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tags/tag2.xml" ContentType="application/vnd.openxmlformats-officedocument.presentationml.tags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notesSlides/notesSlide1.xml" ContentType="application/vnd.openxmlformats-officedocument.presentationml.notesSlide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notesSlides/notesSlide2.xml" ContentType="application/vnd.openxmlformats-officedocument.presentationml.notesSlide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notesSlides/notesSlide3.xml" ContentType="application/vnd.openxmlformats-officedocument.presentationml.notesSlide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notesSlides/notesSlide4.xml" ContentType="application/vnd.openxmlformats-officedocument.presentationml.notesSlide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notesSlides/notesSlide5.xml" ContentType="application/vnd.openxmlformats-officedocument.presentationml.notesSlide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notesSlides/notesSlide6.xml" ContentType="application/vnd.openxmlformats-officedocument.presentationml.notesSlide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notesSlides/notesSlide7.xml" ContentType="application/vnd.openxmlformats-officedocument.presentationml.notesSlide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notesSlides/notesSlide8.xml" ContentType="application/vnd.openxmlformats-officedocument.presentationml.notesSlide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notesSlides/notesSlide9.xml" ContentType="application/vnd.openxmlformats-officedocument.presentationml.notesSlide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notesSlides/notesSlide10.xml" ContentType="application/vnd.openxmlformats-officedocument.presentationml.notesSlide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notesSlides/notesSlide11.xml" ContentType="application/vnd.openxmlformats-officedocument.presentationml.notesSlide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notesSlides/notesSlide12.xml" ContentType="application/vnd.openxmlformats-officedocument.presentationml.notesSlide+xml"/>
  <Override PartName="/ppt/charts/chart1.xml" ContentType="application/vnd.openxmlformats-officedocument.drawingml.chart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notesSlides/notesSlide13.xml" ContentType="application/vnd.openxmlformats-officedocument.presentationml.notesSlide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notesSlides/notesSlide14.xml" ContentType="application/vnd.openxmlformats-officedocument.presentationml.notesSlide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notesSlides/notesSlide15.xml" ContentType="application/vnd.openxmlformats-officedocument.presentationml.notesSlide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notesSlides/notesSlide16.xml" ContentType="application/vnd.openxmlformats-officedocument.presentationml.notesSlide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notesSlides/notesSlide17.xml" ContentType="application/vnd.openxmlformats-officedocument.presentationml.notesSlide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notesSlides/notesSlide18.xml" ContentType="application/vnd.openxmlformats-officedocument.presentationml.notesSlide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notesSlides/notesSlide19.xml" ContentType="application/vnd.openxmlformats-officedocument.presentationml.notesSlide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notesSlides/notesSlide20.xml" ContentType="application/vnd.openxmlformats-officedocument.presentationml.notesSlide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notesSlides/notesSlide21.xml" ContentType="application/vnd.openxmlformats-officedocument.presentationml.notesSlide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notesSlides/notesSlide22.xml" ContentType="application/vnd.openxmlformats-officedocument.presentationml.notesSlide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notesSlides/notesSlide2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2" r:id="rId1"/>
    <p:sldMasterId id="2147483685" r:id="rId2"/>
  </p:sldMasterIdLst>
  <p:notesMasterIdLst>
    <p:notesMasterId r:id="rId27"/>
  </p:notesMasterIdLst>
  <p:handoutMasterIdLst>
    <p:handoutMasterId r:id="rId28"/>
  </p:handoutMasterIdLst>
  <p:sldIdLst>
    <p:sldId id="978" r:id="rId3"/>
    <p:sldId id="979" r:id="rId4"/>
    <p:sldId id="980" r:id="rId5"/>
    <p:sldId id="934" r:id="rId6"/>
    <p:sldId id="936" r:id="rId7"/>
    <p:sldId id="937" r:id="rId8"/>
    <p:sldId id="981" r:id="rId9"/>
    <p:sldId id="985" r:id="rId10"/>
    <p:sldId id="988" r:id="rId11"/>
    <p:sldId id="989" r:id="rId12"/>
    <p:sldId id="990" r:id="rId13"/>
    <p:sldId id="991" r:id="rId14"/>
    <p:sldId id="986" r:id="rId15"/>
    <p:sldId id="992" r:id="rId16"/>
    <p:sldId id="993" r:id="rId17"/>
    <p:sldId id="994" r:id="rId18"/>
    <p:sldId id="996" r:id="rId19"/>
    <p:sldId id="987" r:id="rId20"/>
    <p:sldId id="995" r:id="rId21"/>
    <p:sldId id="997" r:id="rId22"/>
    <p:sldId id="998" r:id="rId23"/>
    <p:sldId id="999" r:id="rId24"/>
    <p:sldId id="1000" r:id="rId25"/>
    <p:sldId id="1001" r:id="rId26"/>
  </p:sldIdLst>
  <p:sldSz cx="9144000" cy="5143500" type="screen16x9"/>
  <p:notesSz cx="6858000" cy="9144000"/>
  <p:custDataLst>
    <p:tags r:id="rId29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  <p15:guide id="3" pos="431" userDrawn="1">
          <p15:clr>
            <a:srgbClr val="A4A3A4"/>
          </p15:clr>
        </p15:guide>
        <p15:guide id="4" pos="5329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0" name="微软用户" initials="微软用户" lastIdx="0" clrIdx="0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20000"/>
    <a:srgbClr val="4D4D4D"/>
    <a:srgbClr val="FFF9F2"/>
    <a:srgbClr val="EF0C1F"/>
    <a:srgbClr val="FEF9F3"/>
    <a:srgbClr val="FFF0F0"/>
    <a:srgbClr val="FDE6E6"/>
    <a:srgbClr val="FF66FF"/>
    <a:srgbClr val="CC99FF"/>
    <a:srgbClr val="66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2098" autoAdjust="0"/>
    <p:restoredTop sz="96008" autoAdjust="0"/>
  </p:normalViewPr>
  <p:slideViewPr>
    <p:cSldViewPr>
      <p:cViewPr varScale="1">
        <p:scale>
          <a:sx n="121" d="100"/>
          <a:sy n="121" d="100"/>
        </p:scale>
        <p:origin x="384" y="102"/>
      </p:cViewPr>
      <p:guideLst>
        <p:guide orient="horz" pos="1620"/>
        <p:guide pos="2880"/>
        <p:guide pos="431"/>
        <p:guide pos="5329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25" d="100"/>
        <a:sy n="125" d="100"/>
      </p:scale>
      <p:origin x="0" y="0"/>
    </p:cViewPr>
  </p:sorterViewPr>
  <p:notesViewPr>
    <p:cSldViewPr>
      <p:cViewPr varScale="1">
        <p:scale>
          <a:sx n="83" d="100"/>
          <a:sy n="83" d="100"/>
        </p:scale>
        <p:origin x="-3876" y="-102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34" Type="http://schemas.openxmlformats.org/officeDocument/2006/relationships/tableStyles" Target="tableStyle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tags" Target="tags/tag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viewProps" Target="view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handoutMaster" Target="handoutMasters/handoutMaster1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presProps" Target="pres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notesMaster" Target="notesMasters/notesMaster1.xml"/><Relationship Id="rId30" Type="http://schemas.openxmlformats.org/officeDocument/2006/relationships/commentAuthors" Target="commentAuthors.xml"/><Relationship Id="rId8" Type="http://schemas.openxmlformats.org/officeDocument/2006/relationships/slide" Target="slides/slide6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openxmlformats.org/officeDocument/2006/relationships/image" Target="../media/image16.png"/><Relationship Id="rId1" Type="http://schemas.openxmlformats.org/officeDocument/2006/relationships/image" Target="../media/image15.png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0098702763677388E-2"/>
          <c:y val="2.7718253968253968E-2"/>
          <c:w val="0.89020304568527919"/>
          <c:h val="0.82865079365079364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blipFill>
              <a:blip xmlns:r="http://schemas.openxmlformats.org/officeDocument/2006/relationships" r:embed="rId1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2205-4568-A8AB-2AF280631697}"/>
              </c:ext>
            </c:extLst>
          </c:dPt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205-4568-A8AB-2AF28063169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blipFill>
              <a:blip xmlns:r="http://schemas.openxmlformats.org/officeDocument/2006/relationships" r:embed="rId2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Pt>
            <c:idx val="0"/>
            <c:invertIfNegative val="0"/>
            <c:bubble3D val="0"/>
            <c:spPr>
              <a:solidFill>
                <a:srgbClr val="4D4D4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2205-4568-A8AB-2AF280631697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2205-4568-A8AB-2AF280631697}"/>
              </c:ext>
            </c:extLst>
          </c:dPt>
          <c:dPt>
            <c:idx val="2"/>
            <c:invertIfNegative val="0"/>
            <c:bubble3D val="0"/>
            <c:spPr>
              <a:solidFill>
                <a:srgbClr val="4D4D4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2205-4568-A8AB-2AF280631697}"/>
              </c:ext>
            </c:extLst>
          </c:dPt>
          <c:dPt>
            <c:idx val="3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2205-4568-A8AB-2AF280631697}"/>
              </c:ext>
            </c:extLst>
          </c:dPt>
          <c:dLbls>
            <c:dLbl>
              <c:idx val="0"/>
              <c:tx>
                <c:rich>
                  <a:bodyPr/>
                  <a:lstStyle/>
                  <a:p>
                    <a:r>
                      <a:rPr lang="en-US" altLang="en-US"/>
                      <a:t>22%</a:t>
                    </a:r>
                    <a:endParaRPr lang="en-US" altLang="en-US" dirty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3-2205-4568-A8AB-2AF280631697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r>
                      <a:rPr lang="en-US" altLang="en-US"/>
                      <a:t>53%</a:t>
                    </a:r>
                    <a:endParaRPr lang="en-US" altLang="en-US" dirty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7-2205-4568-A8AB-2AF280631697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r>
                      <a:rPr lang="en-US" altLang="en-US"/>
                      <a:t>91%</a:t>
                    </a:r>
                    <a:endParaRPr lang="en-US" altLang="en-US" dirty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9-2205-4568-A8AB-2AF28063169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/>
                </a:pPr>
                <a:endParaRPr lang="zh-C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Sheet1!$C$2:$C$5</c:f>
              <c:numCache>
                <c:formatCode>0%</c:formatCode>
                <c:ptCount val="4"/>
                <c:pt idx="0">
                  <c:v>0.25</c:v>
                </c:pt>
                <c:pt idx="1">
                  <c:v>0.75</c:v>
                </c:pt>
                <c:pt idx="2">
                  <c:v>0.5</c:v>
                </c:pt>
                <c:pt idx="3">
                  <c:v>0.9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2205-4568-A8AB-2AF28063169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7"/>
        <c:overlap val="100"/>
        <c:axId val="602462408"/>
        <c:axId val="602462800"/>
      </c:barChart>
      <c:catAx>
        <c:axId val="60246240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602462800"/>
        <c:crosses val="autoZero"/>
        <c:auto val="1"/>
        <c:lblAlgn val="ctr"/>
        <c:lblOffset val="100"/>
        <c:noMultiLvlLbl val="0"/>
      </c:catAx>
      <c:valAx>
        <c:axId val="602462800"/>
        <c:scaling>
          <c:orientation val="minMax"/>
        </c:scaling>
        <c:delete val="1"/>
        <c:axPos val="b"/>
        <c:numFmt formatCode="0%" sourceLinked="1"/>
        <c:majorTickMark val="out"/>
        <c:minorTickMark val="none"/>
        <c:tickLblPos val="nextTo"/>
        <c:crossAx val="6024624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latin typeface="+mn-lt"/>
          <a:ea typeface="+mn-ea"/>
          <a:cs typeface="+mn-ea"/>
          <a:sym typeface="+mn-lt"/>
        </a:defRPr>
      </a:pPr>
      <a:endParaRPr lang="zh-CN"/>
    </a:p>
  </c:txPr>
  <c:externalData r:id="rId3">
    <c:autoUpdate val="0"/>
  </c:externalData>
</c:chartSpac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41C95D2-E4EA-47FE-99DE-D0F6F8B9EBFA}" type="datetimeFigureOut">
              <a:rPr lang="zh-CN" altLang="en-US" smtClean="0"/>
              <a:t>2022/9/27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AE37123-E021-4B8B-8BE8-3F5780136A5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12007846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593CC7B-F96E-4B2C-992B-B794D87698E3}" type="datetimeFigureOut">
              <a:rPr lang="zh-CN" altLang="en-US" smtClean="0"/>
              <a:t>2022/9/27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0B1FB53-074E-453F-8BCF-006D7CFC3CA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7843365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0B1FB53-074E-453F-8BCF-006D7CFC3CA0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4368083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0B1FB53-074E-453F-8BCF-006D7CFC3CA0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1647081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0B1FB53-074E-453F-8BCF-006D7CFC3CA0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7915829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0B1FB53-074E-453F-8BCF-006D7CFC3CA0}" type="slidenum">
              <a:rPr lang="zh-CN" altLang="en-US" smtClean="0"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5140740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0B1FB53-074E-453F-8BCF-006D7CFC3CA0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6935302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0B1FB53-074E-453F-8BCF-006D7CFC3CA0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1199442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0B1FB53-074E-453F-8BCF-006D7CFC3CA0}" type="slidenum">
              <a:rPr lang="zh-CN" altLang="en-US" smtClean="0"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410263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0B1FB53-074E-453F-8BCF-006D7CFC3CA0}" type="slidenum">
              <a:rPr lang="zh-CN" altLang="en-US" smtClean="0"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2455131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0B1FB53-074E-453F-8BCF-006D7CFC3CA0}" type="slidenum">
              <a:rPr lang="zh-CN" altLang="en-US" smtClean="0"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3000651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0B1FB53-074E-453F-8BCF-006D7CFC3CA0}" type="slidenum">
              <a:rPr lang="zh-CN" altLang="en-US" smtClean="0"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61986143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0B1FB53-074E-453F-8BCF-006D7CFC3CA0}" type="slidenum">
              <a:rPr lang="zh-CN" altLang="en-US" smtClean="0"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0137741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0B1FB53-074E-453F-8BCF-006D7CFC3CA0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9699677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0B1FB53-074E-453F-8BCF-006D7CFC3CA0}" type="slidenum">
              <a:rPr lang="zh-CN" altLang="en-US" smtClean="0"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8118426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0B1FB53-074E-453F-8BCF-006D7CFC3CA0}" type="slidenum">
              <a:rPr lang="zh-CN" altLang="en-US" smtClean="0"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68448926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0B1FB53-074E-453F-8BCF-006D7CFC3CA0}" type="slidenum">
              <a:rPr lang="zh-CN" altLang="en-US" smtClean="0"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99253358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0B1FB53-074E-453F-8BCF-006D7CFC3CA0}" type="slidenum">
              <a:rPr lang="zh-CN" altLang="en-US" smtClean="0"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3028807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/>
              <a:t>51PPT</a:t>
            </a:r>
            <a:r>
              <a:rPr lang="zh-CN" altLang="en-US" dirty="0"/>
              <a:t>模板网   </a:t>
            </a:r>
            <a:r>
              <a:rPr lang="en-US" altLang="zh-CN" dirty="0"/>
              <a:t>www.51 pp tmoban.com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0B1FB53-074E-453F-8BCF-006D7CFC3CA0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450079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0B1FB53-074E-453F-8BCF-006D7CFC3CA0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8179190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0B1FB53-074E-453F-8BCF-006D7CFC3CA0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5550627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0B1FB53-074E-453F-8BCF-006D7CFC3CA0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7385488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0B1FB53-074E-453F-8BCF-006D7CFC3CA0}" type="slidenum">
              <a:rPr lang="zh-CN" altLang="en-US" smtClean="0"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6368052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0B1FB53-074E-453F-8BCF-006D7CFC3CA0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0513354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0B1FB53-074E-453F-8BCF-006D7CFC3CA0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7256125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.xml"/><Relationship Id="rId6" Type="http://schemas.openxmlformats.org/officeDocument/2006/relationships/image" Target="../media/image3.png"/><Relationship Id="rId5" Type="http://schemas.openxmlformats.org/officeDocument/2006/relationships/image" Target="../media/image2.png"/><Relationship Id="rId4" Type="http://schemas.microsoft.com/office/2007/relationships/hdphoto" Target="../media/hdphoto1.wdp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538642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/>
    </mc:Choice>
    <mc:Fallback xmlns="">
      <p:transition spd="slow" advClick="0"/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3E6FDBB7-76DE-C18B-0DD2-1CD2127A0C5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alphaModFix amt="20000"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696210" y="0"/>
            <a:ext cx="5447790" cy="2290500"/>
          </a:xfrm>
          <a:prstGeom prst="rect">
            <a:avLst/>
          </a:prstGeom>
        </p:spPr>
      </p:pic>
      <p:sp>
        <p:nvSpPr>
          <p:cNvPr id="3" name="任意多边形: 形状 2">
            <a:extLst>
              <a:ext uri="{FF2B5EF4-FFF2-40B4-BE49-F238E27FC236}">
                <a16:creationId xmlns:a16="http://schemas.microsoft.com/office/drawing/2014/main" id="{9EEC7F6F-87FC-6FF3-1852-63B0C6255CAD}"/>
              </a:ext>
            </a:extLst>
          </p:cNvPr>
          <p:cNvSpPr>
            <a:spLocks/>
          </p:cNvSpPr>
          <p:nvPr userDrawn="1">
            <p:custDataLst>
              <p:tags r:id="rId1"/>
            </p:custDataLst>
          </p:nvPr>
        </p:nvSpPr>
        <p:spPr bwMode="auto">
          <a:xfrm flipH="1">
            <a:off x="6012160" y="4259810"/>
            <a:ext cx="3131840" cy="883690"/>
          </a:xfrm>
          <a:custGeom>
            <a:avLst/>
            <a:gdLst>
              <a:gd name="connsiteX0" fmla="*/ 1406975 w 4587194"/>
              <a:gd name="connsiteY0" fmla="*/ 0 h 1610851"/>
              <a:gd name="connsiteX1" fmla="*/ 1610379 w 4587194"/>
              <a:gd name="connsiteY1" fmla="*/ 41258 h 1610851"/>
              <a:gd name="connsiteX2" fmla="*/ 1611772 w 4587194"/>
              <a:gd name="connsiteY2" fmla="*/ 637426 h 1610851"/>
              <a:gd name="connsiteX3" fmla="*/ 1621524 w 4587194"/>
              <a:gd name="connsiteY3" fmla="*/ 649804 h 1610851"/>
              <a:gd name="connsiteX4" fmla="*/ 1653567 w 4587194"/>
              <a:gd name="connsiteY4" fmla="*/ 563163 h 1610851"/>
              <a:gd name="connsiteX5" fmla="*/ 1688397 w 4587194"/>
              <a:gd name="connsiteY5" fmla="*/ 649804 h 1610851"/>
              <a:gd name="connsiteX6" fmla="*/ 1698149 w 4587194"/>
              <a:gd name="connsiteY6" fmla="*/ 627112 h 1610851"/>
              <a:gd name="connsiteX7" fmla="*/ 1706508 w 4587194"/>
              <a:gd name="connsiteY7" fmla="*/ 672495 h 1610851"/>
              <a:gd name="connsiteX8" fmla="*/ 1706508 w 4587194"/>
              <a:gd name="connsiteY8" fmla="*/ 777701 h 1610851"/>
              <a:gd name="connsiteX9" fmla="*/ 1714867 w 4587194"/>
              <a:gd name="connsiteY9" fmla="*/ 785953 h 1610851"/>
              <a:gd name="connsiteX10" fmla="*/ 1714867 w 4587194"/>
              <a:gd name="connsiteY10" fmla="*/ 934479 h 1610851"/>
              <a:gd name="connsiteX11" fmla="*/ 1731585 w 4587194"/>
              <a:gd name="connsiteY11" fmla="*/ 934479 h 1610851"/>
              <a:gd name="connsiteX12" fmla="*/ 1731585 w 4587194"/>
              <a:gd name="connsiteY12" fmla="*/ 750884 h 1610851"/>
              <a:gd name="connsiteX13" fmla="*/ 1749696 w 4587194"/>
              <a:gd name="connsiteY13" fmla="*/ 750884 h 1610851"/>
              <a:gd name="connsiteX14" fmla="*/ 1749696 w 4587194"/>
              <a:gd name="connsiteY14" fmla="*/ 321808 h 1610851"/>
              <a:gd name="connsiteX15" fmla="*/ 2026938 w 4587194"/>
              <a:gd name="connsiteY15" fmla="*/ 272299 h 1610851"/>
              <a:gd name="connsiteX16" fmla="*/ 2219196 w 4587194"/>
              <a:gd name="connsiteY16" fmla="*/ 315619 h 1610851"/>
              <a:gd name="connsiteX17" fmla="*/ 2219196 w 4587194"/>
              <a:gd name="connsiteY17" fmla="*/ 606483 h 1610851"/>
              <a:gd name="connsiteX18" fmla="*/ 2254026 w 4587194"/>
              <a:gd name="connsiteY18" fmla="*/ 633301 h 1610851"/>
              <a:gd name="connsiteX19" fmla="*/ 2254026 w 4587194"/>
              <a:gd name="connsiteY19" fmla="*/ 686935 h 1610851"/>
              <a:gd name="connsiteX20" fmla="*/ 2270744 w 4587194"/>
              <a:gd name="connsiteY20" fmla="*/ 686935 h 1610851"/>
              <a:gd name="connsiteX21" fmla="*/ 2270744 w 4587194"/>
              <a:gd name="connsiteY21" fmla="*/ 722004 h 1610851"/>
              <a:gd name="connsiteX22" fmla="*/ 2279103 w 4587194"/>
              <a:gd name="connsiteY22" fmla="*/ 722004 h 1610851"/>
              <a:gd name="connsiteX23" fmla="*/ 2279103 w 4587194"/>
              <a:gd name="connsiteY23" fmla="*/ 899410 h 1610851"/>
              <a:gd name="connsiteX24" fmla="*/ 2297214 w 4587194"/>
              <a:gd name="connsiteY24" fmla="*/ 899410 h 1610851"/>
              <a:gd name="connsiteX25" fmla="*/ 2297214 w 4587194"/>
              <a:gd name="connsiteY25" fmla="*/ 843713 h 1610851"/>
              <a:gd name="connsiteX26" fmla="*/ 2428172 w 4587194"/>
              <a:gd name="connsiteY26" fmla="*/ 843713 h 1610851"/>
              <a:gd name="connsiteX27" fmla="*/ 2428172 w 4587194"/>
              <a:gd name="connsiteY27" fmla="*/ 678684 h 1610851"/>
              <a:gd name="connsiteX28" fmla="*/ 2488079 w 4587194"/>
              <a:gd name="connsiteY28" fmla="*/ 678684 h 1610851"/>
              <a:gd name="connsiteX29" fmla="*/ 2488079 w 4587194"/>
              <a:gd name="connsiteY29" fmla="*/ 598232 h 1610851"/>
              <a:gd name="connsiteX30" fmla="*/ 2497831 w 4587194"/>
              <a:gd name="connsiteY30" fmla="*/ 598232 h 1610851"/>
              <a:gd name="connsiteX31" fmla="*/ 2497831 w 4587194"/>
              <a:gd name="connsiteY31" fmla="*/ 569352 h 1610851"/>
              <a:gd name="connsiteX32" fmla="*/ 2506190 w 4587194"/>
              <a:gd name="connsiteY32" fmla="*/ 569352 h 1610851"/>
              <a:gd name="connsiteX33" fmla="*/ 2506190 w 4587194"/>
              <a:gd name="connsiteY33" fmla="*/ 548723 h 1610851"/>
              <a:gd name="connsiteX34" fmla="*/ 2775073 w 4587194"/>
              <a:gd name="connsiteY34" fmla="*/ 540472 h 1610851"/>
              <a:gd name="connsiteX35" fmla="*/ 2775073 w 4587194"/>
              <a:gd name="connsiteY35" fmla="*/ 788016 h 1610851"/>
              <a:gd name="connsiteX36" fmla="*/ 2896279 w 4587194"/>
              <a:gd name="connsiteY36" fmla="*/ 788016 h 1610851"/>
              <a:gd name="connsiteX37" fmla="*/ 2896279 w 4587194"/>
              <a:gd name="connsiteY37" fmla="*/ 816896 h 1610851"/>
              <a:gd name="connsiteX38" fmla="*/ 2993801 w 4587194"/>
              <a:gd name="connsiteY38" fmla="*/ 777701 h 1610851"/>
              <a:gd name="connsiteX39" fmla="*/ 3018878 w 4587194"/>
              <a:gd name="connsiteY39" fmla="*/ 777701 h 1610851"/>
              <a:gd name="connsiteX40" fmla="*/ 3018878 w 4587194"/>
              <a:gd name="connsiteY40" fmla="*/ 658055 h 1610851"/>
              <a:gd name="connsiteX41" fmla="*/ 3297513 w 4587194"/>
              <a:gd name="connsiteY41" fmla="*/ 658055 h 1610851"/>
              <a:gd name="connsiteX42" fmla="*/ 3297513 w 4587194"/>
              <a:gd name="connsiteY42" fmla="*/ 728193 h 1610851"/>
              <a:gd name="connsiteX43" fmla="*/ 3305872 w 4587194"/>
              <a:gd name="connsiteY43" fmla="*/ 728193 h 1610851"/>
              <a:gd name="connsiteX44" fmla="*/ 3305872 w 4587194"/>
              <a:gd name="connsiteY44" fmla="*/ 765324 h 1610851"/>
              <a:gd name="connsiteX45" fmla="*/ 3332343 w 4587194"/>
              <a:gd name="connsiteY45" fmla="*/ 765324 h 1610851"/>
              <a:gd name="connsiteX46" fmla="*/ 3332343 w 4587194"/>
              <a:gd name="connsiteY46" fmla="*/ 785953 h 1610851"/>
              <a:gd name="connsiteX47" fmla="*/ 3349061 w 4587194"/>
              <a:gd name="connsiteY47" fmla="*/ 785953 h 1610851"/>
              <a:gd name="connsiteX48" fmla="*/ 3350454 w 4587194"/>
              <a:gd name="connsiteY48" fmla="*/ 583792 h 1610851"/>
              <a:gd name="connsiteX49" fmla="*/ 3687602 w 4587194"/>
              <a:gd name="connsiteY49" fmla="*/ 583792 h 1610851"/>
              <a:gd name="connsiteX50" fmla="*/ 3687602 w 4587194"/>
              <a:gd name="connsiteY50" fmla="*/ 849902 h 1610851"/>
              <a:gd name="connsiteX51" fmla="*/ 3739150 w 4587194"/>
              <a:gd name="connsiteY51" fmla="*/ 849902 h 1610851"/>
              <a:gd name="connsiteX52" fmla="*/ 3737756 w 4587194"/>
              <a:gd name="connsiteY52" fmla="*/ 633301 h 1610851"/>
              <a:gd name="connsiteX53" fmla="*/ 3853390 w 4587194"/>
              <a:gd name="connsiteY53" fmla="*/ 633301 h 1610851"/>
              <a:gd name="connsiteX54" fmla="*/ 3853390 w 4587194"/>
              <a:gd name="connsiteY54" fmla="*/ 713752 h 1610851"/>
              <a:gd name="connsiteX55" fmla="*/ 3870108 w 4587194"/>
              <a:gd name="connsiteY55" fmla="*/ 713752 h 1610851"/>
              <a:gd name="connsiteX56" fmla="*/ 3870108 w 4587194"/>
              <a:gd name="connsiteY56" fmla="*/ 678684 h 1610851"/>
              <a:gd name="connsiteX57" fmla="*/ 3879860 w 4587194"/>
              <a:gd name="connsiteY57" fmla="*/ 678684 h 1610851"/>
              <a:gd name="connsiteX58" fmla="*/ 3879860 w 4587194"/>
              <a:gd name="connsiteY58" fmla="*/ 610609 h 1610851"/>
              <a:gd name="connsiteX59" fmla="*/ 3888219 w 4587194"/>
              <a:gd name="connsiteY59" fmla="*/ 610609 h 1610851"/>
              <a:gd name="connsiteX60" fmla="*/ 3931408 w 4587194"/>
              <a:gd name="connsiteY60" fmla="*/ 513654 h 1610851"/>
              <a:gd name="connsiteX61" fmla="*/ 3948126 w 4587194"/>
              <a:gd name="connsiteY61" fmla="*/ 412574 h 1610851"/>
              <a:gd name="connsiteX62" fmla="*/ 3967630 w 4587194"/>
              <a:gd name="connsiteY62" fmla="*/ 513654 h 1610851"/>
              <a:gd name="connsiteX63" fmla="*/ 4013605 w 4587194"/>
              <a:gd name="connsiteY63" fmla="*/ 612672 h 1610851"/>
              <a:gd name="connsiteX64" fmla="*/ 4026144 w 4587194"/>
              <a:gd name="connsiteY64" fmla="*/ 612672 h 1610851"/>
              <a:gd name="connsiteX65" fmla="*/ 4026144 w 4587194"/>
              <a:gd name="connsiteY65" fmla="*/ 649804 h 1610851"/>
              <a:gd name="connsiteX66" fmla="*/ 4035896 w 4587194"/>
              <a:gd name="connsiteY66" fmla="*/ 649804 h 1610851"/>
              <a:gd name="connsiteX67" fmla="*/ 4035896 w 4587194"/>
              <a:gd name="connsiteY67" fmla="*/ 707564 h 1610851"/>
              <a:gd name="connsiteX68" fmla="*/ 4042862 w 4587194"/>
              <a:gd name="connsiteY68" fmla="*/ 707564 h 1610851"/>
              <a:gd name="connsiteX69" fmla="*/ 4051221 w 4587194"/>
              <a:gd name="connsiteY69" fmla="*/ 699312 h 1610851"/>
              <a:gd name="connsiteX70" fmla="*/ 4077691 w 4587194"/>
              <a:gd name="connsiteY70" fmla="*/ 699312 h 1610851"/>
              <a:gd name="connsiteX71" fmla="*/ 4077691 w 4587194"/>
              <a:gd name="connsiteY71" fmla="*/ 686935 h 1610851"/>
              <a:gd name="connsiteX72" fmla="*/ 4087443 w 4587194"/>
              <a:gd name="connsiteY72" fmla="*/ 686935 h 1610851"/>
              <a:gd name="connsiteX73" fmla="*/ 4087443 w 4587194"/>
              <a:gd name="connsiteY73" fmla="*/ 627112 h 1610851"/>
              <a:gd name="connsiteX74" fmla="*/ 4095802 w 4587194"/>
              <a:gd name="connsiteY74" fmla="*/ 627112 h 1610851"/>
              <a:gd name="connsiteX75" fmla="*/ 4126452 w 4587194"/>
              <a:gd name="connsiteY75" fmla="*/ 354814 h 1610851"/>
              <a:gd name="connsiteX76" fmla="*/ 4157102 w 4587194"/>
              <a:gd name="connsiteY76" fmla="*/ 620923 h 1610851"/>
              <a:gd name="connsiteX77" fmla="*/ 4175213 w 4587194"/>
              <a:gd name="connsiteY77" fmla="*/ 627112 h 1610851"/>
              <a:gd name="connsiteX78" fmla="*/ 4175213 w 4587194"/>
              <a:gd name="connsiteY78" fmla="*/ 649804 h 1610851"/>
              <a:gd name="connsiteX79" fmla="*/ 4218402 w 4587194"/>
              <a:gd name="connsiteY79" fmla="*/ 649804 h 1610851"/>
              <a:gd name="connsiteX80" fmla="*/ 4218402 w 4587194"/>
              <a:gd name="connsiteY80" fmla="*/ 678684 h 1610851"/>
              <a:gd name="connsiteX81" fmla="*/ 4322890 w 4587194"/>
              <a:gd name="connsiteY81" fmla="*/ 678684 h 1610851"/>
              <a:gd name="connsiteX82" fmla="*/ 4322890 w 4587194"/>
              <a:gd name="connsiteY82" fmla="*/ 699312 h 1610851"/>
              <a:gd name="connsiteX83" fmla="*/ 4470566 w 4587194"/>
              <a:gd name="connsiteY83" fmla="*/ 736444 h 1610851"/>
              <a:gd name="connsiteX84" fmla="*/ 4470566 w 4587194"/>
              <a:gd name="connsiteY84" fmla="*/ 829273 h 1610851"/>
              <a:gd name="connsiteX85" fmla="*/ 4513755 w 4587194"/>
              <a:gd name="connsiteY85" fmla="*/ 829273 h 1610851"/>
              <a:gd name="connsiteX86" fmla="*/ 4513755 w 4587194"/>
              <a:gd name="connsiteY86" fmla="*/ 849902 h 1610851"/>
              <a:gd name="connsiteX87" fmla="*/ 4561123 w 4587194"/>
              <a:gd name="connsiteY87" fmla="*/ 849902 h 1610851"/>
              <a:gd name="connsiteX88" fmla="*/ 4561123 w 4587194"/>
              <a:gd name="connsiteY88" fmla="*/ 825147 h 1610851"/>
              <a:gd name="connsiteX89" fmla="*/ 4587194 w 4587194"/>
              <a:gd name="connsiteY89" fmla="*/ 825147 h 1610851"/>
              <a:gd name="connsiteX90" fmla="*/ 4558777 w 4587194"/>
              <a:gd name="connsiteY90" fmla="*/ 1610851 h 1610851"/>
              <a:gd name="connsiteX91" fmla="*/ 0 w 4587194"/>
              <a:gd name="connsiteY91" fmla="*/ 1610851 h 1610851"/>
              <a:gd name="connsiteX92" fmla="*/ 0 w 4587194"/>
              <a:gd name="connsiteY92" fmla="*/ 846904 h 1610851"/>
              <a:gd name="connsiteX93" fmla="*/ 9621 w 4587194"/>
              <a:gd name="connsiteY93" fmla="*/ 854027 h 1610851"/>
              <a:gd name="connsiteX94" fmla="*/ 9621 w 4587194"/>
              <a:gd name="connsiteY94" fmla="*/ 699312 h 1610851"/>
              <a:gd name="connsiteX95" fmla="*/ 54203 w 4587194"/>
              <a:gd name="connsiteY95" fmla="*/ 678684 h 1610851"/>
              <a:gd name="connsiteX96" fmla="*/ 54203 w 4587194"/>
              <a:gd name="connsiteY96" fmla="*/ 693124 h 1610851"/>
              <a:gd name="connsiteX97" fmla="*/ 80673 w 4587194"/>
              <a:gd name="connsiteY97" fmla="*/ 693124 h 1610851"/>
              <a:gd name="connsiteX98" fmla="*/ 80673 w 4587194"/>
              <a:gd name="connsiteY98" fmla="*/ 713752 h 1610851"/>
              <a:gd name="connsiteX99" fmla="*/ 97391 w 4587194"/>
              <a:gd name="connsiteY99" fmla="*/ 713752 h 1610851"/>
              <a:gd name="connsiteX100" fmla="*/ 97391 w 4587194"/>
              <a:gd name="connsiteY100" fmla="*/ 728193 h 1610851"/>
              <a:gd name="connsiteX101" fmla="*/ 115503 w 4587194"/>
              <a:gd name="connsiteY101" fmla="*/ 728193 h 1610851"/>
              <a:gd name="connsiteX102" fmla="*/ 115503 w 4587194"/>
              <a:gd name="connsiteY102" fmla="*/ 800393 h 1610851"/>
              <a:gd name="connsiteX103" fmla="*/ 132221 w 4587194"/>
              <a:gd name="connsiteY103" fmla="*/ 800393 h 1610851"/>
              <a:gd name="connsiteX104" fmla="*/ 132221 w 4587194"/>
              <a:gd name="connsiteY104" fmla="*/ 835462 h 1610851"/>
              <a:gd name="connsiteX105" fmla="*/ 150332 w 4587194"/>
              <a:gd name="connsiteY105" fmla="*/ 835462 h 1610851"/>
              <a:gd name="connsiteX106" fmla="*/ 150332 w 4587194"/>
              <a:gd name="connsiteY106" fmla="*/ 577603 h 1610851"/>
              <a:gd name="connsiteX107" fmla="*/ 193520 w 4587194"/>
              <a:gd name="connsiteY107" fmla="*/ 577603 h 1610851"/>
              <a:gd name="connsiteX108" fmla="*/ 193520 w 4587194"/>
              <a:gd name="connsiteY108" fmla="*/ 490963 h 1610851"/>
              <a:gd name="connsiteX109" fmla="*/ 228350 w 4587194"/>
              <a:gd name="connsiteY109" fmla="*/ 490963 h 1610851"/>
              <a:gd name="connsiteX110" fmla="*/ 228350 w 4587194"/>
              <a:gd name="connsiteY110" fmla="*/ 470334 h 1610851"/>
              <a:gd name="connsiteX111" fmla="*/ 394137 w 4587194"/>
              <a:gd name="connsiteY111" fmla="*/ 406385 h 1610851"/>
              <a:gd name="connsiteX112" fmla="*/ 558532 w 4587194"/>
              <a:gd name="connsiteY112" fmla="*/ 470334 h 1610851"/>
              <a:gd name="connsiteX113" fmla="*/ 558532 w 4587194"/>
              <a:gd name="connsiteY113" fmla="*/ 490963 h 1610851"/>
              <a:gd name="connsiteX114" fmla="*/ 585002 w 4587194"/>
              <a:gd name="connsiteY114" fmla="*/ 490963 h 1610851"/>
              <a:gd name="connsiteX115" fmla="*/ 585002 w 4587194"/>
              <a:gd name="connsiteY115" fmla="*/ 577603 h 1610851"/>
              <a:gd name="connsiteX116" fmla="*/ 610080 w 4587194"/>
              <a:gd name="connsiteY116" fmla="*/ 583792 h 1610851"/>
              <a:gd name="connsiteX117" fmla="*/ 610080 w 4587194"/>
              <a:gd name="connsiteY117" fmla="*/ 757073 h 1610851"/>
              <a:gd name="connsiteX118" fmla="*/ 636550 w 4587194"/>
              <a:gd name="connsiteY118" fmla="*/ 757073 h 1610851"/>
              <a:gd name="connsiteX119" fmla="*/ 663020 w 4587194"/>
              <a:gd name="connsiteY119" fmla="*/ 821022 h 1610851"/>
              <a:gd name="connsiteX120" fmla="*/ 663020 w 4587194"/>
              <a:gd name="connsiteY120" fmla="*/ 664244 h 1610851"/>
              <a:gd name="connsiteX121" fmla="*/ 706209 w 4587194"/>
              <a:gd name="connsiteY121" fmla="*/ 664244 h 1610851"/>
              <a:gd name="connsiteX122" fmla="*/ 706209 w 4587194"/>
              <a:gd name="connsiteY122" fmla="*/ 612672 h 1610851"/>
              <a:gd name="connsiteX123" fmla="*/ 724320 w 4587194"/>
              <a:gd name="connsiteY123" fmla="*/ 612672 h 1610851"/>
              <a:gd name="connsiteX124" fmla="*/ 724320 w 4587194"/>
              <a:gd name="connsiteY124" fmla="*/ 573477 h 1610851"/>
              <a:gd name="connsiteX125" fmla="*/ 1072614 w 4587194"/>
              <a:gd name="connsiteY125" fmla="*/ 571415 h 1610851"/>
              <a:gd name="connsiteX126" fmla="*/ 1072614 w 4587194"/>
              <a:gd name="connsiteY126" fmla="*/ 604420 h 1610851"/>
              <a:gd name="connsiteX127" fmla="*/ 1097691 w 4587194"/>
              <a:gd name="connsiteY127" fmla="*/ 604420 h 1610851"/>
              <a:gd name="connsiteX128" fmla="*/ 1097691 w 4587194"/>
              <a:gd name="connsiteY128" fmla="*/ 664244 h 1610851"/>
              <a:gd name="connsiteX129" fmla="*/ 1124161 w 4587194"/>
              <a:gd name="connsiteY129" fmla="*/ 664244 h 1610851"/>
              <a:gd name="connsiteX130" fmla="*/ 1124161 w 4587194"/>
              <a:gd name="connsiteY130" fmla="*/ 806581 h 1610851"/>
              <a:gd name="connsiteX131" fmla="*/ 1149238 w 4587194"/>
              <a:gd name="connsiteY131" fmla="*/ 806581 h 1610851"/>
              <a:gd name="connsiteX132" fmla="*/ 1149238 w 4587194"/>
              <a:gd name="connsiteY132" fmla="*/ 55698 h 1610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4587194" h="1610851">
                <a:moveTo>
                  <a:pt x="1406975" y="0"/>
                </a:moveTo>
                <a:lnTo>
                  <a:pt x="1610379" y="41258"/>
                </a:lnTo>
                <a:cubicBezTo>
                  <a:pt x="1610843" y="239981"/>
                  <a:pt x="1611308" y="438703"/>
                  <a:pt x="1611772" y="637426"/>
                </a:cubicBezTo>
                <a:lnTo>
                  <a:pt x="1621524" y="649804"/>
                </a:lnTo>
                <a:lnTo>
                  <a:pt x="1653567" y="563163"/>
                </a:lnTo>
                <a:lnTo>
                  <a:pt x="1688397" y="649804"/>
                </a:lnTo>
                <a:lnTo>
                  <a:pt x="1698149" y="627112"/>
                </a:lnTo>
                <a:lnTo>
                  <a:pt x="1706508" y="672495"/>
                </a:lnTo>
                <a:lnTo>
                  <a:pt x="1706508" y="777701"/>
                </a:lnTo>
                <a:lnTo>
                  <a:pt x="1714867" y="785953"/>
                </a:lnTo>
                <a:lnTo>
                  <a:pt x="1714867" y="934479"/>
                </a:lnTo>
                <a:lnTo>
                  <a:pt x="1731585" y="934479"/>
                </a:lnTo>
                <a:lnTo>
                  <a:pt x="1731585" y="750884"/>
                </a:lnTo>
                <a:lnTo>
                  <a:pt x="1749696" y="750884"/>
                </a:lnTo>
                <a:lnTo>
                  <a:pt x="1749696" y="321808"/>
                </a:lnTo>
                <a:lnTo>
                  <a:pt x="2026938" y="272299"/>
                </a:lnTo>
                <a:lnTo>
                  <a:pt x="2219196" y="315619"/>
                </a:lnTo>
                <a:lnTo>
                  <a:pt x="2219196" y="606483"/>
                </a:lnTo>
                <a:lnTo>
                  <a:pt x="2254026" y="633301"/>
                </a:lnTo>
                <a:lnTo>
                  <a:pt x="2254026" y="686935"/>
                </a:lnTo>
                <a:lnTo>
                  <a:pt x="2270744" y="686935"/>
                </a:lnTo>
                <a:lnTo>
                  <a:pt x="2270744" y="722004"/>
                </a:lnTo>
                <a:lnTo>
                  <a:pt x="2279103" y="722004"/>
                </a:lnTo>
                <a:lnTo>
                  <a:pt x="2279103" y="899410"/>
                </a:lnTo>
                <a:lnTo>
                  <a:pt x="2297214" y="899410"/>
                </a:lnTo>
                <a:lnTo>
                  <a:pt x="2297214" y="843713"/>
                </a:lnTo>
                <a:lnTo>
                  <a:pt x="2428172" y="843713"/>
                </a:lnTo>
                <a:lnTo>
                  <a:pt x="2428172" y="678684"/>
                </a:lnTo>
                <a:lnTo>
                  <a:pt x="2488079" y="678684"/>
                </a:lnTo>
                <a:lnTo>
                  <a:pt x="2488079" y="598232"/>
                </a:lnTo>
                <a:lnTo>
                  <a:pt x="2497831" y="598232"/>
                </a:lnTo>
                <a:lnTo>
                  <a:pt x="2497831" y="569352"/>
                </a:lnTo>
                <a:lnTo>
                  <a:pt x="2506190" y="569352"/>
                </a:lnTo>
                <a:lnTo>
                  <a:pt x="2506190" y="548723"/>
                </a:lnTo>
                <a:lnTo>
                  <a:pt x="2775073" y="540472"/>
                </a:lnTo>
                <a:lnTo>
                  <a:pt x="2775073" y="788016"/>
                </a:lnTo>
                <a:lnTo>
                  <a:pt x="2896279" y="788016"/>
                </a:lnTo>
                <a:lnTo>
                  <a:pt x="2896279" y="816896"/>
                </a:lnTo>
                <a:lnTo>
                  <a:pt x="2993801" y="777701"/>
                </a:lnTo>
                <a:lnTo>
                  <a:pt x="3018878" y="777701"/>
                </a:lnTo>
                <a:lnTo>
                  <a:pt x="3018878" y="658055"/>
                </a:lnTo>
                <a:lnTo>
                  <a:pt x="3297513" y="658055"/>
                </a:lnTo>
                <a:lnTo>
                  <a:pt x="3297513" y="728193"/>
                </a:lnTo>
                <a:lnTo>
                  <a:pt x="3305872" y="728193"/>
                </a:lnTo>
                <a:lnTo>
                  <a:pt x="3305872" y="765324"/>
                </a:lnTo>
                <a:lnTo>
                  <a:pt x="3332343" y="765324"/>
                </a:lnTo>
                <a:lnTo>
                  <a:pt x="3332343" y="785953"/>
                </a:lnTo>
                <a:lnTo>
                  <a:pt x="3349061" y="785953"/>
                </a:lnTo>
                <a:cubicBezTo>
                  <a:pt x="3349525" y="718566"/>
                  <a:pt x="3349990" y="651179"/>
                  <a:pt x="3350454" y="583792"/>
                </a:cubicBezTo>
                <a:lnTo>
                  <a:pt x="3687602" y="583792"/>
                </a:lnTo>
                <a:lnTo>
                  <a:pt x="3687602" y="849902"/>
                </a:lnTo>
                <a:lnTo>
                  <a:pt x="3739150" y="849902"/>
                </a:lnTo>
                <a:cubicBezTo>
                  <a:pt x="3738685" y="777702"/>
                  <a:pt x="3738221" y="705501"/>
                  <a:pt x="3737756" y="633301"/>
                </a:cubicBezTo>
                <a:lnTo>
                  <a:pt x="3853390" y="633301"/>
                </a:lnTo>
                <a:lnTo>
                  <a:pt x="3853390" y="713752"/>
                </a:lnTo>
                <a:lnTo>
                  <a:pt x="3870108" y="713752"/>
                </a:lnTo>
                <a:lnTo>
                  <a:pt x="3870108" y="678684"/>
                </a:lnTo>
                <a:lnTo>
                  <a:pt x="3879860" y="678684"/>
                </a:lnTo>
                <a:lnTo>
                  <a:pt x="3879860" y="610609"/>
                </a:lnTo>
                <a:lnTo>
                  <a:pt x="3888219" y="610609"/>
                </a:lnTo>
                <a:lnTo>
                  <a:pt x="3931408" y="513654"/>
                </a:lnTo>
                <a:lnTo>
                  <a:pt x="3948126" y="412574"/>
                </a:lnTo>
                <a:lnTo>
                  <a:pt x="3967630" y="513654"/>
                </a:lnTo>
                <a:lnTo>
                  <a:pt x="4013605" y="612672"/>
                </a:lnTo>
                <a:lnTo>
                  <a:pt x="4026144" y="612672"/>
                </a:lnTo>
                <a:lnTo>
                  <a:pt x="4026144" y="649804"/>
                </a:lnTo>
                <a:lnTo>
                  <a:pt x="4035896" y="649804"/>
                </a:lnTo>
                <a:lnTo>
                  <a:pt x="4035896" y="707564"/>
                </a:lnTo>
                <a:lnTo>
                  <a:pt x="4042862" y="707564"/>
                </a:lnTo>
                <a:lnTo>
                  <a:pt x="4051221" y="699312"/>
                </a:lnTo>
                <a:lnTo>
                  <a:pt x="4077691" y="699312"/>
                </a:lnTo>
                <a:lnTo>
                  <a:pt x="4077691" y="686935"/>
                </a:lnTo>
                <a:lnTo>
                  <a:pt x="4087443" y="686935"/>
                </a:lnTo>
                <a:lnTo>
                  <a:pt x="4087443" y="627112"/>
                </a:lnTo>
                <a:lnTo>
                  <a:pt x="4095802" y="627112"/>
                </a:lnTo>
                <a:lnTo>
                  <a:pt x="4126452" y="354814"/>
                </a:lnTo>
                <a:lnTo>
                  <a:pt x="4157102" y="620923"/>
                </a:lnTo>
                <a:lnTo>
                  <a:pt x="4175213" y="627112"/>
                </a:lnTo>
                <a:lnTo>
                  <a:pt x="4175213" y="649804"/>
                </a:lnTo>
                <a:lnTo>
                  <a:pt x="4218402" y="649804"/>
                </a:lnTo>
                <a:lnTo>
                  <a:pt x="4218402" y="678684"/>
                </a:lnTo>
                <a:lnTo>
                  <a:pt x="4322890" y="678684"/>
                </a:lnTo>
                <a:lnTo>
                  <a:pt x="4322890" y="699312"/>
                </a:lnTo>
                <a:lnTo>
                  <a:pt x="4470566" y="736444"/>
                </a:lnTo>
                <a:lnTo>
                  <a:pt x="4470566" y="829273"/>
                </a:lnTo>
                <a:lnTo>
                  <a:pt x="4513755" y="829273"/>
                </a:lnTo>
                <a:lnTo>
                  <a:pt x="4513755" y="849902"/>
                </a:lnTo>
                <a:lnTo>
                  <a:pt x="4561123" y="849902"/>
                </a:lnTo>
                <a:lnTo>
                  <a:pt x="4561123" y="825147"/>
                </a:lnTo>
                <a:lnTo>
                  <a:pt x="4587194" y="825147"/>
                </a:lnTo>
                <a:lnTo>
                  <a:pt x="4558777" y="1610851"/>
                </a:lnTo>
                <a:lnTo>
                  <a:pt x="0" y="1610851"/>
                </a:lnTo>
                <a:lnTo>
                  <a:pt x="0" y="846904"/>
                </a:lnTo>
                <a:lnTo>
                  <a:pt x="9621" y="854027"/>
                </a:lnTo>
                <a:lnTo>
                  <a:pt x="9621" y="699312"/>
                </a:lnTo>
                <a:lnTo>
                  <a:pt x="54203" y="678684"/>
                </a:lnTo>
                <a:lnTo>
                  <a:pt x="54203" y="693124"/>
                </a:lnTo>
                <a:lnTo>
                  <a:pt x="80673" y="693124"/>
                </a:lnTo>
                <a:lnTo>
                  <a:pt x="80673" y="713752"/>
                </a:lnTo>
                <a:lnTo>
                  <a:pt x="97391" y="713752"/>
                </a:lnTo>
                <a:lnTo>
                  <a:pt x="97391" y="728193"/>
                </a:lnTo>
                <a:lnTo>
                  <a:pt x="115503" y="728193"/>
                </a:lnTo>
                <a:lnTo>
                  <a:pt x="115503" y="800393"/>
                </a:lnTo>
                <a:lnTo>
                  <a:pt x="132221" y="800393"/>
                </a:lnTo>
                <a:lnTo>
                  <a:pt x="132221" y="835462"/>
                </a:lnTo>
                <a:lnTo>
                  <a:pt x="150332" y="835462"/>
                </a:lnTo>
                <a:lnTo>
                  <a:pt x="150332" y="577603"/>
                </a:lnTo>
                <a:lnTo>
                  <a:pt x="193520" y="577603"/>
                </a:lnTo>
                <a:lnTo>
                  <a:pt x="193520" y="490963"/>
                </a:lnTo>
                <a:lnTo>
                  <a:pt x="228350" y="490963"/>
                </a:lnTo>
                <a:lnTo>
                  <a:pt x="228350" y="470334"/>
                </a:lnTo>
                <a:lnTo>
                  <a:pt x="394137" y="406385"/>
                </a:lnTo>
                <a:lnTo>
                  <a:pt x="558532" y="470334"/>
                </a:lnTo>
                <a:lnTo>
                  <a:pt x="558532" y="490963"/>
                </a:lnTo>
                <a:lnTo>
                  <a:pt x="585002" y="490963"/>
                </a:lnTo>
                <a:lnTo>
                  <a:pt x="585002" y="577603"/>
                </a:lnTo>
                <a:lnTo>
                  <a:pt x="610080" y="583792"/>
                </a:lnTo>
                <a:lnTo>
                  <a:pt x="610080" y="757073"/>
                </a:lnTo>
                <a:lnTo>
                  <a:pt x="636550" y="757073"/>
                </a:lnTo>
                <a:lnTo>
                  <a:pt x="663020" y="821022"/>
                </a:lnTo>
                <a:lnTo>
                  <a:pt x="663020" y="664244"/>
                </a:lnTo>
                <a:lnTo>
                  <a:pt x="706209" y="664244"/>
                </a:lnTo>
                <a:lnTo>
                  <a:pt x="706209" y="612672"/>
                </a:lnTo>
                <a:lnTo>
                  <a:pt x="724320" y="612672"/>
                </a:lnTo>
                <a:lnTo>
                  <a:pt x="724320" y="573477"/>
                </a:lnTo>
                <a:lnTo>
                  <a:pt x="1072614" y="571415"/>
                </a:lnTo>
                <a:lnTo>
                  <a:pt x="1072614" y="604420"/>
                </a:lnTo>
                <a:lnTo>
                  <a:pt x="1097691" y="604420"/>
                </a:lnTo>
                <a:lnTo>
                  <a:pt x="1097691" y="664244"/>
                </a:lnTo>
                <a:lnTo>
                  <a:pt x="1124161" y="664244"/>
                </a:lnTo>
                <a:lnTo>
                  <a:pt x="1124161" y="806581"/>
                </a:lnTo>
                <a:lnTo>
                  <a:pt x="1149238" y="806581"/>
                </a:lnTo>
                <a:lnTo>
                  <a:pt x="1149238" y="55698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  <a:alpha val="0"/>
                </a:schemeClr>
              </a:gs>
              <a:gs pos="100000">
                <a:srgbClr val="EF0C1F">
                  <a:alpha val="39000"/>
                </a:srgbClr>
              </a:gs>
            </a:gsLst>
            <a:lin ang="108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149703"/>
              </a:lnSpc>
            </a:pPr>
            <a:endParaRPr lang="zh-CN" altLang="en-US" dirty="0">
              <a:ea typeface="字魂105号-简雅黑" panose="00000500000000000000" pitchFamily="2" charset="-122"/>
              <a:cs typeface="+mn-ea"/>
              <a:sym typeface="+mn-lt"/>
            </a:endParaRPr>
          </a:p>
        </p:txBody>
      </p:sp>
      <p:pic>
        <p:nvPicPr>
          <p:cNvPr id="4" name="Picture 6">
            <a:extLst>
              <a:ext uri="{FF2B5EF4-FFF2-40B4-BE49-F238E27FC236}">
                <a16:creationId xmlns:a16="http://schemas.microsoft.com/office/drawing/2014/main" id="{184F90D4-C64A-9D39-FD99-531C08820A56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0"/>
            <a:ext cx="4887270" cy="2290500"/>
          </a:xfrm>
          <a:prstGeom prst="rect">
            <a:avLst/>
          </a:prstGeom>
        </p:spPr>
      </p:pic>
      <p:pic>
        <p:nvPicPr>
          <p:cNvPr id="6" name="图片 5">
            <a:extLst>
              <a:ext uri="{FF2B5EF4-FFF2-40B4-BE49-F238E27FC236}">
                <a16:creationId xmlns:a16="http://schemas.microsoft.com/office/drawing/2014/main" id="{6AC41226-66AD-08FA-C9AD-77325799C759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4112822"/>
            <a:ext cx="9144000" cy="10306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998859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/>
    </mc:Choice>
    <mc:Fallback xmlns="">
      <p:transition spd="slow" advClick="0"/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0346467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3" r:id="rId1"/>
    <p:sldLayoutId id="2147483687" r:id="rId2"/>
  </p:sldLayoutIdLst>
  <mc:AlternateContent xmlns:mc="http://schemas.openxmlformats.org/markup-compatibility/2006" xmlns:p14="http://schemas.microsoft.com/office/powerpoint/2010/main">
    <mc:Choice Requires="p14">
      <p:transition spd="slow" p14:dur="1500" advClick="0"/>
    </mc:Choice>
    <mc:Fallback xmlns="">
      <p:transition spd="slow" advClick="0"/>
    </mc:Fallback>
  </mc:AlternateContent>
  <p:txStyles>
    <p:titleStyle>
      <a:lvl1pPr algn="l" defTabSz="914400" rtl="0" eaLnBrk="1" latinLnBrk="0" hangingPunct="1">
        <a:spcBef>
          <a:spcPct val="0"/>
        </a:spcBef>
        <a:buNone/>
        <a:defRPr sz="2800" kern="1200">
          <a:solidFill>
            <a:schemeClr val="tx1"/>
          </a:solidFill>
          <a:latin typeface="微软雅黑" pitchFamily="34" charset="-122"/>
          <a:ea typeface="微软雅黑" pitchFamily="34" charset="-122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微软雅黑" pitchFamily="34" charset="-122"/>
          <a:ea typeface="微软雅黑" pitchFamily="34" charset="-122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微软雅黑" pitchFamily="34" charset="-122"/>
          <a:ea typeface="微软雅黑" pitchFamily="34" charset="-122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微软雅黑" pitchFamily="34" charset="-122"/>
          <a:ea typeface="微软雅黑" pitchFamily="34" charset="-122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微软雅黑" pitchFamily="34" charset="-122"/>
          <a:ea typeface="微软雅黑" pitchFamily="34" charset="-122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微软雅黑" pitchFamily="34" charset="-122"/>
          <a:ea typeface="微软雅黑" pitchFamily="34" charset="-122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24362670"/>
      </p:ext>
    </p:extLst>
  </p:cSld>
  <p:clrMap bg1="lt1" tx1="dk1" bg2="lt2" tx2="dk2" accent1="accent1" accent2="accent2" accent3="accent3" accent4="accent4" accent5="accent5" accent6="accent6" hlink="hlink" folHlink="folHlink"/>
  <mc:AlternateContent xmlns:mc="http://schemas.openxmlformats.org/markup-compatibility/2006" xmlns:p14="http://schemas.microsoft.com/office/powerpoint/2010/main">
    <mc:Choice Requires="p14">
      <p:transition spd="slow" p14:dur="1500" advClick="0"/>
    </mc:Choice>
    <mc:Fallback xmlns="">
      <p:transition spd="slow" advClick="0"/>
    </mc:Fallback>
  </mc:AlternateContent>
  <p:txStyles>
    <p:titleStyle>
      <a:lvl1pPr algn="l" defTabSz="914400" rtl="0" eaLnBrk="1" latinLnBrk="0" hangingPunct="1">
        <a:spcBef>
          <a:spcPct val="0"/>
        </a:spcBef>
        <a:buNone/>
        <a:defRPr sz="2800" kern="1200">
          <a:solidFill>
            <a:schemeClr val="tx1"/>
          </a:solidFill>
          <a:latin typeface="微软雅黑" pitchFamily="34" charset="-122"/>
          <a:ea typeface="微软雅黑" pitchFamily="34" charset="-122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微软雅黑" pitchFamily="34" charset="-122"/>
          <a:ea typeface="微软雅黑" pitchFamily="34" charset="-122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微软雅黑" pitchFamily="34" charset="-122"/>
          <a:ea typeface="微软雅黑" pitchFamily="34" charset="-122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微软雅黑" pitchFamily="34" charset="-122"/>
          <a:ea typeface="微软雅黑" pitchFamily="34" charset="-122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微软雅黑" pitchFamily="34" charset="-122"/>
          <a:ea typeface="微软雅黑" pitchFamily="34" charset="-122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微软雅黑" pitchFamily="34" charset="-122"/>
          <a:ea typeface="微软雅黑" pitchFamily="34" charset="-122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3" Type="http://schemas.openxmlformats.org/officeDocument/2006/relationships/tags" Target="../tags/tag5.xml"/><Relationship Id="rId7" Type="http://schemas.openxmlformats.org/officeDocument/2006/relationships/image" Target="../media/image1.png"/><Relationship Id="rId12" Type="http://schemas.openxmlformats.org/officeDocument/2006/relationships/image" Target="../media/image6.png"/><Relationship Id="rId2" Type="http://schemas.openxmlformats.org/officeDocument/2006/relationships/tags" Target="../tags/tag4.xml"/><Relationship Id="rId1" Type="http://schemas.openxmlformats.org/officeDocument/2006/relationships/tags" Target="../tags/tag3.xml"/><Relationship Id="rId6" Type="http://schemas.openxmlformats.org/officeDocument/2006/relationships/image" Target="../media/image4.png"/><Relationship Id="rId11" Type="http://schemas.openxmlformats.org/officeDocument/2006/relationships/image" Target="../media/image5.png"/><Relationship Id="rId5" Type="http://schemas.openxmlformats.org/officeDocument/2006/relationships/notesSlide" Target="../notesSlides/notesSlide1.xml"/><Relationship Id="rId10" Type="http://schemas.openxmlformats.org/officeDocument/2006/relationships/image" Target="../media/image3.png"/><Relationship Id="rId4" Type="http://schemas.openxmlformats.org/officeDocument/2006/relationships/slideLayout" Target="../slideLayouts/slideLayout1.xml"/><Relationship Id="rId9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37.xml"/><Relationship Id="rId1" Type="http://schemas.openxmlformats.org/officeDocument/2006/relationships/tags" Target="../tags/tag36.xml"/><Relationship Id="rId5" Type="http://schemas.openxmlformats.org/officeDocument/2006/relationships/image" Target="../media/image8.png"/><Relationship Id="rId4" Type="http://schemas.openxmlformats.org/officeDocument/2006/relationships/notesSlide" Target="../notesSlides/notesSlide10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39.xml"/><Relationship Id="rId1" Type="http://schemas.openxmlformats.org/officeDocument/2006/relationships/tags" Target="../tags/tag38.xml"/><Relationship Id="rId5" Type="http://schemas.openxmlformats.org/officeDocument/2006/relationships/image" Target="../media/image8.png"/><Relationship Id="rId4" Type="http://schemas.openxmlformats.org/officeDocument/2006/relationships/notesSlide" Target="../notesSlides/notesSlide1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17.png"/><Relationship Id="rId2" Type="http://schemas.openxmlformats.org/officeDocument/2006/relationships/tags" Target="../tags/tag41.xml"/><Relationship Id="rId1" Type="http://schemas.openxmlformats.org/officeDocument/2006/relationships/tags" Target="../tags/tag40.xml"/><Relationship Id="rId6" Type="http://schemas.openxmlformats.org/officeDocument/2006/relationships/chart" Target="../charts/chart1.xml"/><Relationship Id="rId5" Type="http://schemas.openxmlformats.org/officeDocument/2006/relationships/image" Target="../media/image8.png"/><Relationship Id="rId4" Type="http://schemas.openxmlformats.org/officeDocument/2006/relationships/notesSlide" Target="../notesSlides/notesSlide12.xml"/></Relationships>
</file>

<file path=ppt/slides/_rels/slide13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3" Type="http://schemas.openxmlformats.org/officeDocument/2006/relationships/tags" Target="../tags/tag44.xml"/><Relationship Id="rId7" Type="http://schemas.openxmlformats.org/officeDocument/2006/relationships/image" Target="../media/image1.png"/><Relationship Id="rId12" Type="http://schemas.openxmlformats.org/officeDocument/2006/relationships/image" Target="../media/image5.png"/><Relationship Id="rId2" Type="http://schemas.openxmlformats.org/officeDocument/2006/relationships/tags" Target="../tags/tag43.xml"/><Relationship Id="rId1" Type="http://schemas.openxmlformats.org/officeDocument/2006/relationships/tags" Target="../tags/tag42.xml"/><Relationship Id="rId6" Type="http://schemas.openxmlformats.org/officeDocument/2006/relationships/image" Target="../media/image4.png"/><Relationship Id="rId11" Type="http://schemas.openxmlformats.org/officeDocument/2006/relationships/image" Target="../media/image6.png"/><Relationship Id="rId5" Type="http://schemas.openxmlformats.org/officeDocument/2006/relationships/notesSlide" Target="../notesSlides/notesSlide13.xml"/><Relationship Id="rId10" Type="http://schemas.openxmlformats.org/officeDocument/2006/relationships/image" Target="../media/image3.png"/><Relationship Id="rId4" Type="http://schemas.openxmlformats.org/officeDocument/2006/relationships/slideLayout" Target="../slideLayouts/slideLayout1.xml"/><Relationship Id="rId9" Type="http://schemas.openxmlformats.org/officeDocument/2006/relationships/image" Target="../media/image2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tags" Target="../tags/tag47.xml"/><Relationship Id="rId7" Type="http://schemas.openxmlformats.org/officeDocument/2006/relationships/image" Target="../media/image18.jpeg"/><Relationship Id="rId2" Type="http://schemas.openxmlformats.org/officeDocument/2006/relationships/tags" Target="../tags/tag46.xml"/><Relationship Id="rId1" Type="http://schemas.openxmlformats.org/officeDocument/2006/relationships/tags" Target="../tags/tag45.xml"/><Relationship Id="rId6" Type="http://schemas.openxmlformats.org/officeDocument/2006/relationships/image" Target="../media/image8.png"/><Relationship Id="rId5" Type="http://schemas.openxmlformats.org/officeDocument/2006/relationships/notesSlide" Target="../notesSlides/notesSlide14.xml"/><Relationship Id="rId4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15.xml"/><Relationship Id="rId3" Type="http://schemas.openxmlformats.org/officeDocument/2006/relationships/tags" Target="../tags/tag50.xml"/><Relationship Id="rId7" Type="http://schemas.openxmlformats.org/officeDocument/2006/relationships/slideLayout" Target="../slideLayouts/slideLayout2.xml"/><Relationship Id="rId2" Type="http://schemas.openxmlformats.org/officeDocument/2006/relationships/tags" Target="../tags/tag49.xml"/><Relationship Id="rId1" Type="http://schemas.openxmlformats.org/officeDocument/2006/relationships/tags" Target="../tags/tag48.xml"/><Relationship Id="rId6" Type="http://schemas.openxmlformats.org/officeDocument/2006/relationships/tags" Target="../tags/tag53.xml"/><Relationship Id="rId11" Type="http://schemas.openxmlformats.org/officeDocument/2006/relationships/image" Target="../media/image20.png"/><Relationship Id="rId5" Type="http://schemas.openxmlformats.org/officeDocument/2006/relationships/tags" Target="../tags/tag52.xml"/><Relationship Id="rId10" Type="http://schemas.openxmlformats.org/officeDocument/2006/relationships/image" Target="../media/image8.png"/><Relationship Id="rId4" Type="http://schemas.openxmlformats.org/officeDocument/2006/relationships/tags" Target="../tags/tag51.xml"/><Relationship Id="rId9" Type="http://schemas.openxmlformats.org/officeDocument/2006/relationships/image" Target="../media/image19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jpe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22.jpeg"/><Relationship Id="rId2" Type="http://schemas.openxmlformats.org/officeDocument/2006/relationships/tags" Target="../tags/tag55.xml"/><Relationship Id="rId1" Type="http://schemas.openxmlformats.org/officeDocument/2006/relationships/tags" Target="../tags/tag54.xml"/><Relationship Id="rId6" Type="http://schemas.openxmlformats.org/officeDocument/2006/relationships/image" Target="../media/image21.jpeg"/><Relationship Id="rId5" Type="http://schemas.openxmlformats.org/officeDocument/2006/relationships/image" Target="../media/image8.png"/><Relationship Id="rId4" Type="http://schemas.openxmlformats.org/officeDocument/2006/relationships/notesSlide" Target="../notesSlides/notesSlide16.xml"/><Relationship Id="rId9" Type="http://schemas.openxmlformats.org/officeDocument/2006/relationships/image" Target="../media/image24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26.jpeg"/><Relationship Id="rId2" Type="http://schemas.openxmlformats.org/officeDocument/2006/relationships/tags" Target="../tags/tag57.xml"/><Relationship Id="rId1" Type="http://schemas.openxmlformats.org/officeDocument/2006/relationships/tags" Target="../tags/tag56.xml"/><Relationship Id="rId6" Type="http://schemas.openxmlformats.org/officeDocument/2006/relationships/image" Target="../media/image25.jpeg"/><Relationship Id="rId5" Type="http://schemas.openxmlformats.org/officeDocument/2006/relationships/image" Target="../media/image8.png"/><Relationship Id="rId4" Type="http://schemas.openxmlformats.org/officeDocument/2006/relationships/notesSlide" Target="../notesSlides/notesSlide17.xml"/></Relationships>
</file>

<file path=ppt/slides/_rels/slide18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3" Type="http://schemas.openxmlformats.org/officeDocument/2006/relationships/tags" Target="../tags/tag60.xml"/><Relationship Id="rId7" Type="http://schemas.openxmlformats.org/officeDocument/2006/relationships/image" Target="../media/image1.png"/><Relationship Id="rId12" Type="http://schemas.openxmlformats.org/officeDocument/2006/relationships/image" Target="../media/image5.png"/><Relationship Id="rId2" Type="http://schemas.openxmlformats.org/officeDocument/2006/relationships/tags" Target="../tags/tag59.xml"/><Relationship Id="rId1" Type="http://schemas.openxmlformats.org/officeDocument/2006/relationships/tags" Target="../tags/tag58.xml"/><Relationship Id="rId6" Type="http://schemas.openxmlformats.org/officeDocument/2006/relationships/image" Target="../media/image4.png"/><Relationship Id="rId11" Type="http://schemas.openxmlformats.org/officeDocument/2006/relationships/image" Target="../media/image6.png"/><Relationship Id="rId5" Type="http://schemas.openxmlformats.org/officeDocument/2006/relationships/notesSlide" Target="../notesSlides/notesSlide18.xml"/><Relationship Id="rId10" Type="http://schemas.openxmlformats.org/officeDocument/2006/relationships/image" Target="../media/image3.png"/><Relationship Id="rId4" Type="http://schemas.openxmlformats.org/officeDocument/2006/relationships/slideLayout" Target="../slideLayouts/slideLayout1.xml"/><Relationship Id="rId9" Type="http://schemas.openxmlformats.org/officeDocument/2006/relationships/image" Target="../media/image2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62.xml"/><Relationship Id="rId1" Type="http://schemas.openxmlformats.org/officeDocument/2006/relationships/tags" Target="../tags/tag61.xml"/><Relationship Id="rId5" Type="http://schemas.openxmlformats.org/officeDocument/2006/relationships/image" Target="../media/image8.png"/><Relationship Id="rId4" Type="http://schemas.openxmlformats.org/officeDocument/2006/relationships/notesSlide" Target="../notesSlides/notesSlide19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tags" Target="../tags/tag13.xml"/><Relationship Id="rId13" Type="http://schemas.openxmlformats.org/officeDocument/2006/relationships/image" Target="../media/image4.png"/><Relationship Id="rId18" Type="http://schemas.openxmlformats.org/officeDocument/2006/relationships/image" Target="../media/image6.png"/><Relationship Id="rId3" Type="http://schemas.openxmlformats.org/officeDocument/2006/relationships/tags" Target="../tags/tag8.xml"/><Relationship Id="rId7" Type="http://schemas.openxmlformats.org/officeDocument/2006/relationships/tags" Target="../tags/tag12.xml"/><Relationship Id="rId12" Type="http://schemas.openxmlformats.org/officeDocument/2006/relationships/notesSlide" Target="../notesSlides/notesSlide2.xml"/><Relationship Id="rId17" Type="http://schemas.openxmlformats.org/officeDocument/2006/relationships/image" Target="../media/image3.png"/><Relationship Id="rId2" Type="http://schemas.openxmlformats.org/officeDocument/2006/relationships/tags" Target="../tags/tag7.xml"/><Relationship Id="rId16" Type="http://schemas.openxmlformats.org/officeDocument/2006/relationships/image" Target="../media/image2.png"/><Relationship Id="rId1" Type="http://schemas.openxmlformats.org/officeDocument/2006/relationships/tags" Target="../tags/tag6.xml"/><Relationship Id="rId6" Type="http://schemas.openxmlformats.org/officeDocument/2006/relationships/tags" Target="../tags/tag11.xml"/><Relationship Id="rId11" Type="http://schemas.openxmlformats.org/officeDocument/2006/relationships/slideLayout" Target="../slideLayouts/slideLayout1.xml"/><Relationship Id="rId5" Type="http://schemas.openxmlformats.org/officeDocument/2006/relationships/tags" Target="../tags/tag10.xml"/><Relationship Id="rId15" Type="http://schemas.microsoft.com/office/2007/relationships/hdphoto" Target="../media/hdphoto1.wdp"/><Relationship Id="rId10" Type="http://schemas.openxmlformats.org/officeDocument/2006/relationships/tags" Target="../tags/tag15.xml"/><Relationship Id="rId19" Type="http://schemas.openxmlformats.org/officeDocument/2006/relationships/image" Target="../media/image7.png"/><Relationship Id="rId4" Type="http://schemas.openxmlformats.org/officeDocument/2006/relationships/tags" Target="../tags/tag9.xml"/><Relationship Id="rId9" Type="http://schemas.openxmlformats.org/officeDocument/2006/relationships/tags" Target="../tags/tag14.xml"/><Relationship Id="rId14" Type="http://schemas.openxmlformats.org/officeDocument/2006/relationships/image" Target="../media/image1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jpe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28.jpeg"/><Relationship Id="rId2" Type="http://schemas.openxmlformats.org/officeDocument/2006/relationships/tags" Target="../tags/tag64.xml"/><Relationship Id="rId1" Type="http://schemas.openxmlformats.org/officeDocument/2006/relationships/tags" Target="../tags/tag63.xml"/><Relationship Id="rId6" Type="http://schemas.openxmlformats.org/officeDocument/2006/relationships/image" Target="../media/image27.jpeg"/><Relationship Id="rId5" Type="http://schemas.openxmlformats.org/officeDocument/2006/relationships/image" Target="../media/image8.png"/><Relationship Id="rId4" Type="http://schemas.openxmlformats.org/officeDocument/2006/relationships/notesSlide" Target="../notesSlides/notesSlide20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66.xml"/><Relationship Id="rId1" Type="http://schemas.openxmlformats.org/officeDocument/2006/relationships/tags" Target="../tags/tag65.xml"/><Relationship Id="rId5" Type="http://schemas.openxmlformats.org/officeDocument/2006/relationships/image" Target="../media/image8.png"/><Relationship Id="rId4" Type="http://schemas.openxmlformats.org/officeDocument/2006/relationships/notesSlide" Target="../notesSlides/notesSlide21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68.xml"/><Relationship Id="rId1" Type="http://schemas.openxmlformats.org/officeDocument/2006/relationships/tags" Target="../tags/tag67.xml"/><Relationship Id="rId5" Type="http://schemas.openxmlformats.org/officeDocument/2006/relationships/image" Target="../media/image8.png"/><Relationship Id="rId4" Type="http://schemas.openxmlformats.org/officeDocument/2006/relationships/notesSlide" Target="../notesSlides/notesSlide22.xml"/></Relationships>
</file>

<file path=ppt/slides/_rels/slide23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3" Type="http://schemas.openxmlformats.org/officeDocument/2006/relationships/tags" Target="../tags/tag71.xml"/><Relationship Id="rId7" Type="http://schemas.openxmlformats.org/officeDocument/2006/relationships/image" Target="../media/image1.png"/><Relationship Id="rId12" Type="http://schemas.openxmlformats.org/officeDocument/2006/relationships/image" Target="../media/image6.png"/><Relationship Id="rId2" Type="http://schemas.openxmlformats.org/officeDocument/2006/relationships/tags" Target="../tags/tag70.xml"/><Relationship Id="rId1" Type="http://schemas.openxmlformats.org/officeDocument/2006/relationships/tags" Target="../tags/tag69.xml"/><Relationship Id="rId6" Type="http://schemas.openxmlformats.org/officeDocument/2006/relationships/image" Target="../media/image4.png"/><Relationship Id="rId11" Type="http://schemas.openxmlformats.org/officeDocument/2006/relationships/image" Target="../media/image5.png"/><Relationship Id="rId5" Type="http://schemas.openxmlformats.org/officeDocument/2006/relationships/notesSlide" Target="../notesSlides/notesSlide23.xml"/><Relationship Id="rId10" Type="http://schemas.openxmlformats.org/officeDocument/2006/relationships/image" Target="../media/image3.png"/><Relationship Id="rId4" Type="http://schemas.openxmlformats.org/officeDocument/2006/relationships/slideLayout" Target="../slideLayouts/slideLayout1.xml"/><Relationship Id="rId9" Type="http://schemas.openxmlformats.org/officeDocument/2006/relationships/image" Target="../media/image2.pn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hyperlink" Target="http://www.51pptmoban.com/" TargetMode="Externa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3" Type="http://schemas.openxmlformats.org/officeDocument/2006/relationships/tags" Target="../tags/tag18.xml"/><Relationship Id="rId7" Type="http://schemas.openxmlformats.org/officeDocument/2006/relationships/image" Target="../media/image1.png"/><Relationship Id="rId12" Type="http://schemas.openxmlformats.org/officeDocument/2006/relationships/image" Target="../media/image5.png"/><Relationship Id="rId2" Type="http://schemas.openxmlformats.org/officeDocument/2006/relationships/tags" Target="../tags/tag17.xml"/><Relationship Id="rId1" Type="http://schemas.openxmlformats.org/officeDocument/2006/relationships/tags" Target="../tags/tag16.xml"/><Relationship Id="rId6" Type="http://schemas.openxmlformats.org/officeDocument/2006/relationships/image" Target="../media/image4.png"/><Relationship Id="rId11" Type="http://schemas.openxmlformats.org/officeDocument/2006/relationships/image" Target="../media/image6.png"/><Relationship Id="rId5" Type="http://schemas.openxmlformats.org/officeDocument/2006/relationships/notesSlide" Target="../notesSlides/notesSlide3.xml"/><Relationship Id="rId10" Type="http://schemas.openxmlformats.org/officeDocument/2006/relationships/image" Target="../media/image3.png"/><Relationship Id="rId4" Type="http://schemas.openxmlformats.org/officeDocument/2006/relationships/slideLayout" Target="../slideLayouts/slideLayout1.xml"/><Relationship Id="rId9" Type="http://schemas.openxmlformats.org/officeDocument/2006/relationships/image" Target="../media/image2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4.xml"/><Relationship Id="rId3" Type="http://schemas.openxmlformats.org/officeDocument/2006/relationships/tags" Target="../tags/tag21.xml"/><Relationship Id="rId7" Type="http://schemas.openxmlformats.org/officeDocument/2006/relationships/slideLayout" Target="../slideLayouts/slideLayout2.xml"/><Relationship Id="rId2" Type="http://schemas.openxmlformats.org/officeDocument/2006/relationships/tags" Target="../tags/tag20.xml"/><Relationship Id="rId1" Type="http://schemas.openxmlformats.org/officeDocument/2006/relationships/tags" Target="../tags/tag19.xml"/><Relationship Id="rId6" Type="http://schemas.openxmlformats.org/officeDocument/2006/relationships/tags" Target="../tags/tag24.xml"/><Relationship Id="rId5" Type="http://schemas.openxmlformats.org/officeDocument/2006/relationships/tags" Target="../tags/tag23.xml"/><Relationship Id="rId4" Type="http://schemas.openxmlformats.org/officeDocument/2006/relationships/tags" Target="../tags/tag22.xml"/><Relationship Id="rId9" Type="http://schemas.openxmlformats.org/officeDocument/2006/relationships/image" Target="../media/image8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26.xml"/><Relationship Id="rId1" Type="http://schemas.openxmlformats.org/officeDocument/2006/relationships/tags" Target="../tags/tag25.xml"/><Relationship Id="rId5" Type="http://schemas.openxmlformats.org/officeDocument/2006/relationships/image" Target="../media/image8.png"/><Relationship Id="rId4" Type="http://schemas.openxmlformats.org/officeDocument/2006/relationships/notesSlide" Target="../notesSlides/notesSlide5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10.svg"/><Relationship Id="rId2" Type="http://schemas.openxmlformats.org/officeDocument/2006/relationships/tags" Target="../tags/tag28.xml"/><Relationship Id="rId1" Type="http://schemas.openxmlformats.org/officeDocument/2006/relationships/tags" Target="../tags/tag27.xml"/><Relationship Id="rId6" Type="http://schemas.openxmlformats.org/officeDocument/2006/relationships/image" Target="../media/image9.png"/><Relationship Id="rId11" Type="http://schemas.openxmlformats.org/officeDocument/2006/relationships/image" Target="../media/image14.svg"/><Relationship Id="rId5" Type="http://schemas.openxmlformats.org/officeDocument/2006/relationships/image" Target="../media/image8.png"/><Relationship Id="rId10" Type="http://schemas.openxmlformats.org/officeDocument/2006/relationships/image" Target="../media/image13.png"/><Relationship Id="rId4" Type="http://schemas.openxmlformats.org/officeDocument/2006/relationships/notesSlide" Target="../notesSlides/notesSlide6.xml"/><Relationship Id="rId9" Type="http://schemas.openxmlformats.org/officeDocument/2006/relationships/image" Target="../media/image12.sv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30.xml"/><Relationship Id="rId1" Type="http://schemas.openxmlformats.org/officeDocument/2006/relationships/tags" Target="../tags/tag29.xml"/><Relationship Id="rId5" Type="http://schemas.openxmlformats.org/officeDocument/2006/relationships/image" Target="../media/image8.png"/><Relationship Id="rId4" Type="http://schemas.openxmlformats.org/officeDocument/2006/relationships/notesSlide" Target="../notesSlides/notesSlide7.xml"/></Relationships>
</file>

<file path=ppt/slides/_rels/slide8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3" Type="http://schemas.openxmlformats.org/officeDocument/2006/relationships/tags" Target="../tags/tag33.xml"/><Relationship Id="rId7" Type="http://schemas.openxmlformats.org/officeDocument/2006/relationships/image" Target="../media/image1.png"/><Relationship Id="rId12" Type="http://schemas.openxmlformats.org/officeDocument/2006/relationships/image" Target="../media/image5.png"/><Relationship Id="rId2" Type="http://schemas.openxmlformats.org/officeDocument/2006/relationships/tags" Target="../tags/tag32.xml"/><Relationship Id="rId1" Type="http://schemas.openxmlformats.org/officeDocument/2006/relationships/tags" Target="../tags/tag31.xml"/><Relationship Id="rId6" Type="http://schemas.openxmlformats.org/officeDocument/2006/relationships/image" Target="../media/image4.png"/><Relationship Id="rId11" Type="http://schemas.openxmlformats.org/officeDocument/2006/relationships/image" Target="../media/image6.png"/><Relationship Id="rId5" Type="http://schemas.openxmlformats.org/officeDocument/2006/relationships/notesSlide" Target="../notesSlides/notesSlide8.xml"/><Relationship Id="rId10" Type="http://schemas.openxmlformats.org/officeDocument/2006/relationships/image" Target="../media/image3.png"/><Relationship Id="rId4" Type="http://schemas.openxmlformats.org/officeDocument/2006/relationships/slideLayout" Target="../slideLayouts/slideLayout1.xml"/><Relationship Id="rId9" Type="http://schemas.openxmlformats.org/officeDocument/2006/relationships/image" Target="../media/image2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35.xml"/><Relationship Id="rId1" Type="http://schemas.openxmlformats.org/officeDocument/2006/relationships/tags" Target="../tags/tag34.xml"/><Relationship Id="rId5" Type="http://schemas.openxmlformats.org/officeDocument/2006/relationships/image" Target="../media/image8.png"/><Relationship Id="rId4" Type="http://schemas.openxmlformats.org/officeDocument/2006/relationships/notesSlide" Target="../notesSlides/notesSlide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图片 11">
            <a:extLst>
              <a:ext uri="{FF2B5EF4-FFF2-40B4-BE49-F238E27FC236}">
                <a16:creationId xmlns:a16="http://schemas.microsoft.com/office/drawing/2014/main" id="{049A529D-218F-C4C4-161C-FC81CDC55E65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-2"/>
          <a:stretch/>
        </p:blipFill>
        <p:spPr>
          <a:xfrm rot="10800000">
            <a:off x="0" y="-1"/>
            <a:ext cx="9144000" cy="4256961"/>
          </a:xfrm>
          <a:prstGeom prst="rect">
            <a:avLst/>
          </a:prstGeom>
        </p:spPr>
      </p:pic>
      <p:pic>
        <p:nvPicPr>
          <p:cNvPr id="48" name="图片 47">
            <a:extLst>
              <a:ext uri="{FF2B5EF4-FFF2-40B4-BE49-F238E27FC236}">
                <a16:creationId xmlns:a16="http://schemas.microsoft.com/office/drawing/2014/main" id="{CC405ECC-6A8A-D06F-FD30-FF6420F65E0E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screen">
            <a:alphaModFix amt="20000"/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696210" y="0"/>
            <a:ext cx="5447790" cy="2290500"/>
          </a:xfrm>
          <a:prstGeom prst="rect">
            <a:avLst/>
          </a:prstGeom>
        </p:spPr>
      </p:pic>
      <p:sp>
        <p:nvSpPr>
          <p:cNvPr id="44" name="任意多边形: 形状 43">
            <a:extLst>
              <a:ext uri="{FF2B5EF4-FFF2-40B4-BE49-F238E27FC236}">
                <a16:creationId xmlns:a16="http://schemas.microsoft.com/office/drawing/2014/main" id="{FDD3A179-55C7-F842-426D-65DB92986553}"/>
              </a:ext>
            </a:extLst>
          </p:cNvPr>
          <p:cNvSpPr>
            <a:spLocks/>
          </p:cNvSpPr>
          <p:nvPr>
            <p:custDataLst>
              <p:tags r:id="rId1"/>
            </p:custDataLst>
          </p:nvPr>
        </p:nvSpPr>
        <p:spPr bwMode="auto">
          <a:xfrm>
            <a:off x="0" y="3532650"/>
            <a:ext cx="4587194" cy="1610851"/>
          </a:xfrm>
          <a:custGeom>
            <a:avLst/>
            <a:gdLst>
              <a:gd name="connsiteX0" fmla="*/ 1406975 w 4587194"/>
              <a:gd name="connsiteY0" fmla="*/ 0 h 1610851"/>
              <a:gd name="connsiteX1" fmla="*/ 1610379 w 4587194"/>
              <a:gd name="connsiteY1" fmla="*/ 41258 h 1610851"/>
              <a:gd name="connsiteX2" fmla="*/ 1611772 w 4587194"/>
              <a:gd name="connsiteY2" fmla="*/ 637426 h 1610851"/>
              <a:gd name="connsiteX3" fmla="*/ 1621524 w 4587194"/>
              <a:gd name="connsiteY3" fmla="*/ 649804 h 1610851"/>
              <a:gd name="connsiteX4" fmla="*/ 1653567 w 4587194"/>
              <a:gd name="connsiteY4" fmla="*/ 563163 h 1610851"/>
              <a:gd name="connsiteX5" fmla="*/ 1688397 w 4587194"/>
              <a:gd name="connsiteY5" fmla="*/ 649804 h 1610851"/>
              <a:gd name="connsiteX6" fmla="*/ 1698149 w 4587194"/>
              <a:gd name="connsiteY6" fmla="*/ 627112 h 1610851"/>
              <a:gd name="connsiteX7" fmla="*/ 1706508 w 4587194"/>
              <a:gd name="connsiteY7" fmla="*/ 672495 h 1610851"/>
              <a:gd name="connsiteX8" fmla="*/ 1706508 w 4587194"/>
              <a:gd name="connsiteY8" fmla="*/ 777701 h 1610851"/>
              <a:gd name="connsiteX9" fmla="*/ 1714867 w 4587194"/>
              <a:gd name="connsiteY9" fmla="*/ 785953 h 1610851"/>
              <a:gd name="connsiteX10" fmla="*/ 1714867 w 4587194"/>
              <a:gd name="connsiteY10" fmla="*/ 934479 h 1610851"/>
              <a:gd name="connsiteX11" fmla="*/ 1731585 w 4587194"/>
              <a:gd name="connsiteY11" fmla="*/ 934479 h 1610851"/>
              <a:gd name="connsiteX12" fmla="*/ 1731585 w 4587194"/>
              <a:gd name="connsiteY12" fmla="*/ 750884 h 1610851"/>
              <a:gd name="connsiteX13" fmla="*/ 1749696 w 4587194"/>
              <a:gd name="connsiteY13" fmla="*/ 750884 h 1610851"/>
              <a:gd name="connsiteX14" fmla="*/ 1749696 w 4587194"/>
              <a:gd name="connsiteY14" fmla="*/ 321808 h 1610851"/>
              <a:gd name="connsiteX15" fmla="*/ 2026938 w 4587194"/>
              <a:gd name="connsiteY15" fmla="*/ 272299 h 1610851"/>
              <a:gd name="connsiteX16" fmla="*/ 2219196 w 4587194"/>
              <a:gd name="connsiteY16" fmla="*/ 315619 h 1610851"/>
              <a:gd name="connsiteX17" fmla="*/ 2219196 w 4587194"/>
              <a:gd name="connsiteY17" fmla="*/ 606483 h 1610851"/>
              <a:gd name="connsiteX18" fmla="*/ 2254026 w 4587194"/>
              <a:gd name="connsiteY18" fmla="*/ 633301 h 1610851"/>
              <a:gd name="connsiteX19" fmla="*/ 2254026 w 4587194"/>
              <a:gd name="connsiteY19" fmla="*/ 686935 h 1610851"/>
              <a:gd name="connsiteX20" fmla="*/ 2270744 w 4587194"/>
              <a:gd name="connsiteY20" fmla="*/ 686935 h 1610851"/>
              <a:gd name="connsiteX21" fmla="*/ 2270744 w 4587194"/>
              <a:gd name="connsiteY21" fmla="*/ 722004 h 1610851"/>
              <a:gd name="connsiteX22" fmla="*/ 2279103 w 4587194"/>
              <a:gd name="connsiteY22" fmla="*/ 722004 h 1610851"/>
              <a:gd name="connsiteX23" fmla="*/ 2279103 w 4587194"/>
              <a:gd name="connsiteY23" fmla="*/ 899410 h 1610851"/>
              <a:gd name="connsiteX24" fmla="*/ 2297214 w 4587194"/>
              <a:gd name="connsiteY24" fmla="*/ 899410 h 1610851"/>
              <a:gd name="connsiteX25" fmla="*/ 2297214 w 4587194"/>
              <a:gd name="connsiteY25" fmla="*/ 843713 h 1610851"/>
              <a:gd name="connsiteX26" fmla="*/ 2428172 w 4587194"/>
              <a:gd name="connsiteY26" fmla="*/ 843713 h 1610851"/>
              <a:gd name="connsiteX27" fmla="*/ 2428172 w 4587194"/>
              <a:gd name="connsiteY27" fmla="*/ 678684 h 1610851"/>
              <a:gd name="connsiteX28" fmla="*/ 2488079 w 4587194"/>
              <a:gd name="connsiteY28" fmla="*/ 678684 h 1610851"/>
              <a:gd name="connsiteX29" fmla="*/ 2488079 w 4587194"/>
              <a:gd name="connsiteY29" fmla="*/ 598232 h 1610851"/>
              <a:gd name="connsiteX30" fmla="*/ 2497831 w 4587194"/>
              <a:gd name="connsiteY30" fmla="*/ 598232 h 1610851"/>
              <a:gd name="connsiteX31" fmla="*/ 2497831 w 4587194"/>
              <a:gd name="connsiteY31" fmla="*/ 569352 h 1610851"/>
              <a:gd name="connsiteX32" fmla="*/ 2506190 w 4587194"/>
              <a:gd name="connsiteY32" fmla="*/ 569352 h 1610851"/>
              <a:gd name="connsiteX33" fmla="*/ 2506190 w 4587194"/>
              <a:gd name="connsiteY33" fmla="*/ 548723 h 1610851"/>
              <a:gd name="connsiteX34" fmla="*/ 2775073 w 4587194"/>
              <a:gd name="connsiteY34" fmla="*/ 540472 h 1610851"/>
              <a:gd name="connsiteX35" fmla="*/ 2775073 w 4587194"/>
              <a:gd name="connsiteY35" fmla="*/ 788016 h 1610851"/>
              <a:gd name="connsiteX36" fmla="*/ 2896279 w 4587194"/>
              <a:gd name="connsiteY36" fmla="*/ 788016 h 1610851"/>
              <a:gd name="connsiteX37" fmla="*/ 2896279 w 4587194"/>
              <a:gd name="connsiteY37" fmla="*/ 816896 h 1610851"/>
              <a:gd name="connsiteX38" fmla="*/ 2993801 w 4587194"/>
              <a:gd name="connsiteY38" fmla="*/ 777701 h 1610851"/>
              <a:gd name="connsiteX39" fmla="*/ 3018878 w 4587194"/>
              <a:gd name="connsiteY39" fmla="*/ 777701 h 1610851"/>
              <a:gd name="connsiteX40" fmla="*/ 3018878 w 4587194"/>
              <a:gd name="connsiteY40" fmla="*/ 658055 h 1610851"/>
              <a:gd name="connsiteX41" fmla="*/ 3297513 w 4587194"/>
              <a:gd name="connsiteY41" fmla="*/ 658055 h 1610851"/>
              <a:gd name="connsiteX42" fmla="*/ 3297513 w 4587194"/>
              <a:gd name="connsiteY42" fmla="*/ 728193 h 1610851"/>
              <a:gd name="connsiteX43" fmla="*/ 3305872 w 4587194"/>
              <a:gd name="connsiteY43" fmla="*/ 728193 h 1610851"/>
              <a:gd name="connsiteX44" fmla="*/ 3305872 w 4587194"/>
              <a:gd name="connsiteY44" fmla="*/ 765324 h 1610851"/>
              <a:gd name="connsiteX45" fmla="*/ 3332343 w 4587194"/>
              <a:gd name="connsiteY45" fmla="*/ 765324 h 1610851"/>
              <a:gd name="connsiteX46" fmla="*/ 3332343 w 4587194"/>
              <a:gd name="connsiteY46" fmla="*/ 785953 h 1610851"/>
              <a:gd name="connsiteX47" fmla="*/ 3349061 w 4587194"/>
              <a:gd name="connsiteY47" fmla="*/ 785953 h 1610851"/>
              <a:gd name="connsiteX48" fmla="*/ 3350454 w 4587194"/>
              <a:gd name="connsiteY48" fmla="*/ 583792 h 1610851"/>
              <a:gd name="connsiteX49" fmla="*/ 3687602 w 4587194"/>
              <a:gd name="connsiteY49" fmla="*/ 583792 h 1610851"/>
              <a:gd name="connsiteX50" fmla="*/ 3687602 w 4587194"/>
              <a:gd name="connsiteY50" fmla="*/ 849902 h 1610851"/>
              <a:gd name="connsiteX51" fmla="*/ 3739150 w 4587194"/>
              <a:gd name="connsiteY51" fmla="*/ 849902 h 1610851"/>
              <a:gd name="connsiteX52" fmla="*/ 3737756 w 4587194"/>
              <a:gd name="connsiteY52" fmla="*/ 633301 h 1610851"/>
              <a:gd name="connsiteX53" fmla="*/ 3853390 w 4587194"/>
              <a:gd name="connsiteY53" fmla="*/ 633301 h 1610851"/>
              <a:gd name="connsiteX54" fmla="*/ 3853390 w 4587194"/>
              <a:gd name="connsiteY54" fmla="*/ 713752 h 1610851"/>
              <a:gd name="connsiteX55" fmla="*/ 3870108 w 4587194"/>
              <a:gd name="connsiteY55" fmla="*/ 713752 h 1610851"/>
              <a:gd name="connsiteX56" fmla="*/ 3870108 w 4587194"/>
              <a:gd name="connsiteY56" fmla="*/ 678684 h 1610851"/>
              <a:gd name="connsiteX57" fmla="*/ 3879860 w 4587194"/>
              <a:gd name="connsiteY57" fmla="*/ 678684 h 1610851"/>
              <a:gd name="connsiteX58" fmla="*/ 3879860 w 4587194"/>
              <a:gd name="connsiteY58" fmla="*/ 610609 h 1610851"/>
              <a:gd name="connsiteX59" fmla="*/ 3888219 w 4587194"/>
              <a:gd name="connsiteY59" fmla="*/ 610609 h 1610851"/>
              <a:gd name="connsiteX60" fmla="*/ 3931408 w 4587194"/>
              <a:gd name="connsiteY60" fmla="*/ 513654 h 1610851"/>
              <a:gd name="connsiteX61" fmla="*/ 3948126 w 4587194"/>
              <a:gd name="connsiteY61" fmla="*/ 412574 h 1610851"/>
              <a:gd name="connsiteX62" fmla="*/ 3967630 w 4587194"/>
              <a:gd name="connsiteY62" fmla="*/ 513654 h 1610851"/>
              <a:gd name="connsiteX63" fmla="*/ 4013605 w 4587194"/>
              <a:gd name="connsiteY63" fmla="*/ 612672 h 1610851"/>
              <a:gd name="connsiteX64" fmla="*/ 4026144 w 4587194"/>
              <a:gd name="connsiteY64" fmla="*/ 612672 h 1610851"/>
              <a:gd name="connsiteX65" fmla="*/ 4026144 w 4587194"/>
              <a:gd name="connsiteY65" fmla="*/ 649804 h 1610851"/>
              <a:gd name="connsiteX66" fmla="*/ 4035896 w 4587194"/>
              <a:gd name="connsiteY66" fmla="*/ 649804 h 1610851"/>
              <a:gd name="connsiteX67" fmla="*/ 4035896 w 4587194"/>
              <a:gd name="connsiteY67" fmla="*/ 707564 h 1610851"/>
              <a:gd name="connsiteX68" fmla="*/ 4042862 w 4587194"/>
              <a:gd name="connsiteY68" fmla="*/ 707564 h 1610851"/>
              <a:gd name="connsiteX69" fmla="*/ 4051221 w 4587194"/>
              <a:gd name="connsiteY69" fmla="*/ 699312 h 1610851"/>
              <a:gd name="connsiteX70" fmla="*/ 4077691 w 4587194"/>
              <a:gd name="connsiteY70" fmla="*/ 699312 h 1610851"/>
              <a:gd name="connsiteX71" fmla="*/ 4077691 w 4587194"/>
              <a:gd name="connsiteY71" fmla="*/ 686935 h 1610851"/>
              <a:gd name="connsiteX72" fmla="*/ 4087443 w 4587194"/>
              <a:gd name="connsiteY72" fmla="*/ 686935 h 1610851"/>
              <a:gd name="connsiteX73" fmla="*/ 4087443 w 4587194"/>
              <a:gd name="connsiteY73" fmla="*/ 627112 h 1610851"/>
              <a:gd name="connsiteX74" fmla="*/ 4095802 w 4587194"/>
              <a:gd name="connsiteY74" fmla="*/ 627112 h 1610851"/>
              <a:gd name="connsiteX75" fmla="*/ 4126452 w 4587194"/>
              <a:gd name="connsiteY75" fmla="*/ 354814 h 1610851"/>
              <a:gd name="connsiteX76" fmla="*/ 4157102 w 4587194"/>
              <a:gd name="connsiteY76" fmla="*/ 620923 h 1610851"/>
              <a:gd name="connsiteX77" fmla="*/ 4175213 w 4587194"/>
              <a:gd name="connsiteY77" fmla="*/ 627112 h 1610851"/>
              <a:gd name="connsiteX78" fmla="*/ 4175213 w 4587194"/>
              <a:gd name="connsiteY78" fmla="*/ 649804 h 1610851"/>
              <a:gd name="connsiteX79" fmla="*/ 4218402 w 4587194"/>
              <a:gd name="connsiteY79" fmla="*/ 649804 h 1610851"/>
              <a:gd name="connsiteX80" fmla="*/ 4218402 w 4587194"/>
              <a:gd name="connsiteY80" fmla="*/ 678684 h 1610851"/>
              <a:gd name="connsiteX81" fmla="*/ 4322890 w 4587194"/>
              <a:gd name="connsiteY81" fmla="*/ 678684 h 1610851"/>
              <a:gd name="connsiteX82" fmla="*/ 4322890 w 4587194"/>
              <a:gd name="connsiteY82" fmla="*/ 699312 h 1610851"/>
              <a:gd name="connsiteX83" fmla="*/ 4470566 w 4587194"/>
              <a:gd name="connsiteY83" fmla="*/ 736444 h 1610851"/>
              <a:gd name="connsiteX84" fmla="*/ 4470566 w 4587194"/>
              <a:gd name="connsiteY84" fmla="*/ 829273 h 1610851"/>
              <a:gd name="connsiteX85" fmla="*/ 4513755 w 4587194"/>
              <a:gd name="connsiteY85" fmla="*/ 829273 h 1610851"/>
              <a:gd name="connsiteX86" fmla="*/ 4513755 w 4587194"/>
              <a:gd name="connsiteY86" fmla="*/ 849902 h 1610851"/>
              <a:gd name="connsiteX87" fmla="*/ 4561123 w 4587194"/>
              <a:gd name="connsiteY87" fmla="*/ 849902 h 1610851"/>
              <a:gd name="connsiteX88" fmla="*/ 4561123 w 4587194"/>
              <a:gd name="connsiteY88" fmla="*/ 825147 h 1610851"/>
              <a:gd name="connsiteX89" fmla="*/ 4587194 w 4587194"/>
              <a:gd name="connsiteY89" fmla="*/ 825147 h 1610851"/>
              <a:gd name="connsiteX90" fmla="*/ 4558777 w 4587194"/>
              <a:gd name="connsiteY90" fmla="*/ 1610851 h 1610851"/>
              <a:gd name="connsiteX91" fmla="*/ 0 w 4587194"/>
              <a:gd name="connsiteY91" fmla="*/ 1610851 h 1610851"/>
              <a:gd name="connsiteX92" fmla="*/ 0 w 4587194"/>
              <a:gd name="connsiteY92" fmla="*/ 846904 h 1610851"/>
              <a:gd name="connsiteX93" fmla="*/ 9621 w 4587194"/>
              <a:gd name="connsiteY93" fmla="*/ 854027 h 1610851"/>
              <a:gd name="connsiteX94" fmla="*/ 9621 w 4587194"/>
              <a:gd name="connsiteY94" fmla="*/ 699312 h 1610851"/>
              <a:gd name="connsiteX95" fmla="*/ 54203 w 4587194"/>
              <a:gd name="connsiteY95" fmla="*/ 678684 h 1610851"/>
              <a:gd name="connsiteX96" fmla="*/ 54203 w 4587194"/>
              <a:gd name="connsiteY96" fmla="*/ 693124 h 1610851"/>
              <a:gd name="connsiteX97" fmla="*/ 80673 w 4587194"/>
              <a:gd name="connsiteY97" fmla="*/ 693124 h 1610851"/>
              <a:gd name="connsiteX98" fmla="*/ 80673 w 4587194"/>
              <a:gd name="connsiteY98" fmla="*/ 713752 h 1610851"/>
              <a:gd name="connsiteX99" fmla="*/ 97391 w 4587194"/>
              <a:gd name="connsiteY99" fmla="*/ 713752 h 1610851"/>
              <a:gd name="connsiteX100" fmla="*/ 97391 w 4587194"/>
              <a:gd name="connsiteY100" fmla="*/ 728193 h 1610851"/>
              <a:gd name="connsiteX101" fmla="*/ 115503 w 4587194"/>
              <a:gd name="connsiteY101" fmla="*/ 728193 h 1610851"/>
              <a:gd name="connsiteX102" fmla="*/ 115503 w 4587194"/>
              <a:gd name="connsiteY102" fmla="*/ 800393 h 1610851"/>
              <a:gd name="connsiteX103" fmla="*/ 132221 w 4587194"/>
              <a:gd name="connsiteY103" fmla="*/ 800393 h 1610851"/>
              <a:gd name="connsiteX104" fmla="*/ 132221 w 4587194"/>
              <a:gd name="connsiteY104" fmla="*/ 835462 h 1610851"/>
              <a:gd name="connsiteX105" fmla="*/ 150332 w 4587194"/>
              <a:gd name="connsiteY105" fmla="*/ 835462 h 1610851"/>
              <a:gd name="connsiteX106" fmla="*/ 150332 w 4587194"/>
              <a:gd name="connsiteY106" fmla="*/ 577603 h 1610851"/>
              <a:gd name="connsiteX107" fmla="*/ 193520 w 4587194"/>
              <a:gd name="connsiteY107" fmla="*/ 577603 h 1610851"/>
              <a:gd name="connsiteX108" fmla="*/ 193520 w 4587194"/>
              <a:gd name="connsiteY108" fmla="*/ 490963 h 1610851"/>
              <a:gd name="connsiteX109" fmla="*/ 228350 w 4587194"/>
              <a:gd name="connsiteY109" fmla="*/ 490963 h 1610851"/>
              <a:gd name="connsiteX110" fmla="*/ 228350 w 4587194"/>
              <a:gd name="connsiteY110" fmla="*/ 470334 h 1610851"/>
              <a:gd name="connsiteX111" fmla="*/ 394137 w 4587194"/>
              <a:gd name="connsiteY111" fmla="*/ 406385 h 1610851"/>
              <a:gd name="connsiteX112" fmla="*/ 558532 w 4587194"/>
              <a:gd name="connsiteY112" fmla="*/ 470334 h 1610851"/>
              <a:gd name="connsiteX113" fmla="*/ 558532 w 4587194"/>
              <a:gd name="connsiteY113" fmla="*/ 490963 h 1610851"/>
              <a:gd name="connsiteX114" fmla="*/ 585002 w 4587194"/>
              <a:gd name="connsiteY114" fmla="*/ 490963 h 1610851"/>
              <a:gd name="connsiteX115" fmla="*/ 585002 w 4587194"/>
              <a:gd name="connsiteY115" fmla="*/ 577603 h 1610851"/>
              <a:gd name="connsiteX116" fmla="*/ 610080 w 4587194"/>
              <a:gd name="connsiteY116" fmla="*/ 583792 h 1610851"/>
              <a:gd name="connsiteX117" fmla="*/ 610080 w 4587194"/>
              <a:gd name="connsiteY117" fmla="*/ 757073 h 1610851"/>
              <a:gd name="connsiteX118" fmla="*/ 636550 w 4587194"/>
              <a:gd name="connsiteY118" fmla="*/ 757073 h 1610851"/>
              <a:gd name="connsiteX119" fmla="*/ 663020 w 4587194"/>
              <a:gd name="connsiteY119" fmla="*/ 821022 h 1610851"/>
              <a:gd name="connsiteX120" fmla="*/ 663020 w 4587194"/>
              <a:gd name="connsiteY120" fmla="*/ 664244 h 1610851"/>
              <a:gd name="connsiteX121" fmla="*/ 706209 w 4587194"/>
              <a:gd name="connsiteY121" fmla="*/ 664244 h 1610851"/>
              <a:gd name="connsiteX122" fmla="*/ 706209 w 4587194"/>
              <a:gd name="connsiteY122" fmla="*/ 612672 h 1610851"/>
              <a:gd name="connsiteX123" fmla="*/ 724320 w 4587194"/>
              <a:gd name="connsiteY123" fmla="*/ 612672 h 1610851"/>
              <a:gd name="connsiteX124" fmla="*/ 724320 w 4587194"/>
              <a:gd name="connsiteY124" fmla="*/ 573477 h 1610851"/>
              <a:gd name="connsiteX125" fmla="*/ 1072614 w 4587194"/>
              <a:gd name="connsiteY125" fmla="*/ 571415 h 1610851"/>
              <a:gd name="connsiteX126" fmla="*/ 1072614 w 4587194"/>
              <a:gd name="connsiteY126" fmla="*/ 604420 h 1610851"/>
              <a:gd name="connsiteX127" fmla="*/ 1097691 w 4587194"/>
              <a:gd name="connsiteY127" fmla="*/ 604420 h 1610851"/>
              <a:gd name="connsiteX128" fmla="*/ 1097691 w 4587194"/>
              <a:gd name="connsiteY128" fmla="*/ 664244 h 1610851"/>
              <a:gd name="connsiteX129" fmla="*/ 1124161 w 4587194"/>
              <a:gd name="connsiteY129" fmla="*/ 664244 h 1610851"/>
              <a:gd name="connsiteX130" fmla="*/ 1124161 w 4587194"/>
              <a:gd name="connsiteY130" fmla="*/ 806581 h 1610851"/>
              <a:gd name="connsiteX131" fmla="*/ 1149238 w 4587194"/>
              <a:gd name="connsiteY131" fmla="*/ 806581 h 1610851"/>
              <a:gd name="connsiteX132" fmla="*/ 1149238 w 4587194"/>
              <a:gd name="connsiteY132" fmla="*/ 55698 h 1610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4587194" h="1610851">
                <a:moveTo>
                  <a:pt x="1406975" y="0"/>
                </a:moveTo>
                <a:lnTo>
                  <a:pt x="1610379" y="41258"/>
                </a:lnTo>
                <a:cubicBezTo>
                  <a:pt x="1610843" y="239981"/>
                  <a:pt x="1611308" y="438703"/>
                  <a:pt x="1611772" y="637426"/>
                </a:cubicBezTo>
                <a:lnTo>
                  <a:pt x="1621524" y="649804"/>
                </a:lnTo>
                <a:lnTo>
                  <a:pt x="1653567" y="563163"/>
                </a:lnTo>
                <a:lnTo>
                  <a:pt x="1688397" y="649804"/>
                </a:lnTo>
                <a:lnTo>
                  <a:pt x="1698149" y="627112"/>
                </a:lnTo>
                <a:lnTo>
                  <a:pt x="1706508" y="672495"/>
                </a:lnTo>
                <a:lnTo>
                  <a:pt x="1706508" y="777701"/>
                </a:lnTo>
                <a:lnTo>
                  <a:pt x="1714867" y="785953"/>
                </a:lnTo>
                <a:lnTo>
                  <a:pt x="1714867" y="934479"/>
                </a:lnTo>
                <a:lnTo>
                  <a:pt x="1731585" y="934479"/>
                </a:lnTo>
                <a:lnTo>
                  <a:pt x="1731585" y="750884"/>
                </a:lnTo>
                <a:lnTo>
                  <a:pt x="1749696" y="750884"/>
                </a:lnTo>
                <a:lnTo>
                  <a:pt x="1749696" y="321808"/>
                </a:lnTo>
                <a:lnTo>
                  <a:pt x="2026938" y="272299"/>
                </a:lnTo>
                <a:lnTo>
                  <a:pt x="2219196" y="315619"/>
                </a:lnTo>
                <a:lnTo>
                  <a:pt x="2219196" y="606483"/>
                </a:lnTo>
                <a:lnTo>
                  <a:pt x="2254026" y="633301"/>
                </a:lnTo>
                <a:lnTo>
                  <a:pt x="2254026" y="686935"/>
                </a:lnTo>
                <a:lnTo>
                  <a:pt x="2270744" y="686935"/>
                </a:lnTo>
                <a:lnTo>
                  <a:pt x="2270744" y="722004"/>
                </a:lnTo>
                <a:lnTo>
                  <a:pt x="2279103" y="722004"/>
                </a:lnTo>
                <a:lnTo>
                  <a:pt x="2279103" y="899410"/>
                </a:lnTo>
                <a:lnTo>
                  <a:pt x="2297214" y="899410"/>
                </a:lnTo>
                <a:lnTo>
                  <a:pt x="2297214" y="843713"/>
                </a:lnTo>
                <a:lnTo>
                  <a:pt x="2428172" y="843713"/>
                </a:lnTo>
                <a:lnTo>
                  <a:pt x="2428172" y="678684"/>
                </a:lnTo>
                <a:lnTo>
                  <a:pt x="2488079" y="678684"/>
                </a:lnTo>
                <a:lnTo>
                  <a:pt x="2488079" y="598232"/>
                </a:lnTo>
                <a:lnTo>
                  <a:pt x="2497831" y="598232"/>
                </a:lnTo>
                <a:lnTo>
                  <a:pt x="2497831" y="569352"/>
                </a:lnTo>
                <a:lnTo>
                  <a:pt x="2506190" y="569352"/>
                </a:lnTo>
                <a:lnTo>
                  <a:pt x="2506190" y="548723"/>
                </a:lnTo>
                <a:lnTo>
                  <a:pt x="2775073" y="540472"/>
                </a:lnTo>
                <a:lnTo>
                  <a:pt x="2775073" y="788016"/>
                </a:lnTo>
                <a:lnTo>
                  <a:pt x="2896279" y="788016"/>
                </a:lnTo>
                <a:lnTo>
                  <a:pt x="2896279" y="816896"/>
                </a:lnTo>
                <a:lnTo>
                  <a:pt x="2993801" y="777701"/>
                </a:lnTo>
                <a:lnTo>
                  <a:pt x="3018878" y="777701"/>
                </a:lnTo>
                <a:lnTo>
                  <a:pt x="3018878" y="658055"/>
                </a:lnTo>
                <a:lnTo>
                  <a:pt x="3297513" y="658055"/>
                </a:lnTo>
                <a:lnTo>
                  <a:pt x="3297513" y="728193"/>
                </a:lnTo>
                <a:lnTo>
                  <a:pt x="3305872" y="728193"/>
                </a:lnTo>
                <a:lnTo>
                  <a:pt x="3305872" y="765324"/>
                </a:lnTo>
                <a:lnTo>
                  <a:pt x="3332343" y="765324"/>
                </a:lnTo>
                <a:lnTo>
                  <a:pt x="3332343" y="785953"/>
                </a:lnTo>
                <a:lnTo>
                  <a:pt x="3349061" y="785953"/>
                </a:lnTo>
                <a:cubicBezTo>
                  <a:pt x="3349525" y="718566"/>
                  <a:pt x="3349990" y="651179"/>
                  <a:pt x="3350454" y="583792"/>
                </a:cubicBezTo>
                <a:lnTo>
                  <a:pt x="3687602" y="583792"/>
                </a:lnTo>
                <a:lnTo>
                  <a:pt x="3687602" y="849902"/>
                </a:lnTo>
                <a:lnTo>
                  <a:pt x="3739150" y="849902"/>
                </a:lnTo>
                <a:cubicBezTo>
                  <a:pt x="3738685" y="777702"/>
                  <a:pt x="3738221" y="705501"/>
                  <a:pt x="3737756" y="633301"/>
                </a:cubicBezTo>
                <a:lnTo>
                  <a:pt x="3853390" y="633301"/>
                </a:lnTo>
                <a:lnTo>
                  <a:pt x="3853390" y="713752"/>
                </a:lnTo>
                <a:lnTo>
                  <a:pt x="3870108" y="713752"/>
                </a:lnTo>
                <a:lnTo>
                  <a:pt x="3870108" y="678684"/>
                </a:lnTo>
                <a:lnTo>
                  <a:pt x="3879860" y="678684"/>
                </a:lnTo>
                <a:lnTo>
                  <a:pt x="3879860" y="610609"/>
                </a:lnTo>
                <a:lnTo>
                  <a:pt x="3888219" y="610609"/>
                </a:lnTo>
                <a:lnTo>
                  <a:pt x="3931408" y="513654"/>
                </a:lnTo>
                <a:lnTo>
                  <a:pt x="3948126" y="412574"/>
                </a:lnTo>
                <a:lnTo>
                  <a:pt x="3967630" y="513654"/>
                </a:lnTo>
                <a:lnTo>
                  <a:pt x="4013605" y="612672"/>
                </a:lnTo>
                <a:lnTo>
                  <a:pt x="4026144" y="612672"/>
                </a:lnTo>
                <a:lnTo>
                  <a:pt x="4026144" y="649804"/>
                </a:lnTo>
                <a:lnTo>
                  <a:pt x="4035896" y="649804"/>
                </a:lnTo>
                <a:lnTo>
                  <a:pt x="4035896" y="707564"/>
                </a:lnTo>
                <a:lnTo>
                  <a:pt x="4042862" y="707564"/>
                </a:lnTo>
                <a:lnTo>
                  <a:pt x="4051221" y="699312"/>
                </a:lnTo>
                <a:lnTo>
                  <a:pt x="4077691" y="699312"/>
                </a:lnTo>
                <a:lnTo>
                  <a:pt x="4077691" y="686935"/>
                </a:lnTo>
                <a:lnTo>
                  <a:pt x="4087443" y="686935"/>
                </a:lnTo>
                <a:lnTo>
                  <a:pt x="4087443" y="627112"/>
                </a:lnTo>
                <a:lnTo>
                  <a:pt x="4095802" y="627112"/>
                </a:lnTo>
                <a:lnTo>
                  <a:pt x="4126452" y="354814"/>
                </a:lnTo>
                <a:lnTo>
                  <a:pt x="4157102" y="620923"/>
                </a:lnTo>
                <a:lnTo>
                  <a:pt x="4175213" y="627112"/>
                </a:lnTo>
                <a:lnTo>
                  <a:pt x="4175213" y="649804"/>
                </a:lnTo>
                <a:lnTo>
                  <a:pt x="4218402" y="649804"/>
                </a:lnTo>
                <a:lnTo>
                  <a:pt x="4218402" y="678684"/>
                </a:lnTo>
                <a:lnTo>
                  <a:pt x="4322890" y="678684"/>
                </a:lnTo>
                <a:lnTo>
                  <a:pt x="4322890" y="699312"/>
                </a:lnTo>
                <a:lnTo>
                  <a:pt x="4470566" y="736444"/>
                </a:lnTo>
                <a:lnTo>
                  <a:pt x="4470566" y="829273"/>
                </a:lnTo>
                <a:lnTo>
                  <a:pt x="4513755" y="829273"/>
                </a:lnTo>
                <a:lnTo>
                  <a:pt x="4513755" y="849902"/>
                </a:lnTo>
                <a:lnTo>
                  <a:pt x="4561123" y="849902"/>
                </a:lnTo>
                <a:lnTo>
                  <a:pt x="4561123" y="825147"/>
                </a:lnTo>
                <a:lnTo>
                  <a:pt x="4587194" y="825147"/>
                </a:lnTo>
                <a:lnTo>
                  <a:pt x="4558777" y="1610851"/>
                </a:lnTo>
                <a:lnTo>
                  <a:pt x="0" y="1610851"/>
                </a:lnTo>
                <a:lnTo>
                  <a:pt x="0" y="846904"/>
                </a:lnTo>
                <a:lnTo>
                  <a:pt x="9621" y="854027"/>
                </a:lnTo>
                <a:lnTo>
                  <a:pt x="9621" y="699312"/>
                </a:lnTo>
                <a:lnTo>
                  <a:pt x="54203" y="678684"/>
                </a:lnTo>
                <a:lnTo>
                  <a:pt x="54203" y="693124"/>
                </a:lnTo>
                <a:lnTo>
                  <a:pt x="80673" y="693124"/>
                </a:lnTo>
                <a:lnTo>
                  <a:pt x="80673" y="713752"/>
                </a:lnTo>
                <a:lnTo>
                  <a:pt x="97391" y="713752"/>
                </a:lnTo>
                <a:lnTo>
                  <a:pt x="97391" y="728193"/>
                </a:lnTo>
                <a:lnTo>
                  <a:pt x="115503" y="728193"/>
                </a:lnTo>
                <a:lnTo>
                  <a:pt x="115503" y="800393"/>
                </a:lnTo>
                <a:lnTo>
                  <a:pt x="132221" y="800393"/>
                </a:lnTo>
                <a:lnTo>
                  <a:pt x="132221" y="835462"/>
                </a:lnTo>
                <a:lnTo>
                  <a:pt x="150332" y="835462"/>
                </a:lnTo>
                <a:lnTo>
                  <a:pt x="150332" y="577603"/>
                </a:lnTo>
                <a:lnTo>
                  <a:pt x="193520" y="577603"/>
                </a:lnTo>
                <a:lnTo>
                  <a:pt x="193520" y="490963"/>
                </a:lnTo>
                <a:lnTo>
                  <a:pt x="228350" y="490963"/>
                </a:lnTo>
                <a:lnTo>
                  <a:pt x="228350" y="470334"/>
                </a:lnTo>
                <a:lnTo>
                  <a:pt x="394137" y="406385"/>
                </a:lnTo>
                <a:lnTo>
                  <a:pt x="558532" y="470334"/>
                </a:lnTo>
                <a:lnTo>
                  <a:pt x="558532" y="490963"/>
                </a:lnTo>
                <a:lnTo>
                  <a:pt x="585002" y="490963"/>
                </a:lnTo>
                <a:lnTo>
                  <a:pt x="585002" y="577603"/>
                </a:lnTo>
                <a:lnTo>
                  <a:pt x="610080" y="583792"/>
                </a:lnTo>
                <a:lnTo>
                  <a:pt x="610080" y="757073"/>
                </a:lnTo>
                <a:lnTo>
                  <a:pt x="636550" y="757073"/>
                </a:lnTo>
                <a:lnTo>
                  <a:pt x="663020" y="821022"/>
                </a:lnTo>
                <a:lnTo>
                  <a:pt x="663020" y="664244"/>
                </a:lnTo>
                <a:lnTo>
                  <a:pt x="706209" y="664244"/>
                </a:lnTo>
                <a:lnTo>
                  <a:pt x="706209" y="612672"/>
                </a:lnTo>
                <a:lnTo>
                  <a:pt x="724320" y="612672"/>
                </a:lnTo>
                <a:lnTo>
                  <a:pt x="724320" y="573477"/>
                </a:lnTo>
                <a:lnTo>
                  <a:pt x="1072614" y="571415"/>
                </a:lnTo>
                <a:lnTo>
                  <a:pt x="1072614" y="604420"/>
                </a:lnTo>
                <a:lnTo>
                  <a:pt x="1097691" y="604420"/>
                </a:lnTo>
                <a:lnTo>
                  <a:pt x="1097691" y="664244"/>
                </a:lnTo>
                <a:lnTo>
                  <a:pt x="1124161" y="664244"/>
                </a:lnTo>
                <a:lnTo>
                  <a:pt x="1124161" y="806581"/>
                </a:lnTo>
                <a:lnTo>
                  <a:pt x="1149238" y="806581"/>
                </a:lnTo>
                <a:lnTo>
                  <a:pt x="1149238" y="55698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  <a:alpha val="0"/>
                </a:schemeClr>
              </a:gs>
              <a:gs pos="100000">
                <a:srgbClr val="EF0C1F">
                  <a:alpha val="39000"/>
                </a:srgbClr>
              </a:gs>
            </a:gsLst>
            <a:lin ang="108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149703"/>
              </a:lnSpc>
            </a:pPr>
            <a:endParaRPr lang="zh-CN" altLang="en-US" dirty="0">
              <a:ea typeface="字魂105号-简雅黑" panose="00000500000000000000" pitchFamily="2" charset="-122"/>
              <a:cs typeface="+mn-ea"/>
              <a:sym typeface="+mn-lt"/>
            </a:endParaRPr>
          </a:p>
        </p:txBody>
      </p:sp>
      <p:pic>
        <p:nvPicPr>
          <p:cNvPr id="11" name="Picture 6">
            <a:extLst>
              <a:ext uri="{FF2B5EF4-FFF2-40B4-BE49-F238E27FC236}">
                <a16:creationId xmlns:a16="http://schemas.microsoft.com/office/drawing/2014/main" id="{A84E5EB6-3585-B2B8-E848-28C02282C650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0"/>
            <a:ext cx="4887270" cy="2290500"/>
          </a:xfrm>
          <a:prstGeom prst="rect">
            <a:avLst/>
          </a:prstGeom>
        </p:spPr>
      </p:pic>
      <p:sp>
        <p:nvSpPr>
          <p:cNvPr id="17" name="文本框 16">
            <a:extLst>
              <a:ext uri="{FF2B5EF4-FFF2-40B4-BE49-F238E27FC236}">
                <a16:creationId xmlns:a16="http://schemas.microsoft.com/office/drawing/2014/main" id="{8D764E87-818C-8C87-EC41-AFEEB8B2DF5C}"/>
              </a:ext>
            </a:extLst>
          </p:cNvPr>
          <p:cNvSpPr txBox="1"/>
          <p:nvPr/>
        </p:nvSpPr>
        <p:spPr>
          <a:xfrm>
            <a:off x="3066018" y="3011027"/>
            <a:ext cx="273344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100" b="1" dirty="0">
                <a:solidFill>
                  <a:schemeClr val="tx1">
                    <a:lumMod val="50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汇报人：</a:t>
            </a:r>
            <a:r>
              <a:rPr lang="en-US" altLang="zh-CN" sz="1100" b="1" dirty="0">
                <a:solidFill>
                  <a:schemeClr val="tx1">
                    <a:lumMod val="50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51PPT</a:t>
            </a:r>
            <a:r>
              <a:rPr lang="zh-CN" altLang="en-US" sz="1100" b="1" dirty="0">
                <a:solidFill>
                  <a:schemeClr val="tx1">
                    <a:lumMod val="50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模板网     时间：</a:t>
            </a:r>
            <a:r>
              <a:rPr lang="en-US" altLang="zh-CN" sz="1100" b="1" dirty="0">
                <a:solidFill>
                  <a:schemeClr val="tx1">
                    <a:lumMod val="50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2022.10</a:t>
            </a:r>
            <a:endParaRPr lang="zh-CN" altLang="en-US" sz="1100" b="1" dirty="0">
              <a:solidFill>
                <a:schemeClr val="tx1">
                  <a:lumMod val="50000"/>
                </a:schemeClr>
              </a:solidFill>
              <a:latin typeface="阿里巴巴普惠体 2.0 55 Regular" panose="00020600040101010101" pitchFamily="18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</a:endParaRPr>
          </a:p>
        </p:txBody>
      </p:sp>
      <p:sp>
        <p:nvSpPr>
          <p:cNvPr id="22" name="图形 20">
            <a:extLst>
              <a:ext uri="{FF2B5EF4-FFF2-40B4-BE49-F238E27FC236}">
                <a16:creationId xmlns:a16="http://schemas.microsoft.com/office/drawing/2014/main" id="{A31D83BD-6671-C5E7-2965-FAD3EE67ABF2}"/>
              </a:ext>
            </a:extLst>
          </p:cNvPr>
          <p:cNvSpPr/>
          <p:nvPr/>
        </p:nvSpPr>
        <p:spPr>
          <a:xfrm>
            <a:off x="3491880" y="2571750"/>
            <a:ext cx="5226258" cy="2281919"/>
          </a:xfrm>
          <a:custGeom>
            <a:avLst/>
            <a:gdLst>
              <a:gd name="connsiteX0" fmla="*/ 5333333 w 13261896"/>
              <a:gd name="connsiteY0" fmla="*/ 5771436 h 5790485"/>
              <a:gd name="connsiteX1" fmla="*/ 5342858 w 13261896"/>
              <a:gd name="connsiteY1" fmla="*/ 5790486 h 5790485"/>
              <a:gd name="connsiteX2" fmla="*/ 5304758 w 13261896"/>
              <a:gd name="connsiteY2" fmla="*/ 5752386 h 5790485"/>
              <a:gd name="connsiteX3" fmla="*/ 5333333 w 13261896"/>
              <a:gd name="connsiteY3" fmla="*/ 5771436 h 5790485"/>
              <a:gd name="connsiteX4" fmla="*/ 4823794 w 13261896"/>
              <a:gd name="connsiteY4" fmla="*/ 5666709 h 5790485"/>
              <a:gd name="connsiteX5" fmla="*/ 4733306 w 13261896"/>
              <a:gd name="connsiteY5" fmla="*/ 5680948 h 5790485"/>
              <a:gd name="connsiteX6" fmla="*/ 4771406 w 13261896"/>
              <a:gd name="connsiteY6" fmla="*/ 5666709 h 5790485"/>
              <a:gd name="connsiteX7" fmla="*/ 4823794 w 13261896"/>
              <a:gd name="connsiteY7" fmla="*/ 5666709 h 5790485"/>
              <a:gd name="connsiteX8" fmla="*/ 2995232 w 13261896"/>
              <a:gd name="connsiteY8" fmla="*/ 5666709 h 5790485"/>
              <a:gd name="connsiteX9" fmla="*/ 3023807 w 13261896"/>
              <a:gd name="connsiteY9" fmla="*/ 5690473 h 5790485"/>
              <a:gd name="connsiteX10" fmla="*/ 2985707 w 13261896"/>
              <a:gd name="connsiteY10" fmla="*/ 5666709 h 5790485"/>
              <a:gd name="connsiteX11" fmla="*/ 2995232 w 13261896"/>
              <a:gd name="connsiteY11" fmla="*/ 5666709 h 5790485"/>
              <a:gd name="connsiteX12" fmla="*/ 914257 w 13261896"/>
              <a:gd name="connsiteY12" fmla="*/ 5657184 h 5790485"/>
              <a:gd name="connsiteX13" fmla="*/ 933307 w 13261896"/>
              <a:gd name="connsiteY13" fmla="*/ 5671471 h 5790485"/>
              <a:gd name="connsiteX14" fmla="*/ 880920 w 13261896"/>
              <a:gd name="connsiteY14" fmla="*/ 5657184 h 5790485"/>
              <a:gd name="connsiteX15" fmla="*/ 914257 w 13261896"/>
              <a:gd name="connsiteY15" fmla="*/ 5657184 h 5790485"/>
              <a:gd name="connsiteX16" fmla="*/ 752380 w 13261896"/>
              <a:gd name="connsiteY16" fmla="*/ 5657184 h 5790485"/>
              <a:gd name="connsiteX17" fmla="*/ 790480 w 13261896"/>
              <a:gd name="connsiteY17" fmla="*/ 5666709 h 5790485"/>
              <a:gd name="connsiteX18" fmla="*/ 752380 w 13261896"/>
              <a:gd name="connsiteY18" fmla="*/ 5657184 h 5790485"/>
              <a:gd name="connsiteX19" fmla="*/ 3004757 w 13261896"/>
              <a:gd name="connsiteY19" fmla="*/ 5690473 h 5790485"/>
              <a:gd name="connsiteX20" fmla="*/ 2923794 w 13261896"/>
              <a:gd name="connsiteY20" fmla="*/ 5652421 h 5790485"/>
              <a:gd name="connsiteX21" fmla="*/ 3004757 w 13261896"/>
              <a:gd name="connsiteY21" fmla="*/ 5690473 h 5790485"/>
              <a:gd name="connsiteX22" fmla="*/ 4833319 w 13261896"/>
              <a:gd name="connsiteY22" fmla="*/ 5676234 h 5790485"/>
              <a:gd name="connsiteX23" fmla="*/ 4899994 w 13261896"/>
              <a:gd name="connsiteY23" fmla="*/ 5642896 h 5790485"/>
              <a:gd name="connsiteX24" fmla="*/ 4833319 w 13261896"/>
              <a:gd name="connsiteY24" fmla="*/ 5676234 h 5790485"/>
              <a:gd name="connsiteX25" fmla="*/ 4776169 w 13261896"/>
              <a:gd name="connsiteY25" fmla="*/ 5642896 h 5790485"/>
              <a:gd name="connsiteX26" fmla="*/ 4776169 w 13261896"/>
              <a:gd name="connsiteY26" fmla="*/ 5657184 h 5790485"/>
              <a:gd name="connsiteX27" fmla="*/ 4676156 w 13261896"/>
              <a:gd name="connsiteY27" fmla="*/ 5642896 h 5790485"/>
              <a:gd name="connsiteX28" fmla="*/ 4776169 w 13261896"/>
              <a:gd name="connsiteY28" fmla="*/ 5642896 h 5790485"/>
              <a:gd name="connsiteX29" fmla="*/ 1061895 w 13261896"/>
              <a:gd name="connsiteY29" fmla="*/ 5652421 h 5790485"/>
              <a:gd name="connsiteX30" fmla="*/ 1023795 w 13261896"/>
              <a:gd name="connsiteY30" fmla="*/ 5652421 h 5790485"/>
              <a:gd name="connsiteX31" fmla="*/ 1042845 w 13261896"/>
              <a:gd name="connsiteY31" fmla="*/ 5642896 h 5790485"/>
              <a:gd name="connsiteX32" fmla="*/ 1061895 w 13261896"/>
              <a:gd name="connsiteY32" fmla="*/ 5652421 h 5790485"/>
              <a:gd name="connsiteX33" fmla="*/ 4666631 w 13261896"/>
              <a:gd name="connsiteY33" fmla="*/ 5638134 h 5790485"/>
              <a:gd name="connsiteX34" fmla="*/ 4661869 w 13261896"/>
              <a:gd name="connsiteY34" fmla="*/ 5647659 h 5790485"/>
              <a:gd name="connsiteX35" fmla="*/ 4590479 w 13261896"/>
              <a:gd name="connsiteY35" fmla="*/ 5628609 h 5790485"/>
              <a:gd name="connsiteX36" fmla="*/ 4666631 w 13261896"/>
              <a:gd name="connsiteY36" fmla="*/ 5638134 h 5790485"/>
              <a:gd name="connsiteX37" fmla="*/ 1119045 w 13261896"/>
              <a:gd name="connsiteY37" fmla="*/ 5638134 h 5790485"/>
              <a:gd name="connsiteX38" fmla="*/ 1090470 w 13261896"/>
              <a:gd name="connsiteY38" fmla="*/ 5671471 h 5790485"/>
              <a:gd name="connsiteX39" fmla="*/ 1071420 w 13261896"/>
              <a:gd name="connsiteY39" fmla="*/ 5633371 h 5790485"/>
              <a:gd name="connsiteX40" fmla="*/ 1095232 w 13261896"/>
              <a:gd name="connsiteY40" fmla="*/ 5619084 h 5790485"/>
              <a:gd name="connsiteX41" fmla="*/ 1119045 w 13261896"/>
              <a:gd name="connsiteY41" fmla="*/ 5638134 h 5790485"/>
              <a:gd name="connsiteX42" fmla="*/ 4923806 w 13261896"/>
              <a:gd name="connsiteY42" fmla="*/ 5633371 h 5790485"/>
              <a:gd name="connsiteX43" fmla="*/ 4947619 w 13261896"/>
              <a:gd name="connsiteY43" fmla="*/ 5614321 h 5790485"/>
              <a:gd name="connsiteX44" fmla="*/ 4923806 w 13261896"/>
              <a:gd name="connsiteY44" fmla="*/ 5633371 h 5790485"/>
              <a:gd name="connsiteX45" fmla="*/ 4714256 w 13261896"/>
              <a:gd name="connsiteY45" fmla="*/ 5628609 h 5790485"/>
              <a:gd name="connsiteX46" fmla="*/ 4638056 w 13261896"/>
              <a:gd name="connsiteY46" fmla="*/ 5623846 h 5790485"/>
              <a:gd name="connsiteX47" fmla="*/ 4661869 w 13261896"/>
              <a:gd name="connsiteY47" fmla="*/ 5614321 h 5790485"/>
              <a:gd name="connsiteX48" fmla="*/ 4714256 w 13261896"/>
              <a:gd name="connsiteY48" fmla="*/ 5628609 h 5790485"/>
              <a:gd name="connsiteX49" fmla="*/ 5199983 w 13261896"/>
              <a:gd name="connsiteY49" fmla="*/ 5604796 h 5790485"/>
              <a:gd name="connsiteX50" fmla="*/ 5195221 w 13261896"/>
              <a:gd name="connsiteY50" fmla="*/ 5604796 h 5790485"/>
              <a:gd name="connsiteX51" fmla="*/ 5199983 w 13261896"/>
              <a:gd name="connsiteY51" fmla="*/ 5604796 h 5790485"/>
              <a:gd name="connsiteX52" fmla="*/ 4919044 w 13261896"/>
              <a:gd name="connsiteY52" fmla="*/ 5614321 h 5790485"/>
              <a:gd name="connsiteX53" fmla="*/ 4828556 w 13261896"/>
              <a:gd name="connsiteY53" fmla="*/ 5652421 h 5790485"/>
              <a:gd name="connsiteX54" fmla="*/ 4785694 w 13261896"/>
              <a:gd name="connsiteY54" fmla="*/ 5652421 h 5790485"/>
              <a:gd name="connsiteX55" fmla="*/ 4866656 w 13261896"/>
              <a:gd name="connsiteY55" fmla="*/ 5633371 h 5790485"/>
              <a:gd name="connsiteX56" fmla="*/ 4947619 w 13261896"/>
              <a:gd name="connsiteY56" fmla="*/ 5590509 h 5790485"/>
              <a:gd name="connsiteX57" fmla="*/ 4919044 w 13261896"/>
              <a:gd name="connsiteY57" fmla="*/ 5614321 h 5790485"/>
              <a:gd name="connsiteX58" fmla="*/ 4628531 w 13261896"/>
              <a:gd name="connsiteY58" fmla="*/ 5619084 h 5790485"/>
              <a:gd name="connsiteX59" fmla="*/ 4538091 w 13261896"/>
              <a:gd name="connsiteY59" fmla="*/ 5590509 h 5790485"/>
              <a:gd name="connsiteX60" fmla="*/ 4623816 w 13261896"/>
              <a:gd name="connsiteY60" fmla="*/ 5604796 h 5790485"/>
              <a:gd name="connsiteX61" fmla="*/ 4628531 w 13261896"/>
              <a:gd name="connsiteY61" fmla="*/ 5619084 h 5790485"/>
              <a:gd name="connsiteX62" fmla="*/ 1152382 w 13261896"/>
              <a:gd name="connsiteY62" fmla="*/ 5595271 h 5790485"/>
              <a:gd name="connsiteX63" fmla="*/ 1128570 w 13261896"/>
              <a:gd name="connsiteY63" fmla="*/ 5609559 h 5790485"/>
              <a:gd name="connsiteX64" fmla="*/ 1114282 w 13261896"/>
              <a:gd name="connsiteY64" fmla="*/ 5604796 h 5790485"/>
              <a:gd name="connsiteX65" fmla="*/ 1138095 w 13261896"/>
              <a:gd name="connsiteY65" fmla="*/ 5590509 h 5790485"/>
              <a:gd name="connsiteX66" fmla="*/ 1152382 w 13261896"/>
              <a:gd name="connsiteY66" fmla="*/ 5595271 h 5790485"/>
              <a:gd name="connsiteX67" fmla="*/ 4909519 w 13261896"/>
              <a:gd name="connsiteY67" fmla="*/ 5595271 h 5790485"/>
              <a:gd name="connsiteX68" fmla="*/ 4757119 w 13261896"/>
              <a:gd name="connsiteY68" fmla="*/ 5633371 h 5790485"/>
              <a:gd name="connsiteX69" fmla="*/ 4723781 w 13261896"/>
              <a:gd name="connsiteY69" fmla="*/ 5628609 h 5790485"/>
              <a:gd name="connsiteX70" fmla="*/ 4833319 w 13261896"/>
              <a:gd name="connsiteY70" fmla="*/ 5614321 h 5790485"/>
              <a:gd name="connsiteX71" fmla="*/ 4909519 w 13261896"/>
              <a:gd name="connsiteY71" fmla="*/ 5585746 h 5790485"/>
              <a:gd name="connsiteX72" fmla="*/ 4909519 w 13261896"/>
              <a:gd name="connsiteY72" fmla="*/ 5595271 h 5790485"/>
              <a:gd name="connsiteX73" fmla="*/ 4576191 w 13261896"/>
              <a:gd name="connsiteY73" fmla="*/ 5623846 h 5790485"/>
              <a:gd name="connsiteX74" fmla="*/ 4476179 w 13261896"/>
              <a:gd name="connsiteY74" fmla="*/ 5585746 h 5790485"/>
              <a:gd name="connsiteX75" fmla="*/ 4576191 w 13261896"/>
              <a:gd name="connsiteY75" fmla="*/ 5623846 h 5790485"/>
              <a:gd name="connsiteX76" fmla="*/ 10528554 w 13261896"/>
              <a:gd name="connsiteY76" fmla="*/ 5614321 h 5790485"/>
              <a:gd name="connsiteX77" fmla="*/ 10490454 w 13261896"/>
              <a:gd name="connsiteY77" fmla="*/ 5661946 h 5790485"/>
              <a:gd name="connsiteX78" fmla="*/ 10504742 w 13261896"/>
              <a:gd name="connsiteY78" fmla="*/ 5571459 h 5790485"/>
              <a:gd name="connsiteX79" fmla="*/ 10528554 w 13261896"/>
              <a:gd name="connsiteY79" fmla="*/ 5614321 h 5790485"/>
              <a:gd name="connsiteX80" fmla="*/ 4985719 w 13261896"/>
              <a:gd name="connsiteY80" fmla="*/ 5576221 h 5790485"/>
              <a:gd name="connsiteX81" fmla="*/ 4995244 w 13261896"/>
              <a:gd name="connsiteY81" fmla="*/ 5566696 h 5790485"/>
              <a:gd name="connsiteX82" fmla="*/ 4985719 w 13261896"/>
              <a:gd name="connsiteY82" fmla="*/ 5576221 h 5790485"/>
              <a:gd name="connsiteX83" fmla="*/ 4485704 w 13261896"/>
              <a:gd name="connsiteY83" fmla="*/ 5609559 h 5790485"/>
              <a:gd name="connsiteX84" fmla="*/ 4542854 w 13261896"/>
              <a:gd name="connsiteY84" fmla="*/ 5638134 h 5790485"/>
              <a:gd name="connsiteX85" fmla="*/ 4623816 w 13261896"/>
              <a:gd name="connsiteY85" fmla="*/ 5657184 h 5790485"/>
              <a:gd name="connsiteX86" fmla="*/ 4723781 w 13261896"/>
              <a:gd name="connsiteY86" fmla="*/ 5676234 h 5790485"/>
              <a:gd name="connsiteX87" fmla="*/ 4690444 w 13261896"/>
              <a:gd name="connsiteY87" fmla="*/ 5676234 h 5790485"/>
              <a:gd name="connsiteX88" fmla="*/ 4399979 w 13261896"/>
              <a:gd name="connsiteY88" fmla="*/ 5571459 h 5790485"/>
              <a:gd name="connsiteX89" fmla="*/ 4471416 w 13261896"/>
              <a:gd name="connsiteY89" fmla="*/ 5619084 h 5790485"/>
              <a:gd name="connsiteX90" fmla="*/ 4485704 w 13261896"/>
              <a:gd name="connsiteY90" fmla="*/ 5609559 h 5790485"/>
              <a:gd name="connsiteX91" fmla="*/ 11780948 w 13261896"/>
              <a:gd name="connsiteY91" fmla="*/ 5619084 h 5790485"/>
              <a:gd name="connsiteX92" fmla="*/ 11738086 w 13261896"/>
              <a:gd name="connsiteY92" fmla="*/ 5571459 h 5790485"/>
              <a:gd name="connsiteX93" fmla="*/ 11780948 w 13261896"/>
              <a:gd name="connsiteY93" fmla="*/ 5557171 h 5790485"/>
              <a:gd name="connsiteX94" fmla="*/ 11780948 w 13261896"/>
              <a:gd name="connsiteY94" fmla="*/ 5619084 h 5790485"/>
              <a:gd name="connsiteX95" fmla="*/ 1190482 w 13261896"/>
              <a:gd name="connsiteY95" fmla="*/ 5557171 h 5790485"/>
              <a:gd name="connsiteX96" fmla="*/ 1195245 w 13261896"/>
              <a:gd name="connsiteY96" fmla="*/ 5576221 h 5790485"/>
              <a:gd name="connsiteX97" fmla="*/ 1176195 w 13261896"/>
              <a:gd name="connsiteY97" fmla="*/ 5600034 h 5790485"/>
              <a:gd name="connsiteX98" fmla="*/ 1157145 w 13261896"/>
              <a:gd name="connsiteY98" fmla="*/ 5576221 h 5790485"/>
              <a:gd name="connsiteX99" fmla="*/ 1171432 w 13261896"/>
              <a:gd name="connsiteY99" fmla="*/ 5557171 h 5790485"/>
              <a:gd name="connsiteX100" fmla="*/ 1190482 w 13261896"/>
              <a:gd name="connsiteY100" fmla="*/ 5557171 h 5790485"/>
              <a:gd name="connsiteX101" fmla="*/ 11476196 w 13261896"/>
              <a:gd name="connsiteY101" fmla="*/ 5561934 h 5790485"/>
              <a:gd name="connsiteX102" fmla="*/ 11490436 w 13261896"/>
              <a:gd name="connsiteY102" fmla="*/ 5547646 h 5790485"/>
              <a:gd name="connsiteX103" fmla="*/ 11476196 w 13261896"/>
              <a:gd name="connsiteY103" fmla="*/ 5561934 h 5790485"/>
              <a:gd name="connsiteX104" fmla="*/ 11385708 w 13261896"/>
              <a:gd name="connsiteY104" fmla="*/ 5557171 h 5790485"/>
              <a:gd name="connsiteX105" fmla="*/ 11357133 w 13261896"/>
              <a:gd name="connsiteY105" fmla="*/ 5561934 h 5790485"/>
              <a:gd name="connsiteX106" fmla="*/ 11380946 w 13261896"/>
              <a:gd name="connsiteY106" fmla="*/ 5547646 h 5790485"/>
              <a:gd name="connsiteX107" fmla="*/ 11385708 w 13261896"/>
              <a:gd name="connsiteY107" fmla="*/ 5557171 h 5790485"/>
              <a:gd name="connsiteX108" fmla="*/ 12485704 w 13261896"/>
              <a:gd name="connsiteY108" fmla="*/ 5552409 h 5790485"/>
              <a:gd name="connsiteX109" fmla="*/ 12466654 w 13261896"/>
              <a:gd name="connsiteY109" fmla="*/ 5547646 h 5790485"/>
              <a:gd name="connsiteX110" fmla="*/ 12428554 w 13261896"/>
              <a:gd name="connsiteY110" fmla="*/ 5557171 h 5790485"/>
              <a:gd name="connsiteX111" fmla="*/ 12457129 w 13261896"/>
              <a:gd name="connsiteY111" fmla="*/ 5542884 h 5790485"/>
              <a:gd name="connsiteX112" fmla="*/ 12485704 w 13261896"/>
              <a:gd name="connsiteY112" fmla="*/ 5552409 h 5790485"/>
              <a:gd name="connsiteX113" fmla="*/ 4923806 w 13261896"/>
              <a:gd name="connsiteY113" fmla="*/ 5590509 h 5790485"/>
              <a:gd name="connsiteX114" fmla="*/ 4971431 w 13261896"/>
              <a:gd name="connsiteY114" fmla="*/ 5538121 h 5790485"/>
              <a:gd name="connsiteX115" fmla="*/ 4923806 w 13261896"/>
              <a:gd name="connsiteY115" fmla="*/ 5590509 h 5790485"/>
              <a:gd name="connsiteX116" fmla="*/ 4528566 w 13261896"/>
              <a:gd name="connsiteY116" fmla="*/ 5590509 h 5790485"/>
              <a:gd name="connsiteX117" fmla="*/ 4433316 w 13261896"/>
              <a:gd name="connsiteY117" fmla="*/ 5538121 h 5790485"/>
              <a:gd name="connsiteX118" fmla="*/ 4528566 w 13261896"/>
              <a:gd name="connsiteY118" fmla="*/ 5590509 h 5790485"/>
              <a:gd name="connsiteX119" fmla="*/ 11480958 w 13261896"/>
              <a:gd name="connsiteY119" fmla="*/ 5538121 h 5790485"/>
              <a:gd name="connsiteX120" fmla="*/ 11466671 w 13261896"/>
              <a:gd name="connsiteY120" fmla="*/ 5552409 h 5790485"/>
              <a:gd name="connsiteX121" fmla="*/ 11447621 w 13261896"/>
              <a:gd name="connsiteY121" fmla="*/ 5623846 h 5790485"/>
              <a:gd name="connsiteX122" fmla="*/ 11442858 w 13261896"/>
              <a:gd name="connsiteY122" fmla="*/ 5576221 h 5790485"/>
              <a:gd name="connsiteX123" fmla="*/ 11476196 w 13261896"/>
              <a:gd name="connsiteY123" fmla="*/ 5528596 h 5790485"/>
              <a:gd name="connsiteX124" fmla="*/ 11480958 w 13261896"/>
              <a:gd name="connsiteY124" fmla="*/ 5538121 h 5790485"/>
              <a:gd name="connsiteX125" fmla="*/ 10561892 w 13261896"/>
              <a:gd name="connsiteY125" fmla="*/ 5533359 h 5790485"/>
              <a:gd name="connsiteX126" fmla="*/ 10561892 w 13261896"/>
              <a:gd name="connsiteY126" fmla="*/ 5542884 h 5790485"/>
              <a:gd name="connsiteX127" fmla="*/ 10533317 w 13261896"/>
              <a:gd name="connsiteY127" fmla="*/ 5600034 h 5790485"/>
              <a:gd name="connsiteX128" fmla="*/ 10519029 w 13261896"/>
              <a:gd name="connsiteY128" fmla="*/ 5542884 h 5790485"/>
              <a:gd name="connsiteX129" fmla="*/ 10495217 w 13261896"/>
              <a:gd name="connsiteY129" fmla="*/ 5542884 h 5790485"/>
              <a:gd name="connsiteX130" fmla="*/ 10528554 w 13261896"/>
              <a:gd name="connsiteY130" fmla="*/ 5528596 h 5790485"/>
              <a:gd name="connsiteX131" fmla="*/ 10561892 w 13261896"/>
              <a:gd name="connsiteY131" fmla="*/ 5533359 h 5790485"/>
              <a:gd name="connsiteX132" fmla="*/ 10485692 w 13261896"/>
              <a:gd name="connsiteY132" fmla="*/ 5561934 h 5790485"/>
              <a:gd name="connsiteX133" fmla="*/ 10499979 w 13261896"/>
              <a:gd name="connsiteY133" fmla="*/ 5552409 h 5790485"/>
              <a:gd name="connsiteX134" fmla="*/ 10480929 w 13261896"/>
              <a:gd name="connsiteY134" fmla="*/ 5671471 h 5790485"/>
              <a:gd name="connsiteX135" fmla="*/ 10442829 w 13261896"/>
              <a:gd name="connsiteY135" fmla="*/ 5590509 h 5790485"/>
              <a:gd name="connsiteX136" fmla="*/ 10457117 w 13261896"/>
              <a:gd name="connsiteY136" fmla="*/ 5533359 h 5790485"/>
              <a:gd name="connsiteX137" fmla="*/ 10423779 w 13261896"/>
              <a:gd name="connsiteY137" fmla="*/ 5561934 h 5790485"/>
              <a:gd name="connsiteX138" fmla="*/ 10423779 w 13261896"/>
              <a:gd name="connsiteY138" fmla="*/ 5528596 h 5790485"/>
              <a:gd name="connsiteX139" fmla="*/ 10485692 w 13261896"/>
              <a:gd name="connsiteY139" fmla="*/ 5533359 h 5790485"/>
              <a:gd name="connsiteX140" fmla="*/ 10485692 w 13261896"/>
              <a:gd name="connsiteY140" fmla="*/ 5561934 h 5790485"/>
              <a:gd name="connsiteX141" fmla="*/ 2857119 w 13261896"/>
              <a:gd name="connsiteY141" fmla="*/ 5533359 h 5790485"/>
              <a:gd name="connsiteX142" fmla="*/ 2842832 w 13261896"/>
              <a:gd name="connsiteY142" fmla="*/ 5528596 h 5790485"/>
              <a:gd name="connsiteX143" fmla="*/ 2857119 w 13261896"/>
              <a:gd name="connsiteY143" fmla="*/ 5533359 h 5790485"/>
              <a:gd name="connsiteX144" fmla="*/ 1209485 w 13261896"/>
              <a:gd name="connsiteY144" fmla="*/ 5528596 h 5790485"/>
              <a:gd name="connsiteX145" fmla="*/ 1199960 w 13261896"/>
              <a:gd name="connsiteY145" fmla="*/ 5542884 h 5790485"/>
              <a:gd name="connsiteX146" fmla="*/ 1185720 w 13261896"/>
              <a:gd name="connsiteY146" fmla="*/ 5542884 h 5790485"/>
              <a:gd name="connsiteX147" fmla="*/ 1195245 w 13261896"/>
              <a:gd name="connsiteY147" fmla="*/ 5528596 h 5790485"/>
              <a:gd name="connsiteX148" fmla="*/ 1209485 w 13261896"/>
              <a:gd name="connsiteY148" fmla="*/ 5528596 h 5790485"/>
              <a:gd name="connsiteX149" fmla="*/ 4461891 w 13261896"/>
              <a:gd name="connsiteY149" fmla="*/ 5571459 h 5790485"/>
              <a:gd name="connsiteX150" fmla="*/ 4461891 w 13261896"/>
              <a:gd name="connsiteY150" fmla="*/ 5585746 h 5790485"/>
              <a:gd name="connsiteX151" fmla="*/ 4385691 w 13261896"/>
              <a:gd name="connsiteY151" fmla="*/ 5523834 h 5790485"/>
              <a:gd name="connsiteX152" fmla="*/ 4461891 w 13261896"/>
              <a:gd name="connsiteY152" fmla="*/ 5571459 h 5790485"/>
              <a:gd name="connsiteX153" fmla="*/ 2709529 w 13261896"/>
              <a:gd name="connsiteY153" fmla="*/ 5533359 h 5790485"/>
              <a:gd name="connsiteX154" fmla="*/ 2676192 w 13261896"/>
              <a:gd name="connsiteY154" fmla="*/ 5528596 h 5790485"/>
              <a:gd name="connsiteX155" fmla="*/ 2733294 w 13261896"/>
              <a:gd name="connsiteY155" fmla="*/ 5523834 h 5790485"/>
              <a:gd name="connsiteX156" fmla="*/ 2709529 w 13261896"/>
              <a:gd name="connsiteY156" fmla="*/ 5533359 h 5790485"/>
              <a:gd name="connsiteX157" fmla="*/ 12438079 w 13261896"/>
              <a:gd name="connsiteY157" fmla="*/ 5538121 h 5790485"/>
              <a:gd name="connsiteX158" fmla="*/ 12390454 w 13261896"/>
              <a:gd name="connsiteY158" fmla="*/ 5561934 h 5790485"/>
              <a:gd name="connsiteX159" fmla="*/ 12333304 w 13261896"/>
              <a:gd name="connsiteY159" fmla="*/ 5566696 h 5790485"/>
              <a:gd name="connsiteX160" fmla="*/ 12342829 w 13261896"/>
              <a:gd name="connsiteY160" fmla="*/ 5580984 h 5790485"/>
              <a:gd name="connsiteX161" fmla="*/ 12295204 w 13261896"/>
              <a:gd name="connsiteY161" fmla="*/ 5590509 h 5790485"/>
              <a:gd name="connsiteX162" fmla="*/ 12171425 w 13261896"/>
              <a:gd name="connsiteY162" fmla="*/ 5528596 h 5790485"/>
              <a:gd name="connsiteX163" fmla="*/ 12328541 w 13261896"/>
              <a:gd name="connsiteY163" fmla="*/ 5519071 h 5790485"/>
              <a:gd name="connsiteX164" fmla="*/ 12438079 w 13261896"/>
              <a:gd name="connsiteY164" fmla="*/ 5538121 h 5790485"/>
              <a:gd name="connsiteX165" fmla="*/ 5071396 w 13261896"/>
              <a:gd name="connsiteY165" fmla="*/ 5528596 h 5790485"/>
              <a:gd name="connsiteX166" fmla="*/ 5014246 w 13261896"/>
              <a:gd name="connsiteY166" fmla="*/ 5552409 h 5790485"/>
              <a:gd name="connsiteX167" fmla="*/ 5066633 w 13261896"/>
              <a:gd name="connsiteY167" fmla="*/ 5519071 h 5790485"/>
              <a:gd name="connsiteX168" fmla="*/ 5071396 w 13261896"/>
              <a:gd name="connsiteY168" fmla="*/ 5528596 h 5790485"/>
              <a:gd name="connsiteX169" fmla="*/ 1119045 w 13261896"/>
              <a:gd name="connsiteY169" fmla="*/ 5571459 h 5790485"/>
              <a:gd name="connsiteX170" fmla="*/ 1138095 w 13261896"/>
              <a:gd name="connsiteY170" fmla="*/ 5519071 h 5790485"/>
              <a:gd name="connsiteX171" fmla="*/ 1119045 w 13261896"/>
              <a:gd name="connsiteY171" fmla="*/ 5571459 h 5790485"/>
              <a:gd name="connsiteX172" fmla="*/ 5019008 w 13261896"/>
              <a:gd name="connsiteY172" fmla="*/ 5523834 h 5790485"/>
              <a:gd name="connsiteX173" fmla="*/ 4961906 w 13261896"/>
              <a:gd name="connsiteY173" fmla="*/ 5585746 h 5790485"/>
              <a:gd name="connsiteX174" fmla="*/ 5014246 w 13261896"/>
              <a:gd name="connsiteY174" fmla="*/ 5514309 h 5790485"/>
              <a:gd name="connsiteX175" fmla="*/ 5019008 w 13261896"/>
              <a:gd name="connsiteY175" fmla="*/ 5523834 h 5790485"/>
              <a:gd name="connsiteX176" fmla="*/ 12076175 w 13261896"/>
              <a:gd name="connsiteY176" fmla="*/ 5533359 h 5790485"/>
              <a:gd name="connsiteX177" fmla="*/ 11899963 w 13261896"/>
              <a:gd name="connsiteY177" fmla="*/ 5585746 h 5790485"/>
              <a:gd name="connsiteX178" fmla="*/ 11814286 w 13261896"/>
              <a:gd name="connsiteY178" fmla="*/ 5609559 h 5790485"/>
              <a:gd name="connsiteX179" fmla="*/ 12014263 w 13261896"/>
              <a:gd name="connsiteY179" fmla="*/ 5504784 h 5790485"/>
              <a:gd name="connsiteX180" fmla="*/ 12076175 w 13261896"/>
              <a:gd name="connsiteY180" fmla="*/ 5533359 h 5790485"/>
              <a:gd name="connsiteX181" fmla="*/ 9961864 w 13261896"/>
              <a:gd name="connsiteY181" fmla="*/ 5647659 h 5790485"/>
              <a:gd name="connsiteX182" fmla="*/ 9976152 w 13261896"/>
              <a:gd name="connsiteY182" fmla="*/ 5590509 h 5790485"/>
              <a:gd name="connsiteX183" fmla="*/ 9952386 w 13261896"/>
              <a:gd name="connsiteY183" fmla="*/ 5619084 h 5790485"/>
              <a:gd name="connsiteX184" fmla="*/ 9952386 w 13261896"/>
              <a:gd name="connsiteY184" fmla="*/ 5600034 h 5790485"/>
              <a:gd name="connsiteX185" fmla="*/ 10004727 w 13261896"/>
              <a:gd name="connsiteY185" fmla="*/ 5538121 h 5790485"/>
              <a:gd name="connsiteX186" fmla="*/ 9990439 w 13261896"/>
              <a:gd name="connsiteY186" fmla="*/ 5533359 h 5790485"/>
              <a:gd name="connsiteX187" fmla="*/ 10057114 w 13261896"/>
              <a:gd name="connsiteY187" fmla="*/ 5504784 h 5790485"/>
              <a:gd name="connsiteX188" fmla="*/ 9961864 w 13261896"/>
              <a:gd name="connsiteY188" fmla="*/ 5647659 h 5790485"/>
              <a:gd name="connsiteX189" fmla="*/ 4319016 w 13261896"/>
              <a:gd name="connsiteY189" fmla="*/ 5509546 h 5790485"/>
              <a:gd name="connsiteX190" fmla="*/ 4390454 w 13261896"/>
              <a:gd name="connsiteY190" fmla="*/ 5561934 h 5790485"/>
              <a:gd name="connsiteX191" fmla="*/ 4319016 w 13261896"/>
              <a:gd name="connsiteY191" fmla="*/ 5509546 h 5790485"/>
              <a:gd name="connsiteX192" fmla="*/ 11338083 w 13261896"/>
              <a:gd name="connsiteY192" fmla="*/ 5495259 h 5790485"/>
              <a:gd name="connsiteX193" fmla="*/ 11209496 w 13261896"/>
              <a:gd name="connsiteY193" fmla="*/ 5566696 h 5790485"/>
              <a:gd name="connsiteX194" fmla="*/ 11271408 w 13261896"/>
              <a:gd name="connsiteY194" fmla="*/ 5509546 h 5790485"/>
              <a:gd name="connsiteX195" fmla="*/ 11323796 w 13261896"/>
              <a:gd name="connsiteY195" fmla="*/ 5495259 h 5790485"/>
              <a:gd name="connsiteX196" fmla="*/ 11338083 w 13261896"/>
              <a:gd name="connsiteY196" fmla="*/ 5495259 h 5790485"/>
              <a:gd name="connsiteX197" fmla="*/ 2852357 w 13261896"/>
              <a:gd name="connsiteY197" fmla="*/ 5500021 h 5790485"/>
              <a:gd name="connsiteX198" fmla="*/ 2828544 w 13261896"/>
              <a:gd name="connsiteY198" fmla="*/ 5495259 h 5790485"/>
              <a:gd name="connsiteX199" fmla="*/ 2842832 w 13261896"/>
              <a:gd name="connsiteY199" fmla="*/ 5490496 h 5790485"/>
              <a:gd name="connsiteX200" fmla="*/ 2852357 w 13261896"/>
              <a:gd name="connsiteY200" fmla="*/ 5500021 h 5790485"/>
              <a:gd name="connsiteX201" fmla="*/ 1238060 w 13261896"/>
              <a:gd name="connsiteY201" fmla="*/ 5490496 h 5790485"/>
              <a:gd name="connsiteX202" fmla="*/ 1233297 w 13261896"/>
              <a:gd name="connsiteY202" fmla="*/ 5523834 h 5790485"/>
              <a:gd name="connsiteX203" fmla="*/ 1209485 w 13261896"/>
              <a:gd name="connsiteY203" fmla="*/ 5504784 h 5790485"/>
              <a:gd name="connsiteX204" fmla="*/ 1219010 w 13261896"/>
              <a:gd name="connsiteY204" fmla="*/ 5490496 h 5790485"/>
              <a:gd name="connsiteX205" fmla="*/ 1238060 w 13261896"/>
              <a:gd name="connsiteY205" fmla="*/ 5490496 h 5790485"/>
              <a:gd name="connsiteX206" fmla="*/ 1019032 w 13261896"/>
              <a:gd name="connsiteY206" fmla="*/ 5552409 h 5790485"/>
              <a:gd name="connsiteX207" fmla="*/ 1028557 w 13261896"/>
              <a:gd name="connsiteY207" fmla="*/ 5557171 h 5790485"/>
              <a:gd name="connsiteX208" fmla="*/ 1080945 w 13261896"/>
              <a:gd name="connsiteY208" fmla="*/ 5528596 h 5790485"/>
              <a:gd name="connsiteX209" fmla="*/ 1080945 w 13261896"/>
              <a:gd name="connsiteY209" fmla="*/ 5552409 h 5790485"/>
              <a:gd name="connsiteX210" fmla="*/ 1033320 w 13261896"/>
              <a:gd name="connsiteY210" fmla="*/ 5580984 h 5790485"/>
              <a:gd name="connsiteX211" fmla="*/ 1047607 w 13261896"/>
              <a:gd name="connsiteY211" fmla="*/ 5590509 h 5790485"/>
              <a:gd name="connsiteX212" fmla="*/ 1009507 w 13261896"/>
              <a:gd name="connsiteY212" fmla="*/ 5609559 h 5790485"/>
              <a:gd name="connsiteX213" fmla="*/ 1014270 w 13261896"/>
              <a:gd name="connsiteY213" fmla="*/ 5576221 h 5790485"/>
              <a:gd name="connsiteX214" fmla="*/ 980932 w 13261896"/>
              <a:gd name="connsiteY214" fmla="*/ 5609559 h 5790485"/>
              <a:gd name="connsiteX215" fmla="*/ 1080945 w 13261896"/>
              <a:gd name="connsiteY215" fmla="*/ 5485734 h 5790485"/>
              <a:gd name="connsiteX216" fmla="*/ 1019032 w 13261896"/>
              <a:gd name="connsiteY216" fmla="*/ 5552409 h 5790485"/>
              <a:gd name="connsiteX217" fmla="*/ 11776186 w 13261896"/>
              <a:gd name="connsiteY217" fmla="*/ 5633371 h 5790485"/>
              <a:gd name="connsiteX218" fmla="*/ 11733323 w 13261896"/>
              <a:gd name="connsiteY218" fmla="*/ 5600034 h 5790485"/>
              <a:gd name="connsiteX219" fmla="*/ 11685698 w 13261896"/>
              <a:gd name="connsiteY219" fmla="*/ 5676234 h 5790485"/>
              <a:gd name="connsiteX220" fmla="*/ 11657123 w 13261896"/>
              <a:gd name="connsiteY220" fmla="*/ 5538121 h 5790485"/>
              <a:gd name="connsiteX221" fmla="*/ 11676173 w 13261896"/>
              <a:gd name="connsiteY221" fmla="*/ 5476209 h 5790485"/>
              <a:gd name="connsiteX222" fmla="*/ 11776186 w 13261896"/>
              <a:gd name="connsiteY222" fmla="*/ 5633371 h 5790485"/>
              <a:gd name="connsiteX223" fmla="*/ 5142833 w 13261896"/>
              <a:gd name="connsiteY223" fmla="*/ 5485734 h 5790485"/>
              <a:gd name="connsiteX224" fmla="*/ 5080921 w 13261896"/>
              <a:gd name="connsiteY224" fmla="*/ 5523834 h 5790485"/>
              <a:gd name="connsiteX225" fmla="*/ 5138071 w 13261896"/>
              <a:gd name="connsiteY225" fmla="*/ 5476209 h 5790485"/>
              <a:gd name="connsiteX226" fmla="*/ 5142833 w 13261896"/>
              <a:gd name="connsiteY226" fmla="*/ 5485734 h 5790485"/>
              <a:gd name="connsiteX227" fmla="*/ 5042821 w 13261896"/>
              <a:gd name="connsiteY227" fmla="*/ 5519071 h 5790485"/>
              <a:gd name="connsiteX228" fmla="*/ 5028533 w 13261896"/>
              <a:gd name="connsiteY228" fmla="*/ 5519071 h 5790485"/>
              <a:gd name="connsiteX229" fmla="*/ 5104733 w 13261896"/>
              <a:gd name="connsiteY229" fmla="*/ 5476209 h 5790485"/>
              <a:gd name="connsiteX230" fmla="*/ 5042821 w 13261896"/>
              <a:gd name="connsiteY230" fmla="*/ 5519071 h 5790485"/>
              <a:gd name="connsiteX231" fmla="*/ 4985719 w 13261896"/>
              <a:gd name="connsiteY231" fmla="*/ 5523834 h 5790485"/>
              <a:gd name="connsiteX232" fmla="*/ 5057108 w 13261896"/>
              <a:gd name="connsiteY232" fmla="*/ 5476209 h 5790485"/>
              <a:gd name="connsiteX233" fmla="*/ 4985719 w 13261896"/>
              <a:gd name="connsiteY233" fmla="*/ 5523834 h 5790485"/>
              <a:gd name="connsiteX234" fmla="*/ 11323796 w 13261896"/>
              <a:gd name="connsiteY234" fmla="*/ 5485734 h 5790485"/>
              <a:gd name="connsiteX235" fmla="*/ 11276171 w 13261896"/>
              <a:gd name="connsiteY235" fmla="*/ 5495259 h 5790485"/>
              <a:gd name="connsiteX236" fmla="*/ 11223784 w 13261896"/>
              <a:gd name="connsiteY236" fmla="*/ 5538121 h 5790485"/>
              <a:gd name="connsiteX237" fmla="*/ 11166634 w 13261896"/>
              <a:gd name="connsiteY237" fmla="*/ 5552409 h 5790485"/>
              <a:gd name="connsiteX238" fmla="*/ 11104721 w 13261896"/>
              <a:gd name="connsiteY238" fmla="*/ 5533359 h 5790485"/>
              <a:gd name="connsiteX239" fmla="*/ 11276171 w 13261896"/>
              <a:gd name="connsiteY239" fmla="*/ 5471446 h 5790485"/>
              <a:gd name="connsiteX240" fmla="*/ 11323796 w 13261896"/>
              <a:gd name="connsiteY240" fmla="*/ 5485734 h 5790485"/>
              <a:gd name="connsiteX241" fmla="*/ 10666667 w 13261896"/>
              <a:gd name="connsiteY241" fmla="*/ 5490496 h 5790485"/>
              <a:gd name="connsiteX242" fmla="*/ 10733294 w 13261896"/>
              <a:gd name="connsiteY242" fmla="*/ 5538121 h 5790485"/>
              <a:gd name="connsiteX243" fmla="*/ 10790444 w 13261896"/>
              <a:gd name="connsiteY243" fmla="*/ 5523834 h 5790485"/>
              <a:gd name="connsiteX244" fmla="*/ 10704767 w 13261896"/>
              <a:gd name="connsiteY244" fmla="*/ 5542884 h 5790485"/>
              <a:gd name="connsiteX245" fmla="*/ 10547604 w 13261896"/>
              <a:gd name="connsiteY245" fmla="*/ 5514309 h 5790485"/>
              <a:gd name="connsiteX246" fmla="*/ 10409492 w 13261896"/>
              <a:gd name="connsiteY246" fmla="*/ 5509546 h 5790485"/>
              <a:gd name="connsiteX247" fmla="*/ 10438067 w 13261896"/>
              <a:gd name="connsiteY247" fmla="*/ 5495259 h 5790485"/>
              <a:gd name="connsiteX248" fmla="*/ 10476167 w 13261896"/>
              <a:gd name="connsiteY248" fmla="*/ 5509546 h 5790485"/>
              <a:gd name="connsiteX249" fmla="*/ 10552367 w 13261896"/>
              <a:gd name="connsiteY249" fmla="*/ 5471446 h 5790485"/>
              <a:gd name="connsiteX250" fmla="*/ 10580942 w 13261896"/>
              <a:gd name="connsiteY250" fmla="*/ 5471446 h 5790485"/>
              <a:gd name="connsiteX251" fmla="*/ 10666667 w 13261896"/>
              <a:gd name="connsiteY251" fmla="*/ 5490496 h 5790485"/>
              <a:gd name="connsiteX252" fmla="*/ 4423791 w 13261896"/>
              <a:gd name="connsiteY252" fmla="*/ 5533359 h 5790485"/>
              <a:gd name="connsiteX253" fmla="*/ 4347591 w 13261896"/>
              <a:gd name="connsiteY253" fmla="*/ 5471446 h 5790485"/>
              <a:gd name="connsiteX254" fmla="*/ 4423791 w 13261896"/>
              <a:gd name="connsiteY254" fmla="*/ 5533359 h 5790485"/>
              <a:gd name="connsiteX255" fmla="*/ 1042845 w 13261896"/>
              <a:gd name="connsiteY255" fmla="*/ 5495259 h 5790485"/>
              <a:gd name="connsiteX256" fmla="*/ 1052370 w 13261896"/>
              <a:gd name="connsiteY256" fmla="*/ 5480971 h 5790485"/>
              <a:gd name="connsiteX257" fmla="*/ 1042845 w 13261896"/>
              <a:gd name="connsiteY257" fmla="*/ 5476209 h 5790485"/>
              <a:gd name="connsiteX258" fmla="*/ 1066657 w 13261896"/>
              <a:gd name="connsiteY258" fmla="*/ 5471446 h 5790485"/>
              <a:gd name="connsiteX259" fmla="*/ 1042845 w 13261896"/>
              <a:gd name="connsiteY259" fmla="*/ 5495259 h 5790485"/>
              <a:gd name="connsiteX260" fmla="*/ 11652361 w 13261896"/>
              <a:gd name="connsiteY260" fmla="*/ 5466684 h 5790485"/>
              <a:gd name="connsiteX261" fmla="*/ 11566636 w 13261896"/>
              <a:gd name="connsiteY261" fmla="*/ 5633371 h 5790485"/>
              <a:gd name="connsiteX262" fmla="*/ 11557111 w 13261896"/>
              <a:gd name="connsiteY262" fmla="*/ 5576221 h 5790485"/>
              <a:gd name="connsiteX263" fmla="*/ 11638073 w 13261896"/>
              <a:gd name="connsiteY263" fmla="*/ 5466684 h 5790485"/>
              <a:gd name="connsiteX264" fmla="*/ 11652361 w 13261896"/>
              <a:gd name="connsiteY264" fmla="*/ 5466684 h 5790485"/>
              <a:gd name="connsiteX265" fmla="*/ 10114264 w 13261896"/>
              <a:gd name="connsiteY265" fmla="*/ 5466684 h 5790485"/>
              <a:gd name="connsiteX266" fmla="*/ 10014252 w 13261896"/>
              <a:gd name="connsiteY266" fmla="*/ 5500021 h 5790485"/>
              <a:gd name="connsiteX267" fmla="*/ 9976152 w 13261896"/>
              <a:gd name="connsiteY267" fmla="*/ 5495259 h 5790485"/>
              <a:gd name="connsiteX268" fmla="*/ 10052352 w 13261896"/>
              <a:gd name="connsiteY268" fmla="*/ 5466684 h 5790485"/>
              <a:gd name="connsiteX269" fmla="*/ 10114264 w 13261896"/>
              <a:gd name="connsiteY269" fmla="*/ 5466684 h 5790485"/>
              <a:gd name="connsiteX270" fmla="*/ 4304729 w 13261896"/>
              <a:gd name="connsiteY270" fmla="*/ 5471446 h 5790485"/>
              <a:gd name="connsiteX271" fmla="*/ 4376166 w 13261896"/>
              <a:gd name="connsiteY271" fmla="*/ 5523834 h 5790485"/>
              <a:gd name="connsiteX272" fmla="*/ 4304729 w 13261896"/>
              <a:gd name="connsiteY272" fmla="*/ 5471446 h 5790485"/>
              <a:gd name="connsiteX273" fmla="*/ 12166663 w 13261896"/>
              <a:gd name="connsiteY273" fmla="*/ 5461921 h 5790485"/>
              <a:gd name="connsiteX274" fmla="*/ 12166663 w 13261896"/>
              <a:gd name="connsiteY274" fmla="*/ 5471446 h 5790485"/>
              <a:gd name="connsiteX275" fmla="*/ 12114275 w 13261896"/>
              <a:gd name="connsiteY275" fmla="*/ 5471446 h 5790485"/>
              <a:gd name="connsiteX276" fmla="*/ 12123800 w 13261896"/>
              <a:gd name="connsiteY276" fmla="*/ 5461921 h 5790485"/>
              <a:gd name="connsiteX277" fmla="*/ 12166663 w 13261896"/>
              <a:gd name="connsiteY277" fmla="*/ 5461921 h 5790485"/>
              <a:gd name="connsiteX278" fmla="*/ 11999975 w 13261896"/>
              <a:gd name="connsiteY278" fmla="*/ 5471446 h 5790485"/>
              <a:gd name="connsiteX279" fmla="*/ 12009500 w 13261896"/>
              <a:gd name="connsiteY279" fmla="*/ 5490496 h 5790485"/>
              <a:gd name="connsiteX280" fmla="*/ 11799998 w 13261896"/>
              <a:gd name="connsiteY280" fmla="*/ 5604796 h 5790485"/>
              <a:gd name="connsiteX281" fmla="*/ 11795236 w 13261896"/>
              <a:gd name="connsiteY281" fmla="*/ 5557171 h 5790485"/>
              <a:gd name="connsiteX282" fmla="*/ 11909488 w 13261896"/>
              <a:gd name="connsiteY282" fmla="*/ 5466684 h 5790485"/>
              <a:gd name="connsiteX283" fmla="*/ 11942825 w 13261896"/>
              <a:gd name="connsiteY283" fmla="*/ 5461921 h 5790485"/>
              <a:gd name="connsiteX284" fmla="*/ 11999975 w 13261896"/>
              <a:gd name="connsiteY284" fmla="*/ 5471446 h 5790485"/>
              <a:gd name="connsiteX285" fmla="*/ 11499961 w 13261896"/>
              <a:gd name="connsiteY285" fmla="*/ 5461921 h 5790485"/>
              <a:gd name="connsiteX286" fmla="*/ 11466671 w 13261896"/>
              <a:gd name="connsiteY286" fmla="*/ 5519071 h 5790485"/>
              <a:gd name="connsiteX287" fmla="*/ 11438096 w 13261896"/>
              <a:gd name="connsiteY287" fmla="*/ 5600034 h 5790485"/>
              <a:gd name="connsiteX288" fmla="*/ 11433333 w 13261896"/>
              <a:gd name="connsiteY288" fmla="*/ 5633371 h 5790485"/>
              <a:gd name="connsiteX289" fmla="*/ 11390471 w 13261896"/>
              <a:gd name="connsiteY289" fmla="*/ 5571459 h 5790485"/>
              <a:gd name="connsiteX290" fmla="*/ 11399996 w 13261896"/>
              <a:gd name="connsiteY290" fmla="*/ 5538121 h 5790485"/>
              <a:gd name="connsiteX291" fmla="*/ 11390471 w 13261896"/>
              <a:gd name="connsiteY291" fmla="*/ 5533359 h 5790485"/>
              <a:gd name="connsiteX292" fmla="*/ 11290458 w 13261896"/>
              <a:gd name="connsiteY292" fmla="*/ 5595271 h 5790485"/>
              <a:gd name="connsiteX293" fmla="*/ 11276171 w 13261896"/>
              <a:gd name="connsiteY293" fmla="*/ 5595271 h 5790485"/>
              <a:gd name="connsiteX294" fmla="*/ 11295221 w 13261896"/>
              <a:gd name="connsiteY294" fmla="*/ 5552409 h 5790485"/>
              <a:gd name="connsiteX295" fmla="*/ 11252359 w 13261896"/>
              <a:gd name="connsiteY295" fmla="*/ 5580984 h 5790485"/>
              <a:gd name="connsiteX296" fmla="*/ 11204734 w 13261896"/>
              <a:gd name="connsiteY296" fmla="*/ 5580984 h 5790485"/>
              <a:gd name="connsiteX297" fmla="*/ 11480958 w 13261896"/>
              <a:gd name="connsiteY297" fmla="*/ 5461921 h 5790485"/>
              <a:gd name="connsiteX298" fmla="*/ 11499961 w 13261896"/>
              <a:gd name="connsiteY298" fmla="*/ 5461921 h 5790485"/>
              <a:gd name="connsiteX299" fmla="*/ 11604736 w 13261896"/>
              <a:gd name="connsiteY299" fmla="*/ 5480971 h 5790485"/>
              <a:gd name="connsiteX300" fmla="*/ 11495198 w 13261896"/>
              <a:gd name="connsiteY300" fmla="*/ 5542884 h 5790485"/>
              <a:gd name="connsiteX301" fmla="*/ 11480958 w 13261896"/>
              <a:gd name="connsiteY301" fmla="*/ 5519071 h 5790485"/>
              <a:gd name="connsiteX302" fmla="*/ 11523773 w 13261896"/>
              <a:gd name="connsiteY302" fmla="*/ 5461921 h 5790485"/>
              <a:gd name="connsiteX303" fmla="*/ 11552348 w 13261896"/>
              <a:gd name="connsiteY303" fmla="*/ 5476209 h 5790485"/>
              <a:gd name="connsiteX304" fmla="*/ 11576161 w 13261896"/>
              <a:gd name="connsiteY304" fmla="*/ 5457159 h 5790485"/>
              <a:gd name="connsiteX305" fmla="*/ 11604736 w 13261896"/>
              <a:gd name="connsiteY305" fmla="*/ 5480971 h 5790485"/>
              <a:gd name="connsiteX306" fmla="*/ 4252341 w 13261896"/>
              <a:gd name="connsiteY306" fmla="*/ 5461921 h 5790485"/>
              <a:gd name="connsiteX307" fmla="*/ 4314254 w 13261896"/>
              <a:gd name="connsiteY307" fmla="*/ 5500021 h 5790485"/>
              <a:gd name="connsiteX308" fmla="*/ 4252341 w 13261896"/>
              <a:gd name="connsiteY308" fmla="*/ 5461921 h 5790485"/>
              <a:gd name="connsiteX309" fmla="*/ 5280946 w 13261896"/>
              <a:gd name="connsiteY309" fmla="*/ 5457159 h 5790485"/>
              <a:gd name="connsiteX310" fmla="*/ 5280946 w 13261896"/>
              <a:gd name="connsiteY310" fmla="*/ 5471446 h 5790485"/>
              <a:gd name="connsiteX311" fmla="*/ 5266658 w 13261896"/>
              <a:gd name="connsiteY311" fmla="*/ 5480971 h 5790485"/>
              <a:gd name="connsiteX312" fmla="*/ 5247608 w 13261896"/>
              <a:gd name="connsiteY312" fmla="*/ 5452396 h 5790485"/>
              <a:gd name="connsiteX313" fmla="*/ 5280946 w 13261896"/>
              <a:gd name="connsiteY313" fmla="*/ 5457159 h 5790485"/>
              <a:gd name="connsiteX314" fmla="*/ 2557129 w 13261896"/>
              <a:gd name="connsiteY314" fmla="*/ 5476209 h 5790485"/>
              <a:gd name="connsiteX315" fmla="*/ 2566654 w 13261896"/>
              <a:gd name="connsiteY315" fmla="*/ 5500021 h 5790485"/>
              <a:gd name="connsiteX316" fmla="*/ 2599992 w 13261896"/>
              <a:gd name="connsiteY316" fmla="*/ 5480971 h 5790485"/>
              <a:gd name="connsiteX317" fmla="*/ 2690479 w 13261896"/>
              <a:gd name="connsiteY317" fmla="*/ 5485734 h 5790485"/>
              <a:gd name="connsiteX318" fmla="*/ 2690479 w 13261896"/>
              <a:gd name="connsiteY318" fmla="*/ 5504784 h 5790485"/>
              <a:gd name="connsiteX319" fmla="*/ 2795207 w 13261896"/>
              <a:gd name="connsiteY319" fmla="*/ 5471446 h 5790485"/>
              <a:gd name="connsiteX320" fmla="*/ 2814257 w 13261896"/>
              <a:gd name="connsiteY320" fmla="*/ 5471446 h 5790485"/>
              <a:gd name="connsiteX321" fmla="*/ 2814257 w 13261896"/>
              <a:gd name="connsiteY321" fmla="*/ 5485734 h 5790485"/>
              <a:gd name="connsiteX322" fmla="*/ 2695242 w 13261896"/>
              <a:gd name="connsiteY322" fmla="*/ 5509546 h 5790485"/>
              <a:gd name="connsiteX323" fmla="*/ 2590467 w 13261896"/>
              <a:gd name="connsiteY323" fmla="*/ 5504784 h 5790485"/>
              <a:gd name="connsiteX324" fmla="*/ 2457117 w 13261896"/>
              <a:gd name="connsiteY324" fmla="*/ 5476209 h 5790485"/>
              <a:gd name="connsiteX325" fmla="*/ 2457117 w 13261896"/>
              <a:gd name="connsiteY325" fmla="*/ 5461921 h 5790485"/>
              <a:gd name="connsiteX326" fmla="*/ 2476167 w 13261896"/>
              <a:gd name="connsiteY326" fmla="*/ 5452396 h 5790485"/>
              <a:gd name="connsiteX327" fmla="*/ 2557129 w 13261896"/>
              <a:gd name="connsiteY327" fmla="*/ 5476209 h 5790485"/>
              <a:gd name="connsiteX328" fmla="*/ 933307 w 13261896"/>
              <a:gd name="connsiteY328" fmla="*/ 5542884 h 5790485"/>
              <a:gd name="connsiteX329" fmla="*/ 999982 w 13261896"/>
              <a:gd name="connsiteY329" fmla="*/ 5452396 h 5790485"/>
              <a:gd name="connsiteX330" fmla="*/ 933307 w 13261896"/>
              <a:gd name="connsiteY330" fmla="*/ 5542884 h 5790485"/>
              <a:gd name="connsiteX331" fmla="*/ 12785694 w 13261896"/>
              <a:gd name="connsiteY331" fmla="*/ 5657184 h 5790485"/>
              <a:gd name="connsiteX332" fmla="*/ 12752356 w 13261896"/>
              <a:gd name="connsiteY332" fmla="*/ 5685711 h 5790485"/>
              <a:gd name="connsiteX333" fmla="*/ 12576191 w 13261896"/>
              <a:gd name="connsiteY333" fmla="*/ 5566696 h 5790485"/>
              <a:gd name="connsiteX334" fmla="*/ 12404741 w 13261896"/>
              <a:gd name="connsiteY334" fmla="*/ 5480971 h 5790485"/>
              <a:gd name="connsiteX335" fmla="*/ 12423791 w 13261896"/>
              <a:gd name="connsiteY335" fmla="*/ 5471446 h 5790485"/>
              <a:gd name="connsiteX336" fmla="*/ 12571429 w 13261896"/>
              <a:gd name="connsiteY336" fmla="*/ 5538121 h 5790485"/>
              <a:gd name="connsiteX337" fmla="*/ 12590479 w 13261896"/>
              <a:gd name="connsiteY337" fmla="*/ 5542884 h 5790485"/>
              <a:gd name="connsiteX338" fmla="*/ 12514279 w 13261896"/>
              <a:gd name="connsiteY338" fmla="*/ 5447634 h 5790485"/>
              <a:gd name="connsiteX339" fmla="*/ 12785694 w 13261896"/>
              <a:gd name="connsiteY339" fmla="*/ 5657184 h 5790485"/>
              <a:gd name="connsiteX340" fmla="*/ 12133325 w 13261896"/>
              <a:gd name="connsiteY340" fmla="*/ 5452396 h 5790485"/>
              <a:gd name="connsiteX341" fmla="*/ 12166663 w 13261896"/>
              <a:gd name="connsiteY341" fmla="*/ 5447634 h 5790485"/>
              <a:gd name="connsiteX342" fmla="*/ 12133325 w 13261896"/>
              <a:gd name="connsiteY342" fmla="*/ 5452396 h 5790485"/>
              <a:gd name="connsiteX343" fmla="*/ 11747611 w 13261896"/>
              <a:gd name="connsiteY343" fmla="*/ 5457159 h 5790485"/>
              <a:gd name="connsiteX344" fmla="*/ 11719036 w 13261896"/>
              <a:gd name="connsiteY344" fmla="*/ 5542884 h 5790485"/>
              <a:gd name="connsiteX345" fmla="*/ 11685698 w 13261896"/>
              <a:gd name="connsiteY345" fmla="*/ 5471446 h 5790485"/>
              <a:gd name="connsiteX346" fmla="*/ 11723798 w 13261896"/>
              <a:gd name="connsiteY346" fmla="*/ 5447634 h 5790485"/>
              <a:gd name="connsiteX347" fmla="*/ 11747611 w 13261896"/>
              <a:gd name="connsiteY347" fmla="*/ 5457159 h 5790485"/>
              <a:gd name="connsiteX348" fmla="*/ 1242822 w 13261896"/>
              <a:gd name="connsiteY348" fmla="*/ 5471446 h 5790485"/>
              <a:gd name="connsiteX349" fmla="*/ 1228535 w 13261896"/>
              <a:gd name="connsiteY349" fmla="*/ 5471446 h 5790485"/>
              <a:gd name="connsiteX350" fmla="*/ 1247585 w 13261896"/>
              <a:gd name="connsiteY350" fmla="*/ 5447634 h 5790485"/>
              <a:gd name="connsiteX351" fmla="*/ 1242822 w 13261896"/>
              <a:gd name="connsiteY351" fmla="*/ 5471446 h 5790485"/>
              <a:gd name="connsiteX352" fmla="*/ 1133332 w 13261896"/>
              <a:gd name="connsiteY352" fmla="*/ 5476209 h 5790485"/>
              <a:gd name="connsiteX353" fmla="*/ 1128570 w 13261896"/>
              <a:gd name="connsiteY353" fmla="*/ 5447634 h 5790485"/>
              <a:gd name="connsiteX354" fmla="*/ 1133332 w 13261896"/>
              <a:gd name="connsiteY354" fmla="*/ 5476209 h 5790485"/>
              <a:gd name="connsiteX355" fmla="*/ 5076158 w 13261896"/>
              <a:gd name="connsiteY355" fmla="*/ 5476209 h 5790485"/>
              <a:gd name="connsiteX356" fmla="*/ 5128546 w 13261896"/>
              <a:gd name="connsiteY356" fmla="*/ 5442871 h 5790485"/>
              <a:gd name="connsiteX357" fmla="*/ 5076158 w 13261896"/>
              <a:gd name="connsiteY357" fmla="*/ 5476209 h 5790485"/>
              <a:gd name="connsiteX358" fmla="*/ 2823782 w 13261896"/>
              <a:gd name="connsiteY358" fmla="*/ 5480971 h 5790485"/>
              <a:gd name="connsiteX359" fmla="*/ 2876169 w 13261896"/>
              <a:gd name="connsiteY359" fmla="*/ 5442871 h 5790485"/>
              <a:gd name="connsiteX360" fmla="*/ 2823782 w 13261896"/>
              <a:gd name="connsiteY360" fmla="*/ 5480971 h 5790485"/>
              <a:gd name="connsiteX361" fmla="*/ 2776157 w 13261896"/>
              <a:gd name="connsiteY361" fmla="*/ 5461921 h 5790485"/>
              <a:gd name="connsiteX362" fmla="*/ 2733294 w 13261896"/>
              <a:gd name="connsiteY362" fmla="*/ 5471446 h 5790485"/>
              <a:gd name="connsiteX363" fmla="*/ 2671429 w 13261896"/>
              <a:gd name="connsiteY363" fmla="*/ 5471446 h 5790485"/>
              <a:gd name="connsiteX364" fmla="*/ 2771394 w 13261896"/>
              <a:gd name="connsiteY364" fmla="*/ 5442871 h 5790485"/>
              <a:gd name="connsiteX365" fmla="*/ 2776157 w 13261896"/>
              <a:gd name="connsiteY365" fmla="*/ 5461921 h 5790485"/>
              <a:gd name="connsiteX366" fmla="*/ 2661904 w 13261896"/>
              <a:gd name="connsiteY366" fmla="*/ 5457159 h 5790485"/>
              <a:gd name="connsiteX367" fmla="*/ 2633329 w 13261896"/>
              <a:gd name="connsiteY367" fmla="*/ 5471446 h 5790485"/>
              <a:gd name="connsiteX368" fmla="*/ 2552367 w 13261896"/>
              <a:gd name="connsiteY368" fmla="*/ 5461921 h 5790485"/>
              <a:gd name="connsiteX369" fmla="*/ 2547604 w 13261896"/>
              <a:gd name="connsiteY369" fmla="*/ 5447634 h 5790485"/>
              <a:gd name="connsiteX370" fmla="*/ 2566654 w 13261896"/>
              <a:gd name="connsiteY370" fmla="*/ 5442871 h 5790485"/>
              <a:gd name="connsiteX371" fmla="*/ 2661904 w 13261896"/>
              <a:gd name="connsiteY371" fmla="*/ 5457159 h 5790485"/>
              <a:gd name="connsiteX372" fmla="*/ 11757136 w 13261896"/>
              <a:gd name="connsiteY372" fmla="*/ 5447634 h 5790485"/>
              <a:gd name="connsiteX373" fmla="*/ 11747611 w 13261896"/>
              <a:gd name="connsiteY373" fmla="*/ 5442871 h 5790485"/>
              <a:gd name="connsiteX374" fmla="*/ 11766661 w 13261896"/>
              <a:gd name="connsiteY374" fmla="*/ 5433346 h 5790485"/>
              <a:gd name="connsiteX375" fmla="*/ 11757136 w 13261896"/>
              <a:gd name="connsiteY375" fmla="*/ 5447634 h 5790485"/>
              <a:gd name="connsiteX376" fmla="*/ 10123789 w 13261896"/>
              <a:gd name="connsiteY376" fmla="*/ 5452396 h 5790485"/>
              <a:gd name="connsiteX377" fmla="*/ 9995202 w 13261896"/>
              <a:gd name="connsiteY377" fmla="*/ 5461921 h 5790485"/>
              <a:gd name="connsiteX378" fmla="*/ 10080927 w 13261896"/>
              <a:gd name="connsiteY378" fmla="*/ 5438109 h 5790485"/>
              <a:gd name="connsiteX379" fmla="*/ 10047589 w 13261896"/>
              <a:gd name="connsiteY379" fmla="*/ 5433346 h 5790485"/>
              <a:gd name="connsiteX380" fmla="*/ 10109502 w 13261896"/>
              <a:gd name="connsiteY380" fmla="*/ 5428584 h 5790485"/>
              <a:gd name="connsiteX381" fmla="*/ 10123789 w 13261896"/>
              <a:gd name="connsiteY381" fmla="*/ 5452396 h 5790485"/>
              <a:gd name="connsiteX382" fmla="*/ 5147596 w 13261896"/>
              <a:gd name="connsiteY382" fmla="*/ 5480971 h 5790485"/>
              <a:gd name="connsiteX383" fmla="*/ 5185696 w 13261896"/>
              <a:gd name="connsiteY383" fmla="*/ 5428584 h 5790485"/>
              <a:gd name="connsiteX384" fmla="*/ 5147596 w 13261896"/>
              <a:gd name="connsiteY384" fmla="*/ 5480971 h 5790485"/>
              <a:gd name="connsiteX385" fmla="*/ 5123783 w 13261896"/>
              <a:gd name="connsiteY385" fmla="*/ 5471446 h 5790485"/>
              <a:gd name="connsiteX386" fmla="*/ 5166646 w 13261896"/>
              <a:gd name="connsiteY386" fmla="*/ 5428584 h 5790485"/>
              <a:gd name="connsiteX387" fmla="*/ 5123783 w 13261896"/>
              <a:gd name="connsiteY387" fmla="*/ 5471446 h 5790485"/>
              <a:gd name="connsiteX388" fmla="*/ 12419029 w 13261896"/>
              <a:gd name="connsiteY388" fmla="*/ 5461921 h 5790485"/>
              <a:gd name="connsiteX389" fmla="*/ 12423791 w 13261896"/>
              <a:gd name="connsiteY389" fmla="*/ 5423821 h 5790485"/>
              <a:gd name="connsiteX390" fmla="*/ 12495229 w 13261896"/>
              <a:gd name="connsiteY390" fmla="*/ 5442871 h 5790485"/>
              <a:gd name="connsiteX391" fmla="*/ 12561904 w 13261896"/>
              <a:gd name="connsiteY391" fmla="*/ 5523834 h 5790485"/>
              <a:gd name="connsiteX392" fmla="*/ 12419029 w 13261896"/>
              <a:gd name="connsiteY392" fmla="*/ 5461921 h 5790485"/>
              <a:gd name="connsiteX393" fmla="*/ 4338066 w 13261896"/>
              <a:gd name="connsiteY393" fmla="*/ 5452396 h 5790485"/>
              <a:gd name="connsiteX394" fmla="*/ 4338066 w 13261896"/>
              <a:gd name="connsiteY394" fmla="*/ 5466684 h 5790485"/>
              <a:gd name="connsiteX395" fmla="*/ 4285679 w 13261896"/>
              <a:gd name="connsiteY395" fmla="*/ 5419059 h 5790485"/>
              <a:gd name="connsiteX396" fmla="*/ 4338066 w 13261896"/>
              <a:gd name="connsiteY396" fmla="*/ 5452396 h 5790485"/>
              <a:gd name="connsiteX397" fmla="*/ 2719054 w 13261896"/>
              <a:gd name="connsiteY397" fmla="*/ 5419059 h 5790485"/>
              <a:gd name="connsiteX398" fmla="*/ 2714292 w 13261896"/>
              <a:gd name="connsiteY398" fmla="*/ 5438109 h 5790485"/>
              <a:gd name="connsiteX399" fmla="*/ 2604754 w 13261896"/>
              <a:gd name="connsiteY399" fmla="*/ 5433346 h 5790485"/>
              <a:gd name="connsiteX400" fmla="*/ 2633329 w 13261896"/>
              <a:gd name="connsiteY400" fmla="*/ 5419059 h 5790485"/>
              <a:gd name="connsiteX401" fmla="*/ 2719054 w 13261896"/>
              <a:gd name="connsiteY401" fmla="*/ 5419059 h 5790485"/>
              <a:gd name="connsiteX402" fmla="*/ 1157145 w 13261896"/>
              <a:gd name="connsiteY402" fmla="*/ 5476209 h 5790485"/>
              <a:gd name="connsiteX403" fmla="*/ 1166670 w 13261896"/>
              <a:gd name="connsiteY403" fmla="*/ 5480971 h 5790485"/>
              <a:gd name="connsiteX404" fmla="*/ 1171432 w 13261896"/>
              <a:gd name="connsiteY404" fmla="*/ 5495259 h 5790485"/>
              <a:gd name="connsiteX405" fmla="*/ 1157145 w 13261896"/>
              <a:gd name="connsiteY405" fmla="*/ 5533359 h 5790485"/>
              <a:gd name="connsiteX406" fmla="*/ 1152382 w 13261896"/>
              <a:gd name="connsiteY406" fmla="*/ 5466684 h 5790485"/>
              <a:gd name="connsiteX407" fmla="*/ 1142857 w 13261896"/>
              <a:gd name="connsiteY407" fmla="*/ 5428584 h 5790485"/>
              <a:gd name="connsiteX408" fmla="*/ 1152382 w 13261896"/>
              <a:gd name="connsiteY408" fmla="*/ 5419059 h 5790485"/>
              <a:gd name="connsiteX409" fmla="*/ 1157145 w 13261896"/>
              <a:gd name="connsiteY409" fmla="*/ 5476209 h 5790485"/>
              <a:gd name="connsiteX410" fmla="*/ 12004738 w 13261896"/>
              <a:gd name="connsiteY410" fmla="*/ 5414296 h 5790485"/>
              <a:gd name="connsiteX411" fmla="*/ 11999975 w 13261896"/>
              <a:gd name="connsiteY411" fmla="*/ 5428584 h 5790485"/>
              <a:gd name="connsiteX412" fmla="*/ 12014263 w 13261896"/>
              <a:gd name="connsiteY412" fmla="*/ 5452396 h 5790485"/>
              <a:gd name="connsiteX413" fmla="*/ 11966638 w 13261896"/>
              <a:gd name="connsiteY413" fmla="*/ 5452396 h 5790485"/>
              <a:gd name="connsiteX414" fmla="*/ 11980925 w 13261896"/>
              <a:gd name="connsiteY414" fmla="*/ 5414296 h 5790485"/>
              <a:gd name="connsiteX415" fmla="*/ 12004738 w 13261896"/>
              <a:gd name="connsiteY415" fmla="*/ 5414296 h 5790485"/>
              <a:gd name="connsiteX416" fmla="*/ 11566636 w 13261896"/>
              <a:gd name="connsiteY416" fmla="*/ 5452396 h 5790485"/>
              <a:gd name="connsiteX417" fmla="*/ 11409521 w 13261896"/>
              <a:gd name="connsiteY417" fmla="*/ 5466684 h 5790485"/>
              <a:gd name="connsiteX418" fmla="*/ 11409521 w 13261896"/>
              <a:gd name="connsiteY418" fmla="*/ 5433346 h 5790485"/>
              <a:gd name="connsiteX419" fmla="*/ 11395233 w 13261896"/>
              <a:gd name="connsiteY419" fmla="*/ 5419059 h 5790485"/>
              <a:gd name="connsiteX420" fmla="*/ 11438096 w 13261896"/>
              <a:gd name="connsiteY420" fmla="*/ 5414296 h 5790485"/>
              <a:gd name="connsiteX421" fmla="*/ 11566636 w 13261896"/>
              <a:gd name="connsiteY421" fmla="*/ 5452396 h 5790485"/>
              <a:gd name="connsiteX422" fmla="*/ 10209514 w 13261896"/>
              <a:gd name="connsiteY422" fmla="*/ 5419059 h 5790485"/>
              <a:gd name="connsiteX423" fmla="*/ 10185702 w 13261896"/>
              <a:gd name="connsiteY423" fmla="*/ 5414296 h 5790485"/>
              <a:gd name="connsiteX424" fmla="*/ 10209514 w 13261896"/>
              <a:gd name="connsiteY424" fmla="*/ 5419059 h 5790485"/>
              <a:gd name="connsiteX425" fmla="*/ 4299966 w 13261896"/>
              <a:gd name="connsiteY425" fmla="*/ 5466684 h 5790485"/>
              <a:gd name="connsiteX426" fmla="*/ 4233339 w 13261896"/>
              <a:gd name="connsiteY426" fmla="*/ 5414296 h 5790485"/>
              <a:gd name="connsiteX427" fmla="*/ 4299966 w 13261896"/>
              <a:gd name="connsiteY427" fmla="*/ 5466684 h 5790485"/>
              <a:gd name="connsiteX428" fmla="*/ 2785682 w 13261896"/>
              <a:gd name="connsiteY428" fmla="*/ 5461921 h 5790485"/>
              <a:gd name="connsiteX429" fmla="*/ 2795207 w 13261896"/>
              <a:gd name="connsiteY429" fmla="*/ 5438109 h 5790485"/>
              <a:gd name="connsiteX430" fmla="*/ 2852357 w 13261896"/>
              <a:gd name="connsiteY430" fmla="*/ 5419059 h 5790485"/>
              <a:gd name="connsiteX431" fmla="*/ 2857119 w 13261896"/>
              <a:gd name="connsiteY431" fmla="*/ 5433346 h 5790485"/>
              <a:gd name="connsiteX432" fmla="*/ 2876169 w 13261896"/>
              <a:gd name="connsiteY432" fmla="*/ 5414296 h 5790485"/>
              <a:gd name="connsiteX433" fmla="*/ 2785682 w 13261896"/>
              <a:gd name="connsiteY433" fmla="*/ 5461921 h 5790485"/>
              <a:gd name="connsiteX434" fmla="*/ 2461879 w 13261896"/>
              <a:gd name="connsiteY434" fmla="*/ 5409534 h 5790485"/>
              <a:gd name="connsiteX435" fmla="*/ 2538079 w 13261896"/>
              <a:gd name="connsiteY435" fmla="*/ 5438109 h 5790485"/>
              <a:gd name="connsiteX436" fmla="*/ 2538079 w 13261896"/>
              <a:gd name="connsiteY436" fmla="*/ 5457159 h 5790485"/>
              <a:gd name="connsiteX437" fmla="*/ 2438067 w 13261896"/>
              <a:gd name="connsiteY437" fmla="*/ 5414296 h 5790485"/>
              <a:gd name="connsiteX438" fmla="*/ 2442829 w 13261896"/>
              <a:gd name="connsiteY438" fmla="*/ 5409534 h 5790485"/>
              <a:gd name="connsiteX439" fmla="*/ 2461879 w 13261896"/>
              <a:gd name="connsiteY439" fmla="*/ 5409534 h 5790485"/>
              <a:gd name="connsiteX440" fmla="*/ 12552379 w 13261896"/>
              <a:gd name="connsiteY440" fmla="*/ 5452396 h 5790485"/>
              <a:gd name="connsiteX441" fmla="*/ 12428554 w 13261896"/>
              <a:gd name="connsiteY441" fmla="*/ 5404771 h 5790485"/>
              <a:gd name="connsiteX442" fmla="*/ 12552379 w 13261896"/>
              <a:gd name="connsiteY442" fmla="*/ 5452396 h 5790485"/>
              <a:gd name="connsiteX443" fmla="*/ 10866644 w 13261896"/>
              <a:gd name="connsiteY443" fmla="*/ 5409534 h 5790485"/>
              <a:gd name="connsiteX444" fmla="*/ 10895219 w 13261896"/>
              <a:gd name="connsiteY444" fmla="*/ 5419059 h 5790485"/>
              <a:gd name="connsiteX445" fmla="*/ 10919031 w 13261896"/>
              <a:gd name="connsiteY445" fmla="*/ 5419059 h 5790485"/>
              <a:gd name="connsiteX446" fmla="*/ 10947606 w 13261896"/>
              <a:gd name="connsiteY446" fmla="*/ 5442871 h 5790485"/>
              <a:gd name="connsiteX447" fmla="*/ 10976181 w 13261896"/>
              <a:gd name="connsiteY447" fmla="*/ 5452396 h 5790485"/>
              <a:gd name="connsiteX448" fmla="*/ 11004756 w 13261896"/>
              <a:gd name="connsiteY448" fmla="*/ 5485734 h 5790485"/>
              <a:gd name="connsiteX449" fmla="*/ 11023806 w 13261896"/>
              <a:gd name="connsiteY449" fmla="*/ 5528596 h 5790485"/>
              <a:gd name="connsiteX450" fmla="*/ 10971419 w 13261896"/>
              <a:gd name="connsiteY450" fmla="*/ 5533359 h 5790485"/>
              <a:gd name="connsiteX451" fmla="*/ 10714292 w 13261896"/>
              <a:gd name="connsiteY451" fmla="*/ 5485734 h 5790485"/>
              <a:gd name="connsiteX452" fmla="*/ 10661904 w 13261896"/>
              <a:gd name="connsiteY452" fmla="*/ 5452396 h 5790485"/>
              <a:gd name="connsiteX453" fmla="*/ 10709529 w 13261896"/>
              <a:gd name="connsiteY453" fmla="*/ 5428584 h 5790485"/>
              <a:gd name="connsiteX454" fmla="*/ 10733294 w 13261896"/>
              <a:gd name="connsiteY454" fmla="*/ 5438109 h 5790485"/>
              <a:gd name="connsiteX455" fmla="*/ 10757106 w 13261896"/>
              <a:gd name="connsiteY455" fmla="*/ 5419059 h 5790485"/>
              <a:gd name="connsiteX456" fmla="*/ 10766631 w 13261896"/>
              <a:gd name="connsiteY456" fmla="*/ 5452396 h 5790485"/>
              <a:gd name="connsiteX457" fmla="*/ 10776156 w 13261896"/>
              <a:gd name="connsiteY457" fmla="*/ 5457159 h 5790485"/>
              <a:gd name="connsiteX458" fmla="*/ 10838069 w 13261896"/>
              <a:gd name="connsiteY458" fmla="*/ 5404771 h 5790485"/>
              <a:gd name="connsiteX459" fmla="*/ 10866644 w 13261896"/>
              <a:gd name="connsiteY459" fmla="*/ 5409534 h 5790485"/>
              <a:gd name="connsiteX460" fmla="*/ 5152358 w 13261896"/>
              <a:gd name="connsiteY460" fmla="*/ 5428584 h 5790485"/>
              <a:gd name="connsiteX461" fmla="*/ 5171408 w 13261896"/>
              <a:gd name="connsiteY461" fmla="*/ 5404771 h 5790485"/>
              <a:gd name="connsiteX462" fmla="*/ 5152358 w 13261896"/>
              <a:gd name="connsiteY462" fmla="*/ 5428584 h 5790485"/>
              <a:gd name="connsiteX463" fmla="*/ 12004738 w 13261896"/>
              <a:gd name="connsiteY463" fmla="*/ 5404771 h 5790485"/>
              <a:gd name="connsiteX464" fmla="*/ 11976163 w 13261896"/>
              <a:gd name="connsiteY464" fmla="*/ 5400009 h 5790485"/>
              <a:gd name="connsiteX465" fmla="*/ 12004738 w 13261896"/>
              <a:gd name="connsiteY465" fmla="*/ 5404771 h 5790485"/>
              <a:gd name="connsiteX466" fmla="*/ 11966638 w 13261896"/>
              <a:gd name="connsiteY466" fmla="*/ 5400009 h 5790485"/>
              <a:gd name="connsiteX467" fmla="*/ 11961875 w 13261896"/>
              <a:gd name="connsiteY467" fmla="*/ 5419059 h 5790485"/>
              <a:gd name="connsiteX468" fmla="*/ 11971400 w 13261896"/>
              <a:gd name="connsiteY468" fmla="*/ 5433346 h 5790485"/>
              <a:gd name="connsiteX469" fmla="*/ 11957113 w 13261896"/>
              <a:gd name="connsiteY469" fmla="*/ 5447634 h 5790485"/>
              <a:gd name="connsiteX470" fmla="*/ 11795236 w 13261896"/>
              <a:gd name="connsiteY470" fmla="*/ 5533359 h 5790485"/>
              <a:gd name="connsiteX471" fmla="*/ 11733323 w 13261896"/>
              <a:gd name="connsiteY471" fmla="*/ 5557171 h 5790485"/>
              <a:gd name="connsiteX472" fmla="*/ 11933300 w 13261896"/>
              <a:gd name="connsiteY472" fmla="*/ 5400009 h 5790485"/>
              <a:gd name="connsiteX473" fmla="*/ 11966638 w 13261896"/>
              <a:gd name="connsiteY473" fmla="*/ 5400009 h 5790485"/>
              <a:gd name="connsiteX474" fmla="*/ 6185678 w 13261896"/>
              <a:gd name="connsiteY474" fmla="*/ 5461921 h 5790485"/>
              <a:gd name="connsiteX475" fmla="*/ 6185678 w 13261896"/>
              <a:gd name="connsiteY475" fmla="*/ 5642896 h 5790485"/>
              <a:gd name="connsiteX476" fmla="*/ 6076188 w 13261896"/>
              <a:gd name="connsiteY476" fmla="*/ 5642896 h 5790485"/>
              <a:gd name="connsiteX477" fmla="*/ 6076188 w 13261896"/>
              <a:gd name="connsiteY477" fmla="*/ 5519071 h 5790485"/>
              <a:gd name="connsiteX478" fmla="*/ 6133338 w 13261896"/>
              <a:gd name="connsiteY478" fmla="*/ 5400009 h 5790485"/>
              <a:gd name="connsiteX479" fmla="*/ 6185678 w 13261896"/>
              <a:gd name="connsiteY479" fmla="*/ 5461921 h 5790485"/>
              <a:gd name="connsiteX480" fmla="*/ 11714273 w 13261896"/>
              <a:gd name="connsiteY480" fmla="*/ 5442871 h 5790485"/>
              <a:gd name="connsiteX481" fmla="*/ 11699986 w 13261896"/>
              <a:gd name="connsiteY481" fmla="*/ 5442871 h 5790485"/>
              <a:gd name="connsiteX482" fmla="*/ 11804761 w 13261896"/>
              <a:gd name="connsiteY482" fmla="*/ 5400009 h 5790485"/>
              <a:gd name="connsiteX483" fmla="*/ 11714273 w 13261896"/>
              <a:gd name="connsiteY483" fmla="*/ 5442871 h 5790485"/>
              <a:gd name="connsiteX484" fmla="*/ 10366629 w 13261896"/>
              <a:gd name="connsiteY484" fmla="*/ 5471446 h 5790485"/>
              <a:gd name="connsiteX485" fmla="*/ 10338102 w 13261896"/>
              <a:gd name="connsiteY485" fmla="*/ 5476209 h 5790485"/>
              <a:gd name="connsiteX486" fmla="*/ 10223802 w 13261896"/>
              <a:gd name="connsiteY486" fmla="*/ 5428584 h 5790485"/>
              <a:gd name="connsiteX487" fmla="*/ 10209514 w 13261896"/>
              <a:gd name="connsiteY487" fmla="*/ 5400009 h 5790485"/>
              <a:gd name="connsiteX488" fmla="*/ 10219039 w 13261896"/>
              <a:gd name="connsiteY488" fmla="*/ 5385721 h 5790485"/>
              <a:gd name="connsiteX489" fmla="*/ 10366629 w 13261896"/>
              <a:gd name="connsiteY489" fmla="*/ 5471446 h 5790485"/>
              <a:gd name="connsiteX490" fmla="*/ 8366665 w 13261896"/>
              <a:gd name="connsiteY490" fmla="*/ 5523834 h 5790485"/>
              <a:gd name="connsiteX491" fmla="*/ 8366665 w 13261896"/>
              <a:gd name="connsiteY491" fmla="*/ 5761911 h 5790485"/>
              <a:gd name="connsiteX492" fmla="*/ 8171402 w 13261896"/>
              <a:gd name="connsiteY492" fmla="*/ 5747623 h 5790485"/>
              <a:gd name="connsiteX493" fmla="*/ 8171402 w 13261896"/>
              <a:gd name="connsiteY493" fmla="*/ 5704761 h 5790485"/>
              <a:gd name="connsiteX494" fmla="*/ 8180927 w 13261896"/>
              <a:gd name="connsiteY494" fmla="*/ 5600034 h 5790485"/>
              <a:gd name="connsiteX495" fmla="*/ 8276177 w 13261896"/>
              <a:gd name="connsiteY495" fmla="*/ 5385721 h 5790485"/>
              <a:gd name="connsiteX496" fmla="*/ 8366665 w 13261896"/>
              <a:gd name="connsiteY496" fmla="*/ 5523834 h 5790485"/>
              <a:gd name="connsiteX497" fmla="*/ 11528536 w 13261896"/>
              <a:gd name="connsiteY497" fmla="*/ 5404771 h 5790485"/>
              <a:gd name="connsiteX498" fmla="*/ 11638073 w 13261896"/>
              <a:gd name="connsiteY498" fmla="*/ 5457159 h 5790485"/>
              <a:gd name="connsiteX499" fmla="*/ 11614261 w 13261896"/>
              <a:gd name="connsiteY499" fmla="*/ 5471446 h 5790485"/>
              <a:gd name="connsiteX500" fmla="*/ 11385708 w 13261896"/>
              <a:gd name="connsiteY500" fmla="*/ 5409534 h 5790485"/>
              <a:gd name="connsiteX501" fmla="*/ 11371421 w 13261896"/>
              <a:gd name="connsiteY501" fmla="*/ 5385721 h 5790485"/>
              <a:gd name="connsiteX502" fmla="*/ 11476196 w 13261896"/>
              <a:gd name="connsiteY502" fmla="*/ 5380959 h 5790485"/>
              <a:gd name="connsiteX503" fmla="*/ 11528536 w 13261896"/>
              <a:gd name="connsiteY503" fmla="*/ 5404771 h 5790485"/>
              <a:gd name="connsiteX504" fmla="*/ 11995213 w 13261896"/>
              <a:gd name="connsiteY504" fmla="*/ 5385721 h 5790485"/>
              <a:gd name="connsiteX505" fmla="*/ 11971400 w 13261896"/>
              <a:gd name="connsiteY505" fmla="*/ 5390484 h 5790485"/>
              <a:gd name="connsiteX506" fmla="*/ 11990450 w 13261896"/>
              <a:gd name="connsiteY506" fmla="*/ 5376196 h 5790485"/>
              <a:gd name="connsiteX507" fmla="*/ 11995213 w 13261896"/>
              <a:gd name="connsiteY507" fmla="*/ 5385721 h 5790485"/>
              <a:gd name="connsiteX508" fmla="*/ 3842861 w 13261896"/>
              <a:gd name="connsiteY508" fmla="*/ 5466684 h 5790485"/>
              <a:gd name="connsiteX509" fmla="*/ 3833336 w 13261896"/>
              <a:gd name="connsiteY509" fmla="*/ 5471446 h 5790485"/>
              <a:gd name="connsiteX510" fmla="*/ 3828574 w 13261896"/>
              <a:gd name="connsiteY510" fmla="*/ 5414296 h 5790485"/>
              <a:gd name="connsiteX511" fmla="*/ 3842861 w 13261896"/>
              <a:gd name="connsiteY511" fmla="*/ 5376196 h 5790485"/>
              <a:gd name="connsiteX512" fmla="*/ 3842861 w 13261896"/>
              <a:gd name="connsiteY512" fmla="*/ 5466684 h 5790485"/>
              <a:gd name="connsiteX513" fmla="*/ 4223814 w 13261896"/>
              <a:gd name="connsiteY513" fmla="*/ 5404771 h 5790485"/>
              <a:gd name="connsiteX514" fmla="*/ 4219051 w 13261896"/>
              <a:gd name="connsiteY514" fmla="*/ 5414296 h 5790485"/>
              <a:gd name="connsiteX515" fmla="*/ 4166664 w 13261896"/>
              <a:gd name="connsiteY515" fmla="*/ 5376196 h 5790485"/>
              <a:gd name="connsiteX516" fmla="*/ 4171426 w 13261896"/>
              <a:gd name="connsiteY516" fmla="*/ 5371434 h 5790485"/>
              <a:gd name="connsiteX517" fmla="*/ 4223814 w 13261896"/>
              <a:gd name="connsiteY517" fmla="*/ 5404771 h 5790485"/>
              <a:gd name="connsiteX518" fmla="*/ 4128564 w 13261896"/>
              <a:gd name="connsiteY518" fmla="*/ 5371434 h 5790485"/>
              <a:gd name="connsiteX519" fmla="*/ 4247579 w 13261896"/>
              <a:gd name="connsiteY519" fmla="*/ 5447634 h 5790485"/>
              <a:gd name="connsiteX520" fmla="*/ 4242864 w 13261896"/>
              <a:gd name="connsiteY520" fmla="*/ 5457159 h 5790485"/>
              <a:gd name="connsiteX521" fmla="*/ 4119039 w 13261896"/>
              <a:gd name="connsiteY521" fmla="*/ 5371434 h 5790485"/>
              <a:gd name="connsiteX522" fmla="*/ 4128564 w 13261896"/>
              <a:gd name="connsiteY522" fmla="*/ 5371434 h 5790485"/>
              <a:gd name="connsiteX523" fmla="*/ 12166663 w 13261896"/>
              <a:gd name="connsiteY523" fmla="*/ 5433346 h 5790485"/>
              <a:gd name="connsiteX524" fmla="*/ 12152375 w 13261896"/>
              <a:gd name="connsiteY524" fmla="*/ 5433346 h 5790485"/>
              <a:gd name="connsiteX525" fmla="*/ 12185713 w 13261896"/>
              <a:gd name="connsiteY525" fmla="*/ 5366671 h 5790485"/>
              <a:gd name="connsiteX526" fmla="*/ 12166663 w 13261896"/>
              <a:gd name="connsiteY526" fmla="*/ 5433346 h 5790485"/>
              <a:gd name="connsiteX527" fmla="*/ 11942825 w 13261896"/>
              <a:gd name="connsiteY527" fmla="*/ 5376196 h 5790485"/>
              <a:gd name="connsiteX528" fmla="*/ 11947588 w 13261896"/>
              <a:gd name="connsiteY528" fmla="*/ 5385721 h 5790485"/>
              <a:gd name="connsiteX529" fmla="*/ 11728561 w 13261896"/>
              <a:gd name="connsiteY529" fmla="*/ 5542884 h 5790485"/>
              <a:gd name="connsiteX530" fmla="*/ 11728561 w 13261896"/>
              <a:gd name="connsiteY530" fmla="*/ 5500021 h 5790485"/>
              <a:gd name="connsiteX531" fmla="*/ 11914250 w 13261896"/>
              <a:gd name="connsiteY531" fmla="*/ 5366671 h 5790485"/>
              <a:gd name="connsiteX532" fmla="*/ 11942825 w 13261896"/>
              <a:gd name="connsiteY532" fmla="*/ 5376196 h 5790485"/>
              <a:gd name="connsiteX533" fmla="*/ 11676173 w 13261896"/>
              <a:gd name="connsiteY533" fmla="*/ 5438109 h 5790485"/>
              <a:gd name="connsiteX534" fmla="*/ 11666648 w 13261896"/>
              <a:gd name="connsiteY534" fmla="*/ 5466684 h 5790485"/>
              <a:gd name="connsiteX535" fmla="*/ 11638073 w 13261896"/>
              <a:gd name="connsiteY535" fmla="*/ 5433346 h 5790485"/>
              <a:gd name="connsiteX536" fmla="*/ 11533298 w 13261896"/>
              <a:gd name="connsiteY536" fmla="*/ 5395246 h 5790485"/>
              <a:gd name="connsiteX537" fmla="*/ 11457146 w 13261896"/>
              <a:gd name="connsiteY537" fmla="*/ 5371434 h 5790485"/>
              <a:gd name="connsiteX538" fmla="*/ 11552348 w 13261896"/>
              <a:gd name="connsiteY538" fmla="*/ 5366671 h 5790485"/>
              <a:gd name="connsiteX539" fmla="*/ 11676173 w 13261896"/>
              <a:gd name="connsiteY539" fmla="*/ 5438109 h 5790485"/>
              <a:gd name="connsiteX540" fmla="*/ 9990439 w 13261896"/>
              <a:gd name="connsiteY540" fmla="*/ 5390484 h 5790485"/>
              <a:gd name="connsiteX541" fmla="*/ 9976152 w 13261896"/>
              <a:gd name="connsiteY541" fmla="*/ 5366671 h 5790485"/>
              <a:gd name="connsiteX542" fmla="*/ 9990439 w 13261896"/>
              <a:gd name="connsiteY542" fmla="*/ 5390484 h 5790485"/>
              <a:gd name="connsiteX543" fmla="*/ 2747582 w 13261896"/>
              <a:gd name="connsiteY543" fmla="*/ 5433346 h 5790485"/>
              <a:gd name="connsiteX544" fmla="*/ 2723769 w 13261896"/>
              <a:gd name="connsiteY544" fmla="*/ 5433346 h 5790485"/>
              <a:gd name="connsiteX545" fmla="*/ 2809494 w 13261896"/>
              <a:gd name="connsiteY545" fmla="*/ 5400009 h 5790485"/>
              <a:gd name="connsiteX546" fmla="*/ 2819019 w 13261896"/>
              <a:gd name="connsiteY546" fmla="*/ 5414296 h 5790485"/>
              <a:gd name="connsiteX547" fmla="*/ 2876169 w 13261896"/>
              <a:gd name="connsiteY547" fmla="*/ 5366671 h 5790485"/>
              <a:gd name="connsiteX548" fmla="*/ 2747582 w 13261896"/>
              <a:gd name="connsiteY548" fmla="*/ 5433346 h 5790485"/>
              <a:gd name="connsiteX549" fmla="*/ 12171425 w 13261896"/>
              <a:gd name="connsiteY549" fmla="*/ 5361909 h 5790485"/>
              <a:gd name="connsiteX550" fmla="*/ 12171425 w 13261896"/>
              <a:gd name="connsiteY550" fmla="*/ 5371434 h 5790485"/>
              <a:gd name="connsiteX551" fmla="*/ 12142850 w 13261896"/>
              <a:gd name="connsiteY551" fmla="*/ 5423821 h 5790485"/>
              <a:gd name="connsiteX552" fmla="*/ 12047600 w 13261896"/>
              <a:gd name="connsiteY552" fmla="*/ 5495259 h 5790485"/>
              <a:gd name="connsiteX553" fmla="*/ 12023788 w 13261896"/>
              <a:gd name="connsiteY553" fmla="*/ 5495259 h 5790485"/>
              <a:gd name="connsiteX554" fmla="*/ 12080938 w 13261896"/>
              <a:gd name="connsiteY554" fmla="*/ 5442871 h 5790485"/>
              <a:gd name="connsiteX555" fmla="*/ 12138088 w 13261896"/>
              <a:gd name="connsiteY555" fmla="*/ 5357146 h 5790485"/>
              <a:gd name="connsiteX556" fmla="*/ 12171425 w 13261896"/>
              <a:gd name="connsiteY556" fmla="*/ 5361909 h 5790485"/>
              <a:gd name="connsiteX557" fmla="*/ 9995202 w 13261896"/>
              <a:gd name="connsiteY557" fmla="*/ 5376196 h 5790485"/>
              <a:gd name="connsiteX558" fmla="*/ 9985677 w 13261896"/>
              <a:gd name="connsiteY558" fmla="*/ 5357146 h 5790485"/>
              <a:gd name="connsiteX559" fmla="*/ 9995202 w 13261896"/>
              <a:gd name="connsiteY559" fmla="*/ 5376196 h 5790485"/>
              <a:gd name="connsiteX560" fmla="*/ 11376183 w 13261896"/>
              <a:gd name="connsiteY560" fmla="*/ 5371434 h 5790485"/>
              <a:gd name="connsiteX561" fmla="*/ 11366658 w 13261896"/>
              <a:gd name="connsiteY561" fmla="*/ 5376196 h 5790485"/>
              <a:gd name="connsiteX562" fmla="*/ 11314271 w 13261896"/>
              <a:gd name="connsiteY562" fmla="*/ 5357146 h 5790485"/>
              <a:gd name="connsiteX563" fmla="*/ 11342846 w 13261896"/>
              <a:gd name="connsiteY563" fmla="*/ 5352384 h 5790485"/>
              <a:gd name="connsiteX564" fmla="*/ 11376183 w 13261896"/>
              <a:gd name="connsiteY564" fmla="*/ 5371434 h 5790485"/>
              <a:gd name="connsiteX565" fmla="*/ 11228546 w 13261896"/>
              <a:gd name="connsiteY565" fmla="*/ 5371434 h 5790485"/>
              <a:gd name="connsiteX566" fmla="*/ 11290458 w 13261896"/>
              <a:gd name="connsiteY566" fmla="*/ 5361909 h 5790485"/>
              <a:gd name="connsiteX567" fmla="*/ 11347608 w 13261896"/>
              <a:gd name="connsiteY567" fmla="*/ 5371434 h 5790485"/>
              <a:gd name="connsiteX568" fmla="*/ 11371421 w 13261896"/>
              <a:gd name="connsiteY568" fmla="*/ 5404771 h 5790485"/>
              <a:gd name="connsiteX569" fmla="*/ 11371421 w 13261896"/>
              <a:gd name="connsiteY569" fmla="*/ 5414296 h 5790485"/>
              <a:gd name="connsiteX570" fmla="*/ 11399996 w 13261896"/>
              <a:gd name="connsiteY570" fmla="*/ 5447634 h 5790485"/>
              <a:gd name="connsiteX571" fmla="*/ 11380946 w 13261896"/>
              <a:gd name="connsiteY571" fmla="*/ 5476209 h 5790485"/>
              <a:gd name="connsiteX572" fmla="*/ 11352371 w 13261896"/>
              <a:gd name="connsiteY572" fmla="*/ 5490496 h 5790485"/>
              <a:gd name="connsiteX573" fmla="*/ 11304746 w 13261896"/>
              <a:gd name="connsiteY573" fmla="*/ 5461921 h 5790485"/>
              <a:gd name="connsiteX574" fmla="*/ 11271408 w 13261896"/>
              <a:gd name="connsiteY574" fmla="*/ 5461921 h 5790485"/>
              <a:gd name="connsiteX575" fmla="*/ 11242834 w 13261896"/>
              <a:gd name="connsiteY575" fmla="*/ 5461921 h 5790485"/>
              <a:gd name="connsiteX576" fmla="*/ 11190446 w 13261896"/>
              <a:gd name="connsiteY576" fmla="*/ 5480971 h 5790485"/>
              <a:gd name="connsiteX577" fmla="*/ 11128534 w 13261896"/>
              <a:gd name="connsiteY577" fmla="*/ 5519071 h 5790485"/>
              <a:gd name="connsiteX578" fmla="*/ 11080956 w 13261896"/>
              <a:gd name="connsiteY578" fmla="*/ 5519071 h 5790485"/>
              <a:gd name="connsiteX579" fmla="*/ 11071431 w 13261896"/>
              <a:gd name="connsiteY579" fmla="*/ 5509546 h 5790485"/>
              <a:gd name="connsiteX580" fmla="*/ 11104721 w 13261896"/>
              <a:gd name="connsiteY580" fmla="*/ 5442871 h 5790485"/>
              <a:gd name="connsiteX581" fmla="*/ 11057144 w 13261896"/>
              <a:gd name="connsiteY581" fmla="*/ 5376196 h 5790485"/>
              <a:gd name="connsiteX582" fmla="*/ 11095244 w 13261896"/>
              <a:gd name="connsiteY582" fmla="*/ 5371434 h 5790485"/>
              <a:gd name="connsiteX583" fmla="*/ 11166634 w 13261896"/>
              <a:gd name="connsiteY583" fmla="*/ 5466684 h 5790485"/>
              <a:gd name="connsiteX584" fmla="*/ 11176159 w 13261896"/>
              <a:gd name="connsiteY584" fmla="*/ 5466684 h 5790485"/>
              <a:gd name="connsiteX585" fmla="*/ 11104721 w 13261896"/>
              <a:gd name="connsiteY585" fmla="*/ 5376196 h 5790485"/>
              <a:gd name="connsiteX586" fmla="*/ 11152346 w 13261896"/>
              <a:gd name="connsiteY586" fmla="*/ 5352384 h 5790485"/>
              <a:gd name="connsiteX587" fmla="*/ 11228546 w 13261896"/>
              <a:gd name="connsiteY587" fmla="*/ 5371434 h 5790485"/>
              <a:gd name="connsiteX588" fmla="*/ 12271391 w 13261896"/>
              <a:gd name="connsiteY588" fmla="*/ 5442871 h 5790485"/>
              <a:gd name="connsiteX589" fmla="*/ 12190475 w 13261896"/>
              <a:gd name="connsiteY589" fmla="*/ 5461921 h 5790485"/>
              <a:gd name="connsiteX590" fmla="*/ 12176188 w 13261896"/>
              <a:gd name="connsiteY590" fmla="*/ 5461921 h 5790485"/>
              <a:gd name="connsiteX591" fmla="*/ 12176188 w 13261896"/>
              <a:gd name="connsiteY591" fmla="*/ 5428584 h 5790485"/>
              <a:gd name="connsiteX592" fmla="*/ 12200000 w 13261896"/>
              <a:gd name="connsiteY592" fmla="*/ 5366671 h 5790485"/>
              <a:gd name="connsiteX593" fmla="*/ 12328541 w 13261896"/>
              <a:gd name="connsiteY593" fmla="*/ 5347621 h 5790485"/>
              <a:gd name="connsiteX594" fmla="*/ 12271391 w 13261896"/>
              <a:gd name="connsiteY594" fmla="*/ 5442871 h 5790485"/>
              <a:gd name="connsiteX595" fmla="*/ 12114275 w 13261896"/>
              <a:gd name="connsiteY595" fmla="*/ 5352384 h 5790485"/>
              <a:gd name="connsiteX596" fmla="*/ 12019025 w 13261896"/>
              <a:gd name="connsiteY596" fmla="*/ 5485734 h 5790485"/>
              <a:gd name="connsiteX597" fmla="*/ 12014263 w 13261896"/>
              <a:gd name="connsiteY597" fmla="*/ 5471446 h 5790485"/>
              <a:gd name="connsiteX598" fmla="*/ 12076175 w 13261896"/>
              <a:gd name="connsiteY598" fmla="*/ 5371434 h 5790485"/>
              <a:gd name="connsiteX599" fmla="*/ 12080938 w 13261896"/>
              <a:gd name="connsiteY599" fmla="*/ 5347621 h 5790485"/>
              <a:gd name="connsiteX600" fmla="*/ 12114275 w 13261896"/>
              <a:gd name="connsiteY600" fmla="*/ 5352384 h 5790485"/>
              <a:gd name="connsiteX601" fmla="*/ 6552343 w 13261896"/>
              <a:gd name="connsiteY601" fmla="*/ 5428584 h 5790485"/>
              <a:gd name="connsiteX602" fmla="*/ 6552343 w 13261896"/>
              <a:gd name="connsiteY602" fmla="*/ 5661946 h 5790485"/>
              <a:gd name="connsiteX603" fmla="*/ 6419041 w 13261896"/>
              <a:gd name="connsiteY603" fmla="*/ 5661946 h 5790485"/>
              <a:gd name="connsiteX604" fmla="*/ 6419041 w 13261896"/>
              <a:gd name="connsiteY604" fmla="*/ 5461921 h 5790485"/>
              <a:gd name="connsiteX605" fmla="*/ 6490478 w 13261896"/>
              <a:gd name="connsiteY605" fmla="*/ 5347621 h 5790485"/>
              <a:gd name="connsiteX606" fmla="*/ 6552343 w 13261896"/>
              <a:gd name="connsiteY606" fmla="*/ 5428584 h 5790485"/>
              <a:gd name="connsiteX607" fmla="*/ 5290471 w 13261896"/>
              <a:gd name="connsiteY607" fmla="*/ 5376196 h 5790485"/>
              <a:gd name="connsiteX608" fmla="*/ 5285708 w 13261896"/>
              <a:gd name="connsiteY608" fmla="*/ 5414296 h 5790485"/>
              <a:gd name="connsiteX609" fmla="*/ 5257133 w 13261896"/>
              <a:gd name="connsiteY609" fmla="*/ 5371434 h 5790485"/>
              <a:gd name="connsiteX610" fmla="*/ 5257133 w 13261896"/>
              <a:gd name="connsiteY610" fmla="*/ 5347621 h 5790485"/>
              <a:gd name="connsiteX611" fmla="*/ 5290471 w 13261896"/>
              <a:gd name="connsiteY611" fmla="*/ 5376196 h 5790485"/>
              <a:gd name="connsiteX612" fmla="*/ 2428542 w 13261896"/>
              <a:gd name="connsiteY612" fmla="*/ 5395246 h 5790485"/>
              <a:gd name="connsiteX613" fmla="*/ 2428542 w 13261896"/>
              <a:gd name="connsiteY613" fmla="*/ 5414296 h 5790485"/>
              <a:gd name="connsiteX614" fmla="*/ 2333339 w 13261896"/>
              <a:gd name="connsiteY614" fmla="*/ 5357146 h 5790485"/>
              <a:gd name="connsiteX615" fmla="*/ 2342817 w 13261896"/>
              <a:gd name="connsiteY615" fmla="*/ 5347621 h 5790485"/>
              <a:gd name="connsiteX616" fmla="*/ 2428542 w 13261896"/>
              <a:gd name="connsiteY616" fmla="*/ 5395246 h 5790485"/>
              <a:gd name="connsiteX617" fmla="*/ 4947619 w 13261896"/>
              <a:gd name="connsiteY617" fmla="*/ 5495259 h 5790485"/>
              <a:gd name="connsiteX618" fmla="*/ 4857131 w 13261896"/>
              <a:gd name="connsiteY618" fmla="*/ 5580984 h 5790485"/>
              <a:gd name="connsiteX619" fmla="*/ 4919044 w 13261896"/>
              <a:gd name="connsiteY619" fmla="*/ 5519071 h 5790485"/>
              <a:gd name="connsiteX620" fmla="*/ 4942856 w 13261896"/>
              <a:gd name="connsiteY620" fmla="*/ 5466684 h 5790485"/>
              <a:gd name="connsiteX621" fmla="*/ 5128546 w 13261896"/>
              <a:gd name="connsiteY621" fmla="*/ 5347621 h 5790485"/>
              <a:gd name="connsiteX622" fmla="*/ 5161883 w 13261896"/>
              <a:gd name="connsiteY622" fmla="*/ 5342859 h 5790485"/>
              <a:gd name="connsiteX623" fmla="*/ 4947619 w 13261896"/>
              <a:gd name="connsiteY623" fmla="*/ 5495259 h 5790485"/>
              <a:gd name="connsiteX624" fmla="*/ 2942844 w 13261896"/>
              <a:gd name="connsiteY624" fmla="*/ 5342859 h 5790485"/>
              <a:gd name="connsiteX625" fmla="*/ 3004757 w 13261896"/>
              <a:gd name="connsiteY625" fmla="*/ 5409534 h 5790485"/>
              <a:gd name="connsiteX626" fmla="*/ 2933319 w 13261896"/>
              <a:gd name="connsiteY626" fmla="*/ 5342859 h 5790485"/>
              <a:gd name="connsiteX627" fmla="*/ 2942844 w 13261896"/>
              <a:gd name="connsiteY627" fmla="*/ 5342859 h 5790485"/>
              <a:gd name="connsiteX628" fmla="*/ 2409492 w 13261896"/>
              <a:gd name="connsiteY628" fmla="*/ 5342859 h 5790485"/>
              <a:gd name="connsiteX629" fmla="*/ 2490454 w 13261896"/>
              <a:gd name="connsiteY629" fmla="*/ 5400009 h 5790485"/>
              <a:gd name="connsiteX630" fmla="*/ 2514267 w 13261896"/>
              <a:gd name="connsiteY630" fmla="*/ 5390484 h 5790485"/>
              <a:gd name="connsiteX631" fmla="*/ 2599992 w 13261896"/>
              <a:gd name="connsiteY631" fmla="*/ 5414296 h 5790485"/>
              <a:gd name="connsiteX632" fmla="*/ 2599992 w 13261896"/>
              <a:gd name="connsiteY632" fmla="*/ 5433346 h 5790485"/>
              <a:gd name="connsiteX633" fmla="*/ 2385679 w 13261896"/>
              <a:gd name="connsiteY633" fmla="*/ 5352384 h 5790485"/>
              <a:gd name="connsiteX634" fmla="*/ 2390442 w 13261896"/>
              <a:gd name="connsiteY634" fmla="*/ 5342859 h 5790485"/>
              <a:gd name="connsiteX635" fmla="*/ 2409492 w 13261896"/>
              <a:gd name="connsiteY635" fmla="*/ 5342859 h 5790485"/>
              <a:gd name="connsiteX636" fmla="*/ 12752356 w 13261896"/>
              <a:gd name="connsiteY636" fmla="*/ 5338096 h 5790485"/>
              <a:gd name="connsiteX637" fmla="*/ 12919044 w 13261896"/>
              <a:gd name="connsiteY637" fmla="*/ 5504784 h 5790485"/>
              <a:gd name="connsiteX638" fmla="*/ 12885706 w 13261896"/>
              <a:gd name="connsiteY638" fmla="*/ 5528596 h 5790485"/>
              <a:gd name="connsiteX639" fmla="*/ 12704731 w 13261896"/>
              <a:gd name="connsiteY639" fmla="*/ 5338096 h 5790485"/>
              <a:gd name="connsiteX640" fmla="*/ 12752356 w 13261896"/>
              <a:gd name="connsiteY640" fmla="*/ 5338096 h 5790485"/>
              <a:gd name="connsiteX641" fmla="*/ 12666631 w 13261896"/>
              <a:gd name="connsiteY641" fmla="*/ 5338096 h 5790485"/>
              <a:gd name="connsiteX642" fmla="*/ 12814269 w 13261896"/>
              <a:gd name="connsiteY642" fmla="*/ 5557171 h 5790485"/>
              <a:gd name="connsiteX643" fmla="*/ 12780931 w 13261896"/>
              <a:gd name="connsiteY643" fmla="*/ 5561934 h 5790485"/>
              <a:gd name="connsiteX644" fmla="*/ 12690444 w 13261896"/>
              <a:gd name="connsiteY644" fmla="*/ 5428584 h 5790485"/>
              <a:gd name="connsiteX645" fmla="*/ 12580954 w 13261896"/>
              <a:gd name="connsiteY645" fmla="*/ 5371434 h 5790485"/>
              <a:gd name="connsiteX646" fmla="*/ 12623816 w 13261896"/>
              <a:gd name="connsiteY646" fmla="*/ 5390484 h 5790485"/>
              <a:gd name="connsiteX647" fmla="*/ 12628531 w 13261896"/>
              <a:gd name="connsiteY647" fmla="*/ 5380959 h 5790485"/>
              <a:gd name="connsiteX648" fmla="*/ 12685681 w 13261896"/>
              <a:gd name="connsiteY648" fmla="*/ 5390484 h 5790485"/>
              <a:gd name="connsiteX649" fmla="*/ 12652344 w 13261896"/>
              <a:gd name="connsiteY649" fmla="*/ 5338096 h 5790485"/>
              <a:gd name="connsiteX650" fmla="*/ 12666631 w 13261896"/>
              <a:gd name="connsiteY650" fmla="*/ 5338096 h 5790485"/>
              <a:gd name="connsiteX651" fmla="*/ 12419029 w 13261896"/>
              <a:gd name="connsiteY651" fmla="*/ 5414296 h 5790485"/>
              <a:gd name="connsiteX652" fmla="*/ 12395216 w 13261896"/>
              <a:gd name="connsiteY652" fmla="*/ 5480971 h 5790485"/>
              <a:gd name="connsiteX653" fmla="*/ 12352354 w 13261896"/>
              <a:gd name="connsiteY653" fmla="*/ 5480971 h 5790485"/>
              <a:gd name="connsiteX654" fmla="*/ 12366641 w 13261896"/>
              <a:gd name="connsiteY654" fmla="*/ 5457159 h 5790485"/>
              <a:gd name="connsiteX655" fmla="*/ 12285679 w 13261896"/>
              <a:gd name="connsiteY655" fmla="*/ 5447634 h 5790485"/>
              <a:gd name="connsiteX656" fmla="*/ 12347591 w 13261896"/>
              <a:gd name="connsiteY656" fmla="*/ 5338096 h 5790485"/>
              <a:gd name="connsiteX657" fmla="*/ 12419029 w 13261896"/>
              <a:gd name="connsiteY657" fmla="*/ 5414296 h 5790485"/>
              <a:gd name="connsiteX658" fmla="*/ 3452384 w 13261896"/>
              <a:gd name="connsiteY658" fmla="*/ 5352384 h 5790485"/>
              <a:gd name="connsiteX659" fmla="*/ 3385709 w 13261896"/>
              <a:gd name="connsiteY659" fmla="*/ 5352384 h 5790485"/>
              <a:gd name="connsiteX660" fmla="*/ 3447621 w 13261896"/>
              <a:gd name="connsiteY660" fmla="*/ 5338096 h 5790485"/>
              <a:gd name="connsiteX661" fmla="*/ 3452384 w 13261896"/>
              <a:gd name="connsiteY661" fmla="*/ 5352384 h 5790485"/>
              <a:gd name="connsiteX662" fmla="*/ 11695223 w 13261896"/>
              <a:gd name="connsiteY662" fmla="*/ 5366671 h 5790485"/>
              <a:gd name="connsiteX663" fmla="*/ 11714273 w 13261896"/>
              <a:gd name="connsiteY663" fmla="*/ 5395246 h 5790485"/>
              <a:gd name="connsiteX664" fmla="*/ 11680936 w 13261896"/>
              <a:gd name="connsiteY664" fmla="*/ 5457159 h 5790485"/>
              <a:gd name="connsiteX665" fmla="*/ 11623786 w 13261896"/>
              <a:gd name="connsiteY665" fmla="*/ 5385721 h 5790485"/>
              <a:gd name="connsiteX666" fmla="*/ 11528536 w 13261896"/>
              <a:gd name="connsiteY666" fmla="*/ 5357146 h 5790485"/>
              <a:gd name="connsiteX667" fmla="*/ 11599973 w 13261896"/>
              <a:gd name="connsiteY667" fmla="*/ 5333334 h 5790485"/>
              <a:gd name="connsiteX668" fmla="*/ 11695223 w 13261896"/>
              <a:gd name="connsiteY668" fmla="*/ 5366671 h 5790485"/>
              <a:gd name="connsiteX669" fmla="*/ 3371421 w 13261896"/>
              <a:gd name="connsiteY669" fmla="*/ 5342859 h 5790485"/>
              <a:gd name="connsiteX670" fmla="*/ 3309509 w 13261896"/>
              <a:gd name="connsiteY670" fmla="*/ 5333334 h 5790485"/>
              <a:gd name="connsiteX671" fmla="*/ 3371421 w 13261896"/>
              <a:gd name="connsiteY671" fmla="*/ 5342859 h 5790485"/>
              <a:gd name="connsiteX672" fmla="*/ 12066650 w 13261896"/>
              <a:gd name="connsiteY672" fmla="*/ 5328571 h 5790485"/>
              <a:gd name="connsiteX673" fmla="*/ 12057125 w 13261896"/>
              <a:gd name="connsiteY673" fmla="*/ 5342859 h 5790485"/>
              <a:gd name="connsiteX674" fmla="*/ 12071413 w 13261896"/>
              <a:gd name="connsiteY674" fmla="*/ 5352384 h 5790485"/>
              <a:gd name="connsiteX675" fmla="*/ 12057125 w 13261896"/>
              <a:gd name="connsiteY675" fmla="*/ 5395246 h 5790485"/>
              <a:gd name="connsiteX676" fmla="*/ 12042838 w 13261896"/>
              <a:gd name="connsiteY676" fmla="*/ 5328571 h 5790485"/>
              <a:gd name="connsiteX677" fmla="*/ 12066650 w 13261896"/>
              <a:gd name="connsiteY677" fmla="*/ 5328571 h 5790485"/>
              <a:gd name="connsiteX678" fmla="*/ 12047600 w 13261896"/>
              <a:gd name="connsiteY678" fmla="*/ 5385721 h 5790485"/>
              <a:gd name="connsiteX679" fmla="*/ 12023788 w 13261896"/>
              <a:gd name="connsiteY679" fmla="*/ 5452396 h 5790485"/>
              <a:gd name="connsiteX680" fmla="*/ 12014263 w 13261896"/>
              <a:gd name="connsiteY680" fmla="*/ 5428584 h 5790485"/>
              <a:gd name="connsiteX681" fmla="*/ 12028550 w 13261896"/>
              <a:gd name="connsiteY681" fmla="*/ 5409534 h 5790485"/>
              <a:gd name="connsiteX682" fmla="*/ 11999975 w 13261896"/>
              <a:gd name="connsiteY682" fmla="*/ 5366671 h 5790485"/>
              <a:gd name="connsiteX683" fmla="*/ 12028550 w 13261896"/>
              <a:gd name="connsiteY683" fmla="*/ 5328571 h 5790485"/>
              <a:gd name="connsiteX684" fmla="*/ 12047600 w 13261896"/>
              <a:gd name="connsiteY684" fmla="*/ 5385721 h 5790485"/>
              <a:gd name="connsiteX685" fmla="*/ 5290471 w 13261896"/>
              <a:gd name="connsiteY685" fmla="*/ 5333334 h 5790485"/>
              <a:gd name="connsiteX686" fmla="*/ 5290471 w 13261896"/>
              <a:gd name="connsiteY686" fmla="*/ 5347621 h 5790485"/>
              <a:gd name="connsiteX687" fmla="*/ 5280946 w 13261896"/>
              <a:gd name="connsiteY687" fmla="*/ 5342859 h 5790485"/>
              <a:gd name="connsiteX688" fmla="*/ 5280946 w 13261896"/>
              <a:gd name="connsiteY688" fmla="*/ 5328571 h 5790485"/>
              <a:gd name="connsiteX689" fmla="*/ 5290471 w 13261896"/>
              <a:gd name="connsiteY689" fmla="*/ 5333334 h 5790485"/>
              <a:gd name="connsiteX690" fmla="*/ 4047601 w 13261896"/>
              <a:gd name="connsiteY690" fmla="*/ 5333334 h 5790485"/>
              <a:gd name="connsiteX691" fmla="*/ 4109514 w 13261896"/>
              <a:gd name="connsiteY691" fmla="*/ 5371434 h 5790485"/>
              <a:gd name="connsiteX692" fmla="*/ 4047601 w 13261896"/>
              <a:gd name="connsiteY692" fmla="*/ 5333334 h 5790485"/>
              <a:gd name="connsiteX693" fmla="*/ 2657142 w 13261896"/>
              <a:gd name="connsiteY693" fmla="*/ 5333334 h 5790485"/>
              <a:gd name="connsiteX694" fmla="*/ 2628567 w 13261896"/>
              <a:gd name="connsiteY694" fmla="*/ 5328571 h 5790485"/>
              <a:gd name="connsiteX695" fmla="*/ 2657142 w 13261896"/>
              <a:gd name="connsiteY695" fmla="*/ 5333334 h 5790485"/>
              <a:gd name="connsiteX696" fmla="*/ 12666631 w 13261896"/>
              <a:gd name="connsiteY696" fmla="*/ 5376196 h 5790485"/>
              <a:gd name="connsiteX697" fmla="*/ 12600004 w 13261896"/>
              <a:gd name="connsiteY697" fmla="*/ 5323809 h 5790485"/>
              <a:gd name="connsiteX698" fmla="*/ 12666631 w 13261896"/>
              <a:gd name="connsiteY698" fmla="*/ 5376196 h 5790485"/>
              <a:gd name="connsiteX699" fmla="*/ 11433333 w 13261896"/>
              <a:gd name="connsiteY699" fmla="*/ 5366671 h 5790485"/>
              <a:gd name="connsiteX700" fmla="*/ 11395233 w 13261896"/>
              <a:gd name="connsiteY700" fmla="*/ 5371434 h 5790485"/>
              <a:gd name="connsiteX701" fmla="*/ 11347608 w 13261896"/>
              <a:gd name="connsiteY701" fmla="*/ 5342859 h 5790485"/>
              <a:gd name="connsiteX702" fmla="*/ 11390471 w 13261896"/>
              <a:gd name="connsiteY702" fmla="*/ 5323809 h 5790485"/>
              <a:gd name="connsiteX703" fmla="*/ 11433333 w 13261896"/>
              <a:gd name="connsiteY703" fmla="*/ 5366671 h 5790485"/>
              <a:gd name="connsiteX704" fmla="*/ 4138089 w 13261896"/>
              <a:gd name="connsiteY704" fmla="*/ 5323809 h 5790485"/>
              <a:gd name="connsiteX705" fmla="*/ 4276154 w 13261896"/>
              <a:gd name="connsiteY705" fmla="*/ 5404771 h 5790485"/>
              <a:gd name="connsiteX706" fmla="*/ 4266629 w 13261896"/>
              <a:gd name="connsiteY706" fmla="*/ 5419059 h 5790485"/>
              <a:gd name="connsiteX707" fmla="*/ 4128564 w 13261896"/>
              <a:gd name="connsiteY707" fmla="*/ 5323809 h 5790485"/>
              <a:gd name="connsiteX708" fmla="*/ 4138089 w 13261896"/>
              <a:gd name="connsiteY708" fmla="*/ 5323809 h 5790485"/>
              <a:gd name="connsiteX709" fmla="*/ 4157139 w 13261896"/>
              <a:gd name="connsiteY709" fmla="*/ 5371434 h 5790485"/>
              <a:gd name="connsiteX710" fmla="*/ 4090464 w 13261896"/>
              <a:gd name="connsiteY710" fmla="*/ 5323809 h 5790485"/>
              <a:gd name="connsiteX711" fmla="*/ 4157139 w 13261896"/>
              <a:gd name="connsiteY711" fmla="*/ 5371434 h 5790485"/>
              <a:gd name="connsiteX712" fmla="*/ 3514249 w 13261896"/>
              <a:gd name="connsiteY712" fmla="*/ 5333334 h 5790485"/>
              <a:gd name="connsiteX713" fmla="*/ 3461909 w 13261896"/>
              <a:gd name="connsiteY713" fmla="*/ 5347621 h 5790485"/>
              <a:gd name="connsiteX714" fmla="*/ 3509486 w 13261896"/>
              <a:gd name="connsiteY714" fmla="*/ 5323809 h 5790485"/>
              <a:gd name="connsiteX715" fmla="*/ 3514249 w 13261896"/>
              <a:gd name="connsiteY715" fmla="*/ 5333334 h 5790485"/>
              <a:gd name="connsiteX716" fmla="*/ 3295221 w 13261896"/>
              <a:gd name="connsiteY716" fmla="*/ 5333334 h 5790485"/>
              <a:gd name="connsiteX717" fmla="*/ 3242834 w 13261896"/>
              <a:gd name="connsiteY717" fmla="*/ 5328571 h 5790485"/>
              <a:gd name="connsiteX718" fmla="*/ 3242834 w 13261896"/>
              <a:gd name="connsiteY718" fmla="*/ 5319046 h 5790485"/>
              <a:gd name="connsiteX719" fmla="*/ 3295221 w 13261896"/>
              <a:gd name="connsiteY719" fmla="*/ 5333334 h 5790485"/>
              <a:gd name="connsiteX720" fmla="*/ 11938063 w 13261896"/>
              <a:gd name="connsiteY720" fmla="*/ 5361909 h 5790485"/>
              <a:gd name="connsiteX721" fmla="*/ 11909488 w 13261896"/>
              <a:gd name="connsiteY721" fmla="*/ 5352384 h 5790485"/>
              <a:gd name="connsiteX722" fmla="*/ 11890438 w 13261896"/>
              <a:gd name="connsiteY722" fmla="*/ 5328571 h 5790485"/>
              <a:gd name="connsiteX723" fmla="*/ 11909488 w 13261896"/>
              <a:gd name="connsiteY723" fmla="*/ 5314284 h 5790485"/>
              <a:gd name="connsiteX724" fmla="*/ 11938063 w 13261896"/>
              <a:gd name="connsiteY724" fmla="*/ 5361909 h 5790485"/>
              <a:gd name="connsiteX725" fmla="*/ 11690461 w 13261896"/>
              <a:gd name="connsiteY725" fmla="*/ 5314284 h 5790485"/>
              <a:gd name="connsiteX726" fmla="*/ 11842861 w 13261896"/>
              <a:gd name="connsiteY726" fmla="*/ 5380959 h 5790485"/>
              <a:gd name="connsiteX727" fmla="*/ 11814286 w 13261896"/>
              <a:gd name="connsiteY727" fmla="*/ 5390484 h 5790485"/>
              <a:gd name="connsiteX728" fmla="*/ 11723798 w 13261896"/>
              <a:gd name="connsiteY728" fmla="*/ 5333334 h 5790485"/>
              <a:gd name="connsiteX729" fmla="*/ 11676173 w 13261896"/>
              <a:gd name="connsiteY729" fmla="*/ 5314284 h 5790485"/>
              <a:gd name="connsiteX730" fmla="*/ 11690461 w 13261896"/>
              <a:gd name="connsiteY730" fmla="*/ 5314284 h 5790485"/>
              <a:gd name="connsiteX731" fmla="*/ 11661886 w 13261896"/>
              <a:gd name="connsiteY731" fmla="*/ 5319046 h 5790485"/>
              <a:gd name="connsiteX732" fmla="*/ 11642836 w 13261896"/>
              <a:gd name="connsiteY732" fmla="*/ 5314284 h 5790485"/>
              <a:gd name="connsiteX733" fmla="*/ 11661886 w 13261896"/>
              <a:gd name="connsiteY733" fmla="*/ 5319046 h 5790485"/>
              <a:gd name="connsiteX734" fmla="*/ 10104739 w 13261896"/>
              <a:gd name="connsiteY734" fmla="*/ 5352384 h 5790485"/>
              <a:gd name="connsiteX735" fmla="*/ 10052352 w 13261896"/>
              <a:gd name="connsiteY735" fmla="*/ 5314284 h 5790485"/>
              <a:gd name="connsiteX736" fmla="*/ 10104739 w 13261896"/>
              <a:gd name="connsiteY736" fmla="*/ 5352384 h 5790485"/>
              <a:gd name="connsiteX737" fmla="*/ 7695200 w 13261896"/>
              <a:gd name="connsiteY737" fmla="*/ 5423821 h 5790485"/>
              <a:gd name="connsiteX738" fmla="*/ 7695200 w 13261896"/>
              <a:gd name="connsiteY738" fmla="*/ 5728573 h 5790485"/>
              <a:gd name="connsiteX739" fmla="*/ 7485698 w 13261896"/>
              <a:gd name="connsiteY739" fmla="*/ 5728573 h 5790485"/>
              <a:gd name="connsiteX740" fmla="*/ 7490460 w 13261896"/>
              <a:gd name="connsiteY740" fmla="*/ 5500021 h 5790485"/>
              <a:gd name="connsiteX741" fmla="*/ 7609523 w 13261896"/>
              <a:gd name="connsiteY741" fmla="*/ 5314284 h 5790485"/>
              <a:gd name="connsiteX742" fmla="*/ 7695200 w 13261896"/>
              <a:gd name="connsiteY742" fmla="*/ 5423821 h 5790485"/>
              <a:gd name="connsiteX743" fmla="*/ 5271421 w 13261896"/>
              <a:gd name="connsiteY743" fmla="*/ 5333334 h 5790485"/>
              <a:gd name="connsiteX744" fmla="*/ 5257133 w 13261896"/>
              <a:gd name="connsiteY744" fmla="*/ 5314284 h 5790485"/>
              <a:gd name="connsiteX745" fmla="*/ 5271421 w 13261896"/>
              <a:gd name="connsiteY745" fmla="*/ 5333334 h 5790485"/>
              <a:gd name="connsiteX746" fmla="*/ 12019025 w 13261896"/>
              <a:gd name="connsiteY746" fmla="*/ 5323809 h 5790485"/>
              <a:gd name="connsiteX747" fmla="*/ 11971400 w 13261896"/>
              <a:gd name="connsiteY747" fmla="*/ 5376196 h 5790485"/>
              <a:gd name="connsiteX748" fmla="*/ 11990450 w 13261896"/>
              <a:gd name="connsiteY748" fmla="*/ 5309521 h 5790485"/>
              <a:gd name="connsiteX749" fmla="*/ 12019025 w 13261896"/>
              <a:gd name="connsiteY749" fmla="*/ 5323809 h 5790485"/>
              <a:gd name="connsiteX750" fmla="*/ 3414284 w 13261896"/>
              <a:gd name="connsiteY750" fmla="*/ 5309521 h 5790485"/>
              <a:gd name="connsiteX751" fmla="*/ 3414284 w 13261896"/>
              <a:gd name="connsiteY751" fmla="*/ 5323809 h 5790485"/>
              <a:gd name="connsiteX752" fmla="*/ 3352371 w 13261896"/>
              <a:gd name="connsiteY752" fmla="*/ 5323809 h 5790485"/>
              <a:gd name="connsiteX753" fmla="*/ 3352371 w 13261896"/>
              <a:gd name="connsiteY753" fmla="*/ 5309521 h 5790485"/>
              <a:gd name="connsiteX754" fmla="*/ 3414284 w 13261896"/>
              <a:gd name="connsiteY754" fmla="*/ 5309521 h 5790485"/>
              <a:gd name="connsiteX755" fmla="*/ 10952369 w 13261896"/>
              <a:gd name="connsiteY755" fmla="*/ 5376196 h 5790485"/>
              <a:gd name="connsiteX756" fmla="*/ 11014281 w 13261896"/>
              <a:gd name="connsiteY756" fmla="*/ 5366671 h 5790485"/>
              <a:gd name="connsiteX757" fmla="*/ 11095244 w 13261896"/>
              <a:gd name="connsiteY757" fmla="*/ 5442871 h 5790485"/>
              <a:gd name="connsiteX758" fmla="*/ 11038094 w 13261896"/>
              <a:gd name="connsiteY758" fmla="*/ 5519071 h 5790485"/>
              <a:gd name="connsiteX759" fmla="*/ 11014281 w 13261896"/>
              <a:gd name="connsiteY759" fmla="*/ 5514309 h 5790485"/>
              <a:gd name="connsiteX760" fmla="*/ 10980944 w 13261896"/>
              <a:gd name="connsiteY760" fmla="*/ 5442871 h 5790485"/>
              <a:gd name="connsiteX761" fmla="*/ 10952369 w 13261896"/>
              <a:gd name="connsiteY761" fmla="*/ 5433346 h 5790485"/>
              <a:gd name="connsiteX762" fmla="*/ 10933319 w 13261896"/>
              <a:gd name="connsiteY762" fmla="*/ 5414296 h 5790485"/>
              <a:gd name="connsiteX763" fmla="*/ 10838069 w 13261896"/>
              <a:gd name="connsiteY763" fmla="*/ 5395246 h 5790485"/>
              <a:gd name="connsiteX764" fmla="*/ 10790444 w 13261896"/>
              <a:gd name="connsiteY764" fmla="*/ 5414296 h 5790485"/>
              <a:gd name="connsiteX765" fmla="*/ 10776156 w 13261896"/>
              <a:gd name="connsiteY765" fmla="*/ 5447634 h 5790485"/>
              <a:gd name="connsiteX766" fmla="*/ 10757106 w 13261896"/>
              <a:gd name="connsiteY766" fmla="*/ 5409534 h 5790485"/>
              <a:gd name="connsiteX767" fmla="*/ 10742819 w 13261896"/>
              <a:gd name="connsiteY767" fmla="*/ 5414296 h 5790485"/>
              <a:gd name="connsiteX768" fmla="*/ 10709529 w 13261896"/>
              <a:gd name="connsiteY768" fmla="*/ 5414296 h 5790485"/>
              <a:gd name="connsiteX769" fmla="*/ 10661904 w 13261896"/>
              <a:gd name="connsiteY769" fmla="*/ 5438109 h 5790485"/>
              <a:gd name="connsiteX770" fmla="*/ 10647617 w 13261896"/>
              <a:gd name="connsiteY770" fmla="*/ 5438109 h 5790485"/>
              <a:gd name="connsiteX771" fmla="*/ 10642854 w 13261896"/>
              <a:gd name="connsiteY771" fmla="*/ 5423821 h 5790485"/>
              <a:gd name="connsiteX772" fmla="*/ 10766631 w 13261896"/>
              <a:gd name="connsiteY772" fmla="*/ 5323809 h 5790485"/>
              <a:gd name="connsiteX773" fmla="*/ 10795206 w 13261896"/>
              <a:gd name="connsiteY773" fmla="*/ 5304759 h 5790485"/>
              <a:gd name="connsiteX774" fmla="*/ 10952369 w 13261896"/>
              <a:gd name="connsiteY774" fmla="*/ 5376196 h 5790485"/>
              <a:gd name="connsiteX775" fmla="*/ 10138077 w 13261896"/>
              <a:gd name="connsiteY775" fmla="*/ 5423821 h 5790485"/>
              <a:gd name="connsiteX776" fmla="*/ 10109502 w 13261896"/>
              <a:gd name="connsiteY776" fmla="*/ 5380959 h 5790485"/>
              <a:gd name="connsiteX777" fmla="*/ 10147602 w 13261896"/>
              <a:gd name="connsiteY777" fmla="*/ 5304759 h 5790485"/>
              <a:gd name="connsiteX778" fmla="*/ 10138077 w 13261896"/>
              <a:gd name="connsiteY778" fmla="*/ 5423821 h 5790485"/>
              <a:gd name="connsiteX779" fmla="*/ 3542824 w 13261896"/>
              <a:gd name="connsiteY779" fmla="*/ 5323809 h 5790485"/>
              <a:gd name="connsiteX780" fmla="*/ 3523774 w 13261896"/>
              <a:gd name="connsiteY780" fmla="*/ 5328571 h 5790485"/>
              <a:gd name="connsiteX781" fmla="*/ 3542824 w 13261896"/>
              <a:gd name="connsiteY781" fmla="*/ 5304759 h 5790485"/>
              <a:gd name="connsiteX782" fmla="*/ 3542824 w 13261896"/>
              <a:gd name="connsiteY782" fmla="*/ 5323809 h 5790485"/>
              <a:gd name="connsiteX783" fmla="*/ 2761869 w 13261896"/>
              <a:gd name="connsiteY783" fmla="*/ 5342859 h 5790485"/>
              <a:gd name="connsiteX784" fmla="*/ 2814257 w 13261896"/>
              <a:gd name="connsiteY784" fmla="*/ 5304759 h 5790485"/>
              <a:gd name="connsiteX785" fmla="*/ 2761869 w 13261896"/>
              <a:gd name="connsiteY785" fmla="*/ 5342859 h 5790485"/>
              <a:gd name="connsiteX786" fmla="*/ 10190464 w 13261896"/>
              <a:gd name="connsiteY786" fmla="*/ 5371434 h 5790485"/>
              <a:gd name="connsiteX787" fmla="*/ 10161889 w 13261896"/>
              <a:gd name="connsiteY787" fmla="*/ 5419059 h 5790485"/>
              <a:gd name="connsiteX788" fmla="*/ 10147602 w 13261896"/>
              <a:gd name="connsiteY788" fmla="*/ 5419059 h 5790485"/>
              <a:gd name="connsiteX789" fmla="*/ 10147602 w 13261896"/>
              <a:gd name="connsiteY789" fmla="*/ 5352384 h 5790485"/>
              <a:gd name="connsiteX790" fmla="*/ 10166652 w 13261896"/>
              <a:gd name="connsiteY790" fmla="*/ 5299996 h 5790485"/>
              <a:gd name="connsiteX791" fmla="*/ 10190464 w 13261896"/>
              <a:gd name="connsiteY791" fmla="*/ 5371434 h 5790485"/>
              <a:gd name="connsiteX792" fmla="*/ 9971389 w 13261896"/>
              <a:gd name="connsiteY792" fmla="*/ 5328571 h 5790485"/>
              <a:gd name="connsiteX793" fmla="*/ 9980914 w 13261896"/>
              <a:gd name="connsiteY793" fmla="*/ 5299996 h 5790485"/>
              <a:gd name="connsiteX794" fmla="*/ 9971389 w 13261896"/>
              <a:gd name="connsiteY794" fmla="*/ 5328571 h 5790485"/>
              <a:gd name="connsiteX795" fmla="*/ 3219021 w 13261896"/>
              <a:gd name="connsiteY795" fmla="*/ 5328571 h 5790485"/>
              <a:gd name="connsiteX796" fmla="*/ 3171396 w 13261896"/>
              <a:gd name="connsiteY796" fmla="*/ 5309521 h 5790485"/>
              <a:gd name="connsiteX797" fmla="*/ 3171396 w 13261896"/>
              <a:gd name="connsiteY797" fmla="*/ 5299996 h 5790485"/>
              <a:gd name="connsiteX798" fmla="*/ 3219021 w 13261896"/>
              <a:gd name="connsiteY798" fmla="*/ 5328571 h 5790485"/>
              <a:gd name="connsiteX799" fmla="*/ 1138095 w 13261896"/>
              <a:gd name="connsiteY799" fmla="*/ 5361909 h 5790485"/>
              <a:gd name="connsiteX800" fmla="*/ 1147620 w 13261896"/>
              <a:gd name="connsiteY800" fmla="*/ 5342859 h 5790485"/>
              <a:gd name="connsiteX801" fmla="*/ 1176195 w 13261896"/>
              <a:gd name="connsiteY801" fmla="*/ 5419059 h 5790485"/>
              <a:gd name="connsiteX802" fmla="*/ 1185720 w 13261896"/>
              <a:gd name="connsiteY802" fmla="*/ 5404771 h 5790485"/>
              <a:gd name="connsiteX803" fmla="*/ 1190482 w 13261896"/>
              <a:gd name="connsiteY803" fmla="*/ 5490496 h 5790485"/>
              <a:gd name="connsiteX804" fmla="*/ 1157145 w 13261896"/>
              <a:gd name="connsiteY804" fmla="*/ 5400009 h 5790485"/>
              <a:gd name="connsiteX805" fmla="*/ 1090470 w 13261896"/>
              <a:gd name="connsiteY805" fmla="*/ 5319046 h 5790485"/>
              <a:gd name="connsiteX806" fmla="*/ 1095232 w 13261896"/>
              <a:gd name="connsiteY806" fmla="*/ 5299996 h 5790485"/>
              <a:gd name="connsiteX807" fmla="*/ 1138095 w 13261896"/>
              <a:gd name="connsiteY807" fmla="*/ 5361909 h 5790485"/>
              <a:gd name="connsiteX808" fmla="*/ 9985677 w 13261896"/>
              <a:gd name="connsiteY808" fmla="*/ 5323809 h 5790485"/>
              <a:gd name="connsiteX809" fmla="*/ 9995202 w 13261896"/>
              <a:gd name="connsiteY809" fmla="*/ 5295281 h 5790485"/>
              <a:gd name="connsiteX810" fmla="*/ 9985677 w 13261896"/>
              <a:gd name="connsiteY810" fmla="*/ 5323809 h 5790485"/>
              <a:gd name="connsiteX811" fmla="*/ 5276183 w 13261896"/>
              <a:gd name="connsiteY811" fmla="*/ 5309521 h 5790485"/>
              <a:gd name="connsiteX812" fmla="*/ 5271421 w 13261896"/>
              <a:gd name="connsiteY812" fmla="*/ 5295281 h 5790485"/>
              <a:gd name="connsiteX813" fmla="*/ 5276183 w 13261896"/>
              <a:gd name="connsiteY813" fmla="*/ 5309521 h 5790485"/>
              <a:gd name="connsiteX814" fmla="*/ 3338084 w 13261896"/>
              <a:gd name="connsiteY814" fmla="*/ 5304759 h 5790485"/>
              <a:gd name="connsiteX815" fmla="*/ 3342846 w 13261896"/>
              <a:gd name="connsiteY815" fmla="*/ 5323809 h 5790485"/>
              <a:gd name="connsiteX816" fmla="*/ 3266646 w 13261896"/>
              <a:gd name="connsiteY816" fmla="*/ 5309521 h 5790485"/>
              <a:gd name="connsiteX817" fmla="*/ 3280934 w 13261896"/>
              <a:gd name="connsiteY817" fmla="*/ 5295281 h 5790485"/>
              <a:gd name="connsiteX818" fmla="*/ 3338084 w 13261896"/>
              <a:gd name="connsiteY818" fmla="*/ 5304759 h 5790485"/>
              <a:gd name="connsiteX819" fmla="*/ 985695 w 13261896"/>
              <a:gd name="connsiteY819" fmla="*/ 5328571 h 5790485"/>
              <a:gd name="connsiteX820" fmla="*/ 1004745 w 13261896"/>
              <a:gd name="connsiteY820" fmla="*/ 5295281 h 5790485"/>
              <a:gd name="connsiteX821" fmla="*/ 985695 w 13261896"/>
              <a:gd name="connsiteY821" fmla="*/ 5328571 h 5790485"/>
              <a:gd name="connsiteX822" fmla="*/ 11723798 w 13261896"/>
              <a:gd name="connsiteY822" fmla="*/ 5347621 h 5790485"/>
              <a:gd name="connsiteX823" fmla="*/ 11780948 w 13261896"/>
              <a:gd name="connsiteY823" fmla="*/ 5390484 h 5790485"/>
              <a:gd name="connsiteX824" fmla="*/ 11719036 w 13261896"/>
              <a:gd name="connsiteY824" fmla="*/ 5414296 h 5790485"/>
              <a:gd name="connsiteX825" fmla="*/ 11599973 w 13261896"/>
              <a:gd name="connsiteY825" fmla="*/ 5323809 h 5790485"/>
              <a:gd name="connsiteX826" fmla="*/ 11523773 w 13261896"/>
              <a:gd name="connsiteY826" fmla="*/ 5347621 h 5790485"/>
              <a:gd name="connsiteX827" fmla="*/ 11461908 w 13261896"/>
              <a:gd name="connsiteY827" fmla="*/ 5290519 h 5790485"/>
              <a:gd name="connsiteX828" fmla="*/ 11723798 w 13261896"/>
              <a:gd name="connsiteY828" fmla="*/ 5347621 h 5790485"/>
              <a:gd name="connsiteX829" fmla="*/ 11509486 w 13261896"/>
              <a:gd name="connsiteY829" fmla="*/ 5352384 h 5790485"/>
              <a:gd name="connsiteX830" fmla="*/ 11452383 w 13261896"/>
              <a:gd name="connsiteY830" fmla="*/ 5361909 h 5790485"/>
              <a:gd name="connsiteX831" fmla="*/ 11399996 w 13261896"/>
              <a:gd name="connsiteY831" fmla="*/ 5314284 h 5790485"/>
              <a:gd name="connsiteX832" fmla="*/ 11433333 w 13261896"/>
              <a:gd name="connsiteY832" fmla="*/ 5290519 h 5790485"/>
              <a:gd name="connsiteX833" fmla="*/ 11509486 w 13261896"/>
              <a:gd name="connsiteY833" fmla="*/ 5352384 h 5790485"/>
              <a:gd name="connsiteX834" fmla="*/ 10785681 w 13261896"/>
              <a:gd name="connsiteY834" fmla="*/ 5299996 h 5790485"/>
              <a:gd name="connsiteX835" fmla="*/ 10628567 w 13261896"/>
              <a:gd name="connsiteY835" fmla="*/ 5423821 h 5790485"/>
              <a:gd name="connsiteX836" fmla="*/ 10723769 w 13261896"/>
              <a:gd name="connsiteY836" fmla="*/ 5500021 h 5790485"/>
              <a:gd name="connsiteX837" fmla="*/ 10790444 w 13261896"/>
              <a:gd name="connsiteY837" fmla="*/ 5509546 h 5790485"/>
              <a:gd name="connsiteX838" fmla="*/ 10738056 w 13261896"/>
              <a:gd name="connsiteY838" fmla="*/ 5523834 h 5790485"/>
              <a:gd name="connsiteX839" fmla="*/ 10671429 w 13261896"/>
              <a:gd name="connsiteY839" fmla="*/ 5480971 h 5790485"/>
              <a:gd name="connsiteX840" fmla="*/ 10561892 w 13261896"/>
              <a:gd name="connsiteY840" fmla="*/ 5457159 h 5790485"/>
              <a:gd name="connsiteX841" fmla="*/ 10476167 w 13261896"/>
              <a:gd name="connsiteY841" fmla="*/ 5495259 h 5790485"/>
              <a:gd name="connsiteX842" fmla="*/ 10438067 w 13261896"/>
              <a:gd name="connsiteY842" fmla="*/ 5485734 h 5790485"/>
              <a:gd name="connsiteX843" fmla="*/ 10404729 w 13261896"/>
              <a:gd name="connsiteY843" fmla="*/ 5495259 h 5790485"/>
              <a:gd name="connsiteX844" fmla="*/ 10380917 w 13261896"/>
              <a:gd name="connsiteY844" fmla="*/ 5476209 h 5790485"/>
              <a:gd name="connsiteX845" fmla="*/ 10414254 w 13261896"/>
              <a:gd name="connsiteY845" fmla="*/ 5423821 h 5790485"/>
              <a:gd name="connsiteX846" fmla="*/ 10466642 w 13261896"/>
              <a:gd name="connsiteY846" fmla="*/ 5423821 h 5790485"/>
              <a:gd name="connsiteX847" fmla="*/ 10476167 w 13261896"/>
              <a:gd name="connsiteY847" fmla="*/ 5419059 h 5790485"/>
              <a:gd name="connsiteX848" fmla="*/ 10423779 w 13261896"/>
              <a:gd name="connsiteY848" fmla="*/ 5380959 h 5790485"/>
              <a:gd name="connsiteX849" fmla="*/ 10466642 w 13261896"/>
              <a:gd name="connsiteY849" fmla="*/ 5333334 h 5790485"/>
              <a:gd name="connsiteX850" fmla="*/ 10457117 w 13261896"/>
              <a:gd name="connsiteY850" fmla="*/ 5323809 h 5790485"/>
              <a:gd name="connsiteX851" fmla="*/ 10519029 w 13261896"/>
              <a:gd name="connsiteY851" fmla="*/ 5304759 h 5790485"/>
              <a:gd name="connsiteX852" fmla="*/ 10576179 w 13261896"/>
              <a:gd name="connsiteY852" fmla="*/ 5314284 h 5790485"/>
              <a:gd name="connsiteX853" fmla="*/ 10599992 w 13261896"/>
              <a:gd name="connsiteY853" fmla="*/ 5304759 h 5790485"/>
              <a:gd name="connsiteX854" fmla="*/ 10680954 w 13261896"/>
              <a:gd name="connsiteY854" fmla="*/ 5304759 h 5790485"/>
              <a:gd name="connsiteX855" fmla="*/ 10752344 w 13261896"/>
              <a:gd name="connsiteY855" fmla="*/ 5290519 h 5790485"/>
              <a:gd name="connsiteX856" fmla="*/ 10785681 w 13261896"/>
              <a:gd name="connsiteY856" fmla="*/ 5299996 h 5790485"/>
              <a:gd name="connsiteX857" fmla="*/ 10071402 w 13261896"/>
              <a:gd name="connsiteY857" fmla="*/ 5295281 h 5790485"/>
              <a:gd name="connsiteX858" fmla="*/ 10052352 w 13261896"/>
              <a:gd name="connsiteY858" fmla="*/ 5285756 h 5790485"/>
              <a:gd name="connsiteX859" fmla="*/ 10071402 w 13261896"/>
              <a:gd name="connsiteY859" fmla="*/ 5295281 h 5790485"/>
              <a:gd name="connsiteX860" fmla="*/ 4119039 w 13261896"/>
              <a:gd name="connsiteY860" fmla="*/ 5309521 h 5790485"/>
              <a:gd name="connsiteX861" fmla="*/ 4119039 w 13261896"/>
              <a:gd name="connsiteY861" fmla="*/ 5323809 h 5790485"/>
              <a:gd name="connsiteX862" fmla="*/ 4071414 w 13261896"/>
              <a:gd name="connsiteY862" fmla="*/ 5285756 h 5790485"/>
              <a:gd name="connsiteX863" fmla="*/ 4119039 w 13261896"/>
              <a:gd name="connsiteY863" fmla="*/ 5309521 h 5790485"/>
              <a:gd name="connsiteX864" fmla="*/ 4019026 w 13261896"/>
              <a:gd name="connsiteY864" fmla="*/ 5290519 h 5790485"/>
              <a:gd name="connsiteX865" fmla="*/ 4076176 w 13261896"/>
              <a:gd name="connsiteY865" fmla="*/ 5323809 h 5790485"/>
              <a:gd name="connsiteX866" fmla="*/ 4019026 w 13261896"/>
              <a:gd name="connsiteY866" fmla="*/ 5290519 h 5790485"/>
              <a:gd name="connsiteX867" fmla="*/ 3533299 w 13261896"/>
              <a:gd name="connsiteY867" fmla="*/ 5299996 h 5790485"/>
              <a:gd name="connsiteX868" fmla="*/ 3442859 w 13261896"/>
              <a:gd name="connsiteY868" fmla="*/ 5328571 h 5790485"/>
              <a:gd name="connsiteX869" fmla="*/ 3423809 w 13261896"/>
              <a:gd name="connsiteY869" fmla="*/ 5328571 h 5790485"/>
              <a:gd name="connsiteX870" fmla="*/ 3423809 w 13261896"/>
              <a:gd name="connsiteY870" fmla="*/ 5309521 h 5790485"/>
              <a:gd name="connsiteX871" fmla="*/ 3476196 w 13261896"/>
              <a:gd name="connsiteY871" fmla="*/ 5304759 h 5790485"/>
              <a:gd name="connsiteX872" fmla="*/ 3485674 w 13261896"/>
              <a:gd name="connsiteY872" fmla="*/ 5319046 h 5790485"/>
              <a:gd name="connsiteX873" fmla="*/ 3533299 w 13261896"/>
              <a:gd name="connsiteY873" fmla="*/ 5285756 h 5790485"/>
              <a:gd name="connsiteX874" fmla="*/ 3533299 w 13261896"/>
              <a:gd name="connsiteY874" fmla="*/ 5299996 h 5790485"/>
              <a:gd name="connsiteX875" fmla="*/ 10047589 w 13261896"/>
              <a:gd name="connsiteY875" fmla="*/ 5309521 h 5790485"/>
              <a:gd name="connsiteX876" fmla="*/ 10004727 w 13261896"/>
              <a:gd name="connsiteY876" fmla="*/ 5295281 h 5790485"/>
              <a:gd name="connsiteX877" fmla="*/ 10023777 w 13261896"/>
              <a:gd name="connsiteY877" fmla="*/ 5280994 h 5790485"/>
              <a:gd name="connsiteX878" fmla="*/ 10047589 w 13261896"/>
              <a:gd name="connsiteY878" fmla="*/ 5309521 h 5790485"/>
              <a:gd name="connsiteX879" fmla="*/ 3438096 w 13261896"/>
              <a:gd name="connsiteY879" fmla="*/ 5280994 h 5790485"/>
              <a:gd name="connsiteX880" fmla="*/ 3438096 w 13261896"/>
              <a:gd name="connsiteY880" fmla="*/ 5295281 h 5790485"/>
              <a:gd name="connsiteX881" fmla="*/ 3380946 w 13261896"/>
              <a:gd name="connsiteY881" fmla="*/ 5295281 h 5790485"/>
              <a:gd name="connsiteX882" fmla="*/ 3390471 w 13261896"/>
              <a:gd name="connsiteY882" fmla="*/ 5280994 h 5790485"/>
              <a:gd name="connsiteX883" fmla="*/ 3438096 w 13261896"/>
              <a:gd name="connsiteY883" fmla="*/ 5280994 h 5790485"/>
              <a:gd name="connsiteX884" fmla="*/ 3257121 w 13261896"/>
              <a:gd name="connsiteY884" fmla="*/ 5309521 h 5790485"/>
              <a:gd name="connsiteX885" fmla="*/ 3199971 w 13261896"/>
              <a:gd name="connsiteY885" fmla="*/ 5295281 h 5790485"/>
              <a:gd name="connsiteX886" fmla="*/ 3257121 w 13261896"/>
              <a:gd name="connsiteY886" fmla="*/ 5285756 h 5790485"/>
              <a:gd name="connsiteX887" fmla="*/ 3257121 w 13261896"/>
              <a:gd name="connsiteY887" fmla="*/ 5309521 h 5790485"/>
              <a:gd name="connsiteX888" fmla="*/ 3157109 w 13261896"/>
              <a:gd name="connsiteY888" fmla="*/ 5295281 h 5790485"/>
              <a:gd name="connsiteX889" fmla="*/ 3157109 w 13261896"/>
              <a:gd name="connsiteY889" fmla="*/ 5309521 h 5790485"/>
              <a:gd name="connsiteX890" fmla="*/ 3090482 w 13261896"/>
              <a:gd name="connsiteY890" fmla="*/ 5285756 h 5790485"/>
              <a:gd name="connsiteX891" fmla="*/ 3095244 w 13261896"/>
              <a:gd name="connsiteY891" fmla="*/ 5276231 h 5790485"/>
              <a:gd name="connsiteX892" fmla="*/ 3157109 w 13261896"/>
              <a:gd name="connsiteY892" fmla="*/ 5295281 h 5790485"/>
              <a:gd name="connsiteX893" fmla="*/ 2266664 w 13261896"/>
              <a:gd name="connsiteY893" fmla="*/ 5338096 h 5790485"/>
              <a:gd name="connsiteX894" fmla="*/ 2342817 w 13261896"/>
              <a:gd name="connsiteY894" fmla="*/ 5385721 h 5790485"/>
              <a:gd name="connsiteX895" fmla="*/ 2352342 w 13261896"/>
              <a:gd name="connsiteY895" fmla="*/ 5414296 h 5790485"/>
              <a:gd name="connsiteX896" fmla="*/ 2366629 w 13261896"/>
              <a:gd name="connsiteY896" fmla="*/ 5404771 h 5790485"/>
              <a:gd name="connsiteX897" fmla="*/ 2452354 w 13261896"/>
              <a:gd name="connsiteY897" fmla="*/ 5442871 h 5790485"/>
              <a:gd name="connsiteX898" fmla="*/ 2447592 w 13261896"/>
              <a:gd name="connsiteY898" fmla="*/ 5471446 h 5790485"/>
              <a:gd name="connsiteX899" fmla="*/ 2176177 w 13261896"/>
              <a:gd name="connsiteY899" fmla="*/ 5280994 h 5790485"/>
              <a:gd name="connsiteX900" fmla="*/ 2257139 w 13261896"/>
              <a:gd name="connsiteY900" fmla="*/ 5342859 h 5790485"/>
              <a:gd name="connsiteX901" fmla="*/ 2266664 w 13261896"/>
              <a:gd name="connsiteY901" fmla="*/ 5338096 h 5790485"/>
              <a:gd name="connsiteX902" fmla="*/ 10052352 w 13261896"/>
              <a:gd name="connsiteY902" fmla="*/ 5271469 h 5790485"/>
              <a:gd name="connsiteX903" fmla="*/ 10038064 w 13261896"/>
              <a:gd name="connsiteY903" fmla="*/ 5271469 h 5790485"/>
              <a:gd name="connsiteX904" fmla="*/ 10052352 w 13261896"/>
              <a:gd name="connsiteY904" fmla="*/ 5271469 h 5790485"/>
              <a:gd name="connsiteX905" fmla="*/ 5290471 w 13261896"/>
              <a:gd name="connsiteY905" fmla="*/ 5290519 h 5790485"/>
              <a:gd name="connsiteX906" fmla="*/ 5276183 w 13261896"/>
              <a:gd name="connsiteY906" fmla="*/ 5271469 h 5790485"/>
              <a:gd name="connsiteX907" fmla="*/ 5290471 w 13261896"/>
              <a:gd name="connsiteY907" fmla="*/ 5290519 h 5790485"/>
              <a:gd name="connsiteX908" fmla="*/ 4038076 w 13261896"/>
              <a:gd name="connsiteY908" fmla="*/ 5328571 h 5790485"/>
              <a:gd name="connsiteX909" fmla="*/ 3976164 w 13261896"/>
              <a:gd name="connsiteY909" fmla="*/ 5285756 h 5790485"/>
              <a:gd name="connsiteX910" fmla="*/ 3980926 w 13261896"/>
              <a:gd name="connsiteY910" fmla="*/ 5271469 h 5790485"/>
              <a:gd name="connsiteX911" fmla="*/ 4038076 w 13261896"/>
              <a:gd name="connsiteY911" fmla="*/ 5328571 h 5790485"/>
              <a:gd name="connsiteX912" fmla="*/ 3371421 w 13261896"/>
              <a:gd name="connsiteY912" fmla="*/ 5290519 h 5790485"/>
              <a:gd name="connsiteX913" fmla="*/ 3309509 w 13261896"/>
              <a:gd name="connsiteY913" fmla="*/ 5276231 h 5790485"/>
              <a:gd name="connsiteX914" fmla="*/ 3319034 w 13261896"/>
              <a:gd name="connsiteY914" fmla="*/ 5271469 h 5790485"/>
              <a:gd name="connsiteX915" fmla="*/ 3371421 w 13261896"/>
              <a:gd name="connsiteY915" fmla="*/ 5290519 h 5790485"/>
              <a:gd name="connsiteX916" fmla="*/ 12457129 w 13261896"/>
              <a:gd name="connsiteY916" fmla="*/ 5299996 h 5790485"/>
              <a:gd name="connsiteX917" fmla="*/ 12552379 w 13261896"/>
              <a:gd name="connsiteY917" fmla="*/ 5433346 h 5790485"/>
              <a:gd name="connsiteX918" fmla="*/ 12485704 w 13261896"/>
              <a:gd name="connsiteY918" fmla="*/ 5400009 h 5790485"/>
              <a:gd name="connsiteX919" fmla="*/ 12471416 w 13261896"/>
              <a:gd name="connsiteY919" fmla="*/ 5409534 h 5790485"/>
              <a:gd name="connsiteX920" fmla="*/ 12428554 w 13261896"/>
              <a:gd name="connsiteY920" fmla="*/ 5390484 h 5790485"/>
              <a:gd name="connsiteX921" fmla="*/ 12352354 w 13261896"/>
              <a:gd name="connsiteY921" fmla="*/ 5319046 h 5790485"/>
              <a:gd name="connsiteX922" fmla="*/ 12347591 w 13261896"/>
              <a:gd name="connsiteY922" fmla="*/ 5299996 h 5790485"/>
              <a:gd name="connsiteX923" fmla="*/ 12404741 w 13261896"/>
              <a:gd name="connsiteY923" fmla="*/ 5266706 h 5790485"/>
              <a:gd name="connsiteX924" fmla="*/ 12457129 w 13261896"/>
              <a:gd name="connsiteY924" fmla="*/ 5299996 h 5790485"/>
              <a:gd name="connsiteX925" fmla="*/ 7095220 w 13261896"/>
              <a:gd name="connsiteY925" fmla="*/ 5400009 h 5790485"/>
              <a:gd name="connsiteX926" fmla="*/ 7095220 w 13261896"/>
              <a:gd name="connsiteY926" fmla="*/ 5690473 h 5790485"/>
              <a:gd name="connsiteX927" fmla="*/ 6885718 w 13261896"/>
              <a:gd name="connsiteY927" fmla="*/ 5690473 h 5790485"/>
              <a:gd name="connsiteX928" fmla="*/ 6885718 w 13261896"/>
              <a:gd name="connsiteY928" fmla="*/ 5466684 h 5790485"/>
              <a:gd name="connsiteX929" fmla="*/ 7004733 w 13261896"/>
              <a:gd name="connsiteY929" fmla="*/ 5266706 h 5790485"/>
              <a:gd name="connsiteX930" fmla="*/ 7095220 w 13261896"/>
              <a:gd name="connsiteY930" fmla="*/ 5400009 h 5790485"/>
              <a:gd name="connsiteX931" fmla="*/ 3509486 w 13261896"/>
              <a:gd name="connsiteY931" fmla="*/ 5280994 h 5790485"/>
              <a:gd name="connsiteX932" fmla="*/ 3447621 w 13261896"/>
              <a:gd name="connsiteY932" fmla="*/ 5295281 h 5790485"/>
              <a:gd name="connsiteX933" fmla="*/ 3509486 w 13261896"/>
              <a:gd name="connsiteY933" fmla="*/ 5266706 h 5790485"/>
              <a:gd name="connsiteX934" fmla="*/ 3509486 w 13261896"/>
              <a:gd name="connsiteY934" fmla="*/ 5280994 h 5790485"/>
              <a:gd name="connsiteX935" fmla="*/ 11280933 w 13261896"/>
              <a:gd name="connsiteY935" fmla="*/ 5328571 h 5790485"/>
              <a:gd name="connsiteX936" fmla="*/ 11214259 w 13261896"/>
              <a:gd name="connsiteY936" fmla="*/ 5323809 h 5790485"/>
              <a:gd name="connsiteX937" fmla="*/ 11328558 w 13261896"/>
              <a:gd name="connsiteY937" fmla="*/ 5261944 h 5790485"/>
              <a:gd name="connsiteX938" fmla="*/ 11280933 w 13261896"/>
              <a:gd name="connsiteY938" fmla="*/ 5328571 h 5790485"/>
              <a:gd name="connsiteX939" fmla="*/ 10066639 w 13261896"/>
              <a:gd name="connsiteY939" fmla="*/ 5261944 h 5790485"/>
              <a:gd name="connsiteX940" fmla="*/ 10047589 w 13261896"/>
              <a:gd name="connsiteY940" fmla="*/ 5261944 h 5790485"/>
              <a:gd name="connsiteX941" fmla="*/ 10066639 w 13261896"/>
              <a:gd name="connsiteY941" fmla="*/ 5261944 h 5790485"/>
              <a:gd name="connsiteX942" fmla="*/ 5266658 w 13261896"/>
              <a:gd name="connsiteY942" fmla="*/ 5271469 h 5790485"/>
              <a:gd name="connsiteX943" fmla="*/ 5257133 w 13261896"/>
              <a:gd name="connsiteY943" fmla="*/ 5276231 h 5790485"/>
              <a:gd name="connsiteX944" fmla="*/ 5257133 w 13261896"/>
              <a:gd name="connsiteY944" fmla="*/ 5261944 h 5790485"/>
              <a:gd name="connsiteX945" fmla="*/ 5266658 w 13261896"/>
              <a:gd name="connsiteY945" fmla="*/ 5271469 h 5790485"/>
              <a:gd name="connsiteX946" fmla="*/ 3147584 w 13261896"/>
              <a:gd name="connsiteY946" fmla="*/ 5261944 h 5790485"/>
              <a:gd name="connsiteX947" fmla="*/ 3190446 w 13261896"/>
              <a:gd name="connsiteY947" fmla="*/ 5290519 h 5790485"/>
              <a:gd name="connsiteX948" fmla="*/ 3138059 w 13261896"/>
              <a:gd name="connsiteY948" fmla="*/ 5261944 h 5790485"/>
              <a:gd name="connsiteX949" fmla="*/ 3147584 w 13261896"/>
              <a:gd name="connsiteY949" fmla="*/ 5261944 h 5790485"/>
              <a:gd name="connsiteX950" fmla="*/ 12657106 w 13261896"/>
              <a:gd name="connsiteY950" fmla="*/ 5280994 h 5790485"/>
              <a:gd name="connsiteX951" fmla="*/ 12757119 w 13261896"/>
              <a:gd name="connsiteY951" fmla="*/ 5271469 h 5790485"/>
              <a:gd name="connsiteX952" fmla="*/ 12828556 w 13261896"/>
              <a:gd name="connsiteY952" fmla="*/ 5285756 h 5790485"/>
              <a:gd name="connsiteX953" fmla="*/ 12747594 w 13261896"/>
              <a:gd name="connsiteY953" fmla="*/ 5304759 h 5790485"/>
              <a:gd name="connsiteX954" fmla="*/ 12771406 w 13261896"/>
              <a:gd name="connsiteY954" fmla="*/ 5323809 h 5790485"/>
              <a:gd name="connsiteX955" fmla="*/ 12685681 w 13261896"/>
              <a:gd name="connsiteY955" fmla="*/ 5328571 h 5790485"/>
              <a:gd name="connsiteX956" fmla="*/ 12538091 w 13261896"/>
              <a:gd name="connsiteY956" fmla="*/ 5276231 h 5790485"/>
              <a:gd name="connsiteX957" fmla="*/ 12557141 w 13261896"/>
              <a:gd name="connsiteY957" fmla="*/ 5257181 h 5790485"/>
              <a:gd name="connsiteX958" fmla="*/ 12657106 w 13261896"/>
              <a:gd name="connsiteY958" fmla="*/ 5280994 h 5790485"/>
              <a:gd name="connsiteX959" fmla="*/ 3299984 w 13261896"/>
              <a:gd name="connsiteY959" fmla="*/ 5271469 h 5790485"/>
              <a:gd name="connsiteX960" fmla="*/ 3299984 w 13261896"/>
              <a:gd name="connsiteY960" fmla="*/ 5285756 h 5790485"/>
              <a:gd name="connsiteX961" fmla="*/ 3238071 w 13261896"/>
              <a:gd name="connsiteY961" fmla="*/ 5271469 h 5790485"/>
              <a:gd name="connsiteX962" fmla="*/ 3242834 w 13261896"/>
              <a:gd name="connsiteY962" fmla="*/ 5257181 h 5790485"/>
              <a:gd name="connsiteX963" fmla="*/ 3299984 w 13261896"/>
              <a:gd name="connsiteY963" fmla="*/ 5271469 h 5790485"/>
              <a:gd name="connsiteX964" fmla="*/ 3080957 w 13261896"/>
              <a:gd name="connsiteY964" fmla="*/ 5271469 h 5790485"/>
              <a:gd name="connsiteX965" fmla="*/ 3080957 w 13261896"/>
              <a:gd name="connsiteY965" fmla="*/ 5285756 h 5790485"/>
              <a:gd name="connsiteX966" fmla="*/ 3023807 w 13261896"/>
              <a:gd name="connsiteY966" fmla="*/ 5257181 h 5790485"/>
              <a:gd name="connsiteX967" fmla="*/ 3080957 w 13261896"/>
              <a:gd name="connsiteY967" fmla="*/ 5271469 h 5790485"/>
              <a:gd name="connsiteX968" fmla="*/ 2552367 w 13261896"/>
              <a:gd name="connsiteY968" fmla="*/ 5276231 h 5790485"/>
              <a:gd name="connsiteX969" fmla="*/ 2561892 w 13261896"/>
              <a:gd name="connsiteY969" fmla="*/ 5261944 h 5790485"/>
              <a:gd name="connsiteX970" fmla="*/ 2609517 w 13261896"/>
              <a:gd name="connsiteY970" fmla="*/ 5290519 h 5790485"/>
              <a:gd name="connsiteX971" fmla="*/ 2614279 w 13261896"/>
              <a:gd name="connsiteY971" fmla="*/ 5280994 h 5790485"/>
              <a:gd name="connsiteX972" fmla="*/ 2623804 w 13261896"/>
              <a:gd name="connsiteY972" fmla="*/ 5280994 h 5790485"/>
              <a:gd name="connsiteX973" fmla="*/ 2666667 w 13261896"/>
              <a:gd name="connsiteY973" fmla="*/ 5309521 h 5790485"/>
              <a:gd name="connsiteX974" fmla="*/ 2671429 w 13261896"/>
              <a:gd name="connsiteY974" fmla="*/ 5299996 h 5790485"/>
              <a:gd name="connsiteX975" fmla="*/ 2680954 w 13261896"/>
              <a:gd name="connsiteY975" fmla="*/ 5299996 h 5790485"/>
              <a:gd name="connsiteX976" fmla="*/ 2719054 w 13261896"/>
              <a:gd name="connsiteY976" fmla="*/ 5319046 h 5790485"/>
              <a:gd name="connsiteX977" fmla="*/ 2695242 w 13261896"/>
              <a:gd name="connsiteY977" fmla="*/ 5328571 h 5790485"/>
              <a:gd name="connsiteX978" fmla="*/ 2571417 w 13261896"/>
              <a:gd name="connsiteY978" fmla="*/ 5299996 h 5790485"/>
              <a:gd name="connsiteX979" fmla="*/ 2619042 w 13261896"/>
              <a:gd name="connsiteY979" fmla="*/ 5333334 h 5790485"/>
              <a:gd name="connsiteX980" fmla="*/ 2542842 w 13261896"/>
              <a:gd name="connsiteY980" fmla="*/ 5328571 h 5790485"/>
              <a:gd name="connsiteX981" fmla="*/ 2542842 w 13261896"/>
              <a:gd name="connsiteY981" fmla="*/ 5257181 h 5790485"/>
              <a:gd name="connsiteX982" fmla="*/ 2552367 w 13261896"/>
              <a:gd name="connsiteY982" fmla="*/ 5276231 h 5790485"/>
              <a:gd name="connsiteX983" fmla="*/ 1009507 w 13261896"/>
              <a:gd name="connsiteY983" fmla="*/ 5290519 h 5790485"/>
              <a:gd name="connsiteX984" fmla="*/ 1033320 w 13261896"/>
              <a:gd name="connsiteY984" fmla="*/ 5257181 h 5790485"/>
              <a:gd name="connsiteX985" fmla="*/ 1009507 w 13261896"/>
              <a:gd name="connsiteY985" fmla="*/ 5290519 h 5790485"/>
              <a:gd name="connsiteX986" fmla="*/ 2880932 w 13261896"/>
              <a:gd name="connsiteY986" fmla="*/ 5285756 h 5790485"/>
              <a:gd name="connsiteX987" fmla="*/ 2700004 w 13261896"/>
              <a:gd name="connsiteY987" fmla="*/ 5371434 h 5790485"/>
              <a:gd name="connsiteX988" fmla="*/ 2628567 w 13261896"/>
              <a:gd name="connsiteY988" fmla="*/ 5366671 h 5790485"/>
              <a:gd name="connsiteX989" fmla="*/ 2871407 w 13261896"/>
              <a:gd name="connsiteY989" fmla="*/ 5285756 h 5790485"/>
              <a:gd name="connsiteX990" fmla="*/ 2857119 w 13261896"/>
              <a:gd name="connsiteY990" fmla="*/ 5252419 h 5790485"/>
              <a:gd name="connsiteX991" fmla="*/ 2880932 w 13261896"/>
              <a:gd name="connsiteY991" fmla="*/ 5285756 h 5790485"/>
              <a:gd name="connsiteX992" fmla="*/ 12585716 w 13261896"/>
              <a:gd name="connsiteY992" fmla="*/ 5328571 h 5790485"/>
              <a:gd name="connsiteX993" fmla="*/ 12604766 w 13261896"/>
              <a:gd name="connsiteY993" fmla="*/ 5371434 h 5790485"/>
              <a:gd name="connsiteX994" fmla="*/ 12547616 w 13261896"/>
              <a:gd name="connsiteY994" fmla="*/ 5352384 h 5790485"/>
              <a:gd name="connsiteX995" fmla="*/ 12580954 w 13261896"/>
              <a:gd name="connsiteY995" fmla="*/ 5433346 h 5790485"/>
              <a:gd name="connsiteX996" fmla="*/ 12590479 w 13261896"/>
              <a:gd name="connsiteY996" fmla="*/ 5476209 h 5790485"/>
              <a:gd name="connsiteX997" fmla="*/ 12571429 w 13261896"/>
              <a:gd name="connsiteY997" fmla="*/ 5461921 h 5790485"/>
              <a:gd name="connsiteX998" fmla="*/ 12547616 w 13261896"/>
              <a:gd name="connsiteY998" fmla="*/ 5385721 h 5790485"/>
              <a:gd name="connsiteX999" fmla="*/ 12419029 w 13261896"/>
              <a:gd name="connsiteY999" fmla="*/ 5261944 h 5790485"/>
              <a:gd name="connsiteX1000" fmla="*/ 12457129 w 13261896"/>
              <a:gd name="connsiteY1000" fmla="*/ 5247656 h 5790485"/>
              <a:gd name="connsiteX1001" fmla="*/ 12585716 w 13261896"/>
              <a:gd name="connsiteY1001" fmla="*/ 5328571 h 5790485"/>
              <a:gd name="connsiteX1002" fmla="*/ 12590479 w 13261896"/>
              <a:gd name="connsiteY1002" fmla="*/ 5252419 h 5790485"/>
              <a:gd name="connsiteX1003" fmla="*/ 12571429 w 13261896"/>
              <a:gd name="connsiteY1003" fmla="*/ 5242894 h 5790485"/>
              <a:gd name="connsiteX1004" fmla="*/ 12590479 w 13261896"/>
              <a:gd name="connsiteY1004" fmla="*/ 5252419 h 5790485"/>
              <a:gd name="connsiteX1005" fmla="*/ 12380929 w 13261896"/>
              <a:gd name="connsiteY1005" fmla="*/ 5242894 h 5790485"/>
              <a:gd name="connsiteX1006" fmla="*/ 12390454 w 13261896"/>
              <a:gd name="connsiteY1006" fmla="*/ 5257181 h 5790485"/>
              <a:gd name="connsiteX1007" fmla="*/ 12333304 w 13261896"/>
              <a:gd name="connsiteY1007" fmla="*/ 5299996 h 5790485"/>
              <a:gd name="connsiteX1008" fmla="*/ 12342829 w 13261896"/>
              <a:gd name="connsiteY1008" fmla="*/ 5323809 h 5790485"/>
              <a:gd name="connsiteX1009" fmla="*/ 12209525 w 13261896"/>
              <a:gd name="connsiteY1009" fmla="*/ 5357146 h 5790485"/>
              <a:gd name="connsiteX1010" fmla="*/ 12076175 w 13261896"/>
              <a:gd name="connsiteY1010" fmla="*/ 5338096 h 5790485"/>
              <a:gd name="connsiteX1011" fmla="*/ 12104750 w 13261896"/>
              <a:gd name="connsiteY1011" fmla="*/ 5309521 h 5790485"/>
              <a:gd name="connsiteX1012" fmla="*/ 12057125 w 13261896"/>
              <a:gd name="connsiteY1012" fmla="*/ 5319046 h 5790485"/>
              <a:gd name="connsiteX1013" fmla="*/ 11999975 w 13261896"/>
              <a:gd name="connsiteY1013" fmla="*/ 5304759 h 5790485"/>
              <a:gd name="connsiteX1014" fmla="*/ 12104750 w 13261896"/>
              <a:gd name="connsiteY1014" fmla="*/ 5285756 h 5790485"/>
              <a:gd name="connsiteX1015" fmla="*/ 12266629 w 13261896"/>
              <a:gd name="connsiteY1015" fmla="*/ 5242894 h 5790485"/>
              <a:gd name="connsiteX1016" fmla="*/ 12380929 w 13261896"/>
              <a:gd name="connsiteY1016" fmla="*/ 5242894 h 5790485"/>
              <a:gd name="connsiteX1017" fmla="*/ 5276183 w 13261896"/>
              <a:gd name="connsiteY1017" fmla="*/ 5252419 h 5790485"/>
              <a:gd name="connsiteX1018" fmla="*/ 5266658 w 13261896"/>
              <a:gd name="connsiteY1018" fmla="*/ 5242894 h 5790485"/>
              <a:gd name="connsiteX1019" fmla="*/ 5276183 w 13261896"/>
              <a:gd name="connsiteY1019" fmla="*/ 5252419 h 5790485"/>
              <a:gd name="connsiteX1020" fmla="*/ 3519011 w 13261896"/>
              <a:gd name="connsiteY1020" fmla="*/ 5276231 h 5790485"/>
              <a:gd name="connsiteX1021" fmla="*/ 3547586 w 13261896"/>
              <a:gd name="connsiteY1021" fmla="*/ 5242894 h 5790485"/>
              <a:gd name="connsiteX1022" fmla="*/ 3519011 w 13261896"/>
              <a:gd name="connsiteY1022" fmla="*/ 5276231 h 5790485"/>
              <a:gd name="connsiteX1023" fmla="*/ 990457 w 13261896"/>
              <a:gd name="connsiteY1023" fmla="*/ 5266706 h 5790485"/>
              <a:gd name="connsiteX1024" fmla="*/ 1009507 w 13261896"/>
              <a:gd name="connsiteY1024" fmla="*/ 5247656 h 5790485"/>
              <a:gd name="connsiteX1025" fmla="*/ 961882 w 13261896"/>
              <a:gd name="connsiteY1025" fmla="*/ 5347621 h 5790485"/>
              <a:gd name="connsiteX1026" fmla="*/ 938070 w 13261896"/>
              <a:gd name="connsiteY1026" fmla="*/ 5342859 h 5790485"/>
              <a:gd name="connsiteX1027" fmla="*/ 919020 w 13261896"/>
              <a:gd name="connsiteY1027" fmla="*/ 5357146 h 5790485"/>
              <a:gd name="connsiteX1028" fmla="*/ 919020 w 13261896"/>
              <a:gd name="connsiteY1028" fmla="*/ 5338096 h 5790485"/>
              <a:gd name="connsiteX1029" fmla="*/ 985695 w 13261896"/>
              <a:gd name="connsiteY1029" fmla="*/ 5242894 h 5790485"/>
              <a:gd name="connsiteX1030" fmla="*/ 990457 w 13261896"/>
              <a:gd name="connsiteY1030" fmla="*/ 5266706 h 5790485"/>
              <a:gd name="connsiteX1031" fmla="*/ 11061906 w 13261896"/>
              <a:gd name="connsiteY1031" fmla="*/ 5238131 h 5790485"/>
              <a:gd name="connsiteX1032" fmla="*/ 11080956 w 13261896"/>
              <a:gd name="connsiteY1032" fmla="*/ 5276231 h 5790485"/>
              <a:gd name="connsiteX1033" fmla="*/ 11090481 w 13261896"/>
              <a:gd name="connsiteY1033" fmla="*/ 5280994 h 5790485"/>
              <a:gd name="connsiteX1034" fmla="*/ 11142821 w 13261896"/>
              <a:gd name="connsiteY1034" fmla="*/ 5242894 h 5790485"/>
              <a:gd name="connsiteX1035" fmla="*/ 11190446 w 13261896"/>
              <a:gd name="connsiteY1035" fmla="*/ 5295281 h 5790485"/>
              <a:gd name="connsiteX1036" fmla="*/ 11214259 w 13261896"/>
              <a:gd name="connsiteY1036" fmla="*/ 5280994 h 5790485"/>
              <a:gd name="connsiteX1037" fmla="*/ 11228546 w 13261896"/>
              <a:gd name="connsiteY1037" fmla="*/ 5295281 h 5790485"/>
              <a:gd name="connsiteX1038" fmla="*/ 11100006 w 13261896"/>
              <a:gd name="connsiteY1038" fmla="*/ 5361909 h 5790485"/>
              <a:gd name="connsiteX1039" fmla="*/ 11028569 w 13261896"/>
              <a:gd name="connsiteY1039" fmla="*/ 5357146 h 5790485"/>
              <a:gd name="connsiteX1040" fmla="*/ 11071431 w 13261896"/>
              <a:gd name="connsiteY1040" fmla="*/ 5323809 h 5790485"/>
              <a:gd name="connsiteX1041" fmla="*/ 11066669 w 13261896"/>
              <a:gd name="connsiteY1041" fmla="*/ 5314284 h 5790485"/>
              <a:gd name="connsiteX1042" fmla="*/ 10952369 w 13261896"/>
              <a:gd name="connsiteY1042" fmla="*/ 5366671 h 5790485"/>
              <a:gd name="connsiteX1043" fmla="*/ 10814256 w 13261896"/>
              <a:gd name="connsiteY1043" fmla="*/ 5304759 h 5790485"/>
              <a:gd name="connsiteX1044" fmla="*/ 10866644 w 13261896"/>
              <a:gd name="connsiteY1044" fmla="*/ 5280994 h 5790485"/>
              <a:gd name="connsiteX1045" fmla="*/ 10899981 w 13261896"/>
              <a:gd name="connsiteY1045" fmla="*/ 5299996 h 5790485"/>
              <a:gd name="connsiteX1046" fmla="*/ 10938081 w 13261896"/>
              <a:gd name="connsiteY1046" fmla="*/ 5257181 h 5790485"/>
              <a:gd name="connsiteX1047" fmla="*/ 11004756 w 13261896"/>
              <a:gd name="connsiteY1047" fmla="*/ 5242894 h 5790485"/>
              <a:gd name="connsiteX1048" fmla="*/ 11028569 w 13261896"/>
              <a:gd name="connsiteY1048" fmla="*/ 5257181 h 5790485"/>
              <a:gd name="connsiteX1049" fmla="*/ 11033331 w 13261896"/>
              <a:gd name="connsiteY1049" fmla="*/ 5238131 h 5790485"/>
              <a:gd name="connsiteX1050" fmla="*/ 11061906 w 13261896"/>
              <a:gd name="connsiteY1050" fmla="*/ 5238131 h 5790485"/>
              <a:gd name="connsiteX1051" fmla="*/ 10452354 w 13261896"/>
              <a:gd name="connsiteY1051" fmla="*/ 5314284 h 5790485"/>
              <a:gd name="connsiteX1052" fmla="*/ 10395204 w 13261896"/>
              <a:gd name="connsiteY1052" fmla="*/ 5347621 h 5790485"/>
              <a:gd name="connsiteX1053" fmla="*/ 10290477 w 13261896"/>
              <a:gd name="connsiteY1053" fmla="*/ 5309521 h 5790485"/>
              <a:gd name="connsiteX1054" fmla="*/ 10338102 w 13261896"/>
              <a:gd name="connsiteY1054" fmla="*/ 5304759 h 5790485"/>
              <a:gd name="connsiteX1055" fmla="*/ 10300002 w 13261896"/>
              <a:gd name="connsiteY1055" fmla="*/ 5290519 h 5790485"/>
              <a:gd name="connsiteX1056" fmla="*/ 10242852 w 13261896"/>
              <a:gd name="connsiteY1056" fmla="*/ 5238131 h 5790485"/>
              <a:gd name="connsiteX1057" fmla="*/ 10452354 w 13261896"/>
              <a:gd name="connsiteY1057" fmla="*/ 5314284 h 5790485"/>
              <a:gd name="connsiteX1058" fmla="*/ 3228546 w 13261896"/>
              <a:gd name="connsiteY1058" fmla="*/ 5257181 h 5790485"/>
              <a:gd name="connsiteX1059" fmla="*/ 3166634 w 13261896"/>
              <a:gd name="connsiteY1059" fmla="*/ 5252419 h 5790485"/>
              <a:gd name="connsiteX1060" fmla="*/ 3166634 w 13261896"/>
              <a:gd name="connsiteY1060" fmla="*/ 5238131 h 5790485"/>
              <a:gd name="connsiteX1061" fmla="*/ 3228546 w 13261896"/>
              <a:gd name="connsiteY1061" fmla="*/ 5257181 h 5790485"/>
              <a:gd name="connsiteX1062" fmla="*/ 3009519 w 13261896"/>
              <a:gd name="connsiteY1062" fmla="*/ 5252419 h 5790485"/>
              <a:gd name="connsiteX1063" fmla="*/ 2957132 w 13261896"/>
              <a:gd name="connsiteY1063" fmla="*/ 5242894 h 5790485"/>
              <a:gd name="connsiteX1064" fmla="*/ 2952369 w 13261896"/>
              <a:gd name="connsiteY1064" fmla="*/ 5233369 h 5790485"/>
              <a:gd name="connsiteX1065" fmla="*/ 3009519 w 13261896"/>
              <a:gd name="connsiteY1065" fmla="*/ 5252419 h 5790485"/>
              <a:gd name="connsiteX1066" fmla="*/ 3671411 w 13261896"/>
              <a:gd name="connsiteY1066" fmla="*/ 5271469 h 5790485"/>
              <a:gd name="connsiteX1067" fmla="*/ 3699986 w 13261896"/>
              <a:gd name="connsiteY1067" fmla="*/ 5342859 h 5790485"/>
              <a:gd name="connsiteX1068" fmla="*/ 3723799 w 13261896"/>
              <a:gd name="connsiteY1068" fmla="*/ 5347621 h 5790485"/>
              <a:gd name="connsiteX1069" fmla="*/ 3704749 w 13261896"/>
              <a:gd name="connsiteY1069" fmla="*/ 5319046 h 5790485"/>
              <a:gd name="connsiteX1070" fmla="*/ 3704749 w 13261896"/>
              <a:gd name="connsiteY1070" fmla="*/ 5299996 h 5790485"/>
              <a:gd name="connsiteX1071" fmla="*/ 3799999 w 13261896"/>
              <a:gd name="connsiteY1071" fmla="*/ 5447634 h 5790485"/>
              <a:gd name="connsiteX1072" fmla="*/ 3752374 w 13261896"/>
              <a:gd name="connsiteY1072" fmla="*/ 5409534 h 5790485"/>
              <a:gd name="connsiteX1073" fmla="*/ 3704749 w 13261896"/>
              <a:gd name="connsiteY1073" fmla="*/ 5404771 h 5790485"/>
              <a:gd name="connsiteX1074" fmla="*/ 3652361 w 13261896"/>
              <a:gd name="connsiteY1074" fmla="*/ 5380959 h 5790485"/>
              <a:gd name="connsiteX1075" fmla="*/ 3623786 w 13261896"/>
              <a:gd name="connsiteY1075" fmla="*/ 5352384 h 5790485"/>
              <a:gd name="connsiteX1076" fmla="*/ 3580924 w 13261896"/>
              <a:gd name="connsiteY1076" fmla="*/ 5342859 h 5790485"/>
              <a:gd name="connsiteX1077" fmla="*/ 3557111 w 13261896"/>
              <a:gd name="connsiteY1077" fmla="*/ 5314284 h 5790485"/>
              <a:gd name="connsiteX1078" fmla="*/ 3561874 w 13261896"/>
              <a:gd name="connsiteY1078" fmla="*/ 5285756 h 5790485"/>
              <a:gd name="connsiteX1079" fmla="*/ 3595211 w 13261896"/>
              <a:gd name="connsiteY1079" fmla="*/ 5314284 h 5790485"/>
              <a:gd name="connsiteX1080" fmla="*/ 3599974 w 13261896"/>
              <a:gd name="connsiteY1080" fmla="*/ 5304759 h 5790485"/>
              <a:gd name="connsiteX1081" fmla="*/ 3590449 w 13261896"/>
              <a:gd name="connsiteY1081" fmla="*/ 5276231 h 5790485"/>
              <a:gd name="connsiteX1082" fmla="*/ 3623786 w 13261896"/>
              <a:gd name="connsiteY1082" fmla="*/ 5285756 h 5790485"/>
              <a:gd name="connsiteX1083" fmla="*/ 3576161 w 13261896"/>
              <a:gd name="connsiteY1083" fmla="*/ 5228606 h 5790485"/>
              <a:gd name="connsiteX1084" fmla="*/ 3671411 w 13261896"/>
              <a:gd name="connsiteY1084" fmla="*/ 5271469 h 5790485"/>
              <a:gd name="connsiteX1085" fmla="*/ 3004757 w 13261896"/>
              <a:gd name="connsiteY1085" fmla="*/ 5219081 h 5790485"/>
              <a:gd name="connsiteX1086" fmla="*/ 3052382 w 13261896"/>
              <a:gd name="connsiteY1086" fmla="*/ 5247656 h 5790485"/>
              <a:gd name="connsiteX1087" fmla="*/ 3057144 w 13261896"/>
              <a:gd name="connsiteY1087" fmla="*/ 5233369 h 5790485"/>
              <a:gd name="connsiteX1088" fmla="*/ 3123771 w 13261896"/>
              <a:gd name="connsiteY1088" fmla="*/ 5257181 h 5790485"/>
              <a:gd name="connsiteX1089" fmla="*/ 3123771 w 13261896"/>
              <a:gd name="connsiteY1089" fmla="*/ 5271469 h 5790485"/>
              <a:gd name="connsiteX1090" fmla="*/ 2985707 w 13261896"/>
              <a:gd name="connsiteY1090" fmla="*/ 5228606 h 5790485"/>
              <a:gd name="connsiteX1091" fmla="*/ 2990469 w 13261896"/>
              <a:gd name="connsiteY1091" fmla="*/ 5219081 h 5790485"/>
              <a:gd name="connsiteX1092" fmla="*/ 3004757 w 13261896"/>
              <a:gd name="connsiteY1092" fmla="*/ 5219081 h 5790485"/>
              <a:gd name="connsiteX1093" fmla="*/ 2885694 w 13261896"/>
              <a:gd name="connsiteY1093" fmla="*/ 5223844 h 5790485"/>
              <a:gd name="connsiteX1094" fmla="*/ 2938082 w 13261896"/>
              <a:gd name="connsiteY1094" fmla="*/ 5238131 h 5790485"/>
              <a:gd name="connsiteX1095" fmla="*/ 2885694 w 13261896"/>
              <a:gd name="connsiteY1095" fmla="*/ 5223844 h 5790485"/>
              <a:gd name="connsiteX1096" fmla="*/ 12790456 w 13261896"/>
              <a:gd name="connsiteY1096" fmla="*/ 5233369 h 5790485"/>
              <a:gd name="connsiteX1097" fmla="*/ 12838081 w 13261896"/>
              <a:gd name="connsiteY1097" fmla="*/ 5271469 h 5790485"/>
              <a:gd name="connsiteX1098" fmla="*/ 12752356 w 13261896"/>
              <a:gd name="connsiteY1098" fmla="*/ 5257181 h 5790485"/>
              <a:gd name="connsiteX1099" fmla="*/ 12661869 w 13261896"/>
              <a:gd name="connsiteY1099" fmla="*/ 5266706 h 5790485"/>
              <a:gd name="connsiteX1100" fmla="*/ 12600004 w 13261896"/>
              <a:gd name="connsiteY1100" fmla="*/ 5257181 h 5790485"/>
              <a:gd name="connsiteX1101" fmla="*/ 12642819 w 13261896"/>
              <a:gd name="connsiteY1101" fmla="*/ 5252419 h 5790485"/>
              <a:gd name="connsiteX1102" fmla="*/ 12719019 w 13261896"/>
              <a:gd name="connsiteY1102" fmla="*/ 5214319 h 5790485"/>
              <a:gd name="connsiteX1103" fmla="*/ 12790456 w 13261896"/>
              <a:gd name="connsiteY1103" fmla="*/ 5233369 h 5790485"/>
              <a:gd name="connsiteX1104" fmla="*/ 12680919 w 13261896"/>
              <a:gd name="connsiteY1104" fmla="*/ 5219081 h 5790485"/>
              <a:gd name="connsiteX1105" fmla="*/ 12652344 w 13261896"/>
              <a:gd name="connsiteY1105" fmla="*/ 5242894 h 5790485"/>
              <a:gd name="connsiteX1106" fmla="*/ 12580954 w 13261896"/>
              <a:gd name="connsiteY1106" fmla="*/ 5238131 h 5790485"/>
              <a:gd name="connsiteX1107" fmla="*/ 12590479 w 13261896"/>
              <a:gd name="connsiteY1107" fmla="*/ 5214319 h 5790485"/>
              <a:gd name="connsiteX1108" fmla="*/ 12680919 w 13261896"/>
              <a:gd name="connsiteY1108" fmla="*/ 5219081 h 5790485"/>
              <a:gd name="connsiteX1109" fmla="*/ 11576161 w 13261896"/>
              <a:gd name="connsiteY1109" fmla="*/ 5219081 h 5790485"/>
              <a:gd name="connsiteX1110" fmla="*/ 11880913 w 13261896"/>
              <a:gd name="connsiteY1110" fmla="*/ 5361909 h 5790485"/>
              <a:gd name="connsiteX1111" fmla="*/ 11857148 w 13261896"/>
              <a:gd name="connsiteY1111" fmla="*/ 5376196 h 5790485"/>
              <a:gd name="connsiteX1112" fmla="*/ 11652361 w 13261896"/>
              <a:gd name="connsiteY1112" fmla="*/ 5299996 h 5790485"/>
              <a:gd name="connsiteX1113" fmla="*/ 11609498 w 13261896"/>
              <a:gd name="connsiteY1113" fmla="*/ 5309521 h 5790485"/>
              <a:gd name="connsiteX1114" fmla="*/ 11447621 w 13261896"/>
              <a:gd name="connsiteY1114" fmla="*/ 5280994 h 5790485"/>
              <a:gd name="connsiteX1115" fmla="*/ 11509486 w 13261896"/>
              <a:gd name="connsiteY1115" fmla="*/ 5228606 h 5790485"/>
              <a:gd name="connsiteX1116" fmla="*/ 11671411 w 13261896"/>
              <a:gd name="connsiteY1116" fmla="*/ 5295281 h 5790485"/>
              <a:gd name="connsiteX1117" fmla="*/ 11523773 w 13261896"/>
              <a:gd name="connsiteY1117" fmla="*/ 5223844 h 5790485"/>
              <a:gd name="connsiteX1118" fmla="*/ 11552348 w 13261896"/>
              <a:gd name="connsiteY1118" fmla="*/ 5214319 h 5790485"/>
              <a:gd name="connsiteX1119" fmla="*/ 11576161 w 13261896"/>
              <a:gd name="connsiteY1119" fmla="*/ 5219081 h 5790485"/>
              <a:gd name="connsiteX1120" fmla="*/ 5238083 w 13261896"/>
              <a:gd name="connsiteY1120" fmla="*/ 5214319 h 5790485"/>
              <a:gd name="connsiteX1121" fmla="*/ 5242846 w 13261896"/>
              <a:gd name="connsiteY1121" fmla="*/ 5347621 h 5790485"/>
              <a:gd name="connsiteX1122" fmla="*/ 5204746 w 13261896"/>
              <a:gd name="connsiteY1122" fmla="*/ 5380959 h 5790485"/>
              <a:gd name="connsiteX1123" fmla="*/ 5199983 w 13261896"/>
              <a:gd name="connsiteY1123" fmla="*/ 5357146 h 5790485"/>
              <a:gd name="connsiteX1124" fmla="*/ 5223796 w 13261896"/>
              <a:gd name="connsiteY1124" fmla="*/ 5342859 h 5790485"/>
              <a:gd name="connsiteX1125" fmla="*/ 5223796 w 13261896"/>
              <a:gd name="connsiteY1125" fmla="*/ 5276231 h 5790485"/>
              <a:gd name="connsiteX1126" fmla="*/ 5204746 w 13261896"/>
              <a:gd name="connsiteY1126" fmla="*/ 5271469 h 5790485"/>
              <a:gd name="connsiteX1127" fmla="*/ 5190458 w 13261896"/>
              <a:gd name="connsiteY1127" fmla="*/ 5295281 h 5790485"/>
              <a:gd name="connsiteX1128" fmla="*/ 5176171 w 13261896"/>
              <a:gd name="connsiteY1128" fmla="*/ 5295281 h 5790485"/>
              <a:gd name="connsiteX1129" fmla="*/ 5152358 w 13261896"/>
              <a:gd name="connsiteY1129" fmla="*/ 5266706 h 5790485"/>
              <a:gd name="connsiteX1130" fmla="*/ 5128546 w 13261896"/>
              <a:gd name="connsiteY1130" fmla="*/ 5295281 h 5790485"/>
              <a:gd name="connsiteX1131" fmla="*/ 5109496 w 13261896"/>
              <a:gd name="connsiteY1131" fmla="*/ 5295281 h 5790485"/>
              <a:gd name="connsiteX1132" fmla="*/ 5109496 w 13261896"/>
              <a:gd name="connsiteY1132" fmla="*/ 5276231 h 5790485"/>
              <a:gd name="connsiteX1133" fmla="*/ 5090446 w 13261896"/>
              <a:gd name="connsiteY1133" fmla="*/ 5271469 h 5790485"/>
              <a:gd name="connsiteX1134" fmla="*/ 5076158 w 13261896"/>
              <a:gd name="connsiteY1134" fmla="*/ 5309521 h 5790485"/>
              <a:gd name="connsiteX1135" fmla="*/ 5090446 w 13261896"/>
              <a:gd name="connsiteY1135" fmla="*/ 5342859 h 5790485"/>
              <a:gd name="connsiteX1136" fmla="*/ 5061871 w 13261896"/>
              <a:gd name="connsiteY1136" fmla="*/ 5380959 h 5790485"/>
              <a:gd name="connsiteX1137" fmla="*/ 5076158 w 13261896"/>
              <a:gd name="connsiteY1137" fmla="*/ 5214319 h 5790485"/>
              <a:gd name="connsiteX1138" fmla="*/ 5238083 w 13261896"/>
              <a:gd name="connsiteY1138" fmla="*/ 5214319 h 5790485"/>
              <a:gd name="connsiteX1139" fmla="*/ 3971401 w 13261896"/>
              <a:gd name="connsiteY1139" fmla="*/ 5261944 h 5790485"/>
              <a:gd name="connsiteX1140" fmla="*/ 3971401 w 13261896"/>
              <a:gd name="connsiteY1140" fmla="*/ 5276231 h 5790485"/>
              <a:gd name="connsiteX1141" fmla="*/ 3938064 w 13261896"/>
              <a:gd name="connsiteY1141" fmla="*/ 5228606 h 5790485"/>
              <a:gd name="connsiteX1142" fmla="*/ 3938064 w 13261896"/>
              <a:gd name="connsiteY1142" fmla="*/ 5214319 h 5790485"/>
              <a:gd name="connsiteX1143" fmla="*/ 3971401 w 13261896"/>
              <a:gd name="connsiteY1143" fmla="*/ 5261944 h 5790485"/>
              <a:gd name="connsiteX1144" fmla="*/ 3157109 w 13261896"/>
              <a:gd name="connsiteY1144" fmla="*/ 5247656 h 5790485"/>
              <a:gd name="connsiteX1145" fmla="*/ 3090482 w 13261896"/>
              <a:gd name="connsiteY1145" fmla="*/ 5228606 h 5790485"/>
              <a:gd name="connsiteX1146" fmla="*/ 3095244 w 13261896"/>
              <a:gd name="connsiteY1146" fmla="*/ 5214319 h 5790485"/>
              <a:gd name="connsiteX1147" fmla="*/ 3157109 w 13261896"/>
              <a:gd name="connsiteY1147" fmla="*/ 5247656 h 5790485"/>
              <a:gd name="connsiteX1148" fmla="*/ 2857119 w 13261896"/>
              <a:gd name="connsiteY1148" fmla="*/ 5285756 h 5790485"/>
              <a:gd name="connsiteX1149" fmla="*/ 2828544 w 13261896"/>
              <a:gd name="connsiteY1149" fmla="*/ 5319046 h 5790485"/>
              <a:gd name="connsiteX1150" fmla="*/ 2780919 w 13261896"/>
              <a:gd name="connsiteY1150" fmla="*/ 5214319 h 5790485"/>
              <a:gd name="connsiteX1151" fmla="*/ 2857119 w 13261896"/>
              <a:gd name="connsiteY1151" fmla="*/ 5285756 h 5790485"/>
              <a:gd name="connsiteX1152" fmla="*/ 2214277 w 13261896"/>
              <a:gd name="connsiteY1152" fmla="*/ 5214319 h 5790485"/>
              <a:gd name="connsiteX1153" fmla="*/ 2300002 w 13261896"/>
              <a:gd name="connsiteY1153" fmla="*/ 5290519 h 5790485"/>
              <a:gd name="connsiteX1154" fmla="*/ 2314289 w 13261896"/>
              <a:gd name="connsiteY1154" fmla="*/ 5280994 h 5790485"/>
              <a:gd name="connsiteX1155" fmla="*/ 2380917 w 13261896"/>
              <a:gd name="connsiteY1155" fmla="*/ 5323809 h 5790485"/>
              <a:gd name="connsiteX1156" fmla="*/ 2380917 w 13261896"/>
              <a:gd name="connsiteY1156" fmla="*/ 5347621 h 5790485"/>
              <a:gd name="connsiteX1157" fmla="*/ 2199989 w 13261896"/>
              <a:gd name="connsiteY1157" fmla="*/ 5223844 h 5790485"/>
              <a:gd name="connsiteX1158" fmla="*/ 2204752 w 13261896"/>
              <a:gd name="connsiteY1158" fmla="*/ 5214319 h 5790485"/>
              <a:gd name="connsiteX1159" fmla="*/ 2214277 w 13261896"/>
              <a:gd name="connsiteY1159" fmla="*/ 5214319 h 5790485"/>
              <a:gd name="connsiteX1160" fmla="*/ 2223802 w 13261896"/>
              <a:gd name="connsiteY1160" fmla="*/ 5257181 h 5790485"/>
              <a:gd name="connsiteX1161" fmla="*/ 2233327 w 13261896"/>
              <a:gd name="connsiteY1161" fmla="*/ 5285756 h 5790485"/>
              <a:gd name="connsiteX1162" fmla="*/ 2242852 w 13261896"/>
              <a:gd name="connsiteY1162" fmla="*/ 5276231 h 5790485"/>
              <a:gd name="connsiteX1163" fmla="*/ 2328577 w 13261896"/>
              <a:gd name="connsiteY1163" fmla="*/ 5333334 h 5790485"/>
              <a:gd name="connsiteX1164" fmla="*/ 2328577 w 13261896"/>
              <a:gd name="connsiteY1164" fmla="*/ 5352384 h 5790485"/>
              <a:gd name="connsiteX1165" fmla="*/ 2147602 w 13261896"/>
              <a:gd name="connsiteY1165" fmla="*/ 5228606 h 5790485"/>
              <a:gd name="connsiteX1166" fmla="*/ 2157127 w 13261896"/>
              <a:gd name="connsiteY1166" fmla="*/ 5214319 h 5790485"/>
              <a:gd name="connsiteX1167" fmla="*/ 2223802 w 13261896"/>
              <a:gd name="connsiteY1167" fmla="*/ 5257181 h 5790485"/>
              <a:gd name="connsiteX1168" fmla="*/ 2166652 w 13261896"/>
              <a:gd name="connsiteY1168" fmla="*/ 5276231 h 5790485"/>
              <a:gd name="connsiteX1169" fmla="*/ 2090452 w 13261896"/>
              <a:gd name="connsiteY1169" fmla="*/ 5219081 h 5790485"/>
              <a:gd name="connsiteX1170" fmla="*/ 2166652 w 13261896"/>
              <a:gd name="connsiteY1170" fmla="*/ 5261944 h 5790485"/>
              <a:gd name="connsiteX1171" fmla="*/ 2166652 w 13261896"/>
              <a:gd name="connsiteY1171" fmla="*/ 5276231 h 5790485"/>
              <a:gd name="connsiteX1172" fmla="*/ 10833306 w 13261896"/>
              <a:gd name="connsiteY1172" fmla="*/ 5280994 h 5790485"/>
              <a:gd name="connsiteX1173" fmla="*/ 10819019 w 13261896"/>
              <a:gd name="connsiteY1173" fmla="*/ 5285756 h 5790485"/>
              <a:gd name="connsiteX1174" fmla="*/ 10799969 w 13261896"/>
              <a:gd name="connsiteY1174" fmla="*/ 5261944 h 5790485"/>
              <a:gd name="connsiteX1175" fmla="*/ 10842831 w 13261896"/>
              <a:gd name="connsiteY1175" fmla="*/ 5209556 h 5790485"/>
              <a:gd name="connsiteX1176" fmla="*/ 10833306 w 13261896"/>
              <a:gd name="connsiteY1176" fmla="*/ 5280994 h 5790485"/>
              <a:gd name="connsiteX1177" fmla="*/ 10380917 w 13261896"/>
              <a:gd name="connsiteY1177" fmla="*/ 5209556 h 5790485"/>
              <a:gd name="connsiteX1178" fmla="*/ 10585704 w 13261896"/>
              <a:gd name="connsiteY1178" fmla="*/ 5304759 h 5790485"/>
              <a:gd name="connsiteX1179" fmla="*/ 10447592 w 13261896"/>
              <a:gd name="connsiteY1179" fmla="*/ 5295281 h 5790485"/>
              <a:gd name="connsiteX1180" fmla="*/ 10257139 w 13261896"/>
              <a:gd name="connsiteY1180" fmla="*/ 5233369 h 5790485"/>
              <a:gd name="connsiteX1181" fmla="*/ 10342817 w 13261896"/>
              <a:gd name="connsiteY1181" fmla="*/ 5228606 h 5790485"/>
              <a:gd name="connsiteX1182" fmla="*/ 10323814 w 13261896"/>
              <a:gd name="connsiteY1182" fmla="*/ 5209556 h 5790485"/>
              <a:gd name="connsiteX1183" fmla="*/ 10380917 w 13261896"/>
              <a:gd name="connsiteY1183" fmla="*/ 5209556 h 5790485"/>
              <a:gd name="connsiteX1184" fmla="*/ 1071420 w 13261896"/>
              <a:gd name="connsiteY1184" fmla="*/ 5257181 h 5790485"/>
              <a:gd name="connsiteX1185" fmla="*/ 1080945 w 13261896"/>
              <a:gd name="connsiteY1185" fmla="*/ 5228606 h 5790485"/>
              <a:gd name="connsiteX1186" fmla="*/ 1119045 w 13261896"/>
              <a:gd name="connsiteY1186" fmla="*/ 5290519 h 5790485"/>
              <a:gd name="connsiteX1187" fmla="*/ 1133332 w 13261896"/>
              <a:gd name="connsiteY1187" fmla="*/ 5266706 h 5790485"/>
              <a:gd name="connsiteX1188" fmla="*/ 1176195 w 13261896"/>
              <a:gd name="connsiteY1188" fmla="*/ 5347621 h 5790485"/>
              <a:gd name="connsiteX1189" fmla="*/ 1180957 w 13261896"/>
              <a:gd name="connsiteY1189" fmla="*/ 5333334 h 5790485"/>
              <a:gd name="connsiteX1190" fmla="*/ 1214247 w 13261896"/>
              <a:gd name="connsiteY1190" fmla="*/ 5409534 h 5790485"/>
              <a:gd name="connsiteX1191" fmla="*/ 1209485 w 13261896"/>
              <a:gd name="connsiteY1191" fmla="*/ 5447634 h 5790485"/>
              <a:gd name="connsiteX1192" fmla="*/ 1057132 w 13261896"/>
              <a:gd name="connsiteY1192" fmla="*/ 5266706 h 5790485"/>
              <a:gd name="connsiteX1193" fmla="*/ 1071420 w 13261896"/>
              <a:gd name="connsiteY1193" fmla="*/ 5295281 h 5790485"/>
              <a:gd name="connsiteX1194" fmla="*/ 1071420 w 13261896"/>
              <a:gd name="connsiteY1194" fmla="*/ 5328571 h 5790485"/>
              <a:gd name="connsiteX1195" fmla="*/ 1099995 w 13261896"/>
              <a:gd name="connsiteY1195" fmla="*/ 5380959 h 5790485"/>
              <a:gd name="connsiteX1196" fmla="*/ 1109520 w 13261896"/>
              <a:gd name="connsiteY1196" fmla="*/ 5366671 h 5790485"/>
              <a:gd name="connsiteX1197" fmla="*/ 1133332 w 13261896"/>
              <a:gd name="connsiteY1197" fmla="*/ 5414296 h 5790485"/>
              <a:gd name="connsiteX1198" fmla="*/ 1114282 w 13261896"/>
              <a:gd name="connsiteY1198" fmla="*/ 5390484 h 5790485"/>
              <a:gd name="connsiteX1199" fmla="*/ 1104757 w 13261896"/>
              <a:gd name="connsiteY1199" fmla="*/ 5400009 h 5790485"/>
              <a:gd name="connsiteX1200" fmla="*/ 1114282 w 13261896"/>
              <a:gd name="connsiteY1200" fmla="*/ 5428584 h 5790485"/>
              <a:gd name="connsiteX1201" fmla="*/ 1099995 w 13261896"/>
              <a:gd name="connsiteY1201" fmla="*/ 5385721 h 5790485"/>
              <a:gd name="connsiteX1202" fmla="*/ 1076182 w 13261896"/>
              <a:gd name="connsiteY1202" fmla="*/ 5357146 h 5790485"/>
              <a:gd name="connsiteX1203" fmla="*/ 1066657 w 13261896"/>
              <a:gd name="connsiteY1203" fmla="*/ 5361909 h 5790485"/>
              <a:gd name="connsiteX1204" fmla="*/ 1076182 w 13261896"/>
              <a:gd name="connsiteY1204" fmla="*/ 5385721 h 5790485"/>
              <a:gd name="connsiteX1205" fmla="*/ 1057132 w 13261896"/>
              <a:gd name="connsiteY1205" fmla="*/ 5366671 h 5790485"/>
              <a:gd name="connsiteX1206" fmla="*/ 1047607 w 13261896"/>
              <a:gd name="connsiteY1206" fmla="*/ 5209556 h 5790485"/>
              <a:gd name="connsiteX1207" fmla="*/ 1071420 w 13261896"/>
              <a:gd name="connsiteY1207" fmla="*/ 5257181 h 5790485"/>
              <a:gd name="connsiteX1208" fmla="*/ 12061888 w 13261896"/>
              <a:gd name="connsiteY1208" fmla="*/ 5214319 h 5790485"/>
              <a:gd name="connsiteX1209" fmla="*/ 12028550 w 13261896"/>
              <a:gd name="connsiteY1209" fmla="*/ 5223844 h 5790485"/>
              <a:gd name="connsiteX1210" fmla="*/ 12057125 w 13261896"/>
              <a:gd name="connsiteY1210" fmla="*/ 5238131 h 5790485"/>
              <a:gd name="connsiteX1211" fmla="*/ 11990450 w 13261896"/>
              <a:gd name="connsiteY1211" fmla="*/ 5276231 h 5790485"/>
              <a:gd name="connsiteX1212" fmla="*/ 12019025 w 13261896"/>
              <a:gd name="connsiteY1212" fmla="*/ 5204794 h 5790485"/>
              <a:gd name="connsiteX1213" fmla="*/ 12061888 w 13261896"/>
              <a:gd name="connsiteY1213" fmla="*/ 5214319 h 5790485"/>
              <a:gd name="connsiteX1214" fmla="*/ 10038064 w 13261896"/>
              <a:gd name="connsiteY1214" fmla="*/ 5223844 h 5790485"/>
              <a:gd name="connsiteX1215" fmla="*/ 10038064 w 13261896"/>
              <a:gd name="connsiteY1215" fmla="*/ 5200031 h 5790485"/>
              <a:gd name="connsiteX1216" fmla="*/ 10038064 w 13261896"/>
              <a:gd name="connsiteY1216" fmla="*/ 5223844 h 5790485"/>
              <a:gd name="connsiteX1217" fmla="*/ 3461909 w 13261896"/>
              <a:gd name="connsiteY1217" fmla="*/ 5219081 h 5790485"/>
              <a:gd name="connsiteX1218" fmla="*/ 3485674 w 13261896"/>
              <a:gd name="connsiteY1218" fmla="*/ 5200031 h 5790485"/>
              <a:gd name="connsiteX1219" fmla="*/ 3461909 w 13261896"/>
              <a:gd name="connsiteY1219" fmla="*/ 5219081 h 5790485"/>
              <a:gd name="connsiteX1220" fmla="*/ 2980944 w 13261896"/>
              <a:gd name="connsiteY1220" fmla="*/ 5219081 h 5790485"/>
              <a:gd name="connsiteX1221" fmla="*/ 2976182 w 13261896"/>
              <a:gd name="connsiteY1221" fmla="*/ 5228606 h 5790485"/>
              <a:gd name="connsiteX1222" fmla="*/ 2919032 w 13261896"/>
              <a:gd name="connsiteY1222" fmla="*/ 5200031 h 5790485"/>
              <a:gd name="connsiteX1223" fmla="*/ 2980944 w 13261896"/>
              <a:gd name="connsiteY1223" fmla="*/ 5219081 h 5790485"/>
              <a:gd name="connsiteX1224" fmla="*/ 2876169 w 13261896"/>
              <a:gd name="connsiteY1224" fmla="*/ 5219081 h 5790485"/>
              <a:gd name="connsiteX1225" fmla="*/ 2780919 w 13261896"/>
              <a:gd name="connsiteY1225" fmla="*/ 5200031 h 5790485"/>
              <a:gd name="connsiteX1226" fmla="*/ 2876169 w 13261896"/>
              <a:gd name="connsiteY1226" fmla="*/ 5219081 h 5790485"/>
              <a:gd name="connsiteX1227" fmla="*/ 11461908 w 13261896"/>
              <a:gd name="connsiteY1227" fmla="*/ 5204794 h 5790485"/>
              <a:gd name="connsiteX1228" fmla="*/ 11476196 w 13261896"/>
              <a:gd name="connsiteY1228" fmla="*/ 5195269 h 5790485"/>
              <a:gd name="connsiteX1229" fmla="*/ 11519011 w 13261896"/>
              <a:gd name="connsiteY1229" fmla="*/ 5209556 h 5790485"/>
              <a:gd name="connsiteX1230" fmla="*/ 11404758 w 13261896"/>
              <a:gd name="connsiteY1230" fmla="*/ 5295281 h 5790485"/>
              <a:gd name="connsiteX1231" fmla="*/ 11233309 w 13261896"/>
              <a:gd name="connsiteY1231" fmla="*/ 5357146 h 5790485"/>
              <a:gd name="connsiteX1232" fmla="*/ 11176159 w 13261896"/>
              <a:gd name="connsiteY1232" fmla="*/ 5352384 h 5790485"/>
              <a:gd name="connsiteX1233" fmla="*/ 11166634 w 13261896"/>
              <a:gd name="connsiteY1233" fmla="*/ 5342859 h 5790485"/>
              <a:gd name="connsiteX1234" fmla="*/ 11195209 w 13261896"/>
              <a:gd name="connsiteY1234" fmla="*/ 5328571 h 5790485"/>
              <a:gd name="connsiteX1235" fmla="*/ 11252359 w 13261896"/>
              <a:gd name="connsiteY1235" fmla="*/ 5342859 h 5790485"/>
              <a:gd name="connsiteX1236" fmla="*/ 11338083 w 13261896"/>
              <a:gd name="connsiteY1236" fmla="*/ 5252419 h 5790485"/>
              <a:gd name="connsiteX1237" fmla="*/ 11376183 w 13261896"/>
              <a:gd name="connsiteY1237" fmla="*/ 5233369 h 5790485"/>
              <a:gd name="connsiteX1238" fmla="*/ 11433333 w 13261896"/>
              <a:gd name="connsiteY1238" fmla="*/ 5195269 h 5790485"/>
              <a:gd name="connsiteX1239" fmla="*/ 11461908 w 13261896"/>
              <a:gd name="connsiteY1239" fmla="*/ 5204794 h 5790485"/>
              <a:gd name="connsiteX1240" fmla="*/ 11342846 w 13261896"/>
              <a:gd name="connsiteY1240" fmla="*/ 5219081 h 5790485"/>
              <a:gd name="connsiteX1241" fmla="*/ 11247596 w 13261896"/>
              <a:gd name="connsiteY1241" fmla="*/ 5295281 h 5790485"/>
              <a:gd name="connsiteX1242" fmla="*/ 11219021 w 13261896"/>
              <a:gd name="connsiteY1242" fmla="*/ 5271469 h 5790485"/>
              <a:gd name="connsiteX1243" fmla="*/ 11195209 w 13261896"/>
              <a:gd name="connsiteY1243" fmla="*/ 5276231 h 5790485"/>
              <a:gd name="connsiteX1244" fmla="*/ 11142821 w 13261896"/>
              <a:gd name="connsiteY1244" fmla="*/ 5233369 h 5790485"/>
              <a:gd name="connsiteX1245" fmla="*/ 11090481 w 13261896"/>
              <a:gd name="connsiteY1245" fmla="*/ 5266706 h 5790485"/>
              <a:gd name="connsiteX1246" fmla="*/ 11085719 w 13261896"/>
              <a:gd name="connsiteY1246" fmla="*/ 5247656 h 5790485"/>
              <a:gd name="connsiteX1247" fmla="*/ 11176159 w 13261896"/>
              <a:gd name="connsiteY1247" fmla="*/ 5200031 h 5790485"/>
              <a:gd name="connsiteX1248" fmla="*/ 11223784 w 13261896"/>
              <a:gd name="connsiteY1248" fmla="*/ 5214319 h 5790485"/>
              <a:gd name="connsiteX1249" fmla="*/ 11247596 w 13261896"/>
              <a:gd name="connsiteY1249" fmla="*/ 5242894 h 5790485"/>
              <a:gd name="connsiteX1250" fmla="*/ 11299983 w 13261896"/>
              <a:gd name="connsiteY1250" fmla="*/ 5195269 h 5790485"/>
              <a:gd name="connsiteX1251" fmla="*/ 11342846 w 13261896"/>
              <a:gd name="connsiteY1251" fmla="*/ 5219081 h 5790485"/>
              <a:gd name="connsiteX1252" fmla="*/ 3080957 w 13261896"/>
              <a:gd name="connsiteY1252" fmla="*/ 5214319 h 5790485"/>
              <a:gd name="connsiteX1253" fmla="*/ 3023807 w 13261896"/>
              <a:gd name="connsiteY1253" fmla="*/ 5209556 h 5790485"/>
              <a:gd name="connsiteX1254" fmla="*/ 3028569 w 13261896"/>
              <a:gd name="connsiteY1254" fmla="*/ 5195269 h 5790485"/>
              <a:gd name="connsiteX1255" fmla="*/ 3080957 w 13261896"/>
              <a:gd name="connsiteY1255" fmla="*/ 5214319 h 5790485"/>
              <a:gd name="connsiteX1256" fmla="*/ 5285708 w 13261896"/>
              <a:gd name="connsiteY1256" fmla="*/ 5219081 h 5790485"/>
              <a:gd name="connsiteX1257" fmla="*/ 5285708 w 13261896"/>
              <a:gd name="connsiteY1257" fmla="*/ 5238131 h 5790485"/>
              <a:gd name="connsiteX1258" fmla="*/ 5252371 w 13261896"/>
              <a:gd name="connsiteY1258" fmla="*/ 5214319 h 5790485"/>
              <a:gd name="connsiteX1259" fmla="*/ 5252371 w 13261896"/>
              <a:gd name="connsiteY1259" fmla="*/ 5190506 h 5790485"/>
              <a:gd name="connsiteX1260" fmla="*/ 5285708 w 13261896"/>
              <a:gd name="connsiteY1260" fmla="*/ 5219081 h 5790485"/>
              <a:gd name="connsiteX1261" fmla="*/ 671417 w 13261896"/>
              <a:gd name="connsiteY1261" fmla="*/ 5204794 h 5790485"/>
              <a:gd name="connsiteX1262" fmla="*/ 604742 w 13261896"/>
              <a:gd name="connsiteY1262" fmla="*/ 5252419 h 5790485"/>
              <a:gd name="connsiteX1263" fmla="*/ 671417 w 13261896"/>
              <a:gd name="connsiteY1263" fmla="*/ 5190506 h 5790485"/>
              <a:gd name="connsiteX1264" fmla="*/ 671417 w 13261896"/>
              <a:gd name="connsiteY1264" fmla="*/ 5204794 h 5790485"/>
              <a:gd name="connsiteX1265" fmla="*/ 12633294 w 13261896"/>
              <a:gd name="connsiteY1265" fmla="*/ 5214319 h 5790485"/>
              <a:gd name="connsiteX1266" fmla="*/ 12595241 w 13261896"/>
              <a:gd name="connsiteY1266" fmla="*/ 5204794 h 5790485"/>
              <a:gd name="connsiteX1267" fmla="*/ 12600004 w 13261896"/>
              <a:gd name="connsiteY1267" fmla="*/ 5185744 h 5790485"/>
              <a:gd name="connsiteX1268" fmla="*/ 12633294 w 13261896"/>
              <a:gd name="connsiteY1268" fmla="*/ 5214319 h 5790485"/>
              <a:gd name="connsiteX1269" fmla="*/ 3876151 w 13261896"/>
              <a:gd name="connsiteY1269" fmla="*/ 5223844 h 5790485"/>
              <a:gd name="connsiteX1270" fmla="*/ 3899964 w 13261896"/>
              <a:gd name="connsiteY1270" fmla="*/ 5242894 h 5790485"/>
              <a:gd name="connsiteX1271" fmla="*/ 3880914 w 13261896"/>
              <a:gd name="connsiteY1271" fmla="*/ 5271469 h 5790485"/>
              <a:gd name="connsiteX1272" fmla="*/ 3885676 w 13261896"/>
              <a:gd name="connsiteY1272" fmla="*/ 5280994 h 5790485"/>
              <a:gd name="connsiteX1273" fmla="*/ 3919014 w 13261896"/>
              <a:gd name="connsiteY1273" fmla="*/ 5271469 h 5790485"/>
              <a:gd name="connsiteX1274" fmla="*/ 3890439 w 13261896"/>
              <a:gd name="connsiteY1274" fmla="*/ 5319046 h 5790485"/>
              <a:gd name="connsiteX1275" fmla="*/ 3919014 w 13261896"/>
              <a:gd name="connsiteY1275" fmla="*/ 5304759 h 5790485"/>
              <a:gd name="connsiteX1276" fmla="*/ 3966639 w 13261896"/>
              <a:gd name="connsiteY1276" fmla="*/ 5314284 h 5790485"/>
              <a:gd name="connsiteX1277" fmla="*/ 3833336 w 13261896"/>
              <a:gd name="connsiteY1277" fmla="*/ 5561934 h 5790485"/>
              <a:gd name="connsiteX1278" fmla="*/ 3785711 w 13261896"/>
              <a:gd name="connsiteY1278" fmla="*/ 5528596 h 5790485"/>
              <a:gd name="connsiteX1279" fmla="*/ 3771424 w 13261896"/>
              <a:gd name="connsiteY1279" fmla="*/ 5495259 h 5790485"/>
              <a:gd name="connsiteX1280" fmla="*/ 3661886 w 13261896"/>
              <a:gd name="connsiteY1280" fmla="*/ 5404771 h 5790485"/>
              <a:gd name="connsiteX1281" fmla="*/ 3723799 w 13261896"/>
              <a:gd name="connsiteY1281" fmla="*/ 5423821 h 5790485"/>
              <a:gd name="connsiteX1282" fmla="*/ 3809524 w 13261896"/>
              <a:gd name="connsiteY1282" fmla="*/ 5480971 h 5790485"/>
              <a:gd name="connsiteX1283" fmla="*/ 3828574 w 13261896"/>
              <a:gd name="connsiteY1283" fmla="*/ 5542884 h 5790485"/>
              <a:gd name="connsiteX1284" fmla="*/ 3833336 w 13261896"/>
              <a:gd name="connsiteY1284" fmla="*/ 5514309 h 5790485"/>
              <a:gd name="connsiteX1285" fmla="*/ 3799999 w 13261896"/>
              <a:gd name="connsiteY1285" fmla="*/ 5395246 h 5790485"/>
              <a:gd name="connsiteX1286" fmla="*/ 3857149 w 13261896"/>
              <a:gd name="connsiteY1286" fmla="*/ 5209556 h 5790485"/>
              <a:gd name="connsiteX1287" fmla="*/ 3876151 w 13261896"/>
              <a:gd name="connsiteY1287" fmla="*/ 5180981 h 5790485"/>
              <a:gd name="connsiteX1288" fmla="*/ 3876151 w 13261896"/>
              <a:gd name="connsiteY1288" fmla="*/ 5223844 h 5790485"/>
              <a:gd name="connsiteX1289" fmla="*/ 2904744 w 13261896"/>
              <a:gd name="connsiteY1289" fmla="*/ 5195269 h 5790485"/>
              <a:gd name="connsiteX1290" fmla="*/ 2904744 w 13261896"/>
              <a:gd name="connsiteY1290" fmla="*/ 5209556 h 5790485"/>
              <a:gd name="connsiteX1291" fmla="*/ 2833307 w 13261896"/>
              <a:gd name="connsiteY1291" fmla="*/ 5195269 h 5790485"/>
              <a:gd name="connsiteX1292" fmla="*/ 2833307 w 13261896"/>
              <a:gd name="connsiteY1292" fmla="*/ 5180981 h 5790485"/>
              <a:gd name="connsiteX1293" fmla="*/ 2904744 w 13261896"/>
              <a:gd name="connsiteY1293" fmla="*/ 5195269 h 5790485"/>
              <a:gd name="connsiteX1294" fmla="*/ 9857136 w 13261896"/>
              <a:gd name="connsiteY1294" fmla="*/ 5176219 h 5790485"/>
              <a:gd name="connsiteX1295" fmla="*/ 9961864 w 13261896"/>
              <a:gd name="connsiteY1295" fmla="*/ 5280994 h 5790485"/>
              <a:gd name="connsiteX1296" fmla="*/ 9947624 w 13261896"/>
              <a:gd name="connsiteY1296" fmla="*/ 5280994 h 5790485"/>
              <a:gd name="connsiteX1297" fmla="*/ 9876186 w 13261896"/>
              <a:gd name="connsiteY1297" fmla="*/ 5223844 h 5790485"/>
              <a:gd name="connsiteX1298" fmla="*/ 9933336 w 13261896"/>
              <a:gd name="connsiteY1298" fmla="*/ 5247656 h 5790485"/>
              <a:gd name="connsiteX1299" fmla="*/ 9895236 w 13261896"/>
              <a:gd name="connsiteY1299" fmla="*/ 5223844 h 5790485"/>
              <a:gd name="connsiteX1300" fmla="*/ 9847611 w 13261896"/>
              <a:gd name="connsiteY1300" fmla="*/ 5176219 h 5790485"/>
              <a:gd name="connsiteX1301" fmla="*/ 9857136 w 13261896"/>
              <a:gd name="connsiteY1301" fmla="*/ 5176219 h 5790485"/>
              <a:gd name="connsiteX1302" fmla="*/ 2957132 w 13261896"/>
              <a:gd name="connsiteY1302" fmla="*/ 5176219 h 5790485"/>
              <a:gd name="connsiteX1303" fmla="*/ 3014282 w 13261896"/>
              <a:gd name="connsiteY1303" fmla="*/ 5195269 h 5790485"/>
              <a:gd name="connsiteX1304" fmla="*/ 3014282 w 13261896"/>
              <a:gd name="connsiteY1304" fmla="*/ 5209556 h 5790485"/>
              <a:gd name="connsiteX1305" fmla="*/ 2942844 w 13261896"/>
              <a:gd name="connsiteY1305" fmla="*/ 5176219 h 5790485"/>
              <a:gd name="connsiteX1306" fmla="*/ 2957132 w 13261896"/>
              <a:gd name="connsiteY1306" fmla="*/ 5176219 h 5790485"/>
              <a:gd name="connsiteX1307" fmla="*/ 1247585 w 13261896"/>
              <a:gd name="connsiteY1307" fmla="*/ 5347621 h 5790485"/>
              <a:gd name="connsiteX1308" fmla="*/ 1247585 w 13261896"/>
              <a:gd name="connsiteY1308" fmla="*/ 5428584 h 5790485"/>
              <a:gd name="connsiteX1309" fmla="*/ 1228535 w 13261896"/>
              <a:gd name="connsiteY1309" fmla="*/ 5333334 h 5790485"/>
              <a:gd name="connsiteX1310" fmla="*/ 1119045 w 13261896"/>
              <a:gd name="connsiteY1310" fmla="*/ 5176219 h 5790485"/>
              <a:gd name="connsiteX1311" fmla="*/ 1247585 w 13261896"/>
              <a:gd name="connsiteY1311" fmla="*/ 5347621 h 5790485"/>
              <a:gd name="connsiteX1312" fmla="*/ 12085700 w 13261896"/>
              <a:gd name="connsiteY1312" fmla="*/ 5195269 h 5790485"/>
              <a:gd name="connsiteX1313" fmla="*/ 12109513 w 13261896"/>
              <a:gd name="connsiteY1313" fmla="*/ 5171456 h 5790485"/>
              <a:gd name="connsiteX1314" fmla="*/ 12085700 w 13261896"/>
              <a:gd name="connsiteY1314" fmla="*/ 5195269 h 5790485"/>
              <a:gd name="connsiteX1315" fmla="*/ 2823782 w 13261896"/>
              <a:gd name="connsiteY1315" fmla="*/ 5180981 h 5790485"/>
              <a:gd name="connsiteX1316" fmla="*/ 2761869 w 13261896"/>
              <a:gd name="connsiteY1316" fmla="*/ 5185744 h 5790485"/>
              <a:gd name="connsiteX1317" fmla="*/ 2766632 w 13261896"/>
              <a:gd name="connsiteY1317" fmla="*/ 5171456 h 5790485"/>
              <a:gd name="connsiteX1318" fmla="*/ 2823782 w 13261896"/>
              <a:gd name="connsiteY1318" fmla="*/ 5180981 h 5790485"/>
              <a:gd name="connsiteX1319" fmla="*/ 2752344 w 13261896"/>
              <a:gd name="connsiteY1319" fmla="*/ 5185744 h 5790485"/>
              <a:gd name="connsiteX1320" fmla="*/ 2714292 w 13261896"/>
              <a:gd name="connsiteY1320" fmla="*/ 5185744 h 5790485"/>
              <a:gd name="connsiteX1321" fmla="*/ 2685717 w 13261896"/>
              <a:gd name="connsiteY1321" fmla="*/ 5176219 h 5790485"/>
              <a:gd name="connsiteX1322" fmla="*/ 2752344 w 13261896"/>
              <a:gd name="connsiteY1322" fmla="*/ 5171456 h 5790485"/>
              <a:gd name="connsiteX1323" fmla="*/ 2752344 w 13261896"/>
              <a:gd name="connsiteY1323" fmla="*/ 5185744 h 5790485"/>
              <a:gd name="connsiteX1324" fmla="*/ 2790444 w 13261896"/>
              <a:gd name="connsiteY1324" fmla="*/ 5271469 h 5790485"/>
              <a:gd name="connsiteX1325" fmla="*/ 2785682 w 13261896"/>
              <a:gd name="connsiteY1325" fmla="*/ 5285756 h 5790485"/>
              <a:gd name="connsiteX1326" fmla="*/ 2557129 w 13261896"/>
              <a:gd name="connsiteY1326" fmla="*/ 5200031 h 5790485"/>
              <a:gd name="connsiteX1327" fmla="*/ 2547604 w 13261896"/>
              <a:gd name="connsiteY1327" fmla="*/ 5209556 h 5790485"/>
              <a:gd name="connsiteX1328" fmla="*/ 2580942 w 13261896"/>
              <a:gd name="connsiteY1328" fmla="*/ 5228606 h 5790485"/>
              <a:gd name="connsiteX1329" fmla="*/ 2590467 w 13261896"/>
              <a:gd name="connsiteY1329" fmla="*/ 5252419 h 5790485"/>
              <a:gd name="connsiteX1330" fmla="*/ 2599992 w 13261896"/>
              <a:gd name="connsiteY1330" fmla="*/ 5233369 h 5790485"/>
              <a:gd name="connsiteX1331" fmla="*/ 2638092 w 13261896"/>
              <a:gd name="connsiteY1331" fmla="*/ 5257181 h 5790485"/>
              <a:gd name="connsiteX1332" fmla="*/ 2642854 w 13261896"/>
              <a:gd name="connsiteY1332" fmla="*/ 5247656 h 5790485"/>
              <a:gd name="connsiteX1333" fmla="*/ 2685717 w 13261896"/>
              <a:gd name="connsiteY1333" fmla="*/ 5271469 h 5790485"/>
              <a:gd name="connsiteX1334" fmla="*/ 2690479 w 13261896"/>
              <a:gd name="connsiteY1334" fmla="*/ 5261944 h 5790485"/>
              <a:gd name="connsiteX1335" fmla="*/ 2700004 w 13261896"/>
              <a:gd name="connsiteY1335" fmla="*/ 5261944 h 5790485"/>
              <a:gd name="connsiteX1336" fmla="*/ 2742819 w 13261896"/>
              <a:gd name="connsiteY1336" fmla="*/ 5299996 h 5790485"/>
              <a:gd name="connsiteX1337" fmla="*/ 2747582 w 13261896"/>
              <a:gd name="connsiteY1337" fmla="*/ 5290519 h 5790485"/>
              <a:gd name="connsiteX1338" fmla="*/ 2761869 w 13261896"/>
              <a:gd name="connsiteY1338" fmla="*/ 5304759 h 5790485"/>
              <a:gd name="connsiteX1339" fmla="*/ 2752344 w 13261896"/>
              <a:gd name="connsiteY1339" fmla="*/ 5309521 h 5790485"/>
              <a:gd name="connsiteX1340" fmla="*/ 2700004 w 13261896"/>
              <a:gd name="connsiteY1340" fmla="*/ 5280994 h 5790485"/>
              <a:gd name="connsiteX1341" fmla="*/ 2557129 w 13261896"/>
              <a:gd name="connsiteY1341" fmla="*/ 5242894 h 5790485"/>
              <a:gd name="connsiteX1342" fmla="*/ 2542842 w 13261896"/>
              <a:gd name="connsiteY1342" fmla="*/ 5223844 h 5790485"/>
              <a:gd name="connsiteX1343" fmla="*/ 2547604 w 13261896"/>
              <a:gd name="connsiteY1343" fmla="*/ 5171456 h 5790485"/>
              <a:gd name="connsiteX1344" fmla="*/ 2790444 w 13261896"/>
              <a:gd name="connsiteY1344" fmla="*/ 5271469 h 5790485"/>
              <a:gd name="connsiteX1345" fmla="*/ 12385691 w 13261896"/>
              <a:gd name="connsiteY1345" fmla="*/ 5228606 h 5790485"/>
              <a:gd name="connsiteX1346" fmla="*/ 12261866 w 13261896"/>
              <a:gd name="connsiteY1346" fmla="*/ 5228606 h 5790485"/>
              <a:gd name="connsiteX1347" fmla="*/ 12033313 w 13261896"/>
              <a:gd name="connsiteY1347" fmla="*/ 5290519 h 5790485"/>
              <a:gd name="connsiteX1348" fmla="*/ 11990450 w 13261896"/>
              <a:gd name="connsiteY1348" fmla="*/ 5290519 h 5790485"/>
              <a:gd name="connsiteX1349" fmla="*/ 12090463 w 13261896"/>
              <a:gd name="connsiteY1349" fmla="*/ 5242894 h 5790485"/>
              <a:gd name="connsiteX1350" fmla="*/ 12095225 w 13261896"/>
              <a:gd name="connsiteY1350" fmla="*/ 5233369 h 5790485"/>
              <a:gd name="connsiteX1351" fmla="*/ 12061888 w 13261896"/>
              <a:gd name="connsiteY1351" fmla="*/ 5228606 h 5790485"/>
              <a:gd name="connsiteX1352" fmla="*/ 12104750 w 13261896"/>
              <a:gd name="connsiteY1352" fmla="*/ 5195269 h 5790485"/>
              <a:gd name="connsiteX1353" fmla="*/ 12166663 w 13261896"/>
              <a:gd name="connsiteY1353" fmla="*/ 5228606 h 5790485"/>
              <a:gd name="connsiteX1354" fmla="*/ 12214288 w 13261896"/>
              <a:gd name="connsiteY1354" fmla="*/ 5214319 h 5790485"/>
              <a:gd name="connsiteX1355" fmla="*/ 12238100 w 13261896"/>
              <a:gd name="connsiteY1355" fmla="*/ 5195269 h 5790485"/>
              <a:gd name="connsiteX1356" fmla="*/ 12266629 w 13261896"/>
              <a:gd name="connsiteY1356" fmla="*/ 5185744 h 5790485"/>
              <a:gd name="connsiteX1357" fmla="*/ 12295204 w 13261896"/>
              <a:gd name="connsiteY1357" fmla="*/ 5166694 h 5790485"/>
              <a:gd name="connsiteX1358" fmla="*/ 12385691 w 13261896"/>
              <a:gd name="connsiteY1358" fmla="*/ 5228606 h 5790485"/>
              <a:gd name="connsiteX1359" fmla="*/ 3928539 w 13261896"/>
              <a:gd name="connsiteY1359" fmla="*/ 5200031 h 5790485"/>
              <a:gd name="connsiteX1360" fmla="*/ 3919014 w 13261896"/>
              <a:gd name="connsiteY1360" fmla="*/ 5166694 h 5790485"/>
              <a:gd name="connsiteX1361" fmla="*/ 3928539 w 13261896"/>
              <a:gd name="connsiteY1361" fmla="*/ 5200031 h 5790485"/>
              <a:gd name="connsiteX1362" fmla="*/ 11014281 w 13261896"/>
              <a:gd name="connsiteY1362" fmla="*/ 5171456 h 5790485"/>
              <a:gd name="connsiteX1363" fmla="*/ 11028569 w 13261896"/>
              <a:gd name="connsiteY1363" fmla="*/ 5161931 h 5790485"/>
              <a:gd name="connsiteX1364" fmla="*/ 11052381 w 13261896"/>
              <a:gd name="connsiteY1364" fmla="*/ 5166694 h 5790485"/>
              <a:gd name="connsiteX1365" fmla="*/ 11071431 w 13261896"/>
              <a:gd name="connsiteY1365" fmla="*/ 5180981 h 5790485"/>
              <a:gd name="connsiteX1366" fmla="*/ 11004756 w 13261896"/>
              <a:gd name="connsiteY1366" fmla="*/ 5176219 h 5790485"/>
              <a:gd name="connsiteX1367" fmla="*/ 11004756 w 13261896"/>
              <a:gd name="connsiteY1367" fmla="*/ 5161931 h 5790485"/>
              <a:gd name="connsiteX1368" fmla="*/ 11014281 w 13261896"/>
              <a:gd name="connsiteY1368" fmla="*/ 5171456 h 5790485"/>
              <a:gd name="connsiteX1369" fmla="*/ 2928557 w 13261896"/>
              <a:gd name="connsiteY1369" fmla="*/ 5171456 h 5790485"/>
              <a:gd name="connsiteX1370" fmla="*/ 2928557 w 13261896"/>
              <a:gd name="connsiteY1370" fmla="*/ 5185744 h 5790485"/>
              <a:gd name="connsiteX1371" fmla="*/ 2866644 w 13261896"/>
              <a:gd name="connsiteY1371" fmla="*/ 5171456 h 5790485"/>
              <a:gd name="connsiteX1372" fmla="*/ 2871407 w 13261896"/>
              <a:gd name="connsiteY1372" fmla="*/ 5157169 h 5790485"/>
              <a:gd name="connsiteX1373" fmla="*/ 2928557 w 13261896"/>
              <a:gd name="connsiteY1373" fmla="*/ 5171456 h 5790485"/>
              <a:gd name="connsiteX1374" fmla="*/ 2647617 w 13261896"/>
              <a:gd name="connsiteY1374" fmla="*/ 5161931 h 5790485"/>
              <a:gd name="connsiteX1375" fmla="*/ 2661904 w 13261896"/>
              <a:gd name="connsiteY1375" fmla="*/ 5161931 h 5790485"/>
              <a:gd name="connsiteX1376" fmla="*/ 2647617 w 13261896"/>
              <a:gd name="connsiteY1376" fmla="*/ 5161931 h 5790485"/>
              <a:gd name="connsiteX1377" fmla="*/ 11685698 w 13261896"/>
              <a:gd name="connsiteY1377" fmla="*/ 5161931 h 5790485"/>
              <a:gd name="connsiteX1378" fmla="*/ 11652361 w 13261896"/>
              <a:gd name="connsiteY1378" fmla="*/ 5214319 h 5790485"/>
              <a:gd name="connsiteX1379" fmla="*/ 11680936 w 13261896"/>
              <a:gd name="connsiteY1379" fmla="*/ 5214319 h 5790485"/>
              <a:gd name="connsiteX1380" fmla="*/ 11804761 w 13261896"/>
              <a:gd name="connsiteY1380" fmla="*/ 5171456 h 5790485"/>
              <a:gd name="connsiteX1381" fmla="*/ 11799998 w 13261896"/>
              <a:gd name="connsiteY1381" fmla="*/ 5200031 h 5790485"/>
              <a:gd name="connsiteX1382" fmla="*/ 11876150 w 13261896"/>
              <a:gd name="connsiteY1382" fmla="*/ 5166694 h 5790485"/>
              <a:gd name="connsiteX1383" fmla="*/ 11885675 w 13261896"/>
              <a:gd name="connsiteY1383" fmla="*/ 5261944 h 5790485"/>
              <a:gd name="connsiteX1384" fmla="*/ 11880913 w 13261896"/>
              <a:gd name="connsiteY1384" fmla="*/ 5304759 h 5790485"/>
              <a:gd name="connsiteX1385" fmla="*/ 11847623 w 13261896"/>
              <a:gd name="connsiteY1385" fmla="*/ 5309521 h 5790485"/>
              <a:gd name="connsiteX1386" fmla="*/ 11895200 w 13261896"/>
              <a:gd name="connsiteY1386" fmla="*/ 5342859 h 5790485"/>
              <a:gd name="connsiteX1387" fmla="*/ 11895200 w 13261896"/>
              <a:gd name="connsiteY1387" fmla="*/ 5357146 h 5790485"/>
              <a:gd name="connsiteX1388" fmla="*/ 11561873 w 13261896"/>
              <a:gd name="connsiteY1388" fmla="*/ 5209556 h 5790485"/>
              <a:gd name="connsiteX1389" fmla="*/ 11685698 w 13261896"/>
              <a:gd name="connsiteY1389" fmla="*/ 5152406 h 5790485"/>
              <a:gd name="connsiteX1390" fmla="*/ 11685698 w 13261896"/>
              <a:gd name="connsiteY1390" fmla="*/ 5161931 h 5790485"/>
              <a:gd name="connsiteX1391" fmla="*/ 10957131 w 13261896"/>
              <a:gd name="connsiteY1391" fmla="*/ 5166694 h 5790485"/>
              <a:gd name="connsiteX1392" fmla="*/ 10976181 w 13261896"/>
              <a:gd name="connsiteY1392" fmla="*/ 5214319 h 5790485"/>
              <a:gd name="connsiteX1393" fmla="*/ 11004756 w 13261896"/>
              <a:gd name="connsiteY1393" fmla="*/ 5185744 h 5790485"/>
              <a:gd name="connsiteX1394" fmla="*/ 11028569 w 13261896"/>
              <a:gd name="connsiteY1394" fmla="*/ 5185744 h 5790485"/>
              <a:gd name="connsiteX1395" fmla="*/ 11085719 w 13261896"/>
              <a:gd name="connsiteY1395" fmla="*/ 5228606 h 5790485"/>
              <a:gd name="connsiteX1396" fmla="*/ 11080956 w 13261896"/>
              <a:gd name="connsiteY1396" fmla="*/ 5238131 h 5790485"/>
              <a:gd name="connsiteX1397" fmla="*/ 11033331 w 13261896"/>
              <a:gd name="connsiteY1397" fmla="*/ 5228606 h 5790485"/>
              <a:gd name="connsiteX1398" fmla="*/ 10904744 w 13261896"/>
              <a:gd name="connsiteY1398" fmla="*/ 5285756 h 5790485"/>
              <a:gd name="connsiteX1399" fmla="*/ 10842831 w 13261896"/>
              <a:gd name="connsiteY1399" fmla="*/ 5276231 h 5790485"/>
              <a:gd name="connsiteX1400" fmla="*/ 10838069 w 13261896"/>
              <a:gd name="connsiteY1400" fmla="*/ 5257181 h 5790485"/>
              <a:gd name="connsiteX1401" fmla="*/ 10871406 w 13261896"/>
              <a:gd name="connsiteY1401" fmla="*/ 5166694 h 5790485"/>
              <a:gd name="connsiteX1402" fmla="*/ 10904744 w 13261896"/>
              <a:gd name="connsiteY1402" fmla="*/ 5152406 h 5790485"/>
              <a:gd name="connsiteX1403" fmla="*/ 10957131 w 13261896"/>
              <a:gd name="connsiteY1403" fmla="*/ 5166694 h 5790485"/>
              <a:gd name="connsiteX1404" fmla="*/ 1576197 w 13261896"/>
              <a:gd name="connsiteY1404" fmla="*/ 5204794 h 5790485"/>
              <a:gd name="connsiteX1405" fmla="*/ 1495235 w 13261896"/>
              <a:gd name="connsiteY1405" fmla="*/ 5152406 h 5790485"/>
              <a:gd name="connsiteX1406" fmla="*/ 1576197 w 13261896"/>
              <a:gd name="connsiteY1406" fmla="*/ 5204794 h 5790485"/>
              <a:gd name="connsiteX1407" fmla="*/ 2799969 w 13261896"/>
              <a:gd name="connsiteY1407" fmla="*/ 5157169 h 5790485"/>
              <a:gd name="connsiteX1408" fmla="*/ 2857119 w 13261896"/>
              <a:gd name="connsiteY1408" fmla="*/ 5157169 h 5790485"/>
              <a:gd name="connsiteX1409" fmla="*/ 2799969 w 13261896"/>
              <a:gd name="connsiteY1409" fmla="*/ 5157169 h 5790485"/>
              <a:gd name="connsiteX1410" fmla="*/ 1428560 w 13261896"/>
              <a:gd name="connsiteY1410" fmla="*/ 5147644 h 5790485"/>
              <a:gd name="connsiteX1411" fmla="*/ 1495235 w 13261896"/>
              <a:gd name="connsiteY1411" fmla="*/ 5176219 h 5790485"/>
              <a:gd name="connsiteX1412" fmla="*/ 1523810 w 13261896"/>
              <a:gd name="connsiteY1412" fmla="*/ 5214319 h 5790485"/>
              <a:gd name="connsiteX1413" fmla="*/ 1480947 w 13261896"/>
              <a:gd name="connsiteY1413" fmla="*/ 5185744 h 5790485"/>
              <a:gd name="connsiteX1414" fmla="*/ 1447610 w 13261896"/>
              <a:gd name="connsiteY1414" fmla="*/ 5176219 h 5790485"/>
              <a:gd name="connsiteX1415" fmla="*/ 1409510 w 13261896"/>
              <a:gd name="connsiteY1415" fmla="*/ 5147644 h 5790485"/>
              <a:gd name="connsiteX1416" fmla="*/ 1428560 w 13261896"/>
              <a:gd name="connsiteY1416" fmla="*/ 5147644 h 5790485"/>
              <a:gd name="connsiteX1417" fmla="*/ 12647581 w 13261896"/>
              <a:gd name="connsiteY1417" fmla="*/ 5190506 h 5790485"/>
              <a:gd name="connsiteX1418" fmla="*/ 12642819 w 13261896"/>
              <a:gd name="connsiteY1418" fmla="*/ 5200031 h 5790485"/>
              <a:gd name="connsiteX1419" fmla="*/ 12604766 w 13261896"/>
              <a:gd name="connsiteY1419" fmla="*/ 5171456 h 5790485"/>
              <a:gd name="connsiteX1420" fmla="*/ 12604766 w 13261896"/>
              <a:gd name="connsiteY1420" fmla="*/ 5142881 h 5790485"/>
              <a:gd name="connsiteX1421" fmla="*/ 12647581 w 13261896"/>
              <a:gd name="connsiteY1421" fmla="*/ 5190506 h 5790485"/>
              <a:gd name="connsiteX1422" fmla="*/ 11342846 w 13261896"/>
              <a:gd name="connsiteY1422" fmla="*/ 5204794 h 5790485"/>
              <a:gd name="connsiteX1423" fmla="*/ 11333321 w 13261896"/>
              <a:gd name="connsiteY1423" fmla="*/ 5190506 h 5790485"/>
              <a:gd name="connsiteX1424" fmla="*/ 11371421 w 13261896"/>
              <a:gd name="connsiteY1424" fmla="*/ 5161931 h 5790485"/>
              <a:gd name="connsiteX1425" fmla="*/ 11423808 w 13261896"/>
              <a:gd name="connsiteY1425" fmla="*/ 5142881 h 5790485"/>
              <a:gd name="connsiteX1426" fmla="*/ 11342846 w 13261896"/>
              <a:gd name="connsiteY1426" fmla="*/ 5204794 h 5790485"/>
              <a:gd name="connsiteX1427" fmla="*/ 11214259 w 13261896"/>
              <a:gd name="connsiteY1427" fmla="*/ 5152406 h 5790485"/>
              <a:gd name="connsiteX1428" fmla="*/ 11247596 w 13261896"/>
              <a:gd name="connsiteY1428" fmla="*/ 5142881 h 5790485"/>
              <a:gd name="connsiteX1429" fmla="*/ 11285696 w 13261896"/>
              <a:gd name="connsiteY1429" fmla="*/ 5171456 h 5790485"/>
              <a:gd name="connsiteX1430" fmla="*/ 11252359 w 13261896"/>
              <a:gd name="connsiteY1430" fmla="*/ 5228606 h 5790485"/>
              <a:gd name="connsiteX1431" fmla="*/ 11176159 w 13261896"/>
              <a:gd name="connsiteY1431" fmla="*/ 5190506 h 5790485"/>
              <a:gd name="connsiteX1432" fmla="*/ 11095244 w 13261896"/>
              <a:gd name="connsiteY1432" fmla="*/ 5214319 h 5790485"/>
              <a:gd name="connsiteX1433" fmla="*/ 11085719 w 13261896"/>
              <a:gd name="connsiteY1433" fmla="*/ 5200031 h 5790485"/>
              <a:gd name="connsiteX1434" fmla="*/ 11119009 w 13261896"/>
              <a:gd name="connsiteY1434" fmla="*/ 5166694 h 5790485"/>
              <a:gd name="connsiteX1435" fmla="*/ 11185684 w 13261896"/>
              <a:gd name="connsiteY1435" fmla="*/ 5142881 h 5790485"/>
              <a:gd name="connsiteX1436" fmla="*/ 11214259 w 13261896"/>
              <a:gd name="connsiteY1436" fmla="*/ 5152406 h 5790485"/>
              <a:gd name="connsiteX1437" fmla="*/ 2785682 w 13261896"/>
              <a:gd name="connsiteY1437" fmla="*/ 5142881 h 5790485"/>
              <a:gd name="connsiteX1438" fmla="*/ 2785682 w 13261896"/>
              <a:gd name="connsiteY1438" fmla="*/ 5157169 h 5790485"/>
              <a:gd name="connsiteX1439" fmla="*/ 2733294 w 13261896"/>
              <a:gd name="connsiteY1439" fmla="*/ 5157169 h 5790485"/>
              <a:gd name="connsiteX1440" fmla="*/ 2738057 w 13261896"/>
              <a:gd name="connsiteY1440" fmla="*/ 5142881 h 5790485"/>
              <a:gd name="connsiteX1441" fmla="*/ 2785682 w 13261896"/>
              <a:gd name="connsiteY1441" fmla="*/ 5142881 h 5790485"/>
              <a:gd name="connsiteX1442" fmla="*/ 2723769 w 13261896"/>
              <a:gd name="connsiteY1442" fmla="*/ 5142881 h 5790485"/>
              <a:gd name="connsiteX1443" fmla="*/ 2723769 w 13261896"/>
              <a:gd name="connsiteY1443" fmla="*/ 5157169 h 5790485"/>
              <a:gd name="connsiteX1444" fmla="*/ 2671429 w 13261896"/>
              <a:gd name="connsiteY1444" fmla="*/ 5161931 h 5790485"/>
              <a:gd name="connsiteX1445" fmla="*/ 2695242 w 13261896"/>
              <a:gd name="connsiteY1445" fmla="*/ 5142881 h 5790485"/>
              <a:gd name="connsiteX1446" fmla="*/ 2723769 w 13261896"/>
              <a:gd name="connsiteY1446" fmla="*/ 5142881 h 5790485"/>
              <a:gd name="connsiteX1447" fmla="*/ 2195227 w 13261896"/>
              <a:gd name="connsiteY1447" fmla="*/ 5200031 h 5790485"/>
              <a:gd name="connsiteX1448" fmla="*/ 2195227 w 13261896"/>
              <a:gd name="connsiteY1448" fmla="*/ 5219081 h 5790485"/>
              <a:gd name="connsiteX1449" fmla="*/ 2104739 w 13261896"/>
              <a:gd name="connsiteY1449" fmla="*/ 5152406 h 5790485"/>
              <a:gd name="connsiteX1450" fmla="*/ 2109502 w 13261896"/>
              <a:gd name="connsiteY1450" fmla="*/ 5142881 h 5790485"/>
              <a:gd name="connsiteX1451" fmla="*/ 2195227 w 13261896"/>
              <a:gd name="connsiteY1451" fmla="*/ 5200031 h 5790485"/>
              <a:gd name="connsiteX1452" fmla="*/ 2080927 w 13261896"/>
              <a:gd name="connsiteY1452" fmla="*/ 5200031 h 5790485"/>
              <a:gd name="connsiteX1453" fmla="*/ 2080927 w 13261896"/>
              <a:gd name="connsiteY1453" fmla="*/ 5214319 h 5790485"/>
              <a:gd name="connsiteX1454" fmla="*/ 1990439 w 13261896"/>
              <a:gd name="connsiteY1454" fmla="*/ 5142881 h 5790485"/>
              <a:gd name="connsiteX1455" fmla="*/ 2080927 w 13261896"/>
              <a:gd name="connsiteY1455" fmla="*/ 5200031 h 5790485"/>
              <a:gd name="connsiteX1456" fmla="*/ 1585674 w 13261896"/>
              <a:gd name="connsiteY1456" fmla="*/ 5142881 h 5790485"/>
              <a:gd name="connsiteX1457" fmla="*/ 1628537 w 13261896"/>
              <a:gd name="connsiteY1457" fmla="*/ 5190506 h 5790485"/>
              <a:gd name="connsiteX1458" fmla="*/ 1576197 w 13261896"/>
              <a:gd name="connsiteY1458" fmla="*/ 5142881 h 5790485"/>
              <a:gd name="connsiteX1459" fmla="*/ 1585674 w 13261896"/>
              <a:gd name="connsiteY1459" fmla="*/ 5142881 h 5790485"/>
              <a:gd name="connsiteX1460" fmla="*/ 12514279 w 13261896"/>
              <a:gd name="connsiteY1460" fmla="*/ 5185744 h 5790485"/>
              <a:gd name="connsiteX1461" fmla="*/ 12461891 w 13261896"/>
              <a:gd name="connsiteY1461" fmla="*/ 5138119 h 5790485"/>
              <a:gd name="connsiteX1462" fmla="*/ 12514279 w 13261896"/>
              <a:gd name="connsiteY1462" fmla="*/ 5185744 h 5790485"/>
              <a:gd name="connsiteX1463" fmla="*/ 12352354 w 13261896"/>
              <a:gd name="connsiteY1463" fmla="*/ 5176219 h 5790485"/>
              <a:gd name="connsiteX1464" fmla="*/ 12299966 w 13261896"/>
              <a:gd name="connsiteY1464" fmla="*/ 5157169 h 5790485"/>
              <a:gd name="connsiteX1465" fmla="*/ 12304729 w 13261896"/>
              <a:gd name="connsiteY1465" fmla="*/ 5138119 h 5790485"/>
              <a:gd name="connsiteX1466" fmla="*/ 12352354 w 13261896"/>
              <a:gd name="connsiteY1466" fmla="*/ 5176219 h 5790485"/>
              <a:gd name="connsiteX1467" fmla="*/ 2052352 w 13261896"/>
              <a:gd name="connsiteY1467" fmla="*/ 5138119 h 5790485"/>
              <a:gd name="connsiteX1468" fmla="*/ 2142839 w 13261896"/>
              <a:gd name="connsiteY1468" fmla="*/ 5200031 h 5790485"/>
              <a:gd name="connsiteX1469" fmla="*/ 2142839 w 13261896"/>
              <a:gd name="connsiteY1469" fmla="*/ 5223844 h 5790485"/>
              <a:gd name="connsiteX1470" fmla="*/ 2033302 w 13261896"/>
              <a:gd name="connsiteY1470" fmla="*/ 5147644 h 5790485"/>
              <a:gd name="connsiteX1471" fmla="*/ 2042827 w 13261896"/>
              <a:gd name="connsiteY1471" fmla="*/ 5138119 h 5790485"/>
              <a:gd name="connsiteX1472" fmla="*/ 2052352 w 13261896"/>
              <a:gd name="connsiteY1472" fmla="*/ 5138119 h 5790485"/>
              <a:gd name="connsiteX1473" fmla="*/ 10438067 w 13261896"/>
              <a:gd name="connsiteY1473" fmla="*/ 5190506 h 5790485"/>
              <a:gd name="connsiteX1474" fmla="*/ 10480929 w 13261896"/>
              <a:gd name="connsiteY1474" fmla="*/ 5200031 h 5790485"/>
              <a:gd name="connsiteX1475" fmla="*/ 10623804 w 13261896"/>
              <a:gd name="connsiteY1475" fmla="*/ 5295281 h 5790485"/>
              <a:gd name="connsiteX1476" fmla="*/ 10342817 w 13261896"/>
              <a:gd name="connsiteY1476" fmla="*/ 5133356 h 5790485"/>
              <a:gd name="connsiteX1477" fmla="*/ 10438067 w 13261896"/>
              <a:gd name="connsiteY1477" fmla="*/ 5190506 h 5790485"/>
              <a:gd name="connsiteX1478" fmla="*/ 9852374 w 13261896"/>
              <a:gd name="connsiteY1478" fmla="*/ 5161931 h 5790485"/>
              <a:gd name="connsiteX1479" fmla="*/ 9833324 w 13261896"/>
              <a:gd name="connsiteY1479" fmla="*/ 5161931 h 5790485"/>
              <a:gd name="connsiteX1480" fmla="*/ 9823799 w 13261896"/>
              <a:gd name="connsiteY1480" fmla="*/ 5152406 h 5790485"/>
              <a:gd name="connsiteX1481" fmla="*/ 9852374 w 13261896"/>
              <a:gd name="connsiteY1481" fmla="*/ 5133356 h 5790485"/>
              <a:gd name="connsiteX1482" fmla="*/ 9852374 w 13261896"/>
              <a:gd name="connsiteY1482" fmla="*/ 5161931 h 5790485"/>
              <a:gd name="connsiteX1483" fmla="*/ 1199960 w 13261896"/>
              <a:gd name="connsiteY1483" fmla="*/ 5328571 h 5790485"/>
              <a:gd name="connsiteX1484" fmla="*/ 1104757 w 13261896"/>
              <a:gd name="connsiteY1484" fmla="*/ 5223844 h 5790485"/>
              <a:gd name="connsiteX1485" fmla="*/ 1047607 w 13261896"/>
              <a:gd name="connsiteY1485" fmla="*/ 5185744 h 5790485"/>
              <a:gd name="connsiteX1486" fmla="*/ 1042845 w 13261896"/>
              <a:gd name="connsiteY1486" fmla="*/ 5133356 h 5790485"/>
              <a:gd name="connsiteX1487" fmla="*/ 1199960 w 13261896"/>
              <a:gd name="connsiteY1487" fmla="*/ 5328571 h 5790485"/>
              <a:gd name="connsiteX1488" fmla="*/ 12399979 w 13261896"/>
              <a:gd name="connsiteY1488" fmla="*/ 5209556 h 5790485"/>
              <a:gd name="connsiteX1489" fmla="*/ 12461891 w 13261896"/>
              <a:gd name="connsiteY1489" fmla="*/ 5157169 h 5790485"/>
              <a:gd name="connsiteX1490" fmla="*/ 12399979 w 13261896"/>
              <a:gd name="connsiteY1490" fmla="*/ 5228606 h 5790485"/>
              <a:gd name="connsiteX1491" fmla="*/ 12409504 w 13261896"/>
              <a:gd name="connsiteY1491" fmla="*/ 5228606 h 5790485"/>
              <a:gd name="connsiteX1492" fmla="*/ 12471416 w 13261896"/>
              <a:gd name="connsiteY1492" fmla="*/ 5166694 h 5790485"/>
              <a:gd name="connsiteX1493" fmla="*/ 12509516 w 13261896"/>
              <a:gd name="connsiteY1493" fmla="*/ 5200031 h 5790485"/>
              <a:gd name="connsiteX1494" fmla="*/ 12485704 w 13261896"/>
              <a:gd name="connsiteY1494" fmla="*/ 5228606 h 5790485"/>
              <a:gd name="connsiteX1495" fmla="*/ 12414266 w 13261896"/>
              <a:gd name="connsiteY1495" fmla="*/ 5247656 h 5790485"/>
              <a:gd name="connsiteX1496" fmla="*/ 12395216 w 13261896"/>
              <a:gd name="connsiteY1496" fmla="*/ 5233369 h 5790485"/>
              <a:gd name="connsiteX1497" fmla="*/ 12323779 w 13261896"/>
              <a:gd name="connsiteY1497" fmla="*/ 5128594 h 5790485"/>
              <a:gd name="connsiteX1498" fmla="*/ 12399979 w 13261896"/>
              <a:gd name="connsiteY1498" fmla="*/ 5209556 h 5790485"/>
              <a:gd name="connsiteX1499" fmla="*/ 10376154 w 13261896"/>
              <a:gd name="connsiteY1499" fmla="*/ 5128594 h 5790485"/>
              <a:gd name="connsiteX1500" fmla="*/ 10595229 w 13261896"/>
              <a:gd name="connsiteY1500" fmla="*/ 5214319 h 5790485"/>
              <a:gd name="connsiteX1501" fmla="*/ 10685717 w 13261896"/>
              <a:gd name="connsiteY1501" fmla="*/ 5242894 h 5790485"/>
              <a:gd name="connsiteX1502" fmla="*/ 10738056 w 13261896"/>
              <a:gd name="connsiteY1502" fmla="*/ 5280994 h 5790485"/>
              <a:gd name="connsiteX1503" fmla="*/ 10671429 w 13261896"/>
              <a:gd name="connsiteY1503" fmla="*/ 5295281 h 5790485"/>
              <a:gd name="connsiteX1504" fmla="*/ 10442829 w 13261896"/>
              <a:gd name="connsiteY1504" fmla="*/ 5180981 h 5790485"/>
              <a:gd name="connsiteX1505" fmla="*/ 10352342 w 13261896"/>
              <a:gd name="connsiteY1505" fmla="*/ 5128594 h 5790485"/>
              <a:gd name="connsiteX1506" fmla="*/ 10376154 w 13261896"/>
              <a:gd name="connsiteY1506" fmla="*/ 5128594 h 5790485"/>
              <a:gd name="connsiteX1507" fmla="*/ 11914250 w 13261896"/>
              <a:gd name="connsiteY1507" fmla="*/ 5142881 h 5790485"/>
              <a:gd name="connsiteX1508" fmla="*/ 11976163 w 13261896"/>
              <a:gd name="connsiteY1508" fmla="*/ 5161931 h 5790485"/>
              <a:gd name="connsiteX1509" fmla="*/ 12004738 w 13261896"/>
              <a:gd name="connsiteY1509" fmla="*/ 5209556 h 5790485"/>
              <a:gd name="connsiteX1510" fmla="*/ 11976163 w 13261896"/>
              <a:gd name="connsiteY1510" fmla="*/ 5271469 h 5790485"/>
              <a:gd name="connsiteX1511" fmla="*/ 11966638 w 13261896"/>
              <a:gd name="connsiteY1511" fmla="*/ 5271469 h 5790485"/>
              <a:gd name="connsiteX1512" fmla="*/ 11928538 w 13261896"/>
              <a:gd name="connsiteY1512" fmla="*/ 5276231 h 5790485"/>
              <a:gd name="connsiteX1513" fmla="*/ 11976163 w 13261896"/>
              <a:gd name="connsiteY1513" fmla="*/ 5309521 h 5790485"/>
              <a:gd name="connsiteX1514" fmla="*/ 11957113 w 13261896"/>
              <a:gd name="connsiteY1514" fmla="*/ 5376196 h 5790485"/>
              <a:gd name="connsiteX1515" fmla="*/ 11919013 w 13261896"/>
              <a:gd name="connsiteY1515" fmla="*/ 5295281 h 5790485"/>
              <a:gd name="connsiteX1516" fmla="*/ 11885675 w 13261896"/>
              <a:gd name="connsiteY1516" fmla="*/ 5314284 h 5790485"/>
              <a:gd name="connsiteX1517" fmla="*/ 11895200 w 13261896"/>
              <a:gd name="connsiteY1517" fmla="*/ 5261944 h 5790485"/>
              <a:gd name="connsiteX1518" fmla="*/ 11885675 w 13261896"/>
              <a:gd name="connsiteY1518" fmla="*/ 5171456 h 5790485"/>
              <a:gd name="connsiteX1519" fmla="*/ 11899963 w 13261896"/>
              <a:gd name="connsiteY1519" fmla="*/ 5123831 h 5790485"/>
              <a:gd name="connsiteX1520" fmla="*/ 11914250 w 13261896"/>
              <a:gd name="connsiteY1520" fmla="*/ 5142881 h 5790485"/>
              <a:gd name="connsiteX1521" fmla="*/ 11552348 w 13261896"/>
              <a:gd name="connsiteY1521" fmla="*/ 5180981 h 5790485"/>
              <a:gd name="connsiteX1522" fmla="*/ 11552348 w 13261896"/>
              <a:gd name="connsiteY1522" fmla="*/ 5204794 h 5790485"/>
              <a:gd name="connsiteX1523" fmla="*/ 11538061 w 13261896"/>
              <a:gd name="connsiteY1523" fmla="*/ 5209556 h 5790485"/>
              <a:gd name="connsiteX1524" fmla="*/ 11476196 w 13261896"/>
              <a:gd name="connsiteY1524" fmla="*/ 5180981 h 5790485"/>
              <a:gd name="connsiteX1525" fmla="*/ 11466671 w 13261896"/>
              <a:gd name="connsiteY1525" fmla="*/ 5185744 h 5790485"/>
              <a:gd name="connsiteX1526" fmla="*/ 11428571 w 13261896"/>
              <a:gd name="connsiteY1526" fmla="*/ 5185744 h 5790485"/>
              <a:gd name="connsiteX1527" fmla="*/ 11371421 w 13261896"/>
              <a:gd name="connsiteY1527" fmla="*/ 5228606 h 5790485"/>
              <a:gd name="connsiteX1528" fmla="*/ 11357133 w 13261896"/>
              <a:gd name="connsiteY1528" fmla="*/ 5228606 h 5790485"/>
              <a:gd name="connsiteX1529" fmla="*/ 11352371 w 13261896"/>
              <a:gd name="connsiteY1529" fmla="*/ 5219081 h 5790485"/>
              <a:gd name="connsiteX1530" fmla="*/ 11438096 w 13261896"/>
              <a:gd name="connsiteY1530" fmla="*/ 5133356 h 5790485"/>
              <a:gd name="connsiteX1531" fmla="*/ 11457146 w 13261896"/>
              <a:gd name="connsiteY1531" fmla="*/ 5123831 h 5790485"/>
              <a:gd name="connsiteX1532" fmla="*/ 11552348 w 13261896"/>
              <a:gd name="connsiteY1532" fmla="*/ 5180981 h 5790485"/>
              <a:gd name="connsiteX1533" fmla="*/ 1804749 w 13261896"/>
              <a:gd name="connsiteY1533" fmla="*/ 5223844 h 5790485"/>
              <a:gd name="connsiteX1534" fmla="*/ 1790462 w 13261896"/>
              <a:gd name="connsiteY1534" fmla="*/ 5233369 h 5790485"/>
              <a:gd name="connsiteX1535" fmla="*/ 1814274 w 13261896"/>
              <a:gd name="connsiteY1535" fmla="*/ 5276231 h 5790485"/>
              <a:gd name="connsiteX1536" fmla="*/ 1799987 w 13261896"/>
              <a:gd name="connsiteY1536" fmla="*/ 5276231 h 5790485"/>
              <a:gd name="connsiteX1537" fmla="*/ 1761887 w 13261896"/>
              <a:gd name="connsiteY1537" fmla="*/ 5228606 h 5790485"/>
              <a:gd name="connsiteX1538" fmla="*/ 1709499 w 13261896"/>
              <a:gd name="connsiteY1538" fmla="*/ 5147644 h 5790485"/>
              <a:gd name="connsiteX1539" fmla="*/ 1709499 w 13261896"/>
              <a:gd name="connsiteY1539" fmla="*/ 5119069 h 5790485"/>
              <a:gd name="connsiteX1540" fmla="*/ 1804749 w 13261896"/>
              <a:gd name="connsiteY1540" fmla="*/ 5223844 h 5790485"/>
              <a:gd name="connsiteX1541" fmla="*/ 3423809 w 13261896"/>
              <a:gd name="connsiteY1541" fmla="*/ 5252419 h 5790485"/>
              <a:gd name="connsiteX1542" fmla="*/ 3547586 w 13261896"/>
              <a:gd name="connsiteY1542" fmla="*/ 5219081 h 5790485"/>
              <a:gd name="connsiteX1543" fmla="*/ 3409521 w 13261896"/>
              <a:gd name="connsiteY1543" fmla="*/ 5266706 h 5790485"/>
              <a:gd name="connsiteX1544" fmla="*/ 2742819 w 13261896"/>
              <a:gd name="connsiteY1544" fmla="*/ 5123831 h 5790485"/>
              <a:gd name="connsiteX1545" fmla="*/ 2633329 w 13261896"/>
              <a:gd name="connsiteY1545" fmla="*/ 5152406 h 5790485"/>
              <a:gd name="connsiteX1546" fmla="*/ 2628567 w 13261896"/>
              <a:gd name="connsiteY1546" fmla="*/ 5142881 h 5790485"/>
              <a:gd name="connsiteX1547" fmla="*/ 2757107 w 13261896"/>
              <a:gd name="connsiteY1547" fmla="*/ 5114306 h 5790485"/>
              <a:gd name="connsiteX1548" fmla="*/ 3423809 w 13261896"/>
              <a:gd name="connsiteY1548" fmla="*/ 5252419 h 5790485"/>
              <a:gd name="connsiteX1549" fmla="*/ 11423808 w 13261896"/>
              <a:gd name="connsiteY1549" fmla="*/ 5109544 h 5790485"/>
              <a:gd name="connsiteX1550" fmla="*/ 11428571 w 13261896"/>
              <a:gd name="connsiteY1550" fmla="*/ 5128594 h 5790485"/>
              <a:gd name="connsiteX1551" fmla="*/ 11323796 w 13261896"/>
              <a:gd name="connsiteY1551" fmla="*/ 5185744 h 5790485"/>
              <a:gd name="connsiteX1552" fmla="*/ 11309508 w 13261896"/>
              <a:gd name="connsiteY1552" fmla="*/ 5185744 h 5790485"/>
              <a:gd name="connsiteX1553" fmla="*/ 11390471 w 13261896"/>
              <a:gd name="connsiteY1553" fmla="*/ 5109544 h 5790485"/>
              <a:gd name="connsiteX1554" fmla="*/ 11423808 w 13261896"/>
              <a:gd name="connsiteY1554" fmla="*/ 5109544 h 5790485"/>
              <a:gd name="connsiteX1555" fmla="*/ 2595229 w 13261896"/>
              <a:gd name="connsiteY1555" fmla="*/ 5157169 h 5790485"/>
              <a:gd name="connsiteX1556" fmla="*/ 2561892 w 13261896"/>
              <a:gd name="connsiteY1556" fmla="*/ 5138119 h 5790485"/>
              <a:gd name="connsiteX1557" fmla="*/ 2561892 w 13261896"/>
              <a:gd name="connsiteY1557" fmla="*/ 5123831 h 5790485"/>
              <a:gd name="connsiteX1558" fmla="*/ 2609517 w 13261896"/>
              <a:gd name="connsiteY1558" fmla="*/ 5109544 h 5790485"/>
              <a:gd name="connsiteX1559" fmla="*/ 2595229 w 13261896"/>
              <a:gd name="connsiteY1559" fmla="*/ 5157169 h 5790485"/>
              <a:gd name="connsiteX1560" fmla="*/ 3566636 w 13261896"/>
              <a:gd name="connsiteY1560" fmla="*/ 5119069 h 5790485"/>
              <a:gd name="connsiteX1561" fmla="*/ 3538061 w 13261896"/>
              <a:gd name="connsiteY1561" fmla="*/ 5104781 h 5790485"/>
              <a:gd name="connsiteX1562" fmla="*/ 3566636 w 13261896"/>
              <a:gd name="connsiteY1562" fmla="*/ 5119069 h 5790485"/>
              <a:gd name="connsiteX1563" fmla="*/ 2661904 w 13261896"/>
              <a:gd name="connsiteY1563" fmla="*/ 5104781 h 5790485"/>
              <a:gd name="connsiteX1564" fmla="*/ 2700004 w 13261896"/>
              <a:gd name="connsiteY1564" fmla="*/ 5104781 h 5790485"/>
              <a:gd name="connsiteX1565" fmla="*/ 2614279 w 13261896"/>
              <a:gd name="connsiteY1565" fmla="*/ 5138119 h 5790485"/>
              <a:gd name="connsiteX1566" fmla="*/ 2633329 w 13261896"/>
              <a:gd name="connsiteY1566" fmla="*/ 5166694 h 5790485"/>
              <a:gd name="connsiteX1567" fmla="*/ 2604754 w 13261896"/>
              <a:gd name="connsiteY1567" fmla="*/ 5138119 h 5790485"/>
              <a:gd name="connsiteX1568" fmla="*/ 2680954 w 13261896"/>
              <a:gd name="connsiteY1568" fmla="*/ 5104781 h 5790485"/>
              <a:gd name="connsiteX1569" fmla="*/ 2661904 w 13261896"/>
              <a:gd name="connsiteY1569" fmla="*/ 5104781 h 5790485"/>
              <a:gd name="connsiteX1570" fmla="*/ 11680936 w 13261896"/>
              <a:gd name="connsiteY1570" fmla="*/ 5138119 h 5790485"/>
              <a:gd name="connsiteX1571" fmla="*/ 11566636 w 13261896"/>
              <a:gd name="connsiteY1571" fmla="*/ 5190506 h 5790485"/>
              <a:gd name="connsiteX1572" fmla="*/ 11538061 w 13261896"/>
              <a:gd name="connsiteY1572" fmla="*/ 5147644 h 5790485"/>
              <a:gd name="connsiteX1573" fmla="*/ 11699986 w 13261896"/>
              <a:gd name="connsiteY1573" fmla="*/ 5095256 h 5790485"/>
              <a:gd name="connsiteX1574" fmla="*/ 11680936 w 13261896"/>
              <a:gd name="connsiteY1574" fmla="*/ 5138119 h 5790485"/>
              <a:gd name="connsiteX1575" fmla="*/ 6999970 w 13261896"/>
              <a:gd name="connsiteY1575" fmla="*/ 5109544 h 5790485"/>
              <a:gd name="connsiteX1576" fmla="*/ 7004733 w 13261896"/>
              <a:gd name="connsiteY1576" fmla="*/ 5090494 h 5790485"/>
              <a:gd name="connsiteX1577" fmla="*/ 6999970 w 13261896"/>
              <a:gd name="connsiteY1577" fmla="*/ 5109544 h 5790485"/>
              <a:gd name="connsiteX1578" fmla="*/ 3909489 w 13261896"/>
              <a:gd name="connsiteY1578" fmla="*/ 5133356 h 5790485"/>
              <a:gd name="connsiteX1579" fmla="*/ 3904726 w 13261896"/>
              <a:gd name="connsiteY1579" fmla="*/ 5090494 h 5790485"/>
              <a:gd name="connsiteX1580" fmla="*/ 3909489 w 13261896"/>
              <a:gd name="connsiteY1580" fmla="*/ 5133356 h 5790485"/>
              <a:gd name="connsiteX1581" fmla="*/ 12580954 w 13261896"/>
              <a:gd name="connsiteY1581" fmla="*/ 5138119 h 5790485"/>
              <a:gd name="connsiteX1582" fmla="*/ 12595241 w 13261896"/>
              <a:gd name="connsiteY1582" fmla="*/ 5128594 h 5790485"/>
              <a:gd name="connsiteX1583" fmla="*/ 12595241 w 13261896"/>
              <a:gd name="connsiteY1583" fmla="*/ 5171456 h 5790485"/>
              <a:gd name="connsiteX1584" fmla="*/ 12528566 w 13261896"/>
              <a:gd name="connsiteY1584" fmla="*/ 5266706 h 5790485"/>
              <a:gd name="connsiteX1585" fmla="*/ 12490466 w 13261896"/>
              <a:gd name="connsiteY1585" fmla="*/ 5242894 h 5790485"/>
              <a:gd name="connsiteX1586" fmla="*/ 12519041 w 13261896"/>
              <a:gd name="connsiteY1586" fmla="*/ 5209556 h 5790485"/>
              <a:gd name="connsiteX1587" fmla="*/ 12528566 w 13261896"/>
              <a:gd name="connsiteY1587" fmla="*/ 5228606 h 5790485"/>
              <a:gd name="connsiteX1588" fmla="*/ 12538091 w 13261896"/>
              <a:gd name="connsiteY1588" fmla="*/ 5223844 h 5790485"/>
              <a:gd name="connsiteX1589" fmla="*/ 12528566 w 13261896"/>
              <a:gd name="connsiteY1589" fmla="*/ 5209556 h 5790485"/>
              <a:gd name="connsiteX1590" fmla="*/ 12561904 w 13261896"/>
              <a:gd name="connsiteY1590" fmla="*/ 5123831 h 5790485"/>
              <a:gd name="connsiteX1591" fmla="*/ 12552379 w 13261896"/>
              <a:gd name="connsiteY1591" fmla="*/ 5085731 h 5790485"/>
              <a:gd name="connsiteX1592" fmla="*/ 12580954 w 13261896"/>
              <a:gd name="connsiteY1592" fmla="*/ 5138119 h 5790485"/>
              <a:gd name="connsiteX1593" fmla="*/ 12600004 w 13261896"/>
              <a:gd name="connsiteY1593" fmla="*/ 5119069 h 5790485"/>
              <a:gd name="connsiteX1594" fmla="*/ 12585716 w 13261896"/>
              <a:gd name="connsiteY1594" fmla="*/ 5123831 h 5790485"/>
              <a:gd name="connsiteX1595" fmla="*/ 12585716 w 13261896"/>
              <a:gd name="connsiteY1595" fmla="*/ 5080969 h 5790485"/>
              <a:gd name="connsiteX1596" fmla="*/ 12600004 w 13261896"/>
              <a:gd name="connsiteY1596" fmla="*/ 5104781 h 5790485"/>
              <a:gd name="connsiteX1597" fmla="*/ 12600004 w 13261896"/>
              <a:gd name="connsiteY1597" fmla="*/ 5119069 h 5790485"/>
              <a:gd name="connsiteX1598" fmla="*/ 3452384 w 13261896"/>
              <a:gd name="connsiteY1598" fmla="*/ 5142881 h 5790485"/>
              <a:gd name="connsiteX1599" fmla="*/ 3414284 w 13261896"/>
              <a:gd name="connsiteY1599" fmla="*/ 5119069 h 5790485"/>
              <a:gd name="connsiteX1600" fmla="*/ 3457146 w 13261896"/>
              <a:gd name="connsiteY1600" fmla="*/ 5180981 h 5790485"/>
              <a:gd name="connsiteX1601" fmla="*/ 3399996 w 13261896"/>
              <a:gd name="connsiteY1601" fmla="*/ 5123831 h 5790485"/>
              <a:gd name="connsiteX1602" fmla="*/ 3442859 w 13261896"/>
              <a:gd name="connsiteY1602" fmla="*/ 5190506 h 5790485"/>
              <a:gd name="connsiteX1603" fmla="*/ 3399996 w 13261896"/>
              <a:gd name="connsiteY1603" fmla="*/ 5138119 h 5790485"/>
              <a:gd name="connsiteX1604" fmla="*/ 3395234 w 13261896"/>
              <a:gd name="connsiteY1604" fmla="*/ 5080969 h 5790485"/>
              <a:gd name="connsiteX1605" fmla="*/ 3452384 w 13261896"/>
              <a:gd name="connsiteY1605" fmla="*/ 5142881 h 5790485"/>
              <a:gd name="connsiteX1606" fmla="*/ 2790444 w 13261896"/>
              <a:gd name="connsiteY1606" fmla="*/ 5090494 h 5790485"/>
              <a:gd name="connsiteX1607" fmla="*/ 2709529 w 13261896"/>
              <a:gd name="connsiteY1607" fmla="*/ 5085731 h 5790485"/>
              <a:gd name="connsiteX1608" fmla="*/ 2547604 w 13261896"/>
              <a:gd name="connsiteY1608" fmla="*/ 5128594 h 5790485"/>
              <a:gd name="connsiteX1609" fmla="*/ 2814257 w 13261896"/>
              <a:gd name="connsiteY1609" fmla="*/ 5271469 h 5790485"/>
              <a:gd name="connsiteX1610" fmla="*/ 2652379 w 13261896"/>
              <a:gd name="connsiteY1610" fmla="*/ 5352384 h 5790485"/>
              <a:gd name="connsiteX1611" fmla="*/ 2561892 w 13261896"/>
              <a:gd name="connsiteY1611" fmla="*/ 5342859 h 5790485"/>
              <a:gd name="connsiteX1612" fmla="*/ 2628567 w 13261896"/>
              <a:gd name="connsiteY1612" fmla="*/ 5347621 h 5790485"/>
              <a:gd name="connsiteX1613" fmla="*/ 2804732 w 13261896"/>
              <a:gd name="connsiteY1613" fmla="*/ 5271469 h 5790485"/>
              <a:gd name="connsiteX1614" fmla="*/ 2538079 w 13261896"/>
              <a:gd name="connsiteY1614" fmla="*/ 5128594 h 5790485"/>
              <a:gd name="connsiteX1615" fmla="*/ 2676192 w 13261896"/>
              <a:gd name="connsiteY1615" fmla="*/ 5080969 h 5790485"/>
              <a:gd name="connsiteX1616" fmla="*/ 2790444 w 13261896"/>
              <a:gd name="connsiteY1616" fmla="*/ 5090494 h 5790485"/>
              <a:gd name="connsiteX1617" fmla="*/ 1976152 w 13261896"/>
              <a:gd name="connsiteY1617" fmla="*/ 5128594 h 5790485"/>
              <a:gd name="connsiteX1618" fmla="*/ 1976152 w 13261896"/>
              <a:gd name="connsiteY1618" fmla="*/ 5142881 h 5790485"/>
              <a:gd name="connsiteX1619" fmla="*/ 1899999 w 13261896"/>
              <a:gd name="connsiteY1619" fmla="*/ 5090494 h 5790485"/>
              <a:gd name="connsiteX1620" fmla="*/ 1904762 w 13261896"/>
              <a:gd name="connsiteY1620" fmla="*/ 5080969 h 5790485"/>
              <a:gd name="connsiteX1621" fmla="*/ 1976152 w 13261896"/>
              <a:gd name="connsiteY1621" fmla="*/ 5128594 h 5790485"/>
              <a:gd name="connsiteX1622" fmla="*/ 10066639 w 13261896"/>
              <a:gd name="connsiteY1622" fmla="*/ 5171456 h 5790485"/>
              <a:gd name="connsiteX1623" fmla="*/ 10028539 w 13261896"/>
              <a:gd name="connsiteY1623" fmla="*/ 5266706 h 5790485"/>
              <a:gd name="connsiteX1624" fmla="*/ 10052352 w 13261896"/>
              <a:gd name="connsiteY1624" fmla="*/ 5209556 h 5790485"/>
              <a:gd name="connsiteX1625" fmla="*/ 10023777 w 13261896"/>
              <a:gd name="connsiteY1625" fmla="*/ 5171456 h 5790485"/>
              <a:gd name="connsiteX1626" fmla="*/ 10033302 w 13261896"/>
              <a:gd name="connsiteY1626" fmla="*/ 5147644 h 5790485"/>
              <a:gd name="connsiteX1627" fmla="*/ 10014252 w 13261896"/>
              <a:gd name="connsiteY1627" fmla="*/ 5138119 h 5790485"/>
              <a:gd name="connsiteX1628" fmla="*/ 10023777 w 13261896"/>
              <a:gd name="connsiteY1628" fmla="*/ 5104781 h 5790485"/>
              <a:gd name="connsiteX1629" fmla="*/ 10014252 w 13261896"/>
              <a:gd name="connsiteY1629" fmla="*/ 5085731 h 5790485"/>
              <a:gd name="connsiteX1630" fmla="*/ 10023777 w 13261896"/>
              <a:gd name="connsiteY1630" fmla="*/ 5071444 h 5790485"/>
              <a:gd name="connsiteX1631" fmla="*/ 10066639 w 13261896"/>
              <a:gd name="connsiteY1631" fmla="*/ 5171456 h 5790485"/>
              <a:gd name="connsiteX1632" fmla="*/ 1099995 w 13261896"/>
              <a:gd name="connsiteY1632" fmla="*/ 5133356 h 5790485"/>
              <a:gd name="connsiteX1633" fmla="*/ 1090470 w 13261896"/>
              <a:gd name="connsiteY1633" fmla="*/ 5114306 h 5790485"/>
              <a:gd name="connsiteX1634" fmla="*/ 1095232 w 13261896"/>
              <a:gd name="connsiteY1634" fmla="*/ 5071444 h 5790485"/>
              <a:gd name="connsiteX1635" fmla="*/ 1099995 w 13261896"/>
              <a:gd name="connsiteY1635" fmla="*/ 5133356 h 5790485"/>
              <a:gd name="connsiteX1636" fmla="*/ 3652361 w 13261896"/>
              <a:gd name="connsiteY1636" fmla="*/ 5119069 h 5790485"/>
              <a:gd name="connsiteX1637" fmla="*/ 3661886 w 13261896"/>
              <a:gd name="connsiteY1637" fmla="*/ 5147644 h 5790485"/>
              <a:gd name="connsiteX1638" fmla="*/ 3709511 w 13261896"/>
              <a:gd name="connsiteY1638" fmla="*/ 5200031 h 5790485"/>
              <a:gd name="connsiteX1639" fmla="*/ 3757136 w 13261896"/>
              <a:gd name="connsiteY1639" fmla="*/ 5299996 h 5790485"/>
              <a:gd name="connsiteX1640" fmla="*/ 3747611 w 13261896"/>
              <a:gd name="connsiteY1640" fmla="*/ 5304759 h 5790485"/>
              <a:gd name="connsiteX1641" fmla="*/ 3647599 w 13261896"/>
              <a:gd name="connsiteY1641" fmla="*/ 5219081 h 5790485"/>
              <a:gd name="connsiteX1642" fmla="*/ 3590449 w 13261896"/>
              <a:gd name="connsiteY1642" fmla="*/ 5214319 h 5790485"/>
              <a:gd name="connsiteX1643" fmla="*/ 3561874 w 13261896"/>
              <a:gd name="connsiteY1643" fmla="*/ 5147644 h 5790485"/>
              <a:gd name="connsiteX1644" fmla="*/ 3595211 w 13261896"/>
              <a:gd name="connsiteY1644" fmla="*/ 5152406 h 5790485"/>
              <a:gd name="connsiteX1645" fmla="*/ 3576161 w 13261896"/>
              <a:gd name="connsiteY1645" fmla="*/ 5123831 h 5790485"/>
              <a:gd name="connsiteX1646" fmla="*/ 3633311 w 13261896"/>
              <a:gd name="connsiteY1646" fmla="*/ 5157169 h 5790485"/>
              <a:gd name="connsiteX1647" fmla="*/ 3638074 w 13261896"/>
              <a:gd name="connsiteY1647" fmla="*/ 5142881 h 5790485"/>
              <a:gd name="connsiteX1648" fmla="*/ 3633311 w 13261896"/>
              <a:gd name="connsiteY1648" fmla="*/ 5133356 h 5790485"/>
              <a:gd name="connsiteX1649" fmla="*/ 3538061 w 13261896"/>
              <a:gd name="connsiteY1649" fmla="*/ 5071444 h 5790485"/>
              <a:gd name="connsiteX1650" fmla="*/ 3590449 w 13261896"/>
              <a:gd name="connsiteY1650" fmla="*/ 5085731 h 5790485"/>
              <a:gd name="connsiteX1651" fmla="*/ 3599974 w 13261896"/>
              <a:gd name="connsiteY1651" fmla="*/ 5061919 h 5790485"/>
              <a:gd name="connsiteX1652" fmla="*/ 3652361 w 13261896"/>
              <a:gd name="connsiteY1652" fmla="*/ 5119069 h 5790485"/>
              <a:gd name="connsiteX1653" fmla="*/ 10695242 w 13261896"/>
              <a:gd name="connsiteY1653" fmla="*/ 5109544 h 5790485"/>
              <a:gd name="connsiteX1654" fmla="*/ 10704767 w 13261896"/>
              <a:gd name="connsiteY1654" fmla="*/ 5114306 h 5790485"/>
              <a:gd name="connsiteX1655" fmla="*/ 10733294 w 13261896"/>
              <a:gd name="connsiteY1655" fmla="*/ 5080969 h 5790485"/>
              <a:gd name="connsiteX1656" fmla="*/ 10766631 w 13261896"/>
              <a:gd name="connsiteY1656" fmla="*/ 5076206 h 5790485"/>
              <a:gd name="connsiteX1657" fmla="*/ 10833306 w 13261896"/>
              <a:gd name="connsiteY1657" fmla="*/ 5128594 h 5790485"/>
              <a:gd name="connsiteX1658" fmla="*/ 10809494 w 13261896"/>
              <a:gd name="connsiteY1658" fmla="*/ 5166694 h 5790485"/>
              <a:gd name="connsiteX1659" fmla="*/ 10819019 w 13261896"/>
              <a:gd name="connsiteY1659" fmla="*/ 5171456 h 5790485"/>
              <a:gd name="connsiteX1660" fmla="*/ 10857119 w 13261896"/>
              <a:gd name="connsiteY1660" fmla="*/ 5161931 h 5790485"/>
              <a:gd name="connsiteX1661" fmla="*/ 10861881 w 13261896"/>
              <a:gd name="connsiteY1661" fmla="*/ 5171456 h 5790485"/>
              <a:gd name="connsiteX1662" fmla="*/ 10790444 w 13261896"/>
              <a:gd name="connsiteY1662" fmla="*/ 5261944 h 5790485"/>
              <a:gd name="connsiteX1663" fmla="*/ 10804731 w 13261896"/>
              <a:gd name="connsiteY1663" fmla="*/ 5295281 h 5790485"/>
              <a:gd name="connsiteX1664" fmla="*/ 10680954 w 13261896"/>
              <a:gd name="connsiteY1664" fmla="*/ 5171456 h 5790485"/>
              <a:gd name="connsiteX1665" fmla="*/ 10676192 w 13261896"/>
              <a:gd name="connsiteY1665" fmla="*/ 5190506 h 5790485"/>
              <a:gd name="connsiteX1666" fmla="*/ 10685717 w 13261896"/>
              <a:gd name="connsiteY1666" fmla="*/ 5233369 h 5790485"/>
              <a:gd name="connsiteX1667" fmla="*/ 10580942 w 13261896"/>
              <a:gd name="connsiteY1667" fmla="*/ 5104781 h 5790485"/>
              <a:gd name="connsiteX1668" fmla="*/ 10633329 w 13261896"/>
              <a:gd name="connsiteY1668" fmla="*/ 5066681 h 5790485"/>
              <a:gd name="connsiteX1669" fmla="*/ 10666667 w 13261896"/>
              <a:gd name="connsiteY1669" fmla="*/ 5057156 h 5790485"/>
              <a:gd name="connsiteX1670" fmla="*/ 10695242 w 13261896"/>
              <a:gd name="connsiteY1670" fmla="*/ 5109544 h 5790485"/>
              <a:gd name="connsiteX1671" fmla="*/ 12619054 w 13261896"/>
              <a:gd name="connsiteY1671" fmla="*/ 5057156 h 5790485"/>
              <a:gd name="connsiteX1672" fmla="*/ 12609529 w 13261896"/>
              <a:gd name="connsiteY1672" fmla="*/ 5047631 h 5790485"/>
              <a:gd name="connsiteX1673" fmla="*/ 12619054 w 13261896"/>
              <a:gd name="connsiteY1673" fmla="*/ 5057156 h 5790485"/>
              <a:gd name="connsiteX1674" fmla="*/ 10009489 w 13261896"/>
              <a:gd name="connsiteY1674" fmla="*/ 5109544 h 5790485"/>
              <a:gd name="connsiteX1675" fmla="*/ 9999964 w 13261896"/>
              <a:gd name="connsiteY1675" fmla="*/ 5133356 h 5790485"/>
              <a:gd name="connsiteX1676" fmla="*/ 10009489 w 13261896"/>
              <a:gd name="connsiteY1676" fmla="*/ 5152406 h 5790485"/>
              <a:gd name="connsiteX1677" fmla="*/ 10023777 w 13261896"/>
              <a:gd name="connsiteY1677" fmla="*/ 5219081 h 5790485"/>
              <a:gd name="connsiteX1678" fmla="*/ 9985677 w 13261896"/>
              <a:gd name="connsiteY1678" fmla="*/ 5280994 h 5790485"/>
              <a:gd name="connsiteX1679" fmla="*/ 9971389 w 13261896"/>
              <a:gd name="connsiteY1679" fmla="*/ 5271469 h 5790485"/>
              <a:gd name="connsiteX1680" fmla="*/ 9947624 w 13261896"/>
              <a:gd name="connsiteY1680" fmla="*/ 5233369 h 5790485"/>
              <a:gd name="connsiteX1681" fmla="*/ 9861899 w 13261896"/>
              <a:gd name="connsiteY1681" fmla="*/ 5166694 h 5790485"/>
              <a:gd name="connsiteX1682" fmla="*/ 9857136 w 13261896"/>
              <a:gd name="connsiteY1682" fmla="*/ 5114306 h 5790485"/>
              <a:gd name="connsiteX1683" fmla="*/ 9871424 w 13261896"/>
              <a:gd name="connsiteY1683" fmla="*/ 5061919 h 5790485"/>
              <a:gd name="connsiteX1684" fmla="*/ 9880949 w 13261896"/>
              <a:gd name="connsiteY1684" fmla="*/ 5076206 h 5790485"/>
              <a:gd name="connsiteX1685" fmla="*/ 9880949 w 13261896"/>
              <a:gd name="connsiteY1685" fmla="*/ 5057156 h 5790485"/>
              <a:gd name="connsiteX1686" fmla="*/ 9919049 w 13261896"/>
              <a:gd name="connsiteY1686" fmla="*/ 5047631 h 5790485"/>
              <a:gd name="connsiteX1687" fmla="*/ 10009489 w 13261896"/>
              <a:gd name="connsiteY1687" fmla="*/ 5109544 h 5790485"/>
              <a:gd name="connsiteX1688" fmla="*/ 11928538 w 13261896"/>
              <a:gd name="connsiteY1688" fmla="*/ 5066681 h 5790485"/>
              <a:gd name="connsiteX1689" fmla="*/ 11871388 w 13261896"/>
              <a:gd name="connsiteY1689" fmla="*/ 5152406 h 5790485"/>
              <a:gd name="connsiteX1690" fmla="*/ 11828573 w 13261896"/>
              <a:gd name="connsiteY1690" fmla="*/ 5176219 h 5790485"/>
              <a:gd name="connsiteX1691" fmla="*/ 11814286 w 13261896"/>
              <a:gd name="connsiteY1691" fmla="*/ 5176219 h 5790485"/>
              <a:gd name="connsiteX1692" fmla="*/ 11819048 w 13261896"/>
              <a:gd name="connsiteY1692" fmla="*/ 5142881 h 5790485"/>
              <a:gd name="connsiteX1693" fmla="*/ 11676173 w 13261896"/>
              <a:gd name="connsiteY1693" fmla="*/ 5204794 h 5790485"/>
              <a:gd name="connsiteX1694" fmla="*/ 11823811 w 13261896"/>
              <a:gd name="connsiteY1694" fmla="*/ 5042869 h 5790485"/>
              <a:gd name="connsiteX1695" fmla="*/ 11928538 w 13261896"/>
              <a:gd name="connsiteY1695" fmla="*/ 5066681 h 5790485"/>
              <a:gd name="connsiteX1696" fmla="*/ 7071408 w 13261896"/>
              <a:gd name="connsiteY1696" fmla="*/ 5080969 h 5790485"/>
              <a:gd name="connsiteX1697" fmla="*/ 7080933 w 13261896"/>
              <a:gd name="connsiteY1697" fmla="*/ 5095256 h 5790485"/>
              <a:gd name="connsiteX1698" fmla="*/ 7019020 w 13261896"/>
              <a:gd name="connsiteY1698" fmla="*/ 5142881 h 5790485"/>
              <a:gd name="connsiteX1699" fmla="*/ 6995208 w 13261896"/>
              <a:gd name="connsiteY1699" fmla="*/ 5133356 h 5790485"/>
              <a:gd name="connsiteX1700" fmla="*/ 7023783 w 13261896"/>
              <a:gd name="connsiteY1700" fmla="*/ 5128594 h 5790485"/>
              <a:gd name="connsiteX1701" fmla="*/ 7019020 w 13261896"/>
              <a:gd name="connsiteY1701" fmla="*/ 5109544 h 5790485"/>
              <a:gd name="connsiteX1702" fmla="*/ 7038070 w 13261896"/>
              <a:gd name="connsiteY1702" fmla="*/ 5071444 h 5790485"/>
              <a:gd name="connsiteX1703" fmla="*/ 7085695 w 13261896"/>
              <a:gd name="connsiteY1703" fmla="*/ 5042869 h 5790485"/>
              <a:gd name="connsiteX1704" fmla="*/ 7071408 w 13261896"/>
              <a:gd name="connsiteY1704" fmla="*/ 5080969 h 5790485"/>
              <a:gd name="connsiteX1705" fmla="*/ 1471422 w 13261896"/>
              <a:gd name="connsiteY1705" fmla="*/ 5085731 h 5790485"/>
              <a:gd name="connsiteX1706" fmla="*/ 1457135 w 13261896"/>
              <a:gd name="connsiteY1706" fmla="*/ 5085731 h 5790485"/>
              <a:gd name="connsiteX1707" fmla="*/ 1409510 w 13261896"/>
              <a:gd name="connsiteY1707" fmla="*/ 5042869 h 5790485"/>
              <a:gd name="connsiteX1708" fmla="*/ 1471422 w 13261896"/>
              <a:gd name="connsiteY1708" fmla="*/ 5085731 h 5790485"/>
              <a:gd name="connsiteX1709" fmla="*/ 11952350 w 13261896"/>
              <a:gd name="connsiteY1709" fmla="*/ 5038106 h 5790485"/>
              <a:gd name="connsiteX1710" fmla="*/ 11923775 w 13261896"/>
              <a:gd name="connsiteY1710" fmla="*/ 5052394 h 5790485"/>
              <a:gd name="connsiteX1711" fmla="*/ 11899963 w 13261896"/>
              <a:gd name="connsiteY1711" fmla="*/ 5047631 h 5790485"/>
              <a:gd name="connsiteX1712" fmla="*/ 11923775 w 13261896"/>
              <a:gd name="connsiteY1712" fmla="*/ 5038106 h 5790485"/>
              <a:gd name="connsiteX1713" fmla="*/ 11952350 w 13261896"/>
              <a:gd name="connsiteY1713" fmla="*/ 5038106 h 5790485"/>
              <a:gd name="connsiteX1714" fmla="*/ 1628537 w 13261896"/>
              <a:gd name="connsiteY1714" fmla="*/ 5109544 h 5790485"/>
              <a:gd name="connsiteX1715" fmla="*/ 1528572 w 13261896"/>
              <a:gd name="connsiteY1715" fmla="*/ 5038106 h 5790485"/>
              <a:gd name="connsiteX1716" fmla="*/ 1538097 w 13261896"/>
              <a:gd name="connsiteY1716" fmla="*/ 5038106 h 5790485"/>
              <a:gd name="connsiteX1717" fmla="*/ 1628537 w 13261896"/>
              <a:gd name="connsiteY1717" fmla="*/ 5109544 h 5790485"/>
              <a:gd name="connsiteX1718" fmla="*/ 3380946 w 13261896"/>
              <a:gd name="connsiteY1718" fmla="*/ 5052394 h 5790485"/>
              <a:gd name="connsiteX1719" fmla="*/ 3385709 w 13261896"/>
              <a:gd name="connsiteY1719" fmla="*/ 5033344 h 5790485"/>
              <a:gd name="connsiteX1720" fmla="*/ 3380946 w 13261896"/>
              <a:gd name="connsiteY1720" fmla="*/ 5052394 h 5790485"/>
              <a:gd name="connsiteX1721" fmla="*/ 12352354 w 13261896"/>
              <a:gd name="connsiteY1721" fmla="*/ 5028581 h 5790485"/>
              <a:gd name="connsiteX1722" fmla="*/ 12399979 w 13261896"/>
              <a:gd name="connsiteY1722" fmla="*/ 5133356 h 5790485"/>
              <a:gd name="connsiteX1723" fmla="*/ 12433316 w 13261896"/>
              <a:gd name="connsiteY1723" fmla="*/ 5104781 h 5790485"/>
              <a:gd name="connsiteX1724" fmla="*/ 12447604 w 13261896"/>
              <a:gd name="connsiteY1724" fmla="*/ 5142881 h 5790485"/>
              <a:gd name="connsiteX1725" fmla="*/ 12399979 w 13261896"/>
              <a:gd name="connsiteY1725" fmla="*/ 5185744 h 5790485"/>
              <a:gd name="connsiteX1726" fmla="*/ 12333304 w 13261896"/>
              <a:gd name="connsiteY1726" fmla="*/ 5119069 h 5790485"/>
              <a:gd name="connsiteX1727" fmla="*/ 12342829 w 13261896"/>
              <a:gd name="connsiteY1727" fmla="*/ 5076206 h 5790485"/>
              <a:gd name="connsiteX1728" fmla="*/ 12333304 w 13261896"/>
              <a:gd name="connsiteY1728" fmla="*/ 5028581 h 5790485"/>
              <a:gd name="connsiteX1729" fmla="*/ 12352354 w 13261896"/>
              <a:gd name="connsiteY1729" fmla="*/ 5028581 h 5790485"/>
              <a:gd name="connsiteX1730" fmla="*/ 11295221 w 13261896"/>
              <a:gd name="connsiteY1730" fmla="*/ 5180981 h 5790485"/>
              <a:gd name="connsiteX1731" fmla="*/ 11271408 w 13261896"/>
              <a:gd name="connsiteY1731" fmla="*/ 5142881 h 5790485"/>
              <a:gd name="connsiteX1732" fmla="*/ 11423808 w 13261896"/>
              <a:gd name="connsiteY1732" fmla="*/ 5028581 h 5790485"/>
              <a:gd name="connsiteX1733" fmla="*/ 11295221 w 13261896"/>
              <a:gd name="connsiteY1733" fmla="*/ 5180981 h 5790485"/>
              <a:gd name="connsiteX1734" fmla="*/ 10904744 w 13261896"/>
              <a:gd name="connsiteY1734" fmla="*/ 5057156 h 5790485"/>
              <a:gd name="connsiteX1735" fmla="*/ 10942844 w 13261896"/>
              <a:gd name="connsiteY1735" fmla="*/ 5085731 h 5790485"/>
              <a:gd name="connsiteX1736" fmla="*/ 10966656 w 13261896"/>
              <a:gd name="connsiteY1736" fmla="*/ 5133356 h 5790485"/>
              <a:gd name="connsiteX1737" fmla="*/ 10952369 w 13261896"/>
              <a:gd name="connsiteY1737" fmla="*/ 5157169 h 5790485"/>
              <a:gd name="connsiteX1738" fmla="*/ 10904744 w 13261896"/>
              <a:gd name="connsiteY1738" fmla="*/ 5138119 h 5790485"/>
              <a:gd name="connsiteX1739" fmla="*/ 10828544 w 13261896"/>
              <a:gd name="connsiteY1739" fmla="*/ 5157169 h 5790485"/>
              <a:gd name="connsiteX1740" fmla="*/ 10842831 w 13261896"/>
              <a:gd name="connsiteY1740" fmla="*/ 5128594 h 5790485"/>
              <a:gd name="connsiteX1741" fmla="*/ 10776156 w 13261896"/>
              <a:gd name="connsiteY1741" fmla="*/ 5066681 h 5790485"/>
              <a:gd name="connsiteX1742" fmla="*/ 10747581 w 13261896"/>
              <a:gd name="connsiteY1742" fmla="*/ 5071444 h 5790485"/>
              <a:gd name="connsiteX1743" fmla="*/ 10842831 w 13261896"/>
              <a:gd name="connsiteY1743" fmla="*/ 5028581 h 5790485"/>
              <a:gd name="connsiteX1744" fmla="*/ 10904744 w 13261896"/>
              <a:gd name="connsiteY1744" fmla="*/ 5057156 h 5790485"/>
              <a:gd name="connsiteX1745" fmla="*/ 10028539 w 13261896"/>
              <a:gd name="connsiteY1745" fmla="*/ 5047631 h 5790485"/>
              <a:gd name="connsiteX1746" fmla="*/ 10009489 w 13261896"/>
              <a:gd name="connsiteY1746" fmla="*/ 5071444 h 5790485"/>
              <a:gd name="connsiteX1747" fmla="*/ 9961864 w 13261896"/>
              <a:gd name="connsiteY1747" fmla="*/ 5033344 h 5790485"/>
              <a:gd name="connsiteX1748" fmla="*/ 10004727 w 13261896"/>
              <a:gd name="connsiteY1748" fmla="*/ 5028581 h 5790485"/>
              <a:gd name="connsiteX1749" fmla="*/ 10028539 w 13261896"/>
              <a:gd name="connsiteY1749" fmla="*/ 5047631 h 5790485"/>
              <a:gd name="connsiteX1750" fmla="*/ 5795201 w 13261896"/>
              <a:gd name="connsiteY1750" fmla="*/ 5061919 h 5790485"/>
              <a:gd name="connsiteX1751" fmla="*/ 5795201 w 13261896"/>
              <a:gd name="connsiteY1751" fmla="*/ 5028581 h 5790485"/>
              <a:gd name="connsiteX1752" fmla="*/ 5795201 w 13261896"/>
              <a:gd name="connsiteY1752" fmla="*/ 5061919 h 5790485"/>
              <a:gd name="connsiteX1753" fmla="*/ 1890474 w 13261896"/>
              <a:gd name="connsiteY1753" fmla="*/ 5071444 h 5790485"/>
              <a:gd name="connsiteX1754" fmla="*/ 1890474 w 13261896"/>
              <a:gd name="connsiteY1754" fmla="*/ 5090494 h 5790485"/>
              <a:gd name="connsiteX1755" fmla="*/ 1814274 w 13261896"/>
              <a:gd name="connsiteY1755" fmla="*/ 5038106 h 5790485"/>
              <a:gd name="connsiteX1756" fmla="*/ 1819037 w 13261896"/>
              <a:gd name="connsiteY1756" fmla="*/ 5028581 h 5790485"/>
              <a:gd name="connsiteX1757" fmla="*/ 1890474 w 13261896"/>
              <a:gd name="connsiteY1757" fmla="*/ 5071444 h 5790485"/>
              <a:gd name="connsiteX1758" fmla="*/ 5833301 w 13261896"/>
              <a:gd name="connsiteY1758" fmla="*/ 5052394 h 5790485"/>
              <a:gd name="connsiteX1759" fmla="*/ 5838063 w 13261896"/>
              <a:gd name="connsiteY1759" fmla="*/ 5023819 h 5790485"/>
              <a:gd name="connsiteX1760" fmla="*/ 5842826 w 13261896"/>
              <a:gd name="connsiteY1760" fmla="*/ 5057156 h 5790485"/>
              <a:gd name="connsiteX1761" fmla="*/ 5833301 w 13261896"/>
              <a:gd name="connsiteY1761" fmla="*/ 5052394 h 5790485"/>
              <a:gd name="connsiteX1762" fmla="*/ 3947589 w 13261896"/>
              <a:gd name="connsiteY1762" fmla="*/ 5080969 h 5790485"/>
              <a:gd name="connsiteX1763" fmla="*/ 3961876 w 13261896"/>
              <a:gd name="connsiteY1763" fmla="*/ 5161931 h 5790485"/>
              <a:gd name="connsiteX1764" fmla="*/ 3966639 w 13261896"/>
              <a:gd name="connsiteY1764" fmla="*/ 5152406 h 5790485"/>
              <a:gd name="connsiteX1765" fmla="*/ 3995214 w 13261896"/>
              <a:gd name="connsiteY1765" fmla="*/ 5228606 h 5790485"/>
              <a:gd name="connsiteX1766" fmla="*/ 3999976 w 13261896"/>
              <a:gd name="connsiteY1766" fmla="*/ 5219081 h 5790485"/>
              <a:gd name="connsiteX1767" fmla="*/ 4061889 w 13261896"/>
              <a:gd name="connsiteY1767" fmla="*/ 5276231 h 5790485"/>
              <a:gd name="connsiteX1768" fmla="*/ 4057126 w 13261896"/>
              <a:gd name="connsiteY1768" fmla="*/ 5290519 h 5790485"/>
              <a:gd name="connsiteX1769" fmla="*/ 3928539 w 13261896"/>
              <a:gd name="connsiteY1769" fmla="*/ 5023819 h 5790485"/>
              <a:gd name="connsiteX1770" fmla="*/ 3947589 w 13261896"/>
              <a:gd name="connsiteY1770" fmla="*/ 5080969 h 5790485"/>
              <a:gd name="connsiteX1771" fmla="*/ 1952387 w 13261896"/>
              <a:gd name="connsiteY1771" fmla="*/ 5090494 h 5790485"/>
              <a:gd name="connsiteX1772" fmla="*/ 1957149 w 13261896"/>
              <a:gd name="connsiteY1772" fmla="*/ 5080969 h 5790485"/>
              <a:gd name="connsiteX1773" fmla="*/ 1966627 w 13261896"/>
              <a:gd name="connsiteY1773" fmla="*/ 5080969 h 5790485"/>
              <a:gd name="connsiteX1774" fmla="*/ 2028539 w 13261896"/>
              <a:gd name="connsiteY1774" fmla="*/ 5119069 h 5790485"/>
              <a:gd name="connsiteX1775" fmla="*/ 2028539 w 13261896"/>
              <a:gd name="connsiteY1775" fmla="*/ 5142881 h 5790485"/>
              <a:gd name="connsiteX1776" fmla="*/ 1866662 w 13261896"/>
              <a:gd name="connsiteY1776" fmla="*/ 5038106 h 5790485"/>
              <a:gd name="connsiteX1777" fmla="*/ 1871424 w 13261896"/>
              <a:gd name="connsiteY1777" fmla="*/ 5023819 h 5790485"/>
              <a:gd name="connsiteX1778" fmla="*/ 1952387 w 13261896"/>
              <a:gd name="connsiteY1778" fmla="*/ 5090494 h 5790485"/>
              <a:gd name="connsiteX1779" fmla="*/ 11466671 w 13261896"/>
              <a:gd name="connsiteY1779" fmla="*/ 5057156 h 5790485"/>
              <a:gd name="connsiteX1780" fmla="*/ 11547586 w 13261896"/>
              <a:gd name="connsiteY1780" fmla="*/ 5038106 h 5790485"/>
              <a:gd name="connsiteX1781" fmla="*/ 11433333 w 13261896"/>
              <a:gd name="connsiteY1781" fmla="*/ 5109544 h 5790485"/>
              <a:gd name="connsiteX1782" fmla="*/ 11409521 w 13261896"/>
              <a:gd name="connsiteY1782" fmla="*/ 5095256 h 5790485"/>
              <a:gd name="connsiteX1783" fmla="*/ 11476196 w 13261896"/>
              <a:gd name="connsiteY1783" fmla="*/ 5019056 h 5790485"/>
              <a:gd name="connsiteX1784" fmla="*/ 11466671 w 13261896"/>
              <a:gd name="connsiteY1784" fmla="*/ 5057156 h 5790485"/>
              <a:gd name="connsiteX1785" fmla="*/ 12514279 w 13261896"/>
              <a:gd name="connsiteY1785" fmla="*/ 5142881 h 5790485"/>
              <a:gd name="connsiteX1786" fmla="*/ 12514279 w 13261896"/>
              <a:gd name="connsiteY1786" fmla="*/ 5161931 h 5790485"/>
              <a:gd name="connsiteX1787" fmla="*/ 12438079 w 13261896"/>
              <a:gd name="connsiteY1787" fmla="*/ 5085731 h 5790485"/>
              <a:gd name="connsiteX1788" fmla="*/ 12399979 w 13261896"/>
              <a:gd name="connsiteY1788" fmla="*/ 5114306 h 5790485"/>
              <a:gd name="connsiteX1789" fmla="*/ 12361879 w 13261896"/>
              <a:gd name="connsiteY1789" fmla="*/ 5042869 h 5790485"/>
              <a:gd name="connsiteX1790" fmla="*/ 12361879 w 13261896"/>
              <a:gd name="connsiteY1790" fmla="*/ 5028581 h 5790485"/>
              <a:gd name="connsiteX1791" fmla="*/ 12457129 w 13261896"/>
              <a:gd name="connsiteY1791" fmla="*/ 5014294 h 5790485"/>
              <a:gd name="connsiteX1792" fmla="*/ 12514279 w 13261896"/>
              <a:gd name="connsiteY1792" fmla="*/ 5142881 h 5790485"/>
              <a:gd name="connsiteX1793" fmla="*/ 5876163 w 13261896"/>
              <a:gd name="connsiteY1793" fmla="*/ 5047631 h 5790485"/>
              <a:gd name="connsiteX1794" fmla="*/ 5866638 w 13261896"/>
              <a:gd name="connsiteY1794" fmla="*/ 5028581 h 5790485"/>
              <a:gd name="connsiteX1795" fmla="*/ 5880926 w 13261896"/>
              <a:gd name="connsiteY1795" fmla="*/ 5009531 h 5790485"/>
              <a:gd name="connsiteX1796" fmla="*/ 5876163 w 13261896"/>
              <a:gd name="connsiteY1796" fmla="*/ 5047631 h 5790485"/>
              <a:gd name="connsiteX1797" fmla="*/ 5814251 w 13261896"/>
              <a:gd name="connsiteY1797" fmla="*/ 5085731 h 5790485"/>
              <a:gd name="connsiteX1798" fmla="*/ 5809488 w 13261896"/>
              <a:gd name="connsiteY1798" fmla="*/ 5066681 h 5790485"/>
              <a:gd name="connsiteX1799" fmla="*/ 5823776 w 13261896"/>
              <a:gd name="connsiteY1799" fmla="*/ 5009531 h 5790485"/>
              <a:gd name="connsiteX1800" fmla="*/ 5814251 w 13261896"/>
              <a:gd name="connsiteY1800" fmla="*/ 5085731 h 5790485"/>
              <a:gd name="connsiteX1801" fmla="*/ 4014264 w 13261896"/>
              <a:gd name="connsiteY1801" fmla="*/ 5271469 h 5790485"/>
              <a:gd name="connsiteX1802" fmla="*/ 4014264 w 13261896"/>
              <a:gd name="connsiteY1802" fmla="*/ 5285756 h 5790485"/>
              <a:gd name="connsiteX1803" fmla="*/ 3914251 w 13261896"/>
              <a:gd name="connsiteY1803" fmla="*/ 5071444 h 5790485"/>
              <a:gd name="connsiteX1804" fmla="*/ 3904726 w 13261896"/>
              <a:gd name="connsiteY1804" fmla="*/ 5009531 h 5790485"/>
              <a:gd name="connsiteX1805" fmla="*/ 3914251 w 13261896"/>
              <a:gd name="connsiteY1805" fmla="*/ 5009531 h 5790485"/>
              <a:gd name="connsiteX1806" fmla="*/ 4014264 w 13261896"/>
              <a:gd name="connsiteY1806" fmla="*/ 5271469 h 5790485"/>
              <a:gd name="connsiteX1807" fmla="*/ 7009495 w 13261896"/>
              <a:gd name="connsiteY1807" fmla="*/ 5038106 h 5790485"/>
              <a:gd name="connsiteX1808" fmla="*/ 7009495 w 13261896"/>
              <a:gd name="connsiteY1808" fmla="*/ 5052394 h 5790485"/>
              <a:gd name="connsiteX1809" fmla="*/ 7038070 w 13261896"/>
              <a:gd name="connsiteY1809" fmla="*/ 5052394 h 5790485"/>
              <a:gd name="connsiteX1810" fmla="*/ 7019020 w 13261896"/>
              <a:gd name="connsiteY1810" fmla="*/ 5076206 h 5790485"/>
              <a:gd name="connsiteX1811" fmla="*/ 6995208 w 13261896"/>
              <a:gd name="connsiteY1811" fmla="*/ 5052394 h 5790485"/>
              <a:gd name="connsiteX1812" fmla="*/ 6976158 w 13261896"/>
              <a:gd name="connsiteY1812" fmla="*/ 5071444 h 5790485"/>
              <a:gd name="connsiteX1813" fmla="*/ 6976158 w 13261896"/>
              <a:gd name="connsiteY1813" fmla="*/ 5038106 h 5790485"/>
              <a:gd name="connsiteX1814" fmla="*/ 6995208 w 13261896"/>
              <a:gd name="connsiteY1814" fmla="*/ 5042869 h 5790485"/>
              <a:gd name="connsiteX1815" fmla="*/ 7033308 w 13261896"/>
              <a:gd name="connsiteY1815" fmla="*/ 5004769 h 5790485"/>
              <a:gd name="connsiteX1816" fmla="*/ 7009495 w 13261896"/>
              <a:gd name="connsiteY1816" fmla="*/ 5038106 h 5790485"/>
              <a:gd name="connsiteX1817" fmla="*/ 5923788 w 13261896"/>
              <a:gd name="connsiteY1817" fmla="*/ 5009531 h 5790485"/>
              <a:gd name="connsiteX1818" fmla="*/ 5904738 w 13261896"/>
              <a:gd name="connsiteY1818" fmla="*/ 5028581 h 5790485"/>
              <a:gd name="connsiteX1819" fmla="*/ 5923788 w 13261896"/>
              <a:gd name="connsiteY1819" fmla="*/ 5028581 h 5790485"/>
              <a:gd name="connsiteX1820" fmla="*/ 5919026 w 13261896"/>
              <a:gd name="connsiteY1820" fmla="*/ 5057156 h 5790485"/>
              <a:gd name="connsiteX1821" fmla="*/ 5909501 w 13261896"/>
              <a:gd name="connsiteY1821" fmla="*/ 5052394 h 5790485"/>
              <a:gd name="connsiteX1822" fmla="*/ 5909501 w 13261896"/>
              <a:gd name="connsiteY1822" fmla="*/ 5042869 h 5790485"/>
              <a:gd name="connsiteX1823" fmla="*/ 5880926 w 13261896"/>
              <a:gd name="connsiteY1823" fmla="*/ 5076206 h 5790485"/>
              <a:gd name="connsiteX1824" fmla="*/ 5899976 w 13261896"/>
              <a:gd name="connsiteY1824" fmla="*/ 5004769 h 5790485"/>
              <a:gd name="connsiteX1825" fmla="*/ 5923788 w 13261896"/>
              <a:gd name="connsiteY1825" fmla="*/ 5009531 h 5790485"/>
              <a:gd name="connsiteX1826" fmla="*/ 5999988 w 13261896"/>
              <a:gd name="connsiteY1826" fmla="*/ 5061919 h 5790485"/>
              <a:gd name="connsiteX1827" fmla="*/ 5990463 w 13261896"/>
              <a:gd name="connsiteY1827" fmla="*/ 5071444 h 5790485"/>
              <a:gd name="connsiteX1828" fmla="*/ 5971413 w 13261896"/>
              <a:gd name="connsiteY1828" fmla="*/ 5038106 h 5790485"/>
              <a:gd name="connsiteX1829" fmla="*/ 5933313 w 13261896"/>
              <a:gd name="connsiteY1829" fmla="*/ 5076206 h 5790485"/>
              <a:gd name="connsiteX1830" fmla="*/ 5976176 w 13261896"/>
              <a:gd name="connsiteY1830" fmla="*/ 5000006 h 5790485"/>
              <a:gd name="connsiteX1831" fmla="*/ 5999988 w 13261896"/>
              <a:gd name="connsiteY1831" fmla="*/ 5061919 h 5790485"/>
              <a:gd name="connsiteX1832" fmla="*/ 11738086 w 13261896"/>
              <a:gd name="connsiteY1832" fmla="*/ 5004769 h 5790485"/>
              <a:gd name="connsiteX1833" fmla="*/ 11661886 w 13261896"/>
              <a:gd name="connsiteY1833" fmla="*/ 5090494 h 5790485"/>
              <a:gd name="connsiteX1834" fmla="*/ 11538061 w 13261896"/>
              <a:gd name="connsiteY1834" fmla="*/ 5138119 h 5790485"/>
              <a:gd name="connsiteX1835" fmla="*/ 11523773 w 13261896"/>
              <a:gd name="connsiteY1835" fmla="*/ 5138119 h 5790485"/>
              <a:gd name="connsiteX1836" fmla="*/ 11542823 w 13261896"/>
              <a:gd name="connsiteY1836" fmla="*/ 5119069 h 5790485"/>
              <a:gd name="connsiteX1837" fmla="*/ 11533298 w 13261896"/>
              <a:gd name="connsiteY1837" fmla="*/ 5114306 h 5790485"/>
              <a:gd name="connsiteX1838" fmla="*/ 11504723 w 13261896"/>
              <a:gd name="connsiteY1838" fmla="*/ 5133356 h 5790485"/>
              <a:gd name="connsiteX1839" fmla="*/ 11447621 w 13261896"/>
              <a:gd name="connsiteY1839" fmla="*/ 5114306 h 5790485"/>
              <a:gd name="connsiteX1840" fmla="*/ 11580923 w 13261896"/>
              <a:gd name="connsiteY1840" fmla="*/ 5028581 h 5790485"/>
              <a:gd name="connsiteX1841" fmla="*/ 11571398 w 13261896"/>
              <a:gd name="connsiteY1841" fmla="*/ 5052394 h 5790485"/>
              <a:gd name="connsiteX1842" fmla="*/ 11580923 w 13261896"/>
              <a:gd name="connsiteY1842" fmla="*/ 5057156 h 5790485"/>
              <a:gd name="connsiteX1843" fmla="*/ 11733323 w 13261896"/>
              <a:gd name="connsiteY1843" fmla="*/ 4995244 h 5790485"/>
              <a:gd name="connsiteX1844" fmla="*/ 11738086 w 13261896"/>
              <a:gd name="connsiteY1844" fmla="*/ 5004769 h 5790485"/>
              <a:gd name="connsiteX1845" fmla="*/ 6223778 w 13261896"/>
              <a:gd name="connsiteY1845" fmla="*/ 4995244 h 5790485"/>
              <a:gd name="connsiteX1846" fmla="*/ 6219016 w 13261896"/>
              <a:gd name="connsiteY1846" fmla="*/ 4995244 h 5790485"/>
              <a:gd name="connsiteX1847" fmla="*/ 6223778 w 13261896"/>
              <a:gd name="connsiteY1847" fmla="*/ 4995244 h 5790485"/>
              <a:gd name="connsiteX1848" fmla="*/ 3904726 w 13261896"/>
              <a:gd name="connsiteY1848" fmla="*/ 5061919 h 5790485"/>
              <a:gd name="connsiteX1849" fmla="*/ 3899964 w 13261896"/>
              <a:gd name="connsiteY1849" fmla="*/ 5085731 h 5790485"/>
              <a:gd name="connsiteX1850" fmla="*/ 3880914 w 13261896"/>
              <a:gd name="connsiteY1850" fmla="*/ 4995244 h 5790485"/>
              <a:gd name="connsiteX1851" fmla="*/ 3904726 w 13261896"/>
              <a:gd name="connsiteY1851" fmla="*/ 5061919 h 5790485"/>
              <a:gd name="connsiteX1852" fmla="*/ 1461897 w 13261896"/>
              <a:gd name="connsiteY1852" fmla="*/ 5038106 h 5790485"/>
              <a:gd name="connsiteX1853" fmla="*/ 1419035 w 13261896"/>
              <a:gd name="connsiteY1853" fmla="*/ 4995244 h 5790485"/>
              <a:gd name="connsiteX1854" fmla="*/ 1461897 w 13261896"/>
              <a:gd name="connsiteY1854" fmla="*/ 5038106 h 5790485"/>
              <a:gd name="connsiteX1855" fmla="*/ 6466666 w 13261896"/>
              <a:gd name="connsiteY1855" fmla="*/ 4995244 h 5790485"/>
              <a:gd name="connsiteX1856" fmla="*/ 6442853 w 13261896"/>
              <a:gd name="connsiteY1856" fmla="*/ 5047631 h 5790485"/>
              <a:gd name="connsiteX1857" fmla="*/ 6428566 w 13261896"/>
              <a:gd name="connsiteY1857" fmla="*/ 5047631 h 5790485"/>
              <a:gd name="connsiteX1858" fmla="*/ 6423803 w 13261896"/>
              <a:gd name="connsiteY1858" fmla="*/ 5038106 h 5790485"/>
              <a:gd name="connsiteX1859" fmla="*/ 6452378 w 13261896"/>
              <a:gd name="connsiteY1859" fmla="*/ 4990481 h 5790485"/>
              <a:gd name="connsiteX1860" fmla="*/ 6466666 w 13261896"/>
              <a:gd name="connsiteY1860" fmla="*/ 4995244 h 5790485"/>
              <a:gd name="connsiteX1861" fmla="*/ 6085713 w 13261896"/>
              <a:gd name="connsiteY1861" fmla="*/ 5028581 h 5790485"/>
              <a:gd name="connsiteX1862" fmla="*/ 6066663 w 13261896"/>
              <a:gd name="connsiteY1862" fmla="*/ 5028581 h 5790485"/>
              <a:gd name="connsiteX1863" fmla="*/ 6061901 w 13261896"/>
              <a:gd name="connsiteY1863" fmla="*/ 5038106 h 5790485"/>
              <a:gd name="connsiteX1864" fmla="*/ 6080951 w 13261896"/>
              <a:gd name="connsiteY1864" fmla="*/ 5047631 h 5790485"/>
              <a:gd name="connsiteX1865" fmla="*/ 6080951 w 13261896"/>
              <a:gd name="connsiteY1865" fmla="*/ 5066681 h 5790485"/>
              <a:gd name="connsiteX1866" fmla="*/ 6066663 w 13261896"/>
              <a:gd name="connsiteY1866" fmla="*/ 5066681 h 5790485"/>
              <a:gd name="connsiteX1867" fmla="*/ 6052376 w 13261896"/>
              <a:gd name="connsiteY1867" fmla="*/ 5057156 h 5790485"/>
              <a:gd name="connsiteX1868" fmla="*/ 6014276 w 13261896"/>
              <a:gd name="connsiteY1868" fmla="*/ 5071444 h 5790485"/>
              <a:gd name="connsiteX1869" fmla="*/ 6028563 w 13261896"/>
              <a:gd name="connsiteY1869" fmla="*/ 4995244 h 5790485"/>
              <a:gd name="connsiteX1870" fmla="*/ 6028563 w 13261896"/>
              <a:gd name="connsiteY1870" fmla="*/ 5057156 h 5790485"/>
              <a:gd name="connsiteX1871" fmla="*/ 6038088 w 13261896"/>
              <a:gd name="connsiteY1871" fmla="*/ 5061919 h 5790485"/>
              <a:gd name="connsiteX1872" fmla="*/ 6052376 w 13261896"/>
              <a:gd name="connsiteY1872" fmla="*/ 5014294 h 5790485"/>
              <a:gd name="connsiteX1873" fmla="*/ 6071426 w 13261896"/>
              <a:gd name="connsiteY1873" fmla="*/ 5028581 h 5790485"/>
              <a:gd name="connsiteX1874" fmla="*/ 6071426 w 13261896"/>
              <a:gd name="connsiteY1874" fmla="*/ 5004769 h 5790485"/>
              <a:gd name="connsiteX1875" fmla="*/ 6080951 w 13261896"/>
              <a:gd name="connsiteY1875" fmla="*/ 4990481 h 5790485"/>
              <a:gd name="connsiteX1876" fmla="*/ 6085713 w 13261896"/>
              <a:gd name="connsiteY1876" fmla="*/ 5028581 h 5790485"/>
              <a:gd name="connsiteX1877" fmla="*/ 12333304 w 13261896"/>
              <a:gd name="connsiteY1877" fmla="*/ 5076206 h 5790485"/>
              <a:gd name="connsiteX1878" fmla="*/ 12314254 w 13261896"/>
              <a:gd name="connsiteY1878" fmla="*/ 5128594 h 5790485"/>
              <a:gd name="connsiteX1879" fmla="*/ 12299966 w 13261896"/>
              <a:gd name="connsiteY1879" fmla="*/ 5109544 h 5790485"/>
              <a:gd name="connsiteX1880" fmla="*/ 12261866 w 13261896"/>
              <a:gd name="connsiteY1880" fmla="*/ 5176219 h 5790485"/>
              <a:gd name="connsiteX1881" fmla="*/ 12247579 w 13261896"/>
              <a:gd name="connsiteY1881" fmla="*/ 5185744 h 5790485"/>
              <a:gd name="connsiteX1882" fmla="*/ 12242863 w 13261896"/>
              <a:gd name="connsiteY1882" fmla="*/ 5171456 h 5790485"/>
              <a:gd name="connsiteX1883" fmla="*/ 12176188 w 13261896"/>
              <a:gd name="connsiteY1883" fmla="*/ 5219081 h 5790485"/>
              <a:gd name="connsiteX1884" fmla="*/ 12157138 w 13261896"/>
              <a:gd name="connsiteY1884" fmla="*/ 5209556 h 5790485"/>
              <a:gd name="connsiteX1885" fmla="*/ 12114275 w 13261896"/>
              <a:gd name="connsiteY1885" fmla="*/ 5190506 h 5790485"/>
              <a:gd name="connsiteX1886" fmla="*/ 12128563 w 13261896"/>
              <a:gd name="connsiteY1886" fmla="*/ 5171456 h 5790485"/>
              <a:gd name="connsiteX1887" fmla="*/ 12114275 w 13261896"/>
              <a:gd name="connsiteY1887" fmla="*/ 5157169 h 5790485"/>
              <a:gd name="connsiteX1888" fmla="*/ 12047600 w 13261896"/>
              <a:gd name="connsiteY1888" fmla="*/ 5204794 h 5790485"/>
              <a:gd name="connsiteX1889" fmla="*/ 12023788 w 13261896"/>
              <a:gd name="connsiteY1889" fmla="*/ 5190506 h 5790485"/>
              <a:gd name="connsiteX1890" fmla="*/ 11985688 w 13261896"/>
              <a:gd name="connsiteY1890" fmla="*/ 5171456 h 5790485"/>
              <a:gd name="connsiteX1891" fmla="*/ 11995213 w 13261896"/>
              <a:gd name="connsiteY1891" fmla="*/ 5157169 h 5790485"/>
              <a:gd name="connsiteX1892" fmla="*/ 11942825 w 13261896"/>
              <a:gd name="connsiteY1892" fmla="*/ 5152406 h 5790485"/>
              <a:gd name="connsiteX1893" fmla="*/ 11914250 w 13261896"/>
              <a:gd name="connsiteY1893" fmla="*/ 5109544 h 5790485"/>
              <a:gd name="connsiteX1894" fmla="*/ 11928538 w 13261896"/>
              <a:gd name="connsiteY1894" fmla="*/ 5085731 h 5790485"/>
              <a:gd name="connsiteX1895" fmla="*/ 12019025 w 13261896"/>
              <a:gd name="connsiteY1895" fmla="*/ 5114306 h 5790485"/>
              <a:gd name="connsiteX1896" fmla="*/ 12219050 w 13261896"/>
              <a:gd name="connsiteY1896" fmla="*/ 5004769 h 5790485"/>
              <a:gd name="connsiteX1897" fmla="*/ 12176188 w 13261896"/>
              <a:gd name="connsiteY1897" fmla="*/ 5109544 h 5790485"/>
              <a:gd name="connsiteX1898" fmla="*/ 12223813 w 13261896"/>
              <a:gd name="connsiteY1898" fmla="*/ 4985719 h 5790485"/>
              <a:gd name="connsiteX1899" fmla="*/ 12333304 w 13261896"/>
              <a:gd name="connsiteY1899" fmla="*/ 5076206 h 5790485"/>
              <a:gd name="connsiteX1900" fmla="*/ 6171391 w 13261896"/>
              <a:gd name="connsiteY1900" fmla="*/ 5000006 h 5790485"/>
              <a:gd name="connsiteX1901" fmla="*/ 6157103 w 13261896"/>
              <a:gd name="connsiteY1901" fmla="*/ 5009531 h 5790485"/>
              <a:gd name="connsiteX1902" fmla="*/ 6157103 w 13261896"/>
              <a:gd name="connsiteY1902" fmla="*/ 5023819 h 5790485"/>
              <a:gd name="connsiteX1903" fmla="*/ 6171391 w 13261896"/>
              <a:gd name="connsiteY1903" fmla="*/ 5033344 h 5790485"/>
              <a:gd name="connsiteX1904" fmla="*/ 6147626 w 13261896"/>
              <a:gd name="connsiteY1904" fmla="*/ 5038106 h 5790485"/>
              <a:gd name="connsiteX1905" fmla="*/ 6166628 w 13261896"/>
              <a:gd name="connsiteY1905" fmla="*/ 5047631 h 5790485"/>
              <a:gd name="connsiteX1906" fmla="*/ 6166628 w 13261896"/>
              <a:gd name="connsiteY1906" fmla="*/ 5061919 h 5790485"/>
              <a:gd name="connsiteX1907" fmla="*/ 6142863 w 13261896"/>
              <a:gd name="connsiteY1907" fmla="*/ 5033344 h 5790485"/>
              <a:gd name="connsiteX1908" fmla="*/ 6152341 w 13261896"/>
              <a:gd name="connsiteY1908" fmla="*/ 4985719 h 5790485"/>
              <a:gd name="connsiteX1909" fmla="*/ 6171391 w 13261896"/>
              <a:gd name="connsiteY1909" fmla="*/ 5000006 h 5790485"/>
              <a:gd name="connsiteX1910" fmla="*/ 6128576 w 13261896"/>
              <a:gd name="connsiteY1910" fmla="*/ 5047631 h 5790485"/>
              <a:gd name="connsiteX1911" fmla="*/ 6100001 w 13261896"/>
              <a:gd name="connsiteY1911" fmla="*/ 5066681 h 5790485"/>
              <a:gd name="connsiteX1912" fmla="*/ 6119051 w 13261896"/>
              <a:gd name="connsiteY1912" fmla="*/ 5042869 h 5790485"/>
              <a:gd name="connsiteX1913" fmla="*/ 6100001 w 13261896"/>
              <a:gd name="connsiteY1913" fmla="*/ 5038106 h 5790485"/>
              <a:gd name="connsiteX1914" fmla="*/ 6119051 w 13261896"/>
              <a:gd name="connsiteY1914" fmla="*/ 5038106 h 5790485"/>
              <a:gd name="connsiteX1915" fmla="*/ 6133338 w 13261896"/>
              <a:gd name="connsiteY1915" fmla="*/ 4985719 h 5790485"/>
              <a:gd name="connsiteX1916" fmla="*/ 6128576 w 13261896"/>
              <a:gd name="connsiteY1916" fmla="*/ 5047631 h 5790485"/>
              <a:gd name="connsiteX1917" fmla="*/ 12576191 w 13261896"/>
              <a:gd name="connsiteY1917" fmla="*/ 5057156 h 5790485"/>
              <a:gd name="connsiteX1918" fmla="*/ 12576191 w 13261896"/>
              <a:gd name="connsiteY1918" fmla="*/ 5085731 h 5790485"/>
              <a:gd name="connsiteX1919" fmla="*/ 12528566 w 13261896"/>
              <a:gd name="connsiteY1919" fmla="*/ 5066681 h 5790485"/>
              <a:gd name="connsiteX1920" fmla="*/ 12552379 w 13261896"/>
              <a:gd name="connsiteY1920" fmla="*/ 5123831 h 5790485"/>
              <a:gd name="connsiteX1921" fmla="*/ 12528566 w 13261896"/>
              <a:gd name="connsiteY1921" fmla="*/ 5176219 h 5790485"/>
              <a:gd name="connsiteX1922" fmla="*/ 12471416 w 13261896"/>
              <a:gd name="connsiteY1922" fmla="*/ 5014294 h 5790485"/>
              <a:gd name="connsiteX1923" fmla="*/ 12523804 w 13261896"/>
              <a:gd name="connsiteY1923" fmla="*/ 4980956 h 5790485"/>
              <a:gd name="connsiteX1924" fmla="*/ 12576191 w 13261896"/>
              <a:gd name="connsiteY1924" fmla="*/ 5057156 h 5790485"/>
              <a:gd name="connsiteX1925" fmla="*/ 11747611 w 13261896"/>
              <a:gd name="connsiteY1925" fmla="*/ 4995244 h 5790485"/>
              <a:gd name="connsiteX1926" fmla="*/ 11733323 w 13261896"/>
              <a:gd name="connsiteY1926" fmla="*/ 4985719 h 5790485"/>
              <a:gd name="connsiteX1927" fmla="*/ 11761898 w 13261896"/>
              <a:gd name="connsiteY1927" fmla="*/ 4980956 h 5790485"/>
              <a:gd name="connsiteX1928" fmla="*/ 11747611 w 13261896"/>
              <a:gd name="connsiteY1928" fmla="*/ 4995244 h 5790485"/>
              <a:gd name="connsiteX1929" fmla="*/ 6247591 w 13261896"/>
              <a:gd name="connsiteY1929" fmla="*/ 4990481 h 5790485"/>
              <a:gd name="connsiteX1930" fmla="*/ 6238066 w 13261896"/>
              <a:gd name="connsiteY1930" fmla="*/ 5033344 h 5790485"/>
              <a:gd name="connsiteX1931" fmla="*/ 6252353 w 13261896"/>
              <a:gd name="connsiteY1931" fmla="*/ 5052394 h 5790485"/>
              <a:gd name="connsiteX1932" fmla="*/ 6261878 w 13261896"/>
              <a:gd name="connsiteY1932" fmla="*/ 4985719 h 5790485"/>
              <a:gd name="connsiteX1933" fmla="*/ 6266641 w 13261896"/>
              <a:gd name="connsiteY1933" fmla="*/ 5000006 h 5790485"/>
              <a:gd name="connsiteX1934" fmla="*/ 6252353 w 13261896"/>
              <a:gd name="connsiteY1934" fmla="*/ 5061919 h 5790485"/>
              <a:gd name="connsiteX1935" fmla="*/ 6242828 w 13261896"/>
              <a:gd name="connsiteY1935" fmla="*/ 5052394 h 5790485"/>
              <a:gd name="connsiteX1936" fmla="*/ 6228541 w 13261896"/>
              <a:gd name="connsiteY1936" fmla="*/ 5061919 h 5790485"/>
              <a:gd name="connsiteX1937" fmla="*/ 6223778 w 13261896"/>
              <a:gd name="connsiteY1937" fmla="*/ 5047631 h 5790485"/>
              <a:gd name="connsiteX1938" fmla="*/ 6233303 w 13261896"/>
              <a:gd name="connsiteY1938" fmla="*/ 5014294 h 5790485"/>
              <a:gd name="connsiteX1939" fmla="*/ 6214253 w 13261896"/>
              <a:gd name="connsiteY1939" fmla="*/ 5004769 h 5790485"/>
              <a:gd name="connsiteX1940" fmla="*/ 6195203 w 13261896"/>
              <a:gd name="connsiteY1940" fmla="*/ 5061919 h 5790485"/>
              <a:gd name="connsiteX1941" fmla="*/ 6199966 w 13261896"/>
              <a:gd name="connsiteY1941" fmla="*/ 5047631 h 5790485"/>
              <a:gd name="connsiteX1942" fmla="*/ 6185678 w 13261896"/>
              <a:gd name="connsiteY1942" fmla="*/ 5042869 h 5790485"/>
              <a:gd name="connsiteX1943" fmla="*/ 6199966 w 13261896"/>
              <a:gd name="connsiteY1943" fmla="*/ 4995244 h 5790485"/>
              <a:gd name="connsiteX1944" fmla="*/ 6214253 w 13261896"/>
              <a:gd name="connsiteY1944" fmla="*/ 4980956 h 5790485"/>
              <a:gd name="connsiteX1945" fmla="*/ 6247591 w 13261896"/>
              <a:gd name="connsiteY1945" fmla="*/ 4990481 h 5790485"/>
              <a:gd name="connsiteX1946" fmla="*/ 12552379 w 13261896"/>
              <a:gd name="connsiteY1946" fmla="*/ 4976194 h 5790485"/>
              <a:gd name="connsiteX1947" fmla="*/ 12600004 w 13261896"/>
              <a:gd name="connsiteY1947" fmla="*/ 5038106 h 5790485"/>
              <a:gd name="connsiteX1948" fmla="*/ 12633294 w 13261896"/>
              <a:gd name="connsiteY1948" fmla="*/ 5066681 h 5790485"/>
              <a:gd name="connsiteX1949" fmla="*/ 12638056 w 13261896"/>
              <a:gd name="connsiteY1949" fmla="*/ 5090494 h 5790485"/>
              <a:gd name="connsiteX1950" fmla="*/ 12628531 w 13261896"/>
              <a:gd name="connsiteY1950" fmla="*/ 5157169 h 5790485"/>
              <a:gd name="connsiteX1951" fmla="*/ 12538091 w 13261896"/>
              <a:gd name="connsiteY1951" fmla="*/ 4976194 h 5790485"/>
              <a:gd name="connsiteX1952" fmla="*/ 12552379 w 13261896"/>
              <a:gd name="connsiteY1952" fmla="*/ 4976194 h 5790485"/>
              <a:gd name="connsiteX1953" fmla="*/ 11819048 w 13261896"/>
              <a:gd name="connsiteY1953" fmla="*/ 5019056 h 5790485"/>
              <a:gd name="connsiteX1954" fmla="*/ 11814286 w 13261896"/>
              <a:gd name="connsiteY1954" fmla="*/ 5033344 h 5790485"/>
              <a:gd name="connsiteX1955" fmla="*/ 11690461 w 13261896"/>
              <a:gd name="connsiteY1955" fmla="*/ 5180981 h 5790485"/>
              <a:gd name="connsiteX1956" fmla="*/ 11695223 w 13261896"/>
              <a:gd name="connsiteY1956" fmla="*/ 5128594 h 5790485"/>
              <a:gd name="connsiteX1957" fmla="*/ 11719036 w 13261896"/>
              <a:gd name="connsiteY1957" fmla="*/ 5085731 h 5790485"/>
              <a:gd name="connsiteX1958" fmla="*/ 11695223 w 13261896"/>
              <a:gd name="connsiteY1958" fmla="*/ 5085731 h 5790485"/>
              <a:gd name="connsiteX1959" fmla="*/ 11804761 w 13261896"/>
              <a:gd name="connsiteY1959" fmla="*/ 4976194 h 5790485"/>
              <a:gd name="connsiteX1960" fmla="*/ 11819048 w 13261896"/>
              <a:gd name="connsiteY1960" fmla="*/ 5019056 h 5790485"/>
              <a:gd name="connsiteX1961" fmla="*/ 6428566 w 13261896"/>
              <a:gd name="connsiteY1961" fmla="*/ 4976194 h 5790485"/>
              <a:gd name="connsiteX1962" fmla="*/ 6376178 w 13261896"/>
              <a:gd name="connsiteY1962" fmla="*/ 5052394 h 5790485"/>
              <a:gd name="connsiteX1963" fmla="*/ 6404753 w 13261896"/>
              <a:gd name="connsiteY1963" fmla="*/ 4976194 h 5790485"/>
              <a:gd name="connsiteX1964" fmla="*/ 6428566 w 13261896"/>
              <a:gd name="connsiteY1964" fmla="*/ 4976194 h 5790485"/>
              <a:gd name="connsiteX1965" fmla="*/ 6299978 w 13261896"/>
              <a:gd name="connsiteY1965" fmla="*/ 5009531 h 5790485"/>
              <a:gd name="connsiteX1966" fmla="*/ 6290453 w 13261896"/>
              <a:gd name="connsiteY1966" fmla="*/ 5047631 h 5790485"/>
              <a:gd name="connsiteX1967" fmla="*/ 6299978 w 13261896"/>
              <a:gd name="connsiteY1967" fmla="*/ 5052394 h 5790485"/>
              <a:gd name="connsiteX1968" fmla="*/ 6280928 w 13261896"/>
              <a:gd name="connsiteY1968" fmla="*/ 5057156 h 5790485"/>
              <a:gd name="connsiteX1969" fmla="*/ 6299978 w 13261896"/>
              <a:gd name="connsiteY1969" fmla="*/ 4976194 h 5790485"/>
              <a:gd name="connsiteX1970" fmla="*/ 6299978 w 13261896"/>
              <a:gd name="connsiteY1970" fmla="*/ 5009531 h 5790485"/>
              <a:gd name="connsiteX1971" fmla="*/ 6371416 w 13261896"/>
              <a:gd name="connsiteY1971" fmla="*/ 4976194 h 5790485"/>
              <a:gd name="connsiteX1972" fmla="*/ 6357128 w 13261896"/>
              <a:gd name="connsiteY1972" fmla="*/ 5052394 h 5790485"/>
              <a:gd name="connsiteX1973" fmla="*/ 6342841 w 13261896"/>
              <a:gd name="connsiteY1973" fmla="*/ 5052394 h 5790485"/>
              <a:gd name="connsiteX1974" fmla="*/ 6347603 w 13261896"/>
              <a:gd name="connsiteY1974" fmla="*/ 5042869 h 5790485"/>
              <a:gd name="connsiteX1975" fmla="*/ 6309503 w 13261896"/>
              <a:gd name="connsiteY1975" fmla="*/ 5038106 h 5790485"/>
              <a:gd name="connsiteX1976" fmla="*/ 6314266 w 13261896"/>
              <a:gd name="connsiteY1976" fmla="*/ 4990481 h 5790485"/>
              <a:gd name="connsiteX1977" fmla="*/ 6342841 w 13261896"/>
              <a:gd name="connsiteY1977" fmla="*/ 4985719 h 5790485"/>
              <a:gd name="connsiteX1978" fmla="*/ 6328553 w 13261896"/>
              <a:gd name="connsiteY1978" fmla="*/ 5004769 h 5790485"/>
              <a:gd name="connsiteX1979" fmla="*/ 6347603 w 13261896"/>
              <a:gd name="connsiteY1979" fmla="*/ 5009531 h 5790485"/>
              <a:gd name="connsiteX1980" fmla="*/ 6357128 w 13261896"/>
              <a:gd name="connsiteY1980" fmla="*/ 4971431 h 5790485"/>
              <a:gd name="connsiteX1981" fmla="*/ 6371416 w 13261896"/>
              <a:gd name="connsiteY1981" fmla="*/ 4976194 h 5790485"/>
              <a:gd name="connsiteX1982" fmla="*/ 3814286 w 13261896"/>
              <a:gd name="connsiteY1982" fmla="*/ 4990481 h 5790485"/>
              <a:gd name="connsiteX1983" fmla="*/ 3823811 w 13261896"/>
              <a:gd name="connsiteY1983" fmla="*/ 5004769 h 5790485"/>
              <a:gd name="connsiteX1984" fmla="*/ 3857149 w 13261896"/>
              <a:gd name="connsiteY1984" fmla="*/ 4990481 h 5790485"/>
              <a:gd name="connsiteX1985" fmla="*/ 3861911 w 13261896"/>
              <a:gd name="connsiteY1985" fmla="*/ 5009531 h 5790485"/>
              <a:gd name="connsiteX1986" fmla="*/ 3804761 w 13261896"/>
              <a:gd name="connsiteY1986" fmla="*/ 5085731 h 5790485"/>
              <a:gd name="connsiteX1987" fmla="*/ 3776186 w 13261896"/>
              <a:gd name="connsiteY1987" fmla="*/ 5104781 h 5790485"/>
              <a:gd name="connsiteX1988" fmla="*/ 3776186 w 13261896"/>
              <a:gd name="connsiteY1988" fmla="*/ 5119069 h 5790485"/>
              <a:gd name="connsiteX1989" fmla="*/ 3785711 w 13261896"/>
              <a:gd name="connsiteY1989" fmla="*/ 5128594 h 5790485"/>
              <a:gd name="connsiteX1990" fmla="*/ 3833336 w 13261896"/>
              <a:gd name="connsiteY1990" fmla="*/ 5085731 h 5790485"/>
              <a:gd name="connsiteX1991" fmla="*/ 3847624 w 13261896"/>
              <a:gd name="connsiteY1991" fmla="*/ 5085731 h 5790485"/>
              <a:gd name="connsiteX1992" fmla="*/ 3852386 w 13261896"/>
              <a:gd name="connsiteY1992" fmla="*/ 5095256 h 5790485"/>
              <a:gd name="connsiteX1993" fmla="*/ 3833336 w 13261896"/>
              <a:gd name="connsiteY1993" fmla="*/ 5133356 h 5790485"/>
              <a:gd name="connsiteX1994" fmla="*/ 3857149 w 13261896"/>
              <a:gd name="connsiteY1994" fmla="*/ 5128594 h 5790485"/>
              <a:gd name="connsiteX1995" fmla="*/ 3819049 w 13261896"/>
              <a:gd name="connsiteY1995" fmla="*/ 5266706 h 5790485"/>
              <a:gd name="connsiteX1996" fmla="*/ 3780949 w 13261896"/>
              <a:gd name="connsiteY1996" fmla="*/ 5352384 h 5790485"/>
              <a:gd name="connsiteX1997" fmla="*/ 3776186 w 13261896"/>
              <a:gd name="connsiteY1997" fmla="*/ 5299996 h 5790485"/>
              <a:gd name="connsiteX1998" fmla="*/ 3780949 w 13261896"/>
              <a:gd name="connsiteY1998" fmla="*/ 5238131 h 5790485"/>
              <a:gd name="connsiteX1999" fmla="*/ 3823811 w 13261896"/>
              <a:gd name="connsiteY1999" fmla="*/ 5161931 h 5790485"/>
              <a:gd name="connsiteX2000" fmla="*/ 3804761 w 13261896"/>
              <a:gd name="connsiteY2000" fmla="*/ 5157169 h 5790485"/>
              <a:gd name="connsiteX2001" fmla="*/ 3761899 w 13261896"/>
              <a:gd name="connsiteY2001" fmla="*/ 5242894 h 5790485"/>
              <a:gd name="connsiteX2002" fmla="*/ 3752374 w 13261896"/>
              <a:gd name="connsiteY2002" fmla="*/ 5204794 h 5790485"/>
              <a:gd name="connsiteX2003" fmla="*/ 3752374 w 13261896"/>
              <a:gd name="connsiteY2003" fmla="*/ 5047631 h 5790485"/>
              <a:gd name="connsiteX2004" fmla="*/ 3823811 w 13261896"/>
              <a:gd name="connsiteY2004" fmla="*/ 4971431 h 5790485"/>
              <a:gd name="connsiteX2005" fmla="*/ 3814286 w 13261896"/>
              <a:gd name="connsiteY2005" fmla="*/ 4990481 h 5790485"/>
              <a:gd name="connsiteX2006" fmla="*/ 1919049 w 13261896"/>
              <a:gd name="connsiteY2006" fmla="*/ 5004769 h 5790485"/>
              <a:gd name="connsiteX2007" fmla="*/ 1928574 w 13261896"/>
              <a:gd name="connsiteY2007" fmla="*/ 5033344 h 5790485"/>
              <a:gd name="connsiteX2008" fmla="*/ 1942862 w 13261896"/>
              <a:gd name="connsiteY2008" fmla="*/ 5019056 h 5790485"/>
              <a:gd name="connsiteX2009" fmla="*/ 2004727 w 13261896"/>
              <a:gd name="connsiteY2009" fmla="*/ 5061919 h 5790485"/>
              <a:gd name="connsiteX2010" fmla="*/ 2014252 w 13261896"/>
              <a:gd name="connsiteY2010" fmla="*/ 5090494 h 5790485"/>
              <a:gd name="connsiteX2011" fmla="*/ 2023777 w 13261896"/>
              <a:gd name="connsiteY2011" fmla="*/ 5076206 h 5790485"/>
              <a:gd name="connsiteX2012" fmla="*/ 2095214 w 13261896"/>
              <a:gd name="connsiteY2012" fmla="*/ 5123831 h 5790485"/>
              <a:gd name="connsiteX2013" fmla="*/ 2095214 w 13261896"/>
              <a:gd name="connsiteY2013" fmla="*/ 5147644 h 5790485"/>
              <a:gd name="connsiteX2014" fmla="*/ 1857137 w 13261896"/>
              <a:gd name="connsiteY2014" fmla="*/ 4980956 h 5790485"/>
              <a:gd name="connsiteX2015" fmla="*/ 1861899 w 13261896"/>
              <a:gd name="connsiteY2015" fmla="*/ 4971431 h 5790485"/>
              <a:gd name="connsiteX2016" fmla="*/ 1919049 w 13261896"/>
              <a:gd name="connsiteY2016" fmla="*/ 5004769 h 5790485"/>
              <a:gd name="connsiteX2017" fmla="*/ 6457141 w 13261896"/>
              <a:gd name="connsiteY2017" fmla="*/ 4961906 h 5790485"/>
              <a:gd name="connsiteX2018" fmla="*/ 6471428 w 13261896"/>
              <a:gd name="connsiteY2018" fmla="*/ 4966669 h 5790485"/>
              <a:gd name="connsiteX2019" fmla="*/ 6457141 w 13261896"/>
              <a:gd name="connsiteY2019" fmla="*/ 4961906 h 5790485"/>
              <a:gd name="connsiteX2020" fmla="*/ 1290447 w 13261896"/>
              <a:gd name="connsiteY2020" fmla="*/ 4976194 h 5790485"/>
              <a:gd name="connsiteX2021" fmla="*/ 1290447 w 13261896"/>
              <a:gd name="connsiteY2021" fmla="*/ 4961906 h 5790485"/>
              <a:gd name="connsiteX2022" fmla="*/ 1290447 w 13261896"/>
              <a:gd name="connsiteY2022" fmla="*/ 4976194 h 5790485"/>
              <a:gd name="connsiteX2023" fmla="*/ 12799981 w 13261896"/>
              <a:gd name="connsiteY2023" fmla="*/ 5133356 h 5790485"/>
              <a:gd name="connsiteX2024" fmla="*/ 12695206 w 13261896"/>
              <a:gd name="connsiteY2024" fmla="*/ 5114306 h 5790485"/>
              <a:gd name="connsiteX2025" fmla="*/ 12657106 w 13261896"/>
              <a:gd name="connsiteY2025" fmla="*/ 5180981 h 5790485"/>
              <a:gd name="connsiteX2026" fmla="*/ 12638056 w 13261896"/>
              <a:gd name="connsiteY2026" fmla="*/ 5152406 h 5790485"/>
              <a:gd name="connsiteX2027" fmla="*/ 12647581 w 13261896"/>
              <a:gd name="connsiteY2027" fmla="*/ 5090494 h 5790485"/>
              <a:gd name="connsiteX2028" fmla="*/ 12642819 w 13261896"/>
              <a:gd name="connsiteY2028" fmla="*/ 5071444 h 5790485"/>
              <a:gd name="connsiteX2029" fmla="*/ 12609529 w 13261896"/>
              <a:gd name="connsiteY2029" fmla="*/ 5004769 h 5790485"/>
              <a:gd name="connsiteX2030" fmla="*/ 12557141 w 13261896"/>
              <a:gd name="connsiteY2030" fmla="*/ 4957144 h 5790485"/>
              <a:gd name="connsiteX2031" fmla="*/ 12799981 w 13261896"/>
              <a:gd name="connsiteY2031" fmla="*/ 5133356 h 5790485"/>
              <a:gd name="connsiteX2032" fmla="*/ 6580918 w 13261896"/>
              <a:gd name="connsiteY2032" fmla="*/ 4957144 h 5790485"/>
              <a:gd name="connsiteX2033" fmla="*/ 6576156 w 13261896"/>
              <a:gd name="connsiteY2033" fmla="*/ 4976194 h 5790485"/>
              <a:gd name="connsiteX2034" fmla="*/ 6561868 w 13261896"/>
              <a:gd name="connsiteY2034" fmla="*/ 4976194 h 5790485"/>
              <a:gd name="connsiteX2035" fmla="*/ 6566631 w 13261896"/>
              <a:gd name="connsiteY2035" fmla="*/ 4957144 h 5790485"/>
              <a:gd name="connsiteX2036" fmla="*/ 6580918 w 13261896"/>
              <a:gd name="connsiteY2036" fmla="*/ 4957144 h 5790485"/>
              <a:gd name="connsiteX2037" fmla="*/ 6547581 w 13261896"/>
              <a:gd name="connsiteY2037" fmla="*/ 4957144 h 5790485"/>
              <a:gd name="connsiteX2038" fmla="*/ 6533293 w 13261896"/>
              <a:gd name="connsiteY2038" fmla="*/ 4995244 h 5790485"/>
              <a:gd name="connsiteX2039" fmla="*/ 6523816 w 13261896"/>
              <a:gd name="connsiteY2039" fmla="*/ 4990481 h 5790485"/>
              <a:gd name="connsiteX2040" fmla="*/ 6514291 w 13261896"/>
              <a:gd name="connsiteY2040" fmla="*/ 5009531 h 5790485"/>
              <a:gd name="connsiteX2041" fmla="*/ 6528578 w 13261896"/>
              <a:gd name="connsiteY2041" fmla="*/ 5019056 h 5790485"/>
              <a:gd name="connsiteX2042" fmla="*/ 6561868 w 13261896"/>
              <a:gd name="connsiteY2042" fmla="*/ 4985719 h 5790485"/>
              <a:gd name="connsiteX2043" fmla="*/ 6571393 w 13261896"/>
              <a:gd name="connsiteY2043" fmla="*/ 4995244 h 5790485"/>
              <a:gd name="connsiteX2044" fmla="*/ 6480953 w 13261896"/>
              <a:gd name="connsiteY2044" fmla="*/ 5047631 h 5790485"/>
              <a:gd name="connsiteX2045" fmla="*/ 6514291 w 13261896"/>
              <a:gd name="connsiteY2045" fmla="*/ 5028581 h 5790485"/>
              <a:gd name="connsiteX2046" fmla="*/ 6514291 w 13261896"/>
              <a:gd name="connsiteY2046" fmla="*/ 5014294 h 5790485"/>
              <a:gd name="connsiteX2047" fmla="*/ 6504766 w 13261896"/>
              <a:gd name="connsiteY2047" fmla="*/ 5004769 h 5790485"/>
              <a:gd name="connsiteX2048" fmla="*/ 6485716 w 13261896"/>
              <a:gd name="connsiteY2048" fmla="*/ 5014294 h 5790485"/>
              <a:gd name="connsiteX2049" fmla="*/ 6509528 w 13261896"/>
              <a:gd name="connsiteY2049" fmla="*/ 4990481 h 5790485"/>
              <a:gd name="connsiteX2050" fmla="*/ 6490478 w 13261896"/>
              <a:gd name="connsiteY2050" fmla="*/ 4976194 h 5790485"/>
              <a:gd name="connsiteX2051" fmla="*/ 6495241 w 13261896"/>
              <a:gd name="connsiteY2051" fmla="*/ 4961906 h 5790485"/>
              <a:gd name="connsiteX2052" fmla="*/ 6509528 w 13261896"/>
              <a:gd name="connsiteY2052" fmla="*/ 4961906 h 5790485"/>
              <a:gd name="connsiteX2053" fmla="*/ 6504766 w 13261896"/>
              <a:gd name="connsiteY2053" fmla="*/ 4971431 h 5790485"/>
              <a:gd name="connsiteX2054" fmla="*/ 6514291 w 13261896"/>
              <a:gd name="connsiteY2054" fmla="*/ 4980956 h 5790485"/>
              <a:gd name="connsiteX2055" fmla="*/ 6528578 w 13261896"/>
              <a:gd name="connsiteY2055" fmla="*/ 4957144 h 5790485"/>
              <a:gd name="connsiteX2056" fmla="*/ 6547581 w 13261896"/>
              <a:gd name="connsiteY2056" fmla="*/ 4957144 h 5790485"/>
              <a:gd name="connsiteX2057" fmla="*/ 3699986 w 13261896"/>
              <a:gd name="connsiteY2057" fmla="*/ 4971431 h 5790485"/>
              <a:gd name="connsiteX2058" fmla="*/ 3714274 w 13261896"/>
              <a:gd name="connsiteY2058" fmla="*/ 4957144 h 5790485"/>
              <a:gd name="connsiteX2059" fmla="*/ 3738086 w 13261896"/>
              <a:gd name="connsiteY2059" fmla="*/ 4976194 h 5790485"/>
              <a:gd name="connsiteX2060" fmla="*/ 3747611 w 13261896"/>
              <a:gd name="connsiteY2060" fmla="*/ 4961906 h 5790485"/>
              <a:gd name="connsiteX2061" fmla="*/ 3752374 w 13261896"/>
              <a:gd name="connsiteY2061" fmla="*/ 4971431 h 5790485"/>
              <a:gd name="connsiteX2062" fmla="*/ 3723799 w 13261896"/>
              <a:gd name="connsiteY2062" fmla="*/ 5014294 h 5790485"/>
              <a:gd name="connsiteX2063" fmla="*/ 3752374 w 13261896"/>
              <a:gd name="connsiteY2063" fmla="*/ 5014294 h 5790485"/>
              <a:gd name="connsiteX2064" fmla="*/ 3738086 w 13261896"/>
              <a:gd name="connsiteY2064" fmla="*/ 5066681 h 5790485"/>
              <a:gd name="connsiteX2065" fmla="*/ 3733324 w 13261896"/>
              <a:gd name="connsiteY2065" fmla="*/ 5200031 h 5790485"/>
              <a:gd name="connsiteX2066" fmla="*/ 3704749 w 13261896"/>
              <a:gd name="connsiteY2066" fmla="*/ 5171456 h 5790485"/>
              <a:gd name="connsiteX2067" fmla="*/ 3676174 w 13261896"/>
              <a:gd name="connsiteY2067" fmla="*/ 5119069 h 5790485"/>
              <a:gd name="connsiteX2068" fmla="*/ 3619024 w 13261896"/>
              <a:gd name="connsiteY2068" fmla="*/ 5057156 h 5790485"/>
              <a:gd name="connsiteX2069" fmla="*/ 3619024 w 13261896"/>
              <a:gd name="connsiteY2069" fmla="*/ 5038106 h 5790485"/>
              <a:gd name="connsiteX2070" fmla="*/ 3628549 w 13261896"/>
              <a:gd name="connsiteY2070" fmla="*/ 5042869 h 5790485"/>
              <a:gd name="connsiteX2071" fmla="*/ 3638074 w 13261896"/>
              <a:gd name="connsiteY2071" fmla="*/ 5028581 h 5790485"/>
              <a:gd name="connsiteX2072" fmla="*/ 3699986 w 13261896"/>
              <a:gd name="connsiteY2072" fmla="*/ 5085731 h 5790485"/>
              <a:gd name="connsiteX2073" fmla="*/ 3704749 w 13261896"/>
              <a:gd name="connsiteY2073" fmla="*/ 5071444 h 5790485"/>
              <a:gd name="connsiteX2074" fmla="*/ 3657124 w 13261896"/>
              <a:gd name="connsiteY2074" fmla="*/ 5004769 h 5790485"/>
              <a:gd name="connsiteX2075" fmla="*/ 3661886 w 13261896"/>
              <a:gd name="connsiteY2075" fmla="*/ 4976194 h 5790485"/>
              <a:gd name="connsiteX2076" fmla="*/ 3671411 w 13261896"/>
              <a:gd name="connsiteY2076" fmla="*/ 4985719 h 5790485"/>
              <a:gd name="connsiteX2077" fmla="*/ 3685699 w 13261896"/>
              <a:gd name="connsiteY2077" fmla="*/ 4985719 h 5790485"/>
              <a:gd name="connsiteX2078" fmla="*/ 3685699 w 13261896"/>
              <a:gd name="connsiteY2078" fmla="*/ 4957144 h 5790485"/>
              <a:gd name="connsiteX2079" fmla="*/ 3699986 w 13261896"/>
              <a:gd name="connsiteY2079" fmla="*/ 4971431 h 5790485"/>
              <a:gd name="connsiteX2080" fmla="*/ 12214288 w 13261896"/>
              <a:gd name="connsiteY2080" fmla="*/ 4980956 h 5790485"/>
              <a:gd name="connsiteX2081" fmla="*/ 12066650 w 13261896"/>
              <a:gd name="connsiteY2081" fmla="*/ 5100019 h 5790485"/>
              <a:gd name="connsiteX2082" fmla="*/ 12028550 w 13261896"/>
              <a:gd name="connsiteY2082" fmla="*/ 5100019 h 5790485"/>
              <a:gd name="connsiteX2083" fmla="*/ 12214288 w 13261896"/>
              <a:gd name="connsiteY2083" fmla="*/ 4952381 h 5790485"/>
              <a:gd name="connsiteX2084" fmla="*/ 12214288 w 13261896"/>
              <a:gd name="connsiteY2084" fmla="*/ 4980956 h 5790485"/>
              <a:gd name="connsiteX2085" fmla="*/ 3490436 w 13261896"/>
              <a:gd name="connsiteY2085" fmla="*/ 5071444 h 5790485"/>
              <a:gd name="connsiteX2086" fmla="*/ 3485674 w 13261896"/>
              <a:gd name="connsiteY2086" fmla="*/ 5052394 h 5790485"/>
              <a:gd name="connsiteX2087" fmla="*/ 3642836 w 13261896"/>
              <a:gd name="connsiteY2087" fmla="*/ 4952381 h 5790485"/>
              <a:gd name="connsiteX2088" fmla="*/ 3490436 w 13261896"/>
              <a:gd name="connsiteY2088" fmla="*/ 5071444 h 5790485"/>
              <a:gd name="connsiteX2089" fmla="*/ 12200000 w 13261896"/>
              <a:gd name="connsiteY2089" fmla="*/ 4957144 h 5790485"/>
              <a:gd name="connsiteX2090" fmla="*/ 12171425 w 13261896"/>
              <a:gd name="connsiteY2090" fmla="*/ 5004769 h 5790485"/>
              <a:gd name="connsiteX2091" fmla="*/ 12099988 w 13261896"/>
              <a:gd name="connsiteY2091" fmla="*/ 5038106 h 5790485"/>
              <a:gd name="connsiteX2092" fmla="*/ 11999975 w 13261896"/>
              <a:gd name="connsiteY2092" fmla="*/ 5104781 h 5790485"/>
              <a:gd name="connsiteX2093" fmla="*/ 11995213 w 13261896"/>
              <a:gd name="connsiteY2093" fmla="*/ 5090494 h 5790485"/>
              <a:gd name="connsiteX2094" fmla="*/ 11976163 w 13261896"/>
              <a:gd name="connsiteY2094" fmla="*/ 5100019 h 5790485"/>
              <a:gd name="connsiteX2095" fmla="*/ 11938063 w 13261896"/>
              <a:gd name="connsiteY2095" fmla="*/ 5076206 h 5790485"/>
              <a:gd name="connsiteX2096" fmla="*/ 11966638 w 13261896"/>
              <a:gd name="connsiteY2096" fmla="*/ 5042869 h 5790485"/>
              <a:gd name="connsiteX2097" fmla="*/ 11938063 w 13261896"/>
              <a:gd name="connsiteY2097" fmla="*/ 5023819 h 5790485"/>
              <a:gd name="connsiteX2098" fmla="*/ 11876150 w 13261896"/>
              <a:gd name="connsiteY2098" fmla="*/ 5047631 h 5790485"/>
              <a:gd name="connsiteX2099" fmla="*/ 11828573 w 13261896"/>
              <a:gd name="connsiteY2099" fmla="*/ 5028581 h 5790485"/>
              <a:gd name="connsiteX2100" fmla="*/ 11823811 w 13261896"/>
              <a:gd name="connsiteY2100" fmla="*/ 4990481 h 5790485"/>
              <a:gd name="connsiteX2101" fmla="*/ 11838098 w 13261896"/>
              <a:gd name="connsiteY2101" fmla="*/ 4985719 h 5790485"/>
              <a:gd name="connsiteX2102" fmla="*/ 11819048 w 13261896"/>
              <a:gd name="connsiteY2102" fmla="*/ 4980956 h 5790485"/>
              <a:gd name="connsiteX2103" fmla="*/ 11842861 w 13261896"/>
              <a:gd name="connsiteY2103" fmla="*/ 4957144 h 5790485"/>
              <a:gd name="connsiteX2104" fmla="*/ 11895200 w 13261896"/>
              <a:gd name="connsiteY2104" fmla="*/ 4976194 h 5790485"/>
              <a:gd name="connsiteX2105" fmla="*/ 12009500 w 13261896"/>
              <a:gd name="connsiteY2105" fmla="*/ 5000006 h 5790485"/>
              <a:gd name="connsiteX2106" fmla="*/ 12104750 w 13261896"/>
              <a:gd name="connsiteY2106" fmla="*/ 4995244 h 5790485"/>
              <a:gd name="connsiteX2107" fmla="*/ 12009500 w 13261896"/>
              <a:gd name="connsiteY2107" fmla="*/ 5033344 h 5790485"/>
              <a:gd name="connsiteX2108" fmla="*/ 12019025 w 13261896"/>
              <a:gd name="connsiteY2108" fmla="*/ 5038106 h 5790485"/>
              <a:gd name="connsiteX2109" fmla="*/ 12152375 w 13261896"/>
              <a:gd name="connsiteY2109" fmla="*/ 4985719 h 5790485"/>
              <a:gd name="connsiteX2110" fmla="*/ 12200000 w 13261896"/>
              <a:gd name="connsiteY2110" fmla="*/ 4947619 h 5790485"/>
              <a:gd name="connsiteX2111" fmla="*/ 12200000 w 13261896"/>
              <a:gd name="connsiteY2111" fmla="*/ 4957144 h 5790485"/>
              <a:gd name="connsiteX2112" fmla="*/ 11719036 w 13261896"/>
              <a:gd name="connsiteY2112" fmla="*/ 4976194 h 5790485"/>
              <a:gd name="connsiteX2113" fmla="*/ 11585686 w 13261896"/>
              <a:gd name="connsiteY2113" fmla="*/ 5042869 h 5790485"/>
              <a:gd name="connsiteX2114" fmla="*/ 11595211 w 13261896"/>
              <a:gd name="connsiteY2114" fmla="*/ 5000006 h 5790485"/>
              <a:gd name="connsiteX2115" fmla="*/ 11523773 w 13261896"/>
              <a:gd name="connsiteY2115" fmla="*/ 5033344 h 5790485"/>
              <a:gd name="connsiteX2116" fmla="*/ 11495198 w 13261896"/>
              <a:gd name="connsiteY2116" fmla="*/ 5033344 h 5790485"/>
              <a:gd name="connsiteX2117" fmla="*/ 11647598 w 13261896"/>
              <a:gd name="connsiteY2117" fmla="*/ 4947619 h 5790485"/>
              <a:gd name="connsiteX2118" fmla="*/ 11719036 w 13261896"/>
              <a:gd name="connsiteY2118" fmla="*/ 4976194 h 5790485"/>
              <a:gd name="connsiteX2119" fmla="*/ 11061906 w 13261896"/>
              <a:gd name="connsiteY2119" fmla="*/ 4961906 h 5790485"/>
              <a:gd name="connsiteX2120" fmla="*/ 11047619 w 13261896"/>
              <a:gd name="connsiteY2120" fmla="*/ 4980956 h 5790485"/>
              <a:gd name="connsiteX2121" fmla="*/ 11047619 w 13261896"/>
              <a:gd name="connsiteY2121" fmla="*/ 5009531 h 5790485"/>
              <a:gd name="connsiteX2122" fmla="*/ 11066669 w 13261896"/>
              <a:gd name="connsiteY2122" fmla="*/ 5061919 h 5790485"/>
              <a:gd name="connsiteX2123" fmla="*/ 11076194 w 13261896"/>
              <a:gd name="connsiteY2123" fmla="*/ 5104781 h 5790485"/>
              <a:gd name="connsiteX2124" fmla="*/ 11114246 w 13261896"/>
              <a:gd name="connsiteY2124" fmla="*/ 5147644 h 5790485"/>
              <a:gd name="connsiteX2125" fmla="*/ 11080956 w 13261896"/>
              <a:gd name="connsiteY2125" fmla="*/ 5190506 h 5790485"/>
              <a:gd name="connsiteX2126" fmla="*/ 11080956 w 13261896"/>
              <a:gd name="connsiteY2126" fmla="*/ 5171456 h 5790485"/>
              <a:gd name="connsiteX2127" fmla="*/ 11047619 w 13261896"/>
              <a:gd name="connsiteY2127" fmla="*/ 5147644 h 5790485"/>
              <a:gd name="connsiteX2128" fmla="*/ 11028569 w 13261896"/>
              <a:gd name="connsiteY2128" fmla="*/ 5157169 h 5790485"/>
              <a:gd name="connsiteX2129" fmla="*/ 11009519 w 13261896"/>
              <a:gd name="connsiteY2129" fmla="*/ 5142881 h 5790485"/>
              <a:gd name="connsiteX2130" fmla="*/ 10990469 w 13261896"/>
              <a:gd name="connsiteY2130" fmla="*/ 5185744 h 5790485"/>
              <a:gd name="connsiteX2131" fmla="*/ 10976181 w 13261896"/>
              <a:gd name="connsiteY2131" fmla="*/ 5200031 h 5790485"/>
              <a:gd name="connsiteX2132" fmla="*/ 10980944 w 13261896"/>
              <a:gd name="connsiteY2132" fmla="*/ 5185744 h 5790485"/>
              <a:gd name="connsiteX2133" fmla="*/ 10961894 w 13261896"/>
              <a:gd name="connsiteY2133" fmla="*/ 5152406 h 5790485"/>
              <a:gd name="connsiteX2134" fmla="*/ 10976181 w 13261896"/>
              <a:gd name="connsiteY2134" fmla="*/ 5133356 h 5790485"/>
              <a:gd name="connsiteX2135" fmla="*/ 10961894 w 13261896"/>
              <a:gd name="connsiteY2135" fmla="*/ 5109544 h 5790485"/>
              <a:gd name="connsiteX2136" fmla="*/ 10952369 w 13261896"/>
              <a:gd name="connsiteY2136" fmla="*/ 5080969 h 5790485"/>
              <a:gd name="connsiteX2137" fmla="*/ 10904744 w 13261896"/>
              <a:gd name="connsiteY2137" fmla="*/ 5042869 h 5790485"/>
              <a:gd name="connsiteX2138" fmla="*/ 10942844 w 13261896"/>
              <a:gd name="connsiteY2138" fmla="*/ 5023819 h 5790485"/>
              <a:gd name="connsiteX2139" fmla="*/ 10961894 w 13261896"/>
              <a:gd name="connsiteY2139" fmla="*/ 5004769 h 5790485"/>
              <a:gd name="connsiteX2140" fmla="*/ 11052381 w 13261896"/>
              <a:gd name="connsiteY2140" fmla="*/ 4947619 h 5790485"/>
              <a:gd name="connsiteX2141" fmla="*/ 11061906 w 13261896"/>
              <a:gd name="connsiteY2141" fmla="*/ 4961906 h 5790485"/>
              <a:gd name="connsiteX2142" fmla="*/ 11028569 w 13261896"/>
              <a:gd name="connsiteY2142" fmla="*/ 4933331 h 5790485"/>
              <a:gd name="connsiteX2143" fmla="*/ 11033331 w 13261896"/>
              <a:gd name="connsiteY2143" fmla="*/ 4947619 h 5790485"/>
              <a:gd name="connsiteX2144" fmla="*/ 10952369 w 13261896"/>
              <a:gd name="connsiteY2144" fmla="*/ 4990481 h 5790485"/>
              <a:gd name="connsiteX2145" fmla="*/ 10950273 w 13261896"/>
              <a:gd name="connsiteY2145" fmla="*/ 4993053 h 5790485"/>
              <a:gd name="connsiteX2146" fmla="*/ 10952369 w 13261896"/>
              <a:gd name="connsiteY2146" fmla="*/ 5000006 h 5790485"/>
              <a:gd name="connsiteX2147" fmla="*/ 10899981 w 13261896"/>
              <a:gd name="connsiteY2147" fmla="*/ 5033344 h 5790485"/>
              <a:gd name="connsiteX2148" fmla="*/ 10861881 w 13261896"/>
              <a:gd name="connsiteY2148" fmla="*/ 5019056 h 5790485"/>
              <a:gd name="connsiteX2149" fmla="*/ 10909506 w 13261896"/>
              <a:gd name="connsiteY2149" fmla="*/ 4976194 h 5790485"/>
              <a:gd name="connsiteX2150" fmla="*/ 10980944 w 13261896"/>
              <a:gd name="connsiteY2150" fmla="*/ 4933331 h 5790485"/>
              <a:gd name="connsiteX2151" fmla="*/ 11028569 w 13261896"/>
              <a:gd name="connsiteY2151" fmla="*/ 4933331 h 5790485"/>
              <a:gd name="connsiteX2152" fmla="*/ 1723787 w 13261896"/>
              <a:gd name="connsiteY2152" fmla="*/ 4990481 h 5790485"/>
              <a:gd name="connsiteX2153" fmla="*/ 1728549 w 13261896"/>
              <a:gd name="connsiteY2153" fmla="*/ 4980956 h 5790485"/>
              <a:gd name="connsiteX2154" fmla="*/ 1742837 w 13261896"/>
              <a:gd name="connsiteY2154" fmla="*/ 4980956 h 5790485"/>
              <a:gd name="connsiteX2155" fmla="*/ 1804749 w 13261896"/>
              <a:gd name="connsiteY2155" fmla="*/ 5019056 h 5790485"/>
              <a:gd name="connsiteX2156" fmla="*/ 1804749 w 13261896"/>
              <a:gd name="connsiteY2156" fmla="*/ 5038106 h 5790485"/>
              <a:gd name="connsiteX2157" fmla="*/ 1647587 w 13261896"/>
              <a:gd name="connsiteY2157" fmla="*/ 4947619 h 5790485"/>
              <a:gd name="connsiteX2158" fmla="*/ 1657112 w 13261896"/>
              <a:gd name="connsiteY2158" fmla="*/ 4933331 h 5790485"/>
              <a:gd name="connsiteX2159" fmla="*/ 1723787 w 13261896"/>
              <a:gd name="connsiteY2159" fmla="*/ 4990481 h 5790485"/>
              <a:gd name="connsiteX2160" fmla="*/ 6614256 w 13261896"/>
              <a:gd name="connsiteY2160" fmla="*/ 4928569 h 5790485"/>
              <a:gd name="connsiteX2161" fmla="*/ 6614256 w 13261896"/>
              <a:gd name="connsiteY2161" fmla="*/ 5061919 h 5790485"/>
              <a:gd name="connsiteX2162" fmla="*/ 5742861 w 13261896"/>
              <a:gd name="connsiteY2162" fmla="*/ 5109544 h 5790485"/>
              <a:gd name="connsiteX2163" fmla="*/ 5747623 w 13261896"/>
              <a:gd name="connsiteY2163" fmla="*/ 5071444 h 5790485"/>
              <a:gd name="connsiteX2164" fmla="*/ 5752386 w 13261896"/>
              <a:gd name="connsiteY2164" fmla="*/ 5033344 h 5790485"/>
              <a:gd name="connsiteX2165" fmla="*/ 5828538 w 13261896"/>
              <a:gd name="connsiteY2165" fmla="*/ 4990481 h 5790485"/>
              <a:gd name="connsiteX2166" fmla="*/ 6585681 w 13261896"/>
              <a:gd name="connsiteY2166" fmla="*/ 4928569 h 5790485"/>
              <a:gd name="connsiteX2167" fmla="*/ 6614256 w 13261896"/>
              <a:gd name="connsiteY2167" fmla="*/ 4928569 h 5790485"/>
              <a:gd name="connsiteX2168" fmla="*/ 3452384 w 13261896"/>
              <a:gd name="connsiteY2168" fmla="*/ 5047631 h 5790485"/>
              <a:gd name="connsiteX2169" fmla="*/ 3528536 w 13261896"/>
              <a:gd name="connsiteY2169" fmla="*/ 5176219 h 5790485"/>
              <a:gd name="connsiteX2170" fmla="*/ 3499961 w 13261896"/>
              <a:gd name="connsiteY2170" fmla="*/ 5209556 h 5790485"/>
              <a:gd name="connsiteX2171" fmla="*/ 3419046 w 13261896"/>
              <a:gd name="connsiteY2171" fmla="*/ 5038106 h 5790485"/>
              <a:gd name="connsiteX2172" fmla="*/ 3580924 w 13261896"/>
              <a:gd name="connsiteY2172" fmla="*/ 4928569 h 5790485"/>
              <a:gd name="connsiteX2173" fmla="*/ 3452384 w 13261896"/>
              <a:gd name="connsiteY2173" fmla="*/ 5047631 h 5790485"/>
              <a:gd name="connsiteX2174" fmla="*/ 1061895 w 13261896"/>
              <a:gd name="connsiteY2174" fmla="*/ 4980956 h 5790485"/>
              <a:gd name="connsiteX2175" fmla="*/ 1076182 w 13261896"/>
              <a:gd name="connsiteY2175" fmla="*/ 4933331 h 5790485"/>
              <a:gd name="connsiteX2176" fmla="*/ 1061895 w 13261896"/>
              <a:gd name="connsiteY2176" fmla="*/ 4980956 h 5790485"/>
              <a:gd name="connsiteX2177" fmla="*/ 12576191 w 13261896"/>
              <a:gd name="connsiteY2177" fmla="*/ 4928569 h 5790485"/>
              <a:gd name="connsiteX2178" fmla="*/ 12395216 w 13261896"/>
              <a:gd name="connsiteY2178" fmla="*/ 5019056 h 5790485"/>
              <a:gd name="connsiteX2179" fmla="*/ 12338066 w 13261896"/>
              <a:gd name="connsiteY2179" fmla="*/ 5014294 h 5790485"/>
              <a:gd name="connsiteX2180" fmla="*/ 12409504 w 13261896"/>
              <a:gd name="connsiteY2180" fmla="*/ 4961906 h 5790485"/>
              <a:gd name="connsiteX2181" fmla="*/ 12461891 w 13261896"/>
              <a:gd name="connsiteY2181" fmla="*/ 4957144 h 5790485"/>
              <a:gd name="connsiteX2182" fmla="*/ 12533329 w 13261896"/>
              <a:gd name="connsiteY2182" fmla="*/ 4923806 h 5790485"/>
              <a:gd name="connsiteX2183" fmla="*/ 12576191 w 13261896"/>
              <a:gd name="connsiteY2183" fmla="*/ 4928569 h 5790485"/>
              <a:gd name="connsiteX2184" fmla="*/ 3471434 w 13261896"/>
              <a:gd name="connsiteY2184" fmla="*/ 5047631 h 5790485"/>
              <a:gd name="connsiteX2185" fmla="*/ 3552349 w 13261896"/>
              <a:gd name="connsiteY2185" fmla="*/ 5176219 h 5790485"/>
              <a:gd name="connsiteX2186" fmla="*/ 3433334 w 13261896"/>
              <a:gd name="connsiteY2186" fmla="*/ 5238131 h 5790485"/>
              <a:gd name="connsiteX2187" fmla="*/ 3457146 w 13261896"/>
              <a:gd name="connsiteY2187" fmla="*/ 5238131 h 5790485"/>
              <a:gd name="connsiteX2188" fmla="*/ 3423809 w 13261896"/>
              <a:gd name="connsiteY2188" fmla="*/ 5238131 h 5790485"/>
              <a:gd name="connsiteX2189" fmla="*/ 3542824 w 13261896"/>
              <a:gd name="connsiteY2189" fmla="*/ 5176219 h 5790485"/>
              <a:gd name="connsiteX2190" fmla="*/ 3466671 w 13261896"/>
              <a:gd name="connsiteY2190" fmla="*/ 5047631 h 5790485"/>
              <a:gd name="connsiteX2191" fmla="*/ 3580924 w 13261896"/>
              <a:gd name="connsiteY2191" fmla="*/ 4976194 h 5790485"/>
              <a:gd name="connsiteX2192" fmla="*/ 3642836 w 13261896"/>
              <a:gd name="connsiteY2192" fmla="*/ 4923806 h 5790485"/>
              <a:gd name="connsiteX2193" fmla="*/ 3471434 w 13261896"/>
              <a:gd name="connsiteY2193" fmla="*/ 5047631 h 5790485"/>
              <a:gd name="connsiteX2194" fmla="*/ 11299983 w 13261896"/>
              <a:gd name="connsiteY2194" fmla="*/ 4919044 h 5790485"/>
              <a:gd name="connsiteX2195" fmla="*/ 11333321 w 13261896"/>
              <a:gd name="connsiteY2195" fmla="*/ 4942856 h 5790485"/>
              <a:gd name="connsiteX2196" fmla="*/ 11323796 w 13261896"/>
              <a:gd name="connsiteY2196" fmla="*/ 4961906 h 5790485"/>
              <a:gd name="connsiteX2197" fmla="*/ 11333321 w 13261896"/>
              <a:gd name="connsiteY2197" fmla="*/ 4966669 h 5790485"/>
              <a:gd name="connsiteX2198" fmla="*/ 11371421 w 13261896"/>
              <a:gd name="connsiteY2198" fmla="*/ 4933331 h 5790485"/>
              <a:gd name="connsiteX2199" fmla="*/ 11395233 w 13261896"/>
              <a:gd name="connsiteY2199" fmla="*/ 4938094 h 5790485"/>
              <a:gd name="connsiteX2200" fmla="*/ 11390471 w 13261896"/>
              <a:gd name="connsiteY2200" fmla="*/ 4961906 h 5790485"/>
              <a:gd name="connsiteX2201" fmla="*/ 11414283 w 13261896"/>
              <a:gd name="connsiteY2201" fmla="*/ 4957144 h 5790485"/>
              <a:gd name="connsiteX2202" fmla="*/ 11404758 w 13261896"/>
              <a:gd name="connsiteY2202" fmla="*/ 4966669 h 5790485"/>
              <a:gd name="connsiteX2203" fmla="*/ 11407378 w 13261896"/>
              <a:gd name="connsiteY2203" fmla="*/ 4968812 h 5790485"/>
              <a:gd name="connsiteX2204" fmla="*/ 11419046 w 13261896"/>
              <a:gd name="connsiteY2204" fmla="*/ 4966669 h 5790485"/>
              <a:gd name="connsiteX2205" fmla="*/ 11438096 w 13261896"/>
              <a:gd name="connsiteY2205" fmla="*/ 4995244 h 5790485"/>
              <a:gd name="connsiteX2206" fmla="*/ 11266646 w 13261896"/>
              <a:gd name="connsiteY2206" fmla="*/ 5133356 h 5790485"/>
              <a:gd name="connsiteX2207" fmla="*/ 11238071 w 13261896"/>
              <a:gd name="connsiteY2207" fmla="*/ 5133356 h 5790485"/>
              <a:gd name="connsiteX2208" fmla="*/ 11314271 w 13261896"/>
              <a:gd name="connsiteY2208" fmla="*/ 5004769 h 5790485"/>
              <a:gd name="connsiteX2209" fmla="*/ 11214259 w 13261896"/>
              <a:gd name="connsiteY2209" fmla="*/ 5138119 h 5790485"/>
              <a:gd name="connsiteX2210" fmla="*/ 11176159 w 13261896"/>
              <a:gd name="connsiteY2210" fmla="*/ 5138119 h 5790485"/>
              <a:gd name="connsiteX2211" fmla="*/ 11190446 w 13261896"/>
              <a:gd name="connsiteY2211" fmla="*/ 5071444 h 5790485"/>
              <a:gd name="connsiteX2212" fmla="*/ 11180921 w 13261896"/>
              <a:gd name="connsiteY2212" fmla="*/ 5004769 h 5790485"/>
              <a:gd name="connsiteX2213" fmla="*/ 11252359 w 13261896"/>
              <a:gd name="connsiteY2213" fmla="*/ 4923806 h 5790485"/>
              <a:gd name="connsiteX2214" fmla="*/ 11257121 w 13261896"/>
              <a:gd name="connsiteY2214" fmla="*/ 4942856 h 5790485"/>
              <a:gd name="connsiteX2215" fmla="*/ 11266646 w 13261896"/>
              <a:gd name="connsiteY2215" fmla="*/ 4947619 h 5790485"/>
              <a:gd name="connsiteX2216" fmla="*/ 11280933 w 13261896"/>
              <a:gd name="connsiteY2216" fmla="*/ 4919044 h 5790485"/>
              <a:gd name="connsiteX2217" fmla="*/ 11299983 w 13261896"/>
              <a:gd name="connsiteY2217" fmla="*/ 4919044 h 5790485"/>
              <a:gd name="connsiteX2218" fmla="*/ 1785699 w 13261896"/>
              <a:gd name="connsiteY2218" fmla="*/ 4919044 h 5790485"/>
              <a:gd name="connsiteX2219" fmla="*/ 1847612 w 13261896"/>
              <a:gd name="connsiteY2219" fmla="*/ 4957144 h 5790485"/>
              <a:gd name="connsiteX2220" fmla="*/ 1847612 w 13261896"/>
              <a:gd name="connsiteY2220" fmla="*/ 4985719 h 5790485"/>
              <a:gd name="connsiteX2221" fmla="*/ 1766649 w 13261896"/>
              <a:gd name="connsiteY2221" fmla="*/ 4928569 h 5790485"/>
              <a:gd name="connsiteX2222" fmla="*/ 1771412 w 13261896"/>
              <a:gd name="connsiteY2222" fmla="*/ 4919044 h 5790485"/>
              <a:gd name="connsiteX2223" fmla="*/ 1785699 w 13261896"/>
              <a:gd name="connsiteY2223" fmla="*/ 4919044 h 5790485"/>
              <a:gd name="connsiteX2224" fmla="*/ 7595235 w 13261896"/>
              <a:gd name="connsiteY2224" fmla="*/ 4938094 h 5790485"/>
              <a:gd name="connsiteX2225" fmla="*/ 7590473 w 13261896"/>
              <a:gd name="connsiteY2225" fmla="*/ 4914329 h 5790485"/>
              <a:gd name="connsiteX2226" fmla="*/ 7599998 w 13261896"/>
              <a:gd name="connsiteY2226" fmla="*/ 4914329 h 5790485"/>
              <a:gd name="connsiteX2227" fmla="*/ 7595235 w 13261896"/>
              <a:gd name="connsiteY2227" fmla="*/ 4938094 h 5790485"/>
              <a:gd name="connsiteX2228" fmla="*/ 11638073 w 13261896"/>
              <a:gd name="connsiteY2228" fmla="*/ 4909566 h 5790485"/>
              <a:gd name="connsiteX2229" fmla="*/ 11633311 w 13261896"/>
              <a:gd name="connsiteY2229" fmla="*/ 4919044 h 5790485"/>
              <a:gd name="connsiteX2230" fmla="*/ 11642836 w 13261896"/>
              <a:gd name="connsiteY2230" fmla="*/ 4938094 h 5790485"/>
              <a:gd name="connsiteX2231" fmla="*/ 11485673 w 13261896"/>
              <a:gd name="connsiteY2231" fmla="*/ 5023819 h 5790485"/>
              <a:gd name="connsiteX2232" fmla="*/ 11528536 w 13261896"/>
              <a:gd name="connsiteY2232" fmla="*/ 4966669 h 5790485"/>
              <a:gd name="connsiteX2233" fmla="*/ 11504723 w 13261896"/>
              <a:gd name="connsiteY2233" fmla="*/ 4966669 h 5790485"/>
              <a:gd name="connsiteX2234" fmla="*/ 11561873 w 13261896"/>
              <a:gd name="connsiteY2234" fmla="*/ 4909566 h 5790485"/>
              <a:gd name="connsiteX2235" fmla="*/ 11638073 w 13261896"/>
              <a:gd name="connsiteY2235" fmla="*/ 4909566 h 5790485"/>
              <a:gd name="connsiteX2236" fmla="*/ 11480958 w 13261896"/>
              <a:gd name="connsiteY2236" fmla="*/ 4985719 h 5790485"/>
              <a:gd name="connsiteX2237" fmla="*/ 11499961 w 13261896"/>
              <a:gd name="connsiteY2237" fmla="*/ 4980956 h 5790485"/>
              <a:gd name="connsiteX2238" fmla="*/ 11428571 w 13261896"/>
              <a:gd name="connsiteY2238" fmla="*/ 5042869 h 5790485"/>
              <a:gd name="connsiteX2239" fmla="*/ 11447621 w 13261896"/>
              <a:gd name="connsiteY2239" fmla="*/ 4995244 h 5790485"/>
              <a:gd name="connsiteX2240" fmla="*/ 11404758 w 13261896"/>
              <a:gd name="connsiteY2240" fmla="*/ 4938094 h 5790485"/>
              <a:gd name="connsiteX2241" fmla="*/ 11533298 w 13261896"/>
              <a:gd name="connsiteY2241" fmla="*/ 4909566 h 5790485"/>
              <a:gd name="connsiteX2242" fmla="*/ 11480958 w 13261896"/>
              <a:gd name="connsiteY2242" fmla="*/ 4985719 h 5790485"/>
              <a:gd name="connsiteX2243" fmla="*/ 10933319 w 13261896"/>
              <a:gd name="connsiteY2243" fmla="*/ 4909566 h 5790485"/>
              <a:gd name="connsiteX2244" fmla="*/ 10890456 w 13261896"/>
              <a:gd name="connsiteY2244" fmla="*/ 4919044 h 5790485"/>
              <a:gd name="connsiteX2245" fmla="*/ 10914269 w 13261896"/>
              <a:gd name="connsiteY2245" fmla="*/ 4904804 h 5790485"/>
              <a:gd name="connsiteX2246" fmla="*/ 10933319 w 13261896"/>
              <a:gd name="connsiteY2246" fmla="*/ 4909566 h 5790485"/>
              <a:gd name="connsiteX2247" fmla="*/ 8000000 w 13261896"/>
              <a:gd name="connsiteY2247" fmla="*/ 4904804 h 5790485"/>
              <a:gd name="connsiteX2248" fmla="*/ 8009525 w 13261896"/>
              <a:gd name="connsiteY2248" fmla="*/ 4938094 h 5790485"/>
              <a:gd name="connsiteX2249" fmla="*/ 7971425 w 13261896"/>
              <a:gd name="connsiteY2249" fmla="*/ 4942856 h 5790485"/>
              <a:gd name="connsiteX2250" fmla="*/ 7976188 w 13261896"/>
              <a:gd name="connsiteY2250" fmla="*/ 4904804 h 5790485"/>
              <a:gd name="connsiteX2251" fmla="*/ 8000000 w 13261896"/>
              <a:gd name="connsiteY2251" fmla="*/ 4904804 h 5790485"/>
              <a:gd name="connsiteX2252" fmla="*/ 7014258 w 13261896"/>
              <a:gd name="connsiteY2252" fmla="*/ 4976194 h 5790485"/>
              <a:gd name="connsiteX2253" fmla="*/ 6999970 w 13261896"/>
              <a:gd name="connsiteY2253" fmla="*/ 4904804 h 5790485"/>
              <a:gd name="connsiteX2254" fmla="*/ 7023783 w 13261896"/>
              <a:gd name="connsiteY2254" fmla="*/ 4909566 h 5790485"/>
              <a:gd name="connsiteX2255" fmla="*/ 7014258 w 13261896"/>
              <a:gd name="connsiteY2255" fmla="*/ 4976194 h 5790485"/>
              <a:gd name="connsiteX2256" fmla="*/ 6647593 w 13261896"/>
              <a:gd name="connsiteY2256" fmla="*/ 4914329 h 5790485"/>
              <a:gd name="connsiteX2257" fmla="*/ 6633306 w 13261896"/>
              <a:gd name="connsiteY2257" fmla="*/ 5061919 h 5790485"/>
              <a:gd name="connsiteX2258" fmla="*/ 6623781 w 13261896"/>
              <a:gd name="connsiteY2258" fmla="*/ 5080969 h 5790485"/>
              <a:gd name="connsiteX2259" fmla="*/ 6528578 w 13261896"/>
              <a:gd name="connsiteY2259" fmla="*/ 5090494 h 5790485"/>
              <a:gd name="connsiteX2260" fmla="*/ 5723811 w 13261896"/>
              <a:gd name="connsiteY2260" fmla="*/ 5128594 h 5790485"/>
              <a:gd name="connsiteX2261" fmla="*/ 5723811 w 13261896"/>
              <a:gd name="connsiteY2261" fmla="*/ 5090494 h 5790485"/>
              <a:gd name="connsiteX2262" fmla="*/ 5733336 w 13261896"/>
              <a:gd name="connsiteY2262" fmla="*/ 5014294 h 5790485"/>
              <a:gd name="connsiteX2263" fmla="*/ 5814251 w 13261896"/>
              <a:gd name="connsiteY2263" fmla="*/ 4971431 h 5790485"/>
              <a:gd name="connsiteX2264" fmla="*/ 6638068 w 13261896"/>
              <a:gd name="connsiteY2264" fmla="*/ 4904804 h 5790485"/>
              <a:gd name="connsiteX2265" fmla="*/ 6647593 w 13261896"/>
              <a:gd name="connsiteY2265" fmla="*/ 4914329 h 5790485"/>
              <a:gd name="connsiteX2266" fmla="*/ 3971401 w 13261896"/>
              <a:gd name="connsiteY2266" fmla="*/ 5000006 h 5790485"/>
              <a:gd name="connsiteX2267" fmla="*/ 3947589 w 13261896"/>
              <a:gd name="connsiteY2267" fmla="*/ 4938094 h 5790485"/>
              <a:gd name="connsiteX2268" fmla="*/ 3976164 w 13261896"/>
              <a:gd name="connsiteY2268" fmla="*/ 4904804 h 5790485"/>
              <a:gd name="connsiteX2269" fmla="*/ 3971401 w 13261896"/>
              <a:gd name="connsiteY2269" fmla="*/ 5000006 h 5790485"/>
              <a:gd name="connsiteX2270" fmla="*/ 3876151 w 13261896"/>
              <a:gd name="connsiteY2270" fmla="*/ 4909566 h 5790485"/>
              <a:gd name="connsiteX2271" fmla="*/ 3890439 w 13261896"/>
              <a:gd name="connsiteY2271" fmla="*/ 4928569 h 5790485"/>
              <a:gd name="connsiteX2272" fmla="*/ 3933301 w 13261896"/>
              <a:gd name="connsiteY2272" fmla="*/ 5004769 h 5790485"/>
              <a:gd name="connsiteX2273" fmla="*/ 3876151 w 13261896"/>
              <a:gd name="connsiteY2273" fmla="*/ 4909566 h 5790485"/>
              <a:gd name="connsiteX2274" fmla="*/ 12638056 w 13261896"/>
              <a:gd name="connsiteY2274" fmla="*/ 4900041 h 5790485"/>
              <a:gd name="connsiteX2275" fmla="*/ 12704731 w 13261896"/>
              <a:gd name="connsiteY2275" fmla="*/ 4919044 h 5790485"/>
              <a:gd name="connsiteX2276" fmla="*/ 12799981 w 13261896"/>
              <a:gd name="connsiteY2276" fmla="*/ 4952381 h 5790485"/>
              <a:gd name="connsiteX2277" fmla="*/ 12852369 w 13261896"/>
              <a:gd name="connsiteY2277" fmla="*/ 5028581 h 5790485"/>
              <a:gd name="connsiteX2278" fmla="*/ 12819031 w 13261896"/>
              <a:gd name="connsiteY2278" fmla="*/ 5033344 h 5790485"/>
              <a:gd name="connsiteX2279" fmla="*/ 12761881 w 13261896"/>
              <a:gd name="connsiteY2279" fmla="*/ 5028581 h 5790485"/>
              <a:gd name="connsiteX2280" fmla="*/ 12809506 w 13261896"/>
              <a:gd name="connsiteY2280" fmla="*/ 5104781 h 5790485"/>
              <a:gd name="connsiteX2281" fmla="*/ 12809506 w 13261896"/>
              <a:gd name="connsiteY2281" fmla="*/ 5128594 h 5790485"/>
              <a:gd name="connsiteX2282" fmla="*/ 12576191 w 13261896"/>
              <a:gd name="connsiteY2282" fmla="*/ 4947619 h 5790485"/>
              <a:gd name="connsiteX2283" fmla="*/ 12595241 w 13261896"/>
              <a:gd name="connsiteY2283" fmla="*/ 4900041 h 5790485"/>
              <a:gd name="connsiteX2284" fmla="*/ 12638056 w 13261896"/>
              <a:gd name="connsiteY2284" fmla="*/ 4900041 h 5790485"/>
              <a:gd name="connsiteX2285" fmla="*/ 12228575 w 13261896"/>
              <a:gd name="connsiteY2285" fmla="*/ 4895279 h 5790485"/>
              <a:gd name="connsiteX2286" fmla="*/ 12200000 w 13261896"/>
              <a:gd name="connsiteY2286" fmla="*/ 4904804 h 5790485"/>
              <a:gd name="connsiteX2287" fmla="*/ 12204763 w 13261896"/>
              <a:gd name="connsiteY2287" fmla="*/ 4895279 h 5790485"/>
              <a:gd name="connsiteX2288" fmla="*/ 12228575 w 13261896"/>
              <a:gd name="connsiteY2288" fmla="*/ 4895279 h 5790485"/>
              <a:gd name="connsiteX2289" fmla="*/ 7690438 w 13261896"/>
              <a:gd name="connsiteY2289" fmla="*/ 4900041 h 5790485"/>
              <a:gd name="connsiteX2290" fmla="*/ 7699963 w 13261896"/>
              <a:gd name="connsiteY2290" fmla="*/ 4895279 h 5790485"/>
              <a:gd name="connsiteX2291" fmla="*/ 7690438 w 13261896"/>
              <a:gd name="connsiteY2291" fmla="*/ 4900041 h 5790485"/>
              <a:gd name="connsiteX2292" fmla="*/ 6961870 w 13261896"/>
              <a:gd name="connsiteY2292" fmla="*/ 4895279 h 5790485"/>
              <a:gd name="connsiteX2293" fmla="*/ 6971395 w 13261896"/>
              <a:gd name="connsiteY2293" fmla="*/ 4909566 h 5790485"/>
              <a:gd name="connsiteX2294" fmla="*/ 6961870 w 13261896"/>
              <a:gd name="connsiteY2294" fmla="*/ 4895279 h 5790485"/>
              <a:gd name="connsiteX2295" fmla="*/ 12585716 w 13261896"/>
              <a:gd name="connsiteY2295" fmla="*/ 4914329 h 5790485"/>
              <a:gd name="connsiteX2296" fmla="*/ 12457129 w 13261896"/>
              <a:gd name="connsiteY2296" fmla="*/ 4942856 h 5790485"/>
              <a:gd name="connsiteX2297" fmla="*/ 12385691 w 13261896"/>
              <a:gd name="connsiteY2297" fmla="*/ 4961906 h 5790485"/>
              <a:gd name="connsiteX2298" fmla="*/ 12304729 w 13261896"/>
              <a:gd name="connsiteY2298" fmla="*/ 5009531 h 5790485"/>
              <a:gd name="connsiteX2299" fmla="*/ 12219050 w 13261896"/>
              <a:gd name="connsiteY2299" fmla="*/ 4942856 h 5790485"/>
              <a:gd name="connsiteX2300" fmla="*/ 12290441 w 13261896"/>
              <a:gd name="connsiteY2300" fmla="*/ 4966669 h 5790485"/>
              <a:gd name="connsiteX2301" fmla="*/ 12552379 w 13261896"/>
              <a:gd name="connsiteY2301" fmla="*/ 4890516 h 5790485"/>
              <a:gd name="connsiteX2302" fmla="*/ 12585716 w 13261896"/>
              <a:gd name="connsiteY2302" fmla="*/ 4914329 h 5790485"/>
              <a:gd name="connsiteX2303" fmla="*/ 11171396 w 13261896"/>
              <a:gd name="connsiteY2303" fmla="*/ 5014294 h 5790485"/>
              <a:gd name="connsiteX2304" fmla="*/ 11142821 w 13261896"/>
              <a:gd name="connsiteY2304" fmla="*/ 4990481 h 5790485"/>
              <a:gd name="connsiteX2305" fmla="*/ 11161871 w 13261896"/>
              <a:gd name="connsiteY2305" fmla="*/ 5019056 h 5790485"/>
              <a:gd name="connsiteX2306" fmla="*/ 11180921 w 13261896"/>
              <a:gd name="connsiteY2306" fmla="*/ 5076206 h 5790485"/>
              <a:gd name="connsiteX2307" fmla="*/ 11138059 w 13261896"/>
              <a:gd name="connsiteY2307" fmla="*/ 5147644 h 5790485"/>
              <a:gd name="connsiteX2308" fmla="*/ 11085719 w 13261896"/>
              <a:gd name="connsiteY2308" fmla="*/ 5100019 h 5790485"/>
              <a:gd name="connsiteX2309" fmla="*/ 11080956 w 13261896"/>
              <a:gd name="connsiteY2309" fmla="*/ 5061919 h 5790485"/>
              <a:gd name="connsiteX2310" fmla="*/ 11061906 w 13261896"/>
              <a:gd name="connsiteY2310" fmla="*/ 5042869 h 5790485"/>
              <a:gd name="connsiteX2311" fmla="*/ 11057144 w 13261896"/>
              <a:gd name="connsiteY2311" fmla="*/ 5004769 h 5790485"/>
              <a:gd name="connsiteX2312" fmla="*/ 11095244 w 13261896"/>
              <a:gd name="connsiteY2312" fmla="*/ 4966669 h 5790485"/>
              <a:gd name="connsiteX2313" fmla="*/ 11061906 w 13261896"/>
              <a:gd name="connsiteY2313" fmla="*/ 4933331 h 5790485"/>
              <a:gd name="connsiteX2314" fmla="*/ 11090481 w 13261896"/>
              <a:gd name="connsiteY2314" fmla="*/ 4890516 h 5790485"/>
              <a:gd name="connsiteX2315" fmla="*/ 11171396 w 13261896"/>
              <a:gd name="connsiteY2315" fmla="*/ 5014294 h 5790485"/>
              <a:gd name="connsiteX2316" fmla="*/ 8319040 w 13261896"/>
              <a:gd name="connsiteY2316" fmla="*/ 4909566 h 5790485"/>
              <a:gd name="connsiteX2317" fmla="*/ 8328565 w 13261896"/>
              <a:gd name="connsiteY2317" fmla="*/ 4928569 h 5790485"/>
              <a:gd name="connsiteX2318" fmla="*/ 8295227 w 13261896"/>
              <a:gd name="connsiteY2318" fmla="*/ 4933331 h 5790485"/>
              <a:gd name="connsiteX2319" fmla="*/ 8295227 w 13261896"/>
              <a:gd name="connsiteY2319" fmla="*/ 4914329 h 5790485"/>
              <a:gd name="connsiteX2320" fmla="*/ 8338090 w 13261896"/>
              <a:gd name="connsiteY2320" fmla="*/ 4895279 h 5790485"/>
              <a:gd name="connsiteX2321" fmla="*/ 8319040 w 13261896"/>
              <a:gd name="connsiteY2321" fmla="*/ 4909566 h 5790485"/>
              <a:gd name="connsiteX2322" fmla="*/ 3876151 w 13261896"/>
              <a:gd name="connsiteY2322" fmla="*/ 4976194 h 5790485"/>
              <a:gd name="connsiteX2323" fmla="*/ 3780949 w 13261896"/>
              <a:gd name="connsiteY2323" fmla="*/ 4904804 h 5790485"/>
              <a:gd name="connsiteX2324" fmla="*/ 3785711 w 13261896"/>
              <a:gd name="connsiteY2324" fmla="*/ 4885754 h 5790485"/>
              <a:gd name="connsiteX2325" fmla="*/ 3876151 w 13261896"/>
              <a:gd name="connsiteY2325" fmla="*/ 4976194 h 5790485"/>
              <a:gd name="connsiteX2326" fmla="*/ 11876150 w 13261896"/>
              <a:gd name="connsiteY2326" fmla="*/ 4890516 h 5790485"/>
              <a:gd name="connsiteX2327" fmla="*/ 11904725 w 13261896"/>
              <a:gd name="connsiteY2327" fmla="*/ 4914329 h 5790485"/>
              <a:gd name="connsiteX2328" fmla="*/ 11938063 w 13261896"/>
              <a:gd name="connsiteY2328" fmla="*/ 4890516 h 5790485"/>
              <a:gd name="connsiteX2329" fmla="*/ 11980925 w 13261896"/>
              <a:gd name="connsiteY2329" fmla="*/ 4919044 h 5790485"/>
              <a:gd name="connsiteX2330" fmla="*/ 12042838 w 13261896"/>
              <a:gd name="connsiteY2330" fmla="*/ 4961906 h 5790485"/>
              <a:gd name="connsiteX2331" fmla="*/ 12052363 w 13261896"/>
              <a:gd name="connsiteY2331" fmla="*/ 4952381 h 5790485"/>
              <a:gd name="connsiteX2332" fmla="*/ 12090463 w 13261896"/>
              <a:gd name="connsiteY2332" fmla="*/ 4985719 h 5790485"/>
              <a:gd name="connsiteX2333" fmla="*/ 12047600 w 13261896"/>
              <a:gd name="connsiteY2333" fmla="*/ 4990481 h 5790485"/>
              <a:gd name="connsiteX2334" fmla="*/ 11942825 w 13261896"/>
              <a:gd name="connsiteY2334" fmla="*/ 4961906 h 5790485"/>
              <a:gd name="connsiteX2335" fmla="*/ 11942825 w 13261896"/>
              <a:gd name="connsiteY2335" fmla="*/ 4976194 h 5790485"/>
              <a:gd name="connsiteX2336" fmla="*/ 11823811 w 13261896"/>
              <a:gd name="connsiteY2336" fmla="*/ 4938094 h 5790485"/>
              <a:gd name="connsiteX2337" fmla="*/ 11871388 w 13261896"/>
              <a:gd name="connsiteY2337" fmla="*/ 4880991 h 5790485"/>
              <a:gd name="connsiteX2338" fmla="*/ 11876150 w 13261896"/>
              <a:gd name="connsiteY2338" fmla="*/ 4890516 h 5790485"/>
              <a:gd name="connsiteX2339" fmla="*/ 7995238 w 13261896"/>
              <a:gd name="connsiteY2339" fmla="*/ 4880991 h 5790485"/>
              <a:gd name="connsiteX2340" fmla="*/ 7995238 w 13261896"/>
              <a:gd name="connsiteY2340" fmla="*/ 4895279 h 5790485"/>
              <a:gd name="connsiteX2341" fmla="*/ 7976188 w 13261896"/>
              <a:gd name="connsiteY2341" fmla="*/ 4895279 h 5790485"/>
              <a:gd name="connsiteX2342" fmla="*/ 7976188 w 13261896"/>
              <a:gd name="connsiteY2342" fmla="*/ 4880991 h 5790485"/>
              <a:gd name="connsiteX2343" fmla="*/ 7995238 w 13261896"/>
              <a:gd name="connsiteY2343" fmla="*/ 4880991 h 5790485"/>
              <a:gd name="connsiteX2344" fmla="*/ 12247579 w 13261896"/>
              <a:gd name="connsiteY2344" fmla="*/ 4909566 h 5790485"/>
              <a:gd name="connsiteX2345" fmla="*/ 12233338 w 13261896"/>
              <a:gd name="connsiteY2345" fmla="*/ 4904804 h 5790485"/>
              <a:gd name="connsiteX2346" fmla="*/ 12295204 w 13261896"/>
              <a:gd name="connsiteY2346" fmla="*/ 4876229 h 5790485"/>
              <a:gd name="connsiteX2347" fmla="*/ 12247579 w 13261896"/>
              <a:gd name="connsiteY2347" fmla="*/ 4909566 h 5790485"/>
              <a:gd name="connsiteX2348" fmla="*/ 10999994 w 13261896"/>
              <a:gd name="connsiteY2348" fmla="*/ 4885754 h 5790485"/>
              <a:gd name="connsiteX2349" fmla="*/ 10990469 w 13261896"/>
              <a:gd name="connsiteY2349" fmla="*/ 4890516 h 5790485"/>
              <a:gd name="connsiteX2350" fmla="*/ 10995231 w 13261896"/>
              <a:gd name="connsiteY2350" fmla="*/ 4876229 h 5790485"/>
              <a:gd name="connsiteX2351" fmla="*/ 10999994 w 13261896"/>
              <a:gd name="connsiteY2351" fmla="*/ 4885754 h 5790485"/>
              <a:gd name="connsiteX2352" fmla="*/ 8047625 w 13261896"/>
              <a:gd name="connsiteY2352" fmla="*/ 4885754 h 5790485"/>
              <a:gd name="connsiteX2353" fmla="*/ 8028575 w 13261896"/>
              <a:gd name="connsiteY2353" fmla="*/ 4890516 h 5790485"/>
              <a:gd name="connsiteX2354" fmla="*/ 8033338 w 13261896"/>
              <a:gd name="connsiteY2354" fmla="*/ 4876229 h 5790485"/>
              <a:gd name="connsiteX2355" fmla="*/ 8047625 w 13261896"/>
              <a:gd name="connsiteY2355" fmla="*/ 4885754 h 5790485"/>
              <a:gd name="connsiteX2356" fmla="*/ 7695200 w 13261896"/>
              <a:gd name="connsiteY2356" fmla="*/ 4885754 h 5790485"/>
              <a:gd name="connsiteX2357" fmla="*/ 7699963 w 13261896"/>
              <a:gd name="connsiteY2357" fmla="*/ 4876229 h 5790485"/>
              <a:gd name="connsiteX2358" fmla="*/ 7695200 w 13261896"/>
              <a:gd name="connsiteY2358" fmla="*/ 4885754 h 5790485"/>
              <a:gd name="connsiteX2359" fmla="*/ 12033313 w 13261896"/>
              <a:gd name="connsiteY2359" fmla="*/ 4914329 h 5790485"/>
              <a:gd name="connsiteX2360" fmla="*/ 12071413 w 13261896"/>
              <a:gd name="connsiteY2360" fmla="*/ 4938094 h 5790485"/>
              <a:gd name="connsiteX2361" fmla="*/ 12180950 w 13261896"/>
              <a:gd name="connsiteY2361" fmla="*/ 4947619 h 5790485"/>
              <a:gd name="connsiteX2362" fmla="*/ 12123800 w 13261896"/>
              <a:gd name="connsiteY2362" fmla="*/ 4985719 h 5790485"/>
              <a:gd name="connsiteX2363" fmla="*/ 12038075 w 13261896"/>
              <a:gd name="connsiteY2363" fmla="*/ 4928569 h 5790485"/>
              <a:gd name="connsiteX2364" fmla="*/ 11980925 w 13261896"/>
              <a:gd name="connsiteY2364" fmla="*/ 4904804 h 5790485"/>
              <a:gd name="connsiteX2365" fmla="*/ 11938063 w 13261896"/>
              <a:gd name="connsiteY2365" fmla="*/ 4876229 h 5790485"/>
              <a:gd name="connsiteX2366" fmla="*/ 11909488 w 13261896"/>
              <a:gd name="connsiteY2366" fmla="*/ 4895279 h 5790485"/>
              <a:gd name="connsiteX2367" fmla="*/ 11947588 w 13261896"/>
              <a:gd name="connsiteY2367" fmla="*/ 4871466 h 5790485"/>
              <a:gd name="connsiteX2368" fmla="*/ 12033313 w 13261896"/>
              <a:gd name="connsiteY2368" fmla="*/ 4914329 h 5790485"/>
              <a:gd name="connsiteX2369" fmla="*/ 11590448 w 13261896"/>
              <a:gd name="connsiteY2369" fmla="*/ 4895279 h 5790485"/>
              <a:gd name="connsiteX2370" fmla="*/ 11414283 w 13261896"/>
              <a:gd name="connsiteY2370" fmla="*/ 4919044 h 5790485"/>
              <a:gd name="connsiteX2371" fmla="*/ 11514248 w 13261896"/>
              <a:gd name="connsiteY2371" fmla="*/ 4890516 h 5790485"/>
              <a:gd name="connsiteX2372" fmla="*/ 11557111 w 13261896"/>
              <a:gd name="connsiteY2372" fmla="*/ 4871466 h 5790485"/>
              <a:gd name="connsiteX2373" fmla="*/ 11590448 w 13261896"/>
              <a:gd name="connsiteY2373" fmla="*/ 4895279 h 5790485"/>
              <a:gd name="connsiteX2374" fmla="*/ 11419046 w 13261896"/>
              <a:gd name="connsiteY2374" fmla="*/ 4900041 h 5790485"/>
              <a:gd name="connsiteX2375" fmla="*/ 11395233 w 13261896"/>
              <a:gd name="connsiteY2375" fmla="*/ 4919044 h 5790485"/>
              <a:gd name="connsiteX2376" fmla="*/ 11366658 w 13261896"/>
              <a:gd name="connsiteY2376" fmla="*/ 4919044 h 5790485"/>
              <a:gd name="connsiteX2377" fmla="*/ 11342846 w 13261896"/>
              <a:gd name="connsiteY2377" fmla="*/ 4952381 h 5790485"/>
              <a:gd name="connsiteX2378" fmla="*/ 11304746 w 13261896"/>
              <a:gd name="connsiteY2378" fmla="*/ 4909566 h 5790485"/>
              <a:gd name="connsiteX2379" fmla="*/ 11309508 w 13261896"/>
              <a:gd name="connsiteY2379" fmla="*/ 4890516 h 5790485"/>
              <a:gd name="connsiteX2380" fmla="*/ 11299983 w 13261896"/>
              <a:gd name="connsiteY2380" fmla="*/ 4871466 h 5790485"/>
              <a:gd name="connsiteX2381" fmla="*/ 11419046 w 13261896"/>
              <a:gd name="connsiteY2381" fmla="*/ 4900041 h 5790485"/>
              <a:gd name="connsiteX2382" fmla="*/ 7747588 w 13261896"/>
              <a:gd name="connsiteY2382" fmla="*/ 4876229 h 5790485"/>
              <a:gd name="connsiteX2383" fmla="*/ 7742825 w 13261896"/>
              <a:gd name="connsiteY2383" fmla="*/ 4904804 h 5790485"/>
              <a:gd name="connsiteX2384" fmla="*/ 7728538 w 13261896"/>
              <a:gd name="connsiteY2384" fmla="*/ 4904804 h 5790485"/>
              <a:gd name="connsiteX2385" fmla="*/ 7733300 w 13261896"/>
              <a:gd name="connsiteY2385" fmla="*/ 4871466 h 5790485"/>
              <a:gd name="connsiteX2386" fmla="*/ 7747588 w 13261896"/>
              <a:gd name="connsiteY2386" fmla="*/ 4876229 h 5790485"/>
              <a:gd name="connsiteX2387" fmla="*/ 7623810 w 13261896"/>
              <a:gd name="connsiteY2387" fmla="*/ 4871466 h 5790485"/>
              <a:gd name="connsiteX2388" fmla="*/ 7642860 w 13261896"/>
              <a:gd name="connsiteY2388" fmla="*/ 4904804 h 5790485"/>
              <a:gd name="connsiteX2389" fmla="*/ 7619048 w 13261896"/>
              <a:gd name="connsiteY2389" fmla="*/ 4904804 h 5790485"/>
              <a:gd name="connsiteX2390" fmla="*/ 7619048 w 13261896"/>
              <a:gd name="connsiteY2390" fmla="*/ 4947619 h 5790485"/>
              <a:gd name="connsiteX2391" fmla="*/ 7604760 w 13261896"/>
              <a:gd name="connsiteY2391" fmla="*/ 4957144 h 5790485"/>
              <a:gd name="connsiteX2392" fmla="*/ 7595235 w 13261896"/>
              <a:gd name="connsiteY2392" fmla="*/ 4942856 h 5790485"/>
              <a:gd name="connsiteX2393" fmla="*/ 7585710 w 13261896"/>
              <a:gd name="connsiteY2393" fmla="*/ 4957144 h 5790485"/>
              <a:gd name="connsiteX2394" fmla="*/ 7566660 w 13261896"/>
              <a:gd name="connsiteY2394" fmla="*/ 4957144 h 5790485"/>
              <a:gd name="connsiteX2395" fmla="*/ 7566660 w 13261896"/>
              <a:gd name="connsiteY2395" fmla="*/ 4909566 h 5790485"/>
              <a:gd name="connsiteX2396" fmla="*/ 7552373 w 13261896"/>
              <a:gd name="connsiteY2396" fmla="*/ 4919044 h 5790485"/>
              <a:gd name="connsiteX2397" fmla="*/ 7552373 w 13261896"/>
              <a:gd name="connsiteY2397" fmla="*/ 4976194 h 5790485"/>
              <a:gd name="connsiteX2398" fmla="*/ 7590473 w 13261896"/>
              <a:gd name="connsiteY2398" fmla="*/ 4976194 h 5790485"/>
              <a:gd name="connsiteX2399" fmla="*/ 7623810 w 13261896"/>
              <a:gd name="connsiteY2399" fmla="*/ 4961906 h 5790485"/>
              <a:gd name="connsiteX2400" fmla="*/ 7638098 w 13261896"/>
              <a:gd name="connsiteY2400" fmla="*/ 4971431 h 5790485"/>
              <a:gd name="connsiteX2401" fmla="*/ 7538085 w 13261896"/>
              <a:gd name="connsiteY2401" fmla="*/ 4971431 h 5790485"/>
              <a:gd name="connsiteX2402" fmla="*/ 7538085 w 13261896"/>
              <a:gd name="connsiteY2402" fmla="*/ 4880991 h 5790485"/>
              <a:gd name="connsiteX2403" fmla="*/ 7561898 w 13261896"/>
              <a:gd name="connsiteY2403" fmla="*/ 4880991 h 5790485"/>
              <a:gd name="connsiteX2404" fmla="*/ 7571423 w 13261896"/>
              <a:gd name="connsiteY2404" fmla="*/ 4909566 h 5790485"/>
              <a:gd name="connsiteX2405" fmla="*/ 7571423 w 13261896"/>
              <a:gd name="connsiteY2405" fmla="*/ 4876229 h 5790485"/>
              <a:gd name="connsiteX2406" fmla="*/ 7590473 w 13261896"/>
              <a:gd name="connsiteY2406" fmla="*/ 4876229 h 5790485"/>
              <a:gd name="connsiteX2407" fmla="*/ 7585710 w 13261896"/>
              <a:gd name="connsiteY2407" fmla="*/ 4900041 h 5790485"/>
              <a:gd name="connsiteX2408" fmla="*/ 7595235 w 13261896"/>
              <a:gd name="connsiteY2408" fmla="*/ 4909566 h 5790485"/>
              <a:gd name="connsiteX2409" fmla="*/ 7604760 w 13261896"/>
              <a:gd name="connsiteY2409" fmla="*/ 4871466 h 5790485"/>
              <a:gd name="connsiteX2410" fmla="*/ 7623810 w 13261896"/>
              <a:gd name="connsiteY2410" fmla="*/ 4871466 h 5790485"/>
              <a:gd name="connsiteX2411" fmla="*/ 3795236 w 13261896"/>
              <a:gd name="connsiteY2411" fmla="*/ 4871466 h 5790485"/>
              <a:gd name="connsiteX2412" fmla="*/ 3904726 w 13261896"/>
              <a:gd name="connsiteY2412" fmla="*/ 4990481 h 5790485"/>
              <a:gd name="connsiteX2413" fmla="*/ 3861911 w 13261896"/>
              <a:gd name="connsiteY2413" fmla="*/ 4928569 h 5790485"/>
              <a:gd name="connsiteX2414" fmla="*/ 3780949 w 13261896"/>
              <a:gd name="connsiteY2414" fmla="*/ 4871466 h 5790485"/>
              <a:gd name="connsiteX2415" fmla="*/ 3795236 w 13261896"/>
              <a:gd name="connsiteY2415" fmla="*/ 4871466 h 5790485"/>
              <a:gd name="connsiteX2416" fmla="*/ 12880944 w 13261896"/>
              <a:gd name="connsiteY2416" fmla="*/ 4919044 h 5790485"/>
              <a:gd name="connsiteX2417" fmla="*/ 12828556 w 13261896"/>
              <a:gd name="connsiteY2417" fmla="*/ 4923806 h 5790485"/>
              <a:gd name="connsiteX2418" fmla="*/ 12828556 w 13261896"/>
              <a:gd name="connsiteY2418" fmla="*/ 4938094 h 5790485"/>
              <a:gd name="connsiteX2419" fmla="*/ 12795219 w 13261896"/>
              <a:gd name="connsiteY2419" fmla="*/ 4933331 h 5790485"/>
              <a:gd name="connsiteX2420" fmla="*/ 12695206 w 13261896"/>
              <a:gd name="connsiteY2420" fmla="*/ 4904804 h 5790485"/>
              <a:gd name="connsiteX2421" fmla="*/ 12585716 w 13261896"/>
              <a:gd name="connsiteY2421" fmla="*/ 4890516 h 5790485"/>
              <a:gd name="connsiteX2422" fmla="*/ 12661869 w 13261896"/>
              <a:gd name="connsiteY2422" fmla="*/ 4866704 h 5790485"/>
              <a:gd name="connsiteX2423" fmla="*/ 12880944 w 13261896"/>
              <a:gd name="connsiteY2423" fmla="*/ 4919044 h 5790485"/>
              <a:gd name="connsiteX2424" fmla="*/ 10985706 w 13261896"/>
              <a:gd name="connsiteY2424" fmla="*/ 4904804 h 5790485"/>
              <a:gd name="connsiteX2425" fmla="*/ 10966656 w 13261896"/>
              <a:gd name="connsiteY2425" fmla="*/ 4914329 h 5790485"/>
              <a:gd name="connsiteX2426" fmla="*/ 10914269 w 13261896"/>
              <a:gd name="connsiteY2426" fmla="*/ 4895279 h 5790485"/>
              <a:gd name="connsiteX2427" fmla="*/ 10880931 w 13261896"/>
              <a:gd name="connsiteY2427" fmla="*/ 4919044 h 5790485"/>
              <a:gd name="connsiteX2428" fmla="*/ 10904744 w 13261896"/>
              <a:gd name="connsiteY2428" fmla="*/ 4961906 h 5790485"/>
              <a:gd name="connsiteX2429" fmla="*/ 10871406 w 13261896"/>
              <a:gd name="connsiteY2429" fmla="*/ 4990481 h 5790485"/>
              <a:gd name="connsiteX2430" fmla="*/ 10861881 w 13261896"/>
              <a:gd name="connsiteY2430" fmla="*/ 5004769 h 5790485"/>
              <a:gd name="connsiteX2431" fmla="*/ 10704767 w 13261896"/>
              <a:gd name="connsiteY2431" fmla="*/ 5104781 h 5790485"/>
              <a:gd name="connsiteX2432" fmla="*/ 10704767 w 13261896"/>
              <a:gd name="connsiteY2432" fmla="*/ 5061919 h 5790485"/>
              <a:gd name="connsiteX2433" fmla="*/ 10766631 w 13261896"/>
              <a:gd name="connsiteY2433" fmla="*/ 4942856 h 5790485"/>
              <a:gd name="connsiteX2434" fmla="*/ 10847594 w 13261896"/>
              <a:gd name="connsiteY2434" fmla="*/ 4923806 h 5790485"/>
              <a:gd name="connsiteX2435" fmla="*/ 10795206 w 13261896"/>
              <a:gd name="connsiteY2435" fmla="*/ 4919044 h 5790485"/>
              <a:gd name="connsiteX2436" fmla="*/ 10923794 w 13261896"/>
              <a:gd name="connsiteY2436" fmla="*/ 4866704 h 5790485"/>
              <a:gd name="connsiteX2437" fmla="*/ 10985706 w 13261896"/>
              <a:gd name="connsiteY2437" fmla="*/ 4904804 h 5790485"/>
              <a:gd name="connsiteX2438" fmla="*/ 8609504 w 13261896"/>
              <a:gd name="connsiteY2438" fmla="*/ 4876229 h 5790485"/>
              <a:gd name="connsiteX2439" fmla="*/ 8599979 w 13261896"/>
              <a:gd name="connsiteY2439" fmla="*/ 4928569 h 5790485"/>
              <a:gd name="connsiteX2440" fmla="*/ 8580929 w 13261896"/>
              <a:gd name="connsiteY2440" fmla="*/ 4933331 h 5790485"/>
              <a:gd name="connsiteX2441" fmla="*/ 8552354 w 13261896"/>
              <a:gd name="connsiteY2441" fmla="*/ 4919044 h 5790485"/>
              <a:gd name="connsiteX2442" fmla="*/ 8533304 w 13261896"/>
              <a:gd name="connsiteY2442" fmla="*/ 4933331 h 5790485"/>
              <a:gd name="connsiteX2443" fmla="*/ 8509492 w 13261896"/>
              <a:gd name="connsiteY2443" fmla="*/ 4933331 h 5790485"/>
              <a:gd name="connsiteX2444" fmla="*/ 8504729 w 13261896"/>
              <a:gd name="connsiteY2444" fmla="*/ 4900041 h 5790485"/>
              <a:gd name="connsiteX2445" fmla="*/ 8457104 w 13261896"/>
              <a:gd name="connsiteY2445" fmla="*/ 4938094 h 5790485"/>
              <a:gd name="connsiteX2446" fmla="*/ 8438054 w 13261896"/>
              <a:gd name="connsiteY2446" fmla="*/ 4919044 h 5790485"/>
              <a:gd name="connsiteX2447" fmla="*/ 8514254 w 13261896"/>
              <a:gd name="connsiteY2447" fmla="*/ 4871466 h 5790485"/>
              <a:gd name="connsiteX2448" fmla="*/ 8561879 w 13261896"/>
              <a:gd name="connsiteY2448" fmla="*/ 4876229 h 5790485"/>
              <a:gd name="connsiteX2449" fmla="*/ 8542829 w 13261896"/>
              <a:gd name="connsiteY2449" fmla="*/ 4880991 h 5790485"/>
              <a:gd name="connsiteX2450" fmla="*/ 8547592 w 13261896"/>
              <a:gd name="connsiteY2450" fmla="*/ 4919044 h 5790485"/>
              <a:gd name="connsiteX2451" fmla="*/ 8566642 w 13261896"/>
              <a:gd name="connsiteY2451" fmla="*/ 4919044 h 5790485"/>
              <a:gd name="connsiteX2452" fmla="*/ 8571404 w 13261896"/>
              <a:gd name="connsiteY2452" fmla="*/ 4880991 h 5790485"/>
              <a:gd name="connsiteX2453" fmla="*/ 8585692 w 13261896"/>
              <a:gd name="connsiteY2453" fmla="*/ 4866704 h 5790485"/>
              <a:gd name="connsiteX2454" fmla="*/ 8609504 w 13261896"/>
              <a:gd name="connsiteY2454" fmla="*/ 4876229 h 5790485"/>
              <a:gd name="connsiteX2455" fmla="*/ 8323802 w 13261896"/>
              <a:gd name="connsiteY2455" fmla="*/ 4861941 h 5790485"/>
              <a:gd name="connsiteX2456" fmla="*/ 8295227 w 13261896"/>
              <a:gd name="connsiteY2456" fmla="*/ 4900041 h 5790485"/>
              <a:gd name="connsiteX2457" fmla="*/ 8299990 w 13261896"/>
              <a:gd name="connsiteY2457" fmla="*/ 4861941 h 5790485"/>
              <a:gd name="connsiteX2458" fmla="*/ 8323802 w 13261896"/>
              <a:gd name="connsiteY2458" fmla="*/ 4861941 h 5790485"/>
              <a:gd name="connsiteX2459" fmla="*/ 7757113 w 13261896"/>
              <a:gd name="connsiteY2459" fmla="*/ 4919044 h 5790485"/>
              <a:gd name="connsiteX2460" fmla="*/ 7776163 w 13261896"/>
              <a:gd name="connsiteY2460" fmla="*/ 4923806 h 5790485"/>
              <a:gd name="connsiteX2461" fmla="*/ 7742825 w 13261896"/>
              <a:gd name="connsiteY2461" fmla="*/ 4942856 h 5790485"/>
              <a:gd name="connsiteX2462" fmla="*/ 7742825 w 13261896"/>
              <a:gd name="connsiteY2462" fmla="*/ 4976194 h 5790485"/>
              <a:gd name="connsiteX2463" fmla="*/ 7728538 w 13261896"/>
              <a:gd name="connsiteY2463" fmla="*/ 4980956 h 5790485"/>
              <a:gd name="connsiteX2464" fmla="*/ 7723775 w 13261896"/>
              <a:gd name="connsiteY2464" fmla="*/ 4966669 h 5790485"/>
              <a:gd name="connsiteX2465" fmla="*/ 7733300 w 13261896"/>
              <a:gd name="connsiteY2465" fmla="*/ 4923806 h 5790485"/>
              <a:gd name="connsiteX2466" fmla="*/ 7723775 w 13261896"/>
              <a:gd name="connsiteY2466" fmla="*/ 4909566 h 5790485"/>
              <a:gd name="connsiteX2467" fmla="*/ 7666673 w 13261896"/>
              <a:gd name="connsiteY2467" fmla="*/ 4980956 h 5790485"/>
              <a:gd name="connsiteX2468" fmla="*/ 7685675 w 13261896"/>
              <a:gd name="connsiteY2468" fmla="*/ 4947619 h 5790485"/>
              <a:gd name="connsiteX2469" fmla="*/ 7661910 w 13261896"/>
              <a:gd name="connsiteY2469" fmla="*/ 4947619 h 5790485"/>
              <a:gd name="connsiteX2470" fmla="*/ 7690438 w 13261896"/>
              <a:gd name="connsiteY2470" fmla="*/ 4923806 h 5790485"/>
              <a:gd name="connsiteX2471" fmla="*/ 7671435 w 13261896"/>
              <a:gd name="connsiteY2471" fmla="*/ 4919044 h 5790485"/>
              <a:gd name="connsiteX2472" fmla="*/ 7671435 w 13261896"/>
              <a:gd name="connsiteY2472" fmla="*/ 4861941 h 5790485"/>
              <a:gd name="connsiteX2473" fmla="*/ 7771400 w 13261896"/>
              <a:gd name="connsiteY2473" fmla="*/ 4866704 h 5790485"/>
              <a:gd name="connsiteX2474" fmla="*/ 7757113 w 13261896"/>
              <a:gd name="connsiteY2474" fmla="*/ 4919044 h 5790485"/>
              <a:gd name="connsiteX2475" fmla="*/ 3538061 w 13261896"/>
              <a:gd name="connsiteY2475" fmla="*/ 4952381 h 5790485"/>
              <a:gd name="connsiteX2476" fmla="*/ 3490436 w 13261896"/>
              <a:gd name="connsiteY2476" fmla="*/ 4980956 h 5790485"/>
              <a:gd name="connsiteX2477" fmla="*/ 3404759 w 13261896"/>
              <a:gd name="connsiteY2477" fmla="*/ 5038106 h 5790485"/>
              <a:gd name="connsiteX2478" fmla="*/ 3485674 w 13261896"/>
              <a:gd name="connsiteY2478" fmla="*/ 5166694 h 5790485"/>
              <a:gd name="connsiteX2479" fmla="*/ 3361896 w 13261896"/>
              <a:gd name="connsiteY2479" fmla="*/ 5228606 h 5790485"/>
              <a:gd name="connsiteX2480" fmla="*/ 3209496 w 13261896"/>
              <a:gd name="connsiteY2480" fmla="*/ 5204794 h 5790485"/>
              <a:gd name="connsiteX2481" fmla="*/ 3347609 w 13261896"/>
              <a:gd name="connsiteY2481" fmla="*/ 5219081 h 5790485"/>
              <a:gd name="connsiteX2482" fmla="*/ 3476196 w 13261896"/>
              <a:gd name="connsiteY2482" fmla="*/ 5166694 h 5790485"/>
              <a:gd name="connsiteX2483" fmla="*/ 3395234 w 13261896"/>
              <a:gd name="connsiteY2483" fmla="*/ 5038106 h 5790485"/>
              <a:gd name="connsiteX2484" fmla="*/ 3419046 w 13261896"/>
              <a:gd name="connsiteY2484" fmla="*/ 5004769 h 5790485"/>
              <a:gd name="connsiteX2485" fmla="*/ 3580924 w 13261896"/>
              <a:gd name="connsiteY2485" fmla="*/ 4861941 h 5790485"/>
              <a:gd name="connsiteX2486" fmla="*/ 3538061 w 13261896"/>
              <a:gd name="connsiteY2486" fmla="*/ 4952381 h 5790485"/>
              <a:gd name="connsiteX2487" fmla="*/ 11404758 w 13261896"/>
              <a:gd name="connsiteY2487" fmla="*/ 4857179 h 5790485"/>
              <a:gd name="connsiteX2488" fmla="*/ 11452383 w 13261896"/>
              <a:gd name="connsiteY2488" fmla="*/ 4885754 h 5790485"/>
              <a:gd name="connsiteX2489" fmla="*/ 11433333 w 13261896"/>
              <a:gd name="connsiteY2489" fmla="*/ 4890516 h 5790485"/>
              <a:gd name="connsiteX2490" fmla="*/ 11395233 w 13261896"/>
              <a:gd name="connsiteY2490" fmla="*/ 4857179 h 5790485"/>
              <a:gd name="connsiteX2491" fmla="*/ 11404758 w 13261896"/>
              <a:gd name="connsiteY2491" fmla="*/ 4857179 h 5790485"/>
              <a:gd name="connsiteX2492" fmla="*/ 8380952 w 13261896"/>
              <a:gd name="connsiteY2492" fmla="*/ 4857179 h 5790485"/>
              <a:gd name="connsiteX2493" fmla="*/ 8380952 w 13261896"/>
              <a:gd name="connsiteY2493" fmla="*/ 4923806 h 5790485"/>
              <a:gd name="connsiteX2494" fmla="*/ 8361902 w 13261896"/>
              <a:gd name="connsiteY2494" fmla="*/ 4928569 h 5790485"/>
              <a:gd name="connsiteX2495" fmla="*/ 8361902 w 13261896"/>
              <a:gd name="connsiteY2495" fmla="*/ 4857179 h 5790485"/>
              <a:gd name="connsiteX2496" fmla="*/ 8380952 w 13261896"/>
              <a:gd name="connsiteY2496" fmla="*/ 4857179 h 5790485"/>
              <a:gd name="connsiteX2497" fmla="*/ 8038100 w 13261896"/>
              <a:gd name="connsiteY2497" fmla="*/ 4852416 h 5790485"/>
              <a:gd name="connsiteX2498" fmla="*/ 8038100 w 13261896"/>
              <a:gd name="connsiteY2498" fmla="*/ 4866704 h 5790485"/>
              <a:gd name="connsiteX2499" fmla="*/ 7976188 w 13261896"/>
              <a:gd name="connsiteY2499" fmla="*/ 4866704 h 5790485"/>
              <a:gd name="connsiteX2500" fmla="*/ 7980950 w 13261896"/>
              <a:gd name="connsiteY2500" fmla="*/ 4852416 h 5790485"/>
              <a:gd name="connsiteX2501" fmla="*/ 8038100 w 13261896"/>
              <a:gd name="connsiteY2501" fmla="*/ 4852416 h 5790485"/>
              <a:gd name="connsiteX2502" fmla="*/ 7871413 w 13261896"/>
              <a:gd name="connsiteY2502" fmla="*/ 4852416 h 5790485"/>
              <a:gd name="connsiteX2503" fmla="*/ 7866650 w 13261896"/>
              <a:gd name="connsiteY2503" fmla="*/ 4871466 h 5790485"/>
              <a:gd name="connsiteX2504" fmla="*/ 7919038 w 13261896"/>
              <a:gd name="connsiteY2504" fmla="*/ 4947619 h 5790485"/>
              <a:gd name="connsiteX2505" fmla="*/ 7904750 w 13261896"/>
              <a:gd name="connsiteY2505" fmla="*/ 4966669 h 5790485"/>
              <a:gd name="connsiteX2506" fmla="*/ 7861888 w 13261896"/>
              <a:gd name="connsiteY2506" fmla="*/ 4909566 h 5790485"/>
              <a:gd name="connsiteX2507" fmla="*/ 7795213 w 13261896"/>
              <a:gd name="connsiteY2507" fmla="*/ 4971431 h 5790485"/>
              <a:gd name="connsiteX2508" fmla="*/ 7847600 w 13261896"/>
              <a:gd name="connsiteY2508" fmla="*/ 4852416 h 5790485"/>
              <a:gd name="connsiteX2509" fmla="*/ 7871413 w 13261896"/>
              <a:gd name="connsiteY2509" fmla="*/ 4852416 h 5790485"/>
              <a:gd name="connsiteX2510" fmla="*/ 3866626 w 13261896"/>
              <a:gd name="connsiteY2510" fmla="*/ 4904804 h 5790485"/>
              <a:gd name="connsiteX2511" fmla="*/ 3780949 w 13261896"/>
              <a:gd name="connsiteY2511" fmla="*/ 4861941 h 5790485"/>
              <a:gd name="connsiteX2512" fmla="*/ 3871389 w 13261896"/>
              <a:gd name="connsiteY2512" fmla="*/ 4895279 h 5790485"/>
              <a:gd name="connsiteX2513" fmla="*/ 3866626 w 13261896"/>
              <a:gd name="connsiteY2513" fmla="*/ 4904804 h 5790485"/>
              <a:gd name="connsiteX2514" fmla="*/ 1228535 w 13261896"/>
              <a:gd name="connsiteY2514" fmla="*/ 4852416 h 5790485"/>
              <a:gd name="connsiteX2515" fmla="*/ 1190482 w 13261896"/>
              <a:gd name="connsiteY2515" fmla="*/ 5009531 h 5790485"/>
              <a:gd name="connsiteX2516" fmla="*/ 1519047 w 13261896"/>
              <a:gd name="connsiteY2516" fmla="*/ 5461921 h 5790485"/>
              <a:gd name="connsiteX2517" fmla="*/ 1514285 w 13261896"/>
              <a:gd name="connsiteY2517" fmla="*/ 5514309 h 5790485"/>
              <a:gd name="connsiteX2518" fmla="*/ 1495235 w 13261896"/>
              <a:gd name="connsiteY2518" fmla="*/ 5433346 h 5790485"/>
              <a:gd name="connsiteX2519" fmla="*/ 1342835 w 13261896"/>
              <a:gd name="connsiteY2519" fmla="*/ 5214319 h 5790485"/>
              <a:gd name="connsiteX2520" fmla="*/ 1214247 w 13261896"/>
              <a:gd name="connsiteY2520" fmla="*/ 5114306 h 5790485"/>
              <a:gd name="connsiteX2521" fmla="*/ 1214247 w 13261896"/>
              <a:gd name="connsiteY2521" fmla="*/ 5090494 h 5790485"/>
              <a:gd name="connsiteX2522" fmla="*/ 1152382 w 13261896"/>
              <a:gd name="connsiteY2522" fmla="*/ 5090494 h 5790485"/>
              <a:gd name="connsiteX2523" fmla="*/ 1185720 w 13261896"/>
              <a:gd name="connsiteY2523" fmla="*/ 5071444 h 5790485"/>
              <a:gd name="connsiteX2524" fmla="*/ 1109520 w 13261896"/>
              <a:gd name="connsiteY2524" fmla="*/ 5047631 h 5790485"/>
              <a:gd name="connsiteX2525" fmla="*/ 1133332 w 13261896"/>
              <a:gd name="connsiteY2525" fmla="*/ 5038106 h 5790485"/>
              <a:gd name="connsiteX2526" fmla="*/ 1128570 w 13261896"/>
              <a:gd name="connsiteY2526" fmla="*/ 5009531 h 5790485"/>
              <a:gd name="connsiteX2527" fmla="*/ 1176195 w 13261896"/>
              <a:gd name="connsiteY2527" fmla="*/ 4995244 h 5790485"/>
              <a:gd name="connsiteX2528" fmla="*/ 1133332 w 13261896"/>
              <a:gd name="connsiteY2528" fmla="*/ 4985719 h 5790485"/>
              <a:gd name="connsiteX2529" fmla="*/ 1180957 w 13261896"/>
              <a:gd name="connsiteY2529" fmla="*/ 4966669 h 5790485"/>
              <a:gd name="connsiteX2530" fmla="*/ 1133332 w 13261896"/>
              <a:gd name="connsiteY2530" fmla="*/ 4957144 h 5790485"/>
              <a:gd name="connsiteX2531" fmla="*/ 1157145 w 13261896"/>
              <a:gd name="connsiteY2531" fmla="*/ 4933331 h 5790485"/>
              <a:gd name="connsiteX2532" fmla="*/ 1190482 w 13261896"/>
              <a:gd name="connsiteY2532" fmla="*/ 4928569 h 5790485"/>
              <a:gd name="connsiteX2533" fmla="*/ 1152382 w 13261896"/>
              <a:gd name="connsiteY2533" fmla="*/ 4919044 h 5790485"/>
              <a:gd name="connsiteX2534" fmla="*/ 1176195 w 13261896"/>
              <a:gd name="connsiteY2534" fmla="*/ 4904804 h 5790485"/>
              <a:gd name="connsiteX2535" fmla="*/ 1185720 w 13261896"/>
              <a:gd name="connsiteY2535" fmla="*/ 4900041 h 5790485"/>
              <a:gd name="connsiteX2536" fmla="*/ 1152382 w 13261896"/>
              <a:gd name="connsiteY2536" fmla="*/ 4885754 h 5790485"/>
              <a:gd name="connsiteX2537" fmla="*/ 1190482 w 13261896"/>
              <a:gd name="connsiteY2537" fmla="*/ 4852416 h 5790485"/>
              <a:gd name="connsiteX2538" fmla="*/ 1228535 w 13261896"/>
              <a:gd name="connsiteY2538" fmla="*/ 4852416 h 5790485"/>
              <a:gd name="connsiteX2539" fmla="*/ 1080945 w 13261896"/>
              <a:gd name="connsiteY2539" fmla="*/ 4909566 h 5790485"/>
              <a:gd name="connsiteX2540" fmla="*/ 1095232 w 13261896"/>
              <a:gd name="connsiteY2540" fmla="*/ 4852416 h 5790485"/>
              <a:gd name="connsiteX2541" fmla="*/ 1080945 w 13261896"/>
              <a:gd name="connsiteY2541" fmla="*/ 4909566 h 5790485"/>
              <a:gd name="connsiteX2542" fmla="*/ 1499997 w 13261896"/>
              <a:gd name="connsiteY2542" fmla="*/ 4876229 h 5790485"/>
              <a:gd name="connsiteX2543" fmla="*/ 1514285 w 13261896"/>
              <a:gd name="connsiteY2543" fmla="*/ 4861941 h 5790485"/>
              <a:gd name="connsiteX2544" fmla="*/ 1561910 w 13261896"/>
              <a:gd name="connsiteY2544" fmla="*/ 4885754 h 5790485"/>
              <a:gd name="connsiteX2545" fmla="*/ 1571435 w 13261896"/>
              <a:gd name="connsiteY2545" fmla="*/ 4914329 h 5790485"/>
              <a:gd name="connsiteX2546" fmla="*/ 1585674 w 13261896"/>
              <a:gd name="connsiteY2546" fmla="*/ 4900041 h 5790485"/>
              <a:gd name="connsiteX2547" fmla="*/ 1638062 w 13261896"/>
              <a:gd name="connsiteY2547" fmla="*/ 4923806 h 5790485"/>
              <a:gd name="connsiteX2548" fmla="*/ 1638062 w 13261896"/>
              <a:gd name="connsiteY2548" fmla="*/ 4942856 h 5790485"/>
              <a:gd name="connsiteX2549" fmla="*/ 1490472 w 13261896"/>
              <a:gd name="connsiteY2549" fmla="*/ 4880991 h 5790485"/>
              <a:gd name="connsiteX2550" fmla="*/ 1495235 w 13261896"/>
              <a:gd name="connsiteY2550" fmla="*/ 4847654 h 5790485"/>
              <a:gd name="connsiteX2551" fmla="*/ 1499997 w 13261896"/>
              <a:gd name="connsiteY2551" fmla="*/ 4876229 h 5790485"/>
              <a:gd name="connsiteX2552" fmla="*/ 11585686 w 13261896"/>
              <a:gd name="connsiteY2552" fmla="*/ 4842891 h 5790485"/>
              <a:gd name="connsiteX2553" fmla="*/ 11571398 w 13261896"/>
              <a:gd name="connsiteY2553" fmla="*/ 4857179 h 5790485"/>
              <a:gd name="connsiteX2554" fmla="*/ 11538061 w 13261896"/>
              <a:gd name="connsiteY2554" fmla="*/ 4861941 h 5790485"/>
              <a:gd name="connsiteX2555" fmla="*/ 11495198 w 13261896"/>
              <a:gd name="connsiteY2555" fmla="*/ 4880991 h 5790485"/>
              <a:gd name="connsiteX2556" fmla="*/ 11480958 w 13261896"/>
              <a:gd name="connsiteY2556" fmla="*/ 4876229 h 5790485"/>
              <a:gd name="connsiteX2557" fmla="*/ 11566636 w 13261896"/>
              <a:gd name="connsiteY2557" fmla="*/ 4842891 h 5790485"/>
              <a:gd name="connsiteX2558" fmla="*/ 11585686 w 13261896"/>
              <a:gd name="connsiteY2558" fmla="*/ 4842891 h 5790485"/>
              <a:gd name="connsiteX2559" fmla="*/ 8947594 w 13261896"/>
              <a:gd name="connsiteY2559" fmla="*/ 4866704 h 5790485"/>
              <a:gd name="connsiteX2560" fmla="*/ 8919019 w 13261896"/>
              <a:gd name="connsiteY2560" fmla="*/ 4842891 h 5790485"/>
              <a:gd name="connsiteX2561" fmla="*/ 8980932 w 13261896"/>
              <a:gd name="connsiteY2561" fmla="*/ 4838129 h 5790485"/>
              <a:gd name="connsiteX2562" fmla="*/ 8947594 w 13261896"/>
              <a:gd name="connsiteY2562" fmla="*/ 4866704 h 5790485"/>
              <a:gd name="connsiteX2563" fmla="*/ 8071390 w 13261896"/>
              <a:gd name="connsiteY2563" fmla="*/ 4842891 h 5790485"/>
              <a:gd name="connsiteX2564" fmla="*/ 8057102 w 13261896"/>
              <a:gd name="connsiteY2564" fmla="*/ 4880991 h 5790485"/>
              <a:gd name="connsiteX2565" fmla="*/ 8071390 w 13261896"/>
              <a:gd name="connsiteY2565" fmla="*/ 4895279 h 5790485"/>
              <a:gd name="connsiteX2566" fmla="*/ 8033338 w 13261896"/>
              <a:gd name="connsiteY2566" fmla="*/ 4895279 h 5790485"/>
              <a:gd name="connsiteX2567" fmla="*/ 8028575 w 13261896"/>
              <a:gd name="connsiteY2567" fmla="*/ 4904804 h 5790485"/>
              <a:gd name="connsiteX2568" fmla="*/ 8052388 w 13261896"/>
              <a:gd name="connsiteY2568" fmla="*/ 4938094 h 5790485"/>
              <a:gd name="connsiteX2569" fmla="*/ 8061865 w 13261896"/>
              <a:gd name="connsiteY2569" fmla="*/ 4923806 h 5790485"/>
              <a:gd name="connsiteX2570" fmla="*/ 8071390 w 13261896"/>
              <a:gd name="connsiteY2570" fmla="*/ 4957144 h 5790485"/>
              <a:gd name="connsiteX2571" fmla="*/ 8052388 w 13261896"/>
              <a:gd name="connsiteY2571" fmla="*/ 4961906 h 5790485"/>
              <a:gd name="connsiteX2572" fmla="*/ 8014288 w 13261896"/>
              <a:gd name="connsiteY2572" fmla="*/ 4942856 h 5790485"/>
              <a:gd name="connsiteX2573" fmla="*/ 7947613 w 13261896"/>
              <a:gd name="connsiteY2573" fmla="*/ 4966669 h 5790485"/>
              <a:gd name="connsiteX2574" fmla="*/ 7938088 w 13261896"/>
              <a:gd name="connsiteY2574" fmla="*/ 4957144 h 5790485"/>
              <a:gd name="connsiteX2575" fmla="*/ 7952375 w 13261896"/>
              <a:gd name="connsiteY2575" fmla="*/ 4842891 h 5790485"/>
              <a:gd name="connsiteX2576" fmla="*/ 7976188 w 13261896"/>
              <a:gd name="connsiteY2576" fmla="*/ 4852416 h 5790485"/>
              <a:gd name="connsiteX2577" fmla="*/ 8047625 w 13261896"/>
              <a:gd name="connsiteY2577" fmla="*/ 4838129 h 5790485"/>
              <a:gd name="connsiteX2578" fmla="*/ 8071390 w 13261896"/>
              <a:gd name="connsiteY2578" fmla="*/ 4842891 h 5790485"/>
              <a:gd name="connsiteX2579" fmla="*/ 11385708 w 13261896"/>
              <a:gd name="connsiteY2579" fmla="*/ 4847654 h 5790485"/>
              <a:gd name="connsiteX2580" fmla="*/ 11376183 w 13261896"/>
              <a:gd name="connsiteY2580" fmla="*/ 4857179 h 5790485"/>
              <a:gd name="connsiteX2581" fmla="*/ 11399996 w 13261896"/>
              <a:gd name="connsiteY2581" fmla="*/ 4885754 h 5790485"/>
              <a:gd name="connsiteX2582" fmla="*/ 11276171 w 13261896"/>
              <a:gd name="connsiteY2582" fmla="*/ 4838129 h 5790485"/>
              <a:gd name="connsiteX2583" fmla="*/ 11304746 w 13261896"/>
              <a:gd name="connsiteY2583" fmla="*/ 4833366 h 5790485"/>
              <a:gd name="connsiteX2584" fmla="*/ 11385708 w 13261896"/>
              <a:gd name="connsiteY2584" fmla="*/ 4847654 h 5790485"/>
              <a:gd name="connsiteX2585" fmla="*/ 8338090 w 13261896"/>
              <a:gd name="connsiteY2585" fmla="*/ 4828604 h 5790485"/>
              <a:gd name="connsiteX2586" fmla="*/ 8338090 w 13261896"/>
              <a:gd name="connsiteY2586" fmla="*/ 4852416 h 5790485"/>
              <a:gd name="connsiteX2587" fmla="*/ 8299990 w 13261896"/>
              <a:gd name="connsiteY2587" fmla="*/ 4852416 h 5790485"/>
              <a:gd name="connsiteX2588" fmla="*/ 8299990 w 13261896"/>
              <a:gd name="connsiteY2588" fmla="*/ 4828604 h 5790485"/>
              <a:gd name="connsiteX2589" fmla="*/ 8338090 w 13261896"/>
              <a:gd name="connsiteY2589" fmla="*/ 4828604 h 5790485"/>
              <a:gd name="connsiteX2590" fmla="*/ 8385715 w 13261896"/>
              <a:gd name="connsiteY2590" fmla="*/ 4823841 h 5790485"/>
              <a:gd name="connsiteX2591" fmla="*/ 8385715 w 13261896"/>
              <a:gd name="connsiteY2591" fmla="*/ 4842891 h 5790485"/>
              <a:gd name="connsiteX2592" fmla="*/ 8366665 w 13261896"/>
              <a:gd name="connsiteY2592" fmla="*/ 4842891 h 5790485"/>
              <a:gd name="connsiteX2593" fmla="*/ 8366665 w 13261896"/>
              <a:gd name="connsiteY2593" fmla="*/ 4823841 h 5790485"/>
              <a:gd name="connsiteX2594" fmla="*/ 8385715 w 13261896"/>
              <a:gd name="connsiteY2594" fmla="*/ 4823841 h 5790485"/>
              <a:gd name="connsiteX2595" fmla="*/ 8176165 w 13261896"/>
              <a:gd name="connsiteY2595" fmla="*/ 4857179 h 5790485"/>
              <a:gd name="connsiteX2596" fmla="*/ 8190452 w 13261896"/>
              <a:gd name="connsiteY2596" fmla="*/ 4861941 h 5790485"/>
              <a:gd name="connsiteX2597" fmla="*/ 8228552 w 13261896"/>
              <a:gd name="connsiteY2597" fmla="*/ 4842891 h 5790485"/>
              <a:gd name="connsiteX2598" fmla="*/ 8247602 w 13261896"/>
              <a:gd name="connsiteY2598" fmla="*/ 4857179 h 5790485"/>
              <a:gd name="connsiteX2599" fmla="*/ 8176165 w 13261896"/>
              <a:gd name="connsiteY2599" fmla="*/ 4861941 h 5790485"/>
              <a:gd name="connsiteX2600" fmla="*/ 8242840 w 13261896"/>
              <a:gd name="connsiteY2600" fmla="*/ 4923806 h 5790485"/>
              <a:gd name="connsiteX2601" fmla="*/ 8223790 w 13261896"/>
              <a:gd name="connsiteY2601" fmla="*/ 4952381 h 5790485"/>
              <a:gd name="connsiteX2602" fmla="*/ 8176165 w 13261896"/>
              <a:gd name="connsiteY2602" fmla="*/ 4890516 h 5790485"/>
              <a:gd name="connsiteX2603" fmla="*/ 8095202 w 13261896"/>
              <a:gd name="connsiteY2603" fmla="*/ 4957144 h 5790485"/>
              <a:gd name="connsiteX2604" fmla="*/ 8152352 w 13261896"/>
              <a:gd name="connsiteY2604" fmla="*/ 4871466 h 5790485"/>
              <a:gd name="connsiteX2605" fmla="*/ 8099965 w 13261896"/>
              <a:gd name="connsiteY2605" fmla="*/ 4866704 h 5790485"/>
              <a:gd name="connsiteX2606" fmla="*/ 8152352 w 13261896"/>
              <a:gd name="connsiteY2606" fmla="*/ 4828604 h 5790485"/>
              <a:gd name="connsiteX2607" fmla="*/ 8185690 w 13261896"/>
              <a:gd name="connsiteY2607" fmla="*/ 4828604 h 5790485"/>
              <a:gd name="connsiteX2608" fmla="*/ 8176165 w 13261896"/>
              <a:gd name="connsiteY2608" fmla="*/ 4857179 h 5790485"/>
              <a:gd name="connsiteX2609" fmla="*/ 12904756 w 13261896"/>
              <a:gd name="connsiteY2609" fmla="*/ 4914329 h 5790485"/>
              <a:gd name="connsiteX2610" fmla="*/ 12657106 w 13261896"/>
              <a:gd name="connsiteY2610" fmla="*/ 4852416 h 5790485"/>
              <a:gd name="connsiteX2611" fmla="*/ 12542854 w 13261896"/>
              <a:gd name="connsiteY2611" fmla="*/ 4880991 h 5790485"/>
              <a:gd name="connsiteX2612" fmla="*/ 12685681 w 13261896"/>
              <a:gd name="connsiteY2612" fmla="*/ 4819079 h 5790485"/>
              <a:gd name="connsiteX2613" fmla="*/ 12904756 w 13261896"/>
              <a:gd name="connsiteY2613" fmla="*/ 4914329 h 5790485"/>
              <a:gd name="connsiteX2614" fmla="*/ 12438079 w 13261896"/>
              <a:gd name="connsiteY2614" fmla="*/ 4819079 h 5790485"/>
              <a:gd name="connsiteX2615" fmla="*/ 12438079 w 13261896"/>
              <a:gd name="connsiteY2615" fmla="*/ 4828604 h 5790485"/>
              <a:gd name="connsiteX2616" fmla="*/ 12290441 w 13261896"/>
              <a:gd name="connsiteY2616" fmla="*/ 4957144 h 5790485"/>
              <a:gd name="connsiteX2617" fmla="*/ 12214288 w 13261896"/>
              <a:gd name="connsiteY2617" fmla="*/ 4928569 h 5790485"/>
              <a:gd name="connsiteX2618" fmla="*/ 12219050 w 13261896"/>
              <a:gd name="connsiteY2618" fmla="*/ 4909566 h 5790485"/>
              <a:gd name="connsiteX2619" fmla="*/ 12252341 w 13261896"/>
              <a:gd name="connsiteY2619" fmla="*/ 4919044 h 5790485"/>
              <a:gd name="connsiteX2620" fmla="*/ 12357116 w 13261896"/>
              <a:gd name="connsiteY2620" fmla="*/ 4833366 h 5790485"/>
              <a:gd name="connsiteX2621" fmla="*/ 12376166 w 13261896"/>
              <a:gd name="connsiteY2621" fmla="*/ 4852416 h 5790485"/>
              <a:gd name="connsiteX2622" fmla="*/ 12395216 w 13261896"/>
              <a:gd name="connsiteY2622" fmla="*/ 4828604 h 5790485"/>
              <a:gd name="connsiteX2623" fmla="*/ 12423791 w 13261896"/>
              <a:gd name="connsiteY2623" fmla="*/ 4819079 h 5790485"/>
              <a:gd name="connsiteX2624" fmla="*/ 12438079 w 13261896"/>
              <a:gd name="connsiteY2624" fmla="*/ 4819079 h 5790485"/>
              <a:gd name="connsiteX2625" fmla="*/ 1657112 w 13261896"/>
              <a:gd name="connsiteY2625" fmla="*/ 4847654 h 5790485"/>
              <a:gd name="connsiteX2626" fmla="*/ 1666637 w 13261896"/>
              <a:gd name="connsiteY2626" fmla="*/ 4876229 h 5790485"/>
              <a:gd name="connsiteX2627" fmla="*/ 1685687 w 13261896"/>
              <a:gd name="connsiteY2627" fmla="*/ 4861941 h 5790485"/>
              <a:gd name="connsiteX2628" fmla="*/ 1757124 w 13261896"/>
              <a:gd name="connsiteY2628" fmla="*/ 4900041 h 5790485"/>
              <a:gd name="connsiteX2629" fmla="*/ 1757124 w 13261896"/>
              <a:gd name="connsiteY2629" fmla="*/ 4928569 h 5790485"/>
              <a:gd name="connsiteX2630" fmla="*/ 1590437 w 13261896"/>
              <a:gd name="connsiteY2630" fmla="*/ 4838129 h 5790485"/>
              <a:gd name="connsiteX2631" fmla="*/ 1604724 w 13261896"/>
              <a:gd name="connsiteY2631" fmla="*/ 4819079 h 5790485"/>
              <a:gd name="connsiteX2632" fmla="*/ 1657112 w 13261896"/>
              <a:gd name="connsiteY2632" fmla="*/ 4847654 h 5790485"/>
              <a:gd name="connsiteX2633" fmla="*/ 1538097 w 13261896"/>
              <a:gd name="connsiteY2633" fmla="*/ 4852416 h 5790485"/>
              <a:gd name="connsiteX2634" fmla="*/ 1542860 w 13261896"/>
              <a:gd name="connsiteY2634" fmla="*/ 4838129 h 5790485"/>
              <a:gd name="connsiteX2635" fmla="*/ 1557147 w 13261896"/>
              <a:gd name="connsiteY2635" fmla="*/ 4838129 h 5790485"/>
              <a:gd name="connsiteX2636" fmla="*/ 1619012 w 13261896"/>
              <a:gd name="connsiteY2636" fmla="*/ 4885754 h 5790485"/>
              <a:gd name="connsiteX2637" fmla="*/ 1633299 w 13261896"/>
              <a:gd name="connsiteY2637" fmla="*/ 4876229 h 5790485"/>
              <a:gd name="connsiteX2638" fmla="*/ 1685687 w 13261896"/>
              <a:gd name="connsiteY2638" fmla="*/ 4904804 h 5790485"/>
              <a:gd name="connsiteX2639" fmla="*/ 1695212 w 13261896"/>
              <a:gd name="connsiteY2639" fmla="*/ 4933331 h 5790485"/>
              <a:gd name="connsiteX2640" fmla="*/ 1709499 w 13261896"/>
              <a:gd name="connsiteY2640" fmla="*/ 4923806 h 5790485"/>
              <a:gd name="connsiteX2641" fmla="*/ 1780937 w 13261896"/>
              <a:gd name="connsiteY2641" fmla="*/ 4966669 h 5790485"/>
              <a:gd name="connsiteX2642" fmla="*/ 1785699 w 13261896"/>
              <a:gd name="connsiteY2642" fmla="*/ 4985719 h 5790485"/>
              <a:gd name="connsiteX2643" fmla="*/ 1799987 w 13261896"/>
              <a:gd name="connsiteY2643" fmla="*/ 4976194 h 5790485"/>
              <a:gd name="connsiteX2644" fmla="*/ 1861899 w 13261896"/>
              <a:gd name="connsiteY2644" fmla="*/ 5014294 h 5790485"/>
              <a:gd name="connsiteX2645" fmla="*/ 1861899 w 13261896"/>
              <a:gd name="connsiteY2645" fmla="*/ 5028581 h 5790485"/>
              <a:gd name="connsiteX2646" fmla="*/ 1490472 w 13261896"/>
              <a:gd name="connsiteY2646" fmla="*/ 4828604 h 5790485"/>
              <a:gd name="connsiteX2647" fmla="*/ 1490472 w 13261896"/>
              <a:gd name="connsiteY2647" fmla="*/ 4809554 h 5790485"/>
              <a:gd name="connsiteX2648" fmla="*/ 1538097 w 13261896"/>
              <a:gd name="connsiteY2648" fmla="*/ 4852416 h 5790485"/>
              <a:gd name="connsiteX2649" fmla="*/ 8419052 w 13261896"/>
              <a:gd name="connsiteY2649" fmla="*/ 4819079 h 5790485"/>
              <a:gd name="connsiteX2650" fmla="*/ 8409527 w 13261896"/>
              <a:gd name="connsiteY2650" fmla="*/ 4938094 h 5790485"/>
              <a:gd name="connsiteX2651" fmla="*/ 8395240 w 13261896"/>
              <a:gd name="connsiteY2651" fmla="*/ 4942856 h 5790485"/>
              <a:gd name="connsiteX2652" fmla="*/ 8347615 w 13261896"/>
              <a:gd name="connsiteY2652" fmla="*/ 4933331 h 5790485"/>
              <a:gd name="connsiteX2653" fmla="*/ 8271415 w 13261896"/>
              <a:gd name="connsiteY2653" fmla="*/ 4952381 h 5790485"/>
              <a:gd name="connsiteX2654" fmla="*/ 8261890 w 13261896"/>
              <a:gd name="connsiteY2654" fmla="*/ 4947619 h 5790485"/>
              <a:gd name="connsiteX2655" fmla="*/ 8271415 w 13261896"/>
              <a:gd name="connsiteY2655" fmla="*/ 4819079 h 5790485"/>
              <a:gd name="connsiteX2656" fmla="*/ 8309515 w 13261896"/>
              <a:gd name="connsiteY2656" fmla="*/ 4823841 h 5790485"/>
              <a:gd name="connsiteX2657" fmla="*/ 8390477 w 13261896"/>
              <a:gd name="connsiteY2657" fmla="*/ 4814316 h 5790485"/>
              <a:gd name="connsiteX2658" fmla="*/ 8404765 w 13261896"/>
              <a:gd name="connsiteY2658" fmla="*/ 4804791 h 5790485"/>
              <a:gd name="connsiteX2659" fmla="*/ 8419052 w 13261896"/>
              <a:gd name="connsiteY2659" fmla="*/ 4819079 h 5790485"/>
              <a:gd name="connsiteX2660" fmla="*/ 12433316 w 13261896"/>
              <a:gd name="connsiteY2660" fmla="*/ 4809554 h 5790485"/>
              <a:gd name="connsiteX2661" fmla="*/ 12442841 w 13261896"/>
              <a:gd name="connsiteY2661" fmla="*/ 4800029 h 5790485"/>
              <a:gd name="connsiteX2662" fmla="*/ 12433316 w 13261896"/>
              <a:gd name="connsiteY2662" fmla="*/ 4809554 h 5790485"/>
              <a:gd name="connsiteX2663" fmla="*/ 12023788 w 13261896"/>
              <a:gd name="connsiteY2663" fmla="*/ 4804791 h 5790485"/>
              <a:gd name="connsiteX2664" fmla="*/ 12057125 w 13261896"/>
              <a:gd name="connsiteY2664" fmla="*/ 4800029 h 5790485"/>
              <a:gd name="connsiteX2665" fmla="*/ 12057125 w 13261896"/>
              <a:gd name="connsiteY2665" fmla="*/ 4833366 h 5790485"/>
              <a:gd name="connsiteX2666" fmla="*/ 12066650 w 13261896"/>
              <a:gd name="connsiteY2666" fmla="*/ 4838129 h 5790485"/>
              <a:gd name="connsiteX2667" fmla="*/ 12095225 w 13261896"/>
              <a:gd name="connsiteY2667" fmla="*/ 4828604 h 5790485"/>
              <a:gd name="connsiteX2668" fmla="*/ 12128563 w 13261896"/>
              <a:gd name="connsiteY2668" fmla="*/ 4857179 h 5790485"/>
              <a:gd name="connsiteX2669" fmla="*/ 12176188 w 13261896"/>
              <a:gd name="connsiteY2669" fmla="*/ 4885754 h 5790485"/>
              <a:gd name="connsiteX2670" fmla="*/ 12204763 w 13261896"/>
              <a:gd name="connsiteY2670" fmla="*/ 4919044 h 5790485"/>
              <a:gd name="connsiteX2671" fmla="*/ 12204763 w 13261896"/>
              <a:gd name="connsiteY2671" fmla="*/ 4938094 h 5790485"/>
              <a:gd name="connsiteX2672" fmla="*/ 12123800 w 13261896"/>
              <a:gd name="connsiteY2672" fmla="*/ 4942856 h 5790485"/>
              <a:gd name="connsiteX2673" fmla="*/ 12038075 w 13261896"/>
              <a:gd name="connsiteY2673" fmla="*/ 4876229 h 5790485"/>
              <a:gd name="connsiteX2674" fmla="*/ 12028550 w 13261896"/>
              <a:gd name="connsiteY2674" fmla="*/ 4904804 h 5790485"/>
              <a:gd name="connsiteX2675" fmla="*/ 11933300 w 13261896"/>
              <a:gd name="connsiteY2675" fmla="*/ 4814316 h 5790485"/>
              <a:gd name="connsiteX2676" fmla="*/ 11995213 w 13261896"/>
              <a:gd name="connsiteY2676" fmla="*/ 4800029 h 5790485"/>
              <a:gd name="connsiteX2677" fmla="*/ 12023788 w 13261896"/>
              <a:gd name="connsiteY2677" fmla="*/ 4804791 h 5790485"/>
              <a:gd name="connsiteX2678" fmla="*/ 11642836 w 13261896"/>
              <a:gd name="connsiteY2678" fmla="*/ 4800029 h 5790485"/>
              <a:gd name="connsiteX2679" fmla="*/ 11671411 w 13261896"/>
              <a:gd name="connsiteY2679" fmla="*/ 4823841 h 5790485"/>
              <a:gd name="connsiteX2680" fmla="*/ 11604736 w 13261896"/>
              <a:gd name="connsiteY2680" fmla="*/ 4800029 h 5790485"/>
              <a:gd name="connsiteX2681" fmla="*/ 11642836 w 13261896"/>
              <a:gd name="connsiteY2681" fmla="*/ 4800029 h 5790485"/>
              <a:gd name="connsiteX2682" fmla="*/ 11938063 w 13261896"/>
              <a:gd name="connsiteY2682" fmla="*/ 4852416 h 5790485"/>
              <a:gd name="connsiteX2683" fmla="*/ 11885675 w 13261896"/>
              <a:gd name="connsiteY2683" fmla="*/ 4828604 h 5790485"/>
              <a:gd name="connsiteX2684" fmla="*/ 11880913 w 13261896"/>
              <a:gd name="connsiteY2684" fmla="*/ 4795266 h 5790485"/>
              <a:gd name="connsiteX2685" fmla="*/ 11938063 w 13261896"/>
              <a:gd name="connsiteY2685" fmla="*/ 4852416 h 5790485"/>
              <a:gd name="connsiteX2686" fmla="*/ 11461908 w 13261896"/>
              <a:gd name="connsiteY2686" fmla="*/ 4819079 h 5790485"/>
              <a:gd name="connsiteX2687" fmla="*/ 11419046 w 13261896"/>
              <a:gd name="connsiteY2687" fmla="*/ 4823841 h 5790485"/>
              <a:gd name="connsiteX2688" fmla="*/ 11476196 w 13261896"/>
              <a:gd name="connsiteY2688" fmla="*/ 4857179 h 5790485"/>
              <a:gd name="connsiteX2689" fmla="*/ 11476196 w 13261896"/>
              <a:gd name="connsiteY2689" fmla="*/ 4871466 h 5790485"/>
              <a:gd name="connsiteX2690" fmla="*/ 11461908 w 13261896"/>
              <a:gd name="connsiteY2690" fmla="*/ 4876229 h 5790485"/>
              <a:gd name="connsiteX2691" fmla="*/ 11404758 w 13261896"/>
              <a:gd name="connsiteY2691" fmla="*/ 4838129 h 5790485"/>
              <a:gd name="connsiteX2692" fmla="*/ 11357133 w 13261896"/>
              <a:gd name="connsiteY2692" fmla="*/ 4828604 h 5790485"/>
              <a:gd name="connsiteX2693" fmla="*/ 11266646 w 13261896"/>
              <a:gd name="connsiteY2693" fmla="*/ 4828604 h 5790485"/>
              <a:gd name="connsiteX2694" fmla="*/ 11357133 w 13261896"/>
              <a:gd name="connsiteY2694" fmla="*/ 4795266 h 5790485"/>
              <a:gd name="connsiteX2695" fmla="*/ 11461908 w 13261896"/>
              <a:gd name="connsiteY2695" fmla="*/ 4819079 h 5790485"/>
              <a:gd name="connsiteX2696" fmla="*/ 11190446 w 13261896"/>
              <a:gd name="connsiteY2696" fmla="*/ 4819079 h 5790485"/>
              <a:gd name="connsiteX2697" fmla="*/ 11190446 w 13261896"/>
              <a:gd name="connsiteY2697" fmla="*/ 4842891 h 5790485"/>
              <a:gd name="connsiteX2698" fmla="*/ 11199971 w 13261896"/>
              <a:gd name="connsiteY2698" fmla="*/ 4857179 h 5790485"/>
              <a:gd name="connsiteX2699" fmla="*/ 11238071 w 13261896"/>
              <a:gd name="connsiteY2699" fmla="*/ 4828604 h 5790485"/>
              <a:gd name="connsiteX2700" fmla="*/ 11299983 w 13261896"/>
              <a:gd name="connsiteY2700" fmla="*/ 4890516 h 5790485"/>
              <a:gd name="connsiteX2701" fmla="*/ 11266646 w 13261896"/>
              <a:gd name="connsiteY2701" fmla="*/ 4919044 h 5790485"/>
              <a:gd name="connsiteX2702" fmla="*/ 11252359 w 13261896"/>
              <a:gd name="connsiteY2702" fmla="*/ 4914329 h 5790485"/>
              <a:gd name="connsiteX2703" fmla="*/ 11171396 w 13261896"/>
              <a:gd name="connsiteY2703" fmla="*/ 4961906 h 5790485"/>
              <a:gd name="connsiteX2704" fmla="*/ 11095244 w 13261896"/>
              <a:gd name="connsiteY2704" fmla="*/ 4876229 h 5790485"/>
              <a:gd name="connsiteX2705" fmla="*/ 11052381 w 13261896"/>
              <a:gd name="connsiteY2705" fmla="*/ 4938094 h 5790485"/>
              <a:gd name="connsiteX2706" fmla="*/ 11042856 w 13261896"/>
              <a:gd name="connsiteY2706" fmla="*/ 4923806 h 5790485"/>
              <a:gd name="connsiteX2707" fmla="*/ 11057144 w 13261896"/>
              <a:gd name="connsiteY2707" fmla="*/ 4866704 h 5790485"/>
              <a:gd name="connsiteX2708" fmla="*/ 11128534 w 13261896"/>
              <a:gd name="connsiteY2708" fmla="*/ 4800029 h 5790485"/>
              <a:gd name="connsiteX2709" fmla="*/ 11147584 w 13261896"/>
              <a:gd name="connsiteY2709" fmla="*/ 4814316 h 5790485"/>
              <a:gd name="connsiteX2710" fmla="*/ 11157109 w 13261896"/>
              <a:gd name="connsiteY2710" fmla="*/ 4804791 h 5790485"/>
              <a:gd name="connsiteX2711" fmla="*/ 11161871 w 13261896"/>
              <a:gd name="connsiteY2711" fmla="*/ 4814316 h 5790485"/>
              <a:gd name="connsiteX2712" fmla="*/ 11166634 w 13261896"/>
              <a:gd name="connsiteY2712" fmla="*/ 4795266 h 5790485"/>
              <a:gd name="connsiteX2713" fmla="*/ 11190446 w 13261896"/>
              <a:gd name="connsiteY2713" fmla="*/ 4819079 h 5790485"/>
              <a:gd name="connsiteX2714" fmla="*/ 11004756 w 13261896"/>
              <a:gd name="connsiteY2714" fmla="*/ 4838129 h 5790485"/>
              <a:gd name="connsiteX2715" fmla="*/ 11014281 w 13261896"/>
              <a:gd name="connsiteY2715" fmla="*/ 4842891 h 5790485"/>
              <a:gd name="connsiteX2716" fmla="*/ 11033331 w 13261896"/>
              <a:gd name="connsiteY2716" fmla="*/ 4833366 h 5790485"/>
              <a:gd name="connsiteX2717" fmla="*/ 11047619 w 13261896"/>
              <a:gd name="connsiteY2717" fmla="*/ 4876229 h 5790485"/>
              <a:gd name="connsiteX2718" fmla="*/ 11028569 w 13261896"/>
              <a:gd name="connsiteY2718" fmla="*/ 4919044 h 5790485"/>
              <a:gd name="connsiteX2719" fmla="*/ 10909506 w 13261896"/>
              <a:gd name="connsiteY2719" fmla="*/ 4938094 h 5790485"/>
              <a:gd name="connsiteX2720" fmla="*/ 10899981 w 13261896"/>
              <a:gd name="connsiteY2720" fmla="*/ 4923806 h 5790485"/>
              <a:gd name="connsiteX2721" fmla="*/ 10928556 w 13261896"/>
              <a:gd name="connsiteY2721" fmla="*/ 4919044 h 5790485"/>
              <a:gd name="connsiteX2722" fmla="*/ 10961894 w 13261896"/>
              <a:gd name="connsiteY2722" fmla="*/ 4928569 h 5790485"/>
              <a:gd name="connsiteX2723" fmla="*/ 11009519 w 13261896"/>
              <a:gd name="connsiteY2723" fmla="*/ 4880991 h 5790485"/>
              <a:gd name="connsiteX2724" fmla="*/ 10990469 w 13261896"/>
              <a:gd name="connsiteY2724" fmla="*/ 4861941 h 5790485"/>
              <a:gd name="connsiteX2725" fmla="*/ 10990469 w 13261896"/>
              <a:gd name="connsiteY2725" fmla="*/ 4795266 h 5790485"/>
              <a:gd name="connsiteX2726" fmla="*/ 11004756 w 13261896"/>
              <a:gd name="connsiteY2726" fmla="*/ 4838129 h 5790485"/>
              <a:gd name="connsiteX2727" fmla="*/ 8580929 w 13261896"/>
              <a:gd name="connsiteY2727" fmla="*/ 4795266 h 5790485"/>
              <a:gd name="connsiteX2728" fmla="*/ 8571404 w 13261896"/>
              <a:gd name="connsiteY2728" fmla="*/ 4804791 h 5790485"/>
              <a:gd name="connsiteX2729" fmla="*/ 8576167 w 13261896"/>
              <a:gd name="connsiteY2729" fmla="*/ 4823841 h 5790485"/>
              <a:gd name="connsiteX2730" fmla="*/ 8599979 w 13261896"/>
              <a:gd name="connsiteY2730" fmla="*/ 4809554 h 5790485"/>
              <a:gd name="connsiteX2731" fmla="*/ 8614267 w 13261896"/>
              <a:gd name="connsiteY2731" fmla="*/ 4819079 h 5790485"/>
              <a:gd name="connsiteX2732" fmla="*/ 8571404 w 13261896"/>
              <a:gd name="connsiteY2732" fmla="*/ 4823841 h 5790485"/>
              <a:gd name="connsiteX2733" fmla="*/ 8576167 w 13261896"/>
              <a:gd name="connsiteY2733" fmla="*/ 4857179 h 5790485"/>
              <a:gd name="connsiteX2734" fmla="*/ 8599979 w 13261896"/>
              <a:gd name="connsiteY2734" fmla="*/ 4842891 h 5790485"/>
              <a:gd name="connsiteX2735" fmla="*/ 8609504 w 13261896"/>
              <a:gd name="connsiteY2735" fmla="*/ 4852416 h 5790485"/>
              <a:gd name="connsiteX2736" fmla="*/ 8509492 w 13261896"/>
              <a:gd name="connsiteY2736" fmla="*/ 4861941 h 5790485"/>
              <a:gd name="connsiteX2737" fmla="*/ 8542829 w 13261896"/>
              <a:gd name="connsiteY2737" fmla="*/ 4847654 h 5790485"/>
              <a:gd name="connsiteX2738" fmla="*/ 8542829 w 13261896"/>
              <a:gd name="connsiteY2738" fmla="*/ 4833366 h 5790485"/>
              <a:gd name="connsiteX2739" fmla="*/ 8528542 w 13261896"/>
              <a:gd name="connsiteY2739" fmla="*/ 4828604 h 5790485"/>
              <a:gd name="connsiteX2740" fmla="*/ 8466629 w 13261896"/>
              <a:gd name="connsiteY2740" fmla="*/ 4880991 h 5790485"/>
              <a:gd name="connsiteX2741" fmla="*/ 8499967 w 13261896"/>
              <a:gd name="connsiteY2741" fmla="*/ 4880991 h 5790485"/>
              <a:gd name="connsiteX2742" fmla="*/ 8447579 w 13261896"/>
              <a:gd name="connsiteY2742" fmla="*/ 4904804 h 5790485"/>
              <a:gd name="connsiteX2743" fmla="*/ 8442817 w 13261896"/>
              <a:gd name="connsiteY2743" fmla="*/ 4890516 h 5790485"/>
              <a:gd name="connsiteX2744" fmla="*/ 8466629 w 13261896"/>
              <a:gd name="connsiteY2744" fmla="*/ 4861941 h 5790485"/>
              <a:gd name="connsiteX2745" fmla="*/ 8447579 w 13261896"/>
              <a:gd name="connsiteY2745" fmla="*/ 4861941 h 5790485"/>
              <a:gd name="connsiteX2746" fmla="*/ 8442817 w 13261896"/>
              <a:gd name="connsiteY2746" fmla="*/ 4852416 h 5790485"/>
              <a:gd name="connsiteX2747" fmla="*/ 8457104 w 13261896"/>
              <a:gd name="connsiteY2747" fmla="*/ 4804791 h 5790485"/>
              <a:gd name="connsiteX2748" fmla="*/ 8490442 w 13261896"/>
              <a:gd name="connsiteY2748" fmla="*/ 4804791 h 5790485"/>
              <a:gd name="connsiteX2749" fmla="*/ 8466629 w 13261896"/>
              <a:gd name="connsiteY2749" fmla="*/ 4847654 h 5790485"/>
              <a:gd name="connsiteX2750" fmla="*/ 8485679 w 13261896"/>
              <a:gd name="connsiteY2750" fmla="*/ 4823841 h 5790485"/>
              <a:gd name="connsiteX2751" fmla="*/ 8499967 w 13261896"/>
              <a:gd name="connsiteY2751" fmla="*/ 4833366 h 5790485"/>
              <a:gd name="connsiteX2752" fmla="*/ 8538067 w 13261896"/>
              <a:gd name="connsiteY2752" fmla="*/ 4819079 h 5790485"/>
              <a:gd name="connsiteX2753" fmla="*/ 8547592 w 13261896"/>
              <a:gd name="connsiteY2753" fmla="*/ 4795266 h 5790485"/>
              <a:gd name="connsiteX2754" fmla="*/ 8580929 w 13261896"/>
              <a:gd name="connsiteY2754" fmla="*/ 4795266 h 5790485"/>
              <a:gd name="connsiteX2755" fmla="*/ 7090458 w 13261896"/>
              <a:gd name="connsiteY2755" fmla="*/ 5023819 h 5790485"/>
              <a:gd name="connsiteX2756" fmla="*/ 7038070 w 13261896"/>
              <a:gd name="connsiteY2756" fmla="*/ 5000006 h 5790485"/>
              <a:gd name="connsiteX2757" fmla="*/ 7052358 w 13261896"/>
              <a:gd name="connsiteY2757" fmla="*/ 4942856 h 5790485"/>
              <a:gd name="connsiteX2758" fmla="*/ 7061883 w 13261896"/>
              <a:gd name="connsiteY2758" fmla="*/ 4861941 h 5790485"/>
              <a:gd name="connsiteX2759" fmla="*/ 7004733 w 13261896"/>
              <a:gd name="connsiteY2759" fmla="*/ 4809554 h 5790485"/>
              <a:gd name="connsiteX2760" fmla="*/ 6938058 w 13261896"/>
              <a:gd name="connsiteY2760" fmla="*/ 4866704 h 5790485"/>
              <a:gd name="connsiteX2761" fmla="*/ 6947583 w 13261896"/>
              <a:gd name="connsiteY2761" fmla="*/ 4900041 h 5790485"/>
              <a:gd name="connsiteX2762" fmla="*/ 6980920 w 13261896"/>
              <a:gd name="connsiteY2762" fmla="*/ 4885754 h 5790485"/>
              <a:gd name="connsiteX2763" fmla="*/ 6961870 w 13261896"/>
              <a:gd name="connsiteY2763" fmla="*/ 4880991 h 5790485"/>
              <a:gd name="connsiteX2764" fmla="*/ 6976158 w 13261896"/>
              <a:gd name="connsiteY2764" fmla="*/ 4842891 h 5790485"/>
              <a:gd name="connsiteX2765" fmla="*/ 6999970 w 13261896"/>
              <a:gd name="connsiteY2765" fmla="*/ 4842891 h 5790485"/>
              <a:gd name="connsiteX2766" fmla="*/ 7004733 w 13261896"/>
              <a:gd name="connsiteY2766" fmla="*/ 4861941 h 5790485"/>
              <a:gd name="connsiteX2767" fmla="*/ 6985683 w 13261896"/>
              <a:gd name="connsiteY2767" fmla="*/ 4890516 h 5790485"/>
              <a:gd name="connsiteX2768" fmla="*/ 6976158 w 13261896"/>
              <a:gd name="connsiteY2768" fmla="*/ 4938094 h 5790485"/>
              <a:gd name="connsiteX2769" fmla="*/ 6995208 w 13261896"/>
              <a:gd name="connsiteY2769" fmla="*/ 4952381 h 5790485"/>
              <a:gd name="connsiteX2770" fmla="*/ 6990445 w 13261896"/>
              <a:gd name="connsiteY2770" fmla="*/ 4966669 h 5790485"/>
              <a:gd name="connsiteX2771" fmla="*/ 6976158 w 13261896"/>
              <a:gd name="connsiteY2771" fmla="*/ 4976194 h 5790485"/>
              <a:gd name="connsiteX2772" fmla="*/ 6995208 w 13261896"/>
              <a:gd name="connsiteY2772" fmla="*/ 4990481 h 5790485"/>
              <a:gd name="connsiteX2773" fmla="*/ 6976158 w 13261896"/>
              <a:gd name="connsiteY2773" fmla="*/ 4995244 h 5790485"/>
              <a:gd name="connsiteX2774" fmla="*/ 6957108 w 13261896"/>
              <a:gd name="connsiteY2774" fmla="*/ 4985719 h 5790485"/>
              <a:gd name="connsiteX2775" fmla="*/ 6966633 w 13261896"/>
              <a:gd name="connsiteY2775" fmla="*/ 5004769 h 5790485"/>
              <a:gd name="connsiteX2776" fmla="*/ 6914245 w 13261896"/>
              <a:gd name="connsiteY2776" fmla="*/ 5028581 h 5790485"/>
              <a:gd name="connsiteX2777" fmla="*/ 6928533 w 13261896"/>
              <a:gd name="connsiteY2777" fmla="*/ 4814316 h 5790485"/>
              <a:gd name="connsiteX2778" fmla="*/ 7104745 w 13261896"/>
              <a:gd name="connsiteY2778" fmla="*/ 4795266 h 5790485"/>
              <a:gd name="connsiteX2779" fmla="*/ 7090458 w 13261896"/>
              <a:gd name="connsiteY2779" fmla="*/ 5023819 h 5790485"/>
              <a:gd name="connsiteX2780" fmla="*/ 12242863 w 13261896"/>
              <a:gd name="connsiteY2780" fmla="*/ 4819079 h 5790485"/>
              <a:gd name="connsiteX2781" fmla="*/ 12266629 w 13261896"/>
              <a:gd name="connsiteY2781" fmla="*/ 4804791 h 5790485"/>
              <a:gd name="connsiteX2782" fmla="*/ 12290441 w 13261896"/>
              <a:gd name="connsiteY2782" fmla="*/ 4828604 h 5790485"/>
              <a:gd name="connsiteX2783" fmla="*/ 12304729 w 13261896"/>
              <a:gd name="connsiteY2783" fmla="*/ 4819079 h 5790485"/>
              <a:gd name="connsiteX2784" fmla="*/ 12323779 w 13261896"/>
              <a:gd name="connsiteY2784" fmla="*/ 4828604 h 5790485"/>
              <a:gd name="connsiteX2785" fmla="*/ 12257104 w 13261896"/>
              <a:gd name="connsiteY2785" fmla="*/ 4885754 h 5790485"/>
              <a:gd name="connsiteX2786" fmla="*/ 12223813 w 13261896"/>
              <a:gd name="connsiteY2786" fmla="*/ 4880991 h 5790485"/>
              <a:gd name="connsiteX2787" fmla="*/ 12233338 w 13261896"/>
              <a:gd name="connsiteY2787" fmla="*/ 4847654 h 5790485"/>
              <a:gd name="connsiteX2788" fmla="*/ 12200000 w 13261896"/>
              <a:gd name="connsiteY2788" fmla="*/ 4885754 h 5790485"/>
              <a:gd name="connsiteX2789" fmla="*/ 12180950 w 13261896"/>
              <a:gd name="connsiteY2789" fmla="*/ 4861941 h 5790485"/>
              <a:gd name="connsiteX2790" fmla="*/ 12133325 w 13261896"/>
              <a:gd name="connsiteY2790" fmla="*/ 4847654 h 5790485"/>
              <a:gd name="connsiteX2791" fmla="*/ 12085700 w 13261896"/>
              <a:gd name="connsiteY2791" fmla="*/ 4819079 h 5790485"/>
              <a:gd name="connsiteX2792" fmla="*/ 12142850 w 13261896"/>
              <a:gd name="connsiteY2792" fmla="*/ 4800029 h 5790485"/>
              <a:gd name="connsiteX2793" fmla="*/ 12171425 w 13261896"/>
              <a:gd name="connsiteY2793" fmla="*/ 4809554 h 5790485"/>
              <a:gd name="connsiteX2794" fmla="*/ 12209525 w 13261896"/>
              <a:gd name="connsiteY2794" fmla="*/ 4790504 h 5790485"/>
              <a:gd name="connsiteX2795" fmla="*/ 12242863 w 13261896"/>
              <a:gd name="connsiteY2795" fmla="*/ 4819079 h 5790485"/>
              <a:gd name="connsiteX2796" fmla="*/ 4190476 w 13261896"/>
              <a:gd name="connsiteY2796" fmla="*/ 4852416 h 5790485"/>
              <a:gd name="connsiteX2797" fmla="*/ 4252341 w 13261896"/>
              <a:gd name="connsiteY2797" fmla="*/ 4942856 h 5790485"/>
              <a:gd name="connsiteX2798" fmla="*/ 4480941 w 13261896"/>
              <a:gd name="connsiteY2798" fmla="*/ 5123831 h 5790485"/>
              <a:gd name="connsiteX2799" fmla="*/ 4699969 w 13261896"/>
              <a:gd name="connsiteY2799" fmla="*/ 4980956 h 5790485"/>
              <a:gd name="connsiteX2800" fmla="*/ 4771406 w 13261896"/>
              <a:gd name="connsiteY2800" fmla="*/ 5000006 h 5790485"/>
              <a:gd name="connsiteX2801" fmla="*/ 4871419 w 13261896"/>
              <a:gd name="connsiteY2801" fmla="*/ 5109544 h 5790485"/>
              <a:gd name="connsiteX2802" fmla="*/ 5028533 w 13261896"/>
              <a:gd name="connsiteY2802" fmla="*/ 5219081 h 5790485"/>
              <a:gd name="connsiteX2803" fmla="*/ 5052346 w 13261896"/>
              <a:gd name="connsiteY2803" fmla="*/ 5295281 h 5790485"/>
              <a:gd name="connsiteX2804" fmla="*/ 5042821 w 13261896"/>
              <a:gd name="connsiteY2804" fmla="*/ 5385721 h 5790485"/>
              <a:gd name="connsiteX2805" fmla="*/ 4938094 w 13261896"/>
              <a:gd name="connsiteY2805" fmla="*/ 5423821 h 5790485"/>
              <a:gd name="connsiteX2806" fmla="*/ 4861894 w 13261896"/>
              <a:gd name="connsiteY2806" fmla="*/ 5528596 h 5790485"/>
              <a:gd name="connsiteX2807" fmla="*/ 4719019 w 13261896"/>
              <a:gd name="connsiteY2807" fmla="*/ 5580984 h 5790485"/>
              <a:gd name="connsiteX2808" fmla="*/ 4457129 w 13261896"/>
              <a:gd name="connsiteY2808" fmla="*/ 5504784 h 5790485"/>
              <a:gd name="connsiteX2809" fmla="*/ 4385691 w 13261896"/>
              <a:gd name="connsiteY2809" fmla="*/ 5442871 h 5790485"/>
              <a:gd name="connsiteX2810" fmla="*/ 4233339 w 13261896"/>
              <a:gd name="connsiteY2810" fmla="*/ 5328571 h 5790485"/>
              <a:gd name="connsiteX2811" fmla="*/ 4014264 w 13261896"/>
              <a:gd name="connsiteY2811" fmla="*/ 5176219 h 5790485"/>
              <a:gd name="connsiteX2812" fmla="*/ 3980926 w 13261896"/>
              <a:gd name="connsiteY2812" fmla="*/ 5071444 h 5790485"/>
              <a:gd name="connsiteX2813" fmla="*/ 3980926 w 13261896"/>
              <a:gd name="connsiteY2813" fmla="*/ 5047631 h 5790485"/>
              <a:gd name="connsiteX2814" fmla="*/ 4076176 w 13261896"/>
              <a:gd name="connsiteY2814" fmla="*/ 5119069 h 5790485"/>
              <a:gd name="connsiteX2815" fmla="*/ 4085701 w 13261896"/>
              <a:gd name="connsiteY2815" fmla="*/ 5147644 h 5790485"/>
              <a:gd name="connsiteX2816" fmla="*/ 4142851 w 13261896"/>
              <a:gd name="connsiteY2816" fmla="*/ 5176219 h 5790485"/>
              <a:gd name="connsiteX2817" fmla="*/ 3980926 w 13261896"/>
              <a:gd name="connsiteY2817" fmla="*/ 5033344 h 5790485"/>
              <a:gd name="connsiteX2818" fmla="*/ 3980926 w 13261896"/>
              <a:gd name="connsiteY2818" fmla="*/ 5014294 h 5790485"/>
              <a:gd name="connsiteX2819" fmla="*/ 3995214 w 13261896"/>
              <a:gd name="connsiteY2819" fmla="*/ 4928569 h 5790485"/>
              <a:gd name="connsiteX2820" fmla="*/ 4066651 w 13261896"/>
              <a:gd name="connsiteY2820" fmla="*/ 4842891 h 5790485"/>
              <a:gd name="connsiteX2821" fmla="*/ 4104751 w 13261896"/>
              <a:gd name="connsiteY2821" fmla="*/ 4871466 h 5790485"/>
              <a:gd name="connsiteX2822" fmla="*/ 4152376 w 13261896"/>
              <a:gd name="connsiteY2822" fmla="*/ 4957144 h 5790485"/>
              <a:gd name="connsiteX2823" fmla="*/ 4223814 w 13261896"/>
              <a:gd name="connsiteY2823" fmla="*/ 5061919 h 5790485"/>
              <a:gd name="connsiteX2824" fmla="*/ 4238101 w 13261896"/>
              <a:gd name="connsiteY2824" fmla="*/ 5114306 h 5790485"/>
              <a:gd name="connsiteX2825" fmla="*/ 4228576 w 13261896"/>
              <a:gd name="connsiteY2825" fmla="*/ 5138119 h 5790485"/>
              <a:gd name="connsiteX2826" fmla="*/ 4261866 w 13261896"/>
              <a:gd name="connsiteY2826" fmla="*/ 5204794 h 5790485"/>
              <a:gd name="connsiteX2827" fmla="*/ 4266629 w 13261896"/>
              <a:gd name="connsiteY2827" fmla="*/ 5190506 h 5790485"/>
              <a:gd name="connsiteX2828" fmla="*/ 4242864 w 13261896"/>
              <a:gd name="connsiteY2828" fmla="*/ 5138119 h 5790485"/>
              <a:gd name="connsiteX2829" fmla="*/ 4252341 w 13261896"/>
              <a:gd name="connsiteY2829" fmla="*/ 5114306 h 5790485"/>
              <a:gd name="connsiteX2830" fmla="*/ 4242864 w 13261896"/>
              <a:gd name="connsiteY2830" fmla="*/ 5066681 h 5790485"/>
              <a:gd name="connsiteX2831" fmla="*/ 4371404 w 13261896"/>
              <a:gd name="connsiteY2831" fmla="*/ 5133356 h 5790485"/>
              <a:gd name="connsiteX2832" fmla="*/ 4390454 w 13261896"/>
              <a:gd name="connsiteY2832" fmla="*/ 5171456 h 5790485"/>
              <a:gd name="connsiteX2833" fmla="*/ 4433316 w 13261896"/>
              <a:gd name="connsiteY2833" fmla="*/ 5195269 h 5790485"/>
              <a:gd name="connsiteX2834" fmla="*/ 4399979 w 13261896"/>
              <a:gd name="connsiteY2834" fmla="*/ 5166694 h 5790485"/>
              <a:gd name="connsiteX2835" fmla="*/ 4233339 w 13261896"/>
              <a:gd name="connsiteY2835" fmla="*/ 5042869 h 5790485"/>
              <a:gd name="connsiteX2836" fmla="*/ 4171426 w 13261896"/>
              <a:gd name="connsiteY2836" fmla="*/ 4957144 h 5790485"/>
              <a:gd name="connsiteX2837" fmla="*/ 4066651 w 13261896"/>
              <a:gd name="connsiteY2837" fmla="*/ 4828604 h 5790485"/>
              <a:gd name="connsiteX2838" fmla="*/ 3990451 w 13261896"/>
              <a:gd name="connsiteY2838" fmla="*/ 4880991 h 5790485"/>
              <a:gd name="connsiteX2839" fmla="*/ 3966639 w 13261896"/>
              <a:gd name="connsiteY2839" fmla="*/ 4890516 h 5790485"/>
              <a:gd name="connsiteX2840" fmla="*/ 3942826 w 13261896"/>
              <a:gd name="connsiteY2840" fmla="*/ 4919044 h 5790485"/>
              <a:gd name="connsiteX2841" fmla="*/ 3880914 w 13261896"/>
              <a:gd name="connsiteY2841" fmla="*/ 4857179 h 5790485"/>
              <a:gd name="connsiteX2842" fmla="*/ 4028551 w 13261896"/>
              <a:gd name="connsiteY2842" fmla="*/ 4785741 h 5790485"/>
              <a:gd name="connsiteX2843" fmla="*/ 4190476 w 13261896"/>
              <a:gd name="connsiteY2843" fmla="*/ 4852416 h 5790485"/>
              <a:gd name="connsiteX2844" fmla="*/ 3719036 w 13261896"/>
              <a:gd name="connsiteY2844" fmla="*/ 4790504 h 5790485"/>
              <a:gd name="connsiteX2845" fmla="*/ 3719036 w 13261896"/>
              <a:gd name="connsiteY2845" fmla="*/ 4866704 h 5790485"/>
              <a:gd name="connsiteX2846" fmla="*/ 3690461 w 13261896"/>
              <a:gd name="connsiteY2846" fmla="*/ 4866704 h 5790485"/>
              <a:gd name="connsiteX2847" fmla="*/ 3685699 w 13261896"/>
              <a:gd name="connsiteY2847" fmla="*/ 4814316 h 5790485"/>
              <a:gd name="connsiteX2848" fmla="*/ 3699986 w 13261896"/>
              <a:gd name="connsiteY2848" fmla="*/ 4785741 h 5790485"/>
              <a:gd name="connsiteX2849" fmla="*/ 3719036 w 13261896"/>
              <a:gd name="connsiteY2849" fmla="*/ 4790504 h 5790485"/>
              <a:gd name="connsiteX2850" fmla="*/ 1580912 w 13261896"/>
              <a:gd name="connsiteY2850" fmla="*/ 4804791 h 5790485"/>
              <a:gd name="connsiteX2851" fmla="*/ 1580912 w 13261896"/>
              <a:gd name="connsiteY2851" fmla="*/ 4833366 h 5790485"/>
              <a:gd name="connsiteX2852" fmla="*/ 1523810 w 13261896"/>
              <a:gd name="connsiteY2852" fmla="*/ 4804791 h 5790485"/>
              <a:gd name="connsiteX2853" fmla="*/ 1538097 w 13261896"/>
              <a:gd name="connsiteY2853" fmla="*/ 4785741 h 5790485"/>
              <a:gd name="connsiteX2854" fmla="*/ 1580912 w 13261896"/>
              <a:gd name="connsiteY2854" fmla="*/ 4804791 h 5790485"/>
              <a:gd name="connsiteX2855" fmla="*/ 1119045 w 13261896"/>
              <a:gd name="connsiteY2855" fmla="*/ 4871466 h 5790485"/>
              <a:gd name="connsiteX2856" fmla="*/ 1095232 w 13261896"/>
              <a:gd name="connsiteY2856" fmla="*/ 4938094 h 5790485"/>
              <a:gd name="connsiteX2857" fmla="*/ 1109520 w 13261896"/>
              <a:gd name="connsiteY2857" fmla="*/ 4919044 h 5790485"/>
              <a:gd name="connsiteX2858" fmla="*/ 1090470 w 13261896"/>
              <a:gd name="connsiteY2858" fmla="*/ 5023819 h 5790485"/>
              <a:gd name="connsiteX2859" fmla="*/ 1076182 w 13261896"/>
              <a:gd name="connsiteY2859" fmla="*/ 4995244 h 5790485"/>
              <a:gd name="connsiteX2860" fmla="*/ 1123807 w 13261896"/>
              <a:gd name="connsiteY2860" fmla="*/ 4833366 h 5790485"/>
              <a:gd name="connsiteX2861" fmla="*/ 1142857 w 13261896"/>
              <a:gd name="connsiteY2861" fmla="*/ 4785741 h 5790485"/>
              <a:gd name="connsiteX2862" fmla="*/ 1119045 w 13261896"/>
              <a:gd name="connsiteY2862" fmla="*/ 4871466 h 5790485"/>
              <a:gd name="connsiteX2863" fmla="*/ 1104757 w 13261896"/>
              <a:gd name="connsiteY2863" fmla="*/ 4833366 h 5790485"/>
              <a:gd name="connsiteX2864" fmla="*/ 1128570 w 13261896"/>
              <a:gd name="connsiteY2864" fmla="*/ 4790504 h 5790485"/>
              <a:gd name="connsiteX2865" fmla="*/ 1104757 w 13261896"/>
              <a:gd name="connsiteY2865" fmla="*/ 4833366 h 5790485"/>
              <a:gd name="connsiteX2866" fmla="*/ 3814286 w 13261896"/>
              <a:gd name="connsiteY2866" fmla="*/ 4804791 h 5790485"/>
              <a:gd name="connsiteX2867" fmla="*/ 3790474 w 13261896"/>
              <a:gd name="connsiteY2867" fmla="*/ 4795266 h 5790485"/>
              <a:gd name="connsiteX2868" fmla="*/ 3790474 w 13261896"/>
              <a:gd name="connsiteY2868" fmla="*/ 4780979 h 5790485"/>
              <a:gd name="connsiteX2869" fmla="*/ 3814286 w 13261896"/>
              <a:gd name="connsiteY2869" fmla="*/ 4804791 h 5790485"/>
              <a:gd name="connsiteX2870" fmla="*/ 3561874 w 13261896"/>
              <a:gd name="connsiteY2870" fmla="*/ 4814316 h 5790485"/>
              <a:gd name="connsiteX2871" fmla="*/ 3547586 w 13261896"/>
              <a:gd name="connsiteY2871" fmla="*/ 4866704 h 5790485"/>
              <a:gd name="connsiteX2872" fmla="*/ 3533299 w 13261896"/>
              <a:gd name="connsiteY2872" fmla="*/ 4866704 h 5790485"/>
              <a:gd name="connsiteX2873" fmla="*/ 3533299 w 13261896"/>
              <a:gd name="connsiteY2873" fmla="*/ 4790504 h 5790485"/>
              <a:gd name="connsiteX2874" fmla="*/ 3547586 w 13261896"/>
              <a:gd name="connsiteY2874" fmla="*/ 4780979 h 5790485"/>
              <a:gd name="connsiteX2875" fmla="*/ 3561874 w 13261896"/>
              <a:gd name="connsiteY2875" fmla="*/ 4814316 h 5790485"/>
              <a:gd name="connsiteX2876" fmla="*/ 10971419 w 13261896"/>
              <a:gd name="connsiteY2876" fmla="*/ 4785741 h 5790485"/>
              <a:gd name="connsiteX2877" fmla="*/ 10971419 w 13261896"/>
              <a:gd name="connsiteY2877" fmla="*/ 4861941 h 5790485"/>
              <a:gd name="connsiteX2878" fmla="*/ 10923794 w 13261896"/>
              <a:gd name="connsiteY2878" fmla="*/ 4857179 h 5790485"/>
              <a:gd name="connsiteX2879" fmla="*/ 10833306 w 13261896"/>
              <a:gd name="connsiteY2879" fmla="*/ 4876229 h 5790485"/>
              <a:gd name="connsiteX2880" fmla="*/ 10780919 w 13261896"/>
              <a:gd name="connsiteY2880" fmla="*/ 4923806 h 5790485"/>
              <a:gd name="connsiteX2881" fmla="*/ 10690479 w 13261896"/>
              <a:gd name="connsiteY2881" fmla="*/ 5057156 h 5790485"/>
              <a:gd name="connsiteX2882" fmla="*/ 10671429 w 13261896"/>
              <a:gd name="connsiteY2882" fmla="*/ 4957144 h 5790485"/>
              <a:gd name="connsiteX2883" fmla="*/ 10704767 w 13261896"/>
              <a:gd name="connsiteY2883" fmla="*/ 4880991 h 5790485"/>
              <a:gd name="connsiteX2884" fmla="*/ 10738056 w 13261896"/>
              <a:gd name="connsiteY2884" fmla="*/ 4900041 h 5790485"/>
              <a:gd name="connsiteX2885" fmla="*/ 10747581 w 13261896"/>
              <a:gd name="connsiteY2885" fmla="*/ 4880991 h 5790485"/>
              <a:gd name="connsiteX2886" fmla="*/ 10733294 w 13261896"/>
              <a:gd name="connsiteY2886" fmla="*/ 4852416 h 5790485"/>
              <a:gd name="connsiteX2887" fmla="*/ 10766631 w 13261896"/>
              <a:gd name="connsiteY2887" fmla="*/ 4823841 h 5790485"/>
              <a:gd name="connsiteX2888" fmla="*/ 10780919 w 13261896"/>
              <a:gd name="connsiteY2888" fmla="*/ 4838129 h 5790485"/>
              <a:gd name="connsiteX2889" fmla="*/ 10823781 w 13261896"/>
              <a:gd name="connsiteY2889" fmla="*/ 4785741 h 5790485"/>
              <a:gd name="connsiteX2890" fmla="*/ 10885694 w 13261896"/>
              <a:gd name="connsiteY2890" fmla="*/ 4819079 h 5790485"/>
              <a:gd name="connsiteX2891" fmla="*/ 10942844 w 13261896"/>
              <a:gd name="connsiteY2891" fmla="*/ 4776216 h 5790485"/>
              <a:gd name="connsiteX2892" fmla="*/ 10971419 w 13261896"/>
              <a:gd name="connsiteY2892" fmla="*/ 4785741 h 5790485"/>
              <a:gd name="connsiteX2893" fmla="*/ 8819007 w 13261896"/>
              <a:gd name="connsiteY2893" fmla="*/ 4790504 h 5790485"/>
              <a:gd name="connsiteX2894" fmla="*/ 8719042 w 13261896"/>
              <a:gd name="connsiteY2894" fmla="*/ 4800029 h 5790485"/>
              <a:gd name="connsiteX2895" fmla="*/ 8714279 w 13261896"/>
              <a:gd name="connsiteY2895" fmla="*/ 4833366 h 5790485"/>
              <a:gd name="connsiteX2896" fmla="*/ 8738092 w 13261896"/>
              <a:gd name="connsiteY2896" fmla="*/ 4838129 h 5790485"/>
              <a:gd name="connsiteX2897" fmla="*/ 8780954 w 13261896"/>
              <a:gd name="connsiteY2897" fmla="*/ 4819079 h 5790485"/>
              <a:gd name="connsiteX2898" fmla="*/ 8804767 w 13261896"/>
              <a:gd name="connsiteY2898" fmla="*/ 4833366 h 5790485"/>
              <a:gd name="connsiteX2899" fmla="*/ 8747617 w 13261896"/>
              <a:gd name="connsiteY2899" fmla="*/ 4923806 h 5790485"/>
              <a:gd name="connsiteX2900" fmla="*/ 8723804 w 13261896"/>
              <a:gd name="connsiteY2900" fmla="*/ 4904804 h 5790485"/>
              <a:gd name="connsiteX2901" fmla="*/ 8766667 w 13261896"/>
              <a:gd name="connsiteY2901" fmla="*/ 4842891 h 5790485"/>
              <a:gd name="connsiteX2902" fmla="*/ 8738092 w 13261896"/>
              <a:gd name="connsiteY2902" fmla="*/ 4838129 h 5790485"/>
              <a:gd name="connsiteX2903" fmla="*/ 8719042 w 13261896"/>
              <a:gd name="connsiteY2903" fmla="*/ 4838129 h 5790485"/>
              <a:gd name="connsiteX2904" fmla="*/ 8695229 w 13261896"/>
              <a:gd name="connsiteY2904" fmla="*/ 4880991 h 5790485"/>
              <a:gd name="connsiteX2905" fmla="*/ 8623792 w 13261896"/>
              <a:gd name="connsiteY2905" fmla="*/ 4933331 h 5790485"/>
              <a:gd name="connsiteX2906" fmla="*/ 8661892 w 13261896"/>
              <a:gd name="connsiteY2906" fmla="*/ 4895279 h 5790485"/>
              <a:gd name="connsiteX2907" fmla="*/ 8690467 w 13261896"/>
              <a:gd name="connsiteY2907" fmla="*/ 4823841 h 5790485"/>
              <a:gd name="connsiteX2908" fmla="*/ 8690467 w 13261896"/>
              <a:gd name="connsiteY2908" fmla="*/ 4809554 h 5790485"/>
              <a:gd name="connsiteX2909" fmla="*/ 8638079 w 13261896"/>
              <a:gd name="connsiteY2909" fmla="*/ 4804791 h 5790485"/>
              <a:gd name="connsiteX2910" fmla="*/ 8771429 w 13261896"/>
              <a:gd name="connsiteY2910" fmla="*/ 4790504 h 5790485"/>
              <a:gd name="connsiteX2911" fmla="*/ 8795242 w 13261896"/>
              <a:gd name="connsiteY2911" fmla="*/ 4776216 h 5790485"/>
              <a:gd name="connsiteX2912" fmla="*/ 8819007 w 13261896"/>
              <a:gd name="connsiteY2912" fmla="*/ 4790504 h 5790485"/>
              <a:gd name="connsiteX2913" fmla="*/ 12261866 w 13261896"/>
              <a:gd name="connsiteY2913" fmla="*/ 4771454 h 5790485"/>
              <a:gd name="connsiteX2914" fmla="*/ 12257104 w 13261896"/>
              <a:gd name="connsiteY2914" fmla="*/ 4771454 h 5790485"/>
              <a:gd name="connsiteX2915" fmla="*/ 12261866 w 13261896"/>
              <a:gd name="connsiteY2915" fmla="*/ 4771454 h 5790485"/>
              <a:gd name="connsiteX2916" fmla="*/ 12228575 w 13261896"/>
              <a:gd name="connsiteY2916" fmla="*/ 4771454 h 5790485"/>
              <a:gd name="connsiteX2917" fmla="*/ 12238100 w 13261896"/>
              <a:gd name="connsiteY2917" fmla="*/ 4780979 h 5790485"/>
              <a:gd name="connsiteX2918" fmla="*/ 12228575 w 13261896"/>
              <a:gd name="connsiteY2918" fmla="*/ 4771454 h 5790485"/>
              <a:gd name="connsiteX2919" fmla="*/ 6638068 w 13261896"/>
              <a:gd name="connsiteY2919" fmla="*/ 4795266 h 5790485"/>
              <a:gd name="connsiteX2920" fmla="*/ 6619018 w 13261896"/>
              <a:gd name="connsiteY2920" fmla="*/ 4795266 h 5790485"/>
              <a:gd name="connsiteX2921" fmla="*/ 6619018 w 13261896"/>
              <a:gd name="connsiteY2921" fmla="*/ 4776216 h 5790485"/>
              <a:gd name="connsiteX2922" fmla="*/ 6642831 w 13261896"/>
              <a:gd name="connsiteY2922" fmla="*/ 4771454 h 5790485"/>
              <a:gd name="connsiteX2923" fmla="*/ 6638068 w 13261896"/>
              <a:gd name="connsiteY2923" fmla="*/ 4795266 h 5790485"/>
              <a:gd name="connsiteX2924" fmla="*/ 8966644 w 13261896"/>
              <a:gd name="connsiteY2924" fmla="*/ 4780979 h 5790485"/>
              <a:gd name="connsiteX2925" fmla="*/ 8971407 w 13261896"/>
              <a:gd name="connsiteY2925" fmla="*/ 4800029 h 5790485"/>
              <a:gd name="connsiteX2926" fmla="*/ 9004744 w 13261896"/>
              <a:gd name="connsiteY2926" fmla="*/ 4800029 h 5790485"/>
              <a:gd name="connsiteX2927" fmla="*/ 9004744 w 13261896"/>
              <a:gd name="connsiteY2927" fmla="*/ 4771454 h 5790485"/>
              <a:gd name="connsiteX2928" fmla="*/ 9042844 w 13261896"/>
              <a:gd name="connsiteY2928" fmla="*/ 4771454 h 5790485"/>
              <a:gd name="connsiteX2929" fmla="*/ 9038082 w 13261896"/>
              <a:gd name="connsiteY2929" fmla="*/ 4804791 h 5790485"/>
              <a:gd name="connsiteX2930" fmla="*/ 9019032 w 13261896"/>
              <a:gd name="connsiteY2930" fmla="*/ 4809554 h 5790485"/>
              <a:gd name="connsiteX2931" fmla="*/ 8985694 w 13261896"/>
              <a:gd name="connsiteY2931" fmla="*/ 4800029 h 5790485"/>
              <a:gd name="connsiteX2932" fmla="*/ 8919019 w 13261896"/>
              <a:gd name="connsiteY2932" fmla="*/ 4809554 h 5790485"/>
              <a:gd name="connsiteX2933" fmla="*/ 8947594 w 13261896"/>
              <a:gd name="connsiteY2933" fmla="*/ 4814316 h 5790485"/>
              <a:gd name="connsiteX2934" fmla="*/ 8942832 w 13261896"/>
              <a:gd name="connsiteY2934" fmla="*/ 4833366 h 5790485"/>
              <a:gd name="connsiteX2935" fmla="*/ 9009507 w 13261896"/>
              <a:gd name="connsiteY2935" fmla="*/ 4819079 h 5790485"/>
              <a:gd name="connsiteX2936" fmla="*/ 9033319 w 13261896"/>
              <a:gd name="connsiteY2936" fmla="*/ 4833366 h 5790485"/>
              <a:gd name="connsiteX2937" fmla="*/ 8928544 w 13261896"/>
              <a:gd name="connsiteY2937" fmla="*/ 4904804 h 5790485"/>
              <a:gd name="connsiteX2938" fmla="*/ 8857107 w 13261896"/>
              <a:gd name="connsiteY2938" fmla="*/ 4923806 h 5790485"/>
              <a:gd name="connsiteX2939" fmla="*/ 8842819 w 13261896"/>
              <a:gd name="connsiteY2939" fmla="*/ 4923806 h 5790485"/>
              <a:gd name="connsiteX2940" fmla="*/ 8914257 w 13261896"/>
              <a:gd name="connsiteY2940" fmla="*/ 4890516 h 5790485"/>
              <a:gd name="connsiteX2941" fmla="*/ 8909494 w 13261896"/>
              <a:gd name="connsiteY2941" fmla="*/ 4861941 h 5790485"/>
              <a:gd name="connsiteX2942" fmla="*/ 8895207 w 13261896"/>
              <a:gd name="connsiteY2942" fmla="*/ 4857179 h 5790485"/>
              <a:gd name="connsiteX2943" fmla="*/ 8852344 w 13261896"/>
              <a:gd name="connsiteY2943" fmla="*/ 4876229 h 5790485"/>
              <a:gd name="connsiteX2944" fmla="*/ 8904732 w 13261896"/>
              <a:gd name="connsiteY2944" fmla="*/ 4814316 h 5790485"/>
              <a:gd name="connsiteX2945" fmla="*/ 8861869 w 13261896"/>
              <a:gd name="connsiteY2945" fmla="*/ 4814316 h 5790485"/>
              <a:gd name="connsiteX2946" fmla="*/ 8861869 w 13261896"/>
              <a:gd name="connsiteY2946" fmla="*/ 4780979 h 5790485"/>
              <a:gd name="connsiteX2947" fmla="*/ 8899969 w 13261896"/>
              <a:gd name="connsiteY2947" fmla="*/ 4780979 h 5790485"/>
              <a:gd name="connsiteX2948" fmla="*/ 8895207 w 13261896"/>
              <a:gd name="connsiteY2948" fmla="*/ 4804791 h 5790485"/>
              <a:gd name="connsiteX2949" fmla="*/ 8933307 w 13261896"/>
              <a:gd name="connsiteY2949" fmla="*/ 4804791 h 5790485"/>
              <a:gd name="connsiteX2950" fmla="*/ 8933307 w 13261896"/>
              <a:gd name="connsiteY2950" fmla="*/ 4771454 h 5790485"/>
              <a:gd name="connsiteX2951" fmla="*/ 8976169 w 13261896"/>
              <a:gd name="connsiteY2951" fmla="*/ 4771454 h 5790485"/>
              <a:gd name="connsiteX2952" fmla="*/ 8966644 w 13261896"/>
              <a:gd name="connsiteY2952" fmla="*/ 4780979 h 5790485"/>
              <a:gd name="connsiteX2953" fmla="*/ 3780949 w 13261896"/>
              <a:gd name="connsiteY2953" fmla="*/ 4776216 h 5790485"/>
              <a:gd name="connsiteX2954" fmla="*/ 3780949 w 13261896"/>
              <a:gd name="connsiteY2954" fmla="*/ 4790504 h 5790485"/>
              <a:gd name="connsiteX2955" fmla="*/ 3761899 w 13261896"/>
              <a:gd name="connsiteY2955" fmla="*/ 4766691 h 5790485"/>
              <a:gd name="connsiteX2956" fmla="*/ 3780949 w 13261896"/>
              <a:gd name="connsiteY2956" fmla="*/ 4776216 h 5790485"/>
              <a:gd name="connsiteX2957" fmla="*/ 1514285 w 13261896"/>
              <a:gd name="connsiteY2957" fmla="*/ 4776216 h 5790485"/>
              <a:gd name="connsiteX2958" fmla="*/ 1514285 w 13261896"/>
              <a:gd name="connsiteY2958" fmla="*/ 4800029 h 5790485"/>
              <a:gd name="connsiteX2959" fmla="*/ 1490472 w 13261896"/>
              <a:gd name="connsiteY2959" fmla="*/ 4790504 h 5790485"/>
              <a:gd name="connsiteX2960" fmla="*/ 1490472 w 13261896"/>
              <a:gd name="connsiteY2960" fmla="*/ 4766691 h 5790485"/>
              <a:gd name="connsiteX2961" fmla="*/ 1514285 w 13261896"/>
              <a:gd name="connsiteY2961" fmla="*/ 4776216 h 5790485"/>
              <a:gd name="connsiteX2962" fmla="*/ 12219050 w 13261896"/>
              <a:gd name="connsiteY2962" fmla="*/ 4766691 h 5790485"/>
              <a:gd name="connsiteX2963" fmla="*/ 12195238 w 13261896"/>
              <a:gd name="connsiteY2963" fmla="*/ 4761929 h 5790485"/>
              <a:gd name="connsiteX2964" fmla="*/ 12219050 w 13261896"/>
              <a:gd name="connsiteY2964" fmla="*/ 4766691 h 5790485"/>
              <a:gd name="connsiteX2965" fmla="*/ 3804761 w 13261896"/>
              <a:gd name="connsiteY2965" fmla="*/ 4776216 h 5790485"/>
              <a:gd name="connsiteX2966" fmla="*/ 3804761 w 13261896"/>
              <a:gd name="connsiteY2966" fmla="*/ 4757166 h 5790485"/>
              <a:gd name="connsiteX2967" fmla="*/ 3804761 w 13261896"/>
              <a:gd name="connsiteY2967" fmla="*/ 4776216 h 5790485"/>
              <a:gd name="connsiteX2968" fmla="*/ 12214288 w 13261896"/>
              <a:gd name="connsiteY2968" fmla="*/ 4752404 h 5790485"/>
              <a:gd name="connsiteX2969" fmla="*/ 12209525 w 13261896"/>
              <a:gd name="connsiteY2969" fmla="*/ 4752404 h 5790485"/>
              <a:gd name="connsiteX2970" fmla="*/ 12214288 w 13261896"/>
              <a:gd name="connsiteY2970" fmla="*/ 4752404 h 5790485"/>
              <a:gd name="connsiteX2971" fmla="*/ 6857143 w 13261896"/>
              <a:gd name="connsiteY2971" fmla="*/ 4752404 h 5790485"/>
              <a:gd name="connsiteX2972" fmla="*/ 6857143 w 13261896"/>
              <a:gd name="connsiteY2972" fmla="*/ 4771454 h 5790485"/>
              <a:gd name="connsiteX2973" fmla="*/ 6847618 w 13261896"/>
              <a:gd name="connsiteY2973" fmla="*/ 4771454 h 5790485"/>
              <a:gd name="connsiteX2974" fmla="*/ 6847618 w 13261896"/>
              <a:gd name="connsiteY2974" fmla="*/ 4752404 h 5790485"/>
              <a:gd name="connsiteX2975" fmla="*/ 6857143 w 13261896"/>
              <a:gd name="connsiteY2975" fmla="*/ 4752404 h 5790485"/>
              <a:gd name="connsiteX2976" fmla="*/ 6704743 w 13261896"/>
              <a:gd name="connsiteY2976" fmla="*/ 4785741 h 5790485"/>
              <a:gd name="connsiteX2977" fmla="*/ 6709506 w 13261896"/>
              <a:gd name="connsiteY2977" fmla="*/ 4752404 h 5790485"/>
              <a:gd name="connsiteX2978" fmla="*/ 6704743 w 13261896"/>
              <a:gd name="connsiteY2978" fmla="*/ 4785741 h 5790485"/>
              <a:gd name="connsiteX2979" fmla="*/ 3795236 w 13261896"/>
              <a:gd name="connsiteY2979" fmla="*/ 4761929 h 5790485"/>
              <a:gd name="connsiteX2980" fmla="*/ 3776186 w 13261896"/>
              <a:gd name="connsiteY2980" fmla="*/ 4742879 h 5790485"/>
              <a:gd name="connsiteX2981" fmla="*/ 3795236 w 13261896"/>
              <a:gd name="connsiteY2981" fmla="*/ 4761929 h 5790485"/>
              <a:gd name="connsiteX2982" fmla="*/ 1138095 w 13261896"/>
              <a:gd name="connsiteY2982" fmla="*/ 4766691 h 5790485"/>
              <a:gd name="connsiteX2983" fmla="*/ 1147620 w 13261896"/>
              <a:gd name="connsiteY2983" fmla="*/ 4742879 h 5790485"/>
              <a:gd name="connsiteX2984" fmla="*/ 1138095 w 13261896"/>
              <a:gd name="connsiteY2984" fmla="*/ 4766691 h 5790485"/>
              <a:gd name="connsiteX2985" fmla="*/ 12671394 w 13261896"/>
              <a:gd name="connsiteY2985" fmla="*/ 4747641 h 5790485"/>
              <a:gd name="connsiteX2986" fmla="*/ 12628531 w 13261896"/>
              <a:gd name="connsiteY2986" fmla="*/ 4785741 h 5790485"/>
              <a:gd name="connsiteX2987" fmla="*/ 12666631 w 13261896"/>
              <a:gd name="connsiteY2987" fmla="*/ 4738116 h 5790485"/>
              <a:gd name="connsiteX2988" fmla="*/ 12671394 w 13261896"/>
              <a:gd name="connsiteY2988" fmla="*/ 4747641 h 5790485"/>
              <a:gd name="connsiteX2989" fmla="*/ 12233338 w 13261896"/>
              <a:gd name="connsiteY2989" fmla="*/ 4761929 h 5790485"/>
              <a:gd name="connsiteX2990" fmla="*/ 12214288 w 13261896"/>
              <a:gd name="connsiteY2990" fmla="*/ 4738116 h 5790485"/>
              <a:gd name="connsiteX2991" fmla="*/ 12233338 w 13261896"/>
              <a:gd name="connsiteY2991" fmla="*/ 4761929 h 5790485"/>
              <a:gd name="connsiteX2992" fmla="*/ 11795236 w 13261896"/>
              <a:gd name="connsiteY2992" fmla="*/ 4733354 h 5790485"/>
              <a:gd name="connsiteX2993" fmla="*/ 11823811 w 13261896"/>
              <a:gd name="connsiteY2993" fmla="*/ 4766691 h 5790485"/>
              <a:gd name="connsiteX2994" fmla="*/ 11847623 w 13261896"/>
              <a:gd name="connsiteY2994" fmla="*/ 4757166 h 5790485"/>
              <a:gd name="connsiteX2995" fmla="*/ 11880913 w 13261896"/>
              <a:gd name="connsiteY2995" fmla="*/ 4776216 h 5790485"/>
              <a:gd name="connsiteX2996" fmla="*/ 11871388 w 13261896"/>
              <a:gd name="connsiteY2996" fmla="*/ 4804791 h 5790485"/>
              <a:gd name="connsiteX2997" fmla="*/ 11890438 w 13261896"/>
              <a:gd name="connsiteY2997" fmla="*/ 4842891 h 5790485"/>
              <a:gd name="connsiteX2998" fmla="*/ 11780948 w 13261896"/>
              <a:gd name="connsiteY2998" fmla="*/ 4733354 h 5790485"/>
              <a:gd name="connsiteX2999" fmla="*/ 11795236 w 13261896"/>
              <a:gd name="connsiteY2999" fmla="*/ 4733354 h 5790485"/>
              <a:gd name="connsiteX3000" fmla="*/ 7080933 w 13261896"/>
              <a:gd name="connsiteY3000" fmla="*/ 4752404 h 5790485"/>
              <a:gd name="connsiteX3001" fmla="*/ 7066645 w 13261896"/>
              <a:gd name="connsiteY3001" fmla="*/ 4752404 h 5790485"/>
              <a:gd name="connsiteX3002" fmla="*/ 7061883 w 13261896"/>
              <a:gd name="connsiteY3002" fmla="*/ 4742879 h 5790485"/>
              <a:gd name="connsiteX3003" fmla="*/ 7080933 w 13261896"/>
              <a:gd name="connsiteY3003" fmla="*/ 4733354 h 5790485"/>
              <a:gd name="connsiteX3004" fmla="*/ 7080933 w 13261896"/>
              <a:gd name="connsiteY3004" fmla="*/ 4752404 h 5790485"/>
              <a:gd name="connsiteX3005" fmla="*/ 1319022 w 13261896"/>
              <a:gd name="connsiteY3005" fmla="*/ 5109544 h 5790485"/>
              <a:gd name="connsiteX3006" fmla="*/ 1285685 w 13261896"/>
              <a:gd name="connsiteY3006" fmla="*/ 4980956 h 5790485"/>
              <a:gd name="connsiteX3007" fmla="*/ 1276160 w 13261896"/>
              <a:gd name="connsiteY3007" fmla="*/ 5080969 h 5790485"/>
              <a:gd name="connsiteX3008" fmla="*/ 1261872 w 13261896"/>
              <a:gd name="connsiteY3008" fmla="*/ 4985719 h 5790485"/>
              <a:gd name="connsiteX3009" fmla="*/ 1257110 w 13261896"/>
              <a:gd name="connsiteY3009" fmla="*/ 5061919 h 5790485"/>
              <a:gd name="connsiteX3010" fmla="*/ 1247585 w 13261896"/>
              <a:gd name="connsiteY3010" fmla="*/ 4957144 h 5790485"/>
              <a:gd name="connsiteX3011" fmla="*/ 1238060 w 13261896"/>
              <a:gd name="connsiteY3011" fmla="*/ 5038106 h 5790485"/>
              <a:gd name="connsiteX3012" fmla="*/ 1233297 w 13261896"/>
              <a:gd name="connsiteY3012" fmla="*/ 4995244 h 5790485"/>
              <a:gd name="connsiteX3013" fmla="*/ 1319022 w 13261896"/>
              <a:gd name="connsiteY3013" fmla="*/ 4733354 h 5790485"/>
              <a:gd name="connsiteX3014" fmla="*/ 1319022 w 13261896"/>
              <a:gd name="connsiteY3014" fmla="*/ 5109544 h 5790485"/>
              <a:gd name="connsiteX3015" fmla="*/ 10876169 w 13261896"/>
              <a:gd name="connsiteY3015" fmla="*/ 4790504 h 5790485"/>
              <a:gd name="connsiteX3016" fmla="*/ 10838069 w 13261896"/>
              <a:gd name="connsiteY3016" fmla="*/ 4780979 h 5790485"/>
              <a:gd name="connsiteX3017" fmla="*/ 10866644 w 13261896"/>
              <a:gd name="connsiteY3017" fmla="*/ 4766691 h 5790485"/>
              <a:gd name="connsiteX3018" fmla="*/ 10880931 w 13261896"/>
              <a:gd name="connsiteY3018" fmla="*/ 4742879 h 5790485"/>
              <a:gd name="connsiteX3019" fmla="*/ 10909506 w 13261896"/>
              <a:gd name="connsiteY3019" fmla="*/ 4728591 h 5790485"/>
              <a:gd name="connsiteX3020" fmla="*/ 10876169 w 13261896"/>
              <a:gd name="connsiteY3020" fmla="*/ 4790504 h 5790485"/>
              <a:gd name="connsiteX3021" fmla="*/ 6923770 w 13261896"/>
              <a:gd name="connsiteY3021" fmla="*/ 4766691 h 5790485"/>
              <a:gd name="connsiteX3022" fmla="*/ 6914245 w 13261896"/>
              <a:gd name="connsiteY3022" fmla="*/ 4766691 h 5790485"/>
              <a:gd name="connsiteX3023" fmla="*/ 6914245 w 13261896"/>
              <a:gd name="connsiteY3023" fmla="*/ 4728591 h 5790485"/>
              <a:gd name="connsiteX3024" fmla="*/ 6923770 w 13261896"/>
              <a:gd name="connsiteY3024" fmla="*/ 4728591 h 5790485"/>
              <a:gd name="connsiteX3025" fmla="*/ 6923770 w 13261896"/>
              <a:gd name="connsiteY3025" fmla="*/ 4766691 h 5790485"/>
              <a:gd name="connsiteX3026" fmla="*/ 3766661 w 13261896"/>
              <a:gd name="connsiteY3026" fmla="*/ 4747641 h 5790485"/>
              <a:gd name="connsiteX3027" fmla="*/ 3761899 w 13261896"/>
              <a:gd name="connsiteY3027" fmla="*/ 4728591 h 5790485"/>
              <a:gd name="connsiteX3028" fmla="*/ 3766661 w 13261896"/>
              <a:gd name="connsiteY3028" fmla="*/ 4747641 h 5790485"/>
              <a:gd name="connsiteX3029" fmla="*/ 12399979 w 13261896"/>
              <a:gd name="connsiteY3029" fmla="*/ 4919044 h 5790485"/>
              <a:gd name="connsiteX3030" fmla="*/ 12438079 w 13261896"/>
              <a:gd name="connsiteY3030" fmla="*/ 4852416 h 5790485"/>
              <a:gd name="connsiteX3031" fmla="*/ 12457129 w 13261896"/>
              <a:gd name="connsiteY3031" fmla="*/ 4795266 h 5790485"/>
              <a:gd name="connsiteX3032" fmla="*/ 12519041 w 13261896"/>
              <a:gd name="connsiteY3032" fmla="*/ 4723829 h 5790485"/>
              <a:gd name="connsiteX3033" fmla="*/ 12399979 w 13261896"/>
              <a:gd name="connsiteY3033" fmla="*/ 4919044 h 5790485"/>
              <a:gd name="connsiteX3034" fmla="*/ 10928556 w 13261896"/>
              <a:gd name="connsiteY3034" fmla="*/ 4752404 h 5790485"/>
              <a:gd name="connsiteX3035" fmla="*/ 10885694 w 13261896"/>
              <a:gd name="connsiteY3035" fmla="*/ 4804791 h 5790485"/>
              <a:gd name="connsiteX3036" fmla="*/ 10923794 w 13261896"/>
              <a:gd name="connsiteY3036" fmla="*/ 4723829 h 5790485"/>
              <a:gd name="connsiteX3037" fmla="*/ 10928556 w 13261896"/>
              <a:gd name="connsiteY3037" fmla="*/ 4752404 h 5790485"/>
              <a:gd name="connsiteX3038" fmla="*/ 9147619 w 13261896"/>
              <a:gd name="connsiteY3038" fmla="*/ 4933331 h 5790485"/>
              <a:gd name="connsiteX3039" fmla="*/ 7480935 w 13261896"/>
              <a:gd name="connsiteY3039" fmla="*/ 5014294 h 5790485"/>
              <a:gd name="connsiteX3040" fmla="*/ 7480935 w 13261896"/>
              <a:gd name="connsiteY3040" fmla="*/ 4990481 h 5790485"/>
              <a:gd name="connsiteX3041" fmla="*/ 7490460 w 13261896"/>
              <a:gd name="connsiteY3041" fmla="*/ 4890516 h 5790485"/>
              <a:gd name="connsiteX3042" fmla="*/ 7495223 w 13261896"/>
              <a:gd name="connsiteY3042" fmla="*/ 4857179 h 5790485"/>
              <a:gd name="connsiteX3043" fmla="*/ 7671435 w 13261896"/>
              <a:gd name="connsiteY3043" fmla="*/ 4842891 h 5790485"/>
              <a:gd name="connsiteX3044" fmla="*/ 9161907 w 13261896"/>
              <a:gd name="connsiteY3044" fmla="*/ 4723829 h 5790485"/>
              <a:gd name="connsiteX3045" fmla="*/ 9147619 w 13261896"/>
              <a:gd name="connsiteY3045" fmla="*/ 4933331 h 5790485"/>
              <a:gd name="connsiteX3046" fmla="*/ 2142839 w 13261896"/>
              <a:gd name="connsiteY3046" fmla="*/ 5109544 h 5790485"/>
              <a:gd name="connsiteX3047" fmla="*/ 2395204 w 13261896"/>
              <a:gd name="connsiteY3047" fmla="*/ 5295281 h 5790485"/>
              <a:gd name="connsiteX3048" fmla="*/ 2704767 w 13261896"/>
              <a:gd name="connsiteY3048" fmla="*/ 5385721 h 5790485"/>
              <a:gd name="connsiteX3049" fmla="*/ 2876169 w 13261896"/>
              <a:gd name="connsiteY3049" fmla="*/ 5328571 h 5790485"/>
              <a:gd name="connsiteX3050" fmla="*/ 2671429 w 13261896"/>
              <a:gd name="connsiteY3050" fmla="*/ 5404771 h 5790485"/>
              <a:gd name="connsiteX3051" fmla="*/ 2380917 w 13261896"/>
              <a:gd name="connsiteY3051" fmla="*/ 5304759 h 5790485"/>
              <a:gd name="connsiteX3052" fmla="*/ 1490472 w 13261896"/>
              <a:gd name="connsiteY3052" fmla="*/ 4747641 h 5790485"/>
              <a:gd name="connsiteX3053" fmla="*/ 1490472 w 13261896"/>
              <a:gd name="connsiteY3053" fmla="*/ 4723829 h 5790485"/>
              <a:gd name="connsiteX3054" fmla="*/ 2142839 w 13261896"/>
              <a:gd name="connsiteY3054" fmla="*/ 5109544 h 5790485"/>
              <a:gd name="connsiteX3055" fmla="*/ 7266670 w 13261896"/>
              <a:gd name="connsiteY3055" fmla="*/ 4733354 h 5790485"/>
              <a:gd name="connsiteX3056" fmla="*/ 7238095 w 13261896"/>
              <a:gd name="connsiteY3056" fmla="*/ 4733354 h 5790485"/>
              <a:gd name="connsiteX3057" fmla="*/ 7266670 w 13261896"/>
              <a:gd name="connsiteY3057" fmla="*/ 4719066 h 5790485"/>
              <a:gd name="connsiteX3058" fmla="*/ 7266670 w 13261896"/>
              <a:gd name="connsiteY3058" fmla="*/ 4733354 h 5790485"/>
              <a:gd name="connsiteX3059" fmla="*/ 7157133 w 13261896"/>
              <a:gd name="connsiteY3059" fmla="*/ 4742879 h 5790485"/>
              <a:gd name="connsiteX3060" fmla="*/ 7142845 w 13261896"/>
              <a:gd name="connsiteY3060" fmla="*/ 4738116 h 5790485"/>
              <a:gd name="connsiteX3061" fmla="*/ 7142845 w 13261896"/>
              <a:gd name="connsiteY3061" fmla="*/ 4719066 h 5790485"/>
              <a:gd name="connsiteX3062" fmla="*/ 7152370 w 13261896"/>
              <a:gd name="connsiteY3062" fmla="*/ 4719066 h 5790485"/>
              <a:gd name="connsiteX3063" fmla="*/ 7157133 w 13261896"/>
              <a:gd name="connsiteY3063" fmla="*/ 4742879 h 5790485"/>
              <a:gd name="connsiteX3064" fmla="*/ 7123795 w 13261896"/>
              <a:gd name="connsiteY3064" fmla="*/ 4747641 h 5790485"/>
              <a:gd name="connsiteX3065" fmla="*/ 7104745 w 13261896"/>
              <a:gd name="connsiteY3065" fmla="*/ 4747641 h 5790485"/>
              <a:gd name="connsiteX3066" fmla="*/ 7104745 w 13261896"/>
              <a:gd name="connsiteY3066" fmla="*/ 4723829 h 5790485"/>
              <a:gd name="connsiteX3067" fmla="*/ 7123795 w 13261896"/>
              <a:gd name="connsiteY3067" fmla="*/ 4719066 h 5790485"/>
              <a:gd name="connsiteX3068" fmla="*/ 7123795 w 13261896"/>
              <a:gd name="connsiteY3068" fmla="*/ 4747641 h 5790485"/>
              <a:gd name="connsiteX3069" fmla="*/ 1047607 w 13261896"/>
              <a:gd name="connsiteY3069" fmla="*/ 5014294 h 5790485"/>
              <a:gd name="connsiteX3070" fmla="*/ 1114282 w 13261896"/>
              <a:gd name="connsiteY3070" fmla="*/ 5171456 h 5790485"/>
              <a:gd name="connsiteX3071" fmla="*/ 1033320 w 13261896"/>
              <a:gd name="connsiteY3071" fmla="*/ 5023819 h 5790485"/>
              <a:gd name="connsiteX3072" fmla="*/ 1147620 w 13261896"/>
              <a:gd name="connsiteY3072" fmla="*/ 4714304 h 5790485"/>
              <a:gd name="connsiteX3073" fmla="*/ 1047607 w 13261896"/>
              <a:gd name="connsiteY3073" fmla="*/ 5014294 h 5790485"/>
              <a:gd name="connsiteX3074" fmla="*/ 12847606 w 13261896"/>
              <a:gd name="connsiteY3074" fmla="*/ 4704779 h 5790485"/>
              <a:gd name="connsiteX3075" fmla="*/ 12704731 w 13261896"/>
              <a:gd name="connsiteY3075" fmla="*/ 4780979 h 5790485"/>
              <a:gd name="connsiteX3076" fmla="*/ 12685681 w 13261896"/>
              <a:gd name="connsiteY3076" fmla="*/ 4780979 h 5790485"/>
              <a:gd name="connsiteX3077" fmla="*/ 12719019 w 13261896"/>
              <a:gd name="connsiteY3077" fmla="*/ 4719066 h 5790485"/>
              <a:gd name="connsiteX3078" fmla="*/ 12823794 w 13261896"/>
              <a:gd name="connsiteY3078" fmla="*/ 4704779 h 5790485"/>
              <a:gd name="connsiteX3079" fmla="*/ 12847606 w 13261896"/>
              <a:gd name="connsiteY3079" fmla="*/ 4704779 h 5790485"/>
              <a:gd name="connsiteX3080" fmla="*/ 9180957 w 13261896"/>
              <a:gd name="connsiteY3080" fmla="*/ 4704779 h 5790485"/>
              <a:gd name="connsiteX3081" fmla="*/ 9180957 w 13261896"/>
              <a:gd name="connsiteY3081" fmla="*/ 4747641 h 5790485"/>
              <a:gd name="connsiteX3082" fmla="*/ 9161907 w 13261896"/>
              <a:gd name="connsiteY3082" fmla="*/ 4942856 h 5790485"/>
              <a:gd name="connsiteX3083" fmla="*/ 9085707 w 13261896"/>
              <a:gd name="connsiteY3083" fmla="*/ 4957144 h 5790485"/>
              <a:gd name="connsiteX3084" fmla="*/ 7461885 w 13261896"/>
              <a:gd name="connsiteY3084" fmla="*/ 5033344 h 5790485"/>
              <a:gd name="connsiteX3085" fmla="*/ 7461885 w 13261896"/>
              <a:gd name="connsiteY3085" fmla="*/ 4976194 h 5790485"/>
              <a:gd name="connsiteX3086" fmla="*/ 7471410 w 13261896"/>
              <a:gd name="connsiteY3086" fmla="*/ 4876229 h 5790485"/>
              <a:gd name="connsiteX3087" fmla="*/ 7480935 w 13261896"/>
              <a:gd name="connsiteY3087" fmla="*/ 4838129 h 5790485"/>
              <a:gd name="connsiteX3088" fmla="*/ 7657148 w 13261896"/>
              <a:gd name="connsiteY3088" fmla="*/ 4823841 h 5790485"/>
              <a:gd name="connsiteX3089" fmla="*/ 9128569 w 13261896"/>
              <a:gd name="connsiteY3089" fmla="*/ 4704779 h 5790485"/>
              <a:gd name="connsiteX3090" fmla="*/ 9180957 w 13261896"/>
              <a:gd name="connsiteY3090" fmla="*/ 4704779 h 5790485"/>
              <a:gd name="connsiteX3091" fmla="*/ 3742849 w 13261896"/>
              <a:gd name="connsiteY3091" fmla="*/ 4895279 h 5790485"/>
              <a:gd name="connsiteX3092" fmla="*/ 3704749 w 13261896"/>
              <a:gd name="connsiteY3092" fmla="*/ 4909566 h 5790485"/>
              <a:gd name="connsiteX3093" fmla="*/ 3661886 w 13261896"/>
              <a:gd name="connsiteY3093" fmla="*/ 4900041 h 5790485"/>
              <a:gd name="connsiteX3094" fmla="*/ 3657124 w 13261896"/>
              <a:gd name="connsiteY3094" fmla="*/ 4814316 h 5790485"/>
              <a:gd name="connsiteX3095" fmla="*/ 3628549 w 13261896"/>
              <a:gd name="connsiteY3095" fmla="*/ 4771454 h 5790485"/>
              <a:gd name="connsiteX3096" fmla="*/ 3599974 w 13261896"/>
              <a:gd name="connsiteY3096" fmla="*/ 4790504 h 5790485"/>
              <a:gd name="connsiteX3097" fmla="*/ 3599974 w 13261896"/>
              <a:gd name="connsiteY3097" fmla="*/ 4876229 h 5790485"/>
              <a:gd name="connsiteX3098" fmla="*/ 3638074 w 13261896"/>
              <a:gd name="connsiteY3098" fmla="*/ 4885754 h 5790485"/>
              <a:gd name="connsiteX3099" fmla="*/ 3638074 w 13261896"/>
              <a:gd name="connsiteY3099" fmla="*/ 4900041 h 5790485"/>
              <a:gd name="connsiteX3100" fmla="*/ 3595211 w 13261896"/>
              <a:gd name="connsiteY3100" fmla="*/ 4952381 h 5790485"/>
              <a:gd name="connsiteX3101" fmla="*/ 3590449 w 13261896"/>
              <a:gd name="connsiteY3101" fmla="*/ 4852416 h 5790485"/>
              <a:gd name="connsiteX3102" fmla="*/ 3571399 w 13261896"/>
              <a:gd name="connsiteY3102" fmla="*/ 4852416 h 5790485"/>
              <a:gd name="connsiteX3103" fmla="*/ 3557111 w 13261896"/>
              <a:gd name="connsiteY3103" fmla="*/ 4900041 h 5790485"/>
              <a:gd name="connsiteX3104" fmla="*/ 3509486 w 13261896"/>
              <a:gd name="connsiteY3104" fmla="*/ 4890516 h 5790485"/>
              <a:gd name="connsiteX3105" fmla="*/ 3523774 w 13261896"/>
              <a:gd name="connsiteY3105" fmla="*/ 4704779 h 5790485"/>
              <a:gd name="connsiteX3106" fmla="*/ 3742849 w 13261896"/>
              <a:gd name="connsiteY3106" fmla="*/ 4704779 h 5790485"/>
              <a:gd name="connsiteX3107" fmla="*/ 3742849 w 13261896"/>
              <a:gd name="connsiteY3107" fmla="*/ 4895279 h 5790485"/>
              <a:gd name="connsiteX3108" fmla="*/ 7338060 w 13261896"/>
              <a:gd name="connsiteY3108" fmla="*/ 4723829 h 5790485"/>
              <a:gd name="connsiteX3109" fmla="*/ 7319010 w 13261896"/>
              <a:gd name="connsiteY3109" fmla="*/ 4728591 h 5790485"/>
              <a:gd name="connsiteX3110" fmla="*/ 7319010 w 13261896"/>
              <a:gd name="connsiteY3110" fmla="*/ 4704779 h 5790485"/>
              <a:gd name="connsiteX3111" fmla="*/ 7333298 w 13261896"/>
              <a:gd name="connsiteY3111" fmla="*/ 4700016 h 5790485"/>
              <a:gd name="connsiteX3112" fmla="*/ 7338060 w 13261896"/>
              <a:gd name="connsiteY3112" fmla="*/ 4723829 h 5790485"/>
              <a:gd name="connsiteX3113" fmla="*/ 12971431 w 13261896"/>
              <a:gd name="connsiteY3113" fmla="*/ 4704779 h 5790485"/>
              <a:gd name="connsiteX3114" fmla="*/ 12795219 w 13261896"/>
              <a:gd name="connsiteY3114" fmla="*/ 4752404 h 5790485"/>
              <a:gd name="connsiteX3115" fmla="*/ 12842844 w 13261896"/>
              <a:gd name="connsiteY3115" fmla="*/ 4714304 h 5790485"/>
              <a:gd name="connsiteX3116" fmla="*/ 12876181 w 13261896"/>
              <a:gd name="connsiteY3116" fmla="*/ 4709541 h 5790485"/>
              <a:gd name="connsiteX3117" fmla="*/ 12919044 w 13261896"/>
              <a:gd name="connsiteY3117" fmla="*/ 4695254 h 5790485"/>
              <a:gd name="connsiteX3118" fmla="*/ 12971431 w 13261896"/>
              <a:gd name="connsiteY3118" fmla="*/ 4704779 h 5790485"/>
              <a:gd name="connsiteX3119" fmla="*/ 12371404 w 13261896"/>
              <a:gd name="connsiteY3119" fmla="*/ 4728591 h 5790485"/>
              <a:gd name="connsiteX3120" fmla="*/ 12338066 w 13261896"/>
              <a:gd name="connsiteY3120" fmla="*/ 4757166 h 5790485"/>
              <a:gd name="connsiteX3121" fmla="*/ 12328541 w 13261896"/>
              <a:gd name="connsiteY3121" fmla="*/ 4819079 h 5790485"/>
              <a:gd name="connsiteX3122" fmla="*/ 12285679 w 13261896"/>
              <a:gd name="connsiteY3122" fmla="*/ 4795266 h 5790485"/>
              <a:gd name="connsiteX3123" fmla="*/ 12247579 w 13261896"/>
              <a:gd name="connsiteY3123" fmla="*/ 4795266 h 5790485"/>
              <a:gd name="connsiteX3124" fmla="*/ 12242863 w 13261896"/>
              <a:gd name="connsiteY3124" fmla="*/ 4790504 h 5790485"/>
              <a:gd name="connsiteX3125" fmla="*/ 12276154 w 13261896"/>
              <a:gd name="connsiteY3125" fmla="*/ 4790504 h 5790485"/>
              <a:gd name="connsiteX3126" fmla="*/ 12280916 w 13261896"/>
              <a:gd name="connsiteY3126" fmla="*/ 4780979 h 5790485"/>
              <a:gd name="connsiteX3127" fmla="*/ 12266629 w 13261896"/>
              <a:gd name="connsiteY3127" fmla="*/ 4761929 h 5790485"/>
              <a:gd name="connsiteX3128" fmla="*/ 12347591 w 13261896"/>
              <a:gd name="connsiteY3128" fmla="*/ 4695254 h 5790485"/>
              <a:gd name="connsiteX3129" fmla="*/ 12371404 w 13261896"/>
              <a:gd name="connsiteY3129" fmla="*/ 4728591 h 5790485"/>
              <a:gd name="connsiteX3130" fmla="*/ 7419023 w 13261896"/>
              <a:gd name="connsiteY3130" fmla="*/ 4719066 h 5790485"/>
              <a:gd name="connsiteX3131" fmla="*/ 7395210 w 13261896"/>
              <a:gd name="connsiteY3131" fmla="*/ 4719066 h 5790485"/>
              <a:gd name="connsiteX3132" fmla="*/ 7395210 w 13261896"/>
              <a:gd name="connsiteY3132" fmla="*/ 4700016 h 5790485"/>
              <a:gd name="connsiteX3133" fmla="*/ 7419023 w 13261896"/>
              <a:gd name="connsiteY3133" fmla="*/ 4695254 h 5790485"/>
              <a:gd name="connsiteX3134" fmla="*/ 7419023 w 13261896"/>
              <a:gd name="connsiteY3134" fmla="*/ 4719066 h 5790485"/>
              <a:gd name="connsiteX3135" fmla="*/ 12471416 w 13261896"/>
              <a:gd name="connsiteY3135" fmla="*/ 4890516 h 5790485"/>
              <a:gd name="connsiteX3136" fmla="*/ 12576191 w 13261896"/>
              <a:gd name="connsiteY3136" fmla="*/ 4809554 h 5790485"/>
              <a:gd name="connsiteX3137" fmla="*/ 12676156 w 13261896"/>
              <a:gd name="connsiteY3137" fmla="*/ 4757166 h 5790485"/>
              <a:gd name="connsiteX3138" fmla="*/ 12676156 w 13261896"/>
              <a:gd name="connsiteY3138" fmla="*/ 4723829 h 5790485"/>
              <a:gd name="connsiteX3139" fmla="*/ 12719019 w 13261896"/>
              <a:gd name="connsiteY3139" fmla="*/ 4690491 h 5790485"/>
              <a:gd name="connsiteX3140" fmla="*/ 12471416 w 13261896"/>
              <a:gd name="connsiteY3140" fmla="*/ 4890516 h 5790485"/>
              <a:gd name="connsiteX3141" fmla="*/ 11866625 w 13261896"/>
              <a:gd name="connsiteY3141" fmla="*/ 4704779 h 5790485"/>
              <a:gd name="connsiteX3142" fmla="*/ 11885675 w 13261896"/>
              <a:gd name="connsiteY3142" fmla="*/ 4733354 h 5790485"/>
              <a:gd name="connsiteX3143" fmla="*/ 11957113 w 13261896"/>
              <a:gd name="connsiteY3143" fmla="*/ 4795266 h 5790485"/>
              <a:gd name="connsiteX3144" fmla="*/ 11919013 w 13261896"/>
              <a:gd name="connsiteY3144" fmla="*/ 4809554 h 5790485"/>
              <a:gd name="connsiteX3145" fmla="*/ 11928538 w 13261896"/>
              <a:gd name="connsiteY3145" fmla="*/ 4823841 h 5790485"/>
              <a:gd name="connsiteX3146" fmla="*/ 11866625 w 13261896"/>
              <a:gd name="connsiteY3146" fmla="*/ 4752404 h 5790485"/>
              <a:gd name="connsiteX3147" fmla="*/ 11823811 w 13261896"/>
              <a:gd name="connsiteY3147" fmla="*/ 4747641 h 5790485"/>
              <a:gd name="connsiteX3148" fmla="*/ 11771423 w 13261896"/>
              <a:gd name="connsiteY3148" fmla="*/ 4714304 h 5790485"/>
              <a:gd name="connsiteX3149" fmla="*/ 11809523 w 13261896"/>
              <a:gd name="connsiteY3149" fmla="*/ 4685729 h 5790485"/>
              <a:gd name="connsiteX3150" fmla="*/ 11866625 w 13261896"/>
              <a:gd name="connsiteY3150" fmla="*/ 4704779 h 5790485"/>
              <a:gd name="connsiteX3151" fmla="*/ 7514273 w 13261896"/>
              <a:gd name="connsiteY3151" fmla="*/ 4685729 h 5790485"/>
              <a:gd name="connsiteX3152" fmla="*/ 7509510 w 13261896"/>
              <a:gd name="connsiteY3152" fmla="*/ 4709541 h 5790485"/>
              <a:gd name="connsiteX3153" fmla="*/ 7490460 w 13261896"/>
              <a:gd name="connsiteY3153" fmla="*/ 4709541 h 5790485"/>
              <a:gd name="connsiteX3154" fmla="*/ 7495223 w 13261896"/>
              <a:gd name="connsiteY3154" fmla="*/ 4685729 h 5790485"/>
              <a:gd name="connsiteX3155" fmla="*/ 7514273 w 13261896"/>
              <a:gd name="connsiteY3155" fmla="*/ 4685729 h 5790485"/>
              <a:gd name="connsiteX3156" fmla="*/ 1552385 w 13261896"/>
              <a:gd name="connsiteY3156" fmla="*/ 4700016 h 5790485"/>
              <a:gd name="connsiteX3157" fmla="*/ 1552385 w 13261896"/>
              <a:gd name="connsiteY3157" fmla="*/ 4719066 h 5790485"/>
              <a:gd name="connsiteX3158" fmla="*/ 1519047 w 13261896"/>
              <a:gd name="connsiteY3158" fmla="*/ 4700016 h 5790485"/>
              <a:gd name="connsiteX3159" fmla="*/ 1514285 w 13261896"/>
              <a:gd name="connsiteY3159" fmla="*/ 4680966 h 5790485"/>
              <a:gd name="connsiteX3160" fmla="*/ 1552385 w 13261896"/>
              <a:gd name="connsiteY3160" fmla="*/ 4700016 h 5790485"/>
              <a:gd name="connsiteX3161" fmla="*/ 12409504 w 13261896"/>
              <a:gd name="connsiteY3161" fmla="*/ 4714304 h 5790485"/>
              <a:gd name="connsiteX3162" fmla="*/ 12376166 w 13261896"/>
              <a:gd name="connsiteY3162" fmla="*/ 4833366 h 5790485"/>
              <a:gd name="connsiteX3163" fmla="*/ 12342829 w 13261896"/>
              <a:gd name="connsiteY3163" fmla="*/ 4828604 h 5790485"/>
              <a:gd name="connsiteX3164" fmla="*/ 12333304 w 13261896"/>
              <a:gd name="connsiteY3164" fmla="*/ 4800029 h 5790485"/>
              <a:gd name="connsiteX3165" fmla="*/ 12385691 w 13261896"/>
              <a:gd name="connsiteY3165" fmla="*/ 4733354 h 5790485"/>
              <a:gd name="connsiteX3166" fmla="*/ 12371404 w 13261896"/>
              <a:gd name="connsiteY3166" fmla="*/ 4709541 h 5790485"/>
              <a:gd name="connsiteX3167" fmla="*/ 12409504 w 13261896"/>
              <a:gd name="connsiteY3167" fmla="*/ 4676204 h 5790485"/>
              <a:gd name="connsiteX3168" fmla="*/ 12409504 w 13261896"/>
              <a:gd name="connsiteY3168" fmla="*/ 4714304 h 5790485"/>
              <a:gd name="connsiteX3169" fmla="*/ 11761898 w 13261896"/>
              <a:gd name="connsiteY3169" fmla="*/ 4709541 h 5790485"/>
              <a:gd name="connsiteX3170" fmla="*/ 11766661 w 13261896"/>
              <a:gd name="connsiteY3170" fmla="*/ 4728591 h 5790485"/>
              <a:gd name="connsiteX3171" fmla="*/ 11876150 w 13261896"/>
              <a:gd name="connsiteY3171" fmla="*/ 4852416 h 5790485"/>
              <a:gd name="connsiteX3172" fmla="*/ 11823811 w 13261896"/>
              <a:gd name="connsiteY3172" fmla="*/ 4857179 h 5790485"/>
              <a:gd name="connsiteX3173" fmla="*/ 11752373 w 13261896"/>
              <a:gd name="connsiteY3173" fmla="*/ 4842891 h 5790485"/>
              <a:gd name="connsiteX3174" fmla="*/ 11742848 w 13261896"/>
              <a:gd name="connsiteY3174" fmla="*/ 4847654 h 5790485"/>
              <a:gd name="connsiteX3175" fmla="*/ 11828573 w 13261896"/>
              <a:gd name="connsiteY3175" fmla="*/ 4866704 h 5790485"/>
              <a:gd name="connsiteX3176" fmla="*/ 11899963 w 13261896"/>
              <a:gd name="connsiteY3176" fmla="*/ 4857179 h 5790485"/>
              <a:gd name="connsiteX3177" fmla="*/ 11947588 w 13261896"/>
              <a:gd name="connsiteY3177" fmla="*/ 4861941 h 5790485"/>
              <a:gd name="connsiteX3178" fmla="*/ 11899963 w 13261896"/>
              <a:gd name="connsiteY3178" fmla="*/ 4880991 h 5790485"/>
              <a:gd name="connsiteX3179" fmla="*/ 11880913 w 13261896"/>
              <a:gd name="connsiteY3179" fmla="*/ 4866704 h 5790485"/>
              <a:gd name="connsiteX3180" fmla="*/ 11814286 w 13261896"/>
              <a:gd name="connsiteY3180" fmla="*/ 4933331 h 5790485"/>
              <a:gd name="connsiteX3181" fmla="*/ 11823811 w 13261896"/>
              <a:gd name="connsiteY3181" fmla="*/ 4952381 h 5790485"/>
              <a:gd name="connsiteX3182" fmla="*/ 11757136 w 13261896"/>
              <a:gd name="connsiteY3182" fmla="*/ 4971431 h 5790485"/>
              <a:gd name="connsiteX3183" fmla="*/ 11690461 w 13261896"/>
              <a:gd name="connsiteY3183" fmla="*/ 4947619 h 5790485"/>
              <a:gd name="connsiteX3184" fmla="*/ 11685698 w 13261896"/>
              <a:gd name="connsiteY3184" fmla="*/ 4933331 h 5790485"/>
              <a:gd name="connsiteX3185" fmla="*/ 11676173 w 13261896"/>
              <a:gd name="connsiteY3185" fmla="*/ 4928569 h 5790485"/>
              <a:gd name="connsiteX3186" fmla="*/ 11657123 w 13261896"/>
              <a:gd name="connsiteY3186" fmla="*/ 4938094 h 5790485"/>
              <a:gd name="connsiteX3187" fmla="*/ 11642836 w 13261896"/>
              <a:gd name="connsiteY3187" fmla="*/ 4919044 h 5790485"/>
              <a:gd name="connsiteX3188" fmla="*/ 11657123 w 13261896"/>
              <a:gd name="connsiteY3188" fmla="*/ 4900041 h 5790485"/>
              <a:gd name="connsiteX3189" fmla="*/ 11609498 w 13261896"/>
              <a:gd name="connsiteY3189" fmla="*/ 4895279 h 5790485"/>
              <a:gd name="connsiteX3190" fmla="*/ 11585686 w 13261896"/>
              <a:gd name="connsiteY3190" fmla="*/ 4861941 h 5790485"/>
              <a:gd name="connsiteX3191" fmla="*/ 11671411 w 13261896"/>
              <a:gd name="connsiteY3191" fmla="*/ 4838129 h 5790485"/>
              <a:gd name="connsiteX3192" fmla="*/ 11680936 w 13261896"/>
              <a:gd name="connsiteY3192" fmla="*/ 4823841 h 5790485"/>
              <a:gd name="connsiteX3193" fmla="*/ 11595211 w 13261896"/>
              <a:gd name="connsiteY3193" fmla="*/ 4795266 h 5790485"/>
              <a:gd name="connsiteX3194" fmla="*/ 11585686 w 13261896"/>
              <a:gd name="connsiteY3194" fmla="*/ 4776216 h 5790485"/>
              <a:gd name="connsiteX3195" fmla="*/ 11599973 w 13261896"/>
              <a:gd name="connsiteY3195" fmla="*/ 4738116 h 5790485"/>
              <a:gd name="connsiteX3196" fmla="*/ 11685698 w 13261896"/>
              <a:gd name="connsiteY3196" fmla="*/ 4690491 h 5790485"/>
              <a:gd name="connsiteX3197" fmla="*/ 11709511 w 13261896"/>
              <a:gd name="connsiteY3197" fmla="*/ 4700016 h 5790485"/>
              <a:gd name="connsiteX3198" fmla="*/ 11714273 w 13261896"/>
              <a:gd name="connsiteY3198" fmla="*/ 4680966 h 5790485"/>
              <a:gd name="connsiteX3199" fmla="*/ 11790473 w 13261896"/>
              <a:gd name="connsiteY3199" fmla="*/ 4676204 h 5790485"/>
              <a:gd name="connsiteX3200" fmla="*/ 11761898 w 13261896"/>
              <a:gd name="connsiteY3200" fmla="*/ 4709541 h 5790485"/>
              <a:gd name="connsiteX3201" fmla="*/ 895207 w 13261896"/>
              <a:gd name="connsiteY3201" fmla="*/ 4776216 h 5790485"/>
              <a:gd name="connsiteX3202" fmla="*/ 985695 w 13261896"/>
              <a:gd name="connsiteY3202" fmla="*/ 4676204 h 5790485"/>
              <a:gd name="connsiteX3203" fmla="*/ 895207 w 13261896"/>
              <a:gd name="connsiteY3203" fmla="*/ 4776216 h 5790485"/>
              <a:gd name="connsiteX3204" fmla="*/ 7604760 w 13261896"/>
              <a:gd name="connsiteY3204" fmla="*/ 4700016 h 5790485"/>
              <a:gd name="connsiteX3205" fmla="*/ 7585710 w 13261896"/>
              <a:gd name="connsiteY3205" fmla="*/ 4700016 h 5790485"/>
              <a:gd name="connsiteX3206" fmla="*/ 7585710 w 13261896"/>
              <a:gd name="connsiteY3206" fmla="*/ 4676204 h 5790485"/>
              <a:gd name="connsiteX3207" fmla="*/ 7604760 w 13261896"/>
              <a:gd name="connsiteY3207" fmla="*/ 4671441 h 5790485"/>
              <a:gd name="connsiteX3208" fmla="*/ 7604760 w 13261896"/>
              <a:gd name="connsiteY3208" fmla="*/ 4700016 h 5790485"/>
              <a:gd name="connsiteX3209" fmla="*/ 3809524 w 13261896"/>
              <a:gd name="connsiteY3209" fmla="*/ 4723829 h 5790485"/>
              <a:gd name="connsiteX3210" fmla="*/ 3809524 w 13261896"/>
              <a:gd name="connsiteY3210" fmla="*/ 4742879 h 5790485"/>
              <a:gd name="connsiteX3211" fmla="*/ 3757136 w 13261896"/>
              <a:gd name="connsiteY3211" fmla="*/ 4671441 h 5790485"/>
              <a:gd name="connsiteX3212" fmla="*/ 3809524 w 13261896"/>
              <a:gd name="connsiteY3212" fmla="*/ 4723829 h 5790485"/>
              <a:gd name="connsiteX3213" fmla="*/ 12819031 w 13261896"/>
              <a:gd name="connsiteY3213" fmla="*/ 4666679 h 5790485"/>
              <a:gd name="connsiteX3214" fmla="*/ 12814269 w 13261896"/>
              <a:gd name="connsiteY3214" fmla="*/ 4680966 h 5790485"/>
              <a:gd name="connsiteX3215" fmla="*/ 12871419 w 13261896"/>
              <a:gd name="connsiteY3215" fmla="*/ 4695254 h 5790485"/>
              <a:gd name="connsiteX3216" fmla="*/ 12723781 w 13261896"/>
              <a:gd name="connsiteY3216" fmla="*/ 4704779 h 5790485"/>
              <a:gd name="connsiteX3217" fmla="*/ 12742831 w 13261896"/>
              <a:gd name="connsiteY3217" fmla="*/ 4666679 h 5790485"/>
              <a:gd name="connsiteX3218" fmla="*/ 12819031 w 13261896"/>
              <a:gd name="connsiteY3218" fmla="*/ 4666679 h 5790485"/>
              <a:gd name="connsiteX3219" fmla="*/ 12047600 w 13261896"/>
              <a:gd name="connsiteY3219" fmla="*/ 4676204 h 5790485"/>
              <a:gd name="connsiteX3220" fmla="*/ 12042838 w 13261896"/>
              <a:gd name="connsiteY3220" fmla="*/ 4700016 h 5790485"/>
              <a:gd name="connsiteX3221" fmla="*/ 12066650 w 13261896"/>
              <a:gd name="connsiteY3221" fmla="*/ 4700016 h 5790485"/>
              <a:gd name="connsiteX3222" fmla="*/ 12085700 w 13261896"/>
              <a:gd name="connsiteY3222" fmla="*/ 4719066 h 5790485"/>
              <a:gd name="connsiteX3223" fmla="*/ 12099988 w 13261896"/>
              <a:gd name="connsiteY3223" fmla="*/ 4757166 h 5790485"/>
              <a:gd name="connsiteX3224" fmla="*/ 12066650 w 13261896"/>
              <a:gd name="connsiteY3224" fmla="*/ 4828604 h 5790485"/>
              <a:gd name="connsiteX3225" fmla="*/ 11985688 w 13261896"/>
              <a:gd name="connsiteY3225" fmla="*/ 4761929 h 5790485"/>
              <a:gd name="connsiteX3226" fmla="*/ 12004738 w 13261896"/>
              <a:gd name="connsiteY3226" fmla="*/ 4723829 h 5790485"/>
              <a:gd name="connsiteX3227" fmla="*/ 11976163 w 13261896"/>
              <a:gd name="connsiteY3227" fmla="*/ 4747641 h 5790485"/>
              <a:gd name="connsiteX3228" fmla="*/ 11961875 w 13261896"/>
              <a:gd name="connsiteY3228" fmla="*/ 4690491 h 5790485"/>
              <a:gd name="connsiteX3229" fmla="*/ 12009500 w 13261896"/>
              <a:gd name="connsiteY3229" fmla="*/ 4666679 h 5790485"/>
              <a:gd name="connsiteX3230" fmla="*/ 12047600 w 13261896"/>
              <a:gd name="connsiteY3230" fmla="*/ 4676204 h 5790485"/>
              <a:gd name="connsiteX3231" fmla="*/ 11299983 w 13261896"/>
              <a:gd name="connsiteY3231" fmla="*/ 4747641 h 5790485"/>
              <a:gd name="connsiteX3232" fmla="*/ 11328558 w 13261896"/>
              <a:gd name="connsiteY3232" fmla="*/ 4733354 h 5790485"/>
              <a:gd name="connsiteX3233" fmla="*/ 11257121 w 13261896"/>
              <a:gd name="connsiteY3233" fmla="*/ 4819079 h 5790485"/>
              <a:gd name="connsiteX3234" fmla="*/ 11233309 w 13261896"/>
              <a:gd name="connsiteY3234" fmla="*/ 4819079 h 5790485"/>
              <a:gd name="connsiteX3235" fmla="*/ 11199971 w 13261896"/>
              <a:gd name="connsiteY3235" fmla="*/ 4842891 h 5790485"/>
              <a:gd name="connsiteX3236" fmla="*/ 11209496 w 13261896"/>
              <a:gd name="connsiteY3236" fmla="*/ 4823841 h 5790485"/>
              <a:gd name="connsiteX3237" fmla="*/ 11180921 w 13261896"/>
              <a:gd name="connsiteY3237" fmla="*/ 4790504 h 5790485"/>
              <a:gd name="connsiteX3238" fmla="*/ 11323796 w 13261896"/>
              <a:gd name="connsiteY3238" fmla="*/ 4666679 h 5790485"/>
              <a:gd name="connsiteX3239" fmla="*/ 11299983 w 13261896"/>
              <a:gd name="connsiteY3239" fmla="*/ 4747641 h 5790485"/>
              <a:gd name="connsiteX3240" fmla="*/ 7695200 w 13261896"/>
              <a:gd name="connsiteY3240" fmla="*/ 4690491 h 5790485"/>
              <a:gd name="connsiteX3241" fmla="*/ 7671435 w 13261896"/>
              <a:gd name="connsiteY3241" fmla="*/ 4695254 h 5790485"/>
              <a:gd name="connsiteX3242" fmla="*/ 7671435 w 13261896"/>
              <a:gd name="connsiteY3242" fmla="*/ 4666679 h 5790485"/>
              <a:gd name="connsiteX3243" fmla="*/ 7695200 w 13261896"/>
              <a:gd name="connsiteY3243" fmla="*/ 4661916 h 5790485"/>
              <a:gd name="connsiteX3244" fmla="*/ 7695200 w 13261896"/>
              <a:gd name="connsiteY3244" fmla="*/ 4690491 h 5790485"/>
              <a:gd name="connsiteX3245" fmla="*/ 7942850 w 13261896"/>
              <a:gd name="connsiteY3245" fmla="*/ 4657154 h 5790485"/>
              <a:gd name="connsiteX3246" fmla="*/ 7914275 w 13261896"/>
              <a:gd name="connsiteY3246" fmla="*/ 4666679 h 5790485"/>
              <a:gd name="connsiteX3247" fmla="*/ 7923800 w 13261896"/>
              <a:gd name="connsiteY3247" fmla="*/ 4657154 h 5790485"/>
              <a:gd name="connsiteX3248" fmla="*/ 7942850 w 13261896"/>
              <a:gd name="connsiteY3248" fmla="*/ 4657154 h 5790485"/>
              <a:gd name="connsiteX3249" fmla="*/ 7790450 w 13261896"/>
              <a:gd name="connsiteY3249" fmla="*/ 4680966 h 5790485"/>
              <a:gd name="connsiteX3250" fmla="*/ 7761875 w 13261896"/>
              <a:gd name="connsiteY3250" fmla="*/ 4685729 h 5790485"/>
              <a:gd name="connsiteX3251" fmla="*/ 7785688 w 13261896"/>
              <a:gd name="connsiteY3251" fmla="*/ 4657154 h 5790485"/>
              <a:gd name="connsiteX3252" fmla="*/ 7790450 w 13261896"/>
              <a:gd name="connsiteY3252" fmla="*/ 4680966 h 5790485"/>
              <a:gd name="connsiteX3253" fmla="*/ 7890463 w 13261896"/>
              <a:gd name="connsiteY3253" fmla="*/ 4671441 h 5790485"/>
              <a:gd name="connsiteX3254" fmla="*/ 7866650 w 13261896"/>
              <a:gd name="connsiteY3254" fmla="*/ 4676204 h 5790485"/>
              <a:gd name="connsiteX3255" fmla="*/ 7866650 w 13261896"/>
              <a:gd name="connsiteY3255" fmla="*/ 4652391 h 5790485"/>
              <a:gd name="connsiteX3256" fmla="*/ 7890463 w 13261896"/>
              <a:gd name="connsiteY3256" fmla="*/ 4647629 h 5790485"/>
              <a:gd name="connsiteX3257" fmla="*/ 7890463 w 13261896"/>
              <a:gd name="connsiteY3257" fmla="*/ 4671441 h 5790485"/>
              <a:gd name="connsiteX3258" fmla="*/ 8038100 w 13261896"/>
              <a:gd name="connsiteY3258" fmla="*/ 4657154 h 5790485"/>
              <a:gd name="connsiteX3259" fmla="*/ 8009525 w 13261896"/>
              <a:gd name="connsiteY3259" fmla="*/ 4661916 h 5790485"/>
              <a:gd name="connsiteX3260" fmla="*/ 8004763 w 13261896"/>
              <a:gd name="connsiteY3260" fmla="*/ 4647629 h 5790485"/>
              <a:gd name="connsiteX3261" fmla="*/ 8038100 w 13261896"/>
              <a:gd name="connsiteY3261" fmla="*/ 4642866 h 5790485"/>
              <a:gd name="connsiteX3262" fmla="*/ 8038100 w 13261896"/>
              <a:gd name="connsiteY3262" fmla="*/ 4657154 h 5790485"/>
              <a:gd name="connsiteX3263" fmla="*/ 1499997 w 13261896"/>
              <a:gd name="connsiteY3263" fmla="*/ 4695254 h 5790485"/>
              <a:gd name="connsiteX3264" fmla="*/ 1457135 w 13261896"/>
              <a:gd name="connsiteY3264" fmla="*/ 4666679 h 5790485"/>
              <a:gd name="connsiteX3265" fmla="*/ 1457135 w 13261896"/>
              <a:gd name="connsiteY3265" fmla="*/ 4642866 h 5790485"/>
              <a:gd name="connsiteX3266" fmla="*/ 1499997 w 13261896"/>
              <a:gd name="connsiteY3266" fmla="*/ 4695254 h 5790485"/>
              <a:gd name="connsiteX3267" fmla="*/ 11814286 w 13261896"/>
              <a:gd name="connsiteY3267" fmla="*/ 4657154 h 5790485"/>
              <a:gd name="connsiteX3268" fmla="*/ 11795236 w 13261896"/>
              <a:gd name="connsiteY3268" fmla="*/ 4647629 h 5790485"/>
              <a:gd name="connsiteX3269" fmla="*/ 11799998 w 13261896"/>
              <a:gd name="connsiteY3269" fmla="*/ 4638104 h 5790485"/>
              <a:gd name="connsiteX3270" fmla="*/ 11814286 w 13261896"/>
              <a:gd name="connsiteY3270" fmla="*/ 4657154 h 5790485"/>
              <a:gd name="connsiteX3271" fmla="*/ 7990475 w 13261896"/>
              <a:gd name="connsiteY3271" fmla="*/ 4638104 h 5790485"/>
              <a:gd name="connsiteX3272" fmla="*/ 7990475 w 13261896"/>
              <a:gd name="connsiteY3272" fmla="*/ 4661916 h 5790485"/>
              <a:gd name="connsiteX3273" fmla="*/ 7966663 w 13261896"/>
              <a:gd name="connsiteY3273" fmla="*/ 4666679 h 5790485"/>
              <a:gd name="connsiteX3274" fmla="*/ 7971425 w 13261896"/>
              <a:gd name="connsiteY3274" fmla="*/ 4638104 h 5790485"/>
              <a:gd name="connsiteX3275" fmla="*/ 7990475 w 13261896"/>
              <a:gd name="connsiteY3275" fmla="*/ 4638104 h 5790485"/>
              <a:gd name="connsiteX3276" fmla="*/ 6528578 w 13261896"/>
              <a:gd name="connsiteY3276" fmla="*/ 4666679 h 5790485"/>
              <a:gd name="connsiteX3277" fmla="*/ 6528578 w 13261896"/>
              <a:gd name="connsiteY3277" fmla="*/ 4809554 h 5790485"/>
              <a:gd name="connsiteX3278" fmla="*/ 6404753 w 13261896"/>
              <a:gd name="connsiteY3278" fmla="*/ 4809554 h 5790485"/>
              <a:gd name="connsiteX3279" fmla="*/ 6404753 w 13261896"/>
              <a:gd name="connsiteY3279" fmla="*/ 4666679 h 5790485"/>
              <a:gd name="connsiteX3280" fmla="*/ 6476191 w 13261896"/>
              <a:gd name="connsiteY3280" fmla="*/ 4633341 h 5790485"/>
              <a:gd name="connsiteX3281" fmla="*/ 6528578 w 13261896"/>
              <a:gd name="connsiteY3281" fmla="*/ 4666679 h 5790485"/>
              <a:gd name="connsiteX3282" fmla="*/ 1547622 w 13261896"/>
              <a:gd name="connsiteY3282" fmla="*/ 4638104 h 5790485"/>
              <a:gd name="connsiteX3283" fmla="*/ 1547622 w 13261896"/>
              <a:gd name="connsiteY3283" fmla="*/ 4671441 h 5790485"/>
              <a:gd name="connsiteX3284" fmla="*/ 1538097 w 13261896"/>
              <a:gd name="connsiteY3284" fmla="*/ 4633341 h 5790485"/>
              <a:gd name="connsiteX3285" fmla="*/ 1547622 w 13261896"/>
              <a:gd name="connsiteY3285" fmla="*/ 4638104 h 5790485"/>
              <a:gd name="connsiteX3286" fmla="*/ 12533329 w 13261896"/>
              <a:gd name="connsiteY3286" fmla="*/ 4671441 h 5790485"/>
              <a:gd name="connsiteX3287" fmla="*/ 12461891 w 13261896"/>
              <a:gd name="connsiteY3287" fmla="*/ 4776216 h 5790485"/>
              <a:gd name="connsiteX3288" fmla="*/ 12485704 w 13261896"/>
              <a:gd name="connsiteY3288" fmla="*/ 4680966 h 5790485"/>
              <a:gd name="connsiteX3289" fmla="*/ 12480941 w 13261896"/>
              <a:gd name="connsiteY3289" fmla="*/ 4628579 h 5790485"/>
              <a:gd name="connsiteX3290" fmla="*/ 12499991 w 13261896"/>
              <a:gd name="connsiteY3290" fmla="*/ 4628579 h 5790485"/>
              <a:gd name="connsiteX3291" fmla="*/ 12533329 w 13261896"/>
              <a:gd name="connsiteY3291" fmla="*/ 4671441 h 5790485"/>
              <a:gd name="connsiteX3292" fmla="*/ 12361879 w 13261896"/>
              <a:gd name="connsiteY3292" fmla="*/ 4657154 h 5790485"/>
              <a:gd name="connsiteX3293" fmla="*/ 12357116 w 13261896"/>
              <a:gd name="connsiteY3293" fmla="*/ 4680966 h 5790485"/>
              <a:gd name="connsiteX3294" fmla="*/ 12323779 w 13261896"/>
              <a:gd name="connsiteY3294" fmla="*/ 4628579 h 5790485"/>
              <a:gd name="connsiteX3295" fmla="*/ 12361879 w 13261896"/>
              <a:gd name="connsiteY3295" fmla="*/ 4657154 h 5790485"/>
              <a:gd name="connsiteX3296" fmla="*/ 11638073 w 13261896"/>
              <a:gd name="connsiteY3296" fmla="*/ 4652391 h 5790485"/>
              <a:gd name="connsiteX3297" fmla="*/ 11619023 w 13261896"/>
              <a:gd name="connsiteY3297" fmla="*/ 4680966 h 5790485"/>
              <a:gd name="connsiteX3298" fmla="*/ 11604736 w 13261896"/>
              <a:gd name="connsiteY3298" fmla="*/ 4680966 h 5790485"/>
              <a:gd name="connsiteX3299" fmla="*/ 11595211 w 13261896"/>
              <a:gd name="connsiteY3299" fmla="*/ 4671441 h 5790485"/>
              <a:gd name="connsiteX3300" fmla="*/ 11604736 w 13261896"/>
              <a:gd name="connsiteY3300" fmla="*/ 4657154 h 5790485"/>
              <a:gd name="connsiteX3301" fmla="*/ 11619023 w 13261896"/>
              <a:gd name="connsiteY3301" fmla="*/ 4666679 h 5790485"/>
              <a:gd name="connsiteX3302" fmla="*/ 11623786 w 13261896"/>
              <a:gd name="connsiteY3302" fmla="*/ 4657154 h 5790485"/>
              <a:gd name="connsiteX3303" fmla="*/ 11604736 w 13261896"/>
              <a:gd name="connsiteY3303" fmla="*/ 4642866 h 5790485"/>
              <a:gd name="connsiteX3304" fmla="*/ 11580923 w 13261896"/>
              <a:gd name="connsiteY3304" fmla="*/ 4661916 h 5790485"/>
              <a:gd name="connsiteX3305" fmla="*/ 11576161 w 13261896"/>
              <a:gd name="connsiteY3305" fmla="*/ 4647629 h 5790485"/>
              <a:gd name="connsiteX3306" fmla="*/ 11609498 w 13261896"/>
              <a:gd name="connsiteY3306" fmla="*/ 4628579 h 5790485"/>
              <a:gd name="connsiteX3307" fmla="*/ 11638073 w 13261896"/>
              <a:gd name="connsiteY3307" fmla="*/ 4652391 h 5790485"/>
              <a:gd name="connsiteX3308" fmla="*/ 11123771 w 13261896"/>
              <a:gd name="connsiteY3308" fmla="*/ 4676204 h 5790485"/>
              <a:gd name="connsiteX3309" fmla="*/ 11133296 w 13261896"/>
              <a:gd name="connsiteY3309" fmla="*/ 4661916 h 5790485"/>
              <a:gd name="connsiteX3310" fmla="*/ 11157109 w 13261896"/>
              <a:gd name="connsiteY3310" fmla="*/ 4685729 h 5790485"/>
              <a:gd name="connsiteX3311" fmla="*/ 11100006 w 13261896"/>
              <a:gd name="connsiteY3311" fmla="*/ 4795266 h 5790485"/>
              <a:gd name="connsiteX3312" fmla="*/ 11104721 w 13261896"/>
              <a:gd name="connsiteY3312" fmla="*/ 4628579 h 5790485"/>
              <a:gd name="connsiteX3313" fmla="*/ 11123771 w 13261896"/>
              <a:gd name="connsiteY3313" fmla="*/ 4676204 h 5790485"/>
              <a:gd name="connsiteX3314" fmla="*/ 12333304 w 13261896"/>
              <a:gd name="connsiteY3314" fmla="*/ 4657154 h 5790485"/>
              <a:gd name="connsiteX3315" fmla="*/ 12290441 w 13261896"/>
              <a:gd name="connsiteY3315" fmla="*/ 4623816 h 5790485"/>
              <a:gd name="connsiteX3316" fmla="*/ 12333304 w 13261896"/>
              <a:gd name="connsiteY3316" fmla="*/ 4657154 h 5790485"/>
              <a:gd name="connsiteX3317" fmla="*/ 10790444 w 13261896"/>
              <a:gd name="connsiteY3317" fmla="*/ 4776216 h 5790485"/>
              <a:gd name="connsiteX3318" fmla="*/ 10790444 w 13261896"/>
              <a:gd name="connsiteY3318" fmla="*/ 4790504 h 5790485"/>
              <a:gd name="connsiteX3319" fmla="*/ 10776156 w 13261896"/>
              <a:gd name="connsiteY3319" fmla="*/ 4790504 h 5790485"/>
              <a:gd name="connsiteX3320" fmla="*/ 10680954 w 13261896"/>
              <a:gd name="connsiteY3320" fmla="*/ 4700016 h 5790485"/>
              <a:gd name="connsiteX3321" fmla="*/ 10680954 w 13261896"/>
              <a:gd name="connsiteY3321" fmla="*/ 4647629 h 5790485"/>
              <a:gd name="connsiteX3322" fmla="*/ 10714292 w 13261896"/>
              <a:gd name="connsiteY3322" fmla="*/ 4666679 h 5790485"/>
              <a:gd name="connsiteX3323" fmla="*/ 10700004 w 13261896"/>
              <a:gd name="connsiteY3323" fmla="*/ 4647629 h 5790485"/>
              <a:gd name="connsiteX3324" fmla="*/ 10700004 w 13261896"/>
              <a:gd name="connsiteY3324" fmla="*/ 4623816 h 5790485"/>
              <a:gd name="connsiteX3325" fmla="*/ 10790444 w 13261896"/>
              <a:gd name="connsiteY3325" fmla="*/ 4776216 h 5790485"/>
              <a:gd name="connsiteX3326" fmla="*/ 8090440 w 13261896"/>
              <a:gd name="connsiteY3326" fmla="*/ 4652391 h 5790485"/>
              <a:gd name="connsiteX3327" fmla="*/ 8071390 w 13261896"/>
              <a:gd name="connsiteY3327" fmla="*/ 4657154 h 5790485"/>
              <a:gd name="connsiteX3328" fmla="*/ 8071390 w 13261896"/>
              <a:gd name="connsiteY3328" fmla="*/ 4628579 h 5790485"/>
              <a:gd name="connsiteX3329" fmla="*/ 8090440 w 13261896"/>
              <a:gd name="connsiteY3329" fmla="*/ 4623816 h 5790485"/>
              <a:gd name="connsiteX3330" fmla="*/ 8090440 w 13261896"/>
              <a:gd name="connsiteY3330" fmla="*/ 4652391 h 5790485"/>
              <a:gd name="connsiteX3331" fmla="*/ 8199977 w 13261896"/>
              <a:gd name="connsiteY3331" fmla="*/ 4623816 h 5790485"/>
              <a:gd name="connsiteX3332" fmla="*/ 8199977 w 13261896"/>
              <a:gd name="connsiteY3332" fmla="*/ 4642866 h 5790485"/>
              <a:gd name="connsiteX3333" fmla="*/ 8180927 w 13261896"/>
              <a:gd name="connsiteY3333" fmla="*/ 4642866 h 5790485"/>
              <a:gd name="connsiteX3334" fmla="*/ 8185690 w 13261896"/>
              <a:gd name="connsiteY3334" fmla="*/ 4619054 h 5790485"/>
              <a:gd name="connsiteX3335" fmla="*/ 8199977 w 13261896"/>
              <a:gd name="connsiteY3335" fmla="*/ 4623816 h 5790485"/>
              <a:gd name="connsiteX3336" fmla="*/ 12476179 w 13261896"/>
              <a:gd name="connsiteY3336" fmla="*/ 4676204 h 5790485"/>
              <a:gd name="connsiteX3337" fmla="*/ 12399979 w 13261896"/>
              <a:gd name="connsiteY3337" fmla="*/ 4814316 h 5790485"/>
              <a:gd name="connsiteX3338" fmla="*/ 12399979 w 13261896"/>
              <a:gd name="connsiteY3338" fmla="*/ 4776216 h 5790485"/>
              <a:gd name="connsiteX3339" fmla="*/ 12419029 w 13261896"/>
              <a:gd name="connsiteY3339" fmla="*/ 4704779 h 5790485"/>
              <a:gd name="connsiteX3340" fmla="*/ 12452366 w 13261896"/>
              <a:gd name="connsiteY3340" fmla="*/ 4614291 h 5790485"/>
              <a:gd name="connsiteX3341" fmla="*/ 12476179 w 13261896"/>
              <a:gd name="connsiteY3341" fmla="*/ 4676204 h 5790485"/>
              <a:gd name="connsiteX3342" fmla="*/ 12109513 w 13261896"/>
              <a:gd name="connsiteY3342" fmla="*/ 4628579 h 5790485"/>
              <a:gd name="connsiteX3343" fmla="*/ 12157138 w 13261896"/>
              <a:gd name="connsiteY3343" fmla="*/ 4628579 h 5790485"/>
              <a:gd name="connsiteX3344" fmla="*/ 12257104 w 13261896"/>
              <a:gd name="connsiteY3344" fmla="*/ 4680966 h 5790485"/>
              <a:gd name="connsiteX3345" fmla="*/ 12319016 w 13261896"/>
              <a:gd name="connsiteY3345" fmla="*/ 4671441 h 5790485"/>
              <a:gd name="connsiteX3346" fmla="*/ 12342829 w 13261896"/>
              <a:gd name="connsiteY3346" fmla="*/ 4680966 h 5790485"/>
              <a:gd name="connsiteX3347" fmla="*/ 12290441 w 13261896"/>
              <a:gd name="connsiteY3347" fmla="*/ 4728591 h 5790485"/>
              <a:gd name="connsiteX3348" fmla="*/ 12242863 w 13261896"/>
              <a:gd name="connsiteY3348" fmla="*/ 4742879 h 5790485"/>
              <a:gd name="connsiteX3349" fmla="*/ 12223813 w 13261896"/>
              <a:gd name="connsiteY3349" fmla="*/ 4714304 h 5790485"/>
              <a:gd name="connsiteX3350" fmla="*/ 12204763 w 13261896"/>
              <a:gd name="connsiteY3350" fmla="*/ 4742879 h 5790485"/>
              <a:gd name="connsiteX3351" fmla="*/ 12185713 w 13261896"/>
              <a:gd name="connsiteY3351" fmla="*/ 4742879 h 5790485"/>
              <a:gd name="connsiteX3352" fmla="*/ 12080938 w 13261896"/>
              <a:gd name="connsiteY3352" fmla="*/ 4614291 h 5790485"/>
              <a:gd name="connsiteX3353" fmla="*/ 12109513 w 13261896"/>
              <a:gd name="connsiteY3353" fmla="*/ 4628579 h 5790485"/>
              <a:gd name="connsiteX3354" fmla="*/ 11095244 w 13261896"/>
              <a:gd name="connsiteY3354" fmla="*/ 4761929 h 5790485"/>
              <a:gd name="connsiteX3355" fmla="*/ 11061906 w 13261896"/>
              <a:gd name="connsiteY3355" fmla="*/ 4814316 h 5790485"/>
              <a:gd name="connsiteX3356" fmla="*/ 11009519 w 13261896"/>
              <a:gd name="connsiteY3356" fmla="*/ 4728591 h 5790485"/>
              <a:gd name="connsiteX3357" fmla="*/ 11042856 w 13261896"/>
              <a:gd name="connsiteY3357" fmla="*/ 4652391 h 5790485"/>
              <a:gd name="connsiteX3358" fmla="*/ 11052381 w 13261896"/>
              <a:gd name="connsiteY3358" fmla="*/ 4676204 h 5790485"/>
              <a:gd name="connsiteX3359" fmla="*/ 11095244 w 13261896"/>
              <a:gd name="connsiteY3359" fmla="*/ 4614291 h 5790485"/>
              <a:gd name="connsiteX3360" fmla="*/ 11095244 w 13261896"/>
              <a:gd name="connsiteY3360" fmla="*/ 4761929 h 5790485"/>
              <a:gd name="connsiteX3361" fmla="*/ 10852356 w 13261896"/>
              <a:gd name="connsiteY3361" fmla="*/ 4709541 h 5790485"/>
              <a:gd name="connsiteX3362" fmla="*/ 10809494 w 13261896"/>
              <a:gd name="connsiteY3362" fmla="*/ 4671441 h 5790485"/>
              <a:gd name="connsiteX3363" fmla="*/ 10804731 w 13261896"/>
              <a:gd name="connsiteY3363" fmla="*/ 4642866 h 5790485"/>
              <a:gd name="connsiteX3364" fmla="*/ 10785681 w 13261896"/>
              <a:gd name="connsiteY3364" fmla="*/ 4614291 h 5790485"/>
              <a:gd name="connsiteX3365" fmla="*/ 10852356 w 13261896"/>
              <a:gd name="connsiteY3365" fmla="*/ 4709541 h 5790485"/>
              <a:gd name="connsiteX3366" fmla="*/ 10790444 w 13261896"/>
              <a:gd name="connsiteY3366" fmla="*/ 4642866 h 5790485"/>
              <a:gd name="connsiteX3367" fmla="*/ 10795206 w 13261896"/>
              <a:gd name="connsiteY3367" fmla="*/ 4666679 h 5790485"/>
              <a:gd name="connsiteX3368" fmla="*/ 10847594 w 13261896"/>
              <a:gd name="connsiteY3368" fmla="*/ 4733354 h 5790485"/>
              <a:gd name="connsiteX3369" fmla="*/ 10799969 w 13261896"/>
              <a:gd name="connsiteY3369" fmla="*/ 4780979 h 5790485"/>
              <a:gd name="connsiteX3370" fmla="*/ 10719054 w 13261896"/>
              <a:gd name="connsiteY3370" fmla="*/ 4623816 h 5790485"/>
              <a:gd name="connsiteX3371" fmla="*/ 10757106 w 13261896"/>
              <a:gd name="connsiteY3371" fmla="*/ 4638104 h 5790485"/>
              <a:gd name="connsiteX3372" fmla="*/ 10776156 w 13261896"/>
              <a:gd name="connsiteY3372" fmla="*/ 4652391 h 5790485"/>
              <a:gd name="connsiteX3373" fmla="*/ 10785681 w 13261896"/>
              <a:gd name="connsiteY3373" fmla="*/ 4652391 h 5790485"/>
              <a:gd name="connsiteX3374" fmla="*/ 10771394 w 13261896"/>
              <a:gd name="connsiteY3374" fmla="*/ 4623816 h 5790485"/>
              <a:gd name="connsiteX3375" fmla="*/ 10776156 w 13261896"/>
              <a:gd name="connsiteY3375" fmla="*/ 4614291 h 5790485"/>
              <a:gd name="connsiteX3376" fmla="*/ 10790444 w 13261896"/>
              <a:gd name="connsiteY3376" fmla="*/ 4642866 h 5790485"/>
              <a:gd name="connsiteX3377" fmla="*/ 11909488 w 13261896"/>
              <a:gd name="connsiteY3377" fmla="*/ 4647629 h 5790485"/>
              <a:gd name="connsiteX3378" fmla="*/ 11923775 w 13261896"/>
              <a:gd name="connsiteY3378" fmla="*/ 4695254 h 5790485"/>
              <a:gd name="connsiteX3379" fmla="*/ 11890438 w 13261896"/>
              <a:gd name="connsiteY3379" fmla="*/ 4647629 h 5790485"/>
              <a:gd name="connsiteX3380" fmla="*/ 11919013 w 13261896"/>
              <a:gd name="connsiteY3380" fmla="*/ 4609529 h 5790485"/>
              <a:gd name="connsiteX3381" fmla="*/ 11909488 w 13261896"/>
              <a:gd name="connsiteY3381" fmla="*/ 4647629 h 5790485"/>
              <a:gd name="connsiteX3382" fmla="*/ 11133296 w 13261896"/>
              <a:gd name="connsiteY3382" fmla="*/ 4623816 h 5790485"/>
              <a:gd name="connsiteX3383" fmla="*/ 11133296 w 13261896"/>
              <a:gd name="connsiteY3383" fmla="*/ 4647629 h 5790485"/>
              <a:gd name="connsiteX3384" fmla="*/ 11109484 w 13261896"/>
              <a:gd name="connsiteY3384" fmla="*/ 4609529 h 5790485"/>
              <a:gd name="connsiteX3385" fmla="*/ 11133296 w 13261896"/>
              <a:gd name="connsiteY3385" fmla="*/ 4623816 h 5790485"/>
              <a:gd name="connsiteX3386" fmla="*/ 8304752 w 13261896"/>
              <a:gd name="connsiteY3386" fmla="*/ 4609529 h 5790485"/>
              <a:gd name="connsiteX3387" fmla="*/ 8304752 w 13261896"/>
              <a:gd name="connsiteY3387" fmla="*/ 4633341 h 5790485"/>
              <a:gd name="connsiteX3388" fmla="*/ 8290465 w 13261896"/>
              <a:gd name="connsiteY3388" fmla="*/ 4633341 h 5790485"/>
              <a:gd name="connsiteX3389" fmla="*/ 8285702 w 13261896"/>
              <a:gd name="connsiteY3389" fmla="*/ 4619054 h 5790485"/>
              <a:gd name="connsiteX3390" fmla="*/ 8295227 w 13261896"/>
              <a:gd name="connsiteY3390" fmla="*/ 4604766 h 5790485"/>
              <a:gd name="connsiteX3391" fmla="*/ 8304752 w 13261896"/>
              <a:gd name="connsiteY3391" fmla="*/ 4609529 h 5790485"/>
              <a:gd name="connsiteX3392" fmla="*/ 12828556 w 13261896"/>
              <a:gd name="connsiteY3392" fmla="*/ 4604766 h 5790485"/>
              <a:gd name="connsiteX3393" fmla="*/ 12785694 w 13261896"/>
              <a:gd name="connsiteY3393" fmla="*/ 4609529 h 5790485"/>
              <a:gd name="connsiteX3394" fmla="*/ 12776169 w 13261896"/>
              <a:gd name="connsiteY3394" fmla="*/ 4600004 h 5790485"/>
              <a:gd name="connsiteX3395" fmla="*/ 12828556 w 13261896"/>
              <a:gd name="connsiteY3395" fmla="*/ 4604766 h 5790485"/>
              <a:gd name="connsiteX3396" fmla="*/ 12785694 w 13261896"/>
              <a:gd name="connsiteY3396" fmla="*/ 4628579 h 5790485"/>
              <a:gd name="connsiteX3397" fmla="*/ 12752356 w 13261896"/>
              <a:gd name="connsiteY3397" fmla="*/ 4657154 h 5790485"/>
              <a:gd name="connsiteX3398" fmla="*/ 12742831 w 13261896"/>
              <a:gd name="connsiteY3398" fmla="*/ 4600004 h 5790485"/>
              <a:gd name="connsiteX3399" fmla="*/ 12785694 w 13261896"/>
              <a:gd name="connsiteY3399" fmla="*/ 4628579 h 5790485"/>
              <a:gd name="connsiteX3400" fmla="*/ 1528572 w 13261896"/>
              <a:gd name="connsiteY3400" fmla="*/ 4652391 h 5790485"/>
              <a:gd name="connsiteX3401" fmla="*/ 1485710 w 13261896"/>
              <a:gd name="connsiteY3401" fmla="*/ 4623816 h 5790485"/>
              <a:gd name="connsiteX3402" fmla="*/ 1485710 w 13261896"/>
              <a:gd name="connsiteY3402" fmla="*/ 4600004 h 5790485"/>
              <a:gd name="connsiteX3403" fmla="*/ 1528572 w 13261896"/>
              <a:gd name="connsiteY3403" fmla="*/ 4652391 h 5790485"/>
              <a:gd name="connsiteX3404" fmla="*/ 12219050 w 13261896"/>
              <a:gd name="connsiteY3404" fmla="*/ 4595241 h 5790485"/>
              <a:gd name="connsiteX3405" fmla="*/ 12195238 w 13261896"/>
              <a:gd name="connsiteY3405" fmla="*/ 4604766 h 5790485"/>
              <a:gd name="connsiteX3406" fmla="*/ 12200000 w 13261896"/>
              <a:gd name="connsiteY3406" fmla="*/ 4614291 h 5790485"/>
              <a:gd name="connsiteX3407" fmla="*/ 12228575 w 13261896"/>
              <a:gd name="connsiteY3407" fmla="*/ 4604766 h 5790485"/>
              <a:gd name="connsiteX3408" fmla="*/ 12314254 w 13261896"/>
              <a:gd name="connsiteY3408" fmla="*/ 4661916 h 5790485"/>
              <a:gd name="connsiteX3409" fmla="*/ 12257104 w 13261896"/>
              <a:gd name="connsiteY3409" fmla="*/ 4671441 h 5790485"/>
              <a:gd name="connsiteX3410" fmla="*/ 12185713 w 13261896"/>
              <a:gd name="connsiteY3410" fmla="*/ 4642866 h 5790485"/>
              <a:gd name="connsiteX3411" fmla="*/ 12157138 w 13261896"/>
              <a:gd name="connsiteY3411" fmla="*/ 4614291 h 5790485"/>
              <a:gd name="connsiteX3412" fmla="*/ 12123800 w 13261896"/>
              <a:gd name="connsiteY3412" fmla="*/ 4623816 h 5790485"/>
              <a:gd name="connsiteX3413" fmla="*/ 12090463 w 13261896"/>
              <a:gd name="connsiteY3413" fmla="*/ 4604766 h 5790485"/>
              <a:gd name="connsiteX3414" fmla="*/ 12161900 w 13261896"/>
              <a:gd name="connsiteY3414" fmla="*/ 4585716 h 5790485"/>
              <a:gd name="connsiteX3415" fmla="*/ 12219050 w 13261896"/>
              <a:gd name="connsiteY3415" fmla="*/ 4595241 h 5790485"/>
              <a:gd name="connsiteX3416" fmla="*/ 8538067 w 13261896"/>
              <a:gd name="connsiteY3416" fmla="*/ 4609529 h 5790485"/>
              <a:gd name="connsiteX3417" fmla="*/ 8495204 w 13261896"/>
              <a:gd name="connsiteY3417" fmla="*/ 4609529 h 5790485"/>
              <a:gd name="connsiteX3418" fmla="*/ 8495204 w 13261896"/>
              <a:gd name="connsiteY3418" fmla="*/ 4590479 h 5790485"/>
              <a:gd name="connsiteX3419" fmla="*/ 8538067 w 13261896"/>
              <a:gd name="connsiteY3419" fmla="*/ 4585716 h 5790485"/>
              <a:gd name="connsiteX3420" fmla="*/ 8538067 w 13261896"/>
              <a:gd name="connsiteY3420" fmla="*/ 4609529 h 5790485"/>
              <a:gd name="connsiteX3421" fmla="*/ 11842861 w 13261896"/>
              <a:gd name="connsiteY3421" fmla="*/ 4657154 h 5790485"/>
              <a:gd name="connsiteX3422" fmla="*/ 11866625 w 13261896"/>
              <a:gd name="connsiteY3422" fmla="*/ 4690491 h 5790485"/>
              <a:gd name="connsiteX3423" fmla="*/ 11795236 w 13261896"/>
              <a:gd name="connsiteY3423" fmla="*/ 4595241 h 5790485"/>
              <a:gd name="connsiteX3424" fmla="*/ 11795236 w 13261896"/>
              <a:gd name="connsiteY3424" fmla="*/ 4580954 h 5790485"/>
              <a:gd name="connsiteX3425" fmla="*/ 11842861 w 13261896"/>
              <a:gd name="connsiteY3425" fmla="*/ 4657154 h 5790485"/>
              <a:gd name="connsiteX3426" fmla="*/ 12457129 w 13261896"/>
              <a:gd name="connsiteY3426" fmla="*/ 4590479 h 5790485"/>
              <a:gd name="connsiteX3427" fmla="*/ 12419029 w 13261896"/>
              <a:gd name="connsiteY3427" fmla="*/ 4666679 h 5790485"/>
              <a:gd name="connsiteX3428" fmla="*/ 12376166 w 13261896"/>
              <a:gd name="connsiteY3428" fmla="*/ 4604766 h 5790485"/>
              <a:gd name="connsiteX3429" fmla="*/ 12452366 w 13261896"/>
              <a:gd name="connsiteY3429" fmla="*/ 4576191 h 5790485"/>
              <a:gd name="connsiteX3430" fmla="*/ 12457129 w 13261896"/>
              <a:gd name="connsiteY3430" fmla="*/ 4590479 h 5790485"/>
              <a:gd name="connsiteX3431" fmla="*/ 1471422 w 13261896"/>
              <a:gd name="connsiteY3431" fmla="*/ 4590479 h 5790485"/>
              <a:gd name="connsiteX3432" fmla="*/ 1471422 w 13261896"/>
              <a:gd name="connsiteY3432" fmla="*/ 4614291 h 5790485"/>
              <a:gd name="connsiteX3433" fmla="*/ 1457135 w 13261896"/>
              <a:gd name="connsiteY3433" fmla="*/ 4604766 h 5790485"/>
              <a:gd name="connsiteX3434" fmla="*/ 1457135 w 13261896"/>
              <a:gd name="connsiteY3434" fmla="*/ 4576191 h 5790485"/>
              <a:gd name="connsiteX3435" fmla="*/ 1471422 w 13261896"/>
              <a:gd name="connsiteY3435" fmla="*/ 4590479 h 5790485"/>
              <a:gd name="connsiteX3436" fmla="*/ 1795224 w 13261896"/>
              <a:gd name="connsiteY3436" fmla="*/ 4619054 h 5790485"/>
              <a:gd name="connsiteX3437" fmla="*/ 1852374 w 13261896"/>
              <a:gd name="connsiteY3437" fmla="*/ 4628579 h 5790485"/>
              <a:gd name="connsiteX3438" fmla="*/ 1928574 w 13261896"/>
              <a:gd name="connsiteY3438" fmla="*/ 4685729 h 5790485"/>
              <a:gd name="connsiteX3439" fmla="*/ 2004727 w 13261896"/>
              <a:gd name="connsiteY3439" fmla="*/ 4738116 h 5790485"/>
              <a:gd name="connsiteX3440" fmla="*/ 2042827 w 13261896"/>
              <a:gd name="connsiteY3440" fmla="*/ 4828604 h 5790485"/>
              <a:gd name="connsiteX3441" fmla="*/ 2247614 w 13261896"/>
              <a:gd name="connsiteY3441" fmla="*/ 4966669 h 5790485"/>
              <a:gd name="connsiteX3442" fmla="*/ 2261902 w 13261896"/>
              <a:gd name="connsiteY3442" fmla="*/ 5014294 h 5790485"/>
              <a:gd name="connsiteX3443" fmla="*/ 2338102 w 13261896"/>
              <a:gd name="connsiteY3443" fmla="*/ 5090494 h 5790485"/>
              <a:gd name="connsiteX3444" fmla="*/ 2423779 w 13261896"/>
              <a:gd name="connsiteY3444" fmla="*/ 5238131 h 5790485"/>
              <a:gd name="connsiteX3445" fmla="*/ 2433304 w 13261896"/>
              <a:gd name="connsiteY3445" fmla="*/ 5228606 h 5790485"/>
              <a:gd name="connsiteX3446" fmla="*/ 2357104 w 13261896"/>
              <a:gd name="connsiteY3446" fmla="*/ 5090494 h 5790485"/>
              <a:gd name="connsiteX3447" fmla="*/ 2276189 w 13261896"/>
              <a:gd name="connsiteY3447" fmla="*/ 5009531 h 5790485"/>
              <a:gd name="connsiteX3448" fmla="*/ 2257139 w 13261896"/>
              <a:gd name="connsiteY3448" fmla="*/ 4952381 h 5790485"/>
              <a:gd name="connsiteX3449" fmla="*/ 2204752 w 13261896"/>
              <a:gd name="connsiteY3449" fmla="*/ 4890516 h 5790485"/>
              <a:gd name="connsiteX3450" fmla="*/ 2285714 w 13261896"/>
              <a:gd name="connsiteY3450" fmla="*/ 4938094 h 5790485"/>
              <a:gd name="connsiteX3451" fmla="*/ 2385679 w 13261896"/>
              <a:gd name="connsiteY3451" fmla="*/ 5028581 h 5790485"/>
              <a:gd name="connsiteX3452" fmla="*/ 2438067 w 13261896"/>
              <a:gd name="connsiteY3452" fmla="*/ 5052394 h 5790485"/>
              <a:gd name="connsiteX3453" fmla="*/ 2399967 w 13261896"/>
              <a:gd name="connsiteY3453" fmla="*/ 5019056 h 5790485"/>
              <a:gd name="connsiteX3454" fmla="*/ 2390442 w 13261896"/>
              <a:gd name="connsiteY3454" fmla="*/ 5000006 h 5790485"/>
              <a:gd name="connsiteX3455" fmla="*/ 2285714 w 13261896"/>
              <a:gd name="connsiteY3455" fmla="*/ 4923806 h 5790485"/>
              <a:gd name="connsiteX3456" fmla="*/ 2214277 w 13261896"/>
              <a:gd name="connsiteY3456" fmla="*/ 4880991 h 5790485"/>
              <a:gd name="connsiteX3457" fmla="*/ 2109502 w 13261896"/>
              <a:gd name="connsiteY3457" fmla="*/ 4847654 h 5790485"/>
              <a:gd name="connsiteX3458" fmla="*/ 2119027 w 13261896"/>
              <a:gd name="connsiteY3458" fmla="*/ 4833366 h 5790485"/>
              <a:gd name="connsiteX3459" fmla="*/ 2180939 w 13261896"/>
              <a:gd name="connsiteY3459" fmla="*/ 4823841 h 5790485"/>
              <a:gd name="connsiteX3460" fmla="*/ 2266664 w 13261896"/>
              <a:gd name="connsiteY3460" fmla="*/ 4833366 h 5790485"/>
              <a:gd name="connsiteX3461" fmla="*/ 2395204 w 13261896"/>
              <a:gd name="connsiteY3461" fmla="*/ 4819079 h 5790485"/>
              <a:gd name="connsiteX3462" fmla="*/ 2533317 w 13261896"/>
              <a:gd name="connsiteY3462" fmla="*/ 4842891 h 5790485"/>
              <a:gd name="connsiteX3463" fmla="*/ 3052382 w 13261896"/>
              <a:gd name="connsiteY3463" fmla="*/ 5100019 h 5790485"/>
              <a:gd name="connsiteX3464" fmla="*/ 3061907 w 13261896"/>
              <a:gd name="connsiteY3464" fmla="*/ 5090494 h 5790485"/>
              <a:gd name="connsiteX3465" fmla="*/ 3004757 w 13261896"/>
              <a:gd name="connsiteY3465" fmla="*/ 5066681 h 5790485"/>
              <a:gd name="connsiteX3466" fmla="*/ 3185684 w 13261896"/>
              <a:gd name="connsiteY3466" fmla="*/ 4900041 h 5790485"/>
              <a:gd name="connsiteX3467" fmla="*/ 3233309 w 13261896"/>
              <a:gd name="connsiteY3467" fmla="*/ 4900041 h 5790485"/>
              <a:gd name="connsiteX3468" fmla="*/ 3304746 w 13261896"/>
              <a:gd name="connsiteY3468" fmla="*/ 4852416 h 5790485"/>
              <a:gd name="connsiteX3469" fmla="*/ 3423809 w 13261896"/>
              <a:gd name="connsiteY3469" fmla="*/ 4823841 h 5790485"/>
              <a:gd name="connsiteX3470" fmla="*/ 3352371 w 13261896"/>
              <a:gd name="connsiteY3470" fmla="*/ 4914329 h 5790485"/>
              <a:gd name="connsiteX3471" fmla="*/ 3319034 w 13261896"/>
              <a:gd name="connsiteY3471" fmla="*/ 4928569 h 5790485"/>
              <a:gd name="connsiteX3472" fmla="*/ 3261884 w 13261896"/>
              <a:gd name="connsiteY3472" fmla="*/ 4985719 h 5790485"/>
              <a:gd name="connsiteX3473" fmla="*/ 3238071 w 13261896"/>
              <a:gd name="connsiteY3473" fmla="*/ 4990481 h 5790485"/>
              <a:gd name="connsiteX3474" fmla="*/ 3204734 w 13261896"/>
              <a:gd name="connsiteY3474" fmla="*/ 5023819 h 5790485"/>
              <a:gd name="connsiteX3475" fmla="*/ 3147584 w 13261896"/>
              <a:gd name="connsiteY3475" fmla="*/ 5057156 h 5790485"/>
              <a:gd name="connsiteX3476" fmla="*/ 3152346 w 13261896"/>
              <a:gd name="connsiteY3476" fmla="*/ 5066681 h 5790485"/>
              <a:gd name="connsiteX3477" fmla="*/ 3228546 w 13261896"/>
              <a:gd name="connsiteY3477" fmla="*/ 5019056 h 5790485"/>
              <a:gd name="connsiteX3478" fmla="*/ 3242834 w 13261896"/>
              <a:gd name="connsiteY3478" fmla="*/ 5019056 h 5790485"/>
              <a:gd name="connsiteX3479" fmla="*/ 3214259 w 13261896"/>
              <a:gd name="connsiteY3479" fmla="*/ 5095256 h 5790485"/>
              <a:gd name="connsiteX3480" fmla="*/ 3280934 w 13261896"/>
              <a:gd name="connsiteY3480" fmla="*/ 4990481 h 5790485"/>
              <a:gd name="connsiteX3481" fmla="*/ 3333321 w 13261896"/>
              <a:gd name="connsiteY3481" fmla="*/ 4942856 h 5790485"/>
              <a:gd name="connsiteX3482" fmla="*/ 3361896 w 13261896"/>
              <a:gd name="connsiteY3482" fmla="*/ 4933331 h 5790485"/>
              <a:gd name="connsiteX3483" fmla="*/ 3390471 w 13261896"/>
              <a:gd name="connsiteY3483" fmla="*/ 4880991 h 5790485"/>
              <a:gd name="connsiteX3484" fmla="*/ 3495199 w 13261896"/>
              <a:gd name="connsiteY3484" fmla="*/ 4804791 h 5790485"/>
              <a:gd name="connsiteX3485" fmla="*/ 3414284 w 13261896"/>
              <a:gd name="connsiteY3485" fmla="*/ 4890516 h 5790485"/>
              <a:gd name="connsiteX3486" fmla="*/ 3433334 w 13261896"/>
              <a:gd name="connsiteY3486" fmla="*/ 4876229 h 5790485"/>
              <a:gd name="connsiteX3487" fmla="*/ 3461909 w 13261896"/>
              <a:gd name="connsiteY3487" fmla="*/ 4876229 h 5790485"/>
              <a:gd name="connsiteX3488" fmla="*/ 3376184 w 13261896"/>
              <a:gd name="connsiteY3488" fmla="*/ 4952381 h 5790485"/>
              <a:gd name="connsiteX3489" fmla="*/ 3328559 w 13261896"/>
              <a:gd name="connsiteY3489" fmla="*/ 5028581 h 5790485"/>
              <a:gd name="connsiteX3490" fmla="*/ 3371421 w 13261896"/>
              <a:gd name="connsiteY3490" fmla="*/ 4995244 h 5790485"/>
              <a:gd name="connsiteX3491" fmla="*/ 3323796 w 13261896"/>
              <a:gd name="connsiteY3491" fmla="*/ 5080969 h 5790485"/>
              <a:gd name="connsiteX3492" fmla="*/ 3328559 w 13261896"/>
              <a:gd name="connsiteY3492" fmla="*/ 5100019 h 5790485"/>
              <a:gd name="connsiteX3493" fmla="*/ 3361896 w 13261896"/>
              <a:gd name="connsiteY3493" fmla="*/ 5076206 h 5790485"/>
              <a:gd name="connsiteX3494" fmla="*/ 3299984 w 13261896"/>
              <a:gd name="connsiteY3494" fmla="*/ 5166694 h 5790485"/>
              <a:gd name="connsiteX3495" fmla="*/ 3347609 w 13261896"/>
              <a:gd name="connsiteY3495" fmla="*/ 5123831 h 5790485"/>
              <a:gd name="connsiteX3496" fmla="*/ 3366659 w 13261896"/>
              <a:gd name="connsiteY3496" fmla="*/ 5147644 h 5790485"/>
              <a:gd name="connsiteX3497" fmla="*/ 3347609 w 13261896"/>
              <a:gd name="connsiteY3497" fmla="*/ 5185744 h 5790485"/>
              <a:gd name="connsiteX3498" fmla="*/ 3376184 w 13261896"/>
              <a:gd name="connsiteY3498" fmla="*/ 5166694 h 5790485"/>
              <a:gd name="connsiteX3499" fmla="*/ 3395234 w 13261896"/>
              <a:gd name="connsiteY3499" fmla="*/ 5190506 h 5790485"/>
              <a:gd name="connsiteX3500" fmla="*/ 3404759 w 13261896"/>
              <a:gd name="connsiteY3500" fmla="*/ 5157169 h 5790485"/>
              <a:gd name="connsiteX3501" fmla="*/ 3433334 w 13261896"/>
              <a:gd name="connsiteY3501" fmla="*/ 5195269 h 5790485"/>
              <a:gd name="connsiteX3502" fmla="*/ 3347609 w 13261896"/>
              <a:gd name="connsiteY3502" fmla="*/ 5204794 h 5790485"/>
              <a:gd name="connsiteX3503" fmla="*/ 2676192 w 13261896"/>
              <a:gd name="connsiteY3503" fmla="*/ 5066681 h 5790485"/>
              <a:gd name="connsiteX3504" fmla="*/ 2528554 w 13261896"/>
              <a:gd name="connsiteY3504" fmla="*/ 5109544 h 5790485"/>
              <a:gd name="connsiteX3505" fmla="*/ 2519029 w 13261896"/>
              <a:gd name="connsiteY3505" fmla="*/ 5185744 h 5790485"/>
              <a:gd name="connsiteX3506" fmla="*/ 2514267 w 13261896"/>
              <a:gd name="connsiteY3506" fmla="*/ 5319046 h 5790485"/>
              <a:gd name="connsiteX3507" fmla="*/ 2347579 w 13261896"/>
              <a:gd name="connsiteY3507" fmla="*/ 5238131 h 5790485"/>
              <a:gd name="connsiteX3508" fmla="*/ 2352342 w 13261896"/>
              <a:gd name="connsiteY3508" fmla="*/ 5228606 h 5790485"/>
              <a:gd name="connsiteX3509" fmla="*/ 2338102 w 13261896"/>
              <a:gd name="connsiteY3509" fmla="*/ 5200031 h 5790485"/>
              <a:gd name="connsiteX3510" fmla="*/ 2333339 w 13261896"/>
              <a:gd name="connsiteY3510" fmla="*/ 5142881 h 5790485"/>
              <a:gd name="connsiteX3511" fmla="*/ 2290477 w 13261896"/>
              <a:gd name="connsiteY3511" fmla="*/ 5066681 h 5790485"/>
              <a:gd name="connsiteX3512" fmla="*/ 2228564 w 13261896"/>
              <a:gd name="connsiteY3512" fmla="*/ 4966669 h 5790485"/>
              <a:gd name="connsiteX3513" fmla="*/ 2223802 w 13261896"/>
              <a:gd name="connsiteY3513" fmla="*/ 4976194 h 5790485"/>
              <a:gd name="connsiteX3514" fmla="*/ 2233327 w 13261896"/>
              <a:gd name="connsiteY3514" fmla="*/ 4995244 h 5790485"/>
              <a:gd name="connsiteX3515" fmla="*/ 2323814 w 13261896"/>
              <a:gd name="connsiteY3515" fmla="*/ 5166694 h 5790485"/>
              <a:gd name="connsiteX3516" fmla="*/ 2323814 w 13261896"/>
              <a:gd name="connsiteY3516" fmla="*/ 5204794 h 5790485"/>
              <a:gd name="connsiteX3517" fmla="*/ 2342817 w 13261896"/>
              <a:gd name="connsiteY3517" fmla="*/ 5238131 h 5790485"/>
              <a:gd name="connsiteX3518" fmla="*/ 1580912 w 13261896"/>
              <a:gd name="connsiteY3518" fmla="*/ 4738116 h 5790485"/>
              <a:gd name="connsiteX3519" fmla="*/ 1609487 w 13261896"/>
              <a:gd name="connsiteY3519" fmla="*/ 4704779 h 5790485"/>
              <a:gd name="connsiteX3520" fmla="*/ 1652349 w 13261896"/>
              <a:gd name="connsiteY3520" fmla="*/ 4680966 h 5790485"/>
              <a:gd name="connsiteX3521" fmla="*/ 1642824 w 13261896"/>
              <a:gd name="connsiteY3521" fmla="*/ 4676204 h 5790485"/>
              <a:gd name="connsiteX3522" fmla="*/ 1571435 w 13261896"/>
              <a:gd name="connsiteY3522" fmla="*/ 4723829 h 5790485"/>
              <a:gd name="connsiteX3523" fmla="*/ 1566672 w 13261896"/>
              <a:gd name="connsiteY3523" fmla="*/ 4676204 h 5790485"/>
              <a:gd name="connsiteX3524" fmla="*/ 1571435 w 13261896"/>
              <a:gd name="connsiteY3524" fmla="*/ 4652391 h 5790485"/>
              <a:gd name="connsiteX3525" fmla="*/ 1647587 w 13261896"/>
              <a:gd name="connsiteY3525" fmla="*/ 4628579 h 5790485"/>
              <a:gd name="connsiteX3526" fmla="*/ 1704737 w 13261896"/>
              <a:gd name="connsiteY3526" fmla="*/ 4571429 h 5790485"/>
              <a:gd name="connsiteX3527" fmla="*/ 1795224 w 13261896"/>
              <a:gd name="connsiteY3527" fmla="*/ 4619054 h 5790485"/>
              <a:gd name="connsiteX3528" fmla="*/ 8657129 w 13261896"/>
              <a:gd name="connsiteY3528" fmla="*/ 4571429 h 5790485"/>
              <a:gd name="connsiteX3529" fmla="*/ 8657129 w 13261896"/>
              <a:gd name="connsiteY3529" fmla="*/ 4600004 h 5790485"/>
              <a:gd name="connsiteX3530" fmla="*/ 8638079 w 13261896"/>
              <a:gd name="connsiteY3530" fmla="*/ 4600004 h 5790485"/>
              <a:gd name="connsiteX3531" fmla="*/ 8638079 w 13261896"/>
              <a:gd name="connsiteY3531" fmla="*/ 4576191 h 5790485"/>
              <a:gd name="connsiteX3532" fmla="*/ 8647604 w 13261896"/>
              <a:gd name="connsiteY3532" fmla="*/ 4566666 h 5790485"/>
              <a:gd name="connsiteX3533" fmla="*/ 8657129 w 13261896"/>
              <a:gd name="connsiteY3533" fmla="*/ 4571429 h 5790485"/>
              <a:gd name="connsiteX3534" fmla="*/ 12628531 w 13261896"/>
              <a:gd name="connsiteY3534" fmla="*/ 4585716 h 5790485"/>
              <a:gd name="connsiteX3535" fmla="*/ 12623816 w 13261896"/>
              <a:gd name="connsiteY3535" fmla="*/ 4571429 h 5790485"/>
              <a:gd name="connsiteX3536" fmla="*/ 12638056 w 13261896"/>
              <a:gd name="connsiteY3536" fmla="*/ 4561904 h 5790485"/>
              <a:gd name="connsiteX3537" fmla="*/ 12628531 w 13261896"/>
              <a:gd name="connsiteY3537" fmla="*/ 4585716 h 5790485"/>
              <a:gd name="connsiteX3538" fmla="*/ 11785711 w 13261896"/>
              <a:gd name="connsiteY3538" fmla="*/ 4614291 h 5790485"/>
              <a:gd name="connsiteX3539" fmla="*/ 11785711 w 13261896"/>
              <a:gd name="connsiteY3539" fmla="*/ 4642866 h 5790485"/>
              <a:gd name="connsiteX3540" fmla="*/ 11771423 w 13261896"/>
              <a:gd name="connsiteY3540" fmla="*/ 4642866 h 5790485"/>
              <a:gd name="connsiteX3541" fmla="*/ 11699986 w 13261896"/>
              <a:gd name="connsiteY3541" fmla="*/ 4595241 h 5790485"/>
              <a:gd name="connsiteX3542" fmla="*/ 11738086 w 13261896"/>
              <a:gd name="connsiteY3542" fmla="*/ 4561904 h 5790485"/>
              <a:gd name="connsiteX3543" fmla="*/ 11785711 w 13261896"/>
              <a:gd name="connsiteY3543" fmla="*/ 4614291 h 5790485"/>
              <a:gd name="connsiteX3544" fmla="*/ 11552348 w 13261896"/>
              <a:gd name="connsiteY3544" fmla="*/ 4561904 h 5790485"/>
              <a:gd name="connsiteX3545" fmla="*/ 11547586 w 13261896"/>
              <a:gd name="connsiteY3545" fmla="*/ 4561904 h 5790485"/>
              <a:gd name="connsiteX3546" fmla="*/ 11552348 w 13261896"/>
              <a:gd name="connsiteY3546" fmla="*/ 4561904 h 5790485"/>
              <a:gd name="connsiteX3547" fmla="*/ 10761869 w 13261896"/>
              <a:gd name="connsiteY3547" fmla="*/ 4614291 h 5790485"/>
              <a:gd name="connsiteX3548" fmla="*/ 10761869 w 13261896"/>
              <a:gd name="connsiteY3548" fmla="*/ 4633341 h 5790485"/>
              <a:gd name="connsiteX3549" fmla="*/ 10709529 w 13261896"/>
              <a:gd name="connsiteY3549" fmla="*/ 4609529 h 5790485"/>
              <a:gd name="connsiteX3550" fmla="*/ 10676192 w 13261896"/>
              <a:gd name="connsiteY3550" fmla="*/ 4557141 h 5790485"/>
              <a:gd name="connsiteX3551" fmla="*/ 10761869 w 13261896"/>
              <a:gd name="connsiteY3551" fmla="*/ 4614291 h 5790485"/>
              <a:gd name="connsiteX3552" fmla="*/ 11785711 w 13261896"/>
              <a:gd name="connsiteY3552" fmla="*/ 4585716 h 5790485"/>
              <a:gd name="connsiteX3553" fmla="*/ 11766661 w 13261896"/>
              <a:gd name="connsiteY3553" fmla="*/ 4561904 h 5790485"/>
              <a:gd name="connsiteX3554" fmla="*/ 11785711 w 13261896"/>
              <a:gd name="connsiteY3554" fmla="*/ 4547616 h 5790485"/>
              <a:gd name="connsiteX3555" fmla="*/ 11785711 w 13261896"/>
              <a:gd name="connsiteY3555" fmla="*/ 4585716 h 5790485"/>
              <a:gd name="connsiteX3556" fmla="*/ 12880944 w 13261896"/>
              <a:gd name="connsiteY3556" fmla="*/ 4566666 h 5790485"/>
              <a:gd name="connsiteX3557" fmla="*/ 12847606 w 13261896"/>
              <a:gd name="connsiteY3557" fmla="*/ 4609529 h 5790485"/>
              <a:gd name="connsiteX3558" fmla="*/ 12799981 w 13261896"/>
              <a:gd name="connsiteY3558" fmla="*/ 4585716 h 5790485"/>
              <a:gd name="connsiteX3559" fmla="*/ 12766644 w 13261896"/>
              <a:gd name="connsiteY3559" fmla="*/ 4595241 h 5790485"/>
              <a:gd name="connsiteX3560" fmla="*/ 12690444 w 13261896"/>
              <a:gd name="connsiteY3560" fmla="*/ 4557141 h 5790485"/>
              <a:gd name="connsiteX3561" fmla="*/ 12747594 w 13261896"/>
              <a:gd name="connsiteY3561" fmla="*/ 4571429 h 5790485"/>
              <a:gd name="connsiteX3562" fmla="*/ 12814269 w 13261896"/>
              <a:gd name="connsiteY3562" fmla="*/ 4557141 h 5790485"/>
              <a:gd name="connsiteX3563" fmla="*/ 12857131 w 13261896"/>
              <a:gd name="connsiteY3563" fmla="*/ 4538091 h 5790485"/>
              <a:gd name="connsiteX3564" fmla="*/ 12880944 w 13261896"/>
              <a:gd name="connsiteY3564" fmla="*/ 4566666 h 5790485"/>
              <a:gd name="connsiteX3565" fmla="*/ 12647581 w 13261896"/>
              <a:gd name="connsiteY3565" fmla="*/ 4547616 h 5790485"/>
              <a:gd name="connsiteX3566" fmla="*/ 12609529 w 13261896"/>
              <a:gd name="connsiteY3566" fmla="*/ 4580954 h 5790485"/>
              <a:gd name="connsiteX3567" fmla="*/ 12628531 w 13261896"/>
              <a:gd name="connsiteY3567" fmla="*/ 4604766 h 5790485"/>
              <a:gd name="connsiteX3568" fmla="*/ 12671394 w 13261896"/>
              <a:gd name="connsiteY3568" fmla="*/ 4580954 h 5790485"/>
              <a:gd name="connsiteX3569" fmla="*/ 12709494 w 13261896"/>
              <a:gd name="connsiteY3569" fmla="*/ 4585716 h 5790485"/>
              <a:gd name="connsiteX3570" fmla="*/ 12714256 w 13261896"/>
              <a:gd name="connsiteY3570" fmla="*/ 4595241 h 5790485"/>
              <a:gd name="connsiteX3571" fmla="*/ 12704731 w 13261896"/>
              <a:gd name="connsiteY3571" fmla="*/ 4609529 h 5790485"/>
              <a:gd name="connsiteX3572" fmla="*/ 12728544 w 13261896"/>
              <a:gd name="connsiteY3572" fmla="*/ 4600004 h 5790485"/>
              <a:gd name="connsiteX3573" fmla="*/ 12723781 w 13261896"/>
              <a:gd name="connsiteY3573" fmla="*/ 4623816 h 5790485"/>
              <a:gd name="connsiteX3574" fmla="*/ 12733306 w 13261896"/>
              <a:gd name="connsiteY3574" fmla="*/ 4614291 h 5790485"/>
              <a:gd name="connsiteX3575" fmla="*/ 12742831 w 13261896"/>
              <a:gd name="connsiteY3575" fmla="*/ 4638104 h 5790485"/>
              <a:gd name="connsiteX3576" fmla="*/ 12723781 w 13261896"/>
              <a:gd name="connsiteY3576" fmla="*/ 4666679 h 5790485"/>
              <a:gd name="connsiteX3577" fmla="*/ 12614291 w 13261896"/>
              <a:gd name="connsiteY3577" fmla="*/ 4780979 h 5790485"/>
              <a:gd name="connsiteX3578" fmla="*/ 12571429 w 13261896"/>
              <a:gd name="connsiteY3578" fmla="*/ 4800029 h 5790485"/>
              <a:gd name="connsiteX3579" fmla="*/ 12495229 w 13261896"/>
              <a:gd name="connsiteY3579" fmla="*/ 4861941 h 5790485"/>
              <a:gd name="connsiteX3580" fmla="*/ 12528566 w 13261896"/>
              <a:gd name="connsiteY3580" fmla="*/ 4785741 h 5790485"/>
              <a:gd name="connsiteX3581" fmla="*/ 12600004 w 13261896"/>
              <a:gd name="connsiteY3581" fmla="*/ 4671441 h 5790485"/>
              <a:gd name="connsiteX3582" fmla="*/ 12533329 w 13261896"/>
              <a:gd name="connsiteY3582" fmla="*/ 4742879 h 5790485"/>
              <a:gd name="connsiteX3583" fmla="*/ 12547616 w 13261896"/>
              <a:gd name="connsiteY3583" fmla="*/ 4666679 h 5790485"/>
              <a:gd name="connsiteX3584" fmla="*/ 12538091 w 13261896"/>
              <a:gd name="connsiteY3584" fmla="*/ 4652391 h 5790485"/>
              <a:gd name="connsiteX3585" fmla="*/ 12495229 w 13261896"/>
              <a:gd name="connsiteY3585" fmla="*/ 4614291 h 5790485"/>
              <a:gd name="connsiteX3586" fmla="*/ 12471416 w 13261896"/>
              <a:gd name="connsiteY3586" fmla="*/ 4619054 h 5790485"/>
              <a:gd name="connsiteX3587" fmla="*/ 12466654 w 13261896"/>
              <a:gd name="connsiteY3587" fmla="*/ 4604766 h 5790485"/>
              <a:gd name="connsiteX3588" fmla="*/ 12557141 w 13261896"/>
              <a:gd name="connsiteY3588" fmla="*/ 4542854 h 5790485"/>
              <a:gd name="connsiteX3589" fmla="*/ 12571429 w 13261896"/>
              <a:gd name="connsiteY3589" fmla="*/ 4542854 h 5790485"/>
              <a:gd name="connsiteX3590" fmla="*/ 12576191 w 13261896"/>
              <a:gd name="connsiteY3590" fmla="*/ 4590479 h 5790485"/>
              <a:gd name="connsiteX3591" fmla="*/ 12614291 w 13261896"/>
              <a:gd name="connsiteY3591" fmla="*/ 4538091 h 5790485"/>
              <a:gd name="connsiteX3592" fmla="*/ 12647581 w 13261896"/>
              <a:gd name="connsiteY3592" fmla="*/ 4547616 h 5790485"/>
              <a:gd name="connsiteX3593" fmla="*/ 11933300 w 13261896"/>
              <a:gd name="connsiteY3593" fmla="*/ 4576191 h 5790485"/>
              <a:gd name="connsiteX3594" fmla="*/ 11876150 w 13261896"/>
              <a:gd name="connsiteY3594" fmla="*/ 4647629 h 5790485"/>
              <a:gd name="connsiteX3595" fmla="*/ 11895200 w 13261896"/>
              <a:gd name="connsiteY3595" fmla="*/ 4690491 h 5790485"/>
              <a:gd name="connsiteX3596" fmla="*/ 11928538 w 13261896"/>
              <a:gd name="connsiteY3596" fmla="*/ 4719066 h 5790485"/>
              <a:gd name="connsiteX3597" fmla="*/ 11980925 w 13261896"/>
              <a:gd name="connsiteY3597" fmla="*/ 4790504 h 5790485"/>
              <a:gd name="connsiteX3598" fmla="*/ 11871388 w 13261896"/>
              <a:gd name="connsiteY3598" fmla="*/ 4652391 h 5790485"/>
              <a:gd name="connsiteX3599" fmla="*/ 11914250 w 13261896"/>
              <a:gd name="connsiteY3599" fmla="*/ 4538091 h 5790485"/>
              <a:gd name="connsiteX3600" fmla="*/ 11933300 w 13261896"/>
              <a:gd name="connsiteY3600" fmla="*/ 4576191 h 5790485"/>
              <a:gd name="connsiteX3601" fmla="*/ 1419035 w 13261896"/>
              <a:gd name="connsiteY3601" fmla="*/ 4538091 h 5790485"/>
              <a:gd name="connsiteX3602" fmla="*/ 1438085 w 13261896"/>
              <a:gd name="connsiteY3602" fmla="*/ 4909566 h 5790485"/>
              <a:gd name="connsiteX3603" fmla="*/ 1333310 w 13261896"/>
              <a:gd name="connsiteY3603" fmla="*/ 4909566 h 5790485"/>
              <a:gd name="connsiteX3604" fmla="*/ 1333310 w 13261896"/>
              <a:gd name="connsiteY3604" fmla="*/ 4833366 h 5790485"/>
              <a:gd name="connsiteX3605" fmla="*/ 1390460 w 13261896"/>
              <a:gd name="connsiteY3605" fmla="*/ 4833366 h 5790485"/>
              <a:gd name="connsiteX3606" fmla="*/ 1390460 w 13261896"/>
              <a:gd name="connsiteY3606" fmla="*/ 4695254 h 5790485"/>
              <a:gd name="connsiteX3607" fmla="*/ 1352360 w 13261896"/>
              <a:gd name="connsiteY3607" fmla="*/ 4671441 h 5790485"/>
              <a:gd name="connsiteX3608" fmla="*/ 1314260 w 13261896"/>
              <a:gd name="connsiteY3608" fmla="*/ 4695254 h 5790485"/>
              <a:gd name="connsiteX3609" fmla="*/ 1271397 w 13261896"/>
              <a:gd name="connsiteY3609" fmla="*/ 4747641 h 5790485"/>
              <a:gd name="connsiteX3610" fmla="*/ 1223772 w 13261896"/>
              <a:gd name="connsiteY3610" fmla="*/ 4661916 h 5790485"/>
              <a:gd name="connsiteX3611" fmla="*/ 1176195 w 13261896"/>
              <a:gd name="connsiteY3611" fmla="*/ 4685729 h 5790485"/>
              <a:gd name="connsiteX3612" fmla="*/ 1176195 w 13261896"/>
              <a:gd name="connsiteY3612" fmla="*/ 4847654 h 5790485"/>
              <a:gd name="connsiteX3613" fmla="*/ 1166670 w 13261896"/>
              <a:gd name="connsiteY3613" fmla="*/ 4761929 h 5790485"/>
              <a:gd name="connsiteX3614" fmla="*/ 1171432 w 13261896"/>
              <a:gd name="connsiteY3614" fmla="*/ 4700016 h 5790485"/>
              <a:gd name="connsiteX3615" fmla="*/ 1157145 w 13261896"/>
              <a:gd name="connsiteY3615" fmla="*/ 4695254 h 5790485"/>
              <a:gd name="connsiteX3616" fmla="*/ 1119045 w 13261896"/>
              <a:gd name="connsiteY3616" fmla="*/ 4738116 h 5790485"/>
              <a:gd name="connsiteX3617" fmla="*/ 1080945 w 13261896"/>
              <a:gd name="connsiteY3617" fmla="*/ 4666679 h 5790485"/>
              <a:gd name="connsiteX3618" fmla="*/ 1042845 w 13261896"/>
              <a:gd name="connsiteY3618" fmla="*/ 4690491 h 5790485"/>
              <a:gd name="connsiteX3619" fmla="*/ 1042845 w 13261896"/>
              <a:gd name="connsiteY3619" fmla="*/ 4833366 h 5790485"/>
              <a:gd name="connsiteX3620" fmla="*/ 1071420 w 13261896"/>
              <a:gd name="connsiteY3620" fmla="*/ 4833366 h 5790485"/>
              <a:gd name="connsiteX3621" fmla="*/ 1009507 w 13261896"/>
              <a:gd name="connsiteY3621" fmla="*/ 4904804 h 5790485"/>
              <a:gd name="connsiteX3622" fmla="*/ 1038082 w 13261896"/>
              <a:gd name="connsiteY3622" fmla="*/ 4538091 h 5790485"/>
              <a:gd name="connsiteX3623" fmla="*/ 1419035 w 13261896"/>
              <a:gd name="connsiteY3623" fmla="*/ 4538091 h 5790485"/>
              <a:gd name="connsiteX3624" fmla="*/ 11095244 w 13261896"/>
              <a:gd name="connsiteY3624" fmla="*/ 4600004 h 5790485"/>
              <a:gd name="connsiteX3625" fmla="*/ 11061906 w 13261896"/>
              <a:gd name="connsiteY3625" fmla="*/ 4652391 h 5790485"/>
              <a:gd name="connsiteX3626" fmla="*/ 11047619 w 13261896"/>
              <a:gd name="connsiteY3626" fmla="*/ 4638104 h 5790485"/>
              <a:gd name="connsiteX3627" fmla="*/ 10999994 w 13261896"/>
              <a:gd name="connsiteY3627" fmla="*/ 4728591 h 5790485"/>
              <a:gd name="connsiteX3628" fmla="*/ 11061906 w 13261896"/>
              <a:gd name="connsiteY3628" fmla="*/ 4823841 h 5790485"/>
              <a:gd name="connsiteX3629" fmla="*/ 11047619 w 13261896"/>
              <a:gd name="connsiteY3629" fmla="*/ 4838129 h 5790485"/>
              <a:gd name="connsiteX3630" fmla="*/ 11033331 w 13261896"/>
              <a:gd name="connsiteY3630" fmla="*/ 4823841 h 5790485"/>
              <a:gd name="connsiteX3631" fmla="*/ 11019044 w 13261896"/>
              <a:gd name="connsiteY3631" fmla="*/ 4833366 h 5790485"/>
              <a:gd name="connsiteX3632" fmla="*/ 10990469 w 13261896"/>
              <a:gd name="connsiteY3632" fmla="*/ 4785741 h 5790485"/>
              <a:gd name="connsiteX3633" fmla="*/ 10990469 w 13261896"/>
              <a:gd name="connsiteY3633" fmla="*/ 4533376 h 5790485"/>
              <a:gd name="connsiteX3634" fmla="*/ 11095244 w 13261896"/>
              <a:gd name="connsiteY3634" fmla="*/ 4600004 h 5790485"/>
              <a:gd name="connsiteX3635" fmla="*/ 10966656 w 13261896"/>
              <a:gd name="connsiteY3635" fmla="*/ 4776216 h 5790485"/>
              <a:gd name="connsiteX3636" fmla="*/ 10938081 w 13261896"/>
              <a:gd name="connsiteY3636" fmla="*/ 4761929 h 5790485"/>
              <a:gd name="connsiteX3637" fmla="*/ 10923794 w 13261896"/>
              <a:gd name="connsiteY3637" fmla="*/ 4685729 h 5790485"/>
              <a:gd name="connsiteX3638" fmla="*/ 10904744 w 13261896"/>
              <a:gd name="connsiteY3638" fmla="*/ 4719066 h 5790485"/>
              <a:gd name="connsiteX3639" fmla="*/ 10857119 w 13261896"/>
              <a:gd name="connsiteY3639" fmla="*/ 4752404 h 5790485"/>
              <a:gd name="connsiteX3640" fmla="*/ 10780919 w 13261896"/>
              <a:gd name="connsiteY3640" fmla="*/ 4590479 h 5790485"/>
              <a:gd name="connsiteX3641" fmla="*/ 10771394 w 13261896"/>
              <a:gd name="connsiteY3641" fmla="*/ 4604766 h 5790485"/>
              <a:gd name="connsiteX3642" fmla="*/ 10695242 w 13261896"/>
              <a:gd name="connsiteY3642" fmla="*/ 4552379 h 5790485"/>
              <a:gd name="connsiteX3643" fmla="*/ 10966656 w 13261896"/>
              <a:gd name="connsiteY3643" fmla="*/ 4528614 h 5790485"/>
              <a:gd name="connsiteX3644" fmla="*/ 10966656 w 13261896"/>
              <a:gd name="connsiteY3644" fmla="*/ 4776216 h 5790485"/>
              <a:gd name="connsiteX3645" fmla="*/ 12366641 w 13261896"/>
              <a:gd name="connsiteY3645" fmla="*/ 4695254 h 5790485"/>
              <a:gd name="connsiteX3646" fmla="*/ 12376166 w 13261896"/>
              <a:gd name="connsiteY3646" fmla="*/ 4652391 h 5790485"/>
              <a:gd name="connsiteX3647" fmla="*/ 12280916 w 13261896"/>
              <a:gd name="connsiteY3647" fmla="*/ 4600004 h 5790485"/>
              <a:gd name="connsiteX3648" fmla="*/ 12276154 w 13261896"/>
              <a:gd name="connsiteY3648" fmla="*/ 4580954 h 5790485"/>
              <a:gd name="connsiteX3649" fmla="*/ 12242863 w 13261896"/>
              <a:gd name="connsiteY3649" fmla="*/ 4533376 h 5790485"/>
              <a:gd name="connsiteX3650" fmla="*/ 12399979 w 13261896"/>
              <a:gd name="connsiteY3650" fmla="*/ 4666679 h 5790485"/>
              <a:gd name="connsiteX3651" fmla="*/ 12366641 w 13261896"/>
              <a:gd name="connsiteY3651" fmla="*/ 4695254 h 5790485"/>
              <a:gd name="connsiteX3652" fmla="*/ 11209496 w 13261896"/>
              <a:gd name="connsiteY3652" fmla="*/ 4509564 h 5790485"/>
              <a:gd name="connsiteX3653" fmla="*/ 11366658 w 13261896"/>
              <a:gd name="connsiteY3653" fmla="*/ 4528614 h 5790485"/>
              <a:gd name="connsiteX3654" fmla="*/ 11342846 w 13261896"/>
              <a:gd name="connsiteY3654" fmla="*/ 4542854 h 5790485"/>
              <a:gd name="connsiteX3655" fmla="*/ 11290458 w 13261896"/>
              <a:gd name="connsiteY3655" fmla="*/ 4519089 h 5790485"/>
              <a:gd name="connsiteX3656" fmla="*/ 11252359 w 13261896"/>
              <a:gd name="connsiteY3656" fmla="*/ 4519089 h 5790485"/>
              <a:gd name="connsiteX3657" fmla="*/ 11157109 w 13261896"/>
              <a:gd name="connsiteY3657" fmla="*/ 4585716 h 5790485"/>
              <a:gd name="connsiteX3658" fmla="*/ 11204734 w 13261896"/>
              <a:gd name="connsiteY3658" fmla="*/ 4623816 h 5790485"/>
              <a:gd name="connsiteX3659" fmla="*/ 11223784 w 13261896"/>
              <a:gd name="connsiteY3659" fmla="*/ 4642866 h 5790485"/>
              <a:gd name="connsiteX3660" fmla="*/ 11252359 w 13261896"/>
              <a:gd name="connsiteY3660" fmla="*/ 4657154 h 5790485"/>
              <a:gd name="connsiteX3661" fmla="*/ 11309508 w 13261896"/>
              <a:gd name="connsiteY3661" fmla="*/ 4638104 h 5790485"/>
              <a:gd name="connsiteX3662" fmla="*/ 11328558 w 13261896"/>
              <a:gd name="connsiteY3662" fmla="*/ 4609529 h 5790485"/>
              <a:gd name="connsiteX3663" fmla="*/ 11338083 w 13261896"/>
              <a:gd name="connsiteY3663" fmla="*/ 4576191 h 5790485"/>
              <a:gd name="connsiteX3664" fmla="*/ 11271408 w 13261896"/>
              <a:gd name="connsiteY3664" fmla="*/ 4538091 h 5790485"/>
              <a:gd name="connsiteX3665" fmla="*/ 11199971 w 13261896"/>
              <a:gd name="connsiteY3665" fmla="*/ 4576191 h 5790485"/>
              <a:gd name="connsiteX3666" fmla="*/ 11261883 w 13261896"/>
              <a:gd name="connsiteY3666" fmla="*/ 4623816 h 5790485"/>
              <a:gd name="connsiteX3667" fmla="*/ 11304746 w 13261896"/>
              <a:gd name="connsiteY3667" fmla="*/ 4585716 h 5790485"/>
              <a:gd name="connsiteX3668" fmla="*/ 11271408 w 13261896"/>
              <a:gd name="connsiteY3668" fmla="*/ 4561904 h 5790485"/>
              <a:gd name="connsiteX3669" fmla="*/ 11247596 w 13261896"/>
              <a:gd name="connsiteY3669" fmla="*/ 4580954 h 5790485"/>
              <a:gd name="connsiteX3670" fmla="*/ 11261883 w 13261896"/>
              <a:gd name="connsiteY3670" fmla="*/ 4604766 h 5790485"/>
              <a:gd name="connsiteX3671" fmla="*/ 11276171 w 13261896"/>
              <a:gd name="connsiteY3671" fmla="*/ 4595241 h 5790485"/>
              <a:gd name="connsiteX3672" fmla="*/ 11261883 w 13261896"/>
              <a:gd name="connsiteY3672" fmla="*/ 4576191 h 5790485"/>
              <a:gd name="connsiteX3673" fmla="*/ 11285696 w 13261896"/>
              <a:gd name="connsiteY3673" fmla="*/ 4576191 h 5790485"/>
              <a:gd name="connsiteX3674" fmla="*/ 11290458 w 13261896"/>
              <a:gd name="connsiteY3674" fmla="*/ 4585716 h 5790485"/>
              <a:gd name="connsiteX3675" fmla="*/ 11261883 w 13261896"/>
              <a:gd name="connsiteY3675" fmla="*/ 4614291 h 5790485"/>
              <a:gd name="connsiteX3676" fmla="*/ 11214259 w 13261896"/>
              <a:gd name="connsiteY3676" fmla="*/ 4576191 h 5790485"/>
              <a:gd name="connsiteX3677" fmla="*/ 11271408 w 13261896"/>
              <a:gd name="connsiteY3677" fmla="*/ 4552379 h 5790485"/>
              <a:gd name="connsiteX3678" fmla="*/ 11323796 w 13261896"/>
              <a:gd name="connsiteY3678" fmla="*/ 4571429 h 5790485"/>
              <a:gd name="connsiteX3679" fmla="*/ 11319033 w 13261896"/>
              <a:gd name="connsiteY3679" fmla="*/ 4609529 h 5790485"/>
              <a:gd name="connsiteX3680" fmla="*/ 11247596 w 13261896"/>
              <a:gd name="connsiteY3680" fmla="*/ 4642866 h 5790485"/>
              <a:gd name="connsiteX3681" fmla="*/ 11176159 w 13261896"/>
              <a:gd name="connsiteY3681" fmla="*/ 4595241 h 5790485"/>
              <a:gd name="connsiteX3682" fmla="*/ 11171396 w 13261896"/>
              <a:gd name="connsiteY3682" fmla="*/ 4580954 h 5790485"/>
              <a:gd name="connsiteX3683" fmla="*/ 11209496 w 13261896"/>
              <a:gd name="connsiteY3683" fmla="*/ 4538091 h 5790485"/>
              <a:gd name="connsiteX3684" fmla="*/ 11276171 w 13261896"/>
              <a:gd name="connsiteY3684" fmla="*/ 4528614 h 5790485"/>
              <a:gd name="connsiteX3685" fmla="*/ 11342846 w 13261896"/>
              <a:gd name="connsiteY3685" fmla="*/ 4557141 h 5790485"/>
              <a:gd name="connsiteX3686" fmla="*/ 11385708 w 13261896"/>
              <a:gd name="connsiteY3686" fmla="*/ 4533376 h 5790485"/>
              <a:gd name="connsiteX3687" fmla="*/ 11457146 w 13261896"/>
              <a:gd name="connsiteY3687" fmla="*/ 4552379 h 5790485"/>
              <a:gd name="connsiteX3688" fmla="*/ 11352371 w 13261896"/>
              <a:gd name="connsiteY3688" fmla="*/ 4657154 h 5790485"/>
              <a:gd name="connsiteX3689" fmla="*/ 11419046 w 13261896"/>
              <a:gd name="connsiteY3689" fmla="*/ 4752404 h 5790485"/>
              <a:gd name="connsiteX3690" fmla="*/ 11495198 w 13261896"/>
              <a:gd name="connsiteY3690" fmla="*/ 4671441 h 5790485"/>
              <a:gd name="connsiteX3691" fmla="*/ 11533298 w 13261896"/>
              <a:gd name="connsiteY3691" fmla="*/ 4638104 h 5790485"/>
              <a:gd name="connsiteX3692" fmla="*/ 11571398 w 13261896"/>
              <a:gd name="connsiteY3692" fmla="*/ 4671441 h 5790485"/>
              <a:gd name="connsiteX3693" fmla="*/ 11533298 w 13261896"/>
              <a:gd name="connsiteY3693" fmla="*/ 4709541 h 5790485"/>
              <a:gd name="connsiteX3694" fmla="*/ 11514248 w 13261896"/>
              <a:gd name="connsiteY3694" fmla="*/ 4704779 h 5790485"/>
              <a:gd name="connsiteX3695" fmla="*/ 11514248 w 13261896"/>
              <a:gd name="connsiteY3695" fmla="*/ 4671441 h 5790485"/>
              <a:gd name="connsiteX3696" fmla="*/ 11538061 w 13261896"/>
              <a:gd name="connsiteY3696" fmla="*/ 4666679 h 5790485"/>
              <a:gd name="connsiteX3697" fmla="*/ 11542823 w 13261896"/>
              <a:gd name="connsiteY3697" fmla="*/ 4676204 h 5790485"/>
              <a:gd name="connsiteX3698" fmla="*/ 11528536 w 13261896"/>
              <a:gd name="connsiteY3698" fmla="*/ 4695254 h 5790485"/>
              <a:gd name="connsiteX3699" fmla="*/ 11538061 w 13261896"/>
              <a:gd name="connsiteY3699" fmla="*/ 4700016 h 5790485"/>
              <a:gd name="connsiteX3700" fmla="*/ 11557111 w 13261896"/>
              <a:gd name="connsiteY3700" fmla="*/ 4676204 h 5790485"/>
              <a:gd name="connsiteX3701" fmla="*/ 11533298 w 13261896"/>
              <a:gd name="connsiteY3701" fmla="*/ 4652391 h 5790485"/>
              <a:gd name="connsiteX3702" fmla="*/ 11499961 w 13261896"/>
              <a:gd name="connsiteY3702" fmla="*/ 4685729 h 5790485"/>
              <a:gd name="connsiteX3703" fmla="*/ 11533298 w 13261896"/>
              <a:gd name="connsiteY3703" fmla="*/ 4719066 h 5790485"/>
              <a:gd name="connsiteX3704" fmla="*/ 11585686 w 13261896"/>
              <a:gd name="connsiteY3704" fmla="*/ 4676204 h 5790485"/>
              <a:gd name="connsiteX3705" fmla="*/ 11614261 w 13261896"/>
              <a:gd name="connsiteY3705" fmla="*/ 4695254 h 5790485"/>
              <a:gd name="connsiteX3706" fmla="*/ 11652361 w 13261896"/>
              <a:gd name="connsiteY3706" fmla="*/ 4647629 h 5790485"/>
              <a:gd name="connsiteX3707" fmla="*/ 11609498 w 13261896"/>
              <a:gd name="connsiteY3707" fmla="*/ 4614291 h 5790485"/>
              <a:gd name="connsiteX3708" fmla="*/ 11566636 w 13261896"/>
              <a:gd name="connsiteY3708" fmla="*/ 4628579 h 5790485"/>
              <a:gd name="connsiteX3709" fmla="*/ 11495198 w 13261896"/>
              <a:gd name="connsiteY3709" fmla="*/ 4642866 h 5790485"/>
              <a:gd name="connsiteX3710" fmla="*/ 11476196 w 13261896"/>
              <a:gd name="connsiteY3710" fmla="*/ 4619054 h 5790485"/>
              <a:gd name="connsiteX3711" fmla="*/ 11438096 w 13261896"/>
              <a:gd name="connsiteY3711" fmla="*/ 4600004 h 5790485"/>
              <a:gd name="connsiteX3712" fmla="*/ 11380946 w 13261896"/>
              <a:gd name="connsiteY3712" fmla="*/ 4666679 h 5790485"/>
              <a:gd name="connsiteX3713" fmla="*/ 11419046 w 13261896"/>
              <a:gd name="connsiteY3713" fmla="*/ 4714304 h 5790485"/>
              <a:gd name="connsiteX3714" fmla="*/ 11471433 w 13261896"/>
              <a:gd name="connsiteY3714" fmla="*/ 4666679 h 5790485"/>
              <a:gd name="connsiteX3715" fmla="*/ 11447621 w 13261896"/>
              <a:gd name="connsiteY3715" fmla="*/ 4633341 h 5790485"/>
              <a:gd name="connsiteX3716" fmla="*/ 11423808 w 13261896"/>
              <a:gd name="connsiteY3716" fmla="*/ 4633341 h 5790485"/>
              <a:gd name="connsiteX3717" fmla="*/ 11414283 w 13261896"/>
              <a:gd name="connsiteY3717" fmla="*/ 4642866 h 5790485"/>
              <a:gd name="connsiteX3718" fmla="*/ 11423808 w 13261896"/>
              <a:gd name="connsiteY3718" fmla="*/ 4647629 h 5790485"/>
              <a:gd name="connsiteX3719" fmla="*/ 11438096 w 13261896"/>
              <a:gd name="connsiteY3719" fmla="*/ 4647629 h 5790485"/>
              <a:gd name="connsiteX3720" fmla="*/ 11457146 w 13261896"/>
              <a:gd name="connsiteY3720" fmla="*/ 4666679 h 5790485"/>
              <a:gd name="connsiteX3721" fmla="*/ 11419046 w 13261896"/>
              <a:gd name="connsiteY3721" fmla="*/ 4700016 h 5790485"/>
              <a:gd name="connsiteX3722" fmla="*/ 11395233 w 13261896"/>
              <a:gd name="connsiteY3722" fmla="*/ 4661916 h 5790485"/>
              <a:gd name="connsiteX3723" fmla="*/ 11438096 w 13261896"/>
              <a:gd name="connsiteY3723" fmla="*/ 4614291 h 5790485"/>
              <a:gd name="connsiteX3724" fmla="*/ 11480958 w 13261896"/>
              <a:gd name="connsiteY3724" fmla="*/ 4671441 h 5790485"/>
              <a:gd name="connsiteX3725" fmla="*/ 11419046 w 13261896"/>
              <a:gd name="connsiteY3725" fmla="*/ 4738116 h 5790485"/>
              <a:gd name="connsiteX3726" fmla="*/ 11366658 w 13261896"/>
              <a:gd name="connsiteY3726" fmla="*/ 4657154 h 5790485"/>
              <a:gd name="connsiteX3727" fmla="*/ 11480958 w 13261896"/>
              <a:gd name="connsiteY3727" fmla="*/ 4557141 h 5790485"/>
              <a:gd name="connsiteX3728" fmla="*/ 11838098 w 13261896"/>
              <a:gd name="connsiteY3728" fmla="*/ 4680966 h 5790485"/>
              <a:gd name="connsiteX3729" fmla="*/ 11766661 w 13261896"/>
              <a:gd name="connsiteY3729" fmla="*/ 4666679 h 5790485"/>
              <a:gd name="connsiteX3730" fmla="*/ 11699986 w 13261896"/>
              <a:gd name="connsiteY3730" fmla="*/ 4680966 h 5790485"/>
              <a:gd name="connsiteX3731" fmla="*/ 11571398 w 13261896"/>
              <a:gd name="connsiteY3731" fmla="*/ 4776216 h 5790485"/>
              <a:gd name="connsiteX3732" fmla="*/ 11619023 w 13261896"/>
              <a:gd name="connsiteY3732" fmla="*/ 4819079 h 5790485"/>
              <a:gd name="connsiteX3733" fmla="*/ 11490436 w 13261896"/>
              <a:gd name="connsiteY3733" fmla="*/ 4857179 h 5790485"/>
              <a:gd name="connsiteX3734" fmla="*/ 11461908 w 13261896"/>
              <a:gd name="connsiteY3734" fmla="*/ 4833366 h 5790485"/>
              <a:gd name="connsiteX3735" fmla="*/ 11480958 w 13261896"/>
              <a:gd name="connsiteY3735" fmla="*/ 4809554 h 5790485"/>
              <a:gd name="connsiteX3736" fmla="*/ 11357133 w 13261896"/>
              <a:gd name="connsiteY3736" fmla="*/ 4785741 h 5790485"/>
              <a:gd name="connsiteX3737" fmla="*/ 11304746 w 13261896"/>
              <a:gd name="connsiteY3737" fmla="*/ 4795266 h 5790485"/>
              <a:gd name="connsiteX3738" fmla="*/ 11338083 w 13261896"/>
              <a:gd name="connsiteY3738" fmla="*/ 4714304 h 5790485"/>
              <a:gd name="connsiteX3739" fmla="*/ 11319033 w 13261896"/>
              <a:gd name="connsiteY3739" fmla="*/ 4723829 h 5790485"/>
              <a:gd name="connsiteX3740" fmla="*/ 11342846 w 13261896"/>
              <a:gd name="connsiteY3740" fmla="*/ 4642866 h 5790485"/>
              <a:gd name="connsiteX3741" fmla="*/ 11252359 w 13261896"/>
              <a:gd name="connsiteY3741" fmla="*/ 4695254 h 5790485"/>
              <a:gd name="connsiteX3742" fmla="*/ 11152346 w 13261896"/>
              <a:gd name="connsiteY3742" fmla="*/ 4795266 h 5790485"/>
              <a:gd name="connsiteX3743" fmla="*/ 11114246 w 13261896"/>
              <a:gd name="connsiteY3743" fmla="*/ 4790504 h 5790485"/>
              <a:gd name="connsiteX3744" fmla="*/ 11214259 w 13261896"/>
              <a:gd name="connsiteY3744" fmla="*/ 4671441 h 5790485"/>
              <a:gd name="connsiteX3745" fmla="*/ 11209496 w 13261896"/>
              <a:gd name="connsiteY3745" fmla="*/ 4714304 h 5790485"/>
              <a:gd name="connsiteX3746" fmla="*/ 11228546 w 13261896"/>
              <a:gd name="connsiteY3746" fmla="*/ 4680966 h 5790485"/>
              <a:gd name="connsiteX3747" fmla="*/ 11228546 w 13261896"/>
              <a:gd name="connsiteY3747" fmla="*/ 4666679 h 5790485"/>
              <a:gd name="connsiteX3748" fmla="*/ 11214259 w 13261896"/>
              <a:gd name="connsiteY3748" fmla="*/ 4661916 h 5790485"/>
              <a:gd name="connsiteX3749" fmla="*/ 11171396 w 13261896"/>
              <a:gd name="connsiteY3749" fmla="*/ 4680966 h 5790485"/>
              <a:gd name="connsiteX3750" fmla="*/ 11147584 w 13261896"/>
              <a:gd name="connsiteY3750" fmla="*/ 4647629 h 5790485"/>
              <a:gd name="connsiteX3751" fmla="*/ 11142821 w 13261896"/>
              <a:gd name="connsiteY3751" fmla="*/ 4566666 h 5790485"/>
              <a:gd name="connsiteX3752" fmla="*/ 11142821 w 13261896"/>
              <a:gd name="connsiteY3752" fmla="*/ 4509564 h 5790485"/>
              <a:gd name="connsiteX3753" fmla="*/ 11209496 w 13261896"/>
              <a:gd name="connsiteY3753" fmla="*/ 4509564 h 5790485"/>
              <a:gd name="connsiteX3754" fmla="*/ 12233338 w 13261896"/>
              <a:gd name="connsiteY3754" fmla="*/ 4504801 h 5790485"/>
              <a:gd name="connsiteX3755" fmla="*/ 12271391 w 13261896"/>
              <a:gd name="connsiteY3755" fmla="*/ 4585716 h 5790485"/>
              <a:gd name="connsiteX3756" fmla="*/ 12271391 w 13261896"/>
              <a:gd name="connsiteY3756" fmla="*/ 4604766 h 5790485"/>
              <a:gd name="connsiteX3757" fmla="*/ 12133325 w 13261896"/>
              <a:gd name="connsiteY3757" fmla="*/ 4576191 h 5790485"/>
              <a:gd name="connsiteX3758" fmla="*/ 12133325 w 13261896"/>
              <a:gd name="connsiteY3758" fmla="*/ 4552379 h 5790485"/>
              <a:gd name="connsiteX3759" fmla="*/ 12195238 w 13261896"/>
              <a:gd name="connsiteY3759" fmla="*/ 4504801 h 5790485"/>
              <a:gd name="connsiteX3760" fmla="*/ 12233338 w 13261896"/>
              <a:gd name="connsiteY3760" fmla="*/ 4504801 h 5790485"/>
              <a:gd name="connsiteX3761" fmla="*/ 12680919 w 13261896"/>
              <a:gd name="connsiteY3761" fmla="*/ 4547616 h 5790485"/>
              <a:gd name="connsiteX3762" fmla="*/ 12671394 w 13261896"/>
              <a:gd name="connsiteY3762" fmla="*/ 4528614 h 5790485"/>
              <a:gd name="connsiteX3763" fmla="*/ 12680919 w 13261896"/>
              <a:gd name="connsiteY3763" fmla="*/ 4500039 h 5790485"/>
              <a:gd name="connsiteX3764" fmla="*/ 12680919 w 13261896"/>
              <a:gd name="connsiteY3764" fmla="*/ 4547616 h 5790485"/>
              <a:gd name="connsiteX3765" fmla="*/ 11633311 w 13261896"/>
              <a:gd name="connsiteY3765" fmla="*/ 4585716 h 5790485"/>
              <a:gd name="connsiteX3766" fmla="*/ 11652361 w 13261896"/>
              <a:gd name="connsiteY3766" fmla="*/ 4561904 h 5790485"/>
              <a:gd name="connsiteX3767" fmla="*/ 11695223 w 13261896"/>
              <a:gd name="connsiteY3767" fmla="*/ 4609529 h 5790485"/>
              <a:gd name="connsiteX3768" fmla="*/ 11552348 w 13261896"/>
              <a:gd name="connsiteY3768" fmla="*/ 4542854 h 5790485"/>
              <a:gd name="connsiteX3769" fmla="*/ 11585686 w 13261896"/>
              <a:gd name="connsiteY3769" fmla="*/ 4495276 h 5790485"/>
              <a:gd name="connsiteX3770" fmla="*/ 11633311 w 13261896"/>
              <a:gd name="connsiteY3770" fmla="*/ 4585716 h 5790485"/>
              <a:gd name="connsiteX3771" fmla="*/ 11223784 w 13261896"/>
              <a:gd name="connsiteY3771" fmla="*/ 4500039 h 5790485"/>
              <a:gd name="connsiteX3772" fmla="*/ 11209496 w 13261896"/>
              <a:gd name="connsiteY3772" fmla="*/ 4500039 h 5790485"/>
              <a:gd name="connsiteX3773" fmla="*/ 11209496 w 13261896"/>
              <a:gd name="connsiteY3773" fmla="*/ 4485751 h 5790485"/>
              <a:gd name="connsiteX3774" fmla="*/ 11223784 w 13261896"/>
              <a:gd name="connsiteY3774" fmla="*/ 4500039 h 5790485"/>
              <a:gd name="connsiteX3775" fmla="*/ 12576191 w 13261896"/>
              <a:gd name="connsiteY3775" fmla="*/ 4495276 h 5790485"/>
              <a:gd name="connsiteX3776" fmla="*/ 12585716 w 13261896"/>
              <a:gd name="connsiteY3776" fmla="*/ 4538091 h 5790485"/>
              <a:gd name="connsiteX3777" fmla="*/ 12495229 w 13261896"/>
              <a:gd name="connsiteY3777" fmla="*/ 4547616 h 5790485"/>
              <a:gd name="connsiteX3778" fmla="*/ 12485704 w 13261896"/>
              <a:gd name="connsiteY3778" fmla="*/ 4509564 h 5790485"/>
              <a:gd name="connsiteX3779" fmla="*/ 12495229 w 13261896"/>
              <a:gd name="connsiteY3779" fmla="*/ 4480989 h 5790485"/>
              <a:gd name="connsiteX3780" fmla="*/ 12576191 w 13261896"/>
              <a:gd name="connsiteY3780" fmla="*/ 4495276 h 5790485"/>
              <a:gd name="connsiteX3781" fmla="*/ 12085700 w 13261896"/>
              <a:gd name="connsiteY3781" fmla="*/ 4490514 h 5790485"/>
              <a:gd name="connsiteX3782" fmla="*/ 12147613 w 13261896"/>
              <a:gd name="connsiteY3782" fmla="*/ 4519089 h 5790485"/>
              <a:gd name="connsiteX3783" fmla="*/ 12128563 w 13261896"/>
              <a:gd name="connsiteY3783" fmla="*/ 4538091 h 5790485"/>
              <a:gd name="connsiteX3784" fmla="*/ 12119038 w 13261896"/>
              <a:gd name="connsiteY3784" fmla="*/ 4576191 h 5790485"/>
              <a:gd name="connsiteX3785" fmla="*/ 12071413 w 13261896"/>
              <a:gd name="connsiteY3785" fmla="*/ 4614291 h 5790485"/>
              <a:gd name="connsiteX3786" fmla="*/ 12123800 w 13261896"/>
              <a:gd name="connsiteY3786" fmla="*/ 4685729 h 5790485"/>
              <a:gd name="connsiteX3787" fmla="*/ 12200000 w 13261896"/>
              <a:gd name="connsiteY3787" fmla="*/ 4780979 h 5790485"/>
              <a:gd name="connsiteX3788" fmla="*/ 12166663 w 13261896"/>
              <a:gd name="connsiteY3788" fmla="*/ 4795266 h 5790485"/>
              <a:gd name="connsiteX3789" fmla="*/ 12147613 w 13261896"/>
              <a:gd name="connsiteY3789" fmla="*/ 4785741 h 5790485"/>
              <a:gd name="connsiteX3790" fmla="*/ 12104750 w 13261896"/>
              <a:gd name="connsiteY3790" fmla="*/ 4795266 h 5790485"/>
              <a:gd name="connsiteX3791" fmla="*/ 12114275 w 13261896"/>
              <a:gd name="connsiteY3791" fmla="*/ 4747641 h 5790485"/>
              <a:gd name="connsiteX3792" fmla="*/ 12085700 w 13261896"/>
              <a:gd name="connsiteY3792" fmla="*/ 4690491 h 5790485"/>
              <a:gd name="connsiteX3793" fmla="*/ 12057125 w 13261896"/>
              <a:gd name="connsiteY3793" fmla="*/ 4690491 h 5790485"/>
              <a:gd name="connsiteX3794" fmla="*/ 12038075 w 13261896"/>
              <a:gd name="connsiteY3794" fmla="*/ 4661916 h 5790485"/>
              <a:gd name="connsiteX3795" fmla="*/ 12014263 w 13261896"/>
              <a:gd name="connsiteY3795" fmla="*/ 4561904 h 5790485"/>
              <a:gd name="connsiteX3796" fmla="*/ 12009500 w 13261896"/>
              <a:gd name="connsiteY3796" fmla="*/ 4571429 h 5790485"/>
              <a:gd name="connsiteX3797" fmla="*/ 12028550 w 13261896"/>
              <a:gd name="connsiteY3797" fmla="*/ 4661916 h 5790485"/>
              <a:gd name="connsiteX3798" fmla="*/ 11947588 w 13261896"/>
              <a:gd name="connsiteY3798" fmla="*/ 4685729 h 5790485"/>
              <a:gd name="connsiteX3799" fmla="*/ 11976163 w 13261896"/>
              <a:gd name="connsiteY3799" fmla="*/ 4776216 h 5790485"/>
              <a:gd name="connsiteX3800" fmla="*/ 11923775 w 13261896"/>
              <a:gd name="connsiteY3800" fmla="*/ 4647629 h 5790485"/>
              <a:gd name="connsiteX3801" fmla="*/ 11942825 w 13261896"/>
              <a:gd name="connsiteY3801" fmla="*/ 4576191 h 5790485"/>
              <a:gd name="connsiteX3802" fmla="*/ 11919013 w 13261896"/>
              <a:gd name="connsiteY3802" fmla="*/ 4523851 h 5790485"/>
              <a:gd name="connsiteX3803" fmla="*/ 11966638 w 13261896"/>
              <a:gd name="connsiteY3803" fmla="*/ 4490514 h 5790485"/>
              <a:gd name="connsiteX3804" fmla="*/ 11995213 w 13261896"/>
              <a:gd name="connsiteY3804" fmla="*/ 4509564 h 5790485"/>
              <a:gd name="connsiteX3805" fmla="*/ 12014263 w 13261896"/>
              <a:gd name="connsiteY3805" fmla="*/ 4490514 h 5790485"/>
              <a:gd name="connsiteX3806" fmla="*/ 12057125 w 13261896"/>
              <a:gd name="connsiteY3806" fmla="*/ 4480989 h 5790485"/>
              <a:gd name="connsiteX3807" fmla="*/ 12085700 w 13261896"/>
              <a:gd name="connsiteY3807" fmla="*/ 4490514 h 5790485"/>
              <a:gd name="connsiteX3808" fmla="*/ 11538061 w 13261896"/>
              <a:gd name="connsiteY3808" fmla="*/ 4528614 h 5790485"/>
              <a:gd name="connsiteX3809" fmla="*/ 11538061 w 13261896"/>
              <a:gd name="connsiteY3809" fmla="*/ 4557141 h 5790485"/>
              <a:gd name="connsiteX3810" fmla="*/ 11480958 w 13261896"/>
              <a:gd name="connsiteY3810" fmla="*/ 4542854 h 5790485"/>
              <a:gd name="connsiteX3811" fmla="*/ 11499961 w 13261896"/>
              <a:gd name="connsiteY3811" fmla="*/ 4476226 h 5790485"/>
              <a:gd name="connsiteX3812" fmla="*/ 11538061 w 13261896"/>
              <a:gd name="connsiteY3812" fmla="*/ 4528614 h 5790485"/>
              <a:gd name="connsiteX3813" fmla="*/ 12680919 w 13261896"/>
              <a:gd name="connsiteY3813" fmla="*/ 4480989 h 5790485"/>
              <a:gd name="connsiteX3814" fmla="*/ 12657106 w 13261896"/>
              <a:gd name="connsiteY3814" fmla="*/ 4533376 h 5790485"/>
              <a:gd name="connsiteX3815" fmla="*/ 12671394 w 13261896"/>
              <a:gd name="connsiteY3815" fmla="*/ 4561904 h 5790485"/>
              <a:gd name="connsiteX3816" fmla="*/ 12638056 w 13261896"/>
              <a:gd name="connsiteY3816" fmla="*/ 4585716 h 5790485"/>
              <a:gd name="connsiteX3817" fmla="*/ 12661869 w 13261896"/>
              <a:gd name="connsiteY3817" fmla="*/ 4552379 h 5790485"/>
              <a:gd name="connsiteX3818" fmla="*/ 12590479 w 13261896"/>
              <a:gd name="connsiteY3818" fmla="*/ 4528614 h 5790485"/>
              <a:gd name="connsiteX3819" fmla="*/ 12585716 w 13261896"/>
              <a:gd name="connsiteY3819" fmla="*/ 4495276 h 5790485"/>
              <a:gd name="connsiteX3820" fmla="*/ 12666631 w 13261896"/>
              <a:gd name="connsiteY3820" fmla="*/ 4471464 h 5790485"/>
              <a:gd name="connsiteX3821" fmla="*/ 12680919 w 13261896"/>
              <a:gd name="connsiteY3821" fmla="*/ 4480989 h 5790485"/>
              <a:gd name="connsiteX3822" fmla="*/ 1542860 w 13261896"/>
              <a:gd name="connsiteY3822" fmla="*/ 4576191 h 5790485"/>
              <a:gd name="connsiteX3823" fmla="*/ 1542860 w 13261896"/>
              <a:gd name="connsiteY3823" fmla="*/ 4604766 h 5790485"/>
              <a:gd name="connsiteX3824" fmla="*/ 1452372 w 13261896"/>
              <a:gd name="connsiteY3824" fmla="*/ 4538091 h 5790485"/>
              <a:gd name="connsiteX3825" fmla="*/ 1452372 w 13261896"/>
              <a:gd name="connsiteY3825" fmla="*/ 4471464 h 5790485"/>
              <a:gd name="connsiteX3826" fmla="*/ 1542860 w 13261896"/>
              <a:gd name="connsiteY3826" fmla="*/ 4576191 h 5790485"/>
              <a:gd name="connsiteX3827" fmla="*/ 12857131 w 13261896"/>
              <a:gd name="connsiteY3827" fmla="*/ 4466701 h 5790485"/>
              <a:gd name="connsiteX3828" fmla="*/ 12876181 w 13261896"/>
              <a:gd name="connsiteY3828" fmla="*/ 4457176 h 5790485"/>
              <a:gd name="connsiteX3829" fmla="*/ 12857131 w 13261896"/>
              <a:gd name="connsiteY3829" fmla="*/ 4466701 h 5790485"/>
              <a:gd name="connsiteX3830" fmla="*/ 11733323 w 13261896"/>
              <a:gd name="connsiteY3830" fmla="*/ 4523851 h 5790485"/>
              <a:gd name="connsiteX3831" fmla="*/ 11695223 w 13261896"/>
              <a:gd name="connsiteY3831" fmla="*/ 4580954 h 5790485"/>
              <a:gd name="connsiteX3832" fmla="*/ 11661886 w 13261896"/>
              <a:gd name="connsiteY3832" fmla="*/ 4552379 h 5790485"/>
              <a:gd name="connsiteX3833" fmla="*/ 11685698 w 13261896"/>
              <a:gd name="connsiteY3833" fmla="*/ 4457176 h 5790485"/>
              <a:gd name="connsiteX3834" fmla="*/ 11733323 w 13261896"/>
              <a:gd name="connsiteY3834" fmla="*/ 4523851 h 5790485"/>
              <a:gd name="connsiteX3835" fmla="*/ 11980925 w 13261896"/>
              <a:gd name="connsiteY3835" fmla="*/ 4466701 h 5790485"/>
              <a:gd name="connsiteX3836" fmla="*/ 11980925 w 13261896"/>
              <a:gd name="connsiteY3836" fmla="*/ 4480989 h 5790485"/>
              <a:gd name="connsiteX3837" fmla="*/ 11923775 w 13261896"/>
              <a:gd name="connsiteY3837" fmla="*/ 4495276 h 5790485"/>
              <a:gd name="connsiteX3838" fmla="*/ 11895200 w 13261896"/>
              <a:gd name="connsiteY3838" fmla="*/ 4542854 h 5790485"/>
              <a:gd name="connsiteX3839" fmla="*/ 11861911 w 13261896"/>
              <a:gd name="connsiteY3839" fmla="*/ 4661916 h 5790485"/>
              <a:gd name="connsiteX3840" fmla="*/ 11799998 w 13261896"/>
              <a:gd name="connsiteY3840" fmla="*/ 4552379 h 5790485"/>
              <a:gd name="connsiteX3841" fmla="*/ 11838098 w 13261896"/>
              <a:gd name="connsiteY3841" fmla="*/ 4514326 h 5790485"/>
              <a:gd name="connsiteX3842" fmla="*/ 11828573 w 13261896"/>
              <a:gd name="connsiteY3842" fmla="*/ 4500039 h 5790485"/>
              <a:gd name="connsiteX3843" fmla="*/ 11847623 w 13261896"/>
              <a:gd name="connsiteY3843" fmla="*/ 4485751 h 5790485"/>
              <a:gd name="connsiteX3844" fmla="*/ 11880913 w 13261896"/>
              <a:gd name="connsiteY3844" fmla="*/ 4504801 h 5790485"/>
              <a:gd name="connsiteX3845" fmla="*/ 11885675 w 13261896"/>
              <a:gd name="connsiteY3845" fmla="*/ 4490514 h 5790485"/>
              <a:gd name="connsiteX3846" fmla="*/ 11876150 w 13261896"/>
              <a:gd name="connsiteY3846" fmla="*/ 4471464 h 5790485"/>
              <a:gd name="connsiteX3847" fmla="*/ 11899963 w 13261896"/>
              <a:gd name="connsiteY3847" fmla="*/ 4461939 h 5790485"/>
              <a:gd name="connsiteX3848" fmla="*/ 11919013 w 13261896"/>
              <a:gd name="connsiteY3848" fmla="*/ 4476226 h 5790485"/>
              <a:gd name="connsiteX3849" fmla="*/ 11947588 w 13261896"/>
              <a:gd name="connsiteY3849" fmla="*/ 4452414 h 5790485"/>
              <a:gd name="connsiteX3850" fmla="*/ 11980925 w 13261896"/>
              <a:gd name="connsiteY3850" fmla="*/ 4466701 h 5790485"/>
              <a:gd name="connsiteX3851" fmla="*/ 11423808 w 13261896"/>
              <a:gd name="connsiteY3851" fmla="*/ 4519089 h 5790485"/>
              <a:gd name="connsiteX3852" fmla="*/ 11419046 w 13261896"/>
              <a:gd name="connsiteY3852" fmla="*/ 4528614 h 5790485"/>
              <a:gd name="connsiteX3853" fmla="*/ 11357133 w 13261896"/>
              <a:gd name="connsiteY3853" fmla="*/ 4509564 h 5790485"/>
              <a:gd name="connsiteX3854" fmla="*/ 11390471 w 13261896"/>
              <a:gd name="connsiteY3854" fmla="*/ 4452414 h 5790485"/>
              <a:gd name="connsiteX3855" fmla="*/ 11423808 w 13261896"/>
              <a:gd name="connsiteY3855" fmla="*/ 4519089 h 5790485"/>
              <a:gd name="connsiteX3856" fmla="*/ 10223802 w 13261896"/>
              <a:gd name="connsiteY3856" fmla="*/ 4447651 h 5790485"/>
              <a:gd name="connsiteX3857" fmla="*/ 10209514 w 13261896"/>
              <a:gd name="connsiteY3857" fmla="*/ 4447651 h 5790485"/>
              <a:gd name="connsiteX3858" fmla="*/ 10223802 w 13261896"/>
              <a:gd name="connsiteY3858" fmla="*/ 4447651 h 5790485"/>
              <a:gd name="connsiteX3859" fmla="*/ 12600004 w 13261896"/>
              <a:gd name="connsiteY3859" fmla="*/ 4485751 h 5790485"/>
              <a:gd name="connsiteX3860" fmla="*/ 12585716 w 13261896"/>
              <a:gd name="connsiteY3860" fmla="*/ 4485751 h 5790485"/>
              <a:gd name="connsiteX3861" fmla="*/ 12680919 w 13261896"/>
              <a:gd name="connsiteY3861" fmla="*/ 4442889 h 5790485"/>
              <a:gd name="connsiteX3862" fmla="*/ 12600004 w 13261896"/>
              <a:gd name="connsiteY3862" fmla="*/ 4485751 h 5790485"/>
              <a:gd name="connsiteX3863" fmla="*/ 12761881 w 13261896"/>
              <a:gd name="connsiteY3863" fmla="*/ 4447651 h 5790485"/>
              <a:gd name="connsiteX3864" fmla="*/ 12690444 w 13261896"/>
              <a:gd name="connsiteY3864" fmla="*/ 4476226 h 5790485"/>
              <a:gd name="connsiteX3865" fmla="*/ 12676156 w 13261896"/>
              <a:gd name="connsiteY3865" fmla="*/ 4466701 h 5790485"/>
              <a:gd name="connsiteX3866" fmla="*/ 12723781 w 13261896"/>
              <a:gd name="connsiteY3866" fmla="*/ 4438126 h 5790485"/>
              <a:gd name="connsiteX3867" fmla="*/ 12761881 w 13261896"/>
              <a:gd name="connsiteY3867" fmla="*/ 4447651 h 5790485"/>
              <a:gd name="connsiteX3868" fmla="*/ 11342846 w 13261896"/>
              <a:gd name="connsiteY3868" fmla="*/ 4509564 h 5790485"/>
              <a:gd name="connsiteX3869" fmla="*/ 11290458 w 13261896"/>
              <a:gd name="connsiteY3869" fmla="*/ 4504801 h 5790485"/>
              <a:gd name="connsiteX3870" fmla="*/ 11304746 w 13261896"/>
              <a:gd name="connsiteY3870" fmla="*/ 4433364 h 5790485"/>
              <a:gd name="connsiteX3871" fmla="*/ 11342846 w 13261896"/>
              <a:gd name="connsiteY3871" fmla="*/ 4509564 h 5790485"/>
              <a:gd name="connsiteX3872" fmla="*/ 12252341 w 13261896"/>
              <a:gd name="connsiteY3872" fmla="*/ 4452414 h 5790485"/>
              <a:gd name="connsiteX3873" fmla="*/ 12357116 w 13261896"/>
              <a:gd name="connsiteY3873" fmla="*/ 4533376 h 5790485"/>
              <a:gd name="connsiteX3874" fmla="*/ 12361879 w 13261896"/>
              <a:gd name="connsiteY3874" fmla="*/ 4523851 h 5790485"/>
              <a:gd name="connsiteX3875" fmla="*/ 12314254 w 13261896"/>
              <a:gd name="connsiteY3875" fmla="*/ 4466701 h 5790485"/>
              <a:gd name="connsiteX3876" fmla="*/ 12357116 w 13261896"/>
              <a:gd name="connsiteY3876" fmla="*/ 4457176 h 5790485"/>
              <a:gd name="connsiteX3877" fmla="*/ 12461891 w 13261896"/>
              <a:gd name="connsiteY3877" fmla="*/ 4533376 h 5790485"/>
              <a:gd name="connsiteX3878" fmla="*/ 12452366 w 13261896"/>
              <a:gd name="connsiteY3878" fmla="*/ 4561904 h 5790485"/>
              <a:gd name="connsiteX3879" fmla="*/ 12399979 w 13261896"/>
              <a:gd name="connsiteY3879" fmla="*/ 4571429 h 5790485"/>
              <a:gd name="connsiteX3880" fmla="*/ 12366641 w 13261896"/>
              <a:gd name="connsiteY3880" fmla="*/ 4595241 h 5790485"/>
              <a:gd name="connsiteX3881" fmla="*/ 12266629 w 13261896"/>
              <a:gd name="connsiteY3881" fmla="*/ 4528614 h 5790485"/>
              <a:gd name="connsiteX3882" fmla="*/ 12238100 w 13261896"/>
              <a:gd name="connsiteY3882" fmla="*/ 4495276 h 5790485"/>
              <a:gd name="connsiteX3883" fmla="*/ 12204763 w 13261896"/>
              <a:gd name="connsiteY3883" fmla="*/ 4495276 h 5790485"/>
              <a:gd name="connsiteX3884" fmla="*/ 12185713 w 13261896"/>
              <a:gd name="connsiteY3884" fmla="*/ 4495276 h 5790485"/>
              <a:gd name="connsiteX3885" fmla="*/ 12247579 w 13261896"/>
              <a:gd name="connsiteY3885" fmla="*/ 4428601 h 5790485"/>
              <a:gd name="connsiteX3886" fmla="*/ 12252341 w 13261896"/>
              <a:gd name="connsiteY3886" fmla="*/ 4452414 h 5790485"/>
              <a:gd name="connsiteX3887" fmla="*/ 12890469 w 13261896"/>
              <a:gd name="connsiteY3887" fmla="*/ 4447651 h 5790485"/>
              <a:gd name="connsiteX3888" fmla="*/ 12838081 w 13261896"/>
              <a:gd name="connsiteY3888" fmla="*/ 4471464 h 5790485"/>
              <a:gd name="connsiteX3889" fmla="*/ 12880944 w 13261896"/>
              <a:gd name="connsiteY3889" fmla="*/ 4495276 h 5790485"/>
              <a:gd name="connsiteX3890" fmla="*/ 12880944 w 13261896"/>
              <a:gd name="connsiteY3890" fmla="*/ 4509564 h 5790485"/>
              <a:gd name="connsiteX3891" fmla="*/ 12847606 w 13261896"/>
              <a:gd name="connsiteY3891" fmla="*/ 4528614 h 5790485"/>
              <a:gd name="connsiteX3892" fmla="*/ 12752356 w 13261896"/>
              <a:gd name="connsiteY3892" fmla="*/ 4561904 h 5790485"/>
              <a:gd name="connsiteX3893" fmla="*/ 12690444 w 13261896"/>
              <a:gd name="connsiteY3893" fmla="*/ 4547616 h 5790485"/>
              <a:gd name="connsiteX3894" fmla="*/ 12699969 w 13261896"/>
              <a:gd name="connsiteY3894" fmla="*/ 4523851 h 5790485"/>
              <a:gd name="connsiteX3895" fmla="*/ 12690444 w 13261896"/>
              <a:gd name="connsiteY3895" fmla="*/ 4495276 h 5790485"/>
              <a:gd name="connsiteX3896" fmla="*/ 12785694 w 13261896"/>
              <a:gd name="connsiteY3896" fmla="*/ 4485751 h 5790485"/>
              <a:gd name="connsiteX3897" fmla="*/ 12795219 w 13261896"/>
              <a:gd name="connsiteY3897" fmla="*/ 4476226 h 5790485"/>
              <a:gd name="connsiteX3898" fmla="*/ 12785694 w 13261896"/>
              <a:gd name="connsiteY3898" fmla="*/ 4471464 h 5790485"/>
              <a:gd name="connsiteX3899" fmla="*/ 12699969 w 13261896"/>
              <a:gd name="connsiteY3899" fmla="*/ 4485751 h 5790485"/>
              <a:gd name="connsiteX3900" fmla="*/ 12804744 w 13261896"/>
              <a:gd name="connsiteY3900" fmla="*/ 4447651 h 5790485"/>
              <a:gd name="connsiteX3901" fmla="*/ 12847606 w 13261896"/>
              <a:gd name="connsiteY3901" fmla="*/ 4423839 h 5790485"/>
              <a:gd name="connsiteX3902" fmla="*/ 12890469 w 13261896"/>
              <a:gd name="connsiteY3902" fmla="*/ 4447651 h 5790485"/>
              <a:gd name="connsiteX3903" fmla="*/ 11890438 w 13261896"/>
              <a:gd name="connsiteY3903" fmla="*/ 4433364 h 5790485"/>
              <a:gd name="connsiteX3904" fmla="*/ 11890438 w 13261896"/>
              <a:gd name="connsiteY3904" fmla="*/ 4452414 h 5790485"/>
              <a:gd name="connsiteX3905" fmla="*/ 11871388 w 13261896"/>
              <a:gd name="connsiteY3905" fmla="*/ 4485751 h 5790485"/>
              <a:gd name="connsiteX3906" fmla="*/ 11823811 w 13261896"/>
              <a:gd name="connsiteY3906" fmla="*/ 4480989 h 5790485"/>
              <a:gd name="connsiteX3907" fmla="*/ 11823811 w 13261896"/>
              <a:gd name="connsiteY3907" fmla="*/ 4461939 h 5790485"/>
              <a:gd name="connsiteX3908" fmla="*/ 11857148 w 13261896"/>
              <a:gd name="connsiteY3908" fmla="*/ 4423839 h 5790485"/>
              <a:gd name="connsiteX3909" fmla="*/ 11890438 w 13261896"/>
              <a:gd name="connsiteY3909" fmla="*/ 4433364 h 5790485"/>
              <a:gd name="connsiteX3910" fmla="*/ 11814286 w 13261896"/>
              <a:gd name="connsiteY3910" fmla="*/ 4476226 h 5790485"/>
              <a:gd name="connsiteX3911" fmla="*/ 11752373 w 13261896"/>
              <a:gd name="connsiteY3911" fmla="*/ 4552379 h 5790485"/>
              <a:gd name="connsiteX3912" fmla="*/ 11742848 w 13261896"/>
              <a:gd name="connsiteY3912" fmla="*/ 4523851 h 5790485"/>
              <a:gd name="connsiteX3913" fmla="*/ 11776186 w 13261896"/>
              <a:gd name="connsiteY3913" fmla="*/ 4433364 h 5790485"/>
              <a:gd name="connsiteX3914" fmla="*/ 11776186 w 13261896"/>
              <a:gd name="connsiteY3914" fmla="*/ 4414314 h 5790485"/>
              <a:gd name="connsiteX3915" fmla="*/ 11814286 w 13261896"/>
              <a:gd name="connsiteY3915" fmla="*/ 4476226 h 5790485"/>
              <a:gd name="connsiteX3916" fmla="*/ 11485673 w 13261896"/>
              <a:gd name="connsiteY3916" fmla="*/ 4476226 h 5790485"/>
              <a:gd name="connsiteX3917" fmla="*/ 11466671 w 13261896"/>
              <a:gd name="connsiteY3917" fmla="*/ 4538091 h 5790485"/>
              <a:gd name="connsiteX3918" fmla="*/ 11428571 w 13261896"/>
              <a:gd name="connsiteY3918" fmla="*/ 4476226 h 5790485"/>
              <a:gd name="connsiteX3919" fmla="*/ 11461908 w 13261896"/>
              <a:gd name="connsiteY3919" fmla="*/ 4414314 h 5790485"/>
              <a:gd name="connsiteX3920" fmla="*/ 11485673 w 13261896"/>
              <a:gd name="connsiteY3920" fmla="*/ 4476226 h 5790485"/>
              <a:gd name="connsiteX3921" fmla="*/ 11190446 w 13261896"/>
              <a:gd name="connsiteY3921" fmla="*/ 4495276 h 5790485"/>
              <a:gd name="connsiteX3922" fmla="*/ 11142821 w 13261896"/>
              <a:gd name="connsiteY3922" fmla="*/ 4495276 h 5790485"/>
              <a:gd name="connsiteX3923" fmla="*/ 11147584 w 13261896"/>
              <a:gd name="connsiteY3923" fmla="*/ 4409551 h 5790485"/>
              <a:gd name="connsiteX3924" fmla="*/ 11190446 w 13261896"/>
              <a:gd name="connsiteY3924" fmla="*/ 4495276 h 5790485"/>
              <a:gd name="connsiteX3925" fmla="*/ 12690444 w 13261896"/>
              <a:gd name="connsiteY3925" fmla="*/ 4404789 h 5790485"/>
              <a:gd name="connsiteX3926" fmla="*/ 12685681 w 13261896"/>
              <a:gd name="connsiteY3926" fmla="*/ 4423839 h 5790485"/>
              <a:gd name="connsiteX3927" fmla="*/ 12714256 w 13261896"/>
              <a:gd name="connsiteY3927" fmla="*/ 4433364 h 5790485"/>
              <a:gd name="connsiteX3928" fmla="*/ 12590479 w 13261896"/>
              <a:gd name="connsiteY3928" fmla="*/ 4457176 h 5790485"/>
              <a:gd name="connsiteX3929" fmla="*/ 12595241 w 13261896"/>
              <a:gd name="connsiteY3929" fmla="*/ 4442889 h 5790485"/>
              <a:gd name="connsiteX3930" fmla="*/ 12571429 w 13261896"/>
              <a:gd name="connsiteY3930" fmla="*/ 4414314 h 5790485"/>
              <a:gd name="connsiteX3931" fmla="*/ 12595241 w 13261896"/>
              <a:gd name="connsiteY3931" fmla="*/ 4404789 h 5790485"/>
              <a:gd name="connsiteX3932" fmla="*/ 12690444 w 13261896"/>
              <a:gd name="connsiteY3932" fmla="*/ 4404789 h 5790485"/>
              <a:gd name="connsiteX3933" fmla="*/ 12323779 w 13261896"/>
              <a:gd name="connsiteY3933" fmla="*/ 4447651 h 5790485"/>
              <a:gd name="connsiteX3934" fmla="*/ 12285679 w 13261896"/>
              <a:gd name="connsiteY3934" fmla="*/ 4457176 h 5790485"/>
              <a:gd name="connsiteX3935" fmla="*/ 12257104 w 13261896"/>
              <a:gd name="connsiteY3935" fmla="*/ 4428601 h 5790485"/>
              <a:gd name="connsiteX3936" fmla="*/ 12290441 w 13261896"/>
              <a:gd name="connsiteY3936" fmla="*/ 4404789 h 5790485"/>
              <a:gd name="connsiteX3937" fmla="*/ 12323779 w 13261896"/>
              <a:gd name="connsiteY3937" fmla="*/ 4447651 h 5790485"/>
              <a:gd name="connsiteX3938" fmla="*/ 11676173 w 13261896"/>
              <a:gd name="connsiteY3938" fmla="*/ 4480989 h 5790485"/>
              <a:gd name="connsiteX3939" fmla="*/ 11642836 w 13261896"/>
              <a:gd name="connsiteY3939" fmla="*/ 4552379 h 5790485"/>
              <a:gd name="connsiteX3940" fmla="*/ 11595211 w 13261896"/>
              <a:gd name="connsiteY3940" fmla="*/ 4480989 h 5790485"/>
              <a:gd name="connsiteX3941" fmla="*/ 11633311 w 13261896"/>
              <a:gd name="connsiteY3941" fmla="*/ 4404789 h 5790485"/>
              <a:gd name="connsiteX3942" fmla="*/ 11676173 w 13261896"/>
              <a:gd name="connsiteY3942" fmla="*/ 4480989 h 5790485"/>
              <a:gd name="connsiteX3943" fmla="*/ 12485704 w 13261896"/>
              <a:gd name="connsiteY3943" fmla="*/ 4480989 h 5790485"/>
              <a:gd name="connsiteX3944" fmla="*/ 12471416 w 13261896"/>
              <a:gd name="connsiteY3944" fmla="*/ 4504801 h 5790485"/>
              <a:gd name="connsiteX3945" fmla="*/ 12485704 w 13261896"/>
              <a:gd name="connsiteY3945" fmla="*/ 4552379 h 5790485"/>
              <a:gd name="connsiteX3946" fmla="*/ 12461891 w 13261896"/>
              <a:gd name="connsiteY3946" fmla="*/ 4576191 h 5790485"/>
              <a:gd name="connsiteX3947" fmla="*/ 12471416 w 13261896"/>
              <a:gd name="connsiteY3947" fmla="*/ 4533376 h 5790485"/>
              <a:gd name="connsiteX3948" fmla="*/ 12333304 w 13261896"/>
              <a:gd name="connsiteY3948" fmla="*/ 4447651 h 5790485"/>
              <a:gd name="connsiteX3949" fmla="*/ 12409504 w 13261896"/>
              <a:gd name="connsiteY3949" fmla="*/ 4395264 h 5790485"/>
              <a:gd name="connsiteX3950" fmla="*/ 12485704 w 13261896"/>
              <a:gd name="connsiteY3950" fmla="*/ 4480989 h 5790485"/>
              <a:gd name="connsiteX3951" fmla="*/ 11842861 w 13261896"/>
              <a:gd name="connsiteY3951" fmla="*/ 4419076 h 5790485"/>
              <a:gd name="connsiteX3952" fmla="*/ 11819048 w 13261896"/>
              <a:gd name="connsiteY3952" fmla="*/ 4447651 h 5790485"/>
              <a:gd name="connsiteX3953" fmla="*/ 11776186 w 13261896"/>
              <a:gd name="connsiteY3953" fmla="*/ 4395264 h 5790485"/>
              <a:gd name="connsiteX3954" fmla="*/ 11842861 w 13261896"/>
              <a:gd name="connsiteY3954" fmla="*/ 4419076 h 5790485"/>
              <a:gd name="connsiteX3955" fmla="*/ 11580923 w 13261896"/>
              <a:gd name="connsiteY3955" fmla="*/ 4457176 h 5790485"/>
              <a:gd name="connsiteX3956" fmla="*/ 11547586 w 13261896"/>
              <a:gd name="connsiteY3956" fmla="*/ 4523851 h 5790485"/>
              <a:gd name="connsiteX3957" fmla="*/ 11514248 w 13261896"/>
              <a:gd name="connsiteY3957" fmla="*/ 4461939 h 5790485"/>
              <a:gd name="connsiteX3958" fmla="*/ 11547586 w 13261896"/>
              <a:gd name="connsiteY3958" fmla="*/ 4390501 h 5790485"/>
              <a:gd name="connsiteX3959" fmla="*/ 11580923 w 13261896"/>
              <a:gd name="connsiteY3959" fmla="*/ 4457176 h 5790485"/>
              <a:gd name="connsiteX3960" fmla="*/ 13204746 w 13261896"/>
              <a:gd name="connsiteY3960" fmla="*/ 4490514 h 5790485"/>
              <a:gd name="connsiteX3961" fmla="*/ 13095209 w 13261896"/>
              <a:gd name="connsiteY3961" fmla="*/ 4490514 h 5790485"/>
              <a:gd name="connsiteX3962" fmla="*/ 13109496 w 13261896"/>
              <a:gd name="connsiteY3962" fmla="*/ 4509564 h 5790485"/>
              <a:gd name="connsiteX3963" fmla="*/ 13061871 w 13261896"/>
              <a:gd name="connsiteY3963" fmla="*/ 4509564 h 5790485"/>
              <a:gd name="connsiteX3964" fmla="*/ 12909519 w 13261896"/>
              <a:gd name="connsiteY3964" fmla="*/ 4428601 h 5790485"/>
              <a:gd name="connsiteX3965" fmla="*/ 12942856 w 13261896"/>
              <a:gd name="connsiteY3965" fmla="*/ 4380976 h 5790485"/>
              <a:gd name="connsiteX3966" fmla="*/ 13204746 w 13261896"/>
              <a:gd name="connsiteY3966" fmla="*/ 4490514 h 5790485"/>
              <a:gd name="connsiteX3967" fmla="*/ 11766661 w 13261896"/>
              <a:gd name="connsiteY3967" fmla="*/ 4423839 h 5790485"/>
              <a:gd name="connsiteX3968" fmla="*/ 11738086 w 13261896"/>
              <a:gd name="connsiteY3968" fmla="*/ 4490514 h 5790485"/>
              <a:gd name="connsiteX3969" fmla="*/ 11685698 w 13261896"/>
              <a:gd name="connsiteY3969" fmla="*/ 4442889 h 5790485"/>
              <a:gd name="connsiteX3970" fmla="*/ 11723798 w 13261896"/>
              <a:gd name="connsiteY3970" fmla="*/ 4380976 h 5790485"/>
              <a:gd name="connsiteX3971" fmla="*/ 11766661 w 13261896"/>
              <a:gd name="connsiteY3971" fmla="*/ 4423839 h 5790485"/>
              <a:gd name="connsiteX3972" fmla="*/ 11290458 w 13261896"/>
              <a:gd name="connsiteY3972" fmla="*/ 4452414 h 5790485"/>
              <a:gd name="connsiteX3973" fmla="*/ 11271408 w 13261896"/>
              <a:gd name="connsiteY3973" fmla="*/ 4504801 h 5790485"/>
              <a:gd name="connsiteX3974" fmla="*/ 11219021 w 13261896"/>
              <a:gd name="connsiteY3974" fmla="*/ 4476226 h 5790485"/>
              <a:gd name="connsiteX3975" fmla="*/ 11247596 w 13261896"/>
              <a:gd name="connsiteY3975" fmla="*/ 4376214 h 5790485"/>
              <a:gd name="connsiteX3976" fmla="*/ 11290458 w 13261896"/>
              <a:gd name="connsiteY3976" fmla="*/ 4452414 h 5790485"/>
              <a:gd name="connsiteX3977" fmla="*/ 12200000 w 13261896"/>
              <a:gd name="connsiteY3977" fmla="*/ 4357164 h 5790485"/>
              <a:gd name="connsiteX3978" fmla="*/ 12204763 w 13261896"/>
              <a:gd name="connsiteY3978" fmla="*/ 4380976 h 5790485"/>
              <a:gd name="connsiteX3979" fmla="*/ 12238100 w 13261896"/>
              <a:gd name="connsiteY3979" fmla="*/ 4366689 h 5790485"/>
              <a:gd name="connsiteX3980" fmla="*/ 12285679 w 13261896"/>
              <a:gd name="connsiteY3980" fmla="*/ 4385739 h 5790485"/>
              <a:gd name="connsiteX3981" fmla="*/ 12176188 w 13261896"/>
              <a:gd name="connsiteY3981" fmla="*/ 4504801 h 5790485"/>
              <a:gd name="connsiteX3982" fmla="*/ 12157138 w 13261896"/>
              <a:gd name="connsiteY3982" fmla="*/ 4504801 h 5790485"/>
              <a:gd name="connsiteX3983" fmla="*/ 12128563 w 13261896"/>
              <a:gd name="connsiteY3983" fmla="*/ 4480989 h 5790485"/>
              <a:gd name="connsiteX3984" fmla="*/ 12052363 w 13261896"/>
              <a:gd name="connsiteY3984" fmla="*/ 4471464 h 5790485"/>
              <a:gd name="connsiteX3985" fmla="*/ 11999975 w 13261896"/>
              <a:gd name="connsiteY3985" fmla="*/ 4490514 h 5790485"/>
              <a:gd name="connsiteX3986" fmla="*/ 11990450 w 13261896"/>
              <a:gd name="connsiteY3986" fmla="*/ 4461939 h 5790485"/>
              <a:gd name="connsiteX3987" fmla="*/ 12052363 w 13261896"/>
              <a:gd name="connsiteY3987" fmla="*/ 4409551 h 5790485"/>
              <a:gd name="connsiteX3988" fmla="*/ 12042838 w 13261896"/>
              <a:gd name="connsiteY3988" fmla="*/ 4376214 h 5790485"/>
              <a:gd name="connsiteX3989" fmla="*/ 12095225 w 13261896"/>
              <a:gd name="connsiteY3989" fmla="*/ 4361926 h 5790485"/>
              <a:gd name="connsiteX3990" fmla="*/ 12133325 w 13261896"/>
              <a:gd name="connsiteY3990" fmla="*/ 4385739 h 5790485"/>
              <a:gd name="connsiteX3991" fmla="*/ 12166663 w 13261896"/>
              <a:gd name="connsiteY3991" fmla="*/ 4357164 h 5790485"/>
              <a:gd name="connsiteX3992" fmla="*/ 12200000 w 13261896"/>
              <a:gd name="connsiteY3992" fmla="*/ 4357164 h 5790485"/>
              <a:gd name="connsiteX3993" fmla="*/ 11709511 w 13261896"/>
              <a:gd name="connsiteY3993" fmla="*/ 4376214 h 5790485"/>
              <a:gd name="connsiteX3994" fmla="*/ 11676173 w 13261896"/>
              <a:gd name="connsiteY3994" fmla="*/ 4433364 h 5790485"/>
              <a:gd name="connsiteX3995" fmla="*/ 11633311 w 13261896"/>
              <a:gd name="connsiteY3995" fmla="*/ 4385739 h 5790485"/>
              <a:gd name="connsiteX3996" fmla="*/ 11628548 w 13261896"/>
              <a:gd name="connsiteY3996" fmla="*/ 4352401 h 5790485"/>
              <a:gd name="connsiteX3997" fmla="*/ 11709511 w 13261896"/>
              <a:gd name="connsiteY3997" fmla="*/ 4376214 h 5790485"/>
              <a:gd name="connsiteX3998" fmla="*/ 11447621 w 13261896"/>
              <a:gd name="connsiteY3998" fmla="*/ 4404789 h 5790485"/>
              <a:gd name="connsiteX3999" fmla="*/ 11423808 w 13261896"/>
              <a:gd name="connsiteY3999" fmla="*/ 4461939 h 5790485"/>
              <a:gd name="connsiteX4000" fmla="*/ 11395233 w 13261896"/>
              <a:gd name="connsiteY4000" fmla="*/ 4438126 h 5790485"/>
              <a:gd name="connsiteX4001" fmla="*/ 11390471 w 13261896"/>
              <a:gd name="connsiteY4001" fmla="*/ 4385739 h 5790485"/>
              <a:gd name="connsiteX4002" fmla="*/ 11414283 w 13261896"/>
              <a:gd name="connsiteY4002" fmla="*/ 4342876 h 5790485"/>
              <a:gd name="connsiteX4003" fmla="*/ 11447621 w 13261896"/>
              <a:gd name="connsiteY4003" fmla="*/ 4404789 h 5790485"/>
              <a:gd name="connsiteX4004" fmla="*/ 12433316 w 13261896"/>
              <a:gd name="connsiteY4004" fmla="*/ 4338114 h 5790485"/>
              <a:gd name="connsiteX4005" fmla="*/ 12471416 w 13261896"/>
              <a:gd name="connsiteY4005" fmla="*/ 4366689 h 5790485"/>
              <a:gd name="connsiteX4006" fmla="*/ 12499991 w 13261896"/>
              <a:gd name="connsiteY4006" fmla="*/ 4352401 h 5790485"/>
              <a:gd name="connsiteX4007" fmla="*/ 12533329 w 13261896"/>
              <a:gd name="connsiteY4007" fmla="*/ 4361926 h 5790485"/>
              <a:gd name="connsiteX4008" fmla="*/ 12533329 w 13261896"/>
              <a:gd name="connsiteY4008" fmla="*/ 4376214 h 5790485"/>
              <a:gd name="connsiteX4009" fmla="*/ 12523804 w 13261896"/>
              <a:gd name="connsiteY4009" fmla="*/ 4385739 h 5790485"/>
              <a:gd name="connsiteX4010" fmla="*/ 12552379 w 13261896"/>
              <a:gd name="connsiteY4010" fmla="*/ 4390501 h 5790485"/>
              <a:gd name="connsiteX4011" fmla="*/ 12585716 w 13261896"/>
              <a:gd name="connsiteY4011" fmla="*/ 4442889 h 5790485"/>
              <a:gd name="connsiteX4012" fmla="*/ 12552379 w 13261896"/>
              <a:gd name="connsiteY4012" fmla="*/ 4485751 h 5790485"/>
              <a:gd name="connsiteX4013" fmla="*/ 12485704 w 13261896"/>
              <a:gd name="connsiteY4013" fmla="*/ 4461939 h 5790485"/>
              <a:gd name="connsiteX4014" fmla="*/ 12466654 w 13261896"/>
              <a:gd name="connsiteY4014" fmla="*/ 4438126 h 5790485"/>
              <a:gd name="connsiteX4015" fmla="*/ 12433316 w 13261896"/>
              <a:gd name="connsiteY4015" fmla="*/ 4395264 h 5790485"/>
              <a:gd name="connsiteX4016" fmla="*/ 12414266 w 13261896"/>
              <a:gd name="connsiteY4016" fmla="*/ 4347639 h 5790485"/>
              <a:gd name="connsiteX4017" fmla="*/ 12423791 w 13261896"/>
              <a:gd name="connsiteY4017" fmla="*/ 4338114 h 5790485"/>
              <a:gd name="connsiteX4018" fmla="*/ 12433316 w 13261896"/>
              <a:gd name="connsiteY4018" fmla="*/ 4338114 h 5790485"/>
              <a:gd name="connsiteX4019" fmla="*/ 11609498 w 13261896"/>
              <a:gd name="connsiteY4019" fmla="*/ 4352401 h 5790485"/>
              <a:gd name="connsiteX4020" fmla="*/ 11623786 w 13261896"/>
              <a:gd name="connsiteY4020" fmla="*/ 4390501 h 5790485"/>
              <a:gd name="connsiteX4021" fmla="*/ 11590448 w 13261896"/>
              <a:gd name="connsiteY4021" fmla="*/ 4466701 h 5790485"/>
              <a:gd name="connsiteX4022" fmla="*/ 11557111 w 13261896"/>
              <a:gd name="connsiteY4022" fmla="*/ 4380976 h 5790485"/>
              <a:gd name="connsiteX4023" fmla="*/ 11585686 w 13261896"/>
              <a:gd name="connsiteY4023" fmla="*/ 4338114 h 5790485"/>
              <a:gd name="connsiteX4024" fmla="*/ 11609498 w 13261896"/>
              <a:gd name="connsiteY4024" fmla="*/ 4352401 h 5790485"/>
              <a:gd name="connsiteX4025" fmla="*/ 11523773 w 13261896"/>
              <a:gd name="connsiteY4025" fmla="*/ 4395264 h 5790485"/>
              <a:gd name="connsiteX4026" fmla="*/ 11504723 w 13261896"/>
              <a:gd name="connsiteY4026" fmla="*/ 4457176 h 5790485"/>
              <a:gd name="connsiteX4027" fmla="*/ 11471433 w 13261896"/>
              <a:gd name="connsiteY4027" fmla="*/ 4404789 h 5790485"/>
              <a:gd name="connsiteX4028" fmla="*/ 11499961 w 13261896"/>
              <a:gd name="connsiteY4028" fmla="*/ 4338114 h 5790485"/>
              <a:gd name="connsiteX4029" fmla="*/ 11523773 w 13261896"/>
              <a:gd name="connsiteY4029" fmla="*/ 4395264 h 5790485"/>
              <a:gd name="connsiteX4030" fmla="*/ 11380946 w 13261896"/>
              <a:gd name="connsiteY4030" fmla="*/ 4419076 h 5790485"/>
              <a:gd name="connsiteX4031" fmla="*/ 11352371 w 13261896"/>
              <a:gd name="connsiteY4031" fmla="*/ 4485751 h 5790485"/>
              <a:gd name="connsiteX4032" fmla="*/ 11309508 w 13261896"/>
              <a:gd name="connsiteY4032" fmla="*/ 4423839 h 5790485"/>
              <a:gd name="connsiteX4033" fmla="*/ 11338083 w 13261896"/>
              <a:gd name="connsiteY4033" fmla="*/ 4338114 h 5790485"/>
              <a:gd name="connsiteX4034" fmla="*/ 11380946 w 13261896"/>
              <a:gd name="connsiteY4034" fmla="*/ 4419076 h 5790485"/>
              <a:gd name="connsiteX4035" fmla="*/ 11671411 w 13261896"/>
              <a:gd name="connsiteY4035" fmla="*/ 4352401 h 5790485"/>
              <a:gd name="connsiteX4036" fmla="*/ 11633311 w 13261896"/>
              <a:gd name="connsiteY4036" fmla="*/ 4338114 h 5790485"/>
              <a:gd name="connsiteX4037" fmla="*/ 11695223 w 13261896"/>
              <a:gd name="connsiteY4037" fmla="*/ 4333351 h 5790485"/>
              <a:gd name="connsiteX4038" fmla="*/ 11671411 w 13261896"/>
              <a:gd name="connsiteY4038" fmla="*/ 4352401 h 5790485"/>
              <a:gd name="connsiteX4039" fmla="*/ 11238071 w 13261896"/>
              <a:gd name="connsiteY4039" fmla="*/ 4404789 h 5790485"/>
              <a:gd name="connsiteX4040" fmla="*/ 11199971 w 13261896"/>
              <a:gd name="connsiteY4040" fmla="*/ 4476226 h 5790485"/>
              <a:gd name="connsiteX4041" fmla="*/ 11152346 w 13261896"/>
              <a:gd name="connsiteY4041" fmla="*/ 4404789 h 5790485"/>
              <a:gd name="connsiteX4042" fmla="*/ 11195209 w 13261896"/>
              <a:gd name="connsiteY4042" fmla="*/ 4328589 h 5790485"/>
              <a:gd name="connsiteX4043" fmla="*/ 11238071 w 13261896"/>
              <a:gd name="connsiteY4043" fmla="*/ 4404789 h 5790485"/>
              <a:gd name="connsiteX4044" fmla="*/ 13180934 w 13261896"/>
              <a:gd name="connsiteY4044" fmla="*/ 4414314 h 5790485"/>
              <a:gd name="connsiteX4045" fmla="*/ 13161884 w 13261896"/>
              <a:gd name="connsiteY4045" fmla="*/ 4414314 h 5790485"/>
              <a:gd name="connsiteX4046" fmla="*/ 13214271 w 13261896"/>
              <a:gd name="connsiteY4046" fmla="*/ 4480989 h 5790485"/>
              <a:gd name="connsiteX4047" fmla="*/ 13195221 w 13261896"/>
              <a:gd name="connsiteY4047" fmla="*/ 4480989 h 5790485"/>
              <a:gd name="connsiteX4048" fmla="*/ 12942856 w 13261896"/>
              <a:gd name="connsiteY4048" fmla="*/ 4366689 h 5790485"/>
              <a:gd name="connsiteX4049" fmla="*/ 12933331 w 13261896"/>
              <a:gd name="connsiteY4049" fmla="*/ 4352401 h 5790485"/>
              <a:gd name="connsiteX4050" fmla="*/ 13028534 w 13261896"/>
              <a:gd name="connsiteY4050" fmla="*/ 4323826 h 5790485"/>
              <a:gd name="connsiteX4051" fmla="*/ 13180934 w 13261896"/>
              <a:gd name="connsiteY4051" fmla="*/ 4414314 h 5790485"/>
              <a:gd name="connsiteX4052" fmla="*/ 11538061 w 13261896"/>
              <a:gd name="connsiteY4052" fmla="*/ 4380976 h 5790485"/>
              <a:gd name="connsiteX4053" fmla="*/ 11514248 w 13261896"/>
              <a:gd name="connsiteY4053" fmla="*/ 4323826 h 5790485"/>
              <a:gd name="connsiteX4054" fmla="*/ 11571398 w 13261896"/>
              <a:gd name="connsiteY4054" fmla="*/ 4333351 h 5790485"/>
              <a:gd name="connsiteX4055" fmla="*/ 11538061 w 13261896"/>
              <a:gd name="connsiteY4055" fmla="*/ 4380976 h 5790485"/>
              <a:gd name="connsiteX4056" fmla="*/ 11614261 w 13261896"/>
              <a:gd name="connsiteY4056" fmla="*/ 4328589 h 5790485"/>
              <a:gd name="connsiteX4057" fmla="*/ 11557111 w 13261896"/>
              <a:gd name="connsiteY4057" fmla="*/ 4314301 h 5790485"/>
              <a:gd name="connsiteX4058" fmla="*/ 11619023 w 13261896"/>
              <a:gd name="connsiteY4058" fmla="*/ 4309539 h 5790485"/>
              <a:gd name="connsiteX4059" fmla="*/ 11614261 w 13261896"/>
              <a:gd name="connsiteY4059" fmla="*/ 4328589 h 5790485"/>
              <a:gd name="connsiteX4060" fmla="*/ 11504723 w 13261896"/>
              <a:gd name="connsiteY4060" fmla="*/ 4314301 h 5790485"/>
              <a:gd name="connsiteX4061" fmla="*/ 11490436 w 13261896"/>
              <a:gd name="connsiteY4061" fmla="*/ 4328589 h 5790485"/>
              <a:gd name="connsiteX4062" fmla="*/ 11485673 w 13261896"/>
              <a:gd name="connsiteY4062" fmla="*/ 4309539 h 5790485"/>
              <a:gd name="connsiteX4063" fmla="*/ 11504723 w 13261896"/>
              <a:gd name="connsiteY4063" fmla="*/ 4314301 h 5790485"/>
              <a:gd name="connsiteX4064" fmla="*/ 12409504 w 13261896"/>
              <a:gd name="connsiteY4064" fmla="*/ 4333351 h 5790485"/>
              <a:gd name="connsiteX4065" fmla="*/ 12385691 w 13261896"/>
              <a:gd name="connsiteY4065" fmla="*/ 4304776 h 5790485"/>
              <a:gd name="connsiteX4066" fmla="*/ 12409504 w 13261896"/>
              <a:gd name="connsiteY4066" fmla="*/ 4333351 h 5790485"/>
              <a:gd name="connsiteX4067" fmla="*/ 12071413 w 13261896"/>
              <a:gd name="connsiteY4067" fmla="*/ 4361926 h 5790485"/>
              <a:gd name="connsiteX4068" fmla="*/ 12038075 w 13261896"/>
              <a:gd name="connsiteY4068" fmla="*/ 4371451 h 5790485"/>
              <a:gd name="connsiteX4069" fmla="*/ 12019025 w 13261896"/>
              <a:gd name="connsiteY4069" fmla="*/ 4409551 h 5790485"/>
              <a:gd name="connsiteX4070" fmla="*/ 11980925 w 13261896"/>
              <a:gd name="connsiteY4070" fmla="*/ 4452414 h 5790485"/>
              <a:gd name="connsiteX4071" fmla="*/ 11947588 w 13261896"/>
              <a:gd name="connsiteY4071" fmla="*/ 4442889 h 5790485"/>
              <a:gd name="connsiteX4072" fmla="*/ 11904725 w 13261896"/>
              <a:gd name="connsiteY4072" fmla="*/ 4452414 h 5790485"/>
              <a:gd name="connsiteX4073" fmla="*/ 11904725 w 13261896"/>
              <a:gd name="connsiteY4073" fmla="*/ 4304776 h 5790485"/>
              <a:gd name="connsiteX4074" fmla="*/ 12071413 w 13261896"/>
              <a:gd name="connsiteY4074" fmla="*/ 4361926 h 5790485"/>
              <a:gd name="connsiteX4075" fmla="*/ 13052346 w 13261896"/>
              <a:gd name="connsiteY4075" fmla="*/ 4300014 h 5790485"/>
              <a:gd name="connsiteX4076" fmla="*/ 12938094 w 13261896"/>
              <a:gd name="connsiteY4076" fmla="*/ 4338114 h 5790485"/>
              <a:gd name="connsiteX4077" fmla="*/ 12933331 w 13261896"/>
              <a:gd name="connsiteY4077" fmla="*/ 4314301 h 5790485"/>
              <a:gd name="connsiteX4078" fmla="*/ 13004769 w 13261896"/>
              <a:gd name="connsiteY4078" fmla="*/ 4300014 h 5790485"/>
              <a:gd name="connsiteX4079" fmla="*/ 13052346 w 13261896"/>
              <a:gd name="connsiteY4079" fmla="*/ 4300014 h 5790485"/>
              <a:gd name="connsiteX4080" fmla="*/ 10071402 w 13261896"/>
              <a:gd name="connsiteY4080" fmla="*/ 4357164 h 5790485"/>
              <a:gd name="connsiteX4081" fmla="*/ 10071402 w 13261896"/>
              <a:gd name="connsiteY4081" fmla="*/ 4447651 h 5790485"/>
              <a:gd name="connsiteX4082" fmla="*/ 9628536 w 13261896"/>
              <a:gd name="connsiteY4082" fmla="*/ 4380976 h 5790485"/>
              <a:gd name="connsiteX4083" fmla="*/ 9628536 w 13261896"/>
              <a:gd name="connsiteY4083" fmla="*/ 4295251 h 5790485"/>
              <a:gd name="connsiteX4084" fmla="*/ 10071402 w 13261896"/>
              <a:gd name="connsiteY4084" fmla="*/ 4357164 h 5790485"/>
              <a:gd name="connsiteX4085" fmla="*/ 12333304 w 13261896"/>
              <a:gd name="connsiteY4085" fmla="*/ 4338114 h 5790485"/>
              <a:gd name="connsiteX4086" fmla="*/ 12419029 w 13261896"/>
              <a:gd name="connsiteY4086" fmla="*/ 4385739 h 5790485"/>
              <a:gd name="connsiteX4087" fmla="*/ 12328541 w 13261896"/>
              <a:gd name="connsiteY4087" fmla="*/ 4438126 h 5790485"/>
              <a:gd name="connsiteX4088" fmla="*/ 12276154 w 13261896"/>
              <a:gd name="connsiteY4088" fmla="*/ 4361926 h 5790485"/>
              <a:gd name="connsiteX4089" fmla="*/ 12214288 w 13261896"/>
              <a:gd name="connsiteY4089" fmla="*/ 4352401 h 5790485"/>
              <a:gd name="connsiteX4090" fmla="*/ 12180950 w 13261896"/>
              <a:gd name="connsiteY4090" fmla="*/ 4338114 h 5790485"/>
              <a:gd name="connsiteX4091" fmla="*/ 12195238 w 13261896"/>
              <a:gd name="connsiteY4091" fmla="*/ 4309539 h 5790485"/>
              <a:gd name="connsiteX4092" fmla="*/ 12247579 w 13261896"/>
              <a:gd name="connsiteY4092" fmla="*/ 4304776 h 5790485"/>
              <a:gd name="connsiteX4093" fmla="*/ 12238100 w 13261896"/>
              <a:gd name="connsiteY4093" fmla="*/ 4295251 h 5790485"/>
              <a:gd name="connsiteX4094" fmla="*/ 12271391 w 13261896"/>
              <a:gd name="connsiteY4094" fmla="*/ 4290489 h 5790485"/>
              <a:gd name="connsiteX4095" fmla="*/ 12333304 w 13261896"/>
              <a:gd name="connsiteY4095" fmla="*/ 4338114 h 5790485"/>
              <a:gd name="connsiteX4096" fmla="*/ 11419046 w 13261896"/>
              <a:gd name="connsiteY4096" fmla="*/ 4285726 h 5790485"/>
              <a:gd name="connsiteX4097" fmla="*/ 11476196 w 13261896"/>
              <a:gd name="connsiteY4097" fmla="*/ 4342876 h 5790485"/>
              <a:gd name="connsiteX4098" fmla="*/ 11457146 w 13261896"/>
              <a:gd name="connsiteY4098" fmla="*/ 4400026 h 5790485"/>
              <a:gd name="connsiteX4099" fmla="*/ 11419046 w 13261896"/>
              <a:gd name="connsiteY4099" fmla="*/ 4328589 h 5790485"/>
              <a:gd name="connsiteX4100" fmla="*/ 11409521 w 13261896"/>
              <a:gd name="connsiteY4100" fmla="*/ 4285726 h 5790485"/>
              <a:gd name="connsiteX4101" fmla="*/ 11419046 w 13261896"/>
              <a:gd name="connsiteY4101" fmla="*/ 4285726 h 5790485"/>
              <a:gd name="connsiteX4102" fmla="*/ 10476167 w 13261896"/>
              <a:gd name="connsiteY4102" fmla="*/ 4309539 h 5790485"/>
              <a:gd name="connsiteX4103" fmla="*/ 10476167 w 13261896"/>
              <a:gd name="connsiteY4103" fmla="*/ 4366689 h 5790485"/>
              <a:gd name="connsiteX4104" fmla="*/ 10452354 w 13261896"/>
              <a:gd name="connsiteY4104" fmla="*/ 4376214 h 5790485"/>
              <a:gd name="connsiteX4105" fmla="*/ 10109502 w 13261896"/>
              <a:gd name="connsiteY4105" fmla="*/ 4333351 h 5790485"/>
              <a:gd name="connsiteX4106" fmla="*/ 10128552 w 13261896"/>
              <a:gd name="connsiteY4106" fmla="*/ 4328589 h 5790485"/>
              <a:gd name="connsiteX4107" fmla="*/ 10466642 w 13261896"/>
              <a:gd name="connsiteY4107" fmla="*/ 4366689 h 5790485"/>
              <a:gd name="connsiteX4108" fmla="*/ 10466642 w 13261896"/>
              <a:gd name="connsiteY4108" fmla="*/ 4323826 h 5790485"/>
              <a:gd name="connsiteX4109" fmla="*/ 10214277 w 13261896"/>
              <a:gd name="connsiteY4109" fmla="*/ 4295251 h 5790485"/>
              <a:gd name="connsiteX4110" fmla="*/ 10109502 w 13261896"/>
              <a:gd name="connsiteY4110" fmla="*/ 4276201 h 5790485"/>
              <a:gd name="connsiteX4111" fmla="*/ 10114264 w 13261896"/>
              <a:gd name="connsiteY4111" fmla="*/ 4271439 h 5790485"/>
              <a:gd name="connsiteX4112" fmla="*/ 10476167 w 13261896"/>
              <a:gd name="connsiteY4112" fmla="*/ 4309539 h 5790485"/>
              <a:gd name="connsiteX4113" fmla="*/ 12642819 w 13261896"/>
              <a:gd name="connsiteY4113" fmla="*/ 4280964 h 5790485"/>
              <a:gd name="connsiteX4114" fmla="*/ 12680919 w 13261896"/>
              <a:gd name="connsiteY4114" fmla="*/ 4266676 h 5790485"/>
              <a:gd name="connsiteX4115" fmla="*/ 12723781 w 13261896"/>
              <a:gd name="connsiteY4115" fmla="*/ 4276201 h 5790485"/>
              <a:gd name="connsiteX4116" fmla="*/ 12642819 w 13261896"/>
              <a:gd name="connsiteY4116" fmla="*/ 4385739 h 5790485"/>
              <a:gd name="connsiteX4117" fmla="*/ 12714256 w 13261896"/>
              <a:gd name="connsiteY4117" fmla="*/ 4285726 h 5790485"/>
              <a:gd name="connsiteX4118" fmla="*/ 12738069 w 13261896"/>
              <a:gd name="connsiteY4118" fmla="*/ 4295251 h 5790485"/>
              <a:gd name="connsiteX4119" fmla="*/ 12733306 w 13261896"/>
              <a:gd name="connsiteY4119" fmla="*/ 4323826 h 5790485"/>
              <a:gd name="connsiteX4120" fmla="*/ 12766644 w 13261896"/>
              <a:gd name="connsiteY4120" fmla="*/ 4304776 h 5790485"/>
              <a:gd name="connsiteX4121" fmla="*/ 12790456 w 13261896"/>
              <a:gd name="connsiteY4121" fmla="*/ 4314301 h 5790485"/>
              <a:gd name="connsiteX4122" fmla="*/ 12752356 w 13261896"/>
              <a:gd name="connsiteY4122" fmla="*/ 4352401 h 5790485"/>
              <a:gd name="connsiteX4123" fmla="*/ 12771406 w 13261896"/>
              <a:gd name="connsiteY4123" fmla="*/ 4371451 h 5790485"/>
              <a:gd name="connsiteX4124" fmla="*/ 12804744 w 13261896"/>
              <a:gd name="connsiteY4124" fmla="*/ 4361926 h 5790485"/>
              <a:gd name="connsiteX4125" fmla="*/ 12833319 w 13261896"/>
              <a:gd name="connsiteY4125" fmla="*/ 4380976 h 5790485"/>
              <a:gd name="connsiteX4126" fmla="*/ 12799981 w 13261896"/>
              <a:gd name="connsiteY4126" fmla="*/ 4409551 h 5790485"/>
              <a:gd name="connsiteX4127" fmla="*/ 12823794 w 13261896"/>
              <a:gd name="connsiteY4127" fmla="*/ 4423839 h 5790485"/>
              <a:gd name="connsiteX4128" fmla="*/ 12785694 w 13261896"/>
              <a:gd name="connsiteY4128" fmla="*/ 4442889 h 5790485"/>
              <a:gd name="connsiteX4129" fmla="*/ 12699969 w 13261896"/>
              <a:gd name="connsiteY4129" fmla="*/ 4409551 h 5790485"/>
              <a:gd name="connsiteX4130" fmla="*/ 12695206 w 13261896"/>
              <a:gd name="connsiteY4130" fmla="*/ 4395264 h 5790485"/>
              <a:gd name="connsiteX4131" fmla="*/ 12571429 w 13261896"/>
              <a:gd name="connsiteY4131" fmla="*/ 4400026 h 5790485"/>
              <a:gd name="connsiteX4132" fmla="*/ 12542854 w 13261896"/>
              <a:gd name="connsiteY4132" fmla="*/ 4380976 h 5790485"/>
              <a:gd name="connsiteX4133" fmla="*/ 12514279 w 13261896"/>
              <a:gd name="connsiteY4133" fmla="*/ 4342876 h 5790485"/>
              <a:gd name="connsiteX4134" fmla="*/ 12523804 w 13261896"/>
              <a:gd name="connsiteY4134" fmla="*/ 4304776 h 5790485"/>
              <a:gd name="connsiteX4135" fmla="*/ 12628531 w 13261896"/>
              <a:gd name="connsiteY4135" fmla="*/ 4266676 h 5790485"/>
              <a:gd name="connsiteX4136" fmla="*/ 12642819 w 13261896"/>
              <a:gd name="connsiteY4136" fmla="*/ 4280964 h 5790485"/>
              <a:gd name="connsiteX4137" fmla="*/ 11323796 w 13261896"/>
              <a:gd name="connsiteY4137" fmla="*/ 4266676 h 5790485"/>
              <a:gd name="connsiteX4138" fmla="*/ 11404758 w 13261896"/>
              <a:gd name="connsiteY4138" fmla="*/ 4319064 h 5790485"/>
              <a:gd name="connsiteX4139" fmla="*/ 11385708 w 13261896"/>
              <a:gd name="connsiteY4139" fmla="*/ 4366689 h 5790485"/>
              <a:gd name="connsiteX4140" fmla="*/ 11333321 w 13261896"/>
              <a:gd name="connsiteY4140" fmla="*/ 4319064 h 5790485"/>
              <a:gd name="connsiteX4141" fmla="*/ 11309508 w 13261896"/>
              <a:gd name="connsiteY4141" fmla="*/ 4266676 h 5790485"/>
              <a:gd name="connsiteX4142" fmla="*/ 11323796 w 13261896"/>
              <a:gd name="connsiteY4142" fmla="*/ 4266676 h 5790485"/>
              <a:gd name="connsiteX4143" fmla="*/ 11323796 w 13261896"/>
              <a:gd name="connsiteY4143" fmla="*/ 4342876 h 5790485"/>
              <a:gd name="connsiteX4144" fmla="*/ 11299983 w 13261896"/>
              <a:gd name="connsiteY4144" fmla="*/ 4414314 h 5790485"/>
              <a:gd name="connsiteX4145" fmla="*/ 11247596 w 13261896"/>
              <a:gd name="connsiteY4145" fmla="*/ 4361926 h 5790485"/>
              <a:gd name="connsiteX4146" fmla="*/ 11280933 w 13261896"/>
              <a:gd name="connsiteY4146" fmla="*/ 4266676 h 5790485"/>
              <a:gd name="connsiteX4147" fmla="*/ 11323796 w 13261896"/>
              <a:gd name="connsiteY4147" fmla="*/ 4342876 h 5790485"/>
              <a:gd name="connsiteX4148" fmla="*/ 11271408 w 13261896"/>
              <a:gd name="connsiteY4148" fmla="*/ 4261914 h 5790485"/>
              <a:gd name="connsiteX4149" fmla="*/ 11271408 w 13261896"/>
              <a:gd name="connsiteY4149" fmla="*/ 4290489 h 5790485"/>
              <a:gd name="connsiteX4150" fmla="*/ 11238071 w 13261896"/>
              <a:gd name="connsiteY4150" fmla="*/ 4352401 h 5790485"/>
              <a:gd name="connsiteX4151" fmla="*/ 11180921 w 13261896"/>
              <a:gd name="connsiteY4151" fmla="*/ 4261914 h 5790485"/>
              <a:gd name="connsiteX4152" fmla="*/ 11271408 w 13261896"/>
              <a:gd name="connsiteY4152" fmla="*/ 4261914 h 5790485"/>
              <a:gd name="connsiteX4153" fmla="*/ 11166634 w 13261896"/>
              <a:gd name="connsiteY4153" fmla="*/ 4261914 h 5790485"/>
              <a:gd name="connsiteX4154" fmla="*/ 11180921 w 13261896"/>
              <a:gd name="connsiteY4154" fmla="*/ 4314301 h 5790485"/>
              <a:gd name="connsiteX4155" fmla="*/ 11142821 w 13261896"/>
              <a:gd name="connsiteY4155" fmla="*/ 4400026 h 5790485"/>
              <a:gd name="connsiteX4156" fmla="*/ 11142821 w 13261896"/>
              <a:gd name="connsiteY4156" fmla="*/ 4261914 h 5790485"/>
              <a:gd name="connsiteX4157" fmla="*/ 11166634 w 13261896"/>
              <a:gd name="connsiteY4157" fmla="*/ 4261914 h 5790485"/>
              <a:gd name="connsiteX4158" fmla="*/ 8795242 w 13261896"/>
              <a:gd name="connsiteY4158" fmla="*/ 4585716 h 5790485"/>
              <a:gd name="connsiteX4159" fmla="*/ 8761904 w 13261896"/>
              <a:gd name="connsiteY4159" fmla="*/ 4585716 h 5790485"/>
              <a:gd name="connsiteX4160" fmla="*/ 8761904 w 13261896"/>
              <a:gd name="connsiteY4160" fmla="*/ 4542854 h 5790485"/>
              <a:gd name="connsiteX4161" fmla="*/ 8766667 w 13261896"/>
              <a:gd name="connsiteY4161" fmla="*/ 4357164 h 5790485"/>
              <a:gd name="connsiteX4162" fmla="*/ 8680942 w 13261896"/>
              <a:gd name="connsiteY4162" fmla="*/ 4319064 h 5790485"/>
              <a:gd name="connsiteX4163" fmla="*/ 8533304 w 13261896"/>
              <a:gd name="connsiteY4163" fmla="*/ 4333351 h 5790485"/>
              <a:gd name="connsiteX4164" fmla="*/ 8452342 w 13261896"/>
              <a:gd name="connsiteY4164" fmla="*/ 4400026 h 5790485"/>
              <a:gd name="connsiteX4165" fmla="*/ 8452342 w 13261896"/>
              <a:gd name="connsiteY4165" fmla="*/ 4619054 h 5790485"/>
              <a:gd name="connsiteX4166" fmla="*/ 8404765 w 13261896"/>
              <a:gd name="connsiteY4166" fmla="*/ 4623816 h 5790485"/>
              <a:gd name="connsiteX4167" fmla="*/ 8404765 w 13261896"/>
              <a:gd name="connsiteY4167" fmla="*/ 4595241 h 5790485"/>
              <a:gd name="connsiteX4168" fmla="*/ 8423815 w 13261896"/>
              <a:gd name="connsiteY4168" fmla="*/ 4590479 h 5790485"/>
              <a:gd name="connsiteX4169" fmla="*/ 8423815 w 13261896"/>
              <a:gd name="connsiteY4169" fmla="*/ 4400026 h 5790485"/>
              <a:gd name="connsiteX4170" fmla="*/ 8333327 w 13261896"/>
              <a:gd name="connsiteY4170" fmla="*/ 4361926 h 5790485"/>
              <a:gd name="connsiteX4171" fmla="*/ 8204740 w 13261896"/>
              <a:gd name="connsiteY4171" fmla="*/ 4376214 h 5790485"/>
              <a:gd name="connsiteX4172" fmla="*/ 8180927 w 13261896"/>
              <a:gd name="connsiteY4172" fmla="*/ 4400026 h 5790485"/>
              <a:gd name="connsiteX4173" fmla="*/ 8128540 w 13261896"/>
              <a:gd name="connsiteY4173" fmla="*/ 4433364 h 5790485"/>
              <a:gd name="connsiteX4174" fmla="*/ 8128540 w 13261896"/>
              <a:gd name="connsiteY4174" fmla="*/ 4647629 h 5790485"/>
              <a:gd name="connsiteX4175" fmla="*/ 8104727 w 13261896"/>
              <a:gd name="connsiteY4175" fmla="*/ 4652391 h 5790485"/>
              <a:gd name="connsiteX4176" fmla="*/ 8104727 w 13261896"/>
              <a:gd name="connsiteY4176" fmla="*/ 4442889 h 5790485"/>
              <a:gd name="connsiteX4177" fmla="*/ 8033338 w 13261896"/>
              <a:gd name="connsiteY4177" fmla="*/ 4400026 h 5790485"/>
              <a:gd name="connsiteX4178" fmla="*/ 7904750 w 13261896"/>
              <a:gd name="connsiteY4178" fmla="*/ 4419076 h 5790485"/>
              <a:gd name="connsiteX4179" fmla="*/ 7833313 w 13261896"/>
              <a:gd name="connsiteY4179" fmla="*/ 4471464 h 5790485"/>
              <a:gd name="connsiteX4180" fmla="*/ 7833313 w 13261896"/>
              <a:gd name="connsiteY4180" fmla="*/ 4676204 h 5790485"/>
              <a:gd name="connsiteX4181" fmla="*/ 7814263 w 13261896"/>
              <a:gd name="connsiteY4181" fmla="*/ 4680966 h 5790485"/>
              <a:gd name="connsiteX4182" fmla="*/ 7809500 w 13261896"/>
              <a:gd name="connsiteY4182" fmla="*/ 4476226 h 5790485"/>
              <a:gd name="connsiteX4183" fmla="*/ 7747588 w 13261896"/>
              <a:gd name="connsiteY4183" fmla="*/ 4438126 h 5790485"/>
              <a:gd name="connsiteX4184" fmla="*/ 7628573 w 13261896"/>
              <a:gd name="connsiteY4184" fmla="*/ 4457176 h 5790485"/>
              <a:gd name="connsiteX4185" fmla="*/ 7561898 w 13261896"/>
              <a:gd name="connsiteY4185" fmla="*/ 4504801 h 5790485"/>
              <a:gd name="connsiteX4186" fmla="*/ 7557135 w 13261896"/>
              <a:gd name="connsiteY4186" fmla="*/ 4704779 h 5790485"/>
              <a:gd name="connsiteX4187" fmla="*/ 7538085 w 13261896"/>
              <a:gd name="connsiteY4187" fmla="*/ 4704779 h 5790485"/>
              <a:gd name="connsiteX4188" fmla="*/ 7538085 w 13261896"/>
              <a:gd name="connsiteY4188" fmla="*/ 4509564 h 5790485"/>
              <a:gd name="connsiteX4189" fmla="*/ 7452360 w 13261896"/>
              <a:gd name="connsiteY4189" fmla="*/ 4480989 h 5790485"/>
              <a:gd name="connsiteX4190" fmla="*/ 7295198 w 13261896"/>
              <a:gd name="connsiteY4190" fmla="*/ 4500039 h 5790485"/>
              <a:gd name="connsiteX4191" fmla="*/ 7214283 w 13261896"/>
              <a:gd name="connsiteY4191" fmla="*/ 4552379 h 5790485"/>
              <a:gd name="connsiteX4192" fmla="*/ 7214283 w 13261896"/>
              <a:gd name="connsiteY4192" fmla="*/ 4738116 h 5790485"/>
              <a:gd name="connsiteX4193" fmla="*/ 7190470 w 13261896"/>
              <a:gd name="connsiteY4193" fmla="*/ 4738116 h 5790485"/>
              <a:gd name="connsiteX4194" fmla="*/ 7195233 w 13261896"/>
              <a:gd name="connsiteY4194" fmla="*/ 4557141 h 5790485"/>
              <a:gd name="connsiteX4195" fmla="*/ 7138083 w 13261896"/>
              <a:gd name="connsiteY4195" fmla="*/ 4519089 h 5790485"/>
              <a:gd name="connsiteX4196" fmla="*/ 7047595 w 13261896"/>
              <a:gd name="connsiteY4196" fmla="*/ 4533376 h 5790485"/>
              <a:gd name="connsiteX4197" fmla="*/ 7019020 w 13261896"/>
              <a:gd name="connsiteY4197" fmla="*/ 4561904 h 5790485"/>
              <a:gd name="connsiteX4198" fmla="*/ 6980920 w 13261896"/>
              <a:gd name="connsiteY4198" fmla="*/ 4585716 h 5790485"/>
              <a:gd name="connsiteX4199" fmla="*/ 6980920 w 13261896"/>
              <a:gd name="connsiteY4199" fmla="*/ 4738116 h 5790485"/>
              <a:gd name="connsiteX4200" fmla="*/ 7004733 w 13261896"/>
              <a:gd name="connsiteY4200" fmla="*/ 4747641 h 5790485"/>
              <a:gd name="connsiteX4201" fmla="*/ 6980920 w 13261896"/>
              <a:gd name="connsiteY4201" fmla="*/ 4761929 h 5790485"/>
              <a:gd name="connsiteX4202" fmla="*/ 6966633 w 13261896"/>
              <a:gd name="connsiteY4202" fmla="*/ 4761929 h 5790485"/>
              <a:gd name="connsiteX4203" fmla="*/ 6966633 w 13261896"/>
              <a:gd name="connsiteY4203" fmla="*/ 4580954 h 5790485"/>
              <a:gd name="connsiteX4204" fmla="*/ 6914245 w 13261896"/>
              <a:gd name="connsiteY4204" fmla="*/ 4552379 h 5790485"/>
              <a:gd name="connsiteX4205" fmla="*/ 6776181 w 13261896"/>
              <a:gd name="connsiteY4205" fmla="*/ 4609529 h 5790485"/>
              <a:gd name="connsiteX4206" fmla="*/ 6776181 w 13261896"/>
              <a:gd name="connsiteY4206" fmla="*/ 4780979 h 5790485"/>
              <a:gd name="connsiteX4207" fmla="*/ 6752368 w 13261896"/>
              <a:gd name="connsiteY4207" fmla="*/ 4780979 h 5790485"/>
              <a:gd name="connsiteX4208" fmla="*/ 6752368 w 13261896"/>
              <a:gd name="connsiteY4208" fmla="*/ 4604766 h 5790485"/>
              <a:gd name="connsiteX4209" fmla="*/ 6704743 w 13261896"/>
              <a:gd name="connsiteY4209" fmla="*/ 4580954 h 5790485"/>
              <a:gd name="connsiteX4210" fmla="*/ 6580918 w 13261896"/>
              <a:gd name="connsiteY4210" fmla="*/ 4647629 h 5790485"/>
              <a:gd name="connsiteX4211" fmla="*/ 6580918 w 13261896"/>
              <a:gd name="connsiteY4211" fmla="*/ 4800029 h 5790485"/>
              <a:gd name="connsiteX4212" fmla="*/ 6561868 w 13261896"/>
              <a:gd name="connsiteY4212" fmla="*/ 4800029 h 5790485"/>
              <a:gd name="connsiteX4213" fmla="*/ 6561868 w 13261896"/>
              <a:gd name="connsiteY4213" fmla="*/ 4633341 h 5790485"/>
              <a:gd name="connsiteX4214" fmla="*/ 6528578 w 13261896"/>
              <a:gd name="connsiteY4214" fmla="*/ 4604766 h 5790485"/>
              <a:gd name="connsiteX4215" fmla="*/ 6442853 w 13261896"/>
              <a:gd name="connsiteY4215" fmla="*/ 4619054 h 5790485"/>
              <a:gd name="connsiteX4216" fmla="*/ 6395228 w 13261896"/>
              <a:gd name="connsiteY4216" fmla="*/ 4652391 h 5790485"/>
              <a:gd name="connsiteX4217" fmla="*/ 6395228 w 13261896"/>
              <a:gd name="connsiteY4217" fmla="*/ 4585716 h 5790485"/>
              <a:gd name="connsiteX4218" fmla="*/ 8795242 w 13261896"/>
              <a:gd name="connsiteY4218" fmla="*/ 4257151 h 5790485"/>
              <a:gd name="connsiteX4219" fmla="*/ 8795242 w 13261896"/>
              <a:gd name="connsiteY4219" fmla="*/ 4585716 h 5790485"/>
              <a:gd name="connsiteX4220" fmla="*/ 12842844 w 13261896"/>
              <a:gd name="connsiteY4220" fmla="*/ 4252389 h 5790485"/>
              <a:gd name="connsiteX4221" fmla="*/ 12842844 w 13261896"/>
              <a:gd name="connsiteY4221" fmla="*/ 4276201 h 5790485"/>
              <a:gd name="connsiteX4222" fmla="*/ 12852369 w 13261896"/>
              <a:gd name="connsiteY4222" fmla="*/ 4285726 h 5790485"/>
              <a:gd name="connsiteX4223" fmla="*/ 12876181 w 13261896"/>
              <a:gd name="connsiteY4223" fmla="*/ 4266676 h 5790485"/>
              <a:gd name="connsiteX4224" fmla="*/ 12904756 w 13261896"/>
              <a:gd name="connsiteY4224" fmla="*/ 4280964 h 5790485"/>
              <a:gd name="connsiteX4225" fmla="*/ 12928569 w 13261896"/>
              <a:gd name="connsiteY4225" fmla="*/ 4328589 h 5790485"/>
              <a:gd name="connsiteX4226" fmla="*/ 12914281 w 13261896"/>
              <a:gd name="connsiteY4226" fmla="*/ 4352401 h 5790485"/>
              <a:gd name="connsiteX4227" fmla="*/ 12933331 w 13261896"/>
              <a:gd name="connsiteY4227" fmla="*/ 4371451 h 5790485"/>
              <a:gd name="connsiteX4228" fmla="*/ 12885706 w 13261896"/>
              <a:gd name="connsiteY4228" fmla="*/ 4428601 h 5790485"/>
              <a:gd name="connsiteX4229" fmla="*/ 12861894 w 13261896"/>
              <a:gd name="connsiteY4229" fmla="*/ 4414314 h 5790485"/>
              <a:gd name="connsiteX4230" fmla="*/ 12819031 w 13261896"/>
              <a:gd name="connsiteY4230" fmla="*/ 4409551 h 5790485"/>
              <a:gd name="connsiteX4231" fmla="*/ 12842844 w 13261896"/>
              <a:gd name="connsiteY4231" fmla="*/ 4380976 h 5790485"/>
              <a:gd name="connsiteX4232" fmla="*/ 12804744 w 13261896"/>
              <a:gd name="connsiteY4232" fmla="*/ 4352401 h 5790485"/>
              <a:gd name="connsiteX4233" fmla="*/ 12771406 w 13261896"/>
              <a:gd name="connsiteY4233" fmla="*/ 4361926 h 5790485"/>
              <a:gd name="connsiteX4234" fmla="*/ 12766644 w 13261896"/>
              <a:gd name="connsiteY4234" fmla="*/ 4352401 h 5790485"/>
              <a:gd name="connsiteX4235" fmla="*/ 12799981 w 13261896"/>
              <a:gd name="connsiteY4235" fmla="*/ 4319064 h 5790485"/>
              <a:gd name="connsiteX4236" fmla="*/ 12766644 w 13261896"/>
              <a:gd name="connsiteY4236" fmla="*/ 4295251 h 5790485"/>
              <a:gd name="connsiteX4237" fmla="*/ 12738069 w 13261896"/>
              <a:gd name="connsiteY4237" fmla="*/ 4309539 h 5790485"/>
              <a:gd name="connsiteX4238" fmla="*/ 12747594 w 13261896"/>
              <a:gd name="connsiteY4238" fmla="*/ 4295251 h 5790485"/>
              <a:gd name="connsiteX4239" fmla="*/ 12738069 w 13261896"/>
              <a:gd name="connsiteY4239" fmla="*/ 4280964 h 5790485"/>
              <a:gd name="connsiteX4240" fmla="*/ 12819031 w 13261896"/>
              <a:gd name="connsiteY4240" fmla="*/ 4252389 h 5790485"/>
              <a:gd name="connsiteX4241" fmla="*/ 12842844 w 13261896"/>
              <a:gd name="connsiteY4241" fmla="*/ 4252389 h 5790485"/>
              <a:gd name="connsiteX4242" fmla="*/ 12604766 w 13261896"/>
              <a:gd name="connsiteY4242" fmla="*/ 4257151 h 5790485"/>
              <a:gd name="connsiteX4243" fmla="*/ 12566666 w 13261896"/>
              <a:gd name="connsiteY4243" fmla="*/ 4266676 h 5790485"/>
              <a:gd name="connsiteX4244" fmla="*/ 12547616 w 13261896"/>
              <a:gd name="connsiteY4244" fmla="*/ 4285726 h 5790485"/>
              <a:gd name="connsiteX4245" fmla="*/ 12504754 w 13261896"/>
              <a:gd name="connsiteY4245" fmla="*/ 4280964 h 5790485"/>
              <a:gd name="connsiteX4246" fmla="*/ 12514279 w 13261896"/>
              <a:gd name="connsiteY4246" fmla="*/ 4266676 h 5790485"/>
              <a:gd name="connsiteX4247" fmla="*/ 12499991 w 13261896"/>
              <a:gd name="connsiteY4247" fmla="*/ 4247626 h 5790485"/>
              <a:gd name="connsiteX4248" fmla="*/ 12595241 w 13261896"/>
              <a:gd name="connsiteY4248" fmla="*/ 4247626 h 5790485"/>
              <a:gd name="connsiteX4249" fmla="*/ 12604766 w 13261896"/>
              <a:gd name="connsiteY4249" fmla="*/ 4257151 h 5790485"/>
              <a:gd name="connsiteX4250" fmla="*/ 12357116 w 13261896"/>
              <a:gd name="connsiteY4250" fmla="*/ 4290489 h 5790485"/>
              <a:gd name="connsiteX4251" fmla="*/ 12419029 w 13261896"/>
              <a:gd name="connsiteY4251" fmla="*/ 4371451 h 5790485"/>
              <a:gd name="connsiteX4252" fmla="*/ 12280916 w 13261896"/>
              <a:gd name="connsiteY4252" fmla="*/ 4242864 h 5790485"/>
              <a:gd name="connsiteX4253" fmla="*/ 12357116 w 13261896"/>
              <a:gd name="connsiteY4253" fmla="*/ 4290489 h 5790485"/>
              <a:gd name="connsiteX4254" fmla="*/ 9138094 w 13261896"/>
              <a:gd name="connsiteY4254" fmla="*/ 4304776 h 5790485"/>
              <a:gd name="connsiteX4255" fmla="*/ 9052369 w 13261896"/>
              <a:gd name="connsiteY4255" fmla="*/ 4290489 h 5790485"/>
              <a:gd name="connsiteX4256" fmla="*/ 9138094 w 13261896"/>
              <a:gd name="connsiteY4256" fmla="*/ 4242864 h 5790485"/>
              <a:gd name="connsiteX4257" fmla="*/ 9138094 w 13261896"/>
              <a:gd name="connsiteY4257" fmla="*/ 4304776 h 5790485"/>
              <a:gd name="connsiteX4258" fmla="*/ 13214271 w 13261896"/>
              <a:gd name="connsiteY4258" fmla="*/ 4233339 h 5790485"/>
              <a:gd name="connsiteX4259" fmla="*/ 13071396 w 13261896"/>
              <a:gd name="connsiteY4259" fmla="*/ 4290489 h 5790485"/>
              <a:gd name="connsiteX4260" fmla="*/ 12995244 w 13261896"/>
              <a:gd name="connsiteY4260" fmla="*/ 4285726 h 5790485"/>
              <a:gd name="connsiteX4261" fmla="*/ 13214271 w 13261896"/>
              <a:gd name="connsiteY4261" fmla="*/ 4228576 h 5790485"/>
              <a:gd name="connsiteX4262" fmla="*/ 13214271 w 13261896"/>
              <a:gd name="connsiteY4262" fmla="*/ 4233339 h 5790485"/>
              <a:gd name="connsiteX4263" fmla="*/ 11309508 w 13261896"/>
              <a:gd name="connsiteY4263" fmla="*/ 4252389 h 5790485"/>
              <a:gd name="connsiteX4264" fmla="*/ 11333321 w 13261896"/>
              <a:gd name="connsiteY4264" fmla="*/ 4252389 h 5790485"/>
              <a:gd name="connsiteX4265" fmla="*/ 11371421 w 13261896"/>
              <a:gd name="connsiteY4265" fmla="*/ 4238101 h 5790485"/>
              <a:gd name="connsiteX4266" fmla="*/ 11404758 w 13261896"/>
              <a:gd name="connsiteY4266" fmla="*/ 4238101 h 5790485"/>
              <a:gd name="connsiteX4267" fmla="*/ 11395233 w 13261896"/>
              <a:gd name="connsiteY4267" fmla="*/ 4247626 h 5790485"/>
              <a:gd name="connsiteX4268" fmla="*/ 11476196 w 13261896"/>
              <a:gd name="connsiteY4268" fmla="*/ 4252389 h 5790485"/>
              <a:gd name="connsiteX4269" fmla="*/ 11480958 w 13261896"/>
              <a:gd name="connsiteY4269" fmla="*/ 4247626 h 5790485"/>
              <a:gd name="connsiteX4270" fmla="*/ 11466671 w 13261896"/>
              <a:gd name="connsiteY4270" fmla="*/ 4271439 h 5790485"/>
              <a:gd name="connsiteX4271" fmla="*/ 11547586 w 13261896"/>
              <a:gd name="connsiteY4271" fmla="*/ 4285726 h 5790485"/>
              <a:gd name="connsiteX4272" fmla="*/ 11538061 w 13261896"/>
              <a:gd name="connsiteY4272" fmla="*/ 4309539 h 5790485"/>
              <a:gd name="connsiteX4273" fmla="*/ 11261883 w 13261896"/>
              <a:gd name="connsiteY4273" fmla="*/ 4252389 h 5790485"/>
              <a:gd name="connsiteX4274" fmla="*/ 11309508 w 13261896"/>
              <a:gd name="connsiteY4274" fmla="*/ 4228576 h 5790485"/>
              <a:gd name="connsiteX4275" fmla="*/ 11309508 w 13261896"/>
              <a:gd name="connsiteY4275" fmla="*/ 4252389 h 5790485"/>
              <a:gd name="connsiteX4276" fmla="*/ 9319022 w 13261896"/>
              <a:gd name="connsiteY4276" fmla="*/ 4252389 h 5790485"/>
              <a:gd name="connsiteX4277" fmla="*/ 9347597 w 13261896"/>
              <a:gd name="connsiteY4277" fmla="*/ 4309539 h 5790485"/>
              <a:gd name="connsiteX4278" fmla="*/ 9433322 w 13261896"/>
              <a:gd name="connsiteY4278" fmla="*/ 4266676 h 5790485"/>
              <a:gd name="connsiteX4279" fmla="*/ 9571434 w 13261896"/>
              <a:gd name="connsiteY4279" fmla="*/ 4285726 h 5790485"/>
              <a:gd name="connsiteX4280" fmla="*/ 9571434 w 13261896"/>
              <a:gd name="connsiteY4280" fmla="*/ 4371451 h 5790485"/>
              <a:gd name="connsiteX4281" fmla="*/ 9185719 w 13261896"/>
              <a:gd name="connsiteY4281" fmla="*/ 4314301 h 5790485"/>
              <a:gd name="connsiteX4282" fmla="*/ 9185719 w 13261896"/>
              <a:gd name="connsiteY4282" fmla="*/ 4228576 h 5790485"/>
              <a:gd name="connsiteX4283" fmla="*/ 9319022 w 13261896"/>
              <a:gd name="connsiteY4283" fmla="*/ 4252389 h 5790485"/>
              <a:gd name="connsiteX4284" fmla="*/ 12499991 w 13261896"/>
              <a:gd name="connsiteY4284" fmla="*/ 4261914 h 5790485"/>
              <a:gd name="connsiteX4285" fmla="*/ 12490466 w 13261896"/>
              <a:gd name="connsiteY4285" fmla="*/ 4285726 h 5790485"/>
              <a:gd name="connsiteX4286" fmla="*/ 12514279 w 13261896"/>
              <a:gd name="connsiteY4286" fmla="*/ 4314301 h 5790485"/>
              <a:gd name="connsiteX4287" fmla="*/ 12476179 w 13261896"/>
              <a:gd name="connsiteY4287" fmla="*/ 4347639 h 5790485"/>
              <a:gd name="connsiteX4288" fmla="*/ 12419029 w 13261896"/>
              <a:gd name="connsiteY4288" fmla="*/ 4328589 h 5790485"/>
              <a:gd name="connsiteX4289" fmla="*/ 12409504 w 13261896"/>
              <a:gd name="connsiteY4289" fmla="*/ 4300014 h 5790485"/>
              <a:gd name="connsiteX4290" fmla="*/ 12442841 w 13261896"/>
              <a:gd name="connsiteY4290" fmla="*/ 4223814 h 5790485"/>
              <a:gd name="connsiteX4291" fmla="*/ 12499991 w 13261896"/>
              <a:gd name="connsiteY4291" fmla="*/ 4261914 h 5790485"/>
              <a:gd name="connsiteX4292" fmla="*/ 13223796 w 13261896"/>
              <a:gd name="connsiteY4292" fmla="*/ 4219051 h 5790485"/>
              <a:gd name="connsiteX4293" fmla="*/ 13185696 w 13261896"/>
              <a:gd name="connsiteY4293" fmla="*/ 4219051 h 5790485"/>
              <a:gd name="connsiteX4294" fmla="*/ 13223796 w 13261896"/>
              <a:gd name="connsiteY4294" fmla="*/ 4219051 h 5790485"/>
              <a:gd name="connsiteX4295" fmla="*/ 12752356 w 13261896"/>
              <a:gd name="connsiteY4295" fmla="*/ 4257151 h 5790485"/>
              <a:gd name="connsiteX4296" fmla="*/ 12733306 w 13261896"/>
              <a:gd name="connsiteY4296" fmla="*/ 4271439 h 5790485"/>
              <a:gd name="connsiteX4297" fmla="*/ 12685681 w 13261896"/>
              <a:gd name="connsiteY4297" fmla="*/ 4252389 h 5790485"/>
              <a:gd name="connsiteX4298" fmla="*/ 12647581 w 13261896"/>
              <a:gd name="connsiteY4298" fmla="*/ 4266676 h 5790485"/>
              <a:gd name="connsiteX4299" fmla="*/ 12619054 w 13261896"/>
              <a:gd name="connsiteY4299" fmla="*/ 4257151 h 5790485"/>
              <a:gd name="connsiteX4300" fmla="*/ 12676156 w 13261896"/>
              <a:gd name="connsiteY4300" fmla="*/ 4219051 h 5790485"/>
              <a:gd name="connsiteX4301" fmla="*/ 12752356 w 13261896"/>
              <a:gd name="connsiteY4301" fmla="*/ 4257151 h 5790485"/>
              <a:gd name="connsiteX4302" fmla="*/ 12295204 w 13261896"/>
              <a:gd name="connsiteY4302" fmla="*/ 4290489 h 5790485"/>
              <a:gd name="connsiteX4303" fmla="*/ 12261866 w 13261896"/>
              <a:gd name="connsiteY4303" fmla="*/ 4276201 h 5790485"/>
              <a:gd name="connsiteX4304" fmla="*/ 12223813 w 13261896"/>
              <a:gd name="connsiteY4304" fmla="*/ 4280964 h 5790485"/>
              <a:gd name="connsiteX4305" fmla="*/ 12228575 w 13261896"/>
              <a:gd name="connsiteY4305" fmla="*/ 4300014 h 5790485"/>
              <a:gd name="connsiteX4306" fmla="*/ 12195238 w 13261896"/>
              <a:gd name="connsiteY4306" fmla="*/ 4295251 h 5790485"/>
              <a:gd name="connsiteX4307" fmla="*/ 12166663 w 13261896"/>
              <a:gd name="connsiteY4307" fmla="*/ 4333351 h 5790485"/>
              <a:gd name="connsiteX4308" fmla="*/ 12176188 w 13261896"/>
              <a:gd name="connsiteY4308" fmla="*/ 4347639 h 5790485"/>
              <a:gd name="connsiteX4309" fmla="*/ 12133325 w 13261896"/>
              <a:gd name="connsiteY4309" fmla="*/ 4371451 h 5790485"/>
              <a:gd name="connsiteX4310" fmla="*/ 12076175 w 13261896"/>
              <a:gd name="connsiteY4310" fmla="*/ 4357164 h 5790485"/>
              <a:gd name="connsiteX4311" fmla="*/ 12119038 w 13261896"/>
              <a:gd name="connsiteY4311" fmla="*/ 4309539 h 5790485"/>
              <a:gd name="connsiteX4312" fmla="*/ 12090463 w 13261896"/>
              <a:gd name="connsiteY4312" fmla="*/ 4238101 h 5790485"/>
              <a:gd name="connsiteX4313" fmla="*/ 12233338 w 13261896"/>
              <a:gd name="connsiteY4313" fmla="*/ 4190476 h 5790485"/>
              <a:gd name="connsiteX4314" fmla="*/ 12295204 w 13261896"/>
              <a:gd name="connsiteY4314" fmla="*/ 4290489 h 5790485"/>
              <a:gd name="connsiteX4315" fmla="*/ 13033296 w 13261896"/>
              <a:gd name="connsiteY4315" fmla="*/ 4185714 h 5790485"/>
              <a:gd name="connsiteX4316" fmla="*/ 12923806 w 13261896"/>
              <a:gd name="connsiteY4316" fmla="*/ 4295251 h 5790485"/>
              <a:gd name="connsiteX4317" fmla="*/ 12919044 w 13261896"/>
              <a:gd name="connsiteY4317" fmla="*/ 4276201 h 5790485"/>
              <a:gd name="connsiteX4318" fmla="*/ 13023771 w 13261896"/>
              <a:gd name="connsiteY4318" fmla="*/ 4180951 h 5790485"/>
              <a:gd name="connsiteX4319" fmla="*/ 13033296 w 13261896"/>
              <a:gd name="connsiteY4319" fmla="*/ 4185714 h 5790485"/>
              <a:gd name="connsiteX4320" fmla="*/ 12076175 w 13261896"/>
              <a:gd name="connsiteY4320" fmla="*/ 4342876 h 5790485"/>
              <a:gd name="connsiteX4321" fmla="*/ 12052363 w 13261896"/>
              <a:gd name="connsiteY4321" fmla="*/ 4352401 h 5790485"/>
              <a:gd name="connsiteX4322" fmla="*/ 11880913 w 13261896"/>
              <a:gd name="connsiteY4322" fmla="*/ 4276201 h 5790485"/>
              <a:gd name="connsiteX4323" fmla="*/ 11838098 w 13261896"/>
              <a:gd name="connsiteY4323" fmla="*/ 4252389 h 5790485"/>
              <a:gd name="connsiteX4324" fmla="*/ 11857148 w 13261896"/>
              <a:gd name="connsiteY4324" fmla="*/ 4238101 h 5790485"/>
              <a:gd name="connsiteX4325" fmla="*/ 11852386 w 13261896"/>
              <a:gd name="connsiteY4325" fmla="*/ 4257151 h 5790485"/>
              <a:gd name="connsiteX4326" fmla="*/ 11861911 w 13261896"/>
              <a:gd name="connsiteY4326" fmla="*/ 4266676 h 5790485"/>
              <a:gd name="connsiteX4327" fmla="*/ 11876150 w 13261896"/>
              <a:gd name="connsiteY4327" fmla="*/ 4233339 h 5790485"/>
              <a:gd name="connsiteX4328" fmla="*/ 11790473 w 13261896"/>
              <a:gd name="connsiteY4328" fmla="*/ 4180951 h 5790485"/>
              <a:gd name="connsiteX4329" fmla="*/ 12076175 w 13261896"/>
              <a:gd name="connsiteY4329" fmla="*/ 4342876 h 5790485"/>
              <a:gd name="connsiteX4330" fmla="*/ 13171409 w 13261896"/>
              <a:gd name="connsiteY4330" fmla="*/ 4219051 h 5790485"/>
              <a:gd name="connsiteX4331" fmla="*/ 12980956 w 13261896"/>
              <a:gd name="connsiteY4331" fmla="*/ 4280964 h 5790485"/>
              <a:gd name="connsiteX4332" fmla="*/ 13219034 w 13261896"/>
              <a:gd name="connsiteY4332" fmla="*/ 4176189 h 5790485"/>
              <a:gd name="connsiteX4333" fmla="*/ 13171409 w 13261896"/>
              <a:gd name="connsiteY4333" fmla="*/ 4219051 h 5790485"/>
              <a:gd name="connsiteX4334" fmla="*/ 12933331 w 13261896"/>
              <a:gd name="connsiteY4334" fmla="*/ 4300014 h 5790485"/>
              <a:gd name="connsiteX4335" fmla="*/ 12985719 w 13261896"/>
              <a:gd name="connsiteY4335" fmla="*/ 4233339 h 5790485"/>
              <a:gd name="connsiteX4336" fmla="*/ 13042821 w 13261896"/>
              <a:gd name="connsiteY4336" fmla="*/ 4190476 h 5790485"/>
              <a:gd name="connsiteX4337" fmla="*/ 13109496 w 13261896"/>
              <a:gd name="connsiteY4337" fmla="*/ 4176189 h 5790485"/>
              <a:gd name="connsiteX4338" fmla="*/ 13099971 w 13261896"/>
              <a:gd name="connsiteY4338" fmla="*/ 4195239 h 5790485"/>
              <a:gd name="connsiteX4339" fmla="*/ 13195221 w 13261896"/>
              <a:gd name="connsiteY4339" fmla="*/ 4171426 h 5790485"/>
              <a:gd name="connsiteX4340" fmla="*/ 12933331 w 13261896"/>
              <a:gd name="connsiteY4340" fmla="*/ 4300014 h 5790485"/>
              <a:gd name="connsiteX4341" fmla="*/ 12057125 w 13261896"/>
              <a:gd name="connsiteY4341" fmla="*/ 4195239 h 5790485"/>
              <a:gd name="connsiteX4342" fmla="*/ 12042838 w 13261896"/>
              <a:gd name="connsiteY4342" fmla="*/ 4185714 h 5790485"/>
              <a:gd name="connsiteX4343" fmla="*/ 12147613 w 13261896"/>
              <a:gd name="connsiteY4343" fmla="*/ 4161901 h 5790485"/>
              <a:gd name="connsiteX4344" fmla="*/ 12057125 w 13261896"/>
              <a:gd name="connsiteY4344" fmla="*/ 4195239 h 5790485"/>
              <a:gd name="connsiteX4345" fmla="*/ 12585716 w 13261896"/>
              <a:gd name="connsiteY4345" fmla="*/ 4190476 h 5790485"/>
              <a:gd name="connsiteX4346" fmla="*/ 12609529 w 13261896"/>
              <a:gd name="connsiteY4346" fmla="*/ 4176189 h 5790485"/>
              <a:gd name="connsiteX4347" fmla="*/ 12628531 w 13261896"/>
              <a:gd name="connsiteY4347" fmla="*/ 4180951 h 5790485"/>
              <a:gd name="connsiteX4348" fmla="*/ 12633294 w 13261896"/>
              <a:gd name="connsiteY4348" fmla="*/ 4190476 h 5790485"/>
              <a:gd name="connsiteX4349" fmla="*/ 12623816 w 13261896"/>
              <a:gd name="connsiteY4349" fmla="*/ 4204764 h 5790485"/>
              <a:gd name="connsiteX4350" fmla="*/ 12633294 w 13261896"/>
              <a:gd name="connsiteY4350" fmla="*/ 4219051 h 5790485"/>
              <a:gd name="connsiteX4351" fmla="*/ 12609529 w 13261896"/>
              <a:gd name="connsiteY4351" fmla="*/ 4247626 h 5790485"/>
              <a:gd name="connsiteX4352" fmla="*/ 12585716 w 13261896"/>
              <a:gd name="connsiteY4352" fmla="*/ 4233339 h 5790485"/>
              <a:gd name="connsiteX4353" fmla="*/ 12466654 w 13261896"/>
              <a:gd name="connsiteY4353" fmla="*/ 4228576 h 5790485"/>
              <a:gd name="connsiteX4354" fmla="*/ 12447604 w 13261896"/>
              <a:gd name="connsiteY4354" fmla="*/ 4209526 h 5790485"/>
              <a:gd name="connsiteX4355" fmla="*/ 12552379 w 13261896"/>
              <a:gd name="connsiteY4355" fmla="*/ 4157139 h 5790485"/>
              <a:gd name="connsiteX4356" fmla="*/ 12585716 w 13261896"/>
              <a:gd name="connsiteY4356" fmla="*/ 4190476 h 5790485"/>
              <a:gd name="connsiteX4357" fmla="*/ 12247579 w 13261896"/>
              <a:gd name="connsiteY4357" fmla="*/ 4161901 h 5790485"/>
              <a:gd name="connsiteX4358" fmla="*/ 12209525 w 13261896"/>
              <a:gd name="connsiteY4358" fmla="*/ 4190476 h 5790485"/>
              <a:gd name="connsiteX4359" fmla="*/ 12099988 w 13261896"/>
              <a:gd name="connsiteY4359" fmla="*/ 4228576 h 5790485"/>
              <a:gd name="connsiteX4360" fmla="*/ 12066650 w 13261896"/>
              <a:gd name="connsiteY4360" fmla="*/ 4209526 h 5790485"/>
              <a:gd name="connsiteX4361" fmla="*/ 12204763 w 13261896"/>
              <a:gd name="connsiteY4361" fmla="*/ 4157139 h 5790485"/>
              <a:gd name="connsiteX4362" fmla="*/ 12247579 w 13261896"/>
              <a:gd name="connsiteY4362" fmla="*/ 4161901 h 5790485"/>
              <a:gd name="connsiteX4363" fmla="*/ 12023788 w 13261896"/>
              <a:gd name="connsiteY4363" fmla="*/ 4171426 h 5790485"/>
              <a:gd name="connsiteX4364" fmla="*/ 12038075 w 13261896"/>
              <a:gd name="connsiteY4364" fmla="*/ 4157139 h 5790485"/>
              <a:gd name="connsiteX4365" fmla="*/ 12023788 w 13261896"/>
              <a:gd name="connsiteY4365" fmla="*/ 4171426 h 5790485"/>
              <a:gd name="connsiteX4366" fmla="*/ 12128563 w 13261896"/>
              <a:gd name="connsiteY4366" fmla="*/ 4147661 h 5790485"/>
              <a:gd name="connsiteX4367" fmla="*/ 12076175 w 13261896"/>
              <a:gd name="connsiteY4367" fmla="*/ 4171426 h 5790485"/>
              <a:gd name="connsiteX4368" fmla="*/ 12061888 w 13261896"/>
              <a:gd name="connsiteY4368" fmla="*/ 4171426 h 5790485"/>
              <a:gd name="connsiteX4369" fmla="*/ 12114275 w 13261896"/>
              <a:gd name="connsiteY4369" fmla="*/ 4147661 h 5790485"/>
              <a:gd name="connsiteX4370" fmla="*/ 12128563 w 13261896"/>
              <a:gd name="connsiteY4370" fmla="*/ 4147661 h 5790485"/>
              <a:gd name="connsiteX4371" fmla="*/ 12109513 w 13261896"/>
              <a:gd name="connsiteY4371" fmla="*/ 4314301 h 5790485"/>
              <a:gd name="connsiteX4372" fmla="*/ 12095225 w 13261896"/>
              <a:gd name="connsiteY4372" fmla="*/ 4338114 h 5790485"/>
              <a:gd name="connsiteX4373" fmla="*/ 11795236 w 13261896"/>
              <a:gd name="connsiteY4373" fmla="*/ 4171426 h 5790485"/>
              <a:gd name="connsiteX4374" fmla="*/ 11885675 w 13261896"/>
              <a:gd name="connsiteY4374" fmla="*/ 4157139 h 5790485"/>
              <a:gd name="connsiteX4375" fmla="*/ 11914250 w 13261896"/>
              <a:gd name="connsiteY4375" fmla="*/ 4147661 h 5790485"/>
              <a:gd name="connsiteX4376" fmla="*/ 12109513 w 13261896"/>
              <a:gd name="connsiteY4376" fmla="*/ 4314301 h 5790485"/>
              <a:gd name="connsiteX4377" fmla="*/ 12609529 w 13261896"/>
              <a:gd name="connsiteY4377" fmla="*/ 4166664 h 5790485"/>
              <a:gd name="connsiteX4378" fmla="*/ 12600004 w 13261896"/>
              <a:gd name="connsiteY4378" fmla="*/ 4171426 h 5790485"/>
              <a:gd name="connsiteX4379" fmla="*/ 12600004 w 13261896"/>
              <a:gd name="connsiteY4379" fmla="*/ 4133374 h 5790485"/>
              <a:gd name="connsiteX4380" fmla="*/ 12609529 w 13261896"/>
              <a:gd name="connsiteY4380" fmla="*/ 4166664 h 5790485"/>
              <a:gd name="connsiteX4381" fmla="*/ 12428554 w 13261896"/>
              <a:gd name="connsiteY4381" fmla="*/ 4152424 h 5790485"/>
              <a:gd name="connsiteX4382" fmla="*/ 12414266 w 13261896"/>
              <a:gd name="connsiteY4382" fmla="*/ 4161901 h 5790485"/>
              <a:gd name="connsiteX4383" fmla="*/ 12423791 w 13261896"/>
              <a:gd name="connsiteY4383" fmla="*/ 4133374 h 5790485"/>
              <a:gd name="connsiteX4384" fmla="*/ 12428554 w 13261896"/>
              <a:gd name="connsiteY4384" fmla="*/ 4152424 h 5790485"/>
              <a:gd name="connsiteX4385" fmla="*/ 12271391 w 13261896"/>
              <a:gd name="connsiteY4385" fmla="*/ 4152424 h 5790485"/>
              <a:gd name="connsiteX4386" fmla="*/ 12138088 w 13261896"/>
              <a:gd name="connsiteY4386" fmla="*/ 4152424 h 5790485"/>
              <a:gd name="connsiteX4387" fmla="*/ 12214288 w 13261896"/>
              <a:gd name="connsiteY4387" fmla="*/ 4133374 h 5790485"/>
              <a:gd name="connsiteX4388" fmla="*/ 12271391 w 13261896"/>
              <a:gd name="connsiteY4388" fmla="*/ 4152424 h 5790485"/>
              <a:gd name="connsiteX4389" fmla="*/ 11928538 w 13261896"/>
              <a:gd name="connsiteY4389" fmla="*/ 4138136 h 5790485"/>
              <a:gd name="connsiteX4390" fmla="*/ 11909488 w 13261896"/>
              <a:gd name="connsiteY4390" fmla="*/ 4133374 h 5790485"/>
              <a:gd name="connsiteX4391" fmla="*/ 11928538 w 13261896"/>
              <a:gd name="connsiteY4391" fmla="*/ 4138136 h 5790485"/>
              <a:gd name="connsiteX4392" fmla="*/ 11966638 w 13261896"/>
              <a:gd name="connsiteY4392" fmla="*/ 4138136 h 5790485"/>
              <a:gd name="connsiteX4393" fmla="*/ 11938063 w 13261896"/>
              <a:gd name="connsiteY4393" fmla="*/ 4133374 h 5790485"/>
              <a:gd name="connsiteX4394" fmla="*/ 12004738 w 13261896"/>
              <a:gd name="connsiteY4394" fmla="*/ 4128611 h 5790485"/>
              <a:gd name="connsiteX4395" fmla="*/ 11966638 w 13261896"/>
              <a:gd name="connsiteY4395" fmla="*/ 4138136 h 5790485"/>
              <a:gd name="connsiteX4396" fmla="*/ 11852386 w 13261896"/>
              <a:gd name="connsiteY4396" fmla="*/ 4128611 h 5790485"/>
              <a:gd name="connsiteX4397" fmla="*/ 11857148 w 13261896"/>
              <a:gd name="connsiteY4397" fmla="*/ 4147661 h 5790485"/>
              <a:gd name="connsiteX4398" fmla="*/ 11776186 w 13261896"/>
              <a:gd name="connsiteY4398" fmla="*/ 4161901 h 5790485"/>
              <a:gd name="connsiteX4399" fmla="*/ 11766661 w 13261896"/>
              <a:gd name="connsiteY4399" fmla="*/ 4152424 h 5790485"/>
              <a:gd name="connsiteX4400" fmla="*/ 11790473 w 13261896"/>
              <a:gd name="connsiteY4400" fmla="*/ 4133374 h 5790485"/>
              <a:gd name="connsiteX4401" fmla="*/ 11828573 w 13261896"/>
              <a:gd name="connsiteY4401" fmla="*/ 4128611 h 5790485"/>
              <a:gd name="connsiteX4402" fmla="*/ 11852386 w 13261896"/>
              <a:gd name="connsiteY4402" fmla="*/ 4128611 h 5790485"/>
              <a:gd name="connsiteX4403" fmla="*/ 12471416 w 13261896"/>
              <a:gd name="connsiteY4403" fmla="*/ 4142899 h 5790485"/>
              <a:gd name="connsiteX4404" fmla="*/ 12504754 w 13261896"/>
              <a:gd name="connsiteY4404" fmla="*/ 4138136 h 5790485"/>
              <a:gd name="connsiteX4405" fmla="*/ 12514279 w 13261896"/>
              <a:gd name="connsiteY4405" fmla="*/ 4152424 h 5790485"/>
              <a:gd name="connsiteX4406" fmla="*/ 12485704 w 13261896"/>
              <a:gd name="connsiteY4406" fmla="*/ 4161901 h 5790485"/>
              <a:gd name="connsiteX4407" fmla="*/ 12428554 w 13261896"/>
              <a:gd name="connsiteY4407" fmla="*/ 4214289 h 5790485"/>
              <a:gd name="connsiteX4408" fmla="*/ 12428554 w 13261896"/>
              <a:gd name="connsiteY4408" fmla="*/ 4233339 h 5790485"/>
              <a:gd name="connsiteX4409" fmla="*/ 12399979 w 13261896"/>
              <a:gd name="connsiteY4409" fmla="*/ 4300014 h 5790485"/>
              <a:gd name="connsiteX4410" fmla="*/ 12342829 w 13261896"/>
              <a:gd name="connsiteY4410" fmla="*/ 4223814 h 5790485"/>
              <a:gd name="connsiteX4411" fmla="*/ 12342829 w 13261896"/>
              <a:gd name="connsiteY4411" fmla="*/ 4209526 h 5790485"/>
              <a:gd name="connsiteX4412" fmla="*/ 12371404 w 13261896"/>
              <a:gd name="connsiteY4412" fmla="*/ 4209526 h 5790485"/>
              <a:gd name="connsiteX4413" fmla="*/ 12342829 w 13261896"/>
              <a:gd name="connsiteY4413" fmla="*/ 4185714 h 5790485"/>
              <a:gd name="connsiteX4414" fmla="*/ 12366641 w 13261896"/>
              <a:gd name="connsiteY4414" fmla="*/ 4157139 h 5790485"/>
              <a:gd name="connsiteX4415" fmla="*/ 12380929 w 13261896"/>
              <a:gd name="connsiteY4415" fmla="*/ 4157139 h 5790485"/>
              <a:gd name="connsiteX4416" fmla="*/ 12414266 w 13261896"/>
              <a:gd name="connsiteY4416" fmla="*/ 4176189 h 5790485"/>
              <a:gd name="connsiteX4417" fmla="*/ 12442841 w 13261896"/>
              <a:gd name="connsiteY4417" fmla="*/ 4138136 h 5790485"/>
              <a:gd name="connsiteX4418" fmla="*/ 12428554 w 13261896"/>
              <a:gd name="connsiteY4418" fmla="*/ 4123849 h 5790485"/>
              <a:gd name="connsiteX4419" fmla="*/ 12452366 w 13261896"/>
              <a:gd name="connsiteY4419" fmla="*/ 4119086 h 5790485"/>
              <a:gd name="connsiteX4420" fmla="*/ 12471416 w 13261896"/>
              <a:gd name="connsiteY4420" fmla="*/ 4142899 h 5790485"/>
              <a:gd name="connsiteX4421" fmla="*/ 12404741 w 13261896"/>
              <a:gd name="connsiteY4421" fmla="*/ 4157139 h 5790485"/>
              <a:gd name="connsiteX4422" fmla="*/ 12371404 w 13261896"/>
              <a:gd name="connsiteY4422" fmla="*/ 4142899 h 5790485"/>
              <a:gd name="connsiteX4423" fmla="*/ 12333304 w 13261896"/>
              <a:gd name="connsiteY4423" fmla="*/ 4180951 h 5790485"/>
              <a:gd name="connsiteX4424" fmla="*/ 12347591 w 13261896"/>
              <a:gd name="connsiteY4424" fmla="*/ 4200001 h 5790485"/>
              <a:gd name="connsiteX4425" fmla="*/ 12333304 w 13261896"/>
              <a:gd name="connsiteY4425" fmla="*/ 4200001 h 5790485"/>
              <a:gd name="connsiteX4426" fmla="*/ 12333304 w 13261896"/>
              <a:gd name="connsiteY4426" fmla="*/ 4223814 h 5790485"/>
              <a:gd name="connsiteX4427" fmla="*/ 12357116 w 13261896"/>
              <a:gd name="connsiteY4427" fmla="*/ 4280964 h 5790485"/>
              <a:gd name="connsiteX4428" fmla="*/ 12257104 w 13261896"/>
              <a:gd name="connsiteY4428" fmla="*/ 4219051 h 5790485"/>
              <a:gd name="connsiteX4429" fmla="*/ 12247579 w 13261896"/>
              <a:gd name="connsiteY4429" fmla="*/ 4180951 h 5790485"/>
              <a:gd name="connsiteX4430" fmla="*/ 12276154 w 13261896"/>
              <a:gd name="connsiteY4430" fmla="*/ 4166664 h 5790485"/>
              <a:gd name="connsiteX4431" fmla="*/ 12323779 w 13261896"/>
              <a:gd name="connsiteY4431" fmla="*/ 4171426 h 5790485"/>
              <a:gd name="connsiteX4432" fmla="*/ 12304729 w 13261896"/>
              <a:gd name="connsiteY4432" fmla="*/ 4142899 h 5790485"/>
              <a:gd name="connsiteX4433" fmla="*/ 12352354 w 13261896"/>
              <a:gd name="connsiteY4433" fmla="*/ 4119086 h 5790485"/>
              <a:gd name="connsiteX4434" fmla="*/ 12404741 w 13261896"/>
              <a:gd name="connsiteY4434" fmla="*/ 4157139 h 5790485"/>
              <a:gd name="connsiteX4435" fmla="*/ 12171425 w 13261896"/>
              <a:gd name="connsiteY4435" fmla="*/ 4128611 h 5790485"/>
              <a:gd name="connsiteX4436" fmla="*/ 12042838 w 13261896"/>
              <a:gd name="connsiteY4436" fmla="*/ 4166664 h 5790485"/>
              <a:gd name="connsiteX4437" fmla="*/ 12119038 w 13261896"/>
              <a:gd name="connsiteY4437" fmla="*/ 4119086 h 5790485"/>
              <a:gd name="connsiteX4438" fmla="*/ 12171425 w 13261896"/>
              <a:gd name="connsiteY4438" fmla="*/ 4128611 h 5790485"/>
              <a:gd name="connsiteX4439" fmla="*/ 12009500 w 13261896"/>
              <a:gd name="connsiteY4439" fmla="*/ 4166664 h 5790485"/>
              <a:gd name="connsiteX4440" fmla="*/ 11961875 w 13261896"/>
              <a:gd name="connsiteY4440" fmla="*/ 4147661 h 5790485"/>
              <a:gd name="connsiteX4441" fmla="*/ 12076175 w 13261896"/>
              <a:gd name="connsiteY4441" fmla="*/ 4119086 h 5790485"/>
              <a:gd name="connsiteX4442" fmla="*/ 12009500 w 13261896"/>
              <a:gd name="connsiteY4442" fmla="*/ 4166664 h 5790485"/>
              <a:gd name="connsiteX4443" fmla="*/ 12685681 w 13261896"/>
              <a:gd name="connsiteY4443" fmla="*/ 4142899 h 5790485"/>
              <a:gd name="connsiteX4444" fmla="*/ 12699969 w 13261896"/>
              <a:gd name="connsiteY4444" fmla="*/ 4104799 h 5790485"/>
              <a:gd name="connsiteX4445" fmla="*/ 12714256 w 13261896"/>
              <a:gd name="connsiteY4445" fmla="*/ 4104799 h 5790485"/>
              <a:gd name="connsiteX4446" fmla="*/ 12738069 w 13261896"/>
              <a:gd name="connsiteY4446" fmla="*/ 4142899 h 5790485"/>
              <a:gd name="connsiteX4447" fmla="*/ 12814269 w 13261896"/>
              <a:gd name="connsiteY4447" fmla="*/ 4185714 h 5790485"/>
              <a:gd name="connsiteX4448" fmla="*/ 12814269 w 13261896"/>
              <a:gd name="connsiteY4448" fmla="*/ 4209526 h 5790485"/>
              <a:gd name="connsiteX4449" fmla="*/ 12823794 w 13261896"/>
              <a:gd name="connsiteY4449" fmla="*/ 4219051 h 5790485"/>
              <a:gd name="connsiteX4450" fmla="*/ 12766644 w 13261896"/>
              <a:gd name="connsiteY4450" fmla="*/ 4257151 h 5790485"/>
              <a:gd name="connsiteX4451" fmla="*/ 12642819 w 13261896"/>
              <a:gd name="connsiteY4451" fmla="*/ 4214289 h 5790485"/>
              <a:gd name="connsiteX4452" fmla="*/ 12638056 w 13261896"/>
              <a:gd name="connsiteY4452" fmla="*/ 4185714 h 5790485"/>
              <a:gd name="connsiteX4453" fmla="*/ 12619054 w 13261896"/>
              <a:gd name="connsiteY4453" fmla="*/ 4166664 h 5790485"/>
              <a:gd name="connsiteX4454" fmla="*/ 12609529 w 13261896"/>
              <a:gd name="connsiteY4454" fmla="*/ 4123849 h 5790485"/>
              <a:gd name="connsiteX4455" fmla="*/ 12647581 w 13261896"/>
              <a:gd name="connsiteY4455" fmla="*/ 4104799 h 5790485"/>
              <a:gd name="connsiteX4456" fmla="*/ 12661249 w 13261896"/>
              <a:gd name="connsiteY4456" fmla="*/ 4105323 h 5790485"/>
              <a:gd name="connsiteX4457" fmla="*/ 12685681 w 13261896"/>
              <a:gd name="connsiteY4457" fmla="*/ 4142899 h 5790485"/>
              <a:gd name="connsiteX4458" fmla="*/ 11328558 w 13261896"/>
              <a:gd name="connsiteY4458" fmla="*/ 4119086 h 5790485"/>
              <a:gd name="connsiteX4459" fmla="*/ 11314271 w 13261896"/>
              <a:gd name="connsiteY4459" fmla="*/ 4119086 h 5790485"/>
              <a:gd name="connsiteX4460" fmla="*/ 11304746 w 13261896"/>
              <a:gd name="connsiteY4460" fmla="*/ 4109561 h 5790485"/>
              <a:gd name="connsiteX4461" fmla="*/ 11266646 w 13261896"/>
              <a:gd name="connsiteY4461" fmla="*/ 4152424 h 5790485"/>
              <a:gd name="connsiteX4462" fmla="*/ 11309508 w 13261896"/>
              <a:gd name="connsiteY4462" fmla="*/ 4090511 h 5790485"/>
              <a:gd name="connsiteX4463" fmla="*/ 11328558 w 13261896"/>
              <a:gd name="connsiteY4463" fmla="*/ 4119086 h 5790485"/>
              <a:gd name="connsiteX4464" fmla="*/ 9961864 w 13261896"/>
              <a:gd name="connsiteY4464" fmla="*/ 4133374 h 5790485"/>
              <a:gd name="connsiteX4465" fmla="*/ 10057114 w 13261896"/>
              <a:gd name="connsiteY4465" fmla="*/ 4204764 h 5790485"/>
              <a:gd name="connsiteX4466" fmla="*/ 10019014 w 13261896"/>
              <a:gd name="connsiteY4466" fmla="*/ 4252389 h 5790485"/>
              <a:gd name="connsiteX4467" fmla="*/ 9871424 w 13261896"/>
              <a:gd name="connsiteY4467" fmla="*/ 4228576 h 5790485"/>
              <a:gd name="connsiteX4468" fmla="*/ 9871424 w 13261896"/>
              <a:gd name="connsiteY4468" fmla="*/ 4171426 h 5790485"/>
              <a:gd name="connsiteX4469" fmla="*/ 10023777 w 13261896"/>
              <a:gd name="connsiteY4469" fmla="*/ 4085749 h 5790485"/>
              <a:gd name="connsiteX4470" fmla="*/ 9961864 w 13261896"/>
              <a:gd name="connsiteY4470" fmla="*/ 4133374 h 5790485"/>
              <a:gd name="connsiteX4471" fmla="*/ 12433316 w 13261896"/>
              <a:gd name="connsiteY4471" fmla="*/ 4104799 h 5790485"/>
              <a:gd name="connsiteX4472" fmla="*/ 12471416 w 13261896"/>
              <a:gd name="connsiteY4472" fmla="*/ 4080986 h 5790485"/>
              <a:gd name="connsiteX4473" fmla="*/ 12552379 w 13261896"/>
              <a:gd name="connsiteY4473" fmla="*/ 4147661 h 5790485"/>
              <a:gd name="connsiteX4474" fmla="*/ 12533329 w 13261896"/>
              <a:gd name="connsiteY4474" fmla="*/ 4147661 h 5790485"/>
              <a:gd name="connsiteX4475" fmla="*/ 12442841 w 13261896"/>
              <a:gd name="connsiteY4475" fmla="*/ 4109561 h 5790485"/>
              <a:gd name="connsiteX4476" fmla="*/ 12409504 w 13261896"/>
              <a:gd name="connsiteY4476" fmla="*/ 4138136 h 5790485"/>
              <a:gd name="connsiteX4477" fmla="*/ 12366641 w 13261896"/>
              <a:gd name="connsiteY4477" fmla="*/ 4109561 h 5790485"/>
              <a:gd name="connsiteX4478" fmla="*/ 12366641 w 13261896"/>
              <a:gd name="connsiteY4478" fmla="*/ 4095274 h 5790485"/>
              <a:gd name="connsiteX4479" fmla="*/ 12399979 w 13261896"/>
              <a:gd name="connsiteY4479" fmla="*/ 4080986 h 5790485"/>
              <a:gd name="connsiteX4480" fmla="*/ 12433316 w 13261896"/>
              <a:gd name="connsiteY4480" fmla="*/ 4104799 h 5790485"/>
              <a:gd name="connsiteX4481" fmla="*/ 11428571 w 13261896"/>
              <a:gd name="connsiteY4481" fmla="*/ 4133374 h 5790485"/>
              <a:gd name="connsiteX4482" fmla="*/ 11385708 w 13261896"/>
              <a:gd name="connsiteY4482" fmla="*/ 4076224 h 5790485"/>
              <a:gd name="connsiteX4483" fmla="*/ 11409521 w 13261896"/>
              <a:gd name="connsiteY4483" fmla="*/ 4066699 h 5790485"/>
              <a:gd name="connsiteX4484" fmla="*/ 11428571 w 13261896"/>
              <a:gd name="connsiteY4484" fmla="*/ 4133374 h 5790485"/>
              <a:gd name="connsiteX4485" fmla="*/ 11895200 w 13261896"/>
              <a:gd name="connsiteY4485" fmla="*/ 4133374 h 5790485"/>
              <a:gd name="connsiteX4486" fmla="*/ 11885675 w 13261896"/>
              <a:gd name="connsiteY4486" fmla="*/ 4138136 h 5790485"/>
              <a:gd name="connsiteX4487" fmla="*/ 11876150 w 13261896"/>
              <a:gd name="connsiteY4487" fmla="*/ 4128611 h 5790485"/>
              <a:gd name="connsiteX4488" fmla="*/ 11866625 w 13261896"/>
              <a:gd name="connsiteY4488" fmla="*/ 4138136 h 5790485"/>
              <a:gd name="connsiteX4489" fmla="*/ 11842861 w 13261896"/>
              <a:gd name="connsiteY4489" fmla="*/ 4114324 h 5790485"/>
              <a:gd name="connsiteX4490" fmla="*/ 11747611 w 13261896"/>
              <a:gd name="connsiteY4490" fmla="*/ 4147661 h 5790485"/>
              <a:gd name="connsiteX4491" fmla="*/ 11828573 w 13261896"/>
              <a:gd name="connsiteY4491" fmla="*/ 4100036 h 5790485"/>
              <a:gd name="connsiteX4492" fmla="*/ 11899963 w 13261896"/>
              <a:gd name="connsiteY4492" fmla="*/ 4061936 h 5790485"/>
              <a:gd name="connsiteX4493" fmla="*/ 11895200 w 13261896"/>
              <a:gd name="connsiteY4493" fmla="*/ 4133374 h 5790485"/>
              <a:gd name="connsiteX4494" fmla="*/ 10142839 w 13261896"/>
              <a:gd name="connsiteY4494" fmla="*/ 4061936 h 5790485"/>
              <a:gd name="connsiteX4495" fmla="*/ 10114264 w 13261896"/>
              <a:gd name="connsiteY4495" fmla="*/ 4066699 h 5790485"/>
              <a:gd name="connsiteX4496" fmla="*/ 10114264 w 13261896"/>
              <a:gd name="connsiteY4496" fmla="*/ 4052411 h 5790485"/>
              <a:gd name="connsiteX4497" fmla="*/ 10142839 w 13261896"/>
              <a:gd name="connsiteY4497" fmla="*/ 4061936 h 5790485"/>
              <a:gd name="connsiteX4498" fmla="*/ 12242863 w 13261896"/>
              <a:gd name="connsiteY4498" fmla="*/ 4114324 h 5790485"/>
              <a:gd name="connsiteX4499" fmla="*/ 12238100 w 13261896"/>
              <a:gd name="connsiteY4499" fmla="*/ 4123849 h 5790485"/>
              <a:gd name="connsiteX4500" fmla="*/ 12204763 w 13261896"/>
              <a:gd name="connsiteY4500" fmla="*/ 4090511 h 5790485"/>
              <a:gd name="connsiteX4501" fmla="*/ 12133325 w 13261896"/>
              <a:gd name="connsiteY4501" fmla="*/ 4042886 h 5790485"/>
              <a:gd name="connsiteX4502" fmla="*/ 12157138 w 13261896"/>
              <a:gd name="connsiteY4502" fmla="*/ 4033361 h 5790485"/>
              <a:gd name="connsiteX4503" fmla="*/ 12242863 w 13261896"/>
              <a:gd name="connsiteY4503" fmla="*/ 4114324 h 5790485"/>
              <a:gd name="connsiteX4504" fmla="*/ 12214288 w 13261896"/>
              <a:gd name="connsiteY4504" fmla="*/ 4119086 h 5790485"/>
              <a:gd name="connsiteX4505" fmla="*/ 12200000 w 13261896"/>
              <a:gd name="connsiteY4505" fmla="*/ 4123849 h 5790485"/>
              <a:gd name="connsiteX4506" fmla="*/ 12080938 w 13261896"/>
              <a:gd name="connsiteY4506" fmla="*/ 4104799 h 5790485"/>
              <a:gd name="connsiteX4507" fmla="*/ 11957113 w 13261896"/>
              <a:gd name="connsiteY4507" fmla="*/ 4123849 h 5790485"/>
              <a:gd name="connsiteX4508" fmla="*/ 11914250 w 13261896"/>
              <a:gd name="connsiteY4508" fmla="*/ 4119086 h 5790485"/>
              <a:gd name="connsiteX4509" fmla="*/ 12004738 w 13261896"/>
              <a:gd name="connsiteY4509" fmla="*/ 4047649 h 5790485"/>
              <a:gd name="connsiteX4510" fmla="*/ 11976163 w 13261896"/>
              <a:gd name="connsiteY4510" fmla="*/ 4038124 h 5790485"/>
              <a:gd name="connsiteX4511" fmla="*/ 12028550 w 13261896"/>
              <a:gd name="connsiteY4511" fmla="*/ 4028599 h 5790485"/>
              <a:gd name="connsiteX4512" fmla="*/ 12214288 w 13261896"/>
              <a:gd name="connsiteY4512" fmla="*/ 4119086 h 5790485"/>
              <a:gd name="connsiteX4513" fmla="*/ 8790479 w 13261896"/>
              <a:gd name="connsiteY4513" fmla="*/ 4057174 h 5790485"/>
              <a:gd name="connsiteX4514" fmla="*/ 8966644 w 13261896"/>
              <a:gd name="connsiteY4514" fmla="*/ 4095274 h 5790485"/>
              <a:gd name="connsiteX4515" fmla="*/ 8919019 w 13261896"/>
              <a:gd name="connsiteY4515" fmla="*/ 4128611 h 5790485"/>
              <a:gd name="connsiteX4516" fmla="*/ 8795242 w 13261896"/>
              <a:gd name="connsiteY4516" fmla="*/ 4061936 h 5790485"/>
              <a:gd name="connsiteX4517" fmla="*/ 8376190 w 13261896"/>
              <a:gd name="connsiteY4517" fmla="*/ 4209526 h 5790485"/>
              <a:gd name="connsiteX4518" fmla="*/ 8009525 w 13261896"/>
              <a:gd name="connsiteY4518" fmla="*/ 4271439 h 5790485"/>
              <a:gd name="connsiteX4519" fmla="*/ 6309503 w 13261896"/>
              <a:gd name="connsiteY4519" fmla="*/ 4514326 h 5790485"/>
              <a:gd name="connsiteX4520" fmla="*/ 6195203 w 13261896"/>
              <a:gd name="connsiteY4520" fmla="*/ 4495276 h 5790485"/>
              <a:gd name="connsiteX4521" fmla="*/ 6652356 w 13261896"/>
              <a:gd name="connsiteY4521" fmla="*/ 4414314 h 5790485"/>
              <a:gd name="connsiteX4522" fmla="*/ 7166658 w 13261896"/>
              <a:gd name="connsiteY4522" fmla="*/ 4328589 h 5790485"/>
              <a:gd name="connsiteX4523" fmla="*/ 7457123 w 13261896"/>
              <a:gd name="connsiteY4523" fmla="*/ 4280964 h 5790485"/>
              <a:gd name="connsiteX4524" fmla="*/ 7919038 w 13261896"/>
              <a:gd name="connsiteY4524" fmla="*/ 4204764 h 5790485"/>
              <a:gd name="connsiteX4525" fmla="*/ 8576167 w 13261896"/>
              <a:gd name="connsiteY4525" fmla="*/ 4095274 h 5790485"/>
              <a:gd name="connsiteX4526" fmla="*/ 8785717 w 13261896"/>
              <a:gd name="connsiteY4526" fmla="*/ 4052411 h 5790485"/>
              <a:gd name="connsiteX4527" fmla="*/ 8790479 w 13261896"/>
              <a:gd name="connsiteY4527" fmla="*/ 4028599 h 5790485"/>
              <a:gd name="connsiteX4528" fmla="*/ 8790479 w 13261896"/>
              <a:gd name="connsiteY4528" fmla="*/ 4057174 h 5790485"/>
              <a:gd name="connsiteX4529" fmla="*/ 10138077 w 13261896"/>
              <a:gd name="connsiteY4529" fmla="*/ 4028599 h 5790485"/>
              <a:gd name="connsiteX4530" fmla="*/ 10138077 w 13261896"/>
              <a:gd name="connsiteY4530" fmla="*/ 4042886 h 5790485"/>
              <a:gd name="connsiteX4531" fmla="*/ 10114264 w 13261896"/>
              <a:gd name="connsiteY4531" fmla="*/ 4042886 h 5790485"/>
              <a:gd name="connsiteX4532" fmla="*/ 10114264 w 13261896"/>
              <a:gd name="connsiteY4532" fmla="*/ 4023836 h 5790485"/>
              <a:gd name="connsiteX4533" fmla="*/ 10138077 w 13261896"/>
              <a:gd name="connsiteY4533" fmla="*/ 4028599 h 5790485"/>
              <a:gd name="connsiteX4534" fmla="*/ 12257104 w 13261896"/>
              <a:gd name="connsiteY4534" fmla="*/ 4071461 h 5790485"/>
              <a:gd name="connsiteX4535" fmla="*/ 12266629 w 13261896"/>
              <a:gd name="connsiteY4535" fmla="*/ 4090511 h 5790485"/>
              <a:gd name="connsiteX4536" fmla="*/ 12252341 w 13261896"/>
              <a:gd name="connsiteY4536" fmla="*/ 4128611 h 5790485"/>
              <a:gd name="connsiteX4537" fmla="*/ 12252341 w 13261896"/>
              <a:gd name="connsiteY4537" fmla="*/ 4109561 h 5790485"/>
              <a:gd name="connsiteX4538" fmla="*/ 12171425 w 13261896"/>
              <a:gd name="connsiteY4538" fmla="*/ 4028599 h 5790485"/>
              <a:gd name="connsiteX4539" fmla="*/ 12195238 w 13261896"/>
              <a:gd name="connsiteY4539" fmla="*/ 4004786 h 5790485"/>
              <a:gd name="connsiteX4540" fmla="*/ 12257104 w 13261896"/>
              <a:gd name="connsiteY4540" fmla="*/ 4071461 h 5790485"/>
              <a:gd name="connsiteX4541" fmla="*/ 12804744 w 13261896"/>
              <a:gd name="connsiteY4541" fmla="*/ 4138136 h 5790485"/>
              <a:gd name="connsiteX4542" fmla="*/ 12790456 w 13261896"/>
              <a:gd name="connsiteY4542" fmla="*/ 4138136 h 5790485"/>
              <a:gd name="connsiteX4543" fmla="*/ 12780931 w 13261896"/>
              <a:gd name="connsiteY4543" fmla="*/ 4119086 h 5790485"/>
              <a:gd name="connsiteX4544" fmla="*/ 12823794 w 13261896"/>
              <a:gd name="connsiteY4544" fmla="*/ 4076224 h 5790485"/>
              <a:gd name="connsiteX4545" fmla="*/ 12847606 w 13261896"/>
              <a:gd name="connsiteY4545" fmla="*/ 4047649 h 5790485"/>
              <a:gd name="connsiteX4546" fmla="*/ 12914281 w 13261896"/>
              <a:gd name="connsiteY4546" fmla="*/ 4000024 h 5790485"/>
              <a:gd name="connsiteX4547" fmla="*/ 12804744 w 13261896"/>
              <a:gd name="connsiteY4547" fmla="*/ 4138136 h 5790485"/>
              <a:gd name="connsiteX4548" fmla="*/ 12938094 w 13261896"/>
              <a:gd name="connsiteY4548" fmla="*/ 4028599 h 5790485"/>
              <a:gd name="connsiteX4549" fmla="*/ 12842844 w 13261896"/>
              <a:gd name="connsiteY4549" fmla="*/ 4152424 h 5790485"/>
              <a:gd name="connsiteX4550" fmla="*/ 12819031 w 13261896"/>
              <a:gd name="connsiteY4550" fmla="*/ 4147661 h 5790485"/>
              <a:gd name="connsiteX4551" fmla="*/ 12933331 w 13261896"/>
              <a:gd name="connsiteY4551" fmla="*/ 3995261 h 5790485"/>
              <a:gd name="connsiteX4552" fmla="*/ 12938094 w 13261896"/>
              <a:gd name="connsiteY4552" fmla="*/ 4028599 h 5790485"/>
              <a:gd name="connsiteX4553" fmla="*/ 10057114 w 13261896"/>
              <a:gd name="connsiteY4553" fmla="*/ 4042886 h 5790485"/>
              <a:gd name="connsiteX4554" fmla="*/ 10038064 w 13261896"/>
              <a:gd name="connsiteY4554" fmla="*/ 4047649 h 5790485"/>
              <a:gd name="connsiteX4555" fmla="*/ 9628536 w 13261896"/>
              <a:gd name="connsiteY4555" fmla="*/ 3985736 h 5790485"/>
              <a:gd name="connsiteX4556" fmla="*/ 10057114 w 13261896"/>
              <a:gd name="connsiteY4556" fmla="*/ 4042886 h 5790485"/>
              <a:gd name="connsiteX4557" fmla="*/ 11404758 w 13261896"/>
              <a:gd name="connsiteY4557" fmla="*/ 4004786 h 5790485"/>
              <a:gd name="connsiteX4558" fmla="*/ 11376183 w 13261896"/>
              <a:gd name="connsiteY4558" fmla="*/ 4038124 h 5790485"/>
              <a:gd name="connsiteX4559" fmla="*/ 11347608 w 13261896"/>
              <a:gd name="connsiteY4559" fmla="*/ 4023836 h 5790485"/>
              <a:gd name="connsiteX4560" fmla="*/ 11347608 w 13261896"/>
              <a:gd name="connsiteY4560" fmla="*/ 4009549 h 5790485"/>
              <a:gd name="connsiteX4561" fmla="*/ 11371421 w 13261896"/>
              <a:gd name="connsiteY4561" fmla="*/ 4004786 h 5790485"/>
              <a:gd name="connsiteX4562" fmla="*/ 11376183 w 13261896"/>
              <a:gd name="connsiteY4562" fmla="*/ 4014311 h 5790485"/>
              <a:gd name="connsiteX4563" fmla="*/ 11366658 w 13261896"/>
              <a:gd name="connsiteY4563" fmla="*/ 4028599 h 5790485"/>
              <a:gd name="connsiteX4564" fmla="*/ 11376183 w 13261896"/>
              <a:gd name="connsiteY4564" fmla="*/ 4033361 h 5790485"/>
              <a:gd name="connsiteX4565" fmla="*/ 11390471 w 13261896"/>
              <a:gd name="connsiteY4565" fmla="*/ 4014311 h 5790485"/>
              <a:gd name="connsiteX4566" fmla="*/ 11366658 w 13261896"/>
              <a:gd name="connsiteY4566" fmla="*/ 3995261 h 5790485"/>
              <a:gd name="connsiteX4567" fmla="*/ 11333321 w 13261896"/>
              <a:gd name="connsiteY4567" fmla="*/ 4019074 h 5790485"/>
              <a:gd name="connsiteX4568" fmla="*/ 11376183 w 13261896"/>
              <a:gd name="connsiteY4568" fmla="*/ 4052411 h 5790485"/>
              <a:gd name="connsiteX4569" fmla="*/ 11414283 w 13261896"/>
              <a:gd name="connsiteY4569" fmla="*/ 4023836 h 5790485"/>
              <a:gd name="connsiteX4570" fmla="*/ 11409521 w 13261896"/>
              <a:gd name="connsiteY4570" fmla="*/ 4042886 h 5790485"/>
              <a:gd name="connsiteX4571" fmla="*/ 11347608 w 13261896"/>
              <a:gd name="connsiteY4571" fmla="*/ 4076224 h 5790485"/>
              <a:gd name="connsiteX4572" fmla="*/ 11295221 w 13261896"/>
              <a:gd name="connsiteY4572" fmla="*/ 4014311 h 5790485"/>
              <a:gd name="connsiteX4573" fmla="*/ 11376183 w 13261896"/>
              <a:gd name="connsiteY4573" fmla="*/ 3980974 h 5790485"/>
              <a:gd name="connsiteX4574" fmla="*/ 11404758 w 13261896"/>
              <a:gd name="connsiteY4574" fmla="*/ 4004786 h 5790485"/>
              <a:gd name="connsiteX4575" fmla="*/ 11814286 w 13261896"/>
              <a:gd name="connsiteY4575" fmla="*/ 3961924 h 5790485"/>
              <a:gd name="connsiteX4576" fmla="*/ 11866625 w 13261896"/>
              <a:gd name="connsiteY4576" fmla="*/ 4023836 h 5790485"/>
              <a:gd name="connsiteX4577" fmla="*/ 11799998 w 13261896"/>
              <a:gd name="connsiteY4577" fmla="*/ 4000024 h 5790485"/>
              <a:gd name="connsiteX4578" fmla="*/ 11799998 w 13261896"/>
              <a:gd name="connsiteY4578" fmla="*/ 3961924 h 5790485"/>
              <a:gd name="connsiteX4579" fmla="*/ 11814286 w 13261896"/>
              <a:gd name="connsiteY4579" fmla="*/ 3961924 h 5790485"/>
              <a:gd name="connsiteX4580" fmla="*/ 11904725 w 13261896"/>
              <a:gd name="connsiteY4580" fmla="*/ 3957161 h 5790485"/>
              <a:gd name="connsiteX4581" fmla="*/ 11899963 w 13261896"/>
              <a:gd name="connsiteY4581" fmla="*/ 4019074 h 5790485"/>
              <a:gd name="connsiteX4582" fmla="*/ 11880913 w 13261896"/>
              <a:gd name="connsiteY4582" fmla="*/ 4019074 h 5790485"/>
              <a:gd name="connsiteX4583" fmla="*/ 11852386 w 13261896"/>
              <a:gd name="connsiteY4583" fmla="*/ 3980974 h 5790485"/>
              <a:gd name="connsiteX4584" fmla="*/ 11852386 w 13261896"/>
              <a:gd name="connsiteY4584" fmla="*/ 3961924 h 5790485"/>
              <a:gd name="connsiteX4585" fmla="*/ 11876150 w 13261896"/>
              <a:gd name="connsiteY4585" fmla="*/ 3952399 h 5790485"/>
              <a:gd name="connsiteX4586" fmla="*/ 11904725 w 13261896"/>
              <a:gd name="connsiteY4586" fmla="*/ 3957161 h 5790485"/>
              <a:gd name="connsiteX4587" fmla="*/ 11338083 w 13261896"/>
              <a:gd name="connsiteY4587" fmla="*/ 3961924 h 5790485"/>
              <a:gd name="connsiteX4588" fmla="*/ 11314271 w 13261896"/>
              <a:gd name="connsiteY4588" fmla="*/ 3952399 h 5790485"/>
              <a:gd name="connsiteX4589" fmla="*/ 11338083 w 13261896"/>
              <a:gd name="connsiteY4589" fmla="*/ 3961924 h 5790485"/>
              <a:gd name="connsiteX4590" fmla="*/ 12790456 w 13261896"/>
              <a:gd name="connsiteY4590" fmla="*/ 3919061 h 5790485"/>
              <a:gd name="connsiteX4591" fmla="*/ 12780931 w 13261896"/>
              <a:gd name="connsiteY4591" fmla="*/ 3895249 h 5790485"/>
              <a:gd name="connsiteX4592" fmla="*/ 12799981 w 13261896"/>
              <a:gd name="connsiteY4592" fmla="*/ 3914299 h 5790485"/>
              <a:gd name="connsiteX4593" fmla="*/ 12857131 w 13261896"/>
              <a:gd name="connsiteY4593" fmla="*/ 4004786 h 5790485"/>
              <a:gd name="connsiteX4594" fmla="*/ 12814269 w 13261896"/>
              <a:gd name="connsiteY4594" fmla="*/ 4057174 h 5790485"/>
              <a:gd name="connsiteX4595" fmla="*/ 12723781 w 13261896"/>
              <a:gd name="connsiteY4595" fmla="*/ 3895249 h 5790485"/>
              <a:gd name="connsiteX4596" fmla="*/ 12790456 w 13261896"/>
              <a:gd name="connsiteY4596" fmla="*/ 3919061 h 5790485"/>
              <a:gd name="connsiteX4597" fmla="*/ 9723786 w 13261896"/>
              <a:gd name="connsiteY4597" fmla="*/ 3966686 h 5790485"/>
              <a:gd name="connsiteX4598" fmla="*/ 9642824 w 13261896"/>
              <a:gd name="connsiteY4598" fmla="*/ 3957161 h 5790485"/>
              <a:gd name="connsiteX4599" fmla="*/ 9628536 w 13261896"/>
              <a:gd name="connsiteY4599" fmla="*/ 3961924 h 5790485"/>
              <a:gd name="connsiteX4600" fmla="*/ 9628536 w 13261896"/>
              <a:gd name="connsiteY4600" fmla="*/ 3895249 h 5790485"/>
              <a:gd name="connsiteX4601" fmla="*/ 9723786 w 13261896"/>
              <a:gd name="connsiteY4601" fmla="*/ 3966686 h 5790485"/>
              <a:gd name="connsiteX4602" fmla="*/ 12799981 w 13261896"/>
              <a:gd name="connsiteY4602" fmla="*/ 4061936 h 5790485"/>
              <a:gd name="connsiteX4603" fmla="*/ 12780931 w 13261896"/>
              <a:gd name="connsiteY4603" fmla="*/ 4061936 h 5790485"/>
              <a:gd name="connsiteX4604" fmla="*/ 12685681 w 13261896"/>
              <a:gd name="connsiteY4604" fmla="*/ 3952399 h 5790485"/>
              <a:gd name="connsiteX4605" fmla="*/ 12690444 w 13261896"/>
              <a:gd name="connsiteY4605" fmla="*/ 3919061 h 5790485"/>
              <a:gd name="connsiteX4606" fmla="*/ 12709494 w 13261896"/>
              <a:gd name="connsiteY4606" fmla="*/ 3933349 h 5790485"/>
              <a:gd name="connsiteX4607" fmla="*/ 12719019 w 13261896"/>
              <a:gd name="connsiteY4607" fmla="*/ 3933349 h 5790485"/>
              <a:gd name="connsiteX4608" fmla="*/ 12704731 w 13261896"/>
              <a:gd name="connsiteY4608" fmla="*/ 3919061 h 5790485"/>
              <a:gd name="connsiteX4609" fmla="*/ 12709494 w 13261896"/>
              <a:gd name="connsiteY4609" fmla="*/ 3890486 h 5790485"/>
              <a:gd name="connsiteX4610" fmla="*/ 12799981 w 13261896"/>
              <a:gd name="connsiteY4610" fmla="*/ 4061936 h 5790485"/>
              <a:gd name="connsiteX4611" fmla="*/ 11899963 w 13261896"/>
              <a:gd name="connsiteY4611" fmla="*/ 3947636 h 5790485"/>
              <a:gd name="connsiteX4612" fmla="*/ 11852386 w 13261896"/>
              <a:gd name="connsiteY4612" fmla="*/ 3909536 h 5790485"/>
              <a:gd name="connsiteX4613" fmla="*/ 11904725 w 13261896"/>
              <a:gd name="connsiteY4613" fmla="*/ 3890486 h 5790485"/>
              <a:gd name="connsiteX4614" fmla="*/ 11899963 w 13261896"/>
              <a:gd name="connsiteY4614" fmla="*/ 3947636 h 5790485"/>
              <a:gd name="connsiteX4615" fmla="*/ 11866625 w 13261896"/>
              <a:gd name="connsiteY4615" fmla="*/ 3942874 h 5790485"/>
              <a:gd name="connsiteX4616" fmla="*/ 11833336 w 13261896"/>
              <a:gd name="connsiteY4616" fmla="*/ 3952399 h 5790485"/>
              <a:gd name="connsiteX4617" fmla="*/ 11795236 w 13261896"/>
              <a:gd name="connsiteY4617" fmla="*/ 3942874 h 5790485"/>
              <a:gd name="connsiteX4618" fmla="*/ 11804761 w 13261896"/>
              <a:gd name="connsiteY4618" fmla="*/ 3890486 h 5790485"/>
              <a:gd name="connsiteX4619" fmla="*/ 11866625 w 13261896"/>
              <a:gd name="connsiteY4619" fmla="*/ 3942874 h 5790485"/>
              <a:gd name="connsiteX4620" fmla="*/ 12857131 w 13261896"/>
              <a:gd name="connsiteY4620" fmla="*/ 3961924 h 5790485"/>
              <a:gd name="connsiteX4621" fmla="*/ 12857131 w 13261896"/>
              <a:gd name="connsiteY4621" fmla="*/ 3980974 h 5790485"/>
              <a:gd name="connsiteX4622" fmla="*/ 12814269 w 13261896"/>
              <a:gd name="connsiteY4622" fmla="*/ 3938111 h 5790485"/>
              <a:gd name="connsiteX4623" fmla="*/ 12809506 w 13261896"/>
              <a:gd name="connsiteY4623" fmla="*/ 3909536 h 5790485"/>
              <a:gd name="connsiteX4624" fmla="*/ 12795219 w 13261896"/>
              <a:gd name="connsiteY4624" fmla="*/ 3885724 h 5790485"/>
              <a:gd name="connsiteX4625" fmla="*/ 12857131 w 13261896"/>
              <a:gd name="connsiteY4625" fmla="*/ 3961924 h 5790485"/>
              <a:gd name="connsiteX4626" fmla="*/ 11280933 w 13261896"/>
              <a:gd name="connsiteY4626" fmla="*/ 3866674 h 5790485"/>
              <a:gd name="connsiteX4627" fmla="*/ 11280933 w 13261896"/>
              <a:gd name="connsiteY4627" fmla="*/ 3880961 h 5790485"/>
              <a:gd name="connsiteX4628" fmla="*/ 11238071 w 13261896"/>
              <a:gd name="connsiteY4628" fmla="*/ 3876199 h 5790485"/>
              <a:gd name="connsiteX4629" fmla="*/ 11166634 w 13261896"/>
              <a:gd name="connsiteY4629" fmla="*/ 3980974 h 5790485"/>
              <a:gd name="connsiteX4630" fmla="*/ 11271408 w 13261896"/>
              <a:gd name="connsiteY4630" fmla="*/ 4033361 h 5790485"/>
              <a:gd name="connsiteX4631" fmla="*/ 11271408 w 13261896"/>
              <a:gd name="connsiteY4631" fmla="*/ 4052411 h 5790485"/>
              <a:gd name="connsiteX4632" fmla="*/ 11252359 w 13261896"/>
              <a:gd name="connsiteY4632" fmla="*/ 4023836 h 5790485"/>
              <a:gd name="connsiteX4633" fmla="*/ 11214259 w 13261896"/>
              <a:gd name="connsiteY4633" fmla="*/ 4019074 h 5790485"/>
              <a:gd name="connsiteX4634" fmla="*/ 11185684 w 13261896"/>
              <a:gd name="connsiteY4634" fmla="*/ 4019074 h 5790485"/>
              <a:gd name="connsiteX4635" fmla="*/ 11176159 w 13261896"/>
              <a:gd name="connsiteY4635" fmla="*/ 4033361 h 5790485"/>
              <a:gd name="connsiteX4636" fmla="*/ 11276171 w 13261896"/>
              <a:gd name="connsiteY4636" fmla="*/ 4080986 h 5790485"/>
              <a:gd name="connsiteX4637" fmla="*/ 11285696 w 13261896"/>
              <a:gd name="connsiteY4637" fmla="*/ 4047649 h 5790485"/>
              <a:gd name="connsiteX4638" fmla="*/ 11195209 w 13261896"/>
              <a:gd name="connsiteY4638" fmla="*/ 3971449 h 5790485"/>
              <a:gd name="connsiteX4639" fmla="*/ 11195209 w 13261896"/>
              <a:gd name="connsiteY4639" fmla="*/ 3947636 h 5790485"/>
              <a:gd name="connsiteX4640" fmla="*/ 11238071 w 13261896"/>
              <a:gd name="connsiteY4640" fmla="*/ 3890486 h 5790485"/>
              <a:gd name="connsiteX4641" fmla="*/ 11285696 w 13261896"/>
              <a:gd name="connsiteY4641" fmla="*/ 3890486 h 5790485"/>
              <a:gd name="connsiteX4642" fmla="*/ 11295221 w 13261896"/>
              <a:gd name="connsiteY4642" fmla="*/ 3866674 h 5790485"/>
              <a:gd name="connsiteX4643" fmla="*/ 11338083 w 13261896"/>
              <a:gd name="connsiteY4643" fmla="*/ 3876199 h 5790485"/>
              <a:gd name="connsiteX4644" fmla="*/ 11380946 w 13261896"/>
              <a:gd name="connsiteY4644" fmla="*/ 3866674 h 5790485"/>
              <a:gd name="connsiteX4645" fmla="*/ 11438096 w 13261896"/>
              <a:gd name="connsiteY4645" fmla="*/ 3866674 h 5790485"/>
              <a:gd name="connsiteX4646" fmla="*/ 11404758 w 13261896"/>
              <a:gd name="connsiteY4646" fmla="*/ 3900011 h 5790485"/>
              <a:gd name="connsiteX4647" fmla="*/ 11399996 w 13261896"/>
              <a:gd name="connsiteY4647" fmla="*/ 3923824 h 5790485"/>
              <a:gd name="connsiteX4648" fmla="*/ 11380946 w 13261896"/>
              <a:gd name="connsiteY4648" fmla="*/ 3919061 h 5790485"/>
              <a:gd name="connsiteX4649" fmla="*/ 11357133 w 13261896"/>
              <a:gd name="connsiteY4649" fmla="*/ 3961924 h 5790485"/>
              <a:gd name="connsiteX4650" fmla="*/ 11390471 w 13261896"/>
              <a:gd name="connsiteY4650" fmla="*/ 3938111 h 5790485"/>
              <a:gd name="connsiteX4651" fmla="*/ 11409521 w 13261896"/>
              <a:gd name="connsiteY4651" fmla="*/ 3961924 h 5790485"/>
              <a:gd name="connsiteX4652" fmla="*/ 11461908 w 13261896"/>
              <a:gd name="connsiteY4652" fmla="*/ 3900011 h 5790485"/>
              <a:gd name="connsiteX4653" fmla="*/ 11485673 w 13261896"/>
              <a:gd name="connsiteY4653" fmla="*/ 3900011 h 5790485"/>
              <a:gd name="connsiteX4654" fmla="*/ 11585686 w 13261896"/>
              <a:gd name="connsiteY4654" fmla="*/ 3957161 h 5790485"/>
              <a:gd name="connsiteX4655" fmla="*/ 11519011 w 13261896"/>
              <a:gd name="connsiteY4655" fmla="*/ 3966686 h 5790485"/>
              <a:gd name="connsiteX4656" fmla="*/ 11419046 w 13261896"/>
              <a:gd name="connsiteY4656" fmla="*/ 4019074 h 5790485"/>
              <a:gd name="connsiteX4657" fmla="*/ 11376183 w 13261896"/>
              <a:gd name="connsiteY4657" fmla="*/ 3966686 h 5790485"/>
              <a:gd name="connsiteX4658" fmla="*/ 11285696 w 13261896"/>
              <a:gd name="connsiteY4658" fmla="*/ 3995261 h 5790485"/>
              <a:gd name="connsiteX4659" fmla="*/ 11280933 w 13261896"/>
              <a:gd name="connsiteY4659" fmla="*/ 4014311 h 5790485"/>
              <a:gd name="connsiteX4660" fmla="*/ 11333321 w 13261896"/>
              <a:gd name="connsiteY4660" fmla="*/ 4080986 h 5790485"/>
              <a:gd name="connsiteX4661" fmla="*/ 11371421 w 13261896"/>
              <a:gd name="connsiteY4661" fmla="*/ 4080986 h 5790485"/>
              <a:gd name="connsiteX4662" fmla="*/ 11395233 w 13261896"/>
              <a:gd name="connsiteY4662" fmla="*/ 4142899 h 5790485"/>
              <a:gd name="connsiteX4663" fmla="*/ 11357133 w 13261896"/>
              <a:gd name="connsiteY4663" fmla="*/ 4128611 h 5790485"/>
              <a:gd name="connsiteX4664" fmla="*/ 11347608 w 13261896"/>
              <a:gd name="connsiteY4664" fmla="*/ 4138136 h 5790485"/>
              <a:gd name="connsiteX4665" fmla="*/ 11361896 w 13261896"/>
              <a:gd name="connsiteY4665" fmla="*/ 4157139 h 5790485"/>
              <a:gd name="connsiteX4666" fmla="*/ 11309508 w 13261896"/>
              <a:gd name="connsiteY4666" fmla="*/ 4190476 h 5790485"/>
              <a:gd name="connsiteX4667" fmla="*/ 11276171 w 13261896"/>
              <a:gd name="connsiteY4667" fmla="*/ 4180951 h 5790485"/>
              <a:gd name="connsiteX4668" fmla="*/ 11271408 w 13261896"/>
              <a:gd name="connsiteY4668" fmla="*/ 4190476 h 5790485"/>
              <a:gd name="connsiteX4669" fmla="*/ 11304746 w 13261896"/>
              <a:gd name="connsiteY4669" fmla="*/ 4209526 h 5790485"/>
              <a:gd name="connsiteX4670" fmla="*/ 11328558 w 13261896"/>
              <a:gd name="connsiteY4670" fmla="*/ 4204764 h 5790485"/>
              <a:gd name="connsiteX4671" fmla="*/ 11376183 w 13261896"/>
              <a:gd name="connsiteY4671" fmla="*/ 4161901 h 5790485"/>
              <a:gd name="connsiteX4672" fmla="*/ 11466671 w 13261896"/>
              <a:gd name="connsiteY4672" fmla="*/ 4114324 h 5790485"/>
              <a:gd name="connsiteX4673" fmla="*/ 11442858 w 13261896"/>
              <a:gd name="connsiteY4673" fmla="*/ 4119086 h 5790485"/>
              <a:gd name="connsiteX4674" fmla="*/ 11528536 w 13261896"/>
              <a:gd name="connsiteY4674" fmla="*/ 4052411 h 5790485"/>
              <a:gd name="connsiteX4675" fmla="*/ 11561873 w 13261896"/>
              <a:gd name="connsiteY4675" fmla="*/ 4052411 h 5790485"/>
              <a:gd name="connsiteX4676" fmla="*/ 11504723 w 13261896"/>
              <a:gd name="connsiteY4676" fmla="*/ 4109561 h 5790485"/>
              <a:gd name="connsiteX4677" fmla="*/ 11485673 w 13261896"/>
              <a:gd name="connsiteY4677" fmla="*/ 4157139 h 5790485"/>
              <a:gd name="connsiteX4678" fmla="*/ 11376183 w 13261896"/>
              <a:gd name="connsiteY4678" fmla="*/ 4185714 h 5790485"/>
              <a:gd name="connsiteX4679" fmla="*/ 11371421 w 13261896"/>
              <a:gd name="connsiteY4679" fmla="*/ 4200001 h 5790485"/>
              <a:gd name="connsiteX4680" fmla="*/ 11385708 w 13261896"/>
              <a:gd name="connsiteY4680" fmla="*/ 4209526 h 5790485"/>
              <a:gd name="connsiteX4681" fmla="*/ 11419046 w 13261896"/>
              <a:gd name="connsiteY4681" fmla="*/ 4185714 h 5790485"/>
              <a:gd name="connsiteX4682" fmla="*/ 11476196 w 13261896"/>
              <a:gd name="connsiteY4682" fmla="*/ 4185714 h 5790485"/>
              <a:gd name="connsiteX4683" fmla="*/ 11471433 w 13261896"/>
              <a:gd name="connsiteY4683" fmla="*/ 4200001 h 5790485"/>
              <a:gd name="connsiteX4684" fmla="*/ 11495198 w 13261896"/>
              <a:gd name="connsiteY4684" fmla="*/ 4219051 h 5790485"/>
              <a:gd name="connsiteX4685" fmla="*/ 11519011 w 13261896"/>
              <a:gd name="connsiteY4685" fmla="*/ 4238101 h 5790485"/>
              <a:gd name="connsiteX4686" fmla="*/ 11561873 w 13261896"/>
              <a:gd name="connsiteY4686" fmla="*/ 4257151 h 5790485"/>
              <a:gd name="connsiteX4687" fmla="*/ 11595211 w 13261896"/>
              <a:gd name="connsiteY4687" fmla="*/ 4247626 h 5790485"/>
              <a:gd name="connsiteX4688" fmla="*/ 11542823 w 13261896"/>
              <a:gd name="connsiteY4688" fmla="*/ 4214289 h 5790485"/>
              <a:gd name="connsiteX4689" fmla="*/ 11557111 w 13261896"/>
              <a:gd name="connsiteY4689" fmla="*/ 4166664 h 5790485"/>
              <a:gd name="connsiteX4690" fmla="*/ 11609498 w 13261896"/>
              <a:gd name="connsiteY4690" fmla="*/ 4114324 h 5790485"/>
              <a:gd name="connsiteX4691" fmla="*/ 11657123 w 13261896"/>
              <a:gd name="connsiteY4691" fmla="*/ 4147661 h 5790485"/>
              <a:gd name="connsiteX4692" fmla="*/ 11609498 w 13261896"/>
              <a:gd name="connsiteY4692" fmla="*/ 4219051 h 5790485"/>
              <a:gd name="connsiteX4693" fmla="*/ 11671411 w 13261896"/>
              <a:gd name="connsiteY4693" fmla="*/ 4276201 h 5790485"/>
              <a:gd name="connsiteX4694" fmla="*/ 11728561 w 13261896"/>
              <a:gd name="connsiteY4694" fmla="*/ 4247626 h 5790485"/>
              <a:gd name="connsiteX4695" fmla="*/ 11714273 w 13261896"/>
              <a:gd name="connsiteY4695" fmla="*/ 4242864 h 5790485"/>
              <a:gd name="connsiteX4696" fmla="*/ 11671411 w 13261896"/>
              <a:gd name="connsiteY4696" fmla="*/ 4266676 h 5790485"/>
              <a:gd name="connsiteX4697" fmla="*/ 11623786 w 13261896"/>
              <a:gd name="connsiteY4697" fmla="*/ 4219051 h 5790485"/>
              <a:gd name="connsiteX4698" fmla="*/ 11652361 w 13261896"/>
              <a:gd name="connsiteY4698" fmla="*/ 4161901 h 5790485"/>
              <a:gd name="connsiteX4699" fmla="*/ 11714273 w 13261896"/>
              <a:gd name="connsiteY4699" fmla="*/ 4152424 h 5790485"/>
              <a:gd name="connsiteX4700" fmla="*/ 11828573 w 13261896"/>
              <a:gd name="connsiteY4700" fmla="*/ 4238101 h 5790485"/>
              <a:gd name="connsiteX4701" fmla="*/ 11819048 w 13261896"/>
              <a:gd name="connsiteY4701" fmla="*/ 4247626 h 5790485"/>
              <a:gd name="connsiteX4702" fmla="*/ 11890438 w 13261896"/>
              <a:gd name="connsiteY4702" fmla="*/ 4295251 h 5790485"/>
              <a:gd name="connsiteX4703" fmla="*/ 11890438 w 13261896"/>
              <a:gd name="connsiteY4703" fmla="*/ 4419076 h 5790485"/>
              <a:gd name="connsiteX4704" fmla="*/ 11685698 w 13261896"/>
              <a:gd name="connsiteY4704" fmla="*/ 4352401 h 5790485"/>
              <a:gd name="connsiteX4705" fmla="*/ 11728561 w 13261896"/>
              <a:gd name="connsiteY4705" fmla="*/ 4319064 h 5790485"/>
              <a:gd name="connsiteX4706" fmla="*/ 11695223 w 13261896"/>
              <a:gd name="connsiteY4706" fmla="*/ 4314301 h 5790485"/>
              <a:gd name="connsiteX4707" fmla="*/ 11628548 w 13261896"/>
              <a:gd name="connsiteY4707" fmla="*/ 4323826 h 5790485"/>
              <a:gd name="connsiteX4708" fmla="*/ 11638073 w 13261896"/>
              <a:gd name="connsiteY4708" fmla="*/ 4295251 h 5790485"/>
              <a:gd name="connsiteX4709" fmla="*/ 11552348 w 13261896"/>
              <a:gd name="connsiteY4709" fmla="*/ 4300014 h 5790485"/>
              <a:gd name="connsiteX4710" fmla="*/ 11571398 w 13261896"/>
              <a:gd name="connsiteY4710" fmla="*/ 4276201 h 5790485"/>
              <a:gd name="connsiteX4711" fmla="*/ 11485673 w 13261896"/>
              <a:gd name="connsiteY4711" fmla="*/ 4271439 h 5790485"/>
              <a:gd name="connsiteX4712" fmla="*/ 11504723 w 13261896"/>
              <a:gd name="connsiteY4712" fmla="*/ 4242864 h 5790485"/>
              <a:gd name="connsiteX4713" fmla="*/ 11414283 w 13261896"/>
              <a:gd name="connsiteY4713" fmla="*/ 4247626 h 5790485"/>
              <a:gd name="connsiteX4714" fmla="*/ 11428571 w 13261896"/>
              <a:gd name="connsiteY4714" fmla="*/ 4228576 h 5790485"/>
              <a:gd name="connsiteX4715" fmla="*/ 11395233 w 13261896"/>
              <a:gd name="connsiteY4715" fmla="*/ 4223814 h 5790485"/>
              <a:gd name="connsiteX4716" fmla="*/ 11323796 w 13261896"/>
              <a:gd name="connsiteY4716" fmla="*/ 4242864 h 5790485"/>
              <a:gd name="connsiteX4717" fmla="*/ 11333321 w 13261896"/>
              <a:gd name="connsiteY4717" fmla="*/ 4219051 h 5790485"/>
              <a:gd name="connsiteX4718" fmla="*/ 11319033 w 13261896"/>
              <a:gd name="connsiteY4718" fmla="*/ 4214289 h 5790485"/>
              <a:gd name="connsiteX4719" fmla="*/ 11233309 w 13261896"/>
              <a:gd name="connsiteY4719" fmla="*/ 4247626 h 5790485"/>
              <a:gd name="connsiteX4720" fmla="*/ 11142821 w 13261896"/>
              <a:gd name="connsiteY4720" fmla="*/ 4247626 h 5790485"/>
              <a:gd name="connsiteX4721" fmla="*/ 11147584 w 13261896"/>
              <a:gd name="connsiteY4721" fmla="*/ 3961924 h 5790485"/>
              <a:gd name="connsiteX4722" fmla="*/ 11152346 w 13261896"/>
              <a:gd name="connsiteY4722" fmla="*/ 3933349 h 5790485"/>
              <a:gd name="connsiteX4723" fmla="*/ 11180921 w 13261896"/>
              <a:gd name="connsiteY4723" fmla="*/ 3900011 h 5790485"/>
              <a:gd name="connsiteX4724" fmla="*/ 11195209 w 13261896"/>
              <a:gd name="connsiteY4724" fmla="*/ 3876199 h 5790485"/>
              <a:gd name="connsiteX4725" fmla="*/ 11247596 w 13261896"/>
              <a:gd name="connsiteY4725" fmla="*/ 3847624 h 5790485"/>
              <a:gd name="connsiteX4726" fmla="*/ 11280933 w 13261896"/>
              <a:gd name="connsiteY4726" fmla="*/ 3866674 h 5790485"/>
              <a:gd name="connsiteX4727" fmla="*/ 11890438 w 13261896"/>
              <a:gd name="connsiteY4727" fmla="*/ 3880961 h 5790485"/>
              <a:gd name="connsiteX4728" fmla="*/ 11842861 w 13261896"/>
              <a:gd name="connsiteY4728" fmla="*/ 3890486 h 5790485"/>
              <a:gd name="connsiteX4729" fmla="*/ 11809523 w 13261896"/>
              <a:gd name="connsiteY4729" fmla="*/ 3876199 h 5790485"/>
              <a:gd name="connsiteX4730" fmla="*/ 11842861 w 13261896"/>
              <a:gd name="connsiteY4730" fmla="*/ 3838099 h 5790485"/>
              <a:gd name="connsiteX4731" fmla="*/ 11890438 w 13261896"/>
              <a:gd name="connsiteY4731" fmla="*/ 3880961 h 5790485"/>
              <a:gd name="connsiteX4732" fmla="*/ 12766644 w 13261896"/>
              <a:gd name="connsiteY4732" fmla="*/ 3900011 h 5790485"/>
              <a:gd name="connsiteX4733" fmla="*/ 12709494 w 13261896"/>
              <a:gd name="connsiteY4733" fmla="*/ 3876199 h 5790485"/>
              <a:gd name="connsiteX4734" fmla="*/ 12685681 w 13261896"/>
              <a:gd name="connsiteY4734" fmla="*/ 3842861 h 5790485"/>
              <a:gd name="connsiteX4735" fmla="*/ 12685681 w 13261896"/>
              <a:gd name="connsiteY4735" fmla="*/ 3828574 h 5790485"/>
              <a:gd name="connsiteX4736" fmla="*/ 12766644 w 13261896"/>
              <a:gd name="connsiteY4736" fmla="*/ 3900011 h 5790485"/>
              <a:gd name="connsiteX4737" fmla="*/ 11904725 w 13261896"/>
              <a:gd name="connsiteY4737" fmla="*/ 3876199 h 5790485"/>
              <a:gd name="connsiteX4738" fmla="*/ 11866625 w 13261896"/>
              <a:gd name="connsiteY4738" fmla="*/ 3833336 h 5790485"/>
              <a:gd name="connsiteX4739" fmla="*/ 11904725 w 13261896"/>
              <a:gd name="connsiteY4739" fmla="*/ 3809524 h 5790485"/>
              <a:gd name="connsiteX4740" fmla="*/ 11904725 w 13261896"/>
              <a:gd name="connsiteY4740" fmla="*/ 3876199 h 5790485"/>
              <a:gd name="connsiteX4741" fmla="*/ 12361879 w 13261896"/>
              <a:gd name="connsiteY4741" fmla="*/ 3838099 h 5790485"/>
              <a:gd name="connsiteX4742" fmla="*/ 12338066 w 13261896"/>
              <a:gd name="connsiteY4742" fmla="*/ 3828574 h 5790485"/>
              <a:gd name="connsiteX4743" fmla="*/ 12447604 w 13261896"/>
              <a:gd name="connsiteY4743" fmla="*/ 3790474 h 5790485"/>
              <a:gd name="connsiteX4744" fmla="*/ 12361879 w 13261896"/>
              <a:gd name="connsiteY4744" fmla="*/ 3838099 h 5790485"/>
              <a:gd name="connsiteX4745" fmla="*/ 11880913 w 13261896"/>
              <a:gd name="connsiteY4745" fmla="*/ 3804761 h 5790485"/>
              <a:gd name="connsiteX4746" fmla="*/ 11847623 w 13261896"/>
              <a:gd name="connsiteY4746" fmla="*/ 3823811 h 5790485"/>
              <a:gd name="connsiteX4747" fmla="*/ 11833336 w 13261896"/>
              <a:gd name="connsiteY4747" fmla="*/ 3823811 h 5790485"/>
              <a:gd name="connsiteX4748" fmla="*/ 11852386 w 13261896"/>
              <a:gd name="connsiteY4748" fmla="*/ 3790474 h 5790485"/>
              <a:gd name="connsiteX4749" fmla="*/ 11880913 w 13261896"/>
              <a:gd name="connsiteY4749" fmla="*/ 3804761 h 5790485"/>
              <a:gd name="connsiteX4750" fmla="*/ 12404741 w 13261896"/>
              <a:gd name="connsiteY4750" fmla="*/ 3785711 h 5790485"/>
              <a:gd name="connsiteX4751" fmla="*/ 12338066 w 13261896"/>
              <a:gd name="connsiteY4751" fmla="*/ 3809524 h 5790485"/>
              <a:gd name="connsiteX4752" fmla="*/ 12357116 w 13261896"/>
              <a:gd name="connsiteY4752" fmla="*/ 3790474 h 5790485"/>
              <a:gd name="connsiteX4753" fmla="*/ 12380929 w 13261896"/>
              <a:gd name="connsiteY4753" fmla="*/ 3785711 h 5790485"/>
              <a:gd name="connsiteX4754" fmla="*/ 12404741 w 13261896"/>
              <a:gd name="connsiteY4754" fmla="*/ 3785711 h 5790485"/>
              <a:gd name="connsiteX4755" fmla="*/ 12561904 w 13261896"/>
              <a:gd name="connsiteY4755" fmla="*/ 3785711 h 5790485"/>
              <a:gd name="connsiteX4756" fmla="*/ 12547616 w 13261896"/>
              <a:gd name="connsiteY4756" fmla="*/ 3780949 h 5790485"/>
              <a:gd name="connsiteX4757" fmla="*/ 12561904 w 13261896"/>
              <a:gd name="connsiteY4757" fmla="*/ 3785711 h 5790485"/>
              <a:gd name="connsiteX4758" fmla="*/ 12538091 w 13261896"/>
              <a:gd name="connsiteY4758" fmla="*/ 3780949 h 5790485"/>
              <a:gd name="connsiteX4759" fmla="*/ 12547616 w 13261896"/>
              <a:gd name="connsiteY4759" fmla="*/ 3790474 h 5790485"/>
              <a:gd name="connsiteX4760" fmla="*/ 12461891 w 13261896"/>
              <a:gd name="connsiteY4760" fmla="*/ 3795236 h 5790485"/>
              <a:gd name="connsiteX4761" fmla="*/ 12480941 w 13261896"/>
              <a:gd name="connsiteY4761" fmla="*/ 3780949 h 5790485"/>
              <a:gd name="connsiteX4762" fmla="*/ 12538091 w 13261896"/>
              <a:gd name="connsiteY4762" fmla="*/ 3780949 h 5790485"/>
              <a:gd name="connsiteX4763" fmla="*/ 12176188 w 13261896"/>
              <a:gd name="connsiteY4763" fmla="*/ 3780949 h 5790485"/>
              <a:gd name="connsiteX4764" fmla="*/ 12061888 w 13261896"/>
              <a:gd name="connsiteY4764" fmla="*/ 3804761 h 5790485"/>
              <a:gd name="connsiteX4765" fmla="*/ 12123800 w 13261896"/>
              <a:gd name="connsiteY4765" fmla="*/ 3776186 h 5790485"/>
              <a:gd name="connsiteX4766" fmla="*/ 12176188 w 13261896"/>
              <a:gd name="connsiteY4766" fmla="*/ 3780949 h 5790485"/>
              <a:gd name="connsiteX4767" fmla="*/ 11457146 w 13261896"/>
              <a:gd name="connsiteY4767" fmla="*/ 3809524 h 5790485"/>
              <a:gd name="connsiteX4768" fmla="*/ 11419046 w 13261896"/>
              <a:gd name="connsiteY4768" fmla="*/ 3852386 h 5790485"/>
              <a:gd name="connsiteX4769" fmla="*/ 11385708 w 13261896"/>
              <a:gd name="connsiteY4769" fmla="*/ 3823811 h 5790485"/>
              <a:gd name="connsiteX4770" fmla="*/ 11414283 w 13261896"/>
              <a:gd name="connsiteY4770" fmla="*/ 3795236 h 5790485"/>
              <a:gd name="connsiteX4771" fmla="*/ 11438096 w 13261896"/>
              <a:gd name="connsiteY4771" fmla="*/ 3814286 h 5790485"/>
              <a:gd name="connsiteX4772" fmla="*/ 11428571 w 13261896"/>
              <a:gd name="connsiteY4772" fmla="*/ 3833336 h 5790485"/>
              <a:gd name="connsiteX4773" fmla="*/ 11414283 w 13261896"/>
              <a:gd name="connsiteY4773" fmla="*/ 3833336 h 5790485"/>
              <a:gd name="connsiteX4774" fmla="*/ 11409521 w 13261896"/>
              <a:gd name="connsiteY4774" fmla="*/ 3823811 h 5790485"/>
              <a:gd name="connsiteX4775" fmla="*/ 11414283 w 13261896"/>
              <a:gd name="connsiteY4775" fmla="*/ 3804761 h 5790485"/>
              <a:gd name="connsiteX4776" fmla="*/ 11395233 w 13261896"/>
              <a:gd name="connsiteY4776" fmla="*/ 3823811 h 5790485"/>
              <a:gd name="connsiteX4777" fmla="*/ 11419046 w 13261896"/>
              <a:gd name="connsiteY4777" fmla="*/ 3847624 h 5790485"/>
              <a:gd name="connsiteX4778" fmla="*/ 11447621 w 13261896"/>
              <a:gd name="connsiteY4778" fmla="*/ 3814286 h 5790485"/>
              <a:gd name="connsiteX4779" fmla="*/ 11414283 w 13261896"/>
              <a:gd name="connsiteY4779" fmla="*/ 3780949 h 5790485"/>
              <a:gd name="connsiteX4780" fmla="*/ 11376183 w 13261896"/>
              <a:gd name="connsiteY4780" fmla="*/ 3804761 h 5790485"/>
              <a:gd name="connsiteX4781" fmla="*/ 11342846 w 13261896"/>
              <a:gd name="connsiteY4781" fmla="*/ 3780949 h 5790485"/>
              <a:gd name="connsiteX4782" fmla="*/ 11299983 w 13261896"/>
              <a:gd name="connsiteY4782" fmla="*/ 3814286 h 5790485"/>
              <a:gd name="connsiteX4783" fmla="*/ 11333321 w 13261896"/>
              <a:gd name="connsiteY4783" fmla="*/ 3847624 h 5790485"/>
              <a:gd name="connsiteX4784" fmla="*/ 11357133 w 13261896"/>
              <a:gd name="connsiteY4784" fmla="*/ 3819049 h 5790485"/>
              <a:gd name="connsiteX4785" fmla="*/ 11342846 w 13261896"/>
              <a:gd name="connsiteY4785" fmla="*/ 3809524 h 5790485"/>
              <a:gd name="connsiteX4786" fmla="*/ 11338083 w 13261896"/>
              <a:gd name="connsiteY4786" fmla="*/ 3833336 h 5790485"/>
              <a:gd name="connsiteX4787" fmla="*/ 11319033 w 13261896"/>
              <a:gd name="connsiteY4787" fmla="*/ 3833336 h 5790485"/>
              <a:gd name="connsiteX4788" fmla="*/ 11314271 w 13261896"/>
              <a:gd name="connsiteY4788" fmla="*/ 3814286 h 5790485"/>
              <a:gd name="connsiteX4789" fmla="*/ 11342846 w 13261896"/>
              <a:gd name="connsiteY4789" fmla="*/ 3795236 h 5790485"/>
              <a:gd name="connsiteX4790" fmla="*/ 11366658 w 13261896"/>
              <a:gd name="connsiteY4790" fmla="*/ 3823811 h 5790485"/>
              <a:gd name="connsiteX4791" fmla="*/ 11323796 w 13261896"/>
              <a:gd name="connsiteY4791" fmla="*/ 3866674 h 5790485"/>
              <a:gd name="connsiteX4792" fmla="*/ 11290458 w 13261896"/>
              <a:gd name="connsiteY4792" fmla="*/ 3819049 h 5790485"/>
              <a:gd name="connsiteX4793" fmla="*/ 11380946 w 13261896"/>
              <a:gd name="connsiteY4793" fmla="*/ 3766709 h 5790485"/>
              <a:gd name="connsiteX4794" fmla="*/ 11457146 w 13261896"/>
              <a:gd name="connsiteY4794" fmla="*/ 3809524 h 5790485"/>
              <a:gd name="connsiteX4795" fmla="*/ 12523804 w 13261896"/>
              <a:gd name="connsiteY4795" fmla="*/ 3766709 h 5790485"/>
              <a:gd name="connsiteX4796" fmla="*/ 12495229 w 13261896"/>
              <a:gd name="connsiteY4796" fmla="*/ 3771472 h 5790485"/>
              <a:gd name="connsiteX4797" fmla="*/ 12480941 w 13261896"/>
              <a:gd name="connsiteY4797" fmla="*/ 3761947 h 5790485"/>
              <a:gd name="connsiteX4798" fmla="*/ 12523804 w 13261896"/>
              <a:gd name="connsiteY4798" fmla="*/ 3766709 h 5790485"/>
              <a:gd name="connsiteX4799" fmla="*/ 12476179 w 13261896"/>
              <a:gd name="connsiteY4799" fmla="*/ 3771472 h 5790485"/>
              <a:gd name="connsiteX4800" fmla="*/ 12438079 w 13261896"/>
              <a:gd name="connsiteY4800" fmla="*/ 3780949 h 5790485"/>
              <a:gd name="connsiteX4801" fmla="*/ 12409504 w 13261896"/>
              <a:gd name="connsiteY4801" fmla="*/ 3776186 h 5790485"/>
              <a:gd name="connsiteX4802" fmla="*/ 12447604 w 13261896"/>
              <a:gd name="connsiteY4802" fmla="*/ 3761947 h 5790485"/>
              <a:gd name="connsiteX4803" fmla="*/ 12476179 w 13261896"/>
              <a:gd name="connsiteY4803" fmla="*/ 3771472 h 5790485"/>
              <a:gd name="connsiteX4804" fmla="*/ 12342829 w 13261896"/>
              <a:gd name="connsiteY4804" fmla="*/ 3790474 h 5790485"/>
              <a:gd name="connsiteX4805" fmla="*/ 12266629 w 13261896"/>
              <a:gd name="connsiteY4805" fmla="*/ 3790474 h 5790485"/>
              <a:gd name="connsiteX4806" fmla="*/ 12204763 w 13261896"/>
              <a:gd name="connsiteY4806" fmla="*/ 3776186 h 5790485"/>
              <a:gd name="connsiteX4807" fmla="*/ 12247579 w 13261896"/>
              <a:gd name="connsiteY4807" fmla="*/ 3761947 h 5790485"/>
              <a:gd name="connsiteX4808" fmla="*/ 12342829 w 13261896"/>
              <a:gd name="connsiteY4808" fmla="*/ 3790474 h 5790485"/>
              <a:gd name="connsiteX4809" fmla="*/ 12738069 w 13261896"/>
              <a:gd name="connsiteY4809" fmla="*/ 3761947 h 5790485"/>
              <a:gd name="connsiteX4810" fmla="*/ 12699969 w 13261896"/>
              <a:gd name="connsiteY4810" fmla="*/ 3757184 h 5790485"/>
              <a:gd name="connsiteX4811" fmla="*/ 12738069 w 13261896"/>
              <a:gd name="connsiteY4811" fmla="*/ 3761947 h 5790485"/>
              <a:gd name="connsiteX4812" fmla="*/ 12609529 w 13261896"/>
              <a:gd name="connsiteY4812" fmla="*/ 3776186 h 5790485"/>
              <a:gd name="connsiteX4813" fmla="*/ 12566666 w 13261896"/>
              <a:gd name="connsiteY4813" fmla="*/ 3771472 h 5790485"/>
              <a:gd name="connsiteX4814" fmla="*/ 12566666 w 13261896"/>
              <a:gd name="connsiteY4814" fmla="*/ 3752422 h 5790485"/>
              <a:gd name="connsiteX4815" fmla="*/ 12576191 w 13261896"/>
              <a:gd name="connsiteY4815" fmla="*/ 3747659 h 5790485"/>
              <a:gd name="connsiteX4816" fmla="*/ 12609529 w 13261896"/>
              <a:gd name="connsiteY4816" fmla="*/ 3776186 h 5790485"/>
              <a:gd name="connsiteX4817" fmla="*/ 11633311 w 13261896"/>
              <a:gd name="connsiteY4817" fmla="*/ 3771472 h 5790485"/>
              <a:gd name="connsiteX4818" fmla="*/ 11680936 w 13261896"/>
              <a:gd name="connsiteY4818" fmla="*/ 3838099 h 5790485"/>
              <a:gd name="connsiteX4819" fmla="*/ 11738086 w 13261896"/>
              <a:gd name="connsiteY4819" fmla="*/ 3966686 h 5790485"/>
              <a:gd name="connsiteX4820" fmla="*/ 11785711 w 13261896"/>
              <a:gd name="connsiteY4820" fmla="*/ 3952399 h 5790485"/>
              <a:gd name="connsiteX4821" fmla="*/ 11785711 w 13261896"/>
              <a:gd name="connsiteY4821" fmla="*/ 4000024 h 5790485"/>
              <a:gd name="connsiteX4822" fmla="*/ 11871388 w 13261896"/>
              <a:gd name="connsiteY4822" fmla="*/ 4033361 h 5790485"/>
              <a:gd name="connsiteX4823" fmla="*/ 11899963 w 13261896"/>
              <a:gd name="connsiteY4823" fmla="*/ 4033361 h 5790485"/>
              <a:gd name="connsiteX4824" fmla="*/ 11895200 w 13261896"/>
              <a:gd name="connsiteY4824" fmla="*/ 4038124 h 5790485"/>
              <a:gd name="connsiteX4825" fmla="*/ 11795236 w 13261896"/>
              <a:gd name="connsiteY4825" fmla="*/ 4085749 h 5790485"/>
              <a:gd name="connsiteX4826" fmla="*/ 11742848 w 13261896"/>
              <a:gd name="connsiteY4826" fmla="*/ 4119086 h 5790485"/>
              <a:gd name="connsiteX4827" fmla="*/ 11685698 w 13261896"/>
              <a:gd name="connsiteY4827" fmla="*/ 4128611 h 5790485"/>
              <a:gd name="connsiteX4828" fmla="*/ 11614261 w 13261896"/>
              <a:gd name="connsiteY4828" fmla="*/ 4095274 h 5790485"/>
              <a:gd name="connsiteX4829" fmla="*/ 11547586 w 13261896"/>
              <a:gd name="connsiteY4829" fmla="*/ 4157139 h 5790485"/>
              <a:gd name="connsiteX4830" fmla="*/ 11538061 w 13261896"/>
              <a:gd name="connsiteY4830" fmla="*/ 4200001 h 5790485"/>
              <a:gd name="connsiteX4831" fmla="*/ 11509486 w 13261896"/>
              <a:gd name="connsiteY4831" fmla="*/ 4190476 h 5790485"/>
              <a:gd name="connsiteX4832" fmla="*/ 11485673 w 13261896"/>
              <a:gd name="connsiteY4832" fmla="*/ 4204764 h 5790485"/>
              <a:gd name="connsiteX4833" fmla="*/ 11485673 w 13261896"/>
              <a:gd name="connsiteY4833" fmla="*/ 4190476 h 5790485"/>
              <a:gd name="connsiteX4834" fmla="*/ 11514248 w 13261896"/>
              <a:gd name="connsiteY4834" fmla="*/ 4119086 h 5790485"/>
              <a:gd name="connsiteX4835" fmla="*/ 11590448 w 13261896"/>
              <a:gd name="connsiteY4835" fmla="*/ 4038124 h 5790485"/>
              <a:gd name="connsiteX4836" fmla="*/ 11561873 w 13261896"/>
              <a:gd name="connsiteY4836" fmla="*/ 4023836 h 5790485"/>
              <a:gd name="connsiteX4837" fmla="*/ 11485673 w 13261896"/>
              <a:gd name="connsiteY4837" fmla="*/ 4033361 h 5790485"/>
              <a:gd name="connsiteX4838" fmla="*/ 11442858 w 13261896"/>
              <a:gd name="connsiteY4838" fmla="*/ 4071461 h 5790485"/>
              <a:gd name="connsiteX4839" fmla="*/ 11423808 w 13261896"/>
              <a:gd name="connsiteY4839" fmla="*/ 4071461 h 5790485"/>
              <a:gd name="connsiteX4840" fmla="*/ 11423808 w 13261896"/>
              <a:gd name="connsiteY4840" fmla="*/ 4057174 h 5790485"/>
              <a:gd name="connsiteX4841" fmla="*/ 11428571 w 13261896"/>
              <a:gd name="connsiteY4841" fmla="*/ 4023836 h 5790485"/>
              <a:gd name="connsiteX4842" fmla="*/ 11480958 w 13261896"/>
              <a:gd name="connsiteY4842" fmla="*/ 3985736 h 5790485"/>
              <a:gd name="connsiteX4843" fmla="*/ 11580923 w 13261896"/>
              <a:gd name="connsiteY4843" fmla="*/ 3980974 h 5790485"/>
              <a:gd name="connsiteX4844" fmla="*/ 11599973 w 13261896"/>
              <a:gd name="connsiteY4844" fmla="*/ 3961924 h 5790485"/>
              <a:gd name="connsiteX4845" fmla="*/ 11528536 w 13261896"/>
              <a:gd name="connsiteY4845" fmla="*/ 3900011 h 5790485"/>
              <a:gd name="connsiteX4846" fmla="*/ 11509486 w 13261896"/>
              <a:gd name="connsiteY4846" fmla="*/ 3885724 h 5790485"/>
              <a:gd name="connsiteX4847" fmla="*/ 11457146 w 13261896"/>
              <a:gd name="connsiteY4847" fmla="*/ 3885724 h 5790485"/>
              <a:gd name="connsiteX4848" fmla="*/ 11452383 w 13261896"/>
              <a:gd name="connsiteY4848" fmla="*/ 3871436 h 5790485"/>
              <a:gd name="connsiteX4849" fmla="*/ 11509486 w 13261896"/>
              <a:gd name="connsiteY4849" fmla="*/ 3838099 h 5790485"/>
              <a:gd name="connsiteX4850" fmla="*/ 11661886 w 13261896"/>
              <a:gd name="connsiteY4850" fmla="*/ 3938111 h 5790485"/>
              <a:gd name="connsiteX4851" fmla="*/ 11666648 w 13261896"/>
              <a:gd name="connsiteY4851" fmla="*/ 3923824 h 5790485"/>
              <a:gd name="connsiteX4852" fmla="*/ 11652361 w 13261896"/>
              <a:gd name="connsiteY4852" fmla="*/ 3866674 h 5790485"/>
              <a:gd name="connsiteX4853" fmla="*/ 11638073 w 13261896"/>
              <a:gd name="connsiteY4853" fmla="*/ 3842861 h 5790485"/>
              <a:gd name="connsiteX4854" fmla="*/ 11628548 w 13261896"/>
              <a:gd name="connsiteY4854" fmla="*/ 3809524 h 5790485"/>
              <a:gd name="connsiteX4855" fmla="*/ 11585686 w 13261896"/>
              <a:gd name="connsiteY4855" fmla="*/ 3776186 h 5790485"/>
              <a:gd name="connsiteX4856" fmla="*/ 11585686 w 13261896"/>
              <a:gd name="connsiteY4856" fmla="*/ 3761947 h 5790485"/>
              <a:gd name="connsiteX4857" fmla="*/ 11604736 w 13261896"/>
              <a:gd name="connsiteY4857" fmla="*/ 3723847 h 5790485"/>
              <a:gd name="connsiteX4858" fmla="*/ 11633311 w 13261896"/>
              <a:gd name="connsiteY4858" fmla="*/ 3771472 h 5790485"/>
              <a:gd name="connsiteX4859" fmla="*/ 11228546 w 13261896"/>
              <a:gd name="connsiteY4859" fmla="*/ 3776186 h 5790485"/>
              <a:gd name="connsiteX4860" fmla="*/ 11199971 w 13261896"/>
              <a:gd name="connsiteY4860" fmla="*/ 3752422 h 5790485"/>
              <a:gd name="connsiteX4861" fmla="*/ 11157109 w 13261896"/>
              <a:gd name="connsiteY4861" fmla="*/ 3785711 h 5790485"/>
              <a:gd name="connsiteX4862" fmla="*/ 11157109 w 13261896"/>
              <a:gd name="connsiteY4862" fmla="*/ 3833336 h 5790485"/>
              <a:gd name="connsiteX4863" fmla="*/ 11161871 w 13261896"/>
              <a:gd name="connsiteY4863" fmla="*/ 3723847 h 5790485"/>
              <a:gd name="connsiteX4864" fmla="*/ 11228546 w 13261896"/>
              <a:gd name="connsiteY4864" fmla="*/ 3776186 h 5790485"/>
              <a:gd name="connsiteX4865" fmla="*/ 12604766 w 13261896"/>
              <a:gd name="connsiteY4865" fmla="*/ 3719084 h 5790485"/>
              <a:gd name="connsiteX4866" fmla="*/ 12671394 w 13261896"/>
              <a:gd name="connsiteY4866" fmla="*/ 3757184 h 5790485"/>
              <a:gd name="connsiteX4867" fmla="*/ 12666631 w 13261896"/>
              <a:gd name="connsiteY4867" fmla="*/ 3776186 h 5790485"/>
              <a:gd name="connsiteX4868" fmla="*/ 12642819 w 13261896"/>
              <a:gd name="connsiteY4868" fmla="*/ 3776186 h 5790485"/>
              <a:gd name="connsiteX4869" fmla="*/ 12590479 w 13261896"/>
              <a:gd name="connsiteY4869" fmla="*/ 3738134 h 5790485"/>
              <a:gd name="connsiteX4870" fmla="*/ 12595241 w 13261896"/>
              <a:gd name="connsiteY4870" fmla="*/ 3719084 h 5790485"/>
              <a:gd name="connsiteX4871" fmla="*/ 12604766 w 13261896"/>
              <a:gd name="connsiteY4871" fmla="*/ 3719084 h 5790485"/>
              <a:gd name="connsiteX4872" fmla="*/ 12552379 w 13261896"/>
              <a:gd name="connsiteY4872" fmla="*/ 3742897 h 5790485"/>
              <a:gd name="connsiteX4873" fmla="*/ 12542854 w 13261896"/>
              <a:gd name="connsiteY4873" fmla="*/ 3752422 h 5790485"/>
              <a:gd name="connsiteX4874" fmla="*/ 12466654 w 13261896"/>
              <a:gd name="connsiteY4874" fmla="*/ 3719084 h 5790485"/>
              <a:gd name="connsiteX4875" fmla="*/ 12552379 w 13261896"/>
              <a:gd name="connsiteY4875" fmla="*/ 3742897 h 5790485"/>
              <a:gd name="connsiteX4876" fmla="*/ 11819048 w 13261896"/>
              <a:gd name="connsiteY4876" fmla="*/ 3723847 h 5790485"/>
              <a:gd name="connsiteX4877" fmla="*/ 11814286 w 13261896"/>
              <a:gd name="connsiteY4877" fmla="*/ 3738134 h 5790485"/>
              <a:gd name="connsiteX4878" fmla="*/ 11804761 w 13261896"/>
              <a:gd name="connsiteY4878" fmla="*/ 3728609 h 5790485"/>
              <a:gd name="connsiteX4879" fmla="*/ 11804761 w 13261896"/>
              <a:gd name="connsiteY4879" fmla="*/ 3723847 h 5790485"/>
              <a:gd name="connsiteX4880" fmla="*/ 11804761 w 13261896"/>
              <a:gd name="connsiteY4880" fmla="*/ 3719084 h 5790485"/>
              <a:gd name="connsiteX4881" fmla="*/ 11790473 w 13261896"/>
              <a:gd name="connsiteY4881" fmla="*/ 3742897 h 5790485"/>
              <a:gd name="connsiteX4882" fmla="*/ 11785711 w 13261896"/>
              <a:gd name="connsiteY4882" fmla="*/ 3733372 h 5790485"/>
              <a:gd name="connsiteX4883" fmla="*/ 11799998 w 13261896"/>
              <a:gd name="connsiteY4883" fmla="*/ 3714322 h 5790485"/>
              <a:gd name="connsiteX4884" fmla="*/ 11819048 w 13261896"/>
              <a:gd name="connsiteY4884" fmla="*/ 3723847 h 5790485"/>
              <a:gd name="connsiteX4885" fmla="*/ 12557141 w 13261896"/>
              <a:gd name="connsiteY4885" fmla="*/ 3728609 h 5790485"/>
              <a:gd name="connsiteX4886" fmla="*/ 12471416 w 13261896"/>
              <a:gd name="connsiteY4886" fmla="*/ 3709559 h 5790485"/>
              <a:gd name="connsiteX4887" fmla="*/ 12528566 w 13261896"/>
              <a:gd name="connsiteY4887" fmla="*/ 3704797 h 5790485"/>
              <a:gd name="connsiteX4888" fmla="*/ 12557141 w 13261896"/>
              <a:gd name="connsiteY4888" fmla="*/ 3728609 h 5790485"/>
              <a:gd name="connsiteX4889" fmla="*/ 11199971 w 13261896"/>
              <a:gd name="connsiteY4889" fmla="*/ 3723847 h 5790485"/>
              <a:gd name="connsiteX4890" fmla="*/ 11161871 w 13261896"/>
              <a:gd name="connsiteY4890" fmla="*/ 3709559 h 5790485"/>
              <a:gd name="connsiteX4891" fmla="*/ 11161871 w 13261896"/>
              <a:gd name="connsiteY4891" fmla="*/ 3690509 h 5790485"/>
              <a:gd name="connsiteX4892" fmla="*/ 11199971 w 13261896"/>
              <a:gd name="connsiteY4892" fmla="*/ 3723847 h 5790485"/>
              <a:gd name="connsiteX4893" fmla="*/ 11909488 w 13261896"/>
              <a:gd name="connsiteY4893" fmla="*/ 3704797 h 5790485"/>
              <a:gd name="connsiteX4894" fmla="*/ 11885675 w 13261896"/>
              <a:gd name="connsiteY4894" fmla="*/ 3676222 h 5790485"/>
              <a:gd name="connsiteX4895" fmla="*/ 11904725 w 13261896"/>
              <a:gd name="connsiteY4895" fmla="*/ 3657172 h 5790485"/>
              <a:gd name="connsiteX4896" fmla="*/ 11909488 w 13261896"/>
              <a:gd name="connsiteY4896" fmla="*/ 3704797 h 5790485"/>
              <a:gd name="connsiteX4897" fmla="*/ 11319033 w 13261896"/>
              <a:gd name="connsiteY4897" fmla="*/ 3685747 h 5790485"/>
              <a:gd name="connsiteX4898" fmla="*/ 11319033 w 13261896"/>
              <a:gd name="connsiteY4898" fmla="*/ 3719084 h 5790485"/>
              <a:gd name="connsiteX4899" fmla="*/ 11252359 w 13261896"/>
              <a:gd name="connsiteY4899" fmla="*/ 3719084 h 5790485"/>
              <a:gd name="connsiteX4900" fmla="*/ 11257121 w 13261896"/>
              <a:gd name="connsiteY4900" fmla="*/ 3690509 h 5790485"/>
              <a:gd name="connsiteX4901" fmla="*/ 11299983 w 13261896"/>
              <a:gd name="connsiteY4901" fmla="*/ 3657172 h 5790485"/>
              <a:gd name="connsiteX4902" fmla="*/ 11319033 w 13261896"/>
              <a:gd name="connsiteY4902" fmla="*/ 3685747 h 5790485"/>
              <a:gd name="connsiteX4903" fmla="*/ 11842861 w 13261896"/>
              <a:gd name="connsiteY4903" fmla="*/ 3719084 h 5790485"/>
              <a:gd name="connsiteX4904" fmla="*/ 11814286 w 13261896"/>
              <a:gd name="connsiteY4904" fmla="*/ 3761947 h 5790485"/>
              <a:gd name="connsiteX4905" fmla="*/ 11780948 w 13261896"/>
              <a:gd name="connsiteY4905" fmla="*/ 3733372 h 5790485"/>
              <a:gd name="connsiteX4906" fmla="*/ 11799998 w 13261896"/>
              <a:gd name="connsiteY4906" fmla="*/ 3709559 h 5790485"/>
              <a:gd name="connsiteX4907" fmla="*/ 11828573 w 13261896"/>
              <a:gd name="connsiteY4907" fmla="*/ 3728609 h 5790485"/>
              <a:gd name="connsiteX4908" fmla="*/ 11804761 w 13261896"/>
              <a:gd name="connsiteY4908" fmla="*/ 3752422 h 5790485"/>
              <a:gd name="connsiteX4909" fmla="*/ 11814286 w 13261896"/>
              <a:gd name="connsiteY4909" fmla="*/ 3757184 h 5790485"/>
              <a:gd name="connsiteX4910" fmla="*/ 11838098 w 13261896"/>
              <a:gd name="connsiteY4910" fmla="*/ 3719084 h 5790485"/>
              <a:gd name="connsiteX4911" fmla="*/ 11776186 w 13261896"/>
              <a:gd name="connsiteY4911" fmla="*/ 3657172 h 5790485"/>
              <a:gd name="connsiteX4912" fmla="*/ 11690461 w 13261896"/>
              <a:gd name="connsiteY4912" fmla="*/ 3709559 h 5790485"/>
              <a:gd name="connsiteX4913" fmla="*/ 11723798 w 13261896"/>
              <a:gd name="connsiteY4913" fmla="*/ 3742897 h 5790485"/>
              <a:gd name="connsiteX4914" fmla="*/ 11757136 w 13261896"/>
              <a:gd name="connsiteY4914" fmla="*/ 3719084 h 5790485"/>
              <a:gd name="connsiteX4915" fmla="*/ 11752373 w 13261896"/>
              <a:gd name="connsiteY4915" fmla="*/ 3700034 h 5790485"/>
              <a:gd name="connsiteX4916" fmla="*/ 11733323 w 13261896"/>
              <a:gd name="connsiteY4916" fmla="*/ 3695272 h 5790485"/>
              <a:gd name="connsiteX4917" fmla="*/ 11714273 w 13261896"/>
              <a:gd name="connsiteY4917" fmla="*/ 3704797 h 5790485"/>
              <a:gd name="connsiteX4918" fmla="*/ 11714273 w 13261896"/>
              <a:gd name="connsiteY4918" fmla="*/ 3719084 h 5790485"/>
              <a:gd name="connsiteX4919" fmla="*/ 11723798 w 13261896"/>
              <a:gd name="connsiteY4919" fmla="*/ 3728609 h 5790485"/>
              <a:gd name="connsiteX4920" fmla="*/ 11735419 w 13261896"/>
              <a:gd name="connsiteY4920" fmla="*/ 3724370 h 5790485"/>
              <a:gd name="connsiteX4921" fmla="*/ 11738086 w 13261896"/>
              <a:gd name="connsiteY4921" fmla="*/ 3728609 h 5790485"/>
              <a:gd name="connsiteX4922" fmla="*/ 11714273 w 13261896"/>
              <a:gd name="connsiteY4922" fmla="*/ 3728609 h 5790485"/>
              <a:gd name="connsiteX4923" fmla="*/ 11709511 w 13261896"/>
              <a:gd name="connsiteY4923" fmla="*/ 3709559 h 5790485"/>
              <a:gd name="connsiteX4924" fmla="*/ 11733323 w 13261896"/>
              <a:gd name="connsiteY4924" fmla="*/ 3690509 h 5790485"/>
              <a:gd name="connsiteX4925" fmla="*/ 11757136 w 13261896"/>
              <a:gd name="connsiteY4925" fmla="*/ 3719084 h 5790485"/>
              <a:gd name="connsiteX4926" fmla="*/ 11723798 w 13261896"/>
              <a:gd name="connsiteY4926" fmla="*/ 3747659 h 5790485"/>
              <a:gd name="connsiteX4927" fmla="*/ 11685698 w 13261896"/>
              <a:gd name="connsiteY4927" fmla="*/ 3709559 h 5790485"/>
              <a:gd name="connsiteX4928" fmla="*/ 11776186 w 13261896"/>
              <a:gd name="connsiteY4928" fmla="*/ 3652409 h 5790485"/>
              <a:gd name="connsiteX4929" fmla="*/ 11842861 w 13261896"/>
              <a:gd name="connsiteY4929" fmla="*/ 3719084 h 5790485"/>
              <a:gd name="connsiteX4930" fmla="*/ 11652361 w 13261896"/>
              <a:gd name="connsiteY4930" fmla="*/ 3704797 h 5790485"/>
              <a:gd name="connsiteX4931" fmla="*/ 11785711 w 13261896"/>
              <a:gd name="connsiteY4931" fmla="*/ 3790474 h 5790485"/>
              <a:gd name="connsiteX4932" fmla="*/ 11833336 w 13261896"/>
              <a:gd name="connsiteY4932" fmla="*/ 3790474 h 5790485"/>
              <a:gd name="connsiteX4933" fmla="*/ 11809523 w 13261896"/>
              <a:gd name="connsiteY4933" fmla="*/ 3847624 h 5790485"/>
              <a:gd name="connsiteX4934" fmla="*/ 11795236 w 13261896"/>
              <a:gd name="connsiteY4934" fmla="*/ 3866674 h 5790485"/>
              <a:gd name="connsiteX4935" fmla="*/ 11780948 w 13261896"/>
              <a:gd name="connsiteY4935" fmla="*/ 3928586 h 5790485"/>
              <a:gd name="connsiteX4936" fmla="*/ 11738086 w 13261896"/>
              <a:gd name="connsiteY4936" fmla="*/ 3952399 h 5790485"/>
              <a:gd name="connsiteX4937" fmla="*/ 11704748 w 13261896"/>
              <a:gd name="connsiteY4937" fmla="*/ 3933349 h 5790485"/>
              <a:gd name="connsiteX4938" fmla="*/ 11690461 w 13261896"/>
              <a:gd name="connsiteY4938" fmla="*/ 3828574 h 5790485"/>
              <a:gd name="connsiteX4939" fmla="*/ 11642836 w 13261896"/>
              <a:gd name="connsiteY4939" fmla="*/ 3761947 h 5790485"/>
              <a:gd name="connsiteX4940" fmla="*/ 11638073 w 13261896"/>
              <a:gd name="connsiteY4940" fmla="*/ 3728609 h 5790485"/>
              <a:gd name="connsiteX4941" fmla="*/ 11604736 w 13261896"/>
              <a:gd name="connsiteY4941" fmla="*/ 3709559 h 5790485"/>
              <a:gd name="connsiteX4942" fmla="*/ 11571398 w 13261896"/>
              <a:gd name="connsiteY4942" fmla="*/ 3733372 h 5790485"/>
              <a:gd name="connsiteX4943" fmla="*/ 11533298 w 13261896"/>
              <a:gd name="connsiteY4943" fmla="*/ 3747659 h 5790485"/>
              <a:gd name="connsiteX4944" fmla="*/ 11509486 w 13261896"/>
              <a:gd name="connsiteY4944" fmla="*/ 3790474 h 5790485"/>
              <a:gd name="connsiteX4945" fmla="*/ 11519011 w 13261896"/>
              <a:gd name="connsiteY4945" fmla="*/ 3814286 h 5790485"/>
              <a:gd name="connsiteX4946" fmla="*/ 11571398 w 13261896"/>
              <a:gd name="connsiteY4946" fmla="*/ 3785711 h 5790485"/>
              <a:gd name="connsiteX4947" fmla="*/ 11614261 w 13261896"/>
              <a:gd name="connsiteY4947" fmla="*/ 3814286 h 5790485"/>
              <a:gd name="connsiteX4948" fmla="*/ 11642836 w 13261896"/>
              <a:gd name="connsiteY4948" fmla="*/ 3866674 h 5790485"/>
              <a:gd name="connsiteX4949" fmla="*/ 11642836 w 13261896"/>
              <a:gd name="connsiteY4949" fmla="*/ 3914299 h 5790485"/>
              <a:gd name="connsiteX4950" fmla="*/ 11509486 w 13261896"/>
              <a:gd name="connsiteY4950" fmla="*/ 3823811 h 5790485"/>
              <a:gd name="connsiteX4951" fmla="*/ 11466671 w 13261896"/>
              <a:gd name="connsiteY4951" fmla="*/ 3838099 h 5790485"/>
              <a:gd name="connsiteX4952" fmla="*/ 11471433 w 13261896"/>
              <a:gd name="connsiteY4952" fmla="*/ 3809524 h 5790485"/>
              <a:gd name="connsiteX4953" fmla="*/ 11380946 w 13261896"/>
              <a:gd name="connsiteY4953" fmla="*/ 3752422 h 5790485"/>
              <a:gd name="connsiteX4954" fmla="*/ 11280933 w 13261896"/>
              <a:gd name="connsiteY4954" fmla="*/ 3847624 h 5790485"/>
              <a:gd name="connsiteX4955" fmla="*/ 11247596 w 13261896"/>
              <a:gd name="connsiteY4955" fmla="*/ 3833336 h 5790485"/>
              <a:gd name="connsiteX4956" fmla="*/ 11166634 w 13261896"/>
              <a:gd name="connsiteY4956" fmla="*/ 3900011 h 5790485"/>
              <a:gd name="connsiteX4957" fmla="*/ 11152346 w 13261896"/>
              <a:gd name="connsiteY4957" fmla="*/ 3900011 h 5790485"/>
              <a:gd name="connsiteX4958" fmla="*/ 11152346 w 13261896"/>
              <a:gd name="connsiteY4958" fmla="*/ 3852386 h 5790485"/>
              <a:gd name="connsiteX4959" fmla="*/ 11171396 w 13261896"/>
              <a:gd name="connsiteY4959" fmla="*/ 3828574 h 5790485"/>
              <a:gd name="connsiteX4960" fmla="*/ 11199971 w 13261896"/>
              <a:gd name="connsiteY4960" fmla="*/ 3766709 h 5790485"/>
              <a:gd name="connsiteX4961" fmla="*/ 11247596 w 13261896"/>
              <a:gd name="connsiteY4961" fmla="*/ 3795236 h 5790485"/>
              <a:gd name="connsiteX4962" fmla="*/ 11219021 w 13261896"/>
              <a:gd name="connsiteY4962" fmla="*/ 3738134 h 5790485"/>
              <a:gd name="connsiteX4963" fmla="*/ 11295221 w 13261896"/>
              <a:gd name="connsiteY4963" fmla="*/ 3757184 h 5790485"/>
              <a:gd name="connsiteX4964" fmla="*/ 11676173 w 13261896"/>
              <a:gd name="connsiteY4964" fmla="*/ 3652409 h 5790485"/>
              <a:gd name="connsiteX4965" fmla="*/ 11652361 w 13261896"/>
              <a:gd name="connsiteY4965" fmla="*/ 3704797 h 5790485"/>
              <a:gd name="connsiteX4966" fmla="*/ 11247596 w 13261896"/>
              <a:gd name="connsiteY4966" fmla="*/ 3690509 h 5790485"/>
              <a:gd name="connsiteX4967" fmla="*/ 11242834 w 13261896"/>
              <a:gd name="connsiteY4967" fmla="*/ 3714322 h 5790485"/>
              <a:gd name="connsiteX4968" fmla="*/ 11180921 w 13261896"/>
              <a:gd name="connsiteY4968" fmla="*/ 3676222 h 5790485"/>
              <a:gd name="connsiteX4969" fmla="*/ 11228546 w 13261896"/>
              <a:gd name="connsiteY4969" fmla="*/ 3652409 h 5790485"/>
              <a:gd name="connsiteX4970" fmla="*/ 11247596 w 13261896"/>
              <a:gd name="connsiteY4970" fmla="*/ 3690509 h 5790485"/>
              <a:gd name="connsiteX4971" fmla="*/ 11414283 w 13261896"/>
              <a:gd name="connsiteY4971" fmla="*/ 3666697 h 5790485"/>
              <a:gd name="connsiteX4972" fmla="*/ 11338083 w 13261896"/>
              <a:gd name="connsiteY4972" fmla="*/ 3719084 h 5790485"/>
              <a:gd name="connsiteX4973" fmla="*/ 11333321 w 13261896"/>
              <a:gd name="connsiteY4973" fmla="*/ 3700034 h 5790485"/>
              <a:gd name="connsiteX4974" fmla="*/ 11385708 w 13261896"/>
              <a:gd name="connsiteY4974" fmla="*/ 3623834 h 5790485"/>
              <a:gd name="connsiteX4975" fmla="*/ 11414283 w 13261896"/>
              <a:gd name="connsiteY4975" fmla="*/ 3666697 h 5790485"/>
              <a:gd name="connsiteX4976" fmla="*/ 12723781 w 13261896"/>
              <a:gd name="connsiteY4976" fmla="*/ 3742897 h 5790485"/>
              <a:gd name="connsiteX4977" fmla="*/ 12676156 w 13261896"/>
              <a:gd name="connsiteY4977" fmla="*/ 3742897 h 5790485"/>
              <a:gd name="connsiteX4978" fmla="*/ 12538091 w 13261896"/>
              <a:gd name="connsiteY4978" fmla="*/ 3638122 h 5790485"/>
              <a:gd name="connsiteX4979" fmla="*/ 12552379 w 13261896"/>
              <a:gd name="connsiteY4979" fmla="*/ 3619072 h 5790485"/>
              <a:gd name="connsiteX4980" fmla="*/ 12723781 w 13261896"/>
              <a:gd name="connsiteY4980" fmla="*/ 3742897 h 5790485"/>
              <a:gd name="connsiteX4981" fmla="*/ 12538091 w 13261896"/>
              <a:gd name="connsiteY4981" fmla="*/ 3614309 h 5790485"/>
              <a:gd name="connsiteX4982" fmla="*/ 12523804 w 13261896"/>
              <a:gd name="connsiteY4982" fmla="*/ 3638122 h 5790485"/>
              <a:gd name="connsiteX4983" fmla="*/ 12585716 w 13261896"/>
              <a:gd name="connsiteY4983" fmla="*/ 3723847 h 5790485"/>
              <a:gd name="connsiteX4984" fmla="*/ 12576191 w 13261896"/>
              <a:gd name="connsiteY4984" fmla="*/ 3738134 h 5790485"/>
              <a:gd name="connsiteX4985" fmla="*/ 12561904 w 13261896"/>
              <a:gd name="connsiteY4985" fmla="*/ 3719084 h 5790485"/>
              <a:gd name="connsiteX4986" fmla="*/ 12509516 w 13261896"/>
              <a:gd name="connsiteY4986" fmla="*/ 3638122 h 5790485"/>
              <a:gd name="connsiteX4987" fmla="*/ 12523804 w 13261896"/>
              <a:gd name="connsiteY4987" fmla="*/ 3614309 h 5790485"/>
              <a:gd name="connsiteX4988" fmla="*/ 12538091 w 13261896"/>
              <a:gd name="connsiteY4988" fmla="*/ 3614309 h 5790485"/>
              <a:gd name="connsiteX4989" fmla="*/ 11909488 w 13261896"/>
              <a:gd name="connsiteY4989" fmla="*/ 3733372 h 5790485"/>
              <a:gd name="connsiteX4990" fmla="*/ 11909488 w 13261896"/>
              <a:gd name="connsiteY4990" fmla="*/ 3799999 h 5790485"/>
              <a:gd name="connsiteX4991" fmla="*/ 11861911 w 13261896"/>
              <a:gd name="connsiteY4991" fmla="*/ 3771472 h 5790485"/>
              <a:gd name="connsiteX4992" fmla="*/ 11876150 w 13261896"/>
              <a:gd name="connsiteY4992" fmla="*/ 3742897 h 5790485"/>
              <a:gd name="connsiteX4993" fmla="*/ 11861911 w 13261896"/>
              <a:gd name="connsiteY4993" fmla="*/ 3738134 h 5790485"/>
              <a:gd name="connsiteX4994" fmla="*/ 11804761 w 13261896"/>
              <a:gd name="connsiteY4994" fmla="*/ 3785711 h 5790485"/>
              <a:gd name="connsiteX4995" fmla="*/ 11761898 w 13261896"/>
              <a:gd name="connsiteY4995" fmla="*/ 3752422 h 5790485"/>
              <a:gd name="connsiteX4996" fmla="*/ 11719036 w 13261896"/>
              <a:gd name="connsiteY4996" fmla="*/ 3761947 h 5790485"/>
              <a:gd name="connsiteX4997" fmla="*/ 11666648 w 13261896"/>
              <a:gd name="connsiteY4997" fmla="*/ 3704797 h 5790485"/>
              <a:gd name="connsiteX4998" fmla="*/ 11685698 w 13261896"/>
              <a:gd name="connsiteY4998" fmla="*/ 3647647 h 5790485"/>
              <a:gd name="connsiteX4999" fmla="*/ 11823811 w 13261896"/>
              <a:gd name="connsiteY4999" fmla="*/ 3609547 h 5790485"/>
              <a:gd name="connsiteX5000" fmla="*/ 11909488 w 13261896"/>
              <a:gd name="connsiteY5000" fmla="*/ 3733372 h 5790485"/>
              <a:gd name="connsiteX5001" fmla="*/ 11476196 w 13261896"/>
              <a:gd name="connsiteY5001" fmla="*/ 3642884 h 5790485"/>
              <a:gd name="connsiteX5002" fmla="*/ 11438096 w 13261896"/>
              <a:gd name="connsiteY5002" fmla="*/ 3695272 h 5790485"/>
              <a:gd name="connsiteX5003" fmla="*/ 11423808 w 13261896"/>
              <a:gd name="connsiteY5003" fmla="*/ 3695272 h 5790485"/>
              <a:gd name="connsiteX5004" fmla="*/ 11423808 w 13261896"/>
              <a:gd name="connsiteY5004" fmla="*/ 3628597 h 5790485"/>
              <a:gd name="connsiteX5005" fmla="*/ 11442858 w 13261896"/>
              <a:gd name="connsiteY5005" fmla="*/ 3600022 h 5790485"/>
              <a:gd name="connsiteX5006" fmla="*/ 11476196 w 13261896"/>
              <a:gd name="connsiteY5006" fmla="*/ 3642884 h 5790485"/>
              <a:gd name="connsiteX5007" fmla="*/ 12704731 w 13261896"/>
              <a:gd name="connsiteY5007" fmla="*/ 3604784 h 5790485"/>
              <a:gd name="connsiteX5008" fmla="*/ 12738069 w 13261896"/>
              <a:gd name="connsiteY5008" fmla="*/ 3685747 h 5790485"/>
              <a:gd name="connsiteX5009" fmla="*/ 12738069 w 13261896"/>
              <a:gd name="connsiteY5009" fmla="*/ 3671459 h 5790485"/>
              <a:gd name="connsiteX5010" fmla="*/ 12738069 w 13261896"/>
              <a:gd name="connsiteY5010" fmla="*/ 3709559 h 5790485"/>
              <a:gd name="connsiteX5011" fmla="*/ 12709494 w 13261896"/>
              <a:gd name="connsiteY5011" fmla="*/ 3623834 h 5790485"/>
              <a:gd name="connsiteX5012" fmla="*/ 12657106 w 13261896"/>
              <a:gd name="connsiteY5012" fmla="*/ 3590497 h 5790485"/>
              <a:gd name="connsiteX5013" fmla="*/ 12704731 w 13261896"/>
              <a:gd name="connsiteY5013" fmla="*/ 3604784 h 5790485"/>
              <a:gd name="connsiteX5014" fmla="*/ 11223784 w 13261896"/>
              <a:gd name="connsiteY5014" fmla="*/ 3595259 h 5790485"/>
              <a:gd name="connsiteX5015" fmla="*/ 11223784 w 13261896"/>
              <a:gd name="connsiteY5015" fmla="*/ 3638122 h 5790485"/>
              <a:gd name="connsiteX5016" fmla="*/ 11176159 w 13261896"/>
              <a:gd name="connsiteY5016" fmla="*/ 3661934 h 5790485"/>
              <a:gd name="connsiteX5017" fmla="*/ 11157109 w 13261896"/>
              <a:gd name="connsiteY5017" fmla="*/ 3619072 h 5790485"/>
              <a:gd name="connsiteX5018" fmla="*/ 11157109 w 13261896"/>
              <a:gd name="connsiteY5018" fmla="*/ 3609547 h 5790485"/>
              <a:gd name="connsiteX5019" fmla="*/ 11157109 w 13261896"/>
              <a:gd name="connsiteY5019" fmla="*/ 3600022 h 5790485"/>
              <a:gd name="connsiteX5020" fmla="*/ 11195209 w 13261896"/>
              <a:gd name="connsiteY5020" fmla="*/ 3590497 h 5790485"/>
              <a:gd name="connsiteX5021" fmla="*/ 11223784 w 13261896"/>
              <a:gd name="connsiteY5021" fmla="*/ 3595259 h 5790485"/>
              <a:gd name="connsiteX5022" fmla="*/ 12795219 w 13261896"/>
              <a:gd name="connsiteY5022" fmla="*/ 3847624 h 5790485"/>
              <a:gd name="connsiteX5023" fmla="*/ 12795219 w 13261896"/>
              <a:gd name="connsiteY5023" fmla="*/ 3871436 h 5790485"/>
              <a:gd name="connsiteX5024" fmla="*/ 12780931 w 13261896"/>
              <a:gd name="connsiteY5024" fmla="*/ 3866674 h 5790485"/>
              <a:gd name="connsiteX5025" fmla="*/ 12542854 w 13261896"/>
              <a:gd name="connsiteY5025" fmla="*/ 3604784 h 5790485"/>
              <a:gd name="connsiteX5026" fmla="*/ 12557141 w 13261896"/>
              <a:gd name="connsiteY5026" fmla="*/ 3585734 h 5790485"/>
              <a:gd name="connsiteX5027" fmla="*/ 12795219 w 13261896"/>
              <a:gd name="connsiteY5027" fmla="*/ 3847624 h 5790485"/>
              <a:gd name="connsiteX5028" fmla="*/ 11880913 w 13261896"/>
              <a:gd name="connsiteY5028" fmla="*/ 3661934 h 5790485"/>
              <a:gd name="connsiteX5029" fmla="*/ 11842861 w 13261896"/>
              <a:gd name="connsiteY5029" fmla="*/ 3614309 h 5790485"/>
              <a:gd name="connsiteX5030" fmla="*/ 11904725 w 13261896"/>
              <a:gd name="connsiteY5030" fmla="*/ 3585734 h 5790485"/>
              <a:gd name="connsiteX5031" fmla="*/ 11880913 w 13261896"/>
              <a:gd name="connsiteY5031" fmla="*/ 3661934 h 5790485"/>
              <a:gd name="connsiteX5032" fmla="*/ 11809523 w 13261896"/>
              <a:gd name="connsiteY5032" fmla="*/ 3595259 h 5790485"/>
              <a:gd name="connsiteX5033" fmla="*/ 11299983 w 13261896"/>
              <a:gd name="connsiteY5033" fmla="*/ 3742897 h 5790485"/>
              <a:gd name="connsiteX5034" fmla="*/ 11209496 w 13261896"/>
              <a:gd name="connsiteY5034" fmla="*/ 3714322 h 5790485"/>
              <a:gd name="connsiteX5035" fmla="*/ 11285696 w 13261896"/>
              <a:gd name="connsiteY5035" fmla="*/ 3738134 h 5790485"/>
              <a:gd name="connsiteX5036" fmla="*/ 11804761 w 13261896"/>
              <a:gd name="connsiteY5036" fmla="*/ 3585734 h 5790485"/>
              <a:gd name="connsiteX5037" fmla="*/ 11809523 w 13261896"/>
              <a:gd name="connsiteY5037" fmla="*/ 3595259 h 5790485"/>
              <a:gd name="connsiteX5038" fmla="*/ 11542823 w 13261896"/>
              <a:gd name="connsiteY5038" fmla="*/ 3628597 h 5790485"/>
              <a:gd name="connsiteX5039" fmla="*/ 11480958 w 13261896"/>
              <a:gd name="connsiteY5039" fmla="*/ 3680984 h 5790485"/>
              <a:gd name="connsiteX5040" fmla="*/ 11485673 w 13261896"/>
              <a:gd name="connsiteY5040" fmla="*/ 3623834 h 5790485"/>
              <a:gd name="connsiteX5041" fmla="*/ 11509486 w 13261896"/>
              <a:gd name="connsiteY5041" fmla="*/ 3585734 h 5790485"/>
              <a:gd name="connsiteX5042" fmla="*/ 11542823 w 13261896"/>
              <a:gd name="connsiteY5042" fmla="*/ 3628597 h 5790485"/>
              <a:gd name="connsiteX5043" fmla="*/ 11304746 w 13261896"/>
              <a:gd name="connsiteY5043" fmla="*/ 3614309 h 5790485"/>
              <a:gd name="connsiteX5044" fmla="*/ 11257121 w 13261896"/>
              <a:gd name="connsiteY5044" fmla="*/ 3676222 h 5790485"/>
              <a:gd name="connsiteX5045" fmla="*/ 11238071 w 13261896"/>
              <a:gd name="connsiteY5045" fmla="*/ 3619072 h 5790485"/>
              <a:gd name="connsiteX5046" fmla="*/ 11239214 w 13261896"/>
              <a:gd name="connsiteY5046" fmla="*/ 3595688 h 5790485"/>
              <a:gd name="connsiteX5047" fmla="*/ 11285696 w 13261896"/>
              <a:gd name="connsiteY5047" fmla="*/ 3571447 h 5790485"/>
              <a:gd name="connsiteX5048" fmla="*/ 11304746 w 13261896"/>
              <a:gd name="connsiteY5048" fmla="*/ 3614309 h 5790485"/>
              <a:gd name="connsiteX5049" fmla="*/ 11595211 w 13261896"/>
              <a:gd name="connsiteY5049" fmla="*/ 3623834 h 5790485"/>
              <a:gd name="connsiteX5050" fmla="*/ 11552348 w 13261896"/>
              <a:gd name="connsiteY5050" fmla="*/ 3661934 h 5790485"/>
              <a:gd name="connsiteX5051" fmla="*/ 11571398 w 13261896"/>
              <a:gd name="connsiteY5051" fmla="*/ 3566684 h 5790485"/>
              <a:gd name="connsiteX5052" fmla="*/ 11595211 w 13261896"/>
              <a:gd name="connsiteY5052" fmla="*/ 3623834 h 5790485"/>
              <a:gd name="connsiteX5053" fmla="*/ 11371421 w 13261896"/>
              <a:gd name="connsiteY5053" fmla="*/ 3609547 h 5790485"/>
              <a:gd name="connsiteX5054" fmla="*/ 11333321 w 13261896"/>
              <a:gd name="connsiteY5054" fmla="*/ 3676222 h 5790485"/>
              <a:gd name="connsiteX5055" fmla="*/ 11309508 w 13261896"/>
              <a:gd name="connsiteY5055" fmla="*/ 3642884 h 5790485"/>
              <a:gd name="connsiteX5056" fmla="*/ 11314271 w 13261896"/>
              <a:gd name="connsiteY5056" fmla="*/ 3604784 h 5790485"/>
              <a:gd name="connsiteX5057" fmla="*/ 11314271 w 13261896"/>
              <a:gd name="connsiteY5057" fmla="*/ 3595259 h 5790485"/>
              <a:gd name="connsiteX5058" fmla="*/ 11342846 w 13261896"/>
              <a:gd name="connsiteY5058" fmla="*/ 3566684 h 5790485"/>
              <a:gd name="connsiteX5059" fmla="*/ 11371421 w 13261896"/>
              <a:gd name="connsiteY5059" fmla="*/ 3609547 h 5790485"/>
              <a:gd name="connsiteX5060" fmla="*/ 12714256 w 13261896"/>
              <a:gd name="connsiteY5060" fmla="*/ 3585734 h 5790485"/>
              <a:gd name="connsiteX5061" fmla="*/ 12699969 w 13261896"/>
              <a:gd name="connsiteY5061" fmla="*/ 3547634 h 5790485"/>
              <a:gd name="connsiteX5062" fmla="*/ 12714256 w 13261896"/>
              <a:gd name="connsiteY5062" fmla="*/ 3547634 h 5790485"/>
              <a:gd name="connsiteX5063" fmla="*/ 12714256 w 13261896"/>
              <a:gd name="connsiteY5063" fmla="*/ 3585734 h 5790485"/>
              <a:gd name="connsiteX5064" fmla="*/ 11195209 w 13261896"/>
              <a:gd name="connsiteY5064" fmla="*/ 3552397 h 5790485"/>
              <a:gd name="connsiteX5065" fmla="*/ 11195209 w 13261896"/>
              <a:gd name="connsiteY5065" fmla="*/ 3566684 h 5790485"/>
              <a:gd name="connsiteX5066" fmla="*/ 11176159 w 13261896"/>
              <a:gd name="connsiteY5066" fmla="*/ 3585734 h 5790485"/>
              <a:gd name="connsiteX5067" fmla="*/ 11157109 w 13261896"/>
              <a:gd name="connsiteY5067" fmla="*/ 3585734 h 5790485"/>
              <a:gd name="connsiteX5068" fmla="*/ 11157109 w 13261896"/>
              <a:gd name="connsiteY5068" fmla="*/ 3547634 h 5790485"/>
              <a:gd name="connsiteX5069" fmla="*/ 11195209 w 13261896"/>
              <a:gd name="connsiteY5069" fmla="*/ 3552397 h 5790485"/>
              <a:gd name="connsiteX5070" fmla="*/ 12699969 w 13261896"/>
              <a:gd name="connsiteY5070" fmla="*/ 3590497 h 5790485"/>
              <a:gd name="connsiteX5071" fmla="*/ 12638056 w 13261896"/>
              <a:gd name="connsiteY5071" fmla="*/ 3542872 h 5790485"/>
              <a:gd name="connsiteX5072" fmla="*/ 12699969 w 13261896"/>
              <a:gd name="connsiteY5072" fmla="*/ 3590497 h 5790485"/>
              <a:gd name="connsiteX5073" fmla="*/ 12690444 w 13261896"/>
              <a:gd name="connsiteY5073" fmla="*/ 3552397 h 5790485"/>
              <a:gd name="connsiteX5074" fmla="*/ 12690444 w 13261896"/>
              <a:gd name="connsiteY5074" fmla="*/ 3538109 h 5790485"/>
              <a:gd name="connsiteX5075" fmla="*/ 12690444 w 13261896"/>
              <a:gd name="connsiteY5075" fmla="*/ 3552397 h 5790485"/>
              <a:gd name="connsiteX5076" fmla="*/ 12647581 w 13261896"/>
              <a:gd name="connsiteY5076" fmla="*/ 3595259 h 5790485"/>
              <a:gd name="connsiteX5077" fmla="*/ 12704731 w 13261896"/>
              <a:gd name="connsiteY5077" fmla="*/ 3638122 h 5790485"/>
              <a:gd name="connsiteX5078" fmla="*/ 12723781 w 13261896"/>
              <a:gd name="connsiteY5078" fmla="*/ 3676222 h 5790485"/>
              <a:gd name="connsiteX5079" fmla="*/ 12723781 w 13261896"/>
              <a:gd name="connsiteY5079" fmla="*/ 3695272 h 5790485"/>
              <a:gd name="connsiteX5080" fmla="*/ 12561904 w 13261896"/>
              <a:gd name="connsiteY5080" fmla="*/ 3576209 h 5790485"/>
              <a:gd name="connsiteX5081" fmla="*/ 12609529 w 13261896"/>
              <a:gd name="connsiteY5081" fmla="*/ 3538109 h 5790485"/>
              <a:gd name="connsiteX5082" fmla="*/ 12647581 w 13261896"/>
              <a:gd name="connsiteY5082" fmla="*/ 3595259 h 5790485"/>
              <a:gd name="connsiteX5083" fmla="*/ 8747617 w 13261896"/>
              <a:gd name="connsiteY5083" fmla="*/ 3776186 h 5790485"/>
              <a:gd name="connsiteX5084" fmla="*/ 8709517 w 13261896"/>
              <a:gd name="connsiteY5084" fmla="*/ 3738134 h 5790485"/>
              <a:gd name="connsiteX5085" fmla="*/ 8661892 w 13261896"/>
              <a:gd name="connsiteY5085" fmla="*/ 3776186 h 5790485"/>
              <a:gd name="connsiteX5086" fmla="*/ 8690467 w 13261896"/>
              <a:gd name="connsiteY5086" fmla="*/ 3804761 h 5790485"/>
              <a:gd name="connsiteX5087" fmla="*/ 8538067 w 13261896"/>
              <a:gd name="connsiteY5087" fmla="*/ 3852386 h 5790485"/>
              <a:gd name="connsiteX5088" fmla="*/ 6823806 w 13261896"/>
              <a:gd name="connsiteY5088" fmla="*/ 4190476 h 5790485"/>
              <a:gd name="connsiteX5089" fmla="*/ 7180945 w 13261896"/>
              <a:gd name="connsiteY5089" fmla="*/ 3976211 h 5790485"/>
              <a:gd name="connsiteX5090" fmla="*/ 7219045 w 13261896"/>
              <a:gd name="connsiteY5090" fmla="*/ 3961924 h 5790485"/>
              <a:gd name="connsiteX5091" fmla="*/ 9152382 w 13261896"/>
              <a:gd name="connsiteY5091" fmla="*/ 3538109 h 5790485"/>
              <a:gd name="connsiteX5092" fmla="*/ 8747617 w 13261896"/>
              <a:gd name="connsiteY5092" fmla="*/ 3776186 h 5790485"/>
              <a:gd name="connsiteX5093" fmla="*/ 11866625 w 13261896"/>
              <a:gd name="connsiteY5093" fmla="*/ 3600022 h 5790485"/>
              <a:gd name="connsiteX5094" fmla="*/ 11828573 w 13261896"/>
              <a:gd name="connsiteY5094" fmla="*/ 3595259 h 5790485"/>
              <a:gd name="connsiteX5095" fmla="*/ 11852386 w 13261896"/>
              <a:gd name="connsiteY5095" fmla="*/ 3542872 h 5790485"/>
              <a:gd name="connsiteX5096" fmla="*/ 11904725 w 13261896"/>
              <a:gd name="connsiteY5096" fmla="*/ 3528584 h 5790485"/>
              <a:gd name="connsiteX5097" fmla="*/ 11866625 w 13261896"/>
              <a:gd name="connsiteY5097" fmla="*/ 3600022 h 5790485"/>
              <a:gd name="connsiteX5098" fmla="*/ 11666648 w 13261896"/>
              <a:gd name="connsiteY5098" fmla="*/ 3580972 h 5790485"/>
              <a:gd name="connsiteX5099" fmla="*/ 11604736 w 13261896"/>
              <a:gd name="connsiteY5099" fmla="*/ 3638122 h 5790485"/>
              <a:gd name="connsiteX5100" fmla="*/ 11604736 w 13261896"/>
              <a:gd name="connsiteY5100" fmla="*/ 3585734 h 5790485"/>
              <a:gd name="connsiteX5101" fmla="*/ 11633311 w 13261896"/>
              <a:gd name="connsiteY5101" fmla="*/ 3528584 h 5790485"/>
              <a:gd name="connsiteX5102" fmla="*/ 11666648 w 13261896"/>
              <a:gd name="connsiteY5102" fmla="*/ 3580972 h 5790485"/>
              <a:gd name="connsiteX5103" fmla="*/ 11280933 w 13261896"/>
              <a:gd name="connsiteY5103" fmla="*/ 3533347 h 5790485"/>
              <a:gd name="connsiteX5104" fmla="*/ 11280933 w 13261896"/>
              <a:gd name="connsiteY5104" fmla="*/ 3552397 h 5790485"/>
              <a:gd name="connsiteX5105" fmla="*/ 11233309 w 13261896"/>
              <a:gd name="connsiteY5105" fmla="*/ 3585734 h 5790485"/>
              <a:gd name="connsiteX5106" fmla="*/ 11204734 w 13261896"/>
              <a:gd name="connsiteY5106" fmla="*/ 3580972 h 5790485"/>
              <a:gd name="connsiteX5107" fmla="*/ 11209496 w 13261896"/>
              <a:gd name="connsiteY5107" fmla="*/ 3552397 h 5790485"/>
              <a:gd name="connsiteX5108" fmla="*/ 11247596 w 13261896"/>
              <a:gd name="connsiteY5108" fmla="*/ 3528584 h 5790485"/>
              <a:gd name="connsiteX5109" fmla="*/ 11280933 w 13261896"/>
              <a:gd name="connsiteY5109" fmla="*/ 3533347 h 5790485"/>
              <a:gd name="connsiteX5110" fmla="*/ 11433333 w 13261896"/>
              <a:gd name="connsiteY5110" fmla="*/ 3576209 h 5790485"/>
              <a:gd name="connsiteX5111" fmla="*/ 11414283 w 13261896"/>
              <a:gd name="connsiteY5111" fmla="*/ 3623834 h 5790485"/>
              <a:gd name="connsiteX5112" fmla="*/ 11361896 w 13261896"/>
              <a:gd name="connsiteY5112" fmla="*/ 3561922 h 5790485"/>
              <a:gd name="connsiteX5113" fmla="*/ 11390471 w 13261896"/>
              <a:gd name="connsiteY5113" fmla="*/ 3523822 h 5790485"/>
              <a:gd name="connsiteX5114" fmla="*/ 11433333 w 13261896"/>
              <a:gd name="connsiteY5114" fmla="*/ 3576209 h 5790485"/>
              <a:gd name="connsiteX5115" fmla="*/ 11838098 w 13261896"/>
              <a:gd name="connsiteY5115" fmla="*/ 3552397 h 5790485"/>
              <a:gd name="connsiteX5116" fmla="*/ 11819048 w 13261896"/>
              <a:gd name="connsiteY5116" fmla="*/ 3585734 h 5790485"/>
              <a:gd name="connsiteX5117" fmla="*/ 11790473 w 13261896"/>
              <a:gd name="connsiteY5117" fmla="*/ 3542872 h 5790485"/>
              <a:gd name="connsiteX5118" fmla="*/ 11790473 w 13261896"/>
              <a:gd name="connsiteY5118" fmla="*/ 3528584 h 5790485"/>
              <a:gd name="connsiteX5119" fmla="*/ 11838098 w 13261896"/>
              <a:gd name="connsiteY5119" fmla="*/ 3519059 h 5790485"/>
              <a:gd name="connsiteX5120" fmla="*/ 11838098 w 13261896"/>
              <a:gd name="connsiteY5120" fmla="*/ 3552397 h 5790485"/>
              <a:gd name="connsiteX5121" fmla="*/ 12733306 w 13261896"/>
              <a:gd name="connsiteY5121" fmla="*/ 3514297 h 5790485"/>
              <a:gd name="connsiteX5122" fmla="*/ 12690444 w 13261896"/>
              <a:gd name="connsiteY5122" fmla="*/ 3528584 h 5790485"/>
              <a:gd name="connsiteX5123" fmla="*/ 12595241 w 13261896"/>
              <a:gd name="connsiteY5123" fmla="*/ 3528584 h 5790485"/>
              <a:gd name="connsiteX5124" fmla="*/ 12652344 w 13261896"/>
              <a:gd name="connsiteY5124" fmla="*/ 3514297 h 5790485"/>
              <a:gd name="connsiteX5125" fmla="*/ 12733306 w 13261896"/>
              <a:gd name="connsiteY5125" fmla="*/ 3514297 h 5790485"/>
              <a:gd name="connsiteX5126" fmla="*/ 12471416 w 13261896"/>
              <a:gd name="connsiteY5126" fmla="*/ 3628597 h 5790485"/>
              <a:gd name="connsiteX5127" fmla="*/ 12447604 w 13261896"/>
              <a:gd name="connsiteY5127" fmla="*/ 3633359 h 5790485"/>
              <a:gd name="connsiteX5128" fmla="*/ 12333304 w 13261896"/>
              <a:gd name="connsiteY5128" fmla="*/ 3538109 h 5790485"/>
              <a:gd name="connsiteX5129" fmla="*/ 12333304 w 13261896"/>
              <a:gd name="connsiteY5129" fmla="*/ 3514297 h 5790485"/>
              <a:gd name="connsiteX5130" fmla="*/ 12471416 w 13261896"/>
              <a:gd name="connsiteY5130" fmla="*/ 3628597 h 5790485"/>
              <a:gd name="connsiteX5131" fmla="*/ 11780948 w 13261896"/>
              <a:gd name="connsiteY5131" fmla="*/ 3561922 h 5790485"/>
              <a:gd name="connsiteX5132" fmla="*/ 11733323 w 13261896"/>
              <a:gd name="connsiteY5132" fmla="*/ 3595259 h 5790485"/>
              <a:gd name="connsiteX5133" fmla="*/ 11752373 w 13261896"/>
              <a:gd name="connsiteY5133" fmla="*/ 3509534 h 5790485"/>
              <a:gd name="connsiteX5134" fmla="*/ 11780948 w 13261896"/>
              <a:gd name="connsiteY5134" fmla="*/ 3561922 h 5790485"/>
              <a:gd name="connsiteX5135" fmla="*/ 11499961 w 13261896"/>
              <a:gd name="connsiteY5135" fmla="*/ 3557159 h 5790485"/>
              <a:gd name="connsiteX5136" fmla="*/ 11480958 w 13261896"/>
              <a:gd name="connsiteY5136" fmla="*/ 3609547 h 5790485"/>
              <a:gd name="connsiteX5137" fmla="*/ 11447621 w 13261896"/>
              <a:gd name="connsiteY5137" fmla="*/ 3576209 h 5790485"/>
              <a:gd name="connsiteX5138" fmla="*/ 11433333 w 13261896"/>
              <a:gd name="connsiteY5138" fmla="*/ 3538109 h 5790485"/>
              <a:gd name="connsiteX5139" fmla="*/ 11457146 w 13261896"/>
              <a:gd name="connsiteY5139" fmla="*/ 3495247 h 5790485"/>
              <a:gd name="connsiteX5140" fmla="*/ 11499961 w 13261896"/>
              <a:gd name="connsiteY5140" fmla="*/ 3557159 h 5790485"/>
              <a:gd name="connsiteX5141" fmla="*/ 11347608 w 13261896"/>
              <a:gd name="connsiteY5141" fmla="*/ 3528584 h 5790485"/>
              <a:gd name="connsiteX5142" fmla="*/ 11314271 w 13261896"/>
              <a:gd name="connsiteY5142" fmla="*/ 3580972 h 5790485"/>
              <a:gd name="connsiteX5143" fmla="*/ 11295221 w 13261896"/>
              <a:gd name="connsiteY5143" fmla="*/ 3547634 h 5790485"/>
              <a:gd name="connsiteX5144" fmla="*/ 11328558 w 13261896"/>
              <a:gd name="connsiteY5144" fmla="*/ 3495247 h 5790485"/>
              <a:gd name="connsiteX5145" fmla="*/ 11347608 w 13261896"/>
              <a:gd name="connsiteY5145" fmla="*/ 3528584 h 5790485"/>
              <a:gd name="connsiteX5146" fmla="*/ 11728561 w 13261896"/>
              <a:gd name="connsiteY5146" fmla="*/ 3552397 h 5790485"/>
              <a:gd name="connsiteX5147" fmla="*/ 11671411 w 13261896"/>
              <a:gd name="connsiteY5147" fmla="*/ 3614309 h 5790485"/>
              <a:gd name="connsiteX5148" fmla="*/ 11680936 w 13261896"/>
              <a:gd name="connsiteY5148" fmla="*/ 3580972 h 5790485"/>
              <a:gd name="connsiteX5149" fmla="*/ 11671411 w 13261896"/>
              <a:gd name="connsiteY5149" fmla="*/ 3542872 h 5790485"/>
              <a:gd name="connsiteX5150" fmla="*/ 11690461 w 13261896"/>
              <a:gd name="connsiteY5150" fmla="*/ 3490484 h 5790485"/>
              <a:gd name="connsiteX5151" fmla="*/ 11728561 w 13261896"/>
              <a:gd name="connsiteY5151" fmla="*/ 3552397 h 5790485"/>
              <a:gd name="connsiteX5152" fmla="*/ 11238071 w 13261896"/>
              <a:gd name="connsiteY5152" fmla="*/ 3500009 h 5790485"/>
              <a:gd name="connsiteX5153" fmla="*/ 11238071 w 13261896"/>
              <a:gd name="connsiteY5153" fmla="*/ 3509534 h 5790485"/>
              <a:gd name="connsiteX5154" fmla="*/ 11190446 w 13261896"/>
              <a:gd name="connsiteY5154" fmla="*/ 3542872 h 5790485"/>
              <a:gd name="connsiteX5155" fmla="*/ 11152346 w 13261896"/>
              <a:gd name="connsiteY5155" fmla="*/ 3514297 h 5790485"/>
              <a:gd name="connsiteX5156" fmla="*/ 11157109 w 13261896"/>
              <a:gd name="connsiteY5156" fmla="*/ 3495247 h 5790485"/>
              <a:gd name="connsiteX5157" fmla="*/ 11180921 w 13261896"/>
              <a:gd name="connsiteY5157" fmla="*/ 3500009 h 5790485"/>
              <a:gd name="connsiteX5158" fmla="*/ 11219021 w 13261896"/>
              <a:gd name="connsiteY5158" fmla="*/ 3490484 h 5790485"/>
              <a:gd name="connsiteX5159" fmla="*/ 11238071 w 13261896"/>
              <a:gd name="connsiteY5159" fmla="*/ 3500009 h 5790485"/>
              <a:gd name="connsiteX5160" fmla="*/ 12357116 w 13261896"/>
              <a:gd name="connsiteY5160" fmla="*/ 3490484 h 5790485"/>
              <a:gd name="connsiteX5161" fmla="*/ 12433316 w 13261896"/>
              <a:gd name="connsiteY5161" fmla="*/ 3490484 h 5790485"/>
              <a:gd name="connsiteX5162" fmla="*/ 12557141 w 13261896"/>
              <a:gd name="connsiteY5162" fmla="*/ 3552397 h 5790485"/>
              <a:gd name="connsiteX5163" fmla="*/ 12480941 w 13261896"/>
              <a:gd name="connsiteY5163" fmla="*/ 3619072 h 5790485"/>
              <a:gd name="connsiteX5164" fmla="*/ 12333304 w 13261896"/>
              <a:gd name="connsiteY5164" fmla="*/ 3485722 h 5790485"/>
              <a:gd name="connsiteX5165" fmla="*/ 12357116 w 13261896"/>
              <a:gd name="connsiteY5165" fmla="*/ 3490484 h 5790485"/>
              <a:gd name="connsiteX5166" fmla="*/ 9752361 w 13261896"/>
              <a:gd name="connsiteY5166" fmla="*/ 3966686 h 5790485"/>
              <a:gd name="connsiteX5167" fmla="*/ 9833324 w 13261896"/>
              <a:gd name="connsiteY5167" fmla="*/ 3985736 h 5790485"/>
              <a:gd name="connsiteX5168" fmla="*/ 9880949 w 13261896"/>
              <a:gd name="connsiteY5168" fmla="*/ 4000024 h 5790485"/>
              <a:gd name="connsiteX5169" fmla="*/ 9904761 w 13261896"/>
              <a:gd name="connsiteY5169" fmla="*/ 4000024 h 5790485"/>
              <a:gd name="connsiteX5170" fmla="*/ 9904761 w 13261896"/>
              <a:gd name="connsiteY5170" fmla="*/ 3971449 h 5790485"/>
              <a:gd name="connsiteX5171" fmla="*/ 9923811 w 13261896"/>
              <a:gd name="connsiteY5171" fmla="*/ 3976211 h 5790485"/>
              <a:gd name="connsiteX5172" fmla="*/ 9909524 w 13261896"/>
              <a:gd name="connsiteY5172" fmla="*/ 4004786 h 5790485"/>
              <a:gd name="connsiteX5173" fmla="*/ 10071402 w 13261896"/>
              <a:gd name="connsiteY5173" fmla="*/ 4019074 h 5790485"/>
              <a:gd name="connsiteX5174" fmla="*/ 10033302 w 13261896"/>
              <a:gd name="connsiteY5174" fmla="*/ 4080986 h 5790485"/>
              <a:gd name="connsiteX5175" fmla="*/ 10038064 w 13261896"/>
              <a:gd name="connsiteY5175" fmla="*/ 4071461 h 5790485"/>
              <a:gd name="connsiteX5176" fmla="*/ 9623774 w 13261896"/>
              <a:gd name="connsiteY5176" fmla="*/ 4004786 h 5790485"/>
              <a:gd name="connsiteX5177" fmla="*/ 9623774 w 13261896"/>
              <a:gd name="connsiteY5177" fmla="*/ 4123849 h 5790485"/>
              <a:gd name="connsiteX5178" fmla="*/ 9633299 w 13261896"/>
              <a:gd name="connsiteY5178" fmla="*/ 4128611 h 5790485"/>
              <a:gd name="connsiteX5179" fmla="*/ 9852374 w 13261896"/>
              <a:gd name="connsiteY5179" fmla="*/ 4161901 h 5790485"/>
              <a:gd name="connsiteX5180" fmla="*/ 9852374 w 13261896"/>
              <a:gd name="connsiteY5180" fmla="*/ 4223814 h 5790485"/>
              <a:gd name="connsiteX5181" fmla="*/ 9628536 w 13261896"/>
              <a:gd name="connsiteY5181" fmla="*/ 4185714 h 5790485"/>
              <a:gd name="connsiteX5182" fmla="*/ 9619011 w 13261896"/>
              <a:gd name="connsiteY5182" fmla="*/ 4195239 h 5790485"/>
              <a:gd name="connsiteX5183" fmla="*/ 9638061 w 13261896"/>
              <a:gd name="connsiteY5183" fmla="*/ 4204764 h 5790485"/>
              <a:gd name="connsiteX5184" fmla="*/ 10076164 w 13261896"/>
              <a:gd name="connsiteY5184" fmla="*/ 4280964 h 5790485"/>
              <a:gd name="connsiteX5185" fmla="*/ 10080927 w 13261896"/>
              <a:gd name="connsiteY5185" fmla="*/ 4252389 h 5790485"/>
              <a:gd name="connsiteX5186" fmla="*/ 10080927 w 13261896"/>
              <a:gd name="connsiteY5186" fmla="*/ 4461939 h 5790485"/>
              <a:gd name="connsiteX5187" fmla="*/ 10009489 w 13261896"/>
              <a:gd name="connsiteY5187" fmla="*/ 4466701 h 5790485"/>
              <a:gd name="connsiteX5188" fmla="*/ 9623774 w 13261896"/>
              <a:gd name="connsiteY5188" fmla="*/ 4414314 h 5790485"/>
              <a:gd name="connsiteX5189" fmla="*/ 9623774 w 13261896"/>
              <a:gd name="connsiteY5189" fmla="*/ 4504801 h 5790485"/>
              <a:gd name="connsiteX5190" fmla="*/ 9614249 w 13261896"/>
              <a:gd name="connsiteY5190" fmla="*/ 4504801 h 5790485"/>
              <a:gd name="connsiteX5191" fmla="*/ 9614249 w 13261896"/>
              <a:gd name="connsiteY5191" fmla="*/ 4280964 h 5790485"/>
              <a:gd name="connsiteX5192" fmla="*/ 10071402 w 13261896"/>
              <a:gd name="connsiteY5192" fmla="*/ 4338114 h 5790485"/>
              <a:gd name="connsiteX5193" fmla="*/ 10080927 w 13261896"/>
              <a:gd name="connsiteY5193" fmla="*/ 4328589 h 5790485"/>
              <a:gd name="connsiteX5194" fmla="*/ 10066639 w 13261896"/>
              <a:gd name="connsiteY5194" fmla="*/ 4314301 h 5790485"/>
              <a:gd name="connsiteX5195" fmla="*/ 9614249 w 13261896"/>
              <a:gd name="connsiteY5195" fmla="*/ 4261914 h 5790485"/>
              <a:gd name="connsiteX5196" fmla="*/ 9614249 w 13261896"/>
              <a:gd name="connsiteY5196" fmla="*/ 3895249 h 5790485"/>
              <a:gd name="connsiteX5197" fmla="*/ 9599961 w 13261896"/>
              <a:gd name="connsiteY5197" fmla="*/ 3885724 h 5790485"/>
              <a:gd name="connsiteX5198" fmla="*/ 9590436 w 13261896"/>
              <a:gd name="connsiteY5198" fmla="*/ 3895249 h 5790485"/>
              <a:gd name="connsiteX5199" fmla="*/ 9590436 w 13261896"/>
              <a:gd name="connsiteY5199" fmla="*/ 4257151 h 5790485"/>
              <a:gd name="connsiteX5200" fmla="*/ 9457134 w 13261896"/>
              <a:gd name="connsiteY5200" fmla="*/ 4238101 h 5790485"/>
              <a:gd name="connsiteX5201" fmla="*/ 9580911 w 13261896"/>
              <a:gd name="connsiteY5201" fmla="*/ 4185714 h 5790485"/>
              <a:gd name="connsiteX5202" fmla="*/ 9576197 w 13261896"/>
              <a:gd name="connsiteY5202" fmla="*/ 3928586 h 5790485"/>
              <a:gd name="connsiteX5203" fmla="*/ 9438084 w 13261896"/>
              <a:gd name="connsiteY5203" fmla="*/ 4038124 h 5790485"/>
              <a:gd name="connsiteX5204" fmla="*/ 9309497 w 13261896"/>
              <a:gd name="connsiteY5204" fmla="*/ 4100036 h 5790485"/>
              <a:gd name="connsiteX5205" fmla="*/ 9290447 w 13261896"/>
              <a:gd name="connsiteY5205" fmla="*/ 4119086 h 5790485"/>
              <a:gd name="connsiteX5206" fmla="*/ 9342834 w 13261896"/>
              <a:gd name="connsiteY5206" fmla="*/ 4209526 h 5790485"/>
              <a:gd name="connsiteX5207" fmla="*/ 9333309 w 13261896"/>
              <a:gd name="connsiteY5207" fmla="*/ 4266676 h 5790485"/>
              <a:gd name="connsiteX5208" fmla="*/ 9347597 w 13261896"/>
              <a:gd name="connsiteY5208" fmla="*/ 4300014 h 5790485"/>
              <a:gd name="connsiteX5209" fmla="*/ 9447609 w 13261896"/>
              <a:gd name="connsiteY5209" fmla="*/ 4242864 h 5790485"/>
              <a:gd name="connsiteX5210" fmla="*/ 9590436 w 13261896"/>
              <a:gd name="connsiteY5210" fmla="*/ 4276201 h 5790485"/>
              <a:gd name="connsiteX5211" fmla="*/ 9585674 w 13261896"/>
              <a:gd name="connsiteY5211" fmla="*/ 4509564 h 5790485"/>
              <a:gd name="connsiteX5212" fmla="*/ 9585674 w 13261896"/>
              <a:gd name="connsiteY5212" fmla="*/ 4414314 h 5790485"/>
              <a:gd name="connsiteX5213" fmla="*/ 9176194 w 13261896"/>
              <a:gd name="connsiteY5213" fmla="*/ 4352401 h 5790485"/>
              <a:gd name="connsiteX5214" fmla="*/ 9176194 w 13261896"/>
              <a:gd name="connsiteY5214" fmla="*/ 4547616 h 5790485"/>
              <a:gd name="connsiteX5215" fmla="*/ 9176194 w 13261896"/>
              <a:gd name="connsiteY5215" fmla="*/ 4214289 h 5790485"/>
              <a:gd name="connsiteX5216" fmla="*/ 9323784 w 13261896"/>
              <a:gd name="connsiteY5216" fmla="*/ 4238101 h 5790485"/>
              <a:gd name="connsiteX5217" fmla="*/ 9333309 w 13261896"/>
              <a:gd name="connsiteY5217" fmla="*/ 4228576 h 5790485"/>
              <a:gd name="connsiteX5218" fmla="*/ 9176194 w 13261896"/>
              <a:gd name="connsiteY5218" fmla="*/ 4195239 h 5790485"/>
              <a:gd name="connsiteX5219" fmla="*/ 9176194 w 13261896"/>
              <a:gd name="connsiteY5219" fmla="*/ 4133374 h 5790485"/>
              <a:gd name="connsiteX5220" fmla="*/ 9285684 w 13261896"/>
              <a:gd name="connsiteY5220" fmla="*/ 4152424 h 5790485"/>
              <a:gd name="connsiteX5221" fmla="*/ 9295209 w 13261896"/>
              <a:gd name="connsiteY5221" fmla="*/ 4142899 h 5790485"/>
              <a:gd name="connsiteX5222" fmla="*/ 9176194 w 13261896"/>
              <a:gd name="connsiteY5222" fmla="*/ 4114324 h 5790485"/>
              <a:gd name="connsiteX5223" fmla="*/ 9176194 w 13261896"/>
              <a:gd name="connsiteY5223" fmla="*/ 3952399 h 5790485"/>
              <a:gd name="connsiteX5224" fmla="*/ 9152382 w 13261896"/>
              <a:gd name="connsiteY5224" fmla="*/ 3952399 h 5790485"/>
              <a:gd name="connsiteX5225" fmla="*/ 9152382 w 13261896"/>
              <a:gd name="connsiteY5225" fmla="*/ 4547616 h 5790485"/>
              <a:gd name="connsiteX5226" fmla="*/ 9142857 w 13261896"/>
              <a:gd name="connsiteY5226" fmla="*/ 4547616 h 5790485"/>
              <a:gd name="connsiteX5227" fmla="*/ 9142857 w 13261896"/>
              <a:gd name="connsiteY5227" fmla="*/ 4357164 h 5790485"/>
              <a:gd name="connsiteX5228" fmla="*/ 9014269 w 13261896"/>
              <a:gd name="connsiteY5228" fmla="*/ 4328589 h 5790485"/>
              <a:gd name="connsiteX5229" fmla="*/ 8971407 w 13261896"/>
              <a:gd name="connsiteY5229" fmla="*/ 4423839 h 5790485"/>
              <a:gd name="connsiteX5230" fmla="*/ 8971407 w 13261896"/>
              <a:gd name="connsiteY5230" fmla="*/ 4566666 h 5790485"/>
              <a:gd name="connsiteX5231" fmla="*/ 8819007 w 13261896"/>
              <a:gd name="connsiteY5231" fmla="*/ 4580954 h 5790485"/>
              <a:gd name="connsiteX5232" fmla="*/ 8819007 w 13261896"/>
              <a:gd name="connsiteY5232" fmla="*/ 4390501 h 5790485"/>
              <a:gd name="connsiteX5233" fmla="*/ 8890444 w 13261896"/>
              <a:gd name="connsiteY5233" fmla="*/ 4352401 h 5790485"/>
              <a:gd name="connsiteX5234" fmla="*/ 8866632 w 13261896"/>
              <a:gd name="connsiteY5234" fmla="*/ 4300014 h 5790485"/>
              <a:gd name="connsiteX5235" fmla="*/ 8814292 w 13261896"/>
              <a:gd name="connsiteY5235" fmla="*/ 4342876 h 5790485"/>
              <a:gd name="connsiteX5236" fmla="*/ 8814292 w 13261896"/>
              <a:gd name="connsiteY5236" fmla="*/ 4261914 h 5790485"/>
              <a:gd name="connsiteX5237" fmla="*/ 8833294 w 13261896"/>
              <a:gd name="connsiteY5237" fmla="*/ 4257151 h 5790485"/>
              <a:gd name="connsiteX5238" fmla="*/ 8814292 w 13261896"/>
              <a:gd name="connsiteY5238" fmla="*/ 4209526 h 5790485"/>
              <a:gd name="connsiteX5239" fmla="*/ 8885682 w 13261896"/>
              <a:gd name="connsiteY5239" fmla="*/ 4157139 h 5790485"/>
              <a:gd name="connsiteX5240" fmla="*/ 8795242 w 13261896"/>
              <a:gd name="connsiteY5240" fmla="*/ 4104799 h 5790485"/>
              <a:gd name="connsiteX5241" fmla="*/ 8723804 w 13261896"/>
              <a:gd name="connsiteY5241" fmla="*/ 4147661 h 5790485"/>
              <a:gd name="connsiteX5242" fmla="*/ 8495204 w 13261896"/>
              <a:gd name="connsiteY5242" fmla="*/ 4219051 h 5790485"/>
              <a:gd name="connsiteX5243" fmla="*/ 8309515 w 13261896"/>
              <a:gd name="connsiteY5243" fmla="*/ 4252389 h 5790485"/>
              <a:gd name="connsiteX5244" fmla="*/ 6309503 w 13261896"/>
              <a:gd name="connsiteY5244" fmla="*/ 4547616 h 5790485"/>
              <a:gd name="connsiteX5245" fmla="*/ 6157103 w 13261896"/>
              <a:gd name="connsiteY5245" fmla="*/ 4504801 h 5790485"/>
              <a:gd name="connsiteX5246" fmla="*/ 6314266 w 13261896"/>
              <a:gd name="connsiteY5246" fmla="*/ 4533376 h 5790485"/>
              <a:gd name="connsiteX5247" fmla="*/ 6738081 w 13261896"/>
              <a:gd name="connsiteY5247" fmla="*/ 4471464 h 5790485"/>
              <a:gd name="connsiteX5248" fmla="*/ 7104745 w 13261896"/>
              <a:gd name="connsiteY5248" fmla="*/ 4419076 h 5790485"/>
              <a:gd name="connsiteX5249" fmla="*/ 8685704 w 13261896"/>
              <a:gd name="connsiteY5249" fmla="*/ 4152424 h 5790485"/>
              <a:gd name="connsiteX5250" fmla="*/ 8790479 w 13261896"/>
              <a:gd name="connsiteY5250" fmla="*/ 4085749 h 5790485"/>
              <a:gd name="connsiteX5251" fmla="*/ 8909494 w 13261896"/>
              <a:gd name="connsiteY5251" fmla="*/ 4138136 h 5790485"/>
              <a:gd name="connsiteX5252" fmla="*/ 8823769 w 13261896"/>
              <a:gd name="connsiteY5252" fmla="*/ 4200001 h 5790485"/>
              <a:gd name="connsiteX5253" fmla="*/ 8819007 w 13261896"/>
              <a:gd name="connsiteY5253" fmla="*/ 4214289 h 5790485"/>
              <a:gd name="connsiteX5254" fmla="*/ 8880919 w 13261896"/>
              <a:gd name="connsiteY5254" fmla="*/ 4309539 h 5790485"/>
              <a:gd name="connsiteX5255" fmla="*/ 8899969 w 13261896"/>
              <a:gd name="connsiteY5255" fmla="*/ 4352401 h 5790485"/>
              <a:gd name="connsiteX5256" fmla="*/ 8938069 w 13261896"/>
              <a:gd name="connsiteY5256" fmla="*/ 4376214 h 5790485"/>
              <a:gd name="connsiteX5257" fmla="*/ 9071419 w 13261896"/>
              <a:gd name="connsiteY5257" fmla="*/ 4252389 h 5790485"/>
              <a:gd name="connsiteX5258" fmla="*/ 9142857 w 13261896"/>
              <a:gd name="connsiteY5258" fmla="*/ 4233339 h 5790485"/>
              <a:gd name="connsiteX5259" fmla="*/ 9147619 w 13261896"/>
              <a:gd name="connsiteY5259" fmla="*/ 3990499 h 5790485"/>
              <a:gd name="connsiteX5260" fmla="*/ 9128569 w 13261896"/>
              <a:gd name="connsiteY5260" fmla="*/ 3990499 h 5790485"/>
              <a:gd name="connsiteX5261" fmla="*/ 8980932 w 13261896"/>
              <a:gd name="connsiteY5261" fmla="*/ 4085749 h 5790485"/>
              <a:gd name="connsiteX5262" fmla="*/ 8957119 w 13261896"/>
              <a:gd name="connsiteY5262" fmla="*/ 4071461 h 5790485"/>
              <a:gd name="connsiteX5263" fmla="*/ 8809529 w 13261896"/>
              <a:gd name="connsiteY5263" fmla="*/ 4047649 h 5790485"/>
              <a:gd name="connsiteX5264" fmla="*/ 8809529 w 13261896"/>
              <a:gd name="connsiteY5264" fmla="*/ 4000024 h 5790485"/>
              <a:gd name="connsiteX5265" fmla="*/ 8780954 w 13261896"/>
              <a:gd name="connsiteY5265" fmla="*/ 4000024 h 5790485"/>
              <a:gd name="connsiteX5266" fmla="*/ 8771429 w 13261896"/>
              <a:gd name="connsiteY5266" fmla="*/ 4042886 h 5790485"/>
              <a:gd name="connsiteX5267" fmla="*/ 6647593 w 13261896"/>
              <a:gd name="connsiteY5267" fmla="*/ 4395264 h 5790485"/>
              <a:gd name="connsiteX5268" fmla="*/ 6647593 w 13261896"/>
              <a:gd name="connsiteY5268" fmla="*/ 4352401 h 5790485"/>
              <a:gd name="connsiteX5269" fmla="*/ 7438073 w 13261896"/>
              <a:gd name="connsiteY5269" fmla="*/ 4233339 h 5790485"/>
              <a:gd name="connsiteX5270" fmla="*/ 7423785 w 13261896"/>
              <a:gd name="connsiteY5270" fmla="*/ 4176189 h 5790485"/>
              <a:gd name="connsiteX5271" fmla="*/ 7471410 w 13261896"/>
              <a:gd name="connsiteY5271" fmla="*/ 4138136 h 5790485"/>
              <a:gd name="connsiteX5272" fmla="*/ 7504748 w 13261896"/>
              <a:gd name="connsiteY5272" fmla="*/ 4157139 h 5790485"/>
              <a:gd name="connsiteX5273" fmla="*/ 7466648 w 13261896"/>
              <a:gd name="connsiteY5273" fmla="*/ 4142899 h 5790485"/>
              <a:gd name="connsiteX5274" fmla="*/ 7428548 w 13261896"/>
              <a:gd name="connsiteY5274" fmla="*/ 4180951 h 5790485"/>
              <a:gd name="connsiteX5275" fmla="*/ 7485698 w 13261896"/>
              <a:gd name="connsiteY5275" fmla="*/ 4238101 h 5790485"/>
              <a:gd name="connsiteX5276" fmla="*/ 7523798 w 13261896"/>
              <a:gd name="connsiteY5276" fmla="*/ 4185714 h 5790485"/>
              <a:gd name="connsiteX5277" fmla="*/ 7542848 w 13261896"/>
              <a:gd name="connsiteY5277" fmla="*/ 4214289 h 5790485"/>
              <a:gd name="connsiteX5278" fmla="*/ 8776192 w 13261896"/>
              <a:gd name="connsiteY5278" fmla="*/ 3985736 h 5790485"/>
              <a:gd name="connsiteX5279" fmla="*/ 9042844 w 13261896"/>
              <a:gd name="connsiteY5279" fmla="*/ 4038124 h 5790485"/>
              <a:gd name="connsiteX5280" fmla="*/ 9142857 w 13261896"/>
              <a:gd name="connsiteY5280" fmla="*/ 3976211 h 5790485"/>
              <a:gd name="connsiteX5281" fmla="*/ 9147619 w 13261896"/>
              <a:gd name="connsiteY5281" fmla="*/ 3947636 h 5790485"/>
              <a:gd name="connsiteX5282" fmla="*/ 9185719 w 13261896"/>
              <a:gd name="connsiteY5282" fmla="*/ 3952399 h 5790485"/>
              <a:gd name="connsiteX5283" fmla="*/ 9180957 w 13261896"/>
              <a:gd name="connsiteY5283" fmla="*/ 4057174 h 5790485"/>
              <a:gd name="connsiteX5284" fmla="*/ 9323784 w 13261896"/>
              <a:gd name="connsiteY5284" fmla="*/ 4085749 h 5790485"/>
              <a:gd name="connsiteX5285" fmla="*/ 9480947 w 13261896"/>
              <a:gd name="connsiteY5285" fmla="*/ 3985736 h 5790485"/>
              <a:gd name="connsiteX5286" fmla="*/ 8833294 w 13261896"/>
              <a:gd name="connsiteY5286" fmla="*/ 3823811 h 5790485"/>
              <a:gd name="connsiteX5287" fmla="*/ 8795242 w 13261896"/>
              <a:gd name="connsiteY5287" fmla="*/ 3790474 h 5790485"/>
              <a:gd name="connsiteX5288" fmla="*/ 8742854 w 13261896"/>
              <a:gd name="connsiteY5288" fmla="*/ 3828574 h 5790485"/>
              <a:gd name="connsiteX5289" fmla="*/ 7452360 w 13261896"/>
              <a:gd name="connsiteY5289" fmla="*/ 4128611 h 5790485"/>
              <a:gd name="connsiteX5290" fmla="*/ 6538056 w 13261896"/>
              <a:gd name="connsiteY5290" fmla="*/ 4276201 h 5790485"/>
              <a:gd name="connsiteX5291" fmla="*/ 6414278 w 13261896"/>
              <a:gd name="connsiteY5291" fmla="*/ 4271439 h 5790485"/>
              <a:gd name="connsiteX5292" fmla="*/ 6414278 w 13261896"/>
              <a:gd name="connsiteY5292" fmla="*/ 4252389 h 5790485"/>
              <a:gd name="connsiteX5293" fmla="*/ 6833331 w 13261896"/>
              <a:gd name="connsiteY5293" fmla="*/ 4204764 h 5790485"/>
              <a:gd name="connsiteX5294" fmla="*/ 7190470 w 13261896"/>
              <a:gd name="connsiteY5294" fmla="*/ 4138136 h 5790485"/>
              <a:gd name="connsiteX5295" fmla="*/ 7490460 w 13261896"/>
              <a:gd name="connsiteY5295" fmla="*/ 4080986 h 5790485"/>
              <a:gd name="connsiteX5296" fmla="*/ 7714250 w 13261896"/>
              <a:gd name="connsiteY5296" fmla="*/ 4038124 h 5790485"/>
              <a:gd name="connsiteX5297" fmla="*/ 7938088 w 13261896"/>
              <a:gd name="connsiteY5297" fmla="*/ 3995261 h 5790485"/>
              <a:gd name="connsiteX5298" fmla="*/ 8161877 w 13261896"/>
              <a:gd name="connsiteY5298" fmla="*/ 3952399 h 5790485"/>
              <a:gd name="connsiteX5299" fmla="*/ 8661892 w 13261896"/>
              <a:gd name="connsiteY5299" fmla="*/ 3838099 h 5790485"/>
              <a:gd name="connsiteX5300" fmla="*/ 8804767 w 13261896"/>
              <a:gd name="connsiteY5300" fmla="*/ 3771472 h 5790485"/>
              <a:gd name="connsiteX5301" fmla="*/ 8838057 w 13261896"/>
              <a:gd name="connsiteY5301" fmla="*/ 3799999 h 5790485"/>
              <a:gd name="connsiteX5302" fmla="*/ 8933307 w 13261896"/>
              <a:gd name="connsiteY5302" fmla="*/ 3847624 h 5790485"/>
              <a:gd name="connsiteX5303" fmla="*/ 9052369 w 13261896"/>
              <a:gd name="connsiteY5303" fmla="*/ 3885724 h 5790485"/>
              <a:gd name="connsiteX5304" fmla="*/ 9495234 w 13261896"/>
              <a:gd name="connsiteY5304" fmla="*/ 3976211 h 5790485"/>
              <a:gd name="connsiteX5305" fmla="*/ 9509522 w 13261896"/>
              <a:gd name="connsiteY5305" fmla="*/ 3961924 h 5790485"/>
              <a:gd name="connsiteX5306" fmla="*/ 8938069 w 13261896"/>
              <a:gd name="connsiteY5306" fmla="*/ 3833336 h 5790485"/>
              <a:gd name="connsiteX5307" fmla="*/ 9509522 w 13261896"/>
              <a:gd name="connsiteY5307" fmla="*/ 3952399 h 5790485"/>
              <a:gd name="connsiteX5308" fmla="*/ 9542859 w 13261896"/>
              <a:gd name="connsiteY5308" fmla="*/ 3947636 h 5790485"/>
              <a:gd name="connsiteX5309" fmla="*/ 8961882 w 13261896"/>
              <a:gd name="connsiteY5309" fmla="*/ 3823811 h 5790485"/>
              <a:gd name="connsiteX5310" fmla="*/ 9266634 w 13261896"/>
              <a:gd name="connsiteY5310" fmla="*/ 3595259 h 5790485"/>
              <a:gd name="connsiteX5311" fmla="*/ 9576197 w 13261896"/>
              <a:gd name="connsiteY5311" fmla="*/ 3914299 h 5790485"/>
              <a:gd name="connsiteX5312" fmla="*/ 9580911 w 13261896"/>
              <a:gd name="connsiteY5312" fmla="*/ 3880961 h 5790485"/>
              <a:gd name="connsiteX5313" fmla="*/ 9609486 w 13261896"/>
              <a:gd name="connsiteY5313" fmla="*/ 3880961 h 5790485"/>
              <a:gd name="connsiteX5314" fmla="*/ 9271397 w 13261896"/>
              <a:gd name="connsiteY5314" fmla="*/ 3528584 h 5790485"/>
              <a:gd name="connsiteX5315" fmla="*/ 8861869 w 13261896"/>
              <a:gd name="connsiteY5315" fmla="*/ 3795236 h 5790485"/>
              <a:gd name="connsiteX5316" fmla="*/ 8823769 w 13261896"/>
              <a:gd name="connsiteY5316" fmla="*/ 3771472 h 5790485"/>
              <a:gd name="connsiteX5317" fmla="*/ 9271397 w 13261896"/>
              <a:gd name="connsiteY5317" fmla="*/ 3480959 h 5790485"/>
              <a:gd name="connsiteX5318" fmla="*/ 9752361 w 13261896"/>
              <a:gd name="connsiteY5318" fmla="*/ 3966686 h 5790485"/>
              <a:gd name="connsiteX5319" fmla="*/ 12533329 w 13261896"/>
              <a:gd name="connsiteY5319" fmla="*/ 3500009 h 5790485"/>
              <a:gd name="connsiteX5320" fmla="*/ 12366641 w 13261896"/>
              <a:gd name="connsiteY5320" fmla="*/ 3480959 h 5790485"/>
              <a:gd name="connsiteX5321" fmla="*/ 12433316 w 13261896"/>
              <a:gd name="connsiteY5321" fmla="*/ 3471434 h 5790485"/>
              <a:gd name="connsiteX5322" fmla="*/ 12533329 w 13261896"/>
              <a:gd name="connsiteY5322" fmla="*/ 3500009 h 5790485"/>
              <a:gd name="connsiteX5323" fmla="*/ 11561873 w 13261896"/>
              <a:gd name="connsiteY5323" fmla="*/ 3542872 h 5790485"/>
              <a:gd name="connsiteX5324" fmla="*/ 11547586 w 13261896"/>
              <a:gd name="connsiteY5324" fmla="*/ 3595259 h 5790485"/>
              <a:gd name="connsiteX5325" fmla="*/ 11514248 w 13261896"/>
              <a:gd name="connsiteY5325" fmla="*/ 3566684 h 5790485"/>
              <a:gd name="connsiteX5326" fmla="*/ 11499961 w 13261896"/>
              <a:gd name="connsiteY5326" fmla="*/ 3509534 h 5790485"/>
              <a:gd name="connsiteX5327" fmla="*/ 11514248 w 13261896"/>
              <a:gd name="connsiteY5327" fmla="*/ 3471434 h 5790485"/>
              <a:gd name="connsiteX5328" fmla="*/ 11561873 w 13261896"/>
              <a:gd name="connsiteY5328" fmla="*/ 3542872 h 5790485"/>
              <a:gd name="connsiteX5329" fmla="*/ 12723781 w 13261896"/>
              <a:gd name="connsiteY5329" fmla="*/ 3504772 h 5790485"/>
              <a:gd name="connsiteX5330" fmla="*/ 12638056 w 13261896"/>
              <a:gd name="connsiteY5330" fmla="*/ 3504772 h 5790485"/>
              <a:gd name="connsiteX5331" fmla="*/ 12590479 w 13261896"/>
              <a:gd name="connsiteY5331" fmla="*/ 3519059 h 5790485"/>
              <a:gd name="connsiteX5332" fmla="*/ 12680919 w 13261896"/>
              <a:gd name="connsiteY5332" fmla="*/ 3490484 h 5790485"/>
              <a:gd name="connsiteX5333" fmla="*/ 12766644 w 13261896"/>
              <a:gd name="connsiteY5333" fmla="*/ 3466672 h 5790485"/>
              <a:gd name="connsiteX5334" fmla="*/ 12723781 w 13261896"/>
              <a:gd name="connsiteY5334" fmla="*/ 3504772 h 5790485"/>
              <a:gd name="connsiteX5335" fmla="*/ 11319033 w 13261896"/>
              <a:gd name="connsiteY5335" fmla="*/ 3476197 h 5790485"/>
              <a:gd name="connsiteX5336" fmla="*/ 11309508 w 13261896"/>
              <a:gd name="connsiteY5336" fmla="*/ 3500009 h 5790485"/>
              <a:gd name="connsiteX5337" fmla="*/ 11271408 w 13261896"/>
              <a:gd name="connsiteY5337" fmla="*/ 3519059 h 5790485"/>
              <a:gd name="connsiteX5338" fmla="*/ 11252359 w 13261896"/>
              <a:gd name="connsiteY5338" fmla="*/ 3514297 h 5790485"/>
              <a:gd name="connsiteX5339" fmla="*/ 11299983 w 13261896"/>
              <a:gd name="connsiteY5339" fmla="*/ 3466672 h 5790485"/>
              <a:gd name="connsiteX5340" fmla="*/ 11319033 w 13261896"/>
              <a:gd name="connsiteY5340" fmla="*/ 3476197 h 5790485"/>
              <a:gd name="connsiteX5341" fmla="*/ 11380946 w 13261896"/>
              <a:gd name="connsiteY5341" fmla="*/ 3500009 h 5790485"/>
              <a:gd name="connsiteX5342" fmla="*/ 11357133 w 13261896"/>
              <a:gd name="connsiteY5342" fmla="*/ 3547634 h 5790485"/>
              <a:gd name="connsiteX5343" fmla="*/ 11328558 w 13261896"/>
              <a:gd name="connsiteY5343" fmla="*/ 3476197 h 5790485"/>
              <a:gd name="connsiteX5344" fmla="*/ 11352371 w 13261896"/>
              <a:gd name="connsiteY5344" fmla="*/ 3461909 h 5790485"/>
              <a:gd name="connsiteX5345" fmla="*/ 11380946 w 13261896"/>
              <a:gd name="connsiteY5345" fmla="*/ 3500009 h 5790485"/>
              <a:gd name="connsiteX5346" fmla="*/ 11904725 w 13261896"/>
              <a:gd name="connsiteY5346" fmla="*/ 3509534 h 5790485"/>
              <a:gd name="connsiteX5347" fmla="*/ 11876150 w 13261896"/>
              <a:gd name="connsiteY5347" fmla="*/ 3528584 h 5790485"/>
              <a:gd name="connsiteX5348" fmla="*/ 11857148 w 13261896"/>
              <a:gd name="connsiteY5348" fmla="*/ 3528584 h 5790485"/>
              <a:gd name="connsiteX5349" fmla="*/ 11852386 w 13261896"/>
              <a:gd name="connsiteY5349" fmla="*/ 3514297 h 5790485"/>
              <a:gd name="connsiteX5350" fmla="*/ 11876150 w 13261896"/>
              <a:gd name="connsiteY5350" fmla="*/ 3466672 h 5790485"/>
              <a:gd name="connsiteX5351" fmla="*/ 11904725 w 13261896"/>
              <a:gd name="connsiteY5351" fmla="*/ 3457147 h 5790485"/>
              <a:gd name="connsiteX5352" fmla="*/ 11904725 w 13261896"/>
              <a:gd name="connsiteY5352" fmla="*/ 3509534 h 5790485"/>
              <a:gd name="connsiteX5353" fmla="*/ 11280933 w 13261896"/>
              <a:gd name="connsiteY5353" fmla="*/ 3452384 h 5790485"/>
              <a:gd name="connsiteX5354" fmla="*/ 11285696 w 13261896"/>
              <a:gd name="connsiteY5354" fmla="*/ 3466672 h 5790485"/>
              <a:gd name="connsiteX5355" fmla="*/ 11252359 w 13261896"/>
              <a:gd name="connsiteY5355" fmla="*/ 3485722 h 5790485"/>
              <a:gd name="connsiteX5356" fmla="*/ 11228546 w 13261896"/>
              <a:gd name="connsiteY5356" fmla="*/ 3480959 h 5790485"/>
              <a:gd name="connsiteX5357" fmla="*/ 11266646 w 13261896"/>
              <a:gd name="connsiteY5357" fmla="*/ 3447622 h 5790485"/>
              <a:gd name="connsiteX5358" fmla="*/ 11280933 w 13261896"/>
              <a:gd name="connsiteY5358" fmla="*/ 3452384 h 5790485"/>
              <a:gd name="connsiteX5359" fmla="*/ 11623786 w 13261896"/>
              <a:gd name="connsiteY5359" fmla="*/ 3504772 h 5790485"/>
              <a:gd name="connsiteX5360" fmla="*/ 11599973 w 13261896"/>
              <a:gd name="connsiteY5360" fmla="*/ 3576209 h 5790485"/>
              <a:gd name="connsiteX5361" fmla="*/ 11576161 w 13261896"/>
              <a:gd name="connsiteY5361" fmla="*/ 3547634 h 5790485"/>
              <a:gd name="connsiteX5362" fmla="*/ 11552348 w 13261896"/>
              <a:gd name="connsiteY5362" fmla="*/ 3480959 h 5790485"/>
              <a:gd name="connsiteX5363" fmla="*/ 11566636 w 13261896"/>
              <a:gd name="connsiteY5363" fmla="*/ 3442859 h 5790485"/>
              <a:gd name="connsiteX5364" fmla="*/ 11623786 w 13261896"/>
              <a:gd name="connsiteY5364" fmla="*/ 3504772 h 5790485"/>
              <a:gd name="connsiteX5365" fmla="*/ 11442858 w 13261896"/>
              <a:gd name="connsiteY5365" fmla="*/ 3485722 h 5790485"/>
              <a:gd name="connsiteX5366" fmla="*/ 11428571 w 13261896"/>
              <a:gd name="connsiteY5366" fmla="*/ 3528584 h 5790485"/>
              <a:gd name="connsiteX5367" fmla="*/ 11376183 w 13261896"/>
              <a:gd name="connsiteY5367" fmla="*/ 3461909 h 5790485"/>
              <a:gd name="connsiteX5368" fmla="*/ 11414283 w 13261896"/>
              <a:gd name="connsiteY5368" fmla="*/ 3442859 h 5790485"/>
              <a:gd name="connsiteX5369" fmla="*/ 11442858 w 13261896"/>
              <a:gd name="connsiteY5369" fmla="*/ 3485722 h 5790485"/>
              <a:gd name="connsiteX5370" fmla="*/ 11185684 w 13261896"/>
              <a:gd name="connsiteY5370" fmla="*/ 3442859 h 5790485"/>
              <a:gd name="connsiteX5371" fmla="*/ 11219021 w 13261896"/>
              <a:gd name="connsiteY5371" fmla="*/ 3466672 h 5790485"/>
              <a:gd name="connsiteX5372" fmla="*/ 11180921 w 13261896"/>
              <a:gd name="connsiteY5372" fmla="*/ 3490484 h 5790485"/>
              <a:gd name="connsiteX5373" fmla="*/ 11152346 w 13261896"/>
              <a:gd name="connsiteY5373" fmla="*/ 3480959 h 5790485"/>
              <a:gd name="connsiteX5374" fmla="*/ 11152346 w 13261896"/>
              <a:gd name="connsiteY5374" fmla="*/ 3442859 h 5790485"/>
              <a:gd name="connsiteX5375" fmla="*/ 11185684 w 13261896"/>
              <a:gd name="connsiteY5375" fmla="*/ 3442859 h 5790485"/>
              <a:gd name="connsiteX5376" fmla="*/ 12661869 w 13261896"/>
              <a:gd name="connsiteY5376" fmla="*/ 3485722 h 5790485"/>
              <a:gd name="connsiteX5377" fmla="*/ 12642819 w 13261896"/>
              <a:gd name="connsiteY5377" fmla="*/ 3490484 h 5790485"/>
              <a:gd name="connsiteX5378" fmla="*/ 12600004 w 13261896"/>
              <a:gd name="connsiteY5378" fmla="*/ 3438097 h 5790485"/>
              <a:gd name="connsiteX5379" fmla="*/ 12661869 w 13261896"/>
              <a:gd name="connsiteY5379" fmla="*/ 3485722 h 5790485"/>
              <a:gd name="connsiteX5380" fmla="*/ 12328541 w 13261896"/>
              <a:gd name="connsiteY5380" fmla="*/ 3480959 h 5790485"/>
              <a:gd name="connsiteX5381" fmla="*/ 12314254 w 13261896"/>
              <a:gd name="connsiteY5381" fmla="*/ 3438097 h 5790485"/>
              <a:gd name="connsiteX5382" fmla="*/ 12328541 w 13261896"/>
              <a:gd name="connsiteY5382" fmla="*/ 3480959 h 5790485"/>
              <a:gd name="connsiteX5383" fmla="*/ 11861911 w 13261896"/>
              <a:gd name="connsiteY5383" fmla="*/ 3452384 h 5790485"/>
              <a:gd name="connsiteX5384" fmla="*/ 11785711 w 13261896"/>
              <a:gd name="connsiteY5384" fmla="*/ 3519059 h 5790485"/>
              <a:gd name="connsiteX5385" fmla="*/ 11776186 w 13261896"/>
              <a:gd name="connsiteY5385" fmla="*/ 3480959 h 5790485"/>
              <a:gd name="connsiteX5386" fmla="*/ 11852386 w 13261896"/>
              <a:gd name="connsiteY5386" fmla="*/ 3419047 h 5790485"/>
              <a:gd name="connsiteX5387" fmla="*/ 11861911 w 13261896"/>
              <a:gd name="connsiteY5387" fmla="*/ 3452384 h 5790485"/>
              <a:gd name="connsiteX5388" fmla="*/ 11499961 w 13261896"/>
              <a:gd name="connsiteY5388" fmla="*/ 3461909 h 5790485"/>
              <a:gd name="connsiteX5389" fmla="*/ 11485673 w 13261896"/>
              <a:gd name="connsiteY5389" fmla="*/ 3500009 h 5790485"/>
              <a:gd name="connsiteX5390" fmla="*/ 11457146 w 13261896"/>
              <a:gd name="connsiteY5390" fmla="*/ 3476197 h 5790485"/>
              <a:gd name="connsiteX5391" fmla="*/ 11433333 w 13261896"/>
              <a:gd name="connsiteY5391" fmla="*/ 3438097 h 5790485"/>
              <a:gd name="connsiteX5392" fmla="*/ 11466671 w 13261896"/>
              <a:gd name="connsiteY5392" fmla="*/ 3419047 h 5790485"/>
              <a:gd name="connsiteX5393" fmla="*/ 11499961 w 13261896"/>
              <a:gd name="connsiteY5393" fmla="*/ 3461909 h 5790485"/>
              <a:gd name="connsiteX5394" fmla="*/ 11266646 w 13261896"/>
              <a:gd name="connsiteY5394" fmla="*/ 3428572 h 5790485"/>
              <a:gd name="connsiteX5395" fmla="*/ 11228546 w 13261896"/>
              <a:gd name="connsiteY5395" fmla="*/ 3452384 h 5790485"/>
              <a:gd name="connsiteX5396" fmla="*/ 11199971 w 13261896"/>
              <a:gd name="connsiteY5396" fmla="*/ 3438097 h 5790485"/>
              <a:gd name="connsiteX5397" fmla="*/ 11261883 w 13261896"/>
              <a:gd name="connsiteY5397" fmla="*/ 3419047 h 5790485"/>
              <a:gd name="connsiteX5398" fmla="*/ 11266646 w 13261896"/>
              <a:gd name="connsiteY5398" fmla="*/ 3428572 h 5790485"/>
              <a:gd name="connsiteX5399" fmla="*/ 12628531 w 13261896"/>
              <a:gd name="connsiteY5399" fmla="*/ 3490484 h 5790485"/>
              <a:gd name="connsiteX5400" fmla="*/ 12609529 w 13261896"/>
              <a:gd name="connsiteY5400" fmla="*/ 3500009 h 5790485"/>
              <a:gd name="connsiteX5401" fmla="*/ 12571429 w 13261896"/>
              <a:gd name="connsiteY5401" fmla="*/ 3428572 h 5790485"/>
              <a:gd name="connsiteX5402" fmla="*/ 12571429 w 13261896"/>
              <a:gd name="connsiteY5402" fmla="*/ 3414284 h 5790485"/>
              <a:gd name="connsiteX5403" fmla="*/ 12628531 w 13261896"/>
              <a:gd name="connsiteY5403" fmla="*/ 3490484 h 5790485"/>
              <a:gd name="connsiteX5404" fmla="*/ 11680936 w 13261896"/>
              <a:gd name="connsiteY5404" fmla="*/ 3476197 h 5790485"/>
              <a:gd name="connsiteX5405" fmla="*/ 11661886 w 13261896"/>
              <a:gd name="connsiteY5405" fmla="*/ 3533347 h 5790485"/>
              <a:gd name="connsiteX5406" fmla="*/ 11638073 w 13261896"/>
              <a:gd name="connsiteY5406" fmla="*/ 3514297 h 5790485"/>
              <a:gd name="connsiteX5407" fmla="*/ 11619023 w 13261896"/>
              <a:gd name="connsiteY5407" fmla="*/ 3447622 h 5790485"/>
              <a:gd name="connsiteX5408" fmla="*/ 11623786 w 13261896"/>
              <a:gd name="connsiteY5408" fmla="*/ 3409522 h 5790485"/>
              <a:gd name="connsiteX5409" fmla="*/ 11680936 w 13261896"/>
              <a:gd name="connsiteY5409" fmla="*/ 3476197 h 5790485"/>
              <a:gd name="connsiteX5410" fmla="*/ 11904725 w 13261896"/>
              <a:gd name="connsiteY5410" fmla="*/ 3438097 h 5790485"/>
              <a:gd name="connsiteX5411" fmla="*/ 11876150 w 13261896"/>
              <a:gd name="connsiteY5411" fmla="*/ 3452384 h 5790485"/>
              <a:gd name="connsiteX5412" fmla="*/ 11866625 w 13261896"/>
              <a:gd name="connsiteY5412" fmla="*/ 3414284 h 5790485"/>
              <a:gd name="connsiteX5413" fmla="*/ 11904725 w 13261896"/>
              <a:gd name="connsiteY5413" fmla="*/ 3395234 h 5790485"/>
              <a:gd name="connsiteX5414" fmla="*/ 11904725 w 13261896"/>
              <a:gd name="connsiteY5414" fmla="*/ 3438097 h 5790485"/>
              <a:gd name="connsiteX5415" fmla="*/ 11747611 w 13261896"/>
              <a:gd name="connsiteY5415" fmla="*/ 3466672 h 5790485"/>
              <a:gd name="connsiteX5416" fmla="*/ 11733323 w 13261896"/>
              <a:gd name="connsiteY5416" fmla="*/ 3519059 h 5790485"/>
              <a:gd name="connsiteX5417" fmla="*/ 11690461 w 13261896"/>
              <a:gd name="connsiteY5417" fmla="*/ 3471434 h 5790485"/>
              <a:gd name="connsiteX5418" fmla="*/ 11671411 w 13261896"/>
              <a:gd name="connsiteY5418" fmla="*/ 3419047 h 5790485"/>
              <a:gd name="connsiteX5419" fmla="*/ 11680936 w 13261896"/>
              <a:gd name="connsiteY5419" fmla="*/ 3395234 h 5790485"/>
              <a:gd name="connsiteX5420" fmla="*/ 11747611 w 13261896"/>
              <a:gd name="connsiteY5420" fmla="*/ 3466672 h 5790485"/>
              <a:gd name="connsiteX5421" fmla="*/ 11552348 w 13261896"/>
              <a:gd name="connsiteY5421" fmla="*/ 3438097 h 5790485"/>
              <a:gd name="connsiteX5422" fmla="*/ 11542823 w 13261896"/>
              <a:gd name="connsiteY5422" fmla="*/ 3476197 h 5790485"/>
              <a:gd name="connsiteX5423" fmla="*/ 11514248 w 13261896"/>
              <a:gd name="connsiteY5423" fmla="*/ 3452384 h 5790485"/>
              <a:gd name="connsiteX5424" fmla="*/ 11485673 w 13261896"/>
              <a:gd name="connsiteY5424" fmla="*/ 3414284 h 5790485"/>
              <a:gd name="connsiteX5425" fmla="*/ 11514248 w 13261896"/>
              <a:gd name="connsiteY5425" fmla="*/ 3390519 h 5790485"/>
              <a:gd name="connsiteX5426" fmla="*/ 11552348 w 13261896"/>
              <a:gd name="connsiteY5426" fmla="*/ 3438097 h 5790485"/>
              <a:gd name="connsiteX5427" fmla="*/ 11204734 w 13261896"/>
              <a:gd name="connsiteY5427" fmla="*/ 3414284 h 5790485"/>
              <a:gd name="connsiteX5428" fmla="*/ 11176159 w 13261896"/>
              <a:gd name="connsiteY5428" fmla="*/ 3433334 h 5790485"/>
              <a:gd name="connsiteX5429" fmla="*/ 11152346 w 13261896"/>
              <a:gd name="connsiteY5429" fmla="*/ 3433334 h 5790485"/>
              <a:gd name="connsiteX5430" fmla="*/ 11152346 w 13261896"/>
              <a:gd name="connsiteY5430" fmla="*/ 3390519 h 5790485"/>
              <a:gd name="connsiteX5431" fmla="*/ 11204734 w 13261896"/>
              <a:gd name="connsiteY5431" fmla="*/ 3414284 h 5790485"/>
              <a:gd name="connsiteX5432" fmla="*/ 11257121 w 13261896"/>
              <a:gd name="connsiteY5432" fmla="*/ 3385757 h 5790485"/>
              <a:gd name="connsiteX5433" fmla="*/ 11257121 w 13261896"/>
              <a:gd name="connsiteY5433" fmla="*/ 3404759 h 5790485"/>
              <a:gd name="connsiteX5434" fmla="*/ 11209496 w 13261896"/>
              <a:gd name="connsiteY5434" fmla="*/ 3404759 h 5790485"/>
              <a:gd name="connsiteX5435" fmla="*/ 11228546 w 13261896"/>
              <a:gd name="connsiteY5435" fmla="*/ 3385757 h 5790485"/>
              <a:gd name="connsiteX5436" fmla="*/ 11257121 w 13261896"/>
              <a:gd name="connsiteY5436" fmla="*/ 3385757 h 5790485"/>
              <a:gd name="connsiteX5437" fmla="*/ 11828573 w 13261896"/>
              <a:gd name="connsiteY5437" fmla="*/ 3371469 h 5790485"/>
              <a:gd name="connsiteX5438" fmla="*/ 11828573 w 13261896"/>
              <a:gd name="connsiteY5438" fmla="*/ 3390519 h 5790485"/>
              <a:gd name="connsiteX5439" fmla="*/ 11776186 w 13261896"/>
              <a:gd name="connsiteY5439" fmla="*/ 3452384 h 5790485"/>
              <a:gd name="connsiteX5440" fmla="*/ 11776186 w 13261896"/>
              <a:gd name="connsiteY5440" fmla="*/ 3390519 h 5790485"/>
              <a:gd name="connsiteX5441" fmla="*/ 11785711 w 13261896"/>
              <a:gd name="connsiteY5441" fmla="*/ 3371469 h 5790485"/>
              <a:gd name="connsiteX5442" fmla="*/ 11828573 w 13261896"/>
              <a:gd name="connsiteY5442" fmla="*/ 3371469 h 5790485"/>
              <a:gd name="connsiteX5443" fmla="*/ 11761898 w 13261896"/>
              <a:gd name="connsiteY5443" fmla="*/ 3404759 h 5790485"/>
              <a:gd name="connsiteX5444" fmla="*/ 11766661 w 13261896"/>
              <a:gd name="connsiteY5444" fmla="*/ 3504772 h 5790485"/>
              <a:gd name="connsiteX5445" fmla="*/ 11757136 w 13261896"/>
              <a:gd name="connsiteY5445" fmla="*/ 3500009 h 5790485"/>
              <a:gd name="connsiteX5446" fmla="*/ 11761898 w 13261896"/>
              <a:gd name="connsiteY5446" fmla="*/ 3471434 h 5790485"/>
              <a:gd name="connsiteX5447" fmla="*/ 11733323 w 13261896"/>
              <a:gd name="connsiteY5447" fmla="*/ 3404759 h 5790485"/>
              <a:gd name="connsiteX5448" fmla="*/ 11747611 w 13261896"/>
              <a:gd name="connsiteY5448" fmla="*/ 3371469 h 5790485"/>
              <a:gd name="connsiteX5449" fmla="*/ 11761898 w 13261896"/>
              <a:gd name="connsiteY5449" fmla="*/ 3404759 h 5790485"/>
              <a:gd name="connsiteX5450" fmla="*/ 11614261 w 13261896"/>
              <a:gd name="connsiteY5450" fmla="*/ 3414284 h 5790485"/>
              <a:gd name="connsiteX5451" fmla="*/ 11604736 w 13261896"/>
              <a:gd name="connsiteY5451" fmla="*/ 3447622 h 5790485"/>
              <a:gd name="connsiteX5452" fmla="*/ 11566636 w 13261896"/>
              <a:gd name="connsiteY5452" fmla="*/ 3428572 h 5790485"/>
              <a:gd name="connsiteX5453" fmla="*/ 11528536 w 13261896"/>
              <a:gd name="connsiteY5453" fmla="*/ 3380994 h 5790485"/>
              <a:gd name="connsiteX5454" fmla="*/ 11561873 w 13261896"/>
              <a:gd name="connsiteY5454" fmla="*/ 3357182 h 5790485"/>
              <a:gd name="connsiteX5455" fmla="*/ 11614261 w 13261896"/>
              <a:gd name="connsiteY5455" fmla="*/ 3414284 h 5790485"/>
              <a:gd name="connsiteX5456" fmla="*/ 11261883 w 13261896"/>
              <a:gd name="connsiteY5456" fmla="*/ 3371469 h 5790485"/>
              <a:gd name="connsiteX5457" fmla="*/ 11233309 w 13261896"/>
              <a:gd name="connsiteY5457" fmla="*/ 3371469 h 5790485"/>
              <a:gd name="connsiteX5458" fmla="*/ 11233309 w 13261896"/>
              <a:gd name="connsiteY5458" fmla="*/ 3357182 h 5790485"/>
              <a:gd name="connsiteX5459" fmla="*/ 11261883 w 13261896"/>
              <a:gd name="connsiteY5459" fmla="*/ 3371469 h 5790485"/>
              <a:gd name="connsiteX5460" fmla="*/ 11223784 w 13261896"/>
              <a:gd name="connsiteY5460" fmla="*/ 3371469 h 5790485"/>
              <a:gd name="connsiteX5461" fmla="*/ 11185684 w 13261896"/>
              <a:gd name="connsiteY5461" fmla="*/ 3390519 h 5790485"/>
              <a:gd name="connsiteX5462" fmla="*/ 11152346 w 13261896"/>
              <a:gd name="connsiteY5462" fmla="*/ 3357182 h 5790485"/>
              <a:gd name="connsiteX5463" fmla="*/ 11171396 w 13261896"/>
              <a:gd name="connsiteY5463" fmla="*/ 3342894 h 5790485"/>
              <a:gd name="connsiteX5464" fmla="*/ 11223784 w 13261896"/>
              <a:gd name="connsiteY5464" fmla="*/ 3371469 h 5790485"/>
              <a:gd name="connsiteX5465" fmla="*/ 11671411 w 13261896"/>
              <a:gd name="connsiteY5465" fmla="*/ 3366707 h 5790485"/>
              <a:gd name="connsiteX5466" fmla="*/ 11661886 w 13261896"/>
              <a:gd name="connsiteY5466" fmla="*/ 3414284 h 5790485"/>
              <a:gd name="connsiteX5467" fmla="*/ 11623786 w 13261896"/>
              <a:gd name="connsiteY5467" fmla="*/ 3390519 h 5790485"/>
              <a:gd name="connsiteX5468" fmla="*/ 11576161 w 13261896"/>
              <a:gd name="connsiteY5468" fmla="*/ 3347657 h 5790485"/>
              <a:gd name="connsiteX5469" fmla="*/ 11633311 w 13261896"/>
              <a:gd name="connsiteY5469" fmla="*/ 3319082 h 5790485"/>
              <a:gd name="connsiteX5470" fmla="*/ 11671411 w 13261896"/>
              <a:gd name="connsiteY5470" fmla="*/ 3366707 h 5790485"/>
              <a:gd name="connsiteX5471" fmla="*/ 11899963 w 13261896"/>
              <a:gd name="connsiteY5471" fmla="*/ 3352419 h 5790485"/>
              <a:gd name="connsiteX5472" fmla="*/ 11838098 w 13261896"/>
              <a:gd name="connsiteY5472" fmla="*/ 3409522 h 5790485"/>
              <a:gd name="connsiteX5473" fmla="*/ 11838098 w 13261896"/>
              <a:gd name="connsiteY5473" fmla="*/ 3395234 h 5790485"/>
              <a:gd name="connsiteX5474" fmla="*/ 11842861 w 13261896"/>
              <a:gd name="connsiteY5474" fmla="*/ 3366707 h 5790485"/>
              <a:gd name="connsiteX5475" fmla="*/ 11895200 w 13261896"/>
              <a:gd name="connsiteY5475" fmla="*/ 3314319 h 5790485"/>
              <a:gd name="connsiteX5476" fmla="*/ 11899963 w 13261896"/>
              <a:gd name="connsiteY5476" fmla="*/ 3352419 h 5790485"/>
              <a:gd name="connsiteX5477" fmla="*/ 11261883 w 13261896"/>
              <a:gd name="connsiteY5477" fmla="*/ 3352419 h 5790485"/>
              <a:gd name="connsiteX5478" fmla="*/ 11238071 w 13261896"/>
              <a:gd name="connsiteY5478" fmla="*/ 3319082 h 5790485"/>
              <a:gd name="connsiteX5479" fmla="*/ 11285696 w 13261896"/>
              <a:gd name="connsiteY5479" fmla="*/ 3338132 h 5790485"/>
              <a:gd name="connsiteX5480" fmla="*/ 11261883 w 13261896"/>
              <a:gd name="connsiteY5480" fmla="*/ 3352419 h 5790485"/>
              <a:gd name="connsiteX5481" fmla="*/ 11599973 w 13261896"/>
              <a:gd name="connsiteY5481" fmla="*/ 3319082 h 5790485"/>
              <a:gd name="connsiteX5482" fmla="*/ 11542823 w 13261896"/>
              <a:gd name="connsiteY5482" fmla="*/ 3352419 h 5790485"/>
              <a:gd name="connsiteX5483" fmla="*/ 11580923 w 13261896"/>
              <a:gd name="connsiteY5483" fmla="*/ 3309557 h 5790485"/>
              <a:gd name="connsiteX5484" fmla="*/ 11599973 w 13261896"/>
              <a:gd name="connsiteY5484" fmla="*/ 3319082 h 5790485"/>
              <a:gd name="connsiteX5485" fmla="*/ 11852386 w 13261896"/>
              <a:gd name="connsiteY5485" fmla="*/ 3314319 h 5790485"/>
              <a:gd name="connsiteX5486" fmla="*/ 11804761 w 13261896"/>
              <a:gd name="connsiteY5486" fmla="*/ 3361944 h 5790485"/>
              <a:gd name="connsiteX5487" fmla="*/ 11790473 w 13261896"/>
              <a:gd name="connsiteY5487" fmla="*/ 3361944 h 5790485"/>
              <a:gd name="connsiteX5488" fmla="*/ 11790473 w 13261896"/>
              <a:gd name="connsiteY5488" fmla="*/ 3347657 h 5790485"/>
              <a:gd name="connsiteX5489" fmla="*/ 11847623 w 13261896"/>
              <a:gd name="connsiteY5489" fmla="*/ 3290507 h 5790485"/>
              <a:gd name="connsiteX5490" fmla="*/ 11852386 w 13261896"/>
              <a:gd name="connsiteY5490" fmla="*/ 3314319 h 5790485"/>
              <a:gd name="connsiteX5491" fmla="*/ 11738086 w 13261896"/>
              <a:gd name="connsiteY5491" fmla="*/ 3347657 h 5790485"/>
              <a:gd name="connsiteX5492" fmla="*/ 11719036 w 13261896"/>
              <a:gd name="connsiteY5492" fmla="*/ 3399997 h 5790485"/>
              <a:gd name="connsiteX5493" fmla="*/ 11652361 w 13261896"/>
              <a:gd name="connsiteY5493" fmla="*/ 3309557 h 5790485"/>
              <a:gd name="connsiteX5494" fmla="*/ 11704748 w 13261896"/>
              <a:gd name="connsiteY5494" fmla="*/ 3290507 h 5790485"/>
              <a:gd name="connsiteX5495" fmla="*/ 11738086 w 13261896"/>
              <a:gd name="connsiteY5495" fmla="*/ 3347657 h 5790485"/>
              <a:gd name="connsiteX5496" fmla="*/ 11528536 w 13261896"/>
              <a:gd name="connsiteY5496" fmla="*/ 3309557 h 5790485"/>
              <a:gd name="connsiteX5497" fmla="*/ 11538061 w 13261896"/>
              <a:gd name="connsiteY5497" fmla="*/ 3314319 h 5790485"/>
              <a:gd name="connsiteX5498" fmla="*/ 11566636 w 13261896"/>
              <a:gd name="connsiteY5498" fmla="*/ 3304794 h 5790485"/>
              <a:gd name="connsiteX5499" fmla="*/ 11519011 w 13261896"/>
              <a:gd name="connsiteY5499" fmla="*/ 3357182 h 5790485"/>
              <a:gd name="connsiteX5500" fmla="*/ 11519011 w 13261896"/>
              <a:gd name="connsiteY5500" fmla="*/ 3338132 h 5790485"/>
              <a:gd name="connsiteX5501" fmla="*/ 11509486 w 13261896"/>
              <a:gd name="connsiteY5501" fmla="*/ 3333369 h 5790485"/>
              <a:gd name="connsiteX5502" fmla="*/ 11438096 w 13261896"/>
              <a:gd name="connsiteY5502" fmla="*/ 3395234 h 5790485"/>
              <a:gd name="connsiteX5503" fmla="*/ 11433333 w 13261896"/>
              <a:gd name="connsiteY5503" fmla="*/ 3361944 h 5790485"/>
              <a:gd name="connsiteX5504" fmla="*/ 11376183 w 13261896"/>
              <a:gd name="connsiteY5504" fmla="*/ 3423809 h 5790485"/>
              <a:gd name="connsiteX5505" fmla="*/ 11361896 w 13261896"/>
              <a:gd name="connsiteY5505" fmla="*/ 3423809 h 5790485"/>
              <a:gd name="connsiteX5506" fmla="*/ 11357133 w 13261896"/>
              <a:gd name="connsiteY5506" fmla="*/ 3395234 h 5790485"/>
              <a:gd name="connsiteX5507" fmla="*/ 11314271 w 13261896"/>
              <a:gd name="connsiteY5507" fmla="*/ 3419047 h 5790485"/>
              <a:gd name="connsiteX5508" fmla="*/ 11295221 w 13261896"/>
              <a:gd name="connsiteY5508" fmla="*/ 3419047 h 5790485"/>
              <a:gd name="connsiteX5509" fmla="*/ 11323796 w 13261896"/>
              <a:gd name="connsiteY5509" fmla="*/ 3380994 h 5790485"/>
              <a:gd name="connsiteX5510" fmla="*/ 11309508 w 13261896"/>
              <a:gd name="connsiteY5510" fmla="*/ 3371469 h 5790485"/>
              <a:gd name="connsiteX5511" fmla="*/ 11314271 w 13261896"/>
              <a:gd name="connsiteY5511" fmla="*/ 3357182 h 5790485"/>
              <a:gd name="connsiteX5512" fmla="*/ 11328558 w 13261896"/>
              <a:gd name="connsiteY5512" fmla="*/ 3376232 h 5790485"/>
              <a:gd name="connsiteX5513" fmla="*/ 11361896 w 13261896"/>
              <a:gd name="connsiteY5513" fmla="*/ 3357182 h 5790485"/>
              <a:gd name="connsiteX5514" fmla="*/ 11385708 w 13261896"/>
              <a:gd name="connsiteY5514" fmla="*/ 3366707 h 5790485"/>
              <a:gd name="connsiteX5515" fmla="*/ 11476196 w 13261896"/>
              <a:gd name="connsiteY5515" fmla="*/ 3295269 h 5790485"/>
              <a:gd name="connsiteX5516" fmla="*/ 11480958 w 13261896"/>
              <a:gd name="connsiteY5516" fmla="*/ 3338132 h 5790485"/>
              <a:gd name="connsiteX5517" fmla="*/ 11528536 w 13261896"/>
              <a:gd name="connsiteY5517" fmla="*/ 3285744 h 5790485"/>
              <a:gd name="connsiteX5518" fmla="*/ 11528536 w 13261896"/>
              <a:gd name="connsiteY5518" fmla="*/ 3309557 h 5790485"/>
              <a:gd name="connsiteX5519" fmla="*/ 11895200 w 13261896"/>
              <a:gd name="connsiteY5519" fmla="*/ 3295269 h 5790485"/>
              <a:gd name="connsiteX5520" fmla="*/ 11866625 w 13261896"/>
              <a:gd name="connsiteY5520" fmla="*/ 3314319 h 5790485"/>
              <a:gd name="connsiteX5521" fmla="*/ 11861911 w 13261896"/>
              <a:gd name="connsiteY5521" fmla="*/ 3290507 h 5790485"/>
              <a:gd name="connsiteX5522" fmla="*/ 11890438 w 13261896"/>
              <a:gd name="connsiteY5522" fmla="*/ 3280982 h 5790485"/>
              <a:gd name="connsiteX5523" fmla="*/ 11895200 w 13261896"/>
              <a:gd name="connsiteY5523" fmla="*/ 3295269 h 5790485"/>
              <a:gd name="connsiteX5524" fmla="*/ 11190446 w 13261896"/>
              <a:gd name="connsiteY5524" fmla="*/ 3280982 h 5790485"/>
              <a:gd name="connsiteX5525" fmla="*/ 11228546 w 13261896"/>
              <a:gd name="connsiteY5525" fmla="*/ 3314319 h 5790485"/>
              <a:gd name="connsiteX5526" fmla="*/ 11228546 w 13261896"/>
              <a:gd name="connsiteY5526" fmla="*/ 3347657 h 5790485"/>
              <a:gd name="connsiteX5527" fmla="*/ 11195209 w 13261896"/>
              <a:gd name="connsiteY5527" fmla="*/ 3347657 h 5790485"/>
              <a:gd name="connsiteX5528" fmla="*/ 11176159 w 13261896"/>
              <a:gd name="connsiteY5528" fmla="*/ 3309557 h 5790485"/>
              <a:gd name="connsiteX5529" fmla="*/ 11176159 w 13261896"/>
              <a:gd name="connsiteY5529" fmla="*/ 3280982 h 5790485"/>
              <a:gd name="connsiteX5530" fmla="*/ 11190446 w 13261896"/>
              <a:gd name="connsiteY5530" fmla="*/ 3280982 h 5790485"/>
              <a:gd name="connsiteX5531" fmla="*/ 11323796 w 13261896"/>
              <a:gd name="connsiteY5531" fmla="*/ 3309557 h 5790485"/>
              <a:gd name="connsiteX5532" fmla="*/ 11290458 w 13261896"/>
              <a:gd name="connsiteY5532" fmla="*/ 3323844 h 5790485"/>
              <a:gd name="connsiteX5533" fmla="*/ 11266646 w 13261896"/>
              <a:gd name="connsiteY5533" fmla="*/ 3290507 h 5790485"/>
              <a:gd name="connsiteX5534" fmla="*/ 11271408 w 13261896"/>
              <a:gd name="connsiteY5534" fmla="*/ 3276219 h 5790485"/>
              <a:gd name="connsiteX5535" fmla="*/ 11323796 w 13261896"/>
              <a:gd name="connsiteY5535" fmla="*/ 3309557 h 5790485"/>
              <a:gd name="connsiteX5536" fmla="*/ 11785711 w 13261896"/>
              <a:gd name="connsiteY5536" fmla="*/ 3309557 h 5790485"/>
              <a:gd name="connsiteX5537" fmla="*/ 11766661 w 13261896"/>
              <a:gd name="connsiteY5537" fmla="*/ 3376232 h 5790485"/>
              <a:gd name="connsiteX5538" fmla="*/ 11723798 w 13261896"/>
              <a:gd name="connsiteY5538" fmla="*/ 3290507 h 5790485"/>
              <a:gd name="connsiteX5539" fmla="*/ 11766661 w 13261896"/>
              <a:gd name="connsiteY5539" fmla="*/ 3266694 h 5790485"/>
              <a:gd name="connsiteX5540" fmla="*/ 11785711 w 13261896"/>
              <a:gd name="connsiteY5540" fmla="*/ 3309557 h 5790485"/>
              <a:gd name="connsiteX5541" fmla="*/ 11152346 w 13261896"/>
              <a:gd name="connsiteY5541" fmla="*/ 3333369 h 5790485"/>
              <a:gd name="connsiteX5542" fmla="*/ 11157109 w 13261896"/>
              <a:gd name="connsiteY5542" fmla="*/ 3266694 h 5790485"/>
              <a:gd name="connsiteX5543" fmla="*/ 11152346 w 13261896"/>
              <a:gd name="connsiteY5543" fmla="*/ 3333369 h 5790485"/>
              <a:gd name="connsiteX5544" fmla="*/ 11885675 w 13261896"/>
              <a:gd name="connsiteY5544" fmla="*/ 3266694 h 5790485"/>
              <a:gd name="connsiteX5545" fmla="*/ 11890438 w 13261896"/>
              <a:gd name="connsiteY5545" fmla="*/ 3257169 h 5790485"/>
              <a:gd name="connsiteX5546" fmla="*/ 11885675 w 13261896"/>
              <a:gd name="connsiteY5546" fmla="*/ 3266694 h 5790485"/>
              <a:gd name="connsiteX5547" fmla="*/ 11366658 w 13261896"/>
              <a:gd name="connsiteY5547" fmla="*/ 3295269 h 5790485"/>
              <a:gd name="connsiteX5548" fmla="*/ 11342846 w 13261896"/>
              <a:gd name="connsiteY5548" fmla="*/ 3300032 h 5790485"/>
              <a:gd name="connsiteX5549" fmla="*/ 11314271 w 13261896"/>
              <a:gd name="connsiteY5549" fmla="*/ 3285744 h 5790485"/>
              <a:gd name="connsiteX5550" fmla="*/ 11314271 w 13261896"/>
              <a:gd name="connsiteY5550" fmla="*/ 3257169 h 5790485"/>
              <a:gd name="connsiteX5551" fmla="*/ 11366658 w 13261896"/>
              <a:gd name="connsiteY5551" fmla="*/ 3295269 h 5790485"/>
              <a:gd name="connsiteX5552" fmla="*/ 11833336 w 13261896"/>
              <a:gd name="connsiteY5552" fmla="*/ 3266694 h 5790485"/>
              <a:gd name="connsiteX5553" fmla="*/ 11799998 w 13261896"/>
              <a:gd name="connsiteY5553" fmla="*/ 3314319 h 5790485"/>
              <a:gd name="connsiteX5554" fmla="*/ 11780948 w 13261896"/>
              <a:gd name="connsiteY5554" fmla="*/ 3266694 h 5790485"/>
              <a:gd name="connsiteX5555" fmla="*/ 11819048 w 13261896"/>
              <a:gd name="connsiteY5555" fmla="*/ 3242882 h 5790485"/>
              <a:gd name="connsiteX5556" fmla="*/ 11833336 w 13261896"/>
              <a:gd name="connsiteY5556" fmla="*/ 3266694 h 5790485"/>
              <a:gd name="connsiteX5557" fmla="*/ 11685698 w 13261896"/>
              <a:gd name="connsiteY5557" fmla="*/ 3257169 h 5790485"/>
              <a:gd name="connsiteX5558" fmla="*/ 11661886 w 13261896"/>
              <a:gd name="connsiteY5558" fmla="*/ 3276219 h 5790485"/>
              <a:gd name="connsiteX5559" fmla="*/ 11642836 w 13261896"/>
              <a:gd name="connsiteY5559" fmla="*/ 3266694 h 5790485"/>
              <a:gd name="connsiteX5560" fmla="*/ 11595211 w 13261896"/>
              <a:gd name="connsiteY5560" fmla="*/ 3304794 h 5790485"/>
              <a:gd name="connsiteX5561" fmla="*/ 11571398 w 13261896"/>
              <a:gd name="connsiteY5561" fmla="*/ 3300032 h 5790485"/>
              <a:gd name="connsiteX5562" fmla="*/ 11604736 w 13261896"/>
              <a:gd name="connsiteY5562" fmla="*/ 3252407 h 5790485"/>
              <a:gd name="connsiteX5563" fmla="*/ 11614261 w 13261896"/>
              <a:gd name="connsiteY5563" fmla="*/ 3271457 h 5790485"/>
              <a:gd name="connsiteX5564" fmla="*/ 11652361 w 13261896"/>
              <a:gd name="connsiteY5564" fmla="*/ 3238119 h 5790485"/>
              <a:gd name="connsiteX5565" fmla="*/ 11685698 w 13261896"/>
              <a:gd name="connsiteY5565" fmla="*/ 3257169 h 5790485"/>
              <a:gd name="connsiteX5566" fmla="*/ 11861911 w 13261896"/>
              <a:gd name="connsiteY5566" fmla="*/ 3233357 h 5790485"/>
              <a:gd name="connsiteX5567" fmla="*/ 11876150 w 13261896"/>
              <a:gd name="connsiteY5567" fmla="*/ 3257169 h 5790485"/>
              <a:gd name="connsiteX5568" fmla="*/ 11842861 w 13261896"/>
              <a:gd name="connsiteY5568" fmla="*/ 3280982 h 5790485"/>
              <a:gd name="connsiteX5569" fmla="*/ 11833336 w 13261896"/>
              <a:gd name="connsiteY5569" fmla="*/ 3233357 h 5790485"/>
              <a:gd name="connsiteX5570" fmla="*/ 11861911 w 13261896"/>
              <a:gd name="connsiteY5570" fmla="*/ 3233357 h 5790485"/>
              <a:gd name="connsiteX5571" fmla="*/ 11414283 w 13261896"/>
              <a:gd name="connsiteY5571" fmla="*/ 3276219 h 5790485"/>
              <a:gd name="connsiteX5572" fmla="*/ 11380946 w 13261896"/>
              <a:gd name="connsiteY5572" fmla="*/ 3290507 h 5790485"/>
              <a:gd name="connsiteX5573" fmla="*/ 11366658 w 13261896"/>
              <a:gd name="connsiteY5573" fmla="*/ 3276219 h 5790485"/>
              <a:gd name="connsiteX5574" fmla="*/ 11366658 w 13261896"/>
              <a:gd name="connsiteY5574" fmla="*/ 3233357 h 5790485"/>
              <a:gd name="connsiteX5575" fmla="*/ 11414283 w 13261896"/>
              <a:gd name="connsiteY5575" fmla="*/ 3276219 h 5790485"/>
              <a:gd name="connsiteX5576" fmla="*/ 11809523 w 13261896"/>
              <a:gd name="connsiteY5576" fmla="*/ 3233357 h 5790485"/>
              <a:gd name="connsiteX5577" fmla="*/ 11614261 w 13261896"/>
              <a:gd name="connsiteY5577" fmla="*/ 3309557 h 5790485"/>
              <a:gd name="connsiteX5578" fmla="*/ 11638073 w 13261896"/>
              <a:gd name="connsiteY5578" fmla="*/ 3280982 h 5790485"/>
              <a:gd name="connsiteX5579" fmla="*/ 11657123 w 13261896"/>
              <a:gd name="connsiteY5579" fmla="*/ 3290507 h 5790485"/>
              <a:gd name="connsiteX5580" fmla="*/ 11733323 w 13261896"/>
              <a:gd name="connsiteY5580" fmla="*/ 3233357 h 5790485"/>
              <a:gd name="connsiteX5581" fmla="*/ 11733323 w 13261896"/>
              <a:gd name="connsiteY5581" fmla="*/ 3252407 h 5790485"/>
              <a:gd name="connsiteX5582" fmla="*/ 11742848 w 13261896"/>
              <a:gd name="connsiteY5582" fmla="*/ 3257169 h 5790485"/>
              <a:gd name="connsiteX5583" fmla="*/ 11785711 w 13261896"/>
              <a:gd name="connsiteY5583" fmla="*/ 3223832 h 5790485"/>
              <a:gd name="connsiteX5584" fmla="*/ 11809523 w 13261896"/>
              <a:gd name="connsiteY5584" fmla="*/ 3233357 h 5790485"/>
              <a:gd name="connsiteX5585" fmla="*/ 11452383 w 13261896"/>
              <a:gd name="connsiteY5585" fmla="*/ 3228594 h 5790485"/>
              <a:gd name="connsiteX5586" fmla="*/ 11471433 w 13261896"/>
              <a:gd name="connsiteY5586" fmla="*/ 3252407 h 5790485"/>
              <a:gd name="connsiteX5587" fmla="*/ 11433333 w 13261896"/>
              <a:gd name="connsiteY5587" fmla="*/ 3271457 h 5790485"/>
              <a:gd name="connsiteX5588" fmla="*/ 11404758 w 13261896"/>
              <a:gd name="connsiteY5588" fmla="*/ 3238119 h 5790485"/>
              <a:gd name="connsiteX5589" fmla="*/ 11414283 w 13261896"/>
              <a:gd name="connsiteY5589" fmla="*/ 3219069 h 5790485"/>
              <a:gd name="connsiteX5590" fmla="*/ 11452383 w 13261896"/>
              <a:gd name="connsiteY5590" fmla="*/ 3228594 h 5790485"/>
              <a:gd name="connsiteX5591" fmla="*/ 11233309 w 13261896"/>
              <a:gd name="connsiteY5591" fmla="*/ 3219069 h 5790485"/>
              <a:gd name="connsiteX5592" fmla="*/ 11257121 w 13261896"/>
              <a:gd name="connsiteY5592" fmla="*/ 3266694 h 5790485"/>
              <a:gd name="connsiteX5593" fmla="*/ 11257121 w 13261896"/>
              <a:gd name="connsiteY5593" fmla="*/ 3300032 h 5790485"/>
              <a:gd name="connsiteX5594" fmla="*/ 11247596 w 13261896"/>
              <a:gd name="connsiteY5594" fmla="*/ 3304794 h 5790485"/>
              <a:gd name="connsiteX5595" fmla="*/ 11195209 w 13261896"/>
              <a:gd name="connsiteY5595" fmla="*/ 3238119 h 5790485"/>
              <a:gd name="connsiteX5596" fmla="*/ 11199971 w 13261896"/>
              <a:gd name="connsiteY5596" fmla="*/ 3214307 h 5790485"/>
              <a:gd name="connsiteX5597" fmla="*/ 11233309 w 13261896"/>
              <a:gd name="connsiteY5597" fmla="*/ 3219069 h 5790485"/>
              <a:gd name="connsiteX5598" fmla="*/ 11533298 w 13261896"/>
              <a:gd name="connsiteY5598" fmla="*/ 3233357 h 5790485"/>
              <a:gd name="connsiteX5599" fmla="*/ 11490436 w 13261896"/>
              <a:gd name="connsiteY5599" fmla="*/ 3247644 h 5790485"/>
              <a:gd name="connsiteX5600" fmla="*/ 11466671 w 13261896"/>
              <a:gd name="connsiteY5600" fmla="*/ 3223832 h 5790485"/>
              <a:gd name="connsiteX5601" fmla="*/ 11476196 w 13261896"/>
              <a:gd name="connsiteY5601" fmla="*/ 3200019 h 5790485"/>
              <a:gd name="connsiteX5602" fmla="*/ 11533298 w 13261896"/>
              <a:gd name="connsiteY5602" fmla="*/ 3233357 h 5790485"/>
              <a:gd name="connsiteX5603" fmla="*/ 11304746 w 13261896"/>
              <a:gd name="connsiteY5603" fmla="*/ 3247644 h 5790485"/>
              <a:gd name="connsiteX5604" fmla="*/ 11299983 w 13261896"/>
              <a:gd name="connsiteY5604" fmla="*/ 3266694 h 5790485"/>
              <a:gd name="connsiteX5605" fmla="*/ 11285696 w 13261896"/>
              <a:gd name="connsiteY5605" fmla="*/ 3266694 h 5790485"/>
              <a:gd name="connsiteX5606" fmla="*/ 11242834 w 13261896"/>
              <a:gd name="connsiteY5606" fmla="*/ 3223832 h 5790485"/>
              <a:gd name="connsiteX5607" fmla="*/ 11257121 w 13261896"/>
              <a:gd name="connsiteY5607" fmla="*/ 3185732 h 5790485"/>
              <a:gd name="connsiteX5608" fmla="*/ 11304746 w 13261896"/>
              <a:gd name="connsiteY5608" fmla="*/ 3247644 h 5790485"/>
              <a:gd name="connsiteX5609" fmla="*/ 11876150 w 13261896"/>
              <a:gd name="connsiteY5609" fmla="*/ 3223832 h 5790485"/>
              <a:gd name="connsiteX5610" fmla="*/ 11814286 w 13261896"/>
              <a:gd name="connsiteY5610" fmla="*/ 3228594 h 5790485"/>
              <a:gd name="connsiteX5611" fmla="*/ 11852386 w 13261896"/>
              <a:gd name="connsiteY5611" fmla="*/ 3180969 h 5790485"/>
              <a:gd name="connsiteX5612" fmla="*/ 11876150 w 13261896"/>
              <a:gd name="connsiteY5612" fmla="*/ 3223832 h 5790485"/>
              <a:gd name="connsiteX5613" fmla="*/ 11185684 w 13261896"/>
              <a:gd name="connsiteY5613" fmla="*/ 3266694 h 5790485"/>
              <a:gd name="connsiteX5614" fmla="*/ 11161871 w 13261896"/>
              <a:gd name="connsiteY5614" fmla="*/ 3238119 h 5790485"/>
              <a:gd name="connsiteX5615" fmla="*/ 11180921 w 13261896"/>
              <a:gd name="connsiteY5615" fmla="*/ 3180969 h 5790485"/>
              <a:gd name="connsiteX5616" fmla="*/ 11185684 w 13261896"/>
              <a:gd name="connsiteY5616" fmla="*/ 3266694 h 5790485"/>
              <a:gd name="connsiteX5617" fmla="*/ 11595211 w 13261896"/>
              <a:gd name="connsiteY5617" fmla="*/ 3204782 h 5790485"/>
              <a:gd name="connsiteX5618" fmla="*/ 11547586 w 13261896"/>
              <a:gd name="connsiteY5618" fmla="*/ 3223832 h 5790485"/>
              <a:gd name="connsiteX5619" fmla="*/ 11528536 w 13261896"/>
              <a:gd name="connsiteY5619" fmla="*/ 3204782 h 5790485"/>
              <a:gd name="connsiteX5620" fmla="*/ 11538061 w 13261896"/>
              <a:gd name="connsiteY5620" fmla="*/ 3176207 h 5790485"/>
              <a:gd name="connsiteX5621" fmla="*/ 11595211 w 13261896"/>
              <a:gd name="connsiteY5621" fmla="*/ 3204782 h 5790485"/>
              <a:gd name="connsiteX5622" fmla="*/ 11328558 w 13261896"/>
              <a:gd name="connsiteY5622" fmla="*/ 3166682 h 5790485"/>
              <a:gd name="connsiteX5623" fmla="*/ 11357133 w 13261896"/>
              <a:gd name="connsiteY5623" fmla="*/ 3223832 h 5790485"/>
              <a:gd name="connsiteX5624" fmla="*/ 11352371 w 13261896"/>
              <a:gd name="connsiteY5624" fmla="*/ 3257169 h 5790485"/>
              <a:gd name="connsiteX5625" fmla="*/ 11299983 w 13261896"/>
              <a:gd name="connsiteY5625" fmla="*/ 3195257 h 5790485"/>
              <a:gd name="connsiteX5626" fmla="*/ 11309508 w 13261896"/>
              <a:gd name="connsiteY5626" fmla="*/ 3157157 h 5790485"/>
              <a:gd name="connsiteX5627" fmla="*/ 11328558 w 13261896"/>
              <a:gd name="connsiteY5627" fmla="*/ 3166682 h 5790485"/>
              <a:gd name="connsiteX5628" fmla="*/ 11671411 w 13261896"/>
              <a:gd name="connsiteY5628" fmla="*/ 3157157 h 5790485"/>
              <a:gd name="connsiteX5629" fmla="*/ 11614261 w 13261896"/>
              <a:gd name="connsiteY5629" fmla="*/ 3195257 h 5790485"/>
              <a:gd name="connsiteX5630" fmla="*/ 11580923 w 13261896"/>
              <a:gd name="connsiteY5630" fmla="*/ 3176207 h 5790485"/>
              <a:gd name="connsiteX5631" fmla="*/ 11580923 w 13261896"/>
              <a:gd name="connsiteY5631" fmla="*/ 3138107 h 5790485"/>
              <a:gd name="connsiteX5632" fmla="*/ 11638073 w 13261896"/>
              <a:gd name="connsiteY5632" fmla="*/ 3138107 h 5790485"/>
              <a:gd name="connsiteX5633" fmla="*/ 11671411 w 13261896"/>
              <a:gd name="connsiteY5633" fmla="*/ 3157157 h 5790485"/>
              <a:gd name="connsiteX5634" fmla="*/ 11390471 w 13261896"/>
              <a:gd name="connsiteY5634" fmla="*/ 3152394 h 5790485"/>
              <a:gd name="connsiteX5635" fmla="*/ 11404758 w 13261896"/>
              <a:gd name="connsiteY5635" fmla="*/ 3204782 h 5790485"/>
              <a:gd name="connsiteX5636" fmla="*/ 11395233 w 13261896"/>
              <a:gd name="connsiteY5636" fmla="*/ 3228594 h 5790485"/>
              <a:gd name="connsiteX5637" fmla="*/ 11347608 w 13261896"/>
              <a:gd name="connsiteY5637" fmla="*/ 3171444 h 5790485"/>
              <a:gd name="connsiteX5638" fmla="*/ 11361896 w 13261896"/>
              <a:gd name="connsiteY5638" fmla="*/ 3133344 h 5790485"/>
              <a:gd name="connsiteX5639" fmla="*/ 11390471 w 13261896"/>
              <a:gd name="connsiteY5639" fmla="*/ 3152394 h 5790485"/>
              <a:gd name="connsiteX5640" fmla="*/ 11247596 w 13261896"/>
              <a:gd name="connsiteY5640" fmla="*/ 3176207 h 5790485"/>
              <a:gd name="connsiteX5641" fmla="*/ 11228546 w 13261896"/>
              <a:gd name="connsiteY5641" fmla="*/ 3209544 h 5790485"/>
              <a:gd name="connsiteX5642" fmla="*/ 11209496 w 13261896"/>
              <a:gd name="connsiteY5642" fmla="*/ 3200019 h 5790485"/>
              <a:gd name="connsiteX5643" fmla="*/ 11190446 w 13261896"/>
              <a:gd name="connsiteY5643" fmla="*/ 3166682 h 5790485"/>
              <a:gd name="connsiteX5644" fmla="*/ 11238071 w 13261896"/>
              <a:gd name="connsiteY5644" fmla="*/ 3133344 h 5790485"/>
              <a:gd name="connsiteX5645" fmla="*/ 11247596 w 13261896"/>
              <a:gd name="connsiteY5645" fmla="*/ 3176207 h 5790485"/>
              <a:gd name="connsiteX5646" fmla="*/ 11466671 w 13261896"/>
              <a:gd name="connsiteY5646" fmla="*/ 3195257 h 5790485"/>
              <a:gd name="connsiteX5647" fmla="*/ 11452383 w 13261896"/>
              <a:gd name="connsiteY5647" fmla="*/ 3219069 h 5790485"/>
              <a:gd name="connsiteX5648" fmla="*/ 11404758 w 13261896"/>
              <a:gd name="connsiteY5648" fmla="*/ 3166682 h 5790485"/>
              <a:gd name="connsiteX5649" fmla="*/ 11419046 w 13261896"/>
              <a:gd name="connsiteY5649" fmla="*/ 3119057 h 5790485"/>
              <a:gd name="connsiteX5650" fmla="*/ 11466671 w 13261896"/>
              <a:gd name="connsiteY5650" fmla="*/ 3195257 h 5790485"/>
              <a:gd name="connsiteX5651" fmla="*/ 11304746 w 13261896"/>
              <a:gd name="connsiteY5651" fmla="*/ 3142869 h 5790485"/>
              <a:gd name="connsiteX5652" fmla="*/ 11290458 w 13261896"/>
              <a:gd name="connsiteY5652" fmla="*/ 3185732 h 5790485"/>
              <a:gd name="connsiteX5653" fmla="*/ 11247596 w 13261896"/>
              <a:gd name="connsiteY5653" fmla="*/ 3133344 h 5790485"/>
              <a:gd name="connsiteX5654" fmla="*/ 11295221 w 13261896"/>
              <a:gd name="connsiteY5654" fmla="*/ 3104769 h 5790485"/>
              <a:gd name="connsiteX5655" fmla="*/ 11304746 w 13261896"/>
              <a:gd name="connsiteY5655" fmla="*/ 3142869 h 5790485"/>
              <a:gd name="connsiteX5656" fmla="*/ 11499961 w 13261896"/>
              <a:gd name="connsiteY5656" fmla="*/ 3104769 h 5790485"/>
              <a:gd name="connsiteX5657" fmla="*/ 11523773 w 13261896"/>
              <a:gd name="connsiteY5657" fmla="*/ 3176207 h 5790485"/>
              <a:gd name="connsiteX5658" fmla="*/ 11509486 w 13261896"/>
              <a:gd name="connsiteY5658" fmla="*/ 3200019 h 5790485"/>
              <a:gd name="connsiteX5659" fmla="*/ 11452383 w 13261896"/>
              <a:gd name="connsiteY5659" fmla="*/ 3142869 h 5790485"/>
              <a:gd name="connsiteX5660" fmla="*/ 11476196 w 13261896"/>
              <a:gd name="connsiteY5660" fmla="*/ 3095244 h 5790485"/>
              <a:gd name="connsiteX5661" fmla="*/ 11499961 w 13261896"/>
              <a:gd name="connsiteY5661" fmla="*/ 3104769 h 5790485"/>
              <a:gd name="connsiteX5662" fmla="*/ 11719036 w 13261896"/>
              <a:gd name="connsiteY5662" fmla="*/ 3085719 h 5790485"/>
              <a:gd name="connsiteX5663" fmla="*/ 11676173 w 13261896"/>
              <a:gd name="connsiteY5663" fmla="*/ 3142869 h 5790485"/>
              <a:gd name="connsiteX5664" fmla="*/ 11638073 w 13261896"/>
              <a:gd name="connsiteY5664" fmla="*/ 3104769 h 5790485"/>
              <a:gd name="connsiteX5665" fmla="*/ 11671411 w 13261896"/>
              <a:gd name="connsiteY5665" fmla="*/ 3085719 h 5790485"/>
              <a:gd name="connsiteX5666" fmla="*/ 11719036 w 13261896"/>
              <a:gd name="connsiteY5666" fmla="*/ 3085719 h 5790485"/>
              <a:gd name="connsiteX5667" fmla="*/ 11352371 w 13261896"/>
              <a:gd name="connsiteY5667" fmla="*/ 3119057 h 5790485"/>
              <a:gd name="connsiteX5668" fmla="*/ 11338083 w 13261896"/>
              <a:gd name="connsiteY5668" fmla="*/ 3157157 h 5790485"/>
              <a:gd name="connsiteX5669" fmla="*/ 11309508 w 13261896"/>
              <a:gd name="connsiteY5669" fmla="*/ 3114294 h 5790485"/>
              <a:gd name="connsiteX5670" fmla="*/ 11347608 w 13261896"/>
              <a:gd name="connsiteY5670" fmla="*/ 3085719 h 5790485"/>
              <a:gd name="connsiteX5671" fmla="*/ 11352371 w 13261896"/>
              <a:gd name="connsiteY5671" fmla="*/ 3119057 h 5790485"/>
              <a:gd name="connsiteX5672" fmla="*/ 11623786 w 13261896"/>
              <a:gd name="connsiteY5672" fmla="*/ 3100007 h 5790485"/>
              <a:gd name="connsiteX5673" fmla="*/ 11633311 w 13261896"/>
              <a:gd name="connsiteY5673" fmla="*/ 3128582 h 5790485"/>
              <a:gd name="connsiteX5674" fmla="*/ 11590448 w 13261896"/>
              <a:gd name="connsiteY5674" fmla="*/ 3138107 h 5790485"/>
              <a:gd name="connsiteX5675" fmla="*/ 11552348 w 13261896"/>
              <a:gd name="connsiteY5675" fmla="*/ 3104769 h 5790485"/>
              <a:gd name="connsiteX5676" fmla="*/ 11557111 w 13261896"/>
              <a:gd name="connsiteY5676" fmla="*/ 3080957 h 5790485"/>
              <a:gd name="connsiteX5677" fmla="*/ 11623786 w 13261896"/>
              <a:gd name="connsiteY5677" fmla="*/ 3100007 h 5790485"/>
              <a:gd name="connsiteX5678" fmla="*/ 11533298 w 13261896"/>
              <a:gd name="connsiteY5678" fmla="*/ 3085719 h 5790485"/>
              <a:gd name="connsiteX5679" fmla="*/ 11571398 w 13261896"/>
              <a:gd name="connsiteY5679" fmla="*/ 3147632 h 5790485"/>
              <a:gd name="connsiteX5680" fmla="*/ 11566636 w 13261896"/>
              <a:gd name="connsiteY5680" fmla="*/ 3171444 h 5790485"/>
              <a:gd name="connsiteX5681" fmla="*/ 11509486 w 13261896"/>
              <a:gd name="connsiteY5681" fmla="*/ 3123819 h 5790485"/>
              <a:gd name="connsiteX5682" fmla="*/ 11523773 w 13261896"/>
              <a:gd name="connsiteY5682" fmla="*/ 3080957 h 5790485"/>
              <a:gd name="connsiteX5683" fmla="*/ 11533298 w 13261896"/>
              <a:gd name="connsiteY5683" fmla="*/ 3085719 h 5790485"/>
              <a:gd name="connsiteX5684" fmla="*/ 11395233 w 13261896"/>
              <a:gd name="connsiteY5684" fmla="*/ 3080957 h 5790485"/>
              <a:gd name="connsiteX5685" fmla="*/ 11409521 w 13261896"/>
              <a:gd name="connsiteY5685" fmla="*/ 3109532 h 5790485"/>
              <a:gd name="connsiteX5686" fmla="*/ 11399996 w 13261896"/>
              <a:gd name="connsiteY5686" fmla="*/ 3133344 h 5790485"/>
              <a:gd name="connsiteX5687" fmla="*/ 11385708 w 13261896"/>
              <a:gd name="connsiteY5687" fmla="*/ 3133344 h 5790485"/>
              <a:gd name="connsiteX5688" fmla="*/ 11361896 w 13261896"/>
              <a:gd name="connsiteY5688" fmla="*/ 3100007 h 5790485"/>
              <a:gd name="connsiteX5689" fmla="*/ 11399996 w 13261896"/>
              <a:gd name="connsiteY5689" fmla="*/ 3061907 h 5790485"/>
              <a:gd name="connsiteX5690" fmla="*/ 11395233 w 13261896"/>
              <a:gd name="connsiteY5690" fmla="*/ 3080957 h 5790485"/>
              <a:gd name="connsiteX5691" fmla="*/ 11647598 w 13261896"/>
              <a:gd name="connsiteY5691" fmla="*/ 3057144 h 5790485"/>
              <a:gd name="connsiteX5692" fmla="*/ 11661886 w 13261896"/>
              <a:gd name="connsiteY5692" fmla="*/ 3071432 h 5790485"/>
              <a:gd name="connsiteX5693" fmla="*/ 11614261 w 13261896"/>
              <a:gd name="connsiteY5693" fmla="*/ 3090482 h 5790485"/>
              <a:gd name="connsiteX5694" fmla="*/ 11576161 w 13261896"/>
              <a:gd name="connsiteY5694" fmla="*/ 3066669 h 5790485"/>
              <a:gd name="connsiteX5695" fmla="*/ 11576161 w 13261896"/>
              <a:gd name="connsiteY5695" fmla="*/ 3052382 h 5790485"/>
              <a:gd name="connsiteX5696" fmla="*/ 11585686 w 13261896"/>
              <a:gd name="connsiteY5696" fmla="*/ 3047619 h 5790485"/>
              <a:gd name="connsiteX5697" fmla="*/ 11647598 w 13261896"/>
              <a:gd name="connsiteY5697" fmla="*/ 3057144 h 5790485"/>
              <a:gd name="connsiteX5698" fmla="*/ 11466671 w 13261896"/>
              <a:gd name="connsiteY5698" fmla="*/ 3085719 h 5790485"/>
              <a:gd name="connsiteX5699" fmla="*/ 11447621 w 13261896"/>
              <a:gd name="connsiteY5699" fmla="*/ 3114294 h 5790485"/>
              <a:gd name="connsiteX5700" fmla="*/ 11433333 w 13261896"/>
              <a:gd name="connsiteY5700" fmla="*/ 3114294 h 5790485"/>
              <a:gd name="connsiteX5701" fmla="*/ 11409521 w 13261896"/>
              <a:gd name="connsiteY5701" fmla="*/ 3080957 h 5790485"/>
              <a:gd name="connsiteX5702" fmla="*/ 11452383 w 13261896"/>
              <a:gd name="connsiteY5702" fmla="*/ 3042857 h 5790485"/>
              <a:gd name="connsiteX5703" fmla="*/ 11466671 w 13261896"/>
              <a:gd name="connsiteY5703" fmla="*/ 3085719 h 5790485"/>
              <a:gd name="connsiteX5704" fmla="*/ 11509486 w 13261896"/>
              <a:gd name="connsiteY5704" fmla="*/ 3080957 h 5790485"/>
              <a:gd name="connsiteX5705" fmla="*/ 11504723 w 13261896"/>
              <a:gd name="connsiteY5705" fmla="*/ 3090482 h 5790485"/>
              <a:gd name="connsiteX5706" fmla="*/ 11466671 w 13261896"/>
              <a:gd name="connsiteY5706" fmla="*/ 3052382 h 5790485"/>
              <a:gd name="connsiteX5707" fmla="*/ 11495198 w 13261896"/>
              <a:gd name="connsiteY5707" fmla="*/ 3028569 h 5790485"/>
              <a:gd name="connsiteX5708" fmla="*/ 11509486 w 13261896"/>
              <a:gd name="connsiteY5708" fmla="*/ 3080957 h 5790485"/>
              <a:gd name="connsiteX5709" fmla="*/ 11885675 w 13261896"/>
              <a:gd name="connsiteY5709" fmla="*/ 3200019 h 5790485"/>
              <a:gd name="connsiteX5710" fmla="*/ 11871388 w 13261896"/>
              <a:gd name="connsiteY5710" fmla="*/ 3200019 h 5790485"/>
              <a:gd name="connsiteX5711" fmla="*/ 11871388 w 13261896"/>
              <a:gd name="connsiteY5711" fmla="*/ 3100007 h 5790485"/>
              <a:gd name="connsiteX5712" fmla="*/ 11885675 w 13261896"/>
              <a:gd name="connsiteY5712" fmla="*/ 3023807 h 5790485"/>
              <a:gd name="connsiteX5713" fmla="*/ 11885675 w 13261896"/>
              <a:gd name="connsiteY5713" fmla="*/ 3200019 h 5790485"/>
              <a:gd name="connsiteX5714" fmla="*/ 11699986 w 13261896"/>
              <a:gd name="connsiteY5714" fmla="*/ 3076194 h 5790485"/>
              <a:gd name="connsiteX5715" fmla="*/ 11661886 w 13261896"/>
              <a:gd name="connsiteY5715" fmla="*/ 3052382 h 5790485"/>
              <a:gd name="connsiteX5716" fmla="*/ 11733323 w 13261896"/>
              <a:gd name="connsiteY5716" fmla="*/ 3023807 h 5790485"/>
              <a:gd name="connsiteX5717" fmla="*/ 11699986 w 13261896"/>
              <a:gd name="connsiteY5717" fmla="*/ 3076194 h 5790485"/>
              <a:gd name="connsiteX5718" fmla="*/ 11566636 w 13261896"/>
              <a:gd name="connsiteY5718" fmla="*/ 3066669 h 5790485"/>
              <a:gd name="connsiteX5719" fmla="*/ 11542823 w 13261896"/>
              <a:gd name="connsiteY5719" fmla="*/ 3071432 h 5790485"/>
              <a:gd name="connsiteX5720" fmla="*/ 11509486 w 13261896"/>
              <a:gd name="connsiteY5720" fmla="*/ 3052382 h 5790485"/>
              <a:gd name="connsiteX5721" fmla="*/ 11514248 w 13261896"/>
              <a:gd name="connsiteY5721" fmla="*/ 3019044 h 5790485"/>
              <a:gd name="connsiteX5722" fmla="*/ 11566636 w 13261896"/>
              <a:gd name="connsiteY5722" fmla="*/ 3066669 h 5790485"/>
              <a:gd name="connsiteX5723" fmla="*/ 11571398 w 13261896"/>
              <a:gd name="connsiteY5723" fmla="*/ 3014282 h 5790485"/>
              <a:gd name="connsiteX5724" fmla="*/ 11580923 w 13261896"/>
              <a:gd name="connsiteY5724" fmla="*/ 3038094 h 5790485"/>
              <a:gd name="connsiteX5725" fmla="*/ 11561873 w 13261896"/>
              <a:gd name="connsiteY5725" fmla="*/ 3042857 h 5790485"/>
              <a:gd name="connsiteX5726" fmla="*/ 11528536 w 13261896"/>
              <a:gd name="connsiteY5726" fmla="*/ 3009567 h 5790485"/>
              <a:gd name="connsiteX5727" fmla="*/ 11571398 w 13261896"/>
              <a:gd name="connsiteY5727" fmla="*/ 3014282 h 5790485"/>
              <a:gd name="connsiteX5728" fmla="*/ 11299983 w 13261896"/>
              <a:gd name="connsiteY5728" fmla="*/ 3009567 h 5790485"/>
              <a:gd name="connsiteX5729" fmla="*/ 11290458 w 13261896"/>
              <a:gd name="connsiteY5729" fmla="*/ 3033332 h 5790485"/>
              <a:gd name="connsiteX5730" fmla="*/ 11304746 w 13261896"/>
              <a:gd name="connsiteY5730" fmla="*/ 3033332 h 5790485"/>
              <a:gd name="connsiteX5731" fmla="*/ 11285696 w 13261896"/>
              <a:gd name="connsiteY5731" fmla="*/ 3033332 h 5790485"/>
              <a:gd name="connsiteX5732" fmla="*/ 11285696 w 13261896"/>
              <a:gd name="connsiteY5732" fmla="*/ 3009567 h 5790485"/>
              <a:gd name="connsiteX5733" fmla="*/ 11299983 w 13261896"/>
              <a:gd name="connsiteY5733" fmla="*/ 3009567 h 5790485"/>
              <a:gd name="connsiteX5734" fmla="*/ 11628548 w 13261896"/>
              <a:gd name="connsiteY5734" fmla="*/ 3019044 h 5790485"/>
              <a:gd name="connsiteX5735" fmla="*/ 11661886 w 13261896"/>
              <a:gd name="connsiteY5735" fmla="*/ 3009567 h 5790485"/>
              <a:gd name="connsiteX5736" fmla="*/ 11676173 w 13261896"/>
              <a:gd name="connsiteY5736" fmla="*/ 3023807 h 5790485"/>
              <a:gd name="connsiteX5737" fmla="*/ 11623786 w 13261896"/>
              <a:gd name="connsiteY5737" fmla="*/ 3047619 h 5790485"/>
              <a:gd name="connsiteX5738" fmla="*/ 11585686 w 13261896"/>
              <a:gd name="connsiteY5738" fmla="*/ 3009567 h 5790485"/>
              <a:gd name="connsiteX5739" fmla="*/ 11595211 w 13261896"/>
              <a:gd name="connsiteY5739" fmla="*/ 3000042 h 5790485"/>
              <a:gd name="connsiteX5740" fmla="*/ 11628548 w 13261896"/>
              <a:gd name="connsiteY5740" fmla="*/ 3019044 h 5790485"/>
              <a:gd name="connsiteX5741" fmla="*/ 11319033 w 13261896"/>
              <a:gd name="connsiteY5741" fmla="*/ 3009567 h 5790485"/>
              <a:gd name="connsiteX5742" fmla="*/ 11309508 w 13261896"/>
              <a:gd name="connsiteY5742" fmla="*/ 3028569 h 5790485"/>
              <a:gd name="connsiteX5743" fmla="*/ 11314271 w 13261896"/>
              <a:gd name="connsiteY5743" fmla="*/ 3014282 h 5790485"/>
              <a:gd name="connsiteX5744" fmla="*/ 11295221 w 13261896"/>
              <a:gd name="connsiteY5744" fmla="*/ 2995279 h 5790485"/>
              <a:gd name="connsiteX5745" fmla="*/ 11271408 w 13261896"/>
              <a:gd name="connsiteY5745" fmla="*/ 3014282 h 5790485"/>
              <a:gd name="connsiteX5746" fmla="*/ 11295221 w 13261896"/>
              <a:gd name="connsiteY5746" fmla="*/ 2990517 h 5790485"/>
              <a:gd name="connsiteX5747" fmla="*/ 11319033 w 13261896"/>
              <a:gd name="connsiteY5747" fmla="*/ 3009567 h 5790485"/>
              <a:gd name="connsiteX5748" fmla="*/ 11366658 w 13261896"/>
              <a:gd name="connsiteY5748" fmla="*/ 2980992 h 5790485"/>
              <a:gd name="connsiteX5749" fmla="*/ 11371421 w 13261896"/>
              <a:gd name="connsiteY5749" fmla="*/ 2995279 h 5790485"/>
              <a:gd name="connsiteX5750" fmla="*/ 11361896 w 13261896"/>
              <a:gd name="connsiteY5750" fmla="*/ 3014282 h 5790485"/>
              <a:gd name="connsiteX5751" fmla="*/ 11342846 w 13261896"/>
              <a:gd name="connsiteY5751" fmla="*/ 3009567 h 5790485"/>
              <a:gd name="connsiteX5752" fmla="*/ 11366658 w 13261896"/>
              <a:gd name="connsiteY5752" fmla="*/ 3000042 h 5790485"/>
              <a:gd name="connsiteX5753" fmla="*/ 11347608 w 13261896"/>
              <a:gd name="connsiteY5753" fmla="*/ 2985754 h 5790485"/>
              <a:gd name="connsiteX5754" fmla="*/ 11328558 w 13261896"/>
              <a:gd name="connsiteY5754" fmla="*/ 2995279 h 5790485"/>
              <a:gd name="connsiteX5755" fmla="*/ 11338083 w 13261896"/>
              <a:gd name="connsiteY5755" fmla="*/ 2980992 h 5790485"/>
              <a:gd name="connsiteX5756" fmla="*/ 11366658 w 13261896"/>
              <a:gd name="connsiteY5756" fmla="*/ 2980992 h 5790485"/>
              <a:gd name="connsiteX5757" fmla="*/ 11557111 w 13261896"/>
              <a:gd name="connsiteY5757" fmla="*/ 3004804 h 5790485"/>
              <a:gd name="connsiteX5758" fmla="*/ 11538061 w 13261896"/>
              <a:gd name="connsiteY5758" fmla="*/ 2995279 h 5790485"/>
              <a:gd name="connsiteX5759" fmla="*/ 11542823 w 13261896"/>
              <a:gd name="connsiteY5759" fmla="*/ 2980992 h 5790485"/>
              <a:gd name="connsiteX5760" fmla="*/ 11595211 w 13261896"/>
              <a:gd name="connsiteY5760" fmla="*/ 2976229 h 5790485"/>
              <a:gd name="connsiteX5761" fmla="*/ 11557111 w 13261896"/>
              <a:gd name="connsiteY5761" fmla="*/ 3004804 h 5790485"/>
              <a:gd name="connsiteX5762" fmla="*/ 11728561 w 13261896"/>
              <a:gd name="connsiteY5762" fmla="*/ 2990517 h 5790485"/>
              <a:gd name="connsiteX5763" fmla="*/ 11699986 w 13261896"/>
              <a:gd name="connsiteY5763" fmla="*/ 3019044 h 5790485"/>
              <a:gd name="connsiteX5764" fmla="*/ 11671411 w 13261896"/>
              <a:gd name="connsiteY5764" fmla="*/ 3000042 h 5790485"/>
              <a:gd name="connsiteX5765" fmla="*/ 11723798 w 13261896"/>
              <a:gd name="connsiteY5765" fmla="*/ 2971467 h 5790485"/>
              <a:gd name="connsiteX5766" fmla="*/ 11728561 w 13261896"/>
              <a:gd name="connsiteY5766" fmla="*/ 2990517 h 5790485"/>
              <a:gd name="connsiteX5767" fmla="*/ 11528536 w 13261896"/>
              <a:gd name="connsiteY5767" fmla="*/ 2985754 h 5790485"/>
              <a:gd name="connsiteX5768" fmla="*/ 11452383 w 13261896"/>
              <a:gd name="connsiteY5768" fmla="*/ 3028569 h 5790485"/>
              <a:gd name="connsiteX5769" fmla="*/ 11157109 w 13261896"/>
              <a:gd name="connsiteY5769" fmla="*/ 3204782 h 5790485"/>
              <a:gd name="connsiteX5770" fmla="*/ 11166634 w 13261896"/>
              <a:gd name="connsiteY5770" fmla="*/ 3076194 h 5790485"/>
              <a:gd name="connsiteX5771" fmla="*/ 11214259 w 13261896"/>
              <a:gd name="connsiteY5771" fmla="*/ 3119057 h 5790485"/>
              <a:gd name="connsiteX5772" fmla="*/ 11352371 w 13261896"/>
              <a:gd name="connsiteY5772" fmla="*/ 3047619 h 5790485"/>
              <a:gd name="connsiteX5773" fmla="*/ 11395233 w 13261896"/>
              <a:gd name="connsiteY5773" fmla="*/ 3033332 h 5790485"/>
              <a:gd name="connsiteX5774" fmla="*/ 11419046 w 13261896"/>
              <a:gd name="connsiteY5774" fmla="*/ 3014282 h 5790485"/>
              <a:gd name="connsiteX5775" fmla="*/ 11457146 w 13261896"/>
              <a:gd name="connsiteY5775" fmla="*/ 3009567 h 5790485"/>
              <a:gd name="connsiteX5776" fmla="*/ 11499961 w 13261896"/>
              <a:gd name="connsiteY5776" fmla="*/ 2976229 h 5790485"/>
              <a:gd name="connsiteX5777" fmla="*/ 11519011 w 13261896"/>
              <a:gd name="connsiteY5777" fmla="*/ 2971467 h 5790485"/>
              <a:gd name="connsiteX5778" fmla="*/ 11528536 w 13261896"/>
              <a:gd name="connsiteY5778" fmla="*/ 2985754 h 5790485"/>
              <a:gd name="connsiteX5779" fmla="*/ 11671411 w 13261896"/>
              <a:gd name="connsiteY5779" fmla="*/ 2976229 h 5790485"/>
              <a:gd name="connsiteX5780" fmla="*/ 11628548 w 13261896"/>
              <a:gd name="connsiteY5780" fmla="*/ 3004804 h 5790485"/>
              <a:gd name="connsiteX5781" fmla="*/ 11604736 w 13261896"/>
              <a:gd name="connsiteY5781" fmla="*/ 2995279 h 5790485"/>
              <a:gd name="connsiteX5782" fmla="*/ 11652361 w 13261896"/>
              <a:gd name="connsiteY5782" fmla="*/ 2966704 h 5790485"/>
              <a:gd name="connsiteX5783" fmla="*/ 11671411 w 13261896"/>
              <a:gd name="connsiteY5783" fmla="*/ 2976229 h 5790485"/>
              <a:gd name="connsiteX5784" fmla="*/ 11890438 w 13261896"/>
              <a:gd name="connsiteY5784" fmla="*/ 2990517 h 5790485"/>
              <a:gd name="connsiteX5785" fmla="*/ 11871388 w 13261896"/>
              <a:gd name="connsiteY5785" fmla="*/ 3023807 h 5790485"/>
              <a:gd name="connsiteX5786" fmla="*/ 11885675 w 13261896"/>
              <a:gd name="connsiteY5786" fmla="*/ 2961942 h 5790485"/>
              <a:gd name="connsiteX5787" fmla="*/ 11890438 w 13261896"/>
              <a:gd name="connsiteY5787" fmla="*/ 2990517 h 5790485"/>
              <a:gd name="connsiteX5788" fmla="*/ 11861911 w 13261896"/>
              <a:gd name="connsiteY5788" fmla="*/ 3166682 h 5790485"/>
              <a:gd name="connsiteX5789" fmla="*/ 11842861 w 13261896"/>
              <a:gd name="connsiteY5789" fmla="*/ 3171444 h 5790485"/>
              <a:gd name="connsiteX5790" fmla="*/ 11823811 w 13261896"/>
              <a:gd name="connsiteY5790" fmla="*/ 3066669 h 5790485"/>
              <a:gd name="connsiteX5791" fmla="*/ 11847623 w 13261896"/>
              <a:gd name="connsiteY5791" fmla="*/ 3076194 h 5790485"/>
              <a:gd name="connsiteX5792" fmla="*/ 11857148 w 13261896"/>
              <a:gd name="connsiteY5792" fmla="*/ 3057144 h 5790485"/>
              <a:gd name="connsiteX5793" fmla="*/ 11847623 w 13261896"/>
              <a:gd name="connsiteY5793" fmla="*/ 3023807 h 5790485"/>
              <a:gd name="connsiteX5794" fmla="*/ 11857148 w 13261896"/>
              <a:gd name="connsiteY5794" fmla="*/ 2957179 h 5790485"/>
              <a:gd name="connsiteX5795" fmla="*/ 11861911 w 13261896"/>
              <a:gd name="connsiteY5795" fmla="*/ 3166682 h 5790485"/>
              <a:gd name="connsiteX5796" fmla="*/ 11599973 w 13261896"/>
              <a:gd name="connsiteY5796" fmla="*/ 2947654 h 5790485"/>
              <a:gd name="connsiteX5797" fmla="*/ 11557111 w 13261896"/>
              <a:gd name="connsiteY5797" fmla="*/ 2971467 h 5790485"/>
              <a:gd name="connsiteX5798" fmla="*/ 11523773 w 13261896"/>
              <a:gd name="connsiteY5798" fmla="*/ 2947654 h 5790485"/>
              <a:gd name="connsiteX5799" fmla="*/ 11552348 w 13261896"/>
              <a:gd name="connsiteY5799" fmla="*/ 2938129 h 5790485"/>
              <a:gd name="connsiteX5800" fmla="*/ 11599973 w 13261896"/>
              <a:gd name="connsiteY5800" fmla="*/ 2947654 h 5790485"/>
              <a:gd name="connsiteX5801" fmla="*/ 11285696 w 13261896"/>
              <a:gd name="connsiteY5801" fmla="*/ 2938129 h 5790485"/>
              <a:gd name="connsiteX5802" fmla="*/ 11366658 w 13261896"/>
              <a:gd name="connsiteY5802" fmla="*/ 2947654 h 5790485"/>
              <a:gd name="connsiteX5803" fmla="*/ 11471433 w 13261896"/>
              <a:gd name="connsiteY5803" fmla="*/ 2933367 h 5790485"/>
              <a:gd name="connsiteX5804" fmla="*/ 11514248 w 13261896"/>
              <a:gd name="connsiteY5804" fmla="*/ 2961942 h 5790485"/>
              <a:gd name="connsiteX5805" fmla="*/ 11461908 w 13261896"/>
              <a:gd name="connsiteY5805" fmla="*/ 2990517 h 5790485"/>
              <a:gd name="connsiteX5806" fmla="*/ 11414283 w 13261896"/>
              <a:gd name="connsiteY5806" fmla="*/ 2995279 h 5790485"/>
              <a:gd name="connsiteX5807" fmla="*/ 11390471 w 13261896"/>
              <a:gd name="connsiteY5807" fmla="*/ 3014282 h 5790485"/>
              <a:gd name="connsiteX5808" fmla="*/ 11352371 w 13261896"/>
              <a:gd name="connsiteY5808" fmla="*/ 3028569 h 5790485"/>
              <a:gd name="connsiteX5809" fmla="*/ 11290458 w 13261896"/>
              <a:gd name="connsiteY5809" fmla="*/ 3066669 h 5790485"/>
              <a:gd name="connsiteX5810" fmla="*/ 11266646 w 13261896"/>
              <a:gd name="connsiteY5810" fmla="*/ 3071432 h 5790485"/>
              <a:gd name="connsiteX5811" fmla="*/ 11214259 w 13261896"/>
              <a:gd name="connsiteY5811" fmla="*/ 3095244 h 5790485"/>
              <a:gd name="connsiteX5812" fmla="*/ 11166634 w 13261896"/>
              <a:gd name="connsiteY5812" fmla="*/ 3038094 h 5790485"/>
              <a:gd name="connsiteX5813" fmla="*/ 11209496 w 13261896"/>
              <a:gd name="connsiteY5813" fmla="*/ 3071432 h 5790485"/>
              <a:gd name="connsiteX5814" fmla="*/ 11266646 w 13261896"/>
              <a:gd name="connsiteY5814" fmla="*/ 3028569 h 5790485"/>
              <a:gd name="connsiteX5815" fmla="*/ 11295221 w 13261896"/>
              <a:gd name="connsiteY5815" fmla="*/ 3047619 h 5790485"/>
              <a:gd name="connsiteX5816" fmla="*/ 11333321 w 13261896"/>
              <a:gd name="connsiteY5816" fmla="*/ 3019044 h 5790485"/>
              <a:gd name="connsiteX5817" fmla="*/ 11352371 w 13261896"/>
              <a:gd name="connsiteY5817" fmla="*/ 3028569 h 5790485"/>
              <a:gd name="connsiteX5818" fmla="*/ 11385708 w 13261896"/>
              <a:gd name="connsiteY5818" fmla="*/ 2995279 h 5790485"/>
              <a:gd name="connsiteX5819" fmla="*/ 11347608 w 13261896"/>
              <a:gd name="connsiteY5819" fmla="*/ 2966704 h 5790485"/>
              <a:gd name="connsiteX5820" fmla="*/ 11266646 w 13261896"/>
              <a:gd name="connsiteY5820" fmla="*/ 2985754 h 5790485"/>
              <a:gd name="connsiteX5821" fmla="*/ 11223784 w 13261896"/>
              <a:gd name="connsiteY5821" fmla="*/ 2957179 h 5790485"/>
              <a:gd name="connsiteX5822" fmla="*/ 11180921 w 13261896"/>
              <a:gd name="connsiteY5822" fmla="*/ 3004804 h 5790485"/>
              <a:gd name="connsiteX5823" fmla="*/ 11209496 w 13261896"/>
              <a:gd name="connsiteY5823" fmla="*/ 3042857 h 5790485"/>
              <a:gd name="connsiteX5824" fmla="*/ 11252359 w 13261896"/>
              <a:gd name="connsiteY5824" fmla="*/ 3004804 h 5790485"/>
              <a:gd name="connsiteX5825" fmla="*/ 11233309 w 13261896"/>
              <a:gd name="connsiteY5825" fmla="*/ 2980992 h 5790485"/>
              <a:gd name="connsiteX5826" fmla="*/ 11214259 w 13261896"/>
              <a:gd name="connsiteY5826" fmla="*/ 2980992 h 5790485"/>
              <a:gd name="connsiteX5827" fmla="*/ 11209496 w 13261896"/>
              <a:gd name="connsiteY5827" fmla="*/ 2995279 h 5790485"/>
              <a:gd name="connsiteX5828" fmla="*/ 11233309 w 13261896"/>
              <a:gd name="connsiteY5828" fmla="*/ 2995279 h 5790485"/>
              <a:gd name="connsiteX5829" fmla="*/ 11238071 w 13261896"/>
              <a:gd name="connsiteY5829" fmla="*/ 3004804 h 5790485"/>
              <a:gd name="connsiteX5830" fmla="*/ 11214259 w 13261896"/>
              <a:gd name="connsiteY5830" fmla="*/ 3028569 h 5790485"/>
              <a:gd name="connsiteX5831" fmla="*/ 11195209 w 13261896"/>
              <a:gd name="connsiteY5831" fmla="*/ 3004804 h 5790485"/>
              <a:gd name="connsiteX5832" fmla="*/ 11223784 w 13261896"/>
              <a:gd name="connsiteY5832" fmla="*/ 2966704 h 5790485"/>
              <a:gd name="connsiteX5833" fmla="*/ 11257121 w 13261896"/>
              <a:gd name="connsiteY5833" fmla="*/ 3009567 h 5790485"/>
              <a:gd name="connsiteX5834" fmla="*/ 11209496 w 13261896"/>
              <a:gd name="connsiteY5834" fmla="*/ 3057144 h 5790485"/>
              <a:gd name="connsiteX5835" fmla="*/ 11176159 w 13261896"/>
              <a:gd name="connsiteY5835" fmla="*/ 3000042 h 5790485"/>
              <a:gd name="connsiteX5836" fmla="*/ 11257121 w 13261896"/>
              <a:gd name="connsiteY5836" fmla="*/ 2928604 h 5790485"/>
              <a:gd name="connsiteX5837" fmla="*/ 11285696 w 13261896"/>
              <a:gd name="connsiteY5837" fmla="*/ 2938129 h 5790485"/>
              <a:gd name="connsiteX5838" fmla="*/ 11661886 w 13261896"/>
              <a:gd name="connsiteY5838" fmla="*/ 2928604 h 5790485"/>
              <a:gd name="connsiteX5839" fmla="*/ 11623786 w 13261896"/>
              <a:gd name="connsiteY5839" fmla="*/ 2966704 h 5790485"/>
              <a:gd name="connsiteX5840" fmla="*/ 11599973 w 13261896"/>
              <a:gd name="connsiteY5840" fmla="*/ 2966704 h 5790485"/>
              <a:gd name="connsiteX5841" fmla="*/ 11647598 w 13261896"/>
              <a:gd name="connsiteY5841" fmla="*/ 2923842 h 5790485"/>
              <a:gd name="connsiteX5842" fmla="*/ 11661886 w 13261896"/>
              <a:gd name="connsiteY5842" fmla="*/ 2928604 h 5790485"/>
              <a:gd name="connsiteX5843" fmla="*/ 11719036 w 13261896"/>
              <a:gd name="connsiteY5843" fmla="*/ 2947654 h 5790485"/>
              <a:gd name="connsiteX5844" fmla="*/ 11695223 w 13261896"/>
              <a:gd name="connsiteY5844" fmla="*/ 2971467 h 5790485"/>
              <a:gd name="connsiteX5845" fmla="*/ 11661886 w 13261896"/>
              <a:gd name="connsiteY5845" fmla="*/ 2952417 h 5790485"/>
              <a:gd name="connsiteX5846" fmla="*/ 11676173 w 13261896"/>
              <a:gd name="connsiteY5846" fmla="*/ 2928604 h 5790485"/>
              <a:gd name="connsiteX5847" fmla="*/ 11704748 w 13261896"/>
              <a:gd name="connsiteY5847" fmla="*/ 2919079 h 5790485"/>
              <a:gd name="connsiteX5848" fmla="*/ 11719036 w 13261896"/>
              <a:gd name="connsiteY5848" fmla="*/ 2947654 h 5790485"/>
              <a:gd name="connsiteX5849" fmla="*/ 11857148 w 13261896"/>
              <a:gd name="connsiteY5849" fmla="*/ 2928604 h 5790485"/>
              <a:gd name="connsiteX5850" fmla="*/ 11833336 w 13261896"/>
              <a:gd name="connsiteY5850" fmla="*/ 2909554 h 5790485"/>
              <a:gd name="connsiteX5851" fmla="*/ 11861911 w 13261896"/>
              <a:gd name="connsiteY5851" fmla="*/ 2900029 h 5790485"/>
              <a:gd name="connsiteX5852" fmla="*/ 11857148 w 13261896"/>
              <a:gd name="connsiteY5852" fmla="*/ 2928604 h 5790485"/>
              <a:gd name="connsiteX5853" fmla="*/ 11885675 w 13261896"/>
              <a:gd name="connsiteY5853" fmla="*/ 2952417 h 5790485"/>
              <a:gd name="connsiteX5854" fmla="*/ 11871388 w 13261896"/>
              <a:gd name="connsiteY5854" fmla="*/ 2961942 h 5790485"/>
              <a:gd name="connsiteX5855" fmla="*/ 11885675 w 13261896"/>
              <a:gd name="connsiteY5855" fmla="*/ 2885742 h 5790485"/>
              <a:gd name="connsiteX5856" fmla="*/ 11885675 w 13261896"/>
              <a:gd name="connsiteY5856" fmla="*/ 2952417 h 5790485"/>
              <a:gd name="connsiteX5857" fmla="*/ 11799998 w 13261896"/>
              <a:gd name="connsiteY5857" fmla="*/ 2914317 h 5790485"/>
              <a:gd name="connsiteX5858" fmla="*/ 11847623 w 13261896"/>
              <a:gd name="connsiteY5858" fmla="*/ 2933367 h 5790485"/>
              <a:gd name="connsiteX5859" fmla="*/ 11833336 w 13261896"/>
              <a:gd name="connsiteY5859" fmla="*/ 2990517 h 5790485"/>
              <a:gd name="connsiteX5860" fmla="*/ 11842861 w 13261896"/>
              <a:gd name="connsiteY5860" fmla="*/ 3061907 h 5790485"/>
              <a:gd name="connsiteX5861" fmla="*/ 11823811 w 13261896"/>
              <a:gd name="connsiteY5861" fmla="*/ 3042857 h 5790485"/>
              <a:gd name="connsiteX5862" fmla="*/ 11814286 w 13261896"/>
              <a:gd name="connsiteY5862" fmla="*/ 3076194 h 5790485"/>
              <a:gd name="connsiteX5863" fmla="*/ 11828573 w 13261896"/>
              <a:gd name="connsiteY5863" fmla="*/ 3166682 h 5790485"/>
              <a:gd name="connsiteX5864" fmla="*/ 11799998 w 13261896"/>
              <a:gd name="connsiteY5864" fmla="*/ 3223832 h 5790485"/>
              <a:gd name="connsiteX5865" fmla="*/ 11790473 w 13261896"/>
              <a:gd name="connsiteY5865" fmla="*/ 3204782 h 5790485"/>
              <a:gd name="connsiteX5866" fmla="*/ 11747611 w 13261896"/>
              <a:gd name="connsiteY5866" fmla="*/ 3242882 h 5790485"/>
              <a:gd name="connsiteX5867" fmla="*/ 11747611 w 13261896"/>
              <a:gd name="connsiteY5867" fmla="*/ 3219069 h 5790485"/>
              <a:gd name="connsiteX5868" fmla="*/ 11738086 w 13261896"/>
              <a:gd name="connsiteY5868" fmla="*/ 3214307 h 5790485"/>
              <a:gd name="connsiteX5869" fmla="*/ 11699986 w 13261896"/>
              <a:gd name="connsiteY5869" fmla="*/ 3242882 h 5790485"/>
              <a:gd name="connsiteX5870" fmla="*/ 11714273 w 13261896"/>
              <a:gd name="connsiteY5870" fmla="*/ 3185732 h 5790485"/>
              <a:gd name="connsiteX5871" fmla="*/ 11738086 w 13261896"/>
              <a:gd name="connsiteY5871" fmla="*/ 3204782 h 5790485"/>
              <a:gd name="connsiteX5872" fmla="*/ 11742848 w 13261896"/>
              <a:gd name="connsiteY5872" fmla="*/ 3161919 h 5790485"/>
              <a:gd name="connsiteX5873" fmla="*/ 11757136 w 13261896"/>
              <a:gd name="connsiteY5873" fmla="*/ 3171444 h 5790485"/>
              <a:gd name="connsiteX5874" fmla="*/ 11766661 w 13261896"/>
              <a:gd name="connsiteY5874" fmla="*/ 3076194 h 5790485"/>
              <a:gd name="connsiteX5875" fmla="*/ 11790473 w 13261896"/>
              <a:gd name="connsiteY5875" fmla="*/ 3080957 h 5790485"/>
              <a:gd name="connsiteX5876" fmla="*/ 11790473 w 13261896"/>
              <a:gd name="connsiteY5876" fmla="*/ 3038094 h 5790485"/>
              <a:gd name="connsiteX5877" fmla="*/ 11771423 w 13261896"/>
              <a:gd name="connsiteY5877" fmla="*/ 3009567 h 5790485"/>
              <a:gd name="connsiteX5878" fmla="*/ 11790473 w 13261896"/>
              <a:gd name="connsiteY5878" fmla="*/ 3009567 h 5790485"/>
              <a:gd name="connsiteX5879" fmla="*/ 11795236 w 13261896"/>
              <a:gd name="connsiteY5879" fmla="*/ 2995279 h 5790485"/>
              <a:gd name="connsiteX5880" fmla="*/ 11747611 w 13261896"/>
              <a:gd name="connsiteY5880" fmla="*/ 2928604 h 5790485"/>
              <a:gd name="connsiteX5881" fmla="*/ 11766661 w 13261896"/>
              <a:gd name="connsiteY5881" fmla="*/ 2923842 h 5790485"/>
              <a:gd name="connsiteX5882" fmla="*/ 11766661 w 13261896"/>
              <a:gd name="connsiteY5882" fmla="*/ 2900029 h 5790485"/>
              <a:gd name="connsiteX5883" fmla="*/ 11742848 w 13261896"/>
              <a:gd name="connsiteY5883" fmla="*/ 2866692 h 5790485"/>
              <a:gd name="connsiteX5884" fmla="*/ 11799998 w 13261896"/>
              <a:gd name="connsiteY5884" fmla="*/ 2914317 h 5790485"/>
              <a:gd name="connsiteX5885" fmla="*/ 11247596 w 13261896"/>
              <a:gd name="connsiteY5885" fmla="*/ 2919079 h 5790485"/>
              <a:gd name="connsiteX5886" fmla="*/ 11166634 w 13261896"/>
              <a:gd name="connsiteY5886" fmla="*/ 2966704 h 5790485"/>
              <a:gd name="connsiteX5887" fmla="*/ 11161871 w 13261896"/>
              <a:gd name="connsiteY5887" fmla="*/ 2866692 h 5790485"/>
              <a:gd name="connsiteX5888" fmla="*/ 11247596 w 13261896"/>
              <a:gd name="connsiteY5888" fmla="*/ 2919079 h 5790485"/>
              <a:gd name="connsiteX5889" fmla="*/ 11704748 w 13261896"/>
              <a:gd name="connsiteY5889" fmla="*/ 2904792 h 5790485"/>
              <a:gd name="connsiteX5890" fmla="*/ 11685698 w 13261896"/>
              <a:gd name="connsiteY5890" fmla="*/ 2914317 h 5790485"/>
              <a:gd name="connsiteX5891" fmla="*/ 11657123 w 13261896"/>
              <a:gd name="connsiteY5891" fmla="*/ 2914317 h 5790485"/>
              <a:gd name="connsiteX5892" fmla="*/ 11676173 w 13261896"/>
              <a:gd name="connsiteY5892" fmla="*/ 2847642 h 5790485"/>
              <a:gd name="connsiteX5893" fmla="*/ 11704748 w 13261896"/>
              <a:gd name="connsiteY5893" fmla="*/ 2904792 h 5790485"/>
              <a:gd name="connsiteX5894" fmla="*/ 11342846 w 13261896"/>
              <a:gd name="connsiteY5894" fmla="*/ 2861929 h 5790485"/>
              <a:gd name="connsiteX5895" fmla="*/ 11314271 w 13261896"/>
              <a:gd name="connsiteY5895" fmla="*/ 2861929 h 5790485"/>
              <a:gd name="connsiteX5896" fmla="*/ 11304746 w 13261896"/>
              <a:gd name="connsiteY5896" fmla="*/ 2852404 h 5790485"/>
              <a:gd name="connsiteX5897" fmla="*/ 11304746 w 13261896"/>
              <a:gd name="connsiteY5897" fmla="*/ 2833354 h 5790485"/>
              <a:gd name="connsiteX5898" fmla="*/ 11323796 w 13261896"/>
              <a:gd name="connsiteY5898" fmla="*/ 2842879 h 5790485"/>
              <a:gd name="connsiteX5899" fmla="*/ 11342846 w 13261896"/>
              <a:gd name="connsiteY5899" fmla="*/ 2823829 h 5790485"/>
              <a:gd name="connsiteX5900" fmla="*/ 11342846 w 13261896"/>
              <a:gd name="connsiteY5900" fmla="*/ 2861929 h 5790485"/>
              <a:gd name="connsiteX5901" fmla="*/ 11757136 w 13261896"/>
              <a:gd name="connsiteY5901" fmla="*/ 2800017 h 5790485"/>
              <a:gd name="connsiteX5902" fmla="*/ 11747611 w 13261896"/>
              <a:gd name="connsiteY5902" fmla="*/ 2819067 h 5790485"/>
              <a:gd name="connsiteX5903" fmla="*/ 11723798 w 13261896"/>
              <a:gd name="connsiteY5903" fmla="*/ 2800017 h 5790485"/>
              <a:gd name="connsiteX5904" fmla="*/ 11757136 w 13261896"/>
              <a:gd name="connsiteY5904" fmla="*/ 2800017 h 5790485"/>
              <a:gd name="connsiteX5905" fmla="*/ 11742848 w 13261896"/>
              <a:gd name="connsiteY5905" fmla="*/ 2847642 h 5790485"/>
              <a:gd name="connsiteX5906" fmla="*/ 11723798 w 13261896"/>
              <a:gd name="connsiteY5906" fmla="*/ 2866692 h 5790485"/>
              <a:gd name="connsiteX5907" fmla="*/ 11752373 w 13261896"/>
              <a:gd name="connsiteY5907" fmla="*/ 2904792 h 5790485"/>
              <a:gd name="connsiteX5908" fmla="*/ 11738086 w 13261896"/>
              <a:gd name="connsiteY5908" fmla="*/ 2928604 h 5790485"/>
              <a:gd name="connsiteX5909" fmla="*/ 11780948 w 13261896"/>
              <a:gd name="connsiteY5909" fmla="*/ 2995279 h 5790485"/>
              <a:gd name="connsiteX5910" fmla="*/ 11761898 w 13261896"/>
              <a:gd name="connsiteY5910" fmla="*/ 2995279 h 5790485"/>
              <a:gd name="connsiteX5911" fmla="*/ 11757136 w 13261896"/>
              <a:gd name="connsiteY5911" fmla="*/ 3004804 h 5790485"/>
              <a:gd name="connsiteX5912" fmla="*/ 11776186 w 13261896"/>
              <a:gd name="connsiteY5912" fmla="*/ 3042857 h 5790485"/>
              <a:gd name="connsiteX5913" fmla="*/ 11752373 w 13261896"/>
              <a:gd name="connsiteY5913" fmla="*/ 3071432 h 5790485"/>
              <a:gd name="connsiteX5914" fmla="*/ 11752373 w 13261896"/>
              <a:gd name="connsiteY5914" fmla="*/ 3138107 h 5790485"/>
              <a:gd name="connsiteX5915" fmla="*/ 11733323 w 13261896"/>
              <a:gd name="connsiteY5915" fmla="*/ 3133344 h 5790485"/>
              <a:gd name="connsiteX5916" fmla="*/ 11728561 w 13261896"/>
              <a:gd name="connsiteY5916" fmla="*/ 3180969 h 5790485"/>
              <a:gd name="connsiteX5917" fmla="*/ 11709511 w 13261896"/>
              <a:gd name="connsiteY5917" fmla="*/ 3166682 h 5790485"/>
              <a:gd name="connsiteX5918" fmla="*/ 11680936 w 13261896"/>
              <a:gd name="connsiteY5918" fmla="*/ 3242882 h 5790485"/>
              <a:gd name="connsiteX5919" fmla="*/ 11652361 w 13261896"/>
              <a:gd name="connsiteY5919" fmla="*/ 3223832 h 5790485"/>
              <a:gd name="connsiteX5920" fmla="*/ 11623786 w 13261896"/>
              <a:gd name="connsiteY5920" fmla="*/ 3252407 h 5790485"/>
              <a:gd name="connsiteX5921" fmla="*/ 11604736 w 13261896"/>
              <a:gd name="connsiteY5921" fmla="*/ 3238119 h 5790485"/>
              <a:gd name="connsiteX5922" fmla="*/ 11542823 w 13261896"/>
              <a:gd name="connsiteY5922" fmla="*/ 3300032 h 5790485"/>
              <a:gd name="connsiteX5923" fmla="*/ 11542823 w 13261896"/>
              <a:gd name="connsiteY5923" fmla="*/ 3276219 h 5790485"/>
              <a:gd name="connsiteX5924" fmla="*/ 11528536 w 13261896"/>
              <a:gd name="connsiteY5924" fmla="*/ 3271457 h 5790485"/>
              <a:gd name="connsiteX5925" fmla="*/ 11490436 w 13261896"/>
              <a:gd name="connsiteY5925" fmla="*/ 3304794 h 5790485"/>
              <a:gd name="connsiteX5926" fmla="*/ 11476196 w 13261896"/>
              <a:gd name="connsiteY5926" fmla="*/ 3280982 h 5790485"/>
              <a:gd name="connsiteX5927" fmla="*/ 11404758 w 13261896"/>
              <a:gd name="connsiteY5927" fmla="*/ 3352419 h 5790485"/>
              <a:gd name="connsiteX5928" fmla="*/ 11380946 w 13261896"/>
              <a:gd name="connsiteY5928" fmla="*/ 3352419 h 5790485"/>
              <a:gd name="connsiteX5929" fmla="*/ 11390471 w 13261896"/>
              <a:gd name="connsiteY5929" fmla="*/ 3328607 h 5790485"/>
              <a:gd name="connsiteX5930" fmla="*/ 11376183 w 13261896"/>
              <a:gd name="connsiteY5930" fmla="*/ 3323844 h 5790485"/>
              <a:gd name="connsiteX5931" fmla="*/ 11338083 w 13261896"/>
              <a:gd name="connsiteY5931" fmla="*/ 3361944 h 5790485"/>
              <a:gd name="connsiteX5932" fmla="*/ 11314271 w 13261896"/>
              <a:gd name="connsiteY5932" fmla="*/ 3342894 h 5790485"/>
              <a:gd name="connsiteX5933" fmla="*/ 11295221 w 13261896"/>
              <a:gd name="connsiteY5933" fmla="*/ 3361944 h 5790485"/>
              <a:gd name="connsiteX5934" fmla="*/ 11309508 w 13261896"/>
              <a:gd name="connsiteY5934" fmla="*/ 3385757 h 5790485"/>
              <a:gd name="connsiteX5935" fmla="*/ 11280933 w 13261896"/>
              <a:gd name="connsiteY5935" fmla="*/ 3414284 h 5790485"/>
              <a:gd name="connsiteX5936" fmla="*/ 11299983 w 13261896"/>
              <a:gd name="connsiteY5936" fmla="*/ 3433334 h 5790485"/>
              <a:gd name="connsiteX5937" fmla="*/ 11352371 w 13261896"/>
              <a:gd name="connsiteY5937" fmla="*/ 3414284 h 5790485"/>
              <a:gd name="connsiteX5938" fmla="*/ 11366658 w 13261896"/>
              <a:gd name="connsiteY5938" fmla="*/ 3438097 h 5790485"/>
              <a:gd name="connsiteX5939" fmla="*/ 11423808 w 13261896"/>
              <a:gd name="connsiteY5939" fmla="*/ 3380994 h 5790485"/>
              <a:gd name="connsiteX5940" fmla="*/ 11423808 w 13261896"/>
              <a:gd name="connsiteY5940" fmla="*/ 3404759 h 5790485"/>
              <a:gd name="connsiteX5941" fmla="*/ 11438096 w 13261896"/>
              <a:gd name="connsiteY5941" fmla="*/ 3409522 h 5790485"/>
              <a:gd name="connsiteX5942" fmla="*/ 11495198 w 13261896"/>
              <a:gd name="connsiteY5942" fmla="*/ 3352419 h 5790485"/>
              <a:gd name="connsiteX5943" fmla="*/ 11519011 w 13261896"/>
              <a:gd name="connsiteY5943" fmla="*/ 3371469 h 5790485"/>
              <a:gd name="connsiteX5944" fmla="*/ 11314271 w 13261896"/>
              <a:gd name="connsiteY5944" fmla="*/ 3457147 h 5790485"/>
              <a:gd name="connsiteX5945" fmla="*/ 11271408 w 13261896"/>
              <a:gd name="connsiteY5945" fmla="*/ 3395234 h 5790485"/>
              <a:gd name="connsiteX5946" fmla="*/ 11742848 w 13261896"/>
              <a:gd name="connsiteY5946" fmla="*/ 3019044 h 5790485"/>
              <a:gd name="connsiteX5947" fmla="*/ 11676173 w 13261896"/>
              <a:gd name="connsiteY5947" fmla="*/ 2819067 h 5790485"/>
              <a:gd name="connsiteX5948" fmla="*/ 11690461 w 13261896"/>
              <a:gd name="connsiteY5948" fmla="*/ 2790492 h 5790485"/>
              <a:gd name="connsiteX5949" fmla="*/ 11742848 w 13261896"/>
              <a:gd name="connsiteY5949" fmla="*/ 2847642 h 5790485"/>
              <a:gd name="connsiteX5950" fmla="*/ 11852386 w 13261896"/>
              <a:gd name="connsiteY5950" fmla="*/ 2804779 h 5790485"/>
              <a:gd name="connsiteX5951" fmla="*/ 11828573 w 13261896"/>
              <a:gd name="connsiteY5951" fmla="*/ 2790492 h 5790485"/>
              <a:gd name="connsiteX5952" fmla="*/ 11847623 w 13261896"/>
              <a:gd name="connsiteY5952" fmla="*/ 2780967 h 5790485"/>
              <a:gd name="connsiteX5953" fmla="*/ 11852386 w 13261896"/>
              <a:gd name="connsiteY5953" fmla="*/ 2804779 h 5790485"/>
              <a:gd name="connsiteX5954" fmla="*/ 11204734 w 13261896"/>
              <a:gd name="connsiteY5954" fmla="*/ 2790492 h 5790485"/>
              <a:gd name="connsiteX5955" fmla="*/ 11257121 w 13261896"/>
              <a:gd name="connsiteY5955" fmla="*/ 2809542 h 5790485"/>
              <a:gd name="connsiteX5956" fmla="*/ 11209496 w 13261896"/>
              <a:gd name="connsiteY5956" fmla="*/ 2819067 h 5790485"/>
              <a:gd name="connsiteX5957" fmla="*/ 11161871 w 13261896"/>
              <a:gd name="connsiteY5957" fmla="*/ 2804779 h 5790485"/>
              <a:gd name="connsiteX5958" fmla="*/ 11166634 w 13261896"/>
              <a:gd name="connsiteY5958" fmla="*/ 2771442 h 5790485"/>
              <a:gd name="connsiteX5959" fmla="*/ 11204734 w 13261896"/>
              <a:gd name="connsiteY5959" fmla="*/ 2790492 h 5790485"/>
              <a:gd name="connsiteX5960" fmla="*/ 11799998 w 13261896"/>
              <a:gd name="connsiteY5960" fmla="*/ 2685717 h 5790485"/>
              <a:gd name="connsiteX5961" fmla="*/ 11852386 w 13261896"/>
              <a:gd name="connsiteY5961" fmla="*/ 2738104 h 5790485"/>
              <a:gd name="connsiteX5962" fmla="*/ 11819048 w 13261896"/>
              <a:gd name="connsiteY5962" fmla="*/ 2776204 h 5790485"/>
              <a:gd name="connsiteX5963" fmla="*/ 11790473 w 13261896"/>
              <a:gd name="connsiteY5963" fmla="*/ 2747629 h 5790485"/>
              <a:gd name="connsiteX5964" fmla="*/ 11814286 w 13261896"/>
              <a:gd name="connsiteY5964" fmla="*/ 2719054 h 5790485"/>
              <a:gd name="connsiteX5965" fmla="*/ 11833336 w 13261896"/>
              <a:gd name="connsiteY5965" fmla="*/ 2728579 h 5790485"/>
              <a:gd name="connsiteX5966" fmla="*/ 11833336 w 13261896"/>
              <a:gd name="connsiteY5966" fmla="*/ 2747629 h 5790485"/>
              <a:gd name="connsiteX5967" fmla="*/ 11814286 w 13261896"/>
              <a:gd name="connsiteY5967" fmla="*/ 2752392 h 5790485"/>
              <a:gd name="connsiteX5968" fmla="*/ 11819048 w 13261896"/>
              <a:gd name="connsiteY5968" fmla="*/ 2738104 h 5790485"/>
              <a:gd name="connsiteX5969" fmla="*/ 11804761 w 13261896"/>
              <a:gd name="connsiteY5969" fmla="*/ 2733342 h 5790485"/>
              <a:gd name="connsiteX5970" fmla="*/ 11799998 w 13261896"/>
              <a:gd name="connsiteY5970" fmla="*/ 2747629 h 5790485"/>
              <a:gd name="connsiteX5971" fmla="*/ 11819048 w 13261896"/>
              <a:gd name="connsiteY5971" fmla="*/ 2766679 h 5790485"/>
              <a:gd name="connsiteX5972" fmla="*/ 11847623 w 13261896"/>
              <a:gd name="connsiteY5972" fmla="*/ 2738104 h 5790485"/>
              <a:gd name="connsiteX5973" fmla="*/ 11814286 w 13261896"/>
              <a:gd name="connsiteY5973" fmla="*/ 2704767 h 5790485"/>
              <a:gd name="connsiteX5974" fmla="*/ 11785711 w 13261896"/>
              <a:gd name="connsiteY5974" fmla="*/ 2723817 h 5790485"/>
              <a:gd name="connsiteX5975" fmla="*/ 11747611 w 13261896"/>
              <a:gd name="connsiteY5975" fmla="*/ 2704767 h 5790485"/>
              <a:gd name="connsiteX5976" fmla="*/ 11714273 w 13261896"/>
              <a:gd name="connsiteY5976" fmla="*/ 2733342 h 5790485"/>
              <a:gd name="connsiteX5977" fmla="*/ 11738086 w 13261896"/>
              <a:gd name="connsiteY5977" fmla="*/ 2766679 h 5790485"/>
              <a:gd name="connsiteX5978" fmla="*/ 11761898 w 13261896"/>
              <a:gd name="connsiteY5978" fmla="*/ 2752392 h 5790485"/>
              <a:gd name="connsiteX5979" fmla="*/ 11761898 w 13261896"/>
              <a:gd name="connsiteY5979" fmla="*/ 2738104 h 5790485"/>
              <a:gd name="connsiteX5980" fmla="*/ 11747611 w 13261896"/>
              <a:gd name="connsiteY5980" fmla="*/ 2728579 h 5790485"/>
              <a:gd name="connsiteX5981" fmla="*/ 11747611 w 13261896"/>
              <a:gd name="connsiteY5981" fmla="*/ 2752392 h 5790485"/>
              <a:gd name="connsiteX5982" fmla="*/ 11728561 w 13261896"/>
              <a:gd name="connsiteY5982" fmla="*/ 2752392 h 5790485"/>
              <a:gd name="connsiteX5983" fmla="*/ 11723798 w 13261896"/>
              <a:gd name="connsiteY5983" fmla="*/ 2733342 h 5790485"/>
              <a:gd name="connsiteX5984" fmla="*/ 11747611 w 13261896"/>
              <a:gd name="connsiteY5984" fmla="*/ 2719054 h 5790485"/>
              <a:gd name="connsiteX5985" fmla="*/ 11776186 w 13261896"/>
              <a:gd name="connsiteY5985" fmla="*/ 2747629 h 5790485"/>
              <a:gd name="connsiteX5986" fmla="*/ 11738086 w 13261896"/>
              <a:gd name="connsiteY5986" fmla="*/ 2780967 h 5790485"/>
              <a:gd name="connsiteX5987" fmla="*/ 11699986 w 13261896"/>
              <a:gd name="connsiteY5987" fmla="*/ 2761917 h 5790485"/>
              <a:gd name="connsiteX5988" fmla="*/ 11704748 w 13261896"/>
              <a:gd name="connsiteY5988" fmla="*/ 2733342 h 5790485"/>
              <a:gd name="connsiteX5989" fmla="*/ 11709511 w 13261896"/>
              <a:gd name="connsiteY5989" fmla="*/ 2695242 h 5790485"/>
              <a:gd name="connsiteX5990" fmla="*/ 11771423 w 13261896"/>
              <a:gd name="connsiteY5990" fmla="*/ 2671429 h 5790485"/>
              <a:gd name="connsiteX5991" fmla="*/ 11799998 w 13261896"/>
              <a:gd name="connsiteY5991" fmla="*/ 2685717 h 5790485"/>
              <a:gd name="connsiteX5992" fmla="*/ 11633311 w 13261896"/>
              <a:gd name="connsiteY5992" fmla="*/ 2766679 h 5790485"/>
              <a:gd name="connsiteX5993" fmla="*/ 11652361 w 13261896"/>
              <a:gd name="connsiteY5993" fmla="*/ 2638092 h 5790485"/>
              <a:gd name="connsiteX5994" fmla="*/ 11633311 w 13261896"/>
              <a:gd name="connsiteY5994" fmla="*/ 2766679 h 5790485"/>
              <a:gd name="connsiteX5995" fmla="*/ 11599973 w 13261896"/>
              <a:gd name="connsiteY5995" fmla="*/ 2666667 h 5790485"/>
              <a:gd name="connsiteX5996" fmla="*/ 11552348 w 13261896"/>
              <a:gd name="connsiteY5996" fmla="*/ 2776204 h 5790485"/>
              <a:gd name="connsiteX5997" fmla="*/ 11599973 w 13261896"/>
              <a:gd name="connsiteY5997" fmla="*/ 2633329 h 5790485"/>
              <a:gd name="connsiteX5998" fmla="*/ 11599973 w 13261896"/>
              <a:gd name="connsiteY5998" fmla="*/ 2666667 h 5790485"/>
              <a:gd name="connsiteX5999" fmla="*/ 11152346 w 13261896"/>
              <a:gd name="connsiteY5999" fmla="*/ 2652379 h 5790485"/>
              <a:gd name="connsiteX6000" fmla="*/ 11152346 w 13261896"/>
              <a:gd name="connsiteY6000" fmla="*/ 2633329 h 5790485"/>
              <a:gd name="connsiteX6001" fmla="*/ 11152346 w 13261896"/>
              <a:gd name="connsiteY6001" fmla="*/ 2652379 h 5790485"/>
              <a:gd name="connsiteX6002" fmla="*/ 11847623 w 13261896"/>
              <a:gd name="connsiteY6002" fmla="*/ 2533364 h 5790485"/>
              <a:gd name="connsiteX6003" fmla="*/ 11852386 w 13261896"/>
              <a:gd name="connsiteY6003" fmla="*/ 2547652 h 5790485"/>
              <a:gd name="connsiteX6004" fmla="*/ 11842861 w 13261896"/>
              <a:gd name="connsiteY6004" fmla="*/ 2580989 h 5790485"/>
              <a:gd name="connsiteX6005" fmla="*/ 11847623 w 13261896"/>
              <a:gd name="connsiteY6005" fmla="*/ 2600039 h 5790485"/>
              <a:gd name="connsiteX6006" fmla="*/ 11866625 w 13261896"/>
              <a:gd name="connsiteY6006" fmla="*/ 2576227 h 5790485"/>
              <a:gd name="connsiteX6007" fmla="*/ 11880913 w 13261896"/>
              <a:gd name="connsiteY6007" fmla="*/ 2852404 h 5790485"/>
              <a:gd name="connsiteX6008" fmla="*/ 11823811 w 13261896"/>
              <a:gd name="connsiteY6008" fmla="*/ 2895267 h 5790485"/>
              <a:gd name="connsiteX6009" fmla="*/ 11757136 w 13261896"/>
              <a:gd name="connsiteY6009" fmla="*/ 2838117 h 5790485"/>
              <a:gd name="connsiteX6010" fmla="*/ 11795236 w 13261896"/>
              <a:gd name="connsiteY6010" fmla="*/ 2800017 h 5790485"/>
              <a:gd name="connsiteX6011" fmla="*/ 11847623 w 13261896"/>
              <a:gd name="connsiteY6011" fmla="*/ 2838117 h 5790485"/>
              <a:gd name="connsiteX6012" fmla="*/ 11823811 w 13261896"/>
              <a:gd name="connsiteY6012" fmla="*/ 2857167 h 5790485"/>
              <a:gd name="connsiteX6013" fmla="*/ 11799998 w 13261896"/>
              <a:gd name="connsiteY6013" fmla="*/ 2842879 h 5790485"/>
              <a:gd name="connsiteX6014" fmla="*/ 11819048 w 13261896"/>
              <a:gd name="connsiteY6014" fmla="*/ 2823829 h 5790485"/>
              <a:gd name="connsiteX6015" fmla="*/ 11804761 w 13261896"/>
              <a:gd name="connsiteY6015" fmla="*/ 2819067 h 5790485"/>
              <a:gd name="connsiteX6016" fmla="*/ 11785711 w 13261896"/>
              <a:gd name="connsiteY6016" fmla="*/ 2838117 h 5790485"/>
              <a:gd name="connsiteX6017" fmla="*/ 11823811 w 13261896"/>
              <a:gd name="connsiteY6017" fmla="*/ 2866692 h 5790485"/>
              <a:gd name="connsiteX6018" fmla="*/ 11847623 w 13261896"/>
              <a:gd name="connsiteY6018" fmla="*/ 2857167 h 5790485"/>
              <a:gd name="connsiteX6019" fmla="*/ 11857148 w 13261896"/>
              <a:gd name="connsiteY6019" fmla="*/ 2876217 h 5790485"/>
              <a:gd name="connsiteX6020" fmla="*/ 11871388 w 13261896"/>
              <a:gd name="connsiteY6020" fmla="*/ 2833354 h 5790485"/>
              <a:gd name="connsiteX6021" fmla="*/ 11861911 w 13261896"/>
              <a:gd name="connsiteY6021" fmla="*/ 2771442 h 5790485"/>
              <a:gd name="connsiteX6022" fmla="*/ 11866625 w 13261896"/>
              <a:gd name="connsiteY6022" fmla="*/ 2742867 h 5790485"/>
              <a:gd name="connsiteX6023" fmla="*/ 11809523 w 13261896"/>
              <a:gd name="connsiteY6023" fmla="*/ 2676192 h 5790485"/>
              <a:gd name="connsiteX6024" fmla="*/ 11771423 w 13261896"/>
              <a:gd name="connsiteY6024" fmla="*/ 2657142 h 5790485"/>
              <a:gd name="connsiteX6025" fmla="*/ 11704748 w 13261896"/>
              <a:gd name="connsiteY6025" fmla="*/ 2685717 h 5790485"/>
              <a:gd name="connsiteX6026" fmla="*/ 11704748 w 13261896"/>
              <a:gd name="connsiteY6026" fmla="*/ 2657142 h 5790485"/>
              <a:gd name="connsiteX6027" fmla="*/ 11766661 w 13261896"/>
              <a:gd name="connsiteY6027" fmla="*/ 2642854 h 5790485"/>
              <a:gd name="connsiteX6028" fmla="*/ 11766661 w 13261896"/>
              <a:gd name="connsiteY6028" fmla="*/ 2628614 h 5790485"/>
              <a:gd name="connsiteX6029" fmla="*/ 11742848 w 13261896"/>
              <a:gd name="connsiteY6029" fmla="*/ 2628614 h 5790485"/>
              <a:gd name="connsiteX6030" fmla="*/ 11809523 w 13261896"/>
              <a:gd name="connsiteY6030" fmla="*/ 2519077 h 5790485"/>
              <a:gd name="connsiteX6031" fmla="*/ 11847623 w 13261896"/>
              <a:gd name="connsiteY6031" fmla="*/ 2533364 h 5790485"/>
              <a:gd name="connsiteX6032" fmla="*/ 11733323 w 13261896"/>
              <a:gd name="connsiteY6032" fmla="*/ 2500027 h 5790485"/>
              <a:gd name="connsiteX6033" fmla="*/ 11685698 w 13261896"/>
              <a:gd name="connsiteY6033" fmla="*/ 2561939 h 5790485"/>
              <a:gd name="connsiteX6034" fmla="*/ 11661886 w 13261896"/>
              <a:gd name="connsiteY6034" fmla="*/ 2471452 h 5790485"/>
              <a:gd name="connsiteX6035" fmla="*/ 11733323 w 13261896"/>
              <a:gd name="connsiteY6035" fmla="*/ 2500027 h 5790485"/>
              <a:gd name="connsiteX6036" fmla="*/ 11866625 w 13261896"/>
              <a:gd name="connsiteY6036" fmla="*/ 2500027 h 5790485"/>
              <a:gd name="connsiteX6037" fmla="*/ 11833336 w 13261896"/>
              <a:gd name="connsiteY6037" fmla="*/ 2509552 h 5790485"/>
              <a:gd name="connsiteX6038" fmla="*/ 11785711 w 13261896"/>
              <a:gd name="connsiteY6038" fmla="*/ 2485739 h 5790485"/>
              <a:gd name="connsiteX6039" fmla="*/ 11809523 w 13261896"/>
              <a:gd name="connsiteY6039" fmla="*/ 2452402 h 5790485"/>
              <a:gd name="connsiteX6040" fmla="*/ 11819048 w 13261896"/>
              <a:gd name="connsiteY6040" fmla="*/ 2400014 h 5790485"/>
              <a:gd name="connsiteX6041" fmla="*/ 11866625 w 13261896"/>
              <a:gd name="connsiteY6041" fmla="*/ 2500027 h 5790485"/>
              <a:gd name="connsiteX6042" fmla="*/ 11790473 w 13261896"/>
              <a:gd name="connsiteY6042" fmla="*/ 2342864 h 5790485"/>
              <a:gd name="connsiteX6043" fmla="*/ 11776186 w 13261896"/>
              <a:gd name="connsiteY6043" fmla="*/ 2328577 h 5790485"/>
              <a:gd name="connsiteX6044" fmla="*/ 11776186 w 13261896"/>
              <a:gd name="connsiteY6044" fmla="*/ 2309527 h 5790485"/>
              <a:gd name="connsiteX6045" fmla="*/ 11790473 w 13261896"/>
              <a:gd name="connsiteY6045" fmla="*/ 2342864 h 5790485"/>
              <a:gd name="connsiteX6046" fmla="*/ 11766661 w 13261896"/>
              <a:gd name="connsiteY6046" fmla="*/ 2338102 h 5790485"/>
              <a:gd name="connsiteX6047" fmla="*/ 11799998 w 13261896"/>
              <a:gd name="connsiteY6047" fmla="*/ 2352389 h 5790485"/>
              <a:gd name="connsiteX6048" fmla="*/ 11804761 w 13261896"/>
              <a:gd name="connsiteY6048" fmla="*/ 2385727 h 5790485"/>
              <a:gd name="connsiteX6049" fmla="*/ 11747611 w 13261896"/>
              <a:gd name="connsiteY6049" fmla="*/ 2328577 h 5790485"/>
              <a:gd name="connsiteX6050" fmla="*/ 11761898 w 13261896"/>
              <a:gd name="connsiteY6050" fmla="*/ 2285714 h 5790485"/>
              <a:gd name="connsiteX6051" fmla="*/ 11766661 w 13261896"/>
              <a:gd name="connsiteY6051" fmla="*/ 2338102 h 5790485"/>
              <a:gd name="connsiteX6052" fmla="*/ 11047619 w 13261896"/>
              <a:gd name="connsiteY6052" fmla="*/ 2276189 h 5790485"/>
              <a:gd name="connsiteX6053" fmla="*/ 11085719 w 13261896"/>
              <a:gd name="connsiteY6053" fmla="*/ 2357152 h 5790485"/>
              <a:gd name="connsiteX6054" fmla="*/ 11028569 w 13261896"/>
              <a:gd name="connsiteY6054" fmla="*/ 2276189 h 5790485"/>
              <a:gd name="connsiteX6055" fmla="*/ 11047619 w 13261896"/>
              <a:gd name="connsiteY6055" fmla="*/ 2276189 h 5790485"/>
              <a:gd name="connsiteX6056" fmla="*/ 11123771 w 13261896"/>
              <a:gd name="connsiteY6056" fmla="*/ 2352389 h 5790485"/>
              <a:gd name="connsiteX6057" fmla="*/ 11114246 w 13261896"/>
              <a:gd name="connsiteY6057" fmla="*/ 2357152 h 5790485"/>
              <a:gd name="connsiteX6058" fmla="*/ 11057144 w 13261896"/>
              <a:gd name="connsiteY6058" fmla="*/ 2276189 h 5790485"/>
              <a:gd name="connsiteX6059" fmla="*/ 11076194 w 13261896"/>
              <a:gd name="connsiteY6059" fmla="*/ 2261902 h 5790485"/>
              <a:gd name="connsiteX6060" fmla="*/ 11123771 w 13261896"/>
              <a:gd name="connsiteY6060" fmla="*/ 2352389 h 5790485"/>
              <a:gd name="connsiteX6061" fmla="*/ 10999994 w 13261896"/>
              <a:gd name="connsiteY6061" fmla="*/ 2342864 h 5790485"/>
              <a:gd name="connsiteX6062" fmla="*/ 10990469 w 13261896"/>
              <a:gd name="connsiteY6062" fmla="*/ 2338102 h 5790485"/>
              <a:gd name="connsiteX6063" fmla="*/ 10957131 w 13261896"/>
              <a:gd name="connsiteY6063" fmla="*/ 2300002 h 5790485"/>
              <a:gd name="connsiteX6064" fmla="*/ 10952369 w 13261896"/>
              <a:gd name="connsiteY6064" fmla="*/ 2300002 h 5790485"/>
              <a:gd name="connsiteX6065" fmla="*/ 10961894 w 13261896"/>
              <a:gd name="connsiteY6065" fmla="*/ 2328577 h 5790485"/>
              <a:gd name="connsiteX6066" fmla="*/ 10923794 w 13261896"/>
              <a:gd name="connsiteY6066" fmla="*/ 2290477 h 5790485"/>
              <a:gd name="connsiteX6067" fmla="*/ 10966656 w 13261896"/>
              <a:gd name="connsiteY6067" fmla="*/ 2261902 h 5790485"/>
              <a:gd name="connsiteX6068" fmla="*/ 10999994 w 13261896"/>
              <a:gd name="connsiteY6068" fmla="*/ 2342864 h 5790485"/>
              <a:gd name="connsiteX6069" fmla="*/ 11728561 w 13261896"/>
              <a:gd name="connsiteY6069" fmla="*/ 2319052 h 5790485"/>
              <a:gd name="connsiteX6070" fmla="*/ 11671411 w 13261896"/>
              <a:gd name="connsiteY6070" fmla="*/ 2357152 h 5790485"/>
              <a:gd name="connsiteX6071" fmla="*/ 11623786 w 13261896"/>
              <a:gd name="connsiteY6071" fmla="*/ 2323814 h 5790485"/>
              <a:gd name="connsiteX6072" fmla="*/ 11652361 w 13261896"/>
              <a:gd name="connsiteY6072" fmla="*/ 2295239 h 5790485"/>
              <a:gd name="connsiteX6073" fmla="*/ 11671411 w 13261896"/>
              <a:gd name="connsiteY6073" fmla="*/ 2304764 h 5790485"/>
              <a:gd name="connsiteX6074" fmla="*/ 11671411 w 13261896"/>
              <a:gd name="connsiteY6074" fmla="*/ 2323814 h 5790485"/>
              <a:gd name="connsiteX6075" fmla="*/ 11657123 w 13261896"/>
              <a:gd name="connsiteY6075" fmla="*/ 2328577 h 5790485"/>
              <a:gd name="connsiteX6076" fmla="*/ 11652361 w 13261896"/>
              <a:gd name="connsiteY6076" fmla="*/ 2309527 h 5790485"/>
              <a:gd name="connsiteX6077" fmla="*/ 11638073 w 13261896"/>
              <a:gd name="connsiteY6077" fmla="*/ 2304764 h 5790485"/>
              <a:gd name="connsiteX6078" fmla="*/ 11633311 w 13261896"/>
              <a:gd name="connsiteY6078" fmla="*/ 2319052 h 5790485"/>
              <a:gd name="connsiteX6079" fmla="*/ 11657123 w 13261896"/>
              <a:gd name="connsiteY6079" fmla="*/ 2338102 h 5790485"/>
              <a:gd name="connsiteX6080" fmla="*/ 11685698 w 13261896"/>
              <a:gd name="connsiteY6080" fmla="*/ 2314289 h 5790485"/>
              <a:gd name="connsiteX6081" fmla="*/ 11652361 w 13261896"/>
              <a:gd name="connsiteY6081" fmla="*/ 2280952 h 5790485"/>
              <a:gd name="connsiteX6082" fmla="*/ 11609498 w 13261896"/>
              <a:gd name="connsiteY6082" fmla="*/ 2323814 h 5790485"/>
              <a:gd name="connsiteX6083" fmla="*/ 11666648 w 13261896"/>
              <a:gd name="connsiteY6083" fmla="*/ 2371439 h 5790485"/>
              <a:gd name="connsiteX6084" fmla="*/ 11733323 w 13261896"/>
              <a:gd name="connsiteY6084" fmla="*/ 2352389 h 5790485"/>
              <a:gd name="connsiteX6085" fmla="*/ 11761898 w 13261896"/>
              <a:gd name="connsiteY6085" fmla="*/ 2380964 h 5790485"/>
              <a:gd name="connsiteX6086" fmla="*/ 11799998 w 13261896"/>
              <a:gd name="connsiteY6086" fmla="*/ 2400014 h 5790485"/>
              <a:gd name="connsiteX6087" fmla="*/ 11809523 w 13261896"/>
              <a:gd name="connsiteY6087" fmla="*/ 2419064 h 5790485"/>
              <a:gd name="connsiteX6088" fmla="*/ 11719036 w 13261896"/>
              <a:gd name="connsiteY6088" fmla="*/ 2490502 h 5790485"/>
              <a:gd name="connsiteX6089" fmla="*/ 11661886 w 13261896"/>
              <a:gd name="connsiteY6089" fmla="*/ 2433352 h 5790485"/>
              <a:gd name="connsiteX6090" fmla="*/ 11719036 w 13261896"/>
              <a:gd name="connsiteY6090" fmla="*/ 2400014 h 5790485"/>
              <a:gd name="connsiteX6091" fmla="*/ 11766661 w 13261896"/>
              <a:gd name="connsiteY6091" fmla="*/ 2428589 h 5790485"/>
              <a:gd name="connsiteX6092" fmla="*/ 11738086 w 13261896"/>
              <a:gd name="connsiteY6092" fmla="*/ 2461927 h 5790485"/>
              <a:gd name="connsiteX6093" fmla="*/ 11695223 w 13261896"/>
              <a:gd name="connsiteY6093" fmla="*/ 2433352 h 5790485"/>
              <a:gd name="connsiteX6094" fmla="*/ 11719036 w 13261896"/>
              <a:gd name="connsiteY6094" fmla="*/ 2423827 h 5790485"/>
              <a:gd name="connsiteX6095" fmla="*/ 11738086 w 13261896"/>
              <a:gd name="connsiteY6095" fmla="*/ 2442877 h 5790485"/>
              <a:gd name="connsiteX6096" fmla="*/ 11752373 w 13261896"/>
              <a:gd name="connsiteY6096" fmla="*/ 2428589 h 5790485"/>
              <a:gd name="connsiteX6097" fmla="*/ 11719036 w 13261896"/>
              <a:gd name="connsiteY6097" fmla="*/ 2409539 h 5790485"/>
              <a:gd name="connsiteX6098" fmla="*/ 11685698 w 13261896"/>
              <a:gd name="connsiteY6098" fmla="*/ 2433352 h 5790485"/>
              <a:gd name="connsiteX6099" fmla="*/ 11738086 w 13261896"/>
              <a:gd name="connsiteY6099" fmla="*/ 2476214 h 5790485"/>
              <a:gd name="connsiteX6100" fmla="*/ 11780948 w 13261896"/>
              <a:gd name="connsiteY6100" fmla="*/ 2428589 h 5790485"/>
              <a:gd name="connsiteX6101" fmla="*/ 11719036 w 13261896"/>
              <a:gd name="connsiteY6101" fmla="*/ 2385727 h 5790485"/>
              <a:gd name="connsiteX6102" fmla="*/ 11652361 w 13261896"/>
              <a:gd name="connsiteY6102" fmla="*/ 2452402 h 5790485"/>
              <a:gd name="connsiteX6103" fmla="*/ 11585686 w 13261896"/>
              <a:gd name="connsiteY6103" fmla="*/ 2323814 h 5790485"/>
              <a:gd name="connsiteX6104" fmla="*/ 11666648 w 13261896"/>
              <a:gd name="connsiteY6104" fmla="*/ 2257139 h 5790485"/>
              <a:gd name="connsiteX6105" fmla="*/ 11728561 w 13261896"/>
              <a:gd name="connsiteY6105" fmla="*/ 2319052 h 5790485"/>
              <a:gd name="connsiteX6106" fmla="*/ 11538061 w 13261896"/>
              <a:gd name="connsiteY6106" fmla="*/ 2295239 h 5790485"/>
              <a:gd name="connsiteX6107" fmla="*/ 11585686 w 13261896"/>
              <a:gd name="connsiteY6107" fmla="*/ 2285714 h 5790485"/>
              <a:gd name="connsiteX6108" fmla="*/ 11580923 w 13261896"/>
              <a:gd name="connsiteY6108" fmla="*/ 2352389 h 5790485"/>
              <a:gd name="connsiteX6109" fmla="*/ 11476196 w 13261896"/>
              <a:gd name="connsiteY6109" fmla="*/ 2257139 h 5790485"/>
              <a:gd name="connsiteX6110" fmla="*/ 11538061 w 13261896"/>
              <a:gd name="connsiteY6110" fmla="*/ 2295239 h 5790485"/>
              <a:gd name="connsiteX6111" fmla="*/ 11033331 w 13261896"/>
              <a:gd name="connsiteY6111" fmla="*/ 2357152 h 5790485"/>
              <a:gd name="connsiteX6112" fmla="*/ 10980944 w 13261896"/>
              <a:gd name="connsiteY6112" fmla="*/ 2257139 h 5790485"/>
              <a:gd name="connsiteX6113" fmla="*/ 11047619 w 13261896"/>
              <a:gd name="connsiteY6113" fmla="*/ 2357152 h 5790485"/>
              <a:gd name="connsiteX6114" fmla="*/ 11033331 w 13261896"/>
              <a:gd name="connsiteY6114" fmla="*/ 2357152 h 5790485"/>
              <a:gd name="connsiteX6115" fmla="*/ 11209496 w 13261896"/>
              <a:gd name="connsiteY6115" fmla="*/ 2238137 h 5790485"/>
              <a:gd name="connsiteX6116" fmla="*/ 11257121 w 13261896"/>
              <a:gd name="connsiteY6116" fmla="*/ 2404777 h 5790485"/>
              <a:gd name="connsiteX6117" fmla="*/ 11247596 w 13261896"/>
              <a:gd name="connsiteY6117" fmla="*/ 2447639 h 5790485"/>
              <a:gd name="connsiteX6118" fmla="*/ 11247596 w 13261896"/>
              <a:gd name="connsiteY6118" fmla="*/ 2471452 h 5790485"/>
              <a:gd name="connsiteX6119" fmla="*/ 11304746 w 13261896"/>
              <a:gd name="connsiteY6119" fmla="*/ 2566702 h 5790485"/>
              <a:gd name="connsiteX6120" fmla="*/ 11261883 w 13261896"/>
              <a:gd name="connsiteY6120" fmla="*/ 2585752 h 5790485"/>
              <a:gd name="connsiteX6121" fmla="*/ 11219021 w 13261896"/>
              <a:gd name="connsiteY6121" fmla="*/ 2600039 h 5790485"/>
              <a:gd name="connsiteX6122" fmla="*/ 11176159 w 13261896"/>
              <a:gd name="connsiteY6122" fmla="*/ 2452402 h 5790485"/>
              <a:gd name="connsiteX6123" fmla="*/ 11161871 w 13261896"/>
              <a:gd name="connsiteY6123" fmla="*/ 2580989 h 5790485"/>
              <a:gd name="connsiteX6124" fmla="*/ 11147584 w 13261896"/>
              <a:gd name="connsiteY6124" fmla="*/ 2604802 h 5790485"/>
              <a:gd name="connsiteX6125" fmla="*/ 11147584 w 13261896"/>
              <a:gd name="connsiteY6125" fmla="*/ 2219087 h 5790485"/>
              <a:gd name="connsiteX6126" fmla="*/ 11209496 w 13261896"/>
              <a:gd name="connsiteY6126" fmla="*/ 2238137 h 5790485"/>
              <a:gd name="connsiteX6127" fmla="*/ 11366658 w 13261896"/>
              <a:gd name="connsiteY6127" fmla="*/ 2209562 h 5790485"/>
              <a:gd name="connsiteX6128" fmla="*/ 11399996 w 13261896"/>
              <a:gd name="connsiteY6128" fmla="*/ 2238137 h 5790485"/>
              <a:gd name="connsiteX6129" fmla="*/ 11447621 w 13261896"/>
              <a:gd name="connsiteY6129" fmla="*/ 2242899 h 5790485"/>
              <a:gd name="connsiteX6130" fmla="*/ 11504723 w 13261896"/>
              <a:gd name="connsiteY6130" fmla="*/ 2323814 h 5790485"/>
              <a:gd name="connsiteX6131" fmla="*/ 11595211 w 13261896"/>
              <a:gd name="connsiteY6131" fmla="*/ 2380964 h 5790485"/>
              <a:gd name="connsiteX6132" fmla="*/ 11671411 w 13261896"/>
              <a:gd name="connsiteY6132" fmla="*/ 2561939 h 5790485"/>
              <a:gd name="connsiteX6133" fmla="*/ 11671411 w 13261896"/>
              <a:gd name="connsiteY6133" fmla="*/ 2585752 h 5790485"/>
              <a:gd name="connsiteX6134" fmla="*/ 11642836 w 13261896"/>
              <a:gd name="connsiteY6134" fmla="*/ 2523839 h 5790485"/>
              <a:gd name="connsiteX6135" fmla="*/ 11566636 w 13261896"/>
              <a:gd name="connsiteY6135" fmla="*/ 2395252 h 5790485"/>
              <a:gd name="connsiteX6136" fmla="*/ 11495198 w 13261896"/>
              <a:gd name="connsiteY6136" fmla="*/ 2347627 h 5790485"/>
              <a:gd name="connsiteX6137" fmla="*/ 11428571 w 13261896"/>
              <a:gd name="connsiteY6137" fmla="*/ 2252377 h 5790485"/>
              <a:gd name="connsiteX6138" fmla="*/ 11390471 w 13261896"/>
              <a:gd name="connsiteY6138" fmla="*/ 2247662 h 5790485"/>
              <a:gd name="connsiteX6139" fmla="*/ 11352371 w 13261896"/>
              <a:gd name="connsiteY6139" fmla="*/ 2209562 h 5790485"/>
              <a:gd name="connsiteX6140" fmla="*/ 11366658 w 13261896"/>
              <a:gd name="connsiteY6140" fmla="*/ 2209562 h 5790485"/>
              <a:gd name="connsiteX6141" fmla="*/ 11371421 w 13261896"/>
              <a:gd name="connsiteY6141" fmla="*/ 2252377 h 5790485"/>
              <a:gd name="connsiteX6142" fmla="*/ 11438096 w 13261896"/>
              <a:gd name="connsiteY6142" fmla="*/ 2271427 h 5790485"/>
              <a:gd name="connsiteX6143" fmla="*/ 11471433 w 13261896"/>
              <a:gd name="connsiteY6143" fmla="*/ 2347627 h 5790485"/>
              <a:gd name="connsiteX6144" fmla="*/ 11547586 w 13261896"/>
              <a:gd name="connsiteY6144" fmla="*/ 2395252 h 5790485"/>
              <a:gd name="connsiteX6145" fmla="*/ 11628548 w 13261896"/>
              <a:gd name="connsiteY6145" fmla="*/ 2523839 h 5790485"/>
              <a:gd name="connsiteX6146" fmla="*/ 11638073 w 13261896"/>
              <a:gd name="connsiteY6146" fmla="*/ 2595277 h 5790485"/>
              <a:gd name="connsiteX6147" fmla="*/ 11685698 w 13261896"/>
              <a:gd name="connsiteY6147" fmla="*/ 2604802 h 5790485"/>
              <a:gd name="connsiteX6148" fmla="*/ 11747611 w 13261896"/>
              <a:gd name="connsiteY6148" fmla="*/ 2495264 h 5790485"/>
              <a:gd name="connsiteX6149" fmla="*/ 11766661 w 13261896"/>
              <a:gd name="connsiteY6149" fmla="*/ 2490502 h 5790485"/>
              <a:gd name="connsiteX6150" fmla="*/ 11795236 w 13261896"/>
              <a:gd name="connsiteY6150" fmla="*/ 2519077 h 5790485"/>
              <a:gd name="connsiteX6151" fmla="*/ 11704748 w 13261896"/>
              <a:gd name="connsiteY6151" fmla="*/ 2619089 h 5790485"/>
              <a:gd name="connsiteX6152" fmla="*/ 11752373 w 13261896"/>
              <a:gd name="connsiteY6152" fmla="*/ 2642854 h 5790485"/>
              <a:gd name="connsiteX6153" fmla="*/ 11733323 w 13261896"/>
              <a:gd name="connsiteY6153" fmla="*/ 2647617 h 5790485"/>
              <a:gd name="connsiteX6154" fmla="*/ 11633311 w 13261896"/>
              <a:gd name="connsiteY6154" fmla="*/ 2609564 h 5790485"/>
              <a:gd name="connsiteX6155" fmla="*/ 11404758 w 13261896"/>
              <a:gd name="connsiteY6155" fmla="*/ 2609564 h 5790485"/>
              <a:gd name="connsiteX6156" fmla="*/ 11390471 w 13261896"/>
              <a:gd name="connsiteY6156" fmla="*/ 2633329 h 5790485"/>
              <a:gd name="connsiteX6157" fmla="*/ 11414283 w 13261896"/>
              <a:gd name="connsiteY6157" fmla="*/ 2676192 h 5790485"/>
              <a:gd name="connsiteX6158" fmla="*/ 11361896 w 13261896"/>
              <a:gd name="connsiteY6158" fmla="*/ 2733342 h 5790485"/>
              <a:gd name="connsiteX6159" fmla="*/ 11347608 w 13261896"/>
              <a:gd name="connsiteY6159" fmla="*/ 2700004 h 5790485"/>
              <a:gd name="connsiteX6160" fmla="*/ 11309508 w 13261896"/>
              <a:gd name="connsiteY6160" fmla="*/ 2704767 h 5790485"/>
              <a:gd name="connsiteX6161" fmla="*/ 11299983 w 13261896"/>
              <a:gd name="connsiteY6161" fmla="*/ 2690479 h 5790485"/>
              <a:gd name="connsiteX6162" fmla="*/ 11352371 w 13261896"/>
              <a:gd name="connsiteY6162" fmla="*/ 2628614 h 5790485"/>
              <a:gd name="connsiteX6163" fmla="*/ 11338083 w 13261896"/>
              <a:gd name="connsiteY6163" fmla="*/ 2623852 h 5790485"/>
              <a:gd name="connsiteX6164" fmla="*/ 11295221 w 13261896"/>
              <a:gd name="connsiteY6164" fmla="*/ 2638092 h 5790485"/>
              <a:gd name="connsiteX6165" fmla="*/ 11228546 w 13261896"/>
              <a:gd name="connsiteY6165" fmla="*/ 2652379 h 5790485"/>
              <a:gd name="connsiteX6166" fmla="*/ 11219021 w 13261896"/>
              <a:gd name="connsiteY6166" fmla="*/ 2661904 h 5790485"/>
              <a:gd name="connsiteX6167" fmla="*/ 11233309 w 13261896"/>
              <a:gd name="connsiteY6167" fmla="*/ 2666667 h 5790485"/>
              <a:gd name="connsiteX6168" fmla="*/ 11304746 w 13261896"/>
              <a:gd name="connsiteY6168" fmla="*/ 2652379 h 5790485"/>
              <a:gd name="connsiteX6169" fmla="*/ 11285696 w 13261896"/>
              <a:gd name="connsiteY6169" fmla="*/ 2690479 h 5790485"/>
              <a:gd name="connsiteX6170" fmla="*/ 11338083 w 13261896"/>
              <a:gd name="connsiteY6170" fmla="*/ 2714292 h 5790485"/>
              <a:gd name="connsiteX6171" fmla="*/ 11357133 w 13261896"/>
              <a:gd name="connsiteY6171" fmla="*/ 2747629 h 5790485"/>
              <a:gd name="connsiteX6172" fmla="*/ 11428571 w 13261896"/>
              <a:gd name="connsiteY6172" fmla="*/ 2676192 h 5790485"/>
              <a:gd name="connsiteX6173" fmla="*/ 11404758 w 13261896"/>
              <a:gd name="connsiteY6173" fmla="*/ 2642854 h 5790485"/>
              <a:gd name="connsiteX6174" fmla="*/ 11404758 w 13261896"/>
              <a:gd name="connsiteY6174" fmla="*/ 2623852 h 5790485"/>
              <a:gd name="connsiteX6175" fmla="*/ 11471433 w 13261896"/>
              <a:gd name="connsiteY6175" fmla="*/ 2623852 h 5790485"/>
              <a:gd name="connsiteX6176" fmla="*/ 11471433 w 13261896"/>
              <a:gd name="connsiteY6176" fmla="*/ 2671429 h 5790485"/>
              <a:gd name="connsiteX6177" fmla="*/ 11457146 w 13261896"/>
              <a:gd name="connsiteY6177" fmla="*/ 2733342 h 5790485"/>
              <a:gd name="connsiteX6178" fmla="*/ 11485673 w 13261896"/>
              <a:gd name="connsiteY6178" fmla="*/ 2623852 h 5790485"/>
              <a:gd name="connsiteX6179" fmla="*/ 11523773 w 13261896"/>
              <a:gd name="connsiteY6179" fmla="*/ 2623852 h 5790485"/>
              <a:gd name="connsiteX6180" fmla="*/ 11523773 w 13261896"/>
              <a:gd name="connsiteY6180" fmla="*/ 2690479 h 5790485"/>
              <a:gd name="connsiteX6181" fmla="*/ 11509486 w 13261896"/>
              <a:gd name="connsiteY6181" fmla="*/ 2742867 h 5790485"/>
              <a:gd name="connsiteX6182" fmla="*/ 11533298 w 13261896"/>
              <a:gd name="connsiteY6182" fmla="*/ 2623852 h 5790485"/>
              <a:gd name="connsiteX6183" fmla="*/ 11638073 w 13261896"/>
              <a:gd name="connsiteY6183" fmla="*/ 2623852 h 5790485"/>
              <a:gd name="connsiteX6184" fmla="*/ 11695223 w 13261896"/>
              <a:gd name="connsiteY6184" fmla="*/ 2709529 h 5790485"/>
              <a:gd name="connsiteX6185" fmla="*/ 11690461 w 13261896"/>
              <a:gd name="connsiteY6185" fmla="*/ 2757154 h 5790485"/>
              <a:gd name="connsiteX6186" fmla="*/ 11666648 w 13261896"/>
              <a:gd name="connsiteY6186" fmla="*/ 2752392 h 5790485"/>
              <a:gd name="connsiteX6187" fmla="*/ 11685698 w 13261896"/>
              <a:gd name="connsiteY6187" fmla="*/ 2771442 h 5790485"/>
              <a:gd name="connsiteX6188" fmla="*/ 11657123 w 13261896"/>
              <a:gd name="connsiteY6188" fmla="*/ 2819067 h 5790485"/>
              <a:gd name="connsiteX6189" fmla="*/ 11666648 w 13261896"/>
              <a:gd name="connsiteY6189" fmla="*/ 2833354 h 5790485"/>
              <a:gd name="connsiteX6190" fmla="*/ 11619023 w 13261896"/>
              <a:gd name="connsiteY6190" fmla="*/ 2857167 h 5790485"/>
              <a:gd name="connsiteX6191" fmla="*/ 11614261 w 13261896"/>
              <a:gd name="connsiteY6191" fmla="*/ 2871454 h 5790485"/>
              <a:gd name="connsiteX6192" fmla="*/ 11652361 w 13261896"/>
              <a:gd name="connsiteY6192" fmla="*/ 2871454 h 5790485"/>
              <a:gd name="connsiteX6193" fmla="*/ 11652361 w 13261896"/>
              <a:gd name="connsiteY6193" fmla="*/ 2880979 h 5790485"/>
              <a:gd name="connsiteX6194" fmla="*/ 11609498 w 13261896"/>
              <a:gd name="connsiteY6194" fmla="*/ 2933367 h 5790485"/>
              <a:gd name="connsiteX6195" fmla="*/ 11566636 w 13261896"/>
              <a:gd name="connsiteY6195" fmla="*/ 2928604 h 5790485"/>
              <a:gd name="connsiteX6196" fmla="*/ 11580923 w 13261896"/>
              <a:gd name="connsiteY6196" fmla="*/ 2909554 h 5790485"/>
              <a:gd name="connsiteX6197" fmla="*/ 11576161 w 13261896"/>
              <a:gd name="connsiteY6197" fmla="*/ 2885742 h 5790485"/>
              <a:gd name="connsiteX6198" fmla="*/ 11561873 w 13261896"/>
              <a:gd name="connsiteY6198" fmla="*/ 2909554 h 5790485"/>
              <a:gd name="connsiteX6199" fmla="*/ 11523773 w 13261896"/>
              <a:gd name="connsiteY6199" fmla="*/ 2933367 h 5790485"/>
              <a:gd name="connsiteX6200" fmla="*/ 11471433 w 13261896"/>
              <a:gd name="connsiteY6200" fmla="*/ 2923842 h 5790485"/>
              <a:gd name="connsiteX6201" fmla="*/ 11366658 w 13261896"/>
              <a:gd name="connsiteY6201" fmla="*/ 2933367 h 5790485"/>
              <a:gd name="connsiteX6202" fmla="*/ 11285696 w 13261896"/>
              <a:gd name="connsiteY6202" fmla="*/ 2923842 h 5790485"/>
              <a:gd name="connsiteX6203" fmla="*/ 11252359 w 13261896"/>
              <a:gd name="connsiteY6203" fmla="*/ 2904792 h 5790485"/>
              <a:gd name="connsiteX6204" fmla="*/ 11199971 w 13261896"/>
              <a:gd name="connsiteY6204" fmla="*/ 2890504 h 5790485"/>
              <a:gd name="connsiteX6205" fmla="*/ 11190446 w 13261896"/>
              <a:gd name="connsiteY6205" fmla="*/ 2857167 h 5790485"/>
              <a:gd name="connsiteX6206" fmla="*/ 11161871 w 13261896"/>
              <a:gd name="connsiteY6206" fmla="*/ 2833354 h 5790485"/>
              <a:gd name="connsiteX6207" fmla="*/ 11171396 w 13261896"/>
              <a:gd name="connsiteY6207" fmla="*/ 2814304 h 5790485"/>
              <a:gd name="connsiteX6208" fmla="*/ 11204734 w 13261896"/>
              <a:gd name="connsiteY6208" fmla="*/ 2833354 h 5790485"/>
              <a:gd name="connsiteX6209" fmla="*/ 11271408 w 13261896"/>
              <a:gd name="connsiteY6209" fmla="*/ 2814304 h 5790485"/>
              <a:gd name="connsiteX6210" fmla="*/ 11261883 w 13261896"/>
              <a:gd name="connsiteY6210" fmla="*/ 2795254 h 5790485"/>
              <a:gd name="connsiteX6211" fmla="*/ 11190446 w 13261896"/>
              <a:gd name="connsiteY6211" fmla="*/ 2780967 h 5790485"/>
              <a:gd name="connsiteX6212" fmla="*/ 11180921 w 13261896"/>
              <a:gd name="connsiteY6212" fmla="*/ 2780967 h 5790485"/>
              <a:gd name="connsiteX6213" fmla="*/ 11161871 w 13261896"/>
              <a:gd name="connsiteY6213" fmla="*/ 2742867 h 5790485"/>
              <a:gd name="connsiteX6214" fmla="*/ 11176159 w 13261896"/>
              <a:gd name="connsiteY6214" fmla="*/ 2752392 h 5790485"/>
              <a:gd name="connsiteX6215" fmla="*/ 11180921 w 13261896"/>
              <a:gd name="connsiteY6215" fmla="*/ 2742867 h 5790485"/>
              <a:gd name="connsiteX6216" fmla="*/ 11157109 w 13261896"/>
              <a:gd name="connsiteY6216" fmla="*/ 2704767 h 5790485"/>
              <a:gd name="connsiteX6217" fmla="*/ 11171396 w 13261896"/>
              <a:gd name="connsiteY6217" fmla="*/ 2642854 h 5790485"/>
              <a:gd name="connsiteX6218" fmla="*/ 11161871 w 13261896"/>
              <a:gd name="connsiteY6218" fmla="*/ 2619089 h 5790485"/>
              <a:gd name="connsiteX6219" fmla="*/ 11180921 w 13261896"/>
              <a:gd name="connsiteY6219" fmla="*/ 2514314 h 5790485"/>
              <a:gd name="connsiteX6220" fmla="*/ 11190446 w 13261896"/>
              <a:gd name="connsiteY6220" fmla="*/ 2523839 h 5790485"/>
              <a:gd name="connsiteX6221" fmla="*/ 11180921 w 13261896"/>
              <a:gd name="connsiteY6221" fmla="*/ 2561939 h 5790485"/>
              <a:gd name="connsiteX6222" fmla="*/ 11219021 w 13261896"/>
              <a:gd name="connsiteY6222" fmla="*/ 2614327 h 5790485"/>
              <a:gd name="connsiteX6223" fmla="*/ 11285696 w 13261896"/>
              <a:gd name="connsiteY6223" fmla="*/ 2580989 h 5790485"/>
              <a:gd name="connsiteX6224" fmla="*/ 11323796 w 13261896"/>
              <a:gd name="connsiteY6224" fmla="*/ 2576227 h 5790485"/>
              <a:gd name="connsiteX6225" fmla="*/ 11261883 w 13261896"/>
              <a:gd name="connsiteY6225" fmla="*/ 2466689 h 5790485"/>
              <a:gd name="connsiteX6226" fmla="*/ 11261883 w 13261896"/>
              <a:gd name="connsiteY6226" fmla="*/ 2428589 h 5790485"/>
              <a:gd name="connsiteX6227" fmla="*/ 11309508 w 13261896"/>
              <a:gd name="connsiteY6227" fmla="*/ 2480977 h 5790485"/>
              <a:gd name="connsiteX6228" fmla="*/ 11323796 w 13261896"/>
              <a:gd name="connsiteY6228" fmla="*/ 2523839 h 5790485"/>
              <a:gd name="connsiteX6229" fmla="*/ 11366658 w 13261896"/>
              <a:gd name="connsiteY6229" fmla="*/ 2552414 h 5790485"/>
              <a:gd name="connsiteX6230" fmla="*/ 11395233 w 13261896"/>
              <a:gd name="connsiteY6230" fmla="*/ 2590514 h 5790485"/>
              <a:gd name="connsiteX6231" fmla="*/ 11399996 w 13261896"/>
              <a:gd name="connsiteY6231" fmla="*/ 2580989 h 5790485"/>
              <a:gd name="connsiteX6232" fmla="*/ 11338083 w 13261896"/>
              <a:gd name="connsiteY6232" fmla="*/ 2523839 h 5790485"/>
              <a:gd name="connsiteX6233" fmla="*/ 11319033 w 13261896"/>
              <a:gd name="connsiteY6233" fmla="*/ 2471452 h 5790485"/>
              <a:gd name="connsiteX6234" fmla="*/ 11271408 w 13261896"/>
              <a:gd name="connsiteY6234" fmla="*/ 2414302 h 5790485"/>
              <a:gd name="connsiteX6235" fmla="*/ 11219021 w 13261896"/>
              <a:gd name="connsiteY6235" fmla="*/ 2228612 h 5790485"/>
              <a:gd name="connsiteX6236" fmla="*/ 11228546 w 13261896"/>
              <a:gd name="connsiteY6236" fmla="*/ 2219087 h 5790485"/>
              <a:gd name="connsiteX6237" fmla="*/ 11290458 w 13261896"/>
              <a:gd name="connsiteY6237" fmla="*/ 2385727 h 5790485"/>
              <a:gd name="connsiteX6238" fmla="*/ 11319033 w 13261896"/>
              <a:gd name="connsiteY6238" fmla="*/ 2419064 h 5790485"/>
              <a:gd name="connsiteX6239" fmla="*/ 11342846 w 13261896"/>
              <a:gd name="connsiteY6239" fmla="*/ 2476214 h 5790485"/>
              <a:gd name="connsiteX6240" fmla="*/ 11399996 w 13261896"/>
              <a:gd name="connsiteY6240" fmla="*/ 2504789 h 5790485"/>
              <a:gd name="connsiteX6241" fmla="*/ 11447621 w 13261896"/>
              <a:gd name="connsiteY6241" fmla="*/ 2557177 h 5790485"/>
              <a:gd name="connsiteX6242" fmla="*/ 11419046 w 13261896"/>
              <a:gd name="connsiteY6242" fmla="*/ 2509552 h 5790485"/>
              <a:gd name="connsiteX6243" fmla="*/ 11352371 w 13261896"/>
              <a:gd name="connsiteY6243" fmla="*/ 2466689 h 5790485"/>
              <a:gd name="connsiteX6244" fmla="*/ 11328558 w 13261896"/>
              <a:gd name="connsiteY6244" fmla="*/ 2409539 h 5790485"/>
              <a:gd name="connsiteX6245" fmla="*/ 11299983 w 13261896"/>
              <a:gd name="connsiteY6245" fmla="*/ 2376202 h 5790485"/>
              <a:gd name="connsiteX6246" fmla="*/ 11242834 w 13261896"/>
              <a:gd name="connsiteY6246" fmla="*/ 2233374 h 5790485"/>
              <a:gd name="connsiteX6247" fmla="*/ 11242834 w 13261896"/>
              <a:gd name="connsiteY6247" fmla="*/ 2214324 h 5790485"/>
              <a:gd name="connsiteX6248" fmla="*/ 11309508 w 13261896"/>
              <a:gd name="connsiteY6248" fmla="*/ 2328577 h 5790485"/>
              <a:gd name="connsiteX6249" fmla="*/ 11357133 w 13261896"/>
              <a:gd name="connsiteY6249" fmla="*/ 2380964 h 5790485"/>
              <a:gd name="connsiteX6250" fmla="*/ 11385708 w 13261896"/>
              <a:gd name="connsiteY6250" fmla="*/ 2433352 h 5790485"/>
              <a:gd name="connsiteX6251" fmla="*/ 11452383 w 13261896"/>
              <a:gd name="connsiteY6251" fmla="*/ 2471452 h 5790485"/>
              <a:gd name="connsiteX6252" fmla="*/ 11495198 w 13261896"/>
              <a:gd name="connsiteY6252" fmla="*/ 2519077 h 5790485"/>
              <a:gd name="connsiteX6253" fmla="*/ 11504723 w 13261896"/>
              <a:gd name="connsiteY6253" fmla="*/ 2519077 h 5790485"/>
              <a:gd name="connsiteX6254" fmla="*/ 11385708 w 13261896"/>
              <a:gd name="connsiteY6254" fmla="*/ 2414302 h 5790485"/>
              <a:gd name="connsiteX6255" fmla="*/ 11366658 w 13261896"/>
              <a:gd name="connsiteY6255" fmla="*/ 2371439 h 5790485"/>
              <a:gd name="connsiteX6256" fmla="*/ 11323796 w 13261896"/>
              <a:gd name="connsiteY6256" fmla="*/ 2328577 h 5790485"/>
              <a:gd name="connsiteX6257" fmla="*/ 11276171 w 13261896"/>
              <a:gd name="connsiteY6257" fmla="*/ 2233374 h 5790485"/>
              <a:gd name="connsiteX6258" fmla="*/ 11328558 w 13261896"/>
              <a:gd name="connsiteY6258" fmla="*/ 2295239 h 5790485"/>
              <a:gd name="connsiteX6259" fmla="*/ 11385708 w 13261896"/>
              <a:gd name="connsiteY6259" fmla="*/ 2342864 h 5790485"/>
              <a:gd name="connsiteX6260" fmla="*/ 11414283 w 13261896"/>
              <a:gd name="connsiteY6260" fmla="*/ 2400014 h 5790485"/>
              <a:gd name="connsiteX6261" fmla="*/ 11495198 w 13261896"/>
              <a:gd name="connsiteY6261" fmla="*/ 2447639 h 5790485"/>
              <a:gd name="connsiteX6262" fmla="*/ 11542823 w 13261896"/>
              <a:gd name="connsiteY6262" fmla="*/ 2514314 h 5790485"/>
              <a:gd name="connsiteX6263" fmla="*/ 11547586 w 13261896"/>
              <a:gd name="connsiteY6263" fmla="*/ 2504789 h 5790485"/>
              <a:gd name="connsiteX6264" fmla="*/ 11490436 w 13261896"/>
              <a:gd name="connsiteY6264" fmla="*/ 2428589 h 5790485"/>
              <a:gd name="connsiteX6265" fmla="*/ 11428571 w 13261896"/>
              <a:gd name="connsiteY6265" fmla="*/ 2395252 h 5790485"/>
              <a:gd name="connsiteX6266" fmla="*/ 11395233 w 13261896"/>
              <a:gd name="connsiteY6266" fmla="*/ 2333339 h 5790485"/>
              <a:gd name="connsiteX6267" fmla="*/ 11342846 w 13261896"/>
              <a:gd name="connsiteY6267" fmla="*/ 2295239 h 5790485"/>
              <a:gd name="connsiteX6268" fmla="*/ 11328558 w 13261896"/>
              <a:gd name="connsiteY6268" fmla="*/ 2266664 h 5790485"/>
              <a:gd name="connsiteX6269" fmla="*/ 11271408 w 13261896"/>
              <a:gd name="connsiteY6269" fmla="*/ 2214324 h 5790485"/>
              <a:gd name="connsiteX6270" fmla="*/ 11304746 w 13261896"/>
              <a:gd name="connsiteY6270" fmla="*/ 2209562 h 5790485"/>
              <a:gd name="connsiteX6271" fmla="*/ 11371421 w 13261896"/>
              <a:gd name="connsiteY6271" fmla="*/ 2252377 h 5790485"/>
              <a:gd name="connsiteX6272" fmla="*/ 11299983 w 13261896"/>
              <a:gd name="connsiteY6272" fmla="*/ 2114312 h 5790485"/>
              <a:gd name="connsiteX6273" fmla="*/ 11323796 w 13261896"/>
              <a:gd name="connsiteY6273" fmla="*/ 2123837 h 5790485"/>
              <a:gd name="connsiteX6274" fmla="*/ 11338083 w 13261896"/>
              <a:gd name="connsiteY6274" fmla="*/ 2147649 h 5790485"/>
              <a:gd name="connsiteX6275" fmla="*/ 11304746 w 13261896"/>
              <a:gd name="connsiteY6275" fmla="*/ 2190512 h 5790485"/>
              <a:gd name="connsiteX6276" fmla="*/ 11266646 w 13261896"/>
              <a:gd name="connsiteY6276" fmla="*/ 2200037 h 5790485"/>
              <a:gd name="connsiteX6277" fmla="*/ 11190446 w 13261896"/>
              <a:gd name="connsiteY6277" fmla="*/ 2166699 h 5790485"/>
              <a:gd name="connsiteX6278" fmla="*/ 11233309 w 13261896"/>
              <a:gd name="connsiteY6278" fmla="*/ 2128599 h 5790485"/>
              <a:gd name="connsiteX6279" fmla="*/ 11271408 w 13261896"/>
              <a:gd name="connsiteY6279" fmla="*/ 2152412 h 5790485"/>
              <a:gd name="connsiteX6280" fmla="*/ 11257121 w 13261896"/>
              <a:gd name="connsiteY6280" fmla="*/ 2171462 h 5790485"/>
              <a:gd name="connsiteX6281" fmla="*/ 11261883 w 13261896"/>
              <a:gd name="connsiteY6281" fmla="*/ 2180987 h 5790485"/>
              <a:gd name="connsiteX6282" fmla="*/ 11285696 w 13261896"/>
              <a:gd name="connsiteY6282" fmla="*/ 2152412 h 5790485"/>
              <a:gd name="connsiteX6283" fmla="*/ 11233309 w 13261896"/>
              <a:gd name="connsiteY6283" fmla="*/ 2114312 h 5790485"/>
              <a:gd name="connsiteX6284" fmla="*/ 11180921 w 13261896"/>
              <a:gd name="connsiteY6284" fmla="*/ 2166699 h 5790485"/>
              <a:gd name="connsiteX6285" fmla="*/ 11219021 w 13261896"/>
              <a:gd name="connsiteY6285" fmla="*/ 2209562 h 5790485"/>
              <a:gd name="connsiteX6286" fmla="*/ 11185684 w 13261896"/>
              <a:gd name="connsiteY6286" fmla="*/ 2228612 h 5790485"/>
              <a:gd name="connsiteX6287" fmla="*/ 11147584 w 13261896"/>
              <a:gd name="connsiteY6287" fmla="*/ 2185749 h 5790485"/>
              <a:gd name="connsiteX6288" fmla="*/ 11147584 w 13261896"/>
              <a:gd name="connsiteY6288" fmla="*/ 2166699 h 5790485"/>
              <a:gd name="connsiteX6289" fmla="*/ 11180921 w 13261896"/>
              <a:gd name="connsiteY6289" fmla="*/ 2109549 h 5790485"/>
              <a:gd name="connsiteX6290" fmla="*/ 11204734 w 13261896"/>
              <a:gd name="connsiteY6290" fmla="*/ 2104787 h 5790485"/>
              <a:gd name="connsiteX6291" fmla="*/ 11247596 w 13261896"/>
              <a:gd name="connsiteY6291" fmla="*/ 2085737 h 5790485"/>
              <a:gd name="connsiteX6292" fmla="*/ 11299983 w 13261896"/>
              <a:gd name="connsiteY6292" fmla="*/ 2114312 h 5790485"/>
              <a:gd name="connsiteX6293" fmla="*/ 11919013 w 13261896"/>
              <a:gd name="connsiteY6293" fmla="*/ 2057162 h 5790485"/>
              <a:gd name="connsiteX6294" fmla="*/ 11885675 w 13261896"/>
              <a:gd name="connsiteY6294" fmla="*/ 2071449 h 5790485"/>
              <a:gd name="connsiteX6295" fmla="*/ 11847623 w 13261896"/>
              <a:gd name="connsiteY6295" fmla="*/ 2052399 h 5790485"/>
              <a:gd name="connsiteX6296" fmla="*/ 11790473 w 13261896"/>
              <a:gd name="connsiteY6296" fmla="*/ 2104787 h 5790485"/>
              <a:gd name="connsiteX6297" fmla="*/ 11738086 w 13261896"/>
              <a:gd name="connsiteY6297" fmla="*/ 2066687 h 5790485"/>
              <a:gd name="connsiteX6298" fmla="*/ 11709511 w 13261896"/>
              <a:gd name="connsiteY6298" fmla="*/ 2080974 h 5790485"/>
              <a:gd name="connsiteX6299" fmla="*/ 11709511 w 13261896"/>
              <a:gd name="connsiteY6299" fmla="*/ 2028587 h 5790485"/>
              <a:gd name="connsiteX6300" fmla="*/ 11757136 w 13261896"/>
              <a:gd name="connsiteY6300" fmla="*/ 2061924 h 5790485"/>
              <a:gd name="connsiteX6301" fmla="*/ 11819048 w 13261896"/>
              <a:gd name="connsiteY6301" fmla="*/ 2019062 h 5790485"/>
              <a:gd name="connsiteX6302" fmla="*/ 11919013 w 13261896"/>
              <a:gd name="connsiteY6302" fmla="*/ 2057162 h 5790485"/>
              <a:gd name="connsiteX6303" fmla="*/ 11033331 w 13261896"/>
              <a:gd name="connsiteY6303" fmla="*/ 2057162 h 5790485"/>
              <a:gd name="connsiteX6304" fmla="*/ 10990469 w 13261896"/>
              <a:gd name="connsiteY6304" fmla="*/ 2019062 h 5790485"/>
              <a:gd name="connsiteX6305" fmla="*/ 10961894 w 13261896"/>
              <a:gd name="connsiteY6305" fmla="*/ 2061924 h 5790485"/>
              <a:gd name="connsiteX6306" fmla="*/ 10976181 w 13261896"/>
              <a:gd name="connsiteY6306" fmla="*/ 2090499 h 5790485"/>
              <a:gd name="connsiteX6307" fmla="*/ 10999994 w 13261896"/>
              <a:gd name="connsiteY6307" fmla="*/ 2071449 h 5790485"/>
              <a:gd name="connsiteX6308" fmla="*/ 10999994 w 13261896"/>
              <a:gd name="connsiteY6308" fmla="*/ 2057162 h 5790485"/>
              <a:gd name="connsiteX6309" fmla="*/ 10990469 w 13261896"/>
              <a:gd name="connsiteY6309" fmla="*/ 2047637 h 5790485"/>
              <a:gd name="connsiteX6310" fmla="*/ 10980944 w 13261896"/>
              <a:gd name="connsiteY6310" fmla="*/ 2071449 h 5790485"/>
              <a:gd name="connsiteX6311" fmla="*/ 10976181 w 13261896"/>
              <a:gd name="connsiteY6311" fmla="*/ 2047637 h 5790485"/>
              <a:gd name="connsiteX6312" fmla="*/ 10985706 w 13261896"/>
              <a:gd name="connsiteY6312" fmla="*/ 2042874 h 5790485"/>
              <a:gd name="connsiteX6313" fmla="*/ 11004756 w 13261896"/>
              <a:gd name="connsiteY6313" fmla="*/ 2061924 h 5790485"/>
              <a:gd name="connsiteX6314" fmla="*/ 10980944 w 13261896"/>
              <a:gd name="connsiteY6314" fmla="*/ 2095262 h 5790485"/>
              <a:gd name="connsiteX6315" fmla="*/ 10957131 w 13261896"/>
              <a:gd name="connsiteY6315" fmla="*/ 2061924 h 5790485"/>
              <a:gd name="connsiteX6316" fmla="*/ 10995231 w 13261896"/>
              <a:gd name="connsiteY6316" fmla="*/ 2014299 h 5790485"/>
              <a:gd name="connsiteX6317" fmla="*/ 11033331 w 13261896"/>
              <a:gd name="connsiteY6317" fmla="*/ 2057162 h 5790485"/>
              <a:gd name="connsiteX6318" fmla="*/ 11995213 w 13261896"/>
              <a:gd name="connsiteY6318" fmla="*/ 2019062 h 5790485"/>
              <a:gd name="connsiteX6319" fmla="*/ 12080938 w 13261896"/>
              <a:gd name="connsiteY6319" fmla="*/ 2061924 h 5790485"/>
              <a:gd name="connsiteX6320" fmla="*/ 12009500 w 13261896"/>
              <a:gd name="connsiteY6320" fmla="*/ 2080974 h 5790485"/>
              <a:gd name="connsiteX6321" fmla="*/ 11942825 w 13261896"/>
              <a:gd name="connsiteY6321" fmla="*/ 2057162 h 5790485"/>
              <a:gd name="connsiteX6322" fmla="*/ 12023788 w 13261896"/>
              <a:gd name="connsiteY6322" fmla="*/ 2100024 h 5790485"/>
              <a:gd name="connsiteX6323" fmla="*/ 11961875 w 13261896"/>
              <a:gd name="connsiteY6323" fmla="*/ 2114312 h 5790485"/>
              <a:gd name="connsiteX6324" fmla="*/ 11904725 w 13261896"/>
              <a:gd name="connsiteY6324" fmla="*/ 2090499 h 5790485"/>
              <a:gd name="connsiteX6325" fmla="*/ 11966638 w 13261896"/>
              <a:gd name="connsiteY6325" fmla="*/ 2138124 h 5790485"/>
              <a:gd name="connsiteX6326" fmla="*/ 11928538 w 13261896"/>
              <a:gd name="connsiteY6326" fmla="*/ 2147649 h 5790485"/>
              <a:gd name="connsiteX6327" fmla="*/ 11842861 w 13261896"/>
              <a:gd name="connsiteY6327" fmla="*/ 2090499 h 5790485"/>
              <a:gd name="connsiteX6328" fmla="*/ 11904725 w 13261896"/>
              <a:gd name="connsiteY6328" fmla="*/ 2161937 h 5790485"/>
              <a:gd name="connsiteX6329" fmla="*/ 11880913 w 13261896"/>
              <a:gd name="connsiteY6329" fmla="*/ 2166699 h 5790485"/>
              <a:gd name="connsiteX6330" fmla="*/ 11799998 w 13261896"/>
              <a:gd name="connsiteY6330" fmla="*/ 2128599 h 5790485"/>
              <a:gd name="connsiteX6331" fmla="*/ 11852386 w 13261896"/>
              <a:gd name="connsiteY6331" fmla="*/ 2180987 h 5790485"/>
              <a:gd name="connsiteX6332" fmla="*/ 11714273 w 13261896"/>
              <a:gd name="connsiteY6332" fmla="*/ 2100024 h 5790485"/>
              <a:gd name="connsiteX6333" fmla="*/ 11738086 w 13261896"/>
              <a:gd name="connsiteY6333" fmla="*/ 2085737 h 5790485"/>
              <a:gd name="connsiteX6334" fmla="*/ 11795236 w 13261896"/>
              <a:gd name="connsiteY6334" fmla="*/ 2119074 h 5790485"/>
              <a:gd name="connsiteX6335" fmla="*/ 11847623 w 13261896"/>
              <a:gd name="connsiteY6335" fmla="*/ 2071449 h 5790485"/>
              <a:gd name="connsiteX6336" fmla="*/ 11890438 w 13261896"/>
              <a:gd name="connsiteY6336" fmla="*/ 2085737 h 5790485"/>
              <a:gd name="connsiteX6337" fmla="*/ 11966638 w 13261896"/>
              <a:gd name="connsiteY6337" fmla="*/ 2009537 h 5790485"/>
              <a:gd name="connsiteX6338" fmla="*/ 11995213 w 13261896"/>
              <a:gd name="connsiteY6338" fmla="*/ 2019062 h 5790485"/>
              <a:gd name="connsiteX6339" fmla="*/ 12133325 w 13261896"/>
              <a:gd name="connsiteY6339" fmla="*/ 2023824 h 5790485"/>
              <a:gd name="connsiteX6340" fmla="*/ 12052363 w 13261896"/>
              <a:gd name="connsiteY6340" fmla="*/ 2047637 h 5790485"/>
              <a:gd name="connsiteX6341" fmla="*/ 12014263 w 13261896"/>
              <a:gd name="connsiteY6341" fmla="*/ 2033349 h 5790485"/>
              <a:gd name="connsiteX6342" fmla="*/ 12061888 w 13261896"/>
              <a:gd name="connsiteY6342" fmla="*/ 2004774 h 5790485"/>
              <a:gd name="connsiteX6343" fmla="*/ 12133325 w 13261896"/>
              <a:gd name="connsiteY6343" fmla="*/ 2023824 h 5790485"/>
              <a:gd name="connsiteX6344" fmla="*/ 11428571 w 13261896"/>
              <a:gd name="connsiteY6344" fmla="*/ 2023824 h 5790485"/>
              <a:gd name="connsiteX6345" fmla="*/ 11338083 w 13261896"/>
              <a:gd name="connsiteY6345" fmla="*/ 2119074 h 5790485"/>
              <a:gd name="connsiteX6346" fmla="*/ 11247596 w 13261896"/>
              <a:gd name="connsiteY6346" fmla="*/ 2071449 h 5790485"/>
              <a:gd name="connsiteX6347" fmla="*/ 11204734 w 13261896"/>
              <a:gd name="connsiteY6347" fmla="*/ 2090499 h 5790485"/>
              <a:gd name="connsiteX6348" fmla="*/ 11171396 w 13261896"/>
              <a:gd name="connsiteY6348" fmla="*/ 2100024 h 5790485"/>
              <a:gd name="connsiteX6349" fmla="*/ 11142821 w 13261896"/>
              <a:gd name="connsiteY6349" fmla="*/ 2147649 h 5790485"/>
              <a:gd name="connsiteX6350" fmla="*/ 11180921 w 13261896"/>
              <a:gd name="connsiteY6350" fmla="*/ 2057162 h 5790485"/>
              <a:gd name="connsiteX6351" fmla="*/ 11204734 w 13261896"/>
              <a:gd name="connsiteY6351" fmla="*/ 2071449 h 5790485"/>
              <a:gd name="connsiteX6352" fmla="*/ 11299983 w 13261896"/>
              <a:gd name="connsiteY6352" fmla="*/ 2009537 h 5790485"/>
              <a:gd name="connsiteX6353" fmla="*/ 11342846 w 13261896"/>
              <a:gd name="connsiteY6353" fmla="*/ 2047637 h 5790485"/>
              <a:gd name="connsiteX6354" fmla="*/ 11395233 w 13261896"/>
              <a:gd name="connsiteY6354" fmla="*/ 2004774 h 5790485"/>
              <a:gd name="connsiteX6355" fmla="*/ 11428571 w 13261896"/>
              <a:gd name="connsiteY6355" fmla="*/ 2023824 h 5790485"/>
              <a:gd name="connsiteX6356" fmla="*/ 11623786 w 13261896"/>
              <a:gd name="connsiteY6356" fmla="*/ 2009537 h 5790485"/>
              <a:gd name="connsiteX6357" fmla="*/ 11666648 w 13261896"/>
              <a:gd name="connsiteY6357" fmla="*/ 2047637 h 5790485"/>
              <a:gd name="connsiteX6358" fmla="*/ 11671411 w 13261896"/>
              <a:gd name="connsiteY6358" fmla="*/ 2076212 h 5790485"/>
              <a:gd name="connsiteX6359" fmla="*/ 11619023 w 13261896"/>
              <a:gd name="connsiteY6359" fmla="*/ 2123837 h 5790485"/>
              <a:gd name="connsiteX6360" fmla="*/ 11542823 w 13261896"/>
              <a:gd name="connsiteY6360" fmla="*/ 2066687 h 5790485"/>
              <a:gd name="connsiteX6361" fmla="*/ 11599973 w 13261896"/>
              <a:gd name="connsiteY6361" fmla="*/ 2038112 h 5790485"/>
              <a:gd name="connsiteX6362" fmla="*/ 11633311 w 13261896"/>
              <a:gd name="connsiteY6362" fmla="*/ 2076212 h 5790485"/>
              <a:gd name="connsiteX6363" fmla="*/ 11609498 w 13261896"/>
              <a:gd name="connsiteY6363" fmla="*/ 2080974 h 5790485"/>
              <a:gd name="connsiteX6364" fmla="*/ 11580923 w 13261896"/>
              <a:gd name="connsiteY6364" fmla="*/ 2076212 h 5790485"/>
              <a:gd name="connsiteX6365" fmla="*/ 11609498 w 13261896"/>
              <a:gd name="connsiteY6365" fmla="*/ 2095262 h 5790485"/>
              <a:gd name="connsiteX6366" fmla="*/ 11647598 w 13261896"/>
              <a:gd name="connsiteY6366" fmla="*/ 2080974 h 5790485"/>
              <a:gd name="connsiteX6367" fmla="*/ 11604736 w 13261896"/>
              <a:gd name="connsiteY6367" fmla="*/ 2023824 h 5790485"/>
              <a:gd name="connsiteX6368" fmla="*/ 11533298 w 13261896"/>
              <a:gd name="connsiteY6368" fmla="*/ 2066687 h 5790485"/>
              <a:gd name="connsiteX6369" fmla="*/ 11595211 w 13261896"/>
              <a:gd name="connsiteY6369" fmla="*/ 2128599 h 5790485"/>
              <a:gd name="connsiteX6370" fmla="*/ 11652361 w 13261896"/>
              <a:gd name="connsiteY6370" fmla="*/ 2138124 h 5790485"/>
              <a:gd name="connsiteX6371" fmla="*/ 11657123 w 13261896"/>
              <a:gd name="connsiteY6371" fmla="*/ 2157174 h 5790485"/>
              <a:gd name="connsiteX6372" fmla="*/ 11633311 w 13261896"/>
              <a:gd name="connsiteY6372" fmla="*/ 2180987 h 5790485"/>
              <a:gd name="connsiteX6373" fmla="*/ 11566636 w 13261896"/>
              <a:gd name="connsiteY6373" fmla="*/ 2147649 h 5790485"/>
              <a:gd name="connsiteX6374" fmla="*/ 11447621 w 13261896"/>
              <a:gd name="connsiteY6374" fmla="*/ 2209562 h 5790485"/>
              <a:gd name="connsiteX6375" fmla="*/ 11447621 w 13261896"/>
              <a:gd name="connsiteY6375" fmla="*/ 2228612 h 5790485"/>
              <a:gd name="connsiteX6376" fmla="*/ 11414283 w 13261896"/>
              <a:gd name="connsiteY6376" fmla="*/ 2233374 h 5790485"/>
              <a:gd name="connsiteX6377" fmla="*/ 11376183 w 13261896"/>
              <a:gd name="connsiteY6377" fmla="*/ 2200037 h 5790485"/>
              <a:gd name="connsiteX6378" fmla="*/ 11323796 w 13261896"/>
              <a:gd name="connsiteY6378" fmla="*/ 2195274 h 5790485"/>
              <a:gd name="connsiteX6379" fmla="*/ 11347608 w 13261896"/>
              <a:gd name="connsiteY6379" fmla="*/ 2157174 h 5790485"/>
              <a:gd name="connsiteX6380" fmla="*/ 11414283 w 13261896"/>
              <a:gd name="connsiteY6380" fmla="*/ 2200037 h 5790485"/>
              <a:gd name="connsiteX6381" fmla="*/ 11485673 w 13261896"/>
              <a:gd name="connsiteY6381" fmla="*/ 2133362 h 5790485"/>
              <a:gd name="connsiteX6382" fmla="*/ 11438096 w 13261896"/>
              <a:gd name="connsiteY6382" fmla="*/ 2071449 h 5790485"/>
              <a:gd name="connsiteX6383" fmla="*/ 11376183 w 13261896"/>
              <a:gd name="connsiteY6383" fmla="*/ 2114312 h 5790485"/>
              <a:gd name="connsiteX6384" fmla="*/ 11419046 w 13261896"/>
              <a:gd name="connsiteY6384" fmla="*/ 2161937 h 5790485"/>
              <a:gd name="connsiteX6385" fmla="*/ 11457146 w 13261896"/>
              <a:gd name="connsiteY6385" fmla="*/ 2133362 h 5790485"/>
              <a:gd name="connsiteX6386" fmla="*/ 11428571 w 13261896"/>
              <a:gd name="connsiteY6386" fmla="*/ 2104787 h 5790485"/>
              <a:gd name="connsiteX6387" fmla="*/ 11414283 w 13261896"/>
              <a:gd name="connsiteY6387" fmla="*/ 2114312 h 5790485"/>
              <a:gd name="connsiteX6388" fmla="*/ 11447621 w 13261896"/>
              <a:gd name="connsiteY6388" fmla="*/ 2133362 h 5790485"/>
              <a:gd name="connsiteX6389" fmla="*/ 11419046 w 13261896"/>
              <a:gd name="connsiteY6389" fmla="*/ 2147649 h 5790485"/>
              <a:gd name="connsiteX6390" fmla="*/ 11390471 w 13261896"/>
              <a:gd name="connsiteY6390" fmla="*/ 2114312 h 5790485"/>
              <a:gd name="connsiteX6391" fmla="*/ 11438096 w 13261896"/>
              <a:gd name="connsiteY6391" fmla="*/ 2085737 h 5790485"/>
              <a:gd name="connsiteX6392" fmla="*/ 11466671 w 13261896"/>
              <a:gd name="connsiteY6392" fmla="*/ 2100024 h 5790485"/>
              <a:gd name="connsiteX6393" fmla="*/ 11476196 w 13261896"/>
              <a:gd name="connsiteY6393" fmla="*/ 2152412 h 5790485"/>
              <a:gd name="connsiteX6394" fmla="*/ 11414283 w 13261896"/>
              <a:gd name="connsiteY6394" fmla="*/ 2190512 h 5790485"/>
              <a:gd name="connsiteX6395" fmla="*/ 11352371 w 13261896"/>
              <a:gd name="connsiteY6395" fmla="*/ 2114312 h 5790485"/>
              <a:gd name="connsiteX6396" fmla="*/ 11423808 w 13261896"/>
              <a:gd name="connsiteY6396" fmla="*/ 2038112 h 5790485"/>
              <a:gd name="connsiteX6397" fmla="*/ 11466671 w 13261896"/>
              <a:gd name="connsiteY6397" fmla="*/ 2047637 h 5790485"/>
              <a:gd name="connsiteX6398" fmla="*/ 11509486 w 13261896"/>
              <a:gd name="connsiteY6398" fmla="*/ 1995249 h 5790485"/>
              <a:gd name="connsiteX6399" fmla="*/ 11538061 w 13261896"/>
              <a:gd name="connsiteY6399" fmla="*/ 1980962 h 5790485"/>
              <a:gd name="connsiteX6400" fmla="*/ 11623786 w 13261896"/>
              <a:gd name="connsiteY6400" fmla="*/ 2009537 h 5790485"/>
              <a:gd name="connsiteX6401" fmla="*/ 11095244 w 13261896"/>
              <a:gd name="connsiteY6401" fmla="*/ 2057162 h 5790485"/>
              <a:gd name="connsiteX6402" fmla="*/ 11114246 w 13261896"/>
              <a:gd name="connsiteY6402" fmla="*/ 2128599 h 5790485"/>
              <a:gd name="connsiteX6403" fmla="*/ 11038094 w 13261896"/>
              <a:gd name="connsiteY6403" fmla="*/ 2219087 h 5790485"/>
              <a:gd name="connsiteX6404" fmla="*/ 11004756 w 13261896"/>
              <a:gd name="connsiteY6404" fmla="*/ 2142887 h 5790485"/>
              <a:gd name="connsiteX6405" fmla="*/ 11038094 w 13261896"/>
              <a:gd name="connsiteY6405" fmla="*/ 2100024 h 5790485"/>
              <a:gd name="connsiteX6406" fmla="*/ 11061906 w 13261896"/>
              <a:gd name="connsiteY6406" fmla="*/ 2133362 h 5790485"/>
              <a:gd name="connsiteX6407" fmla="*/ 11033331 w 13261896"/>
              <a:gd name="connsiteY6407" fmla="*/ 2161937 h 5790485"/>
              <a:gd name="connsiteX6408" fmla="*/ 11028569 w 13261896"/>
              <a:gd name="connsiteY6408" fmla="*/ 2138124 h 5790485"/>
              <a:gd name="connsiteX6409" fmla="*/ 11028569 w 13261896"/>
              <a:gd name="connsiteY6409" fmla="*/ 2152412 h 5790485"/>
              <a:gd name="connsiteX6410" fmla="*/ 11042856 w 13261896"/>
              <a:gd name="connsiteY6410" fmla="*/ 2157174 h 5790485"/>
              <a:gd name="connsiteX6411" fmla="*/ 11061906 w 13261896"/>
              <a:gd name="connsiteY6411" fmla="*/ 2133362 h 5790485"/>
              <a:gd name="connsiteX6412" fmla="*/ 11033331 w 13261896"/>
              <a:gd name="connsiteY6412" fmla="*/ 2104787 h 5790485"/>
              <a:gd name="connsiteX6413" fmla="*/ 11009519 w 13261896"/>
              <a:gd name="connsiteY6413" fmla="*/ 2142887 h 5790485"/>
              <a:gd name="connsiteX6414" fmla="*/ 11042856 w 13261896"/>
              <a:gd name="connsiteY6414" fmla="*/ 2214324 h 5790485"/>
              <a:gd name="connsiteX6415" fmla="*/ 11104721 w 13261896"/>
              <a:gd name="connsiteY6415" fmla="*/ 2147649 h 5790485"/>
              <a:gd name="connsiteX6416" fmla="*/ 11109484 w 13261896"/>
              <a:gd name="connsiteY6416" fmla="*/ 2128599 h 5790485"/>
              <a:gd name="connsiteX6417" fmla="*/ 11095244 w 13261896"/>
              <a:gd name="connsiteY6417" fmla="*/ 2085737 h 5790485"/>
              <a:gd name="connsiteX6418" fmla="*/ 11080956 w 13261896"/>
              <a:gd name="connsiteY6418" fmla="*/ 2038112 h 5790485"/>
              <a:gd name="connsiteX6419" fmla="*/ 10999994 w 13261896"/>
              <a:gd name="connsiteY6419" fmla="*/ 1976199 h 5790485"/>
              <a:gd name="connsiteX6420" fmla="*/ 10938081 w 13261896"/>
              <a:gd name="connsiteY6420" fmla="*/ 2023824 h 5790485"/>
              <a:gd name="connsiteX6421" fmla="*/ 10923794 w 13261896"/>
              <a:gd name="connsiteY6421" fmla="*/ 2066687 h 5790485"/>
              <a:gd name="connsiteX6422" fmla="*/ 10880931 w 13261896"/>
              <a:gd name="connsiteY6422" fmla="*/ 2142887 h 5790485"/>
              <a:gd name="connsiteX6423" fmla="*/ 10919031 w 13261896"/>
              <a:gd name="connsiteY6423" fmla="*/ 2214324 h 5790485"/>
              <a:gd name="connsiteX6424" fmla="*/ 10966656 w 13261896"/>
              <a:gd name="connsiteY6424" fmla="*/ 2157174 h 5790485"/>
              <a:gd name="connsiteX6425" fmla="*/ 10938081 w 13261896"/>
              <a:gd name="connsiteY6425" fmla="*/ 2109549 h 5790485"/>
              <a:gd name="connsiteX6426" fmla="*/ 10909506 w 13261896"/>
              <a:gd name="connsiteY6426" fmla="*/ 2138124 h 5790485"/>
              <a:gd name="connsiteX6427" fmla="*/ 10928556 w 13261896"/>
              <a:gd name="connsiteY6427" fmla="*/ 2157174 h 5790485"/>
              <a:gd name="connsiteX6428" fmla="*/ 10909506 w 13261896"/>
              <a:gd name="connsiteY6428" fmla="*/ 2157174 h 5790485"/>
              <a:gd name="connsiteX6429" fmla="*/ 10909506 w 13261896"/>
              <a:gd name="connsiteY6429" fmla="*/ 2123837 h 5790485"/>
              <a:gd name="connsiteX6430" fmla="*/ 10938081 w 13261896"/>
              <a:gd name="connsiteY6430" fmla="*/ 2104787 h 5790485"/>
              <a:gd name="connsiteX6431" fmla="*/ 10971419 w 13261896"/>
              <a:gd name="connsiteY6431" fmla="*/ 2152412 h 5790485"/>
              <a:gd name="connsiteX6432" fmla="*/ 10919031 w 13261896"/>
              <a:gd name="connsiteY6432" fmla="*/ 2219087 h 5790485"/>
              <a:gd name="connsiteX6433" fmla="*/ 10876169 w 13261896"/>
              <a:gd name="connsiteY6433" fmla="*/ 2142887 h 5790485"/>
              <a:gd name="connsiteX6434" fmla="*/ 10919031 w 13261896"/>
              <a:gd name="connsiteY6434" fmla="*/ 2061924 h 5790485"/>
              <a:gd name="connsiteX6435" fmla="*/ 10933319 w 13261896"/>
              <a:gd name="connsiteY6435" fmla="*/ 2023824 h 5790485"/>
              <a:gd name="connsiteX6436" fmla="*/ 10999994 w 13261896"/>
              <a:gd name="connsiteY6436" fmla="*/ 1976199 h 5790485"/>
              <a:gd name="connsiteX6437" fmla="*/ 11095244 w 13261896"/>
              <a:gd name="connsiteY6437" fmla="*/ 2057162 h 5790485"/>
              <a:gd name="connsiteX6438" fmla="*/ 11304746 w 13261896"/>
              <a:gd name="connsiteY6438" fmla="*/ 1971437 h 5790485"/>
              <a:gd name="connsiteX6439" fmla="*/ 11338083 w 13261896"/>
              <a:gd name="connsiteY6439" fmla="*/ 1961912 h 5790485"/>
              <a:gd name="connsiteX6440" fmla="*/ 11342846 w 13261896"/>
              <a:gd name="connsiteY6440" fmla="*/ 1971437 h 5790485"/>
              <a:gd name="connsiteX6441" fmla="*/ 11309508 w 13261896"/>
              <a:gd name="connsiteY6441" fmla="*/ 1990487 h 5790485"/>
              <a:gd name="connsiteX6442" fmla="*/ 11285696 w 13261896"/>
              <a:gd name="connsiteY6442" fmla="*/ 1995249 h 5790485"/>
              <a:gd name="connsiteX6443" fmla="*/ 11252359 w 13261896"/>
              <a:gd name="connsiteY6443" fmla="*/ 2033349 h 5790485"/>
              <a:gd name="connsiteX6444" fmla="*/ 11204734 w 13261896"/>
              <a:gd name="connsiteY6444" fmla="*/ 2057162 h 5790485"/>
              <a:gd name="connsiteX6445" fmla="*/ 11180921 w 13261896"/>
              <a:gd name="connsiteY6445" fmla="*/ 2042874 h 5790485"/>
              <a:gd name="connsiteX6446" fmla="*/ 11138059 w 13261896"/>
              <a:gd name="connsiteY6446" fmla="*/ 2109549 h 5790485"/>
              <a:gd name="connsiteX6447" fmla="*/ 11138059 w 13261896"/>
              <a:gd name="connsiteY6447" fmla="*/ 2004774 h 5790485"/>
              <a:gd name="connsiteX6448" fmla="*/ 11166634 w 13261896"/>
              <a:gd name="connsiteY6448" fmla="*/ 2009537 h 5790485"/>
              <a:gd name="connsiteX6449" fmla="*/ 11261883 w 13261896"/>
              <a:gd name="connsiteY6449" fmla="*/ 1942862 h 5790485"/>
              <a:gd name="connsiteX6450" fmla="*/ 11304746 w 13261896"/>
              <a:gd name="connsiteY6450" fmla="*/ 1971437 h 5790485"/>
              <a:gd name="connsiteX6451" fmla="*/ 11599973 w 13261896"/>
              <a:gd name="connsiteY6451" fmla="*/ 1876187 h 5790485"/>
              <a:gd name="connsiteX6452" fmla="*/ 11642836 w 13261896"/>
              <a:gd name="connsiteY6452" fmla="*/ 1885712 h 5790485"/>
              <a:gd name="connsiteX6453" fmla="*/ 11685698 w 13261896"/>
              <a:gd name="connsiteY6453" fmla="*/ 1947624 h 5790485"/>
              <a:gd name="connsiteX6454" fmla="*/ 11614261 w 13261896"/>
              <a:gd name="connsiteY6454" fmla="*/ 1990487 h 5790485"/>
              <a:gd name="connsiteX6455" fmla="*/ 11547586 w 13261896"/>
              <a:gd name="connsiteY6455" fmla="*/ 1952387 h 5790485"/>
              <a:gd name="connsiteX6456" fmla="*/ 11585686 w 13261896"/>
              <a:gd name="connsiteY6456" fmla="*/ 1914287 h 5790485"/>
              <a:gd name="connsiteX6457" fmla="*/ 11628548 w 13261896"/>
              <a:gd name="connsiteY6457" fmla="*/ 1933337 h 5790485"/>
              <a:gd name="connsiteX6458" fmla="*/ 11599973 w 13261896"/>
              <a:gd name="connsiteY6458" fmla="*/ 1966674 h 5790485"/>
              <a:gd name="connsiteX6459" fmla="*/ 11609498 w 13261896"/>
              <a:gd name="connsiteY6459" fmla="*/ 1971437 h 5790485"/>
              <a:gd name="connsiteX6460" fmla="*/ 11642836 w 13261896"/>
              <a:gd name="connsiteY6460" fmla="*/ 1938099 h 5790485"/>
              <a:gd name="connsiteX6461" fmla="*/ 11585686 w 13261896"/>
              <a:gd name="connsiteY6461" fmla="*/ 1904762 h 5790485"/>
              <a:gd name="connsiteX6462" fmla="*/ 11542823 w 13261896"/>
              <a:gd name="connsiteY6462" fmla="*/ 1933337 h 5790485"/>
              <a:gd name="connsiteX6463" fmla="*/ 11523773 w 13261896"/>
              <a:gd name="connsiteY6463" fmla="*/ 1914287 h 5790485"/>
              <a:gd name="connsiteX6464" fmla="*/ 11466671 w 13261896"/>
              <a:gd name="connsiteY6464" fmla="*/ 1904762 h 5790485"/>
              <a:gd name="connsiteX6465" fmla="*/ 11433333 w 13261896"/>
              <a:gd name="connsiteY6465" fmla="*/ 1933337 h 5790485"/>
              <a:gd name="connsiteX6466" fmla="*/ 11447621 w 13261896"/>
              <a:gd name="connsiteY6466" fmla="*/ 1957149 h 5790485"/>
              <a:gd name="connsiteX6467" fmla="*/ 11457146 w 13261896"/>
              <a:gd name="connsiteY6467" fmla="*/ 1952387 h 5790485"/>
              <a:gd name="connsiteX6468" fmla="*/ 11447621 w 13261896"/>
              <a:gd name="connsiteY6468" fmla="*/ 1933337 h 5790485"/>
              <a:gd name="connsiteX6469" fmla="*/ 11452383 w 13261896"/>
              <a:gd name="connsiteY6469" fmla="*/ 1919049 h 5790485"/>
              <a:gd name="connsiteX6470" fmla="*/ 11476196 w 13261896"/>
              <a:gd name="connsiteY6470" fmla="*/ 1919049 h 5790485"/>
              <a:gd name="connsiteX6471" fmla="*/ 11509486 w 13261896"/>
              <a:gd name="connsiteY6471" fmla="*/ 1923812 h 5790485"/>
              <a:gd name="connsiteX6472" fmla="*/ 11533298 w 13261896"/>
              <a:gd name="connsiteY6472" fmla="*/ 1957149 h 5790485"/>
              <a:gd name="connsiteX6473" fmla="*/ 11461908 w 13261896"/>
              <a:gd name="connsiteY6473" fmla="*/ 1995249 h 5790485"/>
              <a:gd name="connsiteX6474" fmla="*/ 11433333 w 13261896"/>
              <a:gd name="connsiteY6474" fmla="*/ 1976199 h 5790485"/>
              <a:gd name="connsiteX6475" fmla="*/ 11385708 w 13261896"/>
              <a:gd name="connsiteY6475" fmla="*/ 1942862 h 5790485"/>
              <a:gd name="connsiteX6476" fmla="*/ 11423808 w 13261896"/>
              <a:gd name="connsiteY6476" fmla="*/ 1904762 h 5790485"/>
              <a:gd name="connsiteX6477" fmla="*/ 11452383 w 13261896"/>
              <a:gd name="connsiteY6477" fmla="*/ 1880949 h 5790485"/>
              <a:gd name="connsiteX6478" fmla="*/ 11476196 w 13261896"/>
              <a:gd name="connsiteY6478" fmla="*/ 1876187 h 5790485"/>
              <a:gd name="connsiteX6479" fmla="*/ 11504723 w 13261896"/>
              <a:gd name="connsiteY6479" fmla="*/ 1885712 h 5790485"/>
              <a:gd name="connsiteX6480" fmla="*/ 11557111 w 13261896"/>
              <a:gd name="connsiteY6480" fmla="*/ 1866710 h 5790485"/>
              <a:gd name="connsiteX6481" fmla="*/ 11599973 w 13261896"/>
              <a:gd name="connsiteY6481" fmla="*/ 1876187 h 5790485"/>
              <a:gd name="connsiteX6482" fmla="*/ 11004756 w 13261896"/>
              <a:gd name="connsiteY6482" fmla="*/ 1923812 h 5790485"/>
              <a:gd name="connsiteX6483" fmla="*/ 10957131 w 13261896"/>
              <a:gd name="connsiteY6483" fmla="*/ 1861947 h 5790485"/>
              <a:gd name="connsiteX6484" fmla="*/ 11004756 w 13261896"/>
              <a:gd name="connsiteY6484" fmla="*/ 1923812 h 5790485"/>
              <a:gd name="connsiteX6485" fmla="*/ 11023806 w 13261896"/>
              <a:gd name="connsiteY6485" fmla="*/ 1880949 h 5790485"/>
              <a:gd name="connsiteX6486" fmla="*/ 11066669 w 13261896"/>
              <a:gd name="connsiteY6486" fmla="*/ 1838135 h 5790485"/>
              <a:gd name="connsiteX6487" fmla="*/ 11123771 w 13261896"/>
              <a:gd name="connsiteY6487" fmla="*/ 2076212 h 5790485"/>
              <a:gd name="connsiteX6488" fmla="*/ 11133296 w 13261896"/>
              <a:gd name="connsiteY6488" fmla="*/ 2333339 h 5790485"/>
              <a:gd name="connsiteX6489" fmla="*/ 11080956 w 13261896"/>
              <a:gd name="connsiteY6489" fmla="*/ 2257139 h 5790485"/>
              <a:gd name="connsiteX6490" fmla="*/ 11109484 w 13261896"/>
              <a:gd name="connsiteY6490" fmla="*/ 2180987 h 5790485"/>
              <a:gd name="connsiteX6491" fmla="*/ 11038094 w 13261896"/>
              <a:gd name="connsiteY6491" fmla="*/ 2257139 h 5790485"/>
              <a:gd name="connsiteX6492" fmla="*/ 10980944 w 13261896"/>
              <a:gd name="connsiteY6492" fmla="*/ 2223849 h 5790485"/>
              <a:gd name="connsiteX6493" fmla="*/ 10895219 w 13261896"/>
              <a:gd name="connsiteY6493" fmla="*/ 2271427 h 5790485"/>
              <a:gd name="connsiteX6494" fmla="*/ 10847594 w 13261896"/>
              <a:gd name="connsiteY6494" fmla="*/ 2266664 h 5790485"/>
              <a:gd name="connsiteX6495" fmla="*/ 10866644 w 13261896"/>
              <a:gd name="connsiteY6495" fmla="*/ 2252377 h 5790485"/>
              <a:gd name="connsiteX6496" fmla="*/ 10752344 w 13261896"/>
              <a:gd name="connsiteY6496" fmla="*/ 2090499 h 5790485"/>
              <a:gd name="connsiteX6497" fmla="*/ 10747581 w 13261896"/>
              <a:gd name="connsiteY6497" fmla="*/ 2100024 h 5790485"/>
              <a:gd name="connsiteX6498" fmla="*/ 10757106 w 13261896"/>
              <a:gd name="connsiteY6498" fmla="*/ 2133362 h 5790485"/>
              <a:gd name="connsiteX6499" fmla="*/ 10828544 w 13261896"/>
              <a:gd name="connsiteY6499" fmla="*/ 2266664 h 5790485"/>
              <a:gd name="connsiteX6500" fmla="*/ 10728531 w 13261896"/>
              <a:gd name="connsiteY6500" fmla="*/ 2119074 h 5790485"/>
              <a:gd name="connsiteX6501" fmla="*/ 10719054 w 13261896"/>
              <a:gd name="connsiteY6501" fmla="*/ 2128599 h 5790485"/>
              <a:gd name="connsiteX6502" fmla="*/ 10752344 w 13261896"/>
              <a:gd name="connsiteY6502" fmla="*/ 2233374 h 5790485"/>
              <a:gd name="connsiteX6503" fmla="*/ 10700004 w 13261896"/>
              <a:gd name="connsiteY6503" fmla="*/ 2133362 h 5790485"/>
              <a:gd name="connsiteX6504" fmla="*/ 10752344 w 13261896"/>
              <a:gd name="connsiteY6504" fmla="*/ 2085737 h 5790485"/>
              <a:gd name="connsiteX6505" fmla="*/ 10776156 w 13261896"/>
              <a:gd name="connsiteY6505" fmla="*/ 2090499 h 5790485"/>
              <a:gd name="connsiteX6506" fmla="*/ 10780919 w 13261896"/>
              <a:gd name="connsiteY6506" fmla="*/ 2128599 h 5790485"/>
              <a:gd name="connsiteX6507" fmla="*/ 10842831 w 13261896"/>
              <a:gd name="connsiteY6507" fmla="*/ 2242899 h 5790485"/>
              <a:gd name="connsiteX6508" fmla="*/ 10857119 w 13261896"/>
              <a:gd name="connsiteY6508" fmla="*/ 2233374 h 5790485"/>
              <a:gd name="connsiteX6509" fmla="*/ 10790444 w 13261896"/>
              <a:gd name="connsiteY6509" fmla="*/ 2104787 h 5790485"/>
              <a:gd name="connsiteX6510" fmla="*/ 10819019 w 13261896"/>
              <a:gd name="connsiteY6510" fmla="*/ 2090499 h 5790485"/>
              <a:gd name="connsiteX6511" fmla="*/ 10852356 w 13261896"/>
              <a:gd name="connsiteY6511" fmla="*/ 2033349 h 5790485"/>
              <a:gd name="connsiteX6512" fmla="*/ 10895219 w 13261896"/>
              <a:gd name="connsiteY6512" fmla="*/ 1923812 h 5790485"/>
              <a:gd name="connsiteX6513" fmla="*/ 10885694 w 13261896"/>
              <a:gd name="connsiteY6513" fmla="*/ 1880949 h 5790485"/>
              <a:gd name="connsiteX6514" fmla="*/ 10904744 w 13261896"/>
              <a:gd name="connsiteY6514" fmla="*/ 1876187 h 5790485"/>
              <a:gd name="connsiteX6515" fmla="*/ 10957131 w 13261896"/>
              <a:gd name="connsiteY6515" fmla="*/ 1942862 h 5790485"/>
              <a:gd name="connsiteX6516" fmla="*/ 10971419 w 13261896"/>
              <a:gd name="connsiteY6516" fmla="*/ 1942862 h 5790485"/>
              <a:gd name="connsiteX6517" fmla="*/ 10976181 w 13261896"/>
              <a:gd name="connsiteY6517" fmla="*/ 1928574 h 5790485"/>
              <a:gd name="connsiteX6518" fmla="*/ 10919031 w 13261896"/>
              <a:gd name="connsiteY6518" fmla="*/ 1866710 h 5790485"/>
              <a:gd name="connsiteX6519" fmla="*/ 10961894 w 13261896"/>
              <a:gd name="connsiteY6519" fmla="*/ 1833372 h 5790485"/>
              <a:gd name="connsiteX6520" fmla="*/ 11023806 w 13261896"/>
              <a:gd name="connsiteY6520" fmla="*/ 1880949 h 5790485"/>
              <a:gd name="connsiteX6521" fmla="*/ 11280933 w 13261896"/>
              <a:gd name="connsiteY6521" fmla="*/ 1876187 h 5790485"/>
              <a:gd name="connsiteX6522" fmla="*/ 11209496 w 13261896"/>
              <a:gd name="connsiteY6522" fmla="*/ 1985724 h 5790485"/>
              <a:gd name="connsiteX6523" fmla="*/ 11171396 w 13261896"/>
              <a:gd name="connsiteY6523" fmla="*/ 1995249 h 5790485"/>
              <a:gd name="connsiteX6524" fmla="*/ 11138059 w 13261896"/>
              <a:gd name="connsiteY6524" fmla="*/ 1947624 h 5790485"/>
              <a:gd name="connsiteX6525" fmla="*/ 11138059 w 13261896"/>
              <a:gd name="connsiteY6525" fmla="*/ 1928574 h 5790485"/>
              <a:gd name="connsiteX6526" fmla="*/ 11138059 w 13261896"/>
              <a:gd name="connsiteY6526" fmla="*/ 1914287 h 5790485"/>
              <a:gd name="connsiteX6527" fmla="*/ 11199971 w 13261896"/>
              <a:gd name="connsiteY6527" fmla="*/ 1871424 h 5790485"/>
              <a:gd name="connsiteX6528" fmla="*/ 11247596 w 13261896"/>
              <a:gd name="connsiteY6528" fmla="*/ 1895237 h 5790485"/>
              <a:gd name="connsiteX6529" fmla="*/ 11195209 w 13261896"/>
              <a:gd name="connsiteY6529" fmla="*/ 1933337 h 5790485"/>
              <a:gd name="connsiteX6530" fmla="*/ 11176159 w 13261896"/>
              <a:gd name="connsiteY6530" fmla="*/ 1938099 h 5790485"/>
              <a:gd name="connsiteX6531" fmla="*/ 11204734 w 13261896"/>
              <a:gd name="connsiteY6531" fmla="*/ 1947624 h 5790485"/>
              <a:gd name="connsiteX6532" fmla="*/ 11261883 w 13261896"/>
              <a:gd name="connsiteY6532" fmla="*/ 1890474 h 5790485"/>
              <a:gd name="connsiteX6533" fmla="*/ 11199971 w 13261896"/>
              <a:gd name="connsiteY6533" fmla="*/ 1857185 h 5790485"/>
              <a:gd name="connsiteX6534" fmla="*/ 11138059 w 13261896"/>
              <a:gd name="connsiteY6534" fmla="*/ 1885712 h 5790485"/>
              <a:gd name="connsiteX6535" fmla="*/ 11138059 w 13261896"/>
              <a:gd name="connsiteY6535" fmla="*/ 1857185 h 5790485"/>
              <a:gd name="connsiteX6536" fmla="*/ 11152346 w 13261896"/>
              <a:gd name="connsiteY6536" fmla="*/ 1833372 h 5790485"/>
              <a:gd name="connsiteX6537" fmla="*/ 11214259 w 13261896"/>
              <a:gd name="connsiteY6537" fmla="*/ 1823847 h 5790485"/>
              <a:gd name="connsiteX6538" fmla="*/ 11280933 w 13261896"/>
              <a:gd name="connsiteY6538" fmla="*/ 1876187 h 5790485"/>
              <a:gd name="connsiteX6539" fmla="*/ 11861911 w 13261896"/>
              <a:gd name="connsiteY6539" fmla="*/ 1828610 h 5790485"/>
              <a:gd name="connsiteX6540" fmla="*/ 11961875 w 13261896"/>
              <a:gd name="connsiteY6540" fmla="*/ 1966674 h 5790485"/>
              <a:gd name="connsiteX6541" fmla="*/ 11885675 w 13261896"/>
              <a:gd name="connsiteY6541" fmla="*/ 2047637 h 5790485"/>
              <a:gd name="connsiteX6542" fmla="*/ 11819048 w 13261896"/>
              <a:gd name="connsiteY6542" fmla="*/ 1971437 h 5790485"/>
              <a:gd name="connsiteX6543" fmla="*/ 11876150 w 13261896"/>
              <a:gd name="connsiteY6543" fmla="*/ 1899999 h 5790485"/>
              <a:gd name="connsiteX6544" fmla="*/ 11933300 w 13261896"/>
              <a:gd name="connsiteY6544" fmla="*/ 1952387 h 5790485"/>
              <a:gd name="connsiteX6545" fmla="*/ 11885675 w 13261896"/>
              <a:gd name="connsiteY6545" fmla="*/ 2004774 h 5790485"/>
              <a:gd name="connsiteX6546" fmla="*/ 11852386 w 13261896"/>
              <a:gd name="connsiteY6546" fmla="*/ 1961912 h 5790485"/>
              <a:gd name="connsiteX6547" fmla="*/ 11876150 w 13261896"/>
              <a:gd name="connsiteY6547" fmla="*/ 1928574 h 5790485"/>
              <a:gd name="connsiteX6548" fmla="*/ 11899963 w 13261896"/>
              <a:gd name="connsiteY6548" fmla="*/ 1947624 h 5790485"/>
              <a:gd name="connsiteX6549" fmla="*/ 11857148 w 13261896"/>
              <a:gd name="connsiteY6549" fmla="*/ 1966674 h 5790485"/>
              <a:gd name="connsiteX6550" fmla="*/ 11880913 w 13261896"/>
              <a:gd name="connsiteY6550" fmla="*/ 1980962 h 5790485"/>
              <a:gd name="connsiteX6551" fmla="*/ 11914250 w 13261896"/>
              <a:gd name="connsiteY6551" fmla="*/ 1947624 h 5790485"/>
              <a:gd name="connsiteX6552" fmla="*/ 11876150 w 13261896"/>
              <a:gd name="connsiteY6552" fmla="*/ 1914287 h 5790485"/>
              <a:gd name="connsiteX6553" fmla="*/ 11838098 w 13261896"/>
              <a:gd name="connsiteY6553" fmla="*/ 1961912 h 5790485"/>
              <a:gd name="connsiteX6554" fmla="*/ 11885675 w 13261896"/>
              <a:gd name="connsiteY6554" fmla="*/ 2019062 h 5790485"/>
              <a:gd name="connsiteX6555" fmla="*/ 11947588 w 13261896"/>
              <a:gd name="connsiteY6555" fmla="*/ 1957149 h 5790485"/>
              <a:gd name="connsiteX6556" fmla="*/ 11880913 w 13261896"/>
              <a:gd name="connsiteY6556" fmla="*/ 1885712 h 5790485"/>
              <a:gd name="connsiteX6557" fmla="*/ 11804761 w 13261896"/>
              <a:gd name="connsiteY6557" fmla="*/ 1966674 h 5790485"/>
              <a:gd name="connsiteX6558" fmla="*/ 11766661 w 13261896"/>
              <a:gd name="connsiteY6558" fmla="*/ 1952387 h 5790485"/>
              <a:gd name="connsiteX6559" fmla="*/ 11728561 w 13261896"/>
              <a:gd name="connsiteY6559" fmla="*/ 1995249 h 5790485"/>
              <a:gd name="connsiteX6560" fmla="*/ 11761898 w 13261896"/>
              <a:gd name="connsiteY6560" fmla="*/ 2028587 h 5790485"/>
              <a:gd name="connsiteX6561" fmla="*/ 11795236 w 13261896"/>
              <a:gd name="connsiteY6561" fmla="*/ 2000012 h 5790485"/>
              <a:gd name="connsiteX6562" fmla="*/ 11776186 w 13261896"/>
              <a:gd name="connsiteY6562" fmla="*/ 1976199 h 5790485"/>
              <a:gd name="connsiteX6563" fmla="*/ 11761898 w 13261896"/>
              <a:gd name="connsiteY6563" fmla="*/ 1976199 h 5790485"/>
              <a:gd name="connsiteX6564" fmla="*/ 11752373 w 13261896"/>
              <a:gd name="connsiteY6564" fmla="*/ 1990487 h 5790485"/>
              <a:gd name="connsiteX6565" fmla="*/ 11776186 w 13261896"/>
              <a:gd name="connsiteY6565" fmla="*/ 1990487 h 5790485"/>
              <a:gd name="connsiteX6566" fmla="*/ 11780948 w 13261896"/>
              <a:gd name="connsiteY6566" fmla="*/ 2000012 h 5790485"/>
              <a:gd name="connsiteX6567" fmla="*/ 11761898 w 13261896"/>
              <a:gd name="connsiteY6567" fmla="*/ 2014299 h 5790485"/>
              <a:gd name="connsiteX6568" fmla="*/ 11742848 w 13261896"/>
              <a:gd name="connsiteY6568" fmla="*/ 1990487 h 5790485"/>
              <a:gd name="connsiteX6569" fmla="*/ 11771423 w 13261896"/>
              <a:gd name="connsiteY6569" fmla="*/ 1966674 h 5790485"/>
              <a:gd name="connsiteX6570" fmla="*/ 11804761 w 13261896"/>
              <a:gd name="connsiteY6570" fmla="*/ 2009537 h 5790485"/>
              <a:gd name="connsiteX6571" fmla="*/ 11757136 w 13261896"/>
              <a:gd name="connsiteY6571" fmla="*/ 2047637 h 5790485"/>
              <a:gd name="connsiteX6572" fmla="*/ 11714273 w 13261896"/>
              <a:gd name="connsiteY6572" fmla="*/ 1990487 h 5790485"/>
              <a:gd name="connsiteX6573" fmla="*/ 11833336 w 13261896"/>
              <a:gd name="connsiteY6573" fmla="*/ 1819085 h 5790485"/>
              <a:gd name="connsiteX6574" fmla="*/ 11861911 w 13261896"/>
              <a:gd name="connsiteY6574" fmla="*/ 1828610 h 5790485"/>
              <a:gd name="connsiteX6575" fmla="*/ 10871406 w 13261896"/>
              <a:gd name="connsiteY6575" fmla="*/ 1885712 h 5790485"/>
              <a:gd name="connsiteX6576" fmla="*/ 10880931 w 13261896"/>
              <a:gd name="connsiteY6576" fmla="*/ 1928574 h 5790485"/>
              <a:gd name="connsiteX6577" fmla="*/ 10876169 w 13261896"/>
              <a:gd name="connsiteY6577" fmla="*/ 1961912 h 5790485"/>
              <a:gd name="connsiteX6578" fmla="*/ 10757106 w 13261896"/>
              <a:gd name="connsiteY6578" fmla="*/ 1828610 h 5790485"/>
              <a:gd name="connsiteX6579" fmla="*/ 10680954 w 13261896"/>
              <a:gd name="connsiteY6579" fmla="*/ 1923812 h 5790485"/>
              <a:gd name="connsiteX6580" fmla="*/ 10628567 w 13261896"/>
              <a:gd name="connsiteY6580" fmla="*/ 2023824 h 5790485"/>
              <a:gd name="connsiteX6581" fmla="*/ 10680954 w 13261896"/>
              <a:gd name="connsiteY6581" fmla="*/ 2095262 h 5790485"/>
              <a:gd name="connsiteX6582" fmla="*/ 10719054 w 13261896"/>
              <a:gd name="connsiteY6582" fmla="*/ 2033349 h 5790485"/>
              <a:gd name="connsiteX6583" fmla="*/ 10685717 w 13261896"/>
              <a:gd name="connsiteY6583" fmla="*/ 1990487 h 5790485"/>
              <a:gd name="connsiteX6584" fmla="*/ 10657142 w 13261896"/>
              <a:gd name="connsiteY6584" fmla="*/ 2023824 h 5790485"/>
              <a:gd name="connsiteX6585" fmla="*/ 10671429 w 13261896"/>
              <a:gd name="connsiteY6585" fmla="*/ 2042874 h 5790485"/>
              <a:gd name="connsiteX6586" fmla="*/ 10680954 w 13261896"/>
              <a:gd name="connsiteY6586" fmla="*/ 2004774 h 5790485"/>
              <a:gd name="connsiteX6587" fmla="*/ 10704767 w 13261896"/>
              <a:gd name="connsiteY6587" fmla="*/ 2038112 h 5790485"/>
              <a:gd name="connsiteX6588" fmla="*/ 10676192 w 13261896"/>
              <a:gd name="connsiteY6588" fmla="*/ 2080974 h 5790485"/>
              <a:gd name="connsiteX6589" fmla="*/ 10642854 w 13261896"/>
              <a:gd name="connsiteY6589" fmla="*/ 2019062 h 5790485"/>
              <a:gd name="connsiteX6590" fmla="*/ 10695242 w 13261896"/>
              <a:gd name="connsiteY6590" fmla="*/ 1928574 h 5790485"/>
              <a:gd name="connsiteX6591" fmla="*/ 10757106 w 13261896"/>
              <a:gd name="connsiteY6591" fmla="*/ 1842897 h 5790485"/>
              <a:gd name="connsiteX6592" fmla="*/ 10842831 w 13261896"/>
              <a:gd name="connsiteY6592" fmla="*/ 1909524 h 5790485"/>
              <a:gd name="connsiteX6593" fmla="*/ 10861881 w 13261896"/>
              <a:gd name="connsiteY6593" fmla="*/ 1966674 h 5790485"/>
              <a:gd name="connsiteX6594" fmla="*/ 10857119 w 13261896"/>
              <a:gd name="connsiteY6594" fmla="*/ 1990487 h 5790485"/>
              <a:gd name="connsiteX6595" fmla="*/ 10819019 w 13261896"/>
              <a:gd name="connsiteY6595" fmla="*/ 2071449 h 5790485"/>
              <a:gd name="connsiteX6596" fmla="*/ 10795206 w 13261896"/>
              <a:gd name="connsiteY6596" fmla="*/ 2085737 h 5790485"/>
              <a:gd name="connsiteX6597" fmla="*/ 10742819 w 13261896"/>
              <a:gd name="connsiteY6597" fmla="*/ 2004774 h 5790485"/>
              <a:gd name="connsiteX6598" fmla="*/ 10790444 w 13261896"/>
              <a:gd name="connsiteY6598" fmla="*/ 1919049 h 5790485"/>
              <a:gd name="connsiteX6599" fmla="*/ 10833306 w 13261896"/>
              <a:gd name="connsiteY6599" fmla="*/ 1971437 h 5790485"/>
              <a:gd name="connsiteX6600" fmla="*/ 10795206 w 13261896"/>
              <a:gd name="connsiteY6600" fmla="*/ 2028587 h 5790485"/>
              <a:gd name="connsiteX6601" fmla="*/ 10771394 w 13261896"/>
              <a:gd name="connsiteY6601" fmla="*/ 1971437 h 5790485"/>
              <a:gd name="connsiteX6602" fmla="*/ 10761869 w 13261896"/>
              <a:gd name="connsiteY6602" fmla="*/ 2000012 h 5790485"/>
              <a:gd name="connsiteX6603" fmla="*/ 10795206 w 13261896"/>
              <a:gd name="connsiteY6603" fmla="*/ 2042874 h 5790485"/>
              <a:gd name="connsiteX6604" fmla="*/ 10847594 w 13261896"/>
              <a:gd name="connsiteY6604" fmla="*/ 1976199 h 5790485"/>
              <a:gd name="connsiteX6605" fmla="*/ 10790444 w 13261896"/>
              <a:gd name="connsiteY6605" fmla="*/ 1904762 h 5790485"/>
              <a:gd name="connsiteX6606" fmla="*/ 10728531 w 13261896"/>
              <a:gd name="connsiteY6606" fmla="*/ 2004774 h 5790485"/>
              <a:gd name="connsiteX6607" fmla="*/ 10742819 w 13261896"/>
              <a:gd name="connsiteY6607" fmla="*/ 2071449 h 5790485"/>
              <a:gd name="connsiteX6608" fmla="*/ 10723769 w 13261896"/>
              <a:gd name="connsiteY6608" fmla="*/ 2100024 h 5790485"/>
              <a:gd name="connsiteX6609" fmla="*/ 10661904 w 13261896"/>
              <a:gd name="connsiteY6609" fmla="*/ 2147649 h 5790485"/>
              <a:gd name="connsiteX6610" fmla="*/ 10633329 w 13261896"/>
              <a:gd name="connsiteY6610" fmla="*/ 2109549 h 5790485"/>
              <a:gd name="connsiteX6611" fmla="*/ 10599992 w 13261896"/>
              <a:gd name="connsiteY6611" fmla="*/ 2033349 h 5790485"/>
              <a:gd name="connsiteX6612" fmla="*/ 10752344 w 13261896"/>
              <a:gd name="connsiteY6612" fmla="*/ 1790510 h 5790485"/>
              <a:gd name="connsiteX6613" fmla="*/ 10871406 w 13261896"/>
              <a:gd name="connsiteY6613" fmla="*/ 1885712 h 5790485"/>
              <a:gd name="connsiteX6614" fmla="*/ 12099988 w 13261896"/>
              <a:gd name="connsiteY6614" fmla="*/ 1795272 h 5790485"/>
              <a:gd name="connsiteX6615" fmla="*/ 12076175 w 13261896"/>
              <a:gd name="connsiteY6615" fmla="*/ 1785747 h 5790485"/>
              <a:gd name="connsiteX6616" fmla="*/ 12033313 w 13261896"/>
              <a:gd name="connsiteY6616" fmla="*/ 1828610 h 5790485"/>
              <a:gd name="connsiteX6617" fmla="*/ 12038075 w 13261896"/>
              <a:gd name="connsiteY6617" fmla="*/ 1842897 h 5790485"/>
              <a:gd name="connsiteX6618" fmla="*/ 12047600 w 13261896"/>
              <a:gd name="connsiteY6618" fmla="*/ 1847660 h 5790485"/>
              <a:gd name="connsiteX6619" fmla="*/ 12080938 w 13261896"/>
              <a:gd name="connsiteY6619" fmla="*/ 1828610 h 5790485"/>
              <a:gd name="connsiteX6620" fmla="*/ 12061888 w 13261896"/>
              <a:gd name="connsiteY6620" fmla="*/ 1814322 h 5790485"/>
              <a:gd name="connsiteX6621" fmla="*/ 12080938 w 13261896"/>
              <a:gd name="connsiteY6621" fmla="*/ 1814322 h 5790485"/>
              <a:gd name="connsiteX6622" fmla="*/ 12085700 w 13261896"/>
              <a:gd name="connsiteY6622" fmla="*/ 1828610 h 5790485"/>
              <a:gd name="connsiteX6623" fmla="*/ 12052363 w 13261896"/>
              <a:gd name="connsiteY6623" fmla="*/ 1852422 h 5790485"/>
              <a:gd name="connsiteX6624" fmla="*/ 12033313 w 13261896"/>
              <a:gd name="connsiteY6624" fmla="*/ 1828610 h 5790485"/>
              <a:gd name="connsiteX6625" fmla="*/ 12076175 w 13261896"/>
              <a:gd name="connsiteY6625" fmla="*/ 1780985 h 5790485"/>
              <a:gd name="connsiteX6626" fmla="*/ 12099988 w 13261896"/>
              <a:gd name="connsiteY6626" fmla="*/ 1795272 h 5790485"/>
              <a:gd name="connsiteX6627" fmla="*/ 10828544 w 13261896"/>
              <a:gd name="connsiteY6627" fmla="*/ 1814322 h 5790485"/>
              <a:gd name="connsiteX6628" fmla="*/ 10809494 w 13261896"/>
              <a:gd name="connsiteY6628" fmla="*/ 1790510 h 5790485"/>
              <a:gd name="connsiteX6629" fmla="*/ 10809494 w 13261896"/>
              <a:gd name="connsiteY6629" fmla="*/ 1761935 h 5790485"/>
              <a:gd name="connsiteX6630" fmla="*/ 10828544 w 13261896"/>
              <a:gd name="connsiteY6630" fmla="*/ 1814322 h 5790485"/>
              <a:gd name="connsiteX6631" fmla="*/ 10671429 w 13261896"/>
              <a:gd name="connsiteY6631" fmla="*/ 1828610 h 5790485"/>
              <a:gd name="connsiteX6632" fmla="*/ 10657142 w 13261896"/>
              <a:gd name="connsiteY6632" fmla="*/ 1861947 h 5790485"/>
              <a:gd name="connsiteX6633" fmla="*/ 10642854 w 13261896"/>
              <a:gd name="connsiteY6633" fmla="*/ 1814322 h 5790485"/>
              <a:gd name="connsiteX6634" fmla="*/ 10666667 w 13261896"/>
              <a:gd name="connsiteY6634" fmla="*/ 1761935 h 5790485"/>
              <a:gd name="connsiteX6635" fmla="*/ 10671429 w 13261896"/>
              <a:gd name="connsiteY6635" fmla="*/ 1828610 h 5790485"/>
              <a:gd name="connsiteX6636" fmla="*/ 10638092 w 13261896"/>
              <a:gd name="connsiteY6636" fmla="*/ 1766697 h 5790485"/>
              <a:gd name="connsiteX6637" fmla="*/ 10628567 w 13261896"/>
              <a:gd name="connsiteY6637" fmla="*/ 1814322 h 5790485"/>
              <a:gd name="connsiteX6638" fmla="*/ 10647617 w 13261896"/>
              <a:gd name="connsiteY6638" fmla="*/ 1871424 h 5790485"/>
              <a:gd name="connsiteX6639" fmla="*/ 10633329 w 13261896"/>
              <a:gd name="connsiteY6639" fmla="*/ 1899999 h 5790485"/>
              <a:gd name="connsiteX6640" fmla="*/ 10599992 w 13261896"/>
              <a:gd name="connsiteY6640" fmla="*/ 1828610 h 5790485"/>
              <a:gd name="connsiteX6641" fmla="*/ 10623804 w 13261896"/>
              <a:gd name="connsiteY6641" fmla="*/ 1752410 h 5790485"/>
              <a:gd name="connsiteX6642" fmla="*/ 10638092 w 13261896"/>
              <a:gd name="connsiteY6642" fmla="*/ 1766697 h 5790485"/>
              <a:gd name="connsiteX6643" fmla="*/ 12190475 w 13261896"/>
              <a:gd name="connsiteY6643" fmla="*/ 1838135 h 5790485"/>
              <a:gd name="connsiteX6644" fmla="*/ 12128563 w 13261896"/>
              <a:gd name="connsiteY6644" fmla="*/ 1899999 h 5790485"/>
              <a:gd name="connsiteX6645" fmla="*/ 12095225 w 13261896"/>
              <a:gd name="connsiteY6645" fmla="*/ 1857185 h 5790485"/>
              <a:gd name="connsiteX6646" fmla="*/ 12119038 w 13261896"/>
              <a:gd name="connsiteY6646" fmla="*/ 1823847 h 5790485"/>
              <a:gd name="connsiteX6647" fmla="*/ 12142850 w 13261896"/>
              <a:gd name="connsiteY6647" fmla="*/ 1842897 h 5790485"/>
              <a:gd name="connsiteX6648" fmla="*/ 12133325 w 13261896"/>
              <a:gd name="connsiteY6648" fmla="*/ 1866710 h 5790485"/>
              <a:gd name="connsiteX6649" fmla="*/ 12119038 w 13261896"/>
              <a:gd name="connsiteY6649" fmla="*/ 1866710 h 5790485"/>
              <a:gd name="connsiteX6650" fmla="*/ 12138088 w 13261896"/>
              <a:gd name="connsiteY6650" fmla="*/ 1842897 h 5790485"/>
              <a:gd name="connsiteX6651" fmla="*/ 12119038 w 13261896"/>
              <a:gd name="connsiteY6651" fmla="*/ 1828610 h 5790485"/>
              <a:gd name="connsiteX6652" fmla="*/ 12095225 w 13261896"/>
              <a:gd name="connsiteY6652" fmla="*/ 1861947 h 5790485"/>
              <a:gd name="connsiteX6653" fmla="*/ 12128563 w 13261896"/>
              <a:gd name="connsiteY6653" fmla="*/ 1895237 h 5790485"/>
              <a:gd name="connsiteX6654" fmla="*/ 12185713 w 13261896"/>
              <a:gd name="connsiteY6654" fmla="*/ 1838135 h 5790485"/>
              <a:gd name="connsiteX6655" fmla="*/ 12080938 w 13261896"/>
              <a:gd name="connsiteY6655" fmla="*/ 1752410 h 5790485"/>
              <a:gd name="connsiteX6656" fmla="*/ 12009500 w 13261896"/>
              <a:gd name="connsiteY6656" fmla="*/ 1876187 h 5790485"/>
              <a:gd name="connsiteX6657" fmla="*/ 11985688 w 13261896"/>
              <a:gd name="connsiteY6657" fmla="*/ 1923812 h 5790485"/>
              <a:gd name="connsiteX6658" fmla="*/ 12019025 w 13261896"/>
              <a:gd name="connsiteY6658" fmla="*/ 1961912 h 5790485"/>
              <a:gd name="connsiteX6659" fmla="*/ 12071413 w 13261896"/>
              <a:gd name="connsiteY6659" fmla="*/ 1909524 h 5790485"/>
              <a:gd name="connsiteX6660" fmla="*/ 12042838 w 13261896"/>
              <a:gd name="connsiteY6660" fmla="*/ 1885712 h 5790485"/>
              <a:gd name="connsiteX6661" fmla="*/ 12019025 w 13261896"/>
              <a:gd name="connsiteY6661" fmla="*/ 1904762 h 5790485"/>
              <a:gd name="connsiteX6662" fmla="*/ 12042838 w 13261896"/>
              <a:gd name="connsiteY6662" fmla="*/ 1928574 h 5790485"/>
              <a:gd name="connsiteX6663" fmla="*/ 12014263 w 13261896"/>
              <a:gd name="connsiteY6663" fmla="*/ 1904762 h 5790485"/>
              <a:gd name="connsiteX6664" fmla="*/ 12042838 w 13261896"/>
              <a:gd name="connsiteY6664" fmla="*/ 1880949 h 5790485"/>
              <a:gd name="connsiteX6665" fmla="*/ 12076175 w 13261896"/>
              <a:gd name="connsiteY6665" fmla="*/ 1904762 h 5790485"/>
              <a:gd name="connsiteX6666" fmla="*/ 12019025 w 13261896"/>
              <a:gd name="connsiteY6666" fmla="*/ 1966674 h 5790485"/>
              <a:gd name="connsiteX6667" fmla="*/ 11985688 w 13261896"/>
              <a:gd name="connsiteY6667" fmla="*/ 1923812 h 5790485"/>
              <a:gd name="connsiteX6668" fmla="*/ 12014263 w 13261896"/>
              <a:gd name="connsiteY6668" fmla="*/ 1842897 h 5790485"/>
              <a:gd name="connsiteX6669" fmla="*/ 12080938 w 13261896"/>
              <a:gd name="connsiteY6669" fmla="*/ 1747647 h 5790485"/>
              <a:gd name="connsiteX6670" fmla="*/ 12190475 w 13261896"/>
              <a:gd name="connsiteY6670" fmla="*/ 1838135 h 5790485"/>
              <a:gd name="connsiteX6671" fmla="*/ 11290458 w 13261896"/>
              <a:gd name="connsiteY6671" fmla="*/ 1761935 h 5790485"/>
              <a:gd name="connsiteX6672" fmla="*/ 11280933 w 13261896"/>
              <a:gd name="connsiteY6672" fmla="*/ 1790510 h 5790485"/>
              <a:gd name="connsiteX6673" fmla="*/ 11352371 w 13261896"/>
              <a:gd name="connsiteY6673" fmla="*/ 1852422 h 5790485"/>
              <a:gd name="connsiteX6674" fmla="*/ 11433333 w 13261896"/>
              <a:gd name="connsiteY6674" fmla="*/ 1857185 h 5790485"/>
              <a:gd name="connsiteX6675" fmla="*/ 11442858 w 13261896"/>
              <a:gd name="connsiteY6675" fmla="*/ 1866710 h 5790485"/>
              <a:gd name="connsiteX6676" fmla="*/ 11371421 w 13261896"/>
              <a:gd name="connsiteY6676" fmla="*/ 1942862 h 5790485"/>
              <a:gd name="connsiteX6677" fmla="*/ 11428571 w 13261896"/>
              <a:gd name="connsiteY6677" fmla="*/ 1990487 h 5790485"/>
              <a:gd name="connsiteX6678" fmla="*/ 11461908 w 13261896"/>
              <a:gd name="connsiteY6678" fmla="*/ 2009537 h 5790485"/>
              <a:gd name="connsiteX6679" fmla="*/ 11495198 w 13261896"/>
              <a:gd name="connsiteY6679" fmla="*/ 2000012 h 5790485"/>
              <a:gd name="connsiteX6680" fmla="*/ 11466671 w 13261896"/>
              <a:gd name="connsiteY6680" fmla="*/ 2033349 h 5790485"/>
              <a:gd name="connsiteX6681" fmla="*/ 11399996 w 13261896"/>
              <a:gd name="connsiteY6681" fmla="*/ 1995249 h 5790485"/>
              <a:gd name="connsiteX6682" fmla="*/ 11342846 w 13261896"/>
              <a:gd name="connsiteY6682" fmla="*/ 2033349 h 5790485"/>
              <a:gd name="connsiteX6683" fmla="*/ 11323796 w 13261896"/>
              <a:gd name="connsiteY6683" fmla="*/ 2004774 h 5790485"/>
              <a:gd name="connsiteX6684" fmla="*/ 11357133 w 13261896"/>
              <a:gd name="connsiteY6684" fmla="*/ 1990487 h 5790485"/>
              <a:gd name="connsiteX6685" fmla="*/ 11357133 w 13261896"/>
              <a:gd name="connsiteY6685" fmla="*/ 1966674 h 5790485"/>
              <a:gd name="connsiteX6686" fmla="*/ 11333321 w 13261896"/>
              <a:gd name="connsiteY6686" fmla="*/ 1952387 h 5790485"/>
              <a:gd name="connsiteX6687" fmla="*/ 11304746 w 13261896"/>
              <a:gd name="connsiteY6687" fmla="*/ 1961912 h 5790485"/>
              <a:gd name="connsiteX6688" fmla="*/ 11271408 w 13261896"/>
              <a:gd name="connsiteY6688" fmla="*/ 1933337 h 5790485"/>
              <a:gd name="connsiteX6689" fmla="*/ 11295221 w 13261896"/>
              <a:gd name="connsiteY6689" fmla="*/ 1876187 h 5790485"/>
              <a:gd name="connsiteX6690" fmla="*/ 11204734 w 13261896"/>
              <a:gd name="connsiteY6690" fmla="*/ 1809560 h 5790485"/>
              <a:gd name="connsiteX6691" fmla="*/ 11247596 w 13261896"/>
              <a:gd name="connsiteY6691" fmla="*/ 1742885 h 5790485"/>
              <a:gd name="connsiteX6692" fmla="*/ 11290458 w 13261896"/>
              <a:gd name="connsiteY6692" fmla="*/ 1761935 h 5790485"/>
              <a:gd name="connsiteX6693" fmla="*/ 10799969 w 13261896"/>
              <a:gd name="connsiteY6693" fmla="*/ 1790510 h 5790485"/>
              <a:gd name="connsiteX6694" fmla="*/ 10771394 w 13261896"/>
              <a:gd name="connsiteY6694" fmla="*/ 1738122 h 5790485"/>
              <a:gd name="connsiteX6695" fmla="*/ 10795206 w 13261896"/>
              <a:gd name="connsiteY6695" fmla="*/ 1733360 h 5790485"/>
              <a:gd name="connsiteX6696" fmla="*/ 10799969 w 13261896"/>
              <a:gd name="connsiteY6696" fmla="*/ 1790510 h 5790485"/>
              <a:gd name="connsiteX6697" fmla="*/ 10704767 w 13261896"/>
              <a:gd name="connsiteY6697" fmla="*/ 1795272 h 5790485"/>
              <a:gd name="connsiteX6698" fmla="*/ 10685717 w 13261896"/>
              <a:gd name="connsiteY6698" fmla="*/ 1823847 h 5790485"/>
              <a:gd name="connsiteX6699" fmla="*/ 10676192 w 13261896"/>
              <a:gd name="connsiteY6699" fmla="*/ 1776222 h 5790485"/>
              <a:gd name="connsiteX6700" fmla="*/ 10700004 w 13261896"/>
              <a:gd name="connsiteY6700" fmla="*/ 1733360 h 5790485"/>
              <a:gd name="connsiteX6701" fmla="*/ 10704767 w 13261896"/>
              <a:gd name="connsiteY6701" fmla="*/ 1795272 h 5790485"/>
              <a:gd name="connsiteX6702" fmla="*/ 10766631 w 13261896"/>
              <a:gd name="connsiteY6702" fmla="*/ 1780985 h 5790485"/>
              <a:gd name="connsiteX6703" fmla="*/ 10752344 w 13261896"/>
              <a:gd name="connsiteY6703" fmla="*/ 1780985 h 5790485"/>
              <a:gd name="connsiteX6704" fmla="*/ 10742819 w 13261896"/>
              <a:gd name="connsiteY6704" fmla="*/ 1747647 h 5790485"/>
              <a:gd name="connsiteX6705" fmla="*/ 10747581 w 13261896"/>
              <a:gd name="connsiteY6705" fmla="*/ 1719072 h 5790485"/>
              <a:gd name="connsiteX6706" fmla="*/ 10766631 w 13261896"/>
              <a:gd name="connsiteY6706" fmla="*/ 1780985 h 5790485"/>
              <a:gd name="connsiteX6707" fmla="*/ 10728531 w 13261896"/>
              <a:gd name="connsiteY6707" fmla="*/ 1747647 h 5790485"/>
              <a:gd name="connsiteX6708" fmla="*/ 10738056 w 13261896"/>
              <a:gd name="connsiteY6708" fmla="*/ 1780985 h 5790485"/>
              <a:gd name="connsiteX6709" fmla="*/ 10714292 w 13261896"/>
              <a:gd name="connsiteY6709" fmla="*/ 1790510 h 5790485"/>
              <a:gd name="connsiteX6710" fmla="*/ 10714292 w 13261896"/>
              <a:gd name="connsiteY6710" fmla="*/ 1728597 h 5790485"/>
              <a:gd name="connsiteX6711" fmla="*/ 10738056 w 13261896"/>
              <a:gd name="connsiteY6711" fmla="*/ 1704785 h 5790485"/>
              <a:gd name="connsiteX6712" fmla="*/ 10728531 w 13261896"/>
              <a:gd name="connsiteY6712" fmla="*/ 1747647 h 5790485"/>
              <a:gd name="connsiteX6713" fmla="*/ 11695223 w 13261896"/>
              <a:gd name="connsiteY6713" fmla="*/ 1695260 h 5790485"/>
              <a:gd name="connsiteX6714" fmla="*/ 11723798 w 13261896"/>
              <a:gd name="connsiteY6714" fmla="*/ 1685735 h 5790485"/>
              <a:gd name="connsiteX6715" fmla="*/ 11714273 w 13261896"/>
              <a:gd name="connsiteY6715" fmla="*/ 1752410 h 5790485"/>
              <a:gd name="connsiteX6716" fmla="*/ 11623786 w 13261896"/>
              <a:gd name="connsiteY6716" fmla="*/ 1790510 h 5790485"/>
              <a:gd name="connsiteX6717" fmla="*/ 11666648 w 13261896"/>
              <a:gd name="connsiteY6717" fmla="*/ 1819085 h 5790485"/>
              <a:gd name="connsiteX6718" fmla="*/ 11666648 w 13261896"/>
              <a:gd name="connsiteY6718" fmla="*/ 1833372 h 5790485"/>
              <a:gd name="connsiteX6719" fmla="*/ 11642836 w 13261896"/>
              <a:gd name="connsiteY6719" fmla="*/ 1842897 h 5790485"/>
              <a:gd name="connsiteX6720" fmla="*/ 11595211 w 13261896"/>
              <a:gd name="connsiteY6720" fmla="*/ 1780985 h 5790485"/>
              <a:gd name="connsiteX6721" fmla="*/ 11666648 w 13261896"/>
              <a:gd name="connsiteY6721" fmla="*/ 1680972 h 5790485"/>
              <a:gd name="connsiteX6722" fmla="*/ 11695223 w 13261896"/>
              <a:gd name="connsiteY6722" fmla="*/ 1695260 h 5790485"/>
              <a:gd name="connsiteX6723" fmla="*/ 12366641 w 13261896"/>
              <a:gd name="connsiteY6723" fmla="*/ 1652397 h 5790485"/>
              <a:gd name="connsiteX6724" fmla="*/ 12099988 w 13261896"/>
              <a:gd name="connsiteY6724" fmla="*/ 2004774 h 5790485"/>
              <a:gd name="connsiteX6725" fmla="*/ 12066650 w 13261896"/>
              <a:gd name="connsiteY6725" fmla="*/ 2000012 h 5790485"/>
              <a:gd name="connsiteX6726" fmla="*/ 12080938 w 13261896"/>
              <a:gd name="connsiteY6726" fmla="*/ 1971437 h 5790485"/>
              <a:gd name="connsiteX6727" fmla="*/ 12123800 w 13261896"/>
              <a:gd name="connsiteY6727" fmla="*/ 1980962 h 5790485"/>
              <a:gd name="connsiteX6728" fmla="*/ 12304729 w 13261896"/>
              <a:gd name="connsiteY6728" fmla="*/ 1776222 h 5790485"/>
              <a:gd name="connsiteX6729" fmla="*/ 12366641 w 13261896"/>
              <a:gd name="connsiteY6729" fmla="*/ 1642872 h 5790485"/>
              <a:gd name="connsiteX6730" fmla="*/ 12366641 w 13261896"/>
              <a:gd name="connsiteY6730" fmla="*/ 1652397 h 5790485"/>
              <a:gd name="connsiteX6731" fmla="*/ 11190446 w 13261896"/>
              <a:gd name="connsiteY6731" fmla="*/ 1638110 h 5790485"/>
              <a:gd name="connsiteX6732" fmla="*/ 11142821 w 13261896"/>
              <a:gd name="connsiteY6732" fmla="*/ 1700022 h 5790485"/>
              <a:gd name="connsiteX6733" fmla="*/ 11142821 w 13261896"/>
              <a:gd name="connsiteY6733" fmla="*/ 1638110 h 5790485"/>
              <a:gd name="connsiteX6734" fmla="*/ 11190446 w 13261896"/>
              <a:gd name="connsiteY6734" fmla="*/ 1638110 h 5790485"/>
              <a:gd name="connsiteX6735" fmla="*/ 12342829 w 13261896"/>
              <a:gd name="connsiteY6735" fmla="*/ 1642872 h 5790485"/>
              <a:gd name="connsiteX6736" fmla="*/ 12123800 w 13261896"/>
              <a:gd name="connsiteY6736" fmla="*/ 1966674 h 5790485"/>
              <a:gd name="connsiteX6737" fmla="*/ 12080938 w 13261896"/>
              <a:gd name="connsiteY6737" fmla="*/ 1952387 h 5790485"/>
              <a:gd name="connsiteX6738" fmla="*/ 12023788 w 13261896"/>
              <a:gd name="connsiteY6738" fmla="*/ 2014299 h 5790485"/>
              <a:gd name="connsiteX6739" fmla="*/ 11971400 w 13261896"/>
              <a:gd name="connsiteY6739" fmla="*/ 1995249 h 5790485"/>
              <a:gd name="connsiteX6740" fmla="*/ 11976163 w 13261896"/>
              <a:gd name="connsiteY6740" fmla="*/ 1966674 h 5790485"/>
              <a:gd name="connsiteX6741" fmla="*/ 11957113 w 13261896"/>
              <a:gd name="connsiteY6741" fmla="*/ 1909524 h 5790485"/>
              <a:gd name="connsiteX6742" fmla="*/ 11985688 w 13261896"/>
              <a:gd name="connsiteY6742" fmla="*/ 1847660 h 5790485"/>
              <a:gd name="connsiteX6743" fmla="*/ 12099988 w 13261896"/>
              <a:gd name="connsiteY6743" fmla="*/ 1714310 h 5790485"/>
              <a:gd name="connsiteX6744" fmla="*/ 12161900 w 13261896"/>
              <a:gd name="connsiteY6744" fmla="*/ 1738122 h 5790485"/>
              <a:gd name="connsiteX6745" fmla="*/ 12152375 w 13261896"/>
              <a:gd name="connsiteY6745" fmla="*/ 1747647 h 5790485"/>
              <a:gd name="connsiteX6746" fmla="*/ 12176188 w 13261896"/>
              <a:gd name="connsiteY6746" fmla="*/ 1747647 h 5790485"/>
              <a:gd name="connsiteX6747" fmla="*/ 12200000 w 13261896"/>
              <a:gd name="connsiteY6747" fmla="*/ 1771460 h 5790485"/>
              <a:gd name="connsiteX6748" fmla="*/ 12214288 w 13261896"/>
              <a:gd name="connsiteY6748" fmla="*/ 1800035 h 5790485"/>
              <a:gd name="connsiteX6749" fmla="*/ 12209525 w 13261896"/>
              <a:gd name="connsiteY6749" fmla="*/ 1828610 h 5790485"/>
              <a:gd name="connsiteX6750" fmla="*/ 12119038 w 13261896"/>
              <a:gd name="connsiteY6750" fmla="*/ 1947624 h 5790485"/>
              <a:gd name="connsiteX6751" fmla="*/ 12085700 w 13261896"/>
              <a:gd name="connsiteY6751" fmla="*/ 1938099 h 5790485"/>
              <a:gd name="connsiteX6752" fmla="*/ 12119038 w 13261896"/>
              <a:gd name="connsiteY6752" fmla="*/ 1961912 h 5790485"/>
              <a:gd name="connsiteX6753" fmla="*/ 12195238 w 13261896"/>
              <a:gd name="connsiteY6753" fmla="*/ 1890474 h 5790485"/>
              <a:gd name="connsiteX6754" fmla="*/ 12338066 w 13261896"/>
              <a:gd name="connsiteY6754" fmla="*/ 1633347 h 5790485"/>
              <a:gd name="connsiteX6755" fmla="*/ 12342829 w 13261896"/>
              <a:gd name="connsiteY6755" fmla="*/ 1642872 h 5790485"/>
              <a:gd name="connsiteX6756" fmla="*/ 12319016 w 13261896"/>
              <a:gd name="connsiteY6756" fmla="*/ 1628585 h 5790485"/>
              <a:gd name="connsiteX6757" fmla="*/ 12214288 w 13261896"/>
              <a:gd name="connsiteY6757" fmla="*/ 1852422 h 5790485"/>
              <a:gd name="connsiteX6758" fmla="*/ 12271391 w 13261896"/>
              <a:gd name="connsiteY6758" fmla="*/ 1757172 h 5790485"/>
              <a:gd name="connsiteX6759" fmla="*/ 12309491 w 13261896"/>
              <a:gd name="connsiteY6759" fmla="*/ 1652397 h 5790485"/>
              <a:gd name="connsiteX6760" fmla="*/ 12309491 w 13261896"/>
              <a:gd name="connsiteY6760" fmla="*/ 1609535 h 5790485"/>
              <a:gd name="connsiteX6761" fmla="*/ 12319016 w 13261896"/>
              <a:gd name="connsiteY6761" fmla="*/ 1628585 h 5790485"/>
              <a:gd name="connsiteX6762" fmla="*/ 11942825 w 13261896"/>
              <a:gd name="connsiteY6762" fmla="*/ 1638110 h 5790485"/>
              <a:gd name="connsiteX6763" fmla="*/ 11923775 w 13261896"/>
              <a:gd name="connsiteY6763" fmla="*/ 1628585 h 5790485"/>
              <a:gd name="connsiteX6764" fmla="*/ 11947588 w 13261896"/>
              <a:gd name="connsiteY6764" fmla="*/ 1628585 h 5790485"/>
              <a:gd name="connsiteX6765" fmla="*/ 11957113 w 13261896"/>
              <a:gd name="connsiteY6765" fmla="*/ 1609535 h 5790485"/>
              <a:gd name="connsiteX6766" fmla="*/ 11947588 w 13261896"/>
              <a:gd name="connsiteY6766" fmla="*/ 1595247 h 5790485"/>
              <a:gd name="connsiteX6767" fmla="*/ 11966638 w 13261896"/>
              <a:gd name="connsiteY6767" fmla="*/ 1609535 h 5790485"/>
              <a:gd name="connsiteX6768" fmla="*/ 11942825 w 13261896"/>
              <a:gd name="connsiteY6768" fmla="*/ 1638110 h 5790485"/>
              <a:gd name="connsiteX6769" fmla="*/ 12295204 w 13261896"/>
              <a:gd name="connsiteY6769" fmla="*/ 1628585 h 5790485"/>
              <a:gd name="connsiteX6770" fmla="*/ 12228575 w 13261896"/>
              <a:gd name="connsiteY6770" fmla="*/ 1800035 h 5790485"/>
              <a:gd name="connsiteX6771" fmla="*/ 12223813 w 13261896"/>
              <a:gd name="connsiteY6771" fmla="*/ 1785747 h 5790485"/>
              <a:gd name="connsiteX6772" fmla="*/ 12247579 w 13261896"/>
              <a:gd name="connsiteY6772" fmla="*/ 1747647 h 5790485"/>
              <a:gd name="connsiteX6773" fmla="*/ 12285679 w 13261896"/>
              <a:gd name="connsiteY6773" fmla="*/ 1623822 h 5790485"/>
              <a:gd name="connsiteX6774" fmla="*/ 12285679 w 13261896"/>
              <a:gd name="connsiteY6774" fmla="*/ 1580960 h 5790485"/>
              <a:gd name="connsiteX6775" fmla="*/ 12295204 w 13261896"/>
              <a:gd name="connsiteY6775" fmla="*/ 1628585 h 5790485"/>
              <a:gd name="connsiteX6776" fmla="*/ 11457146 w 13261896"/>
              <a:gd name="connsiteY6776" fmla="*/ 1580960 h 5790485"/>
              <a:gd name="connsiteX6777" fmla="*/ 11499961 w 13261896"/>
              <a:gd name="connsiteY6777" fmla="*/ 1604772 h 5790485"/>
              <a:gd name="connsiteX6778" fmla="*/ 11538061 w 13261896"/>
              <a:gd name="connsiteY6778" fmla="*/ 1590485 h 5790485"/>
              <a:gd name="connsiteX6779" fmla="*/ 11571398 w 13261896"/>
              <a:gd name="connsiteY6779" fmla="*/ 1614297 h 5790485"/>
              <a:gd name="connsiteX6780" fmla="*/ 11580923 w 13261896"/>
              <a:gd name="connsiteY6780" fmla="*/ 1614297 h 5790485"/>
              <a:gd name="connsiteX6781" fmla="*/ 11614261 w 13261896"/>
              <a:gd name="connsiteY6781" fmla="*/ 1614297 h 5790485"/>
              <a:gd name="connsiteX6782" fmla="*/ 11614261 w 13261896"/>
              <a:gd name="connsiteY6782" fmla="*/ 1652397 h 5790485"/>
              <a:gd name="connsiteX6783" fmla="*/ 11590448 w 13261896"/>
              <a:gd name="connsiteY6783" fmla="*/ 1661922 h 5790485"/>
              <a:gd name="connsiteX6784" fmla="*/ 11538061 w 13261896"/>
              <a:gd name="connsiteY6784" fmla="*/ 1638110 h 5790485"/>
              <a:gd name="connsiteX6785" fmla="*/ 11499961 w 13261896"/>
              <a:gd name="connsiteY6785" fmla="*/ 1638110 h 5790485"/>
              <a:gd name="connsiteX6786" fmla="*/ 11466671 w 13261896"/>
              <a:gd name="connsiteY6786" fmla="*/ 1638110 h 5790485"/>
              <a:gd name="connsiteX6787" fmla="*/ 11404758 w 13261896"/>
              <a:gd name="connsiteY6787" fmla="*/ 1685735 h 5790485"/>
              <a:gd name="connsiteX6788" fmla="*/ 11404758 w 13261896"/>
              <a:gd name="connsiteY6788" fmla="*/ 1695260 h 5790485"/>
              <a:gd name="connsiteX6789" fmla="*/ 11442858 w 13261896"/>
              <a:gd name="connsiteY6789" fmla="*/ 1809560 h 5790485"/>
              <a:gd name="connsiteX6790" fmla="*/ 11457146 w 13261896"/>
              <a:gd name="connsiteY6790" fmla="*/ 1814322 h 5790485"/>
              <a:gd name="connsiteX6791" fmla="*/ 11519011 w 13261896"/>
              <a:gd name="connsiteY6791" fmla="*/ 1785747 h 5790485"/>
              <a:gd name="connsiteX6792" fmla="*/ 11566636 w 13261896"/>
              <a:gd name="connsiteY6792" fmla="*/ 1819085 h 5790485"/>
              <a:gd name="connsiteX6793" fmla="*/ 11557111 w 13261896"/>
              <a:gd name="connsiteY6793" fmla="*/ 1833372 h 5790485"/>
              <a:gd name="connsiteX6794" fmla="*/ 11471433 w 13261896"/>
              <a:gd name="connsiteY6794" fmla="*/ 1857185 h 5790485"/>
              <a:gd name="connsiteX6795" fmla="*/ 11457146 w 13261896"/>
              <a:gd name="connsiteY6795" fmla="*/ 1866710 h 5790485"/>
              <a:gd name="connsiteX6796" fmla="*/ 11390471 w 13261896"/>
              <a:gd name="connsiteY6796" fmla="*/ 1842897 h 5790485"/>
              <a:gd name="connsiteX6797" fmla="*/ 11423808 w 13261896"/>
              <a:gd name="connsiteY6797" fmla="*/ 1800035 h 5790485"/>
              <a:gd name="connsiteX6798" fmla="*/ 11361896 w 13261896"/>
              <a:gd name="connsiteY6798" fmla="*/ 1752410 h 5790485"/>
              <a:gd name="connsiteX6799" fmla="*/ 11323796 w 13261896"/>
              <a:gd name="connsiteY6799" fmla="*/ 1785747 h 5790485"/>
              <a:gd name="connsiteX6800" fmla="*/ 11352371 w 13261896"/>
              <a:gd name="connsiteY6800" fmla="*/ 1809560 h 5790485"/>
              <a:gd name="connsiteX6801" fmla="*/ 11380946 w 13261896"/>
              <a:gd name="connsiteY6801" fmla="*/ 1795272 h 5790485"/>
              <a:gd name="connsiteX6802" fmla="*/ 11380946 w 13261896"/>
              <a:gd name="connsiteY6802" fmla="*/ 1780985 h 5790485"/>
              <a:gd name="connsiteX6803" fmla="*/ 11371421 w 13261896"/>
              <a:gd name="connsiteY6803" fmla="*/ 1771460 h 5790485"/>
              <a:gd name="connsiteX6804" fmla="*/ 11357133 w 13261896"/>
              <a:gd name="connsiteY6804" fmla="*/ 1776222 h 5790485"/>
              <a:gd name="connsiteX6805" fmla="*/ 11366658 w 13261896"/>
              <a:gd name="connsiteY6805" fmla="*/ 1795272 h 5790485"/>
              <a:gd name="connsiteX6806" fmla="*/ 11352371 w 13261896"/>
              <a:gd name="connsiteY6806" fmla="*/ 1800035 h 5790485"/>
              <a:gd name="connsiteX6807" fmla="*/ 11338083 w 13261896"/>
              <a:gd name="connsiteY6807" fmla="*/ 1785747 h 5790485"/>
              <a:gd name="connsiteX6808" fmla="*/ 11361896 w 13261896"/>
              <a:gd name="connsiteY6808" fmla="*/ 1766697 h 5790485"/>
              <a:gd name="connsiteX6809" fmla="*/ 11409521 w 13261896"/>
              <a:gd name="connsiteY6809" fmla="*/ 1800035 h 5790485"/>
              <a:gd name="connsiteX6810" fmla="*/ 11361896 w 13261896"/>
              <a:gd name="connsiteY6810" fmla="*/ 1842897 h 5790485"/>
              <a:gd name="connsiteX6811" fmla="*/ 11295221 w 13261896"/>
              <a:gd name="connsiteY6811" fmla="*/ 1790510 h 5790485"/>
              <a:gd name="connsiteX6812" fmla="*/ 11319033 w 13261896"/>
              <a:gd name="connsiteY6812" fmla="*/ 1738122 h 5790485"/>
              <a:gd name="connsiteX6813" fmla="*/ 11366658 w 13261896"/>
              <a:gd name="connsiteY6813" fmla="*/ 1719072 h 5790485"/>
              <a:gd name="connsiteX6814" fmla="*/ 11371421 w 13261896"/>
              <a:gd name="connsiteY6814" fmla="*/ 1695260 h 5790485"/>
              <a:gd name="connsiteX6815" fmla="*/ 11423808 w 13261896"/>
              <a:gd name="connsiteY6815" fmla="*/ 1580960 h 5790485"/>
              <a:gd name="connsiteX6816" fmla="*/ 11457146 w 13261896"/>
              <a:gd name="connsiteY6816" fmla="*/ 1580960 h 5790485"/>
              <a:gd name="connsiteX6817" fmla="*/ 11033331 w 13261896"/>
              <a:gd name="connsiteY6817" fmla="*/ 1604772 h 5790485"/>
              <a:gd name="connsiteX6818" fmla="*/ 11090481 w 13261896"/>
              <a:gd name="connsiteY6818" fmla="*/ 1714310 h 5790485"/>
              <a:gd name="connsiteX6819" fmla="*/ 11023806 w 13261896"/>
              <a:gd name="connsiteY6819" fmla="*/ 1819085 h 5790485"/>
              <a:gd name="connsiteX6820" fmla="*/ 10999994 w 13261896"/>
              <a:gd name="connsiteY6820" fmla="*/ 1761935 h 5790485"/>
              <a:gd name="connsiteX6821" fmla="*/ 11014281 w 13261896"/>
              <a:gd name="connsiteY6821" fmla="*/ 1723835 h 5790485"/>
              <a:gd name="connsiteX6822" fmla="*/ 11042856 w 13261896"/>
              <a:gd name="connsiteY6822" fmla="*/ 1723835 h 5790485"/>
              <a:gd name="connsiteX6823" fmla="*/ 11042856 w 13261896"/>
              <a:gd name="connsiteY6823" fmla="*/ 1757172 h 5790485"/>
              <a:gd name="connsiteX6824" fmla="*/ 11028569 w 13261896"/>
              <a:gd name="connsiteY6824" fmla="*/ 1761935 h 5790485"/>
              <a:gd name="connsiteX6825" fmla="*/ 11009519 w 13261896"/>
              <a:gd name="connsiteY6825" fmla="*/ 1742885 h 5790485"/>
              <a:gd name="connsiteX6826" fmla="*/ 11004756 w 13261896"/>
              <a:gd name="connsiteY6826" fmla="*/ 1752410 h 5790485"/>
              <a:gd name="connsiteX6827" fmla="*/ 11028569 w 13261896"/>
              <a:gd name="connsiteY6827" fmla="*/ 1771460 h 5790485"/>
              <a:gd name="connsiteX6828" fmla="*/ 11057144 w 13261896"/>
              <a:gd name="connsiteY6828" fmla="*/ 1738122 h 5790485"/>
              <a:gd name="connsiteX6829" fmla="*/ 11023806 w 13261896"/>
              <a:gd name="connsiteY6829" fmla="*/ 1709547 h 5790485"/>
              <a:gd name="connsiteX6830" fmla="*/ 10985706 w 13261896"/>
              <a:gd name="connsiteY6830" fmla="*/ 1761935 h 5790485"/>
              <a:gd name="connsiteX6831" fmla="*/ 11023806 w 13261896"/>
              <a:gd name="connsiteY6831" fmla="*/ 1828610 h 5790485"/>
              <a:gd name="connsiteX6832" fmla="*/ 11100006 w 13261896"/>
              <a:gd name="connsiteY6832" fmla="*/ 1728597 h 5790485"/>
              <a:gd name="connsiteX6833" fmla="*/ 11100006 w 13261896"/>
              <a:gd name="connsiteY6833" fmla="*/ 1704785 h 5790485"/>
              <a:gd name="connsiteX6834" fmla="*/ 11104721 w 13261896"/>
              <a:gd name="connsiteY6834" fmla="*/ 1738122 h 5790485"/>
              <a:gd name="connsiteX6835" fmla="*/ 11019044 w 13261896"/>
              <a:gd name="connsiteY6835" fmla="*/ 1861947 h 5790485"/>
              <a:gd name="connsiteX6836" fmla="*/ 10966656 w 13261896"/>
              <a:gd name="connsiteY6836" fmla="*/ 1814322 h 5790485"/>
              <a:gd name="connsiteX6837" fmla="*/ 10980944 w 13261896"/>
              <a:gd name="connsiteY6837" fmla="*/ 1752410 h 5790485"/>
              <a:gd name="connsiteX6838" fmla="*/ 10919031 w 13261896"/>
              <a:gd name="connsiteY6838" fmla="*/ 1657160 h 5790485"/>
              <a:gd name="connsiteX6839" fmla="*/ 10919031 w 13261896"/>
              <a:gd name="connsiteY6839" fmla="*/ 1642872 h 5790485"/>
              <a:gd name="connsiteX6840" fmla="*/ 10980944 w 13261896"/>
              <a:gd name="connsiteY6840" fmla="*/ 1576197 h 5790485"/>
              <a:gd name="connsiteX6841" fmla="*/ 11033331 w 13261896"/>
              <a:gd name="connsiteY6841" fmla="*/ 1604772 h 5790485"/>
              <a:gd name="connsiteX6842" fmla="*/ 11661886 w 13261896"/>
              <a:gd name="connsiteY6842" fmla="*/ 1600010 h 5790485"/>
              <a:gd name="connsiteX6843" fmla="*/ 11638073 w 13261896"/>
              <a:gd name="connsiteY6843" fmla="*/ 1633347 h 5790485"/>
              <a:gd name="connsiteX6844" fmla="*/ 11657123 w 13261896"/>
              <a:gd name="connsiteY6844" fmla="*/ 1671447 h 5790485"/>
              <a:gd name="connsiteX6845" fmla="*/ 11580923 w 13261896"/>
              <a:gd name="connsiteY6845" fmla="*/ 1780985 h 5790485"/>
              <a:gd name="connsiteX6846" fmla="*/ 11647598 w 13261896"/>
              <a:gd name="connsiteY6846" fmla="*/ 1857185 h 5790485"/>
              <a:gd name="connsiteX6847" fmla="*/ 11680936 w 13261896"/>
              <a:gd name="connsiteY6847" fmla="*/ 1819085 h 5790485"/>
              <a:gd name="connsiteX6848" fmla="*/ 11638073 w 13261896"/>
              <a:gd name="connsiteY6848" fmla="*/ 1790510 h 5790485"/>
              <a:gd name="connsiteX6849" fmla="*/ 11657123 w 13261896"/>
              <a:gd name="connsiteY6849" fmla="*/ 1766697 h 5790485"/>
              <a:gd name="connsiteX6850" fmla="*/ 11704748 w 13261896"/>
              <a:gd name="connsiteY6850" fmla="*/ 1766697 h 5790485"/>
              <a:gd name="connsiteX6851" fmla="*/ 11695223 w 13261896"/>
              <a:gd name="connsiteY6851" fmla="*/ 2028587 h 5790485"/>
              <a:gd name="connsiteX6852" fmla="*/ 11699986 w 13261896"/>
              <a:gd name="connsiteY6852" fmla="*/ 2109549 h 5790485"/>
              <a:gd name="connsiteX6853" fmla="*/ 11890438 w 13261896"/>
              <a:gd name="connsiteY6853" fmla="*/ 2195274 h 5790485"/>
              <a:gd name="connsiteX6854" fmla="*/ 11838098 w 13261896"/>
              <a:gd name="connsiteY6854" fmla="*/ 2200037 h 5790485"/>
              <a:gd name="connsiteX6855" fmla="*/ 11709511 w 13261896"/>
              <a:gd name="connsiteY6855" fmla="*/ 2161937 h 5790485"/>
              <a:gd name="connsiteX6856" fmla="*/ 11704748 w 13261896"/>
              <a:gd name="connsiteY6856" fmla="*/ 2166699 h 5790485"/>
              <a:gd name="connsiteX6857" fmla="*/ 11757136 w 13261896"/>
              <a:gd name="connsiteY6857" fmla="*/ 2271427 h 5790485"/>
              <a:gd name="connsiteX6858" fmla="*/ 11742848 w 13261896"/>
              <a:gd name="connsiteY6858" fmla="*/ 2300002 h 5790485"/>
              <a:gd name="connsiteX6859" fmla="*/ 11661886 w 13261896"/>
              <a:gd name="connsiteY6859" fmla="*/ 2247662 h 5790485"/>
              <a:gd name="connsiteX6860" fmla="*/ 11604736 w 13261896"/>
              <a:gd name="connsiteY6860" fmla="*/ 2266664 h 5790485"/>
              <a:gd name="connsiteX6861" fmla="*/ 11571398 w 13261896"/>
              <a:gd name="connsiteY6861" fmla="*/ 2190512 h 5790485"/>
              <a:gd name="connsiteX6862" fmla="*/ 11519011 w 13261896"/>
              <a:gd name="connsiteY6862" fmla="*/ 2228612 h 5790485"/>
              <a:gd name="connsiteX6863" fmla="*/ 11547586 w 13261896"/>
              <a:gd name="connsiteY6863" fmla="*/ 2261902 h 5790485"/>
              <a:gd name="connsiteX6864" fmla="*/ 11566636 w 13261896"/>
              <a:gd name="connsiteY6864" fmla="*/ 2257139 h 5790485"/>
              <a:gd name="connsiteX6865" fmla="*/ 11533298 w 13261896"/>
              <a:gd name="connsiteY6865" fmla="*/ 2228612 h 5790485"/>
              <a:gd name="connsiteX6866" fmla="*/ 11571398 w 13261896"/>
              <a:gd name="connsiteY6866" fmla="*/ 2204799 h 5790485"/>
              <a:gd name="connsiteX6867" fmla="*/ 11595211 w 13261896"/>
              <a:gd name="connsiteY6867" fmla="*/ 2223849 h 5790485"/>
              <a:gd name="connsiteX6868" fmla="*/ 11585686 w 13261896"/>
              <a:gd name="connsiteY6868" fmla="*/ 2238137 h 5790485"/>
              <a:gd name="connsiteX6869" fmla="*/ 11590448 w 13261896"/>
              <a:gd name="connsiteY6869" fmla="*/ 2252377 h 5790485"/>
              <a:gd name="connsiteX6870" fmla="*/ 11538061 w 13261896"/>
              <a:gd name="connsiteY6870" fmla="*/ 2280952 h 5790485"/>
              <a:gd name="connsiteX6871" fmla="*/ 11471433 w 13261896"/>
              <a:gd name="connsiteY6871" fmla="*/ 2238137 h 5790485"/>
              <a:gd name="connsiteX6872" fmla="*/ 11457146 w 13261896"/>
              <a:gd name="connsiteY6872" fmla="*/ 2223849 h 5790485"/>
              <a:gd name="connsiteX6873" fmla="*/ 11514248 w 13261896"/>
              <a:gd name="connsiteY6873" fmla="*/ 2166699 h 5790485"/>
              <a:gd name="connsiteX6874" fmla="*/ 11566636 w 13261896"/>
              <a:gd name="connsiteY6874" fmla="*/ 2161937 h 5790485"/>
              <a:gd name="connsiteX6875" fmla="*/ 11633311 w 13261896"/>
              <a:gd name="connsiteY6875" fmla="*/ 2195274 h 5790485"/>
              <a:gd name="connsiteX6876" fmla="*/ 11671411 w 13261896"/>
              <a:gd name="connsiteY6876" fmla="*/ 2157174 h 5790485"/>
              <a:gd name="connsiteX6877" fmla="*/ 11661886 w 13261896"/>
              <a:gd name="connsiteY6877" fmla="*/ 2128599 h 5790485"/>
              <a:gd name="connsiteX6878" fmla="*/ 11685698 w 13261896"/>
              <a:gd name="connsiteY6878" fmla="*/ 2085737 h 5790485"/>
              <a:gd name="connsiteX6879" fmla="*/ 11685698 w 13261896"/>
              <a:gd name="connsiteY6879" fmla="*/ 2076212 h 5790485"/>
              <a:gd name="connsiteX6880" fmla="*/ 11638073 w 13261896"/>
              <a:gd name="connsiteY6880" fmla="*/ 2004774 h 5790485"/>
              <a:gd name="connsiteX6881" fmla="*/ 11699986 w 13261896"/>
              <a:gd name="connsiteY6881" fmla="*/ 1947624 h 5790485"/>
              <a:gd name="connsiteX6882" fmla="*/ 11633311 w 13261896"/>
              <a:gd name="connsiteY6882" fmla="*/ 1866710 h 5790485"/>
              <a:gd name="connsiteX6883" fmla="*/ 11557111 w 13261896"/>
              <a:gd name="connsiteY6883" fmla="*/ 1852422 h 5790485"/>
              <a:gd name="connsiteX6884" fmla="*/ 11504723 w 13261896"/>
              <a:gd name="connsiteY6884" fmla="*/ 1871424 h 5790485"/>
              <a:gd name="connsiteX6885" fmla="*/ 11490436 w 13261896"/>
              <a:gd name="connsiteY6885" fmla="*/ 1866710 h 5790485"/>
              <a:gd name="connsiteX6886" fmla="*/ 11580923 w 13261896"/>
              <a:gd name="connsiteY6886" fmla="*/ 1819085 h 5790485"/>
              <a:gd name="connsiteX6887" fmla="*/ 11519011 w 13261896"/>
              <a:gd name="connsiteY6887" fmla="*/ 1771460 h 5790485"/>
              <a:gd name="connsiteX6888" fmla="*/ 11457146 w 13261896"/>
              <a:gd name="connsiteY6888" fmla="*/ 1800035 h 5790485"/>
              <a:gd name="connsiteX6889" fmla="*/ 11428571 w 13261896"/>
              <a:gd name="connsiteY6889" fmla="*/ 1747647 h 5790485"/>
              <a:gd name="connsiteX6890" fmla="*/ 11428571 w 13261896"/>
              <a:gd name="connsiteY6890" fmla="*/ 1733360 h 5790485"/>
              <a:gd name="connsiteX6891" fmla="*/ 11490436 w 13261896"/>
              <a:gd name="connsiteY6891" fmla="*/ 1766697 h 5790485"/>
              <a:gd name="connsiteX6892" fmla="*/ 11561873 w 13261896"/>
              <a:gd name="connsiteY6892" fmla="*/ 1742885 h 5790485"/>
              <a:gd name="connsiteX6893" fmla="*/ 11571398 w 13261896"/>
              <a:gd name="connsiteY6893" fmla="*/ 1723835 h 5790485"/>
              <a:gd name="connsiteX6894" fmla="*/ 11509486 w 13261896"/>
              <a:gd name="connsiteY6894" fmla="*/ 1666685 h 5790485"/>
              <a:gd name="connsiteX6895" fmla="*/ 11471433 w 13261896"/>
              <a:gd name="connsiteY6895" fmla="*/ 1700022 h 5790485"/>
              <a:gd name="connsiteX6896" fmla="*/ 11509486 w 13261896"/>
              <a:gd name="connsiteY6896" fmla="*/ 1680972 h 5790485"/>
              <a:gd name="connsiteX6897" fmla="*/ 11561873 w 13261896"/>
              <a:gd name="connsiteY6897" fmla="*/ 1723835 h 5790485"/>
              <a:gd name="connsiteX6898" fmla="*/ 11542823 w 13261896"/>
              <a:gd name="connsiteY6898" fmla="*/ 1738122 h 5790485"/>
              <a:gd name="connsiteX6899" fmla="*/ 11485673 w 13261896"/>
              <a:gd name="connsiteY6899" fmla="*/ 1752410 h 5790485"/>
              <a:gd name="connsiteX6900" fmla="*/ 11414283 w 13261896"/>
              <a:gd name="connsiteY6900" fmla="*/ 1695260 h 5790485"/>
              <a:gd name="connsiteX6901" fmla="*/ 11442858 w 13261896"/>
              <a:gd name="connsiteY6901" fmla="*/ 1676210 h 5790485"/>
              <a:gd name="connsiteX6902" fmla="*/ 11466671 w 13261896"/>
              <a:gd name="connsiteY6902" fmla="*/ 1652397 h 5790485"/>
              <a:gd name="connsiteX6903" fmla="*/ 11504723 w 13261896"/>
              <a:gd name="connsiteY6903" fmla="*/ 1657160 h 5790485"/>
              <a:gd name="connsiteX6904" fmla="*/ 11528536 w 13261896"/>
              <a:gd name="connsiteY6904" fmla="*/ 1647635 h 5790485"/>
              <a:gd name="connsiteX6905" fmla="*/ 11590448 w 13261896"/>
              <a:gd name="connsiteY6905" fmla="*/ 1676210 h 5790485"/>
              <a:gd name="connsiteX6906" fmla="*/ 11628548 w 13261896"/>
              <a:gd name="connsiteY6906" fmla="*/ 1633347 h 5790485"/>
              <a:gd name="connsiteX6907" fmla="*/ 11566636 w 13261896"/>
              <a:gd name="connsiteY6907" fmla="*/ 1600010 h 5790485"/>
              <a:gd name="connsiteX6908" fmla="*/ 11614261 w 13261896"/>
              <a:gd name="connsiteY6908" fmla="*/ 1571435 h 5790485"/>
              <a:gd name="connsiteX6909" fmla="*/ 11661886 w 13261896"/>
              <a:gd name="connsiteY6909" fmla="*/ 1600010 h 5790485"/>
              <a:gd name="connsiteX6910" fmla="*/ 11414283 w 13261896"/>
              <a:gd name="connsiteY6910" fmla="*/ 1580960 h 5790485"/>
              <a:gd name="connsiteX6911" fmla="*/ 11366658 w 13261896"/>
              <a:gd name="connsiteY6911" fmla="*/ 1666685 h 5790485"/>
              <a:gd name="connsiteX6912" fmla="*/ 11352371 w 13261896"/>
              <a:gd name="connsiteY6912" fmla="*/ 1714310 h 5790485"/>
              <a:gd name="connsiteX6913" fmla="*/ 11314271 w 13261896"/>
              <a:gd name="connsiteY6913" fmla="*/ 1723835 h 5790485"/>
              <a:gd name="connsiteX6914" fmla="*/ 11280933 w 13261896"/>
              <a:gd name="connsiteY6914" fmla="*/ 1747647 h 5790485"/>
              <a:gd name="connsiteX6915" fmla="*/ 11257121 w 13261896"/>
              <a:gd name="connsiteY6915" fmla="*/ 1723835 h 5790485"/>
              <a:gd name="connsiteX6916" fmla="*/ 11266646 w 13261896"/>
              <a:gd name="connsiteY6916" fmla="*/ 1685735 h 5790485"/>
              <a:gd name="connsiteX6917" fmla="*/ 11309508 w 13261896"/>
              <a:gd name="connsiteY6917" fmla="*/ 1633347 h 5790485"/>
              <a:gd name="connsiteX6918" fmla="*/ 11328558 w 13261896"/>
              <a:gd name="connsiteY6918" fmla="*/ 1666685 h 5790485"/>
              <a:gd name="connsiteX6919" fmla="*/ 11319033 w 13261896"/>
              <a:gd name="connsiteY6919" fmla="*/ 1704785 h 5790485"/>
              <a:gd name="connsiteX6920" fmla="*/ 11342846 w 13261896"/>
              <a:gd name="connsiteY6920" fmla="*/ 1671447 h 5790485"/>
              <a:gd name="connsiteX6921" fmla="*/ 11323796 w 13261896"/>
              <a:gd name="connsiteY6921" fmla="*/ 1623822 h 5790485"/>
              <a:gd name="connsiteX6922" fmla="*/ 11409521 w 13261896"/>
              <a:gd name="connsiteY6922" fmla="*/ 1571435 h 5790485"/>
              <a:gd name="connsiteX6923" fmla="*/ 11414283 w 13261896"/>
              <a:gd name="connsiteY6923" fmla="*/ 1580960 h 5790485"/>
              <a:gd name="connsiteX6924" fmla="*/ 11985688 w 13261896"/>
              <a:gd name="connsiteY6924" fmla="*/ 1580960 h 5790485"/>
              <a:gd name="connsiteX6925" fmla="*/ 11980925 w 13261896"/>
              <a:gd name="connsiteY6925" fmla="*/ 1600010 h 5790485"/>
              <a:gd name="connsiteX6926" fmla="*/ 11976163 w 13261896"/>
              <a:gd name="connsiteY6926" fmla="*/ 1576197 h 5790485"/>
              <a:gd name="connsiteX6927" fmla="*/ 11952350 w 13261896"/>
              <a:gd name="connsiteY6927" fmla="*/ 1576197 h 5790485"/>
              <a:gd name="connsiteX6928" fmla="*/ 11933300 w 13261896"/>
              <a:gd name="connsiteY6928" fmla="*/ 1585722 h 5790485"/>
              <a:gd name="connsiteX6929" fmla="*/ 11957113 w 13261896"/>
              <a:gd name="connsiteY6929" fmla="*/ 1561910 h 5790485"/>
              <a:gd name="connsiteX6930" fmla="*/ 11985688 w 13261896"/>
              <a:gd name="connsiteY6930" fmla="*/ 1580960 h 5790485"/>
              <a:gd name="connsiteX6931" fmla="*/ 11799998 w 13261896"/>
              <a:gd name="connsiteY6931" fmla="*/ 1561910 h 5790485"/>
              <a:gd name="connsiteX6932" fmla="*/ 11719036 w 13261896"/>
              <a:gd name="connsiteY6932" fmla="*/ 1661922 h 5790485"/>
              <a:gd name="connsiteX6933" fmla="*/ 11695223 w 13261896"/>
              <a:gd name="connsiteY6933" fmla="*/ 1680972 h 5790485"/>
              <a:gd name="connsiteX6934" fmla="*/ 11652361 w 13261896"/>
              <a:gd name="connsiteY6934" fmla="*/ 1638110 h 5790485"/>
              <a:gd name="connsiteX6935" fmla="*/ 11761898 w 13261896"/>
              <a:gd name="connsiteY6935" fmla="*/ 1576197 h 5790485"/>
              <a:gd name="connsiteX6936" fmla="*/ 11785711 w 13261896"/>
              <a:gd name="connsiteY6936" fmla="*/ 1542860 h 5790485"/>
              <a:gd name="connsiteX6937" fmla="*/ 11799998 w 13261896"/>
              <a:gd name="connsiteY6937" fmla="*/ 1561910 h 5790485"/>
              <a:gd name="connsiteX6938" fmla="*/ 11066669 w 13261896"/>
              <a:gd name="connsiteY6938" fmla="*/ 1590485 h 5790485"/>
              <a:gd name="connsiteX6939" fmla="*/ 11090481 w 13261896"/>
              <a:gd name="connsiteY6939" fmla="*/ 1657160 h 5790485"/>
              <a:gd name="connsiteX6940" fmla="*/ 11128534 w 13261896"/>
              <a:gd name="connsiteY6940" fmla="*/ 1704785 h 5790485"/>
              <a:gd name="connsiteX6941" fmla="*/ 11123771 w 13261896"/>
              <a:gd name="connsiteY6941" fmla="*/ 1885712 h 5790485"/>
              <a:gd name="connsiteX6942" fmla="*/ 11095244 w 13261896"/>
              <a:gd name="connsiteY6942" fmla="*/ 1804797 h 5790485"/>
              <a:gd name="connsiteX6943" fmla="*/ 11119009 w 13261896"/>
              <a:gd name="connsiteY6943" fmla="*/ 1738122 h 5790485"/>
              <a:gd name="connsiteX6944" fmla="*/ 11052381 w 13261896"/>
              <a:gd name="connsiteY6944" fmla="*/ 1609535 h 5790485"/>
              <a:gd name="connsiteX6945" fmla="*/ 10980944 w 13261896"/>
              <a:gd name="connsiteY6945" fmla="*/ 1566672 h 5790485"/>
              <a:gd name="connsiteX6946" fmla="*/ 10914269 w 13261896"/>
              <a:gd name="connsiteY6946" fmla="*/ 1623822 h 5790485"/>
              <a:gd name="connsiteX6947" fmla="*/ 10899981 w 13261896"/>
              <a:gd name="connsiteY6947" fmla="*/ 1661922 h 5790485"/>
              <a:gd name="connsiteX6948" fmla="*/ 10852356 w 13261896"/>
              <a:gd name="connsiteY6948" fmla="*/ 1719072 h 5790485"/>
              <a:gd name="connsiteX6949" fmla="*/ 10852356 w 13261896"/>
              <a:gd name="connsiteY6949" fmla="*/ 1738122 h 5790485"/>
              <a:gd name="connsiteX6950" fmla="*/ 10899981 w 13261896"/>
              <a:gd name="connsiteY6950" fmla="*/ 1809560 h 5790485"/>
              <a:gd name="connsiteX6951" fmla="*/ 10952369 w 13261896"/>
              <a:gd name="connsiteY6951" fmla="*/ 1757172 h 5790485"/>
              <a:gd name="connsiteX6952" fmla="*/ 10919031 w 13261896"/>
              <a:gd name="connsiteY6952" fmla="*/ 1723835 h 5790485"/>
              <a:gd name="connsiteX6953" fmla="*/ 10890456 w 13261896"/>
              <a:gd name="connsiteY6953" fmla="*/ 1747647 h 5790485"/>
              <a:gd name="connsiteX6954" fmla="*/ 10909506 w 13261896"/>
              <a:gd name="connsiteY6954" fmla="*/ 1771460 h 5790485"/>
              <a:gd name="connsiteX6955" fmla="*/ 10919031 w 13261896"/>
              <a:gd name="connsiteY6955" fmla="*/ 1766697 h 5790485"/>
              <a:gd name="connsiteX6956" fmla="*/ 10904744 w 13261896"/>
              <a:gd name="connsiteY6956" fmla="*/ 1757172 h 5790485"/>
              <a:gd name="connsiteX6957" fmla="*/ 10904744 w 13261896"/>
              <a:gd name="connsiteY6957" fmla="*/ 1738122 h 5790485"/>
              <a:gd name="connsiteX6958" fmla="*/ 10933319 w 13261896"/>
              <a:gd name="connsiteY6958" fmla="*/ 1738122 h 5790485"/>
              <a:gd name="connsiteX6959" fmla="*/ 10938081 w 13261896"/>
              <a:gd name="connsiteY6959" fmla="*/ 1757172 h 5790485"/>
              <a:gd name="connsiteX6960" fmla="*/ 10899981 w 13261896"/>
              <a:gd name="connsiteY6960" fmla="*/ 1800035 h 5790485"/>
              <a:gd name="connsiteX6961" fmla="*/ 10861881 w 13261896"/>
              <a:gd name="connsiteY6961" fmla="*/ 1738122 h 5790485"/>
              <a:gd name="connsiteX6962" fmla="*/ 10919031 w 13261896"/>
              <a:gd name="connsiteY6962" fmla="*/ 1671447 h 5790485"/>
              <a:gd name="connsiteX6963" fmla="*/ 10966656 w 13261896"/>
              <a:gd name="connsiteY6963" fmla="*/ 1752410 h 5790485"/>
              <a:gd name="connsiteX6964" fmla="*/ 10942844 w 13261896"/>
              <a:gd name="connsiteY6964" fmla="*/ 1823847 h 5790485"/>
              <a:gd name="connsiteX6965" fmla="*/ 10919031 w 13261896"/>
              <a:gd name="connsiteY6965" fmla="*/ 1833372 h 5790485"/>
              <a:gd name="connsiteX6966" fmla="*/ 10876169 w 13261896"/>
              <a:gd name="connsiteY6966" fmla="*/ 1861947 h 5790485"/>
              <a:gd name="connsiteX6967" fmla="*/ 10819019 w 13261896"/>
              <a:gd name="connsiteY6967" fmla="*/ 1728597 h 5790485"/>
              <a:gd name="connsiteX6968" fmla="*/ 10890456 w 13261896"/>
              <a:gd name="connsiteY6968" fmla="*/ 1614297 h 5790485"/>
              <a:gd name="connsiteX6969" fmla="*/ 10933319 w 13261896"/>
              <a:gd name="connsiteY6969" fmla="*/ 1552385 h 5790485"/>
              <a:gd name="connsiteX6970" fmla="*/ 10976181 w 13261896"/>
              <a:gd name="connsiteY6970" fmla="*/ 1533335 h 5790485"/>
              <a:gd name="connsiteX6971" fmla="*/ 11066669 w 13261896"/>
              <a:gd name="connsiteY6971" fmla="*/ 1590485 h 5790485"/>
              <a:gd name="connsiteX6972" fmla="*/ 11023806 w 13261896"/>
              <a:gd name="connsiteY6972" fmla="*/ 1523810 h 5790485"/>
              <a:gd name="connsiteX6973" fmla="*/ 11071431 w 13261896"/>
              <a:gd name="connsiteY6973" fmla="*/ 1533335 h 5790485"/>
              <a:gd name="connsiteX6974" fmla="*/ 11128534 w 13261896"/>
              <a:gd name="connsiteY6974" fmla="*/ 1580960 h 5790485"/>
              <a:gd name="connsiteX6975" fmla="*/ 11128534 w 13261896"/>
              <a:gd name="connsiteY6975" fmla="*/ 1676210 h 5790485"/>
              <a:gd name="connsiteX6976" fmla="*/ 11071431 w 13261896"/>
              <a:gd name="connsiteY6976" fmla="*/ 1576197 h 5790485"/>
              <a:gd name="connsiteX6977" fmla="*/ 11004756 w 13261896"/>
              <a:gd name="connsiteY6977" fmla="*/ 1523810 h 5790485"/>
              <a:gd name="connsiteX6978" fmla="*/ 11023806 w 13261896"/>
              <a:gd name="connsiteY6978" fmla="*/ 1523810 h 5790485"/>
              <a:gd name="connsiteX6979" fmla="*/ 10942844 w 13261896"/>
              <a:gd name="connsiteY6979" fmla="*/ 1523810 h 5790485"/>
              <a:gd name="connsiteX6980" fmla="*/ 10890456 w 13261896"/>
              <a:gd name="connsiteY6980" fmla="*/ 1595247 h 5790485"/>
              <a:gd name="connsiteX6981" fmla="*/ 10861881 w 13261896"/>
              <a:gd name="connsiteY6981" fmla="*/ 1499997 h 5790485"/>
              <a:gd name="connsiteX6982" fmla="*/ 10942844 w 13261896"/>
              <a:gd name="connsiteY6982" fmla="*/ 1523810 h 5790485"/>
              <a:gd name="connsiteX6983" fmla="*/ 11923775 w 13261896"/>
              <a:gd name="connsiteY6983" fmla="*/ 1509522 h 5790485"/>
              <a:gd name="connsiteX6984" fmla="*/ 11885675 w 13261896"/>
              <a:gd name="connsiteY6984" fmla="*/ 1557147 h 5790485"/>
              <a:gd name="connsiteX6985" fmla="*/ 11838098 w 13261896"/>
              <a:gd name="connsiteY6985" fmla="*/ 1523810 h 5790485"/>
              <a:gd name="connsiteX6986" fmla="*/ 11899963 w 13261896"/>
              <a:gd name="connsiteY6986" fmla="*/ 1490472 h 5790485"/>
              <a:gd name="connsiteX6987" fmla="*/ 11923775 w 13261896"/>
              <a:gd name="connsiteY6987" fmla="*/ 1509522 h 5790485"/>
              <a:gd name="connsiteX6988" fmla="*/ 11214259 w 13261896"/>
              <a:gd name="connsiteY6988" fmla="*/ 1509522 h 5790485"/>
              <a:gd name="connsiteX6989" fmla="*/ 11180921 w 13261896"/>
              <a:gd name="connsiteY6989" fmla="*/ 1528572 h 5790485"/>
              <a:gd name="connsiteX6990" fmla="*/ 11147584 w 13261896"/>
              <a:gd name="connsiteY6990" fmla="*/ 1561910 h 5790485"/>
              <a:gd name="connsiteX6991" fmla="*/ 11142821 w 13261896"/>
              <a:gd name="connsiteY6991" fmla="*/ 1523810 h 5790485"/>
              <a:gd name="connsiteX6992" fmla="*/ 11161871 w 13261896"/>
              <a:gd name="connsiteY6992" fmla="*/ 1485757 h 5790485"/>
              <a:gd name="connsiteX6993" fmla="*/ 11214259 w 13261896"/>
              <a:gd name="connsiteY6993" fmla="*/ 1509522 h 5790485"/>
              <a:gd name="connsiteX6994" fmla="*/ 11904725 w 13261896"/>
              <a:gd name="connsiteY6994" fmla="*/ 1476232 h 5790485"/>
              <a:gd name="connsiteX6995" fmla="*/ 11823811 w 13261896"/>
              <a:gd name="connsiteY6995" fmla="*/ 1528572 h 5790485"/>
              <a:gd name="connsiteX6996" fmla="*/ 11880913 w 13261896"/>
              <a:gd name="connsiteY6996" fmla="*/ 1571435 h 5790485"/>
              <a:gd name="connsiteX6997" fmla="*/ 11795236 w 13261896"/>
              <a:gd name="connsiteY6997" fmla="*/ 1523810 h 5790485"/>
              <a:gd name="connsiteX6998" fmla="*/ 11876150 w 13261896"/>
              <a:gd name="connsiteY6998" fmla="*/ 1461945 h 5790485"/>
              <a:gd name="connsiteX6999" fmla="*/ 11904725 w 13261896"/>
              <a:gd name="connsiteY6999" fmla="*/ 1476232 h 5790485"/>
              <a:gd name="connsiteX7000" fmla="*/ 11352371 w 13261896"/>
              <a:gd name="connsiteY7000" fmla="*/ 1457182 h 5790485"/>
              <a:gd name="connsiteX7001" fmla="*/ 11299983 w 13261896"/>
              <a:gd name="connsiteY7001" fmla="*/ 1528572 h 5790485"/>
              <a:gd name="connsiteX7002" fmla="*/ 11309508 w 13261896"/>
              <a:gd name="connsiteY7002" fmla="*/ 1557147 h 5790485"/>
              <a:gd name="connsiteX7003" fmla="*/ 11295221 w 13261896"/>
              <a:gd name="connsiteY7003" fmla="*/ 1590485 h 5790485"/>
              <a:gd name="connsiteX7004" fmla="*/ 11309508 w 13261896"/>
              <a:gd name="connsiteY7004" fmla="*/ 1619060 h 5790485"/>
              <a:gd name="connsiteX7005" fmla="*/ 11257121 w 13261896"/>
              <a:gd name="connsiteY7005" fmla="*/ 1652397 h 5790485"/>
              <a:gd name="connsiteX7006" fmla="*/ 11252359 w 13261896"/>
              <a:gd name="connsiteY7006" fmla="*/ 1690497 h 5790485"/>
              <a:gd name="connsiteX7007" fmla="*/ 11242834 w 13261896"/>
              <a:gd name="connsiteY7007" fmla="*/ 1723835 h 5790485"/>
              <a:gd name="connsiteX7008" fmla="*/ 11176159 w 13261896"/>
              <a:gd name="connsiteY7008" fmla="*/ 1814322 h 5790485"/>
              <a:gd name="connsiteX7009" fmla="*/ 11142821 w 13261896"/>
              <a:gd name="connsiteY7009" fmla="*/ 1823847 h 5790485"/>
              <a:gd name="connsiteX7010" fmla="*/ 11142821 w 13261896"/>
              <a:gd name="connsiteY7010" fmla="*/ 1776222 h 5790485"/>
              <a:gd name="connsiteX7011" fmla="*/ 11228546 w 13261896"/>
              <a:gd name="connsiteY7011" fmla="*/ 1714310 h 5790485"/>
              <a:gd name="connsiteX7012" fmla="*/ 11199971 w 13261896"/>
              <a:gd name="connsiteY7012" fmla="*/ 1680972 h 5790485"/>
              <a:gd name="connsiteX7013" fmla="*/ 11157109 w 13261896"/>
              <a:gd name="connsiteY7013" fmla="*/ 1723835 h 5790485"/>
              <a:gd name="connsiteX7014" fmla="*/ 11176159 w 13261896"/>
              <a:gd name="connsiteY7014" fmla="*/ 1747647 h 5790485"/>
              <a:gd name="connsiteX7015" fmla="*/ 11199971 w 13261896"/>
              <a:gd name="connsiteY7015" fmla="*/ 1733360 h 5790485"/>
              <a:gd name="connsiteX7016" fmla="*/ 11176159 w 13261896"/>
              <a:gd name="connsiteY7016" fmla="*/ 1733360 h 5790485"/>
              <a:gd name="connsiteX7017" fmla="*/ 11171396 w 13261896"/>
              <a:gd name="connsiteY7017" fmla="*/ 1719072 h 5790485"/>
              <a:gd name="connsiteX7018" fmla="*/ 11195209 w 13261896"/>
              <a:gd name="connsiteY7018" fmla="*/ 1695260 h 5790485"/>
              <a:gd name="connsiteX7019" fmla="*/ 11209496 w 13261896"/>
              <a:gd name="connsiteY7019" fmla="*/ 1695260 h 5790485"/>
              <a:gd name="connsiteX7020" fmla="*/ 11214259 w 13261896"/>
              <a:gd name="connsiteY7020" fmla="*/ 1714310 h 5790485"/>
              <a:gd name="connsiteX7021" fmla="*/ 11157109 w 13261896"/>
              <a:gd name="connsiteY7021" fmla="*/ 1766697 h 5790485"/>
              <a:gd name="connsiteX7022" fmla="*/ 11142821 w 13261896"/>
              <a:gd name="connsiteY7022" fmla="*/ 1747647 h 5790485"/>
              <a:gd name="connsiteX7023" fmla="*/ 11180921 w 13261896"/>
              <a:gd name="connsiteY7023" fmla="*/ 1661922 h 5790485"/>
              <a:gd name="connsiteX7024" fmla="*/ 11233309 w 13261896"/>
              <a:gd name="connsiteY7024" fmla="*/ 1642872 h 5790485"/>
              <a:gd name="connsiteX7025" fmla="*/ 11257121 w 13261896"/>
              <a:gd name="connsiteY7025" fmla="*/ 1609535 h 5790485"/>
              <a:gd name="connsiteX7026" fmla="*/ 11295221 w 13261896"/>
              <a:gd name="connsiteY7026" fmla="*/ 1552385 h 5790485"/>
              <a:gd name="connsiteX7027" fmla="*/ 11299983 w 13261896"/>
              <a:gd name="connsiteY7027" fmla="*/ 1528572 h 5790485"/>
              <a:gd name="connsiteX7028" fmla="*/ 11261883 w 13261896"/>
              <a:gd name="connsiteY7028" fmla="*/ 1476232 h 5790485"/>
              <a:gd name="connsiteX7029" fmla="*/ 11338083 w 13261896"/>
              <a:gd name="connsiteY7029" fmla="*/ 1452420 h 5790485"/>
              <a:gd name="connsiteX7030" fmla="*/ 11352371 w 13261896"/>
              <a:gd name="connsiteY7030" fmla="*/ 1457182 h 5790485"/>
              <a:gd name="connsiteX7031" fmla="*/ 11204734 w 13261896"/>
              <a:gd name="connsiteY7031" fmla="*/ 1457182 h 5790485"/>
              <a:gd name="connsiteX7032" fmla="*/ 11233309 w 13261896"/>
              <a:gd name="connsiteY7032" fmla="*/ 1457182 h 5790485"/>
              <a:gd name="connsiteX7033" fmla="*/ 11247596 w 13261896"/>
              <a:gd name="connsiteY7033" fmla="*/ 1485757 h 5790485"/>
              <a:gd name="connsiteX7034" fmla="*/ 11280933 w 13261896"/>
              <a:gd name="connsiteY7034" fmla="*/ 1504760 h 5790485"/>
              <a:gd name="connsiteX7035" fmla="*/ 11285696 w 13261896"/>
              <a:gd name="connsiteY7035" fmla="*/ 1528572 h 5790485"/>
              <a:gd name="connsiteX7036" fmla="*/ 11223784 w 13261896"/>
              <a:gd name="connsiteY7036" fmla="*/ 1638110 h 5790485"/>
              <a:gd name="connsiteX7037" fmla="*/ 11190446 w 13261896"/>
              <a:gd name="connsiteY7037" fmla="*/ 1623822 h 5790485"/>
              <a:gd name="connsiteX7038" fmla="*/ 11157109 w 13261896"/>
              <a:gd name="connsiteY7038" fmla="*/ 1623822 h 5790485"/>
              <a:gd name="connsiteX7039" fmla="*/ 11138059 w 13261896"/>
              <a:gd name="connsiteY7039" fmla="*/ 1595247 h 5790485"/>
              <a:gd name="connsiteX7040" fmla="*/ 11161871 w 13261896"/>
              <a:gd name="connsiteY7040" fmla="*/ 1566672 h 5790485"/>
              <a:gd name="connsiteX7041" fmla="*/ 11219021 w 13261896"/>
              <a:gd name="connsiteY7041" fmla="*/ 1533335 h 5790485"/>
              <a:gd name="connsiteX7042" fmla="*/ 11238071 w 13261896"/>
              <a:gd name="connsiteY7042" fmla="*/ 1552385 h 5790485"/>
              <a:gd name="connsiteX7043" fmla="*/ 11214259 w 13261896"/>
              <a:gd name="connsiteY7043" fmla="*/ 1580960 h 5790485"/>
              <a:gd name="connsiteX7044" fmla="*/ 11199971 w 13261896"/>
              <a:gd name="connsiteY7044" fmla="*/ 1576197 h 5790485"/>
              <a:gd name="connsiteX7045" fmla="*/ 11204734 w 13261896"/>
              <a:gd name="connsiteY7045" fmla="*/ 1561910 h 5790485"/>
              <a:gd name="connsiteX7046" fmla="*/ 11223784 w 13261896"/>
              <a:gd name="connsiteY7046" fmla="*/ 1576197 h 5790485"/>
              <a:gd name="connsiteX7047" fmla="*/ 11228546 w 13261896"/>
              <a:gd name="connsiteY7047" fmla="*/ 1566672 h 5790485"/>
              <a:gd name="connsiteX7048" fmla="*/ 11209496 w 13261896"/>
              <a:gd name="connsiteY7048" fmla="*/ 1547622 h 5790485"/>
              <a:gd name="connsiteX7049" fmla="*/ 11185684 w 13261896"/>
              <a:gd name="connsiteY7049" fmla="*/ 1571435 h 5790485"/>
              <a:gd name="connsiteX7050" fmla="*/ 11214259 w 13261896"/>
              <a:gd name="connsiteY7050" fmla="*/ 1595247 h 5790485"/>
              <a:gd name="connsiteX7051" fmla="*/ 11252359 w 13261896"/>
              <a:gd name="connsiteY7051" fmla="*/ 1552385 h 5790485"/>
              <a:gd name="connsiteX7052" fmla="*/ 11228546 w 13261896"/>
              <a:gd name="connsiteY7052" fmla="*/ 1519047 h 5790485"/>
              <a:gd name="connsiteX7053" fmla="*/ 11219021 w 13261896"/>
              <a:gd name="connsiteY7053" fmla="*/ 1495235 h 5790485"/>
              <a:gd name="connsiteX7054" fmla="*/ 11161871 w 13261896"/>
              <a:gd name="connsiteY7054" fmla="*/ 1471470 h 5790485"/>
              <a:gd name="connsiteX7055" fmla="*/ 11142821 w 13261896"/>
              <a:gd name="connsiteY7055" fmla="*/ 1480995 h 5790485"/>
              <a:gd name="connsiteX7056" fmla="*/ 11185684 w 13261896"/>
              <a:gd name="connsiteY7056" fmla="*/ 1447657 h 5790485"/>
              <a:gd name="connsiteX7057" fmla="*/ 11204734 w 13261896"/>
              <a:gd name="connsiteY7057" fmla="*/ 1457182 h 5790485"/>
              <a:gd name="connsiteX7058" fmla="*/ 12476179 w 13261896"/>
              <a:gd name="connsiteY7058" fmla="*/ 1442895 h 5790485"/>
              <a:gd name="connsiteX7059" fmla="*/ 12533329 w 13261896"/>
              <a:gd name="connsiteY7059" fmla="*/ 1490472 h 5790485"/>
              <a:gd name="connsiteX7060" fmla="*/ 12533329 w 13261896"/>
              <a:gd name="connsiteY7060" fmla="*/ 1514285 h 5790485"/>
              <a:gd name="connsiteX7061" fmla="*/ 12514279 w 13261896"/>
              <a:gd name="connsiteY7061" fmla="*/ 1519047 h 5790485"/>
              <a:gd name="connsiteX7062" fmla="*/ 12504754 w 13261896"/>
              <a:gd name="connsiteY7062" fmla="*/ 1495235 h 5790485"/>
              <a:gd name="connsiteX7063" fmla="*/ 12480941 w 13261896"/>
              <a:gd name="connsiteY7063" fmla="*/ 1509522 h 5790485"/>
              <a:gd name="connsiteX7064" fmla="*/ 12461891 w 13261896"/>
              <a:gd name="connsiteY7064" fmla="*/ 1504760 h 5790485"/>
              <a:gd name="connsiteX7065" fmla="*/ 12461891 w 13261896"/>
              <a:gd name="connsiteY7065" fmla="*/ 1442895 h 5790485"/>
              <a:gd name="connsiteX7066" fmla="*/ 12476179 w 13261896"/>
              <a:gd name="connsiteY7066" fmla="*/ 1442895 h 5790485"/>
              <a:gd name="connsiteX7067" fmla="*/ 10919031 w 13261896"/>
              <a:gd name="connsiteY7067" fmla="*/ 1495235 h 5790485"/>
              <a:gd name="connsiteX7068" fmla="*/ 10847594 w 13261896"/>
              <a:gd name="connsiteY7068" fmla="*/ 1480995 h 5790485"/>
              <a:gd name="connsiteX7069" fmla="*/ 10819019 w 13261896"/>
              <a:gd name="connsiteY7069" fmla="*/ 1428607 h 5790485"/>
              <a:gd name="connsiteX7070" fmla="*/ 10919031 w 13261896"/>
              <a:gd name="connsiteY7070" fmla="*/ 1495235 h 5790485"/>
              <a:gd name="connsiteX7071" fmla="*/ 10833306 w 13261896"/>
              <a:gd name="connsiteY7071" fmla="*/ 1490472 h 5790485"/>
              <a:gd name="connsiteX7072" fmla="*/ 10857119 w 13261896"/>
              <a:gd name="connsiteY7072" fmla="*/ 1523810 h 5790485"/>
              <a:gd name="connsiteX7073" fmla="*/ 10880931 w 13261896"/>
              <a:gd name="connsiteY7073" fmla="*/ 1585722 h 5790485"/>
              <a:gd name="connsiteX7074" fmla="*/ 10876169 w 13261896"/>
              <a:gd name="connsiteY7074" fmla="*/ 1619060 h 5790485"/>
              <a:gd name="connsiteX7075" fmla="*/ 10861881 w 13261896"/>
              <a:gd name="connsiteY7075" fmla="*/ 1628585 h 5790485"/>
              <a:gd name="connsiteX7076" fmla="*/ 10866644 w 13261896"/>
              <a:gd name="connsiteY7076" fmla="*/ 1595247 h 5790485"/>
              <a:gd name="connsiteX7077" fmla="*/ 10757106 w 13261896"/>
              <a:gd name="connsiteY7077" fmla="*/ 1447657 h 5790485"/>
              <a:gd name="connsiteX7078" fmla="*/ 10733294 w 13261896"/>
              <a:gd name="connsiteY7078" fmla="*/ 1452420 h 5790485"/>
              <a:gd name="connsiteX7079" fmla="*/ 10657142 w 13261896"/>
              <a:gd name="connsiteY7079" fmla="*/ 1533335 h 5790485"/>
              <a:gd name="connsiteX7080" fmla="*/ 10642854 w 13261896"/>
              <a:gd name="connsiteY7080" fmla="*/ 1580960 h 5790485"/>
              <a:gd name="connsiteX7081" fmla="*/ 10633329 w 13261896"/>
              <a:gd name="connsiteY7081" fmla="*/ 1595247 h 5790485"/>
              <a:gd name="connsiteX7082" fmla="*/ 10623804 w 13261896"/>
              <a:gd name="connsiteY7082" fmla="*/ 1638110 h 5790485"/>
              <a:gd name="connsiteX7083" fmla="*/ 10661904 w 13261896"/>
              <a:gd name="connsiteY7083" fmla="*/ 1700022 h 5790485"/>
              <a:gd name="connsiteX7084" fmla="*/ 10704767 w 13261896"/>
              <a:gd name="connsiteY7084" fmla="*/ 1647635 h 5790485"/>
              <a:gd name="connsiteX7085" fmla="*/ 10671429 w 13261896"/>
              <a:gd name="connsiteY7085" fmla="*/ 1609535 h 5790485"/>
              <a:gd name="connsiteX7086" fmla="*/ 10647617 w 13261896"/>
              <a:gd name="connsiteY7086" fmla="*/ 1638110 h 5790485"/>
              <a:gd name="connsiteX7087" fmla="*/ 10666667 w 13261896"/>
              <a:gd name="connsiteY7087" fmla="*/ 1671447 h 5790485"/>
              <a:gd name="connsiteX7088" fmla="*/ 10690479 w 13261896"/>
              <a:gd name="connsiteY7088" fmla="*/ 1642872 h 5790485"/>
              <a:gd name="connsiteX7089" fmla="*/ 10671429 w 13261896"/>
              <a:gd name="connsiteY7089" fmla="*/ 1628585 h 5790485"/>
              <a:gd name="connsiteX7090" fmla="*/ 10661904 w 13261896"/>
              <a:gd name="connsiteY7090" fmla="*/ 1633347 h 5790485"/>
              <a:gd name="connsiteX7091" fmla="*/ 10676192 w 13261896"/>
              <a:gd name="connsiteY7091" fmla="*/ 1642872 h 5790485"/>
              <a:gd name="connsiteX7092" fmla="*/ 10661904 w 13261896"/>
              <a:gd name="connsiteY7092" fmla="*/ 1657160 h 5790485"/>
              <a:gd name="connsiteX7093" fmla="*/ 10657142 w 13261896"/>
              <a:gd name="connsiteY7093" fmla="*/ 1638110 h 5790485"/>
              <a:gd name="connsiteX7094" fmla="*/ 10671429 w 13261896"/>
              <a:gd name="connsiteY7094" fmla="*/ 1623822 h 5790485"/>
              <a:gd name="connsiteX7095" fmla="*/ 10695242 w 13261896"/>
              <a:gd name="connsiteY7095" fmla="*/ 1647635 h 5790485"/>
              <a:gd name="connsiteX7096" fmla="*/ 10661904 w 13261896"/>
              <a:gd name="connsiteY7096" fmla="*/ 1685735 h 5790485"/>
              <a:gd name="connsiteX7097" fmla="*/ 10638092 w 13261896"/>
              <a:gd name="connsiteY7097" fmla="*/ 1638110 h 5790485"/>
              <a:gd name="connsiteX7098" fmla="*/ 10661904 w 13261896"/>
              <a:gd name="connsiteY7098" fmla="*/ 1557147 h 5790485"/>
              <a:gd name="connsiteX7099" fmla="*/ 10757106 w 13261896"/>
              <a:gd name="connsiteY7099" fmla="*/ 1457182 h 5790485"/>
              <a:gd name="connsiteX7100" fmla="*/ 10852356 w 13261896"/>
              <a:gd name="connsiteY7100" fmla="*/ 1595247 h 5790485"/>
              <a:gd name="connsiteX7101" fmla="*/ 10795206 w 13261896"/>
              <a:gd name="connsiteY7101" fmla="*/ 1666685 h 5790485"/>
              <a:gd name="connsiteX7102" fmla="*/ 10757106 w 13261896"/>
              <a:gd name="connsiteY7102" fmla="*/ 1623822 h 5790485"/>
              <a:gd name="connsiteX7103" fmla="*/ 10776156 w 13261896"/>
              <a:gd name="connsiteY7103" fmla="*/ 1585722 h 5790485"/>
              <a:gd name="connsiteX7104" fmla="*/ 10804731 w 13261896"/>
              <a:gd name="connsiteY7104" fmla="*/ 1585722 h 5790485"/>
              <a:gd name="connsiteX7105" fmla="*/ 10809494 w 13261896"/>
              <a:gd name="connsiteY7105" fmla="*/ 1604772 h 5790485"/>
              <a:gd name="connsiteX7106" fmla="*/ 10795206 w 13261896"/>
              <a:gd name="connsiteY7106" fmla="*/ 1614297 h 5790485"/>
              <a:gd name="connsiteX7107" fmla="*/ 10785681 w 13261896"/>
              <a:gd name="connsiteY7107" fmla="*/ 1604772 h 5790485"/>
              <a:gd name="connsiteX7108" fmla="*/ 10776156 w 13261896"/>
              <a:gd name="connsiteY7108" fmla="*/ 1614297 h 5790485"/>
              <a:gd name="connsiteX7109" fmla="*/ 10795206 w 13261896"/>
              <a:gd name="connsiteY7109" fmla="*/ 1628585 h 5790485"/>
              <a:gd name="connsiteX7110" fmla="*/ 10819019 w 13261896"/>
              <a:gd name="connsiteY7110" fmla="*/ 1600010 h 5790485"/>
              <a:gd name="connsiteX7111" fmla="*/ 10785681 w 13261896"/>
              <a:gd name="connsiteY7111" fmla="*/ 1571435 h 5790485"/>
              <a:gd name="connsiteX7112" fmla="*/ 10742819 w 13261896"/>
              <a:gd name="connsiteY7112" fmla="*/ 1623822 h 5790485"/>
              <a:gd name="connsiteX7113" fmla="*/ 10795206 w 13261896"/>
              <a:gd name="connsiteY7113" fmla="*/ 1680972 h 5790485"/>
              <a:gd name="connsiteX7114" fmla="*/ 10823781 w 13261896"/>
              <a:gd name="connsiteY7114" fmla="*/ 1671447 h 5790485"/>
              <a:gd name="connsiteX7115" fmla="*/ 10785681 w 13261896"/>
              <a:gd name="connsiteY7115" fmla="*/ 1723835 h 5790485"/>
              <a:gd name="connsiteX7116" fmla="*/ 10733294 w 13261896"/>
              <a:gd name="connsiteY7116" fmla="*/ 1680972 h 5790485"/>
              <a:gd name="connsiteX7117" fmla="*/ 10647617 w 13261896"/>
              <a:gd name="connsiteY7117" fmla="*/ 1752410 h 5790485"/>
              <a:gd name="connsiteX7118" fmla="*/ 10590467 w 13261896"/>
              <a:gd name="connsiteY7118" fmla="*/ 1633347 h 5790485"/>
              <a:gd name="connsiteX7119" fmla="*/ 10623804 w 13261896"/>
              <a:gd name="connsiteY7119" fmla="*/ 1547622 h 5790485"/>
              <a:gd name="connsiteX7120" fmla="*/ 10628567 w 13261896"/>
              <a:gd name="connsiteY7120" fmla="*/ 1523810 h 5790485"/>
              <a:gd name="connsiteX7121" fmla="*/ 10695242 w 13261896"/>
              <a:gd name="connsiteY7121" fmla="*/ 1457182 h 5790485"/>
              <a:gd name="connsiteX7122" fmla="*/ 10766631 w 13261896"/>
              <a:gd name="connsiteY7122" fmla="*/ 1419082 h 5790485"/>
              <a:gd name="connsiteX7123" fmla="*/ 10833306 w 13261896"/>
              <a:gd name="connsiteY7123" fmla="*/ 1490472 h 5790485"/>
              <a:gd name="connsiteX7124" fmla="*/ 11704748 w 13261896"/>
              <a:gd name="connsiteY7124" fmla="*/ 1442895 h 5790485"/>
              <a:gd name="connsiteX7125" fmla="*/ 11723798 w 13261896"/>
              <a:gd name="connsiteY7125" fmla="*/ 1476232 h 5790485"/>
              <a:gd name="connsiteX7126" fmla="*/ 11757136 w 13261896"/>
              <a:gd name="connsiteY7126" fmla="*/ 1495235 h 5790485"/>
              <a:gd name="connsiteX7127" fmla="*/ 11771423 w 13261896"/>
              <a:gd name="connsiteY7127" fmla="*/ 1533335 h 5790485"/>
              <a:gd name="connsiteX7128" fmla="*/ 11761898 w 13261896"/>
              <a:gd name="connsiteY7128" fmla="*/ 1561910 h 5790485"/>
              <a:gd name="connsiteX7129" fmla="*/ 11676173 w 13261896"/>
              <a:gd name="connsiteY7129" fmla="*/ 1585722 h 5790485"/>
              <a:gd name="connsiteX7130" fmla="*/ 11599973 w 13261896"/>
              <a:gd name="connsiteY7130" fmla="*/ 1523810 h 5790485"/>
              <a:gd name="connsiteX7131" fmla="*/ 11676173 w 13261896"/>
              <a:gd name="connsiteY7131" fmla="*/ 1471470 h 5790485"/>
              <a:gd name="connsiteX7132" fmla="*/ 11719036 w 13261896"/>
              <a:gd name="connsiteY7132" fmla="*/ 1519047 h 5790485"/>
              <a:gd name="connsiteX7133" fmla="*/ 11676173 w 13261896"/>
              <a:gd name="connsiteY7133" fmla="*/ 1557147 h 5790485"/>
              <a:gd name="connsiteX7134" fmla="*/ 11642836 w 13261896"/>
              <a:gd name="connsiteY7134" fmla="*/ 1528572 h 5790485"/>
              <a:gd name="connsiteX7135" fmla="*/ 11676173 w 13261896"/>
              <a:gd name="connsiteY7135" fmla="*/ 1499997 h 5790485"/>
              <a:gd name="connsiteX7136" fmla="*/ 11699986 w 13261896"/>
              <a:gd name="connsiteY7136" fmla="*/ 1514285 h 5790485"/>
              <a:gd name="connsiteX7137" fmla="*/ 11671411 w 13261896"/>
              <a:gd name="connsiteY7137" fmla="*/ 1523810 h 5790485"/>
              <a:gd name="connsiteX7138" fmla="*/ 11666648 w 13261896"/>
              <a:gd name="connsiteY7138" fmla="*/ 1538097 h 5790485"/>
              <a:gd name="connsiteX7139" fmla="*/ 11685698 w 13261896"/>
              <a:gd name="connsiteY7139" fmla="*/ 1542860 h 5790485"/>
              <a:gd name="connsiteX7140" fmla="*/ 11709511 w 13261896"/>
              <a:gd name="connsiteY7140" fmla="*/ 1514285 h 5790485"/>
              <a:gd name="connsiteX7141" fmla="*/ 11676173 w 13261896"/>
              <a:gd name="connsiteY7141" fmla="*/ 1485757 h 5790485"/>
              <a:gd name="connsiteX7142" fmla="*/ 11628548 w 13261896"/>
              <a:gd name="connsiteY7142" fmla="*/ 1523810 h 5790485"/>
              <a:gd name="connsiteX7143" fmla="*/ 11676173 w 13261896"/>
              <a:gd name="connsiteY7143" fmla="*/ 1571435 h 5790485"/>
              <a:gd name="connsiteX7144" fmla="*/ 11733323 w 13261896"/>
              <a:gd name="connsiteY7144" fmla="*/ 1519047 h 5790485"/>
              <a:gd name="connsiteX7145" fmla="*/ 11676173 w 13261896"/>
              <a:gd name="connsiteY7145" fmla="*/ 1461945 h 5790485"/>
              <a:gd name="connsiteX7146" fmla="*/ 11604736 w 13261896"/>
              <a:gd name="connsiteY7146" fmla="*/ 1490472 h 5790485"/>
              <a:gd name="connsiteX7147" fmla="*/ 11561873 w 13261896"/>
              <a:gd name="connsiteY7147" fmla="*/ 1466707 h 5790485"/>
              <a:gd name="connsiteX7148" fmla="*/ 11514248 w 13261896"/>
              <a:gd name="connsiteY7148" fmla="*/ 1471470 h 5790485"/>
              <a:gd name="connsiteX7149" fmla="*/ 11461908 w 13261896"/>
              <a:gd name="connsiteY7149" fmla="*/ 1519047 h 5790485"/>
              <a:gd name="connsiteX7150" fmla="*/ 11509486 w 13261896"/>
              <a:gd name="connsiteY7150" fmla="*/ 1561910 h 5790485"/>
              <a:gd name="connsiteX7151" fmla="*/ 11561873 w 13261896"/>
              <a:gd name="connsiteY7151" fmla="*/ 1528572 h 5790485"/>
              <a:gd name="connsiteX7152" fmla="*/ 11528536 w 13261896"/>
              <a:gd name="connsiteY7152" fmla="*/ 1504760 h 5790485"/>
              <a:gd name="connsiteX7153" fmla="*/ 11504723 w 13261896"/>
              <a:gd name="connsiteY7153" fmla="*/ 1519047 h 5790485"/>
              <a:gd name="connsiteX7154" fmla="*/ 11542823 w 13261896"/>
              <a:gd name="connsiteY7154" fmla="*/ 1519047 h 5790485"/>
              <a:gd name="connsiteX7155" fmla="*/ 11552348 w 13261896"/>
              <a:gd name="connsiteY7155" fmla="*/ 1528572 h 5790485"/>
              <a:gd name="connsiteX7156" fmla="*/ 11504723 w 13261896"/>
              <a:gd name="connsiteY7156" fmla="*/ 1552385 h 5790485"/>
              <a:gd name="connsiteX7157" fmla="*/ 11476196 w 13261896"/>
              <a:gd name="connsiteY7157" fmla="*/ 1519047 h 5790485"/>
              <a:gd name="connsiteX7158" fmla="*/ 11528536 w 13261896"/>
              <a:gd name="connsiteY7158" fmla="*/ 1490472 h 5790485"/>
              <a:gd name="connsiteX7159" fmla="*/ 11561873 w 13261896"/>
              <a:gd name="connsiteY7159" fmla="*/ 1480995 h 5790485"/>
              <a:gd name="connsiteX7160" fmla="*/ 11595211 w 13261896"/>
              <a:gd name="connsiteY7160" fmla="*/ 1495235 h 5790485"/>
              <a:gd name="connsiteX7161" fmla="*/ 11585686 w 13261896"/>
              <a:gd name="connsiteY7161" fmla="*/ 1523810 h 5790485"/>
              <a:gd name="connsiteX7162" fmla="*/ 11604736 w 13261896"/>
              <a:gd name="connsiteY7162" fmla="*/ 1561910 h 5790485"/>
              <a:gd name="connsiteX7163" fmla="*/ 11566636 w 13261896"/>
              <a:gd name="connsiteY7163" fmla="*/ 1585722 h 5790485"/>
              <a:gd name="connsiteX7164" fmla="*/ 11533298 w 13261896"/>
              <a:gd name="connsiteY7164" fmla="*/ 1576197 h 5790485"/>
              <a:gd name="connsiteX7165" fmla="*/ 11499961 w 13261896"/>
              <a:gd name="connsiteY7165" fmla="*/ 1590485 h 5790485"/>
              <a:gd name="connsiteX7166" fmla="*/ 11461908 w 13261896"/>
              <a:gd name="connsiteY7166" fmla="*/ 1566672 h 5790485"/>
              <a:gd name="connsiteX7167" fmla="*/ 11399996 w 13261896"/>
              <a:gd name="connsiteY7167" fmla="*/ 1519047 h 5790485"/>
              <a:gd name="connsiteX7168" fmla="*/ 11438096 w 13261896"/>
              <a:gd name="connsiteY7168" fmla="*/ 1471470 h 5790485"/>
              <a:gd name="connsiteX7169" fmla="*/ 11485673 w 13261896"/>
              <a:gd name="connsiteY7169" fmla="*/ 1466707 h 5790485"/>
              <a:gd name="connsiteX7170" fmla="*/ 11519011 w 13261896"/>
              <a:gd name="connsiteY7170" fmla="*/ 1433370 h 5790485"/>
              <a:gd name="connsiteX7171" fmla="*/ 11552348 w 13261896"/>
              <a:gd name="connsiteY7171" fmla="*/ 1423845 h 5790485"/>
              <a:gd name="connsiteX7172" fmla="*/ 11614261 w 13261896"/>
              <a:gd name="connsiteY7172" fmla="*/ 1400032 h 5790485"/>
              <a:gd name="connsiteX7173" fmla="*/ 11704748 w 13261896"/>
              <a:gd name="connsiteY7173" fmla="*/ 1442895 h 5790485"/>
              <a:gd name="connsiteX7174" fmla="*/ 11919013 w 13261896"/>
              <a:gd name="connsiteY7174" fmla="*/ 1404795 h 5790485"/>
              <a:gd name="connsiteX7175" fmla="*/ 11919013 w 13261896"/>
              <a:gd name="connsiteY7175" fmla="*/ 1466707 h 5790485"/>
              <a:gd name="connsiteX7176" fmla="*/ 11871388 w 13261896"/>
              <a:gd name="connsiteY7176" fmla="*/ 1452420 h 5790485"/>
              <a:gd name="connsiteX7177" fmla="*/ 11785711 w 13261896"/>
              <a:gd name="connsiteY7177" fmla="*/ 1509522 h 5790485"/>
              <a:gd name="connsiteX7178" fmla="*/ 11728561 w 13261896"/>
              <a:gd name="connsiteY7178" fmla="*/ 1457182 h 5790485"/>
              <a:gd name="connsiteX7179" fmla="*/ 11838098 w 13261896"/>
              <a:gd name="connsiteY7179" fmla="*/ 1400032 h 5790485"/>
              <a:gd name="connsiteX7180" fmla="*/ 11828573 w 13261896"/>
              <a:gd name="connsiteY7180" fmla="*/ 1376220 h 5790485"/>
              <a:gd name="connsiteX7181" fmla="*/ 11919013 w 13261896"/>
              <a:gd name="connsiteY7181" fmla="*/ 1404795 h 5790485"/>
              <a:gd name="connsiteX7182" fmla="*/ 11271408 w 13261896"/>
              <a:gd name="connsiteY7182" fmla="*/ 1376220 h 5790485"/>
              <a:gd name="connsiteX7183" fmla="*/ 11238071 w 13261896"/>
              <a:gd name="connsiteY7183" fmla="*/ 1442895 h 5790485"/>
              <a:gd name="connsiteX7184" fmla="*/ 11219021 w 13261896"/>
              <a:gd name="connsiteY7184" fmla="*/ 1447657 h 5790485"/>
              <a:gd name="connsiteX7185" fmla="*/ 11190446 w 13261896"/>
              <a:gd name="connsiteY7185" fmla="*/ 1423845 h 5790485"/>
              <a:gd name="connsiteX7186" fmla="*/ 11228546 w 13261896"/>
              <a:gd name="connsiteY7186" fmla="*/ 1376220 h 5790485"/>
              <a:gd name="connsiteX7187" fmla="*/ 11271408 w 13261896"/>
              <a:gd name="connsiteY7187" fmla="*/ 1376220 h 5790485"/>
              <a:gd name="connsiteX7188" fmla="*/ 11590448 w 13261896"/>
              <a:gd name="connsiteY7188" fmla="*/ 1385745 h 5790485"/>
              <a:gd name="connsiteX7189" fmla="*/ 11528536 w 13261896"/>
              <a:gd name="connsiteY7189" fmla="*/ 1414320 h 5790485"/>
              <a:gd name="connsiteX7190" fmla="*/ 11480958 w 13261896"/>
              <a:gd name="connsiteY7190" fmla="*/ 1452420 h 5790485"/>
              <a:gd name="connsiteX7191" fmla="*/ 11390471 w 13261896"/>
              <a:gd name="connsiteY7191" fmla="*/ 1528572 h 5790485"/>
              <a:gd name="connsiteX7192" fmla="*/ 11361896 w 13261896"/>
              <a:gd name="connsiteY7192" fmla="*/ 1519047 h 5790485"/>
              <a:gd name="connsiteX7193" fmla="*/ 11333321 w 13261896"/>
              <a:gd name="connsiteY7193" fmla="*/ 1547622 h 5790485"/>
              <a:gd name="connsiteX7194" fmla="*/ 11352371 w 13261896"/>
              <a:gd name="connsiteY7194" fmla="*/ 1580960 h 5790485"/>
              <a:gd name="connsiteX7195" fmla="*/ 11361896 w 13261896"/>
              <a:gd name="connsiteY7195" fmla="*/ 1571435 h 5790485"/>
              <a:gd name="connsiteX7196" fmla="*/ 11347608 w 13261896"/>
              <a:gd name="connsiteY7196" fmla="*/ 1552385 h 5790485"/>
              <a:gd name="connsiteX7197" fmla="*/ 11361896 w 13261896"/>
              <a:gd name="connsiteY7197" fmla="*/ 1533335 h 5790485"/>
              <a:gd name="connsiteX7198" fmla="*/ 11395233 w 13261896"/>
              <a:gd name="connsiteY7198" fmla="*/ 1566672 h 5790485"/>
              <a:gd name="connsiteX7199" fmla="*/ 11380946 w 13261896"/>
              <a:gd name="connsiteY7199" fmla="*/ 1595247 h 5790485"/>
              <a:gd name="connsiteX7200" fmla="*/ 11333321 w 13261896"/>
              <a:gd name="connsiteY7200" fmla="*/ 1609535 h 5790485"/>
              <a:gd name="connsiteX7201" fmla="*/ 11309508 w 13261896"/>
              <a:gd name="connsiteY7201" fmla="*/ 1609535 h 5790485"/>
              <a:gd name="connsiteX7202" fmla="*/ 11309508 w 13261896"/>
              <a:gd name="connsiteY7202" fmla="*/ 1580960 h 5790485"/>
              <a:gd name="connsiteX7203" fmla="*/ 11328558 w 13261896"/>
              <a:gd name="connsiteY7203" fmla="*/ 1561910 h 5790485"/>
              <a:gd name="connsiteX7204" fmla="*/ 11314271 w 13261896"/>
              <a:gd name="connsiteY7204" fmla="*/ 1523810 h 5790485"/>
              <a:gd name="connsiteX7205" fmla="*/ 11385708 w 13261896"/>
              <a:gd name="connsiteY7205" fmla="*/ 1461945 h 5790485"/>
              <a:gd name="connsiteX7206" fmla="*/ 11409521 w 13261896"/>
              <a:gd name="connsiteY7206" fmla="*/ 1461945 h 5790485"/>
              <a:gd name="connsiteX7207" fmla="*/ 11480958 w 13261896"/>
              <a:gd name="connsiteY7207" fmla="*/ 1409557 h 5790485"/>
              <a:gd name="connsiteX7208" fmla="*/ 11457146 w 13261896"/>
              <a:gd name="connsiteY7208" fmla="*/ 1376220 h 5790485"/>
              <a:gd name="connsiteX7209" fmla="*/ 11471433 w 13261896"/>
              <a:gd name="connsiteY7209" fmla="*/ 1361932 h 5790485"/>
              <a:gd name="connsiteX7210" fmla="*/ 11528536 w 13261896"/>
              <a:gd name="connsiteY7210" fmla="*/ 1347645 h 5790485"/>
              <a:gd name="connsiteX7211" fmla="*/ 11590448 w 13261896"/>
              <a:gd name="connsiteY7211" fmla="*/ 1385745 h 5790485"/>
              <a:gd name="connsiteX7212" fmla="*/ 11385708 w 13261896"/>
              <a:gd name="connsiteY7212" fmla="*/ 1357170 h 5790485"/>
              <a:gd name="connsiteX7213" fmla="*/ 11466671 w 13261896"/>
              <a:gd name="connsiteY7213" fmla="*/ 1409557 h 5790485"/>
              <a:gd name="connsiteX7214" fmla="*/ 11404758 w 13261896"/>
              <a:gd name="connsiteY7214" fmla="*/ 1452420 h 5790485"/>
              <a:gd name="connsiteX7215" fmla="*/ 11352371 w 13261896"/>
              <a:gd name="connsiteY7215" fmla="*/ 1447657 h 5790485"/>
              <a:gd name="connsiteX7216" fmla="*/ 11352371 w 13261896"/>
              <a:gd name="connsiteY7216" fmla="*/ 1419082 h 5790485"/>
              <a:gd name="connsiteX7217" fmla="*/ 11404758 w 13261896"/>
              <a:gd name="connsiteY7217" fmla="*/ 1390507 h 5790485"/>
              <a:gd name="connsiteX7218" fmla="*/ 11428571 w 13261896"/>
              <a:gd name="connsiteY7218" fmla="*/ 1404795 h 5790485"/>
              <a:gd name="connsiteX7219" fmla="*/ 11428571 w 13261896"/>
              <a:gd name="connsiteY7219" fmla="*/ 1419082 h 5790485"/>
              <a:gd name="connsiteX7220" fmla="*/ 11399996 w 13261896"/>
              <a:gd name="connsiteY7220" fmla="*/ 1428607 h 5790485"/>
              <a:gd name="connsiteX7221" fmla="*/ 11414283 w 13261896"/>
              <a:gd name="connsiteY7221" fmla="*/ 1433370 h 5790485"/>
              <a:gd name="connsiteX7222" fmla="*/ 11442858 w 13261896"/>
              <a:gd name="connsiteY7222" fmla="*/ 1404795 h 5790485"/>
              <a:gd name="connsiteX7223" fmla="*/ 11404758 w 13261896"/>
              <a:gd name="connsiteY7223" fmla="*/ 1376220 h 5790485"/>
              <a:gd name="connsiteX7224" fmla="*/ 11342846 w 13261896"/>
              <a:gd name="connsiteY7224" fmla="*/ 1404795 h 5790485"/>
              <a:gd name="connsiteX7225" fmla="*/ 11295221 w 13261896"/>
              <a:gd name="connsiteY7225" fmla="*/ 1414320 h 5790485"/>
              <a:gd name="connsiteX7226" fmla="*/ 11338083 w 13261896"/>
              <a:gd name="connsiteY7226" fmla="*/ 1419082 h 5790485"/>
              <a:gd name="connsiteX7227" fmla="*/ 11338083 w 13261896"/>
              <a:gd name="connsiteY7227" fmla="*/ 1428607 h 5790485"/>
              <a:gd name="connsiteX7228" fmla="*/ 11290458 w 13261896"/>
              <a:gd name="connsiteY7228" fmla="*/ 1466707 h 5790485"/>
              <a:gd name="connsiteX7229" fmla="*/ 11252359 w 13261896"/>
              <a:gd name="connsiteY7229" fmla="*/ 1438132 h 5790485"/>
              <a:gd name="connsiteX7230" fmla="*/ 11252359 w 13261896"/>
              <a:gd name="connsiteY7230" fmla="*/ 1423845 h 5790485"/>
              <a:gd name="connsiteX7231" fmla="*/ 11309508 w 13261896"/>
              <a:gd name="connsiteY7231" fmla="*/ 1361932 h 5790485"/>
              <a:gd name="connsiteX7232" fmla="*/ 11347608 w 13261896"/>
              <a:gd name="connsiteY7232" fmla="*/ 1347645 h 5790485"/>
              <a:gd name="connsiteX7233" fmla="*/ 11385708 w 13261896"/>
              <a:gd name="connsiteY7233" fmla="*/ 1357170 h 5790485"/>
              <a:gd name="connsiteX7234" fmla="*/ 11619023 w 13261896"/>
              <a:gd name="connsiteY7234" fmla="*/ 1366695 h 5790485"/>
              <a:gd name="connsiteX7235" fmla="*/ 11695223 w 13261896"/>
              <a:gd name="connsiteY7235" fmla="*/ 1376220 h 5790485"/>
              <a:gd name="connsiteX7236" fmla="*/ 11752373 w 13261896"/>
              <a:gd name="connsiteY7236" fmla="*/ 1409557 h 5790485"/>
              <a:gd name="connsiteX7237" fmla="*/ 11799998 w 13261896"/>
              <a:gd name="connsiteY7237" fmla="*/ 1380982 h 5790485"/>
              <a:gd name="connsiteX7238" fmla="*/ 11785711 w 13261896"/>
              <a:gd name="connsiteY7238" fmla="*/ 1366695 h 5790485"/>
              <a:gd name="connsiteX7239" fmla="*/ 11785711 w 13261896"/>
              <a:gd name="connsiteY7239" fmla="*/ 1395270 h 5790485"/>
              <a:gd name="connsiteX7240" fmla="*/ 11752373 w 13261896"/>
              <a:gd name="connsiteY7240" fmla="*/ 1400032 h 5790485"/>
              <a:gd name="connsiteX7241" fmla="*/ 11709511 w 13261896"/>
              <a:gd name="connsiteY7241" fmla="*/ 1371457 h 5790485"/>
              <a:gd name="connsiteX7242" fmla="*/ 11738086 w 13261896"/>
              <a:gd name="connsiteY7242" fmla="*/ 1347645 h 5790485"/>
              <a:gd name="connsiteX7243" fmla="*/ 11823811 w 13261896"/>
              <a:gd name="connsiteY7243" fmla="*/ 1404795 h 5790485"/>
              <a:gd name="connsiteX7244" fmla="*/ 11809523 w 13261896"/>
              <a:gd name="connsiteY7244" fmla="*/ 1423845 h 5790485"/>
              <a:gd name="connsiteX7245" fmla="*/ 11719036 w 13261896"/>
              <a:gd name="connsiteY7245" fmla="*/ 1438132 h 5790485"/>
              <a:gd name="connsiteX7246" fmla="*/ 11699986 w 13261896"/>
              <a:gd name="connsiteY7246" fmla="*/ 1423845 h 5790485"/>
              <a:gd name="connsiteX7247" fmla="*/ 11604736 w 13261896"/>
              <a:gd name="connsiteY7247" fmla="*/ 1390507 h 5790485"/>
              <a:gd name="connsiteX7248" fmla="*/ 11595211 w 13261896"/>
              <a:gd name="connsiteY7248" fmla="*/ 1366695 h 5790485"/>
              <a:gd name="connsiteX7249" fmla="*/ 11552348 w 13261896"/>
              <a:gd name="connsiteY7249" fmla="*/ 1338120 h 5790485"/>
              <a:gd name="connsiteX7250" fmla="*/ 11561873 w 13261896"/>
              <a:gd name="connsiteY7250" fmla="*/ 1333357 h 5790485"/>
              <a:gd name="connsiteX7251" fmla="*/ 11619023 w 13261896"/>
              <a:gd name="connsiteY7251" fmla="*/ 1366695 h 5790485"/>
              <a:gd name="connsiteX7252" fmla="*/ 11509486 w 13261896"/>
              <a:gd name="connsiteY7252" fmla="*/ 1333357 h 5790485"/>
              <a:gd name="connsiteX7253" fmla="*/ 11442858 w 13261896"/>
              <a:gd name="connsiteY7253" fmla="*/ 1366695 h 5790485"/>
              <a:gd name="connsiteX7254" fmla="*/ 11428571 w 13261896"/>
              <a:gd name="connsiteY7254" fmla="*/ 1357170 h 5790485"/>
              <a:gd name="connsiteX7255" fmla="*/ 11471433 w 13261896"/>
              <a:gd name="connsiteY7255" fmla="*/ 1314307 h 5790485"/>
              <a:gd name="connsiteX7256" fmla="*/ 11509486 w 13261896"/>
              <a:gd name="connsiteY7256" fmla="*/ 1333357 h 5790485"/>
              <a:gd name="connsiteX7257" fmla="*/ 11923775 w 13261896"/>
              <a:gd name="connsiteY7257" fmla="*/ 1371457 h 5790485"/>
              <a:gd name="connsiteX7258" fmla="*/ 11895200 w 13261896"/>
              <a:gd name="connsiteY7258" fmla="*/ 1400032 h 5790485"/>
              <a:gd name="connsiteX7259" fmla="*/ 11857148 w 13261896"/>
              <a:gd name="connsiteY7259" fmla="*/ 1366695 h 5790485"/>
              <a:gd name="connsiteX7260" fmla="*/ 11857148 w 13261896"/>
              <a:gd name="connsiteY7260" fmla="*/ 1338120 h 5790485"/>
              <a:gd name="connsiteX7261" fmla="*/ 11876150 w 13261896"/>
              <a:gd name="connsiteY7261" fmla="*/ 1338120 h 5790485"/>
              <a:gd name="connsiteX7262" fmla="*/ 11899963 w 13261896"/>
              <a:gd name="connsiteY7262" fmla="*/ 1357170 h 5790485"/>
              <a:gd name="connsiteX7263" fmla="*/ 11895200 w 13261896"/>
              <a:gd name="connsiteY7263" fmla="*/ 1380982 h 5790485"/>
              <a:gd name="connsiteX7264" fmla="*/ 11914250 w 13261896"/>
              <a:gd name="connsiteY7264" fmla="*/ 1357170 h 5790485"/>
              <a:gd name="connsiteX7265" fmla="*/ 11866625 w 13261896"/>
              <a:gd name="connsiteY7265" fmla="*/ 1323832 h 5790485"/>
              <a:gd name="connsiteX7266" fmla="*/ 11842861 w 13261896"/>
              <a:gd name="connsiteY7266" fmla="*/ 1366695 h 5790485"/>
              <a:gd name="connsiteX7267" fmla="*/ 11804761 w 13261896"/>
              <a:gd name="connsiteY7267" fmla="*/ 1323832 h 5790485"/>
              <a:gd name="connsiteX7268" fmla="*/ 11857148 w 13261896"/>
              <a:gd name="connsiteY7268" fmla="*/ 1304782 h 5790485"/>
              <a:gd name="connsiteX7269" fmla="*/ 11923775 w 13261896"/>
              <a:gd name="connsiteY7269" fmla="*/ 1371457 h 5790485"/>
              <a:gd name="connsiteX7270" fmla="*/ 11323796 w 13261896"/>
              <a:gd name="connsiteY7270" fmla="*/ 1280970 h 5790485"/>
              <a:gd name="connsiteX7271" fmla="*/ 11328558 w 13261896"/>
              <a:gd name="connsiteY7271" fmla="*/ 1290495 h 5790485"/>
              <a:gd name="connsiteX7272" fmla="*/ 11319033 w 13261896"/>
              <a:gd name="connsiteY7272" fmla="*/ 1333357 h 5790485"/>
              <a:gd name="connsiteX7273" fmla="*/ 11280933 w 13261896"/>
              <a:gd name="connsiteY7273" fmla="*/ 1371457 h 5790485"/>
              <a:gd name="connsiteX7274" fmla="*/ 11247596 w 13261896"/>
              <a:gd name="connsiteY7274" fmla="*/ 1361932 h 5790485"/>
              <a:gd name="connsiteX7275" fmla="*/ 11180921 w 13261896"/>
              <a:gd name="connsiteY7275" fmla="*/ 1438132 h 5790485"/>
              <a:gd name="connsiteX7276" fmla="*/ 11157109 w 13261896"/>
              <a:gd name="connsiteY7276" fmla="*/ 1442895 h 5790485"/>
              <a:gd name="connsiteX7277" fmla="*/ 11176159 w 13261896"/>
              <a:gd name="connsiteY7277" fmla="*/ 1409557 h 5790485"/>
              <a:gd name="connsiteX7278" fmla="*/ 11166634 w 13261896"/>
              <a:gd name="connsiteY7278" fmla="*/ 1376220 h 5790485"/>
              <a:gd name="connsiteX7279" fmla="*/ 11219021 w 13261896"/>
              <a:gd name="connsiteY7279" fmla="*/ 1314307 h 5790485"/>
              <a:gd name="connsiteX7280" fmla="*/ 11252359 w 13261896"/>
              <a:gd name="connsiteY7280" fmla="*/ 1314307 h 5790485"/>
              <a:gd name="connsiteX7281" fmla="*/ 11285696 w 13261896"/>
              <a:gd name="connsiteY7281" fmla="*/ 1280970 h 5790485"/>
              <a:gd name="connsiteX7282" fmla="*/ 11323796 w 13261896"/>
              <a:gd name="connsiteY7282" fmla="*/ 1280970 h 5790485"/>
              <a:gd name="connsiteX7283" fmla="*/ 11819048 w 13261896"/>
              <a:gd name="connsiteY7283" fmla="*/ 1290495 h 5790485"/>
              <a:gd name="connsiteX7284" fmla="*/ 11790473 w 13261896"/>
              <a:gd name="connsiteY7284" fmla="*/ 1338120 h 5790485"/>
              <a:gd name="connsiteX7285" fmla="*/ 11757136 w 13261896"/>
              <a:gd name="connsiteY7285" fmla="*/ 1338120 h 5790485"/>
              <a:gd name="connsiteX7286" fmla="*/ 11714273 w 13261896"/>
              <a:gd name="connsiteY7286" fmla="*/ 1304782 h 5790485"/>
              <a:gd name="connsiteX7287" fmla="*/ 11771423 w 13261896"/>
              <a:gd name="connsiteY7287" fmla="*/ 1271445 h 5790485"/>
              <a:gd name="connsiteX7288" fmla="*/ 11819048 w 13261896"/>
              <a:gd name="connsiteY7288" fmla="*/ 1290495 h 5790485"/>
              <a:gd name="connsiteX7289" fmla="*/ 11704748 w 13261896"/>
              <a:gd name="connsiteY7289" fmla="*/ 1290495 h 5790485"/>
              <a:gd name="connsiteX7290" fmla="*/ 11652361 w 13261896"/>
              <a:gd name="connsiteY7290" fmla="*/ 1328595 h 5790485"/>
              <a:gd name="connsiteX7291" fmla="*/ 11609498 w 13261896"/>
              <a:gd name="connsiteY7291" fmla="*/ 1319070 h 5790485"/>
              <a:gd name="connsiteX7292" fmla="*/ 11609498 w 13261896"/>
              <a:gd name="connsiteY7292" fmla="*/ 1300020 h 5790485"/>
              <a:gd name="connsiteX7293" fmla="*/ 11638073 w 13261896"/>
              <a:gd name="connsiteY7293" fmla="*/ 1300020 h 5790485"/>
              <a:gd name="connsiteX7294" fmla="*/ 11642836 w 13261896"/>
              <a:gd name="connsiteY7294" fmla="*/ 1285732 h 5790485"/>
              <a:gd name="connsiteX7295" fmla="*/ 11623786 w 13261896"/>
              <a:gd name="connsiteY7295" fmla="*/ 1280970 h 5790485"/>
              <a:gd name="connsiteX7296" fmla="*/ 11595211 w 13261896"/>
              <a:gd name="connsiteY7296" fmla="*/ 1309545 h 5790485"/>
              <a:gd name="connsiteX7297" fmla="*/ 11647598 w 13261896"/>
              <a:gd name="connsiteY7297" fmla="*/ 1342882 h 5790485"/>
              <a:gd name="connsiteX7298" fmla="*/ 11709511 w 13261896"/>
              <a:gd name="connsiteY7298" fmla="*/ 1323832 h 5790485"/>
              <a:gd name="connsiteX7299" fmla="*/ 11719036 w 13261896"/>
              <a:gd name="connsiteY7299" fmla="*/ 1333357 h 5790485"/>
              <a:gd name="connsiteX7300" fmla="*/ 11671411 w 13261896"/>
              <a:gd name="connsiteY7300" fmla="*/ 1361932 h 5790485"/>
              <a:gd name="connsiteX7301" fmla="*/ 11619023 w 13261896"/>
              <a:gd name="connsiteY7301" fmla="*/ 1352407 h 5790485"/>
              <a:gd name="connsiteX7302" fmla="*/ 11561873 w 13261896"/>
              <a:gd name="connsiteY7302" fmla="*/ 1304782 h 5790485"/>
              <a:gd name="connsiteX7303" fmla="*/ 11628548 w 13261896"/>
              <a:gd name="connsiteY7303" fmla="*/ 1261920 h 5790485"/>
              <a:gd name="connsiteX7304" fmla="*/ 11704748 w 13261896"/>
              <a:gd name="connsiteY7304" fmla="*/ 1290495 h 5790485"/>
              <a:gd name="connsiteX7305" fmla="*/ 11461908 w 13261896"/>
              <a:gd name="connsiteY7305" fmla="*/ 1295257 h 5790485"/>
              <a:gd name="connsiteX7306" fmla="*/ 11399996 w 13261896"/>
              <a:gd name="connsiteY7306" fmla="*/ 1347645 h 5790485"/>
              <a:gd name="connsiteX7307" fmla="*/ 11338083 w 13261896"/>
              <a:gd name="connsiteY7307" fmla="*/ 1323832 h 5790485"/>
              <a:gd name="connsiteX7308" fmla="*/ 11390471 w 13261896"/>
              <a:gd name="connsiteY7308" fmla="*/ 1333357 h 5790485"/>
              <a:gd name="connsiteX7309" fmla="*/ 11419046 w 13261896"/>
              <a:gd name="connsiteY7309" fmla="*/ 1304782 h 5790485"/>
              <a:gd name="connsiteX7310" fmla="*/ 11385708 w 13261896"/>
              <a:gd name="connsiteY7310" fmla="*/ 1285732 h 5790485"/>
              <a:gd name="connsiteX7311" fmla="*/ 11404758 w 13261896"/>
              <a:gd name="connsiteY7311" fmla="*/ 1300020 h 5790485"/>
              <a:gd name="connsiteX7312" fmla="*/ 11404758 w 13261896"/>
              <a:gd name="connsiteY7312" fmla="*/ 1314307 h 5790485"/>
              <a:gd name="connsiteX7313" fmla="*/ 11347608 w 13261896"/>
              <a:gd name="connsiteY7313" fmla="*/ 1314307 h 5790485"/>
              <a:gd name="connsiteX7314" fmla="*/ 11342846 w 13261896"/>
              <a:gd name="connsiteY7314" fmla="*/ 1300020 h 5790485"/>
              <a:gd name="connsiteX7315" fmla="*/ 11409521 w 13261896"/>
              <a:gd name="connsiteY7315" fmla="*/ 1257157 h 5790485"/>
              <a:gd name="connsiteX7316" fmla="*/ 11461908 w 13261896"/>
              <a:gd name="connsiteY7316" fmla="*/ 1295257 h 5790485"/>
              <a:gd name="connsiteX7317" fmla="*/ 11571398 w 13261896"/>
              <a:gd name="connsiteY7317" fmla="*/ 1266682 h 5790485"/>
              <a:gd name="connsiteX7318" fmla="*/ 11552348 w 13261896"/>
              <a:gd name="connsiteY7318" fmla="*/ 1290495 h 5790485"/>
              <a:gd name="connsiteX7319" fmla="*/ 11552348 w 13261896"/>
              <a:gd name="connsiteY7319" fmla="*/ 1323832 h 5790485"/>
              <a:gd name="connsiteX7320" fmla="*/ 11533298 w 13261896"/>
              <a:gd name="connsiteY7320" fmla="*/ 1328595 h 5790485"/>
              <a:gd name="connsiteX7321" fmla="*/ 11476196 w 13261896"/>
              <a:gd name="connsiteY7321" fmla="*/ 1300020 h 5790485"/>
              <a:gd name="connsiteX7322" fmla="*/ 11476196 w 13261896"/>
              <a:gd name="connsiteY7322" fmla="*/ 1285732 h 5790485"/>
              <a:gd name="connsiteX7323" fmla="*/ 11533298 w 13261896"/>
              <a:gd name="connsiteY7323" fmla="*/ 1252395 h 5790485"/>
              <a:gd name="connsiteX7324" fmla="*/ 11571398 w 13261896"/>
              <a:gd name="connsiteY7324" fmla="*/ 1266682 h 5790485"/>
              <a:gd name="connsiteX7325" fmla="*/ 11923775 w 13261896"/>
              <a:gd name="connsiteY7325" fmla="*/ 1323832 h 5790485"/>
              <a:gd name="connsiteX7326" fmla="*/ 11838098 w 13261896"/>
              <a:gd name="connsiteY7326" fmla="*/ 1290495 h 5790485"/>
              <a:gd name="connsiteX7327" fmla="*/ 11776186 w 13261896"/>
              <a:gd name="connsiteY7327" fmla="*/ 1257157 h 5790485"/>
              <a:gd name="connsiteX7328" fmla="*/ 11719036 w 13261896"/>
              <a:gd name="connsiteY7328" fmla="*/ 1280970 h 5790485"/>
              <a:gd name="connsiteX7329" fmla="*/ 11695223 w 13261896"/>
              <a:gd name="connsiteY7329" fmla="*/ 1261920 h 5790485"/>
              <a:gd name="connsiteX7330" fmla="*/ 11628548 w 13261896"/>
              <a:gd name="connsiteY7330" fmla="*/ 1252395 h 5790485"/>
              <a:gd name="connsiteX7331" fmla="*/ 11590448 w 13261896"/>
              <a:gd name="connsiteY7331" fmla="*/ 1261920 h 5790485"/>
              <a:gd name="connsiteX7332" fmla="*/ 11533298 w 13261896"/>
              <a:gd name="connsiteY7332" fmla="*/ 1238107 h 5790485"/>
              <a:gd name="connsiteX7333" fmla="*/ 11471433 w 13261896"/>
              <a:gd name="connsiteY7333" fmla="*/ 1276207 h 5790485"/>
              <a:gd name="connsiteX7334" fmla="*/ 11409521 w 13261896"/>
              <a:gd name="connsiteY7334" fmla="*/ 1242870 h 5790485"/>
              <a:gd name="connsiteX7335" fmla="*/ 11338083 w 13261896"/>
              <a:gd name="connsiteY7335" fmla="*/ 1276207 h 5790485"/>
              <a:gd name="connsiteX7336" fmla="*/ 11314271 w 13261896"/>
              <a:gd name="connsiteY7336" fmla="*/ 1266682 h 5790485"/>
              <a:gd name="connsiteX7337" fmla="*/ 11242834 w 13261896"/>
              <a:gd name="connsiteY7337" fmla="*/ 1295257 h 5790485"/>
              <a:gd name="connsiteX7338" fmla="*/ 11166634 w 13261896"/>
              <a:gd name="connsiteY7338" fmla="*/ 1338120 h 5790485"/>
              <a:gd name="connsiteX7339" fmla="*/ 11514248 w 13261896"/>
              <a:gd name="connsiteY7339" fmla="*/ 1228582 h 5790485"/>
              <a:gd name="connsiteX7340" fmla="*/ 11923775 w 13261896"/>
              <a:gd name="connsiteY7340" fmla="*/ 1323832 h 5790485"/>
              <a:gd name="connsiteX7341" fmla="*/ 11080956 w 13261896"/>
              <a:gd name="connsiteY7341" fmla="*/ 1233345 h 5790485"/>
              <a:gd name="connsiteX7342" fmla="*/ 11038094 w 13261896"/>
              <a:gd name="connsiteY7342" fmla="*/ 1252395 h 5790485"/>
              <a:gd name="connsiteX7343" fmla="*/ 11057144 w 13261896"/>
              <a:gd name="connsiteY7343" fmla="*/ 1223820 h 5790485"/>
              <a:gd name="connsiteX7344" fmla="*/ 11080956 w 13261896"/>
              <a:gd name="connsiteY7344" fmla="*/ 1233345 h 5790485"/>
              <a:gd name="connsiteX7345" fmla="*/ 11157109 w 13261896"/>
              <a:gd name="connsiteY7345" fmla="*/ 1214295 h 5790485"/>
              <a:gd name="connsiteX7346" fmla="*/ 11123771 w 13261896"/>
              <a:gd name="connsiteY7346" fmla="*/ 1219057 h 5790485"/>
              <a:gd name="connsiteX7347" fmla="*/ 11133296 w 13261896"/>
              <a:gd name="connsiteY7347" fmla="*/ 1209532 h 5790485"/>
              <a:gd name="connsiteX7348" fmla="*/ 11157109 w 13261896"/>
              <a:gd name="connsiteY7348" fmla="*/ 1214295 h 5790485"/>
              <a:gd name="connsiteX7349" fmla="*/ 11914250 w 13261896"/>
              <a:gd name="connsiteY7349" fmla="*/ 1214295 h 5790485"/>
              <a:gd name="connsiteX7350" fmla="*/ 11866625 w 13261896"/>
              <a:gd name="connsiteY7350" fmla="*/ 1204770 h 5790485"/>
              <a:gd name="connsiteX7351" fmla="*/ 11880913 w 13261896"/>
              <a:gd name="connsiteY7351" fmla="*/ 1200007 h 5790485"/>
              <a:gd name="connsiteX7352" fmla="*/ 11914250 w 13261896"/>
              <a:gd name="connsiteY7352" fmla="*/ 1214295 h 5790485"/>
              <a:gd name="connsiteX7353" fmla="*/ 12071413 w 13261896"/>
              <a:gd name="connsiteY7353" fmla="*/ 1271445 h 5790485"/>
              <a:gd name="connsiteX7354" fmla="*/ 11928538 w 13261896"/>
              <a:gd name="connsiteY7354" fmla="*/ 1219057 h 5790485"/>
              <a:gd name="connsiteX7355" fmla="*/ 11990450 w 13261896"/>
              <a:gd name="connsiteY7355" fmla="*/ 1195245 h 5790485"/>
              <a:gd name="connsiteX7356" fmla="*/ 12071413 w 13261896"/>
              <a:gd name="connsiteY7356" fmla="*/ 1271445 h 5790485"/>
              <a:gd name="connsiteX7357" fmla="*/ 11014281 w 13261896"/>
              <a:gd name="connsiteY7357" fmla="*/ 1219057 h 5790485"/>
              <a:gd name="connsiteX7358" fmla="*/ 11033331 w 13261896"/>
              <a:gd name="connsiteY7358" fmla="*/ 1180957 h 5790485"/>
              <a:gd name="connsiteX7359" fmla="*/ 11014281 w 13261896"/>
              <a:gd name="connsiteY7359" fmla="*/ 1219057 h 5790485"/>
              <a:gd name="connsiteX7360" fmla="*/ 11385708 w 13261896"/>
              <a:gd name="connsiteY7360" fmla="*/ 1180957 h 5790485"/>
              <a:gd name="connsiteX7361" fmla="*/ 11338083 w 13261896"/>
              <a:gd name="connsiteY7361" fmla="*/ 1185720 h 5790485"/>
              <a:gd name="connsiteX7362" fmla="*/ 11357133 w 13261896"/>
              <a:gd name="connsiteY7362" fmla="*/ 1176195 h 5790485"/>
              <a:gd name="connsiteX7363" fmla="*/ 11385708 w 13261896"/>
              <a:gd name="connsiteY7363" fmla="*/ 1180957 h 5790485"/>
              <a:gd name="connsiteX7364" fmla="*/ 11004756 w 13261896"/>
              <a:gd name="connsiteY7364" fmla="*/ 1261920 h 5790485"/>
              <a:gd name="connsiteX7365" fmla="*/ 11004756 w 13261896"/>
              <a:gd name="connsiteY7365" fmla="*/ 1247632 h 5790485"/>
              <a:gd name="connsiteX7366" fmla="*/ 11009519 w 13261896"/>
              <a:gd name="connsiteY7366" fmla="*/ 1233345 h 5790485"/>
              <a:gd name="connsiteX7367" fmla="*/ 11057144 w 13261896"/>
              <a:gd name="connsiteY7367" fmla="*/ 1171432 h 5790485"/>
              <a:gd name="connsiteX7368" fmla="*/ 11004756 w 13261896"/>
              <a:gd name="connsiteY7368" fmla="*/ 1261920 h 5790485"/>
              <a:gd name="connsiteX7369" fmla="*/ 12057125 w 13261896"/>
              <a:gd name="connsiteY7369" fmla="*/ 1214295 h 5790485"/>
              <a:gd name="connsiteX7370" fmla="*/ 12019025 w 13261896"/>
              <a:gd name="connsiteY7370" fmla="*/ 1166670 h 5790485"/>
              <a:gd name="connsiteX7371" fmla="*/ 12033313 w 13261896"/>
              <a:gd name="connsiteY7371" fmla="*/ 1166670 h 5790485"/>
              <a:gd name="connsiteX7372" fmla="*/ 12057125 w 13261896"/>
              <a:gd name="connsiteY7372" fmla="*/ 1214295 h 5790485"/>
              <a:gd name="connsiteX7373" fmla="*/ 12028550 w 13261896"/>
              <a:gd name="connsiteY7373" fmla="*/ 1219057 h 5790485"/>
              <a:gd name="connsiteX7374" fmla="*/ 12052363 w 13261896"/>
              <a:gd name="connsiteY7374" fmla="*/ 1228582 h 5790485"/>
              <a:gd name="connsiteX7375" fmla="*/ 11999975 w 13261896"/>
              <a:gd name="connsiteY7375" fmla="*/ 1190482 h 5790485"/>
              <a:gd name="connsiteX7376" fmla="*/ 11999975 w 13261896"/>
              <a:gd name="connsiteY7376" fmla="*/ 1166670 h 5790485"/>
              <a:gd name="connsiteX7377" fmla="*/ 12028550 w 13261896"/>
              <a:gd name="connsiteY7377" fmla="*/ 1219057 h 5790485"/>
              <a:gd name="connsiteX7378" fmla="*/ 11676173 w 13261896"/>
              <a:gd name="connsiteY7378" fmla="*/ 1180957 h 5790485"/>
              <a:gd name="connsiteX7379" fmla="*/ 11590448 w 13261896"/>
              <a:gd name="connsiteY7379" fmla="*/ 1176195 h 5790485"/>
              <a:gd name="connsiteX7380" fmla="*/ 11638073 w 13261896"/>
              <a:gd name="connsiteY7380" fmla="*/ 1166670 h 5790485"/>
              <a:gd name="connsiteX7381" fmla="*/ 11676173 w 13261896"/>
              <a:gd name="connsiteY7381" fmla="*/ 1180957 h 5790485"/>
              <a:gd name="connsiteX7382" fmla="*/ 11276171 w 13261896"/>
              <a:gd name="connsiteY7382" fmla="*/ 1190482 h 5790485"/>
              <a:gd name="connsiteX7383" fmla="*/ 11190446 w 13261896"/>
              <a:gd name="connsiteY7383" fmla="*/ 1204770 h 5790485"/>
              <a:gd name="connsiteX7384" fmla="*/ 11233309 w 13261896"/>
              <a:gd name="connsiteY7384" fmla="*/ 1142857 h 5790485"/>
              <a:gd name="connsiteX7385" fmla="*/ 11276171 w 13261896"/>
              <a:gd name="connsiteY7385" fmla="*/ 1190482 h 5790485"/>
              <a:gd name="connsiteX7386" fmla="*/ 11799998 w 13261896"/>
              <a:gd name="connsiteY7386" fmla="*/ 1195245 h 5790485"/>
              <a:gd name="connsiteX7387" fmla="*/ 11709511 w 13261896"/>
              <a:gd name="connsiteY7387" fmla="*/ 1180957 h 5790485"/>
              <a:gd name="connsiteX7388" fmla="*/ 11771423 w 13261896"/>
              <a:gd name="connsiteY7388" fmla="*/ 1133332 h 5790485"/>
              <a:gd name="connsiteX7389" fmla="*/ 11799998 w 13261896"/>
              <a:gd name="connsiteY7389" fmla="*/ 1195245 h 5790485"/>
              <a:gd name="connsiteX7390" fmla="*/ 11180921 w 13261896"/>
              <a:gd name="connsiteY7390" fmla="*/ 1190482 h 5790485"/>
              <a:gd name="connsiteX7391" fmla="*/ 11133296 w 13261896"/>
              <a:gd name="connsiteY7391" fmla="*/ 1195245 h 5790485"/>
              <a:gd name="connsiteX7392" fmla="*/ 11076194 w 13261896"/>
              <a:gd name="connsiteY7392" fmla="*/ 1223820 h 5790485"/>
              <a:gd name="connsiteX7393" fmla="*/ 11066669 w 13261896"/>
              <a:gd name="connsiteY7393" fmla="*/ 1195245 h 5790485"/>
              <a:gd name="connsiteX7394" fmla="*/ 11071431 w 13261896"/>
              <a:gd name="connsiteY7394" fmla="*/ 1166670 h 5790485"/>
              <a:gd name="connsiteX7395" fmla="*/ 11095244 w 13261896"/>
              <a:gd name="connsiteY7395" fmla="*/ 1200007 h 5790485"/>
              <a:gd name="connsiteX7396" fmla="*/ 11138059 w 13261896"/>
              <a:gd name="connsiteY7396" fmla="*/ 1180957 h 5790485"/>
              <a:gd name="connsiteX7397" fmla="*/ 11171396 w 13261896"/>
              <a:gd name="connsiteY7397" fmla="*/ 1176195 h 5790485"/>
              <a:gd name="connsiteX7398" fmla="*/ 11223784 w 13261896"/>
              <a:gd name="connsiteY7398" fmla="*/ 1123807 h 5790485"/>
              <a:gd name="connsiteX7399" fmla="*/ 11180921 w 13261896"/>
              <a:gd name="connsiteY7399" fmla="*/ 1190482 h 5790485"/>
              <a:gd name="connsiteX7400" fmla="*/ 11833336 w 13261896"/>
              <a:gd name="connsiteY7400" fmla="*/ 1176195 h 5790485"/>
              <a:gd name="connsiteX7401" fmla="*/ 11852386 w 13261896"/>
              <a:gd name="connsiteY7401" fmla="*/ 1180957 h 5790485"/>
              <a:gd name="connsiteX7402" fmla="*/ 11885675 w 13261896"/>
              <a:gd name="connsiteY7402" fmla="*/ 1171432 h 5790485"/>
              <a:gd name="connsiteX7403" fmla="*/ 11947588 w 13261896"/>
              <a:gd name="connsiteY7403" fmla="*/ 1200007 h 5790485"/>
              <a:gd name="connsiteX7404" fmla="*/ 11976163 w 13261896"/>
              <a:gd name="connsiteY7404" fmla="*/ 1152382 h 5790485"/>
              <a:gd name="connsiteX7405" fmla="*/ 11980925 w 13261896"/>
              <a:gd name="connsiteY7405" fmla="*/ 1176195 h 5790485"/>
              <a:gd name="connsiteX7406" fmla="*/ 11947588 w 13261896"/>
              <a:gd name="connsiteY7406" fmla="*/ 1209532 h 5790485"/>
              <a:gd name="connsiteX7407" fmla="*/ 11895200 w 13261896"/>
              <a:gd name="connsiteY7407" fmla="*/ 1190482 h 5790485"/>
              <a:gd name="connsiteX7408" fmla="*/ 11823811 w 13261896"/>
              <a:gd name="connsiteY7408" fmla="*/ 1185720 h 5790485"/>
              <a:gd name="connsiteX7409" fmla="*/ 11785711 w 13261896"/>
              <a:gd name="connsiteY7409" fmla="*/ 1157145 h 5790485"/>
              <a:gd name="connsiteX7410" fmla="*/ 11785711 w 13261896"/>
              <a:gd name="connsiteY7410" fmla="*/ 1114282 h 5790485"/>
              <a:gd name="connsiteX7411" fmla="*/ 11833336 w 13261896"/>
              <a:gd name="connsiteY7411" fmla="*/ 1176195 h 5790485"/>
              <a:gd name="connsiteX7412" fmla="*/ 11147584 w 13261896"/>
              <a:gd name="connsiteY7412" fmla="*/ 1104805 h 5790485"/>
              <a:gd name="connsiteX7413" fmla="*/ 11199971 w 13261896"/>
              <a:gd name="connsiteY7413" fmla="*/ 1123807 h 5790485"/>
              <a:gd name="connsiteX7414" fmla="*/ 11157109 w 13261896"/>
              <a:gd name="connsiteY7414" fmla="*/ 1171432 h 5790485"/>
              <a:gd name="connsiteX7415" fmla="*/ 11133296 w 13261896"/>
              <a:gd name="connsiteY7415" fmla="*/ 1157145 h 5790485"/>
              <a:gd name="connsiteX7416" fmla="*/ 11100006 w 13261896"/>
              <a:gd name="connsiteY7416" fmla="*/ 1185720 h 5790485"/>
              <a:gd name="connsiteX7417" fmla="*/ 11080956 w 13261896"/>
              <a:gd name="connsiteY7417" fmla="*/ 1161907 h 5790485"/>
              <a:gd name="connsiteX7418" fmla="*/ 11152346 w 13261896"/>
              <a:gd name="connsiteY7418" fmla="*/ 1095280 h 5790485"/>
              <a:gd name="connsiteX7419" fmla="*/ 11147584 w 13261896"/>
              <a:gd name="connsiteY7419" fmla="*/ 1104805 h 5790485"/>
              <a:gd name="connsiteX7420" fmla="*/ 11995213 w 13261896"/>
              <a:gd name="connsiteY7420" fmla="*/ 1128570 h 5790485"/>
              <a:gd name="connsiteX7421" fmla="*/ 11919013 w 13261896"/>
              <a:gd name="connsiteY7421" fmla="*/ 1090517 h 5790485"/>
              <a:gd name="connsiteX7422" fmla="*/ 11995213 w 13261896"/>
              <a:gd name="connsiteY7422" fmla="*/ 1128570 h 5790485"/>
              <a:gd name="connsiteX7423" fmla="*/ 11576161 w 13261896"/>
              <a:gd name="connsiteY7423" fmla="*/ 1161907 h 5790485"/>
              <a:gd name="connsiteX7424" fmla="*/ 11638073 w 13261896"/>
              <a:gd name="connsiteY7424" fmla="*/ 1142857 h 5790485"/>
              <a:gd name="connsiteX7425" fmla="*/ 11699986 w 13261896"/>
              <a:gd name="connsiteY7425" fmla="*/ 1161907 h 5790485"/>
              <a:gd name="connsiteX7426" fmla="*/ 11747611 w 13261896"/>
              <a:gd name="connsiteY7426" fmla="*/ 1109520 h 5790485"/>
              <a:gd name="connsiteX7427" fmla="*/ 11761898 w 13261896"/>
              <a:gd name="connsiteY7427" fmla="*/ 1109520 h 5790485"/>
              <a:gd name="connsiteX7428" fmla="*/ 11761898 w 13261896"/>
              <a:gd name="connsiteY7428" fmla="*/ 1119045 h 5790485"/>
              <a:gd name="connsiteX7429" fmla="*/ 11747611 w 13261896"/>
              <a:gd name="connsiteY7429" fmla="*/ 1147620 h 5790485"/>
              <a:gd name="connsiteX7430" fmla="*/ 11704748 w 13261896"/>
              <a:gd name="connsiteY7430" fmla="*/ 1171432 h 5790485"/>
              <a:gd name="connsiteX7431" fmla="*/ 11642836 w 13261896"/>
              <a:gd name="connsiteY7431" fmla="*/ 1152382 h 5790485"/>
              <a:gd name="connsiteX7432" fmla="*/ 11576161 w 13261896"/>
              <a:gd name="connsiteY7432" fmla="*/ 1161907 h 5790485"/>
              <a:gd name="connsiteX7433" fmla="*/ 11509486 w 13261896"/>
              <a:gd name="connsiteY7433" fmla="*/ 1100042 h 5790485"/>
              <a:gd name="connsiteX7434" fmla="*/ 11523773 w 13261896"/>
              <a:gd name="connsiteY7434" fmla="*/ 1090517 h 5790485"/>
              <a:gd name="connsiteX7435" fmla="*/ 11576161 w 13261896"/>
              <a:gd name="connsiteY7435" fmla="*/ 1161907 h 5790485"/>
              <a:gd name="connsiteX7436" fmla="*/ 11547586 w 13261896"/>
              <a:gd name="connsiteY7436" fmla="*/ 1176195 h 5790485"/>
              <a:gd name="connsiteX7437" fmla="*/ 11428571 w 13261896"/>
              <a:gd name="connsiteY7437" fmla="*/ 1180957 h 5790485"/>
              <a:gd name="connsiteX7438" fmla="*/ 11499961 w 13261896"/>
              <a:gd name="connsiteY7438" fmla="*/ 1090517 h 5790485"/>
              <a:gd name="connsiteX7439" fmla="*/ 11547586 w 13261896"/>
              <a:gd name="connsiteY7439" fmla="*/ 1176195 h 5790485"/>
              <a:gd name="connsiteX7440" fmla="*/ 11399996 w 13261896"/>
              <a:gd name="connsiteY7440" fmla="*/ 1171432 h 5790485"/>
              <a:gd name="connsiteX7441" fmla="*/ 11352371 w 13261896"/>
              <a:gd name="connsiteY7441" fmla="*/ 1157145 h 5790485"/>
              <a:gd name="connsiteX7442" fmla="*/ 11338083 w 13261896"/>
              <a:gd name="connsiteY7442" fmla="*/ 1166670 h 5790485"/>
              <a:gd name="connsiteX7443" fmla="*/ 11295221 w 13261896"/>
              <a:gd name="connsiteY7443" fmla="*/ 1176195 h 5790485"/>
              <a:gd name="connsiteX7444" fmla="*/ 11242834 w 13261896"/>
              <a:gd name="connsiteY7444" fmla="*/ 1142857 h 5790485"/>
              <a:gd name="connsiteX7445" fmla="*/ 11247596 w 13261896"/>
              <a:gd name="connsiteY7445" fmla="*/ 1119045 h 5790485"/>
              <a:gd name="connsiteX7446" fmla="*/ 11276171 w 13261896"/>
              <a:gd name="connsiteY7446" fmla="*/ 1166670 h 5790485"/>
              <a:gd name="connsiteX7447" fmla="*/ 11290458 w 13261896"/>
              <a:gd name="connsiteY7447" fmla="*/ 1171432 h 5790485"/>
              <a:gd name="connsiteX7448" fmla="*/ 11352371 w 13261896"/>
              <a:gd name="connsiteY7448" fmla="*/ 1147620 h 5790485"/>
              <a:gd name="connsiteX7449" fmla="*/ 11399996 w 13261896"/>
              <a:gd name="connsiteY7449" fmla="*/ 1157145 h 5790485"/>
              <a:gd name="connsiteX7450" fmla="*/ 11452383 w 13261896"/>
              <a:gd name="connsiteY7450" fmla="*/ 1133332 h 5790485"/>
              <a:gd name="connsiteX7451" fmla="*/ 11480958 w 13261896"/>
              <a:gd name="connsiteY7451" fmla="*/ 1090517 h 5790485"/>
              <a:gd name="connsiteX7452" fmla="*/ 11399996 w 13261896"/>
              <a:gd name="connsiteY7452" fmla="*/ 1171432 h 5790485"/>
              <a:gd name="connsiteX7453" fmla="*/ 11042856 w 13261896"/>
              <a:gd name="connsiteY7453" fmla="*/ 1166670 h 5790485"/>
              <a:gd name="connsiteX7454" fmla="*/ 11147584 w 13261896"/>
              <a:gd name="connsiteY7454" fmla="*/ 1085755 h 5790485"/>
              <a:gd name="connsiteX7455" fmla="*/ 11042856 w 13261896"/>
              <a:gd name="connsiteY7455" fmla="*/ 1166670 h 5790485"/>
              <a:gd name="connsiteX7456" fmla="*/ 11928538 w 13261896"/>
              <a:gd name="connsiteY7456" fmla="*/ 1114282 h 5790485"/>
              <a:gd name="connsiteX7457" fmla="*/ 12019025 w 13261896"/>
              <a:gd name="connsiteY7457" fmla="*/ 1157145 h 5790485"/>
              <a:gd name="connsiteX7458" fmla="*/ 11890438 w 13261896"/>
              <a:gd name="connsiteY7458" fmla="*/ 1080992 h 5790485"/>
              <a:gd name="connsiteX7459" fmla="*/ 11928538 w 13261896"/>
              <a:gd name="connsiteY7459" fmla="*/ 1114282 h 5790485"/>
              <a:gd name="connsiteX7460" fmla="*/ 11957113 w 13261896"/>
              <a:gd name="connsiteY7460" fmla="*/ 1152382 h 5790485"/>
              <a:gd name="connsiteX7461" fmla="*/ 11957113 w 13261896"/>
              <a:gd name="connsiteY7461" fmla="*/ 1180957 h 5790485"/>
              <a:gd name="connsiteX7462" fmla="*/ 11942825 w 13261896"/>
              <a:gd name="connsiteY7462" fmla="*/ 1185720 h 5790485"/>
              <a:gd name="connsiteX7463" fmla="*/ 11890438 w 13261896"/>
              <a:gd name="connsiteY7463" fmla="*/ 1157145 h 5790485"/>
              <a:gd name="connsiteX7464" fmla="*/ 11852386 w 13261896"/>
              <a:gd name="connsiteY7464" fmla="*/ 1166670 h 5790485"/>
              <a:gd name="connsiteX7465" fmla="*/ 11804761 w 13261896"/>
              <a:gd name="connsiteY7465" fmla="*/ 1119045 h 5790485"/>
              <a:gd name="connsiteX7466" fmla="*/ 11866625 w 13261896"/>
              <a:gd name="connsiteY7466" fmla="*/ 1071467 h 5790485"/>
              <a:gd name="connsiteX7467" fmla="*/ 11957113 w 13261896"/>
              <a:gd name="connsiteY7467" fmla="*/ 1152382 h 5790485"/>
              <a:gd name="connsiteX7468" fmla="*/ 11952350 w 13261896"/>
              <a:gd name="connsiteY7468" fmla="*/ 1080992 h 5790485"/>
              <a:gd name="connsiteX7469" fmla="*/ 11952350 w 13261896"/>
              <a:gd name="connsiteY7469" fmla="*/ 1061942 h 5790485"/>
              <a:gd name="connsiteX7470" fmla="*/ 11952350 w 13261896"/>
              <a:gd name="connsiteY7470" fmla="*/ 1080992 h 5790485"/>
              <a:gd name="connsiteX7471" fmla="*/ 11928538 w 13261896"/>
              <a:gd name="connsiteY7471" fmla="*/ 1042892 h 5790485"/>
              <a:gd name="connsiteX7472" fmla="*/ 11933300 w 13261896"/>
              <a:gd name="connsiteY7472" fmla="*/ 1071467 h 5790485"/>
              <a:gd name="connsiteX7473" fmla="*/ 11928538 w 13261896"/>
              <a:gd name="connsiteY7473" fmla="*/ 1042892 h 5790485"/>
              <a:gd name="connsiteX7474" fmla="*/ 11128534 w 13261896"/>
              <a:gd name="connsiteY7474" fmla="*/ 1076230 h 5790485"/>
              <a:gd name="connsiteX7475" fmla="*/ 11119009 w 13261896"/>
              <a:gd name="connsiteY7475" fmla="*/ 1057180 h 5790485"/>
              <a:gd name="connsiteX7476" fmla="*/ 11123771 w 13261896"/>
              <a:gd name="connsiteY7476" fmla="*/ 1042892 h 5790485"/>
              <a:gd name="connsiteX7477" fmla="*/ 11128534 w 13261896"/>
              <a:gd name="connsiteY7477" fmla="*/ 1076230 h 5790485"/>
              <a:gd name="connsiteX7478" fmla="*/ 11204734 w 13261896"/>
              <a:gd name="connsiteY7478" fmla="*/ 1090517 h 5790485"/>
              <a:gd name="connsiteX7479" fmla="*/ 11190446 w 13261896"/>
              <a:gd name="connsiteY7479" fmla="*/ 1090517 h 5790485"/>
              <a:gd name="connsiteX7480" fmla="*/ 11338083 w 13261896"/>
              <a:gd name="connsiteY7480" fmla="*/ 1038130 h 5790485"/>
              <a:gd name="connsiteX7481" fmla="*/ 11204734 w 13261896"/>
              <a:gd name="connsiteY7481" fmla="*/ 1090517 h 5790485"/>
              <a:gd name="connsiteX7482" fmla="*/ 11828573 w 13261896"/>
              <a:gd name="connsiteY7482" fmla="*/ 1061942 h 5790485"/>
              <a:gd name="connsiteX7483" fmla="*/ 11828573 w 13261896"/>
              <a:gd name="connsiteY7483" fmla="*/ 1080992 h 5790485"/>
              <a:gd name="connsiteX7484" fmla="*/ 11795236 w 13261896"/>
              <a:gd name="connsiteY7484" fmla="*/ 1080992 h 5790485"/>
              <a:gd name="connsiteX7485" fmla="*/ 11761898 w 13261896"/>
              <a:gd name="connsiteY7485" fmla="*/ 1066705 h 5790485"/>
              <a:gd name="connsiteX7486" fmla="*/ 11676173 w 13261896"/>
              <a:gd name="connsiteY7486" fmla="*/ 1033367 h 5790485"/>
              <a:gd name="connsiteX7487" fmla="*/ 11828573 w 13261896"/>
              <a:gd name="connsiteY7487" fmla="*/ 1061942 h 5790485"/>
              <a:gd name="connsiteX7488" fmla="*/ 11695223 w 13261896"/>
              <a:gd name="connsiteY7488" fmla="*/ 1076230 h 5790485"/>
              <a:gd name="connsiteX7489" fmla="*/ 11761898 w 13261896"/>
              <a:gd name="connsiteY7489" fmla="*/ 1080992 h 5790485"/>
              <a:gd name="connsiteX7490" fmla="*/ 11809523 w 13261896"/>
              <a:gd name="connsiteY7490" fmla="*/ 1095280 h 5790485"/>
              <a:gd name="connsiteX7491" fmla="*/ 11842861 w 13261896"/>
              <a:gd name="connsiteY7491" fmla="*/ 1066705 h 5790485"/>
              <a:gd name="connsiteX7492" fmla="*/ 11857148 w 13261896"/>
              <a:gd name="connsiteY7492" fmla="*/ 1085755 h 5790485"/>
              <a:gd name="connsiteX7493" fmla="*/ 11819048 w 13261896"/>
              <a:gd name="connsiteY7493" fmla="*/ 1104805 h 5790485"/>
              <a:gd name="connsiteX7494" fmla="*/ 11652361 w 13261896"/>
              <a:gd name="connsiteY7494" fmla="*/ 1047655 h 5790485"/>
              <a:gd name="connsiteX7495" fmla="*/ 11652361 w 13261896"/>
              <a:gd name="connsiteY7495" fmla="*/ 1033367 h 5790485"/>
              <a:gd name="connsiteX7496" fmla="*/ 11695223 w 13261896"/>
              <a:gd name="connsiteY7496" fmla="*/ 1076230 h 5790485"/>
              <a:gd name="connsiteX7497" fmla="*/ 11733323 w 13261896"/>
              <a:gd name="connsiteY7497" fmla="*/ 1109520 h 5790485"/>
              <a:gd name="connsiteX7498" fmla="*/ 11733323 w 13261896"/>
              <a:gd name="connsiteY7498" fmla="*/ 1119045 h 5790485"/>
              <a:gd name="connsiteX7499" fmla="*/ 11695223 w 13261896"/>
              <a:gd name="connsiteY7499" fmla="*/ 1147620 h 5790485"/>
              <a:gd name="connsiteX7500" fmla="*/ 11642836 w 13261896"/>
              <a:gd name="connsiteY7500" fmla="*/ 1123807 h 5790485"/>
              <a:gd name="connsiteX7501" fmla="*/ 11576161 w 13261896"/>
              <a:gd name="connsiteY7501" fmla="*/ 1147620 h 5790485"/>
              <a:gd name="connsiteX7502" fmla="*/ 11538061 w 13261896"/>
              <a:gd name="connsiteY7502" fmla="*/ 1119045 h 5790485"/>
              <a:gd name="connsiteX7503" fmla="*/ 11538061 w 13261896"/>
              <a:gd name="connsiteY7503" fmla="*/ 1095280 h 5790485"/>
              <a:gd name="connsiteX7504" fmla="*/ 11628548 w 13261896"/>
              <a:gd name="connsiteY7504" fmla="*/ 1057180 h 5790485"/>
              <a:gd name="connsiteX7505" fmla="*/ 11638073 w 13261896"/>
              <a:gd name="connsiteY7505" fmla="*/ 1033367 h 5790485"/>
              <a:gd name="connsiteX7506" fmla="*/ 11733323 w 13261896"/>
              <a:gd name="connsiteY7506" fmla="*/ 1109520 h 5790485"/>
              <a:gd name="connsiteX7507" fmla="*/ 11380946 w 13261896"/>
              <a:gd name="connsiteY7507" fmla="*/ 1052417 h 5790485"/>
              <a:gd name="connsiteX7508" fmla="*/ 11457146 w 13261896"/>
              <a:gd name="connsiteY7508" fmla="*/ 1095280 h 5790485"/>
              <a:gd name="connsiteX7509" fmla="*/ 11399996 w 13261896"/>
              <a:gd name="connsiteY7509" fmla="*/ 1142857 h 5790485"/>
              <a:gd name="connsiteX7510" fmla="*/ 11352371 w 13261896"/>
              <a:gd name="connsiteY7510" fmla="*/ 1133332 h 5790485"/>
              <a:gd name="connsiteX7511" fmla="*/ 11295221 w 13261896"/>
              <a:gd name="connsiteY7511" fmla="*/ 1157145 h 5790485"/>
              <a:gd name="connsiteX7512" fmla="*/ 11261883 w 13261896"/>
              <a:gd name="connsiteY7512" fmla="*/ 1123807 h 5790485"/>
              <a:gd name="connsiteX7513" fmla="*/ 11280933 w 13261896"/>
              <a:gd name="connsiteY7513" fmla="*/ 1109520 h 5790485"/>
              <a:gd name="connsiteX7514" fmla="*/ 11380946 w 13261896"/>
              <a:gd name="connsiteY7514" fmla="*/ 1033367 h 5790485"/>
              <a:gd name="connsiteX7515" fmla="*/ 11380946 w 13261896"/>
              <a:gd name="connsiteY7515" fmla="*/ 1052417 h 5790485"/>
              <a:gd name="connsiteX7516" fmla="*/ 11190446 w 13261896"/>
              <a:gd name="connsiteY7516" fmla="*/ 1114282 h 5790485"/>
              <a:gd name="connsiteX7517" fmla="*/ 11161871 w 13261896"/>
              <a:gd name="connsiteY7517" fmla="*/ 1109520 h 5790485"/>
              <a:gd name="connsiteX7518" fmla="*/ 11176159 w 13261896"/>
              <a:gd name="connsiteY7518" fmla="*/ 1085755 h 5790485"/>
              <a:gd name="connsiteX7519" fmla="*/ 11204734 w 13261896"/>
              <a:gd name="connsiteY7519" fmla="*/ 1104805 h 5790485"/>
              <a:gd name="connsiteX7520" fmla="*/ 11299983 w 13261896"/>
              <a:gd name="connsiteY7520" fmla="*/ 1080992 h 5790485"/>
              <a:gd name="connsiteX7521" fmla="*/ 11361896 w 13261896"/>
              <a:gd name="connsiteY7521" fmla="*/ 1033367 h 5790485"/>
              <a:gd name="connsiteX7522" fmla="*/ 11190446 w 13261896"/>
              <a:gd name="connsiteY7522" fmla="*/ 1114282 h 5790485"/>
              <a:gd name="connsiteX7523" fmla="*/ 11909488 w 13261896"/>
              <a:gd name="connsiteY7523" fmla="*/ 1066705 h 5790485"/>
              <a:gd name="connsiteX7524" fmla="*/ 11909488 w 13261896"/>
              <a:gd name="connsiteY7524" fmla="*/ 1028605 h 5790485"/>
              <a:gd name="connsiteX7525" fmla="*/ 11909488 w 13261896"/>
              <a:gd name="connsiteY7525" fmla="*/ 1066705 h 5790485"/>
              <a:gd name="connsiteX7526" fmla="*/ 11447621 w 13261896"/>
              <a:gd name="connsiteY7526" fmla="*/ 1080992 h 5790485"/>
              <a:gd name="connsiteX7527" fmla="*/ 11504723 w 13261896"/>
              <a:gd name="connsiteY7527" fmla="*/ 1066705 h 5790485"/>
              <a:gd name="connsiteX7528" fmla="*/ 11557111 w 13261896"/>
              <a:gd name="connsiteY7528" fmla="*/ 1076230 h 5790485"/>
              <a:gd name="connsiteX7529" fmla="*/ 11614261 w 13261896"/>
              <a:gd name="connsiteY7529" fmla="*/ 1028605 h 5790485"/>
              <a:gd name="connsiteX7530" fmla="*/ 11614261 w 13261896"/>
              <a:gd name="connsiteY7530" fmla="*/ 1066705 h 5790485"/>
              <a:gd name="connsiteX7531" fmla="*/ 11557111 w 13261896"/>
              <a:gd name="connsiteY7531" fmla="*/ 1080992 h 5790485"/>
              <a:gd name="connsiteX7532" fmla="*/ 11499961 w 13261896"/>
              <a:gd name="connsiteY7532" fmla="*/ 1071467 h 5790485"/>
              <a:gd name="connsiteX7533" fmla="*/ 11423808 w 13261896"/>
              <a:gd name="connsiteY7533" fmla="*/ 1090517 h 5790485"/>
              <a:gd name="connsiteX7534" fmla="*/ 11395233 w 13261896"/>
              <a:gd name="connsiteY7534" fmla="*/ 1052417 h 5790485"/>
              <a:gd name="connsiteX7535" fmla="*/ 11399996 w 13261896"/>
              <a:gd name="connsiteY7535" fmla="*/ 1028605 h 5790485"/>
              <a:gd name="connsiteX7536" fmla="*/ 11447621 w 13261896"/>
              <a:gd name="connsiteY7536" fmla="*/ 1080992 h 5790485"/>
              <a:gd name="connsiteX7537" fmla="*/ 11142821 w 13261896"/>
              <a:gd name="connsiteY7537" fmla="*/ 1066705 h 5790485"/>
              <a:gd name="connsiteX7538" fmla="*/ 11142821 w 13261896"/>
              <a:gd name="connsiteY7538" fmla="*/ 1028605 h 5790485"/>
              <a:gd name="connsiteX7539" fmla="*/ 11152346 w 13261896"/>
              <a:gd name="connsiteY7539" fmla="*/ 1052417 h 5790485"/>
              <a:gd name="connsiteX7540" fmla="*/ 11152346 w 13261896"/>
              <a:gd name="connsiteY7540" fmla="*/ 1061942 h 5790485"/>
              <a:gd name="connsiteX7541" fmla="*/ 11142821 w 13261896"/>
              <a:gd name="connsiteY7541" fmla="*/ 1066705 h 5790485"/>
              <a:gd name="connsiteX7542" fmla="*/ 11566636 w 13261896"/>
              <a:gd name="connsiteY7542" fmla="*/ 1057180 h 5790485"/>
              <a:gd name="connsiteX7543" fmla="*/ 11490436 w 13261896"/>
              <a:gd name="connsiteY7543" fmla="*/ 1057180 h 5790485"/>
              <a:gd name="connsiteX7544" fmla="*/ 11447621 w 13261896"/>
              <a:gd name="connsiteY7544" fmla="*/ 1066705 h 5790485"/>
              <a:gd name="connsiteX7545" fmla="*/ 11414283 w 13261896"/>
              <a:gd name="connsiteY7545" fmla="*/ 1047655 h 5790485"/>
              <a:gd name="connsiteX7546" fmla="*/ 11414283 w 13261896"/>
              <a:gd name="connsiteY7546" fmla="*/ 1028605 h 5790485"/>
              <a:gd name="connsiteX7547" fmla="*/ 11595211 w 13261896"/>
              <a:gd name="connsiteY7547" fmla="*/ 1033367 h 5790485"/>
              <a:gd name="connsiteX7548" fmla="*/ 11566636 w 13261896"/>
              <a:gd name="connsiteY7548" fmla="*/ 1057180 h 5790485"/>
              <a:gd name="connsiteX7549" fmla="*/ 11880913 w 13261896"/>
              <a:gd name="connsiteY7549" fmla="*/ 1057180 h 5790485"/>
              <a:gd name="connsiteX7550" fmla="*/ 11871388 w 13261896"/>
              <a:gd name="connsiteY7550" fmla="*/ 1033367 h 5790485"/>
              <a:gd name="connsiteX7551" fmla="*/ 11880913 w 13261896"/>
              <a:gd name="connsiteY7551" fmla="*/ 1014317 h 5790485"/>
              <a:gd name="connsiteX7552" fmla="*/ 11880913 w 13261896"/>
              <a:gd name="connsiteY7552" fmla="*/ 1057180 h 5790485"/>
              <a:gd name="connsiteX7553" fmla="*/ 11190446 w 13261896"/>
              <a:gd name="connsiteY7553" fmla="*/ 1052417 h 5790485"/>
              <a:gd name="connsiteX7554" fmla="*/ 11171396 w 13261896"/>
              <a:gd name="connsiteY7554" fmla="*/ 1057180 h 5790485"/>
              <a:gd name="connsiteX7555" fmla="*/ 11171396 w 13261896"/>
              <a:gd name="connsiteY7555" fmla="*/ 1014317 h 5790485"/>
              <a:gd name="connsiteX7556" fmla="*/ 11190446 w 13261896"/>
              <a:gd name="connsiteY7556" fmla="*/ 1014317 h 5790485"/>
              <a:gd name="connsiteX7557" fmla="*/ 11190446 w 13261896"/>
              <a:gd name="connsiteY7557" fmla="*/ 1052417 h 5790485"/>
              <a:gd name="connsiteX7558" fmla="*/ 11852386 w 13261896"/>
              <a:gd name="connsiteY7558" fmla="*/ 1023842 h 5790485"/>
              <a:gd name="connsiteX7559" fmla="*/ 11847623 w 13261896"/>
              <a:gd name="connsiteY7559" fmla="*/ 1047655 h 5790485"/>
              <a:gd name="connsiteX7560" fmla="*/ 11828573 w 13261896"/>
              <a:gd name="connsiteY7560" fmla="*/ 1047655 h 5790485"/>
              <a:gd name="connsiteX7561" fmla="*/ 11823811 w 13261896"/>
              <a:gd name="connsiteY7561" fmla="*/ 1023842 h 5790485"/>
              <a:gd name="connsiteX7562" fmla="*/ 11833336 w 13261896"/>
              <a:gd name="connsiteY7562" fmla="*/ 1000030 h 5790485"/>
              <a:gd name="connsiteX7563" fmla="*/ 11852386 w 13261896"/>
              <a:gd name="connsiteY7563" fmla="*/ 1023842 h 5790485"/>
              <a:gd name="connsiteX7564" fmla="*/ 11233309 w 13261896"/>
              <a:gd name="connsiteY7564" fmla="*/ 1019080 h 5790485"/>
              <a:gd name="connsiteX7565" fmla="*/ 11223784 w 13261896"/>
              <a:gd name="connsiteY7565" fmla="*/ 1042892 h 5790485"/>
              <a:gd name="connsiteX7566" fmla="*/ 11204734 w 13261896"/>
              <a:gd name="connsiteY7566" fmla="*/ 1019080 h 5790485"/>
              <a:gd name="connsiteX7567" fmla="*/ 11219021 w 13261896"/>
              <a:gd name="connsiteY7567" fmla="*/ 995267 h 5790485"/>
              <a:gd name="connsiteX7568" fmla="*/ 11233309 w 13261896"/>
              <a:gd name="connsiteY7568" fmla="*/ 1019080 h 5790485"/>
              <a:gd name="connsiteX7569" fmla="*/ 11799998 w 13261896"/>
              <a:gd name="connsiteY7569" fmla="*/ 990505 h 5790485"/>
              <a:gd name="connsiteX7570" fmla="*/ 11804761 w 13261896"/>
              <a:gd name="connsiteY7570" fmla="*/ 1028605 h 5790485"/>
              <a:gd name="connsiteX7571" fmla="*/ 11795236 w 13261896"/>
              <a:gd name="connsiteY7571" fmla="*/ 1038130 h 5790485"/>
              <a:gd name="connsiteX7572" fmla="*/ 11776186 w 13261896"/>
              <a:gd name="connsiteY7572" fmla="*/ 1009555 h 5790485"/>
              <a:gd name="connsiteX7573" fmla="*/ 11785711 w 13261896"/>
              <a:gd name="connsiteY7573" fmla="*/ 990505 h 5790485"/>
              <a:gd name="connsiteX7574" fmla="*/ 11799998 w 13261896"/>
              <a:gd name="connsiteY7574" fmla="*/ 990505 h 5790485"/>
              <a:gd name="connsiteX7575" fmla="*/ 11276171 w 13261896"/>
              <a:gd name="connsiteY7575" fmla="*/ 1009555 h 5790485"/>
              <a:gd name="connsiteX7576" fmla="*/ 11261883 w 13261896"/>
              <a:gd name="connsiteY7576" fmla="*/ 1033367 h 5790485"/>
              <a:gd name="connsiteX7577" fmla="*/ 11247596 w 13261896"/>
              <a:gd name="connsiteY7577" fmla="*/ 1009555 h 5790485"/>
              <a:gd name="connsiteX7578" fmla="*/ 11257121 w 13261896"/>
              <a:gd name="connsiteY7578" fmla="*/ 985742 h 5790485"/>
              <a:gd name="connsiteX7579" fmla="*/ 11276171 w 13261896"/>
              <a:gd name="connsiteY7579" fmla="*/ 1009555 h 5790485"/>
              <a:gd name="connsiteX7580" fmla="*/ 11761898 w 13261896"/>
              <a:gd name="connsiteY7580" fmla="*/ 1004792 h 5790485"/>
              <a:gd name="connsiteX7581" fmla="*/ 11742848 w 13261896"/>
              <a:gd name="connsiteY7581" fmla="*/ 1028605 h 5790485"/>
              <a:gd name="connsiteX7582" fmla="*/ 11728561 w 13261896"/>
              <a:gd name="connsiteY7582" fmla="*/ 1004792 h 5790485"/>
              <a:gd name="connsiteX7583" fmla="*/ 11742848 w 13261896"/>
              <a:gd name="connsiteY7583" fmla="*/ 980980 h 5790485"/>
              <a:gd name="connsiteX7584" fmla="*/ 11761898 w 13261896"/>
              <a:gd name="connsiteY7584" fmla="*/ 1004792 h 5790485"/>
              <a:gd name="connsiteX7585" fmla="*/ 11699986 w 13261896"/>
              <a:gd name="connsiteY7585" fmla="*/ 976217 h 5790485"/>
              <a:gd name="connsiteX7586" fmla="*/ 11709511 w 13261896"/>
              <a:gd name="connsiteY7586" fmla="*/ 985742 h 5790485"/>
              <a:gd name="connsiteX7587" fmla="*/ 11709511 w 13261896"/>
              <a:gd name="connsiteY7587" fmla="*/ 1019080 h 5790485"/>
              <a:gd name="connsiteX7588" fmla="*/ 11690461 w 13261896"/>
              <a:gd name="connsiteY7588" fmla="*/ 1023842 h 5790485"/>
              <a:gd name="connsiteX7589" fmla="*/ 11671411 w 13261896"/>
              <a:gd name="connsiteY7589" fmla="*/ 1000030 h 5790485"/>
              <a:gd name="connsiteX7590" fmla="*/ 11680936 w 13261896"/>
              <a:gd name="connsiteY7590" fmla="*/ 976217 h 5790485"/>
              <a:gd name="connsiteX7591" fmla="*/ 11699986 w 13261896"/>
              <a:gd name="connsiteY7591" fmla="*/ 976217 h 5790485"/>
              <a:gd name="connsiteX7592" fmla="*/ 11319033 w 13261896"/>
              <a:gd name="connsiteY7592" fmla="*/ 1000030 h 5790485"/>
              <a:gd name="connsiteX7593" fmla="*/ 11304746 w 13261896"/>
              <a:gd name="connsiteY7593" fmla="*/ 1028605 h 5790485"/>
              <a:gd name="connsiteX7594" fmla="*/ 11290458 w 13261896"/>
              <a:gd name="connsiteY7594" fmla="*/ 1000030 h 5790485"/>
              <a:gd name="connsiteX7595" fmla="*/ 11299983 w 13261896"/>
              <a:gd name="connsiteY7595" fmla="*/ 976217 h 5790485"/>
              <a:gd name="connsiteX7596" fmla="*/ 11319033 w 13261896"/>
              <a:gd name="connsiteY7596" fmla="*/ 1000030 h 5790485"/>
              <a:gd name="connsiteX7597" fmla="*/ 11657123 w 13261896"/>
              <a:gd name="connsiteY7597" fmla="*/ 995267 h 5790485"/>
              <a:gd name="connsiteX7598" fmla="*/ 11638073 w 13261896"/>
              <a:gd name="connsiteY7598" fmla="*/ 1019080 h 5790485"/>
              <a:gd name="connsiteX7599" fmla="*/ 11619023 w 13261896"/>
              <a:gd name="connsiteY7599" fmla="*/ 995267 h 5790485"/>
              <a:gd name="connsiteX7600" fmla="*/ 11638073 w 13261896"/>
              <a:gd name="connsiteY7600" fmla="*/ 971455 h 5790485"/>
              <a:gd name="connsiteX7601" fmla="*/ 11657123 w 13261896"/>
              <a:gd name="connsiteY7601" fmla="*/ 995267 h 5790485"/>
              <a:gd name="connsiteX7602" fmla="*/ 11371421 w 13261896"/>
              <a:gd name="connsiteY7602" fmla="*/ 995267 h 5790485"/>
              <a:gd name="connsiteX7603" fmla="*/ 11352371 w 13261896"/>
              <a:gd name="connsiteY7603" fmla="*/ 1019080 h 5790485"/>
              <a:gd name="connsiteX7604" fmla="*/ 11333321 w 13261896"/>
              <a:gd name="connsiteY7604" fmla="*/ 995267 h 5790485"/>
              <a:gd name="connsiteX7605" fmla="*/ 11352371 w 13261896"/>
              <a:gd name="connsiteY7605" fmla="*/ 971455 h 5790485"/>
              <a:gd name="connsiteX7606" fmla="*/ 11371421 w 13261896"/>
              <a:gd name="connsiteY7606" fmla="*/ 995267 h 5790485"/>
              <a:gd name="connsiteX7607" fmla="*/ 11814286 w 13261896"/>
              <a:gd name="connsiteY7607" fmla="*/ 980980 h 5790485"/>
              <a:gd name="connsiteX7608" fmla="*/ 11828573 w 13261896"/>
              <a:gd name="connsiteY7608" fmla="*/ 966692 h 5790485"/>
              <a:gd name="connsiteX7609" fmla="*/ 11814286 w 13261896"/>
              <a:gd name="connsiteY7609" fmla="*/ 980980 h 5790485"/>
              <a:gd name="connsiteX7610" fmla="*/ 11599973 w 13261896"/>
              <a:gd name="connsiteY7610" fmla="*/ 966692 h 5790485"/>
              <a:gd name="connsiteX7611" fmla="*/ 11604736 w 13261896"/>
              <a:gd name="connsiteY7611" fmla="*/ 985742 h 5790485"/>
              <a:gd name="connsiteX7612" fmla="*/ 11580923 w 13261896"/>
              <a:gd name="connsiteY7612" fmla="*/ 1009555 h 5790485"/>
              <a:gd name="connsiteX7613" fmla="*/ 11561873 w 13261896"/>
              <a:gd name="connsiteY7613" fmla="*/ 985742 h 5790485"/>
              <a:gd name="connsiteX7614" fmla="*/ 11571398 w 13261896"/>
              <a:gd name="connsiteY7614" fmla="*/ 966692 h 5790485"/>
              <a:gd name="connsiteX7615" fmla="*/ 11599973 w 13261896"/>
              <a:gd name="connsiteY7615" fmla="*/ 966692 h 5790485"/>
              <a:gd name="connsiteX7616" fmla="*/ 11547586 w 13261896"/>
              <a:gd name="connsiteY7616" fmla="*/ 985742 h 5790485"/>
              <a:gd name="connsiteX7617" fmla="*/ 11519011 w 13261896"/>
              <a:gd name="connsiteY7617" fmla="*/ 1009555 h 5790485"/>
              <a:gd name="connsiteX7618" fmla="*/ 11499961 w 13261896"/>
              <a:gd name="connsiteY7618" fmla="*/ 985742 h 5790485"/>
              <a:gd name="connsiteX7619" fmla="*/ 11519011 w 13261896"/>
              <a:gd name="connsiteY7619" fmla="*/ 966692 h 5790485"/>
              <a:gd name="connsiteX7620" fmla="*/ 11547586 w 13261896"/>
              <a:gd name="connsiteY7620" fmla="*/ 985742 h 5790485"/>
              <a:gd name="connsiteX7621" fmla="*/ 11485673 w 13261896"/>
              <a:gd name="connsiteY7621" fmla="*/ 990505 h 5790485"/>
              <a:gd name="connsiteX7622" fmla="*/ 11461908 w 13261896"/>
              <a:gd name="connsiteY7622" fmla="*/ 1009555 h 5790485"/>
              <a:gd name="connsiteX7623" fmla="*/ 11438096 w 13261896"/>
              <a:gd name="connsiteY7623" fmla="*/ 985742 h 5790485"/>
              <a:gd name="connsiteX7624" fmla="*/ 11461908 w 13261896"/>
              <a:gd name="connsiteY7624" fmla="*/ 966692 h 5790485"/>
              <a:gd name="connsiteX7625" fmla="*/ 11485673 w 13261896"/>
              <a:gd name="connsiteY7625" fmla="*/ 990505 h 5790485"/>
              <a:gd name="connsiteX7626" fmla="*/ 11423808 w 13261896"/>
              <a:gd name="connsiteY7626" fmla="*/ 990505 h 5790485"/>
              <a:gd name="connsiteX7627" fmla="*/ 11404758 w 13261896"/>
              <a:gd name="connsiteY7627" fmla="*/ 1014317 h 5790485"/>
              <a:gd name="connsiteX7628" fmla="*/ 11385708 w 13261896"/>
              <a:gd name="connsiteY7628" fmla="*/ 985742 h 5790485"/>
              <a:gd name="connsiteX7629" fmla="*/ 11404758 w 13261896"/>
              <a:gd name="connsiteY7629" fmla="*/ 966692 h 5790485"/>
              <a:gd name="connsiteX7630" fmla="*/ 11423808 w 13261896"/>
              <a:gd name="connsiteY7630" fmla="*/ 990505 h 5790485"/>
              <a:gd name="connsiteX7631" fmla="*/ 11838098 w 13261896"/>
              <a:gd name="connsiteY7631" fmla="*/ 980980 h 5790485"/>
              <a:gd name="connsiteX7632" fmla="*/ 11847623 w 13261896"/>
              <a:gd name="connsiteY7632" fmla="*/ 961930 h 5790485"/>
              <a:gd name="connsiteX7633" fmla="*/ 11838098 w 13261896"/>
              <a:gd name="connsiteY7633" fmla="*/ 980980 h 5790485"/>
              <a:gd name="connsiteX7634" fmla="*/ 12028550 w 13261896"/>
              <a:gd name="connsiteY7634" fmla="*/ 990505 h 5790485"/>
              <a:gd name="connsiteX7635" fmla="*/ 12009500 w 13261896"/>
              <a:gd name="connsiteY7635" fmla="*/ 957167 h 5790485"/>
              <a:gd name="connsiteX7636" fmla="*/ 12028550 w 13261896"/>
              <a:gd name="connsiteY7636" fmla="*/ 990505 h 5790485"/>
              <a:gd name="connsiteX7637" fmla="*/ 12642819 w 13261896"/>
              <a:gd name="connsiteY7637" fmla="*/ 1071467 h 5790485"/>
              <a:gd name="connsiteX7638" fmla="*/ 12452366 w 13261896"/>
              <a:gd name="connsiteY7638" fmla="*/ 1414320 h 5790485"/>
              <a:gd name="connsiteX7639" fmla="*/ 12404741 w 13261896"/>
              <a:gd name="connsiteY7639" fmla="*/ 1385745 h 5790485"/>
              <a:gd name="connsiteX7640" fmla="*/ 12304729 w 13261896"/>
              <a:gd name="connsiteY7640" fmla="*/ 1485757 h 5790485"/>
              <a:gd name="connsiteX7641" fmla="*/ 12366641 w 13261896"/>
              <a:gd name="connsiteY7641" fmla="*/ 1576197 h 5790485"/>
              <a:gd name="connsiteX7642" fmla="*/ 12438079 w 13261896"/>
              <a:gd name="connsiteY7642" fmla="*/ 1480995 h 5790485"/>
              <a:gd name="connsiteX7643" fmla="*/ 12395216 w 13261896"/>
              <a:gd name="connsiteY7643" fmla="*/ 1423845 h 5790485"/>
              <a:gd name="connsiteX7644" fmla="*/ 12338066 w 13261896"/>
              <a:gd name="connsiteY7644" fmla="*/ 1480995 h 5790485"/>
              <a:gd name="connsiteX7645" fmla="*/ 12366641 w 13261896"/>
              <a:gd name="connsiteY7645" fmla="*/ 1523810 h 5790485"/>
              <a:gd name="connsiteX7646" fmla="*/ 12399979 w 13261896"/>
              <a:gd name="connsiteY7646" fmla="*/ 1485757 h 5790485"/>
              <a:gd name="connsiteX7647" fmla="*/ 12380929 w 13261896"/>
              <a:gd name="connsiteY7647" fmla="*/ 1457182 h 5790485"/>
              <a:gd name="connsiteX7648" fmla="*/ 12366641 w 13261896"/>
              <a:gd name="connsiteY7648" fmla="*/ 1466707 h 5790485"/>
              <a:gd name="connsiteX7649" fmla="*/ 12385691 w 13261896"/>
              <a:gd name="connsiteY7649" fmla="*/ 1471470 h 5790485"/>
              <a:gd name="connsiteX7650" fmla="*/ 12385691 w 13261896"/>
              <a:gd name="connsiteY7650" fmla="*/ 1499997 h 5790485"/>
              <a:gd name="connsiteX7651" fmla="*/ 12366641 w 13261896"/>
              <a:gd name="connsiteY7651" fmla="*/ 1514285 h 5790485"/>
              <a:gd name="connsiteX7652" fmla="*/ 12347591 w 13261896"/>
              <a:gd name="connsiteY7652" fmla="*/ 1480995 h 5790485"/>
              <a:gd name="connsiteX7653" fmla="*/ 12395216 w 13261896"/>
              <a:gd name="connsiteY7653" fmla="*/ 1442895 h 5790485"/>
              <a:gd name="connsiteX7654" fmla="*/ 12423791 w 13261896"/>
              <a:gd name="connsiteY7654" fmla="*/ 1485757 h 5790485"/>
              <a:gd name="connsiteX7655" fmla="*/ 12366641 w 13261896"/>
              <a:gd name="connsiteY7655" fmla="*/ 1561910 h 5790485"/>
              <a:gd name="connsiteX7656" fmla="*/ 12319016 w 13261896"/>
              <a:gd name="connsiteY7656" fmla="*/ 1485757 h 5790485"/>
              <a:gd name="connsiteX7657" fmla="*/ 12404741 w 13261896"/>
              <a:gd name="connsiteY7657" fmla="*/ 1400032 h 5790485"/>
              <a:gd name="connsiteX7658" fmla="*/ 12447604 w 13261896"/>
              <a:gd name="connsiteY7658" fmla="*/ 1476232 h 5790485"/>
              <a:gd name="connsiteX7659" fmla="*/ 12438079 w 13261896"/>
              <a:gd name="connsiteY7659" fmla="*/ 1523810 h 5790485"/>
              <a:gd name="connsiteX7660" fmla="*/ 12404741 w 13261896"/>
              <a:gd name="connsiteY7660" fmla="*/ 1561910 h 5790485"/>
              <a:gd name="connsiteX7661" fmla="*/ 12352354 w 13261896"/>
              <a:gd name="connsiteY7661" fmla="*/ 1619060 h 5790485"/>
              <a:gd name="connsiteX7662" fmla="*/ 12285679 w 13261896"/>
              <a:gd name="connsiteY7662" fmla="*/ 1552385 h 5790485"/>
              <a:gd name="connsiteX7663" fmla="*/ 12285679 w 13261896"/>
              <a:gd name="connsiteY7663" fmla="*/ 1461945 h 5790485"/>
              <a:gd name="connsiteX7664" fmla="*/ 12323779 w 13261896"/>
              <a:gd name="connsiteY7664" fmla="*/ 1380982 h 5790485"/>
              <a:gd name="connsiteX7665" fmla="*/ 12576191 w 13261896"/>
              <a:gd name="connsiteY7665" fmla="*/ 1171432 h 5790485"/>
              <a:gd name="connsiteX7666" fmla="*/ 12614291 w 13261896"/>
              <a:gd name="connsiteY7666" fmla="*/ 1038130 h 5790485"/>
              <a:gd name="connsiteX7667" fmla="*/ 12585716 w 13261896"/>
              <a:gd name="connsiteY7667" fmla="*/ 966692 h 5790485"/>
              <a:gd name="connsiteX7668" fmla="*/ 12576191 w 13261896"/>
              <a:gd name="connsiteY7668" fmla="*/ 971455 h 5790485"/>
              <a:gd name="connsiteX7669" fmla="*/ 12600004 w 13261896"/>
              <a:gd name="connsiteY7669" fmla="*/ 1042892 h 5790485"/>
              <a:gd name="connsiteX7670" fmla="*/ 12580954 w 13261896"/>
              <a:gd name="connsiteY7670" fmla="*/ 1123807 h 5790485"/>
              <a:gd name="connsiteX7671" fmla="*/ 12552379 w 13261896"/>
              <a:gd name="connsiteY7671" fmla="*/ 1190482 h 5790485"/>
              <a:gd name="connsiteX7672" fmla="*/ 12271391 w 13261896"/>
              <a:gd name="connsiteY7672" fmla="*/ 1461945 h 5790485"/>
              <a:gd name="connsiteX7673" fmla="*/ 12271391 w 13261896"/>
              <a:gd name="connsiteY7673" fmla="*/ 1547622 h 5790485"/>
              <a:gd name="connsiteX7674" fmla="*/ 12214288 w 13261896"/>
              <a:gd name="connsiteY7674" fmla="*/ 1766697 h 5790485"/>
              <a:gd name="connsiteX7675" fmla="*/ 12209525 w 13261896"/>
              <a:gd name="connsiteY7675" fmla="*/ 1752410 h 5790485"/>
              <a:gd name="connsiteX7676" fmla="*/ 12238100 w 13261896"/>
              <a:gd name="connsiteY7676" fmla="*/ 1700022 h 5790485"/>
              <a:gd name="connsiteX7677" fmla="*/ 12261866 w 13261896"/>
              <a:gd name="connsiteY7677" fmla="*/ 1628585 h 5790485"/>
              <a:gd name="connsiteX7678" fmla="*/ 12261866 w 13261896"/>
              <a:gd name="connsiteY7678" fmla="*/ 1438132 h 5790485"/>
              <a:gd name="connsiteX7679" fmla="*/ 12295204 w 13261896"/>
              <a:gd name="connsiteY7679" fmla="*/ 1366695 h 5790485"/>
              <a:gd name="connsiteX7680" fmla="*/ 12538091 w 13261896"/>
              <a:gd name="connsiteY7680" fmla="*/ 1190482 h 5790485"/>
              <a:gd name="connsiteX7681" fmla="*/ 12595241 w 13261896"/>
              <a:gd name="connsiteY7681" fmla="*/ 1033367 h 5790485"/>
              <a:gd name="connsiteX7682" fmla="*/ 12561904 w 13261896"/>
              <a:gd name="connsiteY7682" fmla="*/ 971455 h 5790485"/>
              <a:gd name="connsiteX7683" fmla="*/ 12557141 w 13261896"/>
              <a:gd name="connsiteY7683" fmla="*/ 976217 h 5790485"/>
              <a:gd name="connsiteX7684" fmla="*/ 12585716 w 13261896"/>
              <a:gd name="connsiteY7684" fmla="*/ 1033367 h 5790485"/>
              <a:gd name="connsiteX7685" fmla="*/ 12542854 w 13261896"/>
              <a:gd name="connsiteY7685" fmla="*/ 1157145 h 5790485"/>
              <a:gd name="connsiteX7686" fmla="*/ 12247579 w 13261896"/>
              <a:gd name="connsiteY7686" fmla="*/ 1423845 h 5790485"/>
              <a:gd name="connsiteX7687" fmla="*/ 12247579 w 13261896"/>
              <a:gd name="connsiteY7687" fmla="*/ 1633347 h 5790485"/>
              <a:gd name="connsiteX7688" fmla="*/ 12214288 w 13261896"/>
              <a:gd name="connsiteY7688" fmla="*/ 1719072 h 5790485"/>
              <a:gd name="connsiteX7689" fmla="*/ 12190475 w 13261896"/>
              <a:gd name="connsiteY7689" fmla="*/ 1733360 h 5790485"/>
              <a:gd name="connsiteX7690" fmla="*/ 12228575 w 13261896"/>
              <a:gd name="connsiteY7690" fmla="*/ 1661922 h 5790485"/>
              <a:gd name="connsiteX7691" fmla="*/ 12242863 w 13261896"/>
              <a:gd name="connsiteY7691" fmla="*/ 1604772 h 5790485"/>
              <a:gd name="connsiteX7692" fmla="*/ 12228575 w 13261896"/>
              <a:gd name="connsiteY7692" fmla="*/ 1528572 h 5790485"/>
              <a:gd name="connsiteX7693" fmla="*/ 12219050 w 13261896"/>
              <a:gd name="connsiteY7693" fmla="*/ 1561910 h 5790485"/>
              <a:gd name="connsiteX7694" fmla="*/ 12200000 w 13261896"/>
              <a:gd name="connsiteY7694" fmla="*/ 1595247 h 5790485"/>
              <a:gd name="connsiteX7695" fmla="*/ 12228575 w 13261896"/>
              <a:gd name="connsiteY7695" fmla="*/ 1580960 h 5790485"/>
              <a:gd name="connsiteX7696" fmla="*/ 12228575 w 13261896"/>
              <a:gd name="connsiteY7696" fmla="*/ 1619060 h 5790485"/>
              <a:gd name="connsiteX7697" fmla="*/ 12171425 w 13261896"/>
              <a:gd name="connsiteY7697" fmla="*/ 1728597 h 5790485"/>
              <a:gd name="connsiteX7698" fmla="*/ 12104750 w 13261896"/>
              <a:gd name="connsiteY7698" fmla="*/ 1704785 h 5790485"/>
              <a:gd name="connsiteX7699" fmla="*/ 11947588 w 13261896"/>
              <a:gd name="connsiteY7699" fmla="*/ 1895237 h 5790485"/>
              <a:gd name="connsiteX7700" fmla="*/ 11833336 w 13261896"/>
              <a:gd name="connsiteY7700" fmla="*/ 1804797 h 5790485"/>
              <a:gd name="connsiteX7701" fmla="*/ 11714273 w 13261896"/>
              <a:gd name="connsiteY7701" fmla="*/ 1938099 h 5790485"/>
              <a:gd name="connsiteX7702" fmla="*/ 11723798 w 13261896"/>
              <a:gd name="connsiteY7702" fmla="*/ 1761935 h 5790485"/>
              <a:gd name="connsiteX7703" fmla="*/ 11790473 w 13261896"/>
              <a:gd name="connsiteY7703" fmla="*/ 1795272 h 5790485"/>
              <a:gd name="connsiteX7704" fmla="*/ 11861911 w 13261896"/>
              <a:gd name="connsiteY7704" fmla="*/ 1723835 h 5790485"/>
              <a:gd name="connsiteX7705" fmla="*/ 11904725 w 13261896"/>
              <a:gd name="connsiteY7705" fmla="*/ 1752410 h 5790485"/>
              <a:gd name="connsiteX7706" fmla="*/ 11952350 w 13261896"/>
              <a:gd name="connsiteY7706" fmla="*/ 1695260 h 5790485"/>
              <a:gd name="connsiteX7707" fmla="*/ 11914250 w 13261896"/>
              <a:gd name="connsiteY7707" fmla="*/ 1652397 h 5790485"/>
              <a:gd name="connsiteX7708" fmla="*/ 11890438 w 13261896"/>
              <a:gd name="connsiteY7708" fmla="*/ 1676210 h 5790485"/>
              <a:gd name="connsiteX7709" fmla="*/ 11909488 w 13261896"/>
              <a:gd name="connsiteY7709" fmla="*/ 1690497 h 5790485"/>
              <a:gd name="connsiteX7710" fmla="*/ 11899963 w 13261896"/>
              <a:gd name="connsiteY7710" fmla="*/ 1676210 h 5790485"/>
              <a:gd name="connsiteX7711" fmla="*/ 11914250 w 13261896"/>
              <a:gd name="connsiteY7711" fmla="*/ 1666685 h 5790485"/>
              <a:gd name="connsiteX7712" fmla="*/ 11942825 w 13261896"/>
              <a:gd name="connsiteY7712" fmla="*/ 1695260 h 5790485"/>
              <a:gd name="connsiteX7713" fmla="*/ 11904725 w 13261896"/>
              <a:gd name="connsiteY7713" fmla="*/ 1738122 h 5790485"/>
              <a:gd name="connsiteX7714" fmla="*/ 11866625 w 13261896"/>
              <a:gd name="connsiteY7714" fmla="*/ 1680972 h 5790485"/>
              <a:gd name="connsiteX7715" fmla="*/ 11899963 w 13261896"/>
              <a:gd name="connsiteY7715" fmla="*/ 1628585 h 5790485"/>
              <a:gd name="connsiteX7716" fmla="*/ 11914250 w 13261896"/>
              <a:gd name="connsiteY7716" fmla="*/ 1585722 h 5790485"/>
              <a:gd name="connsiteX7717" fmla="*/ 11971400 w 13261896"/>
              <a:gd name="connsiteY7717" fmla="*/ 1547622 h 5790485"/>
              <a:gd name="connsiteX7718" fmla="*/ 12052363 w 13261896"/>
              <a:gd name="connsiteY7718" fmla="*/ 1647635 h 5790485"/>
              <a:gd name="connsiteX7719" fmla="*/ 12009500 w 13261896"/>
              <a:gd name="connsiteY7719" fmla="*/ 1700022 h 5790485"/>
              <a:gd name="connsiteX7720" fmla="*/ 11980925 w 13261896"/>
              <a:gd name="connsiteY7720" fmla="*/ 1671447 h 5790485"/>
              <a:gd name="connsiteX7721" fmla="*/ 11999975 w 13261896"/>
              <a:gd name="connsiteY7721" fmla="*/ 1647635 h 5790485"/>
              <a:gd name="connsiteX7722" fmla="*/ 12023788 w 13261896"/>
              <a:gd name="connsiteY7722" fmla="*/ 1647635 h 5790485"/>
              <a:gd name="connsiteX7723" fmla="*/ 12038075 w 13261896"/>
              <a:gd name="connsiteY7723" fmla="*/ 1680972 h 5790485"/>
              <a:gd name="connsiteX7724" fmla="*/ 12038075 w 13261896"/>
              <a:gd name="connsiteY7724" fmla="*/ 1652397 h 5790485"/>
              <a:gd name="connsiteX7725" fmla="*/ 12009500 w 13261896"/>
              <a:gd name="connsiteY7725" fmla="*/ 1633347 h 5790485"/>
              <a:gd name="connsiteX7726" fmla="*/ 11971400 w 13261896"/>
              <a:gd name="connsiteY7726" fmla="*/ 1671447 h 5790485"/>
              <a:gd name="connsiteX7727" fmla="*/ 12009500 w 13261896"/>
              <a:gd name="connsiteY7727" fmla="*/ 1714310 h 5790485"/>
              <a:gd name="connsiteX7728" fmla="*/ 12085700 w 13261896"/>
              <a:gd name="connsiteY7728" fmla="*/ 1671447 h 5790485"/>
              <a:gd name="connsiteX7729" fmla="*/ 12138088 w 13261896"/>
              <a:gd name="connsiteY7729" fmla="*/ 1700022 h 5790485"/>
              <a:gd name="connsiteX7730" fmla="*/ 12190475 w 13261896"/>
              <a:gd name="connsiteY7730" fmla="*/ 1623822 h 5790485"/>
              <a:gd name="connsiteX7731" fmla="*/ 12138088 w 13261896"/>
              <a:gd name="connsiteY7731" fmla="*/ 1657160 h 5790485"/>
              <a:gd name="connsiteX7732" fmla="*/ 12099988 w 13261896"/>
              <a:gd name="connsiteY7732" fmla="*/ 1642872 h 5790485"/>
              <a:gd name="connsiteX7733" fmla="*/ 12061888 w 13261896"/>
              <a:gd name="connsiteY7733" fmla="*/ 1671447 h 5790485"/>
              <a:gd name="connsiteX7734" fmla="*/ 11971400 w 13261896"/>
              <a:gd name="connsiteY7734" fmla="*/ 1533335 h 5790485"/>
              <a:gd name="connsiteX7735" fmla="*/ 11909488 w 13261896"/>
              <a:gd name="connsiteY7735" fmla="*/ 1566672 h 5790485"/>
              <a:gd name="connsiteX7736" fmla="*/ 11885675 w 13261896"/>
              <a:gd name="connsiteY7736" fmla="*/ 1623822 h 5790485"/>
              <a:gd name="connsiteX7737" fmla="*/ 11857148 w 13261896"/>
              <a:gd name="connsiteY7737" fmla="*/ 1680972 h 5790485"/>
              <a:gd name="connsiteX7738" fmla="*/ 11814286 w 13261896"/>
              <a:gd name="connsiteY7738" fmla="*/ 1652397 h 5790485"/>
              <a:gd name="connsiteX7739" fmla="*/ 11771423 w 13261896"/>
              <a:gd name="connsiteY7739" fmla="*/ 1685735 h 5790485"/>
              <a:gd name="connsiteX7740" fmla="*/ 11747611 w 13261896"/>
              <a:gd name="connsiteY7740" fmla="*/ 1704785 h 5790485"/>
              <a:gd name="connsiteX7741" fmla="*/ 11742848 w 13261896"/>
              <a:gd name="connsiteY7741" fmla="*/ 1723835 h 5790485"/>
              <a:gd name="connsiteX7742" fmla="*/ 11766661 w 13261896"/>
              <a:gd name="connsiteY7742" fmla="*/ 1757172 h 5790485"/>
              <a:gd name="connsiteX7743" fmla="*/ 11799998 w 13261896"/>
              <a:gd name="connsiteY7743" fmla="*/ 1757172 h 5790485"/>
              <a:gd name="connsiteX7744" fmla="*/ 11809523 w 13261896"/>
              <a:gd name="connsiteY7744" fmla="*/ 1747647 h 5790485"/>
              <a:gd name="connsiteX7745" fmla="*/ 11757136 w 13261896"/>
              <a:gd name="connsiteY7745" fmla="*/ 1733360 h 5790485"/>
              <a:gd name="connsiteX7746" fmla="*/ 11752373 w 13261896"/>
              <a:gd name="connsiteY7746" fmla="*/ 1723835 h 5790485"/>
              <a:gd name="connsiteX7747" fmla="*/ 11761898 w 13261896"/>
              <a:gd name="connsiteY7747" fmla="*/ 1704785 h 5790485"/>
              <a:gd name="connsiteX7748" fmla="*/ 11814286 w 13261896"/>
              <a:gd name="connsiteY7748" fmla="*/ 1661922 h 5790485"/>
              <a:gd name="connsiteX7749" fmla="*/ 11828573 w 13261896"/>
              <a:gd name="connsiteY7749" fmla="*/ 1666685 h 5790485"/>
              <a:gd name="connsiteX7750" fmla="*/ 11852386 w 13261896"/>
              <a:gd name="connsiteY7750" fmla="*/ 1709547 h 5790485"/>
              <a:gd name="connsiteX7751" fmla="*/ 11809523 w 13261896"/>
              <a:gd name="connsiteY7751" fmla="*/ 1776222 h 5790485"/>
              <a:gd name="connsiteX7752" fmla="*/ 11790473 w 13261896"/>
              <a:gd name="connsiteY7752" fmla="*/ 1785747 h 5790485"/>
              <a:gd name="connsiteX7753" fmla="*/ 11728561 w 13261896"/>
              <a:gd name="connsiteY7753" fmla="*/ 1733360 h 5790485"/>
              <a:gd name="connsiteX7754" fmla="*/ 11733323 w 13261896"/>
              <a:gd name="connsiteY7754" fmla="*/ 1680972 h 5790485"/>
              <a:gd name="connsiteX7755" fmla="*/ 11823811 w 13261896"/>
              <a:gd name="connsiteY7755" fmla="*/ 1576197 h 5790485"/>
              <a:gd name="connsiteX7756" fmla="*/ 11876150 w 13261896"/>
              <a:gd name="connsiteY7756" fmla="*/ 1595247 h 5790485"/>
              <a:gd name="connsiteX7757" fmla="*/ 11909488 w 13261896"/>
              <a:gd name="connsiteY7757" fmla="*/ 1547622 h 5790485"/>
              <a:gd name="connsiteX7758" fmla="*/ 11985688 w 13261896"/>
              <a:gd name="connsiteY7758" fmla="*/ 1509522 h 5790485"/>
              <a:gd name="connsiteX7759" fmla="*/ 12076175 w 13261896"/>
              <a:gd name="connsiteY7759" fmla="*/ 1542860 h 5790485"/>
              <a:gd name="connsiteX7760" fmla="*/ 12152375 w 13261896"/>
              <a:gd name="connsiteY7760" fmla="*/ 1433370 h 5790485"/>
              <a:gd name="connsiteX7761" fmla="*/ 12200000 w 13261896"/>
              <a:gd name="connsiteY7761" fmla="*/ 1499997 h 5790485"/>
              <a:gd name="connsiteX7762" fmla="*/ 12133325 w 13261896"/>
              <a:gd name="connsiteY7762" fmla="*/ 1595247 h 5790485"/>
              <a:gd name="connsiteX7763" fmla="*/ 12099988 w 13261896"/>
              <a:gd name="connsiteY7763" fmla="*/ 1533335 h 5790485"/>
              <a:gd name="connsiteX7764" fmla="*/ 12147613 w 13261896"/>
              <a:gd name="connsiteY7764" fmla="*/ 1457182 h 5790485"/>
              <a:gd name="connsiteX7765" fmla="*/ 12176188 w 13261896"/>
              <a:gd name="connsiteY7765" fmla="*/ 1499997 h 5790485"/>
              <a:gd name="connsiteX7766" fmla="*/ 12142850 w 13261896"/>
              <a:gd name="connsiteY7766" fmla="*/ 1561910 h 5790485"/>
              <a:gd name="connsiteX7767" fmla="*/ 12128563 w 13261896"/>
              <a:gd name="connsiteY7767" fmla="*/ 1523810 h 5790485"/>
              <a:gd name="connsiteX7768" fmla="*/ 12152375 w 13261896"/>
              <a:gd name="connsiteY7768" fmla="*/ 1495235 h 5790485"/>
              <a:gd name="connsiteX7769" fmla="*/ 12157138 w 13261896"/>
              <a:gd name="connsiteY7769" fmla="*/ 1509522 h 5790485"/>
              <a:gd name="connsiteX7770" fmla="*/ 12128563 w 13261896"/>
              <a:gd name="connsiteY7770" fmla="*/ 1528572 h 5790485"/>
              <a:gd name="connsiteX7771" fmla="*/ 12142850 w 13261896"/>
              <a:gd name="connsiteY7771" fmla="*/ 1538097 h 5790485"/>
              <a:gd name="connsiteX7772" fmla="*/ 12171425 w 13261896"/>
              <a:gd name="connsiteY7772" fmla="*/ 1504760 h 5790485"/>
              <a:gd name="connsiteX7773" fmla="*/ 12142850 w 13261896"/>
              <a:gd name="connsiteY7773" fmla="*/ 1480995 h 5790485"/>
              <a:gd name="connsiteX7774" fmla="*/ 12114275 w 13261896"/>
              <a:gd name="connsiteY7774" fmla="*/ 1523810 h 5790485"/>
              <a:gd name="connsiteX7775" fmla="*/ 12142850 w 13261896"/>
              <a:gd name="connsiteY7775" fmla="*/ 1571435 h 5790485"/>
              <a:gd name="connsiteX7776" fmla="*/ 12190475 w 13261896"/>
              <a:gd name="connsiteY7776" fmla="*/ 1499997 h 5790485"/>
              <a:gd name="connsiteX7777" fmla="*/ 12147613 w 13261896"/>
              <a:gd name="connsiteY7777" fmla="*/ 1442895 h 5790485"/>
              <a:gd name="connsiteX7778" fmla="*/ 12085700 w 13261896"/>
              <a:gd name="connsiteY7778" fmla="*/ 1538097 h 5790485"/>
              <a:gd name="connsiteX7779" fmla="*/ 12133325 w 13261896"/>
              <a:gd name="connsiteY7779" fmla="*/ 1609535 h 5790485"/>
              <a:gd name="connsiteX7780" fmla="*/ 12214288 w 13261896"/>
              <a:gd name="connsiteY7780" fmla="*/ 1499997 h 5790485"/>
              <a:gd name="connsiteX7781" fmla="*/ 12200000 w 13261896"/>
              <a:gd name="connsiteY7781" fmla="*/ 1433370 h 5790485"/>
              <a:gd name="connsiteX7782" fmla="*/ 12247579 w 13261896"/>
              <a:gd name="connsiteY7782" fmla="*/ 1338120 h 5790485"/>
              <a:gd name="connsiteX7783" fmla="*/ 12561904 w 13261896"/>
              <a:gd name="connsiteY7783" fmla="*/ 1038130 h 5790485"/>
              <a:gd name="connsiteX7784" fmla="*/ 12542854 w 13261896"/>
              <a:gd name="connsiteY7784" fmla="*/ 980980 h 5790485"/>
              <a:gd name="connsiteX7785" fmla="*/ 12576191 w 13261896"/>
              <a:gd name="connsiteY7785" fmla="*/ 952405 h 5790485"/>
              <a:gd name="connsiteX7786" fmla="*/ 12642819 w 13261896"/>
              <a:gd name="connsiteY7786" fmla="*/ 1071467 h 5790485"/>
              <a:gd name="connsiteX7787" fmla="*/ 11152346 w 13261896"/>
              <a:gd name="connsiteY7787" fmla="*/ 1004792 h 5790485"/>
              <a:gd name="connsiteX7788" fmla="*/ 11100006 w 13261896"/>
              <a:gd name="connsiteY7788" fmla="*/ 1038130 h 5790485"/>
              <a:gd name="connsiteX7789" fmla="*/ 11047619 w 13261896"/>
              <a:gd name="connsiteY7789" fmla="*/ 980980 h 5790485"/>
              <a:gd name="connsiteX7790" fmla="*/ 11085719 w 13261896"/>
              <a:gd name="connsiteY7790" fmla="*/ 952405 h 5790485"/>
              <a:gd name="connsiteX7791" fmla="*/ 11152346 w 13261896"/>
              <a:gd name="connsiteY7791" fmla="*/ 1004792 h 5790485"/>
              <a:gd name="connsiteX7792" fmla="*/ 12014263 w 13261896"/>
              <a:gd name="connsiteY7792" fmla="*/ 990505 h 5790485"/>
              <a:gd name="connsiteX7793" fmla="*/ 11966638 w 13261896"/>
              <a:gd name="connsiteY7793" fmla="*/ 1052417 h 5790485"/>
              <a:gd name="connsiteX7794" fmla="*/ 11861911 w 13261896"/>
              <a:gd name="connsiteY7794" fmla="*/ 995267 h 5790485"/>
              <a:gd name="connsiteX7795" fmla="*/ 11928538 w 13261896"/>
              <a:gd name="connsiteY7795" fmla="*/ 933355 h 5790485"/>
              <a:gd name="connsiteX7796" fmla="*/ 12014263 w 13261896"/>
              <a:gd name="connsiteY7796" fmla="*/ 990505 h 5790485"/>
              <a:gd name="connsiteX7797" fmla="*/ 11604736 w 13261896"/>
              <a:gd name="connsiteY7797" fmla="*/ 952405 h 5790485"/>
              <a:gd name="connsiteX7798" fmla="*/ 11609498 w 13261896"/>
              <a:gd name="connsiteY7798" fmla="*/ 933355 h 5790485"/>
              <a:gd name="connsiteX7799" fmla="*/ 11604736 w 13261896"/>
              <a:gd name="connsiteY7799" fmla="*/ 952405 h 5790485"/>
              <a:gd name="connsiteX7800" fmla="*/ 11357133 w 13261896"/>
              <a:gd name="connsiteY7800" fmla="*/ 952405 h 5790485"/>
              <a:gd name="connsiteX7801" fmla="*/ 11357133 w 13261896"/>
              <a:gd name="connsiteY7801" fmla="*/ 933355 h 5790485"/>
              <a:gd name="connsiteX7802" fmla="*/ 11357133 w 13261896"/>
              <a:gd name="connsiteY7802" fmla="*/ 952405 h 5790485"/>
              <a:gd name="connsiteX7803" fmla="*/ 11147584 w 13261896"/>
              <a:gd name="connsiteY7803" fmla="*/ 980980 h 5790485"/>
              <a:gd name="connsiteX7804" fmla="*/ 11085719 w 13261896"/>
              <a:gd name="connsiteY7804" fmla="*/ 938117 h 5790485"/>
              <a:gd name="connsiteX7805" fmla="*/ 11038094 w 13261896"/>
              <a:gd name="connsiteY7805" fmla="*/ 990505 h 5790485"/>
              <a:gd name="connsiteX7806" fmla="*/ 11033331 w 13261896"/>
              <a:gd name="connsiteY7806" fmla="*/ 971455 h 5790485"/>
              <a:gd name="connsiteX7807" fmla="*/ 11038094 w 13261896"/>
              <a:gd name="connsiteY7807" fmla="*/ 957167 h 5790485"/>
              <a:gd name="connsiteX7808" fmla="*/ 11085719 w 13261896"/>
              <a:gd name="connsiteY7808" fmla="*/ 933355 h 5790485"/>
              <a:gd name="connsiteX7809" fmla="*/ 11147584 w 13261896"/>
              <a:gd name="connsiteY7809" fmla="*/ 980980 h 5790485"/>
              <a:gd name="connsiteX7810" fmla="*/ 11971400 w 13261896"/>
              <a:gd name="connsiteY7810" fmla="*/ 938117 h 5790485"/>
              <a:gd name="connsiteX7811" fmla="*/ 11928538 w 13261896"/>
              <a:gd name="connsiteY7811" fmla="*/ 919067 h 5790485"/>
              <a:gd name="connsiteX7812" fmla="*/ 11857148 w 13261896"/>
              <a:gd name="connsiteY7812" fmla="*/ 976217 h 5790485"/>
              <a:gd name="connsiteX7813" fmla="*/ 11928538 w 13261896"/>
              <a:gd name="connsiteY7813" fmla="*/ 919067 h 5790485"/>
              <a:gd name="connsiteX7814" fmla="*/ 11971400 w 13261896"/>
              <a:gd name="connsiteY7814" fmla="*/ 938117 h 5790485"/>
              <a:gd name="connsiteX7815" fmla="*/ 11157109 w 13261896"/>
              <a:gd name="connsiteY7815" fmla="*/ 971455 h 5790485"/>
              <a:gd name="connsiteX7816" fmla="*/ 11085719 w 13261896"/>
              <a:gd name="connsiteY7816" fmla="*/ 919067 h 5790485"/>
              <a:gd name="connsiteX7817" fmla="*/ 11023806 w 13261896"/>
              <a:gd name="connsiteY7817" fmla="*/ 961930 h 5790485"/>
              <a:gd name="connsiteX7818" fmla="*/ 11090481 w 13261896"/>
              <a:gd name="connsiteY7818" fmla="*/ 909542 h 5790485"/>
              <a:gd name="connsiteX7819" fmla="*/ 11157109 w 13261896"/>
              <a:gd name="connsiteY7819" fmla="*/ 971455 h 5790485"/>
              <a:gd name="connsiteX7820" fmla="*/ 11985688 w 13261896"/>
              <a:gd name="connsiteY7820" fmla="*/ 923830 h 5790485"/>
              <a:gd name="connsiteX7821" fmla="*/ 12033313 w 13261896"/>
              <a:gd name="connsiteY7821" fmla="*/ 942880 h 5790485"/>
              <a:gd name="connsiteX7822" fmla="*/ 12047600 w 13261896"/>
              <a:gd name="connsiteY7822" fmla="*/ 971455 h 5790485"/>
              <a:gd name="connsiteX7823" fmla="*/ 12038075 w 13261896"/>
              <a:gd name="connsiteY7823" fmla="*/ 1004792 h 5790485"/>
              <a:gd name="connsiteX7824" fmla="*/ 12042838 w 13261896"/>
              <a:gd name="connsiteY7824" fmla="*/ 985742 h 5790485"/>
              <a:gd name="connsiteX7825" fmla="*/ 11961875 w 13261896"/>
              <a:gd name="connsiteY7825" fmla="*/ 909542 h 5790485"/>
              <a:gd name="connsiteX7826" fmla="*/ 11928538 w 13261896"/>
              <a:gd name="connsiteY7826" fmla="*/ 904780 h 5790485"/>
              <a:gd name="connsiteX7827" fmla="*/ 11852386 w 13261896"/>
              <a:gd name="connsiteY7827" fmla="*/ 957167 h 5790485"/>
              <a:gd name="connsiteX7828" fmla="*/ 11928538 w 13261896"/>
              <a:gd name="connsiteY7828" fmla="*/ 900017 h 5790485"/>
              <a:gd name="connsiteX7829" fmla="*/ 11985688 w 13261896"/>
              <a:gd name="connsiteY7829" fmla="*/ 923830 h 5790485"/>
              <a:gd name="connsiteX7830" fmla="*/ 11795236 w 13261896"/>
              <a:gd name="connsiteY7830" fmla="*/ 909542 h 5790485"/>
              <a:gd name="connsiteX7831" fmla="*/ 11799998 w 13261896"/>
              <a:gd name="connsiteY7831" fmla="*/ 923830 h 5790485"/>
              <a:gd name="connsiteX7832" fmla="*/ 11761898 w 13261896"/>
              <a:gd name="connsiteY7832" fmla="*/ 971455 h 5790485"/>
              <a:gd name="connsiteX7833" fmla="*/ 11657123 w 13261896"/>
              <a:gd name="connsiteY7833" fmla="*/ 957167 h 5790485"/>
              <a:gd name="connsiteX7834" fmla="*/ 11657123 w 13261896"/>
              <a:gd name="connsiteY7834" fmla="*/ 938117 h 5790485"/>
              <a:gd name="connsiteX7835" fmla="*/ 11714273 w 13261896"/>
              <a:gd name="connsiteY7835" fmla="*/ 900017 h 5790485"/>
              <a:gd name="connsiteX7836" fmla="*/ 11795236 w 13261896"/>
              <a:gd name="connsiteY7836" fmla="*/ 909542 h 5790485"/>
              <a:gd name="connsiteX7837" fmla="*/ 11328558 w 13261896"/>
              <a:gd name="connsiteY7837" fmla="*/ 957167 h 5790485"/>
              <a:gd name="connsiteX7838" fmla="*/ 11233309 w 13261896"/>
              <a:gd name="connsiteY7838" fmla="*/ 976217 h 5790485"/>
              <a:gd name="connsiteX7839" fmla="*/ 11195209 w 13261896"/>
              <a:gd name="connsiteY7839" fmla="*/ 938117 h 5790485"/>
              <a:gd name="connsiteX7840" fmla="*/ 11195209 w 13261896"/>
              <a:gd name="connsiteY7840" fmla="*/ 919067 h 5790485"/>
              <a:gd name="connsiteX7841" fmla="*/ 11242834 w 13261896"/>
              <a:gd name="connsiteY7841" fmla="*/ 914305 h 5790485"/>
              <a:gd name="connsiteX7842" fmla="*/ 11280933 w 13261896"/>
              <a:gd name="connsiteY7842" fmla="*/ 900017 h 5790485"/>
              <a:gd name="connsiteX7843" fmla="*/ 11328558 w 13261896"/>
              <a:gd name="connsiteY7843" fmla="*/ 957167 h 5790485"/>
              <a:gd name="connsiteX7844" fmla="*/ 11523773 w 13261896"/>
              <a:gd name="connsiteY7844" fmla="*/ 885730 h 5790485"/>
              <a:gd name="connsiteX7845" fmla="*/ 11561873 w 13261896"/>
              <a:gd name="connsiteY7845" fmla="*/ 919067 h 5790485"/>
              <a:gd name="connsiteX7846" fmla="*/ 11552348 w 13261896"/>
              <a:gd name="connsiteY7846" fmla="*/ 952405 h 5790485"/>
              <a:gd name="connsiteX7847" fmla="*/ 11428571 w 13261896"/>
              <a:gd name="connsiteY7847" fmla="*/ 952405 h 5790485"/>
              <a:gd name="connsiteX7848" fmla="*/ 11419046 w 13261896"/>
              <a:gd name="connsiteY7848" fmla="*/ 914305 h 5790485"/>
              <a:gd name="connsiteX7849" fmla="*/ 11457146 w 13261896"/>
              <a:gd name="connsiteY7849" fmla="*/ 885730 h 5790485"/>
              <a:gd name="connsiteX7850" fmla="*/ 11523773 w 13261896"/>
              <a:gd name="connsiteY7850" fmla="*/ 885730 h 5790485"/>
              <a:gd name="connsiteX7851" fmla="*/ 11819048 w 13261896"/>
              <a:gd name="connsiteY7851" fmla="*/ 904780 h 5790485"/>
              <a:gd name="connsiteX7852" fmla="*/ 11814286 w 13261896"/>
              <a:gd name="connsiteY7852" fmla="*/ 928592 h 5790485"/>
              <a:gd name="connsiteX7853" fmla="*/ 11795236 w 13261896"/>
              <a:gd name="connsiteY7853" fmla="*/ 895255 h 5790485"/>
              <a:gd name="connsiteX7854" fmla="*/ 11714273 w 13261896"/>
              <a:gd name="connsiteY7854" fmla="*/ 885730 h 5790485"/>
              <a:gd name="connsiteX7855" fmla="*/ 11638073 w 13261896"/>
              <a:gd name="connsiteY7855" fmla="*/ 957167 h 5790485"/>
              <a:gd name="connsiteX7856" fmla="*/ 11714273 w 13261896"/>
              <a:gd name="connsiteY7856" fmla="*/ 880967 h 5790485"/>
              <a:gd name="connsiteX7857" fmla="*/ 11819048 w 13261896"/>
              <a:gd name="connsiteY7857" fmla="*/ 904780 h 5790485"/>
              <a:gd name="connsiteX7858" fmla="*/ 11342846 w 13261896"/>
              <a:gd name="connsiteY7858" fmla="*/ 957167 h 5790485"/>
              <a:gd name="connsiteX7859" fmla="*/ 11280933 w 13261896"/>
              <a:gd name="connsiteY7859" fmla="*/ 890492 h 5790485"/>
              <a:gd name="connsiteX7860" fmla="*/ 11238071 w 13261896"/>
              <a:gd name="connsiteY7860" fmla="*/ 900017 h 5790485"/>
              <a:gd name="connsiteX7861" fmla="*/ 11180921 w 13261896"/>
              <a:gd name="connsiteY7861" fmla="*/ 928592 h 5790485"/>
              <a:gd name="connsiteX7862" fmla="*/ 11190446 w 13261896"/>
              <a:gd name="connsiteY7862" fmla="*/ 957167 h 5790485"/>
              <a:gd name="connsiteX7863" fmla="*/ 11176159 w 13261896"/>
              <a:gd name="connsiteY7863" fmla="*/ 919067 h 5790485"/>
              <a:gd name="connsiteX7864" fmla="*/ 11195209 w 13261896"/>
              <a:gd name="connsiteY7864" fmla="*/ 895255 h 5790485"/>
              <a:gd name="connsiteX7865" fmla="*/ 11233309 w 13261896"/>
              <a:gd name="connsiteY7865" fmla="*/ 895255 h 5790485"/>
              <a:gd name="connsiteX7866" fmla="*/ 11285696 w 13261896"/>
              <a:gd name="connsiteY7866" fmla="*/ 880967 h 5790485"/>
              <a:gd name="connsiteX7867" fmla="*/ 11342846 w 13261896"/>
              <a:gd name="connsiteY7867" fmla="*/ 957167 h 5790485"/>
              <a:gd name="connsiteX7868" fmla="*/ 11580923 w 13261896"/>
              <a:gd name="connsiteY7868" fmla="*/ 914305 h 5790485"/>
              <a:gd name="connsiteX7869" fmla="*/ 11571398 w 13261896"/>
              <a:gd name="connsiteY7869" fmla="*/ 952405 h 5790485"/>
              <a:gd name="connsiteX7870" fmla="*/ 11576161 w 13261896"/>
              <a:gd name="connsiteY7870" fmla="*/ 914305 h 5790485"/>
              <a:gd name="connsiteX7871" fmla="*/ 11533298 w 13261896"/>
              <a:gd name="connsiteY7871" fmla="*/ 871442 h 5790485"/>
              <a:gd name="connsiteX7872" fmla="*/ 11447621 w 13261896"/>
              <a:gd name="connsiteY7872" fmla="*/ 871442 h 5790485"/>
              <a:gd name="connsiteX7873" fmla="*/ 11409521 w 13261896"/>
              <a:gd name="connsiteY7873" fmla="*/ 947642 h 5790485"/>
              <a:gd name="connsiteX7874" fmla="*/ 11399996 w 13261896"/>
              <a:gd name="connsiteY7874" fmla="*/ 909542 h 5790485"/>
              <a:gd name="connsiteX7875" fmla="*/ 11495198 w 13261896"/>
              <a:gd name="connsiteY7875" fmla="*/ 866680 h 5790485"/>
              <a:gd name="connsiteX7876" fmla="*/ 11580923 w 13261896"/>
              <a:gd name="connsiteY7876" fmla="*/ 914305 h 5790485"/>
              <a:gd name="connsiteX7877" fmla="*/ 12071413 w 13261896"/>
              <a:gd name="connsiteY7877" fmla="*/ 923830 h 5790485"/>
              <a:gd name="connsiteX7878" fmla="*/ 12057125 w 13261896"/>
              <a:gd name="connsiteY7878" fmla="*/ 990505 h 5790485"/>
              <a:gd name="connsiteX7879" fmla="*/ 12052363 w 13261896"/>
              <a:gd name="connsiteY7879" fmla="*/ 952405 h 5790485"/>
              <a:gd name="connsiteX7880" fmla="*/ 12004738 w 13261896"/>
              <a:gd name="connsiteY7880" fmla="*/ 914305 h 5790485"/>
              <a:gd name="connsiteX7881" fmla="*/ 12004738 w 13261896"/>
              <a:gd name="connsiteY7881" fmla="*/ 900017 h 5790485"/>
              <a:gd name="connsiteX7882" fmla="*/ 12023788 w 13261896"/>
              <a:gd name="connsiteY7882" fmla="*/ 861917 h 5790485"/>
              <a:gd name="connsiteX7883" fmla="*/ 12071413 w 13261896"/>
              <a:gd name="connsiteY7883" fmla="*/ 923830 h 5790485"/>
              <a:gd name="connsiteX7884" fmla="*/ 11842861 w 13261896"/>
              <a:gd name="connsiteY7884" fmla="*/ 900017 h 5790485"/>
              <a:gd name="connsiteX7885" fmla="*/ 11795236 w 13261896"/>
              <a:gd name="connsiteY7885" fmla="*/ 976217 h 5790485"/>
              <a:gd name="connsiteX7886" fmla="*/ 11833336 w 13261896"/>
              <a:gd name="connsiteY7886" fmla="*/ 909542 h 5790485"/>
              <a:gd name="connsiteX7887" fmla="*/ 11804761 w 13261896"/>
              <a:gd name="connsiteY7887" fmla="*/ 876205 h 5790485"/>
              <a:gd name="connsiteX7888" fmla="*/ 11714273 w 13261896"/>
              <a:gd name="connsiteY7888" fmla="*/ 866680 h 5790485"/>
              <a:gd name="connsiteX7889" fmla="*/ 11642836 w 13261896"/>
              <a:gd name="connsiteY7889" fmla="*/ 900017 h 5790485"/>
              <a:gd name="connsiteX7890" fmla="*/ 11619023 w 13261896"/>
              <a:gd name="connsiteY7890" fmla="*/ 952405 h 5790485"/>
              <a:gd name="connsiteX7891" fmla="*/ 11714273 w 13261896"/>
              <a:gd name="connsiteY7891" fmla="*/ 857155 h 5790485"/>
              <a:gd name="connsiteX7892" fmla="*/ 11842861 w 13261896"/>
              <a:gd name="connsiteY7892" fmla="*/ 900017 h 5790485"/>
              <a:gd name="connsiteX7893" fmla="*/ 11352371 w 13261896"/>
              <a:gd name="connsiteY7893" fmla="*/ 928592 h 5790485"/>
              <a:gd name="connsiteX7894" fmla="*/ 11285696 w 13261896"/>
              <a:gd name="connsiteY7894" fmla="*/ 866680 h 5790485"/>
              <a:gd name="connsiteX7895" fmla="*/ 11238071 w 13261896"/>
              <a:gd name="connsiteY7895" fmla="*/ 880967 h 5790485"/>
              <a:gd name="connsiteX7896" fmla="*/ 11161871 w 13261896"/>
              <a:gd name="connsiteY7896" fmla="*/ 909542 h 5790485"/>
              <a:gd name="connsiteX7897" fmla="*/ 11166634 w 13261896"/>
              <a:gd name="connsiteY7897" fmla="*/ 942880 h 5790485"/>
              <a:gd name="connsiteX7898" fmla="*/ 11157109 w 13261896"/>
              <a:gd name="connsiteY7898" fmla="*/ 904780 h 5790485"/>
              <a:gd name="connsiteX7899" fmla="*/ 11176159 w 13261896"/>
              <a:gd name="connsiteY7899" fmla="*/ 876205 h 5790485"/>
              <a:gd name="connsiteX7900" fmla="*/ 11276171 w 13261896"/>
              <a:gd name="connsiteY7900" fmla="*/ 852392 h 5790485"/>
              <a:gd name="connsiteX7901" fmla="*/ 11352371 w 13261896"/>
              <a:gd name="connsiteY7901" fmla="*/ 928592 h 5790485"/>
              <a:gd name="connsiteX7902" fmla="*/ 12019025 w 13261896"/>
              <a:gd name="connsiteY7902" fmla="*/ 847630 h 5790485"/>
              <a:gd name="connsiteX7903" fmla="*/ 11990450 w 13261896"/>
              <a:gd name="connsiteY7903" fmla="*/ 914305 h 5790485"/>
              <a:gd name="connsiteX7904" fmla="*/ 11990450 w 13261896"/>
              <a:gd name="connsiteY7904" fmla="*/ 847630 h 5790485"/>
              <a:gd name="connsiteX7905" fmla="*/ 12019025 w 13261896"/>
              <a:gd name="connsiteY7905" fmla="*/ 847630 h 5790485"/>
              <a:gd name="connsiteX7906" fmla="*/ 11057144 w 13261896"/>
              <a:gd name="connsiteY7906" fmla="*/ 904780 h 5790485"/>
              <a:gd name="connsiteX7907" fmla="*/ 11014281 w 13261896"/>
              <a:gd name="connsiteY7907" fmla="*/ 947642 h 5790485"/>
              <a:gd name="connsiteX7908" fmla="*/ 11009519 w 13261896"/>
              <a:gd name="connsiteY7908" fmla="*/ 914305 h 5790485"/>
              <a:gd name="connsiteX7909" fmla="*/ 11042856 w 13261896"/>
              <a:gd name="connsiteY7909" fmla="*/ 847630 h 5790485"/>
              <a:gd name="connsiteX7910" fmla="*/ 11057144 w 13261896"/>
              <a:gd name="connsiteY7910" fmla="*/ 904780 h 5790485"/>
              <a:gd name="connsiteX7911" fmla="*/ 11604736 w 13261896"/>
              <a:gd name="connsiteY7911" fmla="*/ 895255 h 5790485"/>
              <a:gd name="connsiteX7912" fmla="*/ 11590448 w 13261896"/>
              <a:gd name="connsiteY7912" fmla="*/ 947642 h 5790485"/>
              <a:gd name="connsiteX7913" fmla="*/ 11585686 w 13261896"/>
              <a:gd name="connsiteY7913" fmla="*/ 947642 h 5790485"/>
              <a:gd name="connsiteX7914" fmla="*/ 11595211 w 13261896"/>
              <a:gd name="connsiteY7914" fmla="*/ 909542 h 5790485"/>
              <a:gd name="connsiteX7915" fmla="*/ 11495198 w 13261896"/>
              <a:gd name="connsiteY7915" fmla="*/ 852392 h 5790485"/>
              <a:gd name="connsiteX7916" fmla="*/ 11385708 w 13261896"/>
              <a:gd name="connsiteY7916" fmla="*/ 909542 h 5790485"/>
              <a:gd name="connsiteX7917" fmla="*/ 11395233 w 13261896"/>
              <a:gd name="connsiteY7917" fmla="*/ 952405 h 5790485"/>
              <a:gd name="connsiteX7918" fmla="*/ 11376183 w 13261896"/>
              <a:gd name="connsiteY7918" fmla="*/ 895255 h 5790485"/>
              <a:gd name="connsiteX7919" fmla="*/ 11385708 w 13261896"/>
              <a:gd name="connsiteY7919" fmla="*/ 866680 h 5790485"/>
              <a:gd name="connsiteX7920" fmla="*/ 11438096 w 13261896"/>
              <a:gd name="connsiteY7920" fmla="*/ 842867 h 5790485"/>
              <a:gd name="connsiteX7921" fmla="*/ 11533298 w 13261896"/>
              <a:gd name="connsiteY7921" fmla="*/ 838105 h 5790485"/>
              <a:gd name="connsiteX7922" fmla="*/ 11604736 w 13261896"/>
              <a:gd name="connsiteY7922" fmla="*/ 895255 h 5790485"/>
              <a:gd name="connsiteX7923" fmla="*/ 11180921 w 13261896"/>
              <a:gd name="connsiteY7923" fmla="*/ 857155 h 5790485"/>
              <a:gd name="connsiteX7924" fmla="*/ 11147584 w 13261896"/>
              <a:gd name="connsiteY7924" fmla="*/ 885730 h 5790485"/>
              <a:gd name="connsiteX7925" fmla="*/ 11147584 w 13261896"/>
              <a:gd name="connsiteY7925" fmla="*/ 933355 h 5790485"/>
              <a:gd name="connsiteX7926" fmla="*/ 11090481 w 13261896"/>
              <a:gd name="connsiteY7926" fmla="*/ 871442 h 5790485"/>
              <a:gd name="connsiteX7927" fmla="*/ 11104721 w 13261896"/>
              <a:gd name="connsiteY7927" fmla="*/ 852392 h 5790485"/>
              <a:gd name="connsiteX7928" fmla="*/ 11157109 w 13261896"/>
              <a:gd name="connsiteY7928" fmla="*/ 838105 h 5790485"/>
              <a:gd name="connsiteX7929" fmla="*/ 11180921 w 13261896"/>
              <a:gd name="connsiteY7929" fmla="*/ 857155 h 5790485"/>
              <a:gd name="connsiteX7930" fmla="*/ 11990450 w 13261896"/>
              <a:gd name="connsiteY7930" fmla="*/ 838105 h 5790485"/>
              <a:gd name="connsiteX7931" fmla="*/ 12004738 w 13261896"/>
              <a:gd name="connsiteY7931" fmla="*/ 833342 h 5790485"/>
              <a:gd name="connsiteX7932" fmla="*/ 11990450 w 13261896"/>
              <a:gd name="connsiteY7932" fmla="*/ 838105 h 5790485"/>
              <a:gd name="connsiteX7933" fmla="*/ 11923775 w 13261896"/>
              <a:gd name="connsiteY7933" fmla="*/ 842867 h 5790485"/>
              <a:gd name="connsiteX7934" fmla="*/ 11933300 w 13261896"/>
              <a:gd name="connsiteY7934" fmla="*/ 857155 h 5790485"/>
              <a:gd name="connsiteX7935" fmla="*/ 11847623 w 13261896"/>
              <a:gd name="connsiteY7935" fmla="*/ 938117 h 5790485"/>
              <a:gd name="connsiteX7936" fmla="*/ 11857148 w 13261896"/>
              <a:gd name="connsiteY7936" fmla="*/ 900017 h 5790485"/>
              <a:gd name="connsiteX7937" fmla="*/ 11809523 w 13261896"/>
              <a:gd name="connsiteY7937" fmla="*/ 852392 h 5790485"/>
              <a:gd name="connsiteX7938" fmla="*/ 11809523 w 13261896"/>
              <a:gd name="connsiteY7938" fmla="*/ 833342 h 5790485"/>
              <a:gd name="connsiteX7939" fmla="*/ 11833336 w 13261896"/>
              <a:gd name="connsiteY7939" fmla="*/ 823817 h 5790485"/>
              <a:gd name="connsiteX7940" fmla="*/ 11923775 w 13261896"/>
              <a:gd name="connsiteY7940" fmla="*/ 842867 h 5790485"/>
              <a:gd name="connsiteX7941" fmla="*/ 11985688 w 13261896"/>
              <a:gd name="connsiteY7941" fmla="*/ 823817 h 5790485"/>
              <a:gd name="connsiteX7942" fmla="*/ 11961875 w 13261896"/>
              <a:gd name="connsiteY7942" fmla="*/ 890492 h 5790485"/>
              <a:gd name="connsiteX7943" fmla="*/ 11971400 w 13261896"/>
              <a:gd name="connsiteY7943" fmla="*/ 838105 h 5790485"/>
              <a:gd name="connsiteX7944" fmla="*/ 11961875 w 13261896"/>
              <a:gd name="connsiteY7944" fmla="*/ 814292 h 5790485"/>
              <a:gd name="connsiteX7945" fmla="*/ 11985688 w 13261896"/>
              <a:gd name="connsiteY7945" fmla="*/ 823817 h 5790485"/>
              <a:gd name="connsiteX7946" fmla="*/ 11195209 w 13261896"/>
              <a:gd name="connsiteY7946" fmla="*/ 838105 h 5790485"/>
              <a:gd name="connsiteX7947" fmla="*/ 11195209 w 13261896"/>
              <a:gd name="connsiteY7947" fmla="*/ 857155 h 5790485"/>
              <a:gd name="connsiteX7948" fmla="*/ 11157109 w 13261896"/>
              <a:gd name="connsiteY7948" fmla="*/ 823817 h 5790485"/>
              <a:gd name="connsiteX7949" fmla="*/ 11128534 w 13261896"/>
              <a:gd name="connsiteY7949" fmla="*/ 833342 h 5790485"/>
              <a:gd name="connsiteX7950" fmla="*/ 11076194 w 13261896"/>
              <a:gd name="connsiteY7950" fmla="*/ 871442 h 5790485"/>
              <a:gd name="connsiteX7951" fmla="*/ 11085719 w 13261896"/>
              <a:gd name="connsiteY7951" fmla="*/ 895255 h 5790485"/>
              <a:gd name="connsiteX7952" fmla="*/ 11071431 w 13261896"/>
              <a:gd name="connsiteY7952" fmla="*/ 866680 h 5790485"/>
              <a:gd name="connsiteX7953" fmla="*/ 11080956 w 13261896"/>
              <a:gd name="connsiteY7953" fmla="*/ 842867 h 5790485"/>
              <a:gd name="connsiteX7954" fmla="*/ 11166634 w 13261896"/>
              <a:gd name="connsiteY7954" fmla="*/ 814292 h 5790485"/>
              <a:gd name="connsiteX7955" fmla="*/ 11195209 w 13261896"/>
              <a:gd name="connsiteY7955" fmla="*/ 838105 h 5790485"/>
              <a:gd name="connsiteX7956" fmla="*/ 11866625 w 13261896"/>
              <a:gd name="connsiteY7956" fmla="*/ 809530 h 5790485"/>
              <a:gd name="connsiteX7957" fmla="*/ 11933300 w 13261896"/>
              <a:gd name="connsiteY7957" fmla="*/ 823817 h 5790485"/>
              <a:gd name="connsiteX7958" fmla="*/ 11942825 w 13261896"/>
              <a:gd name="connsiteY7958" fmla="*/ 847630 h 5790485"/>
              <a:gd name="connsiteX7959" fmla="*/ 11923775 w 13261896"/>
              <a:gd name="connsiteY7959" fmla="*/ 823817 h 5790485"/>
              <a:gd name="connsiteX7960" fmla="*/ 11833336 w 13261896"/>
              <a:gd name="connsiteY7960" fmla="*/ 809530 h 5790485"/>
              <a:gd name="connsiteX7961" fmla="*/ 11795236 w 13261896"/>
              <a:gd name="connsiteY7961" fmla="*/ 842867 h 5790485"/>
              <a:gd name="connsiteX7962" fmla="*/ 11790473 w 13261896"/>
              <a:gd name="connsiteY7962" fmla="*/ 847630 h 5790485"/>
              <a:gd name="connsiteX7963" fmla="*/ 11785711 w 13261896"/>
              <a:gd name="connsiteY7963" fmla="*/ 833342 h 5790485"/>
              <a:gd name="connsiteX7964" fmla="*/ 11823811 w 13261896"/>
              <a:gd name="connsiteY7964" fmla="*/ 804767 h 5790485"/>
              <a:gd name="connsiteX7965" fmla="*/ 11866625 w 13261896"/>
              <a:gd name="connsiteY7965" fmla="*/ 809530 h 5790485"/>
              <a:gd name="connsiteX7966" fmla="*/ 11438096 w 13261896"/>
              <a:gd name="connsiteY7966" fmla="*/ 828580 h 5790485"/>
              <a:gd name="connsiteX7967" fmla="*/ 11361896 w 13261896"/>
              <a:gd name="connsiteY7967" fmla="*/ 895255 h 5790485"/>
              <a:gd name="connsiteX7968" fmla="*/ 11371421 w 13261896"/>
              <a:gd name="connsiteY7968" fmla="*/ 952405 h 5790485"/>
              <a:gd name="connsiteX7969" fmla="*/ 11271408 w 13261896"/>
              <a:gd name="connsiteY7969" fmla="*/ 833342 h 5790485"/>
              <a:gd name="connsiteX7970" fmla="*/ 11285696 w 13261896"/>
              <a:gd name="connsiteY7970" fmla="*/ 814292 h 5790485"/>
              <a:gd name="connsiteX7971" fmla="*/ 11357133 w 13261896"/>
              <a:gd name="connsiteY7971" fmla="*/ 809530 h 5790485"/>
              <a:gd name="connsiteX7972" fmla="*/ 11404758 w 13261896"/>
              <a:gd name="connsiteY7972" fmla="*/ 795242 h 5790485"/>
              <a:gd name="connsiteX7973" fmla="*/ 11438096 w 13261896"/>
              <a:gd name="connsiteY7973" fmla="*/ 828580 h 5790485"/>
              <a:gd name="connsiteX7974" fmla="*/ 11214259 w 13261896"/>
              <a:gd name="connsiteY7974" fmla="*/ 823817 h 5790485"/>
              <a:gd name="connsiteX7975" fmla="*/ 11214259 w 13261896"/>
              <a:gd name="connsiteY7975" fmla="*/ 857155 h 5790485"/>
              <a:gd name="connsiteX7976" fmla="*/ 11166634 w 13261896"/>
              <a:gd name="connsiteY7976" fmla="*/ 800005 h 5790485"/>
              <a:gd name="connsiteX7977" fmla="*/ 11119009 w 13261896"/>
              <a:gd name="connsiteY7977" fmla="*/ 819055 h 5790485"/>
              <a:gd name="connsiteX7978" fmla="*/ 11057144 w 13261896"/>
              <a:gd name="connsiteY7978" fmla="*/ 876205 h 5790485"/>
              <a:gd name="connsiteX7979" fmla="*/ 11052381 w 13261896"/>
              <a:gd name="connsiteY7979" fmla="*/ 857155 h 5790485"/>
              <a:gd name="connsiteX7980" fmla="*/ 11071431 w 13261896"/>
              <a:gd name="connsiteY7980" fmla="*/ 828580 h 5790485"/>
              <a:gd name="connsiteX7981" fmla="*/ 11176159 w 13261896"/>
              <a:gd name="connsiteY7981" fmla="*/ 795242 h 5790485"/>
              <a:gd name="connsiteX7982" fmla="*/ 11214259 w 13261896"/>
              <a:gd name="connsiteY7982" fmla="*/ 823817 h 5790485"/>
              <a:gd name="connsiteX7983" fmla="*/ 11719036 w 13261896"/>
              <a:gd name="connsiteY7983" fmla="*/ 809530 h 5790485"/>
              <a:gd name="connsiteX7984" fmla="*/ 11719036 w 13261896"/>
              <a:gd name="connsiteY7984" fmla="*/ 842867 h 5790485"/>
              <a:gd name="connsiteX7985" fmla="*/ 11614261 w 13261896"/>
              <a:gd name="connsiteY7985" fmla="*/ 928592 h 5790485"/>
              <a:gd name="connsiteX7986" fmla="*/ 11585686 w 13261896"/>
              <a:gd name="connsiteY7986" fmla="*/ 838105 h 5790485"/>
              <a:gd name="connsiteX7987" fmla="*/ 11538061 w 13261896"/>
              <a:gd name="connsiteY7987" fmla="*/ 823817 h 5790485"/>
              <a:gd name="connsiteX7988" fmla="*/ 11533298 w 13261896"/>
              <a:gd name="connsiteY7988" fmla="*/ 814292 h 5790485"/>
              <a:gd name="connsiteX7989" fmla="*/ 11566636 w 13261896"/>
              <a:gd name="connsiteY7989" fmla="*/ 790480 h 5790485"/>
              <a:gd name="connsiteX7990" fmla="*/ 11619023 w 13261896"/>
              <a:gd name="connsiteY7990" fmla="*/ 809530 h 5790485"/>
              <a:gd name="connsiteX7991" fmla="*/ 11676173 w 13261896"/>
              <a:gd name="connsiteY7991" fmla="*/ 785717 h 5790485"/>
              <a:gd name="connsiteX7992" fmla="*/ 11719036 w 13261896"/>
              <a:gd name="connsiteY7992" fmla="*/ 809530 h 5790485"/>
              <a:gd name="connsiteX7993" fmla="*/ 11871388 w 13261896"/>
              <a:gd name="connsiteY7993" fmla="*/ 795242 h 5790485"/>
              <a:gd name="connsiteX7994" fmla="*/ 11952350 w 13261896"/>
              <a:gd name="connsiteY7994" fmla="*/ 823817 h 5790485"/>
              <a:gd name="connsiteX7995" fmla="*/ 11933300 w 13261896"/>
              <a:gd name="connsiteY7995" fmla="*/ 804767 h 5790485"/>
              <a:gd name="connsiteX7996" fmla="*/ 11823811 w 13261896"/>
              <a:gd name="connsiteY7996" fmla="*/ 790480 h 5790485"/>
              <a:gd name="connsiteX7997" fmla="*/ 11766661 w 13261896"/>
              <a:gd name="connsiteY7997" fmla="*/ 847630 h 5790485"/>
              <a:gd name="connsiteX7998" fmla="*/ 11766661 w 13261896"/>
              <a:gd name="connsiteY7998" fmla="*/ 804767 h 5790485"/>
              <a:gd name="connsiteX7999" fmla="*/ 11814286 w 13261896"/>
              <a:gd name="connsiteY7999" fmla="*/ 776192 h 5790485"/>
              <a:gd name="connsiteX8000" fmla="*/ 11871388 w 13261896"/>
              <a:gd name="connsiteY8000" fmla="*/ 795242 h 5790485"/>
              <a:gd name="connsiteX8001" fmla="*/ 11223784 w 13261896"/>
              <a:gd name="connsiteY8001" fmla="*/ 809530 h 5790485"/>
              <a:gd name="connsiteX8002" fmla="*/ 11199971 w 13261896"/>
              <a:gd name="connsiteY8002" fmla="*/ 790480 h 5790485"/>
              <a:gd name="connsiteX8003" fmla="*/ 11238071 w 13261896"/>
              <a:gd name="connsiteY8003" fmla="*/ 776192 h 5790485"/>
              <a:gd name="connsiteX8004" fmla="*/ 11223784 w 13261896"/>
              <a:gd name="connsiteY8004" fmla="*/ 809530 h 5790485"/>
              <a:gd name="connsiteX8005" fmla="*/ 11447621 w 13261896"/>
              <a:gd name="connsiteY8005" fmla="*/ 804767 h 5790485"/>
              <a:gd name="connsiteX8006" fmla="*/ 11447621 w 13261896"/>
              <a:gd name="connsiteY8006" fmla="*/ 800005 h 5790485"/>
              <a:gd name="connsiteX8007" fmla="*/ 11447621 w 13261896"/>
              <a:gd name="connsiteY8007" fmla="*/ 819055 h 5790485"/>
              <a:gd name="connsiteX8008" fmla="*/ 11404758 w 13261896"/>
              <a:gd name="connsiteY8008" fmla="*/ 780955 h 5790485"/>
              <a:gd name="connsiteX8009" fmla="*/ 11357133 w 13261896"/>
              <a:gd name="connsiteY8009" fmla="*/ 795242 h 5790485"/>
              <a:gd name="connsiteX8010" fmla="*/ 11257121 w 13261896"/>
              <a:gd name="connsiteY8010" fmla="*/ 838105 h 5790485"/>
              <a:gd name="connsiteX8011" fmla="*/ 11252359 w 13261896"/>
              <a:gd name="connsiteY8011" fmla="*/ 823817 h 5790485"/>
              <a:gd name="connsiteX8012" fmla="*/ 11347608 w 13261896"/>
              <a:gd name="connsiteY8012" fmla="*/ 790480 h 5790485"/>
              <a:gd name="connsiteX8013" fmla="*/ 11409521 w 13261896"/>
              <a:gd name="connsiteY8013" fmla="*/ 771430 h 5790485"/>
              <a:gd name="connsiteX8014" fmla="*/ 11447621 w 13261896"/>
              <a:gd name="connsiteY8014" fmla="*/ 804767 h 5790485"/>
              <a:gd name="connsiteX8015" fmla="*/ 11780948 w 13261896"/>
              <a:gd name="connsiteY8015" fmla="*/ 771430 h 5790485"/>
              <a:gd name="connsiteX8016" fmla="*/ 11752373 w 13261896"/>
              <a:gd name="connsiteY8016" fmla="*/ 847630 h 5790485"/>
              <a:gd name="connsiteX8017" fmla="*/ 11752373 w 13261896"/>
              <a:gd name="connsiteY8017" fmla="*/ 819055 h 5790485"/>
              <a:gd name="connsiteX8018" fmla="*/ 11733323 w 13261896"/>
              <a:gd name="connsiteY8018" fmla="*/ 766667 h 5790485"/>
              <a:gd name="connsiteX8019" fmla="*/ 11780948 w 13261896"/>
              <a:gd name="connsiteY8019" fmla="*/ 771430 h 5790485"/>
              <a:gd name="connsiteX8020" fmla="*/ 11738086 w 13261896"/>
              <a:gd name="connsiteY8020" fmla="*/ 800005 h 5790485"/>
              <a:gd name="connsiteX8021" fmla="*/ 11733323 w 13261896"/>
              <a:gd name="connsiteY8021" fmla="*/ 842867 h 5790485"/>
              <a:gd name="connsiteX8022" fmla="*/ 11676173 w 13261896"/>
              <a:gd name="connsiteY8022" fmla="*/ 771430 h 5790485"/>
              <a:gd name="connsiteX8023" fmla="*/ 11619023 w 13261896"/>
              <a:gd name="connsiteY8023" fmla="*/ 795242 h 5790485"/>
              <a:gd name="connsiteX8024" fmla="*/ 11561873 w 13261896"/>
              <a:gd name="connsiteY8024" fmla="*/ 776192 h 5790485"/>
              <a:gd name="connsiteX8025" fmla="*/ 11514248 w 13261896"/>
              <a:gd name="connsiteY8025" fmla="*/ 828580 h 5790485"/>
              <a:gd name="connsiteX8026" fmla="*/ 11514248 w 13261896"/>
              <a:gd name="connsiteY8026" fmla="*/ 800005 h 5790485"/>
              <a:gd name="connsiteX8027" fmla="*/ 11566636 w 13261896"/>
              <a:gd name="connsiteY8027" fmla="*/ 771430 h 5790485"/>
              <a:gd name="connsiteX8028" fmla="*/ 11614261 w 13261896"/>
              <a:gd name="connsiteY8028" fmla="*/ 780955 h 5790485"/>
              <a:gd name="connsiteX8029" fmla="*/ 11680936 w 13261896"/>
              <a:gd name="connsiteY8029" fmla="*/ 761905 h 5790485"/>
              <a:gd name="connsiteX8030" fmla="*/ 11738086 w 13261896"/>
              <a:gd name="connsiteY8030" fmla="*/ 800005 h 5790485"/>
              <a:gd name="connsiteX8031" fmla="*/ 11471433 w 13261896"/>
              <a:gd name="connsiteY8031" fmla="*/ 804767 h 5790485"/>
              <a:gd name="connsiteX8032" fmla="*/ 11471433 w 13261896"/>
              <a:gd name="connsiteY8032" fmla="*/ 833342 h 5790485"/>
              <a:gd name="connsiteX8033" fmla="*/ 11433333 w 13261896"/>
              <a:gd name="connsiteY8033" fmla="*/ 761905 h 5790485"/>
              <a:gd name="connsiteX8034" fmla="*/ 11471433 w 13261896"/>
              <a:gd name="connsiteY8034" fmla="*/ 804767 h 5790485"/>
              <a:gd name="connsiteX8035" fmla="*/ 11347608 w 13261896"/>
              <a:gd name="connsiteY8035" fmla="*/ 776192 h 5790485"/>
              <a:gd name="connsiteX8036" fmla="*/ 11238071 w 13261896"/>
              <a:gd name="connsiteY8036" fmla="*/ 814292 h 5790485"/>
              <a:gd name="connsiteX8037" fmla="*/ 11242834 w 13261896"/>
              <a:gd name="connsiteY8037" fmla="*/ 842867 h 5790485"/>
              <a:gd name="connsiteX8038" fmla="*/ 11233309 w 13261896"/>
              <a:gd name="connsiteY8038" fmla="*/ 814292 h 5790485"/>
              <a:gd name="connsiteX8039" fmla="*/ 11333321 w 13261896"/>
              <a:gd name="connsiteY8039" fmla="*/ 771430 h 5790485"/>
              <a:gd name="connsiteX8040" fmla="*/ 11390471 w 13261896"/>
              <a:gd name="connsiteY8040" fmla="*/ 761905 h 5790485"/>
              <a:gd name="connsiteX8041" fmla="*/ 11347608 w 13261896"/>
              <a:gd name="connsiteY8041" fmla="*/ 776192 h 5790485"/>
              <a:gd name="connsiteX8042" fmla="*/ 11628548 w 13261896"/>
              <a:gd name="connsiteY8042" fmla="*/ 761905 h 5790485"/>
              <a:gd name="connsiteX8043" fmla="*/ 11566636 w 13261896"/>
              <a:gd name="connsiteY8043" fmla="*/ 761905 h 5790485"/>
              <a:gd name="connsiteX8044" fmla="*/ 11495198 w 13261896"/>
              <a:gd name="connsiteY8044" fmla="*/ 828580 h 5790485"/>
              <a:gd name="connsiteX8045" fmla="*/ 11495198 w 13261896"/>
              <a:gd name="connsiteY8045" fmla="*/ 785717 h 5790485"/>
              <a:gd name="connsiteX8046" fmla="*/ 11547586 w 13261896"/>
              <a:gd name="connsiteY8046" fmla="*/ 757142 h 5790485"/>
              <a:gd name="connsiteX8047" fmla="*/ 11628548 w 13261896"/>
              <a:gd name="connsiteY8047" fmla="*/ 761905 h 5790485"/>
              <a:gd name="connsiteX8048" fmla="*/ 11504723 w 13261896"/>
              <a:gd name="connsiteY8048" fmla="*/ 757142 h 5790485"/>
              <a:gd name="connsiteX8049" fmla="*/ 11480958 w 13261896"/>
              <a:gd name="connsiteY8049" fmla="*/ 795242 h 5790485"/>
              <a:gd name="connsiteX8050" fmla="*/ 11461908 w 13261896"/>
              <a:gd name="connsiteY8050" fmla="*/ 757142 h 5790485"/>
              <a:gd name="connsiteX8051" fmla="*/ 11504723 w 13261896"/>
              <a:gd name="connsiteY8051" fmla="*/ 757142 h 5790485"/>
              <a:gd name="connsiteX8052" fmla="*/ 11442858 w 13261896"/>
              <a:gd name="connsiteY8052" fmla="*/ 747617 h 5790485"/>
              <a:gd name="connsiteX8053" fmla="*/ 11414283 w 13261896"/>
              <a:gd name="connsiteY8053" fmla="*/ 742855 h 5790485"/>
              <a:gd name="connsiteX8054" fmla="*/ 11419046 w 13261896"/>
              <a:gd name="connsiteY8054" fmla="*/ 695277 h 5790485"/>
              <a:gd name="connsiteX8055" fmla="*/ 11438096 w 13261896"/>
              <a:gd name="connsiteY8055" fmla="*/ 695277 h 5790485"/>
              <a:gd name="connsiteX8056" fmla="*/ 11442858 w 13261896"/>
              <a:gd name="connsiteY8056" fmla="*/ 747617 h 5790485"/>
              <a:gd name="connsiteX8057" fmla="*/ 11795236 w 13261896"/>
              <a:gd name="connsiteY8057" fmla="*/ 761905 h 5790485"/>
              <a:gd name="connsiteX8058" fmla="*/ 11771423 w 13261896"/>
              <a:gd name="connsiteY8058" fmla="*/ 757142 h 5790485"/>
              <a:gd name="connsiteX8059" fmla="*/ 11776186 w 13261896"/>
              <a:gd name="connsiteY8059" fmla="*/ 685752 h 5790485"/>
              <a:gd name="connsiteX8060" fmla="*/ 11795236 w 13261896"/>
              <a:gd name="connsiteY8060" fmla="*/ 761905 h 5790485"/>
              <a:gd name="connsiteX8061" fmla="*/ 11452383 w 13261896"/>
              <a:gd name="connsiteY8061" fmla="*/ 609552 h 5790485"/>
              <a:gd name="connsiteX8062" fmla="*/ 11442858 w 13261896"/>
              <a:gd name="connsiteY8062" fmla="*/ 647652 h 5790485"/>
              <a:gd name="connsiteX8063" fmla="*/ 11428571 w 13261896"/>
              <a:gd name="connsiteY8063" fmla="*/ 604790 h 5790485"/>
              <a:gd name="connsiteX8064" fmla="*/ 11442858 w 13261896"/>
              <a:gd name="connsiteY8064" fmla="*/ 590502 h 5790485"/>
              <a:gd name="connsiteX8065" fmla="*/ 11452383 w 13261896"/>
              <a:gd name="connsiteY8065" fmla="*/ 609552 h 5790485"/>
              <a:gd name="connsiteX8066" fmla="*/ 11614261 w 13261896"/>
              <a:gd name="connsiteY8066" fmla="*/ 580977 h 5790485"/>
              <a:gd name="connsiteX8067" fmla="*/ 11619023 w 13261896"/>
              <a:gd name="connsiteY8067" fmla="*/ 595265 h 5790485"/>
              <a:gd name="connsiteX8068" fmla="*/ 11580923 w 13261896"/>
              <a:gd name="connsiteY8068" fmla="*/ 628602 h 5790485"/>
              <a:gd name="connsiteX8069" fmla="*/ 11566636 w 13261896"/>
              <a:gd name="connsiteY8069" fmla="*/ 628602 h 5790485"/>
              <a:gd name="connsiteX8070" fmla="*/ 11566636 w 13261896"/>
              <a:gd name="connsiteY8070" fmla="*/ 580977 h 5790485"/>
              <a:gd name="connsiteX8071" fmla="*/ 11614261 w 13261896"/>
              <a:gd name="connsiteY8071" fmla="*/ 580977 h 5790485"/>
              <a:gd name="connsiteX8072" fmla="*/ 11409521 w 13261896"/>
              <a:gd name="connsiteY8072" fmla="*/ 685752 h 5790485"/>
              <a:gd name="connsiteX8073" fmla="*/ 11399996 w 13261896"/>
              <a:gd name="connsiteY8073" fmla="*/ 747617 h 5790485"/>
              <a:gd name="connsiteX8074" fmla="*/ 11314271 w 13261896"/>
              <a:gd name="connsiteY8074" fmla="*/ 752380 h 5790485"/>
              <a:gd name="connsiteX8075" fmla="*/ 11309508 w 13261896"/>
              <a:gd name="connsiteY8075" fmla="*/ 719090 h 5790485"/>
              <a:gd name="connsiteX8076" fmla="*/ 11328558 w 13261896"/>
              <a:gd name="connsiteY8076" fmla="*/ 642890 h 5790485"/>
              <a:gd name="connsiteX8077" fmla="*/ 11304746 w 13261896"/>
              <a:gd name="connsiteY8077" fmla="*/ 557165 h 5790485"/>
              <a:gd name="connsiteX8078" fmla="*/ 11309508 w 13261896"/>
              <a:gd name="connsiteY8078" fmla="*/ 523827 h 5790485"/>
              <a:gd name="connsiteX8079" fmla="*/ 11409521 w 13261896"/>
              <a:gd name="connsiteY8079" fmla="*/ 685752 h 5790485"/>
              <a:gd name="connsiteX8080" fmla="*/ 11309508 w 13261896"/>
              <a:gd name="connsiteY8080" fmla="*/ 447627 h 5790485"/>
              <a:gd name="connsiteX8081" fmla="*/ 11319033 w 13261896"/>
              <a:gd name="connsiteY8081" fmla="*/ 438102 h 5790485"/>
              <a:gd name="connsiteX8082" fmla="*/ 11309508 w 13261896"/>
              <a:gd name="connsiteY8082" fmla="*/ 447627 h 5790485"/>
              <a:gd name="connsiteX8083" fmla="*/ 11771423 w 13261896"/>
              <a:gd name="connsiteY8083" fmla="*/ 471440 h 5790485"/>
              <a:gd name="connsiteX8084" fmla="*/ 11795236 w 13261896"/>
              <a:gd name="connsiteY8084" fmla="*/ 500015 h 5790485"/>
              <a:gd name="connsiteX8085" fmla="*/ 11809523 w 13261896"/>
              <a:gd name="connsiteY8085" fmla="*/ 566690 h 5790485"/>
              <a:gd name="connsiteX8086" fmla="*/ 11838098 w 13261896"/>
              <a:gd name="connsiteY8086" fmla="*/ 623840 h 5790485"/>
              <a:gd name="connsiteX8087" fmla="*/ 11842861 w 13261896"/>
              <a:gd name="connsiteY8087" fmla="*/ 695277 h 5790485"/>
              <a:gd name="connsiteX8088" fmla="*/ 11866625 w 13261896"/>
              <a:gd name="connsiteY8088" fmla="*/ 752380 h 5790485"/>
              <a:gd name="connsiteX8089" fmla="*/ 11866625 w 13261896"/>
              <a:gd name="connsiteY8089" fmla="*/ 771430 h 5790485"/>
              <a:gd name="connsiteX8090" fmla="*/ 11852386 w 13261896"/>
              <a:gd name="connsiteY8090" fmla="*/ 771430 h 5790485"/>
              <a:gd name="connsiteX8091" fmla="*/ 11809523 w 13261896"/>
              <a:gd name="connsiteY8091" fmla="*/ 757142 h 5790485"/>
              <a:gd name="connsiteX8092" fmla="*/ 11799998 w 13261896"/>
              <a:gd name="connsiteY8092" fmla="*/ 719090 h 5790485"/>
              <a:gd name="connsiteX8093" fmla="*/ 11776186 w 13261896"/>
              <a:gd name="connsiteY8093" fmla="*/ 652415 h 5790485"/>
              <a:gd name="connsiteX8094" fmla="*/ 11757136 w 13261896"/>
              <a:gd name="connsiteY8094" fmla="*/ 519065 h 5790485"/>
              <a:gd name="connsiteX8095" fmla="*/ 11723798 w 13261896"/>
              <a:gd name="connsiteY8095" fmla="*/ 447627 h 5790485"/>
              <a:gd name="connsiteX8096" fmla="*/ 11752373 w 13261896"/>
              <a:gd name="connsiteY8096" fmla="*/ 419052 h 5790485"/>
              <a:gd name="connsiteX8097" fmla="*/ 11771423 w 13261896"/>
              <a:gd name="connsiteY8097" fmla="*/ 471440 h 5790485"/>
              <a:gd name="connsiteX8098" fmla="*/ 11742848 w 13261896"/>
              <a:gd name="connsiteY8098" fmla="*/ 514302 h 5790485"/>
              <a:gd name="connsiteX8099" fmla="*/ 11752373 w 13261896"/>
              <a:gd name="connsiteY8099" fmla="*/ 595265 h 5790485"/>
              <a:gd name="connsiteX8100" fmla="*/ 11761898 w 13261896"/>
              <a:gd name="connsiteY8100" fmla="*/ 619077 h 5790485"/>
              <a:gd name="connsiteX8101" fmla="*/ 11761898 w 13261896"/>
              <a:gd name="connsiteY8101" fmla="*/ 752380 h 5790485"/>
              <a:gd name="connsiteX8102" fmla="*/ 11671411 w 13261896"/>
              <a:gd name="connsiteY8102" fmla="*/ 752380 h 5790485"/>
              <a:gd name="connsiteX8103" fmla="*/ 11671411 w 13261896"/>
              <a:gd name="connsiteY8103" fmla="*/ 590502 h 5790485"/>
              <a:gd name="connsiteX8104" fmla="*/ 11676173 w 13261896"/>
              <a:gd name="connsiteY8104" fmla="*/ 571452 h 5790485"/>
              <a:gd name="connsiteX8105" fmla="*/ 11657123 w 13261896"/>
              <a:gd name="connsiteY8105" fmla="*/ 590502 h 5790485"/>
              <a:gd name="connsiteX8106" fmla="*/ 11657123 w 13261896"/>
              <a:gd name="connsiteY8106" fmla="*/ 747617 h 5790485"/>
              <a:gd name="connsiteX8107" fmla="*/ 11647598 w 13261896"/>
              <a:gd name="connsiteY8107" fmla="*/ 723852 h 5790485"/>
              <a:gd name="connsiteX8108" fmla="*/ 11619023 w 13261896"/>
              <a:gd name="connsiteY8108" fmla="*/ 714327 h 5790485"/>
              <a:gd name="connsiteX8109" fmla="*/ 11661886 w 13261896"/>
              <a:gd name="connsiteY8109" fmla="*/ 504777 h 5790485"/>
              <a:gd name="connsiteX8110" fmla="*/ 11580923 w 13261896"/>
              <a:gd name="connsiteY8110" fmla="*/ 452390 h 5790485"/>
              <a:gd name="connsiteX8111" fmla="*/ 11566636 w 13261896"/>
              <a:gd name="connsiteY8111" fmla="*/ 428577 h 5790485"/>
              <a:gd name="connsiteX8112" fmla="*/ 11552348 w 13261896"/>
              <a:gd name="connsiteY8112" fmla="*/ 542877 h 5790485"/>
              <a:gd name="connsiteX8113" fmla="*/ 11547586 w 13261896"/>
              <a:gd name="connsiteY8113" fmla="*/ 652415 h 5790485"/>
              <a:gd name="connsiteX8114" fmla="*/ 11528536 w 13261896"/>
              <a:gd name="connsiteY8114" fmla="*/ 742855 h 5790485"/>
              <a:gd name="connsiteX8115" fmla="*/ 11461908 w 13261896"/>
              <a:gd name="connsiteY8115" fmla="*/ 747617 h 5790485"/>
              <a:gd name="connsiteX8116" fmla="*/ 11452383 w 13261896"/>
              <a:gd name="connsiteY8116" fmla="*/ 685752 h 5790485"/>
              <a:gd name="connsiteX8117" fmla="*/ 11466671 w 13261896"/>
              <a:gd name="connsiteY8117" fmla="*/ 604790 h 5790485"/>
              <a:gd name="connsiteX8118" fmla="*/ 11447621 w 13261896"/>
              <a:gd name="connsiteY8118" fmla="*/ 566690 h 5790485"/>
              <a:gd name="connsiteX8119" fmla="*/ 11428571 w 13261896"/>
              <a:gd name="connsiteY8119" fmla="*/ 471440 h 5790485"/>
              <a:gd name="connsiteX8120" fmla="*/ 11552348 w 13261896"/>
              <a:gd name="connsiteY8120" fmla="*/ 380952 h 5790485"/>
              <a:gd name="connsiteX8121" fmla="*/ 11742848 w 13261896"/>
              <a:gd name="connsiteY8121" fmla="*/ 514302 h 5790485"/>
              <a:gd name="connsiteX8122" fmla="*/ 11714273 w 13261896"/>
              <a:gd name="connsiteY8122" fmla="*/ 361902 h 5790485"/>
              <a:gd name="connsiteX8123" fmla="*/ 11714273 w 13261896"/>
              <a:gd name="connsiteY8123" fmla="*/ 342900 h 5790485"/>
              <a:gd name="connsiteX8124" fmla="*/ 11714273 w 13261896"/>
              <a:gd name="connsiteY8124" fmla="*/ 361902 h 5790485"/>
              <a:gd name="connsiteX8125" fmla="*/ 11757136 w 13261896"/>
              <a:gd name="connsiteY8125" fmla="*/ 376190 h 5790485"/>
              <a:gd name="connsiteX8126" fmla="*/ 11757136 w 13261896"/>
              <a:gd name="connsiteY8126" fmla="*/ 400002 h 5790485"/>
              <a:gd name="connsiteX8127" fmla="*/ 11738086 w 13261896"/>
              <a:gd name="connsiteY8127" fmla="*/ 404765 h 5790485"/>
              <a:gd name="connsiteX8128" fmla="*/ 11719036 w 13261896"/>
              <a:gd name="connsiteY8128" fmla="*/ 385715 h 5790485"/>
              <a:gd name="connsiteX8129" fmla="*/ 11733323 w 13261896"/>
              <a:gd name="connsiteY8129" fmla="*/ 347615 h 5790485"/>
              <a:gd name="connsiteX8130" fmla="*/ 11714273 w 13261896"/>
              <a:gd name="connsiteY8130" fmla="*/ 319088 h 5790485"/>
              <a:gd name="connsiteX8131" fmla="*/ 11714273 w 13261896"/>
              <a:gd name="connsiteY8131" fmla="*/ 290513 h 5790485"/>
              <a:gd name="connsiteX8132" fmla="*/ 11757136 w 13261896"/>
              <a:gd name="connsiteY8132" fmla="*/ 376190 h 5790485"/>
              <a:gd name="connsiteX8133" fmla="*/ 11371421 w 13261896"/>
              <a:gd name="connsiteY8133" fmla="*/ 290513 h 5790485"/>
              <a:gd name="connsiteX8134" fmla="*/ 11347608 w 13261896"/>
              <a:gd name="connsiteY8134" fmla="*/ 290513 h 5790485"/>
              <a:gd name="connsiteX8135" fmla="*/ 11347608 w 13261896"/>
              <a:gd name="connsiteY8135" fmla="*/ 266700 h 5790485"/>
              <a:gd name="connsiteX8136" fmla="*/ 11371421 w 13261896"/>
              <a:gd name="connsiteY8136" fmla="*/ 290513 h 5790485"/>
              <a:gd name="connsiteX8137" fmla="*/ 11419046 w 13261896"/>
              <a:gd name="connsiteY8137" fmla="*/ 242888 h 5790485"/>
              <a:gd name="connsiteX8138" fmla="*/ 11452383 w 13261896"/>
              <a:gd name="connsiteY8138" fmla="*/ 261938 h 5790485"/>
              <a:gd name="connsiteX8139" fmla="*/ 11452383 w 13261896"/>
              <a:gd name="connsiteY8139" fmla="*/ 280988 h 5790485"/>
              <a:gd name="connsiteX8140" fmla="*/ 11414283 w 13261896"/>
              <a:gd name="connsiteY8140" fmla="*/ 285750 h 5790485"/>
              <a:gd name="connsiteX8141" fmla="*/ 11380946 w 13261896"/>
              <a:gd name="connsiteY8141" fmla="*/ 242888 h 5790485"/>
              <a:gd name="connsiteX8142" fmla="*/ 11419046 w 13261896"/>
              <a:gd name="connsiteY8142" fmla="*/ 242888 h 5790485"/>
              <a:gd name="connsiteX8143" fmla="*/ 11671411 w 13261896"/>
              <a:gd name="connsiteY8143" fmla="*/ 238125 h 5790485"/>
              <a:gd name="connsiteX8144" fmla="*/ 11676173 w 13261896"/>
              <a:gd name="connsiteY8144" fmla="*/ 361902 h 5790485"/>
              <a:gd name="connsiteX8145" fmla="*/ 11671411 w 13261896"/>
              <a:gd name="connsiteY8145" fmla="*/ 366665 h 5790485"/>
              <a:gd name="connsiteX8146" fmla="*/ 11671411 w 13261896"/>
              <a:gd name="connsiteY8146" fmla="*/ 257175 h 5790485"/>
              <a:gd name="connsiteX8147" fmla="*/ 11676173 w 13261896"/>
              <a:gd name="connsiteY8147" fmla="*/ 233363 h 5790485"/>
              <a:gd name="connsiteX8148" fmla="*/ 11671411 w 13261896"/>
              <a:gd name="connsiteY8148" fmla="*/ 238125 h 5790485"/>
              <a:gd name="connsiteX8149" fmla="*/ 11376183 w 13261896"/>
              <a:gd name="connsiteY8149" fmla="*/ 195263 h 5790485"/>
              <a:gd name="connsiteX8150" fmla="*/ 11380946 w 13261896"/>
              <a:gd name="connsiteY8150" fmla="*/ 209550 h 5790485"/>
              <a:gd name="connsiteX8151" fmla="*/ 11361896 w 13261896"/>
              <a:gd name="connsiteY8151" fmla="*/ 238125 h 5790485"/>
              <a:gd name="connsiteX8152" fmla="*/ 11404758 w 13261896"/>
              <a:gd name="connsiteY8152" fmla="*/ 295275 h 5790485"/>
              <a:gd name="connsiteX8153" fmla="*/ 11333321 w 13261896"/>
              <a:gd name="connsiteY8153" fmla="*/ 214313 h 5790485"/>
              <a:gd name="connsiteX8154" fmla="*/ 11357133 w 13261896"/>
              <a:gd name="connsiteY8154" fmla="*/ 195263 h 5790485"/>
              <a:gd name="connsiteX8155" fmla="*/ 11376183 w 13261896"/>
              <a:gd name="connsiteY8155" fmla="*/ 195263 h 5790485"/>
              <a:gd name="connsiteX8156" fmla="*/ 11314271 w 13261896"/>
              <a:gd name="connsiteY8156" fmla="*/ 180975 h 5790485"/>
              <a:gd name="connsiteX8157" fmla="*/ 11338083 w 13261896"/>
              <a:gd name="connsiteY8157" fmla="*/ 176213 h 5790485"/>
              <a:gd name="connsiteX8158" fmla="*/ 11314271 w 13261896"/>
              <a:gd name="connsiteY8158" fmla="*/ 180975 h 5790485"/>
              <a:gd name="connsiteX8159" fmla="*/ 11657123 w 13261896"/>
              <a:gd name="connsiteY8159" fmla="*/ 185738 h 5790485"/>
              <a:gd name="connsiteX8160" fmla="*/ 11528536 w 13261896"/>
              <a:gd name="connsiteY8160" fmla="*/ 95250 h 5790485"/>
              <a:gd name="connsiteX8161" fmla="*/ 11476196 w 13261896"/>
              <a:gd name="connsiteY8161" fmla="*/ 133350 h 5790485"/>
              <a:gd name="connsiteX8162" fmla="*/ 11457146 w 13261896"/>
              <a:gd name="connsiteY8162" fmla="*/ 128588 h 5790485"/>
              <a:gd name="connsiteX8163" fmla="*/ 11523773 w 13261896"/>
              <a:gd name="connsiteY8163" fmla="*/ 95250 h 5790485"/>
              <a:gd name="connsiteX8164" fmla="*/ 11657123 w 13261896"/>
              <a:gd name="connsiteY8164" fmla="*/ 185738 h 5790485"/>
              <a:gd name="connsiteX8165" fmla="*/ 11633311 w 13261896"/>
              <a:gd name="connsiteY8165" fmla="*/ 119063 h 5790485"/>
              <a:gd name="connsiteX8166" fmla="*/ 11699986 w 13261896"/>
              <a:gd name="connsiteY8166" fmla="*/ 261938 h 5790485"/>
              <a:gd name="connsiteX8167" fmla="*/ 11709511 w 13261896"/>
              <a:gd name="connsiteY8167" fmla="*/ 442865 h 5790485"/>
              <a:gd name="connsiteX8168" fmla="*/ 11628548 w 13261896"/>
              <a:gd name="connsiteY8168" fmla="*/ 357140 h 5790485"/>
              <a:gd name="connsiteX8169" fmla="*/ 11647598 w 13261896"/>
              <a:gd name="connsiteY8169" fmla="*/ 271463 h 5790485"/>
              <a:gd name="connsiteX8170" fmla="*/ 11528536 w 13261896"/>
              <a:gd name="connsiteY8170" fmla="*/ 128588 h 5790485"/>
              <a:gd name="connsiteX8171" fmla="*/ 11499961 w 13261896"/>
              <a:gd name="connsiteY8171" fmla="*/ 152400 h 5790485"/>
              <a:gd name="connsiteX8172" fmla="*/ 11509486 w 13261896"/>
              <a:gd name="connsiteY8172" fmla="*/ 157163 h 5790485"/>
              <a:gd name="connsiteX8173" fmla="*/ 11528536 w 13261896"/>
              <a:gd name="connsiteY8173" fmla="*/ 147638 h 5790485"/>
              <a:gd name="connsiteX8174" fmla="*/ 11604736 w 13261896"/>
              <a:gd name="connsiteY8174" fmla="*/ 195263 h 5790485"/>
              <a:gd name="connsiteX8175" fmla="*/ 11633311 w 13261896"/>
              <a:gd name="connsiteY8175" fmla="*/ 266700 h 5790485"/>
              <a:gd name="connsiteX8176" fmla="*/ 11576161 w 13261896"/>
              <a:gd name="connsiteY8176" fmla="*/ 304800 h 5790485"/>
              <a:gd name="connsiteX8177" fmla="*/ 11561873 w 13261896"/>
              <a:gd name="connsiteY8177" fmla="*/ 361902 h 5790485"/>
              <a:gd name="connsiteX8178" fmla="*/ 11414283 w 13261896"/>
              <a:gd name="connsiteY8178" fmla="*/ 471440 h 5790485"/>
              <a:gd name="connsiteX8179" fmla="*/ 11428571 w 13261896"/>
              <a:gd name="connsiteY8179" fmla="*/ 557165 h 5790485"/>
              <a:gd name="connsiteX8180" fmla="*/ 11399996 w 13261896"/>
              <a:gd name="connsiteY8180" fmla="*/ 542877 h 5790485"/>
              <a:gd name="connsiteX8181" fmla="*/ 11338083 w 13261896"/>
              <a:gd name="connsiteY8181" fmla="*/ 514302 h 5790485"/>
              <a:gd name="connsiteX8182" fmla="*/ 11338083 w 13261896"/>
              <a:gd name="connsiteY8182" fmla="*/ 500015 h 5790485"/>
              <a:gd name="connsiteX8183" fmla="*/ 11323796 w 13261896"/>
              <a:gd name="connsiteY8183" fmla="*/ 509540 h 5790485"/>
              <a:gd name="connsiteX8184" fmla="*/ 11290458 w 13261896"/>
              <a:gd name="connsiteY8184" fmla="*/ 423815 h 5790485"/>
              <a:gd name="connsiteX8185" fmla="*/ 11371421 w 13261896"/>
              <a:gd name="connsiteY8185" fmla="*/ 304800 h 5790485"/>
              <a:gd name="connsiteX8186" fmla="*/ 11385708 w 13261896"/>
              <a:gd name="connsiteY8186" fmla="*/ 314325 h 5790485"/>
              <a:gd name="connsiteX8187" fmla="*/ 11390471 w 13261896"/>
              <a:gd name="connsiteY8187" fmla="*/ 304800 h 5790485"/>
              <a:gd name="connsiteX8188" fmla="*/ 11433333 w 13261896"/>
              <a:gd name="connsiteY8188" fmla="*/ 328613 h 5790485"/>
              <a:gd name="connsiteX8189" fmla="*/ 11442858 w 13261896"/>
              <a:gd name="connsiteY8189" fmla="*/ 328613 h 5790485"/>
              <a:gd name="connsiteX8190" fmla="*/ 11409521 w 13261896"/>
              <a:gd name="connsiteY8190" fmla="*/ 300038 h 5790485"/>
              <a:gd name="connsiteX8191" fmla="*/ 11552348 w 13261896"/>
              <a:gd name="connsiteY8191" fmla="*/ 228600 h 5790485"/>
              <a:gd name="connsiteX8192" fmla="*/ 11580923 w 13261896"/>
              <a:gd name="connsiteY8192" fmla="*/ 247650 h 5790485"/>
              <a:gd name="connsiteX8193" fmla="*/ 11590448 w 13261896"/>
              <a:gd name="connsiteY8193" fmla="*/ 238125 h 5790485"/>
              <a:gd name="connsiteX8194" fmla="*/ 11538061 w 13261896"/>
              <a:gd name="connsiteY8194" fmla="*/ 195263 h 5790485"/>
              <a:gd name="connsiteX8195" fmla="*/ 11547586 w 13261896"/>
              <a:gd name="connsiteY8195" fmla="*/ 195263 h 5790485"/>
              <a:gd name="connsiteX8196" fmla="*/ 11604736 w 13261896"/>
              <a:gd name="connsiteY8196" fmla="*/ 228600 h 5790485"/>
              <a:gd name="connsiteX8197" fmla="*/ 11523773 w 13261896"/>
              <a:gd name="connsiteY8197" fmla="*/ 171450 h 5790485"/>
              <a:gd name="connsiteX8198" fmla="*/ 11499961 w 13261896"/>
              <a:gd name="connsiteY8198" fmla="*/ 209550 h 5790485"/>
              <a:gd name="connsiteX8199" fmla="*/ 11480958 w 13261896"/>
              <a:gd name="connsiteY8199" fmla="*/ 185738 h 5790485"/>
              <a:gd name="connsiteX8200" fmla="*/ 11490436 w 13261896"/>
              <a:gd name="connsiteY8200" fmla="*/ 142875 h 5790485"/>
              <a:gd name="connsiteX8201" fmla="*/ 11438096 w 13261896"/>
              <a:gd name="connsiteY8201" fmla="*/ 190500 h 5790485"/>
              <a:gd name="connsiteX8202" fmla="*/ 11385708 w 13261896"/>
              <a:gd name="connsiteY8202" fmla="*/ 161925 h 5790485"/>
              <a:gd name="connsiteX8203" fmla="*/ 11419046 w 13261896"/>
              <a:gd name="connsiteY8203" fmla="*/ 171450 h 5790485"/>
              <a:gd name="connsiteX8204" fmla="*/ 11385708 w 13261896"/>
              <a:gd name="connsiteY8204" fmla="*/ 142875 h 5790485"/>
              <a:gd name="connsiteX8205" fmla="*/ 11361896 w 13261896"/>
              <a:gd name="connsiteY8205" fmla="*/ 157163 h 5790485"/>
              <a:gd name="connsiteX8206" fmla="*/ 11338083 w 13261896"/>
              <a:gd name="connsiteY8206" fmla="*/ 142875 h 5790485"/>
              <a:gd name="connsiteX8207" fmla="*/ 11290458 w 13261896"/>
              <a:gd name="connsiteY8207" fmla="*/ 138113 h 5790485"/>
              <a:gd name="connsiteX8208" fmla="*/ 11295221 w 13261896"/>
              <a:gd name="connsiteY8208" fmla="*/ 119063 h 5790485"/>
              <a:gd name="connsiteX8209" fmla="*/ 11233309 w 13261896"/>
              <a:gd name="connsiteY8209" fmla="*/ 90488 h 5790485"/>
              <a:gd name="connsiteX8210" fmla="*/ 11261883 w 13261896"/>
              <a:gd name="connsiteY8210" fmla="*/ 80963 h 5790485"/>
              <a:gd name="connsiteX8211" fmla="*/ 11323796 w 13261896"/>
              <a:gd name="connsiteY8211" fmla="*/ 95250 h 5790485"/>
              <a:gd name="connsiteX8212" fmla="*/ 11390471 w 13261896"/>
              <a:gd name="connsiteY8212" fmla="*/ 100013 h 5790485"/>
              <a:gd name="connsiteX8213" fmla="*/ 11419046 w 13261896"/>
              <a:gd name="connsiteY8213" fmla="*/ 123825 h 5790485"/>
              <a:gd name="connsiteX8214" fmla="*/ 11423808 w 13261896"/>
              <a:gd name="connsiteY8214" fmla="*/ 114300 h 5790485"/>
              <a:gd name="connsiteX8215" fmla="*/ 11423808 w 13261896"/>
              <a:gd name="connsiteY8215" fmla="*/ 90488 h 5790485"/>
              <a:gd name="connsiteX8216" fmla="*/ 11485673 w 13261896"/>
              <a:gd name="connsiteY8216" fmla="*/ 52388 h 5790485"/>
              <a:gd name="connsiteX8217" fmla="*/ 11633311 w 13261896"/>
              <a:gd name="connsiteY8217" fmla="*/ 119063 h 5790485"/>
              <a:gd name="connsiteX8218" fmla="*/ 11580923 w 13261896"/>
              <a:gd name="connsiteY8218" fmla="*/ 61913 h 5790485"/>
              <a:gd name="connsiteX8219" fmla="*/ 11604736 w 13261896"/>
              <a:gd name="connsiteY8219" fmla="*/ 42863 h 5790485"/>
              <a:gd name="connsiteX8220" fmla="*/ 11609498 w 13261896"/>
              <a:gd name="connsiteY8220" fmla="*/ 57150 h 5790485"/>
              <a:gd name="connsiteX8221" fmla="*/ 11590448 w 13261896"/>
              <a:gd name="connsiteY8221" fmla="*/ 76200 h 5790485"/>
              <a:gd name="connsiteX8222" fmla="*/ 11485673 w 13261896"/>
              <a:gd name="connsiteY8222" fmla="*/ 38100 h 5790485"/>
              <a:gd name="connsiteX8223" fmla="*/ 11419046 w 13261896"/>
              <a:gd name="connsiteY8223" fmla="*/ 80963 h 5790485"/>
              <a:gd name="connsiteX8224" fmla="*/ 11409521 w 13261896"/>
              <a:gd name="connsiteY8224" fmla="*/ 76200 h 5790485"/>
              <a:gd name="connsiteX8225" fmla="*/ 11404758 w 13261896"/>
              <a:gd name="connsiteY8225" fmla="*/ 66675 h 5790485"/>
              <a:gd name="connsiteX8226" fmla="*/ 11399996 w 13261896"/>
              <a:gd name="connsiteY8226" fmla="*/ 61913 h 5790485"/>
              <a:gd name="connsiteX8227" fmla="*/ 11371421 w 13261896"/>
              <a:gd name="connsiteY8227" fmla="*/ 76200 h 5790485"/>
              <a:gd name="connsiteX8228" fmla="*/ 11342846 w 13261896"/>
              <a:gd name="connsiteY8228" fmla="*/ 61913 h 5790485"/>
              <a:gd name="connsiteX8229" fmla="*/ 11323796 w 13261896"/>
              <a:gd name="connsiteY8229" fmla="*/ 76200 h 5790485"/>
              <a:gd name="connsiteX8230" fmla="*/ 11504723 w 13261896"/>
              <a:gd name="connsiteY8230" fmla="*/ 9525 h 5790485"/>
              <a:gd name="connsiteX8231" fmla="*/ 11580923 w 13261896"/>
              <a:gd name="connsiteY8231" fmla="*/ 61913 h 5790485"/>
              <a:gd name="connsiteX8232" fmla="*/ 6619018 w 13261896"/>
              <a:gd name="connsiteY8232" fmla="*/ 4209526 h 5790485"/>
              <a:gd name="connsiteX8233" fmla="*/ 6628543 w 13261896"/>
              <a:gd name="connsiteY8233" fmla="*/ 4214289 h 5790485"/>
              <a:gd name="connsiteX8234" fmla="*/ 6833331 w 13261896"/>
              <a:gd name="connsiteY8234" fmla="*/ 4147661 h 5790485"/>
              <a:gd name="connsiteX8235" fmla="*/ 7090458 w 13261896"/>
              <a:gd name="connsiteY8235" fmla="*/ 4004786 h 5790485"/>
              <a:gd name="connsiteX8236" fmla="*/ 7180945 w 13261896"/>
              <a:gd name="connsiteY8236" fmla="*/ 3933349 h 5790485"/>
              <a:gd name="connsiteX8237" fmla="*/ 7204758 w 13261896"/>
              <a:gd name="connsiteY8237" fmla="*/ 3833336 h 5790485"/>
              <a:gd name="connsiteX8238" fmla="*/ 7257145 w 13261896"/>
              <a:gd name="connsiteY8238" fmla="*/ 3819049 h 5790485"/>
              <a:gd name="connsiteX8239" fmla="*/ 7261908 w 13261896"/>
              <a:gd name="connsiteY8239" fmla="*/ 3833336 h 5790485"/>
              <a:gd name="connsiteX8240" fmla="*/ 7252383 w 13261896"/>
              <a:gd name="connsiteY8240" fmla="*/ 3866674 h 5790485"/>
              <a:gd name="connsiteX8241" fmla="*/ 7252383 w 13261896"/>
              <a:gd name="connsiteY8241" fmla="*/ 3909536 h 5790485"/>
              <a:gd name="connsiteX8242" fmla="*/ 7261908 w 13261896"/>
              <a:gd name="connsiteY8242" fmla="*/ 3914299 h 5790485"/>
              <a:gd name="connsiteX8243" fmla="*/ 7595235 w 13261896"/>
              <a:gd name="connsiteY8243" fmla="*/ 3833336 h 5790485"/>
              <a:gd name="connsiteX8244" fmla="*/ 7866650 w 13261896"/>
              <a:gd name="connsiteY8244" fmla="*/ 3771472 h 5790485"/>
              <a:gd name="connsiteX8245" fmla="*/ 9171432 w 13261896"/>
              <a:gd name="connsiteY8245" fmla="*/ 3471434 h 5790485"/>
              <a:gd name="connsiteX8246" fmla="*/ 9190482 w 13261896"/>
              <a:gd name="connsiteY8246" fmla="*/ 3423809 h 5790485"/>
              <a:gd name="connsiteX8247" fmla="*/ 9176194 w 13261896"/>
              <a:gd name="connsiteY8247" fmla="*/ 3376232 h 5790485"/>
              <a:gd name="connsiteX8248" fmla="*/ 9280922 w 13261896"/>
              <a:gd name="connsiteY8248" fmla="*/ 3380994 h 5790485"/>
              <a:gd name="connsiteX8249" fmla="*/ 9299972 w 13261896"/>
              <a:gd name="connsiteY8249" fmla="*/ 3490484 h 5790485"/>
              <a:gd name="connsiteX8250" fmla="*/ 9757124 w 13261896"/>
              <a:gd name="connsiteY8250" fmla="*/ 3952399 h 5790485"/>
              <a:gd name="connsiteX8251" fmla="*/ 9890474 w 13261896"/>
              <a:gd name="connsiteY8251" fmla="*/ 3985736 h 5790485"/>
              <a:gd name="connsiteX8252" fmla="*/ 9885711 w 13261896"/>
              <a:gd name="connsiteY8252" fmla="*/ 3952399 h 5790485"/>
              <a:gd name="connsiteX8253" fmla="*/ 9947624 w 13261896"/>
              <a:gd name="connsiteY8253" fmla="*/ 3966686 h 5790485"/>
              <a:gd name="connsiteX8254" fmla="*/ 9933336 w 13261896"/>
              <a:gd name="connsiteY8254" fmla="*/ 3985736 h 5790485"/>
              <a:gd name="connsiteX8255" fmla="*/ 9942861 w 13261896"/>
              <a:gd name="connsiteY8255" fmla="*/ 3990499 h 5790485"/>
              <a:gd name="connsiteX8256" fmla="*/ 10071402 w 13261896"/>
              <a:gd name="connsiteY8256" fmla="*/ 4009549 h 5790485"/>
              <a:gd name="connsiteX8257" fmla="*/ 10085689 w 13261896"/>
              <a:gd name="connsiteY8257" fmla="*/ 4004786 h 5790485"/>
              <a:gd name="connsiteX8258" fmla="*/ 10085689 w 13261896"/>
              <a:gd name="connsiteY8258" fmla="*/ 3799999 h 5790485"/>
              <a:gd name="connsiteX8259" fmla="*/ 10104739 w 13261896"/>
              <a:gd name="connsiteY8259" fmla="*/ 3804761 h 5790485"/>
              <a:gd name="connsiteX8260" fmla="*/ 10104739 w 13261896"/>
              <a:gd name="connsiteY8260" fmla="*/ 4009549 h 5790485"/>
              <a:gd name="connsiteX8261" fmla="*/ 10152364 w 13261896"/>
              <a:gd name="connsiteY8261" fmla="*/ 4009549 h 5790485"/>
              <a:gd name="connsiteX8262" fmla="*/ 10157127 w 13261896"/>
              <a:gd name="connsiteY8262" fmla="*/ 4080986 h 5790485"/>
              <a:gd name="connsiteX8263" fmla="*/ 10114264 w 13261896"/>
              <a:gd name="connsiteY8263" fmla="*/ 4080986 h 5790485"/>
              <a:gd name="connsiteX8264" fmla="*/ 10109502 w 13261896"/>
              <a:gd name="connsiteY8264" fmla="*/ 4204764 h 5790485"/>
              <a:gd name="connsiteX8265" fmla="*/ 10099977 w 13261896"/>
              <a:gd name="connsiteY8265" fmla="*/ 4238101 h 5790485"/>
              <a:gd name="connsiteX8266" fmla="*/ 10104739 w 13261896"/>
              <a:gd name="connsiteY8266" fmla="*/ 4461939 h 5790485"/>
              <a:gd name="connsiteX8267" fmla="*/ 10114264 w 13261896"/>
              <a:gd name="connsiteY8267" fmla="*/ 4361926 h 5790485"/>
              <a:gd name="connsiteX8268" fmla="*/ 10447592 w 13261896"/>
              <a:gd name="connsiteY8268" fmla="*/ 4385739 h 5790485"/>
              <a:gd name="connsiteX8269" fmla="*/ 10228564 w 13261896"/>
              <a:gd name="connsiteY8269" fmla="*/ 4442889 h 5790485"/>
              <a:gd name="connsiteX8270" fmla="*/ 10252377 w 13261896"/>
              <a:gd name="connsiteY8270" fmla="*/ 4447651 h 5790485"/>
              <a:gd name="connsiteX8271" fmla="*/ 10666667 w 13261896"/>
              <a:gd name="connsiteY8271" fmla="*/ 4409551 h 5790485"/>
              <a:gd name="connsiteX8272" fmla="*/ 10666667 w 13261896"/>
              <a:gd name="connsiteY8272" fmla="*/ 4104799 h 5790485"/>
              <a:gd name="connsiteX8273" fmla="*/ 10657142 w 13261896"/>
              <a:gd name="connsiteY8273" fmla="*/ 4100036 h 5790485"/>
              <a:gd name="connsiteX8274" fmla="*/ 10623804 w 13261896"/>
              <a:gd name="connsiteY8274" fmla="*/ 4114324 h 5790485"/>
              <a:gd name="connsiteX8275" fmla="*/ 10652379 w 13261896"/>
              <a:gd name="connsiteY8275" fmla="*/ 4176189 h 5790485"/>
              <a:gd name="connsiteX8276" fmla="*/ 10647617 w 13261896"/>
              <a:gd name="connsiteY8276" fmla="*/ 4204764 h 5790485"/>
              <a:gd name="connsiteX8277" fmla="*/ 10623804 w 13261896"/>
              <a:gd name="connsiteY8277" fmla="*/ 4166664 h 5790485"/>
              <a:gd name="connsiteX8278" fmla="*/ 10561892 w 13261896"/>
              <a:gd name="connsiteY8278" fmla="*/ 4119086 h 5790485"/>
              <a:gd name="connsiteX8279" fmla="*/ 10561892 w 13261896"/>
              <a:gd name="connsiteY8279" fmla="*/ 3952399 h 5790485"/>
              <a:gd name="connsiteX8280" fmla="*/ 10666667 w 13261896"/>
              <a:gd name="connsiteY8280" fmla="*/ 3695272 h 5790485"/>
              <a:gd name="connsiteX8281" fmla="*/ 10680954 w 13261896"/>
              <a:gd name="connsiteY8281" fmla="*/ 3695272 h 5790485"/>
              <a:gd name="connsiteX8282" fmla="*/ 10680954 w 13261896"/>
              <a:gd name="connsiteY8282" fmla="*/ 4404789 h 5790485"/>
              <a:gd name="connsiteX8283" fmla="*/ 10976181 w 13261896"/>
              <a:gd name="connsiteY8283" fmla="*/ 4376214 h 5790485"/>
              <a:gd name="connsiteX8284" fmla="*/ 11128534 w 13261896"/>
              <a:gd name="connsiteY8284" fmla="*/ 4466701 h 5790485"/>
              <a:gd name="connsiteX8285" fmla="*/ 11147584 w 13261896"/>
              <a:gd name="connsiteY8285" fmla="*/ 3747659 h 5790485"/>
              <a:gd name="connsiteX8286" fmla="*/ 11147584 w 13261896"/>
              <a:gd name="connsiteY8286" fmla="*/ 3185732 h 5790485"/>
              <a:gd name="connsiteX8287" fmla="*/ 11157109 w 13261896"/>
              <a:gd name="connsiteY8287" fmla="*/ 3138107 h 5790485"/>
              <a:gd name="connsiteX8288" fmla="*/ 11157109 w 13261896"/>
              <a:gd name="connsiteY8288" fmla="*/ 2747629 h 5790485"/>
              <a:gd name="connsiteX8289" fmla="*/ 11138059 w 13261896"/>
              <a:gd name="connsiteY8289" fmla="*/ 2742867 h 5790485"/>
              <a:gd name="connsiteX8290" fmla="*/ 11138059 w 13261896"/>
              <a:gd name="connsiteY8290" fmla="*/ 2371439 h 5790485"/>
              <a:gd name="connsiteX8291" fmla="*/ 10952369 w 13261896"/>
              <a:gd name="connsiteY8291" fmla="*/ 2328577 h 5790485"/>
              <a:gd name="connsiteX8292" fmla="*/ 10914269 w 13261896"/>
              <a:gd name="connsiteY8292" fmla="*/ 2285714 h 5790485"/>
              <a:gd name="connsiteX8293" fmla="*/ 10809494 w 13261896"/>
              <a:gd name="connsiteY8293" fmla="*/ 2271427 h 5790485"/>
              <a:gd name="connsiteX8294" fmla="*/ 10742819 w 13261896"/>
              <a:gd name="connsiteY8294" fmla="*/ 2233374 h 5790485"/>
              <a:gd name="connsiteX8295" fmla="*/ 10695242 w 13261896"/>
              <a:gd name="connsiteY8295" fmla="*/ 2138124 h 5790485"/>
              <a:gd name="connsiteX8296" fmla="*/ 10661904 w 13261896"/>
              <a:gd name="connsiteY8296" fmla="*/ 2152412 h 5790485"/>
              <a:gd name="connsiteX8297" fmla="*/ 10623804 w 13261896"/>
              <a:gd name="connsiteY8297" fmla="*/ 2109549 h 5790485"/>
              <a:gd name="connsiteX8298" fmla="*/ 10590467 w 13261896"/>
              <a:gd name="connsiteY8298" fmla="*/ 2033349 h 5790485"/>
              <a:gd name="connsiteX8299" fmla="*/ 10628567 w 13261896"/>
              <a:gd name="connsiteY8299" fmla="*/ 1919049 h 5790485"/>
              <a:gd name="connsiteX8300" fmla="*/ 10590467 w 13261896"/>
              <a:gd name="connsiteY8300" fmla="*/ 1828610 h 5790485"/>
              <a:gd name="connsiteX8301" fmla="*/ 10619042 w 13261896"/>
              <a:gd name="connsiteY8301" fmla="*/ 1738122 h 5790485"/>
              <a:gd name="connsiteX8302" fmla="*/ 10580942 w 13261896"/>
              <a:gd name="connsiteY8302" fmla="*/ 1633347 h 5790485"/>
              <a:gd name="connsiteX8303" fmla="*/ 10614279 w 13261896"/>
              <a:gd name="connsiteY8303" fmla="*/ 1542860 h 5790485"/>
              <a:gd name="connsiteX8304" fmla="*/ 10628567 w 13261896"/>
              <a:gd name="connsiteY8304" fmla="*/ 1495235 h 5790485"/>
              <a:gd name="connsiteX8305" fmla="*/ 10685717 w 13261896"/>
              <a:gd name="connsiteY8305" fmla="*/ 1452420 h 5790485"/>
              <a:gd name="connsiteX8306" fmla="*/ 10771394 w 13261896"/>
              <a:gd name="connsiteY8306" fmla="*/ 1409557 h 5790485"/>
              <a:gd name="connsiteX8307" fmla="*/ 10904744 w 13261896"/>
              <a:gd name="connsiteY8307" fmla="*/ 1442895 h 5790485"/>
              <a:gd name="connsiteX8308" fmla="*/ 10957131 w 13261896"/>
              <a:gd name="connsiteY8308" fmla="*/ 1528572 h 5790485"/>
              <a:gd name="connsiteX8309" fmla="*/ 11014281 w 13261896"/>
              <a:gd name="connsiteY8309" fmla="*/ 1519047 h 5790485"/>
              <a:gd name="connsiteX8310" fmla="*/ 11090481 w 13261896"/>
              <a:gd name="connsiteY8310" fmla="*/ 1533335 h 5790485"/>
              <a:gd name="connsiteX8311" fmla="*/ 11142821 w 13261896"/>
              <a:gd name="connsiteY8311" fmla="*/ 1566672 h 5790485"/>
              <a:gd name="connsiteX8312" fmla="*/ 11133296 w 13261896"/>
              <a:gd name="connsiteY8312" fmla="*/ 1490472 h 5790485"/>
              <a:gd name="connsiteX8313" fmla="*/ 11166634 w 13261896"/>
              <a:gd name="connsiteY8313" fmla="*/ 1404795 h 5790485"/>
              <a:gd name="connsiteX8314" fmla="*/ 10995231 w 13261896"/>
              <a:gd name="connsiteY8314" fmla="*/ 1266682 h 5790485"/>
              <a:gd name="connsiteX8315" fmla="*/ 11100006 w 13261896"/>
              <a:gd name="connsiteY8315" fmla="*/ 1080992 h 5790485"/>
              <a:gd name="connsiteX8316" fmla="*/ 11033331 w 13261896"/>
              <a:gd name="connsiteY8316" fmla="*/ 1019080 h 5790485"/>
              <a:gd name="connsiteX8317" fmla="*/ 11004756 w 13261896"/>
              <a:gd name="connsiteY8317" fmla="*/ 919067 h 5790485"/>
              <a:gd name="connsiteX8318" fmla="*/ 11299983 w 13261896"/>
              <a:gd name="connsiteY8318" fmla="*/ 752380 h 5790485"/>
              <a:gd name="connsiteX8319" fmla="*/ 11304746 w 13261896"/>
              <a:gd name="connsiteY8319" fmla="*/ 733330 h 5790485"/>
              <a:gd name="connsiteX8320" fmla="*/ 11319033 w 13261896"/>
              <a:gd name="connsiteY8320" fmla="*/ 642890 h 5790485"/>
              <a:gd name="connsiteX8321" fmla="*/ 11299983 w 13261896"/>
              <a:gd name="connsiteY8321" fmla="*/ 595265 h 5790485"/>
              <a:gd name="connsiteX8322" fmla="*/ 11299983 w 13261896"/>
              <a:gd name="connsiteY8322" fmla="*/ 490490 h 5790485"/>
              <a:gd name="connsiteX8323" fmla="*/ 11280933 w 13261896"/>
              <a:gd name="connsiteY8323" fmla="*/ 423815 h 5790485"/>
              <a:gd name="connsiteX8324" fmla="*/ 11323796 w 13261896"/>
              <a:gd name="connsiteY8324" fmla="*/ 319088 h 5790485"/>
              <a:gd name="connsiteX8325" fmla="*/ 11271408 w 13261896"/>
              <a:gd name="connsiteY8325" fmla="*/ 214313 h 5790485"/>
              <a:gd name="connsiteX8326" fmla="*/ 11280933 w 13261896"/>
              <a:gd name="connsiteY8326" fmla="*/ 190500 h 5790485"/>
              <a:gd name="connsiteX8327" fmla="*/ 11214259 w 13261896"/>
              <a:gd name="connsiteY8327" fmla="*/ 104775 h 5790485"/>
              <a:gd name="connsiteX8328" fmla="*/ 11309508 w 13261896"/>
              <a:gd name="connsiteY8328" fmla="*/ 80963 h 5790485"/>
              <a:gd name="connsiteX8329" fmla="*/ 11499961 w 13261896"/>
              <a:gd name="connsiteY8329" fmla="*/ 0 h 5790485"/>
              <a:gd name="connsiteX8330" fmla="*/ 11504723 w 13261896"/>
              <a:gd name="connsiteY8330" fmla="*/ 0 h 5790485"/>
              <a:gd name="connsiteX8331" fmla="*/ 11528536 w 13261896"/>
              <a:gd name="connsiteY8331" fmla="*/ 23813 h 5790485"/>
              <a:gd name="connsiteX8332" fmla="*/ 11580923 w 13261896"/>
              <a:gd name="connsiteY8332" fmla="*/ 52388 h 5790485"/>
              <a:gd name="connsiteX8333" fmla="*/ 11604736 w 13261896"/>
              <a:gd name="connsiteY8333" fmla="*/ 33338 h 5790485"/>
              <a:gd name="connsiteX8334" fmla="*/ 11619023 w 13261896"/>
              <a:gd name="connsiteY8334" fmla="*/ 52388 h 5790485"/>
              <a:gd name="connsiteX8335" fmla="*/ 11604736 w 13261896"/>
              <a:gd name="connsiteY8335" fmla="*/ 85725 h 5790485"/>
              <a:gd name="connsiteX8336" fmla="*/ 11704748 w 13261896"/>
              <a:gd name="connsiteY8336" fmla="*/ 247650 h 5790485"/>
              <a:gd name="connsiteX8337" fmla="*/ 11761898 w 13261896"/>
              <a:gd name="connsiteY8337" fmla="*/ 404765 h 5790485"/>
              <a:gd name="connsiteX8338" fmla="*/ 11776186 w 13261896"/>
              <a:gd name="connsiteY8338" fmla="*/ 438102 h 5790485"/>
              <a:gd name="connsiteX8339" fmla="*/ 11780948 w 13261896"/>
              <a:gd name="connsiteY8339" fmla="*/ 471440 h 5790485"/>
              <a:gd name="connsiteX8340" fmla="*/ 11804761 w 13261896"/>
              <a:gd name="connsiteY8340" fmla="*/ 500015 h 5790485"/>
              <a:gd name="connsiteX8341" fmla="*/ 11819048 w 13261896"/>
              <a:gd name="connsiteY8341" fmla="*/ 571452 h 5790485"/>
              <a:gd name="connsiteX8342" fmla="*/ 11847623 w 13261896"/>
              <a:gd name="connsiteY8342" fmla="*/ 623840 h 5790485"/>
              <a:gd name="connsiteX8343" fmla="*/ 11852386 w 13261896"/>
              <a:gd name="connsiteY8343" fmla="*/ 700040 h 5790485"/>
              <a:gd name="connsiteX8344" fmla="*/ 11876150 w 13261896"/>
              <a:gd name="connsiteY8344" fmla="*/ 776192 h 5790485"/>
              <a:gd name="connsiteX8345" fmla="*/ 12080938 w 13261896"/>
              <a:gd name="connsiteY8345" fmla="*/ 923830 h 5790485"/>
              <a:gd name="connsiteX8346" fmla="*/ 11990450 w 13261896"/>
              <a:gd name="connsiteY8346" fmla="*/ 1100042 h 5790485"/>
              <a:gd name="connsiteX8347" fmla="*/ 12052363 w 13261896"/>
              <a:gd name="connsiteY8347" fmla="*/ 1185720 h 5790485"/>
              <a:gd name="connsiteX8348" fmla="*/ 12085700 w 13261896"/>
              <a:gd name="connsiteY8348" fmla="*/ 1280970 h 5790485"/>
              <a:gd name="connsiteX8349" fmla="*/ 12080938 w 13261896"/>
              <a:gd name="connsiteY8349" fmla="*/ 1300020 h 5790485"/>
              <a:gd name="connsiteX8350" fmla="*/ 11928538 w 13261896"/>
              <a:gd name="connsiteY8350" fmla="*/ 1400032 h 5790485"/>
              <a:gd name="connsiteX8351" fmla="*/ 11923775 w 13261896"/>
              <a:gd name="connsiteY8351" fmla="*/ 1457182 h 5790485"/>
              <a:gd name="connsiteX8352" fmla="*/ 11938063 w 13261896"/>
              <a:gd name="connsiteY8352" fmla="*/ 1514285 h 5790485"/>
              <a:gd name="connsiteX8353" fmla="*/ 11985688 w 13261896"/>
              <a:gd name="connsiteY8353" fmla="*/ 1499997 h 5790485"/>
              <a:gd name="connsiteX8354" fmla="*/ 12071413 w 13261896"/>
              <a:gd name="connsiteY8354" fmla="*/ 1528572 h 5790485"/>
              <a:gd name="connsiteX8355" fmla="*/ 12152375 w 13261896"/>
              <a:gd name="connsiteY8355" fmla="*/ 1423845 h 5790485"/>
              <a:gd name="connsiteX8356" fmla="*/ 12185713 w 13261896"/>
              <a:gd name="connsiteY8356" fmla="*/ 1433370 h 5790485"/>
              <a:gd name="connsiteX8357" fmla="*/ 12228575 w 13261896"/>
              <a:gd name="connsiteY8357" fmla="*/ 1357170 h 5790485"/>
              <a:gd name="connsiteX8358" fmla="*/ 12295204 w 13261896"/>
              <a:gd name="connsiteY8358" fmla="*/ 1266682 h 5790485"/>
              <a:gd name="connsiteX8359" fmla="*/ 12552379 w 13261896"/>
              <a:gd name="connsiteY8359" fmla="*/ 1038130 h 5790485"/>
              <a:gd name="connsiteX8360" fmla="*/ 12533329 w 13261896"/>
              <a:gd name="connsiteY8360" fmla="*/ 980980 h 5790485"/>
              <a:gd name="connsiteX8361" fmla="*/ 12595241 w 13261896"/>
              <a:gd name="connsiteY8361" fmla="*/ 942880 h 5790485"/>
              <a:gd name="connsiteX8362" fmla="*/ 12714256 w 13261896"/>
              <a:gd name="connsiteY8362" fmla="*/ 1080992 h 5790485"/>
              <a:gd name="connsiteX8363" fmla="*/ 12519041 w 13261896"/>
              <a:gd name="connsiteY8363" fmla="*/ 1438132 h 5790485"/>
              <a:gd name="connsiteX8364" fmla="*/ 12542854 w 13261896"/>
              <a:gd name="connsiteY8364" fmla="*/ 1490472 h 5790485"/>
              <a:gd name="connsiteX8365" fmla="*/ 12495229 w 13261896"/>
              <a:gd name="connsiteY8365" fmla="*/ 1576197 h 5790485"/>
              <a:gd name="connsiteX8366" fmla="*/ 12480941 w 13261896"/>
              <a:gd name="connsiteY8366" fmla="*/ 1609535 h 5790485"/>
              <a:gd name="connsiteX8367" fmla="*/ 12423791 w 13261896"/>
              <a:gd name="connsiteY8367" fmla="*/ 1647635 h 5790485"/>
              <a:gd name="connsiteX8368" fmla="*/ 12204763 w 13261896"/>
              <a:gd name="connsiteY8368" fmla="*/ 2019062 h 5790485"/>
              <a:gd name="connsiteX8369" fmla="*/ 12180950 w 13261896"/>
              <a:gd name="connsiteY8369" fmla="*/ 2042874 h 5790485"/>
              <a:gd name="connsiteX8370" fmla="*/ 12119038 w 13261896"/>
              <a:gd name="connsiteY8370" fmla="*/ 2080974 h 5790485"/>
              <a:gd name="connsiteX8371" fmla="*/ 11995213 w 13261896"/>
              <a:gd name="connsiteY8371" fmla="*/ 2161937 h 5790485"/>
              <a:gd name="connsiteX8372" fmla="*/ 11942825 w 13261896"/>
              <a:gd name="connsiteY8372" fmla="*/ 2185749 h 5790485"/>
              <a:gd name="connsiteX8373" fmla="*/ 11899963 w 13261896"/>
              <a:gd name="connsiteY8373" fmla="*/ 2190512 h 5790485"/>
              <a:gd name="connsiteX8374" fmla="*/ 11895200 w 13261896"/>
              <a:gd name="connsiteY8374" fmla="*/ 2480977 h 5790485"/>
              <a:gd name="connsiteX8375" fmla="*/ 11880913 w 13261896"/>
              <a:gd name="connsiteY8375" fmla="*/ 2719054 h 5790485"/>
              <a:gd name="connsiteX8376" fmla="*/ 11895200 w 13261896"/>
              <a:gd name="connsiteY8376" fmla="*/ 3185732 h 5790485"/>
              <a:gd name="connsiteX8377" fmla="*/ 11914250 w 13261896"/>
              <a:gd name="connsiteY8377" fmla="*/ 3423809 h 5790485"/>
              <a:gd name="connsiteX8378" fmla="*/ 11914250 w 13261896"/>
              <a:gd name="connsiteY8378" fmla="*/ 4090511 h 5790485"/>
              <a:gd name="connsiteX8379" fmla="*/ 11976163 w 13261896"/>
              <a:gd name="connsiteY8379" fmla="*/ 4047649 h 5790485"/>
              <a:gd name="connsiteX8380" fmla="*/ 11961875 w 13261896"/>
              <a:gd name="connsiteY8380" fmla="*/ 4033361 h 5790485"/>
              <a:gd name="connsiteX8381" fmla="*/ 12028550 w 13261896"/>
              <a:gd name="connsiteY8381" fmla="*/ 4019074 h 5790485"/>
              <a:gd name="connsiteX8382" fmla="*/ 12123800 w 13261896"/>
              <a:gd name="connsiteY8382" fmla="*/ 4038124 h 5790485"/>
              <a:gd name="connsiteX8383" fmla="*/ 12195238 w 13261896"/>
              <a:gd name="connsiteY8383" fmla="*/ 4000024 h 5790485"/>
              <a:gd name="connsiteX8384" fmla="*/ 12271391 w 13261896"/>
              <a:gd name="connsiteY8384" fmla="*/ 4085749 h 5790485"/>
              <a:gd name="connsiteX8385" fmla="*/ 12261866 w 13261896"/>
              <a:gd name="connsiteY8385" fmla="*/ 4119086 h 5790485"/>
              <a:gd name="connsiteX8386" fmla="*/ 12295204 w 13261896"/>
              <a:gd name="connsiteY8386" fmla="*/ 4152424 h 5790485"/>
              <a:gd name="connsiteX8387" fmla="*/ 12352354 w 13261896"/>
              <a:gd name="connsiteY8387" fmla="*/ 4109561 h 5790485"/>
              <a:gd name="connsiteX8388" fmla="*/ 12366641 w 13261896"/>
              <a:gd name="connsiteY8388" fmla="*/ 4085749 h 5790485"/>
              <a:gd name="connsiteX8389" fmla="*/ 12399979 w 13261896"/>
              <a:gd name="connsiteY8389" fmla="*/ 4076224 h 5790485"/>
              <a:gd name="connsiteX8390" fmla="*/ 12433316 w 13261896"/>
              <a:gd name="connsiteY8390" fmla="*/ 4090511 h 5790485"/>
              <a:gd name="connsiteX8391" fmla="*/ 12476179 w 13261896"/>
              <a:gd name="connsiteY8391" fmla="*/ 4076224 h 5790485"/>
              <a:gd name="connsiteX8392" fmla="*/ 12590479 w 13261896"/>
              <a:gd name="connsiteY8392" fmla="*/ 4166664 h 5790485"/>
              <a:gd name="connsiteX8393" fmla="*/ 12647581 w 13261896"/>
              <a:gd name="connsiteY8393" fmla="*/ 4100036 h 5790485"/>
              <a:gd name="connsiteX8394" fmla="*/ 12690444 w 13261896"/>
              <a:gd name="connsiteY8394" fmla="*/ 4133374 h 5790485"/>
              <a:gd name="connsiteX8395" fmla="*/ 12695206 w 13261896"/>
              <a:gd name="connsiteY8395" fmla="*/ 4100036 h 5790485"/>
              <a:gd name="connsiteX8396" fmla="*/ 12719019 w 13261896"/>
              <a:gd name="connsiteY8396" fmla="*/ 4100036 h 5790485"/>
              <a:gd name="connsiteX8397" fmla="*/ 12752356 w 13261896"/>
              <a:gd name="connsiteY8397" fmla="*/ 4138136 h 5790485"/>
              <a:gd name="connsiteX8398" fmla="*/ 12776169 w 13261896"/>
              <a:gd name="connsiteY8398" fmla="*/ 4133374 h 5790485"/>
              <a:gd name="connsiteX8399" fmla="*/ 12804744 w 13261896"/>
              <a:gd name="connsiteY8399" fmla="*/ 4071461 h 5790485"/>
              <a:gd name="connsiteX8400" fmla="*/ 12680919 w 13261896"/>
              <a:gd name="connsiteY8400" fmla="*/ 3947636 h 5790485"/>
              <a:gd name="connsiteX8401" fmla="*/ 12671394 w 13261896"/>
              <a:gd name="connsiteY8401" fmla="*/ 3909536 h 5790485"/>
              <a:gd name="connsiteX8402" fmla="*/ 12699969 w 13261896"/>
              <a:gd name="connsiteY8402" fmla="*/ 3909536 h 5790485"/>
              <a:gd name="connsiteX8403" fmla="*/ 12704731 w 13261896"/>
              <a:gd name="connsiteY8403" fmla="*/ 3885724 h 5790485"/>
              <a:gd name="connsiteX8404" fmla="*/ 12671394 w 13261896"/>
              <a:gd name="connsiteY8404" fmla="*/ 3814286 h 5790485"/>
              <a:gd name="connsiteX8405" fmla="*/ 12690444 w 13261896"/>
              <a:gd name="connsiteY8405" fmla="*/ 3780949 h 5790485"/>
              <a:gd name="connsiteX8406" fmla="*/ 12680919 w 13261896"/>
              <a:gd name="connsiteY8406" fmla="*/ 3809524 h 5790485"/>
              <a:gd name="connsiteX8407" fmla="*/ 12771406 w 13261896"/>
              <a:gd name="connsiteY8407" fmla="*/ 3880961 h 5790485"/>
              <a:gd name="connsiteX8408" fmla="*/ 12776169 w 13261896"/>
              <a:gd name="connsiteY8408" fmla="*/ 3871436 h 5790485"/>
              <a:gd name="connsiteX8409" fmla="*/ 12699969 w 13261896"/>
              <a:gd name="connsiteY8409" fmla="*/ 3761947 h 5790485"/>
              <a:gd name="connsiteX8410" fmla="*/ 12652344 w 13261896"/>
              <a:gd name="connsiteY8410" fmla="*/ 3785711 h 5790485"/>
              <a:gd name="connsiteX8411" fmla="*/ 12623816 w 13261896"/>
              <a:gd name="connsiteY8411" fmla="*/ 3776186 h 5790485"/>
              <a:gd name="connsiteX8412" fmla="*/ 12538091 w 13261896"/>
              <a:gd name="connsiteY8412" fmla="*/ 3795236 h 5790485"/>
              <a:gd name="connsiteX8413" fmla="*/ 12461891 w 13261896"/>
              <a:gd name="connsiteY8413" fmla="*/ 3799999 h 5790485"/>
              <a:gd name="connsiteX8414" fmla="*/ 12361879 w 13261896"/>
              <a:gd name="connsiteY8414" fmla="*/ 3842861 h 5790485"/>
              <a:gd name="connsiteX8415" fmla="*/ 12304729 w 13261896"/>
              <a:gd name="connsiteY8415" fmla="*/ 3828574 h 5790485"/>
              <a:gd name="connsiteX8416" fmla="*/ 12338066 w 13261896"/>
              <a:gd name="connsiteY8416" fmla="*/ 3795236 h 5790485"/>
              <a:gd name="connsiteX8417" fmla="*/ 12252341 w 13261896"/>
              <a:gd name="connsiteY8417" fmla="*/ 3790474 h 5790485"/>
              <a:gd name="connsiteX8418" fmla="*/ 12200000 w 13261896"/>
              <a:gd name="connsiteY8418" fmla="*/ 3780949 h 5790485"/>
              <a:gd name="connsiteX8419" fmla="*/ 12142850 w 13261896"/>
              <a:gd name="connsiteY8419" fmla="*/ 3804761 h 5790485"/>
              <a:gd name="connsiteX8420" fmla="*/ 12019025 w 13261896"/>
              <a:gd name="connsiteY8420" fmla="*/ 3814286 h 5790485"/>
              <a:gd name="connsiteX8421" fmla="*/ 11966638 w 13261896"/>
              <a:gd name="connsiteY8421" fmla="*/ 3799999 h 5790485"/>
              <a:gd name="connsiteX8422" fmla="*/ 12009500 w 13261896"/>
              <a:gd name="connsiteY8422" fmla="*/ 3809524 h 5790485"/>
              <a:gd name="connsiteX8423" fmla="*/ 12123800 w 13261896"/>
              <a:gd name="connsiteY8423" fmla="*/ 3766709 h 5790485"/>
              <a:gd name="connsiteX8424" fmla="*/ 12171425 w 13261896"/>
              <a:gd name="connsiteY8424" fmla="*/ 3776186 h 5790485"/>
              <a:gd name="connsiteX8425" fmla="*/ 12247579 w 13261896"/>
              <a:gd name="connsiteY8425" fmla="*/ 3757184 h 5790485"/>
              <a:gd name="connsiteX8426" fmla="*/ 12352354 w 13261896"/>
              <a:gd name="connsiteY8426" fmla="*/ 3785711 h 5790485"/>
              <a:gd name="connsiteX8427" fmla="*/ 12466654 w 13261896"/>
              <a:gd name="connsiteY8427" fmla="*/ 3757184 h 5790485"/>
              <a:gd name="connsiteX8428" fmla="*/ 12533329 w 13261896"/>
              <a:gd name="connsiteY8428" fmla="*/ 3766709 h 5790485"/>
              <a:gd name="connsiteX8429" fmla="*/ 12542854 w 13261896"/>
              <a:gd name="connsiteY8429" fmla="*/ 3761947 h 5790485"/>
              <a:gd name="connsiteX8430" fmla="*/ 12409504 w 13261896"/>
              <a:gd name="connsiteY8430" fmla="*/ 3685747 h 5790485"/>
              <a:gd name="connsiteX8431" fmla="*/ 12447604 w 13261896"/>
              <a:gd name="connsiteY8431" fmla="*/ 3704797 h 5790485"/>
              <a:gd name="connsiteX8432" fmla="*/ 12523804 w 13261896"/>
              <a:gd name="connsiteY8432" fmla="*/ 3695272 h 5790485"/>
              <a:gd name="connsiteX8433" fmla="*/ 12495229 w 13261896"/>
              <a:gd name="connsiteY8433" fmla="*/ 3661934 h 5790485"/>
              <a:gd name="connsiteX8434" fmla="*/ 12495229 w 13261896"/>
              <a:gd name="connsiteY8434" fmla="*/ 3638122 h 5790485"/>
              <a:gd name="connsiteX8435" fmla="*/ 12485704 w 13261896"/>
              <a:gd name="connsiteY8435" fmla="*/ 3628597 h 5790485"/>
              <a:gd name="connsiteX8436" fmla="*/ 12447604 w 13261896"/>
              <a:gd name="connsiteY8436" fmla="*/ 3638122 h 5790485"/>
              <a:gd name="connsiteX8437" fmla="*/ 12328541 w 13261896"/>
              <a:gd name="connsiteY8437" fmla="*/ 3542872 h 5790485"/>
              <a:gd name="connsiteX8438" fmla="*/ 12333304 w 13261896"/>
              <a:gd name="connsiteY8438" fmla="*/ 3495247 h 5790485"/>
              <a:gd name="connsiteX8439" fmla="*/ 12309491 w 13261896"/>
              <a:gd name="connsiteY8439" fmla="*/ 3476197 h 5790485"/>
              <a:gd name="connsiteX8440" fmla="*/ 12304729 w 13261896"/>
              <a:gd name="connsiteY8440" fmla="*/ 3447622 h 5790485"/>
              <a:gd name="connsiteX8441" fmla="*/ 12338066 w 13261896"/>
              <a:gd name="connsiteY8441" fmla="*/ 3390519 h 5790485"/>
              <a:gd name="connsiteX8442" fmla="*/ 12319016 w 13261896"/>
              <a:gd name="connsiteY8442" fmla="*/ 3433334 h 5790485"/>
              <a:gd name="connsiteX8443" fmla="*/ 12328541 w 13261896"/>
              <a:gd name="connsiteY8443" fmla="*/ 3461909 h 5790485"/>
              <a:gd name="connsiteX8444" fmla="*/ 12338066 w 13261896"/>
              <a:gd name="connsiteY8444" fmla="*/ 3466672 h 5790485"/>
              <a:gd name="connsiteX8445" fmla="*/ 12338066 w 13261896"/>
              <a:gd name="connsiteY8445" fmla="*/ 3457147 h 5790485"/>
              <a:gd name="connsiteX8446" fmla="*/ 12352354 w 13261896"/>
              <a:gd name="connsiteY8446" fmla="*/ 3433334 h 5790485"/>
              <a:gd name="connsiteX8447" fmla="*/ 12371404 w 13261896"/>
              <a:gd name="connsiteY8447" fmla="*/ 3433334 h 5790485"/>
              <a:gd name="connsiteX8448" fmla="*/ 12342829 w 13261896"/>
              <a:gd name="connsiteY8448" fmla="*/ 3447622 h 5790485"/>
              <a:gd name="connsiteX8449" fmla="*/ 12342829 w 13261896"/>
              <a:gd name="connsiteY8449" fmla="*/ 3476197 h 5790485"/>
              <a:gd name="connsiteX8450" fmla="*/ 12352354 w 13261896"/>
              <a:gd name="connsiteY8450" fmla="*/ 3480959 h 5790485"/>
              <a:gd name="connsiteX8451" fmla="*/ 12438079 w 13261896"/>
              <a:gd name="connsiteY8451" fmla="*/ 3466672 h 5790485"/>
              <a:gd name="connsiteX8452" fmla="*/ 12566666 w 13261896"/>
              <a:gd name="connsiteY8452" fmla="*/ 3538109 h 5790485"/>
              <a:gd name="connsiteX8453" fmla="*/ 12604766 w 13261896"/>
              <a:gd name="connsiteY8453" fmla="*/ 3504772 h 5790485"/>
              <a:gd name="connsiteX8454" fmla="*/ 12561904 w 13261896"/>
              <a:gd name="connsiteY8454" fmla="*/ 3404759 h 5790485"/>
              <a:gd name="connsiteX8455" fmla="*/ 12571429 w 13261896"/>
              <a:gd name="connsiteY8455" fmla="*/ 3371469 h 5790485"/>
              <a:gd name="connsiteX8456" fmla="*/ 12557141 w 13261896"/>
              <a:gd name="connsiteY8456" fmla="*/ 3347657 h 5790485"/>
              <a:gd name="connsiteX8457" fmla="*/ 12580954 w 13261896"/>
              <a:gd name="connsiteY8457" fmla="*/ 3409522 h 5790485"/>
              <a:gd name="connsiteX8458" fmla="*/ 12676156 w 13261896"/>
              <a:gd name="connsiteY8458" fmla="*/ 3480959 h 5790485"/>
              <a:gd name="connsiteX8459" fmla="*/ 12695206 w 13261896"/>
              <a:gd name="connsiteY8459" fmla="*/ 3485722 h 5790485"/>
              <a:gd name="connsiteX8460" fmla="*/ 12785694 w 13261896"/>
              <a:gd name="connsiteY8460" fmla="*/ 3447622 h 5790485"/>
              <a:gd name="connsiteX8461" fmla="*/ 12704731 w 13261896"/>
              <a:gd name="connsiteY8461" fmla="*/ 3533347 h 5790485"/>
              <a:gd name="connsiteX8462" fmla="*/ 12728544 w 13261896"/>
              <a:gd name="connsiteY8462" fmla="*/ 3580972 h 5790485"/>
              <a:gd name="connsiteX8463" fmla="*/ 12719019 w 13261896"/>
              <a:gd name="connsiteY8463" fmla="*/ 3614309 h 5790485"/>
              <a:gd name="connsiteX8464" fmla="*/ 12738069 w 13261896"/>
              <a:gd name="connsiteY8464" fmla="*/ 3661934 h 5790485"/>
              <a:gd name="connsiteX8465" fmla="*/ 12742831 w 13261896"/>
              <a:gd name="connsiteY8465" fmla="*/ 3714322 h 5790485"/>
              <a:gd name="connsiteX8466" fmla="*/ 12761881 w 13261896"/>
              <a:gd name="connsiteY8466" fmla="*/ 3752422 h 5790485"/>
              <a:gd name="connsiteX8467" fmla="*/ 12795219 w 13261896"/>
              <a:gd name="connsiteY8467" fmla="*/ 3833336 h 5790485"/>
              <a:gd name="connsiteX8468" fmla="*/ 12799981 w 13261896"/>
              <a:gd name="connsiteY8468" fmla="*/ 3880961 h 5790485"/>
              <a:gd name="connsiteX8469" fmla="*/ 12838081 w 13261896"/>
              <a:gd name="connsiteY8469" fmla="*/ 3919061 h 5790485"/>
              <a:gd name="connsiteX8470" fmla="*/ 12866656 w 13261896"/>
              <a:gd name="connsiteY8470" fmla="*/ 3985736 h 5790485"/>
              <a:gd name="connsiteX8471" fmla="*/ 12861894 w 13261896"/>
              <a:gd name="connsiteY8471" fmla="*/ 4028599 h 5790485"/>
              <a:gd name="connsiteX8472" fmla="*/ 12928569 w 13261896"/>
              <a:gd name="connsiteY8472" fmla="*/ 3961924 h 5790485"/>
              <a:gd name="connsiteX8473" fmla="*/ 12942856 w 13261896"/>
              <a:gd name="connsiteY8473" fmla="*/ 4028599 h 5790485"/>
              <a:gd name="connsiteX8474" fmla="*/ 12847606 w 13261896"/>
              <a:gd name="connsiteY8474" fmla="*/ 4152424 h 5790485"/>
              <a:gd name="connsiteX8475" fmla="*/ 12814269 w 13261896"/>
              <a:gd name="connsiteY8475" fmla="*/ 4152424 h 5790485"/>
              <a:gd name="connsiteX8476" fmla="*/ 12809506 w 13261896"/>
              <a:gd name="connsiteY8476" fmla="*/ 4161901 h 5790485"/>
              <a:gd name="connsiteX8477" fmla="*/ 12819031 w 13261896"/>
              <a:gd name="connsiteY8477" fmla="*/ 4180951 h 5790485"/>
              <a:gd name="connsiteX8478" fmla="*/ 12823794 w 13261896"/>
              <a:gd name="connsiteY8478" fmla="*/ 4242864 h 5790485"/>
              <a:gd name="connsiteX8479" fmla="*/ 12852369 w 13261896"/>
              <a:gd name="connsiteY8479" fmla="*/ 4266676 h 5790485"/>
              <a:gd name="connsiteX8480" fmla="*/ 12857131 w 13261896"/>
              <a:gd name="connsiteY8480" fmla="*/ 4271439 h 5790485"/>
              <a:gd name="connsiteX8481" fmla="*/ 12876181 w 13261896"/>
              <a:gd name="connsiteY8481" fmla="*/ 4261914 h 5790485"/>
              <a:gd name="connsiteX8482" fmla="*/ 12904756 w 13261896"/>
              <a:gd name="connsiteY8482" fmla="*/ 4271439 h 5790485"/>
              <a:gd name="connsiteX8483" fmla="*/ 13019009 w 13261896"/>
              <a:gd name="connsiteY8483" fmla="*/ 4176189 h 5790485"/>
              <a:gd name="connsiteX8484" fmla="*/ 13061871 w 13261896"/>
              <a:gd name="connsiteY8484" fmla="*/ 4176189 h 5790485"/>
              <a:gd name="connsiteX8485" fmla="*/ 13114259 w 13261896"/>
              <a:gd name="connsiteY8485" fmla="*/ 4166664 h 5790485"/>
              <a:gd name="connsiteX8486" fmla="*/ 13123784 w 13261896"/>
              <a:gd name="connsiteY8486" fmla="*/ 4176189 h 5790485"/>
              <a:gd name="connsiteX8487" fmla="*/ 13247609 w 13261896"/>
              <a:gd name="connsiteY8487" fmla="*/ 4161901 h 5790485"/>
              <a:gd name="connsiteX8488" fmla="*/ 13209509 w 13261896"/>
              <a:gd name="connsiteY8488" fmla="*/ 4204764 h 5790485"/>
              <a:gd name="connsiteX8489" fmla="*/ 13238084 w 13261896"/>
              <a:gd name="connsiteY8489" fmla="*/ 4228576 h 5790485"/>
              <a:gd name="connsiteX8490" fmla="*/ 13042821 w 13261896"/>
              <a:gd name="connsiteY8490" fmla="*/ 4304776 h 5790485"/>
              <a:gd name="connsiteX8491" fmla="*/ 13033296 w 13261896"/>
              <a:gd name="connsiteY8491" fmla="*/ 4314301 h 5790485"/>
              <a:gd name="connsiteX8492" fmla="*/ 13123784 w 13261896"/>
              <a:gd name="connsiteY8492" fmla="*/ 4338114 h 5790485"/>
              <a:gd name="connsiteX8493" fmla="*/ 13199984 w 13261896"/>
              <a:gd name="connsiteY8493" fmla="*/ 4419076 h 5790485"/>
              <a:gd name="connsiteX8494" fmla="*/ 13190459 w 13261896"/>
              <a:gd name="connsiteY8494" fmla="*/ 4423839 h 5790485"/>
              <a:gd name="connsiteX8495" fmla="*/ 13228559 w 13261896"/>
              <a:gd name="connsiteY8495" fmla="*/ 4480989 h 5790485"/>
              <a:gd name="connsiteX8496" fmla="*/ 13261896 w 13261896"/>
              <a:gd name="connsiteY8496" fmla="*/ 4500039 h 5790485"/>
              <a:gd name="connsiteX8497" fmla="*/ 13238084 w 13261896"/>
              <a:gd name="connsiteY8497" fmla="*/ 4490514 h 5790485"/>
              <a:gd name="connsiteX8498" fmla="*/ 13114259 w 13261896"/>
              <a:gd name="connsiteY8498" fmla="*/ 4500039 h 5790485"/>
              <a:gd name="connsiteX8499" fmla="*/ 13123784 w 13261896"/>
              <a:gd name="connsiteY8499" fmla="*/ 4514326 h 5790485"/>
              <a:gd name="connsiteX8500" fmla="*/ 13057109 w 13261896"/>
              <a:gd name="connsiteY8500" fmla="*/ 4514326 h 5790485"/>
              <a:gd name="connsiteX8501" fmla="*/ 12899994 w 13261896"/>
              <a:gd name="connsiteY8501" fmla="*/ 4428601 h 5790485"/>
              <a:gd name="connsiteX8502" fmla="*/ 12899994 w 13261896"/>
              <a:gd name="connsiteY8502" fmla="*/ 4442889 h 5790485"/>
              <a:gd name="connsiteX8503" fmla="*/ 12861894 w 13261896"/>
              <a:gd name="connsiteY8503" fmla="*/ 4476226 h 5790485"/>
              <a:gd name="connsiteX8504" fmla="*/ 12890469 w 13261896"/>
              <a:gd name="connsiteY8504" fmla="*/ 4504801 h 5790485"/>
              <a:gd name="connsiteX8505" fmla="*/ 12861894 w 13261896"/>
              <a:gd name="connsiteY8505" fmla="*/ 4523851 h 5790485"/>
              <a:gd name="connsiteX8506" fmla="*/ 12885706 w 13261896"/>
              <a:gd name="connsiteY8506" fmla="*/ 4566666 h 5790485"/>
              <a:gd name="connsiteX8507" fmla="*/ 12790456 w 13261896"/>
              <a:gd name="connsiteY8507" fmla="*/ 4619054 h 5790485"/>
              <a:gd name="connsiteX8508" fmla="*/ 12780931 w 13261896"/>
              <a:gd name="connsiteY8508" fmla="*/ 4661916 h 5790485"/>
              <a:gd name="connsiteX8509" fmla="*/ 12823794 w 13261896"/>
              <a:gd name="connsiteY8509" fmla="*/ 4657154 h 5790485"/>
              <a:gd name="connsiteX8510" fmla="*/ 12833319 w 13261896"/>
              <a:gd name="connsiteY8510" fmla="*/ 4676204 h 5790485"/>
              <a:gd name="connsiteX8511" fmla="*/ 12880944 w 13261896"/>
              <a:gd name="connsiteY8511" fmla="*/ 4690491 h 5790485"/>
              <a:gd name="connsiteX8512" fmla="*/ 12947619 w 13261896"/>
              <a:gd name="connsiteY8512" fmla="*/ 4690491 h 5790485"/>
              <a:gd name="connsiteX8513" fmla="*/ 13014246 w 13261896"/>
              <a:gd name="connsiteY8513" fmla="*/ 4709541 h 5790485"/>
              <a:gd name="connsiteX8514" fmla="*/ 13038059 w 13261896"/>
              <a:gd name="connsiteY8514" fmla="*/ 4704779 h 5790485"/>
              <a:gd name="connsiteX8515" fmla="*/ 12938094 w 13261896"/>
              <a:gd name="connsiteY8515" fmla="*/ 4709541 h 5790485"/>
              <a:gd name="connsiteX8516" fmla="*/ 12838081 w 13261896"/>
              <a:gd name="connsiteY8516" fmla="*/ 4733354 h 5790485"/>
              <a:gd name="connsiteX8517" fmla="*/ 12752356 w 13261896"/>
              <a:gd name="connsiteY8517" fmla="*/ 4776216 h 5790485"/>
              <a:gd name="connsiteX8518" fmla="*/ 12652344 w 13261896"/>
              <a:gd name="connsiteY8518" fmla="*/ 4809554 h 5790485"/>
              <a:gd name="connsiteX8519" fmla="*/ 12923806 w 13261896"/>
              <a:gd name="connsiteY8519" fmla="*/ 4933331 h 5790485"/>
              <a:gd name="connsiteX8520" fmla="*/ 12895231 w 13261896"/>
              <a:gd name="connsiteY8520" fmla="*/ 4923806 h 5790485"/>
              <a:gd name="connsiteX8521" fmla="*/ 12842844 w 13261896"/>
              <a:gd name="connsiteY8521" fmla="*/ 4938094 h 5790485"/>
              <a:gd name="connsiteX8522" fmla="*/ 12842844 w 13261896"/>
              <a:gd name="connsiteY8522" fmla="*/ 4947619 h 5790485"/>
              <a:gd name="connsiteX8523" fmla="*/ 12804744 w 13261896"/>
              <a:gd name="connsiteY8523" fmla="*/ 4952381 h 5790485"/>
              <a:gd name="connsiteX8524" fmla="*/ 12861894 w 13261896"/>
              <a:gd name="connsiteY8524" fmla="*/ 5033344 h 5790485"/>
              <a:gd name="connsiteX8525" fmla="*/ 12795219 w 13261896"/>
              <a:gd name="connsiteY8525" fmla="*/ 5042869 h 5790485"/>
              <a:gd name="connsiteX8526" fmla="*/ 12833319 w 13261896"/>
              <a:gd name="connsiteY8526" fmla="*/ 5152406 h 5790485"/>
              <a:gd name="connsiteX8527" fmla="*/ 12704731 w 13261896"/>
              <a:gd name="connsiteY8527" fmla="*/ 5123831 h 5790485"/>
              <a:gd name="connsiteX8528" fmla="*/ 12690444 w 13261896"/>
              <a:gd name="connsiteY8528" fmla="*/ 5152406 h 5790485"/>
              <a:gd name="connsiteX8529" fmla="*/ 12642819 w 13261896"/>
              <a:gd name="connsiteY8529" fmla="*/ 5214319 h 5790485"/>
              <a:gd name="connsiteX8530" fmla="*/ 12657106 w 13261896"/>
              <a:gd name="connsiteY8530" fmla="*/ 5219081 h 5790485"/>
              <a:gd name="connsiteX8531" fmla="*/ 12719019 w 13261896"/>
              <a:gd name="connsiteY8531" fmla="*/ 5204794 h 5790485"/>
              <a:gd name="connsiteX8532" fmla="*/ 12776169 w 13261896"/>
              <a:gd name="connsiteY8532" fmla="*/ 5219081 h 5790485"/>
              <a:gd name="connsiteX8533" fmla="*/ 12833319 w 13261896"/>
              <a:gd name="connsiteY8533" fmla="*/ 5219081 h 5790485"/>
              <a:gd name="connsiteX8534" fmla="*/ 12804744 w 13261896"/>
              <a:gd name="connsiteY8534" fmla="*/ 5233369 h 5790485"/>
              <a:gd name="connsiteX8535" fmla="*/ 12852369 w 13261896"/>
              <a:gd name="connsiteY8535" fmla="*/ 5290519 h 5790485"/>
              <a:gd name="connsiteX8536" fmla="*/ 12766644 w 13261896"/>
              <a:gd name="connsiteY8536" fmla="*/ 5309521 h 5790485"/>
              <a:gd name="connsiteX8537" fmla="*/ 12780931 w 13261896"/>
              <a:gd name="connsiteY8537" fmla="*/ 5328571 h 5790485"/>
              <a:gd name="connsiteX8538" fmla="*/ 12757119 w 13261896"/>
              <a:gd name="connsiteY8538" fmla="*/ 5338096 h 5790485"/>
              <a:gd name="connsiteX8539" fmla="*/ 12928569 w 13261896"/>
              <a:gd name="connsiteY8539" fmla="*/ 5504784 h 5790485"/>
              <a:gd name="connsiteX8540" fmla="*/ 12885706 w 13261896"/>
              <a:gd name="connsiteY8540" fmla="*/ 5533359 h 5790485"/>
              <a:gd name="connsiteX8541" fmla="*/ 12757119 w 13261896"/>
              <a:gd name="connsiteY8541" fmla="*/ 5433346 h 5790485"/>
              <a:gd name="connsiteX8542" fmla="*/ 12752356 w 13261896"/>
              <a:gd name="connsiteY8542" fmla="*/ 5442871 h 5790485"/>
              <a:gd name="connsiteX8543" fmla="*/ 12833319 w 13261896"/>
              <a:gd name="connsiteY8543" fmla="*/ 5561934 h 5790485"/>
              <a:gd name="connsiteX8544" fmla="*/ 12766644 w 13261896"/>
              <a:gd name="connsiteY8544" fmla="*/ 5571459 h 5790485"/>
              <a:gd name="connsiteX8545" fmla="*/ 12690444 w 13261896"/>
              <a:gd name="connsiteY8545" fmla="*/ 5438109 h 5790485"/>
              <a:gd name="connsiteX8546" fmla="*/ 12609529 w 13261896"/>
              <a:gd name="connsiteY8546" fmla="*/ 5395246 h 5790485"/>
              <a:gd name="connsiteX8547" fmla="*/ 12595241 w 13261896"/>
              <a:gd name="connsiteY8547" fmla="*/ 5395246 h 5790485"/>
              <a:gd name="connsiteX8548" fmla="*/ 12590479 w 13261896"/>
              <a:gd name="connsiteY8548" fmla="*/ 5423821 h 5790485"/>
              <a:gd name="connsiteX8549" fmla="*/ 12604766 w 13261896"/>
              <a:gd name="connsiteY8549" fmla="*/ 5485734 h 5790485"/>
              <a:gd name="connsiteX8550" fmla="*/ 12628531 w 13261896"/>
              <a:gd name="connsiteY8550" fmla="*/ 5509546 h 5790485"/>
              <a:gd name="connsiteX8551" fmla="*/ 12642819 w 13261896"/>
              <a:gd name="connsiteY8551" fmla="*/ 5542884 h 5790485"/>
              <a:gd name="connsiteX8552" fmla="*/ 12790456 w 13261896"/>
              <a:gd name="connsiteY8552" fmla="*/ 5652421 h 5790485"/>
              <a:gd name="connsiteX8553" fmla="*/ 12752356 w 13261896"/>
              <a:gd name="connsiteY8553" fmla="*/ 5690473 h 5790485"/>
              <a:gd name="connsiteX8554" fmla="*/ 12552379 w 13261896"/>
              <a:gd name="connsiteY8554" fmla="*/ 5557171 h 5790485"/>
              <a:gd name="connsiteX8555" fmla="*/ 12428554 w 13261896"/>
              <a:gd name="connsiteY8555" fmla="*/ 5500021 h 5790485"/>
              <a:gd name="connsiteX8556" fmla="*/ 12528566 w 13261896"/>
              <a:gd name="connsiteY8556" fmla="*/ 5566696 h 5790485"/>
              <a:gd name="connsiteX8557" fmla="*/ 12471416 w 13261896"/>
              <a:gd name="connsiteY8557" fmla="*/ 5557171 h 5790485"/>
              <a:gd name="connsiteX8558" fmla="*/ 12342829 w 13261896"/>
              <a:gd name="connsiteY8558" fmla="*/ 5576221 h 5790485"/>
              <a:gd name="connsiteX8559" fmla="*/ 12361879 w 13261896"/>
              <a:gd name="connsiteY8559" fmla="*/ 5590509 h 5790485"/>
              <a:gd name="connsiteX8560" fmla="*/ 12295204 w 13261896"/>
              <a:gd name="connsiteY8560" fmla="*/ 5600034 h 5790485"/>
              <a:gd name="connsiteX8561" fmla="*/ 12099988 w 13261896"/>
              <a:gd name="connsiteY8561" fmla="*/ 5500021 h 5790485"/>
              <a:gd name="connsiteX8562" fmla="*/ 12447604 w 13261896"/>
              <a:gd name="connsiteY8562" fmla="*/ 5523834 h 5790485"/>
              <a:gd name="connsiteX8563" fmla="*/ 12333304 w 13261896"/>
              <a:gd name="connsiteY8563" fmla="*/ 5490496 h 5790485"/>
              <a:gd name="connsiteX8564" fmla="*/ 12352354 w 13261896"/>
              <a:gd name="connsiteY8564" fmla="*/ 5471446 h 5790485"/>
              <a:gd name="connsiteX8565" fmla="*/ 12352354 w 13261896"/>
              <a:gd name="connsiteY8565" fmla="*/ 5452396 h 5790485"/>
              <a:gd name="connsiteX8566" fmla="*/ 12271391 w 13261896"/>
              <a:gd name="connsiteY8566" fmla="*/ 5452396 h 5790485"/>
              <a:gd name="connsiteX8567" fmla="*/ 12166663 w 13261896"/>
              <a:gd name="connsiteY8567" fmla="*/ 5471446 h 5790485"/>
              <a:gd name="connsiteX8568" fmla="*/ 12090463 w 13261896"/>
              <a:gd name="connsiteY8568" fmla="*/ 5495259 h 5790485"/>
              <a:gd name="connsiteX8569" fmla="*/ 12080938 w 13261896"/>
              <a:gd name="connsiteY8569" fmla="*/ 5485734 h 5790485"/>
              <a:gd name="connsiteX8570" fmla="*/ 12057125 w 13261896"/>
              <a:gd name="connsiteY8570" fmla="*/ 5500021 h 5790485"/>
              <a:gd name="connsiteX8571" fmla="*/ 12085700 w 13261896"/>
              <a:gd name="connsiteY8571" fmla="*/ 5533359 h 5790485"/>
              <a:gd name="connsiteX8572" fmla="*/ 11914250 w 13261896"/>
              <a:gd name="connsiteY8572" fmla="*/ 5590509 h 5790485"/>
              <a:gd name="connsiteX8573" fmla="*/ 11785711 w 13261896"/>
              <a:gd name="connsiteY8573" fmla="*/ 5628609 h 5790485"/>
              <a:gd name="connsiteX8574" fmla="*/ 11790473 w 13261896"/>
              <a:gd name="connsiteY8574" fmla="*/ 5642896 h 5790485"/>
              <a:gd name="connsiteX8575" fmla="*/ 11742848 w 13261896"/>
              <a:gd name="connsiteY8575" fmla="*/ 5623846 h 5790485"/>
              <a:gd name="connsiteX8576" fmla="*/ 11685698 w 13261896"/>
              <a:gd name="connsiteY8576" fmla="*/ 5695236 h 5790485"/>
              <a:gd name="connsiteX8577" fmla="*/ 11638073 w 13261896"/>
              <a:gd name="connsiteY8577" fmla="*/ 5657184 h 5790485"/>
              <a:gd name="connsiteX8578" fmla="*/ 11671411 w 13261896"/>
              <a:gd name="connsiteY8578" fmla="*/ 5685711 h 5790485"/>
              <a:gd name="connsiteX8579" fmla="*/ 11685698 w 13261896"/>
              <a:gd name="connsiteY8579" fmla="*/ 5680948 h 5790485"/>
              <a:gd name="connsiteX8580" fmla="*/ 11652361 w 13261896"/>
              <a:gd name="connsiteY8580" fmla="*/ 5538121 h 5790485"/>
              <a:gd name="connsiteX8581" fmla="*/ 11666648 w 13261896"/>
              <a:gd name="connsiteY8581" fmla="*/ 5476209 h 5790485"/>
              <a:gd name="connsiteX8582" fmla="*/ 11657123 w 13261896"/>
              <a:gd name="connsiteY8582" fmla="*/ 5471446 h 5790485"/>
              <a:gd name="connsiteX8583" fmla="*/ 11576161 w 13261896"/>
              <a:gd name="connsiteY8583" fmla="*/ 5623846 h 5790485"/>
              <a:gd name="connsiteX8584" fmla="*/ 11623786 w 13261896"/>
              <a:gd name="connsiteY8584" fmla="*/ 5680948 h 5790485"/>
              <a:gd name="connsiteX8585" fmla="*/ 11633311 w 13261896"/>
              <a:gd name="connsiteY8585" fmla="*/ 5671471 h 5790485"/>
              <a:gd name="connsiteX8586" fmla="*/ 11628548 w 13261896"/>
              <a:gd name="connsiteY8586" fmla="*/ 5685711 h 5790485"/>
              <a:gd name="connsiteX8587" fmla="*/ 11585686 w 13261896"/>
              <a:gd name="connsiteY8587" fmla="*/ 5638134 h 5790485"/>
              <a:gd name="connsiteX8588" fmla="*/ 11557111 w 13261896"/>
              <a:gd name="connsiteY8588" fmla="*/ 5652421 h 5790485"/>
              <a:gd name="connsiteX8589" fmla="*/ 11561873 w 13261896"/>
              <a:gd name="connsiteY8589" fmla="*/ 5633371 h 5790485"/>
              <a:gd name="connsiteX8590" fmla="*/ 11552348 w 13261896"/>
              <a:gd name="connsiteY8590" fmla="*/ 5580984 h 5790485"/>
              <a:gd name="connsiteX8591" fmla="*/ 11599973 w 13261896"/>
              <a:gd name="connsiteY8591" fmla="*/ 5490496 h 5790485"/>
              <a:gd name="connsiteX8592" fmla="*/ 11590448 w 13261896"/>
              <a:gd name="connsiteY8592" fmla="*/ 5485734 h 5790485"/>
              <a:gd name="connsiteX8593" fmla="*/ 11438096 w 13261896"/>
              <a:gd name="connsiteY8593" fmla="*/ 5647659 h 5790485"/>
              <a:gd name="connsiteX8594" fmla="*/ 11385708 w 13261896"/>
              <a:gd name="connsiteY8594" fmla="*/ 5566696 h 5790485"/>
              <a:gd name="connsiteX8595" fmla="*/ 11376183 w 13261896"/>
              <a:gd name="connsiteY8595" fmla="*/ 5561934 h 5790485"/>
              <a:gd name="connsiteX8596" fmla="*/ 11285696 w 13261896"/>
              <a:gd name="connsiteY8596" fmla="*/ 5604796 h 5790485"/>
              <a:gd name="connsiteX8597" fmla="*/ 11271408 w 13261896"/>
              <a:gd name="connsiteY8597" fmla="*/ 5604796 h 5790485"/>
              <a:gd name="connsiteX8598" fmla="*/ 11271408 w 13261896"/>
              <a:gd name="connsiteY8598" fmla="*/ 5585746 h 5790485"/>
              <a:gd name="connsiteX8599" fmla="*/ 11180921 w 13261896"/>
              <a:gd name="connsiteY8599" fmla="*/ 5585746 h 5790485"/>
              <a:gd name="connsiteX8600" fmla="*/ 11199971 w 13261896"/>
              <a:gd name="connsiteY8600" fmla="*/ 5561934 h 5790485"/>
              <a:gd name="connsiteX8601" fmla="*/ 11133296 w 13261896"/>
              <a:gd name="connsiteY8601" fmla="*/ 5552409 h 5790485"/>
              <a:gd name="connsiteX8602" fmla="*/ 11061906 w 13261896"/>
              <a:gd name="connsiteY8602" fmla="*/ 5514309 h 5790485"/>
              <a:gd name="connsiteX8603" fmla="*/ 10971419 w 13261896"/>
              <a:gd name="connsiteY8603" fmla="*/ 5538121 h 5790485"/>
              <a:gd name="connsiteX8604" fmla="*/ 10823781 w 13261896"/>
              <a:gd name="connsiteY8604" fmla="*/ 5509546 h 5790485"/>
              <a:gd name="connsiteX8605" fmla="*/ 10709529 w 13261896"/>
              <a:gd name="connsiteY8605" fmla="*/ 5552409 h 5790485"/>
              <a:gd name="connsiteX8606" fmla="*/ 10576179 w 13261896"/>
              <a:gd name="connsiteY8606" fmla="*/ 5523834 h 5790485"/>
              <a:gd name="connsiteX8607" fmla="*/ 10533317 w 13261896"/>
              <a:gd name="connsiteY8607" fmla="*/ 5619084 h 5790485"/>
              <a:gd name="connsiteX8608" fmla="*/ 10471404 w 13261896"/>
              <a:gd name="connsiteY8608" fmla="*/ 5699998 h 5790485"/>
              <a:gd name="connsiteX8609" fmla="*/ 10438067 w 13261896"/>
              <a:gd name="connsiteY8609" fmla="*/ 5566696 h 5790485"/>
              <a:gd name="connsiteX8610" fmla="*/ 10409492 w 13261896"/>
              <a:gd name="connsiteY8610" fmla="*/ 5576221 h 5790485"/>
              <a:gd name="connsiteX8611" fmla="*/ 10423779 w 13261896"/>
              <a:gd name="connsiteY8611" fmla="*/ 5523834 h 5790485"/>
              <a:gd name="connsiteX8612" fmla="*/ 10371392 w 13261896"/>
              <a:gd name="connsiteY8612" fmla="*/ 5476209 h 5790485"/>
              <a:gd name="connsiteX8613" fmla="*/ 10304764 w 13261896"/>
              <a:gd name="connsiteY8613" fmla="*/ 5471446 h 5790485"/>
              <a:gd name="connsiteX8614" fmla="*/ 10195227 w 13261896"/>
              <a:gd name="connsiteY8614" fmla="*/ 5428584 h 5790485"/>
              <a:gd name="connsiteX8615" fmla="*/ 10099977 w 13261896"/>
              <a:gd name="connsiteY8615" fmla="*/ 5485734 h 5790485"/>
              <a:gd name="connsiteX8616" fmla="*/ 10066639 w 13261896"/>
              <a:gd name="connsiteY8616" fmla="*/ 5504784 h 5790485"/>
              <a:gd name="connsiteX8617" fmla="*/ 9961864 w 13261896"/>
              <a:gd name="connsiteY8617" fmla="*/ 5676234 h 5790485"/>
              <a:gd name="connsiteX8618" fmla="*/ 9942861 w 13261896"/>
              <a:gd name="connsiteY8618" fmla="*/ 5614321 h 5790485"/>
              <a:gd name="connsiteX8619" fmla="*/ 9976152 w 13261896"/>
              <a:gd name="connsiteY8619" fmla="*/ 5542884 h 5790485"/>
              <a:gd name="connsiteX8620" fmla="*/ 10014252 w 13261896"/>
              <a:gd name="connsiteY8620" fmla="*/ 5509546 h 5790485"/>
              <a:gd name="connsiteX8621" fmla="*/ 9971389 w 13261896"/>
              <a:gd name="connsiteY8621" fmla="*/ 5500021 h 5790485"/>
              <a:gd name="connsiteX8622" fmla="*/ 9938099 w 13261896"/>
              <a:gd name="connsiteY8622" fmla="*/ 5509546 h 5790485"/>
              <a:gd name="connsiteX8623" fmla="*/ 9928574 w 13261896"/>
              <a:gd name="connsiteY8623" fmla="*/ 5504784 h 5790485"/>
              <a:gd name="connsiteX8624" fmla="*/ 9980914 w 13261896"/>
              <a:gd name="connsiteY8624" fmla="*/ 5466684 h 5790485"/>
              <a:gd name="connsiteX8625" fmla="*/ 9980914 w 13261896"/>
              <a:gd name="connsiteY8625" fmla="*/ 5457159 h 5790485"/>
              <a:gd name="connsiteX8626" fmla="*/ 10033302 w 13261896"/>
              <a:gd name="connsiteY8626" fmla="*/ 5419059 h 5790485"/>
              <a:gd name="connsiteX8627" fmla="*/ 10109502 w 13261896"/>
              <a:gd name="connsiteY8627" fmla="*/ 5414296 h 5790485"/>
              <a:gd name="connsiteX8628" fmla="*/ 10004727 w 13261896"/>
              <a:gd name="connsiteY8628" fmla="*/ 5304759 h 5790485"/>
              <a:gd name="connsiteX8629" fmla="*/ 9990439 w 13261896"/>
              <a:gd name="connsiteY8629" fmla="*/ 5338096 h 5790485"/>
              <a:gd name="connsiteX8630" fmla="*/ 10009489 w 13261896"/>
              <a:gd name="connsiteY8630" fmla="*/ 5400009 h 5790485"/>
              <a:gd name="connsiteX8631" fmla="*/ 9976152 w 13261896"/>
              <a:gd name="connsiteY8631" fmla="*/ 5438109 h 5790485"/>
              <a:gd name="connsiteX8632" fmla="*/ 9995202 w 13261896"/>
              <a:gd name="connsiteY8632" fmla="*/ 5409534 h 5790485"/>
              <a:gd name="connsiteX8633" fmla="*/ 9966627 w 13261896"/>
              <a:gd name="connsiteY8633" fmla="*/ 5371434 h 5790485"/>
              <a:gd name="connsiteX8634" fmla="*/ 9966627 w 13261896"/>
              <a:gd name="connsiteY8634" fmla="*/ 5342859 h 5790485"/>
              <a:gd name="connsiteX8635" fmla="*/ 9976152 w 13261896"/>
              <a:gd name="connsiteY8635" fmla="*/ 5285756 h 5790485"/>
              <a:gd name="connsiteX8636" fmla="*/ 9899999 w 13261896"/>
              <a:gd name="connsiteY8636" fmla="*/ 5261944 h 5790485"/>
              <a:gd name="connsiteX8637" fmla="*/ 9819036 w 13261896"/>
              <a:gd name="connsiteY8637" fmla="*/ 5152406 h 5790485"/>
              <a:gd name="connsiteX8638" fmla="*/ 9847611 w 13261896"/>
              <a:gd name="connsiteY8638" fmla="*/ 5119069 h 5790485"/>
              <a:gd name="connsiteX8639" fmla="*/ 9852374 w 13261896"/>
              <a:gd name="connsiteY8639" fmla="*/ 5095256 h 5790485"/>
              <a:gd name="connsiteX8640" fmla="*/ 9890474 w 13261896"/>
              <a:gd name="connsiteY8640" fmla="*/ 5042869 h 5790485"/>
              <a:gd name="connsiteX8641" fmla="*/ 9947624 w 13261896"/>
              <a:gd name="connsiteY8641" fmla="*/ 5038106 h 5790485"/>
              <a:gd name="connsiteX8642" fmla="*/ 9961864 w 13261896"/>
              <a:gd name="connsiteY8642" fmla="*/ 5028581 h 5790485"/>
              <a:gd name="connsiteX8643" fmla="*/ 10019014 w 13261896"/>
              <a:gd name="connsiteY8643" fmla="*/ 5023819 h 5790485"/>
              <a:gd name="connsiteX8644" fmla="*/ 10028539 w 13261896"/>
              <a:gd name="connsiteY8644" fmla="*/ 5038106 h 5790485"/>
              <a:gd name="connsiteX8645" fmla="*/ 10071402 w 13261896"/>
              <a:gd name="connsiteY8645" fmla="*/ 5171456 h 5790485"/>
              <a:gd name="connsiteX8646" fmla="*/ 10061877 w 13261896"/>
              <a:gd name="connsiteY8646" fmla="*/ 5233369 h 5790485"/>
              <a:gd name="connsiteX8647" fmla="*/ 10166652 w 13261896"/>
              <a:gd name="connsiteY8647" fmla="*/ 5242894 h 5790485"/>
              <a:gd name="connsiteX8648" fmla="*/ 10090452 w 13261896"/>
              <a:gd name="connsiteY8648" fmla="*/ 5257181 h 5790485"/>
              <a:gd name="connsiteX8649" fmla="*/ 10128552 w 13261896"/>
              <a:gd name="connsiteY8649" fmla="*/ 5276231 h 5790485"/>
              <a:gd name="connsiteX8650" fmla="*/ 10085689 w 13261896"/>
              <a:gd name="connsiteY8650" fmla="*/ 5285756 h 5790485"/>
              <a:gd name="connsiteX8651" fmla="*/ 10119027 w 13261896"/>
              <a:gd name="connsiteY8651" fmla="*/ 5314284 h 5790485"/>
              <a:gd name="connsiteX8652" fmla="*/ 10052352 w 13261896"/>
              <a:gd name="connsiteY8652" fmla="*/ 5299996 h 5790485"/>
              <a:gd name="connsiteX8653" fmla="*/ 10104739 w 13261896"/>
              <a:gd name="connsiteY8653" fmla="*/ 5347621 h 5790485"/>
              <a:gd name="connsiteX8654" fmla="*/ 10171414 w 13261896"/>
              <a:gd name="connsiteY8654" fmla="*/ 5285756 h 5790485"/>
              <a:gd name="connsiteX8655" fmla="*/ 10190464 w 13261896"/>
              <a:gd name="connsiteY8655" fmla="*/ 5347621 h 5790485"/>
              <a:gd name="connsiteX8656" fmla="*/ 10195227 w 13261896"/>
              <a:gd name="connsiteY8656" fmla="*/ 5409534 h 5790485"/>
              <a:gd name="connsiteX8657" fmla="*/ 10238089 w 13261896"/>
              <a:gd name="connsiteY8657" fmla="*/ 5376196 h 5790485"/>
              <a:gd name="connsiteX8658" fmla="*/ 10223802 w 13261896"/>
              <a:gd name="connsiteY8658" fmla="*/ 5395246 h 5790485"/>
              <a:gd name="connsiteX8659" fmla="*/ 10314289 w 13261896"/>
              <a:gd name="connsiteY8659" fmla="*/ 5457159 h 5790485"/>
              <a:gd name="connsiteX8660" fmla="*/ 10371392 w 13261896"/>
              <a:gd name="connsiteY8660" fmla="*/ 5461921 h 5790485"/>
              <a:gd name="connsiteX8661" fmla="*/ 10466642 w 13261896"/>
              <a:gd name="connsiteY8661" fmla="*/ 5419059 h 5790485"/>
              <a:gd name="connsiteX8662" fmla="*/ 10423779 w 13261896"/>
              <a:gd name="connsiteY8662" fmla="*/ 5361909 h 5790485"/>
              <a:gd name="connsiteX8663" fmla="*/ 10295239 w 13261896"/>
              <a:gd name="connsiteY8663" fmla="*/ 5323809 h 5790485"/>
              <a:gd name="connsiteX8664" fmla="*/ 10280952 w 13261896"/>
              <a:gd name="connsiteY8664" fmla="*/ 5309521 h 5790485"/>
              <a:gd name="connsiteX8665" fmla="*/ 10290477 w 13261896"/>
              <a:gd name="connsiteY8665" fmla="*/ 5295281 h 5790485"/>
              <a:gd name="connsiteX8666" fmla="*/ 10199989 w 13261896"/>
              <a:gd name="connsiteY8666" fmla="*/ 5219081 h 5790485"/>
              <a:gd name="connsiteX8667" fmla="*/ 10319052 w 13261896"/>
              <a:gd name="connsiteY8667" fmla="*/ 5214319 h 5790485"/>
              <a:gd name="connsiteX8668" fmla="*/ 10304764 w 13261896"/>
              <a:gd name="connsiteY8668" fmla="*/ 5204794 h 5790485"/>
              <a:gd name="connsiteX8669" fmla="*/ 10385679 w 13261896"/>
              <a:gd name="connsiteY8669" fmla="*/ 5200031 h 5790485"/>
              <a:gd name="connsiteX8670" fmla="*/ 10328577 w 13261896"/>
              <a:gd name="connsiteY8670" fmla="*/ 5123831 h 5790485"/>
              <a:gd name="connsiteX8671" fmla="*/ 10342817 w 13261896"/>
              <a:gd name="connsiteY8671" fmla="*/ 5119069 h 5790485"/>
              <a:gd name="connsiteX8672" fmla="*/ 10614279 w 13261896"/>
              <a:gd name="connsiteY8672" fmla="*/ 5214319 h 5790485"/>
              <a:gd name="connsiteX8673" fmla="*/ 10628567 w 13261896"/>
              <a:gd name="connsiteY8673" fmla="*/ 5214319 h 5790485"/>
              <a:gd name="connsiteX8674" fmla="*/ 10571417 w 13261896"/>
              <a:gd name="connsiteY8674" fmla="*/ 5100019 h 5790485"/>
              <a:gd name="connsiteX8675" fmla="*/ 10680954 w 13261896"/>
              <a:gd name="connsiteY8675" fmla="*/ 5052394 h 5790485"/>
              <a:gd name="connsiteX8676" fmla="*/ 10685717 w 13261896"/>
              <a:gd name="connsiteY8676" fmla="*/ 5033344 h 5790485"/>
              <a:gd name="connsiteX8677" fmla="*/ 10652379 w 13261896"/>
              <a:gd name="connsiteY8677" fmla="*/ 5000006 h 5790485"/>
              <a:gd name="connsiteX8678" fmla="*/ 10666667 w 13261896"/>
              <a:gd name="connsiteY8678" fmla="*/ 5004769 h 5790485"/>
              <a:gd name="connsiteX8679" fmla="*/ 10666667 w 13261896"/>
              <a:gd name="connsiteY8679" fmla="*/ 4957144 h 5790485"/>
              <a:gd name="connsiteX8680" fmla="*/ 10704767 w 13261896"/>
              <a:gd name="connsiteY8680" fmla="*/ 4876229 h 5790485"/>
              <a:gd name="connsiteX8681" fmla="*/ 10742819 w 13261896"/>
              <a:gd name="connsiteY8681" fmla="*/ 4880991 h 5790485"/>
              <a:gd name="connsiteX8682" fmla="*/ 10728531 w 13261896"/>
              <a:gd name="connsiteY8682" fmla="*/ 4852416 h 5790485"/>
              <a:gd name="connsiteX8683" fmla="*/ 10766631 w 13261896"/>
              <a:gd name="connsiteY8683" fmla="*/ 4819079 h 5790485"/>
              <a:gd name="connsiteX8684" fmla="*/ 10780919 w 13261896"/>
              <a:gd name="connsiteY8684" fmla="*/ 4828604 h 5790485"/>
              <a:gd name="connsiteX8685" fmla="*/ 10790444 w 13261896"/>
              <a:gd name="connsiteY8685" fmla="*/ 4800029 h 5790485"/>
              <a:gd name="connsiteX8686" fmla="*/ 10680954 w 13261896"/>
              <a:gd name="connsiteY8686" fmla="*/ 4719066 h 5790485"/>
              <a:gd name="connsiteX8687" fmla="*/ 10666667 w 13261896"/>
              <a:gd name="connsiteY8687" fmla="*/ 4638104 h 5790485"/>
              <a:gd name="connsiteX8688" fmla="*/ 10685717 w 13261896"/>
              <a:gd name="connsiteY8688" fmla="*/ 4642866 h 5790485"/>
              <a:gd name="connsiteX8689" fmla="*/ 10695242 w 13261896"/>
              <a:gd name="connsiteY8689" fmla="*/ 4619054 h 5790485"/>
              <a:gd name="connsiteX8690" fmla="*/ 10666667 w 13261896"/>
              <a:gd name="connsiteY8690" fmla="*/ 4552379 h 5790485"/>
              <a:gd name="connsiteX8691" fmla="*/ 10638092 w 13261896"/>
              <a:gd name="connsiteY8691" fmla="*/ 4552379 h 5790485"/>
              <a:gd name="connsiteX8692" fmla="*/ 7152370 w 13261896"/>
              <a:gd name="connsiteY8692" fmla="*/ 4842891 h 5790485"/>
              <a:gd name="connsiteX8693" fmla="*/ 7133320 w 13261896"/>
              <a:gd name="connsiteY8693" fmla="*/ 4828604 h 5790485"/>
              <a:gd name="connsiteX8694" fmla="*/ 7123795 w 13261896"/>
              <a:gd name="connsiteY8694" fmla="*/ 4838129 h 5790485"/>
              <a:gd name="connsiteX8695" fmla="*/ 7104745 w 13261896"/>
              <a:gd name="connsiteY8695" fmla="*/ 5171456 h 5790485"/>
              <a:gd name="connsiteX8696" fmla="*/ 6885718 w 13261896"/>
              <a:gd name="connsiteY8696" fmla="*/ 5171456 h 5790485"/>
              <a:gd name="connsiteX8697" fmla="*/ 6904768 w 13261896"/>
              <a:gd name="connsiteY8697" fmla="*/ 4866704 h 5790485"/>
              <a:gd name="connsiteX8698" fmla="*/ 6890481 w 13261896"/>
              <a:gd name="connsiteY8698" fmla="*/ 4861941 h 5790485"/>
              <a:gd name="connsiteX8699" fmla="*/ 5357146 w 13261896"/>
              <a:gd name="connsiteY8699" fmla="*/ 4990481 h 5790485"/>
              <a:gd name="connsiteX8700" fmla="*/ 5347621 w 13261896"/>
              <a:gd name="connsiteY8700" fmla="*/ 5000006 h 5790485"/>
              <a:gd name="connsiteX8701" fmla="*/ 5299996 w 13261896"/>
              <a:gd name="connsiteY8701" fmla="*/ 5452396 h 5790485"/>
              <a:gd name="connsiteX8702" fmla="*/ 5319046 w 13261896"/>
              <a:gd name="connsiteY8702" fmla="*/ 5495259 h 5790485"/>
              <a:gd name="connsiteX8703" fmla="*/ 5366671 w 13261896"/>
              <a:gd name="connsiteY8703" fmla="*/ 5509546 h 5790485"/>
              <a:gd name="connsiteX8704" fmla="*/ 5409486 w 13261896"/>
              <a:gd name="connsiteY8704" fmla="*/ 5571459 h 5790485"/>
              <a:gd name="connsiteX8705" fmla="*/ 5438061 w 13261896"/>
              <a:gd name="connsiteY8705" fmla="*/ 5619084 h 5790485"/>
              <a:gd name="connsiteX8706" fmla="*/ 5466636 w 13261896"/>
              <a:gd name="connsiteY8706" fmla="*/ 5633371 h 5790485"/>
              <a:gd name="connsiteX8707" fmla="*/ 5533311 w 13261896"/>
              <a:gd name="connsiteY8707" fmla="*/ 5680948 h 5790485"/>
              <a:gd name="connsiteX8708" fmla="*/ 5547598 w 13261896"/>
              <a:gd name="connsiteY8708" fmla="*/ 5695236 h 5790485"/>
              <a:gd name="connsiteX8709" fmla="*/ 5471398 w 13261896"/>
              <a:gd name="connsiteY8709" fmla="*/ 5647659 h 5790485"/>
              <a:gd name="connsiteX8710" fmla="*/ 5457111 w 13261896"/>
              <a:gd name="connsiteY8710" fmla="*/ 5652421 h 5790485"/>
              <a:gd name="connsiteX8711" fmla="*/ 5476161 w 13261896"/>
              <a:gd name="connsiteY8711" fmla="*/ 5695236 h 5790485"/>
              <a:gd name="connsiteX8712" fmla="*/ 5423773 w 13261896"/>
              <a:gd name="connsiteY8712" fmla="*/ 5609559 h 5790485"/>
              <a:gd name="connsiteX8713" fmla="*/ 5419011 w 13261896"/>
              <a:gd name="connsiteY8713" fmla="*/ 5619084 h 5790485"/>
              <a:gd name="connsiteX8714" fmla="*/ 5433298 w 13261896"/>
              <a:gd name="connsiteY8714" fmla="*/ 5671471 h 5790485"/>
              <a:gd name="connsiteX8715" fmla="*/ 5399961 w 13261896"/>
              <a:gd name="connsiteY8715" fmla="*/ 5590509 h 5790485"/>
              <a:gd name="connsiteX8716" fmla="*/ 5385721 w 13261896"/>
              <a:gd name="connsiteY8716" fmla="*/ 5571459 h 5790485"/>
              <a:gd name="connsiteX8717" fmla="*/ 5361908 w 13261896"/>
              <a:gd name="connsiteY8717" fmla="*/ 5542884 h 5790485"/>
              <a:gd name="connsiteX8718" fmla="*/ 5295233 w 13261896"/>
              <a:gd name="connsiteY8718" fmla="*/ 5519071 h 5790485"/>
              <a:gd name="connsiteX8719" fmla="*/ 5299996 w 13261896"/>
              <a:gd name="connsiteY8719" fmla="*/ 5538121 h 5790485"/>
              <a:gd name="connsiteX8720" fmla="*/ 5290471 w 13261896"/>
              <a:gd name="connsiteY8720" fmla="*/ 5580984 h 5790485"/>
              <a:gd name="connsiteX8721" fmla="*/ 5276183 w 13261896"/>
              <a:gd name="connsiteY8721" fmla="*/ 5580984 h 5790485"/>
              <a:gd name="connsiteX8722" fmla="*/ 5214271 w 13261896"/>
              <a:gd name="connsiteY8722" fmla="*/ 5504784 h 5790485"/>
              <a:gd name="connsiteX8723" fmla="*/ 5257133 w 13261896"/>
              <a:gd name="connsiteY8723" fmla="*/ 5557171 h 5790485"/>
              <a:gd name="connsiteX8724" fmla="*/ 5261896 w 13261896"/>
              <a:gd name="connsiteY8724" fmla="*/ 5585746 h 5790485"/>
              <a:gd name="connsiteX8725" fmla="*/ 5290471 w 13261896"/>
              <a:gd name="connsiteY8725" fmla="*/ 5619084 h 5790485"/>
              <a:gd name="connsiteX8726" fmla="*/ 5304758 w 13261896"/>
              <a:gd name="connsiteY8726" fmla="*/ 5676234 h 5790485"/>
              <a:gd name="connsiteX8727" fmla="*/ 5285708 w 13261896"/>
              <a:gd name="connsiteY8727" fmla="*/ 5623846 h 5790485"/>
              <a:gd name="connsiteX8728" fmla="*/ 5257133 w 13261896"/>
              <a:gd name="connsiteY8728" fmla="*/ 5590509 h 5790485"/>
              <a:gd name="connsiteX8729" fmla="*/ 5252371 w 13261896"/>
              <a:gd name="connsiteY8729" fmla="*/ 5561934 h 5790485"/>
              <a:gd name="connsiteX8730" fmla="*/ 5176171 w 13261896"/>
              <a:gd name="connsiteY8730" fmla="*/ 5504784 h 5790485"/>
              <a:gd name="connsiteX8731" fmla="*/ 5171408 w 13261896"/>
              <a:gd name="connsiteY8731" fmla="*/ 5519071 h 5790485"/>
              <a:gd name="connsiteX8732" fmla="*/ 5185696 w 13261896"/>
              <a:gd name="connsiteY8732" fmla="*/ 5552409 h 5790485"/>
              <a:gd name="connsiteX8733" fmla="*/ 5161883 w 13261896"/>
              <a:gd name="connsiteY8733" fmla="*/ 5538121 h 5790485"/>
              <a:gd name="connsiteX8734" fmla="*/ 5147596 w 13261896"/>
              <a:gd name="connsiteY8734" fmla="*/ 5538121 h 5790485"/>
              <a:gd name="connsiteX8735" fmla="*/ 5114258 w 13261896"/>
              <a:gd name="connsiteY8735" fmla="*/ 5590509 h 5790485"/>
              <a:gd name="connsiteX8736" fmla="*/ 5090446 w 13261896"/>
              <a:gd name="connsiteY8736" fmla="*/ 5571459 h 5790485"/>
              <a:gd name="connsiteX8737" fmla="*/ 5085683 w 13261896"/>
              <a:gd name="connsiteY8737" fmla="*/ 5585746 h 5790485"/>
              <a:gd name="connsiteX8738" fmla="*/ 5104733 w 13261896"/>
              <a:gd name="connsiteY8738" fmla="*/ 5614321 h 5790485"/>
              <a:gd name="connsiteX8739" fmla="*/ 5133308 w 13261896"/>
              <a:gd name="connsiteY8739" fmla="*/ 5614321 h 5790485"/>
              <a:gd name="connsiteX8740" fmla="*/ 5247608 w 13261896"/>
              <a:gd name="connsiteY8740" fmla="*/ 5671471 h 5790485"/>
              <a:gd name="connsiteX8741" fmla="*/ 5204746 w 13261896"/>
              <a:gd name="connsiteY8741" fmla="*/ 5642896 h 5790485"/>
              <a:gd name="connsiteX8742" fmla="*/ 5142833 w 13261896"/>
              <a:gd name="connsiteY8742" fmla="*/ 5623846 h 5790485"/>
              <a:gd name="connsiteX8743" fmla="*/ 5114258 w 13261896"/>
              <a:gd name="connsiteY8743" fmla="*/ 5628609 h 5790485"/>
              <a:gd name="connsiteX8744" fmla="*/ 5161883 w 13261896"/>
              <a:gd name="connsiteY8744" fmla="*/ 5652421 h 5790485"/>
              <a:gd name="connsiteX8745" fmla="*/ 5147596 w 13261896"/>
              <a:gd name="connsiteY8745" fmla="*/ 5661946 h 5790485"/>
              <a:gd name="connsiteX8746" fmla="*/ 5166646 w 13261896"/>
              <a:gd name="connsiteY8746" fmla="*/ 5690473 h 5790485"/>
              <a:gd name="connsiteX8747" fmla="*/ 5061871 w 13261896"/>
              <a:gd name="connsiteY8747" fmla="*/ 5623846 h 5790485"/>
              <a:gd name="connsiteX8748" fmla="*/ 5080921 w 13261896"/>
              <a:gd name="connsiteY8748" fmla="*/ 5642896 h 5790485"/>
              <a:gd name="connsiteX8749" fmla="*/ 5028533 w 13261896"/>
              <a:gd name="connsiteY8749" fmla="*/ 5614321 h 5790485"/>
              <a:gd name="connsiteX8750" fmla="*/ 5014246 w 13261896"/>
              <a:gd name="connsiteY8750" fmla="*/ 5647659 h 5790485"/>
              <a:gd name="connsiteX8751" fmla="*/ 4985719 w 13261896"/>
              <a:gd name="connsiteY8751" fmla="*/ 5633371 h 5790485"/>
              <a:gd name="connsiteX8752" fmla="*/ 4971431 w 13261896"/>
              <a:gd name="connsiteY8752" fmla="*/ 5657184 h 5790485"/>
              <a:gd name="connsiteX8753" fmla="*/ 4980956 w 13261896"/>
              <a:gd name="connsiteY8753" fmla="*/ 5680948 h 5790485"/>
              <a:gd name="connsiteX8754" fmla="*/ 4933331 w 13261896"/>
              <a:gd name="connsiteY8754" fmla="*/ 5671471 h 5790485"/>
              <a:gd name="connsiteX8755" fmla="*/ 4771406 w 13261896"/>
              <a:gd name="connsiteY8755" fmla="*/ 5690473 h 5790485"/>
              <a:gd name="connsiteX8756" fmla="*/ 4690444 w 13261896"/>
              <a:gd name="connsiteY8756" fmla="*/ 5680948 h 5790485"/>
              <a:gd name="connsiteX8757" fmla="*/ 4633294 w 13261896"/>
              <a:gd name="connsiteY8757" fmla="*/ 5690473 h 5790485"/>
              <a:gd name="connsiteX8758" fmla="*/ 4399979 w 13261896"/>
              <a:gd name="connsiteY8758" fmla="*/ 5623846 h 5790485"/>
              <a:gd name="connsiteX8759" fmla="*/ 4271391 w 13261896"/>
              <a:gd name="connsiteY8759" fmla="*/ 5533359 h 5790485"/>
              <a:gd name="connsiteX8760" fmla="*/ 4233339 w 13261896"/>
              <a:gd name="connsiteY8760" fmla="*/ 5500021 h 5790485"/>
              <a:gd name="connsiteX8761" fmla="*/ 4161901 w 13261896"/>
              <a:gd name="connsiteY8761" fmla="*/ 5542884 h 5790485"/>
              <a:gd name="connsiteX8762" fmla="*/ 4119039 w 13261896"/>
              <a:gd name="connsiteY8762" fmla="*/ 5585746 h 5790485"/>
              <a:gd name="connsiteX8763" fmla="*/ 4114276 w 13261896"/>
              <a:gd name="connsiteY8763" fmla="*/ 5571459 h 5790485"/>
              <a:gd name="connsiteX8764" fmla="*/ 4171426 w 13261896"/>
              <a:gd name="connsiteY8764" fmla="*/ 5480971 h 5790485"/>
              <a:gd name="connsiteX8765" fmla="*/ 4133326 w 13261896"/>
              <a:gd name="connsiteY8765" fmla="*/ 5457159 h 5790485"/>
              <a:gd name="connsiteX8766" fmla="*/ 4138089 w 13261896"/>
              <a:gd name="connsiteY8766" fmla="*/ 5442871 h 5790485"/>
              <a:gd name="connsiteX8767" fmla="*/ 4095226 w 13261896"/>
              <a:gd name="connsiteY8767" fmla="*/ 5423821 h 5790485"/>
              <a:gd name="connsiteX8768" fmla="*/ 4033314 w 13261896"/>
              <a:gd name="connsiteY8768" fmla="*/ 5457159 h 5790485"/>
              <a:gd name="connsiteX8769" fmla="*/ 4071414 w 13261896"/>
              <a:gd name="connsiteY8769" fmla="*/ 5390484 h 5790485"/>
              <a:gd name="connsiteX8770" fmla="*/ 4052364 w 13261896"/>
              <a:gd name="connsiteY8770" fmla="*/ 5376196 h 5790485"/>
              <a:gd name="connsiteX8771" fmla="*/ 4014264 w 13261896"/>
              <a:gd name="connsiteY8771" fmla="*/ 5414296 h 5790485"/>
              <a:gd name="connsiteX8772" fmla="*/ 3999976 w 13261896"/>
              <a:gd name="connsiteY8772" fmla="*/ 5404771 h 5790485"/>
              <a:gd name="connsiteX8773" fmla="*/ 3961876 w 13261896"/>
              <a:gd name="connsiteY8773" fmla="*/ 5423821 h 5790485"/>
              <a:gd name="connsiteX8774" fmla="*/ 3961876 w 13261896"/>
              <a:gd name="connsiteY8774" fmla="*/ 5385721 h 5790485"/>
              <a:gd name="connsiteX8775" fmla="*/ 3947589 w 13261896"/>
              <a:gd name="connsiteY8775" fmla="*/ 5380959 h 5790485"/>
              <a:gd name="connsiteX8776" fmla="*/ 3838099 w 13261896"/>
              <a:gd name="connsiteY8776" fmla="*/ 5571459 h 5790485"/>
              <a:gd name="connsiteX8777" fmla="*/ 3861911 w 13261896"/>
              <a:gd name="connsiteY8777" fmla="*/ 5609559 h 5790485"/>
              <a:gd name="connsiteX8778" fmla="*/ 3885676 w 13261896"/>
              <a:gd name="connsiteY8778" fmla="*/ 5671471 h 5790485"/>
              <a:gd name="connsiteX8779" fmla="*/ 3880914 w 13261896"/>
              <a:gd name="connsiteY8779" fmla="*/ 5690473 h 5790485"/>
              <a:gd name="connsiteX8780" fmla="*/ 3828574 w 13261896"/>
              <a:gd name="connsiteY8780" fmla="*/ 5580984 h 5790485"/>
              <a:gd name="connsiteX8781" fmla="*/ 3771424 w 13261896"/>
              <a:gd name="connsiteY8781" fmla="*/ 5547646 h 5790485"/>
              <a:gd name="connsiteX8782" fmla="*/ 3757136 w 13261896"/>
              <a:gd name="connsiteY8782" fmla="*/ 5500021 h 5790485"/>
              <a:gd name="connsiteX8783" fmla="*/ 3704749 w 13261896"/>
              <a:gd name="connsiteY8783" fmla="*/ 5476209 h 5790485"/>
              <a:gd name="connsiteX8784" fmla="*/ 3699986 w 13261896"/>
              <a:gd name="connsiteY8784" fmla="*/ 5490496 h 5790485"/>
              <a:gd name="connsiteX8785" fmla="*/ 3723799 w 13261896"/>
              <a:gd name="connsiteY8785" fmla="*/ 5542884 h 5790485"/>
              <a:gd name="connsiteX8786" fmla="*/ 3785711 w 13261896"/>
              <a:gd name="connsiteY8786" fmla="*/ 5676234 h 5790485"/>
              <a:gd name="connsiteX8787" fmla="*/ 3785711 w 13261896"/>
              <a:gd name="connsiteY8787" fmla="*/ 5690473 h 5790485"/>
              <a:gd name="connsiteX8788" fmla="*/ 3699986 w 13261896"/>
              <a:gd name="connsiteY8788" fmla="*/ 5538121 h 5790485"/>
              <a:gd name="connsiteX8789" fmla="*/ 3590449 w 13261896"/>
              <a:gd name="connsiteY8789" fmla="*/ 5361909 h 5790485"/>
              <a:gd name="connsiteX8790" fmla="*/ 3571399 w 13261896"/>
              <a:gd name="connsiteY8790" fmla="*/ 5366671 h 5790485"/>
              <a:gd name="connsiteX8791" fmla="*/ 3590449 w 13261896"/>
              <a:gd name="connsiteY8791" fmla="*/ 5385721 h 5790485"/>
              <a:gd name="connsiteX8792" fmla="*/ 3533299 w 13261896"/>
              <a:gd name="connsiteY8792" fmla="*/ 5347621 h 5790485"/>
              <a:gd name="connsiteX8793" fmla="*/ 3523774 w 13261896"/>
              <a:gd name="connsiteY8793" fmla="*/ 5352384 h 5790485"/>
              <a:gd name="connsiteX8794" fmla="*/ 3552349 w 13261896"/>
              <a:gd name="connsiteY8794" fmla="*/ 5376196 h 5790485"/>
              <a:gd name="connsiteX8795" fmla="*/ 3514249 w 13261896"/>
              <a:gd name="connsiteY8795" fmla="*/ 5357146 h 5790485"/>
              <a:gd name="connsiteX8796" fmla="*/ 3499961 w 13261896"/>
              <a:gd name="connsiteY8796" fmla="*/ 5357146 h 5790485"/>
              <a:gd name="connsiteX8797" fmla="*/ 3495199 w 13261896"/>
              <a:gd name="connsiteY8797" fmla="*/ 5366671 h 5790485"/>
              <a:gd name="connsiteX8798" fmla="*/ 3504724 w 13261896"/>
              <a:gd name="connsiteY8798" fmla="*/ 5385721 h 5790485"/>
              <a:gd name="connsiteX8799" fmla="*/ 3471434 w 13261896"/>
              <a:gd name="connsiteY8799" fmla="*/ 5361909 h 5790485"/>
              <a:gd name="connsiteX8800" fmla="*/ 3452384 w 13261896"/>
              <a:gd name="connsiteY8800" fmla="*/ 5371434 h 5790485"/>
              <a:gd name="connsiteX8801" fmla="*/ 3466671 w 13261896"/>
              <a:gd name="connsiteY8801" fmla="*/ 5385721 h 5790485"/>
              <a:gd name="connsiteX8802" fmla="*/ 3442859 w 13261896"/>
              <a:gd name="connsiteY8802" fmla="*/ 5380959 h 5790485"/>
              <a:gd name="connsiteX8803" fmla="*/ 3495199 w 13261896"/>
              <a:gd name="connsiteY8803" fmla="*/ 5428584 h 5790485"/>
              <a:gd name="connsiteX8804" fmla="*/ 3471434 w 13261896"/>
              <a:gd name="connsiteY8804" fmla="*/ 5423821 h 5790485"/>
              <a:gd name="connsiteX8805" fmla="*/ 3514249 w 13261896"/>
              <a:gd name="connsiteY8805" fmla="*/ 5523834 h 5790485"/>
              <a:gd name="connsiteX8806" fmla="*/ 3514249 w 13261896"/>
              <a:gd name="connsiteY8806" fmla="*/ 5585746 h 5790485"/>
              <a:gd name="connsiteX8807" fmla="*/ 3438096 w 13261896"/>
              <a:gd name="connsiteY8807" fmla="*/ 5419059 h 5790485"/>
              <a:gd name="connsiteX8808" fmla="*/ 3438096 w 13261896"/>
              <a:gd name="connsiteY8808" fmla="*/ 5457159 h 5790485"/>
              <a:gd name="connsiteX8809" fmla="*/ 3328559 w 13261896"/>
              <a:gd name="connsiteY8809" fmla="*/ 5357146 h 5790485"/>
              <a:gd name="connsiteX8810" fmla="*/ 3319034 w 13261896"/>
              <a:gd name="connsiteY8810" fmla="*/ 5366671 h 5790485"/>
              <a:gd name="connsiteX8811" fmla="*/ 3347609 w 13261896"/>
              <a:gd name="connsiteY8811" fmla="*/ 5409534 h 5790485"/>
              <a:gd name="connsiteX8812" fmla="*/ 3228546 w 13261896"/>
              <a:gd name="connsiteY8812" fmla="*/ 5342859 h 5790485"/>
              <a:gd name="connsiteX8813" fmla="*/ 3185684 w 13261896"/>
              <a:gd name="connsiteY8813" fmla="*/ 5347621 h 5790485"/>
              <a:gd name="connsiteX8814" fmla="*/ 3176159 w 13261896"/>
              <a:gd name="connsiteY8814" fmla="*/ 5361909 h 5790485"/>
              <a:gd name="connsiteX8815" fmla="*/ 3142821 w 13261896"/>
              <a:gd name="connsiteY8815" fmla="*/ 5357146 h 5790485"/>
              <a:gd name="connsiteX8816" fmla="*/ 3209496 w 13261896"/>
              <a:gd name="connsiteY8816" fmla="*/ 5409534 h 5790485"/>
              <a:gd name="connsiteX8817" fmla="*/ 3247596 w 13261896"/>
              <a:gd name="connsiteY8817" fmla="*/ 5409534 h 5790485"/>
              <a:gd name="connsiteX8818" fmla="*/ 3280934 w 13261896"/>
              <a:gd name="connsiteY8818" fmla="*/ 5423821 h 5790485"/>
              <a:gd name="connsiteX8819" fmla="*/ 3319034 w 13261896"/>
              <a:gd name="connsiteY8819" fmla="*/ 5428584 h 5790485"/>
              <a:gd name="connsiteX8820" fmla="*/ 3357134 w 13261896"/>
              <a:gd name="connsiteY8820" fmla="*/ 5466684 h 5790485"/>
              <a:gd name="connsiteX8821" fmla="*/ 3309509 w 13261896"/>
              <a:gd name="connsiteY8821" fmla="*/ 5433346 h 5790485"/>
              <a:gd name="connsiteX8822" fmla="*/ 3271409 w 13261896"/>
              <a:gd name="connsiteY8822" fmla="*/ 5428584 h 5790485"/>
              <a:gd name="connsiteX8823" fmla="*/ 3242834 w 13261896"/>
              <a:gd name="connsiteY8823" fmla="*/ 5414296 h 5790485"/>
              <a:gd name="connsiteX8824" fmla="*/ 3223784 w 13261896"/>
              <a:gd name="connsiteY8824" fmla="*/ 5423821 h 5790485"/>
              <a:gd name="connsiteX8825" fmla="*/ 3238071 w 13261896"/>
              <a:gd name="connsiteY8825" fmla="*/ 5447634 h 5790485"/>
              <a:gd name="connsiteX8826" fmla="*/ 3142821 w 13261896"/>
              <a:gd name="connsiteY8826" fmla="*/ 5385721 h 5790485"/>
              <a:gd name="connsiteX8827" fmla="*/ 3057144 w 13261896"/>
              <a:gd name="connsiteY8827" fmla="*/ 5366671 h 5790485"/>
              <a:gd name="connsiteX8828" fmla="*/ 3014282 w 13261896"/>
              <a:gd name="connsiteY8828" fmla="*/ 5314284 h 5790485"/>
              <a:gd name="connsiteX8829" fmla="*/ 3061907 w 13261896"/>
              <a:gd name="connsiteY8829" fmla="*/ 5352384 h 5790485"/>
              <a:gd name="connsiteX8830" fmla="*/ 3095244 w 13261896"/>
              <a:gd name="connsiteY8830" fmla="*/ 5361909 h 5790485"/>
              <a:gd name="connsiteX8831" fmla="*/ 3147584 w 13261896"/>
              <a:gd name="connsiteY8831" fmla="*/ 5376196 h 5790485"/>
              <a:gd name="connsiteX8832" fmla="*/ 3052382 w 13261896"/>
              <a:gd name="connsiteY8832" fmla="*/ 5295281 h 5790485"/>
              <a:gd name="connsiteX8833" fmla="*/ 3052382 w 13261896"/>
              <a:gd name="connsiteY8833" fmla="*/ 5323809 h 5790485"/>
              <a:gd name="connsiteX8834" fmla="*/ 2971419 w 13261896"/>
              <a:gd name="connsiteY8834" fmla="*/ 5276231 h 5790485"/>
              <a:gd name="connsiteX8835" fmla="*/ 2990469 w 13261896"/>
              <a:gd name="connsiteY8835" fmla="*/ 5309521 h 5790485"/>
              <a:gd name="connsiteX8836" fmla="*/ 2990469 w 13261896"/>
              <a:gd name="connsiteY8836" fmla="*/ 5328571 h 5790485"/>
              <a:gd name="connsiteX8837" fmla="*/ 2923794 w 13261896"/>
              <a:gd name="connsiteY8837" fmla="*/ 5247656 h 5790485"/>
              <a:gd name="connsiteX8838" fmla="*/ 2885694 w 13261896"/>
              <a:gd name="connsiteY8838" fmla="*/ 5247656 h 5790485"/>
              <a:gd name="connsiteX8839" fmla="*/ 2880932 w 13261896"/>
              <a:gd name="connsiteY8839" fmla="*/ 5257181 h 5790485"/>
              <a:gd name="connsiteX8840" fmla="*/ 2933319 w 13261896"/>
              <a:gd name="connsiteY8840" fmla="*/ 5299996 h 5790485"/>
              <a:gd name="connsiteX8841" fmla="*/ 2914269 w 13261896"/>
              <a:gd name="connsiteY8841" fmla="*/ 5280994 h 5790485"/>
              <a:gd name="connsiteX8842" fmla="*/ 2980944 w 13261896"/>
              <a:gd name="connsiteY8842" fmla="*/ 5338096 h 5790485"/>
              <a:gd name="connsiteX8843" fmla="*/ 3004757 w 13261896"/>
              <a:gd name="connsiteY8843" fmla="*/ 5347621 h 5790485"/>
              <a:gd name="connsiteX8844" fmla="*/ 3047619 w 13261896"/>
              <a:gd name="connsiteY8844" fmla="*/ 5400009 h 5790485"/>
              <a:gd name="connsiteX8845" fmla="*/ 3028569 w 13261896"/>
              <a:gd name="connsiteY8845" fmla="*/ 5390484 h 5790485"/>
              <a:gd name="connsiteX8846" fmla="*/ 2995232 w 13261896"/>
              <a:gd name="connsiteY8846" fmla="*/ 5361909 h 5790485"/>
              <a:gd name="connsiteX8847" fmla="*/ 3014282 w 13261896"/>
              <a:gd name="connsiteY8847" fmla="*/ 5404771 h 5790485"/>
              <a:gd name="connsiteX8848" fmla="*/ 3061907 w 13261896"/>
              <a:gd name="connsiteY8848" fmla="*/ 5428584 h 5790485"/>
              <a:gd name="connsiteX8849" fmla="*/ 3138059 w 13261896"/>
              <a:gd name="connsiteY8849" fmla="*/ 5514309 h 5790485"/>
              <a:gd name="connsiteX8850" fmla="*/ 3157109 w 13261896"/>
              <a:gd name="connsiteY8850" fmla="*/ 5523834 h 5790485"/>
              <a:gd name="connsiteX8851" fmla="*/ 3180921 w 13261896"/>
              <a:gd name="connsiteY8851" fmla="*/ 5547646 h 5790485"/>
              <a:gd name="connsiteX8852" fmla="*/ 3238071 w 13261896"/>
              <a:gd name="connsiteY8852" fmla="*/ 5585746 h 5790485"/>
              <a:gd name="connsiteX8853" fmla="*/ 3190446 w 13261896"/>
              <a:gd name="connsiteY8853" fmla="*/ 5566696 h 5790485"/>
              <a:gd name="connsiteX8854" fmla="*/ 3161871 w 13261896"/>
              <a:gd name="connsiteY8854" fmla="*/ 5538121 h 5790485"/>
              <a:gd name="connsiteX8855" fmla="*/ 3147584 w 13261896"/>
              <a:gd name="connsiteY8855" fmla="*/ 5542884 h 5790485"/>
              <a:gd name="connsiteX8856" fmla="*/ 3166634 w 13261896"/>
              <a:gd name="connsiteY8856" fmla="*/ 5585746 h 5790485"/>
              <a:gd name="connsiteX8857" fmla="*/ 3157109 w 13261896"/>
              <a:gd name="connsiteY8857" fmla="*/ 5580984 h 5790485"/>
              <a:gd name="connsiteX8858" fmla="*/ 2966657 w 13261896"/>
              <a:gd name="connsiteY8858" fmla="*/ 5395246 h 5790485"/>
              <a:gd name="connsiteX8859" fmla="*/ 2957132 w 13261896"/>
              <a:gd name="connsiteY8859" fmla="*/ 5414296 h 5790485"/>
              <a:gd name="connsiteX8860" fmla="*/ 2899982 w 13261896"/>
              <a:gd name="connsiteY8860" fmla="*/ 5395246 h 5790485"/>
              <a:gd name="connsiteX8861" fmla="*/ 2928557 w 13261896"/>
              <a:gd name="connsiteY8861" fmla="*/ 5433346 h 5790485"/>
              <a:gd name="connsiteX8862" fmla="*/ 2971419 w 13261896"/>
              <a:gd name="connsiteY8862" fmla="*/ 5442871 h 5790485"/>
              <a:gd name="connsiteX8863" fmla="*/ 2990469 w 13261896"/>
              <a:gd name="connsiteY8863" fmla="*/ 5461921 h 5790485"/>
              <a:gd name="connsiteX8864" fmla="*/ 3071432 w 13261896"/>
              <a:gd name="connsiteY8864" fmla="*/ 5500021 h 5790485"/>
              <a:gd name="connsiteX8865" fmla="*/ 3138059 w 13261896"/>
              <a:gd name="connsiteY8865" fmla="*/ 5576221 h 5790485"/>
              <a:gd name="connsiteX8866" fmla="*/ 3176159 w 13261896"/>
              <a:gd name="connsiteY8866" fmla="*/ 5638134 h 5790485"/>
              <a:gd name="connsiteX8867" fmla="*/ 3176159 w 13261896"/>
              <a:gd name="connsiteY8867" fmla="*/ 5657184 h 5790485"/>
              <a:gd name="connsiteX8868" fmla="*/ 3052382 w 13261896"/>
              <a:gd name="connsiteY8868" fmla="*/ 5523834 h 5790485"/>
              <a:gd name="connsiteX8869" fmla="*/ 3047619 w 13261896"/>
              <a:gd name="connsiteY8869" fmla="*/ 5538121 h 5790485"/>
              <a:gd name="connsiteX8870" fmla="*/ 3033332 w 13261896"/>
              <a:gd name="connsiteY8870" fmla="*/ 5538121 h 5790485"/>
              <a:gd name="connsiteX8871" fmla="*/ 2904744 w 13261896"/>
              <a:gd name="connsiteY8871" fmla="*/ 5433346 h 5790485"/>
              <a:gd name="connsiteX8872" fmla="*/ 2890457 w 13261896"/>
              <a:gd name="connsiteY8872" fmla="*/ 5433346 h 5790485"/>
              <a:gd name="connsiteX8873" fmla="*/ 2880932 w 13261896"/>
              <a:gd name="connsiteY8873" fmla="*/ 5466684 h 5790485"/>
              <a:gd name="connsiteX8874" fmla="*/ 3057144 w 13261896"/>
              <a:gd name="connsiteY8874" fmla="*/ 5604796 h 5790485"/>
              <a:gd name="connsiteX8875" fmla="*/ 3061907 w 13261896"/>
              <a:gd name="connsiteY8875" fmla="*/ 5628609 h 5790485"/>
              <a:gd name="connsiteX8876" fmla="*/ 3157109 w 13261896"/>
              <a:gd name="connsiteY8876" fmla="*/ 5690473 h 5790485"/>
              <a:gd name="connsiteX8877" fmla="*/ 3133296 w 13261896"/>
              <a:gd name="connsiteY8877" fmla="*/ 5666709 h 5790485"/>
              <a:gd name="connsiteX8878" fmla="*/ 3038094 w 13261896"/>
              <a:gd name="connsiteY8878" fmla="*/ 5633371 h 5790485"/>
              <a:gd name="connsiteX8879" fmla="*/ 2952369 w 13261896"/>
              <a:gd name="connsiteY8879" fmla="*/ 5580984 h 5790485"/>
              <a:gd name="connsiteX8880" fmla="*/ 3047619 w 13261896"/>
              <a:gd name="connsiteY8880" fmla="*/ 5628609 h 5790485"/>
              <a:gd name="connsiteX8881" fmla="*/ 3052382 w 13261896"/>
              <a:gd name="connsiteY8881" fmla="*/ 5619084 h 5790485"/>
              <a:gd name="connsiteX8882" fmla="*/ 2942844 w 13261896"/>
              <a:gd name="connsiteY8882" fmla="*/ 5533359 h 5790485"/>
              <a:gd name="connsiteX8883" fmla="*/ 2885694 w 13261896"/>
              <a:gd name="connsiteY8883" fmla="*/ 5519071 h 5790485"/>
              <a:gd name="connsiteX8884" fmla="*/ 2895219 w 13261896"/>
              <a:gd name="connsiteY8884" fmla="*/ 5533359 h 5790485"/>
              <a:gd name="connsiteX8885" fmla="*/ 2876169 w 13261896"/>
              <a:gd name="connsiteY8885" fmla="*/ 5519071 h 5790485"/>
              <a:gd name="connsiteX8886" fmla="*/ 2852357 w 13261896"/>
              <a:gd name="connsiteY8886" fmla="*/ 5523834 h 5790485"/>
              <a:gd name="connsiteX8887" fmla="*/ 2942844 w 13261896"/>
              <a:gd name="connsiteY8887" fmla="*/ 5614321 h 5790485"/>
              <a:gd name="connsiteX8888" fmla="*/ 2847594 w 13261896"/>
              <a:gd name="connsiteY8888" fmla="*/ 5552409 h 5790485"/>
              <a:gd name="connsiteX8889" fmla="*/ 2838069 w 13261896"/>
              <a:gd name="connsiteY8889" fmla="*/ 5571459 h 5790485"/>
              <a:gd name="connsiteX8890" fmla="*/ 2814257 w 13261896"/>
              <a:gd name="connsiteY8890" fmla="*/ 5557171 h 5790485"/>
              <a:gd name="connsiteX8891" fmla="*/ 2795207 w 13261896"/>
              <a:gd name="connsiteY8891" fmla="*/ 5590509 h 5790485"/>
              <a:gd name="connsiteX8892" fmla="*/ 2757107 w 13261896"/>
              <a:gd name="connsiteY8892" fmla="*/ 5542884 h 5790485"/>
              <a:gd name="connsiteX8893" fmla="*/ 2742819 w 13261896"/>
              <a:gd name="connsiteY8893" fmla="*/ 5552409 h 5790485"/>
              <a:gd name="connsiteX8894" fmla="*/ 2790444 w 13261896"/>
              <a:gd name="connsiteY8894" fmla="*/ 5628609 h 5790485"/>
              <a:gd name="connsiteX8895" fmla="*/ 2790444 w 13261896"/>
              <a:gd name="connsiteY8895" fmla="*/ 5671471 h 5790485"/>
              <a:gd name="connsiteX8896" fmla="*/ 2742819 w 13261896"/>
              <a:gd name="connsiteY8896" fmla="*/ 5604796 h 5790485"/>
              <a:gd name="connsiteX8897" fmla="*/ 2604754 w 13261896"/>
              <a:gd name="connsiteY8897" fmla="*/ 5533359 h 5790485"/>
              <a:gd name="connsiteX8898" fmla="*/ 2590467 w 13261896"/>
              <a:gd name="connsiteY8898" fmla="*/ 5557171 h 5790485"/>
              <a:gd name="connsiteX8899" fmla="*/ 2538079 w 13261896"/>
              <a:gd name="connsiteY8899" fmla="*/ 5561934 h 5790485"/>
              <a:gd name="connsiteX8900" fmla="*/ 2480929 w 13261896"/>
              <a:gd name="connsiteY8900" fmla="*/ 5519071 h 5790485"/>
              <a:gd name="connsiteX8901" fmla="*/ 2476167 w 13261896"/>
              <a:gd name="connsiteY8901" fmla="*/ 5528596 h 5790485"/>
              <a:gd name="connsiteX8902" fmla="*/ 2523792 w 13261896"/>
              <a:gd name="connsiteY8902" fmla="*/ 5585746 h 5790485"/>
              <a:gd name="connsiteX8903" fmla="*/ 2509504 w 13261896"/>
              <a:gd name="connsiteY8903" fmla="*/ 5585746 h 5790485"/>
              <a:gd name="connsiteX8904" fmla="*/ 2452354 w 13261896"/>
              <a:gd name="connsiteY8904" fmla="*/ 5519071 h 5790485"/>
              <a:gd name="connsiteX8905" fmla="*/ 2414254 w 13261896"/>
              <a:gd name="connsiteY8905" fmla="*/ 5519071 h 5790485"/>
              <a:gd name="connsiteX8906" fmla="*/ 2376154 w 13261896"/>
              <a:gd name="connsiteY8906" fmla="*/ 5500021 h 5790485"/>
              <a:gd name="connsiteX8907" fmla="*/ 2357104 w 13261896"/>
              <a:gd name="connsiteY8907" fmla="*/ 5504784 h 5790485"/>
              <a:gd name="connsiteX8908" fmla="*/ 2433304 w 13261896"/>
              <a:gd name="connsiteY8908" fmla="*/ 5609559 h 5790485"/>
              <a:gd name="connsiteX8909" fmla="*/ 2333339 w 13261896"/>
              <a:gd name="connsiteY8909" fmla="*/ 5500021 h 5790485"/>
              <a:gd name="connsiteX8910" fmla="*/ 2323814 w 13261896"/>
              <a:gd name="connsiteY8910" fmla="*/ 5514309 h 5790485"/>
              <a:gd name="connsiteX8911" fmla="*/ 2266664 w 13261896"/>
              <a:gd name="connsiteY8911" fmla="*/ 5442871 h 5790485"/>
              <a:gd name="connsiteX8912" fmla="*/ 2261902 w 13261896"/>
              <a:gd name="connsiteY8912" fmla="*/ 5414296 h 5790485"/>
              <a:gd name="connsiteX8913" fmla="*/ 2238089 w 13261896"/>
              <a:gd name="connsiteY8913" fmla="*/ 5390484 h 5790485"/>
              <a:gd name="connsiteX8914" fmla="*/ 2223802 w 13261896"/>
              <a:gd name="connsiteY8914" fmla="*/ 5414296 h 5790485"/>
              <a:gd name="connsiteX8915" fmla="*/ 2123789 w 13261896"/>
              <a:gd name="connsiteY8915" fmla="*/ 5290519 h 5790485"/>
              <a:gd name="connsiteX8916" fmla="*/ 2138077 w 13261896"/>
              <a:gd name="connsiteY8916" fmla="*/ 5314284 h 5790485"/>
              <a:gd name="connsiteX8917" fmla="*/ 2147602 w 13261896"/>
              <a:gd name="connsiteY8917" fmla="*/ 5352384 h 5790485"/>
              <a:gd name="connsiteX8918" fmla="*/ 2223802 w 13261896"/>
              <a:gd name="connsiteY8918" fmla="*/ 5447634 h 5790485"/>
              <a:gd name="connsiteX8919" fmla="*/ 2223802 w 13261896"/>
              <a:gd name="connsiteY8919" fmla="*/ 5461921 h 5790485"/>
              <a:gd name="connsiteX8920" fmla="*/ 2099977 w 13261896"/>
              <a:gd name="connsiteY8920" fmla="*/ 5309521 h 5790485"/>
              <a:gd name="connsiteX8921" fmla="*/ 2085689 w 13261896"/>
              <a:gd name="connsiteY8921" fmla="*/ 5319046 h 5790485"/>
              <a:gd name="connsiteX8922" fmla="*/ 2099977 w 13261896"/>
              <a:gd name="connsiteY8922" fmla="*/ 5342859 h 5790485"/>
              <a:gd name="connsiteX8923" fmla="*/ 2099977 w 13261896"/>
              <a:gd name="connsiteY8923" fmla="*/ 5361909 h 5790485"/>
              <a:gd name="connsiteX8924" fmla="*/ 2042827 w 13261896"/>
              <a:gd name="connsiteY8924" fmla="*/ 5276231 h 5790485"/>
              <a:gd name="connsiteX8925" fmla="*/ 2033302 w 13261896"/>
              <a:gd name="connsiteY8925" fmla="*/ 5299996 h 5790485"/>
              <a:gd name="connsiteX8926" fmla="*/ 1966627 w 13261896"/>
              <a:gd name="connsiteY8926" fmla="*/ 5171456 h 5790485"/>
              <a:gd name="connsiteX8927" fmla="*/ 1942862 w 13261896"/>
              <a:gd name="connsiteY8927" fmla="*/ 5204794 h 5790485"/>
              <a:gd name="connsiteX8928" fmla="*/ 1919049 w 13261896"/>
              <a:gd name="connsiteY8928" fmla="*/ 5180981 h 5790485"/>
              <a:gd name="connsiteX8929" fmla="*/ 1914287 w 13261896"/>
              <a:gd name="connsiteY8929" fmla="*/ 5195269 h 5790485"/>
              <a:gd name="connsiteX8930" fmla="*/ 1895237 w 13261896"/>
              <a:gd name="connsiteY8930" fmla="*/ 5195269 h 5790485"/>
              <a:gd name="connsiteX8931" fmla="*/ 1928574 w 13261896"/>
              <a:gd name="connsiteY8931" fmla="*/ 5280994 h 5790485"/>
              <a:gd name="connsiteX8932" fmla="*/ 1823799 w 13261896"/>
              <a:gd name="connsiteY8932" fmla="*/ 5138119 h 5790485"/>
              <a:gd name="connsiteX8933" fmla="*/ 1819037 w 13261896"/>
              <a:gd name="connsiteY8933" fmla="*/ 5171456 h 5790485"/>
              <a:gd name="connsiteX8934" fmla="*/ 1733312 w 13261896"/>
              <a:gd name="connsiteY8934" fmla="*/ 5038106 h 5790485"/>
              <a:gd name="connsiteX8935" fmla="*/ 1719024 w 13261896"/>
              <a:gd name="connsiteY8935" fmla="*/ 5042869 h 5790485"/>
              <a:gd name="connsiteX8936" fmla="*/ 1752362 w 13261896"/>
              <a:gd name="connsiteY8936" fmla="*/ 5119069 h 5790485"/>
              <a:gd name="connsiteX8937" fmla="*/ 1704737 w 13261896"/>
              <a:gd name="connsiteY8937" fmla="*/ 5047631 h 5790485"/>
              <a:gd name="connsiteX8938" fmla="*/ 1690449 w 13261896"/>
              <a:gd name="connsiteY8938" fmla="*/ 5047631 h 5790485"/>
              <a:gd name="connsiteX8939" fmla="*/ 1685687 w 13261896"/>
              <a:gd name="connsiteY8939" fmla="*/ 5071444 h 5790485"/>
              <a:gd name="connsiteX8940" fmla="*/ 1623774 w 13261896"/>
              <a:gd name="connsiteY8940" fmla="*/ 4980956 h 5790485"/>
              <a:gd name="connsiteX8941" fmla="*/ 1609487 w 13261896"/>
              <a:gd name="connsiteY8941" fmla="*/ 5000006 h 5790485"/>
              <a:gd name="connsiteX8942" fmla="*/ 1561910 w 13261896"/>
              <a:gd name="connsiteY8942" fmla="*/ 4971431 h 5790485"/>
              <a:gd name="connsiteX8943" fmla="*/ 1542860 w 13261896"/>
              <a:gd name="connsiteY8943" fmla="*/ 4985719 h 5790485"/>
              <a:gd name="connsiteX8944" fmla="*/ 1519047 w 13261896"/>
              <a:gd name="connsiteY8944" fmla="*/ 4957144 h 5790485"/>
              <a:gd name="connsiteX8945" fmla="*/ 1457135 w 13261896"/>
              <a:gd name="connsiteY8945" fmla="*/ 4942856 h 5790485"/>
              <a:gd name="connsiteX8946" fmla="*/ 1423797 w 13261896"/>
              <a:gd name="connsiteY8946" fmla="*/ 4966669 h 5790485"/>
              <a:gd name="connsiteX8947" fmla="*/ 1461897 w 13261896"/>
              <a:gd name="connsiteY8947" fmla="*/ 4995244 h 5790485"/>
              <a:gd name="connsiteX8948" fmla="*/ 1490472 w 13261896"/>
              <a:gd name="connsiteY8948" fmla="*/ 5038106 h 5790485"/>
              <a:gd name="connsiteX8949" fmla="*/ 1538097 w 13261896"/>
              <a:gd name="connsiteY8949" fmla="*/ 5071444 h 5790485"/>
              <a:gd name="connsiteX8950" fmla="*/ 1461897 w 13261896"/>
              <a:gd name="connsiteY8950" fmla="*/ 5042869 h 5790485"/>
              <a:gd name="connsiteX8951" fmla="*/ 1485710 w 13261896"/>
              <a:gd name="connsiteY8951" fmla="*/ 5090494 h 5790485"/>
              <a:gd name="connsiteX8952" fmla="*/ 1547622 w 13261896"/>
              <a:gd name="connsiteY8952" fmla="*/ 5128594 h 5790485"/>
              <a:gd name="connsiteX8953" fmla="*/ 1638062 w 13261896"/>
              <a:gd name="connsiteY8953" fmla="*/ 5276231 h 5790485"/>
              <a:gd name="connsiteX8954" fmla="*/ 1509522 w 13261896"/>
              <a:gd name="connsiteY8954" fmla="*/ 5123831 h 5790485"/>
              <a:gd name="connsiteX8955" fmla="*/ 1509522 w 13261896"/>
              <a:gd name="connsiteY8955" fmla="*/ 5133356 h 5790485"/>
              <a:gd name="connsiteX8956" fmla="*/ 1457135 w 13261896"/>
              <a:gd name="connsiteY8956" fmla="*/ 5104781 h 5790485"/>
              <a:gd name="connsiteX8957" fmla="*/ 1438085 w 13261896"/>
              <a:gd name="connsiteY8957" fmla="*/ 5085731 h 5790485"/>
              <a:gd name="connsiteX8958" fmla="*/ 1433322 w 13261896"/>
              <a:gd name="connsiteY8958" fmla="*/ 5104781 h 5790485"/>
              <a:gd name="connsiteX8959" fmla="*/ 1371410 w 13261896"/>
              <a:gd name="connsiteY8959" fmla="*/ 5090494 h 5790485"/>
              <a:gd name="connsiteX8960" fmla="*/ 1414272 w 13261896"/>
              <a:gd name="connsiteY8960" fmla="*/ 5128594 h 5790485"/>
              <a:gd name="connsiteX8961" fmla="*/ 1361885 w 13261896"/>
              <a:gd name="connsiteY8961" fmla="*/ 5119069 h 5790485"/>
              <a:gd name="connsiteX8962" fmla="*/ 1385697 w 13261896"/>
              <a:gd name="connsiteY8962" fmla="*/ 5138119 h 5790485"/>
              <a:gd name="connsiteX8963" fmla="*/ 1366647 w 13261896"/>
              <a:gd name="connsiteY8963" fmla="*/ 5147644 h 5790485"/>
              <a:gd name="connsiteX8964" fmla="*/ 1533335 w 13261896"/>
              <a:gd name="connsiteY8964" fmla="*/ 5252419 h 5790485"/>
              <a:gd name="connsiteX8965" fmla="*/ 1580912 w 13261896"/>
              <a:gd name="connsiteY8965" fmla="*/ 5252419 h 5790485"/>
              <a:gd name="connsiteX8966" fmla="*/ 1671399 w 13261896"/>
              <a:gd name="connsiteY8966" fmla="*/ 5309521 h 5790485"/>
              <a:gd name="connsiteX8967" fmla="*/ 1652349 w 13261896"/>
              <a:gd name="connsiteY8967" fmla="*/ 5299996 h 5790485"/>
              <a:gd name="connsiteX8968" fmla="*/ 1633299 w 13261896"/>
              <a:gd name="connsiteY8968" fmla="*/ 5328571 h 5790485"/>
              <a:gd name="connsiteX8969" fmla="*/ 1666637 w 13261896"/>
              <a:gd name="connsiteY8969" fmla="*/ 5371434 h 5790485"/>
              <a:gd name="connsiteX8970" fmla="*/ 1552385 w 13261896"/>
              <a:gd name="connsiteY8970" fmla="*/ 5290519 h 5790485"/>
              <a:gd name="connsiteX8971" fmla="*/ 1576197 w 13261896"/>
              <a:gd name="connsiteY8971" fmla="*/ 5304759 h 5790485"/>
              <a:gd name="connsiteX8972" fmla="*/ 1566672 w 13261896"/>
              <a:gd name="connsiteY8972" fmla="*/ 5314284 h 5790485"/>
              <a:gd name="connsiteX8973" fmla="*/ 1590437 w 13261896"/>
              <a:gd name="connsiteY8973" fmla="*/ 5328571 h 5790485"/>
              <a:gd name="connsiteX8974" fmla="*/ 1576197 w 13261896"/>
              <a:gd name="connsiteY8974" fmla="*/ 5338096 h 5790485"/>
              <a:gd name="connsiteX8975" fmla="*/ 1661874 w 13261896"/>
              <a:gd name="connsiteY8975" fmla="*/ 5400009 h 5790485"/>
              <a:gd name="connsiteX8976" fmla="*/ 1614249 w 13261896"/>
              <a:gd name="connsiteY8976" fmla="*/ 5385721 h 5790485"/>
              <a:gd name="connsiteX8977" fmla="*/ 1580912 w 13261896"/>
              <a:gd name="connsiteY8977" fmla="*/ 5390484 h 5790485"/>
              <a:gd name="connsiteX8978" fmla="*/ 1595199 w 13261896"/>
              <a:gd name="connsiteY8978" fmla="*/ 5409534 h 5790485"/>
              <a:gd name="connsiteX8979" fmla="*/ 1571435 w 13261896"/>
              <a:gd name="connsiteY8979" fmla="*/ 5414296 h 5790485"/>
              <a:gd name="connsiteX8980" fmla="*/ 1590437 w 13261896"/>
              <a:gd name="connsiteY8980" fmla="*/ 5423821 h 5790485"/>
              <a:gd name="connsiteX8981" fmla="*/ 1571435 w 13261896"/>
              <a:gd name="connsiteY8981" fmla="*/ 5433346 h 5790485"/>
              <a:gd name="connsiteX8982" fmla="*/ 1623774 w 13261896"/>
              <a:gd name="connsiteY8982" fmla="*/ 5452396 h 5790485"/>
              <a:gd name="connsiteX8983" fmla="*/ 1638062 w 13261896"/>
              <a:gd name="connsiteY8983" fmla="*/ 5461921 h 5790485"/>
              <a:gd name="connsiteX8984" fmla="*/ 1676162 w 13261896"/>
              <a:gd name="connsiteY8984" fmla="*/ 5466684 h 5790485"/>
              <a:gd name="connsiteX8985" fmla="*/ 1704737 w 13261896"/>
              <a:gd name="connsiteY8985" fmla="*/ 5500021 h 5790485"/>
              <a:gd name="connsiteX8986" fmla="*/ 1766649 w 13261896"/>
              <a:gd name="connsiteY8986" fmla="*/ 5576221 h 5790485"/>
              <a:gd name="connsiteX8987" fmla="*/ 1647587 w 13261896"/>
              <a:gd name="connsiteY8987" fmla="*/ 5480971 h 5790485"/>
              <a:gd name="connsiteX8988" fmla="*/ 1704737 w 13261896"/>
              <a:gd name="connsiteY8988" fmla="*/ 5552409 h 5790485"/>
              <a:gd name="connsiteX8989" fmla="*/ 1623774 w 13261896"/>
              <a:gd name="connsiteY8989" fmla="*/ 5509546 h 5790485"/>
              <a:gd name="connsiteX8990" fmla="*/ 1619012 w 13261896"/>
              <a:gd name="connsiteY8990" fmla="*/ 5538121 h 5790485"/>
              <a:gd name="connsiteX8991" fmla="*/ 1714262 w 13261896"/>
              <a:gd name="connsiteY8991" fmla="*/ 5600034 h 5790485"/>
              <a:gd name="connsiteX8992" fmla="*/ 1714262 w 13261896"/>
              <a:gd name="connsiteY8992" fmla="*/ 5614321 h 5790485"/>
              <a:gd name="connsiteX8993" fmla="*/ 1599962 w 13261896"/>
              <a:gd name="connsiteY8993" fmla="*/ 5571459 h 5790485"/>
              <a:gd name="connsiteX8994" fmla="*/ 1657112 w 13261896"/>
              <a:gd name="connsiteY8994" fmla="*/ 5604796 h 5790485"/>
              <a:gd name="connsiteX8995" fmla="*/ 1647587 w 13261896"/>
              <a:gd name="connsiteY8995" fmla="*/ 5619084 h 5790485"/>
              <a:gd name="connsiteX8996" fmla="*/ 1661874 w 13261896"/>
              <a:gd name="connsiteY8996" fmla="*/ 5638134 h 5790485"/>
              <a:gd name="connsiteX8997" fmla="*/ 1633299 w 13261896"/>
              <a:gd name="connsiteY8997" fmla="*/ 5638134 h 5790485"/>
              <a:gd name="connsiteX8998" fmla="*/ 1690449 w 13261896"/>
              <a:gd name="connsiteY8998" fmla="*/ 5666709 h 5790485"/>
              <a:gd name="connsiteX8999" fmla="*/ 1647587 w 13261896"/>
              <a:gd name="connsiteY8999" fmla="*/ 5685711 h 5790485"/>
              <a:gd name="connsiteX9000" fmla="*/ 1590437 w 13261896"/>
              <a:gd name="connsiteY9000" fmla="*/ 5671471 h 5790485"/>
              <a:gd name="connsiteX9001" fmla="*/ 1566672 w 13261896"/>
              <a:gd name="connsiteY9001" fmla="*/ 5690473 h 5790485"/>
              <a:gd name="connsiteX9002" fmla="*/ 1561910 w 13261896"/>
              <a:gd name="connsiteY9002" fmla="*/ 5576221 h 5790485"/>
              <a:gd name="connsiteX9003" fmla="*/ 1523810 w 13261896"/>
              <a:gd name="connsiteY9003" fmla="*/ 5690473 h 5790485"/>
              <a:gd name="connsiteX9004" fmla="*/ 1499997 w 13261896"/>
              <a:gd name="connsiteY9004" fmla="*/ 5690473 h 5790485"/>
              <a:gd name="connsiteX9005" fmla="*/ 1561910 w 13261896"/>
              <a:gd name="connsiteY9005" fmla="*/ 5457159 h 5790485"/>
              <a:gd name="connsiteX9006" fmla="*/ 1223772 w 13261896"/>
              <a:gd name="connsiteY9006" fmla="*/ 5000006 h 5790485"/>
              <a:gd name="connsiteX9007" fmla="*/ 1314260 w 13261896"/>
              <a:gd name="connsiteY9007" fmla="*/ 4704779 h 5790485"/>
              <a:gd name="connsiteX9008" fmla="*/ 1204722 w 13261896"/>
              <a:gd name="connsiteY9008" fmla="*/ 5009531 h 5790485"/>
              <a:gd name="connsiteX9009" fmla="*/ 1538097 w 13261896"/>
              <a:gd name="connsiteY9009" fmla="*/ 5457159 h 5790485"/>
              <a:gd name="connsiteX9010" fmla="*/ 1476185 w 13261896"/>
              <a:gd name="connsiteY9010" fmla="*/ 5690473 h 5790485"/>
              <a:gd name="connsiteX9011" fmla="*/ 1457135 w 13261896"/>
              <a:gd name="connsiteY9011" fmla="*/ 5690473 h 5790485"/>
              <a:gd name="connsiteX9012" fmla="*/ 1495235 w 13261896"/>
              <a:gd name="connsiteY9012" fmla="*/ 5547646 h 5790485"/>
              <a:gd name="connsiteX9013" fmla="*/ 1480947 w 13261896"/>
              <a:gd name="connsiteY9013" fmla="*/ 5452396 h 5790485"/>
              <a:gd name="connsiteX9014" fmla="*/ 1419035 w 13261896"/>
              <a:gd name="connsiteY9014" fmla="*/ 5319046 h 5790485"/>
              <a:gd name="connsiteX9015" fmla="*/ 1190482 w 13261896"/>
              <a:gd name="connsiteY9015" fmla="*/ 5100019 h 5790485"/>
              <a:gd name="connsiteX9016" fmla="*/ 1147620 w 13261896"/>
              <a:gd name="connsiteY9016" fmla="*/ 5109544 h 5790485"/>
              <a:gd name="connsiteX9017" fmla="*/ 1138095 w 13261896"/>
              <a:gd name="connsiteY9017" fmla="*/ 5119069 h 5790485"/>
              <a:gd name="connsiteX9018" fmla="*/ 1166670 w 13261896"/>
              <a:gd name="connsiteY9018" fmla="*/ 5133356 h 5790485"/>
              <a:gd name="connsiteX9019" fmla="*/ 1157145 w 13261896"/>
              <a:gd name="connsiteY9019" fmla="*/ 5142881 h 5790485"/>
              <a:gd name="connsiteX9020" fmla="*/ 1199960 w 13261896"/>
              <a:gd name="connsiteY9020" fmla="*/ 5157169 h 5790485"/>
              <a:gd name="connsiteX9021" fmla="*/ 1166670 w 13261896"/>
              <a:gd name="connsiteY9021" fmla="*/ 5166694 h 5790485"/>
              <a:gd name="connsiteX9022" fmla="*/ 1195245 w 13261896"/>
              <a:gd name="connsiteY9022" fmla="*/ 5185744 h 5790485"/>
              <a:gd name="connsiteX9023" fmla="*/ 1180957 w 13261896"/>
              <a:gd name="connsiteY9023" fmla="*/ 5200031 h 5790485"/>
              <a:gd name="connsiteX9024" fmla="*/ 1190482 w 13261896"/>
              <a:gd name="connsiteY9024" fmla="*/ 5204794 h 5790485"/>
              <a:gd name="connsiteX9025" fmla="*/ 1242822 w 13261896"/>
              <a:gd name="connsiteY9025" fmla="*/ 5195269 h 5790485"/>
              <a:gd name="connsiteX9026" fmla="*/ 1195245 w 13261896"/>
              <a:gd name="connsiteY9026" fmla="*/ 5214319 h 5790485"/>
              <a:gd name="connsiteX9027" fmla="*/ 1228535 w 13261896"/>
              <a:gd name="connsiteY9027" fmla="*/ 5242894 h 5790485"/>
              <a:gd name="connsiteX9028" fmla="*/ 1266635 w 13261896"/>
              <a:gd name="connsiteY9028" fmla="*/ 5233369 h 5790485"/>
              <a:gd name="connsiteX9029" fmla="*/ 1290447 w 13261896"/>
              <a:gd name="connsiteY9029" fmla="*/ 5238131 h 5790485"/>
              <a:gd name="connsiteX9030" fmla="*/ 1228535 w 13261896"/>
              <a:gd name="connsiteY9030" fmla="*/ 5247656 h 5790485"/>
              <a:gd name="connsiteX9031" fmla="*/ 1276160 w 13261896"/>
              <a:gd name="connsiteY9031" fmla="*/ 5261944 h 5790485"/>
              <a:gd name="connsiteX9032" fmla="*/ 1247585 w 13261896"/>
              <a:gd name="connsiteY9032" fmla="*/ 5276231 h 5790485"/>
              <a:gd name="connsiteX9033" fmla="*/ 1247585 w 13261896"/>
              <a:gd name="connsiteY9033" fmla="*/ 5295281 h 5790485"/>
              <a:gd name="connsiteX9034" fmla="*/ 1299972 w 13261896"/>
              <a:gd name="connsiteY9034" fmla="*/ 5304759 h 5790485"/>
              <a:gd name="connsiteX9035" fmla="*/ 1252347 w 13261896"/>
              <a:gd name="connsiteY9035" fmla="*/ 5314284 h 5790485"/>
              <a:gd name="connsiteX9036" fmla="*/ 1304735 w 13261896"/>
              <a:gd name="connsiteY9036" fmla="*/ 5328571 h 5790485"/>
              <a:gd name="connsiteX9037" fmla="*/ 1399985 w 13261896"/>
              <a:gd name="connsiteY9037" fmla="*/ 5319046 h 5790485"/>
              <a:gd name="connsiteX9038" fmla="*/ 1261872 w 13261896"/>
              <a:gd name="connsiteY9038" fmla="*/ 5347621 h 5790485"/>
              <a:gd name="connsiteX9039" fmla="*/ 1328547 w 13261896"/>
              <a:gd name="connsiteY9039" fmla="*/ 5371434 h 5790485"/>
              <a:gd name="connsiteX9040" fmla="*/ 1280922 w 13261896"/>
              <a:gd name="connsiteY9040" fmla="*/ 5385721 h 5790485"/>
              <a:gd name="connsiteX9041" fmla="*/ 1376172 w 13261896"/>
              <a:gd name="connsiteY9041" fmla="*/ 5404771 h 5790485"/>
              <a:gd name="connsiteX9042" fmla="*/ 1309497 w 13261896"/>
              <a:gd name="connsiteY9042" fmla="*/ 5409534 h 5790485"/>
              <a:gd name="connsiteX9043" fmla="*/ 1304735 w 13261896"/>
              <a:gd name="connsiteY9043" fmla="*/ 5423821 h 5790485"/>
              <a:gd name="connsiteX9044" fmla="*/ 1323785 w 13261896"/>
              <a:gd name="connsiteY9044" fmla="*/ 5442871 h 5790485"/>
              <a:gd name="connsiteX9045" fmla="*/ 1299972 w 13261896"/>
              <a:gd name="connsiteY9045" fmla="*/ 5452396 h 5790485"/>
              <a:gd name="connsiteX9046" fmla="*/ 1280922 w 13261896"/>
              <a:gd name="connsiteY9046" fmla="*/ 5476209 h 5790485"/>
              <a:gd name="connsiteX9047" fmla="*/ 1423797 w 13261896"/>
              <a:gd name="connsiteY9047" fmla="*/ 5485734 h 5790485"/>
              <a:gd name="connsiteX9048" fmla="*/ 1304735 w 13261896"/>
              <a:gd name="connsiteY9048" fmla="*/ 5500021 h 5790485"/>
              <a:gd name="connsiteX9049" fmla="*/ 1323785 w 13261896"/>
              <a:gd name="connsiteY9049" fmla="*/ 5519071 h 5790485"/>
              <a:gd name="connsiteX9050" fmla="*/ 1290447 w 13261896"/>
              <a:gd name="connsiteY9050" fmla="*/ 5528596 h 5790485"/>
              <a:gd name="connsiteX9051" fmla="*/ 1366647 w 13261896"/>
              <a:gd name="connsiteY9051" fmla="*/ 5557171 h 5790485"/>
              <a:gd name="connsiteX9052" fmla="*/ 1290447 w 13261896"/>
              <a:gd name="connsiteY9052" fmla="*/ 5561934 h 5790485"/>
              <a:gd name="connsiteX9053" fmla="*/ 1285685 w 13261896"/>
              <a:gd name="connsiteY9053" fmla="*/ 5571459 h 5790485"/>
              <a:gd name="connsiteX9054" fmla="*/ 1290447 w 13261896"/>
              <a:gd name="connsiteY9054" fmla="*/ 5580984 h 5790485"/>
              <a:gd name="connsiteX9055" fmla="*/ 1333310 w 13261896"/>
              <a:gd name="connsiteY9055" fmla="*/ 5604796 h 5790485"/>
              <a:gd name="connsiteX9056" fmla="*/ 1280922 w 13261896"/>
              <a:gd name="connsiteY9056" fmla="*/ 5609559 h 5790485"/>
              <a:gd name="connsiteX9057" fmla="*/ 1338072 w 13261896"/>
              <a:gd name="connsiteY9057" fmla="*/ 5628609 h 5790485"/>
              <a:gd name="connsiteX9058" fmla="*/ 1261872 w 13261896"/>
              <a:gd name="connsiteY9058" fmla="*/ 5657184 h 5790485"/>
              <a:gd name="connsiteX9059" fmla="*/ 1290447 w 13261896"/>
              <a:gd name="connsiteY9059" fmla="*/ 5671471 h 5790485"/>
              <a:gd name="connsiteX9060" fmla="*/ 1209485 w 13261896"/>
              <a:gd name="connsiteY9060" fmla="*/ 5695236 h 5790485"/>
              <a:gd name="connsiteX9061" fmla="*/ 1185720 w 13261896"/>
              <a:gd name="connsiteY9061" fmla="*/ 5690473 h 5790485"/>
              <a:gd name="connsiteX9062" fmla="*/ 1261872 w 13261896"/>
              <a:gd name="connsiteY9062" fmla="*/ 5490496 h 5790485"/>
              <a:gd name="connsiteX9063" fmla="*/ 1247585 w 13261896"/>
              <a:gd name="connsiteY9063" fmla="*/ 5466684 h 5790485"/>
              <a:gd name="connsiteX9064" fmla="*/ 1228535 w 13261896"/>
              <a:gd name="connsiteY9064" fmla="*/ 5547646 h 5790485"/>
              <a:gd name="connsiteX9065" fmla="*/ 1219010 w 13261896"/>
              <a:gd name="connsiteY9065" fmla="*/ 5528596 h 5790485"/>
              <a:gd name="connsiteX9066" fmla="*/ 1171432 w 13261896"/>
              <a:gd name="connsiteY9066" fmla="*/ 5619084 h 5790485"/>
              <a:gd name="connsiteX9067" fmla="*/ 1157145 w 13261896"/>
              <a:gd name="connsiteY9067" fmla="*/ 5600034 h 5790485"/>
              <a:gd name="connsiteX9068" fmla="*/ 1123807 w 13261896"/>
              <a:gd name="connsiteY9068" fmla="*/ 5657184 h 5790485"/>
              <a:gd name="connsiteX9069" fmla="*/ 1085707 w 13261896"/>
              <a:gd name="connsiteY9069" fmla="*/ 5680948 h 5790485"/>
              <a:gd name="connsiteX9070" fmla="*/ 1061895 w 13261896"/>
              <a:gd name="connsiteY9070" fmla="*/ 5657184 h 5790485"/>
              <a:gd name="connsiteX9071" fmla="*/ 1019032 w 13261896"/>
              <a:gd name="connsiteY9071" fmla="*/ 5695236 h 5790485"/>
              <a:gd name="connsiteX9072" fmla="*/ 1009507 w 13261896"/>
              <a:gd name="connsiteY9072" fmla="*/ 5671471 h 5790485"/>
              <a:gd name="connsiteX9073" fmla="*/ 971407 w 13261896"/>
              <a:gd name="connsiteY9073" fmla="*/ 5652421 h 5790485"/>
              <a:gd name="connsiteX9074" fmla="*/ 942832 w 13261896"/>
              <a:gd name="connsiteY9074" fmla="*/ 5661946 h 5790485"/>
              <a:gd name="connsiteX9075" fmla="*/ 957120 w 13261896"/>
              <a:gd name="connsiteY9075" fmla="*/ 5671471 h 5790485"/>
              <a:gd name="connsiteX9076" fmla="*/ 957120 w 13261896"/>
              <a:gd name="connsiteY9076" fmla="*/ 5695236 h 5790485"/>
              <a:gd name="connsiteX9077" fmla="*/ 942832 w 13261896"/>
              <a:gd name="connsiteY9077" fmla="*/ 5680948 h 5790485"/>
              <a:gd name="connsiteX9078" fmla="*/ 919020 w 13261896"/>
              <a:gd name="connsiteY9078" fmla="*/ 5676234 h 5790485"/>
              <a:gd name="connsiteX9079" fmla="*/ 899970 w 13261896"/>
              <a:gd name="connsiteY9079" fmla="*/ 5676234 h 5790485"/>
              <a:gd name="connsiteX9080" fmla="*/ 880920 w 13261896"/>
              <a:gd name="connsiteY9080" fmla="*/ 5695236 h 5790485"/>
              <a:gd name="connsiteX9081" fmla="*/ 885682 w 13261896"/>
              <a:gd name="connsiteY9081" fmla="*/ 5680948 h 5790485"/>
              <a:gd name="connsiteX9082" fmla="*/ 852345 w 13261896"/>
              <a:gd name="connsiteY9082" fmla="*/ 5652421 h 5790485"/>
              <a:gd name="connsiteX9083" fmla="*/ 800005 w 13261896"/>
              <a:gd name="connsiteY9083" fmla="*/ 5657184 h 5790485"/>
              <a:gd name="connsiteX9084" fmla="*/ 819007 w 13261896"/>
              <a:gd name="connsiteY9084" fmla="*/ 5671471 h 5790485"/>
              <a:gd name="connsiteX9085" fmla="*/ 814292 w 13261896"/>
              <a:gd name="connsiteY9085" fmla="*/ 5695236 h 5790485"/>
              <a:gd name="connsiteX9086" fmla="*/ 790480 w 13261896"/>
              <a:gd name="connsiteY9086" fmla="*/ 5671471 h 5790485"/>
              <a:gd name="connsiteX9087" fmla="*/ 747617 w 13261896"/>
              <a:gd name="connsiteY9087" fmla="*/ 5695236 h 5790485"/>
              <a:gd name="connsiteX9088" fmla="*/ 719042 w 13261896"/>
              <a:gd name="connsiteY9088" fmla="*/ 5661946 h 5790485"/>
              <a:gd name="connsiteX9089" fmla="*/ 690467 w 13261896"/>
              <a:gd name="connsiteY9089" fmla="*/ 5676234 h 5790485"/>
              <a:gd name="connsiteX9090" fmla="*/ 699992 w 13261896"/>
              <a:gd name="connsiteY9090" fmla="*/ 5695236 h 5790485"/>
              <a:gd name="connsiteX9091" fmla="*/ 657130 w 13261896"/>
              <a:gd name="connsiteY9091" fmla="*/ 5690473 h 5790485"/>
              <a:gd name="connsiteX9092" fmla="*/ 771430 w 13261896"/>
              <a:gd name="connsiteY9092" fmla="*/ 5633371 h 5790485"/>
              <a:gd name="connsiteX9093" fmla="*/ 966645 w 13261896"/>
              <a:gd name="connsiteY9093" fmla="*/ 5638134 h 5790485"/>
              <a:gd name="connsiteX9094" fmla="*/ 976170 w 13261896"/>
              <a:gd name="connsiteY9094" fmla="*/ 5628609 h 5790485"/>
              <a:gd name="connsiteX9095" fmla="*/ 961882 w 13261896"/>
              <a:gd name="connsiteY9095" fmla="*/ 5628609 h 5790485"/>
              <a:gd name="connsiteX9096" fmla="*/ 1028557 w 13261896"/>
              <a:gd name="connsiteY9096" fmla="*/ 5514309 h 5790485"/>
              <a:gd name="connsiteX9097" fmla="*/ 1019032 w 13261896"/>
              <a:gd name="connsiteY9097" fmla="*/ 5504784 h 5790485"/>
              <a:gd name="connsiteX9098" fmla="*/ 1033320 w 13261896"/>
              <a:gd name="connsiteY9098" fmla="*/ 5480971 h 5790485"/>
              <a:gd name="connsiteX9099" fmla="*/ 1033320 w 13261896"/>
              <a:gd name="connsiteY9099" fmla="*/ 5471446 h 5790485"/>
              <a:gd name="connsiteX9100" fmla="*/ 1061895 w 13261896"/>
              <a:gd name="connsiteY9100" fmla="*/ 5438109 h 5790485"/>
              <a:gd name="connsiteX9101" fmla="*/ 1028557 w 13261896"/>
              <a:gd name="connsiteY9101" fmla="*/ 5438109 h 5790485"/>
              <a:gd name="connsiteX9102" fmla="*/ 1033320 w 13261896"/>
              <a:gd name="connsiteY9102" fmla="*/ 5419059 h 5790485"/>
              <a:gd name="connsiteX9103" fmla="*/ 1019032 w 13261896"/>
              <a:gd name="connsiteY9103" fmla="*/ 5414296 h 5790485"/>
              <a:gd name="connsiteX9104" fmla="*/ 890445 w 13261896"/>
              <a:gd name="connsiteY9104" fmla="*/ 5547646 h 5790485"/>
              <a:gd name="connsiteX9105" fmla="*/ 1004745 w 13261896"/>
              <a:gd name="connsiteY9105" fmla="*/ 5395246 h 5790485"/>
              <a:gd name="connsiteX9106" fmla="*/ 980932 w 13261896"/>
              <a:gd name="connsiteY9106" fmla="*/ 5395246 h 5790485"/>
              <a:gd name="connsiteX9107" fmla="*/ 1038082 w 13261896"/>
              <a:gd name="connsiteY9107" fmla="*/ 5376196 h 5790485"/>
              <a:gd name="connsiteX9108" fmla="*/ 1042845 w 13261896"/>
              <a:gd name="connsiteY9108" fmla="*/ 5352384 h 5790485"/>
              <a:gd name="connsiteX9109" fmla="*/ 1019032 w 13261896"/>
              <a:gd name="connsiteY9109" fmla="*/ 5314284 h 5790485"/>
              <a:gd name="connsiteX9110" fmla="*/ 938070 w 13261896"/>
              <a:gd name="connsiteY9110" fmla="*/ 5385721 h 5790485"/>
              <a:gd name="connsiteX9111" fmla="*/ 947595 w 13261896"/>
              <a:gd name="connsiteY9111" fmla="*/ 5376196 h 5790485"/>
              <a:gd name="connsiteX9112" fmla="*/ 871395 w 13261896"/>
              <a:gd name="connsiteY9112" fmla="*/ 5442871 h 5790485"/>
              <a:gd name="connsiteX9113" fmla="*/ 838057 w 13261896"/>
              <a:gd name="connsiteY9113" fmla="*/ 5471446 h 5790485"/>
              <a:gd name="connsiteX9114" fmla="*/ 857107 w 13261896"/>
              <a:gd name="connsiteY9114" fmla="*/ 5433346 h 5790485"/>
              <a:gd name="connsiteX9115" fmla="*/ 857107 w 13261896"/>
              <a:gd name="connsiteY9115" fmla="*/ 5414296 h 5790485"/>
              <a:gd name="connsiteX9116" fmla="*/ 776192 w 13261896"/>
              <a:gd name="connsiteY9116" fmla="*/ 5485734 h 5790485"/>
              <a:gd name="connsiteX9117" fmla="*/ 738092 w 13261896"/>
              <a:gd name="connsiteY9117" fmla="*/ 5495259 h 5790485"/>
              <a:gd name="connsiteX9118" fmla="*/ 738092 w 13261896"/>
              <a:gd name="connsiteY9118" fmla="*/ 5476209 h 5790485"/>
              <a:gd name="connsiteX9119" fmla="*/ 776192 w 13261896"/>
              <a:gd name="connsiteY9119" fmla="*/ 5461921 h 5790485"/>
              <a:gd name="connsiteX9120" fmla="*/ 790480 w 13261896"/>
              <a:gd name="connsiteY9120" fmla="*/ 5433346 h 5790485"/>
              <a:gd name="connsiteX9121" fmla="*/ 847582 w 13261896"/>
              <a:gd name="connsiteY9121" fmla="*/ 5395246 h 5790485"/>
              <a:gd name="connsiteX9122" fmla="*/ 861870 w 13261896"/>
              <a:gd name="connsiteY9122" fmla="*/ 5366671 h 5790485"/>
              <a:gd name="connsiteX9123" fmla="*/ 885682 w 13261896"/>
              <a:gd name="connsiteY9123" fmla="*/ 5328571 h 5790485"/>
              <a:gd name="connsiteX9124" fmla="*/ 971407 w 13261896"/>
              <a:gd name="connsiteY9124" fmla="*/ 5200031 h 5790485"/>
              <a:gd name="connsiteX9125" fmla="*/ 990457 w 13261896"/>
              <a:gd name="connsiteY9125" fmla="*/ 5157169 h 5790485"/>
              <a:gd name="connsiteX9126" fmla="*/ 971407 w 13261896"/>
              <a:gd name="connsiteY9126" fmla="*/ 5157169 h 5790485"/>
              <a:gd name="connsiteX9127" fmla="*/ 990457 w 13261896"/>
              <a:gd name="connsiteY9127" fmla="*/ 5119069 h 5790485"/>
              <a:gd name="connsiteX9128" fmla="*/ 995220 w 13261896"/>
              <a:gd name="connsiteY9128" fmla="*/ 5147644 h 5790485"/>
              <a:gd name="connsiteX9129" fmla="*/ 1028557 w 13261896"/>
              <a:gd name="connsiteY9129" fmla="*/ 5095256 h 5790485"/>
              <a:gd name="connsiteX9130" fmla="*/ 1014270 w 13261896"/>
              <a:gd name="connsiteY9130" fmla="*/ 5066681 h 5790485"/>
              <a:gd name="connsiteX9131" fmla="*/ 914257 w 13261896"/>
              <a:gd name="connsiteY9131" fmla="*/ 5161931 h 5790485"/>
              <a:gd name="connsiteX9132" fmla="*/ 904732 w 13261896"/>
              <a:gd name="connsiteY9132" fmla="*/ 5157169 h 5790485"/>
              <a:gd name="connsiteX9133" fmla="*/ 942832 w 13261896"/>
              <a:gd name="connsiteY9133" fmla="*/ 5090494 h 5790485"/>
              <a:gd name="connsiteX9134" fmla="*/ 1023795 w 13261896"/>
              <a:gd name="connsiteY9134" fmla="*/ 5033344 h 5790485"/>
              <a:gd name="connsiteX9135" fmla="*/ 1023795 w 13261896"/>
              <a:gd name="connsiteY9135" fmla="*/ 5000006 h 5790485"/>
              <a:gd name="connsiteX9136" fmla="*/ 961882 w 13261896"/>
              <a:gd name="connsiteY9136" fmla="*/ 5042869 h 5790485"/>
              <a:gd name="connsiteX9137" fmla="*/ 909495 w 13261896"/>
              <a:gd name="connsiteY9137" fmla="*/ 5080969 h 5790485"/>
              <a:gd name="connsiteX9138" fmla="*/ 871395 w 13261896"/>
              <a:gd name="connsiteY9138" fmla="*/ 5161931 h 5790485"/>
              <a:gd name="connsiteX9139" fmla="*/ 890445 w 13261896"/>
              <a:gd name="connsiteY9139" fmla="*/ 5176219 h 5790485"/>
              <a:gd name="connsiteX9140" fmla="*/ 880920 w 13261896"/>
              <a:gd name="connsiteY9140" fmla="*/ 5185744 h 5790485"/>
              <a:gd name="connsiteX9141" fmla="*/ 914257 w 13261896"/>
              <a:gd name="connsiteY9141" fmla="*/ 5185744 h 5790485"/>
              <a:gd name="connsiteX9142" fmla="*/ 885682 w 13261896"/>
              <a:gd name="connsiteY9142" fmla="*/ 5223844 h 5790485"/>
              <a:gd name="connsiteX9143" fmla="*/ 819007 w 13261896"/>
              <a:gd name="connsiteY9143" fmla="*/ 5276231 h 5790485"/>
              <a:gd name="connsiteX9144" fmla="*/ 833295 w 13261896"/>
              <a:gd name="connsiteY9144" fmla="*/ 5247656 h 5790485"/>
              <a:gd name="connsiteX9145" fmla="*/ 833295 w 13261896"/>
              <a:gd name="connsiteY9145" fmla="*/ 5223844 h 5790485"/>
              <a:gd name="connsiteX9146" fmla="*/ 728567 w 13261896"/>
              <a:gd name="connsiteY9146" fmla="*/ 5323809 h 5790485"/>
              <a:gd name="connsiteX9147" fmla="*/ 709517 w 13261896"/>
              <a:gd name="connsiteY9147" fmla="*/ 5314284 h 5790485"/>
              <a:gd name="connsiteX9148" fmla="*/ 752380 w 13261896"/>
              <a:gd name="connsiteY9148" fmla="*/ 5257181 h 5790485"/>
              <a:gd name="connsiteX9149" fmla="*/ 819007 w 13261896"/>
              <a:gd name="connsiteY9149" fmla="*/ 5200031 h 5790485"/>
              <a:gd name="connsiteX9150" fmla="*/ 814292 w 13261896"/>
              <a:gd name="connsiteY9150" fmla="*/ 5185744 h 5790485"/>
              <a:gd name="connsiteX9151" fmla="*/ 790480 w 13261896"/>
              <a:gd name="connsiteY9151" fmla="*/ 5200031 h 5790485"/>
              <a:gd name="connsiteX9152" fmla="*/ 780955 w 13261896"/>
              <a:gd name="connsiteY9152" fmla="*/ 5190506 h 5790485"/>
              <a:gd name="connsiteX9153" fmla="*/ 709517 w 13261896"/>
              <a:gd name="connsiteY9153" fmla="*/ 5280994 h 5790485"/>
              <a:gd name="connsiteX9154" fmla="*/ 680942 w 13261896"/>
              <a:gd name="connsiteY9154" fmla="*/ 5276231 h 5790485"/>
              <a:gd name="connsiteX9155" fmla="*/ 699992 w 13261896"/>
              <a:gd name="connsiteY9155" fmla="*/ 5242894 h 5790485"/>
              <a:gd name="connsiteX9156" fmla="*/ 642842 w 13261896"/>
              <a:gd name="connsiteY9156" fmla="*/ 5266706 h 5790485"/>
              <a:gd name="connsiteX9157" fmla="*/ 652367 w 13261896"/>
              <a:gd name="connsiteY9157" fmla="*/ 5252419 h 5790485"/>
              <a:gd name="connsiteX9158" fmla="*/ 642842 w 13261896"/>
              <a:gd name="connsiteY9158" fmla="*/ 5247656 h 5790485"/>
              <a:gd name="connsiteX9159" fmla="*/ 590455 w 13261896"/>
              <a:gd name="connsiteY9159" fmla="*/ 5271469 h 5790485"/>
              <a:gd name="connsiteX9160" fmla="*/ 447580 w 13261896"/>
              <a:gd name="connsiteY9160" fmla="*/ 5433346 h 5790485"/>
              <a:gd name="connsiteX9161" fmla="*/ 442817 w 13261896"/>
              <a:gd name="connsiteY9161" fmla="*/ 5438109 h 5790485"/>
              <a:gd name="connsiteX9162" fmla="*/ 442817 w 13261896"/>
              <a:gd name="connsiteY9162" fmla="*/ 5423821 h 5790485"/>
              <a:gd name="connsiteX9163" fmla="*/ 538067 w 13261896"/>
              <a:gd name="connsiteY9163" fmla="*/ 5280994 h 5790485"/>
              <a:gd name="connsiteX9164" fmla="*/ 585692 w 13261896"/>
              <a:gd name="connsiteY9164" fmla="*/ 5257181 h 5790485"/>
              <a:gd name="connsiteX9165" fmla="*/ 623792 w 13261896"/>
              <a:gd name="connsiteY9165" fmla="*/ 5190506 h 5790485"/>
              <a:gd name="connsiteX9166" fmla="*/ 728567 w 13261896"/>
              <a:gd name="connsiteY9166" fmla="*/ 5128594 h 5790485"/>
              <a:gd name="connsiteX9167" fmla="*/ 790480 w 13261896"/>
              <a:gd name="connsiteY9167" fmla="*/ 5100019 h 5790485"/>
              <a:gd name="connsiteX9168" fmla="*/ 804767 w 13261896"/>
              <a:gd name="connsiteY9168" fmla="*/ 5100019 h 5790485"/>
              <a:gd name="connsiteX9169" fmla="*/ 757142 w 13261896"/>
              <a:gd name="connsiteY9169" fmla="*/ 5152406 h 5790485"/>
              <a:gd name="connsiteX9170" fmla="*/ 790480 w 13261896"/>
              <a:gd name="connsiteY9170" fmla="*/ 5138119 h 5790485"/>
              <a:gd name="connsiteX9171" fmla="*/ 814292 w 13261896"/>
              <a:gd name="connsiteY9171" fmla="*/ 5157169 h 5790485"/>
              <a:gd name="connsiteX9172" fmla="*/ 866632 w 13261896"/>
              <a:gd name="connsiteY9172" fmla="*/ 5085731 h 5790485"/>
              <a:gd name="connsiteX9173" fmla="*/ 895207 w 13261896"/>
              <a:gd name="connsiteY9173" fmla="*/ 5076206 h 5790485"/>
              <a:gd name="connsiteX9174" fmla="*/ 933307 w 13261896"/>
              <a:gd name="connsiteY9174" fmla="*/ 5028581 h 5790485"/>
              <a:gd name="connsiteX9175" fmla="*/ 923782 w 13261896"/>
              <a:gd name="connsiteY9175" fmla="*/ 5023819 h 5790485"/>
              <a:gd name="connsiteX9176" fmla="*/ 885682 w 13261896"/>
              <a:gd name="connsiteY9176" fmla="*/ 5042869 h 5790485"/>
              <a:gd name="connsiteX9177" fmla="*/ 809530 w 13261896"/>
              <a:gd name="connsiteY9177" fmla="*/ 5085731 h 5790485"/>
              <a:gd name="connsiteX9178" fmla="*/ 804767 w 13261896"/>
              <a:gd name="connsiteY9178" fmla="*/ 5071444 h 5790485"/>
              <a:gd name="connsiteX9179" fmla="*/ 761905 w 13261896"/>
              <a:gd name="connsiteY9179" fmla="*/ 5085731 h 5790485"/>
              <a:gd name="connsiteX9180" fmla="*/ 861870 w 13261896"/>
              <a:gd name="connsiteY9180" fmla="*/ 5004769 h 5790485"/>
              <a:gd name="connsiteX9181" fmla="*/ 880920 w 13261896"/>
              <a:gd name="connsiteY9181" fmla="*/ 5028581 h 5790485"/>
              <a:gd name="connsiteX9182" fmla="*/ 899970 w 13261896"/>
              <a:gd name="connsiteY9182" fmla="*/ 4990481 h 5790485"/>
              <a:gd name="connsiteX9183" fmla="*/ 947595 w 13261896"/>
              <a:gd name="connsiteY9183" fmla="*/ 5019056 h 5790485"/>
              <a:gd name="connsiteX9184" fmla="*/ 961882 w 13261896"/>
              <a:gd name="connsiteY9184" fmla="*/ 5004769 h 5790485"/>
              <a:gd name="connsiteX9185" fmla="*/ 966645 w 13261896"/>
              <a:gd name="connsiteY9185" fmla="*/ 5019056 h 5790485"/>
              <a:gd name="connsiteX9186" fmla="*/ 1004745 w 13261896"/>
              <a:gd name="connsiteY9186" fmla="*/ 4961906 h 5790485"/>
              <a:gd name="connsiteX9187" fmla="*/ 985695 w 13261896"/>
              <a:gd name="connsiteY9187" fmla="*/ 4976194 h 5790485"/>
              <a:gd name="connsiteX9188" fmla="*/ 990457 w 13261896"/>
              <a:gd name="connsiteY9188" fmla="*/ 4928569 h 5790485"/>
              <a:gd name="connsiteX9189" fmla="*/ 957120 w 13261896"/>
              <a:gd name="connsiteY9189" fmla="*/ 4966669 h 5790485"/>
              <a:gd name="connsiteX9190" fmla="*/ 952357 w 13261896"/>
              <a:gd name="connsiteY9190" fmla="*/ 4957144 h 5790485"/>
              <a:gd name="connsiteX9191" fmla="*/ 985695 w 13261896"/>
              <a:gd name="connsiteY9191" fmla="*/ 4890516 h 5790485"/>
              <a:gd name="connsiteX9192" fmla="*/ 985695 w 13261896"/>
              <a:gd name="connsiteY9192" fmla="*/ 4847654 h 5790485"/>
              <a:gd name="connsiteX9193" fmla="*/ 895207 w 13261896"/>
              <a:gd name="connsiteY9193" fmla="*/ 4980956 h 5790485"/>
              <a:gd name="connsiteX9194" fmla="*/ 890445 w 13261896"/>
              <a:gd name="connsiteY9194" fmla="*/ 4971431 h 5790485"/>
              <a:gd name="connsiteX9195" fmla="*/ 933307 w 13261896"/>
              <a:gd name="connsiteY9195" fmla="*/ 4861941 h 5790485"/>
              <a:gd name="connsiteX9196" fmla="*/ 985695 w 13261896"/>
              <a:gd name="connsiteY9196" fmla="*/ 4804791 h 5790485"/>
              <a:gd name="connsiteX9197" fmla="*/ 990457 w 13261896"/>
              <a:gd name="connsiteY9197" fmla="*/ 4785741 h 5790485"/>
              <a:gd name="connsiteX9198" fmla="*/ 980932 w 13261896"/>
              <a:gd name="connsiteY9198" fmla="*/ 4761929 h 5790485"/>
              <a:gd name="connsiteX9199" fmla="*/ 933307 w 13261896"/>
              <a:gd name="connsiteY9199" fmla="*/ 4804791 h 5790485"/>
              <a:gd name="connsiteX9200" fmla="*/ 952357 w 13261896"/>
              <a:gd name="connsiteY9200" fmla="*/ 4752404 h 5790485"/>
              <a:gd name="connsiteX9201" fmla="*/ 857107 w 13261896"/>
              <a:gd name="connsiteY9201" fmla="*/ 4876229 h 5790485"/>
              <a:gd name="connsiteX9202" fmla="*/ 852345 w 13261896"/>
              <a:gd name="connsiteY9202" fmla="*/ 4861941 h 5790485"/>
              <a:gd name="connsiteX9203" fmla="*/ 738092 w 13261896"/>
              <a:gd name="connsiteY9203" fmla="*/ 4985719 h 5790485"/>
              <a:gd name="connsiteX9204" fmla="*/ 695230 w 13261896"/>
              <a:gd name="connsiteY9204" fmla="*/ 5100019 h 5790485"/>
              <a:gd name="connsiteX9205" fmla="*/ 442817 w 13261896"/>
              <a:gd name="connsiteY9205" fmla="*/ 5319046 h 5790485"/>
              <a:gd name="connsiteX9206" fmla="*/ 461867 w 13261896"/>
              <a:gd name="connsiteY9206" fmla="*/ 5252419 h 5790485"/>
              <a:gd name="connsiteX9207" fmla="*/ 433340 w 13261896"/>
              <a:gd name="connsiteY9207" fmla="*/ 5280994 h 5790485"/>
              <a:gd name="connsiteX9208" fmla="*/ 376190 w 13261896"/>
              <a:gd name="connsiteY9208" fmla="*/ 5309521 h 5790485"/>
              <a:gd name="connsiteX9209" fmla="*/ 423815 w 13261896"/>
              <a:gd name="connsiteY9209" fmla="*/ 5271469 h 5790485"/>
              <a:gd name="connsiteX9210" fmla="*/ 457105 w 13261896"/>
              <a:gd name="connsiteY9210" fmla="*/ 5238131 h 5790485"/>
              <a:gd name="connsiteX9211" fmla="*/ 495205 w 13261896"/>
              <a:gd name="connsiteY9211" fmla="*/ 5223844 h 5790485"/>
              <a:gd name="connsiteX9212" fmla="*/ 595217 w 13261896"/>
              <a:gd name="connsiteY9212" fmla="*/ 5152406 h 5790485"/>
              <a:gd name="connsiteX9213" fmla="*/ 533305 w 13261896"/>
              <a:gd name="connsiteY9213" fmla="*/ 5157169 h 5790485"/>
              <a:gd name="connsiteX9214" fmla="*/ 447580 w 13261896"/>
              <a:gd name="connsiteY9214" fmla="*/ 5228606 h 5790485"/>
              <a:gd name="connsiteX9215" fmla="*/ 476155 w 13261896"/>
              <a:gd name="connsiteY9215" fmla="*/ 5180981 h 5790485"/>
              <a:gd name="connsiteX9216" fmla="*/ 533305 w 13261896"/>
              <a:gd name="connsiteY9216" fmla="*/ 5147644 h 5790485"/>
              <a:gd name="connsiteX9217" fmla="*/ 609505 w 13261896"/>
              <a:gd name="connsiteY9217" fmla="*/ 5142881 h 5790485"/>
              <a:gd name="connsiteX9218" fmla="*/ 619030 w 13261896"/>
              <a:gd name="connsiteY9218" fmla="*/ 5133356 h 5790485"/>
              <a:gd name="connsiteX9219" fmla="*/ 590455 w 13261896"/>
              <a:gd name="connsiteY9219" fmla="*/ 5128594 h 5790485"/>
              <a:gd name="connsiteX9220" fmla="*/ 499967 w 13261896"/>
              <a:gd name="connsiteY9220" fmla="*/ 5138119 h 5790485"/>
              <a:gd name="connsiteX9221" fmla="*/ 428577 w 13261896"/>
              <a:gd name="connsiteY9221" fmla="*/ 5219081 h 5790485"/>
              <a:gd name="connsiteX9222" fmla="*/ 342852 w 13261896"/>
              <a:gd name="connsiteY9222" fmla="*/ 5266706 h 5790485"/>
              <a:gd name="connsiteX9223" fmla="*/ 261890 w 13261896"/>
              <a:gd name="connsiteY9223" fmla="*/ 5304759 h 5790485"/>
              <a:gd name="connsiteX9224" fmla="*/ 223790 w 13261896"/>
              <a:gd name="connsiteY9224" fmla="*/ 5400009 h 5790485"/>
              <a:gd name="connsiteX9225" fmla="*/ 176165 w 13261896"/>
              <a:gd name="connsiteY9225" fmla="*/ 5433346 h 5790485"/>
              <a:gd name="connsiteX9226" fmla="*/ 47625 w 13261896"/>
              <a:gd name="connsiteY9226" fmla="*/ 5580984 h 5790485"/>
              <a:gd name="connsiteX9227" fmla="*/ 42863 w 13261896"/>
              <a:gd name="connsiteY9227" fmla="*/ 5614321 h 5790485"/>
              <a:gd name="connsiteX9228" fmla="*/ 19050 w 13261896"/>
              <a:gd name="connsiteY9228" fmla="*/ 5690473 h 5790485"/>
              <a:gd name="connsiteX9229" fmla="*/ 0 w 13261896"/>
              <a:gd name="connsiteY9229" fmla="*/ 5690473 h 5790485"/>
              <a:gd name="connsiteX9230" fmla="*/ 42863 w 13261896"/>
              <a:gd name="connsiteY9230" fmla="*/ 5566696 h 5790485"/>
              <a:gd name="connsiteX9231" fmla="*/ 176165 w 13261896"/>
              <a:gd name="connsiteY9231" fmla="*/ 5423821 h 5790485"/>
              <a:gd name="connsiteX9232" fmla="*/ 214265 w 13261896"/>
              <a:gd name="connsiteY9232" fmla="*/ 5395246 h 5790485"/>
              <a:gd name="connsiteX9233" fmla="*/ 219027 w 13261896"/>
              <a:gd name="connsiteY9233" fmla="*/ 5371434 h 5790485"/>
              <a:gd name="connsiteX9234" fmla="*/ 247602 w 13261896"/>
              <a:gd name="connsiteY9234" fmla="*/ 5304759 h 5790485"/>
              <a:gd name="connsiteX9235" fmla="*/ 295227 w 13261896"/>
              <a:gd name="connsiteY9235" fmla="*/ 5285756 h 5790485"/>
              <a:gd name="connsiteX9236" fmla="*/ 342852 w 13261896"/>
              <a:gd name="connsiteY9236" fmla="*/ 5252419 h 5790485"/>
              <a:gd name="connsiteX9237" fmla="*/ 404765 w 13261896"/>
              <a:gd name="connsiteY9237" fmla="*/ 5228606 h 5790485"/>
              <a:gd name="connsiteX9238" fmla="*/ 485680 w 13261896"/>
              <a:gd name="connsiteY9238" fmla="*/ 5128594 h 5790485"/>
              <a:gd name="connsiteX9239" fmla="*/ 614267 w 13261896"/>
              <a:gd name="connsiteY9239" fmla="*/ 5095256 h 5790485"/>
              <a:gd name="connsiteX9240" fmla="*/ 680942 w 13261896"/>
              <a:gd name="connsiteY9240" fmla="*/ 5085731 h 5790485"/>
              <a:gd name="connsiteX9241" fmla="*/ 699992 w 13261896"/>
              <a:gd name="connsiteY9241" fmla="*/ 5028581 h 5790485"/>
              <a:gd name="connsiteX9242" fmla="*/ 709517 w 13261896"/>
              <a:gd name="connsiteY9242" fmla="*/ 4990481 h 5790485"/>
              <a:gd name="connsiteX9243" fmla="*/ 866632 w 13261896"/>
              <a:gd name="connsiteY9243" fmla="*/ 4780979 h 5790485"/>
              <a:gd name="connsiteX9244" fmla="*/ 852345 w 13261896"/>
              <a:gd name="connsiteY9244" fmla="*/ 4790504 h 5790485"/>
              <a:gd name="connsiteX9245" fmla="*/ 814292 w 13261896"/>
              <a:gd name="connsiteY9245" fmla="*/ 4795266 h 5790485"/>
              <a:gd name="connsiteX9246" fmla="*/ 771430 w 13261896"/>
              <a:gd name="connsiteY9246" fmla="*/ 4814316 h 5790485"/>
              <a:gd name="connsiteX9247" fmla="*/ 723805 w 13261896"/>
              <a:gd name="connsiteY9247" fmla="*/ 4785741 h 5790485"/>
              <a:gd name="connsiteX9248" fmla="*/ 628555 w 13261896"/>
              <a:gd name="connsiteY9248" fmla="*/ 4833366 h 5790485"/>
              <a:gd name="connsiteX9249" fmla="*/ 585692 w 13261896"/>
              <a:gd name="connsiteY9249" fmla="*/ 4838129 h 5790485"/>
              <a:gd name="connsiteX9250" fmla="*/ 457105 w 13261896"/>
              <a:gd name="connsiteY9250" fmla="*/ 4923806 h 5790485"/>
              <a:gd name="connsiteX9251" fmla="*/ 419052 w 13261896"/>
              <a:gd name="connsiteY9251" fmla="*/ 4923806 h 5790485"/>
              <a:gd name="connsiteX9252" fmla="*/ 376190 w 13261896"/>
              <a:gd name="connsiteY9252" fmla="*/ 5004769 h 5790485"/>
              <a:gd name="connsiteX9253" fmla="*/ 252365 w 13261896"/>
              <a:gd name="connsiteY9253" fmla="*/ 5023819 h 5790485"/>
              <a:gd name="connsiteX9254" fmla="*/ 171402 w 13261896"/>
              <a:gd name="connsiteY9254" fmla="*/ 5100019 h 5790485"/>
              <a:gd name="connsiteX9255" fmla="*/ 157115 w 13261896"/>
              <a:gd name="connsiteY9255" fmla="*/ 5142881 h 5790485"/>
              <a:gd name="connsiteX9256" fmla="*/ 76152 w 13261896"/>
              <a:gd name="connsiteY9256" fmla="*/ 5223844 h 5790485"/>
              <a:gd name="connsiteX9257" fmla="*/ 9525 w 13261896"/>
              <a:gd name="connsiteY9257" fmla="*/ 5352384 h 5790485"/>
              <a:gd name="connsiteX9258" fmla="*/ 4763 w 13261896"/>
              <a:gd name="connsiteY9258" fmla="*/ 5352384 h 5790485"/>
              <a:gd name="connsiteX9259" fmla="*/ 85677 w 13261896"/>
              <a:gd name="connsiteY9259" fmla="*/ 5200031 h 5790485"/>
              <a:gd name="connsiteX9260" fmla="*/ 157115 w 13261896"/>
              <a:gd name="connsiteY9260" fmla="*/ 5128594 h 5790485"/>
              <a:gd name="connsiteX9261" fmla="*/ 161877 w 13261896"/>
              <a:gd name="connsiteY9261" fmla="*/ 5104781 h 5790485"/>
              <a:gd name="connsiteX9262" fmla="*/ 247602 w 13261896"/>
              <a:gd name="connsiteY9262" fmla="*/ 5009531 h 5790485"/>
              <a:gd name="connsiteX9263" fmla="*/ 361902 w 13261896"/>
              <a:gd name="connsiteY9263" fmla="*/ 4995244 h 5790485"/>
              <a:gd name="connsiteX9264" fmla="*/ 414290 w 13261896"/>
              <a:gd name="connsiteY9264" fmla="*/ 4909566 h 5790485"/>
              <a:gd name="connsiteX9265" fmla="*/ 557117 w 13261896"/>
              <a:gd name="connsiteY9265" fmla="*/ 4847654 h 5790485"/>
              <a:gd name="connsiteX9266" fmla="*/ 723805 w 13261896"/>
              <a:gd name="connsiteY9266" fmla="*/ 4776216 h 5790485"/>
              <a:gd name="connsiteX9267" fmla="*/ 771430 w 13261896"/>
              <a:gd name="connsiteY9267" fmla="*/ 4809554 h 5790485"/>
              <a:gd name="connsiteX9268" fmla="*/ 861870 w 13261896"/>
              <a:gd name="connsiteY9268" fmla="*/ 4776216 h 5790485"/>
              <a:gd name="connsiteX9269" fmla="*/ 880920 w 13261896"/>
              <a:gd name="connsiteY9269" fmla="*/ 4742879 h 5790485"/>
              <a:gd name="connsiteX9270" fmla="*/ 999982 w 13261896"/>
              <a:gd name="connsiteY9270" fmla="*/ 4628579 h 5790485"/>
              <a:gd name="connsiteX9271" fmla="*/ 1009507 w 13261896"/>
              <a:gd name="connsiteY9271" fmla="*/ 4557141 h 5790485"/>
              <a:gd name="connsiteX9272" fmla="*/ 1023795 w 13261896"/>
              <a:gd name="connsiteY9272" fmla="*/ 4347639 h 5790485"/>
              <a:gd name="connsiteX9273" fmla="*/ 1395222 w 13261896"/>
              <a:gd name="connsiteY9273" fmla="*/ 4333351 h 5790485"/>
              <a:gd name="connsiteX9274" fmla="*/ 1404747 w 13261896"/>
              <a:gd name="connsiteY9274" fmla="*/ 4342876 h 5790485"/>
              <a:gd name="connsiteX9275" fmla="*/ 1338072 w 13261896"/>
              <a:gd name="connsiteY9275" fmla="*/ 4361926 h 5790485"/>
              <a:gd name="connsiteX9276" fmla="*/ 1342835 w 13261896"/>
              <a:gd name="connsiteY9276" fmla="*/ 4423839 h 5790485"/>
              <a:gd name="connsiteX9277" fmla="*/ 1280922 w 13261896"/>
              <a:gd name="connsiteY9277" fmla="*/ 4423839 h 5790485"/>
              <a:gd name="connsiteX9278" fmla="*/ 1280922 w 13261896"/>
              <a:gd name="connsiteY9278" fmla="*/ 4352401 h 5790485"/>
              <a:gd name="connsiteX9279" fmla="*/ 1204722 w 13261896"/>
              <a:gd name="connsiteY9279" fmla="*/ 4352401 h 5790485"/>
              <a:gd name="connsiteX9280" fmla="*/ 1180957 w 13261896"/>
              <a:gd name="connsiteY9280" fmla="*/ 4366689 h 5790485"/>
              <a:gd name="connsiteX9281" fmla="*/ 1180957 w 13261896"/>
              <a:gd name="connsiteY9281" fmla="*/ 4433364 h 5790485"/>
              <a:gd name="connsiteX9282" fmla="*/ 1133332 w 13261896"/>
              <a:gd name="connsiteY9282" fmla="*/ 4433364 h 5790485"/>
              <a:gd name="connsiteX9283" fmla="*/ 1119045 w 13261896"/>
              <a:gd name="connsiteY9283" fmla="*/ 4361926 h 5790485"/>
              <a:gd name="connsiteX9284" fmla="*/ 1085707 w 13261896"/>
              <a:gd name="connsiteY9284" fmla="*/ 4361926 h 5790485"/>
              <a:gd name="connsiteX9285" fmla="*/ 1033320 w 13261896"/>
              <a:gd name="connsiteY9285" fmla="*/ 4376214 h 5790485"/>
              <a:gd name="connsiteX9286" fmla="*/ 1033320 w 13261896"/>
              <a:gd name="connsiteY9286" fmla="*/ 4509564 h 5790485"/>
              <a:gd name="connsiteX9287" fmla="*/ 1395222 w 13261896"/>
              <a:gd name="connsiteY9287" fmla="*/ 4514326 h 5790485"/>
              <a:gd name="connsiteX9288" fmla="*/ 1404747 w 13261896"/>
              <a:gd name="connsiteY9288" fmla="*/ 4461939 h 5790485"/>
              <a:gd name="connsiteX9289" fmla="*/ 1419035 w 13261896"/>
              <a:gd name="connsiteY9289" fmla="*/ 4333351 h 5790485"/>
              <a:gd name="connsiteX9290" fmla="*/ 1433322 w 13261896"/>
              <a:gd name="connsiteY9290" fmla="*/ 4333351 h 5790485"/>
              <a:gd name="connsiteX9291" fmla="*/ 1476185 w 13261896"/>
              <a:gd name="connsiteY9291" fmla="*/ 4400026 h 5790485"/>
              <a:gd name="connsiteX9292" fmla="*/ 1471422 w 13261896"/>
              <a:gd name="connsiteY9292" fmla="*/ 4380976 h 5790485"/>
              <a:gd name="connsiteX9293" fmla="*/ 1499997 w 13261896"/>
              <a:gd name="connsiteY9293" fmla="*/ 4433364 h 5790485"/>
              <a:gd name="connsiteX9294" fmla="*/ 1504760 w 13261896"/>
              <a:gd name="connsiteY9294" fmla="*/ 4419076 h 5790485"/>
              <a:gd name="connsiteX9295" fmla="*/ 1528572 w 13261896"/>
              <a:gd name="connsiteY9295" fmla="*/ 4466701 h 5790485"/>
              <a:gd name="connsiteX9296" fmla="*/ 1538097 w 13261896"/>
              <a:gd name="connsiteY9296" fmla="*/ 4457176 h 5790485"/>
              <a:gd name="connsiteX9297" fmla="*/ 1557147 w 13261896"/>
              <a:gd name="connsiteY9297" fmla="*/ 4638104 h 5790485"/>
              <a:gd name="connsiteX9298" fmla="*/ 1585674 w 13261896"/>
              <a:gd name="connsiteY9298" fmla="*/ 4638104 h 5790485"/>
              <a:gd name="connsiteX9299" fmla="*/ 1647587 w 13261896"/>
              <a:gd name="connsiteY9299" fmla="*/ 4609529 h 5790485"/>
              <a:gd name="connsiteX9300" fmla="*/ 1709499 w 13261896"/>
              <a:gd name="connsiteY9300" fmla="*/ 4561904 h 5790485"/>
              <a:gd name="connsiteX9301" fmla="*/ 1847612 w 13261896"/>
              <a:gd name="connsiteY9301" fmla="*/ 4614291 h 5790485"/>
              <a:gd name="connsiteX9302" fmla="*/ 1919049 w 13261896"/>
              <a:gd name="connsiteY9302" fmla="*/ 4666679 h 5790485"/>
              <a:gd name="connsiteX9303" fmla="*/ 2014252 w 13261896"/>
              <a:gd name="connsiteY9303" fmla="*/ 4728591 h 5790485"/>
              <a:gd name="connsiteX9304" fmla="*/ 2085689 w 13261896"/>
              <a:gd name="connsiteY9304" fmla="*/ 4842891 h 5790485"/>
              <a:gd name="connsiteX9305" fmla="*/ 2138077 w 13261896"/>
              <a:gd name="connsiteY9305" fmla="*/ 4814316 h 5790485"/>
              <a:gd name="connsiteX9306" fmla="*/ 2190464 w 13261896"/>
              <a:gd name="connsiteY9306" fmla="*/ 4809554 h 5790485"/>
              <a:gd name="connsiteX9307" fmla="*/ 2300002 w 13261896"/>
              <a:gd name="connsiteY9307" fmla="*/ 4819079 h 5790485"/>
              <a:gd name="connsiteX9308" fmla="*/ 2399967 w 13261896"/>
              <a:gd name="connsiteY9308" fmla="*/ 4809554 h 5790485"/>
              <a:gd name="connsiteX9309" fmla="*/ 2980944 w 13261896"/>
              <a:gd name="connsiteY9309" fmla="*/ 5057156 h 5790485"/>
              <a:gd name="connsiteX9310" fmla="*/ 3223784 w 13261896"/>
              <a:gd name="connsiteY9310" fmla="*/ 4885754 h 5790485"/>
              <a:gd name="connsiteX9311" fmla="*/ 3333321 w 13261896"/>
              <a:gd name="connsiteY9311" fmla="*/ 4823841 h 5790485"/>
              <a:gd name="connsiteX9312" fmla="*/ 3461909 w 13261896"/>
              <a:gd name="connsiteY9312" fmla="*/ 4800029 h 5790485"/>
              <a:gd name="connsiteX9313" fmla="*/ 3504724 w 13261896"/>
              <a:gd name="connsiteY9313" fmla="*/ 4776216 h 5790485"/>
              <a:gd name="connsiteX9314" fmla="*/ 3509486 w 13261896"/>
              <a:gd name="connsiteY9314" fmla="*/ 4704779 h 5790485"/>
              <a:gd name="connsiteX9315" fmla="*/ 3519011 w 13261896"/>
              <a:gd name="connsiteY9315" fmla="*/ 4600004 h 5790485"/>
              <a:gd name="connsiteX9316" fmla="*/ 3623786 w 13261896"/>
              <a:gd name="connsiteY9316" fmla="*/ 4595241 h 5790485"/>
              <a:gd name="connsiteX9317" fmla="*/ 3728561 w 13261896"/>
              <a:gd name="connsiteY9317" fmla="*/ 4600004 h 5790485"/>
              <a:gd name="connsiteX9318" fmla="*/ 3695224 w 13261896"/>
              <a:gd name="connsiteY9318" fmla="*/ 4604766 h 5790485"/>
              <a:gd name="connsiteX9319" fmla="*/ 3695224 w 13261896"/>
              <a:gd name="connsiteY9319" fmla="*/ 4642866 h 5790485"/>
              <a:gd name="connsiteX9320" fmla="*/ 3661886 w 13261896"/>
              <a:gd name="connsiteY9320" fmla="*/ 4642866 h 5790485"/>
              <a:gd name="connsiteX9321" fmla="*/ 3633311 w 13261896"/>
              <a:gd name="connsiteY9321" fmla="*/ 4600004 h 5790485"/>
              <a:gd name="connsiteX9322" fmla="*/ 3604736 w 13261896"/>
              <a:gd name="connsiteY9322" fmla="*/ 4642866 h 5790485"/>
              <a:gd name="connsiteX9323" fmla="*/ 3571399 w 13261896"/>
              <a:gd name="connsiteY9323" fmla="*/ 4642866 h 5790485"/>
              <a:gd name="connsiteX9324" fmla="*/ 3571399 w 13261896"/>
              <a:gd name="connsiteY9324" fmla="*/ 4604766 h 5790485"/>
              <a:gd name="connsiteX9325" fmla="*/ 3538061 w 13261896"/>
              <a:gd name="connsiteY9325" fmla="*/ 4604766 h 5790485"/>
              <a:gd name="connsiteX9326" fmla="*/ 3523774 w 13261896"/>
              <a:gd name="connsiteY9326" fmla="*/ 4614291 h 5790485"/>
              <a:gd name="connsiteX9327" fmla="*/ 3523774 w 13261896"/>
              <a:gd name="connsiteY9327" fmla="*/ 4690491 h 5790485"/>
              <a:gd name="connsiteX9328" fmla="*/ 3738086 w 13261896"/>
              <a:gd name="connsiteY9328" fmla="*/ 4690491 h 5790485"/>
              <a:gd name="connsiteX9329" fmla="*/ 3738086 w 13261896"/>
              <a:gd name="connsiteY9329" fmla="*/ 4590479 h 5790485"/>
              <a:gd name="connsiteX9330" fmla="*/ 3766661 w 13261896"/>
              <a:gd name="connsiteY9330" fmla="*/ 4628579 h 5790485"/>
              <a:gd name="connsiteX9331" fmla="*/ 3771424 w 13261896"/>
              <a:gd name="connsiteY9331" fmla="*/ 4619054 h 5790485"/>
              <a:gd name="connsiteX9332" fmla="*/ 3804761 w 13261896"/>
              <a:gd name="connsiteY9332" fmla="*/ 4661916 h 5790485"/>
              <a:gd name="connsiteX9333" fmla="*/ 3823811 w 13261896"/>
              <a:gd name="connsiteY9333" fmla="*/ 4823841 h 5790485"/>
              <a:gd name="connsiteX9334" fmla="*/ 3861911 w 13261896"/>
              <a:gd name="connsiteY9334" fmla="*/ 4847654 h 5790485"/>
              <a:gd name="connsiteX9335" fmla="*/ 4028551 w 13261896"/>
              <a:gd name="connsiteY9335" fmla="*/ 4776216 h 5790485"/>
              <a:gd name="connsiteX9336" fmla="*/ 4266629 w 13261896"/>
              <a:gd name="connsiteY9336" fmla="*/ 4942856 h 5790485"/>
              <a:gd name="connsiteX9337" fmla="*/ 4480941 w 13261896"/>
              <a:gd name="connsiteY9337" fmla="*/ 5109544 h 5790485"/>
              <a:gd name="connsiteX9338" fmla="*/ 4699969 w 13261896"/>
              <a:gd name="connsiteY9338" fmla="*/ 4966669 h 5790485"/>
              <a:gd name="connsiteX9339" fmla="*/ 4785694 w 13261896"/>
              <a:gd name="connsiteY9339" fmla="*/ 4995244 h 5790485"/>
              <a:gd name="connsiteX9340" fmla="*/ 4909519 w 13261896"/>
              <a:gd name="connsiteY9340" fmla="*/ 5128594 h 5790485"/>
              <a:gd name="connsiteX9341" fmla="*/ 5057108 w 13261896"/>
              <a:gd name="connsiteY9341" fmla="*/ 5242894 h 5790485"/>
              <a:gd name="connsiteX9342" fmla="*/ 5071396 w 13261896"/>
              <a:gd name="connsiteY9342" fmla="*/ 5133356 h 5790485"/>
              <a:gd name="connsiteX9343" fmla="*/ 5228558 w 13261896"/>
              <a:gd name="connsiteY9343" fmla="*/ 5133356 h 5790485"/>
              <a:gd name="connsiteX9344" fmla="*/ 5199983 w 13261896"/>
              <a:gd name="connsiteY9344" fmla="*/ 5138119 h 5790485"/>
              <a:gd name="connsiteX9345" fmla="*/ 5199983 w 13261896"/>
              <a:gd name="connsiteY9345" fmla="*/ 5166694 h 5790485"/>
              <a:gd name="connsiteX9346" fmla="*/ 5180933 w 13261896"/>
              <a:gd name="connsiteY9346" fmla="*/ 5166694 h 5790485"/>
              <a:gd name="connsiteX9347" fmla="*/ 5147596 w 13261896"/>
              <a:gd name="connsiteY9347" fmla="*/ 5133356 h 5790485"/>
              <a:gd name="connsiteX9348" fmla="*/ 5133308 w 13261896"/>
              <a:gd name="connsiteY9348" fmla="*/ 5138119 h 5790485"/>
              <a:gd name="connsiteX9349" fmla="*/ 5133308 w 13261896"/>
              <a:gd name="connsiteY9349" fmla="*/ 5166694 h 5790485"/>
              <a:gd name="connsiteX9350" fmla="*/ 5109496 w 13261896"/>
              <a:gd name="connsiteY9350" fmla="*/ 5166694 h 5790485"/>
              <a:gd name="connsiteX9351" fmla="*/ 5109496 w 13261896"/>
              <a:gd name="connsiteY9351" fmla="*/ 5138119 h 5790485"/>
              <a:gd name="connsiteX9352" fmla="*/ 5080921 w 13261896"/>
              <a:gd name="connsiteY9352" fmla="*/ 5138119 h 5790485"/>
              <a:gd name="connsiteX9353" fmla="*/ 5071396 w 13261896"/>
              <a:gd name="connsiteY9353" fmla="*/ 5147644 h 5790485"/>
              <a:gd name="connsiteX9354" fmla="*/ 5071396 w 13261896"/>
              <a:gd name="connsiteY9354" fmla="*/ 5204794 h 5790485"/>
              <a:gd name="connsiteX9355" fmla="*/ 5238083 w 13261896"/>
              <a:gd name="connsiteY9355" fmla="*/ 5204794 h 5790485"/>
              <a:gd name="connsiteX9356" fmla="*/ 5238083 w 13261896"/>
              <a:gd name="connsiteY9356" fmla="*/ 5128594 h 5790485"/>
              <a:gd name="connsiteX9357" fmla="*/ 5285708 w 13261896"/>
              <a:gd name="connsiteY9357" fmla="*/ 5190506 h 5790485"/>
              <a:gd name="connsiteX9358" fmla="*/ 5285708 w 13261896"/>
              <a:gd name="connsiteY9358" fmla="*/ 5261944 h 5790485"/>
              <a:gd name="connsiteX9359" fmla="*/ 5299996 w 13261896"/>
              <a:gd name="connsiteY9359" fmla="*/ 5309521 h 5790485"/>
              <a:gd name="connsiteX9360" fmla="*/ 5342858 w 13261896"/>
              <a:gd name="connsiteY9360" fmla="*/ 4923806 h 5790485"/>
              <a:gd name="connsiteX9361" fmla="*/ 5466636 w 13261896"/>
              <a:gd name="connsiteY9361" fmla="*/ 4871466 h 5790485"/>
              <a:gd name="connsiteX9362" fmla="*/ 5471398 w 13261896"/>
              <a:gd name="connsiteY9362" fmla="*/ 4833366 h 5790485"/>
              <a:gd name="connsiteX9363" fmla="*/ 5476161 w 13261896"/>
              <a:gd name="connsiteY9363" fmla="*/ 4776216 h 5790485"/>
              <a:gd name="connsiteX9364" fmla="*/ 5480923 w 13261896"/>
              <a:gd name="connsiteY9364" fmla="*/ 4719066 h 5790485"/>
              <a:gd name="connsiteX9365" fmla="*/ 5499973 w 13261896"/>
              <a:gd name="connsiteY9365" fmla="*/ 4609529 h 5790485"/>
              <a:gd name="connsiteX9366" fmla="*/ 5571411 w 13261896"/>
              <a:gd name="connsiteY9366" fmla="*/ 4704779 h 5790485"/>
              <a:gd name="connsiteX9367" fmla="*/ 5542836 w 13261896"/>
              <a:gd name="connsiteY9367" fmla="*/ 4776216 h 5790485"/>
              <a:gd name="connsiteX9368" fmla="*/ 5533311 w 13261896"/>
              <a:gd name="connsiteY9368" fmla="*/ 4780979 h 5790485"/>
              <a:gd name="connsiteX9369" fmla="*/ 5495211 w 13261896"/>
              <a:gd name="connsiteY9369" fmla="*/ 4738116 h 5790485"/>
              <a:gd name="connsiteX9370" fmla="*/ 5476161 w 13261896"/>
              <a:gd name="connsiteY9370" fmla="*/ 4904804 h 5790485"/>
              <a:gd name="connsiteX9371" fmla="*/ 5495211 w 13261896"/>
              <a:gd name="connsiteY9371" fmla="*/ 4909566 h 5790485"/>
              <a:gd name="connsiteX9372" fmla="*/ 5623798 w 13261896"/>
              <a:gd name="connsiteY9372" fmla="*/ 4890516 h 5790485"/>
              <a:gd name="connsiteX9373" fmla="*/ 5623798 w 13261896"/>
              <a:gd name="connsiteY9373" fmla="*/ 4576191 h 5790485"/>
              <a:gd name="connsiteX9374" fmla="*/ 5638086 w 13261896"/>
              <a:gd name="connsiteY9374" fmla="*/ 4576191 h 5790485"/>
              <a:gd name="connsiteX9375" fmla="*/ 5704761 w 13261896"/>
              <a:gd name="connsiteY9375" fmla="*/ 4685729 h 5790485"/>
              <a:gd name="connsiteX9376" fmla="*/ 5642848 w 13261896"/>
              <a:gd name="connsiteY9376" fmla="*/ 4719066 h 5790485"/>
              <a:gd name="connsiteX9377" fmla="*/ 5633323 w 13261896"/>
              <a:gd name="connsiteY9377" fmla="*/ 4738116 h 5790485"/>
              <a:gd name="connsiteX9378" fmla="*/ 5633323 w 13261896"/>
              <a:gd name="connsiteY9378" fmla="*/ 4890516 h 5790485"/>
              <a:gd name="connsiteX9379" fmla="*/ 5647611 w 13261896"/>
              <a:gd name="connsiteY9379" fmla="*/ 4895279 h 5790485"/>
              <a:gd name="connsiteX9380" fmla="*/ 5752386 w 13261896"/>
              <a:gd name="connsiteY9380" fmla="*/ 4880991 h 5790485"/>
              <a:gd name="connsiteX9381" fmla="*/ 5761911 w 13261896"/>
              <a:gd name="connsiteY9381" fmla="*/ 4857179 h 5790485"/>
              <a:gd name="connsiteX9382" fmla="*/ 5766673 w 13261896"/>
              <a:gd name="connsiteY9382" fmla="*/ 4804791 h 5790485"/>
              <a:gd name="connsiteX9383" fmla="*/ 5766673 w 13261896"/>
              <a:gd name="connsiteY9383" fmla="*/ 4547616 h 5790485"/>
              <a:gd name="connsiteX9384" fmla="*/ 5780913 w 13261896"/>
              <a:gd name="connsiteY9384" fmla="*/ 4547616 h 5790485"/>
              <a:gd name="connsiteX9385" fmla="*/ 5809488 w 13261896"/>
              <a:gd name="connsiteY9385" fmla="*/ 4628579 h 5790485"/>
              <a:gd name="connsiteX9386" fmla="*/ 5799963 w 13261896"/>
              <a:gd name="connsiteY9386" fmla="*/ 4661916 h 5790485"/>
              <a:gd name="connsiteX9387" fmla="*/ 5838063 w 13261896"/>
              <a:gd name="connsiteY9387" fmla="*/ 4738116 h 5790485"/>
              <a:gd name="connsiteX9388" fmla="*/ 5819013 w 13261896"/>
              <a:gd name="connsiteY9388" fmla="*/ 4738116 h 5790485"/>
              <a:gd name="connsiteX9389" fmla="*/ 5780913 w 13261896"/>
              <a:gd name="connsiteY9389" fmla="*/ 4709541 h 5790485"/>
              <a:gd name="connsiteX9390" fmla="*/ 5776151 w 13261896"/>
              <a:gd name="connsiteY9390" fmla="*/ 4880991 h 5790485"/>
              <a:gd name="connsiteX9391" fmla="*/ 5914263 w 13261896"/>
              <a:gd name="connsiteY9391" fmla="*/ 4861941 h 5790485"/>
              <a:gd name="connsiteX9392" fmla="*/ 5914263 w 13261896"/>
              <a:gd name="connsiteY9392" fmla="*/ 4519089 h 5790485"/>
              <a:gd name="connsiteX9393" fmla="*/ 5938076 w 13261896"/>
              <a:gd name="connsiteY9393" fmla="*/ 4519089 h 5790485"/>
              <a:gd name="connsiteX9394" fmla="*/ 5938076 w 13261896"/>
              <a:gd name="connsiteY9394" fmla="*/ 4576191 h 5790485"/>
              <a:gd name="connsiteX9395" fmla="*/ 5999988 w 13261896"/>
              <a:gd name="connsiteY9395" fmla="*/ 4661916 h 5790485"/>
              <a:gd name="connsiteX9396" fmla="*/ 5980938 w 13261896"/>
              <a:gd name="connsiteY9396" fmla="*/ 4685729 h 5790485"/>
              <a:gd name="connsiteX9397" fmla="*/ 5990463 w 13261896"/>
              <a:gd name="connsiteY9397" fmla="*/ 4733354 h 5790485"/>
              <a:gd name="connsiteX9398" fmla="*/ 5933313 w 13261896"/>
              <a:gd name="connsiteY9398" fmla="*/ 4690491 h 5790485"/>
              <a:gd name="connsiteX9399" fmla="*/ 5933313 w 13261896"/>
              <a:gd name="connsiteY9399" fmla="*/ 4861941 h 5790485"/>
              <a:gd name="connsiteX9400" fmla="*/ 5942838 w 13261896"/>
              <a:gd name="connsiteY9400" fmla="*/ 4866704 h 5790485"/>
              <a:gd name="connsiteX9401" fmla="*/ 6376178 w 13261896"/>
              <a:gd name="connsiteY9401" fmla="*/ 4823841 h 5790485"/>
              <a:gd name="connsiteX9402" fmla="*/ 6376178 w 13261896"/>
              <a:gd name="connsiteY9402" fmla="*/ 4580954 h 5790485"/>
              <a:gd name="connsiteX9403" fmla="*/ 6319028 w 13261896"/>
              <a:gd name="connsiteY9403" fmla="*/ 4552379 h 5790485"/>
              <a:gd name="connsiteX9404" fmla="*/ 6147626 w 13261896"/>
              <a:gd name="connsiteY9404" fmla="*/ 4514326 h 5790485"/>
              <a:gd name="connsiteX9405" fmla="*/ 6142863 w 13261896"/>
              <a:gd name="connsiteY9405" fmla="*/ 4495276 h 5790485"/>
              <a:gd name="connsiteX9406" fmla="*/ 6133338 w 13261896"/>
              <a:gd name="connsiteY9406" fmla="*/ 4485751 h 5790485"/>
              <a:gd name="connsiteX9407" fmla="*/ 6423803 w 13261896"/>
              <a:gd name="connsiteY9407" fmla="*/ 4452414 h 5790485"/>
              <a:gd name="connsiteX9408" fmla="*/ 6614256 w 13261896"/>
              <a:gd name="connsiteY9408" fmla="*/ 4409551 h 5790485"/>
              <a:gd name="connsiteX9409" fmla="*/ 6628543 w 13261896"/>
              <a:gd name="connsiteY9409" fmla="*/ 4380976 h 5790485"/>
              <a:gd name="connsiteX9410" fmla="*/ 6519053 w 13261896"/>
              <a:gd name="connsiteY9410" fmla="*/ 4309539 h 5790485"/>
              <a:gd name="connsiteX9411" fmla="*/ 6404753 w 13261896"/>
              <a:gd name="connsiteY9411" fmla="*/ 4280964 h 5790485"/>
              <a:gd name="connsiteX9412" fmla="*/ 6404753 w 13261896"/>
              <a:gd name="connsiteY9412" fmla="*/ 4242864 h 5790485"/>
              <a:gd name="connsiteX9413" fmla="*/ 6585681 w 13261896"/>
              <a:gd name="connsiteY9413" fmla="*/ 4223814 h 5790485"/>
              <a:gd name="connsiteX9414" fmla="*/ 6590443 w 13261896"/>
              <a:gd name="connsiteY9414" fmla="*/ 4209526 h 5790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</a:cxnLst>
            <a:rect l="l" t="t" r="r" b="b"/>
            <a:pathLst>
              <a:path w="13261896" h="5790485">
                <a:moveTo>
                  <a:pt x="5333333" y="5771436"/>
                </a:moveTo>
                <a:cubicBezTo>
                  <a:pt x="5338096" y="5776198"/>
                  <a:pt x="5338096" y="5785723"/>
                  <a:pt x="5342858" y="5790486"/>
                </a:cubicBezTo>
                <a:cubicBezTo>
                  <a:pt x="5333333" y="5776198"/>
                  <a:pt x="5319046" y="5761911"/>
                  <a:pt x="5304758" y="5752386"/>
                </a:cubicBezTo>
                <a:cubicBezTo>
                  <a:pt x="5314283" y="5757148"/>
                  <a:pt x="5328571" y="5761911"/>
                  <a:pt x="5333333" y="5771436"/>
                </a:cubicBezTo>
                <a:close/>
                <a:moveTo>
                  <a:pt x="4823794" y="5666709"/>
                </a:moveTo>
                <a:cubicBezTo>
                  <a:pt x="4819031" y="5676234"/>
                  <a:pt x="4809506" y="5680948"/>
                  <a:pt x="4733306" y="5680948"/>
                </a:cubicBezTo>
                <a:cubicBezTo>
                  <a:pt x="4742831" y="5671471"/>
                  <a:pt x="4757119" y="5671471"/>
                  <a:pt x="4771406" y="5666709"/>
                </a:cubicBezTo>
                <a:lnTo>
                  <a:pt x="4823794" y="5666709"/>
                </a:lnTo>
                <a:close/>
                <a:moveTo>
                  <a:pt x="2995232" y="5666709"/>
                </a:moveTo>
                <a:cubicBezTo>
                  <a:pt x="3009519" y="5671471"/>
                  <a:pt x="3019044" y="5680948"/>
                  <a:pt x="3023807" y="5690473"/>
                </a:cubicBezTo>
                <a:cubicBezTo>
                  <a:pt x="3014282" y="5685711"/>
                  <a:pt x="2999994" y="5671471"/>
                  <a:pt x="2985707" y="5666709"/>
                </a:cubicBezTo>
                <a:lnTo>
                  <a:pt x="2995232" y="5666709"/>
                </a:lnTo>
                <a:close/>
                <a:moveTo>
                  <a:pt x="914257" y="5657184"/>
                </a:moveTo>
                <a:cubicBezTo>
                  <a:pt x="919020" y="5661946"/>
                  <a:pt x="928545" y="5666709"/>
                  <a:pt x="933307" y="5671471"/>
                </a:cubicBezTo>
                <a:cubicBezTo>
                  <a:pt x="919020" y="5666709"/>
                  <a:pt x="895207" y="5676234"/>
                  <a:pt x="880920" y="5657184"/>
                </a:cubicBezTo>
                <a:lnTo>
                  <a:pt x="914257" y="5657184"/>
                </a:lnTo>
                <a:close/>
                <a:moveTo>
                  <a:pt x="752380" y="5657184"/>
                </a:moveTo>
                <a:lnTo>
                  <a:pt x="790480" y="5666709"/>
                </a:lnTo>
                <a:cubicBezTo>
                  <a:pt x="776192" y="5661946"/>
                  <a:pt x="766667" y="5680948"/>
                  <a:pt x="752380" y="5657184"/>
                </a:cubicBezTo>
                <a:close/>
                <a:moveTo>
                  <a:pt x="3004757" y="5690473"/>
                </a:moveTo>
                <a:cubicBezTo>
                  <a:pt x="2980944" y="5680948"/>
                  <a:pt x="2952369" y="5671471"/>
                  <a:pt x="2923794" y="5652421"/>
                </a:cubicBezTo>
                <a:cubicBezTo>
                  <a:pt x="2952369" y="5666709"/>
                  <a:pt x="2980944" y="5676234"/>
                  <a:pt x="3004757" y="5690473"/>
                </a:cubicBezTo>
                <a:close/>
                <a:moveTo>
                  <a:pt x="4833319" y="5676234"/>
                </a:moveTo>
                <a:cubicBezTo>
                  <a:pt x="4852369" y="5661946"/>
                  <a:pt x="4876181" y="5652421"/>
                  <a:pt x="4899994" y="5642896"/>
                </a:cubicBezTo>
                <a:cubicBezTo>
                  <a:pt x="4890469" y="5652421"/>
                  <a:pt x="4861894" y="5666709"/>
                  <a:pt x="4833319" y="5676234"/>
                </a:cubicBezTo>
                <a:close/>
                <a:moveTo>
                  <a:pt x="4776169" y="5642896"/>
                </a:moveTo>
                <a:lnTo>
                  <a:pt x="4776169" y="5657184"/>
                </a:lnTo>
                <a:cubicBezTo>
                  <a:pt x="4704731" y="5647659"/>
                  <a:pt x="4695206" y="5661946"/>
                  <a:pt x="4676156" y="5642896"/>
                </a:cubicBezTo>
                <a:lnTo>
                  <a:pt x="4776169" y="5642896"/>
                </a:lnTo>
                <a:close/>
                <a:moveTo>
                  <a:pt x="1061895" y="5652421"/>
                </a:moveTo>
                <a:cubicBezTo>
                  <a:pt x="1052370" y="5652421"/>
                  <a:pt x="1038082" y="5657184"/>
                  <a:pt x="1023795" y="5652421"/>
                </a:cubicBezTo>
                <a:cubicBezTo>
                  <a:pt x="1023795" y="5647659"/>
                  <a:pt x="1028557" y="5642896"/>
                  <a:pt x="1042845" y="5642896"/>
                </a:cubicBezTo>
                <a:cubicBezTo>
                  <a:pt x="1052370" y="5642896"/>
                  <a:pt x="1057132" y="5647659"/>
                  <a:pt x="1061895" y="5652421"/>
                </a:cubicBezTo>
                <a:close/>
                <a:moveTo>
                  <a:pt x="4666631" y="5638134"/>
                </a:moveTo>
                <a:cubicBezTo>
                  <a:pt x="4666631" y="5638134"/>
                  <a:pt x="4666631" y="5642896"/>
                  <a:pt x="4661869" y="5647659"/>
                </a:cubicBezTo>
                <a:cubicBezTo>
                  <a:pt x="4638056" y="5642896"/>
                  <a:pt x="4609529" y="5633371"/>
                  <a:pt x="4590479" y="5628609"/>
                </a:cubicBezTo>
                <a:cubicBezTo>
                  <a:pt x="4628531" y="5633371"/>
                  <a:pt x="4647581" y="5638134"/>
                  <a:pt x="4666631" y="5638134"/>
                </a:cubicBezTo>
                <a:close/>
                <a:moveTo>
                  <a:pt x="1119045" y="5638134"/>
                </a:moveTo>
                <a:cubicBezTo>
                  <a:pt x="1119045" y="5652421"/>
                  <a:pt x="1114282" y="5657184"/>
                  <a:pt x="1090470" y="5671471"/>
                </a:cubicBezTo>
                <a:cubicBezTo>
                  <a:pt x="1085707" y="5657184"/>
                  <a:pt x="1090470" y="5638134"/>
                  <a:pt x="1071420" y="5633371"/>
                </a:cubicBezTo>
                <a:cubicBezTo>
                  <a:pt x="1076182" y="5628609"/>
                  <a:pt x="1085707" y="5619084"/>
                  <a:pt x="1095232" y="5619084"/>
                </a:cubicBezTo>
                <a:cubicBezTo>
                  <a:pt x="1119045" y="5619084"/>
                  <a:pt x="1119045" y="5633371"/>
                  <a:pt x="1119045" y="5638134"/>
                </a:cubicBezTo>
                <a:close/>
                <a:moveTo>
                  <a:pt x="4923806" y="5633371"/>
                </a:moveTo>
                <a:cubicBezTo>
                  <a:pt x="4928569" y="5623846"/>
                  <a:pt x="4938094" y="5619084"/>
                  <a:pt x="4947619" y="5614321"/>
                </a:cubicBezTo>
                <a:cubicBezTo>
                  <a:pt x="4942856" y="5619084"/>
                  <a:pt x="4933331" y="5628609"/>
                  <a:pt x="4923806" y="5633371"/>
                </a:cubicBezTo>
                <a:close/>
                <a:moveTo>
                  <a:pt x="4714256" y="5628609"/>
                </a:moveTo>
                <a:cubicBezTo>
                  <a:pt x="4661869" y="5623846"/>
                  <a:pt x="4647581" y="5623846"/>
                  <a:pt x="4638056" y="5623846"/>
                </a:cubicBezTo>
                <a:cubicBezTo>
                  <a:pt x="4647581" y="5614321"/>
                  <a:pt x="4652344" y="5614321"/>
                  <a:pt x="4661869" y="5614321"/>
                </a:cubicBezTo>
                <a:cubicBezTo>
                  <a:pt x="4676156" y="5614321"/>
                  <a:pt x="4704731" y="5614321"/>
                  <a:pt x="4714256" y="5628609"/>
                </a:cubicBezTo>
                <a:close/>
                <a:moveTo>
                  <a:pt x="5199983" y="5604796"/>
                </a:moveTo>
                <a:cubicBezTo>
                  <a:pt x="5199983" y="5609559"/>
                  <a:pt x="5195221" y="5609559"/>
                  <a:pt x="5195221" y="5604796"/>
                </a:cubicBezTo>
                <a:lnTo>
                  <a:pt x="5199983" y="5604796"/>
                </a:lnTo>
                <a:close/>
                <a:moveTo>
                  <a:pt x="4919044" y="5614321"/>
                </a:moveTo>
                <a:cubicBezTo>
                  <a:pt x="4890469" y="5633371"/>
                  <a:pt x="4842844" y="5652421"/>
                  <a:pt x="4828556" y="5652421"/>
                </a:cubicBezTo>
                <a:lnTo>
                  <a:pt x="4785694" y="5652421"/>
                </a:lnTo>
                <a:cubicBezTo>
                  <a:pt x="4814269" y="5642896"/>
                  <a:pt x="4842844" y="5638134"/>
                  <a:pt x="4866656" y="5633371"/>
                </a:cubicBezTo>
                <a:cubicBezTo>
                  <a:pt x="4895231" y="5619084"/>
                  <a:pt x="4923806" y="5604796"/>
                  <a:pt x="4947619" y="5590509"/>
                </a:cubicBezTo>
                <a:cubicBezTo>
                  <a:pt x="4942856" y="5600034"/>
                  <a:pt x="4928569" y="5609559"/>
                  <a:pt x="4919044" y="5614321"/>
                </a:cubicBezTo>
                <a:close/>
                <a:moveTo>
                  <a:pt x="4628531" y="5619084"/>
                </a:moveTo>
                <a:cubicBezTo>
                  <a:pt x="4580954" y="5614321"/>
                  <a:pt x="4557141" y="5604796"/>
                  <a:pt x="4538091" y="5590509"/>
                </a:cubicBezTo>
                <a:cubicBezTo>
                  <a:pt x="4576191" y="5595271"/>
                  <a:pt x="4600004" y="5604796"/>
                  <a:pt x="4623816" y="5604796"/>
                </a:cubicBezTo>
                <a:cubicBezTo>
                  <a:pt x="4623816" y="5609559"/>
                  <a:pt x="4628531" y="5614321"/>
                  <a:pt x="4628531" y="5619084"/>
                </a:cubicBezTo>
                <a:close/>
                <a:moveTo>
                  <a:pt x="1152382" y="5595271"/>
                </a:moveTo>
                <a:cubicBezTo>
                  <a:pt x="1147620" y="5600034"/>
                  <a:pt x="1138095" y="5609559"/>
                  <a:pt x="1128570" y="5609559"/>
                </a:cubicBezTo>
                <a:cubicBezTo>
                  <a:pt x="1114282" y="5609559"/>
                  <a:pt x="1119045" y="5604796"/>
                  <a:pt x="1114282" y="5604796"/>
                </a:cubicBezTo>
                <a:cubicBezTo>
                  <a:pt x="1119045" y="5600034"/>
                  <a:pt x="1123807" y="5590509"/>
                  <a:pt x="1138095" y="5590509"/>
                </a:cubicBezTo>
                <a:cubicBezTo>
                  <a:pt x="1147620" y="5590509"/>
                  <a:pt x="1147620" y="5595271"/>
                  <a:pt x="1152382" y="5595271"/>
                </a:cubicBezTo>
                <a:close/>
                <a:moveTo>
                  <a:pt x="4909519" y="5595271"/>
                </a:moveTo>
                <a:cubicBezTo>
                  <a:pt x="4890469" y="5614321"/>
                  <a:pt x="4790456" y="5633371"/>
                  <a:pt x="4757119" y="5633371"/>
                </a:cubicBezTo>
                <a:cubicBezTo>
                  <a:pt x="4742831" y="5633371"/>
                  <a:pt x="4733306" y="5633371"/>
                  <a:pt x="4723781" y="5628609"/>
                </a:cubicBezTo>
                <a:cubicBezTo>
                  <a:pt x="4752356" y="5609559"/>
                  <a:pt x="4795219" y="5619084"/>
                  <a:pt x="4833319" y="5614321"/>
                </a:cubicBezTo>
                <a:cubicBezTo>
                  <a:pt x="4857131" y="5604796"/>
                  <a:pt x="4885706" y="5595271"/>
                  <a:pt x="4909519" y="5585746"/>
                </a:cubicBezTo>
                <a:cubicBezTo>
                  <a:pt x="4914281" y="5585746"/>
                  <a:pt x="4914281" y="5590509"/>
                  <a:pt x="4909519" y="5595271"/>
                </a:cubicBezTo>
                <a:close/>
                <a:moveTo>
                  <a:pt x="4576191" y="5623846"/>
                </a:moveTo>
                <a:cubicBezTo>
                  <a:pt x="4547616" y="5619084"/>
                  <a:pt x="4495229" y="5600034"/>
                  <a:pt x="4476179" y="5585746"/>
                </a:cubicBezTo>
                <a:cubicBezTo>
                  <a:pt x="4509516" y="5595271"/>
                  <a:pt x="4542854" y="5609559"/>
                  <a:pt x="4576191" y="5623846"/>
                </a:cubicBezTo>
                <a:close/>
                <a:moveTo>
                  <a:pt x="10528554" y="5614321"/>
                </a:moveTo>
                <a:cubicBezTo>
                  <a:pt x="10528554" y="5623846"/>
                  <a:pt x="10504742" y="5647659"/>
                  <a:pt x="10490454" y="5661946"/>
                </a:cubicBezTo>
                <a:cubicBezTo>
                  <a:pt x="10485692" y="5638134"/>
                  <a:pt x="10499979" y="5595271"/>
                  <a:pt x="10504742" y="5571459"/>
                </a:cubicBezTo>
                <a:cubicBezTo>
                  <a:pt x="10514267" y="5585746"/>
                  <a:pt x="10528554" y="5600034"/>
                  <a:pt x="10528554" y="5614321"/>
                </a:cubicBezTo>
                <a:close/>
                <a:moveTo>
                  <a:pt x="4985719" y="5576221"/>
                </a:moveTo>
                <a:lnTo>
                  <a:pt x="4995244" y="5566696"/>
                </a:lnTo>
                <a:cubicBezTo>
                  <a:pt x="4995244" y="5571459"/>
                  <a:pt x="4990481" y="5576221"/>
                  <a:pt x="4985719" y="5576221"/>
                </a:cubicBezTo>
                <a:close/>
                <a:moveTo>
                  <a:pt x="4485704" y="5609559"/>
                </a:moveTo>
                <a:cubicBezTo>
                  <a:pt x="4490466" y="5609559"/>
                  <a:pt x="4538091" y="5628609"/>
                  <a:pt x="4542854" y="5638134"/>
                </a:cubicBezTo>
                <a:cubicBezTo>
                  <a:pt x="4566666" y="5628609"/>
                  <a:pt x="4595241" y="5657184"/>
                  <a:pt x="4623816" y="5657184"/>
                </a:cubicBezTo>
                <a:cubicBezTo>
                  <a:pt x="4647581" y="5661946"/>
                  <a:pt x="4704731" y="5661946"/>
                  <a:pt x="4723781" y="5676234"/>
                </a:cubicBezTo>
                <a:lnTo>
                  <a:pt x="4690444" y="5676234"/>
                </a:lnTo>
                <a:cubicBezTo>
                  <a:pt x="4600004" y="5652421"/>
                  <a:pt x="4485704" y="5652421"/>
                  <a:pt x="4399979" y="5571459"/>
                </a:cubicBezTo>
                <a:cubicBezTo>
                  <a:pt x="4423791" y="5571459"/>
                  <a:pt x="4466654" y="5590509"/>
                  <a:pt x="4471416" y="5619084"/>
                </a:cubicBezTo>
                <a:cubicBezTo>
                  <a:pt x="4476179" y="5614321"/>
                  <a:pt x="4471416" y="5609559"/>
                  <a:pt x="4485704" y="5609559"/>
                </a:cubicBezTo>
                <a:close/>
                <a:moveTo>
                  <a:pt x="11780948" y="5619084"/>
                </a:moveTo>
                <a:cubicBezTo>
                  <a:pt x="11771423" y="5609559"/>
                  <a:pt x="11757136" y="5590509"/>
                  <a:pt x="11738086" y="5571459"/>
                </a:cubicBezTo>
                <a:cubicBezTo>
                  <a:pt x="11747611" y="5561934"/>
                  <a:pt x="11766661" y="5561934"/>
                  <a:pt x="11780948" y="5557171"/>
                </a:cubicBezTo>
                <a:lnTo>
                  <a:pt x="11780948" y="5619084"/>
                </a:lnTo>
                <a:close/>
                <a:moveTo>
                  <a:pt x="1190482" y="5557171"/>
                </a:moveTo>
                <a:cubicBezTo>
                  <a:pt x="1190482" y="5561934"/>
                  <a:pt x="1195245" y="5561934"/>
                  <a:pt x="1195245" y="5576221"/>
                </a:cubicBezTo>
                <a:cubicBezTo>
                  <a:pt x="1195245" y="5585746"/>
                  <a:pt x="1185720" y="5595271"/>
                  <a:pt x="1176195" y="5600034"/>
                </a:cubicBezTo>
                <a:cubicBezTo>
                  <a:pt x="1176195" y="5595271"/>
                  <a:pt x="1176195" y="5580984"/>
                  <a:pt x="1157145" y="5576221"/>
                </a:cubicBezTo>
                <a:cubicBezTo>
                  <a:pt x="1157145" y="5571459"/>
                  <a:pt x="1166670" y="5561934"/>
                  <a:pt x="1171432" y="5557171"/>
                </a:cubicBezTo>
                <a:lnTo>
                  <a:pt x="1190482" y="5557171"/>
                </a:lnTo>
                <a:close/>
                <a:moveTo>
                  <a:pt x="11476196" y="5561934"/>
                </a:moveTo>
                <a:cubicBezTo>
                  <a:pt x="11476196" y="5557171"/>
                  <a:pt x="11485673" y="5552409"/>
                  <a:pt x="11490436" y="5547646"/>
                </a:cubicBezTo>
                <a:cubicBezTo>
                  <a:pt x="11490436" y="5552409"/>
                  <a:pt x="11485673" y="5561934"/>
                  <a:pt x="11476196" y="5561934"/>
                </a:cubicBezTo>
                <a:close/>
                <a:moveTo>
                  <a:pt x="11385708" y="5557171"/>
                </a:moveTo>
                <a:cubicBezTo>
                  <a:pt x="11376183" y="5557171"/>
                  <a:pt x="11366658" y="5557171"/>
                  <a:pt x="11357133" y="5561934"/>
                </a:cubicBezTo>
                <a:cubicBezTo>
                  <a:pt x="11361896" y="5557171"/>
                  <a:pt x="11371421" y="5552409"/>
                  <a:pt x="11380946" y="5547646"/>
                </a:cubicBezTo>
                <a:cubicBezTo>
                  <a:pt x="11380946" y="5547646"/>
                  <a:pt x="11385708" y="5547646"/>
                  <a:pt x="11385708" y="5557171"/>
                </a:cubicBezTo>
                <a:close/>
                <a:moveTo>
                  <a:pt x="12485704" y="5552409"/>
                </a:moveTo>
                <a:cubicBezTo>
                  <a:pt x="12480941" y="5547646"/>
                  <a:pt x="12480941" y="5547646"/>
                  <a:pt x="12466654" y="5547646"/>
                </a:cubicBezTo>
                <a:cubicBezTo>
                  <a:pt x="12457129" y="5547646"/>
                  <a:pt x="12442841" y="5552409"/>
                  <a:pt x="12428554" y="5557171"/>
                </a:cubicBezTo>
                <a:cubicBezTo>
                  <a:pt x="12433316" y="5552409"/>
                  <a:pt x="12447604" y="5542884"/>
                  <a:pt x="12457129" y="5542884"/>
                </a:cubicBezTo>
                <a:cubicBezTo>
                  <a:pt x="12471416" y="5542884"/>
                  <a:pt x="12480941" y="5547646"/>
                  <a:pt x="12485704" y="5552409"/>
                </a:cubicBezTo>
                <a:close/>
                <a:moveTo>
                  <a:pt x="4923806" y="5590509"/>
                </a:moveTo>
                <a:cubicBezTo>
                  <a:pt x="4933331" y="5571459"/>
                  <a:pt x="4952381" y="5557171"/>
                  <a:pt x="4971431" y="5538121"/>
                </a:cubicBezTo>
                <a:cubicBezTo>
                  <a:pt x="4961906" y="5557171"/>
                  <a:pt x="4942856" y="5576221"/>
                  <a:pt x="4923806" y="5590509"/>
                </a:cubicBezTo>
                <a:close/>
                <a:moveTo>
                  <a:pt x="4528566" y="5590509"/>
                </a:moveTo>
                <a:cubicBezTo>
                  <a:pt x="4495229" y="5576221"/>
                  <a:pt x="4461891" y="5561934"/>
                  <a:pt x="4433316" y="5538121"/>
                </a:cubicBezTo>
                <a:cubicBezTo>
                  <a:pt x="4457129" y="5547646"/>
                  <a:pt x="4514279" y="5566696"/>
                  <a:pt x="4528566" y="5590509"/>
                </a:cubicBezTo>
                <a:close/>
                <a:moveTo>
                  <a:pt x="11480958" y="5538121"/>
                </a:moveTo>
                <a:cubicBezTo>
                  <a:pt x="11480958" y="5547646"/>
                  <a:pt x="11471433" y="5547646"/>
                  <a:pt x="11466671" y="5552409"/>
                </a:cubicBezTo>
                <a:cubicBezTo>
                  <a:pt x="11461908" y="5576221"/>
                  <a:pt x="11461908" y="5600034"/>
                  <a:pt x="11447621" y="5623846"/>
                </a:cubicBezTo>
                <a:cubicBezTo>
                  <a:pt x="11447621" y="5609559"/>
                  <a:pt x="11442858" y="5590509"/>
                  <a:pt x="11442858" y="5576221"/>
                </a:cubicBezTo>
                <a:cubicBezTo>
                  <a:pt x="11442858" y="5566696"/>
                  <a:pt x="11461908" y="5542884"/>
                  <a:pt x="11476196" y="5528596"/>
                </a:cubicBezTo>
                <a:cubicBezTo>
                  <a:pt x="11476196" y="5528596"/>
                  <a:pt x="11480958" y="5523834"/>
                  <a:pt x="11480958" y="5538121"/>
                </a:cubicBezTo>
                <a:close/>
                <a:moveTo>
                  <a:pt x="10561892" y="5533359"/>
                </a:moveTo>
                <a:lnTo>
                  <a:pt x="10561892" y="5542884"/>
                </a:lnTo>
                <a:cubicBezTo>
                  <a:pt x="10552367" y="5561934"/>
                  <a:pt x="10538079" y="5580984"/>
                  <a:pt x="10533317" y="5600034"/>
                </a:cubicBezTo>
                <a:cubicBezTo>
                  <a:pt x="10519029" y="5580984"/>
                  <a:pt x="10504742" y="5561934"/>
                  <a:pt x="10519029" y="5542884"/>
                </a:cubicBezTo>
                <a:cubicBezTo>
                  <a:pt x="10514267" y="5538121"/>
                  <a:pt x="10499979" y="5538121"/>
                  <a:pt x="10495217" y="5542884"/>
                </a:cubicBezTo>
                <a:cubicBezTo>
                  <a:pt x="10504742" y="5528596"/>
                  <a:pt x="10514267" y="5528596"/>
                  <a:pt x="10528554" y="5528596"/>
                </a:cubicBezTo>
                <a:cubicBezTo>
                  <a:pt x="10542842" y="5528596"/>
                  <a:pt x="10552367" y="5528596"/>
                  <a:pt x="10561892" y="5533359"/>
                </a:cubicBezTo>
                <a:close/>
                <a:moveTo>
                  <a:pt x="10485692" y="5561934"/>
                </a:moveTo>
                <a:cubicBezTo>
                  <a:pt x="10490454" y="5557171"/>
                  <a:pt x="10495217" y="5552409"/>
                  <a:pt x="10499979" y="5552409"/>
                </a:cubicBezTo>
                <a:cubicBezTo>
                  <a:pt x="10471404" y="5580984"/>
                  <a:pt x="10480929" y="5638134"/>
                  <a:pt x="10480929" y="5671471"/>
                </a:cubicBezTo>
                <a:cubicBezTo>
                  <a:pt x="10461879" y="5633371"/>
                  <a:pt x="10442829" y="5623846"/>
                  <a:pt x="10442829" y="5590509"/>
                </a:cubicBezTo>
                <a:cubicBezTo>
                  <a:pt x="10442829" y="5576221"/>
                  <a:pt x="10452354" y="5557171"/>
                  <a:pt x="10457117" y="5533359"/>
                </a:cubicBezTo>
                <a:cubicBezTo>
                  <a:pt x="10447592" y="5542884"/>
                  <a:pt x="10442829" y="5552409"/>
                  <a:pt x="10423779" y="5561934"/>
                </a:cubicBezTo>
                <a:lnTo>
                  <a:pt x="10423779" y="5528596"/>
                </a:lnTo>
                <a:cubicBezTo>
                  <a:pt x="10442829" y="5528596"/>
                  <a:pt x="10466642" y="5528596"/>
                  <a:pt x="10485692" y="5533359"/>
                </a:cubicBezTo>
                <a:cubicBezTo>
                  <a:pt x="10485692" y="5542884"/>
                  <a:pt x="10480929" y="5552409"/>
                  <a:pt x="10485692" y="5561934"/>
                </a:cubicBezTo>
                <a:close/>
                <a:moveTo>
                  <a:pt x="2857119" y="5533359"/>
                </a:moveTo>
                <a:cubicBezTo>
                  <a:pt x="2852357" y="5533359"/>
                  <a:pt x="2842832" y="5533359"/>
                  <a:pt x="2842832" y="5528596"/>
                </a:cubicBezTo>
                <a:cubicBezTo>
                  <a:pt x="2847594" y="5528596"/>
                  <a:pt x="2852357" y="5528596"/>
                  <a:pt x="2857119" y="5533359"/>
                </a:cubicBezTo>
                <a:close/>
                <a:moveTo>
                  <a:pt x="1209485" y="5528596"/>
                </a:moveTo>
                <a:cubicBezTo>
                  <a:pt x="1209485" y="5533359"/>
                  <a:pt x="1204722" y="5538121"/>
                  <a:pt x="1199960" y="5542884"/>
                </a:cubicBezTo>
                <a:lnTo>
                  <a:pt x="1185720" y="5542884"/>
                </a:lnTo>
                <a:cubicBezTo>
                  <a:pt x="1185720" y="5538121"/>
                  <a:pt x="1190482" y="5533359"/>
                  <a:pt x="1195245" y="5528596"/>
                </a:cubicBezTo>
                <a:lnTo>
                  <a:pt x="1209485" y="5528596"/>
                </a:lnTo>
                <a:close/>
                <a:moveTo>
                  <a:pt x="4461891" y="5571459"/>
                </a:moveTo>
                <a:lnTo>
                  <a:pt x="4461891" y="5585746"/>
                </a:lnTo>
                <a:cubicBezTo>
                  <a:pt x="4433316" y="5566696"/>
                  <a:pt x="4395216" y="5547646"/>
                  <a:pt x="4385691" y="5523834"/>
                </a:cubicBezTo>
                <a:cubicBezTo>
                  <a:pt x="4409504" y="5538121"/>
                  <a:pt x="4438079" y="5557171"/>
                  <a:pt x="4461891" y="5571459"/>
                </a:cubicBezTo>
                <a:close/>
                <a:moveTo>
                  <a:pt x="2709529" y="5533359"/>
                </a:moveTo>
                <a:cubicBezTo>
                  <a:pt x="2695242" y="5533359"/>
                  <a:pt x="2685717" y="5528596"/>
                  <a:pt x="2676192" y="5528596"/>
                </a:cubicBezTo>
                <a:cubicBezTo>
                  <a:pt x="2685717" y="5528596"/>
                  <a:pt x="2700004" y="5528596"/>
                  <a:pt x="2733294" y="5523834"/>
                </a:cubicBezTo>
                <a:cubicBezTo>
                  <a:pt x="2728532" y="5533359"/>
                  <a:pt x="2719054" y="5533359"/>
                  <a:pt x="2709529" y="5533359"/>
                </a:cubicBezTo>
                <a:close/>
                <a:moveTo>
                  <a:pt x="12438079" y="5538121"/>
                </a:moveTo>
                <a:cubicBezTo>
                  <a:pt x="12423791" y="5542884"/>
                  <a:pt x="12404741" y="5557171"/>
                  <a:pt x="12390454" y="5561934"/>
                </a:cubicBezTo>
                <a:cubicBezTo>
                  <a:pt x="12376166" y="5566696"/>
                  <a:pt x="12333304" y="5557171"/>
                  <a:pt x="12333304" y="5566696"/>
                </a:cubicBezTo>
                <a:cubicBezTo>
                  <a:pt x="12333304" y="5580984"/>
                  <a:pt x="12338066" y="5576221"/>
                  <a:pt x="12342829" y="5580984"/>
                </a:cubicBezTo>
                <a:cubicBezTo>
                  <a:pt x="12328541" y="5585746"/>
                  <a:pt x="12309491" y="5590509"/>
                  <a:pt x="12295204" y="5590509"/>
                </a:cubicBezTo>
                <a:cubicBezTo>
                  <a:pt x="12257104" y="5590509"/>
                  <a:pt x="12209525" y="5547646"/>
                  <a:pt x="12171425" y="5528596"/>
                </a:cubicBezTo>
                <a:cubicBezTo>
                  <a:pt x="12223813" y="5528596"/>
                  <a:pt x="12314254" y="5519071"/>
                  <a:pt x="12328541" y="5519071"/>
                </a:cubicBezTo>
                <a:cubicBezTo>
                  <a:pt x="12338066" y="5519071"/>
                  <a:pt x="12399979" y="5528596"/>
                  <a:pt x="12438079" y="5538121"/>
                </a:cubicBezTo>
                <a:close/>
                <a:moveTo>
                  <a:pt x="5071396" y="5528596"/>
                </a:moveTo>
                <a:cubicBezTo>
                  <a:pt x="5052346" y="5533359"/>
                  <a:pt x="5033296" y="5542884"/>
                  <a:pt x="5014246" y="5552409"/>
                </a:cubicBezTo>
                <a:cubicBezTo>
                  <a:pt x="5023771" y="5528596"/>
                  <a:pt x="5047583" y="5528596"/>
                  <a:pt x="5066633" y="5519071"/>
                </a:cubicBezTo>
                <a:cubicBezTo>
                  <a:pt x="5066633" y="5519071"/>
                  <a:pt x="5066633" y="5523834"/>
                  <a:pt x="5071396" y="5528596"/>
                </a:cubicBezTo>
                <a:close/>
                <a:moveTo>
                  <a:pt x="1119045" y="5571459"/>
                </a:moveTo>
                <a:cubicBezTo>
                  <a:pt x="1123807" y="5552409"/>
                  <a:pt x="1133332" y="5533359"/>
                  <a:pt x="1138095" y="5519071"/>
                </a:cubicBezTo>
                <a:cubicBezTo>
                  <a:pt x="1133332" y="5533359"/>
                  <a:pt x="1128570" y="5552409"/>
                  <a:pt x="1119045" y="5571459"/>
                </a:cubicBezTo>
                <a:close/>
                <a:moveTo>
                  <a:pt x="5019008" y="5523834"/>
                </a:moveTo>
                <a:cubicBezTo>
                  <a:pt x="5000006" y="5538121"/>
                  <a:pt x="4980956" y="5561934"/>
                  <a:pt x="4961906" y="5585746"/>
                </a:cubicBezTo>
                <a:cubicBezTo>
                  <a:pt x="4966669" y="5566696"/>
                  <a:pt x="4985719" y="5523834"/>
                  <a:pt x="5014246" y="5514309"/>
                </a:cubicBezTo>
                <a:cubicBezTo>
                  <a:pt x="5014246" y="5514309"/>
                  <a:pt x="5014246" y="5519071"/>
                  <a:pt x="5019008" y="5523834"/>
                </a:cubicBezTo>
                <a:close/>
                <a:moveTo>
                  <a:pt x="12076175" y="5533359"/>
                </a:moveTo>
                <a:cubicBezTo>
                  <a:pt x="12076175" y="5590509"/>
                  <a:pt x="11928538" y="5580984"/>
                  <a:pt x="11899963" y="5585746"/>
                </a:cubicBezTo>
                <a:cubicBezTo>
                  <a:pt x="11871388" y="5585746"/>
                  <a:pt x="11842861" y="5600034"/>
                  <a:pt x="11814286" y="5609559"/>
                </a:cubicBezTo>
                <a:cubicBezTo>
                  <a:pt x="11880913" y="5533359"/>
                  <a:pt x="11947588" y="5504784"/>
                  <a:pt x="12014263" y="5504784"/>
                </a:cubicBezTo>
                <a:cubicBezTo>
                  <a:pt x="12033313" y="5504784"/>
                  <a:pt x="12076175" y="5500021"/>
                  <a:pt x="12076175" y="5533359"/>
                </a:cubicBezTo>
                <a:close/>
                <a:moveTo>
                  <a:pt x="9961864" y="5647659"/>
                </a:moveTo>
                <a:cubicBezTo>
                  <a:pt x="9961864" y="5633371"/>
                  <a:pt x="9971389" y="5614321"/>
                  <a:pt x="9976152" y="5590509"/>
                </a:cubicBezTo>
                <a:cubicBezTo>
                  <a:pt x="9966627" y="5600034"/>
                  <a:pt x="9957149" y="5614321"/>
                  <a:pt x="9952386" y="5619084"/>
                </a:cubicBezTo>
                <a:lnTo>
                  <a:pt x="9952386" y="5600034"/>
                </a:lnTo>
                <a:cubicBezTo>
                  <a:pt x="9957149" y="5585746"/>
                  <a:pt x="9976152" y="5547646"/>
                  <a:pt x="10004727" y="5538121"/>
                </a:cubicBezTo>
                <a:cubicBezTo>
                  <a:pt x="9999964" y="5533359"/>
                  <a:pt x="9995202" y="5533359"/>
                  <a:pt x="9990439" y="5533359"/>
                </a:cubicBezTo>
                <a:cubicBezTo>
                  <a:pt x="10009489" y="5519071"/>
                  <a:pt x="10033302" y="5509546"/>
                  <a:pt x="10057114" y="5504784"/>
                </a:cubicBezTo>
                <a:cubicBezTo>
                  <a:pt x="10028539" y="5552409"/>
                  <a:pt x="9990439" y="5600034"/>
                  <a:pt x="9961864" y="5647659"/>
                </a:cubicBezTo>
                <a:close/>
                <a:moveTo>
                  <a:pt x="4319016" y="5509546"/>
                </a:moveTo>
                <a:cubicBezTo>
                  <a:pt x="4347591" y="5509546"/>
                  <a:pt x="4371404" y="5538121"/>
                  <a:pt x="4390454" y="5561934"/>
                </a:cubicBezTo>
                <a:cubicBezTo>
                  <a:pt x="4366641" y="5542884"/>
                  <a:pt x="4342829" y="5523834"/>
                  <a:pt x="4319016" y="5509546"/>
                </a:cubicBezTo>
                <a:close/>
                <a:moveTo>
                  <a:pt x="11338083" y="5495259"/>
                </a:moveTo>
                <a:cubicBezTo>
                  <a:pt x="11295221" y="5523834"/>
                  <a:pt x="11252359" y="5547646"/>
                  <a:pt x="11209496" y="5566696"/>
                </a:cubicBezTo>
                <a:cubicBezTo>
                  <a:pt x="11223784" y="5552409"/>
                  <a:pt x="11242834" y="5528596"/>
                  <a:pt x="11271408" y="5509546"/>
                </a:cubicBezTo>
                <a:cubicBezTo>
                  <a:pt x="11280933" y="5500021"/>
                  <a:pt x="11304746" y="5500021"/>
                  <a:pt x="11323796" y="5495259"/>
                </a:cubicBezTo>
                <a:lnTo>
                  <a:pt x="11338083" y="5495259"/>
                </a:lnTo>
                <a:close/>
                <a:moveTo>
                  <a:pt x="2852357" y="5500021"/>
                </a:moveTo>
                <a:cubicBezTo>
                  <a:pt x="2847594" y="5500021"/>
                  <a:pt x="2838069" y="5500021"/>
                  <a:pt x="2828544" y="5495259"/>
                </a:cubicBezTo>
                <a:cubicBezTo>
                  <a:pt x="2833307" y="5495259"/>
                  <a:pt x="2838069" y="5495259"/>
                  <a:pt x="2842832" y="5490496"/>
                </a:cubicBezTo>
                <a:lnTo>
                  <a:pt x="2852357" y="5500021"/>
                </a:lnTo>
                <a:close/>
                <a:moveTo>
                  <a:pt x="1238060" y="5490496"/>
                </a:moveTo>
                <a:lnTo>
                  <a:pt x="1233297" y="5523834"/>
                </a:lnTo>
                <a:cubicBezTo>
                  <a:pt x="1233297" y="5519071"/>
                  <a:pt x="1209485" y="5519071"/>
                  <a:pt x="1209485" y="5504784"/>
                </a:cubicBezTo>
                <a:cubicBezTo>
                  <a:pt x="1209485" y="5495259"/>
                  <a:pt x="1219010" y="5495259"/>
                  <a:pt x="1219010" y="5490496"/>
                </a:cubicBezTo>
                <a:lnTo>
                  <a:pt x="1238060" y="5490496"/>
                </a:lnTo>
                <a:close/>
                <a:moveTo>
                  <a:pt x="1019032" y="5552409"/>
                </a:moveTo>
                <a:cubicBezTo>
                  <a:pt x="1019032" y="5552409"/>
                  <a:pt x="1014270" y="5557171"/>
                  <a:pt x="1028557" y="5557171"/>
                </a:cubicBezTo>
                <a:cubicBezTo>
                  <a:pt x="1038082" y="5557171"/>
                  <a:pt x="1061895" y="5538121"/>
                  <a:pt x="1080945" y="5528596"/>
                </a:cubicBezTo>
                <a:lnTo>
                  <a:pt x="1080945" y="5552409"/>
                </a:lnTo>
                <a:cubicBezTo>
                  <a:pt x="1066657" y="5557171"/>
                  <a:pt x="1047607" y="5566696"/>
                  <a:pt x="1033320" y="5580984"/>
                </a:cubicBezTo>
                <a:cubicBezTo>
                  <a:pt x="1038082" y="5585746"/>
                  <a:pt x="1042845" y="5590509"/>
                  <a:pt x="1047607" y="5590509"/>
                </a:cubicBezTo>
                <a:cubicBezTo>
                  <a:pt x="1038082" y="5600034"/>
                  <a:pt x="1023795" y="5604796"/>
                  <a:pt x="1009507" y="5609559"/>
                </a:cubicBezTo>
                <a:cubicBezTo>
                  <a:pt x="1009507" y="5604796"/>
                  <a:pt x="1019032" y="5595271"/>
                  <a:pt x="1014270" y="5576221"/>
                </a:cubicBezTo>
                <a:lnTo>
                  <a:pt x="980932" y="5609559"/>
                </a:lnTo>
                <a:cubicBezTo>
                  <a:pt x="985695" y="5571459"/>
                  <a:pt x="1038082" y="5504784"/>
                  <a:pt x="1080945" y="5485734"/>
                </a:cubicBezTo>
                <a:cubicBezTo>
                  <a:pt x="1061895" y="5509546"/>
                  <a:pt x="1038082" y="5528596"/>
                  <a:pt x="1019032" y="5552409"/>
                </a:cubicBezTo>
                <a:close/>
                <a:moveTo>
                  <a:pt x="11776186" y="5633371"/>
                </a:moveTo>
                <a:cubicBezTo>
                  <a:pt x="11761898" y="5628609"/>
                  <a:pt x="11742848" y="5614321"/>
                  <a:pt x="11733323" y="5600034"/>
                </a:cubicBezTo>
                <a:cubicBezTo>
                  <a:pt x="11723798" y="5614321"/>
                  <a:pt x="11728561" y="5657184"/>
                  <a:pt x="11685698" y="5676234"/>
                </a:cubicBezTo>
                <a:cubicBezTo>
                  <a:pt x="11676173" y="5633371"/>
                  <a:pt x="11657123" y="5552409"/>
                  <a:pt x="11657123" y="5538121"/>
                </a:cubicBezTo>
                <a:cubicBezTo>
                  <a:pt x="11657123" y="5528596"/>
                  <a:pt x="11666648" y="5495259"/>
                  <a:pt x="11676173" y="5476209"/>
                </a:cubicBezTo>
                <a:cubicBezTo>
                  <a:pt x="11680936" y="5528596"/>
                  <a:pt x="11738086" y="5576221"/>
                  <a:pt x="11776186" y="5633371"/>
                </a:cubicBezTo>
                <a:close/>
                <a:moveTo>
                  <a:pt x="5142833" y="5485734"/>
                </a:moveTo>
                <a:cubicBezTo>
                  <a:pt x="5123783" y="5504784"/>
                  <a:pt x="5099971" y="5519071"/>
                  <a:pt x="5080921" y="5523834"/>
                </a:cubicBezTo>
                <a:cubicBezTo>
                  <a:pt x="5095208" y="5504784"/>
                  <a:pt x="5119021" y="5490496"/>
                  <a:pt x="5138071" y="5476209"/>
                </a:cubicBezTo>
                <a:cubicBezTo>
                  <a:pt x="5138071" y="5476209"/>
                  <a:pt x="5138071" y="5480971"/>
                  <a:pt x="5142833" y="5485734"/>
                </a:cubicBezTo>
                <a:close/>
                <a:moveTo>
                  <a:pt x="5042821" y="5519071"/>
                </a:moveTo>
                <a:lnTo>
                  <a:pt x="5028533" y="5519071"/>
                </a:lnTo>
                <a:cubicBezTo>
                  <a:pt x="5047583" y="5504784"/>
                  <a:pt x="5076158" y="5490496"/>
                  <a:pt x="5104733" y="5476209"/>
                </a:cubicBezTo>
                <a:cubicBezTo>
                  <a:pt x="5095208" y="5490496"/>
                  <a:pt x="5061871" y="5504784"/>
                  <a:pt x="5042821" y="5519071"/>
                </a:cubicBezTo>
                <a:close/>
                <a:moveTo>
                  <a:pt x="4985719" y="5523834"/>
                </a:moveTo>
                <a:cubicBezTo>
                  <a:pt x="4985719" y="5485734"/>
                  <a:pt x="5033296" y="5490496"/>
                  <a:pt x="5057108" y="5476209"/>
                </a:cubicBezTo>
                <a:cubicBezTo>
                  <a:pt x="5052346" y="5500021"/>
                  <a:pt x="5009483" y="5485734"/>
                  <a:pt x="4985719" y="5523834"/>
                </a:cubicBezTo>
                <a:close/>
                <a:moveTo>
                  <a:pt x="11323796" y="5485734"/>
                </a:moveTo>
                <a:cubicBezTo>
                  <a:pt x="11309508" y="5490496"/>
                  <a:pt x="11285696" y="5485734"/>
                  <a:pt x="11276171" y="5495259"/>
                </a:cubicBezTo>
                <a:cubicBezTo>
                  <a:pt x="11261883" y="5500021"/>
                  <a:pt x="11242834" y="5523834"/>
                  <a:pt x="11223784" y="5538121"/>
                </a:cubicBezTo>
                <a:cubicBezTo>
                  <a:pt x="11204734" y="5547646"/>
                  <a:pt x="11180921" y="5552409"/>
                  <a:pt x="11166634" y="5552409"/>
                </a:cubicBezTo>
                <a:cubicBezTo>
                  <a:pt x="11142821" y="5552409"/>
                  <a:pt x="11133296" y="5552409"/>
                  <a:pt x="11104721" y="5533359"/>
                </a:cubicBezTo>
                <a:cubicBezTo>
                  <a:pt x="11147584" y="5523834"/>
                  <a:pt x="11223784" y="5471446"/>
                  <a:pt x="11276171" y="5471446"/>
                </a:cubicBezTo>
                <a:cubicBezTo>
                  <a:pt x="11285696" y="5471446"/>
                  <a:pt x="11309508" y="5476209"/>
                  <a:pt x="11323796" y="5485734"/>
                </a:cubicBezTo>
                <a:close/>
                <a:moveTo>
                  <a:pt x="10666667" y="5490496"/>
                </a:moveTo>
                <a:cubicBezTo>
                  <a:pt x="10704767" y="5514309"/>
                  <a:pt x="10709529" y="5538121"/>
                  <a:pt x="10733294" y="5538121"/>
                </a:cubicBezTo>
                <a:cubicBezTo>
                  <a:pt x="10747581" y="5538121"/>
                  <a:pt x="10771394" y="5528596"/>
                  <a:pt x="10790444" y="5523834"/>
                </a:cubicBezTo>
                <a:cubicBezTo>
                  <a:pt x="10742819" y="5538121"/>
                  <a:pt x="10738056" y="5542884"/>
                  <a:pt x="10704767" y="5542884"/>
                </a:cubicBezTo>
                <a:cubicBezTo>
                  <a:pt x="10695242" y="5542884"/>
                  <a:pt x="10599992" y="5519071"/>
                  <a:pt x="10547604" y="5514309"/>
                </a:cubicBezTo>
                <a:cubicBezTo>
                  <a:pt x="10504742" y="5509546"/>
                  <a:pt x="10452354" y="5523834"/>
                  <a:pt x="10409492" y="5509546"/>
                </a:cubicBezTo>
                <a:cubicBezTo>
                  <a:pt x="10414254" y="5504784"/>
                  <a:pt x="10428542" y="5495259"/>
                  <a:pt x="10438067" y="5495259"/>
                </a:cubicBezTo>
                <a:cubicBezTo>
                  <a:pt x="10452354" y="5495259"/>
                  <a:pt x="10466642" y="5509546"/>
                  <a:pt x="10476167" y="5509546"/>
                </a:cubicBezTo>
                <a:cubicBezTo>
                  <a:pt x="10490454" y="5509546"/>
                  <a:pt x="10528554" y="5485734"/>
                  <a:pt x="10552367" y="5471446"/>
                </a:cubicBezTo>
                <a:lnTo>
                  <a:pt x="10580942" y="5471446"/>
                </a:lnTo>
                <a:cubicBezTo>
                  <a:pt x="10614279" y="5471446"/>
                  <a:pt x="10623804" y="5466684"/>
                  <a:pt x="10666667" y="5490496"/>
                </a:cubicBezTo>
                <a:close/>
                <a:moveTo>
                  <a:pt x="4423791" y="5533359"/>
                </a:moveTo>
                <a:cubicBezTo>
                  <a:pt x="4399979" y="5514309"/>
                  <a:pt x="4371404" y="5495259"/>
                  <a:pt x="4347591" y="5471446"/>
                </a:cubicBezTo>
                <a:cubicBezTo>
                  <a:pt x="4361879" y="5476209"/>
                  <a:pt x="4404741" y="5519071"/>
                  <a:pt x="4423791" y="5533359"/>
                </a:cubicBezTo>
                <a:close/>
                <a:moveTo>
                  <a:pt x="1042845" y="5495259"/>
                </a:moveTo>
                <a:cubicBezTo>
                  <a:pt x="1047607" y="5490496"/>
                  <a:pt x="1052370" y="5495259"/>
                  <a:pt x="1052370" y="5480971"/>
                </a:cubicBezTo>
                <a:cubicBezTo>
                  <a:pt x="1052370" y="5471446"/>
                  <a:pt x="1047607" y="5476209"/>
                  <a:pt x="1042845" y="5476209"/>
                </a:cubicBezTo>
                <a:cubicBezTo>
                  <a:pt x="1052370" y="5476209"/>
                  <a:pt x="1052370" y="5471446"/>
                  <a:pt x="1066657" y="5471446"/>
                </a:cubicBezTo>
                <a:cubicBezTo>
                  <a:pt x="1057132" y="5480971"/>
                  <a:pt x="1052370" y="5490496"/>
                  <a:pt x="1042845" y="5495259"/>
                </a:cubicBezTo>
                <a:close/>
                <a:moveTo>
                  <a:pt x="11652361" y="5466684"/>
                </a:moveTo>
                <a:cubicBezTo>
                  <a:pt x="11576161" y="5500021"/>
                  <a:pt x="11580923" y="5580984"/>
                  <a:pt x="11566636" y="5633371"/>
                </a:cubicBezTo>
                <a:cubicBezTo>
                  <a:pt x="11561873" y="5614321"/>
                  <a:pt x="11557111" y="5590509"/>
                  <a:pt x="11557111" y="5576221"/>
                </a:cubicBezTo>
                <a:cubicBezTo>
                  <a:pt x="11557111" y="5528596"/>
                  <a:pt x="11576161" y="5509546"/>
                  <a:pt x="11638073" y="5466684"/>
                </a:cubicBezTo>
                <a:lnTo>
                  <a:pt x="11652361" y="5466684"/>
                </a:lnTo>
                <a:close/>
                <a:moveTo>
                  <a:pt x="10114264" y="5466684"/>
                </a:moveTo>
                <a:cubicBezTo>
                  <a:pt x="10109502" y="5480971"/>
                  <a:pt x="10033302" y="5500021"/>
                  <a:pt x="10014252" y="5500021"/>
                </a:cubicBezTo>
                <a:cubicBezTo>
                  <a:pt x="9999964" y="5500021"/>
                  <a:pt x="9990439" y="5495259"/>
                  <a:pt x="9976152" y="5495259"/>
                </a:cubicBezTo>
                <a:cubicBezTo>
                  <a:pt x="9999964" y="5480971"/>
                  <a:pt x="10028539" y="5471446"/>
                  <a:pt x="10052352" y="5466684"/>
                </a:cubicBezTo>
                <a:lnTo>
                  <a:pt x="10114264" y="5466684"/>
                </a:lnTo>
                <a:close/>
                <a:moveTo>
                  <a:pt x="4304729" y="5471446"/>
                </a:moveTo>
                <a:cubicBezTo>
                  <a:pt x="4328541" y="5471446"/>
                  <a:pt x="4371404" y="5500021"/>
                  <a:pt x="4376166" y="5523834"/>
                </a:cubicBezTo>
                <a:lnTo>
                  <a:pt x="4304729" y="5471446"/>
                </a:lnTo>
                <a:close/>
                <a:moveTo>
                  <a:pt x="12166663" y="5461921"/>
                </a:moveTo>
                <a:lnTo>
                  <a:pt x="12166663" y="5471446"/>
                </a:lnTo>
                <a:lnTo>
                  <a:pt x="12114275" y="5471446"/>
                </a:lnTo>
                <a:lnTo>
                  <a:pt x="12123800" y="5461921"/>
                </a:lnTo>
                <a:lnTo>
                  <a:pt x="12166663" y="5461921"/>
                </a:lnTo>
                <a:close/>
                <a:moveTo>
                  <a:pt x="11999975" y="5471446"/>
                </a:moveTo>
                <a:cubicBezTo>
                  <a:pt x="11999975" y="5471446"/>
                  <a:pt x="12004738" y="5476209"/>
                  <a:pt x="12009500" y="5490496"/>
                </a:cubicBezTo>
                <a:cubicBezTo>
                  <a:pt x="11938063" y="5490496"/>
                  <a:pt x="11861911" y="5528596"/>
                  <a:pt x="11799998" y="5604796"/>
                </a:cubicBezTo>
                <a:cubicBezTo>
                  <a:pt x="11799998" y="5590509"/>
                  <a:pt x="11795236" y="5566696"/>
                  <a:pt x="11795236" y="5557171"/>
                </a:cubicBezTo>
                <a:cubicBezTo>
                  <a:pt x="11795236" y="5533359"/>
                  <a:pt x="11880913" y="5471446"/>
                  <a:pt x="11909488" y="5466684"/>
                </a:cubicBezTo>
                <a:cubicBezTo>
                  <a:pt x="11914250" y="5461921"/>
                  <a:pt x="11933300" y="5461921"/>
                  <a:pt x="11942825" y="5461921"/>
                </a:cubicBezTo>
                <a:cubicBezTo>
                  <a:pt x="11957113" y="5461921"/>
                  <a:pt x="11980925" y="5466684"/>
                  <a:pt x="11999975" y="5471446"/>
                </a:cubicBezTo>
                <a:close/>
                <a:moveTo>
                  <a:pt x="11499961" y="5461921"/>
                </a:moveTo>
                <a:cubicBezTo>
                  <a:pt x="11485673" y="5480971"/>
                  <a:pt x="11476196" y="5500021"/>
                  <a:pt x="11466671" y="5519071"/>
                </a:cubicBezTo>
                <a:cubicBezTo>
                  <a:pt x="11452383" y="5542884"/>
                  <a:pt x="11419046" y="5571459"/>
                  <a:pt x="11438096" y="5600034"/>
                </a:cubicBezTo>
                <a:lnTo>
                  <a:pt x="11433333" y="5633371"/>
                </a:lnTo>
                <a:cubicBezTo>
                  <a:pt x="11414283" y="5609559"/>
                  <a:pt x="11390471" y="5595271"/>
                  <a:pt x="11390471" y="5571459"/>
                </a:cubicBezTo>
                <a:cubicBezTo>
                  <a:pt x="11390471" y="5557171"/>
                  <a:pt x="11399996" y="5547646"/>
                  <a:pt x="11399996" y="5538121"/>
                </a:cubicBezTo>
                <a:cubicBezTo>
                  <a:pt x="11399996" y="5538121"/>
                  <a:pt x="11399996" y="5533359"/>
                  <a:pt x="11390471" y="5533359"/>
                </a:cubicBezTo>
                <a:cubicBezTo>
                  <a:pt x="11376183" y="5533359"/>
                  <a:pt x="11304746" y="5595271"/>
                  <a:pt x="11290458" y="5595271"/>
                </a:cubicBezTo>
                <a:lnTo>
                  <a:pt x="11276171" y="5595271"/>
                </a:lnTo>
                <a:cubicBezTo>
                  <a:pt x="11280933" y="5585746"/>
                  <a:pt x="11290458" y="5571459"/>
                  <a:pt x="11295221" y="5552409"/>
                </a:cubicBezTo>
                <a:cubicBezTo>
                  <a:pt x="11285696" y="5561934"/>
                  <a:pt x="11266646" y="5580984"/>
                  <a:pt x="11252359" y="5580984"/>
                </a:cubicBezTo>
                <a:lnTo>
                  <a:pt x="11204734" y="5580984"/>
                </a:lnTo>
                <a:cubicBezTo>
                  <a:pt x="11285696" y="5542884"/>
                  <a:pt x="11395233" y="5461921"/>
                  <a:pt x="11480958" y="5461921"/>
                </a:cubicBezTo>
                <a:lnTo>
                  <a:pt x="11499961" y="5461921"/>
                </a:lnTo>
                <a:close/>
                <a:moveTo>
                  <a:pt x="11604736" y="5480971"/>
                </a:moveTo>
                <a:cubicBezTo>
                  <a:pt x="11566636" y="5476209"/>
                  <a:pt x="11523773" y="5490496"/>
                  <a:pt x="11495198" y="5542884"/>
                </a:cubicBezTo>
                <a:cubicBezTo>
                  <a:pt x="11495198" y="5538121"/>
                  <a:pt x="11480958" y="5528596"/>
                  <a:pt x="11480958" y="5519071"/>
                </a:cubicBezTo>
                <a:cubicBezTo>
                  <a:pt x="11480958" y="5504784"/>
                  <a:pt x="11504723" y="5461921"/>
                  <a:pt x="11523773" y="5461921"/>
                </a:cubicBezTo>
                <a:cubicBezTo>
                  <a:pt x="11533298" y="5461921"/>
                  <a:pt x="11542823" y="5471446"/>
                  <a:pt x="11552348" y="5476209"/>
                </a:cubicBezTo>
                <a:cubicBezTo>
                  <a:pt x="11561873" y="5466684"/>
                  <a:pt x="11566636" y="5457159"/>
                  <a:pt x="11576161" y="5457159"/>
                </a:cubicBezTo>
                <a:cubicBezTo>
                  <a:pt x="11590448" y="5457159"/>
                  <a:pt x="11599973" y="5471446"/>
                  <a:pt x="11604736" y="5480971"/>
                </a:cubicBezTo>
                <a:close/>
                <a:moveTo>
                  <a:pt x="4252341" y="5461921"/>
                </a:moveTo>
                <a:cubicBezTo>
                  <a:pt x="4276154" y="5457159"/>
                  <a:pt x="4304729" y="5485734"/>
                  <a:pt x="4314254" y="5500021"/>
                </a:cubicBezTo>
                <a:cubicBezTo>
                  <a:pt x="4295204" y="5490496"/>
                  <a:pt x="4271391" y="5476209"/>
                  <a:pt x="4252341" y="5461921"/>
                </a:cubicBezTo>
                <a:close/>
                <a:moveTo>
                  <a:pt x="5280946" y="5457159"/>
                </a:moveTo>
                <a:lnTo>
                  <a:pt x="5280946" y="5471446"/>
                </a:lnTo>
                <a:cubicBezTo>
                  <a:pt x="5276183" y="5471446"/>
                  <a:pt x="5266658" y="5476209"/>
                  <a:pt x="5266658" y="5480971"/>
                </a:cubicBezTo>
                <a:cubicBezTo>
                  <a:pt x="5257133" y="5476209"/>
                  <a:pt x="5252371" y="5461921"/>
                  <a:pt x="5247608" y="5452396"/>
                </a:cubicBezTo>
                <a:cubicBezTo>
                  <a:pt x="5261896" y="5452396"/>
                  <a:pt x="5271421" y="5457159"/>
                  <a:pt x="5280946" y="5457159"/>
                </a:cubicBezTo>
                <a:close/>
                <a:moveTo>
                  <a:pt x="2557129" y="5476209"/>
                </a:moveTo>
                <a:cubicBezTo>
                  <a:pt x="2561892" y="5480971"/>
                  <a:pt x="2561892" y="5490496"/>
                  <a:pt x="2566654" y="5500021"/>
                </a:cubicBezTo>
                <a:cubicBezTo>
                  <a:pt x="2571417" y="5485734"/>
                  <a:pt x="2585704" y="5480971"/>
                  <a:pt x="2599992" y="5480971"/>
                </a:cubicBezTo>
                <a:cubicBezTo>
                  <a:pt x="2609517" y="5480971"/>
                  <a:pt x="2661904" y="5485734"/>
                  <a:pt x="2690479" y="5485734"/>
                </a:cubicBezTo>
                <a:cubicBezTo>
                  <a:pt x="2690479" y="5490496"/>
                  <a:pt x="2685717" y="5500021"/>
                  <a:pt x="2690479" y="5504784"/>
                </a:cubicBezTo>
                <a:cubicBezTo>
                  <a:pt x="2709529" y="5490496"/>
                  <a:pt x="2757107" y="5471446"/>
                  <a:pt x="2795207" y="5471446"/>
                </a:cubicBezTo>
                <a:lnTo>
                  <a:pt x="2814257" y="5471446"/>
                </a:lnTo>
                <a:lnTo>
                  <a:pt x="2814257" y="5485734"/>
                </a:lnTo>
                <a:cubicBezTo>
                  <a:pt x="2776157" y="5495259"/>
                  <a:pt x="2709529" y="5509546"/>
                  <a:pt x="2695242" y="5509546"/>
                </a:cubicBezTo>
                <a:cubicBezTo>
                  <a:pt x="2685717" y="5509546"/>
                  <a:pt x="2671429" y="5509546"/>
                  <a:pt x="2590467" y="5504784"/>
                </a:cubicBezTo>
                <a:cubicBezTo>
                  <a:pt x="2542842" y="5500021"/>
                  <a:pt x="2499979" y="5485734"/>
                  <a:pt x="2457117" y="5476209"/>
                </a:cubicBezTo>
                <a:lnTo>
                  <a:pt x="2457117" y="5461921"/>
                </a:lnTo>
                <a:cubicBezTo>
                  <a:pt x="2461879" y="5457159"/>
                  <a:pt x="2466642" y="5452396"/>
                  <a:pt x="2476167" y="5452396"/>
                </a:cubicBezTo>
                <a:cubicBezTo>
                  <a:pt x="2490454" y="5452396"/>
                  <a:pt x="2533317" y="5466684"/>
                  <a:pt x="2557129" y="5476209"/>
                </a:cubicBezTo>
                <a:close/>
                <a:moveTo>
                  <a:pt x="933307" y="5542884"/>
                </a:moveTo>
                <a:cubicBezTo>
                  <a:pt x="928545" y="5519071"/>
                  <a:pt x="966645" y="5471446"/>
                  <a:pt x="999982" y="5452396"/>
                </a:cubicBezTo>
                <a:cubicBezTo>
                  <a:pt x="980932" y="5480971"/>
                  <a:pt x="957120" y="5514309"/>
                  <a:pt x="933307" y="5542884"/>
                </a:cubicBezTo>
                <a:close/>
                <a:moveTo>
                  <a:pt x="12785694" y="5657184"/>
                </a:moveTo>
                <a:cubicBezTo>
                  <a:pt x="12766644" y="5676234"/>
                  <a:pt x="12761881" y="5685711"/>
                  <a:pt x="12752356" y="5685711"/>
                </a:cubicBezTo>
                <a:cubicBezTo>
                  <a:pt x="12704731" y="5685711"/>
                  <a:pt x="12614291" y="5600034"/>
                  <a:pt x="12576191" y="5566696"/>
                </a:cubicBezTo>
                <a:cubicBezTo>
                  <a:pt x="12519041" y="5519071"/>
                  <a:pt x="12461891" y="5495259"/>
                  <a:pt x="12404741" y="5480971"/>
                </a:cubicBezTo>
                <a:cubicBezTo>
                  <a:pt x="12409504" y="5476209"/>
                  <a:pt x="12409504" y="5471446"/>
                  <a:pt x="12423791" y="5471446"/>
                </a:cubicBezTo>
                <a:cubicBezTo>
                  <a:pt x="12457129" y="5471446"/>
                  <a:pt x="12542854" y="5523834"/>
                  <a:pt x="12571429" y="5538121"/>
                </a:cubicBezTo>
                <a:cubicBezTo>
                  <a:pt x="12576191" y="5542884"/>
                  <a:pt x="12590479" y="5533359"/>
                  <a:pt x="12590479" y="5542884"/>
                </a:cubicBezTo>
                <a:cubicBezTo>
                  <a:pt x="12590479" y="5533359"/>
                  <a:pt x="12542854" y="5480971"/>
                  <a:pt x="12514279" y="5447634"/>
                </a:cubicBezTo>
                <a:cubicBezTo>
                  <a:pt x="12614291" y="5466684"/>
                  <a:pt x="12680919" y="5633371"/>
                  <a:pt x="12785694" y="5657184"/>
                </a:cubicBezTo>
                <a:close/>
                <a:moveTo>
                  <a:pt x="12133325" y="5452396"/>
                </a:moveTo>
                <a:cubicBezTo>
                  <a:pt x="12142850" y="5447634"/>
                  <a:pt x="12157138" y="5447634"/>
                  <a:pt x="12166663" y="5447634"/>
                </a:cubicBezTo>
                <a:cubicBezTo>
                  <a:pt x="12157138" y="5452396"/>
                  <a:pt x="12142850" y="5452396"/>
                  <a:pt x="12133325" y="5452396"/>
                </a:cubicBezTo>
                <a:close/>
                <a:moveTo>
                  <a:pt x="11747611" y="5457159"/>
                </a:moveTo>
                <a:cubicBezTo>
                  <a:pt x="11709511" y="5471446"/>
                  <a:pt x="11719036" y="5519071"/>
                  <a:pt x="11719036" y="5542884"/>
                </a:cubicBezTo>
                <a:cubicBezTo>
                  <a:pt x="11714273" y="5533359"/>
                  <a:pt x="11685698" y="5485734"/>
                  <a:pt x="11685698" y="5471446"/>
                </a:cubicBezTo>
                <a:cubicBezTo>
                  <a:pt x="11685698" y="5452396"/>
                  <a:pt x="11719036" y="5447634"/>
                  <a:pt x="11723798" y="5447634"/>
                </a:cubicBezTo>
                <a:cubicBezTo>
                  <a:pt x="11738086" y="5447634"/>
                  <a:pt x="11742848" y="5452396"/>
                  <a:pt x="11747611" y="5457159"/>
                </a:cubicBezTo>
                <a:close/>
                <a:moveTo>
                  <a:pt x="1242822" y="5471446"/>
                </a:moveTo>
                <a:lnTo>
                  <a:pt x="1228535" y="5471446"/>
                </a:lnTo>
                <a:cubicBezTo>
                  <a:pt x="1228535" y="5466684"/>
                  <a:pt x="1223772" y="5452396"/>
                  <a:pt x="1247585" y="5447634"/>
                </a:cubicBezTo>
                <a:cubicBezTo>
                  <a:pt x="1247585" y="5461921"/>
                  <a:pt x="1242822" y="5466684"/>
                  <a:pt x="1242822" y="5471446"/>
                </a:cubicBezTo>
                <a:close/>
                <a:moveTo>
                  <a:pt x="1133332" y="5476209"/>
                </a:moveTo>
                <a:cubicBezTo>
                  <a:pt x="1128570" y="5466684"/>
                  <a:pt x="1128570" y="5457159"/>
                  <a:pt x="1128570" y="5447634"/>
                </a:cubicBezTo>
                <a:cubicBezTo>
                  <a:pt x="1133332" y="5457159"/>
                  <a:pt x="1133332" y="5466684"/>
                  <a:pt x="1133332" y="5476209"/>
                </a:cubicBezTo>
                <a:close/>
                <a:moveTo>
                  <a:pt x="5076158" y="5476209"/>
                </a:moveTo>
                <a:cubicBezTo>
                  <a:pt x="5090446" y="5461921"/>
                  <a:pt x="5109496" y="5452396"/>
                  <a:pt x="5128546" y="5442871"/>
                </a:cubicBezTo>
                <a:cubicBezTo>
                  <a:pt x="5119021" y="5452396"/>
                  <a:pt x="5095208" y="5466684"/>
                  <a:pt x="5076158" y="5476209"/>
                </a:cubicBezTo>
                <a:close/>
                <a:moveTo>
                  <a:pt x="2823782" y="5480971"/>
                </a:moveTo>
                <a:cubicBezTo>
                  <a:pt x="2833307" y="5452396"/>
                  <a:pt x="2857119" y="5447634"/>
                  <a:pt x="2876169" y="5442871"/>
                </a:cubicBezTo>
                <a:cubicBezTo>
                  <a:pt x="2876169" y="5461921"/>
                  <a:pt x="2833307" y="5476209"/>
                  <a:pt x="2823782" y="5480971"/>
                </a:cubicBezTo>
                <a:close/>
                <a:moveTo>
                  <a:pt x="2776157" y="5461921"/>
                </a:moveTo>
                <a:cubicBezTo>
                  <a:pt x="2766632" y="5466684"/>
                  <a:pt x="2747582" y="5471446"/>
                  <a:pt x="2733294" y="5471446"/>
                </a:cubicBezTo>
                <a:lnTo>
                  <a:pt x="2671429" y="5471446"/>
                </a:lnTo>
                <a:cubicBezTo>
                  <a:pt x="2680954" y="5438109"/>
                  <a:pt x="2738057" y="5452396"/>
                  <a:pt x="2771394" y="5442871"/>
                </a:cubicBezTo>
                <a:lnTo>
                  <a:pt x="2776157" y="5461921"/>
                </a:lnTo>
                <a:close/>
                <a:moveTo>
                  <a:pt x="2661904" y="5457159"/>
                </a:moveTo>
                <a:cubicBezTo>
                  <a:pt x="2652379" y="5466684"/>
                  <a:pt x="2647617" y="5471446"/>
                  <a:pt x="2633329" y="5471446"/>
                </a:cubicBezTo>
                <a:cubicBezTo>
                  <a:pt x="2623804" y="5471446"/>
                  <a:pt x="2580942" y="5466684"/>
                  <a:pt x="2552367" y="5461921"/>
                </a:cubicBezTo>
                <a:cubicBezTo>
                  <a:pt x="2547604" y="5457159"/>
                  <a:pt x="2547604" y="5452396"/>
                  <a:pt x="2547604" y="5447634"/>
                </a:cubicBezTo>
                <a:cubicBezTo>
                  <a:pt x="2552367" y="5447634"/>
                  <a:pt x="2552367" y="5442871"/>
                  <a:pt x="2566654" y="5442871"/>
                </a:cubicBezTo>
                <a:cubicBezTo>
                  <a:pt x="2576179" y="5442871"/>
                  <a:pt x="2628567" y="5452396"/>
                  <a:pt x="2661904" y="5457159"/>
                </a:cubicBezTo>
                <a:close/>
                <a:moveTo>
                  <a:pt x="11757136" y="5447634"/>
                </a:moveTo>
                <a:cubicBezTo>
                  <a:pt x="11757136" y="5447634"/>
                  <a:pt x="11752373" y="5447634"/>
                  <a:pt x="11747611" y="5442871"/>
                </a:cubicBezTo>
                <a:cubicBezTo>
                  <a:pt x="11752373" y="5438109"/>
                  <a:pt x="11761898" y="5433346"/>
                  <a:pt x="11766661" y="5433346"/>
                </a:cubicBezTo>
                <a:cubicBezTo>
                  <a:pt x="11761898" y="5438109"/>
                  <a:pt x="11757136" y="5442871"/>
                  <a:pt x="11757136" y="5447634"/>
                </a:cubicBezTo>
                <a:close/>
                <a:moveTo>
                  <a:pt x="10123789" y="5452396"/>
                </a:moveTo>
                <a:cubicBezTo>
                  <a:pt x="10085689" y="5452396"/>
                  <a:pt x="10042827" y="5457159"/>
                  <a:pt x="9995202" y="5461921"/>
                </a:cubicBezTo>
                <a:cubicBezTo>
                  <a:pt x="10023777" y="5428584"/>
                  <a:pt x="10052352" y="5447634"/>
                  <a:pt x="10080927" y="5438109"/>
                </a:cubicBezTo>
                <a:cubicBezTo>
                  <a:pt x="10071402" y="5433346"/>
                  <a:pt x="10057114" y="5433346"/>
                  <a:pt x="10047589" y="5433346"/>
                </a:cubicBezTo>
                <a:lnTo>
                  <a:pt x="10109502" y="5428584"/>
                </a:lnTo>
                <a:cubicBezTo>
                  <a:pt x="10114264" y="5433346"/>
                  <a:pt x="10119027" y="5442871"/>
                  <a:pt x="10123789" y="5452396"/>
                </a:cubicBezTo>
                <a:close/>
                <a:moveTo>
                  <a:pt x="5147596" y="5480971"/>
                </a:moveTo>
                <a:cubicBezTo>
                  <a:pt x="5157121" y="5466684"/>
                  <a:pt x="5166646" y="5447634"/>
                  <a:pt x="5185696" y="5428584"/>
                </a:cubicBezTo>
                <a:cubicBezTo>
                  <a:pt x="5176171" y="5447634"/>
                  <a:pt x="5161883" y="5466684"/>
                  <a:pt x="5147596" y="5480971"/>
                </a:cubicBezTo>
                <a:close/>
                <a:moveTo>
                  <a:pt x="5123783" y="5471446"/>
                </a:moveTo>
                <a:cubicBezTo>
                  <a:pt x="5128546" y="5457159"/>
                  <a:pt x="5147596" y="5442871"/>
                  <a:pt x="5166646" y="5428584"/>
                </a:cubicBezTo>
                <a:cubicBezTo>
                  <a:pt x="5157121" y="5442871"/>
                  <a:pt x="5138071" y="5457159"/>
                  <a:pt x="5123783" y="5471446"/>
                </a:cubicBezTo>
                <a:close/>
                <a:moveTo>
                  <a:pt x="12419029" y="5461921"/>
                </a:moveTo>
                <a:cubicBezTo>
                  <a:pt x="12419029" y="5452396"/>
                  <a:pt x="12423791" y="5438109"/>
                  <a:pt x="12423791" y="5423821"/>
                </a:cubicBezTo>
                <a:cubicBezTo>
                  <a:pt x="12447604" y="5433346"/>
                  <a:pt x="12471416" y="5438109"/>
                  <a:pt x="12495229" y="5442871"/>
                </a:cubicBezTo>
                <a:cubicBezTo>
                  <a:pt x="12519041" y="5466684"/>
                  <a:pt x="12542854" y="5495259"/>
                  <a:pt x="12561904" y="5523834"/>
                </a:cubicBezTo>
                <a:cubicBezTo>
                  <a:pt x="12514279" y="5485734"/>
                  <a:pt x="12466654" y="5466684"/>
                  <a:pt x="12419029" y="5461921"/>
                </a:cubicBezTo>
                <a:close/>
                <a:moveTo>
                  <a:pt x="4338066" y="5452396"/>
                </a:moveTo>
                <a:lnTo>
                  <a:pt x="4338066" y="5466684"/>
                </a:lnTo>
                <a:cubicBezTo>
                  <a:pt x="4323779" y="5457159"/>
                  <a:pt x="4280916" y="5433346"/>
                  <a:pt x="4285679" y="5419059"/>
                </a:cubicBezTo>
                <a:cubicBezTo>
                  <a:pt x="4299966" y="5423821"/>
                  <a:pt x="4319016" y="5438109"/>
                  <a:pt x="4338066" y="5452396"/>
                </a:cubicBezTo>
                <a:close/>
                <a:moveTo>
                  <a:pt x="2719054" y="5419059"/>
                </a:moveTo>
                <a:cubicBezTo>
                  <a:pt x="2714292" y="5423821"/>
                  <a:pt x="2714292" y="5428584"/>
                  <a:pt x="2714292" y="5438109"/>
                </a:cubicBezTo>
                <a:cubicBezTo>
                  <a:pt x="2623804" y="5433346"/>
                  <a:pt x="2614279" y="5433346"/>
                  <a:pt x="2604754" y="5433346"/>
                </a:cubicBezTo>
                <a:cubicBezTo>
                  <a:pt x="2614279" y="5423821"/>
                  <a:pt x="2623804" y="5419059"/>
                  <a:pt x="2633329" y="5419059"/>
                </a:cubicBezTo>
                <a:lnTo>
                  <a:pt x="2719054" y="5419059"/>
                </a:lnTo>
                <a:close/>
                <a:moveTo>
                  <a:pt x="1157145" y="5476209"/>
                </a:moveTo>
                <a:cubicBezTo>
                  <a:pt x="1161907" y="5480971"/>
                  <a:pt x="1166670" y="5480971"/>
                  <a:pt x="1166670" y="5480971"/>
                </a:cubicBezTo>
                <a:cubicBezTo>
                  <a:pt x="1171432" y="5485734"/>
                  <a:pt x="1171432" y="5485734"/>
                  <a:pt x="1171432" y="5495259"/>
                </a:cubicBezTo>
                <a:cubicBezTo>
                  <a:pt x="1171432" y="5509546"/>
                  <a:pt x="1166670" y="5523834"/>
                  <a:pt x="1157145" y="5533359"/>
                </a:cubicBezTo>
                <a:cubicBezTo>
                  <a:pt x="1157145" y="5514309"/>
                  <a:pt x="1157145" y="5490496"/>
                  <a:pt x="1152382" y="5466684"/>
                </a:cubicBezTo>
                <a:cubicBezTo>
                  <a:pt x="1152382" y="5457159"/>
                  <a:pt x="1142857" y="5442871"/>
                  <a:pt x="1142857" y="5428584"/>
                </a:cubicBezTo>
                <a:cubicBezTo>
                  <a:pt x="1142857" y="5419059"/>
                  <a:pt x="1147620" y="5419059"/>
                  <a:pt x="1152382" y="5419059"/>
                </a:cubicBezTo>
                <a:cubicBezTo>
                  <a:pt x="1157145" y="5438109"/>
                  <a:pt x="1157145" y="5457159"/>
                  <a:pt x="1157145" y="5476209"/>
                </a:cubicBezTo>
                <a:close/>
                <a:moveTo>
                  <a:pt x="12004738" y="5414296"/>
                </a:moveTo>
                <a:cubicBezTo>
                  <a:pt x="12004738" y="5419059"/>
                  <a:pt x="11999975" y="5414296"/>
                  <a:pt x="11999975" y="5428584"/>
                </a:cubicBezTo>
                <a:cubicBezTo>
                  <a:pt x="11999975" y="5438109"/>
                  <a:pt x="12009500" y="5442871"/>
                  <a:pt x="12014263" y="5452396"/>
                </a:cubicBezTo>
                <a:lnTo>
                  <a:pt x="11966638" y="5452396"/>
                </a:lnTo>
                <a:cubicBezTo>
                  <a:pt x="11980925" y="5442871"/>
                  <a:pt x="11971400" y="5423821"/>
                  <a:pt x="11980925" y="5414296"/>
                </a:cubicBezTo>
                <a:lnTo>
                  <a:pt x="12004738" y="5414296"/>
                </a:lnTo>
                <a:close/>
                <a:moveTo>
                  <a:pt x="11566636" y="5452396"/>
                </a:moveTo>
                <a:cubicBezTo>
                  <a:pt x="11509486" y="5466684"/>
                  <a:pt x="11447621" y="5447634"/>
                  <a:pt x="11409521" y="5466684"/>
                </a:cubicBezTo>
                <a:lnTo>
                  <a:pt x="11409521" y="5433346"/>
                </a:lnTo>
                <a:cubicBezTo>
                  <a:pt x="11404758" y="5433346"/>
                  <a:pt x="11399996" y="5423821"/>
                  <a:pt x="11395233" y="5419059"/>
                </a:cubicBezTo>
                <a:cubicBezTo>
                  <a:pt x="11409521" y="5414296"/>
                  <a:pt x="11423808" y="5414296"/>
                  <a:pt x="11438096" y="5414296"/>
                </a:cubicBezTo>
                <a:cubicBezTo>
                  <a:pt x="11466671" y="5414296"/>
                  <a:pt x="11552348" y="5428584"/>
                  <a:pt x="11566636" y="5452396"/>
                </a:cubicBezTo>
                <a:close/>
                <a:moveTo>
                  <a:pt x="10209514" y="5419059"/>
                </a:moveTo>
                <a:cubicBezTo>
                  <a:pt x="10204752" y="5419059"/>
                  <a:pt x="10195227" y="5419059"/>
                  <a:pt x="10185702" y="5414296"/>
                </a:cubicBezTo>
                <a:cubicBezTo>
                  <a:pt x="10190464" y="5414296"/>
                  <a:pt x="10199989" y="5414296"/>
                  <a:pt x="10209514" y="5419059"/>
                </a:cubicBezTo>
                <a:close/>
                <a:moveTo>
                  <a:pt x="4299966" y="5466684"/>
                </a:moveTo>
                <a:cubicBezTo>
                  <a:pt x="4280916" y="5452396"/>
                  <a:pt x="4233339" y="5428584"/>
                  <a:pt x="4233339" y="5414296"/>
                </a:cubicBezTo>
                <a:cubicBezTo>
                  <a:pt x="4247579" y="5414296"/>
                  <a:pt x="4295204" y="5447634"/>
                  <a:pt x="4299966" y="5466684"/>
                </a:cubicBezTo>
                <a:close/>
                <a:moveTo>
                  <a:pt x="2785682" y="5461921"/>
                </a:moveTo>
                <a:cubicBezTo>
                  <a:pt x="2785682" y="5457159"/>
                  <a:pt x="2790444" y="5447634"/>
                  <a:pt x="2795207" y="5438109"/>
                </a:cubicBezTo>
                <a:cubicBezTo>
                  <a:pt x="2814257" y="5433346"/>
                  <a:pt x="2838069" y="5419059"/>
                  <a:pt x="2852357" y="5419059"/>
                </a:cubicBezTo>
                <a:cubicBezTo>
                  <a:pt x="2861882" y="5419059"/>
                  <a:pt x="2852357" y="5428584"/>
                  <a:pt x="2857119" y="5433346"/>
                </a:cubicBezTo>
                <a:cubicBezTo>
                  <a:pt x="2861882" y="5428584"/>
                  <a:pt x="2866644" y="5419059"/>
                  <a:pt x="2876169" y="5414296"/>
                </a:cubicBezTo>
                <a:cubicBezTo>
                  <a:pt x="2857119" y="5442871"/>
                  <a:pt x="2814257" y="5447634"/>
                  <a:pt x="2785682" y="5461921"/>
                </a:cubicBezTo>
                <a:close/>
                <a:moveTo>
                  <a:pt x="2461879" y="5409534"/>
                </a:moveTo>
                <a:cubicBezTo>
                  <a:pt x="2490454" y="5419059"/>
                  <a:pt x="2514267" y="5428584"/>
                  <a:pt x="2538079" y="5438109"/>
                </a:cubicBezTo>
                <a:lnTo>
                  <a:pt x="2538079" y="5457159"/>
                </a:lnTo>
                <a:cubicBezTo>
                  <a:pt x="2504742" y="5447634"/>
                  <a:pt x="2471404" y="5433346"/>
                  <a:pt x="2438067" y="5414296"/>
                </a:cubicBezTo>
                <a:cubicBezTo>
                  <a:pt x="2438067" y="5414296"/>
                  <a:pt x="2438067" y="5409534"/>
                  <a:pt x="2442829" y="5409534"/>
                </a:cubicBezTo>
                <a:lnTo>
                  <a:pt x="2461879" y="5409534"/>
                </a:lnTo>
                <a:close/>
                <a:moveTo>
                  <a:pt x="12552379" y="5452396"/>
                </a:moveTo>
                <a:cubicBezTo>
                  <a:pt x="12514279" y="5433346"/>
                  <a:pt x="12447604" y="5428584"/>
                  <a:pt x="12428554" y="5404771"/>
                </a:cubicBezTo>
                <a:cubicBezTo>
                  <a:pt x="12471416" y="5419059"/>
                  <a:pt x="12514279" y="5409534"/>
                  <a:pt x="12552379" y="5452396"/>
                </a:cubicBezTo>
                <a:close/>
                <a:moveTo>
                  <a:pt x="10866644" y="5409534"/>
                </a:moveTo>
                <a:cubicBezTo>
                  <a:pt x="10880931" y="5409534"/>
                  <a:pt x="10885694" y="5419059"/>
                  <a:pt x="10895219" y="5419059"/>
                </a:cubicBezTo>
                <a:cubicBezTo>
                  <a:pt x="10895219" y="5419059"/>
                  <a:pt x="10909506" y="5414296"/>
                  <a:pt x="10919031" y="5419059"/>
                </a:cubicBezTo>
                <a:cubicBezTo>
                  <a:pt x="10928556" y="5419059"/>
                  <a:pt x="10938081" y="5438109"/>
                  <a:pt x="10947606" y="5442871"/>
                </a:cubicBezTo>
                <a:cubicBezTo>
                  <a:pt x="10952369" y="5452396"/>
                  <a:pt x="10966656" y="5447634"/>
                  <a:pt x="10976181" y="5452396"/>
                </a:cubicBezTo>
                <a:cubicBezTo>
                  <a:pt x="10985706" y="5457159"/>
                  <a:pt x="10995231" y="5476209"/>
                  <a:pt x="11004756" y="5485734"/>
                </a:cubicBezTo>
                <a:cubicBezTo>
                  <a:pt x="11009519" y="5500021"/>
                  <a:pt x="10999994" y="5514309"/>
                  <a:pt x="11023806" y="5528596"/>
                </a:cubicBezTo>
                <a:cubicBezTo>
                  <a:pt x="11009519" y="5528596"/>
                  <a:pt x="10985706" y="5533359"/>
                  <a:pt x="10971419" y="5533359"/>
                </a:cubicBezTo>
                <a:cubicBezTo>
                  <a:pt x="10961894" y="5533359"/>
                  <a:pt x="10795206" y="5504784"/>
                  <a:pt x="10714292" y="5485734"/>
                </a:cubicBezTo>
                <a:cubicBezTo>
                  <a:pt x="10695242" y="5480971"/>
                  <a:pt x="10680954" y="5471446"/>
                  <a:pt x="10661904" y="5452396"/>
                </a:cubicBezTo>
                <a:cubicBezTo>
                  <a:pt x="10671429" y="5428584"/>
                  <a:pt x="10695242" y="5428584"/>
                  <a:pt x="10709529" y="5428584"/>
                </a:cubicBezTo>
                <a:cubicBezTo>
                  <a:pt x="10723769" y="5428584"/>
                  <a:pt x="10728531" y="5428584"/>
                  <a:pt x="10733294" y="5438109"/>
                </a:cubicBezTo>
                <a:cubicBezTo>
                  <a:pt x="10738056" y="5428584"/>
                  <a:pt x="10747581" y="5423821"/>
                  <a:pt x="10757106" y="5419059"/>
                </a:cubicBezTo>
                <a:cubicBezTo>
                  <a:pt x="10766631" y="5428584"/>
                  <a:pt x="10766631" y="5442871"/>
                  <a:pt x="10766631" y="5452396"/>
                </a:cubicBezTo>
                <a:cubicBezTo>
                  <a:pt x="10771394" y="5457159"/>
                  <a:pt x="10766631" y="5457159"/>
                  <a:pt x="10776156" y="5457159"/>
                </a:cubicBezTo>
                <a:cubicBezTo>
                  <a:pt x="10809494" y="5457159"/>
                  <a:pt x="10780919" y="5404771"/>
                  <a:pt x="10838069" y="5404771"/>
                </a:cubicBezTo>
                <a:cubicBezTo>
                  <a:pt x="10847594" y="5404771"/>
                  <a:pt x="10857119" y="5409534"/>
                  <a:pt x="10866644" y="5409534"/>
                </a:cubicBezTo>
                <a:close/>
                <a:moveTo>
                  <a:pt x="5152358" y="5428584"/>
                </a:moveTo>
                <a:cubicBezTo>
                  <a:pt x="5152358" y="5423821"/>
                  <a:pt x="5161883" y="5414296"/>
                  <a:pt x="5171408" y="5404771"/>
                </a:cubicBezTo>
                <a:cubicBezTo>
                  <a:pt x="5171408" y="5409534"/>
                  <a:pt x="5161883" y="5419059"/>
                  <a:pt x="5152358" y="5428584"/>
                </a:cubicBezTo>
                <a:close/>
                <a:moveTo>
                  <a:pt x="12004738" y="5404771"/>
                </a:moveTo>
                <a:cubicBezTo>
                  <a:pt x="11995213" y="5404771"/>
                  <a:pt x="11980925" y="5404771"/>
                  <a:pt x="11976163" y="5400009"/>
                </a:cubicBezTo>
                <a:cubicBezTo>
                  <a:pt x="11985688" y="5400009"/>
                  <a:pt x="11995213" y="5400009"/>
                  <a:pt x="12004738" y="5404771"/>
                </a:cubicBezTo>
                <a:close/>
                <a:moveTo>
                  <a:pt x="11966638" y="5400009"/>
                </a:moveTo>
                <a:cubicBezTo>
                  <a:pt x="11966638" y="5404771"/>
                  <a:pt x="11961875" y="5409534"/>
                  <a:pt x="11961875" y="5419059"/>
                </a:cubicBezTo>
                <a:cubicBezTo>
                  <a:pt x="11961875" y="5433346"/>
                  <a:pt x="11971400" y="5419059"/>
                  <a:pt x="11971400" y="5433346"/>
                </a:cubicBezTo>
                <a:cubicBezTo>
                  <a:pt x="11971400" y="5442871"/>
                  <a:pt x="11961875" y="5442871"/>
                  <a:pt x="11957113" y="5447634"/>
                </a:cubicBezTo>
                <a:cubicBezTo>
                  <a:pt x="11909488" y="5442871"/>
                  <a:pt x="11842861" y="5485734"/>
                  <a:pt x="11795236" y="5533359"/>
                </a:cubicBezTo>
                <a:cubicBezTo>
                  <a:pt x="11780948" y="5547646"/>
                  <a:pt x="11757136" y="5552409"/>
                  <a:pt x="11733323" y="5557171"/>
                </a:cubicBezTo>
                <a:cubicBezTo>
                  <a:pt x="11766661" y="5485734"/>
                  <a:pt x="11866625" y="5409534"/>
                  <a:pt x="11933300" y="5400009"/>
                </a:cubicBezTo>
                <a:lnTo>
                  <a:pt x="11966638" y="5400009"/>
                </a:lnTo>
                <a:close/>
                <a:moveTo>
                  <a:pt x="6185678" y="5461921"/>
                </a:moveTo>
                <a:lnTo>
                  <a:pt x="6185678" y="5642896"/>
                </a:lnTo>
                <a:lnTo>
                  <a:pt x="6076188" y="5642896"/>
                </a:lnTo>
                <a:lnTo>
                  <a:pt x="6076188" y="5519071"/>
                </a:lnTo>
                <a:cubicBezTo>
                  <a:pt x="6076188" y="5509546"/>
                  <a:pt x="6085713" y="5400009"/>
                  <a:pt x="6133338" y="5400009"/>
                </a:cubicBezTo>
                <a:cubicBezTo>
                  <a:pt x="6157103" y="5400009"/>
                  <a:pt x="6185678" y="5442871"/>
                  <a:pt x="6185678" y="5461921"/>
                </a:cubicBezTo>
                <a:close/>
                <a:moveTo>
                  <a:pt x="11714273" y="5442871"/>
                </a:moveTo>
                <a:lnTo>
                  <a:pt x="11699986" y="5442871"/>
                </a:lnTo>
                <a:cubicBezTo>
                  <a:pt x="11733323" y="5414296"/>
                  <a:pt x="11761898" y="5400009"/>
                  <a:pt x="11804761" y="5400009"/>
                </a:cubicBezTo>
                <a:cubicBezTo>
                  <a:pt x="11776186" y="5419059"/>
                  <a:pt x="11742848" y="5433346"/>
                  <a:pt x="11714273" y="5442871"/>
                </a:cubicBezTo>
                <a:close/>
                <a:moveTo>
                  <a:pt x="10366629" y="5471446"/>
                </a:moveTo>
                <a:cubicBezTo>
                  <a:pt x="10357104" y="5471446"/>
                  <a:pt x="10352342" y="5476209"/>
                  <a:pt x="10338102" y="5476209"/>
                </a:cubicBezTo>
                <a:cubicBezTo>
                  <a:pt x="10304764" y="5476209"/>
                  <a:pt x="10247614" y="5438109"/>
                  <a:pt x="10223802" y="5428584"/>
                </a:cubicBezTo>
                <a:cubicBezTo>
                  <a:pt x="10219039" y="5423821"/>
                  <a:pt x="10209514" y="5409534"/>
                  <a:pt x="10209514" y="5400009"/>
                </a:cubicBezTo>
                <a:cubicBezTo>
                  <a:pt x="10209514" y="5385721"/>
                  <a:pt x="10214277" y="5385721"/>
                  <a:pt x="10219039" y="5385721"/>
                </a:cubicBezTo>
                <a:cubicBezTo>
                  <a:pt x="10223802" y="5452396"/>
                  <a:pt x="10328577" y="5471446"/>
                  <a:pt x="10366629" y="5471446"/>
                </a:cubicBezTo>
                <a:close/>
                <a:moveTo>
                  <a:pt x="8366665" y="5523834"/>
                </a:moveTo>
                <a:lnTo>
                  <a:pt x="8366665" y="5761911"/>
                </a:lnTo>
                <a:lnTo>
                  <a:pt x="8171402" y="5747623"/>
                </a:lnTo>
                <a:lnTo>
                  <a:pt x="8171402" y="5704761"/>
                </a:lnTo>
                <a:cubicBezTo>
                  <a:pt x="8176165" y="5671471"/>
                  <a:pt x="8180927" y="5633371"/>
                  <a:pt x="8180927" y="5600034"/>
                </a:cubicBezTo>
                <a:cubicBezTo>
                  <a:pt x="8180927" y="5590509"/>
                  <a:pt x="8180927" y="5385721"/>
                  <a:pt x="8276177" y="5385721"/>
                </a:cubicBezTo>
                <a:cubicBezTo>
                  <a:pt x="8338090" y="5385721"/>
                  <a:pt x="8366665" y="5504784"/>
                  <a:pt x="8366665" y="5523834"/>
                </a:cubicBezTo>
                <a:close/>
                <a:moveTo>
                  <a:pt x="11528536" y="5404771"/>
                </a:moveTo>
                <a:cubicBezTo>
                  <a:pt x="11552348" y="5414296"/>
                  <a:pt x="11619023" y="5404771"/>
                  <a:pt x="11638073" y="5457159"/>
                </a:cubicBezTo>
                <a:cubicBezTo>
                  <a:pt x="11633311" y="5457159"/>
                  <a:pt x="11623786" y="5461921"/>
                  <a:pt x="11614261" y="5471446"/>
                </a:cubicBezTo>
                <a:cubicBezTo>
                  <a:pt x="11538061" y="5404771"/>
                  <a:pt x="11461908" y="5390484"/>
                  <a:pt x="11385708" y="5409534"/>
                </a:cubicBezTo>
                <a:cubicBezTo>
                  <a:pt x="11385708" y="5400009"/>
                  <a:pt x="11376183" y="5390484"/>
                  <a:pt x="11371421" y="5385721"/>
                </a:cubicBezTo>
                <a:lnTo>
                  <a:pt x="11476196" y="5380959"/>
                </a:lnTo>
                <a:cubicBezTo>
                  <a:pt x="11490436" y="5385721"/>
                  <a:pt x="11504723" y="5400009"/>
                  <a:pt x="11528536" y="5404771"/>
                </a:cubicBezTo>
                <a:close/>
                <a:moveTo>
                  <a:pt x="11995213" y="5385721"/>
                </a:moveTo>
                <a:cubicBezTo>
                  <a:pt x="11990450" y="5385721"/>
                  <a:pt x="11980925" y="5390484"/>
                  <a:pt x="11971400" y="5390484"/>
                </a:cubicBezTo>
                <a:cubicBezTo>
                  <a:pt x="11976163" y="5385721"/>
                  <a:pt x="11985688" y="5380959"/>
                  <a:pt x="11990450" y="5376196"/>
                </a:cubicBezTo>
                <a:cubicBezTo>
                  <a:pt x="11990450" y="5376196"/>
                  <a:pt x="11995213" y="5380959"/>
                  <a:pt x="11995213" y="5385721"/>
                </a:cubicBezTo>
                <a:close/>
                <a:moveTo>
                  <a:pt x="3842861" y="5466684"/>
                </a:moveTo>
                <a:cubicBezTo>
                  <a:pt x="3842861" y="5466684"/>
                  <a:pt x="3838099" y="5471446"/>
                  <a:pt x="3833336" y="5471446"/>
                </a:cubicBezTo>
                <a:cubicBezTo>
                  <a:pt x="3833336" y="5452396"/>
                  <a:pt x="3828574" y="5423821"/>
                  <a:pt x="3828574" y="5414296"/>
                </a:cubicBezTo>
                <a:cubicBezTo>
                  <a:pt x="3828574" y="5400009"/>
                  <a:pt x="3833336" y="5390484"/>
                  <a:pt x="3842861" y="5376196"/>
                </a:cubicBezTo>
                <a:cubicBezTo>
                  <a:pt x="3838099" y="5404771"/>
                  <a:pt x="3838099" y="5438109"/>
                  <a:pt x="3842861" y="5466684"/>
                </a:cubicBezTo>
                <a:close/>
                <a:moveTo>
                  <a:pt x="4223814" y="5404771"/>
                </a:moveTo>
                <a:cubicBezTo>
                  <a:pt x="4223814" y="5404771"/>
                  <a:pt x="4223814" y="5409534"/>
                  <a:pt x="4219051" y="5414296"/>
                </a:cubicBezTo>
                <a:cubicBezTo>
                  <a:pt x="4204764" y="5404771"/>
                  <a:pt x="4185714" y="5390484"/>
                  <a:pt x="4166664" y="5376196"/>
                </a:cubicBezTo>
                <a:cubicBezTo>
                  <a:pt x="4166664" y="5376196"/>
                  <a:pt x="4166664" y="5371434"/>
                  <a:pt x="4171426" y="5371434"/>
                </a:cubicBezTo>
                <a:cubicBezTo>
                  <a:pt x="4185714" y="5376196"/>
                  <a:pt x="4204764" y="5390484"/>
                  <a:pt x="4223814" y="5404771"/>
                </a:cubicBezTo>
                <a:close/>
                <a:moveTo>
                  <a:pt x="4128564" y="5371434"/>
                </a:moveTo>
                <a:cubicBezTo>
                  <a:pt x="4176189" y="5395246"/>
                  <a:pt x="4209526" y="5414296"/>
                  <a:pt x="4247579" y="5447634"/>
                </a:cubicBezTo>
                <a:cubicBezTo>
                  <a:pt x="4247579" y="5447634"/>
                  <a:pt x="4247579" y="5452396"/>
                  <a:pt x="4242864" y="5457159"/>
                </a:cubicBezTo>
                <a:cubicBezTo>
                  <a:pt x="4200001" y="5428584"/>
                  <a:pt x="4157139" y="5400009"/>
                  <a:pt x="4119039" y="5371434"/>
                </a:cubicBezTo>
                <a:lnTo>
                  <a:pt x="4128564" y="5371434"/>
                </a:lnTo>
                <a:close/>
                <a:moveTo>
                  <a:pt x="12166663" y="5433346"/>
                </a:moveTo>
                <a:lnTo>
                  <a:pt x="12152375" y="5433346"/>
                </a:lnTo>
                <a:cubicBezTo>
                  <a:pt x="12166663" y="5409534"/>
                  <a:pt x="12176188" y="5385721"/>
                  <a:pt x="12185713" y="5366671"/>
                </a:cubicBezTo>
                <a:cubicBezTo>
                  <a:pt x="12180950" y="5385721"/>
                  <a:pt x="12171425" y="5409534"/>
                  <a:pt x="12166663" y="5433346"/>
                </a:cubicBezTo>
                <a:close/>
                <a:moveTo>
                  <a:pt x="11942825" y="5376196"/>
                </a:moveTo>
                <a:cubicBezTo>
                  <a:pt x="11942825" y="5376196"/>
                  <a:pt x="11942825" y="5380959"/>
                  <a:pt x="11947588" y="5385721"/>
                </a:cubicBezTo>
                <a:cubicBezTo>
                  <a:pt x="11871388" y="5395246"/>
                  <a:pt x="11780948" y="5471446"/>
                  <a:pt x="11728561" y="5542884"/>
                </a:cubicBezTo>
                <a:lnTo>
                  <a:pt x="11728561" y="5500021"/>
                </a:lnTo>
                <a:cubicBezTo>
                  <a:pt x="11723798" y="5457159"/>
                  <a:pt x="11871388" y="5366671"/>
                  <a:pt x="11914250" y="5366671"/>
                </a:cubicBezTo>
                <a:cubicBezTo>
                  <a:pt x="11923775" y="5366671"/>
                  <a:pt x="11933300" y="5371434"/>
                  <a:pt x="11942825" y="5376196"/>
                </a:cubicBezTo>
                <a:close/>
                <a:moveTo>
                  <a:pt x="11676173" y="5438109"/>
                </a:moveTo>
                <a:cubicBezTo>
                  <a:pt x="11676173" y="5447634"/>
                  <a:pt x="11671411" y="5457159"/>
                  <a:pt x="11666648" y="5466684"/>
                </a:cubicBezTo>
                <a:cubicBezTo>
                  <a:pt x="11657123" y="5457159"/>
                  <a:pt x="11647598" y="5442871"/>
                  <a:pt x="11638073" y="5433346"/>
                </a:cubicBezTo>
                <a:cubicBezTo>
                  <a:pt x="11614261" y="5400009"/>
                  <a:pt x="11561873" y="5409534"/>
                  <a:pt x="11533298" y="5395246"/>
                </a:cubicBezTo>
                <a:cubicBezTo>
                  <a:pt x="11509486" y="5385721"/>
                  <a:pt x="11471433" y="5361909"/>
                  <a:pt x="11457146" y="5371434"/>
                </a:cubicBezTo>
                <a:cubicBezTo>
                  <a:pt x="11461908" y="5371434"/>
                  <a:pt x="11466671" y="5366671"/>
                  <a:pt x="11552348" y="5366671"/>
                </a:cubicBezTo>
                <a:cubicBezTo>
                  <a:pt x="11571398" y="5366671"/>
                  <a:pt x="11676173" y="5414296"/>
                  <a:pt x="11676173" y="5438109"/>
                </a:cubicBezTo>
                <a:close/>
                <a:moveTo>
                  <a:pt x="9990439" y="5390484"/>
                </a:moveTo>
                <a:cubicBezTo>
                  <a:pt x="9985677" y="5385721"/>
                  <a:pt x="9980914" y="5376196"/>
                  <a:pt x="9976152" y="5366671"/>
                </a:cubicBezTo>
                <a:cubicBezTo>
                  <a:pt x="9980914" y="5371434"/>
                  <a:pt x="9985677" y="5380959"/>
                  <a:pt x="9990439" y="5390484"/>
                </a:cubicBezTo>
                <a:close/>
                <a:moveTo>
                  <a:pt x="2747582" y="5433346"/>
                </a:moveTo>
                <a:lnTo>
                  <a:pt x="2723769" y="5433346"/>
                </a:lnTo>
                <a:cubicBezTo>
                  <a:pt x="2738057" y="5414296"/>
                  <a:pt x="2785682" y="5400009"/>
                  <a:pt x="2809494" y="5400009"/>
                </a:cubicBezTo>
                <a:cubicBezTo>
                  <a:pt x="2819019" y="5400009"/>
                  <a:pt x="2814257" y="5409534"/>
                  <a:pt x="2819019" y="5414296"/>
                </a:cubicBezTo>
                <a:cubicBezTo>
                  <a:pt x="2833307" y="5395246"/>
                  <a:pt x="2857119" y="5380959"/>
                  <a:pt x="2876169" y="5366671"/>
                </a:cubicBezTo>
                <a:cubicBezTo>
                  <a:pt x="2866644" y="5414296"/>
                  <a:pt x="2761869" y="5433346"/>
                  <a:pt x="2747582" y="5433346"/>
                </a:cubicBezTo>
                <a:close/>
                <a:moveTo>
                  <a:pt x="12171425" y="5361909"/>
                </a:moveTo>
                <a:lnTo>
                  <a:pt x="12171425" y="5371434"/>
                </a:lnTo>
                <a:cubicBezTo>
                  <a:pt x="12161900" y="5390484"/>
                  <a:pt x="12152375" y="5409534"/>
                  <a:pt x="12142850" y="5423821"/>
                </a:cubicBezTo>
                <a:cubicBezTo>
                  <a:pt x="12138088" y="5428584"/>
                  <a:pt x="12066650" y="5495259"/>
                  <a:pt x="12047600" y="5495259"/>
                </a:cubicBezTo>
                <a:lnTo>
                  <a:pt x="12023788" y="5495259"/>
                </a:lnTo>
                <a:cubicBezTo>
                  <a:pt x="12042838" y="5480971"/>
                  <a:pt x="12061888" y="5461921"/>
                  <a:pt x="12080938" y="5442871"/>
                </a:cubicBezTo>
                <a:cubicBezTo>
                  <a:pt x="12095225" y="5423821"/>
                  <a:pt x="12119038" y="5357146"/>
                  <a:pt x="12138088" y="5357146"/>
                </a:cubicBezTo>
                <a:cubicBezTo>
                  <a:pt x="12152375" y="5357146"/>
                  <a:pt x="12161900" y="5361909"/>
                  <a:pt x="12171425" y="5361909"/>
                </a:cubicBezTo>
                <a:close/>
                <a:moveTo>
                  <a:pt x="9995202" y="5376196"/>
                </a:moveTo>
                <a:cubicBezTo>
                  <a:pt x="9990439" y="5371434"/>
                  <a:pt x="9985677" y="5361909"/>
                  <a:pt x="9985677" y="5357146"/>
                </a:cubicBezTo>
                <a:cubicBezTo>
                  <a:pt x="9990439" y="5361909"/>
                  <a:pt x="9995202" y="5371434"/>
                  <a:pt x="9995202" y="5376196"/>
                </a:cubicBezTo>
                <a:close/>
                <a:moveTo>
                  <a:pt x="11376183" y="5371434"/>
                </a:moveTo>
                <a:cubicBezTo>
                  <a:pt x="11376183" y="5371434"/>
                  <a:pt x="11376183" y="5376196"/>
                  <a:pt x="11366658" y="5376196"/>
                </a:cubicBezTo>
                <a:cubicBezTo>
                  <a:pt x="11352371" y="5376196"/>
                  <a:pt x="11352371" y="5357146"/>
                  <a:pt x="11314271" y="5357146"/>
                </a:cubicBezTo>
                <a:lnTo>
                  <a:pt x="11342846" y="5352384"/>
                </a:lnTo>
                <a:cubicBezTo>
                  <a:pt x="11352371" y="5357146"/>
                  <a:pt x="11366658" y="5366671"/>
                  <a:pt x="11376183" y="5371434"/>
                </a:cubicBezTo>
                <a:close/>
                <a:moveTo>
                  <a:pt x="11228546" y="5371434"/>
                </a:moveTo>
                <a:cubicBezTo>
                  <a:pt x="11242834" y="5371434"/>
                  <a:pt x="11280933" y="5361909"/>
                  <a:pt x="11290458" y="5361909"/>
                </a:cubicBezTo>
                <a:cubicBezTo>
                  <a:pt x="11304746" y="5361909"/>
                  <a:pt x="11328558" y="5361909"/>
                  <a:pt x="11347608" y="5371434"/>
                </a:cubicBezTo>
                <a:cubicBezTo>
                  <a:pt x="11352371" y="5376196"/>
                  <a:pt x="11361896" y="5395246"/>
                  <a:pt x="11371421" y="5404771"/>
                </a:cubicBezTo>
                <a:lnTo>
                  <a:pt x="11371421" y="5414296"/>
                </a:lnTo>
                <a:cubicBezTo>
                  <a:pt x="11371421" y="5414296"/>
                  <a:pt x="11399996" y="5433346"/>
                  <a:pt x="11399996" y="5447634"/>
                </a:cubicBezTo>
                <a:cubicBezTo>
                  <a:pt x="11399996" y="5461921"/>
                  <a:pt x="11385708" y="5471446"/>
                  <a:pt x="11380946" y="5476209"/>
                </a:cubicBezTo>
                <a:cubicBezTo>
                  <a:pt x="11371421" y="5485734"/>
                  <a:pt x="11361896" y="5490496"/>
                  <a:pt x="11352371" y="5490496"/>
                </a:cubicBezTo>
                <a:cubicBezTo>
                  <a:pt x="11338083" y="5490496"/>
                  <a:pt x="11319033" y="5466684"/>
                  <a:pt x="11304746" y="5461921"/>
                </a:cubicBezTo>
                <a:cubicBezTo>
                  <a:pt x="11295221" y="5457159"/>
                  <a:pt x="11285696" y="5461921"/>
                  <a:pt x="11271408" y="5461921"/>
                </a:cubicBezTo>
                <a:cubicBezTo>
                  <a:pt x="11261883" y="5461921"/>
                  <a:pt x="11247596" y="5457159"/>
                  <a:pt x="11242834" y="5461921"/>
                </a:cubicBezTo>
                <a:cubicBezTo>
                  <a:pt x="11223784" y="5466684"/>
                  <a:pt x="11204734" y="5471446"/>
                  <a:pt x="11190446" y="5480971"/>
                </a:cubicBezTo>
                <a:cubicBezTo>
                  <a:pt x="11166634" y="5490496"/>
                  <a:pt x="11142821" y="5519071"/>
                  <a:pt x="11128534" y="5519071"/>
                </a:cubicBezTo>
                <a:lnTo>
                  <a:pt x="11080956" y="5519071"/>
                </a:lnTo>
                <a:cubicBezTo>
                  <a:pt x="11080956" y="5514309"/>
                  <a:pt x="11076194" y="5514309"/>
                  <a:pt x="11071431" y="5509546"/>
                </a:cubicBezTo>
                <a:cubicBezTo>
                  <a:pt x="11090481" y="5480971"/>
                  <a:pt x="11104721" y="5466684"/>
                  <a:pt x="11104721" y="5442871"/>
                </a:cubicBezTo>
                <a:cubicBezTo>
                  <a:pt x="11104721" y="5414296"/>
                  <a:pt x="11080956" y="5390484"/>
                  <a:pt x="11057144" y="5376196"/>
                </a:cubicBezTo>
                <a:cubicBezTo>
                  <a:pt x="11066669" y="5376196"/>
                  <a:pt x="11080956" y="5376196"/>
                  <a:pt x="11095244" y="5371434"/>
                </a:cubicBezTo>
                <a:cubicBezTo>
                  <a:pt x="11100006" y="5400009"/>
                  <a:pt x="11138059" y="5438109"/>
                  <a:pt x="11166634" y="5466684"/>
                </a:cubicBezTo>
                <a:lnTo>
                  <a:pt x="11176159" y="5466684"/>
                </a:lnTo>
                <a:cubicBezTo>
                  <a:pt x="11147584" y="5438109"/>
                  <a:pt x="11123771" y="5404771"/>
                  <a:pt x="11104721" y="5376196"/>
                </a:cubicBezTo>
                <a:cubicBezTo>
                  <a:pt x="11119009" y="5366671"/>
                  <a:pt x="11142821" y="5352384"/>
                  <a:pt x="11152346" y="5352384"/>
                </a:cubicBezTo>
                <a:cubicBezTo>
                  <a:pt x="11166634" y="5352384"/>
                  <a:pt x="11219021" y="5371434"/>
                  <a:pt x="11228546" y="5371434"/>
                </a:cubicBezTo>
                <a:close/>
                <a:moveTo>
                  <a:pt x="12271391" y="5442871"/>
                </a:moveTo>
                <a:cubicBezTo>
                  <a:pt x="12252341" y="5457159"/>
                  <a:pt x="12219050" y="5452396"/>
                  <a:pt x="12190475" y="5461921"/>
                </a:cubicBezTo>
                <a:lnTo>
                  <a:pt x="12176188" y="5461921"/>
                </a:lnTo>
                <a:lnTo>
                  <a:pt x="12176188" y="5428584"/>
                </a:lnTo>
                <a:cubicBezTo>
                  <a:pt x="12180950" y="5409534"/>
                  <a:pt x="12190475" y="5385721"/>
                  <a:pt x="12200000" y="5366671"/>
                </a:cubicBezTo>
                <a:cubicBezTo>
                  <a:pt x="12242863" y="5366671"/>
                  <a:pt x="12285679" y="5357146"/>
                  <a:pt x="12328541" y="5347621"/>
                </a:cubicBezTo>
                <a:cubicBezTo>
                  <a:pt x="12314254" y="5380959"/>
                  <a:pt x="12299966" y="5419059"/>
                  <a:pt x="12271391" y="5442871"/>
                </a:cubicBezTo>
                <a:close/>
                <a:moveTo>
                  <a:pt x="12114275" y="5352384"/>
                </a:moveTo>
                <a:cubicBezTo>
                  <a:pt x="12099988" y="5385721"/>
                  <a:pt x="12071413" y="5447634"/>
                  <a:pt x="12019025" y="5485734"/>
                </a:cubicBezTo>
                <a:cubicBezTo>
                  <a:pt x="12019025" y="5480971"/>
                  <a:pt x="12014263" y="5480971"/>
                  <a:pt x="12014263" y="5471446"/>
                </a:cubicBezTo>
                <a:cubicBezTo>
                  <a:pt x="12014263" y="5457159"/>
                  <a:pt x="12057125" y="5433346"/>
                  <a:pt x="12076175" y="5371434"/>
                </a:cubicBezTo>
                <a:cubicBezTo>
                  <a:pt x="12080938" y="5366671"/>
                  <a:pt x="12080938" y="5357146"/>
                  <a:pt x="12080938" y="5347621"/>
                </a:cubicBezTo>
                <a:cubicBezTo>
                  <a:pt x="12109513" y="5347621"/>
                  <a:pt x="12109513" y="5352384"/>
                  <a:pt x="12114275" y="5352384"/>
                </a:cubicBezTo>
                <a:close/>
                <a:moveTo>
                  <a:pt x="6552343" y="5428584"/>
                </a:moveTo>
                <a:lnTo>
                  <a:pt x="6552343" y="5661946"/>
                </a:lnTo>
                <a:lnTo>
                  <a:pt x="6419041" y="5661946"/>
                </a:lnTo>
                <a:lnTo>
                  <a:pt x="6419041" y="5461921"/>
                </a:lnTo>
                <a:cubicBezTo>
                  <a:pt x="6419041" y="5452396"/>
                  <a:pt x="6433328" y="5347621"/>
                  <a:pt x="6490478" y="5347621"/>
                </a:cubicBezTo>
                <a:cubicBezTo>
                  <a:pt x="6523816" y="5347621"/>
                  <a:pt x="6552343" y="5409534"/>
                  <a:pt x="6552343" y="5428584"/>
                </a:cubicBezTo>
                <a:close/>
                <a:moveTo>
                  <a:pt x="5290471" y="5376196"/>
                </a:moveTo>
                <a:cubicBezTo>
                  <a:pt x="5290471" y="5385721"/>
                  <a:pt x="5285708" y="5400009"/>
                  <a:pt x="5285708" y="5414296"/>
                </a:cubicBezTo>
                <a:cubicBezTo>
                  <a:pt x="5290471" y="5390484"/>
                  <a:pt x="5280946" y="5376196"/>
                  <a:pt x="5257133" y="5371434"/>
                </a:cubicBezTo>
                <a:lnTo>
                  <a:pt x="5257133" y="5347621"/>
                </a:lnTo>
                <a:cubicBezTo>
                  <a:pt x="5285708" y="5361909"/>
                  <a:pt x="5290471" y="5352384"/>
                  <a:pt x="5290471" y="5376196"/>
                </a:cubicBezTo>
                <a:close/>
                <a:moveTo>
                  <a:pt x="2428542" y="5395246"/>
                </a:moveTo>
                <a:lnTo>
                  <a:pt x="2428542" y="5414296"/>
                </a:lnTo>
                <a:cubicBezTo>
                  <a:pt x="2399967" y="5400009"/>
                  <a:pt x="2366629" y="5380959"/>
                  <a:pt x="2333339" y="5357146"/>
                </a:cubicBezTo>
                <a:lnTo>
                  <a:pt x="2342817" y="5347621"/>
                </a:lnTo>
                <a:cubicBezTo>
                  <a:pt x="2371392" y="5361909"/>
                  <a:pt x="2399967" y="5380959"/>
                  <a:pt x="2428542" y="5395246"/>
                </a:cubicBezTo>
                <a:close/>
                <a:moveTo>
                  <a:pt x="4947619" y="5495259"/>
                </a:moveTo>
                <a:cubicBezTo>
                  <a:pt x="4923806" y="5523834"/>
                  <a:pt x="4890469" y="5571459"/>
                  <a:pt x="4857131" y="5580984"/>
                </a:cubicBezTo>
                <a:cubicBezTo>
                  <a:pt x="4880944" y="5566696"/>
                  <a:pt x="4904756" y="5542884"/>
                  <a:pt x="4919044" y="5519071"/>
                </a:cubicBezTo>
                <a:cubicBezTo>
                  <a:pt x="4928569" y="5504784"/>
                  <a:pt x="4928569" y="5480971"/>
                  <a:pt x="4942856" y="5466684"/>
                </a:cubicBezTo>
                <a:cubicBezTo>
                  <a:pt x="4990481" y="5409534"/>
                  <a:pt x="5099971" y="5438109"/>
                  <a:pt x="5128546" y="5347621"/>
                </a:cubicBezTo>
                <a:cubicBezTo>
                  <a:pt x="5128546" y="5347621"/>
                  <a:pt x="5147596" y="5347621"/>
                  <a:pt x="5161883" y="5342859"/>
                </a:cubicBezTo>
                <a:cubicBezTo>
                  <a:pt x="5133308" y="5452396"/>
                  <a:pt x="5004769" y="5404771"/>
                  <a:pt x="4947619" y="5495259"/>
                </a:cubicBezTo>
                <a:close/>
                <a:moveTo>
                  <a:pt x="2942844" y="5342859"/>
                </a:moveTo>
                <a:cubicBezTo>
                  <a:pt x="2961894" y="5347621"/>
                  <a:pt x="3004757" y="5385721"/>
                  <a:pt x="3004757" y="5409534"/>
                </a:cubicBezTo>
                <a:cubicBezTo>
                  <a:pt x="2971419" y="5376196"/>
                  <a:pt x="2928557" y="5371434"/>
                  <a:pt x="2933319" y="5342859"/>
                </a:cubicBezTo>
                <a:lnTo>
                  <a:pt x="2942844" y="5342859"/>
                </a:lnTo>
                <a:close/>
                <a:moveTo>
                  <a:pt x="2409492" y="5342859"/>
                </a:moveTo>
                <a:cubicBezTo>
                  <a:pt x="2438067" y="5357146"/>
                  <a:pt x="2490454" y="5357146"/>
                  <a:pt x="2490454" y="5400009"/>
                </a:cubicBezTo>
                <a:cubicBezTo>
                  <a:pt x="2495217" y="5395246"/>
                  <a:pt x="2499979" y="5390484"/>
                  <a:pt x="2514267" y="5390484"/>
                </a:cubicBezTo>
                <a:cubicBezTo>
                  <a:pt x="2523792" y="5390484"/>
                  <a:pt x="2571417" y="5409534"/>
                  <a:pt x="2599992" y="5414296"/>
                </a:cubicBezTo>
                <a:lnTo>
                  <a:pt x="2599992" y="5433346"/>
                </a:lnTo>
                <a:cubicBezTo>
                  <a:pt x="2519029" y="5419059"/>
                  <a:pt x="2447592" y="5390484"/>
                  <a:pt x="2385679" y="5352384"/>
                </a:cubicBezTo>
                <a:cubicBezTo>
                  <a:pt x="2385679" y="5352384"/>
                  <a:pt x="2390442" y="5347621"/>
                  <a:pt x="2390442" y="5342859"/>
                </a:cubicBezTo>
                <a:lnTo>
                  <a:pt x="2409492" y="5342859"/>
                </a:lnTo>
                <a:close/>
                <a:moveTo>
                  <a:pt x="12752356" y="5338096"/>
                </a:moveTo>
                <a:cubicBezTo>
                  <a:pt x="12780931" y="5390484"/>
                  <a:pt x="12847606" y="5495259"/>
                  <a:pt x="12919044" y="5504784"/>
                </a:cubicBezTo>
                <a:cubicBezTo>
                  <a:pt x="12904756" y="5519071"/>
                  <a:pt x="12890469" y="5528596"/>
                  <a:pt x="12885706" y="5528596"/>
                </a:cubicBezTo>
                <a:cubicBezTo>
                  <a:pt x="12799981" y="5528596"/>
                  <a:pt x="12709494" y="5347621"/>
                  <a:pt x="12704731" y="5338096"/>
                </a:cubicBezTo>
                <a:lnTo>
                  <a:pt x="12752356" y="5338096"/>
                </a:lnTo>
                <a:close/>
                <a:moveTo>
                  <a:pt x="12666631" y="5338096"/>
                </a:moveTo>
                <a:cubicBezTo>
                  <a:pt x="12757119" y="5380959"/>
                  <a:pt x="12719019" y="5490496"/>
                  <a:pt x="12814269" y="5557171"/>
                </a:cubicBezTo>
                <a:cubicBezTo>
                  <a:pt x="12804744" y="5557171"/>
                  <a:pt x="12790456" y="5561934"/>
                  <a:pt x="12780931" y="5561934"/>
                </a:cubicBezTo>
                <a:cubicBezTo>
                  <a:pt x="12733306" y="5561934"/>
                  <a:pt x="12709494" y="5452396"/>
                  <a:pt x="12690444" y="5428584"/>
                </a:cubicBezTo>
                <a:cubicBezTo>
                  <a:pt x="12661869" y="5385721"/>
                  <a:pt x="12600004" y="5400009"/>
                  <a:pt x="12580954" y="5371434"/>
                </a:cubicBezTo>
                <a:cubicBezTo>
                  <a:pt x="12595241" y="5376196"/>
                  <a:pt x="12614291" y="5390484"/>
                  <a:pt x="12623816" y="5390484"/>
                </a:cubicBezTo>
                <a:cubicBezTo>
                  <a:pt x="12628531" y="5390484"/>
                  <a:pt x="12628531" y="5380959"/>
                  <a:pt x="12628531" y="5380959"/>
                </a:cubicBezTo>
                <a:cubicBezTo>
                  <a:pt x="12628531" y="5376196"/>
                  <a:pt x="12685681" y="5404771"/>
                  <a:pt x="12685681" y="5390484"/>
                </a:cubicBezTo>
                <a:cubicBezTo>
                  <a:pt x="12685681" y="5380959"/>
                  <a:pt x="12666631" y="5357146"/>
                  <a:pt x="12652344" y="5338096"/>
                </a:cubicBezTo>
                <a:lnTo>
                  <a:pt x="12666631" y="5338096"/>
                </a:lnTo>
                <a:close/>
                <a:moveTo>
                  <a:pt x="12419029" y="5414296"/>
                </a:moveTo>
                <a:cubicBezTo>
                  <a:pt x="12419029" y="5423821"/>
                  <a:pt x="12404741" y="5457159"/>
                  <a:pt x="12395216" y="5480971"/>
                </a:cubicBezTo>
                <a:lnTo>
                  <a:pt x="12352354" y="5480971"/>
                </a:lnTo>
                <a:cubicBezTo>
                  <a:pt x="12352354" y="5476209"/>
                  <a:pt x="12361879" y="5466684"/>
                  <a:pt x="12366641" y="5457159"/>
                </a:cubicBezTo>
                <a:cubicBezTo>
                  <a:pt x="12342829" y="5452396"/>
                  <a:pt x="12314254" y="5447634"/>
                  <a:pt x="12285679" y="5447634"/>
                </a:cubicBezTo>
                <a:cubicBezTo>
                  <a:pt x="12309491" y="5409534"/>
                  <a:pt x="12338066" y="5338096"/>
                  <a:pt x="12347591" y="5338096"/>
                </a:cubicBezTo>
                <a:cubicBezTo>
                  <a:pt x="12385691" y="5338096"/>
                  <a:pt x="12419029" y="5400009"/>
                  <a:pt x="12419029" y="5414296"/>
                </a:cubicBezTo>
                <a:close/>
                <a:moveTo>
                  <a:pt x="3452384" y="5352384"/>
                </a:moveTo>
                <a:lnTo>
                  <a:pt x="3385709" y="5352384"/>
                </a:lnTo>
                <a:cubicBezTo>
                  <a:pt x="3395234" y="5333334"/>
                  <a:pt x="3428571" y="5342859"/>
                  <a:pt x="3447621" y="5338096"/>
                </a:cubicBezTo>
                <a:cubicBezTo>
                  <a:pt x="3447621" y="5338096"/>
                  <a:pt x="3452384" y="5342859"/>
                  <a:pt x="3452384" y="5352384"/>
                </a:cubicBezTo>
                <a:close/>
                <a:moveTo>
                  <a:pt x="11695223" y="5366671"/>
                </a:moveTo>
                <a:cubicBezTo>
                  <a:pt x="11704748" y="5371434"/>
                  <a:pt x="11714273" y="5385721"/>
                  <a:pt x="11714273" y="5395246"/>
                </a:cubicBezTo>
                <a:cubicBezTo>
                  <a:pt x="11714273" y="5409534"/>
                  <a:pt x="11690461" y="5442871"/>
                  <a:pt x="11680936" y="5457159"/>
                </a:cubicBezTo>
                <a:cubicBezTo>
                  <a:pt x="11704748" y="5419059"/>
                  <a:pt x="11633311" y="5395246"/>
                  <a:pt x="11623786" y="5385721"/>
                </a:cubicBezTo>
                <a:cubicBezTo>
                  <a:pt x="11595211" y="5361909"/>
                  <a:pt x="11557111" y="5347621"/>
                  <a:pt x="11528536" y="5357146"/>
                </a:cubicBezTo>
                <a:cubicBezTo>
                  <a:pt x="11552348" y="5342859"/>
                  <a:pt x="11576161" y="5333334"/>
                  <a:pt x="11599973" y="5333334"/>
                </a:cubicBezTo>
                <a:cubicBezTo>
                  <a:pt x="11628548" y="5333334"/>
                  <a:pt x="11647598" y="5342859"/>
                  <a:pt x="11695223" y="5366671"/>
                </a:cubicBezTo>
                <a:close/>
                <a:moveTo>
                  <a:pt x="3371421" y="5342859"/>
                </a:moveTo>
                <a:cubicBezTo>
                  <a:pt x="3338084" y="5347621"/>
                  <a:pt x="3314271" y="5347621"/>
                  <a:pt x="3309509" y="5333334"/>
                </a:cubicBezTo>
                <a:cubicBezTo>
                  <a:pt x="3333321" y="5338096"/>
                  <a:pt x="3352371" y="5338096"/>
                  <a:pt x="3371421" y="5342859"/>
                </a:cubicBezTo>
                <a:close/>
                <a:moveTo>
                  <a:pt x="12066650" y="5328571"/>
                </a:moveTo>
                <a:cubicBezTo>
                  <a:pt x="12066650" y="5333334"/>
                  <a:pt x="12061888" y="5338096"/>
                  <a:pt x="12057125" y="5342859"/>
                </a:cubicBezTo>
                <a:cubicBezTo>
                  <a:pt x="12057125" y="5347621"/>
                  <a:pt x="12066650" y="5352384"/>
                  <a:pt x="12071413" y="5352384"/>
                </a:cubicBezTo>
                <a:cubicBezTo>
                  <a:pt x="12066650" y="5366671"/>
                  <a:pt x="12066650" y="5380959"/>
                  <a:pt x="12057125" y="5395246"/>
                </a:cubicBezTo>
                <a:cubicBezTo>
                  <a:pt x="12057125" y="5376196"/>
                  <a:pt x="12047600" y="5352384"/>
                  <a:pt x="12042838" y="5328571"/>
                </a:cubicBezTo>
                <a:lnTo>
                  <a:pt x="12066650" y="5328571"/>
                </a:lnTo>
                <a:close/>
                <a:moveTo>
                  <a:pt x="12047600" y="5385721"/>
                </a:moveTo>
                <a:cubicBezTo>
                  <a:pt x="12047600" y="5409534"/>
                  <a:pt x="12047600" y="5423821"/>
                  <a:pt x="12023788" y="5452396"/>
                </a:cubicBezTo>
                <a:cubicBezTo>
                  <a:pt x="12023788" y="5447634"/>
                  <a:pt x="12014263" y="5442871"/>
                  <a:pt x="12014263" y="5428584"/>
                </a:cubicBezTo>
                <a:cubicBezTo>
                  <a:pt x="12014263" y="5419059"/>
                  <a:pt x="12028550" y="5414296"/>
                  <a:pt x="12028550" y="5409534"/>
                </a:cubicBezTo>
                <a:cubicBezTo>
                  <a:pt x="12014263" y="5395246"/>
                  <a:pt x="11999975" y="5376196"/>
                  <a:pt x="11999975" y="5366671"/>
                </a:cubicBezTo>
                <a:cubicBezTo>
                  <a:pt x="11999975" y="5357146"/>
                  <a:pt x="12023788" y="5342859"/>
                  <a:pt x="12028550" y="5328571"/>
                </a:cubicBezTo>
                <a:cubicBezTo>
                  <a:pt x="12047600" y="5352384"/>
                  <a:pt x="12047600" y="5371434"/>
                  <a:pt x="12047600" y="5385721"/>
                </a:cubicBezTo>
                <a:close/>
                <a:moveTo>
                  <a:pt x="5290471" y="5333334"/>
                </a:moveTo>
                <a:lnTo>
                  <a:pt x="5290471" y="5347621"/>
                </a:lnTo>
                <a:cubicBezTo>
                  <a:pt x="5290471" y="5347621"/>
                  <a:pt x="5285708" y="5342859"/>
                  <a:pt x="5280946" y="5342859"/>
                </a:cubicBezTo>
                <a:lnTo>
                  <a:pt x="5280946" y="5328571"/>
                </a:lnTo>
                <a:cubicBezTo>
                  <a:pt x="5280946" y="5328571"/>
                  <a:pt x="5285708" y="5333334"/>
                  <a:pt x="5290471" y="5333334"/>
                </a:cubicBezTo>
                <a:close/>
                <a:moveTo>
                  <a:pt x="4047601" y="5333334"/>
                </a:moveTo>
                <a:cubicBezTo>
                  <a:pt x="4066651" y="5338096"/>
                  <a:pt x="4099989" y="5347621"/>
                  <a:pt x="4109514" y="5371434"/>
                </a:cubicBezTo>
                <a:cubicBezTo>
                  <a:pt x="4090464" y="5357146"/>
                  <a:pt x="4066651" y="5347621"/>
                  <a:pt x="4047601" y="5333334"/>
                </a:cubicBezTo>
                <a:close/>
                <a:moveTo>
                  <a:pt x="2657142" y="5333334"/>
                </a:moveTo>
                <a:cubicBezTo>
                  <a:pt x="2647617" y="5333334"/>
                  <a:pt x="2638092" y="5333334"/>
                  <a:pt x="2628567" y="5328571"/>
                </a:cubicBezTo>
                <a:cubicBezTo>
                  <a:pt x="2638092" y="5328571"/>
                  <a:pt x="2647617" y="5328571"/>
                  <a:pt x="2657142" y="5333334"/>
                </a:cubicBezTo>
                <a:close/>
                <a:moveTo>
                  <a:pt x="12666631" y="5376196"/>
                </a:moveTo>
                <a:cubicBezTo>
                  <a:pt x="12638056" y="5361909"/>
                  <a:pt x="12595241" y="5361909"/>
                  <a:pt x="12600004" y="5323809"/>
                </a:cubicBezTo>
                <a:cubicBezTo>
                  <a:pt x="12614291" y="5319046"/>
                  <a:pt x="12661869" y="5352384"/>
                  <a:pt x="12666631" y="5376196"/>
                </a:cubicBezTo>
                <a:close/>
                <a:moveTo>
                  <a:pt x="11433333" y="5366671"/>
                </a:moveTo>
                <a:cubicBezTo>
                  <a:pt x="11423808" y="5366671"/>
                  <a:pt x="11409521" y="5371434"/>
                  <a:pt x="11395233" y="5371434"/>
                </a:cubicBezTo>
                <a:cubicBezTo>
                  <a:pt x="11385708" y="5371434"/>
                  <a:pt x="11361896" y="5352384"/>
                  <a:pt x="11347608" y="5342859"/>
                </a:cubicBezTo>
                <a:cubicBezTo>
                  <a:pt x="11361896" y="5338096"/>
                  <a:pt x="11376183" y="5323809"/>
                  <a:pt x="11390471" y="5323809"/>
                </a:cubicBezTo>
                <a:cubicBezTo>
                  <a:pt x="11399996" y="5323809"/>
                  <a:pt x="11423808" y="5347621"/>
                  <a:pt x="11433333" y="5366671"/>
                </a:cubicBezTo>
                <a:close/>
                <a:moveTo>
                  <a:pt x="4138089" y="5323809"/>
                </a:moveTo>
                <a:cubicBezTo>
                  <a:pt x="4190476" y="5347621"/>
                  <a:pt x="4228576" y="5371434"/>
                  <a:pt x="4276154" y="5404771"/>
                </a:cubicBezTo>
                <a:cubicBezTo>
                  <a:pt x="4276154" y="5409534"/>
                  <a:pt x="4280916" y="5419059"/>
                  <a:pt x="4266629" y="5419059"/>
                </a:cubicBezTo>
                <a:cubicBezTo>
                  <a:pt x="4257104" y="5419059"/>
                  <a:pt x="4171426" y="5357146"/>
                  <a:pt x="4128564" y="5323809"/>
                </a:cubicBezTo>
                <a:lnTo>
                  <a:pt x="4138089" y="5323809"/>
                </a:lnTo>
                <a:close/>
                <a:moveTo>
                  <a:pt x="4157139" y="5371434"/>
                </a:moveTo>
                <a:cubicBezTo>
                  <a:pt x="4138089" y="5361909"/>
                  <a:pt x="4080939" y="5342859"/>
                  <a:pt x="4090464" y="5323809"/>
                </a:cubicBezTo>
                <a:cubicBezTo>
                  <a:pt x="4104751" y="5333334"/>
                  <a:pt x="4152376" y="5342859"/>
                  <a:pt x="4157139" y="5371434"/>
                </a:cubicBezTo>
                <a:close/>
                <a:moveTo>
                  <a:pt x="3514249" y="5333334"/>
                </a:moveTo>
                <a:cubicBezTo>
                  <a:pt x="3499961" y="5338096"/>
                  <a:pt x="3485674" y="5342859"/>
                  <a:pt x="3461909" y="5347621"/>
                </a:cubicBezTo>
                <a:cubicBezTo>
                  <a:pt x="3471434" y="5338096"/>
                  <a:pt x="3490436" y="5333334"/>
                  <a:pt x="3509486" y="5323809"/>
                </a:cubicBezTo>
                <a:cubicBezTo>
                  <a:pt x="3509486" y="5323809"/>
                  <a:pt x="3509486" y="5328571"/>
                  <a:pt x="3514249" y="5333334"/>
                </a:cubicBezTo>
                <a:close/>
                <a:moveTo>
                  <a:pt x="3295221" y="5333334"/>
                </a:moveTo>
                <a:cubicBezTo>
                  <a:pt x="3280934" y="5342859"/>
                  <a:pt x="3257121" y="5333334"/>
                  <a:pt x="3242834" y="5328571"/>
                </a:cubicBezTo>
                <a:cubicBezTo>
                  <a:pt x="3238071" y="5328571"/>
                  <a:pt x="3238071" y="5319046"/>
                  <a:pt x="3242834" y="5319046"/>
                </a:cubicBezTo>
                <a:cubicBezTo>
                  <a:pt x="3257121" y="5323809"/>
                  <a:pt x="3276171" y="5328571"/>
                  <a:pt x="3295221" y="5333334"/>
                </a:cubicBezTo>
                <a:close/>
                <a:moveTo>
                  <a:pt x="11938063" y="5361909"/>
                </a:moveTo>
                <a:cubicBezTo>
                  <a:pt x="11928538" y="5357146"/>
                  <a:pt x="11919013" y="5357146"/>
                  <a:pt x="11909488" y="5352384"/>
                </a:cubicBezTo>
                <a:cubicBezTo>
                  <a:pt x="11909488" y="5347621"/>
                  <a:pt x="11899963" y="5333334"/>
                  <a:pt x="11890438" y="5328571"/>
                </a:cubicBezTo>
                <a:cubicBezTo>
                  <a:pt x="11890438" y="5323809"/>
                  <a:pt x="11899963" y="5319046"/>
                  <a:pt x="11909488" y="5314284"/>
                </a:cubicBezTo>
                <a:cubicBezTo>
                  <a:pt x="11919013" y="5323809"/>
                  <a:pt x="11928538" y="5342859"/>
                  <a:pt x="11938063" y="5361909"/>
                </a:cubicBezTo>
                <a:close/>
                <a:moveTo>
                  <a:pt x="11690461" y="5314284"/>
                </a:moveTo>
                <a:cubicBezTo>
                  <a:pt x="11742848" y="5333334"/>
                  <a:pt x="11795236" y="5357146"/>
                  <a:pt x="11842861" y="5380959"/>
                </a:cubicBezTo>
                <a:cubicBezTo>
                  <a:pt x="11833336" y="5385721"/>
                  <a:pt x="11823811" y="5390484"/>
                  <a:pt x="11814286" y="5390484"/>
                </a:cubicBezTo>
                <a:cubicBezTo>
                  <a:pt x="11795236" y="5390484"/>
                  <a:pt x="11742848" y="5342859"/>
                  <a:pt x="11723798" y="5333334"/>
                </a:cubicBezTo>
                <a:cubicBezTo>
                  <a:pt x="11709511" y="5323809"/>
                  <a:pt x="11690461" y="5323809"/>
                  <a:pt x="11676173" y="5314284"/>
                </a:cubicBezTo>
                <a:lnTo>
                  <a:pt x="11690461" y="5314284"/>
                </a:lnTo>
                <a:close/>
                <a:moveTo>
                  <a:pt x="11661886" y="5319046"/>
                </a:moveTo>
                <a:cubicBezTo>
                  <a:pt x="11657123" y="5319046"/>
                  <a:pt x="11642836" y="5319046"/>
                  <a:pt x="11642836" y="5314284"/>
                </a:cubicBezTo>
                <a:cubicBezTo>
                  <a:pt x="11647598" y="5314284"/>
                  <a:pt x="11657123" y="5319046"/>
                  <a:pt x="11661886" y="5319046"/>
                </a:cubicBezTo>
                <a:close/>
                <a:moveTo>
                  <a:pt x="10104739" y="5352384"/>
                </a:moveTo>
                <a:cubicBezTo>
                  <a:pt x="10090452" y="5347621"/>
                  <a:pt x="10071402" y="5333334"/>
                  <a:pt x="10052352" y="5314284"/>
                </a:cubicBezTo>
                <a:cubicBezTo>
                  <a:pt x="10066639" y="5323809"/>
                  <a:pt x="10085689" y="5338096"/>
                  <a:pt x="10104739" y="5352384"/>
                </a:cubicBezTo>
                <a:close/>
                <a:moveTo>
                  <a:pt x="7695200" y="5423821"/>
                </a:moveTo>
                <a:lnTo>
                  <a:pt x="7695200" y="5728573"/>
                </a:lnTo>
                <a:cubicBezTo>
                  <a:pt x="7609523" y="5728573"/>
                  <a:pt x="7547610" y="5723811"/>
                  <a:pt x="7485698" y="5728573"/>
                </a:cubicBezTo>
                <a:lnTo>
                  <a:pt x="7490460" y="5500021"/>
                </a:lnTo>
                <a:cubicBezTo>
                  <a:pt x="7495223" y="5476209"/>
                  <a:pt x="7519035" y="5314284"/>
                  <a:pt x="7609523" y="5314284"/>
                </a:cubicBezTo>
                <a:cubicBezTo>
                  <a:pt x="7652385" y="5314284"/>
                  <a:pt x="7695200" y="5390484"/>
                  <a:pt x="7695200" y="5423821"/>
                </a:cubicBezTo>
                <a:close/>
                <a:moveTo>
                  <a:pt x="5271421" y="5333334"/>
                </a:moveTo>
                <a:cubicBezTo>
                  <a:pt x="5266658" y="5333334"/>
                  <a:pt x="5257133" y="5323809"/>
                  <a:pt x="5257133" y="5314284"/>
                </a:cubicBezTo>
                <a:cubicBezTo>
                  <a:pt x="5261896" y="5319046"/>
                  <a:pt x="5271421" y="5323809"/>
                  <a:pt x="5271421" y="5333334"/>
                </a:cubicBezTo>
                <a:close/>
                <a:moveTo>
                  <a:pt x="12019025" y="5323809"/>
                </a:moveTo>
                <a:cubicBezTo>
                  <a:pt x="12009500" y="5342859"/>
                  <a:pt x="11990450" y="5361909"/>
                  <a:pt x="11971400" y="5376196"/>
                </a:cubicBezTo>
                <a:cubicBezTo>
                  <a:pt x="11980925" y="5357146"/>
                  <a:pt x="11985688" y="5333334"/>
                  <a:pt x="11990450" y="5309521"/>
                </a:cubicBezTo>
                <a:lnTo>
                  <a:pt x="12019025" y="5323809"/>
                </a:lnTo>
                <a:close/>
                <a:moveTo>
                  <a:pt x="3414284" y="5309521"/>
                </a:moveTo>
                <a:lnTo>
                  <a:pt x="3414284" y="5323809"/>
                </a:lnTo>
                <a:cubicBezTo>
                  <a:pt x="3361896" y="5328571"/>
                  <a:pt x="3357134" y="5323809"/>
                  <a:pt x="3352371" y="5323809"/>
                </a:cubicBezTo>
                <a:lnTo>
                  <a:pt x="3352371" y="5309521"/>
                </a:lnTo>
                <a:lnTo>
                  <a:pt x="3414284" y="5309521"/>
                </a:lnTo>
                <a:close/>
                <a:moveTo>
                  <a:pt x="10952369" y="5376196"/>
                </a:moveTo>
                <a:cubicBezTo>
                  <a:pt x="10961894" y="5376196"/>
                  <a:pt x="10999994" y="5366671"/>
                  <a:pt x="11014281" y="5366671"/>
                </a:cubicBezTo>
                <a:cubicBezTo>
                  <a:pt x="11042856" y="5366671"/>
                  <a:pt x="11095244" y="5409534"/>
                  <a:pt x="11095244" y="5442871"/>
                </a:cubicBezTo>
                <a:cubicBezTo>
                  <a:pt x="11095244" y="5466684"/>
                  <a:pt x="11057144" y="5519071"/>
                  <a:pt x="11038094" y="5519071"/>
                </a:cubicBezTo>
                <a:cubicBezTo>
                  <a:pt x="11023806" y="5519071"/>
                  <a:pt x="11023806" y="5514309"/>
                  <a:pt x="11014281" y="5514309"/>
                </a:cubicBezTo>
                <a:cubicBezTo>
                  <a:pt x="11019044" y="5480971"/>
                  <a:pt x="10995231" y="5447634"/>
                  <a:pt x="10980944" y="5442871"/>
                </a:cubicBezTo>
                <a:cubicBezTo>
                  <a:pt x="10971419" y="5438109"/>
                  <a:pt x="10961894" y="5438109"/>
                  <a:pt x="10952369" y="5433346"/>
                </a:cubicBezTo>
                <a:cubicBezTo>
                  <a:pt x="10947606" y="5433346"/>
                  <a:pt x="10942844" y="5419059"/>
                  <a:pt x="10933319" y="5414296"/>
                </a:cubicBezTo>
                <a:cubicBezTo>
                  <a:pt x="10904744" y="5404771"/>
                  <a:pt x="10847594" y="5395246"/>
                  <a:pt x="10838069" y="5395246"/>
                </a:cubicBezTo>
                <a:cubicBezTo>
                  <a:pt x="10823781" y="5395246"/>
                  <a:pt x="10799969" y="5400009"/>
                  <a:pt x="10790444" y="5414296"/>
                </a:cubicBezTo>
                <a:cubicBezTo>
                  <a:pt x="10780919" y="5419059"/>
                  <a:pt x="10785681" y="5438109"/>
                  <a:pt x="10776156" y="5447634"/>
                </a:cubicBezTo>
                <a:cubicBezTo>
                  <a:pt x="10776156" y="5442871"/>
                  <a:pt x="10776156" y="5409534"/>
                  <a:pt x="10757106" y="5409534"/>
                </a:cubicBezTo>
                <a:cubicBezTo>
                  <a:pt x="10742819" y="5409534"/>
                  <a:pt x="10747581" y="5414296"/>
                  <a:pt x="10742819" y="5414296"/>
                </a:cubicBezTo>
                <a:cubicBezTo>
                  <a:pt x="10733294" y="5419059"/>
                  <a:pt x="10723769" y="5414296"/>
                  <a:pt x="10709529" y="5414296"/>
                </a:cubicBezTo>
                <a:cubicBezTo>
                  <a:pt x="10700004" y="5414296"/>
                  <a:pt x="10676192" y="5428584"/>
                  <a:pt x="10661904" y="5438109"/>
                </a:cubicBezTo>
                <a:lnTo>
                  <a:pt x="10647617" y="5438109"/>
                </a:lnTo>
                <a:cubicBezTo>
                  <a:pt x="10642854" y="5433346"/>
                  <a:pt x="10642854" y="5438109"/>
                  <a:pt x="10642854" y="5423821"/>
                </a:cubicBezTo>
                <a:cubicBezTo>
                  <a:pt x="10642854" y="5371434"/>
                  <a:pt x="10747581" y="5328571"/>
                  <a:pt x="10766631" y="5323809"/>
                </a:cubicBezTo>
                <a:cubicBezTo>
                  <a:pt x="10771394" y="5323809"/>
                  <a:pt x="10785681" y="5314284"/>
                  <a:pt x="10795206" y="5304759"/>
                </a:cubicBezTo>
                <a:cubicBezTo>
                  <a:pt x="10833306" y="5347621"/>
                  <a:pt x="10904744" y="5376196"/>
                  <a:pt x="10952369" y="5376196"/>
                </a:cubicBezTo>
                <a:close/>
                <a:moveTo>
                  <a:pt x="10138077" y="5423821"/>
                </a:moveTo>
                <a:cubicBezTo>
                  <a:pt x="10104739" y="5414296"/>
                  <a:pt x="10109502" y="5400009"/>
                  <a:pt x="10109502" y="5380959"/>
                </a:cubicBezTo>
                <a:cubicBezTo>
                  <a:pt x="10109502" y="5338096"/>
                  <a:pt x="10128552" y="5342859"/>
                  <a:pt x="10147602" y="5304759"/>
                </a:cubicBezTo>
                <a:cubicBezTo>
                  <a:pt x="10133314" y="5333334"/>
                  <a:pt x="10123789" y="5390484"/>
                  <a:pt x="10138077" y="5423821"/>
                </a:cubicBezTo>
                <a:close/>
                <a:moveTo>
                  <a:pt x="3542824" y="5323809"/>
                </a:moveTo>
                <a:cubicBezTo>
                  <a:pt x="3538061" y="5323809"/>
                  <a:pt x="3528536" y="5328571"/>
                  <a:pt x="3523774" y="5328571"/>
                </a:cubicBezTo>
                <a:cubicBezTo>
                  <a:pt x="3523774" y="5323809"/>
                  <a:pt x="3533299" y="5314284"/>
                  <a:pt x="3542824" y="5304759"/>
                </a:cubicBezTo>
                <a:lnTo>
                  <a:pt x="3542824" y="5323809"/>
                </a:lnTo>
                <a:close/>
                <a:moveTo>
                  <a:pt x="2761869" y="5342859"/>
                </a:moveTo>
                <a:cubicBezTo>
                  <a:pt x="2776157" y="5338096"/>
                  <a:pt x="2795207" y="5323809"/>
                  <a:pt x="2814257" y="5304759"/>
                </a:cubicBezTo>
                <a:cubicBezTo>
                  <a:pt x="2823782" y="5333334"/>
                  <a:pt x="2780919" y="5333334"/>
                  <a:pt x="2761869" y="5342859"/>
                </a:cubicBezTo>
                <a:close/>
                <a:moveTo>
                  <a:pt x="10190464" y="5371434"/>
                </a:moveTo>
                <a:cubicBezTo>
                  <a:pt x="10190464" y="5376196"/>
                  <a:pt x="10185702" y="5409534"/>
                  <a:pt x="10161889" y="5419059"/>
                </a:cubicBezTo>
                <a:lnTo>
                  <a:pt x="10147602" y="5419059"/>
                </a:lnTo>
                <a:lnTo>
                  <a:pt x="10147602" y="5352384"/>
                </a:lnTo>
                <a:cubicBezTo>
                  <a:pt x="10152364" y="5338096"/>
                  <a:pt x="10157127" y="5319046"/>
                  <a:pt x="10166652" y="5299996"/>
                </a:cubicBezTo>
                <a:cubicBezTo>
                  <a:pt x="10176177" y="5323809"/>
                  <a:pt x="10190464" y="5357146"/>
                  <a:pt x="10190464" y="5371434"/>
                </a:cubicBezTo>
                <a:close/>
                <a:moveTo>
                  <a:pt x="9971389" y="5328571"/>
                </a:moveTo>
                <a:cubicBezTo>
                  <a:pt x="9976152" y="5319046"/>
                  <a:pt x="9976152" y="5309521"/>
                  <a:pt x="9980914" y="5299996"/>
                </a:cubicBezTo>
                <a:cubicBezTo>
                  <a:pt x="9980914" y="5309521"/>
                  <a:pt x="9976152" y="5319046"/>
                  <a:pt x="9971389" y="5328571"/>
                </a:cubicBezTo>
                <a:close/>
                <a:moveTo>
                  <a:pt x="3219021" y="5328571"/>
                </a:moveTo>
                <a:cubicBezTo>
                  <a:pt x="3204734" y="5323809"/>
                  <a:pt x="3185684" y="5319046"/>
                  <a:pt x="3171396" y="5309521"/>
                </a:cubicBezTo>
                <a:cubicBezTo>
                  <a:pt x="3166634" y="5309521"/>
                  <a:pt x="3166634" y="5299996"/>
                  <a:pt x="3171396" y="5299996"/>
                </a:cubicBezTo>
                <a:cubicBezTo>
                  <a:pt x="3195209" y="5304759"/>
                  <a:pt x="3219021" y="5304759"/>
                  <a:pt x="3219021" y="5328571"/>
                </a:cubicBezTo>
                <a:close/>
                <a:moveTo>
                  <a:pt x="1138095" y="5361909"/>
                </a:moveTo>
                <a:cubicBezTo>
                  <a:pt x="1142857" y="5357146"/>
                  <a:pt x="1147620" y="5347621"/>
                  <a:pt x="1147620" y="5342859"/>
                </a:cubicBezTo>
                <a:cubicBezTo>
                  <a:pt x="1166670" y="5357146"/>
                  <a:pt x="1166670" y="5400009"/>
                  <a:pt x="1176195" y="5419059"/>
                </a:cubicBezTo>
                <a:cubicBezTo>
                  <a:pt x="1180957" y="5414296"/>
                  <a:pt x="1180957" y="5409534"/>
                  <a:pt x="1185720" y="5404771"/>
                </a:cubicBezTo>
                <a:cubicBezTo>
                  <a:pt x="1190482" y="5433346"/>
                  <a:pt x="1190482" y="5461921"/>
                  <a:pt x="1190482" y="5490496"/>
                </a:cubicBezTo>
                <a:cubicBezTo>
                  <a:pt x="1185720" y="5461921"/>
                  <a:pt x="1176195" y="5423821"/>
                  <a:pt x="1157145" y="5400009"/>
                </a:cubicBezTo>
                <a:cubicBezTo>
                  <a:pt x="1138095" y="5366671"/>
                  <a:pt x="1090470" y="5328571"/>
                  <a:pt x="1090470" y="5319046"/>
                </a:cubicBezTo>
                <a:cubicBezTo>
                  <a:pt x="1090470" y="5304759"/>
                  <a:pt x="1095232" y="5304759"/>
                  <a:pt x="1095232" y="5299996"/>
                </a:cubicBezTo>
                <a:cubicBezTo>
                  <a:pt x="1128570" y="5304759"/>
                  <a:pt x="1123807" y="5338096"/>
                  <a:pt x="1138095" y="5361909"/>
                </a:cubicBezTo>
                <a:close/>
                <a:moveTo>
                  <a:pt x="9985677" y="5323809"/>
                </a:moveTo>
                <a:cubicBezTo>
                  <a:pt x="9990439" y="5314284"/>
                  <a:pt x="9990439" y="5304759"/>
                  <a:pt x="9995202" y="5295281"/>
                </a:cubicBezTo>
                <a:cubicBezTo>
                  <a:pt x="9995202" y="5304759"/>
                  <a:pt x="9990439" y="5314284"/>
                  <a:pt x="9985677" y="5323809"/>
                </a:cubicBezTo>
                <a:close/>
                <a:moveTo>
                  <a:pt x="5276183" y="5309521"/>
                </a:moveTo>
                <a:cubicBezTo>
                  <a:pt x="5271421" y="5304759"/>
                  <a:pt x="5266658" y="5295281"/>
                  <a:pt x="5271421" y="5295281"/>
                </a:cubicBezTo>
                <a:cubicBezTo>
                  <a:pt x="5276183" y="5299996"/>
                  <a:pt x="5276183" y="5304759"/>
                  <a:pt x="5276183" y="5309521"/>
                </a:cubicBezTo>
                <a:close/>
                <a:moveTo>
                  <a:pt x="3338084" y="5304759"/>
                </a:moveTo>
                <a:cubicBezTo>
                  <a:pt x="3338084" y="5309521"/>
                  <a:pt x="3342846" y="5319046"/>
                  <a:pt x="3342846" y="5323809"/>
                </a:cubicBezTo>
                <a:cubicBezTo>
                  <a:pt x="3309509" y="5319046"/>
                  <a:pt x="3285696" y="5314284"/>
                  <a:pt x="3266646" y="5309521"/>
                </a:cubicBezTo>
                <a:cubicBezTo>
                  <a:pt x="3271409" y="5304759"/>
                  <a:pt x="3271409" y="5295281"/>
                  <a:pt x="3280934" y="5295281"/>
                </a:cubicBezTo>
                <a:cubicBezTo>
                  <a:pt x="3295221" y="5295281"/>
                  <a:pt x="3319034" y="5299996"/>
                  <a:pt x="3338084" y="5304759"/>
                </a:cubicBezTo>
                <a:close/>
                <a:moveTo>
                  <a:pt x="985695" y="5328571"/>
                </a:moveTo>
                <a:cubicBezTo>
                  <a:pt x="990457" y="5319046"/>
                  <a:pt x="995220" y="5304759"/>
                  <a:pt x="1004745" y="5295281"/>
                </a:cubicBezTo>
                <a:cubicBezTo>
                  <a:pt x="999982" y="5304759"/>
                  <a:pt x="995220" y="5319046"/>
                  <a:pt x="985695" y="5328571"/>
                </a:cubicBezTo>
                <a:close/>
                <a:moveTo>
                  <a:pt x="11723798" y="5347621"/>
                </a:moveTo>
                <a:cubicBezTo>
                  <a:pt x="11747611" y="5357146"/>
                  <a:pt x="11761898" y="5380959"/>
                  <a:pt x="11780948" y="5390484"/>
                </a:cubicBezTo>
                <a:cubicBezTo>
                  <a:pt x="11761898" y="5395246"/>
                  <a:pt x="11738086" y="5404771"/>
                  <a:pt x="11719036" y="5414296"/>
                </a:cubicBezTo>
                <a:cubicBezTo>
                  <a:pt x="11728561" y="5347621"/>
                  <a:pt x="11623786" y="5323809"/>
                  <a:pt x="11599973" y="5323809"/>
                </a:cubicBezTo>
                <a:cubicBezTo>
                  <a:pt x="11566636" y="5323809"/>
                  <a:pt x="11566636" y="5319046"/>
                  <a:pt x="11523773" y="5347621"/>
                </a:cubicBezTo>
                <a:cubicBezTo>
                  <a:pt x="11509486" y="5328571"/>
                  <a:pt x="11485673" y="5304759"/>
                  <a:pt x="11461908" y="5290519"/>
                </a:cubicBezTo>
                <a:cubicBezTo>
                  <a:pt x="11547586" y="5309521"/>
                  <a:pt x="11638073" y="5314284"/>
                  <a:pt x="11723798" y="5347621"/>
                </a:cubicBezTo>
                <a:close/>
                <a:moveTo>
                  <a:pt x="11509486" y="5352384"/>
                </a:moveTo>
                <a:cubicBezTo>
                  <a:pt x="11490436" y="5357146"/>
                  <a:pt x="11461908" y="5361909"/>
                  <a:pt x="11452383" y="5361909"/>
                </a:cubicBezTo>
                <a:cubicBezTo>
                  <a:pt x="11438096" y="5361909"/>
                  <a:pt x="11419046" y="5328571"/>
                  <a:pt x="11399996" y="5314284"/>
                </a:cubicBezTo>
                <a:cubicBezTo>
                  <a:pt x="11409521" y="5309521"/>
                  <a:pt x="11419046" y="5290519"/>
                  <a:pt x="11433333" y="5290519"/>
                </a:cubicBezTo>
                <a:cubicBezTo>
                  <a:pt x="11442858" y="5290519"/>
                  <a:pt x="11504723" y="5328571"/>
                  <a:pt x="11509486" y="5352384"/>
                </a:cubicBezTo>
                <a:close/>
                <a:moveTo>
                  <a:pt x="10785681" y="5299996"/>
                </a:moveTo>
                <a:cubicBezTo>
                  <a:pt x="10771394" y="5309521"/>
                  <a:pt x="10628567" y="5357146"/>
                  <a:pt x="10628567" y="5423821"/>
                </a:cubicBezTo>
                <a:cubicBezTo>
                  <a:pt x="10628567" y="5452396"/>
                  <a:pt x="10700004" y="5495259"/>
                  <a:pt x="10723769" y="5500021"/>
                </a:cubicBezTo>
                <a:cubicBezTo>
                  <a:pt x="10738056" y="5504784"/>
                  <a:pt x="10766631" y="5509546"/>
                  <a:pt x="10790444" y="5509546"/>
                </a:cubicBezTo>
                <a:cubicBezTo>
                  <a:pt x="10776156" y="5514309"/>
                  <a:pt x="10747581" y="5523834"/>
                  <a:pt x="10738056" y="5523834"/>
                </a:cubicBezTo>
                <a:cubicBezTo>
                  <a:pt x="10714292" y="5523834"/>
                  <a:pt x="10709529" y="5519071"/>
                  <a:pt x="10671429" y="5480971"/>
                </a:cubicBezTo>
                <a:cubicBezTo>
                  <a:pt x="10661904" y="5471446"/>
                  <a:pt x="10571417" y="5457159"/>
                  <a:pt x="10561892" y="5457159"/>
                </a:cubicBezTo>
                <a:cubicBezTo>
                  <a:pt x="10528554" y="5457159"/>
                  <a:pt x="10523792" y="5495259"/>
                  <a:pt x="10476167" y="5495259"/>
                </a:cubicBezTo>
                <a:cubicBezTo>
                  <a:pt x="10466642" y="5495259"/>
                  <a:pt x="10452354" y="5485734"/>
                  <a:pt x="10438067" y="5485734"/>
                </a:cubicBezTo>
                <a:cubicBezTo>
                  <a:pt x="10428542" y="5485734"/>
                  <a:pt x="10414254" y="5495259"/>
                  <a:pt x="10404729" y="5495259"/>
                </a:cubicBezTo>
                <a:cubicBezTo>
                  <a:pt x="10385679" y="5495259"/>
                  <a:pt x="10380917" y="5485734"/>
                  <a:pt x="10380917" y="5476209"/>
                </a:cubicBezTo>
                <a:cubicBezTo>
                  <a:pt x="10380917" y="5457159"/>
                  <a:pt x="10395204" y="5428584"/>
                  <a:pt x="10414254" y="5423821"/>
                </a:cubicBezTo>
                <a:cubicBezTo>
                  <a:pt x="10423779" y="5419059"/>
                  <a:pt x="10447592" y="5428584"/>
                  <a:pt x="10466642" y="5423821"/>
                </a:cubicBezTo>
                <a:cubicBezTo>
                  <a:pt x="10466642" y="5423821"/>
                  <a:pt x="10471404" y="5423821"/>
                  <a:pt x="10476167" y="5419059"/>
                </a:cubicBezTo>
                <a:cubicBezTo>
                  <a:pt x="10457117" y="5395246"/>
                  <a:pt x="10423779" y="5404771"/>
                  <a:pt x="10423779" y="5380959"/>
                </a:cubicBezTo>
                <a:cubicBezTo>
                  <a:pt x="10423779" y="5347621"/>
                  <a:pt x="10466642" y="5338096"/>
                  <a:pt x="10466642" y="5333334"/>
                </a:cubicBezTo>
                <a:cubicBezTo>
                  <a:pt x="10466642" y="5323809"/>
                  <a:pt x="10461879" y="5328571"/>
                  <a:pt x="10457117" y="5323809"/>
                </a:cubicBezTo>
                <a:cubicBezTo>
                  <a:pt x="10476167" y="5314284"/>
                  <a:pt x="10504742" y="5304759"/>
                  <a:pt x="10519029" y="5304759"/>
                </a:cubicBezTo>
                <a:cubicBezTo>
                  <a:pt x="10528554" y="5304759"/>
                  <a:pt x="10561892" y="5314284"/>
                  <a:pt x="10576179" y="5314284"/>
                </a:cubicBezTo>
                <a:cubicBezTo>
                  <a:pt x="10585704" y="5314284"/>
                  <a:pt x="10585704" y="5304759"/>
                  <a:pt x="10599992" y="5304759"/>
                </a:cubicBezTo>
                <a:cubicBezTo>
                  <a:pt x="10623804" y="5299996"/>
                  <a:pt x="10652379" y="5309521"/>
                  <a:pt x="10680954" y="5304759"/>
                </a:cubicBezTo>
                <a:cubicBezTo>
                  <a:pt x="10704767" y="5299996"/>
                  <a:pt x="10738056" y="5290519"/>
                  <a:pt x="10752344" y="5290519"/>
                </a:cubicBezTo>
                <a:cubicBezTo>
                  <a:pt x="10761869" y="5290519"/>
                  <a:pt x="10776156" y="5295281"/>
                  <a:pt x="10785681" y="5299996"/>
                </a:cubicBezTo>
                <a:close/>
                <a:moveTo>
                  <a:pt x="10071402" y="5295281"/>
                </a:moveTo>
                <a:cubicBezTo>
                  <a:pt x="10066639" y="5295281"/>
                  <a:pt x="10057114" y="5290519"/>
                  <a:pt x="10052352" y="5285756"/>
                </a:cubicBezTo>
                <a:cubicBezTo>
                  <a:pt x="10057114" y="5285756"/>
                  <a:pt x="10066639" y="5290519"/>
                  <a:pt x="10071402" y="5295281"/>
                </a:cubicBezTo>
                <a:close/>
                <a:moveTo>
                  <a:pt x="4119039" y="5309521"/>
                </a:moveTo>
                <a:lnTo>
                  <a:pt x="4119039" y="5323809"/>
                </a:lnTo>
                <a:cubicBezTo>
                  <a:pt x="4095226" y="5314284"/>
                  <a:pt x="4071414" y="5309521"/>
                  <a:pt x="4071414" y="5285756"/>
                </a:cubicBezTo>
                <a:cubicBezTo>
                  <a:pt x="4085701" y="5290519"/>
                  <a:pt x="4104751" y="5304759"/>
                  <a:pt x="4119039" y="5309521"/>
                </a:cubicBezTo>
                <a:close/>
                <a:moveTo>
                  <a:pt x="4019026" y="5290519"/>
                </a:moveTo>
                <a:cubicBezTo>
                  <a:pt x="4042839" y="5285756"/>
                  <a:pt x="4061889" y="5304759"/>
                  <a:pt x="4076176" y="5323809"/>
                </a:cubicBezTo>
                <a:cubicBezTo>
                  <a:pt x="4057126" y="5319046"/>
                  <a:pt x="4038076" y="5304759"/>
                  <a:pt x="4019026" y="5290519"/>
                </a:cubicBezTo>
                <a:close/>
                <a:moveTo>
                  <a:pt x="3533299" y="5299996"/>
                </a:moveTo>
                <a:cubicBezTo>
                  <a:pt x="3504724" y="5314284"/>
                  <a:pt x="3457146" y="5328571"/>
                  <a:pt x="3442859" y="5328571"/>
                </a:cubicBezTo>
                <a:lnTo>
                  <a:pt x="3423809" y="5328571"/>
                </a:lnTo>
                <a:lnTo>
                  <a:pt x="3423809" y="5309521"/>
                </a:lnTo>
                <a:cubicBezTo>
                  <a:pt x="3438096" y="5309521"/>
                  <a:pt x="3461909" y="5304759"/>
                  <a:pt x="3476196" y="5304759"/>
                </a:cubicBezTo>
                <a:cubicBezTo>
                  <a:pt x="3485674" y="5304759"/>
                  <a:pt x="3480959" y="5314284"/>
                  <a:pt x="3485674" y="5319046"/>
                </a:cubicBezTo>
                <a:cubicBezTo>
                  <a:pt x="3495199" y="5304759"/>
                  <a:pt x="3514249" y="5290519"/>
                  <a:pt x="3533299" y="5285756"/>
                </a:cubicBezTo>
                <a:lnTo>
                  <a:pt x="3533299" y="5299996"/>
                </a:lnTo>
                <a:close/>
                <a:moveTo>
                  <a:pt x="10047589" y="5309521"/>
                </a:moveTo>
                <a:cubicBezTo>
                  <a:pt x="10033302" y="5304759"/>
                  <a:pt x="10019014" y="5304759"/>
                  <a:pt x="10004727" y="5295281"/>
                </a:cubicBezTo>
                <a:cubicBezTo>
                  <a:pt x="10009489" y="5285756"/>
                  <a:pt x="10014252" y="5280994"/>
                  <a:pt x="10023777" y="5280994"/>
                </a:cubicBezTo>
                <a:cubicBezTo>
                  <a:pt x="10042827" y="5280994"/>
                  <a:pt x="10038064" y="5290519"/>
                  <a:pt x="10047589" y="5309521"/>
                </a:cubicBezTo>
                <a:close/>
                <a:moveTo>
                  <a:pt x="3438096" y="5280994"/>
                </a:moveTo>
                <a:lnTo>
                  <a:pt x="3438096" y="5295281"/>
                </a:lnTo>
                <a:lnTo>
                  <a:pt x="3380946" y="5295281"/>
                </a:lnTo>
                <a:cubicBezTo>
                  <a:pt x="3380946" y="5290519"/>
                  <a:pt x="3385709" y="5285756"/>
                  <a:pt x="3390471" y="5280994"/>
                </a:cubicBezTo>
                <a:lnTo>
                  <a:pt x="3438096" y="5280994"/>
                </a:lnTo>
                <a:close/>
                <a:moveTo>
                  <a:pt x="3257121" y="5309521"/>
                </a:moveTo>
                <a:lnTo>
                  <a:pt x="3199971" y="5295281"/>
                </a:lnTo>
                <a:cubicBezTo>
                  <a:pt x="3238071" y="5266706"/>
                  <a:pt x="3238071" y="5290519"/>
                  <a:pt x="3257121" y="5285756"/>
                </a:cubicBezTo>
                <a:lnTo>
                  <a:pt x="3257121" y="5309521"/>
                </a:lnTo>
                <a:close/>
                <a:moveTo>
                  <a:pt x="3157109" y="5295281"/>
                </a:moveTo>
                <a:lnTo>
                  <a:pt x="3157109" y="5309521"/>
                </a:lnTo>
                <a:cubicBezTo>
                  <a:pt x="3138059" y="5304759"/>
                  <a:pt x="3114246" y="5295281"/>
                  <a:pt x="3090482" y="5285756"/>
                </a:cubicBezTo>
                <a:cubicBezTo>
                  <a:pt x="3090482" y="5285756"/>
                  <a:pt x="3095244" y="5280994"/>
                  <a:pt x="3095244" y="5276231"/>
                </a:cubicBezTo>
                <a:cubicBezTo>
                  <a:pt x="3114246" y="5280994"/>
                  <a:pt x="3138059" y="5290519"/>
                  <a:pt x="3157109" y="5295281"/>
                </a:cubicBezTo>
                <a:close/>
                <a:moveTo>
                  <a:pt x="2266664" y="5338096"/>
                </a:moveTo>
                <a:cubicBezTo>
                  <a:pt x="2280952" y="5338096"/>
                  <a:pt x="2323814" y="5371434"/>
                  <a:pt x="2342817" y="5385721"/>
                </a:cubicBezTo>
                <a:cubicBezTo>
                  <a:pt x="2347579" y="5395246"/>
                  <a:pt x="2347579" y="5404771"/>
                  <a:pt x="2352342" y="5414296"/>
                </a:cubicBezTo>
                <a:cubicBezTo>
                  <a:pt x="2357104" y="5409534"/>
                  <a:pt x="2357104" y="5404771"/>
                  <a:pt x="2366629" y="5404771"/>
                </a:cubicBezTo>
                <a:cubicBezTo>
                  <a:pt x="2380917" y="5404771"/>
                  <a:pt x="2423779" y="5428584"/>
                  <a:pt x="2452354" y="5442871"/>
                </a:cubicBezTo>
                <a:cubicBezTo>
                  <a:pt x="2447592" y="5452396"/>
                  <a:pt x="2447592" y="5461921"/>
                  <a:pt x="2447592" y="5471446"/>
                </a:cubicBezTo>
                <a:cubicBezTo>
                  <a:pt x="2361867" y="5447634"/>
                  <a:pt x="2252377" y="5342859"/>
                  <a:pt x="2176177" y="5280994"/>
                </a:cubicBezTo>
                <a:cubicBezTo>
                  <a:pt x="2199989" y="5276231"/>
                  <a:pt x="2257139" y="5314284"/>
                  <a:pt x="2257139" y="5342859"/>
                </a:cubicBezTo>
                <a:cubicBezTo>
                  <a:pt x="2261902" y="5338096"/>
                  <a:pt x="2257139" y="5338096"/>
                  <a:pt x="2266664" y="5338096"/>
                </a:cubicBezTo>
                <a:close/>
                <a:moveTo>
                  <a:pt x="10052352" y="5271469"/>
                </a:moveTo>
                <a:lnTo>
                  <a:pt x="10038064" y="5271469"/>
                </a:lnTo>
                <a:lnTo>
                  <a:pt x="10052352" y="5271469"/>
                </a:lnTo>
                <a:close/>
                <a:moveTo>
                  <a:pt x="5290471" y="5290519"/>
                </a:moveTo>
                <a:cubicBezTo>
                  <a:pt x="5285708" y="5290519"/>
                  <a:pt x="5276183" y="5280994"/>
                  <a:pt x="5276183" y="5271469"/>
                </a:cubicBezTo>
                <a:cubicBezTo>
                  <a:pt x="5280946" y="5276231"/>
                  <a:pt x="5290471" y="5280994"/>
                  <a:pt x="5290471" y="5290519"/>
                </a:cubicBezTo>
                <a:close/>
                <a:moveTo>
                  <a:pt x="4038076" y="5328571"/>
                </a:moveTo>
                <a:cubicBezTo>
                  <a:pt x="4023789" y="5319046"/>
                  <a:pt x="3976164" y="5304759"/>
                  <a:pt x="3976164" y="5285756"/>
                </a:cubicBezTo>
                <a:cubicBezTo>
                  <a:pt x="3976164" y="5276231"/>
                  <a:pt x="3980926" y="5271469"/>
                  <a:pt x="3980926" y="5271469"/>
                </a:cubicBezTo>
                <a:cubicBezTo>
                  <a:pt x="3999976" y="5290519"/>
                  <a:pt x="4023789" y="5309521"/>
                  <a:pt x="4038076" y="5328571"/>
                </a:cubicBezTo>
                <a:close/>
                <a:moveTo>
                  <a:pt x="3371421" y="5290519"/>
                </a:moveTo>
                <a:cubicBezTo>
                  <a:pt x="3333321" y="5285756"/>
                  <a:pt x="3319034" y="5299996"/>
                  <a:pt x="3309509" y="5276231"/>
                </a:cubicBezTo>
                <a:cubicBezTo>
                  <a:pt x="3309509" y="5276231"/>
                  <a:pt x="3304746" y="5271469"/>
                  <a:pt x="3319034" y="5271469"/>
                </a:cubicBezTo>
                <a:cubicBezTo>
                  <a:pt x="3328559" y="5271469"/>
                  <a:pt x="3357134" y="5276231"/>
                  <a:pt x="3371421" y="5290519"/>
                </a:cubicBezTo>
                <a:close/>
                <a:moveTo>
                  <a:pt x="12457129" y="5299996"/>
                </a:moveTo>
                <a:cubicBezTo>
                  <a:pt x="12499991" y="5323809"/>
                  <a:pt x="12542854" y="5385721"/>
                  <a:pt x="12552379" y="5433346"/>
                </a:cubicBezTo>
                <a:cubicBezTo>
                  <a:pt x="12533329" y="5423821"/>
                  <a:pt x="12499991" y="5400009"/>
                  <a:pt x="12485704" y="5400009"/>
                </a:cubicBezTo>
                <a:cubicBezTo>
                  <a:pt x="12476179" y="5400009"/>
                  <a:pt x="12480941" y="5409534"/>
                  <a:pt x="12471416" y="5409534"/>
                </a:cubicBezTo>
                <a:cubicBezTo>
                  <a:pt x="12457129" y="5409534"/>
                  <a:pt x="12438079" y="5400009"/>
                  <a:pt x="12428554" y="5390484"/>
                </a:cubicBezTo>
                <a:cubicBezTo>
                  <a:pt x="12404741" y="5371434"/>
                  <a:pt x="12380929" y="5342859"/>
                  <a:pt x="12352354" y="5319046"/>
                </a:cubicBezTo>
                <a:cubicBezTo>
                  <a:pt x="12352354" y="5314284"/>
                  <a:pt x="12347591" y="5309521"/>
                  <a:pt x="12347591" y="5299996"/>
                </a:cubicBezTo>
                <a:cubicBezTo>
                  <a:pt x="12347591" y="5271469"/>
                  <a:pt x="12390454" y="5266706"/>
                  <a:pt x="12404741" y="5266706"/>
                </a:cubicBezTo>
                <a:cubicBezTo>
                  <a:pt x="12414266" y="5266706"/>
                  <a:pt x="12438079" y="5290519"/>
                  <a:pt x="12457129" y="5299996"/>
                </a:cubicBezTo>
                <a:close/>
                <a:moveTo>
                  <a:pt x="7095220" y="5400009"/>
                </a:moveTo>
                <a:lnTo>
                  <a:pt x="7095220" y="5690473"/>
                </a:lnTo>
                <a:lnTo>
                  <a:pt x="6885718" y="5690473"/>
                </a:lnTo>
                <a:lnTo>
                  <a:pt x="6885718" y="5466684"/>
                </a:lnTo>
                <a:cubicBezTo>
                  <a:pt x="6880956" y="5447634"/>
                  <a:pt x="6914245" y="5266706"/>
                  <a:pt x="7004733" y="5266706"/>
                </a:cubicBezTo>
                <a:cubicBezTo>
                  <a:pt x="7061883" y="5266706"/>
                  <a:pt x="7095220" y="5361909"/>
                  <a:pt x="7095220" y="5400009"/>
                </a:cubicBezTo>
                <a:close/>
                <a:moveTo>
                  <a:pt x="3509486" y="5280994"/>
                </a:moveTo>
                <a:cubicBezTo>
                  <a:pt x="3490436" y="5285756"/>
                  <a:pt x="3466671" y="5290519"/>
                  <a:pt x="3447621" y="5295281"/>
                </a:cubicBezTo>
                <a:cubicBezTo>
                  <a:pt x="3452384" y="5261944"/>
                  <a:pt x="3485674" y="5276231"/>
                  <a:pt x="3509486" y="5266706"/>
                </a:cubicBezTo>
                <a:lnTo>
                  <a:pt x="3509486" y="5280994"/>
                </a:lnTo>
                <a:close/>
                <a:moveTo>
                  <a:pt x="11280933" y="5328571"/>
                </a:moveTo>
                <a:lnTo>
                  <a:pt x="11214259" y="5323809"/>
                </a:lnTo>
                <a:cubicBezTo>
                  <a:pt x="11257121" y="5299996"/>
                  <a:pt x="11290458" y="5309521"/>
                  <a:pt x="11328558" y="5261944"/>
                </a:cubicBezTo>
                <a:cubicBezTo>
                  <a:pt x="11319033" y="5280994"/>
                  <a:pt x="11304746" y="5309521"/>
                  <a:pt x="11280933" y="5328571"/>
                </a:cubicBezTo>
                <a:close/>
                <a:moveTo>
                  <a:pt x="10066639" y="5261944"/>
                </a:moveTo>
                <a:lnTo>
                  <a:pt x="10047589" y="5261944"/>
                </a:lnTo>
                <a:lnTo>
                  <a:pt x="10066639" y="5261944"/>
                </a:lnTo>
                <a:close/>
                <a:moveTo>
                  <a:pt x="5266658" y="5271469"/>
                </a:moveTo>
                <a:cubicBezTo>
                  <a:pt x="5266658" y="5271469"/>
                  <a:pt x="5266658" y="5276231"/>
                  <a:pt x="5257133" y="5276231"/>
                </a:cubicBezTo>
                <a:lnTo>
                  <a:pt x="5257133" y="5261944"/>
                </a:lnTo>
                <a:cubicBezTo>
                  <a:pt x="5261896" y="5266706"/>
                  <a:pt x="5266658" y="5266706"/>
                  <a:pt x="5266658" y="5271469"/>
                </a:cubicBezTo>
                <a:close/>
                <a:moveTo>
                  <a:pt x="3147584" y="5261944"/>
                </a:moveTo>
                <a:cubicBezTo>
                  <a:pt x="3157109" y="5266706"/>
                  <a:pt x="3190446" y="5261944"/>
                  <a:pt x="3190446" y="5290519"/>
                </a:cubicBezTo>
                <a:cubicBezTo>
                  <a:pt x="3176159" y="5285756"/>
                  <a:pt x="3133296" y="5280994"/>
                  <a:pt x="3138059" y="5261944"/>
                </a:cubicBezTo>
                <a:lnTo>
                  <a:pt x="3147584" y="5261944"/>
                </a:lnTo>
                <a:close/>
                <a:moveTo>
                  <a:pt x="12657106" y="5280994"/>
                </a:moveTo>
                <a:cubicBezTo>
                  <a:pt x="12671394" y="5280994"/>
                  <a:pt x="12742831" y="5271469"/>
                  <a:pt x="12757119" y="5271469"/>
                </a:cubicBezTo>
                <a:cubicBezTo>
                  <a:pt x="12780931" y="5271469"/>
                  <a:pt x="12804744" y="5266706"/>
                  <a:pt x="12828556" y="5285756"/>
                </a:cubicBezTo>
                <a:cubicBezTo>
                  <a:pt x="12804744" y="5295281"/>
                  <a:pt x="12776169" y="5299996"/>
                  <a:pt x="12747594" y="5304759"/>
                </a:cubicBezTo>
                <a:cubicBezTo>
                  <a:pt x="12752356" y="5309521"/>
                  <a:pt x="12761881" y="5314284"/>
                  <a:pt x="12771406" y="5323809"/>
                </a:cubicBezTo>
                <a:cubicBezTo>
                  <a:pt x="12742831" y="5323809"/>
                  <a:pt x="12695206" y="5328571"/>
                  <a:pt x="12685681" y="5328571"/>
                </a:cubicBezTo>
                <a:cubicBezTo>
                  <a:pt x="12623816" y="5328571"/>
                  <a:pt x="12600004" y="5319046"/>
                  <a:pt x="12538091" y="5276231"/>
                </a:cubicBezTo>
                <a:cubicBezTo>
                  <a:pt x="12542854" y="5271469"/>
                  <a:pt x="12547616" y="5257181"/>
                  <a:pt x="12557141" y="5257181"/>
                </a:cubicBezTo>
                <a:cubicBezTo>
                  <a:pt x="12571429" y="5257181"/>
                  <a:pt x="12647581" y="5280994"/>
                  <a:pt x="12657106" y="5280994"/>
                </a:cubicBezTo>
                <a:close/>
                <a:moveTo>
                  <a:pt x="3299984" y="5271469"/>
                </a:moveTo>
                <a:lnTo>
                  <a:pt x="3299984" y="5285756"/>
                </a:lnTo>
                <a:cubicBezTo>
                  <a:pt x="3280934" y="5280994"/>
                  <a:pt x="3257121" y="5276231"/>
                  <a:pt x="3238071" y="5271469"/>
                </a:cubicBezTo>
                <a:cubicBezTo>
                  <a:pt x="3238071" y="5266706"/>
                  <a:pt x="3242834" y="5261944"/>
                  <a:pt x="3242834" y="5257181"/>
                </a:cubicBezTo>
                <a:lnTo>
                  <a:pt x="3299984" y="5271469"/>
                </a:lnTo>
                <a:close/>
                <a:moveTo>
                  <a:pt x="3080957" y="5271469"/>
                </a:moveTo>
                <a:lnTo>
                  <a:pt x="3080957" y="5285756"/>
                </a:lnTo>
                <a:cubicBezTo>
                  <a:pt x="3066669" y="5280994"/>
                  <a:pt x="3028569" y="5276231"/>
                  <a:pt x="3023807" y="5257181"/>
                </a:cubicBezTo>
                <a:cubicBezTo>
                  <a:pt x="3047619" y="5261944"/>
                  <a:pt x="3066669" y="5266706"/>
                  <a:pt x="3080957" y="5271469"/>
                </a:cubicBezTo>
                <a:close/>
                <a:moveTo>
                  <a:pt x="2552367" y="5276231"/>
                </a:moveTo>
                <a:cubicBezTo>
                  <a:pt x="2557129" y="5271469"/>
                  <a:pt x="2557129" y="5266706"/>
                  <a:pt x="2561892" y="5261944"/>
                </a:cubicBezTo>
                <a:cubicBezTo>
                  <a:pt x="2571417" y="5266706"/>
                  <a:pt x="2599992" y="5257181"/>
                  <a:pt x="2609517" y="5290519"/>
                </a:cubicBezTo>
                <a:cubicBezTo>
                  <a:pt x="2609517" y="5290519"/>
                  <a:pt x="2614279" y="5285756"/>
                  <a:pt x="2614279" y="5280994"/>
                </a:cubicBezTo>
                <a:lnTo>
                  <a:pt x="2623804" y="5280994"/>
                </a:lnTo>
                <a:cubicBezTo>
                  <a:pt x="2647617" y="5290519"/>
                  <a:pt x="2661904" y="5290519"/>
                  <a:pt x="2666667" y="5309521"/>
                </a:cubicBezTo>
                <a:cubicBezTo>
                  <a:pt x="2666667" y="5309521"/>
                  <a:pt x="2671429" y="5304759"/>
                  <a:pt x="2671429" y="5299996"/>
                </a:cubicBezTo>
                <a:lnTo>
                  <a:pt x="2680954" y="5299996"/>
                </a:lnTo>
                <a:cubicBezTo>
                  <a:pt x="2695242" y="5304759"/>
                  <a:pt x="2709529" y="5314284"/>
                  <a:pt x="2719054" y="5319046"/>
                </a:cubicBezTo>
                <a:cubicBezTo>
                  <a:pt x="2714292" y="5323809"/>
                  <a:pt x="2704767" y="5328571"/>
                  <a:pt x="2695242" y="5328571"/>
                </a:cubicBezTo>
                <a:cubicBezTo>
                  <a:pt x="2680954" y="5328571"/>
                  <a:pt x="2614279" y="5304759"/>
                  <a:pt x="2571417" y="5299996"/>
                </a:cubicBezTo>
                <a:cubicBezTo>
                  <a:pt x="2580942" y="5314284"/>
                  <a:pt x="2599992" y="5319046"/>
                  <a:pt x="2619042" y="5333334"/>
                </a:cubicBezTo>
                <a:cubicBezTo>
                  <a:pt x="2571417" y="5323809"/>
                  <a:pt x="2561892" y="5319046"/>
                  <a:pt x="2542842" y="5328571"/>
                </a:cubicBezTo>
                <a:lnTo>
                  <a:pt x="2542842" y="5257181"/>
                </a:lnTo>
                <a:cubicBezTo>
                  <a:pt x="2547604" y="5257181"/>
                  <a:pt x="2547604" y="5266706"/>
                  <a:pt x="2552367" y="5276231"/>
                </a:cubicBezTo>
                <a:close/>
                <a:moveTo>
                  <a:pt x="1009507" y="5290519"/>
                </a:moveTo>
                <a:cubicBezTo>
                  <a:pt x="1014270" y="5280994"/>
                  <a:pt x="1023795" y="5266706"/>
                  <a:pt x="1033320" y="5257181"/>
                </a:cubicBezTo>
                <a:cubicBezTo>
                  <a:pt x="1028557" y="5266706"/>
                  <a:pt x="1023795" y="5271469"/>
                  <a:pt x="1009507" y="5290519"/>
                </a:cubicBezTo>
                <a:close/>
                <a:moveTo>
                  <a:pt x="2880932" y="5285756"/>
                </a:moveTo>
                <a:cubicBezTo>
                  <a:pt x="2880932" y="5361909"/>
                  <a:pt x="2723769" y="5371434"/>
                  <a:pt x="2700004" y="5371434"/>
                </a:cubicBezTo>
                <a:cubicBezTo>
                  <a:pt x="2690479" y="5371434"/>
                  <a:pt x="2652379" y="5366671"/>
                  <a:pt x="2628567" y="5366671"/>
                </a:cubicBezTo>
                <a:cubicBezTo>
                  <a:pt x="2633329" y="5366671"/>
                  <a:pt x="2871407" y="5361909"/>
                  <a:pt x="2871407" y="5285756"/>
                </a:cubicBezTo>
                <a:cubicBezTo>
                  <a:pt x="2871407" y="5276231"/>
                  <a:pt x="2861882" y="5261944"/>
                  <a:pt x="2857119" y="5252419"/>
                </a:cubicBezTo>
                <a:cubicBezTo>
                  <a:pt x="2866644" y="5257181"/>
                  <a:pt x="2880932" y="5271469"/>
                  <a:pt x="2880932" y="5285756"/>
                </a:cubicBezTo>
                <a:close/>
                <a:moveTo>
                  <a:pt x="12585716" y="5328571"/>
                </a:moveTo>
                <a:cubicBezTo>
                  <a:pt x="12595241" y="5338096"/>
                  <a:pt x="12600004" y="5357146"/>
                  <a:pt x="12604766" y="5371434"/>
                </a:cubicBezTo>
                <a:cubicBezTo>
                  <a:pt x="12590479" y="5361909"/>
                  <a:pt x="12571429" y="5357146"/>
                  <a:pt x="12547616" y="5352384"/>
                </a:cubicBezTo>
                <a:cubicBezTo>
                  <a:pt x="12604766" y="5400009"/>
                  <a:pt x="12580954" y="5390484"/>
                  <a:pt x="12580954" y="5433346"/>
                </a:cubicBezTo>
                <a:cubicBezTo>
                  <a:pt x="12580954" y="5442871"/>
                  <a:pt x="12585716" y="5461921"/>
                  <a:pt x="12590479" y="5476209"/>
                </a:cubicBezTo>
                <a:cubicBezTo>
                  <a:pt x="12585716" y="5476209"/>
                  <a:pt x="12576191" y="5466684"/>
                  <a:pt x="12571429" y="5461921"/>
                </a:cubicBezTo>
                <a:cubicBezTo>
                  <a:pt x="12566666" y="5438109"/>
                  <a:pt x="12557141" y="5409534"/>
                  <a:pt x="12547616" y="5385721"/>
                </a:cubicBezTo>
                <a:cubicBezTo>
                  <a:pt x="12528566" y="5342859"/>
                  <a:pt x="12457129" y="5276231"/>
                  <a:pt x="12419029" y="5261944"/>
                </a:cubicBezTo>
                <a:cubicBezTo>
                  <a:pt x="12433316" y="5252419"/>
                  <a:pt x="12447604" y="5247656"/>
                  <a:pt x="12457129" y="5247656"/>
                </a:cubicBezTo>
                <a:cubicBezTo>
                  <a:pt x="12490466" y="5247656"/>
                  <a:pt x="12580954" y="5314284"/>
                  <a:pt x="12585716" y="5328571"/>
                </a:cubicBezTo>
                <a:close/>
                <a:moveTo>
                  <a:pt x="12590479" y="5252419"/>
                </a:moveTo>
                <a:cubicBezTo>
                  <a:pt x="12585716" y="5252419"/>
                  <a:pt x="12576191" y="5247656"/>
                  <a:pt x="12571429" y="5242894"/>
                </a:cubicBezTo>
                <a:cubicBezTo>
                  <a:pt x="12576191" y="5242894"/>
                  <a:pt x="12585716" y="5252419"/>
                  <a:pt x="12590479" y="5252419"/>
                </a:cubicBezTo>
                <a:close/>
                <a:moveTo>
                  <a:pt x="12380929" y="5242894"/>
                </a:moveTo>
                <a:cubicBezTo>
                  <a:pt x="12385691" y="5247656"/>
                  <a:pt x="12390454" y="5252419"/>
                  <a:pt x="12390454" y="5257181"/>
                </a:cubicBezTo>
                <a:cubicBezTo>
                  <a:pt x="12385691" y="5257181"/>
                  <a:pt x="12333304" y="5271469"/>
                  <a:pt x="12333304" y="5299996"/>
                </a:cubicBezTo>
                <a:cubicBezTo>
                  <a:pt x="12333304" y="5309521"/>
                  <a:pt x="12342829" y="5309521"/>
                  <a:pt x="12342829" y="5323809"/>
                </a:cubicBezTo>
                <a:cubicBezTo>
                  <a:pt x="12342829" y="5342859"/>
                  <a:pt x="12209525" y="5357146"/>
                  <a:pt x="12209525" y="5357146"/>
                </a:cubicBezTo>
                <a:cubicBezTo>
                  <a:pt x="12200000" y="5357146"/>
                  <a:pt x="12119038" y="5342859"/>
                  <a:pt x="12076175" y="5338096"/>
                </a:cubicBezTo>
                <a:cubicBezTo>
                  <a:pt x="12080938" y="5328571"/>
                  <a:pt x="12104750" y="5323809"/>
                  <a:pt x="12104750" y="5309521"/>
                </a:cubicBezTo>
                <a:cubicBezTo>
                  <a:pt x="12090463" y="5314284"/>
                  <a:pt x="12066650" y="5319046"/>
                  <a:pt x="12057125" y="5319046"/>
                </a:cubicBezTo>
                <a:cubicBezTo>
                  <a:pt x="12042838" y="5319046"/>
                  <a:pt x="12019025" y="5314284"/>
                  <a:pt x="11999975" y="5304759"/>
                </a:cubicBezTo>
                <a:cubicBezTo>
                  <a:pt x="12033313" y="5299996"/>
                  <a:pt x="12071413" y="5295281"/>
                  <a:pt x="12104750" y="5285756"/>
                </a:cubicBezTo>
                <a:cubicBezTo>
                  <a:pt x="12157138" y="5276231"/>
                  <a:pt x="12214288" y="5252419"/>
                  <a:pt x="12266629" y="5242894"/>
                </a:cubicBezTo>
                <a:lnTo>
                  <a:pt x="12380929" y="5242894"/>
                </a:lnTo>
                <a:close/>
                <a:moveTo>
                  <a:pt x="5276183" y="5252419"/>
                </a:moveTo>
                <a:cubicBezTo>
                  <a:pt x="5271421" y="5252419"/>
                  <a:pt x="5266658" y="5247656"/>
                  <a:pt x="5266658" y="5242894"/>
                </a:cubicBezTo>
                <a:cubicBezTo>
                  <a:pt x="5271421" y="5247656"/>
                  <a:pt x="5276183" y="5247656"/>
                  <a:pt x="5276183" y="5252419"/>
                </a:cubicBezTo>
                <a:close/>
                <a:moveTo>
                  <a:pt x="3519011" y="5276231"/>
                </a:moveTo>
                <a:cubicBezTo>
                  <a:pt x="3523774" y="5266706"/>
                  <a:pt x="3533299" y="5252419"/>
                  <a:pt x="3547586" y="5242894"/>
                </a:cubicBezTo>
                <a:cubicBezTo>
                  <a:pt x="3542824" y="5257181"/>
                  <a:pt x="3528536" y="5266706"/>
                  <a:pt x="3519011" y="5276231"/>
                </a:cubicBezTo>
                <a:close/>
                <a:moveTo>
                  <a:pt x="990457" y="5266706"/>
                </a:moveTo>
                <a:cubicBezTo>
                  <a:pt x="995220" y="5261944"/>
                  <a:pt x="999982" y="5252419"/>
                  <a:pt x="1009507" y="5247656"/>
                </a:cubicBezTo>
                <a:cubicBezTo>
                  <a:pt x="990457" y="5280994"/>
                  <a:pt x="971407" y="5319046"/>
                  <a:pt x="961882" y="5347621"/>
                </a:cubicBezTo>
                <a:cubicBezTo>
                  <a:pt x="957120" y="5347621"/>
                  <a:pt x="947595" y="5342859"/>
                  <a:pt x="938070" y="5342859"/>
                </a:cubicBezTo>
                <a:cubicBezTo>
                  <a:pt x="923782" y="5342859"/>
                  <a:pt x="923782" y="5352384"/>
                  <a:pt x="919020" y="5357146"/>
                </a:cubicBezTo>
                <a:lnTo>
                  <a:pt x="919020" y="5338096"/>
                </a:lnTo>
                <a:cubicBezTo>
                  <a:pt x="942832" y="5309521"/>
                  <a:pt x="961882" y="5276231"/>
                  <a:pt x="985695" y="5242894"/>
                </a:cubicBezTo>
                <a:cubicBezTo>
                  <a:pt x="985695" y="5247656"/>
                  <a:pt x="985695" y="5257181"/>
                  <a:pt x="990457" y="5266706"/>
                </a:cubicBezTo>
                <a:close/>
                <a:moveTo>
                  <a:pt x="11061906" y="5238131"/>
                </a:moveTo>
                <a:cubicBezTo>
                  <a:pt x="11066669" y="5242894"/>
                  <a:pt x="11076194" y="5257181"/>
                  <a:pt x="11080956" y="5276231"/>
                </a:cubicBezTo>
                <a:cubicBezTo>
                  <a:pt x="11080956" y="5276231"/>
                  <a:pt x="11076194" y="5280994"/>
                  <a:pt x="11090481" y="5280994"/>
                </a:cubicBezTo>
                <a:cubicBezTo>
                  <a:pt x="11100006" y="5280994"/>
                  <a:pt x="11133296" y="5242894"/>
                  <a:pt x="11142821" y="5242894"/>
                </a:cubicBezTo>
                <a:cubicBezTo>
                  <a:pt x="11185684" y="5242894"/>
                  <a:pt x="11176159" y="5276231"/>
                  <a:pt x="11190446" y="5295281"/>
                </a:cubicBezTo>
                <a:cubicBezTo>
                  <a:pt x="11195209" y="5290519"/>
                  <a:pt x="11204734" y="5285756"/>
                  <a:pt x="11214259" y="5280994"/>
                </a:cubicBezTo>
                <a:lnTo>
                  <a:pt x="11228546" y="5295281"/>
                </a:lnTo>
                <a:cubicBezTo>
                  <a:pt x="11204734" y="5323809"/>
                  <a:pt x="11138059" y="5342859"/>
                  <a:pt x="11100006" y="5361909"/>
                </a:cubicBezTo>
                <a:lnTo>
                  <a:pt x="11028569" y="5357146"/>
                </a:lnTo>
                <a:cubicBezTo>
                  <a:pt x="11042856" y="5347621"/>
                  <a:pt x="11057144" y="5333334"/>
                  <a:pt x="11071431" y="5323809"/>
                </a:cubicBezTo>
                <a:cubicBezTo>
                  <a:pt x="11071431" y="5323809"/>
                  <a:pt x="11071431" y="5319046"/>
                  <a:pt x="11066669" y="5314284"/>
                </a:cubicBezTo>
                <a:cubicBezTo>
                  <a:pt x="11028569" y="5352384"/>
                  <a:pt x="10990469" y="5366671"/>
                  <a:pt x="10952369" y="5366671"/>
                </a:cubicBezTo>
                <a:cubicBezTo>
                  <a:pt x="10909506" y="5366671"/>
                  <a:pt x="10857119" y="5347621"/>
                  <a:pt x="10814256" y="5304759"/>
                </a:cubicBezTo>
                <a:cubicBezTo>
                  <a:pt x="10828544" y="5295281"/>
                  <a:pt x="10857119" y="5280994"/>
                  <a:pt x="10866644" y="5280994"/>
                </a:cubicBezTo>
                <a:cubicBezTo>
                  <a:pt x="10880931" y="5280994"/>
                  <a:pt x="10890456" y="5290519"/>
                  <a:pt x="10899981" y="5299996"/>
                </a:cubicBezTo>
                <a:cubicBezTo>
                  <a:pt x="10914269" y="5290519"/>
                  <a:pt x="10919031" y="5266706"/>
                  <a:pt x="10938081" y="5257181"/>
                </a:cubicBezTo>
                <a:cubicBezTo>
                  <a:pt x="10957131" y="5247656"/>
                  <a:pt x="10995231" y="5242894"/>
                  <a:pt x="11004756" y="5242894"/>
                </a:cubicBezTo>
                <a:cubicBezTo>
                  <a:pt x="11019044" y="5242894"/>
                  <a:pt x="11023806" y="5247656"/>
                  <a:pt x="11028569" y="5257181"/>
                </a:cubicBezTo>
                <a:cubicBezTo>
                  <a:pt x="11033331" y="5252419"/>
                  <a:pt x="11033331" y="5238131"/>
                  <a:pt x="11033331" y="5238131"/>
                </a:cubicBezTo>
                <a:lnTo>
                  <a:pt x="11061906" y="5238131"/>
                </a:lnTo>
                <a:close/>
                <a:moveTo>
                  <a:pt x="10452354" y="5314284"/>
                </a:moveTo>
                <a:cubicBezTo>
                  <a:pt x="10438067" y="5352384"/>
                  <a:pt x="10419017" y="5347621"/>
                  <a:pt x="10395204" y="5347621"/>
                </a:cubicBezTo>
                <a:cubicBezTo>
                  <a:pt x="10371392" y="5347621"/>
                  <a:pt x="10300002" y="5338096"/>
                  <a:pt x="10290477" y="5309521"/>
                </a:cubicBezTo>
                <a:cubicBezTo>
                  <a:pt x="10304764" y="5309521"/>
                  <a:pt x="10323814" y="5309521"/>
                  <a:pt x="10338102" y="5304759"/>
                </a:cubicBezTo>
                <a:cubicBezTo>
                  <a:pt x="10328577" y="5295281"/>
                  <a:pt x="10309527" y="5295281"/>
                  <a:pt x="10300002" y="5290519"/>
                </a:cubicBezTo>
                <a:cubicBezTo>
                  <a:pt x="10285714" y="5290519"/>
                  <a:pt x="10247614" y="5261944"/>
                  <a:pt x="10242852" y="5238131"/>
                </a:cubicBezTo>
                <a:cubicBezTo>
                  <a:pt x="10304764" y="5280994"/>
                  <a:pt x="10380917" y="5299996"/>
                  <a:pt x="10452354" y="5314284"/>
                </a:cubicBezTo>
                <a:close/>
                <a:moveTo>
                  <a:pt x="3228546" y="5257181"/>
                </a:moveTo>
                <a:cubicBezTo>
                  <a:pt x="3199971" y="5266706"/>
                  <a:pt x="3185684" y="5252419"/>
                  <a:pt x="3166634" y="5252419"/>
                </a:cubicBezTo>
                <a:lnTo>
                  <a:pt x="3166634" y="5238131"/>
                </a:lnTo>
                <a:cubicBezTo>
                  <a:pt x="3185684" y="5242894"/>
                  <a:pt x="3209496" y="5247656"/>
                  <a:pt x="3228546" y="5257181"/>
                </a:cubicBezTo>
                <a:close/>
                <a:moveTo>
                  <a:pt x="3009519" y="5252419"/>
                </a:moveTo>
                <a:cubicBezTo>
                  <a:pt x="2985707" y="5261944"/>
                  <a:pt x="2976182" y="5247656"/>
                  <a:pt x="2957132" y="5242894"/>
                </a:cubicBezTo>
                <a:cubicBezTo>
                  <a:pt x="2952369" y="5242894"/>
                  <a:pt x="2947607" y="5233369"/>
                  <a:pt x="2952369" y="5233369"/>
                </a:cubicBezTo>
                <a:cubicBezTo>
                  <a:pt x="2971419" y="5238131"/>
                  <a:pt x="2990469" y="5247656"/>
                  <a:pt x="3009519" y="5252419"/>
                </a:cubicBezTo>
                <a:close/>
                <a:moveTo>
                  <a:pt x="3671411" y="5271469"/>
                </a:moveTo>
                <a:cubicBezTo>
                  <a:pt x="3690461" y="5285756"/>
                  <a:pt x="3695224" y="5319046"/>
                  <a:pt x="3699986" y="5342859"/>
                </a:cubicBezTo>
                <a:cubicBezTo>
                  <a:pt x="3704749" y="5347621"/>
                  <a:pt x="3723799" y="5338096"/>
                  <a:pt x="3723799" y="5347621"/>
                </a:cubicBezTo>
                <a:cubicBezTo>
                  <a:pt x="3723799" y="5338096"/>
                  <a:pt x="3714274" y="5328571"/>
                  <a:pt x="3704749" y="5319046"/>
                </a:cubicBezTo>
                <a:lnTo>
                  <a:pt x="3704749" y="5299996"/>
                </a:lnTo>
                <a:cubicBezTo>
                  <a:pt x="3766661" y="5309521"/>
                  <a:pt x="3776186" y="5395246"/>
                  <a:pt x="3799999" y="5447634"/>
                </a:cubicBezTo>
                <a:cubicBezTo>
                  <a:pt x="3785711" y="5438109"/>
                  <a:pt x="3766661" y="5419059"/>
                  <a:pt x="3752374" y="5409534"/>
                </a:cubicBezTo>
                <a:cubicBezTo>
                  <a:pt x="3738086" y="5404771"/>
                  <a:pt x="3714274" y="5409534"/>
                  <a:pt x="3704749" y="5404771"/>
                </a:cubicBezTo>
                <a:cubicBezTo>
                  <a:pt x="3685699" y="5400009"/>
                  <a:pt x="3666649" y="5390484"/>
                  <a:pt x="3652361" y="5380959"/>
                </a:cubicBezTo>
                <a:cubicBezTo>
                  <a:pt x="3638074" y="5376196"/>
                  <a:pt x="3633311" y="5357146"/>
                  <a:pt x="3623786" y="5352384"/>
                </a:cubicBezTo>
                <a:cubicBezTo>
                  <a:pt x="3609499" y="5347621"/>
                  <a:pt x="3590449" y="5352384"/>
                  <a:pt x="3580924" y="5342859"/>
                </a:cubicBezTo>
                <a:cubicBezTo>
                  <a:pt x="3566636" y="5338096"/>
                  <a:pt x="3557111" y="5328571"/>
                  <a:pt x="3557111" y="5314284"/>
                </a:cubicBezTo>
                <a:cubicBezTo>
                  <a:pt x="3557111" y="5304759"/>
                  <a:pt x="3561874" y="5295281"/>
                  <a:pt x="3561874" y="5285756"/>
                </a:cubicBezTo>
                <a:cubicBezTo>
                  <a:pt x="3566636" y="5295281"/>
                  <a:pt x="3580924" y="5304759"/>
                  <a:pt x="3595211" y="5314284"/>
                </a:cubicBezTo>
                <a:cubicBezTo>
                  <a:pt x="3595211" y="5314284"/>
                  <a:pt x="3599974" y="5314284"/>
                  <a:pt x="3599974" y="5304759"/>
                </a:cubicBezTo>
                <a:cubicBezTo>
                  <a:pt x="3599974" y="5290519"/>
                  <a:pt x="3590449" y="5285756"/>
                  <a:pt x="3590449" y="5276231"/>
                </a:cubicBezTo>
                <a:cubicBezTo>
                  <a:pt x="3599974" y="5280994"/>
                  <a:pt x="3604736" y="5290519"/>
                  <a:pt x="3623786" y="5285756"/>
                </a:cubicBezTo>
                <a:cubicBezTo>
                  <a:pt x="3604736" y="5266706"/>
                  <a:pt x="3590449" y="5242894"/>
                  <a:pt x="3576161" y="5228606"/>
                </a:cubicBezTo>
                <a:cubicBezTo>
                  <a:pt x="3604736" y="5242894"/>
                  <a:pt x="3642836" y="5252419"/>
                  <a:pt x="3671411" y="5271469"/>
                </a:cubicBezTo>
                <a:close/>
                <a:moveTo>
                  <a:pt x="3004757" y="5219081"/>
                </a:moveTo>
                <a:cubicBezTo>
                  <a:pt x="3019044" y="5223844"/>
                  <a:pt x="3038094" y="5233369"/>
                  <a:pt x="3052382" y="5247656"/>
                </a:cubicBezTo>
                <a:cubicBezTo>
                  <a:pt x="3057144" y="5242894"/>
                  <a:pt x="3057144" y="5238131"/>
                  <a:pt x="3057144" y="5233369"/>
                </a:cubicBezTo>
                <a:cubicBezTo>
                  <a:pt x="3076194" y="5238131"/>
                  <a:pt x="3100007" y="5247656"/>
                  <a:pt x="3123771" y="5257181"/>
                </a:cubicBezTo>
                <a:lnTo>
                  <a:pt x="3123771" y="5271469"/>
                </a:lnTo>
                <a:lnTo>
                  <a:pt x="2985707" y="5228606"/>
                </a:lnTo>
                <a:cubicBezTo>
                  <a:pt x="2985707" y="5228606"/>
                  <a:pt x="2990469" y="5223844"/>
                  <a:pt x="2990469" y="5219081"/>
                </a:cubicBezTo>
                <a:lnTo>
                  <a:pt x="3004757" y="5219081"/>
                </a:lnTo>
                <a:close/>
                <a:moveTo>
                  <a:pt x="2885694" y="5223844"/>
                </a:moveTo>
                <a:cubicBezTo>
                  <a:pt x="2899982" y="5219081"/>
                  <a:pt x="2923794" y="5223844"/>
                  <a:pt x="2938082" y="5238131"/>
                </a:cubicBezTo>
                <a:cubicBezTo>
                  <a:pt x="2914269" y="5233369"/>
                  <a:pt x="2899982" y="5228606"/>
                  <a:pt x="2885694" y="5223844"/>
                </a:cubicBezTo>
                <a:close/>
                <a:moveTo>
                  <a:pt x="12790456" y="5233369"/>
                </a:moveTo>
                <a:cubicBezTo>
                  <a:pt x="12804744" y="5242894"/>
                  <a:pt x="12823794" y="5257181"/>
                  <a:pt x="12838081" y="5271469"/>
                </a:cubicBezTo>
                <a:cubicBezTo>
                  <a:pt x="12809506" y="5261944"/>
                  <a:pt x="12766644" y="5257181"/>
                  <a:pt x="12752356" y="5257181"/>
                </a:cubicBezTo>
                <a:cubicBezTo>
                  <a:pt x="12742831" y="5257181"/>
                  <a:pt x="12671394" y="5266706"/>
                  <a:pt x="12661869" y="5266706"/>
                </a:cubicBezTo>
                <a:cubicBezTo>
                  <a:pt x="12647581" y="5266706"/>
                  <a:pt x="12619054" y="5261944"/>
                  <a:pt x="12600004" y="5257181"/>
                </a:cubicBezTo>
                <a:cubicBezTo>
                  <a:pt x="12614291" y="5252419"/>
                  <a:pt x="12628531" y="5257181"/>
                  <a:pt x="12642819" y="5252419"/>
                </a:cubicBezTo>
                <a:cubicBezTo>
                  <a:pt x="12666631" y="5252419"/>
                  <a:pt x="12709494" y="5214319"/>
                  <a:pt x="12719019" y="5214319"/>
                </a:cubicBezTo>
                <a:cubicBezTo>
                  <a:pt x="12733306" y="5214319"/>
                  <a:pt x="12776169" y="5228606"/>
                  <a:pt x="12790456" y="5233369"/>
                </a:cubicBezTo>
                <a:close/>
                <a:moveTo>
                  <a:pt x="12680919" y="5219081"/>
                </a:moveTo>
                <a:cubicBezTo>
                  <a:pt x="12676156" y="5223844"/>
                  <a:pt x="12661869" y="5238131"/>
                  <a:pt x="12652344" y="5242894"/>
                </a:cubicBezTo>
                <a:cubicBezTo>
                  <a:pt x="12585716" y="5242894"/>
                  <a:pt x="12585716" y="5238131"/>
                  <a:pt x="12580954" y="5238131"/>
                </a:cubicBezTo>
                <a:cubicBezTo>
                  <a:pt x="12580954" y="5233369"/>
                  <a:pt x="12585716" y="5223844"/>
                  <a:pt x="12590479" y="5214319"/>
                </a:cubicBezTo>
                <a:cubicBezTo>
                  <a:pt x="12609529" y="5223844"/>
                  <a:pt x="12657106" y="5223844"/>
                  <a:pt x="12680919" y="5219081"/>
                </a:cubicBezTo>
                <a:close/>
                <a:moveTo>
                  <a:pt x="11576161" y="5219081"/>
                </a:moveTo>
                <a:cubicBezTo>
                  <a:pt x="11666648" y="5233369"/>
                  <a:pt x="11785711" y="5266706"/>
                  <a:pt x="11880913" y="5361909"/>
                </a:cubicBezTo>
                <a:cubicBezTo>
                  <a:pt x="11876150" y="5366671"/>
                  <a:pt x="11871388" y="5376196"/>
                  <a:pt x="11857148" y="5376196"/>
                </a:cubicBezTo>
                <a:cubicBezTo>
                  <a:pt x="11833336" y="5376196"/>
                  <a:pt x="11733323" y="5299996"/>
                  <a:pt x="11652361" y="5299996"/>
                </a:cubicBezTo>
                <a:cubicBezTo>
                  <a:pt x="11638073" y="5299996"/>
                  <a:pt x="11619023" y="5309521"/>
                  <a:pt x="11609498" y="5309521"/>
                </a:cubicBezTo>
                <a:cubicBezTo>
                  <a:pt x="11595211" y="5309521"/>
                  <a:pt x="11499961" y="5290519"/>
                  <a:pt x="11447621" y="5280994"/>
                </a:cubicBezTo>
                <a:cubicBezTo>
                  <a:pt x="11461908" y="5261944"/>
                  <a:pt x="11495198" y="5228606"/>
                  <a:pt x="11509486" y="5228606"/>
                </a:cubicBezTo>
                <a:cubicBezTo>
                  <a:pt x="11519011" y="5228606"/>
                  <a:pt x="11580923" y="5295281"/>
                  <a:pt x="11671411" y="5295281"/>
                </a:cubicBezTo>
                <a:cubicBezTo>
                  <a:pt x="11628548" y="5266706"/>
                  <a:pt x="11561873" y="5271469"/>
                  <a:pt x="11523773" y="5223844"/>
                </a:cubicBezTo>
                <a:cubicBezTo>
                  <a:pt x="11533298" y="5219081"/>
                  <a:pt x="11542823" y="5214319"/>
                  <a:pt x="11552348" y="5214319"/>
                </a:cubicBezTo>
                <a:cubicBezTo>
                  <a:pt x="11566636" y="5214319"/>
                  <a:pt x="11571398" y="5219081"/>
                  <a:pt x="11576161" y="5219081"/>
                </a:cubicBezTo>
                <a:close/>
                <a:moveTo>
                  <a:pt x="5238083" y="5214319"/>
                </a:moveTo>
                <a:cubicBezTo>
                  <a:pt x="5219033" y="5238131"/>
                  <a:pt x="5242846" y="5314284"/>
                  <a:pt x="5242846" y="5347621"/>
                </a:cubicBezTo>
                <a:cubicBezTo>
                  <a:pt x="5242846" y="5352384"/>
                  <a:pt x="5204746" y="5376196"/>
                  <a:pt x="5204746" y="5380959"/>
                </a:cubicBezTo>
                <a:cubicBezTo>
                  <a:pt x="5199983" y="5376196"/>
                  <a:pt x="5199983" y="5371434"/>
                  <a:pt x="5199983" y="5357146"/>
                </a:cubicBezTo>
                <a:cubicBezTo>
                  <a:pt x="5199983" y="5342859"/>
                  <a:pt x="5195221" y="5338096"/>
                  <a:pt x="5223796" y="5342859"/>
                </a:cubicBezTo>
                <a:lnTo>
                  <a:pt x="5223796" y="5276231"/>
                </a:lnTo>
                <a:cubicBezTo>
                  <a:pt x="5219033" y="5276231"/>
                  <a:pt x="5219033" y="5271469"/>
                  <a:pt x="5204746" y="5271469"/>
                </a:cubicBezTo>
                <a:cubicBezTo>
                  <a:pt x="5195221" y="5271469"/>
                  <a:pt x="5190458" y="5285756"/>
                  <a:pt x="5190458" y="5295281"/>
                </a:cubicBezTo>
                <a:lnTo>
                  <a:pt x="5176171" y="5295281"/>
                </a:lnTo>
                <a:cubicBezTo>
                  <a:pt x="5171408" y="5280994"/>
                  <a:pt x="5166646" y="5266706"/>
                  <a:pt x="5152358" y="5266706"/>
                </a:cubicBezTo>
                <a:cubicBezTo>
                  <a:pt x="5147596" y="5266706"/>
                  <a:pt x="5133308" y="5261944"/>
                  <a:pt x="5128546" y="5295281"/>
                </a:cubicBezTo>
                <a:lnTo>
                  <a:pt x="5109496" y="5295281"/>
                </a:lnTo>
                <a:lnTo>
                  <a:pt x="5109496" y="5276231"/>
                </a:lnTo>
                <a:cubicBezTo>
                  <a:pt x="5104733" y="5276231"/>
                  <a:pt x="5104733" y="5271469"/>
                  <a:pt x="5090446" y="5271469"/>
                </a:cubicBezTo>
                <a:cubicBezTo>
                  <a:pt x="5066633" y="5271469"/>
                  <a:pt x="5076158" y="5309521"/>
                  <a:pt x="5076158" y="5309521"/>
                </a:cubicBezTo>
                <a:cubicBezTo>
                  <a:pt x="5076158" y="5319046"/>
                  <a:pt x="5071396" y="5333334"/>
                  <a:pt x="5090446" y="5342859"/>
                </a:cubicBezTo>
                <a:cubicBezTo>
                  <a:pt x="5085683" y="5357146"/>
                  <a:pt x="5076158" y="5371434"/>
                  <a:pt x="5061871" y="5380959"/>
                </a:cubicBezTo>
                <a:lnTo>
                  <a:pt x="5076158" y="5214319"/>
                </a:lnTo>
                <a:lnTo>
                  <a:pt x="5238083" y="5214319"/>
                </a:lnTo>
                <a:close/>
                <a:moveTo>
                  <a:pt x="3971401" y="5261944"/>
                </a:moveTo>
                <a:lnTo>
                  <a:pt x="3971401" y="5276231"/>
                </a:lnTo>
                <a:cubicBezTo>
                  <a:pt x="3961876" y="5266706"/>
                  <a:pt x="3938064" y="5238131"/>
                  <a:pt x="3938064" y="5228606"/>
                </a:cubicBezTo>
                <a:lnTo>
                  <a:pt x="3938064" y="5214319"/>
                </a:lnTo>
                <a:cubicBezTo>
                  <a:pt x="3947589" y="5228606"/>
                  <a:pt x="3961876" y="5247656"/>
                  <a:pt x="3971401" y="5261944"/>
                </a:cubicBezTo>
                <a:close/>
                <a:moveTo>
                  <a:pt x="3157109" y="5247656"/>
                </a:moveTo>
                <a:cubicBezTo>
                  <a:pt x="3138059" y="5242894"/>
                  <a:pt x="3114246" y="5233369"/>
                  <a:pt x="3090482" y="5228606"/>
                </a:cubicBezTo>
                <a:lnTo>
                  <a:pt x="3095244" y="5214319"/>
                </a:lnTo>
                <a:cubicBezTo>
                  <a:pt x="3114246" y="5223844"/>
                  <a:pt x="3147584" y="5214319"/>
                  <a:pt x="3157109" y="5247656"/>
                </a:cubicBezTo>
                <a:close/>
                <a:moveTo>
                  <a:pt x="2857119" y="5285756"/>
                </a:moveTo>
                <a:cubicBezTo>
                  <a:pt x="2857119" y="5299996"/>
                  <a:pt x="2842832" y="5304759"/>
                  <a:pt x="2828544" y="5319046"/>
                </a:cubicBezTo>
                <a:cubicBezTo>
                  <a:pt x="2828544" y="5290519"/>
                  <a:pt x="2833307" y="5238131"/>
                  <a:pt x="2780919" y="5214319"/>
                </a:cubicBezTo>
                <a:cubicBezTo>
                  <a:pt x="2795207" y="5223844"/>
                  <a:pt x="2857119" y="5247656"/>
                  <a:pt x="2857119" y="5285756"/>
                </a:cubicBezTo>
                <a:close/>
                <a:moveTo>
                  <a:pt x="2214277" y="5214319"/>
                </a:moveTo>
                <a:cubicBezTo>
                  <a:pt x="2242852" y="5238131"/>
                  <a:pt x="2300002" y="5257181"/>
                  <a:pt x="2300002" y="5290519"/>
                </a:cubicBezTo>
                <a:cubicBezTo>
                  <a:pt x="2304764" y="5285756"/>
                  <a:pt x="2300002" y="5280994"/>
                  <a:pt x="2314289" y="5280994"/>
                </a:cubicBezTo>
                <a:cubicBezTo>
                  <a:pt x="2323814" y="5280994"/>
                  <a:pt x="2357104" y="5309521"/>
                  <a:pt x="2380917" y="5323809"/>
                </a:cubicBezTo>
                <a:lnTo>
                  <a:pt x="2380917" y="5347621"/>
                </a:lnTo>
                <a:lnTo>
                  <a:pt x="2199989" y="5223844"/>
                </a:lnTo>
                <a:cubicBezTo>
                  <a:pt x="2199989" y="5223844"/>
                  <a:pt x="2204752" y="5219081"/>
                  <a:pt x="2204752" y="5214319"/>
                </a:cubicBezTo>
                <a:lnTo>
                  <a:pt x="2214277" y="5214319"/>
                </a:lnTo>
                <a:close/>
                <a:moveTo>
                  <a:pt x="2223802" y="5257181"/>
                </a:moveTo>
                <a:cubicBezTo>
                  <a:pt x="2228564" y="5261944"/>
                  <a:pt x="2228564" y="5276231"/>
                  <a:pt x="2233327" y="5285756"/>
                </a:cubicBezTo>
                <a:cubicBezTo>
                  <a:pt x="2238089" y="5280994"/>
                  <a:pt x="2233327" y="5276231"/>
                  <a:pt x="2242852" y="5276231"/>
                </a:cubicBezTo>
                <a:cubicBezTo>
                  <a:pt x="2257139" y="5276231"/>
                  <a:pt x="2300002" y="5314284"/>
                  <a:pt x="2328577" y="5333334"/>
                </a:cubicBezTo>
                <a:lnTo>
                  <a:pt x="2328577" y="5352384"/>
                </a:lnTo>
                <a:lnTo>
                  <a:pt x="2147602" y="5228606"/>
                </a:lnTo>
                <a:cubicBezTo>
                  <a:pt x="2152364" y="5223844"/>
                  <a:pt x="2152364" y="5219081"/>
                  <a:pt x="2157127" y="5214319"/>
                </a:cubicBezTo>
                <a:cubicBezTo>
                  <a:pt x="2176177" y="5223844"/>
                  <a:pt x="2199989" y="5238131"/>
                  <a:pt x="2223802" y="5257181"/>
                </a:cubicBezTo>
                <a:close/>
                <a:moveTo>
                  <a:pt x="2166652" y="5276231"/>
                </a:moveTo>
                <a:cubicBezTo>
                  <a:pt x="2142839" y="5261944"/>
                  <a:pt x="2114264" y="5242894"/>
                  <a:pt x="2090452" y="5219081"/>
                </a:cubicBezTo>
                <a:cubicBezTo>
                  <a:pt x="2119027" y="5219081"/>
                  <a:pt x="2138077" y="5242894"/>
                  <a:pt x="2166652" y="5261944"/>
                </a:cubicBezTo>
                <a:lnTo>
                  <a:pt x="2166652" y="5276231"/>
                </a:lnTo>
                <a:close/>
                <a:moveTo>
                  <a:pt x="10833306" y="5280994"/>
                </a:moveTo>
                <a:cubicBezTo>
                  <a:pt x="10828544" y="5280994"/>
                  <a:pt x="10828544" y="5285756"/>
                  <a:pt x="10819019" y="5285756"/>
                </a:cubicBezTo>
                <a:cubicBezTo>
                  <a:pt x="10804731" y="5285756"/>
                  <a:pt x="10799969" y="5271469"/>
                  <a:pt x="10799969" y="5261944"/>
                </a:cubicBezTo>
                <a:cubicBezTo>
                  <a:pt x="10799969" y="5247656"/>
                  <a:pt x="10823781" y="5223844"/>
                  <a:pt x="10842831" y="5209556"/>
                </a:cubicBezTo>
                <a:cubicBezTo>
                  <a:pt x="10828544" y="5233369"/>
                  <a:pt x="10819019" y="5257181"/>
                  <a:pt x="10833306" y="5280994"/>
                </a:cubicBezTo>
                <a:close/>
                <a:moveTo>
                  <a:pt x="10380917" y="5209556"/>
                </a:moveTo>
                <a:cubicBezTo>
                  <a:pt x="10452354" y="5271469"/>
                  <a:pt x="10514267" y="5280994"/>
                  <a:pt x="10585704" y="5304759"/>
                </a:cubicBezTo>
                <a:cubicBezTo>
                  <a:pt x="10542842" y="5285756"/>
                  <a:pt x="10490454" y="5299996"/>
                  <a:pt x="10447592" y="5295281"/>
                </a:cubicBezTo>
                <a:cubicBezTo>
                  <a:pt x="10390442" y="5290519"/>
                  <a:pt x="10309527" y="5266706"/>
                  <a:pt x="10257139" y="5233369"/>
                </a:cubicBezTo>
                <a:cubicBezTo>
                  <a:pt x="10285714" y="5228606"/>
                  <a:pt x="10314289" y="5228606"/>
                  <a:pt x="10342817" y="5228606"/>
                </a:cubicBezTo>
                <a:cubicBezTo>
                  <a:pt x="10342817" y="5223844"/>
                  <a:pt x="10333339" y="5214319"/>
                  <a:pt x="10323814" y="5209556"/>
                </a:cubicBezTo>
                <a:lnTo>
                  <a:pt x="10380917" y="5209556"/>
                </a:lnTo>
                <a:close/>
                <a:moveTo>
                  <a:pt x="1071420" y="5257181"/>
                </a:moveTo>
                <a:cubicBezTo>
                  <a:pt x="1076182" y="5247656"/>
                  <a:pt x="1080945" y="5238131"/>
                  <a:pt x="1080945" y="5228606"/>
                </a:cubicBezTo>
                <a:cubicBezTo>
                  <a:pt x="1104757" y="5233369"/>
                  <a:pt x="1109520" y="5266706"/>
                  <a:pt x="1119045" y="5290519"/>
                </a:cubicBezTo>
                <a:cubicBezTo>
                  <a:pt x="1128570" y="5285756"/>
                  <a:pt x="1128570" y="5276231"/>
                  <a:pt x="1133332" y="5266706"/>
                </a:cubicBezTo>
                <a:cubicBezTo>
                  <a:pt x="1161907" y="5285756"/>
                  <a:pt x="1157145" y="5323809"/>
                  <a:pt x="1176195" y="5347621"/>
                </a:cubicBezTo>
                <a:cubicBezTo>
                  <a:pt x="1180957" y="5342859"/>
                  <a:pt x="1180957" y="5338096"/>
                  <a:pt x="1180957" y="5333334"/>
                </a:cubicBezTo>
                <a:cubicBezTo>
                  <a:pt x="1195245" y="5357146"/>
                  <a:pt x="1214247" y="5395246"/>
                  <a:pt x="1214247" y="5409534"/>
                </a:cubicBezTo>
                <a:cubicBezTo>
                  <a:pt x="1214247" y="5419059"/>
                  <a:pt x="1209485" y="5433346"/>
                  <a:pt x="1209485" y="5447634"/>
                </a:cubicBezTo>
                <a:cubicBezTo>
                  <a:pt x="1209485" y="5357146"/>
                  <a:pt x="1104757" y="5266706"/>
                  <a:pt x="1057132" y="5266706"/>
                </a:cubicBezTo>
                <a:cubicBezTo>
                  <a:pt x="1061895" y="5276231"/>
                  <a:pt x="1071420" y="5285756"/>
                  <a:pt x="1071420" y="5295281"/>
                </a:cubicBezTo>
                <a:cubicBezTo>
                  <a:pt x="1076182" y="5304759"/>
                  <a:pt x="1071420" y="5314284"/>
                  <a:pt x="1071420" y="5328571"/>
                </a:cubicBezTo>
                <a:cubicBezTo>
                  <a:pt x="1071420" y="5328571"/>
                  <a:pt x="1085707" y="5352384"/>
                  <a:pt x="1099995" y="5380959"/>
                </a:cubicBezTo>
                <a:cubicBezTo>
                  <a:pt x="1104757" y="5380959"/>
                  <a:pt x="1109520" y="5371434"/>
                  <a:pt x="1109520" y="5366671"/>
                </a:cubicBezTo>
                <a:cubicBezTo>
                  <a:pt x="1114282" y="5366671"/>
                  <a:pt x="1138095" y="5395246"/>
                  <a:pt x="1133332" y="5414296"/>
                </a:cubicBezTo>
                <a:cubicBezTo>
                  <a:pt x="1133332" y="5409534"/>
                  <a:pt x="1123807" y="5400009"/>
                  <a:pt x="1114282" y="5390484"/>
                </a:cubicBezTo>
                <a:lnTo>
                  <a:pt x="1104757" y="5400009"/>
                </a:lnTo>
                <a:cubicBezTo>
                  <a:pt x="1109520" y="5409534"/>
                  <a:pt x="1109520" y="5419059"/>
                  <a:pt x="1114282" y="5428584"/>
                </a:cubicBezTo>
                <a:cubicBezTo>
                  <a:pt x="1080945" y="5385721"/>
                  <a:pt x="1099995" y="5395246"/>
                  <a:pt x="1099995" y="5385721"/>
                </a:cubicBezTo>
                <a:cubicBezTo>
                  <a:pt x="1099995" y="5371434"/>
                  <a:pt x="1080945" y="5366671"/>
                  <a:pt x="1076182" y="5357146"/>
                </a:cubicBezTo>
                <a:cubicBezTo>
                  <a:pt x="1076182" y="5357146"/>
                  <a:pt x="1071420" y="5357146"/>
                  <a:pt x="1066657" y="5361909"/>
                </a:cubicBezTo>
                <a:cubicBezTo>
                  <a:pt x="1071420" y="5366671"/>
                  <a:pt x="1076182" y="5376196"/>
                  <a:pt x="1076182" y="5385721"/>
                </a:cubicBezTo>
                <a:lnTo>
                  <a:pt x="1057132" y="5366671"/>
                </a:lnTo>
                <a:cubicBezTo>
                  <a:pt x="1057132" y="5314284"/>
                  <a:pt x="1052370" y="5261944"/>
                  <a:pt x="1047607" y="5209556"/>
                </a:cubicBezTo>
                <a:cubicBezTo>
                  <a:pt x="1057132" y="5219081"/>
                  <a:pt x="1061895" y="5238131"/>
                  <a:pt x="1071420" y="5257181"/>
                </a:cubicBezTo>
                <a:close/>
                <a:moveTo>
                  <a:pt x="12061888" y="5214319"/>
                </a:moveTo>
                <a:cubicBezTo>
                  <a:pt x="12052363" y="5219081"/>
                  <a:pt x="12038075" y="5219081"/>
                  <a:pt x="12028550" y="5223844"/>
                </a:cubicBezTo>
                <a:cubicBezTo>
                  <a:pt x="12038075" y="5233369"/>
                  <a:pt x="12047600" y="5233369"/>
                  <a:pt x="12057125" y="5238131"/>
                </a:cubicBezTo>
                <a:cubicBezTo>
                  <a:pt x="12038075" y="5233369"/>
                  <a:pt x="12009500" y="5252419"/>
                  <a:pt x="11990450" y="5276231"/>
                </a:cubicBezTo>
                <a:lnTo>
                  <a:pt x="12019025" y="5204794"/>
                </a:lnTo>
                <a:cubicBezTo>
                  <a:pt x="12033313" y="5219081"/>
                  <a:pt x="12047600" y="5209556"/>
                  <a:pt x="12061888" y="5214319"/>
                </a:cubicBezTo>
                <a:close/>
                <a:moveTo>
                  <a:pt x="10038064" y="5223844"/>
                </a:moveTo>
                <a:cubicBezTo>
                  <a:pt x="10033302" y="5223844"/>
                  <a:pt x="10033302" y="5200031"/>
                  <a:pt x="10038064" y="5200031"/>
                </a:cubicBezTo>
                <a:cubicBezTo>
                  <a:pt x="10042827" y="5204794"/>
                  <a:pt x="10038064" y="5214319"/>
                  <a:pt x="10038064" y="5223844"/>
                </a:cubicBezTo>
                <a:close/>
                <a:moveTo>
                  <a:pt x="3461909" y="5219081"/>
                </a:moveTo>
                <a:cubicBezTo>
                  <a:pt x="3466671" y="5219081"/>
                  <a:pt x="3476196" y="5209556"/>
                  <a:pt x="3485674" y="5200031"/>
                </a:cubicBezTo>
                <a:cubicBezTo>
                  <a:pt x="3480959" y="5209556"/>
                  <a:pt x="3476196" y="5219081"/>
                  <a:pt x="3461909" y="5219081"/>
                </a:cubicBezTo>
                <a:close/>
                <a:moveTo>
                  <a:pt x="2980944" y="5219081"/>
                </a:moveTo>
                <a:cubicBezTo>
                  <a:pt x="2980944" y="5219081"/>
                  <a:pt x="2980944" y="5223844"/>
                  <a:pt x="2976182" y="5228606"/>
                </a:cubicBezTo>
                <a:cubicBezTo>
                  <a:pt x="2952369" y="5209556"/>
                  <a:pt x="2914269" y="5223844"/>
                  <a:pt x="2919032" y="5200031"/>
                </a:cubicBezTo>
                <a:cubicBezTo>
                  <a:pt x="2942844" y="5204794"/>
                  <a:pt x="2961894" y="5209556"/>
                  <a:pt x="2980944" y="5219081"/>
                </a:cubicBezTo>
                <a:close/>
                <a:moveTo>
                  <a:pt x="2876169" y="5219081"/>
                </a:moveTo>
                <a:cubicBezTo>
                  <a:pt x="2847594" y="5214319"/>
                  <a:pt x="2814257" y="5209556"/>
                  <a:pt x="2780919" y="5200031"/>
                </a:cubicBezTo>
                <a:cubicBezTo>
                  <a:pt x="2819019" y="5204794"/>
                  <a:pt x="2847594" y="5209556"/>
                  <a:pt x="2876169" y="5219081"/>
                </a:cubicBezTo>
                <a:close/>
                <a:moveTo>
                  <a:pt x="11461908" y="5204794"/>
                </a:moveTo>
                <a:cubicBezTo>
                  <a:pt x="11471433" y="5204794"/>
                  <a:pt x="11466671" y="5195269"/>
                  <a:pt x="11476196" y="5195269"/>
                </a:cubicBezTo>
                <a:cubicBezTo>
                  <a:pt x="11490436" y="5195269"/>
                  <a:pt x="11504723" y="5200031"/>
                  <a:pt x="11519011" y="5209556"/>
                </a:cubicBezTo>
                <a:cubicBezTo>
                  <a:pt x="11485673" y="5228606"/>
                  <a:pt x="11442858" y="5266706"/>
                  <a:pt x="11404758" y="5295281"/>
                </a:cubicBezTo>
                <a:cubicBezTo>
                  <a:pt x="11333321" y="5347621"/>
                  <a:pt x="11295221" y="5357146"/>
                  <a:pt x="11233309" y="5357146"/>
                </a:cubicBezTo>
                <a:cubicBezTo>
                  <a:pt x="11219021" y="5357146"/>
                  <a:pt x="11199971" y="5357146"/>
                  <a:pt x="11176159" y="5352384"/>
                </a:cubicBezTo>
                <a:cubicBezTo>
                  <a:pt x="11176159" y="5347621"/>
                  <a:pt x="11171396" y="5347621"/>
                  <a:pt x="11166634" y="5342859"/>
                </a:cubicBezTo>
                <a:cubicBezTo>
                  <a:pt x="11176159" y="5338096"/>
                  <a:pt x="11185684" y="5328571"/>
                  <a:pt x="11195209" y="5328571"/>
                </a:cubicBezTo>
                <a:cubicBezTo>
                  <a:pt x="11209496" y="5328571"/>
                  <a:pt x="11238071" y="5342859"/>
                  <a:pt x="11252359" y="5342859"/>
                </a:cubicBezTo>
                <a:cubicBezTo>
                  <a:pt x="11299983" y="5342859"/>
                  <a:pt x="11328558" y="5304759"/>
                  <a:pt x="11338083" y="5252419"/>
                </a:cubicBezTo>
                <a:cubicBezTo>
                  <a:pt x="11352371" y="5233369"/>
                  <a:pt x="11361896" y="5238131"/>
                  <a:pt x="11376183" y="5233369"/>
                </a:cubicBezTo>
                <a:cubicBezTo>
                  <a:pt x="11385708" y="5200031"/>
                  <a:pt x="11404758" y="5195269"/>
                  <a:pt x="11433333" y="5195269"/>
                </a:cubicBezTo>
                <a:cubicBezTo>
                  <a:pt x="11442858" y="5195269"/>
                  <a:pt x="11447621" y="5204794"/>
                  <a:pt x="11461908" y="5204794"/>
                </a:cubicBezTo>
                <a:close/>
                <a:moveTo>
                  <a:pt x="11342846" y="5219081"/>
                </a:moveTo>
                <a:cubicBezTo>
                  <a:pt x="11342846" y="5257181"/>
                  <a:pt x="11271408" y="5295281"/>
                  <a:pt x="11247596" y="5295281"/>
                </a:cubicBezTo>
                <a:cubicBezTo>
                  <a:pt x="11238071" y="5295281"/>
                  <a:pt x="11228546" y="5280994"/>
                  <a:pt x="11219021" y="5271469"/>
                </a:cubicBezTo>
                <a:cubicBezTo>
                  <a:pt x="11214259" y="5271469"/>
                  <a:pt x="11204734" y="5276231"/>
                  <a:pt x="11195209" y="5276231"/>
                </a:cubicBezTo>
                <a:cubicBezTo>
                  <a:pt x="11190446" y="5247656"/>
                  <a:pt x="11157109" y="5233369"/>
                  <a:pt x="11142821" y="5233369"/>
                </a:cubicBezTo>
                <a:cubicBezTo>
                  <a:pt x="11133296" y="5233369"/>
                  <a:pt x="11109484" y="5252419"/>
                  <a:pt x="11090481" y="5266706"/>
                </a:cubicBezTo>
                <a:cubicBezTo>
                  <a:pt x="11090481" y="5261944"/>
                  <a:pt x="11085719" y="5257181"/>
                  <a:pt x="11085719" y="5247656"/>
                </a:cubicBezTo>
                <a:cubicBezTo>
                  <a:pt x="11085719" y="5209556"/>
                  <a:pt x="11166634" y="5200031"/>
                  <a:pt x="11176159" y="5200031"/>
                </a:cubicBezTo>
                <a:cubicBezTo>
                  <a:pt x="11185684" y="5200031"/>
                  <a:pt x="11209496" y="5209556"/>
                  <a:pt x="11223784" y="5214319"/>
                </a:cubicBezTo>
                <a:cubicBezTo>
                  <a:pt x="11233309" y="5219081"/>
                  <a:pt x="11238071" y="5233369"/>
                  <a:pt x="11247596" y="5242894"/>
                </a:cubicBezTo>
                <a:cubicBezTo>
                  <a:pt x="11276171" y="5204794"/>
                  <a:pt x="11257121" y="5195269"/>
                  <a:pt x="11299983" y="5195269"/>
                </a:cubicBezTo>
                <a:cubicBezTo>
                  <a:pt x="11314271" y="5195269"/>
                  <a:pt x="11342846" y="5200031"/>
                  <a:pt x="11342846" y="5219081"/>
                </a:cubicBezTo>
                <a:close/>
                <a:moveTo>
                  <a:pt x="3080957" y="5214319"/>
                </a:moveTo>
                <a:cubicBezTo>
                  <a:pt x="3052382" y="5223844"/>
                  <a:pt x="3033332" y="5209556"/>
                  <a:pt x="3023807" y="5209556"/>
                </a:cubicBezTo>
                <a:cubicBezTo>
                  <a:pt x="3028569" y="5204794"/>
                  <a:pt x="3028569" y="5195269"/>
                  <a:pt x="3028569" y="5195269"/>
                </a:cubicBezTo>
                <a:cubicBezTo>
                  <a:pt x="3042857" y="5200031"/>
                  <a:pt x="3061907" y="5204794"/>
                  <a:pt x="3080957" y="5214319"/>
                </a:cubicBezTo>
                <a:close/>
                <a:moveTo>
                  <a:pt x="5285708" y="5219081"/>
                </a:moveTo>
                <a:lnTo>
                  <a:pt x="5285708" y="5238131"/>
                </a:lnTo>
                <a:cubicBezTo>
                  <a:pt x="5276183" y="5233369"/>
                  <a:pt x="5261896" y="5223844"/>
                  <a:pt x="5252371" y="5214319"/>
                </a:cubicBezTo>
                <a:lnTo>
                  <a:pt x="5252371" y="5190506"/>
                </a:lnTo>
                <a:cubicBezTo>
                  <a:pt x="5261896" y="5200031"/>
                  <a:pt x="5276183" y="5209556"/>
                  <a:pt x="5285708" y="5219081"/>
                </a:cubicBezTo>
                <a:close/>
                <a:moveTo>
                  <a:pt x="671417" y="5204794"/>
                </a:moveTo>
                <a:cubicBezTo>
                  <a:pt x="652367" y="5223844"/>
                  <a:pt x="628555" y="5238131"/>
                  <a:pt x="604742" y="5252419"/>
                </a:cubicBezTo>
                <a:cubicBezTo>
                  <a:pt x="609505" y="5214319"/>
                  <a:pt x="657130" y="5195269"/>
                  <a:pt x="671417" y="5190506"/>
                </a:cubicBezTo>
                <a:lnTo>
                  <a:pt x="671417" y="5204794"/>
                </a:lnTo>
                <a:close/>
                <a:moveTo>
                  <a:pt x="12633294" y="5214319"/>
                </a:moveTo>
                <a:cubicBezTo>
                  <a:pt x="12623816" y="5209556"/>
                  <a:pt x="12609529" y="5209556"/>
                  <a:pt x="12595241" y="5204794"/>
                </a:cubicBezTo>
                <a:cubicBezTo>
                  <a:pt x="12595241" y="5200031"/>
                  <a:pt x="12600004" y="5190506"/>
                  <a:pt x="12600004" y="5185744"/>
                </a:cubicBezTo>
                <a:cubicBezTo>
                  <a:pt x="12609529" y="5190506"/>
                  <a:pt x="12623816" y="5200031"/>
                  <a:pt x="12633294" y="5214319"/>
                </a:cubicBezTo>
                <a:close/>
                <a:moveTo>
                  <a:pt x="3876151" y="5223844"/>
                </a:moveTo>
                <a:cubicBezTo>
                  <a:pt x="3885676" y="5228606"/>
                  <a:pt x="3899964" y="5233369"/>
                  <a:pt x="3899964" y="5242894"/>
                </a:cubicBezTo>
                <a:cubicBezTo>
                  <a:pt x="3899964" y="5257181"/>
                  <a:pt x="3890439" y="5261944"/>
                  <a:pt x="3880914" y="5271469"/>
                </a:cubicBezTo>
                <a:lnTo>
                  <a:pt x="3885676" y="5280994"/>
                </a:lnTo>
                <a:cubicBezTo>
                  <a:pt x="3899964" y="5276231"/>
                  <a:pt x="3909489" y="5271469"/>
                  <a:pt x="3919014" y="5271469"/>
                </a:cubicBezTo>
                <a:cubicBezTo>
                  <a:pt x="3909489" y="5285756"/>
                  <a:pt x="3895201" y="5299996"/>
                  <a:pt x="3890439" y="5319046"/>
                </a:cubicBezTo>
                <a:cubicBezTo>
                  <a:pt x="3899964" y="5314284"/>
                  <a:pt x="3909489" y="5314284"/>
                  <a:pt x="3919014" y="5304759"/>
                </a:cubicBezTo>
                <a:cubicBezTo>
                  <a:pt x="3928539" y="5328571"/>
                  <a:pt x="3942826" y="5314284"/>
                  <a:pt x="3966639" y="5314284"/>
                </a:cubicBezTo>
                <a:cubicBezTo>
                  <a:pt x="3876151" y="5380959"/>
                  <a:pt x="3852386" y="5476209"/>
                  <a:pt x="3833336" y="5561934"/>
                </a:cubicBezTo>
                <a:cubicBezTo>
                  <a:pt x="3819049" y="5552409"/>
                  <a:pt x="3795236" y="5542884"/>
                  <a:pt x="3785711" y="5528596"/>
                </a:cubicBezTo>
                <a:cubicBezTo>
                  <a:pt x="3776186" y="5519071"/>
                  <a:pt x="3780949" y="5500021"/>
                  <a:pt x="3771424" y="5495259"/>
                </a:cubicBezTo>
                <a:cubicBezTo>
                  <a:pt x="3738086" y="5452396"/>
                  <a:pt x="3676174" y="5457159"/>
                  <a:pt x="3661886" y="5404771"/>
                </a:cubicBezTo>
                <a:cubicBezTo>
                  <a:pt x="3671411" y="5423821"/>
                  <a:pt x="3704749" y="5414296"/>
                  <a:pt x="3723799" y="5423821"/>
                </a:cubicBezTo>
                <a:cubicBezTo>
                  <a:pt x="3752374" y="5438109"/>
                  <a:pt x="3785711" y="5461921"/>
                  <a:pt x="3809524" y="5480971"/>
                </a:cubicBezTo>
                <a:cubicBezTo>
                  <a:pt x="3819049" y="5500021"/>
                  <a:pt x="3823811" y="5523834"/>
                  <a:pt x="3828574" y="5542884"/>
                </a:cubicBezTo>
                <a:cubicBezTo>
                  <a:pt x="3833336" y="5533359"/>
                  <a:pt x="3833336" y="5528596"/>
                  <a:pt x="3833336" y="5514309"/>
                </a:cubicBezTo>
                <a:cubicBezTo>
                  <a:pt x="3833336" y="5504784"/>
                  <a:pt x="3799999" y="5409534"/>
                  <a:pt x="3799999" y="5395246"/>
                </a:cubicBezTo>
                <a:cubicBezTo>
                  <a:pt x="3799999" y="5314284"/>
                  <a:pt x="3833336" y="5299996"/>
                  <a:pt x="3857149" y="5209556"/>
                </a:cubicBezTo>
                <a:cubicBezTo>
                  <a:pt x="3857149" y="5200031"/>
                  <a:pt x="3871389" y="5185744"/>
                  <a:pt x="3876151" y="5180981"/>
                </a:cubicBezTo>
                <a:lnTo>
                  <a:pt x="3876151" y="5223844"/>
                </a:lnTo>
                <a:close/>
                <a:moveTo>
                  <a:pt x="2904744" y="5195269"/>
                </a:moveTo>
                <a:lnTo>
                  <a:pt x="2904744" y="5209556"/>
                </a:lnTo>
                <a:cubicBezTo>
                  <a:pt x="2885694" y="5204794"/>
                  <a:pt x="2861882" y="5200031"/>
                  <a:pt x="2833307" y="5195269"/>
                </a:cubicBezTo>
                <a:lnTo>
                  <a:pt x="2833307" y="5180981"/>
                </a:lnTo>
                <a:cubicBezTo>
                  <a:pt x="2866644" y="5185744"/>
                  <a:pt x="2885694" y="5190506"/>
                  <a:pt x="2904744" y="5195269"/>
                </a:cubicBezTo>
                <a:close/>
                <a:moveTo>
                  <a:pt x="9857136" y="5176219"/>
                </a:moveTo>
                <a:cubicBezTo>
                  <a:pt x="9904761" y="5190506"/>
                  <a:pt x="9947624" y="5233369"/>
                  <a:pt x="9961864" y="5280994"/>
                </a:cubicBezTo>
                <a:lnTo>
                  <a:pt x="9947624" y="5280994"/>
                </a:lnTo>
                <a:cubicBezTo>
                  <a:pt x="9928574" y="5276231"/>
                  <a:pt x="9885711" y="5257181"/>
                  <a:pt x="9876186" y="5223844"/>
                </a:cubicBezTo>
                <a:cubicBezTo>
                  <a:pt x="9885711" y="5233369"/>
                  <a:pt x="9904761" y="5247656"/>
                  <a:pt x="9933336" y="5247656"/>
                </a:cubicBezTo>
                <a:cubicBezTo>
                  <a:pt x="9923811" y="5238131"/>
                  <a:pt x="9904761" y="5233369"/>
                  <a:pt x="9895236" y="5223844"/>
                </a:cubicBezTo>
                <a:cubicBezTo>
                  <a:pt x="9876186" y="5214319"/>
                  <a:pt x="9861899" y="5195269"/>
                  <a:pt x="9847611" y="5176219"/>
                </a:cubicBezTo>
                <a:lnTo>
                  <a:pt x="9857136" y="5176219"/>
                </a:lnTo>
                <a:close/>
                <a:moveTo>
                  <a:pt x="2957132" y="5176219"/>
                </a:moveTo>
                <a:cubicBezTo>
                  <a:pt x="2976182" y="5180981"/>
                  <a:pt x="2995232" y="5185744"/>
                  <a:pt x="3014282" y="5195269"/>
                </a:cubicBezTo>
                <a:lnTo>
                  <a:pt x="3014282" y="5209556"/>
                </a:lnTo>
                <a:cubicBezTo>
                  <a:pt x="2980944" y="5190506"/>
                  <a:pt x="2933319" y="5200031"/>
                  <a:pt x="2942844" y="5176219"/>
                </a:cubicBezTo>
                <a:lnTo>
                  <a:pt x="2957132" y="5176219"/>
                </a:lnTo>
                <a:close/>
                <a:moveTo>
                  <a:pt x="1247585" y="5347621"/>
                </a:moveTo>
                <a:lnTo>
                  <a:pt x="1247585" y="5428584"/>
                </a:lnTo>
                <a:cubicBezTo>
                  <a:pt x="1223772" y="5400009"/>
                  <a:pt x="1233297" y="5366671"/>
                  <a:pt x="1228535" y="5333334"/>
                </a:cubicBezTo>
                <a:cubicBezTo>
                  <a:pt x="1219010" y="5280994"/>
                  <a:pt x="1176195" y="5228606"/>
                  <a:pt x="1119045" y="5176219"/>
                </a:cubicBezTo>
                <a:cubicBezTo>
                  <a:pt x="1166670" y="5209556"/>
                  <a:pt x="1247585" y="5285756"/>
                  <a:pt x="1247585" y="5347621"/>
                </a:cubicBezTo>
                <a:close/>
                <a:moveTo>
                  <a:pt x="12085700" y="5195269"/>
                </a:moveTo>
                <a:cubicBezTo>
                  <a:pt x="12090463" y="5185744"/>
                  <a:pt x="12099988" y="5176219"/>
                  <a:pt x="12109513" y="5171456"/>
                </a:cubicBezTo>
                <a:cubicBezTo>
                  <a:pt x="12114275" y="5176219"/>
                  <a:pt x="12099988" y="5185744"/>
                  <a:pt x="12085700" y="5195269"/>
                </a:cubicBezTo>
                <a:close/>
                <a:moveTo>
                  <a:pt x="2823782" y="5180981"/>
                </a:moveTo>
                <a:cubicBezTo>
                  <a:pt x="2785682" y="5185744"/>
                  <a:pt x="2771394" y="5185744"/>
                  <a:pt x="2761869" y="5185744"/>
                </a:cubicBezTo>
                <a:cubicBezTo>
                  <a:pt x="2761869" y="5180981"/>
                  <a:pt x="2766632" y="5176219"/>
                  <a:pt x="2766632" y="5171456"/>
                </a:cubicBezTo>
                <a:cubicBezTo>
                  <a:pt x="2795207" y="5176219"/>
                  <a:pt x="2809494" y="5176219"/>
                  <a:pt x="2823782" y="5180981"/>
                </a:cubicBezTo>
                <a:close/>
                <a:moveTo>
                  <a:pt x="2752344" y="5185744"/>
                </a:moveTo>
                <a:lnTo>
                  <a:pt x="2714292" y="5185744"/>
                </a:lnTo>
                <a:cubicBezTo>
                  <a:pt x="2704767" y="5180981"/>
                  <a:pt x="2695242" y="5180981"/>
                  <a:pt x="2685717" y="5176219"/>
                </a:cubicBezTo>
                <a:cubicBezTo>
                  <a:pt x="2690479" y="5176219"/>
                  <a:pt x="2700004" y="5176219"/>
                  <a:pt x="2752344" y="5171456"/>
                </a:cubicBezTo>
                <a:lnTo>
                  <a:pt x="2752344" y="5185744"/>
                </a:lnTo>
                <a:close/>
                <a:moveTo>
                  <a:pt x="2790444" y="5271469"/>
                </a:moveTo>
                <a:cubicBezTo>
                  <a:pt x="2790444" y="5276231"/>
                  <a:pt x="2785682" y="5280994"/>
                  <a:pt x="2785682" y="5285756"/>
                </a:cubicBezTo>
                <a:cubicBezTo>
                  <a:pt x="2709529" y="5214319"/>
                  <a:pt x="2633329" y="5247656"/>
                  <a:pt x="2557129" y="5200031"/>
                </a:cubicBezTo>
                <a:lnTo>
                  <a:pt x="2547604" y="5209556"/>
                </a:lnTo>
                <a:cubicBezTo>
                  <a:pt x="2557129" y="5219081"/>
                  <a:pt x="2571417" y="5223844"/>
                  <a:pt x="2580942" y="5228606"/>
                </a:cubicBezTo>
                <a:cubicBezTo>
                  <a:pt x="2585704" y="5228606"/>
                  <a:pt x="2585704" y="5242894"/>
                  <a:pt x="2590467" y="5252419"/>
                </a:cubicBezTo>
                <a:cubicBezTo>
                  <a:pt x="2595229" y="5247656"/>
                  <a:pt x="2595229" y="5238131"/>
                  <a:pt x="2599992" y="5233369"/>
                </a:cubicBezTo>
                <a:cubicBezTo>
                  <a:pt x="2614279" y="5238131"/>
                  <a:pt x="2628567" y="5242894"/>
                  <a:pt x="2638092" y="5257181"/>
                </a:cubicBezTo>
                <a:cubicBezTo>
                  <a:pt x="2638092" y="5257181"/>
                  <a:pt x="2642854" y="5252419"/>
                  <a:pt x="2642854" y="5247656"/>
                </a:cubicBezTo>
                <a:cubicBezTo>
                  <a:pt x="2647617" y="5252419"/>
                  <a:pt x="2666667" y="5247656"/>
                  <a:pt x="2685717" y="5271469"/>
                </a:cubicBezTo>
                <a:cubicBezTo>
                  <a:pt x="2685717" y="5271469"/>
                  <a:pt x="2690479" y="5266706"/>
                  <a:pt x="2690479" y="5261944"/>
                </a:cubicBezTo>
                <a:lnTo>
                  <a:pt x="2700004" y="5261944"/>
                </a:lnTo>
                <a:cubicBezTo>
                  <a:pt x="2719054" y="5271469"/>
                  <a:pt x="2738057" y="5285756"/>
                  <a:pt x="2742819" y="5299996"/>
                </a:cubicBezTo>
                <a:cubicBezTo>
                  <a:pt x="2742819" y="5299996"/>
                  <a:pt x="2747582" y="5295281"/>
                  <a:pt x="2747582" y="5290519"/>
                </a:cubicBezTo>
                <a:cubicBezTo>
                  <a:pt x="2752344" y="5290519"/>
                  <a:pt x="2761869" y="5299996"/>
                  <a:pt x="2761869" y="5304759"/>
                </a:cubicBezTo>
                <a:cubicBezTo>
                  <a:pt x="2761869" y="5304759"/>
                  <a:pt x="2761869" y="5309521"/>
                  <a:pt x="2752344" y="5309521"/>
                </a:cubicBezTo>
                <a:cubicBezTo>
                  <a:pt x="2738057" y="5309521"/>
                  <a:pt x="2719054" y="5285756"/>
                  <a:pt x="2700004" y="5280994"/>
                </a:cubicBezTo>
                <a:cubicBezTo>
                  <a:pt x="2652379" y="5266706"/>
                  <a:pt x="2604754" y="5257181"/>
                  <a:pt x="2557129" y="5242894"/>
                </a:cubicBezTo>
                <a:cubicBezTo>
                  <a:pt x="2547604" y="5242894"/>
                  <a:pt x="2542842" y="5238131"/>
                  <a:pt x="2542842" y="5223844"/>
                </a:cubicBezTo>
                <a:cubicBezTo>
                  <a:pt x="2542842" y="5214319"/>
                  <a:pt x="2547604" y="5190506"/>
                  <a:pt x="2547604" y="5171456"/>
                </a:cubicBezTo>
                <a:cubicBezTo>
                  <a:pt x="2619042" y="5223844"/>
                  <a:pt x="2723769" y="5195269"/>
                  <a:pt x="2790444" y="5271469"/>
                </a:cubicBezTo>
                <a:close/>
                <a:moveTo>
                  <a:pt x="12385691" y="5228606"/>
                </a:moveTo>
                <a:lnTo>
                  <a:pt x="12261866" y="5228606"/>
                </a:lnTo>
                <a:cubicBezTo>
                  <a:pt x="12190475" y="5247656"/>
                  <a:pt x="12047600" y="5290519"/>
                  <a:pt x="12033313" y="5290519"/>
                </a:cubicBezTo>
                <a:lnTo>
                  <a:pt x="11990450" y="5290519"/>
                </a:lnTo>
                <a:cubicBezTo>
                  <a:pt x="12019025" y="5257181"/>
                  <a:pt x="12057125" y="5247656"/>
                  <a:pt x="12090463" y="5242894"/>
                </a:cubicBezTo>
                <a:lnTo>
                  <a:pt x="12095225" y="5233369"/>
                </a:lnTo>
                <a:cubicBezTo>
                  <a:pt x="12085700" y="5233369"/>
                  <a:pt x="12071413" y="5233369"/>
                  <a:pt x="12061888" y="5228606"/>
                </a:cubicBezTo>
                <a:cubicBezTo>
                  <a:pt x="12076175" y="5214319"/>
                  <a:pt x="12090463" y="5204794"/>
                  <a:pt x="12104750" y="5195269"/>
                </a:cubicBezTo>
                <a:cubicBezTo>
                  <a:pt x="12104750" y="5233369"/>
                  <a:pt x="12157138" y="5228606"/>
                  <a:pt x="12166663" y="5228606"/>
                </a:cubicBezTo>
                <a:cubicBezTo>
                  <a:pt x="12180950" y="5228606"/>
                  <a:pt x="12200000" y="5223844"/>
                  <a:pt x="12214288" y="5214319"/>
                </a:cubicBezTo>
                <a:cubicBezTo>
                  <a:pt x="12219050" y="5214319"/>
                  <a:pt x="12223813" y="5200031"/>
                  <a:pt x="12238100" y="5195269"/>
                </a:cubicBezTo>
                <a:cubicBezTo>
                  <a:pt x="12242863" y="5190506"/>
                  <a:pt x="12257104" y="5195269"/>
                  <a:pt x="12266629" y="5185744"/>
                </a:cubicBezTo>
                <a:cubicBezTo>
                  <a:pt x="12276154" y="5180981"/>
                  <a:pt x="12285679" y="5166694"/>
                  <a:pt x="12295204" y="5166694"/>
                </a:cubicBezTo>
                <a:cubicBezTo>
                  <a:pt x="12314254" y="5166694"/>
                  <a:pt x="12380929" y="5204794"/>
                  <a:pt x="12385691" y="5228606"/>
                </a:cubicBezTo>
                <a:close/>
                <a:moveTo>
                  <a:pt x="3928539" y="5200031"/>
                </a:moveTo>
                <a:cubicBezTo>
                  <a:pt x="3928539" y="5195269"/>
                  <a:pt x="3923776" y="5185744"/>
                  <a:pt x="3919014" y="5166694"/>
                </a:cubicBezTo>
                <a:cubicBezTo>
                  <a:pt x="3919014" y="5176219"/>
                  <a:pt x="3928539" y="5190506"/>
                  <a:pt x="3928539" y="5200031"/>
                </a:cubicBezTo>
                <a:close/>
                <a:moveTo>
                  <a:pt x="11014281" y="5171456"/>
                </a:moveTo>
                <a:cubicBezTo>
                  <a:pt x="11019044" y="5166694"/>
                  <a:pt x="11019044" y="5161931"/>
                  <a:pt x="11028569" y="5161931"/>
                </a:cubicBezTo>
                <a:cubicBezTo>
                  <a:pt x="11042856" y="5161931"/>
                  <a:pt x="11038094" y="5166694"/>
                  <a:pt x="11052381" y="5166694"/>
                </a:cubicBezTo>
                <a:cubicBezTo>
                  <a:pt x="11061906" y="5166694"/>
                  <a:pt x="11061906" y="5176219"/>
                  <a:pt x="11071431" y="5180981"/>
                </a:cubicBezTo>
                <a:cubicBezTo>
                  <a:pt x="11052381" y="5176219"/>
                  <a:pt x="11028569" y="5171456"/>
                  <a:pt x="11004756" y="5176219"/>
                </a:cubicBezTo>
                <a:cubicBezTo>
                  <a:pt x="11004756" y="5171456"/>
                  <a:pt x="10999994" y="5166694"/>
                  <a:pt x="11004756" y="5161931"/>
                </a:cubicBezTo>
                <a:lnTo>
                  <a:pt x="11014281" y="5171456"/>
                </a:lnTo>
                <a:close/>
                <a:moveTo>
                  <a:pt x="2928557" y="5171456"/>
                </a:moveTo>
                <a:lnTo>
                  <a:pt x="2928557" y="5185744"/>
                </a:lnTo>
                <a:cubicBezTo>
                  <a:pt x="2909507" y="5180981"/>
                  <a:pt x="2885694" y="5176219"/>
                  <a:pt x="2866644" y="5171456"/>
                </a:cubicBezTo>
                <a:lnTo>
                  <a:pt x="2871407" y="5157169"/>
                </a:lnTo>
                <a:lnTo>
                  <a:pt x="2928557" y="5171456"/>
                </a:lnTo>
                <a:close/>
                <a:moveTo>
                  <a:pt x="2647617" y="5161931"/>
                </a:moveTo>
                <a:cubicBezTo>
                  <a:pt x="2652379" y="5157169"/>
                  <a:pt x="2661904" y="5157169"/>
                  <a:pt x="2661904" y="5161931"/>
                </a:cubicBezTo>
                <a:cubicBezTo>
                  <a:pt x="2661904" y="5166694"/>
                  <a:pt x="2652379" y="5161931"/>
                  <a:pt x="2647617" y="5161931"/>
                </a:cubicBezTo>
                <a:close/>
                <a:moveTo>
                  <a:pt x="11685698" y="5161931"/>
                </a:moveTo>
                <a:cubicBezTo>
                  <a:pt x="11680936" y="5180981"/>
                  <a:pt x="11661886" y="5195269"/>
                  <a:pt x="11652361" y="5214319"/>
                </a:cubicBezTo>
                <a:lnTo>
                  <a:pt x="11680936" y="5214319"/>
                </a:lnTo>
                <a:cubicBezTo>
                  <a:pt x="11723798" y="5204794"/>
                  <a:pt x="11766661" y="5190506"/>
                  <a:pt x="11804761" y="5171456"/>
                </a:cubicBezTo>
                <a:cubicBezTo>
                  <a:pt x="11804761" y="5176219"/>
                  <a:pt x="11799998" y="5185744"/>
                  <a:pt x="11799998" y="5200031"/>
                </a:cubicBezTo>
                <a:cubicBezTo>
                  <a:pt x="11823811" y="5185744"/>
                  <a:pt x="11852386" y="5176219"/>
                  <a:pt x="11876150" y="5166694"/>
                </a:cubicBezTo>
                <a:cubicBezTo>
                  <a:pt x="11876150" y="5200031"/>
                  <a:pt x="11885675" y="5252419"/>
                  <a:pt x="11885675" y="5261944"/>
                </a:cubicBezTo>
                <a:cubicBezTo>
                  <a:pt x="11885675" y="5276231"/>
                  <a:pt x="11880913" y="5290519"/>
                  <a:pt x="11880913" y="5304759"/>
                </a:cubicBezTo>
                <a:cubicBezTo>
                  <a:pt x="11871388" y="5309521"/>
                  <a:pt x="11857148" y="5304759"/>
                  <a:pt x="11847623" y="5309521"/>
                </a:cubicBezTo>
                <a:cubicBezTo>
                  <a:pt x="11861911" y="5319046"/>
                  <a:pt x="11880913" y="5333334"/>
                  <a:pt x="11895200" y="5342859"/>
                </a:cubicBezTo>
                <a:lnTo>
                  <a:pt x="11895200" y="5357146"/>
                </a:lnTo>
                <a:cubicBezTo>
                  <a:pt x="11790473" y="5252419"/>
                  <a:pt x="11661886" y="5219081"/>
                  <a:pt x="11561873" y="5209556"/>
                </a:cubicBezTo>
                <a:cubicBezTo>
                  <a:pt x="11595211" y="5180981"/>
                  <a:pt x="11642836" y="5166694"/>
                  <a:pt x="11685698" y="5152406"/>
                </a:cubicBezTo>
                <a:lnTo>
                  <a:pt x="11685698" y="5161931"/>
                </a:lnTo>
                <a:close/>
                <a:moveTo>
                  <a:pt x="10957131" y="5166694"/>
                </a:moveTo>
                <a:cubicBezTo>
                  <a:pt x="10971419" y="5180981"/>
                  <a:pt x="10966656" y="5200031"/>
                  <a:pt x="10976181" y="5214319"/>
                </a:cubicBezTo>
                <a:cubicBezTo>
                  <a:pt x="10985706" y="5209556"/>
                  <a:pt x="10999994" y="5195269"/>
                  <a:pt x="11004756" y="5185744"/>
                </a:cubicBezTo>
                <a:lnTo>
                  <a:pt x="11028569" y="5185744"/>
                </a:lnTo>
                <a:cubicBezTo>
                  <a:pt x="11066669" y="5185744"/>
                  <a:pt x="11066669" y="5180981"/>
                  <a:pt x="11085719" y="5228606"/>
                </a:cubicBezTo>
                <a:cubicBezTo>
                  <a:pt x="11085719" y="5228606"/>
                  <a:pt x="11080956" y="5233369"/>
                  <a:pt x="11080956" y="5238131"/>
                </a:cubicBezTo>
                <a:cubicBezTo>
                  <a:pt x="11066669" y="5228606"/>
                  <a:pt x="11047619" y="5228606"/>
                  <a:pt x="11033331" y="5228606"/>
                </a:cubicBezTo>
                <a:cubicBezTo>
                  <a:pt x="10995231" y="5228606"/>
                  <a:pt x="10914269" y="5242894"/>
                  <a:pt x="10904744" y="5285756"/>
                </a:cubicBezTo>
                <a:cubicBezTo>
                  <a:pt x="10880931" y="5276231"/>
                  <a:pt x="10852356" y="5266706"/>
                  <a:pt x="10842831" y="5276231"/>
                </a:cubicBezTo>
                <a:cubicBezTo>
                  <a:pt x="10842831" y="5271469"/>
                  <a:pt x="10838069" y="5266706"/>
                  <a:pt x="10838069" y="5257181"/>
                </a:cubicBezTo>
                <a:cubicBezTo>
                  <a:pt x="10838069" y="5242894"/>
                  <a:pt x="10871406" y="5180981"/>
                  <a:pt x="10871406" y="5166694"/>
                </a:cubicBezTo>
                <a:cubicBezTo>
                  <a:pt x="10871406" y="5157169"/>
                  <a:pt x="10890456" y="5152406"/>
                  <a:pt x="10904744" y="5152406"/>
                </a:cubicBezTo>
                <a:cubicBezTo>
                  <a:pt x="10914269" y="5152406"/>
                  <a:pt x="10942844" y="5161931"/>
                  <a:pt x="10957131" y="5166694"/>
                </a:cubicBezTo>
                <a:close/>
                <a:moveTo>
                  <a:pt x="1576197" y="5204794"/>
                </a:moveTo>
                <a:cubicBezTo>
                  <a:pt x="1552385" y="5204794"/>
                  <a:pt x="1499997" y="5171456"/>
                  <a:pt x="1495235" y="5152406"/>
                </a:cubicBezTo>
                <a:cubicBezTo>
                  <a:pt x="1519047" y="5171456"/>
                  <a:pt x="1547622" y="5185744"/>
                  <a:pt x="1576197" y="5204794"/>
                </a:cubicBezTo>
                <a:close/>
                <a:moveTo>
                  <a:pt x="2799969" y="5157169"/>
                </a:moveTo>
                <a:cubicBezTo>
                  <a:pt x="2861882" y="5142881"/>
                  <a:pt x="2838069" y="5152406"/>
                  <a:pt x="2857119" y="5157169"/>
                </a:cubicBezTo>
                <a:cubicBezTo>
                  <a:pt x="2828544" y="5166694"/>
                  <a:pt x="2809494" y="5157169"/>
                  <a:pt x="2799969" y="5157169"/>
                </a:cubicBezTo>
                <a:close/>
                <a:moveTo>
                  <a:pt x="1428560" y="5147644"/>
                </a:moveTo>
                <a:cubicBezTo>
                  <a:pt x="1452372" y="5161931"/>
                  <a:pt x="1476185" y="5171456"/>
                  <a:pt x="1495235" y="5176219"/>
                </a:cubicBezTo>
                <a:cubicBezTo>
                  <a:pt x="1499997" y="5190506"/>
                  <a:pt x="1509522" y="5204794"/>
                  <a:pt x="1523810" y="5214319"/>
                </a:cubicBezTo>
                <a:cubicBezTo>
                  <a:pt x="1509522" y="5209556"/>
                  <a:pt x="1495235" y="5185744"/>
                  <a:pt x="1480947" y="5185744"/>
                </a:cubicBezTo>
                <a:cubicBezTo>
                  <a:pt x="1466660" y="5180981"/>
                  <a:pt x="1452372" y="5185744"/>
                  <a:pt x="1447610" y="5176219"/>
                </a:cubicBezTo>
                <a:cubicBezTo>
                  <a:pt x="1438085" y="5171456"/>
                  <a:pt x="1423797" y="5161931"/>
                  <a:pt x="1409510" y="5147644"/>
                </a:cubicBezTo>
                <a:lnTo>
                  <a:pt x="1428560" y="5147644"/>
                </a:lnTo>
                <a:close/>
                <a:moveTo>
                  <a:pt x="12647581" y="5190506"/>
                </a:moveTo>
                <a:cubicBezTo>
                  <a:pt x="12647581" y="5190506"/>
                  <a:pt x="12642819" y="5195269"/>
                  <a:pt x="12642819" y="5200031"/>
                </a:cubicBezTo>
                <a:cubicBezTo>
                  <a:pt x="12633294" y="5195269"/>
                  <a:pt x="12619054" y="5185744"/>
                  <a:pt x="12604766" y="5171456"/>
                </a:cubicBezTo>
                <a:lnTo>
                  <a:pt x="12604766" y="5142881"/>
                </a:lnTo>
                <a:cubicBezTo>
                  <a:pt x="12614291" y="5152406"/>
                  <a:pt x="12628531" y="5171456"/>
                  <a:pt x="12647581" y="5190506"/>
                </a:cubicBezTo>
                <a:close/>
                <a:moveTo>
                  <a:pt x="11342846" y="5204794"/>
                </a:moveTo>
                <a:cubicBezTo>
                  <a:pt x="11338083" y="5200031"/>
                  <a:pt x="11338083" y="5195269"/>
                  <a:pt x="11333321" y="5190506"/>
                </a:cubicBezTo>
                <a:cubicBezTo>
                  <a:pt x="11342846" y="5185744"/>
                  <a:pt x="11352371" y="5171456"/>
                  <a:pt x="11371421" y="5161931"/>
                </a:cubicBezTo>
                <a:cubicBezTo>
                  <a:pt x="11380946" y="5152406"/>
                  <a:pt x="11404758" y="5152406"/>
                  <a:pt x="11423808" y="5142881"/>
                </a:cubicBezTo>
                <a:cubicBezTo>
                  <a:pt x="11399996" y="5171456"/>
                  <a:pt x="11366658" y="5190506"/>
                  <a:pt x="11342846" y="5204794"/>
                </a:cubicBezTo>
                <a:close/>
                <a:moveTo>
                  <a:pt x="11214259" y="5152406"/>
                </a:moveTo>
                <a:cubicBezTo>
                  <a:pt x="11223784" y="5152406"/>
                  <a:pt x="11233309" y="5142881"/>
                  <a:pt x="11247596" y="5142881"/>
                </a:cubicBezTo>
                <a:cubicBezTo>
                  <a:pt x="11257121" y="5142881"/>
                  <a:pt x="11285696" y="5157169"/>
                  <a:pt x="11285696" y="5171456"/>
                </a:cubicBezTo>
                <a:cubicBezTo>
                  <a:pt x="11285696" y="5185744"/>
                  <a:pt x="11257121" y="5209556"/>
                  <a:pt x="11252359" y="5228606"/>
                </a:cubicBezTo>
                <a:cubicBezTo>
                  <a:pt x="11228546" y="5214319"/>
                  <a:pt x="11195209" y="5190506"/>
                  <a:pt x="11176159" y="5190506"/>
                </a:cubicBezTo>
                <a:cubicBezTo>
                  <a:pt x="11171396" y="5190506"/>
                  <a:pt x="11100006" y="5209556"/>
                  <a:pt x="11095244" y="5214319"/>
                </a:cubicBezTo>
                <a:cubicBezTo>
                  <a:pt x="11090481" y="5209556"/>
                  <a:pt x="11090481" y="5204794"/>
                  <a:pt x="11085719" y="5200031"/>
                </a:cubicBezTo>
                <a:cubicBezTo>
                  <a:pt x="11095244" y="5195269"/>
                  <a:pt x="11104721" y="5176219"/>
                  <a:pt x="11119009" y="5166694"/>
                </a:cubicBezTo>
                <a:cubicBezTo>
                  <a:pt x="11138059" y="5152406"/>
                  <a:pt x="11176159" y="5142881"/>
                  <a:pt x="11185684" y="5142881"/>
                </a:cubicBezTo>
                <a:cubicBezTo>
                  <a:pt x="11199971" y="5142881"/>
                  <a:pt x="11199971" y="5152406"/>
                  <a:pt x="11214259" y="5152406"/>
                </a:cubicBezTo>
                <a:close/>
                <a:moveTo>
                  <a:pt x="2785682" y="5142881"/>
                </a:moveTo>
                <a:lnTo>
                  <a:pt x="2785682" y="5157169"/>
                </a:lnTo>
                <a:lnTo>
                  <a:pt x="2733294" y="5157169"/>
                </a:lnTo>
                <a:lnTo>
                  <a:pt x="2738057" y="5142881"/>
                </a:lnTo>
                <a:lnTo>
                  <a:pt x="2785682" y="5142881"/>
                </a:lnTo>
                <a:close/>
                <a:moveTo>
                  <a:pt x="2723769" y="5142881"/>
                </a:moveTo>
                <a:lnTo>
                  <a:pt x="2723769" y="5157169"/>
                </a:lnTo>
                <a:cubicBezTo>
                  <a:pt x="2709529" y="5157169"/>
                  <a:pt x="2695242" y="5157169"/>
                  <a:pt x="2671429" y="5161931"/>
                </a:cubicBezTo>
                <a:cubicBezTo>
                  <a:pt x="2676192" y="5152406"/>
                  <a:pt x="2685717" y="5147644"/>
                  <a:pt x="2695242" y="5142881"/>
                </a:cubicBezTo>
                <a:lnTo>
                  <a:pt x="2723769" y="5142881"/>
                </a:lnTo>
                <a:close/>
                <a:moveTo>
                  <a:pt x="2195227" y="5200031"/>
                </a:moveTo>
                <a:lnTo>
                  <a:pt x="2195227" y="5219081"/>
                </a:lnTo>
                <a:cubicBezTo>
                  <a:pt x="2166652" y="5200031"/>
                  <a:pt x="2104739" y="5161931"/>
                  <a:pt x="2104739" y="5152406"/>
                </a:cubicBezTo>
                <a:cubicBezTo>
                  <a:pt x="2104739" y="5138119"/>
                  <a:pt x="2104739" y="5147644"/>
                  <a:pt x="2109502" y="5142881"/>
                </a:cubicBezTo>
                <a:cubicBezTo>
                  <a:pt x="2138077" y="5157169"/>
                  <a:pt x="2166652" y="5176219"/>
                  <a:pt x="2195227" y="5200031"/>
                </a:cubicBezTo>
                <a:close/>
                <a:moveTo>
                  <a:pt x="2080927" y="5200031"/>
                </a:moveTo>
                <a:lnTo>
                  <a:pt x="2080927" y="5214319"/>
                </a:lnTo>
                <a:cubicBezTo>
                  <a:pt x="2047589" y="5195269"/>
                  <a:pt x="2019014" y="5166694"/>
                  <a:pt x="1990439" y="5142881"/>
                </a:cubicBezTo>
                <a:cubicBezTo>
                  <a:pt x="2019014" y="5157169"/>
                  <a:pt x="2052352" y="5180981"/>
                  <a:pt x="2080927" y="5200031"/>
                </a:cubicBezTo>
                <a:close/>
                <a:moveTo>
                  <a:pt x="1585674" y="5142881"/>
                </a:moveTo>
                <a:cubicBezTo>
                  <a:pt x="1604724" y="5152406"/>
                  <a:pt x="1619012" y="5171456"/>
                  <a:pt x="1628537" y="5190506"/>
                </a:cubicBezTo>
                <a:cubicBezTo>
                  <a:pt x="1609487" y="5171456"/>
                  <a:pt x="1590437" y="5157169"/>
                  <a:pt x="1576197" y="5142881"/>
                </a:cubicBezTo>
                <a:lnTo>
                  <a:pt x="1585674" y="5142881"/>
                </a:lnTo>
                <a:close/>
                <a:moveTo>
                  <a:pt x="12514279" y="5185744"/>
                </a:moveTo>
                <a:cubicBezTo>
                  <a:pt x="12495229" y="5171456"/>
                  <a:pt x="12476179" y="5157169"/>
                  <a:pt x="12461891" y="5138119"/>
                </a:cubicBezTo>
                <a:cubicBezTo>
                  <a:pt x="12466654" y="5142881"/>
                  <a:pt x="12504754" y="5171456"/>
                  <a:pt x="12514279" y="5185744"/>
                </a:cubicBezTo>
                <a:close/>
                <a:moveTo>
                  <a:pt x="12352354" y="5176219"/>
                </a:moveTo>
                <a:cubicBezTo>
                  <a:pt x="12338066" y="5171456"/>
                  <a:pt x="12319016" y="5161931"/>
                  <a:pt x="12299966" y="5157169"/>
                </a:cubicBezTo>
                <a:lnTo>
                  <a:pt x="12304729" y="5138119"/>
                </a:lnTo>
                <a:cubicBezTo>
                  <a:pt x="12319016" y="5147644"/>
                  <a:pt x="12338066" y="5161931"/>
                  <a:pt x="12352354" y="5176219"/>
                </a:cubicBezTo>
                <a:close/>
                <a:moveTo>
                  <a:pt x="2052352" y="5138119"/>
                </a:moveTo>
                <a:cubicBezTo>
                  <a:pt x="2085689" y="5161931"/>
                  <a:pt x="2114264" y="5180981"/>
                  <a:pt x="2142839" y="5200031"/>
                </a:cubicBezTo>
                <a:lnTo>
                  <a:pt x="2142839" y="5223844"/>
                </a:lnTo>
                <a:cubicBezTo>
                  <a:pt x="2109502" y="5200031"/>
                  <a:pt x="2071402" y="5176219"/>
                  <a:pt x="2033302" y="5147644"/>
                </a:cubicBezTo>
                <a:lnTo>
                  <a:pt x="2042827" y="5138119"/>
                </a:lnTo>
                <a:lnTo>
                  <a:pt x="2052352" y="5138119"/>
                </a:lnTo>
                <a:close/>
                <a:moveTo>
                  <a:pt x="10438067" y="5190506"/>
                </a:moveTo>
                <a:cubicBezTo>
                  <a:pt x="10447592" y="5195269"/>
                  <a:pt x="10466642" y="5190506"/>
                  <a:pt x="10480929" y="5200031"/>
                </a:cubicBezTo>
                <a:cubicBezTo>
                  <a:pt x="10528554" y="5228606"/>
                  <a:pt x="10576179" y="5261944"/>
                  <a:pt x="10623804" y="5295281"/>
                </a:cubicBezTo>
                <a:cubicBezTo>
                  <a:pt x="10533317" y="5285756"/>
                  <a:pt x="10414254" y="5257181"/>
                  <a:pt x="10342817" y="5133356"/>
                </a:cubicBezTo>
                <a:cubicBezTo>
                  <a:pt x="10371392" y="5147644"/>
                  <a:pt x="10399967" y="5171456"/>
                  <a:pt x="10438067" y="5190506"/>
                </a:cubicBezTo>
                <a:close/>
                <a:moveTo>
                  <a:pt x="9852374" y="5161931"/>
                </a:moveTo>
                <a:lnTo>
                  <a:pt x="9833324" y="5161931"/>
                </a:lnTo>
                <a:lnTo>
                  <a:pt x="9823799" y="5152406"/>
                </a:lnTo>
                <a:cubicBezTo>
                  <a:pt x="9828561" y="5142881"/>
                  <a:pt x="9838086" y="5138119"/>
                  <a:pt x="9852374" y="5133356"/>
                </a:cubicBezTo>
                <a:lnTo>
                  <a:pt x="9852374" y="5161931"/>
                </a:lnTo>
                <a:close/>
                <a:moveTo>
                  <a:pt x="1199960" y="5328571"/>
                </a:moveTo>
                <a:cubicBezTo>
                  <a:pt x="1185720" y="5299996"/>
                  <a:pt x="1138095" y="5252419"/>
                  <a:pt x="1104757" y="5223844"/>
                </a:cubicBezTo>
                <a:cubicBezTo>
                  <a:pt x="1085707" y="5209556"/>
                  <a:pt x="1066657" y="5200031"/>
                  <a:pt x="1047607" y="5185744"/>
                </a:cubicBezTo>
                <a:cubicBezTo>
                  <a:pt x="1047607" y="5171456"/>
                  <a:pt x="1047607" y="5152406"/>
                  <a:pt x="1042845" y="5133356"/>
                </a:cubicBezTo>
                <a:cubicBezTo>
                  <a:pt x="1095232" y="5200031"/>
                  <a:pt x="1185720" y="5247656"/>
                  <a:pt x="1199960" y="5328571"/>
                </a:cubicBezTo>
                <a:close/>
                <a:moveTo>
                  <a:pt x="12399979" y="5209556"/>
                </a:moveTo>
                <a:cubicBezTo>
                  <a:pt x="12409504" y="5200031"/>
                  <a:pt x="12438079" y="5152406"/>
                  <a:pt x="12461891" y="5157169"/>
                </a:cubicBezTo>
                <a:cubicBezTo>
                  <a:pt x="12442841" y="5176219"/>
                  <a:pt x="12414266" y="5204794"/>
                  <a:pt x="12399979" y="5228606"/>
                </a:cubicBezTo>
                <a:cubicBezTo>
                  <a:pt x="12399979" y="5228606"/>
                  <a:pt x="12404741" y="5233369"/>
                  <a:pt x="12409504" y="5228606"/>
                </a:cubicBezTo>
                <a:cubicBezTo>
                  <a:pt x="12419029" y="5209556"/>
                  <a:pt x="12461891" y="5166694"/>
                  <a:pt x="12471416" y="5166694"/>
                </a:cubicBezTo>
                <a:cubicBezTo>
                  <a:pt x="12485704" y="5166694"/>
                  <a:pt x="12509516" y="5185744"/>
                  <a:pt x="12509516" y="5200031"/>
                </a:cubicBezTo>
                <a:cubicBezTo>
                  <a:pt x="12509516" y="5209556"/>
                  <a:pt x="12495229" y="5228606"/>
                  <a:pt x="12485704" y="5228606"/>
                </a:cubicBezTo>
                <a:cubicBezTo>
                  <a:pt x="12461891" y="5238131"/>
                  <a:pt x="12428554" y="5247656"/>
                  <a:pt x="12414266" y="5247656"/>
                </a:cubicBezTo>
                <a:cubicBezTo>
                  <a:pt x="12404741" y="5247656"/>
                  <a:pt x="12399979" y="5238131"/>
                  <a:pt x="12395216" y="5233369"/>
                </a:cubicBezTo>
                <a:cubicBezTo>
                  <a:pt x="12395216" y="5200031"/>
                  <a:pt x="12342829" y="5157169"/>
                  <a:pt x="12323779" y="5128594"/>
                </a:cubicBezTo>
                <a:cubicBezTo>
                  <a:pt x="12342829" y="5133356"/>
                  <a:pt x="12385691" y="5190506"/>
                  <a:pt x="12399979" y="5209556"/>
                </a:cubicBezTo>
                <a:close/>
                <a:moveTo>
                  <a:pt x="10376154" y="5128594"/>
                </a:moveTo>
                <a:cubicBezTo>
                  <a:pt x="10452354" y="5142881"/>
                  <a:pt x="10519029" y="5180981"/>
                  <a:pt x="10595229" y="5214319"/>
                </a:cubicBezTo>
                <a:cubicBezTo>
                  <a:pt x="10619042" y="5228606"/>
                  <a:pt x="10657142" y="5228606"/>
                  <a:pt x="10685717" y="5242894"/>
                </a:cubicBezTo>
                <a:cubicBezTo>
                  <a:pt x="10700004" y="5247656"/>
                  <a:pt x="10719054" y="5266706"/>
                  <a:pt x="10738056" y="5280994"/>
                </a:cubicBezTo>
                <a:cubicBezTo>
                  <a:pt x="10719054" y="5285756"/>
                  <a:pt x="10680954" y="5295281"/>
                  <a:pt x="10671429" y="5295281"/>
                </a:cubicBezTo>
                <a:cubicBezTo>
                  <a:pt x="10585704" y="5295281"/>
                  <a:pt x="10538079" y="5200031"/>
                  <a:pt x="10442829" y="5180981"/>
                </a:cubicBezTo>
                <a:cubicBezTo>
                  <a:pt x="10409492" y="5176219"/>
                  <a:pt x="10380917" y="5142881"/>
                  <a:pt x="10352342" y="5128594"/>
                </a:cubicBezTo>
                <a:lnTo>
                  <a:pt x="10376154" y="5128594"/>
                </a:lnTo>
                <a:close/>
                <a:moveTo>
                  <a:pt x="11914250" y="5142881"/>
                </a:moveTo>
                <a:cubicBezTo>
                  <a:pt x="11914250" y="5161931"/>
                  <a:pt x="11961875" y="5161931"/>
                  <a:pt x="11976163" y="5161931"/>
                </a:cubicBezTo>
                <a:cubicBezTo>
                  <a:pt x="11976163" y="5190506"/>
                  <a:pt x="12004738" y="5200031"/>
                  <a:pt x="12004738" y="5209556"/>
                </a:cubicBezTo>
                <a:cubicBezTo>
                  <a:pt x="12004738" y="5219081"/>
                  <a:pt x="11985688" y="5252419"/>
                  <a:pt x="11976163" y="5271469"/>
                </a:cubicBezTo>
                <a:cubicBezTo>
                  <a:pt x="11976163" y="5271469"/>
                  <a:pt x="11971400" y="5276231"/>
                  <a:pt x="11966638" y="5271469"/>
                </a:cubicBezTo>
                <a:lnTo>
                  <a:pt x="11928538" y="5276231"/>
                </a:lnTo>
                <a:cubicBezTo>
                  <a:pt x="11961875" y="5299996"/>
                  <a:pt x="11976163" y="5285756"/>
                  <a:pt x="11976163" y="5309521"/>
                </a:cubicBezTo>
                <a:cubicBezTo>
                  <a:pt x="11976163" y="5323809"/>
                  <a:pt x="11966638" y="5357146"/>
                  <a:pt x="11957113" y="5376196"/>
                </a:cubicBezTo>
                <a:cubicBezTo>
                  <a:pt x="11942825" y="5352384"/>
                  <a:pt x="11928538" y="5323809"/>
                  <a:pt x="11919013" y="5295281"/>
                </a:cubicBezTo>
                <a:cubicBezTo>
                  <a:pt x="11909488" y="5304759"/>
                  <a:pt x="11895200" y="5309521"/>
                  <a:pt x="11885675" y="5314284"/>
                </a:cubicBezTo>
                <a:cubicBezTo>
                  <a:pt x="11890438" y="5299996"/>
                  <a:pt x="11895200" y="5271469"/>
                  <a:pt x="11895200" y="5261944"/>
                </a:cubicBezTo>
                <a:cubicBezTo>
                  <a:pt x="11895200" y="5247656"/>
                  <a:pt x="11885675" y="5180981"/>
                  <a:pt x="11885675" y="5171456"/>
                </a:cubicBezTo>
                <a:cubicBezTo>
                  <a:pt x="11885675" y="5157169"/>
                  <a:pt x="11890438" y="5138119"/>
                  <a:pt x="11899963" y="5123831"/>
                </a:cubicBezTo>
                <a:cubicBezTo>
                  <a:pt x="11904725" y="5123831"/>
                  <a:pt x="11914250" y="5128594"/>
                  <a:pt x="11914250" y="5142881"/>
                </a:cubicBezTo>
                <a:close/>
                <a:moveTo>
                  <a:pt x="11552348" y="5180981"/>
                </a:moveTo>
                <a:lnTo>
                  <a:pt x="11552348" y="5204794"/>
                </a:lnTo>
                <a:cubicBezTo>
                  <a:pt x="11547586" y="5204794"/>
                  <a:pt x="11547586" y="5209556"/>
                  <a:pt x="11538061" y="5209556"/>
                </a:cubicBezTo>
                <a:cubicBezTo>
                  <a:pt x="11533298" y="5209556"/>
                  <a:pt x="11480958" y="5180981"/>
                  <a:pt x="11476196" y="5180981"/>
                </a:cubicBezTo>
                <a:cubicBezTo>
                  <a:pt x="11461908" y="5180981"/>
                  <a:pt x="11471433" y="5185744"/>
                  <a:pt x="11466671" y="5185744"/>
                </a:cubicBezTo>
                <a:cubicBezTo>
                  <a:pt x="11457146" y="5190506"/>
                  <a:pt x="11442858" y="5185744"/>
                  <a:pt x="11428571" y="5185744"/>
                </a:cubicBezTo>
                <a:cubicBezTo>
                  <a:pt x="11399996" y="5185744"/>
                  <a:pt x="11380946" y="5190506"/>
                  <a:pt x="11371421" y="5228606"/>
                </a:cubicBezTo>
                <a:lnTo>
                  <a:pt x="11357133" y="5228606"/>
                </a:lnTo>
                <a:cubicBezTo>
                  <a:pt x="11357133" y="5228606"/>
                  <a:pt x="11352371" y="5228606"/>
                  <a:pt x="11352371" y="5219081"/>
                </a:cubicBezTo>
                <a:cubicBezTo>
                  <a:pt x="11352371" y="5214319"/>
                  <a:pt x="11423808" y="5152406"/>
                  <a:pt x="11438096" y="5133356"/>
                </a:cubicBezTo>
                <a:cubicBezTo>
                  <a:pt x="11438096" y="5128594"/>
                  <a:pt x="11447621" y="5123831"/>
                  <a:pt x="11457146" y="5123831"/>
                </a:cubicBezTo>
                <a:cubicBezTo>
                  <a:pt x="11495198" y="5123831"/>
                  <a:pt x="11528536" y="5157169"/>
                  <a:pt x="11552348" y="5180981"/>
                </a:cubicBezTo>
                <a:close/>
                <a:moveTo>
                  <a:pt x="1804749" y="5223844"/>
                </a:moveTo>
                <a:cubicBezTo>
                  <a:pt x="1804749" y="5233369"/>
                  <a:pt x="1795224" y="5228606"/>
                  <a:pt x="1790462" y="5233369"/>
                </a:cubicBezTo>
                <a:cubicBezTo>
                  <a:pt x="1799987" y="5247656"/>
                  <a:pt x="1809512" y="5261944"/>
                  <a:pt x="1814274" y="5276231"/>
                </a:cubicBezTo>
                <a:lnTo>
                  <a:pt x="1799987" y="5276231"/>
                </a:lnTo>
                <a:cubicBezTo>
                  <a:pt x="1790462" y="5261944"/>
                  <a:pt x="1766649" y="5242894"/>
                  <a:pt x="1761887" y="5228606"/>
                </a:cubicBezTo>
                <a:cubicBezTo>
                  <a:pt x="1752362" y="5204794"/>
                  <a:pt x="1742837" y="5152406"/>
                  <a:pt x="1709499" y="5147644"/>
                </a:cubicBezTo>
                <a:lnTo>
                  <a:pt x="1709499" y="5119069"/>
                </a:lnTo>
                <a:cubicBezTo>
                  <a:pt x="1723787" y="5128594"/>
                  <a:pt x="1804749" y="5209556"/>
                  <a:pt x="1804749" y="5223844"/>
                </a:cubicBezTo>
                <a:close/>
                <a:moveTo>
                  <a:pt x="3423809" y="5252419"/>
                </a:moveTo>
                <a:cubicBezTo>
                  <a:pt x="3447621" y="5252419"/>
                  <a:pt x="3519011" y="5238131"/>
                  <a:pt x="3547586" y="5219081"/>
                </a:cubicBezTo>
                <a:cubicBezTo>
                  <a:pt x="3533299" y="5252419"/>
                  <a:pt x="3438096" y="5266706"/>
                  <a:pt x="3409521" y="5266706"/>
                </a:cubicBezTo>
                <a:cubicBezTo>
                  <a:pt x="3199971" y="5266706"/>
                  <a:pt x="2947607" y="5123831"/>
                  <a:pt x="2742819" y="5123831"/>
                </a:cubicBezTo>
                <a:cubicBezTo>
                  <a:pt x="2709529" y="5123831"/>
                  <a:pt x="2671429" y="5133356"/>
                  <a:pt x="2633329" y="5152406"/>
                </a:cubicBezTo>
                <a:cubicBezTo>
                  <a:pt x="2633329" y="5152406"/>
                  <a:pt x="2628567" y="5152406"/>
                  <a:pt x="2628567" y="5142881"/>
                </a:cubicBezTo>
                <a:cubicBezTo>
                  <a:pt x="2628567" y="5114306"/>
                  <a:pt x="2747582" y="5114306"/>
                  <a:pt x="2757107" y="5114306"/>
                </a:cubicBezTo>
                <a:cubicBezTo>
                  <a:pt x="2976182" y="5114306"/>
                  <a:pt x="3209496" y="5252419"/>
                  <a:pt x="3423809" y="5252419"/>
                </a:cubicBezTo>
                <a:close/>
                <a:moveTo>
                  <a:pt x="11423808" y="5109544"/>
                </a:moveTo>
                <a:cubicBezTo>
                  <a:pt x="11423808" y="5114306"/>
                  <a:pt x="11428571" y="5123831"/>
                  <a:pt x="11428571" y="5128594"/>
                </a:cubicBezTo>
                <a:cubicBezTo>
                  <a:pt x="11399996" y="5138119"/>
                  <a:pt x="11352371" y="5161931"/>
                  <a:pt x="11323796" y="5185744"/>
                </a:cubicBezTo>
                <a:lnTo>
                  <a:pt x="11309508" y="5185744"/>
                </a:lnTo>
                <a:cubicBezTo>
                  <a:pt x="11333321" y="5166694"/>
                  <a:pt x="11366658" y="5138119"/>
                  <a:pt x="11390471" y="5109544"/>
                </a:cubicBezTo>
                <a:lnTo>
                  <a:pt x="11423808" y="5109544"/>
                </a:lnTo>
                <a:close/>
                <a:moveTo>
                  <a:pt x="2595229" y="5157169"/>
                </a:moveTo>
                <a:cubicBezTo>
                  <a:pt x="2585704" y="5152406"/>
                  <a:pt x="2571417" y="5142881"/>
                  <a:pt x="2561892" y="5138119"/>
                </a:cubicBezTo>
                <a:lnTo>
                  <a:pt x="2561892" y="5123831"/>
                </a:lnTo>
                <a:cubicBezTo>
                  <a:pt x="2571417" y="5119069"/>
                  <a:pt x="2585704" y="5114306"/>
                  <a:pt x="2609517" y="5109544"/>
                </a:cubicBezTo>
                <a:cubicBezTo>
                  <a:pt x="2590467" y="5114306"/>
                  <a:pt x="2585704" y="5147644"/>
                  <a:pt x="2595229" y="5157169"/>
                </a:cubicBezTo>
                <a:close/>
                <a:moveTo>
                  <a:pt x="3566636" y="5119069"/>
                </a:moveTo>
                <a:cubicBezTo>
                  <a:pt x="3557111" y="5114306"/>
                  <a:pt x="3547586" y="5114306"/>
                  <a:pt x="3538061" y="5104781"/>
                </a:cubicBezTo>
                <a:lnTo>
                  <a:pt x="3566636" y="5119069"/>
                </a:lnTo>
                <a:close/>
                <a:moveTo>
                  <a:pt x="2661904" y="5104781"/>
                </a:moveTo>
                <a:lnTo>
                  <a:pt x="2700004" y="5104781"/>
                </a:lnTo>
                <a:cubicBezTo>
                  <a:pt x="2690479" y="5104781"/>
                  <a:pt x="2614279" y="5109544"/>
                  <a:pt x="2614279" y="5138119"/>
                </a:cubicBezTo>
                <a:cubicBezTo>
                  <a:pt x="2614279" y="5152406"/>
                  <a:pt x="2623804" y="5157169"/>
                  <a:pt x="2633329" y="5166694"/>
                </a:cubicBezTo>
                <a:cubicBezTo>
                  <a:pt x="2623804" y="5161931"/>
                  <a:pt x="2604754" y="5147644"/>
                  <a:pt x="2604754" y="5138119"/>
                </a:cubicBezTo>
                <a:cubicBezTo>
                  <a:pt x="2604754" y="5104781"/>
                  <a:pt x="2671429" y="5104781"/>
                  <a:pt x="2680954" y="5104781"/>
                </a:cubicBezTo>
                <a:lnTo>
                  <a:pt x="2661904" y="5104781"/>
                </a:lnTo>
                <a:close/>
                <a:moveTo>
                  <a:pt x="11680936" y="5138119"/>
                </a:moveTo>
                <a:cubicBezTo>
                  <a:pt x="11647598" y="5152406"/>
                  <a:pt x="11604736" y="5171456"/>
                  <a:pt x="11566636" y="5190506"/>
                </a:cubicBezTo>
                <a:cubicBezTo>
                  <a:pt x="11561873" y="5176219"/>
                  <a:pt x="11547586" y="5161931"/>
                  <a:pt x="11538061" y="5147644"/>
                </a:cubicBezTo>
                <a:cubicBezTo>
                  <a:pt x="11590448" y="5138119"/>
                  <a:pt x="11647598" y="5119069"/>
                  <a:pt x="11699986" y="5095256"/>
                </a:cubicBezTo>
                <a:cubicBezTo>
                  <a:pt x="11690461" y="5109544"/>
                  <a:pt x="11685698" y="5123831"/>
                  <a:pt x="11680936" y="5138119"/>
                </a:cubicBezTo>
                <a:close/>
                <a:moveTo>
                  <a:pt x="6999970" y="5109544"/>
                </a:moveTo>
                <a:cubicBezTo>
                  <a:pt x="6999970" y="5104781"/>
                  <a:pt x="6999970" y="5095256"/>
                  <a:pt x="7004733" y="5090494"/>
                </a:cubicBezTo>
                <a:cubicBezTo>
                  <a:pt x="7009495" y="5095256"/>
                  <a:pt x="7004733" y="5104781"/>
                  <a:pt x="6999970" y="5109544"/>
                </a:cubicBezTo>
                <a:close/>
                <a:moveTo>
                  <a:pt x="3909489" y="5133356"/>
                </a:moveTo>
                <a:cubicBezTo>
                  <a:pt x="3904726" y="5119069"/>
                  <a:pt x="3904726" y="5104781"/>
                  <a:pt x="3904726" y="5090494"/>
                </a:cubicBezTo>
                <a:cubicBezTo>
                  <a:pt x="3904726" y="5104781"/>
                  <a:pt x="3909489" y="5119069"/>
                  <a:pt x="3909489" y="5133356"/>
                </a:cubicBezTo>
                <a:close/>
                <a:moveTo>
                  <a:pt x="12580954" y="5138119"/>
                </a:moveTo>
                <a:cubicBezTo>
                  <a:pt x="12585716" y="5133356"/>
                  <a:pt x="12595241" y="5133356"/>
                  <a:pt x="12595241" y="5128594"/>
                </a:cubicBezTo>
                <a:lnTo>
                  <a:pt x="12595241" y="5171456"/>
                </a:lnTo>
                <a:cubicBezTo>
                  <a:pt x="12590479" y="5180981"/>
                  <a:pt x="12547616" y="5266706"/>
                  <a:pt x="12528566" y="5266706"/>
                </a:cubicBezTo>
                <a:cubicBezTo>
                  <a:pt x="12514279" y="5266706"/>
                  <a:pt x="12504754" y="5247656"/>
                  <a:pt x="12490466" y="5242894"/>
                </a:cubicBezTo>
                <a:cubicBezTo>
                  <a:pt x="12495229" y="5238131"/>
                  <a:pt x="12504754" y="5223844"/>
                  <a:pt x="12519041" y="5209556"/>
                </a:cubicBezTo>
                <a:cubicBezTo>
                  <a:pt x="12519041" y="5214319"/>
                  <a:pt x="12523804" y="5223844"/>
                  <a:pt x="12528566" y="5228606"/>
                </a:cubicBezTo>
                <a:cubicBezTo>
                  <a:pt x="12528566" y="5228606"/>
                  <a:pt x="12533329" y="5228606"/>
                  <a:pt x="12538091" y="5223844"/>
                </a:cubicBezTo>
                <a:cubicBezTo>
                  <a:pt x="12533329" y="5219081"/>
                  <a:pt x="12528566" y="5219081"/>
                  <a:pt x="12528566" y="5209556"/>
                </a:cubicBezTo>
                <a:cubicBezTo>
                  <a:pt x="12528566" y="5195269"/>
                  <a:pt x="12561904" y="5138119"/>
                  <a:pt x="12561904" y="5123831"/>
                </a:cubicBezTo>
                <a:cubicBezTo>
                  <a:pt x="12561904" y="5114306"/>
                  <a:pt x="12557141" y="5100019"/>
                  <a:pt x="12552379" y="5085731"/>
                </a:cubicBezTo>
                <a:cubicBezTo>
                  <a:pt x="12571429" y="5100019"/>
                  <a:pt x="12571429" y="5119069"/>
                  <a:pt x="12580954" y="5138119"/>
                </a:cubicBezTo>
                <a:close/>
                <a:moveTo>
                  <a:pt x="12600004" y="5119069"/>
                </a:moveTo>
                <a:cubicBezTo>
                  <a:pt x="12595241" y="5119069"/>
                  <a:pt x="12590479" y="5123831"/>
                  <a:pt x="12585716" y="5123831"/>
                </a:cubicBezTo>
                <a:cubicBezTo>
                  <a:pt x="12580954" y="5109544"/>
                  <a:pt x="12580954" y="5095256"/>
                  <a:pt x="12585716" y="5080969"/>
                </a:cubicBezTo>
                <a:cubicBezTo>
                  <a:pt x="12590479" y="5085731"/>
                  <a:pt x="12595241" y="5095256"/>
                  <a:pt x="12600004" y="5104781"/>
                </a:cubicBezTo>
                <a:lnTo>
                  <a:pt x="12600004" y="5119069"/>
                </a:lnTo>
                <a:close/>
                <a:moveTo>
                  <a:pt x="3452384" y="5142881"/>
                </a:moveTo>
                <a:cubicBezTo>
                  <a:pt x="3442859" y="5138119"/>
                  <a:pt x="3428571" y="5119069"/>
                  <a:pt x="3414284" y="5119069"/>
                </a:cubicBezTo>
                <a:cubicBezTo>
                  <a:pt x="3428571" y="5128594"/>
                  <a:pt x="3457146" y="5166694"/>
                  <a:pt x="3457146" y="5180981"/>
                </a:cubicBezTo>
                <a:cubicBezTo>
                  <a:pt x="3442859" y="5166694"/>
                  <a:pt x="3433334" y="5128594"/>
                  <a:pt x="3399996" y="5123831"/>
                </a:cubicBezTo>
                <a:cubicBezTo>
                  <a:pt x="3414284" y="5138119"/>
                  <a:pt x="3442859" y="5166694"/>
                  <a:pt x="3442859" y="5190506"/>
                </a:cubicBezTo>
                <a:cubicBezTo>
                  <a:pt x="3433334" y="5171456"/>
                  <a:pt x="3419046" y="5152406"/>
                  <a:pt x="3399996" y="5138119"/>
                </a:cubicBezTo>
                <a:cubicBezTo>
                  <a:pt x="3399996" y="5119069"/>
                  <a:pt x="3399996" y="5100019"/>
                  <a:pt x="3395234" y="5080969"/>
                </a:cubicBezTo>
                <a:cubicBezTo>
                  <a:pt x="3414284" y="5095256"/>
                  <a:pt x="3433334" y="5119069"/>
                  <a:pt x="3452384" y="5142881"/>
                </a:cubicBezTo>
                <a:close/>
                <a:moveTo>
                  <a:pt x="2790444" y="5090494"/>
                </a:moveTo>
                <a:cubicBezTo>
                  <a:pt x="2766632" y="5090494"/>
                  <a:pt x="2719054" y="5085731"/>
                  <a:pt x="2709529" y="5085731"/>
                </a:cubicBezTo>
                <a:cubicBezTo>
                  <a:pt x="2695242" y="5085731"/>
                  <a:pt x="2547604" y="5085731"/>
                  <a:pt x="2547604" y="5128594"/>
                </a:cubicBezTo>
                <a:cubicBezTo>
                  <a:pt x="2547604" y="5195269"/>
                  <a:pt x="2814257" y="5176219"/>
                  <a:pt x="2814257" y="5271469"/>
                </a:cubicBezTo>
                <a:cubicBezTo>
                  <a:pt x="2814257" y="5342859"/>
                  <a:pt x="2661904" y="5352384"/>
                  <a:pt x="2652379" y="5352384"/>
                </a:cubicBezTo>
                <a:cubicBezTo>
                  <a:pt x="2638092" y="5352384"/>
                  <a:pt x="2590467" y="5347621"/>
                  <a:pt x="2561892" y="5342859"/>
                </a:cubicBezTo>
                <a:cubicBezTo>
                  <a:pt x="2585704" y="5342859"/>
                  <a:pt x="2619042" y="5347621"/>
                  <a:pt x="2628567" y="5347621"/>
                </a:cubicBezTo>
                <a:cubicBezTo>
                  <a:pt x="2657142" y="5347621"/>
                  <a:pt x="2804732" y="5333334"/>
                  <a:pt x="2804732" y="5271469"/>
                </a:cubicBezTo>
                <a:cubicBezTo>
                  <a:pt x="2804732" y="5190506"/>
                  <a:pt x="2538079" y="5209556"/>
                  <a:pt x="2538079" y="5128594"/>
                </a:cubicBezTo>
                <a:cubicBezTo>
                  <a:pt x="2538079" y="5076206"/>
                  <a:pt x="2657142" y="5080969"/>
                  <a:pt x="2676192" y="5080969"/>
                </a:cubicBezTo>
                <a:cubicBezTo>
                  <a:pt x="2685717" y="5080969"/>
                  <a:pt x="2752344" y="5085731"/>
                  <a:pt x="2790444" y="5090494"/>
                </a:cubicBezTo>
                <a:close/>
                <a:moveTo>
                  <a:pt x="1976152" y="5128594"/>
                </a:moveTo>
                <a:lnTo>
                  <a:pt x="1976152" y="5142881"/>
                </a:lnTo>
                <a:cubicBezTo>
                  <a:pt x="1947624" y="5128594"/>
                  <a:pt x="1899999" y="5104781"/>
                  <a:pt x="1899999" y="5090494"/>
                </a:cubicBezTo>
                <a:cubicBezTo>
                  <a:pt x="1899999" y="5080969"/>
                  <a:pt x="1899999" y="5085731"/>
                  <a:pt x="1904762" y="5080969"/>
                </a:cubicBezTo>
                <a:cubicBezTo>
                  <a:pt x="1928574" y="5095256"/>
                  <a:pt x="1952387" y="5109544"/>
                  <a:pt x="1976152" y="5128594"/>
                </a:cubicBezTo>
                <a:close/>
                <a:moveTo>
                  <a:pt x="10066639" y="5171456"/>
                </a:moveTo>
                <a:cubicBezTo>
                  <a:pt x="10066639" y="5204794"/>
                  <a:pt x="10061877" y="5228606"/>
                  <a:pt x="10028539" y="5266706"/>
                </a:cubicBezTo>
                <a:cubicBezTo>
                  <a:pt x="10033302" y="5247656"/>
                  <a:pt x="10052352" y="5219081"/>
                  <a:pt x="10052352" y="5209556"/>
                </a:cubicBezTo>
                <a:cubicBezTo>
                  <a:pt x="10052352" y="5195269"/>
                  <a:pt x="10023777" y="5185744"/>
                  <a:pt x="10023777" y="5171456"/>
                </a:cubicBezTo>
                <a:cubicBezTo>
                  <a:pt x="10023777" y="5161931"/>
                  <a:pt x="10033302" y="5161931"/>
                  <a:pt x="10033302" y="5147644"/>
                </a:cubicBezTo>
                <a:cubicBezTo>
                  <a:pt x="10033302" y="5142881"/>
                  <a:pt x="10028539" y="5133356"/>
                  <a:pt x="10014252" y="5138119"/>
                </a:cubicBezTo>
                <a:cubicBezTo>
                  <a:pt x="10014252" y="5128594"/>
                  <a:pt x="10023777" y="5119069"/>
                  <a:pt x="10023777" y="5104781"/>
                </a:cubicBezTo>
                <a:cubicBezTo>
                  <a:pt x="10023777" y="5095256"/>
                  <a:pt x="10014252" y="5095256"/>
                  <a:pt x="10014252" y="5085731"/>
                </a:cubicBezTo>
                <a:cubicBezTo>
                  <a:pt x="10014252" y="5071444"/>
                  <a:pt x="10019014" y="5071444"/>
                  <a:pt x="10023777" y="5071444"/>
                </a:cubicBezTo>
                <a:cubicBezTo>
                  <a:pt x="10071402" y="5133356"/>
                  <a:pt x="10066639" y="5138119"/>
                  <a:pt x="10066639" y="5171456"/>
                </a:cubicBezTo>
                <a:close/>
                <a:moveTo>
                  <a:pt x="1099995" y="5133356"/>
                </a:moveTo>
                <a:cubicBezTo>
                  <a:pt x="1095232" y="5128594"/>
                  <a:pt x="1095232" y="5119069"/>
                  <a:pt x="1090470" y="5114306"/>
                </a:cubicBezTo>
                <a:lnTo>
                  <a:pt x="1095232" y="5071444"/>
                </a:lnTo>
                <a:cubicBezTo>
                  <a:pt x="1085707" y="5085731"/>
                  <a:pt x="1095232" y="5114306"/>
                  <a:pt x="1099995" y="5133356"/>
                </a:cubicBezTo>
                <a:close/>
                <a:moveTo>
                  <a:pt x="3652361" y="5119069"/>
                </a:moveTo>
                <a:cubicBezTo>
                  <a:pt x="3661886" y="5128594"/>
                  <a:pt x="3657124" y="5138119"/>
                  <a:pt x="3661886" y="5147644"/>
                </a:cubicBezTo>
                <a:cubicBezTo>
                  <a:pt x="3676174" y="5166694"/>
                  <a:pt x="3699986" y="5176219"/>
                  <a:pt x="3709511" y="5200031"/>
                </a:cubicBezTo>
                <a:cubicBezTo>
                  <a:pt x="3723799" y="5228606"/>
                  <a:pt x="3742849" y="5266706"/>
                  <a:pt x="3757136" y="5299996"/>
                </a:cubicBezTo>
                <a:cubicBezTo>
                  <a:pt x="3757136" y="5299996"/>
                  <a:pt x="3757136" y="5304759"/>
                  <a:pt x="3747611" y="5304759"/>
                </a:cubicBezTo>
                <a:cubicBezTo>
                  <a:pt x="3704749" y="5304759"/>
                  <a:pt x="3671411" y="5228606"/>
                  <a:pt x="3647599" y="5219081"/>
                </a:cubicBezTo>
                <a:cubicBezTo>
                  <a:pt x="3633311" y="5214319"/>
                  <a:pt x="3614261" y="5214319"/>
                  <a:pt x="3590449" y="5214319"/>
                </a:cubicBezTo>
                <a:cubicBezTo>
                  <a:pt x="3590449" y="5195269"/>
                  <a:pt x="3585686" y="5166694"/>
                  <a:pt x="3561874" y="5147644"/>
                </a:cubicBezTo>
                <a:cubicBezTo>
                  <a:pt x="3571399" y="5152406"/>
                  <a:pt x="3580924" y="5152406"/>
                  <a:pt x="3595211" y="5152406"/>
                </a:cubicBezTo>
                <a:cubicBezTo>
                  <a:pt x="3590449" y="5142881"/>
                  <a:pt x="3580924" y="5133356"/>
                  <a:pt x="3576161" y="5123831"/>
                </a:cubicBezTo>
                <a:cubicBezTo>
                  <a:pt x="3595211" y="5133356"/>
                  <a:pt x="3614261" y="5147644"/>
                  <a:pt x="3633311" y="5157169"/>
                </a:cubicBezTo>
                <a:cubicBezTo>
                  <a:pt x="3638074" y="5152406"/>
                  <a:pt x="3638074" y="5157169"/>
                  <a:pt x="3638074" y="5142881"/>
                </a:cubicBezTo>
                <a:cubicBezTo>
                  <a:pt x="3638074" y="5133356"/>
                  <a:pt x="3638074" y="5138119"/>
                  <a:pt x="3633311" y="5133356"/>
                </a:cubicBezTo>
                <a:cubicBezTo>
                  <a:pt x="3604736" y="5128594"/>
                  <a:pt x="3547586" y="5095256"/>
                  <a:pt x="3538061" y="5071444"/>
                </a:cubicBezTo>
                <a:cubicBezTo>
                  <a:pt x="3561874" y="5076206"/>
                  <a:pt x="3576161" y="5080969"/>
                  <a:pt x="3590449" y="5085731"/>
                </a:cubicBezTo>
                <a:cubicBezTo>
                  <a:pt x="3590449" y="5076206"/>
                  <a:pt x="3590449" y="5066681"/>
                  <a:pt x="3599974" y="5061919"/>
                </a:cubicBezTo>
                <a:cubicBezTo>
                  <a:pt x="3614261" y="5071444"/>
                  <a:pt x="3619024" y="5100019"/>
                  <a:pt x="3652361" y="5119069"/>
                </a:cubicBezTo>
                <a:close/>
                <a:moveTo>
                  <a:pt x="10695242" y="5109544"/>
                </a:moveTo>
                <a:cubicBezTo>
                  <a:pt x="10695242" y="5109544"/>
                  <a:pt x="10690479" y="5114306"/>
                  <a:pt x="10704767" y="5114306"/>
                </a:cubicBezTo>
                <a:cubicBezTo>
                  <a:pt x="10714292" y="5114306"/>
                  <a:pt x="10723769" y="5095256"/>
                  <a:pt x="10733294" y="5080969"/>
                </a:cubicBezTo>
                <a:cubicBezTo>
                  <a:pt x="10742819" y="5080969"/>
                  <a:pt x="10752344" y="5076206"/>
                  <a:pt x="10766631" y="5076206"/>
                </a:cubicBezTo>
                <a:cubicBezTo>
                  <a:pt x="10776156" y="5076206"/>
                  <a:pt x="10833306" y="5109544"/>
                  <a:pt x="10833306" y="5128594"/>
                </a:cubicBezTo>
                <a:cubicBezTo>
                  <a:pt x="10833306" y="5138119"/>
                  <a:pt x="10819019" y="5152406"/>
                  <a:pt x="10809494" y="5166694"/>
                </a:cubicBezTo>
                <a:cubicBezTo>
                  <a:pt x="10814256" y="5171456"/>
                  <a:pt x="10809494" y="5171456"/>
                  <a:pt x="10819019" y="5171456"/>
                </a:cubicBezTo>
                <a:cubicBezTo>
                  <a:pt x="10833306" y="5171456"/>
                  <a:pt x="10847594" y="5161931"/>
                  <a:pt x="10857119" y="5161931"/>
                </a:cubicBezTo>
                <a:cubicBezTo>
                  <a:pt x="10861881" y="5166694"/>
                  <a:pt x="10861881" y="5161931"/>
                  <a:pt x="10861881" y="5171456"/>
                </a:cubicBezTo>
                <a:cubicBezTo>
                  <a:pt x="10861881" y="5204794"/>
                  <a:pt x="10790444" y="5209556"/>
                  <a:pt x="10790444" y="5261944"/>
                </a:cubicBezTo>
                <a:cubicBezTo>
                  <a:pt x="10790444" y="5271469"/>
                  <a:pt x="10799969" y="5285756"/>
                  <a:pt x="10804731" y="5295281"/>
                </a:cubicBezTo>
                <a:cubicBezTo>
                  <a:pt x="10752344" y="5285756"/>
                  <a:pt x="10666667" y="5228606"/>
                  <a:pt x="10680954" y="5171456"/>
                </a:cubicBezTo>
                <a:cubicBezTo>
                  <a:pt x="10676192" y="5176219"/>
                  <a:pt x="10676192" y="5180981"/>
                  <a:pt x="10676192" y="5190506"/>
                </a:cubicBezTo>
                <a:cubicBezTo>
                  <a:pt x="10676192" y="5204794"/>
                  <a:pt x="10680954" y="5219081"/>
                  <a:pt x="10685717" y="5233369"/>
                </a:cubicBezTo>
                <a:cubicBezTo>
                  <a:pt x="10619042" y="5219081"/>
                  <a:pt x="10580942" y="5152406"/>
                  <a:pt x="10580942" y="5104781"/>
                </a:cubicBezTo>
                <a:cubicBezTo>
                  <a:pt x="10580942" y="5061919"/>
                  <a:pt x="10609517" y="5066681"/>
                  <a:pt x="10633329" y="5066681"/>
                </a:cubicBezTo>
                <a:cubicBezTo>
                  <a:pt x="10647617" y="5066681"/>
                  <a:pt x="10657142" y="5057156"/>
                  <a:pt x="10666667" y="5057156"/>
                </a:cubicBezTo>
                <a:cubicBezTo>
                  <a:pt x="10700004" y="5057156"/>
                  <a:pt x="10695242" y="5104781"/>
                  <a:pt x="10695242" y="5109544"/>
                </a:cubicBezTo>
                <a:close/>
                <a:moveTo>
                  <a:pt x="12619054" y="5057156"/>
                </a:moveTo>
                <a:cubicBezTo>
                  <a:pt x="12614291" y="5057156"/>
                  <a:pt x="12609529" y="5052394"/>
                  <a:pt x="12609529" y="5047631"/>
                </a:cubicBezTo>
                <a:lnTo>
                  <a:pt x="12619054" y="5057156"/>
                </a:lnTo>
                <a:close/>
                <a:moveTo>
                  <a:pt x="10009489" y="5109544"/>
                </a:moveTo>
                <a:cubicBezTo>
                  <a:pt x="10009489" y="5119069"/>
                  <a:pt x="9999964" y="5119069"/>
                  <a:pt x="9999964" y="5133356"/>
                </a:cubicBezTo>
                <a:cubicBezTo>
                  <a:pt x="9999964" y="5142881"/>
                  <a:pt x="10009489" y="5147644"/>
                  <a:pt x="10009489" y="5152406"/>
                </a:cubicBezTo>
                <a:cubicBezTo>
                  <a:pt x="10014252" y="5171456"/>
                  <a:pt x="10023777" y="5204794"/>
                  <a:pt x="10023777" y="5219081"/>
                </a:cubicBezTo>
                <a:cubicBezTo>
                  <a:pt x="10023777" y="5247656"/>
                  <a:pt x="10009489" y="5280994"/>
                  <a:pt x="9985677" y="5280994"/>
                </a:cubicBezTo>
                <a:cubicBezTo>
                  <a:pt x="9976152" y="5280994"/>
                  <a:pt x="9976152" y="5276231"/>
                  <a:pt x="9971389" y="5271469"/>
                </a:cubicBezTo>
                <a:cubicBezTo>
                  <a:pt x="9961864" y="5261944"/>
                  <a:pt x="9957149" y="5242894"/>
                  <a:pt x="9947624" y="5233369"/>
                </a:cubicBezTo>
                <a:cubicBezTo>
                  <a:pt x="9928574" y="5204794"/>
                  <a:pt x="9880949" y="5166694"/>
                  <a:pt x="9861899" y="5166694"/>
                </a:cubicBezTo>
                <a:cubicBezTo>
                  <a:pt x="9861899" y="5152406"/>
                  <a:pt x="9871424" y="5123831"/>
                  <a:pt x="9857136" y="5114306"/>
                </a:cubicBezTo>
                <a:cubicBezTo>
                  <a:pt x="9857136" y="5100019"/>
                  <a:pt x="9861899" y="5080969"/>
                  <a:pt x="9871424" y="5061919"/>
                </a:cubicBezTo>
                <a:cubicBezTo>
                  <a:pt x="9871424" y="5066681"/>
                  <a:pt x="9876186" y="5071444"/>
                  <a:pt x="9880949" y="5076206"/>
                </a:cubicBezTo>
                <a:cubicBezTo>
                  <a:pt x="9885711" y="5071444"/>
                  <a:pt x="9880949" y="5071444"/>
                  <a:pt x="9880949" y="5057156"/>
                </a:cubicBezTo>
                <a:cubicBezTo>
                  <a:pt x="9880949" y="5042869"/>
                  <a:pt x="9914286" y="5047631"/>
                  <a:pt x="9919049" y="5047631"/>
                </a:cubicBezTo>
                <a:cubicBezTo>
                  <a:pt x="9947624" y="5047631"/>
                  <a:pt x="10009489" y="5052394"/>
                  <a:pt x="10009489" y="5109544"/>
                </a:cubicBezTo>
                <a:close/>
                <a:moveTo>
                  <a:pt x="11928538" y="5066681"/>
                </a:moveTo>
                <a:cubicBezTo>
                  <a:pt x="11928538" y="5080969"/>
                  <a:pt x="11890438" y="5128594"/>
                  <a:pt x="11871388" y="5152406"/>
                </a:cubicBezTo>
                <a:cubicBezTo>
                  <a:pt x="11857148" y="5166694"/>
                  <a:pt x="11842861" y="5166694"/>
                  <a:pt x="11828573" y="5176219"/>
                </a:cubicBezTo>
                <a:lnTo>
                  <a:pt x="11814286" y="5176219"/>
                </a:lnTo>
                <a:cubicBezTo>
                  <a:pt x="11814286" y="5166694"/>
                  <a:pt x="11819048" y="5157169"/>
                  <a:pt x="11819048" y="5142881"/>
                </a:cubicBezTo>
                <a:cubicBezTo>
                  <a:pt x="11785711" y="5180981"/>
                  <a:pt x="11714273" y="5185744"/>
                  <a:pt x="11676173" y="5204794"/>
                </a:cubicBezTo>
                <a:cubicBezTo>
                  <a:pt x="11728561" y="5157169"/>
                  <a:pt x="11814286" y="5042869"/>
                  <a:pt x="11823811" y="5042869"/>
                </a:cubicBezTo>
                <a:cubicBezTo>
                  <a:pt x="11838098" y="5042869"/>
                  <a:pt x="11928538" y="5057156"/>
                  <a:pt x="11928538" y="5066681"/>
                </a:cubicBezTo>
                <a:close/>
                <a:moveTo>
                  <a:pt x="7071408" y="5080969"/>
                </a:moveTo>
                <a:cubicBezTo>
                  <a:pt x="7071408" y="5095256"/>
                  <a:pt x="7080933" y="5080969"/>
                  <a:pt x="7080933" y="5095256"/>
                </a:cubicBezTo>
                <a:cubicBezTo>
                  <a:pt x="7080933" y="5095256"/>
                  <a:pt x="7023783" y="5142881"/>
                  <a:pt x="7019020" y="5142881"/>
                </a:cubicBezTo>
                <a:cubicBezTo>
                  <a:pt x="7004733" y="5142881"/>
                  <a:pt x="7004733" y="5133356"/>
                  <a:pt x="6995208" y="5133356"/>
                </a:cubicBezTo>
                <a:cubicBezTo>
                  <a:pt x="6999970" y="5128594"/>
                  <a:pt x="7009495" y="5128594"/>
                  <a:pt x="7023783" y="5128594"/>
                </a:cubicBezTo>
                <a:cubicBezTo>
                  <a:pt x="7023783" y="5123831"/>
                  <a:pt x="7019020" y="5123831"/>
                  <a:pt x="7019020" y="5109544"/>
                </a:cubicBezTo>
                <a:cubicBezTo>
                  <a:pt x="7019020" y="5100019"/>
                  <a:pt x="7028545" y="5080969"/>
                  <a:pt x="7038070" y="5071444"/>
                </a:cubicBezTo>
                <a:cubicBezTo>
                  <a:pt x="7047595" y="5057156"/>
                  <a:pt x="7071408" y="5052394"/>
                  <a:pt x="7085695" y="5042869"/>
                </a:cubicBezTo>
                <a:cubicBezTo>
                  <a:pt x="7080933" y="5061919"/>
                  <a:pt x="7071408" y="5071444"/>
                  <a:pt x="7071408" y="5080969"/>
                </a:cubicBezTo>
                <a:close/>
                <a:moveTo>
                  <a:pt x="1471422" y="5085731"/>
                </a:moveTo>
                <a:lnTo>
                  <a:pt x="1457135" y="5085731"/>
                </a:lnTo>
                <a:cubicBezTo>
                  <a:pt x="1433322" y="5066681"/>
                  <a:pt x="1409510" y="5071444"/>
                  <a:pt x="1409510" y="5042869"/>
                </a:cubicBezTo>
                <a:cubicBezTo>
                  <a:pt x="1419035" y="5052394"/>
                  <a:pt x="1457135" y="5061919"/>
                  <a:pt x="1471422" y="5085731"/>
                </a:cubicBezTo>
                <a:close/>
                <a:moveTo>
                  <a:pt x="11952350" y="5038106"/>
                </a:moveTo>
                <a:cubicBezTo>
                  <a:pt x="11938063" y="5047631"/>
                  <a:pt x="11923775" y="5052394"/>
                  <a:pt x="11923775" y="5052394"/>
                </a:cubicBezTo>
                <a:cubicBezTo>
                  <a:pt x="11914250" y="5052394"/>
                  <a:pt x="11909488" y="5052394"/>
                  <a:pt x="11899963" y="5047631"/>
                </a:cubicBezTo>
                <a:cubicBezTo>
                  <a:pt x="11904725" y="5047631"/>
                  <a:pt x="11914250" y="5042869"/>
                  <a:pt x="11923775" y="5038106"/>
                </a:cubicBezTo>
                <a:lnTo>
                  <a:pt x="11952350" y="5038106"/>
                </a:lnTo>
                <a:close/>
                <a:moveTo>
                  <a:pt x="1628537" y="5109544"/>
                </a:moveTo>
                <a:cubicBezTo>
                  <a:pt x="1595199" y="5080969"/>
                  <a:pt x="1561910" y="5057156"/>
                  <a:pt x="1528572" y="5038106"/>
                </a:cubicBezTo>
                <a:lnTo>
                  <a:pt x="1538097" y="5038106"/>
                </a:lnTo>
                <a:cubicBezTo>
                  <a:pt x="1547622" y="5038106"/>
                  <a:pt x="1614249" y="5090494"/>
                  <a:pt x="1628537" y="5109544"/>
                </a:cubicBezTo>
                <a:close/>
                <a:moveTo>
                  <a:pt x="3380946" y="5052394"/>
                </a:moveTo>
                <a:cubicBezTo>
                  <a:pt x="3380946" y="5047631"/>
                  <a:pt x="3380946" y="5038106"/>
                  <a:pt x="3385709" y="5033344"/>
                </a:cubicBezTo>
                <a:cubicBezTo>
                  <a:pt x="3385709" y="5038106"/>
                  <a:pt x="3380946" y="5047631"/>
                  <a:pt x="3380946" y="5052394"/>
                </a:cubicBezTo>
                <a:close/>
                <a:moveTo>
                  <a:pt x="12352354" y="5028581"/>
                </a:moveTo>
                <a:cubicBezTo>
                  <a:pt x="12342829" y="5052394"/>
                  <a:pt x="12376166" y="5104781"/>
                  <a:pt x="12399979" y="5133356"/>
                </a:cubicBezTo>
                <a:cubicBezTo>
                  <a:pt x="12409504" y="5123831"/>
                  <a:pt x="12423791" y="5114306"/>
                  <a:pt x="12433316" y="5104781"/>
                </a:cubicBezTo>
                <a:cubicBezTo>
                  <a:pt x="12438079" y="5114306"/>
                  <a:pt x="12442841" y="5128594"/>
                  <a:pt x="12447604" y="5142881"/>
                </a:cubicBezTo>
                <a:cubicBezTo>
                  <a:pt x="12433316" y="5152406"/>
                  <a:pt x="12414266" y="5166694"/>
                  <a:pt x="12399979" y="5185744"/>
                </a:cubicBezTo>
                <a:cubicBezTo>
                  <a:pt x="12380929" y="5161931"/>
                  <a:pt x="12333304" y="5133356"/>
                  <a:pt x="12333304" y="5119069"/>
                </a:cubicBezTo>
                <a:cubicBezTo>
                  <a:pt x="12333304" y="5109544"/>
                  <a:pt x="12342829" y="5085731"/>
                  <a:pt x="12342829" y="5076206"/>
                </a:cubicBezTo>
                <a:cubicBezTo>
                  <a:pt x="12342829" y="5061919"/>
                  <a:pt x="12338066" y="5042869"/>
                  <a:pt x="12333304" y="5028581"/>
                </a:cubicBezTo>
                <a:lnTo>
                  <a:pt x="12352354" y="5028581"/>
                </a:lnTo>
                <a:close/>
                <a:moveTo>
                  <a:pt x="11295221" y="5180981"/>
                </a:moveTo>
                <a:cubicBezTo>
                  <a:pt x="11295221" y="5166694"/>
                  <a:pt x="11280933" y="5147644"/>
                  <a:pt x="11271408" y="5142881"/>
                </a:cubicBezTo>
                <a:cubicBezTo>
                  <a:pt x="11328558" y="5100019"/>
                  <a:pt x="11361896" y="5047631"/>
                  <a:pt x="11423808" y="5028581"/>
                </a:cubicBezTo>
                <a:cubicBezTo>
                  <a:pt x="11404758" y="5071444"/>
                  <a:pt x="11357133" y="5147644"/>
                  <a:pt x="11295221" y="5180981"/>
                </a:cubicBezTo>
                <a:close/>
                <a:moveTo>
                  <a:pt x="10904744" y="5057156"/>
                </a:moveTo>
                <a:cubicBezTo>
                  <a:pt x="10914269" y="5066681"/>
                  <a:pt x="10933319" y="5066681"/>
                  <a:pt x="10942844" y="5085731"/>
                </a:cubicBezTo>
                <a:cubicBezTo>
                  <a:pt x="10952369" y="5095256"/>
                  <a:pt x="10966656" y="5119069"/>
                  <a:pt x="10966656" y="5133356"/>
                </a:cubicBezTo>
                <a:cubicBezTo>
                  <a:pt x="10966656" y="5142881"/>
                  <a:pt x="10952369" y="5147644"/>
                  <a:pt x="10952369" y="5157169"/>
                </a:cubicBezTo>
                <a:cubicBezTo>
                  <a:pt x="10938081" y="5152406"/>
                  <a:pt x="10919031" y="5138119"/>
                  <a:pt x="10904744" y="5138119"/>
                </a:cubicBezTo>
                <a:cubicBezTo>
                  <a:pt x="10895219" y="5138119"/>
                  <a:pt x="10852356" y="5152406"/>
                  <a:pt x="10828544" y="5157169"/>
                </a:cubicBezTo>
                <a:cubicBezTo>
                  <a:pt x="10833306" y="5147644"/>
                  <a:pt x="10842831" y="5138119"/>
                  <a:pt x="10842831" y="5128594"/>
                </a:cubicBezTo>
                <a:cubicBezTo>
                  <a:pt x="10842831" y="5104781"/>
                  <a:pt x="10785681" y="5066681"/>
                  <a:pt x="10776156" y="5066681"/>
                </a:cubicBezTo>
                <a:cubicBezTo>
                  <a:pt x="10766631" y="5061919"/>
                  <a:pt x="10757106" y="5066681"/>
                  <a:pt x="10747581" y="5071444"/>
                </a:cubicBezTo>
                <a:cubicBezTo>
                  <a:pt x="10761869" y="5047631"/>
                  <a:pt x="10819019" y="5028581"/>
                  <a:pt x="10842831" y="5028581"/>
                </a:cubicBezTo>
                <a:cubicBezTo>
                  <a:pt x="10857119" y="5028581"/>
                  <a:pt x="10890456" y="5052394"/>
                  <a:pt x="10904744" y="5057156"/>
                </a:cubicBezTo>
                <a:close/>
                <a:moveTo>
                  <a:pt x="10028539" y="5047631"/>
                </a:moveTo>
                <a:cubicBezTo>
                  <a:pt x="10028539" y="5061919"/>
                  <a:pt x="10019014" y="5066681"/>
                  <a:pt x="10009489" y="5071444"/>
                </a:cubicBezTo>
                <a:cubicBezTo>
                  <a:pt x="9995202" y="5057156"/>
                  <a:pt x="9976152" y="5047631"/>
                  <a:pt x="9961864" y="5033344"/>
                </a:cubicBezTo>
                <a:cubicBezTo>
                  <a:pt x="9976152" y="5033344"/>
                  <a:pt x="9990439" y="5028581"/>
                  <a:pt x="10004727" y="5028581"/>
                </a:cubicBezTo>
                <a:cubicBezTo>
                  <a:pt x="10014252" y="5028581"/>
                  <a:pt x="10028539" y="5038106"/>
                  <a:pt x="10028539" y="5047631"/>
                </a:cubicBezTo>
                <a:close/>
                <a:moveTo>
                  <a:pt x="5795201" y="5061919"/>
                </a:moveTo>
                <a:cubicBezTo>
                  <a:pt x="5790438" y="5061919"/>
                  <a:pt x="5790438" y="5028581"/>
                  <a:pt x="5795201" y="5028581"/>
                </a:cubicBezTo>
                <a:cubicBezTo>
                  <a:pt x="5799963" y="5033344"/>
                  <a:pt x="5795201" y="5047631"/>
                  <a:pt x="5795201" y="5061919"/>
                </a:cubicBezTo>
                <a:close/>
                <a:moveTo>
                  <a:pt x="1890474" y="5071444"/>
                </a:moveTo>
                <a:lnTo>
                  <a:pt x="1890474" y="5090494"/>
                </a:lnTo>
                <a:cubicBezTo>
                  <a:pt x="1861899" y="5076206"/>
                  <a:pt x="1814274" y="5052394"/>
                  <a:pt x="1814274" y="5038106"/>
                </a:cubicBezTo>
                <a:cubicBezTo>
                  <a:pt x="1814274" y="5028581"/>
                  <a:pt x="1814274" y="5033344"/>
                  <a:pt x="1819037" y="5028581"/>
                </a:cubicBezTo>
                <a:cubicBezTo>
                  <a:pt x="1842849" y="5038106"/>
                  <a:pt x="1866662" y="5057156"/>
                  <a:pt x="1890474" y="5071444"/>
                </a:cubicBezTo>
                <a:close/>
                <a:moveTo>
                  <a:pt x="5833301" y="5052394"/>
                </a:moveTo>
                <a:cubicBezTo>
                  <a:pt x="5838063" y="5047631"/>
                  <a:pt x="5838063" y="5038106"/>
                  <a:pt x="5838063" y="5023819"/>
                </a:cubicBezTo>
                <a:cubicBezTo>
                  <a:pt x="5847588" y="5047631"/>
                  <a:pt x="5842826" y="5052394"/>
                  <a:pt x="5842826" y="5057156"/>
                </a:cubicBezTo>
                <a:cubicBezTo>
                  <a:pt x="5842826" y="5057156"/>
                  <a:pt x="5838063" y="5057156"/>
                  <a:pt x="5833301" y="5052394"/>
                </a:cubicBezTo>
                <a:close/>
                <a:moveTo>
                  <a:pt x="3947589" y="5080969"/>
                </a:moveTo>
                <a:cubicBezTo>
                  <a:pt x="3957114" y="5104781"/>
                  <a:pt x="3957114" y="5133356"/>
                  <a:pt x="3961876" y="5161931"/>
                </a:cubicBezTo>
                <a:cubicBezTo>
                  <a:pt x="3961876" y="5161931"/>
                  <a:pt x="3966639" y="5157169"/>
                  <a:pt x="3966639" y="5152406"/>
                </a:cubicBezTo>
                <a:cubicBezTo>
                  <a:pt x="3976164" y="5176219"/>
                  <a:pt x="3990451" y="5204794"/>
                  <a:pt x="3995214" y="5228606"/>
                </a:cubicBezTo>
                <a:cubicBezTo>
                  <a:pt x="3995214" y="5228606"/>
                  <a:pt x="3999976" y="5223844"/>
                  <a:pt x="3999976" y="5219081"/>
                </a:cubicBezTo>
                <a:cubicBezTo>
                  <a:pt x="4019026" y="5238131"/>
                  <a:pt x="4038076" y="5257181"/>
                  <a:pt x="4061889" y="5276231"/>
                </a:cubicBezTo>
                <a:cubicBezTo>
                  <a:pt x="4061889" y="5280994"/>
                  <a:pt x="4061889" y="5285756"/>
                  <a:pt x="4057126" y="5290519"/>
                </a:cubicBezTo>
                <a:cubicBezTo>
                  <a:pt x="3938064" y="5214319"/>
                  <a:pt x="3938064" y="5104781"/>
                  <a:pt x="3928539" y="5023819"/>
                </a:cubicBezTo>
                <a:cubicBezTo>
                  <a:pt x="3957114" y="5033344"/>
                  <a:pt x="3938064" y="5061919"/>
                  <a:pt x="3947589" y="5080969"/>
                </a:cubicBezTo>
                <a:close/>
                <a:moveTo>
                  <a:pt x="1952387" y="5090494"/>
                </a:moveTo>
                <a:cubicBezTo>
                  <a:pt x="1952387" y="5090494"/>
                  <a:pt x="1957149" y="5085731"/>
                  <a:pt x="1957149" y="5080969"/>
                </a:cubicBezTo>
                <a:lnTo>
                  <a:pt x="1966627" y="5080969"/>
                </a:lnTo>
                <a:cubicBezTo>
                  <a:pt x="1990439" y="5095256"/>
                  <a:pt x="2009489" y="5104781"/>
                  <a:pt x="2028539" y="5119069"/>
                </a:cubicBezTo>
                <a:lnTo>
                  <a:pt x="2028539" y="5142881"/>
                </a:lnTo>
                <a:lnTo>
                  <a:pt x="1866662" y="5038106"/>
                </a:lnTo>
                <a:cubicBezTo>
                  <a:pt x="1866662" y="5033344"/>
                  <a:pt x="1871424" y="5028581"/>
                  <a:pt x="1871424" y="5023819"/>
                </a:cubicBezTo>
                <a:cubicBezTo>
                  <a:pt x="1895237" y="5033344"/>
                  <a:pt x="1952387" y="5052394"/>
                  <a:pt x="1952387" y="5090494"/>
                </a:cubicBezTo>
                <a:close/>
                <a:moveTo>
                  <a:pt x="11466671" y="5057156"/>
                </a:moveTo>
                <a:cubicBezTo>
                  <a:pt x="11490436" y="5028581"/>
                  <a:pt x="11523773" y="5038106"/>
                  <a:pt x="11547586" y="5038106"/>
                </a:cubicBezTo>
                <a:cubicBezTo>
                  <a:pt x="11509486" y="5061919"/>
                  <a:pt x="11447621" y="5109544"/>
                  <a:pt x="11433333" y="5109544"/>
                </a:cubicBezTo>
                <a:cubicBezTo>
                  <a:pt x="11423808" y="5109544"/>
                  <a:pt x="11419046" y="5100019"/>
                  <a:pt x="11409521" y="5095256"/>
                </a:cubicBezTo>
                <a:cubicBezTo>
                  <a:pt x="11409521" y="5066681"/>
                  <a:pt x="11447621" y="5028581"/>
                  <a:pt x="11476196" y="5019056"/>
                </a:cubicBezTo>
                <a:cubicBezTo>
                  <a:pt x="11476196" y="5028581"/>
                  <a:pt x="11471433" y="5042869"/>
                  <a:pt x="11466671" y="5057156"/>
                </a:cubicBezTo>
                <a:close/>
                <a:moveTo>
                  <a:pt x="12514279" y="5142881"/>
                </a:moveTo>
                <a:lnTo>
                  <a:pt x="12514279" y="5161931"/>
                </a:lnTo>
                <a:cubicBezTo>
                  <a:pt x="12480941" y="5128594"/>
                  <a:pt x="12438079" y="5123831"/>
                  <a:pt x="12438079" y="5085731"/>
                </a:cubicBezTo>
                <a:cubicBezTo>
                  <a:pt x="12428554" y="5095256"/>
                  <a:pt x="12414266" y="5104781"/>
                  <a:pt x="12399979" y="5114306"/>
                </a:cubicBezTo>
                <a:cubicBezTo>
                  <a:pt x="12380929" y="5090494"/>
                  <a:pt x="12371404" y="5066681"/>
                  <a:pt x="12361879" y="5042869"/>
                </a:cubicBezTo>
                <a:lnTo>
                  <a:pt x="12361879" y="5028581"/>
                </a:lnTo>
                <a:cubicBezTo>
                  <a:pt x="12390454" y="5028581"/>
                  <a:pt x="12423791" y="5023819"/>
                  <a:pt x="12457129" y="5014294"/>
                </a:cubicBezTo>
                <a:cubicBezTo>
                  <a:pt x="12480941" y="5057156"/>
                  <a:pt x="12514279" y="5128594"/>
                  <a:pt x="12514279" y="5142881"/>
                </a:cubicBezTo>
                <a:close/>
                <a:moveTo>
                  <a:pt x="5876163" y="5047631"/>
                </a:moveTo>
                <a:cubicBezTo>
                  <a:pt x="5871401" y="5047631"/>
                  <a:pt x="5866638" y="5042869"/>
                  <a:pt x="5866638" y="5028581"/>
                </a:cubicBezTo>
                <a:cubicBezTo>
                  <a:pt x="5866638" y="5019056"/>
                  <a:pt x="5876163" y="5014294"/>
                  <a:pt x="5880926" y="5009531"/>
                </a:cubicBezTo>
                <a:cubicBezTo>
                  <a:pt x="5880926" y="5019056"/>
                  <a:pt x="5880926" y="5033344"/>
                  <a:pt x="5876163" y="5047631"/>
                </a:cubicBezTo>
                <a:close/>
                <a:moveTo>
                  <a:pt x="5814251" y="5085731"/>
                </a:moveTo>
                <a:cubicBezTo>
                  <a:pt x="5809488" y="5080969"/>
                  <a:pt x="5809488" y="5076206"/>
                  <a:pt x="5809488" y="5066681"/>
                </a:cubicBezTo>
                <a:cubicBezTo>
                  <a:pt x="5809488" y="5052394"/>
                  <a:pt x="5814251" y="5023819"/>
                  <a:pt x="5823776" y="5009531"/>
                </a:cubicBezTo>
                <a:cubicBezTo>
                  <a:pt x="5819013" y="5057156"/>
                  <a:pt x="5819013" y="5076206"/>
                  <a:pt x="5814251" y="5085731"/>
                </a:cubicBezTo>
                <a:close/>
                <a:moveTo>
                  <a:pt x="4014264" y="5271469"/>
                </a:moveTo>
                <a:lnTo>
                  <a:pt x="4014264" y="5285756"/>
                </a:lnTo>
                <a:cubicBezTo>
                  <a:pt x="3942826" y="5228606"/>
                  <a:pt x="3914251" y="5133356"/>
                  <a:pt x="3914251" y="5071444"/>
                </a:cubicBezTo>
                <a:cubicBezTo>
                  <a:pt x="3914251" y="5052394"/>
                  <a:pt x="3909489" y="5028581"/>
                  <a:pt x="3904726" y="5009531"/>
                </a:cubicBezTo>
                <a:lnTo>
                  <a:pt x="3914251" y="5009531"/>
                </a:lnTo>
                <a:cubicBezTo>
                  <a:pt x="3928539" y="5095256"/>
                  <a:pt x="3919014" y="5185744"/>
                  <a:pt x="4014264" y="5271469"/>
                </a:cubicBezTo>
                <a:close/>
                <a:moveTo>
                  <a:pt x="7009495" y="5038106"/>
                </a:moveTo>
                <a:lnTo>
                  <a:pt x="7009495" y="5052394"/>
                </a:lnTo>
                <a:lnTo>
                  <a:pt x="7038070" y="5052394"/>
                </a:lnTo>
                <a:cubicBezTo>
                  <a:pt x="7033308" y="5061919"/>
                  <a:pt x="7028545" y="5076206"/>
                  <a:pt x="7019020" y="5076206"/>
                </a:cubicBezTo>
                <a:cubicBezTo>
                  <a:pt x="7004733" y="5076206"/>
                  <a:pt x="6999970" y="5061919"/>
                  <a:pt x="6995208" y="5052394"/>
                </a:cubicBezTo>
                <a:cubicBezTo>
                  <a:pt x="6990445" y="5057156"/>
                  <a:pt x="6990445" y="5066681"/>
                  <a:pt x="6976158" y="5071444"/>
                </a:cubicBezTo>
                <a:lnTo>
                  <a:pt x="6976158" y="5038106"/>
                </a:lnTo>
                <a:cubicBezTo>
                  <a:pt x="6980920" y="5038106"/>
                  <a:pt x="6980920" y="5042869"/>
                  <a:pt x="6995208" y="5042869"/>
                </a:cubicBezTo>
                <a:cubicBezTo>
                  <a:pt x="7004733" y="5042869"/>
                  <a:pt x="7023783" y="5019056"/>
                  <a:pt x="7033308" y="5004769"/>
                </a:cubicBezTo>
                <a:cubicBezTo>
                  <a:pt x="7028545" y="5014294"/>
                  <a:pt x="7019020" y="5028581"/>
                  <a:pt x="7009495" y="5038106"/>
                </a:cubicBezTo>
                <a:close/>
                <a:moveTo>
                  <a:pt x="5923788" y="5009531"/>
                </a:moveTo>
                <a:cubicBezTo>
                  <a:pt x="5923788" y="5014294"/>
                  <a:pt x="5914263" y="5019056"/>
                  <a:pt x="5904738" y="5028581"/>
                </a:cubicBezTo>
                <a:cubicBezTo>
                  <a:pt x="5909501" y="5033344"/>
                  <a:pt x="5919026" y="5028581"/>
                  <a:pt x="5923788" y="5028581"/>
                </a:cubicBezTo>
                <a:cubicBezTo>
                  <a:pt x="5923788" y="5038106"/>
                  <a:pt x="5914263" y="5047631"/>
                  <a:pt x="5919026" y="5057156"/>
                </a:cubicBezTo>
                <a:cubicBezTo>
                  <a:pt x="5919026" y="5057156"/>
                  <a:pt x="5914263" y="5057156"/>
                  <a:pt x="5909501" y="5052394"/>
                </a:cubicBezTo>
                <a:cubicBezTo>
                  <a:pt x="5914263" y="5052394"/>
                  <a:pt x="5914263" y="5047631"/>
                  <a:pt x="5909501" y="5042869"/>
                </a:cubicBezTo>
                <a:cubicBezTo>
                  <a:pt x="5890451" y="5052394"/>
                  <a:pt x="5890451" y="5066681"/>
                  <a:pt x="5880926" y="5076206"/>
                </a:cubicBezTo>
                <a:cubicBezTo>
                  <a:pt x="5885688" y="5052394"/>
                  <a:pt x="5895213" y="5028581"/>
                  <a:pt x="5899976" y="5004769"/>
                </a:cubicBezTo>
                <a:cubicBezTo>
                  <a:pt x="5904738" y="5004769"/>
                  <a:pt x="5909501" y="5009531"/>
                  <a:pt x="5923788" y="5009531"/>
                </a:cubicBezTo>
                <a:close/>
                <a:moveTo>
                  <a:pt x="5999988" y="5061919"/>
                </a:moveTo>
                <a:lnTo>
                  <a:pt x="5990463" y="5071444"/>
                </a:lnTo>
                <a:cubicBezTo>
                  <a:pt x="5985701" y="5066681"/>
                  <a:pt x="5976176" y="5052394"/>
                  <a:pt x="5971413" y="5038106"/>
                </a:cubicBezTo>
                <a:cubicBezTo>
                  <a:pt x="5961888" y="5052394"/>
                  <a:pt x="5947601" y="5066681"/>
                  <a:pt x="5933313" y="5076206"/>
                </a:cubicBezTo>
                <a:cubicBezTo>
                  <a:pt x="5952363" y="5052394"/>
                  <a:pt x="5961888" y="5023819"/>
                  <a:pt x="5976176" y="5000006"/>
                </a:cubicBezTo>
                <a:cubicBezTo>
                  <a:pt x="5971413" y="5009531"/>
                  <a:pt x="5971413" y="5047631"/>
                  <a:pt x="5999988" y="5061919"/>
                </a:cubicBezTo>
                <a:close/>
                <a:moveTo>
                  <a:pt x="11738086" y="5004769"/>
                </a:moveTo>
                <a:cubicBezTo>
                  <a:pt x="11738086" y="5014294"/>
                  <a:pt x="11690461" y="5066681"/>
                  <a:pt x="11661886" y="5090494"/>
                </a:cubicBezTo>
                <a:cubicBezTo>
                  <a:pt x="11642836" y="5104781"/>
                  <a:pt x="11566636" y="5138119"/>
                  <a:pt x="11538061" y="5138119"/>
                </a:cubicBezTo>
                <a:lnTo>
                  <a:pt x="11523773" y="5138119"/>
                </a:lnTo>
                <a:lnTo>
                  <a:pt x="11542823" y="5119069"/>
                </a:lnTo>
                <a:lnTo>
                  <a:pt x="11533298" y="5114306"/>
                </a:lnTo>
                <a:cubicBezTo>
                  <a:pt x="11523773" y="5123831"/>
                  <a:pt x="11514248" y="5133356"/>
                  <a:pt x="11504723" y="5133356"/>
                </a:cubicBezTo>
                <a:cubicBezTo>
                  <a:pt x="11485673" y="5133356"/>
                  <a:pt x="11485673" y="5114306"/>
                  <a:pt x="11447621" y="5114306"/>
                </a:cubicBezTo>
                <a:cubicBezTo>
                  <a:pt x="11490436" y="5085731"/>
                  <a:pt x="11538061" y="5052394"/>
                  <a:pt x="11580923" y="5028581"/>
                </a:cubicBezTo>
                <a:cubicBezTo>
                  <a:pt x="11576161" y="5033344"/>
                  <a:pt x="11576161" y="5042869"/>
                  <a:pt x="11571398" y="5052394"/>
                </a:cubicBezTo>
                <a:cubicBezTo>
                  <a:pt x="11571398" y="5052394"/>
                  <a:pt x="11566636" y="5057156"/>
                  <a:pt x="11580923" y="5057156"/>
                </a:cubicBezTo>
                <a:cubicBezTo>
                  <a:pt x="11599973" y="5057156"/>
                  <a:pt x="11719036" y="4995244"/>
                  <a:pt x="11733323" y="4995244"/>
                </a:cubicBezTo>
                <a:cubicBezTo>
                  <a:pt x="11733323" y="4995244"/>
                  <a:pt x="11738086" y="4990481"/>
                  <a:pt x="11738086" y="5004769"/>
                </a:cubicBezTo>
                <a:close/>
                <a:moveTo>
                  <a:pt x="6223778" y="4995244"/>
                </a:moveTo>
                <a:cubicBezTo>
                  <a:pt x="6223778" y="4995244"/>
                  <a:pt x="6223778" y="5000006"/>
                  <a:pt x="6219016" y="4995244"/>
                </a:cubicBezTo>
                <a:lnTo>
                  <a:pt x="6223778" y="4995244"/>
                </a:lnTo>
                <a:close/>
                <a:moveTo>
                  <a:pt x="3904726" y="5061919"/>
                </a:moveTo>
                <a:cubicBezTo>
                  <a:pt x="3904726" y="5071444"/>
                  <a:pt x="3899964" y="5076206"/>
                  <a:pt x="3899964" y="5085731"/>
                </a:cubicBezTo>
                <a:cubicBezTo>
                  <a:pt x="3895201" y="5057156"/>
                  <a:pt x="3890439" y="5023819"/>
                  <a:pt x="3880914" y="4995244"/>
                </a:cubicBezTo>
                <a:cubicBezTo>
                  <a:pt x="3890439" y="5004769"/>
                  <a:pt x="3904726" y="5052394"/>
                  <a:pt x="3904726" y="5061919"/>
                </a:cubicBezTo>
                <a:close/>
                <a:moveTo>
                  <a:pt x="1461897" y="5038106"/>
                </a:moveTo>
                <a:cubicBezTo>
                  <a:pt x="1447610" y="5023819"/>
                  <a:pt x="1428560" y="5009531"/>
                  <a:pt x="1419035" y="4995244"/>
                </a:cubicBezTo>
                <a:cubicBezTo>
                  <a:pt x="1438085" y="4990481"/>
                  <a:pt x="1457135" y="5019056"/>
                  <a:pt x="1461897" y="5038106"/>
                </a:cubicBezTo>
                <a:close/>
                <a:moveTo>
                  <a:pt x="6466666" y="4995244"/>
                </a:moveTo>
                <a:cubicBezTo>
                  <a:pt x="6457141" y="5009531"/>
                  <a:pt x="6452378" y="5028581"/>
                  <a:pt x="6442853" y="5047631"/>
                </a:cubicBezTo>
                <a:lnTo>
                  <a:pt x="6428566" y="5047631"/>
                </a:lnTo>
                <a:cubicBezTo>
                  <a:pt x="6428566" y="5047631"/>
                  <a:pt x="6428566" y="5042869"/>
                  <a:pt x="6423803" y="5038106"/>
                </a:cubicBezTo>
                <a:cubicBezTo>
                  <a:pt x="6442853" y="5023819"/>
                  <a:pt x="6447616" y="4995244"/>
                  <a:pt x="6452378" y="4990481"/>
                </a:cubicBezTo>
                <a:cubicBezTo>
                  <a:pt x="6457141" y="4990481"/>
                  <a:pt x="6461903" y="4990481"/>
                  <a:pt x="6466666" y="4995244"/>
                </a:cubicBezTo>
                <a:close/>
                <a:moveTo>
                  <a:pt x="6085713" y="5028581"/>
                </a:moveTo>
                <a:lnTo>
                  <a:pt x="6066663" y="5028581"/>
                </a:lnTo>
                <a:cubicBezTo>
                  <a:pt x="6066663" y="5028581"/>
                  <a:pt x="6061901" y="5023819"/>
                  <a:pt x="6061901" y="5038106"/>
                </a:cubicBezTo>
                <a:cubicBezTo>
                  <a:pt x="6061901" y="5038106"/>
                  <a:pt x="6061901" y="5061919"/>
                  <a:pt x="6080951" y="5047631"/>
                </a:cubicBezTo>
                <a:lnTo>
                  <a:pt x="6080951" y="5066681"/>
                </a:lnTo>
                <a:lnTo>
                  <a:pt x="6066663" y="5066681"/>
                </a:lnTo>
                <a:cubicBezTo>
                  <a:pt x="6061901" y="5061919"/>
                  <a:pt x="6066663" y="5057156"/>
                  <a:pt x="6052376" y="5057156"/>
                </a:cubicBezTo>
                <a:cubicBezTo>
                  <a:pt x="6042851" y="5057156"/>
                  <a:pt x="6028563" y="5066681"/>
                  <a:pt x="6014276" y="5071444"/>
                </a:cubicBezTo>
                <a:cubicBezTo>
                  <a:pt x="6019038" y="5047631"/>
                  <a:pt x="6023801" y="5019056"/>
                  <a:pt x="6028563" y="4995244"/>
                </a:cubicBezTo>
                <a:cubicBezTo>
                  <a:pt x="6033326" y="5014294"/>
                  <a:pt x="6033326" y="5033344"/>
                  <a:pt x="6028563" y="5057156"/>
                </a:cubicBezTo>
                <a:cubicBezTo>
                  <a:pt x="6028563" y="5057156"/>
                  <a:pt x="6023801" y="5061919"/>
                  <a:pt x="6038088" y="5061919"/>
                </a:cubicBezTo>
                <a:cubicBezTo>
                  <a:pt x="6061901" y="5061919"/>
                  <a:pt x="6047613" y="5033344"/>
                  <a:pt x="6052376" y="5014294"/>
                </a:cubicBezTo>
                <a:cubicBezTo>
                  <a:pt x="6061901" y="5014294"/>
                  <a:pt x="6061901" y="5023819"/>
                  <a:pt x="6071426" y="5028581"/>
                </a:cubicBezTo>
                <a:cubicBezTo>
                  <a:pt x="6076188" y="5023819"/>
                  <a:pt x="6071426" y="5019056"/>
                  <a:pt x="6071426" y="5004769"/>
                </a:cubicBezTo>
                <a:cubicBezTo>
                  <a:pt x="6071426" y="4995244"/>
                  <a:pt x="6076188" y="4995244"/>
                  <a:pt x="6080951" y="4990481"/>
                </a:cubicBezTo>
                <a:lnTo>
                  <a:pt x="6085713" y="5028581"/>
                </a:lnTo>
                <a:close/>
                <a:moveTo>
                  <a:pt x="12333304" y="5076206"/>
                </a:moveTo>
                <a:cubicBezTo>
                  <a:pt x="12333304" y="5085731"/>
                  <a:pt x="12328541" y="5109544"/>
                  <a:pt x="12314254" y="5128594"/>
                </a:cubicBezTo>
                <a:cubicBezTo>
                  <a:pt x="12299966" y="5119069"/>
                  <a:pt x="12304729" y="5119069"/>
                  <a:pt x="12299966" y="5109544"/>
                </a:cubicBezTo>
                <a:cubicBezTo>
                  <a:pt x="12285679" y="5128594"/>
                  <a:pt x="12295204" y="5157169"/>
                  <a:pt x="12261866" y="5176219"/>
                </a:cubicBezTo>
                <a:cubicBezTo>
                  <a:pt x="12257104" y="5180981"/>
                  <a:pt x="12261866" y="5185744"/>
                  <a:pt x="12247579" y="5185744"/>
                </a:cubicBezTo>
                <a:cubicBezTo>
                  <a:pt x="12238100" y="5185744"/>
                  <a:pt x="12247579" y="5176219"/>
                  <a:pt x="12242863" y="5171456"/>
                </a:cubicBezTo>
                <a:cubicBezTo>
                  <a:pt x="12219050" y="5190506"/>
                  <a:pt x="12195238" y="5219081"/>
                  <a:pt x="12176188" y="5219081"/>
                </a:cubicBezTo>
                <a:cubicBezTo>
                  <a:pt x="12161900" y="5219081"/>
                  <a:pt x="12161900" y="5214319"/>
                  <a:pt x="12157138" y="5209556"/>
                </a:cubicBezTo>
                <a:cubicBezTo>
                  <a:pt x="12147613" y="5214319"/>
                  <a:pt x="12114275" y="5214319"/>
                  <a:pt x="12114275" y="5190506"/>
                </a:cubicBezTo>
                <a:cubicBezTo>
                  <a:pt x="12114275" y="5180981"/>
                  <a:pt x="12123800" y="5176219"/>
                  <a:pt x="12128563" y="5171456"/>
                </a:cubicBezTo>
                <a:lnTo>
                  <a:pt x="12114275" y="5157169"/>
                </a:lnTo>
                <a:cubicBezTo>
                  <a:pt x="12057125" y="5190506"/>
                  <a:pt x="12085700" y="5204794"/>
                  <a:pt x="12047600" y="5204794"/>
                </a:cubicBezTo>
                <a:cubicBezTo>
                  <a:pt x="12033313" y="5204794"/>
                  <a:pt x="12033313" y="5200031"/>
                  <a:pt x="12023788" y="5190506"/>
                </a:cubicBezTo>
                <a:cubicBezTo>
                  <a:pt x="12009500" y="5195269"/>
                  <a:pt x="11985688" y="5180981"/>
                  <a:pt x="11985688" y="5171456"/>
                </a:cubicBezTo>
                <a:cubicBezTo>
                  <a:pt x="11985688" y="5161931"/>
                  <a:pt x="11990450" y="5161931"/>
                  <a:pt x="11995213" y="5157169"/>
                </a:cubicBezTo>
                <a:cubicBezTo>
                  <a:pt x="11980925" y="5152406"/>
                  <a:pt x="11957113" y="5157169"/>
                  <a:pt x="11942825" y="5152406"/>
                </a:cubicBezTo>
                <a:cubicBezTo>
                  <a:pt x="11919013" y="5147644"/>
                  <a:pt x="11914250" y="5114306"/>
                  <a:pt x="11914250" y="5109544"/>
                </a:cubicBezTo>
                <a:cubicBezTo>
                  <a:pt x="11914250" y="5100019"/>
                  <a:pt x="11923775" y="5095256"/>
                  <a:pt x="11928538" y="5085731"/>
                </a:cubicBezTo>
                <a:cubicBezTo>
                  <a:pt x="11947588" y="5109544"/>
                  <a:pt x="11995213" y="5114306"/>
                  <a:pt x="12019025" y="5114306"/>
                </a:cubicBezTo>
                <a:cubicBezTo>
                  <a:pt x="12090463" y="5114306"/>
                  <a:pt x="12157138" y="5085731"/>
                  <a:pt x="12219050" y="5004769"/>
                </a:cubicBezTo>
                <a:cubicBezTo>
                  <a:pt x="12209525" y="5038106"/>
                  <a:pt x="12195238" y="5071444"/>
                  <a:pt x="12176188" y="5109544"/>
                </a:cubicBezTo>
                <a:cubicBezTo>
                  <a:pt x="12209525" y="5071444"/>
                  <a:pt x="12233338" y="5023819"/>
                  <a:pt x="12223813" y="4985719"/>
                </a:cubicBezTo>
                <a:cubicBezTo>
                  <a:pt x="12290441" y="5047631"/>
                  <a:pt x="12333304" y="4985719"/>
                  <a:pt x="12333304" y="5076206"/>
                </a:cubicBezTo>
                <a:close/>
                <a:moveTo>
                  <a:pt x="6171391" y="5000006"/>
                </a:moveTo>
                <a:cubicBezTo>
                  <a:pt x="6171391" y="5004769"/>
                  <a:pt x="6161866" y="5004769"/>
                  <a:pt x="6157103" y="5009531"/>
                </a:cubicBezTo>
                <a:lnTo>
                  <a:pt x="6157103" y="5023819"/>
                </a:lnTo>
                <a:cubicBezTo>
                  <a:pt x="6161866" y="5028581"/>
                  <a:pt x="6171391" y="5028581"/>
                  <a:pt x="6171391" y="5033344"/>
                </a:cubicBezTo>
                <a:cubicBezTo>
                  <a:pt x="6166628" y="5033344"/>
                  <a:pt x="6157103" y="5033344"/>
                  <a:pt x="6147626" y="5038106"/>
                </a:cubicBezTo>
                <a:cubicBezTo>
                  <a:pt x="6152341" y="5042869"/>
                  <a:pt x="6161866" y="5047631"/>
                  <a:pt x="6166628" y="5047631"/>
                </a:cubicBezTo>
                <a:lnTo>
                  <a:pt x="6166628" y="5061919"/>
                </a:lnTo>
                <a:cubicBezTo>
                  <a:pt x="6157103" y="5061919"/>
                  <a:pt x="6142863" y="5047631"/>
                  <a:pt x="6142863" y="5033344"/>
                </a:cubicBezTo>
                <a:cubicBezTo>
                  <a:pt x="6142863" y="5023819"/>
                  <a:pt x="6152341" y="5000006"/>
                  <a:pt x="6152341" y="4985719"/>
                </a:cubicBezTo>
                <a:cubicBezTo>
                  <a:pt x="6161866" y="4985719"/>
                  <a:pt x="6161866" y="4995244"/>
                  <a:pt x="6171391" y="5000006"/>
                </a:cubicBezTo>
                <a:close/>
                <a:moveTo>
                  <a:pt x="6128576" y="5047631"/>
                </a:moveTo>
                <a:cubicBezTo>
                  <a:pt x="6128576" y="5057156"/>
                  <a:pt x="6109526" y="5061919"/>
                  <a:pt x="6100001" y="5066681"/>
                </a:cubicBezTo>
                <a:cubicBezTo>
                  <a:pt x="6104763" y="5061919"/>
                  <a:pt x="6109526" y="5052394"/>
                  <a:pt x="6119051" y="5042869"/>
                </a:cubicBezTo>
                <a:cubicBezTo>
                  <a:pt x="6114288" y="5038106"/>
                  <a:pt x="6104763" y="5038106"/>
                  <a:pt x="6100001" y="5038106"/>
                </a:cubicBezTo>
                <a:lnTo>
                  <a:pt x="6119051" y="5038106"/>
                </a:lnTo>
                <a:cubicBezTo>
                  <a:pt x="6119051" y="5023819"/>
                  <a:pt x="6109526" y="5000006"/>
                  <a:pt x="6133338" y="4985719"/>
                </a:cubicBezTo>
                <a:cubicBezTo>
                  <a:pt x="6128576" y="5019056"/>
                  <a:pt x="6128576" y="5033344"/>
                  <a:pt x="6128576" y="5047631"/>
                </a:cubicBezTo>
                <a:close/>
                <a:moveTo>
                  <a:pt x="12576191" y="5057156"/>
                </a:moveTo>
                <a:lnTo>
                  <a:pt x="12576191" y="5085731"/>
                </a:lnTo>
                <a:cubicBezTo>
                  <a:pt x="12557141" y="5076206"/>
                  <a:pt x="12547616" y="5061919"/>
                  <a:pt x="12528566" y="5066681"/>
                </a:cubicBezTo>
                <a:cubicBezTo>
                  <a:pt x="12538091" y="5085731"/>
                  <a:pt x="12552379" y="5114306"/>
                  <a:pt x="12552379" y="5123831"/>
                </a:cubicBezTo>
                <a:cubicBezTo>
                  <a:pt x="12552379" y="5138119"/>
                  <a:pt x="12538091" y="5161931"/>
                  <a:pt x="12528566" y="5176219"/>
                </a:cubicBezTo>
                <a:cubicBezTo>
                  <a:pt x="12528566" y="5128594"/>
                  <a:pt x="12499991" y="5057156"/>
                  <a:pt x="12471416" y="5014294"/>
                </a:cubicBezTo>
                <a:cubicBezTo>
                  <a:pt x="12485704" y="5004769"/>
                  <a:pt x="12514279" y="4980956"/>
                  <a:pt x="12523804" y="4980956"/>
                </a:cubicBezTo>
                <a:cubicBezTo>
                  <a:pt x="12547616" y="4980956"/>
                  <a:pt x="12576191" y="5057156"/>
                  <a:pt x="12576191" y="5057156"/>
                </a:cubicBezTo>
                <a:close/>
                <a:moveTo>
                  <a:pt x="11747611" y="4995244"/>
                </a:moveTo>
                <a:cubicBezTo>
                  <a:pt x="11742848" y="4995244"/>
                  <a:pt x="11738086" y="4990481"/>
                  <a:pt x="11733323" y="4985719"/>
                </a:cubicBezTo>
                <a:lnTo>
                  <a:pt x="11761898" y="4980956"/>
                </a:lnTo>
                <a:lnTo>
                  <a:pt x="11747611" y="4995244"/>
                </a:lnTo>
                <a:close/>
                <a:moveTo>
                  <a:pt x="6247591" y="4990481"/>
                </a:moveTo>
                <a:cubicBezTo>
                  <a:pt x="6242828" y="5004769"/>
                  <a:pt x="6238066" y="5023819"/>
                  <a:pt x="6238066" y="5033344"/>
                </a:cubicBezTo>
                <a:cubicBezTo>
                  <a:pt x="6238066" y="5047631"/>
                  <a:pt x="6238066" y="5047631"/>
                  <a:pt x="6252353" y="5052394"/>
                </a:cubicBezTo>
                <a:cubicBezTo>
                  <a:pt x="6252353" y="5033344"/>
                  <a:pt x="6257116" y="5009531"/>
                  <a:pt x="6261878" y="4985719"/>
                </a:cubicBezTo>
                <a:cubicBezTo>
                  <a:pt x="6271403" y="4990481"/>
                  <a:pt x="6271403" y="4995244"/>
                  <a:pt x="6266641" y="5000006"/>
                </a:cubicBezTo>
                <a:cubicBezTo>
                  <a:pt x="6266641" y="5019056"/>
                  <a:pt x="6266641" y="5061919"/>
                  <a:pt x="6252353" y="5061919"/>
                </a:cubicBezTo>
                <a:cubicBezTo>
                  <a:pt x="6242828" y="5061919"/>
                  <a:pt x="6252353" y="5052394"/>
                  <a:pt x="6242828" y="5052394"/>
                </a:cubicBezTo>
                <a:cubicBezTo>
                  <a:pt x="6228541" y="5052394"/>
                  <a:pt x="6233303" y="5061919"/>
                  <a:pt x="6228541" y="5061919"/>
                </a:cubicBezTo>
                <a:cubicBezTo>
                  <a:pt x="6223778" y="5057156"/>
                  <a:pt x="6223778" y="5057156"/>
                  <a:pt x="6223778" y="5047631"/>
                </a:cubicBezTo>
                <a:cubicBezTo>
                  <a:pt x="6223778" y="5033344"/>
                  <a:pt x="6228541" y="5023819"/>
                  <a:pt x="6233303" y="5014294"/>
                </a:cubicBezTo>
                <a:cubicBezTo>
                  <a:pt x="6228541" y="5009531"/>
                  <a:pt x="6223778" y="5004769"/>
                  <a:pt x="6214253" y="5004769"/>
                </a:cubicBezTo>
                <a:cubicBezTo>
                  <a:pt x="6209491" y="5019056"/>
                  <a:pt x="6219016" y="5042869"/>
                  <a:pt x="6195203" y="5061919"/>
                </a:cubicBezTo>
                <a:cubicBezTo>
                  <a:pt x="6195203" y="5057156"/>
                  <a:pt x="6199966" y="5057156"/>
                  <a:pt x="6199966" y="5047631"/>
                </a:cubicBezTo>
                <a:cubicBezTo>
                  <a:pt x="6199966" y="5033344"/>
                  <a:pt x="6190441" y="5042869"/>
                  <a:pt x="6185678" y="5042869"/>
                </a:cubicBezTo>
                <a:cubicBezTo>
                  <a:pt x="6195203" y="5028581"/>
                  <a:pt x="6199966" y="5009531"/>
                  <a:pt x="6199966" y="4995244"/>
                </a:cubicBezTo>
                <a:cubicBezTo>
                  <a:pt x="6199966" y="4985719"/>
                  <a:pt x="6204728" y="4980956"/>
                  <a:pt x="6214253" y="4980956"/>
                </a:cubicBezTo>
                <a:cubicBezTo>
                  <a:pt x="6228541" y="4980956"/>
                  <a:pt x="6242828" y="4985719"/>
                  <a:pt x="6247591" y="4990481"/>
                </a:cubicBezTo>
                <a:close/>
                <a:moveTo>
                  <a:pt x="12552379" y="4976194"/>
                </a:moveTo>
                <a:cubicBezTo>
                  <a:pt x="12628531" y="4995244"/>
                  <a:pt x="12600004" y="5004769"/>
                  <a:pt x="12600004" y="5038106"/>
                </a:cubicBezTo>
                <a:cubicBezTo>
                  <a:pt x="12600004" y="5052394"/>
                  <a:pt x="12600004" y="5085731"/>
                  <a:pt x="12633294" y="5066681"/>
                </a:cubicBezTo>
                <a:cubicBezTo>
                  <a:pt x="12638056" y="5076206"/>
                  <a:pt x="12638056" y="5080969"/>
                  <a:pt x="12638056" y="5090494"/>
                </a:cubicBezTo>
                <a:cubicBezTo>
                  <a:pt x="12638056" y="5104781"/>
                  <a:pt x="12628531" y="5138119"/>
                  <a:pt x="12628531" y="5157169"/>
                </a:cubicBezTo>
                <a:cubicBezTo>
                  <a:pt x="12600004" y="5104781"/>
                  <a:pt x="12585716" y="5033344"/>
                  <a:pt x="12538091" y="4976194"/>
                </a:cubicBezTo>
                <a:lnTo>
                  <a:pt x="12552379" y="4976194"/>
                </a:lnTo>
                <a:close/>
                <a:moveTo>
                  <a:pt x="11819048" y="5019056"/>
                </a:moveTo>
                <a:cubicBezTo>
                  <a:pt x="11819048" y="5033344"/>
                  <a:pt x="11819048" y="5033344"/>
                  <a:pt x="11814286" y="5033344"/>
                </a:cubicBezTo>
                <a:cubicBezTo>
                  <a:pt x="11776186" y="5080969"/>
                  <a:pt x="11733323" y="5133356"/>
                  <a:pt x="11690461" y="5180981"/>
                </a:cubicBezTo>
                <a:cubicBezTo>
                  <a:pt x="11695223" y="5166694"/>
                  <a:pt x="11695223" y="5138119"/>
                  <a:pt x="11695223" y="5128594"/>
                </a:cubicBezTo>
                <a:cubicBezTo>
                  <a:pt x="11695223" y="5114306"/>
                  <a:pt x="11709511" y="5100019"/>
                  <a:pt x="11719036" y="5085731"/>
                </a:cubicBezTo>
                <a:cubicBezTo>
                  <a:pt x="11714273" y="5080969"/>
                  <a:pt x="11704748" y="5080969"/>
                  <a:pt x="11695223" y="5085731"/>
                </a:cubicBezTo>
                <a:cubicBezTo>
                  <a:pt x="11719036" y="5052394"/>
                  <a:pt x="11757136" y="4966669"/>
                  <a:pt x="11804761" y="4976194"/>
                </a:cubicBezTo>
                <a:cubicBezTo>
                  <a:pt x="11809523" y="4990481"/>
                  <a:pt x="11819048" y="5009531"/>
                  <a:pt x="11819048" y="5019056"/>
                </a:cubicBezTo>
                <a:close/>
                <a:moveTo>
                  <a:pt x="6428566" y="4976194"/>
                </a:moveTo>
                <a:cubicBezTo>
                  <a:pt x="6419041" y="5000006"/>
                  <a:pt x="6409516" y="5038106"/>
                  <a:pt x="6376178" y="5052394"/>
                </a:cubicBezTo>
                <a:cubicBezTo>
                  <a:pt x="6399991" y="5033344"/>
                  <a:pt x="6409516" y="4990481"/>
                  <a:pt x="6404753" y="4976194"/>
                </a:cubicBezTo>
                <a:lnTo>
                  <a:pt x="6428566" y="4976194"/>
                </a:lnTo>
                <a:close/>
                <a:moveTo>
                  <a:pt x="6299978" y="5009531"/>
                </a:moveTo>
                <a:cubicBezTo>
                  <a:pt x="6295216" y="5023819"/>
                  <a:pt x="6290453" y="5033344"/>
                  <a:pt x="6290453" y="5047631"/>
                </a:cubicBezTo>
                <a:cubicBezTo>
                  <a:pt x="6290453" y="5057156"/>
                  <a:pt x="6295216" y="5052394"/>
                  <a:pt x="6299978" y="5052394"/>
                </a:cubicBezTo>
                <a:cubicBezTo>
                  <a:pt x="6295216" y="5052394"/>
                  <a:pt x="6285691" y="5057156"/>
                  <a:pt x="6280928" y="5057156"/>
                </a:cubicBezTo>
                <a:cubicBezTo>
                  <a:pt x="6290453" y="4990481"/>
                  <a:pt x="6271403" y="5000006"/>
                  <a:pt x="6299978" y="4976194"/>
                </a:cubicBezTo>
                <a:lnTo>
                  <a:pt x="6299978" y="5009531"/>
                </a:lnTo>
                <a:close/>
                <a:moveTo>
                  <a:pt x="6371416" y="4976194"/>
                </a:moveTo>
                <a:cubicBezTo>
                  <a:pt x="6366653" y="5000006"/>
                  <a:pt x="6361891" y="5028581"/>
                  <a:pt x="6357128" y="5052394"/>
                </a:cubicBezTo>
                <a:lnTo>
                  <a:pt x="6342841" y="5052394"/>
                </a:lnTo>
                <a:cubicBezTo>
                  <a:pt x="6342841" y="5052394"/>
                  <a:pt x="6347603" y="5052394"/>
                  <a:pt x="6347603" y="5042869"/>
                </a:cubicBezTo>
                <a:cubicBezTo>
                  <a:pt x="6347603" y="5028581"/>
                  <a:pt x="6314266" y="5033344"/>
                  <a:pt x="6309503" y="5038106"/>
                </a:cubicBezTo>
                <a:cubicBezTo>
                  <a:pt x="6314266" y="5009531"/>
                  <a:pt x="6319028" y="5000006"/>
                  <a:pt x="6314266" y="4990481"/>
                </a:cubicBezTo>
                <a:cubicBezTo>
                  <a:pt x="6323791" y="4990481"/>
                  <a:pt x="6338078" y="4985719"/>
                  <a:pt x="6342841" y="4985719"/>
                </a:cubicBezTo>
                <a:cubicBezTo>
                  <a:pt x="6338078" y="4985719"/>
                  <a:pt x="6328553" y="4995244"/>
                  <a:pt x="6328553" y="5004769"/>
                </a:cubicBezTo>
                <a:lnTo>
                  <a:pt x="6347603" y="5009531"/>
                </a:lnTo>
                <a:cubicBezTo>
                  <a:pt x="6352366" y="5000006"/>
                  <a:pt x="6352366" y="4985719"/>
                  <a:pt x="6357128" y="4971431"/>
                </a:cubicBezTo>
                <a:cubicBezTo>
                  <a:pt x="6361891" y="4971431"/>
                  <a:pt x="6366653" y="4971431"/>
                  <a:pt x="6371416" y="4976194"/>
                </a:cubicBezTo>
                <a:close/>
                <a:moveTo>
                  <a:pt x="3814286" y="4990481"/>
                </a:moveTo>
                <a:cubicBezTo>
                  <a:pt x="3819049" y="4995244"/>
                  <a:pt x="3819049" y="5000006"/>
                  <a:pt x="3823811" y="5004769"/>
                </a:cubicBezTo>
                <a:cubicBezTo>
                  <a:pt x="3833336" y="5000006"/>
                  <a:pt x="3847624" y="4990481"/>
                  <a:pt x="3857149" y="4990481"/>
                </a:cubicBezTo>
                <a:cubicBezTo>
                  <a:pt x="3857149" y="4995244"/>
                  <a:pt x="3861911" y="4995244"/>
                  <a:pt x="3861911" y="5009531"/>
                </a:cubicBezTo>
                <a:cubicBezTo>
                  <a:pt x="3861911" y="5019056"/>
                  <a:pt x="3823811" y="5061919"/>
                  <a:pt x="3804761" y="5085731"/>
                </a:cubicBezTo>
                <a:cubicBezTo>
                  <a:pt x="3795236" y="5095256"/>
                  <a:pt x="3785711" y="5095256"/>
                  <a:pt x="3776186" y="5104781"/>
                </a:cubicBezTo>
                <a:lnTo>
                  <a:pt x="3776186" y="5119069"/>
                </a:lnTo>
                <a:lnTo>
                  <a:pt x="3785711" y="5128594"/>
                </a:lnTo>
                <a:cubicBezTo>
                  <a:pt x="3799999" y="5114306"/>
                  <a:pt x="3819049" y="5100019"/>
                  <a:pt x="3833336" y="5085731"/>
                </a:cubicBezTo>
                <a:lnTo>
                  <a:pt x="3847624" y="5085731"/>
                </a:lnTo>
                <a:cubicBezTo>
                  <a:pt x="3847624" y="5085731"/>
                  <a:pt x="3852386" y="5080969"/>
                  <a:pt x="3852386" y="5095256"/>
                </a:cubicBezTo>
                <a:cubicBezTo>
                  <a:pt x="3852386" y="5104781"/>
                  <a:pt x="3842861" y="5119069"/>
                  <a:pt x="3833336" y="5133356"/>
                </a:cubicBezTo>
                <a:cubicBezTo>
                  <a:pt x="3838099" y="5138119"/>
                  <a:pt x="3847624" y="5133356"/>
                  <a:pt x="3857149" y="5128594"/>
                </a:cubicBezTo>
                <a:cubicBezTo>
                  <a:pt x="3842861" y="5180981"/>
                  <a:pt x="3828574" y="5228606"/>
                  <a:pt x="3819049" y="5266706"/>
                </a:cubicBezTo>
                <a:cubicBezTo>
                  <a:pt x="3795236" y="5290519"/>
                  <a:pt x="3795236" y="5323809"/>
                  <a:pt x="3780949" y="5352384"/>
                </a:cubicBezTo>
                <a:cubicBezTo>
                  <a:pt x="3780949" y="5338096"/>
                  <a:pt x="3776186" y="5309521"/>
                  <a:pt x="3776186" y="5299996"/>
                </a:cubicBezTo>
                <a:cubicBezTo>
                  <a:pt x="3776186" y="5285756"/>
                  <a:pt x="3780949" y="5257181"/>
                  <a:pt x="3780949" y="5238131"/>
                </a:cubicBezTo>
                <a:cubicBezTo>
                  <a:pt x="3766661" y="5209556"/>
                  <a:pt x="3809524" y="5190506"/>
                  <a:pt x="3823811" y="5161931"/>
                </a:cubicBezTo>
                <a:cubicBezTo>
                  <a:pt x="3819049" y="5161931"/>
                  <a:pt x="3819049" y="5157169"/>
                  <a:pt x="3804761" y="5157169"/>
                </a:cubicBezTo>
                <a:cubicBezTo>
                  <a:pt x="3771424" y="5157169"/>
                  <a:pt x="3761899" y="5228606"/>
                  <a:pt x="3761899" y="5242894"/>
                </a:cubicBezTo>
                <a:cubicBezTo>
                  <a:pt x="3761899" y="5233369"/>
                  <a:pt x="3752374" y="5214319"/>
                  <a:pt x="3752374" y="5204794"/>
                </a:cubicBezTo>
                <a:lnTo>
                  <a:pt x="3752374" y="5047631"/>
                </a:lnTo>
                <a:cubicBezTo>
                  <a:pt x="3776186" y="5019056"/>
                  <a:pt x="3799999" y="4995244"/>
                  <a:pt x="3823811" y="4971431"/>
                </a:cubicBezTo>
                <a:cubicBezTo>
                  <a:pt x="3823811" y="4976194"/>
                  <a:pt x="3819049" y="4985719"/>
                  <a:pt x="3814286" y="4990481"/>
                </a:cubicBezTo>
                <a:close/>
                <a:moveTo>
                  <a:pt x="1919049" y="5004769"/>
                </a:moveTo>
                <a:cubicBezTo>
                  <a:pt x="1923812" y="5014294"/>
                  <a:pt x="1923812" y="5023819"/>
                  <a:pt x="1928574" y="5033344"/>
                </a:cubicBezTo>
                <a:cubicBezTo>
                  <a:pt x="1933337" y="5028581"/>
                  <a:pt x="1928574" y="5019056"/>
                  <a:pt x="1942862" y="5019056"/>
                </a:cubicBezTo>
                <a:cubicBezTo>
                  <a:pt x="1952387" y="5019056"/>
                  <a:pt x="1985677" y="5047631"/>
                  <a:pt x="2004727" y="5061919"/>
                </a:cubicBezTo>
                <a:cubicBezTo>
                  <a:pt x="2009489" y="5071444"/>
                  <a:pt x="2009489" y="5080969"/>
                  <a:pt x="2014252" y="5090494"/>
                </a:cubicBezTo>
                <a:cubicBezTo>
                  <a:pt x="2019014" y="5085731"/>
                  <a:pt x="2023777" y="5080969"/>
                  <a:pt x="2023777" y="5076206"/>
                </a:cubicBezTo>
                <a:cubicBezTo>
                  <a:pt x="2047589" y="5090494"/>
                  <a:pt x="2071402" y="5109544"/>
                  <a:pt x="2095214" y="5123831"/>
                </a:cubicBezTo>
                <a:lnTo>
                  <a:pt x="2095214" y="5147644"/>
                </a:lnTo>
                <a:cubicBezTo>
                  <a:pt x="2014252" y="5095256"/>
                  <a:pt x="1857137" y="4995244"/>
                  <a:pt x="1857137" y="4980956"/>
                </a:cubicBezTo>
                <a:cubicBezTo>
                  <a:pt x="1857137" y="4971431"/>
                  <a:pt x="1857137" y="4976194"/>
                  <a:pt x="1861899" y="4971431"/>
                </a:cubicBezTo>
                <a:cubicBezTo>
                  <a:pt x="1880949" y="4976194"/>
                  <a:pt x="1904762" y="4990481"/>
                  <a:pt x="1919049" y="5004769"/>
                </a:cubicBezTo>
                <a:close/>
                <a:moveTo>
                  <a:pt x="6457141" y="4961906"/>
                </a:moveTo>
                <a:cubicBezTo>
                  <a:pt x="6461903" y="4961906"/>
                  <a:pt x="6466666" y="4961906"/>
                  <a:pt x="6471428" y="4966669"/>
                </a:cubicBezTo>
                <a:cubicBezTo>
                  <a:pt x="6466666" y="4971431"/>
                  <a:pt x="6461903" y="4971431"/>
                  <a:pt x="6457141" y="4961906"/>
                </a:cubicBezTo>
                <a:close/>
                <a:moveTo>
                  <a:pt x="1290447" y="4976194"/>
                </a:moveTo>
                <a:lnTo>
                  <a:pt x="1290447" y="4961906"/>
                </a:lnTo>
                <a:lnTo>
                  <a:pt x="1290447" y="4976194"/>
                </a:lnTo>
                <a:close/>
                <a:moveTo>
                  <a:pt x="12799981" y="5133356"/>
                </a:moveTo>
                <a:cubicBezTo>
                  <a:pt x="12761881" y="5133356"/>
                  <a:pt x="12733306" y="5133356"/>
                  <a:pt x="12695206" y="5114306"/>
                </a:cubicBezTo>
                <a:cubicBezTo>
                  <a:pt x="12699969" y="5133356"/>
                  <a:pt x="12680919" y="5161931"/>
                  <a:pt x="12657106" y="5180981"/>
                </a:cubicBezTo>
                <a:cubicBezTo>
                  <a:pt x="12647581" y="5176219"/>
                  <a:pt x="12638056" y="5161931"/>
                  <a:pt x="12638056" y="5152406"/>
                </a:cubicBezTo>
                <a:cubicBezTo>
                  <a:pt x="12638056" y="5138119"/>
                  <a:pt x="12647581" y="5104781"/>
                  <a:pt x="12647581" y="5090494"/>
                </a:cubicBezTo>
                <a:cubicBezTo>
                  <a:pt x="12647581" y="5080969"/>
                  <a:pt x="12647581" y="5076206"/>
                  <a:pt x="12642819" y="5071444"/>
                </a:cubicBezTo>
                <a:cubicBezTo>
                  <a:pt x="12619054" y="5047631"/>
                  <a:pt x="12614291" y="5023819"/>
                  <a:pt x="12609529" y="5004769"/>
                </a:cubicBezTo>
                <a:cubicBezTo>
                  <a:pt x="12600004" y="4971431"/>
                  <a:pt x="12547616" y="4976194"/>
                  <a:pt x="12557141" y="4957144"/>
                </a:cubicBezTo>
                <a:cubicBezTo>
                  <a:pt x="12628531" y="4938094"/>
                  <a:pt x="12733306" y="5080969"/>
                  <a:pt x="12799981" y="5133356"/>
                </a:cubicBezTo>
                <a:close/>
                <a:moveTo>
                  <a:pt x="6580918" y="4957144"/>
                </a:moveTo>
                <a:cubicBezTo>
                  <a:pt x="6580918" y="4961906"/>
                  <a:pt x="6576156" y="4971431"/>
                  <a:pt x="6576156" y="4976194"/>
                </a:cubicBezTo>
                <a:lnTo>
                  <a:pt x="6561868" y="4976194"/>
                </a:lnTo>
                <a:cubicBezTo>
                  <a:pt x="6561868" y="4971431"/>
                  <a:pt x="6566631" y="4961906"/>
                  <a:pt x="6566631" y="4957144"/>
                </a:cubicBezTo>
                <a:lnTo>
                  <a:pt x="6580918" y="4957144"/>
                </a:lnTo>
                <a:close/>
                <a:moveTo>
                  <a:pt x="6547581" y="4957144"/>
                </a:moveTo>
                <a:cubicBezTo>
                  <a:pt x="6533293" y="4971431"/>
                  <a:pt x="6528578" y="4966669"/>
                  <a:pt x="6533293" y="4995244"/>
                </a:cubicBezTo>
                <a:cubicBezTo>
                  <a:pt x="6533293" y="4995244"/>
                  <a:pt x="6528578" y="4990481"/>
                  <a:pt x="6523816" y="4990481"/>
                </a:cubicBezTo>
                <a:cubicBezTo>
                  <a:pt x="6519053" y="4995244"/>
                  <a:pt x="6514291" y="5000006"/>
                  <a:pt x="6514291" y="5009531"/>
                </a:cubicBezTo>
                <a:cubicBezTo>
                  <a:pt x="6519053" y="5009531"/>
                  <a:pt x="6523816" y="5014294"/>
                  <a:pt x="6528578" y="5019056"/>
                </a:cubicBezTo>
                <a:cubicBezTo>
                  <a:pt x="6538056" y="5009531"/>
                  <a:pt x="6547581" y="4995244"/>
                  <a:pt x="6561868" y="4985719"/>
                </a:cubicBezTo>
                <a:lnTo>
                  <a:pt x="6571393" y="4995244"/>
                </a:lnTo>
                <a:cubicBezTo>
                  <a:pt x="6547581" y="5019056"/>
                  <a:pt x="6500003" y="5038106"/>
                  <a:pt x="6480953" y="5047631"/>
                </a:cubicBezTo>
                <a:cubicBezTo>
                  <a:pt x="6490478" y="5042869"/>
                  <a:pt x="6504766" y="5038106"/>
                  <a:pt x="6514291" y="5028581"/>
                </a:cubicBezTo>
                <a:lnTo>
                  <a:pt x="6514291" y="5014294"/>
                </a:lnTo>
                <a:lnTo>
                  <a:pt x="6504766" y="5004769"/>
                </a:lnTo>
                <a:cubicBezTo>
                  <a:pt x="6500003" y="5009531"/>
                  <a:pt x="6490478" y="5014294"/>
                  <a:pt x="6485716" y="5014294"/>
                </a:cubicBezTo>
                <a:cubicBezTo>
                  <a:pt x="6495241" y="5009531"/>
                  <a:pt x="6500003" y="5000006"/>
                  <a:pt x="6509528" y="4990481"/>
                </a:cubicBezTo>
                <a:cubicBezTo>
                  <a:pt x="6509528" y="4985719"/>
                  <a:pt x="6500003" y="4980956"/>
                  <a:pt x="6490478" y="4976194"/>
                </a:cubicBezTo>
                <a:cubicBezTo>
                  <a:pt x="6495241" y="4971431"/>
                  <a:pt x="6495241" y="4966669"/>
                  <a:pt x="6495241" y="4961906"/>
                </a:cubicBezTo>
                <a:lnTo>
                  <a:pt x="6509528" y="4961906"/>
                </a:lnTo>
                <a:lnTo>
                  <a:pt x="6504766" y="4971431"/>
                </a:lnTo>
                <a:lnTo>
                  <a:pt x="6514291" y="4980956"/>
                </a:lnTo>
                <a:cubicBezTo>
                  <a:pt x="6519053" y="4971431"/>
                  <a:pt x="6528578" y="4961906"/>
                  <a:pt x="6528578" y="4957144"/>
                </a:cubicBezTo>
                <a:lnTo>
                  <a:pt x="6547581" y="4957144"/>
                </a:lnTo>
                <a:close/>
                <a:moveTo>
                  <a:pt x="3699986" y="4971431"/>
                </a:moveTo>
                <a:cubicBezTo>
                  <a:pt x="3704749" y="4971431"/>
                  <a:pt x="3714274" y="4961906"/>
                  <a:pt x="3714274" y="4957144"/>
                </a:cubicBezTo>
                <a:cubicBezTo>
                  <a:pt x="3719036" y="4957144"/>
                  <a:pt x="3728561" y="4966669"/>
                  <a:pt x="3738086" y="4976194"/>
                </a:cubicBezTo>
                <a:cubicBezTo>
                  <a:pt x="3742849" y="4971431"/>
                  <a:pt x="3738086" y="4966669"/>
                  <a:pt x="3747611" y="4961906"/>
                </a:cubicBezTo>
                <a:cubicBezTo>
                  <a:pt x="3747611" y="4966669"/>
                  <a:pt x="3752374" y="4961906"/>
                  <a:pt x="3752374" y="4971431"/>
                </a:cubicBezTo>
                <a:cubicBezTo>
                  <a:pt x="3752374" y="4985719"/>
                  <a:pt x="3733324" y="5000006"/>
                  <a:pt x="3723799" y="5014294"/>
                </a:cubicBezTo>
                <a:cubicBezTo>
                  <a:pt x="3733324" y="5019056"/>
                  <a:pt x="3747611" y="5019056"/>
                  <a:pt x="3752374" y="5014294"/>
                </a:cubicBezTo>
                <a:cubicBezTo>
                  <a:pt x="3742849" y="5028581"/>
                  <a:pt x="3747611" y="5047631"/>
                  <a:pt x="3738086" y="5066681"/>
                </a:cubicBezTo>
                <a:cubicBezTo>
                  <a:pt x="3714274" y="5109544"/>
                  <a:pt x="3733324" y="5152406"/>
                  <a:pt x="3733324" y="5200031"/>
                </a:cubicBezTo>
                <a:cubicBezTo>
                  <a:pt x="3728561" y="5190506"/>
                  <a:pt x="3709511" y="5180981"/>
                  <a:pt x="3704749" y="5171456"/>
                </a:cubicBezTo>
                <a:cubicBezTo>
                  <a:pt x="3695224" y="5161931"/>
                  <a:pt x="3695224" y="5133356"/>
                  <a:pt x="3676174" y="5119069"/>
                </a:cubicBezTo>
                <a:cubicBezTo>
                  <a:pt x="3671411" y="5061919"/>
                  <a:pt x="3619024" y="5104781"/>
                  <a:pt x="3619024" y="5057156"/>
                </a:cubicBezTo>
                <a:lnTo>
                  <a:pt x="3619024" y="5038106"/>
                </a:lnTo>
                <a:cubicBezTo>
                  <a:pt x="3619024" y="5038106"/>
                  <a:pt x="3614261" y="5042869"/>
                  <a:pt x="3628549" y="5042869"/>
                </a:cubicBezTo>
                <a:cubicBezTo>
                  <a:pt x="3638074" y="5042869"/>
                  <a:pt x="3628549" y="5028581"/>
                  <a:pt x="3638074" y="5028581"/>
                </a:cubicBezTo>
                <a:cubicBezTo>
                  <a:pt x="3652361" y="5028581"/>
                  <a:pt x="3680936" y="5066681"/>
                  <a:pt x="3699986" y="5085731"/>
                </a:cubicBezTo>
                <a:cubicBezTo>
                  <a:pt x="3704749" y="5080969"/>
                  <a:pt x="3704749" y="5085731"/>
                  <a:pt x="3704749" y="5071444"/>
                </a:cubicBezTo>
                <a:cubicBezTo>
                  <a:pt x="3704749" y="5061919"/>
                  <a:pt x="3676174" y="5028581"/>
                  <a:pt x="3657124" y="5004769"/>
                </a:cubicBezTo>
                <a:cubicBezTo>
                  <a:pt x="3657124" y="4980956"/>
                  <a:pt x="3661886" y="4980956"/>
                  <a:pt x="3661886" y="4976194"/>
                </a:cubicBezTo>
                <a:cubicBezTo>
                  <a:pt x="3666649" y="4976194"/>
                  <a:pt x="3666649" y="4980956"/>
                  <a:pt x="3671411" y="4985719"/>
                </a:cubicBezTo>
                <a:lnTo>
                  <a:pt x="3685699" y="4985719"/>
                </a:lnTo>
                <a:lnTo>
                  <a:pt x="3685699" y="4957144"/>
                </a:lnTo>
                <a:lnTo>
                  <a:pt x="3699986" y="4971431"/>
                </a:lnTo>
                <a:close/>
                <a:moveTo>
                  <a:pt x="12214288" y="4980956"/>
                </a:moveTo>
                <a:cubicBezTo>
                  <a:pt x="12200000" y="5033344"/>
                  <a:pt x="12109513" y="5100019"/>
                  <a:pt x="12066650" y="5100019"/>
                </a:cubicBezTo>
                <a:lnTo>
                  <a:pt x="12028550" y="5100019"/>
                </a:lnTo>
                <a:cubicBezTo>
                  <a:pt x="12090463" y="5042869"/>
                  <a:pt x="12204763" y="5028581"/>
                  <a:pt x="12214288" y="4952381"/>
                </a:cubicBezTo>
                <a:lnTo>
                  <a:pt x="12214288" y="4980956"/>
                </a:lnTo>
                <a:close/>
                <a:moveTo>
                  <a:pt x="3490436" y="5071444"/>
                </a:moveTo>
                <a:cubicBezTo>
                  <a:pt x="3490436" y="5066681"/>
                  <a:pt x="3485674" y="5061919"/>
                  <a:pt x="3485674" y="5052394"/>
                </a:cubicBezTo>
                <a:cubicBezTo>
                  <a:pt x="3485674" y="5033344"/>
                  <a:pt x="3604736" y="4985719"/>
                  <a:pt x="3642836" y="4952381"/>
                </a:cubicBezTo>
                <a:cubicBezTo>
                  <a:pt x="3652361" y="5019056"/>
                  <a:pt x="3538061" y="5033344"/>
                  <a:pt x="3490436" y="5071444"/>
                </a:cubicBezTo>
                <a:close/>
                <a:moveTo>
                  <a:pt x="12200000" y="4957144"/>
                </a:moveTo>
                <a:cubicBezTo>
                  <a:pt x="12190475" y="4976194"/>
                  <a:pt x="12185713" y="4990481"/>
                  <a:pt x="12171425" y="5004769"/>
                </a:cubicBezTo>
                <a:cubicBezTo>
                  <a:pt x="12152375" y="5019056"/>
                  <a:pt x="12119038" y="5023819"/>
                  <a:pt x="12099988" y="5038106"/>
                </a:cubicBezTo>
                <a:cubicBezTo>
                  <a:pt x="12066650" y="5052394"/>
                  <a:pt x="12033313" y="5080969"/>
                  <a:pt x="11999975" y="5104781"/>
                </a:cubicBezTo>
                <a:cubicBezTo>
                  <a:pt x="11999975" y="5100019"/>
                  <a:pt x="11999975" y="5095256"/>
                  <a:pt x="11995213" y="5090494"/>
                </a:cubicBezTo>
                <a:cubicBezTo>
                  <a:pt x="11990450" y="5095256"/>
                  <a:pt x="11985688" y="5100019"/>
                  <a:pt x="11976163" y="5100019"/>
                </a:cubicBezTo>
                <a:cubicBezTo>
                  <a:pt x="11961875" y="5100019"/>
                  <a:pt x="11938063" y="5085731"/>
                  <a:pt x="11938063" y="5076206"/>
                </a:cubicBezTo>
                <a:cubicBezTo>
                  <a:pt x="11938063" y="5061919"/>
                  <a:pt x="11952350" y="5057156"/>
                  <a:pt x="11966638" y="5042869"/>
                </a:cubicBezTo>
                <a:cubicBezTo>
                  <a:pt x="11961875" y="5033344"/>
                  <a:pt x="11952350" y="5023819"/>
                  <a:pt x="11938063" y="5023819"/>
                </a:cubicBezTo>
                <a:cubicBezTo>
                  <a:pt x="11928538" y="5023819"/>
                  <a:pt x="11885675" y="5047631"/>
                  <a:pt x="11876150" y="5047631"/>
                </a:cubicBezTo>
                <a:cubicBezTo>
                  <a:pt x="11861911" y="5047631"/>
                  <a:pt x="11842861" y="5038106"/>
                  <a:pt x="11828573" y="5028581"/>
                </a:cubicBezTo>
                <a:cubicBezTo>
                  <a:pt x="11828573" y="5019056"/>
                  <a:pt x="11823811" y="5004769"/>
                  <a:pt x="11823811" y="4990481"/>
                </a:cubicBezTo>
                <a:cubicBezTo>
                  <a:pt x="11823811" y="4980956"/>
                  <a:pt x="11833336" y="4990481"/>
                  <a:pt x="11838098" y="4985719"/>
                </a:cubicBezTo>
                <a:cubicBezTo>
                  <a:pt x="11833336" y="4980956"/>
                  <a:pt x="11823811" y="4980956"/>
                  <a:pt x="11819048" y="4980956"/>
                </a:cubicBezTo>
                <a:cubicBezTo>
                  <a:pt x="11823811" y="4971431"/>
                  <a:pt x="11828573" y="4957144"/>
                  <a:pt x="11842861" y="4957144"/>
                </a:cubicBezTo>
                <a:cubicBezTo>
                  <a:pt x="11852386" y="4957144"/>
                  <a:pt x="11871388" y="4971431"/>
                  <a:pt x="11895200" y="4976194"/>
                </a:cubicBezTo>
                <a:cubicBezTo>
                  <a:pt x="11928538" y="4985719"/>
                  <a:pt x="11966638" y="4995244"/>
                  <a:pt x="12009500" y="5000006"/>
                </a:cubicBezTo>
                <a:cubicBezTo>
                  <a:pt x="12085700" y="5004769"/>
                  <a:pt x="12095225" y="4995244"/>
                  <a:pt x="12104750" y="4995244"/>
                </a:cubicBezTo>
                <a:cubicBezTo>
                  <a:pt x="12076175" y="5009531"/>
                  <a:pt x="12042838" y="5019056"/>
                  <a:pt x="12009500" y="5033344"/>
                </a:cubicBezTo>
                <a:cubicBezTo>
                  <a:pt x="12009500" y="5033344"/>
                  <a:pt x="12004738" y="5038106"/>
                  <a:pt x="12019025" y="5038106"/>
                </a:cubicBezTo>
                <a:cubicBezTo>
                  <a:pt x="12028550" y="5038106"/>
                  <a:pt x="12109513" y="5004769"/>
                  <a:pt x="12152375" y="4985719"/>
                </a:cubicBezTo>
                <a:cubicBezTo>
                  <a:pt x="12166663" y="4980956"/>
                  <a:pt x="12185713" y="4957144"/>
                  <a:pt x="12200000" y="4947619"/>
                </a:cubicBezTo>
                <a:lnTo>
                  <a:pt x="12200000" y="4957144"/>
                </a:lnTo>
                <a:close/>
                <a:moveTo>
                  <a:pt x="11719036" y="4976194"/>
                </a:moveTo>
                <a:cubicBezTo>
                  <a:pt x="11685698" y="5019056"/>
                  <a:pt x="11628548" y="5028581"/>
                  <a:pt x="11585686" y="5042869"/>
                </a:cubicBezTo>
                <a:cubicBezTo>
                  <a:pt x="11585686" y="5033344"/>
                  <a:pt x="11595211" y="5019056"/>
                  <a:pt x="11595211" y="5000006"/>
                </a:cubicBezTo>
                <a:cubicBezTo>
                  <a:pt x="11576161" y="5014294"/>
                  <a:pt x="11538061" y="5033344"/>
                  <a:pt x="11523773" y="5033344"/>
                </a:cubicBezTo>
                <a:lnTo>
                  <a:pt x="11495198" y="5033344"/>
                </a:lnTo>
                <a:cubicBezTo>
                  <a:pt x="11514248" y="5009531"/>
                  <a:pt x="11614261" y="4947619"/>
                  <a:pt x="11647598" y="4947619"/>
                </a:cubicBezTo>
                <a:cubicBezTo>
                  <a:pt x="11661886" y="4947619"/>
                  <a:pt x="11695223" y="4966669"/>
                  <a:pt x="11719036" y="4976194"/>
                </a:cubicBezTo>
                <a:close/>
                <a:moveTo>
                  <a:pt x="11061906" y="4961906"/>
                </a:moveTo>
                <a:cubicBezTo>
                  <a:pt x="11061906" y="4971431"/>
                  <a:pt x="11052381" y="4976194"/>
                  <a:pt x="11047619" y="4980956"/>
                </a:cubicBezTo>
                <a:lnTo>
                  <a:pt x="11047619" y="5009531"/>
                </a:lnTo>
                <a:cubicBezTo>
                  <a:pt x="11047619" y="5033344"/>
                  <a:pt x="11042856" y="5033344"/>
                  <a:pt x="11066669" y="5061919"/>
                </a:cubicBezTo>
                <a:cubicBezTo>
                  <a:pt x="11071431" y="5076206"/>
                  <a:pt x="11066669" y="5090494"/>
                  <a:pt x="11076194" y="5104781"/>
                </a:cubicBezTo>
                <a:cubicBezTo>
                  <a:pt x="11085719" y="5119069"/>
                  <a:pt x="11114246" y="5138119"/>
                  <a:pt x="11114246" y="5147644"/>
                </a:cubicBezTo>
                <a:cubicBezTo>
                  <a:pt x="11114246" y="5161931"/>
                  <a:pt x="11095244" y="5180981"/>
                  <a:pt x="11080956" y="5190506"/>
                </a:cubicBezTo>
                <a:cubicBezTo>
                  <a:pt x="11085719" y="5185744"/>
                  <a:pt x="11085719" y="5176219"/>
                  <a:pt x="11080956" y="5171456"/>
                </a:cubicBezTo>
                <a:cubicBezTo>
                  <a:pt x="11071431" y="5161931"/>
                  <a:pt x="11057144" y="5147644"/>
                  <a:pt x="11047619" y="5147644"/>
                </a:cubicBezTo>
                <a:cubicBezTo>
                  <a:pt x="11033331" y="5147644"/>
                  <a:pt x="11042856" y="5157169"/>
                  <a:pt x="11028569" y="5157169"/>
                </a:cubicBezTo>
                <a:cubicBezTo>
                  <a:pt x="11019044" y="5157169"/>
                  <a:pt x="11014281" y="5142881"/>
                  <a:pt x="11009519" y="5142881"/>
                </a:cubicBezTo>
                <a:cubicBezTo>
                  <a:pt x="10985706" y="5157169"/>
                  <a:pt x="10995231" y="5171456"/>
                  <a:pt x="10990469" y="5185744"/>
                </a:cubicBezTo>
                <a:cubicBezTo>
                  <a:pt x="10990469" y="5190506"/>
                  <a:pt x="10980944" y="5200031"/>
                  <a:pt x="10976181" y="5200031"/>
                </a:cubicBezTo>
                <a:cubicBezTo>
                  <a:pt x="10980944" y="5195269"/>
                  <a:pt x="10980944" y="5195269"/>
                  <a:pt x="10980944" y="5185744"/>
                </a:cubicBezTo>
                <a:cubicBezTo>
                  <a:pt x="10980944" y="5171456"/>
                  <a:pt x="10961894" y="5161931"/>
                  <a:pt x="10961894" y="5152406"/>
                </a:cubicBezTo>
                <a:cubicBezTo>
                  <a:pt x="10961894" y="5138119"/>
                  <a:pt x="10976181" y="5142881"/>
                  <a:pt x="10976181" y="5133356"/>
                </a:cubicBezTo>
                <a:cubicBezTo>
                  <a:pt x="10976181" y="5119069"/>
                  <a:pt x="10966656" y="5119069"/>
                  <a:pt x="10961894" y="5109544"/>
                </a:cubicBezTo>
                <a:cubicBezTo>
                  <a:pt x="10957131" y="5100019"/>
                  <a:pt x="10961894" y="5085731"/>
                  <a:pt x="10952369" y="5080969"/>
                </a:cubicBezTo>
                <a:cubicBezTo>
                  <a:pt x="10938081" y="5061919"/>
                  <a:pt x="10919031" y="5057156"/>
                  <a:pt x="10904744" y="5042869"/>
                </a:cubicBezTo>
                <a:cubicBezTo>
                  <a:pt x="10914269" y="5042869"/>
                  <a:pt x="10928556" y="5033344"/>
                  <a:pt x="10942844" y="5023819"/>
                </a:cubicBezTo>
                <a:cubicBezTo>
                  <a:pt x="10947606" y="5023819"/>
                  <a:pt x="10957131" y="5014294"/>
                  <a:pt x="10961894" y="5004769"/>
                </a:cubicBezTo>
                <a:cubicBezTo>
                  <a:pt x="10995231" y="5019056"/>
                  <a:pt x="11038094" y="4976194"/>
                  <a:pt x="11052381" y="4947619"/>
                </a:cubicBezTo>
                <a:cubicBezTo>
                  <a:pt x="11057144" y="4952381"/>
                  <a:pt x="11061906" y="4947619"/>
                  <a:pt x="11061906" y="4961906"/>
                </a:cubicBezTo>
                <a:close/>
                <a:moveTo>
                  <a:pt x="11028569" y="4933331"/>
                </a:moveTo>
                <a:cubicBezTo>
                  <a:pt x="11033331" y="4938094"/>
                  <a:pt x="11033331" y="4933331"/>
                  <a:pt x="11033331" y="4947619"/>
                </a:cubicBezTo>
                <a:cubicBezTo>
                  <a:pt x="11033331" y="4980956"/>
                  <a:pt x="10980944" y="5004769"/>
                  <a:pt x="10952369" y="4990481"/>
                </a:cubicBezTo>
                <a:cubicBezTo>
                  <a:pt x="10950655" y="4992196"/>
                  <a:pt x="10950178" y="4992672"/>
                  <a:pt x="10950273" y="4993053"/>
                </a:cubicBezTo>
                <a:cubicBezTo>
                  <a:pt x="10950416" y="4993672"/>
                  <a:pt x="10952369" y="4993910"/>
                  <a:pt x="10952369" y="5000006"/>
                </a:cubicBezTo>
                <a:cubicBezTo>
                  <a:pt x="10952369" y="5014294"/>
                  <a:pt x="10909506" y="5033344"/>
                  <a:pt x="10899981" y="5033344"/>
                </a:cubicBezTo>
                <a:cubicBezTo>
                  <a:pt x="10885694" y="5033344"/>
                  <a:pt x="10876169" y="5023819"/>
                  <a:pt x="10861881" y="5019056"/>
                </a:cubicBezTo>
                <a:cubicBezTo>
                  <a:pt x="10876169" y="5009531"/>
                  <a:pt x="10895219" y="4995244"/>
                  <a:pt x="10909506" y="4976194"/>
                </a:cubicBezTo>
                <a:cubicBezTo>
                  <a:pt x="10899981" y="4928569"/>
                  <a:pt x="10952369" y="4942856"/>
                  <a:pt x="10980944" y="4933331"/>
                </a:cubicBezTo>
                <a:lnTo>
                  <a:pt x="11028569" y="4933331"/>
                </a:lnTo>
                <a:close/>
                <a:moveTo>
                  <a:pt x="1723787" y="4990481"/>
                </a:moveTo>
                <a:cubicBezTo>
                  <a:pt x="1723787" y="4990481"/>
                  <a:pt x="1728549" y="4985719"/>
                  <a:pt x="1728549" y="4980956"/>
                </a:cubicBezTo>
                <a:lnTo>
                  <a:pt x="1742837" y="4980956"/>
                </a:lnTo>
                <a:cubicBezTo>
                  <a:pt x="1766649" y="4995244"/>
                  <a:pt x="1785699" y="5004769"/>
                  <a:pt x="1804749" y="5019056"/>
                </a:cubicBezTo>
                <a:lnTo>
                  <a:pt x="1804749" y="5038106"/>
                </a:lnTo>
                <a:cubicBezTo>
                  <a:pt x="1752362" y="5009531"/>
                  <a:pt x="1699974" y="4980956"/>
                  <a:pt x="1647587" y="4947619"/>
                </a:cubicBezTo>
                <a:cubicBezTo>
                  <a:pt x="1647587" y="4942856"/>
                  <a:pt x="1652349" y="4938094"/>
                  <a:pt x="1657112" y="4933331"/>
                </a:cubicBezTo>
                <a:cubicBezTo>
                  <a:pt x="1685687" y="4947619"/>
                  <a:pt x="1723787" y="4957144"/>
                  <a:pt x="1723787" y="4990481"/>
                </a:cubicBezTo>
                <a:close/>
                <a:moveTo>
                  <a:pt x="6614256" y="4928569"/>
                </a:moveTo>
                <a:cubicBezTo>
                  <a:pt x="6619018" y="4985719"/>
                  <a:pt x="6614256" y="5023819"/>
                  <a:pt x="6614256" y="5061919"/>
                </a:cubicBezTo>
                <a:lnTo>
                  <a:pt x="5742861" y="5109544"/>
                </a:lnTo>
                <a:cubicBezTo>
                  <a:pt x="5742861" y="5100019"/>
                  <a:pt x="5747623" y="5085731"/>
                  <a:pt x="5747623" y="5071444"/>
                </a:cubicBezTo>
                <a:cubicBezTo>
                  <a:pt x="5747623" y="5061919"/>
                  <a:pt x="5752386" y="5047631"/>
                  <a:pt x="5752386" y="5033344"/>
                </a:cubicBezTo>
                <a:cubicBezTo>
                  <a:pt x="5723811" y="4976194"/>
                  <a:pt x="5804726" y="4990481"/>
                  <a:pt x="5828538" y="4990481"/>
                </a:cubicBezTo>
                <a:cubicBezTo>
                  <a:pt x="6080951" y="4966669"/>
                  <a:pt x="6333316" y="4952381"/>
                  <a:pt x="6585681" y="4928569"/>
                </a:cubicBezTo>
                <a:lnTo>
                  <a:pt x="6614256" y="4928569"/>
                </a:lnTo>
                <a:close/>
                <a:moveTo>
                  <a:pt x="3452384" y="5047631"/>
                </a:moveTo>
                <a:cubicBezTo>
                  <a:pt x="3452384" y="5095256"/>
                  <a:pt x="3528536" y="5119069"/>
                  <a:pt x="3528536" y="5176219"/>
                </a:cubicBezTo>
                <a:cubicBezTo>
                  <a:pt x="3528536" y="5185744"/>
                  <a:pt x="3514249" y="5200031"/>
                  <a:pt x="3499961" y="5209556"/>
                </a:cubicBezTo>
                <a:cubicBezTo>
                  <a:pt x="3499961" y="5080969"/>
                  <a:pt x="3419046" y="5090494"/>
                  <a:pt x="3419046" y="5038106"/>
                </a:cubicBezTo>
                <a:cubicBezTo>
                  <a:pt x="3419046" y="5028581"/>
                  <a:pt x="3533299" y="4980956"/>
                  <a:pt x="3580924" y="4928569"/>
                </a:cubicBezTo>
                <a:cubicBezTo>
                  <a:pt x="3599974" y="5000006"/>
                  <a:pt x="3452384" y="4971431"/>
                  <a:pt x="3452384" y="5047631"/>
                </a:cubicBezTo>
                <a:close/>
                <a:moveTo>
                  <a:pt x="1061895" y="4980956"/>
                </a:moveTo>
                <a:cubicBezTo>
                  <a:pt x="1066657" y="4961906"/>
                  <a:pt x="1066657" y="4942856"/>
                  <a:pt x="1076182" y="4933331"/>
                </a:cubicBezTo>
                <a:cubicBezTo>
                  <a:pt x="1071420" y="4947619"/>
                  <a:pt x="1066657" y="4966669"/>
                  <a:pt x="1061895" y="4980956"/>
                </a:cubicBezTo>
                <a:close/>
                <a:moveTo>
                  <a:pt x="12576191" y="4928569"/>
                </a:moveTo>
                <a:cubicBezTo>
                  <a:pt x="12514279" y="4971431"/>
                  <a:pt x="12457129" y="5009531"/>
                  <a:pt x="12395216" y="5019056"/>
                </a:cubicBezTo>
                <a:lnTo>
                  <a:pt x="12338066" y="5014294"/>
                </a:lnTo>
                <a:cubicBezTo>
                  <a:pt x="12361879" y="5000006"/>
                  <a:pt x="12385691" y="4971431"/>
                  <a:pt x="12409504" y="4961906"/>
                </a:cubicBezTo>
                <a:cubicBezTo>
                  <a:pt x="12419029" y="4952381"/>
                  <a:pt x="12442841" y="4957144"/>
                  <a:pt x="12461891" y="4957144"/>
                </a:cubicBezTo>
                <a:cubicBezTo>
                  <a:pt x="12480941" y="4942856"/>
                  <a:pt x="12509516" y="4938094"/>
                  <a:pt x="12533329" y="4923806"/>
                </a:cubicBezTo>
                <a:lnTo>
                  <a:pt x="12576191" y="4928569"/>
                </a:lnTo>
                <a:close/>
                <a:moveTo>
                  <a:pt x="3471434" y="5047631"/>
                </a:moveTo>
                <a:cubicBezTo>
                  <a:pt x="3471434" y="5071444"/>
                  <a:pt x="3552349" y="5138119"/>
                  <a:pt x="3552349" y="5176219"/>
                </a:cubicBezTo>
                <a:cubicBezTo>
                  <a:pt x="3552349" y="5233369"/>
                  <a:pt x="3461909" y="5233369"/>
                  <a:pt x="3433334" y="5238131"/>
                </a:cubicBezTo>
                <a:lnTo>
                  <a:pt x="3457146" y="5238131"/>
                </a:lnTo>
                <a:lnTo>
                  <a:pt x="3423809" y="5238131"/>
                </a:lnTo>
                <a:cubicBezTo>
                  <a:pt x="3433334" y="5238131"/>
                  <a:pt x="3542824" y="5223844"/>
                  <a:pt x="3542824" y="5176219"/>
                </a:cubicBezTo>
                <a:cubicBezTo>
                  <a:pt x="3542824" y="5123831"/>
                  <a:pt x="3466671" y="5080969"/>
                  <a:pt x="3466671" y="5047631"/>
                </a:cubicBezTo>
                <a:cubicBezTo>
                  <a:pt x="3466671" y="5004769"/>
                  <a:pt x="3561874" y="4985719"/>
                  <a:pt x="3580924" y="4976194"/>
                </a:cubicBezTo>
                <a:cubicBezTo>
                  <a:pt x="3599974" y="4966669"/>
                  <a:pt x="3623786" y="4947619"/>
                  <a:pt x="3642836" y="4923806"/>
                </a:cubicBezTo>
                <a:cubicBezTo>
                  <a:pt x="3599974" y="5000006"/>
                  <a:pt x="3471434" y="5000006"/>
                  <a:pt x="3471434" y="5047631"/>
                </a:cubicBezTo>
                <a:close/>
                <a:moveTo>
                  <a:pt x="11299983" y="4919044"/>
                </a:moveTo>
                <a:cubicBezTo>
                  <a:pt x="11314271" y="4923806"/>
                  <a:pt x="11333321" y="4928569"/>
                  <a:pt x="11333321" y="4942856"/>
                </a:cubicBezTo>
                <a:cubicBezTo>
                  <a:pt x="11333321" y="4952381"/>
                  <a:pt x="11328558" y="4957144"/>
                  <a:pt x="11323796" y="4961906"/>
                </a:cubicBezTo>
                <a:cubicBezTo>
                  <a:pt x="11323796" y="4961906"/>
                  <a:pt x="11319033" y="4966669"/>
                  <a:pt x="11333321" y="4966669"/>
                </a:cubicBezTo>
                <a:cubicBezTo>
                  <a:pt x="11342846" y="4966669"/>
                  <a:pt x="11357133" y="4933331"/>
                  <a:pt x="11371421" y="4933331"/>
                </a:cubicBezTo>
                <a:cubicBezTo>
                  <a:pt x="11380946" y="4933331"/>
                  <a:pt x="11385708" y="4938094"/>
                  <a:pt x="11395233" y="4938094"/>
                </a:cubicBezTo>
                <a:cubicBezTo>
                  <a:pt x="11395233" y="4942856"/>
                  <a:pt x="11390471" y="4947619"/>
                  <a:pt x="11390471" y="4961906"/>
                </a:cubicBezTo>
                <a:cubicBezTo>
                  <a:pt x="11395233" y="4957144"/>
                  <a:pt x="11404758" y="4952381"/>
                  <a:pt x="11414283" y="4957144"/>
                </a:cubicBezTo>
                <a:lnTo>
                  <a:pt x="11404758" y="4966669"/>
                </a:lnTo>
                <a:cubicBezTo>
                  <a:pt x="11406330" y="4968288"/>
                  <a:pt x="11406855" y="4968812"/>
                  <a:pt x="11407378" y="4968812"/>
                </a:cubicBezTo>
                <a:cubicBezTo>
                  <a:pt x="11408425" y="4968812"/>
                  <a:pt x="11409521" y="4966669"/>
                  <a:pt x="11419046" y="4966669"/>
                </a:cubicBezTo>
                <a:cubicBezTo>
                  <a:pt x="11428571" y="4966669"/>
                  <a:pt x="11438096" y="4980956"/>
                  <a:pt x="11438096" y="4995244"/>
                </a:cubicBezTo>
                <a:cubicBezTo>
                  <a:pt x="11438096" y="5004769"/>
                  <a:pt x="11304746" y="5090494"/>
                  <a:pt x="11266646" y="5133356"/>
                </a:cubicBezTo>
                <a:lnTo>
                  <a:pt x="11238071" y="5133356"/>
                </a:lnTo>
                <a:cubicBezTo>
                  <a:pt x="11271408" y="5095256"/>
                  <a:pt x="11309508" y="5033344"/>
                  <a:pt x="11314271" y="5004769"/>
                </a:cubicBezTo>
                <a:cubicBezTo>
                  <a:pt x="11280933" y="5038106"/>
                  <a:pt x="11266646" y="5100019"/>
                  <a:pt x="11214259" y="5138119"/>
                </a:cubicBezTo>
                <a:lnTo>
                  <a:pt x="11176159" y="5138119"/>
                </a:lnTo>
                <a:cubicBezTo>
                  <a:pt x="11180921" y="5119069"/>
                  <a:pt x="11190446" y="5085731"/>
                  <a:pt x="11190446" y="5071444"/>
                </a:cubicBezTo>
                <a:cubicBezTo>
                  <a:pt x="11190446" y="5061919"/>
                  <a:pt x="11180921" y="5014294"/>
                  <a:pt x="11180921" y="5004769"/>
                </a:cubicBezTo>
                <a:cubicBezTo>
                  <a:pt x="11180921" y="4957144"/>
                  <a:pt x="11190446" y="4942856"/>
                  <a:pt x="11252359" y="4923806"/>
                </a:cubicBezTo>
                <a:cubicBezTo>
                  <a:pt x="11257121" y="4928569"/>
                  <a:pt x="11257121" y="4933331"/>
                  <a:pt x="11257121" y="4942856"/>
                </a:cubicBezTo>
                <a:cubicBezTo>
                  <a:pt x="11257121" y="4942856"/>
                  <a:pt x="11252359" y="4947619"/>
                  <a:pt x="11266646" y="4947619"/>
                </a:cubicBezTo>
                <a:cubicBezTo>
                  <a:pt x="11276171" y="4947619"/>
                  <a:pt x="11280933" y="4928569"/>
                  <a:pt x="11280933" y="4919044"/>
                </a:cubicBezTo>
                <a:lnTo>
                  <a:pt x="11299983" y="4919044"/>
                </a:lnTo>
                <a:close/>
                <a:moveTo>
                  <a:pt x="1785699" y="4919044"/>
                </a:moveTo>
                <a:cubicBezTo>
                  <a:pt x="1809512" y="4933331"/>
                  <a:pt x="1828562" y="4942856"/>
                  <a:pt x="1847612" y="4957144"/>
                </a:cubicBezTo>
                <a:lnTo>
                  <a:pt x="1847612" y="4985719"/>
                </a:lnTo>
                <a:cubicBezTo>
                  <a:pt x="1819037" y="4966669"/>
                  <a:pt x="1766649" y="4942856"/>
                  <a:pt x="1766649" y="4928569"/>
                </a:cubicBezTo>
                <a:cubicBezTo>
                  <a:pt x="1766649" y="4919044"/>
                  <a:pt x="1766649" y="4923806"/>
                  <a:pt x="1771412" y="4919044"/>
                </a:cubicBezTo>
                <a:lnTo>
                  <a:pt x="1785699" y="4919044"/>
                </a:lnTo>
                <a:close/>
                <a:moveTo>
                  <a:pt x="7595235" y="4938094"/>
                </a:moveTo>
                <a:lnTo>
                  <a:pt x="7590473" y="4914329"/>
                </a:lnTo>
                <a:lnTo>
                  <a:pt x="7599998" y="4914329"/>
                </a:lnTo>
                <a:lnTo>
                  <a:pt x="7595235" y="4938094"/>
                </a:lnTo>
                <a:close/>
                <a:moveTo>
                  <a:pt x="11638073" y="4909566"/>
                </a:moveTo>
                <a:cubicBezTo>
                  <a:pt x="11638073" y="4914329"/>
                  <a:pt x="11633311" y="4909566"/>
                  <a:pt x="11633311" y="4919044"/>
                </a:cubicBezTo>
                <a:cubicBezTo>
                  <a:pt x="11633311" y="4933331"/>
                  <a:pt x="11638073" y="4933331"/>
                  <a:pt x="11642836" y="4938094"/>
                </a:cubicBezTo>
                <a:cubicBezTo>
                  <a:pt x="11590448" y="4952381"/>
                  <a:pt x="11538061" y="4980956"/>
                  <a:pt x="11485673" y="5023819"/>
                </a:cubicBezTo>
                <a:cubicBezTo>
                  <a:pt x="11495198" y="5004769"/>
                  <a:pt x="11514248" y="4980956"/>
                  <a:pt x="11528536" y="4966669"/>
                </a:cubicBezTo>
                <a:cubicBezTo>
                  <a:pt x="11523773" y="4961906"/>
                  <a:pt x="11509486" y="4966669"/>
                  <a:pt x="11504723" y="4966669"/>
                </a:cubicBezTo>
                <a:cubicBezTo>
                  <a:pt x="11509486" y="4942856"/>
                  <a:pt x="11533298" y="4909566"/>
                  <a:pt x="11561873" y="4909566"/>
                </a:cubicBezTo>
                <a:lnTo>
                  <a:pt x="11638073" y="4909566"/>
                </a:lnTo>
                <a:close/>
                <a:moveTo>
                  <a:pt x="11480958" y="4985719"/>
                </a:moveTo>
                <a:cubicBezTo>
                  <a:pt x="11485673" y="4985719"/>
                  <a:pt x="11495198" y="4980956"/>
                  <a:pt x="11499961" y="4980956"/>
                </a:cubicBezTo>
                <a:cubicBezTo>
                  <a:pt x="11476196" y="5009531"/>
                  <a:pt x="11457146" y="5009531"/>
                  <a:pt x="11428571" y="5042869"/>
                </a:cubicBezTo>
                <a:cubicBezTo>
                  <a:pt x="11433333" y="5028581"/>
                  <a:pt x="11447621" y="5004769"/>
                  <a:pt x="11447621" y="4995244"/>
                </a:cubicBezTo>
                <a:cubicBezTo>
                  <a:pt x="11447621" y="4976194"/>
                  <a:pt x="11423808" y="4957144"/>
                  <a:pt x="11404758" y="4938094"/>
                </a:cubicBezTo>
                <a:cubicBezTo>
                  <a:pt x="11433333" y="4914329"/>
                  <a:pt x="11476196" y="4919044"/>
                  <a:pt x="11533298" y="4909566"/>
                </a:cubicBezTo>
                <a:cubicBezTo>
                  <a:pt x="11514248" y="4928569"/>
                  <a:pt x="11495198" y="4957144"/>
                  <a:pt x="11480958" y="4985719"/>
                </a:cubicBezTo>
                <a:close/>
                <a:moveTo>
                  <a:pt x="10933319" y="4909566"/>
                </a:moveTo>
                <a:cubicBezTo>
                  <a:pt x="10919031" y="4909566"/>
                  <a:pt x="10904744" y="4914329"/>
                  <a:pt x="10890456" y="4919044"/>
                </a:cubicBezTo>
                <a:cubicBezTo>
                  <a:pt x="10895219" y="4914329"/>
                  <a:pt x="10904744" y="4904804"/>
                  <a:pt x="10914269" y="4904804"/>
                </a:cubicBezTo>
                <a:cubicBezTo>
                  <a:pt x="10928556" y="4904804"/>
                  <a:pt x="10928556" y="4909566"/>
                  <a:pt x="10933319" y="4909566"/>
                </a:cubicBezTo>
                <a:close/>
                <a:moveTo>
                  <a:pt x="8000000" y="4904804"/>
                </a:moveTo>
                <a:cubicBezTo>
                  <a:pt x="8000000" y="4914329"/>
                  <a:pt x="8004763" y="4928569"/>
                  <a:pt x="8009525" y="4938094"/>
                </a:cubicBezTo>
                <a:cubicBezTo>
                  <a:pt x="8000000" y="4938094"/>
                  <a:pt x="7990475" y="4938094"/>
                  <a:pt x="7971425" y="4942856"/>
                </a:cubicBezTo>
                <a:lnTo>
                  <a:pt x="7976188" y="4904804"/>
                </a:lnTo>
                <a:lnTo>
                  <a:pt x="8000000" y="4904804"/>
                </a:lnTo>
                <a:close/>
                <a:moveTo>
                  <a:pt x="7014258" y="4976194"/>
                </a:moveTo>
                <a:cubicBezTo>
                  <a:pt x="7014258" y="4957144"/>
                  <a:pt x="7004733" y="4933331"/>
                  <a:pt x="6999970" y="4904804"/>
                </a:cubicBezTo>
                <a:cubicBezTo>
                  <a:pt x="7004733" y="4904804"/>
                  <a:pt x="7014258" y="4914329"/>
                  <a:pt x="7023783" y="4909566"/>
                </a:cubicBezTo>
                <a:cubicBezTo>
                  <a:pt x="7023783" y="4928569"/>
                  <a:pt x="7019020" y="4952381"/>
                  <a:pt x="7014258" y="4976194"/>
                </a:cubicBezTo>
                <a:close/>
                <a:moveTo>
                  <a:pt x="6647593" y="4914329"/>
                </a:moveTo>
                <a:cubicBezTo>
                  <a:pt x="6647593" y="4928569"/>
                  <a:pt x="6633306" y="5014294"/>
                  <a:pt x="6633306" y="5061919"/>
                </a:cubicBezTo>
                <a:cubicBezTo>
                  <a:pt x="6633306" y="5066681"/>
                  <a:pt x="6628543" y="5076206"/>
                  <a:pt x="6623781" y="5080969"/>
                </a:cubicBezTo>
                <a:cubicBezTo>
                  <a:pt x="6595206" y="5085731"/>
                  <a:pt x="6561868" y="5085731"/>
                  <a:pt x="6528578" y="5090494"/>
                </a:cubicBezTo>
                <a:lnTo>
                  <a:pt x="5723811" y="5128594"/>
                </a:lnTo>
                <a:lnTo>
                  <a:pt x="5723811" y="5090494"/>
                </a:lnTo>
                <a:cubicBezTo>
                  <a:pt x="5728573" y="5066681"/>
                  <a:pt x="5733336" y="5038106"/>
                  <a:pt x="5733336" y="5014294"/>
                </a:cubicBezTo>
                <a:cubicBezTo>
                  <a:pt x="5709523" y="4957144"/>
                  <a:pt x="5780913" y="4971431"/>
                  <a:pt x="5814251" y="4971431"/>
                </a:cubicBezTo>
                <a:cubicBezTo>
                  <a:pt x="6080951" y="4942856"/>
                  <a:pt x="6361891" y="4928569"/>
                  <a:pt x="6638068" y="4904804"/>
                </a:cubicBezTo>
                <a:cubicBezTo>
                  <a:pt x="6642831" y="4909566"/>
                  <a:pt x="6647593" y="4904804"/>
                  <a:pt x="6647593" y="4914329"/>
                </a:cubicBezTo>
                <a:close/>
                <a:moveTo>
                  <a:pt x="3971401" y="5000006"/>
                </a:moveTo>
                <a:cubicBezTo>
                  <a:pt x="3966639" y="4985719"/>
                  <a:pt x="3947589" y="4947619"/>
                  <a:pt x="3947589" y="4938094"/>
                </a:cubicBezTo>
                <a:cubicBezTo>
                  <a:pt x="3947589" y="4923806"/>
                  <a:pt x="3971401" y="4914329"/>
                  <a:pt x="3976164" y="4904804"/>
                </a:cubicBezTo>
                <a:cubicBezTo>
                  <a:pt x="3976164" y="4933331"/>
                  <a:pt x="3976164" y="4966669"/>
                  <a:pt x="3971401" y="5000006"/>
                </a:cubicBezTo>
                <a:close/>
                <a:moveTo>
                  <a:pt x="3876151" y="4909566"/>
                </a:moveTo>
                <a:cubicBezTo>
                  <a:pt x="3876151" y="4904804"/>
                  <a:pt x="3904726" y="4919044"/>
                  <a:pt x="3890439" y="4928569"/>
                </a:cubicBezTo>
                <a:cubicBezTo>
                  <a:pt x="3914251" y="4938094"/>
                  <a:pt x="3919014" y="4976194"/>
                  <a:pt x="3933301" y="5004769"/>
                </a:cubicBezTo>
                <a:cubicBezTo>
                  <a:pt x="3909489" y="4985719"/>
                  <a:pt x="3876151" y="4914329"/>
                  <a:pt x="3876151" y="4909566"/>
                </a:cubicBezTo>
                <a:close/>
                <a:moveTo>
                  <a:pt x="12638056" y="4900041"/>
                </a:moveTo>
                <a:cubicBezTo>
                  <a:pt x="12661869" y="4904804"/>
                  <a:pt x="12680919" y="4914329"/>
                  <a:pt x="12704731" y="4919044"/>
                </a:cubicBezTo>
                <a:cubicBezTo>
                  <a:pt x="12723781" y="4923806"/>
                  <a:pt x="12766644" y="4923806"/>
                  <a:pt x="12799981" y="4952381"/>
                </a:cubicBezTo>
                <a:cubicBezTo>
                  <a:pt x="12819031" y="4971431"/>
                  <a:pt x="12838081" y="5004769"/>
                  <a:pt x="12852369" y="5028581"/>
                </a:cubicBezTo>
                <a:cubicBezTo>
                  <a:pt x="12842844" y="5028581"/>
                  <a:pt x="12833319" y="5033344"/>
                  <a:pt x="12819031" y="5033344"/>
                </a:cubicBezTo>
                <a:cubicBezTo>
                  <a:pt x="12809506" y="5033344"/>
                  <a:pt x="12785694" y="5028581"/>
                  <a:pt x="12761881" y="5028581"/>
                </a:cubicBezTo>
                <a:cubicBezTo>
                  <a:pt x="12780931" y="5028581"/>
                  <a:pt x="12809506" y="5085731"/>
                  <a:pt x="12809506" y="5104781"/>
                </a:cubicBezTo>
                <a:lnTo>
                  <a:pt x="12809506" y="5128594"/>
                </a:lnTo>
                <a:cubicBezTo>
                  <a:pt x="12742831" y="5076206"/>
                  <a:pt x="12652344" y="4938094"/>
                  <a:pt x="12576191" y="4947619"/>
                </a:cubicBezTo>
                <a:cubicBezTo>
                  <a:pt x="12580954" y="4933331"/>
                  <a:pt x="12595241" y="4914329"/>
                  <a:pt x="12595241" y="4900041"/>
                </a:cubicBezTo>
                <a:lnTo>
                  <a:pt x="12638056" y="4900041"/>
                </a:lnTo>
                <a:close/>
                <a:moveTo>
                  <a:pt x="12228575" y="4895279"/>
                </a:moveTo>
                <a:cubicBezTo>
                  <a:pt x="12219050" y="4900041"/>
                  <a:pt x="12209525" y="4904804"/>
                  <a:pt x="12200000" y="4904804"/>
                </a:cubicBezTo>
                <a:lnTo>
                  <a:pt x="12204763" y="4895279"/>
                </a:lnTo>
                <a:lnTo>
                  <a:pt x="12228575" y="4895279"/>
                </a:lnTo>
                <a:close/>
                <a:moveTo>
                  <a:pt x="7690438" y="4900041"/>
                </a:moveTo>
                <a:cubicBezTo>
                  <a:pt x="7690438" y="4890516"/>
                  <a:pt x="7695200" y="4895279"/>
                  <a:pt x="7699963" y="4895279"/>
                </a:cubicBezTo>
                <a:cubicBezTo>
                  <a:pt x="7709488" y="4900041"/>
                  <a:pt x="7690438" y="4909566"/>
                  <a:pt x="7690438" y="4900041"/>
                </a:cubicBezTo>
                <a:close/>
                <a:moveTo>
                  <a:pt x="6961870" y="4895279"/>
                </a:moveTo>
                <a:cubicBezTo>
                  <a:pt x="6976158" y="4900041"/>
                  <a:pt x="6976158" y="4904804"/>
                  <a:pt x="6971395" y="4909566"/>
                </a:cubicBezTo>
                <a:cubicBezTo>
                  <a:pt x="6966633" y="4904804"/>
                  <a:pt x="6961870" y="4904804"/>
                  <a:pt x="6961870" y="4895279"/>
                </a:cubicBezTo>
                <a:close/>
                <a:moveTo>
                  <a:pt x="12585716" y="4914329"/>
                </a:moveTo>
                <a:cubicBezTo>
                  <a:pt x="12538091" y="4900041"/>
                  <a:pt x="12504754" y="4923806"/>
                  <a:pt x="12457129" y="4942856"/>
                </a:cubicBezTo>
                <a:cubicBezTo>
                  <a:pt x="12433316" y="4952381"/>
                  <a:pt x="12409504" y="4942856"/>
                  <a:pt x="12385691" y="4961906"/>
                </a:cubicBezTo>
                <a:cubicBezTo>
                  <a:pt x="12357116" y="4980956"/>
                  <a:pt x="12328541" y="5009531"/>
                  <a:pt x="12304729" y="5009531"/>
                </a:cubicBezTo>
                <a:cubicBezTo>
                  <a:pt x="12276154" y="5009531"/>
                  <a:pt x="12223813" y="4990481"/>
                  <a:pt x="12219050" y="4942856"/>
                </a:cubicBezTo>
                <a:cubicBezTo>
                  <a:pt x="12242863" y="4957144"/>
                  <a:pt x="12280916" y="4966669"/>
                  <a:pt x="12290441" y="4966669"/>
                </a:cubicBezTo>
                <a:cubicBezTo>
                  <a:pt x="12395216" y="4966669"/>
                  <a:pt x="12414266" y="4890516"/>
                  <a:pt x="12552379" y="4890516"/>
                </a:cubicBezTo>
                <a:cubicBezTo>
                  <a:pt x="12566666" y="4890516"/>
                  <a:pt x="12571429" y="4900041"/>
                  <a:pt x="12585716" y="4914329"/>
                </a:cubicBezTo>
                <a:close/>
                <a:moveTo>
                  <a:pt x="11171396" y="5014294"/>
                </a:moveTo>
                <a:cubicBezTo>
                  <a:pt x="11166634" y="5004769"/>
                  <a:pt x="11157109" y="4995244"/>
                  <a:pt x="11142821" y="4990481"/>
                </a:cubicBezTo>
                <a:cubicBezTo>
                  <a:pt x="11147584" y="5000006"/>
                  <a:pt x="11157109" y="5009531"/>
                  <a:pt x="11161871" y="5019056"/>
                </a:cubicBezTo>
                <a:cubicBezTo>
                  <a:pt x="11176159" y="5033344"/>
                  <a:pt x="11180921" y="5066681"/>
                  <a:pt x="11180921" y="5076206"/>
                </a:cubicBezTo>
                <a:cubicBezTo>
                  <a:pt x="11180921" y="5104781"/>
                  <a:pt x="11157109" y="5147644"/>
                  <a:pt x="11138059" y="5147644"/>
                </a:cubicBezTo>
                <a:cubicBezTo>
                  <a:pt x="11123771" y="5147644"/>
                  <a:pt x="11100006" y="5119069"/>
                  <a:pt x="11085719" y="5100019"/>
                </a:cubicBezTo>
                <a:cubicBezTo>
                  <a:pt x="11076194" y="5090494"/>
                  <a:pt x="11080956" y="5076206"/>
                  <a:pt x="11080956" y="5061919"/>
                </a:cubicBezTo>
                <a:cubicBezTo>
                  <a:pt x="11080956" y="5057156"/>
                  <a:pt x="11066669" y="5052394"/>
                  <a:pt x="11061906" y="5042869"/>
                </a:cubicBezTo>
                <a:cubicBezTo>
                  <a:pt x="11057144" y="5033344"/>
                  <a:pt x="11057144" y="5019056"/>
                  <a:pt x="11057144" y="5004769"/>
                </a:cubicBezTo>
                <a:cubicBezTo>
                  <a:pt x="11057144" y="4980956"/>
                  <a:pt x="11047619" y="4961906"/>
                  <a:pt x="11095244" y="4966669"/>
                </a:cubicBezTo>
                <a:cubicBezTo>
                  <a:pt x="11066669" y="4952381"/>
                  <a:pt x="11061906" y="4947619"/>
                  <a:pt x="11061906" y="4933331"/>
                </a:cubicBezTo>
                <a:cubicBezTo>
                  <a:pt x="11061906" y="4923806"/>
                  <a:pt x="11076194" y="4904804"/>
                  <a:pt x="11090481" y="4890516"/>
                </a:cubicBezTo>
                <a:cubicBezTo>
                  <a:pt x="11119009" y="4909566"/>
                  <a:pt x="11166634" y="4952381"/>
                  <a:pt x="11171396" y="5014294"/>
                </a:cubicBezTo>
                <a:close/>
                <a:moveTo>
                  <a:pt x="8319040" y="4909566"/>
                </a:moveTo>
                <a:cubicBezTo>
                  <a:pt x="8323802" y="4914329"/>
                  <a:pt x="8328565" y="4923806"/>
                  <a:pt x="8328565" y="4928569"/>
                </a:cubicBezTo>
                <a:cubicBezTo>
                  <a:pt x="8319040" y="4928569"/>
                  <a:pt x="8304752" y="4933331"/>
                  <a:pt x="8295227" y="4933331"/>
                </a:cubicBezTo>
                <a:lnTo>
                  <a:pt x="8295227" y="4914329"/>
                </a:lnTo>
                <a:cubicBezTo>
                  <a:pt x="8309515" y="4904804"/>
                  <a:pt x="8323802" y="4900041"/>
                  <a:pt x="8338090" y="4895279"/>
                </a:cubicBezTo>
                <a:cubicBezTo>
                  <a:pt x="8333327" y="4900041"/>
                  <a:pt x="8328565" y="4904804"/>
                  <a:pt x="8319040" y="4909566"/>
                </a:cubicBezTo>
                <a:close/>
                <a:moveTo>
                  <a:pt x="3876151" y="4976194"/>
                </a:moveTo>
                <a:cubicBezTo>
                  <a:pt x="3861911" y="4938094"/>
                  <a:pt x="3814286" y="4885754"/>
                  <a:pt x="3780949" y="4904804"/>
                </a:cubicBezTo>
                <a:lnTo>
                  <a:pt x="3785711" y="4885754"/>
                </a:lnTo>
                <a:cubicBezTo>
                  <a:pt x="3809524" y="4890516"/>
                  <a:pt x="3866626" y="4923806"/>
                  <a:pt x="3876151" y="4976194"/>
                </a:cubicBezTo>
                <a:close/>
                <a:moveTo>
                  <a:pt x="11876150" y="4890516"/>
                </a:moveTo>
                <a:cubicBezTo>
                  <a:pt x="11885675" y="4900041"/>
                  <a:pt x="11895200" y="4914329"/>
                  <a:pt x="11904725" y="4914329"/>
                </a:cubicBezTo>
                <a:cubicBezTo>
                  <a:pt x="11919013" y="4914329"/>
                  <a:pt x="11923775" y="4890516"/>
                  <a:pt x="11938063" y="4890516"/>
                </a:cubicBezTo>
                <a:cubicBezTo>
                  <a:pt x="11947588" y="4890516"/>
                  <a:pt x="11971400" y="4909566"/>
                  <a:pt x="11980925" y="4919044"/>
                </a:cubicBezTo>
                <a:cubicBezTo>
                  <a:pt x="11990450" y="4914329"/>
                  <a:pt x="12033313" y="4933331"/>
                  <a:pt x="12042838" y="4961906"/>
                </a:cubicBezTo>
                <a:lnTo>
                  <a:pt x="12052363" y="4952381"/>
                </a:lnTo>
                <a:cubicBezTo>
                  <a:pt x="12061888" y="4961906"/>
                  <a:pt x="12076175" y="4971431"/>
                  <a:pt x="12090463" y="4985719"/>
                </a:cubicBezTo>
                <a:cubicBezTo>
                  <a:pt x="12076175" y="4990481"/>
                  <a:pt x="12057125" y="4990481"/>
                  <a:pt x="12047600" y="4990481"/>
                </a:cubicBezTo>
                <a:cubicBezTo>
                  <a:pt x="12019025" y="4990481"/>
                  <a:pt x="11966638" y="4985719"/>
                  <a:pt x="11942825" y="4961906"/>
                </a:cubicBezTo>
                <a:cubicBezTo>
                  <a:pt x="11938063" y="4966669"/>
                  <a:pt x="11938063" y="4971431"/>
                  <a:pt x="11942825" y="4976194"/>
                </a:cubicBezTo>
                <a:cubicBezTo>
                  <a:pt x="11904725" y="4971431"/>
                  <a:pt x="11861911" y="4952381"/>
                  <a:pt x="11823811" y="4938094"/>
                </a:cubicBezTo>
                <a:cubicBezTo>
                  <a:pt x="11828573" y="4919044"/>
                  <a:pt x="11852386" y="4900041"/>
                  <a:pt x="11871388" y="4880991"/>
                </a:cubicBezTo>
                <a:cubicBezTo>
                  <a:pt x="11871388" y="4880991"/>
                  <a:pt x="11880913" y="4885754"/>
                  <a:pt x="11876150" y="4890516"/>
                </a:cubicBezTo>
                <a:close/>
                <a:moveTo>
                  <a:pt x="7995238" y="4880991"/>
                </a:moveTo>
                <a:cubicBezTo>
                  <a:pt x="7995238" y="4885754"/>
                  <a:pt x="8000000" y="4890516"/>
                  <a:pt x="7995238" y="4895279"/>
                </a:cubicBezTo>
                <a:lnTo>
                  <a:pt x="7976188" y="4895279"/>
                </a:lnTo>
                <a:lnTo>
                  <a:pt x="7976188" y="4880991"/>
                </a:lnTo>
                <a:lnTo>
                  <a:pt x="7995238" y="4880991"/>
                </a:lnTo>
                <a:close/>
                <a:moveTo>
                  <a:pt x="12247579" y="4909566"/>
                </a:moveTo>
                <a:cubicBezTo>
                  <a:pt x="12238100" y="4909566"/>
                  <a:pt x="12238100" y="4904804"/>
                  <a:pt x="12233338" y="4904804"/>
                </a:cubicBezTo>
                <a:cubicBezTo>
                  <a:pt x="12252341" y="4900041"/>
                  <a:pt x="12276154" y="4885754"/>
                  <a:pt x="12295204" y="4876229"/>
                </a:cubicBezTo>
                <a:cubicBezTo>
                  <a:pt x="12290441" y="4890516"/>
                  <a:pt x="12261866" y="4909566"/>
                  <a:pt x="12247579" y="4909566"/>
                </a:cubicBezTo>
                <a:close/>
                <a:moveTo>
                  <a:pt x="10999994" y="4885754"/>
                </a:moveTo>
                <a:cubicBezTo>
                  <a:pt x="10999994" y="4885754"/>
                  <a:pt x="10995231" y="4890516"/>
                  <a:pt x="10990469" y="4890516"/>
                </a:cubicBezTo>
                <a:cubicBezTo>
                  <a:pt x="10990469" y="4890516"/>
                  <a:pt x="10990469" y="4876229"/>
                  <a:pt x="10995231" y="4876229"/>
                </a:cubicBezTo>
                <a:cubicBezTo>
                  <a:pt x="10995231" y="4876229"/>
                  <a:pt x="10999994" y="4880991"/>
                  <a:pt x="10999994" y="4885754"/>
                </a:cubicBezTo>
                <a:close/>
                <a:moveTo>
                  <a:pt x="8047625" y="4885754"/>
                </a:moveTo>
                <a:lnTo>
                  <a:pt x="8028575" y="4890516"/>
                </a:lnTo>
                <a:lnTo>
                  <a:pt x="8033338" y="4876229"/>
                </a:lnTo>
                <a:cubicBezTo>
                  <a:pt x="8038100" y="4876229"/>
                  <a:pt x="8047625" y="4880991"/>
                  <a:pt x="8047625" y="4885754"/>
                </a:cubicBezTo>
                <a:close/>
                <a:moveTo>
                  <a:pt x="7695200" y="4885754"/>
                </a:moveTo>
                <a:cubicBezTo>
                  <a:pt x="7695200" y="4880991"/>
                  <a:pt x="7695200" y="4876229"/>
                  <a:pt x="7699963" y="4876229"/>
                </a:cubicBezTo>
                <a:cubicBezTo>
                  <a:pt x="7704725" y="4876229"/>
                  <a:pt x="7704725" y="4880991"/>
                  <a:pt x="7695200" y="4885754"/>
                </a:cubicBezTo>
                <a:close/>
                <a:moveTo>
                  <a:pt x="12033313" y="4914329"/>
                </a:moveTo>
                <a:cubicBezTo>
                  <a:pt x="12042838" y="4919044"/>
                  <a:pt x="12057125" y="4928569"/>
                  <a:pt x="12071413" y="4938094"/>
                </a:cubicBezTo>
                <a:cubicBezTo>
                  <a:pt x="12099988" y="4957144"/>
                  <a:pt x="12142850" y="4947619"/>
                  <a:pt x="12180950" y="4947619"/>
                </a:cubicBezTo>
                <a:cubicBezTo>
                  <a:pt x="12161900" y="4976194"/>
                  <a:pt x="12142850" y="4985719"/>
                  <a:pt x="12123800" y="4985719"/>
                </a:cubicBezTo>
                <a:cubicBezTo>
                  <a:pt x="12095225" y="4985719"/>
                  <a:pt x="12066650" y="4947619"/>
                  <a:pt x="12038075" y="4928569"/>
                </a:cubicBezTo>
                <a:cubicBezTo>
                  <a:pt x="12019025" y="4914329"/>
                  <a:pt x="11995213" y="4914329"/>
                  <a:pt x="11980925" y="4904804"/>
                </a:cubicBezTo>
                <a:cubicBezTo>
                  <a:pt x="11966638" y="4895279"/>
                  <a:pt x="11952350" y="4876229"/>
                  <a:pt x="11938063" y="4876229"/>
                </a:cubicBezTo>
                <a:cubicBezTo>
                  <a:pt x="11928538" y="4876229"/>
                  <a:pt x="11919013" y="4890516"/>
                  <a:pt x="11909488" y="4895279"/>
                </a:cubicBezTo>
                <a:cubicBezTo>
                  <a:pt x="11919013" y="4880991"/>
                  <a:pt x="11947588" y="4871466"/>
                  <a:pt x="11947588" y="4871466"/>
                </a:cubicBezTo>
                <a:cubicBezTo>
                  <a:pt x="11976163" y="4871466"/>
                  <a:pt x="11957113" y="4885754"/>
                  <a:pt x="12033313" y="4914329"/>
                </a:cubicBezTo>
                <a:close/>
                <a:moveTo>
                  <a:pt x="11590448" y="4895279"/>
                </a:moveTo>
                <a:cubicBezTo>
                  <a:pt x="11533298" y="4900041"/>
                  <a:pt x="11471433" y="4909566"/>
                  <a:pt x="11414283" y="4919044"/>
                </a:cubicBezTo>
                <a:cubicBezTo>
                  <a:pt x="11447621" y="4885754"/>
                  <a:pt x="11480958" y="4885754"/>
                  <a:pt x="11514248" y="4890516"/>
                </a:cubicBezTo>
                <a:cubicBezTo>
                  <a:pt x="11533298" y="4885754"/>
                  <a:pt x="11547586" y="4871466"/>
                  <a:pt x="11557111" y="4871466"/>
                </a:cubicBezTo>
                <a:cubicBezTo>
                  <a:pt x="11571398" y="4871466"/>
                  <a:pt x="11566636" y="4871466"/>
                  <a:pt x="11590448" y="4895279"/>
                </a:cubicBezTo>
                <a:close/>
                <a:moveTo>
                  <a:pt x="11419046" y="4900041"/>
                </a:moveTo>
                <a:cubicBezTo>
                  <a:pt x="11414283" y="4904804"/>
                  <a:pt x="11404758" y="4914329"/>
                  <a:pt x="11395233" y="4919044"/>
                </a:cubicBezTo>
                <a:cubicBezTo>
                  <a:pt x="11385708" y="4923806"/>
                  <a:pt x="11376183" y="4923806"/>
                  <a:pt x="11366658" y="4919044"/>
                </a:cubicBezTo>
                <a:cubicBezTo>
                  <a:pt x="11357133" y="4928569"/>
                  <a:pt x="11347608" y="4942856"/>
                  <a:pt x="11342846" y="4952381"/>
                </a:cubicBezTo>
                <a:cubicBezTo>
                  <a:pt x="11338083" y="4933331"/>
                  <a:pt x="11319033" y="4904804"/>
                  <a:pt x="11304746" y="4909566"/>
                </a:cubicBezTo>
                <a:cubicBezTo>
                  <a:pt x="11304746" y="4904804"/>
                  <a:pt x="11309508" y="4900041"/>
                  <a:pt x="11309508" y="4890516"/>
                </a:cubicBezTo>
                <a:cubicBezTo>
                  <a:pt x="11309508" y="4876229"/>
                  <a:pt x="11299983" y="4876229"/>
                  <a:pt x="11299983" y="4871466"/>
                </a:cubicBezTo>
                <a:cubicBezTo>
                  <a:pt x="11338083" y="4880991"/>
                  <a:pt x="11380946" y="4890516"/>
                  <a:pt x="11419046" y="4900041"/>
                </a:cubicBezTo>
                <a:close/>
                <a:moveTo>
                  <a:pt x="7747588" y="4876229"/>
                </a:moveTo>
                <a:cubicBezTo>
                  <a:pt x="7742825" y="4880991"/>
                  <a:pt x="7742825" y="4890516"/>
                  <a:pt x="7742825" y="4904804"/>
                </a:cubicBezTo>
                <a:lnTo>
                  <a:pt x="7728538" y="4904804"/>
                </a:lnTo>
                <a:cubicBezTo>
                  <a:pt x="7728538" y="4895279"/>
                  <a:pt x="7733300" y="4880991"/>
                  <a:pt x="7733300" y="4871466"/>
                </a:cubicBezTo>
                <a:cubicBezTo>
                  <a:pt x="7738063" y="4871466"/>
                  <a:pt x="7742825" y="4871466"/>
                  <a:pt x="7747588" y="4876229"/>
                </a:cubicBezTo>
                <a:close/>
                <a:moveTo>
                  <a:pt x="7623810" y="4871466"/>
                </a:moveTo>
                <a:cubicBezTo>
                  <a:pt x="7619048" y="4880991"/>
                  <a:pt x="7623810" y="4895279"/>
                  <a:pt x="7642860" y="4904804"/>
                </a:cubicBezTo>
                <a:lnTo>
                  <a:pt x="7619048" y="4904804"/>
                </a:lnTo>
                <a:lnTo>
                  <a:pt x="7619048" y="4947619"/>
                </a:lnTo>
                <a:cubicBezTo>
                  <a:pt x="7614285" y="4952381"/>
                  <a:pt x="7614285" y="4957144"/>
                  <a:pt x="7604760" y="4957144"/>
                </a:cubicBezTo>
                <a:cubicBezTo>
                  <a:pt x="7590473" y="4957144"/>
                  <a:pt x="7599998" y="4947619"/>
                  <a:pt x="7595235" y="4942856"/>
                </a:cubicBezTo>
                <a:cubicBezTo>
                  <a:pt x="7590473" y="4942856"/>
                  <a:pt x="7585710" y="4952381"/>
                  <a:pt x="7585710" y="4957144"/>
                </a:cubicBezTo>
                <a:lnTo>
                  <a:pt x="7566660" y="4957144"/>
                </a:lnTo>
                <a:cubicBezTo>
                  <a:pt x="7571423" y="4942856"/>
                  <a:pt x="7571423" y="4923806"/>
                  <a:pt x="7566660" y="4909566"/>
                </a:cubicBezTo>
                <a:cubicBezTo>
                  <a:pt x="7561898" y="4909566"/>
                  <a:pt x="7557135" y="4914329"/>
                  <a:pt x="7552373" y="4919044"/>
                </a:cubicBezTo>
                <a:lnTo>
                  <a:pt x="7552373" y="4976194"/>
                </a:lnTo>
                <a:lnTo>
                  <a:pt x="7590473" y="4976194"/>
                </a:lnTo>
                <a:cubicBezTo>
                  <a:pt x="7604760" y="4971431"/>
                  <a:pt x="7609523" y="4961906"/>
                  <a:pt x="7623810" y="4961906"/>
                </a:cubicBezTo>
                <a:cubicBezTo>
                  <a:pt x="7633335" y="4961906"/>
                  <a:pt x="7633335" y="4966669"/>
                  <a:pt x="7638098" y="4971431"/>
                </a:cubicBezTo>
                <a:cubicBezTo>
                  <a:pt x="7609523" y="4971431"/>
                  <a:pt x="7576185" y="4985719"/>
                  <a:pt x="7538085" y="4971431"/>
                </a:cubicBezTo>
                <a:lnTo>
                  <a:pt x="7538085" y="4880991"/>
                </a:lnTo>
                <a:lnTo>
                  <a:pt x="7561898" y="4880991"/>
                </a:lnTo>
                <a:cubicBezTo>
                  <a:pt x="7557135" y="4890516"/>
                  <a:pt x="7542848" y="4900041"/>
                  <a:pt x="7571423" y="4909566"/>
                </a:cubicBezTo>
                <a:lnTo>
                  <a:pt x="7571423" y="4876229"/>
                </a:lnTo>
                <a:lnTo>
                  <a:pt x="7590473" y="4876229"/>
                </a:lnTo>
                <a:cubicBezTo>
                  <a:pt x="7590473" y="4880991"/>
                  <a:pt x="7590473" y="4890516"/>
                  <a:pt x="7585710" y="4900041"/>
                </a:cubicBezTo>
                <a:lnTo>
                  <a:pt x="7595235" y="4909566"/>
                </a:lnTo>
                <a:cubicBezTo>
                  <a:pt x="7604760" y="4900041"/>
                  <a:pt x="7604760" y="4885754"/>
                  <a:pt x="7604760" y="4871466"/>
                </a:cubicBezTo>
                <a:lnTo>
                  <a:pt x="7623810" y="4871466"/>
                </a:lnTo>
                <a:close/>
                <a:moveTo>
                  <a:pt x="3795236" y="4871466"/>
                </a:moveTo>
                <a:cubicBezTo>
                  <a:pt x="3838099" y="4871466"/>
                  <a:pt x="3899964" y="4947619"/>
                  <a:pt x="3904726" y="4990481"/>
                </a:cubicBezTo>
                <a:cubicBezTo>
                  <a:pt x="3890439" y="4976194"/>
                  <a:pt x="3876151" y="4952381"/>
                  <a:pt x="3861911" y="4928569"/>
                </a:cubicBezTo>
                <a:cubicBezTo>
                  <a:pt x="3842861" y="4895279"/>
                  <a:pt x="3790474" y="4880991"/>
                  <a:pt x="3780949" y="4871466"/>
                </a:cubicBezTo>
                <a:lnTo>
                  <a:pt x="3795236" y="4871466"/>
                </a:lnTo>
                <a:close/>
                <a:moveTo>
                  <a:pt x="12880944" y="4919044"/>
                </a:moveTo>
                <a:cubicBezTo>
                  <a:pt x="12866656" y="4923806"/>
                  <a:pt x="12842844" y="4933331"/>
                  <a:pt x="12828556" y="4923806"/>
                </a:cubicBezTo>
                <a:cubicBezTo>
                  <a:pt x="12823794" y="4928569"/>
                  <a:pt x="12823794" y="4933331"/>
                  <a:pt x="12828556" y="4938094"/>
                </a:cubicBezTo>
                <a:cubicBezTo>
                  <a:pt x="12819031" y="4938094"/>
                  <a:pt x="12799981" y="4938094"/>
                  <a:pt x="12795219" y="4933331"/>
                </a:cubicBezTo>
                <a:cubicBezTo>
                  <a:pt x="12757119" y="4919044"/>
                  <a:pt x="12723781" y="4914329"/>
                  <a:pt x="12695206" y="4904804"/>
                </a:cubicBezTo>
                <a:cubicBezTo>
                  <a:pt x="12661869" y="4895279"/>
                  <a:pt x="12619054" y="4871466"/>
                  <a:pt x="12585716" y="4890516"/>
                </a:cubicBezTo>
                <a:cubicBezTo>
                  <a:pt x="12614291" y="4861941"/>
                  <a:pt x="12633294" y="4866704"/>
                  <a:pt x="12661869" y="4866704"/>
                </a:cubicBezTo>
                <a:cubicBezTo>
                  <a:pt x="12728544" y="4866704"/>
                  <a:pt x="12814269" y="4900041"/>
                  <a:pt x="12880944" y="4919044"/>
                </a:cubicBezTo>
                <a:close/>
                <a:moveTo>
                  <a:pt x="10985706" y="4904804"/>
                </a:moveTo>
                <a:cubicBezTo>
                  <a:pt x="10980944" y="4909566"/>
                  <a:pt x="10976181" y="4914329"/>
                  <a:pt x="10966656" y="4914329"/>
                </a:cubicBezTo>
                <a:cubicBezTo>
                  <a:pt x="10952369" y="4914329"/>
                  <a:pt x="10928556" y="4895279"/>
                  <a:pt x="10914269" y="4895279"/>
                </a:cubicBezTo>
                <a:cubicBezTo>
                  <a:pt x="10904744" y="4895279"/>
                  <a:pt x="10880931" y="4900041"/>
                  <a:pt x="10880931" y="4919044"/>
                </a:cubicBezTo>
                <a:cubicBezTo>
                  <a:pt x="10880931" y="4928569"/>
                  <a:pt x="10904744" y="4952381"/>
                  <a:pt x="10904744" y="4961906"/>
                </a:cubicBezTo>
                <a:cubicBezTo>
                  <a:pt x="10904744" y="4976194"/>
                  <a:pt x="10885694" y="4985719"/>
                  <a:pt x="10871406" y="4990481"/>
                </a:cubicBezTo>
                <a:cubicBezTo>
                  <a:pt x="10876169" y="4995244"/>
                  <a:pt x="10866644" y="5004769"/>
                  <a:pt x="10861881" y="5004769"/>
                </a:cubicBezTo>
                <a:cubicBezTo>
                  <a:pt x="10814256" y="5023819"/>
                  <a:pt x="10742819" y="5033344"/>
                  <a:pt x="10704767" y="5104781"/>
                </a:cubicBezTo>
                <a:lnTo>
                  <a:pt x="10704767" y="5061919"/>
                </a:lnTo>
                <a:cubicBezTo>
                  <a:pt x="10704767" y="5028581"/>
                  <a:pt x="10723769" y="4966669"/>
                  <a:pt x="10766631" y="4942856"/>
                </a:cubicBezTo>
                <a:cubicBezTo>
                  <a:pt x="10785681" y="4928569"/>
                  <a:pt x="10819019" y="4928569"/>
                  <a:pt x="10847594" y="4923806"/>
                </a:cubicBezTo>
                <a:cubicBezTo>
                  <a:pt x="10833306" y="4919044"/>
                  <a:pt x="10814256" y="4919044"/>
                  <a:pt x="10795206" y="4919044"/>
                </a:cubicBezTo>
                <a:cubicBezTo>
                  <a:pt x="10823781" y="4880991"/>
                  <a:pt x="10885694" y="4866704"/>
                  <a:pt x="10923794" y="4866704"/>
                </a:cubicBezTo>
                <a:cubicBezTo>
                  <a:pt x="10942844" y="4866704"/>
                  <a:pt x="10976181" y="4871466"/>
                  <a:pt x="10985706" y="4904804"/>
                </a:cubicBezTo>
                <a:close/>
                <a:moveTo>
                  <a:pt x="8609504" y="4876229"/>
                </a:moveTo>
                <a:cubicBezTo>
                  <a:pt x="8599979" y="4890516"/>
                  <a:pt x="8599979" y="4909566"/>
                  <a:pt x="8599979" y="4928569"/>
                </a:cubicBezTo>
                <a:cubicBezTo>
                  <a:pt x="8595217" y="4928569"/>
                  <a:pt x="8590454" y="4933331"/>
                  <a:pt x="8580929" y="4933331"/>
                </a:cubicBezTo>
                <a:cubicBezTo>
                  <a:pt x="8566642" y="4933331"/>
                  <a:pt x="8566642" y="4919044"/>
                  <a:pt x="8552354" y="4919044"/>
                </a:cubicBezTo>
                <a:cubicBezTo>
                  <a:pt x="8542829" y="4919044"/>
                  <a:pt x="8538067" y="4928569"/>
                  <a:pt x="8533304" y="4933331"/>
                </a:cubicBezTo>
                <a:lnTo>
                  <a:pt x="8509492" y="4933331"/>
                </a:lnTo>
                <a:cubicBezTo>
                  <a:pt x="8509492" y="4923806"/>
                  <a:pt x="8509492" y="4909566"/>
                  <a:pt x="8504729" y="4900041"/>
                </a:cubicBezTo>
                <a:cubicBezTo>
                  <a:pt x="8490442" y="4914329"/>
                  <a:pt x="8471392" y="4923806"/>
                  <a:pt x="8457104" y="4938094"/>
                </a:cubicBezTo>
                <a:cubicBezTo>
                  <a:pt x="8452342" y="4938094"/>
                  <a:pt x="8447579" y="4928569"/>
                  <a:pt x="8438054" y="4919044"/>
                </a:cubicBezTo>
                <a:cubicBezTo>
                  <a:pt x="8452342" y="4904804"/>
                  <a:pt x="8514254" y="4919044"/>
                  <a:pt x="8514254" y="4871466"/>
                </a:cubicBezTo>
                <a:cubicBezTo>
                  <a:pt x="8528542" y="4876229"/>
                  <a:pt x="8547592" y="4880991"/>
                  <a:pt x="8561879" y="4876229"/>
                </a:cubicBezTo>
                <a:cubicBezTo>
                  <a:pt x="8561879" y="4880991"/>
                  <a:pt x="8552354" y="4880991"/>
                  <a:pt x="8542829" y="4880991"/>
                </a:cubicBezTo>
                <a:lnTo>
                  <a:pt x="8547592" y="4919044"/>
                </a:lnTo>
                <a:lnTo>
                  <a:pt x="8566642" y="4919044"/>
                </a:lnTo>
                <a:cubicBezTo>
                  <a:pt x="8571404" y="4909566"/>
                  <a:pt x="8571404" y="4890516"/>
                  <a:pt x="8571404" y="4880991"/>
                </a:cubicBezTo>
                <a:cubicBezTo>
                  <a:pt x="8571404" y="4866704"/>
                  <a:pt x="8576167" y="4866704"/>
                  <a:pt x="8585692" y="4866704"/>
                </a:cubicBezTo>
                <a:cubicBezTo>
                  <a:pt x="8599979" y="4866704"/>
                  <a:pt x="8604742" y="4876229"/>
                  <a:pt x="8609504" y="4876229"/>
                </a:cubicBezTo>
                <a:close/>
                <a:moveTo>
                  <a:pt x="8323802" y="4861941"/>
                </a:moveTo>
                <a:cubicBezTo>
                  <a:pt x="8319040" y="4876229"/>
                  <a:pt x="8304752" y="4890516"/>
                  <a:pt x="8295227" y="4900041"/>
                </a:cubicBezTo>
                <a:lnTo>
                  <a:pt x="8299990" y="4861941"/>
                </a:lnTo>
                <a:lnTo>
                  <a:pt x="8323802" y="4861941"/>
                </a:lnTo>
                <a:close/>
                <a:moveTo>
                  <a:pt x="7757113" y="4919044"/>
                </a:moveTo>
                <a:cubicBezTo>
                  <a:pt x="7761875" y="4923806"/>
                  <a:pt x="7771400" y="4923806"/>
                  <a:pt x="7776163" y="4923806"/>
                </a:cubicBezTo>
                <a:cubicBezTo>
                  <a:pt x="7771400" y="4928569"/>
                  <a:pt x="7766638" y="4947619"/>
                  <a:pt x="7742825" y="4942856"/>
                </a:cubicBezTo>
                <a:lnTo>
                  <a:pt x="7742825" y="4976194"/>
                </a:lnTo>
                <a:cubicBezTo>
                  <a:pt x="7738063" y="4976194"/>
                  <a:pt x="7733300" y="4976194"/>
                  <a:pt x="7728538" y="4980956"/>
                </a:cubicBezTo>
                <a:cubicBezTo>
                  <a:pt x="7723775" y="4976194"/>
                  <a:pt x="7723775" y="4980956"/>
                  <a:pt x="7723775" y="4966669"/>
                </a:cubicBezTo>
                <a:cubicBezTo>
                  <a:pt x="7723775" y="4957144"/>
                  <a:pt x="7728538" y="4938094"/>
                  <a:pt x="7733300" y="4923806"/>
                </a:cubicBezTo>
                <a:cubicBezTo>
                  <a:pt x="7728538" y="4919044"/>
                  <a:pt x="7728538" y="4914329"/>
                  <a:pt x="7723775" y="4909566"/>
                </a:cubicBezTo>
                <a:cubicBezTo>
                  <a:pt x="7690438" y="4933331"/>
                  <a:pt x="7704725" y="4976194"/>
                  <a:pt x="7666673" y="4980956"/>
                </a:cubicBezTo>
                <a:cubicBezTo>
                  <a:pt x="7676150" y="4971431"/>
                  <a:pt x="7685675" y="4957144"/>
                  <a:pt x="7685675" y="4947619"/>
                </a:cubicBezTo>
                <a:cubicBezTo>
                  <a:pt x="7680913" y="4942856"/>
                  <a:pt x="7671435" y="4942856"/>
                  <a:pt x="7661910" y="4947619"/>
                </a:cubicBezTo>
                <a:cubicBezTo>
                  <a:pt x="7671435" y="4942856"/>
                  <a:pt x="7680913" y="4933331"/>
                  <a:pt x="7690438" y="4923806"/>
                </a:cubicBezTo>
                <a:cubicBezTo>
                  <a:pt x="7685675" y="4919044"/>
                  <a:pt x="7680913" y="4919044"/>
                  <a:pt x="7671435" y="4919044"/>
                </a:cubicBezTo>
                <a:lnTo>
                  <a:pt x="7671435" y="4861941"/>
                </a:lnTo>
                <a:cubicBezTo>
                  <a:pt x="7690438" y="4876229"/>
                  <a:pt x="7771400" y="4852416"/>
                  <a:pt x="7771400" y="4866704"/>
                </a:cubicBezTo>
                <a:cubicBezTo>
                  <a:pt x="7771400" y="4880991"/>
                  <a:pt x="7766638" y="4904804"/>
                  <a:pt x="7757113" y="4919044"/>
                </a:cubicBezTo>
                <a:close/>
                <a:moveTo>
                  <a:pt x="3538061" y="4952381"/>
                </a:moveTo>
                <a:cubicBezTo>
                  <a:pt x="3523774" y="4961906"/>
                  <a:pt x="3504724" y="4976194"/>
                  <a:pt x="3490436" y="4980956"/>
                </a:cubicBezTo>
                <a:cubicBezTo>
                  <a:pt x="3480959" y="4985719"/>
                  <a:pt x="3404759" y="5004769"/>
                  <a:pt x="3404759" y="5038106"/>
                </a:cubicBezTo>
                <a:cubicBezTo>
                  <a:pt x="3404759" y="5071444"/>
                  <a:pt x="3485674" y="5114306"/>
                  <a:pt x="3485674" y="5166694"/>
                </a:cubicBezTo>
                <a:cubicBezTo>
                  <a:pt x="3485674" y="5219081"/>
                  <a:pt x="3385709" y="5228606"/>
                  <a:pt x="3361896" y="5228606"/>
                </a:cubicBezTo>
                <a:cubicBezTo>
                  <a:pt x="3347609" y="5228606"/>
                  <a:pt x="3261884" y="5214319"/>
                  <a:pt x="3209496" y="5204794"/>
                </a:cubicBezTo>
                <a:cubicBezTo>
                  <a:pt x="3252359" y="5209556"/>
                  <a:pt x="3333321" y="5219081"/>
                  <a:pt x="3347609" y="5219081"/>
                </a:cubicBezTo>
                <a:cubicBezTo>
                  <a:pt x="3366659" y="5219081"/>
                  <a:pt x="3476196" y="5214319"/>
                  <a:pt x="3476196" y="5166694"/>
                </a:cubicBezTo>
                <a:cubicBezTo>
                  <a:pt x="3476196" y="5119069"/>
                  <a:pt x="3395234" y="5076206"/>
                  <a:pt x="3395234" y="5038106"/>
                </a:cubicBezTo>
                <a:cubicBezTo>
                  <a:pt x="3395234" y="5028581"/>
                  <a:pt x="3404759" y="5009531"/>
                  <a:pt x="3419046" y="5004769"/>
                </a:cubicBezTo>
                <a:cubicBezTo>
                  <a:pt x="3466671" y="4976194"/>
                  <a:pt x="3580924" y="4938094"/>
                  <a:pt x="3580924" y="4861941"/>
                </a:cubicBezTo>
                <a:cubicBezTo>
                  <a:pt x="3580924" y="4885754"/>
                  <a:pt x="3576161" y="4923806"/>
                  <a:pt x="3538061" y="4952381"/>
                </a:cubicBezTo>
                <a:close/>
                <a:moveTo>
                  <a:pt x="11404758" y="4857179"/>
                </a:moveTo>
                <a:cubicBezTo>
                  <a:pt x="11423808" y="4866704"/>
                  <a:pt x="11438096" y="4871466"/>
                  <a:pt x="11452383" y="4885754"/>
                </a:cubicBezTo>
                <a:cubicBezTo>
                  <a:pt x="11447621" y="4885754"/>
                  <a:pt x="11442858" y="4890516"/>
                  <a:pt x="11433333" y="4890516"/>
                </a:cubicBezTo>
                <a:cubicBezTo>
                  <a:pt x="11414283" y="4890516"/>
                  <a:pt x="11414283" y="4876229"/>
                  <a:pt x="11395233" y="4857179"/>
                </a:cubicBezTo>
                <a:lnTo>
                  <a:pt x="11404758" y="4857179"/>
                </a:lnTo>
                <a:close/>
                <a:moveTo>
                  <a:pt x="8380952" y="4857179"/>
                </a:moveTo>
                <a:lnTo>
                  <a:pt x="8380952" y="4923806"/>
                </a:lnTo>
                <a:lnTo>
                  <a:pt x="8361902" y="4928569"/>
                </a:lnTo>
                <a:cubicBezTo>
                  <a:pt x="8366665" y="4904804"/>
                  <a:pt x="8366665" y="4880991"/>
                  <a:pt x="8361902" y="4857179"/>
                </a:cubicBezTo>
                <a:lnTo>
                  <a:pt x="8380952" y="4857179"/>
                </a:lnTo>
                <a:close/>
                <a:moveTo>
                  <a:pt x="8038100" y="4852416"/>
                </a:moveTo>
                <a:lnTo>
                  <a:pt x="8038100" y="4866704"/>
                </a:lnTo>
                <a:cubicBezTo>
                  <a:pt x="8033338" y="4866704"/>
                  <a:pt x="8023813" y="4871466"/>
                  <a:pt x="7976188" y="4866704"/>
                </a:cubicBezTo>
                <a:lnTo>
                  <a:pt x="7980950" y="4852416"/>
                </a:lnTo>
                <a:lnTo>
                  <a:pt x="8038100" y="4852416"/>
                </a:lnTo>
                <a:close/>
                <a:moveTo>
                  <a:pt x="7871413" y="4852416"/>
                </a:moveTo>
                <a:cubicBezTo>
                  <a:pt x="7866650" y="4857179"/>
                  <a:pt x="7866650" y="4857179"/>
                  <a:pt x="7866650" y="4871466"/>
                </a:cubicBezTo>
                <a:cubicBezTo>
                  <a:pt x="7866650" y="4895279"/>
                  <a:pt x="7880938" y="4933331"/>
                  <a:pt x="7919038" y="4947619"/>
                </a:cubicBezTo>
                <a:cubicBezTo>
                  <a:pt x="7914275" y="4952381"/>
                  <a:pt x="7904750" y="4961906"/>
                  <a:pt x="7904750" y="4966669"/>
                </a:cubicBezTo>
                <a:cubicBezTo>
                  <a:pt x="7885700" y="4961906"/>
                  <a:pt x="7871413" y="4928569"/>
                  <a:pt x="7861888" y="4909566"/>
                </a:cubicBezTo>
                <a:cubicBezTo>
                  <a:pt x="7847600" y="4923806"/>
                  <a:pt x="7823788" y="4961906"/>
                  <a:pt x="7795213" y="4971431"/>
                </a:cubicBezTo>
                <a:cubicBezTo>
                  <a:pt x="7842838" y="4938094"/>
                  <a:pt x="7833313" y="4880991"/>
                  <a:pt x="7847600" y="4852416"/>
                </a:cubicBezTo>
                <a:lnTo>
                  <a:pt x="7871413" y="4852416"/>
                </a:lnTo>
                <a:close/>
                <a:moveTo>
                  <a:pt x="3866626" y="4904804"/>
                </a:moveTo>
                <a:cubicBezTo>
                  <a:pt x="3842861" y="4876229"/>
                  <a:pt x="3814286" y="4861941"/>
                  <a:pt x="3780949" y="4861941"/>
                </a:cubicBezTo>
                <a:cubicBezTo>
                  <a:pt x="3804761" y="4842891"/>
                  <a:pt x="3833336" y="4871466"/>
                  <a:pt x="3871389" y="4895279"/>
                </a:cubicBezTo>
                <a:cubicBezTo>
                  <a:pt x="3871389" y="4895279"/>
                  <a:pt x="3866626" y="4900041"/>
                  <a:pt x="3866626" y="4904804"/>
                </a:cubicBezTo>
                <a:close/>
                <a:moveTo>
                  <a:pt x="1228535" y="4852416"/>
                </a:moveTo>
                <a:cubicBezTo>
                  <a:pt x="1214247" y="4904804"/>
                  <a:pt x="1190482" y="4995244"/>
                  <a:pt x="1190482" y="5009531"/>
                </a:cubicBezTo>
                <a:cubicBezTo>
                  <a:pt x="1190482" y="5171456"/>
                  <a:pt x="1519047" y="5180981"/>
                  <a:pt x="1519047" y="5461921"/>
                </a:cubicBezTo>
                <a:cubicBezTo>
                  <a:pt x="1519047" y="5471446"/>
                  <a:pt x="1514285" y="5495259"/>
                  <a:pt x="1514285" y="5514309"/>
                </a:cubicBezTo>
                <a:cubicBezTo>
                  <a:pt x="1509522" y="5490496"/>
                  <a:pt x="1504760" y="5457159"/>
                  <a:pt x="1495235" y="5433346"/>
                </a:cubicBezTo>
                <a:cubicBezTo>
                  <a:pt x="1476185" y="5366671"/>
                  <a:pt x="1419035" y="5276231"/>
                  <a:pt x="1342835" y="5214319"/>
                </a:cubicBezTo>
                <a:lnTo>
                  <a:pt x="1214247" y="5114306"/>
                </a:lnTo>
                <a:lnTo>
                  <a:pt x="1214247" y="5090494"/>
                </a:lnTo>
                <a:lnTo>
                  <a:pt x="1152382" y="5090494"/>
                </a:lnTo>
                <a:cubicBezTo>
                  <a:pt x="1161907" y="5080969"/>
                  <a:pt x="1176195" y="5076206"/>
                  <a:pt x="1185720" y="5071444"/>
                </a:cubicBezTo>
                <a:cubicBezTo>
                  <a:pt x="1161907" y="5061919"/>
                  <a:pt x="1128570" y="5061919"/>
                  <a:pt x="1109520" y="5047631"/>
                </a:cubicBezTo>
                <a:cubicBezTo>
                  <a:pt x="1119045" y="5033344"/>
                  <a:pt x="1114282" y="5038106"/>
                  <a:pt x="1133332" y="5038106"/>
                </a:cubicBezTo>
                <a:cubicBezTo>
                  <a:pt x="1133332" y="5028581"/>
                  <a:pt x="1133332" y="5019056"/>
                  <a:pt x="1128570" y="5009531"/>
                </a:cubicBezTo>
                <a:cubicBezTo>
                  <a:pt x="1138095" y="5000006"/>
                  <a:pt x="1157145" y="5000006"/>
                  <a:pt x="1176195" y="4995244"/>
                </a:cubicBezTo>
                <a:cubicBezTo>
                  <a:pt x="1161907" y="4990481"/>
                  <a:pt x="1147620" y="4990481"/>
                  <a:pt x="1133332" y="4985719"/>
                </a:cubicBezTo>
                <a:cubicBezTo>
                  <a:pt x="1142857" y="4980956"/>
                  <a:pt x="1161907" y="4976194"/>
                  <a:pt x="1180957" y="4966669"/>
                </a:cubicBezTo>
                <a:cubicBezTo>
                  <a:pt x="1166670" y="4961906"/>
                  <a:pt x="1147620" y="4957144"/>
                  <a:pt x="1133332" y="4957144"/>
                </a:cubicBezTo>
                <a:cubicBezTo>
                  <a:pt x="1138095" y="4952381"/>
                  <a:pt x="1147620" y="4938094"/>
                  <a:pt x="1157145" y="4933331"/>
                </a:cubicBezTo>
                <a:cubicBezTo>
                  <a:pt x="1161907" y="4928569"/>
                  <a:pt x="1180957" y="4933331"/>
                  <a:pt x="1190482" y="4928569"/>
                </a:cubicBezTo>
                <a:cubicBezTo>
                  <a:pt x="1180957" y="4919044"/>
                  <a:pt x="1166670" y="4919044"/>
                  <a:pt x="1152382" y="4919044"/>
                </a:cubicBezTo>
                <a:cubicBezTo>
                  <a:pt x="1161907" y="4904804"/>
                  <a:pt x="1161907" y="4904804"/>
                  <a:pt x="1176195" y="4904804"/>
                </a:cubicBezTo>
                <a:cubicBezTo>
                  <a:pt x="1176195" y="4904804"/>
                  <a:pt x="1180957" y="4904804"/>
                  <a:pt x="1185720" y="4900041"/>
                </a:cubicBezTo>
                <a:cubicBezTo>
                  <a:pt x="1176195" y="4895279"/>
                  <a:pt x="1161907" y="4890516"/>
                  <a:pt x="1152382" y="4885754"/>
                </a:cubicBezTo>
                <a:cubicBezTo>
                  <a:pt x="1152382" y="4861941"/>
                  <a:pt x="1166670" y="4857179"/>
                  <a:pt x="1190482" y="4852416"/>
                </a:cubicBezTo>
                <a:lnTo>
                  <a:pt x="1228535" y="4852416"/>
                </a:lnTo>
                <a:close/>
                <a:moveTo>
                  <a:pt x="1080945" y="4909566"/>
                </a:moveTo>
                <a:cubicBezTo>
                  <a:pt x="1080945" y="4890516"/>
                  <a:pt x="1085707" y="4871466"/>
                  <a:pt x="1095232" y="4852416"/>
                </a:cubicBezTo>
                <a:lnTo>
                  <a:pt x="1080945" y="4909566"/>
                </a:lnTo>
                <a:close/>
                <a:moveTo>
                  <a:pt x="1499997" y="4876229"/>
                </a:moveTo>
                <a:cubicBezTo>
                  <a:pt x="1504760" y="4871466"/>
                  <a:pt x="1504760" y="4861941"/>
                  <a:pt x="1514285" y="4861941"/>
                </a:cubicBezTo>
                <a:cubicBezTo>
                  <a:pt x="1528572" y="4861941"/>
                  <a:pt x="1552385" y="4876229"/>
                  <a:pt x="1561910" y="4885754"/>
                </a:cubicBezTo>
                <a:cubicBezTo>
                  <a:pt x="1566672" y="4895279"/>
                  <a:pt x="1566672" y="4904804"/>
                  <a:pt x="1571435" y="4914329"/>
                </a:cubicBezTo>
                <a:cubicBezTo>
                  <a:pt x="1576197" y="4909566"/>
                  <a:pt x="1576197" y="4900041"/>
                  <a:pt x="1585674" y="4900041"/>
                </a:cubicBezTo>
                <a:cubicBezTo>
                  <a:pt x="1599962" y="4900041"/>
                  <a:pt x="1623774" y="4919044"/>
                  <a:pt x="1638062" y="4923806"/>
                </a:cubicBezTo>
                <a:lnTo>
                  <a:pt x="1638062" y="4942856"/>
                </a:lnTo>
                <a:cubicBezTo>
                  <a:pt x="1590437" y="4923806"/>
                  <a:pt x="1538097" y="4900041"/>
                  <a:pt x="1490472" y="4880991"/>
                </a:cubicBezTo>
                <a:lnTo>
                  <a:pt x="1495235" y="4847654"/>
                </a:lnTo>
                <a:cubicBezTo>
                  <a:pt x="1495235" y="4857179"/>
                  <a:pt x="1495235" y="4866704"/>
                  <a:pt x="1499997" y="4876229"/>
                </a:cubicBezTo>
                <a:close/>
                <a:moveTo>
                  <a:pt x="11585686" y="4842891"/>
                </a:moveTo>
                <a:cubicBezTo>
                  <a:pt x="11580923" y="4847654"/>
                  <a:pt x="11576161" y="4857179"/>
                  <a:pt x="11571398" y="4857179"/>
                </a:cubicBezTo>
                <a:cubicBezTo>
                  <a:pt x="11566636" y="4861941"/>
                  <a:pt x="11547586" y="4857179"/>
                  <a:pt x="11538061" y="4861941"/>
                </a:cubicBezTo>
                <a:cubicBezTo>
                  <a:pt x="11519011" y="4866704"/>
                  <a:pt x="11504723" y="4880991"/>
                  <a:pt x="11495198" y="4880991"/>
                </a:cubicBezTo>
                <a:cubicBezTo>
                  <a:pt x="11480958" y="4880991"/>
                  <a:pt x="11485673" y="4876229"/>
                  <a:pt x="11480958" y="4876229"/>
                </a:cubicBezTo>
                <a:cubicBezTo>
                  <a:pt x="11509486" y="4861941"/>
                  <a:pt x="11538061" y="4852416"/>
                  <a:pt x="11566636" y="4842891"/>
                </a:cubicBezTo>
                <a:lnTo>
                  <a:pt x="11585686" y="4842891"/>
                </a:lnTo>
                <a:close/>
                <a:moveTo>
                  <a:pt x="8947594" y="4866704"/>
                </a:moveTo>
                <a:cubicBezTo>
                  <a:pt x="8938069" y="4866704"/>
                  <a:pt x="8928544" y="4852416"/>
                  <a:pt x="8919019" y="4842891"/>
                </a:cubicBezTo>
                <a:cubicBezTo>
                  <a:pt x="8928544" y="4842891"/>
                  <a:pt x="8938069" y="4842891"/>
                  <a:pt x="8980932" y="4838129"/>
                </a:cubicBezTo>
                <a:cubicBezTo>
                  <a:pt x="8971407" y="4847654"/>
                  <a:pt x="8961882" y="4866704"/>
                  <a:pt x="8947594" y="4866704"/>
                </a:cubicBezTo>
                <a:close/>
                <a:moveTo>
                  <a:pt x="8071390" y="4842891"/>
                </a:moveTo>
                <a:cubicBezTo>
                  <a:pt x="8066627" y="4852416"/>
                  <a:pt x="8057102" y="4866704"/>
                  <a:pt x="8057102" y="4880991"/>
                </a:cubicBezTo>
                <a:cubicBezTo>
                  <a:pt x="8057102" y="4890516"/>
                  <a:pt x="8071390" y="4890516"/>
                  <a:pt x="8071390" y="4895279"/>
                </a:cubicBezTo>
                <a:lnTo>
                  <a:pt x="8033338" y="4895279"/>
                </a:lnTo>
                <a:cubicBezTo>
                  <a:pt x="8028575" y="4900041"/>
                  <a:pt x="8028575" y="4895279"/>
                  <a:pt x="8028575" y="4904804"/>
                </a:cubicBezTo>
                <a:cubicBezTo>
                  <a:pt x="8028575" y="4919044"/>
                  <a:pt x="8038100" y="4938094"/>
                  <a:pt x="8052388" y="4938094"/>
                </a:cubicBezTo>
                <a:cubicBezTo>
                  <a:pt x="8061865" y="4938094"/>
                  <a:pt x="8061865" y="4928569"/>
                  <a:pt x="8061865" y="4923806"/>
                </a:cubicBezTo>
                <a:cubicBezTo>
                  <a:pt x="8061865" y="4933331"/>
                  <a:pt x="8066627" y="4942856"/>
                  <a:pt x="8071390" y="4957144"/>
                </a:cubicBezTo>
                <a:cubicBezTo>
                  <a:pt x="8066627" y="4957144"/>
                  <a:pt x="8066627" y="4961906"/>
                  <a:pt x="8052388" y="4961906"/>
                </a:cubicBezTo>
                <a:cubicBezTo>
                  <a:pt x="8042863" y="4961906"/>
                  <a:pt x="8023813" y="4942856"/>
                  <a:pt x="8014288" y="4942856"/>
                </a:cubicBezTo>
                <a:cubicBezTo>
                  <a:pt x="8000000" y="4942856"/>
                  <a:pt x="7971425" y="4957144"/>
                  <a:pt x="7947613" y="4966669"/>
                </a:cubicBezTo>
                <a:lnTo>
                  <a:pt x="7938088" y="4957144"/>
                </a:lnTo>
                <a:cubicBezTo>
                  <a:pt x="7957138" y="4919044"/>
                  <a:pt x="7947613" y="4880991"/>
                  <a:pt x="7952375" y="4842891"/>
                </a:cubicBezTo>
                <a:cubicBezTo>
                  <a:pt x="7957138" y="4842891"/>
                  <a:pt x="7961900" y="4852416"/>
                  <a:pt x="7976188" y="4852416"/>
                </a:cubicBezTo>
                <a:cubicBezTo>
                  <a:pt x="8000000" y="4852416"/>
                  <a:pt x="8028575" y="4852416"/>
                  <a:pt x="8047625" y="4838129"/>
                </a:cubicBezTo>
                <a:cubicBezTo>
                  <a:pt x="8066627" y="4838129"/>
                  <a:pt x="8066627" y="4842891"/>
                  <a:pt x="8071390" y="4842891"/>
                </a:cubicBezTo>
                <a:close/>
                <a:moveTo>
                  <a:pt x="11385708" y="4847654"/>
                </a:moveTo>
                <a:lnTo>
                  <a:pt x="11376183" y="4857179"/>
                </a:lnTo>
                <a:cubicBezTo>
                  <a:pt x="11385708" y="4861941"/>
                  <a:pt x="11399996" y="4876229"/>
                  <a:pt x="11399996" y="4885754"/>
                </a:cubicBezTo>
                <a:cubicBezTo>
                  <a:pt x="11357133" y="4871466"/>
                  <a:pt x="11309508" y="4876229"/>
                  <a:pt x="11276171" y="4838129"/>
                </a:cubicBezTo>
                <a:cubicBezTo>
                  <a:pt x="11285696" y="4838129"/>
                  <a:pt x="11295221" y="4833366"/>
                  <a:pt x="11304746" y="4833366"/>
                </a:cubicBezTo>
                <a:cubicBezTo>
                  <a:pt x="11319033" y="4833366"/>
                  <a:pt x="11366658" y="4842891"/>
                  <a:pt x="11385708" y="4847654"/>
                </a:cubicBezTo>
                <a:close/>
                <a:moveTo>
                  <a:pt x="8338090" y="4828604"/>
                </a:moveTo>
                <a:lnTo>
                  <a:pt x="8338090" y="4852416"/>
                </a:lnTo>
                <a:lnTo>
                  <a:pt x="8299990" y="4852416"/>
                </a:lnTo>
                <a:lnTo>
                  <a:pt x="8299990" y="4828604"/>
                </a:lnTo>
                <a:lnTo>
                  <a:pt x="8338090" y="4828604"/>
                </a:lnTo>
                <a:close/>
                <a:moveTo>
                  <a:pt x="8385715" y="4823841"/>
                </a:moveTo>
                <a:lnTo>
                  <a:pt x="8385715" y="4842891"/>
                </a:lnTo>
                <a:lnTo>
                  <a:pt x="8366665" y="4842891"/>
                </a:lnTo>
                <a:lnTo>
                  <a:pt x="8366665" y="4823841"/>
                </a:lnTo>
                <a:lnTo>
                  <a:pt x="8385715" y="4823841"/>
                </a:lnTo>
                <a:close/>
                <a:moveTo>
                  <a:pt x="8176165" y="4857179"/>
                </a:moveTo>
                <a:cubicBezTo>
                  <a:pt x="8180927" y="4861941"/>
                  <a:pt x="8180927" y="4861941"/>
                  <a:pt x="8190452" y="4861941"/>
                </a:cubicBezTo>
                <a:cubicBezTo>
                  <a:pt x="8204740" y="4861941"/>
                  <a:pt x="8219027" y="4852416"/>
                  <a:pt x="8228552" y="4842891"/>
                </a:cubicBezTo>
                <a:cubicBezTo>
                  <a:pt x="8233315" y="4847654"/>
                  <a:pt x="8242840" y="4852416"/>
                  <a:pt x="8247602" y="4857179"/>
                </a:cubicBezTo>
                <a:cubicBezTo>
                  <a:pt x="8228552" y="4857179"/>
                  <a:pt x="8204740" y="4861941"/>
                  <a:pt x="8176165" y="4861941"/>
                </a:cubicBezTo>
                <a:cubicBezTo>
                  <a:pt x="8176165" y="4895279"/>
                  <a:pt x="8223790" y="4923806"/>
                  <a:pt x="8242840" y="4923806"/>
                </a:cubicBezTo>
                <a:cubicBezTo>
                  <a:pt x="8233315" y="4933331"/>
                  <a:pt x="8228552" y="4942856"/>
                  <a:pt x="8223790" y="4952381"/>
                </a:cubicBezTo>
                <a:cubicBezTo>
                  <a:pt x="8204740" y="4942856"/>
                  <a:pt x="8180927" y="4909566"/>
                  <a:pt x="8176165" y="4890516"/>
                </a:cubicBezTo>
                <a:cubicBezTo>
                  <a:pt x="8157115" y="4909566"/>
                  <a:pt x="8114252" y="4957144"/>
                  <a:pt x="8095202" y="4957144"/>
                </a:cubicBezTo>
                <a:cubicBezTo>
                  <a:pt x="8123777" y="4942856"/>
                  <a:pt x="8142827" y="4890516"/>
                  <a:pt x="8152352" y="4871466"/>
                </a:cubicBezTo>
                <a:cubicBezTo>
                  <a:pt x="8138065" y="4866704"/>
                  <a:pt x="8119015" y="4866704"/>
                  <a:pt x="8099965" y="4866704"/>
                </a:cubicBezTo>
                <a:cubicBezTo>
                  <a:pt x="8109490" y="4866704"/>
                  <a:pt x="8171402" y="4866704"/>
                  <a:pt x="8152352" y="4828604"/>
                </a:cubicBezTo>
                <a:lnTo>
                  <a:pt x="8185690" y="4828604"/>
                </a:lnTo>
                <a:cubicBezTo>
                  <a:pt x="8180927" y="4838129"/>
                  <a:pt x="8176165" y="4847654"/>
                  <a:pt x="8176165" y="4857179"/>
                </a:cubicBezTo>
                <a:close/>
                <a:moveTo>
                  <a:pt x="12904756" y="4914329"/>
                </a:moveTo>
                <a:cubicBezTo>
                  <a:pt x="12828556" y="4890516"/>
                  <a:pt x="12728544" y="4852416"/>
                  <a:pt x="12657106" y="4852416"/>
                </a:cubicBezTo>
                <a:cubicBezTo>
                  <a:pt x="12642819" y="4852416"/>
                  <a:pt x="12580954" y="4871466"/>
                  <a:pt x="12542854" y="4880991"/>
                </a:cubicBezTo>
                <a:cubicBezTo>
                  <a:pt x="12652344" y="4833366"/>
                  <a:pt x="12614291" y="4819079"/>
                  <a:pt x="12685681" y="4819079"/>
                </a:cubicBezTo>
                <a:cubicBezTo>
                  <a:pt x="12757119" y="4819079"/>
                  <a:pt x="12842844" y="4838129"/>
                  <a:pt x="12904756" y="4914329"/>
                </a:cubicBezTo>
                <a:close/>
                <a:moveTo>
                  <a:pt x="12438079" y="4819079"/>
                </a:moveTo>
                <a:lnTo>
                  <a:pt x="12438079" y="4828604"/>
                </a:lnTo>
                <a:cubicBezTo>
                  <a:pt x="12385691" y="4923806"/>
                  <a:pt x="12366641" y="4957144"/>
                  <a:pt x="12290441" y="4957144"/>
                </a:cubicBezTo>
                <a:cubicBezTo>
                  <a:pt x="12276154" y="4957144"/>
                  <a:pt x="12238100" y="4938094"/>
                  <a:pt x="12214288" y="4928569"/>
                </a:cubicBezTo>
                <a:lnTo>
                  <a:pt x="12219050" y="4909566"/>
                </a:lnTo>
                <a:cubicBezTo>
                  <a:pt x="12228575" y="4914329"/>
                  <a:pt x="12238100" y="4919044"/>
                  <a:pt x="12252341" y="4919044"/>
                </a:cubicBezTo>
                <a:cubicBezTo>
                  <a:pt x="12342829" y="4919044"/>
                  <a:pt x="12261866" y="4833366"/>
                  <a:pt x="12357116" y="4833366"/>
                </a:cubicBezTo>
                <a:cubicBezTo>
                  <a:pt x="12366641" y="4833366"/>
                  <a:pt x="12371404" y="4842891"/>
                  <a:pt x="12376166" y="4852416"/>
                </a:cubicBezTo>
                <a:cubicBezTo>
                  <a:pt x="12385691" y="4847654"/>
                  <a:pt x="12385691" y="4833366"/>
                  <a:pt x="12395216" y="4828604"/>
                </a:cubicBezTo>
                <a:cubicBezTo>
                  <a:pt x="12399979" y="4823841"/>
                  <a:pt x="12414266" y="4823841"/>
                  <a:pt x="12423791" y="4819079"/>
                </a:cubicBezTo>
                <a:lnTo>
                  <a:pt x="12438079" y="4819079"/>
                </a:lnTo>
                <a:close/>
                <a:moveTo>
                  <a:pt x="1657112" y="4847654"/>
                </a:moveTo>
                <a:cubicBezTo>
                  <a:pt x="1661874" y="4857179"/>
                  <a:pt x="1661874" y="4866704"/>
                  <a:pt x="1666637" y="4876229"/>
                </a:cubicBezTo>
                <a:cubicBezTo>
                  <a:pt x="1671399" y="4871466"/>
                  <a:pt x="1671399" y="4861941"/>
                  <a:pt x="1685687" y="4861941"/>
                </a:cubicBezTo>
                <a:cubicBezTo>
                  <a:pt x="1695212" y="4861941"/>
                  <a:pt x="1733312" y="4885754"/>
                  <a:pt x="1757124" y="4900041"/>
                </a:cubicBezTo>
                <a:lnTo>
                  <a:pt x="1757124" y="4928569"/>
                </a:lnTo>
                <a:cubicBezTo>
                  <a:pt x="1704737" y="4900041"/>
                  <a:pt x="1647587" y="4871466"/>
                  <a:pt x="1590437" y="4838129"/>
                </a:cubicBezTo>
                <a:cubicBezTo>
                  <a:pt x="1590437" y="4833366"/>
                  <a:pt x="1590437" y="4819079"/>
                  <a:pt x="1604724" y="4819079"/>
                </a:cubicBezTo>
                <a:cubicBezTo>
                  <a:pt x="1614249" y="4819079"/>
                  <a:pt x="1642824" y="4838129"/>
                  <a:pt x="1657112" y="4847654"/>
                </a:cubicBezTo>
                <a:close/>
                <a:moveTo>
                  <a:pt x="1538097" y="4852416"/>
                </a:moveTo>
                <a:cubicBezTo>
                  <a:pt x="1542860" y="4847654"/>
                  <a:pt x="1542860" y="4842891"/>
                  <a:pt x="1542860" y="4838129"/>
                </a:cubicBezTo>
                <a:lnTo>
                  <a:pt x="1557147" y="4838129"/>
                </a:lnTo>
                <a:cubicBezTo>
                  <a:pt x="1580912" y="4852416"/>
                  <a:pt x="1619012" y="4852416"/>
                  <a:pt x="1619012" y="4885754"/>
                </a:cubicBezTo>
                <a:cubicBezTo>
                  <a:pt x="1623774" y="4880991"/>
                  <a:pt x="1619012" y="4876229"/>
                  <a:pt x="1633299" y="4876229"/>
                </a:cubicBezTo>
                <a:cubicBezTo>
                  <a:pt x="1642824" y="4876229"/>
                  <a:pt x="1666637" y="4890516"/>
                  <a:pt x="1685687" y="4904804"/>
                </a:cubicBezTo>
                <a:cubicBezTo>
                  <a:pt x="1690449" y="4909566"/>
                  <a:pt x="1690449" y="4923806"/>
                  <a:pt x="1695212" y="4933331"/>
                </a:cubicBezTo>
                <a:cubicBezTo>
                  <a:pt x="1699974" y="4928569"/>
                  <a:pt x="1699974" y="4923806"/>
                  <a:pt x="1709499" y="4923806"/>
                </a:cubicBezTo>
                <a:cubicBezTo>
                  <a:pt x="1723787" y="4923806"/>
                  <a:pt x="1761887" y="4952381"/>
                  <a:pt x="1780937" y="4966669"/>
                </a:cubicBezTo>
                <a:cubicBezTo>
                  <a:pt x="1780937" y="4971431"/>
                  <a:pt x="1780937" y="4980956"/>
                  <a:pt x="1785699" y="4985719"/>
                </a:cubicBezTo>
                <a:cubicBezTo>
                  <a:pt x="1790462" y="4980956"/>
                  <a:pt x="1785699" y="4976194"/>
                  <a:pt x="1799987" y="4976194"/>
                </a:cubicBezTo>
                <a:cubicBezTo>
                  <a:pt x="1809512" y="4976194"/>
                  <a:pt x="1842849" y="5000006"/>
                  <a:pt x="1861899" y="5014294"/>
                </a:cubicBezTo>
                <a:lnTo>
                  <a:pt x="1861899" y="5028581"/>
                </a:lnTo>
                <a:lnTo>
                  <a:pt x="1490472" y="4828604"/>
                </a:lnTo>
                <a:lnTo>
                  <a:pt x="1490472" y="4809554"/>
                </a:lnTo>
                <a:cubicBezTo>
                  <a:pt x="1519047" y="4814316"/>
                  <a:pt x="1533335" y="4828604"/>
                  <a:pt x="1538097" y="4852416"/>
                </a:cubicBezTo>
                <a:close/>
                <a:moveTo>
                  <a:pt x="8419052" y="4819079"/>
                </a:moveTo>
                <a:cubicBezTo>
                  <a:pt x="8419052" y="4828604"/>
                  <a:pt x="8414290" y="4900041"/>
                  <a:pt x="8409527" y="4938094"/>
                </a:cubicBezTo>
                <a:cubicBezTo>
                  <a:pt x="8404765" y="4942856"/>
                  <a:pt x="8404765" y="4942856"/>
                  <a:pt x="8395240" y="4942856"/>
                </a:cubicBezTo>
                <a:cubicBezTo>
                  <a:pt x="8380952" y="4942856"/>
                  <a:pt x="8357140" y="4933331"/>
                  <a:pt x="8347615" y="4933331"/>
                </a:cubicBezTo>
                <a:cubicBezTo>
                  <a:pt x="8328565" y="4933331"/>
                  <a:pt x="8295227" y="4938094"/>
                  <a:pt x="8271415" y="4952381"/>
                </a:cubicBezTo>
                <a:cubicBezTo>
                  <a:pt x="8271415" y="4952381"/>
                  <a:pt x="8266652" y="4947619"/>
                  <a:pt x="8261890" y="4947619"/>
                </a:cubicBezTo>
                <a:cubicBezTo>
                  <a:pt x="8266652" y="4885754"/>
                  <a:pt x="8266652" y="4852416"/>
                  <a:pt x="8271415" y="4819079"/>
                </a:cubicBezTo>
                <a:cubicBezTo>
                  <a:pt x="8285702" y="4823841"/>
                  <a:pt x="8299990" y="4823841"/>
                  <a:pt x="8309515" y="4823841"/>
                </a:cubicBezTo>
                <a:cubicBezTo>
                  <a:pt x="8323802" y="4823841"/>
                  <a:pt x="8366665" y="4819079"/>
                  <a:pt x="8390477" y="4814316"/>
                </a:cubicBezTo>
                <a:cubicBezTo>
                  <a:pt x="8395240" y="4814316"/>
                  <a:pt x="8400002" y="4809554"/>
                  <a:pt x="8404765" y="4804791"/>
                </a:cubicBezTo>
                <a:cubicBezTo>
                  <a:pt x="8409527" y="4809554"/>
                  <a:pt x="8419052" y="4804791"/>
                  <a:pt x="8419052" y="4819079"/>
                </a:cubicBezTo>
                <a:close/>
                <a:moveTo>
                  <a:pt x="12433316" y="4809554"/>
                </a:moveTo>
                <a:lnTo>
                  <a:pt x="12442841" y="4800029"/>
                </a:lnTo>
                <a:cubicBezTo>
                  <a:pt x="12442841" y="4804791"/>
                  <a:pt x="12438079" y="4809554"/>
                  <a:pt x="12433316" y="4809554"/>
                </a:cubicBezTo>
                <a:close/>
                <a:moveTo>
                  <a:pt x="12023788" y="4804791"/>
                </a:moveTo>
                <a:cubicBezTo>
                  <a:pt x="12033313" y="4809554"/>
                  <a:pt x="12042838" y="4809554"/>
                  <a:pt x="12057125" y="4800029"/>
                </a:cubicBezTo>
                <a:lnTo>
                  <a:pt x="12057125" y="4833366"/>
                </a:lnTo>
                <a:cubicBezTo>
                  <a:pt x="12057125" y="4833366"/>
                  <a:pt x="12052363" y="4838129"/>
                  <a:pt x="12066650" y="4838129"/>
                </a:cubicBezTo>
                <a:cubicBezTo>
                  <a:pt x="12076175" y="4838129"/>
                  <a:pt x="12085700" y="4828604"/>
                  <a:pt x="12095225" y="4828604"/>
                </a:cubicBezTo>
                <a:cubicBezTo>
                  <a:pt x="12109513" y="4828604"/>
                  <a:pt x="12123800" y="4847654"/>
                  <a:pt x="12128563" y="4857179"/>
                </a:cubicBezTo>
                <a:cubicBezTo>
                  <a:pt x="12161900" y="4857179"/>
                  <a:pt x="12176188" y="4861941"/>
                  <a:pt x="12176188" y="4885754"/>
                </a:cubicBezTo>
                <a:cubicBezTo>
                  <a:pt x="12176188" y="4885754"/>
                  <a:pt x="12185713" y="4909566"/>
                  <a:pt x="12204763" y="4919044"/>
                </a:cubicBezTo>
                <a:lnTo>
                  <a:pt x="12204763" y="4938094"/>
                </a:lnTo>
                <a:cubicBezTo>
                  <a:pt x="12185713" y="4919044"/>
                  <a:pt x="12147613" y="4942856"/>
                  <a:pt x="12123800" y="4942856"/>
                </a:cubicBezTo>
                <a:cubicBezTo>
                  <a:pt x="12085700" y="4942856"/>
                  <a:pt x="12028550" y="4914329"/>
                  <a:pt x="12038075" y="4876229"/>
                </a:cubicBezTo>
                <a:cubicBezTo>
                  <a:pt x="12028550" y="4885754"/>
                  <a:pt x="12028550" y="4895279"/>
                  <a:pt x="12028550" y="4904804"/>
                </a:cubicBezTo>
                <a:cubicBezTo>
                  <a:pt x="11995213" y="4904804"/>
                  <a:pt x="11928538" y="4842891"/>
                  <a:pt x="11933300" y="4814316"/>
                </a:cubicBezTo>
                <a:cubicBezTo>
                  <a:pt x="11947588" y="4804791"/>
                  <a:pt x="11980925" y="4800029"/>
                  <a:pt x="11995213" y="4800029"/>
                </a:cubicBezTo>
                <a:cubicBezTo>
                  <a:pt x="12004738" y="4800029"/>
                  <a:pt x="12009500" y="4804791"/>
                  <a:pt x="12023788" y="4804791"/>
                </a:cubicBezTo>
                <a:close/>
                <a:moveTo>
                  <a:pt x="11642836" y="4800029"/>
                </a:moveTo>
                <a:cubicBezTo>
                  <a:pt x="11652361" y="4804791"/>
                  <a:pt x="11661886" y="4814316"/>
                  <a:pt x="11671411" y="4823841"/>
                </a:cubicBezTo>
                <a:cubicBezTo>
                  <a:pt x="11652361" y="4823841"/>
                  <a:pt x="11623786" y="4814316"/>
                  <a:pt x="11604736" y="4800029"/>
                </a:cubicBezTo>
                <a:lnTo>
                  <a:pt x="11642836" y="4800029"/>
                </a:lnTo>
                <a:close/>
                <a:moveTo>
                  <a:pt x="11938063" y="4852416"/>
                </a:moveTo>
                <a:cubicBezTo>
                  <a:pt x="11923775" y="4847654"/>
                  <a:pt x="11904725" y="4838129"/>
                  <a:pt x="11885675" y="4828604"/>
                </a:cubicBezTo>
                <a:cubicBezTo>
                  <a:pt x="11885675" y="4819079"/>
                  <a:pt x="11885675" y="4804791"/>
                  <a:pt x="11880913" y="4795266"/>
                </a:cubicBezTo>
                <a:cubicBezTo>
                  <a:pt x="11895200" y="4814316"/>
                  <a:pt x="11919013" y="4833366"/>
                  <a:pt x="11938063" y="4852416"/>
                </a:cubicBezTo>
                <a:close/>
                <a:moveTo>
                  <a:pt x="11461908" y="4819079"/>
                </a:moveTo>
                <a:cubicBezTo>
                  <a:pt x="11447621" y="4823841"/>
                  <a:pt x="11433333" y="4819079"/>
                  <a:pt x="11419046" y="4823841"/>
                </a:cubicBezTo>
                <a:cubicBezTo>
                  <a:pt x="11438096" y="4833366"/>
                  <a:pt x="11457146" y="4838129"/>
                  <a:pt x="11476196" y="4857179"/>
                </a:cubicBezTo>
                <a:lnTo>
                  <a:pt x="11476196" y="4871466"/>
                </a:lnTo>
                <a:cubicBezTo>
                  <a:pt x="11471433" y="4871466"/>
                  <a:pt x="11471433" y="4876229"/>
                  <a:pt x="11461908" y="4876229"/>
                </a:cubicBezTo>
                <a:cubicBezTo>
                  <a:pt x="11447621" y="4876229"/>
                  <a:pt x="11419046" y="4847654"/>
                  <a:pt x="11404758" y="4838129"/>
                </a:cubicBezTo>
                <a:cubicBezTo>
                  <a:pt x="11390471" y="4833366"/>
                  <a:pt x="11366658" y="4833366"/>
                  <a:pt x="11357133" y="4828604"/>
                </a:cubicBezTo>
                <a:cubicBezTo>
                  <a:pt x="11328558" y="4823841"/>
                  <a:pt x="11295221" y="4823841"/>
                  <a:pt x="11266646" y="4828604"/>
                </a:cubicBezTo>
                <a:cubicBezTo>
                  <a:pt x="11299983" y="4800029"/>
                  <a:pt x="11323796" y="4795266"/>
                  <a:pt x="11357133" y="4795266"/>
                </a:cubicBezTo>
                <a:cubicBezTo>
                  <a:pt x="11366658" y="4795266"/>
                  <a:pt x="11428571" y="4809554"/>
                  <a:pt x="11461908" y="4819079"/>
                </a:cubicBezTo>
                <a:close/>
                <a:moveTo>
                  <a:pt x="11190446" y="4819079"/>
                </a:moveTo>
                <a:cubicBezTo>
                  <a:pt x="11190446" y="4819079"/>
                  <a:pt x="11195209" y="4833366"/>
                  <a:pt x="11190446" y="4842891"/>
                </a:cubicBezTo>
                <a:cubicBezTo>
                  <a:pt x="11190446" y="4847654"/>
                  <a:pt x="11185684" y="4857179"/>
                  <a:pt x="11199971" y="4857179"/>
                </a:cubicBezTo>
                <a:cubicBezTo>
                  <a:pt x="11209496" y="4857179"/>
                  <a:pt x="11228546" y="4828604"/>
                  <a:pt x="11238071" y="4828604"/>
                </a:cubicBezTo>
                <a:cubicBezTo>
                  <a:pt x="11261883" y="4828604"/>
                  <a:pt x="11299983" y="4880991"/>
                  <a:pt x="11299983" y="4890516"/>
                </a:cubicBezTo>
                <a:cubicBezTo>
                  <a:pt x="11299983" y="4900041"/>
                  <a:pt x="11271408" y="4914329"/>
                  <a:pt x="11266646" y="4919044"/>
                </a:cubicBezTo>
                <a:cubicBezTo>
                  <a:pt x="11261883" y="4919044"/>
                  <a:pt x="11261883" y="4914329"/>
                  <a:pt x="11252359" y="4914329"/>
                </a:cubicBezTo>
                <a:cubicBezTo>
                  <a:pt x="11238071" y="4914329"/>
                  <a:pt x="11180921" y="4938094"/>
                  <a:pt x="11171396" y="4961906"/>
                </a:cubicBezTo>
                <a:cubicBezTo>
                  <a:pt x="11152346" y="4938094"/>
                  <a:pt x="11123771" y="4909566"/>
                  <a:pt x="11095244" y="4876229"/>
                </a:cubicBezTo>
                <a:cubicBezTo>
                  <a:pt x="11066669" y="4890516"/>
                  <a:pt x="11042856" y="4909566"/>
                  <a:pt x="11052381" y="4938094"/>
                </a:cubicBezTo>
                <a:cubicBezTo>
                  <a:pt x="11047619" y="4933331"/>
                  <a:pt x="11042856" y="4938094"/>
                  <a:pt x="11042856" y="4923806"/>
                </a:cubicBezTo>
                <a:cubicBezTo>
                  <a:pt x="11042856" y="4900041"/>
                  <a:pt x="11057144" y="4900041"/>
                  <a:pt x="11057144" y="4866704"/>
                </a:cubicBezTo>
                <a:cubicBezTo>
                  <a:pt x="11066669" y="4814316"/>
                  <a:pt x="11090481" y="4800029"/>
                  <a:pt x="11128534" y="4800029"/>
                </a:cubicBezTo>
                <a:cubicBezTo>
                  <a:pt x="11138059" y="4800029"/>
                  <a:pt x="11138059" y="4795266"/>
                  <a:pt x="11147584" y="4814316"/>
                </a:cubicBezTo>
                <a:lnTo>
                  <a:pt x="11157109" y="4804791"/>
                </a:lnTo>
                <a:cubicBezTo>
                  <a:pt x="11157109" y="4804791"/>
                  <a:pt x="11157109" y="4809554"/>
                  <a:pt x="11161871" y="4814316"/>
                </a:cubicBezTo>
                <a:cubicBezTo>
                  <a:pt x="11166634" y="4809554"/>
                  <a:pt x="11166634" y="4795266"/>
                  <a:pt x="11166634" y="4795266"/>
                </a:cubicBezTo>
                <a:cubicBezTo>
                  <a:pt x="11176159" y="4800029"/>
                  <a:pt x="11190446" y="4809554"/>
                  <a:pt x="11190446" y="4819079"/>
                </a:cubicBezTo>
                <a:close/>
                <a:moveTo>
                  <a:pt x="11004756" y="4838129"/>
                </a:moveTo>
                <a:cubicBezTo>
                  <a:pt x="11004756" y="4838129"/>
                  <a:pt x="10999994" y="4842891"/>
                  <a:pt x="11014281" y="4842891"/>
                </a:cubicBezTo>
                <a:cubicBezTo>
                  <a:pt x="11023806" y="4842891"/>
                  <a:pt x="11028569" y="4838129"/>
                  <a:pt x="11033331" y="4833366"/>
                </a:cubicBezTo>
                <a:cubicBezTo>
                  <a:pt x="11042856" y="4847654"/>
                  <a:pt x="11047619" y="4861941"/>
                  <a:pt x="11047619" y="4876229"/>
                </a:cubicBezTo>
                <a:cubicBezTo>
                  <a:pt x="11047619" y="4890516"/>
                  <a:pt x="11047619" y="4900041"/>
                  <a:pt x="11028569" y="4919044"/>
                </a:cubicBezTo>
                <a:cubicBezTo>
                  <a:pt x="10995231" y="4914329"/>
                  <a:pt x="10938081" y="4923806"/>
                  <a:pt x="10909506" y="4938094"/>
                </a:cubicBezTo>
                <a:cubicBezTo>
                  <a:pt x="10904744" y="4933331"/>
                  <a:pt x="10899981" y="4928569"/>
                  <a:pt x="10899981" y="4923806"/>
                </a:cubicBezTo>
                <a:cubicBezTo>
                  <a:pt x="10909506" y="4923806"/>
                  <a:pt x="10914269" y="4919044"/>
                  <a:pt x="10928556" y="4919044"/>
                </a:cubicBezTo>
                <a:cubicBezTo>
                  <a:pt x="10938081" y="4919044"/>
                  <a:pt x="10952369" y="4928569"/>
                  <a:pt x="10961894" y="4928569"/>
                </a:cubicBezTo>
                <a:cubicBezTo>
                  <a:pt x="10985706" y="4928569"/>
                  <a:pt x="11009519" y="4890516"/>
                  <a:pt x="11009519" y="4880991"/>
                </a:cubicBezTo>
                <a:cubicBezTo>
                  <a:pt x="11009519" y="4871466"/>
                  <a:pt x="10999994" y="4866704"/>
                  <a:pt x="10990469" y="4861941"/>
                </a:cubicBezTo>
                <a:lnTo>
                  <a:pt x="10990469" y="4795266"/>
                </a:lnTo>
                <a:cubicBezTo>
                  <a:pt x="10999994" y="4800029"/>
                  <a:pt x="11014281" y="4814316"/>
                  <a:pt x="11004756" y="4838129"/>
                </a:cubicBezTo>
                <a:close/>
                <a:moveTo>
                  <a:pt x="8580929" y="4795266"/>
                </a:moveTo>
                <a:lnTo>
                  <a:pt x="8571404" y="4804791"/>
                </a:lnTo>
                <a:lnTo>
                  <a:pt x="8576167" y="4823841"/>
                </a:lnTo>
                <a:cubicBezTo>
                  <a:pt x="8580929" y="4823841"/>
                  <a:pt x="8590454" y="4814316"/>
                  <a:pt x="8599979" y="4809554"/>
                </a:cubicBezTo>
                <a:cubicBezTo>
                  <a:pt x="8604742" y="4814316"/>
                  <a:pt x="8609504" y="4814316"/>
                  <a:pt x="8614267" y="4819079"/>
                </a:cubicBezTo>
                <a:cubicBezTo>
                  <a:pt x="8604742" y="4819079"/>
                  <a:pt x="8590454" y="4823841"/>
                  <a:pt x="8571404" y="4823841"/>
                </a:cubicBezTo>
                <a:lnTo>
                  <a:pt x="8576167" y="4857179"/>
                </a:lnTo>
                <a:cubicBezTo>
                  <a:pt x="8580929" y="4852416"/>
                  <a:pt x="8590454" y="4842891"/>
                  <a:pt x="8599979" y="4842891"/>
                </a:cubicBezTo>
                <a:cubicBezTo>
                  <a:pt x="8599979" y="4847654"/>
                  <a:pt x="8604742" y="4847654"/>
                  <a:pt x="8609504" y="4852416"/>
                </a:cubicBezTo>
                <a:cubicBezTo>
                  <a:pt x="8576167" y="4857179"/>
                  <a:pt x="8542829" y="4857179"/>
                  <a:pt x="8509492" y="4861941"/>
                </a:cubicBezTo>
                <a:cubicBezTo>
                  <a:pt x="8509492" y="4861941"/>
                  <a:pt x="8533304" y="4852416"/>
                  <a:pt x="8542829" y="4847654"/>
                </a:cubicBezTo>
                <a:lnTo>
                  <a:pt x="8542829" y="4833366"/>
                </a:lnTo>
                <a:cubicBezTo>
                  <a:pt x="8538067" y="4828604"/>
                  <a:pt x="8538067" y="4828604"/>
                  <a:pt x="8528542" y="4828604"/>
                </a:cubicBezTo>
                <a:cubicBezTo>
                  <a:pt x="8504729" y="4828604"/>
                  <a:pt x="8490442" y="4842891"/>
                  <a:pt x="8466629" y="4880991"/>
                </a:cubicBezTo>
                <a:cubicBezTo>
                  <a:pt x="8476154" y="4885754"/>
                  <a:pt x="8490442" y="4880991"/>
                  <a:pt x="8499967" y="4880991"/>
                </a:cubicBezTo>
                <a:cubicBezTo>
                  <a:pt x="8485679" y="4890516"/>
                  <a:pt x="8466629" y="4895279"/>
                  <a:pt x="8447579" y="4904804"/>
                </a:cubicBezTo>
                <a:cubicBezTo>
                  <a:pt x="8447579" y="4900041"/>
                  <a:pt x="8442817" y="4904804"/>
                  <a:pt x="8442817" y="4890516"/>
                </a:cubicBezTo>
                <a:cubicBezTo>
                  <a:pt x="8442817" y="4880991"/>
                  <a:pt x="8457104" y="4871466"/>
                  <a:pt x="8466629" y="4861941"/>
                </a:cubicBezTo>
                <a:cubicBezTo>
                  <a:pt x="8461867" y="4857179"/>
                  <a:pt x="8452342" y="4861941"/>
                  <a:pt x="8447579" y="4861941"/>
                </a:cubicBezTo>
                <a:cubicBezTo>
                  <a:pt x="8447579" y="4861941"/>
                  <a:pt x="8442817" y="4861941"/>
                  <a:pt x="8442817" y="4852416"/>
                </a:cubicBezTo>
                <a:cubicBezTo>
                  <a:pt x="8442817" y="4838129"/>
                  <a:pt x="8457104" y="4823841"/>
                  <a:pt x="8457104" y="4804791"/>
                </a:cubicBezTo>
                <a:lnTo>
                  <a:pt x="8490442" y="4804791"/>
                </a:lnTo>
                <a:cubicBezTo>
                  <a:pt x="8485679" y="4809554"/>
                  <a:pt x="8452342" y="4823841"/>
                  <a:pt x="8466629" y="4847654"/>
                </a:cubicBezTo>
                <a:cubicBezTo>
                  <a:pt x="8471392" y="4842891"/>
                  <a:pt x="8471392" y="4823841"/>
                  <a:pt x="8485679" y="4823841"/>
                </a:cubicBezTo>
                <a:cubicBezTo>
                  <a:pt x="8495204" y="4823841"/>
                  <a:pt x="8485679" y="4833366"/>
                  <a:pt x="8499967" y="4833366"/>
                </a:cubicBezTo>
                <a:cubicBezTo>
                  <a:pt x="8509492" y="4833366"/>
                  <a:pt x="8528542" y="4828604"/>
                  <a:pt x="8538067" y="4819079"/>
                </a:cubicBezTo>
                <a:cubicBezTo>
                  <a:pt x="8542829" y="4814316"/>
                  <a:pt x="8542829" y="4804791"/>
                  <a:pt x="8547592" y="4795266"/>
                </a:cubicBezTo>
                <a:lnTo>
                  <a:pt x="8580929" y="4795266"/>
                </a:lnTo>
                <a:close/>
                <a:moveTo>
                  <a:pt x="7090458" y="5023819"/>
                </a:moveTo>
                <a:cubicBezTo>
                  <a:pt x="7066645" y="5009531"/>
                  <a:pt x="7047595" y="4995244"/>
                  <a:pt x="7038070" y="5000006"/>
                </a:cubicBezTo>
                <a:cubicBezTo>
                  <a:pt x="7042833" y="4980956"/>
                  <a:pt x="7042833" y="4961906"/>
                  <a:pt x="7052358" y="4942856"/>
                </a:cubicBezTo>
                <a:cubicBezTo>
                  <a:pt x="7057120" y="4919044"/>
                  <a:pt x="7061883" y="4871466"/>
                  <a:pt x="7061883" y="4861941"/>
                </a:cubicBezTo>
                <a:cubicBezTo>
                  <a:pt x="7061883" y="4833366"/>
                  <a:pt x="7028545" y="4809554"/>
                  <a:pt x="7004733" y="4809554"/>
                </a:cubicBezTo>
                <a:cubicBezTo>
                  <a:pt x="6966633" y="4809554"/>
                  <a:pt x="6938058" y="4847654"/>
                  <a:pt x="6938058" y="4866704"/>
                </a:cubicBezTo>
                <a:cubicBezTo>
                  <a:pt x="6938058" y="4880991"/>
                  <a:pt x="6938058" y="4900041"/>
                  <a:pt x="6947583" y="4900041"/>
                </a:cubicBezTo>
                <a:cubicBezTo>
                  <a:pt x="6961870" y="4900041"/>
                  <a:pt x="6971395" y="4890516"/>
                  <a:pt x="6980920" y="4885754"/>
                </a:cubicBezTo>
                <a:cubicBezTo>
                  <a:pt x="6976158" y="4880991"/>
                  <a:pt x="6961870" y="4880991"/>
                  <a:pt x="6961870" y="4880991"/>
                </a:cubicBezTo>
                <a:cubicBezTo>
                  <a:pt x="6961870" y="4871466"/>
                  <a:pt x="6966633" y="4857179"/>
                  <a:pt x="6976158" y="4842891"/>
                </a:cubicBezTo>
                <a:lnTo>
                  <a:pt x="6999970" y="4842891"/>
                </a:lnTo>
                <a:cubicBezTo>
                  <a:pt x="6999970" y="4847654"/>
                  <a:pt x="7004733" y="4852416"/>
                  <a:pt x="7004733" y="4861941"/>
                </a:cubicBezTo>
                <a:cubicBezTo>
                  <a:pt x="7004733" y="4876229"/>
                  <a:pt x="6985683" y="4880991"/>
                  <a:pt x="6985683" y="4890516"/>
                </a:cubicBezTo>
                <a:cubicBezTo>
                  <a:pt x="6980920" y="4895279"/>
                  <a:pt x="6990445" y="4928569"/>
                  <a:pt x="6976158" y="4938094"/>
                </a:cubicBezTo>
                <a:cubicBezTo>
                  <a:pt x="6976158" y="4942856"/>
                  <a:pt x="6985683" y="4947619"/>
                  <a:pt x="6995208" y="4952381"/>
                </a:cubicBezTo>
                <a:cubicBezTo>
                  <a:pt x="6995208" y="4957144"/>
                  <a:pt x="6990445" y="4957144"/>
                  <a:pt x="6990445" y="4966669"/>
                </a:cubicBezTo>
                <a:cubicBezTo>
                  <a:pt x="6990445" y="4980956"/>
                  <a:pt x="6980920" y="4971431"/>
                  <a:pt x="6976158" y="4976194"/>
                </a:cubicBezTo>
                <a:cubicBezTo>
                  <a:pt x="6980920" y="4980956"/>
                  <a:pt x="6990445" y="4985719"/>
                  <a:pt x="6995208" y="4990481"/>
                </a:cubicBezTo>
                <a:cubicBezTo>
                  <a:pt x="6990445" y="4990481"/>
                  <a:pt x="6990445" y="4995244"/>
                  <a:pt x="6976158" y="4995244"/>
                </a:cubicBezTo>
                <a:cubicBezTo>
                  <a:pt x="6966633" y="4995244"/>
                  <a:pt x="6957108" y="4995244"/>
                  <a:pt x="6957108" y="4985719"/>
                </a:cubicBezTo>
                <a:cubicBezTo>
                  <a:pt x="6957108" y="5000006"/>
                  <a:pt x="6961870" y="5000006"/>
                  <a:pt x="6966633" y="5004769"/>
                </a:cubicBezTo>
                <a:cubicBezTo>
                  <a:pt x="6952345" y="5014294"/>
                  <a:pt x="6933295" y="5023819"/>
                  <a:pt x="6914245" y="5028581"/>
                </a:cubicBezTo>
                <a:lnTo>
                  <a:pt x="6928533" y="4814316"/>
                </a:lnTo>
                <a:cubicBezTo>
                  <a:pt x="6985683" y="4809554"/>
                  <a:pt x="7047595" y="4804791"/>
                  <a:pt x="7104745" y="4795266"/>
                </a:cubicBezTo>
                <a:lnTo>
                  <a:pt x="7090458" y="5023819"/>
                </a:lnTo>
                <a:close/>
                <a:moveTo>
                  <a:pt x="12242863" y="4819079"/>
                </a:moveTo>
                <a:cubicBezTo>
                  <a:pt x="12247579" y="4809554"/>
                  <a:pt x="12257104" y="4804791"/>
                  <a:pt x="12266629" y="4804791"/>
                </a:cubicBezTo>
                <a:cubicBezTo>
                  <a:pt x="12285679" y="4804791"/>
                  <a:pt x="12290441" y="4809554"/>
                  <a:pt x="12290441" y="4828604"/>
                </a:cubicBezTo>
                <a:cubicBezTo>
                  <a:pt x="12295204" y="4823841"/>
                  <a:pt x="12290441" y="4819079"/>
                  <a:pt x="12304729" y="4819079"/>
                </a:cubicBezTo>
                <a:cubicBezTo>
                  <a:pt x="12314254" y="4819079"/>
                  <a:pt x="12319016" y="4823841"/>
                  <a:pt x="12323779" y="4828604"/>
                </a:cubicBezTo>
                <a:cubicBezTo>
                  <a:pt x="12304729" y="4838129"/>
                  <a:pt x="12271391" y="4871466"/>
                  <a:pt x="12257104" y="4885754"/>
                </a:cubicBezTo>
                <a:lnTo>
                  <a:pt x="12223813" y="4880991"/>
                </a:lnTo>
                <a:cubicBezTo>
                  <a:pt x="12228575" y="4866704"/>
                  <a:pt x="12238100" y="4861941"/>
                  <a:pt x="12233338" y="4847654"/>
                </a:cubicBezTo>
                <a:cubicBezTo>
                  <a:pt x="12228575" y="4861941"/>
                  <a:pt x="12214288" y="4876229"/>
                  <a:pt x="12200000" y="4885754"/>
                </a:cubicBezTo>
                <a:cubicBezTo>
                  <a:pt x="12190475" y="4880991"/>
                  <a:pt x="12185713" y="4866704"/>
                  <a:pt x="12180950" y="4861941"/>
                </a:cubicBezTo>
                <a:cubicBezTo>
                  <a:pt x="12166663" y="4852416"/>
                  <a:pt x="12147613" y="4852416"/>
                  <a:pt x="12133325" y="4847654"/>
                </a:cubicBezTo>
                <a:cubicBezTo>
                  <a:pt x="12128563" y="4828604"/>
                  <a:pt x="12099988" y="4814316"/>
                  <a:pt x="12085700" y="4819079"/>
                </a:cubicBezTo>
                <a:cubicBezTo>
                  <a:pt x="12104750" y="4809554"/>
                  <a:pt x="12133325" y="4800029"/>
                  <a:pt x="12142850" y="4800029"/>
                </a:cubicBezTo>
                <a:cubicBezTo>
                  <a:pt x="12157138" y="4800029"/>
                  <a:pt x="12161900" y="4800029"/>
                  <a:pt x="12171425" y="4809554"/>
                </a:cubicBezTo>
                <a:cubicBezTo>
                  <a:pt x="12176188" y="4785741"/>
                  <a:pt x="12195238" y="4790504"/>
                  <a:pt x="12209525" y="4790504"/>
                </a:cubicBezTo>
                <a:cubicBezTo>
                  <a:pt x="12233338" y="4790504"/>
                  <a:pt x="12223813" y="4790504"/>
                  <a:pt x="12242863" y="4819079"/>
                </a:cubicBezTo>
                <a:close/>
                <a:moveTo>
                  <a:pt x="4190476" y="4852416"/>
                </a:moveTo>
                <a:cubicBezTo>
                  <a:pt x="4219051" y="4871466"/>
                  <a:pt x="4242864" y="4919044"/>
                  <a:pt x="4252341" y="4942856"/>
                </a:cubicBezTo>
                <a:cubicBezTo>
                  <a:pt x="4266629" y="4980956"/>
                  <a:pt x="4428554" y="5123831"/>
                  <a:pt x="4480941" y="5123831"/>
                </a:cubicBezTo>
                <a:cubicBezTo>
                  <a:pt x="4580954" y="5123831"/>
                  <a:pt x="4580954" y="4980956"/>
                  <a:pt x="4699969" y="4980956"/>
                </a:cubicBezTo>
                <a:cubicBezTo>
                  <a:pt x="4728544" y="4980956"/>
                  <a:pt x="4728544" y="4980956"/>
                  <a:pt x="4771406" y="5000006"/>
                </a:cubicBezTo>
                <a:cubicBezTo>
                  <a:pt x="4804744" y="5014294"/>
                  <a:pt x="4847606" y="5080969"/>
                  <a:pt x="4871419" y="5109544"/>
                </a:cubicBezTo>
                <a:cubicBezTo>
                  <a:pt x="4914281" y="5152406"/>
                  <a:pt x="4980956" y="5185744"/>
                  <a:pt x="5028533" y="5219081"/>
                </a:cubicBezTo>
                <a:cubicBezTo>
                  <a:pt x="5061871" y="5242894"/>
                  <a:pt x="5052346" y="5266706"/>
                  <a:pt x="5052346" y="5295281"/>
                </a:cubicBezTo>
                <a:cubicBezTo>
                  <a:pt x="5052346" y="5309521"/>
                  <a:pt x="5047583" y="5357146"/>
                  <a:pt x="5042821" y="5385721"/>
                </a:cubicBezTo>
                <a:cubicBezTo>
                  <a:pt x="5014246" y="5400009"/>
                  <a:pt x="4971431" y="5404771"/>
                  <a:pt x="4938094" y="5423821"/>
                </a:cubicBezTo>
                <a:cubicBezTo>
                  <a:pt x="4885706" y="5447634"/>
                  <a:pt x="4904756" y="5495259"/>
                  <a:pt x="4861894" y="5528596"/>
                </a:cubicBezTo>
                <a:cubicBezTo>
                  <a:pt x="4823794" y="5561934"/>
                  <a:pt x="4757119" y="5580984"/>
                  <a:pt x="4719019" y="5580984"/>
                </a:cubicBezTo>
                <a:cubicBezTo>
                  <a:pt x="4638056" y="5580984"/>
                  <a:pt x="4533329" y="5552409"/>
                  <a:pt x="4457129" y="5504784"/>
                </a:cubicBezTo>
                <a:cubicBezTo>
                  <a:pt x="4428554" y="5490496"/>
                  <a:pt x="4409504" y="5461921"/>
                  <a:pt x="4385691" y="5442871"/>
                </a:cubicBezTo>
                <a:cubicBezTo>
                  <a:pt x="4338066" y="5400009"/>
                  <a:pt x="4285679" y="5361909"/>
                  <a:pt x="4233339" y="5328571"/>
                </a:cubicBezTo>
                <a:cubicBezTo>
                  <a:pt x="4161901" y="5280994"/>
                  <a:pt x="4066651" y="5266706"/>
                  <a:pt x="4014264" y="5176219"/>
                </a:cubicBezTo>
                <a:cubicBezTo>
                  <a:pt x="3995214" y="5142881"/>
                  <a:pt x="3980926" y="5080969"/>
                  <a:pt x="3980926" y="5071444"/>
                </a:cubicBezTo>
                <a:lnTo>
                  <a:pt x="3980926" y="5047631"/>
                </a:lnTo>
                <a:cubicBezTo>
                  <a:pt x="4004739" y="5057156"/>
                  <a:pt x="4061889" y="5076206"/>
                  <a:pt x="4076176" y="5119069"/>
                </a:cubicBezTo>
                <a:cubicBezTo>
                  <a:pt x="4080939" y="5123831"/>
                  <a:pt x="4076176" y="5138119"/>
                  <a:pt x="4085701" y="5147644"/>
                </a:cubicBezTo>
                <a:cubicBezTo>
                  <a:pt x="4095226" y="5157169"/>
                  <a:pt x="4119039" y="5166694"/>
                  <a:pt x="4142851" y="5176219"/>
                </a:cubicBezTo>
                <a:cubicBezTo>
                  <a:pt x="4095226" y="5138119"/>
                  <a:pt x="4047601" y="5033344"/>
                  <a:pt x="3980926" y="5033344"/>
                </a:cubicBezTo>
                <a:lnTo>
                  <a:pt x="3980926" y="5014294"/>
                </a:lnTo>
                <a:cubicBezTo>
                  <a:pt x="3995214" y="4985719"/>
                  <a:pt x="3995214" y="4957144"/>
                  <a:pt x="3995214" y="4928569"/>
                </a:cubicBezTo>
                <a:cubicBezTo>
                  <a:pt x="3995214" y="4885754"/>
                  <a:pt x="4061889" y="4842891"/>
                  <a:pt x="4066651" y="4842891"/>
                </a:cubicBezTo>
                <a:cubicBezTo>
                  <a:pt x="4076176" y="4842891"/>
                  <a:pt x="4095226" y="4852416"/>
                  <a:pt x="4104751" y="4871466"/>
                </a:cubicBezTo>
                <a:cubicBezTo>
                  <a:pt x="4123801" y="4895279"/>
                  <a:pt x="4133326" y="4928569"/>
                  <a:pt x="4152376" y="4957144"/>
                </a:cubicBezTo>
                <a:cubicBezTo>
                  <a:pt x="4176189" y="4990481"/>
                  <a:pt x="4209526" y="5023819"/>
                  <a:pt x="4223814" y="5061919"/>
                </a:cubicBezTo>
                <a:cubicBezTo>
                  <a:pt x="4233339" y="5076206"/>
                  <a:pt x="4238101" y="5104781"/>
                  <a:pt x="4238101" y="5114306"/>
                </a:cubicBezTo>
                <a:cubicBezTo>
                  <a:pt x="4238101" y="5128594"/>
                  <a:pt x="4228576" y="5123831"/>
                  <a:pt x="4228576" y="5138119"/>
                </a:cubicBezTo>
                <a:cubicBezTo>
                  <a:pt x="4228576" y="5147644"/>
                  <a:pt x="4247579" y="5180981"/>
                  <a:pt x="4261866" y="5204794"/>
                </a:cubicBezTo>
                <a:cubicBezTo>
                  <a:pt x="4266629" y="5200031"/>
                  <a:pt x="4266629" y="5200031"/>
                  <a:pt x="4266629" y="5190506"/>
                </a:cubicBezTo>
                <a:cubicBezTo>
                  <a:pt x="4266629" y="5176219"/>
                  <a:pt x="4242864" y="5152406"/>
                  <a:pt x="4242864" y="5138119"/>
                </a:cubicBezTo>
                <a:cubicBezTo>
                  <a:pt x="4242864" y="5128594"/>
                  <a:pt x="4252341" y="5123831"/>
                  <a:pt x="4252341" y="5114306"/>
                </a:cubicBezTo>
                <a:cubicBezTo>
                  <a:pt x="4252341" y="5100019"/>
                  <a:pt x="4247579" y="5080969"/>
                  <a:pt x="4242864" y="5066681"/>
                </a:cubicBezTo>
                <a:cubicBezTo>
                  <a:pt x="4285679" y="5090494"/>
                  <a:pt x="4328541" y="5104781"/>
                  <a:pt x="4371404" y="5133356"/>
                </a:cubicBezTo>
                <a:cubicBezTo>
                  <a:pt x="4376166" y="5138119"/>
                  <a:pt x="4385691" y="5157169"/>
                  <a:pt x="4390454" y="5171456"/>
                </a:cubicBezTo>
                <a:cubicBezTo>
                  <a:pt x="4395216" y="5180981"/>
                  <a:pt x="4414266" y="5190506"/>
                  <a:pt x="4433316" y="5195269"/>
                </a:cubicBezTo>
                <a:cubicBezTo>
                  <a:pt x="4428554" y="5185744"/>
                  <a:pt x="4404741" y="5176219"/>
                  <a:pt x="4399979" y="5166694"/>
                </a:cubicBezTo>
                <a:cubicBezTo>
                  <a:pt x="4357116" y="5085731"/>
                  <a:pt x="4276154" y="5095256"/>
                  <a:pt x="4233339" y="5042869"/>
                </a:cubicBezTo>
                <a:cubicBezTo>
                  <a:pt x="4214289" y="5019056"/>
                  <a:pt x="4195239" y="4985719"/>
                  <a:pt x="4171426" y="4957144"/>
                </a:cubicBezTo>
                <a:cubicBezTo>
                  <a:pt x="4152376" y="4933331"/>
                  <a:pt x="4119039" y="4828604"/>
                  <a:pt x="4066651" y="4828604"/>
                </a:cubicBezTo>
                <a:cubicBezTo>
                  <a:pt x="4038076" y="4828604"/>
                  <a:pt x="4019026" y="4857179"/>
                  <a:pt x="3990451" y="4880991"/>
                </a:cubicBezTo>
                <a:cubicBezTo>
                  <a:pt x="3985689" y="4885754"/>
                  <a:pt x="3971401" y="4885754"/>
                  <a:pt x="3966639" y="4890516"/>
                </a:cubicBezTo>
                <a:cubicBezTo>
                  <a:pt x="3952351" y="4895279"/>
                  <a:pt x="3952351" y="4914329"/>
                  <a:pt x="3942826" y="4919044"/>
                </a:cubicBezTo>
                <a:cubicBezTo>
                  <a:pt x="3923776" y="4900041"/>
                  <a:pt x="3904726" y="4876229"/>
                  <a:pt x="3880914" y="4857179"/>
                </a:cubicBezTo>
                <a:cubicBezTo>
                  <a:pt x="3923776" y="4814316"/>
                  <a:pt x="3980926" y="4785741"/>
                  <a:pt x="4028551" y="4785741"/>
                </a:cubicBezTo>
                <a:cubicBezTo>
                  <a:pt x="4076176" y="4785741"/>
                  <a:pt x="4152376" y="4828604"/>
                  <a:pt x="4190476" y="4852416"/>
                </a:cubicBezTo>
                <a:close/>
                <a:moveTo>
                  <a:pt x="3719036" y="4790504"/>
                </a:moveTo>
                <a:lnTo>
                  <a:pt x="3719036" y="4866704"/>
                </a:lnTo>
                <a:lnTo>
                  <a:pt x="3690461" y="4866704"/>
                </a:lnTo>
                <a:cubicBezTo>
                  <a:pt x="3690461" y="4852416"/>
                  <a:pt x="3685699" y="4823841"/>
                  <a:pt x="3685699" y="4814316"/>
                </a:cubicBezTo>
                <a:cubicBezTo>
                  <a:pt x="3685699" y="4800029"/>
                  <a:pt x="3680936" y="4785741"/>
                  <a:pt x="3699986" y="4785741"/>
                </a:cubicBezTo>
                <a:cubicBezTo>
                  <a:pt x="3714274" y="4785741"/>
                  <a:pt x="3714274" y="4790504"/>
                  <a:pt x="3719036" y="4790504"/>
                </a:cubicBezTo>
                <a:close/>
                <a:moveTo>
                  <a:pt x="1580912" y="4804791"/>
                </a:moveTo>
                <a:lnTo>
                  <a:pt x="1580912" y="4833366"/>
                </a:lnTo>
                <a:lnTo>
                  <a:pt x="1523810" y="4804791"/>
                </a:lnTo>
                <a:cubicBezTo>
                  <a:pt x="1523810" y="4800029"/>
                  <a:pt x="1523810" y="4785741"/>
                  <a:pt x="1538097" y="4785741"/>
                </a:cubicBezTo>
                <a:cubicBezTo>
                  <a:pt x="1547622" y="4785741"/>
                  <a:pt x="1566672" y="4800029"/>
                  <a:pt x="1580912" y="4804791"/>
                </a:cubicBezTo>
                <a:close/>
                <a:moveTo>
                  <a:pt x="1119045" y="4871466"/>
                </a:moveTo>
                <a:cubicBezTo>
                  <a:pt x="1099995" y="4895279"/>
                  <a:pt x="1085707" y="4909566"/>
                  <a:pt x="1095232" y="4938094"/>
                </a:cubicBezTo>
                <a:cubicBezTo>
                  <a:pt x="1099995" y="4938094"/>
                  <a:pt x="1104757" y="4928569"/>
                  <a:pt x="1109520" y="4919044"/>
                </a:cubicBezTo>
                <a:cubicBezTo>
                  <a:pt x="1099995" y="4952381"/>
                  <a:pt x="1095232" y="4990481"/>
                  <a:pt x="1090470" y="5023819"/>
                </a:cubicBezTo>
                <a:cubicBezTo>
                  <a:pt x="1085707" y="5019056"/>
                  <a:pt x="1076182" y="5004769"/>
                  <a:pt x="1076182" y="4995244"/>
                </a:cubicBezTo>
                <a:cubicBezTo>
                  <a:pt x="1076182" y="4933331"/>
                  <a:pt x="1114282" y="4861941"/>
                  <a:pt x="1123807" y="4833366"/>
                </a:cubicBezTo>
                <a:cubicBezTo>
                  <a:pt x="1128570" y="4819079"/>
                  <a:pt x="1138095" y="4800029"/>
                  <a:pt x="1142857" y="4785741"/>
                </a:cubicBezTo>
                <a:cubicBezTo>
                  <a:pt x="1142857" y="4809554"/>
                  <a:pt x="1133332" y="4857179"/>
                  <a:pt x="1119045" y="4871466"/>
                </a:cubicBezTo>
                <a:close/>
                <a:moveTo>
                  <a:pt x="1104757" y="4833366"/>
                </a:moveTo>
                <a:cubicBezTo>
                  <a:pt x="1104757" y="4823841"/>
                  <a:pt x="1109520" y="4790504"/>
                  <a:pt x="1128570" y="4790504"/>
                </a:cubicBezTo>
                <a:cubicBezTo>
                  <a:pt x="1119045" y="4804791"/>
                  <a:pt x="1109520" y="4823841"/>
                  <a:pt x="1104757" y="4833366"/>
                </a:cubicBezTo>
                <a:close/>
                <a:moveTo>
                  <a:pt x="3814286" y="4804791"/>
                </a:moveTo>
                <a:cubicBezTo>
                  <a:pt x="3809524" y="4804791"/>
                  <a:pt x="3799999" y="4800029"/>
                  <a:pt x="3790474" y="4795266"/>
                </a:cubicBezTo>
                <a:lnTo>
                  <a:pt x="3790474" y="4780979"/>
                </a:lnTo>
                <a:cubicBezTo>
                  <a:pt x="3799999" y="4790504"/>
                  <a:pt x="3809524" y="4795266"/>
                  <a:pt x="3814286" y="4804791"/>
                </a:cubicBezTo>
                <a:close/>
                <a:moveTo>
                  <a:pt x="3561874" y="4814316"/>
                </a:moveTo>
                <a:cubicBezTo>
                  <a:pt x="3561874" y="4823841"/>
                  <a:pt x="3557111" y="4847654"/>
                  <a:pt x="3547586" y="4866704"/>
                </a:cubicBezTo>
                <a:lnTo>
                  <a:pt x="3533299" y="4866704"/>
                </a:lnTo>
                <a:lnTo>
                  <a:pt x="3533299" y="4790504"/>
                </a:lnTo>
                <a:cubicBezTo>
                  <a:pt x="3538061" y="4785741"/>
                  <a:pt x="3542824" y="4785741"/>
                  <a:pt x="3547586" y="4780979"/>
                </a:cubicBezTo>
                <a:cubicBezTo>
                  <a:pt x="3557111" y="4790504"/>
                  <a:pt x="3561874" y="4800029"/>
                  <a:pt x="3561874" y="4814316"/>
                </a:cubicBezTo>
                <a:close/>
                <a:moveTo>
                  <a:pt x="10971419" y="4785741"/>
                </a:moveTo>
                <a:lnTo>
                  <a:pt x="10971419" y="4861941"/>
                </a:lnTo>
                <a:cubicBezTo>
                  <a:pt x="10957131" y="4861941"/>
                  <a:pt x="10933319" y="4857179"/>
                  <a:pt x="10923794" y="4857179"/>
                </a:cubicBezTo>
                <a:cubicBezTo>
                  <a:pt x="10909506" y="4857179"/>
                  <a:pt x="10857119" y="4861941"/>
                  <a:pt x="10833306" y="4876229"/>
                </a:cubicBezTo>
                <a:cubicBezTo>
                  <a:pt x="10809494" y="4885754"/>
                  <a:pt x="10799969" y="4909566"/>
                  <a:pt x="10780919" y="4923806"/>
                </a:cubicBezTo>
                <a:cubicBezTo>
                  <a:pt x="10719054" y="4961906"/>
                  <a:pt x="10704767" y="5014294"/>
                  <a:pt x="10690479" y="5057156"/>
                </a:cubicBezTo>
                <a:cubicBezTo>
                  <a:pt x="10690479" y="5023819"/>
                  <a:pt x="10671429" y="4971431"/>
                  <a:pt x="10671429" y="4957144"/>
                </a:cubicBezTo>
                <a:cubicBezTo>
                  <a:pt x="10671429" y="4942856"/>
                  <a:pt x="10685717" y="4880991"/>
                  <a:pt x="10704767" y="4880991"/>
                </a:cubicBezTo>
                <a:cubicBezTo>
                  <a:pt x="10719054" y="4880991"/>
                  <a:pt x="10728531" y="4890516"/>
                  <a:pt x="10738056" y="4900041"/>
                </a:cubicBezTo>
                <a:cubicBezTo>
                  <a:pt x="10742819" y="4895279"/>
                  <a:pt x="10747581" y="4895279"/>
                  <a:pt x="10747581" y="4880991"/>
                </a:cubicBezTo>
                <a:cubicBezTo>
                  <a:pt x="10747581" y="4871466"/>
                  <a:pt x="10733294" y="4866704"/>
                  <a:pt x="10733294" y="4852416"/>
                </a:cubicBezTo>
                <a:cubicBezTo>
                  <a:pt x="10733294" y="4842891"/>
                  <a:pt x="10757106" y="4838129"/>
                  <a:pt x="10766631" y="4823841"/>
                </a:cubicBezTo>
                <a:lnTo>
                  <a:pt x="10780919" y="4838129"/>
                </a:lnTo>
                <a:cubicBezTo>
                  <a:pt x="10799969" y="4823841"/>
                  <a:pt x="10790444" y="4785741"/>
                  <a:pt x="10823781" y="4785741"/>
                </a:cubicBezTo>
                <a:cubicBezTo>
                  <a:pt x="10857119" y="4785741"/>
                  <a:pt x="10871406" y="4800029"/>
                  <a:pt x="10885694" y="4819079"/>
                </a:cubicBezTo>
                <a:cubicBezTo>
                  <a:pt x="10904744" y="4804791"/>
                  <a:pt x="10919031" y="4776216"/>
                  <a:pt x="10942844" y="4776216"/>
                </a:cubicBezTo>
                <a:cubicBezTo>
                  <a:pt x="10957131" y="4776216"/>
                  <a:pt x="10961894" y="4785741"/>
                  <a:pt x="10971419" y="4785741"/>
                </a:cubicBezTo>
                <a:close/>
                <a:moveTo>
                  <a:pt x="8819007" y="4790504"/>
                </a:moveTo>
                <a:cubicBezTo>
                  <a:pt x="8790479" y="4795266"/>
                  <a:pt x="8757142" y="4795266"/>
                  <a:pt x="8719042" y="4800029"/>
                </a:cubicBezTo>
                <a:cubicBezTo>
                  <a:pt x="8719042" y="4809554"/>
                  <a:pt x="8719042" y="4823841"/>
                  <a:pt x="8714279" y="4833366"/>
                </a:cubicBezTo>
                <a:cubicBezTo>
                  <a:pt x="8719042" y="4838129"/>
                  <a:pt x="8723804" y="4838129"/>
                  <a:pt x="8738092" y="4838129"/>
                </a:cubicBezTo>
                <a:cubicBezTo>
                  <a:pt x="8752379" y="4838129"/>
                  <a:pt x="8766667" y="4819079"/>
                  <a:pt x="8780954" y="4819079"/>
                </a:cubicBezTo>
                <a:cubicBezTo>
                  <a:pt x="8790479" y="4819079"/>
                  <a:pt x="8795242" y="4828604"/>
                  <a:pt x="8804767" y="4833366"/>
                </a:cubicBezTo>
                <a:cubicBezTo>
                  <a:pt x="8790479" y="4857179"/>
                  <a:pt x="8800004" y="4923806"/>
                  <a:pt x="8747617" y="4923806"/>
                </a:cubicBezTo>
                <a:cubicBezTo>
                  <a:pt x="8733329" y="4923806"/>
                  <a:pt x="8733329" y="4909566"/>
                  <a:pt x="8723804" y="4904804"/>
                </a:cubicBezTo>
                <a:cubicBezTo>
                  <a:pt x="8766667" y="4914329"/>
                  <a:pt x="8757142" y="4861941"/>
                  <a:pt x="8766667" y="4842891"/>
                </a:cubicBezTo>
                <a:cubicBezTo>
                  <a:pt x="8757142" y="4838129"/>
                  <a:pt x="8752379" y="4838129"/>
                  <a:pt x="8738092" y="4838129"/>
                </a:cubicBezTo>
                <a:lnTo>
                  <a:pt x="8719042" y="4838129"/>
                </a:lnTo>
                <a:cubicBezTo>
                  <a:pt x="8709517" y="4852416"/>
                  <a:pt x="8704754" y="4866704"/>
                  <a:pt x="8695229" y="4880991"/>
                </a:cubicBezTo>
                <a:cubicBezTo>
                  <a:pt x="8680942" y="4904804"/>
                  <a:pt x="8638079" y="4923806"/>
                  <a:pt x="8623792" y="4933331"/>
                </a:cubicBezTo>
                <a:cubicBezTo>
                  <a:pt x="8638079" y="4923806"/>
                  <a:pt x="8652367" y="4909566"/>
                  <a:pt x="8661892" y="4895279"/>
                </a:cubicBezTo>
                <a:cubicBezTo>
                  <a:pt x="8676179" y="4871466"/>
                  <a:pt x="8690467" y="4833366"/>
                  <a:pt x="8690467" y="4823841"/>
                </a:cubicBezTo>
                <a:lnTo>
                  <a:pt x="8690467" y="4809554"/>
                </a:lnTo>
                <a:cubicBezTo>
                  <a:pt x="8676179" y="4804791"/>
                  <a:pt x="8657129" y="4804791"/>
                  <a:pt x="8638079" y="4804791"/>
                </a:cubicBezTo>
                <a:cubicBezTo>
                  <a:pt x="8680942" y="4800029"/>
                  <a:pt x="8728567" y="4800029"/>
                  <a:pt x="8771429" y="4790504"/>
                </a:cubicBezTo>
                <a:cubicBezTo>
                  <a:pt x="8776192" y="4790504"/>
                  <a:pt x="8780954" y="4776216"/>
                  <a:pt x="8795242" y="4776216"/>
                </a:cubicBezTo>
                <a:cubicBezTo>
                  <a:pt x="8804767" y="4776216"/>
                  <a:pt x="8809529" y="4785741"/>
                  <a:pt x="8819007" y="4790504"/>
                </a:cubicBezTo>
                <a:close/>
                <a:moveTo>
                  <a:pt x="12261866" y="4771454"/>
                </a:moveTo>
                <a:lnTo>
                  <a:pt x="12257104" y="4771454"/>
                </a:lnTo>
                <a:lnTo>
                  <a:pt x="12261866" y="4771454"/>
                </a:lnTo>
                <a:close/>
                <a:moveTo>
                  <a:pt x="12228575" y="4771454"/>
                </a:moveTo>
                <a:lnTo>
                  <a:pt x="12238100" y="4780979"/>
                </a:lnTo>
                <a:lnTo>
                  <a:pt x="12228575" y="4771454"/>
                </a:lnTo>
                <a:close/>
                <a:moveTo>
                  <a:pt x="6638068" y="4795266"/>
                </a:moveTo>
                <a:lnTo>
                  <a:pt x="6619018" y="4795266"/>
                </a:lnTo>
                <a:lnTo>
                  <a:pt x="6619018" y="4776216"/>
                </a:lnTo>
                <a:cubicBezTo>
                  <a:pt x="6623781" y="4776216"/>
                  <a:pt x="6633306" y="4776216"/>
                  <a:pt x="6642831" y="4771454"/>
                </a:cubicBezTo>
                <a:cubicBezTo>
                  <a:pt x="6642831" y="4776216"/>
                  <a:pt x="6642831" y="4785741"/>
                  <a:pt x="6638068" y="4795266"/>
                </a:cubicBezTo>
                <a:close/>
                <a:moveTo>
                  <a:pt x="8966644" y="4780979"/>
                </a:moveTo>
                <a:lnTo>
                  <a:pt x="8971407" y="4800029"/>
                </a:lnTo>
                <a:lnTo>
                  <a:pt x="9004744" y="4800029"/>
                </a:lnTo>
                <a:lnTo>
                  <a:pt x="9004744" y="4771454"/>
                </a:lnTo>
                <a:lnTo>
                  <a:pt x="9042844" y="4771454"/>
                </a:lnTo>
                <a:cubicBezTo>
                  <a:pt x="9038082" y="4780979"/>
                  <a:pt x="9038082" y="4795266"/>
                  <a:pt x="9038082" y="4804791"/>
                </a:cubicBezTo>
                <a:cubicBezTo>
                  <a:pt x="9033319" y="4804791"/>
                  <a:pt x="9028557" y="4809554"/>
                  <a:pt x="9019032" y="4809554"/>
                </a:cubicBezTo>
                <a:cubicBezTo>
                  <a:pt x="9004744" y="4809554"/>
                  <a:pt x="8999982" y="4800029"/>
                  <a:pt x="8985694" y="4800029"/>
                </a:cubicBezTo>
                <a:cubicBezTo>
                  <a:pt x="8976169" y="4800029"/>
                  <a:pt x="8942832" y="4804791"/>
                  <a:pt x="8919019" y="4809554"/>
                </a:cubicBezTo>
                <a:cubicBezTo>
                  <a:pt x="8928544" y="4814316"/>
                  <a:pt x="8942832" y="4814316"/>
                  <a:pt x="8947594" y="4814316"/>
                </a:cubicBezTo>
                <a:cubicBezTo>
                  <a:pt x="8947594" y="4819079"/>
                  <a:pt x="8942832" y="4823841"/>
                  <a:pt x="8942832" y="4833366"/>
                </a:cubicBezTo>
                <a:cubicBezTo>
                  <a:pt x="8966644" y="4828604"/>
                  <a:pt x="8995219" y="4819079"/>
                  <a:pt x="9009507" y="4819079"/>
                </a:cubicBezTo>
                <a:cubicBezTo>
                  <a:pt x="9019032" y="4819079"/>
                  <a:pt x="9023794" y="4823841"/>
                  <a:pt x="9033319" y="4833366"/>
                </a:cubicBezTo>
                <a:cubicBezTo>
                  <a:pt x="9009507" y="4861941"/>
                  <a:pt x="8961882" y="4890516"/>
                  <a:pt x="8928544" y="4904804"/>
                </a:cubicBezTo>
                <a:cubicBezTo>
                  <a:pt x="8904732" y="4914329"/>
                  <a:pt x="8876157" y="4919044"/>
                  <a:pt x="8857107" y="4923806"/>
                </a:cubicBezTo>
                <a:lnTo>
                  <a:pt x="8842819" y="4923806"/>
                </a:lnTo>
                <a:cubicBezTo>
                  <a:pt x="8866632" y="4919044"/>
                  <a:pt x="8914257" y="4904804"/>
                  <a:pt x="8914257" y="4890516"/>
                </a:cubicBezTo>
                <a:cubicBezTo>
                  <a:pt x="8914257" y="4880991"/>
                  <a:pt x="8909494" y="4876229"/>
                  <a:pt x="8909494" y="4861941"/>
                </a:cubicBezTo>
                <a:cubicBezTo>
                  <a:pt x="8904732" y="4861941"/>
                  <a:pt x="8909494" y="4857179"/>
                  <a:pt x="8895207" y="4857179"/>
                </a:cubicBezTo>
                <a:cubicBezTo>
                  <a:pt x="8885682" y="4857179"/>
                  <a:pt x="8866632" y="4871466"/>
                  <a:pt x="8852344" y="4876229"/>
                </a:cubicBezTo>
                <a:cubicBezTo>
                  <a:pt x="8866632" y="4861941"/>
                  <a:pt x="8890444" y="4838129"/>
                  <a:pt x="8904732" y="4814316"/>
                </a:cubicBezTo>
                <a:cubicBezTo>
                  <a:pt x="8899969" y="4809554"/>
                  <a:pt x="8890444" y="4814316"/>
                  <a:pt x="8861869" y="4814316"/>
                </a:cubicBezTo>
                <a:lnTo>
                  <a:pt x="8861869" y="4780979"/>
                </a:lnTo>
                <a:lnTo>
                  <a:pt x="8899969" y="4780979"/>
                </a:lnTo>
                <a:cubicBezTo>
                  <a:pt x="8895207" y="4785741"/>
                  <a:pt x="8895207" y="4795266"/>
                  <a:pt x="8895207" y="4804791"/>
                </a:cubicBezTo>
                <a:cubicBezTo>
                  <a:pt x="8899969" y="4809554"/>
                  <a:pt x="8914257" y="4804791"/>
                  <a:pt x="8933307" y="4804791"/>
                </a:cubicBezTo>
                <a:lnTo>
                  <a:pt x="8933307" y="4771454"/>
                </a:lnTo>
                <a:lnTo>
                  <a:pt x="8976169" y="4771454"/>
                </a:lnTo>
                <a:lnTo>
                  <a:pt x="8966644" y="4780979"/>
                </a:lnTo>
                <a:close/>
                <a:moveTo>
                  <a:pt x="3780949" y="4776216"/>
                </a:moveTo>
                <a:lnTo>
                  <a:pt x="3780949" y="4790504"/>
                </a:lnTo>
                <a:cubicBezTo>
                  <a:pt x="3771424" y="4785741"/>
                  <a:pt x="3761899" y="4776216"/>
                  <a:pt x="3761899" y="4766691"/>
                </a:cubicBezTo>
                <a:cubicBezTo>
                  <a:pt x="3766661" y="4766691"/>
                  <a:pt x="3776186" y="4771454"/>
                  <a:pt x="3780949" y="4776216"/>
                </a:cubicBezTo>
                <a:close/>
                <a:moveTo>
                  <a:pt x="1514285" y="4776216"/>
                </a:moveTo>
                <a:lnTo>
                  <a:pt x="1514285" y="4800029"/>
                </a:lnTo>
                <a:cubicBezTo>
                  <a:pt x="1509522" y="4800029"/>
                  <a:pt x="1499997" y="4795266"/>
                  <a:pt x="1490472" y="4790504"/>
                </a:cubicBezTo>
                <a:lnTo>
                  <a:pt x="1490472" y="4766691"/>
                </a:lnTo>
                <a:cubicBezTo>
                  <a:pt x="1495235" y="4766691"/>
                  <a:pt x="1504760" y="4771454"/>
                  <a:pt x="1514285" y="4776216"/>
                </a:cubicBezTo>
                <a:close/>
                <a:moveTo>
                  <a:pt x="12219050" y="4766691"/>
                </a:moveTo>
                <a:cubicBezTo>
                  <a:pt x="12214288" y="4766691"/>
                  <a:pt x="12204763" y="4766691"/>
                  <a:pt x="12195238" y="4761929"/>
                </a:cubicBezTo>
                <a:cubicBezTo>
                  <a:pt x="12200000" y="4761929"/>
                  <a:pt x="12209525" y="4766691"/>
                  <a:pt x="12219050" y="4766691"/>
                </a:cubicBezTo>
                <a:close/>
                <a:moveTo>
                  <a:pt x="3804761" y="4776216"/>
                </a:moveTo>
                <a:lnTo>
                  <a:pt x="3804761" y="4757166"/>
                </a:lnTo>
                <a:cubicBezTo>
                  <a:pt x="3809524" y="4761929"/>
                  <a:pt x="3809524" y="4771454"/>
                  <a:pt x="3804761" y="4776216"/>
                </a:cubicBezTo>
                <a:close/>
                <a:moveTo>
                  <a:pt x="12214288" y="4752404"/>
                </a:moveTo>
                <a:cubicBezTo>
                  <a:pt x="12214288" y="4757166"/>
                  <a:pt x="12209525" y="4757166"/>
                  <a:pt x="12209525" y="4752404"/>
                </a:cubicBezTo>
                <a:lnTo>
                  <a:pt x="12214288" y="4752404"/>
                </a:lnTo>
                <a:close/>
                <a:moveTo>
                  <a:pt x="6857143" y="4752404"/>
                </a:moveTo>
                <a:lnTo>
                  <a:pt x="6857143" y="4771454"/>
                </a:lnTo>
                <a:lnTo>
                  <a:pt x="6847618" y="4771454"/>
                </a:lnTo>
                <a:lnTo>
                  <a:pt x="6847618" y="4752404"/>
                </a:lnTo>
                <a:lnTo>
                  <a:pt x="6857143" y="4752404"/>
                </a:lnTo>
                <a:close/>
                <a:moveTo>
                  <a:pt x="6704743" y="4785741"/>
                </a:moveTo>
                <a:cubicBezTo>
                  <a:pt x="6704743" y="4776216"/>
                  <a:pt x="6704743" y="4761929"/>
                  <a:pt x="6709506" y="4752404"/>
                </a:cubicBezTo>
                <a:cubicBezTo>
                  <a:pt x="6709506" y="4761929"/>
                  <a:pt x="6709506" y="4776216"/>
                  <a:pt x="6704743" y="4785741"/>
                </a:cubicBezTo>
                <a:close/>
                <a:moveTo>
                  <a:pt x="3795236" y="4761929"/>
                </a:moveTo>
                <a:cubicBezTo>
                  <a:pt x="3785711" y="4757166"/>
                  <a:pt x="3780949" y="4752404"/>
                  <a:pt x="3776186" y="4742879"/>
                </a:cubicBezTo>
                <a:cubicBezTo>
                  <a:pt x="3785711" y="4747641"/>
                  <a:pt x="3790474" y="4757166"/>
                  <a:pt x="3795236" y="4761929"/>
                </a:cubicBezTo>
                <a:close/>
                <a:moveTo>
                  <a:pt x="1138095" y="4766691"/>
                </a:moveTo>
                <a:cubicBezTo>
                  <a:pt x="1138095" y="4761929"/>
                  <a:pt x="1142857" y="4752404"/>
                  <a:pt x="1147620" y="4742879"/>
                </a:cubicBezTo>
                <a:cubicBezTo>
                  <a:pt x="1147620" y="4747641"/>
                  <a:pt x="1142857" y="4757166"/>
                  <a:pt x="1138095" y="4766691"/>
                </a:cubicBezTo>
                <a:close/>
                <a:moveTo>
                  <a:pt x="12671394" y="4747641"/>
                </a:moveTo>
                <a:cubicBezTo>
                  <a:pt x="12671394" y="4761929"/>
                  <a:pt x="12638056" y="4785741"/>
                  <a:pt x="12628531" y="4785741"/>
                </a:cubicBezTo>
                <a:cubicBezTo>
                  <a:pt x="12642819" y="4771454"/>
                  <a:pt x="12657106" y="4752404"/>
                  <a:pt x="12666631" y="4738116"/>
                </a:cubicBezTo>
                <a:cubicBezTo>
                  <a:pt x="12666631" y="4742879"/>
                  <a:pt x="12671394" y="4738116"/>
                  <a:pt x="12671394" y="4747641"/>
                </a:cubicBezTo>
                <a:close/>
                <a:moveTo>
                  <a:pt x="12233338" y="4761929"/>
                </a:moveTo>
                <a:cubicBezTo>
                  <a:pt x="12233338" y="4757166"/>
                  <a:pt x="12223813" y="4747641"/>
                  <a:pt x="12214288" y="4738116"/>
                </a:cubicBezTo>
                <a:cubicBezTo>
                  <a:pt x="12223813" y="4738116"/>
                  <a:pt x="12233338" y="4752404"/>
                  <a:pt x="12233338" y="4761929"/>
                </a:cubicBezTo>
                <a:close/>
                <a:moveTo>
                  <a:pt x="11795236" y="4733354"/>
                </a:moveTo>
                <a:cubicBezTo>
                  <a:pt x="11804761" y="4742879"/>
                  <a:pt x="11814286" y="4766691"/>
                  <a:pt x="11823811" y="4766691"/>
                </a:cubicBezTo>
                <a:cubicBezTo>
                  <a:pt x="11838098" y="4766691"/>
                  <a:pt x="11833336" y="4757166"/>
                  <a:pt x="11847623" y="4757166"/>
                </a:cubicBezTo>
                <a:cubicBezTo>
                  <a:pt x="11857148" y="4757166"/>
                  <a:pt x="11871388" y="4766691"/>
                  <a:pt x="11880913" y="4776216"/>
                </a:cubicBezTo>
                <a:cubicBezTo>
                  <a:pt x="11876150" y="4785741"/>
                  <a:pt x="11871388" y="4790504"/>
                  <a:pt x="11871388" y="4804791"/>
                </a:cubicBezTo>
                <a:cubicBezTo>
                  <a:pt x="11871388" y="4814316"/>
                  <a:pt x="11876150" y="4828604"/>
                  <a:pt x="11890438" y="4842891"/>
                </a:cubicBezTo>
                <a:cubicBezTo>
                  <a:pt x="11842861" y="4842891"/>
                  <a:pt x="11780948" y="4771454"/>
                  <a:pt x="11780948" y="4733354"/>
                </a:cubicBezTo>
                <a:lnTo>
                  <a:pt x="11795236" y="4733354"/>
                </a:lnTo>
                <a:close/>
                <a:moveTo>
                  <a:pt x="7080933" y="4752404"/>
                </a:moveTo>
                <a:lnTo>
                  <a:pt x="7066645" y="4752404"/>
                </a:lnTo>
                <a:cubicBezTo>
                  <a:pt x="7066645" y="4752404"/>
                  <a:pt x="7061883" y="4752404"/>
                  <a:pt x="7061883" y="4742879"/>
                </a:cubicBezTo>
                <a:cubicBezTo>
                  <a:pt x="7061883" y="4728591"/>
                  <a:pt x="7071408" y="4733354"/>
                  <a:pt x="7080933" y="4733354"/>
                </a:cubicBezTo>
                <a:lnTo>
                  <a:pt x="7080933" y="4752404"/>
                </a:lnTo>
                <a:close/>
                <a:moveTo>
                  <a:pt x="1319022" y="5109544"/>
                </a:moveTo>
                <a:cubicBezTo>
                  <a:pt x="1257110" y="5085731"/>
                  <a:pt x="1295210" y="5023819"/>
                  <a:pt x="1285685" y="4980956"/>
                </a:cubicBezTo>
                <a:cubicBezTo>
                  <a:pt x="1276160" y="5014294"/>
                  <a:pt x="1276160" y="5047631"/>
                  <a:pt x="1276160" y="5080969"/>
                </a:cubicBezTo>
                <a:cubicBezTo>
                  <a:pt x="1257110" y="5052394"/>
                  <a:pt x="1271397" y="5014294"/>
                  <a:pt x="1261872" y="4985719"/>
                </a:cubicBezTo>
                <a:cubicBezTo>
                  <a:pt x="1257110" y="5009531"/>
                  <a:pt x="1257110" y="5038106"/>
                  <a:pt x="1257110" y="5061919"/>
                </a:cubicBezTo>
                <a:cubicBezTo>
                  <a:pt x="1252347" y="5057156"/>
                  <a:pt x="1252347" y="5047631"/>
                  <a:pt x="1247585" y="4957144"/>
                </a:cubicBezTo>
                <a:cubicBezTo>
                  <a:pt x="1242822" y="4980956"/>
                  <a:pt x="1238060" y="5009531"/>
                  <a:pt x="1238060" y="5038106"/>
                </a:cubicBezTo>
                <a:cubicBezTo>
                  <a:pt x="1233297" y="5023819"/>
                  <a:pt x="1233297" y="5009531"/>
                  <a:pt x="1233297" y="4995244"/>
                </a:cubicBezTo>
                <a:cubicBezTo>
                  <a:pt x="1233297" y="4919044"/>
                  <a:pt x="1285685" y="4800029"/>
                  <a:pt x="1319022" y="4733354"/>
                </a:cubicBezTo>
                <a:lnTo>
                  <a:pt x="1319022" y="5109544"/>
                </a:lnTo>
                <a:close/>
                <a:moveTo>
                  <a:pt x="10876169" y="4790504"/>
                </a:moveTo>
                <a:cubicBezTo>
                  <a:pt x="10866644" y="4785741"/>
                  <a:pt x="10852356" y="4780979"/>
                  <a:pt x="10838069" y="4780979"/>
                </a:cubicBezTo>
                <a:cubicBezTo>
                  <a:pt x="10847594" y="4776216"/>
                  <a:pt x="10857119" y="4776216"/>
                  <a:pt x="10866644" y="4766691"/>
                </a:cubicBezTo>
                <a:cubicBezTo>
                  <a:pt x="10876169" y="4761929"/>
                  <a:pt x="10880931" y="4752404"/>
                  <a:pt x="10880931" y="4742879"/>
                </a:cubicBezTo>
                <a:lnTo>
                  <a:pt x="10909506" y="4728591"/>
                </a:lnTo>
                <a:cubicBezTo>
                  <a:pt x="10899981" y="4747641"/>
                  <a:pt x="10890456" y="4771454"/>
                  <a:pt x="10876169" y="4790504"/>
                </a:cubicBezTo>
                <a:close/>
                <a:moveTo>
                  <a:pt x="6923770" y="4766691"/>
                </a:moveTo>
                <a:lnTo>
                  <a:pt x="6914245" y="4766691"/>
                </a:lnTo>
                <a:lnTo>
                  <a:pt x="6914245" y="4728591"/>
                </a:lnTo>
                <a:lnTo>
                  <a:pt x="6923770" y="4728591"/>
                </a:lnTo>
                <a:lnTo>
                  <a:pt x="6923770" y="4766691"/>
                </a:lnTo>
                <a:close/>
                <a:moveTo>
                  <a:pt x="3766661" y="4747641"/>
                </a:moveTo>
                <a:cubicBezTo>
                  <a:pt x="3761899" y="4742879"/>
                  <a:pt x="3761899" y="4728591"/>
                  <a:pt x="3761899" y="4728591"/>
                </a:cubicBezTo>
                <a:cubicBezTo>
                  <a:pt x="3766661" y="4733354"/>
                  <a:pt x="3766661" y="4742879"/>
                  <a:pt x="3766661" y="4747641"/>
                </a:cubicBezTo>
                <a:close/>
                <a:moveTo>
                  <a:pt x="12399979" y="4919044"/>
                </a:moveTo>
                <a:cubicBezTo>
                  <a:pt x="12409504" y="4900041"/>
                  <a:pt x="12423791" y="4876229"/>
                  <a:pt x="12438079" y="4852416"/>
                </a:cubicBezTo>
                <a:cubicBezTo>
                  <a:pt x="12447604" y="4833366"/>
                  <a:pt x="12447604" y="4809554"/>
                  <a:pt x="12457129" y="4795266"/>
                </a:cubicBezTo>
                <a:cubicBezTo>
                  <a:pt x="12471416" y="4766691"/>
                  <a:pt x="12504754" y="4747641"/>
                  <a:pt x="12519041" y="4723829"/>
                </a:cubicBezTo>
                <a:cubicBezTo>
                  <a:pt x="12533329" y="4780979"/>
                  <a:pt x="12485704" y="4895279"/>
                  <a:pt x="12399979" y="4919044"/>
                </a:cubicBezTo>
                <a:close/>
                <a:moveTo>
                  <a:pt x="10928556" y="4752404"/>
                </a:moveTo>
                <a:cubicBezTo>
                  <a:pt x="10928556" y="4780979"/>
                  <a:pt x="10914269" y="4766691"/>
                  <a:pt x="10885694" y="4804791"/>
                </a:cubicBezTo>
                <a:cubicBezTo>
                  <a:pt x="10895219" y="4780979"/>
                  <a:pt x="10909506" y="4752404"/>
                  <a:pt x="10923794" y="4723829"/>
                </a:cubicBezTo>
                <a:cubicBezTo>
                  <a:pt x="10923794" y="4733354"/>
                  <a:pt x="10928556" y="4742879"/>
                  <a:pt x="10928556" y="4752404"/>
                </a:cubicBezTo>
                <a:close/>
                <a:moveTo>
                  <a:pt x="9147619" y="4933331"/>
                </a:moveTo>
                <a:lnTo>
                  <a:pt x="7480935" y="5014294"/>
                </a:lnTo>
                <a:lnTo>
                  <a:pt x="7480935" y="4990481"/>
                </a:lnTo>
                <a:cubicBezTo>
                  <a:pt x="7485698" y="4957144"/>
                  <a:pt x="7490460" y="4923806"/>
                  <a:pt x="7490460" y="4890516"/>
                </a:cubicBezTo>
                <a:cubicBezTo>
                  <a:pt x="7490460" y="4880991"/>
                  <a:pt x="7490460" y="4866704"/>
                  <a:pt x="7495223" y="4857179"/>
                </a:cubicBezTo>
                <a:cubicBezTo>
                  <a:pt x="7552373" y="4852416"/>
                  <a:pt x="7614285" y="4847654"/>
                  <a:pt x="7671435" y="4842891"/>
                </a:cubicBezTo>
                <a:cubicBezTo>
                  <a:pt x="8161877" y="4804791"/>
                  <a:pt x="8652367" y="4766691"/>
                  <a:pt x="9161907" y="4723829"/>
                </a:cubicBezTo>
                <a:cubicBezTo>
                  <a:pt x="9157144" y="4795266"/>
                  <a:pt x="9152382" y="4861941"/>
                  <a:pt x="9147619" y="4933331"/>
                </a:cubicBezTo>
                <a:close/>
                <a:moveTo>
                  <a:pt x="2142839" y="5109544"/>
                </a:moveTo>
                <a:cubicBezTo>
                  <a:pt x="2223802" y="5166694"/>
                  <a:pt x="2304764" y="5247656"/>
                  <a:pt x="2395204" y="5295281"/>
                </a:cubicBezTo>
                <a:cubicBezTo>
                  <a:pt x="2485692" y="5347621"/>
                  <a:pt x="2599992" y="5385721"/>
                  <a:pt x="2704767" y="5385721"/>
                </a:cubicBezTo>
                <a:cubicBezTo>
                  <a:pt x="2761869" y="5385721"/>
                  <a:pt x="2819019" y="5371434"/>
                  <a:pt x="2876169" y="5328571"/>
                </a:cubicBezTo>
                <a:cubicBezTo>
                  <a:pt x="2876169" y="5376196"/>
                  <a:pt x="2714292" y="5404771"/>
                  <a:pt x="2671429" y="5404771"/>
                </a:cubicBezTo>
                <a:cubicBezTo>
                  <a:pt x="2580942" y="5404771"/>
                  <a:pt x="2461879" y="5361909"/>
                  <a:pt x="2380917" y="5304759"/>
                </a:cubicBezTo>
                <a:cubicBezTo>
                  <a:pt x="2085689" y="5114306"/>
                  <a:pt x="1776174" y="4861941"/>
                  <a:pt x="1490472" y="4747641"/>
                </a:cubicBezTo>
                <a:lnTo>
                  <a:pt x="1490472" y="4723829"/>
                </a:lnTo>
                <a:cubicBezTo>
                  <a:pt x="1699974" y="4804791"/>
                  <a:pt x="1923812" y="4947619"/>
                  <a:pt x="2142839" y="5109544"/>
                </a:cubicBezTo>
                <a:close/>
                <a:moveTo>
                  <a:pt x="7266670" y="4733354"/>
                </a:moveTo>
                <a:lnTo>
                  <a:pt x="7238095" y="4733354"/>
                </a:lnTo>
                <a:cubicBezTo>
                  <a:pt x="7247620" y="4723829"/>
                  <a:pt x="7257145" y="4723829"/>
                  <a:pt x="7266670" y="4719066"/>
                </a:cubicBezTo>
                <a:lnTo>
                  <a:pt x="7266670" y="4733354"/>
                </a:lnTo>
                <a:close/>
                <a:moveTo>
                  <a:pt x="7157133" y="4742879"/>
                </a:moveTo>
                <a:cubicBezTo>
                  <a:pt x="7152370" y="4742879"/>
                  <a:pt x="7147608" y="4742879"/>
                  <a:pt x="7142845" y="4738116"/>
                </a:cubicBezTo>
                <a:lnTo>
                  <a:pt x="7142845" y="4719066"/>
                </a:lnTo>
                <a:lnTo>
                  <a:pt x="7152370" y="4719066"/>
                </a:lnTo>
                <a:lnTo>
                  <a:pt x="7157133" y="4742879"/>
                </a:lnTo>
                <a:close/>
                <a:moveTo>
                  <a:pt x="7123795" y="4747641"/>
                </a:moveTo>
                <a:lnTo>
                  <a:pt x="7104745" y="4747641"/>
                </a:lnTo>
                <a:lnTo>
                  <a:pt x="7104745" y="4723829"/>
                </a:lnTo>
                <a:cubicBezTo>
                  <a:pt x="7109508" y="4723829"/>
                  <a:pt x="7119033" y="4719066"/>
                  <a:pt x="7123795" y="4719066"/>
                </a:cubicBezTo>
                <a:lnTo>
                  <a:pt x="7123795" y="4747641"/>
                </a:lnTo>
                <a:close/>
                <a:moveTo>
                  <a:pt x="1047607" y="5014294"/>
                </a:moveTo>
                <a:cubicBezTo>
                  <a:pt x="1047607" y="5076206"/>
                  <a:pt x="1057132" y="5109544"/>
                  <a:pt x="1114282" y="5171456"/>
                </a:cubicBezTo>
                <a:cubicBezTo>
                  <a:pt x="1061895" y="5119069"/>
                  <a:pt x="1033320" y="5076206"/>
                  <a:pt x="1033320" y="5023819"/>
                </a:cubicBezTo>
                <a:cubicBezTo>
                  <a:pt x="1033320" y="4938094"/>
                  <a:pt x="1090470" y="4785741"/>
                  <a:pt x="1147620" y="4714304"/>
                </a:cubicBezTo>
                <a:cubicBezTo>
                  <a:pt x="1085707" y="4819079"/>
                  <a:pt x="1047607" y="4919044"/>
                  <a:pt x="1047607" y="5014294"/>
                </a:cubicBezTo>
                <a:close/>
                <a:moveTo>
                  <a:pt x="12847606" y="4704779"/>
                </a:moveTo>
                <a:cubicBezTo>
                  <a:pt x="12790456" y="4719066"/>
                  <a:pt x="12761881" y="4780979"/>
                  <a:pt x="12704731" y="4780979"/>
                </a:cubicBezTo>
                <a:lnTo>
                  <a:pt x="12685681" y="4780979"/>
                </a:lnTo>
                <a:cubicBezTo>
                  <a:pt x="12695206" y="4761929"/>
                  <a:pt x="12699969" y="4728591"/>
                  <a:pt x="12719019" y="4719066"/>
                </a:cubicBezTo>
                <a:cubicBezTo>
                  <a:pt x="12752356" y="4700016"/>
                  <a:pt x="12795219" y="4709541"/>
                  <a:pt x="12823794" y="4704779"/>
                </a:cubicBezTo>
                <a:lnTo>
                  <a:pt x="12847606" y="4704779"/>
                </a:lnTo>
                <a:close/>
                <a:moveTo>
                  <a:pt x="9180957" y="4704779"/>
                </a:moveTo>
                <a:lnTo>
                  <a:pt x="9180957" y="4747641"/>
                </a:lnTo>
                <a:cubicBezTo>
                  <a:pt x="9176194" y="4814316"/>
                  <a:pt x="9166669" y="4880991"/>
                  <a:pt x="9161907" y="4942856"/>
                </a:cubicBezTo>
                <a:cubicBezTo>
                  <a:pt x="9147619" y="4961906"/>
                  <a:pt x="9114282" y="4947619"/>
                  <a:pt x="9085707" y="4957144"/>
                </a:cubicBezTo>
                <a:lnTo>
                  <a:pt x="7461885" y="5033344"/>
                </a:lnTo>
                <a:lnTo>
                  <a:pt x="7461885" y="4976194"/>
                </a:lnTo>
                <a:cubicBezTo>
                  <a:pt x="7466648" y="4942856"/>
                  <a:pt x="7471410" y="4909566"/>
                  <a:pt x="7471410" y="4876229"/>
                </a:cubicBezTo>
                <a:cubicBezTo>
                  <a:pt x="7471410" y="4866704"/>
                  <a:pt x="7471410" y="4852416"/>
                  <a:pt x="7480935" y="4838129"/>
                </a:cubicBezTo>
                <a:cubicBezTo>
                  <a:pt x="7538085" y="4833366"/>
                  <a:pt x="7599998" y="4828604"/>
                  <a:pt x="7657148" y="4823841"/>
                </a:cubicBezTo>
                <a:cubicBezTo>
                  <a:pt x="8147590" y="4785741"/>
                  <a:pt x="8638079" y="4747641"/>
                  <a:pt x="9128569" y="4704779"/>
                </a:cubicBezTo>
                <a:lnTo>
                  <a:pt x="9180957" y="4704779"/>
                </a:lnTo>
                <a:close/>
                <a:moveTo>
                  <a:pt x="3742849" y="4895279"/>
                </a:moveTo>
                <a:cubicBezTo>
                  <a:pt x="3733324" y="4895279"/>
                  <a:pt x="3714274" y="4909566"/>
                  <a:pt x="3704749" y="4909566"/>
                </a:cubicBezTo>
                <a:cubicBezTo>
                  <a:pt x="3690461" y="4909566"/>
                  <a:pt x="3676174" y="4900041"/>
                  <a:pt x="3661886" y="4900041"/>
                </a:cubicBezTo>
                <a:cubicBezTo>
                  <a:pt x="3661886" y="4871466"/>
                  <a:pt x="3657124" y="4823841"/>
                  <a:pt x="3657124" y="4814316"/>
                </a:cubicBezTo>
                <a:cubicBezTo>
                  <a:pt x="3657124" y="4795266"/>
                  <a:pt x="3657124" y="4771454"/>
                  <a:pt x="3628549" y="4771454"/>
                </a:cubicBezTo>
                <a:cubicBezTo>
                  <a:pt x="3619024" y="4771454"/>
                  <a:pt x="3609499" y="4780979"/>
                  <a:pt x="3599974" y="4790504"/>
                </a:cubicBezTo>
                <a:lnTo>
                  <a:pt x="3599974" y="4876229"/>
                </a:lnTo>
                <a:cubicBezTo>
                  <a:pt x="3609499" y="4885754"/>
                  <a:pt x="3623786" y="4885754"/>
                  <a:pt x="3638074" y="4885754"/>
                </a:cubicBezTo>
                <a:lnTo>
                  <a:pt x="3638074" y="4900041"/>
                </a:lnTo>
                <a:cubicBezTo>
                  <a:pt x="3623786" y="4914329"/>
                  <a:pt x="3614261" y="4947619"/>
                  <a:pt x="3595211" y="4952381"/>
                </a:cubicBezTo>
                <a:lnTo>
                  <a:pt x="3590449" y="4852416"/>
                </a:lnTo>
                <a:lnTo>
                  <a:pt x="3571399" y="4852416"/>
                </a:lnTo>
                <a:cubicBezTo>
                  <a:pt x="3566636" y="4866704"/>
                  <a:pt x="3561874" y="4885754"/>
                  <a:pt x="3557111" y="4900041"/>
                </a:cubicBezTo>
                <a:cubicBezTo>
                  <a:pt x="3542824" y="4895279"/>
                  <a:pt x="3523774" y="4895279"/>
                  <a:pt x="3509486" y="4890516"/>
                </a:cubicBezTo>
                <a:cubicBezTo>
                  <a:pt x="3519011" y="4823841"/>
                  <a:pt x="3523774" y="4766691"/>
                  <a:pt x="3523774" y="4704779"/>
                </a:cubicBezTo>
                <a:lnTo>
                  <a:pt x="3742849" y="4704779"/>
                </a:lnTo>
                <a:lnTo>
                  <a:pt x="3742849" y="4895279"/>
                </a:lnTo>
                <a:close/>
                <a:moveTo>
                  <a:pt x="7338060" y="4723829"/>
                </a:moveTo>
                <a:lnTo>
                  <a:pt x="7319010" y="4728591"/>
                </a:lnTo>
                <a:lnTo>
                  <a:pt x="7319010" y="4704779"/>
                </a:lnTo>
                <a:cubicBezTo>
                  <a:pt x="7323773" y="4704779"/>
                  <a:pt x="7328535" y="4704779"/>
                  <a:pt x="7333298" y="4700016"/>
                </a:cubicBezTo>
                <a:lnTo>
                  <a:pt x="7338060" y="4723829"/>
                </a:lnTo>
                <a:close/>
                <a:moveTo>
                  <a:pt x="12971431" y="4704779"/>
                </a:moveTo>
                <a:cubicBezTo>
                  <a:pt x="12919044" y="4700016"/>
                  <a:pt x="12842844" y="4714304"/>
                  <a:pt x="12795219" y="4752404"/>
                </a:cubicBezTo>
                <a:cubicBezTo>
                  <a:pt x="12809506" y="4738116"/>
                  <a:pt x="12823794" y="4719066"/>
                  <a:pt x="12842844" y="4714304"/>
                </a:cubicBezTo>
                <a:cubicBezTo>
                  <a:pt x="12847606" y="4709541"/>
                  <a:pt x="12866656" y="4714304"/>
                  <a:pt x="12876181" y="4709541"/>
                </a:cubicBezTo>
                <a:cubicBezTo>
                  <a:pt x="12899994" y="4700016"/>
                  <a:pt x="12909519" y="4695254"/>
                  <a:pt x="12919044" y="4695254"/>
                </a:cubicBezTo>
                <a:cubicBezTo>
                  <a:pt x="12933331" y="4695254"/>
                  <a:pt x="12957144" y="4700016"/>
                  <a:pt x="12971431" y="4704779"/>
                </a:cubicBezTo>
                <a:close/>
                <a:moveTo>
                  <a:pt x="12371404" y="4728591"/>
                </a:moveTo>
                <a:cubicBezTo>
                  <a:pt x="12366641" y="4738116"/>
                  <a:pt x="12347591" y="4742879"/>
                  <a:pt x="12338066" y="4757166"/>
                </a:cubicBezTo>
                <a:cubicBezTo>
                  <a:pt x="12328541" y="4766691"/>
                  <a:pt x="12314254" y="4804791"/>
                  <a:pt x="12328541" y="4819079"/>
                </a:cubicBezTo>
                <a:cubicBezTo>
                  <a:pt x="12314254" y="4809554"/>
                  <a:pt x="12299966" y="4800029"/>
                  <a:pt x="12285679" y="4795266"/>
                </a:cubicBezTo>
                <a:cubicBezTo>
                  <a:pt x="12276154" y="4790504"/>
                  <a:pt x="12261866" y="4795266"/>
                  <a:pt x="12247579" y="4795266"/>
                </a:cubicBezTo>
                <a:cubicBezTo>
                  <a:pt x="12247579" y="4795266"/>
                  <a:pt x="12247579" y="4790504"/>
                  <a:pt x="12242863" y="4790504"/>
                </a:cubicBezTo>
                <a:cubicBezTo>
                  <a:pt x="12252341" y="4785741"/>
                  <a:pt x="12266629" y="4790504"/>
                  <a:pt x="12276154" y="4790504"/>
                </a:cubicBezTo>
                <a:cubicBezTo>
                  <a:pt x="12276154" y="4790504"/>
                  <a:pt x="12280916" y="4790504"/>
                  <a:pt x="12280916" y="4780979"/>
                </a:cubicBezTo>
                <a:cubicBezTo>
                  <a:pt x="12280916" y="4766691"/>
                  <a:pt x="12271391" y="4766691"/>
                  <a:pt x="12266629" y="4761929"/>
                </a:cubicBezTo>
                <a:cubicBezTo>
                  <a:pt x="12295204" y="4742879"/>
                  <a:pt x="12323779" y="4719066"/>
                  <a:pt x="12347591" y="4695254"/>
                </a:cubicBezTo>
                <a:cubicBezTo>
                  <a:pt x="12352354" y="4700016"/>
                  <a:pt x="12361879" y="4714304"/>
                  <a:pt x="12371404" y="4728591"/>
                </a:cubicBezTo>
                <a:close/>
                <a:moveTo>
                  <a:pt x="7419023" y="4719066"/>
                </a:moveTo>
                <a:lnTo>
                  <a:pt x="7395210" y="4719066"/>
                </a:lnTo>
                <a:lnTo>
                  <a:pt x="7395210" y="4700016"/>
                </a:lnTo>
                <a:cubicBezTo>
                  <a:pt x="7399973" y="4700016"/>
                  <a:pt x="7404735" y="4695254"/>
                  <a:pt x="7419023" y="4695254"/>
                </a:cubicBezTo>
                <a:lnTo>
                  <a:pt x="7419023" y="4719066"/>
                </a:lnTo>
                <a:close/>
                <a:moveTo>
                  <a:pt x="12471416" y="4890516"/>
                </a:moveTo>
                <a:cubicBezTo>
                  <a:pt x="12499991" y="4871466"/>
                  <a:pt x="12533329" y="4833366"/>
                  <a:pt x="12576191" y="4809554"/>
                </a:cubicBezTo>
                <a:cubicBezTo>
                  <a:pt x="12600004" y="4795266"/>
                  <a:pt x="12652344" y="4809554"/>
                  <a:pt x="12676156" y="4757166"/>
                </a:cubicBezTo>
                <a:cubicBezTo>
                  <a:pt x="12680919" y="4747641"/>
                  <a:pt x="12671394" y="4728591"/>
                  <a:pt x="12676156" y="4723829"/>
                </a:cubicBezTo>
                <a:cubicBezTo>
                  <a:pt x="12680919" y="4704779"/>
                  <a:pt x="12704731" y="4700016"/>
                  <a:pt x="12719019" y="4690491"/>
                </a:cubicBezTo>
                <a:cubicBezTo>
                  <a:pt x="12699969" y="4785741"/>
                  <a:pt x="12547616" y="4885754"/>
                  <a:pt x="12471416" y="4890516"/>
                </a:cubicBezTo>
                <a:close/>
                <a:moveTo>
                  <a:pt x="11866625" y="4704779"/>
                </a:moveTo>
                <a:cubicBezTo>
                  <a:pt x="11876150" y="4709541"/>
                  <a:pt x="11876150" y="4723829"/>
                  <a:pt x="11885675" y="4733354"/>
                </a:cubicBezTo>
                <a:cubicBezTo>
                  <a:pt x="11904725" y="4757166"/>
                  <a:pt x="11938063" y="4776216"/>
                  <a:pt x="11957113" y="4795266"/>
                </a:cubicBezTo>
                <a:cubicBezTo>
                  <a:pt x="11947588" y="4795266"/>
                  <a:pt x="11919013" y="4804791"/>
                  <a:pt x="11919013" y="4809554"/>
                </a:cubicBezTo>
                <a:cubicBezTo>
                  <a:pt x="11919013" y="4823841"/>
                  <a:pt x="11923775" y="4819079"/>
                  <a:pt x="11928538" y="4823841"/>
                </a:cubicBezTo>
                <a:cubicBezTo>
                  <a:pt x="11890438" y="4819079"/>
                  <a:pt x="11899963" y="4776216"/>
                  <a:pt x="11866625" y="4752404"/>
                </a:cubicBezTo>
                <a:cubicBezTo>
                  <a:pt x="11852386" y="4742879"/>
                  <a:pt x="11838098" y="4752404"/>
                  <a:pt x="11823811" y="4747641"/>
                </a:cubicBezTo>
                <a:cubicBezTo>
                  <a:pt x="11809523" y="4733354"/>
                  <a:pt x="11790473" y="4723829"/>
                  <a:pt x="11771423" y="4714304"/>
                </a:cubicBezTo>
                <a:cubicBezTo>
                  <a:pt x="11776186" y="4685729"/>
                  <a:pt x="11795236" y="4685729"/>
                  <a:pt x="11809523" y="4685729"/>
                </a:cubicBezTo>
                <a:cubicBezTo>
                  <a:pt x="11819048" y="4685729"/>
                  <a:pt x="11852386" y="4690491"/>
                  <a:pt x="11866625" y="4704779"/>
                </a:cubicBezTo>
                <a:close/>
                <a:moveTo>
                  <a:pt x="7514273" y="4685729"/>
                </a:moveTo>
                <a:lnTo>
                  <a:pt x="7509510" y="4709541"/>
                </a:lnTo>
                <a:lnTo>
                  <a:pt x="7490460" y="4709541"/>
                </a:lnTo>
                <a:lnTo>
                  <a:pt x="7495223" y="4685729"/>
                </a:lnTo>
                <a:lnTo>
                  <a:pt x="7514273" y="4685729"/>
                </a:lnTo>
                <a:close/>
                <a:moveTo>
                  <a:pt x="1552385" y="4700016"/>
                </a:moveTo>
                <a:lnTo>
                  <a:pt x="1552385" y="4719066"/>
                </a:lnTo>
                <a:cubicBezTo>
                  <a:pt x="1542860" y="4714304"/>
                  <a:pt x="1528572" y="4709541"/>
                  <a:pt x="1519047" y="4700016"/>
                </a:cubicBezTo>
                <a:cubicBezTo>
                  <a:pt x="1519047" y="4700016"/>
                  <a:pt x="1519047" y="4690491"/>
                  <a:pt x="1514285" y="4680966"/>
                </a:cubicBezTo>
                <a:cubicBezTo>
                  <a:pt x="1523810" y="4680966"/>
                  <a:pt x="1538097" y="4690491"/>
                  <a:pt x="1552385" y="4700016"/>
                </a:cubicBezTo>
                <a:close/>
                <a:moveTo>
                  <a:pt x="12409504" y="4714304"/>
                </a:moveTo>
                <a:cubicBezTo>
                  <a:pt x="12376166" y="4757166"/>
                  <a:pt x="12399979" y="4790504"/>
                  <a:pt x="12376166" y="4833366"/>
                </a:cubicBezTo>
                <a:cubicBezTo>
                  <a:pt x="12361879" y="4823841"/>
                  <a:pt x="12347591" y="4823841"/>
                  <a:pt x="12342829" y="4828604"/>
                </a:cubicBezTo>
                <a:cubicBezTo>
                  <a:pt x="12338066" y="4819079"/>
                  <a:pt x="12333304" y="4809554"/>
                  <a:pt x="12333304" y="4800029"/>
                </a:cubicBezTo>
                <a:cubicBezTo>
                  <a:pt x="12333304" y="4766691"/>
                  <a:pt x="12380929" y="4738116"/>
                  <a:pt x="12385691" y="4733354"/>
                </a:cubicBezTo>
                <a:cubicBezTo>
                  <a:pt x="12385691" y="4728591"/>
                  <a:pt x="12371404" y="4719066"/>
                  <a:pt x="12371404" y="4709541"/>
                </a:cubicBezTo>
                <a:cubicBezTo>
                  <a:pt x="12371404" y="4695254"/>
                  <a:pt x="12390454" y="4671441"/>
                  <a:pt x="12409504" y="4676204"/>
                </a:cubicBezTo>
                <a:lnTo>
                  <a:pt x="12409504" y="4714304"/>
                </a:lnTo>
                <a:close/>
                <a:moveTo>
                  <a:pt x="11761898" y="4709541"/>
                </a:moveTo>
                <a:cubicBezTo>
                  <a:pt x="11761898" y="4723829"/>
                  <a:pt x="11766661" y="4723829"/>
                  <a:pt x="11766661" y="4728591"/>
                </a:cubicBezTo>
                <a:cubicBezTo>
                  <a:pt x="11766661" y="4776216"/>
                  <a:pt x="11823811" y="4838129"/>
                  <a:pt x="11876150" y="4852416"/>
                </a:cubicBezTo>
                <a:cubicBezTo>
                  <a:pt x="11861911" y="4852416"/>
                  <a:pt x="11838098" y="4857179"/>
                  <a:pt x="11823811" y="4857179"/>
                </a:cubicBezTo>
                <a:cubicBezTo>
                  <a:pt x="11814286" y="4857179"/>
                  <a:pt x="11776186" y="4852416"/>
                  <a:pt x="11752373" y="4842891"/>
                </a:cubicBezTo>
                <a:cubicBezTo>
                  <a:pt x="11752373" y="4842891"/>
                  <a:pt x="11747611" y="4842891"/>
                  <a:pt x="11742848" y="4847654"/>
                </a:cubicBezTo>
                <a:cubicBezTo>
                  <a:pt x="11771423" y="4861941"/>
                  <a:pt x="11799998" y="4866704"/>
                  <a:pt x="11828573" y="4866704"/>
                </a:cubicBezTo>
                <a:cubicBezTo>
                  <a:pt x="11838098" y="4866704"/>
                  <a:pt x="11890438" y="4857179"/>
                  <a:pt x="11899963" y="4857179"/>
                </a:cubicBezTo>
                <a:cubicBezTo>
                  <a:pt x="11914250" y="4857179"/>
                  <a:pt x="11933300" y="4861941"/>
                  <a:pt x="11947588" y="4861941"/>
                </a:cubicBezTo>
                <a:cubicBezTo>
                  <a:pt x="11933300" y="4866704"/>
                  <a:pt x="11914250" y="4880991"/>
                  <a:pt x="11899963" y="4880991"/>
                </a:cubicBezTo>
                <a:cubicBezTo>
                  <a:pt x="11890438" y="4880991"/>
                  <a:pt x="11895200" y="4866704"/>
                  <a:pt x="11880913" y="4866704"/>
                </a:cubicBezTo>
                <a:cubicBezTo>
                  <a:pt x="11861911" y="4866704"/>
                  <a:pt x="11814286" y="4919044"/>
                  <a:pt x="11814286" y="4933331"/>
                </a:cubicBezTo>
                <a:cubicBezTo>
                  <a:pt x="11814286" y="4942856"/>
                  <a:pt x="11819048" y="4947619"/>
                  <a:pt x="11823811" y="4952381"/>
                </a:cubicBezTo>
                <a:cubicBezTo>
                  <a:pt x="11804761" y="4966669"/>
                  <a:pt x="11776186" y="4971431"/>
                  <a:pt x="11757136" y="4971431"/>
                </a:cubicBezTo>
                <a:cubicBezTo>
                  <a:pt x="11742848" y="4971431"/>
                  <a:pt x="11714273" y="4961906"/>
                  <a:pt x="11690461" y="4947619"/>
                </a:cubicBezTo>
                <a:cubicBezTo>
                  <a:pt x="11685698" y="4947619"/>
                  <a:pt x="11690461" y="4942856"/>
                  <a:pt x="11685698" y="4933331"/>
                </a:cubicBezTo>
                <a:cubicBezTo>
                  <a:pt x="11685698" y="4933331"/>
                  <a:pt x="11690461" y="4928569"/>
                  <a:pt x="11676173" y="4928569"/>
                </a:cubicBezTo>
                <a:cubicBezTo>
                  <a:pt x="11666648" y="4928569"/>
                  <a:pt x="11661886" y="4938094"/>
                  <a:pt x="11657123" y="4938094"/>
                </a:cubicBezTo>
                <a:cubicBezTo>
                  <a:pt x="11652361" y="4933331"/>
                  <a:pt x="11642836" y="4928569"/>
                  <a:pt x="11642836" y="4919044"/>
                </a:cubicBezTo>
                <a:cubicBezTo>
                  <a:pt x="11642836" y="4904804"/>
                  <a:pt x="11657123" y="4904804"/>
                  <a:pt x="11657123" y="4900041"/>
                </a:cubicBezTo>
                <a:cubicBezTo>
                  <a:pt x="11642836" y="4895279"/>
                  <a:pt x="11623786" y="4900041"/>
                  <a:pt x="11609498" y="4895279"/>
                </a:cubicBezTo>
                <a:cubicBezTo>
                  <a:pt x="11599973" y="4895279"/>
                  <a:pt x="11585686" y="4871466"/>
                  <a:pt x="11585686" y="4861941"/>
                </a:cubicBezTo>
                <a:cubicBezTo>
                  <a:pt x="11585686" y="4819079"/>
                  <a:pt x="11661886" y="4833366"/>
                  <a:pt x="11671411" y="4838129"/>
                </a:cubicBezTo>
                <a:cubicBezTo>
                  <a:pt x="11676173" y="4833366"/>
                  <a:pt x="11680936" y="4838129"/>
                  <a:pt x="11680936" y="4823841"/>
                </a:cubicBezTo>
                <a:cubicBezTo>
                  <a:pt x="11680936" y="4776216"/>
                  <a:pt x="11599973" y="4790504"/>
                  <a:pt x="11595211" y="4795266"/>
                </a:cubicBezTo>
                <a:cubicBezTo>
                  <a:pt x="11590448" y="4790504"/>
                  <a:pt x="11585686" y="4785741"/>
                  <a:pt x="11585686" y="4776216"/>
                </a:cubicBezTo>
                <a:cubicBezTo>
                  <a:pt x="11585686" y="4761929"/>
                  <a:pt x="11585686" y="4747641"/>
                  <a:pt x="11599973" y="4738116"/>
                </a:cubicBezTo>
                <a:cubicBezTo>
                  <a:pt x="11638073" y="4704779"/>
                  <a:pt x="11647598" y="4690491"/>
                  <a:pt x="11685698" y="4690491"/>
                </a:cubicBezTo>
                <a:cubicBezTo>
                  <a:pt x="11695223" y="4690491"/>
                  <a:pt x="11699986" y="4695254"/>
                  <a:pt x="11709511" y="4700016"/>
                </a:cubicBezTo>
                <a:cubicBezTo>
                  <a:pt x="11714273" y="4700016"/>
                  <a:pt x="11714273" y="4690491"/>
                  <a:pt x="11714273" y="4680966"/>
                </a:cubicBezTo>
                <a:cubicBezTo>
                  <a:pt x="11728561" y="4680966"/>
                  <a:pt x="11742848" y="4680966"/>
                  <a:pt x="11790473" y="4676204"/>
                </a:cubicBezTo>
                <a:cubicBezTo>
                  <a:pt x="11780948" y="4685729"/>
                  <a:pt x="11761898" y="4700016"/>
                  <a:pt x="11761898" y="4709541"/>
                </a:cubicBezTo>
                <a:close/>
                <a:moveTo>
                  <a:pt x="895207" y="4776216"/>
                </a:moveTo>
                <a:cubicBezTo>
                  <a:pt x="890445" y="4738116"/>
                  <a:pt x="952357" y="4666679"/>
                  <a:pt x="985695" y="4676204"/>
                </a:cubicBezTo>
                <a:cubicBezTo>
                  <a:pt x="961882" y="4704779"/>
                  <a:pt x="928545" y="4738116"/>
                  <a:pt x="895207" y="4776216"/>
                </a:cubicBezTo>
                <a:close/>
                <a:moveTo>
                  <a:pt x="7604760" y="4700016"/>
                </a:moveTo>
                <a:lnTo>
                  <a:pt x="7585710" y="4700016"/>
                </a:lnTo>
                <a:lnTo>
                  <a:pt x="7585710" y="4676204"/>
                </a:lnTo>
                <a:cubicBezTo>
                  <a:pt x="7590473" y="4676204"/>
                  <a:pt x="7599998" y="4671441"/>
                  <a:pt x="7604760" y="4671441"/>
                </a:cubicBezTo>
                <a:lnTo>
                  <a:pt x="7604760" y="4700016"/>
                </a:lnTo>
                <a:close/>
                <a:moveTo>
                  <a:pt x="3809524" y="4723829"/>
                </a:moveTo>
                <a:lnTo>
                  <a:pt x="3809524" y="4742879"/>
                </a:lnTo>
                <a:cubicBezTo>
                  <a:pt x="3776186" y="4719066"/>
                  <a:pt x="3752374" y="4704779"/>
                  <a:pt x="3757136" y="4671441"/>
                </a:cubicBezTo>
                <a:cubicBezTo>
                  <a:pt x="3776186" y="4685729"/>
                  <a:pt x="3809524" y="4709541"/>
                  <a:pt x="3809524" y="4723829"/>
                </a:cubicBezTo>
                <a:close/>
                <a:moveTo>
                  <a:pt x="12819031" y="4666679"/>
                </a:moveTo>
                <a:cubicBezTo>
                  <a:pt x="12819031" y="4671441"/>
                  <a:pt x="12819031" y="4676204"/>
                  <a:pt x="12814269" y="4680966"/>
                </a:cubicBezTo>
                <a:lnTo>
                  <a:pt x="12871419" y="4695254"/>
                </a:lnTo>
                <a:cubicBezTo>
                  <a:pt x="12828556" y="4695254"/>
                  <a:pt x="12785694" y="4700016"/>
                  <a:pt x="12723781" y="4704779"/>
                </a:cubicBezTo>
                <a:cubicBezTo>
                  <a:pt x="12728544" y="4695254"/>
                  <a:pt x="12733306" y="4680966"/>
                  <a:pt x="12742831" y="4666679"/>
                </a:cubicBezTo>
                <a:lnTo>
                  <a:pt x="12819031" y="4666679"/>
                </a:lnTo>
                <a:close/>
                <a:moveTo>
                  <a:pt x="12047600" y="4676204"/>
                </a:moveTo>
                <a:cubicBezTo>
                  <a:pt x="12047600" y="4680966"/>
                  <a:pt x="12042838" y="4690491"/>
                  <a:pt x="12042838" y="4700016"/>
                </a:cubicBezTo>
                <a:cubicBezTo>
                  <a:pt x="12047600" y="4704779"/>
                  <a:pt x="12052363" y="4700016"/>
                  <a:pt x="12066650" y="4700016"/>
                </a:cubicBezTo>
                <a:cubicBezTo>
                  <a:pt x="12090463" y="4700016"/>
                  <a:pt x="12085700" y="4704779"/>
                  <a:pt x="12085700" y="4719066"/>
                </a:cubicBezTo>
                <a:cubicBezTo>
                  <a:pt x="12085700" y="4733354"/>
                  <a:pt x="12099988" y="4747641"/>
                  <a:pt x="12099988" y="4757166"/>
                </a:cubicBezTo>
                <a:cubicBezTo>
                  <a:pt x="12099988" y="4785741"/>
                  <a:pt x="12080938" y="4809554"/>
                  <a:pt x="12066650" y="4828604"/>
                </a:cubicBezTo>
                <a:cubicBezTo>
                  <a:pt x="12057125" y="4761929"/>
                  <a:pt x="11985688" y="4814316"/>
                  <a:pt x="11985688" y="4761929"/>
                </a:cubicBezTo>
                <a:cubicBezTo>
                  <a:pt x="11985688" y="4752404"/>
                  <a:pt x="11995213" y="4738116"/>
                  <a:pt x="12004738" y="4723829"/>
                </a:cubicBezTo>
                <a:cubicBezTo>
                  <a:pt x="11995213" y="4728591"/>
                  <a:pt x="11985688" y="4738116"/>
                  <a:pt x="11976163" y="4747641"/>
                </a:cubicBezTo>
                <a:cubicBezTo>
                  <a:pt x="11971400" y="4728591"/>
                  <a:pt x="11961875" y="4700016"/>
                  <a:pt x="11961875" y="4690491"/>
                </a:cubicBezTo>
                <a:cubicBezTo>
                  <a:pt x="11961875" y="4671441"/>
                  <a:pt x="12004738" y="4666679"/>
                  <a:pt x="12009500" y="4666679"/>
                </a:cubicBezTo>
                <a:cubicBezTo>
                  <a:pt x="12023788" y="4666679"/>
                  <a:pt x="12033313" y="4676204"/>
                  <a:pt x="12047600" y="4676204"/>
                </a:cubicBezTo>
                <a:close/>
                <a:moveTo>
                  <a:pt x="11299983" y="4747641"/>
                </a:moveTo>
                <a:cubicBezTo>
                  <a:pt x="11309508" y="4738116"/>
                  <a:pt x="11319033" y="4733354"/>
                  <a:pt x="11328558" y="4733354"/>
                </a:cubicBezTo>
                <a:cubicBezTo>
                  <a:pt x="11309508" y="4752404"/>
                  <a:pt x="11295221" y="4800029"/>
                  <a:pt x="11257121" y="4819079"/>
                </a:cubicBezTo>
                <a:cubicBezTo>
                  <a:pt x="11252359" y="4823841"/>
                  <a:pt x="11242834" y="4819079"/>
                  <a:pt x="11233309" y="4819079"/>
                </a:cubicBezTo>
                <a:cubicBezTo>
                  <a:pt x="11223784" y="4828604"/>
                  <a:pt x="11209496" y="4842891"/>
                  <a:pt x="11199971" y="4842891"/>
                </a:cubicBezTo>
                <a:cubicBezTo>
                  <a:pt x="11204734" y="4838129"/>
                  <a:pt x="11209496" y="4838129"/>
                  <a:pt x="11209496" y="4823841"/>
                </a:cubicBezTo>
                <a:cubicBezTo>
                  <a:pt x="11209496" y="4814316"/>
                  <a:pt x="11195209" y="4800029"/>
                  <a:pt x="11180921" y="4790504"/>
                </a:cubicBezTo>
                <a:cubicBezTo>
                  <a:pt x="11204734" y="4742879"/>
                  <a:pt x="11276171" y="4685729"/>
                  <a:pt x="11323796" y="4666679"/>
                </a:cubicBezTo>
                <a:cubicBezTo>
                  <a:pt x="11319033" y="4690491"/>
                  <a:pt x="11304746" y="4709541"/>
                  <a:pt x="11299983" y="4747641"/>
                </a:cubicBezTo>
                <a:close/>
                <a:moveTo>
                  <a:pt x="7695200" y="4690491"/>
                </a:moveTo>
                <a:cubicBezTo>
                  <a:pt x="7690438" y="4690491"/>
                  <a:pt x="7680913" y="4690491"/>
                  <a:pt x="7671435" y="4695254"/>
                </a:cubicBezTo>
                <a:lnTo>
                  <a:pt x="7671435" y="4666679"/>
                </a:lnTo>
                <a:cubicBezTo>
                  <a:pt x="7676150" y="4666679"/>
                  <a:pt x="7685675" y="4661916"/>
                  <a:pt x="7695200" y="4661916"/>
                </a:cubicBezTo>
                <a:lnTo>
                  <a:pt x="7695200" y="4690491"/>
                </a:lnTo>
                <a:close/>
                <a:moveTo>
                  <a:pt x="7942850" y="4657154"/>
                </a:moveTo>
                <a:cubicBezTo>
                  <a:pt x="7928563" y="4661916"/>
                  <a:pt x="7923800" y="4671441"/>
                  <a:pt x="7914275" y="4666679"/>
                </a:cubicBezTo>
                <a:cubicBezTo>
                  <a:pt x="7914275" y="4661916"/>
                  <a:pt x="7919038" y="4661916"/>
                  <a:pt x="7923800" y="4657154"/>
                </a:cubicBezTo>
                <a:lnTo>
                  <a:pt x="7942850" y="4657154"/>
                </a:lnTo>
                <a:close/>
                <a:moveTo>
                  <a:pt x="7790450" y="4680966"/>
                </a:moveTo>
                <a:cubicBezTo>
                  <a:pt x="7785688" y="4680966"/>
                  <a:pt x="7776163" y="4685729"/>
                  <a:pt x="7761875" y="4685729"/>
                </a:cubicBezTo>
                <a:cubicBezTo>
                  <a:pt x="7761875" y="4680966"/>
                  <a:pt x="7766638" y="4661916"/>
                  <a:pt x="7785688" y="4657154"/>
                </a:cubicBezTo>
                <a:cubicBezTo>
                  <a:pt x="7785688" y="4661916"/>
                  <a:pt x="7790450" y="4666679"/>
                  <a:pt x="7790450" y="4680966"/>
                </a:cubicBezTo>
                <a:close/>
                <a:moveTo>
                  <a:pt x="7890463" y="4671441"/>
                </a:moveTo>
                <a:cubicBezTo>
                  <a:pt x="7885700" y="4671441"/>
                  <a:pt x="7876175" y="4671441"/>
                  <a:pt x="7866650" y="4676204"/>
                </a:cubicBezTo>
                <a:lnTo>
                  <a:pt x="7866650" y="4652391"/>
                </a:lnTo>
                <a:cubicBezTo>
                  <a:pt x="7871413" y="4652391"/>
                  <a:pt x="7880938" y="4647629"/>
                  <a:pt x="7890463" y="4647629"/>
                </a:cubicBezTo>
                <a:lnTo>
                  <a:pt x="7890463" y="4671441"/>
                </a:lnTo>
                <a:close/>
                <a:moveTo>
                  <a:pt x="8038100" y="4657154"/>
                </a:moveTo>
                <a:cubicBezTo>
                  <a:pt x="8028575" y="4657154"/>
                  <a:pt x="8019050" y="4661916"/>
                  <a:pt x="8009525" y="4661916"/>
                </a:cubicBezTo>
                <a:cubicBezTo>
                  <a:pt x="8009525" y="4661916"/>
                  <a:pt x="8004763" y="4657154"/>
                  <a:pt x="8004763" y="4647629"/>
                </a:cubicBezTo>
                <a:cubicBezTo>
                  <a:pt x="8014288" y="4647629"/>
                  <a:pt x="8028575" y="4642866"/>
                  <a:pt x="8038100" y="4642866"/>
                </a:cubicBezTo>
                <a:lnTo>
                  <a:pt x="8038100" y="4657154"/>
                </a:lnTo>
                <a:close/>
                <a:moveTo>
                  <a:pt x="1499997" y="4695254"/>
                </a:moveTo>
                <a:lnTo>
                  <a:pt x="1457135" y="4666679"/>
                </a:lnTo>
                <a:lnTo>
                  <a:pt x="1457135" y="4642866"/>
                </a:lnTo>
                <a:cubicBezTo>
                  <a:pt x="1466660" y="4647629"/>
                  <a:pt x="1514285" y="4657154"/>
                  <a:pt x="1499997" y="4695254"/>
                </a:cubicBezTo>
                <a:close/>
                <a:moveTo>
                  <a:pt x="11814286" y="4657154"/>
                </a:moveTo>
                <a:cubicBezTo>
                  <a:pt x="11809523" y="4657154"/>
                  <a:pt x="11799998" y="4652391"/>
                  <a:pt x="11795236" y="4647629"/>
                </a:cubicBezTo>
                <a:cubicBezTo>
                  <a:pt x="11795236" y="4647629"/>
                  <a:pt x="11799998" y="4642866"/>
                  <a:pt x="11799998" y="4638104"/>
                </a:cubicBezTo>
                <a:cubicBezTo>
                  <a:pt x="11804761" y="4642866"/>
                  <a:pt x="11809523" y="4652391"/>
                  <a:pt x="11814286" y="4657154"/>
                </a:cubicBezTo>
                <a:close/>
                <a:moveTo>
                  <a:pt x="7990475" y="4638104"/>
                </a:moveTo>
                <a:lnTo>
                  <a:pt x="7990475" y="4661916"/>
                </a:lnTo>
                <a:cubicBezTo>
                  <a:pt x="7985713" y="4661916"/>
                  <a:pt x="7976188" y="4661916"/>
                  <a:pt x="7966663" y="4666679"/>
                </a:cubicBezTo>
                <a:lnTo>
                  <a:pt x="7971425" y="4638104"/>
                </a:lnTo>
                <a:lnTo>
                  <a:pt x="7990475" y="4638104"/>
                </a:lnTo>
                <a:close/>
                <a:moveTo>
                  <a:pt x="6528578" y="4666679"/>
                </a:moveTo>
                <a:lnTo>
                  <a:pt x="6528578" y="4809554"/>
                </a:lnTo>
                <a:cubicBezTo>
                  <a:pt x="6500003" y="4804791"/>
                  <a:pt x="6466666" y="4809554"/>
                  <a:pt x="6404753" y="4809554"/>
                </a:cubicBezTo>
                <a:lnTo>
                  <a:pt x="6404753" y="4666679"/>
                </a:lnTo>
                <a:cubicBezTo>
                  <a:pt x="6433328" y="4633341"/>
                  <a:pt x="6457141" y="4633341"/>
                  <a:pt x="6476191" y="4633341"/>
                </a:cubicBezTo>
                <a:cubicBezTo>
                  <a:pt x="6495241" y="4633341"/>
                  <a:pt x="6504766" y="4623816"/>
                  <a:pt x="6528578" y="4666679"/>
                </a:cubicBezTo>
                <a:close/>
                <a:moveTo>
                  <a:pt x="1547622" y="4638104"/>
                </a:moveTo>
                <a:lnTo>
                  <a:pt x="1547622" y="4671441"/>
                </a:lnTo>
                <a:cubicBezTo>
                  <a:pt x="1542860" y="4661916"/>
                  <a:pt x="1542860" y="4647629"/>
                  <a:pt x="1538097" y="4633341"/>
                </a:cubicBezTo>
                <a:cubicBezTo>
                  <a:pt x="1538097" y="4633341"/>
                  <a:pt x="1542860" y="4638104"/>
                  <a:pt x="1547622" y="4638104"/>
                </a:cubicBezTo>
                <a:close/>
                <a:moveTo>
                  <a:pt x="12533329" y="4671441"/>
                </a:moveTo>
                <a:cubicBezTo>
                  <a:pt x="12533329" y="4700016"/>
                  <a:pt x="12476179" y="4747641"/>
                  <a:pt x="12461891" y="4776216"/>
                </a:cubicBezTo>
                <a:cubicBezTo>
                  <a:pt x="12471416" y="4747641"/>
                  <a:pt x="12485704" y="4690491"/>
                  <a:pt x="12485704" y="4680966"/>
                </a:cubicBezTo>
                <a:cubicBezTo>
                  <a:pt x="12485704" y="4666679"/>
                  <a:pt x="12480941" y="4647629"/>
                  <a:pt x="12480941" y="4628579"/>
                </a:cubicBezTo>
                <a:lnTo>
                  <a:pt x="12499991" y="4628579"/>
                </a:lnTo>
                <a:cubicBezTo>
                  <a:pt x="12528566" y="4657154"/>
                  <a:pt x="12533329" y="4647629"/>
                  <a:pt x="12533329" y="4671441"/>
                </a:cubicBezTo>
                <a:close/>
                <a:moveTo>
                  <a:pt x="12361879" y="4657154"/>
                </a:moveTo>
                <a:cubicBezTo>
                  <a:pt x="12361879" y="4666679"/>
                  <a:pt x="12361879" y="4671441"/>
                  <a:pt x="12357116" y="4680966"/>
                </a:cubicBezTo>
                <a:cubicBezTo>
                  <a:pt x="12347591" y="4666679"/>
                  <a:pt x="12338066" y="4647629"/>
                  <a:pt x="12323779" y="4628579"/>
                </a:cubicBezTo>
                <a:cubicBezTo>
                  <a:pt x="12342829" y="4633341"/>
                  <a:pt x="12361879" y="4628579"/>
                  <a:pt x="12361879" y="4657154"/>
                </a:cubicBezTo>
                <a:close/>
                <a:moveTo>
                  <a:pt x="11638073" y="4652391"/>
                </a:moveTo>
                <a:cubicBezTo>
                  <a:pt x="11638073" y="4661916"/>
                  <a:pt x="11628548" y="4671441"/>
                  <a:pt x="11619023" y="4680966"/>
                </a:cubicBezTo>
                <a:lnTo>
                  <a:pt x="11604736" y="4680966"/>
                </a:lnTo>
                <a:lnTo>
                  <a:pt x="11595211" y="4671441"/>
                </a:lnTo>
                <a:cubicBezTo>
                  <a:pt x="11595211" y="4666679"/>
                  <a:pt x="11590448" y="4657154"/>
                  <a:pt x="11604736" y="4657154"/>
                </a:cubicBezTo>
                <a:cubicBezTo>
                  <a:pt x="11614261" y="4657154"/>
                  <a:pt x="11619023" y="4661916"/>
                  <a:pt x="11619023" y="4666679"/>
                </a:cubicBezTo>
                <a:cubicBezTo>
                  <a:pt x="11619023" y="4666679"/>
                  <a:pt x="11623786" y="4666679"/>
                  <a:pt x="11623786" y="4657154"/>
                </a:cubicBezTo>
                <a:cubicBezTo>
                  <a:pt x="11623786" y="4642866"/>
                  <a:pt x="11614261" y="4642866"/>
                  <a:pt x="11604736" y="4642866"/>
                </a:cubicBezTo>
                <a:cubicBezTo>
                  <a:pt x="11590448" y="4642866"/>
                  <a:pt x="11585686" y="4652391"/>
                  <a:pt x="11580923" y="4661916"/>
                </a:cubicBezTo>
                <a:cubicBezTo>
                  <a:pt x="11580923" y="4657154"/>
                  <a:pt x="11576161" y="4657154"/>
                  <a:pt x="11576161" y="4647629"/>
                </a:cubicBezTo>
                <a:cubicBezTo>
                  <a:pt x="11576161" y="4628579"/>
                  <a:pt x="11599973" y="4628579"/>
                  <a:pt x="11609498" y="4628579"/>
                </a:cubicBezTo>
                <a:cubicBezTo>
                  <a:pt x="11619023" y="4628579"/>
                  <a:pt x="11638073" y="4633341"/>
                  <a:pt x="11638073" y="4652391"/>
                </a:cubicBezTo>
                <a:close/>
                <a:moveTo>
                  <a:pt x="11123771" y="4676204"/>
                </a:moveTo>
                <a:cubicBezTo>
                  <a:pt x="11128534" y="4671441"/>
                  <a:pt x="11133296" y="4666679"/>
                  <a:pt x="11133296" y="4661916"/>
                </a:cubicBezTo>
                <a:cubicBezTo>
                  <a:pt x="11142821" y="4666679"/>
                  <a:pt x="11157109" y="4680966"/>
                  <a:pt x="11157109" y="4685729"/>
                </a:cubicBezTo>
                <a:cubicBezTo>
                  <a:pt x="11157109" y="4700016"/>
                  <a:pt x="11114246" y="4761929"/>
                  <a:pt x="11100006" y="4795266"/>
                </a:cubicBezTo>
                <a:cubicBezTo>
                  <a:pt x="11100006" y="4738116"/>
                  <a:pt x="11114246" y="4761929"/>
                  <a:pt x="11104721" y="4628579"/>
                </a:cubicBezTo>
                <a:cubicBezTo>
                  <a:pt x="11114246" y="4642866"/>
                  <a:pt x="11123771" y="4661916"/>
                  <a:pt x="11123771" y="4676204"/>
                </a:cubicBezTo>
                <a:close/>
                <a:moveTo>
                  <a:pt x="12333304" y="4657154"/>
                </a:moveTo>
                <a:cubicBezTo>
                  <a:pt x="12319016" y="4647629"/>
                  <a:pt x="12304729" y="4633341"/>
                  <a:pt x="12290441" y="4623816"/>
                </a:cubicBezTo>
                <a:cubicBezTo>
                  <a:pt x="12304729" y="4628579"/>
                  <a:pt x="12323779" y="4642866"/>
                  <a:pt x="12333304" y="4657154"/>
                </a:cubicBezTo>
                <a:close/>
                <a:moveTo>
                  <a:pt x="10790444" y="4776216"/>
                </a:moveTo>
                <a:lnTo>
                  <a:pt x="10790444" y="4790504"/>
                </a:lnTo>
                <a:lnTo>
                  <a:pt x="10776156" y="4790504"/>
                </a:lnTo>
                <a:cubicBezTo>
                  <a:pt x="10747581" y="4780979"/>
                  <a:pt x="10680954" y="4733354"/>
                  <a:pt x="10680954" y="4700016"/>
                </a:cubicBezTo>
                <a:lnTo>
                  <a:pt x="10680954" y="4647629"/>
                </a:lnTo>
                <a:cubicBezTo>
                  <a:pt x="10690479" y="4652391"/>
                  <a:pt x="10700004" y="4661916"/>
                  <a:pt x="10714292" y="4666679"/>
                </a:cubicBezTo>
                <a:cubicBezTo>
                  <a:pt x="10709529" y="4661916"/>
                  <a:pt x="10700004" y="4657154"/>
                  <a:pt x="10700004" y="4647629"/>
                </a:cubicBezTo>
                <a:lnTo>
                  <a:pt x="10700004" y="4623816"/>
                </a:lnTo>
                <a:cubicBezTo>
                  <a:pt x="10738056" y="4666679"/>
                  <a:pt x="10757106" y="4723829"/>
                  <a:pt x="10790444" y="4776216"/>
                </a:cubicBezTo>
                <a:close/>
                <a:moveTo>
                  <a:pt x="8090440" y="4652391"/>
                </a:moveTo>
                <a:cubicBezTo>
                  <a:pt x="8085677" y="4652391"/>
                  <a:pt x="8071390" y="4652391"/>
                  <a:pt x="8071390" y="4657154"/>
                </a:cubicBezTo>
                <a:lnTo>
                  <a:pt x="8071390" y="4628579"/>
                </a:lnTo>
                <a:cubicBezTo>
                  <a:pt x="8076152" y="4628579"/>
                  <a:pt x="8085677" y="4628579"/>
                  <a:pt x="8090440" y="4623816"/>
                </a:cubicBezTo>
                <a:lnTo>
                  <a:pt x="8090440" y="4652391"/>
                </a:lnTo>
                <a:close/>
                <a:moveTo>
                  <a:pt x="8199977" y="4623816"/>
                </a:moveTo>
                <a:lnTo>
                  <a:pt x="8199977" y="4642866"/>
                </a:lnTo>
                <a:lnTo>
                  <a:pt x="8180927" y="4642866"/>
                </a:lnTo>
                <a:lnTo>
                  <a:pt x="8185690" y="4619054"/>
                </a:lnTo>
                <a:cubicBezTo>
                  <a:pt x="8190452" y="4619054"/>
                  <a:pt x="8195215" y="4619054"/>
                  <a:pt x="8199977" y="4623816"/>
                </a:cubicBezTo>
                <a:close/>
                <a:moveTo>
                  <a:pt x="12476179" y="4676204"/>
                </a:moveTo>
                <a:cubicBezTo>
                  <a:pt x="12476179" y="4704779"/>
                  <a:pt x="12447604" y="4804791"/>
                  <a:pt x="12399979" y="4814316"/>
                </a:cubicBezTo>
                <a:lnTo>
                  <a:pt x="12399979" y="4776216"/>
                </a:lnTo>
                <a:cubicBezTo>
                  <a:pt x="12409504" y="4752404"/>
                  <a:pt x="12419029" y="4728591"/>
                  <a:pt x="12419029" y="4704779"/>
                </a:cubicBezTo>
                <a:cubicBezTo>
                  <a:pt x="12428554" y="4680966"/>
                  <a:pt x="12414266" y="4633341"/>
                  <a:pt x="12452366" y="4614291"/>
                </a:cubicBezTo>
                <a:cubicBezTo>
                  <a:pt x="12466654" y="4633341"/>
                  <a:pt x="12476179" y="4666679"/>
                  <a:pt x="12476179" y="4676204"/>
                </a:cubicBezTo>
                <a:close/>
                <a:moveTo>
                  <a:pt x="12109513" y="4628579"/>
                </a:moveTo>
                <a:cubicBezTo>
                  <a:pt x="12119038" y="4633341"/>
                  <a:pt x="12142850" y="4633341"/>
                  <a:pt x="12157138" y="4628579"/>
                </a:cubicBezTo>
                <a:cubicBezTo>
                  <a:pt x="12176188" y="4657154"/>
                  <a:pt x="12228575" y="4680966"/>
                  <a:pt x="12257104" y="4680966"/>
                </a:cubicBezTo>
                <a:cubicBezTo>
                  <a:pt x="12271391" y="4680966"/>
                  <a:pt x="12304729" y="4671441"/>
                  <a:pt x="12319016" y="4671441"/>
                </a:cubicBezTo>
                <a:cubicBezTo>
                  <a:pt x="12328541" y="4671441"/>
                  <a:pt x="12333304" y="4671441"/>
                  <a:pt x="12342829" y="4680966"/>
                </a:cubicBezTo>
                <a:cubicBezTo>
                  <a:pt x="12328541" y="4695254"/>
                  <a:pt x="12309491" y="4719066"/>
                  <a:pt x="12290441" y="4728591"/>
                </a:cubicBezTo>
                <a:cubicBezTo>
                  <a:pt x="12276154" y="4733354"/>
                  <a:pt x="12257104" y="4733354"/>
                  <a:pt x="12242863" y="4742879"/>
                </a:cubicBezTo>
                <a:cubicBezTo>
                  <a:pt x="12233338" y="4733354"/>
                  <a:pt x="12233338" y="4723829"/>
                  <a:pt x="12223813" y="4714304"/>
                </a:cubicBezTo>
                <a:cubicBezTo>
                  <a:pt x="12214288" y="4719066"/>
                  <a:pt x="12204763" y="4738116"/>
                  <a:pt x="12204763" y="4742879"/>
                </a:cubicBezTo>
                <a:lnTo>
                  <a:pt x="12185713" y="4742879"/>
                </a:lnTo>
                <a:cubicBezTo>
                  <a:pt x="12147613" y="4704779"/>
                  <a:pt x="12109513" y="4661916"/>
                  <a:pt x="12080938" y="4614291"/>
                </a:cubicBezTo>
                <a:cubicBezTo>
                  <a:pt x="12090463" y="4619054"/>
                  <a:pt x="12095225" y="4623816"/>
                  <a:pt x="12109513" y="4628579"/>
                </a:cubicBezTo>
                <a:close/>
                <a:moveTo>
                  <a:pt x="11095244" y="4761929"/>
                </a:moveTo>
                <a:cubicBezTo>
                  <a:pt x="11095244" y="4776216"/>
                  <a:pt x="11085719" y="4814316"/>
                  <a:pt x="11061906" y="4814316"/>
                </a:cubicBezTo>
                <a:cubicBezTo>
                  <a:pt x="11019044" y="4814316"/>
                  <a:pt x="11009519" y="4738116"/>
                  <a:pt x="11009519" y="4728591"/>
                </a:cubicBezTo>
                <a:cubicBezTo>
                  <a:pt x="11009519" y="4704779"/>
                  <a:pt x="11028569" y="4676204"/>
                  <a:pt x="11042856" y="4652391"/>
                </a:cubicBezTo>
                <a:cubicBezTo>
                  <a:pt x="11047619" y="4657154"/>
                  <a:pt x="11052381" y="4661916"/>
                  <a:pt x="11052381" y="4676204"/>
                </a:cubicBezTo>
                <a:cubicBezTo>
                  <a:pt x="11085719" y="4666679"/>
                  <a:pt x="11052381" y="4638104"/>
                  <a:pt x="11095244" y="4614291"/>
                </a:cubicBezTo>
                <a:lnTo>
                  <a:pt x="11095244" y="4761929"/>
                </a:lnTo>
                <a:close/>
                <a:moveTo>
                  <a:pt x="10852356" y="4709541"/>
                </a:moveTo>
                <a:cubicBezTo>
                  <a:pt x="10842831" y="4700016"/>
                  <a:pt x="10819019" y="4680966"/>
                  <a:pt x="10809494" y="4671441"/>
                </a:cubicBezTo>
                <a:cubicBezTo>
                  <a:pt x="10799969" y="4661916"/>
                  <a:pt x="10804731" y="4652391"/>
                  <a:pt x="10804731" y="4642866"/>
                </a:cubicBezTo>
                <a:cubicBezTo>
                  <a:pt x="10799969" y="4633341"/>
                  <a:pt x="10790444" y="4623816"/>
                  <a:pt x="10785681" y="4614291"/>
                </a:cubicBezTo>
                <a:cubicBezTo>
                  <a:pt x="10823781" y="4638104"/>
                  <a:pt x="10842831" y="4676204"/>
                  <a:pt x="10852356" y="4709541"/>
                </a:cubicBezTo>
                <a:close/>
                <a:moveTo>
                  <a:pt x="10790444" y="4642866"/>
                </a:moveTo>
                <a:cubicBezTo>
                  <a:pt x="10795206" y="4642866"/>
                  <a:pt x="10790444" y="4657154"/>
                  <a:pt x="10795206" y="4666679"/>
                </a:cubicBezTo>
                <a:cubicBezTo>
                  <a:pt x="10809494" y="4690491"/>
                  <a:pt x="10847594" y="4714304"/>
                  <a:pt x="10847594" y="4733354"/>
                </a:cubicBezTo>
                <a:cubicBezTo>
                  <a:pt x="10847594" y="4752404"/>
                  <a:pt x="10823781" y="4785741"/>
                  <a:pt x="10799969" y="4780979"/>
                </a:cubicBezTo>
                <a:cubicBezTo>
                  <a:pt x="10776156" y="4728591"/>
                  <a:pt x="10752344" y="4676204"/>
                  <a:pt x="10719054" y="4623816"/>
                </a:cubicBezTo>
                <a:cubicBezTo>
                  <a:pt x="10728531" y="4628579"/>
                  <a:pt x="10742819" y="4633341"/>
                  <a:pt x="10757106" y="4638104"/>
                </a:cubicBezTo>
                <a:cubicBezTo>
                  <a:pt x="10761869" y="4642866"/>
                  <a:pt x="10771394" y="4652391"/>
                  <a:pt x="10776156" y="4652391"/>
                </a:cubicBezTo>
                <a:lnTo>
                  <a:pt x="10785681" y="4652391"/>
                </a:lnTo>
                <a:cubicBezTo>
                  <a:pt x="10780919" y="4642866"/>
                  <a:pt x="10771394" y="4638104"/>
                  <a:pt x="10771394" y="4623816"/>
                </a:cubicBezTo>
                <a:cubicBezTo>
                  <a:pt x="10771394" y="4614291"/>
                  <a:pt x="10771394" y="4619054"/>
                  <a:pt x="10776156" y="4614291"/>
                </a:cubicBezTo>
                <a:cubicBezTo>
                  <a:pt x="10776156" y="4623816"/>
                  <a:pt x="10785681" y="4628579"/>
                  <a:pt x="10790444" y="4642866"/>
                </a:cubicBezTo>
                <a:close/>
                <a:moveTo>
                  <a:pt x="11909488" y="4647629"/>
                </a:moveTo>
                <a:cubicBezTo>
                  <a:pt x="11909488" y="4661916"/>
                  <a:pt x="11919013" y="4680966"/>
                  <a:pt x="11923775" y="4695254"/>
                </a:cubicBezTo>
                <a:cubicBezTo>
                  <a:pt x="11909488" y="4690491"/>
                  <a:pt x="11890438" y="4657154"/>
                  <a:pt x="11890438" y="4647629"/>
                </a:cubicBezTo>
                <a:cubicBezTo>
                  <a:pt x="11890438" y="4633341"/>
                  <a:pt x="11895200" y="4614291"/>
                  <a:pt x="11919013" y="4609529"/>
                </a:cubicBezTo>
                <a:cubicBezTo>
                  <a:pt x="11914250" y="4623816"/>
                  <a:pt x="11909488" y="4638104"/>
                  <a:pt x="11909488" y="4647629"/>
                </a:cubicBezTo>
                <a:close/>
                <a:moveTo>
                  <a:pt x="11133296" y="4623816"/>
                </a:moveTo>
                <a:lnTo>
                  <a:pt x="11133296" y="4647629"/>
                </a:lnTo>
                <a:cubicBezTo>
                  <a:pt x="11123771" y="4638104"/>
                  <a:pt x="11114246" y="4623816"/>
                  <a:pt x="11109484" y="4609529"/>
                </a:cubicBezTo>
                <a:cubicBezTo>
                  <a:pt x="11114246" y="4609529"/>
                  <a:pt x="11123771" y="4619054"/>
                  <a:pt x="11133296" y="4623816"/>
                </a:cubicBezTo>
                <a:close/>
                <a:moveTo>
                  <a:pt x="8304752" y="4609529"/>
                </a:moveTo>
                <a:lnTo>
                  <a:pt x="8304752" y="4633341"/>
                </a:lnTo>
                <a:lnTo>
                  <a:pt x="8290465" y="4633341"/>
                </a:lnTo>
                <a:cubicBezTo>
                  <a:pt x="8285702" y="4628579"/>
                  <a:pt x="8285702" y="4633341"/>
                  <a:pt x="8285702" y="4619054"/>
                </a:cubicBezTo>
                <a:cubicBezTo>
                  <a:pt x="8285702" y="4609529"/>
                  <a:pt x="8290465" y="4609529"/>
                  <a:pt x="8295227" y="4604766"/>
                </a:cubicBezTo>
                <a:cubicBezTo>
                  <a:pt x="8295227" y="4604766"/>
                  <a:pt x="8299990" y="4609529"/>
                  <a:pt x="8304752" y="4609529"/>
                </a:cubicBezTo>
                <a:close/>
                <a:moveTo>
                  <a:pt x="12828556" y="4604766"/>
                </a:moveTo>
                <a:lnTo>
                  <a:pt x="12785694" y="4609529"/>
                </a:lnTo>
                <a:lnTo>
                  <a:pt x="12776169" y="4600004"/>
                </a:lnTo>
                <a:cubicBezTo>
                  <a:pt x="12819031" y="4600004"/>
                  <a:pt x="12823794" y="4604766"/>
                  <a:pt x="12828556" y="4604766"/>
                </a:cubicBezTo>
                <a:close/>
                <a:moveTo>
                  <a:pt x="12785694" y="4628579"/>
                </a:moveTo>
                <a:cubicBezTo>
                  <a:pt x="12785694" y="4642866"/>
                  <a:pt x="12761881" y="4652391"/>
                  <a:pt x="12752356" y="4657154"/>
                </a:cubicBezTo>
                <a:cubicBezTo>
                  <a:pt x="12752356" y="4638104"/>
                  <a:pt x="12747594" y="4619054"/>
                  <a:pt x="12742831" y="4600004"/>
                </a:cubicBezTo>
                <a:cubicBezTo>
                  <a:pt x="12747594" y="4600004"/>
                  <a:pt x="12785694" y="4609529"/>
                  <a:pt x="12785694" y="4628579"/>
                </a:cubicBezTo>
                <a:close/>
                <a:moveTo>
                  <a:pt x="1528572" y="4652391"/>
                </a:moveTo>
                <a:cubicBezTo>
                  <a:pt x="1514285" y="4647629"/>
                  <a:pt x="1499997" y="4633341"/>
                  <a:pt x="1485710" y="4623816"/>
                </a:cubicBezTo>
                <a:lnTo>
                  <a:pt x="1485710" y="4600004"/>
                </a:lnTo>
                <a:cubicBezTo>
                  <a:pt x="1514285" y="4609529"/>
                  <a:pt x="1519047" y="4633341"/>
                  <a:pt x="1528572" y="4652391"/>
                </a:cubicBezTo>
                <a:close/>
                <a:moveTo>
                  <a:pt x="12219050" y="4595241"/>
                </a:moveTo>
                <a:cubicBezTo>
                  <a:pt x="12214288" y="4595241"/>
                  <a:pt x="12204763" y="4600004"/>
                  <a:pt x="12195238" y="4604766"/>
                </a:cubicBezTo>
                <a:cubicBezTo>
                  <a:pt x="12195238" y="4604766"/>
                  <a:pt x="12195238" y="4609529"/>
                  <a:pt x="12200000" y="4614291"/>
                </a:cubicBezTo>
                <a:cubicBezTo>
                  <a:pt x="12209525" y="4609529"/>
                  <a:pt x="12219050" y="4604766"/>
                  <a:pt x="12228575" y="4604766"/>
                </a:cubicBezTo>
                <a:cubicBezTo>
                  <a:pt x="12266629" y="4604766"/>
                  <a:pt x="12276154" y="4628579"/>
                  <a:pt x="12314254" y="4661916"/>
                </a:cubicBezTo>
                <a:cubicBezTo>
                  <a:pt x="12295204" y="4661916"/>
                  <a:pt x="12271391" y="4671441"/>
                  <a:pt x="12257104" y="4671441"/>
                </a:cubicBezTo>
                <a:cubicBezTo>
                  <a:pt x="12247579" y="4671441"/>
                  <a:pt x="12204763" y="4652391"/>
                  <a:pt x="12185713" y="4642866"/>
                </a:cubicBezTo>
                <a:cubicBezTo>
                  <a:pt x="12171425" y="4638104"/>
                  <a:pt x="12166663" y="4614291"/>
                  <a:pt x="12157138" y="4614291"/>
                </a:cubicBezTo>
                <a:cubicBezTo>
                  <a:pt x="12142850" y="4614291"/>
                  <a:pt x="12138088" y="4623816"/>
                  <a:pt x="12123800" y="4623816"/>
                </a:cubicBezTo>
                <a:cubicBezTo>
                  <a:pt x="12114275" y="4623816"/>
                  <a:pt x="12099988" y="4609529"/>
                  <a:pt x="12090463" y="4604766"/>
                </a:cubicBezTo>
                <a:cubicBezTo>
                  <a:pt x="12119038" y="4580954"/>
                  <a:pt x="12142850" y="4585716"/>
                  <a:pt x="12161900" y="4585716"/>
                </a:cubicBezTo>
                <a:cubicBezTo>
                  <a:pt x="12176188" y="4585716"/>
                  <a:pt x="12200000" y="4590479"/>
                  <a:pt x="12219050" y="4595241"/>
                </a:cubicBezTo>
                <a:close/>
                <a:moveTo>
                  <a:pt x="8538067" y="4609529"/>
                </a:moveTo>
                <a:cubicBezTo>
                  <a:pt x="8523779" y="4609529"/>
                  <a:pt x="8509492" y="4614291"/>
                  <a:pt x="8495204" y="4609529"/>
                </a:cubicBezTo>
                <a:lnTo>
                  <a:pt x="8495204" y="4590479"/>
                </a:lnTo>
                <a:cubicBezTo>
                  <a:pt x="8504729" y="4590479"/>
                  <a:pt x="8514254" y="4590479"/>
                  <a:pt x="8538067" y="4585716"/>
                </a:cubicBezTo>
                <a:lnTo>
                  <a:pt x="8538067" y="4609529"/>
                </a:lnTo>
                <a:close/>
                <a:moveTo>
                  <a:pt x="11842861" y="4657154"/>
                </a:moveTo>
                <a:cubicBezTo>
                  <a:pt x="11847623" y="4666679"/>
                  <a:pt x="11861911" y="4680966"/>
                  <a:pt x="11866625" y="4690491"/>
                </a:cubicBezTo>
                <a:cubicBezTo>
                  <a:pt x="11838098" y="4676204"/>
                  <a:pt x="11795236" y="4619054"/>
                  <a:pt x="11795236" y="4595241"/>
                </a:cubicBezTo>
                <a:lnTo>
                  <a:pt x="11795236" y="4580954"/>
                </a:lnTo>
                <a:cubicBezTo>
                  <a:pt x="11819048" y="4590479"/>
                  <a:pt x="11828573" y="4633341"/>
                  <a:pt x="11842861" y="4657154"/>
                </a:cubicBezTo>
                <a:close/>
                <a:moveTo>
                  <a:pt x="12457129" y="4590479"/>
                </a:moveTo>
                <a:cubicBezTo>
                  <a:pt x="12457129" y="4604766"/>
                  <a:pt x="12395216" y="4638104"/>
                  <a:pt x="12419029" y="4666679"/>
                </a:cubicBezTo>
                <a:cubicBezTo>
                  <a:pt x="12409504" y="4652391"/>
                  <a:pt x="12399979" y="4628579"/>
                  <a:pt x="12376166" y="4604766"/>
                </a:cubicBezTo>
                <a:cubicBezTo>
                  <a:pt x="12390454" y="4566666"/>
                  <a:pt x="12428554" y="4576191"/>
                  <a:pt x="12452366" y="4576191"/>
                </a:cubicBezTo>
                <a:cubicBezTo>
                  <a:pt x="12457129" y="4580954"/>
                  <a:pt x="12457129" y="4576191"/>
                  <a:pt x="12457129" y="4590479"/>
                </a:cubicBezTo>
                <a:close/>
                <a:moveTo>
                  <a:pt x="1471422" y="4590479"/>
                </a:moveTo>
                <a:lnTo>
                  <a:pt x="1471422" y="4614291"/>
                </a:lnTo>
                <a:cubicBezTo>
                  <a:pt x="1466660" y="4609529"/>
                  <a:pt x="1461897" y="4609529"/>
                  <a:pt x="1457135" y="4604766"/>
                </a:cubicBezTo>
                <a:lnTo>
                  <a:pt x="1457135" y="4576191"/>
                </a:lnTo>
                <a:lnTo>
                  <a:pt x="1471422" y="4590479"/>
                </a:lnTo>
                <a:close/>
                <a:moveTo>
                  <a:pt x="1795224" y="4619054"/>
                </a:moveTo>
                <a:cubicBezTo>
                  <a:pt x="1809512" y="4628579"/>
                  <a:pt x="1833324" y="4619054"/>
                  <a:pt x="1852374" y="4628579"/>
                </a:cubicBezTo>
                <a:cubicBezTo>
                  <a:pt x="1880949" y="4642866"/>
                  <a:pt x="1899999" y="4671441"/>
                  <a:pt x="1928574" y="4685729"/>
                </a:cubicBezTo>
                <a:cubicBezTo>
                  <a:pt x="1947624" y="4700016"/>
                  <a:pt x="1985677" y="4714304"/>
                  <a:pt x="2004727" y="4738116"/>
                </a:cubicBezTo>
                <a:cubicBezTo>
                  <a:pt x="2023777" y="4752404"/>
                  <a:pt x="2019014" y="4804791"/>
                  <a:pt x="2042827" y="4828604"/>
                </a:cubicBezTo>
                <a:cubicBezTo>
                  <a:pt x="2104739" y="4880991"/>
                  <a:pt x="2190464" y="4861941"/>
                  <a:pt x="2247614" y="4966669"/>
                </a:cubicBezTo>
                <a:cubicBezTo>
                  <a:pt x="2257139" y="4976194"/>
                  <a:pt x="2252377" y="5000006"/>
                  <a:pt x="2261902" y="5014294"/>
                </a:cubicBezTo>
                <a:cubicBezTo>
                  <a:pt x="2280952" y="5038106"/>
                  <a:pt x="2314289" y="5057156"/>
                  <a:pt x="2338102" y="5090494"/>
                </a:cubicBezTo>
                <a:cubicBezTo>
                  <a:pt x="2371392" y="5133356"/>
                  <a:pt x="2399967" y="5190506"/>
                  <a:pt x="2423779" y="5238131"/>
                </a:cubicBezTo>
                <a:lnTo>
                  <a:pt x="2433304" y="5228606"/>
                </a:lnTo>
                <a:cubicBezTo>
                  <a:pt x="2414254" y="5185744"/>
                  <a:pt x="2390442" y="5133356"/>
                  <a:pt x="2357104" y="5090494"/>
                </a:cubicBezTo>
                <a:cubicBezTo>
                  <a:pt x="2333339" y="5057156"/>
                  <a:pt x="2295239" y="5038106"/>
                  <a:pt x="2276189" y="5009531"/>
                </a:cubicBezTo>
                <a:cubicBezTo>
                  <a:pt x="2266664" y="4990481"/>
                  <a:pt x="2271427" y="4966669"/>
                  <a:pt x="2257139" y="4952381"/>
                </a:cubicBezTo>
                <a:cubicBezTo>
                  <a:pt x="2242852" y="4928569"/>
                  <a:pt x="2223802" y="4909566"/>
                  <a:pt x="2204752" y="4890516"/>
                </a:cubicBezTo>
                <a:cubicBezTo>
                  <a:pt x="2228564" y="4904804"/>
                  <a:pt x="2252377" y="4928569"/>
                  <a:pt x="2285714" y="4938094"/>
                </a:cubicBezTo>
                <a:cubicBezTo>
                  <a:pt x="2309527" y="4947619"/>
                  <a:pt x="2385679" y="4976194"/>
                  <a:pt x="2385679" y="5028581"/>
                </a:cubicBezTo>
                <a:cubicBezTo>
                  <a:pt x="2390442" y="5033344"/>
                  <a:pt x="2419017" y="5057156"/>
                  <a:pt x="2438067" y="5052394"/>
                </a:cubicBezTo>
                <a:cubicBezTo>
                  <a:pt x="2428542" y="5042869"/>
                  <a:pt x="2414254" y="5033344"/>
                  <a:pt x="2399967" y="5019056"/>
                </a:cubicBezTo>
                <a:cubicBezTo>
                  <a:pt x="2399967" y="5019056"/>
                  <a:pt x="2399967" y="5004769"/>
                  <a:pt x="2390442" y="5000006"/>
                </a:cubicBezTo>
                <a:cubicBezTo>
                  <a:pt x="2366629" y="4966669"/>
                  <a:pt x="2314289" y="4938094"/>
                  <a:pt x="2285714" y="4923806"/>
                </a:cubicBezTo>
                <a:cubicBezTo>
                  <a:pt x="2257139" y="4914329"/>
                  <a:pt x="2238089" y="4890516"/>
                  <a:pt x="2214277" y="4880991"/>
                </a:cubicBezTo>
                <a:cubicBezTo>
                  <a:pt x="2180939" y="4866704"/>
                  <a:pt x="2142839" y="4857179"/>
                  <a:pt x="2109502" y="4847654"/>
                </a:cubicBezTo>
                <a:cubicBezTo>
                  <a:pt x="2109502" y="4842891"/>
                  <a:pt x="2114264" y="4838129"/>
                  <a:pt x="2119027" y="4833366"/>
                </a:cubicBezTo>
                <a:cubicBezTo>
                  <a:pt x="2138077" y="4828604"/>
                  <a:pt x="2166652" y="4823841"/>
                  <a:pt x="2180939" y="4823841"/>
                </a:cubicBezTo>
                <a:cubicBezTo>
                  <a:pt x="2190464" y="4823841"/>
                  <a:pt x="2257139" y="4833366"/>
                  <a:pt x="2266664" y="4833366"/>
                </a:cubicBezTo>
                <a:cubicBezTo>
                  <a:pt x="2280952" y="4833366"/>
                  <a:pt x="2380917" y="4819079"/>
                  <a:pt x="2395204" y="4819079"/>
                </a:cubicBezTo>
                <a:cubicBezTo>
                  <a:pt x="2404729" y="4819079"/>
                  <a:pt x="2485692" y="4828604"/>
                  <a:pt x="2533317" y="4842891"/>
                </a:cubicBezTo>
                <a:cubicBezTo>
                  <a:pt x="2700004" y="4880991"/>
                  <a:pt x="2880932" y="5042869"/>
                  <a:pt x="3052382" y="5100019"/>
                </a:cubicBezTo>
                <a:lnTo>
                  <a:pt x="3061907" y="5090494"/>
                </a:lnTo>
                <a:cubicBezTo>
                  <a:pt x="3042857" y="5080969"/>
                  <a:pt x="3023807" y="5076206"/>
                  <a:pt x="3004757" y="5066681"/>
                </a:cubicBezTo>
                <a:cubicBezTo>
                  <a:pt x="3047619" y="5000006"/>
                  <a:pt x="3114246" y="4904804"/>
                  <a:pt x="3185684" y="4900041"/>
                </a:cubicBezTo>
                <a:cubicBezTo>
                  <a:pt x="3199971" y="4900041"/>
                  <a:pt x="3219021" y="4904804"/>
                  <a:pt x="3233309" y="4900041"/>
                </a:cubicBezTo>
                <a:cubicBezTo>
                  <a:pt x="3257121" y="4895279"/>
                  <a:pt x="3276171" y="4861941"/>
                  <a:pt x="3304746" y="4852416"/>
                </a:cubicBezTo>
                <a:cubicBezTo>
                  <a:pt x="3338084" y="4833366"/>
                  <a:pt x="3385709" y="4833366"/>
                  <a:pt x="3423809" y="4823841"/>
                </a:cubicBezTo>
                <a:cubicBezTo>
                  <a:pt x="3395234" y="4852416"/>
                  <a:pt x="3376184" y="4885754"/>
                  <a:pt x="3352371" y="4914329"/>
                </a:cubicBezTo>
                <a:cubicBezTo>
                  <a:pt x="3342846" y="4923806"/>
                  <a:pt x="3323796" y="4919044"/>
                  <a:pt x="3319034" y="4928569"/>
                </a:cubicBezTo>
                <a:cubicBezTo>
                  <a:pt x="3295221" y="4942856"/>
                  <a:pt x="3276171" y="4971431"/>
                  <a:pt x="3261884" y="4985719"/>
                </a:cubicBezTo>
                <a:cubicBezTo>
                  <a:pt x="3257121" y="4990481"/>
                  <a:pt x="3242834" y="4985719"/>
                  <a:pt x="3238071" y="4990481"/>
                </a:cubicBezTo>
                <a:cubicBezTo>
                  <a:pt x="3223784" y="4995244"/>
                  <a:pt x="3219021" y="5014294"/>
                  <a:pt x="3204734" y="5023819"/>
                </a:cubicBezTo>
                <a:cubicBezTo>
                  <a:pt x="3185684" y="5038106"/>
                  <a:pt x="3166634" y="5042869"/>
                  <a:pt x="3147584" y="5057156"/>
                </a:cubicBezTo>
                <a:cubicBezTo>
                  <a:pt x="3147584" y="5057156"/>
                  <a:pt x="3147584" y="5061919"/>
                  <a:pt x="3152346" y="5066681"/>
                </a:cubicBezTo>
                <a:cubicBezTo>
                  <a:pt x="3176159" y="5028581"/>
                  <a:pt x="3214259" y="5057156"/>
                  <a:pt x="3228546" y="5019056"/>
                </a:cubicBezTo>
                <a:lnTo>
                  <a:pt x="3242834" y="5019056"/>
                </a:lnTo>
                <a:cubicBezTo>
                  <a:pt x="3228546" y="5042869"/>
                  <a:pt x="3209496" y="5061919"/>
                  <a:pt x="3214259" y="5095256"/>
                </a:cubicBezTo>
                <a:cubicBezTo>
                  <a:pt x="3233309" y="5066681"/>
                  <a:pt x="3247596" y="5023819"/>
                  <a:pt x="3280934" y="4990481"/>
                </a:cubicBezTo>
                <a:cubicBezTo>
                  <a:pt x="3290459" y="4976194"/>
                  <a:pt x="3314271" y="4952381"/>
                  <a:pt x="3333321" y="4942856"/>
                </a:cubicBezTo>
                <a:cubicBezTo>
                  <a:pt x="3338084" y="4938094"/>
                  <a:pt x="3352371" y="4938094"/>
                  <a:pt x="3361896" y="4933331"/>
                </a:cubicBezTo>
                <a:cubicBezTo>
                  <a:pt x="3376184" y="4919044"/>
                  <a:pt x="3380946" y="4895279"/>
                  <a:pt x="3390471" y="4880991"/>
                </a:cubicBezTo>
                <a:cubicBezTo>
                  <a:pt x="3409521" y="4842891"/>
                  <a:pt x="3466671" y="4819079"/>
                  <a:pt x="3495199" y="4804791"/>
                </a:cubicBezTo>
                <a:cubicBezTo>
                  <a:pt x="3509486" y="4861941"/>
                  <a:pt x="3409521" y="4814316"/>
                  <a:pt x="3414284" y="4890516"/>
                </a:cubicBezTo>
                <a:cubicBezTo>
                  <a:pt x="3419046" y="4885754"/>
                  <a:pt x="3419046" y="4876229"/>
                  <a:pt x="3433334" y="4876229"/>
                </a:cubicBezTo>
                <a:lnTo>
                  <a:pt x="3461909" y="4876229"/>
                </a:lnTo>
                <a:cubicBezTo>
                  <a:pt x="3461909" y="4909566"/>
                  <a:pt x="3385709" y="4923806"/>
                  <a:pt x="3376184" y="4952381"/>
                </a:cubicBezTo>
                <a:cubicBezTo>
                  <a:pt x="3366659" y="4966669"/>
                  <a:pt x="3309509" y="4985719"/>
                  <a:pt x="3328559" y="5028581"/>
                </a:cubicBezTo>
                <a:cubicBezTo>
                  <a:pt x="3338084" y="5023819"/>
                  <a:pt x="3347609" y="5000006"/>
                  <a:pt x="3371421" y="4995244"/>
                </a:cubicBezTo>
                <a:cubicBezTo>
                  <a:pt x="3352371" y="5023819"/>
                  <a:pt x="3342846" y="5052394"/>
                  <a:pt x="3323796" y="5080969"/>
                </a:cubicBezTo>
                <a:lnTo>
                  <a:pt x="3328559" y="5100019"/>
                </a:lnTo>
                <a:cubicBezTo>
                  <a:pt x="3338084" y="5090494"/>
                  <a:pt x="3352371" y="5085731"/>
                  <a:pt x="3361896" y="5076206"/>
                </a:cubicBezTo>
                <a:cubicBezTo>
                  <a:pt x="3352371" y="5104781"/>
                  <a:pt x="3295221" y="5123831"/>
                  <a:pt x="3299984" y="5166694"/>
                </a:cubicBezTo>
                <a:cubicBezTo>
                  <a:pt x="3314271" y="5157169"/>
                  <a:pt x="3328559" y="5138119"/>
                  <a:pt x="3347609" y="5123831"/>
                </a:cubicBezTo>
                <a:cubicBezTo>
                  <a:pt x="3357134" y="5133356"/>
                  <a:pt x="3357134" y="5142881"/>
                  <a:pt x="3366659" y="5147644"/>
                </a:cubicBezTo>
                <a:cubicBezTo>
                  <a:pt x="3357134" y="5152406"/>
                  <a:pt x="3347609" y="5161931"/>
                  <a:pt x="3347609" y="5185744"/>
                </a:cubicBezTo>
                <a:cubicBezTo>
                  <a:pt x="3357134" y="5180981"/>
                  <a:pt x="3366659" y="5171456"/>
                  <a:pt x="3376184" y="5166694"/>
                </a:cubicBezTo>
                <a:cubicBezTo>
                  <a:pt x="3380946" y="5171456"/>
                  <a:pt x="3385709" y="5180981"/>
                  <a:pt x="3395234" y="5190506"/>
                </a:cubicBezTo>
                <a:cubicBezTo>
                  <a:pt x="3399996" y="5180981"/>
                  <a:pt x="3404759" y="5166694"/>
                  <a:pt x="3404759" y="5157169"/>
                </a:cubicBezTo>
                <a:cubicBezTo>
                  <a:pt x="3414284" y="5166694"/>
                  <a:pt x="3423809" y="5180981"/>
                  <a:pt x="3433334" y="5195269"/>
                </a:cubicBezTo>
                <a:cubicBezTo>
                  <a:pt x="3404759" y="5200031"/>
                  <a:pt x="3357134" y="5204794"/>
                  <a:pt x="3347609" y="5204794"/>
                </a:cubicBezTo>
                <a:cubicBezTo>
                  <a:pt x="3123771" y="5204794"/>
                  <a:pt x="2899982" y="5066681"/>
                  <a:pt x="2676192" y="5066681"/>
                </a:cubicBezTo>
                <a:cubicBezTo>
                  <a:pt x="2647617" y="5066681"/>
                  <a:pt x="2538079" y="5080969"/>
                  <a:pt x="2528554" y="5109544"/>
                </a:cubicBezTo>
                <a:cubicBezTo>
                  <a:pt x="2519029" y="5128594"/>
                  <a:pt x="2523792" y="5161931"/>
                  <a:pt x="2519029" y="5185744"/>
                </a:cubicBezTo>
                <a:lnTo>
                  <a:pt x="2514267" y="5319046"/>
                </a:lnTo>
                <a:cubicBezTo>
                  <a:pt x="2452354" y="5299996"/>
                  <a:pt x="2399967" y="5280994"/>
                  <a:pt x="2347579" y="5238131"/>
                </a:cubicBezTo>
                <a:cubicBezTo>
                  <a:pt x="2352342" y="5238131"/>
                  <a:pt x="2352342" y="5242894"/>
                  <a:pt x="2352342" y="5228606"/>
                </a:cubicBezTo>
                <a:cubicBezTo>
                  <a:pt x="2352342" y="5219081"/>
                  <a:pt x="2338102" y="5209556"/>
                  <a:pt x="2338102" y="5200031"/>
                </a:cubicBezTo>
                <a:cubicBezTo>
                  <a:pt x="2338102" y="5180981"/>
                  <a:pt x="2338102" y="5157169"/>
                  <a:pt x="2333339" y="5142881"/>
                </a:cubicBezTo>
                <a:cubicBezTo>
                  <a:pt x="2328577" y="5123831"/>
                  <a:pt x="2309527" y="5085731"/>
                  <a:pt x="2290477" y="5066681"/>
                </a:cubicBezTo>
                <a:cubicBezTo>
                  <a:pt x="2266664" y="5033344"/>
                  <a:pt x="2252377" y="5000006"/>
                  <a:pt x="2228564" y="4966669"/>
                </a:cubicBezTo>
                <a:cubicBezTo>
                  <a:pt x="2228564" y="4966669"/>
                  <a:pt x="2223802" y="4961906"/>
                  <a:pt x="2223802" y="4976194"/>
                </a:cubicBezTo>
                <a:cubicBezTo>
                  <a:pt x="2223802" y="4985719"/>
                  <a:pt x="2233327" y="4990481"/>
                  <a:pt x="2233327" y="4995244"/>
                </a:cubicBezTo>
                <a:cubicBezTo>
                  <a:pt x="2266664" y="5052394"/>
                  <a:pt x="2328577" y="5114306"/>
                  <a:pt x="2323814" y="5166694"/>
                </a:cubicBezTo>
                <a:cubicBezTo>
                  <a:pt x="2323814" y="5176219"/>
                  <a:pt x="2319052" y="5190506"/>
                  <a:pt x="2323814" y="5204794"/>
                </a:cubicBezTo>
                <a:cubicBezTo>
                  <a:pt x="2328577" y="5214319"/>
                  <a:pt x="2338102" y="5228606"/>
                  <a:pt x="2342817" y="5238131"/>
                </a:cubicBezTo>
                <a:cubicBezTo>
                  <a:pt x="2095214" y="5042869"/>
                  <a:pt x="1823799" y="4852416"/>
                  <a:pt x="1580912" y="4738116"/>
                </a:cubicBezTo>
                <a:cubicBezTo>
                  <a:pt x="1590437" y="4733354"/>
                  <a:pt x="1599962" y="4714304"/>
                  <a:pt x="1609487" y="4704779"/>
                </a:cubicBezTo>
                <a:cubicBezTo>
                  <a:pt x="1619012" y="4690491"/>
                  <a:pt x="1638062" y="4700016"/>
                  <a:pt x="1652349" y="4680966"/>
                </a:cubicBezTo>
                <a:cubicBezTo>
                  <a:pt x="1652349" y="4680966"/>
                  <a:pt x="1652349" y="4676204"/>
                  <a:pt x="1642824" y="4676204"/>
                </a:cubicBezTo>
                <a:cubicBezTo>
                  <a:pt x="1609487" y="4676204"/>
                  <a:pt x="1585674" y="4709541"/>
                  <a:pt x="1571435" y="4723829"/>
                </a:cubicBezTo>
                <a:cubicBezTo>
                  <a:pt x="1571435" y="4709541"/>
                  <a:pt x="1566672" y="4690491"/>
                  <a:pt x="1566672" y="4676204"/>
                </a:cubicBezTo>
                <a:cubicBezTo>
                  <a:pt x="1566672" y="4666679"/>
                  <a:pt x="1561910" y="4652391"/>
                  <a:pt x="1571435" y="4652391"/>
                </a:cubicBezTo>
                <a:cubicBezTo>
                  <a:pt x="1590437" y="4642866"/>
                  <a:pt x="1623774" y="4638104"/>
                  <a:pt x="1647587" y="4628579"/>
                </a:cubicBezTo>
                <a:cubicBezTo>
                  <a:pt x="1685687" y="4609529"/>
                  <a:pt x="1676162" y="4571429"/>
                  <a:pt x="1704737" y="4571429"/>
                </a:cubicBezTo>
                <a:cubicBezTo>
                  <a:pt x="1733312" y="4571429"/>
                  <a:pt x="1771412" y="4609529"/>
                  <a:pt x="1795224" y="4619054"/>
                </a:cubicBezTo>
                <a:close/>
                <a:moveTo>
                  <a:pt x="8657129" y="4571429"/>
                </a:moveTo>
                <a:lnTo>
                  <a:pt x="8657129" y="4600004"/>
                </a:lnTo>
                <a:lnTo>
                  <a:pt x="8638079" y="4600004"/>
                </a:lnTo>
                <a:lnTo>
                  <a:pt x="8638079" y="4576191"/>
                </a:lnTo>
                <a:lnTo>
                  <a:pt x="8647604" y="4566666"/>
                </a:lnTo>
                <a:cubicBezTo>
                  <a:pt x="8647604" y="4566666"/>
                  <a:pt x="8652367" y="4571429"/>
                  <a:pt x="8657129" y="4571429"/>
                </a:cubicBezTo>
                <a:close/>
                <a:moveTo>
                  <a:pt x="12628531" y="4585716"/>
                </a:moveTo>
                <a:lnTo>
                  <a:pt x="12623816" y="4571429"/>
                </a:lnTo>
                <a:cubicBezTo>
                  <a:pt x="12628531" y="4566666"/>
                  <a:pt x="12633294" y="4561904"/>
                  <a:pt x="12638056" y="4561904"/>
                </a:cubicBezTo>
                <a:cubicBezTo>
                  <a:pt x="12638056" y="4566666"/>
                  <a:pt x="12628531" y="4576191"/>
                  <a:pt x="12628531" y="4585716"/>
                </a:cubicBezTo>
                <a:close/>
                <a:moveTo>
                  <a:pt x="11785711" y="4614291"/>
                </a:moveTo>
                <a:lnTo>
                  <a:pt x="11785711" y="4642866"/>
                </a:lnTo>
                <a:lnTo>
                  <a:pt x="11771423" y="4642866"/>
                </a:lnTo>
                <a:cubicBezTo>
                  <a:pt x="11742848" y="4623816"/>
                  <a:pt x="11699986" y="4628579"/>
                  <a:pt x="11699986" y="4595241"/>
                </a:cubicBezTo>
                <a:cubicBezTo>
                  <a:pt x="11714273" y="4585716"/>
                  <a:pt x="11728561" y="4561904"/>
                  <a:pt x="11738086" y="4561904"/>
                </a:cubicBezTo>
                <a:cubicBezTo>
                  <a:pt x="11761898" y="4561904"/>
                  <a:pt x="11785711" y="4604766"/>
                  <a:pt x="11785711" y="4614291"/>
                </a:cubicBezTo>
                <a:close/>
                <a:moveTo>
                  <a:pt x="11552348" y="4561904"/>
                </a:moveTo>
                <a:lnTo>
                  <a:pt x="11547586" y="4561904"/>
                </a:lnTo>
                <a:lnTo>
                  <a:pt x="11552348" y="4561904"/>
                </a:lnTo>
                <a:close/>
                <a:moveTo>
                  <a:pt x="10761869" y="4614291"/>
                </a:moveTo>
                <a:lnTo>
                  <a:pt x="10761869" y="4633341"/>
                </a:lnTo>
                <a:cubicBezTo>
                  <a:pt x="10747581" y="4623816"/>
                  <a:pt x="10723769" y="4619054"/>
                  <a:pt x="10709529" y="4609529"/>
                </a:cubicBezTo>
                <a:cubicBezTo>
                  <a:pt x="10690479" y="4600004"/>
                  <a:pt x="10680954" y="4576191"/>
                  <a:pt x="10676192" y="4557141"/>
                </a:cubicBezTo>
                <a:cubicBezTo>
                  <a:pt x="10704767" y="4576191"/>
                  <a:pt x="10733294" y="4590479"/>
                  <a:pt x="10761869" y="4614291"/>
                </a:cubicBezTo>
                <a:close/>
                <a:moveTo>
                  <a:pt x="11785711" y="4585716"/>
                </a:moveTo>
                <a:cubicBezTo>
                  <a:pt x="11780948" y="4580954"/>
                  <a:pt x="11776186" y="4571429"/>
                  <a:pt x="11766661" y="4561904"/>
                </a:cubicBezTo>
                <a:cubicBezTo>
                  <a:pt x="11766661" y="4557141"/>
                  <a:pt x="11776186" y="4552379"/>
                  <a:pt x="11785711" y="4547616"/>
                </a:cubicBezTo>
                <a:lnTo>
                  <a:pt x="11785711" y="4585716"/>
                </a:lnTo>
                <a:close/>
                <a:moveTo>
                  <a:pt x="12880944" y="4566666"/>
                </a:moveTo>
                <a:cubicBezTo>
                  <a:pt x="12880944" y="4585716"/>
                  <a:pt x="12866656" y="4609529"/>
                  <a:pt x="12847606" y="4609529"/>
                </a:cubicBezTo>
                <a:cubicBezTo>
                  <a:pt x="12833319" y="4609529"/>
                  <a:pt x="12809506" y="4585716"/>
                  <a:pt x="12799981" y="4585716"/>
                </a:cubicBezTo>
                <a:cubicBezTo>
                  <a:pt x="12785694" y="4585716"/>
                  <a:pt x="12776169" y="4595241"/>
                  <a:pt x="12766644" y="4595241"/>
                </a:cubicBezTo>
                <a:cubicBezTo>
                  <a:pt x="12752356" y="4595241"/>
                  <a:pt x="12695206" y="4571429"/>
                  <a:pt x="12690444" y="4557141"/>
                </a:cubicBezTo>
                <a:cubicBezTo>
                  <a:pt x="12709494" y="4566666"/>
                  <a:pt x="12738069" y="4571429"/>
                  <a:pt x="12747594" y="4571429"/>
                </a:cubicBezTo>
                <a:cubicBezTo>
                  <a:pt x="12761881" y="4571429"/>
                  <a:pt x="12795219" y="4566666"/>
                  <a:pt x="12814269" y="4557141"/>
                </a:cubicBezTo>
                <a:cubicBezTo>
                  <a:pt x="12828556" y="4552379"/>
                  <a:pt x="12842844" y="4538091"/>
                  <a:pt x="12857131" y="4538091"/>
                </a:cubicBezTo>
                <a:cubicBezTo>
                  <a:pt x="12866656" y="4538091"/>
                  <a:pt x="12880944" y="4552379"/>
                  <a:pt x="12880944" y="4566666"/>
                </a:cubicBezTo>
                <a:close/>
                <a:moveTo>
                  <a:pt x="12647581" y="4547616"/>
                </a:moveTo>
                <a:cubicBezTo>
                  <a:pt x="12633294" y="4552379"/>
                  <a:pt x="12609529" y="4571429"/>
                  <a:pt x="12609529" y="4580954"/>
                </a:cubicBezTo>
                <a:cubicBezTo>
                  <a:pt x="12609529" y="4595241"/>
                  <a:pt x="12619054" y="4604766"/>
                  <a:pt x="12628531" y="4604766"/>
                </a:cubicBezTo>
                <a:cubicBezTo>
                  <a:pt x="12642819" y="4604766"/>
                  <a:pt x="12661869" y="4580954"/>
                  <a:pt x="12671394" y="4580954"/>
                </a:cubicBezTo>
                <a:cubicBezTo>
                  <a:pt x="12685681" y="4580954"/>
                  <a:pt x="12695206" y="4585716"/>
                  <a:pt x="12709494" y="4585716"/>
                </a:cubicBezTo>
                <a:cubicBezTo>
                  <a:pt x="12709494" y="4590479"/>
                  <a:pt x="12714256" y="4580954"/>
                  <a:pt x="12714256" y="4595241"/>
                </a:cubicBezTo>
                <a:cubicBezTo>
                  <a:pt x="12714256" y="4604766"/>
                  <a:pt x="12709494" y="4604766"/>
                  <a:pt x="12704731" y="4609529"/>
                </a:cubicBezTo>
                <a:cubicBezTo>
                  <a:pt x="12719019" y="4609529"/>
                  <a:pt x="12714256" y="4604766"/>
                  <a:pt x="12728544" y="4600004"/>
                </a:cubicBezTo>
                <a:cubicBezTo>
                  <a:pt x="12728544" y="4604766"/>
                  <a:pt x="12719019" y="4614291"/>
                  <a:pt x="12723781" y="4623816"/>
                </a:cubicBezTo>
                <a:lnTo>
                  <a:pt x="12733306" y="4614291"/>
                </a:lnTo>
                <a:cubicBezTo>
                  <a:pt x="12733306" y="4619054"/>
                  <a:pt x="12742831" y="4623816"/>
                  <a:pt x="12742831" y="4638104"/>
                </a:cubicBezTo>
                <a:cubicBezTo>
                  <a:pt x="12742831" y="4647629"/>
                  <a:pt x="12733306" y="4661916"/>
                  <a:pt x="12723781" y="4666679"/>
                </a:cubicBezTo>
                <a:cubicBezTo>
                  <a:pt x="12680919" y="4704779"/>
                  <a:pt x="12638056" y="4761929"/>
                  <a:pt x="12614291" y="4780979"/>
                </a:cubicBezTo>
                <a:cubicBezTo>
                  <a:pt x="12600004" y="4790504"/>
                  <a:pt x="12580954" y="4790504"/>
                  <a:pt x="12571429" y="4800029"/>
                </a:cubicBezTo>
                <a:cubicBezTo>
                  <a:pt x="12542854" y="4814316"/>
                  <a:pt x="12519041" y="4842891"/>
                  <a:pt x="12495229" y="4861941"/>
                </a:cubicBezTo>
                <a:cubicBezTo>
                  <a:pt x="12509516" y="4838129"/>
                  <a:pt x="12519041" y="4809554"/>
                  <a:pt x="12528566" y="4785741"/>
                </a:cubicBezTo>
                <a:cubicBezTo>
                  <a:pt x="12509516" y="4742879"/>
                  <a:pt x="12595241" y="4719066"/>
                  <a:pt x="12600004" y="4671441"/>
                </a:cubicBezTo>
                <a:cubicBezTo>
                  <a:pt x="12580954" y="4695254"/>
                  <a:pt x="12557141" y="4719066"/>
                  <a:pt x="12533329" y="4742879"/>
                </a:cubicBezTo>
                <a:cubicBezTo>
                  <a:pt x="12533329" y="4719066"/>
                  <a:pt x="12547616" y="4680966"/>
                  <a:pt x="12547616" y="4666679"/>
                </a:cubicBezTo>
                <a:cubicBezTo>
                  <a:pt x="12547616" y="4657154"/>
                  <a:pt x="12542854" y="4657154"/>
                  <a:pt x="12538091" y="4652391"/>
                </a:cubicBezTo>
                <a:cubicBezTo>
                  <a:pt x="12528566" y="4638104"/>
                  <a:pt x="12509516" y="4619054"/>
                  <a:pt x="12495229" y="4614291"/>
                </a:cubicBezTo>
                <a:cubicBezTo>
                  <a:pt x="12490466" y="4609529"/>
                  <a:pt x="12480941" y="4619054"/>
                  <a:pt x="12471416" y="4619054"/>
                </a:cubicBezTo>
                <a:cubicBezTo>
                  <a:pt x="12466654" y="4614291"/>
                  <a:pt x="12466654" y="4614291"/>
                  <a:pt x="12466654" y="4604766"/>
                </a:cubicBezTo>
                <a:cubicBezTo>
                  <a:pt x="12466654" y="4552379"/>
                  <a:pt x="12533329" y="4561904"/>
                  <a:pt x="12557141" y="4542854"/>
                </a:cubicBezTo>
                <a:lnTo>
                  <a:pt x="12571429" y="4542854"/>
                </a:lnTo>
                <a:cubicBezTo>
                  <a:pt x="12576191" y="4557141"/>
                  <a:pt x="12576191" y="4580954"/>
                  <a:pt x="12576191" y="4590479"/>
                </a:cubicBezTo>
                <a:cubicBezTo>
                  <a:pt x="12590479" y="4571429"/>
                  <a:pt x="12576191" y="4538091"/>
                  <a:pt x="12614291" y="4538091"/>
                </a:cubicBezTo>
                <a:cubicBezTo>
                  <a:pt x="12623816" y="4538091"/>
                  <a:pt x="12638056" y="4542854"/>
                  <a:pt x="12647581" y="4547616"/>
                </a:cubicBezTo>
                <a:close/>
                <a:moveTo>
                  <a:pt x="11933300" y="4576191"/>
                </a:moveTo>
                <a:cubicBezTo>
                  <a:pt x="11933300" y="4590479"/>
                  <a:pt x="11876150" y="4614291"/>
                  <a:pt x="11876150" y="4647629"/>
                </a:cubicBezTo>
                <a:cubicBezTo>
                  <a:pt x="11876150" y="4661916"/>
                  <a:pt x="11885675" y="4676204"/>
                  <a:pt x="11895200" y="4690491"/>
                </a:cubicBezTo>
                <a:cubicBezTo>
                  <a:pt x="11899963" y="4700016"/>
                  <a:pt x="11919013" y="4704779"/>
                  <a:pt x="11928538" y="4719066"/>
                </a:cubicBezTo>
                <a:cubicBezTo>
                  <a:pt x="11938063" y="4733354"/>
                  <a:pt x="11942825" y="4780979"/>
                  <a:pt x="11980925" y="4790504"/>
                </a:cubicBezTo>
                <a:cubicBezTo>
                  <a:pt x="11899963" y="4757166"/>
                  <a:pt x="11871388" y="4700016"/>
                  <a:pt x="11871388" y="4652391"/>
                </a:cubicBezTo>
                <a:cubicBezTo>
                  <a:pt x="11871388" y="4609529"/>
                  <a:pt x="11890438" y="4576191"/>
                  <a:pt x="11914250" y="4538091"/>
                </a:cubicBezTo>
                <a:cubicBezTo>
                  <a:pt x="11928538" y="4552379"/>
                  <a:pt x="11933300" y="4566666"/>
                  <a:pt x="11933300" y="4576191"/>
                </a:cubicBezTo>
                <a:close/>
                <a:moveTo>
                  <a:pt x="1419035" y="4538091"/>
                </a:moveTo>
                <a:lnTo>
                  <a:pt x="1438085" y="4909566"/>
                </a:lnTo>
                <a:cubicBezTo>
                  <a:pt x="1395222" y="4904804"/>
                  <a:pt x="1361885" y="4904804"/>
                  <a:pt x="1333310" y="4909566"/>
                </a:cubicBezTo>
                <a:lnTo>
                  <a:pt x="1333310" y="4833366"/>
                </a:lnTo>
                <a:lnTo>
                  <a:pt x="1390460" y="4833366"/>
                </a:lnTo>
                <a:lnTo>
                  <a:pt x="1390460" y="4695254"/>
                </a:lnTo>
                <a:cubicBezTo>
                  <a:pt x="1380935" y="4685729"/>
                  <a:pt x="1361885" y="4671441"/>
                  <a:pt x="1352360" y="4671441"/>
                </a:cubicBezTo>
                <a:cubicBezTo>
                  <a:pt x="1338072" y="4671441"/>
                  <a:pt x="1323785" y="4685729"/>
                  <a:pt x="1314260" y="4695254"/>
                </a:cubicBezTo>
                <a:cubicBezTo>
                  <a:pt x="1285685" y="4690491"/>
                  <a:pt x="1280922" y="4719066"/>
                  <a:pt x="1271397" y="4747641"/>
                </a:cubicBezTo>
                <a:cubicBezTo>
                  <a:pt x="1266635" y="4709541"/>
                  <a:pt x="1280922" y="4661916"/>
                  <a:pt x="1223772" y="4661916"/>
                </a:cubicBezTo>
                <a:cubicBezTo>
                  <a:pt x="1204722" y="4661916"/>
                  <a:pt x="1199960" y="4657154"/>
                  <a:pt x="1176195" y="4685729"/>
                </a:cubicBezTo>
                <a:lnTo>
                  <a:pt x="1176195" y="4847654"/>
                </a:lnTo>
                <a:cubicBezTo>
                  <a:pt x="1152382" y="4752404"/>
                  <a:pt x="1166670" y="4790504"/>
                  <a:pt x="1166670" y="4761929"/>
                </a:cubicBezTo>
                <a:cubicBezTo>
                  <a:pt x="1166670" y="4752404"/>
                  <a:pt x="1166670" y="4738116"/>
                  <a:pt x="1171432" y="4700016"/>
                </a:cubicBezTo>
                <a:cubicBezTo>
                  <a:pt x="1166670" y="4695254"/>
                  <a:pt x="1166670" y="4695254"/>
                  <a:pt x="1157145" y="4695254"/>
                </a:cubicBezTo>
                <a:cubicBezTo>
                  <a:pt x="1133332" y="4695254"/>
                  <a:pt x="1138095" y="4709541"/>
                  <a:pt x="1119045" y="4738116"/>
                </a:cubicBezTo>
                <a:cubicBezTo>
                  <a:pt x="1119045" y="4719066"/>
                  <a:pt x="1119045" y="4666679"/>
                  <a:pt x="1080945" y="4666679"/>
                </a:cubicBezTo>
                <a:cubicBezTo>
                  <a:pt x="1066657" y="4666679"/>
                  <a:pt x="1057132" y="4676204"/>
                  <a:pt x="1042845" y="4690491"/>
                </a:cubicBezTo>
                <a:lnTo>
                  <a:pt x="1042845" y="4833366"/>
                </a:lnTo>
                <a:lnTo>
                  <a:pt x="1071420" y="4833366"/>
                </a:lnTo>
                <a:cubicBezTo>
                  <a:pt x="1057132" y="4857179"/>
                  <a:pt x="1038082" y="4900041"/>
                  <a:pt x="1009507" y="4904804"/>
                </a:cubicBezTo>
                <a:lnTo>
                  <a:pt x="1038082" y="4538091"/>
                </a:lnTo>
                <a:lnTo>
                  <a:pt x="1419035" y="4538091"/>
                </a:lnTo>
                <a:close/>
                <a:moveTo>
                  <a:pt x="11095244" y="4600004"/>
                </a:moveTo>
                <a:cubicBezTo>
                  <a:pt x="11085719" y="4609529"/>
                  <a:pt x="11061906" y="4633341"/>
                  <a:pt x="11061906" y="4652391"/>
                </a:cubicBezTo>
                <a:cubicBezTo>
                  <a:pt x="11057144" y="4652391"/>
                  <a:pt x="11052381" y="4642866"/>
                  <a:pt x="11047619" y="4638104"/>
                </a:cubicBezTo>
                <a:cubicBezTo>
                  <a:pt x="11004756" y="4676204"/>
                  <a:pt x="10999994" y="4695254"/>
                  <a:pt x="10999994" y="4728591"/>
                </a:cubicBezTo>
                <a:cubicBezTo>
                  <a:pt x="10999994" y="4761929"/>
                  <a:pt x="11009519" y="4804791"/>
                  <a:pt x="11061906" y="4823841"/>
                </a:cubicBezTo>
                <a:lnTo>
                  <a:pt x="11047619" y="4838129"/>
                </a:lnTo>
                <a:cubicBezTo>
                  <a:pt x="11042856" y="4833366"/>
                  <a:pt x="11042856" y="4823841"/>
                  <a:pt x="11033331" y="4823841"/>
                </a:cubicBezTo>
                <a:cubicBezTo>
                  <a:pt x="11019044" y="4823841"/>
                  <a:pt x="11019044" y="4828604"/>
                  <a:pt x="11019044" y="4833366"/>
                </a:cubicBezTo>
                <a:cubicBezTo>
                  <a:pt x="11014281" y="4819079"/>
                  <a:pt x="11014281" y="4790504"/>
                  <a:pt x="10990469" y="4785741"/>
                </a:cubicBezTo>
                <a:lnTo>
                  <a:pt x="10990469" y="4533376"/>
                </a:lnTo>
                <a:cubicBezTo>
                  <a:pt x="11023806" y="4557141"/>
                  <a:pt x="11061906" y="4580954"/>
                  <a:pt x="11095244" y="4600004"/>
                </a:cubicBezTo>
                <a:close/>
                <a:moveTo>
                  <a:pt x="10966656" y="4776216"/>
                </a:moveTo>
                <a:lnTo>
                  <a:pt x="10938081" y="4761929"/>
                </a:lnTo>
                <a:cubicBezTo>
                  <a:pt x="10938081" y="4742879"/>
                  <a:pt x="10928556" y="4714304"/>
                  <a:pt x="10923794" y="4685729"/>
                </a:cubicBezTo>
                <a:cubicBezTo>
                  <a:pt x="10914269" y="4695254"/>
                  <a:pt x="10909506" y="4709541"/>
                  <a:pt x="10904744" y="4719066"/>
                </a:cubicBezTo>
                <a:cubicBezTo>
                  <a:pt x="10890456" y="4728591"/>
                  <a:pt x="10871406" y="4742879"/>
                  <a:pt x="10857119" y="4752404"/>
                </a:cubicBezTo>
                <a:cubicBezTo>
                  <a:pt x="10880931" y="4704779"/>
                  <a:pt x="10838069" y="4633341"/>
                  <a:pt x="10780919" y="4590479"/>
                </a:cubicBezTo>
                <a:cubicBezTo>
                  <a:pt x="10776156" y="4595241"/>
                  <a:pt x="10771394" y="4600004"/>
                  <a:pt x="10771394" y="4604766"/>
                </a:cubicBezTo>
                <a:cubicBezTo>
                  <a:pt x="10747581" y="4590479"/>
                  <a:pt x="10719054" y="4571429"/>
                  <a:pt x="10695242" y="4552379"/>
                </a:cubicBezTo>
                <a:lnTo>
                  <a:pt x="10966656" y="4528614"/>
                </a:lnTo>
                <a:lnTo>
                  <a:pt x="10966656" y="4776216"/>
                </a:lnTo>
                <a:close/>
                <a:moveTo>
                  <a:pt x="12366641" y="4695254"/>
                </a:moveTo>
                <a:cubicBezTo>
                  <a:pt x="12366641" y="4680966"/>
                  <a:pt x="12376166" y="4661916"/>
                  <a:pt x="12376166" y="4652391"/>
                </a:cubicBezTo>
                <a:cubicBezTo>
                  <a:pt x="12376166" y="4600004"/>
                  <a:pt x="12280916" y="4633341"/>
                  <a:pt x="12280916" y="4600004"/>
                </a:cubicBezTo>
                <a:cubicBezTo>
                  <a:pt x="12280916" y="4600004"/>
                  <a:pt x="12280916" y="4590479"/>
                  <a:pt x="12276154" y="4580954"/>
                </a:cubicBezTo>
                <a:cubicBezTo>
                  <a:pt x="12271391" y="4566666"/>
                  <a:pt x="12233338" y="4552379"/>
                  <a:pt x="12242863" y="4533376"/>
                </a:cubicBezTo>
                <a:cubicBezTo>
                  <a:pt x="12285679" y="4547616"/>
                  <a:pt x="12380929" y="4595241"/>
                  <a:pt x="12399979" y="4666679"/>
                </a:cubicBezTo>
                <a:cubicBezTo>
                  <a:pt x="12390454" y="4671441"/>
                  <a:pt x="12376166" y="4680966"/>
                  <a:pt x="12366641" y="4695254"/>
                </a:cubicBezTo>
                <a:close/>
                <a:moveTo>
                  <a:pt x="11209496" y="4509564"/>
                </a:moveTo>
                <a:cubicBezTo>
                  <a:pt x="11261883" y="4514326"/>
                  <a:pt x="11314271" y="4523851"/>
                  <a:pt x="11366658" y="4528614"/>
                </a:cubicBezTo>
                <a:cubicBezTo>
                  <a:pt x="11361896" y="4538091"/>
                  <a:pt x="11352371" y="4542854"/>
                  <a:pt x="11342846" y="4542854"/>
                </a:cubicBezTo>
                <a:cubicBezTo>
                  <a:pt x="11328558" y="4542854"/>
                  <a:pt x="11309508" y="4528614"/>
                  <a:pt x="11290458" y="4519089"/>
                </a:cubicBezTo>
                <a:cubicBezTo>
                  <a:pt x="11280933" y="4514326"/>
                  <a:pt x="11266646" y="4519089"/>
                  <a:pt x="11252359" y="4519089"/>
                </a:cubicBezTo>
                <a:cubicBezTo>
                  <a:pt x="11214259" y="4519089"/>
                  <a:pt x="11157109" y="4547616"/>
                  <a:pt x="11157109" y="4585716"/>
                </a:cubicBezTo>
                <a:cubicBezTo>
                  <a:pt x="11157109" y="4604766"/>
                  <a:pt x="11190446" y="4614291"/>
                  <a:pt x="11204734" y="4623816"/>
                </a:cubicBezTo>
                <a:cubicBezTo>
                  <a:pt x="11209496" y="4623816"/>
                  <a:pt x="11214259" y="4638104"/>
                  <a:pt x="11223784" y="4642866"/>
                </a:cubicBezTo>
                <a:cubicBezTo>
                  <a:pt x="11228546" y="4652391"/>
                  <a:pt x="11238071" y="4657154"/>
                  <a:pt x="11252359" y="4657154"/>
                </a:cubicBezTo>
                <a:cubicBezTo>
                  <a:pt x="11261883" y="4657154"/>
                  <a:pt x="11290458" y="4647629"/>
                  <a:pt x="11309508" y="4638104"/>
                </a:cubicBezTo>
                <a:cubicBezTo>
                  <a:pt x="11319033" y="4633341"/>
                  <a:pt x="11328558" y="4619054"/>
                  <a:pt x="11328558" y="4609529"/>
                </a:cubicBezTo>
                <a:cubicBezTo>
                  <a:pt x="11328558" y="4600004"/>
                  <a:pt x="11338083" y="4590479"/>
                  <a:pt x="11338083" y="4576191"/>
                </a:cubicBezTo>
                <a:cubicBezTo>
                  <a:pt x="11338083" y="4557141"/>
                  <a:pt x="11271408" y="4538091"/>
                  <a:pt x="11271408" y="4538091"/>
                </a:cubicBezTo>
                <a:cubicBezTo>
                  <a:pt x="11252359" y="4538091"/>
                  <a:pt x="11199971" y="4552379"/>
                  <a:pt x="11199971" y="4576191"/>
                </a:cubicBezTo>
                <a:cubicBezTo>
                  <a:pt x="11199971" y="4600004"/>
                  <a:pt x="11252359" y="4623816"/>
                  <a:pt x="11261883" y="4623816"/>
                </a:cubicBezTo>
                <a:cubicBezTo>
                  <a:pt x="11280933" y="4623816"/>
                  <a:pt x="11304746" y="4595241"/>
                  <a:pt x="11304746" y="4585716"/>
                </a:cubicBezTo>
                <a:cubicBezTo>
                  <a:pt x="11304746" y="4561904"/>
                  <a:pt x="11276171" y="4561904"/>
                  <a:pt x="11271408" y="4561904"/>
                </a:cubicBezTo>
                <a:cubicBezTo>
                  <a:pt x="11247596" y="4561904"/>
                  <a:pt x="11247596" y="4576191"/>
                  <a:pt x="11247596" y="4580954"/>
                </a:cubicBezTo>
                <a:cubicBezTo>
                  <a:pt x="11247596" y="4595241"/>
                  <a:pt x="11257121" y="4600004"/>
                  <a:pt x="11261883" y="4604766"/>
                </a:cubicBezTo>
                <a:cubicBezTo>
                  <a:pt x="11266646" y="4604766"/>
                  <a:pt x="11271408" y="4600004"/>
                  <a:pt x="11276171" y="4595241"/>
                </a:cubicBezTo>
                <a:cubicBezTo>
                  <a:pt x="11271408" y="4585716"/>
                  <a:pt x="11261883" y="4585716"/>
                  <a:pt x="11261883" y="4576191"/>
                </a:cubicBezTo>
                <a:lnTo>
                  <a:pt x="11285696" y="4576191"/>
                </a:lnTo>
                <a:cubicBezTo>
                  <a:pt x="11290458" y="4580954"/>
                  <a:pt x="11290458" y="4576191"/>
                  <a:pt x="11290458" y="4585716"/>
                </a:cubicBezTo>
                <a:cubicBezTo>
                  <a:pt x="11290458" y="4600004"/>
                  <a:pt x="11271408" y="4614291"/>
                  <a:pt x="11261883" y="4614291"/>
                </a:cubicBezTo>
                <a:cubicBezTo>
                  <a:pt x="11247596" y="4614291"/>
                  <a:pt x="11214259" y="4590479"/>
                  <a:pt x="11214259" y="4576191"/>
                </a:cubicBezTo>
                <a:cubicBezTo>
                  <a:pt x="11214259" y="4557141"/>
                  <a:pt x="11271408" y="4552379"/>
                  <a:pt x="11271408" y="4552379"/>
                </a:cubicBezTo>
                <a:cubicBezTo>
                  <a:pt x="11280933" y="4552379"/>
                  <a:pt x="11304746" y="4566666"/>
                  <a:pt x="11323796" y="4571429"/>
                </a:cubicBezTo>
                <a:cubicBezTo>
                  <a:pt x="11319033" y="4590479"/>
                  <a:pt x="11319033" y="4595241"/>
                  <a:pt x="11319033" y="4609529"/>
                </a:cubicBezTo>
                <a:cubicBezTo>
                  <a:pt x="11319033" y="4628579"/>
                  <a:pt x="11252359" y="4642866"/>
                  <a:pt x="11247596" y="4642866"/>
                </a:cubicBezTo>
                <a:cubicBezTo>
                  <a:pt x="11238071" y="4642866"/>
                  <a:pt x="11199971" y="4609529"/>
                  <a:pt x="11176159" y="4595241"/>
                </a:cubicBezTo>
                <a:cubicBezTo>
                  <a:pt x="11171396" y="4590479"/>
                  <a:pt x="11171396" y="4595241"/>
                  <a:pt x="11171396" y="4580954"/>
                </a:cubicBezTo>
                <a:cubicBezTo>
                  <a:pt x="11171396" y="4571429"/>
                  <a:pt x="11195209" y="4542854"/>
                  <a:pt x="11209496" y="4538091"/>
                </a:cubicBezTo>
                <a:cubicBezTo>
                  <a:pt x="11228546" y="4523851"/>
                  <a:pt x="11266646" y="4528614"/>
                  <a:pt x="11276171" y="4528614"/>
                </a:cubicBezTo>
                <a:cubicBezTo>
                  <a:pt x="11290458" y="4528614"/>
                  <a:pt x="11328558" y="4557141"/>
                  <a:pt x="11342846" y="4557141"/>
                </a:cubicBezTo>
                <a:cubicBezTo>
                  <a:pt x="11352371" y="4557141"/>
                  <a:pt x="11371421" y="4533376"/>
                  <a:pt x="11385708" y="4533376"/>
                </a:cubicBezTo>
                <a:cubicBezTo>
                  <a:pt x="11395233" y="4533376"/>
                  <a:pt x="11438096" y="4542854"/>
                  <a:pt x="11457146" y="4552379"/>
                </a:cubicBezTo>
                <a:cubicBezTo>
                  <a:pt x="11395233" y="4557141"/>
                  <a:pt x="11352371" y="4604766"/>
                  <a:pt x="11352371" y="4657154"/>
                </a:cubicBezTo>
                <a:cubicBezTo>
                  <a:pt x="11352371" y="4695254"/>
                  <a:pt x="11371421" y="4752404"/>
                  <a:pt x="11419046" y="4752404"/>
                </a:cubicBezTo>
                <a:cubicBezTo>
                  <a:pt x="11452383" y="4752404"/>
                  <a:pt x="11495198" y="4704779"/>
                  <a:pt x="11495198" y="4671441"/>
                </a:cubicBezTo>
                <a:cubicBezTo>
                  <a:pt x="11495198" y="4652391"/>
                  <a:pt x="11523773" y="4638104"/>
                  <a:pt x="11533298" y="4638104"/>
                </a:cubicBezTo>
                <a:cubicBezTo>
                  <a:pt x="11557111" y="4638104"/>
                  <a:pt x="11571398" y="4661916"/>
                  <a:pt x="11571398" y="4671441"/>
                </a:cubicBezTo>
                <a:cubicBezTo>
                  <a:pt x="11571398" y="4690491"/>
                  <a:pt x="11542823" y="4709541"/>
                  <a:pt x="11533298" y="4709541"/>
                </a:cubicBezTo>
                <a:cubicBezTo>
                  <a:pt x="11523773" y="4709541"/>
                  <a:pt x="11523773" y="4704779"/>
                  <a:pt x="11514248" y="4704779"/>
                </a:cubicBezTo>
                <a:lnTo>
                  <a:pt x="11514248" y="4671441"/>
                </a:lnTo>
                <a:cubicBezTo>
                  <a:pt x="11519011" y="4671441"/>
                  <a:pt x="11523773" y="4666679"/>
                  <a:pt x="11538061" y="4666679"/>
                </a:cubicBezTo>
                <a:cubicBezTo>
                  <a:pt x="11542823" y="4671441"/>
                  <a:pt x="11542823" y="4666679"/>
                  <a:pt x="11542823" y="4676204"/>
                </a:cubicBezTo>
                <a:cubicBezTo>
                  <a:pt x="11542823" y="4690491"/>
                  <a:pt x="11533298" y="4685729"/>
                  <a:pt x="11528536" y="4695254"/>
                </a:cubicBezTo>
                <a:cubicBezTo>
                  <a:pt x="11533298" y="4700016"/>
                  <a:pt x="11528536" y="4700016"/>
                  <a:pt x="11538061" y="4700016"/>
                </a:cubicBezTo>
                <a:cubicBezTo>
                  <a:pt x="11557111" y="4700016"/>
                  <a:pt x="11557111" y="4680966"/>
                  <a:pt x="11557111" y="4676204"/>
                </a:cubicBezTo>
                <a:cubicBezTo>
                  <a:pt x="11557111" y="4652391"/>
                  <a:pt x="11538061" y="4652391"/>
                  <a:pt x="11533298" y="4652391"/>
                </a:cubicBezTo>
                <a:cubicBezTo>
                  <a:pt x="11504723" y="4652391"/>
                  <a:pt x="11499961" y="4676204"/>
                  <a:pt x="11499961" y="4685729"/>
                </a:cubicBezTo>
                <a:cubicBezTo>
                  <a:pt x="11499961" y="4714304"/>
                  <a:pt x="11523773" y="4719066"/>
                  <a:pt x="11533298" y="4719066"/>
                </a:cubicBezTo>
                <a:cubicBezTo>
                  <a:pt x="11547586" y="4719066"/>
                  <a:pt x="11571398" y="4709541"/>
                  <a:pt x="11585686" y="4676204"/>
                </a:cubicBezTo>
                <a:cubicBezTo>
                  <a:pt x="11590448" y="4685729"/>
                  <a:pt x="11599973" y="4695254"/>
                  <a:pt x="11614261" y="4695254"/>
                </a:cubicBezTo>
                <a:cubicBezTo>
                  <a:pt x="11633311" y="4695254"/>
                  <a:pt x="11652361" y="4657154"/>
                  <a:pt x="11652361" y="4647629"/>
                </a:cubicBezTo>
                <a:cubicBezTo>
                  <a:pt x="11652361" y="4614291"/>
                  <a:pt x="11614261" y="4614291"/>
                  <a:pt x="11609498" y="4614291"/>
                </a:cubicBezTo>
                <a:cubicBezTo>
                  <a:pt x="11595211" y="4614291"/>
                  <a:pt x="11580923" y="4623816"/>
                  <a:pt x="11566636" y="4628579"/>
                </a:cubicBezTo>
                <a:cubicBezTo>
                  <a:pt x="11542823" y="4638104"/>
                  <a:pt x="11519011" y="4614291"/>
                  <a:pt x="11495198" y="4642866"/>
                </a:cubicBezTo>
                <a:cubicBezTo>
                  <a:pt x="11490436" y="4638104"/>
                  <a:pt x="11480958" y="4628579"/>
                  <a:pt x="11476196" y="4619054"/>
                </a:cubicBezTo>
                <a:cubicBezTo>
                  <a:pt x="11466671" y="4595241"/>
                  <a:pt x="11447621" y="4600004"/>
                  <a:pt x="11438096" y="4600004"/>
                </a:cubicBezTo>
                <a:cubicBezTo>
                  <a:pt x="11399996" y="4600004"/>
                  <a:pt x="11380946" y="4638104"/>
                  <a:pt x="11380946" y="4666679"/>
                </a:cubicBezTo>
                <a:cubicBezTo>
                  <a:pt x="11380946" y="4690491"/>
                  <a:pt x="11404758" y="4714304"/>
                  <a:pt x="11419046" y="4714304"/>
                </a:cubicBezTo>
                <a:cubicBezTo>
                  <a:pt x="11447621" y="4714304"/>
                  <a:pt x="11471433" y="4690491"/>
                  <a:pt x="11471433" y="4666679"/>
                </a:cubicBezTo>
                <a:cubicBezTo>
                  <a:pt x="11471433" y="4661916"/>
                  <a:pt x="11457146" y="4633341"/>
                  <a:pt x="11447621" y="4633341"/>
                </a:cubicBezTo>
                <a:lnTo>
                  <a:pt x="11423808" y="4633341"/>
                </a:lnTo>
                <a:cubicBezTo>
                  <a:pt x="11423808" y="4638104"/>
                  <a:pt x="11419046" y="4638104"/>
                  <a:pt x="11414283" y="4642866"/>
                </a:cubicBezTo>
                <a:cubicBezTo>
                  <a:pt x="11414283" y="4642866"/>
                  <a:pt x="11419046" y="4647629"/>
                  <a:pt x="11423808" y="4647629"/>
                </a:cubicBezTo>
                <a:lnTo>
                  <a:pt x="11438096" y="4647629"/>
                </a:lnTo>
                <a:cubicBezTo>
                  <a:pt x="11447621" y="4647629"/>
                  <a:pt x="11457146" y="4652391"/>
                  <a:pt x="11457146" y="4666679"/>
                </a:cubicBezTo>
                <a:cubicBezTo>
                  <a:pt x="11457146" y="4690491"/>
                  <a:pt x="11428571" y="4700016"/>
                  <a:pt x="11419046" y="4700016"/>
                </a:cubicBezTo>
                <a:cubicBezTo>
                  <a:pt x="11395233" y="4700016"/>
                  <a:pt x="11395233" y="4671441"/>
                  <a:pt x="11395233" y="4661916"/>
                </a:cubicBezTo>
                <a:cubicBezTo>
                  <a:pt x="11395233" y="4623816"/>
                  <a:pt x="11419046" y="4614291"/>
                  <a:pt x="11438096" y="4614291"/>
                </a:cubicBezTo>
                <a:cubicBezTo>
                  <a:pt x="11476196" y="4614291"/>
                  <a:pt x="11480958" y="4657154"/>
                  <a:pt x="11480958" y="4671441"/>
                </a:cubicBezTo>
                <a:cubicBezTo>
                  <a:pt x="11480958" y="4709541"/>
                  <a:pt x="11447621" y="4738116"/>
                  <a:pt x="11419046" y="4738116"/>
                </a:cubicBezTo>
                <a:cubicBezTo>
                  <a:pt x="11376183" y="4738116"/>
                  <a:pt x="11366658" y="4671441"/>
                  <a:pt x="11366658" y="4657154"/>
                </a:cubicBezTo>
                <a:cubicBezTo>
                  <a:pt x="11366658" y="4600004"/>
                  <a:pt x="11409521" y="4566666"/>
                  <a:pt x="11480958" y="4557141"/>
                </a:cubicBezTo>
                <a:lnTo>
                  <a:pt x="11838098" y="4680966"/>
                </a:lnTo>
                <a:cubicBezTo>
                  <a:pt x="11814286" y="4676204"/>
                  <a:pt x="11776186" y="4666679"/>
                  <a:pt x="11766661" y="4666679"/>
                </a:cubicBezTo>
                <a:cubicBezTo>
                  <a:pt x="11747611" y="4666679"/>
                  <a:pt x="11719036" y="4661916"/>
                  <a:pt x="11699986" y="4680966"/>
                </a:cubicBezTo>
                <a:cubicBezTo>
                  <a:pt x="11666648" y="4666679"/>
                  <a:pt x="11571398" y="4733354"/>
                  <a:pt x="11571398" y="4776216"/>
                </a:cubicBezTo>
                <a:cubicBezTo>
                  <a:pt x="11571398" y="4795266"/>
                  <a:pt x="11604736" y="4809554"/>
                  <a:pt x="11619023" y="4819079"/>
                </a:cubicBezTo>
                <a:cubicBezTo>
                  <a:pt x="11580923" y="4833366"/>
                  <a:pt x="11499961" y="4857179"/>
                  <a:pt x="11490436" y="4857179"/>
                </a:cubicBezTo>
                <a:cubicBezTo>
                  <a:pt x="11476196" y="4857179"/>
                  <a:pt x="11471433" y="4838129"/>
                  <a:pt x="11461908" y="4833366"/>
                </a:cubicBezTo>
                <a:cubicBezTo>
                  <a:pt x="11466671" y="4828604"/>
                  <a:pt x="11476196" y="4819079"/>
                  <a:pt x="11480958" y="4809554"/>
                </a:cubicBezTo>
                <a:cubicBezTo>
                  <a:pt x="11442858" y="4804791"/>
                  <a:pt x="11366658" y="4785741"/>
                  <a:pt x="11357133" y="4785741"/>
                </a:cubicBezTo>
                <a:cubicBezTo>
                  <a:pt x="11342846" y="4785741"/>
                  <a:pt x="11323796" y="4790504"/>
                  <a:pt x="11304746" y="4795266"/>
                </a:cubicBezTo>
                <a:cubicBezTo>
                  <a:pt x="11314271" y="4771454"/>
                  <a:pt x="11342846" y="4738116"/>
                  <a:pt x="11338083" y="4714304"/>
                </a:cubicBezTo>
                <a:cubicBezTo>
                  <a:pt x="11333321" y="4719066"/>
                  <a:pt x="11323796" y="4723829"/>
                  <a:pt x="11319033" y="4723829"/>
                </a:cubicBezTo>
                <a:cubicBezTo>
                  <a:pt x="11323796" y="4700016"/>
                  <a:pt x="11342846" y="4671441"/>
                  <a:pt x="11342846" y="4642866"/>
                </a:cubicBezTo>
                <a:cubicBezTo>
                  <a:pt x="11314271" y="4661916"/>
                  <a:pt x="11276171" y="4671441"/>
                  <a:pt x="11252359" y="4695254"/>
                </a:cubicBezTo>
                <a:cubicBezTo>
                  <a:pt x="11214259" y="4723829"/>
                  <a:pt x="11161871" y="4795266"/>
                  <a:pt x="11152346" y="4795266"/>
                </a:cubicBezTo>
                <a:cubicBezTo>
                  <a:pt x="11138059" y="4795266"/>
                  <a:pt x="11128534" y="4790504"/>
                  <a:pt x="11114246" y="4790504"/>
                </a:cubicBezTo>
                <a:cubicBezTo>
                  <a:pt x="11123771" y="4747641"/>
                  <a:pt x="11157109" y="4676204"/>
                  <a:pt x="11214259" y="4671441"/>
                </a:cubicBezTo>
                <a:cubicBezTo>
                  <a:pt x="11214259" y="4680966"/>
                  <a:pt x="11209496" y="4695254"/>
                  <a:pt x="11209496" y="4714304"/>
                </a:cubicBezTo>
                <a:cubicBezTo>
                  <a:pt x="11219021" y="4704779"/>
                  <a:pt x="11223784" y="4690491"/>
                  <a:pt x="11228546" y="4680966"/>
                </a:cubicBezTo>
                <a:lnTo>
                  <a:pt x="11228546" y="4666679"/>
                </a:lnTo>
                <a:cubicBezTo>
                  <a:pt x="11223784" y="4661916"/>
                  <a:pt x="11228546" y="4661916"/>
                  <a:pt x="11214259" y="4661916"/>
                </a:cubicBezTo>
                <a:cubicBezTo>
                  <a:pt x="11204734" y="4661916"/>
                  <a:pt x="11185684" y="4671441"/>
                  <a:pt x="11171396" y="4680966"/>
                </a:cubicBezTo>
                <a:cubicBezTo>
                  <a:pt x="11161871" y="4676204"/>
                  <a:pt x="11152346" y="4661916"/>
                  <a:pt x="11147584" y="4647629"/>
                </a:cubicBezTo>
                <a:cubicBezTo>
                  <a:pt x="11142821" y="4623816"/>
                  <a:pt x="11142821" y="4576191"/>
                  <a:pt x="11142821" y="4566666"/>
                </a:cubicBezTo>
                <a:lnTo>
                  <a:pt x="11142821" y="4509564"/>
                </a:lnTo>
                <a:lnTo>
                  <a:pt x="11209496" y="4509564"/>
                </a:lnTo>
                <a:close/>
                <a:moveTo>
                  <a:pt x="12233338" y="4504801"/>
                </a:moveTo>
                <a:cubicBezTo>
                  <a:pt x="12228575" y="4528614"/>
                  <a:pt x="12228575" y="4561904"/>
                  <a:pt x="12271391" y="4585716"/>
                </a:cubicBezTo>
                <a:lnTo>
                  <a:pt x="12271391" y="4604766"/>
                </a:lnTo>
                <a:cubicBezTo>
                  <a:pt x="12228575" y="4595241"/>
                  <a:pt x="12176188" y="4557141"/>
                  <a:pt x="12133325" y="4576191"/>
                </a:cubicBezTo>
                <a:lnTo>
                  <a:pt x="12133325" y="4552379"/>
                </a:lnTo>
                <a:cubicBezTo>
                  <a:pt x="12138088" y="4523851"/>
                  <a:pt x="12166663" y="4519089"/>
                  <a:pt x="12195238" y="4504801"/>
                </a:cubicBezTo>
                <a:lnTo>
                  <a:pt x="12233338" y="4504801"/>
                </a:lnTo>
                <a:close/>
                <a:moveTo>
                  <a:pt x="12680919" y="4547616"/>
                </a:moveTo>
                <a:cubicBezTo>
                  <a:pt x="12676156" y="4547616"/>
                  <a:pt x="12671394" y="4542854"/>
                  <a:pt x="12671394" y="4528614"/>
                </a:cubicBezTo>
                <a:cubicBezTo>
                  <a:pt x="12671394" y="4519089"/>
                  <a:pt x="12680919" y="4509564"/>
                  <a:pt x="12680919" y="4500039"/>
                </a:cubicBezTo>
                <a:cubicBezTo>
                  <a:pt x="12685681" y="4514326"/>
                  <a:pt x="12685681" y="4533376"/>
                  <a:pt x="12680919" y="4547616"/>
                </a:cubicBezTo>
                <a:close/>
                <a:moveTo>
                  <a:pt x="11633311" y="4585716"/>
                </a:moveTo>
                <a:cubicBezTo>
                  <a:pt x="11642836" y="4580954"/>
                  <a:pt x="11642836" y="4571429"/>
                  <a:pt x="11652361" y="4561904"/>
                </a:cubicBezTo>
                <a:cubicBezTo>
                  <a:pt x="11666648" y="4571429"/>
                  <a:pt x="11680936" y="4590479"/>
                  <a:pt x="11695223" y="4609529"/>
                </a:cubicBezTo>
                <a:cubicBezTo>
                  <a:pt x="11652361" y="4590479"/>
                  <a:pt x="11585686" y="4585716"/>
                  <a:pt x="11552348" y="4542854"/>
                </a:cubicBezTo>
                <a:cubicBezTo>
                  <a:pt x="11561873" y="4528614"/>
                  <a:pt x="11576161" y="4509564"/>
                  <a:pt x="11585686" y="4495276"/>
                </a:cubicBezTo>
                <a:cubicBezTo>
                  <a:pt x="11619023" y="4514326"/>
                  <a:pt x="11619023" y="4557141"/>
                  <a:pt x="11633311" y="4585716"/>
                </a:cubicBezTo>
                <a:close/>
                <a:moveTo>
                  <a:pt x="11223784" y="4500039"/>
                </a:moveTo>
                <a:lnTo>
                  <a:pt x="11209496" y="4500039"/>
                </a:lnTo>
                <a:cubicBezTo>
                  <a:pt x="11204734" y="4495276"/>
                  <a:pt x="11204734" y="4490514"/>
                  <a:pt x="11209496" y="4485751"/>
                </a:cubicBezTo>
                <a:cubicBezTo>
                  <a:pt x="11214259" y="4485751"/>
                  <a:pt x="11219021" y="4495276"/>
                  <a:pt x="11223784" y="4500039"/>
                </a:cubicBezTo>
                <a:close/>
                <a:moveTo>
                  <a:pt x="12576191" y="4495276"/>
                </a:moveTo>
                <a:cubicBezTo>
                  <a:pt x="12566666" y="4509564"/>
                  <a:pt x="12576191" y="4523851"/>
                  <a:pt x="12585716" y="4538091"/>
                </a:cubicBezTo>
                <a:cubicBezTo>
                  <a:pt x="12561904" y="4528614"/>
                  <a:pt x="12561904" y="4538091"/>
                  <a:pt x="12495229" y="4547616"/>
                </a:cubicBezTo>
                <a:cubicBezTo>
                  <a:pt x="12495229" y="4538091"/>
                  <a:pt x="12485704" y="4519089"/>
                  <a:pt x="12485704" y="4509564"/>
                </a:cubicBezTo>
                <a:cubicBezTo>
                  <a:pt x="12485704" y="4495276"/>
                  <a:pt x="12490466" y="4490514"/>
                  <a:pt x="12495229" y="4480989"/>
                </a:cubicBezTo>
                <a:cubicBezTo>
                  <a:pt x="12514279" y="4490514"/>
                  <a:pt x="12547616" y="4495276"/>
                  <a:pt x="12576191" y="4495276"/>
                </a:cubicBezTo>
                <a:close/>
                <a:moveTo>
                  <a:pt x="12085700" y="4490514"/>
                </a:moveTo>
                <a:cubicBezTo>
                  <a:pt x="12090463" y="4485751"/>
                  <a:pt x="12147613" y="4485751"/>
                  <a:pt x="12147613" y="4519089"/>
                </a:cubicBezTo>
                <a:cubicBezTo>
                  <a:pt x="12147613" y="4528614"/>
                  <a:pt x="12133325" y="4533376"/>
                  <a:pt x="12128563" y="4538091"/>
                </a:cubicBezTo>
                <a:cubicBezTo>
                  <a:pt x="12123800" y="4552379"/>
                  <a:pt x="12123800" y="4566666"/>
                  <a:pt x="12119038" y="4576191"/>
                </a:cubicBezTo>
                <a:cubicBezTo>
                  <a:pt x="12099988" y="4585716"/>
                  <a:pt x="12071413" y="4590479"/>
                  <a:pt x="12071413" y="4614291"/>
                </a:cubicBezTo>
                <a:cubicBezTo>
                  <a:pt x="12071413" y="4642866"/>
                  <a:pt x="12109513" y="4666679"/>
                  <a:pt x="12123800" y="4685729"/>
                </a:cubicBezTo>
                <a:cubicBezTo>
                  <a:pt x="12147613" y="4714304"/>
                  <a:pt x="12180950" y="4752404"/>
                  <a:pt x="12200000" y="4780979"/>
                </a:cubicBezTo>
                <a:cubicBezTo>
                  <a:pt x="12190475" y="4780979"/>
                  <a:pt x="12176188" y="4795266"/>
                  <a:pt x="12166663" y="4795266"/>
                </a:cubicBezTo>
                <a:cubicBezTo>
                  <a:pt x="12152375" y="4795266"/>
                  <a:pt x="12157138" y="4785741"/>
                  <a:pt x="12147613" y="4785741"/>
                </a:cubicBezTo>
                <a:cubicBezTo>
                  <a:pt x="12133325" y="4785741"/>
                  <a:pt x="12123800" y="4790504"/>
                  <a:pt x="12104750" y="4795266"/>
                </a:cubicBezTo>
                <a:cubicBezTo>
                  <a:pt x="12109513" y="4780979"/>
                  <a:pt x="12114275" y="4761929"/>
                  <a:pt x="12114275" y="4747641"/>
                </a:cubicBezTo>
                <a:cubicBezTo>
                  <a:pt x="12114275" y="4738116"/>
                  <a:pt x="12099988" y="4704779"/>
                  <a:pt x="12085700" y="4690491"/>
                </a:cubicBezTo>
                <a:cubicBezTo>
                  <a:pt x="12076175" y="4685729"/>
                  <a:pt x="12066650" y="4685729"/>
                  <a:pt x="12057125" y="4690491"/>
                </a:cubicBezTo>
                <a:cubicBezTo>
                  <a:pt x="12052363" y="4680966"/>
                  <a:pt x="12038075" y="4661916"/>
                  <a:pt x="12038075" y="4661916"/>
                </a:cubicBezTo>
                <a:cubicBezTo>
                  <a:pt x="12028550" y="4628579"/>
                  <a:pt x="12023788" y="4595241"/>
                  <a:pt x="12014263" y="4561904"/>
                </a:cubicBezTo>
                <a:cubicBezTo>
                  <a:pt x="12009500" y="4566666"/>
                  <a:pt x="12009500" y="4561904"/>
                  <a:pt x="12009500" y="4571429"/>
                </a:cubicBezTo>
                <a:cubicBezTo>
                  <a:pt x="12009500" y="4585716"/>
                  <a:pt x="12023788" y="4633341"/>
                  <a:pt x="12028550" y="4661916"/>
                </a:cubicBezTo>
                <a:cubicBezTo>
                  <a:pt x="12014263" y="4652391"/>
                  <a:pt x="11947588" y="4652391"/>
                  <a:pt x="11947588" y="4685729"/>
                </a:cubicBezTo>
                <a:cubicBezTo>
                  <a:pt x="11947588" y="4700016"/>
                  <a:pt x="11966638" y="4747641"/>
                  <a:pt x="11976163" y="4776216"/>
                </a:cubicBezTo>
                <a:cubicBezTo>
                  <a:pt x="11947588" y="4776216"/>
                  <a:pt x="11923775" y="4666679"/>
                  <a:pt x="11923775" y="4647629"/>
                </a:cubicBezTo>
                <a:cubicBezTo>
                  <a:pt x="11923775" y="4633341"/>
                  <a:pt x="11942825" y="4585716"/>
                  <a:pt x="11942825" y="4576191"/>
                </a:cubicBezTo>
                <a:cubicBezTo>
                  <a:pt x="11942825" y="4557141"/>
                  <a:pt x="11919013" y="4533376"/>
                  <a:pt x="11919013" y="4523851"/>
                </a:cubicBezTo>
                <a:cubicBezTo>
                  <a:pt x="11919013" y="4495276"/>
                  <a:pt x="11961875" y="4490514"/>
                  <a:pt x="11966638" y="4490514"/>
                </a:cubicBezTo>
                <a:cubicBezTo>
                  <a:pt x="11980925" y="4490514"/>
                  <a:pt x="11985688" y="4500039"/>
                  <a:pt x="11995213" y="4509564"/>
                </a:cubicBezTo>
                <a:cubicBezTo>
                  <a:pt x="11999975" y="4509564"/>
                  <a:pt x="11999975" y="4495276"/>
                  <a:pt x="12014263" y="4490514"/>
                </a:cubicBezTo>
                <a:cubicBezTo>
                  <a:pt x="12023788" y="4480989"/>
                  <a:pt x="12047600" y="4480989"/>
                  <a:pt x="12057125" y="4480989"/>
                </a:cubicBezTo>
                <a:cubicBezTo>
                  <a:pt x="12071413" y="4480989"/>
                  <a:pt x="12076175" y="4485751"/>
                  <a:pt x="12085700" y="4490514"/>
                </a:cubicBezTo>
                <a:close/>
                <a:moveTo>
                  <a:pt x="11538061" y="4528614"/>
                </a:moveTo>
                <a:lnTo>
                  <a:pt x="11538061" y="4557141"/>
                </a:lnTo>
                <a:lnTo>
                  <a:pt x="11480958" y="4542854"/>
                </a:lnTo>
                <a:cubicBezTo>
                  <a:pt x="11480958" y="4523851"/>
                  <a:pt x="11504723" y="4495276"/>
                  <a:pt x="11499961" y="4476226"/>
                </a:cubicBezTo>
                <a:cubicBezTo>
                  <a:pt x="11519011" y="4480989"/>
                  <a:pt x="11538061" y="4523851"/>
                  <a:pt x="11538061" y="4528614"/>
                </a:cubicBezTo>
                <a:close/>
                <a:moveTo>
                  <a:pt x="12680919" y="4480989"/>
                </a:moveTo>
                <a:cubicBezTo>
                  <a:pt x="12676156" y="4495276"/>
                  <a:pt x="12657106" y="4519089"/>
                  <a:pt x="12657106" y="4533376"/>
                </a:cubicBezTo>
                <a:cubicBezTo>
                  <a:pt x="12657106" y="4542854"/>
                  <a:pt x="12666631" y="4552379"/>
                  <a:pt x="12671394" y="4561904"/>
                </a:cubicBezTo>
                <a:cubicBezTo>
                  <a:pt x="12661869" y="4571429"/>
                  <a:pt x="12647581" y="4576191"/>
                  <a:pt x="12638056" y="4585716"/>
                </a:cubicBezTo>
                <a:cubicBezTo>
                  <a:pt x="12642819" y="4576191"/>
                  <a:pt x="12652344" y="4561904"/>
                  <a:pt x="12661869" y="4552379"/>
                </a:cubicBezTo>
                <a:cubicBezTo>
                  <a:pt x="12652344" y="4528614"/>
                  <a:pt x="12609529" y="4528614"/>
                  <a:pt x="12590479" y="4528614"/>
                </a:cubicBezTo>
                <a:cubicBezTo>
                  <a:pt x="12590479" y="4523851"/>
                  <a:pt x="12585716" y="4519089"/>
                  <a:pt x="12585716" y="4495276"/>
                </a:cubicBezTo>
                <a:cubicBezTo>
                  <a:pt x="12609529" y="4490514"/>
                  <a:pt x="12638056" y="4485751"/>
                  <a:pt x="12666631" y="4471464"/>
                </a:cubicBezTo>
                <a:cubicBezTo>
                  <a:pt x="12671394" y="4476226"/>
                  <a:pt x="12676156" y="4476226"/>
                  <a:pt x="12680919" y="4480989"/>
                </a:cubicBezTo>
                <a:close/>
                <a:moveTo>
                  <a:pt x="1542860" y="4576191"/>
                </a:moveTo>
                <a:lnTo>
                  <a:pt x="1542860" y="4604766"/>
                </a:lnTo>
                <a:cubicBezTo>
                  <a:pt x="1514285" y="4585716"/>
                  <a:pt x="1480947" y="4561904"/>
                  <a:pt x="1452372" y="4538091"/>
                </a:cubicBezTo>
                <a:lnTo>
                  <a:pt x="1452372" y="4471464"/>
                </a:lnTo>
                <a:cubicBezTo>
                  <a:pt x="1490472" y="4509564"/>
                  <a:pt x="1542860" y="4538091"/>
                  <a:pt x="1542860" y="4576191"/>
                </a:cubicBezTo>
                <a:close/>
                <a:moveTo>
                  <a:pt x="12857131" y="4466701"/>
                </a:moveTo>
                <a:cubicBezTo>
                  <a:pt x="12861894" y="4466701"/>
                  <a:pt x="12871419" y="4461939"/>
                  <a:pt x="12876181" y="4457176"/>
                </a:cubicBezTo>
                <a:cubicBezTo>
                  <a:pt x="12876181" y="4461939"/>
                  <a:pt x="12866656" y="4466701"/>
                  <a:pt x="12857131" y="4466701"/>
                </a:cubicBezTo>
                <a:close/>
                <a:moveTo>
                  <a:pt x="11733323" y="4523851"/>
                </a:moveTo>
                <a:cubicBezTo>
                  <a:pt x="11733323" y="4533376"/>
                  <a:pt x="11714273" y="4580954"/>
                  <a:pt x="11695223" y="4580954"/>
                </a:cubicBezTo>
                <a:cubicBezTo>
                  <a:pt x="11680936" y="4580954"/>
                  <a:pt x="11676173" y="4566666"/>
                  <a:pt x="11661886" y="4552379"/>
                </a:cubicBezTo>
                <a:cubicBezTo>
                  <a:pt x="11676173" y="4523851"/>
                  <a:pt x="11699986" y="4485751"/>
                  <a:pt x="11685698" y="4457176"/>
                </a:cubicBezTo>
                <a:cubicBezTo>
                  <a:pt x="11709511" y="4457176"/>
                  <a:pt x="11733323" y="4504801"/>
                  <a:pt x="11733323" y="4523851"/>
                </a:cubicBezTo>
                <a:close/>
                <a:moveTo>
                  <a:pt x="11980925" y="4466701"/>
                </a:moveTo>
                <a:lnTo>
                  <a:pt x="11980925" y="4480989"/>
                </a:lnTo>
                <a:cubicBezTo>
                  <a:pt x="11961875" y="4476226"/>
                  <a:pt x="11938063" y="4476226"/>
                  <a:pt x="11923775" y="4495276"/>
                </a:cubicBezTo>
                <a:cubicBezTo>
                  <a:pt x="11909488" y="4504801"/>
                  <a:pt x="11904725" y="4528614"/>
                  <a:pt x="11895200" y="4542854"/>
                </a:cubicBezTo>
                <a:cubicBezTo>
                  <a:pt x="11876150" y="4571429"/>
                  <a:pt x="11852386" y="4628579"/>
                  <a:pt x="11861911" y="4661916"/>
                </a:cubicBezTo>
                <a:cubicBezTo>
                  <a:pt x="11847623" y="4628579"/>
                  <a:pt x="11799998" y="4561904"/>
                  <a:pt x="11799998" y="4552379"/>
                </a:cubicBezTo>
                <a:cubicBezTo>
                  <a:pt x="11799998" y="4538091"/>
                  <a:pt x="11799998" y="4533376"/>
                  <a:pt x="11838098" y="4514326"/>
                </a:cubicBezTo>
                <a:cubicBezTo>
                  <a:pt x="11838098" y="4509564"/>
                  <a:pt x="11833336" y="4504801"/>
                  <a:pt x="11828573" y="4500039"/>
                </a:cubicBezTo>
                <a:cubicBezTo>
                  <a:pt x="11828573" y="4495276"/>
                  <a:pt x="11833336" y="4485751"/>
                  <a:pt x="11847623" y="4485751"/>
                </a:cubicBezTo>
                <a:cubicBezTo>
                  <a:pt x="11857148" y="4485751"/>
                  <a:pt x="11871388" y="4495276"/>
                  <a:pt x="11880913" y="4504801"/>
                </a:cubicBezTo>
                <a:cubicBezTo>
                  <a:pt x="11885675" y="4500039"/>
                  <a:pt x="11885675" y="4504801"/>
                  <a:pt x="11885675" y="4490514"/>
                </a:cubicBezTo>
                <a:cubicBezTo>
                  <a:pt x="11885675" y="4480989"/>
                  <a:pt x="11880913" y="4476226"/>
                  <a:pt x="11876150" y="4471464"/>
                </a:cubicBezTo>
                <a:cubicBezTo>
                  <a:pt x="11880913" y="4466701"/>
                  <a:pt x="11890438" y="4461939"/>
                  <a:pt x="11899963" y="4461939"/>
                </a:cubicBezTo>
                <a:cubicBezTo>
                  <a:pt x="11923775" y="4461939"/>
                  <a:pt x="11904725" y="4457176"/>
                  <a:pt x="11919013" y="4476226"/>
                </a:cubicBezTo>
                <a:cubicBezTo>
                  <a:pt x="11933300" y="4461939"/>
                  <a:pt x="11919013" y="4452414"/>
                  <a:pt x="11947588" y="4452414"/>
                </a:cubicBezTo>
                <a:cubicBezTo>
                  <a:pt x="11961875" y="4452414"/>
                  <a:pt x="11971400" y="4457176"/>
                  <a:pt x="11980925" y="4466701"/>
                </a:cubicBezTo>
                <a:close/>
                <a:moveTo>
                  <a:pt x="11423808" y="4519089"/>
                </a:moveTo>
                <a:cubicBezTo>
                  <a:pt x="11423808" y="4528614"/>
                  <a:pt x="11423808" y="4523851"/>
                  <a:pt x="11419046" y="4528614"/>
                </a:cubicBezTo>
                <a:cubicBezTo>
                  <a:pt x="11399996" y="4523851"/>
                  <a:pt x="11376183" y="4519089"/>
                  <a:pt x="11357133" y="4509564"/>
                </a:cubicBezTo>
                <a:cubicBezTo>
                  <a:pt x="11366658" y="4490514"/>
                  <a:pt x="11380946" y="4471464"/>
                  <a:pt x="11390471" y="4452414"/>
                </a:cubicBezTo>
                <a:cubicBezTo>
                  <a:pt x="11404758" y="4466701"/>
                  <a:pt x="11423808" y="4495276"/>
                  <a:pt x="11423808" y="4519089"/>
                </a:cubicBezTo>
                <a:close/>
                <a:moveTo>
                  <a:pt x="10223802" y="4447651"/>
                </a:moveTo>
                <a:lnTo>
                  <a:pt x="10209514" y="4447651"/>
                </a:lnTo>
                <a:lnTo>
                  <a:pt x="10223802" y="4447651"/>
                </a:lnTo>
                <a:close/>
                <a:moveTo>
                  <a:pt x="12600004" y="4485751"/>
                </a:moveTo>
                <a:lnTo>
                  <a:pt x="12585716" y="4485751"/>
                </a:lnTo>
                <a:cubicBezTo>
                  <a:pt x="12609529" y="4442889"/>
                  <a:pt x="12647581" y="4452414"/>
                  <a:pt x="12680919" y="4442889"/>
                </a:cubicBezTo>
                <a:cubicBezTo>
                  <a:pt x="12680919" y="4452414"/>
                  <a:pt x="12623816" y="4471464"/>
                  <a:pt x="12600004" y="4485751"/>
                </a:cubicBezTo>
                <a:close/>
                <a:moveTo>
                  <a:pt x="12761881" y="4447651"/>
                </a:moveTo>
                <a:lnTo>
                  <a:pt x="12690444" y="4476226"/>
                </a:lnTo>
                <a:cubicBezTo>
                  <a:pt x="12685681" y="4471464"/>
                  <a:pt x="12680919" y="4466701"/>
                  <a:pt x="12676156" y="4466701"/>
                </a:cubicBezTo>
                <a:cubicBezTo>
                  <a:pt x="12690444" y="4457176"/>
                  <a:pt x="12709494" y="4438126"/>
                  <a:pt x="12723781" y="4438126"/>
                </a:cubicBezTo>
                <a:cubicBezTo>
                  <a:pt x="12733306" y="4438126"/>
                  <a:pt x="12747594" y="4442889"/>
                  <a:pt x="12761881" y="4447651"/>
                </a:cubicBezTo>
                <a:close/>
                <a:moveTo>
                  <a:pt x="11342846" y="4509564"/>
                </a:moveTo>
                <a:cubicBezTo>
                  <a:pt x="11323796" y="4509564"/>
                  <a:pt x="11309508" y="4509564"/>
                  <a:pt x="11290458" y="4504801"/>
                </a:cubicBezTo>
                <a:cubicBezTo>
                  <a:pt x="11304746" y="4480989"/>
                  <a:pt x="11304746" y="4457176"/>
                  <a:pt x="11304746" y="4433364"/>
                </a:cubicBezTo>
                <a:cubicBezTo>
                  <a:pt x="11323796" y="4447651"/>
                  <a:pt x="11333321" y="4490514"/>
                  <a:pt x="11342846" y="4509564"/>
                </a:cubicBezTo>
                <a:close/>
                <a:moveTo>
                  <a:pt x="12252341" y="4452414"/>
                </a:moveTo>
                <a:cubicBezTo>
                  <a:pt x="12276154" y="4476226"/>
                  <a:pt x="12347591" y="4466701"/>
                  <a:pt x="12357116" y="4533376"/>
                </a:cubicBezTo>
                <a:cubicBezTo>
                  <a:pt x="12357116" y="4533376"/>
                  <a:pt x="12361879" y="4533376"/>
                  <a:pt x="12361879" y="4523851"/>
                </a:cubicBezTo>
                <a:cubicBezTo>
                  <a:pt x="12361879" y="4519089"/>
                  <a:pt x="12328541" y="4471464"/>
                  <a:pt x="12314254" y="4466701"/>
                </a:cubicBezTo>
                <a:cubicBezTo>
                  <a:pt x="12323779" y="4461939"/>
                  <a:pt x="12342829" y="4457176"/>
                  <a:pt x="12357116" y="4457176"/>
                </a:cubicBezTo>
                <a:cubicBezTo>
                  <a:pt x="12395216" y="4457176"/>
                  <a:pt x="12461891" y="4480989"/>
                  <a:pt x="12461891" y="4533376"/>
                </a:cubicBezTo>
                <a:cubicBezTo>
                  <a:pt x="12461891" y="4542854"/>
                  <a:pt x="12457129" y="4557141"/>
                  <a:pt x="12452366" y="4561904"/>
                </a:cubicBezTo>
                <a:cubicBezTo>
                  <a:pt x="12438079" y="4566666"/>
                  <a:pt x="12419029" y="4566666"/>
                  <a:pt x="12399979" y="4571429"/>
                </a:cubicBezTo>
                <a:cubicBezTo>
                  <a:pt x="12385691" y="4571429"/>
                  <a:pt x="12380929" y="4595241"/>
                  <a:pt x="12366641" y="4595241"/>
                </a:cubicBezTo>
                <a:cubicBezTo>
                  <a:pt x="12357116" y="4595241"/>
                  <a:pt x="12295204" y="4547616"/>
                  <a:pt x="12266629" y="4528614"/>
                </a:cubicBezTo>
                <a:cubicBezTo>
                  <a:pt x="12252341" y="4523851"/>
                  <a:pt x="12247579" y="4504801"/>
                  <a:pt x="12238100" y="4495276"/>
                </a:cubicBezTo>
                <a:cubicBezTo>
                  <a:pt x="12228575" y="4485751"/>
                  <a:pt x="12219050" y="4495276"/>
                  <a:pt x="12204763" y="4495276"/>
                </a:cubicBezTo>
                <a:lnTo>
                  <a:pt x="12185713" y="4495276"/>
                </a:lnTo>
                <a:cubicBezTo>
                  <a:pt x="12190475" y="4476226"/>
                  <a:pt x="12219050" y="4438126"/>
                  <a:pt x="12247579" y="4428601"/>
                </a:cubicBezTo>
                <a:cubicBezTo>
                  <a:pt x="12247579" y="4433364"/>
                  <a:pt x="12247579" y="4442889"/>
                  <a:pt x="12252341" y="4452414"/>
                </a:cubicBezTo>
                <a:close/>
                <a:moveTo>
                  <a:pt x="12890469" y="4447651"/>
                </a:moveTo>
                <a:cubicBezTo>
                  <a:pt x="12876181" y="4442889"/>
                  <a:pt x="12852369" y="4447651"/>
                  <a:pt x="12838081" y="4471464"/>
                </a:cubicBezTo>
                <a:cubicBezTo>
                  <a:pt x="12847606" y="4480989"/>
                  <a:pt x="12866656" y="4490514"/>
                  <a:pt x="12880944" y="4495276"/>
                </a:cubicBezTo>
                <a:lnTo>
                  <a:pt x="12880944" y="4509564"/>
                </a:lnTo>
                <a:cubicBezTo>
                  <a:pt x="12871419" y="4514326"/>
                  <a:pt x="12857131" y="4523851"/>
                  <a:pt x="12847606" y="4528614"/>
                </a:cubicBezTo>
                <a:cubicBezTo>
                  <a:pt x="12833319" y="4538091"/>
                  <a:pt x="12776169" y="4561904"/>
                  <a:pt x="12752356" y="4561904"/>
                </a:cubicBezTo>
                <a:cubicBezTo>
                  <a:pt x="12738069" y="4561904"/>
                  <a:pt x="12709494" y="4552379"/>
                  <a:pt x="12690444" y="4547616"/>
                </a:cubicBezTo>
                <a:cubicBezTo>
                  <a:pt x="12695206" y="4542854"/>
                  <a:pt x="12699969" y="4538091"/>
                  <a:pt x="12699969" y="4523851"/>
                </a:cubicBezTo>
                <a:cubicBezTo>
                  <a:pt x="12699969" y="4514326"/>
                  <a:pt x="12695206" y="4504801"/>
                  <a:pt x="12690444" y="4495276"/>
                </a:cubicBezTo>
                <a:cubicBezTo>
                  <a:pt x="12719019" y="4495276"/>
                  <a:pt x="12752356" y="4490514"/>
                  <a:pt x="12785694" y="4485751"/>
                </a:cubicBezTo>
                <a:cubicBezTo>
                  <a:pt x="12785694" y="4480989"/>
                  <a:pt x="12790456" y="4480989"/>
                  <a:pt x="12795219" y="4476226"/>
                </a:cubicBezTo>
                <a:cubicBezTo>
                  <a:pt x="12795219" y="4476226"/>
                  <a:pt x="12795219" y="4471464"/>
                  <a:pt x="12785694" y="4471464"/>
                </a:cubicBezTo>
                <a:cubicBezTo>
                  <a:pt x="12771406" y="4471464"/>
                  <a:pt x="12742831" y="4480989"/>
                  <a:pt x="12699969" y="4485751"/>
                </a:cubicBezTo>
                <a:cubicBezTo>
                  <a:pt x="12728544" y="4471464"/>
                  <a:pt x="12766644" y="4457176"/>
                  <a:pt x="12804744" y="4447651"/>
                </a:cubicBezTo>
                <a:cubicBezTo>
                  <a:pt x="12819031" y="4442889"/>
                  <a:pt x="12838081" y="4423839"/>
                  <a:pt x="12847606" y="4423839"/>
                </a:cubicBezTo>
                <a:cubicBezTo>
                  <a:pt x="12861894" y="4423839"/>
                  <a:pt x="12880944" y="4438126"/>
                  <a:pt x="12890469" y="4447651"/>
                </a:cubicBezTo>
                <a:close/>
                <a:moveTo>
                  <a:pt x="11890438" y="4433364"/>
                </a:moveTo>
                <a:lnTo>
                  <a:pt x="11890438" y="4452414"/>
                </a:lnTo>
                <a:cubicBezTo>
                  <a:pt x="11876150" y="4452414"/>
                  <a:pt x="11866625" y="4461939"/>
                  <a:pt x="11871388" y="4485751"/>
                </a:cubicBezTo>
                <a:cubicBezTo>
                  <a:pt x="11861911" y="4466701"/>
                  <a:pt x="11828573" y="4471464"/>
                  <a:pt x="11823811" y="4480989"/>
                </a:cubicBezTo>
                <a:lnTo>
                  <a:pt x="11823811" y="4461939"/>
                </a:lnTo>
                <a:cubicBezTo>
                  <a:pt x="11838098" y="4447651"/>
                  <a:pt x="11847623" y="4423839"/>
                  <a:pt x="11857148" y="4423839"/>
                </a:cubicBezTo>
                <a:cubicBezTo>
                  <a:pt x="11871388" y="4423839"/>
                  <a:pt x="11880913" y="4433364"/>
                  <a:pt x="11890438" y="4433364"/>
                </a:cubicBezTo>
                <a:close/>
                <a:moveTo>
                  <a:pt x="11814286" y="4476226"/>
                </a:moveTo>
                <a:cubicBezTo>
                  <a:pt x="11814286" y="4509564"/>
                  <a:pt x="11785711" y="4533376"/>
                  <a:pt x="11752373" y="4552379"/>
                </a:cubicBezTo>
                <a:cubicBezTo>
                  <a:pt x="11742848" y="4542854"/>
                  <a:pt x="11742848" y="4533376"/>
                  <a:pt x="11742848" y="4523851"/>
                </a:cubicBezTo>
                <a:cubicBezTo>
                  <a:pt x="11742848" y="4495276"/>
                  <a:pt x="11776186" y="4457176"/>
                  <a:pt x="11776186" y="4433364"/>
                </a:cubicBezTo>
                <a:lnTo>
                  <a:pt x="11776186" y="4414314"/>
                </a:lnTo>
                <a:cubicBezTo>
                  <a:pt x="11795236" y="4428601"/>
                  <a:pt x="11814286" y="4457176"/>
                  <a:pt x="11814286" y="4476226"/>
                </a:cubicBezTo>
                <a:close/>
                <a:moveTo>
                  <a:pt x="11485673" y="4476226"/>
                </a:moveTo>
                <a:cubicBezTo>
                  <a:pt x="11485673" y="4509564"/>
                  <a:pt x="11485673" y="4500039"/>
                  <a:pt x="11466671" y="4538091"/>
                </a:cubicBezTo>
                <a:cubicBezTo>
                  <a:pt x="11442858" y="4538091"/>
                  <a:pt x="11428571" y="4500039"/>
                  <a:pt x="11428571" y="4476226"/>
                </a:cubicBezTo>
                <a:cubicBezTo>
                  <a:pt x="11428571" y="4466701"/>
                  <a:pt x="11452383" y="4433364"/>
                  <a:pt x="11461908" y="4414314"/>
                </a:cubicBezTo>
                <a:cubicBezTo>
                  <a:pt x="11485673" y="4442889"/>
                  <a:pt x="11485673" y="4452414"/>
                  <a:pt x="11485673" y="4476226"/>
                </a:cubicBezTo>
                <a:close/>
                <a:moveTo>
                  <a:pt x="11190446" y="4495276"/>
                </a:moveTo>
                <a:lnTo>
                  <a:pt x="11142821" y="4495276"/>
                </a:lnTo>
                <a:lnTo>
                  <a:pt x="11147584" y="4409551"/>
                </a:lnTo>
                <a:cubicBezTo>
                  <a:pt x="11161871" y="4438126"/>
                  <a:pt x="11190446" y="4466701"/>
                  <a:pt x="11190446" y="4495276"/>
                </a:cubicBezTo>
                <a:close/>
                <a:moveTo>
                  <a:pt x="12690444" y="4404789"/>
                </a:moveTo>
                <a:cubicBezTo>
                  <a:pt x="12690444" y="4409551"/>
                  <a:pt x="12685681" y="4414314"/>
                  <a:pt x="12685681" y="4423839"/>
                </a:cubicBezTo>
                <a:cubicBezTo>
                  <a:pt x="12685681" y="4423839"/>
                  <a:pt x="12699969" y="4423839"/>
                  <a:pt x="12714256" y="4433364"/>
                </a:cubicBezTo>
                <a:cubicBezTo>
                  <a:pt x="12680919" y="4442889"/>
                  <a:pt x="12628531" y="4428601"/>
                  <a:pt x="12590479" y="4457176"/>
                </a:cubicBezTo>
                <a:cubicBezTo>
                  <a:pt x="12595241" y="4452414"/>
                  <a:pt x="12595241" y="4452414"/>
                  <a:pt x="12595241" y="4442889"/>
                </a:cubicBezTo>
                <a:cubicBezTo>
                  <a:pt x="12595241" y="4428601"/>
                  <a:pt x="12580954" y="4419076"/>
                  <a:pt x="12571429" y="4414314"/>
                </a:cubicBezTo>
                <a:cubicBezTo>
                  <a:pt x="12576191" y="4409551"/>
                  <a:pt x="12585716" y="4404789"/>
                  <a:pt x="12595241" y="4404789"/>
                </a:cubicBezTo>
                <a:lnTo>
                  <a:pt x="12690444" y="4404789"/>
                </a:lnTo>
                <a:close/>
                <a:moveTo>
                  <a:pt x="12323779" y="4447651"/>
                </a:moveTo>
                <a:cubicBezTo>
                  <a:pt x="12314254" y="4452414"/>
                  <a:pt x="12299966" y="4457176"/>
                  <a:pt x="12285679" y="4457176"/>
                </a:cubicBezTo>
                <a:cubicBezTo>
                  <a:pt x="12261866" y="4457176"/>
                  <a:pt x="12257104" y="4438126"/>
                  <a:pt x="12257104" y="4428601"/>
                </a:cubicBezTo>
                <a:cubicBezTo>
                  <a:pt x="12257104" y="4414314"/>
                  <a:pt x="12280916" y="4404789"/>
                  <a:pt x="12290441" y="4404789"/>
                </a:cubicBezTo>
                <a:cubicBezTo>
                  <a:pt x="12299966" y="4404789"/>
                  <a:pt x="12309491" y="4433364"/>
                  <a:pt x="12323779" y="4447651"/>
                </a:cubicBezTo>
                <a:close/>
                <a:moveTo>
                  <a:pt x="11676173" y="4480989"/>
                </a:moveTo>
                <a:cubicBezTo>
                  <a:pt x="11676173" y="4495276"/>
                  <a:pt x="11661886" y="4542854"/>
                  <a:pt x="11642836" y="4552379"/>
                </a:cubicBezTo>
                <a:cubicBezTo>
                  <a:pt x="11633311" y="4528614"/>
                  <a:pt x="11614261" y="4504801"/>
                  <a:pt x="11595211" y="4480989"/>
                </a:cubicBezTo>
                <a:cubicBezTo>
                  <a:pt x="11614261" y="4461939"/>
                  <a:pt x="11633311" y="4419076"/>
                  <a:pt x="11633311" y="4404789"/>
                </a:cubicBezTo>
                <a:cubicBezTo>
                  <a:pt x="11661886" y="4428601"/>
                  <a:pt x="11676173" y="4447651"/>
                  <a:pt x="11676173" y="4480989"/>
                </a:cubicBezTo>
                <a:close/>
                <a:moveTo>
                  <a:pt x="12485704" y="4480989"/>
                </a:moveTo>
                <a:cubicBezTo>
                  <a:pt x="12480941" y="4490514"/>
                  <a:pt x="12471416" y="4495276"/>
                  <a:pt x="12471416" y="4504801"/>
                </a:cubicBezTo>
                <a:cubicBezTo>
                  <a:pt x="12471416" y="4519089"/>
                  <a:pt x="12485704" y="4538091"/>
                  <a:pt x="12485704" y="4552379"/>
                </a:cubicBezTo>
                <a:cubicBezTo>
                  <a:pt x="12485704" y="4561904"/>
                  <a:pt x="12471416" y="4571429"/>
                  <a:pt x="12461891" y="4576191"/>
                </a:cubicBezTo>
                <a:cubicBezTo>
                  <a:pt x="12466654" y="4561904"/>
                  <a:pt x="12471416" y="4542854"/>
                  <a:pt x="12471416" y="4533376"/>
                </a:cubicBezTo>
                <a:cubicBezTo>
                  <a:pt x="12471416" y="4466701"/>
                  <a:pt x="12385691" y="4438126"/>
                  <a:pt x="12333304" y="4447651"/>
                </a:cubicBezTo>
                <a:cubicBezTo>
                  <a:pt x="12352354" y="4423839"/>
                  <a:pt x="12380929" y="4395264"/>
                  <a:pt x="12409504" y="4395264"/>
                </a:cubicBezTo>
                <a:cubicBezTo>
                  <a:pt x="12423791" y="4395264"/>
                  <a:pt x="12466654" y="4461939"/>
                  <a:pt x="12485704" y="4480989"/>
                </a:cubicBezTo>
                <a:close/>
                <a:moveTo>
                  <a:pt x="11842861" y="4419076"/>
                </a:moveTo>
                <a:cubicBezTo>
                  <a:pt x="11838098" y="4428601"/>
                  <a:pt x="11828573" y="4438126"/>
                  <a:pt x="11819048" y="4447651"/>
                </a:cubicBezTo>
                <a:cubicBezTo>
                  <a:pt x="11809523" y="4428601"/>
                  <a:pt x="11790473" y="4409551"/>
                  <a:pt x="11776186" y="4395264"/>
                </a:cubicBezTo>
                <a:cubicBezTo>
                  <a:pt x="11795236" y="4404789"/>
                  <a:pt x="11819048" y="4409551"/>
                  <a:pt x="11842861" y="4419076"/>
                </a:cubicBezTo>
                <a:close/>
                <a:moveTo>
                  <a:pt x="11580923" y="4457176"/>
                </a:moveTo>
                <a:cubicBezTo>
                  <a:pt x="11580923" y="4461939"/>
                  <a:pt x="11557111" y="4514326"/>
                  <a:pt x="11547586" y="4523851"/>
                </a:cubicBezTo>
                <a:cubicBezTo>
                  <a:pt x="11547586" y="4495276"/>
                  <a:pt x="11514248" y="4466701"/>
                  <a:pt x="11514248" y="4461939"/>
                </a:cubicBezTo>
                <a:cubicBezTo>
                  <a:pt x="11514248" y="4452414"/>
                  <a:pt x="11538061" y="4409551"/>
                  <a:pt x="11547586" y="4390501"/>
                </a:cubicBezTo>
                <a:cubicBezTo>
                  <a:pt x="11561873" y="4404789"/>
                  <a:pt x="11580923" y="4433364"/>
                  <a:pt x="11580923" y="4457176"/>
                </a:cubicBezTo>
                <a:close/>
                <a:moveTo>
                  <a:pt x="13204746" y="4490514"/>
                </a:moveTo>
                <a:lnTo>
                  <a:pt x="13095209" y="4490514"/>
                </a:lnTo>
                <a:cubicBezTo>
                  <a:pt x="13095209" y="4495276"/>
                  <a:pt x="13104734" y="4504801"/>
                  <a:pt x="13109496" y="4509564"/>
                </a:cubicBezTo>
                <a:lnTo>
                  <a:pt x="13061871" y="4509564"/>
                </a:lnTo>
                <a:cubicBezTo>
                  <a:pt x="13014246" y="4485751"/>
                  <a:pt x="12957144" y="4466701"/>
                  <a:pt x="12909519" y="4428601"/>
                </a:cubicBezTo>
                <a:cubicBezTo>
                  <a:pt x="12923806" y="4414314"/>
                  <a:pt x="12938094" y="4395264"/>
                  <a:pt x="12942856" y="4380976"/>
                </a:cubicBezTo>
                <a:cubicBezTo>
                  <a:pt x="13019009" y="4414314"/>
                  <a:pt x="13123784" y="4471464"/>
                  <a:pt x="13204746" y="4490514"/>
                </a:cubicBezTo>
                <a:close/>
                <a:moveTo>
                  <a:pt x="11766661" y="4423839"/>
                </a:moveTo>
                <a:cubicBezTo>
                  <a:pt x="11766661" y="4428601"/>
                  <a:pt x="11747611" y="4480989"/>
                  <a:pt x="11738086" y="4490514"/>
                </a:cubicBezTo>
                <a:cubicBezTo>
                  <a:pt x="11728561" y="4476226"/>
                  <a:pt x="11699986" y="4438126"/>
                  <a:pt x="11685698" y="4442889"/>
                </a:cubicBezTo>
                <a:cubicBezTo>
                  <a:pt x="11699986" y="4423839"/>
                  <a:pt x="11714273" y="4400026"/>
                  <a:pt x="11723798" y="4380976"/>
                </a:cubicBezTo>
                <a:cubicBezTo>
                  <a:pt x="11752373" y="4395264"/>
                  <a:pt x="11766661" y="4385739"/>
                  <a:pt x="11766661" y="4423839"/>
                </a:cubicBezTo>
                <a:close/>
                <a:moveTo>
                  <a:pt x="11290458" y="4452414"/>
                </a:moveTo>
                <a:cubicBezTo>
                  <a:pt x="11290458" y="4457176"/>
                  <a:pt x="11285696" y="4504801"/>
                  <a:pt x="11271408" y="4504801"/>
                </a:cubicBezTo>
                <a:cubicBezTo>
                  <a:pt x="11247596" y="4504801"/>
                  <a:pt x="11233309" y="4490514"/>
                  <a:pt x="11219021" y="4476226"/>
                </a:cubicBezTo>
                <a:cubicBezTo>
                  <a:pt x="11247596" y="4442889"/>
                  <a:pt x="11247596" y="4409551"/>
                  <a:pt x="11247596" y="4376214"/>
                </a:cubicBezTo>
                <a:cubicBezTo>
                  <a:pt x="11280933" y="4400026"/>
                  <a:pt x="11290458" y="4419076"/>
                  <a:pt x="11290458" y="4452414"/>
                </a:cubicBezTo>
                <a:close/>
                <a:moveTo>
                  <a:pt x="12200000" y="4357164"/>
                </a:moveTo>
                <a:cubicBezTo>
                  <a:pt x="12204763" y="4361926"/>
                  <a:pt x="12204763" y="4376214"/>
                  <a:pt x="12204763" y="4380976"/>
                </a:cubicBezTo>
                <a:cubicBezTo>
                  <a:pt x="12214288" y="4376214"/>
                  <a:pt x="12223813" y="4366689"/>
                  <a:pt x="12238100" y="4366689"/>
                </a:cubicBezTo>
                <a:cubicBezTo>
                  <a:pt x="12242863" y="4366689"/>
                  <a:pt x="12276154" y="4366689"/>
                  <a:pt x="12285679" y="4385739"/>
                </a:cubicBezTo>
                <a:cubicBezTo>
                  <a:pt x="12261866" y="4409551"/>
                  <a:pt x="12152375" y="4452414"/>
                  <a:pt x="12176188" y="4504801"/>
                </a:cubicBezTo>
                <a:lnTo>
                  <a:pt x="12157138" y="4504801"/>
                </a:lnTo>
                <a:cubicBezTo>
                  <a:pt x="12147613" y="4495276"/>
                  <a:pt x="12138088" y="4480989"/>
                  <a:pt x="12128563" y="4480989"/>
                </a:cubicBezTo>
                <a:cubicBezTo>
                  <a:pt x="12104750" y="4476226"/>
                  <a:pt x="12061888" y="4471464"/>
                  <a:pt x="12052363" y="4471464"/>
                </a:cubicBezTo>
                <a:cubicBezTo>
                  <a:pt x="12033313" y="4471464"/>
                  <a:pt x="12028550" y="4466701"/>
                  <a:pt x="11999975" y="4490514"/>
                </a:cubicBezTo>
                <a:cubicBezTo>
                  <a:pt x="11995213" y="4480989"/>
                  <a:pt x="11990450" y="4476226"/>
                  <a:pt x="11990450" y="4461939"/>
                </a:cubicBezTo>
                <a:cubicBezTo>
                  <a:pt x="11990450" y="4419076"/>
                  <a:pt x="12052363" y="4438126"/>
                  <a:pt x="12052363" y="4409551"/>
                </a:cubicBezTo>
                <a:cubicBezTo>
                  <a:pt x="12052363" y="4395264"/>
                  <a:pt x="12047600" y="4390501"/>
                  <a:pt x="12042838" y="4376214"/>
                </a:cubicBezTo>
                <a:cubicBezTo>
                  <a:pt x="12061888" y="4376214"/>
                  <a:pt x="12085700" y="4361926"/>
                  <a:pt x="12095225" y="4361926"/>
                </a:cubicBezTo>
                <a:cubicBezTo>
                  <a:pt x="12109513" y="4361926"/>
                  <a:pt x="12123800" y="4371451"/>
                  <a:pt x="12133325" y="4385739"/>
                </a:cubicBezTo>
                <a:cubicBezTo>
                  <a:pt x="12142850" y="4376214"/>
                  <a:pt x="12157138" y="4361926"/>
                  <a:pt x="12166663" y="4357164"/>
                </a:cubicBezTo>
                <a:lnTo>
                  <a:pt x="12200000" y="4357164"/>
                </a:lnTo>
                <a:close/>
                <a:moveTo>
                  <a:pt x="11709511" y="4376214"/>
                </a:moveTo>
                <a:cubicBezTo>
                  <a:pt x="11704748" y="4395264"/>
                  <a:pt x="11695223" y="4414314"/>
                  <a:pt x="11676173" y="4433364"/>
                </a:cubicBezTo>
                <a:cubicBezTo>
                  <a:pt x="11666648" y="4419076"/>
                  <a:pt x="11647598" y="4400026"/>
                  <a:pt x="11633311" y="4385739"/>
                </a:cubicBezTo>
                <a:cubicBezTo>
                  <a:pt x="11628548" y="4376214"/>
                  <a:pt x="11633311" y="4361926"/>
                  <a:pt x="11628548" y="4352401"/>
                </a:cubicBezTo>
                <a:cubicBezTo>
                  <a:pt x="11652361" y="4357164"/>
                  <a:pt x="11680936" y="4366689"/>
                  <a:pt x="11709511" y="4376214"/>
                </a:cubicBezTo>
                <a:close/>
                <a:moveTo>
                  <a:pt x="11447621" y="4404789"/>
                </a:moveTo>
                <a:cubicBezTo>
                  <a:pt x="11447621" y="4414314"/>
                  <a:pt x="11438096" y="4442889"/>
                  <a:pt x="11423808" y="4461939"/>
                </a:cubicBezTo>
                <a:cubicBezTo>
                  <a:pt x="11414283" y="4457176"/>
                  <a:pt x="11399996" y="4447651"/>
                  <a:pt x="11395233" y="4438126"/>
                </a:cubicBezTo>
                <a:cubicBezTo>
                  <a:pt x="11390471" y="4423839"/>
                  <a:pt x="11390471" y="4400026"/>
                  <a:pt x="11390471" y="4385739"/>
                </a:cubicBezTo>
                <a:cubicBezTo>
                  <a:pt x="11390471" y="4376214"/>
                  <a:pt x="11409521" y="4357164"/>
                  <a:pt x="11414283" y="4342876"/>
                </a:cubicBezTo>
                <a:cubicBezTo>
                  <a:pt x="11423808" y="4347639"/>
                  <a:pt x="11447621" y="4390501"/>
                  <a:pt x="11447621" y="4404789"/>
                </a:cubicBezTo>
                <a:close/>
                <a:moveTo>
                  <a:pt x="12433316" y="4338114"/>
                </a:moveTo>
                <a:cubicBezTo>
                  <a:pt x="12452366" y="4342876"/>
                  <a:pt x="12457129" y="4352401"/>
                  <a:pt x="12471416" y="4366689"/>
                </a:cubicBezTo>
                <a:cubicBezTo>
                  <a:pt x="12480941" y="4361926"/>
                  <a:pt x="12485704" y="4352401"/>
                  <a:pt x="12499991" y="4352401"/>
                </a:cubicBezTo>
                <a:cubicBezTo>
                  <a:pt x="12509516" y="4352401"/>
                  <a:pt x="12523804" y="4361926"/>
                  <a:pt x="12533329" y="4361926"/>
                </a:cubicBezTo>
                <a:lnTo>
                  <a:pt x="12533329" y="4376214"/>
                </a:lnTo>
                <a:lnTo>
                  <a:pt x="12523804" y="4385739"/>
                </a:lnTo>
                <a:cubicBezTo>
                  <a:pt x="12533329" y="4390501"/>
                  <a:pt x="12542854" y="4390501"/>
                  <a:pt x="12552379" y="4390501"/>
                </a:cubicBezTo>
                <a:cubicBezTo>
                  <a:pt x="12561904" y="4409551"/>
                  <a:pt x="12585716" y="4433364"/>
                  <a:pt x="12585716" y="4442889"/>
                </a:cubicBezTo>
                <a:cubicBezTo>
                  <a:pt x="12585716" y="4471464"/>
                  <a:pt x="12576191" y="4485751"/>
                  <a:pt x="12552379" y="4485751"/>
                </a:cubicBezTo>
                <a:cubicBezTo>
                  <a:pt x="12538091" y="4485751"/>
                  <a:pt x="12504754" y="4476226"/>
                  <a:pt x="12485704" y="4461939"/>
                </a:cubicBezTo>
                <a:cubicBezTo>
                  <a:pt x="12471416" y="4457176"/>
                  <a:pt x="12471416" y="4442889"/>
                  <a:pt x="12466654" y="4438126"/>
                </a:cubicBezTo>
                <a:cubicBezTo>
                  <a:pt x="12457129" y="4419076"/>
                  <a:pt x="12438079" y="4409551"/>
                  <a:pt x="12433316" y="4395264"/>
                </a:cubicBezTo>
                <a:cubicBezTo>
                  <a:pt x="12428554" y="4385739"/>
                  <a:pt x="12428554" y="4352401"/>
                  <a:pt x="12414266" y="4347639"/>
                </a:cubicBezTo>
                <a:lnTo>
                  <a:pt x="12423791" y="4338114"/>
                </a:lnTo>
                <a:lnTo>
                  <a:pt x="12433316" y="4338114"/>
                </a:lnTo>
                <a:close/>
                <a:moveTo>
                  <a:pt x="11609498" y="4352401"/>
                </a:moveTo>
                <a:cubicBezTo>
                  <a:pt x="11619023" y="4361926"/>
                  <a:pt x="11623786" y="4380976"/>
                  <a:pt x="11623786" y="4390501"/>
                </a:cubicBezTo>
                <a:cubicBezTo>
                  <a:pt x="11623786" y="4419076"/>
                  <a:pt x="11604736" y="4438126"/>
                  <a:pt x="11590448" y="4466701"/>
                </a:cubicBezTo>
                <a:cubicBezTo>
                  <a:pt x="11595211" y="4438126"/>
                  <a:pt x="11580923" y="4409551"/>
                  <a:pt x="11557111" y="4380976"/>
                </a:cubicBezTo>
                <a:cubicBezTo>
                  <a:pt x="11571398" y="4366689"/>
                  <a:pt x="11580923" y="4352401"/>
                  <a:pt x="11585686" y="4338114"/>
                </a:cubicBezTo>
                <a:cubicBezTo>
                  <a:pt x="11595211" y="4342876"/>
                  <a:pt x="11604736" y="4338114"/>
                  <a:pt x="11609498" y="4352401"/>
                </a:cubicBezTo>
                <a:close/>
                <a:moveTo>
                  <a:pt x="11523773" y="4395264"/>
                </a:moveTo>
                <a:cubicBezTo>
                  <a:pt x="11523773" y="4404789"/>
                  <a:pt x="11514248" y="4438126"/>
                  <a:pt x="11504723" y="4457176"/>
                </a:cubicBezTo>
                <a:cubicBezTo>
                  <a:pt x="11495198" y="4442889"/>
                  <a:pt x="11471433" y="4414314"/>
                  <a:pt x="11471433" y="4404789"/>
                </a:cubicBezTo>
                <a:cubicBezTo>
                  <a:pt x="11471433" y="4390501"/>
                  <a:pt x="11490436" y="4361926"/>
                  <a:pt x="11499961" y="4338114"/>
                </a:cubicBezTo>
                <a:cubicBezTo>
                  <a:pt x="11523773" y="4357164"/>
                  <a:pt x="11523773" y="4376214"/>
                  <a:pt x="11523773" y="4395264"/>
                </a:cubicBezTo>
                <a:close/>
                <a:moveTo>
                  <a:pt x="11380946" y="4419076"/>
                </a:moveTo>
                <a:cubicBezTo>
                  <a:pt x="11380946" y="4438126"/>
                  <a:pt x="11385708" y="4447651"/>
                  <a:pt x="11352371" y="4485751"/>
                </a:cubicBezTo>
                <a:cubicBezTo>
                  <a:pt x="11342846" y="4471464"/>
                  <a:pt x="11338083" y="4433364"/>
                  <a:pt x="11309508" y="4423839"/>
                </a:cubicBezTo>
                <a:cubicBezTo>
                  <a:pt x="11328558" y="4395264"/>
                  <a:pt x="11338083" y="4366689"/>
                  <a:pt x="11338083" y="4338114"/>
                </a:cubicBezTo>
                <a:cubicBezTo>
                  <a:pt x="11371421" y="4357164"/>
                  <a:pt x="11380946" y="4390501"/>
                  <a:pt x="11380946" y="4419076"/>
                </a:cubicBezTo>
                <a:close/>
                <a:moveTo>
                  <a:pt x="11671411" y="4352401"/>
                </a:moveTo>
                <a:cubicBezTo>
                  <a:pt x="11661886" y="4347639"/>
                  <a:pt x="11647598" y="4342876"/>
                  <a:pt x="11633311" y="4338114"/>
                </a:cubicBezTo>
                <a:cubicBezTo>
                  <a:pt x="11652361" y="4338114"/>
                  <a:pt x="11642836" y="4328589"/>
                  <a:pt x="11695223" y="4333351"/>
                </a:cubicBezTo>
                <a:lnTo>
                  <a:pt x="11671411" y="4352401"/>
                </a:lnTo>
                <a:close/>
                <a:moveTo>
                  <a:pt x="11238071" y="4404789"/>
                </a:moveTo>
                <a:cubicBezTo>
                  <a:pt x="11238071" y="4419076"/>
                  <a:pt x="11219021" y="4466701"/>
                  <a:pt x="11199971" y="4476226"/>
                </a:cubicBezTo>
                <a:cubicBezTo>
                  <a:pt x="11190446" y="4452414"/>
                  <a:pt x="11176159" y="4428601"/>
                  <a:pt x="11152346" y="4404789"/>
                </a:cubicBezTo>
                <a:cubicBezTo>
                  <a:pt x="11171396" y="4385739"/>
                  <a:pt x="11185684" y="4342876"/>
                  <a:pt x="11195209" y="4328589"/>
                </a:cubicBezTo>
                <a:cubicBezTo>
                  <a:pt x="11214259" y="4338114"/>
                  <a:pt x="11238071" y="4376214"/>
                  <a:pt x="11238071" y="4404789"/>
                </a:cubicBezTo>
                <a:close/>
                <a:moveTo>
                  <a:pt x="13180934" y="4414314"/>
                </a:moveTo>
                <a:cubicBezTo>
                  <a:pt x="13176171" y="4409551"/>
                  <a:pt x="13166646" y="4409551"/>
                  <a:pt x="13161884" y="4414314"/>
                </a:cubicBezTo>
                <a:cubicBezTo>
                  <a:pt x="13180934" y="4423839"/>
                  <a:pt x="13204746" y="4461939"/>
                  <a:pt x="13214271" y="4480989"/>
                </a:cubicBezTo>
                <a:lnTo>
                  <a:pt x="13195221" y="4480989"/>
                </a:lnTo>
                <a:cubicBezTo>
                  <a:pt x="13114259" y="4452414"/>
                  <a:pt x="13028534" y="4409551"/>
                  <a:pt x="12942856" y="4366689"/>
                </a:cubicBezTo>
                <a:cubicBezTo>
                  <a:pt x="12942856" y="4366689"/>
                  <a:pt x="12938094" y="4357164"/>
                  <a:pt x="12933331" y="4352401"/>
                </a:cubicBezTo>
                <a:cubicBezTo>
                  <a:pt x="12976194" y="4333351"/>
                  <a:pt x="12990481" y="4323826"/>
                  <a:pt x="13028534" y="4323826"/>
                </a:cubicBezTo>
                <a:cubicBezTo>
                  <a:pt x="13076159" y="4323826"/>
                  <a:pt x="13157121" y="4342876"/>
                  <a:pt x="13180934" y="4414314"/>
                </a:cubicBezTo>
                <a:close/>
                <a:moveTo>
                  <a:pt x="11538061" y="4380976"/>
                </a:moveTo>
                <a:cubicBezTo>
                  <a:pt x="11533298" y="4361926"/>
                  <a:pt x="11514248" y="4338114"/>
                  <a:pt x="11514248" y="4323826"/>
                </a:cubicBezTo>
                <a:cubicBezTo>
                  <a:pt x="11514248" y="4309539"/>
                  <a:pt x="11552348" y="4323826"/>
                  <a:pt x="11571398" y="4333351"/>
                </a:cubicBezTo>
                <a:cubicBezTo>
                  <a:pt x="11566636" y="4347639"/>
                  <a:pt x="11552348" y="4366689"/>
                  <a:pt x="11538061" y="4380976"/>
                </a:cubicBezTo>
                <a:close/>
                <a:moveTo>
                  <a:pt x="11614261" y="4328589"/>
                </a:moveTo>
                <a:cubicBezTo>
                  <a:pt x="11585686" y="4323826"/>
                  <a:pt x="11571398" y="4319064"/>
                  <a:pt x="11557111" y="4314301"/>
                </a:cubicBezTo>
                <a:cubicBezTo>
                  <a:pt x="11566636" y="4314301"/>
                  <a:pt x="11580923" y="4314301"/>
                  <a:pt x="11619023" y="4309539"/>
                </a:cubicBezTo>
                <a:cubicBezTo>
                  <a:pt x="11614261" y="4314301"/>
                  <a:pt x="11614261" y="4319064"/>
                  <a:pt x="11614261" y="4328589"/>
                </a:cubicBezTo>
                <a:close/>
                <a:moveTo>
                  <a:pt x="11504723" y="4314301"/>
                </a:moveTo>
                <a:cubicBezTo>
                  <a:pt x="11504723" y="4319064"/>
                  <a:pt x="11495198" y="4328589"/>
                  <a:pt x="11490436" y="4328589"/>
                </a:cubicBezTo>
                <a:cubicBezTo>
                  <a:pt x="11490436" y="4323826"/>
                  <a:pt x="11490436" y="4309539"/>
                  <a:pt x="11485673" y="4309539"/>
                </a:cubicBezTo>
                <a:lnTo>
                  <a:pt x="11504723" y="4314301"/>
                </a:lnTo>
                <a:close/>
                <a:moveTo>
                  <a:pt x="12409504" y="4333351"/>
                </a:moveTo>
                <a:cubicBezTo>
                  <a:pt x="12404741" y="4323826"/>
                  <a:pt x="12395216" y="4314301"/>
                  <a:pt x="12385691" y="4304776"/>
                </a:cubicBezTo>
                <a:cubicBezTo>
                  <a:pt x="12390454" y="4304776"/>
                  <a:pt x="12409504" y="4319064"/>
                  <a:pt x="12409504" y="4333351"/>
                </a:cubicBezTo>
                <a:close/>
                <a:moveTo>
                  <a:pt x="12071413" y="4361926"/>
                </a:moveTo>
                <a:cubicBezTo>
                  <a:pt x="12061888" y="4361926"/>
                  <a:pt x="12047600" y="4366689"/>
                  <a:pt x="12038075" y="4371451"/>
                </a:cubicBezTo>
                <a:cubicBezTo>
                  <a:pt x="12033313" y="4385739"/>
                  <a:pt x="12033313" y="4400026"/>
                  <a:pt x="12019025" y="4409551"/>
                </a:cubicBezTo>
                <a:cubicBezTo>
                  <a:pt x="12009500" y="4423839"/>
                  <a:pt x="11990450" y="4438126"/>
                  <a:pt x="11980925" y="4452414"/>
                </a:cubicBezTo>
                <a:cubicBezTo>
                  <a:pt x="11971400" y="4447651"/>
                  <a:pt x="11957113" y="4442889"/>
                  <a:pt x="11947588" y="4442889"/>
                </a:cubicBezTo>
                <a:cubicBezTo>
                  <a:pt x="11933300" y="4442889"/>
                  <a:pt x="11919013" y="4447651"/>
                  <a:pt x="11904725" y="4452414"/>
                </a:cubicBezTo>
                <a:cubicBezTo>
                  <a:pt x="11904725" y="4404789"/>
                  <a:pt x="11899963" y="4352401"/>
                  <a:pt x="11904725" y="4304776"/>
                </a:cubicBezTo>
                <a:cubicBezTo>
                  <a:pt x="11952350" y="4319064"/>
                  <a:pt x="12014263" y="4366689"/>
                  <a:pt x="12071413" y="4361926"/>
                </a:cubicBezTo>
                <a:close/>
                <a:moveTo>
                  <a:pt x="13052346" y="4300014"/>
                </a:moveTo>
                <a:cubicBezTo>
                  <a:pt x="13014246" y="4309539"/>
                  <a:pt x="12976194" y="4323826"/>
                  <a:pt x="12938094" y="4338114"/>
                </a:cubicBezTo>
                <a:cubicBezTo>
                  <a:pt x="12938094" y="4333351"/>
                  <a:pt x="12933331" y="4323826"/>
                  <a:pt x="12933331" y="4314301"/>
                </a:cubicBezTo>
                <a:cubicBezTo>
                  <a:pt x="12947619" y="4300014"/>
                  <a:pt x="12990481" y="4295251"/>
                  <a:pt x="13004769" y="4300014"/>
                </a:cubicBezTo>
                <a:lnTo>
                  <a:pt x="13052346" y="4300014"/>
                </a:lnTo>
                <a:close/>
                <a:moveTo>
                  <a:pt x="10071402" y="4357164"/>
                </a:moveTo>
                <a:lnTo>
                  <a:pt x="10071402" y="4447651"/>
                </a:lnTo>
                <a:lnTo>
                  <a:pt x="9628536" y="4380976"/>
                </a:lnTo>
                <a:lnTo>
                  <a:pt x="9628536" y="4295251"/>
                </a:lnTo>
                <a:lnTo>
                  <a:pt x="10071402" y="4357164"/>
                </a:lnTo>
                <a:close/>
                <a:moveTo>
                  <a:pt x="12333304" y="4338114"/>
                </a:moveTo>
                <a:cubicBezTo>
                  <a:pt x="12357116" y="4352401"/>
                  <a:pt x="12390454" y="4371451"/>
                  <a:pt x="12419029" y="4385739"/>
                </a:cubicBezTo>
                <a:cubicBezTo>
                  <a:pt x="12390454" y="4385739"/>
                  <a:pt x="12347591" y="4409551"/>
                  <a:pt x="12328541" y="4438126"/>
                </a:cubicBezTo>
                <a:cubicBezTo>
                  <a:pt x="12309491" y="4414314"/>
                  <a:pt x="12299966" y="4380976"/>
                  <a:pt x="12276154" y="4361926"/>
                </a:cubicBezTo>
                <a:cubicBezTo>
                  <a:pt x="12261866" y="4347639"/>
                  <a:pt x="12228575" y="4361926"/>
                  <a:pt x="12214288" y="4352401"/>
                </a:cubicBezTo>
                <a:cubicBezTo>
                  <a:pt x="12204763" y="4352401"/>
                  <a:pt x="12195238" y="4347639"/>
                  <a:pt x="12180950" y="4338114"/>
                </a:cubicBezTo>
                <a:lnTo>
                  <a:pt x="12195238" y="4309539"/>
                </a:lnTo>
                <a:cubicBezTo>
                  <a:pt x="12214288" y="4309539"/>
                  <a:pt x="12247579" y="4319064"/>
                  <a:pt x="12247579" y="4304776"/>
                </a:cubicBezTo>
                <a:cubicBezTo>
                  <a:pt x="12247579" y="4295251"/>
                  <a:pt x="12242863" y="4300014"/>
                  <a:pt x="12238100" y="4295251"/>
                </a:cubicBezTo>
                <a:lnTo>
                  <a:pt x="12271391" y="4290489"/>
                </a:lnTo>
                <a:cubicBezTo>
                  <a:pt x="12290441" y="4300014"/>
                  <a:pt x="12309491" y="4323826"/>
                  <a:pt x="12333304" y="4338114"/>
                </a:cubicBezTo>
                <a:close/>
                <a:moveTo>
                  <a:pt x="11419046" y="4285726"/>
                </a:moveTo>
                <a:cubicBezTo>
                  <a:pt x="11476196" y="4304776"/>
                  <a:pt x="11476196" y="4300014"/>
                  <a:pt x="11476196" y="4342876"/>
                </a:cubicBezTo>
                <a:cubicBezTo>
                  <a:pt x="11476196" y="4366689"/>
                  <a:pt x="11476196" y="4366689"/>
                  <a:pt x="11457146" y="4400026"/>
                </a:cubicBezTo>
                <a:cubicBezTo>
                  <a:pt x="11457146" y="4366689"/>
                  <a:pt x="11438096" y="4342876"/>
                  <a:pt x="11419046" y="4328589"/>
                </a:cubicBezTo>
                <a:cubicBezTo>
                  <a:pt x="11419046" y="4314301"/>
                  <a:pt x="11419046" y="4300014"/>
                  <a:pt x="11409521" y="4285726"/>
                </a:cubicBezTo>
                <a:lnTo>
                  <a:pt x="11419046" y="4285726"/>
                </a:lnTo>
                <a:close/>
                <a:moveTo>
                  <a:pt x="10476167" y="4309539"/>
                </a:moveTo>
                <a:lnTo>
                  <a:pt x="10476167" y="4366689"/>
                </a:lnTo>
                <a:cubicBezTo>
                  <a:pt x="10466642" y="4371451"/>
                  <a:pt x="10466642" y="4376214"/>
                  <a:pt x="10452354" y="4376214"/>
                </a:cubicBezTo>
                <a:lnTo>
                  <a:pt x="10109502" y="4333351"/>
                </a:lnTo>
                <a:cubicBezTo>
                  <a:pt x="10114264" y="4328589"/>
                  <a:pt x="10119027" y="4328589"/>
                  <a:pt x="10128552" y="4328589"/>
                </a:cubicBezTo>
                <a:lnTo>
                  <a:pt x="10466642" y="4366689"/>
                </a:lnTo>
                <a:lnTo>
                  <a:pt x="10466642" y="4323826"/>
                </a:lnTo>
                <a:cubicBezTo>
                  <a:pt x="10385679" y="4319064"/>
                  <a:pt x="10295239" y="4309539"/>
                  <a:pt x="10214277" y="4295251"/>
                </a:cubicBezTo>
                <a:cubicBezTo>
                  <a:pt x="10180939" y="4290489"/>
                  <a:pt x="10142839" y="4285726"/>
                  <a:pt x="10109502" y="4276201"/>
                </a:cubicBezTo>
                <a:cubicBezTo>
                  <a:pt x="10109502" y="4276201"/>
                  <a:pt x="10109502" y="4271439"/>
                  <a:pt x="10114264" y="4271439"/>
                </a:cubicBezTo>
                <a:cubicBezTo>
                  <a:pt x="10223802" y="4290489"/>
                  <a:pt x="10361867" y="4309539"/>
                  <a:pt x="10476167" y="4309539"/>
                </a:cubicBezTo>
                <a:close/>
                <a:moveTo>
                  <a:pt x="12642819" y="4280964"/>
                </a:moveTo>
                <a:cubicBezTo>
                  <a:pt x="12657106" y="4280964"/>
                  <a:pt x="12666631" y="4266676"/>
                  <a:pt x="12680919" y="4266676"/>
                </a:cubicBezTo>
                <a:cubicBezTo>
                  <a:pt x="12690444" y="4266676"/>
                  <a:pt x="12709494" y="4271439"/>
                  <a:pt x="12723781" y="4276201"/>
                </a:cubicBezTo>
                <a:cubicBezTo>
                  <a:pt x="12657106" y="4261914"/>
                  <a:pt x="12666631" y="4347639"/>
                  <a:pt x="12642819" y="4385739"/>
                </a:cubicBezTo>
                <a:cubicBezTo>
                  <a:pt x="12695206" y="4376214"/>
                  <a:pt x="12647581" y="4285726"/>
                  <a:pt x="12714256" y="4285726"/>
                </a:cubicBezTo>
                <a:cubicBezTo>
                  <a:pt x="12723781" y="4285726"/>
                  <a:pt x="12728544" y="4290489"/>
                  <a:pt x="12738069" y="4295251"/>
                </a:cubicBezTo>
                <a:cubicBezTo>
                  <a:pt x="12733306" y="4295251"/>
                  <a:pt x="12733306" y="4304776"/>
                  <a:pt x="12733306" y="4323826"/>
                </a:cubicBezTo>
                <a:cubicBezTo>
                  <a:pt x="12747594" y="4319064"/>
                  <a:pt x="12757119" y="4304776"/>
                  <a:pt x="12766644" y="4304776"/>
                </a:cubicBezTo>
                <a:cubicBezTo>
                  <a:pt x="12780931" y="4304776"/>
                  <a:pt x="12785694" y="4309539"/>
                  <a:pt x="12790456" y="4314301"/>
                </a:cubicBezTo>
                <a:cubicBezTo>
                  <a:pt x="12776169" y="4323826"/>
                  <a:pt x="12752356" y="4338114"/>
                  <a:pt x="12752356" y="4352401"/>
                </a:cubicBezTo>
                <a:cubicBezTo>
                  <a:pt x="12752356" y="4361926"/>
                  <a:pt x="12761881" y="4371451"/>
                  <a:pt x="12771406" y="4371451"/>
                </a:cubicBezTo>
                <a:cubicBezTo>
                  <a:pt x="12785694" y="4371451"/>
                  <a:pt x="12795219" y="4361926"/>
                  <a:pt x="12804744" y="4361926"/>
                </a:cubicBezTo>
                <a:cubicBezTo>
                  <a:pt x="12819031" y="4361926"/>
                  <a:pt x="12833319" y="4366689"/>
                  <a:pt x="12833319" y="4380976"/>
                </a:cubicBezTo>
                <a:cubicBezTo>
                  <a:pt x="12833319" y="4404789"/>
                  <a:pt x="12814269" y="4395264"/>
                  <a:pt x="12799981" y="4409551"/>
                </a:cubicBezTo>
                <a:cubicBezTo>
                  <a:pt x="12804744" y="4419076"/>
                  <a:pt x="12814269" y="4419076"/>
                  <a:pt x="12823794" y="4423839"/>
                </a:cubicBezTo>
                <a:cubicBezTo>
                  <a:pt x="12814269" y="4433364"/>
                  <a:pt x="12795219" y="4442889"/>
                  <a:pt x="12785694" y="4442889"/>
                </a:cubicBezTo>
                <a:cubicBezTo>
                  <a:pt x="12761881" y="4442889"/>
                  <a:pt x="12714256" y="4414314"/>
                  <a:pt x="12699969" y="4409551"/>
                </a:cubicBezTo>
                <a:cubicBezTo>
                  <a:pt x="12699969" y="4409551"/>
                  <a:pt x="12699969" y="4400026"/>
                  <a:pt x="12695206" y="4395264"/>
                </a:cubicBezTo>
                <a:cubicBezTo>
                  <a:pt x="12590479" y="4395264"/>
                  <a:pt x="12585716" y="4400026"/>
                  <a:pt x="12571429" y="4400026"/>
                </a:cubicBezTo>
                <a:cubicBezTo>
                  <a:pt x="12571429" y="4400026"/>
                  <a:pt x="12561904" y="4380976"/>
                  <a:pt x="12542854" y="4380976"/>
                </a:cubicBezTo>
                <a:cubicBezTo>
                  <a:pt x="12542854" y="4357164"/>
                  <a:pt x="12533329" y="4347639"/>
                  <a:pt x="12514279" y="4342876"/>
                </a:cubicBezTo>
                <a:cubicBezTo>
                  <a:pt x="12514279" y="4333351"/>
                  <a:pt x="12523804" y="4323826"/>
                  <a:pt x="12523804" y="4304776"/>
                </a:cubicBezTo>
                <a:cubicBezTo>
                  <a:pt x="12533329" y="4295251"/>
                  <a:pt x="12604766" y="4266676"/>
                  <a:pt x="12628531" y="4266676"/>
                </a:cubicBezTo>
                <a:cubicBezTo>
                  <a:pt x="12642819" y="4266676"/>
                  <a:pt x="12633294" y="4280964"/>
                  <a:pt x="12642819" y="4280964"/>
                </a:cubicBezTo>
                <a:close/>
                <a:moveTo>
                  <a:pt x="11323796" y="4266676"/>
                </a:moveTo>
                <a:cubicBezTo>
                  <a:pt x="11376183" y="4280964"/>
                  <a:pt x="11404758" y="4261914"/>
                  <a:pt x="11404758" y="4319064"/>
                </a:cubicBezTo>
                <a:cubicBezTo>
                  <a:pt x="11404758" y="4338114"/>
                  <a:pt x="11404758" y="4347639"/>
                  <a:pt x="11385708" y="4366689"/>
                </a:cubicBezTo>
                <a:cubicBezTo>
                  <a:pt x="11371421" y="4352401"/>
                  <a:pt x="11342846" y="4338114"/>
                  <a:pt x="11333321" y="4319064"/>
                </a:cubicBezTo>
                <a:cubicBezTo>
                  <a:pt x="11323796" y="4304776"/>
                  <a:pt x="11323796" y="4285726"/>
                  <a:pt x="11309508" y="4266676"/>
                </a:cubicBezTo>
                <a:lnTo>
                  <a:pt x="11323796" y="4266676"/>
                </a:lnTo>
                <a:close/>
                <a:moveTo>
                  <a:pt x="11323796" y="4342876"/>
                </a:moveTo>
                <a:cubicBezTo>
                  <a:pt x="11323796" y="4371451"/>
                  <a:pt x="11323796" y="4376214"/>
                  <a:pt x="11299983" y="4414314"/>
                </a:cubicBezTo>
                <a:cubicBezTo>
                  <a:pt x="11290458" y="4400026"/>
                  <a:pt x="11271408" y="4376214"/>
                  <a:pt x="11247596" y="4361926"/>
                </a:cubicBezTo>
                <a:cubicBezTo>
                  <a:pt x="11271408" y="4333351"/>
                  <a:pt x="11285696" y="4295251"/>
                  <a:pt x="11280933" y="4266676"/>
                </a:cubicBezTo>
                <a:cubicBezTo>
                  <a:pt x="11323796" y="4285726"/>
                  <a:pt x="11323796" y="4319064"/>
                  <a:pt x="11323796" y="4342876"/>
                </a:cubicBezTo>
                <a:close/>
                <a:moveTo>
                  <a:pt x="11271408" y="4261914"/>
                </a:moveTo>
                <a:lnTo>
                  <a:pt x="11271408" y="4290489"/>
                </a:lnTo>
                <a:cubicBezTo>
                  <a:pt x="11266646" y="4314301"/>
                  <a:pt x="11257121" y="4333351"/>
                  <a:pt x="11238071" y="4352401"/>
                </a:cubicBezTo>
                <a:cubicBezTo>
                  <a:pt x="11199971" y="4319064"/>
                  <a:pt x="11185684" y="4295251"/>
                  <a:pt x="11180921" y="4261914"/>
                </a:cubicBezTo>
                <a:lnTo>
                  <a:pt x="11271408" y="4261914"/>
                </a:lnTo>
                <a:close/>
                <a:moveTo>
                  <a:pt x="11166634" y="4261914"/>
                </a:moveTo>
                <a:cubicBezTo>
                  <a:pt x="11171396" y="4276201"/>
                  <a:pt x="11180921" y="4300014"/>
                  <a:pt x="11180921" y="4314301"/>
                </a:cubicBezTo>
                <a:cubicBezTo>
                  <a:pt x="11180921" y="4342876"/>
                  <a:pt x="11161871" y="4371451"/>
                  <a:pt x="11142821" y="4400026"/>
                </a:cubicBezTo>
                <a:lnTo>
                  <a:pt x="11142821" y="4261914"/>
                </a:lnTo>
                <a:lnTo>
                  <a:pt x="11166634" y="4261914"/>
                </a:lnTo>
                <a:close/>
                <a:moveTo>
                  <a:pt x="8795242" y="4585716"/>
                </a:moveTo>
                <a:lnTo>
                  <a:pt x="8761904" y="4585716"/>
                </a:lnTo>
                <a:cubicBezTo>
                  <a:pt x="8752379" y="4561904"/>
                  <a:pt x="8761904" y="4547616"/>
                  <a:pt x="8761904" y="4542854"/>
                </a:cubicBezTo>
                <a:cubicBezTo>
                  <a:pt x="8761904" y="4533376"/>
                  <a:pt x="8761904" y="4519089"/>
                  <a:pt x="8766667" y="4357164"/>
                </a:cubicBezTo>
                <a:cubicBezTo>
                  <a:pt x="8723804" y="4333351"/>
                  <a:pt x="8714279" y="4319064"/>
                  <a:pt x="8680942" y="4319064"/>
                </a:cubicBezTo>
                <a:cubicBezTo>
                  <a:pt x="8666654" y="4319064"/>
                  <a:pt x="8576167" y="4314301"/>
                  <a:pt x="8533304" y="4333351"/>
                </a:cubicBezTo>
                <a:cubicBezTo>
                  <a:pt x="8499967" y="4347639"/>
                  <a:pt x="8480917" y="4380976"/>
                  <a:pt x="8452342" y="4400026"/>
                </a:cubicBezTo>
                <a:lnTo>
                  <a:pt x="8452342" y="4619054"/>
                </a:lnTo>
                <a:cubicBezTo>
                  <a:pt x="8438054" y="4619054"/>
                  <a:pt x="8419052" y="4619054"/>
                  <a:pt x="8404765" y="4623816"/>
                </a:cubicBezTo>
                <a:lnTo>
                  <a:pt x="8404765" y="4595241"/>
                </a:lnTo>
                <a:cubicBezTo>
                  <a:pt x="8409527" y="4595241"/>
                  <a:pt x="8419052" y="4595241"/>
                  <a:pt x="8423815" y="4590479"/>
                </a:cubicBezTo>
                <a:lnTo>
                  <a:pt x="8423815" y="4400026"/>
                </a:lnTo>
                <a:cubicBezTo>
                  <a:pt x="8357140" y="4376214"/>
                  <a:pt x="8376190" y="4361926"/>
                  <a:pt x="8333327" y="4361926"/>
                </a:cubicBezTo>
                <a:cubicBezTo>
                  <a:pt x="8323802" y="4361926"/>
                  <a:pt x="8242840" y="4366689"/>
                  <a:pt x="8204740" y="4376214"/>
                </a:cubicBezTo>
                <a:cubicBezTo>
                  <a:pt x="8190452" y="4376214"/>
                  <a:pt x="8185690" y="4395264"/>
                  <a:pt x="8180927" y="4400026"/>
                </a:cubicBezTo>
                <a:cubicBezTo>
                  <a:pt x="8166640" y="4409551"/>
                  <a:pt x="8147590" y="4423839"/>
                  <a:pt x="8128540" y="4433364"/>
                </a:cubicBezTo>
                <a:lnTo>
                  <a:pt x="8128540" y="4647629"/>
                </a:lnTo>
                <a:cubicBezTo>
                  <a:pt x="8123777" y="4647629"/>
                  <a:pt x="8119015" y="4652391"/>
                  <a:pt x="8104727" y="4652391"/>
                </a:cubicBezTo>
                <a:lnTo>
                  <a:pt x="8104727" y="4442889"/>
                </a:lnTo>
                <a:cubicBezTo>
                  <a:pt x="8080915" y="4428601"/>
                  <a:pt x="8047625" y="4400026"/>
                  <a:pt x="8033338" y="4400026"/>
                </a:cubicBezTo>
                <a:cubicBezTo>
                  <a:pt x="8023813" y="4400026"/>
                  <a:pt x="7942850" y="4400026"/>
                  <a:pt x="7904750" y="4419076"/>
                </a:cubicBezTo>
                <a:cubicBezTo>
                  <a:pt x="7871413" y="4428601"/>
                  <a:pt x="7857125" y="4457176"/>
                  <a:pt x="7833313" y="4471464"/>
                </a:cubicBezTo>
                <a:lnTo>
                  <a:pt x="7833313" y="4676204"/>
                </a:lnTo>
                <a:cubicBezTo>
                  <a:pt x="7828550" y="4676204"/>
                  <a:pt x="7819025" y="4680966"/>
                  <a:pt x="7814263" y="4680966"/>
                </a:cubicBezTo>
                <a:cubicBezTo>
                  <a:pt x="7809500" y="4676204"/>
                  <a:pt x="7809500" y="4666679"/>
                  <a:pt x="7809500" y="4476226"/>
                </a:cubicBezTo>
                <a:cubicBezTo>
                  <a:pt x="7790450" y="4466701"/>
                  <a:pt x="7757113" y="4438126"/>
                  <a:pt x="7747588" y="4438126"/>
                </a:cubicBezTo>
                <a:cubicBezTo>
                  <a:pt x="7733300" y="4438126"/>
                  <a:pt x="7661910" y="4442889"/>
                  <a:pt x="7628573" y="4457176"/>
                </a:cubicBezTo>
                <a:cubicBezTo>
                  <a:pt x="7604760" y="4461939"/>
                  <a:pt x="7585710" y="4490514"/>
                  <a:pt x="7561898" y="4504801"/>
                </a:cubicBezTo>
                <a:lnTo>
                  <a:pt x="7557135" y="4704779"/>
                </a:lnTo>
                <a:lnTo>
                  <a:pt x="7538085" y="4704779"/>
                </a:lnTo>
                <a:lnTo>
                  <a:pt x="7538085" y="4509564"/>
                </a:lnTo>
                <a:cubicBezTo>
                  <a:pt x="7509510" y="4500039"/>
                  <a:pt x="7466648" y="4480989"/>
                  <a:pt x="7452360" y="4480989"/>
                </a:cubicBezTo>
                <a:cubicBezTo>
                  <a:pt x="7442835" y="4480989"/>
                  <a:pt x="7347585" y="4495276"/>
                  <a:pt x="7295198" y="4500039"/>
                </a:cubicBezTo>
                <a:cubicBezTo>
                  <a:pt x="7271433" y="4528614"/>
                  <a:pt x="7238095" y="4533376"/>
                  <a:pt x="7214283" y="4552379"/>
                </a:cubicBezTo>
                <a:lnTo>
                  <a:pt x="7214283" y="4738116"/>
                </a:lnTo>
                <a:lnTo>
                  <a:pt x="7190470" y="4738116"/>
                </a:lnTo>
                <a:cubicBezTo>
                  <a:pt x="7190470" y="4571429"/>
                  <a:pt x="7195233" y="4566666"/>
                  <a:pt x="7195233" y="4557141"/>
                </a:cubicBezTo>
                <a:cubicBezTo>
                  <a:pt x="7195233" y="4542854"/>
                  <a:pt x="7152370" y="4519089"/>
                  <a:pt x="7138083" y="4519089"/>
                </a:cubicBezTo>
                <a:cubicBezTo>
                  <a:pt x="7128558" y="4519089"/>
                  <a:pt x="7071408" y="4523851"/>
                  <a:pt x="7047595" y="4533376"/>
                </a:cubicBezTo>
                <a:cubicBezTo>
                  <a:pt x="7033308" y="4538091"/>
                  <a:pt x="7028545" y="4557141"/>
                  <a:pt x="7019020" y="4561904"/>
                </a:cubicBezTo>
                <a:cubicBezTo>
                  <a:pt x="7009495" y="4571429"/>
                  <a:pt x="6995208" y="4576191"/>
                  <a:pt x="6980920" y="4585716"/>
                </a:cubicBezTo>
                <a:lnTo>
                  <a:pt x="6980920" y="4738116"/>
                </a:lnTo>
                <a:cubicBezTo>
                  <a:pt x="6985683" y="4742879"/>
                  <a:pt x="6995208" y="4742879"/>
                  <a:pt x="7004733" y="4747641"/>
                </a:cubicBezTo>
                <a:cubicBezTo>
                  <a:pt x="7004733" y="4752404"/>
                  <a:pt x="6995208" y="4761929"/>
                  <a:pt x="6980920" y="4761929"/>
                </a:cubicBezTo>
                <a:lnTo>
                  <a:pt x="6966633" y="4761929"/>
                </a:lnTo>
                <a:lnTo>
                  <a:pt x="6966633" y="4580954"/>
                </a:lnTo>
                <a:cubicBezTo>
                  <a:pt x="6952345" y="4571429"/>
                  <a:pt x="6923770" y="4552379"/>
                  <a:pt x="6914245" y="4552379"/>
                </a:cubicBezTo>
                <a:cubicBezTo>
                  <a:pt x="6852381" y="4552379"/>
                  <a:pt x="6819043" y="4566666"/>
                  <a:pt x="6776181" y="4609529"/>
                </a:cubicBezTo>
                <a:lnTo>
                  <a:pt x="6776181" y="4780979"/>
                </a:lnTo>
                <a:lnTo>
                  <a:pt x="6752368" y="4780979"/>
                </a:lnTo>
                <a:lnTo>
                  <a:pt x="6752368" y="4604766"/>
                </a:lnTo>
                <a:cubicBezTo>
                  <a:pt x="6738081" y="4600004"/>
                  <a:pt x="6714268" y="4580954"/>
                  <a:pt x="6704743" y="4580954"/>
                </a:cubicBezTo>
                <a:cubicBezTo>
                  <a:pt x="6633306" y="4580954"/>
                  <a:pt x="6628543" y="4590479"/>
                  <a:pt x="6580918" y="4647629"/>
                </a:cubicBezTo>
                <a:lnTo>
                  <a:pt x="6580918" y="4800029"/>
                </a:lnTo>
                <a:lnTo>
                  <a:pt x="6561868" y="4800029"/>
                </a:lnTo>
                <a:lnTo>
                  <a:pt x="6561868" y="4633341"/>
                </a:lnTo>
                <a:cubicBezTo>
                  <a:pt x="6552343" y="4623816"/>
                  <a:pt x="6538056" y="4604766"/>
                  <a:pt x="6528578" y="4604766"/>
                </a:cubicBezTo>
                <a:cubicBezTo>
                  <a:pt x="6514291" y="4604766"/>
                  <a:pt x="6466666" y="4604766"/>
                  <a:pt x="6442853" y="4619054"/>
                </a:cubicBezTo>
                <a:cubicBezTo>
                  <a:pt x="6423803" y="4623816"/>
                  <a:pt x="6409516" y="4647629"/>
                  <a:pt x="6395228" y="4652391"/>
                </a:cubicBezTo>
                <a:lnTo>
                  <a:pt x="6395228" y="4585716"/>
                </a:lnTo>
                <a:lnTo>
                  <a:pt x="8795242" y="4257151"/>
                </a:lnTo>
                <a:lnTo>
                  <a:pt x="8795242" y="4585716"/>
                </a:lnTo>
                <a:close/>
                <a:moveTo>
                  <a:pt x="12842844" y="4252389"/>
                </a:moveTo>
                <a:cubicBezTo>
                  <a:pt x="12847606" y="4257151"/>
                  <a:pt x="12847606" y="4266676"/>
                  <a:pt x="12842844" y="4276201"/>
                </a:cubicBezTo>
                <a:lnTo>
                  <a:pt x="12852369" y="4285726"/>
                </a:lnTo>
                <a:cubicBezTo>
                  <a:pt x="12857131" y="4280964"/>
                  <a:pt x="12861894" y="4266676"/>
                  <a:pt x="12876181" y="4266676"/>
                </a:cubicBezTo>
                <a:cubicBezTo>
                  <a:pt x="12885706" y="4266676"/>
                  <a:pt x="12899994" y="4276201"/>
                  <a:pt x="12904756" y="4280964"/>
                </a:cubicBezTo>
                <a:cubicBezTo>
                  <a:pt x="12914281" y="4295251"/>
                  <a:pt x="12928569" y="4319064"/>
                  <a:pt x="12928569" y="4328589"/>
                </a:cubicBezTo>
                <a:cubicBezTo>
                  <a:pt x="12928569" y="4342876"/>
                  <a:pt x="12919044" y="4347639"/>
                  <a:pt x="12914281" y="4352401"/>
                </a:cubicBezTo>
                <a:cubicBezTo>
                  <a:pt x="12923806" y="4361926"/>
                  <a:pt x="12933331" y="4361926"/>
                  <a:pt x="12933331" y="4371451"/>
                </a:cubicBezTo>
                <a:cubicBezTo>
                  <a:pt x="12933331" y="4390501"/>
                  <a:pt x="12904756" y="4428601"/>
                  <a:pt x="12885706" y="4428601"/>
                </a:cubicBezTo>
                <a:cubicBezTo>
                  <a:pt x="12871419" y="4428601"/>
                  <a:pt x="12871419" y="4414314"/>
                  <a:pt x="12861894" y="4414314"/>
                </a:cubicBezTo>
                <a:cubicBezTo>
                  <a:pt x="12847606" y="4409551"/>
                  <a:pt x="12833319" y="4414314"/>
                  <a:pt x="12819031" y="4409551"/>
                </a:cubicBezTo>
                <a:cubicBezTo>
                  <a:pt x="12833319" y="4400026"/>
                  <a:pt x="12842844" y="4390501"/>
                  <a:pt x="12842844" y="4380976"/>
                </a:cubicBezTo>
                <a:cubicBezTo>
                  <a:pt x="12842844" y="4357164"/>
                  <a:pt x="12814269" y="4352401"/>
                  <a:pt x="12804744" y="4352401"/>
                </a:cubicBezTo>
                <a:cubicBezTo>
                  <a:pt x="12795219" y="4352401"/>
                  <a:pt x="12780931" y="4357164"/>
                  <a:pt x="12771406" y="4361926"/>
                </a:cubicBezTo>
                <a:cubicBezTo>
                  <a:pt x="12771406" y="4361926"/>
                  <a:pt x="12766644" y="4361926"/>
                  <a:pt x="12766644" y="4352401"/>
                </a:cubicBezTo>
                <a:cubicBezTo>
                  <a:pt x="12766644" y="4338114"/>
                  <a:pt x="12785694" y="4328589"/>
                  <a:pt x="12799981" y="4319064"/>
                </a:cubicBezTo>
                <a:cubicBezTo>
                  <a:pt x="12785694" y="4300014"/>
                  <a:pt x="12771406" y="4295251"/>
                  <a:pt x="12766644" y="4295251"/>
                </a:cubicBezTo>
                <a:cubicBezTo>
                  <a:pt x="12757119" y="4295251"/>
                  <a:pt x="12747594" y="4304776"/>
                  <a:pt x="12738069" y="4309539"/>
                </a:cubicBezTo>
                <a:cubicBezTo>
                  <a:pt x="12742831" y="4304776"/>
                  <a:pt x="12747594" y="4304776"/>
                  <a:pt x="12747594" y="4295251"/>
                </a:cubicBezTo>
                <a:cubicBezTo>
                  <a:pt x="12747594" y="4280964"/>
                  <a:pt x="12742831" y="4285726"/>
                  <a:pt x="12738069" y="4280964"/>
                </a:cubicBezTo>
                <a:cubicBezTo>
                  <a:pt x="12761881" y="4266676"/>
                  <a:pt x="12790456" y="4261914"/>
                  <a:pt x="12819031" y="4252389"/>
                </a:cubicBezTo>
                <a:lnTo>
                  <a:pt x="12842844" y="4252389"/>
                </a:lnTo>
                <a:close/>
                <a:moveTo>
                  <a:pt x="12604766" y="4257151"/>
                </a:moveTo>
                <a:cubicBezTo>
                  <a:pt x="12576191" y="4276201"/>
                  <a:pt x="12576191" y="4266676"/>
                  <a:pt x="12566666" y="4266676"/>
                </a:cubicBezTo>
                <a:cubicBezTo>
                  <a:pt x="12552379" y="4266676"/>
                  <a:pt x="12552379" y="4276201"/>
                  <a:pt x="12547616" y="4285726"/>
                </a:cubicBezTo>
                <a:cubicBezTo>
                  <a:pt x="12509516" y="4285726"/>
                  <a:pt x="12509516" y="4280964"/>
                  <a:pt x="12504754" y="4280964"/>
                </a:cubicBezTo>
                <a:cubicBezTo>
                  <a:pt x="12504754" y="4276201"/>
                  <a:pt x="12514279" y="4276201"/>
                  <a:pt x="12514279" y="4266676"/>
                </a:cubicBezTo>
                <a:cubicBezTo>
                  <a:pt x="12514279" y="4252389"/>
                  <a:pt x="12504754" y="4252389"/>
                  <a:pt x="12499991" y="4247626"/>
                </a:cubicBezTo>
                <a:cubicBezTo>
                  <a:pt x="12571429" y="4242864"/>
                  <a:pt x="12580954" y="4247626"/>
                  <a:pt x="12595241" y="4247626"/>
                </a:cubicBezTo>
                <a:cubicBezTo>
                  <a:pt x="12595241" y="4252389"/>
                  <a:pt x="12600004" y="4252389"/>
                  <a:pt x="12604766" y="4257151"/>
                </a:cubicBezTo>
                <a:close/>
                <a:moveTo>
                  <a:pt x="12357116" y="4290489"/>
                </a:moveTo>
                <a:cubicBezTo>
                  <a:pt x="12380929" y="4304776"/>
                  <a:pt x="12395216" y="4342876"/>
                  <a:pt x="12419029" y="4371451"/>
                </a:cubicBezTo>
                <a:cubicBezTo>
                  <a:pt x="12371404" y="4361926"/>
                  <a:pt x="12295204" y="4285726"/>
                  <a:pt x="12280916" y="4242864"/>
                </a:cubicBezTo>
                <a:cubicBezTo>
                  <a:pt x="12304729" y="4257151"/>
                  <a:pt x="12333304" y="4276201"/>
                  <a:pt x="12357116" y="4290489"/>
                </a:cubicBezTo>
                <a:close/>
                <a:moveTo>
                  <a:pt x="9138094" y="4304776"/>
                </a:moveTo>
                <a:cubicBezTo>
                  <a:pt x="9099994" y="4300014"/>
                  <a:pt x="9076182" y="4295251"/>
                  <a:pt x="9052369" y="4290489"/>
                </a:cubicBezTo>
                <a:cubicBezTo>
                  <a:pt x="9066657" y="4247626"/>
                  <a:pt x="9114282" y="4247626"/>
                  <a:pt x="9138094" y="4242864"/>
                </a:cubicBezTo>
                <a:lnTo>
                  <a:pt x="9138094" y="4304776"/>
                </a:lnTo>
                <a:close/>
                <a:moveTo>
                  <a:pt x="13214271" y="4233339"/>
                </a:moveTo>
                <a:cubicBezTo>
                  <a:pt x="13176171" y="4276201"/>
                  <a:pt x="13109496" y="4290489"/>
                  <a:pt x="13071396" y="4290489"/>
                </a:cubicBezTo>
                <a:cubicBezTo>
                  <a:pt x="13061871" y="4290489"/>
                  <a:pt x="13019009" y="4285726"/>
                  <a:pt x="12995244" y="4285726"/>
                </a:cubicBezTo>
                <a:cubicBezTo>
                  <a:pt x="13057109" y="4252389"/>
                  <a:pt x="13147596" y="4233339"/>
                  <a:pt x="13214271" y="4228576"/>
                </a:cubicBezTo>
                <a:cubicBezTo>
                  <a:pt x="13214271" y="4228576"/>
                  <a:pt x="13219034" y="4228576"/>
                  <a:pt x="13214271" y="4233339"/>
                </a:cubicBezTo>
                <a:close/>
                <a:moveTo>
                  <a:pt x="11309508" y="4252389"/>
                </a:moveTo>
                <a:lnTo>
                  <a:pt x="11333321" y="4252389"/>
                </a:lnTo>
                <a:cubicBezTo>
                  <a:pt x="11347608" y="4247626"/>
                  <a:pt x="11357133" y="4238101"/>
                  <a:pt x="11371421" y="4238101"/>
                </a:cubicBezTo>
                <a:lnTo>
                  <a:pt x="11404758" y="4238101"/>
                </a:lnTo>
                <a:lnTo>
                  <a:pt x="11395233" y="4247626"/>
                </a:lnTo>
                <a:cubicBezTo>
                  <a:pt x="11414283" y="4276201"/>
                  <a:pt x="11447621" y="4247626"/>
                  <a:pt x="11476196" y="4252389"/>
                </a:cubicBezTo>
                <a:lnTo>
                  <a:pt x="11480958" y="4247626"/>
                </a:lnTo>
                <a:lnTo>
                  <a:pt x="11466671" y="4271439"/>
                </a:lnTo>
                <a:cubicBezTo>
                  <a:pt x="11485673" y="4304776"/>
                  <a:pt x="11519011" y="4266676"/>
                  <a:pt x="11547586" y="4285726"/>
                </a:cubicBezTo>
                <a:cubicBezTo>
                  <a:pt x="11542823" y="4290489"/>
                  <a:pt x="11538061" y="4300014"/>
                  <a:pt x="11538061" y="4309539"/>
                </a:cubicBezTo>
                <a:cubicBezTo>
                  <a:pt x="11452383" y="4280964"/>
                  <a:pt x="11342846" y="4242864"/>
                  <a:pt x="11261883" y="4252389"/>
                </a:cubicBezTo>
                <a:cubicBezTo>
                  <a:pt x="11271408" y="4242864"/>
                  <a:pt x="11290458" y="4233339"/>
                  <a:pt x="11309508" y="4228576"/>
                </a:cubicBezTo>
                <a:lnTo>
                  <a:pt x="11309508" y="4252389"/>
                </a:lnTo>
                <a:close/>
                <a:moveTo>
                  <a:pt x="9319022" y="4252389"/>
                </a:moveTo>
                <a:cubicBezTo>
                  <a:pt x="9319022" y="4266676"/>
                  <a:pt x="9304734" y="4309539"/>
                  <a:pt x="9347597" y="4309539"/>
                </a:cubicBezTo>
                <a:cubicBezTo>
                  <a:pt x="9357122" y="4309539"/>
                  <a:pt x="9419034" y="4266676"/>
                  <a:pt x="9433322" y="4266676"/>
                </a:cubicBezTo>
                <a:cubicBezTo>
                  <a:pt x="9442847" y="4266676"/>
                  <a:pt x="9523809" y="4280964"/>
                  <a:pt x="9571434" y="4285726"/>
                </a:cubicBezTo>
                <a:lnTo>
                  <a:pt x="9571434" y="4371451"/>
                </a:lnTo>
                <a:lnTo>
                  <a:pt x="9185719" y="4314301"/>
                </a:lnTo>
                <a:lnTo>
                  <a:pt x="9185719" y="4228576"/>
                </a:lnTo>
                <a:cubicBezTo>
                  <a:pt x="9228534" y="4238101"/>
                  <a:pt x="9276159" y="4247626"/>
                  <a:pt x="9319022" y="4252389"/>
                </a:cubicBezTo>
                <a:close/>
                <a:moveTo>
                  <a:pt x="12499991" y="4261914"/>
                </a:moveTo>
                <a:cubicBezTo>
                  <a:pt x="12499991" y="4276201"/>
                  <a:pt x="12490466" y="4280964"/>
                  <a:pt x="12490466" y="4285726"/>
                </a:cubicBezTo>
                <a:cubicBezTo>
                  <a:pt x="12499991" y="4285726"/>
                  <a:pt x="12514279" y="4295251"/>
                  <a:pt x="12514279" y="4314301"/>
                </a:cubicBezTo>
                <a:cubicBezTo>
                  <a:pt x="12514279" y="4333351"/>
                  <a:pt x="12485704" y="4347639"/>
                  <a:pt x="12476179" y="4347639"/>
                </a:cubicBezTo>
                <a:cubicBezTo>
                  <a:pt x="12457129" y="4347639"/>
                  <a:pt x="12457129" y="4328589"/>
                  <a:pt x="12419029" y="4328589"/>
                </a:cubicBezTo>
                <a:cubicBezTo>
                  <a:pt x="12419029" y="4319064"/>
                  <a:pt x="12409504" y="4309539"/>
                  <a:pt x="12409504" y="4300014"/>
                </a:cubicBezTo>
                <a:cubicBezTo>
                  <a:pt x="12409504" y="4285726"/>
                  <a:pt x="12433316" y="4247626"/>
                  <a:pt x="12442841" y="4223814"/>
                </a:cubicBezTo>
                <a:cubicBezTo>
                  <a:pt x="12457129" y="4238101"/>
                  <a:pt x="12499991" y="4252389"/>
                  <a:pt x="12499991" y="4261914"/>
                </a:cubicBezTo>
                <a:close/>
                <a:moveTo>
                  <a:pt x="13223796" y="4219051"/>
                </a:moveTo>
                <a:lnTo>
                  <a:pt x="13185696" y="4219051"/>
                </a:lnTo>
                <a:lnTo>
                  <a:pt x="13223796" y="4219051"/>
                </a:lnTo>
                <a:close/>
                <a:moveTo>
                  <a:pt x="12752356" y="4257151"/>
                </a:moveTo>
                <a:cubicBezTo>
                  <a:pt x="12747594" y="4261914"/>
                  <a:pt x="12742831" y="4271439"/>
                  <a:pt x="12733306" y="4271439"/>
                </a:cubicBezTo>
                <a:cubicBezTo>
                  <a:pt x="12719019" y="4271439"/>
                  <a:pt x="12695206" y="4252389"/>
                  <a:pt x="12685681" y="4252389"/>
                </a:cubicBezTo>
                <a:cubicBezTo>
                  <a:pt x="12671394" y="4252389"/>
                  <a:pt x="12661869" y="4266676"/>
                  <a:pt x="12647581" y="4266676"/>
                </a:cubicBezTo>
                <a:cubicBezTo>
                  <a:pt x="12633294" y="4266676"/>
                  <a:pt x="12647581" y="4252389"/>
                  <a:pt x="12619054" y="4257151"/>
                </a:cubicBezTo>
                <a:cubicBezTo>
                  <a:pt x="12638056" y="4223814"/>
                  <a:pt x="12652344" y="4219051"/>
                  <a:pt x="12676156" y="4219051"/>
                </a:cubicBezTo>
                <a:cubicBezTo>
                  <a:pt x="12695206" y="4219051"/>
                  <a:pt x="12738069" y="4233339"/>
                  <a:pt x="12752356" y="4257151"/>
                </a:cubicBezTo>
                <a:close/>
                <a:moveTo>
                  <a:pt x="12295204" y="4290489"/>
                </a:moveTo>
                <a:cubicBezTo>
                  <a:pt x="12285679" y="4285726"/>
                  <a:pt x="12271391" y="4276201"/>
                  <a:pt x="12261866" y="4276201"/>
                </a:cubicBezTo>
                <a:cubicBezTo>
                  <a:pt x="12247579" y="4276201"/>
                  <a:pt x="12238100" y="4280964"/>
                  <a:pt x="12223813" y="4280964"/>
                </a:cubicBezTo>
                <a:cubicBezTo>
                  <a:pt x="12223813" y="4285726"/>
                  <a:pt x="12223813" y="4295251"/>
                  <a:pt x="12228575" y="4300014"/>
                </a:cubicBezTo>
                <a:cubicBezTo>
                  <a:pt x="12219050" y="4300014"/>
                  <a:pt x="12204763" y="4295251"/>
                  <a:pt x="12195238" y="4295251"/>
                </a:cubicBezTo>
                <a:cubicBezTo>
                  <a:pt x="12180950" y="4309539"/>
                  <a:pt x="12166663" y="4323826"/>
                  <a:pt x="12166663" y="4333351"/>
                </a:cubicBezTo>
                <a:cubicBezTo>
                  <a:pt x="12166663" y="4347639"/>
                  <a:pt x="12171425" y="4342876"/>
                  <a:pt x="12176188" y="4347639"/>
                </a:cubicBezTo>
                <a:cubicBezTo>
                  <a:pt x="12161900" y="4347639"/>
                  <a:pt x="12147613" y="4347639"/>
                  <a:pt x="12133325" y="4371451"/>
                </a:cubicBezTo>
                <a:cubicBezTo>
                  <a:pt x="12128563" y="4352401"/>
                  <a:pt x="12085700" y="4342876"/>
                  <a:pt x="12076175" y="4357164"/>
                </a:cubicBezTo>
                <a:cubicBezTo>
                  <a:pt x="12109513" y="4328589"/>
                  <a:pt x="12119038" y="4328589"/>
                  <a:pt x="12119038" y="4309539"/>
                </a:cubicBezTo>
                <a:cubicBezTo>
                  <a:pt x="12119038" y="4300014"/>
                  <a:pt x="12104750" y="4261914"/>
                  <a:pt x="12090463" y="4238101"/>
                </a:cubicBezTo>
                <a:cubicBezTo>
                  <a:pt x="12138088" y="4228576"/>
                  <a:pt x="12185713" y="4219051"/>
                  <a:pt x="12233338" y="4190476"/>
                </a:cubicBezTo>
                <a:cubicBezTo>
                  <a:pt x="12252341" y="4223814"/>
                  <a:pt x="12276154" y="4257151"/>
                  <a:pt x="12295204" y="4290489"/>
                </a:cubicBezTo>
                <a:close/>
                <a:moveTo>
                  <a:pt x="13033296" y="4185714"/>
                </a:moveTo>
                <a:cubicBezTo>
                  <a:pt x="12995244" y="4209526"/>
                  <a:pt x="12928569" y="4247626"/>
                  <a:pt x="12923806" y="4295251"/>
                </a:cubicBezTo>
                <a:cubicBezTo>
                  <a:pt x="12923806" y="4290489"/>
                  <a:pt x="12919044" y="4285726"/>
                  <a:pt x="12919044" y="4276201"/>
                </a:cubicBezTo>
                <a:cubicBezTo>
                  <a:pt x="12919044" y="4233339"/>
                  <a:pt x="13000006" y="4185714"/>
                  <a:pt x="13023771" y="4180951"/>
                </a:cubicBezTo>
                <a:cubicBezTo>
                  <a:pt x="13023771" y="4180951"/>
                  <a:pt x="13028534" y="4185714"/>
                  <a:pt x="13033296" y="4185714"/>
                </a:cubicBezTo>
                <a:close/>
                <a:moveTo>
                  <a:pt x="12076175" y="4342876"/>
                </a:moveTo>
                <a:cubicBezTo>
                  <a:pt x="12071413" y="4347639"/>
                  <a:pt x="12066650" y="4352401"/>
                  <a:pt x="12052363" y="4352401"/>
                </a:cubicBezTo>
                <a:cubicBezTo>
                  <a:pt x="12014263" y="4352401"/>
                  <a:pt x="11895200" y="4280964"/>
                  <a:pt x="11880913" y="4276201"/>
                </a:cubicBezTo>
                <a:cubicBezTo>
                  <a:pt x="11866625" y="4266676"/>
                  <a:pt x="11852386" y="4266676"/>
                  <a:pt x="11838098" y="4252389"/>
                </a:cubicBezTo>
                <a:cubicBezTo>
                  <a:pt x="11838098" y="4247626"/>
                  <a:pt x="11847623" y="4242864"/>
                  <a:pt x="11857148" y="4238101"/>
                </a:cubicBezTo>
                <a:cubicBezTo>
                  <a:pt x="11857148" y="4242864"/>
                  <a:pt x="11852386" y="4252389"/>
                  <a:pt x="11852386" y="4257151"/>
                </a:cubicBezTo>
                <a:lnTo>
                  <a:pt x="11861911" y="4266676"/>
                </a:lnTo>
                <a:cubicBezTo>
                  <a:pt x="11866625" y="4257151"/>
                  <a:pt x="11871388" y="4242864"/>
                  <a:pt x="11876150" y="4233339"/>
                </a:cubicBezTo>
                <a:cubicBezTo>
                  <a:pt x="11852386" y="4228576"/>
                  <a:pt x="11804761" y="4223814"/>
                  <a:pt x="11790473" y="4180951"/>
                </a:cubicBezTo>
                <a:cubicBezTo>
                  <a:pt x="11876150" y="4204764"/>
                  <a:pt x="11995213" y="4223814"/>
                  <a:pt x="12076175" y="4342876"/>
                </a:cubicBezTo>
                <a:close/>
                <a:moveTo>
                  <a:pt x="13171409" y="4219051"/>
                </a:moveTo>
                <a:cubicBezTo>
                  <a:pt x="13119021" y="4223814"/>
                  <a:pt x="13042821" y="4247626"/>
                  <a:pt x="12980956" y="4280964"/>
                </a:cubicBezTo>
                <a:cubicBezTo>
                  <a:pt x="13052346" y="4223814"/>
                  <a:pt x="13138071" y="4204764"/>
                  <a:pt x="13219034" y="4176189"/>
                </a:cubicBezTo>
                <a:cubicBezTo>
                  <a:pt x="13209509" y="4195239"/>
                  <a:pt x="13185696" y="4209526"/>
                  <a:pt x="13171409" y="4219051"/>
                </a:cubicBezTo>
                <a:close/>
                <a:moveTo>
                  <a:pt x="12933331" y="4300014"/>
                </a:moveTo>
                <a:cubicBezTo>
                  <a:pt x="12938094" y="4280964"/>
                  <a:pt x="12961906" y="4247626"/>
                  <a:pt x="12985719" y="4233339"/>
                </a:cubicBezTo>
                <a:cubicBezTo>
                  <a:pt x="13004769" y="4219051"/>
                  <a:pt x="13019009" y="4200001"/>
                  <a:pt x="13042821" y="4190476"/>
                </a:cubicBezTo>
                <a:cubicBezTo>
                  <a:pt x="13057109" y="4180951"/>
                  <a:pt x="13085684" y="4180951"/>
                  <a:pt x="13109496" y="4176189"/>
                </a:cubicBezTo>
                <a:cubicBezTo>
                  <a:pt x="13109496" y="4180951"/>
                  <a:pt x="13099971" y="4185714"/>
                  <a:pt x="13099971" y="4195239"/>
                </a:cubicBezTo>
                <a:cubicBezTo>
                  <a:pt x="13128546" y="4171426"/>
                  <a:pt x="13171409" y="4166664"/>
                  <a:pt x="13195221" y="4171426"/>
                </a:cubicBezTo>
                <a:cubicBezTo>
                  <a:pt x="13114259" y="4195239"/>
                  <a:pt x="13009484" y="4228576"/>
                  <a:pt x="12933331" y="4300014"/>
                </a:cubicBezTo>
                <a:close/>
                <a:moveTo>
                  <a:pt x="12057125" y="4195239"/>
                </a:moveTo>
                <a:cubicBezTo>
                  <a:pt x="12042838" y="4195239"/>
                  <a:pt x="12047600" y="4190476"/>
                  <a:pt x="12042838" y="4185714"/>
                </a:cubicBezTo>
                <a:cubicBezTo>
                  <a:pt x="12076175" y="4180951"/>
                  <a:pt x="12114275" y="4171426"/>
                  <a:pt x="12147613" y="4161901"/>
                </a:cubicBezTo>
                <a:cubicBezTo>
                  <a:pt x="12123800" y="4171426"/>
                  <a:pt x="12066650" y="4195239"/>
                  <a:pt x="12057125" y="4195239"/>
                </a:cubicBezTo>
                <a:close/>
                <a:moveTo>
                  <a:pt x="12585716" y="4190476"/>
                </a:moveTo>
                <a:cubicBezTo>
                  <a:pt x="12600004" y="4190476"/>
                  <a:pt x="12600004" y="4176189"/>
                  <a:pt x="12609529" y="4176189"/>
                </a:cubicBezTo>
                <a:cubicBezTo>
                  <a:pt x="12623816" y="4176189"/>
                  <a:pt x="12619054" y="4180951"/>
                  <a:pt x="12628531" y="4180951"/>
                </a:cubicBezTo>
                <a:cubicBezTo>
                  <a:pt x="12628531" y="4185714"/>
                  <a:pt x="12633294" y="4180951"/>
                  <a:pt x="12633294" y="4190476"/>
                </a:cubicBezTo>
                <a:cubicBezTo>
                  <a:pt x="12633294" y="4204764"/>
                  <a:pt x="12623816" y="4195239"/>
                  <a:pt x="12623816" y="4204764"/>
                </a:cubicBezTo>
                <a:cubicBezTo>
                  <a:pt x="12623816" y="4219051"/>
                  <a:pt x="12633294" y="4209526"/>
                  <a:pt x="12633294" y="4219051"/>
                </a:cubicBezTo>
                <a:cubicBezTo>
                  <a:pt x="12633294" y="4233339"/>
                  <a:pt x="12623816" y="4247626"/>
                  <a:pt x="12609529" y="4247626"/>
                </a:cubicBezTo>
                <a:cubicBezTo>
                  <a:pt x="12600004" y="4247626"/>
                  <a:pt x="12595241" y="4233339"/>
                  <a:pt x="12585716" y="4233339"/>
                </a:cubicBezTo>
                <a:cubicBezTo>
                  <a:pt x="12547616" y="4233339"/>
                  <a:pt x="12504754" y="4233339"/>
                  <a:pt x="12466654" y="4228576"/>
                </a:cubicBezTo>
                <a:cubicBezTo>
                  <a:pt x="12466654" y="4223814"/>
                  <a:pt x="12457129" y="4214289"/>
                  <a:pt x="12447604" y="4209526"/>
                </a:cubicBezTo>
                <a:cubicBezTo>
                  <a:pt x="12461891" y="4171426"/>
                  <a:pt x="12528566" y="4157139"/>
                  <a:pt x="12552379" y="4157139"/>
                </a:cubicBezTo>
                <a:cubicBezTo>
                  <a:pt x="12576191" y="4157139"/>
                  <a:pt x="12576191" y="4190476"/>
                  <a:pt x="12585716" y="4190476"/>
                </a:cubicBezTo>
                <a:close/>
                <a:moveTo>
                  <a:pt x="12247579" y="4161901"/>
                </a:moveTo>
                <a:cubicBezTo>
                  <a:pt x="12238100" y="4176189"/>
                  <a:pt x="12223813" y="4185714"/>
                  <a:pt x="12209525" y="4190476"/>
                </a:cubicBezTo>
                <a:cubicBezTo>
                  <a:pt x="12176188" y="4209526"/>
                  <a:pt x="12109513" y="4228576"/>
                  <a:pt x="12099988" y="4228576"/>
                </a:cubicBezTo>
                <a:cubicBezTo>
                  <a:pt x="12085700" y="4228576"/>
                  <a:pt x="12076175" y="4219051"/>
                  <a:pt x="12066650" y="4209526"/>
                </a:cubicBezTo>
                <a:cubicBezTo>
                  <a:pt x="12066650" y="4204764"/>
                  <a:pt x="12176188" y="4157139"/>
                  <a:pt x="12204763" y="4157139"/>
                </a:cubicBezTo>
                <a:cubicBezTo>
                  <a:pt x="12214288" y="4157139"/>
                  <a:pt x="12233338" y="4161901"/>
                  <a:pt x="12247579" y="4161901"/>
                </a:cubicBezTo>
                <a:close/>
                <a:moveTo>
                  <a:pt x="12023788" y="4171426"/>
                </a:moveTo>
                <a:lnTo>
                  <a:pt x="12038075" y="4157139"/>
                </a:lnTo>
                <a:cubicBezTo>
                  <a:pt x="12038075" y="4161901"/>
                  <a:pt x="12033313" y="4171426"/>
                  <a:pt x="12023788" y="4171426"/>
                </a:cubicBezTo>
                <a:close/>
                <a:moveTo>
                  <a:pt x="12128563" y="4147661"/>
                </a:moveTo>
                <a:cubicBezTo>
                  <a:pt x="12114275" y="4157139"/>
                  <a:pt x="12090463" y="4171426"/>
                  <a:pt x="12076175" y="4171426"/>
                </a:cubicBezTo>
                <a:lnTo>
                  <a:pt x="12061888" y="4171426"/>
                </a:lnTo>
                <a:cubicBezTo>
                  <a:pt x="12076175" y="4161901"/>
                  <a:pt x="12095225" y="4157139"/>
                  <a:pt x="12114275" y="4147661"/>
                </a:cubicBezTo>
                <a:lnTo>
                  <a:pt x="12128563" y="4147661"/>
                </a:lnTo>
                <a:close/>
                <a:moveTo>
                  <a:pt x="12109513" y="4314301"/>
                </a:moveTo>
                <a:cubicBezTo>
                  <a:pt x="12109513" y="4323826"/>
                  <a:pt x="12104750" y="4328589"/>
                  <a:pt x="12095225" y="4338114"/>
                </a:cubicBezTo>
                <a:cubicBezTo>
                  <a:pt x="12009500" y="4228576"/>
                  <a:pt x="11885675" y="4190476"/>
                  <a:pt x="11795236" y="4171426"/>
                </a:cubicBezTo>
                <a:cubicBezTo>
                  <a:pt x="11814286" y="4147661"/>
                  <a:pt x="11861911" y="4161901"/>
                  <a:pt x="11885675" y="4157139"/>
                </a:cubicBezTo>
                <a:cubicBezTo>
                  <a:pt x="11890438" y="4157139"/>
                  <a:pt x="11904725" y="4147661"/>
                  <a:pt x="11914250" y="4147661"/>
                </a:cubicBezTo>
                <a:cubicBezTo>
                  <a:pt x="11995213" y="4147661"/>
                  <a:pt x="12109513" y="4228576"/>
                  <a:pt x="12109513" y="4314301"/>
                </a:cubicBezTo>
                <a:close/>
                <a:moveTo>
                  <a:pt x="12609529" y="4166664"/>
                </a:moveTo>
                <a:cubicBezTo>
                  <a:pt x="12609529" y="4166664"/>
                  <a:pt x="12600004" y="4166664"/>
                  <a:pt x="12600004" y="4171426"/>
                </a:cubicBezTo>
                <a:cubicBezTo>
                  <a:pt x="12600004" y="4161901"/>
                  <a:pt x="12595241" y="4147661"/>
                  <a:pt x="12600004" y="4133374"/>
                </a:cubicBezTo>
                <a:cubicBezTo>
                  <a:pt x="12604766" y="4142899"/>
                  <a:pt x="12604766" y="4157139"/>
                  <a:pt x="12609529" y="4166664"/>
                </a:cubicBezTo>
                <a:close/>
                <a:moveTo>
                  <a:pt x="12428554" y="4152424"/>
                </a:moveTo>
                <a:cubicBezTo>
                  <a:pt x="12423791" y="4152424"/>
                  <a:pt x="12419029" y="4157139"/>
                  <a:pt x="12414266" y="4161901"/>
                </a:cubicBezTo>
                <a:cubicBezTo>
                  <a:pt x="12419029" y="4152424"/>
                  <a:pt x="12419029" y="4133374"/>
                  <a:pt x="12423791" y="4133374"/>
                </a:cubicBezTo>
                <a:lnTo>
                  <a:pt x="12428554" y="4152424"/>
                </a:lnTo>
                <a:close/>
                <a:moveTo>
                  <a:pt x="12271391" y="4152424"/>
                </a:moveTo>
                <a:cubicBezTo>
                  <a:pt x="12228575" y="4147661"/>
                  <a:pt x="12180950" y="4147661"/>
                  <a:pt x="12138088" y="4152424"/>
                </a:cubicBezTo>
                <a:cubicBezTo>
                  <a:pt x="12161900" y="4142899"/>
                  <a:pt x="12204763" y="4133374"/>
                  <a:pt x="12214288" y="4133374"/>
                </a:cubicBezTo>
                <a:cubicBezTo>
                  <a:pt x="12228575" y="4133374"/>
                  <a:pt x="12252341" y="4142899"/>
                  <a:pt x="12271391" y="4152424"/>
                </a:cubicBezTo>
                <a:close/>
                <a:moveTo>
                  <a:pt x="11928538" y="4138136"/>
                </a:moveTo>
                <a:cubicBezTo>
                  <a:pt x="11923775" y="4138136"/>
                  <a:pt x="11914250" y="4138136"/>
                  <a:pt x="11909488" y="4133374"/>
                </a:cubicBezTo>
                <a:cubicBezTo>
                  <a:pt x="11914250" y="4133374"/>
                  <a:pt x="11923775" y="4138136"/>
                  <a:pt x="11928538" y="4138136"/>
                </a:cubicBezTo>
                <a:close/>
                <a:moveTo>
                  <a:pt x="11966638" y="4138136"/>
                </a:moveTo>
                <a:cubicBezTo>
                  <a:pt x="11952350" y="4138136"/>
                  <a:pt x="11947588" y="4133374"/>
                  <a:pt x="11938063" y="4133374"/>
                </a:cubicBezTo>
                <a:cubicBezTo>
                  <a:pt x="11957113" y="4133374"/>
                  <a:pt x="11980925" y="4133374"/>
                  <a:pt x="12004738" y="4128611"/>
                </a:cubicBezTo>
                <a:cubicBezTo>
                  <a:pt x="11999975" y="4128611"/>
                  <a:pt x="11976163" y="4138136"/>
                  <a:pt x="11966638" y="4138136"/>
                </a:cubicBezTo>
                <a:close/>
                <a:moveTo>
                  <a:pt x="11852386" y="4128611"/>
                </a:moveTo>
                <a:cubicBezTo>
                  <a:pt x="11852386" y="4133374"/>
                  <a:pt x="11857148" y="4142899"/>
                  <a:pt x="11857148" y="4147661"/>
                </a:cubicBezTo>
                <a:cubicBezTo>
                  <a:pt x="11833336" y="4147661"/>
                  <a:pt x="11809523" y="4152424"/>
                  <a:pt x="11776186" y="4161901"/>
                </a:cubicBezTo>
                <a:lnTo>
                  <a:pt x="11766661" y="4152424"/>
                </a:lnTo>
                <a:cubicBezTo>
                  <a:pt x="11771423" y="4152424"/>
                  <a:pt x="11776186" y="4138136"/>
                  <a:pt x="11790473" y="4133374"/>
                </a:cubicBezTo>
                <a:cubicBezTo>
                  <a:pt x="11795236" y="4128611"/>
                  <a:pt x="11814286" y="4133374"/>
                  <a:pt x="11828573" y="4128611"/>
                </a:cubicBezTo>
                <a:lnTo>
                  <a:pt x="11852386" y="4128611"/>
                </a:lnTo>
                <a:close/>
                <a:moveTo>
                  <a:pt x="12471416" y="4142899"/>
                </a:moveTo>
                <a:cubicBezTo>
                  <a:pt x="12480941" y="4138136"/>
                  <a:pt x="12490466" y="4138136"/>
                  <a:pt x="12504754" y="4138136"/>
                </a:cubicBezTo>
                <a:cubicBezTo>
                  <a:pt x="12504754" y="4142899"/>
                  <a:pt x="12509516" y="4147661"/>
                  <a:pt x="12514279" y="4152424"/>
                </a:cubicBezTo>
                <a:cubicBezTo>
                  <a:pt x="12504754" y="4161901"/>
                  <a:pt x="12499991" y="4161901"/>
                  <a:pt x="12485704" y="4161901"/>
                </a:cubicBezTo>
                <a:cubicBezTo>
                  <a:pt x="12476179" y="4161901"/>
                  <a:pt x="12442841" y="4195239"/>
                  <a:pt x="12428554" y="4214289"/>
                </a:cubicBezTo>
                <a:cubicBezTo>
                  <a:pt x="12428554" y="4219051"/>
                  <a:pt x="12433316" y="4228576"/>
                  <a:pt x="12428554" y="4233339"/>
                </a:cubicBezTo>
                <a:cubicBezTo>
                  <a:pt x="12419029" y="4252389"/>
                  <a:pt x="12404741" y="4276201"/>
                  <a:pt x="12399979" y="4300014"/>
                </a:cubicBezTo>
                <a:cubicBezTo>
                  <a:pt x="12361879" y="4285726"/>
                  <a:pt x="12347591" y="4247626"/>
                  <a:pt x="12342829" y="4223814"/>
                </a:cubicBezTo>
                <a:lnTo>
                  <a:pt x="12342829" y="4209526"/>
                </a:lnTo>
                <a:cubicBezTo>
                  <a:pt x="12352354" y="4209526"/>
                  <a:pt x="12361879" y="4214289"/>
                  <a:pt x="12371404" y="4209526"/>
                </a:cubicBezTo>
                <a:cubicBezTo>
                  <a:pt x="12366641" y="4200001"/>
                  <a:pt x="12352354" y="4190476"/>
                  <a:pt x="12342829" y="4185714"/>
                </a:cubicBezTo>
                <a:cubicBezTo>
                  <a:pt x="12352354" y="4171426"/>
                  <a:pt x="12361879" y="4176189"/>
                  <a:pt x="12366641" y="4157139"/>
                </a:cubicBezTo>
                <a:lnTo>
                  <a:pt x="12380929" y="4157139"/>
                </a:lnTo>
                <a:cubicBezTo>
                  <a:pt x="12395216" y="4161901"/>
                  <a:pt x="12404741" y="4171426"/>
                  <a:pt x="12414266" y="4176189"/>
                </a:cubicBezTo>
                <a:cubicBezTo>
                  <a:pt x="12423791" y="4166664"/>
                  <a:pt x="12442841" y="4152424"/>
                  <a:pt x="12442841" y="4138136"/>
                </a:cubicBezTo>
                <a:cubicBezTo>
                  <a:pt x="12442841" y="4128611"/>
                  <a:pt x="12433316" y="4128611"/>
                  <a:pt x="12428554" y="4123849"/>
                </a:cubicBezTo>
                <a:lnTo>
                  <a:pt x="12452366" y="4119086"/>
                </a:lnTo>
                <a:cubicBezTo>
                  <a:pt x="12461891" y="4123849"/>
                  <a:pt x="12466654" y="4133374"/>
                  <a:pt x="12471416" y="4142899"/>
                </a:cubicBezTo>
                <a:close/>
                <a:moveTo>
                  <a:pt x="12404741" y="4157139"/>
                </a:moveTo>
                <a:cubicBezTo>
                  <a:pt x="12395216" y="4152424"/>
                  <a:pt x="12385691" y="4142899"/>
                  <a:pt x="12371404" y="4142899"/>
                </a:cubicBezTo>
                <a:cubicBezTo>
                  <a:pt x="12361879" y="4142899"/>
                  <a:pt x="12333304" y="4166664"/>
                  <a:pt x="12333304" y="4180951"/>
                </a:cubicBezTo>
                <a:cubicBezTo>
                  <a:pt x="12333304" y="4190476"/>
                  <a:pt x="12342829" y="4195239"/>
                  <a:pt x="12347591" y="4200001"/>
                </a:cubicBezTo>
                <a:lnTo>
                  <a:pt x="12333304" y="4200001"/>
                </a:lnTo>
                <a:lnTo>
                  <a:pt x="12333304" y="4223814"/>
                </a:lnTo>
                <a:cubicBezTo>
                  <a:pt x="12338066" y="4242864"/>
                  <a:pt x="12347591" y="4261914"/>
                  <a:pt x="12357116" y="4280964"/>
                </a:cubicBezTo>
                <a:cubicBezTo>
                  <a:pt x="12323779" y="4252389"/>
                  <a:pt x="12290441" y="4238101"/>
                  <a:pt x="12257104" y="4219051"/>
                </a:cubicBezTo>
                <a:cubicBezTo>
                  <a:pt x="12257104" y="4195239"/>
                  <a:pt x="12252341" y="4190476"/>
                  <a:pt x="12247579" y="4180951"/>
                </a:cubicBezTo>
                <a:cubicBezTo>
                  <a:pt x="12257104" y="4171426"/>
                  <a:pt x="12261866" y="4166664"/>
                  <a:pt x="12276154" y="4166664"/>
                </a:cubicBezTo>
                <a:cubicBezTo>
                  <a:pt x="12285679" y="4166664"/>
                  <a:pt x="12299966" y="4171426"/>
                  <a:pt x="12323779" y="4171426"/>
                </a:cubicBezTo>
                <a:cubicBezTo>
                  <a:pt x="12319016" y="4161901"/>
                  <a:pt x="12309491" y="4152424"/>
                  <a:pt x="12304729" y="4142899"/>
                </a:cubicBezTo>
                <a:cubicBezTo>
                  <a:pt x="12314254" y="4133374"/>
                  <a:pt x="12338066" y="4119086"/>
                  <a:pt x="12352354" y="4119086"/>
                </a:cubicBezTo>
                <a:cubicBezTo>
                  <a:pt x="12366641" y="4119086"/>
                  <a:pt x="12390454" y="4123849"/>
                  <a:pt x="12404741" y="4157139"/>
                </a:cubicBezTo>
                <a:close/>
                <a:moveTo>
                  <a:pt x="12171425" y="4128611"/>
                </a:moveTo>
                <a:cubicBezTo>
                  <a:pt x="12128563" y="4128611"/>
                  <a:pt x="12085700" y="4138136"/>
                  <a:pt x="12042838" y="4166664"/>
                </a:cubicBezTo>
                <a:cubicBezTo>
                  <a:pt x="12061888" y="4128611"/>
                  <a:pt x="12095225" y="4119086"/>
                  <a:pt x="12119038" y="4119086"/>
                </a:cubicBezTo>
                <a:cubicBezTo>
                  <a:pt x="12133325" y="4119086"/>
                  <a:pt x="12157138" y="4123849"/>
                  <a:pt x="12171425" y="4128611"/>
                </a:cubicBezTo>
                <a:close/>
                <a:moveTo>
                  <a:pt x="12009500" y="4166664"/>
                </a:moveTo>
                <a:cubicBezTo>
                  <a:pt x="11999975" y="4166664"/>
                  <a:pt x="11976163" y="4152424"/>
                  <a:pt x="11961875" y="4147661"/>
                </a:cubicBezTo>
                <a:cubicBezTo>
                  <a:pt x="11999975" y="4142899"/>
                  <a:pt x="12038075" y="4128611"/>
                  <a:pt x="12076175" y="4119086"/>
                </a:cubicBezTo>
                <a:cubicBezTo>
                  <a:pt x="12061888" y="4128611"/>
                  <a:pt x="12023788" y="4166664"/>
                  <a:pt x="12009500" y="4166664"/>
                </a:cubicBezTo>
                <a:close/>
                <a:moveTo>
                  <a:pt x="12685681" y="4142899"/>
                </a:moveTo>
                <a:cubicBezTo>
                  <a:pt x="12690444" y="4133374"/>
                  <a:pt x="12699969" y="4123849"/>
                  <a:pt x="12699969" y="4104799"/>
                </a:cubicBezTo>
                <a:lnTo>
                  <a:pt x="12714256" y="4104799"/>
                </a:lnTo>
                <a:cubicBezTo>
                  <a:pt x="12733306" y="4104799"/>
                  <a:pt x="12747594" y="4119086"/>
                  <a:pt x="12738069" y="4142899"/>
                </a:cubicBezTo>
                <a:cubicBezTo>
                  <a:pt x="12766644" y="4123849"/>
                  <a:pt x="12799981" y="4147661"/>
                  <a:pt x="12814269" y="4185714"/>
                </a:cubicBezTo>
                <a:cubicBezTo>
                  <a:pt x="12819031" y="4185714"/>
                  <a:pt x="12814269" y="4200001"/>
                  <a:pt x="12814269" y="4209526"/>
                </a:cubicBezTo>
                <a:cubicBezTo>
                  <a:pt x="12819031" y="4214289"/>
                  <a:pt x="12823794" y="4209526"/>
                  <a:pt x="12823794" y="4219051"/>
                </a:cubicBezTo>
                <a:cubicBezTo>
                  <a:pt x="12823794" y="4252389"/>
                  <a:pt x="12785694" y="4242864"/>
                  <a:pt x="12766644" y="4257151"/>
                </a:cubicBezTo>
                <a:cubicBezTo>
                  <a:pt x="12752356" y="4214289"/>
                  <a:pt x="12680919" y="4195239"/>
                  <a:pt x="12642819" y="4214289"/>
                </a:cubicBezTo>
                <a:cubicBezTo>
                  <a:pt x="12638056" y="4204764"/>
                  <a:pt x="12642819" y="4195239"/>
                  <a:pt x="12638056" y="4185714"/>
                </a:cubicBezTo>
                <a:cubicBezTo>
                  <a:pt x="12638056" y="4180951"/>
                  <a:pt x="12623816" y="4171426"/>
                  <a:pt x="12619054" y="4166664"/>
                </a:cubicBezTo>
                <a:cubicBezTo>
                  <a:pt x="12609529" y="4152424"/>
                  <a:pt x="12609529" y="4138136"/>
                  <a:pt x="12609529" y="4123849"/>
                </a:cubicBezTo>
                <a:cubicBezTo>
                  <a:pt x="12609529" y="4109561"/>
                  <a:pt x="12633294" y="4104799"/>
                  <a:pt x="12647581" y="4104799"/>
                </a:cubicBezTo>
                <a:cubicBezTo>
                  <a:pt x="12654391" y="4104799"/>
                  <a:pt x="12658154" y="4104180"/>
                  <a:pt x="12661249" y="4105323"/>
                </a:cubicBezTo>
                <a:cubicBezTo>
                  <a:pt x="12666868" y="4107418"/>
                  <a:pt x="12670345" y="4115276"/>
                  <a:pt x="12685681" y="4142899"/>
                </a:cubicBezTo>
                <a:close/>
                <a:moveTo>
                  <a:pt x="11328558" y="4119086"/>
                </a:moveTo>
                <a:lnTo>
                  <a:pt x="11314271" y="4119086"/>
                </a:lnTo>
                <a:cubicBezTo>
                  <a:pt x="11314271" y="4114324"/>
                  <a:pt x="11319033" y="4109561"/>
                  <a:pt x="11304746" y="4109561"/>
                </a:cubicBezTo>
                <a:cubicBezTo>
                  <a:pt x="11295221" y="4109561"/>
                  <a:pt x="11266646" y="4138136"/>
                  <a:pt x="11266646" y="4152424"/>
                </a:cubicBezTo>
                <a:cubicBezTo>
                  <a:pt x="11266646" y="4138136"/>
                  <a:pt x="11276171" y="4100036"/>
                  <a:pt x="11309508" y="4090511"/>
                </a:cubicBezTo>
                <a:cubicBezTo>
                  <a:pt x="11319033" y="4095274"/>
                  <a:pt x="11323796" y="4109561"/>
                  <a:pt x="11328558" y="4119086"/>
                </a:cubicBezTo>
                <a:close/>
                <a:moveTo>
                  <a:pt x="9961864" y="4133374"/>
                </a:moveTo>
                <a:cubicBezTo>
                  <a:pt x="9980914" y="4166664"/>
                  <a:pt x="10057114" y="4180951"/>
                  <a:pt x="10057114" y="4204764"/>
                </a:cubicBezTo>
                <a:cubicBezTo>
                  <a:pt x="10057114" y="4204764"/>
                  <a:pt x="10047589" y="4242864"/>
                  <a:pt x="10019014" y="4252389"/>
                </a:cubicBezTo>
                <a:lnTo>
                  <a:pt x="9871424" y="4228576"/>
                </a:lnTo>
                <a:lnTo>
                  <a:pt x="9871424" y="4171426"/>
                </a:lnTo>
                <a:cubicBezTo>
                  <a:pt x="9919049" y="4147661"/>
                  <a:pt x="9971389" y="4119086"/>
                  <a:pt x="10023777" y="4085749"/>
                </a:cubicBezTo>
                <a:cubicBezTo>
                  <a:pt x="10009489" y="4100036"/>
                  <a:pt x="9985677" y="4114324"/>
                  <a:pt x="9961864" y="4133374"/>
                </a:cubicBezTo>
                <a:close/>
                <a:moveTo>
                  <a:pt x="12433316" y="4104799"/>
                </a:moveTo>
                <a:cubicBezTo>
                  <a:pt x="12447604" y="4104799"/>
                  <a:pt x="12461891" y="4080986"/>
                  <a:pt x="12471416" y="4080986"/>
                </a:cubicBezTo>
                <a:cubicBezTo>
                  <a:pt x="12509516" y="4080986"/>
                  <a:pt x="12547616" y="4104799"/>
                  <a:pt x="12552379" y="4147661"/>
                </a:cubicBezTo>
                <a:lnTo>
                  <a:pt x="12533329" y="4147661"/>
                </a:lnTo>
                <a:cubicBezTo>
                  <a:pt x="12504754" y="4128611"/>
                  <a:pt x="12452366" y="4109561"/>
                  <a:pt x="12442841" y="4109561"/>
                </a:cubicBezTo>
                <a:cubicBezTo>
                  <a:pt x="12428554" y="4109561"/>
                  <a:pt x="12404741" y="4109561"/>
                  <a:pt x="12409504" y="4138136"/>
                </a:cubicBezTo>
                <a:cubicBezTo>
                  <a:pt x="12395216" y="4123849"/>
                  <a:pt x="12380929" y="4119086"/>
                  <a:pt x="12366641" y="4109561"/>
                </a:cubicBezTo>
                <a:lnTo>
                  <a:pt x="12366641" y="4095274"/>
                </a:lnTo>
                <a:cubicBezTo>
                  <a:pt x="12376166" y="4090511"/>
                  <a:pt x="12385691" y="4080986"/>
                  <a:pt x="12399979" y="4080986"/>
                </a:cubicBezTo>
                <a:cubicBezTo>
                  <a:pt x="12409504" y="4080986"/>
                  <a:pt x="12423791" y="4104799"/>
                  <a:pt x="12433316" y="4104799"/>
                </a:cubicBezTo>
                <a:close/>
                <a:moveTo>
                  <a:pt x="11428571" y="4133374"/>
                </a:moveTo>
                <a:cubicBezTo>
                  <a:pt x="11409521" y="4123849"/>
                  <a:pt x="11390471" y="4095274"/>
                  <a:pt x="11385708" y="4076224"/>
                </a:cubicBezTo>
                <a:cubicBezTo>
                  <a:pt x="11390471" y="4071461"/>
                  <a:pt x="11399996" y="4066699"/>
                  <a:pt x="11409521" y="4066699"/>
                </a:cubicBezTo>
                <a:cubicBezTo>
                  <a:pt x="11399996" y="4080986"/>
                  <a:pt x="11419046" y="4109561"/>
                  <a:pt x="11428571" y="4133374"/>
                </a:cubicBezTo>
                <a:close/>
                <a:moveTo>
                  <a:pt x="11895200" y="4133374"/>
                </a:moveTo>
                <a:cubicBezTo>
                  <a:pt x="11895200" y="4133374"/>
                  <a:pt x="11895200" y="4138136"/>
                  <a:pt x="11885675" y="4138136"/>
                </a:cubicBezTo>
                <a:cubicBezTo>
                  <a:pt x="11871388" y="4138136"/>
                  <a:pt x="11880913" y="4133374"/>
                  <a:pt x="11876150" y="4128611"/>
                </a:cubicBezTo>
                <a:lnTo>
                  <a:pt x="11866625" y="4138136"/>
                </a:lnTo>
                <a:cubicBezTo>
                  <a:pt x="11857148" y="4114324"/>
                  <a:pt x="11861911" y="4114324"/>
                  <a:pt x="11842861" y="4114324"/>
                </a:cubicBezTo>
                <a:cubicBezTo>
                  <a:pt x="11804761" y="4114324"/>
                  <a:pt x="11771423" y="4128611"/>
                  <a:pt x="11747611" y="4147661"/>
                </a:cubicBezTo>
                <a:cubicBezTo>
                  <a:pt x="11766661" y="4114324"/>
                  <a:pt x="11804761" y="4109561"/>
                  <a:pt x="11828573" y="4100036"/>
                </a:cubicBezTo>
                <a:cubicBezTo>
                  <a:pt x="11852386" y="4090511"/>
                  <a:pt x="11876150" y="4076224"/>
                  <a:pt x="11899963" y="4061936"/>
                </a:cubicBezTo>
                <a:cubicBezTo>
                  <a:pt x="11895200" y="4114324"/>
                  <a:pt x="11895200" y="4123849"/>
                  <a:pt x="11895200" y="4133374"/>
                </a:cubicBezTo>
                <a:close/>
                <a:moveTo>
                  <a:pt x="10142839" y="4061936"/>
                </a:moveTo>
                <a:cubicBezTo>
                  <a:pt x="10123789" y="4071461"/>
                  <a:pt x="10119027" y="4066699"/>
                  <a:pt x="10114264" y="4066699"/>
                </a:cubicBezTo>
                <a:lnTo>
                  <a:pt x="10114264" y="4052411"/>
                </a:lnTo>
                <a:cubicBezTo>
                  <a:pt x="10123789" y="4057174"/>
                  <a:pt x="10133314" y="4057174"/>
                  <a:pt x="10142839" y="4061936"/>
                </a:cubicBezTo>
                <a:close/>
                <a:moveTo>
                  <a:pt x="12242863" y="4114324"/>
                </a:moveTo>
                <a:cubicBezTo>
                  <a:pt x="12242863" y="4114324"/>
                  <a:pt x="12238100" y="4119086"/>
                  <a:pt x="12238100" y="4123849"/>
                </a:cubicBezTo>
                <a:cubicBezTo>
                  <a:pt x="12219050" y="4114324"/>
                  <a:pt x="12214288" y="4100036"/>
                  <a:pt x="12204763" y="4090511"/>
                </a:cubicBezTo>
                <a:cubicBezTo>
                  <a:pt x="12185713" y="4066699"/>
                  <a:pt x="12157138" y="4057174"/>
                  <a:pt x="12133325" y="4042886"/>
                </a:cubicBezTo>
                <a:cubicBezTo>
                  <a:pt x="12142850" y="4042886"/>
                  <a:pt x="12147613" y="4033361"/>
                  <a:pt x="12157138" y="4033361"/>
                </a:cubicBezTo>
                <a:cubicBezTo>
                  <a:pt x="12166663" y="4033361"/>
                  <a:pt x="12228575" y="4090511"/>
                  <a:pt x="12242863" y="4114324"/>
                </a:cubicBezTo>
                <a:close/>
                <a:moveTo>
                  <a:pt x="12214288" y="4119086"/>
                </a:moveTo>
                <a:cubicBezTo>
                  <a:pt x="12209525" y="4119086"/>
                  <a:pt x="12209525" y="4123849"/>
                  <a:pt x="12200000" y="4123849"/>
                </a:cubicBezTo>
                <a:cubicBezTo>
                  <a:pt x="12185713" y="4123849"/>
                  <a:pt x="12090463" y="4104799"/>
                  <a:pt x="12080938" y="4104799"/>
                </a:cubicBezTo>
                <a:cubicBezTo>
                  <a:pt x="12066650" y="4104799"/>
                  <a:pt x="11966638" y="4123849"/>
                  <a:pt x="11957113" y="4123849"/>
                </a:cubicBezTo>
                <a:cubicBezTo>
                  <a:pt x="11942825" y="4123849"/>
                  <a:pt x="11928538" y="4119086"/>
                  <a:pt x="11914250" y="4119086"/>
                </a:cubicBezTo>
                <a:cubicBezTo>
                  <a:pt x="11909488" y="4085749"/>
                  <a:pt x="11971400" y="4042886"/>
                  <a:pt x="12004738" y="4047649"/>
                </a:cubicBezTo>
                <a:cubicBezTo>
                  <a:pt x="11995213" y="4042886"/>
                  <a:pt x="11985688" y="4042886"/>
                  <a:pt x="11976163" y="4038124"/>
                </a:cubicBezTo>
                <a:cubicBezTo>
                  <a:pt x="11990450" y="4028599"/>
                  <a:pt x="12014263" y="4028599"/>
                  <a:pt x="12028550" y="4028599"/>
                </a:cubicBezTo>
                <a:cubicBezTo>
                  <a:pt x="12090463" y="4028599"/>
                  <a:pt x="12152375" y="4047649"/>
                  <a:pt x="12214288" y="4119086"/>
                </a:cubicBezTo>
                <a:close/>
                <a:moveTo>
                  <a:pt x="8790479" y="4057174"/>
                </a:moveTo>
                <a:cubicBezTo>
                  <a:pt x="8847582" y="4071461"/>
                  <a:pt x="8909494" y="4085749"/>
                  <a:pt x="8966644" y="4095274"/>
                </a:cubicBezTo>
                <a:cubicBezTo>
                  <a:pt x="8952357" y="4104799"/>
                  <a:pt x="8928544" y="4128611"/>
                  <a:pt x="8919019" y="4128611"/>
                </a:cubicBezTo>
                <a:cubicBezTo>
                  <a:pt x="8914257" y="4128611"/>
                  <a:pt x="8819007" y="4090511"/>
                  <a:pt x="8795242" y="4061936"/>
                </a:cubicBezTo>
                <a:cubicBezTo>
                  <a:pt x="8652367" y="4185714"/>
                  <a:pt x="8514254" y="4176189"/>
                  <a:pt x="8376190" y="4209526"/>
                </a:cubicBezTo>
                <a:cubicBezTo>
                  <a:pt x="8257127" y="4233339"/>
                  <a:pt x="8133302" y="4252389"/>
                  <a:pt x="8009525" y="4271439"/>
                </a:cubicBezTo>
                <a:cubicBezTo>
                  <a:pt x="7442835" y="4352401"/>
                  <a:pt x="6323791" y="4514326"/>
                  <a:pt x="6309503" y="4514326"/>
                </a:cubicBezTo>
                <a:cubicBezTo>
                  <a:pt x="6299978" y="4514326"/>
                  <a:pt x="6233303" y="4504801"/>
                  <a:pt x="6195203" y="4495276"/>
                </a:cubicBezTo>
                <a:cubicBezTo>
                  <a:pt x="6347603" y="4476226"/>
                  <a:pt x="6495241" y="4452414"/>
                  <a:pt x="6652356" y="4414314"/>
                </a:cubicBezTo>
                <a:cubicBezTo>
                  <a:pt x="6819043" y="4371451"/>
                  <a:pt x="6995208" y="4357164"/>
                  <a:pt x="7166658" y="4328589"/>
                </a:cubicBezTo>
                <a:cubicBezTo>
                  <a:pt x="7261908" y="4314301"/>
                  <a:pt x="7361873" y="4295251"/>
                  <a:pt x="7457123" y="4280964"/>
                </a:cubicBezTo>
                <a:cubicBezTo>
                  <a:pt x="7604760" y="4252389"/>
                  <a:pt x="7766638" y="4228576"/>
                  <a:pt x="7919038" y="4204764"/>
                </a:cubicBezTo>
                <a:cubicBezTo>
                  <a:pt x="8133302" y="4166664"/>
                  <a:pt x="8357140" y="4133374"/>
                  <a:pt x="8576167" y="4095274"/>
                </a:cubicBezTo>
                <a:cubicBezTo>
                  <a:pt x="8638079" y="4085749"/>
                  <a:pt x="8714279" y="4071461"/>
                  <a:pt x="8785717" y="4052411"/>
                </a:cubicBezTo>
                <a:cubicBezTo>
                  <a:pt x="8790479" y="4047649"/>
                  <a:pt x="8790479" y="4038124"/>
                  <a:pt x="8790479" y="4028599"/>
                </a:cubicBezTo>
                <a:lnTo>
                  <a:pt x="8790479" y="4057174"/>
                </a:lnTo>
                <a:close/>
                <a:moveTo>
                  <a:pt x="10138077" y="4028599"/>
                </a:moveTo>
                <a:lnTo>
                  <a:pt x="10138077" y="4042886"/>
                </a:lnTo>
                <a:lnTo>
                  <a:pt x="10114264" y="4042886"/>
                </a:lnTo>
                <a:lnTo>
                  <a:pt x="10114264" y="4023836"/>
                </a:lnTo>
                <a:lnTo>
                  <a:pt x="10138077" y="4028599"/>
                </a:lnTo>
                <a:close/>
                <a:moveTo>
                  <a:pt x="12257104" y="4071461"/>
                </a:moveTo>
                <a:cubicBezTo>
                  <a:pt x="12261866" y="4076224"/>
                  <a:pt x="12266629" y="4076224"/>
                  <a:pt x="12266629" y="4090511"/>
                </a:cubicBezTo>
                <a:cubicBezTo>
                  <a:pt x="12266629" y="4100036"/>
                  <a:pt x="12257104" y="4119086"/>
                  <a:pt x="12252341" y="4128611"/>
                </a:cubicBezTo>
                <a:cubicBezTo>
                  <a:pt x="12247579" y="4123849"/>
                  <a:pt x="12252341" y="4123849"/>
                  <a:pt x="12252341" y="4109561"/>
                </a:cubicBezTo>
                <a:cubicBezTo>
                  <a:pt x="12252341" y="4085749"/>
                  <a:pt x="12200000" y="4033361"/>
                  <a:pt x="12171425" y="4028599"/>
                </a:cubicBezTo>
                <a:cubicBezTo>
                  <a:pt x="12176188" y="4019074"/>
                  <a:pt x="12180950" y="4004786"/>
                  <a:pt x="12195238" y="4004786"/>
                </a:cubicBezTo>
                <a:cubicBezTo>
                  <a:pt x="12209525" y="4004786"/>
                  <a:pt x="12257104" y="4066699"/>
                  <a:pt x="12257104" y="4071461"/>
                </a:cubicBezTo>
                <a:close/>
                <a:moveTo>
                  <a:pt x="12804744" y="4138136"/>
                </a:moveTo>
                <a:lnTo>
                  <a:pt x="12790456" y="4138136"/>
                </a:lnTo>
                <a:cubicBezTo>
                  <a:pt x="12785694" y="4133374"/>
                  <a:pt x="12780931" y="4133374"/>
                  <a:pt x="12780931" y="4119086"/>
                </a:cubicBezTo>
                <a:cubicBezTo>
                  <a:pt x="12780931" y="4100036"/>
                  <a:pt x="12809506" y="4080986"/>
                  <a:pt x="12823794" y="4076224"/>
                </a:cubicBezTo>
                <a:cubicBezTo>
                  <a:pt x="12833319" y="4071461"/>
                  <a:pt x="12842844" y="4057174"/>
                  <a:pt x="12847606" y="4047649"/>
                </a:cubicBezTo>
                <a:cubicBezTo>
                  <a:pt x="12876181" y="4052411"/>
                  <a:pt x="12880944" y="4009549"/>
                  <a:pt x="12914281" y="4000024"/>
                </a:cubicBezTo>
                <a:cubicBezTo>
                  <a:pt x="12899994" y="4038124"/>
                  <a:pt x="12861894" y="4109561"/>
                  <a:pt x="12804744" y="4138136"/>
                </a:cubicBezTo>
                <a:close/>
                <a:moveTo>
                  <a:pt x="12938094" y="4028599"/>
                </a:moveTo>
                <a:cubicBezTo>
                  <a:pt x="12938094" y="4071461"/>
                  <a:pt x="12909519" y="4123849"/>
                  <a:pt x="12842844" y="4152424"/>
                </a:cubicBezTo>
                <a:lnTo>
                  <a:pt x="12819031" y="4147661"/>
                </a:lnTo>
                <a:cubicBezTo>
                  <a:pt x="12876181" y="4114324"/>
                  <a:pt x="12904756" y="4038124"/>
                  <a:pt x="12933331" y="3995261"/>
                </a:cubicBezTo>
                <a:cubicBezTo>
                  <a:pt x="12933331" y="4004786"/>
                  <a:pt x="12938094" y="4019074"/>
                  <a:pt x="12938094" y="4028599"/>
                </a:cubicBezTo>
                <a:close/>
                <a:moveTo>
                  <a:pt x="10057114" y="4042886"/>
                </a:moveTo>
                <a:lnTo>
                  <a:pt x="10038064" y="4047649"/>
                </a:lnTo>
                <a:lnTo>
                  <a:pt x="9628536" y="3985736"/>
                </a:lnTo>
                <a:lnTo>
                  <a:pt x="10057114" y="4042886"/>
                </a:lnTo>
                <a:close/>
                <a:moveTo>
                  <a:pt x="11404758" y="4004786"/>
                </a:moveTo>
                <a:cubicBezTo>
                  <a:pt x="11404758" y="4033361"/>
                  <a:pt x="11385708" y="4038124"/>
                  <a:pt x="11376183" y="4038124"/>
                </a:cubicBezTo>
                <a:cubicBezTo>
                  <a:pt x="11361896" y="4038124"/>
                  <a:pt x="11357133" y="4033361"/>
                  <a:pt x="11347608" y="4023836"/>
                </a:cubicBezTo>
                <a:lnTo>
                  <a:pt x="11347608" y="4009549"/>
                </a:lnTo>
                <a:cubicBezTo>
                  <a:pt x="11352371" y="4009549"/>
                  <a:pt x="11361896" y="4009549"/>
                  <a:pt x="11371421" y="4004786"/>
                </a:cubicBezTo>
                <a:cubicBezTo>
                  <a:pt x="11371421" y="4004786"/>
                  <a:pt x="11376183" y="4000024"/>
                  <a:pt x="11376183" y="4014311"/>
                </a:cubicBezTo>
                <a:cubicBezTo>
                  <a:pt x="11376183" y="4023836"/>
                  <a:pt x="11366658" y="4023836"/>
                  <a:pt x="11366658" y="4028599"/>
                </a:cubicBezTo>
                <a:cubicBezTo>
                  <a:pt x="11366658" y="4028599"/>
                  <a:pt x="11361896" y="4033361"/>
                  <a:pt x="11376183" y="4033361"/>
                </a:cubicBezTo>
                <a:cubicBezTo>
                  <a:pt x="11385708" y="4033361"/>
                  <a:pt x="11390471" y="4023836"/>
                  <a:pt x="11390471" y="4014311"/>
                </a:cubicBezTo>
                <a:cubicBezTo>
                  <a:pt x="11390471" y="3990499"/>
                  <a:pt x="11371421" y="3995261"/>
                  <a:pt x="11366658" y="3995261"/>
                </a:cubicBezTo>
                <a:cubicBezTo>
                  <a:pt x="11347608" y="3995261"/>
                  <a:pt x="11333321" y="4000024"/>
                  <a:pt x="11333321" y="4019074"/>
                </a:cubicBezTo>
                <a:cubicBezTo>
                  <a:pt x="11333321" y="4042886"/>
                  <a:pt x="11366658" y="4052411"/>
                  <a:pt x="11376183" y="4052411"/>
                </a:cubicBezTo>
                <a:cubicBezTo>
                  <a:pt x="11385708" y="4052411"/>
                  <a:pt x="11404758" y="4047649"/>
                  <a:pt x="11414283" y="4023836"/>
                </a:cubicBezTo>
                <a:cubicBezTo>
                  <a:pt x="11414283" y="4028599"/>
                  <a:pt x="11414283" y="4038124"/>
                  <a:pt x="11409521" y="4042886"/>
                </a:cubicBezTo>
                <a:cubicBezTo>
                  <a:pt x="11390471" y="4057174"/>
                  <a:pt x="11361896" y="4076224"/>
                  <a:pt x="11347608" y="4076224"/>
                </a:cubicBezTo>
                <a:cubicBezTo>
                  <a:pt x="11338083" y="4076224"/>
                  <a:pt x="11295221" y="4019074"/>
                  <a:pt x="11295221" y="4014311"/>
                </a:cubicBezTo>
                <a:cubicBezTo>
                  <a:pt x="11295221" y="3995261"/>
                  <a:pt x="11366658" y="3980974"/>
                  <a:pt x="11376183" y="3980974"/>
                </a:cubicBezTo>
                <a:cubicBezTo>
                  <a:pt x="11399996" y="3980974"/>
                  <a:pt x="11404758" y="3995261"/>
                  <a:pt x="11404758" y="4004786"/>
                </a:cubicBezTo>
                <a:close/>
                <a:moveTo>
                  <a:pt x="11814286" y="3961924"/>
                </a:moveTo>
                <a:cubicBezTo>
                  <a:pt x="11852386" y="3957161"/>
                  <a:pt x="11838098" y="3995261"/>
                  <a:pt x="11866625" y="4023836"/>
                </a:cubicBezTo>
                <a:cubicBezTo>
                  <a:pt x="11857148" y="4023836"/>
                  <a:pt x="11799998" y="4038124"/>
                  <a:pt x="11799998" y="4000024"/>
                </a:cubicBezTo>
                <a:lnTo>
                  <a:pt x="11799998" y="3961924"/>
                </a:lnTo>
                <a:lnTo>
                  <a:pt x="11814286" y="3961924"/>
                </a:lnTo>
                <a:close/>
                <a:moveTo>
                  <a:pt x="11904725" y="3957161"/>
                </a:moveTo>
                <a:cubicBezTo>
                  <a:pt x="11904725" y="4000024"/>
                  <a:pt x="11899963" y="4009549"/>
                  <a:pt x="11899963" y="4019074"/>
                </a:cubicBezTo>
                <a:lnTo>
                  <a:pt x="11880913" y="4019074"/>
                </a:lnTo>
                <a:cubicBezTo>
                  <a:pt x="11871388" y="4009549"/>
                  <a:pt x="11861911" y="3995261"/>
                  <a:pt x="11852386" y="3980974"/>
                </a:cubicBezTo>
                <a:lnTo>
                  <a:pt x="11852386" y="3961924"/>
                </a:lnTo>
                <a:cubicBezTo>
                  <a:pt x="11861911" y="3961924"/>
                  <a:pt x="11866625" y="3952399"/>
                  <a:pt x="11876150" y="3952399"/>
                </a:cubicBezTo>
                <a:cubicBezTo>
                  <a:pt x="11890438" y="3952399"/>
                  <a:pt x="11895200" y="3957161"/>
                  <a:pt x="11904725" y="3957161"/>
                </a:cubicBezTo>
                <a:close/>
                <a:moveTo>
                  <a:pt x="11338083" y="3961924"/>
                </a:moveTo>
                <a:cubicBezTo>
                  <a:pt x="11333321" y="3961924"/>
                  <a:pt x="11323796" y="3957161"/>
                  <a:pt x="11314271" y="3952399"/>
                </a:cubicBezTo>
                <a:cubicBezTo>
                  <a:pt x="11323796" y="3952399"/>
                  <a:pt x="11333321" y="3957161"/>
                  <a:pt x="11338083" y="3961924"/>
                </a:cubicBezTo>
                <a:close/>
                <a:moveTo>
                  <a:pt x="12790456" y="3919061"/>
                </a:moveTo>
                <a:cubicBezTo>
                  <a:pt x="12790456" y="3909536"/>
                  <a:pt x="12780931" y="3904774"/>
                  <a:pt x="12780931" y="3895249"/>
                </a:cubicBezTo>
                <a:lnTo>
                  <a:pt x="12799981" y="3914299"/>
                </a:lnTo>
                <a:cubicBezTo>
                  <a:pt x="12799981" y="3947636"/>
                  <a:pt x="12857131" y="3971449"/>
                  <a:pt x="12857131" y="4004786"/>
                </a:cubicBezTo>
                <a:cubicBezTo>
                  <a:pt x="12857131" y="4019074"/>
                  <a:pt x="12833319" y="4042886"/>
                  <a:pt x="12814269" y="4057174"/>
                </a:cubicBezTo>
                <a:cubicBezTo>
                  <a:pt x="12790456" y="4009549"/>
                  <a:pt x="12752356" y="3942874"/>
                  <a:pt x="12723781" y="3895249"/>
                </a:cubicBezTo>
                <a:cubicBezTo>
                  <a:pt x="12742831" y="3900011"/>
                  <a:pt x="12790456" y="3909536"/>
                  <a:pt x="12790456" y="3919061"/>
                </a:cubicBezTo>
                <a:close/>
                <a:moveTo>
                  <a:pt x="9723786" y="3966686"/>
                </a:moveTo>
                <a:cubicBezTo>
                  <a:pt x="9699974" y="3966686"/>
                  <a:pt x="9671399" y="3961924"/>
                  <a:pt x="9642824" y="3957161"/>
                </a:cubicBezTo>
                <a:cubicBezTo>
                  <a:pt x="9642824" y="3957161"/>
                  <a:pt x="9638061" y="3957161"/>
                  <a:pt x="9628536" y="3961924"/>
                </a:cubicBezTo>
                <a:lnTo>
                  <a:pt x="9628536" y="3895249"/>
                </a:lnTo>
                <a:cubicBezTo>
                  <a:pt x="9657111" y="3919061"/>
                  <a:pt x="9690449" y="3947636"/>
                  <a:pt x="9723786" y="3966686"/>
                </a:cubicBezTo>
                <a:close/>
                <a:moveTo>
                  <a:pt x="12799981" y="4061936"/>
                </a:moveTo>
                <a:lnTo>
                  <a:pt x="12780931" y="4061936"/>
                </a:lnTo>
                <a:cubicBezTo>
                  <a:pt x="12714256" y="4023836"/>
                  <a:pt x="12685681" y="4000024"/>
                  <a:pt x="12685681" y="3952399"/>
                </a:cubicBezTo>
                <a:cubicBezTo>
                  <a:pt x="12685681" y="3942874"/>
                  <a:pt x="12690444" y="3928586"/>
                  <a:pt x="12690444" y="3919061"/>
                </a:cubicBezTo>
                <a:cubicBezTo>
                  <a:pt x="12695206" y="3923824"/>
                  <a:pt x="12704731" y="3933349"/>
                  <a:pt x="12709494" y="3933349"/>
                </a:cubicBezTo>
                <a:lnTo>
                  <a:pt x="12719019" y="3933349"/>
                </a:lnTo>
                <a:lnTo>
                  <a:pt x="12704731" y="3919061"/>
                </a:lnTo>
                <a:lnTo>
                  <a:pt x="12709494" y="3890486"/>
                </a:lnTo>
                <a:cubicBezTo>
                  <a:pt x="12747594" y="3947636"/>
                  <a:pt x="12776169" y="4004786"/>
                  <a:pt x="12799981" y="4061936"/>
                </a:cubicBezTo>
                <a:close/>
                <a:moveTo>
                  <a:pt x="11899963" y="3947636"/>
                </a:moveTo>
                <a:cubicBezTo>
                  <a:pt x="11885675" y="3942874"/>
                  <a:pt x="11866625" y="3928586"/>
                  <a:pt x="11852386" y="3909536"/>
                </a:cubicBezTo>
                <a:cubicBezTo>
                  <a:pt x="11861911" y="3890486"/>
                  <a:pt x="11880913" y="3895249"/>
                  <a:pt x="11904725" y="3890486"/>
                </a:cubicBezTo>
                <a:lnTo>
                  <a:pt x="11899963" y="3947636"/>
                </a:lnTo>
                <a:close/>
                <a:moveTo>
                  <a:pt x="11866625" y="3942874"/>
                </a:moveTo>
                <a:cubicBezTo>
                  <a:pt x="11857148" y="3947636"/>
                  <a:pt x="11842861" y="3952399"/>
                  <a:pt x="11833336" y="3952399"/>
                </a:cubicBezTo>
                <a:cubicBezTo>
                  <a:pt x="11819048" y="3952399"/>
                  <a:pt x="11809523" y="3947636"/>
                  <a:pt x="11795236" y="3942874"/>
                </a:cubicBezTo>
                <a:cubicBezTo>
                  <a:pt x="11799998" y="3928586"/>
                  <a:pt x="11799998" y="3909536"/>
                  <a:pt x="11804761" y="3890486"/>
                </a:cubicBezTo>
                <a:cubicBezTo>
                  <a:pt x="11838098" y="3900011"/>
                  <a:pt x="11833336" y="3909536"/>
                  <a:pt x="11866625" y="3942874"/>
                </a:cubicBezTo>
                <a:close/>
                <a:moveTo>
                  <a:pt x="12857131" y="3961924"/>
                </a:moveTo>
                <a:lnTo>
                  <a:pt x="12857131" y="3980974"/>
                </a:lnTo>
                <a:cubicBezTo>
                  <a:pt x="12842844" y="3966686"/>
                  <a:pt x="12823794" y="3952399"/>
                  <a:pt x="12814269" y="3938111"/>
                </a:cubicBezTo>
                <a:cubicBezTo>
                  <a:pt x="12809506" y="3928586"/>
                  <a:pt x="12814269" y="3914299"/>
                  <a:pt x="12809506" y="3909536"/>
                </a:cubicBezTo>
                <a:cubicBezTo>
                  <a:pt x="12804744" y="3895249"/>
                  <a:pt x="12795219" y="3895249"/>
                  <a:pt x="12795219" y="3885724"/>
                </a:cubicBezTo>
                <a:cubicBezTo>
                  <a:pt x="12799981" y="3890486"/>
                  <a:pt x="12857131" y="3942874"/>
                  <a:pt x="12857131" y="3961924"/>
                </a:cubicBezTo>
                <a:close/>
                <a:moveTo>
                  <a:pt x="11280933" y="3866674"/>
                </a:moveTo>
                <a:lnTo>
                  <a:pt x="11280933" y="3880961"/>
                </a:lnTo>
                <a:cubicBezTo>
                  <a:pt x="11266646" y="3876199"/>
                  <a:pt x="11247596" y="3871436"/>
                  <a:pt x="11238071" y="3876199"/>
                </a:cubicBezTo>
                <a:cubicBezTo>
                  <a:pt x="11204734" y="3885724"/>
                  <a:pt x="11180921" y="3957161"/>
                  <a:pt x="11166634" y="3980974"/>
                </a:cubicBezTo>
                <a:cubicBezTo>
                  <a:pt x="11171396" y="3980974"/>
                  <a:pt x="11271408" y="3980974"/>
                  <a:pt x="11271408" y="4033361"/>
                </a:cubicBezTo>
                <a:lnTo>
                  <a:pt x="11271408" y="4052411"/>
                </a:lnTo>
                <a:cubicBezTo>
                  <a:pt x="11266646" y="4042886"/>
                  <a:pt x="11261883" y="4033361"/>
                  <a:pt x="11252359" y="4023836"/>
                </a:cubicBezTo>
                <a:cubicBezTo>
                  <a:pt x="11242834" y="4023836"/>
                  <a:pt x="11228546" y="4019074"/>
                  <a:pt x="11214259" y="4019074"/>
                </a:cubicBezTo>
                <a:lnTo>
                  <a:pt x="11185684" y="4019074"/>
                </a:lnTo>
                <a:cubicBezTo>
                  <a:pt x="11180921" y="4023836"/>
                  <a:pt x="11180921" y="4028599"/>
                  <a:pt x="11176159" y="4033361"/>
                </a:cubicBezTo>
                <a:cubicBezTo>
                  <a:pt x="11209496" y="4047649"/>
                  <a:pt x="11242834" y="4033361"/>
                  <a:pt x="11276171" y="4080986"/>
                </a:cubicBezTo>
                <a:cubicBezTo>
                  <a:pt x="11280933" y="4071461"/>
                  <a:pt x="11285696" y="4057174"/>
                  <a:pt x="11285696" y="4047649"/>
                </a:cubicBezTo>
                <a:cubicBezTo>
                  <a:pt x="11285696" y="4000024"/>
                  <a:pt x="11228546" y="3957161"/>
                  <a:pt x="11195209" y="3971449"/>
                </a:cubicBezTo>
                <a:lnTo>
                  <a:pt x="11195209" y="3947636"/>
                </a:lnTo>
                <a:lnTo>
                  <a:pt x="11238071" y="3890486"/>
                </a:lnTo>
                <a:lnTo>
                  <a:pt x="11285696" y="3890486"/>
                </a:lnTo>
                <a:cubicBezTo>
                  <a:pt x="11295221" y="3885724"/>
                  <a:pt x="11295221" y="3876199"/>
                  <a:pt x="11295221" y="3866674"/>
                </a:cubicBezTo>
                <a:cubicBezTo>
                  <a:pt x="11309508" y="3871436"/>
                  <a:pt x="11328558" y="3876199"/>
                  <a:pt x="11338083" y="3876199"/>
                </a:cubicBezTo>
                <a:cubicBezTo>
                  <a:pt x="11352371" y="3876199"/>
                  <a:pt x="11366658" y="3876199"/>
                  <a:pt x="11380946" y="3866674"/>
                </a:cubicBezTo>
                <a:lnTo>
                  <a:pt x="11438096" y="3866674"/>
                </a:lnTo>
                <a:cubicBezTo>
                  <a:pt x="11433333" y="3871436"/>
                  <a:pt x="11414283" y="3880961"/>
                  <a:pt x="11404758" y="3900011"/>
                </a:cubicBezTo>
                <a:cubicBezTo>
                  <a:pt x="11395233" y="3904774"/>
                  <a:pt x="11399996" y="3923824"/>
                  <a:pt x="11399996" y="3923824"/>
                </a:cubicBezTo>
                <a:cubicBezTo>
                  <a:pt x="11395233" y="3923824"/>
                  <a:pt x="11395233" y="3919061"/>
                  <a:pt x="11380946" y="3919061"/>
                </a:cubicBezTo>
                <a:cubicBezTo>
                  <a:pt x="11371421" y="3919061"/>
                  <a:pt x="11366658" y="3942874"/>
                  <a:pt x="11357133" y="3961924"/>
                </a:cubicBezTo>
                <a:cubicBezTo>
                  <a:pt x="11371421" y="3957161"/>
                  <a:pt x="11385708" y="3947636"/>
                  <a:pt x="11390471" y="3938111"/>
                </a:cubicBezTo>
                <a:cubicBezTo>
                  <a:pt x="11395233" y="3942874"/>
                  <a:pt x="11399996" y="3952399"/>
                  <a:pt x="11409521" y="3961924"/>
                </a:cubicBezTo>
                <a:cubicBezTo>
                  <a:pt x="11423808" y="3947636"/>
                  <a:pt x="11433333" y="3919061"/>
                  <a:pt x="11461908" y="3900011"/>
                </a:cubicBezTo>
                <a:cubicBezTo>
                  <a:pt x="11461908" y="3895249"/>
                  <a:pt x="11471433" y="3900011"/>
                  <a:pt x="11485673" y="3900011"/>
                </a:cubicBezTo>
                <a:cubicBezTo>
                  <a:pt x="11509486" y="3900011"/>
                  <a:pt x="11566636" y="3933349"/>
                  <a:pt x="11585686" y="3957161"/>
                </a:cubicBezTo>
                <a:cubicBezTo>
                  <a:pt x="11566636" y="3980974"/>
                  <a:pt x="11538061" y="3966686"/>
                  <a:pt x="11519011" y="3966686"/>
                </a:cubicBezTo>
                <a:cubicBezTo>
                  <a:pt x="11485673" y="3966686"/>
                  <a:pt x="11452383" y="3980974"/>
                  <a:pt x="11419046" y="4019074"/>
                </a:cubicBezTo>
                <a:cubicBezTo>
                  <a:pt x="11419046" y="3980974"/>
                  <a:pt x="11404758" y="3966686"/>
                  <a:pt x="11376183" y="3966686"/>
                </a:cubicBezTo>
                <a:cubicBezTo>
                  <a:pt x="11347608" y="3966686"/>
                  <a:pt x="11295221" y="3985736"/>
                  <a:pt x="11285696" y="3995261"/>
                </a:cubicBezTo>
                <a:cubicBezTo>
                  <a:pt x="11285696" y="4000024"/>
                  <a:pt x="11280933" y="4000024"/>
                  <a:pt x="11280933" y="4014311"/>
                </a:cubicBezTo>
                <a:cubicBezTo>
                  <a:pt x="11280933" y="4028599"/>
                  <a:pt x="11328558" y="4080986"/>
                  <a:pt x="11333321" y="4080986"/>
                </a:cubicBezTo>
                <a:cubicBezTo>
                  <a:pt x="11342846" y="4085749"/>
                  <a:pt x="11357133" y="4085749"/>
                  <a:pt x="11371421" y="4080986"/>
                </a:cubicBezTo>
                <a:cubicBezTo>
                  <a:pt x="11376183" y="4100036"/>
                  <a:pt x="11385708" y="4123849"/>
                  <a:pt x="11395233" y="4142899"/>
                </a:cubicBezTo>
                <a:cubicBezTo>
                  <a:pt x="11385708" y="4138136"/>
                  <a:pt x="11371421" y="4133374"/>
                  <a:pt x="11357133" y="4128611"/>
                </a:cubicBezTo>
                <a:lnTo>
                  <a:pt x="11347608" y="4138136"/>
                </a:lnTo>
                <a:cubicBezTo>
                  <a:pt x="11347608" y="4142899"/>
                  <a:pt x="11357133" y="4152424"/>
                  <a:pt x="11361896" y="4157139"/>
                </a:cubicBezTo>
                <a:cubicBezTo>
                  <a:pt x="11347608" y="4171426"/>
                  <a:pt x="11323796" y="4190476"/>
                  <a:pt x="11309508" y="4190476"/>
                </a:cubicBezTo>
                <a:cubicBezTo>
                  <a:pt x="11295221" y="4190476"/>
                  <a:pt x="11285696" y="4185714"/>
                  <a:pt x="11276171" y="4180951"/>
                </a:cubicBezTo>
                <a:cubicBezTo>
                  <a:pt x="11276171" y="4180951"/>
                  <a:pt x="11271408" y="4176189"/>
                  <a:pt x="11271408" y="4190476"/>
                </a:cubicBezTo>
                <a:cubicBezTo>
                  <a:pt x="11271408" y="4214289"/>
                  <a:pt x="11304746" y="4209526"/>
                  <a:pt x="11304746" y="4209526"/>
                </a:cubicBezTo>
                <a:cubicBezTo>
                  <a:pt x="11319033" y="4209526"/>
                  <a:pt x="11323796" y="4209526"/>
                  <a:pt x="11328558" y="4204764"/>
                </a:cubicBezTo>
                <a:cubicBezTo>
                  <a:pt x="11342846" y="4200001"/>
                  <a:pt x="11361896" y="4171426"/>
                  <a:pt x="11376183" y="4161901"/>
                </a:cubicBezTo>
                <a:cubicBezTo>
                  <a:pt x="11395233" y="4152424"/>
                  <a:pt x="11442858" y="4157139"/>
                  <a:pt x="11466671" y="4114324"/>
                </a:cubicBezTo>
                <a:cubicBezTo>
                  <a:pt x="11461908" y="4119086"/>
                  <a:pt x="11442858" y="4109561"/>
                  <a:pt x="11442858" y="4119086"/>
                </a:cubicBezTo>
                <a:cubicBezTo>
                  <a:pt x="11442858" y="4076224"/>
                  <a:pt x="11499961" y="4052411"/>
                  <a:pt x="11528536" y="4052411"/>
                </a:cubicBezTo>
                <a:lnTo>
                  <a:pt x="11561873" y="4052411"/>
                </a:lnTo>
                <a:cubicBezTo>
                  <a:pt x="11542823" y="4066699"/>
                  <a:pt x="11519011" y="4085749"/>
                  <a:pt x="11504723" y="4109561"/>
                </a:cubicBezTo>
                <a:cubicBezTo>
                  <a:pt x="11495198" y="4119086"/>
                  <a:pt x="11499961" y="4147661"/>
                  <a:pt x="11485673" y="4157139"/>
                </a:cubicBezTo>
                <a:cubicBezTo>
                  <a:pt x="11452383" y="4176189"/>
                  <a:pt x="11414283" y="4171426"/>
                  <a:pt x="11376183" y="4185714"/>
                </a:cubicBezTo>
                <a:cubicBezTo>
                  <a:pt x="11371421" y="4190476"/>
                  <a:pt x="11371421" y="4195239"/>
                  <a:pt x="11371421" y="4200001"/>
                </a:cubicBezTo>
                <a:cubicBezTo>
                  <a:pt x="11376183" y="4204764"/>
                  <a:pt x="11376183" y="4209526"/>
                  <a:pt x="11385708" y="4209526"/>
                </a:cubicBezTo>
                <a:cubicBezTo>
                  <a:pt x="11399996" y="4209526"/>
                  <a:pt x="11409521" y="4195239"/>
                  <a:pt x="11419046" y="4185714"/>
                </a:cubicBezTo>
                <a:lnTo>
                  <a:pt x="11476196" y="4185714"/>
                </a:lnTo>
                <a:cubicBezTo>
                  <a:pt x="11476196" y="4190476"/>
                  <a:pt x="11471433" y="4185714"/>
                  <a:pt x="11471433" y="4200001"/>
                </a:cubicBezTo>
                <a:cubicBezTo>
                  <a:pt x="11471433" y="4209526"/>
                  <a:pt x="11485673" y="4214289"/>
                  <a:pt x="11495198" y="4219051"/>
                </a:cubicBezTo>
                <a:cubicBezTo>
                  <a:pt x="11499961" y="4219051"/>
                  <a:pt x="11504723" y="4233339"/>
                  <a:pt x="11519011" y="4238101"/>
                </a:cubicBezTo>
                <a:cubicBezTo>
                  <a:pt x="11528536" y="4247626"/>
                  <a:pt x="11552348" y="4257151"/>
                  <a:pt x="11561873" y="4257151"/>
                </a:cubicBezTo>
                <a:cubicBezTo>
                  <a:pt x="11576161" y="4257151"/>
                  <a:pt x="11585686" y="4252389"/>
                  <a:pt x="11595211" y="4247626"/>
                </a:cubicBezTo>
                <a:cubicBezTo>
                  <a:pt x="11580923" y="4238101"/>
                  <a:pt x="11561873" y="4228576"/>
                  <a:pt x="11542823" y="4214289"/>
                </a:cubicBezTo>
                <a:cubicBezTo>
                  <a:pt x="11552348" y="4200001"/>
                  <a:pt x="11557111" y="4180951"/>
                  <a:pt x="11557111" y="4166664"/>
                </a:cubicBezTo>
                <a:cubicBezTo>
                  <a:pt x="11576161" y="4152424"/>
                  <a:pt x="11590448" y="4133374"/>
                  <a:pt x="11609498" y="4114324"/>
                </a:cubicBezTo>
                <a:cubicBezTo>
                  <a:pt x="11623786" y="4128611"/>
                  <a:pt x="11633311" y="4152424"/>
                  <a:pt x="11657123" y="4147661"/>
                </a:cubicBezTo>
                <a:cubicBezTo>
                  <a:pt x="11638073" y="4157139"/>
                  <a:pt x="11609498" y="4204764"/>
                  <a:pt x="11609498" y="4219051"/>
                </a:cubicBezTo>
                <a:cubicBezTo>
                  <a:pt x="11609498" y="4242864"/>
                  <a:pt x="11661886" y="4276201"/>
                  <a:pt x="11671411" y="4276201"/>
                </a:cubicBezTo>
                <a:cubicBezTo>
                  <a:pt x="11685698" y="4276201"/>
                  <a:pt x="11709511" y="4257151"/>
                  <a:pt x="11728561" y="4247626"/>
                </a:cubicBezTo>
                <a:cubicBezTo>
                  <a:pt x="11723798" y="4242864"/>
                  <a:pt x="11728561" y="4242864"/>
                  <a:pt x="11714273" y="4242864"/>
                </a:cubicBezTo>
                <a:cubicBezTo>
                  <a:pt x="11704748" y="4242864"/>
                  <a:pt x="11680936" y="4266676"/>
                  <a:pt x="11671411" y="4266676"/>
                </a:cubicBezTo>
                <a:cubicBezTo>
                  <a:pt x="11657123" y="4266676"/>
                  <a:pt x="11623786" y="4223814"/>
                  <a:pt x="11623786" y="4219051"/>
                </a:cubicBezTo>
                <a:cubicBezTo>
                  <a:pt x="11623786" y="4204764"/>
                  <a:pt x="11638073" y="4180951"/>
                  <a:pt x="11652361" y="4161901"/>
                </a:cubicBezTo>
                <a:cubicBezTo>
                  <a:pt x="11671411" y="4161901"/>
                  <a:pt x="11704748" y="4152424"/>
                  <a:pt x="11714273" y="4152424"/>
                </a:cubicBezTo>
                <a:cubicBezTo>
                  <a:pt x="11799998" y="4152424"/>
                  <a:pt x="11733323" y="4161901"/>
                  <a:pt x="11828573" y="4238101"/>
                </a:cubicBezTo>
                <a:lnTo>
                  <a:pt x="11819048" y="4247626"/>
                </a:lnTo>
                <a:cubicBezTo>
                  <a:pt x="11842861" y="4276201"/>
                  <a:pt x="11866625" y="4280964"/>
                  <a:pt x="11890438" y="4295251"/>
                </a:cubicBezTo>
                <a:lnTo>
                  <a:pt x="11890438" y="4419076"/>
                </a:lnTo>
                <a:lnTo>
                  <a:pt x="11685698" y="4352401"/>
                </a:lnTo>
                <a:cubicBezTo>
                  <a:pt x="11699986" y="4338114"/>
                  <a:pt x="11714273" y="4328589"/>
                  <a:pt x="11728561" y="4319064"/>
                </a:cubicBezTo>
                <a:cubicBezTo>
                  <a:pt x="11719036" y="4314301"/>
                  <a:pt x="11709511" y="4314301"/>
                  <a:pt x="11695223" y="4314301"/>
                </a:cubicBezTo>
                <a:cubicBezTo>
                  <a:pt x="11685698" y="4314301"/>
                  <a:pt x="11657123" y="4319064"/>
                  <a:pt x="11628548" y="4323826"/>
                </a:cubicBezTo>
                <a:cubicBezTo>
                  <a:pt x="11628548" y="4319064"/>
                  <a:pt x="11633311" y="4309539"/>
                  <a:pt x="11638073" y="4295251"/>
                </a:cubicBezTo>
                <a:cubicBezTo>
                  <a:pt x="11619023" y="4295251"/>
                  <a:pt x="11599973" y="4295251"/>
                  <a:pt x="11552348" y="4300014"/>
                </a:cubicBezTo>
                <a:cubicBezTo>
                  <a:pt x="11552348" y="4295251"/>
                  <a:pt x="11561873" y="4285726"/>
                  <a:pt x="11571398" y="4276201"/>
                </a:cubicBezTo>
                <a:cubicBezTo>
                  <a:pt x="11542823" y="4271439"/>
                  <a:pt x="11514248" y="4271439"/>
                  <a:pt x="11485673" y="4271439"/>
                </a:cubicBezTo>
                <a:cubicBezTo>
                  <a:pt x="11490436" y="4266676"/>
                  <a:pt x="11499961" y="4257151"/>
                  <a:pt x="11504723" y="4242864"/>
                </a:cubicBezTo>
                <a:cubicBezTo>
                  <a:pt x="11480958" y="4242864"/>
                  <a:pt x="11452383" y="4242864"/>
                  <a:pt x="11414283" y="4247626"/>
                </a:cubicBezTo>
                <a:cubicBezTo>
                  <a:pt x="11414283" y="4242864"/>
                  <a:pt x="11423808" y="4233339"/>
                  <a:pt x="11428571" y="4228576"/>
                </a:cubicBezTo>
                <a:cubicBezTo>
                  <a:pt x="11419046" y="4223814"/>
                  <a:pt x="11409521" y="4223814"/>
                  <a:pt x="11395233" y="4223814"/>
                </a:cubicBezTo>
                <a:cubicBezTo>
                  <a:pt x="11385708" y="4223814"/>
                  <a:pt x="11347608" y="4233339"/>
                  <a:pt x="11323796" y="4242864"/>
                </a:cubicBezTo>
                <a:cubicBezTo>
                  <a:pt x="11323796" y="4238101"/>
                  <a:pt x="11328558" y="4228576"/>
                  <a:pt x="11333321" y="4219051"/>
                </a:cubicBezTo>
                <a:cubicBezTo>
                  <a:pt x="11328558" y="4214289"/>
                  <a:pt x="11328558" y="4214289"/>
                  <a:pt x="11319033" y="4214289"/>
                </a:cubicBezTo>
                <a:cubicBezTo>
                  <a:pt x="11304746" y="4214289"/>
                  <a:pt x="11247596" y="4247626"/>
                  <a:pt x="11233309" y="4247626"/>
                </a:cubicBezTo>
                <a:lnTo>
                  <a:pt x="11142821" y="4247626"/>
                </a:lnTo>
                <a:lnTo>
                  <a:pt x="11147584" y="3961924"/>
                </a:lnTo>
                <a:cubicBezTo>
                  <a:pt x="11147584" y="3947636"/>
                  <a:pt x="11152346" y="3942874"/>
                  <a:pt x="11152346" y="3933349"/>
                </a:cubicBezTo>
                <a:cubicBezTo>
                  <a:pt x="11157109" y="3904774"/>
                  <a:pt x="11171396" y="3914299"/>
                  <a:pt x="11180921" y="3900011"/>
                </a:cubicBezTo>
                <a:cubicBezTo>
                  <a:pt x="11185684" y="3895249"/>
                  <a:pt x="11185684" y="3880961"/>
                  <a:pt x="11195209" y="3876199"/>
                </a:cubicBezTo>
                <a:cubicBezTo>
                  <a:pt x="11209496" y="3857149"/>
                  <a:pt x="11238071" y="3847624"/>
                  <a:pt x="11247596" y="3847624"/>
                </a:cubicBezTo>
                <a:cubicBezTo>
                  <a:pt x="11261883" y="3847624"/>
                  <a:pt x="11271408" y="3857149"/>
                  <a:pt x="11280933" y="3866674"/>
                </a:cubicBezTo>
                <a:close/>
                <a:moveTo>
                  <a:pt x="11890438" y="3880961"/>
                </a:moveTo>
                <a:cubicBezTo>
                  <a:pt x="11876150" y="3885724"/>
                  <a:pt x="11857148" y="3890486"/>
                  <a:pt x="11842861" y="3890486"/>
                </a:cubicBezTo>
                <a:cubicBezTo>
                  <a:pt x="11833336" y="3890486"/>
                  <a:pt x="11819048" y="3885724"/>
                  <a:pt x="11809523" y="3876199"/>
                </a:cubicBezTo>
                <a:cubicBezTo>
                  <a:pt x="11819048" y="3852386"/>
                  <a:pt x="11823811" y="3838099"/>
                  <a:pt x="11842861" y="3838099"/>
                </a:cubicBezTo>
                <a:cubicBezTo>
                  <a:pt x="11866625" y="3838099"/>
                  <a:pt x="11852386" y="3842861"/>
                  <a:pt x="11890438" y="3880961"/>
                </a:cubicBezTo>
                <a:close/>
                <a:moveTo>
                  <a:pt x="12766644" y="3900011"/>
                </a:moveTo>
                <a:cubicBezTo>
                  <a:pt x="12747594" y="3890486"/>
                  <a:pt x="12728544" y="3885724"/>
                  <a:pt x="12709494" y="3876199"/>
                </a:cubicBezTo>
                <a:cubicBezTo>
                  <a:pt x="12704731" y="3871436"/>
                  <a:pt x="12685681" y="3852386"/>
                  <a:pt x="12685681" y="3842861"/>
                </a:cubicBezTo>
                <a:lnTo>
                  <a:pt x="12685681" y="3828574"/>
                </a:lnTo>
                <a:cubicBezTo>
                  <a:pt x="12704731" y="3847624"/>
                  <a:pt x="12757119" y="3866674"/>
                  <a:pt x="12766644" y="3900011"/>
                </a:cubicBezTo>
                <a:close/>
                <a:moveTo>
                  <a:pt x="11904725" y="3876199"/>
                </a:moveTo>
                <a:cubicBezTo>
                  <a:pt x="11890438" y="3866674"/>
                  <a:pt x="11876150" y="3847624"/>
                  <a:pt x="11866625" y="3833336"/>
                </a:cubicBezTo>
                <a:cubicBezTo>
                  <a:pt x="11876150" y="3828574"/>
                  <a:pt x="11890438" y="3819049"/>
                  <a:pt x="11904725" y="3809524"/>
                </a:cubicBezTo>
                <a:cubicBezTo>
                  <a:pt x="11909488" y="3823811"/>
                  <a:pt x="11904725" y="3852386"/>
                  <a:pt x="11904725" y="3876199"/>
                </a:cubicBezTo>
                <a:close/>
                <a:moveTo>
                  <a:pt x="12361879" y="3838099"/>
                </a:moveTo>
                <a:cubicBezTo>
                  <a:pt x="12347591" y="3838099"/>
                  <a:pt x="12347591" y="3838099"/>
                  <a:pt x="12338066" y="3828574"/>
                </a:cubicBezTo>
                <a:cubicBezTo>
                  <a:pt x="12357116" y="3809524"/>
                  <a:pt x="12399979" y="3790474"/>
                  <a:pt x="12447604" y="3790474"/>
                </a:cubicBezTo>
                <a:cubicBezTo>
                  <a:pt x="12433316" y="3814286"/>
                  <a:pt x="12380929" y="3838099"/>
                  <a:pt x="12361879" y="3838099"/>
                </a:cubicBezTo>
                <a:close/>
                <a:moveTo>
                  <a:pt x="11880913" y="3804761"/>
                </a:moveTo>
                <a:cubicBezTo>
                  <a:pt x="11876150" y="3814286"/>
                  <a:pt x="11861911" y="3823811"/>
                  <a:pt x="11847623" y="3823811"/>
                </a:cubicBezTo>
                <a:lnTo>
                  <a:pt x="11833336" y="3823811"/>
                </a:lnTo>
                <a:cubicBezTo>
                  <a:pt x="11833336" y="3814286"/>
                  <a:pt x="11842861" y="3799999"/>
                  <a:pt x="11852386" y="3790474"/>
                </a:cubicBezTo>
                <a:lnTo>
                  <a:pt x="11880913" y="3804761"/>
                </a:lnTo>
                <a:close/>
                <a:moveTo>
                  <a:pt x="12404741" y="3785711"/>
                </a:moveTo>
                <a:cubicBezTo>
                  <a:pt x="12385691" y="3790474"/>
                  <a:pt x="12361879" y="3799999"/>
                  <a:pt x="12338066" y="3809524"/>
                </a:cubicBezTo>
                <a:lnTo>
                  <a:pt x="12357116" y="3790474"/>
                </a:lnTo>
                <a:cubicBezTo>
                  <a:pt x="12366641" y="3790474"/>
                  <a:pt x="12380929" y="3785711"/>
                  <a:pt x="12380929" y="3785711"/>
                </a:cubicBezTo>
                <a:lnTo>
                  <a:pt x="12404741" y="3785711"/>
                </a:lnTo>
                <a:close/>
                <a:moveTo>
                  <a:pt x="12561904" y="3785711"/>
                </a:moveTo>
                <a:cubicBezTo>
                  <a:pt x="12557141" y="3785711"/>
                  <a:pt x="12547616" y="3785711"/>
                  <a:pt x="12547616" y="3780949"/>
                </a:cubicBezTo>
                <a:cubicBezTo>
                  <a:pt x="12552379" y="3780949"/>
                  <a:pt x="12557141" y="3780949"/>
                  <a:pt x="12561904" y="3785711"/>
                </a:cubicBezTo>
                <a:close/>
                <a:moveTo>
                  <a:pt x="12538091" y="3780949"/>
                </a:moveTo>
                <a:cubicBezTo>
                  <a:pt x="12538091" y="3785711"/>
                  <a:pt x="12542854" y="3790474"/>
                  <a:pt x="12547616" y="3790474"/>
                </a:cubicBezTo>
                <a:cubicBezTo>
                  <a:pt x="12542854" y="3790474"/>
                  <a:pt x="12533329" y="3795236"/>
                  <a:pt x="12461891" y="3795236"/>
                </a:cubicBezTo>
                <a:cubicBezTo>
                  <a:pt x="12466654" y="3790474"/>
                  <a:pt x="12476179" y="3785711"/>
                  <a:pt x="12480941" y="3780949"/>
                </a:cubicBezTo>
                <a:lnTo>
                  <a:pt x="12538091" y="3780949"/>
                </a:lnTo>
                <a:close/>
                <a:moveTo>
                  <a:pt x="12176188" y="3780949"/>
                </a:moveTo>
                <a:cubicBezTo>
                  <a:pt x="12152375" y="3814286"/>
                  <a:pt x="12090463" y="3785711"/>
                  <a:pt x="12061888" y="3804761"/>
                </a:cubicBezTo>
                <a:cubicBezTo>
                  <a:pt x="12090463" y="3776186"/>
                  <a:pt x="12099988" y="3776186"/>
                  <a:pt x="12123800" y="3776186"/>
                </a:cubicBezTo>
                <a:cubicBezTo>
                  <a:pt x="12138088" y="3776186"/>
                  <a:pt x="12161900" y="3780949"/>
                  <a:pt x="12176188" y="3780949"/>
                </a:cubicBezTo>
                <a:close/>
                <a:moveTo>
                  <a:pt x="11457146" y="3809524"/>
                </a:moveTo>
                <a:cubicBezTo>
                  <a:pt x="11457146" y="3838099"/>
                  <a:pt x="11438096" y="3852386"/>
                  <a:pt x="11419046" y="3852386"/>
                </a:cubicBezTo>
                <a:cubicBezTo>
                  <a:pt x="11395233" y="3852386"/>
                  <a:pt x="11385708" y="3842861"/>
                  <a:pt x="11385708" y="3823811"/>
                </a:cubicBezTo>
                <a:cubicBezTo>
                  <a:pt x="11385708" y="3799999"/>
                  <a:pt x="11399996" y="3795236"/>
                  <a:pt x="11414283" y="3795236"/>
                </a:cubicBezTo>
                <a:cubicBezTo>
                  <a:pt x="11428571" y="3795236"/>
                  <a:pt x="11438096" y="3804761"/>
                  <a:pt x="11438096" y="3814286"/>
                </a:cubicBezTo>
                <a:cubicBezTo>
                  <a:pt x="11438096" y="3823811"/>
                  <a:pt x="11433333" y="3828574"/>
                  <a:pt x="11428571" y="3833336"/>
                </a:cubicBezTo>
                <a:lnTo>
                  <a:pt x="11414283" y="3833336"/>
                </a:lnTo>
                <a:cubicBezTo>
                  <a:pt x="11414283" y="3833336"/>
                  <a:pt x="11409521" y="3833336"/>
                  <a:pt x="11409521" y="3823811"/>
                </a:cubicBezTo>
                <a:cubicBezTo>
                  <a:pt x="11409521" y="3809524"/>
                  <a:pt x="11414283" y="3814286"/>
                  <a:pt x="11414283" y="3804761"/>
                </a:cubicBezTo>
                <a:cubicBezTo>
                  <a:pt x="11409521" y="3804761"/>
                  <a:pt x="11395233" y="3809524"/>
                  <a:pt x="11395233" y="3823811"/>
                </a:cubicBezTo>
                <a:cubicBezTo>
                  <a:pt x="11395233" y="3838099"/>
                  <a:pt x="11409521" y="3847624"/>
                  <a:pt x="11419046" y="3847624"/>
                </a:cubicBezTo>
                <a:cubicBezTo>
                  <a:pt x="11442858" y="3847624"/>
                  <a:pt x="11447621" y="3819049"/>
                  <a:pt x="11447621" y="3814286"/>
                </a:cubicBezTo>
                <a:cubicBezTo>
                  <a:pt x="11447621" y="3795236"/>
                  <a:pt x="11433333" y="3780949"/>
                  <a:pt x="11414283" y="3780949"/>
                </a:cubicBezTo>
                <a:cubicBezTo>
                  <a:pt x="11399996" y="3780949"/>
                  <a:pt x="11390471" y="3790474"/>
                  <a:pt x="11376183" y="3804761"/>
                </a:cubicBezTo>
                <a:cubicBezTo>
                  <a:pt x="11366658" y="3790474"/>
                  <a:pt x="11352371" y="3780949"/>
                  <a:pt x="11342846" y="3780949"/>
                </a:cubicBezTo>
                <a:cubicBezTo>
                  <a:pt x="11323796" y="3780949"/>
                  <a:pt x="11299983" y="3795236"/>
                  <a:pt x="11299983" y="3814286"/>
                </a:cubicBezTo>
                <a:cubicBezTo>
                  <a:pt x="11299983" y="3838099"/>
                  <a:pt x="11323796" y="3847624"/>
                  <a:pt x="11333321" y="3847624"/>
                </a:cubicBezTo>
                <a:cubicBezTo>
                  <a:pt x="11338083" y="3847624"/>
                  <a:pt x="11352371" y="3842861"/>
                  <a:pt x="11357133" y="3819049"/>
                </a:cubicBezTo>
                <a:cubicBezTo>
                  <a:pt x="11352371" y="3819049"/>
                  <a:pt x="11347608" y="3814286"/>
                  <a:pt x="11342846" y="3809524"/>
                </a:cubicBezTo>
                <a:cubicBezTo>
                  <a:pt x="11338083" y="3814286"/>
                  <a:pt x="11342846" y="3823811"/>
                  <a:pt x="11338083" y="3833336"/>
                </a:cubicBezTo>
                <a:lnTo>
                  <a:pt x="11319033" y="3833336"/>
                </a:lnTo>
                <a:cubicBezTo>
                  <a:pt x="11319033" y="3828574"/>
                  <a:pt x="11314271" y="3828574"/>
                  <a:pt x="11314271" y="3814286"/>
                </a:cubicBezTo>
                <a:cubicBezTo>
                  <a:pt x="11314271" y="3795236"/>
                  <a:pt x="11342846" y="3795236"/>
                  <a:pt x="11342846" y="3795236"/>
                </a:cubicBezTo>
                <a:cubicBezTo>
                  <a:pt x="11366658" y="3795236"/>
                  <a:pt x="11366658" y="3823811"/>
                  <a:pt x="11366658" y="3823811"/>
                </a:cubicBezTo>
                <a:cubicBezTo>
                  <a:pt x="11366658" y="3852386"/>
                  <a:pt x="11342846" y="3866674"/>
                  <a:pt x="11323796" y="3866674"/>
                </a:cubicBezTo>
                <a:cubicBezTo>
                  <a:pt x="11290458" y="3866674"/>
                  <a:pt x="11290458" y="3828574"/>
                  <a:pt x="11290458" y="3819049"/>
                </a:cubicBezTo>
                <a:cubicBezTo>
                  <a:pt x="11290458" y="3771472"/>
                  <a:pt x="11357133" y="3766709"/>
                  <a:pt x="11380946" y="3766709"/>
                </a:cubicBezTo>
                <a:cubicBezTo>
                  <a:pt x="11404758" y="3766709"/>
                  <a:pt x="11457146" y="3776186"/>
                  <a:pt x="11457146" y="3809524"/>
                </a:cubicBezTo>
                <a:close/>
                <a:moveTo>
                  <a:pt x="12523804" y="3766709"/>
                </a:moveTo>
                <a:cubicBezTo>
                  <a:pt x="12514279" y="3766709"/>
                  <a:pt x="12509516" y="3771472"/>
                  <a:pt x="12495229" y="3771472"/>
                </a:cubicBezTo>
                <a:cubicBezTo>
                  <a:pt x="12485704" y="3771472"/>
                  <a:pt x="12480941" y="3766709"/>
                  <a:pt x="12480941" y="3761947"/>
                </a:cubicBezTo>
                <a:cubicBezTo>
                  <a:pt x="12499991" y="3766709"/>
                  <a:pt x="12514279" y="3766709"/>
                  <a:pt x="12523804" y="3766709"/>
                </a:cubicBezTo>
                <a:close/>
                <a:moveTo>
                  <a:pt x="12476179" y="3771472"/>
                </a:moveTo>
                <a:cubicBezTo>
                  <a:pt x="12466654" y="3776186"/>
                  <a:pt x="12452366" y="3780949"/>
                  <a:pt x="12438079" y="3780949"/>
                </a:cubicBezTo>
                <a:cubicBezTo>
                  <a:pt x="12428554" y="3780949"/>
                  <a:pt x="12419029" y="3780949"/>
                  <a:pt x="12409504" y="3776186"/>
                </a:cubicBezTo>
                <a:cubicBezTo>
                  <a:pt x="12419029" y="3771472"/>
                  <a:pt x="12433316" y="3761947"/>
                  <a:pt x="12447604" y="3761947"/>
                </a:cubicBezTo>
                <a:cubicBezTo>
                  <a:pt x="12457129" y="3761947"/>
                  <a:pt x="12466654" y="3766709"/>
                  <a:pt x="12476179" y="3771472"/>
                </a:cubicBezTo>
                <a:close/>
                <a:moveTo>
                  <a:pt x="12342829" y="3790474"/>
                </a:moveTo>
                <a:cubicBezTo>
                  <a:pt x="12319016" y="3785711"/>
                  <a:pt x="12290441" y="3790474"/>
                  <a:pt x="12266629" y="3790474"/>
                </a:cubicBezTo>
                <a:cubicBezTo>
                  <a:pt x="12247579" y="3785711"/>
                  <a:pt x="12223813" y="3780949"/>
                  <a:pt x="12204763" y="3776186"/>
                </a:cubicBezTo>
                <a:cubicBezTo>
                  <a:pt x="12219050" y="3757184"/>
                  <a:pt x="12233338" y="3761947"/>
                  <a:pt x="12247579" y="3761947"/>
                </a:cubicBezTo>
                <a:cubicBezTo>
                  <a:pt x="12271391" y="3761947"/>
                  <a:pt x="12309491" y="3766709"/>
                  <a:pt x="12342829" y="3790474"/>
                </a:cubicBezTo>
                <a:close/>
                <a:moveTo>
                  <a:pt x="12738069" y="3761947"/>
                </a:moveTo>
                <a:cubicBezTo>
                  <a:pt x="12728544" y="3761947"/>
                  <a:pt x="12714256" y="3757184"/>
                  <a:pt x="12699969" y="3757184"/>
                </a:cubicBezTo>
                <a:cubicBezTo>
                  <a:pt x="12709494" y="3757184"/>
                  <a:pt x="12723781" y="3757184"/>
                  <a:pt x="12738069" y="3761947"/>
                </a:cubicBezTo>
                <a:close/>
                <a:moveTo>
                  <a:pt x="12609529" y="3776186"/>
                </a:moveTo>
                <a:cubicBezTo>
                  <a:pt x="12580954" y="3776186"/>
                  <a:pt x="12571429" y="3771472"/>
                  <a:pt x="12566666" y="3771472"/>
                </a:cubicBezTo>
                <a:cubicBezTo>
                  <a:pt x="12561904" y="3766709"/>
                  <a:pt x="12566666" y="3757184"/>
                  <a:pt x="12566666" y="3752422"/>
                </a:cubicBezTo>
                <a:cubicBezTo>
                  <a:pt x="12566666" y="3752422"/>
                  <a:pt x="12561904" y="3747659"/>
                  <a:pt x="12576191" y="3747659"/>
                </a:cubicBezTo>
                <a:cubicBezTo>
                  <a:pt x="12585716" y="3747659"/>
                  <a:pt x="12600004" y="3761947"/>
                  <a:pt x="12609529" y="3776186"/>
                </a:cubicBezTo>
                <a:close/>
                <a:moveTo>
                  <a:pt x="11633311" y="3771472"/>
                </a:moveTo>
                <a:cubicBezTo>
                  <a:pt x="11647598" y="3790474"/>
                  <a:pt x="11666648" y="3809524"/>
                  <a:pt x="11680936" y="3838099"/>
                </a:cubicBezTo>
                <a:cubicBezTo>
                  <a:pt x="11695223" y="3857149"/>
                  <a:pt x="11661886" y="3966686"/>
                  <a:pt x="11738086" y="3966686"/>
                </a:cubicBezTo>
                <a:cubicBezTo>
                  <a:pt x="11752373" y="3966686"/>
                  <a:pt x="11771423" y="3957161"/>
                  <a:pt x="11785711" y="3952399"/>
                </a:cubicBezTo>
                <a:cubicBezTo>
                  <a:pt x="11785711" y="3966686"/>
                  <a:pt x="11780948" y="3985736"/>
                  <a:pt x="11785711" y="4000024"/>
                </a:cubicBezTo>
                <a:cubicBezTo>
                  <a:pt x="11799998" y="4057174"/>
                  <a:pt x="11833336" y="4033361"/>
                  <a:pt x="11871388" y="4033361"/>
                </a:cubicBezTo>
                <a:lnTo>
                  <a:pt x="11899963" y="4033361"/>
                </a:lnTo>
                <a:cubicBezTo>
                  <a:pt x="11899963" y="4033361"/>
                  <a:pt x="11899963" y="4038124"/>
                  <a:pt x="11895200" y="4038124"/>
                </a:cubicBezTo>
                <a:cubicBezTo>
                  <a:pt x="11871388" y="4047649"/>
                  <a:pt x="11819048" y="4100036"/>
                  <a:pt x="11795236" y="4085749"/>
                </a:cubicBezTo>
                <a:cubicBezTo>
                  <a:pt x="11780948" y="4095274"/>
                  <a:pt x="11761898" y="4114324"/>
                  <a:pt x="11742848" y="4119086"/>
                </a:cubicBezTo>
                <a:cubicBezTo>
                  <a:pt x="11723798" y="4128611"/>
                  <a:pt x="11695223" y="4128611"/>
                  <a:pt x="11685698" y="4128611"/>
                </a:cubicBezTo>
                <a:cubicBezTo>
                  <a:pt x="11661886" y="4128611"/>
                  <a:pt x="11614261" y="4119086"/>
                  <a:pt x="11614261" y="4095274"/>
                </a:cubicBezTo>
                <a:cubicBezTo>
                  <a:pt x="11590448" y="4114324"/>
                  <a:pt x="11566636" y="4133374"/>
                  <a:pt x="11547586" y="4157139"/>
                </a:cubicBezTo>
                <a:cubicBezTo>
                  <a:pt x="11538061" y="4166664"/>
                  <a:pt x="11542823" y="4185714"/>
                  <a:pt x="11538061" y="4200001"/>
                </a:cubicBezTo>
                <a:cubicBezTo>
                  <a:pt x="11528536" y="4195239"/>
                  <a:pt x="11523773" y="4190476"/>
                  <a:pt x="11509486" y="4190476"/>
                </a:cubicBezTo>
                <a:cubicBezTo>
                  <a:pt x="11499961" y="4190476"/>
                  <a:pt x="11495198" y="4200001"/>
                  <a:pt x="11485673" y="4204764"/>
                </a:cubicBezTo>
                <a:lnTo>
                  <a:pt x="11485673" y="4190476"/>
                </a:lnTo>
                <a:cubicBezTo>
                  <a:pt x="11499961" y="4166664"/>
                  <a:pt x="11499961" y="4138136"/>
                  <a:pt x="11514248" y="4119086"/>
                </a:cubicBezTo>
                <a:cubicBezTo>
                  <a:pt x="11528536" y="4085749"/>
                  <a:pt x="11566636" y="4061936"/>
                  <a:pt x="11590448" y="4038124"/>
                </a:cubicBezTo>
                <a:cubicBezTo>
                  <a:pt x="11580923" y="4028599"/>
                  <a:pt x="11576161" y="4023836"/>
                  <a:pt x="11561873" y="4023836"/>
                </a:cubicBezTo>
                <a:cubicBezTo>
                  <a:pt x="11552348" y="4023836"/>
                  <a:pt x="11504723" y="4028599"/>
                  <a:pt x="11485673" y="4033361"/>
                </a:cubicBezTo>
                <a:cubicBezTo>
                  <a:pt x="11466671" y="4038124"/>
                  <a:pt x="11457146" y="4057174"/>
                  <a:pt x="11442858" y="4071461"/>
                </a:cubicBezTo>
                <a:lnTo>
                  <a:pt x="11423808" y="4071461"/>
                </a:lnTo>
                <a:lnTo>
                  <a:pt x="11423808" y="4057174"/>
                </a:lnTo>
                <a:cubicBezTo>
                  <a:pt x="11428571" y="4047649"/>
                  <a:pt x="11428571" y="4033361"/>
                  <a:pt x="11428571" y="4023836"/>
                </a:cubicBezTo>
                <a:cubicBezTo>
                  <a:pt x="11442858" y="4009549"/>
                  <a:pt x="11457146" y="3990499"/>
                  <a:pt x="11480958" y="3985736"/>
                </a:cubicBezTo>
                <a:cubicBezTo>
                  <a:pt x="11509486" y="3971449"/>
                  <a:pt x="11547586" y="3985736"/>
                  <a:pt x="11580923" y="3980974"/>
                </a:cubicBezTo>
                <a:cubicBezTo>
                  <a:pt x="11590448" y="3980974"/>
                  <a:pt x="11599973" y="3976211"/>
                  <a:pt x="11599973" y="3961924"/>
                </a:cubicBezTo>
                <a:cubicBezTo>
                  <a:pt x="11599973" y="3947636"/>
                  <a:pt x="11538061" y="3904774"/>
                  <a:pt x="11528536" y="3900011"/>
                </a:cubicBezTo>
                <a:cubicBezTo>
                  <a:pt x="11523773" y="3900011"/>
                  <a:pt x="11514248" y="3890486"/>
                  <a:pt x="11509486" y="3885724"/>
                </a:cubicBezTo>
                <a:lnTo>
                  <a:pt x="11457146" y="3885724"/>
                </a:lnTo>
                <a:cubicBezTo>
                  <a:pt x="11452383" y="3880961"/>
                  <a:pt x="11452383" y="3880961"/>
                  <a:pt x="11452383" y="3871436"/>
                </a:cubicBezTo>
                <a:cubicBezTo>
                  <a:pt x="11452383" y="3847624"/>
                  <a:pt x="11495198" y="3838099"/>
                  <a:pt x="11509486" y="3838099"/>
                </a:cubicBezTo>
                <a:cubicBezTo>
                  <a:pt x="11585686" y="3838099"/>
                  <a:pt x="11538061" y="3866674"/>
                  <a:pt x="11661886" y="3938111"/>
                </a:cubicBezTo>
                <a:cubicBezTo>
                  <a:pt x="11661886" y="3933349"/>
                  <a:pt x="11666648" y="3938111"/>
                  <a:pt x="11666648" y="3923824"/>
                </a:cubicBezTo>
                <a:cubicBezTo>
                  <a:pt x="11666648" y="3914299"/>
                  <a:pt x="11657123" y="3885724"/>
                  <a:pt x="11652361" y="3866674"/>
                </a:cubicBezTo>
                <a:cubicBezTo>
                  <a:pt x="11652361" y="3857149"/>
                  <a:pt x="11642836" y="3852386"/>
                  <a:pt x="11638073" y="3842861"/>
                </a:cubicBezTo>
                <a:cubicBezTo>
                  <a:pt x="11628548" y="3838099"/>
                  <a:pt x="11633311" y="3819049"/>
                  <a:pt x="11628548" y="3809524"/>
                </a:cubicBezTo>
                <a:cubicBezTo>
                  <a:pt x="11619023" y="3790474"/>
                  <a:pt x="11599973" y="3785711"/>
                  <a:pt x="11585686" y="3776186"/>
                </a:cubicBezTo>
                <a:lnTo>
                  <a:pt x="11585686" y="3761947"/>
                </a:lnTo>
                <a:cubicBezTo>
                  <a:pt x="11585686" y="3747659"/>
                  <a:pt x="11590448" y="3723847"/>
                  <a:pt x="11604736" y="3723847"/>
                </a:cubicBezTo>
                <a:cubicBezTo>
                  <a:pt x="11633311" y="3723847"/>
                  <a:pt x="11623786" y="3761947"/>
                  <a:pt x="11633311" y="3771472"/>
                </a:cubicBezTo>
                <a:close/>
                <a:moveTo>
                  <a:pt x="11228546" y="3776186"/>
                </a:moveTo>
                <a:cubicBezTo>
                  <a:pt x="11219021" y="3766709"/>
                  <a:pt x="11214259" y="3752422"/>
                  <a:pt x="11199971" y="3752422"/>
                </a:cubicBezTo>
                <a:cubicBezTo>
                  <a:pt x="11190446" y="3752422"/>
                  <a:pt x="11176159" y="3776186"/>
                  <a:pt x="11157109" y="3785711"/>
                </a:cubicBezTo>
                <a:lnTo>
                  <a:pt x="11157109" y="3833336"/>
                </a:lnTo>
                <a:cubicBezTo>
                  <a:pt x="11157109" y="3733372"/>
                  <a:pt x="11161871" y="3728609"/>
                  <a:pt x="11161871" y="3723847"/>
                </a:cubicBezTo>
                <a:cubicBezTo>
                  <a:pt x="11171396" y="3728609"/>
                  <a:pt x="11223784" y="3752422"/>
                  <a:pt x="11228546" y="3776186"/>
                </a:cubicBezTo>
                <a:close/>
                <a:moveTo>
                  <a:pt x="12604766" y="3719084"/>
                </a:moveTo>
                <a:cubicBezTo>
                  <a:pt x="12619054" y="3723847"/>
                  <a:pt x="12671394" y="3733372"/>
                  <a:pt x="12671394" y="3757184"/>
                </a:cubicBezTo>
                <a:cubicBezTo>
                  <a:pt x="12671394" y="3771472"/>
                  <a:pt x="12666631" y="3771472"/>
                  <a:pt x="12666631" y="3776186"/>
                </a:cubicBezTo>
                <a:lnTo>
                  <a:pt x="12642819" y="3776186"/>
                </a:lnTo>
                <a:cubicBezTo>
                  <a:pt x="12623816" y="3766709"/>
                  <a:pt x="12590479" y="3752422"/>
                  <a:pt x="12590479" y="3738134"/>
                </a:cubicBezTo>
                <a:cubicBezTo>
                  <a:pt x="12590479" y="3728609"/>
                  <a:pt x="12595241" y="3719084"/>
                  <a:pt x="12595241" y="3719084"/>
                </a:cubicBezTo>
                <a:lnTo>
                  <a:pt x="12604766" y="3719084"/>
                </a:lnTo>
                <a:close/>
                <a:moveTo>
                  <a:pt x="12552379" y="3742897"/>
                </a:moveTo>
                <a:lnTo>
                  <a:pt x="12542854" y="3752422"/>
                </a:lnTo>
                <a:cubicBezTo>
                  <a:pt x="12519041" y="3738134"/>
                  <a:pt x="12490466" y="3728609"/>
                  <a:pt x="12466654" y="3719084"/>
                </a:cubicBezTo>
                <a:cubicBezTo>
                  <a:pt x="12495229" y="3723847"/>
                  <a:pt x="12528566" y="3733372"/>
                  <a:pt x="12552379" y="3742897"/>
                </a:cubicBezTo>
                <a:close/>
                <a:moveTo>
                  <a:pt x="11819048" y="3723847"/>
                </a:moveTo>
                <a:cubicBezTo>
                  <a:pt x="11819048" y="3728609"/>
                  <a:pt x="11819048" y="3733372"/>
                  <a:pt x="11814286" y="3738134"/>
                </a:cubicBezTo>
                <a:cubicBezTo>
                  <a:pt x="11809523" y="3738134"/>
                  <a:pt x="11804761" y="3738134"/>
                  <a:pt x="11804761" y="3728609"/>
                </a:cubicBezTo>
                <a:cubicBezTo>
                  <a:pt x="11804761" y="3728609"/>
                  <a:pt x="11809523" y="3728609"/>
                  <a:pt x="11804761" y="3723847"/>
                </a:cubicBezTo>
                <a:lnTo>
                  <a:pt x="11804761" y="3719084"/>
                </a:lnTo>
                <a:cubicBezTo>
                  <a:pt x="11799998" y="3723847"/>
                  <a:pt x="11790473" y="3733372"/>
                  <a:pt x="11790473" y="3742897"/>
                </a:cubicBezTo>
                <a:cubicBezTo>
                  <a:pt x="11790473" y="3742897"/>
                  <a:pt x="11785711" y="3742897"/>
                  <a:pt x="11785711" y="3733372"/>
                </a:cubicBezTo>
                <a:cubicBezTo>
                  <a:pt x="11785711" y="3719084"/>
                  <a:pt x="11795236" y="3719084"/>
                  <a:pt x="11799998" y="3714322"/>
                </a:cubicBezTo>
                <a:cubicBezTo>
                  <a:pt x="11804761" y="3714322"/>
                  <a:pt x="11814286" y="3719084"/>
                  <a:pt x="11819048" y="3723847"/>
                </a:cubicBezTo>
                <a:close/>
                <a:moveTo>
                  <a:pt x="12557141" y="3728609"/>
                </a:moveTo>
                <a:cubicBezTo>
                  <a:pt x="12528566" y="3719084"/>
                  <a:pt x="12499991" y="3714322"/>
                  <a:pt x="12471416" y="3709559"/>
                </a:cubicBezTo>
                <a:lnTo>
                  <a:pt x="12528566" y="3704797"/>
                </a:lnTo>
                <a:cubicBezTo>
                  <a:pt x="12538091" y="3709559"/>
                  <a:pt x="12547616" y="3719084"/>
                  <a:pt x="12557141" y="3728609"/>
                </a:cubicBezTo>
                <a:close/>
                <a:moveTo>
                  <a:pt x="11199971" y="3723847"/>
                </a:moveTo>
                <a:cubicBezTo>
                  <a:pt x="11190446" y="3719084"/>
                  <a:pt x="11176159" y="3714322"/>
                  <a:pt x="11161871" y="3709559"/>
                </a:cubicBezTo>
                <a:lnTo>
                  <a:pt x="11161871" y="3690509"/>
                </a:lnTo>
                <a:cubicBezTo>
                  <a:pt x="11171396" y="3700034"/>
                  <a:pt x="11185684" y="3709559"/>
                  <a:pt x="11199971" y="3723847"/>
                </a:cubicBezTo>
                <a:close/>
                <a:moveTo>
                  <a:pt x="11909488" y="3704797"/>
                </a:moveTo>
                <a:cubicBezTo>
                  <a:pt x="11904725" y="3700034"/>
                  <a:pt x="11895200" y="3685747"/>
                  <a:pt x="11885675" y="3676222"/>
                </a:cubicBezTo>
                <a:cubicBezTo>
                  <a:pt x="11885675" y="3671459"/>
                  <a:pt x="11895200" y="3666697"/>
                  <a:pt x="11904725" y="3657172"/>
                </a:cubicBezTo>
                <a:cubicBezTo>
                  <a:pt x="11904725" y="3666697"/>
                  <a:pt x="11904725" y="3676222"/>
                  <a:pt x="11909488" y="3704797"/>
                </a:cubicBezTo>
                <a:close/>
                <a:moveTo>
                  <a:pt x="11319033" y="3685747"/>
                </a:moveTo>
                <a:lnTo>
                  <a:pt x="11319033" y="3719084"/>
                </a:lnTo>
                <a:cubicBezTo>
                  <a:pt x="11314271" y="3719084"/>
                  <a:pt x="11257121" y="3723847"/>
                  <a:pt x="11252359" y="3719084"/>
                </a:cubicBezTo>
                <a:cubicBezTo>
                  <a:pt x="11257121" y="3709559"/>
                  <a:pt x="11257121" y="3700034"/>
                  <a:pt x="11257121" y="3690509"/>
                </a:cubicBezTo>
                <a:cubicBezTo>
                  <a:pt x="11271408" y="3680984"/>
                  <a:pt x="11285696" y="3671459"/>
                  <a:pt x="11299983" y="3657172"/>
                </a:cubicBezTo>
                <a:cubicBezTo>
                  <a:pt x="11309508" y="3661934"/>
                  <a:pt x="11319033" y="3671459"/>
                  <a:pt x="11319033" y="3685747"/>
                </a:cubicBezTo>
                <a:close/>
                <a:moveTo>
                  <a:pt x="11842861" y="3719084"/>
                </a:moveTo>
                <a:cubicBezTo>
                  <a:pt x="11842861" y="3738134"/>
                  <a:pt x="11833336" y="3761947"/>
                  <a:pt x="11814286" y="3761947"/>
                </a:cubicBezTo>
                <a:cubicBezTo>
                  <a:pt x="11795236" y="3761947"/>
                  <a:pt x="11780948" y="3742897"/>
                  <a:pt x="11780948" y="3733372"/>
                </a:cubicBezTo>
                <a:cubicBezTo>
                  <a:pt x="11780948" y="3714322"/>
                  <a:pt x="11785711" y="3709559"/>
                  <a:pt x="11799998" y="3709559"/>
                </a:cubicBezTo>
                <a:cubicBezTo>
                  <a:pt x="11814286" y="3709559"/>
                  <a:pt x="11828573" y="3714322"/>
                  <a:pt x="11828573" y="3728609"/>
                </a:cubicBezTo>
                <a:cubicBezTo>
                  <a:pt x="11828573" y="3738134"/>
                  <a:pt x="11814286" y="3747659"/>
                  <a:pt x="11804761" y="3752422"/>
                </a:cubicBezTo>
                <a:cubicBezTo>
                  <a:pt x="11804761" y="3752422"/>
                  <a:pt x="11799998" y="3757184"/>
                  <a:pt x="11814286" y="3757184"/>
                </a:cubicBezTo>
                <a:cubicBezTo>
                  <a:pt x="11833336" y="3757184"/>
                  <a:pt x="11838098" y="3728609"/>
                  <a:pt x="11838098" y="3719084"/>
                </a:cubicBezTo>
                <a:cubicBezTo>
                  <a:pt x="11838098" y="3685747"/>
                  <a:pt x="11804761" y="3657172"/>
                  <a:pt x="11776186" y="3657172"/>
                </a:cubicBezTo>
                <a:cubicBezTo>
                  <a:pt x="11747611" y="3657172"/>
                  <a:pt x="11690461" y="3690509"/>
                  <a:pt x="11690461" y="3709559"/>
                </a:cubicBezTo>
                <a:cubicBezTo>
                  <a:pt x="11690461" y="3728609"/>
                  <a:pt x="11714273" y="3742897"/>
                  <a:pt x="11723798" y="3742897"/>
                </a:cubicBezTo>
                <a:cubicBezTo>
                  <a:pt x="11738086" y="3742897"/>
                  <a:pt x="11757136" y="3723847"/>
                  <a:pt x="11757136" y="3719084"/>
                </a:cubicBezTo>
                <a:cubicBezTo>
                  <a:pt x="11757136" y="3704797"/>
                  <a:pt x="11752373" y="3709559"/>
                  <a:pt x="11752373" y="3700034"/>
                </a:cubicBezTo>
                <a:cubicBezTo>
                  <a:pt x="11747611" y="3700034"/>
                  <a:pt x="11742848" y="3695272"/>
                  <a:pt x="11733323" y="3695272"/>
                </a:cubicBezTo>
                <a:cubicBezTo>
                  <a:pt x="11719036" y="3695272"/>
                  <a:pt x="11719036" y="3700034"/>
                  <a:pt x="11714273" y="3704797"/>
                </a:cubicBezTo>
                <a:lnTo>
                  <a:pt x="11714273" y="3719084"/>
                </a:lnTo>
                <a:cubicBezTo>
                  <a:pt x="11719036" y="3723847"/>
                  <a:pt x="11714273" y="3728609"/>
                  <a:pt x="11723798" y="3728609"/>
                </a:cubicBezTo>
                <a:cubicBezTo>
                  <a:pt x="11733323" y="3728609"/>
                  <a:pt x="11734372" y="3724370"/>
                  <a:pt x="11735419" y="3724370"/>
                </a:cubicBezTo>
                <a:cubicBezTo>
                  <a:pt x="11735943" y="3724370"/>
                  <a:pt x="11736515" y="3725418"/>
                  <a:pt x="11738086" y="3728609"/>
                </a:cubicBezTo>
                <a:cubicBezTo>
                  <a:pt x="11733323" y="3728609"/>
                  <a:pt x="11723798" y="3733372"/>
                  <a:pt x="11714273" y="3728609"/>
                </a:cubicBezTo>
                <a:cubicBezTo>
                  <a:pt x="11714273" y="3723847"/>
                  <a:pt x="11709511" y="3723847"/>
                  <a:pt x="11709511" y="3709559"/>
                </a:cubicBezTo>
                <a:cubicBezTo>
                  <a:pt x="11709511" y="3700034"/>
                  <a:pt x="11719036" y="3690509"/>
                  <a:pt x="11733323" y="3690509"/>
                </a:cubicBezTo>
                <a:cubicBezTo>
                  <a:pt x="11752373" y="3690509"/>
                  <a:pt x="11757136" y="3704797"/>
                  <a:pt x="11757136" y="3719084"/>
                </a:cubicBezTo>
                <a:cubicBezTo>
                  <a:pt x="11757136" y="3738134"/>
                  <a:pt x="11738086" y="3747659"/>
                  <a:pt x="11723798" y="3747659"/>
                </a:cubicBezTo>
                <a:cubicBezTo>
                  <a:pt x="11699986" y="3747659"/>
                  <a:pt x="11685698" y="3719084"/>
                  <a:pt x="11685698" y="3709559"/>
                </a:cubicBezTo>
                <a:cubicBezTo>
                  <a:pt x="11685698" y="3680984"/>
                  <a:pt x="11757136" y="3652409"/>
                  <a:pt x="11776186" y="3652409"/>
                </a:cubicBezTo>
                <a:cubicBezTo>
                  <a:pt x="11814286" y="3652409"/>
                  <a:pt x="11842861" y="3680984"/>
                  <a:pt x="11842861" y="3719084"/>
                </a:cubicBezTo>
                <a:close/>
                <a:moveTo>
                  <a:pt x="11652361" y="3704797"/>
                </a:moveTo>
                <a:cubicBezTo>
                  <a:pt x="11652361" y="3790474"/>
                  <a:pt x="11733323" y="3776186"/>
                  <a:pt x="11785711" y="3790474"/>
                </a:cubicBezTo>
                <a:cubicBezTo>
                  <a:pt x="11795236" y="3795236"/>
                  <a:pt x="11819048" y="3795236"/>
                  <a:pt x="11833336" y="3790474"/>
                </a:cubicBezTo>
                <a:cubicBezTo>
                  <a:pt x="11823811" y="3809524"/>
                  <a:pt x="11819048" y="3828574"/>
                  <a:pt x="11809523" y="3847624"/>
                </a:cubicBezTo>
                <a:cubicBezTo>
                  <a:pt x="11809523" y="3852386"/>
                  <a:pt x="11799998" y="3861911"/>
                  <a:pt x="11795236" y="3866674"/>
                </a:cubicBezTo>
                <a:cubicBezTo>
                  <a:pt x="11790473" y="3885724"/>
                  <a:pt x="11785711" y="3909536"/>
                  <a:pt x="11780948" y="3928586"/>
                </a:cubicBezTo>
                <a:cubicBezTo>
                  <a:pt x="11780948" y="3947636"/>
                  <a:pt x="11742848" y="3952399"/>
                  <a:pt x="11738086" y="3952399"/>
                </a:cubicBezTo>
                <a:cubicBezTo>
                  <a:pt x="11728561" y="3952399"/>
                  <a:pt x="11709511" y="3942874"/>
                  <a:pt x="11704748" y="3933349"/>
                </a:cubicBezTo>
                <a:cubicBezTo>
                  <a:pt x="11695223" y="3900011"/>
                  <a:pt x="11704748" y="3857149"/>
                  <a:pt x="11690461" y="3828574"/>
                </a:cubicBezTo>
                <a:cubicBezTo>
                  <a:pt x="11676173" y="3799999"/>
                  <a:pt x="11657123" y="3780949"/>
                  <a:pt x="11642836" y="3761947"/>
                </a:cubicBezTo>
                <a:cubicBezTo>
                  <a:pt x="11638073" y="3752422"/>
                  <a:pt x="11642836" y="3738134"/>
                  <a:pt x="11638073" y="3728609"/>
                </a:cubicBezTo>
                <a:cubicBezTo>
                  <a:pt x="11633311" y="3719084"/>
                  <a:pt x="11619023" y="3709559"/>
                  <a:pt x="11604736" y="3709559"/>
                </a:cubicBezTo>
                <a:cubicBezTo>
                  <a:pt x="11595211" y="3709559"/>
                  <a:pt x="11580923" y="3723847"/>
                  <a:pt x="11571398" y="3733372"/>
                </a:cubicBezTo>
                <a:cubicBezTo>
                  <a:pt x="11561873" y="3738134"/>
                  <a:pt x="11542823" y="3738134"/>
                  <a:pt x="11533298" y="3747659"/>
                </a:cubicBezTo>
                <a:cubicBezTo>
                  <a:pt x="11514248" y="3757184"/>
                  <a:pt x="11509486" y="3780949"/>
                  <a:pt x="11509486" y="3790474"/>
                </a:cubicBezTo>
                <a:cubicBezTo>
                  <a:pt x="11509486" y="3804761"/>
                  <a:pt x="11514248" y="3809524"/>
                  <a:pt x="11519011" y="3814286"/>
                </a:cubicBezTo>
                <a:cubicBezTo>
                  <a:pt x="11538061" y="3799999"/>
                  <a:pt x="11561873" y="3785711"/>
                  <a:pt x="11571398" y="3785711"/>
                </a:cubicBezTo>
                <a:cubicBezTo>
                  <a:pt x="11585686" y="3785711"/>
                  <a:pt x="11604736" y="3799999"/>
                  <a:pt x="11614261" y="3814286"/>
                </a:cubicBezTo>
                <a:cubicBezTo>
                  <a:pt x="11619023" y="3819049"/>
                  <a:pt x="11614261" y="3847624"/>
                  <a:pt x="11642836" y="3866674"/>
                </a:cubicBezTo>
                <a:lnTo>
                  <a:pt x="11642836" y="3914299"/>
                </a:lnTo>
                <a:cubicBezTo>
                  <a:pt x="11566636" y="3857149"/>
                  <a:pt x="11571398" y="3823811"/>
                  <a:pt x="11509486" y="3823811"/>
                </a:cubicBezTo>
                <a:cubicBezTo>
                  <a:pt x="11499961" y="3823811"/>
                  <a:pt x="11480958" y="3828574"/>
                  <a:pt x="11466671" y="3838099"/>
                </a:cubicBezTo>
                <a:cubicBezTo>
                  <a:pt x="11466671" y="3828574"/>
                  <a:pt x="11471433" y="3819049"/>
                  <a:pt x="11471433" y="3809524"/>
                </a:cubicBezTo>
                <a:cubicBezTo>
                  <a:pt x="11471433" y="3761947"/>
                  <a:pt x="11399996" y="3752422"/>
                  <a:pt x="11380946" y="3752422"/>
                </a:cubicBezTo>
                <a:cubicBezTo>
                  <a:pt x="11338083" y="3752422"/>
                  <a:pt x="11242834" y="3776186"/>
                  <a:pt x="11280933" y="3847624"/>
                </a:cubicBezTo>
                <a:cubicBezTo>
                  <a:pt x="11271408" y="3842861"/>
                  <a:pt x="11261883" y="3833336"/>
                  <a:pt x="11247596" y="3833336"/>
                </a:cubicBezTo>
                <a:cubicBezTo>
                  <a:pt x="11223784" y="3833336"/>
                  <a:pt x="11171396" y="3866674"/>
                  <a:pt x="11166634" y="3900011"/>
                </a:cubicBezTo>
                <a:lnTo>
                  <a:pt x="11152346" y="3900011"/>
                </a:lnTo>
                <a:lnTo>
                  <a:pt x="11152346" y="3852386"/>
                </a:lnTo>
                <a:cubicBezTo>
                  <a:pt x="11152346" y="3847624"/>
                  <a:pt x="11171396" y="3842861"/>
                  <a:pt x="11171396" y="3828574"/>
                </a:cubicBezTo>
                <a:cubicBezTo>
                  <a:pt x="11161871" y="3795236"/>
                  <a:pt x="11176159" y="3795236"/>
                  <a:pt x="11199971" y="3766709"/>
                </a:cubicBezTo>
                <a:cubicBezTo>
                  <a:pt x="11214259" y="3766709"/>
                  <a:pt x="11247596" y="3823811"/>
                  <a:pt x="11247596" y="3795236"/>
                </a:cubicBezTo>
                <a:cubicBezTo>
                  <a:pt x="11247596" y="3785711"/>
                  <a:pt x="11233309" y="3757184"/>
                  <a:pt x="11219021" y="3738134"/>
                </a:cubicBezTo>
                <a:cubicBezTo>
                  <a:pt x="11271408" y="3752422"/>
                  <a:pt x="11257121" y="3757184"/>
                  <a:pt x="11295221" y="3757184"/>
                </a:cubicBezTo>
                <a:cubicBezTo>
                  <a:pt x="11409521" y="3757184"/>
                  <a:pt x="11571398" y="3680984"/>
                  <a:pt x="11676173" y="3652409"/>
                </a:cubicBezTo>
                <a:cubicBezTo>
                  <a:pt x="11666648" y="3666697"/>
                  <a:pt x="11652361" y="3690509"/>
                  <a:pt x="11652361" y="3704797"/>
                </a:cubicBezTo>
                <a:close/>
                <a:moveTo>
                  <a:pt x="11247596" y="3690509"/>
                </a:moveTo>
                <a:cubicBezTo>
                  <a:pt x="11247596" y="3700034"/>
                  <a:pt x="11242834" y="3704797"/>
                  <a:pt x="11242834" y="3714322"/>
                </a:cubicBezTo>
                <a:cubicBezTo>
                  <a:pt x="11223784" y="3709559"/>
                  <a:pt x="11199971" y="3690509"/>
                  <a:pt x="11180921" y="3676222"/>
                </a:cubicBezTo>
                <a:cubicBezTo>
                  <a:pt x="11195209" y="3671459"/>
                  <a:pt x="11214259" y="3666697"/>
                  <a:pt x="11228546" y="3652409"/>
                </a:cubicBezTo>
                <a:cubicBezTo>
                  <a:pt x="11238071" y="3661934"/>
                  <a:pt x="11247596" y="3676222"/>
                  <a:pt x="11247596" y="3690509"/>
                </a:cubicBezTo>
                <a:close/>
                <a:moveTo>
                  <a:pt x="11414283" y="3666697"/>
                </a:moveTo>
                <a:cubicBezTo>
                  <a:pt x="11414283" y="3719084"/>
                  <a:pt x="11395233" y="3690509"/>
                  <a:pt x="11338083" y="3719084"/>
                </a:cubicBezTo>
                <a:cubicBezTo>
                  <a:pt x="11333321" y="3714322"/>
                  <a:pt x="11333321" y="3714322"/>
                  <a:pt x="11333321" y="3700034"/>
                </a:cubicBezTo>
                <a:cubicBezTo>
                  <a:pt x="11333321" y="3690509"/>
                  <a:pt x="11371421" y="3652409"/>
                  <a:pt x="11385708" y="3623834"/>
                </a:cubicBezTo>
                <a:cubicBezTo>
                  <a:pt x="11409521" y="3628597"/>
                  <a:pt x="11414283" y="3642884"/>
                  <a:pt x="11414283" y="3666697"/>
                </a:cubicBezTo>
                <a:close/>
                <a:moveTo>
                  <a:pt x="12723781" y="3742897"/>
                </a:moveTo>
                <a:lnTo>
                  <a:pt x="12676156" y="3742897"/>
                </a:lnTo>
                <a:cubicBezTo>
                  <a:pt x="12633294" y="3714322"/>
                  <a:pt x="12538091" y="3700034"/>
                  <a:pt x="12538091" y="3638122"/>
                </a:cubicBezTo>
                <a:cubicBezTo>
                  <a:pt x="12538091" y="3623834"/>
                  <a:pt x="12542854" y="3619072"/>
                  <a:pt x="12552379" y="3619072"/>
                </a:cubicBezTo>
                <a:cubicBezTo>
                  <a:pt x="12600004" y="3619072"/>
                  <a:pt x="12699969" y="3709559"/>
                  <a:pt x="12723781" y="3742897"/>
                </a:cubicBezTo>
                <a:close/>
                <a:moveTo>
                  <a:pt x="12538091" y="3614309"/>
                </a:moveTo>
                <a:cubicBezTo>
                  <a:pt x="12528566" y="3623834"/>
                  <a:pt x="12523804" y="3628597"/>
                  <a:pt x="12523804" y="3638122"/>
                </a:cubicBezTo>
                <a:cubicBezTo>
                  <a:pt x="12523804" y="3652409"/>
                  <a:pt x="12561904" y="3695272"/>
                  <a:pt x="12585716" y="3723847"/>
                </a:cubicBezTo>
                <a:cubicBezTo>
                  <a:pt x="12585716" y="3728609"/>
                  <a:pt x="12580954" y="3733372"/>
                  <a:pt x="12576191" y="3738134"/>
                </a:cubicBezTo>
                <a:cubicBezTo>
                  <a:pt x="12571429" y="3738134"/>
                  <a:pt x="12571429" y="3723847"/>
                  <a:pt x="12561904" y="3719084"/>
                </a:cubicBezTo>
                <a:cubicBezTo>
                  <a:pt x="12533329" y="3680984"/>
                  <a:pt x="12509516" y="3666697"/>
                  <a:pt x="12509516" y="3638122"/>
                </a:cubicBezTo>
                <a:cubicBezTo>
                  <a:pt x="12509516" y="3628597"/>
                  <a:pt x="12514279" y="3623834"/>
                  <a:pt x="12523804" y="3614309"/>
                </a:cubicBezTo>
                <a:lnTo>
                  <a:pt x="12538091" y="3614309"/>
                </a:lnTo>
                <a:close/>
                <a:moveTo>
                  <a:pt x="11909488" y="3733372"/>
                </a:moveTo>
                <a:lnTo>
                  <a:pt x="11909488" y="3799999"/>
                </a:lnTo>
                <a:cubicBezTo>
                  <a:pt x="11895200" y="3795236"/>
                  <a:pt x="11861911" y="3785711"/>
                  <a:pt x="11861911" y="3771472"/>
                </a:cubicBezTo>
                <a:cubicBezTo>
                  <a:pt x="11861911" y="3761947"/>
                  <a:pt x="11871388" y="3752422"/>
                  <a:pt x="11876150" y="3742897"/>
                </a:cubicBezTo>
                <a:cubicBezTo>
                  <a:pt x="11871388" y="3738134"/>
                  <a:pt x="11876150" y="3738134"/>
                  <a:pt x="11861911" y="3738134"/>
                </a:cubicBezTo>
                <a:cubicBezTo>
                  <a:pt x="11838098" y="3738134"/>
                  <a:pt x="11842861" y="3785711"/>
                  <a:pt x="11804761" y="3785711"/>
                </a:cubicBezTo>
                <a:cubicBezTo>
                  <a:pt x="11795236" y="3785711"/>
                  <a:pt x="11771423" y="3752422"/>
                  <a:pt x="11761898" y="3752422"/>
                </a:cubicBezTo>
                <a:cubicBezTo>
                  <a:pt x="11747611" y="3752422"/>
                  <a:pt x="11733323" y="3761947"/>
                  <a:pt x="11719036" y="3761947"/>
                </a:cubicBezTo>
                <a:cubicBezTo>
                  <a:pt x="11676173" y="3761947"/>
                  <a:pt x="11666648" y="3728609"/>
                  <a:pt x="11666648" y="3704797"/>
                </a:cubicBezTo>
                <a:cubicBezTo>
                  <a:pt x="11666648" y="3690509"/>
                  <a:pt x="11680936" y="3666697"/>
                  <a:pt x="11685698" y="3647647"/>
                </a:cubicBezTo>
                <a:cubicBezTo>
                  <a:pt x="11719036" y="3638122"/>
                  <a:pt x="11776186" y="3604784"/>
                  <a:pt x="11823811" y="3609547"/>
                </a:cubicBezTo>
                <a:cubicBezTo>
                  <a:pt x="11852386" y="3647647"/>
                  <a:pt x="11909488" y="3719084"/>
                  <a:pt x="11909488" y="3733372"/>
                </a:cubicBezTo>
                <a:close/>
                <a:moveTo>
                  <a:pt x="11476196" y="3642884"/>
                </a:moveTo>
                <a:cubicBezTo>
                  <a:pt x="11476196" y="3661934"/>
                  <a:pt x="11466671" y="3690509"/>
                  <a:pt x="11438096" y="3695272"/>
                </a:cubicBezTo>
                <a:lnTo>
                  <a:pt x="11423808" y="3695272"/>
                </a:lnTo>
                <a:lnTo>
                  <a:pt x="11423808" y="3628597"/>
                </a:lnTo>
                <a:cubicBezTo>
                  <a:pt x="11433333" y="3619072"/>
                  <a:pt x="11438096" y="3609547"/>
                  <a:pt x="11442858" y="3600022"/>
                </a:cubicBezTo>
                <a:cubicBezTo>
                  <a:pt x="11471433" y="3614309"/>
                  <a:pt x="11476196" y="3623834"/>
                  <a:pt x="11476196" y="3642884"/>
                </a:cubicBezTo>
                <a:close/>
                <a:moveTo>
                  <a:pt x="12704731" y="3604784"/>
                </a:moveTo>
                <a:cubicBezTo>
                  <a:pt x="12719019" y="3623834"/>
                  <a:pt x="12738069" y="3671459"/>
                  <a:pt x="12738069" y="3685747"/>
                </a:cubicBezTo>
                <a:lnTo>
                  <a:pt x="12738069" y="3671459"/>
                </a:lnTo>
                <a:lnTo>
                  <a:pt x="12738069" y="3709559"/>
                </a:lnTo>
                <a:cubicBezTo>
                  <a:pt x="12728544" y="3680984"/>
                  <a:pt x="12733306" y="3638122"/>
                  <a:pt x="12709494" y="3623834"/>
                </a:cubicBezTo>
                <a:cubicBezTo>
                  <a:pt x="12690444" y="3614309"/>
                  <a:pt x="12666631" y="3604784"/>
                  <a:pt x="12657106" y="3590497"/>
                </a:cubicBezTo>
                <a:cubicBezTo>
                  <a:pt x="12671394" y="3595259"/>
                  <a:pt x="12690444" y="3604784"/>
                  <a:pt x="12704731" y="3604784"/>
                </a:cubicBezTo>
                <a:close/>
                <a:moveTo>
                  <a:pt x="11223784" y="3595259"/>
                </a:moveTo>
                <a:lnTo>
                  <a:pt x="11223784" y="3638122"/>
                </a:lnTo>
                <a:cubicBezTo>
                  <a:pt x="11214259" y="3657172"/>
                  <a:pt x="11180921" y="3661934"/>
                  <a:pt x="11176159" y="3661934"/>
                </a:cubicBezTo>
                <a:cubicBezTo>
                  <a:pt x="11152346" y="3661934"/>
                  <a:pt x="11157109" y="3623834"/>
                  <a:pt x="11157109" y="3619072"/>
                </a:cubicBezTo>
                <a:lnTo>
                  <a:pt x="11157109" y="3609547"/>
                </a:lnTo>
                <a:lnTo>
                  <a:pt x="11157109" y="3600022"/>
                </a:lnTo>
                <a:cubicBezTo>
                  <a:pt x="11166634" y="3600022"/>
                  <a:pt x="11180921" y="3590497"/>
                  <a:pt x="11195209" y="3590497"/>
                </a:cubicBezTo>
                <a:cubicBezTo>
                  <a:pt x="11204734" y="3590497"/>
                  <a:pt x="11209496" y="3595259"/>
                  <a:pt x="11223784" y="3595259"/>
                </a:cubicBezTo>
                <a:close/>
                <a:moveTo>
                  <a:pt x="12795219" y="3847624"/>
                </a:moveTo>
                <a:lnTo>
                  <a:pt x="12795219" y="3871436"/>
                </a:lnTo>
                <a:cubicBezTo>
                  <a:pt x="12790456" y="3866674"/>
                  <a:pt x="12785694" y="3861911"/>
                  <a:pt x="12780931" y="3866674"/>
                </a:cubicBezTo>
                <a:cubicBezTo>
                  <a:pt x="12790456" y="3766709"/>
                  <a:pt x="12638056" y="3619072"/>
                  <a:pt x="12542854" y="3604784"/>
                </a:cubicBezTo>
                <a:cubicBezTo>
                  <a:pt x="12542854" y="3600022"/>
                  <a:pt x="12552379" y="3590497"/>
                  <a:pt x="12557141" y="3585734"/>
                </a:cubicBezTo>
                <a:cubicBezTo>
                  <a:pt x="12633294" y="3604784"/>
                  <a:pt x="12795219" y="3752422"/>
                  <a:pt x="12795219" y="3847624"/>
                </a:cubicBezTo>
                <a:close/>
                <a:moveTo>
                  <a:pt x="11880913" y="3661934"/>
                </a:moveTo>
                <a:cubicBezTo>
                  <a:pt x="11871388" y="3652409"/>
                  <a:pt x="11857148" y="3633359"/>
                  <a:pt x="11842861" y="3614309"/>
                </a:cubicBezTo>
                <a:cubicBezTo>
                  <a:pt x="11852386" y="3619072"/>
                  <a:pt x="11890438" y="3609547"/>
                  <a:pt x="11904725" y="3585734"/>
                </a:cubicBezTo>
                <a:cubicBezTo>
                  <a:pt x="11895200" y="3600022"/>
                  <a:pt x="11919013" y="3642884"/>
                  <a:pt x="11880913" y="3661934"/>
                </a:cubicBezTo>
                <a:close/>
                <a:moveTo>
                  <a:pt x="11809523" y="3595259"/>
                </a:moveTo>
                <a:cubicBezTo>
                  <a:pt x="11704748" y="3623834"/>
                  <a:pt x="11438096" y="3742897"/>
                  <a:pt x="11299983" y="3742897"/>
                </a:cubicBezTo>
                <a:cubicBezTo>
                  <a:pt x="11261883" y="3742897"/>
                  <a:pt x="11257121" y="3747659"/>
                  <a:pt x="11209496" y="3714322"/>
                </a:cubicBezTo>
                <a:cubicBezTo>
                  <a:pt x="11233309" y="3728609"/>
                  <a:pt x="11271408" y="3738134"/>
                  <a:pt x="11285696" y="3738134"/>
                </a:cubicBezTo>
                <a:cubicBezTo>
                  <a:pt x="11390471" y="3738134"/>
                  <a:pt x="11752373" y="3600022"/>
                  <a:pt x="11804761" y="3585734"/>
                </a:cubicBezTo>
                <a:cubicBezTo>
                  <a:pt x="11804761" y="3585734"/>
                  <a:pt x="11809523" y="3590497"/>
                  <a:pt x="11809523" y="3595259"/>
                </a:cubicBezTo>
                <a:close/>
                <a:moveTo>
                  <a:pt x="11542823" y="3628597"/>
                </a:moveTo>
                <a:cubicBezTo>
                  <a:pt x="11542823" y="3666697"/>
                  <a:pt x="11523773" y="3666697"/>
                  <a:pt x="11480958" y="3680984"/>
                </a:cubicBezTo>
                <a:cubicBezTo>
                  <a:pt x="11490436" y="3638122"/>
                  <a:pt x="11485673" y="3647647"/>
                  <a:pt x="11485673" y="3623834"/>
                </a:cubicBezTo>
                <a:cubicBezTo>
                  <a:pt x="11485673" y="3609547"/>
                  <a:pt x="11499961" y="3600022"/>
                  <a:pt x="11509486" y="3585734"/>
                </a:cubicBezTo>
                <a:cubicBezTo>
                  <a:pt x="11519011" y="3585734"/>
                  <a:pt x="11542823" y="3614309"/>
                  <a:pt x="11542823" y="3628597"/>
                </a:cubicBezTo>
                <a:close/>
                <a:moveTo>
                  <a:pt x="11304746" y="3614309"/>
                </a:moveTo>
                <a:cubicBezTo>
                  <a:pt x="11304746" y="3638122"/>
                  <a:pt x="11280933" y="3657172"/>
                  <a:pt x="11257121" y="3676222"/>
                </a:cubicBezTo>
                <a:cubicBezTo>
                  <a:pt x="11238071" y="3633359"/>
                  <a:pt x="11238071" y="3642884"/>
                  <a:pt x="11238071" y="3619072"/>
                </a:cubicBezTo>
                <a:cubicBezTo>
                  <a:pt x="11238071" y="3601641"/>
                  <a:pt x="11237452" y="3596973"/>
                  <a:pt x="11239214" y="3595688"/>
                </a:cubicBezTo>
                <a:cubicBezTo>
                  <a:pt x="11242262" y="3593544"/>
                  <a:pt x="11252502" y="3601641"/>
                  <a:pt x="11285696" y="3571447"/>
                </a:cubicBezTo>
                <a:cubicBezTo>
                  <a:pt x="11295221" y="3585734"/>
                  <a:pt x="11304746" y="3604784"/>
                  <a:pt x="11304746" y="3614309"/>
                </a:cubicBezTo>
                <a:close/>
                <a:moveTo>
                  <a:pt x="11595211" y="3623834"/>
                </a:moveTo>
                <a:cubicBezTo>
                  <a:pt x="11595211" y="3657172"/>
                  <a:pt x="11576161" y="3638122"/>
                  <a:pt x="11552348" y="3661934"/>
                </a:cubicBezTo>
                <a:cubicBezTo>
                  <a:pt x="11547586" y="3633359"/>
                  <a:pt x="11547586" y="3595259"/>
                  <a:pt x="11571398" y="3566684"/>
                </a:cubicBezTo>
                <a:cubicBezTo>
                  <a:pt x="11580923" y="3571447"/>
                  <a:pt x="11595211" y="3614309"/>
                  <a:pt x="11595211" y="3623834"/>
                </a:cubicBezTo>
                <a:close/>
                <a:moveTo>
                  <a:pt x="11371421" y="3609547"/>
                </a:moveTo>
                <a:cubicBezTo>
                  <a:pt x="11371421" y="3633359"/>
                  <a:pt x="11361896" y="3647647"/>
                  <a:pt x="11333321" y="3676222"/>
                </a:cubicBezTo>
                <a:cubicBezTo>
                  <a:pt x="11328558" y="3671459"/>
                  <a:pt x="11309508" y="3652409"/>
                  <a:pt x="11309508" y="3642884"/>
                </a:cubicBezTo>
                <a:cubicBezTo>
                  <a:pt x="11309508" y="3628597"/>
                  <a:pt x="11319033" y="3619072"/>
                  <a:pt x="11314271" y="3604784"/>
                </a:cubicBezTo>
                <a:lnTo>
                  <a:pt x="11314271" y="3595259"/>
                </a:lnTo>
                <a:cubicBezTo>
                  <a:pt x="11314271" y="3585734"/>
                  <a:pt x="11338083" y="3576209"/>
                  <a:pt x="11342846" y="3566684"/>
                </a:cubicBezTo>
                <a:cubicBezTo>
                  <a:pt x="11366658" y="3580972"/>
                  <a:pt x="11371421" y="3590497"/>
                  <a:pt x="11371421" y="3609547"/>
                </a:cubicBezTo>
                <a:close/>
                <a:moveTo>
                  <a:pt x="12714256" y="3585734"/>
                </a:moveTo>
                <a:cubicBezTo>
                  <a:pt x="12709494" y="3580972"/>
                  <a:pt x="12699969" y="3566684"/>
                  <a:pt x="12699969" y="3547634"/>
                </a:cubicBezTo>
                <a:lnTo>
                  <a:pt x="12714256" y="3547634"/>
                </a:lnTo>
                <a:cubicBezTo>
                  <a:pt x="12714256" y="3557159"/>
                  <a:pt x="12719019" y="3571447"/>
                  <a:pt x="12714256" y="3585734"/>
                </a:cubicBezTo>
                <a:close/>
                <a:moveTo>
                  <a:pt x="11195209" y="3552397"/>
                </a:moveTo>
                <a:lnTo>
                  <a:pt x="11195209" y="3566684"/>
                </a:lnTo>
                <a:cubicBezTo>
                  <a:pt x="11190446" y="3571447"/>
                  <a:pt x="11185684" y="3580972"/>
                  <a:pt x="11176159" y="3585734"/>
                </a:cubicBezTo>
                <a:lnTo>
                  <a:pt x="11157109" y="3585734"/>
                </a:lnTo>
                <a:lnTo>
                  <a:pt x="11157109" y="3547634"/>
                </a:lnTo>
                <a:cubicBezTo>
                  <a:pt x="11166634" y="3552397"/>
                  <a:pt x="11180921" y="3552397"/>
                  <a:pt x="11195209" y="3552397"/>
                </a:cubicBezTo>
                <a:close/>
                <a:moveTo>
                  <a:pt x="12699969" y="3590497"/>
                </a:moveTo>
                <a:cubicBezTo>
                  <a:pt x="12680919" y="3585734"/>
                  <a:pt x="12633294" y="3576209"/>
                  <a:pt x="12638056" y="3542872"/>
                </a:cubicBezTo>
                <a:cubicBezTo>
                  <a:pt x="12657106" y="3533347"/>
                  <a:pt x="12685681" y="3566684"/>
                  <a:pt x="12699969" y="3590497"/>
                </a:cubicBezTo>
                <a:close/>
                <a:moveTo>
                  <a:pt x="12690444" y="3552397"/>
                </a:moveTo>
                <a:cubicBezTo>
                  <a:pt x="12685681" y="3547634"/>
                  <a:pt x="12680919" y="3542872"/>
                  <a:pt x="12690444" y="3538109"/>
                </a:cubicBezTo>
                <a:lnTo>
                  <a:pt x="12690444" y="3552397"/>
                </a:lnTo>
                <a:close/>
                <a:moveTo>
                  <a:pt x="12647581" y="3595259"/>
                </a:moveTo>
                <a:cubicBezTo>
                  <a:pt x="12657106" y="3609547"/>
                  <a:pt x="12699969" y="3628597"/>
                  <a:pt x="12704731" y="3638122"/>
                </a:cubicBezTo>
                <a:cubicBezTo>
                  <a:pt x="12714256" y="3642884"/>
                  <a:pt x="12723781" y="3661934"/>
                  <a:pt x="12723781" y="3676222"/>
                </a:cubicBezTo>
                <a:lnTo>
                  <a:pt x="12723781" y="3695272"/>
                </a:lnTo>
                <a:cubicBezTo>
                  <a:pt x="12676156" y="3638122"/>
                  <a:pt x="12604766" y="3604784"/>
                  <a:pt x="12561904" y="3576209"/>
                </a:cubicBezTo>
                <a:cubicBezTo>
                  <a:pt x="12571429" y="3552397"/>
                  <a:pt x="12604766" y="3538109"/>
                  <a:pt x="12609529" y="3538109"/>
                </a:cubicBezTo>
                <a:cubicBezTo>
                  <a:pt x="12628531" y="3538109"/>
                  <a:pt x="12647581" y="3590497"/>
                  <a:pt x="12647581" y="3595259"/>
                </a:cubicBezTo>
                <a:close/>
                <a:moveTo>
                  <a:pt x="8747617" y="3776186"/>
                </a:moveTo>
                <a:cubicBezTo>
                  <a:pt x="8738092" y="3766709"/>
                  <a:pt x="8719042" y="3738134"/>
                  <a:pt x="8709517" y="3738134"/>
                </a:cubicBezTo>
                <a:cubicBezTo>
                  <a:pt x="8695229" y="3738134"/>
                  <a:pt x="8676179" y="3757184"/>
                  <a:pt x="8661892" y="3776186"/>
                </a:cubicBezTo>
                <a:cubicBezTo>
                  <a:pt x="8666654" y="3785711"/>
                  <a:pt x="8680942" y="3795236"/>
                  <a:pt x="8690467" y="3804761"/>
                </a:cubicBezTo>
                <a:cubicBezTo>
                  <a:pt x="8642842" y="3823811"/>
                  <a:pt x="8590454" y="3842861"/>
                  <a:pt x="8538067" y="3852386"/>
                </a:cubicBezTo>
                <a:cubicBezTo>
                  <a:pt x="7966663" y="3976211"/>
                  <a:pt x="7395210" y="4080986"/>
                  <a:pt x="6823806" y="4190476"/>
                </a:cubicBezTo>
                <a:cubicBezTo>
                  <a:pt x="6942820" y="4138136"/>
                  <a:pt x="7057120" y="4066699"/>
                  <a:pt x="7180945" y="3976211"/>
                </a:cubicBezTo>
                <a:cubicBezTo>
                  <a:pt x="7185708" y="3971449"/>
                  <a:pt x="7204758" y="3966686"/>
                  <a:pt x="7219045" y="3961924"/>
                </a:cubicBezTo>
                <a:cubicBezTo>
                  <a:pt x="7861888" y="3823811"/>
                  <a:pt x="8509492" y="3680984"/>
                  <a:pt x="9152382" y="3538109"/>
                </a:cubicBezTo>
                <a:cubicBezTo>
                  <a:pt x="9028557" y="3642884"/>
                  <a:pt x="8880919" y="3700034"/>
                  <a:pt x="8747617" y="3776186"/>
                </a:cubicBezTo>
                <a:close/>
                <a:moveTo>
                  <a:pt x="11866625" y="3600022"/>
                </a:moveTo>
                <a:lnTo>
                  <a:pt x="11828573" y="3595259"/>
                </a:lnTo>
                <a:cubicBezTo>
                  <a:pt x="11838098" y="3580972"/>
                  <a:pt x="11847623" y="3561922"/>
                  <a:pt x="11852386" y="3542872"/>
                </a:cubicBezTo>
                <a:cubicBezTo>
                  <a:pt x="11861911" y="3538109"/>
                  <a:pt x="11885675" y="3542872"/>
                  <a:pt x="11904725" y="3528584"/>
                </a:cubicBezTo>
                <a:cubicBezTo>
                  <a:pt x="11904725" y="3542872"/>
                  <a:pt x="11899963" y="3590497"/>
                  <a:pt x="11866625" y="3600022"/>
                </a:cubicBezTo>
                <a:close/>
                <a:moveTo>
                  <a:pt x="11666648" y="3580972"/>
                </a:moveTo>
                <a:cubicBezTo>
                  <a:pt x="11666648" y="3614309"/>
                  <a:pt x="11638073" y="3633359"/>
                  <a:pt x="11604736" y="3638122"/>
                </a:cubicBezTo>
                <a:lnTo>
                  <a:pt x="11604736" y="3585734"/>
                </a:lnTo>
                <a:cubicBezTo>
                  <a:pt x="11619023" y="3571447"/>
                  <a:pt x="11628548" y="3547634"/>
                  <a:pt x="11633311" y="3528584"/>
                </a:cubicBezTo>
                <a:cubicBezTo>
                  <a:pt x="11652361" y="3538109"/>
                  <a:pt x="11666648" y="3561922"/>
                  <a:pt x="11666648" y="3580972"/>
                </a:cubicBezTo>
                <a:close/>
                <a:moveTo>
                  <a:pt x="11280933" y="3533347"/>
                </a:moveTo>
                <a:lnTo>
                  <a:pt x="11280933" y="3552397"/>
                </a:lnTo>
                <a:cubicBezTo>
                  <a:pt x="11271408" y="3566684"/>
                  <a:pt x="11247596" y="3585734"/>
                  <a:pt x="11233309" y="3585734"/>
                </a:cubicBezTo>
                <a:cubicBezTo>
                  <a:pt x="11223784" y="3585734"/>
                  <a:pt x="11214259" y="3580972"/>
                  <a:pt x="11204734" y="3580972"/>
                </a:cubicBezTo>
                <a:cubicBezTo>
                  <a:pt x="11204734" y="3571447"/>
                  <a:pt x="11209496" y="3561922"/>
                  <a:pt x="11209496" y="3552397"/>
                </a:cubicBezTo>
                <a:cubicBezTo>
                  <a:pt x="11223784" y="3547634"/>
                  <a:pt x="11238071" y="3528584"/>
                  <a:pt x="11247596" y="3528584"/>
                </a:cubicBezTo>
                <a:cubicBezTo>
                  <a:pt x="11261883" y="3528584"/>
                  <a:pt x="11271408" y="3533347"/>
                  <a:pt x="11280933" y="3533347"/>
                </a:cubicBezTo>
                <a:close/>
                <a:moveTo>
                  <a:pt x="11433333" y="3576209"/>
                </a:moveTo>
                <a:cubicBezTo>
                  <a:pt x="11433333" y="3590497"/>
                  <a:pt x="11423808" y="3609547"/>
                  <a:pt x="11414283" y="3623834"/>
                </a:cubicBezTo>
                <a:cubicBezTo>
                  <a:pt x="11376183" y="3614309"/>
                  <a:pt x="11385708" y="3585734"/>
                  <a:pt x="11361896" y="3561922"/>
                </a:cubicBezTo>
                <a:cubicBezTo>
                  <a:pt x="11371421" y="3552397"/>
                  <a:pt x="11380946" y="3538109"/>
                  <a:pt x="11390471" y="3523822"/>
                </a:cubicBezTo>
                <a:cubicBezTo>
                  <a:pt x="11404758" y="3528584"/>
                  <a:pt x="11433333" y="3561922"/>
                  <a:pt x="11433333" y="3576209"/>
                </a:cubicBezTo>
                <a:close/>
                <a:moveTo>
                  <a:pt x="11838098" y="3552397"/>
                </a:moveTo>
                <a:cubicBezTo>
                  <a:pt x="11833336" y="3566684"/>
                  <a:pt x="11828573" y="3576209"/>
                  <a:pt x="11819048" y="3585734"/>
                </a:cubicBezTo>
                <a:lnTo>
                  <a:pt x="11790473" y="3542872"/>
                </a:lnTo>
                <a:lnTo>
                  <a:pt x="11790473" y="3528584"/>
                </a:lnTo>
                <a:cubicBezTo>
                  <a:pt x="11804761" y="3528584"/>
                  <a:pt x="11823811" y="3523822"/>
                  <a:pt x="11838098" y="3519059"/>
                </a:cubicBezTo>
                <a:lnTo>
                  <a:pt x="11838098" y="3552397"/>
                </a:lnTo>
                <a:close/>
                <a:moveTo>
                  <a:pt x="12733306" y="3514297"/>
                </a:moveTo>
                <a:cubicBezTo>
                  <a:pt x="12723781" y="3519059"/>
                  <a:pt x="12704731" y="3528584"/>
                  <a:pt x="12690444" y="3528584"/>
                </a:cubicBezTo>
                <a:lnTo>
                  <a:pt x="12595241" y="3528584"/>
                </a:lnTo>
                <a:lnTo>
                  <a:pt x="12652344" y="3514297"/>
                </a:lnTo>
                <a:lnTo>
                  <a:pt x="12733306" y="3514297"/>
                </a:lnTo>
                <a:close/>
                <a:moveTo>
                  <a:pt x="12471416" y="3628597"/>
                </a:moveTo>
                <a:cubicBezTo>
                  <a:pt x="12466654" y="3628597"/>
                  <a:pt x="12457129" y="3633359"/>
                  <a:pt x="12447604" y="3633359"/>
                </a:cubicBezTo>
                <a:cubicBezTo>
                  <a:pt x="12395216" y="3633359"/>
                  <a:pt x="12333304" y="3590497"/>
                  <a:pt x="12333304" y="3538109"/>
                </a:cubicBezTo>
                <a:lnTo>
                  <a:pt x="12333304" y="3514297"/>
                </a:lnTo>
                <a:cubicBezTo>
                  <a:pt x="12371404" y="3542872"/>
                  <a:pt x="12414266" y="3623834"/>
                  <a:pt x="12471416" y="3628597"/>
                </a:cubicBezTo>
                <a:close/>
                <a:moveTo>
                  <a:pt x="11780948" y="3561922"/>
                </a:moveTo>
                <a:cubicBezTo>
                  <a:pt x="11780948" y="3585734"/>
                  <a:pt x="11757136" y="3576209"/>
                  <a:pt x="11733323" y="3595259"/>
                </a:cubicBezTo>
                <a:cubicBezTo>
                  <a:pt x="11742848" y="3566684"/>
                  <a:pt x="11742848" y="3538109"/>
                  <a:pt x="11752373" y="3509534"/>
                </a:cubicBezTo>
                <a:cubicBezTo>
                  <a:pt x="11761898" y="3519059"/>
                  <a:pt x="11780948" y="3542872"/>
                  <a:pt x="11780948" y="3561922"/>
                </a:cubicBezTo>
                <a:close/>
                <a:moveTo>
                  <a:pt x="11499961" y="3557159"/>
                </a:moveTo>
                <a:cubicBezTo>
                  <a:pt x="11499961" y="3566684"/>
                  <a:pt x="11490436" y="3590497"/>
                  <a:pt x="11480958" y="3609547"/>
                </a:cubicBezTo>
                <a:cubicBezTo>
                  <a:pt x="11466671" y="3600022"/>
                  <a:pt x="11447621" y="3585734"/>
                  <a:pt x="11447621" y="3576209"/>
                </a:cubicBezTo>
                <a:cubicBezTo>
                  <a:pt x="11447621" y="3561922"/>
                  <a:pt x="11433333" y="3552397"/>
                  <a:pt x="11433333" y="3538109"/>
                </a:cubicBezTo>
                <a:cubicBezTo>
                  <a:pt x="11433333" y="3528584"/>
                  <a:pt x="11452383" y="3509534"/>
                  <a:pt x="11457146" y="3495247"/>
                </a:cubicBezTo>
                <a:cubicBezTo>
                  <a:pt x="11490436" y="3500009"/>
                  <a:pt x="11499961" y="3533347"/>
                  <a:pt x="11499961" y="3557159"/>
                </a:cubicBezTo>
                <a:close/>
                <a:moveTo>
                  <a:pt x="11347608" y="3528584"/>
                </a:moveTo>
                <a:cubicBezTo>
                  <a:pt x="11347608" y="3542872"/>
                  <a:pt x="11328558" y="3566684"/>
                  <a:pt x="11314271" y="3580972"/>
                </a:cubicBezTo>
                <a:cubicBezTo>
                  <a:pt x="11304746" y="3576209"/>
                  <a:pt x="11295221" y="3557159"/>
                  <a:pt x="11295221" y="3547634"/>
                </a:cubicBezTo>
                <a:cubicBezTo>
                  <a:pt x="11295221" y="3519059"/>
                  <a:pt x="11304746" y="3523822"/>
                  <a:pt x="11328558" y="3495247"/>
                </a:cubicBezTo>
                <a:cubicBezTo>
                  <a:pt x="11338083" y="3504772"/>
                  <a:pt x="11347608" y="3519059"/>
                  <a:pt x="11347608" y="3528584"/>
                </a:cubicBezTo>
                <a:close/>
                <a:moveTo>
                  <a:pt x="11728561" y="3552397"/>
                </a:moveTo>
                <a:cubicBezTo>
                  <a:pt x="11728561" y="3590497"/>
                  <a:pt x="11704748" y="3604784"/>
                  <a:pt x="11671411" y="3614309"/>
                </a:cubicBezTo>
                <a:cubicBezTo>
                  <a:pt x="11676173" y="3604784"/>
                  <a:pt x="11680936" y="3590497"/>
                  <a:pt x="11680936" y="3580972"/>
                </a:cubicBezTo>
                <a:cubicBezTo>
                  <a:pt x="11680936" y="3566684"/>
                  <a:pt x="11671411" y="3557159"/>
                  <a:pt x="11671411" y="3542872"/>
                </a:cubicBezTo>
                <a:cubicBezTo>
                  <a:pt x="11671411" y="3533347"/>
                  <a:pt x="11685698" y="3509534"/>
                  <a:pt x="11690461" y="3490484"/>
                </a:cubicBezTo>
                <a:cubicBezTo>
                  <a:pt x="11719036" y="3490484"/>
                  <a:pt x="11728561" y="3542872"/>
                  <a:pt x="11728561" y="3552397"/>
                </a:cubicBezTo>
                <a:close/>
                <a:moveTo>
                  <a:pt x="11238071" y="3500009"/>
                </a:moveTo>
                <a:lnTo>
                  <a:pt x="11238071" y="3509534"/>
                </a:lnTo>
                <a:cubicBezTo>
                  <a:pt x="11228546" y="3523822"/>
                  <a:pt x="11204734" y="3542872"/>
                  <a:pt x="11190446" y="3542872"/>
                </a:cubicBezTo>
                <a:cubicBezTo>
                  <a:pt x="11161871" y="3542872"/>
                  <a:pt x="11152346" y="3533347"/>
                  <a:pt x="11152346" y="3514297"/>
                </a:cubicBezTo>
                <a:cubicBezTo>
                  <a:pt x="11152346" y="3504772"/>
                  <a:pt x="11152346" y="3500009"/>
                  <a:pt x="11157109" y="3495247"/>
                </a:cubicBezTo>
                <a:cubicBezTo>
                  <a:pt x="11166634" y="3500009"/>
                  <a:pt x="11171396" y="3500009"/>
                  <a:pt x="11180921" y="3500009"/>
                </a:cubicBezTo>
                <a:cubicBezTo>
                  <a:pt x="11195209" y="3500009"/>
                  <a:pt x="11204734" y="3490484"/>
                  <a:pt x="11219021" y="3490484"/>
                </a:cubicBezTo>
                <a:cubicBezTo>
                  <a:pt x="11228546" y="3490484"/>
                  <a:pt x="11233309" y="3500009"/>
                  <a:pt x="11238071" y="3500009"/>
                </a:cubicBezTo>
                <a:close/>
                <a:moveTo>
                  <a:pt x="12357116" y="3490484"/>
                </a:moveTo>
                <a:cubicBezTo>
                  <a:pt x="12380929" y="3495247"/>
                  <a:pt x="12419029" y="3490484"/>
                  <a:pt x="12433316" y="3490484"/>
                </a:cubicBezTo>
                <a:cubicBezTo>
                  <a:pt x="12457129" y="3490484"/>
                  <a:pt x="12557141" y="3490484"/>
                  <a:pt x="12557141" y="3552397"/>
                </a:cubicBezTo>
                <a:cubicBezTo>
                  <a:pt x="12557141" y="3590497"/>
                  <a:pt x="12504754" y="3619072"/>
                  <a:pt x="12480941" y="3619072"/>
                </a:cubicBezTo>
                <a:cubicBezTo>
                  <a:pt x="12419029" y="3619072"/>
                  <a:pt x="12376166" y="3552397"/>
                  <a:pt x="12333304" y="3485722"/>
                </a:cubicBezTo>
                <a:cubicBezTo>
                  <a:pt x="12338066" y="3485722"/>
                  <a:pt x="12347591" y="3490484"/>
                  <a:pt x="12357116" y="3490484"/>
                </a:cubicBezTo>
                <a:close/>
                <a:moveTo>
                  <a:pt x="9752361" y="3966686"/>
                </a:moveTo>
                <a:cubicBezTo>
                  <a:pt x="9771411" y="3980974"/>
                  <a:pt x="9804749" y="3980974"/>
                  <a:pt x="9833324" y="3985736"/>
                </a:cubicBezTo>
                <a:cubicBezTo>
                  <a:pt x="9842849" y="3985736"/>
                  <a:pt x="9866661" y="4000024"/>
                  <a:pt x="9880949" y="4000024"/>
                </a:cubicBezTo>
                <a:lnTo>
                  <a:pt x="9904761" y="4000024"/>
                </a:lnTo>
                <a:cubicBezTo>
                  <a:pt x="9909524" y="3990499"/>
                  <a:pt x="9904761" y="3980974"/>
                  <a:pt x="9904761" y="3971449"/>
                </a:cubicBezTo>
                <a:lnTo>
                  <a:pt x="9923811" y="3976211"/>
                </a:lnTo>
                <a:cubicBezTo>
                  <a:pt x="9919049" y="3980974"/>
                  <a:pt x="9914286" y="3990499"/>
                  <a:pt x="9909524" y="4004786"/>
                </a:cubicBezTo>
                <a:cubicBezTo>
                  <a:pt x="9961864" y="4009549"/>
                  <a:pt x="10014252" y="4014311"/>
                  <a:pt x="10071402" y="4019074"/>
                </a:cubicBezTo>
                <a:cubicBezTo>
                  <a:pt x="10061877" y="4052411"/>
                  <a:pt x="10057114" y="4066699"/>
                  <a:pt x="10033302" y="4080986"/>
                </a:cubicBezTo>
                <a:cubicBezTo>
                  <a:pt x="10033302" y="4080986"/>
                  <a:pt x="10033302" y="4076224"/>
                  <a:pt x="10038064" y="4071461"/>
                </a:cubicBezTo>
                <a:lnTo>
                  <a:pt x="9623774" y="4004786"/>
                </a:lnTo>
                <a:lnTo>
                  <a:pt x="9623774" y="4123849"/>
                </a:lnTo>
                <a:cubicBezTo>
                  <a:pt x="9623774" y="4123849"/>
                  <a:pt x="9628536" y="4128611"/>
                  <a:pt x="9633299" y="4128611"/>
                </a:cubicBezTo>
                <a:cubicBezTo>
                  <a:pt x="9704736" y="4142899"/>
                  <a:pt x="9780936" y="4152424"/>
                  <a:pt x="9852374" y="4161901"/>
                </a:cubicBezTo>
                <a:lnTo>
                  <a:pt x="9852374" y="4223814"/>
                </a:lnTo>
                <a:lnTo>
                  <a:pt x="9628536" y="4185714"/>
                </a:lnTo>
                <a:lnTo>
                  <a:pt x="9619011" y="4195239"/>
                </a:lnTo>
                <a:cubicBezTo>
                  <a:pt x="9619011" y="4200001"/>
                  <a:pt x="9628536" y="4204764"/>
                  <a:pt x="9638061" y="4204764"/>
                </a:cubicBezTo>
                <a:cubicBezTo>
                  <a:pt x="9776174" y="4233339"/>
                  <a:pt x="9923811" y="4257151"/>
                  <a:pt x="10076164" y="4280964"/>
                </a:cubicBezTo>
                <a:cubicBezTo>
                  <a:pt x="10080927" y="4271439"/>
                  <a:pt x="10076164" y="4261914"/>
                  <a:pt x="10080927" y="4252389"/>
                </a:cubicBezTo>
                <a:lnTo>
                  <a:pt x="10080927" y="4461939"/>
                </a:lnTo>
                <a:cubicBezTo>
                  <a:pt x="10057114" y="4461939"/>
                  <a:pt x="10033302" y="4461939"/>
                  <a:pt x="10009489" y="4466701"/>
                </a:cubicBezTo>
                <a:lnTo>
                  <a:pt x="9623774" y="4414314"/>
                </a:lnTo>
                <a:lnTo>
                  <a:pt x="9623774" y="4504801"/>
                </a:lnTo>
                <a:lnTo>
                  <a:pt x="9614249" y="4504801"/>
                </a:lnTo>
                <a:lnTo>
                  <a:pt x="9614249" y="4280964"/>
                </a:lnTo>
                <a:lnTo>
                  <a:pt x="10071402" y="4338114"/>
                </a:lnTo>
                <a:lnTo>
                  <a:pt x="10080927" y="4328589"/>
                </a:lnTo>
                <a:cubicBezTo>
                  <a:pt x="10080927" y="4323826"/>
                  <a:pt x="10071402" y="4319064"/>
                  <a:pt x="10066639" y="4314301"/>
                </a:cubicBezTo>
                <a:cubicBezTo>
                  <a:pt x="9919049" y="4300014"/>
                  <a:pt x="9766649" y="4280964"/>
                  <a:pt x="9614249" y="4261914"/>
                </a:cubicBezTo>
                <a:lnTo>
                  <a:pt x="9614249" y="3895249"/>
                </a:lnTo>
                <a:cubicBezTo>
                  <a:pt x="9609486" y="3890486"/>
                  <a:pt x="9604724" y="3890486"/>
                  <a:pt x="9599961" y="3885724"/>
                </a:cubicBezTo>
                <a:cubicBezTo>
                  <a:pt x="9599961" y="3885724"/>
                  <a:pt x="9590436" y="3885724"/>
                  <a:pt x="9590436" y="3895249"/>
                </a:cubicBezTo>
                <a:lnTo>
                  <a:pt x="9590436" y="4257151"/>
                </a:lnTo>
                <a:cubicBezTo>
                  <a:pt x="9547622" y="4252389"/>
                  <a:pt x="9499997" y="4242864"/>
                  <a:pt x="9457134" y="4238101"/>
                </a:cubicBezTo>
                <a:cubicBezTo>
                  <a:pt x="9495234" y="4214289"/>
                  <a:pt x="9533334" y="4209526"/>
                  <a:pt x="9580911" y="4185714"/>
                </a:cubicBezTo>
                <a:lnTo>
                  <a:pt x="9576197" y="3928586"/>
                </a:lnTo>
                <a:cubicBezTo>
                  <a:pt x="9523809" y="3957161"/>
                  <a:pt x="9480947" y="4004786"/>
                  <a:pt x="9438084" y="4038124"/>
                </a:cubicBezTo>
                <a:cubicBezTo>
                  <a:pt x="9399984" y="4071461"/>
                  <a:pt x="9347597" y="4085749"/>
                  <a:pt x="9309497" y="4100036"/>
                </a:cubicBezTo>
                <a:cubicBezTo>
                  <a:pt x="9299972" y="4100036"/>
                  <a:pt x="9290447" y="4109561"/>
                  <a:pt x="9290447" y="4119086"/>
                </a:cubicBezTo>
                <a:cubicBezTo>
                  <a:pt x="9290447" y="4133374"/>
                  <a:pt x="9342834" y="4195239"/>
                  <a:pt x="9342834" y="4209526"/>
                </a:cubicBezTo>
                <a:cubicBezTo>
                  <a:pt x="9342834" y="4219051"/>
                  <a:pt x="9333309" y="4257151"/>
                  <a:pt x="9333309" y="4266676"/>
                </a:cubicBezTo>
                <a:cubicBezTo>
                  <a:pt x="9333309" y="4280964"/>
                  <a:pt x="9338072" y="4300014"/>
                  <a:pt x="9347597" y="4300014"/>
                </a:cubicBezTo>
                <a:cubicBezTo>
                  <a:pt x="9361884" y="4300014"/>
                  <a:pt x="9414272" y="4266676"/>
                  <a:pt x="9447609" y="4242864"/>
                </a:cubicBezTo>
                <a:cubicBezTo>
                  <a:pt x="9471422" y="4271439"/>
                  <a:pt x="9538097" y="4261914"/>
                  <a:pt x="9590436" y="4276201"/>
                </a:cubicBezTo>
                <a:lnTo>
                  <a:pt x="9585674" y="4509564"/>
                </a:lnTo>
                <a:lnTo>
                  <a:pt x="9585674" y="4414314"/>
                </a:lnTo>
                <a:lnTo>
                  <a:pt x="9176194" y="4352401"/>
                </a:lnTo>
                <a:lnTo>
                  <a:pt x="9176194" y="4547616"/>
                </a:lnTo>
                <a:lnTo>
                  <a:pt x="9176194" y="4214289"/>
                </a:lnTo>
                <a:lnTo>
                  <a:pt x="9323784" y="4238101"/>
                </a:lnTo>
                <a:lnTo>
                  <a:pt x="9333309" y="4228576"/>
                </a:lnTo>
                <a:cubicBezTo>
                  <a:pt x="9280922" y="4204764"/>
                  <a:pt x="9228534" y="4204764"/>
                  <a:pt x="9176194" y="4195239"/>
                </a:cubicBezTo>
                <a:lnTo>
                  <a:pt x="9176194" y="4133374"/>
                </a:lnTo>
                <a:cubicBezTo>
                  <a:pt x="9219009" y="4138136"/>
                  <a:pt x="9252347" y="4147661"/>
                  <a:pt x="9285684" y="4152424"/>
                </a:cubicBezTo>
                <a:lnTo>
                  <a:pt x="9295209" y="4142899"/>
                </a:lnTo>
                <a:cubicBezTo>
                  <a:pt x="9266634" y="4123849"/>
                  <a:pt x="9214247" y="4119086"/>
                  <a:pt x="9176194" y="4114324"/>
                </a:cubicBezTo>
                <a:lnTo>
                  <a:pt x="9176194" y="3952399"/>
                </a:lnTo>
                <a:lnTo>
                  <a:pt x="9152382" y="3952399"/>
                </a:lnTo>
                <a:lnTo>
                  <a:pt x="9152382" y="4547616"/>
                </a:lnTo>
                <a:lnTo>
                  <a:pt x="9142857" y="4547616"/>
                </a:lnTo>
                <a:lnTo>
                  <a:pt x="9142857" y="4357164"/>
                </a:lnTo>
                <a:cubicBezTo>
                  <a:pt x="9099994" y="4347639"/>
                  <a:pt x="9023794" y="4328589"/>
                  <a:pt x="9014269" y="4328589"/>
                </a:cubicBezTo>
                <a:cubicBezTo>
                  <a:pt x="8966644" y="4328589"/>
                  <a:pt x="8971407" y="4409551"/>
                  <a:pt x="8971407" y="4423839"/>
                </a:cubicBezTo>
                <a:lnTo>
                  <a:pt x="8971407" y="4566666"/>
                </a:lnTo>
                <a:cubicBezTo>
                  <a:pt x="8933307" y="4571429"/>
                  <a:pt x="8890444" y="4576191"/>
                  <a:pt x="8819007" y="4580954"/>
                </a:cubicBezTo>
                <a:lnTo>
                  <a:pt x="8819007" y="4390501"/>
                </a:lnTo>
                <a:cubicBezTo>
                  <a:pt x="8838057" y="4366689"/>
                  <a:pt x="8890444" y="4380976"/>
                  <a:pt x="8890444" y="4352401"/>
                </a:cubicBezTo>
                <a:cubicBezTo>
                  <a:pt x="8890444" y="4338114"/>
                  <a:pt x="8876157" y="4319064"/>
                  <a:pt x="8866632" y="4300014"/>
                </a:cubicBezTo>
                <a:cubicBezTo>
                  <a:pt x="8852344" y="4309539"/>
                  <a:pt x="8833294" y="4328589"/>
                  <a:pt x="8814292" y="4342876"/>
                </a:cubicBezTo>
                <a:lnTo>
                  <a:pt x="8814292" y="4261914"/>
                </a:lnTo>
                <a:cubicBezTo>
                  <a:pt x="8819007" y="4261914"/>
                  <a:pt x="8828532" y="4261914"/>
                  <a:pt x="8833294" y="4257151"/>
                </a:cubicBezTo>
                <a:cubicBezTo>
                  <a:pt x="8823769" y="4242864"/>
                  <a:pt x="8814292" y="4223814"/>
                  <a:pt x="8814292" y="4209526"/>
                </a:cubicBezTo>
                <a:cubicBezTo>
                  <a:pt x="8814292" y="4180951"/>
                  <a:pt x="8852344" y="4185714"/>
                  <a:pt x="8885682" y="4157139"/>
                </a:cubicBezTo>
                <a:cubicBezTo>
                  <a:pt x="8857107" y="4142899"/>
                  <a:pt x="8804767" y="4104799"/>
                  <a:pt x="8795242" y="4104799"/>
                </a:cubicBezTo>
                <a:cubicBezTo>
                  <a:pt x="8780954" y="4104799"/>
                  <a:pt x="8747617" y="4138136"/>
                  <a:pt x="8723804" y="4147661"/>
                </a:cubicBezTo>
                <a:cubicBezTo>
                  <a:pt x="8647604" y="4185714"/>
                  <a:pt x="8566642" y="4204764"/>
                  <a:pt x="8495204" y="4219051"/>
                </a:cubicBezTo>
                <a:cubicBezTo>
                  <a:pt x="8433340" y="4228576"/>
                  <a:pt x="8371427" y="4242864"/>
                  <a:pt x="8309515" y="4252389"/>
                </a:cubicBezTo>
                <a:cubicBezTo>
                  <a:pt x="7642860" y="4352401"/>
                  <a:pt x="6323791" y="4547616"/>
                  <a:pt x="6309503" y="4547616"/>
                </a:cubicBezTo>
                <a:cubicBezTo>
                  <a:pt x="6271403" y="4547616"/>
                  <a:pt x="6171391" y="4523851"/>
                  <a:pt x="6157103" y="4504801"/>
                </a:cubicBezTo>
                <a:cubicBezTo>
                  <a:pt x="6214253" y="4514326"/>
                  <a:pt x="6266641" y="4533376"/>
                  <a:pt x="6314266" y="4533376"/>
                </a:cubicBezTo>
                <a:cubicBezTo>
                  <a:pt x="6323791" y="4533376"/>
                  <a:pt x="6595206" y="4490514"/>
                  <a:pt x="6738081" y="4471464"/>
                </a:cubicBezTo>
                <a:cubicBezTo>
                  <a:pt x="6852381" y="4452414"/>
                  <a:pt x="6980920" y="4438126"/>
                  <a:pt x="7104745" y="4419076"/>
                </a:cubicBezTo>
                <a:cubicBezTo>
                  <a:pt x="7623810" y="4338114"/>
                  <a:pt x="8157115" y="4304776"/>
                  <a:pt x="8685704" y="4152424"/>
                </a:cubicBezTo>
                <a:cubicBezTo>
                  <a:pt x="8714279" y="4147661"/>
                  <a:pt x="8761904" y="4123849"/>
                  <a:pt x="8790479" y="4085749"/>
                </a:cubicBezTo>
                <a:cubicBezTo>
                  <a:pt x="8828532" y="4109561"/>
                  <a:pt x="8871394" y="4123849"/>
                  <a:pt x="8909494" y="4138136"/>
                </a:cubicBezTo>
                <a:cubicBezTo>
                  <a:pt x="8899969" y="4166664"/>
                  <a:pt x="8847582" y="4185714"/>
                  <a:pt x="8823769" y="4200001"/>
                </a:cubicBezTo>
                <a:cubicBezTo>
                  <a:pt x="8823769" y="4204764"/>
                  <a:pt x="8819007" y="4204764"/>
                  <a:pt x="8819007" y="4214289"/>
                </a:cubicBezTo>
                <a:cubicBezTo>
                  <a:pt x="8819007" y="4242864"/>
                  <a:pt x="8866632" y="4280964"/>
                  <a:pt x="8880919" y="4309539"/>
                </a:cubicBezTo>
                <a:cubicBezTo>
                  <a:pt x="8890444" y="4319064"/>
                  <a:pt x="8890444" y="4338114"/>
                  <a:pt x="8899969" y="4352401"/>
                </a:cubicBezTo>
                <a:cubicBezTo>
                  <a:pt x="8904732" y="4361926"/>
                  <a:pt x="8923782" y="4376214"/>
                  <a:pt x="8938069" y="4376214"/>
                </a:cubicBezTo>
                <a:cubicBezTo>
                  <a:pt x="8961882" y="4376214"/>
                  <a:pt x="9047607" y="4266676"/>
                  <a:pt x="9071419" y="4252389"/>
                </a:cubicBezTo>
                <a:cubicBezTo>
                  <a:pt x="9085707" y="4238101"/>
                  <a:pt x="9114282" y="4238101"/>
                  <a:pt x="9142857" y="4233339"/>
                </a:cubicBezTo>
                <a:lnTo>
                  <a:pt x="9147619" y="3990499"/>
                </a:lnTo>
                <a:lnTo>
                  <a:pt x="9128569" y="3990499"/>
                </a:lnTo>
                <a:cubicBezTo>
                  <a:pt x="9080944" y="4023836"/>
                  <a:pt x="8995219" y="4085749"/>
                  <a:pt x="8980932" y="4085749"/>
                </a:cubicBezTo>
                <a:cubicBezTo>
                  <a:pt x="8971407" y="4085749"/>
                  <a:pt x="8966644" y="4071461"/>
                  <a:pt x="8957119" y="4071461"/>
                </a:cubicBezTo>
                <a:cubicBezTo>
                  <a:pt x="8909494" y="4057174"/>
                  <a:pt x="8861869" y="4057174"/>
                  <a:pt x="8809529" y="4047649"/>
                </a:cubicBezTo>
                <a:lnTo>
                  <a:pt x="8809529" y="4000024"/>
                </a:lnTo>
                <a:lnTo>
                  <a:pt x="8780954" y="4000024"/>
                </a:lnTo>
                <a:cubicBezTo>
                  <a:pt x="8761904" y="4014311"/>
                  <a:pt x="8771429" y="4028599"/>
                  <a:pt x="8771429" y="4042886"/>
                </a:cubicBezTo>
                <a:lnTo>
                  <a:pt x="6647593" y="4395264"/>
                </a:lnTo>
                <a:lnTo>
                  <a:pt x="6647593" y="4352401"/>
                </a:lnTo>
                <a:lnTo>
                  <a:pt x="7438073" y="4233339"/>
                </a:lnTo>
                <a:cubicBezTo>
                  <a:pt x="7433310" y="4209526"/>
                  <a:pt x="7423785" y="4190476"/>
                  <a:pt x="7423785" y="4176189"/>
                </a:cubicBezTo>
                <a:cubicBezTo>
                  <a:pt x="7423785" y="4138136"/>
                  <a:pt x="7457123" y="4138136"/>
                  <a:pt x="7471410" y="4138136"/>
                </a:cubicBezTo>
                <a:cubicBezTo>
                  <a:pt x="7480935" y="4138136"/>
                  <a:pt x="7495223" y="4147661"/>
                  <a:pt x="7504748" y="4157139"/>
                </a:cubicBezTo>
                <a:cubicBezTo>
                  <a:pt x="7495223" y="4152424"/>
                  <a:pt x="7480935" y="4142899"/>
                  <a:pt x="7466648" y="4142899"/>
                </a:cubicBezTo>
                <a:cubicBezTo>
                  <a:pt x="7438073" y="4142899"/>
                  <a:pt x="7428548" y="4166664"/>
                  <a:pt x="7428548" y="4180951"/>
                </a:cubicBezTo>
                <a:cubicBezTo>
                  <a:pt x="7428548" y="4219051"/>
                  <a:pt x="7457123" y="4238101"/>
                  <a:pt x="7485698" y="4238101"/>
                </a:cubicBezTo>
                <a:cubicBezTo>
                  <a:pt x="7509510" y="4238101"/>
                  <a:pt x="7533323" y="4223814"/>
                  <a:pt x="7523798" y="4185714"/>
                </a:cubicBezTo>
                <a:cubicBezTo>
                  <a:pt x="7528560" y="4195239"/>
                  <a:pt x="7533323" y="4209526"/>
                  <a:pt x="7542848" y="4214289"/>
                </a:cubicBezTo>
                <a:lnTo>
                  <a:pt x="8776192" y="3985736"/>
                </a:lnTo>
                <a:cubicBezTo>
                  <a:pt x="8866632" y="4004786"/>
                  <a:pt x="9033319" y="4038124"/>
                  <a:pt x="9042844" y="4038124"/>
                </a:cubicBezTo>
                <a:cubicBezTo>
                  <a:pt x="9057132" y="4038124"/>
                  <a:pt x="9114282" y="3995261"/>
                  <a:pt x="9142857" y="3976211"/>
                </a:cubicBezTo>
                <a:cubicBezTo>
                  <a:pt x="9147619" y="3966686"/>
                  <a:pt x="9147619" y="3957161"/>
                  <a:pt x="9147619" y="3947636"/>
                </a:cubicBezTo>
                <a:cubicBezTo>
                  <a:pt x="9171432" y="3947636"/>
                  <a:pt x="9180957" y="3952399"/>
                  <a:pt x="9185719" y="3952399"/>
                </a:cubicBezTo>
                <a:cubicBezTo>
                  <a:pt x="9185719" y="3985736"/>
                  <a:pt x="9180957" y="4023836"/>
                  <a:pt x="9180957" y="4057174"/>
                </a:cubicBezTo>
                <a:cubicBezTo>
                  <a:pt x="9228534" y="4071461"/>
                  <a:pt x="9314259" y="4085749"/>
                  <a:pt x="9323784" y="4085749"/>
                </a:cubicBezTo>
                <a:cubicBezTo>
                  <a:pt x="9366647" y="4085749"/>
                  <a:pt x="9442847" y="4019074"/>
                  <a:pt x="9480947" y="3985736"/>
                </a:cubicBezTo>
                <a:cubicBezTo>
                  <a:pt x="9271397" y="3942874"/>
                  <a:pt x="9038082" y="3919061"/>
                  <a:pt x="8833294" y="3823811"/>
                </a:cubicBezTo>
                <a:cubicBezTo>
                  <a:pt x="8819007" y="3819049"/>
                  <a:pt x="8804767" y="3804761"/>
                  <a:pt x="8795242" y="3790474"/>
                </a:cubicBezTo>
                <a:cubicBezTo>
                  <a:pt x="8780954" y="3809524"/>
                  <a:pt x="8761904" y="3823811"/>
                  <a:pt x="8742854" y="3828574"/>
                </a:cubicBezTo>
                <a:cubicBezTo>
                  <a:pt x="8319040" y="3990499"/>
                  <a:pt x="7871413" y="4047649"/>
                  <a:pt x="7452360" y="4128611"/>
                </a:cubicBezTo>
                <a:cubicBezTo>
                  <a:pt x="7304723" y="4157139"/>
                  <a:pt x="6623781" y="4276201"/>
                  <a:pt x="6538056" y="4276201"/>
                </a:cubicBezTo>
                <a:lnTo>
                  <a:pt x="6414278" y="4271439"/>
                </a:lnTo>
                <a:lnTo>
                  <a:pt x="6414278" y="4252389"/>
                </a:lnTo>
                <a:cubicBezTo>
                  <a:pt x="6542818" y="4252389"/>
                  <a:pt x="6699981" y="4228576"/>
                  <a:pt x="6833331" y="4204764"/>
                </a:cubicBezTo>
                <a:cubicBezTo>
                  <a:pt x="6947583" y="4180951"/>
                  <a:pt x="7071408" y="4157139"/>
                  <a:pt x="7190470" y="4138136"/>
                </a:cubicBezTo>
                <a:cubicBezTo>
                  <a:pt x="7285720" y="4123849"/>
                  <a:pt x="7390448" y="4100036"/>
                  <a:pt x="7490460" y="4080986"/>
                </a:cubicBezTo>
                <a:cubicBezTo>
                  <a:pt x="7557135" y="4066699"/>
                  <a:pt x="7638098" y="4052411"/>
                  <a:pt x="7714250" y="4038124"/>
                </a:cubicBezTo>
                <a:cubicBezTo>
                  <a:pt x="7780925" y="4023836"/>
                  <a:pt x="7861888" y="4009549"/>
                  <a:pt x="7938088" y="3995261"/>
                </a:cubicBezTo>
                <a:cubicBezTo>
                  <a:pt x="8004763" y="3980974"/>
                  <a:pt x="8085677" y="3966686"/>
                  <a:pt x="8161877" y="3952399"/>
                </a:cubicBezTo>
                <a:cubicBezTo>
                  <a:pt x="8323802" y="3919061"/>
                  <a:pt x="8495204" y="3895249"/>
                  <a:pt x="8661892" y="3838099"/>
                </a:cubicBezTo>
                <a:cubicBezTo>
                  <a:pt x="8709517" y="3823811"/>
                  <a:pt x="8790479" y="3771472"/>
                  <a:pt x="8804767" y="3771472"/>
                </a:cubicBezTo>
                <a:cubicBezTo>
                  <a:pt x="8814292" y="3771472"/>
                  <a:pt x="8819007" y="3790474"/>
                  <a:pt x="8838057" y="3799999"/>
                </a:cubicBezTo>
                <a:cubicBezTo>
                  <a:pt x="8861869" y="3819049"/>
                  <a:pt x="8899969" y="3838099"/>
                  <a:pt x="8933307" y="3847624"/>
                </a:cubicBezTo>
                <a:cubicBezTo>
                  <a:pt x="8971407" y="3861911"/>
                  <a:pt x="9014269" y="3876199"/>
                  <a:pt x="9052369" y="3885724"/>
                </a:cubicBezTo>
                <a:cubicBezTo>
                  <a:pt x="9071419" y="3895249"/>
                  <a:pt x="9433322" y="3976211"/>
                  <a:pt x="9495234" y="3976211"/>
                </a:cubicBezTo>
                <a:cubicBezTo>
                  <a:pt x="9504759" y="3976211"/>
                  <a:pt x="9504759" y="3976211"/>
                  <a:pt x="9509522" y="3961924"/>
                </a:cubicBezTo>
                <a:cubicBezTo>
                  <a:pt x="9323784" y="3938111"/>
                  <a:pt x="9114282" y="3895249"/>
                  <a:pt x="8938069" y="3833336"/>
                </a:cubicBezTo>
                <a:lnTo>
                  <a:pt x="9509522" y="3952399"/>
                </a:lnTo>
                <a:lnTo>
                  <a:pt x="9542859" y="3947636"/>
                </a:lnTo>
                <a:lnTo>
                  <a:pt x="8961882" y="3823811"/>
                </a:lnTo>
                <a:cubicBezTo>
                  <a:pt x="9052369" y="3766709"/>
                  <a:pt x="9171432" y="3690509"/>
                  <a:pt x="9266634" y="3595259"/>
                </a:cubicBezTo>
                <a:cubicBezTo>
                  <a:pt x="9338072" y="3690509"/>
                  <a:pt x="9471422" y="3814286"/>
                  <a:pt x="9576197" y="3914299"/>
                </a:cubicBezTo>
                <a:cubicBezTo>
                  <a:pt x="9580911" y="3904774"/>
                  <a:pt x="9580911" y="3895249"/>
                  <a:pt x="9580911" y="3880961"/>
                </a:cubicBezTo>
                <a:cubicBezTo>
                  <a:pt x="9590436" y="3880961"/>
                  <a:pt x="9599961" y="3885724"/>
                  <a:pt x="9609486" y="3880961"/>
                </a:cubicBezTo>
                <a:cubicBezTo>
                  <a:pt x="9509522" y="3780949"/>
                  <a:pt x="9347597" y="3638122"/>
                  <a:pt x="9271397" y="3528584"/>
                </a:cubicBezTo>
                <a:cubicBezTo>
                  <a:pt x="9228534" y="3557159"/>
                  <a:pt x="8952357" y="3795236"/>
                  <a:pt x="8861869" y="3795236"/>
                </a:cubicBezTo>
                <a:cubicBezTo>
                  <a:pt x="8852344" y="3795236"/>
                  <a:pt x="8838057" y="3785711"/>
                  <a:pt x="8823769" y="3771472"/>
                </a:cubicBezTo>
                <a:cubicBezTo>
                  <a:pt x="8957119" y="3719084"/>
                  <a:pt x="9119044" y="3609547"/>
                  <a:pt x="9271397" y="3480959"/>
                </a:cubicBezTo>
                <a:cubicBezTo>
                  <a:pt x="9399984" y="3628597"/>
                  <a:pt x="9566672" y="3857149"/>
                  <a:pt x="9752361" y="3966686"/>
                </a:cubicBezTo>
                <a:close/>
                <a:moveTo>
                  <a:pt x="12533329" y="3500009"/>
                </a:moveTo>
                <a:cubicBezTo>
                  <a:pt x="12480941" y="3466672"/>
                  <a:pt x="12419029" y="3480959"/>
                  <a:pt x="12366641" y="3480959"/>
                </a:cubicBezTo>
                <a:cubicBezTo>
                  <a:pt x="12390454" y="3476197"/>
                  <a:pt x="12423791" y="3471434"/>
                  <a:pt x="12433316" y="3471434"/>
                </a:cubicBezTo>
                <a:cubicBezTo>
                  <a:pt x="12476179" y="3471434"/>
                  <a:pt x="12471416" y="3466672"/>
                  <a:pt x="12533329" y="3500009"/>
                </a:cubicBezTo>
                <a:close/>
                <a:moveTo>
                  <a:pt x="11561873" y="3542872"/>
                </a:moveTo>
                <a:cubicBezTo>
                  <a:pt x="11561873" y="3552397"/>
                  <a:pt x="11552348" y="3576209"/>
                  <a:pt x="11547586" y="3595259"/>
                </a:cubicBezTo>
                <a:cubicBezTo>
                  <a:pt x="11542823" y="3590497"/>
                  <a:pt x="11528536" y="3580972"/>
                  <a:pt x="11514248" y="3566684"/>
                </a:cubicBezTo>
                <a:cubicBezTo>
                  <a:pt x="11514248" y="3552397"/>
                  <a:pt x="11499961" y="3519059"/>
                  <a:pt x="11499961" y="3509534"/>
                </a:cubicBezTo>
                <a:cubicBezTo>
                  <a:pt x="11499961" y="3495247"/>
                  <a:pt x="11509486" y="3485722"/>
                  <a:pt x="11514248" y="3471434"/>
                </a:cubicBezTo>
                <a:cubicBezTo>
                  <a:pt x="11547586" y="3495247"/>
                  <a:pt x="11561873" y="3519059"/>
                  <a:pt x="11561873" y="3542872"/>
                </a:cubicBezTo>
                <a:close/>
                <a:moveTo>
                  <a:pt x="12723781" y="3504772"/>
                </a:moveTo>
                <a:lnTo>
                  <a:pt x="12638056" y="3504772"/>
                </a:lnTo>
                <a:cubicBezTo>
                  <a:pt x="12623816" y="3509534"/>
                  <a:pt x="12604766" y="3514297"/>
                  <a:pt x="12590479" y="3519059"/>
                </a:cubicBezTo>
                <a:cubicBezTo>
                  <a:pt x="12619054" y="3504772"/>
                  <a:pt x="12652344" y="3490484"/>
                  <a:pt x="12680919" y="3490484"/>
                </a:cubicBezTo>
                <a:cubicBezTo>
                  <a:pt x="12709494" y="3485722"/>
                  <a:pt x="12738069" y="3490484"/>
                  <a:pt x="12766644" y="3466672"/>
                </a:cubicBezTo>
                <a:cubicBezTo>
                  <a:pt x="12757119" y="3480959"/>
                  <a:pt x="12738069" y="3504772"/>
                  <a:pt x="12723781" y="3504772"/>
                </a:cubicBezTo>
                <a:close/>
                <a:moveTo>
                  <a:pt x="11319033" y="3476197"/>
                </a:moveTo>
                <a:cubicBezTo>
                  <a:pt x="11314271" y="3480959"/>
                  <a:pt x="11314271" y="3490484"/>
                  <a:pt x="11309508" y="3500009"/>
                </a:cubicBezTo>
                <a:cubicBezTo>
                  <a:pt x="11299983" y="3519059"/>
                  <a:pt x="11280933" y="3519059"/>
                  <a:pt x="11271408" y="3519059"/>
                </a:cubicBezTo>
                <a:cubicBezTo>
                  <a:pt x="11261883" y="3519059"/>
                  <a:pt x="11257121" y="3519059"/>
                  <a:pt x="11252359" y="3514297"/>
                </a:cubicBezTo>
                <a:cubicBezTo>
                  <a:pt x="11261883" y="3500009"/>
                  <a:pt x="11285696" y="3490484"/>
                  <a:pt x="11299983" y="3466672"/>
                </a:cubicBezTo>
                <a:cubicBezTo>
                  <a:pt x="11304746" y="3471434"/>
                  <a:pt x="11314271" y="3471434"/>
                  <a:pt x="11319033" y="3476197"/>
                </a:cubicBezTo>
                <a:close/>
                <a:moveTo>
                  <a:pt x="11380946" y="3500009"/>
                </a:moveTo>
                <a:cubicBezTo>
                  <a:pt x="11380946" y="3514297"/>
                  <a:pt x="11371421" y="3533347"/>
                  <a:pt x="11357133" y="3547634"/>
                </a:cubicBezTo>
                <a:cubicBezTo>
                  <a:pt x="11357133" y="3523822"/>
                  <a:pt x="11352371" y="3500009"/>
                  <a:pt x="11328558" y="3476197"/>
                </a:cubicBezTo>
                <a:cubicBezTo>
                  <a:pt x="11333321" y="3466672"/>
                  <a:pt x="11342846" y="3461909"/>
                  <a:pt x="11352371" y="3461909"/>
                </a:cubicBezTo>
                <a:cubicBezTo>
                  <a:pt x="11371421" y="3461909"/>
                  <a:pt x="11380946" y="3495247"/>
                  <a:pt x="11380946" y="3500009"/>
                </a:cubicBezTo>
                <a:close/>
                <a:moveTo>
                  <a:pt x="11904725" y="3509534"/>
                </a:moveTo>
                <a:cubicBezTo>
                  <a:pt x="11899963" y="3514297"/>
                  <a:pt x="11890438" y="3528584"/>
                  <a:pt x="11876150" y="3528584"/>
                </a:cubicBezTo>
                <a:lnTo>
                  <a:pt x="11857148" y="3528584"/>
                </a:lnTo>
                <a:cubicBezTo>
                  <a:pt x="11852386" y="3523822"/>
                  <a:pt x="11852386" y="3523822"/>
                  <a:pt x="11852386" y="3514297"/>
                </a:cubicBezTo>
                <a:cubicBezTo>
                  <a:pt x="11852386" y="3500009"/>
                  <a:pt x="11866625" y="3476197"/>
                  <a:pt x="11876150" y="3466672"/>
                </a:cubicBezTo>
                <a:cubicBezTo>
                  <a:pt x="11880913" y="3457147"/>
                  <a:pt x="11895200" y="3461909"/>
                  <a:pt x="11904725" y="3457147"/>
                </a:cubicBezTo>
                <a:lnTo>
                  <a:pt x="11904725" y="3509534"/>
                </a:lnTo>
                <a:close/>
                <a:moveTo>
                  <a:pt x="11280933" y="3452384"/>
                </a:moveTo>
                <a:cubicBezTo>
                  <a:pt x="11280933" y="3457147"/>
                  <a:pt x="11285696" y="3452384"/>
                  <a:pt x="11285696" y="3466672"/>
                </a:cubicBezTo>
                <a:cubicBezTo>
                  <a:pt x="11285696" y="3485722"/>
                  <a:pt x="11257121" y="3485722"/>
                  <a:pt x="11252359" y="3485722"/>
                </a:cubicBezTo>
                <a:cubicBezTo>
                  <a:pt x="11238071" y="3485722"/>
                  <a:pt x="11238071" y="3485722"/>
                  <a:pt x="11228546" y="3480959"/>
                </a:cubicBezTo>
                <a:cubicBezTo>
                  <a:pt x="11238071" y="3461909"/>
                  <a:pt x="11247596" y="3452384"/>
                  <a:pt x="11266646" y="3447622"/>
                </a:cubicBezTo>
                <a:lnTo>
                  <a:pt x="11280933" y="3452384"/>
                </a:lnTo>
                <a:close/>
                <a:moveTo>
                  <a:pt x="11623786" y="3504772"/>
                </a:moveTo>
                <a:cubicBezTo>
                  <a:pt x="11623786" y="3519059"/>
                  <a:pt x="11614261" y="3552397"/>
                  <a:pt x="11599973" y="3576209"/>
                </a:cubicBezTo>
                <a:cubicBezTo>
                  <a:pt x="11590448" y="3566684"/>
                  <a:pt x="11576161" y="3557159"/>
                  <a:pt x="11576161" y="3547634"/>
                </a:cubicBezTo>
                <a:cubicBezTo>
                  <a:pt x="11566636" y="3528584"/>
                  <a:pt x="11552348" y="3495247"/>
                  <a:pt x="11552348" y="3480959"/>
                </a:cubicBezTo>
                <a:cubicBezTo>
                  <a:pt x="11552348" y="3471434"/>
                  <a:pt x="11561873" y="3457147"/>
                  <a:pt x="11566636" y="3442859"/>
                </a:cubicBezTo>
                <a:cubicBezTo>
                  <a:pt x="11604736" y="3447622"/>
                  <a:pt x="11623786" y="3480959"/>
                  <a:pt x="11623786" y="3504772"/>
                </a:cubicBezTo>
                <a:close/>
                <a:moveTo>
                  <a:pt x="11442858" y="3485722"/>
                </a:moveTo>
                <a:cubicBezTo>
                  <a:pt x="11442858" y="3500009"/>
                  <a:pt x="11438096" y="3514297"/>
                  <a:pt x="11428571" y="3528584"/>
                </a:cubicBezTo>
                <a:cubicBezTo>
                  <a:pt x="11390471" y="3523822"/>
                  <a:pt x="11399996" y="3490484"/>
                  <a:pt x="11376183" y="3461909"/>
                </a:cubicBezTo>
                <a:cubicBezTo>
                  <a:pt x="11385708" y="3452384"/>
                  <a:pt x="11399996" y="3442859"/>
                  <a:pt x="11414283" y="3442859"/>
                </a:cubicBezTo>
                <a:cubicBezTo>
                  <a:pt x="11442858" y="3442859"/>
                  <a:pt x="11442858" y="3485722"/>
                  <a:pt x="11442858" y="3485722"/>
                </a:cubicBezTo>
                <a:close/>
                <a:moveTo>
                  <a:pt x="11185684" y="3442859"/>
                </a:moveTo>
                <a:cubicBezTo>
                  <a:pt x="11195209" y="3452384"/>
                  <a:pt x="11209496" y="3461909"/>
                  <a:pt x="11219021" y="3466672"/>
                </a:cubicBezTo>
                <a:cubicBezTo>
                  <a:pt x="11214259" y="3476197"/>
                  <a:pt x="11190446" y="3490484"/>
                  <a:pt x="11180921" y="3490484"/>
                </a:cubicBezTo>
                <a:cubicBezTo>
                  <a:pt x="11171396" y="3490484"/>
                  <a:pt x="11161871" y="3485722"/>
                  <a:pt x="11152346" y="3480959"/>
                </a:cubicBezTo>
                <a:lnTo>
                  <a:pt x="11152346" y="3442859"/>
                </a:lnTo>
                <a:lnTo>
                  <a:pt x="11185684" y="3442859"/>
                </a:lnTo>
                <a:close/>
                <a:moveTo>
                  <a:pt x="12661869" y="3485722"/>
                </a:moveTo>
                <a:cubicBezTo>
                  <a:pt x="12657106" y="3485722"/>
                  <a:pt x="12652344" y="3490484"/>
                  <a:pt x="12642819" y="3490484"/>
                </a:cubicBezTo>
                <a:cubicBezTo>
                  <a:pt x="12628531" y="3490484"/>
                  <a:pt x="12614291" y="3457147"/>
                  <a:pt x="12600004" y="3438097"/>
                </a:cubicBezTo>
                <a:cubicBezTo>
                  <a:pt x="12609529" y="3438097"/>
                  <a:pt x="12647581" y="3457147"/>
                  <a:pt x="12661869" y="3485722"/>
                </a:cubicBezTo>
                <a:close/>
                <a:moveTo>
                  <a:pt x="12328541" y="3480959"/>
                </a:moveTo>
                <a:cubicBezTo>
                  <a:pt x="12314254" y="3466672"/>
                  <a:pt x="12309491" y="3442859"/>
                  <a:pt x="12314254" y="3438097"/>
                </a:cubicBezTo>
                <a:cubicBezTo>
                  <a:pt x="12319016" y="3452384"/>
                  <a:pt x="12319016" y="3466672"/>
                  <a:pt x="12328541" y="3480959"/>
                </a:cubicBezTo>
                <a:close/>
                <a:moveTo>
                  <a:pt x="11861911" y="3452384"/>
                </a:moveTo>
                <a:cubicBezTo>
                  <a:pt x="11861911" y="3485722"/>
                  <a:pt x="11833336" y="3514297"/>
                  <a:pt x="11785711" y="3519059"/>
                </a:cubicBezTo>
                <a:cubicBezTo>
                  <a:pt x="11780948" y="3509534"/>
                  <a:pt x="11776186" y="3490484"/>
                  <a:pt x="11776186" y="3480959"/>
                </a:cubicBezTo>
                <a:cubicBezTo>
                  <a:pt x="11776186" y="3471434"/>
                  <a:pt x="11828573" y="3428572"/>
                  <a:pt x="11852386" y="3419047"/>
                </a:cubicBezTo>
                <a:cubicBezTo>
                  <a:pt x="11857148" y="3428572"/>
                  <a:pt x="11861911" y="3438097"/>
                  <a:pt x="11861911" y="3452384"/>
                </a:cubicBezTo>
                <a:close/>
                <a:moveTo>
                  <a:pt x="11499961" y="3461909"/>
                </a:moveTo>
                <a:cubicBezTo>
                  <a:pt x="11499961" y="3471434"/>
                  <a:pt x="11495198" y="3485722"/>
                  <a:pt x="11485673" y="3500009"/>
                </a:cubicBezTo>
                <a:cubicBezTo>
                  <a:pt x="11476196" y="3490484"/>
                  <a:pt x="11461908" y="3485722"/>
                  <a:pt x="11457146" y="3476197"/>
                </a:cubicBezTo>
                <a:cubicBezTo>
                  <a:pt x="11447621" y="3466672"/>
                  <a:pt x="11447621" y="3452384"/>
                  <a:pt x="11433333" y="3438097"/>
                </a:cubicBezTo>
                <a:cubicBezTo>
                  <a:pt x="11438096" y="3433334"/>
                  <a:pt x="11452383" y="3419047"/>
                  <a:pt x="11466671" y="3419047"/>
                </a:cubicBezTo>
                <a:cubicBezTo>
                  <a:pt x="11490436" y="3419047"/>
                  <a:pt x="11499961" y="3452384"/>
                  <a:pt x="11499961" y="3461909"/>
                </a:cubicBezTo>
                <a:close/>
                <a:moveTo>
                  <a:pt x="11266646" y="3428572"/>
                </a:moveTo>
                <a:cubicBezTo>
                  <a:pt x="11266646" y="3442859"/>
                  <a:pt x="11238071" y="3452384"/>
                  <a:pt x="11228546" y="3452384"/>
                </a:cubicBezTo>
                <a:cubicBezTo>
                  <a:pt x="11214259" y="3452384"/>
                  <a:pt x="11209496" y="3447622"/>
                  <a:pt x="11199971" y="3438097"/>
                </a:cubicBezTo>
                <a:cubicBezTo>
                  <a:pt x="11209496" y="3409522"/>
                  <a:pt x="11242834" y="3419047"/>
                  <a:pt x="11261883" y="3419047"/>
                </a:cubicBezTo>
                <a:cubicBezTo>
                  <a:pt x="11261883" y="3423809"/>
                  <a:pt x="11266646" y="3419047"/>
                  <a:pt x="11266646" y="3428572"/>
                </a:cubicBezTo>
                <a:close/>
                <a:moveTo>
                  <a:pt x="12628531" y="3490484"/>
                </a:moveTo>
                <a:cubicBezTo>
                  <a:pt x="12623816" y="3495247"/>
                  <a:pt x="12614291" y="3495247"/>
                  <a:pt x="12609529" y="3500009"/>
                </a:cubicBezTo>
                <a:cubicBezTo>
                  <a:pt x="12595241" y="3476197"/>
                  <a:pt x="12571429" y="3438097"/>
                  <a:pt x="12571429" y="3428572"/>
                </a:cubicBezTo>
                <a:lnTo>
                  <a:pt x="12571429" y="3414284"/>
                </a:lnTo>
                <a:cubicBezTo>
                  <a:pt x="12585716" y="3438097"/>
                  <a:pt x="12609529" y="3466672"/>
                  <a:pt x="12628531" y="3490484"/>
                </a:cubicBezTo>
                <a:close/>
                <a:moveTo>
                  <a:pt x="11680936" y="3476197"/>
                </a:moveTo>
                <a:cubicBezTo>
                  <a:pt x="11680936" y="3490484"/>
                  <a:pt x="11671411" y="3514297"/>
                  <a:pt x="11661886" y="3533347"/>
                </a:cubicBezTo>
                <a:cubicBezTo>
                  <a:pt x="11657123" y="3528584"/>
                  <a:pt x="11647598" y="3519059"/>
                  <a:pt x="11638073" y="3514297"/>
                </a:cubicBezTo>
                <a:cubicBezTo>
                  <a:pt x="11638073" y="3495247"/>
                  <a:pt x="11619023" y="3461909"/>
                  <a:pt x="11619023" y="3447622"/>
                </a:cubicBezTo>
                <a:cubicBezTo>
                  <a:pt x="11619023" y="3438097"/>
                  <a:pt x="11623786" y="3423809"/>
                  <a:pt x="11623786" y="3409522"/>
                </a:cubicBezTo>
                <a:cubicBezTo>
                  <a:pt x="11661886" y="3423809"/>
                  <a:pt x="11680936" y="3452384"/>
                  <a:pt x="11680936" y="3476197"/>
                </a:cubicBezTo>
                <a:close/>
                <a:moveTo>
                  <a:pt x="11904725" y="3438097"/>
                </a:moveTo>
                <a:cubicBezTo>
                  <a:pt x="11895200" y="3447622"/>
                  <a:pt x="11885675" y="3452384"/>
                  <a:pt x="11876150" y="3452384"/>
                </a:cubicBezTo>
                <a:cubicBezTo>
                  <a:pt x="11876150" y="3442859"/>
                  <a:pt x="11871388" y="3428572"/>
                  <a:pt x="11866625" y="3414284"/>
                </a:cubicBezTo>
                <a:cubicBezTo>
                  <a:pt x="11876150" y="3409522"/>
                  <a:pt x="11890438" y="3399997"/>
                  <a:pt x="11904725" y="3395234"/>
                </a:cubicBezTo>
                <a:lnTo>
                  <a:pt x="11904725" y="3438097"/>
                </a:lnTo>
                <a:close/>
                <a:moveTo>
                  <a:pt x="11747611" y="3466672"/>
                </a:moveTo>
                <a:cubicBezTo>
                  <a:pt x="11747611" y="3480959"/>
                  <a:pt x="11738086" y="3504772"/>
                  <a:pt x="11733323" y="3519059"/>
                </a:cubicBezTo>
                <a:cubicBezTo>
                  <a:pt x="11728561" y="3504772"/>
                  <a:pt x="11699986" y="3490484"/>
                  <a:pt x="11690461" y="3471434"/>
                </a:cubicBezTo>
                <a:cubicBezTo>
                  <a:pt x="11680936" y="3457147"/>
                  <a:pt x="11671411" y="3433334"/>
                  <a:pt x="11671411" y="3419047"/>
                </a:cubicBezTo>
                <a:cubicBezTo>
                  <a:pt x="11671411" y="3409522"/>
                  <a:pt x="11676173" y="3404759"/>
                  <a:pt x="11680936" y="3395234"/>
                </a:cubicBezTo>
                <a:cubicBezTo>
                  <a:pt x="11719036" y="3395234"/>
                  <a:pt x="11747611" y="3438097"/>
                  <a:pt x="11747611" y="3466672"/>
                </a:cubicBezTo>
                <a:close/>
                <a:moveTo>
                  <a:pt x="11552348" y="3438097"/>
                </a:moveTo>
                <a:cubicBezTo>
                  <a:pt x="11552348" y="3452384"/>
                  <a:pt x="11547586" y="3466672"/>
                  <a:pt x="11542823" y="3476197"/>
                </a:cubicBezTo>
                <a:cubicBezTo>
                  <a:pt x="11533298" y="3466672"/>
                  <a:pt x="11519011" y="3461909"/>
                  <a:pt x="11514248" y="3452384"/>
                </a:cubicBezTo>
                <a:cubicBezTo>
                  <a:pt x="11504723" y="3442859"/>
                  <a:pt x="11499961" y="3428572"/>
                  <a:pt x="11485673" y="3414284"/>
                </a:cubicBezTo>
                <a:cubicBezTo>
                  <a:pt x="11490436" y="3409522"/>
                  <a:pt x="11504723" y="3390519"/>
                  <a:pt x="11514248" y="3390519"/>
                </a:cubicBezTo>
                <a:cubicBezTo>
                  <a:pt x="11538061" y="3390519"/>
                  <a:pt x="11552348" y="3433334"/>
                  <a:pt x="11552348" y="3438097"/>
                </a:cubicBezTo>
                <a:close/>
                <a:moveTo>
                  <a:pt x="11204734" y="3414284"/>
                </a:moveTo>
                <a:cubicBezTo>
                  <a:pt x="11199971" y="3423809"/>
                  <a:pt x="11190446" y="3433334"/>
                  <a:pt x="11176159" y="3433334"/>
                </a:cubicBezTo>
                <a:lnTo>
                  <a:pt x="11152346" y="3433334"/>
                </a:lnTo>
                <a:lnTo>
                  <a:pt x="11152346" y="3390519"/>
                </a:lnTo>
                <a:cubicBezTo>
                  <a:pt x="11166634" y="3399997"/>
                  <a:pt x="11185684" y="3399997"/>
                  <a:pt x="11204734" y="3414284"/>
                </a:cubicBezTo>
                <a:close/>
                <a:moveTo>
                  <a:pt x="11257121" y="3385757"/>
                </a:moveTo>
                <a:lnTo>
                  <a:pt x="11257121" y="3404759"/>
                </a:lnTo>
                <a:cubicBezTo>
                  <a:pt x="11252359" y="3404759"/>
                  <a:pt x="11214259" y="3409522"/>
                  <a:pt x="11209496" y="3404759"/>
                </a:cubicBezTo>
                <a:cubicBezTo>
                  <a:pt x="11209496" y="3395234"/>
                  <a:pt x="11219021" y="3390519"/>
                  <a:pt x="11228546" y="3385757"/>
                </a:cubicBezTo>
                <a:lnTo>
                  <a:pt x="11257121" y="3385757"/>
                </a:lnTo>
                <a:close/>
                <a:moveTo>
                  <a:pt x="11828573" y="3371469"/>
                </a:moveTo>
                <a:lnTo>
                  <a:pt x="11828573" y="3390519"/>
                </a:lnTo>
                <a:cubicBezTo>
                  <a:pt x="11809523" y="3414284"/>
                  <a:pt x="11804761" y="3438097"/>
                  <a:pt x="11776186" y="3452384"/>
                </a:cubicBezTo>
                <a:lnTo>
                  <a:pt x="11776186" y="3390519"/>
                </a:lnTo>
                <a:cubicBezTo>
                  <a:pt x="11780948" y="3385757"/>
                  <a:pt x="11780948" y="3376232"/>
                  <a:pt x="11785711" y="3371469"/>
                </a:cubicBezTo>
                <a:lnTo>
                  <a:pt x="11828573" y="3371469"/>
                </a:lnTo>
                <a:close/>
                <a:moveTo>
                  <a:pt x="11761898" y="3404759"/>
                </a:moveTo>
                <a:cubicBezTo>
                  <a:pt x="11761898" y="3476197"/>
                  <a:pt x="11761898" y="3485722"/>
                  <a:pt x="11766661" y="3504772"/>
                </a:cubicBezTo>
                <a:cubicBezTo>
                  <a:pt x="11766661" y="3504772"/>
                  <a:pt x="11761898" y="3500009"/>
                  <a:pt x="11757136" y="3500009"/>
                </a:cubicBezTo>
                <a:cubicBezTo>
                  <a:pt x="11757136" y="3490484"/>
                  <a:pt x="11761898" y="3480959"/>
                  <a:pt x="11761898" y="3471434"/>
                </a:cubicBezTo>
                <a:cubicBezTo>
                  <a:pt x="11761898" y="3461909"/>
                  <a:pt x="11733323" y="3409522"/>
                  <a:pt x="11733323" y="3404759"/>
                </a:cubicBezTo>
                <a:cubicBezTo>
                  <a:pt x="11733323" y="3395234"/>
                  <a:pt x="11747611" y="3380994"/>
                  <a:pt x="11747611" y="3371469"/>
                </a:cubicBezTo>
                <a:cubicBezTo>
                  <a:pt x="11752373" y="3380994"/>
                  <a:pt x="11761898" y="3395234"/>
                  <a:pt x="11761898" y="3404759"/>
                </a:cubicBezTo>
                <a:close/>
                <a:moveTo>
                  <a:pt x="11614261" y="3414284"/>
                </a:moveTo>
                <a:cubicBezTo>
                  <a:pt x="11614261" y="3423809"/>
                  <a:pt x="11609498" y="3442859"/>
                  <a:pt x="11604736" y="3447622"/>
                </a:cubicBezTo>
                <a:cubicBezTo>
                  <a:pt x="11595211" y="3442859"/>
                  <a:pt x="11580923" y="3433334"/>
                  <a:pt x="11566636" y="3428572"/>
                </a:cubicBezTo>
                <a:cubicBezTo>
                  <a:pt x="11557111" y="3414284"/>
                  <a:pt x="11547586" y="3395234"/>
                  <a:pt x="11528536" y="3380994"/>
                </a:cubicBezTo>
                <a:cubicBezTo>
                  <a:pt x="11538061" y="3371469"/>
                  <a:pt x="11552348" y="3357182"/>
                  <a:pt x="11561873" y="3357182"/>
                </a:cubicBezTo>
                <a:cubicBezTo>
                  <a:pt x="11595211" y="3357182"/>
                  <a:pt x="11614261" y="3399997"/>
                  <a:pt x="11614261" y="3414284"/>
                </a:cubicBezTo>
                <a:close/>
                <a:moveTo>
                  <a:pt x="11261883" y="3371469"/>
                </a:moveTo>
                <a:cubicBezTo>
                  <a:pt x="11257121" y="3371469"/>
                  <a:pt x="11247596" y="3376232"/>
                  <a:pt x="11233309" y="3371469"/>
                </a:cubicBezTo>
                <a:lnTo>
                  <a:pt x="11233309" y="3357182"/>
                </a:lnTo>
                <a:cubicBezTo>
                  <a:pt x="11242834" y="3357182"/>
                  <a:pt x="11257121" y="3366707"/>
                  <a:pt x="11261883" y="3371469"/>
                </a:cubicBezTo>
                <a:close/>
                <a:moveTo>
                  <a:pt x="11223784" y="3371469"/>
                </a:moveTo>
                <a:cubicBezTo>
                  <a:pt x="11214259" y="3380994"/>
                  <a:pt x="11195209" y="3390519"/>
                  <a:pt x="11185684" y="3390519"/>
                </a:cubicBezTo>
                <a:cubicBezTo>
                  <a:pt x="11166634" y="3390519"/>
                  <a:pt x="11152346" y="3371469"/>
                  <a:pt x="11152346" y="3357182"/>
                </a:cubicBezTo>
                <a:cubicBezTo>
                  <a:pt x="11152346" y="3347657"/>
                  <a:pt x="11157109" y="3342894"/>
                  <a:pt x="11171396" y="3342894"/>
                </a:cubicBezTo>
                <a:cubicBezTo>
                  <a:pt x="11185684" y="3342894"/>
                  <a:pt x="11204734" y="3361944"/>
                  <a:pt x="11223784" y="3371469"/>
                </a:cubicBezTo>
                <a:close/>
                <a:moveTo>
                  <a:pt x="11671411" y="3366707"/>
                </a:moveTo>
                <a:cubicBezTo>
                  <a:pt x="11671411" y="3380994"/>
                  <a:pt x="11666648" y="3399997"/>
                  <a:pt x="11661886" y="3414284"/>
                </a:cubicBezTo>
                <a:cubicBezTo>
                  <a:pt x="11652361" y="3409522"/>
                  <a:pt x="11633311" y="3399997"/>
                  <a:pt x="11623786" y="3390519"/>
                </a:cubicBezTo>
                <a:cubicBezTo>
                  <a:pt x="11609498" y="3376232"/>
                  <a:pt x="11595211" y="3357182"/>
                  <a:pt x="11576161" y="3347657"/>
                </a:cubicBezTo>
                <a:cubicBezTo>
                  <a:pt x="11595211" y="3333369"/>
                  <a:pt x="11623786" y="3319082"/>
                  <a:pt x="11633311" y="3319082"/>
                </a:cubicBezTo>
                <a:cubicBezTo>
                  <a:pt x="11666648" y="3319082"/>
                  <a:pt x="11671411" y="3361944"/>
                  <a:pt x="11671411" y="3366707"/>
                </a:cubicBezTo>
                <a:close/>
                <a:moveTo>
                  <a:pt x="11899963" y="3352419"/>
                </a:moveTo>
                <a:cubicBezTo>
                  <a:pt x="11899963" y="3380994"/>
                  <a:pt x="11880913" y="3404759"/>
                  <a:pt x="11838098" y="3409522"/>
                </a:cubicBezTo>
                <a:lnTo>
                  <a:pt x="11838098" y="3395234"/>
                </a:lnTo>
                <a:cubicBezTo>
                  <a:pt x="11838098" y="3380994"/>
                  <a:pt x="11842861" y="3376232"/>
                  <a:pt x="11842861" y="3366707"/>
                </a:cubicBezTo>
                <a:cubicBezTo>
                  <a:pt x="11861911" y="3338132"/>
                  <a:pt x="11871388" y="3319082"/>
                  <a:pt x="11895200" y="3314319"/>
                </a:cubicBezTo>
                <a:cubicBezTo>
                  <a:pt x="11895200" y="3328607"/>
                  <a:pt x="11899963" y="3342894"/>
                  <a:pt x="11899963" y="3352419"/>
                </a:cubicBezTo>
                <a:close/>
                <a:moveTo>
                  <a:pt x="11261883" y="3352419"/>
                </a:moveTo>
                <a:cubicBezTo>
                  <a:pt x="11242834" y="3352419"/>
                  <a:pt x="11238071" y="3323844"/>
                  <a:pt x="11238071" y="3319082"/>
                </a:cubicBezTo>
                <a:cubicBezTo>
                  <a:pt x="11238071" y="3309557"/>
                  <a:pt x="11261883" y="3319082"/>
                  <a:pt x="11285696" y="3338132"/>
                </a:cubicBezTo>
                <a:cubicBezTo>
                  <a:pt x="11280933" y="3342894"/>
                  <a:pt x="11276171" y="3352419"/>
                  <a:pt x="11261883" y="3352419"/>
                </a:cubicBezTo>
                <a:close/>
                <a:moveTo>
                  <a:pt x="11599973" y="3319082"/>
                </a:moveTo>
                <a:cubicBezTo>
                  <a:pt x="11580923" y="3328607"/>
                  <a:pt x="11561873" y="3338132"/>
                  <a:pt x="11542823" y="3352419"/>
                </a:cubicBezTo>
                <a:cubicBezTo>
                  <a:pt x="11552348" y="3338132"/>
                  <a:pt x="11566636" y="3309557"/>
                  <a:pt x="11580923" y="3309557"/>
                </a:cubicBezTo>
                <a:cubicBezTo>
                  <a:pt x="11590448" y="3309557"/>
                  <a:pt x="11595211" y="3319082"/>
                  <a:pt x="11599973" y="3319082"/>
                </a:cubicBezTo>
                <a:close/>
                <a:moveTo>
                  <a:pt x="11852386" y="3314319"/>
                </a:moveTo>
                <a:cubicBezTo>
                  <a:pt x="11852386" y="3338132"/>
                  <a:pt x="11838098" y="3361944"/>
                  <a:pt x="11804761" y="3361944"/>
                </a:cubicBezTo>
                <a:lnTo>
                  <a:pt x="11790473" y="3361944"/>
                </a:lnTo>
                <a:lnTo>
                  <a:pt x="11790473" y="3347657"/>
                </a:lnTo>
                <a:cubicBezTo>
                  <a:pt x="11804761" y="3328607"/>
                  <a:pt x="11823811" y="3309557"/>
                  <a:pt x="11847623" y="3290507"/>
                </a:cubicBezTo>
                <a:cubicBezTo>
                  <a:pt x="11852386" y="3295269"/>
                  <a:pt x="11852386" y="3300032"/>
                  <a:pt x="11852386" y="3314319"/>
                </a:cubicBezTo>
                <a:close/>
                <a:moveTo>
                  <a:pt x="11738086" y="3347657"/>
                </a:moveTo>
                <a:cubicBezTo>
                  <a:pt x="11738086" y="3357182"/>
                  <a:pt x="11733323" y="3380994"/>
                  <a:pt x="11719036" y="3399997"/>
                </a:cubicBezTo>
                <a:cubicBezTo>
                  <a:pt x="11657123" y="3390519"/>
                  <a:pt x="11699986" y="3333369"/>
                  <a:pt x="11652361" y="3309557"/>
                </a:cubicBezTo>
                <a:cubicBezTo>
                  <a:pt x="11666648" y="3304794"/>
                  <a:pt x="11690461" y="3290507"/>
                  <a:pt x="11704748" y="3290507"/>
                </a:cubicBezTo>
                <a:cubicBezTo>
                  <a:pt x="11728561" y="3290507"/>
                  <a:pt x="11738086" y="3347657"/>
                  <a:pt x="11738086" y="3347657"/>
                </a:cubicBezTo>
                <a:close/>
                <a:moveTo>
                  <a:pt x="11528536" y="3309557"/>
                </a:moveTo>
                <a:cubicBezTo>
                  <a:pt x="11533298" y="3314319"/>
                  <a:pt x="11528536" y="3314319"/>
                  <a:pt x="11538061" y="3314319"/>
                </a:cubicBezTo>
                <a:cubicBezTo>
                  <a:pt x="11552348" y="3314319"/>
                  <a:pt x="11557111" y="3309557"/>
                  <a:pt x="11566636" y="3304794"/>
                </a:cubicBezTo>
                <a:cubicBezTo>
                  <a:pt x="11547586" y="3323844"/>
                  <a:pt x="11533298" y="3342894"/>
                  <a:pt x="11519011" y="3357182"/>
                </a:cubicBezTo>
                <a:cubicBezTo>
                  <a:pt x="11514248" y="3352419"/>
                  <a:pt x="11519011" y="3342894"/>
                  <a:pt x="11519011" y="3338132"/>
                </a:cubicBezTo>
                <a:cubicBezTo>
                  <a:pt x="11519011" y="3338132"/>
                  <a:pt x="11519011" y="3333369"/>
                  <a:pt x="11509486" y="3333369"/>
                </a:cubicBezTo>
                <a:cubicBezTo>
                  <a:pt x="11485673" y="3333369"/>
                  <a:pt x="11461908" y="3371469"/>
                  <a:pt x="11438096" y="3395234"/>
                </a:cubicBezTo>
                <a:cubicBezTo>
                  <a:pt x="11438096" y="3385757"/>
                  <a:pt x="11447621" y="3361944"/>
                  <a:pt x="11433333" y="3361944"/>
                </a:cubicBezTo>
                <a:cubicBezTo>
                  <a:pt x="11404758" y="3361944"/>
                  <a:pt x="11385708" y="3404759"/>
                  <a:pt x="11376183" y="3423809"/>
                </a:cubicBezTo>
                <a:lnTo>
                  <a:pt x="11361896" y="3423809"/>
                </a:lnTo>
                <a:cubicBezTo>
                  <a:pt x="11361896" y="3419047"/>
                  <a:pt x="11371421" y="3395234"/>
                  <a:pt x="11357133" y="3395234"/>
                </a:cubicBezTo>
                <a:cubicBezTo>
                  <a:pt x="11347608" y="3395234"/>
                  <a:pt x="11328558" y="3419047"/>
                  <a:pt x="11314271" y="3419047"/>
                </a:cubicBezTo>
                <a:lnTo>
                  <a:pt x="11295221" y="3419047"/>
                </a:lnTo>
                <a:cubicBezTo>
                  <a:pt x="11304746" y="3409522"/>
                  <a:pt x="11323796" y="3390519"/>
                  <a:pt x="11323796" y="3380994"/>
                </a:cubicBezTo>
                <a:cubicBezTo>
                  <a:pt x="11323796" y="3366707"/>
                  <a:pt x="11314271" y="3371469"/>
                  <a:pt x="11309508" y="3371469"/>
                </a:cubicBezTo>
                <a:cubicBezTo>
                  <a:pt x="11309508" y="3366707"/>
                  <a:pt x="11309508" y="3361944"/>
                  <a:pt x="11314271" y="3357182"/>
                </a:cubicBezTo>
                <a:cubicBezTo>
                  <a:pt x="11319033" y="3357182"/>
                  <a:pt x="11323796" y="3366707"/>
                  <a:pt x="11328558" y="3376232"/>
                </a:cubicBezTo>
                <a:cubicBezTo>
                  <a:pt x="11338083" y="3371469"/>
                  <a:pt x="11347608" y="3357182"/>
                  <a:pt x="11361896" y="3357182"/>
                </a:cubicBezTo>
                <a:cubicBezTo>
                  <a:pt x="11361896" y="3357182"/>
                  <a:pt x="11371421" y="3366707"/>
                  <a:pt x="11385708" y="3366707"/>
                </a:cubicBezTo>
                <a:cubicBezTo>
                  <a:pt x="11428571" y="3366707"/>
                  <a:pt x="11452383" y="3338132"/>
                  <a:pt x="11476196" y="3295269"/>
                </a:cubicBezTo>
                <a:cubicBezTo>
                  <a:pt x="11476196" y="3309557"/>
                  <a:pt x="11476196" y="3323844"/>
                  <a:pt x="11480958" y="3338132"/>
                </a:cubicBezTo>
                <a:cubicBezTo>
                  <a:pt x="11495198" y="3319082"/>
                  <a:pt x="11509486" y="3300032"/>
                  <a:pt x="11528536" y="3285744"/>
                </a:cubicBezTo>
                <a:lnTo>
                  <a:pt x="11528536" y="3309557"/>
                </a:lnTo>
                <a:close/>
                <a:moveTo>
                  <a:pt x="11895200" y="3295269"/>
                </a:moveTo>
                <a:cubicBezTo>
                  <a:pt x="11895200" y="3304794"/>
                  <a:pt x="11876150" y="3309557"/>
                  <a:pt x="11866625" y="3314319"/>
                </a:cubicBezTo>
                <a:cubicBezTo>
                  <a:pt x="11866625" y="3309557"/>
                  <a:pt x="11866625" y="3300032"/>
                  <a:pt x="11861911" y="3290507"/>
                </a:cubicBezTo>
                <a:cubicBezTo>
                  <a:pt x="11871388" y="3285744"/>
                  <a:pt x="11880913" y="3280982"/>
                  <a:pt x="11890438" y="3280982"/>
                </a:cubicBezTo>
                <a:cubicBezTo>
                  <a:pt x="11890438" y="3285744"/>
                  <a:pt x="11895200" y="3280982"/>
                  <a:pt x="11895200" y="3295269"/>
                </a:cubicBezTo>
                <a:close/>
                <a:moveTo>
                  <a:pt x="11190446" y="3280982"/>
                </a:moveTo>
                <a:cubicBezTo>
                  <a:pt x="11199971" y="3295269"/>
                  <a:pt x="11214259" y="3304794"/>
                  <a:pt x="11228546" y="3314319"/>
                </a:cubicBezTo>
                <a:lnTo>
                  <a:pt x="11228546" y="3347657"/>
                </a:lnTo>
                <a:lnTo>
                  <a:pt x="11195209" y="3347657"/>
                </a:lnTo>
                <a:cubicBezTo>
                  <a:pt x="11185684" y="3338132"/>
                  <a:pt x="11176159" y="3319082"/>
                  <a:pt x="11176159" y="3309557"/>
                </a:cubicBezTo>
                <a:lnTo>
                  <a:pt x="11176159" y="3280982"/>
                </a:lnTo>
                <a:lnTo>
                  <a:pt x="11190446" y="3280982"/>
                </a:lnTo>
                <a:close/>
                <a:moveTo>
                  <a:pt x="11323796" y="3309557"/>
                </a:moveTo>
                <a:cubicBezTo>
                  <a:pt x="11314271" y="3314319"/>
                  <a:pt x="11304746" y="3323844"/>
                  <a:pt x="11290458" y="3323844"/>
                </a:cubicBezTo>
                <a:cubicBezTo>
                  <a:pt x="11280933" y="3323844"/>
                  <a:pt x="11266646" y="3304794"/>
                  <a:pt x="11266646" y="3290507"/>
                </a:cubicBezTo>
                <a:cubicBezTo>
                  <a:pt x="11266646" y="3280982"/>
                  <a:pt x="11271408" y="3280982"/>
                  <a:pt x="11271408" y="3276219"/>
                </a:cubicBezTo>
                <a:cubicBezTo>
                  <a:pt x="11290458" y="3271457"/>
                  <a:pt x="11299983" y="3295269"/>
                  <a:pt x="11323796" y="3309557"/>
                </a:cubicBezTo>
                <a:close/>
                <a:moveTo>
                  <a:pt x="11785711" y="3309557"/>
                </a:moveTo>
                <a:cubicBezTo>
                  <a:pt x="11785711" y="3323844"/>
                  <a:pt x="11776186" y="3357182"/>
                  <a:pt x="11766661" y="3376232"/>
                </a:cubicBezTo>
                <a:cubicBezTo>
                  <a:pt x="11747611" y="3347657"/>
                  <a:pt x="11757136" y="3304794"/>
                  <a:pt x="11723798" y="3290507"/>
                </a:cubicBezTo>
                <a:cubicBezTo>
                  <a:pt x="11733323" y="3280982"/>
                  <a:pt x="11752373" y="3276219"/>
                  <a:pt x="11766661" y="3266694"/>
                </a:cubicBezTo>
                <a:cubicBezTo>
                  <a:pt x="11785711" y="3285744"/>
                  <a:pt x="11785711" y="3300032"/>
                  <a:pt x="11785711" y="3309557"/>
                </a:cubicBezTo>
                <a:close/>
                <a:moveTo>
                  <a:pt x="11152346" y="3333369"/>
                </a:moveTo>
                <a:cubicBezTo>
                  <a:pt x="11152346" y="3280982"/>
                  <a:pt x="11157109" y="3271457"/>
                  <a:pt x="11157109" y="3266694"/>
                </a:cubicBezTo>
                <a:cubicBezTo>
                  <a:pt x="11161871" y="3290507"/>
                  <a:pt x="11171396" y="3280982"/>
                  <a:pt x="11152346" y="3333369"/>
                </a:cubicBezTo>
                <a:close/>
                <a:moveTo>
                  <a:pt x="11885675" y="3266694"/>
                </a:moveTo>
                <a:cubicBezTo>
                  <a:pt x="11885675" y="3261932"/>
                  <a:pt x="11885675" y="3257169"/>
                  <a:pt x="11890438" y="3257169"/>
                </a:cubicBezTo>
                <a:cubicBezTo>
                  <a:pt x="11890438" y="3261932"/>
                  <a:pt x="11890438" y="3266694"/>
                  <a:pt x="11885675" y="3266694"/>
                </a:cubicBezTo>
                <a:close/>
                <a:moveTo>
                  <a:pt x="11366658" y="3295269"/>
                </a:moveTo>
                <a:cubicBezTo>
                  <a:pt x="11361896" y="3295269"/>
                  <a:pt x="11352371" y="3300032"/>
                  <a:pt x="11342846" y="3300032"/>
                </a:cubicBezTo>
                <a:cubicBezTo>
                  <a:pt x="11328558" y="3300032"/>
                  <a:pt x="11323796" y="3295269"/>
                  <a:pt x="11314271" y="3285744"/>
                </a:cubicBezTo>
                <a:lnTo>
                  <a:pt x="11314271" y="3257169"/>
                </a:lnTo>
                <a:cubicBezTo>
                  <a:pt x="11328558" y="3257169"/>
                  <a:pt x="11357133" y="3271457"/>
                  <a:pt x="11366658" y="3295269"/>
                </a:cubicBezTo>
                <a:close/>
                <a:moveTo>
                  <a:pt x="11833336" y="3266694"/>
                </a:moveTo>
                <a:cubicBezTo>
                  <a:pt x="11833336" y="3280982"/>
                  <a:pt x="11814286" y="3300032"/>
                  <a:pt x="11799998" y="3314319"/>
                </a:cubicBezTo>
                <a:cubicBezTo>
                  <a:pt x="11799998" y="3304794"/>
                  <a:pt x="11795236" y="3271457"/>
                  <a:pt x="11780948" y="3266694"/>
                </a:cubicBezTo>
                <a:cubicBezTo>
                  <a:pt x="11790473" y="3257169"/>
                  <a:pt x="11804761" y="3247644"/>
                  <a:pt x="11819048" y="3242882"/>
                </a:cubicBezTo>
                <a:cubicBezTo>
                  <a:pt x="11828573" y="3252407"/>
                  <a:pt x="11833336" y="3257169"/>
                  <a:pt x="11833336" y="3266694"/>
                </a:cubicBezTo>
                <a:close/>
                <a:moveTo>
                  <a:pt x="11685698" y="3257169"/>
                </a:moveTo>
                <a:cubicBezTo>
                  <a:pt x="11680936" y="3261932"/>
                  <a:pt x="11671411" y="3276219"/>
                  <a:pt x="11661886" y="3276219"/>
                </a:cubicBezTo>
                <a:cubicBezTo>
                  <a:pt x="11647598" y="3276219"/>
                  <a:pt x="11657123" y="3266694"/>
                  <a:pt x="11642836" y="3266694"/>
                </a:cubicBezTo>
                <a:cubicBezTo>
                  <a:pt x="11633311" y="3266694"/>
                  <a:pt x="11604736" y="3304794"/>
                  <a:pt x="11595211" y="3304794"/>
                </a:cubicBezTo>
                <a:cubicBezTo>
                  <a:pt x="11585686" y="3304794"/>
                  <a:pt x="11590448" y="3295269"/>
                  <a:pt x="11571398" y="3300032"/>
                </a:cubicBezTo>
                <a:cubicBezTo>
                  <a:pt x="11585686" y="3285744"/>
                  <a:pt x="11595211" y="3266694"/>
                  <a:pt x="11604736" y="3252407"/>
                </a:cubicBezTo>
                <a:cubicBezTo>
                  <a:pt x="11609498" y="3257169"/>
                  <a:pt x="11604736" y="3271457"/>
                  <a:pt x="11614261" y="3271457"/>
                </a:cubicBezTo>
                <a:cubicBezTo>
                  <a:pt x="11628548" y="3271457"/>
                  <a:pt x="11642836" y="3252407"/>
                  <a:pt x="11652361" y="3238119"/>
                </a:cubicBezTo>
                <a:cubicBezTo>
                  <a:pt x="11661886" y="3242882"/>
                  <a:pt x="11666648" y="3252407"/>
                  <a:pt x="11685698" y="3257169"/>
                </a:cubicBezTo>
                <a:close/>
                <a:moveTo>
                  <a:pt x="11861911" y="3233357"/>
                </a:moveTo>
                <a:cubicBezTo>
                  <a:pt x="11866625" y="3238119"/>
                  <a:pt x="11876150" y="3242882"/>
                  <a:pt x="11876150" y="3257169"/>
                </a:cubicBezTo>
                <a:cubicBezTo>
                  <a:pt x="11876150" y="3266694"/>
                  <a:pt x="11857148" y="3276219"/>
                  <a:pt x="11842861" y="3280982"/>
                </a:cubicBezTo>
                <a:cubicBezTo>
                  <a:pt x="11842861" y="3266694"/>
                  <a:pt x="11838098" y="3247644"/>
                  <a:pt x="11833336" y="3233357"/>
                </a:cubicBezTo>
                <a:lnTo>
                  <a:pt x="11861911" y="3233357"/>
                </a:lnTo>
                <a:close/>
                <a:moveTo>
                  <a:pt x="11414283" y="3276219"/>
                </a:moveTo>
                <a:cubicBezTo>
                  <a:pt x="11404758" y="3280982"/>
                  <a:pt x="11395233" y="3290507"/>
                  <a:pt x="11380946" y="3290507"/>
                </a:cubicBezTo>
                <a:cubicBezTo>
                  <a:pt x="11371421" y="3290507"/>
                  <a:pt x="11371421" y="3280982"/>
                  <a:pt x="11366658" y="3276219"/>
                </a:cubicBezTo>
                <a:lnTo>
                  <a:pt x="11366658" y="3233357"/>
                </a:lnTo>
                <a:cubicBezTo>
                  <a:pt x="11385708" y="3233357"/>
                  <a:pt x="11390471" y="3266694"/>
                  <a:pt x="11414283" y="3276219"/>
                </a:cubicBezTo>
                <a:close/>
                <a:moveTo>
                  <a:pt x="11809523" y="3233357"/>
                </a:moveTo>
                <a:cubicBezTo>
                  <a:pt x="11747611" y="3261932"/>
                  <a:pt x="11680936" y="3285744"/>
                  <a:pt x="11614261" y="3309557"/>
                </a:cubicBezTo>
                <a:cubicBezTo>
                  <a:pt x="11619023" y="3300032"/>
                  <a:pt x="11628548" y="3280982"/>
                  <a:pt x="11638073" y="3280982"/>
                </a:cubicBezTo>
                <a:cubicBezTo>
                  <a:pt x="11652361" y="3280982"/>
                  <a:pt x="11647598" y="3290507"/>
                  <a:pt x="11657123" y="3290507"/>
                </a:cubicBezTo>
                <a:cubicBezTo>
                  <a:pt x="11671411" y="3290507"/>
                  <a:pt x="11709511" y="3252407"/>
                  <a:pt x="11733323" y="3233357"/>
                </a:cubicBezTo>
                <a:lnTo>
                  <a:pt x="11733323" y="3252407"/>
                </a:lnTo>
                <a:cubicBezTo>
                  <a:pt x="11738086" y="3252407"/>
                  <a:pt x="11733323" y="3257169"/>
                  <a:pt x="11742848" y="3257169"/>
                </a:cubicBezTo>
                <a:cubicBezTo>
                  <a:pt x="11757136" y="3257169"/>
                  <a:pt x="11771423" y="3238119"/>
                  <a:pt x="11785711" y="3223832"/>
                </a:cubicBezTo>
                <a:cubicBezTo>
                  <a:pt x="11790473" y="3228594"/>
                  <a:pt x="11799998" y="3233357"/>
                  <a:pt x="11809523" y="3233357"/>
                </a:cubicBezTo>
                <a:close/>
                <a:moveTo>
                  <a:pt x="11452383" y="3228594"/>
                </a:moveTo>
                <a:cubicBezTo>
                  <a:pt x="11457146" y="3238119"/>
                  <a:pt x="11461908" y="3247644"/>
                  <a:pt x="11471433" y="3252407"/>
                </a:cubicBezTo>
                <a:cubicBezTo>
                  <a:pt x="11461908" y="3261932"/>
                  <a:pt x="11442858" y="3271457"/>
                  <a:pt x="11433333" y="3271457"/>
                </a:cubicBezTo>
                <a:cubicBezTo>
                  <a:pt x="11409521" y="3271457"/>
                  <a:pt x="11404758" y="3242882"/>
                  <a:pt x="11404758" y="3238119"/>
                </a:cubicBezTo>
                <a:cubicBezTo>
                  <a:pt x="11404758" y="3228594"/>
                  <a:pt x="11409521" y="3219069"/>
                  <a:pt x="11414283" y="3219069"/>
                </a:cubicBezTo>
                <a:cubicBezTo>
                  <a:pt x="11423808" y="3219069"/>
                  <a:pt x="11438096" y="3228594"/>
                  <a:pt x="11452383" y="3228594"/>
                </a:cubicBezTo>
                <a:close/>
                <a:moveTo>
                  <a:pt x="11233309" y="3219069"/>
                </a:moveTo>
                <a:cubicBezTo>
                  <a:pt x="11233309" y="3228594"/>
                  <a:pt x="11238071" y="3257169"/>
                  <a:pt x="11257121" y="3266694"/>
                </a:cubicBezTo>
                <a:lnTo>
                  <a:pt x="11257121" y="3300032"/>
                </a:lnTo>
                <a:cubicBezTo>
                  <a:pt x="11257121" y="3300032"/>
                  <a:pt x="11257121" y="3304794"/>
                  <a:pt x="11247596" y="3304794"/>
                </a:cubicBezTo>
                <a:cubicBezTo>
                  <a:pt x="11204734" y="3304794"/>
                  <a:pt x="11195209" y="3261932"/>
                  <a:pt x="11195209" y="3238119"/>
                </a:cubicBezTo>
                <a:cubicBezTo>
                  <a:pt x="11195209" y="3223832"/>
                  <a:pt x="11195209" y="3223832"/>
                  <a:pt x="11199971" y="3214307"/>
                </a:cubicBezTo>
                <a:cubicBezTo>
                  <a:pt x="11209496" y="3219069"/>
                  <a:pt x="11219021" y="3219069"/>
                  <a:pt x="11233309" y="3219069"/>
                </a:cubicBezTo>
                <a:close/>
                <a:moveTo>
                  <a:pt x="11533298" y="3233357"/>
                </a:moveTo>
                <a:cubicBezTo>
                  <a:pt x="11519011" y="3238119"/>
                  <a:pt x="11499961" y="3247644"/>
                  <a:pt x="11490436" y="3247644"/>
                </a:cubicBezTo>
                <a:cubicBezTo>
                  <a:pt x="11476196" y="3247644"/>
                  <a:pt x="11466671" y="3238119"/>
                  <a:pt x="11466671" y="3223832"/>
                </a:cubicBezTo>
                <a:cubicBezTo>
                  <a:pt x="11466671" y="3214307"/>
                  <a:pt x="11471433" y="3209544"/>
                  <a:pt x="11476196" y="3200019"/>
                </a:cubicBezTo>
                <a:cubicBezTo>
                  <a:pt x="11490436" y="3209544"/>
                  <a:pt x="11509486" y="3209544"/>
                  <a:pt x="11533298" y="3233357"/>
                </a:cubicBezTo>
                <a:close/>
                <a:moveTo>
                  <a:pt x="11304746" y="3247644"/>
                </a:moveTo>
                <a:cubicBezTo>
                  <a:pt x="11304746" y="3257169"/>
                  <a:pt x="11299983" y="3261932"/>
                  <a:pt x="11299983" y="3266694"/>
                </a:cubicBezTo>
                <a:lnTo>
                  <a:pt x="11285696" y="3266694"/>
                </a:lnTo>
                <a:cubicBezTo>
                  <a:pt x="11261883" y="3252407"/>
                  <a:pt x="11242834" y="3242882"/>
                  <a:pt x="11242834" y="3223832"/>
                </a:cubicBezTo>
                <a:cubicBezTo>
                  <a:pt x="11242834" y="3209544"/>
                  <a:pt x="11247596" y="3200019"/>
                  <a:pt x="11257121" y="3185732"/>
                </a:cubicBezTo>
                <a:cubicBezTo>
                  <a:pt x="11280933" y="3200019"/>
                  <a:pt x="11304746" y="3219069"/>
                  <a:pt x="11304746" y="3247644"/>
                </a:cubicBezTo>
                <a:close/>
                <a:moveTo>
                  <a:pt x="11876150" y="3223832"/>
                </a:moveTo>
                <a:cubicBezTo>
                  <a:pt x="11861911" y="3214307"/>
                  <a:pt x="11823811" y="3214307"/>
                  <a:pt x="11814286" y="3228594"/>
                </a:cubicBezTo>
                <a:cubicBezTo>
                  <a:pt x="11823811" y="3214307"/>
                  <a:pt x="11838098" y="3195257"/>
                  <a:pt x="11852386" y="3180969"/>
                </a:cubicBezTo>
                <a:cubicBezTo>
                  <a:pt x="11847623" y="3200019"/>
                  <a:pt x="11861911" y="3209544"/>
                  <a:pt x="11876150" y="3223832"/>
                </a:cubicBezTo>
                <a:close/>
                <a:moveTo>
                  <a:pt x="11185684" y="3266694"/>
                </a:moveTo>
                <a:cubicBezTo>
                  <a:pt x="11161871" y="3257169"/>
                  <a:pt x="11161871" y="3242882"/>
                  <a:pt x="11161871" y="3238119"/>
                </a:cubicBezTo>
                <a:cubicBezTo>
                  <a:pt x="11161871" y="3228594"/>
                  <a:pt x="11171396" y="3200019"/>
                  <a:pt x="11180921" y="3180969"/>
                </a:cubicBezTo>
                <a:cubicBezTo>
                  <a:pt x="11180921" y="3185732"/>
                  <a:pt x="11185684" y="3190494"/>
                  <a:pt x="11185684" y="3266694"/>
                </a:cubicBezTo>
                <a:close/>
                <a:moveTo>
                  <a:pt x="11595211" y="3204782"/>
                </a:moveTo>
                <a:cubicBezTo>
                  <a:pt x="11585686" y="3209544"/>
                  <a:pt x="11561873" y="3223832"/>
                  <a:pt x="11547586" y="3223832"/>
                </a:cubicBezTo>
                <a:cubicBezTo>
                  <a:pt x="11533298" y="3223832"/>
                  <a:pt x="11528536" y="3209544"/>
                  <a:pt x="11528536" y="3204782"/>
                </a:cubicBezTo>
                <a:cubicBezTo>
                  <a:pt x="11528536" y="3190494"/>
                  <a:pt x="11533298" y="3185732"/>
                  <a:pt x="11538061" y="3176207"/>
                </a:cubicBezTo>
                <a:cubicBezTo>
                  <a:pt x="11557111" y="3176207"/>
                  <a:pt x="11576161" y="3185732"/>
                  <a:pt x="11595211" y="3204782"/>
                </a:cubicBezTo>
                <a:close/>
                <a:moveTo>
                  <a:pt x="11328558" y="3166682"/>
                </a:moveTo>
                <a:cubicBezTo>
                  <a:pt x="11338083" y="3185732"/>
                  <a:pt x="11357133" y="3209544"/>
                  <a:pt x="11357133" y="3223832"/>
                </a:cubicBezTo>
                <a:cubicBezTo>
                  <a:pt x="11357133" y="3233357"/>
                  <a:pt x="11352371" y="3252407"/>
                  <a:pt x="11352371" y="3257169"/>
                </a:cubicBezTo>
                <a:cubicBezTo>
                  <a:pt x="11309508" y="3247644"/>
                  <a:pt x="11299983" y="3214307"/>
                  <a:pt x="11299983" y="3195257"/>
                </a:cubicBezTo>
                <a:cubicBezTo>
                  <a:pt x="11299983" y="3180969"/>
                  <a:pt x="11304746" y="3171444"/>
                  <a:pt x="11309508" y="3157157"/>
                </a:cubicBezTo>
                <a:cubicBezTo>
                  <a:pt x="11314271" y="3157157"/>
                  <a:pt x="11323796" y="3161919"/>
                  <a:pt x="11328558" y="3166682"/>
                </a:cubicBezTo>
                <a:close/>
                <a:moveTo>
                  <a:pt x="11671411" y="3157157"/>
                </a:moveTo>
                <a:cubicBezTo>
                  <a:pt x="11652361" y="3176207"/>
                  <a:pt x="11623786" y="3195257"/>
                  <a:pt x="11614261" y="3195257"/>
                </a:cubicBezTo>
                <a:cubicBezTo>
                  <a:pt x="11599973" y="3195257"/>
                  <a:pt x="11590448" y="3185732"/>
                  <a:pt x="11580923" y="3176207"/>
                </a:cubicBezTo>
                <a:lnTo>
                  <a:pt x="11580923" y="3138107"/>
                </a:lnTo>
                <a:cubicBezTo>
                  <a:pt x="11604736" y="3152394"/>
                  <a:pt x="11628548" y="3138107"/>
                  <a:pt x="11638073" y="3138107"/>
                </a:cubicBezTo>
                <a:cubicBezTo>
                  <a:pt x="11652361" y="3138107"/>
                  <a:pt x="11661886" y="3152394"/>
                  <a:pt x="11671411" y="3157157"/>
                </a:cubicBezTo>
                <a:close/>
                <a:moveTo>
                  <a:pt x="11390471" y="3152394"/>
                </a:moveTo>
                <a:cubicBezTo>
                  <a:pt x="11390471" y="3171444"/>
                  <a:pt x="11404758" y="3195257"/>
                  <a:pt x="11404758" y="3204782"/>
                </a:cubicBezTo>
                <a:cubicBezTo>
                  <a:pt x="11404758" y="3219069"/>
                  <a:pt x="11395233" y="3223832"/>
                  <a:pt x="11395233" y="3228594"/>
                </a:cubicBezTo>
                <a:cubicBezTo>
                  <a:pt x="11366658" y="3228594"/>
                  <a:pt x="11347608" y="3185732"/>
                  <a:pt x="11347608" y="3171444"/>
                </a:cubicBezTo>
                <a:cubicBezTo>
                  <a:pt x="11347608" y="3161919"/>
                  <a:pt x="11352371" y="3147632"/>
                  <a:pt x="11361896" y="3133344"/>
                </a:cubicBezTo>
                <a:cubicBezTo>
                  <a:pt x="11371421" y="3138107"/>
                  <a:pt x="11385708" y="3147632"/>
                  <a:pt x="11390471" y="3152394"/>
                </a:cubicBezTo>
                <a:close/>
                <a:moveTo>
                  <a:pt x="11247596" y="3176207"/>
                </a:moveTo>
                <a:cubicBezTo>
                  <a:pt x="11247596" y="3185732"/>
                  <a:pt x="11233309" y="3200019"/>
                  <a:pt x="11228546" y="3209544"/>
                </a:cubicBezTo>
                <a:cubicBezTo>
                  <a:pt x="11223784" y="3204782"/>
                  <a:pt x="11214259" y="3204782"/>
                  <a:pt x="11209496" y="3200019"/>
                </a:cubicBezTo>
                <a:cubicBezTo>
                  <a:pt x="11199971" y="3195257"/>
                  <a:pt x="11190446" y="3180969"/>
                  <a:pt x="11190446" y="3166682"/>
                </a:cubicBezTo>
                <a:cubicBezTo>
                  <a:pt x="11190446" y="3157157"/>
                  <a:pt x="11223784" y="3138107"/>
                  <a:pt x="11238071" y="3133344"/>
                </a:cubicBezTo>
                <a:cubicBezTo>
                  <a:pt x="11238071" y="3147632"/>
                  <a:pt x="11247596" y="3161919"/>
                  <a:pt x="11247596" y="3176207"/>
                </a:cubicBezTo>
                <a:close/>
                <a:moveTo>
                  <a:pt x="11466671" y="3195257"/>
                </a:moveTo>
                <a:cubicBezTo>
                  <a:pt x="11461908" y="3200019"/>
                  <a:pt x="11457146" y="3209544"/>
                  <a:pt x="11452383" y="3219069"/>
                </a:cubicBezTo>
                <a:cubicBezTo>
                  <a:pt x="11428571" y="3200019"/>
                  <a:pt x="11404758" y="3190494"/>
                  <a:pt x="11404758" y="3166682"/>
                </a:cubicBezTo>
                <a:cubicBezTo>
                  <a:pt x="11404758" y="3152394"/>
                  <a:pt x="11414283" y="3133344"/>
                  <a:pt x="11419046" y="3119057"/>
                </a:cubicBezTo>
                <a:cubicBezTo>
                  <a:pt x="11457146" y="3128582"/>
                  <a:pt x="11414283" y="3166682"/>
                  <a:pt x="11466671" y="3195257"/>
                </a:cubicBezTo>
                <a:close/>
                <a:moveTo>
                  <a:pt x="11304746" y="3142869"/>
                </a:moveTo>
                <a:cubicBezTo>
                  <a:pt x="11304746" y="3152394"/>
                  <a:pt x="11290458" y="3171444"/>
                  <a:pt x="11290458" y="3185732"/>
                </a:cubicBezTo>
                <a:cubicBezTo>
                  <a:pt x="11261883" y="3180969"/>
                  <a:pt x="11247596" y="3152394"/>
                  <a:pt x="11247596" y="3133344"/>
                </a:cubicBezTo>
                <a:cubicBezTo>
                  <a:pt x="11247596" y="3114294"/>
                  <a:pt x="11276171" y="3104769"/>
                  <a:pt x="11295221" y="3104769"/>
                </a:cubicBezTo>
                <a:cubicBezTo>
                  <a:pt x="11295221" y="3114294"/>
                  <a:pt x="11304746" y="3128582"/>
                  <a:pt x="11304746" y="3142869"/>
                </a:cubicBezTo>
                <a:close/>
                <a:moveTo>
                  <a:pt x="11499961" y="3104769"/>
                </a:moveTo>
                <a:cubicBezTo>
                  <a:pt x="11480958" y="3157157"/>
                  <a:pt x="11523773" y="3166682"/>
                  <a:pt x="11523773" y="3176207"/>
                </a:cubicBezTo>
                <a:cubicBezTo>
                  <a:pt x="11523773" y="3185732"/>
                  <a:pt x="11523773" y="3200019"/>
                  <a:pt x="11509486" y="3200019"/>
                </a:cubicBezTo>
                <a:cubicBezTo>
                  <a:pt x="11471433" y="3200019"/>
                  <a:pt x="11452383" y="3157157"/>
                  <a:pt x="11452383" y="3142869"/>
                </a:cubicBezTo>
                <a:cubicBezTo>
                  <a:pt x="11452383" y="3138107"/>
                  <a:pt x="11457146" y="3095244"/>
                  <a:pt x="11476196" y="3095244"/>
                </a:cubicBezTo>
                <a:cubicBezTo>
                  <a:pt x="11490436" y="3095244"/>
                  <a:pt x="11495198" y="3100007"/>
                  <a:pt x="11499961" y="3104769"/>
                </a:cubicBezTo>
                <a:close/>
                <a:moveTo>
                  <a:pt x="11719036" y="3085719"/>
                </a:moveTo>
                <a:cubicBezTo>
                  <a:pt x="11714273" y="3085719"/>
                  <a:pt x="11695223" y="3142869"/>
                  <a:pt x="11676173" y="3142869"/>
                </a:cubicBezTo>
                <a:cubicBezTo>
                  <a:pt x="11657123" y="3142869"/>
                  <a:pt x="11657123" y="3133344"/>
                  <a:pt x="11638073" y="3104769"/>
                </a:cubicBezTo>
                <a:cubicBezTo>
                  <a:pt x="11642836" y="3095244"/>
                  <a:pt x="11657123" y="3090482"/>
                  <a:pt x="11671411" y="3085719"/>
                </a:cubicBezTo>
                <a:lnTo>
                  <a:pt x="11719036" y="3085719"/>
                </a:lnTo>
                <a:close/>
                <a:moveTo>
                  <a:pt x="11352371" y="3119057"/>
                </a:moveTo>
                <a:cubicBezTo>
                  <a:pt x="11352371" y="3133344"/>
                  <a:pt x="11342846" y="3147632"/>
                  <a:pt x="11338083" y="3157157"/>
                </a:cubicBezTo>
                <a:cubicBezTo>
                  <a:pt x="11309508" y="3142869"/>
                  <a:pt x="11309508" y="3128582"/>
                  <a:pt x="11309508" y="3114294"/>
                </a:cubicBezTo>
                <a:cubicBezTo>
                  <a:pt x="11309508" y="3090482"/>
                  <a:pt x="11304746" y="3100007"/>
                  <a:pt x="11347608" y="3085719"/>
                </a:cubicBezTo>
                <a:cubicBezTo>
                  <a:pt x="11347608" y="3095244"/>
                  <a:pt x="11352371" y="3109532"/>
                  <a:pt x="11352371" y="3119057"/>
                </a:cubicBezTo>
                <a:close/>
                <a:moveTo>
                  <a:pt x="11623786" y="3100007"/>
                </a:moveTo>
                <a:cubicBezTo>
                  <a:pt x="11628548" y="3109532"/>
                  <a:pt x="11633311" y="3119057"/>
                  <a:pt x="11633311" y="3128582"/>
                </a:cubicBezTo>
                <a:cubicBezTo>
                  <a:pt x="11619023" y="3133344"/>
                  <a:pt x="11604736" y="3138107"/>
                  <a:pt x="11590448" y="3138107"/>
                </a:cubicBezTo>
                <a:cubicBezTo>
                  <a:pt x="11576161" y="3138107"/>
                  <a:pt x="11557111" y="3114294"/>
                  <a:pt x="11552348" y="3104769"/>
                </a:cubicBezTo>
                <a:lnTo>
                  <a:pt x="11557111" y="3080957"/>
                </a:lnTo>
                <a:cubicBezTo>
                  <a:pt x="11595211" y="3090482"/>
                  <a:pt x="11599973" y="3109532"/>
                  <a:pt x="11623786" y="3100007"/>
                </a:cubicBezTo>
                <a:close/>
                <a:moveTo>
                  <a:pt x="11533298" y="3085719"/>
                </a:moveTo>
                <a:cubicBezTo>
                  <a:pt x="11547586" y="3128582"/>
                  <a:pt x="11571398" y="3138107"/>
                  <a:pt x="11571398" y="3147632"/>
                </a:cubicBezTo>
                <a:cubicBezTo>
                  <a:pt x="11571398" y="3157157"/>
                  <a:pt x="11566636" y="3166682"/>
                  <a:pt x="11566636" y="3171444"/>
                </a:cubicBezTo>
                <a:cubicBezTo>
                  <a:pt x="11523773" y="3161919"/>
                  <a:pt x="11509486" y="3152394"/>
                  <a:pt x="11509486" y="3123819"/>
                </a:cubicBezTo>
                <a:cubicBezTo>
                  <a:pt x="11509486" y="3109532"/>
                  <a:pt x="11514248" y="3095244"/>
                  <a:pt x="11523773" y="3080957"/>
                </a:cubicBezTo>
                <a:cubicBezTo>
                  <a:pt x="11528536" y="3080957"/>
                  <a:pt x="11533298" y="3085719"/>
                  <a:pt x="11533298" y="3085719"/>
                </a:cubicBezTo>
                <a:close/>
                <a:moveTo>
                  <a:pt x="11395233" y="3080957"/>
                </a:moveTo>
                <a:cubicBezTo>
                  <a:pt x="11395233" y="3095244"/>
                  <a:pt x="11409521" y="3100007"/>
                  <a:pt x="11409521" y="3109532"/>
                </a:cubicBezTo>
                <a:cubicBezTo>
                  <a:pt x="11409521" y="3123819"/>
                  <a:pt x="11399996" y="3128582"/>
                  <a:pt x="11399996" y="3133344"/>
                </a:cubicBezTo>
                <a:lnTo>
                  <a:pt x="11385708" y="3133344"/>
                </a:lnTo>
                <a:cubicBezTo>
                  <a:pt x="11361896" y="3119057"/>
                  <a:pt x="11361896" y="3109532"/>
                  <a:pt x="11361896" y="3100007"/>
                </a:cubicBezTo>
                <a:cubicBezTo>
                  <a:pt x="11361896" y="3071432"/>
                  <a:pt x="11366658" y="3071432"/>
                  <a:pt x="11399996" y="3061907"/>
                </a:cubicBezTo>
                <a:cubicBezTo>
                  <a:pt x="11399996" y="3066669"/>
                  <a:pt x="11395233" y="3071432"/>
                  <a:pt x="11395233" y="3080957"/>
                </a:cubicBezTo>
                <a:close/>
                <a:moveTo>
                  <a:pt x="11647598" y="3057144"/>
                </a:moveTo>
                <a:lnTo>
                  <a:pt x="11661886" y="3071432"/>
                </a:lnTo>
                <a:cubicBezTo>
                  <a:pt x="11652361" y="3080957"/>
                  <a:pt x="11623786" y="3090482"/>
                  <a:pt x="11614261" y="3090482"/>
                </a:cubicBezTo>
                <a:cubicBezTo>
                  <a:pt x="11599973" y="3090482"/>
                  <a:pt x="11580923" y="3076194"/>
                  <a:pt x="11576161" y="3066669"/>
                </a:cubicBezTo>
                <a:lnTo>
                  <a:pt x="11576161" y="3052382"/>
                </a:lnTo>
                <a:cubicBezTo>
                  <a:pt x="11580923" y="3052382"/>
                  <a:pt x="11576161" y="3047619"/>
                  <a:pt x="11585686" y="3047619"/>
                </a:cubicBezTo>
                <a:cubicBezTo>
                  <a:pt x="11599973" y="3047619"/>
                  <a:pt x="11628548" y="3057144"/>
                  <a:pt x="11647598" y="3057144"/>
                </a:cubicBezTo>
                <a:close/>
                <a:moveTo>
                  <a:pt x="11466671" y="3085719"/>
                </a:moveTo>
                <a:cubicBezTo>
                  <a:pt x="11457146" y="3095244"/>
                  <a:pt x="11452383" y="3104769"/>
                  <a:pt x="11447621" y="3114294"/>
                </a:cubicBezTo>
                <a:lnTo>
                  <a:pt x="11433333" y="3114294"/>
                </a:lnTo>
                <a:cubicBezTo>
                  <a:pt x="11423808" y="3104769"/>
                  <a:pt x="11409521" y="3090482"/>
                  <a:pt x="11409521" y="3080957"/>
                </a:cubicBezTo>
                <a:cubicBezTo>
                  <a:pt x="11409521" y="3052382"/>
                  <a:pt x="11438096" y="3052382"/>
                  <a:pt x="11452383" y="3042857"/>
                </a:cubicBezTo>
                <a:cubicBezTo>
                  <a:pt x="11452383" y="3057144"/>
                  <a:pt x="11447621" y="3071432"/>
                  <a:pt x="11466671" y="3085719"/>
                </a:cubicBezTo>
                <a:close/>
                <a:moveTo>
                  <a:pt x="11509486" y="3080957"/>
                </a:moveTo>
                <a:cubicBezTo>
                  <a:pt x="11509486" y="3080957"/>
                  <a:pt x="11504723" y="3085719"/>
                  <a:pt x="11504723" y="3090482"/>
                </a:cubicBezTo>
                <a:cubicBezTo>
                  <a:pt x="11480958" y="3076194"/>
                  <a:pt x="11466671" y="3076194"/>
                  <a:pt x="11466671" y="3052382"/>
                </a:cubicBezTo>
                <a:cubicBezTo>
                  <a:pt x="11466671" y="3042857"/>
                  <a:pt x="11466671" y="3028569"/>
                  <a:pt x="11495198" y="3028569"/>
                </a:cubicBezTo>
                <a:cubicBezTo>
                  <a:pt x="11495198" y="3042857"/>
                  <a:pt x="11499961" y="3061907"/>
                  <a:pt x="11509486" y="3080957"/>
                </a:cubicBezTo>
                <a:close/>
                <a:moveTo>
                  <a:pt x="11885675" y="3200019"/>
                </a:moveTo>
                <a:lnTo>
                  <a:pt x="11871388" y="3200019"/>
                </a:lnTo>
                <a:cubicBezTo>
                  <a:pt x="11876150" y="3166682"/>
                  <a:pt x="11871388" y="3109532"/>
                  <a:pt x="11871388" y="3100007"/>
                </a:cubicBezTo>
                <a:cubicBezTo>
                  <a:pt x="11871388" y="3080957"/>
                  <a:pt x="11866625" y="3038094"/>
                  <a:pt x="11885675" y="3023807"/>
                </a:cubicBezTo>
                <a:lnTo>
                  <a:pt x="11885675" y="3200019"/>
                </a:lnTo>
                <a:close/>
                <a:moveTo>
                  <a:pt x="11699986" y="3076194"/>
                </a:moveTo>
                <a:cubicBezTo>
                  <a:pt x="11690461" y="3076194"/>
                  <a:pt x="11676173" y="3066669"/>
                  <a:pt x="11661886" y="3052382"/>
                </a:cubicBezTo>
                <a:cubicBezTo>
                  <a:pt x="11671411" y="3023807"/>
                  <a:pt x="11709511" y="3028569"/>
                  <a:pt x="11733323" y="3023807"/>
                </a:cubicBezTo>
                <a:cubicBezTo>
                  <a:pt x="11723798" y="3052382"/>
                  <a:pt x="11728561" y="3076194"/>
                  <a:pt x="11699986" y="3076194"/>
                </a:cubicBezTo>
                <a:close/>
                <a:moveTo>
                  <a:pt x="11566636" y="3066669"/>
                </a:moveTo>
                <a:cubicBezTo>
                  <a:pt x="11561873" y="3066669"/>
                  <a:pt x="11552348" y="3071432"/>
                  <a:pt x="11542823" y="3071432"/>
                </a:cubicBezTo>
                <a:cubicBezTo>
                  <a:pt x="11538061" y="3071432"/>
                  <a:pt x="11509486" y="3071432"/>
                  <a:pt x="11509486" y="3052382"/>
                </a:cubicBezTo>
                <a:lnTo>
                  <a:pt x="11514248" y="3019044"/>
                </a:lnTo>
                <a:cubicBezTo>
                  <a:pt x="11528536" y="3033332"/>
                  <a:pt x="11547586" y="3052382"/>
                  <a:pt x="11566636" y="3066669"/>
                </a:cubicBezTo>
                <a:close/>
                <a:moveTo>
                  <a:pt x="11571398" y="3014282"/>
                </a:moveTo>
                <a:cubicBezTo>
                  <a:pt x="11571398" y="3019044"/>
                  <a:pt x="11576161" y="3028569"/>
                  <a:pt x="11580923" y="3038094"/>
                </a:cubicBezTo>
                <a:cubicBezTo>
                  <a:pt x="11576161" y="3038094"/>
                  <a:pt x="11576161" y="3042857"/>
                  <a:pt x="11561873" y="3042857"/>
                </a:cubicBezTo>
                <a:cubicBezTo>
                  <a:pt x="11538061" y="3042857"/>
                  <a:pt x="11538061" y="3019044"/>
                  <a:pt x="11528536" y="3009567"/>
                </a:cubicBezTo>
                <a:cubicBezTo>
                  <a:pt x="11542823" y="3014282"/>
                  <a:pt x="11557111" y="3019044"/>
                  <a:pt x="11571398" y="3014282"/>
                </a:cubicBezTo>
                <a:close/>
                <a:moveTo>
                  <a:pt x="11299983" y="3009567"/>
                </a:moveTo>
                <a:cubicBezTo>
                  <a:pt x="11299983" y="3014282"/>
                  <a:pt x="11295221" y="3019044"/>
                  <a:pt x="11290458" y="3033332"/>
                </a:cubicBezTo>
                <a:lnTo>
                  <a:pt x="11304746" y="3033332"/>
                </a:lnTo>
                <a:lnTo>
                  <a:pt x="11285696" y="3033332"/>
                </a:lnTo>
                <a:cubicBezTo>
                  <a:pt x="11280933" y="3028569"/>
                  <a:pt x="11280933" y="3019044"/>
                  <a:pt x="11285696" y="3009567"/>
                </a:cubicBezTo>
                <a:lnTo>
                  <a:pt x="11299983" y="3009567"/>
                </a:lnTo>
                <a:close/>
                <a:moveTo>
                  <a:pt x="11628548" y="3019044"/>
                </a:moveTo>
                <a:cubicBezTo>
                  <a:pt x="11642836" y="3019044"/>
                  <a:pt x="11652361" y="3014282"/>
                  <a:pt x="11661886" y="3009567"/>
                </a:cubicBezTo>
                <a:lnTo>
                  <a:pt x="11676173" y="3023807"/>
                </a:lnTo>
                <a:cubicBezTo>
                  <a:pt x="11661886" y="3033332"/>
                  <a:pt x="11633311" y="3047619"/>
                  <a:pt x="11623786" y="3047619"/>
                </a:cubicBezTo>
                <a:cubicBezTo>
                  <a:pt x="11595211" y="3047619"/>
                  <a:pt x="11585686" y="3019044"/>
                  <a:pt x="11585686" y="3009567"/>
                </a:cubicBezTo>
                <a:cubicBezTo>
                  <a:pt x="11585686" y="3000042"/>
                  <a:pt x="11595211" y="3004804"/>
                  <a:pt x="11595211" y="3000042"/>
                </a:cubicBezTo>
                <a:cubicBezTo>
                  <a:pt x="11604736" y="3009567"/>
                  <a:pt x="11619023" y="3019044"/>
                  <a:pt x="11628548" y="3019044"/>
                </a:cubicBezTo>
                <a:close/>
                <a:moveTo>
                  <a:pt x="11319033" y="3009567"/>
                </a:moveTo>
                <a:cubicBezTo>
                  <a:pt x="11319033" y="3023807"/>
                  <a:pt x="11314271" y="3028569"/>
                  <a:pt x="11309508" y="3028569"/>
                </a:cubicBezTo>
                <a:cubicBezTo>
                  <a:pt x="11314271" y="3023807"/>
                  <a:pt x="11314271" y="3023807"/>
                  <a:pt x="11314271" y="3014282"/>
                </a:cubicBezTo>
                <a:cubicBezTo>
                  <a:pt x="11314271" y="3000042"/>
                  <a:pt x="11304746" y="2995279"/>
                  <a:pt x="11295221" y="2995279"/>
                </a:cubicBezTo>
                <a:cubicBezTo>
                  <a:pt x="11280933" y="2995279"/>
                  <a:pt x="11276171" y="3004804"/>
                  <a:pt x="11271408" y="3014282"/>
                </a:cubicBezTo>
                <a:cubicBezTo>
                  <a:pt x="11261883" y="2990517"/>
                  <a:pt x="11276171" y="2990517"/>
                  <a:pt x="11295221" y="2990517"/>
                </a:cubicBezTo>
                <a:cubicBezTo>
                  <a:pt x="11314271" y="2990517"/>
                  <a:pt x="11319033" y="2995279"/>
                  <a:pt x="11319033" y="3009567"/>
                </a:cubicBezTo>
                <a:close/>
                <a:moveTo>
                  <a:pt x="11366658" y="2980992"/>
                </a:moveTo>
                <a:cubicBezTo>
                  <a:pt x="11366658" y="2985754"/>
                  <a:pt x="11371421" y="2980992"/>
                  <a:pt x="11371421" y="2995279"/>
                </a:cubicBezTo>
                <a:cubicBezTo>
                  <a:pt x="11371421" y="3004804"/>
                  <a:pt x="11366658" y="3009567"/>
                  <a:pt x="11361896" y="3014282"/>
                </a:cubicBezTo>
                <a:lnTo>
                  <a:pt x="11342846" y="3009567"/>
                </a:lnTo>
                <a:cubicBezTo>
                  <a:pt x="11347608" y="3000042"/>
                  <a:pt x="11357133" y="3004804"/>
                  <a:pt x="11366658" y="3000042"/>
                </a:cubicBezTo>
                <a:cubicBezTo>
                  <a:pt x="11361896" y="2995279"/>
                  <a:pt x="11357133" y="2985754"/>
                  <a:pt x="11347608" y="2985754"/>
                </a:cubicBezTo>
                <a:cubicBezTo>
                  <a:pt x="11333321" y="2985754"/>
                  <a:pt x="11333321" y="2995279"/>
                  <a:pt x="11328558" y="2995279"/>
                </a:cubicBezTo>
                <a:cubicBezTo>
                  <a:pt x="11328558" y="2990517"/>
                  <a:pt x="11333321" y="2985754"/>
                  <a:pt x="11338083" y="2980992"/>
                </a:cubicBezTo>
                <a:lnTo>
                  <a:pt x="11366658" y="2980992"/>
                </a:lnTo>
                <a:close/>
                <a:moveTo>
                  <a:pt x="11557111" y="3004804"/>
                </a:moveTo>
                <a:cubicBezTo>
                  <a:pt x="11547586" y="3004804"/>
                  <a:pt x="11542823" y="3000042"/>
                  <a:pt x="11538061" y="2995279"/>
                </a:cubicBezTo>
                <a:cubicBezTo>
                  <a:pt x="11542823" y="2990517"/>
                  <a:pt x="11542823" y="2985754"/>
                  <a:pt x="11542823" y="2980992"/>
                </a:cubicBezTo>
                <a:cubicBezTo>
                  <a:pt x="11557111" y="2985754"/>
                  <a:pt x="11571398" y="2980992"/>
                  <a:pt x="11595211" y="2976229"/>
                </a:cubicBezTo>
                <a:cubicBezTo>
                  <a:pt x="11585686" y="2990517"/>
                  <a:pt x="11571398" y="3004804"/>
                  <a:pt x="11557111" y="3004804"/>
                </a:cubicBezTo>
                <a:close/>
                <a:moveTo>
                  <a:pt x="11728561" y="2990517"/>
                </a:moveTo>
                <a:cubicBezTo>
                  <a:pt x="11728561" y="3014282"/>
                  <a:pt x="11709511" y="3019044"/>
                  <a:pt x="11699986" y="3019044"/>
                </a:cubicBezTo>
                <a:cubicBezTo>
                  <a:pt x="11690461" y="3019044"/>
                  <a:pt x="11680936" y="3009567"/>
                  <a:pt x="11671411" y="3000042"/>
                </a:cubicBezTo>
                <a:cubicBezTo>
                  <a:pt x="11695223" y="2971467"/>
                  <a:pt x="11695223" y="2985754"/>
                  <a:pt x="11723798" y="2971467"/>
                </a:cubicBezTo>
                <a:cubicBezTo>
                  <a:pt x="11728561" y="2976229"/>
                  <a:pt x="11728561" y="2980992"/>
                  <a:pt x="11728561" y="2990517"/>
                </a:cubicBezTo>
                <a:close/>
                <a:moveTo>
                  <a:pt x="11528536" y="2985754"/>
                </a:moveTo>
                <a:cubicBezTo>
                  <a:pt x="11528536" y="3000042"/>
                  <a:pt x="11452383" y="3023807"/>
                  <a:pt x="11452383" y="3028569"/>
                </a:cubicBezTo>
                <a:cubicBezTo>
                  <a:pt x="11357133" y="3071432"/>
                  <a:pt x="11209496" y="3085719"/>
                  <a:pt x="11157109" y="3204782"/>
                </a:cubicBezTo>
                <a:cubicBezTo>
                  <a:pt x="11161871" y="3161919"/>
                  <a:pt x="11166634" y="3119057"/>
                  <a:pt x="11166634" y="3076194"/>
                </a:cubicBezTo>
                <a:cubicBezTo>
                  <a:pt x="11180921" y="3104769"/>
                  <a:pt x="11195209" y="3119057"/>
                  <a:pt x="11214259" y="3119057"/>
                </a:cubicBezTo>
                <a:cubicBezTo>
                  <a:pt x="11242834" y="3119057"/>
                  <a:pt x="11347608" y="3047619"/>
                  <a:pt x="11352371" y="3047619"/>
                </a:cubicBezTo>
                <a:cubicBezTo>
                  <a:pt x="11361896" y="3038094"/>
                  <a:pt x="11380946" y="3042857"/>
                  <a:pt x="11395233" y="3033332"/>
                </a:cubicBezTo>
                <a:cubicBezTo>
                  <a:pt x="11399996" y="3033332"/>
                  <a:pt x="11404758" y="3019044"/>
                  <a:pt x="11419046" y="3014282"/>
                </a:cubicBezTo>
                <a:cubicBezTo>
                  <a:pt x="11423808" y="3009567"/>
                  <a:pt x="11442858" y="3014282"/>
                  <a:pt x="11457146" y="3009567"/>
                </a:cubicBezTo>
                <a:cubicBezTo>
                  <a:pt x="11471433" y="3004804"/>
                  <a:pt x="11490436" y="2990517"/>
                  <a:pt x="11499961" y="2976229"/>
                </a:cubicBezTo>
                <a:cubicBezTo>
                  <a:pt x="11504723" y="2976229"/>
                  <a:pt x="11514248" y="2976229"/>
                  <a:pt x="11519011" y="2971467"/>
                </a:cubicBezTo>
                <a:cubicBezTo>
                  <a:pt x="11523773" y="2976229"/>
                  <a:pt x="11528536" y="2971467"/>
                  <a:pt x="11528536" y="2985754"/>
                </a:cubicBezTo>
                <a:close/>
                <a:moveTo>
                  <a:pt x="11671411" y="2976229"/>
                </a:moveTo>
                <a:cubicBezTo>
                  <a:pt x="11657123" y="3000042"/>
                  <a:pt x="11638073" y="3004804"/>
                  <a:pt x="11628548" y="3004804"/>
                </a:cubicBezTo>
                <a:cubicBezTo>
                  <a:pt x="11619023" y="3004804"/>
                  <a:pt x="11614261" y="3000042"/>
                  <a:pt x="11604736" y="2995279"/>
                </a:cubicBezTo>
                <a:cubicBezTo>
                  <a:pt x="11609498" y="2985754"/>
                  <a:pt x="11638073" y="2966704"/>
                  <a:pt x="11652361" y="2966704"/>
                </a:cubicBezTo>
                <a:cubicBezTo>
                  <a:pt x="11666648" y="2966704"/>
                  <a:pt x="11666648" y="2971467"/>
                  <a:pt x="11671411" y="2976229"/>
                </a:cubicBezTo>
                <a:close/>
                <a:moveTo>
                  <a:pt x="11890438" y="2990517"/>
                </a:moveTo>
                <a:cubicBezTo>
                  <a:pt x="11890438" y="3000042"/>
                  <a:pt x="11880913" y="3014282"/>
                  <a:pt x="11871388" y="3023807"/>
                </a:cubicBezTo>
                <a:cubicBezTo>
                  <a:pt x="11871388" y="3009567"/>
                  <a:pt x="11866625" y="2971467"/>
                  <a:pt x="11885675" y="2961942"/>
                </a:cubicBezTo>
                <a:cubicBezTo>
                  <a:pt x="11885675" y="2971467"/>
                  <a:pt x="11890438" y="2976229"/>
                  <a:pt x="11890438" y="2990517"/>
                </a:cubicBezTo>
                <a:close/>
                <a:moveTo>
                  <a:pt x="11861911" y="3166682"/>
                </a:moveTo>
                <a:cubicBezTo>
                  <a:pt x="11857148" y="3166682"/>
                  <a:pt x="11847623" y="3171444"/>
                  <a:pt x="11842861" y="3171444"/>
                </a:cubicBezTo>
                <a:cubicBezTo>
                  <a:pt x="11838098" y="3138107"/>
                  <a:pt x="11828573" y="3100007"/>
                  <a:pt x="11823811" y="3066669"/>
                </a:cubicBezTo>
                <a:cubicBezTo>
                  <a:pt x="11828573" y="3066669"/>
                  <a:pt x="11838098" y="3076194"/>
                  <a:pt x="11847623" y="3076194"/>
                </a:cubicBezTo>
                <a:cubicBezTo>
                  <a:pt x="11852386" y="3071432"/>
                  <a:pt x="11857148" y="3066669"/>
                  <a:pt x="11857148" y="3057144"/>
                </a:cubicBezTo>
                <a:cubicBezTo>
                  <a:pt x="11857148" y="3042857"/>
                  <a:pt x="11852386" y="3033332"/>
                  <a:pt x="11847623" y="3023807"/>
                </a:cubicBezTo>
                <a:cubicBezTo>
                  <a:pt x="11847623" y="3023807"/>
                  <a:pt x="11847623" y="2957179"/>
                  <a:pt x="11857148" y="2957179"/>
                </a:cubicBezTo>
                <a:cubicBezTo>
                  <a:pt x="11857148" y="2966704"/>
                  <a:pt x="11861911" y="2976229"/>
                  <a:pt x="11861911" y="3166682"/>
                </a:cubicBezTo>
                <a:close/>
                <a:moveTo>
                  <a:pt x="11599973" y="2947654"/>
                </a:moveTo>
                <a:cubicBezTo>
                  <a:pt x="11585686" y="2961942"/>
                  <a:pt x="11566636" y="2971467"/>
                  <a:pt x="11557111" y="2971467"/>
                </a:cubicBezTo>
                <a:cubicBezTo>
                  <a:pt x="11538061" y="2971467"/>
                  <a:pt x="11533298" y="2957179"/>
                  <a:pt x="11523773" y="2947654"/>
                </a:cubicBezTo>
                <a:cubicBezTo>
                  <a:pt x="11533298" y="2947654"/>
                  <a:pt x="11542823" y="2938129"/>
                  <a:pt x="11552348" y="2938129"/>
                </a:cubicBezTo>
                <a:cubicBezTo>
                  <a:pt x="11566636" y="2938129"/>
                  <a:pt x="11585686" y="2947654"/>
                  <a:pt x="11599973" y="2947654"/>
                </a:cubicBezTo>
                <a:close/>
                <a:moveTo>
                  <a:pt x="11285696" y="2938129"/>
                </a:moveTo>
                <a:cubicBezTo>
                  <a:pt x="11309508" y="2942892"/>
                  <a:pt x="11352371" y="2947654"/>
                  <a:pt x="11366658" y="2947654"/>
                </a:cubicBezTo>
                <a:cubicBezTo>
                  <a:pt x="11376183" y="2947654"/>
                  <a:pt x="11457146" y="2933367"/>
                  <a:pt x="11471433" y="2933367"/>
                </a:cubicBezTo>
                <a:cubicBezTo>
                  <a:pt x="11490436" y="2933367"/>
                  <a:pt x="11504723" y="2947654"/>
                  <a:pt x="11514248" y="2961942"/>
                </a:cubicBezTo>
                <a:cubicBezTo>
                  <a:pt x="11490436" y="2961942"/>
                  <a:pt x="11471433" y="2985754"/>
                  <a:pt x="11461908" y="2990517"/>
                </a:cubicBezTo>
                <a:cubicBezTo>
                  <a:pt x="11447621" y="3000042"/>
                  <a:pt x="11428571" y="2990517"/>
                  <a:pt x="11414283" y="2995279"/>
                </a:cubicBezTo>
                <a:cubicBezTo>
                  <a:pt x="11404758" y="2995279"/>
                  <a:pt x="11399996" y="3009567"/>
                  <a:pt x="11390471" y="3014282"/>
                </a:cubicBezTo>
                <a:cubicBezTo>
                  <a:pt x="11380946" y="3023807"/>
                  <a:pt x="11361896" y="3023807"/>
                  <a:pt x="11352371" y="3028569"/>
                </a:cubicBezTo>
                <a:cubicBezTo>
                  <a:pt x="11328558" y="3038094"/>
                  <a:pt x="11304746" y="3061907"/>
                  <a:pt x="11290458" y="3066669"/>
                </a:cubicBezTo>
                <a:cubicBezTo>
                  <a:pt x="11285696" y="3066669"/>
                  <a:pt x="11271408" y="3066669"/>
                  <a:pt x="11266646" y="3071432"/>
                </a:cubicBezTo>
                <a:cubicBezTo>
                  <a:pt x="11247596" y="3076194"/>
                  <a:pt x="11228546" y="3095244"/>
                  <a:pt x="11214259" y="3095244"/>
                </a:cubicBezTo>
                <a:cubicBezTo>
                  <a:pt x="11180921" y="3095244"/>
                  <a:pt x="11176159" y="3061907"/>
                  <a:pt x="11166634" y="3038094"/>
                </a:cubicBezTo>
                <a:cubicBezTo>
                  <a:pt x="11176159" y="3052382"/>
                  <a:pt x="11199971" y="3071432"/>
                  <a:pt x="11209496" y="3071432"/>
                </a:cubicBezTo>
                <a:cubicBezTo>
                  <a:pt x="11223784" y="3071432"/>
                  <a:pt x="11257121" y="3042857"/>
                  <a:pt x="11266646" y="3028569"/>
                </a:cubicBezTo>
                <a:cubicBezTo>
                  <a:pt x="11271408" y="3033332"/>
                  <a:pt x="11280933" y="3047619"/>
                  <a:pt x="11295221" y="3047619"/>
                </a:cubicBezTo>
                <a:cubicBezTo>
                  <a:pt x="11304746" y="3047619"/>
                  <a:pt x="11328558" y="3033332"/>
                  <a:pt x="11333321" y="3019044"/>
                </a:cubicBezTo>
                <a:cubicBezTo>
                  <a:pt x="11338083" y="3023807"/>
                  <a:pt x="11342846" y="3028569"/>
                  <a:pt x="11352371" y="3028569"/>
                </a:cubicBezTo>
                <a:cubicBezTo>
                  <a:pt x="11366658" y="3028569"/>
                  <a:pt x="11385708" y="3004804"/>
                  <a:pt x="11385708" y="2995279"/>
                </a:cubicBezTo>
                <a:cubicBezTo>
                  <a:pt x="11385708" y="2971467"/>
                  <a:pt x="11357133" y="2966704"/>
                  <a:pt x="11347608" y="2966704"/>
                </a:cubicBezTo>
                <a:cubicBezTo>
                  <a:pt x="11338083" y="2966704"/>
                  <a:pt x="11295221" y="2976229"/>
                  <a:pt x="11266646" y="2985754"/>
                </a:cubicBezTo>
                <a:cubicBezTo>
                  <a:pt x="11252359" y="2952417"/>
                  <a:pt x="11233309" y="2957179"/>
                  <a:pt x="11223784" y="2957179"/>
                </a:cubicBezTo>
                <a:cubicBezTo>
                  <a:pt x="11190446" y="2957179"/>
                  <a:pt x="11180921" y="2990517"/>
                  <a:pt x="11180921" y="3004804"/>
                </a:cubicBezTo>
                <a:cubicBezTo>
                  <a:pt x="11180921" y="3028569"/>
                  <a:pt x="11195209" y="3042857"/>
                  <a:pt x="11209496" y="3042857"/>
                </a:cubicBezTo>
                <a:cubicBezTo>
                  <a:pt x="11233309" y="3042857"/>
                  <a:pt x="11252359" y="3014282"/>
                  <a:pt x="11252359" y="3004804"/>
                </a:cubicBezTo>
                <a:cubicBezTo>
                  <a:pt x="11252359" y="2990517"/>
                  <a:pt x="11242834" y="2990517"/>
                  <a:pt x="11233309" y="2980992"/>
                </a:cubicBezTo>
                <a:lnTo>
                  <a:pt x="11214259" y="2980992"/>
                </a:lnTo>
                <a:cubicBezTo>
                  <a:pt x="11214259" y="2980992"/>
                  <a:pt x="11209496" y="2985754"/>
                  <a:pt x="11209496" y="2995279"/>
                </a:cubicBezTo>
                <a:lnTo>
                  <a:pt x="11233309" y="2995279"/>
                </a:lnTo>
                <a:cubicBezTo>
                  <a:pt x="11233309" y="3000042"/>
                  <a:pt x="11238071" y="2995279"/>
                  <a:pt x="11238071" y="3004804"/>
                </a:cubicBezTo>
                <a:cubicBezTo>
                  <a:pt x="11238071" y="3019044"/>
                  <a:pt x="11223784" y="3028569"/>
                  <a:pt x="11214259" y="3028569"/>
                </a:cubicBezTo>
                <a:cubicBezTo>
                  <a:pt x="11190446" y="3028569"/>
                  <a:pt x="11195209" y="3009567"/>
                  <a:pt x="11195209" y="3004804"/>
                </a:cubicBezTo>
                <a:cubicBezTo>
                  <a:pt x="11195209" y="2976229"/>
                  <a:pt x="11209496" y="2966704"/>
                  <a:pt x="11223784" y="2966704"/>
                </a:cubicBezTo>
                <a:cubicBezTo>
                  <a:pt x="11247596" y="2966704"/>
                  <a:pt x="11257121" y="3000042"/>
                  <a:pt x="11257121" y="3009567"/>
                </a:cubicBezTo>
                <a:cubicBezTo>
                  <a:pt x="11257121" y="3042857"/>
                  <a:pt x="11219021" y="3057144"/>
                  <a:pt x="11209496" y="3057144"/>
                </a:cubicBezTo>
                <a:cubicBezTo>
                  <a:pt x="11176159" y="3057144"/>
                  <a:pt x="11176159" y="3009567"/>
                  <a:pt x="11176159" y="3000042"/>
                </a:cubicBezTo>
                <a:cubicBezTo>
                  <a:pt x="11176159" y="2957179"/>
                  <a:pt x="11209496" y="2928604"/>
                  <a:pt x="11257121" y="2928604"/>
                </a:cubicBezTo>
                <a:cubicBezTo>
                  <a:pt x="11266646" y="2928604"/>
                  <a:pt x="11276171" y="2938129"/>
                  <a:pt x="11285696" y="2938129"/>
                </a:cubicBezTo>
                <a:close/>
                <a:moveTo>
                  <a:pt x="11661886" y="2928604"/>
                </a:moveTo>
                <a:cubicBezTo>
                  <a:pt x="11652361" y="2942892"/>
                  <a:pt x="11638073" y="2966704"/>
                  <a:pt x="11623786" y="2966704"/>
                </a:cubicBezTo>
                <a:lnTo>
                  <a:pt x="11599973" y="2966704"/>
                </a:lnTo>
                <a:cubicBezTo>
                  <a:pt x="11609498" y="2938129"/>
                  <a:pt x="11623786" y="2942892"/>
                  <a:pt x="11647598" y="2923842"/>
                </a:cubicBezTo>
                <a:cubicBezTo>
                  <a:pt x="11652361" y="2923842"/>
                  <a:pt x="11657123" y="2923842"/>
                  <a:pt x="11661886" y="2928604"/>
                </a:cubicBezTo>
                <a:close/>
                <a:moveTo>
                  <a:pt x="11719036" y="2947654"/>
                </a:moveTo>
                <a:cubicBezTo>
                  <a:pt x="11719036" y="2957179"/>
                  <a:pt x="11699986" y="2971467"/>
                  <a:pt x="11695223" y="2971467"/>
                </a:cubicBezTo>
                <a:cubicBezTo>
                  <a:pt x="11680936" y="2971467"/>
                  <a:pt x="11671411" y="2961942"/>
                  <a:pt x="11661886" y="2952417"/>
                </a:cubicBezTo>
                <a:cubicBezTo>
                  <a:pt x="11666648" y="2947654"/>
                  <a:pt x="11666648" y="2933367"/>
                  <a:pt x="11676173" y="2928604"/>
                </a:cubicBezTo>
                <a:cubicBezTo>
                  <a:pt x="11680936" y="2923842"/>
                  <a:pt x="11695223" y="2923842"/>
                  <a:pt x="11704748" y="2919079"/>
                </a:cubicBezTo>
                <a:cubicBezTo>
                  <a:pt x="11709511" y="2923842"/>
                  <a:pt x="11719036" y="2938129"/>
                  <a:pt x="11719036" y="2947654"/>
                </a:cubicBezTo>
                <a:close/>
                <a:moveTo>
                  <a:pt x="11857148" y="2928604"/>
                </a:moveTo>
                <a:cubicBezTo>
                  <a:pt x="11852386" y="2919079"/>
                  <a:pt x="11842861" y="2914317"/>
                  <a:pt x="11833336" y="2909554"/>
                </a:cubicBezTo>
                <a:cubicBezTo>
                  <a:pt x="11842861" y="2909554"/>
                  <a:pt x="11852386" y="2904792"/>
                  <a:pt x="11861911" y="2900029"/>
                </a:cubicBezTo>
                <a:cubicBezTo>
                  <a:pt x="11857148" y="2909554"/>
                  <a:pt x="11857148" y="2919079"/>
                  <a:pt x="11857148" y="2928604"/>
                </a:cubicBezTo>
                <a:close/>
                <a:moveTo>
                  <a:pt x="11885675" y="2952417"/>
                </a:moveTo>
                <a:cubicBezTo>
                  <a:pt x="11880913" y="2952417"/>
                  <a:pt x="11876150" y="2957179"/>
                  <a:pt x="11871388" y="2961942"/>
                </a:cubicBezTo>
                <a:cubicBezTo>
                  <a:pt x="11876150" y="2933367"/>
                  <a:pt x="11852386" y="2900029"/>
                  <a:pt x="11885675" y="2885742"/>
                </a:cubicBezTo>
                <a:lnTo>
                  <a:pt x="11885675" y="2952417"/>
                </a:lnTo>
                <a:close/>
                <a:moveTo>
                  <a:pt x="11799998" y="2914317"/>
                </a:moveTo>
                <a:cubicBezTo>
                  <a:pt x="11809523" y="2919079"/>
                  <a:pt x="11833336" y="2923842"/>
                  <a:pt x="11847623" y="2933367"/>
                </a:cubicBezTo>
                <a:cubicBezTo>
                  <a:pt x="11838098" y="2952417"/>
                  <a:pt x="11833336" y="2976229"/>
                  <a:pt x="11833336" y="2990517"/>
                </a:cubicBezTo>
                <a:cubicBezTo>
                  <a:pt x="11833336" y="3000042"/>
                  <a:pt x="11838098" y="3028569"/>
                  <a:pt x="11842861" y="3061907"/>
                </a:cubicBezTo>
                <a:cubicBezTo>
                  <a:pt x="11838098" y="3061907"/>
                  <a:pt x="11833336" y="3052382"/>
                  <a:pt x="11823811" y="3042857"/>
                </a:cubicBezTo>
                <a:cubicBezTo>
                  <a:pt x="11814286" y="3052382"/>
                  <a:pt x="11814286" y="3066669"/>
                  <a:pt x="11814286" y="3076194"/>
                </a:cubicBezTo>
                <a:cubicBezTo>
                  <a:pt x="11814286" y="3090482"/>
                  <a:pt x="11828573" y="3157157"/>
                  <a:pt x="11828573" y="3166682"/>
                </a:cubicBezTo>
                <a:cubicBezTo>
                  <a:pt x="11828573" y="3190494"/>
                  <a:pt x="11823811" y="3190494"/>
                  <a:pt x="11799998" y="3223832"/>
                </a:cubicBezTo>
                <a:cubicBezTo>
                  <a:pt x="11795236" y="3219069"/>
                  <a:pt x="11795236" y="3209544"/>
                  <a:pt x="11790473" y="3204782"/>
                </a:cubicBezTo>
                <a:cubicBezTo>
                  <a:pt x="11776186" y="3214307"/>
                  <a:pt x="11761898" y="3228594"/>
                  <a:pt x="11747611" y="3242882"/>
                </a:cubicBezTo>
                <a:cubicBezTo>
                  <a:pt x="11742848" y="3238119"/>
                  <a:pt x="11747611" y="3233357"/>
                  <a:pt x="11747611" y="3219069"/>
                </a:cubicBezTo>
                <a:cubicBezTo>
                  <a:pt x="11747611" y="3219069"/>
                  <a:pt x="11747611" y="3214307"/>
                  <a:pt x="11738086" y="3214307"/>
                </a:cubicBezTo>
                <a:cubicBezTo>
                  <a:pt x="11723798" y="3214307"/>
                  <a:pt x="11714273" y="3228594"/>
                  <a:pt x="11699986" y="3242882"/>
                </a:cubicBezTo>
                <a:cubicBezTo>
                  <a:pt x="11709511" y="3223832"/>
                  <a:pt x="11709511" y="3204782"/>
                  <a:pt x="11714273" y="3185732"/>
                </a:cubicBezTo>
                <a:cubicBezTo>
                  <a:pt x="11719036" y="3190494"/>
                  <a:pt x="11723798" y="3200019"/>
                  <a:pt x="11738086" y="3204782"/>
                </a:cubicBezTo>
                <a:cubicBezTo>
                  <a:pt x="11738086" y="3190494"/>
                  <a:pt x="11738086" y="3171444"/>
                  <a:pt x="11742848" y="3161919"/>
                </a:cubicBezTo>
                <a:cubicBezTo>
                  <a:pt x="11747611" y="3161919"/>
                  <a:pt x="11752373" y="3166682"/>
                  <a:pt x="11757136" y="3171444"/>
                </a:cubicBezTo>
                <a:cubicBezTo>
                  <a:pt x="11771423" y="3142869"/>
                  <a:pt x="11761898" y="3104769"/>
                  <a:pt x="11766661" y="3076194"/>
                </a:cubicBezTo>
                <a:cubicBezTo>
                  <a:pt x="11771423" y="3076194"/>
                  <a:pt x="11780948" y="3080957"/>
                  <a:pt x="11790473" y="3080957"/>
                </a:cubicBezTo>
                <a:lnTo>
                  <a:pt x="11790473" y="3038094"/>
                </a:lnTo>
                <a:cubicBezTo>
                  <a:pt x="11785711" y="3033332"/>
                  <a:pt x="11780948" y="3019044"/>
                  <a:pt x="11771423" y="3009567"/>
                </a:cubicBezTo>
                <a:lnTo>
                  <a:pt x="11790473" y="3009567"/>
                </a:lnTo>
                <a:cubicBezTo>
                  <a:pt x="11795236" y="3004804"/>
                  <a:pt x="11795236" y="3009567"/>
                  <a:pt x="11795236" y="2995279"/>
                </a:cubicBezTo>
                <a:cubicBezTo>
                  <a:pt x="11795236" y="2985754"/>
                  <a:pt x="11761898" y="2942892"/>
                  <a:pt x="11747611" y="2928604"/>
                </a:cubicBezTo>
                <a:cubicBezTo>
                  <a:pt x="11752373" y="2923842"/>
                  <a:pt x="11757136" y="2923842"/>
                  <a:pt x="11766661" y="2923842"/>
                </a:cubicBezTo>
                <a:lnTo>
                  <a:pt x="11766661" y="2900029"/>
                </a:lnTo>
                <a:cubicBezTo>
                  <a:pt x="11757136" y="2890504"/>
                  <a:pt x="11747611" y="2876217"/>
                  <a:pt x="11742848" y="2866692"/>
                </a:cubicBezTo>
                <a:cubicBezTo>
                  <a:pt x="11752373" y="2880979"/>
                  <a:pt x="11771423" y="2900029"/>
                  <a:pt x="11799998" y="2914317"/>
                </a:cubicBezTo>
                <a:close/>
                <a:moveTo>
                  <a:pt x="11247596" y="2919079"/>
                </a:moveTo>
                <a:cubicBezTo>
                  <a:pt x="11223784" y="2919079"/>
                  <a:pt x="11190446" y="2928604"/>
                  <a:pt x="11166634" y="2966704"/>
                </a:cubicBezTo>
                <a:cubicBezTo>
                  <a:pt x="11166634" y="2880979"/>
                  <a:pt x="11166634" y="2866692"/>
                  <a:pt x="11161871" y="2866692"/>
                </a:cubicBezTo>
                <a:cubicBezTo>
                  <a:pt x="11180921" y="2871454"/>
                  <a:pt x="11209496" y="2928604"/>
                  <a:pt x="11247596" y="2919079"/>
                </a:cubicBezTo>
                <a:close/>
                <a:moveTo>
                  <a:pt x="11704748" y="2904792"/>
                </a:moveTo>
                <a:cubicBezTo>
                  <a:pt x="11699986" y="2909554"/>
                  <a:pt x="11699986" y="2914317"/>
                  <a:pt x="11685698" y="2914317"/>
                </a:cubicBezTo>
                <a:lnTo>
                  <a:pt x="11657123" y="2914317"/>
                </a:lnTo>
                <a:cubicBezTo>
                  <a:pt x="11661886" y="2895267"/>
                  <a:pt x="11666648" y="2871454"/>
                  <a:pt x="11676173" y="2847642"/>
                </a:cubicBezTo>
                <a:lnTo>
                  <a:pt x="11704748" y="2904792"/>
                </a:lnTo>
                <a:close/>
                <a:moveTo>
                  <a:pt x="11342846" y="2861929"/>
                </a:moveTo>
                <a:lnTo>
                  <a:pt x="11314271" y="2861929"/>
                </a:lnTo>
                <a:lnTo>
                  <a:pt x="11304746" y="2852404"/>
                </a:lnTo>
                <a:lnTo>
                  <a:pt x="11304746" y="2833354"/>
                </a:lnTo>
                <a:cubicBezTo>
                  <a:pt x="11309508" y="2838117"/>
                  <a:pt x="11309508" y="2842879"/>
                  <a:pt x="11323796" y="2842879"/>
                </a:cubicBezTo>
                <a:cubicBezTo>
                  <a:pt x="11333321" y="2842879"/>
                  <a:pt x="11338083" y="2833354"/>
                  <a:pt x="11342846" y="2823829"/>
                </a:cubicBezTo>
                <a:lnTo>
                  <a:pt x="11342846" y="2861929"/>
                </a:lnTo>
                <a:close/>
                <a:moveTo>
                  <a:pt x="11757136" y="2800017"/>
                </a:moveTo>
                <a:cubicBezTo>
                  <a:pt x="11757136" y="2804779"/>
                  <a:pt x="11752373" y="2814304"/>
                  <a:pt x="11747611" y="2819067"/>
                </a:cubicBezTo>
                <a:cubicBezTo>
                  <a:pt x="11742848" y="2819067"/>
                  <a:pt x="11733323" y="2809542"/>
                  <a:pt x="11723798" y="2800017"/>
                </a:cubicBezTo>
                <a:lnTo>
                  <a:pt x="11757136" y="2800017"/>
                </a:lnTo>
                <a:close/>
                <a:moveTo>
                  <a:pt x="11742848" y="2847642"/>
                </a:moveTo>
                <a:cubicBezTo>
                  <a:pt x="11742848" y="2857167"/>
                  <a:pt x="11733323" y="2857167"/>
                  <a:pt x="11723798" y="2866692"/>
                </a:cubicBezTo>
                <a:cubicBezTo>
                  <a:pt x="11733323" y="2880979"/>
                  <a:pt x="11752373" y="2895267"/>
                  <a:pt x="11752373" y="2904792"/>
                </a:cubicBezTo>
                <a:cubicBezTo>
                  <a:pt x="11752373" y="2919079"/>
                  <a:pt x="11738086" y="2914317"/>
                  <a:pt x="11738086" y="2928604"/>
                </a:cubicBezTo>
                <a:cubicBezTo>
                  <a:pt x="11738086" y="2938129"/>
                  <a:pt x="11766661" y="2971467"/>
                  <a:pt x="11780948" y="2995279"/>
                </a:cubicBezTo>
                <a:lnTo>
                  <a:pt x="11761898" y="2995279"/>
                </a:lnTo>
                <a:cubicBezTo>
                  <a:pt x="11761898" y="3000042"/>
                  <a:pt x="11757136" y="2995279"/>
                  <a:pt x="11757136" y="3004804"/>
                </a:cubicBezTo>
                <a:cubicBezTo>
                  <a:pt x="11757136" y="3019044"/>
                  <a:pt x="11771423" y="3033332"/>
                  <a:pt x="11776186" y="3042857"/>
                </a:cubicBezTo>
                <a:cubicBezTo>
                  <a:pt x="11771423" y="3076194"/>
                  <a:pt x="11761898" y="3052382"/>
                  <a:pt x="11752373" y="3071432"/>
                </a:cubicBezTo>
                <a:lnTo>
                  <a:pt x="11752373" y="3138107"/>
                </a:lnTo>
                <a:cubicBezTo>
                  <a:pt x="11747611" y="3138107"/>
                  <a:pt x="11738086" y="3133344"/>
                  <a:pt x="11733323" y="3133344"/>
                </a:cubicBezTo>
                <a:cubicBezTo>
                  <a:pt x="11728561" y="3147632"/>
                  <a:pt x="11728561" y="3166682"/>
                  <a:pt x="11728561" y="3180969"/>
                </a:cubicBezTo>
                <a:cubicBezTo>
                  <a:pt x="11723798" y="3180969"/>
                  <a:pt x="11714273" y="3171444"/>
                  <a:pt x="11709511" y="3166682"/>
                </a:cubicBezTo>
                <a:cubicBezTo>
                  <a:pt x="11690461" y="3180969"/>
                  <a:pt x="11704748" y="3223832"/>
                  <a:pt x="11680936" y="3242882"/>
                </a:cubicBezTo>
                <a:cubicBezTo>
                  <a:pt x="11671411" y="3238119"/>
                  <a:pt x="11666648" y="3223832"/>
                  <a:pt x="11652361" y="3223832"/>
                </a:cubicBezTo>
                <a:cubicBezTo>
                  <a:pt x="11642836" y="3223832"/>
                  <a:pt x="11633311" y="3242882"/>
                  <a:pt x="11623786" y="3252407"/>
                </a:cubicBezTo>
                <a:cubicBezTo>
                  <a:pt x="11619023" y="3252407"/>
                  <a:pt x="11614261" y="3242882"/>
                  <a:pt x="11604736" y="3238119"/>
                </a:cubicBezTo>
                <a:cubicBezTo>
                  <a:pt x="11585686" y="3257169"/>
                  <a:pt x="11566636" y="3285744"/>
                  <a:pt x="11542823" y="3300032"/>
                </a:cubicBezTo>
                <a:lnTo>
                  <a:pt x="11542823" y="3276219"/>
                </a:lnTo>
                <a:cubicBezTo>
                  <a:pt x="11538061" y="3276219"/>
                  <a:pt x="11538061" y="3271457"/>
                  <a:pt x="11528536" y="3271457"/>
                </a:cubicBezTo>
                <a:cubicBezTo>
                  <a:pt x="11514248" y="3271457"/>
                  <a:pt x="11499961" y="3290507"/>
                  <a:pt x="11490436" y="3304794"/>
                </a:cubicBezTo>
                <a:cubicBezTo>
                  <a:pt x="11490436" y="3300032"/>
                  <a:pt x="11485673" y="3290507"/>
                  <a:pt x="11476196" y="3280982"/>
                </a:cubicBezTo>
                <a:cubicBezTo>
                  <a:pt x="11457146" y="3300032"/>
                  <a:pt x="11419046" y="3352419"/>
                  <a:pt x="11404758" y="3352419"/>
                </a:cubicBezTo>
                <a:lnTo>
                  <a:pt x="11380946" y="3352419"/>
                </a:lnTo>
                <a:cubicBezTo>
                  <a:pt x="11385708" y="3347657"/>
                  <a:pt x="11390471" y="3338132"/>
                  <a:pt x="11390471" y="3328607"/>
                </a:cubicBezTo>
                <a:cubicBezTo>
                  <a:pt x="11385708" y="3323844"/>
                  <a:pt x="11390471" y="3323844"/>
                  <a:pt x="11376183" y="3323844"/>
                </a:cubicBezTo>
                <a:cubicBezTo>
                  <a:pt x="11366658" y="3323844"/>
                  <a:pt x="11347608" y="3352419"/>
                  <a:pt x="11338083" y="3361944"/>
                </a:cubicBezTo>
                <a:cubicBezTo>
                  <a:pt x="11333321" y="3352419"/>
                  <a:pt x="11328558" y="3342894"/>
                  <a:pt x="11314271" y="3342894"/>
                </a:cubicBezTo>
                <a:cubicBezTo>
                  <a:pt x="11304746" y="3342894"/>
                  <a:pt x="11295221" y="3352419"/>
                  <a:pt x="11295221" y="3361944"/>
                </a:cubicBezTo>
                <a:cubicBezTo>
                  <a:pt x="11295221" y="3376232"/>
                  <a:pt x="11299983" y="3380994"/>
                  <a:pt x="11309508" y="3385757"/>
                </a:cubicBezTo>
                <a:cubicBezTo>
                  <a:pt x="11299983" y="3395234"/>
                  <a:pt x="11280933" y="3399997"/>
                  <a:pt x="11280933" y="3414284"/>
                </a:cubicBezTo>
                <a:cubicBezTo>
                  <a:pt x="11280933" y="3433334"/>
                  <a:pt x="11295221" y="3433334"/>
                  <a:pt x="11299983" y="3433334"/>
                </a:cubicBezTo>
                <a:cubicBezTo>
                  <a:pt x="11314271" y="3433334"/>
                  <a:pt x="11338083" y="3419047"/>
                  <a:pt x="11352371" y="3414284"/>
                </a:cubicBezTo>
                <a:cubicBezTo>
                  <a:pt x="11352371" y="3433334"/>
                  <a:pt x="11366658" y="3438097"/>
                  <a:pt x="11366658" y="3438097"/>
                </a:cubicBezTo>
                <a:cubicBezTo>
                  <a:pt x="11404758" y="3438097"/>
                  <a:pt x="11390471" y="3380994"/>
                  <a:pt x="11423808" y="3380994"/>
                </a:cubicBezTo>
                <a:lnTo>
                  <a:pt x="11423808" y="3404759"/>
                </a:lnTo>
                <a:cubicBezTo>
                  <a:pt x="11428571" y="3404759"/>
                  <a:pt x="11428571" y="3409522"/>
                  <a:pt x="11438096" y="3409522"/>
                </a:cubicBezTo>
                <a:cubicBezTo>
                  <a:pt x="11452383" y="3409522"/>
                  <a:pt x="11476196" y="3371469"/>
                  <a:pt x="11495198" y="3352419"/>
                </a:cubicBezTo>
                <a:cubicBezTo>
                  <a:pt x="11504723" y="3352419"/>
                  <a:pt x="11509486" y="3366707"/>
                  <a:pt x="11519011" y="3371469"/>
                </a:cubicBezTo>
                <a:cubicBezTo>
                  <a:pt x="11499961" y="3390519"/>
                  <a:pt x="11352371" y="3457147"/>
                  <a:pt x="11314271" y="3457147"/>
                </a:cubicBezTo>
                <a:cubicBezTo>
                  <a:pt x="11276171" y="3457147"/>
                  <a:pt x="11271408" y="3414284"/>
                  <a:pt x="11271408" y="3395234"/>
                </a:cubicBezTo>
                <a:cubicBezTo>
                  <a:pt x="11271408" y="3261932"/>
                  <a:pt x="11742848" y="3290507"/>
                  <a:pt x="11742848" y="3019044"/>
                </a:cubicBezTo>
                <a:cubicBezTo>
                  <a:pt x="11742848" y="2904792"/>
                  <a:pt x="11676173" y="2842879"/>
                  <a:pt x="11676173" y="2819067"/>
                </a:cubicBezTo>
                <a:cubicBezTo>
                  <a:pt x="11676173" y="2804779"/>
                  <a:pt x="11685698" y="2800017"/>
                  <a:pt x="11690461" y="2790492"/>
                </a:cubicBezTo>
                <a:cubicBezTo>
                  <a:pt x="11690461" y="2790492"/>
                  <a:pt x="11742848" y="2828592"/>
                  <a:pt x="11742848" y="2847642"/>
                </a:cubicBezTo>
                <a:close/>
                <a:moveTo>
                  <a:pt x="11852386" y="2804779"/>
                </a:moveTo>
                <a:cubicBezTo>
                  <a:pt x="11847623" y="2804779"/>
                  <a:pt x="11838098" y="2795254"/>
                  <a:pt x="11828573" y="2790492"/>
                </a:cubicBezTo>
                <a:cubicBezTo>
                  <a:pt x="11833336" y="2790492"/>
                  <a:pt x="11842861" y="2785729"/>
                  <a:pt x="11847623" y="2780967"/>
                </a:cubicBezTo>
                <a:cubicBezTo>
                  <a:pt x="11847623" y="2785729"/>
                  <a:pt x="11852386" y="2795254"/>
                  <a:pt x="11852386" y="2804779"/>
                </a:cubicBezTo>
                <a:close/>
                <a:moveTo>
                  <a:pt x="11204734" y="2790492"/>
                </a:moveTo>
                <a:cubicBezTo>
                  <a:pt x="11219021" y="2800017"/>
                  <a:pt x="11238071" y="2809542"/>
                  <a:pt x="11257121" y="2809542"/>
                </a:cubicBezTo>
                <a:cubicBezTo>
                  <a:pt x="11242834" y="2809542"/>
                  <a:pt x="11219021" y="2819067"/>
                  <a:pt x="11209496" y="2819067"/>
                </a:cubicBezTo>
                <a:cubicBezTo>
                  <a:pt x="11185684" y="2819067"/>
                  <a:pt x="11180921" y="2785729"/>
                  <a:pt x="11161871" y="2804779"/>
                </a:cubicBezTo>
                <a:cubicBezTo>
                  <a:pt x="11161871" y="2795254"/>
                  <a:pt x="11166634" y="2780967"/>
                  <a:pt x="11166634" y="2771442"/>
                </a:cubicBezTo>
                <a:cubicBezTo>
                  <a:pt x="11166634" y="2795254"/>
                  <a:pt x="11190446" y="2785729"/>
                  <a:pt x="11204734" y="2790492"/>
                </a:cubicBezTo>
                <a:close/>
                <a:moveTo>
                  <a:pt x="11799998" y="2685717"/>
                </a:moveTo>
                <a:cubicBezTo>
                  <a:pt x="11823811" y="2704767"/>
                  <a:pt x="11852386" y="2719054"/>
                  <a:pt x="11852386" y="2738104"/>
                </a:cubicBezTo>
                <a:cubicBezTo>
                  <a:pt x="11852386" y="2761917"/>
                  <a:pt x="11833336" y="2776204"/>
                  <a:pt x="11819048" y="2776204"/>
                </a:cubicBezTo>
                <a:cubicBezTo>
                  <a:pt x="11795236" y="2776204"/>
                  <a:pt x="11790473" y="2752392"/>
                  <a:pt x="11790473" y="2747629"/>
                </a:cubicBezTo>
                <a:cubicBezTo>
                  <a:pt x="11790473" y="2733342"/>
                  <a:pt x="11795236" y="2719054"/>
                  <a:pt x="11814286" y="2719054"/>
                </a:cubicBezTo>
                <a:cubicBezTo>
                  <a:pt x="11823811" y="2719054"/>
                  <a:pt x="11828573" y="2723817"/>
                  <a:pt x="11833336" y="2728579"/>
                </a:cubicBezTo>
                <a:lnTo>
                  <a:pt x="11833336" y="2747629"/>
                </a:lnTo>
                <a:cubicBezTo>
                  <a:pt x="11828573" y="2747629"/>
                  <a:pt x="11819048" y="2752392"/>
                  <a:pt x="11814286" y="2752392"/>
                </a:cubicBezTo>
                <a:cubicBezTo>
                  <a:pt x="11814286" y="2747629"/>
                  <a:pt x="11814286" y="2742867"/>
                  <a:pt x="11819048" y="2738104"/>
                </a:cubicBezTo>
                <a:cubicBezTo>
                  <a:pt x="11819048" y="2738104"/>
                  <a:pt x="11814286" y="2733342"/>
                  <a:pt x="11804761" y="2733342"/>
                </a:cubicBezTo>
                <a:cubicBezTo>
                  <a:pt x="11804761" y="2738104"/>
                  <a:pt x="11799998" y="2733342"/>
                  <a:pt x="11799998" y="2747629"/>
                </a:cubicBezTo>
                <a:cubicBezTo>
                  <a:pt x="11799998" y="2757154"/>
                  <a:pt x="11804761" y="2766679"/>
                  <a:pt x="11819048" y="2766679"/>
                </a:cubicBezTo>
                <a:cubicBezTo>
                  <a:pt x="11828573" y="2766679"/>
                  <a:pt x="11847623" y="2747629"/>
                  <a:pt x="11847623" y="2738104"/>
                </a:cubicBezTo>
                <a:cubicBezTo>
                  <a:pt x="11847623" y="2719054"/>
                  <a:pt x="11833336" y="2704767"/>
                  <a:pt x="11814286" y="2704767"/>
                </a:cubicBezTo>
                <a:cubicBezTo>
                  <a:pt x="11799998" y="2704767"/>
                  <a:pt x="11790473" y="2714292"/>
                  <a:pt x="11785711" y="2723817"/>
                </a:cubicBezTo>
                <a:cubicBezTo>
                  <a:pt x="11776186" y="2719054"/>
                  <a:pt x="11757136" y="2704767"/>
                  <a:pt x="11747611" y="2704767"/>
                </a:cubicBezTo>
                <a:cubicBezTo>
                  <a:pt x="11728561" y="2704767"/>
                  <a:pt x="11714273" y="2719054"/>
                  <a:pt x="11714273" y="2733342"/>
                </a:cubicBezTo>
                <a:cubicBezTo>
                  <a:pt x="11714273" y="2747629"/>
                  <a:pt x="11728561" y="2766679"/>
                  <a:pt x="11738086" y="2766679"/>
                </a:cubicBezTo>
                <a:cubicBezTo>
                  <a:pt x="11752373" y="2766679"/>
                  <a:pt x="11757136" y="2757154"/>
                  <a:pt x="11761898" y="2752392"/>
                </a:cubicBezTo>
                <a:lnTo>
                  <a:pt x="11761898" y="2738104"/>
                </a:lnTo>
                <a:cubicBezTo>
                  <a:pt x="11757136" y="2733342"/>
                  <a:pt x="11752373" y="2728579"/>
                  <a:pt x="11747611" y="2728579"/>
                </a:cubicBezTo>
                <a:cubicBezTo>
                  <a:pt x="11742848" y="2733342"/>
                  <a:pt x="11747611" y="2738104"/>
                  <a:pt x="11747611" y="2752392"/>
                </a:cubicBezTo>
                <a:lnTo>
                  <a:pt x="11728561" y="2752392"/>
                </a:lnTo>
                <a:cubicBezTo>
                  <a:pt x="11728561" y="2747629"/>
                  <a:pt x="11723798" y="2747629"/>
                  <a:pt x="11723798" y="2733342"/>
                </a:cubicBezTo>
                <a:cubicBezTo>
                  <a:pt x="11723798" y="2723817"/>
                  <a:pt x="11733323" y="2719054"/>
                  <a:pt x="11747611" y="2719054"/>
                </a:cubicBezTo>
                <a:cubicBezTo>
                  <a:pt x="11761898" y="2719054"/>
                  <a:pt x="11776186" y="2733342"/>
                  <a:pt x="11776186" y="2747629"/>
                </a:cubicBezTo>
                <a:cubicBezTo>
                  <a:pt x="11776186" y="2776204"/>
                  <a:pt x="11747611" y="2780967"/>
                  <a:pt x="11738086" y="2780967"/>
                </a:cubicBezTo>
                <a:cubicBezTo>
                  <a:pt x="11728561" y="2780967"/>
                  <a:pt x="11699986" y="2776204"/>
                  <a:pt x="11699986" y="2761917"/>
                </a:cubicBezTo>
                <a:cubicBezTo>
                  <a:pt x="11699986" y="2752392"/>
                  <a:pt x="11704748" y="2742867"/>
                  <a:pt x="11704748" y="2733342"/>
                </a:cubicBezTo>
                <a:cubicBezTo>
                  <a:pt x="11704748" y="2723817"/>
                  <a:pt x="11709511" y="2709529"/>
                  <a:pt x="11709511" y="2695242"/>
                </a:cubicBezTo>
                <a:cubicBezTo>
                  <a:pt x="11728561" y="2690479"/>
                  <a:pt x="11757136" y="2671429"/>
                  <a:pt x="11771423" y="2671429"/>
                </a:cubicBezTo>
                <a:cubicBezTo>
                  <a:pt x="11780948" y="2671429"/>
                  <a:pt x="11790473" y="2680954"/>
                  <a:pt x="11799998" y="2685717"/>
                </a:cubicBezTo>
                <a:close/>
                <a:moveTo>
                  <a:pt x="11633311" y="2766679"/>
                </a:moveTo>
                <a:cubicBezTo>
                  <a:pt x="11642836" y="2723817"/>
                  <a:pt x="11647598" y="2680954"/>
                  <a:pt x="11652361" y="2638092"/>
                </a:cubicBezTo>
                <a:cubicBezTo>
                  <a:pt x="11652361" y="2680954"/>
                  <a:pt x="11652361" y="2723817"/>
                  <a:pt x="11633311" y="2766679"/>
                </a:cubicBezTo>
                <a:close/>
                <a:moveTo>
                  <a:pt x="11599973" y="2666667"/>
                </a:moveTo>
                <a:cubicBezTo>
                  <a:pt x="11585686" y="2695242"/>
                  <a:pt x="11585686" y="2747629"/>
                  <a:pt x="11552348" y="2776204"/>
                </a:cubicBezTo>
                <a:cubicBezTo>
                  <a:pt x="11590448" y="2733342"/>
                  <a:pt x="11585686" y="2661904"/>
                  <a:pt x="11599973" y="2633329"/>
                </a:cubicBezTo>
                <a:lnTo>
                  <a:pt x="11599973" y="2666667"/>
                </a:lnTo>
                <a:close/>
                <a:moveTo>
                  <a:pt x="11152346" y="2652379"/>
                </a:moveTo>
                <a:lnTo>
                  <a:pt x="11152346" y="2633329"/>
                </a:lnTo>
                <a:cubicBezTo>
                  <a:pt x="11157109" y="2638092"/>
                  <a:pt x="11157109" y="2647617"/>
                  <a:pt x="11152346" y="2652379"/>
                </a:cubicBezTo>
                <a:close/>
                <a:moveTo>
                  <a:pt x="11847623" y="2533364"/>
                </a:moveTo>
                <a:cubicBezTo>
                  <a:pt x="11847623" y="2538127"/>
                  <a:pt x="11852386" y="2533364"/>
                  <a:pt x="11852386" y="2547652"/>
                </a:cubicBezTo>
                <a:cubicBezTo>
                  <a:pt x="11852386" y="2557177"/>
                  <a:pt x="11842861" y="2571464"/>
                  <a:pt x="11842861" y="2580989"/>
                </a:cubicBezTo>
                <a:cubicBezTo>
                  <a:pt x="11842861" y="2595277"/>
                  <a:pt x="11842861" y="2595277"/>
                  <a:pt x="11847623" y="2600039"/>
                </a:cubicBezTo>
                <a:cubicBezTo>
                  <a:pt x="11857148" y="2595277"/>
                  <a:pt x="11861911" y="2585752"/>
                  <a:pt x="11866625" y="2576227"/>
                </a:cubicBezTo>
                <a:cubicBezTo>
                  <a:pt x="11871388" y="2666667"/>
                  <a:pt x="11880913" y="2842879"/>
                  <a:pt x="11880913" y="2852404"/>
                </a:cubicBezTo>
                <a:cubicBezTo>
                  <a:pt x="11880913" y="2880979"/>
                  <a:pt x="11833336" y="2895267"/>
                  <a:pt x="11823811" y="2895267"/>
                </a:cubicBezTo>
                <a:cubicBezTo>
                  <a:pt x="11795236" y="2895267"/>
                  <a:pt x="11757136" y="2857167"/>
                  <a:pt x="11757136" y="2838117"/>
                </a:cubicBezTo>
                <a:cubicBezTo>
                  <a:pt x="11757136" y="2809542"/>
                  <a:pt x="11771423" y="2800017"/>
                  <a:pt x="11795236" y="2800017"/>
                </a:cubicBezTo>
                <a:cubicBezTo>
                  <a:pt x="11814286" y="2800017"/>
                  <a:pt x="11847623" y="2819067"/>
                  <a:pt x="11847623" y="2838117"/>
                </a:cubicBezTo>
                <a:cubicBezTo>
                  <a:pt x="11847623" y="2847642"/>
                  <a:pt x="11833336" y="2857167"/>
                  <a:pt x="11823811" y="2857167"/>
                </a:cubicBezTo>
                <a:cubicBezTo>
                  <a:pt x="11809523" y="2857167"/>
                  <a:pt x="11809523" y="2852404"/>
                  <a:pt x="11799998" y="2842879"/>
                </a:cubicBezTo>
                <a:cubicBezTo>
                  <a:pt x="11799998" y="2833354"/>
                  <a:pt x="11809523" y="2828592"/>
                  <a:pt x="11819048" y="2823829"/>
                </a:cubicBezTo>
                <a:cubicBezTo>
                  <a:pt x="11814286" y="2819067"/>
                  <a:pt x="11819048" y="2819067"/>
                  <a:pt x="11804761" y="2819067"/>
                </a:cubicBezTo>
                <a:cubicBezTo>
                  <a:pt x="11795236" y="2819067"/>
                  <a:pt x="11785711" y="2823829"/>
                  <a:pt x="11785711" y="2838117"/>
                </a:cubicBezTo>
                <a:cubicBezTo>
                  <a:pt x="11785711" y="2857167"/>
                  <a:pt x="11809523" y="2866692"/>
                  <a:pt x="11823811" y="2866692"/>
                </a:cubicBezTo>
                <a:cubicBezTo>
                  <a:pt x="11833336" y="2866692"/>
                  <a:pt x="11838098" y="2866692"/>
                  <a:pt x="11847623" y="2857167"/>
                </a:cubicBezTo>
                <a:cubicBezTo>
                  <a:pt x="11852386" y="2861929"/>
                  <a:pt x="11852386" y="2871454"/>
                  <a:pt x="11857148" y="2876217"/>
                </a:cubicBezTo>
                <a:cubicBezTo>
                  <a:pt x="11866625" y="2861929"/>
                  <a:pt x="11871388" y="2847642"/>
                  <a:pt x="11871388" y="2833354"/>
                </a:cubicBezTo>
                <a:cubicBezTo>
                  <a:pt x="11871388" y="2823829"/>
                  <a:pt x="11861911" y="2790492"/>
                  <a:pt x="11861911" y="2771442"/>
                </a:cubicBezTo>
                <a:cubicBezTo>
                  <a:pt x="11861911" y="2761917"/>
                  <a:pt x="11866625" y="2752392"/>
                  <a:pt x="11866625" y="2742867"/>
                </a:cubicBezTo>
                <a:cubicBezTo>
                  <a:pt x="11866625" y="2719054"/>
                  <a:pt x="11842861" y="2690479"/>
                  <a:pt x="11809523" y="2676192"/>
                </a:cubicBezTo>
                <a:cubicBezTo>
                  <a:pt x="11795236" y="2671429"/>
                  <a:pt x="11785711" y="2657142"/>
                  <a:pt x="11771423" y="2657142"/>
                </a:cubicBezTo>
                <a:cubicBezTo>
                  <a:pt x="11761898" y="2657142"/>
                  <a:pt x="11728561" y="2676192"/>
                  <a:pt x="11704748" y="2685717"/>
                </a:cubicBezTo>
                <a:lnTo>
                  <a:pt x="11704748" y="2657142"/>
                </a:lnTo>
                <a:cubicBezTo>
                  <a:pt x="11714273" y="2657142"/>
                  <a:pt x="11752373" y="2666667"/>
                  <a:pt x="11766661" y="2642854"/>
                </a:cubicBezTo>
                <a:lnTo>
                  <a:pt x="11766661" y="2628614"/>
                </a:lnTo>
                <a:lnTo>
                  <a:pt x="11742848" y="2628614"/>
                </a:lnTo>
                <a:cubicBezTo>
                  <a:pt x="11804761" y="2623852"/>
                  <a:pt x="11814286" y="2561939"/>
                  <a:pt x="11809523" y="2519077"/>
                </a:cubicBezTo>
                <a:cubicBezTo>
                  <a:pt x="11819048" y="2528602"/>
                  <a:pt x="11833336" y="2533364"/>
                  <a:pt x="11847623" y="2533364"/>
                </a:cubicBezTo>
                <a:close/>
                <a:moveTo>
                  <a:pt x="11733323" y="2500027"/>
                </a:moveTo>
                <a:cubicBezTo>
                  <a:pt x="11733323" y="2519077"/>
                  <a:pt x="11709511" y="2552414"/>
                  <a:pt x="11685698" y="2561939"/>
                </a:cubicBezTo>
                <a:cubicBezTo>
                  <a:pt x="11676173" y="2533364"/>
                  <a:pt x="11671411" y="2500027"/>
                  <a:pt x="11661886" y="2471452"/>
                </a:cubicBezTo>
                <a:cubicBezTo>
                  <a:pt x="11685698" y="2495264"/>
                  <a:pt x="11709511" y="2504789"/>
                  <a:pt x="11733323" y="2500027"/>
                </a:cubicBezTo>
                <a:close/>
                <a:moveTo>
                  <a:pt x="11866625" y="2500027"/>
                </a:moveTo>
                <a:cubicBezTo>
                  <a:pt x="11857148" y="2504789"/>
                  <a:pt x="11842861" y="2509552"/>
                  <a:pt x="11833336" y="2509552"/>
                </a:cubicBezTo>
                <a:cubicBezTo>
                  <a:pt x="11814286" y="2509552"/>
                  <a:pt x="11804761" y="2509552"/>
                  <a:pt x="11785711" y="2485739"/>
                </a:cubicBezTo>
                <a:cubicBezTo>
                  <a:pt x="11790473" y="2476214"/>
                  <a:pt x="11804761" y="2461927"/>
                  <a:pt x="11809523" y="2452402"/>
                </a:cubicBezTo>
                <a:cubicBezTo>
                  <a:pt x="11814286" y="2442877"/>
                  <a:pt x="11819048" y="2419064"/>
                  <a:pt x="11819048" y="2400014"/>
                </a:cubicBezTo>
                <a:cubicBezTo>
                  <a:pt x="11833336" y="2433352"/>
                  <a:pt x="11852386" y="2466689"/>
                  <a:pt x="11866625" y="2500027"/>
                </a:cubicBezTo>
                <a:close/>
                <a:moveTo>
                  <a:pt x="11790473" y="2342864"/>
                </a:moveTo>
                <a:lnTo>
                  <a:pt x="11776186" y="2328577"/>
                </a:lnTo>
                <a:lnTo>
                  <a:pt x="11776186" y="2309527"/>
                </a:lnTo>
                <a:cubicBezTo>
                  <a:pt x="11780948" y="2319052"/>
                  <a:pt x="11785711" y="2328577"/>
                  <a:pt x="11790473" y="2342864"/>
                </a:cubicBezTo>
                <a:close/>
                <a:moveTo>
                  <a:pt x="11766661" y="2338102"/>
                </a:moveTo>
                <a:cubicBezTo>
                  <a:pt x="11771423" y="2347627"/>
                  <a:pt x="11795236" y="2352389"/>
                  <a:pt x="11799998" y="2352389"/>
                </a:cubicBezTo>
                <a:cubicBezTo>
                  <a:pt x="11804761" y="2361914"/>
                  <a:pt x="11809523" y="2371439"/>
                  <a:pt x="11804761" y="2385727"/>
                </a:cubicBezTo>
                <a:cubicBezTo>
                  <a:pt x="11761898" y="2380964"/>
                  <a:pt x="11747611" y="2357152"/>
                  <a:pt x="11747611" y="2328577"/>
                </a:cubicBezTo>
                <a:cubicBezTo>
                  <a:pt x="11747611" y="2319052"/>
                  <a:pt x="11752373" y="2300002"/>
                  <a:pt x="11761898" y="2285714"/>
                </a:cubicBezTo>
                <a:cubicBezTo>
                  <a:pt x="11766661" y="2300002"/>
                  <a:pt x="11757136" y="2319052"/>
                  <a:pt x="11766661" y="2338102"/>
                </a:cubicBezTo>
                <a:close/>
                <a:moveTo>
                  <a:pt x="11047619" y="2276189"/>
                </a:moveTo>
                <a:cubicBezTo>
                  <a:pt x="11057144" y="2300002"/>
                  <a:pt x="11066669" y="2328577"/>
                  <a:pt x="11085719" y="2357152"/>
                </a:cubicBezTo>
                <a:cubicBezTo>
                  <a:pt x="11052381" y="2357152"/>
                  <a:pt x="11033331" y="2300002"/>
                  <a:pt x="11028569" y="2276189"/>
                </a:cubicBezTo>
                <a:lnTo>
                  <a:pt x="11047619" y="2276189"/>
                </a:lnTo>
                <a:close/>
                <a:moveTo>
                  <a:pt x="11123771" y="2352389"/>
                </a:moveTo>
                <a:cubicBezTo>
                  <a:pt x="11123771" y="2352389"/>
                  <a:pt x="11123771" y="2357152"/>
                  <a:pt x="11114246" y="2357152"/>
                </a:cubicBezTo>
                <a:cubicBezTo>
                  <a:pt x="11095244" y="2357152"/>
                  <a:pt x="11061906" y="2280952"/>
                  <a:pt x="11057144" y="2276189"/>
                </a:cubicBezTo>
                <a:cubicBezTo>
                  <a:pt x="11061906" y="2271427"/>
                  <a:pt x="11071431" y="2266664"/>
                  <a:pt x="11076194" y="2261902"/>
                </a:cubicBezTo>
                <a:cubicBezTo>
                  <a:pt x="11085719" y="2290477"/>
                  <a:pt x="11104721" y="2323814"/>
                  <a:pt x="11123771" y="2352389"/>
                </a:cubicBezTo>
                <a:close/>
                <a:moveTo>
                  <a:pt x="10999994" y="2342864"/>
                </a:moveTo>
                <a:cubicBezTo>
                  <a:pt x="10999994" y="2342864"/>
                  <a:pt x="10995231" y="2342864"/>
                  <a:pt x="10990469" y="2338102"/>
                </a:cubicBezTo>
                <a:cubicBezTo>
                  <a:pt x="10976181" y="2328577"/>
                  <a:pt x="10971419" y="2314289"/>
                  <a:pt x="10957131" y="2300002"/>
                </a:cubicBezTo>
                <a:lnTo>
                  <a:pt x="10952369" y="2300002"/>
                </a:lnTo>
                <a:cubicBezTo>
                  <a:pt x="10957131" y="2309527"/>
                  <a:pt x="10961894" y="2319052"/>
                  <a:pt x="10961894" y="2328577"/>
                </a:cubicBezTo>
                <a:cubicBezTo>
                  <a:pt x="10947606" y="2319052"/>
                  <a:pt x="10933319" y="2304764"/>
                  <a:pt x="10923794" y="2290477"/>
                </a:cubicBezTo>
                <a:cubicBezTo>
                  <a:pt x="10938081" y="2276189"/>
                  <a:pt x="10952369" y="2266664"/>
                  <a:pt x="10966656" y="2261902"/>
                </a:cubicBezTo>
                <a:cubicBezTo>
                  <a:pt x="10976181" y="2285714"/>
                  <a:pt x="10990469" y="2314289"/>
                  <a:pt x="10999994" y="2342864"/>
                </a:cubicBezTo>
                <a:close/>
                <a:moveTo>
                  <a:pt x="11728561" y="2319052"/>
                </a:moveTo>
                <a:cubicBezTo>
                  <a:pt x="11728561" y="2352389"/>
                  <a:pt x="11680936" y="2357152"/>
                  <a:pt x="11671411" y="2357152"/>
                </a:cubicBezTo>
                <a:cubicBezTo>
                  <a:pt x="11642836" y="2357152"/>
                  <a:pt x="11623786" y="2347627"/>
                  <a:pt x="11623786" y="2323814"/>
                </a:cubicBezTo>
                <a:cubicBezTo>
                  <a:pt x="11623786" y="2309527"/>
                  <a:pt x="11638073" y="2295239"/>
                  <a:pt x="11652361" y="2295239"/>
                </a:cubicBezTo>
                <a:cubicBezTo>
                  <a:pt x="11661886" y="2295239"/>
                  <a:pt x="11666648" y="2300002"/>
                  <a:pt x="11671411" y="2304764"/>
                </a:cubicBezTo>
                <a:lnTo>
                  <a:pt x="11671411" y="2323814"/>
                </a:lnTo>
                <a:cubicBezTo>
                  <a:pt x="11666648" y="2323814"/>
                  <a:pt x="11661886" y="2323814"/>
                  <a:pt x="11657123" y="2328577"/>
                </a:cubicBezTo>
                <a:cubicBezTo>
                  <a:pt x="11652361" y="2323814"/>
                  <a:pt x="11647598" y="2323814"/>
                  <a:pt x="11652361" y="2309527"/>
                </a:cubicBezTo>
                <a:cubicBezTo>
                  <a:pt x="11652361" y="2309527"/>
                  <a:pt x="11647598" y="2304764"/>
                  <a:pt x="11638073" y="2304764"/>
                </a:cubicBezTo>
                <a:cubicBezTo>
                  <a:pt x="11638073" y="2309527"/>
                  <a:pt x="11633311" y="2309527"/>
                  <a:pt x="11633311" y="2319052"/>
                </a:cubicBezTo>
                <a:cubicBezTo>
                  <a:pt x="11633311" y="2333339"/>
                  <a:pt x="11647598" y="2338102"/>
                  <a:pt x="11657123" y="2338102"/>
                </a:cubicBezTo>
                <a:cubicBezTo>
                  <a:pt x="11680936" y="2338102"/>
                  <a:pt x="11685698" y="2319052"/>
                  <a:pt x="11685698" y="2314289"/>
                </a:cubicBezTo>
                <a:cubicBezTo>
                  <a:pt x="11685698" y="2295239"/>
                  <a:pt x="11666648" y="2280952"/>
                  <a:pt x="11652361" y="2280952"/>
                </a:cubicBezTo>
                <a:cubicBezTo>
                  <a:pt x="11633311" y="2280952"/>
                  <a:pt x="11609498" y="2304764"/>
                  <a:pt x="11609498" y="2323814"/>
                </a:cubicBezTo>
                <a:cubicBezTo>
                  <a:pt x="11609498" y="2361914"/>
                  <a:pt x="11652361" y="2371439"/>
                  <a:pt x="11666648" y="2371439"/>
                </a:cubicBezTo>
                <a:cubicBezTo>
                  <a:pt x="11680936" y="2371439"/>
                  <a:pt x="11714273" y="2361914"/>
                  <a:pt x="11733323" y="2352389"/>
                </a:cubicBezTo>
                <a:cubicBezTo>
                  <a:pt x="11738086" y="2357152"/>
                  <a:pt x="11742848" y="2371439"/>
                  <a:pt x="11761898" y="2380964"/>
                </a:cubicBezTo>
                <a:cubicBezTo>
                  <a:pt x="11771423" y="2390489"/>
                  <a:pt x="11790473" y="2395252"/>
                  <a:pt x="11799998" y="2400014"/>
                </a:cubicBezTo>
                <a:cubicBezTo>
                  <a:pt x="11804761" y="2404777"/>
                  <a:pt x="11809523" y="2404777"/>
                  <a:pt x="11809523" y="2419064"/>
                </a:cubicBezTo>
                <a:cubicBezTo>
                  <a:pt x="11809523" y="2466689"/>
                  <a:pt x="11747611" y="2490502"/>
                  <a:pt x="11719036" y="2490502"/>
                </a:cubicBezTo>
                <a:cubicBezTo>
                  <a:pt x="11680936" y="2490502"/>
                  <a:pt x="11661886" y="2457164"/>
                  <a:pt x="11661886" y="2433352"/>
                </a:cubicBezTo>
                <a:cubicBezTo>
                  <a:pt x="11661886" y="2395252"/>
                  <a:pt x="11704748" y="2400014"/>
                  <a:pt x="11719036" y="2400014"/>
                </a:cubicBezTo>
                <a:cubicBezTo>
                  <a:pt x="11742848" y="2400014"/>
                  <a:pt x="11766661" y="2395252"/>
                  <a:pt x="11766661" y="2428589"/>
                </a:cubicBezTo>
                <a:cubicBezTo>
                  <a:pt x="11766661" y="2447639"/>
                  <a:pt x="11757136" y="2461927"/>
                  <a:pt x="11738086" y="2461927"/>
                </a:cubicBezTo>
                <a:cubicBezTo>
                  <a:pt x="11728561" y="2461927"/>
                  <a:pt x="11695223" y="2442877"/>
                  <a:pt x="11695223" y="2433352"/>
                </a:cubicBezTo>
                <a:cubicBezTo>
                  <a:pt x="11699986" y="2428589"/>
                  <a:pt x="11704748" y="2423827"/>
                  <a:pt x="11719036" y="2423827"/>
                </a:cubicBezTo>
                <a:cubicBezTo>
                  <a:pt x="11723798" y="2423827"/>
                  <a:pt x="11728561" y="2419064"/>
                  <a:pt x="11738086" y="2442877"/>
                </a:cubicBezTo>
                <a:cubicBezTo>
                  <a:pt x="11752373" y="2438114"/>
                  <a:pt x="11752373" y="2442877"/>
                  <a:pt x="11752373" y="2428589"/>
                </a:cubicBezTo>
                <a:cubicBezTo>
                  <a:pt x="11752373" y="2409539"/>
                  <a:pt x="11723798" y="2409539"/>
                  <a:pt x="11719036" y="2409539"/>
                </a:cubicBezTo>
                <a:cubicBezTo>
                  <a:pt x="11699986" y="2409539"/>
                  <a:pt x="11685698" y="2414302"/>
                  <a:pt x="11685698" y="2433352"/>
                </a:cubicBezTo>
                <a:cubicBezTo>
                  <a:pt x="11685698" y="2466689"/>
                  <a:pt x="11728561" y="2476214"/>
                  <a:pt x="11738086" y="2476214"/>
                </a:cubicBezTo>
                <a:cubicBezTo>
                  <a:pt x="11766661" y="2476214"/>
                  <a:pt x="11780948" y="2438114"/>
                  <a:pt x="11780948" y="2428589"/>
                </a:cubicBezTo>
                <a:cubicBezTo>
                  <a:pt x="11780948" y="2385727"/>
                  <a:pt x="11738086" y="2385727"/>
                  <a:pt x="11719036" y="2385727"/>
                </a:cubicBezTo>
                <a:cubicBezTo>
                  <a:pt x="11685698" y="2385727"/>
                  <a:pt x="11638073" y="2395252"/>
                  <a:pt x="11652361" y="2452402"/>
                </a:cubicBezTo>
                <a:cubicBezTo>
                  <a:pt x="11633311" y="2409539"/>
                  <a:pt x="11585686" y="2338102"/>
                  <a:pt x="11585686" y="2323814"/>
                </a:cubicBezTo>
                <a:cubicBezTo>
                  <a:pt x="11585686" y="2276189"/>
                  <a:pt x="11633311" y="2257139"/>
                  <a:pt x="11666648" y="2257139"/>
                </a:cubicBezTo>
                <a:cubicBezTo>
                  <a:pt x="11709511" y="2257139"/>
                  <a:pt x="11728561" y="2285714"/>
                  <a:pt x="11728561" y="2319052"/>
                </a:cubicBezTo>
                <a:close/>
                <a:moveTo>
                  <a:pt x="11538061" y="2295239"/>
                </a:moveTo>
                <a:cubicBezTo>
                  <a:pt x="11552348" y="2295239"/>
                  <a:pt x="11571398" y="2290477"/>
                  <a:pt x="11585686" y="2285714"/>
                </a:cubicBezTo>
                <a:cubicBezTo>
                  <a:pt x="11571398" y="2300002"/>
                  <a:pt x="11571398" y="2328577"/>
                  <a:pt x="11580923" y="2352389"/>
                </a:cubicBezTo>
                <a:cubicBezTo>
                  <a:pt x="11547586" y="2333339"/>
                  <a:pt x="11466671" y="2304764"/>
                  <a:pt x="11476196" y="2257139"/>
                </a:cubicBezTo>
                <a:cubicBezTo>
                  <a:pt x="11495198" y="2266664"/>
                  <a:pt x="11528536" y="2295239"/>
                  <a:pt x="11538061" y="2295239"/>
                </a:cubicBezTo>
                <a:close/>
                <a:moveTo>
                  <a:pt x="11033331" y="2357152"/>
                </a:moveTo>
                <a:cubicBezTo>
                  <a:pt x="11028569" y="2352389"/>
                  <a:pt x="10980944" y="2271427"/>
                  <a:pt x="10980944" y="2257139"/>
                </a:cubicBezTo>
                <a:cubicBezTo>
                  <a:pt x="10980944" y="2252377"/>
                  <a:pt x="11023806" y="2261902"/>
                  <a:pt x="11047619" y="2357152"/>
                </a:cubicBezTo>
                <a:lnTo>
                  <a:pt x="11033331" y="2357152"/>
                </a:lnTo>
                <a:close/>
                <a:moveTo>
                  <a:pt x="11209496" y="2238137"/>
                </a:moveTo>
                <a:lnTo>
                  <a:pt x="11257121" y="2404777"/>
                </a:lnTo>
                <a:cubicBezTo>
                  <a:pt x="11252359" y="2419064"/>
                  <a:pt x="11247596" y="2438114"/>
                  <a:pt x="11247596" y="2447639"/>
                </a:cubicBezTo>
                <a:lnTo>
                  <a:pt x="11247596" y="2471452"/>
                </a:lnTo>
                <a:cubicBezTo>
                  <a:pt x="11276171" y="2495264"/>
                  <a:pt x="11280933" y="2533364"/>
                  <a:pt x="11304746" y="2566702"/>
                </a:cubicBezTo>
                <a:cubicBezTo>
                  <a:pt x="11280933" y="2557177"/>
                  <a:pt x="11271408" y="2580989"/>
                  <a:pt x="11261883" y="2585752"/>
                </a:cubicBezTo>
                <a:cubicBezTo>
                  <a:pt x="11247596" y="2590514"/>
                  <a:pt x="11228546" y="2600039"/>
                  <a:pt x="11219021" y="2600039"/>
                </a:cubicBezTo>
                <a:cubicBezTo>
                  <a:pt x="11166634" y="2600039"/>
                  <a:pt x="11219021" y="2490502"/>
                  <a:pt x="11176159" y="2452402"/>
                </a:cubicBezTo>
                <a:cubicBezTo>
                  <a:pt x="11161871" y="2528602"/>
                  <a:pt x="11161871" y="2523839"/>
                  <a:pt x="11161871" y="2580989"/>
                </a:cubicBezTo>
                <a:cubicBezTo>
                  <a:pt x="11161871" y="2590514"/>
                  <a:pt x="11157109" y="2595277"/>
                  <a:pt x="11147584" y="2604802"/>
                </a:cubicBezTo>
                <a:lnTo>
                  <a:pt x="11147584" y="2219087"/>
                </a:lnTo>
                <a:cubicBezTo>
                  <a:pt x="11152346" y="2233374"/>
                  <a:pt x="11185684" y="2238137"/>
                  <a:pt x="11209496" y="2238137"/>
                </a:cubicBezTo>
                <a:close/>
                <a:moveTo>
                  <a:pt x="11366658" y="2209562"/>
                </a:moveTo>
                <a:cubicBezTo>
                  <a:pt x="11376183" y="2219087"/>
                  <a:pt x="11385708" y="2233374"/>
                  <a:pt x="11399996" y="2238137"/>
                </a:cubicBezTo>
                <a:cubicBezTo>
                  <a:pt x="11409521" y="2242899"/>
                  <a:pt x="11433333" y="2242899"/>
                  <a:pt x="11447621" y="2242899"/>
                </a:cubicBezTo>
                <a:cubicBezTo>
                  <a:pt x="11466671" y="2271427"/>
                  <a:pt x="11476196" y="2300002"/>
                  <a:pt x="11504723" y="2323814"/>
                </a:cubicBezTo>
                <a:cubicBezTo>
                  <a:pt x="11528536" y="2347627"/>
                  <a:pt x="11566636" y="2357152"/>
                  <a:pt x="11595211" y="2380964"/>
                </a:cubicBezTo>
                <a:cubicBezTo>
                  <a:pt x="11609498" y="2390489"/>
                  <a:pt x="11671411" y="2519077"/>
                  <a:pt x="11671411" y="2561939"/>
                </a:cubicBezTo>
                <a:lnTo>
                  <a:pt x="11671411" y="2585752"/>
                </a:lnTo>
                <a:cubicBezTo>
                  <a:pt x="11633311" y="2585752"/>
                  <a:pt x="11647598" y="2542889"/>
                  <a:pt x="11642836" y="2523839"/>
                </a:cubicBezTo>
                <a:cubicBezTo>
                  <a:pt x="11633311" y="2480977"/>
                  <a:pt x="11609498" y="2433352"/>
                  <a:pt x="11566636" y="2395252"/>
                </a:cubicBezTo>
                <a:cubicBezTo>
                  <a:pt x="11542823" y="2371439"/>
                  <a:pt x="11514248" y="2361914"/>
                  <a:pt x="11495198" y="2347627"/>
                </a:cubicBezTo>
                <a:cubicBezTo>
                  <a:pt x="11457146" y="2328577"/>
                  <a:pt x="11471433" y="2266664"/>
                  <a:pt x="11428571" y="2252377"/>
                </a:cubicBezTo>
                <a:cubicBezTo>
                  <a:pt x="11419046" y="2247662"/>
                  <a:pt x="11399996" y="2252377"/>
                  <a:pt x="11390471" y="2247662"/>
                </a:cubicBezTo>
                <a:cubicBezTo>
                  <a:pt x="11371421" y="2242899"/>
                  <a:pt x="11366658" y="2223849"/>
                  <a:pt x="11352371" y="2209562"/>
                </a:cubicBezTo>
                <a:lnTo>
                  <a:pt x="11366658" y="2209562"/>
                </a:lnTo>
                <a:close/>
                <a:moveTo>
                  <a:pt x="11371421" y="2252377"/>
                </a:moveTo>
                <a:cubicBezTo>
                  <a:pt x="11385708" y="2266664"/>
                  <a:pt x="11419046" y="2257139"/>
                  <a:pt x="11438096" y="2271427"/>
                </a:cubicBezTo>
                <a:cubicBezTo>
                  <a:pt x="11452383" y="2285714"/>
                  <a:pt x="11457146" y="2323814"/>
                  <a:pt x="11471433" y="2347627"/>
                </a:cubicBezTo>
                <a:cubicBezTo>
                  <a:pt x="11490436" y="2366677"/>
                  <a:pt x="11523773" y="2376202"/>
                  <a:pt x="11547586" y="2395252"/>
                </a:cubicBezTo>
                <a:cubicBezTo>
                  <a:pt x="11599973" y="2433352"/>
                  <a:pt x="11619023" y="2476214"/>
                  <a:pt x="11628548" y="2523839"/>
                </a:cubicBezTo>
                <a:cubicBezTo>
                  <a:pt x="11633311" y="2538127"/>
                  <a:pt x="11638073" y="2566702"/>
                  <a:pt x="11638073" y="2595277"/>
                </a:cubicBezTo>
                <a:cubicBezTo>
                  <a:pt x="11652361" y="2595277"/>
                  <a:pt x="11666648" y="2600039"/>
                  <a:pt x="11685698" y="2604802"/>
                </a:cubicBezTo>
                <a:cubicBezTo>
                  <a:pt x="11661886" y="2561939"/>
                  <a:pt x="11761898" y="2547652"/>
                  <a:pt x="11747611" y="2495264"/>
                </a:cubicBezTo>
                <a:cubicBezTo>
                  <a:pt x="11752373" y="2495264"/>
                  <a:pt x="11757136" y="2490502"/>
                  <a:pt x="11766661" y="2490502"/>
                </a:cubicBezTo>
                <a:cubicBezTo>
                  <a:pt x="11780948" y="2490502"/>
                  <a:pt x="11795236" y="2509552"/>
                  <a:pt x="11795236" y="2519077"/>
                </a:cubicBezTo>
                <a:cubicBezTo>
                  <a:pt x="11795236" y="2590514"/>
                  <a:pt x="11771423" y="2585752"/>
                  <a:pt x="11704748" y="2619089"/>
                </a:cubicBezTo>
                <a:cubicBezTo>
                  <a:pt x="11704748" y="2647617"/>
                  <a:pt x="11733323" y="2638092"/>
                  <a:pt x="11752373" y="2642854"/>
                </a:cubicBezTo>
                <a:cubicBezTo>
                  <a:pt x="11747611" y="2642854"/>
                  <a:pt x="11742848" y="2647617"/>
                  <a:pt x="11733323" y="2647617"/>
                </a:cubicBezTo>
                <a:cubicBezTo>
                  <a:pt x="11719036" y="2647617"/>
                  <a:pt x="11647598" y="2609564"/>
                  <a:pt x="11633311" y="2609564"/>
                </a:cubicBezTo>
                <a:lnTo>
                  <a:pt x="11404758" y="2609564"/>
                </a:lnTo>
                <a:cubicBezTo>
                  <a:pt x="11399996" y="2614327"/>
                  <a:pt x="11390471" y="2619089"/>
                  <a:pt x="11390471" y="2633329"/>
                </a:cubicBezTo>
                <a:cubicBezTo>
                  <a:pt x="11390471" y="2642854"/>
                  <a:pt x="11414283" y="2666667"/>
                  <a:pt x="11414283" y="2676192"/>
                </a:cubicBezTo>
                <a:cubicBezTo>
                  <a:pt x="11414283" y="2690479"/>
                  <a:pt x="11380946" y="2714292"/>
                  <a:pt x="11361896" y="2733342"/>
                </a:cubicBezTo>
                <a:cubicBezTo>
                  <a:pt x="11347608" y="2719054"/>
                  <a:pt x="11347608" y="2723817"/>
                  <a:pt x="11347608" y="2700004"/>
                </a:cubicBezTo>
                <a:cubicBezTo>
                  <a:pt x="11338083" y="2700004"/>
                  <a:pt x="11328558" y="2700004"/>
                  <a:pt x="11309508" y="2704767"/>
                </a:cubicBezTo>
                <a:cubicBezTo>
                  <a:pt x="11304746" y="2700004"/>
                  <a:pt x="11299983" y="2700004"/>
                  <a:pt x="11299983" y="2690479"/>
                </a:cubicBezTo>
                <a:cubicBezTo>
                  <a:pt x="11299983" y="2666667"/>
                  <a:pt x="11347608" y="2633329"/>
                  <a:pt x="11352371" y="2628614"/>
                </a:cubicBezTo>
                <a:cubicBezTo>
                  <a:pt x="11347608" y="2623852"/>
                  <a:pt x="11347608" y="2623852"/>
                  <a:pt x="11338083" y="2623852"/>
                </a:cubicBezTo>
                <a:cubicBezTo>
                  <a:pt x="11323796" y="2623852"/>
                  <a:pt x="11309508" y="2633329"/>
                  <a:pt x="11295221" y="2638092"/>
                </a:cubicBezTo>
                <a:cubicBezTo>
                  <a:pt x="11276171" y="2647617"/>
                  <a:pt x="11252359" y="2647617"/>
                  <a:pt x="11228546" y="2652379"/>
                </a:cubicBezTo>
                <a:lnTo>
                  <a:pt x="11219021" y="2661904"/>
                </a:lnTo>
                <a:cubicBezTo>
                  <a:pt x="11223784" y="2666667"/>
                  <a:pt x="11219021" y="2666667"/>
                  <a:pt x="11233309" y="2666667"/>
                </a:cubicBezTo>
                <a:cubicBezTo>
                  <a:pt x="11242834" y="2666667"/>
                  <a:pt x="11280933" y="2657142"/>
                  <a:pt x="11304746" y="2652379"/>
                </a:cubicBezTo>
                <a:cubicBezTo>
                  <a:pt x="11299983" y="2661904"/>
                  <a:pt x="11285696" y="2676192"/>
                  <a:pt x="11285696" y="2690479"/>
                </a:cubicBezTo>
                <a:cubicBezTo>
                  <a:pt x="11285696" y="2709529"/>
                  <a:pt x="11319033" y="2723817"/>
                  <a:pt x="11338083" y="2714292"/>
                </a:cubicBezTo>
                <a:cubicBezTo>
                  <a:pt x="11338083" y="2719054"/>
                  <a:pt x="11347608" y="2747629"/>
                  <a:pt x="11357133" y="2747629"/>
                </a:cubicBezTo>
                <a:cubicBezTo>
                  <a:pt x="11371421" y="2747629"/>
                  <a:pt x="11428571" y="2690479"/>
                  <a:pt x="11428571" y="2676192"/>
                </a:cubicBezTo>
                <a:cubicBezTo>
                  <a:pt x="11428571" y="2666667"/>
                  <a:pt x="11419046" y="2652379"/>
                  <a:pt x="11404758" y="2642854"/>
                </a:cubicBezTo>
                <a:lnTo>
                  <a:pt x="11404758" y="2623852"/>
                </a:lnTo>
                <a:lnTo>
                  <a:pt x="11471433" y="2623852"/>
                </a:lnTo>
                <a:lnTo>
                  <a:pt x="11471433" y="2671429"/>
                </a:lnTo>
                <a:cubicBezTo>
                  <a:pt x="11466671" y="2690479"/>
                  <a:pt x="11461908" y="2709529"/>
                  <a:pt x="11457146" y="2733342"/>
                </a:cubicBezTo>
                <a:cubicBezTo>
                  <a:pt x="11480958" y="2700004"/>
                  <a:pt x="11485673" y="2657142"/>
                  <a:pt x="11485673" y="2623852"/>
                </a:cubicBezTo>
                <a:lnTo>
                  <a:pt x="11523773" y="2623852"/>
                </a:lnTo>
                <a:lnTo>
                  <a:pt x="11523773" y="2690479"/>
                </a:lnTo>
                <a:cubicBezTo>
                  <a:pt x="11514248" y="2709529"/>
                  <a:pt x="11509486" y="2719054"/>
                  <a:pt x="11509486" y="2742867"/>
                </a:cubicBezTo>
                <a:cubicBezTo>
                  <a:pt x="11538061" y="2714292"/>
                  <a:pt x="11538061" y="2661904"/>
                  <a:pt x="11533298" y="2623852"/>
                </a:cubicBezTo>
                <a:lnTo>
                  <a:pt x="11638073" y="2623852"/>
                </a:lnTo>
                <a:cubicBezTo>
                  <a:pt x="11680936" y="2623852"/>
                  <a:pt x="11695223" y="2671429"/>
                  <a:pt x="11695223" y="2709529"/>
                </a:cubicBezTo>
                <a:cubicBezTo>
                  <a:pt x="11695223" y="2719054"/>
                  <a:pt x="11690461" y="2742867"/>
                  <a:pt x="11690461" y="2757154"/>
                </a:cubicBezTo>
                <a:cubicBezTo>
                  <a:pt x="11685698" y="2757154"/>
                  <a:pt x="11676173" y="2752392"/>
                  <a:pt x="11666648" y="2752392"/>
                </a:cubicBezTo>
                <a:cubicBezTo>
                  <a:pt x="11671411" y="2757154"/>
                  <a:pt x="11685698" y="2761917"/>
                  <a:pt x="11685698" y="2771442"/>
                </a:cubicBezTo>
                <a:cubicBezTo>
                  <a:pt x="11685698" y="2785729"/>
                  <a:pt x="11657123" y="2804779"/>
                  <a:pt x="11657123" y="2819067"/>
                </a:cubicBezTo>
                <a:cubicBezTo>
                  <a:pt x="11657123" y="2828592"/>
                  <a:pt x="11666648" y="2819067"/>
                  <a:pt x="11666648" y="2833354"/>
                </a:cubicBezTo>
                <a:cubicBezTo>
                  <a:pt x="11666648" y="2852404"/>
                  <a:pt x="11633311" y="2857167"/>
                  <a:pt x="11619023" y="2857167"/>
                </a:cubicBezTo>
                <a:cubicBezTo>
                  <a:pt x="11619023" y="2857167"/>
                  <a:pt x="11614261" y="2861929"/>
                  <a:pt x="11614261" y="2871454"/>
                </a:cubicBezTo>
                <a:lnTo>
                  <a:pt x="11652361" y="2871454"/>
                </a:lnTo>
                <a:lnTo>
                  <a:pt x="11652361" y="2880979"/>
                </a:lnTo>
                <a:cubicBezTo>
                  <a:pt x="11638073" y="2900029"/>
                  <a:pt x="11628548" y="2923842"/>
                  <a:pt x="11609498" y="2933367"/>
                </a:cubicBezTo>
                <a:cubicBezTo>
                  <a:pt x="11576161" y="2933367"/>
                  <a:pt x="11571398" y="2928604"/>
                  <a:pt x="11566636" y="2928604"/>
                </a:cubicBezTo>
                <a:cubicBezTo>
                  <a:pt x="11571398" y="2923842"/>
                  <a:pt x="11576161" y="2914317"/>
                  <a:pt x="11580923" y="2909554"/>
                </a:cubicBezTo>
                <a:lnTo>
                  <a:pt x="11576161" y="2885742"/>
                </a:lnTo>
                <a:cubicBezTo>
                  <a:pt x="11571398" y="2890504"/>
                  <a:pt x="11566636" y="2900029"/>
                  <a:pt x="11561873" y="2909554"/>
                </a:cubicBezTo>
                <a:cubicBezTo>
                  <a:pt x="11552348" y="2928604"/>
                  <a:pt x="11533298" y="2933367"/>
                  <a:pt x="11523773" y="2933367"/>
                </a:cubicBezTo>
                <a:cubicBezTo>
                  <a:pt x="11509486" y="2933367"/>
                  <a:pt x="11480958" y="2923842"/>
                  <a:pt x="11471433" y="2923842"/>
                </a:cubicBezTo>
                <a:cubicBezTo>
                  <a:pt x="11457146" y="2923842"/>
                  <a:pt x="11380946" y="2933367"/>
                  <a:pt x="11366658" y="2933367"/>
                </a:cubicBezTo>
                <a:cubicBezTo>
                  <a:pt x="11357133" y="2933367"/>
                  <a:pt x="11314271" y="2928604"/>
                  <a:pt x="11285696" y="2923842"/>
                </a:cubicBezTo>
                <a:cubicBezTo>
                  <a:pt x="11276171" y="2923842"/>
                  <a:pt x="11261883" y="2909554"/>
                  <a:pt x="11252359" y="2904792"/>
                </a:cubicBezTo>
                <a:cubicBezTo>
                  <a:pt x="11238071" y="2900029"/>
                  <a:pt x="11219021" y="2900029"/>
                  <a:pt x="11199971" y="2890504"/>
                </a:cubicBezTo>
                <a:cubicBezTo>
                  <a:pt x="11199971" y="2880979"/>
                  <a:pt x="11195209" y="2866692"/>
                  <a:pt x="11190446" y="2857167"/>
                </a:cubicBezTo>
                <a:cubicBezTo>
                  <a:pt x="11176159" y="2852404"/>
                  <a:pt x="11161871" y="2842879"/>
                  <a:pt x="11161871" y="2833354"/>
                </a:cubicBezTo>
                <a:cubicBezTo>
                  <a:pt x="11161871" y="2823829"/>
                  <a:pt x="11166634" y="2819067"/>
                  <a:pt x="11171396" y="2814304"/>
                </a:cubicBezTo>
                <a:cubicBezTo>
                  <a:pt x="11185684" y="2819067"/>
                  <a:pt x="11195209" y="2833354"/>
                  <a:pt x="11204734" y="2833354"/>
                </a:cubicBezTo>
                <a:cubicBezTo>
                  <a:pt x="11219021" y="2833354"/>
                  <a:pt x="11252359" y="2823829"/>
                  <a:pt x="11271408" y="2814304"/>
                </a:cubicBezTo>
                <a:cubicBezTo>
                  <a:pt x="11271408" y="2809542"/>
                  <a:pt x="11266646" y="2800017"/>
                  <a:pt x="11261883" y="2795254"/>
                </a:cubicBezTo>
                <a:cubicBezTo>
                  <a:pt x="11242834" y="2790492"/>
                  <a:pt x="11214259" y="2780967"/>
                  <a:pt x="11190446" y="2780967"/>
                </a:cubicBezTo>
                <a:lnTo>
                  <a:pt x="11180921" y="2780967"/>
                </a:lnTo>
                <a:cubicBezTo>
                  <a:pt x="11180921" y="2771442"/>
                  <a:pt x="11171396" y="2757154"/>
                  <a:pt x="11161871" y="2742867"/>
                </a:cubicBezTo>
                <a:cubicBezTo>
                  <a:pt x="11166634" y="2742867"/>
                  <a:pt x="11171396" y="2747629"/>
                  <a:pt x="11176159" y="2752392"/>
                </a:cubicBezTo>
                <a:cubicBezTo>
                  <a:pt x="11176159" y="2752392"/>
                  <a:pt x="11180921" y="2752392"/>
                  <a:pt x="11180921" y="2742867"/>
                </a:cubicBezTo>
                <a:cubicBezTo>
                  <a:pt x="11180921" y="2728579"/>
                  <a:pt x="11157109" y="2719054"/>
                  <a:pt x="11157109" y="2704767"/>
                </a:cubicBezTo>
                <a:cubicBezTo>
                  <a:pt x="11157109" y="2695242"/>
                  <a:pt x="11171396" y="2652379"/>
                  <a:pt x="11171396" y="2642854"/>
                </a:cubicBezTo>
                <a:cubicBezTo>
                  <a:pt x="11171396" y="2628614"/>
                  <a:pt x="11161871" y="2628614"/>
                  <a:pt x="11161871" y="2619089"/>
                </a:cubicBezTo>
                <a:cubicBezTo>
                  <a:pt x="11161871" y="2604802"/>
                  <a:pt x="11171396" y="2547652"/>
                  <a:pt x="11180921" y="2514314"/>
                </a:cubicBezTo>
                <a:lnTo>
                  <a:pt x="11190446" y="2523839"/>
                </a:lnTo>
                <a:cubicBezTo>
                  <a:pt x="11185684" y="2533364"/>
                  <a:pt x="11180921" y="2547652"/>
                  <a:pt x="11180921" y="2561939"/>
                </a:cubicBezTo>
                <a:cubicBezTo>
                  <a:pt x="11180921" y="2580989"/>
                  <a:pt x="11199971" y="2614327"/>
                  <a:pt x="11219021" y="2614327"/>
                </a:cubicBezTo>
                <a:cubicBezTo>
                  <a:pt x="11238071" y="2614327"/>
                  <a:pt x="11261883" y="2590514"/>
                  <a:pt x="11285696" y="2580989"/>
                </a:cubicBezTo>
                <a:cubicBezTo>
                  <a:pt x="11290458" y="2576227"/>
                  <a:pt x="11309508" y="2580989"/>
                  <a:pt x="11323796" y="2576227"/>
                </a:cubicBezTo>
                <a:cubicBezTo>
                  <a:pt x="11304746" y="2538127"/>
                  <a:pt x="11261883" y="2466689"/>
                  <a:pt x="11261883" y="2466689"/>
                </a:cubicBezTo>
                <a:lnTo>
                  <a:pt x="11261883" y="2428589"/>
                </a:lnTo>
                <a:cubicBezTo>
                  <a:pt x="11276171" y="2442877"/>
                  <a:pt x="11295221" y="2457164"/>
                  <a:pt x="11309508" y="2480977"/>
                </a:cubicBezTo>
                <a:cubicBezTo>
                  <a:pt x="11319033" y="2490502"/>
                  <a:pt x="11314271" y="2509552"/>
                  <a:pt x="11323796" y="2523839"/>
                </a:cubicBezTo>
                <a:cubicBezTo>
                  <a:pt x="11333321" y="2538127"/>
                  <a:pt x="11352371" y="2542889"/>
                  <a:pt x="11366658" y="2552414"/>
                </a:cubicBezTo>
                <a:cubicBezTo>
                  <a:pt x="11376183" y="2557177"/>
                  <a:pt x="11385708" y="2576227"/>
                  <a:pt x="11395233" y="2590514"/>
                </a:cubicBezTo>
                <a:cubicBezTo>
                  <a:pt x="11395233" y="2590514"/>
                  <a:pt x="11399996" y="2590514"/>
                  <a:pt x="11399996" y="2580989"/>
                </a:cubicBezTo>
                <a:cubicBezTo>
                  <a:pt x="11399996" y="2561939"/>
                  <a:pt x="11338083" y="2528602"/>
                  <a:pt x="11338083" y="2523839"/>
                </a:cubicBezTo>
                <a:cubicBezTo>
                  <a:pt x="11328558" y="2509552"/>
                  <a:pt x="11333321" y="2485739"/>
                  <a:pt x="11319033" y="2471452"/>
                </a:cubicBezTo>
                <a:cubicBezTo>
                  <a:pt x="11304746" y="2447639"/>
                  <a:pt x="11276171" y="2433352"/>
                  <a:pt x="11271408" y="2414302"/>
                </a:cubicBezTo>
                <a:cubicBezTo>
                  <a:pt x="11252359" y="2352389"/>
                  <a:pt x="11219021" y="2242899"/>
                  <a:pt x="11219021" y="2228612"/>
                </a:cubicBezTo>
                <a:cubicBezTo>
                  <a:pt x="11219021" y="2219087"/>
                  <a:pt x="11223784" y="2219087"/>
                  <a:pt x="11228546" y="2219087"/>
                </a:cubicBezTo>
                <a:cubicBezTo>
                  <a:pt x="11233309" y="2276189"/>
                  <a:pt x="11261883" y="2323814"/>
                  <a:pt x="11290458" y="2385727"/>
                </a:cubicBezTo>
                <a:cubicBezTo>
                  <a:pt x="11295221" y="2395252"/>
                  <a:pt x="11314271" y="2404777"/>
                  <a:pt x="11319033" y="2419064"/>
                </a:cubicBezTo>
                <a:cubicBezTo>
                  <a:pt x="11328558" y="2433352"/>
                  <a:pt x="11328558" y="2457164"/>
                  <a:pt x="11342846" y="2476214"/>
                </a:cubicBezTo>
                <a:cubicBezTo>
                  <a:pt x="11357133" y="2490502"/>
                  <a:pt x="11380946" y="2490502"/>
                  <a:pt x="11399996" y="2504789"/>
                </a:cubicBezTo>
                <a:cubicBezTo>
                  <a:pt x="11409521" y="2514314"/>
                  <a:pt x="11447621" y="2585752"/>
                  <a:pt x="11447621" y="2557177"/>
                </a:cubicBezTo>
                <a:cubicBezTo>
                  <a:pt x="11447621" y="2547652"/>
                  <a:pt x="11428571" y="2519077"/>
                  <a:pt x="11419046" y="2509552"/>
                </a:cubicBezTo>
                <a:cubicBezTo>
                  <a:pt x="11399996" y="2485739"/>
                  <a:pt x="11371421" y="2480977"/>
                  <a:pt x="11352371" y="2466689"/>
                </a:cubicBezTo>
                <a:cubicBezTo>
                  <a:pt x="11338083" y="2447639"/>
                  <a:pt x="11342846" y="2423827"/>
                  <a:pt x="11328558" y="2409539"/>
                </a:cubicBezTo>
                <a:cubicBezTo>
                  <a:pt x="11323796" y="2400014"/>
                  <a:pt x="11304746" y="2385727"/>
                  <a:pt x="11299983" y="2376202"/>
                </a:cubicBezTo>
                <a:cubicBezTo>
                  <a:pt x="11280933" y="2328577"/>
                  <a:pt x="11242834" y="2242899"/>
                  <a:pt x="11242834" y="2233374"/>
                </a:cubicBezTo>
                <a:lnTo>
                  <a:pt x="11242834" y="2214324"/>
                </a:lnTo>
                <a:cubicBezTo>
                  <a:pt x="11271408" y="2238137"/>
                  <a:pt x="11295221" y="2295239"/>
                  <a:pt x="11309508" y="2328577"/>
                </a:cubicBezTo>
                <a:cubicBezTo>
                  <a:pt x="11319033" y="2347627"/>
                  <a:pt x="11342846" y="2361914"/>
                  <a:pt x="11357133" y="2380964"/>
                </a:cubicBezTo>
                <a:cubicBezTo>
                  <a:pt x="11366658" y="2390489"/>
                  <a:pt x="11366658" y="2414302"/>
                  <a:pt x="11385708" y="2433352"/>
                </a:cubicBezTo>
                <a:cubicBezTo>
                  <a:pt x="11399996" y="2447639"/>
                  <a:pt x="11428571" y="2452402"/>
                  <a:pt x="11452383" y="2471452"/>
                </a:cubicBezTo>
                <a:cubicBezTo>
                  <a:pt x="11466671" y="2480977"/>
                  <a:pt x="11480958" y="2504789"/>
                  <a:pt x="11495198" y="2519077"/>
                </a:cubicBezTo>
                <a:lnTo>
                  <a:pt x="11504723" y="2519077"/>
                </a:lnTo>
                <a:cubicBezTo>
                  <a:pt x="11476196" y="2461927"/>
                  <a:pt x="11423808" y="2452402"/>
                  <a:pt x="11385708" y="2414302"/>
                </a:cubicBezTo>
                <a:cubicBezTo>
                  <a:pt x="11376183" y="2400014"/>
                  <a:pt x="11376183" y="2380964"/>
                  <a:pt x="11366658" y="2371439"/>
                </a:cubicBezTo>
                <a:cubicBezTo>
                  <a:pt x="11357133" y="2357152"/>
                  <a:pt x="11333321" y="2342864"/>
                  <a:pt x="11323796" y="2328577"/>
                </a:cubicBezTo>
                <a:cubicBezTo>
                  <a:pt x="11309508" y="2304764"/>
                  <a:pt x="11304746" y="2261902"/>
                  <a:pt x="11276171" y="2233374"/>
                </a:cubicBezTo>
                <a:cubicBezTo>
                  <a:pt x="11299983" y="2238137"/>
                  <a:pt x="11314271" y="2276189"/>
                  <a:pt x="11328558" y="2295239"/>
                </a:cubicBezTo>
                <a:cubicBezTo>
                  <a:pt x="11342846" y="2314289"/>
                  <a:pt x="11376183" y="2323814"/>
                  <a:pt x="11385708" y="2342864"/>
                </a:cubicBezTo>
                <a:cubicBezTo>
                  <a:pt x="11399996" y="2357152"/>
                  <a:pt x="11399996" y="2380964"/>
                  <a:pt x="11414283" y="2400014"/>
                </a:cubicBezTo>
                <a:cubicBezTo>
                  <a:pt x="11433333" y="2419064"/>
                  <a:pt x="11466671" y="2428589"/>
                  <a:pt x="11495198" y="2447639"/>
                </a:cubicBezTo>
                <a:cubicBezTo>
                  <a:pt x="11509486" y="2461927"/>
                  <a:pt x="11528536" y="2490502"/>
                  <a:pt x="11542823" y="2514314"/>
                </a:cubicBezTo>
                <a:cubicBezTo>
                  <a:pt x="11542823" y="2514314"/>
                  <a:pt x="11547586" y="2514314"/>
                  <a:pt x="11547586" y="2504789"/>
                </a:cubicBezTo>
                <a:cubicBezTo>
                  <a:pt x="11547586" y="2485739"/>
                  <a:pt x="11504723" y="2442877"/>
                  <a:pt x="11490436" y="2428589"/>
                </a:cubicBezTo>
                <a:cubicBezTo>
                  <a:pt x="11471433" y="2414302"/>
                  <a:pt x="11442858" y="2409539"/>
                  <a:pt x="11428571" y="2395252"/>
                </a:cubicBezTo>
                <a:cubicBezTo>
                  <a:pt x="11409521" y="2376202"/>
                  <a:pt x="11409521" y="2347627"/>
                  <a:pt x="11395233" y="2333339"/>
                </a:cubicBezTo>
                <a:cubicBezTo>
                  <a:pt x="11385708" y="2314289"/>
                  <a:pt x="11357133" y="2309527"/>
                  <a:pt x="11342846" y="2295239"/>
                </a:cubicBezTo>
                <a:cubicBezTo>
                  <a:pt x="11333321" y="2285714"/>
                  <a:pt x="11333321" y="2271427"/>
                  <a:pt x="11328558" y="2266664"/>
                </a:cubicBezTo>
                <a:cubicBezTo>
                  <a:pt x="11314271" y="2242899"/>
                  <a:pt x="11290458" y="2223849"/>
                  <a:pt x="11271408" y="2214324"/>
                </a:cubicBezTo>
                <a:cubicBezTo>
                  <a:pt x="11280933" y="2214324"/>
                  <a:pt x="11290458" y="2209562"/>
                  <a:pt x="11304746" y="2209562"/>
                </a:cubicBezTo>
                <a:cubicBezTo>
                  <a:pt x="11333321" y="2209562"/>
                  <a:pt x="11347608" y="2238137"/>
                  <a:pt x="11371421" y="2252377"/>
                </a:cubicBezTo>
                <a:close/>
                <a:moveTo>
                  <a:pt x="11299983" y="2114312"/>
                </a:moveTo>
                <a:cubicBezTo>
                  <a:pt x="11299983" y="2119074"/>
                  <a:pt x="11314271" y="2119074"/>
                  <a:pt x="11323796" y="2123837"/>
                </a:cubicBezTo>
                <a:cubicBezTo>
                  <a:pt x="11328558" y="2123837"/>
                  <a:pt x="11338083" y="2133362"/>
                  <a:pt x="11338083" y="2147649"/>
                </a:cubicBezTo>
                <a:cubicBezTo>
                  <a:pt x="11338083" y="2157174"/>
                  <a:pt x="11319033" y="2180987"/>
                  <a:pt x="11304746" y="2190512"/>
                </a:cubicBezTo>
                <a:cubicBezTo>
                  <a:pt x="11295221" y="2200037"/>
                  <a:pt x="11276171" y="2200037"/>
                  <a:pt x="11266646" y="2200037"/>
                </a:cubicBezTo>
                <a:cubicBezTo>
                  <a:pt x="11252359" y="2200037"/>
                  <a:pt x="11190446" y="2195274"/>
                  <a:pt x="11190446" y="2166699"/>
                </a:cubicBezTo>
                <a:cubicBezTo>
                  <a:pt x="11190446" y="2128599"/>
                  <a:pt x="11223784" y="2128599"/>
                  <a:pt x="11233309" y="2128599"/>
                </a:cubicBezTo>
                <a:cubicBezTo>
                  <a:pt x="11257121" y="2128599"/>
                  <a:pt x="11271408" y="2133362"/>
                  <a:pt x="11271408" y="2152412"/>
                </a:cubicBezTo>
                <a:cubicBezTo>
                  <a:pt x="11271408" y="2161937"/>
                  <a:pt x="11266646" y="2166699"/>
                  <a:pt x="11257121" y="2171462"/>
                </a:cubicBezTo>
                <a:lnTo>
                  <a:pt x="11261883" y="2180987"/>
                </a:lnTo>
                <a:cubicBezTo>
                  <a:pt x="11271408" y="2176224"/>
                  <a:pt x="11285696" y="2161937"/>
                  <a:pt x="11285696" y="2152412"/>
                </a:cubicBezTo>
                <a:cubicBezTo>
                  <a:pt x="11285696" y="2114312"/>
                  <a:pt x="11238071" y="2114312"/>
                  <a:pt x="11233309" y="2114312"/>
                </a:cubicBezTo>
                <a:cubicBezTo>
                  <a:pt x="11199971" y="2114312"/>
                  <a:pt x="11180921" y="2133362"/>
                  <a:pt x="11180921" y="2166699"/>
                </a:cubicBezTo>
                <a:cubicBezTo>
                  <a:pt x="11180921" y="2185749"/>
                  <a:pt x="11190446" y="2190512"/>
                  <a:pt x="11219021" y="2209562"/>
                </a:cubicBezTo>
                <a:cubicBezTo>
                  <a:pt x="11209496" y="2219087"/>
                  <a:pt x="11199971" y="2228612"/>
                  <a:pt x="11185684" y="2228612"/>
                </a:cubicBezTo>
                <a:cubicBezTo>
                  <a:pt x="11147584" y="2228612"/>
                  <a:pt x="11147584" y="2200037"/>
                  <a:pt x="11147584" y="2185749"/>
                </a:cubicBezTo>
                <a:lnTo>
                  <a:pt x="11147584" y="2166699"/>
                </a:lnTo>
                <a:cubicBezTo>
                  <a:pt x="11157109" y="2147649"/>
                  <a:pt x="11152346" y="2123837"/>
                  <a:pt x="11180921" y="2109549"/>
                </a:cubicBezTo>
                <a:cubicBezTo>
                  <a:pt x="11180921" y="2104787"/>
                  <a:pt x="11195209" y="2109549"/>
                  <a:pt x="11204734" y="2104787"/>
                </a:cubicBezTo>
                <a:cubicBezTo>
                  <a:pt x="11223784" y="2095262"/>
                  <a:pt x="11228546" y="2085737"/>
                  <a:pt x="11247596" y="2085737"/>
                </a:cubicBezTo>
                <a:cubicBezTo>
                  <a:pt x="11266646" y="2085737"/>
                  <a:pt x="11266646" y="2095262"/>
                  <a:pt x="11299983" y="2114312"/>
                </a:cubicBezTo>
                <a:close/>
                <a:moveTo>
                  <a:pt x="11919013" y="2057162"/>
                </a:moveTo>
                <a:cubicBezTo>
                  <a:pt x="11909488" y="2061924"/>
                  <a:pt x="11899963" y="2071449"/>
                  <a:pt x="11885675" y="2071449"/>
                </a:cubicBezTo>
                <a:cubicBezTo>
                  <a:pt x="11876150" y="2071449"/>
                  <a:pt x="11861911" y="2061924"/>
                  <a:pt x="11847623" y="2052399"/>
                </a:cubicBezTo>
                <a:cubicBezTo>
                  <a:pt x="11828573" y="2071449"/>
                  <a:pt x="11804761" y="2104787"/>
                  <a:pt x="11790473" y="2104787"/>
                </a:cubicBezTo>
                <a:cubicBezTo>
                  <a:pt x="11780948" y="2104787"/>
                  <a:pt x="11752373" y="2066687"/>
                  <a:pt x="11738086" y="2066687"/>
                </a:cubicBezTo>
                <a:cubicBezTo>
                  <a:pt x="11728561" y="2066687"/>
                  <a:pt x="11719036" y="2076212"/>
                  <a:pt x="11709511" y="2080974"/>
                </a:cubicBezTo>
                <a:lnTo>
                  <a:pt x="11709511" y="2028587"/>
                </a:lnTo>
                <a:cubicBezTo>
                  <a:pt x="11733323" y="2057162"/>
                  <a:pt x="11738086" y="2061924"/>
                  <a:pt x="11757136" y="2061924"/>
                </a:cubicBezTo>
                <a:cubicBezTo>
                  <a:pt x="11771423" y="2061924"/>
                  <a:pt x="11814286" y="2052399"/>
                  <a:pt x="11819048" y="2019062"/>
                </a:cubicBezTo>
                <a:cubicBezTo>
                  <a:pt x="11838098" y="2061924"/>
                  <a:pt x="11890438" y="2066687"/>
                  <a:pt x="11919013" y="2057162"/>
                </a:cubicBezTo>
                <a:close/>
                <a:moveTo>
                  <a:pt x="11033331" y="2057162"/>
                </a:moveTo>
                <a:cubicBezTo>
                  <a:pt x="11009519" y="2038112"/>
                  <a:pt x="11014281" y="2019062"/>
                  <a:pt x="10990469" y="2019062"/>
                </a:cubicBezTo>
                <a:cubicBezTo>
                  <a:pt x="10966656" y="2019062"/>
                  <a:pt x="10961894" y="2052399"/>
                  <a:pt x="10961894" y="2061924"/>
                </a:cubicBezTo>
                <a:cubicBezTo>
                  <a:pt x="10961894" y="2071449"/>
                  <a:pt x="10966656" y="2080974"/>
                  <a:pt x="10976181" y="2090499"/>
                </a:cubicBezTo>
                <a:cubicBezTo>
                  <a:pt x="10985706" y="2090499"/>
                  <a:pt x="10995231" y="2080974"/>
                  <a:pt x="10999994" y="2071449"/>
                </a:cubicBezTo>
                <a:lnTo>
                  <a:pt x="10999994" y="2057162"/>
                </a:lnTo>
                <a:lnTo>
                  <a:pt x="10990469" y="2047637"/>
                </a:lnTo>
                <a:cubicBezTo>
                  <a:pt x="10980944" y="2057162"/>
                  <a:pt x="10976181" y="2061924"/>
                  <a:pt x="10980944" y="2071449"/>
                </a:cubicBezTo>
                <a:cubicBezTo>
                  <a:pt x="10976181" y="2066687"/>
                  <a:pt x="10976181" y="2057162"/>
                  <a:pt x="10976181" y="2047637"/>
                </a:cubicBezTo>
                <a:cubicBezTo>
                  <a:pt x="10976181" y="2047637"/>
                  <a:pt x="10971419" y="2042874"/>
                  <a:pt x="10985706" y="2042874"/>
                </a:cubicBezTo>
                <a:cubicBezTo>
                  <a:pt x="10999994" y="2042874"/>
                  <a:pt x="11004756" y="2057162"/>
                  <a:pt x="11004756" y="2061924"/>
                </a:cubicBezTo>
                <a:cubicBezTo>
                  <a:pt x="11004756" y="2076212"/>
                  <a:pt x="10990469" y="2095262"/>
                  <a:pt x="10980944" y="2095262"/>
                </a:cubicBezTo>
                <a:cubicBezTo>
                  <a:pt x="10957131" y="2095262"/>
                  <a:pt x="10957131" y="2066687"/>
                  <a:pt x="10957131" y="2061924"/>
                </a:cubicBezTo>
                <a:cubicBezTo>
                  <a:pt x="10957131" y="2047637"/>
                  <a:pt x="10957131" y="2014299"/>
                  <a:pt x="10995231" y="2014299"/>
                </a:cubicBezTo>
                <a:cubicBezTo>
                  <a:pt x="10999994" y="2014299"/>
                  <a:pt x="11023806" y="2033349"/>
                  <a:pt x="11033331" y="2057162"/>
                </a:cubicBezTo>
                <a:close/>
                <a:moveTo>
                  <a:pt x="11995213" y="2019062"/>
                </a:moveTo>
                <a:cubicBezTo>
                  <a:pt x="11995213" y="2057162"/>
                  <a:pt x="12052363" y="2076212"/>
                  <a:pt x="12080938" y="2061924"/>
                </a:cubicBezTo>
                <a:cubicBezTo>
                  <a:pt x="12057125" y="2071449"/>
                  <a:pt x="12023788" y="2080974"/>
                  <a:pt x="12009500" y="2080974"/>
                </a:cubicBezTo>
                <a:cubicBezTo>
                  <a:pt x="11985688" y="2080974"/>
                  <a:pt x="11985688" y="2071449"/>
                  <a:pt x="11942825" y="2057162"/>
                </a:cubicBezTo>
                <a:cubicBezTo>
                  <a:pt x="11961875" y="2080974"/>
                  <a:pt x="11995213" y="2100024"/>
                  <a:pt x="12023788" y="2100024"/>
                </a:cubicBezTo>
                <a:cubicBezTo>
                  <a:pt x="12004738" y="2104787"/>
                  <a:pt x="11976163" y="2114312"/>
                  <a:pt x="11961875" y="2114312"/>
                </a:cubicBezTo>
                <a:cubicBezTo>
                  <a:pt x="11952350" y="2114312"/>
                  <a:pt x="11928538" y="2100024"/>
                  <a:pt x="11904725" y="2090499"/>
                </a:cubicBezTo>
                <a:cubicBezTo>
                  <a:pt x="11914250" y="2119074"/>
                  <a:pt x="11952350" y="2128599"/>
                  <a:pt x="11966638" y="2138124"/>
                </a:cubicBezTo>
                <a:cubicBezTo>
                  <a:pt x="11957113" y="2138124"/>
                  <a:pt x="11938063" y="2147649"/>
                  <a:pt x="11928538" y="2147649"/>
                </a:cubicBezTo>
                <a:cubicBezTo>
                  <a:pt x="11890438" y="2147649"/>
                  <a:pt x="11885675" y="2119074"/>
                  <a:pt x="11842861" y="2090499"/>
                </a:cubicBezTo>
                <a:cubicBezTo>
                  <a:pt x="11847623" y="2104787"/>
                  <a:pt x="11885675" y="2142887"/>
                  <a:pt x="11904725" y="2161937"/>
                </a:cubicBezTo>
                <a:cubicBezTo>
                  <a:pt x="11899963" y="2166699"/>
                  <a:pt x="11890438" y="2166699"/>
                  <a:pt x="11880913" y="2166699"/>
                </a:cubicBezTo>
                <a:cubicBezTo>
                  <a:pt x="11852386" y="2166699"/>
                  <a:pt x="11847623" y="2142887"/>
                  <a:pt x="11799998" y="2128599"/>
                </a:cubicBezTo>
                <a:cubicBezTo>
                  <a:pt x="11814286" y="2147649"/>
                  <a:pt x="11833336" y="2166699"/>
                  <a:pt x="11852386" y="2180987"/>
                </a:cubicBezTo>
                <a:cubicBezTo>
                  <a:pt x="11819048" y="2180987"/>
                  <a:pt x="11714273" y="2166699"/>
                  <a:pt x="11714273" y="2100024"/>
                </a:cubicBezTo>
                <a:cubicBezTo>
                  <a:pt x="11714273" y="2085737"/>
                  <a:pt x="11738086" y="2085737"/>
                  <a:pt x="11738086" y="2085737"/>
                </a:cubicBezTo>
                <a:cubicBezTo>
                  <a:pt x="11752373" y="2085737"/>
                  <a:pt x="11780948" y="2119074"/>
                  <a:pt x="11795236" y="2119074"/>
                </a:cubicBezTo>
                <a:cubicBezTo>
                  <a:pt x="11804761" y="2119074"/>
                  <a:pt x="11838098" y="2071449"/>
                  <a:pt x="11847623" y="2071449"/>
                </a:cubicBezTo>
                <a:cubicBezTo>
                  <a:pt x="11861911" y="2071449"/>
                  <a:pt x="11876150" y="2085737"/>
                  <a:pt x="11890438" y="2085737"/>
                </a:cubicBezTo>
                <a:cubicBezTo>
                  <a:pt x="11919013" y="2085737"/>
                  <a:pt x="11947588" y="2033349"/>
                  <a:pt x="11966638" y="2009537"/>
                </a:cubicBezTo>
                <a:cubicBezTo>
                  <a:pt x="11976163" y="2009537"/>
                  <a:pt x="11990450" y="2014299"/>
                  <a:pt x="11995213" y="2019062"/>
                </a:cubicBezTo>
                <a:close/>
                <a:moveTo>
                  <a:pt x="12133325" y="2023824"/>
                </a:moveTo>
                <a:cubicBezTo>
                  <a:pt x="12109513" y="2033349"/>
                  <a:pt x="12061888" y="2047637"/>
                  <a:pt x="12052363" y="2047637"/>
                </a:cubicBezTo>
                <a:cubicBezTo>
                  <a:pt x="12038075" y="2047637"/>
                  <a:pt x="12028550" y="2042874"/>
                  <a:pt x="12014263" y="2033349"/>
                </a:cubicBezTo>
                <a:cubicBezTo>
                  <a:pt x="12019025" y="2028587"/>
                  <a:pt x="12052363" y="2023824"/>
                  <a:pt x="12061888" y="2004774"/>
                </a:cubicBezTo>
                <a:cubicBezTo>
                  <a:pt x="12085700" y="2023824"/>
                  <a:pt x="12109513" y="2023824"/>
                  <a:pt x="12133325" y="2023824"/>
                </a:cubicBezTo>
                <a:close/>
                <a:moveTo>
                  <a:pt x="11428571" y="2023824"/>
                </a:moveTo>
                <a:cubicBezTo>
                  <a:pt x="11385708" y="2014299"/>
                  <a:pt x="11328558" y="2076212"/>
                  <a:pt x="11338083" y="2119074"/>
                </a:cubicBezTo>
                <a:cubicBezTo>
                  <a:pt x="11285696" y="2090499"/>
                  <a:pt x="11280933" y="2071449"/>
                  <a:pt x="11247596" y="2071449"/>
                </a:cubicBezTo>
                <a:cubicBezTo>
                  <a:pt x="11228546" y="2071449"/>
                  <a:pt x="11223784" y="2080974"/>
                  <a:pt x="11204734" y="2090499"/>
                </a:cubicBezTo>
                <a:cubicBezTo>
                  <a:pt x="11195209" y="2095262"/>
                  <a:pt x="11176159" y="2090499"/>
                  <a:pt x="11171396" y="2100024"/>
                </a:cubicBezTo>
                <a:cubicBezTo>
                  <a:pt x="11152346" y="2109549"/>
                  <a:pt x="11147584" y="2133362"/>
                  <a:pt x="11142821" y="2147649"/>
                </a:cubicBezTo>
                <a:cubicBezTo>
                  <a:pt x="11142821" y="2123837"/>
                  <a:pt x="11161871" y="2076212"/>
                  <a:pt x="11180921" y="2057162"/>
                </a:cubicBezTo>
                <a:cubicBezTo>
                  <a:pt x="11185684" y="2061924"/>
                  <a:pt x="11190446" y="2071449"/>
                  <a:pt x="11204734" y="2071449"/>
                </a:cubicBezTo>
                <a:cubicBezTo>
                  <a:pt x="11233309" y="2071449"/>
                  <a:pt x="11290458" y="2009537"/>
                  <a:pt x="11299983" y="2009537"/>
                </a:cubicBezTo>
                <a:cubicBezTo>
                  <a:pt x="11319033" y="2009537"/>
                  <a:pt x="11314271" y="2047637"/>
                  <a:pt x="11342846" y="2047637"/>
                </a:cubicBezTo>
                <a:cubicBezTo>
                  <a:pt x="11352371" y="2047637"/>
                  <a:pt x="11385708" y="2004774"/>
                  <a:pt x="11395233" y="2004774"/>
                </a:cubicBezTo>
                <a:cubicBezTo>
                  <a:pt x="11399996" y="2004774"/>
                  <a:pt x="11423808" y="2019062"/>
                  <a:pt x="11428571" y="2023824"/>
                </a:cubicBezTo>
                <a:close/>
                <a:moveTo>
                  <a:pt x="11623786" y="2009537"/>
                </a:moveTo>
                <a:cubicBezTo>
                  <a:pt x="11638073" y="2014299"/>
                  <a:pt x="11657123" y="2038112"/>
                  <a:pt x="11666648" y="2047637"/>
                </a:cubicBezTo>
                <a:cubicBezTo>
                  <a:pt x="11671411" y="2057162"/>
                  <a:pt x="11671411" y="2061924"/>
                  <a:pt x="11671411" y="2076212"/>
                </a:cubicBezTo>
                <a:cubicBezTo>
                  <a:pt x="11671411" y="2119074"/>
                  <a:pt x="11647598" y="2123837"/>
                  <a:pt x="11619023" y="2123837"/>
                </a:cubicBezTo>
                <a:cubicBezTo>
                  <a:pt x="11576161" y="2123837"/>
                  <a:pt x="11580923" y="2095262"/>
                  <a:pt x="11542823" y="2066687"/>
                </a:cubicBezTo>
                <a:cubicBezTo>
                  <a:pt x="11547586" y="2052399"/>
                  <a:pt x="11590448" y="2038112"/>
                  <a:pt x="11599973" y="2038112"/>
                </a:cubicBezTo>
                <a:cubicBezTo>
                  <a:pt x="11628548" y="2038112"/>
                  <a:pt x="11614261" y="2057162"/>
                  <a:pt x="11633311" y="2076212"/>
                </a:cubicBezTo>
                <a:cubicBezTo>
                  <a:pt x="11628548" y="2076212"/>
                  <a:pt x="11619023" y="2080974"/>
                  <a:pt x="11609498" y="2080974"/>
                </a:cubicBezTo>
                <a:cubicBezTo>
                  <a:pt x="11595211" y="2080974"/>
                  <a:pt x="11580923" y="2090499"/>
                  <a:pt x="11580923" y="2076212"/>
                </a:cubicBezTo>
                <a:cubicBezTo>
                  <a:pt x="11580923" y="2090499"/>
                  <a:pt x="11599973" y="2095262"/>
                  <a:pt x="11609498" y="2095262"/>
                </a:cubicBezTo>
                <a:cubicBezTo>
                  <a:pt x="11623786" y="2095262"/>
                  <a:pt x="11638073" y="2085737"/>
                  <a:pt x="11647598" y="2080974"/>
                </a:cubicBezTo>
                <a:cubicBezTo>
                  <a:pt x="11633311" y="2061924"/>
                  <a:pt x="11638073" y="2023824"/>
                  <a:pt x="11604736" y="2023824"/>
                </a:cubicBezTo>
                <a:cubicBezTo>
                  <a:pt x="11585686" y="2023824"/>
                  <a:pt x="11533298" y="2038112"/>
                  <a:pt x="11533298" y="2066687"/>
                </a:cubicBezTo>
                <a:cubicBezTo>
                  <a:pt x="11533298" y="2076212"/>
                  <a:pt x="11566636" y="2114312"/>
                  <a:pt x="11595211" y="2128599"/>
                </a:cubicBezTo>
                <a:cubicBezTo>
                  <a:pt x="11609498" y="2138124"/>
                  <a:pt x="11633311" y="2138124"/>
                  <a:pt x="11652361" y="2138124"/>
                </a:cubicBezTo>
                <a:cubicBezTo>
                  <a:pt x="11652361" y="2142887"/>
                  <a:pt x="11657123" y="2142887"/>
                  <a:pt x="11657123" y="2157174"/>
                </a:cubicBezTo>
                <a:cubicBezTo>
                  <a:pt x="11657123" y="2171462"/>
                  <a:pt x="11642836" y="2180987"/>
                  <a:pt x="11633311" y="2180987"/>
                </a:cubicBezTo>
                <a:cubicBezTo>
                  <a:pt x="11623786" y="2180987"/>
                  <a:pt x="11576161" y="2147649"/>
                  <a:pt x="11566636" y="2147649"/>
                </a:cubicBezTo>
                <a:cubicBezTo>
                  <a:pt x="11504723" y="2147649"/>
                  <a:pt x="11490436" y="2157174"/>
                  <a:pt x="11447621" y="2209562"/>
                </a:cubicBezTo>
                <a:cubicBezTo>
                  <a:pt x="11447621" y="2214324"/>
                  <a:pt x="11442858" y="2223849"/>
                  <a:pt x="11447621" y="2228612"/>
                </a:cubicBezTo>
                <a:cubicBezTo>
                  <a:pt x="11438096" y="2228612"/>
                  <a:pt x="11423808" y="2233374"/>
                  <a:pt x="11414283" y="2233374"/>
                </a:cubicBezTo>
                <a:cubicBezTo>
                  <a:pt x="11399996" y="2233374"/>
                  <a:pt x="11385708" y="2209562"/>
                  <a:pt x="11376183" y="2200037"/>
                </a:cubicBezTo>
                <a:cubicBezTo>
                  <a:pt x="11361896" y="2190512"/>
                  <a:pt x="11342846" y="2195274"/>
                  <a:pt x="11323796" y="2195274"/>
                </a:cubicBezTo>
                <a:cubicBezTo>
                  <a:pt x="11328558" y="2185749"/>
                  <a:pt x="11338083" y="2171462"/>
                  <a:pt x="11347608" y="2157174"/>
                </a:cubicBezTo>
                <a:cubicBezTo>
                  <a:pt x="11361896" y="2195274"/>
                  <a:pt x="11385708" y="2200037"/>
                  <a:pt x="11414283" y="2200037"/>
                </a:cubicBezTo>
                <a:cubicBezTo>
                  <a:pt x="11466671" y="2200037"/>
                  <a:pt x="11485673" y="2166699"/>
                  <a:pt x="11485673" y="2133362"/>
                </a:cubicBezTo>
                <a:cubicBezTo>
                  <a:pt x="11485673" y="2100024"/>
                  <a:pt x="11480958" y="2071449"/>
                  <a:pt x="11438096" y="2071449"/>
                </a:cubicBezTo>
                <a:cubicBezTo>
                  <a:pt x="11419046" y="2071449"/>
                  <a:pt x="11376183" y="2085737"/>
                  <a:pt x="11376183" y="2114312"/>
                </a:cubicBezTo>
                <a:cubicBezTo>
                  <a:pt x="11376183" y="2142887"/>
                  <a:pt x="11409521" y="2161937"/>
                  <a:pt x="11419046" y="2161937"/>
                </a:cubicBezTo>
                <a:cubicBezTo>
                  <a:pt x="11442858" y="2161937"/>
                  <a:pt x="11457146" y="2142887"/>
                  <a:pt x="11457146" y="2133362"/>
                </a:cubicBezTo>
                <a:cubicBezTo>
                  <a:pt x="11457146" y="2119074"/>
                  <a:pt x="11442858" y="2109549"/>
                  <a:pt x="11428571" y="2104787"/>
                </a:cubicBezTo>
                <a:cubicBezTo>
                  <a:pt x="11423808" y="2109549"/>
                  <a:pt x="11419046" y="2109549"/>
                  <a:pt x="11414283" y="2114312"/>
                </a:cubicBezTo>
                <a:cubicBezTo>
                  <a:pt x="11423808" y="2119074"/>
                  <a:pt x="11438096" y="2123837"/>
                  <a:pt x="11447621" y="2133362"/>
                </a:cubicBezTo>
                <a:cubicBezTo>
                  <a:pt x="11442858" y="2142887"/>
                  <a:pt x="11433333" y="2147649"/>
                  <a:pt x="11419046" y="2147649"/>
                </a:cubicBezTo>
                <a:cubicBezTo>
                  <a:pt x="11395233" y="2147649"/>
                  <a:pt x="11390471" y="2119074"/>
                  <a:pt x="11390471" y="2114312"/>
                </a:cubicBezTo>
                <a:cubicBezTo>
                  <a:pt x="11390471" y="2090499"/>
                  <a:pt x="11433333" y="2085737"/>
                  <a:pt x="11438096" y="2085737"/>
                </a:cubicBezTo>
                <a:cubicBezTo>
                  <a:pt x="11452383" y="2085737"/>
                  <a:pt x="11461908" y="2080974"/>
                  <a:pt x="11466671" y="2100024"/>
                </a:cubicBezTo>
                <a:cubicBezTo>
                  <a:pt x="11471433" y="2114312"/>
                  <a:pt x="11476196" y="2138124"/>
                  <a:pt x="11476196" y="2152412"/>
                </a:cubicBezTo>
                <a:cubicBezTo>
                  <a:pt x="11476196" y="2180987"/>
                  <a:pt x="11419046" y="2190512"/>
                  <a:pt x="11414283" y="2190512"/>
                </a:cubicBezTo>
                <a:cubicBezTo>
                  <a:pt x="11357133" y="2190512"/>
                  <a:pt x="11352371" y="2138124"/>
                  <a:pt x="11352371" y="2114312"/>
                </a:cubicBezTo>
                <a:cubicBezTo>
                  <a:pt x="11352371" y="2061924"/>
                  <a:pt x="11390471" y="2038112"/>
                  <a:pt x="11423808" y="2038112"/>
                </a:cubicBezTo>
                <a:cubicBezTo>
                  <a:pt x="11438096" y="2038112"/>
                  <a:pt x="11452383" y="2047637"/>
                  <a:pt x="11466671" y="2047637"/>
                </a:cubicBezTo>
                <a:cubicBezTo>
                  <a:pt x="11495198" y="2047637"/>
                  <a:pt x="11499961" y="2023824"/>
                  <a:pt x="11509486" y="1995249"/>
                </a:cubicBezTo>
                <a:cubicBezTo>
                  <a:pt x="11519011" y="1995249"/>
                  <a:pt x="11528536" y="1980962"/>
                  <a:pt x="11538061" y="1980962"/>
                </a:cubicBezTo>
                <a:cubicBezTo>
                  <a:pt x="11552348" y="1980962"/>
                  <a:pt x="11595211" y="2000012"/>
                  <a:pt x="11623786" y="2009537"/>
                </a:cubicBezTo>
                <a:close/>
                <a:moveTo>
                  <a:pt x="11095244" y="2057162"/>
                </a:moveTo>
                <a:cubicBezTo>
                  <a:pt x="11100006" y="2076212"/>
                  <a:pt x="11114246" y="2119074"/>
                  <a:pt x="11114246" y="2128599"/>
                </a:cubicBezTo>
                <a:cubicBezTo>
                  <a:pt x="11114246" y="2157174"/>
                  <a:pt x="11061906" y="2219087"/>
                  <a:pt x="11038094" y="2219087"/>
                </a:cubicBezTo>
                <a:cubicBezTo>
                  <a:pt x="11014281" y="2219087"/>
                  <a:pt x="11004756" y="2152412"/>
                  <a:pt x="11004756" y="2142887"/>
                </a:cubicBezTo>
                <a:cubicBezTo>
                  <a:pt x="11004756" y="2123837"/>
                  <a:pt x="11019044" y="2100024"/>
                  <a:pt x="11038094" y="2100024"/>
                </a:cubicBezTo>
                <a:cubicBezTo>
                  <a:pt x="11057144" y="2100024"/>
                  <a:pt x="11061906" y="2123837"/>
                  <a:pt x="11061906" y="2133362"/>
                </a:cubicBezTo>
                <a:cubicBezTo>
                  <a:pt x="11061906" y="2147649"/>
                  <a:pt x="11057144" y="2157174"/>
                  <a:pt x="11033331" y="2161937"/>
                </a:cubicBezTo>
                <a:cubicBezTo>
                  <a:pt x="11028569" y="2157174"/>
                  <a:pt x="11023806" y="2147649"/>
                  <a:pt x="11028569" y="2138124"/>
                </a:cubicBezTo>
                <a:lnTo>
                  <a:pt x="11028569" y="2152412"/>
                </a:lnTo>
                <a:cubicBezTo>
                  <a:pt x="11033331" y="2152412"/>
                  <a:pt x="11028569" y="2157174"/>
                  <a:pt x="11042856" y="2157174"/>
                </a:cubicBezTo>
                <a:cubicBezTo>
                  <a:pt x="11052381" y="2157174"/>
                  <a:pt x="11061906" y="2147649"/>
                  <a:pt x="11061906" y="2133362"/>
                </a:cubicBezTo>
                <a:cubicBezTo>
                  <a:pt x="11061906" y="2123837"/>
                  <a:pt x="11047619" y="2104787"/>
                  <a:pt x="11033331" y="2104787"/>
                </a:cubicBezTo>
                <a:cubicBezTo>
                  <a:pt x="11009519" y="2104787"/>
                  <a:pt x="11009519" y="2138124"/>
                  <a:pt x="11009519" y="2142887"/>
                </a:cubicBezTo>
                <a:cubicBezTo>
                  <a:pt x="11009519" y="2157174"/>
                  <a:pt x="11019044" y="2214324"/>
                  <a:pt x="11042856" y="2214324"/>
                </a:cubicBezTo>
                <a:cubicBezTo>
                  <a:pt x="11057144" y="2214324"/>
                  <a:pt x="11100006" y="2157174"/>
                  <a:pt x="11104721" y="2147649"/>
                </a:cubicBezTo>
                <a:cubicBezTo>
                  <a:pt x="11109484" y="2142887"/>
                  <a:pt x="11109484" y="2138124"/>
                  <a:pt x="11109484" y="2128599"/>
                </a:cubicBezTo>
                <a:cubicBezTo>
                  <a:pt x="11109484" y="2114312"/>
                  <a:pt x="11100006" y="2100024"/>
                  <a:pt x="11095244" y="2085737"/>
                </a:cubicBezTo>
                <a:cubicBezTo>
                  <a:pt x="11090481" y="2071449"/>
                  <a:pt x="11090481" y="2047637"/>
                  <a:pt x="11080956" y="2038112"/>
                </a:cubicBezTo>
                <a:cubicBezTo>
                  <a:pt x="11057144" y="2004774"/>
                  <a:pt x="11014281" y="1976199"/>
                  <a:pt x="10999994" y="1976199"/>
                </a:cubicBezTo>
                <a:cubicBezTo>
                  <a:pt x="10980944" y="1976199"/>
                  <a:pt x="10952369" y="2004774"/>
                  <a:pt x="10938081" y="2023824"/>
                </a:cubicBezTo>
                <a:cubicBezTo>
                  <a:pt x="10928556" y="2033349"/>
                  <a:pt x="10933319" y="2052399"/>
                  <a:pt x="10923794" y="2066687"/>
                </a:cubicBezTo>
                <a:cubicBezTo>
                  <a:pt x="10890456" y="2109549"/>
                  <a:pt x="10880931" y="2100024"/>
                  <a:pt x="10880931" y="2142887"/>
                </a:cubicBezTo>
                <a:cubicBezTo>
                  <a:pt x="10880931" y="2161937"/>
                  <a:pt x="10885694" y="2214324"/>
                  <a:pt x="10919031" y="2214324"/>
                </a:cubicBezTo>
                <a:cubicBezTo>
                  <a:pt x="10952369" y="2214324"/>
                  <a:pt x="10966656" y="2166699"/>
                  <a:pt x="10966656" y="2157174"/>
                </a:cubicBezTo>
                <a:cubicBezTo>
                  <a:pt x="10966656" y="2142887"/>
                  <a:pt x="10961894" y="2109549"/>
                  <a:pt x="10938081" y="2109549"/>
                </a:cubicBezTo>
                <a:cubicBezTo>
                  <a:pt x="10919031" y="2109549"/>
                  <a:pt x="10909506" y="2138124"/>
                  <a:pt x="10909506" y="2138124"/>
                </a:cubicBezTo>
                <a:cubicBezTo>
                  <a:pt x="10909506" y="2152412"/>
                  <a:pt x="10923794" y="2152412"/>
                  <a:pt x="10928556" y="2157174"/>
                </a:cubicBezTo>
                <a:lnTo>
                  <a:pt x="10909506" y="2157174"/>
                </a:lnTo>
                <a:lnTo>
                  <a:pt x="10909506" y="2123837"/>
                </a:lnTo>
                <a:cubicBezTo>
                  <a:pt x="10919031" y="2114312"/>
                  <a:pt x="10928556" y="2104787"/>
                  <a:pt x="10938081" y="2104787"/>
                </a:cubicBezTo>
                <a:cubicBezTo>
                  <a:pt x="10966656" y="2104787"/>
                  <a:pt x="10971419" y="2147649"/>
                  <a:pt x="10971419" y="2152412"/>
                </a:cubicBezTo>
                <a:cubicBezTo>
                  <a:pt x="10971419" y="2185749"/>
                  <a:pt x="10942844" y="2219087"/>
                  <a:pt x="10919031" y="2219087"/>
                </a:cubicBezTo>
                <a:cubicBezTo>
                  <a:pt x="10880931" y="2219087"/>
                  <a:pt x="10876169" y="2152412"/>
                  <a:pt x="10876169" y="2142887"/>
                </a:cubicBezTo>
                <a:cubicBezTo>
                  <a:pt x="10876169" y="2100024"/>
                  <a:pt x="10885694" y="2109549"/>
                  <a:pt x="10919031" y="2061924"/>
                </a:cubicBezTo>
                <a:cubicBezTo>
                  <a:pt x="10923794" y="2052399"/>
                  <a:pt x="10923794" y="2033349"/>
                  <a:pt x="10933319" y="2023824"/>
                </a:cubicBezTo>
                <a:cubicBezTo>
                  <a:pt x="10966656" y="1976199"/>
                  <a:pt x="10976181" y="1976199"/>
                  <a:pt x="10999994" y="1976199"/>
                </a:cubicBezTo>
                <a:cubicBezTo>
                  <a:pt x="11023806" y="1976199"/>
                  <a:pt x="11090481" y="2023824"/>
                  <a:pt x="11095244" y="2057162"/>
                </a:cubicBezTo>
                <a:close/>
                <a:moveTo>
                  <a:pt x="11304746" y="1971437"/>
                </a:moveTo>
                <a:cubicBezTo>
                  <a:pt x="11319033" y="1971437"/>
                  <a:pt x="11328558" y="1966674"/>
                  <a:pt x="11338083" y="1961912"/>
                </a:cubicBezTo>
                <a:cubicBezTo>
                  <a:pt x="11338083" y="1961912"/>
                  <a:pt x="11342846" y="1957149"/>
                  <a:pt x="11342846" y="1971437"/>
                </a:cubicBezTo>
                <a:cubicBezTo>
                  <a:pt x="11342846" y="1980962"/>
                  <a:pt x="11323796" y="1985724"/>
                  <a:pt x="11309508" y="1990487"/>
                </a:cubicBezTo>
                <a:cubicBezTo>
                  <a:pt x="11304746" y="1995249"/>
                  <a:pt x="11295221" y="1995249"/>
                  <a:pt x="11285696" y="1995249"/>
                </a:cubicBezTo>
                <a:cubicBezTo>
                  <a:pt x="11276171" y="2009537"/>
                  <a:pt x="11266646" y="2023824"/>
                  <a:pt x="11252359" y="2033349"/>
                </a:cubicBezTo>
                <a:cubicBezTo>
                  <a:pt x="11238071" y="2042874"/>
                  <a:pt x="11219021" y="2057162"/>
                  <a:pt x="11204734" y="2057162"/>
                </a:cubicBezTo>
                <a:cubicBezTo>
                  <a:pt x="11195209" y="2057162"/>
                  <a:pt x="11190446" y="2042874"/>
                  <a:pt x="11180921" y="2042874"/>
                </a:cubicBezTo>
                <a:cubicBezTo>
                  <a:pt x="11142821" y="2042874"/>
                  <a:pt x="11152346" y="2080974"/>
                  <a:pt x="11138059" y="2109549"/>
                </a:cubicBezTo>
                <a:lnTo>
                  <a:pt x="11138059" y="2004774"/>
                </a:lnTo>
                <a:cubicBezTo>
                  <a:pt x="11147584" y="2009537"/>
                  <a:pt x="11157109" y="2009537"/>
                  <a:pt x="11166634" y="2009537"/>
                </a:cubicBezTo>
                <a:cubicBezTo>
                  <a:pt x="11209496" y="2009537"/>
                  <a:pt x="11228546" y="1995249"/>
                  <a:pt x="11261883" y="1942862"/>
                </a:cubicBezTo>
                <a:cubicBezTo>
                  <a:pt x="11276171" y="1952387"/>
                  <a:pt x="11295221" y="1971437"/>
                  <a:pt x="11304746" y="1971437"/>
                </a:cubicBezTo>
                <a:close/>
                <a:moveTo>
                  <a:pt x="11599973" y="1876187"/>
                </a:moveTo>
                <a:cubicBezTo>
                  <a:pt x="11609498" y="1880949"/>
                  <a:pt x="11628548" y="1876187"/>
                  <a:pt x="11642836" y="1885712"/>
                </a:cubicBezTo>
                <a:cubicBezTo>
                  <a:pt x="11657123" y="1899999"/>
                  <a:pt x="11685698" y="1933337"/>
                  <a:pt x="11685698" y="1947624"/>
                </a:cubicBezTo>
                <a:cubicBezTo>
                  <a:pt x="11685698" y="1966674"/>
                  <a:pt x="11633311" y="1990487"/>
                  <a:pt x="11614261" y="1990487"/>
                </a:cubicBezTo>
                <a:cubicBezTo>
                  <a:pt x="11585686" y="1990487"/>
                  <a:pt x="11547586" y="1976199"/>
                  <a:pt x="11547586" y="1952387"/>
                </a:cubicBezTo>
                <a:cubicBezTo>
                  <a:pt x="11547586" y="1938099"/>
                  <a:pt x="11571398" y="1914287"/>
                  <a:pt x="11585686" y="1914287"/>
                </a:cubicBezTo>
                <a:cubicBezTo>
                  <a:pt x="11595211" y="1914287"/>
                  <a:pt x="11614261" y="1923812"/>
                  <a:pt x="11628548" y="1933337"/>
                </a:cubicBezTo>
                <a:cubicBezTo>
                  <a:pt x="11623786" y="1947624"/>
                  <a:pt x="11609498" y="1957149"/>
                  <a:pt x="11599973" y="1966674"/>
                </a:cubicBezTo>
                <a:cubicBezTo>
                  <a:pt x="11599973" y="1966674"/>
                  <a:pt x="11595211" y="1971437"/>
                  <a:pt x="11609498" y="1971437"/>
                </a:cubicBezTo>
                <a:cubicBezTo>
                  <a:pt x="11619023" y="1971437"/>
                  <a:pt x="11642836" y="1947624"/>
                  <a:pt x="11642836" y="1938099"/>
                </a:cubicBezTo>
                <a:cubicBezTo>
                  <a:pt x="11642836" y="1919049"/>
                  <a:pt x="11595211" y="1904762"/>
                  <a:pt x="11585686" y="1904762"/>
                </a:cubicBezTo>
                <a:cubicBezTo>
                  <a:pt x="11571398" y="1904762"/>
                  <a:pt x="11557111" y="1904762"/>
                  <a:pt x="11542823" y="1933337"/>
                </a:cubicBezTo>
                <a:cubicBezTo>
                  <a:pt x="11538061" y="1933337"/>
                  <a:pt x="11533298" y="1919049"/>
                  <a:pt x="11523773" y="1914287"/>
                </a:cubicBezTo>
                <a:cubicBezTo>
                  <a:pt x="11504723" y="1904762"/>
                  <a:pt x="11480958" y="1904762"/>
                  <a:pt x="11466671" y="1904762"/>
                </a:cubicBezTo>
                <a:cubicBezTo>
                  <a:pt x="11457146" y="1904762"/>
                  <a:pt x="11433333" y="1919049"/>
                  <a:pt x="11433333" y="1933337"/>
                </a:cubicBezTo>
                <a:cubicBezTo>
                  <a:pt x="11433333" y="1942862"/>
                  <a:pt x="11438096" y="1947624"/>
                  <a:pt x="11447621" y="1957149"/>
                </a:cubicBezTo>
                <a:cubicBezTo>
                  <a:pt x="11447621" y="1957149"/>
                  <a:pt x="11452383" y="1957149"/>
                  <a:pt x="11457146" y="1952387"/>
                </a:cubicBezTo>
                <a:cubicBezTo>
                  <a:pt x="11452383" y="1947624"/>
                  <a:pt x="11447621" y="1947624"/>
                  <a:pt x="11447621" y="1933337"/>
                </a:cubicBezTo>
                <a:cubicBezTo>
                  <a:pt x="11447621" y="1923812"/>
                  <a:pt x="11452383" y="1928574"/>
                  <a:pt x="11452383" y="1919049"/>
                </a:cubicBezTo>
                <a:lnTo>
                  <a:pt x="11476196" y="1919049"/>
                </a:lnTo>
                <a:cubicBezTo>
                  <a:pt x="11490436" y="1923812"/>
                  <a:pt x="11499961" y="1919049"/>
                  <a:pt x="11509486" y="1923812"/>
                </a:cubicBezTo>
                <a:cubicBezTo>
                  <a:pt x="11519011" y="1923812"/>
                  <a:pt x="11533298" y="1947624"/>
                  <a:pt x="11533298" y="1957149"/>
                </a:cubicBezTo>
                <a:cubicBezTo>
                  <a:pt x="11533298" y="1976199"/>
                  <a:pt x="11466671" y="1995249"/>
                  <a:pt x="11461908" y="1995249"/>
                </a:cubicBezTo>
                <a:cubicBezTo>
                  <a:pt x="11452383" y="1995249"/>
                  <a:pt x="11442858" y="1985724"/>
                  <a:pt x="11433333" y="1976199"/>
                </a:cubicBezTo>
                <a:cubicBezTo>
                  <a:pt x="11404758" y="1980962"/>
                  <a:pt x="11385708" y="1961912"/>
                  <a:pt x="11385708" y="1942862"/>
                </a:cubicBezTo>
                <a:cubicBezTo>
                  <a:pt x="11385708" y="1928574"/>
                  <a:pt x="11404758" y="1919049"/>
                  <a:pt x="11423808" y="1904762"/>
                </a:cubicBezTo>
                <a:cubicBezTo>
                  <a:pt x="11433333" y="1899999"/>
                  <a:pt x="11438096" y="1885712"/>
                  <a:pt x="11452383" y="1880949"/>
                </a:cubicBezTo>
                <a:cubicBezTo>
                  <a:pt x="11457146" y="1876187"/>
                  <a:pt x="11466671" y="1876187"/>
                  <a:pt x="11476196" y="1876187"/>
                </a:cubicBezTo>
                <a:cubicBezTo>
                  <a:pt x="11490436" y="1876187"/>
                  <a:pt x="11490436" y="1885712"/>
                  <a:pt x="11504723" y="1885712"/>
                </a:cubicBezTo>
                <a:cubicBezTo>
                  <a:pt x="11514248" y="1885712"/>
                  <a:pt x="11547586" y="1866710"/>
                  <a:pt x="11557111" y="1866710"/>
                </a:cubicBezTo>
                <a:cubicBezTo>
                  <a:pt x="11571398" y="1866710"/>
                  <a:pt x="11580923" y="1871424"/>
                  <a:pt x="11599973" y="1876187"/>
                </a:cubicBezTo>
                <a:close/>
                <a:moveTo>
                  <a:pt x="11004756" y="1923812"/>
                </a:moveTo>
                <a:cubicBezTo>
                  <a:pt x="10976181" y="1928574"/>
                  <a:pt x="10971419" y="1880949"/>
                  <a:pt x="10957131" y="1861947"/>
                </a:cubicBezTo>
                <a:cubicBezTo>
                  <a:pt x="10976181" y="1876187"/>
                  <a:pt x="10990469" y="1899999"/>
                  <a:pt x="11004756" y="1923812"/>
                </a:cubicBezTo>
                <a:close/>
                <a:moveTo>
                  <a:pt x="11023806" y="1880949"/>
                </a:moveTo>
                <a:cubicBezTo>
                  <a:pt x="11057144" y="1880949"/>
                  <a:pt x="11052381" y="1857185"/>
                  <a:pt x="11066669" y="1838135"/>
                </a:cubicBezTo>
                <a:cubicBezTo>
                  <a:pt x="11138059" y="1857185"/>
                  <a:pt x="11123771" y="2009537"/>
                  <a:pt x="11123771" y="2076212"/>
                </a:cubicBezTo>
                <a:lnTo>
                  <a:pt x="11133296" y="2333339"/>
                </a:lnTo>
                <a:cubicBezTo>
                  <a:pt x="11119009" y="2314289"/>
                  <a:pt x="11080956" y="2266664"/>
                  <a:pt x="11080956" y="2257139"/>
                </a:cubicBezTo>
                <a:cubicBezTo>
                  <a:pt x="11080956" y="2242899"/>
                  <a:pt x="11109484" y="2209562"/>
                  <a:pt x="11109484" y="2180987"/>
                </a:cubicBezTo>
                <a:cubicBezTo>
                  <a:pt x="11047619" y="2204799"/>
                  <a:pt x="11090481" y="2257139"/>
                  <a:pt x="11038094" y="2257139"/>
                </a:cubicBezTo>
                <a:cubicBezTo>
                  <a:pt x="11023806" y="2257139"/>
                  <a:pt x="10985706" y="2233374"/>
                  <a:pt x="10980944" y="2223849"/>
                </a:cubicBezTo>
                <a:cubicBezTo>
                  <a:pt x="10961894" y="2233374"/>
                  <a:pt x="10919031" y="2271427"/>
                  <a:pt x="10895219" y="2271427"/>
                </a:cubicBezTo>
                <a:cubicBezTo>
                  <a:pt x="10885694" y="2271427"/>
                  <a:pt x="10861881" y="2266664"/>
                  <a:pt x="10847594" y="2266664"/>
                </a:cubicBezTo>
                <a:cubicBezTo>
                  <a:pt x="10852356" y="2266664"/>
                  <a:pt x="10861881" y="2266664"/>
                  <a:pt x="10866644" y="2252377"/>
                </a:cubicBezTo>
                <a:cubicBezTo>
                  <a:pt x="10761869" y="2276189"/>
                  <a:pt x="10790444" y="2142887"/>
                  <a:pt x="10752344" y="2090499"/>
                </a:cubicBezTo>
                <a:cubicBezTo>
                  <a:pt x="10752344" y="2090499"/>
                  <a:pt x="10747581" y="2085737"/>
                  <a:pt x="10747581" y="2100024"/>
                </a:cubicBezTo>
                <a:cubicBezTo>
                  <a:pt x="10747581" y="2109549"/>
                  <a:pt x="10757106" y="2123837"/>
                  <a:pt x="10757106" y="2133362"/>
                </a:cubicBezTo>
                <a:cubicBezTo>
                  <a:pt x="10766631" y="2166699"/>
                  <a:pt x="10761869" y="2247662"/>
                  <a:pt x="10828544" y="2266664"/>
                </a:cubicBezTo>
                <a:cubicBezTo>
                  <a:pt x="10752344" y="2271427"/>
                  <a:pt x="10747581" y="2166699"/>
                  <a:pt x="10728531" y="2119074"/>
                </a:cubicBezTo>
                <a:lnTo>
                  <a:pt x="10719054" y="2128599"/>
                </a:lnTo>
                <a:cubicBezTo>
                  <a:pt x="10728531" y="2161937"/>
                  <a:pt x="10738056" y="2200037"/>
                  <a:pt x="10752344" y="2233374"/>
                </a:cubicBezTo>
                <a:cubicBezTo>
                  <a:pt x="10719054" y="2214324"/>
                  <a:pt x="10723769" y="2157174"/>
                  <a:pt x="10700004" y="2133362"/>
                </a:cubicBezTo>
                <a:cubicBezTo>
                  <a:pt x="10719054" y="2119074"/>
                  <a:pt x="10742819" y="2085737"/>
                  <a:pt x="10752344" y="2085737"/>
                </a:cubicBezTo>
                <a:cubicBezTo>
                  <a:pt x="10766631" y="2085737"/>
                  <a:pt x="10776156" y="2090499"/>
                  <a:pt x="10776156" y="2090499"/>
                </a:cubicBezTo>
                <a:cubicBezTo>
                  <a:pt x="10776156" y="2100024"/>
                  <a:pt x="10780919" y="2114312"/>
                  <a:pt x="10780919" y="2128599"/>
                </a:cubicBezTo>
                <a:cubicBezTo>
                  <a:pt x="10780919" y="2133362"/>
                  <a:pt x="10780919" y="2242899"/>
                  <a:pt x="10842831" y="2242899"/>
                </a:cubicBezTo>
                <a:cubicBezTo>
                  <a:pt x="10852356" y="2242899"/>
                  <a:pt x="10852356" y="2238137"/>
                  <a:pt x="10857119" y="2233374"/>
                </a:cubicBezTo>
                <a:cubicBezTo>
                  <a:pt x="10785681" y="2233374"/>
                  <a:pt x="10804731" y="2147649"/>
                  <a:pt x="10790444" y="2104787"/>
                </a:cubicBezTo>
                <a:cubicBezTo>
                  <a:pt x="10795206" y="2100024"/>
                  <a:pt x="10809494" y="2095262"/>
                  <a:pt x="10819019" y="2090499"/>
                </a:cubicBezTo>
                <a:cubicBezTo>
                  <a:pt x="10838069" y="2080974"/>
                  <a:pt x="10847594" y="2042874"/>
                  <a:pt x="10852356" y="2033349"/>
                </a:cubicBezTo>
                <a:cubicBezTo>
                  <a:pt x="10876169" y="1985724"/>
                  <a:pt x="10895219" y="1961912"/>
                  <a:pt x="10895219" y="1923812"/>
                </a:cubicBezTo>
                <a:cubicBezTo>
                  <a:pt x="10895219" y="1914287"/>
                  <a:pt x="10890456" y="1895237"/>
                  <a:pt x="10885694" y="1880949"/>
                </a:cubicBezTo>
                <a:cubicBezTo>
                  <a:pt x="10890456" y="1880949"/>
                  <a:pt x="10890456" y="1876187"/>
                  <a:pt x="10904744" y="1876187"/>
                </a:cubicBezTo>
                <a:cubicBezTo>
                  <a:pt x="10914269" y="1876187"/>
                  <a:pt x="10942844" y="1919049"/>
                  <a:pt x="10957131" y="1942862"/>
                </a:cubicBezTo>
                <a:lnTo>
                  <a:pt x="10971419" y="1942862"/>
                </a:lnTo>
                <a:cubicBezTo>
                  <a:pt x="10971419" y="1938099"/>
                  <a:pt x="10976181" y="1942862"/>
                  <a:pt x="10976181" y="1928574"/>
                </a:cubicBezTo>
                <a:cubicBezTo>
                  <a:pt x="10976181" y="1919049"/>
                  <a:pt x="10942844" y="1890474"/>
                  <a:pt x="10919031" y="1866710"/>
                </a:cubicBezTo>
                <a:cubicBezTo>
                  <a:pt x="10933319" y="1857185"/>
                  <a:pt x="10952369" y="1847660"/>
                  <a:pt x="10961894" y="1833372"/>
                </a:cubicBezTo>
                <a:cubicBezTo>
                  <a:pt x="10976181" y="1857185"/>
                  <a:pt x="11004756" y="1880949"/>
                  <a:pt x="11023806" y="1880949"/>
                </a:cubicBezTo>
                <a:close/>
                <a:moveTo>
                  <a:pt x="11280933" y="1876187"/>
                </a:moveTo>
                <a:cubicBezTo>
                  <a:pt x="11280933" y="1904762"/>
                  <a:pt x="11233309" y="1971437"/>
                  <a:pt x="11209496" y="1985724"/>
                </a:cubicBezTo>
                <a:cubicBezTo>
                  <a:pt x="11199971" y="1990487"/>
                  <a:pt x="11180921" y="1995249"/>
                  <a:pt x="11171396" y="1995249"/>
                </a:cubicBezTo>
                <a:cubicBezTo>
                  <a:pt x="11123771" y="1995249"/>
                  <a:pt x="11138059" y="1971437"/>
                  <a:pt x="11138059" y="1947624"/>
                </a:cubicBezTo>
                <a:lnTo>
                  <a:pt x="11138059" y="1928574"/>
                </a:lnTo>
                <a:lnTo>
                  <a:pt x="11138059" y="1914287"/>
                </a:lnTo>
                <a:cubicBezTo>
                  <a:pt x="11138059" y="1890474"/>
                  <a:pt x="11190446" y="1871424"/>
                  <a:pt x="11199971" y="1871424"/>
                </a:cubicBezTo>
                <a:cubicBezTo>
                  <a:pt x="11223784" y="1871424"/>
                  <a:pt x="11247596" y="1876187"/>
                  <a:pt x="11247596" y="1895237"/>
                </a:cubicBezTo>
                <a:cubicBezTo>
                  <a:pt x="11247596" y="1919049"/>
                  <a:pt x="11223784" y="1942862"/>
                  <a:pt x="11195209" y="1933337"/>
                </a:cubicBezTo>
                <a:lnTo>
                  <a:pt x="11176159" y="1938099"/>
                </a:lnTo>
                <a:cubicBezTo>
                  <a:pt x="11185684" y="1947624"/>
                  <a:pt x="11195209" y="1947624"/>
                  <a:pt x="11204734" y="1947624"/>
                </a:cubicBezTo>
                <a:cubicBezTo>
                  <a:pt x="11247596" y="1947624"/>
                  <a:pt x="11261883" y="1914287"/>
                  <a:pt x="11261883" y="1890474"/>
                </a:cubicBezTo>
                <a:cubicBezTo>
                  <a:pt x="11261883" y="1857185"/>
                  <a:pt x="11204734" y="1857185"/>
                  <a:pt x="11199971" y="1857185"/>
                </a:cubicBezTo>
                <a:cubicBezTo>
                  <a:pt x="11190446" y="1857185"/>
                  <a:pt x="11157109" y="1876187"/>
                  <a:pt x="11138059" y="1885712"/>
                </a:cubicBezTo>
                <a:lnTo>
                  <a:pt x="11138059" y="1857185"/>
                </a:lnTo>
                <a:cubicBezTo>
                  <a:pt x="11138059" y="1842897"/>
                  <a:pt x="11142821" y="1842897"/>
                  <a:pt x="11152346" y="1833372"/>
                </a:cubicBezTo>
                <a:cubicBezTo>
                  <a:pt x="11171396" y="1833372"/>
                  <a:pt x="11199971" y="1823847"/>
                  <a:pt x="11214259" y="1823847"/>
                </a:cubicBezTo>
                <a:cubicBezTo>
                  <a:pt x="11238071" y="1823847"/>
                  <a:pt x="11280933" y="1857185"/>
                  <a:pt x="11280933" y="1876187"/>
                </a:cubicBezTo>
                <a:close/>
                <a:moveTo>
                  <a:pt x="11861911" y="1828610"/>
                </a:moveTo>
                <a:cubicBezTo>
                  <a:pt x="11928538" y="1885712"/>
                  <a:pt x="11961875" y="1919049"/>
                  <a:pt x="11961875" y="1966674"/>
                </a:cubicBezTo>
                <a:cubicBezTo>
                  <a:pt x="11961875" y="2019062"/>
                  <a:pt x="11919013" y="2047637"/>
                  <a:pt x="11885675" y="2047637"/>
                </a:cubicBezTo>
                <a:cubicBezTo>
                  <a:pt x="11833336" y="2047637"/>
                  <a:pt x="11819048" y="1995249"/>
                  <a:pt x="11819048" y="1971437"/>
                </a:cubicBezTo>
                <a:cubicBezTo>
                  <a:pt x="11819048" y="1923812"/>
                  <a:pt x="11838098" y="1899999"/>
                  <a:pt x="11876150" y="1899999"/>
                </a:cubicBezTo>
                <a:cubicBezTo>
                  <a:pt x="11923775" y="1899999"/>
                  <a:pt x="11933300" y="1928574"/>
                  <a:pt x="11933300" y="1952387"/>
                </a:cubicBezTo>
                <a:cubicBezTo>
                  <a:pt x="11933300" y="1990487"/>
                  <a:pt x="11909488" y="2004774"/>
                  <a:pt x="11885675" y="2004774"/>
                </a:cubicBezTo>
                <a:cubicBezTo>
                  <a:pt x="11861911" y="2004774"/>
                  <a:pt x="11852386" y="1980962"/>
                  <a:pt x="11852386" y="1961912"/>
                </a:cubicBezTo>
                <a:cubicBezTo>
                  <a:pt x="11852386" y="1942862"/>
                  <a:pt x="11857148" y="1928574"/>
                  <a:pt x="11876150" y="1928574"/>
                </a:cubicBezTo>
                <a:cubicBezTo>
                  <a:pt x="11885675" y="1928574"/>
                  <a:pt x="11899963" y="1938099"/>
                  <a:pt x="11899963" y="1947624"/>
                </a:cubicBezTo>
                <a:cubicBezTo>
                  <a:pt x="11899963" y="1966674"/>
                  <a:pt x="11861911" y="1961912"/>
                  <a:pt x="11857148" y="1966674"/>
                </a:cubicBezTo>
                <a:cubicBezTo>
                  <a:pt x="11861911" y="1971437"/>
                  <a:pt x="11866625" y="1980962"/>
                  <a:pt x="11880913" y="1980962"/>
                </a:cubicBezTo>
                <a:cubicBezTo>
                  <a:pt x="11890438" y="1980962"/>
                  <a:pt x="11914250" y="1957149"/>
                  <a:pt x="11914250" y="1947624"/>
                </a:cubicBezTo>
                <a:cubicBezTo>
                  <a:pt x="11914250" y="1928574"/>
                  <a:pt x="11885675" y="1914287"/>
                  <a:pt x="11876150" y="1914287"/>
                </a:cubicBezTo>
                <a:cubicBezTo>
                  <a:pt x="11847623" y="1914287"/>
                  <a:pt x="11838098" y="1947624"/>
                  <a:pt x="11838098" y="1961912"/>
                </a:cubicBezTo>
                <a:cubicBezTo>
                  <a:pt x="11838098" y="1985724"/>
                  <a:pt x="11857148" y="2019062"/>
                  <a:pt x="11885675" y="2019062"/>
                </a:cubicBezTo>
                <a:cubicBezTo>
                  <a:pt x="11928538" y="2019062"/>
                  <a:pt x="11947588" y="1985724"/>
                  <a:pt x="11947588" y="1957149"/>
                </a:cubicBezTo>
                <a:cubicBezTo>
                  <a:pt x="11947588" y="1909524"/>
                  <a:pt x="11919013" y="1885712"/>
                  <a:pt x="11880913" y="1885712"/>
                </a:cubicBezTo>
                <a:cubicBezTo>
                  <a:pt x="11847623" y="1885712"/>
                  <a:pt x="11804761" y="1904762"/>
                  <a:pt x="11804761" y="1966674"/>
                </a:cubicBezTo>
                <a:cubicBezTo>
                  <a:pt x="11795236" y="1961912"/>
                  <a:pt x="11780948" y="1952387"/>
                  <a:pt x="11766661" y="1952387"/>
                </a:cubicBezTo>
                <a:cubicBezTo>
                  <a:pt x="11738086" y="1952387"/>
                  <a:pt x="11728561" y="1976199"/>
                  <a:pt x="11728561" y="1995249"/>
                </a:cubicBezTo>
                <a:cubicBezTo>
                  <a:pt x="11728561" y="2019062"/>
                  <a:pt x="11752373" y="2028587"/>
                  <a:pt x="11761898" y="2028587"/>
                </a:cubicBezTo>
                <a:cubicBezTo>
                  <a:pt x="11776186" y="2028587"/>
                  <a:pt x="11795236" y="2009537"/>
                  <a:pt x="11795236" y="2000012"/>
                </a:cubicBezTo>
                <a:cubicBezTo>
                  <a:pt x="11795236" y="1990487"/>
                  <a:pt x="11785711" y="1980962"/>
                  <a:pt x="11776186" y="1976199"/>
                </a:cubicBezTo>
                <a:lnTo>
                  <a:pt x="11761898" y="1976199"/>
                </a:lnTo>
                <a:cubicBezTo>
                  <a:pt x="11757136" y="1980962"/>
                  <a:pt x="11752373" y="1985724"/>
                  <a:pt x="11752373" y="1990487"/>
                </a:cubicBezTo>
                <a:cubicBezTo>
                  <a:pt x="11757136" y="1995249"/>
                  <a:pt x="11766661" y="1990487"/>
                  <a:pt x="11776186" y="1990487"/>
                </a:cubicBezTo>
                <a:cubicBezTo>
                  <a:pt x="11776186" y="1990487"/>
                  <a:pt x="11780948" y="1985724"/>
                  <a:pt x="11780948" y="2000012"/>
                </a:cubicBezTo>
                <a:cubicBezTo>
                  <a:pt x="11780948" y="2009537"/>
                  <a:pt x="11771423" y="2014299"/>
                  <a:pt x="11761898" y="2014299"/>
                </a:cubicBezTo>
                <a:cubicBezTo>
                  <a:pt x="11738086" y="2014299"/>
                  <a:pt x="11742848" y="1995249"/>
                  <a:pt x="11742848" y="1990487"/>
                </a:cubicBezTo>
                <a:cubicBezTo>
                  <a:pt x="11742848" y="1971437"/>
                  <a:pt x="11757136" y="1966674"/>
                  <a:pt x="11771423" y="1966674"/>
                </a:cubicBezTo>
                <a:cubicBezTo>
                  <a:pt x="11790473" y="1966674"/>
                  <a:pt x="11804761" y="1990487"/>
                  <a:pt x="11804761" y="2009537"/>
                </a:cubicBezTo>
                <a:cubicBezTo>
                  <a:pt x="11804761" y="2038112"/>
                  <a:pt x="11780948" y="2047637"/>
                  <a:pt x="11757136" y="2047637"/>
                </a:cubicBezTo>
                <a:cubicBezTo>
                  <a:pt x="11714273" y="2047637"/>
                  <a:pt x="11714273" y="2000012"/>
                  <a:pt x="11714273" y="1990487"/>
                </a:cubicBezTo>
                <a:cubicBezTo>
                  <a:pt x="11714273" y="1952387"/>
                  <a:pt x="11785711" y="1819085"/>
                  <a:pt x="11833336" y="1819085"/>
                </a:cubicBezTo>
                <a:cubicBezTo>
                  <a:pt x="11842861" y="1819085"/>
                  <a:pt x="11852386" y="1819085"/>
                  <a:pt x="11861911" y="1828610"/>
                </a:cubicBezTo>
                <a:close/>
                <a:moveTo>
                  <a:pt x="10871406" y="1885712"/>
                </a:moveTo>
                <a:cubicBezTo>
                  <a:pt x="10880931" y="1895237"/>
                  <a:pt x="10880931" y="1914287"/>
                  <a:pt x="10880931" y="1928574"/>
                </a:cubicBezTo>
                <a:cubicBezTo>
                  <a:pt x="10880931" y="1938099"/>
                  <a:pt x="10880931" y="1952387"/>
                  <a:pt x="10876169" y="1961912"/>
                </a:cubicBezTo>
                <a:cubicBezTo>
                  <a:pt x="10885694" y="1909524"/>
                  <a:pt x="10785681" y="1828610"/>
                  <a:pt x="10757106" y="1828610"/>
                </a:cubicBezTo>
                <a:cubicBezTo>
                  <a:pt x="10709529" y="1828610"/>
                  <a:pt x="10685717" y="1919049"/>
                  <a:pt x="10680954" y="1923812"/>
                </a:cubicBezTo>
                <a:cubicBezTo>
                  <a:pt x="10657142" y="1947624"/>
                  <a:pt x="10628567" y="1995249"/>
                  <a:pt x="10628567" y="2023824"/>
                </a:cubicBezTo>
                <a:cubicBezTo>
                  <a:pt x="10628567" y="2042874"/>
                  <a:pt x="10647617" y="2095262"/>
                  <a:pt x="10680954" y="2095262"/>
                </a:cubicBezTo>
                <a:cubicBezTo>
                  <a:pt x="10714292" y="2095262"/>
                  <a:pt x="10719054" y="2038112"/>
                  <a:pt x="10719054" y="2033349"/>
                </a:cubicBezTo>
                <a:cubicBezTo>
                  <a:pt x="10719054" y="2009537"/>
                  <a:pt x="10704767" y="1990487"/>
                  <a:pt x="10685717" y="1990487"/>
                </a:cubicBezTo>
                <a:cubicBezTo>
                  <a:pt x="10671429" y="1990487"/>
                  <a:pt x="10657142" y="2009537"/>
                  <a:pt x="10657142" y="2023824"/>
                </a:cubicBezTo>
                <a:cubicBezTo>
                  <a:pt x="10657142" y="2033349"/>
                  <a:pt x="10661904" y="2038112"/>
                  <a:pt x="10671429" y="2042874"/>
                </a:cubicBezTo>
                <a:cubicBezTo>
                  <a:pt x="10671429" y="2033349"/>
                  <a:pt x="10671429" y="2019062"/>
                  <a:pt x="10680954" y="2004774"/>
                </a:cubicBezTo>
                <a:cubicBezTo>
                  <a:pt x="10704767" y="2000012"/>
                  <a:pt x="10704767" y="2023824"/>
                  <a:pt x="10704767" y="2038112"/>
                </a:cubicBezTo>
                <a:cubicBezTo>
                  <a:pt x="10704767" y="2057162"/>
                  <a:pt x="10695242" y="2080974"/>
                  <a:pt x="10676192" y="2080974"/>
                </a:cubicBezTo>
                <a:cubicBezTo>
                  <a:pt x="10647617" y="2080974"/>
                  <a:pt x="10642854" y="2023824"/>
                  <a:pt x="10642854" y="2019062"/>
                </a:cubicBezTo>
                <a:cubicBezTo>
                  <a:pt x="10642854" y="1985724"/>
                  <a:pt x="10661904" y="1966674"/>
                  <a:pt x="10695242" y="1928574"/>
                </a:cubicBezTo>
                <a:cubicBezTo>
                  <a:pt x="10700004" y="1919049"/>
                  <a:pt x="10714292" y="1842897"/>
                  <a:pt x="10757106" y="1842897"/>
                </a:cubicBezTo>
                <a:cubicBezTo>
                  <a:pt x="10776156" y="1842897"/>
                  <a:pt x="10828544" y="1885712"/>
                  <a:pt x="10842831" y="1909524"/>
                </a:cubicBezTo>
                <a:cubicBezTo>
                  <a:pt x="10857119" y="1923812"/>
                  <a:pt x="10861881" y="1952387"/>
                  <a:pt x="10861881" y="1966674"/>
                </a:cubicBezTo>
                <a:cubicBezTo>
                  <a:pt x="10861881" y="1976199"/>
                  <a:pt x="10861881" y="1980962"/>
                  <a:pt x="10857119" y="1990487"/>
                </a:cubicBezTo>
                <a:cubicBezTo>
                  <a:pt x="10847594" y="2019062"/>
                  <a:pt x="10838069" y="2047637"/>
                  <a:pt x="10819019" y="2071449"/>
                </a:cubicBezTo>
                <a:cubicBezTo>
                  <a:pt x="10814256" y="2080974"/>
                  <a:pt x="10809494" y="2085737"/>
                  <a:pt x="10795206" y="2085737"/>
                </a:cubicBezTo>
                <a:cubicBezTo>
                  <a:pt x="10738056" y="2085737"/>
                  <a:pt x="10742819" y="2033349"/>
                  <a:pt x="10742819" y="2004774"/>
                </a:cubicBezTo>
                <a:cubicBezTo>
                  <a:pt x="10742819" y="1976199"/>
                  <a:pt x="10742819" y="1919049"/>
                  <a:pt x="10790444" y="1919049"/>
                </a:cubicBezTo>
                <a:cubicBezTo>
                  <a:pt x="10828544" y="1919049"/>
                  <a:pt x="10833306" y="1961912"/>
                  <a:pt x="10833306" y="1971437"/>
                </a:cubicBezTo>
                <a:cubicBezTo>
                  <a:pt x="10833306" y="1995249"/>
                  <a:pt x="10819019" y="2028587"/>
                  <a:pt x="10795206" y="2028587"/>
                </a:cubicBezTo>
                <a:cubicBezTo>
                  <a:pt x="10757106" y="2028587"/>
                  <a:pt x="10776156" y="1980962"/>
                  <a:pt x="10771394" y="1971437"/>
                </a:cubicBezTo>
                <a:cubicBezTo>
                  <a:pt x="10766631" y="1980962"/>
                  <a:pt x="10761869" y="1985724"/>
                  <a:pt x="10761869" y="2000012"/>
                </a:cubicBezTo>
                <a:cubicBezTo>
                  <a:pt x="10761869" y="2019062"/>
                  <a:pt x="10776156" y="2042874"/>
                  <a:pt x="10795206" y="2042874"/>
                </a:cubicBezTo>
                <a:cubicBezTo>
                  <a:pt x="10833306" y="2042874"/>
                  <a:pt x="10847594" y="1985724"/>
                  <a:pt x="10847594" y="1976199"/>
                </a:cubicBezTo>
                <a:cubicBezTo>
                  <a:pt x="10847594" y="1942862"/>
                  <a:pt x="10823781" y="1904762"/>
                  <a:pt x="10790444" y="1904762"/>
                </a:cubicBezTo>
                <a:cubicBezTo>
                  <a:pt x="10728531" y="1904762"/>
                  <a:pt x="10728531" y="1995249"/>
                  <a:pt x="10728531" y="2004774"/>
                </a:cubicBezTo>
                <a:cubicBezTo>
                  <a:pt x="10728531" y="2019062"/>
                  <a:pt x="10742819" y="2061924"/>
                  <a:pt x="10742819" y="2071449"/>
                </a:cubicBezTo>
                <a:cubicBezTo>
                  <a:pt x="10742819" y="2085737"/>
                  <a:pt x="10733294" y="2090499"/>
                  <a:pt x="10723769" y="2100024"/>
                </a:cubicBezTo>
                <a:cubicBezTo>
                  <a:pt x="10704767" y="2114312"/>
                  <a:pt x="10676192" y="2147649"/>
                  <a:pt x="10661904" y="2147649"/>
                </a:cubicBezTo>
                <a:cubicBezTo>
                  <a:pt x="10638092" y="2147649"/>
                  <a:pt x="10642854" y="2114312"/>
                  <a:pt x="10633329" y="2109549"/>
                </a:cubicBezTo>
                <a:cubicBezTo>
                  <a:pt x="10595229" y="2066687"/>
                  <a:pt x="10599992" y="2061924"/>
                  <a:pt x="10599992" y="2033349"/>
                </a:cubicBezTo>
                <a:cubicBezTo>
                  <a:pt x="10599992" y="2000012"/>
                  <a:pt x="10666667" y="1790510"/>
                  <a:pt x="10752344" y="1790510"/>
                </a:cubicBezTo>
                <a:cubicBezTo>
                  <a:pt x="10790444" y="1790510"/>
                  <a:pt x="10847594" y="1838135"/>
                  <a:pt x="10871406" y="1885712"/>
                </a:cubicBezTo>
                <a:close/>
                <a:moveTo>
                  <a:pt x="12099988" y="1795272"/>
                </a:moveTo>
                <a:cubicBezTo>
                  <a:pt x="12095225" y="1795272"/>
                  <a:pt x="12090463" y="1785747"/>
                  <a:pt x="12076175" y="1785747"/>
                </a:cubicBezTo>
                <a:cubicBezTo>
                  <a:pt x="12066650" y="1785747"/>
                  <a:pt x="12033313" y="1819085"/>
                  <a:pt x="12033313" y="1828610"/>
                </a:cubicBezTo>
                <a:lnTo>
                  <a:pt x="12038075" y="1842897"/>
                </a:lnTo>
                <a:cubicBezTo>
                  <a:pt x="12038075" y="1842897"/>
                  <a:pt x="12038075" y="1847660"/>
                  <a:pt x="12047600" y="1847660"/>
                </a:cubicBezTo>
                <a:cubicBezTo>
                  <a:pt x="12061888" y="1847660"/>
                  <a:pt x="12071413" y="1838135"/>
                  <a:pt x="12080938" y="1828610"/>
                </a:cubicBezTo>
                <a:cubicBezTo>
                  <a:pt x="12076175" y="1823847"/>
                  <a:pt x="12066650" y="1819085"/>
                  <a:pt x="12061888" y="1814322"/>
                </a:cubicBezTo>
                <a:lnTo>
                  <a:pt x="12080938" y="1814322"/>
                </a:lnTo>
                <a:cubicBezTo>
                  <a:pt x="12080938" y="1819085"/>
                  <a:pt x="12085700" y="1814322"/>
                  <a:pt x="12085700" y="1828610"/>
                </a:cubicBezTo>
                <a:cubicBezTo>
                  <a:pt x="12085700" y="1838135"/>
                  <a:pt x="12061888" y="1852422"/>
                  <a:pt x="12052363" y="1852422"/>
                </a:cubicBezTo>
                <a:cubicBezTo>
                  <a:pt x="12028550" y="1852422"/>
                  <a:pt x="12033313" y="1833372"/>
                  <a:pt x="12033313" y="1828610"/>
                </a:cubicBezTo>
                <a:cubicBezTo>
                  <a:pt x="12033313" y="1814322"/>
                  <a:pt x="12061888" y="1780985"/>
                  <a:pt x="12076175" y="1780985"/>
                </a:cubicBezTo>
                <a:cubicBezTo>
                  <a:pt x="12090463" y="1780985"/>
                  <a:pt x="12095225" y="1790510"/>
                  <a:pt x="12099988" y="1795272"/>
                </a:cubicBezTo>
                <a:close/>
                <a:moveTo>
                  <a:pt x="10828544" y="1814322"/>
                </a:moveTo>
                <a:cubicBezTo>
                  <a:pt x="10823781" y="1809560"/>
                  <a:pt x="10809494" y="1800035"/>
                  <a:pt x="10809494" y="1790510"/>
                </a:cubicBezTo>
                <a:lnTo>
                  <a:pt x="10809494" y="1761935"/>
                </a:lnTo>
                <a:cubicBezTo>
                  <a:pt x="10814256" y="1776222"/>
                  <a:pt x="10819019" y="1795272"/>
                  <a:pt x="10828544" y="1814322"/>
                </a:cubicBezTo>
                <a:close/>
                <a:moveTo>
                  <a:pt x="10671429" y="1828610"/>
                </a:moveTo>
                <a:cubicBezTo>
                  <a:pt x="10671429" y="1842897"/>
                  <a:pt x="10661904" y="1852422"/>
                  <a:pt x="10657142" y="1861947"/>
                </a:cubicBezTo>
                <a:cubicBezTo>
                  <a:pt x="10647617" y="1847660"/>
                  <a:pt x="10642854" y="1823847"/>
                  <a:pt x="10642854" y="1814322"/>
                </a:cubicBezTo>
                <a:cubicBezTo>
                  <a:pt x="10642854" y="1800035"/>
                  <a:pt x="10638092" y="1771460"/>
                  <a:pt x="10666667" y="1761935"/>
                </a:cubicBezTo>
                <a:cubicBezTo>
                  <a:pt x="10661904" y="1785747"/>
                  <a:pt x="10671429" y="1819085"/>
                  <a:pt x="10671429" y="1828610"/>
                </a:cubicBezTo>
                <a:close/>
                <a:moveTo>
                  <a:pt x="10638092" y="1766697"/>
                </a:moveTo>
                <a:cubicBezTo>
                  <a:pt x="10638092" y="1776222"/>
                  <a:pt x="10628567" y="1800035"/>
                  <a:pt x="10628567" y="1814322"/>
                </a:cubicBezTo>
                <a:cubicBezTo>
                  <a:pt x="10628567" y="1823847"/>
                  <a:pt x="10647617" y="1861947"/>
                  <a:pt x="10647617" y="1871424"/>
                </a:cubicBezTo>
                <a:cubicBezTo>
                  <a:pt x="10647617" y="1885712"/>
                  <a:pt x="10638092" y="1890474"/>
                  <a:pt x="10633329" y="1899999"/>
                </a:cubicBezTo>
                <a:cubicBezTo>
                  <a:pt x="10614279" y="1890474"/>
                  <a:pt x="10599992" y="1842897"/>
                  <a:pt x="10599992" y="1828610"/>
                </a:cubicBezTo>
                <a:cubicBezTo>
                  <a:pt x="10599992" y="1814322"/>
                  <a:pt x="10614279" y="1776222"/>
                  <a:pt x="10623804" y="1752410"/>
                </a:cubicBezTo>
                <a:cubicBezTo>
                  <a:pt x="10628567" y="1757172"/>
                  <a:pt x="10638092" y="1752410"/>
                  <a:pt x="10638092" y="1766697"/>
                </a:cubicBezTo>
                <a:close/>
                <a:moveTo>
                  <a:pt x="12190475" y="1838135"/>
                </a:moveTo>
                <a:cubicBezTo>
                  <a:pt x="12190475" y="1866710"/>
                  <a:pt x="12157138" y="1899999"/>
                  <a:pt x="12128563" y="1899999"/>
                </a:cubicBezTo>
                <a:cubicBezTo>
                  <a:pt x="12095225" y="1899999"/>
                  <a:pt x="12095225" y="1871424"/>
                  <a:pt x="12095225" y="1857185"/>
                </a:cubicBezTo>
                <a:cubicBezTo>
                  <a:pt x="12095225" y="1833372"/>
                  <a:pt x="12109513" y="1823847"/>
                  <a:pt x="12119038" y="1823847"/>
                </a:cubicBezTo>
                <a:cubicBezTo>
                  <a:pt x="12138088" y="1823847"/>
                  <a:pt x="12142850" y="1838135"/>
                  <a:pt x="12142850" y="1842897"/>
                </a:cubicBezTo>
                <a:cubicBezTo>
                  <a:pt x="12142850" y="1857185"/>
                  <a:pt x="12138088" y="1861947"/>
                  <a:pt x="12133325" y="1866710"/>
                </a:cubicBezTo>
                <a:lnTo>
                  <a:pt x="12119038" y="1866710"/>
                </a:lnTo>
                <a:cubicBezTo>
                  <a:pt x="12123800" y="1861947"/>
                  <a:pt x="12138088" y="1857185"/>
                  <a:pt x="12138088" y="1842897"/>
                </a:cubicBezTo>
                <a:cubicBezTo>
                  <a:pt x="12138088" y="1833372"/>
                  <a:pt x="12133325" y="1828610"/>
                  <a:pt x="12119038" y="1828610"/>
                </a:cubicBezTo>
                <a:cubicBezTo>
                  <a:pt x="12104750" y="1828610"/>
                  <a:pt x="12095225" y="1852422"/>
                  <a:pt x="12095225" y="1861947"/>
                </a:cubicBezTo>
                <a:cubicBezTo>
                  <a:pt x="12095225" y="1880949"/>
                  <a:pt x="12119038" y="1895237"/>
                  <a:pt x="12128563" y="1895237"/>
                </a:cubicBezTo>
                <a:cubicBezTo>
                  <a:pt x="12161900" y="1895237"/>
                  <a:pt x="12185713" y="1847660"/>
                  <a:pt x="12185713" y="1838135"/>
                </a:cubicBezTo>
                <a:cubicBezTo>
                  <a:pt x="12185713" y="1800035"/>
                  <a:pt x="12104750" y="1752410"/>
                  <a:pt x="12080938" y="1752410"/>
                </a:cubicBezTo>
                <a:cubicBezTo>
                  <a:pt x="12019025" y="1752410"/>
                  <a:pt x="12019025" y="1861947"/>
                  <a:pt x="12009500" y="1876187"/>
                </a:cubicBezTo>
                <a:cubicBezTo>
                  <a:pt x="11999975" y="1890474"/>
                  <a:pt x="11985688" y="1909524"/>
                  <a:pt x="11985688" y="1923812"/>
                </a:cubicBezTo>
                <a:cubicBezTo>
                  <a:pt x="11985688" y="1947624"/>
                  <a:pt x="12009500" y="1961912"/>
                  <a:pt x="12019025" y="1961912"/>
                </a:cubicBezTo>
                <a:cubicBezTo>
                  <a:pt x="12047600" y="1961912"/>
                  <a:pt x="12071413" y="1928574"/>
                  <a:pt x="12071413" y="1909524"/>
                </a:cubicBezTo>
                <a:cubicBezTo>
                  <a:pt x="12071413" y="1890474"/>
                  <a:pt x="12052363" y="1885712"/>
                  <a:pt x="12042838" y="1885712"/>
                </a:cubicBezTo>
                <a:cubicBezTo>
                  <a:pt x="12019025" y="1885712"/>
                  <a:pt x="12019025" y="1899999"/>
                  <a:pt x="12019025" y="1904762"/>
                </a:cubicBezTo>
                <a:cubicBezTo>
                  <a:pt x="12019025" y="1919049"/>
                  <a:pt x="12038075" y="1923812"/>
                  <a:pt x="12042838" y="1928574"/>
                </a:cubicBezTo>
                <a:cubicBezTo>
                  <a:pt x="12019025" y="1933337"/>
                  <a:pt x="12014263" y="1914287"/>
                  <a:pt x="12014263" y="1904762"/>
                </a:cubicBezTo>
                <a:cubicBezTo>
                  <a:pt x="12014263" y="1876187"/>
                  <a:pt x="12038075" y="1880949"/>
                  <a:pt x="12042838" y="1880949"/>
                </a:cubicBezTo>
                <a:cubicBezTo>
                  <a:pt x="12066650" y="1880949"/>
                  <a:pt x="12076175" y="1895237"/>
                  <a:pt x="12076175" y="1904762"/>
                </a:cubicBezTo>
                <a:cubicBezTo>
                  <a:pt x="12076175" y="1947624"/>
                  <a:pt x="12042838" y="1966674"/>
                  <a:pt x="12019025" y="1966674"/>
                </a:cubicBezTo>
                <a:cubicBezTo>
                  <a:pt x="11985688" y="1966674"/>
                  <a:pt x="11985688" y="1942862"/>
                  <a:pt x="11985688" y="1923812"/>
                </a:cubicBezTo>
                <a:cubicBezTo>
                  <a:pt x="11985688" y="1880949"/>
                  <a:pt x="12004738" y="1890474"/>
                  <a:pt x="12014263" y="1842897"/>
                </a:cubicBezTo>
                <a:cubicBezTo>
                  <a:pt x="12014263" y="1795272"/>
                  <a:pt x="12042838" y="1747647"/>
                  <a:pt x="12080938" y="1747647"/>
                </a:cubicBezTo>
                <a:cubicBezTo>
                  <a:pt x="12123800" y="1747647"/>
                  <a:pt x="12190475" y="1804797"/>
                  <a:pt x="12190475" y="1838135"/>
                </a:cubicBezTo>
                <a:close/>
                <a:moveTo>
                  <a:pt x="11290458" y="1761935"/>
                </a:moveTo>
                <a:cubicBezTo>
                  <a:pt x="11285696" y="1771460"/>
                  <a:pt x="11280933" y="1780985"/>
                  <a:pt x="11280933" y="1790510"/>
                </a:cubicBezTo>
                <a:cubicBezTo>
                  <a:pt x="11280933" y="1838135"/>
                  <a:pt x="11319033" y="1847660"/>
                  <a:pt x="11352371" y="1852422"/>
                </a:cubicBezTo>
                <a:cubicBezTo>
                  <a:pt x="11371421" y="1857185"/>
                  <a:pt x="11404758" y="1857185"/>
                  <a:pt x="11433333" y="1857185"/>
                </a:cubicBezTo>
                <a:lnTo>
                  <a:pt x="11442858" y="1866710"/>
                </a:lnTo>
                <a:cubicBezTo>
                  <a:pt x="11423808" y="1904762"/>
                  <a:pt x="11371421" y="1899999"/>
                  <a:pt x="11371421" y="1942862"/>
                </a:cubicBezTo>
                <a:cubicBezTo>
                  <a:pt x="11371421" y="1971437"/>
                  <a:pt x="11409521" y="1980962"/>
                  <a:pt x="11428571" y="1990487"/>
                </a:cubicBezTo>
                <a:cubicBezTo>
                  <a:pt x="11438096" y="1995249"/>
                  <a:pt x="11452383" y="2009537"/>
                  <a:pt x="11461908" y="2009537"/>
                </a:cubicBezTo>
                <a:cubicBezTo>
                  <a:pt x="11476196" y="2009537"/>
                  <a:pt x="11485673" y="2004774"/>
                  <a:pt x="11495198" y="2000012"/>
                </a:cubicBezTo>
                <a:cubicBezTo>
                  <a:pt x="11490436" y="2028587"/>
                  <a:pt x="11480958" y="2033349"/>
                  <a:pt x="11466671" y="2033349"/>
                </a:cubicBezTo>
                <a:cubicBezTo>
                  <a:pt x="11428571" y="2033349"/>
                  <a:pt x="11442858" y="1995249"/>
                  <a:pt x="11399996" y="1995249"/>
                </a:cubicBezTo>
                <a:cubicBezTo>
                  <a:pt x="11371421" y="1995249"/>
                  <a:pt x="11376183" y="2000012"/>
                  <a:pt x="11342846" y="2033349"/>
                </a:cubicBezTo>
                <a:cubicBezTo>
                  <a:pt x="11333321" y="2023824"/>
                  <a:pt x="11328558" y="2014299"/>
                  <a:pt x="11323796" y="2004774"/>
                </a:cubicBezTo>
                <a:cubicBezTo>
                  <a:pt x="11328558" y="1995249"/>
                  <a:pt x="11342846" y="1985724"/>
                  <a:pt x="11357133" y="1990487"/>
                </a:cubicBezTo>
                <a:lnTo>
                  <a:pt x="11357133" y="1966674"/>
                </a:lnTo>
                <a:cubicBezTo>
                  <a:pt x="11352371" y="1957149"/>
                  <a:pt x="11347608" y="1952387"/>
                  <a:pt x="11333321" y="1952387"/>
                </a:cubicBezTo>
                <a:cubicBezTo>
                  <a:pt x="11323796" y="1952387"/>
                  <a:pt x="11314271" y="1961912"/>
                  <a:pt x="11304746" y="1961912"/>
                </a:cubicBezTo>
                <a:cubicBezTo>
                  <a:pt x="11290458" y="1961912"/>
                  <a:pt x="11280933" y="1942862"/>
                  <a:pt x="11271408" y="1933337"/>
                </a:cubicBezTo>
                <a:cubicBezTo>
                  <a:pt x="11285696" y="1914287"/>
                  <a:pt x="11295221" y="1890474"/>
                  <a:pt x="11295221" y="1876187"/>
                </a:cubicBezTo>
                <a:cubicBezTo>
                  <a:pt x="11295221" y="1842897"/>
                  <a:pt x="11223784" y="1795272"/>
                  <a:pt x="11204734" y="1809560"/>
                </a:cubicBezTo>
                <a:cubicBezTo>
                  <a:pt x="11209496" y="1790510"/>
                  <a:pt x="11233309" y="1766697"/>
                  <a:pt x="11247596" y="1742885"/>
                </a:cubicBezTo>
                <a:cubicBezTo>
                  <a:pt x="11261883" y="1747647"/>
                  <a:pt x="11271408" y="1757172"/>
                  <a:pt x="11290458" y="1761935"/>
                </a:cubicBezTo>
                <a:close/>
                <a:moveTo>
                  <a:pt x="10799969" y="1790510"/>
                </a:moveTo>
                <a:cubicBezTo>
                  <a:pt x="10761869" y="1785747"/>
                  <a:pt x="10776156" y="1752410"/>
                  <a:pt x="10771394" y="1738122"/>
                </a:cubicBezTo>
                <a:lnTo>
                  <a:pt x="10795206" y="1733360"/>
                </a:lnTo>
                <a:cubicBezTo>
                  <a:pt x="10795206" y="1752410"/>
                  <a:pt x="10795206" y="1771460"/>
                  <a:pt x="10799969" y="1790510"/>
                </a:cubicBezTo>
                <a:close/>
                <a:moveTo>
                  <a:pt x="10704767" y="1795272"/>
                </a:moveTo>
                <a:cubicBezTo>
                  <a:pt x="10704767" y="1809560"/>
                  <a:pt x="10695242" y="1814322"/>
                  <a:pt x="10685717" y="1823847"/>
                </a:cubicBezTo>
                <a:cubicBezTo>
                  <a:pt x="10680954" y="1809560"/>
                  <a:pt x="10676192" y="1790510"/>
                  <a:pt x="10676192" y="1776222"/>
                </a:cubicBezTo>
                <a:cubicBezTo>
                  <a:pt x="10676192" y="1757172"/>
                  <a:pt x="10671429" y="1747647"/>
                  <a:pt x="10700004" y="1733360"/>
                </a:cubicBezTo>
                <a:cubicBezTo>
                  <a:pt x="10700004" y="1752410"/>
                  <a:pt x="10704767" y="1785747"/>
                  <a:pt x="10704767" y="1795272"/>
                </a:cubicBezTo>
                <a:close/>
                <a:moveTo>
                  <a:pt x="10766631" y="1780985"/>
                </a:moveTo>
                <a:lnTo>
                  <a:pt x="10752344" y="1780985"/>
                </a:lnTo>
                <a:cubicBezTo>
                  <a:pt x="10747581" y="1771460"/>
                  <a:pt x="10742819" y="1761935"/>
                  <a:pt x="10742819" y="1747647"/>
                </a:cubicBezTo>
                <a:cubicBezTo>
                  <a:pt x="10742819" y="1738122"/>
                  <a:pt x="10747581" y="1728597"/>
                  <a:pt x="10747581" y="1719072"/>
                </a:cubicBezTo>
                <a:cubicBezTo>
                  <a:pt x="10766631" y="1738122"/>
                  <a:pt x="10757106" y="1757172"/>
                  <a:pt x="10766631" y="1780985"/>
                </a:cubicBezTo>
                <a:close/>
                <a:moveTo>
                  <a:pt x="10728531" y="1747647"/>
                </a:moveTo>
                <a:cubicBezTo>
                  <a:pt x="10728531" y="1761935"/>
                  <a:pt x="10733294" y="1771460"/>
                  <a:pt x="10738056" y="1780985"/>
                </a:cubicBezTo>
                <a:cubicBezTo>
                  <a:pt x="10733294" y="1785747"/>
                  <a:pt x="10723769" y="1790510"/>
                  <a:pt x="10714292" y="1790510"/>
                </a:cubicBezTo>
                <a:lnTo>
                  <a:pt x="10714292" y="1728597"/>
                </a:lnTo>
                <a:cubicBezTo>
                  <a:pt x="10723769" y="1723835"/>
                  <a:pt x="10733294" y="1714310"/>
                  <a:pt x="10738056" y="1704785"/>
                </a:cubicBezTo>
                <a:cubicBezTo>
                  <a:pt x="10733294" y="1719072"/>
                  <a:pt x="10728531" y="1738122"/>
                  <a:pt x="10728531" y="1747647"/>
                </a:cubicBezTo>
                <a:close/>
                <a:moveTo>
                  <a:pt x="11695223" y="1695260"/>
                </a:moveTo>
                <a:cubicBezTo>
                  <a:pt x="11709511" y="1695260"/>
                  <a:pt x="11714273" y="1690497"/>
                  <a:pt x="11723798" y="1685735"/>
                </a:cubicBezTo>
                <a:cubicBezTo>
                  <a:pt x="11719036" y="1714310"/>
                  <a:pt x="11714273" y="1733360"/>
                  <a:pt x="11714273" y="1752410"/>
                </a:cubicBezTo>
                <a:cubicBezTo>
                  <a:pt x="11690461" y="1747647"/>
                  <a:pt x="11623786" y="1747647"/>
                  <a:pt x="11623786" y="1790510"/>
                </a:cubicBezTo>
                <a:cubicBezTo>
                  <a:pt x="11623786" y="1804797"/>
                  <a:pt x="11652361" y="1814322"/>
                  <a:pt x="11666648" y="1819085"/>
                </a:cubicBezTo>
                <a:lnTo>
                  <a:pt x="11666648" y="1833372"/>
                </a:lnTo>
                <a:cubicBezTo>
                  <a:pt x="11661886" y="1838135"/>
                  <a:pt x="11657123" y="1842897"/>
                  <a:pt x="11642836" y="1842897"/>
                </a:cubicBezTo>
                <a:cubicBezTo>
                  <a:pt x="11590448" y="1842897"/>
                  <a:pt x="11595211" y="1800035"/>
                  <a:pt x="11595211" y="1780985"/>
                </a:cubicBezTo>
                <a:cubicBezTo>
                  <a:pt x="11595211" y="1723835"/>
                  <a:pt x="11609498" y="1714310"/>
                  <a:pt x="11666648" y="1680972"/>
                </a:cubicBezTo>
                <a:cubicBezTo>
                  <a:pt x="11676173" y="1685735"/>
                  <a:pt x="11685698" y="1695260"/>
                  <a:pt x="11695223" y="1695260"/>
                </a:cubicBezTo>
                <a:close/>
                <a:moveTo>
                  <a:pt x="12366641" y="1652397"/>
                </a:moveTo>
                <a:cubicBezTo>
                  <a:pt x="12347591" y="1719072"/>
                  <a:pt x="12252341" y="2004774"/>
                  <a:pt x="12099988" y="2004774"/>
                </a:cubicBezTo>
                <a:cubicBezTo>
                  <a:pt x="12085700" y="2004774"/>
                  <a:pt x="12076175" y="2004774"/>
                  <a:pt x="12066650" y="2000012"/>
                </a:cubicBezTo>
                <a:lnTo>
                  <a:pt x="12080938" y="1971437"/>
                </a:lnTo>
                <a:cubicBezTo>
                  <a:pt x="12095225" y="1976199"/>
                  <a:pt x="12109513" y="1980962"/>
                  <a:pt x="12123800" y="1980962"/>
                </a:cubicBezTo>
                <a:cubicBezTo>
                  <a:pt x="12209525" y="1980962"/>
                  <a:pt x="12276154" y="1842897"/>
                  <a:pt x="12304729" y="1776222"/>
                </a:cubicBezTo>
                <a:cubicBezTo>
                  <a:pt x="12319016" y="1733360"/>
                  <a:pt x="12333304" y="1676210"/>
                  <a:pt x="12366641" y="1642872"/>
                </a:cubicBezTo>
                <a:lnTo>
                  <a:pt x="12366641" y="1652397"/>
                </a:lnTo>
                <a:close/>
                <a:moveTo>
                  <a:pt x="11190446" y="1638110"/>
                </a:moveTo>
                <a:cubicBezTo>
                  <a:pt x="11176159" y="1652397"/>
                  <a:pt x="11157109" y="1676210"/>
                  <a:pt x="11142821" y="1700022"/>
                </a:cubicBezTo>
                <a:lnTo>
                  <a:pt x="11142821" y="1638110"/>
                </a:lnTo>
                <a:lnTo>
                  <a:pt x="11190446" y="1638110"/>
                </a:lnTo>
                <a:close/>
                <a:moveTo>
                  <a:pt x="12342829" y="1642872"/>
                </a:moveTo>
                <a:cubicBezTo>
                  <a:pt x="12342829" y="1690497"/>
                  <a:pt x="12219050" y="1966674"/>
                  <a:pt x="12123800" y="1966674"/>
                </a:cubicBezTo>
                <a:cubicBezTo>
                  <a:pt x="12109513" y="1966674"/>
                  <a:pt x="12095225" y="1961912"/>
                  <a:pt x="12080938" y="1952387"/>
                </a:cubicBezTo>
                <a:cubicBezTo>
                  <a:pt x="12052363" y="1980962"/>
                  <a:pt x="12057125" y="2014299"/>
                  <a:pt x="12023788" y="2014299"/>
                </a:cubicBezTo>
                <a:cubicBezTo>
                  <a:pt x="12009500" y="2014299"/>
                  <a:pt x="11990450" y="2000012"/>
                  <a:pt x="11971400" y="1995249"/>
                </a:cubicBezTo>
                <a:cubicBezTo>
                  <a:pt x="11971400" y="1985724"/>
                  <a:pt x="11976163" y="1980962"/>
                  <a:pt x="11976163" y="1966674"/>
                </a:cubicBezTo>
                <a:cubicBezTo>
                  <a:pt x="11976163" y="1957149"/>
                  <a:pt x="11957113" y="1919049"/>
                  <a:pt x="11957113" y="1909524"/>
                </a:cubicBezTo>
                <a:cubicBezTo>
                  <a:pt x="11957113" y="1895237"/>
                  <a:pt x="11976163" y="1866710"/>
                  <a:pt x="11985688" y="1847660"/>
                </a:cubicBezTo>
                <a:cubicBezTo>
                  <a:pt x="12009500" y="1800035"/>
                  <a:pt x="12023788" y="1714310"/>
                  <a:pt x="12099988" y="1714310"/>
                </a:cubicBezTo>
                <a:cubicBezTo>
                  <a:pt x="12109513" y="1714310"/>
                  <a:pt x="12152375" y="1728597"/>
                  <a:pt x="12161900" y="1738122"/>
                </a:cubicBezTo>
                <a:lnTo>
                  <a:pt x="12152375" y="1747647"/>
                </a:lnTo>
                <a:cubicBezTo>
                  <a:pt x="12161900" y="1752410"/>
                  <a:pt x="12166663" y="1747647"/>
                  <a:pt x="12176188" y="1747647"/>
                </a:cubicBezTo>
                <a:cubicBezTo>
                  <a:pt x="12190475" y="1747647"/>
                  <a:pt x="12195238" y="1761935"/>
                  <a:pt x="12200000" y="1771460"/>
                </a:cubicBezTo>
                <a:cubicBezTo>
                  <a:pt x="12204763" y="1776222"/>
                  <a:pt x="12214288" y="1790510"/>
                  <a:pt x="12214288" y="1800035"/>
                </a:cubicBezTo>
                <a:cubicBezTo>
                  <a:pt x="12214288" y="1814322"/>
                  <a:pt x="12209525" y="1819085"/>
                  <a:pt x="12209525" y="1828610"/>
                </a:cubicBezTo>
                <a:cubicBezTo>
                  <a:pt x="12209525" y="1857185"/>
                  <a:pt x="12147613" y="1947624"/>
                  <a:pt x="12119038" y="1947624"/>
                </a:cubicBezTo>
                <a:cubicBezTo>
                  <a:pt x="12104750" y="1947624"/>
                  <a:pt x="12099988" y="1942862"/>
                  <a:pt x="12085700" y="1938099"/>
                </a:cubicBezTo>
                <a:cubicBezTo>
                  <a:pt x="12090463" y="1947624"/>
                  <a:pt x="12109513" y="1961912"/>
                  <a:pt x="12119038" y="1961912"/>
                </a:cubicBezTo>
                <a:cubicBezTo>
                  <a:pt x="12147613" y="1961912"/>
                  <a:pt x="12180950" y="1899999"/>
                  <a:pt x="12195238" y="1890474"/>
                </a:cubicBezTo>
                <a:cubicBezTo>
                  <a:pt x="12276154" y="1809560"/>
                  <a:pt x="12319016" y="1704785"/>
                  <a:pt x="12338066" y="1633347"/>
                </a:cubicBezTo>
                <a:cubicBezTo>
                  <a:pt x="12338066" y="1633347"/>
                  <a:pt x="12342829" y="1628585"/>
                  <a:pt x="12342829" y="1642872"/>
                </a:cubicBezTo>
                <a:close/>
                <a:moveTo>
                  <a:pt x="12319016" y="1628585"/>
                </a:moveTo>
                <a:cubicBezTo>
                  <a:pt x="12319016" y="1690497"/>
                  <a:pt x="12252341" y="1800035"/>
                  <a:pt x="12214288" y="1852422"/>
                </a:cubicBezTo>
                <a:cubicBezTo>
                  <a:pt x="12219050" y="1823847"/>
                  <a:pt x="12257104" y="1785747"/>
                  <a:pt x="12271391" y="1757172"/>
                </a:cubicBezTo>
                <a:cubicBezTo>
                  <a:pt x="12290441" y="1723835"/>
                  <a:pt x="12304729" y="1685735"/>
                  <a:pt x="12309491" y="1652397"/>
                </a:cubicBezTo>
                <a:lnTo>
                  <a:pt x="12309491" y="1609535"/>
                </a:lnTo>
                <a:cubicBezTo>
                  <a:pt x="12314254" y="1614297"/>
                  <a:pt x="12319016" y="1619060"/>
                  <a:pt x="12319016" y="1628585"/>
                </a:cubicBezTo>
                <a:close/>
                <a:moveTo>
                  <a:pt x="11942825" y="1638110"/>
                </a:moveTo>
                <a:cubicBezTo>
                  <a:pt x="11928538" y="1638110"/>
                  <a:pt x="11928538" y="1633347"/>
                  <a:pt x="11923775" y="1628585"/>
                </a:cubicBezTo>
                <a:cubicBezTo>
                  <a:pt x="11928538" y="1623822"/>
                  <a:pt x="11938063" y="1628585"/>
                  <a:pt x="11947588" y="1628585"/>
                </a:cubicBezTo>
                <a:cubicBezTo>
                  <a:pt x="11952350" y="1623822"/>
                  <a:pt x="11957113" y="1623822"/>
                  <a:pt x="11957113" y="1609535"/>
                </a:cubicBezTo>
                <a:cubicBezTo>
                  <a:pt x="11957113" y="1600010"/>
                  <a:pt x="11947588" y="1609535"/>
                  <a:pt x="11947588" y="1595247"/>
                </a:cubicBezTo>
                <a:cubicBezTo>
                  <a:pt x="11947588" y="1590485"/>
                  <a:pt x="11966638" y="1595247"/>
                  <a:pt x="11966638" y="1609535"/>
                </a:cubicBezTo>
                <a:cubicBezTo>
                  <a:pt x="11966638" y="1633347"/>
                  <a:pt x="11947588" y="1638110"/>
                  <a:pt x="11942825" y="1638110"/>
                </a:cubicBezTo>
                <a:close/>
                <a:moveTo>
                  <a:pt x="12295204" y="1628585"/>
                </a:moveTo>
                <a:cubicBezTo>
                  <a:pt x="12295204" y="1685735"/>
                  <a:pt x="12276154" y="1742885"/>
                  <a:pt x="12228575" y="1800035"/>
                </a:cubicBezTo>
                <a:cubicBezTo>
                  <a:pt x="12223813" y="1795272"/>
                  <a:pt x="12223813" y="1800035"/>
                  <a:pt x="12223813" y="1785747"/>
                </a:cubicBezTo>
                <a:cubicBezTo>
                  <a:pt x="12223813" y="1776222"/>
                  <a:pt x="12242863" y="1761935"/>
                  <a:pt x="12247579" y="1747647"/>
                </a:cubicBezTo>
                <a:cubicBezTo>
                  <a:pt x="12266629" y="1709547"/>
                  <a:pt x="12285679" y="1661922"/>
                  <a:pt x="12285679" y="1623822"/>
                </a:cubicBezTo>
                <a:lnTo>
                  <a:pt x="12285679" y="1580960"/>
                </a:lnTo>
                <a:cubicBezTo>
                  <a:pt x="12295204" y="1585722"/>
                  <a:pt x="12295204" y="1619060"/>
                  <a:pt x="12295204" y="1628585"/>
                </a:cubicBezTo>
                <a:close/>
                <a:moveTo>
                  <a:pt x="11457146" y="1580960"/>
                </a:moveTo>
                <a:cubicBezTo>
                  <a:pt x="11471433" y="1600010"/>
                  <a:pt x="11485673" y="1604772"/>
                  <a:pt x="11499961" y="1604772"/>
                </a:cubicBezTo>
                <a:cubicBezTo>
                  <a:pt x="11509486" y="1604772"/>
                  <a:pt x="11523773" y="1590485"/>
                  <a:pt x="11538061" y="1590485"/>
                </a:cubicBezTo>
                <a:cubicBezTo>
                  <a:pt x="11547586" y="1590485"/>
                  <a:pt x="11561873" y="1609535"/>
                  <a:pt x="11571398" y="1614297"/>
                </a:cubicBezTo>
                <a:lnTo>
                  <a:pt x="11580923" y="1614297"/>
                </a:lnTo>
                <a:lnTo>
                  <a:pt x="11614261" y="1614297"/>
                </a:lnTo>
                <a:lnTo>
                  <a:pt x="11614261" y="1652397"/>
                </a:lnTo>
                <a:cubicBezTo>
                  <a:pt x="11609498" y="1657160"/>
                  <a:pt x="11599973" y="1661922"/>
                  <a:pt x="11590448" y="1661922"/>
                </a:cubicBezTo>
                <a:cubicBezTo>
                  <a:pt x="11576161" y="1661922"/>
                  <a:pt x="11557111" y="1647635"/>
                  <a:pt x="11538061" y="1638110"/>
                </a:cubicBezTo>
                <a:cubicBezTo>
                  <a:pt x="11528536" y="1633347"/>
                  <a:pt x="11514248" y="1638110"/>
                  <a:pt x="11499961" y="1638110"/>
                </a:cubicBezTo>
                <a:cubicBezTo>
                  <a:pt x="11490436" y="1638110"/>
                  <a:pt x="11471433" y="1633347"/>
                  <a:pt x="11466671" y="1638110"/>
                </a:cubicBezTo>
                <a:cubicBezTo>
                  <a:pt x="11442858" y="1647635"/>
                  <a:pt x="11423808" y="1671447"/>
                  <a:pt x="11404758" y="1685735"/>
                </a:cubicBezTo>
                <a:lnTo>
                  <a:pt x="11404758" y="1695260"/>
                </a:lnTo>
                <a:cubicBezTo>
                  <a:pt x="11404758" y="1757172"/>
                  <a:pt x="11438096" y="1733360"/>
                  <a:pt x="11442858" y="1809560"/>
                </a:cubicBezTo>
                <a:cubicBezTo>
                  <a:pt x="11447621" y="1809560"/>
                  <a:pt x="11442858" y="1814322"/>
                  <a:pt x="11457146" y="1814322"/>
                </a:cubicBezTo>
                <a:cubicBezTo>
                  <a:pt x="11466671" y="1814322"/>
                  <a:pt x="11509486" y="1785747"/>
                  <a:pt x="11519011" y="1785747"/>
                </a:cubicBezTo>
                <a:cubicBezTo>
                  <a:pt x="11533298" y="1785747"/>
                  <a:pt x="11552348" y="1809560"/>
                  <a:pt x="11566636" y="1819085"/>
                </a:cubicBezTo>
                <a:cubicBezTo>
                  <a:pt x="11566636" y="1823847"/>
                  <a:pt x="11561873" y="1833372"/>
                  <a:pt x="11557111" y="1833372"/>
                </a:cubicBezTo>
                <a:cubicBezTo>
                  <a:pt x="11528536" y="1838135"/>
                  <a:pt x="11495198" y="1823847"/>
                  <a:pt x="11471433" y="1857185"/>
                </a:cubicBezTo>
                <a:cubicBezTo>
                  <a:pt x="11471433" y="1861947"/>
                  <a:pt x="11471433" y="1866710"/>
                  <a:pt x="11457146" y="1866710"/>
                </a:cubicBezTo>
                <a:cubicBezTo>
                  <a:pt x="11438096" y="1866710"/>
                  <a:pt x="11457146" y="1842897"/>
                  <a:pt x="11390471" y="1842897"/>
                </a:cubicBezTo>
                <a:cubicBezTo>
                  <a:pt x="11404758" y="1833372"/>
                  <a:pt x="11423808" y="1809560"/>
                  <a:pt x="11423808" y="1800035"/>
                </a:cubicBezTo>
                <a:cubicBezTo>
                  <a:pt x="11423808" y="1766697"/>
                  <a:pt x="11366658" y="1752410"/>
                  <a:pt x="11361896" y="1752410"/>
                </a:cubicBezTo>
                <a:cubicBezTo>
                  <a:pt x="11347608" y="1752410"/>
                  <a:pt x="11323796" y="1766697"/>
                  <a:pt x="11323796" y="1785747"/>
                </a:cubicBezTo>
                <a:cubicBezTo>
                  <a:pt x="11323796" y="1804797"/>
                  <a:pt x="11352371" y="1809560"/>
                  <a:pt x="11352371" y="1809560"/>
                </a:cubicBezTo>
                <a:cubicBezTo>
                  <a:pt x="11366658" y="1809560"/>
                  <a:pt x="11371421" y="1804797"/>
                  <a:pt x="11380946" y="1795272"/>
                </a:cubicBezTo>
                <a:lnTo>
                  <a:pt x="11380946" y="1780985"/>
                </a:lnTo>
                <a:lnTo>
                  <a:pt x="11371421" y="1771460"/>
                </a:lnTo>
                <a:cubicBezTo>
                  <a:pt x="11366658" y="1771460"/>
                  <a:pt x="11361896" y="1771460"/>
                  <a:pt x="11357133" y="1776222"/>
                </a:cubicBezTo>
                <a:cubicBezTo>
                  <a:pt x="11361896" y="1780985"/>
                  <a:pt x="11366658" y="1785747"/>
                  <a:pt x="11366658" y="1795272"/>
                </a:cubicBezTo>
                <a:cubicBezTo>
                  <a:pt x="11361896" y="1795272"/>
                  <a:pt x="11357133" y="1795272"/>
                  <a:pt x="11352371" y="1800035"/>
                </a:cubicBezTo>
                <a:lnTo>
                  <a:pt x="11338083" y="1785747"/>
                </a:lnTo>
                <a:cubicBezTo>
                  <a:pt x="11342846" y="1776222"/>
                  <a:pt x="11352371" y="1766697"/>
                  <a:pt x="11361896" y="1766697"/>
                </a:cubicBezTo>
                <a:cubicBezTo>
                  <a:pt x="11385708" y="1766697"/>
                  <a:pt x="11409521" y="1790510"/>
                  <a:pt x="11409521" y="1800035"/>
                </a:cubicBezTo>
                <a:cubicBezTo>
                  <a:pt x="11409521" y="1819085"/>
                  <a:pt x="11371421" y="1842897"/>
                  <a:pt x="11361896" y="1842897"/>
                </a:cubicBezTo>
                <a:cubicBezTo>
                  <a:pt x="11333321" y="1842897"/>
                  <a:pt x="11295221" y="1804797"/>
                  <a:pt x="11295221" y="1790510"/>
                </a:cubicBezTo>
                <a:cubicBezTo>
                  <a:pt x="11295221" y="1776222"/>
                  <a:pt x="11304746" y="1757172"/>
                  <a:pt x="11319033" y="1738122"/>
                </a:cubicBezTo>
                <a:cubicBezTo>
                  <a:pt x="11323796" y="1733360"/>
                  <a:pt x="11352371" y="1738122"/>
                  <a:pt x="11366658" y="1719072"/>
                </a:cubicBezTo>
                <a:cubicBezTo>
                  <a:pt x="11371421" y="1714310"/>
                  <a:pt x="11371421" y="1704785"/>
                  <a:pt x="11371421" y="1695260"/>
                </a:cubicBezTo>
                <a:cubicBezTo>
                  <a:pt x="11376183" y="1657160"/>
                  <a:pt x="11428571" y="1619060"/>
                  <a:pt x="11423808" y="1580960"/>
                </a:cubicBezTo>
                <a:lnTo>
                  <a:pt x="11457146" y="1580960"/>
                </a:lnTo>
                <a:close/>
                <a:moveTo>
                  <a:pt x="11033331" y="1604772"/>
                </a:moveTo>
                <a:cubicBezTo>
                  <a:pt x="11057144" y="1638110"/>
                  <a:pt x="11090481" y="1704785"/>
                  <a:pt x="11090481" y="1714310"/>
                </a:cubicBezTo>
                <a:cubicBezTo>
                  <a:pt x="11090481" y="1738122"/>
                  <a:pt x="11042856" y="1819085"/>
                  <a:pt x="11023806" y="1819085"/>
                </a:cubicBezTo>
                <a:cubicBezTo>
                  <a:pt x="10995231" y="1819085"/>
                  <a:pt x="10999994" y="1761935"/>
                  <a:pt x="10999994" y="1761935"/>
                </a:cubicBezTo>
                <a:cubicBezTo>
                  <a:pt x="10999994" y="1752410"/>
                  <a:pt x="11004756" y="1738122"/>
                  <a:pt x="11014281" y="1723835"/>
                </a:cubicBezTo>
                <a:lnTo>
                  <a:pt x="11042856" y="1723835"/>
                </a:lnTo>
                <a:cubicBezTo>
                  <a:pt x="11042856" y="1733360"/>
                  <a:pt x="11047619" y="1738122"/>
                  <a:pt x="11042856" y="1757172"/>
                </a:cubicBezTo>
                <a:cubicBezTo>
                  <a:pt x="11038094" y="1757172"/>
                  <a:pt x="11042856" y="1761935"/>
                  <a:pt x="11028569" y="1761935"/>
                </a:cubicBezTo>
                <a:cubicBezTo>
                  <a:pt x="11019044" y="1761935"/>
                  <a:pt x="11019044" y="1747647"/>
                  <a:pt x="11009519" y="1742885"/>
                </a:cubicBezTo>
                <a:cubicBezTo>
                  <a:pt x="11009519" y="1742885"/>
                  <a:pt x="11004756" y="1738122"/>
                  <a:pt x="11004756" y="1752410"/>
                </a:cubicBezTo>
                <a:cubicBezTo>
                  <a:pt x="11004756" y="1761935"/>
                  <a:pt x="11019044" y="1771460"/>
                  <a:pt x="11028569" y="1771460"/>
                </a:cubicBezTo>
                <a:cubicBezTo>
                  <a:pt x="11052381" y="1771460"/>
                  <a:pt x="11057144" y="1742885"/>
                  <a:pt x="11057144" y="1738122"/>
                </a:cubicBezTo>
                <a:cubicBezTo>
                  <a:pt x="11057144" y="1714310"/>
                  <a:pt x="11038094" y="1709547"/>
                  <a:pt x="11023806" y="1709547"/>
                </a:cubicBezTo>
                <a:cubicBezTo>
                  <a:pt x="10990469" y="1709547"/>
                  <a:pt x="10985706" y="1742885"/>
                  <a:pt x="10985706" y="1761935"/>
                </a:cubicBezTo>
                <a:cubicBezTo>
                  <a:pt x="10985706" y="1785747"/>
                  <a:pt x="10990469" y="1828610"/>
                  <a:pt x="11023806" y="1828610"/>
                </a:cubicBezTo>
                <a:cubicBezTo>
                  <a:pt x="11057144" y="1828610"/>
                  <a:pt x="11100006" y="1738122"/>
                  <a:pt x="11100006" y="1728597"/>
                </a:cubicBezTo>
                <a:lnTo>
                  <a:pt x="11100006" y="1704785"/>
                </a:lnTo>
                <a:cubicBezTo>
                  <a:pt x="11104721" y="1714310"/>
                  <a:pt x="11104721" y="1723835"/>
                  <a:pt x="11104721" y="1738122"/>
                </a:cubicBezTo>
                <a:cubicBezTo>
                  <a:pt x="11104721" y="1761935"/>
                  <a:pt x="11042856" y="1861947"/>
                  <a:pt x="11019044" y="1861947"/>
                </a:cubicBezTo>
                <a:cubicBezTo>
                  <a:pt x="10999994" y="1861947"/>
                  <a:pt x="10966656" y="1833372"/>
                  <a:pt x="10966656" y="1814322"/>
                </a:cubicBezTo>
                <a:cubicBezTo>
                  <a:pt x="10966656" y="1804797"/>
                  <a:pt x="10980944" y="1766697"/>
                  <a:pt x="10980944" y="1752410"/>
                </a:cubicBezTo>
                <a:cubicBezTo>
                  <a:pt x="10980944" y="1728597"/>
                  <a:pt x="10952369" y="1652397"/>
                  <a:pt x="10919031" y="1657160"/>
                </a:cubicBezTo>
                <a:lnTo>
                  <a:pt x="10919031" y="1642872"/>
                </a:lnTo>
                <a:cubicBezTo>
                  <a:pt x="10928556" y="1619060"/>
                  <a:pt x="10952369" y="1576197"/>
                  <a:pt x="10980944" y="1576197"/>
                </a:cubicBezTo>
                <a:cubicBezTo>
                  <a:pt x="10990469" y="1576197"/>
                  <a:pt x="11023806" y="1585722"/>
                  <a:pt x="11033331" y="1604772"/>
                </a:cubicBezTo>
                <a:close/>
                <a:moveTo>
                  <a:pt x="11661886" y="1600010"/>
                </a:moveTo>
                <a:cubicBezTo>
                  <a:pt x="11647598" y="1609535"/>
                  <a:pt x="11638073" y="1623822"/>
                  <a:pt x="11638073" y="1633347"/>
                </a:cubicBezTo>
                <a:cubicBezTo>
                  <a:pt x="11638073" y="1647635"/>
                  <a:pt x="11647598" y="1661922"/>
                  <a:pt x="11657123" y="1671447"/>
                </a:cubicBezTo>
                <a:cubicBezTo>
                  <a:pt x="11595211" y="1704785"/>
                  <a:pt x="11580923" y="1728597"/>
                  <a:pt x="11580923" y="1780985"/>
                </a:cubicBezTo>
                <a:cubicBezTo>
                  <a:pt x="11580923" y="1828610"/>
                  <a:pt x="11609498" y="1857185"/>
                  <a:pt x="11647598" y="1857185"/>
                </a:cubicBezTo>
                <a:cubicBezTo>
                  <a:pt x="11671411" y="1857185"/>
                  <a:pt x="11680936" y="1828610"/>
                  <a:pt x="11680936" y="1819085"/>
                </a:cubicBezTo>
                <a:cubicBezTo>
                  <a:pt x="11680936" y="1795272"/>
                  <a:pt x="11647598" y="1800035"/>
                  <a:pt x="11638073" y="1790510"/>
                </a:cubicBezTo>
                <a:cubicBezTo>
                  <a:pt x="11642836" y="1780985"/>
                  <a:pt x="11647598" y="1771460"/>
                  <a:pt x="11657123" y="1766697"/>
                </a:cubicBezTo>
                <a:lnTo>
                  <a:pt x="11704748" y="1766697"/>
                </a:lnTo>
                <a:lnTo>
                  <a:pt x="11695223" y="2028587"/>
                </a:lnTo>
                <a:cubicBezTo>
                  <a:pt x="11695223" y="2057162"/>
                  <a:pt x="11690461" y="2085737"/>
                  <a:pt x="11699986" y="2109549"/>
                </a:cubicBezTo>
                <a:cubicBezTo>
                  <a:pt x="11728561" y="2204799"/>
                  <a:pt x="11833336" y="2195274"/>
                  <a:pt x="11890438" y="2195274"/>
                </a:cubicBezTo>
                <a:cubicBezTo>
                  <a:pt x="11876150" y="2200037"/>
                  <a:pt x="11847623" y="2200037"/>
                  <a:pt x="11838098" y="2200037"/>
                </a:cubicBezTo>
                <a:cubicBezTo>
                  <a:pt x="11780948" y="2200037"/>
                  <a:pt x="11804761" y="2185749"/>
                  <a:pt x="11709511" y="2161937"/>
                </a:cubicBezTo>
                <a:lnTo>
                  <a:pt x="11704748" y="2166699"/>
                </a:lnTo>
                <a:cubicBezTo>
                  <a:pt x="11719036" y="2204799"/>
                  <a:pt x="11757136" y="2257139"/>
                  <a:pt x="11757136" y="2271427"/>
                </a:cubicBezTo>
                <a:cubicBezTo>
                  <a:pt x="11757136" y="2280952"/>
                  <a:pt x="11742848" y="2290477"/>
                  <a:pt x="11742848" y="2300002"/>
                </a:cubicBezTo>
                <a:cubicBezTo>
                  <a:pt x="11699986" y="2257139"/>
                  <a:pt x="11699986" y="2247662"/>
                  <a:pt x="11661886" y="2247662"/>
                </a:cubicBezTo>
                <a:cubicBezTo>
                  <a:pt x="11633311" y="2247662"/>
                  <a:pt x="11638073" y="2242899"/>
                  <a:pt x="11604736" y="2266664"/>
                </a:cubicBezTo>
                <a:cubicBezTo>
                  <a:pt x="11599973" y="2238137"/>
                  <a:pt x="11614261" y="2190512"/>
                  <a:pt x="11571398" y="2190512"/>
                </a:cubicBezTo>
                <a:cubicBezTo>
                  <a:pt x="11547586" y="2190512"/>
                  <a:pt x="11519011" y="2204799"/>
                  <a:pt x="11519011" y="2228612"/>
                </a:cubicBezTo>
                <a:cubicBezTo>
                  <a:pt x="11519011" y="2238137"/>
                  <a:pt x="11533298" y="2252377"/>
                  <a:pt x="11547586" y="2261902"/>
                </a:cubicBezTo>
                <a:lnTo>
                  <a:pt x="11566636" y="2257139"/>
                </a:lnTo>
                <a:cubicBezTo>
                  <a:pt x="11547586" y="2238137"/>
                  <a:pt x="11533298" y="2242899"/>
                  <a:pt x="11533298" y="2228612"/>
                </a:cubicBezTo>
                <a:cubicBezTo>
                  <a:pt x="11533298" y="2214324"/>
                  <a:pt x="11566636" y="2204799"/>
                  <a:pt x="11571398" y="2204799"/>
                </a:cubicBezTo>
                <a:cubicBezTo>
                  <a:pt x="11585686" y="2204799"/>
                  <a:pt x="11595211" y="2209562"/>
                  <a:pt x="11595211" y="2223849"/>
                </a:cubicBezTo>
                <a:cubicBezTo>
                  <a:pt x="11595211" y="2233374"/>
                  <a:pt x="11590448" y="2233374"/>
                  <a:pt x="11585686" y="2238137"/>
                </a:cubicBezTo>
                <a:cubicBezTo>
                  <a:pt x="11590448" y="2242899"/>
                  <a:pt x="11590448" y="2242899"/>
                  <a:pt x="11590448" y="2252377"/>
                </a:cubicBezTo>
                <a:cubicBezTo>
                  <a:pt x="11590448" y="2276189"/>
                  <a:pt x="11542823" y="2280952"/>
                  <a:pt x="11538061" y="2280952"/>
                </a:cubicBezTo>
                <a:cubicBezTo>
                  <a:pt x="11523773" y="2280952"/>
                  <a:pt x="11495198" y="2252377"/>
                  <a:pt x="11471433" y="2238137"/>
                </a:cubicBezTo>
                <a:cubicBezTo>
                  <a:pt x="11466671" y="2238137"/>
                  <a:pt x="11457146" y="2233374"/>
                  <a:pt x="11457146" y="2223849"/>
                </a:cubicBezTo>
                <a:cubicBezTo>
                  <a:pt x="11457146" y="2209562"/>
                  <a:pt x="11485673" y="2180987"/>
                  <a:pt x="11514248" y="2166699"/>
                </a:cubicBezTo>
                <a:cubicBezTo>
                  <a:pt x="11523773" y="2161937"/>
                  <a:pt x="11552348" y="2161937"/>
                  <a:pt x="11566636" y="2161937"/>
                </a:cubicBezTo>
                <a:cubicBezTo>
                  <a:pt x="11576161" y="2161937"/>
                  <a:pt x="11623786" y="2195274"/>
                  <a:pt x="11633311" y="2195274"/>
                </a:cubicBezTo>
                <a:cubicBezTo>
                  <a:pt x="11657123" y="2195274"/>
                  <a:pt x="11671411" y="2166699"/>
                  <a:pt x="11671411" y="2157174"/>
                </a:cubicBezTo>
                <a:cubicBezTo>
                  <a:pt x="11671411" y="2142887"/>
                  <a:pt x="11661886" y="2142887"/>
                  <a:pt x="11661886" y="2128599"/>
                </a:cubicBezTo>
                <a:cubicBezTo>
                  <a:pt x="11661886" y="2123837"/>
                  <a:pt x="11685698" y="2119074"/>
                  <a:pt x="11685698" y="2085737"/>
                </a:cubicBezTo>
                <a:lnTo>
                  <a:pt x="11685698" y="2076212"/>
                </a:lnTo>
                <a:cubicBezTo>
                  <a:pt x="11685698" y="2042874"/>
                  <a:pt x="11690461" y="2042874"/>
                  <a:pt x="11638073" y="2004774"/>
                </a:cubicBezTo>
                <a:cubicBezTo>
                  <a:pt x="11661886" y="1985724"/>
                  <a:pt x="11699986" y="1971437"/>
                  <a:pt x="11699986" y="1947624"/>
                </a:cubicBezTo>
                <a:cubicBezTo>
                  <a:pt x="11699986" y="1914287"/>
                  <a:pt x="11647598" y="1866710"/>
                  <a:pt x="11633311" y="1866710"/>
                </a:cubicBezTo>
                <a:cubicBezTo>
                  <a:pt x="11609498" y="1861947"/>
                  <a:pt x="11571398" y="1852422"/>
                  <a:pt x="11557111" y="1852422"/>
                </a:cubicBezTo>
                <a:cubicBezTo>
                  <a:pt x="11547586" y="1852422"/>
                  <a:pt x="11514248" y="1871424"/>
                  <a:pt x="11504723" y="1871424"/>
                </a:cubicBezTo>
                <a:cubicBezTo>
                  <a:pt x="11490436" y="1871424"/>
                  <a:pt x="11495198" y="1866710"/>
                  <a:pt x="11490436" y="1866710"/>
                </a:cubicBezTo>
                <a:cubicBezTo>
                  <a:pt x="11509486" y="1823847"/>
                  <a:pt x="11580923" y="1876187"/>
                  <a:pt x="11580923" y="1819085"/>
                </a:cubicBezTo>
                <a:cubicBezTo>
                  <a:pt x="11580923" y="1804797"/>
                  <a:pt x="11523773" y="1771460"/>
                  <a:pt x="11519011" y="1771460"/>
                </a:cubicBezTo>
                <a:cubicBezTo>
                  <a:pt x="11509486" y="1771460"/>
                  <a:pt x="11476196" y="1795272"/>
                  <a:pt x="11457146" y="1800035"/>
                </a:cubicBezTo>
                <a:cubicBezTo>
                  <a:pt x="11461908" y="1785747"/>
                  <a:pt x="11447621" y="1757172"/>
                  <a:pt x="11428571" y="1747647"/>
                </a:cubicBezTo>
                <a:lnTo>
                  <a:pt x="11428571" y="1733360"/>
                </a:lnTo>
                <a:cubicBezTo>
                  <a:pt x="11447621" y="1742885"/>
                  <a:pt x="11476196" y="1766697"/>
                  <a:pt x="11490436" y="1766697"/>
                </a:cubicBezTo>
                <a:cubicBezTo>
                  <a:pt x="11499961" y="1766697"/>
                  <a:pt x="11542823" y="1757172"/>
                  <a:pt x="11561873" y="1742885"/>
                </a:cubicBezTo>
                <a:cubicBezTo>
                  <a:pt x="11566636" y="1738122"/>
                  <a:pt x="11571398" y="1733360"/>
                  <a:pt x="11571398" y="1723835"/>
                </a:cubicBezTo>
                <a:cubicBezTo>
                  <a:pt x="11571398" y="1695260"/>
                  <a:pt x="11528536" y="1666685"/>
                  <a:pt x="11509486" y="1666685"/>
                </a:cubicBezTo>
                <a:cubicBezTo>
                  <a:pt x="11499961" y="1666685"/>
                  <a:pt x="11461908" y="1671447"/>
                  <a:pt x="11471433" y="1700022"/>
                </a:cubicBezTo>
                <a:cubicBezTo>
                  <a:pt x="11480958" y="1695260"/>
                  <a:pt x="11495198" y="1680972"/>
                  <a:pt x="11509486" y="1680972"/>
                </a:cubicBezTo>
                <a:cubicBezTo>
                  <a:pt x="11533298" y="1680972"/>
                  <a:pt x="11533298" y="1695260"/>
                  <a:pt x="11561873" y="1723835"/>
                </a:cubicBezTo>
                <a:cubicBezTo>
                  <a:pt x="11557111" y="1728597"/>
                  <a:pt x="11552348" y="1738122"/>
                  <a:pt x="11542823" y="1738122"/>
                </a:cubicBezTo>
                <a:cubicBezTo>
                  <a:pt x="11523773" y="1738122"/>
                  <a:pt x="11499961" y="1752410"/>
                  <a:pt x="11485673" y="1752410"/>
                </a:cubicBezTo>
                <a:cubicBezTo>
                  <a:pt x="11476196" y="1752410"/>
                  <a:pt x="11414283" y="1700022"/>
                  <a:pt x="11414283" y="1695260"/>
                </a:cubicBezTo>
                <a:cubicBezTo>
                  <a:pt x="11414283" y="1680972"/>
                  <a:pt x="11438096" y="1680972"/>
                  <a:pt x="11442858" y="1676210"/>
                </a:cubicBezTo>
                <a:cubicBezTo>
                  <a:pt x="11447621" y="1671447"/>
                  <a:pt x="11452383" y="1652397"/>
                  <a:pt x="11466671" y="1652397"/>
                </a:cubicBezTo>
                <a:cubicBezTo>
                  <a:pt x="11476196" y="1647635"/>
                  <a:pt x="11485673" y="1652397"/>
                  <a:pt x="11504723" y="1657160"/>
                </a:cubicBezTo>
                <a:cubicBezTo>
                  <a:pt x="11509486" y="1657160"/>
                  <a:pt x="11514248" y="1647635"/>
                  <a:pt x="11528536" y="1647635"/>
                </a:cubicBezTo>
                <a:cubicBezTo>
                  <a:pt x="11528536" y="1647635"/>
                  <a:pt x="11580923" y="1676210"/>
                  <a:pt x="11590448" y="1676210"/>
                </a:cubicBezTo>
                <a:cubicBezTo>
                  <a:pt x="11614261" y="1676210"/>
                  <a:pt x="11628548" y="1647635"/>
                  <a:pt x="11628548" y="1633347"/>
                </a:cubicBezTo>
                <a:cubicBezTo>
                  <a:pt x="11628548" y="1595247"/>
                  <a:pt x="11595211" y="1595247"/>
                  <a:pt x="11566636" y="1600010"/>
                </a:cubicBezTo>
                <a:cubicBezTo>
                  <a:pt x="11580923" y="1595247"/>
                  <a:pt x="11599973" y="1585722"/>
                  <a:pt x="11614261" y="1571435"/>
                </a:cubicBezTo>
                <a:cubicBezTo>
                  <a:pt x="11628548" y="1585722"/>
                  <a:pt x="11647598" y="1595247"/>
                  <a:pt x="11661886" y="1600010"/>
                </a:cubicBezTo>
                <a:close/>
                <a:moveTo>
                  <a:pt x="11414283" y="1580960"/>
                </a:moveTo>
                <a:cubicBezTo>
                  <a:pt x="11414283" y="1590485"/>
                  <a:pt x="11376183" y="1652397"/>
                  <a:pt x="11366658" y="1666685"/>
                </a:cubicBezTo>
                <a:cubicBezTo>
                  <a:pt x="11357133" y="1676210"/>
                  <a:pt x="11357133" y="1700022"/>
                  <a:pt x="11352371" y="1714310"/>
                </a:cubicBezTo>
                <a:cubicBezTo>
                  <a:pt x="11342846" y="1728597"/>
                  <a:pt x="11328558" y="1719072"/>
                  <a:pt x="11314271" y="1723835"/>
                </a:cubicBezTo>
                <a:cubicBezTo>
                  <a:pt x="11309508" y="1733360"/>
                  <a:pt x="11295221" y="1747647"/>
                  <a:pt x="11280933" y="1747647"/>
                </a:cubicBezTo>
                <a:cubicBezTo>
                  <a:pt x="11261883" y="1747647"/>
                  <a:pt x="11257121" y="1728597"/>
                  <a:pt x="11257121" y="1723835"/>
                </a:cubicBezTo>
                <a:cubicBezTo>
                  <a:pt x="11257121" y="1709547"/>
                  <a:pt x="11266646" y="1700022"/>
                  <a:pt x="11266646" y="1685735"/>
                </a:cubicBezTo>
                <a:cubicBezTo>
                  <a:pt x="11252359" y="1652397"/>
                  <a:pt x="11285696" y="1642872"/>
                  <a:pt x="11309508" y="1633347"/>
                </a:cubicBezTo>
                <a:cubicBezTo>
                  <a:pt x="11314271" y="1638110"/>
                  <a:pt x="11328558" y="1657160"/>
                  <a:pt x="11328558" y="1666685"/>
                </a:cubicBezTo>
                <a:cubicBezTo>
                  <a:pt x="11328558" y="1680972"/>
                  <a:pt x="11319033" y="1690497"/>
                  <a:pt x="11319033" y="1704785"/>
                </a:cubicBezTo>
                <a:cubicBezTo>
                  <a:pt x="11323796" y="1700022"/>
                  <a:pt x="11342846" y="1680972"/>
                  <a:pt x="11342846" y="1671447"/>
                </a:cubicBezTo>
                <a:cubicBezTo>
                  <a:pt x="11342846" y="1657160"/>
                  <a:pt x="11333321" y="1638110"/>
                  <a:pt x="11323796" y="1623822"/>
                </a:cubicBezTo>
                <a:cubicBezTo>
                  <a:pt x="11352371" y="1604772"/>
                  <a:pt x="11399996" y="1623822"/>
                  <a:pt x="11409521" y="1571435"/>
                </a:cubicBezTo>
                <a:cubicBezTo>
                  <a:pt x="11414283" y="1576197"/>
                  <a:pt x="11414283" y="1571435"/>
                  <a:pt x="11414283" y="1580960"/>
                </a:cubicBezTo>
                <a:close/>
                <a:moveTo>
                  <a:pt x="11985688" y="1580960"/>
                </a:moveTo>
                <a:lnTo>
                  <a:pt x="11980925" y="1600010"/>
                </a:lnTo>
                <a:cubicBezTo>
                  <a:pt x="11976163" y="1595247"/>
                  <a:pt x="11976163" y="1585722"/>
                  <a:pt x="11976163" y="1576197"/>
                </a:cubicBezTo>
                <a:lnTo>
                  <a:pt x="11952350" y="1576197"/>
                </a:lnTo>
                <a:cubicBezTo>
                  <a:pt x="11947588" y="1580960"/>
                  <a:pt x="11938063" y="1585722"/>
                  <a:pt x="11933300" y="1585722"/>
                </a:cubicBezTo>
                <a:cubicBezTo>
                  <a:pt x="11938063" y="1576197"/>
                  <a:pt x="11942825" y="1561910"/>
                  <a:pt x="11957113" y="1561910"/>
                </a:cubicBezTo>
                <a:cubicBezTo>
                  <a:pt x="11966638" y="1561910"/>
                  <a:pt x="11976163" y="1571435"/>
                  <a:pt x="11985688" y="1580960"/>
                </a:cubicBezTo>
                <a:close/>
                <a:moveTo>
                  <a:pt x="11799998" y="1561910"/>
                </a:moveTo>
                <a:cubicBezTo>
                  <a:pt x="11752373" y="1571435"/>
                  <a:pt x="11728561" y="1628585"/>
                  <a:pt x="11719036" y="1661922"/>
                </a:cubicBezTo>
                <a:cubicBezTo>
                  <a:pt x="11719036" y="1666685"/>
                  <a:pt x="11709511" y="1680972"/>
                  <a:pt x="11695223" y="1680972"/>
                </a:cubicBezTo>
                <a:cubicBezTo>
                  <a:pt x="11676173" y="1680972"/>
                  <a:pt x="11652361" y="1657160"/>
                  <a:pt x="11652361" y="1638110"/>
                </a:cubicBezTo>
                <a:cubicBezTo>
                  <a:pt x="11652361" y="1590485"/>
                  <a:pt x="11742848" y="1585722"/>
                  <a:pt x="11761898" y="1576197"/>
                </a:cubicBezTo>
                <a:cubicBezTo>
                  <a:pt x="11771423" y="1571435"/>
                  <a:pt x="11780948" y="1557147"/>
                  <a:pt x="11785711" y="1542860"/>
                </a:cubicBezTo>
                <a:cubicBezTo>
                  <a:pt x="11790473" y="1547622"/>
                  <a:pt x="11795236" y="1557147"/>
                  <a:pt x="11799998" y="1561910"/>
                </a:cubicBezTo>
                <a:close/>
                <a:moveTo>
                  <a:pt x="11066669" y="1590485"/>
                </a:moveTo>
                <a:cubicBezTo>
                  <a:pt x="11076194" y="1604772"/>
                  <a:pt x="11076194" y="1633347"/>
                  <a:pt x="11090481" y="1657160"/>
                </a:cubicBezTo>
                <a:cubicBezTo>
                  <a:pt x="11100006" y="1671447"/>
                  <a:pt x="11128534" y="1685735"/>
                  <a:pt x="11128534" y="1704785"/>
                </a:cubicBezTo>
                <a:cubicBezTo>
                  <a:pt x="11128534" y="1857185"/>
                  <a:pt x="11123771" y="1871424"/>
                  <a:pt x="11123771" y="1885712"/>
                </a:cubicBezTo>
                <a:cubicBezTo>
                  <a:pt x="11114246" y="1861947"/>
                  <a:pt x="11095244" y="1814322"/>
                  <a:pt x="11095244" y="1804797"/>
                </a:cubicBezTo>
                <a:cubicBezTo>
                  <a:pt x="11095244" y="1795272"/>
                  <a:pt x="11119009" y="1766697"/>
                  <a:pt x="11119009" y="1738122"/>
                </a:cubicBezTo>
                <a:cubicBezTo>
                  <a:pt x="11119009" y="1666685"/>
                  <a:pt x="11090481" y="1680972"/>
                  <a:pt x="11052381" y="1609535"/>
                </a:cubicBezTo>
                <a:cubicBezTo>
                  <a:pt x="11038094" y="1571435"/>
                  <a:pt x="10999994" y="1566672"/>
                  <a:pt x="10980944" y="1566672"/>
                </a:cubicBezTo>
                <a:cubicBezTo>
                  <a:pt x="10947606" y="1566672"/>
                  <a:pt x="10942844" y="1580960"/>
                  <a:pt x="10914269" y="1623822"/>
                </a:cubicBezTo>
                <a:cubicBezTo>
                  <a:pt x="10909506" y="1628585"/>
                  <a:pt x="10909506" y="1647635"/>
                  <a:pt x="10899981" y="1661922"/>
                </a:cubicBezTo>
                <a:cubicBezTo>
                  <a:pt x="10890456" y="1676210"/>
                  <a:pt x="10861881" y="1695260"/>
                  <a:pt x="10852356" y="1719072"/>
                </a:cubicBezTo>
                <a:cubicBezTo>
                  <a:pt x="10847594" y="1719072"/>
                  <a:pt x="10852356" y="1728597"/>
                  <a:pt x="10852356" y="1738122"/>
                </a:cubicBezTo>
                <a:cubicBezTo>
                  <a:pt x="10852356" y="1766697"/>
                  <a:pt x="10866644" y="1809560"/>
                  <a:pt x="10899981" y="1809560"/>
                </a:cubicBezTo>
                <a:cubicBezTo>
                  <a:pt x="10928556" y="1809560"/>
                  <a:pt x="10952369" y="1776222"/>
                  <a:pt x="10952369" y="1757172"/>
                </a:cubicBezTo>
                <a:cubicBezTo>
                  <a:pt x="10952369" y="1738122"/>
                  <a:pt x="10933319" y="1723835"/>
                  <a:pt x="10919031" y="1723835"/>
                </a:cubicBezTo>
                <a:cubicBezTo>
                  <a:pt x="10904744" y="1723835"/>
                  <a:pt x="10890456" y="1728597"/>
                  <a:pt x="10890456" y="1747647"/>
                </a:cubicBezTo>
                <a:cubicBezTo>
                  <a:pt x="10890456" y="1757172"/>
                  <a:pt x="10899981" y="1766697"/>
                  <a:pt x="10909506" y="1771460"/>
                </a:cubicBezTo>
                <a:cubicBezTo>
                  <a:pt x="10909506" y="1771460"/>
                  <a:pt x="10914269" y="1771460"/>
                  <a:pt x="10919031" y="1766697"/>
                </a:cubicBezTo>
                <a:cubicBezTo>
                  <a:pt x="10914269" y="1761935"/>
                  <a:pt x="10909506" y="1757172"/>
                  <a:pt x="10904744" y="1757172"/>
                </a:cubicBezTo>
                <a:lnTo>
                  <a:pt x="10904744" y="1738122"/>
                </a:lnTo>
                <a:cubicBezTo>
                  <a:pt x="10909506" y="1738122"/>
                  <a:pt x="10919031" y="1733360"/>
                  <a:pt x="10933319" y="1738122"/>
                </a:cubicBezTo>
                <a:cubicBezTo>
                  <a:pt x="10933319" y="1742885"/>
                  <a:pt x="10938081" y="1742885"/>
                  <a:pt x="10938081" y="1757172"/>
                </a:cubicBezTo>
                <a:cubicBezTo>
                  <a:pt x="10938081" y="1776222"/>
                  <a:pt x="10919031" y="1800035"/>
                  <a:pt x="10899981" y="1800035"/>
                </a:cubicBezTo>
                <a:cubicBezTo>
                  <a:pt x="10876169" y="1800035"/>
                  <a:pt x="10861881" y="1742885"/>
                  <a:pt x="10861881" y="1738122"/>
                </a:cubicBezTo>
                <a:cubicBezTo>
                  <a:pt x="10861881" y="1709547"/>
                  <a:pt x="10904744" y="1671447"/>
                  <a:pt x="10919031" y="1671447"/>
                </a:cubicBezTo>
                <a:cubicBezTo>
                  <a:pt x="10947606" y="1671447"/>
                  <a:pt x="10966656" y="1752410"/>
                  <a:pt x="10966656" y="1752410"/>
                </a:cubicBezTo>
                <a:cubicBezTo>
                  <a:pt x="10966656" y="1766697"/>
                  <a:pt x="10957131" y="1800035"/>
                  <a:pt x="10942844" y="1823847"/>
                </a:cubicBezTo>
                <a:cubicBezTo>
                  <a:pt x="10938081" y="1833372"/>
                  <a:pt x="10923794" y="1828610"/>
                  <a:pt x="10919031" y="1833372"/>
                </a:cubicBezTo>
                <a:cubicBezTo>
                  <a:pt x="10899981" y="1842897"/>
                  <a:pt x="10890456" y="1861947"/>
                  <a:pt x="10876169" y="1861947"/>
                </a:cubicBezTo>
                <a:cubicBezTo>
                  <a:pt x="10842831" y="1861947"/>
                  <a:pt x="10819019" y="1738122"/>
                  <a:pt x="10819019" y="1728597"/>
                </a:cubicBezTo>
                <a:cubicBezTo>
                  <a:pt x="10819019" y="1685735"/>
                  <a:pt x="10842831" y="1652397"/>
                  <a:pt x="10890456" y="1614297"/>
                </a:cubicBezTo>
                <a:cubicBezTo>
                  <a:pt x="10904744" y="1600010"/>
                  <a:pt x="10914269" y="1571435"/>
                  <a:pt x="10933319" y="1552385"/>
                </a:cubicBezTo>
                <a:cubicBezTo>
                  <a:pt x="10942844" y="1538097"/>
                  <a:pt x="10961894" y="1533335"/>
                  <a:pt x="10976181" y="1533335"/>
                </a:cubicBezTo>
                <a:cubicBezTo>
                  <a:pt x="10999994" y="1533335"/>
                  <a:pt x="11061906" y="1576197"/>
                  <a:pt x="11066669" y="1590485"/>
                </a:cubicBezTo>
                <a:close/>
                <a:moveTo>
                  <a:pt x="11023806" y="1523810"/>
                </a:moveTo>
                <a:cubicBezTo>
                  <a:pt x="11042856" y="1528572"/>
                  <a:pt x="11057144" y="1523810"/>
                  <a:pt x="11071431" y="1533335"/>
                </a:cubicBezTo>
                <a:cubicBezTo>
                  <a:pt x="11090481" y="1542860"/>
                  <a:pt x="11114246" y="1561910"/>
                  <a:pt x="11128534" y="1580960"/>
                </a:cubicBezTo>
                <a:lnTo>
                  <a:pt x="11128534" y="1676210"/>
                </a:lnTo>
                <a:cubicBezTo>
                  <a:pt x="11080956" y="1657160"/>
                  <a:pt x="11095244" y="1600010"/>
                  <a:pt x="11071431" y="1576197"/>
                </a:cubicBezTo>
                <a:cubicBezTo>
                  <a:pt x="11052381" y="1552385"/>
                  <a:pt x="11023806" y="1542860"/>
                  <a:pt x="11004756" y="1523810"/>
                </a:cubicBezTo>
                <a:lnTo>
                  <a:pt x="11023806" y="1523810"/>
                </a:lnTo>
                <a:close/>
                <a:moveTo>
                  <a:pt x="10942844" y="1523810"/>
                </a:moveTo>
                <a:cubicBezTo>
                  <a:pt x="10923794" y="1547622"/>
                  <a:pt x="10904744" y="1571435"/>
                  <a:pt x="10890456" y="1595247"/>
                </a:cubicBezTo>
                <a:cubicBezTo>
                  <a:pt x="10895219" y="1566672"/>
                  <a:pt x="10871406" y="1528572"/>
                  <a:pt x="10861881" y="1499997"/>
                </a:cubicBezTo>
                <a:cubicBezTo>
                  <a:pt x="10880931" y="1499997"/>
                  <a:pt x="10914269" y="1490472"/>
                  <a:pt x="10942844" y="1523810"/>
                </a:cubicBezTo>
                <a:close/>
                <a:moveTo>
                  <a:pt x="11923775" y="1509522"/>
                </a:moveTo>
                <a:cubicBezTo>
                  <a:pt x="11923775" y="1523810"/>
                  <a:pt x="11895200" y="1557147"/>
                  <a:pt x="11885675" y="1557147"/>
                </a:cubicBezTo>
                <a:cubicBezTo>
                  <a:pt x="11871388" y="1557147"/>
                  <a:pt x="11838098" y="1538097"/>
                  <a:pt x="11838098" y="1523810"/>
                </a:cubicBezTo>
                <a:cubicBezTo>
                  <a:pt x="11838098" y="1504760"/>
                  <a:pt x="11890438" y="1490472"/>
                  <a:pt x="11899963" y="1490472"/>
                </a:cubicBezTo>
                <a:cubicBezTo>
                  <a:pt x="11909488" y="1490472"/>
                  <a:pt x="11923775" y="1499997"/>
                  <a:pt x="11923775" y="1509522"/>
                </a:cubicBezTo>
                <a:close/>
                <a:moveTo>
                  <a:pt x="11214259" y="1509522"/>
                </a:moveTo>
                <a:cubicBezTo>
                  <a:pt x="11204734" y="1519047"/>
                  <a:pt x="11190446" y="1519047"/>
                  <a:pt x="11180921" y="1528572"/>
                </a:cubicBezTo>
                <a:cubicBezTo>
                  <a:pt x="11166634" y="1533335"/>
                  <a:pt x="11157109" y="1552385"/>
                  <a:pt x="11147584" y="1561910"/>
                </a:cubicBezTo>
                <a:cubicBezTo>
                  <a:pt x="11147584" y="1552385"/>
                  <a:pt x="11142821" y="1533335"/>
                  <a:pt x="11142821" y="1523810"/>
                </a:cubicBezTo>
                <a:cubicBezTo>
                  <a:pt x="11142821" y="1509522"/>
                  <a:pt x="11147584" y="1485757"/>
                  <a:pt x="11161871" y="1485757"/>
                </a:cubicBezTo>
                <a:cubicBezTo>
                  <a:pt x="11176159" y="1485757"/>
                  <a:pt x="11195209" y="1499997"/>
                  <a:pt x="11214259" y="1509522"/>
                </a:cubicBezTo>
                <a:close/>
                <a:moveTo>
                  <a:pt x="11904725" y="1476232"/>
                </a:moveTo>
                <a:cubicBezTo>
                  <a:pt x="11895200" y="1476232"/>
                  <a:pt x="11823811" y="1485757"/>
                  <a:pt x="11823811" y="1528572"/>
                </a:cubicBezTo>
                <a:cubicBezTo>
                  <a:pt x="11823811" y="1547622"/>
                  <a:pt x="11871388" y="1566672"/>
                  <a:pt x="11880913" y="1571435"/>
                </a:cubicBezTo>
                <a:cubicBezTo>
                  <a:pt x="11842861" y="1547622"/>
                  <a:pt x="11795236" y="1580960"/>
                  <a:pt x="11795236" y="1523810"/>
                </a:cubicBezTo>
                <a:cubicBezTo>
                  <a:pt x="11795236" y="1504760"/>
                  <a:pt x="11866625" y="1461945"/>
                  <a:pt x="11876150" y="1461945"/>
                </a:cubicBezTo>
                <a:cubicBezTo>
                  <a:pt x="11885675" y="1461945"/>
                  <a:pt x="11895200" y="1471470"/>
                  <a:pt x="11904725" y="1476232"/>
                </a:cubicBezTo>
                <a:close/>
                <a:moveTo>
                  <a:pt x="11352371" y="1457182"/>
                </a:moveTo>
                <a:cubicBezTo>
                  <a:pt x="11328558" y="1480995"/>
                  <a:pt x="11299983" y="1495235"/>
                  <a:pt x="11299983" y="1528572"/>
                </a:cubicBezTo>
                <a:cubicBezTo>
                  <a:pt x="11299983" y="1538097"/>
                  <a:pt x="11309508" y="1542860"/>
                  <a:pt x="11309508" y="1557147"/>
                </a:cubicBezTo>
                <a:cubicBezTo>
                  <a:pt x="11309508" y="1566672"/>
                  <a:pt x="11295221" y="1580960"/>
                  <a:pt x="11295221" y="1590485"/>
                </a:cubicBezTo>
                <a:cubicBezTo>
                  <a:pt x="11295221" y="1604772"/>
                  <a:pt x="11299983" y="1614297"/>
                  <a:pt x="11309508" y="1619060"/>
                </a:cubicBezTo>
                <a:cubicBezTo>
                  <a:pt x="11295221" y="1628585"/>
                  <a:pt x="11271408" y="1633347"/>
                  <a:pt x="11257121" y="1652397"/>
                </a:cubicBezTo>
                <a:cubicBezTo>
                  <a:pt x="11247596" y="1657160"/>
                  <a:pt x="11252359" y="1676210"/>
                  <a:pt x="11252359" y="1690497"/>
                </a:cubicBezTo>
                <a:cubicBezTo>
                  <a:pt x="11252359" y="1700022"/>
                  <a:pt x="11247596" y="1714310"/>
                  <a:pt x="11242834" y="1723835"/>
                </a:cubicBezTo>
                <a:cubicBezTo>
                  <a:pt x="11228546" y="1752410"/>
                  <a:pt x="11199971" y="1785747"/>
                  <a:pt x="11176159" y="1814322"/>
                </a:cubicBezTo>
                <a:cubicBezTo>
                  <a:pt x="11166634" y="1823847"/>
                  <a:pt x="11152346" y="1819085"/>
                  <a:pt x="11142821" y="1823847"/>
                </a:cubicBezTo>
                <a:lnTo>
                  <a:pt x="11142821" y="1776222"/>
                </a:lnTo>
                <a:cubicBezTo>
                  <a:pt x="11176159" y="1785747"/>
                  <a:pt x="11228546" y="1742885"/>
                  <a:pt x="11228546" y="1714310"/>
                </a:cubicBezTo>
                <a:cubicBezTo>
                  <a:pt x="11228546" y="1690497"/>
                  <a:pt x="11209496" y="1680972"/>
                  <a:pt x="11199971" y="1680972"/>
                </a:cubicBezTo>
                <a:cubicBezTo>
                  <a:pt x="11176159" y="1680972"/>
                  <a:pt x="11157109" y="1704785"/>
                  <a:pt x="11157109" y="1723835"/>
                </a:cubicBezTo>
                <a:cubicBezTo>
                  <a:pt x="11157109" y="1733360"/>
                  <a:pt x="11166634" y="1747647"/>
                  <a:pt x="11176159" y="1747647"/>
                </a:cubicBezTo>
                <a:cubicBezTo>
                  <a:pt x="11190446" y="1747647"/>
                  <a:pt x="11195209" y="1738122"/>
                  <a:pt x="11199971" y="1733360"/>
                </a:cubicBezTo>
                <a:cubicBezTo>
                  <a:pt x="11195209" y="1728597"/>
                  <a:pt x="11185684" y="1728597"/>
                  <a:pt x="11176159" y="1733360"/>
                </a:cubicBezTo>
                <a:cubicBezTo>
                  <a:pt x="11171396" y="1728597"/>
                  <a:pt x="11171396" y="1733360"/>
                  <a:pt x="11171396" y="1719072"/>
                </a:cubicBezTo>
                <a:cubicBezTo>
                  <a:pt x="11171396" y="1709547"/>
                  <a:pt x="11185684" y="1700022"/>
                  <a:pt x="11195209" y="1695260"/>
                </a:cubicBezTo>
                <a:lnTo>
                  <a:pt x="11209496" y="1695260"/>
                </a:lnTo>
                <a:cubicBezTo>
                  <a:pt x="11209496" y="1700022"/>
                  <a:pt x="11214259" y="1704785"/>
                  <a:pt x="11214259" y="1714310"/>
                </a:cubicBezTo>
                <a:cubicBezTo>
                  <a:pt x="11214259" y="1728597"/>
                  <a:pt x="11166634" y="1766697"/>
                  <a:pt x="11157109" y="1766697"/>
                </a:cubicBezTo>
                <a:cubicBezTo>
                  <a:pt x="11138059" y="1766697"/>
                  <a:pt x="11142821" y="1752410"/>
                  <a:pt x="11142821" y="1747647"/>
                </a:cubicBezTo>
                <a:cubicBezTo>
                  <a:pt x="11142821" y="1723835"/>
                  <a:pt x="11161871" y="1671447"/>
                  <a:pt x="11180921" y="1661922"/>
                </a:cubicBezTo>
                <a:cubicBezTo>
                  <a:pt x="11195209" y="1652397"/>
                  <a:pt x="11214259" y="1647635"/>
                  <a:pt x="11233309" y="1642872"/>
                </a:cubicBezTo>
                <a:cubicBezTo>
                  <a:pt x="11242834" y="1638110"/>
                  <a:pt x="11247596" y="1619060"/>
                  <a:pt x="11257121" y="1609535"/>
                </a:cubicBezTo>
                <a:cubicBezTo>
                  <a:pt x="11266646" y="1595247"/>
                  <a:pt x="11299983" y="1566672"/>
                  <a:pt x="11295221" y="1552385"/>
                </a:cubicBezTo>
                <a:cubicBezTo>
                  <a:pt x="11299983" y="1547622"/>
                  <a:pt x="11299983" y="1538097"/>
                  <a:pt x="11299983" y="1528572"/>
                </a:cubicBezTo>
                <a:cubicBezTo>
                  <a:pt x="11299983" y="1499997"/>
                  <a:pt x="11295221" y="1476232"/>
                  <a:pt x="11261883" y="1476232"/>
                </a:cubicBezTo>
                <a:cubicBezTo>
                  <a:pt x="11280933" y="1485757"/>
                  <a:pt x="11323796" y="1466707"/>
                  <a:pt x="11338083" y="1452420"/>
                </a:cubicBezTo>
                <a:cubicBezTo>
                  <a:pt x="11342846" y="1452420"/>
                  <a:pt x="11347608" y="1452420"/>
                  <a:pt x="11352371" y="1457182"/>
                </a:cubicBezTo>
                <a:close/>
                <a:moveTo>
                  <a:pt x="11204734" y="1457182"/>
                </a:moveTo>
                <a:lnTo>
                  <a:pt x="11233309" y="1457182"/>
                </a:lnTo>
                <a:cubicBezTo>
                  <a:pt x="11242834" y="1466707"/>
                  <a:pt x="11247596" y="1476232"/>
                  <a:pt x="11247596" y="1485757"/>
                </a:cubicBezTo>
                <a:cubicBezTo>
                  <a:pt x="11257121" y="1490472"/>
                  <a:pt x="11271408" y="1495235"/>
                  <a:pt x="11280933" y="1504760"/>
                </a:cubicBezTo>
                <a:cubicBezTo>
                  <a:pt x="11285696" y="1514285"/>
                  <a:pt x="11285696" y="1519047"/>
                  <a:pt x="11285696" y="1528572"/>
                </a:cubicBezTo>
                <a:cubicBezTo>
                  <a:pt x="11285696" y="1580960"/>
                  <a:pt x="11271408" y="1566672"/>
                  <a:pt x="11223784" y="1638110"/>
                </a:cubicBezTo>
                <a:cubicBezTo>
                  <a:pt x="11214259" y="1638110"/>
                  <a:pt x="11199971" y="1623822"/>
                  <a:pt x="11190446" y="1623822"/>
                </a:cubicBezTo>
                <a:cubicBezTo>
                  <a:pt x="11176159" y="1623822"/>
                  <a:pt x="11161871" y="1628585"/>
                  <a:pt x="11157109" y="1623822"/>
                </a:cubicBezTo>
                <a:cubicBezTo>
                  <a:pt x="11142821" y="1619060"/>
                  <a:pt x="11138059" y="1600010"/>
                  <a:pt x="11138059" y="1595247"/>
                </a:cubicBezTo>
                <a:cubicBezTo>
                  <a:pt x="11138059" y="1585722"/>
                  <a:pt x="11152346" y="1576197"/>
                  <a:pt x="11161871" y="1566672"/>
                </a:cubicBezTo>
                <a:cubicBezTo>
                  <a:pt x="11176159" y="1552385"/>
                  <a:pt x="11204734" y="1533335"/>
                  <a:pt x="11219021" y="1533335"/>
                </a:cubicBezTo>
                <a:cubicBezTo>
                  <a:pt x="11238071" y="1533335"/>
                  <a:pt x="11238071" y="1547622"/>
                  <a:pt x="11238071" y="1552385"/>
                </a:cubicBezTo>
                <a:cubicBezTo>
                  <a:pt x="11238071" y="1576197"/>
                  <a:pt x="11219021" y="1580960"/>
                  <a:pt x="11214259" y="1580960"/>
                </a:cubicBezTo>
                <a:cubicBezTo>
                  <a:pt x="11199971" y="1580960"/>
                  <a:pt x="11204734" y="1580960"/>
                  <a:pt x="11199971" y="1576197"/>
                </a:cubicBezTo>
                <a:cubicBezTo>
                  <a:pt x="11199971" y="1571435"/>
                  <a:pt x="11199971" y="1566672"/>
                  <a:pt x="11204734" y="1561910"/>
                </a:cubicBezTo>
                <a:cubicBezTo>
                  <a:pt x="11209496" y="1561910"/>
                  <a:pt x="11214259" y="1571435"/>
                  <a:pt x="11223784" y="1576197"/>
                </a:cubicBezTo>
                <a:cubicBezTo>
                  <a:pt x="11223784" y="1576197"/>
                  <a:pt x="11228546" y="1576197"/>
                  <a:pt x="11228546" y="1566672"/>
                </a:cubicBezTo>
                <a:cubicBezTo>
                  <a:pt x="11228546" y="1552385"/>
                  <a:pt x="11219021" y="1547622"/>
                  <a:pt x="11209496" y="1547622"/>
                </a:cubicBezTo>
                <a:cubicBezTo>
                  <a:pt x="11195209" y="1547622"/>
                  <a:pt x="11185684" y="1561910"/>
                  <a:pt x="11185684" y="1571435"/>
                </a:cubicBezTo>
                <a:cubicBezTo>
                  <a:pt x="11185684" y="1595247"/>
                  <a:pt x="11214259" y="1595247"/>
                  <a:pt x="11214259" y="1595247"/>
                </a:cubicBezTo>
                <a:cubicBezTo>
                  <a:pt x="11238071" y="1595247"/>
                  <a:pt x="11252359" y="1571435"/>
                  <a:pt x="11252359" y="1552385"/>
                </a:cubicBezTo>
                <a:cubicBezTo>
                  <a:pt x="11252359" y="1542860"/>
                  <a:pt x="11238071" y="1533335"/>
                  <a:pt x="11228546" y="1519047"/>
                </a:cubicBezTo>
                <a:cubicBezTo>
                  <a:pt x="11223784" y="1514285"/>
                  <a:pt x="11223784" y="1499997"/>
                  <a:pt x="11219021" y="1495235"/>
                </a:cubicBezTo>
                <a:cubicBezTo>
                  <a:pt x="11199971" y="1485757"/>
                  <a:pt x="11176159" y="1471470"/>
                  <a:pt x="11161871" y="1471470"/>
                </a:cubicBezTo>
                <a:cubicBezTo>
                  <a:pt x="11152346" y="1471470"/>
                  <a:pt x="11147584" y="1480995"/>
                  <a:pt x="11142821" y="1480995"/>
                </a:cubicBezTo>
                <a:cubicBezTo>
                  <a:pt x="11147584" y="1461945"/>
                  <a:pt x="11180921" y="1447657"/>
                  <a:pt x="11185684" y="1447657"/>
                </a:cubicBezTo>
                <a:cubicBezTo>
                  <a:pt x="11199971" y="1447657"/>
                  <a:pt x="11199971" y="1457182"/>
                  <a:pt x="11204734" y="1457182"/>
                </a:cubicBezTo>
                <a:close/>
                <a:moveTo>
                  <a:pt x="12476179" y="1442895"/>
                </a:moveTo>
                <a:cubicBezTo>
                  <a:pt x="12490466" y="1457182"/>
                  <a:pt x="12514279" y="1476232"/>
                  <a:pt x="12533329" y="1490472"/>
                </a:cubicBezTo>
                <a:lnTo>
                  <a:pt x="12533329" y="1514285"/>
                </a:lnTo>
                <a:cubicBezTo>
                  <a:pt x="12528566" y="1514285"/>
                  <a:pt x="12519041" y="1519047"/>
                  <a:pt x="12514279" y="1519047"/>
                </a:cubicBezTo>
                <a:cubicBezTo>
                  <a:pt x="12514279" y="1514285"/>
                  <a:pt x="12509516" y="1504760"/>
                  <a:pt x="12504754" y="1495235"/>
                </a:cubicBezTo>
                <a:cubicBezTo>
                  <a:pt x="12499991" y="1499997"/>
                  <a:pt x="12490466" y="1509522"/>
                  <a:pt x="12480941" y="1509522"/>
                </a:cubicBezTo>
                <a:cubicBezTo>
                  <a:pt x="12466654" y="1509522"/>
                  <a:pt x="12466654" y="1504760"/>
                  <a:pt x="12461891" y="1504760"/>
                </a:cubicBezTo>
                <a:lnTo>
                  <a:pt x="12461891" y="1442895"/>
                </a:lnTo>
                <a:lnTo>
                  <a:pt x="12476179" y="1442895"/>
                </a:lnTo>
                <a:close/>
                <a:moveTo>
                  <a:pt x="10919031" y="1495235"/>
                </a:moveTo>
                <a:cubicBezTo>
                  <a:pt x="10895219" y="1490472"/>
                  <a:pt x="10871406" y="1490472"/>
                  <a:pt x="10847594" y="1480995"/>
                </a:cubicBezTo>
                <a:cubicBezTo>
                  <a:pt x="10842831" y="1466707"/>
                  <a:pt x="10833306" y="1447657"/>
                  <a:pt x="10819019" y="1428607"/>
                </a:cubicBezTo>
                <a:cubicBezTo>
                  <a:pt x="10842831" y="1442895"/>
                  <a:pt x="10919031" y="1428607"/>
                  <a:pt x="10919031" y="1495235"/>
                </a:cubicBezTo>
                <a:close/>
                <a:moveTo>
                  <a:pt x="10833306" y="1490472"/>
                </a:moveTo>
                <a:cubicBezTo>
                  <a:pt x="10838069" y="1499997"/>
                  <a:pt x="10857119" y="1514285"/>
                  <a:pt x="10857119" y="1523810"/>
                </a:cubicBezTo>
                <a:cubicBezTo>
                  <a:pt x="10861881" y="1538097"/>
                  <a:pt x="10880931" y="1571435"/>
                  <a:pt x="10880931" y="1585722"/>
                </a:cubicBezTo>
                <a:cubicBezTo>
                  <a:pt x="10880931" y="1595247"/>
                  <a:pt x="10876169" y="1604772"/>
                  <a:pt x="10876169" y="1619060"/>
                </a:cubicBezTo>
                <a:cubicBezTo>
                  <a:pt x="10871406" y="1619060"/>
                  <a:pt x="10866644" y="1623822"/>
                  <a:pt x="10861881" y="1628585"/>
                </a:cubicBezTo>
                <a:cubicBezTo>
                  <a:pt x="10861881" y="1619060"/>
                  <a:pt x="10866644" y="1609535"/>
                  <a:pt x="10866644" y="1595247"/>
                </a:cubicBezTo>
                <a:cubicBezTo>
                  <a:pt x="10866644" y="1561910"/>
                  <a:pt x="10814256" y="1447657"/>
                  <a:pt x="10757106" y="1447657"/>
                </a:cubicBezTo>
                <a:cubicBezTo>
                  <a:pt x="10742819" y="1447657"/>
                  <a:pt x="10738056" y="1442895"/>
                  <a:pt x="10733294" y="1452420"/>
                </a:cubicBezTo>
                <a:cubicBezTo>
                  <a:pt x="10704767" y="1471470"/>
                  <a:pt x="10676192" y="1499997"/>
                  <a:pt x="10657142" y="1533335"/>
                </a:cubicBezTo>
                <a:cubicBezTo>
                  <a:pt x="10647617" y="1542860"/>
                  <a:pt x="10647617" y="1566672"/>
                  <a:pt x="10642854" y="1580960"/>
                </a:cubicBezTo>
                <a:cubicBezTo>
                  <a:pt x="10642854" y="1585722"/>
                  <a:pt x="10638092" y="1590485"/>
                  <a:pt x="10633329" y="1595247"/>
                </a:cubicBezTo>
                <a:cubicBezTo>
                  <a:pt x="10628567" y="1609535"/>
                  <a:pt x="10623804" y="1628585"/>
                  <a:pt x="10623804" y="1638110"/>
                </a:cubicBezTo>
                <a:cubicBezTo>
                  <a:pt x="10623804" y="1652397"/>
                  <a:pt x="10628567" y="1700022"/>
                  <a:pt x="10661904" y="1700022"/>
                </a:cubicBezTo>
                <a:cubicBezTo>
                  <a:pt x="10690479" y="1700022"/>
                  <a:pt x="10704767" y="1661922"/>
                  <a:pt x="10704767" y="1647635"/>
                </a:cubicBezTo>
                <a:cubicBezTo>
                  <a:pt x="10704767" y="1619060"/>
                  <a:pt x="10685717" y="1609535"/>
                  <a:pt x="10671429" y="1609535"/>
                </a:cubicBezTo>
                <a:cubicBezTo>
                  <a:pt x="10638092" y="1609535"/>
                  <a:pt x="10647617" y="1638110"/>
                  <a:pt x="10647617" y="1638110"/>
                </a:cubicBezTo>
                <a:cubicBezTo>
                  <a:pt x="10647617" y="1652397"/>
                  <a:pt x="10652379" y="1671447"/>
                  <a:pt x="10666667" y="1671447"/>
                </a:cubicBezTo>
                <a:cubicBezTo>
                  <a:pt x="10680954" y="1671447"/>
                  <a:pt x="10685717" y="1652397"/>
                  <a:pt x="10690479" y="1642872"/>
                </a:cubicBezTo>
                <a:cubicBezTo>
                  <a:pt x="10685717" y="1638110"/>
                  <a:pt x="10676192" y="1628585"/>
                  <a:pt x="10671429" y="1628585"/>
                </a:cubicBezTo>
                <a:cubicBezTo>
                  <a:pt x="10671429" y="1628585"/>
                  <a:pt x="10666667" y="1628585"/>
                  <a:pt x="10661904" y="1633347"/>
                </a:cubicBezTo>
                <a:cubicBezTo>
                  <a:pt x="10666667" y="1638110"/>
                  <a:pt x="10671429" y="1642872"/>
                  <a:pt x="10676192" y="1642872"/>
                </a:cubicBezTo>
                <a:cubicBezTo>
                  <a:pt x="10676192" y="1647635"/>
                  <a:pt x="10676192" y="1652397"/>
                  <a:pt x="10661904" y="1657160"/>
                </a:cubicBezTo>
                <a:cubicBezTo>
                  <a:pt x="10661904" y="1652397"/>
                  <a:pt x="10657142" y="1647635"/>
                  <a:pt x="10657142" y="1638110"/>
                </a:cubicBezTo>
                <a:cubicBezTo>
                  <a:pt x="10657142" y="1623822"/>
                  <a:pt x="10661904" y="1623822"/>
                  <a:pt x="10671429" y="1623822"/>
                </a:cubicBezTo>
                <a:cubicBezTo>
                  <a:pt x="10685717" y="1623822"/>
                  <a:pt x="10695242" y="1633347"/>
                  <a:pt x="10695242" y="1647635"/>
                </a:cubicBezTo>
                <a:cubicBezTo>
                  <a:pt x="10695242" y="1657160"/>
                  <a:pt x="10680954" y="1685735"/>
                  <a:pt x="10661904" y="1685735"/>
                </a:cubicBezTo>
                <a:cubicBezTo>
                  <a:pt x="10638092" y="1685735"/>
                  <a:pt x="10638092" y="1647635"/>
                  <a:pt x="10638092" y="1638110"/>
                </a:cubicBezTo>
                <a:cubicBezTo>
                  <a:pt x="10638092" y="1623822"/>
                  <a:pt x="10657142" y="1585722"/>
                  <a:pt x="10661904" y="1557147"/>
                </a:cubicBezTo>
                <a:cubicBezTo>
                  <a:pt x="10666667" y="1542860"/>
                  <a:pt x="10728531" y="1457182"/>
                  <a:pt x="10757106" y="1457182"/>
                </a:cubicBezTo>
                <a:cubicBezTo>
                  <a:pt x="10814256" y="1457182"/>
                  <a:pt x="10852356" y="1585722"/>
                  <a:pt x="10852356" y="1595247"/>
                </a:cubicBezTo>
                <a:cubicBezTo>
                  <a:pt x="10852356" y="1623822"/>
                  <a:pt x="10833306" y="1666685"/>
                  <a:pt x="10795206" y="1666685"/>
                </a:cubicBezTo>
                <a:cubicBezTo>
                  <a:pt x="10766631" y="1666685"/>
                  <a:pt x="10757106" y="1642872"/>
                  <a:pt x="10757106" y="1623822"/>
                </a:cubicBezTo>
                <a:cubicBezTo>
                  <a:pt x="10757106" y="1609535"/>
                  <a:pt x="10761869" y="1600010"/>
                  <a:pt x="10776156" y="1585722"/>
                </a:cubicBezTo>
                <a:lnTo>
                  <a:pt x="10804731" y="1585722"/>
                </a:lnTo>
                <a:cubicBezTo>
                  <a:pt x="10804731" y="1590485"/>
                  <a:pt x="10809494" y="1600010"/>
                  <a:pt x="10809494" y="1604772"/>
                </a:cubicBezTo>
                <a:cubicBezTo>
                  <a:pt x="10804731" y="1609535"/>
                  <a:pt x="10804731" y="1614297"/>
                  <a:pt x="10795206" y="1614297"/>
                </a:cubicBezTo>
                <a:cubicBezTo>
                  <a:pt x="10780919" y="1614297"/>
                  <a:pt x="10790444" y="1609535"/>
                  <a:pt x="10785681" y="1604772"/>
                </a:cubicBezTo>
                <a:lnTo>
                  <a:pt x="10776156" y="1614297"/>
                </a:lnTo>
                <a:cubicBezTo>
                  <a:pt x="10780919" y="1619060"/>
                  <a:pt x="10780919" y="1628585"/>
                  <a:pt x="10795206" y="1628585"/>
                </a:cubicBezTo>
                <a:cubicBezTo>
                  <a:pt x="10814256" y="1628585"/>
                  <a:pt x="10819019" y="1609535"/>
                  <a:pt x="10819019" y="1600010"/>
                </a:cubicBezTo>
                <a:cubicBezTo>
                  <a:pt x="10819019" y="1571435"/>
                  <a:pt x="10790444" y="1571435"/>
                  <a:pt x="10785681" y="1571435"/>
                </a:cubicBezTo>
                <a:cubicBezTo>
                  <a:pt x="10752344" y="1571435"/>
                  <a:pt x="10742819" y="1604772"/>
                  <a:pt x="10742819" y="1623822"/>
                </a:cubicBezTo>
                <a:cubicBezTo>
                  <a:pt x="10742819" y="1647635"/>
                  <a:pt x="10766631" y="1680972"/>
                  <a:pt x="10795206" y="1680972"/>
                </a:cubicBezTo>
                <a:cubicBezTo>
                  <a:pt x="10804731" y="1680972"/>
                  <a:pt x="10814256" y="1676210"/>
                  <a:pt x="10823781" y="1671447"/>
                </a:cubicBezTo>
                <a:cubicBezTo>
                  <a:pt x="10804731" y="1695260"/>
                  <a:pt x="10814256" y="1723835"/>
                  <a:pt x="10785681" y="1723835"/>
                </a:cubicBezTo>
                <a:cubicBezTo>
                  <a:pt x="10771394" y="1723835"/>
                  <a:pt x="10752344" y="1700022"/>
                  <a:pt x="10733294" y="1680972"/>
                </a:cubicBezTo>
                <a:cubicBezTo>
                  <a:pt x="10709529" y="1719072"/>
                  <a:pt x="10652379" y="1752410"/>
                  <a:pt x="10647617" y="1752410"/>
                </a:cubicBezTo>
                <a:cubicBezTo>
                  <a:pt x="10619042" y="1752410"/>
                  <a:pt x="10590467" y="1638110"/>
                  <a:pt x="10590467" y="1633347"/>
                </a:cubicBezTo>
                <a:cubicBezTo>
                  <a:pt x="10590467" y="1609535"/>
                  <a:pt x="10604754" y="1561910"/>
                  <a:pt x="10623804" y="1547622"/>
                </a:cubicBezTo>
                <a:cubicBezTo>
                  <a:pt x="10628567" y="1542860"/>
                  <a:pt x="10628567" y="1533335"/>
                  <a:pt x="10628567" y="1523810"/>
                </a:cubicBezTo>
                <a:cubicBezTo>
                  <a:pt x="10628567" y="1490472"/>
                  <a:pt x="10671429" y="1476232"/>
                  <a:pt x="10695242" y="1457182"/>
                </a:cubicBezTo>
                <a:cubicBezTo>
                  <a:pt x="10719054" y="1438132"/>
                  <a:pt x="10742819" y="1419082"/>
                  <a:pt x="10766631" y="1419082"/>
                </a:cubicBezTo>
                <a:cubicBezTo>
                  <a:pt x="10799969" y="1419082"/>
                  <a:pt x="10814256" y="1442895"/>
                  <a:pt x="10833306" y="1490472"/>
                </a:cubicBezTo>
                <a:close/>
                <a:moveTo>
                  <a:pt x="11704748" y="1442895"/>
                </a:moveTo>
                <a:cubicBezTo>
                  <a:pt x="11714273" y="1447657"/>
                  <a:pt x="11719036" y="1466707"/>
                  <a:pt x="11723798" y="1476232"/>
                </a:cubicBezTo>
                <a:cubicBezTo>
                  <a:pt x="11728561" y="1485757"/>
                  <a:pt x="11747611" y="1480995"/>
                  <a:pt x="11757136" y="1495235"/>
                </a:cubicBezTo>
                <a:cubicBezTo>
                  <a:pt x="11766661" y="1499997"/>
                  <a:pt x="11771423" y="1519047"/>
                  <a:pt x="11771423" y="1533335"/>
                </a:cubicBezTo>
                <a:cubicBezTo>
                  <a:pt x="11771423" y="1542860"/>
                  <a:pt x="11766661" y="1557147"/>
                  <a:pt x="11761898" y="1561910"/>
                </a:cubicBezTo>
                <a:cubicBezTo>
                  <a:pt x="11733323" y="1566672"/>
                  <a:pt x="11690461" y="1585722"/>
                  <a:pt x="11676173" y="1585722"/>
                </a:cubicBezTo>
                <a:cubicBezTo>
                  <a:pt x="11647598" y="1585722"/>
                  <a:pt x="11599973" y="1552385"/>
                  <a:pt x="11599973" y="1523810"/>
                </a:cubicBezTo>
                <a:cubicBezTo>
                  <a:pt x="11599973" y="1504760"/>
                  <a:pt x="11661886" y="1471470"/>
                  <a:pt x="11676173" y="1471470"/>
                </a:cubicBezTo>
                <a:cubicBezTo>
                  <a:pt x="11695223" y="1471470"/>
                  <a:pt x="11719036" y="1504760"/>
                  <a:pt x="11719036" y="1519047"/>
                </a:cubicBezTo>
                <a:cubicBezTo>
                  <a:pt x="11719036" y="1533335"/>
                  <a:pt x="11680936" y="1557147"/>
                  <a:pt x="11676173" y="1557147"/>
                </a:cubicBezTo>
                <a:cubicBezTo>
                  <a:pt x="11666648" y="1557147"/>
                  <a:pt x="11657123" y="1538097"/>
                  <a:pt x="11642836" y="1528572"/>
                </a:cubicBezTo>
                <a:cubicBezTo>
                  <a:pt x="11647598" y="1514285"/>
                  <a:pt x="11661886" y="1499997"/>
                  <a:pt x="11676173" y="1499997"/>
                </a:cubicBezTo>
                <a:cubicBezTo>
                  <a:pt x="11685698" y="1499997"/>
                  <a:pt x="11690461" y="1504760"/>
                  <a:pt x="11699986" y="1514285"/>
                </a:cubicBezTo>
                <a:cubicBezTo>
                  <a:pt x="11685698" y="1523810"/>
                  <a:pt x="11680936" y="1528572"/>
                  <a:pt x="11671411" y="1523810"/>
                </a:cubicBezTo>
                <a:cubicBezTo>
                  <a:pt x="11671411" y="1523810"/>
                  <a:pt x="11666648" y="1528572"/>
                  <a:pt x="11666648" y="1538097"/>
                </a:cubicBezTo>
                <a:cubicBezTo>
                  <a:pt x="11671411" y="1538097"/>
                  <a:pt x="11671411" y="1542860"/>
                  <a:pt x="11685698" y="1542860"/>
                </a:cubicBezTo>
                <a:cubicBezTo>
                  <a:pt x="11704748" y="1542860"/>
                  <a:pt x="11709511" y="1523810"/>
                  <a:pt x="11709511" y="1514285"/>
                </a:cubicBezTo>
                <a:cubicBezTo>
                  <a:pt x="11709511" y="1490472"/>
                  <a:pt x="11680936" y="1485757"/>
                  <a:pt x="11676173" y="1485757"/>
                </a:cubicBezTo>
                <a:cubicBezTo>
                  <a:pt x="11661886" y="1485757"/>
                  <a:pt x="11628548" y="1509522"/>
                  <a:pt x="11628548" y="1523810"/>
                </a:cubicBezTo>
                <a:cubicBezTo>
                  <a:pt x="11628548" y="1533335"/>
                  <a:pt x="11671411" y="1571435"/>
                  <a:pt x="11676173" y="1571435"/>
                </a:cubicBezTo>
                <a:cubicBezTo>
                  <a:pt x="11709511" y="1571435"/>
                  <a:pt x="11733323" y="1528572"/>
                  <a:pt x="11733323" y="1519047"/>
                </a:cubicBezTo>
                <a:cubicBezTo>
                  <a:pt x="11733323" y="1490472"/>
                  <a:pt x="11699986" y="1461945"/>
                  <a:pt x="11676173" y="1461945"/>
                </a:cubicBezTo>
                <a:cubicBezTo>
                  <a:pt x="11642836" y="1461945"/>
                  <a:pt x="11619023" y="1490472"/>
                  <a:pt x="11604736" y="1490472"/>
                </a:cubicBezTo>
                <a:cubicBezTo>
                  <a:pt x="11595211" y="1490472"/>
                  <a:pt x="11571398" y="1466707"/>
                  <a:pt x="11561873" y="1466707"/>
                </a:cubicBezTo>
                <a:cubicBezTo>
                  <a:pt x="11547586" y="1466707"/>
                  <a:pt x="11523773" y="1471470"/>
                  <a:pt x="11514248" y="1471470"/>
                </a:cubicBezTo>
                <a:cubicBezTo>
                  <a:pt x="11480958" y="1471470"/>
                  <a:pt x="11461908" y="1490472"/>
                  <a:pt x="11461908" y="1519047"/>
                </a:cubicBezTo>
                <a:cubicBezTo>
                  <a:pt x="11461908" y="1557147"/>
                  <a:pt x="11495198" y="1561910"/>
                  <a:pt x="11509486" y="1561910"/>
                </a:cubicBezTo>
                <a:cubicBezTo>
                  <a:pt x="11523773" y="1561910"/>
                  <a:pt x="11561873" y="1552385"/>
                  <a:pt x="11561873" y="1528572"/>
                </a:cubicBezTo>
                <a:cubicBezTo>
                  <a:pt x="11561873" y="1504760"/>
                  <a:pt x="11533298" y="1504760"/>
                  <a:pt x="11528536" y="1504760"/>
                </a:cubicBezTo>
                <a:cubicBezTo>
                  <a:pt x="11519011" y="1504760"/>
                  <a:pt x="11509486" y="1509522"/>
                  <a:pt x="11504723" y="1519047"/>
                </a:cubicBezTo>
                <a:cubicBezTo>
                  <a:pt x="11509486" y="1523810"/>
                  <a:pt x="11519011" y="1519047"/>
                  <a:pt x="11542823" y="1519047"/>
                </a:cubicBezTo>
                <a:lnTo>
                  <a:pt x="11552348" y="1528572"/>
                </a:lnTo>
                <a:cubicBezTo>
                  <a:pt x="11542823" y="1538097"/>
                  <a:pt x="11509486" y="1552385"/>
                  <a:pt x="11504723" y="1552385"/>
                </a:cubicBezTo>
                <a:cubicBezTo>
                  <a:pt x="11476196" y="1552385"/>
                  <a:pt x="11476196" y="1523810"/>
                  <a:pt x="11476196" y="1519047"/>
                </a:cubicBezTo>
                <a:cubicBezTo>
                  <a:pt x="11476196" y="1480995"/>
                  <a:pt x="11509486" y="1490472"/>
                  <a:pt x="11528536" y="1490472"/>
                </a:cubicBezTo>
                <a:cubicBezTo>
                  <a:pt x="11538061" y="1490472"/>
                  <a:pt x="11547586" y="1480995"/>
                  <a:pt x="11561873" y="1480995"/>
                </a:cubicBezTo>
                <a:cubicBezTo>
                  <a:pt x="11571398" y="1480995"/>
                  <a:pt x="11585686" y="1490472"/>
                  <a:pt x="11595211" y="1495235"/>
                </a:cubicBezTo>
                <a:cubicBezTo>
                  <a:pt x="11590448" y="1504760"/>
                  <a:pt x="11585686" y="1514285"/>
                  <a:pt x="11585686" y="1523810"/>
                </a:cubicBezTo>
                <a:cubicBezTo>
                  <a:pt x="11585686" y="1538097"/>
                  <a:pt x="11595211" y="1552385"/>
                  <a:pt x="11604736" y="1561910"/>
                </a:cubicBezTo>
                <a:cubicBezTo>
                  <a:pt x="11595211" y="1571435"/>
                  <a:pt x="11576161" y="1585722"/>
                  <a:pt x="11566636" y="1585722"/>
                </a:cubicBezTo>
                <a:cubicBezTo>
                  <a:pt x="11552348" y="1585722"/>
                  <a:pt x="11547586" y="1576197"/>
                  <a:pt x="11533298" y="1576197"/>
                </a:cubicBezTo>
                <a:cubicBezTo>
                  <a:pt x="11523773" y="1576197"/>
                  <a:pt x="11509486" y="1590485"/>
                  <a:pt x="11499961" y="1590485"/>
                </a:cubicBezTo>
                <a:cubicBezTo>
                  <a:pt x="11485673" y="1590485"/>
                  <a:pt x="11476196" y="1580960"/>
                  <a:pt x="11461908" y="1566672"/>
                </a:cubicBezTo>
                <a:cubicBezTo>
                  <a:pt x="11414283" y="1576197"/>
                  <a:pt x="11399996" y="1547622"/>
                  <a:pt x="11399996" y="1519047"/>
                </a:cubicBezTo>
                <a:cubicBezTo>
                  <a:pt x="11399996" y="1504760"/>
                  <a:pt x="11414283" y="1476232"/>
                  <a:pt x="11438096" y="1471470"/>
                </a:cubicBezTo>
                <a:cubicBezTo>
                  <a:pt x="11447621" y="1466707"/>
                  <a:pt x="11471433" y="1466707"/>
                  <a:pt x="11485673" y="1466707"/>
                </a:cubicBezTo>
                <a:cubicBezTo>
                  <a:pt x="11495198" y="1461945"/>
                  <a:pt x="11499961" y="1442895"/>
                  <a:pt x="11519011" y="1433370"/>
                </a:cubicBezTo>
                <a:cubicBezTo>
                  <a:pt x="11523773" y="1423845"/>
                  <a:pt x="11542823" y="1428607"/>
                  <a:pt x="11552348" y="1423845"/>
                </a:cubicBezTo>
                <a:cubicBezTo>
                  <a:pt x="11576161" y="1419082"/>
                  <a:pt x="11599973" y="1400032"/>
                  <a:pt x="11614261" y="1400032"/>
                </a:cubicBezTo>
                <a:cubicBezTo>
                  <a:pt x="11623786" y="1400032"/>
                  <a:pt x="11676173" y="1423845"/>
                  <a:pt x="11704748" y="1442895"/>
                </a:cubicBezTo>
                <a:close/>
                <a:moveTo>
                  <a:pt x="11919013" y="1404795"/>
                </a:moveTo>
                <a:lnTo>
                  <a:pt x="11919013" y="1466707"/>
                </a:lnTo>
                <a:cubicBezTo>
                  <a:pt x="11904725" y="1461945"/>
                  <a:pt x="11885675" y="1452420"/>
                  <a:pt x="11871388" y="1452420"/>
                </a:cubicBezTo>
                <a:cubicBezTo>
                  <a:pt x="11861911" y="1452420"/>
                  <a:pt x="11790473" y="1495235"/>
                  <a:pt x="11785711" y="1509522"/>
                </a:cubicBezTo>
                <a:cubicBezTo>
                  <a:pt x="11771423" y="1490472"/>
                  <a:pt x="11747611" y="1471470"/>
                  <a:pt x="11728561" y="1457182"/>
                </a:cubicBezTo>
                <a:cubicBezTo>
                  <a:pt x="11752373" y="1419082"/>
                  <a:pt x="11838098" y="1480995"/>
                  <a:pt x="11838098" y="1400032"/>
                </a:cubicBezTo>
                <a:cubicBezTo>
                  <a:pt x="11838098" y="1390507"/>
                  <a:pt x="11833336" y="1385745"/>
                  <a:pt x="11828573" y="1376220"/>
                </a:cubicBezTo>
                <a:cubicBezTo>
                  <a:pt x="11861911" y="1385745"/>
                  <a:pt x="11880913" y="1423845"/>
                  <a:pt x="11919013" y="1404795"/>
                </a:cubicBezTo>
                <a:close/>
                <a:moveTo>
                  <a:pt x="11271408" y="1376220"/>
                </a:moveTo>
                <a:cubicBezTo>
                  <a:pt x="11261883" y="1400032"/>
                  <a:pt x="11238071" y="1419082"/>
                  <a:pt x="11238071" y="1442895"/>
                </a:cubicBezTo>
                <a:cubicBezTo>
                  <a:pt x="11233309" y="1447657"/>
                  <a:pt x="11233309" y="1447657"/>
                  <a:pt x="11219021" y="1447657"/>
                </a:cubicBezTo>
                <a:cubicBezTo>
                  <a:pt x="11209496" y="1447657"/>
                  <a:pt x="11190446" y="1438132"/>
                  <a:pt x="11190446" y="1423845"/>
                </a:cubicBezTo>
                <a:cubicBezTo>
                  <a:pt x="11190446" y="1409557"/>
                  <a:pt x="11214259" y="1380982"/>
                  <a:pt x="11228546" y="1376220"/>
                </a:cubicBezTo>
                <a:lnTo>
                  <a:pt x="11271408" y="1376220"/>
                </a:lnTo>
                <a:close/>
                <a:moveTo>
                  <a:pt x="11590448" y="1385745"/>
                </a:moveTo>
                <a:cubicBezTo>
                  <a:pt x="11590448" y="1409557"/>
                  <a:pt x="11538061" y="1409557"/>
                  <a:pt x="11528536" y="1414320"/>
                </a:cubicBezTo>
                <a:cubicBezTo>
                  <a:pt x="11514248" y="1419082"/>
                  <a:pt x="11495198" y="1438132"/>
                  <a:pt x="11480958" y="1452420"/>
                </a:cubicBezTo>
                <a:cubicBezTo>
                  <a:pt x="11438096" y="1442895"/>
                  <a:pt x="11371421" y="1490472"/>
                  <a:pt x="11390471" y="1528572"/>
                </a:cubicBezTo>
                <a:cubicBezTo>
                  <a:pt x="11380946" y="1523810"/>
                  <a:pt x="11376183" y="1519047"/>
                  <a:pt x="11361896" y="1519047"/>
                </a:cubicBezTo>
                <a:cubicBezTo>
                  <a:pt x="11333321" y="1519047"/>
                  <a:pt x="11333321" y="1542860"/>
                  <a:pt x="11333321" y="1547622"/>
                </a:cubicBezTo>
                <a:cubicBezTo>
                  <a:pt x="11333321" y="1552385"/>
                  <a:pt x="11338083" y="1566672"/>
                  <a:pt x="11352371" y="1580960"/>
                </a:cubicBezTo>
                <a:lnTo>
                  <a:pt x="11361896" y="1571435"/>
                </a:lnTo>
                <a:cubicBezTo>
                  <a:pt x="11357133" y="1566672"/>
                  <a:pt x="11347608" y="1561910"/>
                  <a:pt x="11347608" y="1552385"/>
                </a:cubicBezTo>
                <a:cubicBezTo>
                  <a:pt x="11347608" y="1538097"/>
                  <a:pt x="11352371" y="1533335"/>
                  <a:pt x="11361896" y="1533335"/>
                </a:cubicBezTo>
                <a:cubicBezTo>
                  <a:pt x="11380946" y="1533335"/>
                  <a:pt x="11395233" y="1557147"/>
                  <a:pt x="11395233" y="1566672"/>
                </a:cubicBezTo>
                <a:cubicBezTo>
                  <a:pt x="11395233" y="1580960"/>
                  <a:pt x="11390471" y="1590485"/>
                  <a:pt x="11380946" y="1595247"/>
                </a:cubicBezTo>
                <a:cubicBezTo>
                  <a:pt x="11366658" y="1600010"/>
                  <a:pt x="11347608" y="1609535"/>
                  <a:pt x="11333321" y="1609535"/>
                </a:cubicBezTo>
                <a:lnTo>
                  <a:pt x="11309508" y="1609535"/>
                </a:lnTo>
                <a:lnTo>
                  <a:pt x="11309508" y="1580960"/>
                </a:lnTo>
                <a:cubicBezTo>
                  <a:pt x="11314271" y="1576197"/>
                  <a:pt x="11319033" y="1566672"/>
                  <a:pt x="11328558" y="1561910"/>
                </a:cubicBezTo>
                <a:cubicBezTo>
                  <a:pt x="11323796" y="1552385"/>
                  <a:pt x="11314271" y="1538097"/>
                  <a:pt x="11314271" y="1523810"/>
                </a:cubicBezTo>
                <a:cubicBezTo>
                  <a:pt x="11314271" y="1485757"/>
                  <a:pt x="11347608" y="1471470"/>
                  <a:pt x="11385708" y="1461945"/>
                </a:cubicBezTo>
                <a:cubicBezTo>
                  <a:pt x="11385708" y="1461945"/>
                  <a:pt x="11399996" y="1466707"/>
                  <a:pt x="11409521" y="1461945"/>
                </a:cubicBezTo>
                <a:cubicBezTo>
                  <a:pt x="11419046" y="1461945"/>
                  <a:pt x="11480958" y="1433370"/>
                  <a:pt x="11480958" y="1409557"/>
                </a:cubicBezTo>
                <a:cubicBezTo>
                  <a:pt x="11480958" y="1404795"/>
                  <a:pt x="11476196" y="1376220"/>
                  <a:pt x="11457146" y="1376220"/>
                </a:cubicBezTo>
                <a:lnTo>
                  <a:pt x="11471433" y="1361932"/>
                </a:lnTo>
                <a:cubicBezTo>
                  <a:pt x="11490436" y="1361932"/>
                  <a:pt x="11514248" y="1347645"/>
                  <a:pt x="11528536" y="1347645"/>
                </a:cubicBezTo>
                <a:cubicBezTo>
                  <a:pt x="11547586" y="1347645"/>
                  <a:pt x="11590448" y="1361932"/>
                  <a:pt x="11590448" y="1385745"/>
                </a:cubicBezTo>
                <a:close/>
                <a:moveTo>
                  <a:pt x="11385708" y="1357170"/>
                </a:moveTo>
                <a:cubicBezTo>
                  <a:pt x="11395233" y="1361932"/>
                  <a:pt x="11466671" y="1371457"/>
                  <a:pt x="11466671" y="1409557"/>
                </a:cubicBezTo>
                <a:cubicBezTo>
                  <a:pt x="11466671" y="1433370"/>
                  <a:pt x="11409521" y="1452420"/>
                  <a:pt x="11404758" y="1452420"/>
                </a:cubicBezTo>
                <a:cubicBezTo>
                  <a:pt x="11390471" y="1452420"/>
                  <a:pt x="11371421" y="1447657"/>
                  <a:pt x="11352371" y="1447657"/>
                </a:cubicBezTo>
                <a:lnTo>
                  <a:pt x="11352371" y="1419082"/>
                </a:lnTo>
                <a:cubicBezTo>
                  <a:pt x="11366658" y="1409557"/>
                  <a:pt x="11390471" y="1390507"/>
                  <a:pt x="11404758" y="1390507"/>
                </a:cubicBezTo>
                <a:cubicBezTo>
                  <a:pt x="11414283" y="1390507"/>
                  <a:pt x="11419046" y="1395270"/>
                  <a:pt x="11428571" y="1404795"/>
                </a:cubicBezTo>
                <a:lnTo>
                  <a:pt x="11428571" y="1419082"/>
                </a:lnTo>
                <a:cubicBezTo>
                  <a:pt x="11423808" y="1419082"/>
                  <a:pt x="11409521" y="1419082"/>
                  <a:pt x="11399996" y="1428607"/>
                </a:cubicBezTo>
                <a:cubicBezTo>
                  <a:pt x="11404758" y="1433370"/>
                  <a:pt x="11399996" y="1433370"/>
                  <a:pt x="11414283" y="1433370"/>
                </a:cubicBezTo>
                <a:cubicBezTo>
                  <a:pt x="11433333" y="1433370"/>
                  <a:pt x="11442858" y="1414320"/>
                  <a:pt x="11442858" y="1404795"/>
                </a:cubicBezTo>
                <a:cubicBezTo>
                  <a:pt x="11442858" y="1380982"/>
                  <a:pt x="11404758" y="1376220"/>
                  <a:pt x="11404758" y="1376220"/>
                </a:cubicBezTo>
                <a:cubicBezTo>
                  <a:pt x="11390471" y="1376220"/>
                  <a:pt x="11361896" y="1395270"/>
                  <a:pt x="11342846" y="1404795"/>
                </a:cubicBezTo>
                <a:cubicBezTo>
                  <a:pt x="11333321" y="1404795"/>
                  <a:pt x="11299983" y="1395270"/>
                  <a:pt x="11295221" y="1414320"/>
                </a:cubicBezTo>
                <a:cubicBezTo>
                  <a:pt x="11309508" y="1419082"/>
                  <a:pt x="11323796" y="1414320"/>
                  <a:pt x="11338083" y="1419082"/>
                </a:cubicBezTo>
                <a:lnTo>
                  <a:pt x="11338083" y="1428607"/>
                </a:lnTo>
                <a:cubicBezTo>
                  <a:pt x="11328558" y="1438132"/>
                  <a:pt x="11304746" y="1466707"/>
                  <a:pt x="11290458" y="1466707"/>
                </a:cubicBezTo>
                <a:cubicBezTo>
                  <a:pt x="11261883" y="1466707"/>
                  <a:pt x="11252359" y="1457182"/>
                  <a:pt x="11252359" y="1438132"/>
                </a:cubicBezTo>
                <a:lnTo>
                  <a:pt x="11252359" y="1423845"/>
                </a:lnTo>
                <a:cubicBezTo>
                  <a:pt x="11276171" y="1404795"/>
                  <a:pt x="11290458" y="1380982"/>
                  <a:pt x="11309508" y="1361932"/>
                </a:cubicBezTo>
                <a:cubicBezTo>
                  <a:pt x="11314271" y="1352407"/>
                  <a:pt x="11333321" y="1347645"/>
                  <a:pt x="11347608" y="1347645"/>
                </a:cubicBezTo>
                <a:cubicBezTo>
                  <a:pt x="11357133" y="1347645"/>
                  <a:pt x="11366658" y="1352407"/>
                  <a:pt x="11385708" y="1357170"/>
                </a:cubicBezTo>
                <a:close/>
                <a:moveTo>
                  <a:pt x="11619023" y="1366695"/>
                </a:moveTo>
                <a:cubicBezTo>
                  <a:pt x="11638073" y="1371457"/>
                  <a:pt x="11671411" y="1376220"/>
                  <a:pt x="11695223" y="1376220"/>
                </a:cubicBezTo>
                <a:cubicBezTo>
                  <a:pt x="11695223" y="1414320"/>
                  <a:pt x="11738086" y="1409557"/>
                  <a:pt x="11752373" y="1409557"/>
                </a:cubicBezTo>
                <a:cubicBezTo>
                  <a:pt x="11776186" y="1409557"/>
                  <a:pt x="11799998" y="1414320"/>
                  <a:pt x="11799998" y="1380982"/>
                </a:cubicBezTo>
                <a:cubicBezTo>
                  <a:pt x="11799998" y="1371457"/>
                  <a:pt x="11799998" y="1371457"/>
                  <a:pt x="11785711" y="1366695"/>
                </a:cubicBezTo>
                <a:lnTo>
                  <a:pt x="11785711" y="1395270"/>
                </a:lnTo>
                <a:cubicBezTo>
                  <a:pt x="11776186" y="1400032"/>
                  <a:pt x="11766661" y="1400032"/>
                  <a:pt x="11752373" y="1400032"/>
                </a:cubicBezTo>
                <a:cubicBezTo>
                  <a:pt x="11733323" y="1400032"/>
                  <a:pt x="11709511" y="1390507"/>
                  <a:pt x="11709511" y="1371457"/>
                </a:cubicBezTo>
                <a:cubicBezTo>
                  <a:pt x="11709511" y="1352407"/>
                  <a:pt x="11723798" y="1347645"/>
                  <a:pt x="11738086" y="1347645"/>
                </a:cubicBezTo>
                <a:cubicBezTo>
                  <a:pt x="11776186" y="1347645"/>
                  <a:pt x="11823811" y="1342882"/>
                  <a:pt x="11823811" y="1404795"/>
                </a:cubicBezTo>
                <a:cubicBezTo>
                  <a:pt x="11823811" y="1414320"/>
                  <a:pt x="11819048" y="1419082"/>
                  <a:pt x="11809523" y="1423845"/>
                </a:cubicBezTo>
                <a:cubicBezTo>
                  <a:pt x="11785711" y="1433370"/>
                  <a:pt x="11728561" y="1438132"/>
                  <a:pt x="11719036" y="1438132"/>
                </a:cubicBezTo>
                <a:cubicBezTo>
                  <a:pt x="11704748" y="1438132"/>
                  <a:pt x="11704748" y="1428607"/>
                  <a:pt x="11699986" y="1423845"/>
                </a:cubicBezTo>
                <a:cubicBezTo>
                  <a:pt x="11671411" y="1414320"/>
                  <a:pt x="11633311" y="1371457"/>
                  <a:pt x="11604736" y="1390507"/>
                </a:cubicBezTo>
                <a:cubicBezTo>
                  <a:pt x="11599973" y="1385745"/>
                  <a:pt x="11599973" y="1371457"/>
                  <a:pt x="11595211" y="1366695"/>
                </a:cubicBezTo>
                <a:cubicBezTo>
                  <a:pt x="11585686" y="1347645"/>
                  <a:pt x="11566636" y="1347645"/>
                  <a:pt x="11552348" y="1338120"/>
                </a:cubicBezTo>
                <a:cubicBezTo>
                  <a:pt x="11552348" y="1338120"/>
                  <a:pt x="11561873" y="1338120"/>
                  <a:pt x="11561873" y="1333357"/>
                </a:cubicBezTo>
                <a:cubicBezTo>
                  <a:pt x="11580923" y="1342882"/>
                  <a:pt x="11595211" y="1361932"/>
                  <a:pt x="11619023" y="1366695"/>
                </a:cubicBezTo>
                <a:close/>
                <a:moveTo>
                  <a:pt x="11509486" y="1333357"/>
                </a:moveTo>
                <a:cubicBezTo>
                  <a:pt x="11490436" y="1347645"/>
                  <a:pt x="11466671" y="1352407"/>
                  <a:pt x="11442858" y="1366695"/>
                </a:cubicBezTo>
                <a:cubicBezTo>
                  <a:pt x="11438096" y="1361932"/>
                  <a:pt x="11433333" y="1357170"/>
                  <a:pt x="11428571" y="1357170"/>
                </a:cubicBezTo>
                <a:cubicBezTo>
                  <a:pt x="11438096" y="1347645"/>
                  <a:pt x="11457146" y="1314307"/>
                  <a:pt x="11471433" y="1314307"/>
                </a:cubicBezTo>
                <a:cubicBezTo>
                  <a:pt x="11480958" y="1314307"/>
                  <a:pt x="11495198" y="1323832"/>
                  <a:pt x="11509486" y="1333357"/>
                </a:cubicBezTo>
                <a:close/>
                <a:moveTo>
                  <a:pt x="11923775" y="1371457"/>
                </a:moveTo>
                <a:cubicBezTo>
                  <a:pt x="11923775" y="1385745"/>
                  <a:pt x="11904725" y="1400032"/>
                  <a:pt x="11895200" y="1400032"/>
                </a:cubicBezTo>
                <a:cubicBezTo>
                  <a:pt x="11880913" y="1400032"/>
                  <a:pt x="11857148" y="1376220"/>
                  <a:pt x="11857148" y="1366695"/>
                </a:cubicBezTo>
                <a:lnTo>
                  <a:pt x="11857148" y="1338120"/>
                </a:lnTo>
                <a:lnTo>
                  <a:pt x="11876150" y="1338120"/>
                </a:lnTo>
                <a:cubicBezTo>
                  <a:pt x="11885675" y="1342882"/>
                  <a:pt x="11899963" y="1342882"/>
                  <a:pt x="11899963" y="1357170"/>
                </a:cubicBezTo>
                <a:cubicBezTo>
                  <a:pt x="11899963" y="1366695"/>
                  <a:pt x="11890438" y="1371457"/>
                  <a:pt x="11895200" y="1380982"/>
                </a:cubicBezTo>
                <a:cubicBezTo>
                  <a:pt x="11904725" y="1376220"/>
                  <a:pt x="11914250" y="1371457"/>
                  <a:pt x="11914250" y="1357170"/>
                </a:cubicBezTo>
                <a:cubicBezTo>
                  <a:pt x="11914250" y="1323832"/>
                  <a:pt x="11866625" y="1323832"/>
                  <a:pt x="11866625" y="1323832"/>
                </a:cubicBezTo>
                <a:cubicBezTo>
                  <a:pt x="11847623" y="1323832"/>
                  <a:pt x="11833336" y="1338120"/>
                  <a:pt x="11842861" y="1366695"/>
                </a:cubicBezTo>
                <a:cubicBezTo>
                  <a:pt x="11823811" y="1357170"/>
                  <a:pt x="11804761" y="1342882"/>
                  <a:pt x="11804761" y="1323832"/>
                </a:cubicBezTo>
                <a:cubicBezTo>
                  <a:pt x="11804761" y="1304782"/>
                  <a:pt x="11847623" y="1304782"/>
                  <a:pt x="11857148" y="1304782"/>
                </a:cubicBezTo>
                <a:cubicBezTo>
                  <a:pt x="11904725" y="1304782"/>
                  <a:pt x="11923775" y="1338120"/>
                  <a:pt x="11923775" y="1371457"/>
                </a:cubicBezTo>
                <a:close/>
                <a:moveTo>
                  <a:pt x="11323796" y="1280970"/>
                </a:moveTo>
                <a:cubicBezTo>
                  <a:pt x="11323796" y="1285732"/>
                  <a:pt x="11328558" y="1280970"/>
                  <a:pt x="11328558" y="1290495"/>
                </a:cubicBezTo>
                <a:cubicBezTo>
                  <a:pt x="11328558" y="1304782"/>
                  <a:pt x="11323796" y="1319070"/>
                  <a:pt x="11319033" y="1333357"/>
                </a:cubicBezTo>
                <a:cubicBezTo>
                  <a:pt x="11309508" y="1347645"/>
                  <a:pt x="11295221" y="1371457"/>
                  <a:pt x="11280933" y="1371457"/>
                </a:cubicBezTo>
                <a:cubicBezTo>
                  <a:pt x="11271408" y="1371457"/>
                  <a:pt x="11261883" y="1361932"/>
                  <a:pt x="11247596" y="1361932"/>
                </a:cubicBezTo>
                <a:cubicBezTo>
                  <a:pt x="11209496" y="1361932"/>
                  <a:pt x="11180921" y="1376220"/>
                  <a:pt x="11180921" y="1438132"/>
                </a:cubicBezTo>
                <a:cubicBezTo>
                  <a:pt x="11176159" y="1438132"/>
                  <a:pt x="11166634" y="1442895"/>
                  <a:pt x="11157109" y="1442895"/>
                </a:cubicBezTo>
                <a:cubicBezTo>
                  <a:pt x="11161871" y="1433370"/>
                  <a:pt x="11176159" y="1419082"/>
                  <a:pt x="11176159" y="1409557"/>
                </a:cubicBezTo>
                <a:cubicBezTo>
                  <a:pt x="11176159" y="1395270"/>
                  <a:pt x="11166634" y="1385745"/>
                  <a:pt x="11166634" y="1376220"/>
                </a:cubicBezTo>
                <a:cubicBezTo>
                  <a:pt x="11166634" y="1361932"/>
                  <a:pt x="11190446" y="1319070"/>
                  <a:pt x="11219021" y="1314307"/>
                </a:cubicBezTo>
                <a:cubicBezTo>
                  <a:pt x="11223784" y="1309545"/>
                  <a:pt x="11242834" y="1314307"/>
                  <a:pt x="11252359" y="1314307"/>
                </a:cubicBezTo>
                <a:cubicBezTo>
                  <a:pt x="11261883" y="1309545"/>
                  <a:pt x="11266646" y="1290495"/>
                  <a:pt x="11285696" y="1280970"/>
                </a:cubicBezTo>
                <a:lnTo>
                  <a:pt x="11323796" y="1280970"/>
                </a:lnTo>
                <a:close/>
                <a:moveTo>
                  <a:pt x="11819048" y="1290495"/>
                </a:moveTo>
                <a:cubicBezTo>
                  <a:pt x="11809523" y="1300020"/>
                  <a:pt x="11780948" y="1319070"/>
                  <a:pt x="11790473" y="1338120"/>
                </a:cubicBezTo>
                <a:lnTo>
                  <a:pt x="11757136" y="1338120"/>
                </a:lnTo>
                <a:cubicBezTo>
                  <a:pt x="11747611" y="1333357"/>
                  <a:pt x="11719036" y="1314307"/>
                  <a:pt x="11714273" y="1304782"/>
                </a:cubicBezTo>
                <a:cubicBezTo>
                  <a:pt x="11719036" y="1295257"/>
                  <a:pt x="11761898" y="1271445"/>
                  <a:pt x="11771423" y="1271445"/>
                </a:cubicBezTo>
                <a:cubicBezTo>
                  <a:pt x="11785711" y="1271445"/>
                  <a:pt x="11804761" y="1285732"/>
                  <a:pt x="11819048" y="1290495"/>
                </a:cubicBezTo>
                <a:close/>
                <a:moveTo>
                  <a:pt x="11704748" y="1290495"/>
                </a:moveTo>
                <a:cubicBezTo>
                  <a:pt x="11704748" y="1328595"/>
                  <a:pt x="11680936" y="1328595"/>
                  <a:pt x="11652361" y="1328595"/>
                </a:cubicBezTo>
                <a:cubicBezTo>
                  <a:pt x="11638073" y="1328595"/>
                  <a:pt x="11623786" y="1328595"/>
                  <a:pt x="11609498" y="1319070"/>
                </a:cubicBezTo>
                <a:lnTo>
                  <a:pt x="11609498" y="1300020"/>
                </a:lnTo>
                <a:cubicBezTo>
                  <a:pt x="11619023" y="1295257"/>
                  <a:pt x="11628548" y="1295257"/>
                  <a:pt x="11638073" y="1300020"/>
                </a:cubicBezTo>
                <a:cubicBezTo>
                  <a:pt x="11638073" y="1300020"/>
                  <a:pt x="11642836" y="1295257"/>
                  <a:pt x="11642836" y="1285732"/>
                </a:cubicBezTo>
                <a:cubicBezTo>
                  <a:pt x="11638073" y="1285732"/>
                  <a:pt x="11633311" y="1280970"/>
                  <a:pt x="11623786" y="1280970"/>
                </a:cubicBezTo>
                <a:cubicBezTo>
                  <a:pt x="11595211" y="1280970"/>
                  <a:pt x="11595211" y="1309545"/>
                  <a:pt x="11595211" y="1309545"/>
                </a:cubicBezTo>
                <a:cubicBezTo>
                  <a:pt x="11595211" y="1347645"/>
                  <a:pt x="11638073" y="1342882"/>
                  <a:pt x="11647598" y="1342882"/>
                </a:cubicBezTo>
                <a:cubicBezTo>
                  <a:pt x="11671411" y="1342882"/>
                  <a:pt x="11685698" y="1342882"/>
                  <a:pt x="11709511" y="1323832"/>
                </a:cubicBezTo>
                <a:lnTo>
                  <a:pt x="11719036" y="1333357"/>
                </a:lnTo>
                <a:cubicBezTo>
                  <a:pt x="11699986" y="1366695"/>
                  <a:pt x="11690461" y="1361932"/>
                  <a:pt x="11671411" y="1361932"/>
                </a:cubicBezTo>
                <a:cubicBezTo>
                  <a:pt x="11657123" y="1361932"/>
                  <a:pt x="11638073" y="1357170"/>
                  <a:pt x="11619023" y="1352407"/>
                </a:cubicBezTo>
                <a:cubicBezTo>
                  <a:pt x="11614261" y="1352407"/>
                  <a:pt x="11561873" y="1323832"/>
                  <a:pt x="11561873" y="1304782"/>
                </a:cubicBezTo>
                <a:cubicBezTo>
                  <a:pt x="11561873" y="1285732"/>
                  <a:pt x="11614261" y="1261920"/>
                  <a:pt x="11628548" y="1261920"/>
                </a:cubicBezTo>
                <a:cubicBezTo>
                  <a:pt x="11638073" y="1261920"/>
                  <a:pt x="11704748" y="1276207"/>
                  <a:pt x="11704748" y="1290495"/>
                </a:cubicBezTo>
                <a:close/>
                <a:moveTo>
                  <a:pt x="11461908" y="1295257"/>
                </a:moveTo>
                <a:cubicBezTo>
                  <a:pt x="11461908" y="1314307"/>
                  <a:pt x="11404758" y="1347645"/>
                  <a:pt x="11399996" y="1347645"/>
                </a:cubicBezTo>
                <a:cubicBezTo>
                  <a:pt x="11390471" y="1347645"/>
                  <a:pt x="11342846" y="1328595"/>
                  <a:pt x="11338083" y="1323832"/>
                </a:cubicBezTo>
                <a:cubicBezTo>
                  <a:pt x="11357133" y="1328595"/>
                  <a:pt x="11380946" y="1333357"/>
                  <a:pt x="11390471" y="1333357"/>
                </a:cubicBezTo>
                <a:cubicBezTo>
                  <a:pt x="11404758" y="1333357"/>
                  <a:pt x="11419046" y="1314307"/>
                  <a:pt x="11419046" y="1304782"/>
                </a:cubicBezTo>
                <a:cubicBezTo>
                  <a:pt x="11419046" y="1295257"/>
                  <a:pt x="11414283" y="1276207"/>
                  <a:pt x="11385708" y="1285732"/>
                </a:cubicBezTo>
                <a:cubicBezTo>
                  <a:pt x="11385708" y="1290495"/>
                  <a:pt x="11395233" y="1295257"/>
                  <a:pt x="11404758" y="1300020"/>
                </a:cubicBezTo>
                <a:lnTo>
                  <a:pt x="11404758" y="1314307"/>
                </a:lnTo>
                <a:cubicBezTo>
                  <a:pt x="11395233" y="1319070"/>
                  <a:pt x="11380946" y="1309545"/>
                  <a:pt x="11347608" y="1314307"/>
                </a:cubicBezTo>
                <a:cubicBezTo>
                  <a:pt x="11342846" y="1309545"/>
                  <a:pt x="11342846" y="1309545"/>
                  <a:pt x="11342846" y="1300020"/>
                </a:cubicBezTo>
                <a:cubicBezTo>
                  <a:pt x="11342846" y="1271445"/>
                  <a:pt x="11380946" y="1257157"/>
                  <a:pt x="11409521" y="1257157"/>
                </a:cubicBezTo>
                <a:cubicBezTo>
                  <a:pt x="11428571" y="1257157"/>
                  <a:pt x="11461908" y="1280970"/>
                  <a:pt x="11461908" y="1295257"/>
                </a:cubicBezTo>
                <a:close/>
                <a:moveTo>
                  <a:pt x="11571398" y="1266682"/>
                </a:moveTo>
                <a:cubicBezTo>
                  <a:pt x="11571398" y="1271445"/>
                  <a:pt x="11557111" y="1276207"/>
                  <a:pt x="11552348" y="1290495"/>
                </a:cubicBezTo>
                <a:cubicBezTo>
                  <a:pt x="11547586" y="1295257"/>
                  <a:pt x="11552348" y="1314307"/>
                  <a:pt x="11552348" y="1323832"/>
                </a:cubicBezTo>
                <a:cubicBezTo>
                  <a:pt x="11547586" y="1323832"/>
                  <a:pt x="11542823" y="1328595"/>
                  <a:pt x="11533298" y="1328595"/>
                </a:cubicBezTo>
                <a:cubicBezTo>
                  <a:pt x="11519011" y="1328595"/>
                  <a:pt x="11495198" y="1309545"/>
                  <a:pt x="11476196" y="1300020"/>
                </a:cubicBezTo>
                <a:lnTo>
                  <a:pt x="11476196" y="1285732"/>
                </a:lnTo>
                <a:cubicBezTo>
                  <a:pt x="11495198" y="1271445"/>
                  <a:pt x="11519011" y="1252395"/>
                  <a:pt x="11533298" y="1252395"/>
                </a:cubicBezTo>
                <a:cubicBezTo>
                  <a:pt x="11542823" y="1252395"/>
                  <a:pt x="11557111" y="1261920"/>
                  <a:pt x="11571398" y="1266682"/>
                </a:cubicBezTo>
                <a:close/>
                <a:moveTo>
                  <a:pt x="11923775" y="1323832"/>
                </a:moveTo>
                <a:cubicBezTo>
                  <a:pt x="11890438" y="1285732"/>
                  <a:pt x="11857148" y="1300020"/>
                  <a:pt x="11838098" y="1290495"/>
                </a:cubicBezTo>
                <a:cubicBezTo>
                  <a:pt x="11814286" y="1280970"/>
                  <a:pt x="11785711" y="1257157"/>
                  <a:pt x="11776186" y="1257157"/>
                </a:cubicBezTo>
                <a:cubicBezTo>
                  <a:pt x="11761898" y="1257157"/>
                  <a:pt x="11728561" y="1280970"/>
                  <a:pt x="11719036" y="1280970"/>
                </a:cubicBezTo>
                <a:cubicBezTo>
                  <a:pt x="11704748" y="1280970"/>
                  <a:pt x="11704748" y="1261920"/>
                  <a:pt x="11695223" y="1261920"/>
                </a:cubicBezTo>
                <a:cubicBezTo>
                  <a:pt x="11676173" y="1257157"/>
                  <a:pt x="11638073" y="1252395"/>
                  <a:pt x="11628548" y="1252395"/>
                </a:cubicBezTo>
                <a:cubicBezTo>
                  <a:pt x="11614261" y="1252395"/>
                  <a:pt x="11599973" y="1261920"/>
                  <a:pt x="11590448" y="1261920"/>
                </a:cubicBezTo>
                <a:cubicBezTo>
                  <a:pt x="11576161" y="1261920"/>
                  <a:pt x="11542823" y="1238107"/>
                  <a:pt x="11533298" y="1238107"/>
                </a:cubicBezTo>
                <a:cubicBezTo>
                  <a:pt x="11519011" y="1238107"/>
                  <a:pt x="11490436" y="1261920"/>
                  <a:pt x="11471433" y="1276207"/>
                </a:cubicBezTo>
                <a:cubicBezTo>
                  <a:pt x="11452383" y="1261920"/>
                  <a:pt x="11419046" y="1242870"/>
                  <a:pt x="11409521" y="1242870"/>
                </a:cubicBezTo>
                <a:cubicBezTo>
                  <a:pt x="11399996" y="1242870"/>
                  <a:pt x="11342846" y="1266682"/>
                  <a:pt x="11338083" y="1276207"/>
                </a:cubicBezTo>
                <a:cubicBezTo>
                  <a:pt x="11333321" y="1276207"/>
                  <a:pt x="11323796" y="1266682"/>
                  <a:pt x="11314271" y="1266682"/>
                </a:cubicBezTo>
                <a:cubicBezTo>
                  <a:pt x="11309508" y="1266682"/>
                  <a:pt x="11257121" y="1271445"/>
                  <a:pt x="11242834" y="1295257"/>
                </a:cubicBezTo>
                <a:cubicBezTo>
                  <a:pt x="11199971" y="1304782"/>
                  <a:pt x="11176159" y="1314307"/>
                  <a:pt x="11166634" y="1338120"/>
                </a:cubicBezTo>
                <a:cubicBezTo>
                  <a:pt x="11152346" y="1214295"/>
                  <a:pt x="11428571" y="1228582"/>
                  <a:pt x="11514248" y="1228582"/>
                </a:cubicBezTo>
                <a:cubicBezTo>
                  <a:pt x="11638073" y="1228582"/>
                  <a:pt x="11861911" y="1238107"/>
                  <a:pt x="11923775" y="1323832"/>
                </a:cubicBezTo>
                <a:close/>
                <a:moveTo>
                  <a:pt x="11080956" y="1233345"/>
                </a:moveTo>
                <a:cubicBezTo>
                  <a:pt x="11066669" y="1242870"/>
                  <a:pt x="11052381" y="1247632"/>
                  <a:pt x="11038094" y="1252395"/>
                </a:cubicBezTo>
                <a:cubicBezTo>
                  <a:pt x="11047619" y="1242870"/>
                  <a:pt x="11052381" y="1233345"/>
                  <a:pt x="11057144" y="1223820"/>
                </a:cubicBezTo>
                <a:cubicBezTo>
                  <a:pt x="11061906" y="1228582"/>
                  <a:pt x="11071431" y="1233345"/>
                  <a:pt x="11080956" y="1233345"/>
                </a:cubicBezTo>
                <a:close/>
                <a:moveTo>
                  <a:pt x="11157109" y="1214295"/>
                </a:moveTo>
                <a:cubicBezTo>
                  <a:pt x="11147584" y="1214295"/>
                  <a:pt x="11133296" y="1219057"/>
                  <a:pt x="11123771" y="1219057"/>
                </a:cubicBezTo>
                <a:lnTo>
                  <a:pt x="11133296" y="1209532"/>
                </a:lnTo>
                <a:lnTo>
                  <a:pt x="11157109" y="1214295"/>
                </a:lnTo>
                <a:close/>
                <a:moveTo>
                  <a:pt x="11914250" y="1214295"/>
                </a:moveTo>
                <a:cubicBezTo>
                  <a:pt x="11899963" y="1209532"/>
                  <a:pt x="11880913" y="1209532"/>
                  <a:pt x="11866625" y="1204770"/>
                </a:cubicBezTo>
                <a:cubicBezTo>
                  <a:pt x="11871388" y="1204770"/>
                  <a:pt x="11871388" y="1200007"/>
                  <a:pt x="11880913" y="1200007"/>
                </a:cubicBezTo>
                <a:cubicBezTo>
                  <a:pt x="11895200" y="1200007"/>
                  <a:pt x="11904725" y="1209532"/>
                  <a:pt x="11914250" y="1214295"/>
                </a:cubicBezTo>
                <a:close/>
                <a:moveTo>
                  <a:pt x="12071413" y="1271445"/>
                </a:moveTo>
                <a:cubicBezTo>
                  <a:pt x="12023788" y="1233345"/>
                  <a:pt x="11976163" y="1223820"/>
                  <a:pt x="11928538" y="1219057"/>
                </a:cubicBezTo>
                <a:cubicBezTo>
                  <a:pt x="11938063" y="1209532"/>
                  <a:pt x="11976163" y="1233345"/>
                  <a:pt x="11990450" y="1195245"/>
                </a:cubicBezTo>
                <a:cubicBezTo>
                  <a:pt x="11985688" y="1257157"/>
                  <a:pt x="12061888" y="1219057"/>
                  <a:pt x="12071413" y="1271445"/>
                </a:cubicBezTo>
                <a:close/>
                <a:moveTo>
                  <a:pt x="11014281" y="1219057"/>
                </a:moveTo>
                <a:cubicBezTo>
                  <a:pt x="11019044" y="1204770"/>
                  <a:pt x="11023806" y="1190482"/>
                  <a:pt x="11033331" y="1180957"/>
                </a:cubicBezTo>
                <a:cubicBezTo>
                  <a:pt x="11033331" y="1190482"/>
                  <a:pt x="11028569" y="1204770"/>
                  <a:pt x="11014281" y="1219057"/>
                </a:cubicBezTo>
                <a:close/>
                <a:moveTo>
                  <a:pt x="11385708" y="1180957"/>
                </a:moveTo>
                <a:cubicBezTo>
                  <a:pt x="11371421" y="1180957"/>
                  <a:pt x="11352371" y="1185720"/>
                  <a:pt x="11338083" y="1185720"/>
                </a:cubicBezTo>
                <a:cubicBezTo>
                  <a:pt x="11338083" y="1185720"/>
                  <a:pt x="11347608" y="1176195"/>
                  <a:pt x="11357133" y="1176195"/>
                </a:cubicBezTo>
                <a:cubicBezTo>
                  <a:pt x="11371421" y="1176195"/>
                  <a:pt x="11376183" y="1180957"/>
                  <a:pt x="11385708" y="1180957"/>
                </a:cubicBezTo>
                <a:close/>
                <a:moveTo>
                  <a:pt x="11004756" y="1261920"/>
                </a:moveTo>
                <a:lnTo>
                  <a:pt x="11004756" y="1247632"/>
                </a:lnTo>
                <a:cubicBezTo>
                  <a:pt x="11009519" y="1242870"/>
                  <a:pt x="11009519" y="1238107"/>
                  <a:pt x="11009519" y="1233345"/>
                </a:cubicBezTo>
                <a:cubicBezTo>
                  <a:pt x="11042856" y="1223820"/>
                  <a:pt x="11038094" y="1190482"/>
                  <a:pt x="11057144" y="1171432"/>
                </a:cubicBezTo>
                <a:cubicBezTo>
                  <a:pt x="11047619" y="1200007"/>
                  <a:pt x="11038094" y="1242870"/>
                  <a:pt x="11004756" y="1261920"/>
                </a:cubicBezTo>
                <a:close/>
                <a:moveTo>
                  <a:pt x="12057125" y="1214295"/>
                </a:moveTo>
                <a:cubicBezTo>
                  <a:pt x="12052363" y="1209532"/>
                  <a:pt x="12014263" y="1214295"/>
                  <a:pt x="12019025" y="1166670"/>
                </a:cubicBezTo>
                <a:lnTo>
                  <a:pt x="12033313" y="1166670"/>
                </a:lnTo>
                <a:cubicBezTo>
                  <a:pt x="12042838" y="1180957"/>
                  <a:pt x="12052363" y="1200007"/>
                  <a:pt x="12057125" y="1214295"/>
                </a:cubicBezTo>
                <a:close/>
                <a:moveTo>
                  <a:pt x="12028550" y="1219057"/>
                </a:moveTo>
                <a:cubicBezTo>
                  <a:pt x="12028550" y="1223820"/>
                  <a:pt x="12042838" y="1223820"/>
                  <a:pt x="12052363" y="1228582"/>
                </a:cubicBezTo>
                <a:cubicBezTo>
                  <a:pt x="12023788" y="1233345"/>
                  <a:pt x="11999975" y="1214295"/>
                  <a:pt x="11999975" y="1190482"/>
                </a:cubicBezTo>
                <a:lnTo>
                  <a:pt x="11999975" y="1166670"/>
                </a:lnTo>
                <a:cubicBezTo>
                  <a:pt x="12004738" y="1180957"/>
                  <a:pt x="11999975" y="1204770"/>
                  <a:pt x="12028550" y="1219057"/>
                </a:cubicBezTo>
                <a:close/>
                <a:moveTo>
                  <a:pt x="11676173" y="1180957"/>
                </a:moveTo>
                <a:cubicBezTo>
                  <a:pt x="11647598" y="1176195"/>
                  <a:pt x="11619023" y="1176195"/>
                  <a:pt x="11590448" y="1176195"/>
                </a:cubicBezTo>
                <a:cubicBezTo>
                  <a:pt x="11604736" y="1176195"/>
                  <a:pt x="11628548" y="1166670"/>
                  <a:pt x="11638073" y="1166670"/>
                </a:cubicBezTo>
                <a:cubicBezTo>
                  <a:pt x="11652361" y="1166670"/>
                  <a:pt x="11666648" y="1176195"/>
                  <a:pt x="11676173" y="1180957"/>
                </a:cubicBezTo>
                <a:close/>
                <a:moveTo>
                  <a:pt x="11276171" y="1190482"/>
                </a:moveTo>
                <a:lnTo>
                  <a:pt x="11190446" y="1204770"/>
                </a:lnTo>
                <a:cubicBezTo>
                  <a:pt x="11204734" y="1185720"/>
                  <a:pt x="11223784" y="1161907"/>
                  <a:pt x="11233309" y="1142857"/>
                </a:cubicBezTo>
                <a:cubicBezTo>
                  <a:pt x="11233309" y="1157145"/>
                  <a:pt x="11257121" y="1190482"/>
                  <a:pt x="11276171" y="1190482"/>
                </a:cubicBezTo>
                <a:close/>
                <a:moveTo>
                  <a:pt x="11799998" y="1195245"/>
                </a:moveTo>
                <a:cubicBezTo>
                  <a:pt x="11771423" y="1190482"/>
                  <a:pt x="11738086" y="1185720"/>
                  <a:pt x="11709511" y="1180957"/>
                </a:cubicBezTo>
                <a:cubicBezTo>
                  <a:pt x="11723798" y="1176195"/>
                  <a:pt x="11771423" y="1152382"/>
                  <a:pt x="11771423" y="1133332"/>
                </a:cubicBezTo>
                <a:cubicBezTo>
                  <a:pt x="11761898" y="1142857"/>
                  <a:pt x="11780948" y="1171432"/>
                  <a:pt x="11799998" y="1195245"/>
                </a:cubicBezTo>
                <a:close/>
                <a:moveTo>
                  <a:pt x="11180921" y="1190482"/>
                </a:moveTo>
                <a:cubicBezTo>
                  <a:pt x="11166634" y="1200007"/>
                  <a:pt x="11142821" y="1190482"/>
                  <a:pt x="11133296" y="1195245"/>
                </a:cubicBezTo>
                <a:cubicBezTo>
                  <a:pt x="11109484" y="1204770"/>
                  <a:pt x="11095244" y="1219057"/>
                  <a:pt x="11076194" y="1223820"/>
                </a:cubicBezTo>
                <a:cubicBezTo>
                  <a:pt x="11066669" y="1214295"/>
                  <a:pt x="11066669" y="1209532"/>
                  <a:pt x="11066669" y="1195245"/>
                </a:cubicBezTo>
                <a:cubicBezTo>
                  <a:pt x="11066669" y="1185720"/>
                  <a:pt x="11071431" y="1176195"/>
                  <a:pt x="11071431" y="1166670"/>
                </a:cubicBezTo>
                <a:cubicBezTo>
                  <a:pt x="11071431" y="1176195"/>
                  <a:pt x="11085719" y="1200007"/>
                  <a:pt x="11095244" y="1200007"/>
                </a:cubicBezTo>
                <a:cubicBezTo>
                  <a:pt x="11109484" y="1200007"/>
                  <a:pt x="11119009" y="1185720"/>
                  <a:pt x="11138059" y="1180957"/>
                </a:cubicBezTo>
                <a:cubicBezTo>
                  <a:pt x="11142821" y="1176195"/>
                  <a:pt x="11161871" y="1180957"/>
                  <a:pt x="11171396" y="1176195"/>
                </a:cubicBezTo>
                <a:cubicBezTo>
                  <a:pt x="11190446" y="1166670"/>
                  <a:pt x="11209496" y="1142857"/>
                  <a:pt x="11223784" y="1123807"/>
                </a:cubicBezTo>
                <a:cubicBezTo>
                  <a:pt x="11214259" y="1142857"/>
                  <a:pt x="11204734" y="1176195"/>
                  <a:pt x="11180921" y="1190482"/>
                </a:cubicBezTo>
                <a:close/>
                <a:moveTo>
                  <a:pt x="11833336" y="1176195"/>
                </a:moveTo>
                <a:cubicBezTo>
                  <a:pt x="11838098" y="1180957"/>
                  <a:pt x="11838098" y="1180957"/>
                  <a:pt x="11852386" y="1180957"/>
                </a:cubicBezTo>
                <a:cubicBezTo>
                  <a:pt x="11861911" y="1180957"/>
                  <a:pt x="11876150" y="1171432"/>
                  <a:pt x="11885675" y="1171432"/>
                </a:cubicBezTo>
                <a:cubicBezTo>
                  <a:pt x="11899963" y="1171432"/>
                  <a:pt x="11933300" y="1200007"/>
                  <a:pt x="11947588" y="1200007"/>
                </a:cubicBezTo>
                <a:cubicBezTo>
                  <a:pt x="11976163" y="1200007"/>
                  <a:pt x="11966638" y="1161907"/>
                  <a:pt x="11976163" y="1152382"/>
                </a:cubicBezTo>
                <a:cubicBezTo>
                  <a:pt x="11976163" y="1157145"/>
                  <a:pt x="11980925" y="1161907"/>
                  <a:pt x="11980925" y="1176195"/>
                </a:cubicBezTo>
                <a:cubicBezTo>
                  <a:pt x="11980925" y="1200007"/>
                  <a:pt x="11961875" y="1209532"/>
                  <a:pt x="11947588" y="1209532"/>
                </a:cubicBezTo>
                <a:cubicBezTo>
                  <a:pt x="11938063" y="1209532"/>
                  <a:pt x="11914250" y="1195245"/>
                  <a:pt x="11895200" y="1190482"/>
                </a:cubicBezTo>
                <a:cubicBezTo>
                  <a:pt x="11871388" y="1185720"/>
                  <a:pt x="11847623" y="1190482"/>
                  <a:pt x="11823811" y="1185720"/>
                </a:cubicBezTo>
                <a:cubicBezTo>
                  <a:pt x="11809523" y="1185720"/>
                  <a:pt x="11785711" y="1166670"/>
                  <a:pt x="11785711" y="1157145"/>
                </a:cubicBezTo>
                <a:lnTo>
                  <a:pt x="11785711" y="1114282"/>
                </a:lnTo>
                <a:cubicBezTo>
                  <a:pt x="11790473" y="1119045"/>
                  <a:pt x="11799998" y="1171432"/>
                  <a:pt x="11833336" y="1176195"/>
                </a:cubicBezTo>
                <a:close/>
                <a:moveTo>
                  <a:pt x="11147584" y="1104805"/>
                </a:moveTo>
                <a:cubicBezTo>
                  <a:pt x="11147584" y="1123807"/>
                  <a:pt x="11185684" y="1123807"/>
                  <a:pt x="11199971" y="1123807"/>
                </a:cubicBezTo>
                <a:cubicBezTo>
                  <a:pt x="11190446" y="1133332"/>
                  <a:pt x="11176159" y="1171432"/>
                  <a:pt x="11157109" y="1171432"/>
                </a:cubicBezTo>
                <a:cubicBezTo>
                  <a:pt x="11142821" y="1171432"/>
                  <a:pt x="11142821" y="1166670"/>
                  <a:pt x="11133296" y="1157145"/>
                </a:cubicBezTo>
                <a:cubicBezTo>
                  <a:pt x="11123771" y="1166670"/>
                  <a:pt x="11109484" y="1185720"/>
                  <a:pt x="11100006" y="1185720"/>
                </a:cubicBezTo>
                <a:cubicBezTo>
                  <a:pt x="11085719" y="1185720"/>
                  <a:pt x="11080956" y="1171432"/>
                  <a:pt x="11080956" y="1161907"/>
                </a:cubicBezTo>
                <a:cubicBezTo>
                  <a:pt x="11080956" y="1147620"/>
                  <a:pt x="11128534" y="1119045"/>
                  <a:pt x="11152346" y="1095280"/>
                </a:cubicBezTo>
                <a:cubicBezTo>
                  <a:pt x="11152346" y="1100042"/>
                  <a:pt x="11147584" y="1095280"/>
                  <a:pt x="11147584" y="1104805"/>
                </a:cubicBezTo>
                <a:close/>
                <a:moveTo>
                  <a:pt x="11995213" y="1128570"/>
                </a:moveTo>
                <a:cubicBezTo>
                  <a:pt x="11971400" y="1114282"/>
                  <a:pt x="11928538" y="1114282"/>
                  <a:pt x="11919013" y="1090517"/>
                </a:cubicBezTo>
                <a:cubicBezTo>
                  <a:pt x="11942825" y="1100042"/>
                  <a:pt x="11971400" y="1109520"/>
                  <a:pt x="11995213" y="1128570"/>
                </a:cubicBezTo>
                <a:close/>
                <a:moveTo>
                  <a:pt x="11576161" y="1161907"/>
                </a:moveTo>
                <a:cubicBezTo>
                  <a:pt x="11585686" y="1161907"/>
                  <a:pt x="11628548" y="1142857"/>
                  <a:pt x="11638073" y="1142857"/>
                </a:cubicBezTo>
                <a:cubicBezTo>
                  <a:pt x="11652361" y="1142857"/>
                  <a:pt x="11685698" y="1161907"/>
                  <a:pt x="11699986" y="1161907"/>
                </a:cubicBezTo>
                <a:cubicBezTo>
                  <a:pt x="11714273" y="1161907"/>
                  <a:pt x="11742848" y="1138095"/>
                  <a:pt x="11747611" y="1109520"/>
                </a:cubicBezTo>
                <a:lnTo>
                  <a:pt x="11761898" y="1109520"/>
                </a:lnTo>
                <a:lnTo>
                  <a:pt x="11761898" y="1119045"/>
                </a:lnTo>
                <a:cubicBezTo>
                  <a:pt x="11761898" y="1133332"/>
                  <a:pt x="11757136" y="1138095"/>
                  <a:pt x="11747611" y="1147620"/>
                </a:cubicBezTo>
                <a:cubicBezTo>
                  <a:pt x="11738086" y="1161907"/>
                  <a:pt x="11714273" y="1171432"/>
                  <a:pt x="11704748" y="1171432"/>
                </a:cubicBezTo>
                <a:cubicBezTo>
                  <a:pt x="11690461" y="1171432"/>
                  <a:pt x="11652361" y="1152382"/>
                  <a:pt x="11642836" y="1152382"/>
                </a:cubicBezTo>
                <a:cubicBezTo>
                  <a:pt x="11628548" y="1152382"/>
                  <a:pt x="11585686" y="1161907"/>
                  <a:pt x="11576161" y="1161907"/>
                </a:cubicBezTo>
                <a:cubicBezTo>
                  <a:pt x="11523773" y="1161907"/>
                  <a:pt x="11509486" y="1142857"/>
                  <a:pt x="11509486" y="1100042"/>
                </a:cubicBezTo>
                <a:cubicBezTo>
                  <a:pt x="11509486" y="1085755"/>
                  <a:pt x="11509486" y="1095280"/>
                  <a:pt x="11523773" y="1090517"/>
                </a:cubicBezTo>
                <a:cubicBezTo>
                  <a:pt x="11519011" y="1128570"/>
                  <a:pt x="11542823" y="1161907"/>
                  <a:pt x="11576161" y="1161907"/>
                </a:cubicBezTo>
                <a:close/>
                <a:moveTo>
                  <a:pt x="11547586" y="1176195"/>
                </a:moveTo>
                <a:cubicBezTo>
                  <a:pt x="11519011" y="1176195"/>
                  <a:pt x="11485673" y="1176195"/>
                  <a:pt x="11428571" y="1180957"/>
                </a:cubicBezTo>
                <a:cubicBezTo>
                  <a:pt x="11471433" y="1171432"/>
                  <a:pt x="11485673" y="1109520"/>
                  <a:pt x="11499961" y="1090517"/>
                </a:cubicBezTo>
                <a:cubicBezTo>
                  <a:pt x="11490436" y="1119045"/>
                  <a:pt x="11504723" y="1166670"/>
                  <a:pt x="11547586" y="1176195"/>
                </a:cubicBezTo>
                <a:close/>
                <a:moveTo>
                  <a:pt x="11399996" y="1171432"/>
                </a:moveTo>
                <a:cubicBezTo>
                  <a:pt x="11385708" y="1171432"/>
                  <a:pt x="11361896" y="1157145"/>
                  <a:pt x="11352371" y="1157145"/>
                </a:cubicBezTo>
                <a:cubicBezTo>
                  <a:pt x="11338083" y="1157145"/>
                  <a:pt x="11342846" y="1166670"/>
                  <a:pt x="11338083" y="1166670"/>
                </a:cubicBezTo>
                <a:cubicBezTo>
                  <a:pt x="11323796" y="1176195"/>
                  <a:pt x="11304746" y="1176195"/>
                  <a:pt x="11295221" y="1176195"/>
                </a:cubicBezTo>
                <a:cubicBezTo>
                  <a:pt x="11280933" y="1176195"/>
                  <a:pt x="11257121" y="1176195"/>
                  <a:pt x="11242834" y="1142857"/>
                </a:cubicBezTo>
                <a:lnTo>
                  <a:pt x="11247596" y="1119045"/>
                </a:lnTo>
                <a:cubicBezTo>
                  <a:pt x="11252359" y="1128570"/>
                  <a:pt x="11247596" y="1152382"/>
                  <a:pt x="11276171" y="1166670"/>
                </a:cubicBezTo>
                <a:cubicBezTo>
                  <a:pt x="11280933" y="1171432"/>
                  <a:pt x="11280933" y="1171432"/>
                  <a:pt x="11290458" y="1171432"/>
                </a:cubicBezTo>
                <a:cubicBezTo>
                  <a:pt x="11304746" y="1171432"/>
                  <a:pt x="11342846" y="1147620"/>
                  <a:pt x="11352371" y="1147620"/>
                </a:cubicBezTo>
                <a:cubicBezTo>
                  <a:pt x="11366658" y="1147620"/>
                  <a:pt x="11390471" y="1157145"/>
                  <a:pt x="11399996" y="1157145"/>
                </a:cubicBezTo>
                <a:cubicBezTo>
                  <a:pt x="11414283" y="1157145"/>
                  <a:pt x="11438096" y="1152382"/>
                  <a:pt x="11452383" y="1133332"/>
                </a:cubicBezTo>
                <a:cubicBezTo>
                  <a:pt x="11461908" y="1119045"/>
                  <a:pt x="11471433" y="1100042"/>
                  <a:pt x="11480958" y="1090517"/>
                </a:cubicBezTo>
                <a:cubicBezTo>
                  <a:pt x="11471433" y="1147620"/>
                  <a:pt x="11438096" y="1171432"/>
                  <a:pt x="11399996" y="1171432"/>
                </a:cubicBezTo>
                <a:close/>
                <a:moveTo>
                  <a:pt x="11042856" y="1166670"/>
                </a:moveTo>
                <a:cubicBezTo>
                  <a:pt x="11071431" y="1138095"/>
                  <a:pt x="11109484" y="1114282"/>
                  <a:pt x="11147584" y="1085755"/>
                </a:cubicBezTo>
                <a:cubicBezTo>
                  <a:pt x="11114246" y="1114282"/>
                  <a:pt x="11076194" y="1147620"/>
                  <a:pt x="11042856" y="1166670"/>
                </a:cubicBezTo>
                <a:close/>
                <a:moveTo>
                  <a:pt x="11928538" y="1114282"/>
                </a:moveTo>
                <a:cubicBezTo>
                  <a:pt x="11952350" y="1133332"/>
                  <a:pt x="11995213" y="1128570"/>
                  <a:pt x="12019025" y="1157145"/>
                </a:cubicBezTo>
                <a:cubicBezTo>
                  <a:pt x="11976163" y="1133332"/>
                  <a:pt x="11909488" y="1138095"/>
                  <a:pt x="11890438" y="1080992"/>
                </a:cubicBezTo>
                <a:cubicBezTo>
                  <a:pt x="11904725" y="1090517"/>
                  <a:pt x="11909488" y="1104805"/>
                  <a:pt x="11928538" y="1114282"/>
                </a:cubicBezTo>
                <a:close/>
                <a:moveTo>
                  <a:pt x="11957113" y="1152382"/>
                </a:moveTo>
                <a:lnTo>
                  <a:pt x="11957113" y="1180957"/>
                </a:lnTo>
                <a:cubicBezTo>
                  <a:pt x="11952350" y="1185720"/>
                  <a:pt x="11957113" y="1185720"/>
                  <a:pt x="11942825" y="1185720"/>
                </a:cubicBezTo>
                <a:cubicBezTo>
                  <a:pt x="11933300" y="1185720"/>
                  <a:pt x="11899963" y="1157145"/>
                  <a:pt x="11890438" y="1157145"/>
                </a:cubicBezTo>
                <a:cubicBezTo>
                  <a:pt x="11876150" y="1157145"/>
                  <a:pt x="11861911" y="1166670"/>
                  <a:pt x="11852386" y="1166670"/>
                </a:cubicBezTo>
                <a:cubicBezTo>
                  <a:pt x="11833336" y="1166670"/>
                  <a:pt x="11804761" y="1166670"/>
                  <a:pt x="11804761" y="1119045"/>
                </a:cubicBezTo>
                <a:cubicBezTo>
                  <a:pt x="11828573" y="1123807"/>
                  <a:pt x="11880913" y="1104805"/>
                  <a:pt x="11866625" y="1071467"/>
                </a:cubicBezTo>
                <a:cubicBezTo>
                  <a:pt x="11885675" y="1080992"/>
                  <a:pt x="11914250" y="1142857"/>
                  <a:pt x="11957113" y="1152382"/>
                </a:cubicBezTo>
                <a:close/>
                <a:moveTo>
                  <a:pt x="11952350" y="1080992"/>
                </a:moveTo>
                <a:lnTo>
                  <a:pt x="11952350" y="1061942"/>
                </a:lnTo>
                <a:lnTo>
                  <a:pt x="11952350" y="1080992"/>
                </a:lnTo>
                <a:close/>
                <a:moveTo>
                  <a:pt x="11928538" y="1042892"/>
                </a:moveTo>
                <a:cubicBezTo>
                  <a:pt x="11933300" y="1047655"/>
                  <a:pt x="11933300" y="1061942"/>
                  <a:pt x="11933300" y="1071467"/>
                </a:cubicBezTo>
                <a:lnTo>
                  <a:pt x="11928538" y="1042892"/>
                </a:lnTo>
                <a:close/>
                <a:moveTo>
                  <a:pt x="11128534" y="1076230"/>
                </a:moveTo>
                <a:cubicBezTo>
                  <a:pt x="11123771" y="1076230"/>
                  <a:pt x="11119009" y="1066705"/>
                  <a:pt x="11119009" y="1057180"/>
                </a:cubicBezTo>
                <a:cubicBezTo>
                  <a:pt x="11119009" y="1042892"/>
                  <a:pt x="11123771" y="1042892"/>
                  <a:pt x="11123771" y="1042892"/>
                </a:cubicBezTo>
                <a:lnTo>
                  <a:pt x="11128534" y="1076230"/>
                </a:lnTo>
                <a:close/>
                <a:moveTo>
                  <a:pt x="11204734" y="1090517"/>
                </a:moveTo>
                <a:cubicBezTo>
                  <a:pt x="11204734" y="1090517"/>
                  <a:pt x="11199971" y="1095280"/>
                  <a:pt x="11190446" y="1090517"/>
                </a:cubicBezTo>
                <a:cubicBezTo>
                  <a:pt x="11228546" y="1038130"/>
                  <a:pt x="11271408" y="1052417"/>
                  <a:pt x="11338083" y="1038130"/>
                </a:cubicBezTo>
                <a:cubicBezTo>
                  <a:pt x="11304746" y="1085755"/>
                  <a:pt x="11247596" y="1071467"/>
                  <a:pt x="11204734" y="1090517"/>
                </a:cubicBezTo>
                <a:close/>
                <a:moveTo>
                  <a:pt x="11828573" y="1061942"/>
                </a:moveTo>
                <a:lnTo>
                  <a:pt x="11828573" y="1080992"/>
                </a:lnTo>
                <a:lnTo>
                  <a:pt x="11795236" y="1080992"/>
                </a:lnTo>
                <a:cubicBezTo>
                  <a:pt x="11785711" y="1076230"/>
                  <a:pt x="11771423" y="1066705"/>
                  <a:pt x="11761898" y="1066705"/>
                </a:cubicBezTo>
                <a:cubicBezTo>
                  <a:pt x="11733323" y="1066705"/>
                  <a:pt x="11680936" y="1080992"/>
                  <a:pt x="11676173" y="1033367"/>
                </a:cubicBezTo>
                <a:cubicBezTo>
                  <a:pt x="11723798" y="1042892"/>
                  <a:pt x="11776186" y="1047655"/>
                  <a:pt x="11828573" y="1061942"/>
                </a:cubicBezTo>
                <a:close/>
                <a:moveTo>
                  <a:pt x="11695223" y="1076230"/>
                </a:moveTo>
                <a:cubicBezTo>
                  <a:pt x="11709511" y="1085755"/>
                  <a:pt x="11738086" y="1080992"/>
                  <a:pt x="11761898" y="1080992"/>
                </a:cubicBezTo>
                <a:cubicBezTo>
                  <a:pt x="11776186" y="1080992"/>
                  <a:pt x="11799998" y="1095280"/>
                  <a:pt x="11809523" y="1095280"/>
                </a:cubicBezTo>
                <a:cubicBezTo>
                  <a:pt x="11823811" y="1095280"/>
                  <a:pt x="11833336" y="1090517"/>
                  <a:pt x="11842861" y="1066705"/>
                </a:cubicBezTo>
                <a:cubicBezTo>
                  <a:pt x="11852386" y="1071467"/>
                  <a:pt x="11857148" y="1076230"/>
                  <a:pt x="11857148" y="1085755"/>
                </a:cubicBezTo>
                <a:cubicBezTo>
                  <a:pt x="11857148" y="1109520"/>
                  <a:pt x="11819048" y="1104805"/>
                  <a:pt x="11819048" y="1104805"/>
                </a:cubicBezTo>
                <a:cubicBezTo>
                  <a:pt x="11809523" y="1104805"/>
                  <a:pt x="11652361" y="1095280"/>
                  <a:pt x="11652361" y="1047655"/>
                </a:cubicBezTo>
                <a:lnTo>
                  <a:pt x="11652361" y="1033367"/>
                </a:lnTo>
                <a:cubicBezTo>
                  <a:pt x="11661886" y="1042892"/>
                  <a:pt x="11671411" y="1061942"/>
                  <a:pt x="11695223" y="1076230"/>
                </a:cubicBezTo>
                <a:close/>
                <a:moveTo>
                  <a:pt x="11733323" y="1109520"/>
                </a:moveTo>
                <a:lnTo>
                  <a:pt x="11733323" y="1119045"/>
                </a:lnTo>
                <a:cubicBezTo>
                  <a:pt x="11728561" y="1133332"/>
                  <a:pt x="11704748" y="1147620"/>
                  <a:pt x="11695223" y="1147620"/>
                </a:cubicBezTo>
                <a:cubicBezTo>
                  <a:pt x="11685698" y="1147620"/>
                  <a:pt x="11652361" y="1123807"/>
                  <a:pt x="11642836" y="1123807"/>
                </a:cubicBezTo>
                <a:cubicBezTo>
                  <a:pt x="11628548" y="1123807"/>
                  <a:pt x="11590448" y="1147620"/>
                  <a:pt x="11576161" y="1147620"/>
                </a:cubicBezTo>
                <a:cubicBezTo>
                  <a:pt x="11561873" y="1147620"/>
                  <a:pt x="11538061" y="1133332"/>
                  <a:pt x="11538061" y="1119045"/>
                </a:cubicBezTo>
                <a:lnTo>
                  <a:pt x="11538061" y="1095280"/>
                </a:lnTo>
                <a:cubicBezTo>
                  <a:pt x="11566636" y="1090517"/>
                  <a:pt x="11609498" y="1100042"/>
                  <a:pt x="11628548" y="1057180"/>
                </a:cubicBezTo>
                <a:cubicBezTo>
                  <a:pt x="11628548" y="1052417"/>
                  <a:pt x="11628548" y="1042892"/>
                  <a:pt x="11638073" y="1033367"/>
                </a:cubicBezTo>
                <a:cubicBezTo>
                  <a:pt x="11623786" y="1071467"/>
                  <a:pt x="11704748" y="1109520"/>
                  <a:pt x="11733323" y="1109520"/>
                </a:cubicBezTo>
                <a:close/>
                <a:moveTo>
                  <a:pt x="11380946" y="1052417"/>
                </a:moveTo>
                <a:cubicBezTo>
                  <a:pt x="11380946" y="1090517"/>
                  <a:pt x="11409521" y="1109520"/>
                  <a:pt x="11457146" y="1095280"/>
                </a:cubicBezTo>
                <a:cubicBezTo>
                  <a:pt x="11457146" y="1133332"/>
                  <a:pt x="11414283" y="1142857"/>
                  <a:pt x="11399996" y="1142857"/>
                </a:cubicBezTo>
                <a:cubicBezTo>
                  <a:pt x="11390471" y="1142857"/>
                  <a:pt x="11366658" y="1133332"/>
                  <a:pt x="11352371" y="1133332"/>
                </a:cubicBezTo>
                <a:cubicBezTo>
                  <a:pt x="11342846" y="1133332"/>
                  <a:pt x="11304746" y="1157145"/>
                  <a:pt x="11295221" y="1157145"/>
                </a:cubicBezTo>
                <a:cubicBezTo>
                  <a:pt x="11276171" y="1157145"/>
                  <a:pt x="11261883" y="1142857"/>
                  <a:pt x="11261883" y="1123807"/>
                </a:cubicBezTo>
                <a:cubicBezTo>
                  <a:pt x="11261883" y="1109520"/>
                  <a:pt x="11271408" y="1109520"/>
                  <a:pt x="11280933" y="1109520"/>
                </a:cubicBezTo>
                <a:cubicBezTo>
                  <a:pt x="11314271" y="1104805"/>
                  <a:pt x="11357133" y="1052417"/>
                  <a:pt x="11380946" y="1033367"/>
                </a:cubicBezTo>
                <a:cubicBezTo>
                  <a:pt x="11385708" y="1038130"/>
                  <a:pt x="11380946" y="1042892"/>
                  <a:pt x="11380946" y="1052417"/>
                </a:cubicBezTo>
                <a:close/>
                <a:moveTo>
                  <a:pt x="11190446" y="1114282"/>
                </a:moveTo>
                <a:cubicBezTo>
                  <a:pt x="11176159" y="1114282"/>
                  <a:pt x="11171396" y="1109520"/>
                  <a:pt x="11161871" y="1109520"/>
                </a:cubicBezTo>
                <a:cubicBezTo>
                  <a:pt x="11161871" y="1104805"/>
                  <a:pt x="11166634" y="1095280"/>
                  <a:pt x="11176159" y="1085755"/>
                </a:cubicBezTo>
                <a:cubicBezTo>
                  <a:pt x="11185684" y="1104805"/>
                  <a:pt x="11195209" y="1104805"/>
                  <a:pt x="11204734" y="1104805"/>
                </a:cubicBezTo>
                <a:cubicBezTo>
                  <a:pt x="11214259" y="1104805"/>
                  <a:pt x="11266646" y="1095280"/>
                  <a:pt x="11299983" y="1080992"/>
                </a:cubicBezTo>
                <a:cubicBezTo>
                  <a:pt x="11319033" y="1076230"/>
                  <a:pt x="11342846" y="1052417"/>
                  <a:pt x="11361896" y="1033367"/>
                </a:cubicBezTo>
                <a:cubicBezTo>
                  <a:pt x="11366658" y="1080992"/>
                  <a:pt x="11223784" y="1114282"/>
                  <a:pt x="11190446" y="1114282"/>
                </a:cubicBezTo>
                <a:close/>
                <a:moveTo>
                  <a:pt x="11909488" y="1066705"/>
                </a:moveTo>
                <a:cubicBezTo>
                  <a:pt x="11904725" y="1066705"/>
                  <a:pt x="11904725" y="1028605"/>
                  <a:pt x="11909488" y="1028605"/>
                </a:cubicBezTo>
                <a:cubicBezTo>
                  <a:pt x="11914250" y="1038130"/>
                  <a:pt x="11914250" y="1052417"/>
                  <a:pt x="11909488" y="1066705"/>
                </a:cubicBezTo>
                <a:close/>
                <a:moveTo>
                  <a:pt x="11447621" y="1080992"/>
                </a:moveTo>
                <a:cubicBezTo>
                  <a:pt x="11457146" y="1080992"/>
                  <a:pt x="11490436" y="1066705"/>
                  <a:pt x="11504723" y="1066705"/>
                </a:cubicBezTo>
                <a:cubicBezTo>
                  <a:pt x="11514248" y="1066705"/>
                  <a:pt x="11542823" y="1076230"/>
                  <a:pt x="11557111" y="1076230"/>
                </a:cubicBezTo>
                <a:cubicBezTo>
                  <a:pt x="11590448" y="1076230"/>
                  <a:pt x="11599973" y="1038130"/>
                  <a:pt x="11614261" y="1028605"/>
                </a:cubicBezTo>
                <a:lnTo>
                  <a:pt x="11614261" y="1066705"/>
                </a:lnTo>
                <a:cubicBezTo>
                  <a:pt x="11595211" y="1080992"/>
                  <a:pt x="11571398" y="1080992"/>
                  <a:pt x="11557111" y="1080992"/>
                </a:cubicBezTo>
                <a:cubicBezTo>
                  <a:pt x="11547586" y="1080992"/>
                  <a:pt x="11514248" y="1071467"/>
                  <a:pt x="11499961" y="1071467"/>
                </a:cubicBezTo>
                <a:cubicBezTo>
                  <a:pt x="11490436" y="1071467"/>
                  <a:pt x="11433333" y="1090517"/>
                  <a:pt x="11423808" y="1090517"/>
                </a:cubicBezTo>
                <a:cubicBezTo>
                  <a:pt x="11399996" y="1090517"/>
                  <a:pt x="11395233" y="1061942"/>
                  <a:pt x="11395233" y="1052417"/>
                </a:cubicBezTo>
                <a:cubicBezTo>
                  <a:pt x="11395233" y="1038130"/>
                  <a:pt x="11395233" y="1038130"/>
                  <a:pt x="11399996" y="1028605"/>
                </a:cubicBezTo>
                <a:cubicBezTo>
                  <a:pt x="11390471" y="1057180"/>
                  <a:pt x="11423808" y="1080992"/>
                  <a:pt x="11447621" y="1080992"/>
                </a:cubicBezTo>
                <a:close/>
                <a:moveTo>
                  <a:pt x="11142821" y="1066705"/>
                </a:moveTo>
                <a:lnTo>
                  <a:pt x="11142821" y="1028605"/>
                </a:lnTo>
                <a:cubicBezTo>
                  <a:pt x="11142821" y="1038130"/>
                  <a:pt x="11152346" y="1042892"/>
                  <a:pt x="11152346" y="1052417"/>
                </a:cubicBezTo>
                <a:lnTo>
                  <a:pt x="11152346" y="1061942"/>
                </a:lnTo>
                <a:cubicBezTo>
                  <a:pt x="11152346" y="1066705"/>
                  <a:pt x="11147584" y="1066705"/>
                  <a:pt x="11142821" y="1066705"/>
                </a:cubicBezTo>
                <a:close/>
                <a:moveTo>
                  <a:pt x="11566636" y="1057180"/>
                </a:moveTo>
                <a:cubicBezTo>
                  <a:pt x="11542823" y="1061942"/>
                  <a:pt x="11514248" y="1052417"/>
                  <a:pt x="11490436" y="1057180"/>
                </a:cubicBezTo>
                <a:cubicBezTo>
                  <a:pt x="11476196" y="1057180"/>
                  <a:pt x="11461908" y="1066705"/>
                  <a:pt x="11447621" y="1066705"/>
                </a:cubicBezTo>
                <a:cubicBezTo>
                  <a:pt x="11438096" y="1066705"/>
                  <a:pt x="11419046" y="1066705"/>
                  <a:pt x="11414283" y="1047655"/>
                </a:cubicBezTo>
                <a:lnTo>
                  <a:pt x="11414283" y="1028605"/>
                </a:lnTo>
                <a:cubicBezTo>
                  <a:pt x="11480958" y="1028605"/>
                  <a:pt x="11595211" y="1004792"/>
                  <a:pt x="11595211" y="1033367"/>
                </a:cubicBezTo>
                <a:cubicBezTo>
                  <a:pt x="11595211" y="1047655"/>
                  <a:pt x="11576161" y="1057180"/>
                  <a:pt x="11566636" y="1057180"/>
                </a:cubicBezTo>
                <a:close/>
                <a:moveTo>
                  <a:pt x="11880913" y="1057180"/>
                </a:moveTo>
                <a:cubicBezTo>
                  <a:pt x="11876150" y="1052417"/>
                  <a:pt x="11871388" y="1047655"/>
                  <a:pt x="11871388" y="1033367"/>
                </a:cubicBezTo>
                <a:cubicBezTo>
                  <a:pt x="11871388" y="1023842"/>
                  <a:pt x="11876150" y="1019080"/>
                  <a:pt x="11880913" y="1014317"/>
                </a:cubicBezTo>
                <a:cubicBezTo>
                  <a:pt x="11885675" y="1028605"/>
                  <a:pt x="11885675" y="1042892"/>
                  <a:pt x="11880913" y="1057180"/>
                </a:cubicBezTo>
                <a:close/>
                <a:moveTo>
                  <a:pt x="11190446" y="1052417"/>
                </a:moveTo>
                <a:lnTo>
                  <a:pt x="11171396" y="1057180"/>
                </a:lnTo>
                <a:cubicBezTo>
                  <a:pt x="11171396" y="1047655"/>
                  <a:pt x="11166634" y="1033367"/>
                  <a:pt x="11171396" y="1014317"/>
                </a:cubicBezTo>
                <a:lnTo>
                  <a:pt x="11190446" y="1014317"/>
                </a:lnTo>
                <a:cubicBezTo>
                  <a:pt x="11190446" y="1023842"/>
                  <a:pt x="11195209" y="1038130"/>
                  <a:pt x="11190446" y="1052417"/>
                </a:cubicBezTo>
                <a:close/>
                <a:moveTo>
                  <a:pt x="11852386" y="1023842"/>
                </a:moveTo>
                <a:cubicBezTo>
                  <a:pt x="11852386" y="1033367"/>
                  <a:pt x="11852386" y="1038130"/>
                  <a:pt x="11847623" y="1047655"/>
                </a:cubicBezTo>
                <a:lnTo>
                  <a:pt x="11828573" y="1047655"/>
                </a:lnTo>
                <a:cubicBezTo>
                  <a:pt x="11828573" y="1042892"/>
                  <a:pt x="11823811" y="1033367"/>
                  <a:pt x="11823811" y="1023842"/>
                </a:cubicBezTo>
                <a:cubicBezTo>
                  <a:pt x="11823811" y="1009555"/>
                  <a:pt x="11823811" y="1009555"/>
                  <a:pt x="11833336" y="1000030"/>
                </a:cubicBezTo>
                <a:cubicBezTo>
                  <a:pt x="11852386" y="1009555"/>
                  <a:pt x="11852386" y="1019080"/>
                  <a:pt x="11852386" y="1023842"/>
                </a:cubicBezTo>
                <a:close/>
                <a:moveTo>
                  <a:pt x="11233309" y="1019080"/>
                </a:moveTo>
                <a:cubicBezTo>
                  <a:pt x="11233309" y="1033367"/>
                  <a:pt x="11228546" y="1038130"/>
                  <a:pt x="11223784" y="1042892"/>
                </a:cubicBezTo>
                <a:cubicBezTo>
                  <a:pt x="11204734" y="1028605"/>
                  <a:pt x="11204734" y="1019080"/>
                  <a:pt x="11204734" y="1019080"/>
                </a:cubicBezTo>
                <a:cubicBezTo>
                  <a:pt x="11204734" y="1004792"/>
                  <a:pt x="11209496" y="1000030"/>
                  <a:pt x="11219021" y="995267"/>
                </a:cubicBezTo>
                <a:cubicBezTo>
                  <a:pt x="11228546" y="1000030"/>
                  <a:pt x="11233309" y="1009555"/>
                  <a:pt x="11233309" y="1019080"/>
                </a:cubicBezTo>
                <a:close/>
                <a:moveTo>
                  <a:pt x="11799998" y="990505"/>
                </a:moveTo>
                <a:cubicBezTo>
                  <a:pt x="11799998" y="995267"/>
                  <a:pt x="11804761" y="1000030"/>
                  <a:pt x="11804761" y="1028605"/>
                </a:cubicBezTo>
                <a:lnTo>
                  <a:pt x="11795236" y="1038130"/>
                </a:lnTo>
                <a:cubicBezTo>
                  <a:pt x="11785711" y="1033367"/>
                  <a:pt x="11776186" y="1023842"/>
                  <a:pt x="11776186" y="1009555"/>
                </a:cubicBezTo>
                <a:cubicBezTo>
                  <a:pt x="11776186" y="1000030"/>
                  <a:pt x="11780948" y="995267"/>
                  <a:pt x="11785711" y="990505"/>
                </a:cubicBezTo>
                <a:lnTo>
                  <a:pt x="11799998" y="990505"/>
                </a:lnTo>
                <a:close/>
                <a:moveTo>
                  <a:pt x="11276171" y="1009555"/>
                </a:moveTo>
                <a:cubicBezTo>
                  <a:pt x="11276171" y="1019080"/>
                  <a:pt x="11271408" y="1023842"/>
                  <a:pt x="11261883" y="1033367"/>
                </a:cubicBezTo>
                <a:cubicBezTo>
                  <a:pt x="11247596" y="1019080"/>
                  <a:pt x="11247596" y="1014317"/>
                  <a:pt x="11247596" y="1009555"/>
                </a:cubicBezTo>
                <a:cubicBezTo>
                  <a:pt x="11247596" y="995267"/>
                  <a:pt x="11247596" y="995267"/>
                  <a:pt x="11257121" y="985742"/>
                </a:cubicBezTo>
                <a:cubicBezTo>
                  <a:pt x="11266646" y="990505"/>
                  <a:pt x="11276171" y="995267"/>
                  <a:pt x="11276171" y="1009555"/>
                </a:cubicBezTo>
                <a:close/>
                <a:moveTo>
                  <a:pt x="11761898" y="1004792"/>
                </a:moveTo>
                <a:cubicBezTo>
                  <a:pt x="11761898" y="1014317"/>
                  <a:pt x="11757136" y="1028605"/>
                  <a:pt x="11742848" y="1028605"/>
                </a:cubicBezTo>
                <a:cubicBezTo>
                  <a:pt x="11723798" y="1028605"/>
                  <a:pt x="11728561" y="1009555"/>
                  <a:pt x="11728561" y="1004792"/>
                </a:cubicBezTo>
                <a:cubicBezTo>
                  <a:pt x="11728561" y="995267"/>
                  <a:pt x="11723798" y="980980"/>
                  <a:pt x="11742848" y="980980"/>
                </a:cubicBezTo>
                <a:cubicBezTo>
                  <a:pt x="11757136" y="980980"/>
                  <a:pt x="11761898" y="995267"/>
                  <a:pt x="11761898" y="1004792"/>
                </a:cubicBezTo>
                <a:close/>
                <a:moveTo>
                  <a:pt x="11699986" y="976217"/>
                </a:moveTo>
                <a:lnTo>
                  <a:pt x="11709511" y="985742"/>
                </a:lnTo>
                <a:lnTo>
                  <a:pt x="11709511" y="1019080"/>
                </a:lnTo>
                <a:cubicBezTo>
                  <a:pt x="11704748" y="1019080"/>
                  <a:pt x="11704748" y="1023842"/>
                  <a:pt x="11690461" y="1023842"/>
                </a:cubicBezTo>
                <a:cubicBezTo>
                  <a:pt x="11680936" y="1023842"/>
                  <a:pt x="11671411" y="1009555"/>
                  <a:pt x="11671411" y="1000030"/>
                </a:cubicBezTo>
                <a:cubicBezTo>
                  <a:pt x="11671411" y="985742"/>
                  <a:pt x="11676173" y="985742"/>
                  <a:pt x="11680936" y="976217"/>
                </a:cubicBezTo>
                <a:lnTo>
                  <a:pt x="11699986" y="976217"/>
                </a:lnTo>
                <a:close/>
                <a:moveTo>
                  <a:pt x="11319033" y="1000030"/>
                </a:moveTo>
                <a:cubicBezTo>
                  <a:pt x="11319033" y="1014317"/>
                  <a:pt x="11314271" y="1019080"/>
                  <a:pt x="11304746" y="1028605"/>
                </a:cubicBezTo>
                <a:cubicBezTo>
                  <a:pt x="11295221" y="1023842"/>
                  <a:pt x="11290458" y="1014317"/>
                  <a:pt x="11290458" y="1000030"/>
                </a:cubicBezTo>
                <a:cubicBezTo>
                  <a:pt x="11290458" y="990505"/>
                  <a:pt x="11295221" y="985742"/>
                  <a:pt x="11299983" y="976217"/>
                </a:cubicBezTo>
                <a:cubicBezTo>
                  <a:pt x="11309508" y="980980"/>
                  <a:pt x="11319033" y="990505"/>
                  <a:pt x="11319033" y="1000030"/>
                </a:cubicBezTo>
                <a:close/>
                <a:moveTo>
                  <a:pt x="11657123" y="995267"/>
                </a:moveTo>
                <a:cubicBezTo>
                  <a:pt x="11657123" y="1004792"/>
                  <a:pt x="11652361" y="1019080"/>
                  <a:pt x="11638073" y="1019080"/>
                </a:cubicBezTo>
                <a:cubicBezTo>
                  <a:pt x="11619023" y="1019080"/>
                  <a:pt x="11619023" y="1000030"/>
                  <a:pt x="11619023" y="995267"/>
                </a:cubicBezTo>
                <a:cubicBezTo>
                  <a:pt x="11619023" y="985742"/>
                  <a:pt x="11619023" y="971455"/>
                  <a:pt x="11638073" y="971455"/>
                </a:cubicBezTo>
                <a:cubicBezTo>
                  <a:pt x="11647598" y="971455"/>
                  <a:pt x="11657123" y="980980"/>
                  <a:pt x="11657123" y="995267"/>
                </a:cubicBezTo>
                <a:close/>
                <a:moveTo>
                  <a:pt x="11371421" y="995267"/>
                </a:moveTo>
                <a:cubicBezTo>
                  <a:pt x="11371421" y="1014317"/>
                  <a:pt x="11361896" y="1019080"/>
                  <a:pt x="11352371" y="1019080"/>
                </a:cubicBezTo>
                <a:cubicBezTo>
                  <a:pt x="11328558" y="1019080"/>
                  <a:pt x="11333321" y="1000030"/>
                  <a:pt x="11333321" y="995267"/>
                </a:cubicBezTo>
                <a:cubicBezTo>
                  <a:pt x="11333321" y="985742"/>
                  <a:pt x="11328558" y="971455"/>
                  <a:pt x="11352371" y="971455"/>
                </a:cubicBezTo>
                <a:cubicBezTo>
                  <a:pt x="11371421" y="971455"/>
                  <a:pt x="11371421" y="985742"/>
                  <a:pt x="11371421" y="995267"/>
                </a:cubicBezTo>
                <a:close/>
                <a:moveTo>
                  <a:pt x="11814286" y="980980"/>
                </a:moveTo>
                <a:lnTo>
                  <a:pt x="11828573" y="966692"/>
                </a:lnTo>
                <a:cubicBezTo>
                  <a:pt x="11828573" y="976217"/>
                  <a:pt x="11823811" y="980980"/>
                  <a:pt x="11814286" y="980980"/>
                </a:cubicBezTo>
                <a:close/>
                <a:moveTo>
                  <a:pt x="11599973" y="966692"/>
                </a:moveTo>
                <a:cubicBezTo>
                  <a:pt x="11599973" y="971455"/>
                  <a:pt x="11604736" y="971455"/>
                  <a:pt x="11604736" y="985742"/>
                </a:cubicBezTo>
                <a:cubicBezTo>
                  <a:pt x="11604736" y="1004792"/>
                  <a:pt x="11585686" y="1009555"/>
                  <a:pt x="11580923" y="1009555"/>
                </a:cubicBezTo>
                <a:cubicBezTo>
                  <a:pt x="11557111" y="1009555"/>
                  <a:pt x="11561873" y="990505"/>
                  <a:pt x="11561873" y="985742"/>
                </a:cubicBezTo>
                <a:cubicBezTo>
                  <a:pt x="11561873" y="976217"/>
                  <a:pt x="11566636" y="971455"/>
                  <a:pt x="11571398" y="966692"/>
                </a:cubicBezTo>
                <a:lnTo>
                  <a:pt x="11599973" y="966692"/>
                </a:lnTo>
                <a:close/>
                <a:moveTo>
                  <a:pt x="11547586" y="985742"/>
                </a:moveTo>
                <a:cubicBezTo>
                  <a:pt x="11547586" y="1009555"/>
                  <a:pt x="11519011" y="1009555"/>
                  <a:pt x="11519011" y="1009555"/>
                </a:cubicBezTo>
                <a:cubicBezTo>
                  <a:pt x="11499961" y="1009555"/>
                  <a:pt x="11499961" y="990505"/>
                  <a:pt x="11499961" y="985742"/>
                </a:cubicBezTo>
                <a:cubicBezTo>
                  <a:pt x="11499961" y="971455"/>
                  <a:pt x="11504723" y="966692"/>
                  <a:pt x="11519011" y="966692"/>
                </a:cubicBezTo>
                <a:cubicBezTo>
                  <a:pt x="11538061" y="966692"/>
                  <a:pt x="11547586" y="980980"/>
                  <a:pt x="11547586" y="985742"/>
                </a:cubicBezTo>
                <a:close/>
                <a:moveTo>
                  <a:pt x="11485673" y="990505"/>
                </a:moveTo>
                <a:cubicBezTo>
                  <a:pt x="11485673" y="1009555"/>
                  <a:pt x="11466671" y="1009555"/>
                  <a:pt x="11461908" y="1009555"/>
                </a:cubicBezTo>
                <a:cubicBezTo>
                  <a:pt x="11442858" y="1009555"/>
                  <a:pt x="11438096" y="990505"/>
                  <a:pt x="11438096" y="985742"/>
                </a:cubicBezTo>
                <a:cubicBezTo>
                  <a:pt x="11438096" y="976217"/>
                  <a:pt x="11447621" y="966692"/>
                  <a:pt x="11461908" y="966692"/>
                </a:cubicBezTo>
                <a:cubicBezTo>
                  <a:pt x="11476196" y="966692"/>
                  <a:pt x="11485673" y="971455"/>
                  <a:pt x="11485673" y="990505"/>
                </a:cubicBezTo>
                <a:close/>
                <a:moveTo>
                  <a:pt x="11423808" y="990505"/>
                </a:moveTo>
                <a:cubicBezTo>
                  <a:pt x="11423808" y="1009555"/>
                  <a:pt x="11414283" y="1014317"/>
                  <a:pt x="11404758" y="1014317"/>
                </a:cubicBezTo>
                <a:cubicBezTo>
                  <a:pt x="11390471" y="1014317"/>
                  <a:pt x="11385708" y="995267"/>
                  <a:pt x="11385708" y="985742"/>
                </a:cubicBezTo>
                <a:cubicBezTo>
                  <a:pt x="11385708" y="976217"/>
                  <a:pt x="11395233" y="966692"/>
                  <a:pt x="11404758" y="966692"/>
                </a:cubicBezTo>
                <a:cubicBezTo>
                  <a:pt x="11423808" y="966692"/>
                  <a:pt x="11423808" y="980980"/>
                  <a:pt x="11423808" y="990505"/>
                </a:cubicBezTo>
                <a:close/>
                <a:moveTo>
                  <a:pt x="11838098" y="980980"/>
                </a:moveTo>
                <a:cubicBezTo>
                  <a:pt x="11838098" y="976217"/>
                  <a:pt x="11842861" y="966692"/>
                  <a:pt x="11847623" y="961930"/>
                </a:cubicBezTo>
                <a:cubicBezTo>
                  <a:pt x="11847623" y="966692"/>
                  <a:pt x="11842861" y="976217"/>
                  <a:pt x="11838098" y="980980"/>
                </a:cubicBezTo>
                <a:close/>
                <a:moveTo>
                  <a:pt x="12028550" y="990505"/>
                </a:moveTo>
                <a:cubicBezTo>
                  <a:pt x="12028550" y="980980"/>
                  <a:pt x="12019025" y="966692"/>
                  <a:pt x="12009500" y="957167"/>
                </a:cubicBezTo>
                <a:cubicBezTo>
                  <a:pt x="12014263" y="961930"/>
                  <a:pt x="12028550" y="976217"/>
                  <a:pt x="12028550" y="990505"/>
                </a:cubicBezTo>
                <a:close/>
                <a:moveTo>
                  <a:pt x="12642819" y="1071467"/>
                </a:moveTo>
                <a:cubicBezTo>
                  <a:pt x="12642819" y="1195245"/>
                  <a:pt x="12571429" y="1271445"/>
                  <a:pt x="12452366" y="1414320"/>
                </a:cubicBezTo>
                <a:cubicBezTo>
                  <a:pt x="12428554" y="1385745"/>
                  <a:pt x="12419029" y="1385745"/>
                  <a:pt x="12404741" y="1385745"/>
                </a:cubicBezTo>
                <a:cubicBezTo>
                  <a:pt x="12357116" y="1385745"/>
                  <a:pt x="12304729" y="1461945"/>
                  <a:pt x="12304729" y="1485757"/>
                </a:cubicBezTo>
                <a:cubicBezTo>
                  <a:pt x="12304729" y="1514285"/>
                  <a:pt x="12338066" y="1576197"/>
                  <a:pt x="12366641" y="1576197"/>
                </a:cubicBezTo>
                <a:cubicBezTo>
                  <a:pt x="12414266" y="1576197"/>
                  <a:pt x="12438079" y="1490472"/>
                  <a:pt x="12438079" y="1480995"/>
                </a:cubicBezTo>
                <a:cubicBezTo>
                  <a:pt x="12438079" y="1452420"/>
                  <a:pt x="12419029" y="1423845"/>
                  <a:pt x="12395216" y="1423845"/>
                </a:cubicBezTo>
                <a:cubicBezTo>
                  <a:pt x="12357116" y="1423845"/>
                  <a:pt x="12338066" y="1457182"/>
                  <a:pt x="12338066" y="1480995"/>
                </a:cubicBezTo>
                <a:cubicBezTo>
                  <a:pt x="12338066" y="1499997"/>
                  <a:pt x="12347591" y="1523810"/>
                  <a:pt x="12366641" y="1523810"/>
                </a:cubicBezTo>
                <a:cubicBezTo>
                  <a:pt x="12390454" y="1523810"/>
                  <a:pt x="12399979" y="1495235"/>
                  <a:pt x="12399979" y="1485757"/>
                </a:cubicBezTo>
                <a:cubicBezTo>
                  <a:pt x="12399979" y="1480995"/>
                  <a:pt x="12390454" y="1461945"/>
                  <a:pt x="12380929" y="1457182"/>
                </a:cubicBezTo>
                <a:cubicBezTo>
                  <a:pt x="12376166" y="1457182"/>
                  <a:pt x="12371404" y="1461945"/>
                  <a:pt x="12366641" y="1466707"/>
                </a:cubicBezTo>
                <a:cubicBezTo>
                  <a:pt x="12366641" y="1471470"/>
                  <a:pt x="12376166" y="1471470"/>
                  <a:pt x="12385691" y="1471470"/>
                </a:cubicBezTo>
                <a:lnTo>
                  <a:pt x="12385691" y="1499997"/>
                </a:lnTo>
                <a:cubicBezTo>
                  <a:pt x="12380929" y="1504760"/>
                  <a:pt x="12371404" y="1509522"/>
                  <a:pt x="12366641" y="1514285"/>
                </a:cubicBezTo>
                <a:cubicBezTo>
                  <a:pt x="12357116" y="1504760"/>
                  <a:pt x="12347591" y="1495235"/>
                  <a:pt x="12347591" y="1480995"/>
                </a:cubicBezTo>
                <a:cubicBezTo>
                  <a:pt x="12347591" y="1447657"/>
                  <a:pt x="12380929" y="1442895"/>
                  <a:pt x="12395216" y="1442895"/>
                </a:cubicBezTo>
                <a:cubicBezTo>
                  <a:pt x="12414266" y="1442895"/>
                  <a:pt x="12423791" y="1476232"/>
                  <a:pt x="12423791" y="1485757"/>
                </a:cubicBezTo>
                <a:cubicBezTo>
                  <a:pt x="12423791" y="1519047"/>
                  <a:pt x="12385691" y="1561910"/>
                  <a:pt x="12366641" y="1561910"/>
                </a:cubicBezTo>
                <a:cubicBezTo>
                  <a:pt x="12338066" y="1561910"/>
                  <a:pt x="12319016" y="1495235"/>
                  <a:pt x="12319016" y="1485757"/>
                </a:cubicBezTo>
                <a:cubicBezTo>
                  <a:pt x="12319016" y="1447657"/>
                  <a:pt x="12376166" y="1400032"/>
                  <a:pt x="12404741" y="1400032"/>
                </a:cubicBezTo>
                <a:cubicBezTo>
                  <a:pt x="12447604" y="1400032"/>
                  <a:pt x="12447604" y="1461945"/>
                  <a:pt x="12447604" y="1476232"/>
                </a:cubicBezTo>
                <a:cubicBezTo>
                  <a:pt x="12447604" y="1490472"/>
                  <a:pt x="12447604" y="1509522"/>
                  <a:pt x="12438079" y="1523810"/>
                </a:cubicBezTo>
                <a:cubicBezTo>
                  <a:pt x="12433316" y="1538097"/>
                  <a:pt x="12414266" y="1547622"/>
                  <a:pt x="12404741" y="1561910"/>
                </a:cubicBezTo>
                <a:cubicBezTo>
                  <a:pt x="12390454" y="1576197"/>
                  <a:pt x="12376166" y="1619060"/>
                  <a:pt x="12352354" y="1619060"/>
                </a:cubicBezTo>
                <a:cubicBezTo>
                  <a:pt x="12338066" y="1619060"/>
                  <a:pt x="12285679" y="1561910"/>
                  <a:pt x="12285679" y="1552385"/>
                </a:cubicBezTo>
                <a:lnTo>
                  <a:pt x="12285679" y="1461945"/>
                </a:lnTo>
                <a:cubicBezTo>
                  <a:pt x="12295204" y="1438132"/>
                  <a:pt x="12299966" y="1404795"/>
                  <a:pt x="12323779" y="1380982"/>
                </a:cubicBezTo>
                <a:cubicBezTo>
                  <a:pt x="12399979" y="1304782"/>
                  <a:pt x="12533329" y="1285732"/>
                  <a:pt x="12576191" y="1171432"/>
                </a:cubicBezTo>
                <a:cubicBezTo>
                  <a:pt x="12590479" y="1128570"/>
                  <a:pt x="12614291" y="1071467"/>
                  <a:pt x="12614291" y="1038130"/>
                </a:cubicBezTo>
                <a:cubicBezTo>
                  <a:pt x="12614291" y="1004792"/>
                  <a:pt x="12609529" y="1004792"/>
                  <a:pt x="12585716" y="966692"/>
                </a:cubicBezTo>
                <a:cubicBezTo>
                  <a:pt x="12585716" y="966692"/>
                  <a:pt x="12580954" y="966692"/>
                  <a:pt x="12576191" y="971455"/>
                </a:cubicBezTo>
                <a:cubicBezTo>
                  <a:pt x="12600004" y="1009555"/>
                  <a:pt x="12600004" y="1009555"/>
                  <a:pt x="12600004" y="1042892"/>
                </a:cubicBezTo>
                <a:cubicBezTo>
                  <a:pt x="12600004" y="1052417"/>
                  <a:pt x="12590479" y="1095280"/>
                  <a:pt x="12580954" y="1123807"/>
                </a:cubicBezTo>
                <a:cubicBezTo>
                  <a:pt x="12576191" y="1138095"/>
                  <a:pt x="12566666" y="1166670"/>
                  <a:pt x="12552379" y="1190482"/>
                </a:cubicBezTo>
                <a:cubicBezTo>
                  <a:pt x="12480941" y="1309545"/>
                  <a:pt x="12271391" y="1333357"/>
                  <a:pt x="12271391" y="1461945"/>
                </a:cubicBezTo>
                <a:lnTo>
                  <a:pt x="12271391" y="1547622"/>
                </a:lnTo>
                <a:cubicBezTo>
                  <a:pt x="12271391" y="1614297"/>
                  <a:pt x="12276154" y="1704785"/>
                  <a:pt x="12214288" y="1766697"/>
                </a:cubicBezTo>
                <a:cubicBezTo>
                  <a:pt x="12214288" y="1761935"/>
                  <a:pt x="12209525" y="1766697"/>
                  <a:pt x="12209525" y="1752410"/>
                </a:cubicBezTo>
                <a:cubicBezTo>
                  <a:pt x="12209525" y="1742885"/>
                  <a:pt x="12233338" y="1714310"/>
                  <a:pt x="12238100" y="1700022"/>
                </a:cubicBezTo>
                <a:cubicBezTo>
                  <a:pt x="12247579" y="1676210"/>
                  <a:pt x="12257104" y="1652397"/>
                  <a:pt x="12261866" y="1628585"/>
                </a:cubicBezTo>
                <a:lnTo>
                  <a:pt x="12261866" y="1438132"/>
                </a:lnTo>
                <a:cubicBezTo>
                  <a:pt x="12271391" y="1414320"/>
                  <a:pt x="12276154" y="1385745"/>
                  <a:pt x="12295204" y="1366695"/>
                </a:cubicBezTo>
                <a:cubicBezTo>
                  <a:pt x="12361879" y="1276207"/>
                  <a:pt x="12471416" y="1295257"/>
                  <a:pt x="12538091" y="1190482"/>
                </a:cubicBezTo>
                <a:cubicBezTo>
                  <a:pt x="12571429" y="1142857"/>
                  <a:pt x="12595241" y="1080992"/>
                  <a:pt x="12595241" y="1033367"/>
                </a:cubicBezTo>
                <a:cubicBezTo>
                  <a:pt x="12595241" y="1009555"/>
                  <a:pt x="12600004" y="995267"/>
                  <a:pt x="12561904" y="971455"/>
                </a:cubicBezTo>
                <a:lnTo>
                  <a:pt x="12557141" y="976217"/>
                </a:lnTo>
                <a:cubicBezTo>
                  <a:pt x="12571429" y="995267"/>
                  <a:pt x="12585716" y="1019080"/>
                  <a:pt x="12585716" y="1033367"/>
                </a:cubicBezTo>
                <a:cubicBezTo>
                  <a:pt x="12585716" y="1042892"/>
                  <a:pt x="12557141" y="1114282"/>
                  <a:pt x="12542854" y="1157145"/>
                </a:cubicBezTo>
                <a:cubicBezTo>
                  <a:pt x="12495229" y="1280970"/>
                  <a:pt x="12247579" y="1285732"/>
                  <a:pt x="12247579" y="1423845"/>
                </a:cubicBezTo>
                <a:lnTo>
                  <a:pt x="12247579" y="1633347"/>
                </a:lnTo>
                <a:cubicBezTo>
                  <a:pt x="12242863" y="1661922"/>
                  <a:pt x="12233338" y="1690497"/>
                  <a:pt x="12214288" y="1719072"/>
                </a:cubicBezTo>
                <a:cubicBezTo>
                  <a:pt x="12200000" y="1747647"/>
                  <a:pt x="12190475" y="1747647"/>
                  <a:pt x="12190475" y="1733360"/>
                </a:cubicBezTo>
                <a:cubicBezTo>
                  <a:pt x="12190475" y="1723835"/>
                  <a:pt x="12219050" y="1685735"/>
                  <a:pt x="12228575" y="1661922"/>
                </a:cubicBezTo>
                <a:cubicBezTo>
                  <a:pt x="12238100" y="1642872"/>
                  <a:pt x="12242863" y="1614297"/>
                  <a:pt x="12242863" y="1604772"/>
                </a:cubicBezTo>
                <a:cubicBezTo>
                  <a:pt x="12242863" y="1590485"/>
                  <a:pt x="12233338" y="1552385"/>
                  <a:pt x="12228575" y="1528572"/>
                </a:cubicBezTo>
                <a:cubicBezTo>
                  <a:pt x="12223813" y="1538097"/>
                  <a:pt x="12223813" y="1552385"/>
                  <a:pt x="12219050" y="1561910"/>
                </a:cubicBezTo>
                <a:cubicBezTo>
                  <a:pt x="12209525" y="1576197"/>
                  <a:pt x="12190475" y="1566672"/>
                  <a:pt x="12200000" y="1595247"/>
                </a:cubicBezTo>
                <a:cubicBezTo>
                  <a:pt x="12204763" y="1590485"/>
                  <a:pt x="12214288" y="1585722"/>
                  <a:pt x="12228575" y="1580960"/>
                </a:cubicBezTo>
                <a:lnTo>
                  <a:pt x="12228575" y="1619060"/>
                </a:lnTo>
                <a:cubicBezTo>
                  <a:pt x="12214288" y="1647635"/>
                  <a:pt x="12204763" y="1700022"/>
                  <a:pt x="12171425" y="1728597"/>
                </a:cubicBezTo>
                <a:cubicBezTo>
                  <a:pt x="12138088" y="1700022"/>
                  <a:pt x="12133325" y="1704785"/>
                  <a:pt x="12104750" y="1704785"/>
                </a:cubicBezTo>
                <a:cubicBezTo>
                  <a:pt x="11999975" y="1704785"/>
                  <a:pt x="11990450" y="1819085"/>
                  <a:pt x="11947588" y="1895237"/>
                </a:cubicBezTo>
                <a:cubicBezTo>
                  <a:pt x="11923775" y="1866710"/>
                  <a:pt x="11861911" y="1804797"/>
                  <a:pt x="11833336" y="1804797"/>
                </a:cubicBezTo>
                <a:cubicBezTo>
                  <a:pt x="11795236" y="1804797"/>
                  <a:pt x="11719036" y="1928574"/>
                  <a:pt x="11714273" y="1938099"/>
                </a:cubicBezTo>
                <a:cubicBezTo>
                  <a:pt x="11719036" y="1923812"/>
                  <a:pt x="11723798" y="1780985"/>
                  <a:pt x="11723798" y="1761935"/>
                </a:cubicBezTo>
                <a:cubicBezTo>
                  <a:pt x="11738086" y="1780985"/>
                  <a:pt x="11766661" y="1795272"/>
                  <a:pt x="11790473" y="1795272"/>
                </a:cubicBezTo>
                <a:cubicBezTo>
                  <a:pt x="11833336" y="1795272"/>
                  <a:pt x="11814286" y="1761935"/>
                  <a:pt x="11861911" y="1723835"/>
                </a:cubicBezTo>
                <a:cubicBezTo>
                  <a:pt x="11871388" y="1733360"/>
                  <a:pt x="11890438" y="1752410"/>
                  <a:pt x="11904725" y="1752410"/>
                </a:cubicBezTo>
                <a:cubicBezTo>
                  <a:pt x="11942825" y="1752410"/>
                  <a:pt x="11952350" y="1704785"/>
                  <a:pt x="11952350" y="1695260"/>
                </a:cubicBezTo>
                <a:cubicBezTo>
                  <a:pt x="11952350" y="1676210"/>
                  <a:pt x="11938063" y="1652397"/>
                  <a:pt x="11914250" y="1652397"/>
                </a:cubicBezTo>
                <a:cubicBezTo>
                  <a:pt x="11890438" y="1652397"/>
                  <a:pt x="11890438" y="1666685"/>
                  <a:pt x="11890438" y="1676210"/>
                </a:cubicBezTo>
                <a:cubicBezTo>
                  <a:pt x="11890438" y="1680972"/>
                  <a:pt x="11909488" y="1704785"/>
                  <a:pt x="11909488" y="1690497"/>
                </a:cubicBezTo>
                <a:cubicBezTo>
                  <a:pt x="11909488" y="1680972"/>
                  <a:pt x="11904725" y="1680972"/>
                  <a:pt x="11899963" y="1676210"/>
                </a:cubicBezTo>
                <a:cubicBezTo>
                  <a:pt x="11904725" y="1671447"/>
                  <a:pt x="11904725" y="1666685"/>
                  <a:pt x="11914250" y="1666685"/>
                </a:cubicBezTo>
                <a:cubicBezTo>
                  <a:pt x="11938063" y="1666685"/>
                  <a:pt x="11942825" y="1695260"/>
                  <a:pt x="11942825" y="1695260"/>
                </a:cubicBezTo>
                <a:cubicBezTo>
                  <a:pt x="11942825" y="1719072"/>
                  <a:pt x="11914250" y="1738122"/>
                  <a:pt x="11904725" y="1738122"/>
                </a:cubicBezTo>
                <a:cubicBezTo>
                  <a:pt x="11871388" y="1738122"/>
                  <a:pt x="11866625" y="1690497"/>
                  <a:pt x="11866625" y="1680972"/>
                </a:cubicBezTo>
                <a:cubicBezTo>
                  <a:pt x="11866625" y="1657160"/>
                  <a:pt x="11895200" y="1642872"/>
                  <a:pt x="11899963" y="1628585"/>
                </a:cubicBezTo>
                <a:cubicBezTo>
                  <a:pt x="11904725" y="1614297"/>
                  <a:pt x="11904725" y="1595247"/>
                  <a:pt x="11914250" y="1585722"/>
                </a:cubicBezTo>
                <a:cubicBezTo>
                  <a:pt x="11923775" y="1561910"/>
                  <a:pt x="11957113" y="1547622"/>
                  <a:pt x="11971400" y="1547622"/>
                </a:cubicBezTo>
                <a:cubicBezTo>
                  <a:pt x="12014263" y="1547622"/>
                  <a:pt x="12052363" y="1614297"/>
                  <a:pt x="12052363" y="1647635"/>
                </a:cubicBezTo>
                <a:cubicBezTo>
                  <a:pt x="12052363" y="1676210"/>
                  <a:pt x="12038075" y="1700022"/>
                  <a:pt x="12009500" y="1700022"/>
                </a:cubicBezTo>
                <a:cubicBezTo>
                  <a:pt x="11995213" y="1700022"/>
                  <a:pt x="11980925" y="1680972"/>
                  <a:pt x="11980925" y="1671447"/>
                </a:cubicBezTo>
                <a:cubicBezTo>
                  <a:pt x="11980925" y="1657160"/>
                  <a:pt x="11990450" y="1652397"/>
                  <a:pt x="11999975" y="1647635"/>
                </a:cubicBezTo>
                <a:lnTo>
                  <a:pt x="12023788" y="1647635"/>
                </a:lnTo>
                <a:cubicBezTo>
                  <a:pt x="12028550" y="1661922"/>
                  <a:pt x="12009500" y="1661922"/>
                  <a:pt x="12038075" y="1680972"/>
                </a:cubicBezTo>
                <a:lnTo>
                  <a:pt x="12038075" y="1652397"/>
                </a:lnTo>
                <a:cubicBezTo>
                  <a:pt x="12028550" y="1642872"/>
                  <a:pt x="12023788" y="1633347"/>
                  <a:pt x="12009500" y="1633347"/>
                </a:cubicBezTo>
                <a:cubicBezTo>
                  <a:pt x="11980925" y="1633347"/>
                  <a:pt x="11971400" y="1657160"/>
                  <a:pt x="11971400" y="1671447"/>
                </a:cubicBezTo>
                <a:cubicBezTo>
                  <a:pt x="11971400" y="1695260"/>
                  <a:pt x="11995213" y="1714310"/>
                  <a:pt x="12009500" y="1714310"/>
                </a:cubicBezTo>
                <a:cubicBezTo>
                  <a:pt x="12042838" y="1714310"/>
                  <a:pt x="12066650" y="1671447"/>
                  <a:pt x="12085700" y="1671447"/>
                </a:cubicBezTo>
                <a:cubicBezTo>
                  <a:pt x="12095225" y="1671447"/>
                  <a:pt x="12128563" y="1700022"/>
                  <a:pt x="12138088" y="1700022"/>
                </a:cubicBezTo>
                <a:cubicBezTo>
                  <a:pt x="12171425" y="1700022"/>
                  <a:pt x="12200000" y="1647635"/>
                  <a:pt x="12190475" y="1623822"/>
                </a:cubicBezTo>
                <a:cubicBezTo>
                  <a:pt x="12180950" y="1633347"/>
                  <a:pt x="12152375" y="1657160"/>
                  <a:pt x="12138088" y="1657160"/>
                </a:cubicBezTo>
                <a:cubicBezTo>
                  <a:pt x="12128563" y="1657160"/>
                  <a:pt x="12114275" y="1642872"/>
                  <a:pt x="12099988" y="1642872"/>
                </a:cubicBezTo>
                <a:cubicBezTo>
                  <a:pt x="12090463" y="1642872"/>
                  <a:pt x="12076175" y="1657160"/>
                  <a:pt x="12061888" y="1671447"/>
                </a:cubicBezTo>
                <a:cubicBezTo>
                  <a:pt x="12085700" y="1638110"/>
                  <a:pt x="12019025" y="1533335"/>
                  <a:pt x="11971400" y="1533335"/>
                </a:cubicBezTo>
                <a:cubicBezTo>
                  <a:pt x="11952350" y="1533335"/>
                  <a:pt x="11919013" y="1547622"/>
                  <a:pt x="11909488" y="1566672"/>
                </a:cubicBezTo>
                <a:cubicBezTo>
                  <a:pt x="11895200" y="1580960"/>
                  <a:pt x="11895200" y="1604772"/>
                  <a:pt x="11885675" y="1623822"/>
                </a:cubicBezTo>
                <a:cubicBezTo>
                  <a:pt x="11871388" y="1642872"/>
                  <a:pt x="11847623" y="1661922"/>
                  <a:pt x="11857148" y="1680972"/>
                </a:cubicBezTo>
                <a:cubicBezTo>
                  <a:pt x="11842861" y="1671447"/>
                  <a:pt x="11833336" y="1652397"/>
                  <a:pt x="11814286" y="1652397"/>
                </a:cubicBezTo>
                <a:cubicBezTo>
                  <a:pt x="11799998" y="1652397"/>
                  <a:pt x="11795236" y="1661922"/>
                  <a:pt x="11771423" y="1685735"/>
                </a:cubicBezTo>
                <a:cubicBezTo>
                  <a:pt x="11766661" y="1690497"/>
                  <a:pt x="11752373" y="1690497"/>
                  <a:pt x="11747611" y="1704785"/>
                </a:cubicBezTo>
                <a:cubicBezTo>
                  <a:pt x="11742848" y="1704785"/>
                  <a:pt x="11742848" y="1714310"/>
                  <a:pt x="11742848" y="1723835"/>
                </a:cubicBezTo>
                <a:cubicBezTo>
                  <a:pt x="11742848" y="1738122"/>
                  <a:pt x="11757136" y="1757172"/>
                  <a:pt x="11766661" y="1757172"/>
                </a:cubicBezTo>
                <a:lnTo>
                  <a:pt x="11799998" y="1757172"/>
                </a:lnTo>
                <a:cubicBezTo>
                  <a:pt x="11799998" y="1752410"/>
                  <a:pt x="11804761" y="1752410"/>
                  <a:pt x="11809523" y="1747647"/>
                </a:cubicBezTo>
                <a:cubicBezTo>
                  <a:pt x="11785711" y="1728597"/>
                  <a:pt x="11776186" y="1752410"/>
                  <a:pt x="11757136" y="1733360"/>
                </a:cubicBezTo>
                <a:cubicBezTo>
                  <a:pt x="11757136" y="1733360"/>
                  <a:pt x="11752373" y="1738122"/>
                  <a:pt x="11752373" y="1723835"/>
                </a:cubicBezTo>
                <a:cubicBezTo>
                  <a:pt x="11752373" y="1714310"/>
                  <a:pt x="11761898" y="1709547"/>
                  <a:pt x="11761898" y="1704785"/>
                </a:cubicBezTo>
                <a:cubicBezTo>
                  <a:pt x="11780948" y="1700022"/>
                  <a:pt x="11799998" y="1661922"/>
                  <a:pt x="11814286" y="1661922"/>
                </a:cubicBezTo>
                <a:cubicBezTo>
                  <a:pt x="11823811" y="1661922"/>
                  <a:pt x="11823811" y="1666685"/>
                  <a:pt x="11828573" y="1666685"/>
                </a:cubicBezTo>
                <a:cubicBezTo>
                  <a:pt x="11833336" y="1680972"/>
                  <a:pt x="11852386" y="1695260"/>
                  <a:pt x="11852386" y="1709547"/>
                </a:cubicBezTo>
                <a:cubicBezTo>
                  <a:pt x="11852386" y="1719072"/>
                  <a:pt x="11823811" y="1752410"/>
                  <a:pt x="11809523" y="1776222"/>
                </a:cubicBezTo>
                <a:cubicBezTo>
                  <a:pt x="11809523" y="1780985"/>
                  <a:pt x="11804761" y="1785747"/>
                  <a:pt x="11790473" y="1785747"/>
                </a:cubicBezTo>
                <a:cubicBezTo>
                  <a:pt x="11757136" y="1785747"/>
                  <a:pt x="11728561" y="1752410"/>
                  <a:pt x="11728561" y="1733360"/>
                </a:cubicBezTo>
                <a:cubicBezTo>
                  <a:pt x="11728561" y="1719072"/>
                  <a:pt x="11733323" y="1695260"/>
                  <a:pt x="11733323" y="1680972"/>
                </a:cubicBezTo>
                <a:cubicBezTo>
                  <a:pt x="11733323" y="1628585"/>
                  <a:pt x="11766661" y="1576197"/>
                  <a:pt x="11823811" y="1576197"/>
                </a:cubicBezTo>
                <a:cubicBezTo>
                  <a:pt x="11847623" y="1576197"/>
                  <a:pt x="11847623" y="1571435"/>
                  <a:pt x="11876150" y="1595247"/>
                </a:cubicBezTo>
                <a:cubicBezTo>
                  <a:pt x="11885675" y="1585722"/>
                  <a:pt x="11895200" y="1561910"/>
                  <a:pt x="11909488" y="1547622"/>
                </a:cubicBezTo>
                <a:cubicBezTo>
                  <a:pt x="11938063" y="1514285"/>
                  <a:pt x="11957113" y="1509522"/>
                  <a:pt x="11985688" y="1509522"/>
                </a:cubicBezTo>
                <a:cubicBezTo>
                  <a:pt x="12019025" y="1509522"/>
                  <a:pt x="12019025" y="1523810"/>
                  <a:pt x="12076175" y="1542860"/>
                </a:cubicBezTo>
                <a:cubicBezTo>
                  <a:pt x="12080938" y="1499997"/>
                  <a:pt x="12095225" y="1433370"/>
                  <a:pt x="12152375" y="1433370"/>
                </a:cubicBezTo>
                <a:cubicBezTo>
                  <a:pt x="12190475" y="1433370"/>
                  <a:pt x="12200000" y="1471470"/>
                  <a:pt x="12200000" y="1499997"/>
                </a:cubicBezTo>
                <a:cubicBezTo>
                  <a:pt x="12200000" y="1538097"/>
                  <a:pt x="12176188" y="1595247"/>
                  <a:pt x="12133325" y="1595247"/>
                </a:cubicBezTo>
                <a:cubicBezTo>
                  <a:pt x="12095225" y="1595247"/>
                  <a:pt x="12099988" y="1547622"/>
                  <a:pt x="12099988" y="1533335"/>
                </a:cubicBezTo>
                <a:cubicBezTo>
                  <a:pt x="12099988" y="1504760"/>
                  <a:pt x="12099988" y="1457182"/>
                  <a:pt x="12147613" y="1457182"/>
                </a:cubicBezTo>
                <a:cubicBezTo>
                  <a:pt x="12171425" y="1457182"/>
                  <a:pt x="12176188" y="1499997"/>
                  <a:pt x="12176188" y="1499997"/>
                </a:cubicBezTo>
                <a:cubicBezTo>
                  <a:pt x="12176188" y="1509522"/>
                  <a:pt x="12157138" y="1547622"/>
                  <a:pt x="12142850" y="1561910"/>
                </a:cubicBezTo>
                <a:cubicBezTo>
                  <a:pt x="12133325" y="1552385"/>
                  <a:pt x="12128563" y="1538097"/>
                  <a:pt x="12128563" y="1523810"/>
                </a:cubicBezTo>
                <a:cubicBezTo>
                  <a:pt x="12128563" y="1519047"/>
                  <a:pt x="12123800" y="1504760"/>
                  <a:pt x="12152375" y="1495235"/>
                </a:cubicBezTo>
                <a:cubicBezTo>
                  <a:pt x="12152375" y="1499997"/>
                  <a:pt x="12157138" y="1495235"/>
                  <a:pt x="12157138" y="1509522"/>
                </a:cubicBezTo>
                <a:cubicBezTo>
                  <a:pt x="12157138" y="1519047"/>
                  <a:pt x="12138088" y="1523810"/>
                  <a:pt x="12128563" y="1528572"/>
                </a:cubicBezTo>
                <a:cubicBezTo>
                  <a:pt x="12133325" y="1533335"/>
                  <a:pt x="12133325" y="1538097"/>
                  <a:pt x="12142850" y="1538097"/>
                </a:cubicBezTo>
                <a:cubicBezTo>
                  <a:pt x="12157138" y="1538097"/>
                  <a:pt x="12171425" y="1519047"/>
                  <a:pt x="12171425" y="1504760"/>
                </a:cubicBezTo>
                <a:cubicBezTo>
                  <a:pt x="12171425" y="1495235"/>
                  <a:pt x="12157138" y="1480995"/>
                  <a:pt x="12142850" y="1480995"/>
                </a:cubicBezTo>
                <a:cubicBezTo>
                  <a:pt x="12109513" y="1480995"/>
                  <a:pt x="12114275" y="1523810"/>
                  <a:pt x="12114275" y="1523810"/>
                </a:cubicBezTo>
                <a:cubicBezTo>
                  <a:pt x="12114275" y="1547622"/>
                  <a:pt x="12123800" y="1571435"/>
                  <a:pt x="12142850" y="1571435"/>
                </a:cubicBezTo>
                <a:cubicBezTo>
                  <a:pt x="12176188" y="1571435"/>
                  <a:pt x="12190475" y="1514285"/>
                  <a:pt x="12190475" y="1499997"/>
                </a:cubicBezTo>
                <a:cubicBezTo>
                  <a:pt x="12190475" y="1471470"/>
                  <a:pt x="12171425" y="1442895"/>
                  <a:pt x="12147613" y="1442895"/>
                </a:cubicBezTo>
                <a:cubicBezTo>
                  <a:pt x="12090463" y="1442895"/>
                  <a:pt x="12085700" y="1509522"/>
                  <a:pt x="12085700" y="1538097"/>
                </a:cubicBezTo>
                <a:cubicBezTo>
                  <a:pt x="12085700" y="1566672"/>
                  <a:pt x="12090463" y="1609535"/>
                  <a:pt x="12133325" y="1609535"/>
                </a:cubicBezTo>
                <a:cubicBezTo>
                  <a:pt x="12195238" y="1609535"/>
                  <a:pt x="12214288" y="1519047"/>
                  <a:pt x="12214288" y="1499997"/>
                </a:cubicBezTo>
                <a:cubicBezTo>
                  <a:pt x="12214288" y="1485757"/>
                  <a:pt x="12200000" y="1442895"/>
                  <a:pt x="12200000" y="1433370"/>
                </a:cubicBezTo>
                <a:cubicBezTo>
                  <a:pt x="12200000" y="1419082"/>
                  <a:pt x="12233338" y="1366695"/>
                  <a:pt x="12247579" y="1338120"/>
                </a:cubicBezTo>
                <a:cubicBezTo>
                  <a:pt x="12309491" y="1200007"/>
                  <a:pt x="12561904" y="1228582"/>
                  <a:pt x="12561904" y="1038130"/>
                </a:cubicBezTo>
                <a:cubicBezTo>
                  <a:pt x="12561904" y="1023842"/>
                  <a:pt x="12542854" y="995267"/>
                  <a:pt x="12542854" y="980980"/>
                </a:cubicBezTo>
                <a:cubicBezTo>
                  <a:pt x="12542854" y="971455"/>
                  <a:pt x="12566666" y="952405"/>
                  <a:pt x="12576191" y="952405"/>
                </a:cubicBezTo>
                <a:cubicBezTo>
                  <a:pt x="12633294" y="952405"/>
                  <a:pt x="12642819" y="1061942"/>
                  <a:pt x="12642819" y="1071467"/>
                </a:cubicBezTo>
                <a:close/>
                <a:moveTo>
                  <a:pt x="11152346" y="1004792"/>
                </a:moveTo>
                <a:cubicBezTo>
                  <a:pt x="11138059" y="1014317"/>
                  <a:pt x="11114246" y="1038130"/>
                  <a:pt x="11100006" y="1038130"/>
                </a:cubicBezTo>
                <a:cubicBezTo>
                  <a:pt x="11090481" y="1038130"/>
                  <a:pt x="11057144" y="1000030"/>
                  <a:pt x="11047619" y="980980"/>
                </a:cubicBezTo>
                <a:cubicBezTo>
                  <a:pt x="11061906" y="971455"/>
                  <a:pt x="11076194" y="952405"/>
                  <a:pt x="11085719" y="952405"/>
                </a:cubicBezTo>
                <a:cubicBezTo>
                  <a:pt x="11104721" y="952405"/>
                  <a:pt x="11138059" y="985742"/>
                  <a:pt x="11152346" y="1004792"/>
                </a:cubicBezTo>
                <a:close/>
                <a:moveTo>
                  <a:pt x="12014263" y="990505"/>
                </a:moveTo>
                <a:cubicBezTo>
                  <a:pt x="12014263" y="1000030"/>
                  <a:pt x="11985688" y="1028605"/>
                  <a:pt x="11966638" y="1052417"/>
                </a:cubicBezTo>
                <a:cubicBezTo>
                  <a:pt x="11938063" y="1019080"/>
                  <a:pt x="11885675" y="1000030"/>
                  <a:pt x="11861911" y="995267"/>
                </a:cubicBezTo>
                <a:cubicBezTo>
                  <a:pt x="11866625" y="971455"/>
                  <a:pt x="11895200" y="933355"/>
                  <a:pt x="11928538" y="933355"/>
                </a:cubicBezTo>
                <a:cubicBezTo>
                  <a:pt x="11952350" y="933355"/>
                  <a:pt x="12014263" y="971455"/>
                  <a:pt x="12014263" y="990505"/>
                </a:cubicBezTo>
                <a:close/>
                <a:moveTo>
                  <a:pt x="11604736" y="952405"/>
                </a:moveTo>
                <a:cubicBezTo>
                  <a:pt x="11609498" y="947642"/>
                  <a:pt x="11609498" y="933355"/>
                  <a:pt x="11609498" y="933355"/>
                </a:cubicBezTo>
                <a:cubicBezTo>
                  <a:pt x="11609498" y="938117"/>
                  <a:pt x="11609498" y="947642"/>
                  <a:pt x="11604736" y="952405"/>
                </a:cubicBezTo>
                <a:close/>
                <a:moveTo>
                  <a:pt x="11357133" y="952405"/>
                </a:moveTo>
                <a:lnTo>
                  <a:pt x="11357133" y="933355"/>
                </a:lnTo>
                <a:lnTo>
                  <a:pt x="11357133" y="952405"/>
                </a:lnTo>
                <a:close/>
                <a:moveTo>
                  <a:pt x="11147584" y="980980"/>
                </a:moveTo>
                <a:cubicBezTo>
                  <a:pt x="11119009" y="952405"/>
                  <a:pt x="11100006" y="938117"/>
                  <a:pt x="11085719" y="938117"/>
                </a:cubicBezTo>
                <a:cubicBezTo>
                  <a:pt x="11071431" y="938117"/>
                  <a:pt x="11038094" y="966692"/>
                  <a:pt x="11038094" y="990505"/>
                </a:cubicBezTo>
                <a:cubicBezTo>
                  <a:pt x="11038094" y="985742"/>
                  <a:pt x="11033331" y="985742"/>
                  <a:pt x="11033331" y="971455"/>
                </a:cubicBezTo>
                <a:cubicBezTo>
                  <a:pt x="11033331" y="961930"/>
                  <a:pt x="11038094" y="961930"/>
                  <a:pt x="11038094" y="957167"/>
                </a:cubicBezTo>
                <a:cubicBezTo>
                  <a:pt x="11052381" y="952405"/>
                  <a:pt x="11076194" y="933355"/>
                  <a:pt x="11085719" y="933355"/>
                </a:cubicBezTo>
                <a:cubicBezTo>
                  <a:pt x="11100006" y="933355"/>
                  <a:pt x="11142821" y="957167"/>
                  <a:pt x="11147584" y="980980"/>
                </a:cubicBezTo>
                <a:close/>
                <a:moveTo>
                  <a:pt x="11971400" y="938117"/>
                </a:moveTo>
                <a:cubicBezTo>
                  <a:pt x="11957113" y="928592"/>
                  <a:pt x="11942825" y="919067"/>
                  <a:pt x="11928538" y="919067"/>
                </a:cubicBezTo>
                <a:cubicBezTo>
                  <a:pt x="11909488" y="919067"/>
                  <a:pt x="11866625" y="942880"/>
                  <a:pt x="11857148" y="976217"/>
                </a:cubicBezTo>
                <a:cubicBezTo>
                  <a:pt x="11880913" y="919067"/>
                  <a:pt x="11899963" y="919067"/>
                  <a:pt x="11928538" y="919067"/>
                </a:cubicBezTo>
                <a:cubicBezTo>
                  <a:pt x="11947588" y="919067"/>
                  <a:pt x="11961875" y="914305"/>
                  <a:pt x="11971400" y="938117"/>
                </a:cubicBezTo>
                <a:close/>
                <a:moveTo>
                  <a:pt x="11157109" y="971455"/>
                </a:moveTo>
                <a:cubicBezTo>
                  <a:pt x="11133296" y="947642"/>
                  <a:pt x="11100006" y="919067"/>
                  <a:pt x="11085719" y="919067"/>
                </a:cubicBezTo>
                <a:cubicBezTo>
                  <a:pt x="11076194" y="919067"/>
                  <a:pt x="11023806" y="952405"/>
                  <a:pt x="11023806" y="961930"/>
                </a:cubicBezTo>
                <a:cubicBezTo>
                  <a:pt x="11014281" y="942880"/>
                  <a:pt x="11066669" y="909542"/>
                  <a:pt x="11090481" y="909542"/>
                </a:cubicBezTo>
                <a:cubicBezTo>
                  <a:pt x="11119009" y="909542"/>
                  <a:pt x="11123771" y="923830"/>
                  <a:pt x="11157109" y="971455"/>
                </a:cubicBezTo>
                <a:close/>
                <a:moveTo>
                  <a:pt x="11985688" y="923830"/>
                </a:moveTo>
                <a:cubicBezTo>
                  <a:pt x="11995213" y="933355"/>
                  <a:pt x="12019025" y="933355"/>
                  <a:pt x="12033313" y="942880"/>
                </a:cubicBezTo>
                <a:cubicBezTo>
                  <a:pt x="12042838" y="947642"/>
                  <a:pt x="12047600" y="961930"/>
                  <a:pt x="12047600" y="971455"/>
                </a:cubicBezTo>
                <a:cubicBezTo>
                  <a:pt x="12047600" y="985742"/>
                  <a:pt x="12042838" y="995267"/>
                  <a:pt x="12038075" y="1004792"/>
                </a:cubicBezTo>
                <a:cubicBezTo>
                  <a:pt x="12038075" y="1000030"/>
                  <a:pt x="12042838" y="995267"/>
                  <a:pt x="12042838" y="985742"/>
                </a:cubicBezTo>
                <a:cubicBezTo>
                  <a:pt x="12042838" y="952405"/>
                  <a:pt x="11990450" y="928592"/>
                  <a:pt x="11961875" y="909542"/>
                </a:cubicBezTo>
                <a:cubicBezTo>
                  <a:pt x="11952350" y="904780"/>
                  <a:pt x="11938063" y="904780"/>
                  <a:pt x="11928538" y="904780"/>
                </a:cubicBezTo>
                <a:cubicBezTo>
                  <a:pt x="11899963" y="904780"/>
                  <a:pt x="11880913" y="909542"/>
                  <a:pt x="11852386" y="957167"/>
                </a:cubicBezTo>
                <a:cubicBezTo>
                  <a:pt x="11876150" y="900017"/>
                  <a:pt x="11895200" y="900017"/>
                  <a:pt x="11928538" y="900017"/>
                </a:cubicBezTo>
                <a:cubicBezTo>
                  <a:pt x="11952350" y="900017"/>
                  <a:pt x="11947588" y="895255"/>
                  <a:pt x="11985688" y="923830"/>
                </a:cubicBezTo>
                <a:close/>
                <a:moveTo>
                  <a:pt x="11795236" y="909542"/>
                </a:moveTo>
                <a:cubicBezTo>
                  <a:pt x="11799998" y="914305"/>
                  <a:pt x="11799998" y="909542"/>
                  <a:pt x="11799998" y="923830"/>
                </a:cubicBezTo>
                <a:cubicBezTo>
                  <a:pt x="11799998" y="933355"/>
                  <a:pt x="11780948" y="971455"/>
                  <a:pt x="11761898" y="971455"/>
                </a:cubicBezTo>
                <a:cubicBezTo>
                  <a:pt x="11752373" y="971455"/>
                  <a:pt x="11690461" y="961930"/>
                  <a:pt x="11657123" y="957167"/>
                </a:cubicBezTo>
                <a:lnTo>
                  <a:pt x="11657123" y="938117"/>
                </a:lnTo>
                <a:cubicBezTo>
                  <a:pt x="11666648" y="895255"/>
                  <a:pt x="11685698" y="900017"/>
                  <a:pt x="11714273" y="900017"/>
                </a:cubicBezTo>
                <a:cubicBezTo>
                  <a:pt x="11723798" y="900017"/>
                  <a:pt x="11766661" y="909542"/>
                  <a:pt x="11795236" y="909542"/>
                </a:cubicBezTo>
                <a:close/>
                <a:moveTo>
                  <a:pt x="11328558" y="957167"/>
                </a:moveTo>
                <a:cubicBezTo>
                  <a:pt x="11299983" y="961930"/>
                  <a:pt x="11247596" y="976217"/>
                  <a:pt x="11233309" y="976217"/>
                </a:cubicBezTo>
                <a:cubicBezTo>
                  <a:pt x="11223784" y="976217"/>
                  <a:pt x="11204734" y="952405"/>
                  <a:pt x="11195209" y="938117"/>
                </a:cubicBezTo>
                <a:lnTo>
                  <a:pt x="11195209" y="919067"/>
                </a:lnTo>
                <a:cubicBezTo>
                  <a:pt x="11209496" y="914305"/>
                  <a:pt x="11228546" y="914305"/>
                  <a:pt x="11242834" y="914305"/>
                </a:cubicBezTo>
                <a:cubicBezTo>
                  <a:pt x="11252359" y="909542"/>
                  <a:pt x="11266646" y="900017"/>
                  <a:pt x="11280933" y="900017"/>
                </a:cubicBezTo>
                <a:cubicBezTo>
                  <a:pt x="11309508" y="900017"/>
                  <a:pt x="11319033" y="923830"/>
                  <a:pt x="11328558" y="957167"/>
                </a:cubicBezTo>
                <a:close/>
                <a:moveTo>
                  <a:pt x="11523773" y="885730"/>
                </a:moveTo>
                <a:cubicBezTo>
                  <a:pt x="11557111" y="880967"/>
                  <a:pt x="11561873" y="904780"/>
                  <a:pt x="11561873" y="919067"/>
                </a:cubicBezTo>
                <a:cubicBezTo>
                  <a:pt x="11561873" y="933355"/>
                  <a:pt x="11557111" y="942880"/>
                  <a:pt x="11552348" y="952405"/>
                </a:cubicBezTo>
                <a:lnTo>
                  <a:pt x="11428571" y="952405"/>
                </a:lnTo>
                <a:cubicBezTo>
                  <a:pt x="11423808" y="942880"/>
                  <a:pt x="11419046" y="928592"/>
                  <a:pt x="11419046" y="914305"/>
                </a:cubicBezTo>
                <a:cubicBezTo>
                  <a:pt x="11419046" y="895255"/>
                  <a:pt x="11414283" y="885730"/>
                  <a:pt x="11457146" y="885730"/>
                </a:cubicBezTo>
                <a:lnTo>
                  <a:pt x="11523773" y="885730"/>
                </a:lnTo>
                <a:close/>
                <a:moveTo>
                  <a:pt x="11819048" y="904780"/>
                </a:moveTo>
                <a:lnTo>
                  <a:pt x="11814286" y="928592"/>
                </a:lnTo>
                <a:cubicBezTo>
                  <a:pt x="11809523" y="919067"/>
                  <a:pt x="11799998" y="895255"/>
                  <a:pt x="11795236" y="895255"/>
                </a:cubicBezTo>
                <a:cubicBezTo>
                  <a:pt x="11771423" y="890492"/>
                  <a:pt x="11723798" y="885730"/>
                  <a:pt x="11714273" y="885730"/>
                </a:cubicBezTo>
                <a:cubicBezTo>
                  <a:pt x="11671411" y="885730"/>
                  <a:pt x="11652361" y="900017"/>
                  <a:pt x="11638073" y="957167"/>
                </a:cubicBezTo>
                <a:cubicBezTo>
                  <a:pt x="11647598" y="900017"/>
                  <a:pt x="11666648" y="880967"/>
                  <a:pt x="11714273" y="880967"/>
                </a:cubicBezTo>
                <a:cubicBezTo>
                  <a:pt x="11747611" y="880967"/>
                  <a:pt x="11804761" y="890492"/>
                  <a:pt x="11819048" y="904780"/>
                </a:cubicBezTo>
                <a:close/>
                <a:moveTo>
                  <a:pt x="11342846" y="957167"/>
                </a:moveTo>
                <a:cubicBezTo>
                  <a:pt x="11328558" y="904780"/>
                  <a:pt x="11314271" y="890492"/>
                  <a:pt x="11280933" y="890492"/>
                </a:cubicBezTo>
                <a:cubicBezTo>
                  <a:pt x="11266646" y="890492"/>
                  <a:pt x="11252359" y="895255"/>
                  <a:pt x="11238071" y="900017"/>
                </a:cubicBezTo>
                <a:cubicBezTo>
                  <a:pt x="11233309" y="900017"/>
                  <a:pt x="11180921" y="890492"/>
                  <a:pt x="11180921" y="928592"/>
                </a:cubicBezTo>
                <a:cubicBezTo>
                  <a:pt x="11180921" y="938117"/>
                  <a:pt x="11185684" y="947642"/>
                  <a:pt x="11190446" y="957167"/>
                </a:cubicBezTo>
                <a:cubicBezTo>
                  <a:pt x="11180921" y="947642"/>
                  <a:pt x="11176159" y="928592"/>
                  <a:pt x="11176159" y="919067"/>
                </a:cubicBezTo>
                <a:cubicBezTo>
                  <a:pt x="11176159" y="904780"/>
                  <a:pt x="11180921" y="895255"/>
                  <a:pt x="11195209" y="895255"/>
                </a:cubicBezTo>
                <a:cubicBezTo>
                  <a:pt x="11204734" y="890492"/>
                  <a:pt x="11219021" y="895255"/>
                  <a:pt x="11233309" y="895255"/>
                </a:cubicBezTo>
                <a:cubicBezTo>
                  <a:pt x="11247596" y="895255"/>
                  <a:pt x="11271408" y="880967"/>
                  <a:pt x="11285696" y="880967"/>
                </a:cubicBezTo>
                <a:cubicBezTo>
                  <a:pt x="11309508" y="880967"/>
                  <a:pt x="11352371" y="928592"/>
                  <a:pt x="11342846" y="957167"/>
                </a:cubicBezTo>
                <a:close/>
                <a:moveTo>
                  <a:pt x="11580923" y="914305"/>
                </a:moveTo>
                <a:cubicBezTo>
                  <a:pt x="11580923" y="923830"/>
                  <a:pt x="11576161" y="938117"/>
                  <a:pt x="11571398" y="952405"/>
                </a:cubicBezTo>
                <a:cubicBezTo>
                  <a:pt x="11571398" y="942880"/>
                  <a:pt x="11576161" y="928592"/>
                  <a:pt x="11576161" y="914305"/>
                </a:cubicBezTo>
                <a:cubicBezTo>
                  <a:pt x="11576161" y="890492"/>
                  <a:pt x="11547586" y="871442"/>
                  <a:pt x="11533298" y="871442"/>
                </a:cubicBezTo>
                <a:lnTo>
                  <a:pt x="11447621" y="871442"/>
                </a:lnTo>
                <a:cubicBezTo>
                  <a:pt x="11409521" y="866680"/>
                  <a:pt x="11390471" y="928592"/>
                  <a:pt x="11409521" y="947642"/>
                </a:cubicBezTo>
                <a:cubicBezTo>
                  <a:pt x="11404758" y="938117"/>
                  <a:pt x="11399996" y="923830"/>
                  <a:pt x="11399996" y="909542"/>
                </a:cubicBezTo>
                <a:cubicBezTo>
                  <a:pt x="11399996" y="852392"/>
                  <a:pt x="11466671" y="866680"/>
                  <a:pt x="11495198" y="866680"/>
                </a:cubicBezTo>
                <a:cubicBezTo>
                  <a:pt x="11533298" y="866680"/>
                  <a:pt x="11580923" y="852392"/>
                  <a:pt x="11580923" y="914305"/>
                </a:cubicBezTo>
                <a:close/>
                <a:moveTo>
                  <a:pt x="12071413" y="923830"/>
                </a:moveTo>
                <a:cubicBezTo>
                  <a:pt x="12071413" y="938117"/>
                  <a:pt x="12061888" y="971455"/>
                  <a:pt x="12057125" y="990505"/>
                </a:cubicBezTo>
                <a:cubicBezTo>
                  <a:pt x="12057125" y="980980"/>
                  <a:pt x="12057125" y="961930"/>
                  <a:pt x="12052363" y="952405"/>
                </a:cubicBezTo>
                <a:cubicBezTo>
                  <a:pt x="12042838" y="933355"/>
                  <a:pt x="12023788" y="923830"/>
                  <a:pt x="12004738" y="914305"/>
                </a:cubicBezTo>
                <a:lnTo>
                  <a:pt x="12004738" y="900017"/>
                </a:lnTo>
                <a:cubicBezTo>
                  <a:pt x="12004738" y="900017"/>
                  <a:pt x="11999975" y="861917"/>
                  <a:pt x="12023788" y="861917"/>
                </a:cubicBezTo>
                <a:cubicBezTo>
                  <a:pt x="12057125" y="861917"/>
                  <a:pt x="12071413" y="900017"/>
                  <a:pt x="12071413" y="923830"/>
                </a:cubicBezTo>
                <a:close/>
                <a:moveTo>
                  <a:pt x="11842861" y="900017"/>
                </a:moveTo>
                <a:cubicBezTo>
                  <a:pt x="11842861" y="919067"/>
                  <a:pt x="11819048" y="961930"/>
                  <a:pt x="11795236" y="976217"/>
                </a:cubicBezTo>
                <a:cubicBezTo>
                  <a:pt x="11809523" y="961930"/>
                  <a:pt x="11833336" y="928592"/>
                  <a:pt x="11833336" y="909542"/>
                </a:cubicBezTo>
                <a:cubicBezTo>
                  <a:pt x="11833336" y="900017"/>
                  <a:pt x="11819048" y="876205"/>
                  <a:pt x="11804761" y="876205"/>
                </a:cubicBezTo>
                <a:cubicBezTo>
                  <a:pt x="11776186" y="871442"/>
                  <a:pt x="11723798" y="866680"/>
                  <a:pt x="11714273" y="866680"/>
                </a:cubicBezTo>
                <a:cubicBezTo>
                  <a:pt x="11695223" y="866680"/>
                  <a:pt x="11647598" y="871442"/>
                  <a:pt x="11642836" y="900017"/>
                </a:cubicBezTo>
                <a:cubicBezTo>
                  <a:pt x="11638073" y="914305"/>
                  <a:pt x="11628548" y="942880"/>
                  <a:pt x="11619023" y="952405"/>
                </a:cubicBezTo>
                <a:cubicBezTo>
                  <a:pt x="11633311" y="866680"/>
                  <a:pt x="11652361" y="857155"/>
                  <a:pt x="11714273" y="857155"/>
                </a:cubicBezTo>
                <a:cubicBezTo>
                  <a:pt x="11733323" y="857155"/>
                  <a:pt x="11842861" y="852392"/>
                  <a:pt x="11842861" y="900017"/>
                </a:cubicBezTo>
                <a:close/>
                <a:moveTo>
                  <a:pt x="11352371" y="928592"/>
                </a:moveTo>
                <a:cubicBezTo>
                  <a:pt x="11342846" y="909542"/>
                  <a:pt x="11304746" y="866680"/>
                  <a:pt x="11285696" y="866680"/>
                </a:cubicBezTo>
                <a:cubicBezTo>
                  <a:pt x="11276171" y="866680"/>
                  <a:pt x="11252359" y="876205"/>
                  <a:pt x="11238071" y="880967"/>
                </a:cubicBezTo>
                <a:cubicBezTo>
                  <a:pt x="11219021" y="885730"/>
                  <a:pt x="11176159" y="871442"/>
                  <a:pt x="11161871" y="909542"/>
                </a:cubicBezTo>
                <a:cubicBezTo>
                  <a:pt x="11157109" y="914305"/>
                  <a:pt x="11166634" y="933355"/>
                  <a:pt x="11166634" y="942880"/>
                </a:cubicBezTo>
                <a:cubicBezTo>
                  <a:pt x="11161871" y="933355"/>
                  <a:pt x="11157109" y="919067"/>
                  <a:pt x="11157109" y="904780"/>
                </a:cubicBezTo>
                <a:cubicBezTo>
                  <a:pt x="11157109" y="895255"/>
                  <a:pt x="11161871" y="880967"/>
                  <a:pt x="11176159" y="876205"/>
                </a:cubicBezTo>
                <a:cubicBezTo>
                  <a:pt x="11204734" y="866680"/>
                  <a:pt x="11261883" y="852392"/>
                  <a:pt x="11276171" y="852392"/>
                </a:cubicBezTo>
                <a:cubicBezTo>
                  <a:pt x="11314271" y="852392"/>
                  <a:pt x="11333321" y="866680"/>
                  <a:pt x="11352371" y="928592"/>
                </a:cubicBezTo>
                <a:close/>
                <a:moveTo>
                  <a:pt x="12019025" y="847630"/>
                </a:moveTo>
                <a:cubicBezTo>
                  <a:pt x="12004738" y="861917"/>
                  <a:pt x="11980925" y="895255"/>
                  <a:pt x="11990450" y="914305"/>
                </a:cubicBezTo>
                <a:lnTo>
                  <a:pt x="11990450" y="847630"/>
                </a:lnTo>
                <a:lnTo>
                  <a:pt x="12019025" y="847630"/>
                </a:lnTo>
                <a:close/>
                <a:moveTo>
                  <a:pt x="11057144" y="904780"/>
                </a:moveTo>
                <a:cubicBezTo>
                  <a:pt x="11057144" y="914305"/>
                  <a:pt x="11023806" y="928592"/>
                  <a:pt x="11014281" y="947642"/>
                </a:cubicBezTo>
                <a:cubicBezTo>
                  <a:pt x="11014281" y="938117"/>
                  <a:pt x="11009519" y="928592"/>
                  <a:pt x="11009519" y="914305"/>
                </a:cubicBezTo>
                <a:cubicBezTo>
                  <a:pt x="11009519" y="885730"/>
                  <a:pt x="11023806" y="861917"/>
                  <a:pt x="11042856" y="847630"/>
                </a:cubicBezTo>
                <a:cubicBezTo>
                  <a:pt x="11038094" y="866680"/>
                  <a:pt x="11057144" y="890492"/>
                  <a:pt x="11057144" y="904780"/>
                </a:cubicBezTo>
                <a:close/>
                <a:moveTo>
                  <a:pt x="11604736" y="895255"/>
                </a:moveTo>
                <a:cubicBezTo>
                  <a:pt x="11604736" y="904780"/>
                  <a:pt x="11599973" y="928592"/>
                  <a:pt x="11590448" y="947642"/>
                </a:cubicBezTo>
                <a:cubicBezTo>
                  <a:pt x="11590448" y="947642"/>
                  <a:pt x="11590448" y="952405"/>
                  <a:pt x="11585686" y="947642"/>
                </a:cubicBezTo>
                <a:cubicBezTo>
                  <a:pt x="11590448" y="938117"/>
                  <a:pt x="11595211" y="923830"/>
                  <a:pt x="11595211" y="909542"/>
                </a:cubicBezTo>
                <a:cubicBezTo>
                  <a:pt x="11595211" y="838105"/>
                  <a:pt x="11523773" y="852392"/>
                  <a:pt x="11495198" y="852392"/>
                </a:cubicBezTo>
                <a:cubicBezTo>
                  <a:pt x="11461908" y="852392"/>
                  <a:pt x="11385708" y="842867"/>
                  <a:pt x="11385708" y="909542"/>
                </a:cubicBezTo>
                <a:cubicBezTo>
                  <a:pt x="11385708" y="919067"/>
                  <a:pt x="11390471" y="942880"/>
                  <a:pt x="11395233" y="952405"/>
                </a:cubicBezTo>
                <a:cubicBezTo>
                  <a:pt x="11385708" y="933355"/>
                  <a:pt x="11376183" y="909542"/>
                  <a:pt x="11376183" y="895255"/>
                </a:cubicBezTo>
                <a:cubicBezTo>
                  <a:pt x="11376183" y="885730"/>
                  <a:pt x="11376183" y="871442"/>
                  <a:pt x="11385708" y="866680"/>
                </a:cubicBezTo>
                <a:cubicBezTo>
                  <a:pt x="11395233" y="852392"/>
                  <a:pt x="11419046" y="842867"/>
                  <a:pt x="11438096" y="842867"/>
                </a:cubicBezTo>
                <a:cubicBezTo>
                  <a:pt x="11466671" y="842867"/>
                  <a:pt x="11519011" y="838105"/>
                  <a:pt x="11533298" y="838105"/>
                </a:cubicBezTo>
                <a:cubicBezTo>
                  <a:pt x="11561873" y="838105"/>
                  <a:pt x="11604736" y="857155"/>
                  <a:pt x="11604736" y="895255"/>
                </a:cubicBezTo>
                <a:close/>
                <a:moveTo>
                  <a:pt x="11180921" y="857155"/>
                </a:moveTo>
                <a:cubicBezTo>
                  <a:pt x="11176159" y="861917"/>
                  <a:pt x="11157109" y="866680"/>
                  <a:pt x="11147584" y="885730"/>
                </a:cubicBezTo>
                <a:cubicBezTo>
                  <a:pt x="11138059" y="895255"/>
                  <a:pt x="11142821" y="923830"/>
                  <a:pt x="11147584" y="933355"/>
                </a:cubicBezTo>
                <a:cubicBezTo>
                  <a:pt x="11123771" y="885730"/>
                  <a:pt x="11090481" y="904780"/>
                  <a:pt x="11090481" y="871442"/>
                </a:cubicBezTo>
                <a:cubicBezTo>
                  <a:pt x="11090481" y="861917"/>
                  <a:pt x="11100006" y="857155"/>
                  <a:pt x="11104721" y="852392"/>
                </a:cubicBezTo>
                <a:cubicBezTo>
                  <a:pt x="11123771" y="852392"/>
                  <a:pt x="11147584" y="838105"/>
                  <a:pt x="11157109" y="838105"/>
                </a:cubicBezTo>
                <a:cubicBezTo>
                  <a:pt x="11171396" y="838105"/>
                  <a:pt x="11176159" y="847630"/>
                  <a:pt x="11180921" y="857155"/>
                </a:cubicBezTo>
                <a:close/>
                <a:moveTo>
                  <a:pt x="11990450" y="838105"/>
                </a:moveTo>
                <a:cubicBezTo>
                  <a:pt x="11995213" y="833342"/>
                  <a:pt x="11999975" y="833342"/>
                  <a:pt x="12004738" y="833342"/>
                </a:cubicBezTo>
                <a:cubicBezTo>
                  <a:pt x="11995213" y="833342"/>
                  <a:pt x="11995213" y="838105"/>
                  <a:pt x="11990450" y="838105"/>
                </a:cubicBezTo>
                <a:close/>
                <a:moveTo>
                  <a:pt x="11923775" y="842867"/>
                </a:moveTo>
                <a:cubicBezTo>
                  <a:pt x="11928538" y="847630"/>
                  <a:pt x="11933300" y="847630"/>
                  <a:pt x="11933300" y="857155"/>
                </a:cubicBezTo>
                <a:cubicBezTo>
                  <a:pt x="11933300" y="895255"/>
                  <a:pt x="11861911" y="890492"/>
                  <a:pt x="11847623" y="938117"/>
                </a:cubicBezTo>
                <a:cubicBezTo>
                  <a:pt x="11852386" y="928592"/>
                  <a:pt x="11857148" y="914305"/>
                  <a:pt x="11857148" y="900017"/>
                </a:cubicBezTo>
                <a:cubicBezTo>
                  <a:pt x="11857148" y="880967"/>
                  <a:pt x="11823811" y="852392"/>
                  <a:pt x="11809523" y="852392"/>
                </a:cubicBezTo>
                <a:lnTo>
                  <a:pt x="11809523" y="833342"/>
                </a:lnTo>
                <a:cubicBezTo>
                  <a:pt x="11814286" y="828580"/>
                  <a:pt x="11819048" y="823817"/>
                  <a:pt x="11833336" y="823817"/>
                </a:cubicBezTo>
                <a:cubicBezTo>
                  <a:pt x="11842861" y="823817"/>
                  <a:pt x="11895200" y="833342"/>
                  <a:pt x="11923775" y="842867"/>
                </a:cubicBezTo>
                <a:close/>
                <a:moveTo>
                  <a:pt x="11985688" y="823817"/>
                </a:moveTo>
                <a:cubicBezTo>
                  <a:pt x="11971400" y="847630"/>
                  <a:pt x="11966638" y="871442"/>
                  <a:pt x="11961875" y="890492"/>
                </a:cubicBezTo>
                <a:cubicBezTo>
                  <a:pt x="11966638" y="866680"/>
                  <a:pt x="11971400" y="847630"/>
                  <a:pt x="11971400" y="838105"/>
                </a:cubicBezTo>
                <a:cubicBezTo>
                  <a:pt x="11971400" y="823817"/>
                  <a:pt x="11966638" y="823817"/>
                  <a:pt x="11961875" y="814292"/>
                </a:cubicBezTo>
                <a:cubicBezTo>
                  <a:pt x="11966638" y="814292"/>
                  <a:pt x="11976163" y="819055"/>
                  <a:pt x="11985688" y="823817"/>
                </a:cubicBezTo>
                <a:close/>
                <a:moveTo>
                  <a:pt x="11195209" y="838105"/>
                </a:moveTo>
                <a:lnTo>
                  <a:pt x="11195209" y="857155"/>
                </a:lnTo>
                <a:cubicBezTo>
                  <a:pt x="11176159" y="833342"/>
                  <a:pt x="11166634" y="823817"/>
                  <a:pt x="11157109" y="823817"/>
                </a:cubicBezTo>
                <a:cubicBezTo>
                  <a:pt x="11147584" y="823817"/>
                  <a:pt x="11138059" y="828580"/>
                  <a:pt x="11128534" y="833342"/>
                </a:cubicBezTo>
                <a:cubicBezTo>
                  <a:pt x="11109484" y="842867"/>
                  <a:pt x="11076194" y="852392"/>
                  <a:pt x="11076194" y="871442"/>
                </a:cubicBezTo>
                <a:cubicBezTo>
                  <a:pt x="11076194" y="880967"/>
                  <a:pt x="11080956" y="885730"/>
                  <a:pt x="11085719" y="895255"/>
                </a:cubicBezTo>
                <a:cubicBezTo>
                  <a:pt x="11080956" y="890492"/>
                  <a:pt x="11071431" y="876205"/>
                  <a:pt x="11071431" y="866680"/>
                </a:cubicBezTo>
                <a:cubicBezTo>
                  <a:pt x="11071431" y="852392"/>
                  <a:pt x="11066669" y="847630"/>
                  <a:pt x="11080956" y="842867"/>
                </a:cubicBezTo>
                <a:cubicBezTo>
                  <a:pt x="11104721" y="833342"/>
                  <a:pt x="11152346" y="814292"/>
                  <a:pt x="11166634" y="814292"/>
                </a:cubicBezTo>
                <a:cubicBezTo>
                  <a:pt x="11176159" y="814292"/>
                  <a:pt x="11190446" y="828580"/>
                  <a:pt x="11195209" y="838105"/>
                </a:cubicBezTo>
                <a:close/>
                <a:moveTo>
                  <a:pt x="11866625" y="809530"/>
                </a:moveTo>
                <a:cubicBezTo>
                  <a:pt x="11885675" y="814292"/>
                  <a:pt x="11914250" y="804767"/>
                  <a:pt x="11933300" y="823817"/>
                </a:cubicBezTo>
                <a:cubicBezTo>
                  <a:pt x="11938063" y="828580"/>
                  <a:pt x="11942825" y="838105"/>
                  <a:pt x="11942825" y="847630"/>
                </a:cubicBezTo>
                <a:cubicBezTo>
                  <a:pt x="11942825" y="842867"/>
                  <a:pt x="11933300" y="823817"/>
                  <a:pt x="11923775" y="823817"/>
                </a:cubicBezTo>
                <a:cubicBezTo>
                  <a:pt x="11895200" y="814292"/>
                  <a:pt x="11842861" y="809530"/>
                  <a:pt x="11833336" y="809530"/>
                </a:cubicBezTo>
                <a:cubicBezTo>
                  <a:pt x="11819048" y="809530"/>
                  <a:pt x="11799998" y="814292"/>
                  <a:pt x="11795236" y="842867"/>
                </a:cubicBezTo>
                <a:cubicBezTo>
                  <a:pt x="11795236" y="842867"/>
                  <a:pt x="11795236" y="847630"/>
                  <a:pt x="11790473" y="847630"/>
                </a:cubicBezTo>
                <a:cubicBezTo>
                  <a:pt x="11785711" y="842867"/>
                  <a:pt x="11785711" y="847630"/>
                  <a:pt x="11785711" y="833342"/>
                </a:cubicBezTo>
                <a:cubicBezTo>
                  <a:pt x="11785711" y="800005"/>
                  <a:pt x="11809523" y="804767"/>
                  <a:pt x="11823811" y="804767"/>
                </a:cubicBezTo>
                <a:cubicBezTo>
                  <a:pt x="11838098" y="804767"/>
                  <a:pt x="11852386" y="809530"/>
                  <a:pt x="11866625" y="809530"/>
                </a:cubicBezTo>
                <a:close/>
                <a:moveTo>
                  <a:pt x="11438096" y="828580"/>
                </a:moveTo>
                <a:cubicBezTo>
                  <a:pt x="11390471" y="833342"/>
                  <a:pt x="11361896" y="861917"/>
                  <a:pt x="11361896" y="895255"/>
                </a:cubicBezTo>
                <a:cubicBezTo>
                  <a:pt x="11361896" y="909542"/>
                  <a:pt x="11371421" y="938117"/>
                  <a:pt x="11371421" y="952405"/>
                </a:cubicBezTo>
                <a:cubicBezTo>
                  <a:pt x="11366658" y="904780"/>
                  <a:pt x="11323796" y="828580"/>
                  <a:pt x="11271408" y="833342"/>
                </a:cubicBezTo>
                <a:cubicBezTo>
                  <a:pt x="11271408" y="828580"/>
                  <a:pt x="11271408" y="814292"/>
                  <a:pt x="11285696" y="814292"/>
                </a:cubicBezTo>
                <a:cubicBezTo>
                  <a:pt x="11309508" y="809530"/>
                  <a:pt x="11333321" y="814292"/>
                  <a:pt x="11357133" y="809530"/>
                </a:cubicBezTo>
                <a:cubicBezTo>
                  <a:pt x="11371421" y="804767"/>
                  <a:pt x="11395233" y="795242"/>
                  <a:pt x="11404758" y="795242"/>
                </a:cubicBezTo>
                <a:cubicBezTo>
                  <a:pt x="11423808" y="795242"/>
                  <a:pt x="11433333" y="795242"/>
                  <a:pt x="11438096" y="828580"/>
                </a:cubicBezTo>
                <a:close/>
                <a:moveTo>
                  <a:pt x="11214259" y="823817"/>
                </a:moveTo>
                <a:lnTo>
                  <a:pt x="11214259" y="857155"/>
                </a:lnTo>
                <a:cubicBezTo>
                  <a:pt x="11195209" y="833342"/>
                  <a:pt x="11195209" y="800005"/>
                  <a:pt x="11166634" y="800005"/>
                </a:cubicBezTo>
                <a:cubicBezTo>
                  <a:pt x="11152346" y="800005"/>
                  <a:pt x="11133296" y="814292"/>
                  <a:pt x="11119009" y="819055"/>
                </a:cubicBezTo>
                <a:cubicBezTo>
                  <a:pt x="11090481" y="828580"/>
                  <a:pt x="11042856" y="838105"/>
                  <a:pt x="11057144" y="876205"/>
                </a:cubicBezTo>
                <a:cubicBezTo>
                  <a:pt x="11057144" y="871442"/>
                  <a:pt x="11052381" y="866680"/>
                  <a:pt x="11052381" y="857155"/>
                </a:cubicBezTo>
                <a:cubicBezTo>
                  <a:pt x="11052381" y="842867"/>
                  <a:pt x="11057144" y="833342"/>
                  <a:pt x="11071431" y="828580"/>
                </a:cubicBezTo>
                <a:cubicBezTo>
                  <a:pt x="11100006" y="814292"/>
                  <a:pt x="11161871" y="795242"/>
                  <a:pt x="11176159" y="795242"/>
                </a:cubicBezTo>
                <a:cubicBezTo>
                  <a:pt x="11185684" y="795242"/>
                  <a:pt x="11214259" y="809530"/>
                  <a:pt x="11214259" y="823817"/>
                </a:cubicBezTo>
                <a:close/>
                <a:moveTo>
                  <a:pt x="11719036" y="809530"/>
                </a:moveTo>
                <a:lnTo>
                  <a:pt x="11719036" y="842867"/>
                </a:lnTo>
                <a:cubicBezTo>
                  <a:pt x="11676173" y="828580"/>
                  <a:pt x="11599973" y="876205"/>
                  <a:pt x="11614261" y="928592"/>
                </a:cubicBezTo>
                <a:cubicBezTo>
                  <a:pt x="11609498" y="904780"/>
                  <a:pt x="11623786" y="857155"/>
                  <a:pt x="11585686" y="838105"/>
                </a:cubicBezTo>
                <a:cubicBezTo>
                  <a:pt x="11571398" y="828580"/>
                  <a:pt x="11552348" y="828580"/>
                  <a:pt x="11538061" y="823817"/>
                </a:cubicBezTo>
                <a:cubicBezTo>
                  <a:pt x="11533298" y="823817"/>
                  <a:pt x="11533298" y="828580"/>
                  <a:pt x="11533298" y="814292"/>
                </a:cubicBezTo>
                <a:cubicBezTo>
                  <a:pt x="11533298" y="790480"/>
                  <a:pt x="11557111" y="790480"/>
                  <a:pt x="11566636" y="790480"/>
                </a:cubicBezTo>
                <a:cubicBezTo>
                  <a:pt x="11576161" y="790480"/>
                  <a:pt x="11609498" y="809530"/>
                  <a:pt x="11619023" y="809530"/>
                </a:cubicBezTo>
                <a:cubicBezTo>
                  <a:pt x="11633311" y="809530"/>
                  <a:pt x="11666648" y="785717"/>
                  <a:pt x="11676173" y="785717"/>
                </a:cubicBezTo>
                <a:cubicBezTo>
                  <a:pt x="11695223" y="785717"/>
                  <a:pt x="11709511" y="795242"/>
                  <a:pt x="11719036" y="809530"/>
                </a:cubicBezTo>
                <a:close/>
                <a:moveTo>
                  <a:pt x="11871388" y="795242"/>
                </a:moveTo>
                <a:cubicBezTo>
                  <a:pt x="11895200" y="809530"/>
                  <a:pt x="11928538" y="780955"/>
                  <a:pt x="11952350" y="823817"/>
                </a:cubicBezTo>
                <a:lnTo>
                  <a:pt x="11933300" y="804767"/>
                </a:lnTo>
                <a:cubicBezTo>
                  <a:pt x="11899963" y="800005"/>
                  <a:pt x="11833336" y="790480"/>
                  <a:pt x="11823811" y="790480"/>
                </a:cubicBezTo>
                <a:cubicBezTo>
                  <a:pt x="11776186" y="790480"/>
                  <a:pt x="11776186" y="823817"/>
                  <a:pt x="11766661" y="847630"/>
                </a:cubicBezTo>
                <a:lnTo>
                  <a:pt x="11766661" y="804767"/>
                </a:lnTo>
                <a:cubicBezTo>
                  <a:pt x="11780948" y="790480"/>
                  <a:pt x="11804761" y="776192"/>
                  <a:pt x="11814286" y="776192"/>
                </a:cubicBezTo>
                <a:cubicBezTo>
                  <a:pt x="11828573" y="776192"/>
                  <a:pt x="11847623" y="785717"/>
                  <a:pt x="11871388" y="795242"/>
                </a:cubicBezTo>
                <a:close/>
                <a:moveTo>
                  <a:pt x="11223784" y="809530"/>
                </a:moveTo>
                <a:cubicBezTo>
                  <a:pt x="11219021" y="804767"/>
                  <a:pt x="11209496" y="795242"/>
                  <a:pt x="11199971" y="790480"/>
                </a:cubicBezTo>
                <a:cubicBezTo>
                  <a:pt x="11209496" y="785717"/>
                  <a:pt x="11223784" y="780955"/>
                  <a:pt x="11238071" y="776192"/>
                </a:cubicBezTo>
                <a:cubicBezTo>
                  <a:pt x="11233309" y="785717"/>
                  <a:pt x="11223784" y="800005"/>
                  <a:pt x="11223784" y="809530"/>
                </a:cubicBezTo>
                <a:close/>
                <a:moveTo>
                  <a:pt x="11447621" y="804767"/>
                </a:moveTo>
                <a:lnTo>
                  <a:pt x="11447621" y="800005"/>
                </a:lnTo>
                <a:lnTo>
                  <a:pt x="11447621" y="819055"/>
                </a:lnTo>
                <a:cubicBezTo>
                  <a:pt x="11452383" y="776192"/>
                  <a:pt x="11414283" y="780955"/>
                  <a:pt x="11404758" y="780955"/>
                </a:cubicBezTo>
                <a:cubicBezTo>
                  <a:pt x="11395233" y="780955"/>
                  <a:pt x="11371421" y="790480"/>
                  <a:pt x="11357133" y="795242"/>
                </a:cubicBezTo>
                <a:cubicBezTo>
                  <a:pt x="11328558" y="804767"/>
                  <a:pt x="11252359" y="780955"/>
                  <a:pt x="11257121" y="838105"/>
                </a:cubicBezTo>
                <a:cubicBezTo>
                  <a:pt x="11252359" y="833342"/>
                  <a:pt x="11252359" y="833342"/>
                  <a:pt x="11252359" y="823817"/>
                </a:cubicBezTo>
                <a:cubicBezTo>
                  <a:pt x="11252359" y="780955"/>
                  <a:pt x="11319033" y="790480"/>
                  <a:pt x="11347608" y="790480"/>
                </a:cubicBezTo>
                <a:cubicBezTo>
                  <a:pt x="11366658" y="785717"/>
                  <a:pt x="11399996" y="771430"/>
                  <a:pt x="11409521" y="771430"/>
                </a:cubicBezTo>
                <a:cubicBezTo>
                  <a:pt x="11423808" y="771430"/>
                  <a:pt x="11447621" y="771430"/>
                  <a:pt x="11447621" y="804767"/>
                </a:cubicBezTo>
                <a:close/>
                <a:moveTo>
                  <a:pt x="11780948" y="771430"/>
                </a:moveTo>
                <a:cubicBezTo>
                  <a:pt x="11761898" y="790480"/>
                  <a:pt x="11747611" y="819055"/>
                  <a:pt x="11752373" y="847630"/>
                </a:cubicBezTo>
                <a:lnTo>
                  <a:pt x="11752373" y="819055"/>
                </a:lnTo>
                <a:cubicBezTo>
                  <a:pt x="11752373" y="804767"/>
                  <a:pt x="11742848" y="785717"/>
                  <a:pt x="11733323" y="766667"/>
                </a:cubicBezTo>
                <a:cubicBezTo>
                  <a:pt x="11752373" y="771430"/>
                  <a:pt x="11766661" y="771430"/>
                  <a:pt x="11780948" y="771430"/>
                </a:cubicBezTo>
                <a:close/>
                <a:moveTo>
                  <a:pt x="11738086" y="800005"/>
                </a:moveTo>
                <a:lnTo>
                  <a:pt x="11733323" y="842867"/>
                </a:lnTo>
                <a:cubicBezTo>
                  <a:pt x="11733323" y="800005"/>
                  <a:pt x="11714273" y="771430"/>
                  <a:pt x="11676173" y="771430"/>
                </a:cubicBezTo>
                <a:cubicBezTo>
                  <a:pt x="11666648" y="771430"/>
                  <a:pt x="11633311" y="795242"/>
                  <a:pt x="11619023" y="795242"/>
                </a:cubicBezTo>
                <a:cubicBezTo>
                  <a:pt x="11609498" y="795242"/>
                  <a:pt x="11576161" y="776192"/>
                  <a:pt x="11561873" y="776192"/>
                </a:cubicBezTo>
                <a:cubicBezTo>
                  <a:pt x="11528536" y="776192"/>
                  <a:pt x="11528536" y="814292"/>
                  <a:pt x="11514248" y="828580"/>
                </a:cubicBezTo>
                <a:lnTo>
                  <a:pt x="11514248" y="800005"/>
                </a:lnTo>
                <a:cubicBezTo>
                  <a:pt x="11514248" y="776192"/>
                  <a:pt x="11557111" y="771430"/>
                  <a:pt x="11566636" y="771430"/>
                </a:cubicBezTo>
                <a:cubicBezTo>
                  <a:pt x="11580923" y="771430"/>
                  <a:pt x="11604736" y="780955"/>
                  <a:pt x="11614261" y="780955"/>
                </a:cubicBezTo>
                <a:cubicBezTo>
                  <a:pt x="11628548" y="780955"/>
                  <a:pt x="11671411" y="761905"/>
                  <a:pt x="11680936" y="761905"/>
                </a:cubicBezTo>
                <a:cubicBezTo>
                  <a:pt x="11695223" y="761905"/>
                  <a:pt x="11723798" y="780955"/>
                  <a:pt x="11738086" y="800005"/>
                </a:cubicBezTo>
                <a:close/>
                <a:moveTo>
                  <a:pt x="11471433" y="804767"/>
                </a:moveTo>
                <a:lnTo>
                  <a:pt x="11471433" y="833342"/>
                </a:lnTo>
                <a:cubicBezTo>
                  <a:pt x="11452383" y="814292"/>
                  <a:pt x="11461908" y="771430"/>
                  <a:pt x="11433333" y="761905"/>
                </a:cubicBezTo>
                <a:cubicBezTo>
                  <a:pt x="11438096" y="761905"/>
                  <a:pt x="11471433" y="785717"/>
                  <a:pt x="11471433" y="804767"/>
                </a:cubicBezTo>
                <a:close/>
                <a:moveTo>
                  <a:pt x="11347608" y="776192"/>
                </a:moveTo>
                <a:cubicBezTo>
                  <a:pt x="11309508" y="780955"/>
                  <a:pt x="11261883" y="761905"/>
                  <a:pt x="11238071" y="814292"/>
                </a:cubicBezTo>
                <a:cubicBezTo>
                  <a:pt x="11233309" y="819055"/>
                  <a:pt x="11242834" y="833342"/>
                  <a:pt x="11242834" y="842867"/>
                </a:cubicBezTo>
                <a:cubicBezTo>
                  <a:pt x="11238071" y="833342"/>
                  <a:pt x="11233309" y="823817"/>
                  <a:pt x="11233309" y="814292"/>
                </a:cubicBezTo>
                <a:cubicBezTo>
                  <a:pt x="11233309" y="757142"/>
                  <a:pt x="11314271" y="771430"/>
                  <a:pt x="11333321" y="771430"/>
                </a:cubicBezTo>
                <a:cubicBezTo>
                  <a:pt x="11342846" y="771430"/>
                  <a:pt x="11371421" y="761905"/>
                  <a:pt x="11390471" y="761905"/>
                </a:cubicBezTo>
                <a:cubicBezTo>
                  <a:pt x="11376183" y="766667"/>
                  <a:pt x="11361896" y="776192"/>
                  <a:pt x="11347608" y="776192"/>
                </a:cubicBezTo>
                <a:close/>
                <a:moveTo>
                  <a:pt x="11628548" y="761905"/>
                </a:moveTo>
                <a:cubicBezTo>
                  <a:pt x="11609498" y="766667"/>
                  <a:pt x="11580923" y="761905"/>
                  <a:pt x="11566636" y="761905"/>
                </a:cubicBezTo>
                <a:cubicBezTo>
                  <a:pt x="11523773" y="761905"/>
                  <a:pt x="11504723" y="761905"/>
                  <a:pt x="11495198" y="828580"/>
                </a:cubicBezTo>
                <a:lnTo>
                  <a:pt x="11495198" y="785717"/>
                </a:lnTo>
                <a:cubicBezTo>
                  <a:pt x="11504723" y="766667"/>
                  <a:pt x="11528536" y="757142"/>
                  <a:pt x="11547586" y="757142"/>
                </a:cubicBezTo>
                <a:lnTo>
                  <a:pt x="11628548" y="761905"/>
                </a:lnTo>
                <a:close/>
                <a:moveTo>
                  <a:pt x="11504723" y="757142"/>
                </a:moveTo>
                <a:cubicBezTo>
                  <a:pt x="11495198" y="766667"/>
                  <a:pt x="11485673" y="780955"/>
                  <a:pt x="11480958" y="795242"/>
                </a:cubicBezTo>
                <a:cubicBezTo>
                  <a:pt x="11476196" y="785717"/>
                  <a:pt x="11471433" y="771430"/>
                  <a:pt x="11461908" y="757142"/>
                </a:cubicBezTo>
                <a:lnTo>
                  <a:pt x="11504723" y="757142"/>
                </a:lnTo>
                <a:close/>
                <a:moveTo>
                  <a:pt x="11442858" y="747617"/>
                </a:moveTo>
                <a:cubicBezTo>
                  <a:pt x="11433333" y="742855"/>
                  <a:pt x="11423808" y="742855"/>
                  <a:pt x="11414283" y="742855"/>
                </a:cubicBezTo>
                <a:cubicBezTo>
                  <a:pt x="11414283" y="728567"/>
                  <a:pt x="11419046" y="714327"/>
                  <a:pt x="11419046" y="695277"/>
                </a:cubicBezTo>
                <a:lnTo>
                  <a:pt x="11438096" y="695277"/>
                </a:lnTo>
                <a:cubicBezTo>
                  <a:pt x="11438096" y="700040"/>
                  <a:pt x="11438096" y="709565"/>
                  <a:pt x="11442858" y="747617"/>
                </a:cubicBezTo>
                <a:close/>
                <a:moveTo>
                  <a:pt x="11795236" y="761905"/>
                </a:moveTo>
                <a:cubicBezTo>
                  <a:pt x="11790473" y="761905"/>
                  <a:pt x="11780948" y="757142"/>
                  <a:pt x="11771423" y="757142"/>
                </a:cubicBezTo>
                <a:cubicBezTo>
                  <a:pt x="11776186" y="733330"/>
                  <a:pt x="11776186" y="709565"/>
                  <a:pt x="11776186" y="685752"/>
                </a:cubicBezTo>
                <a:cubicBezTo>
                  <a:pt x="11785711" y="704802"/>
                  <a:pt x="11790473" y="728567"/>
                  <a:pt x="11795236" y="761905"/>
                </a:cubicBezTo>
                <a:close/>
                <a:moveTo>
                  <a:pt x="11452383" y="609552"/>
                </a:moveTo>
                <a:cubicBezTo>
                  <a:pt x="11452383" y="619077"/>
                  <a:pt x="11447621" y="633365"/>
                  <a:pt x="11442858" y="647652"/>
                </a:cubicBezTo>
                <a:cubicBezTo>
                  <a:pt x="11433333" y="633365"/>
                  <a:pt x="11428571" y="614315"/>
                  <a:pt x="11428571" y="604790"/>
                </a:cubicBezTo>
                <a:cubicBezTo>
                  <a:pt x="11428571" y="590502"/>
                  <a:pt x="11438096" y="595265"/>
                  <a:pt x="11442858" y="590502"/>
                </a:cubicBezTo>
                <a:cubicBezTo>
                  <a:pt x="11447621" y="595265"/>
                  <a:pt x="11452383" y="595265"/>
                  <a:pt x="11452383" y="609552"/>
                </a:cubicBezTo>
                <a:close/>
                <a:moveTo>
                  <a:pt x="11614261" y="580977"/>
                </a:moveTo>
                <a:cubicBezTo>
                  <a:pt x="11614261" y="585740"/>
                  <a:pt x="11619023" y="585740"/>
                  <a:pt x="11619023" y="595265"/>
                </a:cubicBezTo>
                <a:cubicBezTo>
                  <a:pt x="11619023" y="614315"/>
                  <a:pt x="11590448" y="619077"/>
                  <a:pt x="11580923" y="628602"/>
                </a:cubicBezTo>
                <a:lnTo>
                  <a:pt x="11566636" y="628602"/>
                </a:lnTo>
                <a:lnTo>
                  <a:pt x="11566636" y="580977"/>
                </a:lnTo>
                <a:lnTo>
                  <a:pt x="11614261" y="580977"/>
                </a:lnTo>
                <a:close/>
                <a:moveTo>
                  <a:pt x="11409521" y="685752"/>
                </a:moveTo>
                <a:cubicBezTo>
                  <a:pt x="11409521" y="700040"/>
                  <a:pt x="11399996" y="723852"/>
                  <a:pt x="11399996" y="747617"/>
                </a:cubicBezTo>
                <a:cubicBezTo>
                  <a:pt x="11380946" y="747617"/>
                  <a:pt x="11361896" y="747617"/>
                  <a:pt x="11314271" y="752380"/>
                </a:cubicBezTo>
                <a:cubicBezTo>
                  <a:pt x="11314271" y="742855"/>
                  <a:pt x="11309508" y="728567"/>
                  <a:pt x="11309508" y="719090"/>
                </a:cubicBezTo>
                <a:cubicBezTo>
                  <a:pt x="11309508" y="704802"/>
                  <a:pt x="11328558" y="657177"/>
                  <a:pt x="11328558" y="642890"/>
                </a:cubicBezTo>
                <a:cubicBezTo>
                  <a:pt x="11328558" y="633365"/>
                  <a:pt x="11304746" y="566690"/>
                  <a:pt x="11304746" y="557165"/>
                </a:cubicBezTo>
                <a:cubicBezTo>
                  <a:pt x="11304746" y="542877"/>
                  <a:pt x="11309508" y="533352"/>
                  <a:pt x="11309508" y="523827"/>
                </a:cubicBezTo>
                <a:cubicBezTo>
                  <a:pt x="11319033" y="690515"/>
                  <a:pt x="11409521" y="633365"/>
                  <a:pt x="11409521" y="685752"/>
                </a:cubicBezTo>
                <a:close/>
                <a:moveTo>
                  <a:pt x="11309508" y="447627"/>
                </a:moveTo>
                <a:lnTo>
                  <a:pt x="11319033" y="438102"/>
                </a:lnTo>
                <a:lnTo>
                  <a:pt x="11309508" y="447627"/>
                </a:lnTo>
                <a:close/>
                <a:moveTo>
                  <a:pt x="11771423" y="471440"/>
                </a:moveTo>
                <a:cubicBezTo>
                  <a:pt x="11776186" y="480965"/>
                  <a:pt x="11790473" y="485727"/>
                  <a:pt x="11795236" y="500015"/>
                </a:cubicBezTo>
                <a:cubicBezTo>
                  <a:pt x="11804761" y="514302"/>
                  <a:pt x="11804761" y="542877"/>
                  <a:pt x="11809523" y="566690"/>
                </a:cubicBezTo>
                <a:cubicBezTo>
                  <a:pt x="11814286" y="585740"/>
                  <a:pt x="11833336" y="600027"/>
                  <a:pt x="11838098" y="623840"/>
                </a:cubicBezTo>
                <a:cubicBezTo>
                  <a:pt x="11842861" y="642890"/>
                  <a:pt x="11838098" y="671465"/>
                  <a:pt x="11842861" y="695277"/>
                </a:cubicBezTo>
                <a:cubicBezTo>
                  <a:pt x="11842861" y="714327"/>
                  <a:pt x="11866625" y="738092"/>
                  <a:pt x="11866625" y="752380"/>
                </a:cubicBezTo>
                <a:lnTo>
                  <a:pt x="11866625" y="771430"/>
                </a:lnTo>
                <a:lnTo>
                  <a:pt x="11852386" y="771430"/>
                </a:lnTo>
                <a:cubicBezTo>
                  <a:pt x="11838098" y="766667"/>
                  <a:pt x="11823811" y="766667"/>
                  <a:pt x="11809523" y="757142"/>
                </a:cubicBezTo>
                <a:cubicBezTo>
                  <a:pt x="11809523" y="747617"/>
                  <a:pt x="11804761" y="728567"/>
                  <a:pt x="11799998" y="719090"/>
                </a:cubicBezTo>
                <a:cubicBezTo>
                  <a:pt x="11795236" y="700040"/>
                  <a:pt x="11780948" y="676227"/>
                  <a:pt x="11776186" y="652415"/>
                </a:cubicBezTo>
                <a:cubicBezTo>
                  <a:pt x="11766661" y="609552"/>
                  <a:pt x="11761898" y="557165"/>
                  <a:pt x="11757136" y="519065"/>
                </a:cubicBezTo>
                <a:cubicBezTo>
                  <a:pt x="11757136" y="490490"/>
                  <a:pt x="11723798" y="461915"/>
                  <a:pt x="11723798" y="447627"/>
                </a:cubicBezTo>
                <a:cubicBezTo>
                  <a:pt x="11723798" y="433340"/>
                  <a:pt x="11742848" y="419052"/>
                  <a:pt x="11752373" y="419052"/>
                </a:cubicBezTo>
                <a:cubicBezTo>
                  <a:pt x="11776186" y="419052"/>
                  <a:pt x="11766661" y="466677"/>
                  <a:pt x="11771423" y="471440"/>
                </a:cubicBezTo>
                <a:close/>
                <a:moveTo>
                  <a:pt x="11742848" y="514302"/>
                </a:moveTo>
                <a:cubicBezTo>
                  <a:pt x="11752373" y="533352"/>
                  <a:pt x="11747611" y="566690"/>
                  <a:pt x="11752373" y="595265"/>
                </a:cubicBezTo>
                <a:cubicBezTo>
                  <a:pt x="11752373" y="600027"/>
                  <a:pt x="11761898" y="604790"/>
                  <a:pt x="11761898" y="619077"/>
                </a:cubicBezTo>
                <a:lnTo>
                  <a:pt x="11761898" y="752380"/>
                </a:lnTo>
                <a:cubicBezTo>
                  <a:pt x="11733323" y="752380"/>
                  <a:pt x="11699986" y="747617"/>
                  <a:pt x="11671411" y="752380"/>
                </a:cubicBezTo>
                <a:lnTo>
                  <a:pt x="11671411" y="590502"/>
                </a:lnTo>
                <a:cubicBezTo>
                  <a:pt x="11676173" y="585740"/>
                  <a:pt x="11680936" y="580977"/>
                  <a:pt x="11676173" y="571452"/>
                </a:cubicBezTo>
                <a:cubicBezTo>
                  <a:pt x="11671411" y="571452"/>
                  <a:pt x="11657123" y="576215"/>
                  <a:pt x="11657123" y="590502"/>
                </a:cubicBezTo>
                <a:lnTo>
                  <a:pt x="11657123" y="747617"/>
                </a:lnTo>
                <a:cubicBezTo>
                  <a:pt x="11652361" y="742855"/>
                  <a:pt x="11652361" y="733330"/>
                  <a:pt x="11647598" y="723852"/>
                </a:cubicBezTo>
                <a:cubicBezTo>
                  <a:pt x="11642836" y="714327"/>
                  <a:pt x="11623786" y="709565"/>
                  <a:pt x="11619023" y="714327"/>
                </a:cubicBezTo>
                <a:cubicBezTo>
                  <a:pt x="11604736" y="614315"/>
                  <a:pt x="11661886" y="576215"/>
                  <a:pt x="11661886" y="504777"/>
                </a:cubicBezTo>
                <a:cubicBezTo>
                  <a:pt x="11661886" y="452390"/>
                  <a:pt x="11609498" y="452390"/>
                  <a:pt x="11580923" y="452390"/>
                </a:cubicBezTo>
                <a:cubicBezTo>
                  <a:pt x="11576161" y="447627"/>
                  <a:pt x="11590448" y="433340"/>
                  <a:pt x="11566636" y="428577"/>
                </a:cubicBezTo>
                <a:cubicBezTo>
                  <a:pt x="11561873" y="466677"/>
                  <a:pt x="11557111" y="495252"/>
                  <a:pt x="11552348" y="542877"/>
                </a:cubicBezTo>
                <a:cubicBezTo>
                  <a:pt x="11547586" y="576215"/>
                  <a:pt x="11552348" y="614315"/>
                  <a:pt x="11547586" y="652415"/>
                </a:cubicBezTo>
                <a:cubicBezTo>
                  <a:pt x="11542823" y="680990"/>
                  <a:pt x="11533298" y="714327"/>
                  <a:pt x="11528536" y="742855"/>
                </a:cubicBezTo>
                <a:cubicBezTo>
                  <a:pt x="11509486" y="742855"/>
                  <a:pt x="11485673" y="742855"/>
                  <a:pt x="11461908" y="747617"/>
                </a:cubicBezTo>
                <a:cubicBezTo>
                  <a:pt x="11457146" y="728567"/>
                  <a:pt x="11452383" y="695277"/>
                  <a:pt x="11452383" y="685752"/>
                </a:cubicBezTo>
                <a:cubicBezTo>
                  <a:pt x="11452383" y="671465"/>
                  <a:pt x="11466671" y="619077"/>
                  <a:pt x="11466671" y="604790"/>
                </a:cubicBezTo>
                <a:cubicBezTo>
                  <a:pt x="11466671" y="595265"/>
                  <a:pt x="11452383" y="580977"/>
                  <a:pt x="11447621" y="566690"/>
                </a:cubicBezTo>
                <a:cubicBezTo>
                  <a:pt x="11433333" y="538115"/>
                  <a:pt x="11428571" y="485727"/>
                  <a:pt x="11428571" y="471440"/>
                </a:cubicBezTo>
                <a:cubicBezTo>
                  <a:pt x="11428571" y="380952"/>
                  <a:pt x="11499961" y="380952"/>
                  <a:pt x="11552348" y="380952"/>
                </a:cubicBezTo>
                <a:cubicBezTo>
                  <a:pt x="11633311" y="380952"/>
                  <a:pt x="11685698" y="395240"/>
                  <a:pt x="11742848" y="514302"/>
                </a:cubicBezTo>
                <a:close/>
                <a:moveTo>
                  <a:pt x="11714273" y="361902"/>
                </a:moveTo>
                <a:cubicBezTo>
                  <a:pt x="11714273" y="357140"/>
                  <a:pt x="11709511" y="347615"/>
                  <a:pt x="11714273" y="342900"/>
                </a:cubicBezTo>
                <a:cubicBezTo>
                  <a:pt x="11719036" y="347615"/>
                  <a:pt x="11714273" y="357140"/>
                  <a:pt x="11714273" y="361902"/>
                </a:cubicBezTo>
                <a:close/>
                <a:moveTo>
                  <a:pt x="11757136" y="376190"/>
                </a:moveTo>
                <a:lnTo>
                  <a:pt x="11757136" y="400002"/>
                </a:lnTo>
                <a:cubicBezTo>
                  <a:pt x="11752373" y="400002"/>
                  <a:pt x="11747611" y="404765"/>
                  <a:pt x="11738086" y="404765"/>
                </a:cubicBezTo>
                <a:cubicBezTo>
                  <a:pt x="11723798" y="404765"/>
                  <a:pt x="11719036" y="395240"/>
                  <a:pt x="11719036" y="385715"/>
                </a:cubicBezTo>
                <a:cubicBezTo>
                  <a:pt x="11719036" y="371427"/>
                  <a:pt x="11733323" y="361902"/>
                  <a:pt x="11733323" y="347615"/>
                </a:cubicBezTo>
                <a:cubicBezTo>
                  <a:pt x="11733323" y="338138"/>
                  <a:pt x="11714273" y="328613"/>
                  <a:pt x="11714273" y="319088"/>
                </a:cubicBezTo>
                <a:lnTo>
                  <a:pt x="11714273" y="290513"/>
                </a:lnTo>
                <a:cubicBezTo>
                  <a:pt x="11714273" y="319088"/>
                  <a:pt x="11728561" y="347615"/>
                  <a:pt x="11757136" y="376190"/>
                </a:cubicBezTo>
                <a:close/>
                <a:moveTo>
                  <a:pt x="11371421" y="290513"/>
                </a:moveTo>
                <a:cubicBezTo>
                  <a:pt x="11366658" y="290513"/>
                  <a:pt x="11357133" y="295275"/>
                  <a:pt x="11347608" y="290513"/>
                </a:cubicBezTo>
                <a:lnTo>
                  <a:pt x="11347608" y="266700"/>
                </a:lnTo>
                <a:cubicBezTo>
                  <a:pt x="11357133" y="271463"/>
                  <a:pt x="11361896" y="280988"/>
                  <a:pt x="11371421" y="290513"/>
                </a:cubicBezTo>
                <a:close/>
                <a:moveTo>
                  <a:pt x="11419046" y="242888"/>
                </a:moveTo>
                <a:cubicBezTo>
                  <a:pt x="11433333" y="247650"/>
                  <a:pt x="11442858" y="252413"/>
                  <a:pt x="11452383" y="261938"/>
                </a:cubicBezTo>
                <a:lnTo>
                  <a:pt x="11452383" y="280988"/>
                </a:lnTo>
                <a:cubicBezTo>
                  <a:pt x="11442858" y="280988"/>
                  <a:pt x="11423808" y="285750"/>
                  <a:pt x="11414283" y="285750"/>
                </a:cubicBezTo>
                <a:cubicBezTo>
                  <a:pt x="11399996" y="285750"/>
                  <a:pt x="11385708" y="257175"/>
                  <a:pt x="11380946" y="242888"/>
                </a:cubicBezTo>
                <a:lnTo>
                  <a:pt x="11419046" y="242888"/>
                </a:lnTo>
                <a:close/>
                <a:moveTo>
                  <a:pt x="11671411" y="238125"/>
                </a:moveTo>
                <a:cubicBezTo>
                  <a:pt x="11676173" y="276225"/>
                  <a:pt x="11671411" y="319088"/>
                  <a:pt x="11676173" y="361902"/>
                </a:cubicBezTo>
                <a:lnTo>
                  <a:pt x="11671411" y="366665"/>
                </a:lnTo>
                <a:cubicBezTo>
                  <a:pt x="11666648" y="333375"/>
                  <a:pt x="11671411" y="295275"/>
                  <a:pt x="11671411" y="257175"/>
                </a:cubicBezTo>
                <a:lnTo>
                  <a:pt x="11676173" y="233363"/>
                </a:lnTo>
                <a:lnTo>
                  <a:pt x="11671411" y="238125"/>
                </a:lnTo>
                <a:close/>
                <a:moveTo>
                  <a:pt x="11376183" y="195263"/>
                </a:moveTo>
                <a:cubicBezTo>
                  <a:pt x="11376183" y="200025"/>
                  <a:pt x="11380946" y="200025"/>
                  <a:pt x="11380946" y="209550"/>
                </a:cubicBezTo>
                <a:cubicBezTo>
                  <a:pt x="11380946" y="223838"/>
                  <a:pt x="11361896" y="228600"/>
                  <a:pt x="11361896" y="238125"/>
                </a:cubicBezTo>
                <a:cubicBezTo>
                  <a:pt x="11361896" y="252413"/>
                  <a:pt x="11390471" y="280988"/>
                  <a:pt x="11404758" y="295275"/>
                </a:cubicBezTo>
                <a:cubicBezTo>
                  <a:pt x="11380946" y="280988"/>
                  <a:pt x="11342846" y="247650"/>
                  <a:pt x="11333321" y="214313"/>
                </a:cubicBezTo>
                <a:cubicBezTo>
                  <a:pt x="11338083" y="209550"/>
                  <a:pt x="11347608" y="200025"/>
                  <a:pt x="11357133" y="195263"/>
                </a:cubicBezTo>
                <a:lnTo>
                  <a:pt x="11376183" y="195263"/>
                </a:lnTo>
                <a:close/>
                <a:moveTo>
                  <a:pt x="11314271" y="180975"/>
                </a:moveTo>
                <a:cubicBezTo>
                  <a:pt x="11319033" y="176213"/>
                  <a:pt x="11328558" y="176213"/>
                  <a:pt x="11338083" y="176213"/>
                </a:cubicBezTo>
                <a:cubicBezTo>
                  <a:pt x="11333321" y="180975"/>
                  <a:pt x="11323796" y="180975"/>
                  <a:pt x="11314271" y="180975"/>
                </a:cubicBezTo>
                <a:close/>
                <a:moveTo>
                  <a:pt x="11657123" y="185738"/>
                </a:moveTo>
                <a:cubicBezTo>
                  <a:pt x="11647598" y="176213"/>
                  <a:pt x="11557111" y="95250"/>
                  <a:pt x="11528536" y="95250"/>
                </a:cubicBezTo>
                <a:cubicBezTo>
                  <a:pt x="11514248" y="95250"/>
                  <a:pt x="11485673" y="133350"/>
                  <a:pt x="11476196" y="133350"/>
                </a:cubicBezTo>
                <a:cubicBezTo>
                  <a:pt x="11461908" y="133350"/>
                  <a:pt x="11461908" y="128588"/>
                  <a:pt x="11457146" y="128588"/>
                </a:cubicBezTo>
                <a:cubicBezTo>
                  <a:pt x="11485673" y="109538"/>
                  <a:pt x="11490436" y="95250"/>
                  <a:pt x="11523773" y="95250"/>
                </a:cubicBezTo>
                <a:cubicBezTo>
                  <a:pt x="11552348" y="95250"/>
                  <a:pt x="11652361" y="147638"/>
                  <a:pt x="11657123" y="185738"/>
                </a:cubicBezTo>
                <a:close/>
                <a:moveTo>
                  <a:pt x="11633311" y="119063"/>
                </a:moveTo>
                <a:cubicBezTo>
                  <a:pt x="11676173" y="157163"/>
                  <a:pt x="11699986" y="214313"/>
                  <a:pt x="11699986" y="261938"/>
                </a:cubicBezTo>
                <a:cubicBezTo>
                  <a:pt x="11699986" y="390477"/>
                  <a:pt x="11704748" y="409527"/>
                  <a:pt x="11709511" y="442865"/>
                </a:cubicBezTo>
                <a:cubicBezTo>
                  <a:pt x="11676173" y="404765"/>
                  <a:pt x="11628548" y="385715"/>
                  <a:pt x="11628548" y="357140"/>
                </a:cubicBezTo>
                <a:cubicBezTo>
                  <a:pt x="11628548" y="342900"/>
                  <a:pt x="11647598" y="280988"/>
                  <a:pt x="11647598" y="271463"/>
                </a:cubicBezTo>
                <a:cubicBezTo>
                  <a:pt x="11647598" y="209550"/>
                  <a:pt x="11585686" y="161925"/>
                  <a:pt x="11528536" y="128588"/>
                </a:cubicBezTo>
                <a:cubicBezTo>
                  <a:pt x="11519011" y="138113"/>
                  <a:pt x="11509486" y="142875"/>
                  <a:pt x="11499961" y="152400"/>
                </a:cubicBezTo>
                <a:cubicBezTo>
                  <a:pt x="11499961" y="152400"/>
                  <a:pt x="11495198" y="157163"/>
                  <a:pt x="11509486" y="157163"/>
                </a:cubicBezTo>
                <a:cubicBezTo>
                  <a:pt x="11519011" y="157163"/>
                  <a:pt x="11514248" y="147638"/>
                  <a:pt x="11528536" y="147638"/>
                </a:cubicBezTo>
                <a:cubicBezTo>
                  <a:pt x="11538061" y="147638"/>
                  <a:pt x="11585686" y="171450"/>
                  <a:pt x="11604736" y="195263"/>
                </a:cubicBezTo>
                <a:cubicBezTo>
                  <a:pt x="11623786" y="214313"/>
                  <a:pt x="11633311" y="257175"/>
                  <a:pt x="11633311" y="266700"/>
                </a:cubicBezTo>
                <a:cubicBezTo>
                  <a:pt x="11633311" y="304800"/>
                  <a:pt x="11609498" y="304800"/>
                  <a:pt x="11576161" y="304800"/>
                </a:cubicBezTo>
                <a:cubicBezTo>
                  <a:pt x="11576161" y="323850"/>
                  <a:pt x="11571398" y="347615"/>
                  <a:pt x="11561873" y="361902"/>
                </a:cubicBezTo>
                <a:cubicBezTo>
                  <a:pt x="11495198" y="357140"/>
                  <a:pt x="11414283" y="385715"/>
                  <a:pt x="11414283" y="471440"/>
                </a:cubicBezTo>
                <a:cubicBezTo>
                  <a:pt x="11414283" y="480965"/>
                  <a:pt x="11423808" y="523827"/>
                  <a:pt x="11428571" y="557165"/>
                </a:cubicBezTo>
                <a:cubicBezTo>
                  <a:pt x="11419046" y="552402"/>
                  <a:pt x="11404758" y="542877"/>
                  <a:pt x="11399996" y="542877"/>
                </a:cubicBezTo>
                <a:cubicBezTo>
                  <a:pt x="11380946" y="538115"/>
                  <a:pt x="11361896" y="504777"/>
                  <a:pt x="11338083" y="514302"/>
                </a:cubicBezTo>
                <a:cubicBezTo>
                  <a:pt x="11338083" y="504777"/>
                  <a:pt x="11342846" y="504777"/>
                  <a:pt x="11338083" y="500015"/>
                </a:cubicBezTo>
                <a:cubicBezTo>
                  <a:pt x="11333321" y="504777"/>
                  <a:pt x="11333321" y="509540"/>
                  <a:pt x="11323796" y="509540"/>
                </a:cubicBezTo>
                <a:cubicBezTo>
                  <a:pt x="11290458" y="509540"/>
                  <a:pt x="11290458" y="423815"/>
                  <a:pt x="11290458" y="423815"/>
                </a:cubicBezTo>
                <a:cubicBezTo>
                  <a:pt x="11290458" y="376190"/>
                  <a:pt x="11323796" y="304800"/>
                  <a:pt x="11371421" y="304800"/>
                </a:cubicBezTo>
                <a:cubicBezTo>
                  <a:pt x="11385708" y="304800"/>
                  <a:pt x="11371421" y="314325"/>
                  <a:pt x="11385708" y="314325"/>
                </a:cubicBezTo>
                <a:cubicBezTo>
                  <a:pt x="11395233" y="314325"/>
                  <a:pt x="11376183" y="304800"/>
                  <a:pt x="11390471" y="304800"/>
                </a:cubicBezTo>
                <a:cubicBezTo>
                  <a:pt x="11399996" y="304800"/>
                  <a:pt x="11419046" y="319088"/>
                  <a:pt x="11433333" y="328613"/>
                </a:cubicBezTo>
                <a:lnTo>
                  <a:pt x="11442858" y="328613"/>
                </a:lnTo>
                <a:cubicBezTo>
                  <a:pt x="11433333" y="319088"/>
                  <a:pt x="11419046" y="304800"/>
                  <a:pt x="11409521" y="300038"/>
                </a:cubicBezTo>
                <a:cubicBezTo>
                  <a:pt x="11457146" y="280988"/>
                  <a:pt x="11547586" y="280988"/>
                  <a:pt x="11552348" y="228600"/>
                </a:cubicBezTo>
                <a:cubicBezTo>
                  <a:pt x="11561873" y="233363"/>
                  <a:pt x="11571398" y="242888"/>
                  <a:pt x="11580923" y="247650"/>
                </a:cubicBezTo>
                <a:lnTo>
                  <a:pt x="11590448" y="238125"/>
                </a:lnTo>
                <a:cubicBezTo>
                  <a:pt x="11576161" y="219075"/>
                  <a:pt x="11552348" y="204788"/>
                  <a:pt x="11538061" y="195263"/>
                </a:cubicBezTo>
                <a:lnTo>
                  <a:pt x="11547586" y="195263"/>
                </a:lnTo>
                <a:cubicBezTo>
                  <a:pt x="11571398" y="209550"/>
                  <a:pt x="11576161" y="223838"/>
                  <a:pt x="11604736" y="228600"/>
                </a:cubicBezTo>
                <a:cubicBezTo>
                  <a:pt x="11580923" y="190500"/>
                  <a:pt x="11547586" y="176213"/>
                  <a:pt x="11523773" y="171450"/>
                </a:cubicBezTo>
                <a:cubicBezTo>
                  <a:pt x="11523773" y="185738"/>
                  <a:pt x="11519011" y="209550"/>
                  <a:pt x="11499961" y="209550"/>
                </a:cubicBezTo>
                <a:cubicBezTo>
                  <a:pt x="11490436" y="209550"/>
                  <a:pt x="11480958" y="195263"/>
                  <a:pt x="11480958" y="185738"/>
                </a:cubicBezTo>
                <a:cubicBezTo>
                  <a:pt x="11480958" y="171450"/>
                  <a:pt x="11490436" y="161925"/>
                  <a:pt x="11490436" y="142875"/>
                </a:cubicBezTo>
                <a:cubicBezTo>
                  <a:pt x="11461908" y="166688"/>
                  <a:pt x="11461908" y="190500"/>
                  <a:pt x="11438096" y="190500"/>
                </a:cubicBezTo>
                <a:cubicBezTo>
                  <a:pt x="11423808" y="190500"/>
                  <a:pt x="11399996" y="171450"/>
                  <a:pt x="11385708" y="161925"/>
                </a:cubicBezTo>
                <a:cubicBezTo>
                  <a:pt x="11390471" y="161925"/>
                  <a:pt x="11399996" y="176213"/>
                  <a:pt x="11419046" y="171450"/>
                </a:cubicBezTo>
                <a:cubicBezTo>
                  <a:pt x="11409521" y="161925"/>
                  <a:pt x="11399996" y="142875"/>
                  <a:pt x="11385708" y="142875"/>
                </a:cubicBezTo>
                <a:cubicBezTo>
                  <a:pt x="11376183" y="142875"/>
                  <a:pt x="11376183" y="157163"/>
                  <a:pt x="11361896" y="157163"/>
                </a:cubicBezTo>
                <a:cubicBezTo>
                  <a:pt x="11352371" y="157163"/>
                  <a:pt x="11347608" y="147638"/>
                  <a:pt x="11338083" y="142875"/>
                </a:cubicBezTo>
                <a:cubicBezTo>
                  <a:pt x="11323796" y="138113"/>
                  <a:pt x="11304746" y="142875"/>
                  <a:pt x="11290458" y="138113"/>
                </a:cubicBezTo>
                <a:cubicBezTo>
                  <a:pt x="11290458" y="133350"/>
                  <a:pt x="11295221" y="133350"/>
                  <a:pt x="11295221" y="119063"/>
                </a:cubicBezTo>
                <a:cubicBezTo>
                  <a:pt x="11295221" y="100013"/>
                  <a:pt x="11242834" y="95250"/>
                  <a:pt x="11233309" y="90488"/>
                </a:cubicBezTo>
                <a:cubicBezTo>
                  <a:pt x="11242834" y="85725"/>
                  <a:pt x="11252359" y="80963"/>
                  <a:pt x="11261883" y="80963"/>
                </a:cubicBezTo>
                <a:cubicBezTo>
                  <a:pt x="11276171" y="80963"/>
                  <a:pt x="11299983" y="90488"/>
                  <a:pt x="11323796" y="95250"/>
                </a:cubicBezTo>
                <a:cubicBezTo>
                  <a:pt x="11342846" y="100013"/>
                  <a:pt x="11371421" y="95250"/>
                  <a:pt x="11390471" y="100013"/>
                </a:cubicBezTo>
                <a:cubicBezTo>
                  <a:pt x="11404758" y="100013"/>
                  <a:pt x="11409521" y="114300"/>
                  <a:pt x="11419046" y="123825"/>
                </a:cubicBezTo>
                <a:cubicBezTo>
                  <a:pt x="11419046" y="123825"/>
                  <a:pt x="11423808" y="119063"/>
                  <a:pt x="11423808" y="114300"/>
                </a:cubicBezTo>
                <a:cubicBezTo>
                  <a:pt x="11428571" y="109538"/>
                  <a:pt x="11423808" y="100013"/>
                  <a:pt x="11423808" y="90488"/>
                </a:cubicBezTo>
                <a:cubicBezTo>
                  <a:pt x="11447621" y="57150"/>
                  <a:pt x="11461908" y="52388"/>
                  <a:pt x="11485673" y="52388"/>
                </a:cubicBezTo>
                <a:cubicBezTo>
                  <a:pt x="11523773" y="52388"/>
                  <a:pt x="11595211" y="85725"/>
                  <a:pt x="11633311" y="119063"/>
                </a:cubicBezTo>
                <a:close/>
                <a:moveTo>
                  <a:pt x="11580923" y="61913"/>
                </a:moveTo>
                <a:cubicBezTo>
                  <a:pt x="11590448" y="61913"/>
                  <a:pt x="11595211" y="52388"/>
                  <a:pt x="11604736" y="42863"/>
                </a:cubicBezTo>
                <a:cubicBezTo>
                  <a:pt x="11609498" y="47625"/>
                  <a:pt x="11609498" y="42863"/>
                  <a:pt x="11609498" y="57150"/>
                </a:cubicBezTo>
                <a:cubicBezTo>
                  <a:pt x="11609498" y="66675"/>
                  <a:pt x="11599973" y="76200"/>
                  <a:pt x="11590448" y="76200"/>
                </a:cubicBezTo>
                <a:cubicBezTo>
                  <a:pt x="11576161" y="76200"/>
                  <a:pt x="11499961" y="38100"/>
                  <a:pt x="11485673" y="38100"/>
                </a:cubicBezTo>
                <a:cubicBezTo>
                  <a:pt x="11466671" y="38100"/>
                  <a:pt x="11433333" y="61913"/>
                  <a:pt x="11419046" y="80963"/>
                </a:cubicBezTo>
                <a:cubicBezTo>
                  <a:pt x="11419046" y="80963"/>
                  <a:pt x="11414283" y="80963"/>
                  <a:pt x="11409521" y="76200"/>
                </a:cubicBezTo>
                <a:cubicBezTo>
                  <a:pt x="11404758" y="76200"/>
                  <a:pt x="11409521" y="71438"/>
                  <a:pt x="11404758" y="66675"/>
                </a:cubicBezTo>
                <a:cubicBezTo>
                  <a:pt x="11404758" y="66675"/>
                  <a:pt x="11414283" y="61913"/>
                  <a:pt x="11399996" y="61913"/>
                </a:cubicBezTo>
                <a:cubicBezTo>
                  <a:pt x="11390471" y="61913"/>
                  <a:pt x="11385708" y="76200"/>
                  <a:pt x="11371421" y="76200"/>
                </a:cubicBezTo>
                <a:cubicBezTo>
                  <a:pt x="11361896" y="76200"/>
                  <a:pt x="11352371" y="61913"/>
                  <a:pt x="11342846" y="61913"/>
                </a:cubicBezTo>
                <a:cubicBezTo>
                  <a:pt x="11328558" y="61913"/>
                  <a:pt x="11333321" y="71438"/>
                  <a:pt x="11323796" y="76200"/>
                </a:cubicBezTo>
                <a:cubicBezTo>
                  <a:pt x="11366658" y="-9525"/>
                  <a:pt x="11442858" y="33338"/>
                  <a:pt x="11504723" y="9525"/>
                </a:cubicBezTo>
                <a:cubicBezTo>
                  <a:pt x="11509486" y="23813"/>
                  <a:pt x="11566636" y="61913"/>
                  <a:pt x="11580923" y="61913"/>
                </a:cubicBezTo>
                <a:close/>
                <a:moveTo>
                  <a:pt x="6619018" y="4209526"/>
                </a:moveTo>
                <a:cubicBezTo>
                  <a:pt x="6623781" y="4209526"/>
                  <a:pt x="6619018" y="4214289"/>
                  <a:pt x="6628543" y="4214289"/>
                </a:cubicBezTo>
                <a:cubicBezTo>
                  <a:pt x="6642831" y="4214289"/>
                  <a:pt x="6766656" y="4176189"/>
                  <a:pt x="6833331" y="4147661"/>
                </a:cubicBezTo>
                <a:cubicBezTo>
                  <a:pt x="6919008" y="4114324"/>
                  <a:pt x="7004733" y="4066699"/>
                  <a:pt x="7090458" y="4004786"/>
                </a:cubicBezTo>
                <a:cubicBezTo>
                  <a:pt x="7114270" y="3985736"/>
                  <a:pt x="7161895" y="3966686"/>
                  <a:pt x="7180945" y="3933349"/>
                </a:cubicBezTo>
                <a:cubicBezTo>
                  <a:pt x="7199995" y="3904774"/>
                  <a:pt x="7195233" y="3866674"/>
                  <a:pt x="7204758" y="3833336"/>
                </a:cubicBezTo>
                <a:cubicBezTo>
                  <a:pt x="7219045" y="3828574"/>
                  <a:pt x="7238095" y="3823811"/>
                  <a:pt x="7257145" y="3819049"/>
                </a:cubicBezTo>
                <a:cubicBezTo>
                  <a:pt x="7261908" y="3823811"/>
                  <a:pt x="7261908" y="3823811"/>
                  <a:pt x="7261908" y="3833336"/>
                </a:cubicBezTo>
                <a:cubicBezTo>
                  <a:pt x="7261908" y="3847624"/>
                  <a:pt x="7252383" y="3852386"/>
                  <a:pt x="7252383" y="3866674"/>
                </a:cubicBezTo>
                <a:lnTo>
                  <a:pt x="7252383" y="3909536"/>
                </a:lnTo>
                <a:cubicBezTo>
                  <a:pt x="7252383" y="3909536"/>
                  <a:pt x="7247620" y="3914299"/>
                  <a:pt x="7261908" y="3914299"/>
                </a:cubicBezTo>
                <a:cubicBezTo>
                  <a:pt x="7271433" y="3914299"/>
                  <a:pt x="7485698" y="3861911"/>
                  <a:pt x="7595235" y="3833336"/>
                </a:cubicBezTo>
                <a:cubicBezTo>
                  <a:pt x="7680913" y="3814286"/>
                  <a:pt x="7776163" y="3790474"/>
                  <a:pt x="7866650" y="3771472"/>
                </a:cubicBezTo>
                <a:cubicBezTo>
                  <a:pt x="8295227" y="3676222"/>
                  <a:pt x="8738092" y="3576209"/>
                  <a:pt x="9171432" y="3471434"/>
                </a:cubicBezTo>
                <a:cubicBezTo>
                  <a:pt x="9190482" y="3466672"/>
                  <a:pt x="9190482" y="3438097"/>
                  <a:pt x="9190482" y="3423809"/>
                </a:cubicBezTo>
                <a:cubicBezTo>
                  <a:pt x="9190482" y="3404759"/>
                  <a:pt x="9180957" y="3404759"/>
                  <a:pt x="9176194" y="3376232"/>
                </a:cubicBezTo>
                <a:cubicBezTo>
                  <a:pt x="9219009" y="3380994"/>
                  <a:pt x="9247584" y="3380994"/>
                  <a:pt x="9280922" y="3380994"/>
                </a:cubicBezTo>
                <a:cubicBezTo>
                  <a:pt x="9285684" y="3409522"/>
                  <a:pt x="9266634" y="3447622"/>
                  <a:pt x="9299972" y="3490484"/>
                </a:cubicBezTo>
                <a:cubicBezTo>
                  <a:pt x="9428559" y="3633359"/>
                  <a:pt x="9576197" y="3852386"/>
                  <a:pt x="9757124" y="3952399"/>
                </a:cubicBezTo>
                <a:cubicBezTo>
                  <a:pt x="9795224" y="3976211"/>
                  <a:pt x="9842849" y="3976211"/>
                  <a:pt x="9890474" y="3985736"/>
                </a:cubicBezTo>
                <a:cubicBezTo>
                  <a:pt x="9890474" y="3976211"/>
                  <a:pt x="9890474" y="3961924"/>
                  <a:pt x="9885711" y="3952399"/>
                </a:cubicBezTo>
                <a:cubicBezTo>
                  <a:pt x="9904761" y="3957161"/>
                  <a:pt x="9928574" y="3961924"/>
                  <a:pt x="9947624" y="3966686"/>
                </a:cubicBezTo>
                <a:cubicBezTo>
                  <a:pt x="9942861" y="3971449"/>
                  <a:pt x="9938099" y="3980974"/>
                  <a:pt x="9933336" y="3985736"/>
                </a:cubicBezTo>
                <a:cubicBezTo>
                  <a:pt x="9933336" y="3985736"/>
                  <a:pt x="9938099" y="3990499"/>
                  <a:pt x="9942861" y="3990499"/>
                </a:cubicBezTo>
                <a:cubicBezTo>
                  <a:pt x="9985677" y="4000024"/>
                  <a:pt x="10061877" y="4009549"/>
                  <a:pt x="10071402" y="4009549"/>
                </a:cubicBezTo>
                <a:lnTo>
                  <a:pt x="10085689" y="4004786"/>
                </a:lnTo>
                <a:lnTo>
                  <a:pt x="10085689" y="3799999"/>
                </a:lnTo>
                <a:cubicBezTo>
                  <a:pt x="10090452" y="3804761"/>
                  <a:pt x="10095214" y="3804761"/>
                  <a:pt x="10104739" y="3804761"/>
                </a:cubicBezTo>
                <a:lnTo>
                  <a:pt x="10104739" y="4009549"/>
                </a:lnTo>
                <a:lnTo>
                  <a:pt x="10152364" y="4009549"/>
                </a:lnTo>
                <a:cubicBezTo>
                  <a:pt x="10142839" y="4033361"/>
                  <a:pt x="10152364" y="4033361"/>
                  <a:pt x="10157127" y="4080986"/>
                </a:cubicBezTo>
                <a:cubicBezTo>
                  <a:pt x="10142839" y="4085749"/>
                  <a:pt x="10128552" y="4085749"/>
                  <a:pt x="10114264" y="4080986"/>
                </a:cubicBezTo>
                <a:cubicBezTo>
                  <a:pt x="10109502" y="4085749"/>
                  <a:pt x="10109502" y="4095274"/>
                  <a:pt x="10109502" y="4204764"/>
                </a:cubicBezTo>
                <a:cubicBezTo>
                  <a:pt x="10109502" y="4214289"/>
                  <a:pt x="10099977" y="4228576"/>
                  <a:pt x="10099977" y="4238101"/>
                </a:cubicBezTo>
                <a:cubicBezTo>
                  <a:pt x="10099977" y="4447651"/>
                  <a:pt x="10099977" y="4457176"/>
                  <a:pt x="10104739" y="4461939"/>
                </a:cubicBezTo>
                <a:cubicBezTo>
                  <a:pt x="10114264" y="4433364"/>
                  <a:pt x="10109502" y="4509564"/>
                  <a:pt x="10114264" y="4361926"/>
                </a:cubicBezTo>
                <a:cubicBezTo>
                  <a:pt x="10238089" y="4376214"/>
                  <a:pt x="10300002" y="4390501"/>
                  <a:pt x="10447592" y="4385739"/>
                </a:cubicBezTo>
                <a:cubicBezTo>
                  <a:pt x="10376154" y="4409551"/>
                  <a:pt x="10300002" y="4428601"/>
                  <a:pt x="10228564" y="4442889"/>
                </a:cubicBezTo>
                <a:cubicBezTo>
                  <a:pt x="10238089" y="4447651"/>
                  <a:pt x="10242852" y="4447651"/>
                  <a:pt x="10252377" y="4447651"/>
                </a:cubicBezTo>
                <a:lnTo>
                  <a:pt x="10666667" y="4409551"/>
                </a:lnTo>
                <a:lnTo>
                  <a:pt x="10666667" y="4104799"/>
                </a:lnTo>
                <a:cubicBezTo>
                  <a:pt x="10666667" y="4104799"/>
                  <a:pt x="10666667" y="4100036"/>
                  <a:pt x="10657142" y="4100036"/>
                </a:cubicBezTo>
                <a:cubicBezTo>
                  <a:pt x="10642854" y="4100036"/>
                  <a:pt x="10633329" y="4109561"/>
                  <a:pt x="10623804" y="4114324"/>
                </a:cubicBezTo>
                <a:cubicBezTo>
                  <a:pt x="10633329" y="4133374"/>
                  <a:pt x="10652379" y="4166664"/>
                  <a:pt x="10652379" y="4176189"/>
                </a:cubicBezTo>
                <a:cubicBezTo>
                  <a:pt x="10652379" y="4190476"/>
                  <a:pt x="10652379" y="4195239"/>
                  <a:pt x="10647617" y="4204764"/>
                </a:cubicBezTo>
                <a:cubicBezTo>
                  <a:pt x="10638092" y="4195239"/>
                  <a:pt x="10633329" y="4176189"/>
                  <a:pt x="10623804" y="4166664"/>
                </a:cubicBezTo>
                <a:cubicBezTo>
                  <a:pt x="10609517" y="4142899"/>
                  <a:pt x="10585704" y="4138136"/>
                  <a:pt x="10561892" y="4119086"/>
                </a:cubicBezTo>
                <a:lnTo>
                  <a:pt x="10561892" y="3952399"/>
                </a:lnTo>
                <a:cubicBezTo>
                  <a:pt x="10599992" y="3861911"/>
                  <a:pt x="10690479" y="3776186"/>
                  <a:pt x="10666667" y="3695272"/>
                </a:cubicBezTo>
                <a:lnTo>
                  <a:pt x="10680954" y="3695272"/>
                </a:lnTo>
                <a:lnTo>
                  <a:pt x="10680954" y="4404789"/>
                </a:lnTo>
                <a:lnTo>
                  <a:pt x="10976181" y="4376214"/>
                </a:lnTo>
                <a:cubicBezTo>
                  <a:pt x="11028569" y="4404789"/>
                  <a:pt x="11080956" y="4438126"/>
                  <a:pt x="11128534" y="4466701"/>
                </a:cubicBezTo>
                <a:lnTo>
                  <a:pt x="11147584" y="3747659"/>
                </a:lnTo>
                <a:lnTo>
                  <a:pt x="11147584" y="3185732"/>
                </a:lnTo>
                <a:cubicBezTo>
                  <a:pt x="11152346" y="3171444"/>
                  <a:pt x="11152346" y="3152394"/>
                  <a:pt x="11157109" y="3138107"/>
                </a:cubicBezTo>
                <a:lnTo>
                  <a:pt x="11157109" y="2747629"/>
                </a:lnTo>
                <a:cubicBezTo>
                  <a:pt x="11152346" y="2742867"/>
                  <a:pt x="11147584" y="2742867"/>
                  <a:pt x="11138059" y="2742867"/>
                </a:cubicBezTo>
                <a:lnTo>
                  <a:pt x="11138059" y="2371439"/>
                </a:lnTo>
                <a:cubicBezTo>
                  <a:pt x="11071431" y="2376202"/>
                  <a:pt x="11014281" y="2361914"/>
                  <a:pt x="10952369" y="2328577"/>
                </a:cubicBezTo>
                <a:cubicBezTo>
                  <a:pt x="10938081" y="2323814"/>
                  <a:pt x="10928556" y="2300002"/>
                  <a:pt x="10914269" y="2285714"/>
                </a:cubicBezTo>
                <a:cubicBezTo>
                  <a:pt x="10885694" y="2261902"/>
                  <a:pt x="10833306" y="2276189"/>
                  <a:pt x="10809494" y="2271427"/>
                </a:cubicBezTo>
                <a:cubicBezTo>
                  <a:pt x="10785681" y="2266664"/>
                  <a:pt x="10761869" y="2247662"/>
                  <a:pt x="10742819" y="2233374"/>
                </a:cubicBezTo>
                <a:cubicBezTo>
                  <a:pt x="10704767" y="2209562"/>
                  <a:pt x="10714292" y="2166699"/>
                  <a:pt x="10695242" y="2138124"/>
                </a:cubicBezTo>
                <a:cubicBezTo>
                  <a:pt x="10685717" y="2147649"/>
                  <a:pt x="10676192" y="2152412"/>
                  <a:pt x="10661904" y="2152412"/>
                </a:cubicBezTo>
                <a:cubicBezTo>
                  <a:pt x="10638092" y="2152412"/>
                  <a:pt x="10642854" y="2133362"/>
                  <a:pt x="10623804" y="2109549"/>
                </a:cubicBezTo>
                <a:cubicBezTo>
                  <a:pt x="10590467" y="2066687"/>
                  <a:pt x="10590467" y="2066687"/>
                  <a:pt x="10590467" y="2033349"/>
                </a:cubicBezTo>
                <a:cubicBezTo>
                  <a:pt x="10590467" y="1985724"/>
                  <a:pt x="10628567" y="1928574"/>
                  <a:pt x="10628567" y="1919049"/>
                </a:cubicBezTo>
                <a:cubicBezTo>
                  <a:pt x="10628567" y="1909524"/>
                  <a:pt x="10590467" y="1861947"/>
                  <a:pt x="10590467" y="1828610"/>
                </a:cubicBezTo>
                <a:cubicBezTo>
                  <a:pt x="10590467" y="1814322"/>
                  <a:pt x="10619042" y="1747647"/>
                  <a:pt x="10619042" y="1738122"/>
                </a:cubicBezTo>
                <a:cubicBezTo>
                  <a:pt x="10619042" y="1723835"/>
                  <a:pt x="10580942" y="1647635"/>
                  <a:pt x="10580942" y="1633347"/>
                </a:cubicBezTo>
                <a:cubicBezTo>
                  <a:pt x="10580942" y="1604772"/>
                  <a:pt x="10604754" y="1566672"/>
                  <a:pt x="10614279" y="1542860"/>
                </a:cubicBezTo>
                <a:cubicBezTo>
                  <a:pt x="10619042" y="1528572"/>
                  <a:pt x="10619042" y="1504760"/>
                  <a:pt x="10628567" y="1495235"/>
                </a:cubicBezTo>
                <a:cubicBezTo>
                  <a:pt x="10642854" y="1471470"/>
                  <a:pt x="10666667" y="1461945"/>
                  <a:pt x="10685717" y="1452420"/>
                </a:cubicBezTo>
                <a:cubicBezTo>
                  <a:pt x="10723769" y="1428607"/>
                  <a:pt x="10747581" y="1409557"/>
                  <a:pt x="10771394" y="1409557"/>
                </a:cubicBezTo>
                <a:cubicBezTo>
                  <a:pt x="10785681" y="1409557"/>
                  <a:pt x="10866644" y="1414320"/>
                  <a:pt x="10904744" y="1442895"/>
                </a:cubicBezTo>
                <a:cubicBezTo>
                  <a:pt x="10933319" y="1461945"/>
                  <a:pt x="10928556" y="1528572"/>
                  <a:pt x="10957131" y="1528572"/>
                </a:cubicBezTo>
                <a:cubicBezTo>
                  <a:pt x="10971419" y="1528572"/>
                  <a:pt x="11004756" y="1519047"/>
                  <a:pt x="11014281" y="1519047"/>
                </a:cubicBezTo>
                <a:cubicBezTo>
                  <a:pt x="11047619" y="1519047"/>
                  <a:pt x="11052381" y="1514285"/>
                  <a:pt x="11090481" y="1533335"/>
                </a:cubicBezTo>
                <a:cubicBezTo>
                  <a:pt x="11095244" y="1538097"/>
                  <a:pt x="11123771" y="1571435"/>
                  <a:pt x="11142821" y="1566672"/>
                </a:cubicBezTo>
                <a:cubicBezTo>
                  <a:pt x="11138059" y="1542860"/>
                  <a:pt x="11133296" y="1499997"/>
                  <a:pt x="11133296" y="1490472"/>
                </a:cubicBezTo>
                <a:cubicBezTo>
                  <a:pt x="11133296" y="1438132"/>
                  <a:pt x="11166634" y="1428607"/>
                  <a:pt x="11166634" y="1404795"/>
                </a:cubicBezTo>
                <a:cubicBezTo>
                  <a:pt x="11166634" y="1376220"/>
                  <a:pt x="10995231" y="1385745"/>
                  <a:pt x="10995231" y="1266682"/>
                </a:cubicBezTo>
                <a:cubicBezTo>
                  <a:pt x="10995231" y="1180957"/>
                  <a:pt x="11100006" y="1100042"/>
                  <a:pt x="11100006" y="1080992"/>
                </a:cubicBezTo>
                <a:cubicBezTo>
                  <a:pt x="11100006" y="1047655"/>
                  <a:pt x="11061906" y="1061942"/>
                  <a:pt x="11033331" y="1019080"/>
                </a:cubicBezTo>
                <a:cubicBezTo>
                  <a:pt x="10999994" y="971455"/>
                  <a:pt x="11004756" y="957167"/>
                  <a:pt x="11004756" y="919067"/>
                </a:cubicBezTo>
                <a:cubicBezTo>
                  <a:pt x="11004756" y="771430"/>
                  <a:pt x="11252359" y="776192"/>
                  <a:pt x="11299983" y="752380"/>
                </a:cubicBezTo>
                <a:cubicBezTo>
                  <a:pt x="11304746" y="752380"/>
                  <a:pt x="11304746" y="742855"/>
                  <a:pt x="11304746" y="733330"/>
                </a:cubicBezTo>
                <a:cubicBezTo>
                  <a:pt x="11304746" y="695277"/>
                  <a:pt x="11319033" y="671465"/>
                  <a:pt x="11319033" y="642890"/>
                </a:cubicBezTo>
                <a:cubicBezTo>
                  <a:pt x="11319033" y="633365"/>
                  <a:pt x="11299983" y="604790"/>
                  <a:pt x="11299983" y="595265"/>
                </a:cubicBezTo>
                <a:lnTo>
                  <a:pt x="11299983" y="490490"/>
                </a:lnTo>
                <a:cubicBezTo>
                  <a:pt x="11276171" y="457152"/>
                  <a:pt x="11280933" y="452390"/>
                  <a:pt x="11280933" y="423815"/>
                </a:cubicBezTo>
                <a:cubicBezTo>
                  <a:pt x="11280933" y="366665"/>
                  <a:pt x="11323796" y="338138"/>
                  <a:pt x="11323796" y="319088"/>
                </a:cubicBezTo>
                <a:cubicBezTo>
                  <a:pt x="11323796" y="309563"/>
                  <a:pt x="11271408" y="223838"/>
                  <a:pt x="11271408" y="214313"/>
                </a:cubicBezTo>
                <a:cubicBezTo>
                  <a:pt x="11271408" y="200025"/>
                  <a:pt x="11280933" y="204788"/>
                  <a:pt x="11280933" y="190500"/>
                </a:cubicBezTo>
                <a:cubicBezTo>
                  <a:pt x="11280933" y="171450"/>
                  <a:pt x="11214259" y="147638"/>
                  <a:pt x="11214259" y="104775"/>
                </a:cubicBezTo>
                <a:cubicBezTo>
                  <a:pt x="11214259" y="57150"/>
                  <a:pt x="11304746" y="76200"/>
                  <a:pt x="11309508" y="80963"/>
                </a:cubicBezTo>
                <a:cubicBezTo>
                  <a:pt x="11347608" y="-19050"/>
                  <a:pt x="11438096" y="23813"/>
                  <a:pt x="11499961" y="0"/>
                </a:cubicBezTo>
                <a:lnTo>
                  <a:pt x="11504723" y="0"/>
                </a:lnTo>
                <a:cubicBezTo>
                  <a:pt x="11514248" y="9525"/>
                  <a:pt x="11519011" y="19050"/>
                  <a:pt x="11528536" y="23813"/>
                </a:cubicBezTo>
                <a:cubicBezTo>
                  <a:pt x="11542823" y="38100"/>
                  <a:pt x="11571398" y="52388"/>
                  <a:pt x="11580923" y="52388"/>
                </a:cubicBezTo>
                <a:cubicBezTo>
                  <a:pt x="11595211" y="52388"/>
                  <a:pt x="11595211" y="38100"/>
                  <a:pt x="11604736" y="33338"/>
                </a:cubicBezTo>
                <a:cubicBezTo>
                  <a:pt x="11614261" y="38100"/>
                  <a:pt x="11619023" y="42863"/>
                  <a:pt x="11619023" y="52388"/>
                </a:cubicBezTo>
                <a:cubicBezTo>
                  <a:pt x="11619023" y="66675"/>
                  <a:pt x="11614261" y="76200"/>
                  <a:pt x="11604736" y="85725"/>
                </a:cubicBezTo>
                <a:cubicBezTo>
                  <a:pt x="11657123" y="123825"/>
                  <a:pt x="11690461" y="195263"/>
                  <a:pt x="11704748" y="247650"/>
                </a:cubicBezTo>
                <a:cubicBezTo>
                  <a:pt x="11738086" y="366665"/>
                  <a:pt x="11761898" y="328613"/>
                  <a:pt x="11761898" y="404765"/>
                </a:cubicBezTo>
                <a:cubicBezTo>
                  <a:pt x="11761898" y="414290"/>
                  <a:pt x="11776186" y="428577"/>
                  <a:pt x="11776186" y="438102"/>
                </a:cubicBezTo>
                <a:cubicBezTo>
                  <a:pt x="11780948" y="447627"/>
                  <a:pt x="11776186" y="461915"/>
                  <a:pt x="11780948" y="471440"/>
                </a:cubicBezTo>
                <a:cubicBezTo>
                  <a:pt x="11785711" y="480965"/>
                  <a:pt x="11799998" y="485727"/>
                  <a:pt x="11804761" y="500015"/>
                </a:cubicBezTo>
                <a:cubicBezTo>
                  <a:pt x="11814286" y="519065"/>
                  <a:pt x="11814286" y="547640"/>
                  <a:pt x="11819048" y="571452"/>
                </a:cubicBezTo>
                <a:cubicBezTo>
                  <a:pt x="11823811" y="585740"/>
                  <a:pt x="11842861" y="600027"/>
                  <a:pt x="11847623" y="623840"/>
                </a:cubicBezTo>
                <a:cubicBezTo>
                  <a:pt x="11852386" y="642890"/>
                  <a:pt x="11847623" y="676227"/>
                  <a:pt x="11852386" y="700040"/>
                </a:cubicBezTo>
                <a:cubicBezTo>
                  <a:pt x="11857148" y="723852"/>
                  <a:pt x="11876150" y="752380"/>
                  <a:pt x="11876150" y="776192"/>
                </a:cubicBezTo>
                <a:cubicBezTo>
                  <a:pt x="11919013" y="795242"/>
                  <a:pt x="12080938" y="819055"/>
                  <a:pt x="12080938" y="923830"/>
                </a:cubicBezTo>
                <a:cubicBezTo>
                  <a:pt x="12080938" y="1014317"/>
                  <a:pt x="11990450" y="1066705"/>
                  <a:pt x="11990450" y="1100042"/>
                </a:cubicBezTo>
                <a:cubicBezTo>
                  <a:pt x="11990450" y="1128570"/>
                  <a:pt x="12038075" y="1157145"/>
                  <a:pt x="12052363" y="1185720"/>
                </a:cubicBezTo>
                <a:cubicBezTo>
                  <a:pt x="12066650" y="1214295"/>
                  <a:pt x="12085700" y="1271445"/>
                  <a:pt x="12085700" y="1280970"/>
                </a:cubicBezTo>
                <a:cubicBezTo>
                  <a:pt x="12085700" y="1295257"/>
                  <a:pt x="12080938" y="1290495"/>
                  <a:pt x="12080938" y="1300020"/>
                </a:cubicBezTo>
                <a:cubicBezTo>
                  <a:pt x="12080938" y="1352407"/>
                  <a:pt x="11933300" y="1385745"/>
                  <a:pt x="11928538" y="1400032"/>
                </a:cubicBezTo>
                <a:cubicBezTo>
                  <a:pt x="11928538" y="1419082"/>
                  <a:pt x="11923775" y="1442895"/>
                  <a:pt x="11923775" y="1457182"/>
                </a:cubicBezTo>
                <a:cubicBezTo>
                  <a:pt x="11923775" y="1466707"/>
                  <a:pt x="11928538" y="1495235"/>
                  <a:pt x="11938063" y="1514285"/>
                </a:cubicBezTo>
                <a:cubicBezTo>
                  <a:pt x="11952350" y="1504760"/>
                  <a:pt x="11976163" y="1499997"/>
                  <a:pt x="11985688" y="1499997"/>
                </a:cubicBezTo>
                <a:cubicBezTo>
                  <a:pt x="11999975" y="1499997"/>
                  <a:pt x="12042838" y="1514285"/>
                  <a:pt x="12071413" y="1528572"/>
                </a:cubicBezTo>
                <a:cubicBezTo>
                  <a:pt x="12080938" y="1466707"/>
                  <a:pt x="12095225" y="1423845"/>
                  <a:pt x="12152375" y="1423845"/>
                </a:cubicBezTo>
                <a:cubicBezTo>
                  <a:pt x="12166663" y="1423845"/>
                  <a:pt x="12176188" y="1428607"/>
                  <a:pt x="12185713" y="1433370"/>
                </a:cubicBezTo>
                <a:cubicBezTo>
                  <a:pt x="12195238" y="1409557"/>
                  <a:pt x="12209525" y="1380982"/>
                  <a:pt x="12228575" y="1357170"/>
                </a:cubicBezTo>
                <a:cubicBezTo>
                  <a:pt x="12242863" y="1338120"/>
                  <a:pt x="12261866" y="1285732"/>
                  <a:pt x="12295204" y="1266682"/>
                </a:cubicBezTo>
                <a:cubicBezTo>
                  <a:pt x="12399979" y="1200007"/>
                  <a:pt x="12552379" y="1171432"/>
                  <a:pt x="12552379" y="1038130"/>
                </a:cubicBezTo>
                <a:cubicBezTo>
                  <a:pt x="12552379" y="1023842"/>
                  <a:pt x="12533329" y="995267"/>
                  <a:pt x="12533329" y="980980"/>
                </a:cubicBezTo>
                <a:cubicBezTo>
                  <a:pt x="12533329" y="947642"/>
                  <a:pt x="12585716" y="942880"/>
                  <a:pt x="12595241" y="942880"/>
                </a:cubicBezTo>
                <a:cubicBezTo>
                  <a:pt x="12704731" y="942880"/>
                  <a:pt x="12714256" y="995267"/>
                  <a:pt x="12714256" y="1080992"/>
                </a:cubicBezTo>
                <a:cubicBezTo>
                  <a:pt x="12714256" y="1271445"/>
                  <a:pt x="12519041" y="1409557"/>
                  <a:pt x="12519041" y="1438132"/>
                </a:cubicBezTo>
                <a:cubicBezTo>
                  <a:pt x="12519041" y="1452420"/>
                  <a:pt x="12542854" y="1480995"/>
                  <a:pt x="12542854" y="1490472"/>
                </a:cubicBezTo>
                <a:cubicBezTo>
                  <a:pt x="12542854" y="1523810"/>
                  <a:pt x="12504754" y="1542860"/>
                  <a:pt x="12495229" y="1576197"/>
                </a:cubicBezTo>
                <a:cubicBezTo>
                  <a:pt x="12490466" y="1580960"/>
                  <a:pt x="12490466" y="1600010"/>
                  <a:pt x="12480941" y="1609535"/>
                </a:cubicBezTo>
                <a:cubicBezTo>
                  <a:pt x="12466654" y="1628585"/>
                  <a:pt x="12442841" y="1638110"/>
                  <a:pt x="12423791" y="1647635"/>
                </a:cubicBezTo>
                <a:cubicBezTo>
                  <a:pt x="12399979" y="1761935"/>
                  <a:pt x="12352354" y="1923812"/>
                  <a:pt x="12204763" y="2019062"/>
                </a:cubicBezTo>
                <a:cubicBezTo>
                  <a:pt x="12195238" y="2023824"/>
                  <a:pt x="12190475" y="2038112"/>
                  <a:pt x="12180950" y="2042874"/>
                </a:cubicBezTo>
                <a:cubicBezTo>
                  <a:pt x="12161900" y="2057162"/>
                  <a:pt x="12133325" y="2071449"/>
                  <a:pt x="12119038" y="2080974"/>
                </a:cubicBezTo>
                <a:cubicBezTo>
                  <a:pt x="12076175" y="2104787"/>
                  <a:pt x="12038075" y="2138124"/>
                  <a:pt x="11995213" y="2161937"/>
                </a:cubicBezTo>
                <a:cubicBezTo>
                  <a:pt x="11980925" y="2171462"/>
                  <a:pt x="11961875" y="2176224"/>
                  <a:pt x="11942825" y="2185749"/>
                </a:cubicBezTo>
                <a:cubicBezTo>
                  <a:pt x="11933300" y="2190512"/>
                  <a:pt x="11919013" y="2190512"/>
                  <a:pt x="11899963" y="2190512"/>
                </a:cubicBezTo>
                <a:lnTo>
                  <a:pt x="11895200" y="2480977"/>
                </a:lnTo>
                <a:lnTo>
                  <a:pt x="11880913" y="2719054"/>
                </a:lnTo>
                <a:lnTo>
                  <a:pt x="11895200" y="3185732"/>
                </a:lnTo>
                <a:lnTo>
                  <a:pt x="11914250" y="3423809"/>
                </a:lnTo>
                <a:lnTo>
                  <a:pt x="11914250" y="4090511"/>
                </a:lnTo>
                <a:cubicBezTo>
                  <a:pt x="11928538" y="4076224"/>
                  <a:pt x="11952350" y="4057174"/>
                  <a:pt x="11976163" y="4047649"/>
                </a:cubicBezTo>
                <a:lnTo>
                  <a:pt x="11961875" y="4033361"/>
                </a:lnTo>
                <a:cubicBezTo>
                  <a:pt x="11980925" y="4028599"/>
                  <a:pt x="12014263" y="4019074"/>
                  <a:pt x="12028550" y="4019074"/>
                </a:cubicBezTo>
                <a:cubicBezTo>
                  <a:pt x="12038075" y="4019074"/>
                  <a:pt x="12109513" y="4038124"/>
                  <a:pt x="12123800" y="4038124"/>
                </a:cubicBezTo>
                <a:cubicBezTo>
                  <a:pt x="12133325" y="4038124"/>
                  <a:pt x="12180950" y="4000024"/>
                  <a:pt x="12195238" y="4000024"/>
                </a:cubicBezTo>
                <a:cubicBezTo>
                  <a:pt x="12233338" y="4000024"/>
                  <a:pt x="12271391" y="4071461"/>
                  <a:pt x="12271391" y="4085749"/>
                </a:cubicBezTo>
                <a:cubicBezTo>
                  <a:pt x="12271391" y="4100036"/>
                  <a:pt x="12261866" y="4109561"/>
                  <a:pt x="12261866" y="4119086"/>
                </a:cubicBezTo>
                <a:cubicBezTo>
                  <a:pt x="12261866" y="4133374"/>
                  <a:pt x="12280916" y="4142899"/>
                  <a:pt x="12295204" y="4152424"/>
                </a:cubicBezTo>
                <a:cubicBezTo>
                  <a:pt x="12299966" y="4119086"/>
                  <a:pt x="12338066" y="4119086"/>
                  <a:pt x="12352354" y="4109561"/>
                </a:cubicBezTo>
                <a:cubicBezTo>
                  <a:pt x="12361879" y="4104799"/>
                  <a:pt x="12361879" y="4095274"/>
                  <a:pt x="12366641" y="4085749"/>
                </a:cubicBezTo>
                <a:cubicBezTo>
                  <a:pt x="12376166" y="4080986"/>
                  <a:pt x="12390454" y="4076224"/>
                  <a:pt x="12399979" y="4076224"/>
                </a:cubicBezTo>
                <a:cubicBezTo>
                  <a:pt x="12414266" y="4076224"/>
                  <a:pt x="12423791" y="4090511"/>
                  <a:pt x="12433316" y="4090511"/>
                </a:cubicBezTo>
                <a:cubicBezTo>
                  <a:pt x="12447604" y="4090511"/>
                  <a:pt x="12461891" y="4076224"/>
                  <a:pt x="12476179" y="4076224"/>
                </a:cubicBezTo>
                <a:cubicBezTo>
                  <a:pt x="12557141" y="4076224"/>
                  <a:pt x="12528566" y="4138136"/>
                  <a:pt x="12590479" y="4166664"/>
                </a:cubicBezTo>
                <a:cubicBezTo>
                  <a:pt x="12585716" y="4123849"/>
                  <a:pt x="12604766" y="4100036"/>
                  <a:pt x="12647581" y="4100036"/>
                </a:cubicBezTo>
                <a:cubicBezTo>
                  <a:pt x="12661869" y="4100036"/>
                  <a:pt x="12661869" y="4104799"/>
                  <a:pt x="12690444" y="4133374"/>
                </a:cubicBezTo>
                <a:cubicBezTo>
                  <a:pt x="12695206" y="4123849"/>
                  <a:pt x="12695206" y="4114324"/>
                  <a:pt x="12695206" y="4100036"/>
                </a:cubicBezTo>
                <a:lnTo>
                  <a:pt x="12719019" y="4100036"/>
                </a:lnTo>
                <a:cubicBezTo>
                  <a:pt x="12747594" y="4104799"/>
                  <a:pt x="12738069" y="4123849"/>
                  <a:pt x="12752356" y="4138136"/>
                </a:cubicBezTo>
                <a:cubicBezTo>
                  <a:pt x="12757119" y="4133374"/>
                  <a:pt x="12766644" y="4133374"/>
                  <a:pt x="12776169" y="4133374"/>
                </a:cubicBezTo>
                <a:cubicBezTo>
                  <a:pt x="12776169" y="4114324"/>
                  <a:pt x="12785694" y="4080986"/>
                  <a:pt x="12804744" y="4071461"/>
                </a:cubicBezTo>
                <a:cubicBezTo>
                  <a:pt x="12752356" y="4061936"/>
                  <a:pt x="12666631" y="4004786"/>
                  <a:pt x="12680919" y="3947636"/>
                </a:cubicBezTo>
                <a:cubicBezTo>
                  <a:pt x="12680919" y="3938111"/>
                  <a:pt x="12695206" y="3919061"/>
                  <a:pt x="12671394" y="3909536"/>
                </a:cubicBezTo>
                <a:lnTo>
                  <a:pt x="12699969" y="3909536"/>
                </a:lnTo>
                <a:cubicBezTo>
                  <a:pt x="12699969" y="3904774"/>
                  <a:pt x="12704731" y="3895249"/>
                  <a:pt x="12704731" y="3885724"/>
                </a:cubicBezTo>
                <a:cubicBezTo>
                  <a:pt x="12704731" y="3871436"/>
                  <a:pt x="12671394" y="3823811"/>
                  <a:pt x="12671394" y="3814286"/>
                </a:cubicBezTo>
                <a:cubicBezTo>
                  <a:pt x="12671394" y="3799999"/>
                  <a:pt x="12685681" y="3790474"/>
                  <a:pt x="12690444" y="3780949"/>
                </a:cubicBezTo>
                <a:cubicBezTo>
                  <a:pt x="12685681" y="3790474"/>
                  <a:pt x="12680919" y="3795236"/>
                  <a:pt x="12680919" y="3809524"/>
                </a:cubicBezTo>
                <a:cubicBezTo>
                  <a:pt x="12680919" y="3833336"/>
                  <a:pt x="12766644" y="3876199"/>
                  <a:pt x="12771406" y="3880961"/>
                </a:cubicBezTo>
                <a:cubicBezTo>
                  <a:pt x="12771406" y="3880961"/>
                  <a:pt x="12776169" y="3880961"/>
                  <a:pt x="12776169" y="3871436"/>
                </a:cubicBezTo>
                <a:cubicBezTo>
                  <a:pt x="12776169" y="3814286"/>
                  <a:pt x="12757119" y="3761947"/>
                  <a:pt x="12699969" y="3761947"/>
                </a:cubicBezTo>
                <a:cubicBezTo>
                  <a:pt x="12666631" y="3761947"/>
                  <a:pt x="12680919" y="3785711"/>
                  <a:pt x="12652344" y="3785711"/>
                </a:cubicBezTo>
                <a:cubicBezTo>
                  <a:pt x="12642819" y="3785711"/>
                  <a:pt x="12638056" y="3776186"/>
                  <a:pt x="12623816" y="3776186"/>
                </a:cubicBezTo>
                <a:cubicBezTo>
                  <a:pt x="12614291" y="3776186"/>
                  <a:pt x="12566666" y="3790474"/>
                  <a:pt x="12538091" y="3795236"/>
                </a:cubicBezTo>
                <a:cubicBezTo>
                  <a:pt x="12514279" y="3799999"/>
                  <a:pt x="12480941" y="3790474"/>
                  <a:pt x="12461891" y="3799999"/>
                </a:cubicBezTo>
                <a:cubicBezTo>
                  <a:pt x="12423791" y="3814286"/>
                  <a:pt x="12390454" y="3842861"/>
                  <a:pt x="12361879" y="3842861"/>
                </a:cubicBezTo>
                <a:cubicBezTo>
                  <a:pt x="12352354" y="3842861"/>
                  <a:pt x="12323779" y="3828574"/>
                  <a:pt x="12304729" y="3828574"/>
                </a:cubicBezTo>
                <a:cubicBezTo>
                  <a:pt x="12314254" y="3819049"/>
                  <a:pt x="12333304" y="3819049"/>
                  <a:pt x="12338066" y="3795236"/>
                </a:cubicBezTo>
                <a:cubicBezTo>
                  <a:pt x="12309491" y="3795236"/>
                  <a:pt x="12280916" y="3795236"/>
                  <a:pt x="12252341" y="3790474"/>
                </a:cubicBezTo>
                <a:cubicBezTo>
                  <a:pt x="12238100" y="3790474"/>
                  <a:pt x="12214288" y="3780949"/>
                  <a:pt x="12200000" y="3780949"/>
                </a:cubicBezTo>
                <a:cubicBezTo>
                  <a:pt x="12190475" y="3780949"/>
                  <a:pt x="12161900" y="3804761"/>
                  <a:pt x="12142850" y="3804761"/>
                </a:cubicBezTo>
                <a:cubicBezTo>
                  <a:pt x="12104750" y="3809524"/>
                  <a:pt x="12028550" y="3814286"/>
                  <a:pt x="12019025" y="3814286"/>
                </a:cubicBezTo>
                <a:cubicBezTo>
                  <a:pt x="12004738" y="3814286"/>
                  <a:pt x="11985688" y="3809524"/>
                  <a:pt x="11966638" y="3799999"/>
                </a:cubicBezTo>
                <a:cubicBezTo>
                  <a:pt x="11980925" y="3804761"/>
                  <a:pt x="11999975" y="3809524"/>
                  <a:pt x="12009500" y="3809524"/>
                </a:cubicBezTo>
                <a:cubicBezTo>
                  <a:pt x="12066650" y="3809524"/>
                  <a:pt x="12080938" y="3766709"/>
                  <a:pt x="12123800" y="3766709"/>
                </a:cubicBezTo>
                <a:cubicBezTo>
                  <a:pt x="12138088" y="3766709"/>
                  <a:pt x="12161900" y="3776186"/>
                  <a:pt x="12171425" y="3776186"/>
                </a:cubicBezTo>
                <a:cubicBezTo>
                  <a:pt x="12185713" y="3776186"/>
                  <a:pt x="12233338" y="3757184"/>
                  <a:pt x="12247579" y="3757184"/>
                </a:cubicBezTo>
                <a:cubicBezTo>
                  <a:pt x="12280916" y="3757184"/>
                  <a:pt x="12328541" y="3785711"/>
                  <a:pt x="12352354" y="3785711"/>
                </a:cubicBezTo>
                <a:cubicBezTo>
                  <a:pt x="12399979" y="3785711"/>
                  <a:pt x="12419029" y="3757184"/>
                  <a:pt x="12466654" y="3757184"/>
                </a:cubicBezTo>
                <a:cubicBezTo>
                  <a:pt x="12480941" y="3757184"/>
                  <a:pt x="12514279" y="3761947"/>
                  <a:pt x="12533329" y="3766709"/>
                </a:cubicBezTo>
                <a:cubicBezTo>
                  <a:pt x="12533329" y="3766709"/>
                  <a:pt x="12538091" y="3766709"/>
                  <a:pt x="12542854" y="3761947"/>
                </a:cubicBezTo>
                <a:cubicBezTo>
                  <a:pt x="12504754" y="3738134"/>
                  <a:pt x="12442841" y="3719084"/>
                  <a:pt x="12409504" y="3685747"/>
                </a:cubicBezTo>
                <a:cubicBezTo>
                  <a:pt x="12423791" y="3690509"/>
                  <a:pt x="12438079" y="3704797"/>
                  <a:pt x="12447604" y="3704797"/>
                </a:cubicBezTo>
                <a:cubicBezTo>
                  <a:pt x="12461891" y="3704797"/>
                  <a:pt x="12499991" y="3700034"/>
                  <a:pt x="12523804" y="3695272"/>
                </a:cubicBezTo>
                <a:cubicBezTo>
                  <a:pt x="12514279" y="3685747"/>
                  <a:pt x="12495229" y="3671459"/>
                  <a:pt x="12495229" y="3661934"/>
                </a:cubicBezTo>
                <a:lnTo>
                  <a:pt x="12495229" y="3638122"/>
                </a:lnTo>
                <a:cubicBezTo>
                  <a:pt x="12495229" y="3633359"/>
                  <a:pt x="12499991" y="3628597"/>
                  <a:pt x="12485704" y="3628597"/>
                </a:cubicBezTo>
                <a:cubicBezTo>
                  <a:pt x="12476179" y="3628597"/>
                  <a:pt x="12457129" y="3638122"/>
                  <a:pt x="12447604" y="3638122"/>
                </a:cubicBezTo>
                <a:cubicBezTo>
                  <a:pt x="12404741" y="3638122"/>
                  <a:pt x="12328541" y="3600022"/>
                  <a:pt x="12328541" y="3542872"/>
                </a:cubicBezTo>
                <a:cubicBezTo>
                  <a:pt x="12328541" y="3528584"/>
                  <a:pt x="12333304" y="3509534"/>
                  <a:pt x="12333304" y="3495247"/>
                </a:cubicBezTo>
                <a:cubicBezTo>
                  <a:pt x="12333304" y="3485722"/>
                  <a:pt x="12314254" y="3485722"/>
                  <a:pt x="12309491" y="3476197"/>
                </a:cubicBezTo>
                <a:cubicBezTo>
                  <a:pt x="12304729" y="3466672"/>
                  <a:pt x="12304729" y="3457147"/>
                  <a:pt x="12304729" y="3447622"/>
                </a:cubicBezTo>
                <a:cubicBezTo>
                  <a:pt x="12304729" y="3433334"/>
                  <a:pt x="12319016" y="3409522"/>
                  <a:pt x="12338066" y="3390519"/>
                </a:cubicBezTo>
                <a:cubicBezTo>
                  <a:pt x="12333304" y="3404759"/>
                  <a:pt x="12319016" y="3423809"/>
                  <a:pt x="12319016" y="3433334"/>
                </a:cubicBezTo>
                <a:cubicBezTo>
                  <a:pt x="12319016" y="3447622"/>
                  <a:pt x="12323779" y="3452384"/>
                  <a:pt x="12328541" y="3461909"/>
                </a:cubicBezTo>
                <a:lnTo>
                  <a:pt x="12338066" y="3466672"/>
                </a:lnTo>
                <a:lnTo>
                  <a:pt x="12338066" y="3457147"/>
                </a:lnTo>
                <a:cubicBezTo>
                  <a:pt x="12338066" y="3438097"/>
                  <a:pt x="12361879" y="3423809"/>
                  <a:pt x="12352354" y="3433334"/>
                </a:cubicBezTo>
                <a:lnTo>
                  <a:pt x="12371404" y="3433334"/>
                </a:lnTo>
                <a:cubicBezTo>
                  <a:pt x="12361879" y="3433334"/>
                  <a:pt x="12352354" y="3438097"/>
                  <a:pt x="12342829" y="3447622"/>
                </a:cubicBezTo>
                <a:lnTo>
                  <a:pt x="12342829" y="3476197"/>
                </a:lnTo>
                <a:cubicBezTo>
                  <a:pt x="12342829" y="3476197"/>
                  <a:pt x="12338066" y="3480959"/>
                  <a:pt x="12352354" y="3480959"/>
                </a:cubicBezTo>
                <a:cubicBezTo>
                  <a:pt x="12361879" y="3480959"/>
                  <a:pt x="12423791" y="3466672"/>
                  <a:pt x="12438079" y="3466672"/>
                </a:cubicBezTo>
                <a:cubicBezTo>
                  <a:pt x="12480941" y="3466672"/>
                  <a:pt x="12542854" y="3466672"/>
                  <a:pt x="12566666" y="3538109"/>
                </a:cubicBezTo>
                <a:cubicBezTo>
                  <a:pt x="12576191" y="3523822"/>
                  <a:pt x="12590479" y="3514297"/>
                  <a:pt x="12604766" y="3504772"/>
                </a:cubicBezTo>
                <a:cubicBezTo>
                  <a:pt x="12585716" y="3485722"/>
                  <a:pt x="12561904" y="3428572"/>
                  <a:pt x="12561904" y="3404759"/>
                </a:cubicBezTo>
                <a:cubicBezTo>
                  <a:pt x="12561904" y="3395234"/>
                  <a:pt x="12571429" y="3380994"/>
                  <a:pt x="12571429" y="3371469"/>
                </a:cubicBezTo>
                <a:cubicBezTo>
                  <a:pt x="12571429" y="3357182"/>
                  <a:pt x="12566666" y="3357182"/>
                  <a:pt x="12557141" y="3347657"/>
                </a:cubicBezTo>
                <a:cubicBezTo>
                  <a:pt x="12580954" y="3352419"/>
                  <a:pt x="12566666" y="3385757"/>
                  <a:pt x="12580954" y="3409522"/>
                </a:cubicBezTo>
                <a:cubicBezTo>
                  <a:pt x="12600004" y="3438097"/>
                  <a:pt x="12638056" y="3452384"/>
                  <a:pt x="12676156" y="3480959"/>
                </a:cubicBezTo>
                <a:cubicBezTo>
                  <a:pt x="12676156" y="3485722"/>
                  <a:pt x="12685681" y="3485722"/>
                  <a:pt x="12695206" y="3485722"/>
                </a:cubicBezTo>
                <a:cubicBezTo>
                  <a:pt x="12728544" y="3485722"/>
                  <a:pt x="12747594" y="3461909"/>
                  <a:pt x="12785694" y="3447622"/>
                </a:cubicBezTo>
                <a:cubicBezTo>
                  <a:pt x="12776169" y="3476197"/>
                  <a:pt x="12742831" y="3523822"/>
                  <a:pt x="12704731" y="3533347"/>
                </a:cubicBezTo>
                <a:cubicBezTo>
                  <a:pt x="12714256" y="3547634"/>
                  <a:pt x="12728544" y="3571447"/>
                  <a:pt x="12728544" y="3580972"/>
                </a:cubicBezTo>
                <a:cubicBezTo>
                  <a:pt x="12728544" y="3595259"/>
                  <a:pt x="12719019" y="3604784"/>
                  <a:pt x="12719019" y="3614309"/>
                </a:cubicBezTo>
                <a:cubicBezTo>
                  <a:pt x="12719019" y="3628597"/>
                  <a:pt x="12738069" y="3647647"/>
                  <a:pt x="12738069" y="3661934"/>
                </a:cubicBezTo>
                <a:cubicBezTo>
                  <a:pt x="12742831" y="3680984"/>
                  <a:pt x="12742831" y="3704797"/>
                  <a:pt x="12742831" y="3714322"/>
                </a:cubicBezTo>
                <a:cubicBezTo>
                  <a:pt x="12742831" y="3728609"/>
                  <a:pt x="12757119" y="3742897"/>
                  <a:pt x="12761881" y="3752422"/>
                </a:cubicBezTo>
                <a:cubicBezTo>
                  <a:pt x="12780931" y="3771472"/>
                  <a:pt x="12790456" y="3804761"/>
                  <a:pt x="12795219" y="3833336"/>
                </a:cubicBezTo>
                <a:cubicBezTo>
                  <a:pt x="12799981" y="3842861"/>
                  <a:pt x="12795219" y="3866674"/>
                  <a:pt x="12799981" y="3880961"/>
                </a:cubicBezTo>
                <a:cubicBezTo>
                  <a:pt x="12809506" y="3895249"/>
                  <a:pt x="12828556" y="3900011"/>
                  <a:pt x="12838081" y="3919061"/>
                </a:cubicBezTo>
                <a:cubicBezTo>
                  <a:pt x="12852369" y="3933349"/>
                  <a:pt x="12866656" y="3971449"/>
                  <a:pt x="12866656" y="3985736"/>
                </a:cubicBezTo>
                <a:cubicBezTo>
                  <a:pt x="12866656" y="3995261"/>
                  <a:pt x="12861894" y="4009549"/>
                  <a:pt x="12861894" y="4028599"/>
                </a:cubicBezTo>
                <a:cubicBezTo>
                  <a:pt x="12880944" y="4009549"/>
                  <a:pt x="12923806" y="3985736"/>
                  <a:pt x="12928569" y="3961924"/>
                </a:cubicBezTo>
                <a:cubicBezTo>
                  <a:pt x="12928569" y="3980974"/>
                  <a:pt x="12942856" y="4014311"/>
                  <a:pt x="12942856" y="4028599"/>
                </a:cubicBezTo>
                <a:cubicBezTo>
                  <a:pt x="12942856" y="4076224"/>
                  <a:pt x="12919044" y="4123849"/>
                  <a:pt x="12847606" y="4152424"/>
                </a:cubicBezTo>
                <a:cubicBezTo>
                  <a:pt x="12838081" y="4157139"/>
                  <a:pt x="12823794" y="4157139"/>
                  <a:pt x="12814269" y="4152424"/>
                </a:cubicBezTo>
                <a:cubicBezTo>
                  <a:pt x="12814269" y="4152424"/>
                  <a:pt x="12809506" y="4147661"/>
                  <a:pt x="12809506" y="4161901"/>
                </a:cubicBezTo>
                <a:cubicBezTo>
                  <a:pt x="12809506" y="4171426"/>
                  <a:pt x="12819031" y="4176189"/>
                  <a:pt x="12819031" y="4180951"/>
                </a:cubicBezTo>
                <a:cubicBezTo>
                  <a:pt x="12823794" y="4200001"/>
                  <a:pt x="12828556" y="4223814"/>
                  <a:pt x="12823794" y="4242864"/>
                </a:cubicBezTo>
                <a:cubicBezTo>
                  <a:pt x="12833319" y="4247626"/>
                  <a:pt x="12857131" y="4242864"/>
                  <a:pt x="12852369" y="4266676"/>
                </a:cubicBezTo>
                <a:cubicBezTo>
                  <a:pt x="12852369" y="4266676"/>
                  <a:pt x="12847606" y="4271439"/>
                  <a:pt x="12857131" y="4271439"/>
                </a:cubicBezTo>
                <a:cubicBezTo>
                  <a:pt x="12871419" y="4271439"/>
                  <a:pt x="12866656" y="4261914"/>
                  <a:pt x="12876181" y="4261914"/>
                </a:cubicBezTo>
                <a:cubicBezTo>
                  <a:pt x="12890469" y="4261914"/>
                  <a:pt x="12890469" y="4271439"/>
                  <a:pt x="12904756" y="4271439"/>
                </a:cubicBezTo>
                <a:cubicBezTo>
                  <a:pt x="12919044" y="4271439"/>
                  <a:pt x="12919044" y="4204764"/>
                  <a:pt x="13019009" y="4176189"/>
                </a:cubicBezTo>
                <a:cubicBezTo>
                  <a:pt x="13028534" y="4171426"/>
                  <a:pt x="13047584" y="4180951"/>
                  <a:pt x="13061871" y="4176189"/>
                </a:cubicBezTo>
                <a:cubicBezTo>
                  <a:pt x="13080921" y="4176189"/>
                  <a:pt x="13104734" y="4166664"/>
                  <a:pt x="13114259" y="4166664"/>
                </a:cubicBezTo>
                <a:cubicBezTo>
                  <a:pt x="13128546" y="4166664"/>
                  <a:pt x="13114259" y="4176189"/>
                  <a:pt x="13123784" y="4176189"/>
                </a:cubicBezTo>
                <a:cubicBezTo>
                  <a:pt x="13138071" y="4176189"/>
                  <a:pt x="13195221" y="4166664"/>
                  <a:pt x="13247609" y="4161901"/>
                </a:cubicBezTo>
                <a:cubicBezTo>
                  <a:pt x="13233321" y="4171426"/>
                  <a:pt x="13219034" y="4190476"/>
                  <a:pt x="13209509" y="4204764"/>
                </a:cubicBezTo>
                <a:cubicBezTo>
                  <a:pt x="13214271" y="4214289"/>
                  <a:pt x="13228559" y="4214289"/>
                  <a:pt x="13238084" y="4228576"/>
                </a:cubicBezTo>
                <a:cubicBezTo>
                  <a:pt x="13176171" y="4280964"/>
                  <a:pt x="13104734" y="4300014"/>
                  <a:pt x="13042821" y="4304776"/>
                </a:cubicBezTo>
                <a:cubicBezTo>
                  <a:pt x="13042821" y="4309539"/>
                  <a:pt x="13038059" y="4309539"/>
                  <a:pt x="13033296" y="4314301"/>
                </a:cubicBezTo>
                <a:cubicBezTo>
                  <a:pt x="13061871" y="4319064"/>
                  <a:pt x="13095209" y="4323826"/>
                  <a:pt x="13123784" y="4338114"/>
                </a:cubicBezTo>
                <a:cubicBezTo>
                  <a:pt x="13152359" y="4357164"/>
                  <a:pt x="13199984" y="4404789"/>
                  <a:pt x="13199984" y="4419076"/>
                </a:cubicBezTo>
                <a:cubicBezTo>
                  <a:pt x="13199984" y="4428601"/>
                  <a:pt x="13190459" y="4414314"/>
                  <a:pt x="13190459" y="4423839"/>
                </a:cubicBezTo>
                <a:cubicBezTo>
                  <a:pt x="13190459" y="4438126"/>
                  <a:pt x="13209509" y="4466701"/>
                  <a:pt x="13228559" y="4480989"/>
                </a:cubicBezTo>
                <a:cubicBezTo>
                  <a:pt x="13233321" y="4485751"/>
                  <a:pt x="13252371" y="4490514"/>
                  <a:pt x="13261896" y="4500039"/>
                </a:cubicBezTo>
                <a:cubicBezTo>
                  <a:pt x="13257134" y="4495276"/>
                  <a:pt x="13247609" y="4490514"/>
                  <a:pt x="13238084" y="4490514"/>
                </a:cubicBezTo>
                <a:cubicBezTo>
                  <a:pt x="13223796" y="4490514"/>
                  <a:pt x="13114259" y="4490514"/>
                  <a:pt x="13114259" y="4500039"/>
                </a:cubicBezTo>
                <a:cubicBezTo>
                  <a:pt x="13114259" y="4514326"/>
                  <a:pt x="13123784" y="4509564"/>
                  <a:pt x="13123784" y="4514326"/>
                </a:cubicBezTo>
                <a:lnTo>
                  <a:pt x="13057109" y="4514326"/>
                </a:lnTo>
                <a:cubicBezTo>
                  <a:pt x="13000006" y="4490514"/>
                  <a:pt x="12952381" y="4466701"/>
                  <a:pt x="12899994" y="4428601"/>
                </a:cubicBezTo>
                <a:cubicBezTo>
                  <a:pt x="12895231" y="4433364"/>
                  <a:pt x="12899994" y="4433364"/>
                  <a:pt x="12899994" y="4442889"/>
                </a:cubicBezTo>
                <a:cubicBezTo>
                  <a:pt x="12899994" y="4457176"/>
                  <a:pt x="12876181" y="4466701"/>
                  <a:pt x="12861894" y="4476226"/>
                </a:cubicBezTo>
                <a:cubicBezTo>
                  <a:pt x="12871419" y="4485751"/>
                  <a:pt x="12885706" y="4495276"/>
                  <a:pt x="12890469" y="4504801"/>
                </a:cubicBezTo>
                <a:cubicBezTo>
                  <a:pt x="12880944" y="4514326"/>
                  <a:pt x="12871419" y="4519089"/>
                  <a:pt x="12861894" y="4523851"/>
                </a:cubicBezTo>
                <a:cubicBezTo>
                  <a:pt x="12866656" y="4538091"/>
                  <a:pt x="12885706" y="4552379"/>
                  <a:pt x="12885706" y="4566666"/>
                </a:cubicBezTo>
                <a:cubicBezTo>
                  <a:pt x="12885706" y="4623816"/>
                  <a:pt x="12833319" y="4604766"/>
                  <a:pt x="12790456" y="4619054"/>
                </a:cubicBezTo>
                <a:cubicBezTo>
                  <a:pt x="12790456" y="4628579"/>
                  <a:pt x="12790456" y="4642866"/>
                  <a:pt x="12780931" y="4661916"/>
                </a:cubicBezTo>
                <a:cubicBezTo>
                  <a:pt x="12795219" y="4661916"/>
                  <a:pt x="12809506" y="4661916"/>
                  <a:pt x="12823794" y="4657154"/>
                </a:cubicBezTo>
                <a:cubicBezTo>
                  <a:pt x="12823794" y="4661916"/>
                  <a:pt x="12828556" y="4671441"/>
                  <a:pt x="12833319" y="4676204"/>
                </a:cubicBezTo>
                <a:cubicBezTo>
                  <a:pt x="12847606" y="4680966"/>
                  <a:pt x="12861894" y="4690491"/>
                  <a:pt x="12880944" y="4690491"/>
                </a:cubicBezTo>
                <a:cubicBezTo>
                  <a:pt x="12899994" y="4695254"/>
                  <a:pt x="12919044" y="4685729"/>
                  <a:pt x="12947619" y="4690491"/>
                </a:cubicBezTo>
                <a:cubicBezTo>
                  <a:pt x="12966669" y="4690491"/>
                  <a:pt x="13000006" y="4709541"/>
                  <a:pt x="13014246" y="4709541"/>
                </a:cubicBezTo>
                <a:cubicBezTo>
                  <a:pt x="13023771" y="4709541"/>
                  <a:pt x="13033296" y="4704779"/>
                  <a:pt x="13038059" y="4704779"/>
                </a:cubicBezTo>
                <a:cubicBezTo>
                  <a:pt x="13033296" y="4704779"/>
                  <a:pt x="13023771" y="4704779"/>
                  <a:pt x="12938094" y="4709541"/>
                </a:cubicBezTo>
                <a:cubicBezTo>
                  <a:pt x="12904756" y="4709541"/>
                  <a:pt x="12866656" y="4719066"/>
                  <a:pt x="12838081" y="4733354"/>
                </a:cubicBezTo>
                <a:cubicBezTo>
                  <a:pt x="12804744" y="4747641"/>
                  <a:pt x="12780931" y="4766691"/>
                  <a:pt x="12752356" y="4776216"/>
                </a:cubicBezTo>
                <a:cubicBezTo>
                  <a:pt x="12719019" y="4785741"/>
                  <a:pt x="12671394" y="4761929"/>
                  <a:pt x="12652344" y="4809554"/>
                </a:cubicBezTo>
                <a:cubicBezTo>
                  <a:pt x="12733306" y="4814316"/>
                  <a:pt x="12866656" y="4819079"/>
                  <a:pt x="12923806" y="4933331"/>
                </a:cubicBezTo>
                <a:cubicBezTo>
                  <a:pt x="12914281" y="4928569"/>
                  <a:pt x="12904756" y="4923806"/>
                  <a:pt x="12895231" y="4923806"/>
                </a:cubicBezTo>
                <a:cubicBezTo>
                  <a:pt x="12880944" y="4923806"/>
                  <a:pt x="12861894" y="4933331"/>
                  <a:pt x="12842844" y="4938094"/>
                </a:cubicBezTo>
                <a:lnTo>
                  <a:pt x="12842844" y="4947619"/>
                </a:lnTo>
                <a:cubicBezTo>
                  <a:pt x="12842844" y="4957144"/>
                  <a:pt x="12819031" y="4947619"/>
                  <a:pt x="12804744" y="4952381"/>
                </a:cubicBezTo>
                <a:cubicBezTo>
                  <a:pt x="12823794" y="4976194"/>
                  <a:pt x="12842844" y="5004769"/>
                  <a:pt x="12861894" y="5033344"/>
                </a:cubicBezTo>
                <a:cubicBezTo>
                  <a:pt x="12842844" y="5038106"/>
                  <a:pt x="12819031" y="5038106"/>
                  <a:pt x="12795219" y="5042869"/>
                </a:cubicBezTo>
                <a:cubicBezTo>
                  <a:pt x="12819031" y="5071444"/>
                  <a:pt x="12795219" y="5114306"/>
                  <a:pt x="12833319" y="5152406"/>
                </a:cubicBezTo>
                <a:cubicBezTo>
                  <a:pt x="12790456" y="5142881"/>
                  <a:pt x="12747594" y="5138119"/>
                  <a:pt x="12704731" y="5123831"/>
                </a:cubicBezTo>
                <a:lnTo>
                  <a:pt x="12690444" y="5152406"/>
                </a:lnTo>
                <a:cubicBezTo>
                  <a:pt x="12680919" y="5166694"/>
                  <a:pt x="12638056" y="5185744"/>
                  <a:pt x="12642819" y="5214319"/>
                </a:cubicBezTo>
                <a:cubicBezTo>
                  <a:pt x="12647581" y="5214319"/>
                  <a:pt x="12642819" y="5219081"/>
                  <a:pt x="12657106" y="5219081"/>
                </a:cubicBezTo>
                <a:cubicBezTo>
                  <a:pt x="12666631" y="5219081"/>
                  <a:pt x="12709494" y="5204794"/>
                  <a:pt x="12719019" y="5204794"/>
                </a:cubicBezTo>
                <a:cubicBezTo>
                  <a:pt x="12733306" y="5204794"/>
                  <a:pt x="12757119" y="5219081"/>
                  <a:pt x="12776169" y="5219081"/>
                </a:cubicBezTo>
                <a:cubicBezTo>
                  <a:pt x="12795219" y="5223844"/>
                  <a:pt x="12814269" y="5219081"/>
                  <a:pt x="12833319" y="5219081"/>
                </a:cubicBezTo>
                <a:cubicBezTo>
                  <a:pt x="12823794" y="5219081"/>
                  <a:pt x="12814269" y="5228606"/>
                  <a:pt x="12804744" y="5233369"/>
                </a:cubicBezTo>
                <a:cubicBezTo>
                  <a:pt x="12814269" y="5242894"/>
                  <a:pt x="12842844" y="5276231"/>
                  <a:pt x="12852369" y="5290519"/>
                </a:cubicBezTo>
                <a:cubicBezTo>
                  <a:pt x="12823794" y="5295281"/>
                  <a:pt x="12795219" y="5304759"/>
                  <a:pt x="12766644" y="5309521"/>
                </a:cubicBezTo>
                <a:cubicBezTo>
                  <a:pt x="12771406" y="5314284"/>
                  <a:pt x="12776169" y="5323809"/>
                  <a:pt x="12780931" y="5328571"/>
                </a:cubicBezTo>
                <a:cubicBezTo>
                  <a:pt x="12776169" y="5333334"/>
                  <a:pt x="12766644" y="5333334"/>
                  <a:pt x="12757119" y="5338096"/>
                </a:cubicBezTo>
                <a:cubicBezTo>
                  <a:pt x="12785694" y="5395246"/>
                  <a:pt x="12861894" y="5490496"/>
                  <a:pt x="12928569" y="5504784"/>
                </a:cubicBezTo>
                <a:cubicBezTo>
                  <a:pt x="12914281" y="5538121"/>
                  <a:pt x="12895231" y="5533359"/>
                  <a:pt x="12885706" y="5533359"/>
                </a:cubicBezTo>
                <a:cubicBezTo>
                  <a:pt x="12852369" y="5533359"/>
                  <a:pt x="12771406" y="5466684"/>
                  <a:pt x="12757119" y="5433346"/>
                </a:cubicBezTo>
                <a:cubicBezTo>
                  <a:pt x="12752356" y="5438109"/>
                  <a:pt x="12752356" y="5433346"/>
                  <a:pt x="12752356" y="5442871"/>
                </a:cubicBezTo>
                <a:cubicBezTo>
                  <a:pt x="12752356" y="5476209"/>
                  <a:pt x="12795219" y="5533359"/>
                  <a:pt x="12833319" y="5561934"/>
                </a:cubicBezTo>
                <a:cubicBezTo>
                  <a:pt x="12814269" y="5566696"/>
                  <a:pt x="12780931" y="5571459"/>
                  <a:pt x="12766644" y="5571459"/>
                </a:cubicBezTo>
                <a:cubicBezTo>
                  <a:pt x="12733306" y="5571459"/>
                  <a:pt x="12699969" y="5447634"/>
                  <a:pt x="12690444" y="5438109"/>
                </a:cubicBezTo>
                <a:cubicBezTo>
                  <a:pt x="12666631" y="5395246"/>
                  <a:pt x="12638056" y="5409534"/>
                  <a:pt x="12609529" y="5395246"/>
                </a:cubicBezTo>
                <a:lnTo>
                  <a:pt x="12595241" y="5395246"/>
                </a:lnTo>
                <a:cubicBezTo>
                  <a:pt x="12590479" y="5404771"/>
                  <a:pt x="12590479" y="5414296"/>
                  <a:pt x="12590479" y="5423821"/>
                </a:cubicBezTo>
                <a:cubicBezTo>
                  <a:pt x="12590479" y="5438109"/>
                  <a:pt x="12590479" y="5466684"/>
                  <a:pt x="12604766" y="5485734"/>
                </a:cubicBezTo>
                <a:cubicBezTo>
                  <a:pt x="12609529" y="5495259"/>
                  <a:pt x="12623816" y="5500021"/>
                  <a:pt x="12628531" y="5509546"/>
                </a:cubicBezTo>
                <a:cubicBezTo>
                  <a:pt x="12638056" y="5514309"/>
                  <a:pt x="12633294" y="5533359"/>
                  <a:pt x="12642819" y="5542884"/>
                </a:cubicBezTo>
                <a:cubicBezTo>
                  <a:pt x="12671394" y="5585746"/>
                  <a:pt x="12738069" y="5628609"/>
                  <a:pt x="12790456" y="5652421"/>
                </a:cubicBezTo>
                <a:cubicBezTo>
                  <a:pt x="12776169" y="5671471"/>
                  <a:pt x="12776169" y="5690473"/>
                  <a:pt x="12752356" y="5690473"/>
                </a:cubicBezTo>
                <a:cubicBezTo>
                  <a:pt x="12690444" y="5690473"/>
                  <a:pt x="12604766" y="5590509"/>
                  <a:pt x="12552379" y="5557171"/>
                </a:cubicBezTo>
                <a:cubicBezTo>
                  <a:pt x="12519041" y="5533359"/>
                  <a:pt x="12466654" y="5495259"/>
                  <a:pt x="12428554" y="5500021"/>
                </a:cubicBezTo>
                <a:cubicBezTo>
                  <a:pt x="12452366" y="5538121"/>
                  <a:pt x="12509516" y="5547646"/>
                  <a:pt x="12528566" y="5566696"/>
                </a:cubicBezTo>
                <a:cubicBezTo>
                  <a:pt x="12509516" y="5561934"/>
                  <a:pt x="12480941" y="5557171"/>
                  <a:pt x="12471416" y="5557171"/>
                </a:cubicBezTo>
                <a:cubicBezTo>
                  <a:pt x="12457129" y="5557171"/>
                  <a:pt x="12385691" y="5571459"/>
                  <a:pt x="12342829" y="5576221"/>
                </a:cubicBezTo>
                <a:cubicBezTo>
                  <a:pt x="12347591" y="5580984"/>
                  <a:pt x="12357116" y="5585746"/>
                  <a:pt x="12361879" y="5590509"/>
                </a:cubicBezTo>
                <a:cubicBezTo>
                  <a:pt x="12342829" y="5590509"/>
                  <a:pt x="12304729" y="5600034"/>
                  <a:pt x="12295204" y="5600034"/>
                </a:cubicBezTo>
                <a:cubicBezTo>
                  <a:pt x="12280916" y="5600034"/>
                  <a:pt x="12166663" y="5533359"/>
                  <a:pt x="12099988" y="5500021"/>
                </a:cubicBezTo>
                <a:cubicBezTo>
                  <a:pt x="12214288" y="5533359"/>
                  <a:pt x="12319016" y="5509546"/>
                  <a:pt x="12447604" y="5523834"/>
                </a:cubicBezTo>
                <a:cubicBezTo>
                  <a:pt x="12409504" y="5466684"/>
                  <a:pt x="12371404" y="5485734"/>
                  <a:pt x="12333304" y="5490496"/>
                </a:cubicBezTo>
                <a:lnTo>
                  <a:pt x="12352354" y="5471446"/>
                </a:lnTo>
                <a:lnTo>
                  <a:pt x="12352354" y="5452396"/>
                </a:lnTo>
                <a:cubicBezTo>
                  <a:pt x="12328541" y="5457159"/>
                  <a:pt x="12280916" y="5452396"/>
                  <a:pt x="12271391" y="5452396"/>
                </a:cubicBezTo>
                <a:cubicBezTo>
                  <a:pt x="12257104" y="5452396"/>
                  <a:pt x="12200000" y="5461921"/>
                  <a:pt x="12166663" y="5471446"/>
                </a:cubicBezTo>
                <a:cubicBezTo>
                  <a:pt x="12138088" y="5480971"/>
                  <a:pt x="12099988" y="5457159"/>
                  <a:pt x="12090463" y="5495259"/>
                </a:cubicBezTo>
                <a:lnTo>
                  <a:pt x="12080938" y="5485734"/>
                </a:lnTo>
                <a:cubicBezTo>
                  <a:pt x="12076175" y="5490496"/>
                  <a:pt x="12066650" y="5495259"/>
                  <a:pt x="12057125" y="5500021"/>
                </a:cubicBezTo>
                <a:cubicBezTo>
                  <a:pt x="12066650" y="5509546"/>
                  <a:pt x="12085700" y="5519071"/>
                  <a:pt x="12085700" y="5533359"/>
                </a:cubicBezTo>
                <a:cubicBezTo>
                  <a:pt x="12085700" y="5590509"/>
                  <a:pt x="11923775" y="5585746"/>
                  <a:pt x="11914250" y="5590509"/>
                </a:cubicBezTo>
                <a:cubicBezTo>
                  <a:pt x="11866625" y="5600034"/>
                  <a:pt x="11823811" y="5604796"/>
                  <a:pt x="11785711" y="5628609"/>
                </a:cubicBezTo>
                <a:cubicBezTo>
                  <a:pt x="11785711" y="5633371"/>
                  <a:pt x="11785711" y="5638134"/>
                  <a:pt x="11790473" y="5642896"/>
                </a:cubicBezTo>
                <a:cubicBezTo>
                  <a:pt x="11776186" y="5638134"/>
                  <a:pt x="11757136" y="5633371"/>
                  <a:pt x="11742848" y="5623846"/>
                </a:cubicBezTo>
                <a:cubicBezTo>
                  <a:pt x="11728561" y="5642896"/>
                  <a:pt x="11709511" y="5671471"/>
                  <a:pt x="11685698" y="5695236"/>
                </a:cubicBezTo>
                <a:cubicBezTo>
                  <a:pt x="11671411" y="5685711"/>
                  <a:pt x="11652361" y="5676234"/>
                  <a:pt x="11638073" y="5657184"/>
                </a:cubicBezTo>
                <a:cubicBezTo>
                  <a:pt x="11647598" y="5666709"/>
                  <a:pt x="11661886" y="5680948"/>
                  <a:pt x="11671411" y="5685711"/>
                </a:cubicBezTo>
                <a:cubicBezTo>
                  <a:pt x="11676173" y="5685711"/>
                  <a:pt x="11680936" y="5685711"/>
                  <a:pt x="11685698" y="5680948"/>
                </a:cubicBezTo>
                <a:cubicBezTo>
                  <a:pt x="11671411" y="5633371"/>
                  <a:pt x="11652361" y="5552409"/>
                  <a:pt x="11652361" y="5538121"/>
                </a:cubicBezTo>
                <a:cubicBezTo>
                  <a:pt x="11652361" y="5528596"/>
                  <a:pt x="11661886" y="5495259"/>
                  <a:pt x="11666648" y="5476209"/>
                </a:cubicBezTo>
                <a:cubicBezTo>
                  <a:pt x="11666648" y="5476209"/>
                  <a:pt x="11666648" y="5471446"/>
                  <a:pt x="11657123" y="5471446"/>
                </a:cubicBezTo>
                <a:cubicBezTo>
                  <a:pt x="11595211" y="5471446"/>
                  <a:pt x="11576161" y="5619084"/>
                  <a:pt x="11576161" y="5623846"/>
                </a:cubicBezTo>
                <a:cubicBezTo>
                  <a:pt x="11576161" y="5638134"/>
                  <a:pt x="11609498" y="5661946"/>
                  <a:pt x="11623786" y="5680948"/>
                </a:cubicBezTo>
                <a:lnTo>
                  <a:pt x="11633311" y="5671471"/>
                </a:lnTo>
                <a:cubicBezTo>
                  <a:pt x="11633311" y="5676234"/>
                  <a:pt x="11628548" y="5680948"/>
                  <a:pt x="11628548" y="5685711"/>
                </a:cubicBezTo>
                <a:cubicBezTo>
                  <a:pt x="11614261" y="5676234"/>
                  <a:pt x="11604736" y="5657184"/>
                  <a:pt x="11585686" y="5638134"/>
                </a:cubicBezTo>
                <a:cubicBezTo>
                  <a:pt x="11576161" y="5647659"/>
                  <a:pt x="11566636" y="5652421"/>
                  <a:pt x="11557111" y="5652421"/>
                </a:cubicBezTo>
                <a:cubicBezTo>
                  <a:pt x="11557111" y="5647659"/>
                  <a:pt x="11561873" y="5647659"/>
                  <a:pt x="11561873" y="5633371"/>
                </a:cubicBezTo>
                <a:cubicBezTo>
                  <a:pt x="11561873" y="5623846"/>
                  <a:pt x="11552348" y="5590509"/>
                  <a:pt x="11552348" y="5580984"/>
                </a:cubicBezTo>
                <a:cubicBezTo>
                  <a:pt x="11552348" y="5557171"/>
                  <a:pt x="11557111" y="5514309"/>
                  <a:pt x="11599973" y="5490496"/>
                </a:cubicBezTo>
                <a:cubicBezTo>
                  <a:pt x="11599973" y="5490496"/>
                  <a:pt x="11599973" y="5485734"/>
                  <a:pt x="11590448" y="5485734"/>
                </a:cubicBezTo>
                <a:cubicBezTo>
                  <a:pt x="11514248" y="5485734"/>
                  <a:pt x="11480958" y="5585746"/>
                  <a:pt x="11438096" y="5647659"/>
                </a:cubicBezTo>
                <a:cubicBezTo>
                  <a:pt x="11414283" y="5623846"/>
                  <a:pt x="11376183" y="5590509"/>
                  <a:pt x="11385708" y="5566696"/>
                </a:cubicBezTo>
                <a:cubicBezTo>
                  <a:pt x="11385708" y="5566696"/>
                  <a:pt x="11385708" y="5561934"/>
                  <a:pt x="11376183" y="5561934"/>
                </a:cubicBezTo>
                <a:cubicBezTo>
                  <a:pt x="11361896" y="5561934"/>
                  <a:pt x="11314271" y="5595271"/>
                  <a:pt x="11285696" y="5604796"/>
                </a:cubicBezTo>
                <a:lnTo>
                  <a:pt x="11271408" y="5604796"/>
                </a:lnTo>
                <a:lnTo>
                  <a:pt x="11271408" y="5585746"/>
                </a:lnTo>
                <a:lnTo>
                  <a:pt x="11180921" y="5585746"/>
                </a:lnTo>
                <a:cubicBezTo>
                  <a:pt x="11180921" y="5580984"/>
                  <a:pt x="11190446" y="5580984"/>
                  <a:pt x="11199971" y="5561934"/>
                </a:cubicBezTo>
                <a:cubicBezTo>
                  <a:pt x="11180921" y="5557171"/>
                  <a:pt x="11152346" y="5561934"/>
                  <a:pt x="11133296" y="5552409"/>
                </a:cubicBezTo>
                <a:cubicBezTo>
                  <a:pt x="11104721" y="5547646"/>
                  <a:pt x="11076194" y="5514309"/>
                  <a:pt x="11061906" y="5514309"/>
                </a:cubicBezTo>
                <a:cubicBezTo>
                  <a:pt x="11042856" y="5514309"/>
                  <a:pt x="11023806" y="5538121"/>
                  <a:pt x="10971419" y="5538121"/>
                </a:cubicBezTo>
                <a:cubicBezTo>
                  <a:pt x="10919031" y="5538121"/>
                  <a:pt x="10857119" y="5509546"/>
                  <a:pt x="10823781" y="5509546"/>
                </a:cubicBezTo>
                <a:cubicBezTo>
                  <a:pt x="10823781" y="5509546"/>
                  <a:pt x="10728531" y="5552409"/>
                  <a:pt x="10709529" y="5552409"/>
                </a:cubicBezTo>
                <a:cubicBezTo>
                  <a:pt x="10700004" y="5552409"/>
                  <a:pt x="10619042" y="5533359"/>
                  <a:pt x="10576179" y="5523834"/>
                </a:cubicBezTo>
                <a:cubicBezTo>
                  <a:pt x="10561892" y="5542884"/>
                  <a:pt x="10547604" y="5585746"/>
                  <a:pt x="10533317" y="5619084"/>
                </a:cubicBezTo>
                <a:cubicBezTo>
                  <a:pt x="10519029" y="5647659"/>
                  <a:pt x="10485692" y="5680948"/>
                  <a:pt x="10471404" y="5699998"/>
                </a:cubicBezTo>
                <a:cubicBezTo>
                  <a:pt x="10476167" y="5652421"/>
                  <a:pt x="10419017" y="5614321"/>
                  <a:pt x="10438067" y="5566696"/>
                </a:cubicBezTo>
                <a:cubicBezTo>
                  <a:pt x="10423779" y="5571459"/>
                  <a:pt x="10414254" y="5571459"/>
                  <a:pt x="10409492" y="5576221"/>
                </a:cubicBezTo>
                <a:cubicBezTo>
                  <a:pt x="10414254" y="5561934"/>
                  <a:pt x="10423779" y="5533359"/>
                  <a:pt x="10423779" y="5523834"/>
                </a:cubicBezTo>
                <a:cubicBezTo>
                  <a:pt x="10423779" y="5519071"/>
                  <a:pt x="10385679" y="5495259"/>
                  <a:pt x="10371392" y="5476209"/>
                </a:cubicBezTo>
                <a:cubicBezTo>
                  <a:pt x="10352342" y="5480971"/>
                  <a:pt x="10323814" y="5480971"/>
                  <a:pt x="10304764" y="5471446"/>
                </a:cubicBezTo>
                <a:cubicBezTo>
                  <a:pt x="10271427" y="5461921"/>
                  <a:pt x="10209514" y="5428584"/>
                  <a:pt x="10195227" y="5428584"/>
                </a:cubicBezTo>
                <a:cubicBezTo>
                  <a:pt x="10166652" y="5428584"/>
                  <a:pt x="10133314" y="5452396"/>
                  <a:pt x="10099977" y="5485734"/>
                </a:cubicBezTo>
                <a:cubicBezTo>
                  <a:pt x="10090452" y="5495259"/>
                  <a:pt x="10071402" y="5495259"/>
                  <a:pt x="10066639" y="5504784"/>
                </a:cubicBezTo>
                <a:cubicBezTo>
                  <a:pt x="10028539" y="5557171"/>
                  <a:pt x="9966627" y="5619084"/>
                  <a:pt x="9961864" y="5676234"/>
                </a:cubicBezTo>
                <a:cubicBezTo>
                  <a:pt x="9957149" y="5657184"/>
                  <a:pt x="9942861" y="5628609"/>
                  <a:pt x="9942861" y="5614321"/>
                </a:cubicBezTo>
                <a:cubicBezTo>
                  <a:pt x="9942861" y="5604796"/>
                  <a:pt x="9976152" y="5552409"/>
                  <a:pt x="9976152" y="5542884"/>
                </a:cubicBezTo>
                <a:cubicBezTo>
                  <a:pt x="9976152" y="5528596"/>
                  <a:pt x="9999964" y="5519071"/>
                  <a:pt x="10014252" y="5509546"/>
                </a:cubicBezTo>
                <a:cubicBezTo>
                  <a:pt x="9999964" y="5504784"/>
                  <a:pt x="9980914" y="5500021"/>
                  <a:pt x="9971389" y="5500021"/>
                </a:cubicBezTo>
                <a:cubicBezTo>
                  <a:pt x="9957149" y="5500021"/>
                  <a:pt x="9947624" y="5504784"/>
                  <a:pt x="9938099" y="5509546"/>
                </a:cubicBezTo>
                <a:cubicBezTo>
                  <a:pt x="9938099" y="5509546"/>
                  <a:pt x="9933336" y="5504784"/>
                  <a:pt x="9928574" y="5504784"/>
                </a:cubicBezTo>
                <a:cubicBezTo>
                  <a:pt x="9947624" y="5500021"/>
                  <a:pt x="9966627" y="5480971"/>
                  <a:pt x="9980914" y="5466684"/>
                </a:cubicBezTo>
                <a:lnTo>
                  <a:pt x="9980914" y="5457159"/>
                </a:lnTo>
                <a:cubicBezTo>
                  <a:pt x="9990439" y="5452396"/>
                  <a:pt x="10033302" y="5438109"/>
                  <a:pt x="10033302" y="5419059"/>
                </a:cubicBezTo>
                <a:cubicBezTo>
                  <a:pt x="10047589" y="5423821"/>
                  <a:pt x="10090452" y="5423821"/>
                  <a:pt x="10109502" y="5414296"/>
                </a:cubicBezTo>
                <a:cubicBezTo>
                  <a:pt x="10119027" y="5366671"/>
                  <a:pt x="10047589" y="5304759"/>
                  <a:pt x="10004727" y="5304759"/>
                </a:cubicBezTo>
                <a:cubicBezTo>
                  <a:pt x="9995202" y="5304759"/>
                  <a:pt x="9990439" y="5323809"/>
                  <a:pt x="9990439" y="5338096"/>
                </a:cubicBezTo>
                <a:cubicBezTo>
                  <a:pt x="9990439" y="5347621"/>
                  <a:pt x="10009489" y="5385721"/>
                  <a:pt x="10009489" y="5400009"/>
                </a:cubicBezTo>
                <a:cubicBezTo>
                  <a:pt x="10009489" y="5409534"/>
                  <a:pt x="9990439" y="5423821"/>
                  <a:pt x="9976152" y="5438109"/>
                </a:cubicBezTo>
                <a:cubicBezTo>
                  <a:pt x="9985677" y="5428584"/>
                  <a:pt x="9995202" y="5423821"/>
                  <a:pt x="9995202" y="5409534"/>
                </a:cubicBezTo>
                <a:cubicBezTo>
                  <a:pt x="9995202" y="5400009"/>
                  <a:pt x="9976152" y="5385721"/>
                  <a:pt x="9966627" y="5371434"/>
                </a:cubicBezTo>
                <a:cubicBezTo>
                  <a:pt x="9961864" y="5361909"/>
                  <a:pt x="9966627" y="5352384"/>
                  <a:pt x="9966627" y="5342859"/>
                </a:cubicBezTo>
                <a:cubicBezTo>
                  <a:pt x="9966627" y="5328571"/>
                  <a:pt x="9971389" y="5309521"/>
                  <a:pt x="9976152" y="5285756"/>
                </a:cubicBezTo>
                <a:cubicBezTo>
                  <a:pt x="9957149" y="5290519"/>
                  <a:pt x="9914286" y="5280994"/>
                  <a:pt x="9899999" y="5261944"/>
                </a:cubicBezTo>
                <a:cubicBezTo>
                  <a:pt x="9866661" y="5228606"/>
                  <a:pt x="9819036" y="5161931"/>
                  <a:pt x="9819036" y="5152406"/>
                </a:cubicBezTo>
                <a:cubicBezTo>
                  <a:pt x="9819036" y="5138119"/>
                  <a:pt x="9838086" y="5128594"/>
                  <a:pt x="9847611" y="5119069"/>
                </a:cubicBezTo>
                <a:cubicBezTo>
                  <a:pt x="9852374" y="5114306"/>
                  <a:pt x="9852374" y="5104781"/>
                  <a:pt x="9852374" y="5095256"/>
                </a:cubicBezTo>
                <a:cubicBezTo>
                  <a:pt x="9847611" y="5076206"/>
                  <a:pt x="9866661" y="5042869"/>
                  <a:pt x="9890474" y="5042869"/>
                </a:cubicBezTo>
                <a:cubicBezTo>
                  <a:pt x="9909524" y="5042869"/>
                  <a:pt x="9928574" y="5042869"/>
                  <a:pt x="9947624" y="5038106"/>
                </a:cubicBezTo>
                <a:cubicBezTo>
                  <a:pt x="9952386" y="5038106"/>
                  <a:pt x="9957149" y="5033344"/>
                  <a:pt x="9961864" y="5028581"/>
                </a:cubicBezTo>
                <a:cubicBezTo>
                  <a:pt x="9980914" y="5023819"/>
                  <a:pt x="9995202" y="5023819"/>
                  <a:pt x="10019014" y="5023819"/>
                </a:cubicBezTo>
                <a:cubicBezTo>
                  <a:pt x="10023777" y="5028581"/>
                  <a:pt x="10028539" y="5033344"/>
                  <a:pt x="10028539" y="5038106"/>
                </a:cubicBezTo>
                <a:cubicBezTo>
                  <a:pt x="10038064" y="5114306"/>
                  <a:pt x="10071402" y="5119069"/>
                  <a:pt x="10071402" y="5171456"/>
                </a:cubicBezTo>
                <a:cubicBezTo>
                  <a:pt x="10071402" y="5180981"/>
                  <a:pt x="10066639" y="5214319"/>
                  <a:pt x="10061877" y="5233369"/>
                </a:cubicBezTo>
                <a:cubicBezTo>
                  <a:pt x="10095214" y="5233369"/>
                  <a:pt x="10133314" y="5242894"/>
                  <a:pt x="10166652" y="5242894"/>
                </a:cubicBezTo>
                <a:cubicBezTo>
                  <a:pt x="10142839" y="5252419"/>
                  <a:pt x="10114264" y="5252419"/>
                  <a:pt x="10090452" y="5257181"/>
                </a:cubicBezTo>
                <a:cubicBezTo>
                  <a:pt x="10095214" y="5261944"/>
                  <a:pt x="10109502" y="5271469"/>
                  <a:pt x="10128552" y="5276231"/>
                </a:cubicBezTo>
                <a:cubicBezTo>
                  <a:pt x="10114264" y="5280994"/>
                  <a:pt x="10099977" y="5280994"/>
                  <a:pt x="10085689" y="5285756"/>
                </a:cubicBezTo>
                <a:cubicBezTo>
                  <a:pt x="10090452" y="5295281"/>
                  <a:pt x="10104739" y="5309521"/>
                  <a:pt x="10119027" y="5314284"/>
                </a:cubicBezTo>
                <a:cubicBezTo>
                  <a:pt x="10099977" y="5314284"/>
                  <a:pt x="10076164" y="5309521"/>
                  <a:pt x="10052352" y="5299996"/>
                </a:cubicBezTo>
                <a:cubicBezTo>
                  <a:pt x="10066639" y="5319046"/>
                  <a:pt x="10085689" y="5333334"/>
                  <a:pt x="10104739" y="5347621"/>
                </a:cubicBezTo>
                <a:cubicBezTo>
                  <a:pt x="10119027" y="5333334"/>
                  <a:pt x="10147602" y="5285756"/>
                  <a:pt x="10171414" y="5285756"/>
                </a:cubicBezTo>
                <a:cubicBezTo>
                  <a:pt x="10176177" y="5304759"/>
                  <a:pt x="10185702" y="5323809"/>
                  <a:pt x="10190464" y="5347621"/>
                </a:cubicBezTo>
                <a:cubicBezTo>
                  <a:pt x="10195227" y="5361909"/>
                  <a:pt x="10195227" y="5390484"/>
                  <a:pt x="10195227" y="5409534"/>
                </a:cubicBezTo>
                <a:cubicBezTo>
                  <a:pt x="10209514" y="5400009"/>
                  <a:pt x="10214277" y="5371434"/>
                  <a:pt x="10238089" y="5376196"/>
                </a:cubicBezTo>
                <a:cubicBezTo>
                  <a:pt x="10233327" y="5380959"/>
                  <a:pt x="10223802" y="5380959"/>
                  <a:pt x="10223802" y="5395246"/>
                </a:cubicBezTo>
                <a:cubicBezTo>
                  <a:pt x="10223802" y="5428584"/>
                  <a:pt x="10309527" y="5457159"/>
                  <a:pt x="10314289" y="5457159"/>
                </a:cubicBezTo>
                <a:cubicBezTo>
                  <a:pt x="10333339" y="5461921"/>
                  <a:pt x="10352342" y="5461921"/>
                  <a:pt x="10371392" y="5461921"/>
                </a:cubicBezTo>
                <a:cubicBezTo>
                  <a:pt x="10380917" y="5409534"/>
                  <a:pt x="10438067" y="5419059"/>
                  <a:pt x="10466642" y="5419059"/>
                </a:cubicBezTo>
                <a:cubicBezTo>
                  <a:pt x="10452354" y="5409534"/>
                  <a:pt x="10395204" y="5395246"/>
                  <a:pt x="10423779" y="5361909"/>
                </a:cubicBezTo>
                <a:cubicBezTo>
                  <a:pt x="10376154" y="5347621"/>
                  <a:pt x="10338102" y="5357146"/>
                  <a:pt x="10295239" y="5323809"/>
                </a:cubicBezTo>
                <a:cubicBezTo>
                  <a:pt x="10290477" y="5319046"/>
                  <a:pt x="10280952" y="5323809"/>
                  <a:pt x="10280952" y="5309521"/>
                </a:cubicBezTo>
                <a:cubicBezTo>
                  <a:pt x="10280952" y="5299996"/>
                  <a:pt x="10290477" y="5299996"/>
                  <a:pt x="10290477" y="5295281"/>
                </a:cubicBezTo>
                <a:cubicBezTo>
                  <a:pt x="10257139" y="5271469"/>
                  <a:pt x="10223802" y="5233369"/>
                  <a:pt x="10199989" y="5219081"/>
                </a:cubicBezTo>
                <a:cubicBezTo>
                  <a:pt x="10233327" y="5219081"/>
                  <a:pt x="10285714" y="5219081"/>
                  <a:pt x="10319052" y="5214319"/>
                </a:cubicBezTo>
                <a:cubicBezTo>
                  <a:pt x="10314289" y="5209556"/>
                  <a:pt x="10309527" y="5204794"/>
                  <a:pt x="10304764" y="5204794"/>
                </a:cubicBezTo>
                <a:cubicBezTo>
                  <a:pt x="10328577" y="5204794"/>
                  <a:pt x="10357104" y="5204794"/>
                  <a:pt x="10385679" y="5200031"/>
                </a:cubicBezTo>
                <a:cubicBezTo>
                  <a:pt x="10366629" y="5176219"/>
                  <a:pt x="10342817" y="5147644"/>
                  <a:pt x="10328577" y="5123831"/>
                </a:cubicBezTo>
                <a:cubicBezTo>
                  <a:pt x="10333339" y="5119069"/>
                  <a:pt x="10333339" y="5119069"/>
                  <a:pt x="10342817" y="5119069"/>
                </a:cubicBezTo>
                <a:cubicBezTo>
                  <a:pt x="10414254" y="5119069"/>
                  <a:pt x="10552367" y="5185744"/>
                  <a:pt x="10614279" y="5214319"/>
                </a:cubicBezTo>
                <a:cubicBezTo>
                  <a:pt x="10614279" y="5214319"/>
                  <a:pt x="10619042" y="5219081"/>
                  <a:pt x="10628567" y="5214319"/>
                </a:cubicBezTo>
                <a:cubicBezTo>
                  <a:pt x="10595229" y="5190506"/>
                  <a:pt x="10571417" y="5128594"/>
                  <a:pt x="10571417" y="5100019"/>
                </a:cubicBezTo>
                <a:cubicBezTo>
                  <a:pt x="10571417" y="5038106"/>
                  <a:pt x="10638092" y="5061919"/>
                  <a:pt x="10680954" y="5052394"/>
                </a:cubicBezTo>
                <a:cubicBezTo>
                  <a:pt x="10680954" y="5047631"/>
                  <a:pt x="10685717" y="5042869"/>
                  <a:pt x="10685717" y="5033344"/>
                </a:cubicBezTo>
                <a:cubicBezTo>
                  <a:pt x="10685717" y="5019056"/>
                  <a:pt x="10666667" y="5004769"/>
                  <a:pt x="10652379" y="5000006"/>
                </a:cubicBezTo>
                <a:cubicBezTo>
                  <a:pt x="10657142" y="5000006"/>
                  <a:pt x="10661904" y="5000006"/>
                  <a:pt x="10666667" y="5004769"/>
                </a:cubicBezTo>
                <a:cubicBezTo>
                  <a:pt x="10671429" y="4990481"/>
                  <a:pt x="10666667" y="4966669"/>
                  <a:pt x="10666667" y="4957144"/>
                </a:cubicBezTo>
                <a:cubicBezTo>
                  <a:pt x="10666667" y="4938094"/>
                  <a:pt x="10685717" y="4876229"/>
                  <a:pt x="10704767" y="4876229"/>
                </a:cubicBezTo>
                <a:cubicBezTo>
                  <a:pt x="10704767" y="4876229"/>
                  <a:pt x="10742819" y="4885754"/>
                  <a:pt x="10742819" y="4880991"/>
                </a:cubicBezTo>
                <a:cubicBezTo>
                  <a:pt x="10742819" y="4871466"/>
                  <a:pt x="10728531" y="4866704"/>
                  <a:pt x="10728531" y="4852416"/>
                </a:cubicBezTo>
                <a:cubicBezTo>
                  <a:pt x="10728531" y="4842891"/>
                  <a:pt x="10752344" y="4819079"/>
                  <a:pt x="10766631" y="4819079"/>
                </a:cubicBezTo>
                <a:cubicBezTo>
                  <a:pt x="10776156" y="4819079"/>
                  <a:pt x="10776156" y="4823841"/>
                  <a:pt x="10780919" y="4828604"/>
                </a:cubicBezTo>
                <a:cubicBezTo>
                  <a:pt x="10785681" y="4819079"/>
                  <a:pt x="10790444" y="4809554"/>
                  <a:pt x="10790444" y="4800029"/>
                </a:cubicBezTo>
                <a:cubicBezTo>
                  <a:pt x="10757106" y="4785741"/>
                  <a:pt x="10690479" y="4761929"/>
                  <a:pt x="10680954" y="4719066"/>
                </a:cubicBezTo>
                <a:cubicBezTo>
                  <a:pt x="10671429" y="4685729"/>
                  <a:pt x="10685717" y="4657154"/>
                  <a:pt x="10666667" y="4638104"/>
                </a:cubicBezTo>
                <a:cubicBezTo>
                  <a:pt x="10671429" y="4638104"/>
                  <a:pt x="10680954" y="4638104"/>
                  <a:pt x="10685717" y="4642866"/>
                </a:cubicBezTo>
                <a:cubicBezTo>
                  <a:pt x="10690479" y="4638104"/>
                  <a:pt x="10695242" y="4633341"/>
                  <a:pt x="10695242" y="4619054"/>
                </a:cubicBezTo>
                <a:cubicBezTo>
                  <a:pt x="10695242" y="4609529"/>
                  <a:pt x="10676192" y="4576191"/>
                  <a:pt x="10666667" y="4552379"/>
                </a:cubicBezTo>
                <a:lnTo>
                  <a:pt x="10638092" y="4552379"/>
                </a:lnTo>
                <a:lnTo>
                  <a:pt x="7152370" y="4842891"/>
                </a:lnTo>
                <a:cubicBezTo>
                  <a:pt x="7147608" y="4842891"/>
                  <a:pt x="7142845" y="4838129"/>
                  <a:pt x="7133320" y="4828604"/>
                </a:cubicBezTo>
                <a:lnTo>
                  <a:pt x="7123795" y="4838129"/>
                </a:lnTo>
                <a:cubicBezTo>
                  <a:pt x="7119033" y="4947619"/>
                  <a:pt x="7109508" y="5057156"/>
                  <a:pt x="7104745" y="5171456"/>
                </a:cubicBezTo>
                <a:lnTo>
                  <a:pt x="6885718" y="5171456"/>
                </a:lnTo>
                <a:lnTo>
                  <a:pt x="6904768" y="4866704"/>
                </a:lnTo>
                <a:cubicBezTo>
                  <a:pt x="6900006" y="4861941"/>
                  <a:pt x="6900006" y="4861941"/>
                  <a:pt x="6890481" y="4861941"/>
                </a:cubicBezTo>
                <a:cubicBezTo>
                  <a:pt x="6876193" y="4861941"/>
                  <a:pt x="5866638" y="4947619"/>
                  <a:pt x="5357146" y="4990481"/>
                </a:cubicBezTo>
                <a:lnTo>
                  <a:pt x="5347621" y="5000006"/>
                </a:lnTo>
                <a:cubicBezTo>
                  <a:pt x="5333333" y="5152406"/>
                  <a:pt x="5299996" y="5442871"/>
                  <a:pt x="5299996" y="5452396"/>
                </a:cubicBezTo>
                <a:cubicBezTo>
                  <a:pt x="5299996" y="5466684"/>
                  <a:pt x="5309521" y="5480971"/>
                  <a:pt x="5319046" y="5495259"/>
                </a:cubicBezTo>
                <a:cubicBezTo>
                  <a:pt x="5328571" y="5504784"/>
                  <a:pt x="5352383" y="5500021"/>
                  <a:pt x="5366671" y="5509546"/>
                </a:cubicBezTo>
                <a:cubicBezTo>
                  <a:pt x="5380958" y="5523834"/>
                  <a:pt x="5390436" y="5547646"/>
                  <a:pt x="5409486" y="5571459"/>
                </a:cubicBezTo>
                <a:cubicBezTo>
                  <a:pt x="5419011" y="5580984"/>
                  <a:pt x="5428536" y="5604796"/>
                  <a:pt x="5438061" y="5619084"/>
                </a:cubicBezTo>
                <a:cubicBezTo>
                  <a:pt x="5442823" y="5628609"/>
                  <a:pt x="5461873" y="5628609"/>
                  <a:pt x="5466636" y="5633371"/>
                </a:cubicBezTo>
                <a:cubicBezTo>
                  <a:pt x="5485686" y="5647659"/>
                  <a:pt x="5509498" y="5676234"/>
                  <a:pt x="5533311" y="5680948"/>
                </a:cubicBezTo>
                <a:cubicBezTo>
                  <a:pt x="5538073" y="5685711"/>
                  <a:pt x="5547598" y="5690473"/>
                  <a:pt x="5547598" y="5695236"/>
                </a:cubicBezTo>
                <a:cubicBezTo>
                  <a:pt x="5519023" y="5666709"/>
                  <a:pt x="5485686" y="5685711"/>
                  <a:pt x="5471398" y="5647659"/>
                </a:cubicBezTo>
                <a:cubicBezTo>
                  <a:pt x="5466636" y="5647659"/>
                  <a:pt x="5461873" y="5647659"/>
                  <a:pt x="5457111" y="5652421"/>
                </a:cubicBezTo>
                <a:cubicBezTo>
                  <a:pt x="5466636" y="5666709"/>
                  <a:pt x="5471398" y="5680948"/>
                  <a:pt x="5476161" y="5695236"/>
                </a:cubicBezTo>
                <a:cubicBezTo>
                  <a:pt x="5461873" y="5671471"/>
                  <a:pt x="5447586" y="5638134"/>
                  <a:pt x="5423773" y="5609559"/>
                </a:cubicBezTo>
                <a:cubicBezTo>
                  <a:pt x="5419011" y="5614321"/>
                  <a:pt x="5419011" y="5609559"/>
                  <a:pt x="5419011" y="5619084"/>
                </a:cubicBezTo>
                <a:cubicBezTo>
                  <a:pt x="5419011" y="5633371"/>
                  <a:pt x="5428536" y="5657184"/>
                  <a:pt x="5433298" y="5671471"/>
                </a:cubicBezTo>
                <a:cubicBezTo>
                  <a:pt x="5404723" y="5647659"/>
                  <a:pt x="5409486" y="5614321"/>
                  <a:pt x="5399961" y="5590509"/>
                </a:cubicBezTo>
                <a:cubicBezTo>
                  <a:pt x="5399961" y="5585746"/>
                  <a:pt x="5390436" y="5576221"/>
                  <a:pt x="5385721" y="5571459"/>
                </a:cubicBezTo>
                <a:cubicBezTo>
                  <a:pt x="5376196" y="5566696"/>
                  <a:pt x="5371433" y="5547646"/>
                  <a:pt x="5361908" y="5542884"/>
                </a:cubicBezTo>
                <a:cubicBezTo>
                  <a:pt x="5342858" y="5538121"/>
                  <a:pt x="5319046" y="5523834"/>
                  <a:pt x="5295233" y="5519071"/>
                </a:cubicBezTo>
                <a:cubicBezTo>
                  <a:pt x="5295233" y="5523834"/>
                  <a:pt x="5299996" y="5523834"/>
                  <a:pt x="5299996" y="5538121"/>
                </a:cubicBezTo>
                <a:cubicBezTo>
                  <a:pt x="5299996" y="5552409"/>
                  <a:pt x="5290471" y="5542884"/>
                  <a:pt x="5290471" y="5580984"/>
                </a:cubicBezTo>
                <a:lnTo>
                  <a:pt x="5276183" y="5580984"/>
                </a:lnTo>
                <a:cubicBezTo>
                  <a:pt x="5280946" y="5552409"/>
                  <a:pt x="5266658" y="5495259"/>
                  <a:pt x="5214271" y="5504784"/>
                </a:cubicBezTo>
                <a:cubicBezTo>
                  <a:pt x="5228558" y="5523834"/>
                  <a:pt x="5242846" y="5533359"/>
                  <a:pt x="5257133" y="5557171"/>
                </a:cubicBezTo>
                <a:cubicBezTo>
                  <a:pt x="5261896" y="5561934"/>
                  <a:pt x="5257133" y="5576221"/>
                  <a:pt x="5261896" y="5585746"/>
                </a:cubicBezTo>
                <a:cubicBezTo>
                  <a:pt x="5261896" y="5595271"/>
                  <a:pt x="5285708" y="5600034"/>
                  <a:pt x="5290471" y="5619084"/>
                </a:cubicBezTo>
                <a:cubicBezTo>
                  <a:pt x="5299996" y="5633371"/>
                  <a:pt x="5304758" y="5657184"/>
                  <a:pt x="5304758" y="5676234"/>
                </a:cubicBezTo>
                <a:cubicBezTo>
                  <a:pt x="5299996" y="5666709"/>
                  <a:pt x="5290471" y="5642896"/>
                  <a:pt x="5285708" y="5623846"/>
                </a:cubicBezTo>
                <a:cubicBezTo>
                  <a:pt x="5285708" y="5614321"/>
                  <a:pt x="5266658" y="5604796"/>
                  <a:pt x="5257133" y="5590509"/>
                </a:cubicBezTo>
                <a:cubicBezTo>
                  <a:pt x="5252371" y="5580984"/>
                  <a:pt x="5257133" y="5571459"/>
                  <a:pt x="5252371" y="5561934"/>
                </a:cubicBezTo>
                <a:cubicBezTo>
                  <a:pt x="5233321" y="5547646"/>
                  <a:pt x="5204746" y="5523834"/>
                  <a:pt x="5176171" y="5504784"/>
                </a:cubicBezTo>
                <a:cubicBezTo>
                  <a:pt x="5176171" y="5509546"/>
                  <a:pt x="5171408" y="5504784"/>
                  <a:pt x="5171408" y="5519071"/>
                </a:cubicBezTo>
                <a:cubicBezTo>
                  <a:pt x="5171408" y="5528596"/>
                  <a:pt x="5180933" y="5542884"/>
                  <a:pt x="5185696" y="5552409"/>
                </a:cubicBezTo>
                <a:cubicBezTo>
                  <a:pt x="5180933" y="5552409"/>
                  <a:pt x="5171408" y="5547646"/>
                  <a:pt x="5161883" y="5538121"/>
                </a:cubicBezTo>
                <a:lnTo>
                  <a:pt x="5147596" y="5538121"/>
                </a:lnTo>
                <a:cubicBezTo>
                  <a:pt x="5166646" y="5571459"/>
                  <a:pt x="5119021" y="5557171"/>
                  <a:pt x="5114258" y="5590509"/>
                </a:cubicBezTo>
                <a:cubicBezTo>
                  <a:pt x="5109496" y="5585746"/>
                  <a:pt x="5099971" y="5580984"/>
                  <a:pt x="5090446" y="5571459"/>
                </a:cubicBezTo>
                <a:cubicBezTo>
                  <a:pt x="5085683" y="5576221"/>
                  <a:pt x="5085683" y="5571459"/>
                  <a:pt x="5085683" y="5585746"/>
                </a:cubicBezTo>
                <a:cubicBezTo>
                  <a:pt x="5085683" y="5595271"/>
                  <a:pt x="5095208" y="5609559"/>
                  <a:pt x="5104733" y="5614321"/>
                </a:cubicBezTo>
                <a:cubicBezTo>
                  <a:pt x="5114258" y="5619084"/>
                  <a:pt x="5128546" y="5609559"/>
                  <a:pt x="5133308" y="5614321"/>
                </a:cubicBezTo>
                <a:cubicBezTo>
                  <a:pt x="5180933" y="5633371"/>
                  <a:pt x="5219033" y="5628609"/>
                  <a:pt x="5247608" y="5671471"/>
                </a:cubicBezTo>
                <a:cubicBezTo>
                  <a:pt x="5233321" y="5666709"/>
                  <a:pt x="5214271" y="5647659"/>
                  <a:pt x="5204746" y="5642896"/>
                </a:cubicBezTo>
                <a:cubicBezTo>
                  <a:pt x="5185696" y="5633371"/>
                  <a:pt x="5152358" y="5647659"/>
                  <a:pt x="5142833" y="5623846"/>
                </a:cubicBezTo>
                <a:lnTo>
                  <a:pt x="5114258" y="5628609"/>
                </a:lnTo>
                <a:cubicBezTo>
                  <a:pt x="5119021" y="5642896"/>
                  <a:pt x="5147596" y="5652421"/>
                  <a:pt x="5161883" y="5652421"/>
                </a:cubicBezTo>
                <a:cubicBezTo>
                  <a:pt x="5161883" y="5657184"/>
                  <a:pt x="5152358" y="5657184"/>
                  <a:pt x="5147596" y="5661946"/>
                </a:cubicBezTo>
                <a:cubicBezTo>
                  <a:pt x="5157121" y="5671471"/>
                  <a:pt x="5166646" y="5680948"/>
                  <a:pt x="5166646" y="5690473"/>
                </a:cubicBezTo>
                <a:cubicBezTo>
                  <a:pt x="5142833" y="5680948"/>
                  <a:pt x="5095208" y="5604796"/>
                  <a:pt x="5061871" y="5623846"/>
                </a:cubicBezTo>
                <a:cubicBezTo>
                  <a:pt x="5066633" y="5628609"/>
                  <a:pt x="5076158" y="5633371"/>
                  <a:pt x="5080921" y="5642896"/>
                </a:cubicBezTo>
                <a:cubicBezTo>
                  <a:pt x="5066633" y="5633371"/>
                  <a:pt x="5033296" y="5619084"/>
                  <a:pt x="5028533" y="5614321"/>
                </a:cubicBezTo>
                <a:cubicBezTo>
                  <a:pt x="5023771" y="5614321"/>
                  <a:pt x="5009483" y="5628609"/>
                  <a:pt x="5014246" y="5647659"/>
                </a:cubicBezTo>
                <a:lnTo>
                  <a:pt x="4985719" y="5633371"/>
                </a:lnTo>
                <a:cubicBezTo>
                  <a:pt x="4971431" y="5642896"/>
                  <a:pt x="4971431" y="5647659"/>
                  <a:pt x="4971431" y="5657184"/>
                </a:cubicBezTo>
                <a:cubicBezTo>
                  <a:pt x="4971431" y="5666709"/>
                  <a:pt x="4971431" y="5671471"/>
                  <a:pt x="4980956" y="5680948"/>
                </a:cubicBezTo>
                <a:cubicBezTo>
                  <a:pt x="4966669" y="5680948"/>
                  <a:pt x="4942856" y="5671471"/>
                  <a:pt x="4933331" y="5671471"/>
                </a:cubicBezTo>
                <a:cubicBezTo>
                  <a:pt x="4928569" y="5671471"/>
                  <a:pt x="4799981" y="5690473"/>
                  <a:pt x="4771406" y="5690473"/>
                </a:cubicBezTo>
                <a:cubicBezTo>
                  <a:pt x="4761881" y="5690473"/>
                  <a:pt x="4699969" y="5680948"/>
                  <a:pt x="4690444" y="5680948"/>
                </a:cubicBezTo>
                <a:cubicBezTo>
                  <a:pt x="4676156" y="5680948"/>
                  <a:pt x="4642819" y="5690473"/>
                  <a:pt x="4633294" y="5690473"/>
                </a:cubicBezTo>
                <a:cubicBezTo>
                  <a:pt x="4561904" y="5690473"/>
                  <a:pt x="4466654" y="5657184"/>
                  <a:pt x="4399979" y="5623846"/>
                </a:cubicBezTo>
                <a:cubicBezTo>
                  <a:pt x="4366641" y="5609559"/>
                  <a:pt x="4314254" y="5523834"/>
                  <a:pt x="4271391" y="5533359"/>
                </a:cubicBezTo>
                <a:cubicBezTo>
                  <a:pt x="4261866" y="5523834"/>
                  <a:pt x="4242864" y="5500021"/>
                  <a:pt x="4233339" y="5500021"/>
                </a:cubicBezTo>
                <a:cubicBezTo>
                  <a:pt x="4219051" y="5500021"/>
                  <a:pt x="4180951" y="5528596"/>
                  <a:pt x="4161901" y="5542884"/>
                </a:cubicBezTo>
                <a:cubicBezTo>
                  <a:pt x="4142851" y="5552409"/>
                  <a:pt x="4133326" y="5576221"/>
                  <a:pt x="4119039" y="5585746"/>
                </a:cubicBezTo>
                <a:cubicBezTo>
                  <a:pt x="4114276" y="5580984"/>
                  <a:pt x="4114276" y="5585746"/>
                  <a:pt x="4114276" y="5571459"/>
                </a:cubicBezTo>
                <a:cubicBezTo>
                  <a:pt x="4114276" y="5509546"/>
                  <a:pt x="4171426" y="5509546"/>
                  <a:pt x="4171426" y="5480971"/>
                </a:cubicBezTo>
                <a:cubicBezTo>
                  <a:pt x="4171426" y="5457159"/>
                  <a:pt x="4138089" y="5461921"/>
                  <a:pt x="4133326" y="5457159"/>
                </a:cubicBezTo>
                <a:cubicBezTo>
                  <a:pt x="4133326" y="5457159"/>
                  <a:pt x="4138089" y="5452396"/>
                  <a:pt x="4138089" y="5442871"/>
                </a:cubicBezTo>
                <a:cubicBezTo>
                  <a:pt x="4090464" y="5442871"/>
                  <a:pt x="4109514" y="5423821"/>
                  <a:pt x="4095226" y="5423821"/>
                </a:cubicBezTo>
                <a:cubicBezTo>
                  <a:pt x="4080939" y="5423821"/>
                  <a:pt x="4052364" y="5447634"/>
                  <a:pt x="4033314" y="5457159"/>
                </a:cubicBezTo>
                <a:cubicBezTo>
                  <a:pt x="4047601" y="5438109"/>
                  <a:pt x="4071414" y="5400009"/>
                  <a:pt x="4071414" y="5390484"/>
                </a:cubicBezTo>
                <a:cubicBezTo>
                  <a:pt x="4071414" y="5376196"/>
                  <a:pt x="4061889" y="5376196"/>
                  <a:pt x="4052364" y="5376196"/>
                </a:cubicBezTo>
                <a:cubicBezTo>
                  <a:pt x="4038076" y="5376196"/>
                  <a:pt x="4019026" y="5380959"/>
                  <a:pt x="4014264" y="5414296"/>
                </a:cubicBezTo>
                <a:cubicBezTo>
                  <a:pt x="4009501" y="5409534"/>
                  <a:pt x="4009501" y="5404771"/>
                  <a:pt x="3999976" y="5404771"/>
                </a:cubicBezTo>
                <a:cubicBezTo>
                  <a:pt x="3985689" y="5404771"/>
                  <a:pt x="3976164" y="5419059"/>
                  <a:pt x="3961876" y="5423821"/>
                </a:cubicBezTo>
                <a:cubicBezTo>
                  <a:pt x="3961876" y="5414296"/>
                  <a:pt x="3966639" y="5400009"/>
                  <a:pt x="3961876" y="5385721"/>
                </a:cubicBezTo>
                <a:cubicBezTo>
                  <a:pt x="3957114" y="5385721"/>
                  <a:pt x="3961876" y="5380959"/>
                  <a:pt x="3947589" y="5380959"/>
                </a:cubicBezTo>
                <a:cubicBezTo>
                  <a:pt x="3928539" y="5380959"/>
                  <a:pt x="3838099" y="5571459"/>
                  <a:pt x="3838099" y="5571459"/>
                </a:cubicBezTo>
                <a:cubicBezTo>
                  <a:pt x="3838099" y="5580984"/>
                  <a:pt x="3857149" y="5595271"/>
                  <a:pt x="3861911" y="5609559"/>
                </a:cubicBezTo>
                <a:cubicBezTo>
                  <a:pt x="3871389" y="5628609"/>
                  <a:pt x="3880914" y="5652421"/>
                  <a:pt x="3885676" y="5671471"/>
                </a:cubicBezTo>
                <a:lnTo>
                  <a:pt x="3880914" y="5690473"/>
                </a:lnTo>
                <a:cubicBezTo>
                  <a:pt x="3866626" y="5657184"/>
                  <a:pt x="3866626" y="5614321"/>
                  <a:pt x="3828574" y="5580984"/>
                </a:cubicBezTo>
                <a:cubicBezTo>
                  <a:pt x="3814286" y="5561934"/>
                  <a:pt x="3790474" y="5561934"/>
                  <a:pt x="3771424" y="5547646"/>
                </a:cubicBezTo>
                <a:cubicBezTo>
                  <a:pt x="3771424" y="5533359"/>
                  <a:pt x="3766661" y="5509546"/>
                  <a:pt x="3757136" y="5500021"/>
                </a:cubicBezTo>
                <a:cubicBezTo>
                  <a:pt x="3742849" y="5490496"/>
                  <a:pt x="3723799" y="5485734"/>
                  <a:pt x="3704749" y="5476209"/>
                </a:cubicBezTo>
                <a:cubicBezTo>
                  <a:pt x="3699986" y="5480971"/>
                  <a:pt x="3699986" y="5476209"/>
                  <a:pt x="3699986" y="5490496"/>
                </a:cubicBezTo>
                <a:cubicBezTo>
                  <a:pt x="3699986" y="5500021"/>
                  <a:pt x="3714274" y="5523834"/>
                  <a:pt x="3723799" y="5542884"/>
                </a:cubicBezTo>
                <a:cubicBezTo>
                  <a:pt x="3738086" y="5576221"/>
                  <a:pt x="3757136" y="5638134"/>
                  <a:pt x="3785711" y="5676234"/>
                </a:cubicBezTo>
                <a:lnTo>
                  <a:pt x="3785711" y="5690473"/>
                </a:lnTo>
                <a:cubicBezTo>
                  <a:pt x="3752374" y="5642896"/>
                  <a:pt x="3723799" y="5590509"/>
                  <a:pt x="3699986" y="5538121"/>
                </a:cubicBezTo>
                <a:cubicBezTo>
                  <a:pt x="3671411" y="5480971"/>
                  <a:pt x="3661886" y="5395246"/>
                  <a:pt x="3590449" y="5361909"/>
                </a:cubicBezTo>
                <a:lnTo>
                  <a:pt x="3571399" y="5366671"/>
                </a:lnTo>
                <a:cubicBezTo>
                  <a:pt x="3576161" y="5371434"/>
                  <a:pt x="3585686" y="5376196"/>
                  <a:pt x="3590449" y="5385721"/>
                </a:cubicBezTo>
                <a:cubicBezTo>
                  <a:pt x="3571399" y="5366671"/>
                  <a:pt x="3552349" y="5357146"/>
                  <a:pt x="3533299" y="5347621"/>
                </a:cubicBezTo>
                <a:cubicBezTo>
                  <a:pt x="3533299" y="5347621"/>
                  <a:pt x="3528536" y="5347621"/>
                  <a:pt x="3523774" y="5352384"/>
                </a:cubicBezTo>
                <a:cubicBezTo>
                  <a:pt x="3533299" y="5361909"/>
                  <a:pt x="3547586" y="5371434"/>
                  <a:pt x="3552349" y="5376196"/>
                </a:cubicBezTo>
                <a:cubicBezTo>
                  <a:pt x="3542824" y="5371434"/>
                  <a:pt x="3528536" y="5361909"/>
                  <a:pt x="3514249" y="5357146"/>
                </a:cubicBezTo>
                <a:lnTo>
                  <a:pt x="3499961" y="5357146"/>
                </a:lnTo>
                <a:cubicBezTo>
                  <a:pt x="3499961" y="5357146"/>
                  <a:pt x="3495199" y="5352384"/>
                  <a:pt x="3495199" y="5366671"/>
                </a:cubicBezTo>
                <a:cubicBezTo>
                  <a:pt x="3495199" y="5376196"/>
                  <a:pt x="3504724" y="5380959"/>
                  <a:pt x="3504724" y="5385721"/>
                </a:cubicBezTo>
                <a:cubicBezTo>
                  <a:pt x="3495199" y="5380959"/>
                  <a:pt x="3480959" y="5361909"/>
                  <a:pt x="3471434" y="5361909"/>
                </a:cubicBezTo>
                <a:cubicBezTo>
                  <a:pt x="3457146" y="5361909"/>
                  <a:pt x="3457146" y="5366671"/>
                  <a:pt x="3452384" y="5371434"/>
                </a:cubicBezTo>
                <a:cubicBezTo>
                  <a:pt x="3452384" y="5376196"/>
                  <a:pt x="3461909" y="5380959"/>
                  <a:pt x="3466671" y="5385721"/>
                </a:cubicBezTo>
                <a:cubicBezTo>
                  <a:pt x="3461909" y="5385721"/>
                  <a:pt x="3452384" y="5380959"/>
                  <a:pt x="3442859" y="5380959"/>
                </a:cubicBezTo>
                <a:cubicBezTo>
                  <a:pt x="3457146" y="5400009"/>
                  <a:pt x="3476196" y="5409534"/>
                  <a:pt x="3495199" y="5428584"/>
                </a:cubicBezTo>
                <a:cubicBezTo>
                  <a:pt x="3490436" y="5428584"/>
                  <a:pt x="3471434" y="5438109"/>
                  <a:pt x="3471434" y="5423821"/>
                </a:cubicBezTo>
                <a:cubicBezTo>
                  <a:pt x="3471434" y="5438109"/>
                  <a:pt x="3514249" y="5509546"/>
                  <a:pt x="3514249" y="5523834"/>
                </a:cubicBezTo>
                <a:lnTo>
                  <a:pt x="3514249" y="5585746"/>
                </a:lnTo>
                <a:cubicBezTo>
                  <a:pt x="3490436" y="5533359"/>
                  <a:pt x="3504724" y="5471446"/>
                  <a:pt x="3438096" y="5419059"/>
                </a:cubicBezTo>
                <a:cubicBezTo>
                  <a:pt x="3433334" y="5428584"/>
                  <a:pt x="3438096" y="5442871"/>
                  <a:pt x="3438096" y="5457159"/>
                </a:cubicBezTo>
                <a:cubicBezTo>
                  <a:pt x="3419046" y="5409534"/>
                  <a:pt x="3371421" y="5361909"/>
                  <a:pt x="3328559" y="5357146"/>
                </a:cubicBezTo>
                <a:cubicBezTo>
                  <a:pt x="3323796" y="5361909"/>
                  <a:pt x="3319034" y="5357146"/>
                  <a:pt x="3319034" y="5366671"/>
                </a:cubicBezTo>
                <a:cubicBezTo>
                  <a:pt x="3319034" y="5380959"/>
                  <a:pt x="3338084" y="5395246"/>
                  <a:pt x="3347609" y="5409534"/>
                </a:cubicBezTo>
                <a:cubicBezTo>
                  <a:pt x="3309509" y="5390484"/>
                  <a:pt x="3238071" y="5342859"/>
                  <a:pt x="3228546" y="5342859"/>
                </a:cubicBezTo>
                <a:cubicBezTo>
                  <a:pt x="3214259" y="5342859"/>
                  <a:pt x="3195209" y="5347621"/>
                  <a:pt x="3185684" y="5347621"/>
                </a:cubicBezTo>
                <a:cubicBezTo>
                  <a:pt x="3171396" y="5347621"/>
                  <a:pt x="3190446" y="5361909"/>
                  <a:pt x="3176159" y="5361909"/>
                </a:cubicBezTo>
                <a:cubicBezTo>
                  <a:pt x="3166634" y="5361909"/>
                  <a:pt x="3157109" y="5357146"/>
                  <a:pt x="3142821" y="5357146"/>
                </a:cubicBezTo>
                <a:cubicBezTo>
                  <a:pt x="3161871" y="5380959"/>
                  <a:pt x="3180921" y="5395246"/>
                  <a:pt x="3209496" y="5409534"/>
                </a:cubicBezTo>
                <a:cubicBezTo>
                  <a:pt x="3214259" y="5414296"/>
                  <a:pt x="3233309" y="5404771"/>
                  <a:pt x="3247596" y="5409534"/>
                </a:cubicBezTo>
                <a:cubicBezTo>
                  <a:pt x="3257121" y="5409534"/>
                  <a:pt x="3271409" y="5423821"/>
                  <a:pt x="3280934" y="5423821"/>
                </a:cubicBezTo>
                <a:cubicBezTo>
                  <a:pt x="3290459" y="5428584"/>
                  <a:pt x="3304746" y="5423821"/>
                  <a:pt x="3319034" y="5428584"/>
                </a:cubicBezTo>
                <a:cubicBezTo>
                  <a:pt x="3333321" y="5438109"/>
                  <a:pt x="3347609" y="5452396"/>
                  <a:pt x="3357134" y="5466684"/>
                </a:cubicBezTo>
                <a:cubicBezTo>
                  <a:pt x="3342846" y="5457159"/>
                  <a:pt x="3323796" y="5442871"/>
                  <a:pt x="3309509" y="5433346"/>
                </a:cubicBezTo>
                <a:cubicBezTo>
                  <a:pt x="3299984" y="5428584"/>
                  <a:pt x="3280934" y="5433346"/>
                  <a:pt x="3271409" y="5428584"/>
                </a:cubicBezTo>
                <a:cubicBezTo>
                  <a:pt x="3257121" y="5423821"/>
                  <a:pt x="3252359" y="5414296"/>
                  <a:pt x="3242834" y="5414296"/>
                </a:cubicBezTo>
                <a:cubicBezTo>
                  <a:pt x="3228546" y="5414296"/>
                  <a:pt x="3228546" y="5419059"/>
                  <a:pt x="3223784" y="5423821"/>
                </a:cubicBezTo>
                <a:cubicBezTo>
                  <a:pt x="3228546" y="5428584"/>
                  <a:pt x="3233309" y="5438109"/>
                  <a:pt x="3238071" y="5447634"/>
                </a:cubicBezTo>
                <a:cubicBezTo>
                  <a:pt x="3209496" y="5428584"/>
                  <a:pt x="3176159" y="5400009"/>
                  <a:pt x="3142821" y="5385721"/>
                </a:cubicBezTo>
                <a:cubicBezTo>
                  <a:pt x="3114246" y="5376196"/>
                  <a:pt x="3085719" y="5371434"/>
                  <a:pt x="3057144" y="5366671"/>
                </a:cubicBezTo>
                <a:cubicBezTo>
                  <a:pt x="3047619" y="5352384"/>
                  <a:pt x="3028569" y="5333334"/>
                  <a:pt x="3014282" y="5314284"/>
                </a:cubicBezTo>
                <a:cubicBezTo>
                  <a:pt x="3028569" y="5323809"/>
                  <a:pt x="3042857" y="5338096"/>
                  <a:pt x="3061907" y="5352384"/>
                </a:cubicBezTo>
                <a:cubicBezTo>
                  <a:pt x="3066669" y="5357146"/>
                  <a:pt x="3085719" y="5357146"/>
                  <a:pt x="3095244" y="5361909"/>
                </a:cubicBezTo>
                <a:cubicBezTo>
                  <a:pt x="3119009" y="5371434"/>
                  <a:pt x="3147584" y="5400009"/>
                  <a:pt x="3147584" y="5376196"/>
                </a:cubicBezTo>
                <a:cubicBezTo>
                  <a:pt x="3147584" y="5376196"/>
                  <a:pt x="3095244" y="5309521"/>
                  <a:pt x="3052382" y="5295281"/>
                </a:cubicBezTo>
                <a:cubicBezTo>
                  <a:pt x="3047619" y="5304759"/>
                  <a:pt x="3052382" y="5314284"/>
                  <a:pt x="3052382" y="5323809"/>
                </a:cubicBezTo>
                <a:cubicBezTo>
                  <a:pt x="3014282" y="5304759"/>
                  <a:pt x="2971419" y="5247656"/>
                  <a:pt x="2971419" y="5276231"/>
                </a:cubicBezTo>
                <a:cubicBezTo>
                  <a:pt x="2971419" y="5290519"/>
                  <a:pt x="2985707" y="5299996"/>
                  <a:pt x="2990469" y="5309521"/>
                </a:cubicBezTo>
                <a:lnTo>
                  <a:pt x="2990469" y="5328571"/>
                </a:lnTo>
                <a:cubicBezTo>
                  <a:pt x="2952369" y="5319046"/>
                  <a:pt x="2957132" y="5247656"/>
                  <a:pt x="2923794" y="5247656"/>
                </a:cubicBezTo>
                <a:lnTo>
                  <a:pt x="2885694" y="5247656"/>
                </a:lnTo>
                <a:cubicBezTo>
                  <a:pt x="2885694" y="5252419"/>
                  <a:pt x="2880932" y="5247656"/>
                  <a:pt x="2880932" y="5257181"/>
                </a:cubicBezTo>
                <a:cubicBezTo>
                  <a:pt x="2880932" y="5280994"/>
                  <a:pt x="2914269" y="5299996"/>
                  <a:pt x="2933319" y="5299996"/>
                </a:cubicBezTo>
                <a:cubicBezTo>
                  <a:pt x="2933319" y="5295281"/>
                  <a:pt x="2923794" y="5285756"/>
                  <a:pt x="2914269" y="5280994"/>
                </a:cubicBezTo>
                <a:cubicBezTo>
                  <a:pt x="2938082" y="5295281"/>
                  <a:pt x="2952369" y="5319046"/>
                  <a:pt x="2980944" y="5338096"/>
                </a:cubicBezTo>
                <a:cubicBezTo>
                  <a:pt x="2980944" y="5342859"/>
                  <a:pt x="2995232" y="5338096"/>
                  <a:pt x="3004757" y="5347621"/>
                </a:cubicBezTo>
                <a:cubicBezTo>
                  <a:pt x="3019044" y="5357146"/>
                  <a:pt x="3033332" y="5380959"/>
                  <a:pt x="3047619" y="5400009"/>
                </a:cubicBezTo>
                <a:cubicBezTo>
                  <a:pt x="3042857" y="5400009"/>
                  <a:pt x="3033332" y="5395246"/>
                  <a:pt x="3028569" y="5390484"/>
                </a:cubicBezTo>
                <a:cubicBezTo>
                  <a:pt x="3004757" y="5357146"/>
                  <a:pt x="2995232" y="5352384"/>
                  <a:pt x="2995232" y="5361909"/>
                </a:cubicBezTo>
                <a:cubicBezTo>
                  <a:pt x="2995232" y="5376196"/>
                  <a:pt x="3004757" y="5390484"/>
                  <a:pt x="3014282" y="5404771"/>
                </a:cubicBezTo>
                <a:cubicBezTo>
                  <a:pt x="3023807" y="5419059"/>
                  <a:pt x="3047619" y="5419059"/>
                  <a:pt x="3061907" y="5428584"/>
                </a:cubicBezTo>
                <a:cubicBezTo>
                  <a:pt x="3090482" y="5452396"/>
                  <a:pt x="3114246" y="5490496"/>
                  <a:pt x="3138059" y="5514309"/>
                </a:cubicBezTo>
                <a:cubicBezTo>
                  <a:pt x="3138059" y="5519071"/>
                  <a:pt x="3152346" y="5514309"/>
                  <a:pt x="3157109" y="5523834"/>
                </a:cubicBezTo>
                <a:cubicBezTo>
                  <a:pt x="3166634" y="5528596"/>
                  <a:pt x="3166634" y="5542884"/>
                  <a:pt x="3180921" y="5547646"/>
                </a:cubicBezTo>
                <a:cubicBezTo>
                  <a:pt x="3199971" y="5561934"/>
                  <a:pt x="3233309" y="5561934"/>
                  <a:pt x="3238071" y="5585746"/>
                </a:cubicBezTo>
                <a:cubicBezTo>
                  <a:pt x="3228546" y="5571459"/>
                  <a:pt x="3199971" y="5571459"/>
                  <a:pt x="3190446" y="5566696"/>
                </a:cubicBezTo>
                <a:cubicBezTo>
                  <a:pt x="3180921" y="5561934"/>
                  <a:pt x="3171396" y="5547646"/>
                  <a:pt x="3161871" y="5538121"/>
                </a:cubicBezTo>
                <a:cubicBezTo>
                  <a:pt x="3157109" y="5538121"/>
                  <a:pt x="3147584" y="5533359"/>
                  <a:pt x="3147584" y="5542884"/>
                </a:cubicBezTo>
                <a:cubicBezTo>
                  <a:pt x="3147584" y="5557171"/>
                  <a:pt x="3161871" y="5571459"/>
                  <a:pt x="3166634" y="5585746"/>
                </a:cubicBezTo>
                <a:cubicBezTo>
                  <a:pt x="3166634" y="5585746"/>
                  <a:pt x="3161871" y="5585746"/>
                  <a:pt x="3157109" y="5580984"/>
                </a:cubicBezTo>
                <a:cubicBezTo>
                  <a:pt x="3128534" y="5480971"/>
                  <a:pt x="3028569" y="5419059"/>
                  <a:pt x="2966657" y="5395246"/>
                </a:cubicBezTo>
                <a:cubicBezTo>
                  <a:pt x="2961894" y="5395246"/>
                  <a:pt x="2957132" y="5400009"/>
                  <a:pt x="2957132" y="5414296"/>
                </a:cubicBezTo>
                <a:cubicBezTo>
                  <a:pt x="2923794" y="5390484"/>
                  <a:pt x="2899982" y="5385721"/>
                  <a:pt x="2899982" y="5395246"/>
                </a:cubicBezTo>
                <a:cubicBezTo>
                  <a:pt x="2899982" y="5409534"/>
                  <a:pt x="2923794" y="5423821"/>
                  <a:pt x="2928557" y="5433346"/>
                </a:cubicBezTo>
                <a:cubicBezTo>
                  <a:pt x="2942844" y="5438109"/>
                  <a:pt x="2957132" y="5438109"/>
                  <a:pt x="2971419" y="5442871"/>
                </a:cubicBezTo>
                <a:cubicBezTo>
                  <a:pt x="2976182" y="5442871"/>
                  <a:pt x="2976182" y="5457159"/>
                  <a:pt x="2990469" y="5461921"/>
                </a:cubicBezTo>
                <a:cubicBezTo>
                  <a:pt x="3004757" y="5471446"/>
                  <a:pt x="3042857" y="5500021"/>
                  <a:pt x="3071432" y="5500021"/>
                </a:cubicBezTo>
                <a:cubicBezTo>
                  <a:pt x="3085719" y="5523834"/>
                  <a:pt x="3119009" y="5547646"/>
                  <a:pt x="3138059" y="5576221"/>
                </a:cubicBezTo>
                <a:cubicBezTo>
                  <a:pt x="3147584" y="5590509"/>
                  <a:pt x="3161871" y="5619084"/>
                  <a:pt x="3176159" y="5638134"/>
                </a:cubicBezTo>
                <a:lnTo>
                  <a:pt x="3176159" y="5657184"/>
                </a:lnTo>
                <a:cubicBezTo>
                  <a:pt x="3109484" y="5638134"/>
                  <a:pt x="3109484" y="5557171"/>
                  <a:pt x="3052382" y="5523834"/>
                </a:cubicBezTo>
                <a:cubicBezTo>
                  <a:pt x="3047619" y="5523834"/>
                  <a:pt x="3047619" y="5533359"/>
                  <a:pt x="3047619" y="5538121"/>
                </a:cubicBezTo>
                <a:lnTo>
                  <a:pt x="3033332" y="5538121"/>
                </a:lnTo>
                <a:cubicBezTo>
                  <a:pt x="2999994" y="5509546"/>
                  <a:pt x="2942844" y="5428584"/>
                  <a:pt x="2904744" y="5433346"/>
                </a:cubicBezTo>
                <a:lnTo>
                  <a:pt x="2890457" y="5433346"/>
                </a:lnTo>
                <a:cubicBezTo>
                  <a:pt x="2885694" y="5442871"/>
                  <a:pt x="2880932" y="5457159"/>
                  <a:pt x="2880932" y="5466684"/>
                </a:cubicBezTo>
                <a:cubicBezTo>
                  <a:pt x="2880932" y="5480971"/>
                  <a:pt x="2999994" y="5561934"/>
                  <a:pt x="3057144" y="5604796"/>
                </a:cubicBezTo>
                <a:cubicBezTo>
                  <a:pt x="3057144" y="5609559"/>
                  <a:pt x="3061907" y="5619084"/>
                  <a:pt x="3061907" y="5628609"/>
                </a:cubicBezTo>
                <a:cubicBezTo>
                  <a:pt x="3080957" y="5642896"/>
                  <a:pt x="3142821" y="5642896"/>
                  <a:pt x="3157109" y="5690473"/>
                </a:cubicBezTo>
                <a:cubicBezTo>
                  <a:pt x="3147584" y="5690473"/>
                  <a:pt x="3142821" y="5671471"/>
                  <a:pt x="3133296" y="5666709"/>
                </a:cubicBezTo>
                <a:cubicBezTo>
                  <a:pt x="3104721" y="5652421"/>
                  <a:pt x="3066669" y="5647659"/>
                  <a:pt x="3038094" y="5633371"/>
                </a:cubicBezTo>
                <a:cubicBezTo>
                  <a:pt x="3009519" y="5619084"/>
                  <a:pt x="2966657" y="5604796"/>
                  <a:pt x="2952369" y="5580984"/>
                </a:cubicBezTo>
                <a:lnTo>
                  <a:pt x="3047619" y="5628609"/>
                </a:lnTo>
                <a:cubicBezTo>
                  <a:pt x="3047619" y="5628609"/>
                  <a:pt x="3052382" y="5628609"/>
                  <a:pt x="3052382" y="5619084"/>
                </a:cubicBezTo>
                <a:cubicBezTo>
                  <a:pt x="3052382" y="5604796"/>
                  <a:pt x="2980944" y="5557171"/>
                  <a:pt x="2942844" y="5533359"/>
                </a:cubicBezTo>
                <a:cubicBezTo>
                  <a:pt x="2923794" y="5523834"/>
                  <a:pt x="2904744" y="5523834"/>
                  <a:pt x="2885694" y="5519071"/>
                </a:cubicBezTo>
                <a:cubicBezTo>
                  <a:pt x="2890457" y="5523834"/>
                  <a:pt x="2890457" y="5528596"/>
                  <a:pt x="2895219" y="5533359"/>
                </a:cubicBezTo>
                <a:cubicBezTo>
                  <a:pt x="2890457" y="5533359"/>
                  <a:pt x="2880932" y="5523834"/>
                  <a:pt x="2876169" y="5519071"/>
                </a:cubicBezTo>
                <a:lnTo>
                  <a:pt x="2852357" y="5523834"/>
                </a:lnTo>
                <a:cubicBezTo>
                  <a:pt x="2876169" y="5552409"/>
                  <a:pt x="2909507" y="5585746"/>
                  <a:pt x="2942844" y="5614321"/>
                </a:cubicBezTo>
                <a:cubicBezTo>
                  <a:pt x="2914269" y="5600034"/>
                  <a:pt x="2861882" y="5552409"/>
                  <a:pt x="2847594" y="5552409"/>
                </a:cubicBezTo>
                <a:cubicBezTo>
                  <a:pt x="2838069" y="5552409"/>
                  <a:pt x="2838069" y="5566696"/>
                  <a:pt x="2838069" y="5571459"/>
                </a:cubicBezTo>
                <a:cubicBezTo>
                  <a:pt x="2833307" y="5571459"/>
                  <a:pt x="2823782" y="5561934"/>
                  <a:pt x="2814257" y="5557171"/>
                </a:cubicBezTo>
                <a:cubicBezTo>
                  <a:pt x="2804732" y="5566696"/>
                  <a:pt x="2799969" y="5576221"/>
                  <a:pt x="2795207" y="5590509"/>
                </a:cubicBezTo>
                <a:cubicBezTo>
                  <a:pt x="2785682" y="5580984"/>
                  <a:pt x="2776157" y="5561934"/>
                  <a:pt x="2757107" y="5542884"/>
                </a:cubicBezTo>
                <a:cubicBezTo>
                  <a:pt x="2757107" y="5542884"/>
                  <a:pt x="2742819" y="5538121"/>
                  <a:pt x="2742819" y="5552409"/>
                </a:cubicBezTo>
                <a:cubicBezTo>
                  <a:pt x="2742819" y="5580984"/>
                  <a:pt x="2790444" y="5580984"/>
                  <a:pt x="2790444" y="5628609"/>
                </a:cubicBezTo>
                <a:lnTo>
                  <a:pt x="2790444" y="5671471"/>
                </a:lnTo>
                <a:cubicBezTo>
                  <a:pt x="2780919" y="5652421"/>
                  <a:pt x="2766632" y="5623846"/>
                  <a:pt x="2742819" y="5604796"/>
                </a:cubicBezTo>
                <a:cubicBezTo>
                  <a:pt x="2700004" y="5576221"/>
                  <a:pt x="2619042" y="5533359"/>
                  <a:pt x="2604754" y="5533359"/>
                </a:cubicBezTo>
                <a:cubicBezTo>
                  <a:pt x="2590467" y="5533359"/>
                  <a:pt x="2585704" y="5547646"/>
                  <a:pt x="2590467" y="5557171"/>
                </a:cubicBezTo>
                <a:cubicBezTo>
                  <a:pt x="2576179" y="5557171"/>
                  <a:pt x="2552367" y="5547646"/>
                  <a:pt x="2538079" y="5561934"/>
                </a:cubicBezTo>
                <a:cubicBezTo>
                  <a:pt x="2523792" y="5542884"/>
                  <a:pt x="2499979" y="5519071"/>
                  <a:pt x="2480929" y="5519071"/>
                </a:cubicBezTo>
                <a:cubicBezTo>
                  <a:pt x="2476167" y="5523834"/>
                  <a:pt x="2476167" y="5519071"/>
                  <a:pt x="2476167" y="5528596"/>
                </a:cubicBezTo>
                <a:cubicBezTo>
                  <a:pt x="2476167" y="5542884"/>
                  <a:pt x="2514267" y="5571459"/>
                  <a:pt x="2523792" y="5585746"/>
                </a:cubicBezTo>
                <a:lnTo>
                  <a:pt x="2509504" y="5585746"/>
                </a:lnTo>
                <a:cubicBezTo>
                  <a:pt x="2495217" y="5561934"/>
                  <a:pt x="2476167" y="5533359"/>
                  <a:pt x="2452354" y="5519071"/>
                </a:cubicBezTo>
                <a:cubicBezTo>
                  <a:pt x="2442829" y="5514309"/>
                  <a:pt x="2428542" y="5519071"/>
                  <a:pt x="2414254" y="5519071"/>
                </a:cubicBezTo>
                <a:cubicBezTo>
                  <a:pt x="2404729" y="5514309"/>
                  <a:pt x="2390442" y="5509546"/>
                  <a:pt x="2376154" y="5500021"/>
                </a:cubicBezTo>
                <a:lnTo>
                  <a:pt x="2357104" y="5504784"/>
                </a:lnTo>
                <a:cubicBezTo>
                  <a:pt x="2385679" y="5528596"/>
                  <a:pt x="2419017" y="5580984"/>
                  <a:pt x="2433304" y="5609559"/>
                </a:cubicBezTo>
                <a:cubicBezTo>
                  <a:pt x="2399967" y="5576221"/>
                  <a:pt x="2342817" y="5533359"/>
                  <a:pt x="2333339" y="5500021"/>
                </a:cubicBezTo>
                <a:cubicBezTo>
                  <a:pt x="2328577" y="5500021"/>
                  <a:pt x="2323814" y="5509546"/>
                  <a:pt x="2323814" y="5514309"/>
                </a:cubicBezTo>
                <a:lnTo>
                  <a:pt x="2266664" y="5442871"/>
                </a:lnTo>
                <a:cubicBezTo>
                  <a:pt x="2261902" y="5433346"/>
                  <a:pt x="2266664" y="5423821"/>
                  <a:pt x="2261902" y="5414296"/>
                </a:cubicBezTo>
                <a:cubicBezTo>
                  <a:pt x="2261902" y="5404771"/>
                  <a:pt x="2252377" y="5390484"/>
                  <a:pt x="2238089" y="5390484"/>
                </a:cubicBezTo>
                <a:cubicBezTo>
                  <a:pt x="2228564" y="5390484"/>
                  <a:pt x="2223802" y="5404771"/>
                  <a:pt x="2223802" y="5414296"/>
                </a:cubicBezTo>
                <a:cubicBezTo>
                  <a:pt x="2219039" y="5361909"/>
                  <a:pt x="2176177" y="5314284"/>
                  <a:pt x="2123789" y="5290519"/>
                </a:cubicBezTo>
                <a:cubicBezTo>
                  <a:pt x="2123789" y="5295281"/>
                  <a:pt x="2133314" y="5304759"/>
                  <a:pt x="2138077" y="5314284"/>
                </a:cubicBezTo>
                <a:cubicBezTo>
                  <a:pt x="2147602" y="5319046"/>
                  <a:pt x="2142839" y="5338096"/>
                  <a:pt x="2147602" y="5352384"/>
                </a:cubicBezTo>
                <a:cubicBezTo>
                  <a:pt x="2152364" y="5376196"/>
                  <a:pt x="2185702" y="5414296"/>
                  <a:pt x="2223802" y="5447634"/>
                </a:cubicBezTo>
                <a:lnTo>
                  <a:pt x="2223802" y="5461921"/>
                </a:lnTo>
                <a:cubicBezTo>
                  <a:pt x="2176177" y="5428584"/>
                  <a:pt x="2133314" y="5352384"/>
                  <a:pt x="2099977" y="5309521"/>
                </a:cubicBezTo>
                <a:cubicBezTo>
                  <a:pt x="2099977" y="5309521"/>
                  <a:pt x="2085689" y="5304759"/>
                  <a:pt x="2085689" y="5319046"/>
                </a:cubicBezTo>
                <a:cubicBezTo>
                  <a:pt x="2085689" y="5328571"/>
                  <a:pt x="2090452" y="5333334"/>
                  <a:pt x="2099977" y="5342859"/>
                </a:cubicBezTo>
                <a:lnTo>
                  <a:pt x="2099977" y="5361909"/>
                </a:lnTo>
                <a:cubicBezTo>
                  <a:pt x="2080927" y="5333334"/>
                  <a:pt x="2066639" y="5304759"/>
                  <a:pt x="2042827" y="5276231"/>
                </a:cubicBezTo>
                <a:cubicBezTo>
                  <a:pt x="2038064" y="5280994"/>
                  <a:pt x="2033302" y="5290519"/>
                  <a:pt x="2033302" y="5299996"/>
                </a:cubicBezTo>
                <a:cubicBezTo>
                  <a:pt x="2014252" y="5261944"/>
                  <a:pt x="1990439" y="5214319"/>
                  <a:pt x="1966627" y="5171456"/>
                </a:cubicBezTo>
                <a:cubicBezTo>
                  <a:pt x="1942862" y="5180981"/>
                  <a:pt x="1947624" y="5190506"/>
                  <a:pt x="1942862" y="5204794"/>
                </a:cubicBezTo>
                <a:cubicBezTo>
                  <a:pt x="1933337" y="5200031"/>
                  <a:pt x="1923812" y="5190506"/>
                  <a:pt x="1919049" y="5180981"/>
                </a:cubicBezTo>
                <a:cubicBezTo>
                  <a:pt x="1914287" y="5185744"/>
                  <a:pt x="1914287" y="5190506"/>
                  <a:pt x="1914287" y="5195269"/>
                </a:cubicBezTo>
                <a:cubicBezTo>
                  <a:pt x="1909524" y="5195269"/>
                  <a:pt x="1899999" y="5190506"/>
                  <a:pt x="1895237" y="5195269"/>
                </a:cubicBezTo>
                <a:cubicBezTo>
                  <a:pt x="1909524" y="5223844"/>
                  <a:pt x="1919049" y="5252419"/>
                  <a:pt x="1928574" y="5280994"/>
                </a:cubicBezTo>
                <a:cubicBezTo>
                  <a:pt x="1885712" y="5252419"/>
                  <a:pt x="1876187" y="5171456"/>
                  <a:pt x="1823799" y="5138119"/>
                </a:cubicBezTo>
                <a:cubicBezTo>
                  <a:pt x="1823799" y="5147644"/>
                  <a:pt x="1823799" y="5161931"/>
                  <a:pt x="1819037" y="5171456"/>
                </a:cubicBezTo>
                <a:cubicBezTo>
                  <a:pt x="1790462" y="5123831"/>
                  <a:pt x="1799987" y="5066681"/>
                  <a:pt x="1733312" y="5038106"/>
                </a:cubicBezTo>
                <a:cubicBezTo>
                  <a:pt x="1728549" y="5038106"/>
                  <a:pt x="1723787" y="5038106"/>
                  <a:pt x="1719024" y="5042869"/>
                </a:cubicBezTo>
                <a:cubicBezTo>
                  <a:pt x="1728549" y="5066681"/>
                  <a:pt x="1742837" y="5095256"/>
                  <a:pt x="1752362" y="5119069"/>
                </a:cubicBezTo>
                <a:cubicBezTo>
                  <a:pt x="1738074" y="5100019"/>
                  <a:pt x="1723787" y="5071444"/>
                  <a:pt x="1704737" y="5047631"/>
                </a:cubicBezTo>
                <a:lnTo>
                  <a:pt x="1690449" y="5047631"/>
                </a:lnTo>
                <a:cubicBezTo>
                  <a:pt x="1685687" y="5047631"/>
                  <a:pt x="1680924" y="5057156"/>
                  <a:pt x="1685687" y="5071444"/>
                </a:cubicBezTo>
                <a:cubicBezTo>
                  <a:pt x="1638062" y="5033344"/>
                  <a:pt x="1661874" y="5014294"/>
                  <a:pt x="1623774" y="4980956"/>
                </a:cubicBezTo>
                <a:cubicBezTo>
                  <a:pt x="1619012" y="4980956"/>
                  <a:pt x="1614249" y="4990481"/>
                  <a:pt x="1609487" y="5000006"/>
                </a:cubicBezTo>
                <a:cubicBezTo>
                  <a:pt x="1595199" y="4990481"/>
                  <a:pt x="1571435" y="4971431"/>
                  <a:pt x="1561910" y="4971431"/>
                </a:cubicBezTo>
                <a:cubicBezTo>
                  <a:pt x="1547622" y="4971431"/>
                  <a:pt x="1547622" y="4980956"/>
                  <a:pt x="1542860" y="4985719"/>
                </a:cubicBezTo>
                <a:cubicBezTo>
                  <a:pt x="1538097" y="4980956"/>
                  <a:pt x="1528572" y="4961906"/>
                  <a:pt x="1519047" y="4957144"/>
                </a:cubicBezTo>
                <a:cubicBezTo>
                  <a:pt x="1499997" y="4947619"/>
                  <a:pt x="1466660" y="4942856"/>
                  <a:pt x="1457135" y="4942856"/>
                </a:cubicBezTo>
                <a:cubicBezTo>
                  <a:pt x="1442847" y="4942856"/>
                  <a:pt x="1433322" y="4957144"/>
                  <a:pt x="1423797" y="4966669"/>
                </a:cubicBezTo>
                <a:cubicBezTo>
                  <a:pt x="1438085" y="4980956"/>
                  <a:pt x="1452372" y="4980956"/>
                  <a:pt x="1461897" y="4995244"/>
                </a:cubicBezTo>
                <a:cubicBezTo>
                  <a:pt x="1471422" y="5004769"/>
                  <a:pt x="1476185" y="5028581"/>
                  <a:pt x="1490472" y="5038106"/>
                </a:cubicBezTo>
                <a:cubicBezTo>
                  <a:pt x="1499997" y="5047631"/>
                  <a:pt x="1523810" y="5057156"/>
                  <a:pt x="1538097" y="5071444"/>
                </a:cubicBezTo>
                <a:cubicBezTo>
                  <a:pt x="1514285" y="5061919"/>
                  <a:pt x="1461897" y="5057156"/>
                  <a:pt x="1461897" y="5042869"/>
                </a:cubicBezTo>
                <a:cubicBezTo>
                  <a:pt x="1461897" y="5057156"/>
                  <a:pt x="1476185" y="5076206"/>
                  <a:pt x="1485710" y="5090494"/>
                </a:cubicBezTo>
                <a:cubicBezTo>
                  <a:pt x="1499997" y="5104781"/>
                  <a:pt x="1528572" y="5114306"/>
                  <a:pt x="1547622" y="5128594"/>
                </a:cubicBezTo>
                <a:cubicBezTo>
                  <a:pt x="1585674" y="5161931"/>
                  <a:pt x="1623774" y="5233369"/>
                  <a:pt x="1638062" y="5276231"/>
                </a:cubicBezTo>
                <a:cubicBezTo>
                  <a:pt x="1623774" y="5252419"/>
                  <a:pt x="1547622" y="5123831"/>
                  <a:pt x="1509522" y="5123831"/>
                </a:cubicBezTo>
                <a:cubicBezTo>
                  <a:pt x="1499997" y="5123831"/>
                  <a:pt x="1504760" y="5128594"/>
                  <a:pt x="1509522" y="5133356"/>
                </a:cubicBezTo>
                <a:cubicBezTo>
                  <a:pt x="1495235" y="5128594"/>
                  <a:pt x="1471422" y="5114306"/>
                  <a:pt x="1457135" y="5104781"/>
                </a:cubicBezTo>
                <a:cubicBezTo>
                  <a:pt x="1447610" y="5100019"/>
                  <a:pt x="1447610" y="5090494"/>
                  <a:pt x="1438085" y="5085731"/>
                </a:cubicBezTo>
                <a:cubicBezTo>
                  <a:pt x="1433322" y="5090494"/>
                  <a:pt x="1428560" y="5100019"/>
                  <a:pt x="1433322" y="5104781"/>
                </a:cubicBezTo>
                <a:cubicBezTo>
                  <a:pt x="1419035" y="5100019"/>
                  <a:pt x="1404747" y="5080969"/>
                  <a:pt x="1371410" y="5090494"/>
                </a:cubicBezTo>
                <a:cubicBezTo>
                  <a:pt x="1376172" y="5095256"/>
                  <a:pt x="1399985" y="5109544"/>
                  <a:pt x="1414272" y="5128594"/>
                </a:cubicBezTo>
                <a:cubicBezTo>
                  <a:pt x="1399985" y="5123831"/>
                  <a:pt x="1399985" y="5114306"/>
                  <a:pt x="1361885" y="5119069"/>
                </a:cubicBezTo>
                <a:cubicBezTo>
                  <a:pt x="1366647" y="5123831"/>
                  <a:pt x="1376172" y="5128594"/>
                  <a:pt x="1385697" y="5138119"/>
                </a:cubicBezTo>
                <a:cubicBezTo>
                  <a:pt x="1385697" y="5142881"/>
                  <a:pt x="1376172" y="5142881"/>
                  <a:pt x="1366647" y="5147644"/>
                </a:cubicBezTo>
                <a:cubicBezTo>
                  <a:pt x="1404747" y="5176219"/>
                  <a:pt x="1471422" y="5247656"/>
                  <a:pt x="1533335" y="5252419"/>
                </a:cubicBezTo>
                <a:lnTo>
                  <a:pt x="1580912" y="5252419"/>
                </a:lnTo>
                <a:cubicBezTo>
                  <a:pt x="1580912" y="5285756"/>
                  <a:pt x="1647587" y="5295281"/>
                  <a:pt x="1671399" y="5309521"/>
                </a:cubicBezTo>
                <a:cubicBezTo>
                  <a:pt x="1666637" y="5309521"/>
                  <a:pt x="1657112" y="5304759"/>
                  <a:pt x="1652349" y="5299996"/>
                </a:cubicBezTo>
                <a:cubicBezTo>
                  <a:pt x="1642824" y="5304759"/>
                  <a:pt x="1633299" y="5314284"/>
                  <a:pt x="1633299" y="5328571"/>
                </a:cubicBezTo>
                <a:cubicBezTo>
                  <a:pt x="1633299" y="5338096"/>
                  <a:pt x="1661874" y="5357146"/>
                  <a:pt x="1666637" y="5371434"/>
                </a:cubicBezTo>
                <a:cubicBezTo>
                  <a:pt x="1623774" y="5347621"/>
                  <a:pt x="1604724" y="5280994"/>
                  <a:pt x="1552385" y="5290519"/>
                </a:cubicBezTo>
                <a:cubicBezTo>
                  <a:pt x="1557147" y="5295281"/>
                  <a:pt x="1566672" y="5299996"/>
                  <a:pt x="1576197" y="5304759"/>
                </a:cubicBezTo>
                <a:lnTo>
                  <a:pt x="1566672" y="5314284"/>
                </a:lnTo>
                <a:cubicBezTo>
                  <a:pt x="1571435" y="5319046"/>
                  <a:pt x="1580912" y="5323809"/>
                  <a:pt x="1590437" y="5328571"/>
                </a:cubicBezTo>
                <a:cubicBezTo>
                  <a:pt x="1585674" y="5333334"/>
                  <a:pt x="1580912" y="5333334"/>
                  <a:pt x="1576197" y="5338096"/>
                </a:cubicBezTo>
                <a:cubicBezTo>
                  <a:pt x="1590437" y="5380959"/>
                  <a:pt x="1638062" y="5380959"/>
                  <a:pt x="1661874" y="5400009"/>
                </a:cubicBezTo>
                <a:cubicBezTo>
                  <a:pt x="1647587" y="5395246"/>
                  <a:pt x="1628537" y="5390484"/>
                  <a:pt x="1614249" y="5385721"/>
                </a:cubicBezTo>
                <a:lnTo>
                  <a:pt x="1580912" y="5390484"/>
                </a:lnTo>
                <a:cubicBezTo>
                  <a:pt x="1585674" y="5395246"/>
                  <a:pt x="1590437" y="5400009"/>
                  <a:pt x="1595199" y="5409534"/>
                </a:cubicBezTo>
                <a:cubicBezTo>
                  <a:pt x="1590437" y="5409534"/>
                  <a:pt x="1580912" y="5409534"/>
                  <a:pt x="1571435" y="5414296"/>
                </a:cubicBezTo>
                <a:cubicBezTo>
                  <a:pt x="1576197" y="5419059"/>
                  <a:pt x="1585674" y="5423821"/>
                  <a:pt x="1590437" y="5423821"/>
                </a:cubicBezTo>
                <a:cubicBezTo>
                  <a:pt x="1590437" y="5428584"/>
                  <a:pt x="1580912" y="5428584"/>
                  <a:pt x="1571435" y="5433346"/>
                </a:cubicBezTo>
                <a:cubicBezTo>
                  <a:pt x="1585674" y="5447634"/>
                  <a:pt x="1614249" y="5447634"/>
                  <a:pt x="1623774" y="5452396"/>
                </a:cubicBezTo>
                <a:cubicBezTo>
                  <a:pt x="1628537" y="5457159"/>
                  <a:pt x="1633299" y="5461921"/>
                  <a:pt x="1638062" y="5461921"/>
                </a:cubicBezTo>
                <a:cubicBezTo>
                  <a:pt x="1647587" y="5466684"/>
                  <a:pt x="1661874" y="5461921"/>
                  <a:pt x="1676162" y="5466684"/>
                </a:cubicBezTo>
                <a:cubicBezTo>
                  <a:pt x="1685687" y="5466684"/>
                  <a:pt x="1690449" y="5485734"/>
                  <a:pt x="1704737" y="5500021"/>
                </a:cubicBezTo>
                <a:cubicBezTo>
                  <a:pt x="1719024" y="5514309"/>
                  <a:pt x="1766649" y="5557171"/>
                  <a:pt x="1766649" y="5576221"/>
                </a:cubicBezTo>
                <a:cubicBezTo>
                  <a:pt x="1733312" y="5547646"/>
                  <a:pt x="1647587" y="5438109"/>
                  <a:pt x="1647587" y="5480971"/>
                </a:cubicBezTo>
                <a:cubicBezTo>
                  <a:pt x="1647587" y="5495259"/>
                  <a:pt x="1690449" y="5528596"/>
                  <a:pt x="1704737" y="5552409"/>
                </a:cubicBezTo>
                <a:cubicBezTo>
                  <a:pt x="1680924" y="5528596"/>
                  <a:pt x="1647587" y="5514309"/>
                  <a:pt x="1623774" y="5509546"/>
                </a:cubicBezTo>
                <a:lnTo>
                  <a:pt x="1619012" y="5538121"/>
                </a:lnTo>
                <a:cubicBezTo>
                  <a:pt x="1638062" y="5547646"/>
                  <a:pt x="1680924" y="5566696"/>
                  <a:pt x="1714262" y="5600034"/>
                </a:cubicBezTo>
                <a:lnTo>
                  <a:pt x="1714262" y="5614321"/>
                </a:lnTo>
                <a:cubicBezTo>
                  <a:pt x="1680924" y="5580984"/>
                  <a:pt x="1642824" y="5561934"/>
                  <a:pt x="1599962" y="5571459"/>
                </a:cubicBezTo>
                <a:cubicBezTo>
                  <a:pt x="1623774" y="5600034"/>
                  <a:pt x="1628537" y="5619084"/>
                  <a:pt x="1657112" y="5604796"/>
                </a:cubicBezTo>
                <a:cubicBezTo>
                  <a:pt x="1657112" y="5609559"/>
                  <a:pt x="1647587" y="5609559"/>
                  <a:pt x="1647587" y="5619084"/>
                </a:cubicBezTo>
                <a:cubicBezTo>
                  <a:pt x="1647587" y="5633371"/>
                  <a:pt x="1657112" y="5633371"/>
                  <a:pt x="1661874" y="5638134"/>
                </a:cubicBezTo>
                <a:cubicBezTo>
                  <a:pt x="1652349" y="5638134"/>
                  <a:pt x="1642824" y="5633371"/>
                  <a:pt x="1633299" y="5638134"/>
                </a:cubicBezTo>
                <a:cubicBezTo>
                  <a:pt x="1638062" y="5652421"/>
                  <a:pt x="1676162" y="5661946"/>
                  <a:pt x="1690449" y="5666709"/>
                </a:cubicBezTo>
                <a:cubicBezTo>
                  <a:pt x="1666637" y="5666709"/>
                  <a:pt x="1647587" y="5685711"/>
                  <a:pt x="1647587" y="5685711"/>
                </a:cubicBezTo>
                <a:cubicBezTo>
                  <a:pt x="1633299" y="5685711"/>
                  <a:pt x="1599962" y="5671471"/>
                  <a:pt x="1590437" y="5671471"/>
                </a:cubicBezTo>
                <a:cubicBezTo>
                  <a:pt x="1576197" y="5671471"/>
                  <a:pt x="1576197" y="5680948"/>
                  <a:pt x="1566672" y="5690473"/>
                </a:cubicBezTo>
                <a:lnTo>
                  <a:pt x="1561910" y="5576221"/>
                </a:lnTo>
                <a:cubicBezTo>
                  <a:pt x="1547622" y="5614321"/>
                  <a:pt x="1538097" y="5652421"/>
                  <a:pt x="1523810" y="5690473"/>
                </a:cubicBezTo>
                <a:lnTo>
                  <a:pt x="1499997" y="5690473"/>
                </a:lnTo>
                <a:cubicBezTo>
                  <a:pt x="1528572" y="5619084"/>
                  <a:pt x="1561910" y="5523834"/>
                  <a:pt x="1561910" y="5457159"/>
                </a:cubicBezTo>
                <a:cubicBezTo>
                  <a:pt x="1561910" y="5195269"/>
                  <a:pt x="1223772" y="5128594"/>
                  <a:pt x="1223772" y="5000006"/>
                </a:cubicBezTo>
                <a:cubicBezTo>
                  <a:pt x="1223772" y="4900041"/>
                  <a:pt x="1304735" y="4771454"/>
                  <a:pt x="1314260" y="4704779"/>
                </a:cubicBezTo>
                <a:cubicBezTo>
                  <a:pt x="1276160" y="4728591"/>
                  <a:pt x="1204722" y="4947619"/>
                  <a:pt x="1204722" y="5009531"/>
                </a:cubicBezTo>
                <a:cubicBezTo>
                  <a:pt x="1204722" y="5138119"/>
                  <a:pt x="1538097" y="5190506"/>
                  <a:pt x="1538097" y="5457159"/>
                </a:cubicBezTo>
                <a:cubicBezTo>
                  <a:pt x="1538097" y="5538121"/>
                  <a:pt x="1509522" y="5614321"/>
                  <a:pt x="1476185" y="5690473"/>
                </a:cubicBezTo>
                <a:lnTo>
                  <a:pt x="1457135" y="5690473"/>
                </a:lnTo>
                <a:cubicBezTo>
                  <a:pt x="1476185" y="5657184"/>
                  <a:pt x="1495235" y="5585746"/>
                  <a:pt x="1495235" y="5547646"/>
                </a:cubicBezTo>
                <a:cubicBezTo>
                  <a:pt x="1495235" y="5533359"/>
                  <a:pt x="1490472" y="5480971"/>
                  <a:pt x="1480947" y="5452396"/>
                </a:cubicBezTo>
                <a:cubicBezTo>
                  <a:pt x="1471422" y="5414296"/>
                  <a:pt x="1447610" y="5352384"/>
                  <a:pt x="1419035" y="5319046"/>
                </a:cubicBezTo>
                <a:cubicBezTo>
                  <a:pt x="1380935" y="5266706"/>
                  <a:pt x="1190482" y="5100019"/>
                  <a:pt x="1190482" y="5100019"/>
                </a:cubicBezTo>
                <a:cubicBezTo>
                  <a:pt x="1180957" y="5100019"/>
                  <a:pt x="1161907" y="5104781"/>
                  <a:pt x="1147620" y="5109544"/>
                </a:cubicBezTo>
                <a:lnTo>
                  <a:pt x="1138095" y="5119069"/>
                </a:lnTo>
                <a:cubicBezTo>
                  <a:pt x="1147620" y="5128594"/>
                  <a:pt x="1157145" y="5133356"/>
                  <a:pt x="1166670" y="5133356"/>
                </a:cubicBezTo>
                <a:lnTo>
                  <a:pt x="1157145" y="5142881"/>
                </a:lnTo>
                <a:cubicBezTo>
                  <a:pt x="1171432" y="5152406"/>
                  <a:pt x="1185720" y="5152406"/>
                  <a:pt x="1199960" y="5157169"/>
                </a:cubicBezTo>
                <a:cubicBezTo>
                  <a:pt x="1190482" y="5157169"/>
                  <a:pt x="1176195" y="5161931"/>
                  <a:pt x="1166670" y="5166694"/>
                </a:cubicBezTo>
                <a:cubicBezTo>
                  <a:pt x="1176195" y="5171456"/>
                  <a:pt x="1185720" y="5180981"/>
                  <a:pt x="1195245" y="5185744"/>
                </a:cubicBezTo>
                <a:cubicBezTo>
                  <a:pt x="1190482" y="5190506"/>
                  <a:pt x="1180957" y="5195269"/>
                  <a:pt x="1180957" y="5200031"/>
                </a:cubicBezTo>
                <a:cubicBezTo>
                  <a:pt x="1180957" y="5200031"/>
                  <a:pt x="1176195" y="5204794"/>
                  <a:pt x="1190482" y="5204794"/>
                </a:cubicBezTo>
                <a:cubicBezTo>
                  <a:pt x="1199960" y="5204794"/>
                  <a:pt x="1219010" y="5200031"/>
                  <a:pt x="1242822" y="5195269"/>
                </a:cubicBezTo>
                <a:cubicBezTo>
                  <a:pt x="1228535" y="5200031"/>
                  <a:pt x="1209485" y="5204794"/>
                  <a:pt x="1195245" y="5214319"/>
                </a:cubicBezTo>
                <a:cubicBezTo>
                  <a:pt x="1204722" y="5223844"/>
                  <a:pt x="1219010" y="5242894"/>
                  <a:pt x="1228535" y="5242894"/>
                </a:cubicBezTo>
                <a:cubicBezTo>
                  <a:pt x="1242822" y="5242894"/>
                  <a:pt x="1257110" y="5233369"/>
                  <a:pt x="1266635" y="5233369"/>
                </a:cubicBezTo>
                <a:cubicBezTo>
                  <a:pt x="1280922" y="5233369"/>
                  <a:pt x="1285685" y="5238131"/>
                  <a:pt x="1290447" y="5238131"/>
                </a:cubicBezTo>
                <a:cubicBezTo>
                  <a:pt x="1271397" y="5238131"/>
                  <a:pt x="1247585" y="5242894"/>
                  <a:pt x="1228535" y="5247656"/>
                </a:cubicBezTo>
                <a:cubicBezTo>
                  <a:pt x="1238060" y="5257181"/>
                  <a:pt x="1257110" y="5261944"/>
                  <a:pt x="1276160" y="5261944"/>
                </a:cubicBezTo>
                <a:cubicBezTo>
                  <a:pt x="1266635" y="5266706"/>
                  <a:pt x="1257110" y="5266706"/>
                  <a:pt x="1247585" y="5276231"/>
                </a:cubicBezTo>
                <a:lnTo>
                  <a:pt x="1247585" y="5295281"/>
                </a:lnTo>
                <a:cubicBezTo>
                  <a:pt x="1261872" y="5299996"/>
                  <a:pt x="1280922" y="5299996"/>
                  <a:pt x="1299972" y="5304759"/>
                </a:cubicBezTo>
                <a:cubicBezTo>
                  <a:pt x="1285685" y="5304759"/>
                  <a:pt x="1261872" y="5309521"/>
                  <a:pt x="1252347" y="5314284"/>
                </a:cubicBezTo>
                <a:cubicBezTo>
                  <a:pt x="1271397" y="5323809"/>
                  <a:pt x="1295210" y="5328571"/>
                  <a:pt x="1304735" y="5328571"/>
                </a:cubicBezTo>
                <a:cubicBezTo>
                  <a:pt x="1319022" y="5328571"/>
                  <a:pt x="1357122" y="5323809"/>
                  <a:pt x="1399985" y="5319046"/>
                </a:cubicBezTo>
                <a:cubicBezTo>
                  <a:pt x="1357122" y="5333334"/>
                  <a:pt x="1304735" y="5323809"/>
                  <a:pt x="1261872" y="5347621"/>
                </a:cubicBezTo>
                <a:cubicBezTo>
                  <a:pt x="1276160" y="5376196"/>
                  <a:pt x="1304735" y="5361909"/>
                  <a:pt x="1328547" y="5371434"/>
                </a:cubicBezTo>
                <a:cubicBezTo>
                  <a:pt x="1319022" y="5371434"/>
                  <a:pt x="1285685" y="5366671"/>
                  <a:pt x="1280922" y="5385721"/>
                </a:cubicBezTo>
                <a:cubicBezTo>
                  <a:pt x="1304735" y="5404771"/>
                  <a:pt x="1342835" y="5404771"/>
                  <a:pt x="1376172" y="5404771"/>
                </a:cubicBezTo>
                <a:cubicBezTo>
                  <a:pt x="1357122" y="5409534"/>
                  <a:pt x="1333310" y="5409534"/>
                  <a:pt x="1309497" y="5409534"/>
                </a:cubicBezTo>
                <a:cubicBezTo>
                  <a:pt x="1304735" y="5414296"/>
                  <a:pt x="1304735" y="5409534"/>
                  <a:pt x="1304735" y="5423821"/>
                </a:cubicBezTo>
                <a:cubicBezTo>
                  <a:pt x="1304735" y="5433346"/>
                  <a:pt x="1314260" y="5442871"/>
                  <a:pt x="1323785" y="5442871"/>
                </a:cubicBezTo>
                <a:cubicBezTo>
                  <a:pt x="1319022" y="5442871"/>
                  <a:pt x="1290447" y="5442871"/>
                  <a:pt x="1299972" y="5452396"/>
                </a:cubicBezTo>
                <a:cubicBezTo>
                  <a:pt x="1299972" y="5457159"/>
                  <a:pt x="1290447" y="5461921"/>
                  <a:pt x="1280922" y="5476209"/>
                </a:cubicBezTo>
                <a:cubicBezTo>
                  <a:pt x="1304735" y="5476209"/>
                  <a:pt x="1399985" y="5480971"/>
                  <a:pt x="1423797" y="5485734"/>
                </a:cubicBezTo>
                <a:cubicBezTo>
                  <a:pt x="1390460" y="5490496"/>
                  <a:pt x="1333310" y="5471446"/>
                  <a:pt x="1304735" y="5500021"/>
                </a:cubicBezTo>
                <a:cubicBezTo>
                  <a:pt x="1304735" y="5509546"/>
                  <a:pt x="1314260" y="5514309"/>
                  <a:pt x="1323785" y="5519071"/>
                </a:cubicBezTo>
                <a:cubicBezTo>
                  <a:pt x="1314260" y="5519071"/>
                  <a:pt x="1299972" y="5519071"/>
                  <a:pt x="1290447" y="5528596"/>
                </a:cubicBezTo>
                <a:cubicBezTo>
                  <a:pt x="1299972" y="5538121"/>
                  <a:pt x="1338072" y="5566696"/>
                  <a:pt x="1366647" y="5557171"/>
                </a:cubicBezTo>
                <a:cubicBezTo>
                  <a:pt x="1342835" y="5561934"/>
                  <a:pt x="1314260" y="5561934"/>
                  <a:pt x="1290447" y="5561934"/>
                </a:cubicBezTo>
                <a:cubicBezTo>
                  <a:pt x="1285685" y="5566696"/>
                  <a:pt x="1285685" y="5561934"/>
                  <a:pt x="1285685" y="5571459"/>
                </a:cubicBezTo>
                <a:cubicBezTo>
                  <a:pt x="1285685" y="5585746"/>
                  <a:pt x="1285685" y="5580984"/>
                  <a:pt x="1290447" y="5580984"/>
                </a:cubicBezTo>
                <a:cubicBezTo>
                  <a:pt x="1304735" y="5590509"/>
                  <a:pt x="1323785" y="5595271"/>
                  <a:pt x="1333310" y="5604796"/>
                </a:cubicBezTo>
                <a:cubicBezTo>
                  <a:pt x="1319022" y="5604796"/>
                  <a:pt x="1299972" y="5604796"/>
                  <a:pt x="1280922" y="5609559"/>
                </a:cubicBezTo>
                <a:cubicBezTo>
                  <a:pt x="1299972" y="5619084"/>
                  <a:pt x="1319022" y="5623846"/>
                  <a:pt x="1338072" y="5628609"/>
                </a:cubicBezTo>
                <a:cubicBezTo>
                  <a:pt x="1299972" y="5623846"/>
                  <a:pt x="1285685" y="5642896"/>
                  <a:pt x="1261872" y="5657184"/>
                </a:cubicBezTo>
                <a:lnTo>
                  <a:pt x="1290447" y="5671471"/>
                </a:lnTo>
                <a:cubicBezTo>
                  <a:pt x="1242822" y="5666709"/>
                  <a:pt x="1247585" y="5695236"/>
                  <a:pt x="1209485" y="5695236"/>
                </a:cubicBezTo>
                <a:cubicBezTo>
                  <a:pt x="1199960" y="5695236"/>
                  <a:pt x="1195245" y="5690473"/>
                  <a:pt x="1185720" y="5690473"/>
                </a:cubicBezTo>
                <a:cubicBezTo>
                  <a:pt x="1252347" y="5623846"/>
                  <a:pt x="1261872" y="5557171"/>
                  <a:pt x="1261872" y="5490496"/>
                </a:cubicBezTo>
                <a:cubicBezTo>
                  <a:pt x="1261872" y="5485734"/>
                  <a:pt x="1261872" y="5471446"/>
                  <a:pt x="1247585" y="5466684"/>
                </a:cubicBezTo>
                <a:cubicBezTo>
                  <a:pt x="1242822" y="5485734"/>
                  <a:pt x="1252347" y="5519071"/>
                  <a:pt x="1228535" y="5547646"/>
                </a:cubicBezTo>
                <a:cubicBezTo>
                  <a:pt x="1223772" y="5547646"/>
                  <a:pt x="1223772" y="5538121"/>
                  <a:pt x="1219010" y="5528596"/>
                </a:cubicBezTo>
                <a:cubicBezTo>
                  <a:pt x="1185720" y="5571459"/>
                  <a:pt x="1219010" y="5580984"/>
                  <a:pt x="1171432" y="5619084"/>
                </a:cubicBezTo>
                <a:cubicBezTo>
                  <a:pt x="1166670" y="5614321"/>
                  <a:pt x="1171432" y="5600034"/>
                  <a:pt x="1157145" y="5600034"/>
                </a:cubicBezTo>
                <a:cubicBezTo>
                  <a:pt x="1128570" y="5600034"/>
                  <a:pt x="1123807" y="5652421"/>
                  <a:pt x="1123807" y="5657184"/>
                </a:cubicBezTo>
                <a:cubicBezTo>
                  <a:pt x="1114282" y="5666709"/>
                  <a:pt x="1099995" y="5671471"/>
                  <a:pt x="1085707" y="5680948"/>
                </a:cubicBezTo>
                <a:cubicBezTo>
                  <a:pt x="1076182" y="5676234"/>
                  <a:pt x="1071420" y="5657184"/>
                  <a:pt x="1061895" y="5657184"/>
                </a:cubicBezTo>
                <a:cubicBezTo>
                  <a:pt x="1042845" y="5657184"/>
                  <a:pt x="1019032" y="5671471"/>
                  <a:pt x="1019032" y="5695236"/>
                </a:cubicBezTo>
                <a:cubicBezTo>
                  <a:pt x="1014270" y="5690473"/>
                  <a:pt x="1014270" y="5680948"/>
                  <a:pt x="1009507" y="5671471"/>
                </a:cubicBezTo>
                <a:cubicBezTo>
                  <a:pt x="999982" y="5661946"/>
                  <a:pt x="980932" y="5652421"/>
                  <a:pt x="971407" y="5652421"/>
                </a:cubicBezTo>
                <a:cubicBezTo>
                  <a:pt x="957120" y="5652421"/>
                  <a:pt x="952357" y="5657184"/>
                  <a:pt x="942832" y="5661946"/>
                </a:cubicBezTo>
                <a:cubicBezTo>
                  <a:pt x="947595" y="5666709"/>
                  <a:pt x="952357" y="5666709"/>
                  <a:pt x="957120" y="5671471"/>
                </a:cubicBezTo>
                <a:lnTo>
                  <a:pt x="957120" y="5695236"/>
                </a:lnTo>
                <a:cubicBezTo>
                  <a:pt x="952357" y="5695236"/>
                  <a:pt x="947595" y="5685711"/>
                  <a:pt x="942832" y="5680948"/>
                </a:cubicBezTo>
                <a:cubicBezTo>
                  <a:pt x="938070" y="5676234"/>
                  <a:pt x="933307" y="5676234"/>
                  <a:pt x="919020" y="5676234"/>
                </a:cubicBezTo>
                <a:lnTo>
                  <a:pt x="899970" y="5676234"/>
                </a:lnTo>
                <a:cubicBezTo>
                  <a:pt x="895207" y="5680948"/>
                  <a:pt x="895207" y="5690473"/>
                  <a:pt x="880920" y="5695236"/>
                </a:cubicBezTo>
                <a:cubicBezTo>
                  <a:pt x="880920" y="5690473"/>
                  <a:pt x="885682" y="5690473"/>
                  <a:pt x="885682" y="5680948"/>
                </a:cubicBezTo>
                <a:cubicBezTo>
                  <a:pt x="885682" y="5666709"/>
                  <a:pt x="861870" y="5657184"/>
                  <a:pt x="852345" y="5652421"/>
                </a:cubicBezTo>
                <a:lnTo>
                  <a:pt x="800005" y="5657184"/>
                </a:lnTo>
                <a:cubicBezTo>
                  <a:pt x="804767" y="5661946"/>
                  <a:pt x="814292" y="5666709"/>
                  <a:pt x="819007" y="5671471"/>
                </a:cubicBezTo>
                <a:lnTo>
                  <a:pt x="814292" y="5695236"/>
                </a:lnTo>
                <a:cubicBezTo>
                  <a:pt x="804767" y="5690473"/>
                  <a:pt x="804767" y="5671471"/>
                  <a:pt x="790480" y="5671471"/>
                </a:cubicBezTo>
                <a:cubicBezTo>
                  <a:pt x="761905" y="5671471"/>
                  <a:pt x="761905" y="5685711"/>
                  <a:pt x="747617" y="5695236"/>
                </a:cubicBezTo>
                <a:cubicBezTo>
                  <a:pt x="742855" y="5680948"/>
                  <a:pt x="738092" y="5661946"/>
                  <a:pt x="719042" y="5661946"/>
                </a:cubicBezTo>
                <a:cubicBezTo>
                  <a:pt x="709517" y="5661946"/>
                  <a:pt x="699992" y="5671471"/>
                  <a:pt x="690467" y="5676234"/>
                </a:cubicBezTo>
                <a:cubicBezTo>
                  <a:pt x="690467" y="5680948"/>
                  <a:pt x="699992" y="5690473"/>
                  <a:pt x="699992" y="5695236"/>
                </a:cubicBezTo>
                <a:cubicBezTo>
                  <a:pt x="685705" y="5690473"/>
                  <a:pt x="671417" y="5690473"/>
                  <a:pt x="657130" y="5690473"/>
                </a:cubicBezTo>
                <a:cubicBezTo>
                  <a:pt x="671417" y="5638134"/>
                  <a:pt x="733330" y="5638134"/>
                  <a:pt x="771430" y="5633371"/>
                </a:cubicBezTo>
                <a:lnTo>
                  <a:pt x="966645" y="5638134"/>
                </a:lnTo>
                <a:lnTo>
                  <a:pt x="976170" y="5628609"/>
                </a:lnTo>
                <a:cubicBezTo>
                  <a:pt x="971407" y="5623846"/>
                  <a:pt x="966645" y="5623846"/>
                  <a:pt x="961882" y="5628609"/>
                </a:cubicBezTo>
                <a:cubicBezTo>
                  <a:pt x="966645" y="5552409"/>
                  <a:pt x="1028557" y="5538121"/>
                  <a:pt x="1028557" y="5514309"/>
                </a:cubicBezTo>
                <a:cubicBezTo>
                  <a:pt x="1028557" y="5500021"/>
                  <a:pt x="1019032" y="5519071"/>
                  <a:pt x="1019032" y="5504784"/>
                </a:cubicBezTo>
                <a:cubicBezTo>
                  <a:pt x="1019032" y="5495259"/>
                  <a:pt x="1028557" y="5490496"/>
                  <a:pt x="1033320" y="5480971"/>
                </a:cubicBezTo>
                <a:lnTo>
                  <a:pt x="1033320" y="5471446"/>
                </a:lnTo>
                <a:cubicBezTo>
                  <a:pt x="1033320" y="5461921"/>
                  <a:pt x="1052370" y="5447634"/>
                  <a:pt x="1061895" y="5438109"/>
                </a:cubicBezTo>
                <a:cubicBezTo>
                  <a:pt x="1052370" y="5433346"/>
                  <a:pt x="1038082" y="5433346"/>
                  <a:pt x="1028557" y="5438109"/>
                </a:cubicBezTo>
                <a:cubicBezTo>
                  <a:pt x="1028557" y="5433346"/>
                  <a:pt x="1033320" y="5423821"/>
                  <a:pt x="1033320" y="5419059"/>
                </a:cubicBezTo>
                <a:cubicBezTo>
                  <a:pt x="1028557" y="5414296"/>
                  <a:pt x="1033320" y="5414296"/>
                  <a:pt x="1019032" y="5414296"/>
                </a:cubicBezTo>
                <a:cubicBezTo>
                  <a:pt x="966645" y="5414296"/>
                  <a:pt x="909495" y="5523834"/>
                  <a:pt x="890445" y="5547646"/>
                </a:cubicBezTo>
                <a:cubicBezTo>
                  <a:pt x="895207" y="5500021"/>
                  <a:pt x="947595" y="5423821"/>
                  <a:pt x="1004745" y="5395246"/>
                </a:cubicBezTo>
                <a:cubicBezTo>
                  <a:pt x="999982" y="5390484"/>
                  <a:pt x="985695" y="5390484"/>
                  <a:pt x="980932" y="5395246"/>
                </a:cubicBezTo>
                <a:cubicBezTo>
                  <a:pt x="985695" y="5380959"/>
                  <a:pt x="1019032" y="5361909"/>
                  <a:pt x="1038082" y="5376196"/>
                </a:cubicBezTo>
                <a:cubicBezTo>
                  <a:pt x="1042845" y="5371434"/>
                  <a:pt x="1042845" y="5366671"/>
                  <a:pt x="1042845" y="5352384"/>
                </a:cubicBezTo>
                <a:cubicBezTo>
                  <a:pt x="1042845" y="5304759"/>
                  <a:pt x="1023795" y="5366671"/>
                  <a:pt x="1019032" y="5314284"/>
                </a:cubicBezTo>
                <a:cubicBezTo>
                  <a:pt x="995220" y="5342859"/>
                  <a:pt x="966645" y="5366671"/>
                  <a:pt x="938070" y="5385721"/>
                </a:cubicBezTo>
                <a:lnTo>
                  <a:pt x="947595" y="5376196"/>
                </a:lnTo>
                <a:cubicBezTo>
                  <a:pt x="909495" y="5380959"/>
                  <a:pt x="880920" y="5419059"/>
                  <a:pt x="871395" y="5442871"/>
                </a:cubicBezTo>
                <a:cubicBezTo>
                  <a:pt x="866632" y="5452396"/>
                  <a:pt x="852345" y="5461921"/>
                  <a:pt x="838057" y="5471446"/>
                </a:cubicBezTo>
                <a:cubicBezTo>
                  <a:pt x="842820" y="5461921"/>
                  <a:pt x="847582" y="5447634"/>
                  <a:pt x="857107" y="5433346"/>
                </a:cubicBezTo>
                <a:lnTo>
                  <a:pt x="857107" y="5414296"/>
                </a:lnTo>
                <a:cubicBezTo>
                  <a:pt x="790480" y="5414296"/>
                  <a:pt x="804767" y="5457159"/>
                  <a:pt x="776192" y="5485734"/>
                </a:cubicBezTo>
                <a:cubicBezTo>
                  <a:pt x="766667" y="5485734"/>
                  <a:pt x="752380" y="5490496"/>
                  <a:pt x="738092" y="5495259"/>
                </a:cubicBezTo>
                <a:lnTo>
                  <a:pt x="738092" y="5476209"/>
                </a:lnTo>
                <a:cubicBezTo>
                  <a:pt x="747617" y="5471446"/>
                  <a:pt x="761905" y="5466684"/>
                  <a:pt x="776192" y="5461921"/>
                </a:cubicBezTo>
                <a:cubicBezTo>
                  <a:pt x="785717" y="5457159"/>
                  <a:pt x="785717" y="5438109"/>
                  <a:pt x="790480" y="5433346"/>
                </a:cubicBezTo>
                <a:cubicBezTo>
                  <a:pt x="804767" y="5414296"/>
                  <a:pt x="828532" y="5404771"/>
                  <a:pt x="847582" y="5395246"/>
                </a:cubicBezTo>
                <a:cubicBezTo>
                  <a:pt x="857107" y="5390484"/>
                  <a:pt x="857107" y="5371434"/>
                  <a:pt x="861870" y="5366671"/>
                </a:cubicBezTo>
                <a:cubicBezTo>
                  <a:pt x="871395" y="5347621"/>
                  <a:pt x="890445" y="5352384"/>
                  <a:pt x="885682" y="5328571"/>
                </a:cubicBezTo>
                <a:cubicBezTo>
                  <a:pt x="933307" y="5328571"/>
                  <a:pt x="966645" y="5242894"/>
                  <a:pt x="971407" y="5200031"/>
                </a:cubicBezTo>
                <a:cubicBezTo>
                  <a:pt x="976170" y="5185744"/>
                  <a:pt x="980932" y="5171456"/>
                  <a:pt x="990457" y="5157169"/>
                </a:cubicBezTo>
                <a:cubicBezTo>
                  <a:pt x="985695" y="5152406"/>
                  <a:pt x="976170" y="5157169"/>
                  <a:pt x="971407" y="5157169"/>
                </a:cubicBezTo>
                <a:cubicBezTo>
                  <a:pt x="971407" y="5147644"/>
                  <a:pt x="980932" y="5133356"/>
                  <a:pt x="990457" y="5119069"/>
                </a:cubicBezTo>
                <a:cubicBezTo>
                  <a:pt x="990457" y="5128594"/>
                  <a:pt x="990457" y="5138119"/>
                  <a:pt x="995220" y="5147644"/>
                </a:cubicBezTo>
                <a:cubicBezTo>
                  <a:pt x="1009507" y="5133356"/>
                  <a:pt x="1028557" y="5109544"/>
                  <a:pt x="1028557" y="5095256"/>
                </a:cubicBezTo>
                <a:cubicBezTo>
                  <a:pt x="1028557" y="5080969"/>
                  <a:pt x="1023795" y="5066681"/>
                  <a:pt x="1014270" y="5066681"/>
                </a:cubicBezTo>
                <a:cubicBezTo>
                  <a:pt x="971407" y="5066681"/>
                  <a:pt x="942832" y="5123831"/>
                  <a:pt x="914257" y="5161931"/>
                </a:cubicBezTo>
                <a:cubicBezTo>
                  <a:pt x="914257" y="5161931"/>
                  <a:pt x="909495" y="5161931"/>
                  <a:pt x="904732" y="5157169"/>
                </a:cubicBezTo>
                <a:cubicBezTo>
                  <a:pt x="919020" y="5138119"/>
                  <a:pt x="928545" y="5109544"/>
                  <a:pt x="942832" y="5090494"/>
                </a:cubicBezTo>
                <a:cubicBezTo>
                  <a:pt x="961882" y="5066681"/>
                  <a:pt x="995220" y="5052394"/>
                  <a:pt x="1023795" y="5033344"/>
                </a:cubicBezTo>
                <a:lnTo>
                  <a:pt x="1023795" y="5000006"/>
                </a:lnTo>
                <a:cubicBezTo>
                  <a:pt x="985695" y="5000006"/>
                  <a:pt x="971407" y="5033344"/>
                  <a:pt x="961882" y="5042869"/>
                </a:cubicBezTo>
                <a:cubicBezTo>
                  <a:pt x="947595" y="5052394"/>
                  <a:pt x="928545" y="5066681"/>
                  <a:pt x="909495" y="5080969"/>
                </a:cubicBezTo>
                <a:cubicBezTo>
                  <a:pt x="904732" y="5104781"/>
                  <a:pt x="914257" y="5138119"/>
                  <a:pt x="871395" y="5161931"/>
                </a:cubicBezTo>
                <a:cubicBezTo>
                  <a:pt x="876157" y="5166694"/>
                  <a:pt x="885682" y="5171456"/>
                  <a:pt x="890445" y="5176219"/>
                </a:cubicBezTo>
                <a:lnTo>
                  <a:pt x="880920" y="5185744"/>
                </a:lnTo>
                <a:cubicBezTo>
                  <a:pt x="890445" y="5190506"/>
                  <a:pt x="904732" y="5185744"/>
                  <a:pt x="914257" y="5185744"/>
                </a:cubicBezTo>
                <a:cubicBezTo>
                  <a:pt x="909495" y="5200031"/>
                  <a:pt x="895207" y="5214319"/>
                  <a:pt x="885682" y="5223844"/>
                </a:cubicBezTo>
                <a:cubicBezTo>
                  <a:pt x="866632" y="5233369"/>
                  <a:pt x="838057" y="5261944"/>
                  <a:pt x="819007" y="5276231"/>
                </a:cubicBezTo>
                <a:lnTo>
                  <a:pt x="833295" y="5247656"/>
                </a:lnTo>
                <a:lnTo>
                  <a:pt x="833295" y="5223844"/>
                </a:lnTo>
                <a:cubicBezTo>
                  <a:pt x="776192" y="5247656"/>
                  <a:pt x="766667" y="5280994"/>
                  <a:pt x="728567" y="5323809"/>
                </a:cubicBezTo>
                <a:cubicBezTo>
                  <a:pt x="723805" y="5323809"/>
                  <a:pt x="714280" y="5319046"/>
                  <a:pt x="709517" y="5314284"/>
                </a:cubicBezTo>
                <a:cubicBezTo>
                  <a:pt x="723805" y="5295281"/>
                  <a:pt x="742855" y="5266706"/>
                  <a:pt x="752380" y="5257181"/>
                </a:cubicBezTo>
                <a:cubicBezTo>
                  <a:pt x="771430" y="5233369"/>
                  <a:pt x="800005" y="5219081"/>
                  <a:pt x="819007" y="5200031"/>
                </a:cubicBezTo>
                <a:cubicBezTo>
                  <a:pt x="819007" y="5195269"/>
                  <a:pt x="819007" y="5190506"/>
                  <a:pt x="814292" y="5185744"/>
                </a:cubicBezTo>
                <a:cubicBezTo>
                  <a:pt x="809530" y="5185744"/>
                  <a:pt x="804767" y="5200031"/>
                  <a:pt x="790480" y="5200031"/>
                </a:cubicBezTo>
                <a:cubicBezTo>
                  <a:pt x="780955" y="5200031"/>
                  <a:pt x="790480" y="5190506"/>
                  <a:pt x="780955" y="5190506"/>
                </a:cubicBezTo>
                <a:cubicBezTo>
                  <a:pt x="771430" y="5190506"/>
                  <a:pt x="709517" y="5252419"/>
                  <a:pt x="709517" y="5280994"/>
                </a:cubicBezTo>
                <a:lnTo>
                  <a:pt x="680942" y="5276231"/>
                </a:lnTo>
                <a:cubicBezTo>
                  <a:pt x="685705" y="5261944"/>
                  <a:pt x="704755" y="5257181"/>
                  <a:pt x="699992" y="5242894"/>
                </a:cubicBezTo>
                <a:cubicBezTo>
                  <a:pt x="680942" y="5247656"/>
                  <a:pt x="661892" y="5261944"/>
                  <a:pt x="642842" y="5266706"/>
                </a:cubicBezTo>
                <a:cubicBezTo>
                  <a:pt x="642842" y="5261944"/>
                  <a:pt x="652367" y="5257181"/>
                  <a:pt x="652367" y="5252419"/>
                </a:cubicBezTo>
                <a:cubicBezTo>
                  <a:pt x="652367" y="5252419"/>
                  <a:pt x="652367" y="5247656"/>
                  <a:pt x="642842" y="5247656"/>
                </a:cubicBezTo>
                <a:cubicBezTo>
                  <a:pt x="628555" y="5247656"/>
                  <a:pt x="609505" y="5266706"/>
                  <a:pt x="590455" y="5271469"/>
                </a:cubicBezTo>
                <a:cubicBezTo>
                  <a:pt x="538067" y="5285756"/>
                  <a:pt x="457105" y="5376196"/>
                  <a:pt x="447580" y="5433346"/>
                </a:cubicBezTo>
                <a:cubicBezTo>
                  <a:pt x="447580" y="5433346"/>
                  <a:pt x="447580" y="5438109"/>
                  <a:pt x="442817" y="5438109"/>
                </a:cubicBezTo>
                <a:lnTo>
                  <a:pt x="442817" y="5423821"/>
                </a:lnTo>
                <a:cubicBezTo>
                  <a:pt x="466630" y="5376196"/>
                  <a:pt x="480917" y="5323809"/>
                  <a:pt x="538067" y="5280994"/>
                </a:cubicBezTo>
                <a:cubicBezTo>
                  <a:pt x="547592" y="5271469"/>
                  <a:pt x="571405" y="5266706"/>
                  <a:pt x="585692" y="5257181"/>
                </a:cubicBezTo>
                <a:cubicBezTo>
                  <a:pt x="599980" y="5238131"/>
                  <a:pt x="604742" y="5209556"/>
                  <a:pt x="623792" y="5190506"/>
                </a:cubicBezTo>
                <a:cubicBezTo>
                  <a:pt x="642842" y="5171456"/>
                  <a:pt x="695230" y="5133356"/>
                  <a:pt x="728567" y="5128594"/>
                </a:cubicBezTo>
                <a:cubicBezTo>
                  <a:pt x="747617" y="5123831"/>
                  <a:pt x="771430" y="5109544"/>
                  <a:pt x="790480" y="5100019"/>
                </a:cubicBezTo>
                <a:lnTo>
                  <a:pt x="804767" y="5100019"/>
                </a:lnTo>
                <a:cubicBezTo>
                  <a:pt x="795242" y="5104781"/>
                  <a:pt x="747617" y="5119069"/>
                  <a:pt x="757142" y="5152406"/>
                </a:cubicBezTo>
                <a:cubicBezTo>
                  <a:pt x="771430" y="5147644"/>
                  <a:pt x="776192" y="5138119"/>
                  <a:pt x="790480" y="5138119"/>
                </a:cubicBezTo>
                <a:cubicBezTo>
                  <a:pt x="800005" y="5138119"/>
                  <a:pt x="809530" y="5147644"/>
                  <a:pt x="814292" y="5157169"/>
                </a:cubicBezTo>
                <a:cubicBezTo>
                  <a:pt x="833295" y="5138119"/>
                  <a:pt x="852345" y="5109544"/>
                  <a:pt x="866632" y="5085731"/>
                </a:cubicBezTo>
                <a:cubicBezTo>
                  <a:pt x="876157" y="5080969"/>
                  <a:pt x="890445" y="5080969"/>
                  <a:pt x="895207" y="5076206"/>
                </a:cubicBezTo>
                <a:cubicBezTo>
                  <a:pt x="890445" y="5057156"/>
                  <a:pt x="909495" y="5033344"/>
                  <a:pt x="933307" y="5028581"/>
                </a:cubicBezTo>
                <a:cubicBezTo>
                  <a:pt x="933307" y="5028581"/>
                  <a:pt x="933307" y="5023819"/>
                  <a:pt x="923782" y="5023819"/>
                </a:cubicBezTo>
                <a:cubicBezTo>
                  <a:pt x="909495" y="5023819"/>
                  <a:pt x="899970" y="5038106"/>
                  <a:pt x="885682" y="5042869"/>
                </a:cubicBezTo>
                <a:cubicBezTo>
                  <a:pt x="866632" y="5052394"/>
                  <a:pt x="823770" y="5057156"/>
                  <a:pt x="809530" y="5085731"/>
                </a:cubicBezTo>
                <a:cubicBezTo>
                  <a:pt x="809530" y="5080969"/>
                  <a:pt x="809530" y="5076206"/>
                  <a:pt x="804767" y="5071444"/>
                </a:cubicBezTo>
                <a:lnTo>
                  <a:pt x="761905" y="5085731"/>
                </a:lnTo>
                <a:cubicBezTo>
                  <a:pt x="780955" y="5033344"/>
                  <a:pt x="814292" y="5052394"/>
                  <a:pt x="861870" y="5004769"/>
                </a:cubicBezTo>
                <a:cubicBezTo>
                  <a:pt x="866632" y="5009531"/>
                  <a:pt x="871395" y="5019056"/>
                  <a:pt x="880920" y="5028581"/>
                </a:cubicBezTo>
                <a:cubicBezTo>
                  <a:pt x="890445" y="5019056"/>
                  <a:pt x="890445" y="5004769"/>
                  <a:pt x="899970" y="4990481"/>
                </a:cubicBezTo>
                <a:cubicBezTo>
                  <a:pt x="919020" y="5000006"/>
                  <a:pt x="933307" y="4990481"/>
                  <a:pt x="947595" y="5019056"/>
                </a:cubicBezTo>
                <a:cubicBezTo>
                  <a:pt x="952357" y="5019056"/>
                  <a:pt x="957120" y="5009531"/>
                  <a:pt x="961882" y="5004769"/>
                </a:cubicBezTo>
                <a:cubicBezTo>
                  <a:pt x="961882" y="5009531"/>
                  <a:pt x="961882" y="5014294"/>
                  <a:pt x="966645" y="5019056"/>
                </a:cubicBezTo>
                <a:cubicBezTo>
                  <a:pt x="980932" y="5000006"/>
                  <a:pt x="1014270" y="4990481"/>
                  <a:pt x="1004745" y="4961906"/>
                </a:cubicBezTo>
                <a:cubicBezTo>
                  <a:pt x="999982" y="4966669"/>
                  <a:pt x="990457" y="4976194"/>
                  <a:pt x="985695" y="4976194"/>
                </a:cubicBezTo>
                <a:cubicBezTo>
                  <a:pt x="990457" y="4952381"/>
                  <a:pt x="995220" y="4942856"/>
                  <a:pt x="990457" y="4928569"/>
                </a:cubicBezTo>
                <a:cubicBezTo>
                  <a:pt x="976170" y="4938094"/>
                  <a:pt x="966645" y="4952381"/>
                  <a:pt x="957120" y="4966669"/>
                </a:cubicBezTo>
                <a:cubicBezTo>
                  <a:pt x="957120" y="4966669"/>
                  <a:pt x="952357" y="4966669"/>
                  <a:pt x="952357" y="4957144"/>
                </a:cubicBezTo>
                <a:cubicBezTo>
                  <a:pt x="952357" y="4942856"/>
                  <a:pt x="976170" y="4914329"/>
                  <a:pt x="985695" y="4890516"/>
                </a:cubicBezTo>
                <a:lnTo>
                  <a:pt x="985695" y="4847654"/>
                </a:lnTo>
                <a:cubicBezTo>
                  <a:pt x="914257" y="4876229"/>
                  <a:pt x="919020" y="4933331"/>
                  <a:pt x="895207" y="4980956"/>
                </a:cubicBezTo>
                <a:cubicBezTo>
                  <a:pt x="895207" y="4980956"/>
                  <a:pt x="890445" y="4980956"/>
                  <a:pt x="890445" y="4971431"/>
                </a:cubicBezTo>
                <a:cubicBezTo>
                  <a:pt x="890445" y="4957144"/>
                  <a:pt x="909495" y="4895279"/>
                  <a:pt x="933307" y="4861941"/>
                </a:cubicBezTo>
                <a:cubicBezTo>
                  <a:pt x="947595" y="4838129"/>
                  <a:pt x="971407" y="4819079"/>
                  <a:pt x="985695" y="4804791"/>
                </a:cubicBezTo>
                <a:cubicBezTo>
                  <a:pt x="990457" y="4800029"/>
                  <a:pt x="990457" y="4800029"/>
                  <a:pt x="990457" y="4785741"/>
                </a:cubicBezTo>
                <a:cubicBezTo>
                  <a:pt x="990457" y="4776216"/>
                  <a:pt x="990457" y="4771454"/>
                  <a:pt x="980932" y="4761929"/>
                </a:cubicBezTo>
                <a:cubicBezTo>
                  <a:pt x="966645" y="4776216"/>
                  <a:pt x="947595" y="4790504"/>
                  <a:pt x="933307" y="4804791"/>
                </a:cubicBezTo>
                <a:cubicBezTo>
                  <a:pt x="938070" y="4790504"/>
                  <a:pt x="966645" y="4780979"/>
                  <a:pt x="952357" y="4752404"/>
                </a:cubicBezTo>
                <a:cubicBezTo>
                  <a:pt x="895207" y="4771454"/>
                  <a:pt x="880920" y="4838129"/>
                  <a:pt x="857107" y="4876229"/>
                </a:cubicBezTo>
                <a:cubicBezTo>
                  <a:pt x="857107" y="4871466"/>
                  <a:pt x="857107" y="4866704"/>
                  <a:pt x="852345" y="4861941"/>
                </a:cubicBezTo>
                <a:cubicBezTo>
                  <a:pt x="819007" y="4900041"/>
                  <a:pt x="761905" y="4942856"/>
                  <a:pt x="738092" y="4985719"/>
                </a:cubicBezTo>
                <a:cubicBezTo>
                  <a:pt x="719042" y="5019056"/>
                  <a:pt x="723805" y="5066681"/>
                  <a:pt x="695230" y="5100019"/>
                </a:cubicBezTo>
                <a:cubicBezTo>
                  <a:pt x="619030" y="5185744"/>
                  <a:pt x="490442" y="5204794"/>
                  <a:pt x="442817" y="5319046"/>
                </a:cubicBezTo>
                <a:cubicBezTo>
                  <a:pt x="438055" y="5299996"/>
                  <a:pt x="466630" y="5271469"/>
                  <a:pt x="461867" y="5252419"/>
                </a:cubicBezTo>
                <a:cubicBezTo>
                  <a:pt x="457105" y="5261944"/>
                  <a:pt x="442817" y="5271469"/>
                  <a:pt x="433340" y="5280994"/>
                </a:cubicBezTo>
                <a:cubicBezTo>
                  <a:pt x="414290" y="5276231"/>
                  <a:pt x="395240" y="5285756"/>
                  <a:pt x="376190" y="5309521"/>
                </a:cubicBezTo>
                <a:cubicBezTo>
                  <a:pt x="376190" y="5280994"/>
                  <a:pt x="409527" y="5280994"/>
                  <a:pt x="423815" y="5271469"/>
                </a:cubicBezTo>
                <a:cubicBezTo>
                  <a:pt x="438055" y="5261944"/>
                  <a:pt x="447580" y="5247656"/>
                  <a:pt x="457105" y="5238131"/>
                </a:cubicBezTo>
                <a:cubicBezTo>
                  <a:pt x="461867" y="5228606"/>
                  <a:pt x="480917" y="5228606"/>
                  <a:pt x="495205" y="5223844"/>
                </a:cubicBezTo>
                <a:cubicBezTo>
                  <a:pt x="523780" y="5209556"/>
                  <a:pt x="595217" y="5176219"/>
                  <a:pt x="595217" y="5152406"/>
                </a:cubicBezTo>
                <a:cubicBezTo>
                  <a:pt x="576167" y="5157169"/>
                  <a:pt x="547592" y="5147644"/>
                  <a:pt x="533305" y="5157169"/>
                </a:cubicBezTo>
                <a:cubicBezTo>
                  <a:pt x="499967" y="5176219"/>
                  <a:pt x="476155" y="5204794"/>
                  <a:pt x="447580" y="5228606"/>
                </a:cubicBezTo>
                <a:cubicBezTo>
                  <a:pt x="457105" y="5214319"/>
                  <a:pt x="466630" y="5195269"/>
                  <a:pt x="476155" y="5180981"/>
                </a:cubicBezTo>
                <a:cubicBezTo>
                  <a:pt x="495205" y="5176219"/>
                  <a:pt x="514255" y="5147644"/>
                  <a:pt x="533305" y="5147644"/>
                </a:cubicBezTo>
                <a:cubicBezTo>
                  <a:pt x="557117" y="5142881"/>
                  <a:pt x="580930" y="5147644"/>
                  <a:pt x="609505" y="5142881"/>
                </a:cubicBezTo>
                <a:cubicBezTo>
                  <a:pt x="609505" y="5138119"/>
                  <a:pt x="614267" y="5138119"/>
                  <a:pt x="619030" y="5133356"/>
                </a:cubicBezTo>
                <a:cubicBezTo>
                  <a:pt x="609505" y="5128594"/>
                  <a:pt x="604742" y="5128594"/>
                  <a:pt x="590455" y="5128594"/>
                </a:cubicBezTo>
                <a:cubicBezTo>
                  <a:pt x="580930" y="5128594"/>
                  <a:pt x="523780" y="5128594"/>
                  <a:pt x="499967" y="5138119"/>
                </a:cubicBezTo>
                <a:cubicBezTo>
                  <a:pt x="461867" y="5147644"/>
                  <a:pt x="447580" y="5195269"/>
                  <a:pt x="428577" y="5219081"/>
                </a:cubicBezTo>
                <a:cubicBezTo>
                  <a:pt x="409527" y="5242894"/>
                  <a:pt x="376190" y="5257181"/>
                  <a:pt x="342852" y="5266706"/>
                </a:cubicBezTo>
                <a:cubicBezTo>
                  <a:pt x="314277" y="5271469"/>
                  <a:pt x="285702" y="5290519"/>
                  <a:pt x="261890" y="5304759"/>
                </a:cubicBezTo>
                <a:cubicBezTo>
                  <a:pt x="214265" y="5323809"/>
                  <a:pt x="228552" y="5366671"/>
                  <a:pt x="223790" y="5400009"/>
                </a:cubicBezTo>
                <a:cubicBezTo>
                  <a:pt x="214265" y="5409534"/>
                  <a:pt x="190452" y="5419059"/>
                  <a:pt x="176165" y="5433346"/>
                </a:cubicBezTo>
                <a:cubicBezTo>
                  <a:pt x="138065" y="5476209"/>
                  <a:pt x="85677" y="5523834"/>
                  <a:pt x="47625" y="5580984"/>
                </a:cubicBezTo>
                <a:cubicBezTo>
                  <a:pt x="42863" y="5585746"/>
                  <a:pt x="42863" y="5604796"/>
                  <a:pt x="42863" y="5614321"/>
                </a:cubicBezTo>
                <a:cubicBezTo>
                  <a:pt x="42863" y="5638134"/>
                  <a:pt x="33338" y="5666709"/>
                  <a:pt x="19050" y="5690473"/>
                </a:cubicBezTo>
                <a:lnTo>
                  <a:pt x="0" y="5690473"/>
                </a:lnTo>
                <a:cubicBezTo>
                  <a:pt x="23813" y="5652421"/>
                  <a:pt x="19050" y="5600034"/>
                  <a:pt x="42863" y="5566696"/>
                </a:cubicBezTo>
                <a:cubicBezTo>
                  <a:pt x="76152" y="5509546"/>
                  <a:pt x="133302" y="5466684"/>
                  <a:pt x="176165" y="5423821"/>
                </a:cubicBezTo>
                <a:cubicBezTo>
                  <a:pt x="180927" y="5414296"/>
                  <a:pt x="199977" y="5409534"/>
                  <a:pt x="214265" y="5395246"/>
                </a:cubicBezTo>
                <a:cubicBezTo>
                  <a:pt x="219027" y="5390484"/>
                  <a:pt x="219027" y="5380959"/>
                  <a:pt x="219027" y="5371434"/>
                </a:cubicBezTo>
                <a:cubicBezTo>
                  <a:pt x="223790" y="5352384"/>
                  <a:pt x="219027" y="5319046"/>
                  <a:pt x="247602" y="5304759"/>
                </a:cubicBezTo>
                <a:cubicBezTo>
                  <a:pt x="257127" y="5295281"/>
                  <a:pt x="280940" y="5290519"/>
                  <a:pt x="295227" y="5285756"/>
                </a:cubicBezTo>
                <a:cubicBezTo>
                  <a:pt x="309515" y="5280994"/>
                  <a:pt x="323802" y="5257181"/>
                  <a:pt x="342852" y="5252419"/>
                </a:cubicBezTo>
                <a:cubicBezTo>
                  <a:pt x="357140" y="5247656"/>
                  <a:pt x="385715" y="5242894"/>
                  <a:pt x="404765" y="5228606"/>
                </a:cubicBezTo>
                <a:cubicBezTo>
                  <a:pt x="433340" y="5200031"/>
                  <a:pt x="447580" y="5152406"/>
                  <a:pt x="485680" y="5128594"/>
                </a:cubicBezTo>
                <a:cubicBezTo>
                  <a:pt x="519017" y="5104781"/>
                  <a:pt x="571405" y="5100019"/>
                  <a:pt x="614267" y="5095256"/>
                </a:cubicBezTo>
                <a:cubicBezTo>
                  <a:pt x="628555" y="5090494"/>
                  <a:pt x="657130" y="5095256"/>
                  <a:pt x="680942" y="5085731"/>
                </a:cubicBezTo>
                <a:cubicBezTo>
                  <a:pt x="695230" y="5080969"/>
                  <a:pt x="699992" y="5038106"/>
                  <a:pt x="699992" y="5028581"/>
                </a:cubicBezTo>
                <a:cubicBezTo>
                  <a:pt x="699992" y="5019056"/>
                  <a:pt x="699992" y="5000006"/>
                  <a:pt x="709517" y="4990481"/>
                </a:cubicBezTo>
                <a:cubicBezTo>
                  <a:pt x="761905" y="4914329"/>
                  <a:pt x="857107" y="4861941"/>
                  <a:pt x="866632" y="4780979"/>
                </a:cubicBezTo>
                <a:cubicBezTo>
                  <a:pt x="861870" y="4785741"/>
                  <a:pt x="857107" y="4790504"/>
                  <a:pt x="852345" y="4790504"/>
                </a:cubicBezTo>
                <a:cubicBezTo>
                  <a:pt x="842820" y="4795266"/>
                  <a:pt x="823770" y="4790504"/>
                  <a:pt x="814292" y="4795266"/>
                </a:cubicBezTo>
                <a:cubicBezTo>
                  <a:pt x="795242" y="4800029"/>
                  <a:pt x="785717" y="4814316"/>
                  <a:pt x="771430" y="4814316"/>
                </a:cubicBezTo>
                <a:cubicBezTo>
                  <a:pt x="752380" y="4814316"/>
                  <a:pt x="747617" y="4785741"/>
                  <a:pt x="723805" y="4785741"/>
                </a:cubicBezTo>
                <a:cubicBezTo>
                  <a:pt x="690467" y="4785741"/>
                  <a:pt x="680942" y="4809554"/>
                  <a:pt x="628555" y="4833366"/>
                </a:cubicBezTo>
                <a:cubicBezTo>
                  <a:pt x="614267" y="4838129"/>
                  <a:pt x="595217" y="4828604"/>
                  <a:pt x="585692" y="4838129"/>
                </a:cubicBezTo>
                <a:cubicBezTo>
                  <a:pt x="542830" y="4861941"/>
                  <a:pt x="499967" y="4900041"/>
                  <a:pt x="457105" y="4923806"/>
                </a:cubicBezTo>
                <a:cubicBezTo>
                  <a:pt x="447580" y="4928569"/>
                  <a:pt x="433340" y="4928569"/>
                  <a:pt x="419052" y="4923806"/>
                </a:cubicBezTo>
                <a:cubicBezTo>
                  <a:pt x="400002" y="4952381"/>
                  <a:pt x="414290" y="4980956"/>
                  <a:pt x="376190" y="5004769"/>
                </a:cubicBezTo>
                <a:cubicBezTo>
                  <a:pt x="342852" y="5023819"/>
                  <a:pt x="285702" y="5004769"/>
                  <a:pt x="252365" y="5023819"/>
                </a:cubicBezTo>
                <a:cubicBezTo>
                  <a:pt x="219027" y="5038106"/>
                  <a:pt x="185690" y="5066681"/>
                  <a:pt x="171402" y="5100019"/>
                </a:cubicBezTo>
                <a:cubicBezTo>
                  <a:pt x="161877" y="5109544"/>
                  <a:pt x="166640" y="5128594"/>
                  <a:pt x="157115" y="5142881"/>
                </a:cubicBezTo>
                <a:cubicBezTo>
                  <a:pt x="133302" y="5166694"/>
                  <a:pt x="95202" y="5190506"/>
                  <a:pt x="76152" y="5223844"/>
                </a:cubicBezTo>
                <a:cubicBezTo>
                  <a:pt x="47625" y="5261944"/>
                  <a:pt x="28575" y="5309521"/>
                  <a:pt x="9525" y="5352384"/>
                </a:cubicBezTo>
                <a:cubicBezTo>
                  <a:pt x="9525" y="5352384"/>
                  <a:pt x="9525" y="5357146"/>
                  <a:pt x="4763" y="5352384"/>
                </a:cubicBezTo>
                <a:cubicBezTo>
                  <a:pt x="23813" y="5304759"/>
                  <a:pt x="42863" y="5247656"/>
                  <a:pt x="85677" y="5200031"/>
                </a:cubicBezTo>
                <a:cubicBezTo>
                  <a:pt x="104727" y="5171456"/>
                  <a:pt x="138065" y="5152406"/>
                  <a:pt x="157115" y="5128594"/>
                </a:cubicBezTo>
                <a:cubicBezTo>
                  <a:pt x="161877" y="5123831"/>
                  <a:pt x="161877" y="5114306"/>
                  <a:pt x="161877" y="5104781"/>
                </a:cubicBezTo>
                <a:cubicBezTo>
                  <a:pt x="166640" y="5076206"/>
                  <a:pt x="219027" y="5014294"/>
                  <a:pt x="247602" y="5009531"/>
                </a:cubicBezTo>
                <a:cubicBezTo>
                  <a:pt x="280940" y="5004769"/>
                  <a:pt x="319040" y="5014294"/>
                  <a:pt x="361902" y="4995244"/>
                </a:cubicBezTo>
                <a:cubicBezTo>
                  <a:pt x="395240" y="4980956"/>
                  <a:pt x="395240" y="4933331"/>
                  <a:pt x="414290" y="4909566"/>
                </a:cubicBezTo>
                <a:cubicBezTo>
                  <a:pt x="461867" y="4919044"/>
                  <a:pt x="509492" y="4895279"/>
                  <a:pt x="557117" y="4847654"/>
                </a:cubicBezTo>
                <a:cubicBezTo>
                  <a:pt x="557117" y="4847654"/>
                  <a:pt x="699992" y="4776216"/>
                  <a:pt x="723805" y="4776216"/>
                </a:cubicBezTo>
                <a:cubicBezTo>
                  <a:pt x="738092" y="4776216"/>
                  <a:pt x="761905" y="4800029"/>
                  <a:pt x="771430" y="4809554"/>
                </a:cubicBezTo>
                <a:cubicBezTo>
                  <a:pt x="800005" y="4795266"/>
                  <a:pt x="833295" y="4790504"/>
                  <a:pt x="861870" y="4776216"/>
                </a:cubicBezTo>
                <a:cubicBezTo>
                  <a:pt x="871395" y="4771454"/>
                  <a:pt x="876157" y="4757166"/>
                  <a:pt x="880920" y="4742879"/>
                </a:cubicBezTo>
                <a:cubicBezTo>
                  <a:pt x="890445" y="4690491"/>
                  <a:pt x="961882" y="4642866"/>
                  <a:pt x="999982" y="4628579"/>
                </a:cubicBezTo>
                <a:cubicBezTo>
                  <a:pt x="1004745" y="4604766"/>
                  <a:pt x="1009507" y="4580954"/>
                  <a:pt x="1009507" y="4557141"/>
                </a:cubicBezTo>
                <a:cubicBezTo>
                  <a:pt x="1014270" y="4490514"/>
                  <a:pt x="1019032" y="4419076"/>
                  <a:pt x="1023795" y="4347639"/>
                </a:cubicBezTo>
                <a:cubicBezTo>
                  <a:pt x="1057132" y="4347639"/>
                  <a:pt x="1214247" y="4338114"/>
                  <a:pt x="1395222" y="4333351"/>
                </a:cubicBezTo>
                <a:lnTo>
                  <a:pt x="1404747" y="4342876"/>
                </a:lnTo>
                <a:cubicBezTo>
                  <a:pt x="1395222" y="4366689"/>
                  <a:pt x="1366647" y="4357164"/>
                  <a:pt x="1338072" y="4361926"/>
                </a:cubicBezTo>
                <a:cubicBezTo>
                  <a:pt x="1338072" y="4371451"/>
                  <a:pt x="1338072" y="4385739"/>
                  <a:pt x="1342835" y="4423839"/>
                </a:cubicBezTo>
                <a:lnTo>
                  <a:pt x="1280922" y="4423839"/>
                </a:lnTo>
                <a:lnTo>
                  <a:pt x="1280922" y="4352401"/>
                </a:lnTo>
                <a:cubicBezTo>
                  <a:pt x="1257110" y="4357164"/>
                  <a:pt x="1219010" y="4352401"/>
                  <a:pt x="1204722" y="4352401"/>
                </a:cubicBezTo>
                <a:cubicBezTo>
                  <a:pt x="1195245" y="4352401"/>
                  <a:pt x="1190482" y="4361926"/>
                  <a:pt x="1180957" y="4366689"/>
                </a:cubicBezTo>
                <a:lnTo>
                  <a:pt x="1180957" y="4433364"/>
                </a:lnTo>
                <a:lnTo>
                  <a:pt x="1133332" y="4433364"/>
                </a:lnTo>
                <a:cubicBezTo>
                  <a:pt x="1109520" y="4414314"/>
                  <a:pt x="1119045" y="4390501"/>
                  <a:pt x="1119045" y="4361926"/>
                </a:cubicBezTo>
                <a:lnTo>
                  <a:pt x="1085707" y="4361926"/>
                </a:lnTo>
                <a:cubicBezTo>
                  <a:pt x="1071420" y="4366689"/>
                  <a:pt x="1052370" y="4366689"/>
                  <a:pt x="1033320" y="4376214"/>
                </a:cubicBezTo>
                <a:lnTo>
                  <a:pt x="1033320" y="4509564"/>
                </a:lnTo>
                <a:lnTo>
                  <a:pt x="1395222" y="4514326"/>
                </a:lnTo>
                <a:cubicBezTo>
                  <a:pt x="1404747" y="4509564"/>
                  <a:pt x="1414272" y="4509564"/>
                  <a:pt x="1404747" y="4461939"/>
                </a:cubicBezTo>
                <a:cubicBezTo>
                  <a:pt x="1419035" y="4366689"/>
                  <a:pt x="1414272" y="4347639"/>
                  <a:pt x="1419035" y="4333351"/>
                </a:cubicBezTo>
                <a:lnTo>
                  <a:pt x="1433322" y="4333351"/>
                </a:lnTo>
                <a:cubicBezTo>
                  <a:pt x="1461897" y="4357164"/>
                  <a:pt x="1428560" y="4380976"/>
                  <a:pt x="1476185" y="4400026"/>
                </a:cubicBezTo>
                <a:cubicBezTo>
                  <a:pt x="1476185" y="4395264"/>
                  <a:pt x="1471422" y="4385739"/>
                  <a:pt x="1471422" y="4380976"/>
                </a:cubicBezTo>
                <a:cubicBezTo>
                  <a:pt x="1485710" y="4395264"/>
                  <a:pt x="1485710" y="4414314"/>
                  <a:pt x="1499997" y="4433364"/>
                </a:cubicBezTo>
                <a:cubicBezTo>
                  <a:pt x="1504760" y="4428601"/>
                  <a:pt x="1504760" y="4423839"/>
                  <a:pt x="1504760" y="4419076"/>
                </a:cubicBezTo>
                <a:cubicBezTo>
                  <a:pt x="1514285" y="4428601"/>
                  <a:pt x="1519047" y="4447651"/>
                  <a:pt x="1528572" y="4466701"/>
                </a:cubicBezTo>
                <a:lnTo>
                  <a:pt x="1538097" y="4457176"/>
                </a:lnTo>
                <a:cubicBezTo>
                  <a:pt x="1547622" y="4514326"/>
                  <a:pt x="1552385" y="4576191"/>
                  <a:pt x="1557147" y="4638104"/>
                </a:cubicBezTo>
                <a:lnTo>
                  <a:pt x="1585674" y="4638104"/>
                </a:lnTo>
                <a:cubicBezTo>
                  <a:pt x="1609487" y="4628579"/>
                  <a:pt x="1628537" y="4623816"/>
                  <a:pt x="1647587" y="4609529"/>
                </a:cubicBezTo>
                <a:cubicBezTo>
                  <a:pt x="1676162" y="4590479"/>
                  <a:pt x="1680924" y="4561904"/>
                  <a:pt x="1709499" y="4561904"/>
                </a:cubicBezTo>
                <a:cubicBezTo>
                  <a:pt x="1719024" y="4561904"/>
                  <a:pt x="1799987" y="4590479"/>
                  <a:pt x="1847612" y="4614291"/>
                </a:cubicBezTo>
                <a:cubicBezTo>
                  <a:pt x="1871424" y="4623816"/>
                  <a:pt x="1890474" y="4647629"/>
                  <a:pt x="1919049" y="4666679"/>
                </a:cubicBezTo>
                <a:cubicBezTo>
                  <a:pt x="1947624" y="4690491"/>
                  <a:pt x="1985677" y="4700016"/>
                  <a:pt x="2014252" y="4728591"/>
                </a:cubicBezTo>
                <a:cubicBezTo>
                  <a:pt x="2023777" y="4733354"/>
                  <a:pt x="2028539" y="4842891"/>
                  <a:pt x="2085689" y="4842891"/>
                </a:cubicBezTo>
                <a:cubicBezTo>
                  <a:pt x="2099977" y="4842891"/>
                  <a:pt x="2119027" y="4819079"/>
                  <a:pt x="2138077" y="4814316"/>
                </a:cubicBezTo>
                <a:cubicBezTo>
                  <a:pt x="2147602" y="4809554"/>
                  <a:pt x="2176177" y="4809554"/>
                  <a:pt x="2190464" y="4809554"/>
                </a:cubicBezTo>
                <a:cubicBezTo>
                  <a:pt x="2199989" y="4809554"/>
                  <a:pt x="2290477" y="4819079"/>
                  <a:pt x="2300002" y="4819079"/>
                </a:cubicBezTo>
                <a:cubicBezTo>
                  <a:pt x="2314289" y="4819079"/>
                  <a:pt x="2385679" y="4809554"/>
                  <a:pt x="2399967" y="4809554"/>
                </a:cubicBezTo>
                <a:cubicBezTo>
                  <a:pt x="2585704" y="4809554"/>
                  <a:pt x="2804732" y="4971431"/>
                  <a:pt x="2980944" y="5057156"/>
                </a:cubicBezTo>
                <a:cubicBezTo>
                  <a:pt x="3114246" y="4909566"/>
                  <a:pt x="3114246" y="4885754"/>
                  <a:pt x="3223784" y="4885754"/>
                </a:cubicBezTo>
                <a:cubicBezTo>
                  <a:pt x="3238071" y="4885754"/>
                  <a:pt x="3295221" y="4838129"/>
                  <a:pt x="3333321" y="4823841"/>
                </a:cubicBezTo>
                <a:cubicBezTo>
                  <a:pt x="3371421" y="4809554"/>
                  <a:pt x="3419046" y="4809554"/>
                  <a:pt x="3461909" y="4800029"/>
                </a:cubicBezTo>
                <a:cubicBezTo>
                  <a:pt x="3476196" y="4795266"/>
                  <a:pt x="3495199" y="4785741"/>
                  <a:pt x="3504724" y="4776216"/>
                </a:cubicBezTo>
                <a:cubicBezTo>
                  <a:pt x="3504724" y="4752404"/>
                  <a:pt x="3509486" y="4728591"/>
                  <a:pt x="3509486" y="4704779"/>
                </a:cubicBezTo>
                <a:cubicBezTo>
                  <a:pt x="3514249" y="4671441"/>
                  <a:pt x="3514249" y="4633341"/>
                  <a:pt x="3519011" y="4600004"/>
                </a:cubicBezTo>
                <a:cubicBezTo>
                  <a:pt x="3552349" y="4595241"/>
                  <a:pt x="3590449" y="4595241"/>
                  <a:pt x="3623786" y="4595241"/>
                </a:cubicBezTo>
                <a:cubicBezTo>
                  <a:pt x="3633311" y="4595241"/>
                  <a:pt x="3647599" y="4595241"/>
                  <a:pt x="3728561" y="4600004"/>
                </a:cubicBezTo>
                <a:cubicBezTo>
                  <a:pt x="3719036" y="4604766"/>
                  <a:pt x="3709511" y="4604766"/>
                  <a:pt x="3695224" y="4604766"/>
                </a:cubicBezTo>
                <a:lnTo>
                  <a:pt x="3695224" y="4642866"/>
                </a:lnTo>
                <a:lnTo>
                  <a:pt x="3661886" y="4642866"/>
                </a:lnTo>
                <a:cubicBezTo>
                  <a:pt x="3666649" y="4604766"/>
                  <a:pt x="3657124" y="4600004"/>
                  <a:pt x="3633311" y="4600004"/>
                </a:cubicBezTo>
                <a:cubicBezTo>
                  <a:pt x="3609499" y="4600004"/>
                  <a:pt x="3599974" y="4604766"/>
                  <a:pt x="3604736" y="4642866"/>
                </a:cubicBezTo>
                <a:cubicBezTo>
                  <a:pt x="3595211" y="4647629"/>
                  <a:pt x="3580924" y="4642866"/>
                  <a:pt x="3571399" y="4642866"/>
                </a:cubicBezTo>
                <a:lnTo>
                  <a:pt x="3571399" y="4604766"/>
                </a:lnTo>
                <a:lnTo>
                  <a:pt x="3538061" y="4604766"/>
                </a:lnTo>
                <a:cubicBezTo>
                  <a:pt x="3533299" y="4609529"/>
                  <a:pt x="3528536" y="4609529"/>
                  <a:pt x="3523774" y="4614291"/>
                </a:cubicBezTo>
                <a:lnTo>
                  <a:pt x="3523774" y="4690491"/>
                </a:lnTo>
                <a:lnTo>
                  <a:pt x="3738086" y="4690491"/>
                </a:lnTo>
                <a:cubicBezTo>
                  <a:pt x="3742849" y="4666679"/>
                  <a:pt x="3742849" y="4642866"/>
                  <a:pt x="3738086" y="4590479"/>
                </a:cubicBezTo>
                <a:cubicBezTo>
                  <a:pt x="3771424" y="4604766"/>
                  <a:pt x="3747611" y="4628579"/>
                  <a:pt x="3766661" y="4628579"/>
                </a:cubicBezTo>
                <a:cubicBezTo>
                  <a:pt x="3776186" y="4628579"/>
                  <a:pt x="3771424" y="4623816"/>
                  <a:pt x="3771424" y="4619054"/>
                </a:cubicBezTo>
                <a:cubicBezTo>
                  <a:pt x="3780949" y="4638104"/>
                  <a:pt x="3795236" y="4652391"/>
                  <a:pt x="3804761" y="4661916"/>
                </a:cubicBezTo>
                <a:cubicBezTo>
                  <a:pt x="3814286" y="4714304"/>
                  <a:pt x="3809524" y="4771454"/>
                  <a:pt x="3823811" y="4823841"/>
                </a:cubicBezTo>
                <a:cubicBezTo>
                  <a:pt x="3823811" y="4833366"/>
                  <a:pt x="3847624" y="4847654"/>
                  <a:pt x="3861911" y="4847654"/>
                </a:cubicBezTo>
                <a:cubicBezTo>
                  <a:pt x="3871389" y="4847654"/>
                  <a:pt x="3957114" y="4776216"/>
                  <a:pt x="4028551" y="4776216"/>
                </a:cubicBezTo>
                <a:cubicBezTo>
                  <a:pt x="4104751" y="4776216"/>
                  <a:pt x="4223814" y="4847654"/>
                  <a:pt x="4266629" y="4942856"/>
                </a:cubicBezTo>
                <a:cubicBezTo>
                  <a:pt x="4285679" y="4980956"/>
                  <a:pt x="4433316" y="5109544"/>
                  <a:pt x="4480941" y="5109544"/>
                </a:cubicBezTo>
                <a:cubicBezTo>
                  <a:pt x="4566666" y="5109544"/>
                  <a:pt x="4590479" y="4966669"/>
                  <a:pt x="4699969" y="4966669"/>
                </a:cubicBezTo>
                <a:cubicBezTo>
                  <a:pt x="4709494" y="4966669"/>
                  <a:pt x="4757119" y="4976194"/>
                  <a:pt x="4785694" y="4995244"/>
                </a:cubicBezTo>
                <a:cubicBezTo>
                  <a:pt x="4828556" y="5028581"/>
                  <a:pt x="4861894" y="5085731"/>
                  <a:pt x="4909519" y="5128594"/>
                </a:cubicBezTo>
                <a:cubicBezTo>
                  <a:pt x="4952381" y="5166694"/>
                  <a:pt x="5019008" y="5195269"/>
                  <a:pt x="5057108" y="5242894"/>
                </a:cubicBezTo>
                <a:cubicBezTo>
                  <a:pt x="5061871" y="5209556"/>
                  <a:pt x="5066633" y="5171456"/>
                  <a:pt x="5071396" y="5133356"/>
                </a:cubicBezTo>
                <a:lnTo>
                  <a:pt x="5228558" y="5133356"/>
                </a:lnTo>
                <a:cubicBezTo>
                  <a:pt x="5223796" y="5138119"/>
                  <a:pt x="5214271" y="5138119"/>
                  <a:pt x="5199983" y="5138119"/>
                </a:cubicBezTo>
                <a:lnTo>
                  <a:pt x="5199983" y="5166694"/>
                </a:lnTo>
                <a:lnTo>
                  <a:pt x="5180933" y="5166694"/>
                </a:lnTo>
                <a:cubicBezTo>
                  <a:pt x="5176171" y="5147644"/>
                  <a:pt x="5166646" y="5133356"/>
                  <a:pt x="5147596" y="5133356"/>
                </a:cubicBezTo>
                <a:cubicBezTo>
                  <a:pt x="5138071" y="5133356"/>
                  <a:pt x="5142833" y="5138119"/>
                  <a:pt x="5133308" y="5138119"/>
                </a:cubicBezTo>
                <a:lnTo>
                  <a:pt x="5133308" y="5166694"/>
                </a:lnTo>
                <a:cubicBezTo>
                  <a:pt x="5128546" y="5171456"/>
                  <a:pt x="5119021" y="5166694"/>
                  <a:pt x="5109496" y="5166694"/>
                </a:cubicBezTo>
                <a:lnTo>
                  <a:pt x="5109496" y="5138119"/>
                </a:lnTo>
                <a:lnTo>
                  <a:pt x="5080921" y="5138119"/>
                </a:lnTo>
                <a:lnTo>
                  <a:pt x="5071396" y="5147644"/>
                </a:lnTo>
                <a:lnTo>
                  <a:pt x="5071396" y="5204794"/>
                </a:lnTo>
                <a:lnTo>
                  <a:pt x="5238083" y="5204794"/>
                </a:lnTo>
                <a:lnTo>
                  <a:pt x="5238083" y="5128594"/>
                </a:lnTo>
                <a:cubicBezTo>
                  <a:pt x="5247608" y="5147644"/>
                  <a:pt x="5276183" y="5161931"/>
                  <a:pt x="5285708" y="5190506"/>
                </a:cubicBezTo>
                <a:cubicBezTo>
                  <a:pt x="5295233" y="5209556"/>
                  <a:pt x="5285708" y="5238131"/>
                  <a:pt x="5285708" y="5261944"/>
                </a:cubicBezTo>
                <a:cubicBezTo>
                  <a:pt x="5285708" y="5276231"/>
                  <a:pt x="5295233" y="5299996"/>
                  <a:pt x="5299996" y="5309521"/>
                </a:cubicBezTo>
                <a:lnTo>
                  <a:pt x="5342858" y="4923806"/>
                </a:lnTo>
                <a:cubicBezTo>
                  <a:pt x="5380958" y="4904804"/>
                  <a:pt x="5471398" y="4942856"/>
                  <a:pt x="5466636" y="4871466"/>
                </a:cubicBezTo>
                <a:cubicBezTo>
                  <a:pt x="5471398" y="4861941"/>
                  <a:pt x="5471398" y="4847654"/>
                  <a:pt x="5471398" y="4833366"/>
                </a:cubicBezTo>
                <a:cubicBezTo>
                  <a:pt x="5471398" y="4814316"/>
                  <a:pt x="5476161" y="4795266"/>
                  <a:pt x="5476161" y="4776216"/>
                </a:cubicBezTo>
                <a:cubicBezTo>
                  <a:pt x="5476161" y="4757166"/>
                  <a:pt x="5480923" y="4738116"/>
                  <a:pt x="5480923" y="4719066"/>
                </a:cubicBezTo>
                <a:cubicBezTo>
                  <a:pt x="5480923" y="4676204"/>
                  <a:pt x="5471398" y="4638104"/>
                  <a:pt x="5499973" y="4609529"/>
                </a:cubicBezTo>
                <a:cubicBezTo>
                  <a:pt x="5504736" y="4638104"/>
                  <a:pt x="5523786" y="4700016"/>
                  <a:pt x="5571411" y="4704779"/>
                </a:cubicBezTo>
                <a:cubicBezTo>
                  <a:pt x="5557123" y="4733354"/>
                  <a:pt x="5519023" y="4733354"/>
                  <a:pt x="5542836" y="4776216"/>
                </a:cubicBezTo>
                <a:cubicBezTo>
                  <a:pt x="5542836" y="4776216"/>
                  <a:pt x="5542836" y="4780979"/>
                  <a:pt x="5533311" y="4780979"/>
                </a:cubicBezTo>
                <a:cubicBezTo>
                  <a:pt x="5519023" y="4780979"/>
                  <a:pt x="5514261" y="4752404"/>
                  <a:pt x="5495211" y="4738116"/>
                </a:cubicBezTo>
                <a:cubicBezTo>
                  <a:pt x="5485686" y="4785741"/>
                  <a:pt x="5480923" y="4838129"/>
                  <a:pt x="5476161" y="4904804"/>
                </a:cubicBezTo>
                <a:cubicBezTo>
                  <a:pt x="5480923" y="4909566"/>
                  <a:pt x="5480923" y="4909566"/>
                  <a:pt x="5495211" y="4909566"/>
                </a:cubicBezTo>
                <a:cubicBezTo>
                  <a:pt x="5504736" y="4909566"/>
                  <a:pt x="5580936" y="4900041"/>
                  <a:pt x="5623798" y="4890516"/>
                </a:cubicBezTo>
                <a:lnTo>
                  <a:pt x="5623798" y="4576191"/>
                </a:lnTo>
                <a:lnTo>
                  <a:pt x="5638086" y="4576191"/>
                </a:lnTo>
                <a:cubicBezTo>
                  <a:pt x="5647611" y="4604766"/>
                  <a:pt x="5647611" y="4666679"/>
                  <a:pt x="5704761" y="4685729"/>
                </a:cubicBezTo>
                <a:cubicBezTo>
                  <a:pt x="5690473" y="4695254"/>
                  <a:pt x="5661898" y="4728591"/>
                  <a:pt x="5642848" y="4719066"/>
                </a:cubicBezTo>
                <a:cubicBezTo>
                  <a:pt x="5638086" y="4723829"/>
                  <a:pt x="5633323" y="4723829"/>
                  <a:pt x="5633323" y="4738116"/>
                </a:cubicBezTo>
                <a:lnTo>
                  <a:pt x="5633323" y="4890516"/>
                </a:lnTo>
                <a:cubicBezTo>
                  <a:pt x="5638086" y="4895279"/>
                  <a:pt x="5633323" y="4895279"/>
                  <a:pt x="5647611" y="4895279"/>
                </a:cubicBezTo>
                <a:cubicBezTo>
                  <a:pt x="5657136" y="4895279"/>
                  <a:pt x="5719048" y="4885754"/>
                  <a:pt x="5752386" y="4880991"/>
                </a:cubicBezTo>
                <a:cubicBezTo>
                  <a:pt x="5761911" y="4876229"/>
                  <a:pt x="5761911" y="4866704"/>
                  <a:pt x="5761911" y="4857179"/>
                </a:cubicBezTo>
                <a:cubicBezTo>
                  <a:pt x="5761911" y="4842891"/>
                  <a:pt x="5761911" y="4823841"/>
                  <a:pt x="5766673" y="4804791"/>
                </a:cubicBezTo>
                <a:lnTo>
                  <a:pt x="5766673" y="4547616"/>
                </a:lnTo>
                <a:lnTo>
                  <a:pt x="5780913" y="4547616"/>
                </a:lnTo>
                <a:cubicBezTo>
                  <a:pt x="5771388" y="4619054"/>
                  <a:pt x="5809488" y="4580954"/>
                  <a:pt x="5809488" y="4628579"/>
                </a:cubicBezTo>
                <a:cubicBezTo>
                  <a:pt x="5809488" y="4638104"/>
                  <a:pt x="5799963" y="4652391"/>
                  <a:pt x="5799963" y="4661916"/>
                </a:cubicBezTo>
                <a:cubicBezTo>
                  <a:pt x="5799963" y="4676204"/>
                  <a:pt x="5819013" y="4714304"/>
                  <a:pt x="5838063" y="4738116"/>
                </a:cubicBezTo>
                <a:lnTo>
                  <a:pt x="5819013" y="4738116"/>
                </a:lnTo>
                <a:cubicBezTo>
                  <a:pt x="5809488" y="4728591"/>
                  <a:pt x="5795201" y="4714304"/>
                  <a:pt x="5780913" y="4709541"/>
                </a:cubicBezTo>
                <a:cubicBezTo>
                  <a:pt x="5780913" y="4738116"/>
                  <a:pt x="5780913" y="4771454"/>
                  <a:pt x="5776151" y="4880991"/>
                </a:cubicBezTo>
                <a:cubicBezTo>
                  <a:pt x="5852351" y="4866704"/>
                  <a:pt x="5866638" y="4871466"/>
                  <a:pt x="5914263" y="4861941"/>
                </a:cubicBezTo>
                <a:lnTo>
                  <a:pt x="5914263" y="4519089"/>
                </a:lnTo>
                <a:lnTo>
                  <a:pt x="5938076" y="4519089"/>
                </a:lnTo>
                <a:cubicBezTo>
                  <a:pt x="5938076" y="4538091"/>
                  <a:pt x="5928551" y="4557141"/>
                  <a:pt x="5938076" y="4576191"/>
                </a:cubicBezTo>
                <a:cubicBezTo>
                  <a:pt x="5952363" y="4600004"/>
                  <a:pt x="5999988" y="4642866"/>
                  <a:pt x="5999988" y="4661916"/>
                </a:cubicBezTo>
                <a:cubicBezTo>
                  <a:pt x="5999988" y="4676204"/>
                  <a:pt x="5980938" y="4671441"/>
                  <a:pt x="5980938" y="4685729"/>
                </a:cubicBezTo>
                <a:cubicBezTo>
                  <a:pt x="5980938" y="4690491"/>
                  <a:pt x="5999988" y="4700016"/>
                  <a:pt x="5990463" y="4733354"/>
                </a:cubicBezTo>
                <a:cubicBezTo>
                  <a:pt x="5976176" y="4723829"/>
                  <a:pt x="5957126" y="4704779"/>
                  <a:pt x="5933313" y="4690491"/>
                </a:cubicBezTo>
                <a:lnTo>
                  <a:pt x="5933313" y="4861941"/>
                </a:lnTo>
                <a:cubicBezTo>
                  <a:pt x="5938076" y="4866704"/>
                  <a:pt x="5933313" y="4866704"/>
                  <a:pt x="5942838" y="4866704"/>
                </a:cubicBezTo>
                <a:lnTo>
                  <a:pt x="6376178" y="4823841"/>
                </a:lnTo>
                <a:lnTo>
                  <a:pt x="6376178" y="4580954"/>
                </a:lnTo>
                <a:cubicBezTo>
                  <a:pt x="6357128" y="4566666"/>
                  <a:pt x="6338078" y="4552379"/>
                  <a:pt x="6319028" y="4552379"/>
                </a:cubicBezTo>
                <a:cubicBezTo>
                  <a:pt x="6261878" y="4552379"/>
                  <a:pt x="6199966" y="4538091"/>
                  <a:pt x="6147626" y="4514326"/>
                </a:cubicBezTo>
                <a:cubicBezTo>
                  <a:pt x="6147626" y="4514326"/>
                  <a:pt x="6147626" y="4504801"/>
                  <a:pt x="6142863" y="4495276"/>
                </a:cubicBezTo>
                <a:cubicBezTo>
                  <a:pt x="6142863" y="4490514"/>
                  <a:pt x="6138101" y="4490514"/>
                  <a:pt x="6133338" y="4485751"/>
                </a:cubicBezTo>
                <a:cubicBezTo>
                  <a:pt x="6228541" y="4476226"/>
                  <a:pt x="6328553" y="4466701"/>
                  <a:pt x="6423803" y="4452414"/>
                </a:cubicBezTo>
                <a:cubicBezTo>
                  <a:pt x="6476191" y="4442889"/>
                  <a:pt x="6557106" y="4438126"/>
                  <a:pt x="6614256" y="4409551"/>
                </a:cubicBezTo>
                <a:cubicBezTo>
                  <a:pt x="6628543" y="4404789"/>
                  <a:pt x="6628543" y="4380976"/>
                  <a:pt x="6628543" y="4380976"/>
                </a:cubicBezTo>
                <a:cubicBezTo>
                  <a:pt x="6628543" y="4328589"/>
                  <a:pt x="6538056" y="4319064"/>
                  <a:pt x="6519053" y="4309539"/>
                </a:cubicBezTo>
                <a:lnTo>
                  <a:pt x="6404753" y="4280964"/>
                </a:lnTo>
                <a:lnTo>
                  <a:pt x="6404753" y="4242864"/>
                </a:lnTo>
                <a:cubicBezTo>
                  <a:pt x="6461903" y="4238101"/>
                  <a:pt x="6523816" y="4233339"/>
                  <a:pt x="6585681" y="4223814"/>
                </a:cubicBezTo>
                <a:cubicBezTo>
                  <a:pt x="6585681" y="4219051"/>
                  <a:pt x="6590443" y="4223814"/>
                  <a:pt x="6590443" y="4209526"/>
                </a:cubicBezTo>
              </a:path>
            </a:pathLst>
          </a:custGeom>
          <a:gradFill>
            <a:gsLst>
              <a:gs pos="100000">
                <a:srgbClr val="C00000">
                  <a:alpha val="0"/>
                </a:srgbClr>
              </a:gs>
              <a:gs pos="53000">
                <a:srgbClr val="E20000"/>
              </a:gs>
            </a:gsLst>
            <a:lin ang="5400000" scaled="1"/>
          </a:gradFill>
          <a:ln w="4763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id="{CDA3D37D-78C0-522C-361E-8128C911B6A5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4112822"/>
            <a:ext cx="9144000" cy="1030678"/>
          </a:xfrm>
          <a:prstGeom prst="rect">
            <a:avLst/>
          </a:prstGeom>
        </p:spPr>
      </p:pic>
      <p:sp>
        <p:nvSpPr>
          <p:cNvPr id="323" name="任意多边形: 形状 322">
            <a:extLst>
              <a:ext uri="{FF2B5EF4-FFF2-40B4-BE49-F238E27FC236}">
                <a16:creationId xmlns:a16="http://schemas.microsoft.com/office/drawing/2014/main" id="{2012E543-4C3B-D045-EE6D-F7F0C133901F}"/>
              </a:ext>
            </a:extLst>
          </p:cNvPr>
          <p:cNvSpPr/>
          <p:nvPr/>
        </p:nvSpPr>
        <p:spPr>
          <a:xfrm>
            <a:off x="1944642" y="2306571"/>
            <a:ext cx="5236178" cy="380073"/>
          </a:xfrm>
          <a:custGeom>
            <a:avLst/>
            <a:gdLst>
              <a:gd name="connsiteX0" fmla="*/ 0 w 5236178"/>
              <a:gd name="connsiteY0" fmla="*/ 0 h 380073"/>
              <a:gd name="connsiteX1" fmla="*/ 5236178 w 5236178"/>
              <a:gd name="connsiteY1" fmla="*/ 0 h 380073"/>
              <a:gd name="connsiteX2" fmla="*/ 5042566 w 5236178"/>
              <a:gd name="connsiteY2" fmla="*/ 193612 h 380073"/>
              <a:gd name="connsiteX3" fmla="*/ 5229027 w 5236178"/>
              <a:gd name="connsiteY3" fmla="*/ 380073 h 380073"/>
              <a:gd name="connsiteX4" fmla="*/ 7151 w 5236178"/>
              <a:gd name="connsiteY4" fmla="*/ 380073 h 380073"/>
              <a:gd name="connsiteX5" fmla="*/ 193612 w 5236178"/>
              <a:gd name="connsiteY5" fmla="*/ 193612 h 380073"/>
              <a:gd name="connsiteX6" fmla="*/ 0 w 5236178"/>
              <a:gd name="connsiteY6" fmla="*/ 0 h 380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36178" h="380073">
                <a:moveTo>
                  <a:pt x="0" y="0"/>
                </a:moveTo>
                <a:lnTo>
                  <a:pt x="5236178" y="0"/>
                </a:lnTo>
                <a:lnTo>
                  <a:pt x="5042566" y="193612"/>
                </a:lnTo>
                <a:lnTo>
                  <a:pt x="5229027" y="380073"/>
                </a:lnTo>
                <a:lnTo>
                  <a:pt x="7151" y="380073"/>
                </a:lnTo>
                <a:lnTo>
                  <a:pt x="193612" y="193612"/>
                </a:lnTo>
                <a:lnTo>
                  <a:pt x="0" y="0"/>
                </a:lnTo>
                <a:close/>
              </a:path>
            </a:pathLst>
          </a:custGeom>
          <a:blipFill dpi="0" rotWithShape="1">
            <a:blip r:embed="rId11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/>
          </a:p>
        </p:txBody>
      </p:sp>
      <p:sp>
        <p:nvSpPr>
          <p:cNvPr id="63" name="PA_淘宝网chenying0907出品 62"/>
          <p:cNvSpPr txBox="1"/>
          <p:nvPr>
            <p:custDataLst>
              <p:tags r:id="rId2"/>
            </p:custDataLst>
          </p:nvPr>
        </p:nvSpPr>
        <p:spPr>
          <a:xfrm>
            <a:off x="2960073" y="2360355"/>
            <a:ext cx="3205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1100" dirty="0">
                <a:cs typeface="+mn-ea"/>
                <a:sym typeface="+mn-lt"/>
              </a:rPr>
              <a:t>工作计划  </a:t>
            </a:r>
            <a:r>
              <a:rPr lang="en-US" altLang="zh-CN" sz="1100" dirty="0">
                <a:cs typeface="+mn-ea"/>
                <a:sym typeface="+mn-lt"/>
              </a:rPr>
              <a:t>/  </a:t>
            </a:r>
            <a:r>
              <a:rPr lang="zh-CN" altLang="en-US" sz="1100" dirty="0">
                <a:cs typeface="+mn-ea"/>
                <a:sym typeface="+mn-lt"/>
              </a:rPr>
              <a:t>述职报告  </a:t>
            </a:r>
            <a:r>
              <a:rPr lang="en-US" altLang="zh-CN" sz="1100" dirty="0">
                <a:cs typeface="+mn-ea"/>
                <a:sym typeface="+mn-lt"/>
              </a:rPr>
              <a:t>/  </a:t>
            </a:r>
            <a:r>
              <a:rPr lang="zh-CN" altLang="en-US" sz="1100" dirty="0">
                <a:cs typeface="+mn-ea"/>
                <a:sym typeface="+mn-lt"/>
              </a:rPr>
              <a:t>工作汇报  </a:t>
            </a:r>
            <a:r>
              <a:rPr lang="en-US" altLang="zh-CN" sz="1100" dirty="0">
                <a:cs typeface="+mn-ea"/>
                <a:sym typeface="+mn-lt"/>
              </a:rPr>
              <a:t>/</a:t>
            </a:r>
            <a:r>
              <a:rPr lang="zh-CN" altLang="en-US" sz="1100" dirty="0">
                <a:cs typeface="+mn-ea"/>
                <a:sym typeface="+mn-lt"/>
              </a:rPr>
              <a:t>  通用模板</a:t>
            </a:r>
            <a:endParaRPr lang="en-US" altLang="zh-CN" sz="1100" dirty="0">
              <a:cs typeface="+mn-ea"/>
              <a:sym typeface="+mn-lt"/>
            </a:endParaRPr>
          </a:p>
        </p:txBody>
      </p:sp>
      <p:pic>
        <p:nvPicPr>
          <p:cNvPr id="51" name="图片 50">
            <a:extLst>
              <a:ext uri="{FF2B5EF4-FFF2-40B4-BE49-F238E27FC236}">
                <a16:creationId xmlns:a16="http://schemas.microsoft.com/office/drawing/2014/main" id="{4F448BD0-FB7B-898D-8DF8-CBE9E680D9EA}"/>
              </a:ext>
            </a:extLst>
          </p:cNvPr>
          <p:cNvPicPr>
            <a:picLocks noChangeAspect="1"/>
          </p:cNvPicPr>
          <p:nvPr/>
        </p:nvPicPr>
        <p:blipFill>
          <a:blip r:embed="rId12" cstate="screen">
            <a:alphaModFix amt="3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523050" y="3660593"/>
            <a:ext cx="1093035" cy="588220"/>
          </a:xfrm>
          <a:prstGeom prst="rect">
            <a:avLst/>
          </a:prstGeom>
        </p:spPr>
      </p:pic>
      <p:sp>
        <p:nvSpPr>
          <p:cNvPr id="57" name="iconfont-1096-617929">
            <a:extLst>
              <a:ext uri="{FF2B5EF4-FFF2-40B4-BE49-F238E27FC236}">
                <a16:creationId xmlns:a16="http://schemas.microsoft.com/office/drawing/2014/main" id="{1CECDAC5-A73F-0466-F90E-167B9A418968}"/>
              </a:ext>
            </a:extLst>
          </p:cNvPr>
          <p:cNvSpPr/>
          <p:nvPr/>
        </p:nvSpPr>
        <p:spPr>
          <a:xfrm>
            <a:off x="6473574" y="2373498"/>
            <a:ext cx="208866" cy="208054"/>
          </a:xfrm>
          <a:custGeom>
            <a:avLst/>
            <a:gdLst>
              <a:gd name="T0" fmla="*/ 11209 w 11256"/>
              <a:gd name="T1" fmla="*/ 4253 h 11213"/>
              <a:gd name="T2" fmla="*/ 10891 w 11256"/>
              <a:gd name="T3" fmla="*/ 3984 h 11213"/>
              <a:gd name="T4" fmla="*/ 7510 w 11256"/>
              <a:gd name="T5" fmla="*/ 3462 h 11213"/>
              <a:gd name="T6" fmla="*/ 6001 w 11256"/>
              <a:gd name="T7" fmla="*/ 230 h 11213"/>
              <a:gd name="T8" fmla="*/ 5640 w 11256"/>
              <a:gd name="T9" fmla="*/ 0 h 11213"/>
              <a:gd name="T10" fmla="*/ 5640 w 11256"/>
              <a:gd name="T11" fmla="*/ 0 h 11213"/>
              <a:gd name="T12" fmla="*/ 5279 w 11256"/>
              <a:gd name="T13" fmla="*/ 230 h 11213"/>
              <a:gd name="T14" fmla="*/ 3756 w 11256"/>
              <a:gd name="T15" fmla="*/ 3455 h 11213"/>
              <a:gd name="T16" fmla="*/ 370 w 11256"/>
              <a:gd name="T17" fmla="*/ 3965 h 11213"/>
              <a:gd name="T18" fmla="*/ 49 w 11256"/>
              <a:gd name="T19" fmla="*/ 4231 h 11213"/>
              <a:gd name="T20" fmla="*/ 142 w 11256"/>
              <a:gd name="T21" fmla="*/ 4638 h 11213"/>
              <a:gd name="T22" fmla="*/ 2597 w 11256"/>
              <a:gd name="T23" fmla="*/ 7164 h 11213"/>
              <a:gd name="T24" fmla="*/ 2010 w 11256"/>
              <a:gd name="T25" fmla="*/ 10725 h 11213"/>
              <a:gd name="T26" fmla="*/ 2174 w 11256"/>
              <a:gd name="T27" fmla="*/ 11116 h 11213"/>
              <a:gd name="T28" fmla="*/ 2597 w 11256"/>
              <a:gd name="T29" fmla="*/ 11140 h 11213"/>
              <a:gd name="T30" fmla="*/ 5620 w 11256"/>
              <a:gd name="T31" fmla="*/ 9478 h 11213"/>
              <a:gd name="T32" fmla="*/ 8637 w 11256"/>
              <a:gd name="T33" fmla="*/ 11151 h 11213"/>
              <a:gd name="T34" fmla="*/ 8831 w 11256"/>
              <a:gd name="T35" fmla="*/ 11200 h 11213"/>
              <a:gd name="T36" fmla="*/ 8839 w 11256"/>
              <a:gd name="T37" fmla="*/ 11200 h 11213"/>
              <a:gd name="T38" fmla="*/ 9239 w 11256"/>
              <a:gd name="T39" fmla="*/ 10800 h 11213"/>
              <a:gd name="T40" fmla="*/ 9213 w 11256"/>
              <a:gd name="T41" fmla="*/ 10658 h 11213"/>
              <a:gd name="T42" fmla="*/ 8652 w 11256"/>
              <a:gd name="T43" fmla="*/ 7175 h 11213"/>
              <a:gd name="T44" fmla="*/ 11114 w 11256"/>
              <a:gd name="T45" fmla="*/ 4659 h 11213"/>
              <a:gd name="T46" fmla="*/ 11209 w 11256"/>
              <a:gd name="T47" fmla="*/ 4253 h 11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256" h="11213">
                <a:moveTo>
                  <a:pt x="11209" y="4253"/>
                </a:moveTo>
                <a:cubicBezTo>
                  <a:pt x="11161" y="4111"/>
                  <a:pt x="11039" y="4008"/>
                  <a:pt x="10891" y="3984"/>
                </a:cubicBezTo>
                <a:lnTo>
                  <a:pt x="7510" y="3462"/>
                </a:lnTo>
                <a:lnTo>
                  <a:pt x="6001" y="230"/>
                </a:lnTo>
                <a:cubicBezTo>
                  <a:pt x="5934" y="90"/>
                  <a:pt x="5795" y="0"/>
                  <a:pt x="5640" y="0"/>
                </a:cubicBezTo>
                <a:lnTo>
                  <a:pt x="5640" y="0"/>
                </a:lnTo>
                <a:cubicBezTo>
                  <a:pt x="5485" y="0"/>
                  <a:pt x="5345" y="88"/>
                  <a:pt x="5279" y="230"/>
                </a:cubicBezTo>
                <a:lnTo>
                  <a:pt x="3756" y="3455"/>
                </a:lnTo>
                <a:lnTo>
                  <a:pt x="370" y="3965"/>
                </a:lnTo>
                <a:cubicBezTo>
                  <a:pt x="221" y="3986"/>
                  <a:pt x="99" y="4090"/>
                  <a:pt x="49" y="4231"/>
                </a:cubicBezTo>
                <a:cubicBezTo>
                  <a:pt x="0" y="4373"/>
                  <a:pt x="36" y="4530"/>
                  <a:pt x="142" y="4638"/>
                </a:cubicBezTo>
                <a:lnTo>
                  <a:pt x="2597" y="7164"/>
                </a:lnTo>
                <a:lnTo>
                  <a:pt x="2010" y="10725"/>
                </a:lnTo>
                <a:cubicBezTo>
                  <a:pt x="1984" y="10875"/>
                  <a:pt x="2049" y="11028"/>
                  <a:pt x="2174" y="11116"/>
                </a:cubicBezTo>
                <a:cubicBezTo>
                  <a:pt x="2298" y="11204"/>
                  <a:pt x="2464" y="11213"/>
                  <a:pt x="2597" y="11140"/>
                </a:cubicBezTo>
                <a:lnTo>
                  <a:pt x="5620" y="9478"/>
                </a:lnTo>
                <a:lnTo>
                  <a:pt x="8637" y="11151"/>
                </a:lnTo>
                <a:cubicBezTo>
                  <a:pt x="8697" y="11183"/>
                  <a:pt x="8764" y="11200"/>
                  <a:pt x="8831" y="11200"/>
                </a:cubicBezTo>
                <a:lnTo>
                  <a:pt x="8839" y="11200"/>
                </a:lnTo>
                <a:cubicBezTo>
                  <a:pt x="9061" y="11200"/>
                  <a:pt x="9239" y="11022"/>
                  <a:pt x="9239" y="10800"/>
                </a:cubicBezTo>
                <a:cubicBezTo>
                  <a:pt x="9239" y="10751"/>
                  <a:pt x="9231" y="10703"/>
                  <a:pt x="9213" y="10658"/>
                </a:cubicBezTo>
                <a:lnTo>
                  <a:pt x="8652" y="7175"/>
                </a:lnTo>
                <a:lnTo>
                  <a:pt x="11114" y="4659"/>
                </a:lnTo>
                <a:cubicBezTo>
                  <a:pt x="11219" y="4552"/>
                  <a:pt x="11256" y="4395"/>
                  <a:pt x="11209" y="425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rgbClr val="EF0C1F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iconfont-1096-617929">
            <a:extLst>
              <a:ext uri="{FF2B5EF4-FFF2-40B4-BE49-F238E27FC236}">
                <a16:creationId xmlns:a16="http://schemas.microsoft.com/office/drawing/2014/main" id="{FE46CF2A-C9FB-BFEB-AA6B-B274590DAB56}"/>
              </a:ext>
            </a:extLst>
          </p:cNvPr>
          <p:cNvSpPr/>
          <p:nvPr/>
        </p:nvSpPr>
        <p:spPr>
          <a:xfrm>
            <a:off x="2461560" y="2373498"/>
            <a:ext cx="208866" cy="208054"/>
          </a:xfrm>
          <a:custGeom>
            <a:avLst/>
            <a:gdLst>
              <a:gd name="T0" fmla="*/ 11209 w 11256"/>
              <a:gd name="T1" fmla="*/ 4253 h 11213"/>
              <a:gd name="T2" fmla="*/ 10891 w 11256"/>
              <a:gd name="T3" fmla="*/ 3984 h 11213"/>
              <a:gd name="T4" fmla="*/ 7510 w 11256"/>
              <a:gd name="T5" fmla="*/ 3462 h 11213"/>
              <a:gd name="T6" fmla="*/ 6001 w 11256"/>
              <a:gd name="T7" fmla="*/ 230 h 11213"/>
              <a:gd name="T8" fmla="*/ 5640 w 11256"/>
              <a:gd name="T9" fmla="*/ 0 h 11213"/>
              <a:gd name="T10" fmla="*/ 5640 w 11256"/>
              <a:gd name="T11" fmla="*/ 0 h 11213"/>
              <a:gd name="T12" fmla="*/ 5279 w 11256"/>
              <a:gd name="T13" fmla="*/ 230 h 11213"/>
              <a:gd name="T14" fmla="*/ 3756 w 11256"/>
              <a:gd name="T15" fmla="*/ 3455 h 11213"/>
              <a:gd name="T16" fmla="*/ 370 w 11256"/>
              <a:gd name="T17" fmla="*/ 3965 h 11213"/>
              <a:gd name="T18" fmla="*/ 49 w 11256"/>
              <a:gd name="T19" fmla="*/ 4231 h 11213"/>
              <a:gd name="T20" fmla="*/ 142 w 11256"/>
              <a:gd name="T21" fmla="*/ 4638 h 11213"/>
              <a:gd name="T22" fmla="*/ 2597 w 11256"/>
              <a:gd name="T23" fmla="*/ 7164 h 11213"/>
              <a:gd name="T24" fmla="*/ 2010 w 11256"/>
              <a:gd name="T25" fmla="*/ 10725 h 11213"/>
              <a:gd name="T26" fmla="*/ 2174 w 11256"/>
              <a:gd name="T27" fmla="*/ 11116 h 11213"/>
              <a:gd name="T28" fmla="*/ 2597 w 11256"/>
              <a:gd name="T29" fmla="*/ 11140 h 11213"/>
              <a:gd name="T30" fmla="*/ 5620 w 11256"/>
              <a:gd name="T31" fmla="*/ 9478 h 11213"/>
              <a:gd name="T32" fmla="*/ 8637 w 11256"/>
              <a:gd name="T33" fmla="*/ 11151 h 11213"/>
              <a:gd name="T34" fmla="*/ 8831 w 11256"/>
              <a:gd name="T35" fmla="*/ 11200 h 11213"/>
              <a:gd name="T36" fmla="*/ 8839 w 11256"/>
              <a:gd name="T37" fmla="*/ 11200 h 11213"/>
              <a:gd name="T38" fmla="*/ 9239 w 11256"/>
              <a:gd name="T39" fmla="*/ 10800 h 11213"/>
              <a:gd name="T40" fmla="*/ 9213 w 11256"/>
              <a:gd name="T41" fmla="*/ 10658 h 11213"/>
              <a:gd name="T42" fmla="*/ 8652 w 11256"/>
              <a:gd name="T43" fmla="*/ 7175 h 11213"/>
              <a:gd name="T44" fmla="*/ 11114 w 11256"/>
              <a:gd name="T45" fmla="*/ 4659 h 11213"/>
              <a:gd name="T46" fmla="*/ 11209 w 11256"/>
              <a:gd name="T47" fmla="*/ 4253 h 11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256" h="11213">
                <a:moveTo>
                  <a:pt x="11209" y="4253"/>
                </a:moveTo>
                <a:cubicBezTo>
                  <a:pt x="11161" y="4111"/>
                  <a:pt x="11039" y="4008"/>
                  <a:pt x="10891" y="3984"/>
                </a:cubicBezTo>
                <a:lnTo>
                  <a:pt x="7510" y="3462"/>
                </a:lnTo>
                <a:lnTo>
                  <a:pt x="6001" y="230"/>
                </a:lnTo>
                <a:cubicBezTo>
                  <a:pt x="5934" y="90"/>
                  <a:pt x="5795" y="0"/>
                  <a:pt x="5640" y="0"/>
                </a:cubicBezTo>
                <a:lnTo>
                  <a:pt x="5640" y="0"/>
                </a:lnTo>
                <a:cubicBezTo>
                  <a:pt x="5485" y="0"/>
                  <a:pt x="5345" y="88"/>
                  <a:pt x="5279" y="230"/>
                </a:cubicBezTo>
                <a:lnTo>
                  <a:pt x="3756" y="3455"/>
                </a:lnTo>
                <a:lnTo>
                  <a:pt x="370" y="3965"/>
                </a:lnTo>
                <a:cubicBezTo>
                  <a:pt x="221" y="3986"/>
                  <a:pt x="99" y="4090"/>
                  <a:pt x="49" y="4231"/>
                </a:cubicBezTo>
                <a:cubicBezTo>
                  <a:pt x="0" y="4373"/>
                  <a:pt x="36" y="4530"/>
                  <a:pt x="142" y="4638"/>
                </a:cubicBezTo>
                <a:lnTo>
                  <a:pt x="2597" y="7164"/>
                </a:lnTo>
                <a:lnTo>
                  <a:pt x="2010" y="10725"/>
                </a:lnTo>
                <a:cubicBezTo>
                  <a:pt x="1984" y="10875"/>
                  <a:pt x="2049" y="11028"/>
                  <a:pt x="2174" y="11116"/>
                </a:cubicBezTo>
                <a:cubicBezTo>
                  <a:pt x="2298" y="11204"/>
                  <a:pt x="2464" y="11213"/>
                  <a:pt x="2597" y="11140"/>
                </a:cubicBezTo>
                <a:lnTo>
                  <a:pt x="5620" y="9478"/>
                </a:lnTo>
                <a:lnTo>
                  <a:pt x="8637" y="11151"/>
                </a:lnTo>
                <a:cubicBezTo>
                  <a:pt x="8697" y="11183"/>
                  <a:pt x="8764" y="11200"/>
                  <a:pt x="8831" y="11200"/>
                </a:cubicBezTo>
                <a:lnTo>
                  <a:pt x="8839" y="11200"/>
                </a:lnTo>
                <a:cubicBezTo>
                  <a:pt x="9061" y="11200"/>
                  <a:pt x="9239" y="11022"/>
                  <a:pt x="9239" y="10800"/>
                </a:cubicBezTo>
                <a:cubicBezTo>
                  <a:pt x="9239" y="10751"/>
                  <a:pt x="9231" y="10703"/>
                  <a:pt x="9213" y="10658"/>
                </a:cubicBezTo>
                <a:lnTo>
                  <a:pt x="8652" y="7175"/>
                </a:lnTo>
                <a:lnTo>
                  <a:pt x="11114" y="4659"/>
                </a:lnTo>
                <a:cubicBezTo>
                  <a:pt x="11219" y="4552"/>
                  <a:pt x="11256" y="4395"/>
                  <a:pt x="11209" y="425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rgbClr val="EF0C1F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PA_淘宝网chenying0907出品 339">
            <a:extLst>
              <a:ext uri="{FF2B5EF4-FFF2-40B4-BE49-F238E27FC236}">
                <a16:creationId xmlns:a16="http://schemas.microsoft.com/office/drawing/2014/main" id="{290EAB3E-5DC3-14F3-2E54-481016B7A4C2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1445949" y="830785"/>
            <a:ext cx="6282490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8000" b="1" dirty="0">
                <a:gradFill>
                  <a:gsLst>
                    <a:gs pos="100000">
                      <a:srgbClr val="C00000"/>
                    </a:gs>
                    <a:gs pos="0">
                      <a:srgbClr val="FF0000"/>
                    </a:gs>
                  </a:gsLst>
                  <a:lin ang="5400000" scaled="1"/>
                </a:gradFill>
                <a:effectLst>
                  <a:outerShdw dist="114300" dir="2700000" algn="tl" rotWithShape="0">
                    <a:schemeClr val="bg2">
                      <a:lumMod val="50000"/>
                      <a:alpha val="10000"/>
                    </a:schemeClr>
                  </a:outerShdw>
                </a:effectLst>
                <a:latin typeface="阿里巴巴普惠体 2.0 115 Black" panose="00020600040101010101" pitchFamily="18" charset="-122"/>
                <a:ea typeface="阿里巴巴普惠体 2.0 115 Black" panose="00020600040101010101" pitchFamily="18" charset="-122"/>
                <a:cs typeface="阿里巴巴普惠体 2.0 115 Black" panose="00020600040101010101" pitchFamily="18" charset="-122"/>
                <a:sym typeface="+mn-lt"/>
              </a:rPr>
              <a:t>党建工作汇报</a:t>
            </a:r>
            <a:endParaRPr lang="en-US" altLang="zh-CN" sz="8000" b="1" dirty="0">
              <a:gradFill>
                <a:gsLst>
                  <a:gs pos="100000">
                    <a:srgbClr val="C00000"/>
                  </a:gs>
                  <a:gs pos="0">
                    <a:srgbClr val="FF0000"/>
                  </a:gs>
                </a:gsLst>
                <a:lin ang="5400000" scaled="1"/>
              </a:gradFill>
              <a:effectLst>
                <a:outerShdw dist="114300" dir="2700000" algn="tl" rotWithShape="0">
                  <a:schemeClr val="bg2">
                    <a:lumMod val="50000"/>
                    <a:alpha val="10000"/>
                  </a:schemeClr>
                </a:outerShdw>
              </a:effectLst>
              <a:latin typeface="阿里巴巴普惠体 2.0 115 Black" panose="00020600040101010101" pitchFamily="18" charset="-122"/>
              <a:ea typeface="阿里巴巴普惠体 2.0 115 Black" panose="00020600040101010101" pitchFamily="18" charset="-122"/>
              <a:cs typeface="阿里巴巴普惠体 2.0 115 Black" panose="00020600040101010101" pitchFamily="18" charset="-122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5155444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: 形状 1">
            <a:extLst>
              <a:ext uri="{FF2B5EF4-FFF2-40B4-BE49-F238E27FC236}">
                <a16:creationId xmlns:a16="http://schemas.microsoft.com/office/drawing/2014/main" id="{BBA90F4D-C7FE-7B1B-BB1E-D7E295543B92}"/>
              </a:ext>
            </a:extLst>
          </p:cNvPr>
          <p:cNvSpPr/>
          <p:nvPr/>
        </p:nvSpPr>
        <p:spPr>
          <a:xfrm rot="10800000">
            <a:off x="0" y="296680"/>
            <a:ext cx="3806522" cy="380073"/>
          </a:xfrm>
          <a:custGeom>
            <a:avLst/>
            <a:gdLst>
              <a:gd name="connsiteX0" fmla="*/ 3806522 w 3806522"/>
              <a:gd name="connsiteY0" fmla="*/ 380073 h 380073"/>
              <a:gd name="connsiteX1" fmla="*/ 2771374 w 3806522"/>
              <a:gd name="connsiteY1" fmla="*/ 380073 h 380073"/>
              <a:gd name="connsiteX2" fmla="*/ 1042299 w 3806522"/>
              <a:gd name="connsiteY2" fmla="*/ 380073 h 380073"/>
              <a:gd name="connsiteX3" fmla="*/ 7151 w 3806522"/>
              <a:gd name="connsiteY3" fmla="*/ 380073 h 380073"/>
              <a:gd name="connsiteX4" fmla="*/ 193612 w 3806522"/>
              <a:gd name="connsiteY4" fmla="*/ 193612 h 380073"/>
              <a:gd name="connsiteX5" fmla="*/ 0 w 3806522"/>
              <a:gd name="connsiteY5" fmla="*/ 0 h 380073"/>
              <a:gd name="connsiteX6" fmla="*/ 1035148 w 3806522"/>
              <a:gd name="connsiteY6" fmla="*/ 0 h 380073"/>
              <a:gd name="connsiteX7" fmla="*/ 2771374 w 3806522"/>
              <a:gd name="connsiteY7" fmla="*/ 0 h 380073"/>
              <a:gd name="connsiteX8" fmla="*/ 3806522 w 3806522"/>
              <a:gd name="connsiteY8" fmla="*/ 0 h 380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06522" h="380073">
                <a:moveTo>
                  <a:pt x="3806522" y="380073"/>
                </a:moveTo>
                <a:lnTo>
                  <a:pt x="2771374" y="380073"/>
                </a:lnTo>
                <a:lnTo>
                  <a:pt x="1042299" y="380073"/>
                </a:lnTo>
                <a:lnTo>
                  <a:pt x="7151" y="380073"/>
                </a:lnTo>
                <a:lnTo>
                  <a:pt x="193612" y="193612"/>
                </a:lnTo>
                <a:lnTo>
                  <a:pt x="0" y="0"/>
                </a:lnTo>
                <a:lnTo>
                  <a:pt x="1035148" y="0"/>
                </a:lnTo>
                <a:lnTo>
                  <a:pt x="2771374" y="0"/>
                </a:lnTo>
                <a:lnTo>
                  <a:pt x="3806522" y="0"/>
                </a:lnTo>
                <a:close/>
              </a:path>
            </a:pathLst>
          </a:custGeom>
          <a:blipFill dpi="0" rotWithShape="1"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/>
          </a:p>
        </p:txBody>
      </p:sp>
      <p:sp>
        <p:nvSpPr>
          <p:cNvPr id="3" name="PA_淘宝网chenying0907出品 62">
            <a:extLst>
              <a:ext uri="{FF2B5EF4-FFF2-40B4-BE49-F238E27FC236}">
                <a16:creationId xmlns:a16="http://schemas.microsoft.com/office/drawing/2014/main" id="{863E38AC-9271-B6F3-F1C5-CE305A9E97BF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067013" y="332827"/>
            <a:ext cx="228085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1400" b="1" dirty="0">
                <a:cs typeface="+mn-ea"/>
                <a:sym typeface="+mn-lt"/>
              </a:rPr>
              <a:t>单击此处添加标题文本</a:t>
            </a:r>
            <a:endParaRPr lang="en-US" altLang="zh-CN" sz="1400" b="1" dirty="0">
              <a:cs typeface="+mn-ea"/>
              <a:sym typeface="+mn-lt"/>
            </a:endParaRPr>
          </a:p>
        </p:txBody>
      </p:sp>
      <p:sp>
        <p:nvSpPr>
          <p:cNvPr id="4" name="iconfont-1096-617929">
            <a:extLst>
              <a:ext uri="{FF2B5EF4-FFF2-40B4-BE49-F238E27FC236}">
                <a16:creationId xmlns:a16="http://schemas.microsoft.com/office/drawing/2014/main" id="{35C584DA-D218-BFD5-CBED-8AABB2BF9E76}"/>
              </a:ext>
            </a:extLst>
          </p:cNvPr>
          <p:cNvSpPr/>
          <p:nvPr/>
        </p:nvSpPr>
        <p:spPr>
          <a:xfrm rot="10800000">
            <a:off x="118840" y="357637"/>
            <a:ext cx="420711" cy="419075"/>
          </a:xfrm>
          <a:custGeom>
            <a:avLst/>
            <a:gdLst>
              <a:gd name="T0" fmla="*/ 11209 w 11256"/>
              <a:gd name="T1" fmla="*/ 4253 h 11213"/>
              <a:gd name="T2" fmla="*/ 10891 w 11256"/>
              <a:gd name="T3" fmla="*/ 3984 h 11213"/>
              <a:gd name="T4" fmla="*/ 7510 w 11256"/>
              <a:gd name="T5" fmla="*/ 3462 h 11213"/>
              <a:gd name="T6" fmla="*/ 6001 w 11256"/>
              <a:gd name="T7" fmla="*/ 230 h 11213"/>
              <a:gd name="T8" fmla="*/ 5640 w 11256"/>
              <a:gd name="T9" fmla="*/ 0 h 11213"/>
              <a:gd name="T10" fmla="*/ 5640 w 11256"/>
              <a:gd name="T11" fmla="*/ 0 h 11213"/>
              <a:gd name="T12" fmla="*/ 5279 w 11256"/>
              <a:gd name="T13" fmla="*/ 230 h 11213"/>
              <a:gd name="T14" fmla="*/ 3756 w 11256"/>
              <a:gd name="T15" fmla="*/ 3455 h 11213"/>
              <a:gd name="T16" fmla="*/ 370 w 11256"/>
              <a:gd name="T17" fmla="*/ 3965 h 11213"/>
              <a:gd name="T18" fmla="*/ 49 w 11256"/>
              <a:gd name="T19" fmla="*/ 4231 h 11213"/>
              <a:gd name="T20" fmla="*/ 142 w 11256"/>
              <a:gd name="T21" fmla="*/ 4638 h 11213"/>
              <a:gd name="T22" fmla="*/ 2597 w 11256"/>
              <a:gd name="T23" fmla="*/ 7164 h 11213"/>
              <a:gd name="T24" fmla="*/ 2010 w 11256"/>
              <a:gd name="T25" fmla="*/ 10725 h 11213"/>
              <a:gd name="T26" fmla="*/ 2174 w 11256"/>
              <a:gd name="T27" fmla="*/ 11116 h 11213"/>
              <a:gd name="T28" fmla="*/ 2597 w 11256"/>
              <a:gd name="T29" fmla="*/ 11140 h 11213"/>
              <a:gd name="T30" fmla="*/ 5620 w 11256"/>
              <a:gd name="T31" fmla="*/ 9478 h 11213"/>
              <a:gd name="T32" fmla="*/ 8637 w 11256"/>
              <a:gd name="T33" fmla="*/ 11151 h 11213"/>
              <a:gd name="T34" fmla="*/ 8831 w 11256"/>
              <a:gd name="T35" fmla="*/ 11200 h 11213"/>
              <a:gd name="T36" fmla="*/ 8839 w 11256"/>
              <a:gd name="T37" fmla="*/ 11200 h 11213"/>
              <a:gd name="T38" fmla="*/ 9239 w 11256"/>
              <a:gd name="T39" fmla="*/ 10800 h 11213"/>
              <a:gd name="T40" fmla="*/ 9213 w 11256"/>
              <a:gd name="T41" fmla="*/ 10658 h 11213"/>
              <a:gd name="T42" fmla="*/ 8652 w 11256"/>
              <a:gd name="T43" fmla="*/ 7175 h 11213"/>
              <a:gd name="T44" fmla="*/ 11114 w 11256"/>
              <a:gd name="T45" fmla="*/ 4659 h 11213"/>
              <a:gd name="T46" fmla="*/ 11209 w 11256"/>
              <a:gd name="T47" fmla="*/ 4253 h 11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256" h="11213">
                <a:moveTo>
                  <a:pt x="11209" y="4253"/>
                </a:moveTo>
                <a:cubicBezTo>
                  <a:pt x="11161" y="4111"/>
                  <a:pt x="11039" y="4008"/>
                  <a:pt x="10891" y="3984"/>
                </a:cubicBezTo>
                <a:lnTo>
                  <a:pt x="7510" y="3462"/>
                </a:lnTo>
                <a:lnTo>
                  <a:pt x="6001" y="230"/>
                </a:lnTo>
                <a:cubicBezTo>
                  <a:pt x="5934" y="90"/>
                  <a:pt x="5795" y="0"/>
                  <a:pt x="5640" y="0"/>
                </a:cubicBezTo>
                <a:lnTo>
                  <a:pt x="5640" y="0"/>
                </a:lnTo>
                <a:cubicBezTo>
                  <a:pt x="5485" y="0"/>
                  <a:pt x="5345" y="88"/>
                  <a:pt x="5279" y="230"/>
                </a:cubicBezTo>
                <a:lnTo>
                  <a:pt x="3756" y="3455"/>
                </a:lnTo>
                <a:lnTo>
                  <a:pt x="370" y="3965"/>
                </a:lnTo>
                <a:cubicBezTo>
                  <a:pt x="221" y="3986"/>
                  <a:pt x="99" y="4090"/>
                  <a:pt x="49" y="4231"/>
                </a:cubicBezTo>
                <a:cubicBezTo>
                  <a:pt x="0" y="4373"/>
                  <a:pt x="36" y="4530"/>
                  <a:pt x="142" y="4638"/>
                </a:cubicBezTo>
                <a:lnTo>
                  <a:pt x="2597" y="7164"/>
                </a:lnTo>
                <a:lnTo>
                  <a:pt x="2010" y="10725"/>
                </a:lnTo>
                <a:cubicBezTo>
                  <a:pt x="1984" y="10875"/>
                  <a:pt x="2049" y="11028"/>
                  <a:pt x="2174" y="11116"/>
                </a:cubicBezTo>
                <a:cubicBezTo>
                  <a:pt x="2298" y="11204"/>
                  <a:pt x="2464" y="11213"/>
                  <a:pt x="2597" y="11140"/>
                </a:cubicBezTo>
                <a:lnTo>
                  <a:pt x="5620" y="9478"/>
                </a:lnTo>
                <a:lnTo>
                  <a:pt x="8637" y="11151"/>
                </a:lnTo>
                <a:cubicBezTo>
                  <a:pt x="8697" y="11183"/>
                  <a:pt x="8764" y="11200"/>
                  <a:pt x="8831" y="11200"/>
                </a:cubicBezTo>
                <a:lnTo>
                  <a:pt x="8839" y="11200"/>
                </a:lnTo>
                <a:cubicBezTo>
                  <a:pt x="9061" y="11200"/>
                  <a:pt x="9239" y="11022"/>
                  <a:pt x="9239" y="10800"/>
                </a:cubicBezTo>
                <a:cubicBezTo>
                  <a:pt x="9239" y="10751"/>
                  <a:pt x="9231" y="10703"/>
                  <a:pt x="9213" y="10658"/>
                </a:cubicBezTo>
                <a:lnTo>
                  <a:pt x="8652" y="7175"/>
                </a:lnTo>
                <a:lnTo>
                  <a:pt x="11114" y="4659"/>
                </a:lnTo>
                <a:cubicBezTo>
                  <a:pt x="11219" y="4552"/>
                  <a:pt x="11256" y="4395"/>
                  <a:pt x="11209" y="425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rgbClr val="EF0C1F">
                  <a:alpha val="0"/>
                </a:srgb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PA_淘宝网chenying0907出品 339">
            <a:extLst>
              <a:ext uri="{FF2B5EF4-FFF2-40B4-BE49-F238E27FC236}">
                <a16:creationId xmlns:a16="http://schemas.microsoft.com/office/drawing/2014/main" id="{AF73E56E-4467-8F93-7D68-8C135AC39C82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23274" y="0"/>
            <a:ext cx="1018227" cy="923330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 algn="ctr"/>
            <a:r>
              <a:rPr lang="en-US" altLang="zh-CN" sz="5400" dirty="0">
                <a:gradFill>
                  <a:gsLst>
                    <a:gs pos="79000">
                      <a:schemeClr val="tx1">
                        <a:alpha val="0"/>
                      </a:schemeClr>
                    </a:gs>
                    <a:gs pos="46000">
                      <a:schemeClr val="tx1"/>
                    </a:gs>
                  </a:gsLst>
                  <a:lin ang="5400000" scaled="1"/>
                </a:gradFill>
                <a:latin typeface="阿里巴巴普惠体 2.0 115 Black" panose="00020600040101010101" pitchFamily="18" charset="-122"/>
                <a:ea typeface="阿里巴巴普惠体 2.0 115 Black" panose="00020600040101010101" pitchFamily="18" charset="-122"/>
                <a:cs typeface="阿里巴巴普惠体 2.0 115 Black" panose="00020600040101010101" pitchFamily="18" charset="-122"/>
                <a:sym typeface="+mn-lt"/>
              </a:rPr>
              <a:t>02</a:t>
            </a:r>
          </a:p>
        </p:txBody>
      </p: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56E5E8F5-EA9B-DF06-FAF4-943D94DB78D4}"/>
              </a:ext>
            </a:extLst>
          </p:cNvPr>
          <p:cNvGrpSpPr/>
          <p:nvPr/>
        </p:nvGrpSpPr>
        <p:grpSpPr>
          <a:xfrm>
            <a:off x="2938800" y="1059582"/>
            <a:ext cx="3266400" cy="3266400"/>
            <a:chOff x="2457728" y="758108"/>
            <a:chExt cx="4064000" cy="4064000"/>
          </a:xfrm>
        </p:grpSpPr>
        <p:sp>
          <p:nvSpPr>
            <p:cNvPr id="6" name="菱形 5">
              <a:extLst>
                <a:ext uri="{FF2B5EF4-FFF2-40B4-BE49-F238E27FC236}">
                  <a16:creationId xmlns:a16="http://schemas.microsoft.com/office/drawing/2014/main" id="{3CCAB3A1-9A85-6B9F-AE9D-1D3892B20682}"/>
                </a:ext>
              </a:extLst>
            </p:cNvPr>
            <p:cNvSpPr/>
            <p:nvPr/>
          </p:nvSpPr>
          <p:spPr>
            <a:xfrm>
              <a:off x="2457728" y="758108"/>
              <a:ext cx="4064000" cy="4064000"/>
            </a:xfrm>
            <a:prstGeom prst="diamond">
              <a:avLst/>
            </a:prstGeom>
            <a:solidFill>
              <a:schemeClr val="bg2">
                <a:lumMod val="40000"/>
                <a:lumOff val="60000"/>
              </a:schemeClr>
            </a:solidFill>
          </p:spPr>
          <p:style>
            <a:lnRef idx="0">
              <a:schemeClr val="accen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tint val="40000"/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tint val="40000"/>
                <a:hueOff val="0"/>
                <a:satOff val="0"/>
                <a:lumOff val="0"/>
                <a:alphaOff val="0"/>
              </a:schemeClr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" name="淘宝网chenying0907出品 2">
              <a:extLst>
                <a:ext uri="{FF2B5EF4-FFF2-40B4-BE49-F238E27FC236}">
                  <a16:creationId xmlns:a16="http://schemas.microsoft.com/office/drawing/2014/main" id="{D5DB09FF-F58C-1100-0224-8A1B6D1D256C}"/>
                </a:ext>
              </a:extLst>
            </p:cNvPr>
            <p:cNvSpPr/>
            <p:nvPr/>
          </p:nvSpPr>
          <p:spPr>
            <a:xfrm>
              <a:off x="2843808" y="1144188"/>
              <a:ext cx="1584960" cy="1584960"/>
            </a:xfrm>
            <a:custGeom>
              <a:avLst/>
              <a:gdLst>
                <a:gd name="connsiteX0" fmla="*/ 0 w 1584960"/>
                <a:gd name="connsiteY0" fmla="*/ 264165 h 1584960"/>
                <a:gd name="connsiteX1" fmla="*/ 264165 w 1584960"/>
                <a:gd name="connsiteY1" fmla="*/ 0 h 1584960"/>
                <a:gd name="connsiteX2" fmla="*/ 1320795 w 1584960"/>
                <a:gd name="connsiteY2" fmla="*/ 0 h 1584960"/>
                <a:gd name="connsiteX3" fmla="*/ 1584960 w 1584960"/>
                <a:gd name="connsiteY3" fmla="*/ 264165 h 1584960"/>
                <a:gd name="connsiteX4" fmla="*/ 1584960 w 1584960"/>
                <a:gd name="connsiteY4" fmla="*/ 1320795 h 1584960"/>
                <a:gd name="connsiteX5" fmla="*/ 1320795 w 1584960"/>
                <a:gd name="connsiteY5" fmla="*/ 1584960 h 1584960"/>
                <a:gd name="connsiteX6" fmla="*/ 264165 w 1584960"/>
                <a:gd name="connsiteY6" fmla="*/ 1584960 h 1584960"/>
                <a:gd name="connsiteX7" fmla="*/ 0 w 1584960"/>
                <a:gd name="connsiteY7" fmla="*/ 1320795 h 1584960"/>
                <a:gd name="connsiteX8" fmla="*/ 0 w 1584960"/>
                <a:gd name="connsiteY8" fmla="*/ 264165 h 1584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84960" h="1584960">
                  <a:moveTo>
                    <a:pt x="0" y="264165"/>
                  </a:moveTo>
                  <a:cubicBezTo>
                    <a:pt x="0" y="118271"/>
                    <a:pt x="118271" y="0"/>
                    <a:pt x="264165" y="0"/>
                  </a:cubicBezTo>
                  <a:lnTo>
                    <a:pt x="1320795" y="0"/>
                  </a:lnTo>
                  <a:cubicBezTo>
                    <a:pt x="1466689" y="0"/>
                    <a:pt x="1584960" y="118271"/>
                    <a:pt x="1584960" y="264165"/>
                  </a:cubicBezTo>
                  <a:lnTo>
                    <a:pt x="1584960" y="1320795"/>
                  </a:lnTo>
                  <a:cubicBezTo>
                    <a:pt x="1584960" y="1466689"/>
                    <a:pt x="1466689" y="1584960"/>
                    <a:pt x="1320795" y="1584960"/>
                  </a:cubicBezTo>
                  <a:lnTo>
                    <a:pt x="264165" y="1584960"/>
                  </a:lnTo>
                  <a:cubicBezTo>
                    <a:pt x="118271" y="1584960"/>
                    <a:pt x="0" y="1466689"/>
                    <a:pt x="0" y="1320795"/>
                  </a:cubicBezTo>
                  <a:lnTo>
                    <a:pt x="0" y="26416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225961" tIns="225961" rIns="225961" bIns="225961" numCol="1" spcCol="1270" anchor="ctr" anchorCtr="0">
              <a:noAutofit/>
            </a:bodyPr>
            <a:lstStyle/>
            <a:p>
              <a:pPr lvl="0" algn="ctr" defTabSz="17335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3900" kern="120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8" name="淘宝网chenying0907出品 3">
              <a:extLst>
                <a:ext uri="{FF2B5EF4-FFF2-40B4-BE49-F238E27FC236}">
                  <a16:creationId xmlns:a16="http://schemas.microsoft.com/office/drawing/2014/main" id="{FAB71E9F-6F9C-A051-5994-25E5A242DB7D}"/>
                </a:ext>
              </a:extLst>
            </p:cNvPr>
            <p:cNvSpPr/>
            <p:nvPr/>
          </p:nvSpPr>
          <p:spPr>
            <a:xfrm>
              <a:off x="4550688" y="1144188"/>
              <a:ext cx="1584960" cy="1584960"/>
            </a:xfrm>
            <a:custGeom>
              <a:avLst/>
              <a:gdLst>
                <a:gd name="connsiteX0" fmla="*/ 0 w 1584960"/>
                <a:gd name="connsiteY0" fmla="*/ 264165 h 1584960"/>
                <a:gd name="connsiteX1" fmla="*/ 264165 w 1584960"/>
                <a:gd name="connsiteY1" fmla="*/ 0 h 1584960"/>
                <a:gd name="connsiteX2" fmla="*/ 1320795 w 1584960"/>
                <a:gd name="connsiteY2" fmla="*/ 0 h 1584960"/>
                <a:gd name="connsiteX3" fmla="*/ 1584960 w 1584960"/>
                <a:gd name="connsiteY3" fmla="*/ 264165 h 1584960"/>
                <a:gd name="connsiteX4" fmla="*/ 1584960 w 1584960"/>
                <a:gd name="connsiteY4" fmla="*/ 1320795 h 1584960"/>
                <a:gd name="connsiteX5" fmla="*/ 1320795 w 1584960"/>
                <a:gd name="connsiteY5" fmla="*/ 1584960 h 1584960"/>
                <a:gd name="connsiteX6" fmla="*/ 264165 w 1584960"/>
                <a:gd name="connsiteY6" fmla="*/ 1584960 h 1584960"/>
                <a:gd name="connsiteX7" fmla="*/ 0 w 1584960"/>
                <a:gd name="connsiteY7" fmla="*/ 1320795 h 1584960"/>
                <a:gd name="connsiteX8" fmla="*/ 0 w 1584960"/>
                <a:gd name="connsiteY8" fmla="*/ 264165 h 1584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84960" h="1584960">
                  <a:moveTo>
                    <a:pt x="0" y="264165"/>
                  </a:moveTo>
                  <a:cubicBezTo>
                    <a:pt x="0" y="118271"/>
                    <a:pt x="118271" y="0"/>
                    <a:pt x="264165" y="0"/>
                  </a:cubicBezTo>
                  <a:lnTo>
                    <a:pt x="1320795" y="0"/>
                  </a:lnTo>
                  <a:cubicBezTo>
                    <a:pt x="1466689" y="0"/>
                    <a:pt x="1584960" y="118271"/>
                    <a:pt x="1584960" y="264165"/>
                  </a:cubicBezTo>
                  <a:lnTo>
                    <a:pt x="1584960" y="1320795"/>
                  </a:lnTo>
                  <a:cubicBezTo>
                    <a:pt x="1584960" y="1466689"/>
                    <a:pt x="1466689" y="1584960"/>
                    <a:pt x="1320795" y="1584960"/>
                  </a:cubicBezTo>
                  <a:lnTo>
                    <a:pt x="264165" y="1584960"/>
                  </a:lnTo>
                  <a:cubicBezTo>
                    <a:pt x="118271" y="1584960"/>
                    <a:pt x="0" y="1466689"/>
                    <a:pt x="0" y="1320795"/>
                  </a:cubicBezTo>
                  <a:lnTo>
                    <a:pt x="0" y="26416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225961" tIns="225961" rIns="225961" bIns="225961" numCol="1" spcCol="1270" anchor="ctr" anchorCtr="0">
              <a:noAutofit/>
            </a:bodyPr>
            <a:lstStyle/>
            <a:p>
              <a:pPr lvl="0" algn="ctr" defTabSz="17335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3900" kern="120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9" name="淘宝网chenying0907出品 4">
              <a:extLst>
                <a:ext uri="{FF2B5EF4-FFF2-40B4-BE49-F238E27FC236}">
                  <a16:creationId xmlns:a16="http://schemas.microsoft.com/office/drawing/2014/main" id="{17193197-778A-EA81-B1DE-8740E66F7207}"/>
                </a:ext>
              </a:extLst>
            </p:cNvPr>
            <p:cNvSpPr/>
            <p:nvPr/>
          </p:nvSpPr>
          <p:spPr>
            <a:xfrm>
              <a:off x="2843808" y="2851068"/>
              <a:ext cx="1584960" cy="1584960"/>
            </a:xfrm>
            <a:custGeom>
              <a:avLst/>
              <a:gdLst>
                <a:gd name="connsiteX0" fmla="*/ 0 w 1584960"/>
                <a:gd name="connsiteY0" fmla="*/ 264165 h 1584960"/>
                <a:gd name="connsiteX1" fmla="*/ 264165 w 1584960"/>
                <a:gd name="connsiteY1" fmla="*/ 0 h 1584960"/>
                <a:gd name="connsiteX2" fmla="*/ 1320795 w 1584960"/>
                <a:gd name="connsiteY2" fmla="*/ 0 h 1584960"/>
                <a:gd name="connsiteX3" fmla="*/ 1584960 w 1584960"/>
                <a:gd name="connsiteY3" fmla="*/ 264165 h 1584960"/>
                <a:gd name="connsiteX4" fmla="*/ 1584960 w 1584960"/>
                <a:gd name="connsiteY4" fmla="*/ 1320795 h 1584960"/>
                <a:gd name="connsiteX5" fmla="*/ 1320795 w 1584960"/>
                <a:gd name="connsiteY5" fmla="*/ 1584960 h 1584960"/>
                <a:gd name="connsiteX6" fmla="*/ 264165 w 1584960"/>
                <a:gd name="connsiteY6" fmla="*/ 1584960 h 1584960"/>
                <a:gd name="connsiteX7" fmla="*/ 0 w 1584960"/>
                <a:gd name="connsiteY7" fmla="*/ 1320795 h 1584960"/>
                <a:gd name="connsiteX8" fmla="*/ 0 w 1584960"/>
                <a:gd name="connsiteY8" fmla="*/ 264165 h 1584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84960" h="1584960">
                  <a:moveTo>
                    <a:pt x="0" y="264165"/>
                  </a:moveTo>
                  <a:cubicBezTo>
                    <a:pt x="0" y="118271"/>
                    <a:pt x="118271" y="0"/>
                    <a:pt x="264165" y="0"/>
                  </a:cubicBezTo>
                  <a:lnTo>
                    <a:pt x="1320795" y="0"/>
                  </a:lnTo>
                  <a:cubicBezTo>
                    <a:pt x="1466689" y="0"/>
                    <a:pt x="1584960" y="118271"/>
                    <a:pt x="1584960" y="264165"/>
                  </a:cubicBezTo>
                  <a:lnTo>
                    <a:pt x="1584960" y="1320795"/>
                  </a:lnTo>
                  <a:cubicBezTo>
                    <a:pt x="1584960" y="1466689"/>
                    <a:pt x="1466689" y="1584960"/>
                    <a:pt x="1320795" y="1584960"/>
                  </a:cubicBezTo>
                  <a:lnTo>
                    <a:pt x="264165" y="1584960"/>
                  </a:lnTo>
                  <a:cubicBezTo>
                    <a:pt x="118271" y="1584960"/>
                    <a:pt x="0" y="1466689"/>
                    <a:pt x="0" y="1320795"/>
                  </a:cubicBezTo>
                  <a:lnTo>
                    <a:pt x="0" y="26416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225961" tIns="225961" rIns="225961" bIns="225961" numCol="1" spcCol="1270" anchor="ctr" anchorCtr="0">
              <a:noAutofit/>
            </a:bodyPr>
            <a:lstStyle/>
            <a:p>
              <a:pPr lvl="0" algn="ctr" defTabSz="17335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3900" kern="120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0" name="淘宝网chenying0907出品 5">
              <a:extLst>
                <a:ext uri="{FF2B5EF4-FFF2-40B4-BE49-F238E27FC236}">
                  <a16:creationId xmlns:a16="http://schemas.microsoft.com/office/drawing/2014/main" id="{40B143AB-BFBD-FA2B-CA45-0819D11987E8}"/>
                </a:ext>
              </a:extLst>
            </p:cNvPr>
            <p:cNvSpPr/>
            <p:nvPr/>
          </p:nvSpPr>
          <p:spPr>
            <a:xfrm>
              <a:off x="4550688" y="2851068"/>
              <a:ext cx="1584960" cy="1584960"/>
            </a:xfrm>
            <a:custGeom>
              <a:avLst/>
              <a:gdLst>
                <a:gd name="connsiteX0" fmla="*/ 0 w 1584960"/>
                <a:gd name="connsiteY0" fmla="*/ 264165 h 1584960"/>
                <a:gd name="connsiteX1" fmla="*/ 264165 w 1584960"/>
                <a:gd name="connsiteY1" fmla="*/ 0 h 1584960"/>
                <a:gd name="connsiteX2" fmla="*/ 1320795 w 1584960"/>
                <a:gd name="connsiteY2" fmla="*/ 0 h 1584960"/>
                <a:gd name="connsiteX3" fmla="*/ 1584960 w 1584960"/>
                <a:gd name="connsiteY3" fmla="*/ 264165 h 1584960"/>
                <a:gd name="connsiteX4" fmla="*/ 1584960 w 1584960"/>
                <a:gd name="connsiteY4" fmla="*/ 1320795 h 1584960"/>
                <a:gd name="connsiteX5" fmla="*/ 1320795 w 1584960"/>
                <a:gd name="connsiteY5" fmla="*/ 1584960 h 1584960"/>
                <a:gd name="connsiteX6" fmla="*/ 264165 w 1584960"/>
                <a:gd name="connsiteY6" fmla="*/ 1584960 h 1584960"/>
                <a:gd name="connsiteX7" fmla="*/ 0 w 1584960"/>
                <a:gd name="connsiteY7" fmla="*/ 1320795 h 1584960"/>
                <a:gd name="connsiteX8" fmla="*/ 0 w 1584960"/>
                <a:gd name="connsiteY8" fmla="*/ 264165 h 1584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84960" h="1584960">
                  <a:moveTo>
                    <a:pt x="0" y="264165"/>
                  </a:moveTo>
                  <a:cubicBezTo>
                    <a:pt x="0" y="118271"/>
                    <a:pt x="118271" y="0"/>
                    <a:pt x="264165" y="0"/>
                  </a:cubicBezTo>
                  <a:lnTo>
                    <a:pt x="1320795" y="0"/>
                  </a:lnTo>
                  <a:cubicBezTo>
                    <a:pt x="1466689" y="0"/>
                    <a:pt x="1584960" y="118271"/>
                    <a:pt x="1584960" y="264165"/>
                  </a:cubicBezTo>
                  <a:lnTo>
                    <a:pt x="1584960" y="1320795"/>
                  </a:lnTo>
                  <a:cubicBezTo>
                    <a:pt x="1584960" y="1466689"/>
                    <a:pt x="1466689" y="1584960"/>
                    <a:pt x="1320795" y="1584960"/>
                  </a:cubicBezTo>
                  <a:lnTo>
                    <a:pt x="264165" y="1584960"/>
                  </a:lnTo>
                  <a:cubicBezTo>
                    <a:pt x="118271" y="1584960"/>
                    <a:pt x="0" y="1466689"/>
                    <a:pt x="0" y="1320795"/>
                  </a:cubicBezTo>
                  <a:lnTo>
                    <a:pt x="0" y="26416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225961" tIns="225961" rIns="225961" bIns="225961" numCol="1" spcCol="1270" anchor="ctr" anchorCtr="0">
              <a:noAutofit/>
            </a:bodyPr>
            <a:lstStyle/>
            <a:p>
              <a:pPr lvl="0" algn="ctr" defTabSz="17335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3900" kern="120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1" name="淘宝网chenying0907出品 72">
              <a:extLst>
                <a:ext uri="{FF2B5EF4-FFF2-40B4-BE49-F238E27FC236}">
                  <a16:creationId xmlns:a16="http://schemas.microsoft.com/office/drawing/2014/main" id="{96ED0540-A06D-AFA4-C193-FEBEBE24EF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27086" y="1546193"/>
              <a:ext cx="697278" cy="780951"/>
            </a:xfrm>
            <a:custGeom>
              <a:avLst/>
              <a:gdLst>
                <a:gd name="T0" fmla="*/ 88 w 110"/>
                <a:gd name="T1" fmla="*/ 17 h 123"/>
                <a:gd name="T2" fmla="*/ 77 w 110"/>
                <a:gd name="T3" fmla="*/ 31 h 123"/>
                <a:gd name="T4" fmla="*/ 93 w 110"/>
                <a:gd name="T5" fmla="*/ 62 h 123"/>
                <a:gd name="T6" fmla="*/ 57 w 110"/>
                <a:gd name="T7" fmla="*/ 100 h 123"/>
                <a:gd name="T8" fmla="*/ 57 w 110"/>
                <a:gd name="T9" fmla="*/ 94 h 123"/>
                <a:gd name="T10" fmla="*/ 32 w 110"/>
                <a:gd name="T11" fmla="*/ 108 h 123"/>
                <a:gd name="T12" fmla="*/ 57 w 110"/>
                <a:gd name="T13" fmla="*/ 123 h 123"/>
                <a:gd name="T14" fmla="*/ 57 w 110"/>
                <a:gd name="T15" fmla="*/ 117 h 123"/>
                <a:gd name="T16" fmla="*/ 110 w 110"/>
                <a:gd name="T17" fmla="*/ 62 h 123"/>
                <a:gd name="T18" fmla="*/ 88 w 110"/>
                <a:gd name="T19" fmla="*/ 17 h 123"/>
                <a:gd name="T20" fmla="*/ 50 w 110"/>
                <a:gd name="T21" fmla="*/ 0 h 123"/>
                <a:gd name="T22" fmla="*/ 50 w 110"/>
                <a:gd name="T23" fmla="*/ 7 h 123"/>
                <a:gd name="T24" fmla="*/ 0 w 110"/>
                <a:gd name="T25" fmla="*/ 62 h 123"/>
                <a:gd name="T26" fmla="*/ 19 w 110"/>
                <a:gd name="T27" fmla="*/ 103 h 123"/>
                <a:gd name="T28" fmla="*/ 30 w 110"/>
                <a:gd name="T29" fmla="*/ 90 h 123"/>
                <a:gd name="T30" fmla="*/ 17 w 110"/>
                <a:gd name="T31" fmla="*/ 62 h 123"/>
                <a:gd name="T32" fmla="*/ 50 w 110"/>
                <a:gd name="T33" fmla="*/ 24 h 123"/>
                <a:gd name="T34" fmla="*/ 50 w 110"/>
                <a:gd name="T35" fmla="*/ 30 h 123"/>
                <a:gd name="T36" fmla="*/ 75 w 110"/>
                <a:gd name="T37" fmla="*/ 15 h 123"/>
                <a:gd name="T38" fmla="*/ 50 w 110"/>
                <a:gd name="T3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0" h="123">
                  <a:moveTo>
                    <a:pt x="88" y="17"/>
                  </a:moveTo>
                  <a:cubicBezTo>
                    <a:pt x="77" y="31"/>
                    <a:pt x="77" y="31"/>
                    <a:pt x="77" y="31"/>
                  </a:cubicBezTo>
                  <a:cubicBezTo>
                    <a:pt x="87" y="38"/>
                    <a:pt x="93" y="49"/>
                    <a:pt x="93" y="62"/>
                  </a:cubicBezTo>
                  <a:cubicBezTo>
                    <a:pt x="93" y="82"/>
                    <a:pt x="77" y="98"/>
                    <a:pt x="57" y="100"/>
                  </a:cubicBezTo>
                  <a:cubicBezTo>
                    <a:pt x="57" y="94"/>
                    <a:pt x="57" y="94"/>
                    <a:pt x="57" y="94"/>
                  </a:cubicBezTo>
                  <a:cubicBezTo>
                    <a:pt x="32" y="108"/>
                    <a:pt x="32" y="108"/>
                    <a:pt x="32" y="108"/>
                  </a:cubicBezTo>
                  <a:cubicBezTo>
                    <a:pt x="57" y="123"/>
                    <a:pt x="57" y="123"/>
                    <a:pt x="57" y="123"/>
                  </a:cubicBezTo>
                  <a:cubicBezTo>
                    <a:pt x="57" y="117"/>
                    <a:pt x="57" y="117"/>
                    <a:pt x="57" y="117"/>
                  </a:cubicBezTo>
                  <a:cubicBezTo>
                    <a:pt x="86" y="116"/>
                    <a:pt x="110" y="91"/>
                    <a:pt x="110" y="62"/>
                  </a:cubicBezTo>
                  <a:cubicBezTo>
                    <a:pt x="110" y="44"/>
                    <a:pt x="102" y="28"/>
                    <a:pt x="88" y="17"/>
                  </a:cubicBezTo>
                  <a:moveTo>
                    <a:pt x="50" y="0"/>
                  </a:moveTo>
                  <a:cubicBezTo>
                    <a:pt x="50" y="7"/>
                    <a:pt x="50" y="7"/>
                    <a:pt x="50" y="7"/>
                  </a:cubicBezTo>
                  <a:cubicBezTo>
                    <a:pt x="22" y="9"/>
                    <a:pt x="0" y="33"/>
                    <a:pt x="0" y="62"/>
                  </a:cubicBezTo>
                  <a:cubicBezTo>
                    <a:pt x="0" y="78"/>
                    <a:pt x="7" y="93"/>
                    <a:pt x="19" y="103"/>
                  </a:cubicBezTo>
                  <a:cubicBezTo>
                    <a:pt x="30" y="90"/>
                    <a:pt x="30" y="90"/>
                    <a:pt x="30" y="90"/>
                  </a:cubicBezTo>
                  <a:cubicBezTo>
                    <a:pt x="22" y="83"/>
                    <a:pt x="17" y="73"/>
                    <a:pt x="17" y="62"/>
                  </a:cubicBezTo>
                  <a:cubicBezTo>
                    <a:pt x="17" y="42"/>
                    <a:pt x="31" y="26"/>
                    <a:pt x="50" y="24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2" name="淘宝网chenying0907出品 73">
              <a:extLst>
                <a:ext uri="{FF2B5EF4-FFF2-40B4-BE49-F238E27FC236}">
                  <a16:creationId xmlns:a16="http://schemas.microsoft.com/office/drawing/2014/main" id="{03BB27FE-F6BB-155F-23CA-972E7ED3DC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86450" y="3238017"/>
              <a:ext cx="913436" cy="750736"/>
            </a:xfrm>
            <a:custGeom>
              <a:avLst/>
              <a:gdLst>
                <a:gd name="T0" fmla="*/ 19 w 144"/>
                <a:gd name="T1" fmla="*/ 67 h 118"/>
                <a:gd name="T2" fmla="*/ 85 w 144"/>
                <a:gd name="T3" fmla="*/ 67 h 118"/>
                <a:gd name="T4" fmla="*/ 60 w 144"/>
                <a:gd name="T5" fmla="*/ 15 h 118"/>
                <a:gd name="T6" fmla="*/ 44 w 144"/>
                <a:gd name="T7" fmla="*/ 24 h 118"/>
                <a:gd name="T8" fmla="*/ 21 w 144"/>
                <a:gd name="T9" fmla="*/ 24 h 118"/>
                <a:gd name="T10" fmla="*/ 16 w 144"/>
                <a:gd name="T11" fmla="*/ 42 h 118"/>
                <a:gd name="T12" fmla="*/ 0 w 144"/>
                <a:gd name="T13" fmla="*/ 58 h 118"/>
                <a:gd name="T14" fmla="*/ 10 w 144"/>
                <a:gd name="T15" fmla="*/ 75 h 118"/>
                <a:gd name="T16" fmla="*/ 10 w 144"/>
                <a:gd name="T17" fmla="*/ 98 h 118"/>
                <a:gd name="T18" fmla="*/ 28 w 144"/>
                <a:gd name="T19" fmla="*/ 102 h 118"/>
                <a:gd name="T20" fmla="*/ 44 w 144"/>
                <a:gd name="T21" fmla="*/ 118 h 118"/>
                <a:gd name="T22" fmla="*/ 60 w 144"/>
                <a:gd name="T23" fmla="*/ 109 h 118"/>
                <a:gd name="T24" fmla="*/ 83 w 144"/>
                <a:gd name="T25" fmla="*/ 109 h 118"/>
                <a:gd name="T26" fmla="*/ 88 w 144"/>
                <a:gd name="T27" fmla="*/ 91 h 118"/>
                <a:gd name="T28" fmla="*/ 104 w 144"/>
                <a:gd name="T29" fmla="*/ 75 h 118"/>
                <a:gd name="T30" fmla="*/ 94 w 144"/>
                <a:gd name="T31" fmla="*/ 58 h 118"/>
                <a:gd name="T32" fmla="*/ 95 w 144"/>
                <a:gd name="T33" fmla="*/ 36 h 118"/>
                <a:gd name="T34" fmla="*/ 76 w 144"/>
                <a:gd name="T35" fmla="*/ 31 h 118"/>
                <a:gd name="T36" fmla="*/ 60 w 144"/>
                <a:gd name="T37" fmla="*/ 15 h 118"/>
                <a:gd name="T38" fmla="*/ 106 w 144"/>
                <a:gd name="T39" fmla="*/ 25 h 118"/>
                <a:gd name="T40" fmla="*/ 132 w 144"/>
                <a:gd name="T41" fmla="*/ 25 h 118"/>
                <a:gd name="T42" fmla="*/ 123 w 144"/>
                <a:gd name="T43" fmla="*/ 0 h 118"/>
                <a:gd name="T44" fmla="*/ 115 w 144"/>
                <a:gd name="T45" fmla="*/ 4 h 118"/>
                <a:gd name="T46" fmla="*/ 104 w 144"/>
                <a:gd name="T47" fmla="*/ 4 h 118"/>
                <a:gd name="T48" fmla="*/ 102 w 144"/>
                <a:gd name="T49" fmla="*/ 13 h 118"/>
                <a:gd name="T50" fmla="*/ 94 w 144"/>
                <a:gd name="T51" fmla="*/ 21 h 118"/>
                <a:gd name="T52" fmla="*/ 99 w 144"/>
                <a:gd name="T53" fmla="*/ 29 h 118"/>
                <a:gd name="T54" fmla="*/ 99 w 144"/>
                <a:gd name="T55" fmla="*/ 40 h 118"/>
                <a:gd name="T56" fmla="*/ 107 w 144"/>
                <a:gd name="T57" fmla="*/ 42 h 118"/>
                <a:gd name="T58" fmla="*/ 115 w 144"/>
                <a:gd name="T59" fmla="*/ 50 h 118"/>
                <a:gd name="T60" fmla="*/ 123 w 144"/>
                <a:gd name="T61" fmla="*/ 45 h 118"/>
                <a:gd name="T62" fmla="*/ 134 w 144"/>
                <a:gd name="T63" fmla="*/ 45 h 118"/>
                <a:gd name="T64" fmla="*/ 136 w 144"/>
                <a:gd name="T65" fmla="*/ 36 h 118"/>
                <a:gd name="T66" fmla="*/ 144 w 144"/>
                <a:gd name="T67" fmla="*/ 29 h 118"/>
                <a:gd name="T68" fmla="*/ 139 w 144"/>
                <a:gd name="T69" fmla="*/ 21 h 118"/>
                <a:gd name="T70" fmla="*/ 139 w 144"/>
                <a:gd name="T71" fmla="*/ 10 h 118"/>
                <a:gd name="T72" fmla="*/ 131 w 144"/>
                <a:gd name="T73" fmla="*/ 8 h 118"/>
                <a:gd name="T74" fmla="*/ 123 w 144"/>
                <a:gd name="T75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4" h="118">
                  <a:moveTo>
                    <a:pt x="52" y="99"/>
                  </a:moveTo>
                  <a:cubicBezTo>
                    <a:pt x="34" y="99"/>
                    <a:pt x="19" y="85"/>
                    <a:pt x="19" y="67"/>
                  </a:cubicBezTo>
                  <a:cubicBezTo>
                    <a:pt x="19" y="48"/>
                    <a:pt x="34" y="34"/>
                    <a:pt x="52" y="34"/>
                  </a:cubicBezTo>
                  <a:cubicBezTo>
                    <a:pt x="70" y="34"/>
                    <a:pt x="85" y="48"/>
                    <a:pt x="85" y="67"/>
                  </a:cubicBezTo>
                  <a:cubicBezTo>
                    <a:pt x="85" y="85"/>
                    <a:pt x="70" y="99"/>
                    <a:pt x="52" y="99"/>
                  </a:cubicBezTo>
                  <a:moveTo>
                    <a:pt x="60" y="15"/>
                  </a:moveTo>
                  <a:cubicBezTo>
                    <a:pt x="44" y="15"/>
                    <a:pt x="44" y="15"/>
                    <a:pt x="44" y="15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38" y="25"/>
                    <a:pt x="33" y="28"/>
                    <a:pt x="28" y="31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3" y="47"/>
                    <a:pt x="11" y="53"/>
                    <a:pt x="1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10" y="75"/>
                    <a:pt x="10" y="75"/>
                    <a:pt x="10" y="75"/>
                  </a:cubicBezTo>
                  <a:cubicBezTo>
                    <a:pt x="11" y="81"/>
                    <a:pt x="13" y="86"/>
                    <a:pt x="16" y="91"/>
                  </a:cubicBezTo>
                  <a:cubicBezTo>
                    <a:pt x="10" y="98"/>
                    <a:pt x="10" y="98"/>
                    <a:pt x="10" y="98"/>
                  </a:cubicBezTo>
                  <a:cubicBezTo>
                    <a:pt x="21" y="109"/>
                    <a:pt x="21" y="109"/>
                    <a:pt x="21" y="109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33" y="105"/>
                    <a:pt x="38" y="108"/>
                    <a:pt x="44" y="109"/>
                  </a:cubicBezTo>
                  <a:cubicBezTo>
                    <a:pt x="44" y="118"/>
                    <a:pt x="44" y="118"/>
                    <a:pt x="44" y="118"/>
                  </a:cubicBezTo>
                  <a:cubicBezTo>
                    <a:pt x="60" y="118"/>
                    <a:pt x="60" y="118"/>
                    <a:pt x="60" y="118"/>
                  </a:cubicBezTo>
                  <a:cubicBezTo>
                    <a:pt x="60" y="109"/>
                    <a:pt x="60" y="109"/>
                    <a:pt x="60" y="109"/>
                  </a:cubicBezTo>
                  <a:cubicBezTo>
                    <a:pt x="66" y="108"/>
                    <a:pt x="72" y="105"/>
                    <a:pt x="76" y="102"/>
                  </a:cubicBezTo>
                  <a:cubicBezTo>
                    <a:pt x="83" y="109"/>
                    <a:pt x="83" y="109"/>
                    <a:pt x="83" y="109"/>
                  </a:cubicBezTo>
                  <a:cubicBezTo>
                    <a:pt x="95" y="98"/>
                    <a:pt x="95" y="98"/>
                    <a:pt x="95" y="98"/>
                  </a:cubicBezTo>
                  <a:cubicBezTo>
                    <a:pt x="88" y="91"/>
                    <a:pt x="88" y="91"/>
                    <a:pt x="88" y="91"/>
                  </a:cubicBezTo>
                  <a:cubicBezTo>
                    <a:pt x="91" y="86"/>
                    <a:pt x="93" y="81"/>
                    <a:pt x="94" y="75"/>
                  </a:cubicBezTo>
                  <a:cubicBezTo>
                    <a:pt x="104" y="75"/>
                    <a:pt x="104" y="75"/>
                    <a:pt x="104" y="75"/>
                  </a:cubicBezTo>
                  <a:cubicBezTo>
                    <a:pt x="104" y="58"/>
                    <a:pt x="104" y="58"/>
                    <a:pt x="104" y="58"/>
                  </a:cubicBezTo>
                  <a:cubicBezTo>
                    <a:pt x="94" y="58"/>
                    <a:pt x="94" y="58"/>
                    <a:pt x="94" y="58"/>
                  </a:cubicBezTo>
                  <a:cubicBezTo>
                    <a:pt x="93" y="53"/>
                    <a:pt x="91" y="47"/>
                    <a:pt x="88" y="42"/>
                  </a:cubicBezTo>
                  <a:cubicBezTo>
                    <a:pt x="95" y="36"/>
                    <a:pt x="95" y="36"/>
                    <a:pt x="95" y="36"/>
                  </a:cubicBezTo>
                  <a:cubicBezTo>
                    <a:pt x="83" y="24"/>
                    <a:pt x="83" y="24"/>
                    <a:pt x="83" y="24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2" y="28"/>
                    <a:pt x="66" y="25"/>
                    <a:pt x="60" y="24"/>
                  </a:cubicBezTo>
                  <a:cubicBezTo>
                    <a:pt x="60" y="15"/>
                    <a:pt x="60" y="15"/>
                    <a:pt x="60" y="15"/>
                  </a:cubicBezTo>
                  <a:moveTo>
                    <a:pt x="119" y="38"/>
                  </a:moveTo>
                  <a:cubicBezTo>
                    <a:pt x="112" y="38"/>
                    <a:pt x="106" y="32"/>
                    <a:pt x="106" y="25"/>
                  </a:cubicBezTo>
                  <a:cubicBezTo>
                    <a:pt x="106" y="18"/>
                    <a:pt x="112" y="12"/>
                    <a:pt x="119" y="12"/>
                  </a:cubicBezTo>
                  <a:cubicBezTo>
                    <a:pt x="126" y="12"/>
                    <a:pt x="132" y="18"/>
                    <a:pt x="132" y="25"/>
                  </a:cubicBezTo>
                  <a:cubicBezTo>
                    <a:pt x="132" y="32"/>
                    <a:pt x="126" y="38"/>
                    <a:pt x="119" y="38"/>
                  </a:cubicBezTo>
                  <a:moveTo>
                    <a:pt x="123" y="0"/>
                  </a:moveTo>
                  <a:cubicBezTo>
                    <a:pt x="115" y="0"/>
                    <a:pt x="115" y="0"/>
                    <a:pt x="115" y="0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2" y="5"/>
                    <a:pt x="110" y="6"/>
                    <a:pt x="107" y="8"/>
                  </a:cubicBezTo>
                  <a:cubicBezTo>
                    <a:pt x="104" y="4"/>
                    <a:pt x="104" y="4"/>
                    <a:pt x="104" y="4"/>
                  </a:cubicBezTo>
                  <a:cubicBezTo>
                    <a:pt x="99" y="10"/>
                    <a:pt x="99" y="10"/>
                    <a:pt x="99" y="10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0" y="15"/>
                    <a:pt x="99" y="18"/>
                    <a:pt x="99" y="21"/>
                  </a:cubicBezTo>
                  <a:cubicBezTo>
                    <a:pt x="94" y="21"/>
                    <a:pt x="94" y="21"/>
                    <a:pt x="94" y="21"/>
                  </a:cubicBezTo>
                  <a:cubicBezTo>
                    <a:pt x="94" y="29"/>
                    <a:pt x="94" y="29"/>
                    <a:pt x="94" y="29"/>
                  </a:cubicBezTo>
                  <a:cubicBezTo>
                    <a:pt x="99" y="29"/>
                    <a:pt x="99" y="29"/>
                    <a:pt x="99" y="29"/>
                  </a:cubicBezTo>
                  <a:cubicBezTo>
                    <a:pt x="99" y="32"/>
                    <a:pt x="100" y="34"/>
                    <a:pt x="102" y="36"/>
                  </a:cubicBezTo>
                  <a:cubicBezTo>
                    <a:pt x="99" y="40"/>
                    <a:pt x="99" y="40"/>
                    <a:pt x="99" y="40"/>
                  </a:cubicBezTo>
                  <a:cubicBezTo>
                    <a:pt x="104" y="45"/>
                    <a:pt x="104" y="45"/>
                    <a:pt x="104" y="45"/>
                  </a:cubicBezTo>
                  <a:cubicBezTo>
                    <a:pt x="107" y="42"/>
                    <a:pt x="107" y="42"/>
                    <a:pt x="107" y="42"/>
                  </a:cubicBezTo>
                  <a:cubicBezTo>
                    <a:pt x="110" y="43"/>
                    <a:pt x="112" y="45"/>
                    <a:pt x="115" y="45"/>
                  </a:cubicBezTo>
                  <a:cubicBezTo>
                    <a:pt x="115" y="50"/>
                    <a:pt x="115" y="50"/>
                    <a:pt x="115" y="50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3" y="45"/>
                    <a:pt x="123" y="45"/>
                    <a:pt x="123" y="45"/>
                  </a:cubicBezTo>
                  <a:cubicBezTo>
                    <a:pt x="126" y="45"/>
                    <a:pt x="128" y="43"/>
                    <a:pt x="131" y="42"/>
                  </a:cubicBezTo>
                  <a:cubicBezTo>
                    <a:pt x="134" y="45"/>
                    <a:pt x="134" y="45"/>
                    <a:pt x="134" y="45"/>
                  </a:cubicBezTo>
                  <a:cubicBezTo>
                    <a:pt x="139" y="40"/>
                    <a:pt x="139" y="40"/>
                    <a:pt x="139" y="40"/>
                  </a:cubicBezTo>
                  <a:cubicBezTo>
                    <a:pt x="136" y="36"/>
                    <a:pt x="136" y="36"/>
                    <a:pt x="136" y="36"/>
                  </a:cubicBezTo>
                  <a:cubicBezTo>
                    <a:pt x="138" y="34"/>
                    <a:pt x="139" y="32"/>
                    <a:pt x="139" y="29"/>
                  </a:cubicBezTo>
                  <a:cubicBezTo>
                    <a:pt x="144" y="29"/>
                    <a:pt x="144" y="29"/>
                    <a:pt x="144" y="29"/>
                  </a:cubicBezTo>
                  <a:cubicBezTo>
                    <a:pt x="144" y="21"/>
                    <a:pt x="144" y="21"/>
                    <a:pt x="144" y="21"/>
                  </a:cubicBezTo>
                  <a:cubicBezTo>
                    <a:pt x="139" y="21"/>
                    <a:pt x="139" y="21"/>
                    <a:pt x="139" y="21"/>
                  </a:cubicBezTo>
                  <a:cubicBezTo>
                    <a:pt x="139" y="18"/>
                    <a:pt x="138" y="15"/>
                    <a:pt x="136" y="13"/>
                  </a:cubicBezTo>
                  <a:cubicBezTo>
                    <a:pt x="139" y="10"/>
                    <a:pt x="139" y="10"/>
                    <a:pt x="139" y="10"/>
                  </a:cubicBezTo>
                  <a:cubicBezTo>
                    <a:pt x="134" y="4"/>
                    <a:pt x="134" y="4"/>
                    <a:pt x="134" y="4"/>
                  </a:cubicBezTo>
                  <a:cubicBezTo>
                    <a:pt x="131" y="8"/>
                    <a:pt x="131" y="8"/>
                    <a:pt x="131" y="8"/>
                  </a:cubicBezTo>
                  <a:cubicBezTo>
                    <a:pt x="128" y="6"/>
                    <a:pt x="126" y="5"/>
                    <a:pt x="123" y="4"/>
                  </a:cubicBezTo>
                  <a:cubicBezTo>
                    <a:pt x="123" y="0"/>
                    <a:pt x="123" y="0"/>
                    <a:pt x="12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3" name="淘宝网chenying0907出品 74">
              <a:extLst>
                <a:ext uri="{FF2B5EF4-FFF2-40B4-BE49-F238E27FC236}">
                  <a16:creationId xmlns:a16="http://schemas.microsoft.com/office/drawing/2014/main" id="{ACC17743-8618-3DFC-1315-F9004B80C0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67893" y="3312341"/>
              <a:ext cx="736791" cy="662415"/>
            </a:xfrm>
            <a:custGeom>
              <a:avLst/>
              <a:gdLst>
                <a:gd name="T0" fmla="*/ 25 w 116"/>
                <a:gd name="T1" fmla="*/ 43 h 104"/>
                <a:gd name="T2" fmla="*/ 37 w 116"/>
                <a:gd name="T3" fmla="*/ 59 h 104"/>
                <a:gd name="T4" fmla="*/ 53 w 116"/>
                <a:gd name="T5" fmla="*/ 47 h 104"/>
                <a:gd name="T6" fmla="*/ 41 w 116"/>
                <a:gd name="T7" fmla="*/ 32 h 104"/>
                <a:gd name="T8" fmla="*/ 53 w 116"/>
                <a:gd name="T9" fmla="*/ 24 h 104"/>
                <a:gd name="T10" fmla="*/ 8 w 116"/>
                <a:gd name="T11" fmla="*/ 0 h 104"/>
                <a:gd name="T12" fmla="*/ 12 w 116"/>
                <a:gd name="T13" fmla="*/ 51 h 104"/>
                <a:gd name="T14" fmla="*/ 25 w 116"/>
                <a:gd name="T15" fmla="*/ 43 h 104"/>
                <a:gd name="T16" fmla="*/ 94 w 116"/>
                <a:gd name="T17" fmla="*/ 44 h 104"/>
                <a:gd name="T18" fmla="*/ 106 w 116"/>
                <a:gd name="T19" fmla="*/ 53 h 104"/>
                <a:gd name="T20" fmla="*/ 112 w 116"/>
                <a:gd name="T21" fmla="*/ 2 h 104"/>
                <a:gd name="T22" fmla="*/ 66 w 116"/>
                <a:gd name="T23" fmla="*/ 24 h 104"/>
                <a:gd name="T24" fmla="*/ 78 w 116"/>
                <a:gd name="T25" fmla="*/ 33 h 104"/>
                <a:gd name="T26" fmla="*/ 0 w 116"/>
                <a:gd name="T27" fmla="*/ 83 h 104"/>
                <a:gd name="T28" fmla="*/ 4 w 116"/>
                <a:gd name="T29" fmla="*/ 102 h 104"/>
                <a:gd name="T30" fmla="*/ 94 w 116"/>
                <a:gd name="T31" fmla="*/ 44 h 104"/>
                <a:gd name="T32" fmla="*/ 82 w 116"/>
                <a:gd name="T33" fmla="*/ 70 h 104"/>
                <a:gd name="T34" fmla="*/ 66 w 116"/>
                <a:gd name="T35" fmla="*/ 83 h 104"/>
                <a:gd name="T36" fmla="*/ 112 w 116"/>
                <a:gd name="T37" fmla="*/ 104 h 104"/>
                <a:gd name="T38" fmla="*/ 116 w 116"/>
                <a:gd name="T39" fmla="*/ 85 h 104"/>
                <a:gd name="T40" fmla="*/ 82 w 116"/>
                <a:gd name="T41" fmla="*/ 7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6" h="104">
                  <a:moveTo>
                    <a:pt x="25" y="43"/>
                  </a:moveTo>
                  <a:cubicBezTo>
                    <a:pt x="28" y="48"/>
                    <a:pt x="32" y="54"/>
                    <a:pt x="37" y="59"/>
                  </a:cubicBezTo>
                  <a:cubicBezTo>
                    <a:pt x="42" y="55"/>
                    <a:pt x="48" y="52"/>
                    <a:pt x="53" y="47"/>
                  </a:cubicBezTo>
                  <a:cubicBezTo>
                    <a:pt x="49" y="42"/>
                    <a:pt x="45" y="37"/>
                    <a:pt x="41" y="32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51"/>
                    <a:pt x="12" y="51"/>
                    <a:pt x="12" y="51"/>
                  </a:cubicBezTo>
                  <a:lnTo>
                    <a:pt x="25" y="43"/>
                  </a:lnTo>
                  <a:close/>
                  <a:moveTo>
                    <a:pt x="94" y="44"/>
                  </a:moveTo>
                  <a:cubicBezTo>
                    <a:pt x="106" y="53"/>
                    <a:pt x="106" y="53"/>
                    <a:pt x="106" y="53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49" y="73"/>
                    <a:pt x="1" y="83"/>
                    <a:pt x="0" y="83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6" y="102"/>
                    <a:pt x="61" y="91"/>
                    <a:pt x="94" y="44"/>
                  </a:cubicBezTo>
                  <a:close/>
                  <a:moveTo>
                    <a:pt x="82" y="70"/>
                  </a:moveTo>
                  <a:cubicBezTo>
                    <a:pt x="77" y="75"/>
                    <a:pt x="71" y="80"/>
                    <a:pt x="66" y="83"/>
                  </a:cubicBezTo>
                  <a:cubicBezTo>
                    <a:pt x="89" y="99"/>
                    <a:pt x="110" y="104"/>
                    <a:pt x="112" y="104"/>
                  </a:cubicBezTo>
                  <a:cubicBezTo>
                    <a:pt x="116" y="85"/>
                    <a:pt x="116" y="85"/>
                    <a:pt x="116" y="85"/>
                  </a:cubicBezTo>
                  <a:cubicBezTo>
                    <a:pt x="116" y="85"/>
                    <a:pt x="100" y="81"/>
                    <a:pt x="82" y="7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4" name="淘宝网chenying0907出品 75">
              <a:extLst>
                <a:ext uri="{FF2B5EF4-FFF2-40B4-BE49-F238E27FC236}">
                  <a16:creationId xmlns:a16="http://schemas.microsoft.com/office/drawing/2014/main" id="{D741812E-7C89-8ADB-C42D-C3885779BE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45833" y="1632189"/>
              <a:ext cx="1194669" cy="608957"/>
            </a:xfrm>
            <a:custGeom>
              <a:avLst/>
              <a:gdLst>
                <a:gd name="T0" fmla="*/ 26 w 188"/>
                <a:gd name="T1" fmla="*/ 37 h 96"/>
                <a:gd name="T2" fmla="*/ 17 w 188"/>
                <a:gd name="T3" fmla="*/ 46 h 96"/>
                <a:gd name="T4" fmla="*/ 20 w 188"/>
                <a:gd name="T5" fmla="*/ 53 h 96"/>
                <a:gd name="T6" fmla="*/ 4 w 188"/>
                <a:gd name="T7" fmla="*/ 78 h 96"/>
                <a:gd name="T8" fmla="*/ 6 w 188"/>
                <a:gd name="T9" fmla="*/ 79 h 96"/>
                <a:gd name="T10" fmla="*/ 16 w 188"/>
                <a:gd name="T11" fmla="*/ 70 h 96"/>
                <a:gd name="T12" fmla="*/ 11 w 188"/>
                <a:gd name="T13" fmla="*/ 96 h 96"/>
                <a:gd name="T14" fmla="*/ 20 w 188"/>
                <a:gd name="T15" fmla="*/ 96 h 96"/>
                <a:gd name="T16" fmla="*/ 26 w 188"/>
                <a:gd name="T17" fmla="*/ 85 h 96"/>
                <a:gd name="T18" fmla="*/ 32 w 188"/>
                <a:gd name="T19" fmla="*/ 96 h 96"/>
                <a:gd name="T20" fmla="*/ 40 w 188"/>
                <a:gd name="T21" fmla="*/ 96 h 96"/>
                <a:gd name="T22" fmla="*/ 36 w 188"/>
                <a:gd name="T23" fmla="*/ 70 h 96"/>
                <a:gd name="T24" fmla="*/ 46 w 188"/>
                <a:gd name="T25" fmla="*/ 79 h 96"/>
                <a:gd name="T26" fmla="*/ 48 w 188"/>
                <a:gd name="T27" fmla="*/ 78 h 96"/>
                <a:gd name="T28" fmla="*/ 31 w 188"/>
                <a:gd name="T29" fmla="*/ 53 h 96"/>
                <a:gd name="T30" fmla="*/ 35 w 188"/>
                <a:gd name="T31" fmla="*/ 46 h 96"/>
                <a:gd name="T32" fmla="*/ 26 w 188"/>
                <a:gd name="T33" fmla="*/ 37 h 96"/>
                <a:gd name="T34" fmla="*/ 163 w 188"/>
                <a:gd name="T35" fmla="*/ 37 h 96"/>
                <a:gd name="T36" fmla="*/ 154 w 188"/>
                <a:gd name="T37" fmla="*/ 46 h 96"/>
                <a:gd name="T38" fmla="*/ 157 w 188"/>
                <a:gd name="T39" fmla="*/ 53 h 96"/>
                <a:gd name="T40" fmla="*/ 141 w 188"/>
                <a:gd name="T41" fmla="*/ 78 h 96"/>
                <a:gd name="T42" fmla="*/ 143 w 188"/>
                <a:gd name="T43" fmla="*/ 79 h 96"/>
                <a:gd name="T44" fmla="*/ 153 w 188"/>
                <a:gd name="T45" fmla="*/ 70 h 96"/>
                <a:gd name="T46" fmla="*/ 148 w 188"/>
                <a:gd name="T47" fmla="*/ 96 h 96"/>
                <a:gd name="T48" fmla="*/ 157 w 188"/>
                <a:gd name="T49" fmla="*/ 96 h 96"/>
                <a:gd name="T50" fmla="*/ 163 w 188"/>
                <a:gd name="T51" fmla="*/ 85 h 96"/>
                <a:gd name="T52" fmla="*/ 169 w 188"/>
                <a:gd name="T53" fmla="*/ 96 h 96"/>
                <a:gd name="T54" fmla="*/ 177 w 188"/>
                <a:gd name="T55" fmla="*/ 96 h 96"/>
                <a:gd name="T56" fmla="*/ 173 w 188"/>
                <a:gd name="T57" fmla="*/ 70 h 96"/>
                <a:gd name="T58" fmla="*/ 183 w 188"/>
                <a:gd name="T59" fmla="*/ 79 h 96"/>
                <a:gd name="T60" fmla="*/ 185 w 188"/>
                <a:gd name="T61" fmla="*/ 78 h 96"/>
                <a:gd name="T62" fmla="*/ 169 w 188"/>
                <a:gd name="T63" fmla="*/ 53 h 96"/>
                <a:gd name="T64" fmla="*/ 172 w 188"/>
                <a:gd name="T65" fmla="*/ 46 h 96"/>
                <a:gd name="T66" fmla="*/ 163 w 188"/>
                <a:gd name="T67" fmla="*/ 37 h 96"/>
                <a:gd name="T68" fmla="*/ 96 w 188"/>
                <a:gd name="T69" fmla="*/ 0 h 96"/>
                <a:gd name="T70" fmla="*/ 81 w 188"/>
                <a:gd name="T71" fmla="*/ 15 h 96"/>
                <a:gd name="T72" fmla="*/ 87 w 188"/>
                <a:gd name="T73" fmla="*/ 26 h 96"/>
                <a:gd name="T74" fmla="*/ 60 w 188"/>
                <a:gd name="T75" fmla="*/ 67 h 96"/>
                <a:gd name="T76" fmla="*/ 63 w 188"/>
                <a:gd name="T77" fmla="*/ 68 h 96"/>
                <a:gd name="T78" fmla="*/ 80 w 188"/>
                <a:gd name="T79" fmla="*/ 53 h 96"/>
                <a:gd name="T80" fmla="*/ 72 w 188"/>
                <a:gd name="T81" fmla="*/ 96 h 96"/>
                <a:gd name="T82" fmla="*/ 86 w 188"/>
                <a:gd name="T83" fmla="*/ 96 h 96"/>
                <a:gd name="T84" fmla="*/ 96 w 188"/>
                <a:gd name="T85" fmla="*/ 78 h 96"/>
                <a:gd name="T86" fmla="*/ 106 w 188"/>
                <a:gd name="T87" fmla="*/ 96 h 96"/>
                <a:gd name="T88" fmla="*/ 120 w 188"/>
                <a:gd name="T89" fmla="*/ 96 h 96"/>
                <a:gd name="T90" fmla="*/ 112 w 188"/>
                <a:gd name="T91" fmla="*/ 53 h 96"/>
                <a:gd name="T92" fmla="*/ 129 w 188"/>
                <a:gd name="T93" fmla="*/ 68 h 96"/>
                <a:gd name="T94" fmla="*/ 132 w 188"/>
                <a:gd name="T95" fmla="*/ 67 h 96"/>
                <a:gd name="T96" fmla="*/ 105 w 188"/>
                <a:gd name="T97" fmla="*/ 26 h 96"/>
                <a:gd name="T98" fmla="*/ 111 w 188"/>
                <a:gd name="T99" fmla="*/ 15 h 96"/>
                <a:gd name="T100" fmla="*/ 96 w 188"/>
                <a:gd name="T101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8" h="96">
                  <a:moveTo>
                    <a:pt x="26" y="37"/>
                  </a:moveTo>
                  <a:cubicBezTo>
                    <a:pt x="21" y="37"/>
                    <a:pt x="17" y="41"/>
                    <a:pt x="17" y="46"/>
                  </a:cubicBezTo>
                  <a:cubicBezTo>
                    <a:pt x="17" y="49"/>
                    <a:pt x="18" y="51"/>
                    <a:pt x="20" y="53"/>
                  </a:cubicBezTo>
                  <a:cubicBezTo>
                    <a:pt x="11" y="56"/>
                    <a:pt x="0" y="75"/>
                    <a:pt x="4" y="78"/>
                  </a:cubicBezTo>
                  <a:cubicBezTo>
                    <a:pt x="4" y="79"/>
                    <a:pt x="5" y="79"/>
                    <a:pt x="6" y="79"/>
                  </a:cubicBezTo>
                  <a:cubicBezTo>
                    <a:pt x="9" y="79"/>
                    <a:pt x="13" y="74"/>
                    <a:pt x="16" y="70"/>
                  </a:cubicBezTo>
                  <a:cubicBezTo>
                    <a:pt x="14" y="78"/>
                    <a:pt x="12" y="88"/>
                    <a:pt x="11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0" y="91"/>
                    <a:pt x="23" y="85"/>
                    <a:pt x="26" y="85"/>
                  </a:cubicBezTo>
                  <a:cubicBezTo>
                    <a:pt x="29" y="85"/>
                    <a:pt x="32" y="91"/>
                    <a:pt x="32" y="96"/>
                  </a:cubicBezTo>
                  <a:cubicBezTo>
                    <a:pt x="40" y="96"/>
                    <a:pt x="40" y="96"/>
                    <a:pt x="40" y="96"/>
                  </a:cubicBezTo>
                  <a:cubicBezTo>
                    <a:pt x="39" y="88"/>
                    <a:pt x="38" y="78"/>
                    <a:pt x="36" y="70"/>
                  </a:cubicBezTo>
                  <a:cubicBezTo>
                    <a:pt x="39" y="74"/>
                    <a:pt x="43" y="79"/>
                    <a:pt x="46" y="79"/>
                  </a:cubicBezTo>
                  <a:cubicBezTo>
                    <a:pt x="46" y="79"/>
                    <a:pt x="47" y="79"/>
                    <a:pt x="48" y="78"/>
                  </a:cubicBezTo>
                  <a:cubicBezTo>
                    <a:pt x="51" y="75"/>
                    <a:pt x="41" y="56"/>
                    <a:pt x="31" y="53"/>
                  </a:cubicBezTo>
                  <a:cubicBezTo>
                    <a:pt x="33" y="51"/>
                    <a:pt x="35" y="49"/>
                    <a:pt x="35" y="46"/>
                  </a:cubicBezTo>
                  <a:cubicBezTo>
                    <a:pt x="35" y="41"/>
                    <a:pt x="31" y="37"/>
                    <a:pt x="26" y="37"/>
                  </a:cubicBezTo>
                  <a:moveTo>
                    <a:pt x="163" y="37"/>
                  </a:moveTo>
                  <a:cubicBezTo>
                    <a:pt x="158" y="37"/>
                    <a:pt x="154" y="41"/>
                    <a:pt x="154" y="46"/>
                  </a:cubicBezTo>
                  <a:cubicBezTo>
                    <a:pt x="154" y="49"/>
                    <a:pt x="155" y="51"/>
                    <a:pt x="157" y="53"/>
                  </a:cubicBezTo>
                  <a:cubicBezTo>
                    <a:pt x="148" y="56"/>
                    <a:pt x="138" y="75"/>
                    <a:pt x="141" y="78"/>
                  </a:cubicBezTo>
                  <a:cubicBezTo>
                    <a:pt x="142" y="79"/>
                    <a:pt x="142" y="79"/>
                    <a:pt x="143" y="79"/>
                  </a:cubicBezTo>
                  <a:cubicBezTo>
                    <a:pt x="146" y="79"/>
                    <a:pt x="150" y="74"/>
                    <a:pt x="153" y="70"/>
                  </a:cubicBezTo>
                  <a:cubicBezTo>
                    <a:pt x="151" y="78"/>
                    <a:pt x="149" y="88"/>
                    <a:pt x="148" y="96"/>
                  </a:cubicBezTo>
                  <a:cubicBezTo>
                    <a:pt x="157" y="96"/>
                    <a:pt x="157" y="96"/>
                    <a:pt x="157" y="96"/>
                  </a:cubicBezTo>
                  <a:cubicBezTo>
                    <a:pt x="157" y="91"/>
                    <a:pt x="160" y="85"/>
                    <a:pt x="163" y="85"/>
                  </a:cubicBezTo>
                  <a:cubicBezTo>
                    <a:pt x="166" y="85"/>
                    <a:pt x="169" y="91"/>
                    <a:pt x="169" y="96"/>
                  </a:cubicBezTo>
                  <a:cubicBezTo>
                    <a:pt x="177" y="96"/>
                    <a:pt x="177" y="96"/>
                    <a:pt x="177" y="96"/>
                  </a:cubicBezTo>
                  <a:cubicBezTo>
                    <a:pt x="177" y="88"/>
                    <a:pt x="175" y="78"/>
                    <a:pt x="173" y="70"/>
                  </a:cubicBezTo>
                  <a:cubicBezTo>
                    <a:pt x="176" y="74"/>
                    <a:pt x="180" y="79"/>
                    <a:pt x="183" y="79"/>
                  </a:cubicBezTo>
                  <a:cubicBezTo>
                    <a:pt x="184" y="79"/>
                    <a:pt x="184" y="79"/>
                    <a:pt x="185" y="78"/>
                  </a:cubicBezTo>
                  <a:cubicBezTo>
                    <a:pt x="188" y="75"/>
                    <a:pt x="178" y="56"/>
                    <a:pt x="169" y="53"/>
                  </a:cubicBezTo>
                  <a:cubicBezTo>
                    <a:pt x="171" y="51"/>
                    <a:pt x="172" y="49"/>
                    <a:pt x="172" y="46"/>
                  </a:cubicBezTo>
                  <a:cubicBezTo>
                    <a:pt x="172" y="41"/>
                    <a:pt x="168" y="37"/>
                    <a:pt x="163" y="37"/>
                  </a:cubicBezTo>
                  <a:moveTo>
                    <a:pt x="96" y="0"/>
                  </a:moveTo>
                  <a:cubicBezTo>
                    <a:pt x="88" y="0"/>
                    <a:pt x="81" y="7"/>
                    <a:pt x="81" y="15"/>
                  </a:cubicBezTo>
                  <a:cubicBezTo>
                    <a:pt x="81" y="19"/>
                    <a:pt x="83" y="24"/>
                    <a:pt x="87" y="26"/>
                  </a:cubicBezTo>
                  <a:cubicBezTo>
                    <a:pt x="72" y="32"/>
                    <a:pt x="55" y="62"/>
                    <a:pt x="60" y="67"/>
                  </a:cubicBezTo>
                  <a:cubicBezTo>
                    <a:pt x="61" y="68"/>
                    <a:pt x="62" y="68"/>
                    <a:pt x="63" y="68"/>
                  </a:cubicBezTo>
                  <a:cubicBezTo>
                    <a:pt x="68" y="68"/>
                    <a:pt x="75" y="61"/>
                    <a:pt x="80" y="53"/>
                  </a:cubicBezTo>
                  <a:cubicBezTo>
                    <a:pt x="77" y="67"/>
                    <a:pt x="74" y="83"/>
                    <a:pt x="72" y="96"/>
                  </a:cubicBezTo>
                  <a:cubicBezTo>
                    <a:pt x="86" y="96"/>
                    <a:pt x="86" y="96"/>
                    <a:pt x="86" y="96"/>
                  </a:cubicBezTo>
                  <a:cubicBezTo>
                    <a:pt x="86" y="88"/>
                    <a:pt x="91" y="78"/>
                    <a:pt x="96" y="78"/>
                  </a:cubicBezTo>
                  <a:cubicBezTo>
                    <a:pt x="101" y="78"/>
                    <a:pt x="106" y="88"/>
                    <a:pt x="106" y="96"/>
                  </a:cubicBezTo>
                  <a:cubicBezTo>
                    <a:pt x="120" y="96"/>
                    <a:pt x="120" y="96"/>
                    <a:pt x="120" y="96"/>
                  </a:cubicBezTo>
                  <a:cubicBezTo>
                    <a:pt x="118" y="83"/>
                    <a:pt x="115" y="67"/>
                    <a:pt x="112" y="53"/>
                  </a:cubicBezTo>
                  <a:cubicBezTo>
                    <a:pt x="117" y="61"/>
                    <a:pt x="124" y="68"/>
                    <a:pt x="129" y="68"/>
                  </a:cubicBezTo>
                  <a:cubicBezTo>
                    <a:pt x="130" y="68"/>
                    <a:pt x="131" y="68"/>
                    <a:pt x="132" y="67"/>
                  </a:cubicBezTo>
                  <a:cubicBezTo>
                    <a:pt x="137" y="62"/>
                    <a:pt x="120" y="32"/>
                    <a:pt x="105" y="26"/>
                  </a:cubicBezTo>
                  <a:cubicBezTo>
                    <a:pt x="109" y="24"/>
                    <a:pt x="111" y="19"/>
                    <a:pt x="111" y="15"/>
                  </a:cubicBezTo>
                  <a:cubicBezTo>
                    <a:pt x="111" y="7"/>
                    <a:pt x="104" y="0"/>
                    <a:pt x="9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AAF099B1-65B0-CC08-5C71-FD5E2E5D09A2}"/>
              </a:ext>
            </a:extLst>
          </p:cNvPr>
          <p:cNvGrpSpPr/>
          <p:nvPr/>
        </p:nvGrpSpPr>
        <p:grpSpPr>
          <a:xfrm>
            <a:off x="6050046" y="1369890"/>
            <a:ext cx="2520281" cy="1043122"/>
            <a:chOff x="585461" y="1105781"/>
            <a:chExt cx="2520281" cy="1043122"/>
          </a:xfrm>
        </p:grpSpPr>
        <p:sp>
          <p:nvSpPr>
            <p:cNvPr id="17" name="文本框 16">
              <a:extLst>
                <a:ext uri="{FF2B5EF4-FFF2-40B4-BE49-F238E27FC236}">
                  <a16:creationId xmlns:a16="http://schemas.microsoft.com/office/drawing/2014/main" id="{46F6CF8B-FB36-EBDC-F14A-9F90C0C39CC4}"/>
                </a:ext>
              </a:extLst>
            </p:cNvPr>
            <p:cNvSpPr txBox="1"/>
            <p:nvPr/>
          </p:nvSpPr>
          <p:spPr>
            <a:xfrm>
              <a:off x="585461" y="1105781"/>
              <a:ext cx="2520281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solidFill>
                    <a:schemeClr val="bg1">
                      <a:lumMod val="50000"/>
                    </a:schemeClr>
                  </a:solidFill>
                </a:rPr>
                <a:t>添加标题文本</a:t>
              </a:r>
            </a:p>
          </p:txBody>
        </p:sp>
        <p:sp>
          <p:nvSpPr>
            <p:cNvPr id="18" name="文本框 17">
              <a:extLst>
                <a:ext uri="{FF2B5EF4-FFF2-40B4-BE49-F238E27FC236}">
                  <a16:creationId xmlns:a16="http://schemas.microsoft.com/office/drawing/2014/main" id="{6844E1F1-7119-FF22-AF4F-47DFF4BE5985}"/>
                </a:ext>
              </a:extLst>
            </p:cNvPr>
            <p:cNvSpPr txBox="1"/>
            <p:nvPr/>
          </p:nvSpPr>
          <p:spPr>
            <a:xfrm>
              <a:off x="585461" y="1385617"/>
              <a:ext cx="2184099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000" dirty="0">
                  <a:solidFill>
                    <a:schemeClr val="tx1">
                      <a:lumMod val="65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</p:grp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8F96526C-A4CA-E01B-4614-58AF0683B11F}"/>
              </a:ext>
            </a:extLst>
          </p:cNvPr>
          <p:cNvGrpSpPr/>
          <p:nvPr/>
        </p:nvGrpSpPr>
        <p:grpSpPr>
          <a:xfrm>
            <a:off x="573673" y="1318057"/>
            <a:ext cx="2520281" cy="1043122"/>
            <a:chOff x="1115615" y="1105781"/>
            <a:chExt cx="2520281" cy="1043122"/>
          </a:xfrm>
        </p:grpSpPr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65662CAC-BD5E-ED61-E134-6F1B667FD606}"/>
                </a:ext>
              </a:extLst>
            </p:cNvPr>
            <p:cNvSpPr txBox="1"/>
            <p:nvPr/>
          </p:nvSpPr>
          <p:spPr>
            <a:xfrm>
              <a:off x="1115615" y="1105781"/>
              <a:ext cx="2520281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600" b="1" dirty="0">
                  <a:solidFill>
                    <a:schemeClr val="bg1">
                      <a:lumMod val="50000"/>
                    </a:schemeClr>
                  </a:solidFill>
                </a:rPr>
                <a:t>添加标题文本</a:t>
              </a:r>
            </a:p>
          </p:txBody>
        </p: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15DA90FC-E1A3-AA21-1989-2DAA3E947D17}"/>
                </a:ext>
              </a:extLst>
            </p:cNvPr>
            <p:cNvSpPr txBox="1"/>
            <p:nvPr/>
          </p:nvSpPr>
          <p:spPr>
            <a:xfrm>
              <a:off x="1545154" y="1385617"/>
              <a:ext cx="2090742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000" dirty="0">
                  <a:solidFill>
                    <a:schemeClr val="tx1">
                      <a:lumMod val="65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</p:grp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7E7E4B78-CDB3-92B4-BE9B-C6A7E284899E}"/>
              </a:ext>
            </a:extLst>
          </p:cNvPr>
          <p:cNvGrpSpPr/>
          <p:nvPr/>
        </p:nvGrpSpPr>
        <p:grpSpPr>
          <a:xfrm>
            <a:off x="6050046" y="3018727"/>
            <a:ext cx="2520281" cy="1043122"/>
            <a:chOff x="585461" y="1105781"/>
            <a:chExt cx="2520281" cy="1043122"/>
          </a:xfrm>
        </p:grpSpPr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34DD122A-9E78-A444-C180-13F591390E1E}"/>
                </a:ext>
              </a:extLst>
            </p:cNvPr>
            <p:cNvSpPr txBox="1"/>
            <p:nvPr/>
          </p:nvSpPr>
          <p:spPr>
            <a:xfrm>
              <a:off x="585461" y="1105781"/>
              <a:ext cx="2520281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solidFill>
                    <a:schemeClr val="bg1">
                      <a:lumMod val="50000"/>
                    </a:schemeClr>
                  </a:solidFill>
                </a:rPr>
                <a:t>添加标题文本</a:t>
              </a:r>
            </a:p>
          </p:txBody>
        </p:sp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03764DDF-FC11-D1E1-5E27-62065015BCC4}"/>
                </a:ext>
              </a:extLst>
            </p:cNvPr>
            <p:cNvSpPr txBox="1"/>
            <p:nvPr/>
          </p:nvSpPr>
          <p:spPr>
            <a:xfrm>
              <a:off x="585461" y="1385617"/>
              <a:ext cx="2184099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000" dirty="0">
                  <a:solidFill>
                    <a:schemeClr val="tx1">
                      <a:lumMod val="65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</p:grp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CC66A113-454C-45E0-F3EC-4254DC08F0C5}"/>
              </a:ext>
            </a:extLst>
          </p:cNvPr>
          <p:cNvGrpSpPr/>
          <p:nvPr/>
        </p:nvGrpSpPr>
        <p:grpSpPr>
          <a:xfrm>
            <a:off x="573673" y="2966894"/>
            <a:ext cx="2520281" cy="1043122"/>
            <a:chOff x="1115615" y="1105781"/>
            <a:chExt cx="2520281" cy="1043122"/>
          </a:xfrm>
        </p:grpSpPr>
        <p:sp>
          <p:nvSpPr>
            <p:cNvPr id="26" name="文本框 25">
              <a:extLst>
                <a:ext uri="{FF2B5EF4-FFF2-40B4-BE49-F238E27FC236}">
                  <a16:creationId xmlns:a16="http://schemas.microsoft.com/office/drawing/2014/main" id="{31B1D72E-042F-B451-94E7-189154E5601E}"/>
                </a:ext>
              </a:extLst>
            </p:cNvPr>
            <p:cNvSpPr txBox="1"/>
            <p:nvPr/>
          </p:nvSpPr>
          <p:spPr>
            <a:xfrm>
              <a:off x="1115615" y="1105781"/>
              <a:ext cx="2520281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600" b="1" dirty="0">
                  <a:solidFill>
                    <a:schemeClr val="bg1">
                      <a:lumMod val="50000"/>
                    </a:schemeClr>
                  </a:solidFill>
                </a:rPr>
                <a:t>添加标题文本</a:t>
              </a:r>
            </a:p>
          </p:txBody>
        </p:sp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E1953200-CEB6-2F5B-C039-695899189F09}"/>
                </a:ext>
              </a:extLst>
            </p:cNvPr>
            <p:cNvSpPr txBox="1"/>
            <p:nvPr/>
          </p:nvSpPr>
          <p:spPr>
            <a:xfrm>
              <a:off x="1545154" y="1385617"/>
              <a:ext cx="2090742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000" dirty="0">
                  <a:solidFill>
                    <a:schemeClr val="tx1">
                      <a:lumMod val="65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6331754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: 形状 1">
            <a:extLst>
              <a:ext uri="{FF2B5EF4-FFF2-40B4-BE49-F238E27FC236}">
                <a16:creationId xmlns:a16="http://schemas.microsoft.com/office/drawing/2014/main" id="{BBA90F4D-C7FE-7B1B-BB1E-D7E295543B92}"/>
              </a:ext>
            </a:extLst>
          </p:cNvPr>
          <p:cNvSpPr/>
          <p:nvPr/>
        </p:nvSpPr>
        <p:spPr>
          <a:xfrm rot="10800000">
            <a:off x="0" y="296680"/>
            <a:ext cx="3806522" cy="380073"/>
          </a:xfrm>
          <a:custGeom>
            <a:avLst/>
            <a:gdLst>
              <a:gd name="connsiteX0" fmla="*/ 3806522 w 3806522"/>
              <a:gd name="connsiteY0" fmla="*/ 380073 h 380073"/>
              <a:gd name="connsiteX1" fmla="*/ 2771374 w 3806522"/>
              <a:gd name="connsiteY1" fmla="*/ 380073 h 380073"/>
              <a:gd name="connsiteX2" fmla="*/ 1042299 w 3806522"/>
              <a:gd name="connsiteY2" fmla="*/ 380073 h 380073"/>
              <a:gd name="connsiteX3" fmla="*/ 7151 w 3806522"/>
              <a:gd name="connsiteY3" fmla="*/ 380073 h 380073"/>
              <a:gd name="connsiteX4" fmla="*/ 193612 w 3806522"/>
              <a:gd name="connsiteY4" fmla="*/ 193612 h 380073"/>
              <a:gd name="connsiteX5" fmla="*/ 0 w 3806522"/>
              <a:gd name="connsiteY5" fmla="*/ 0 h 380073"/>
              <a:gd name="connsiteX6" fmla="*/ 1035148 w 3806522"/>
              <a:gd name="connsiteY6" fmla="*/ 0 h 380073"/>
              <a:gd name="connsiteX7" fmla="*/ 2771374 w 3806522"/>
              <a:gd name="connsiteY7" fmla="*/ 0 h 380073"/>
              <a:gd name="connsiteX8" fmla="*/ 3806522 w 3806522"/>
              <a:gd name="connsiteY8" fmla="*/ 0 h 380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06522" h="380073">
                <a:moveTo>
                  <a:pt x="3806522" y="380073"/>
                </a:moveTo>
                <a:lnTo>
                  <a:pt x="2771374" y="380073"/>
                </a:lnTo>
                <a:lnTo>
                  <a:pt x="1042299" y="380073"/>
                </a:lnTo>
                <a:lnTo>
                  <a:pt x="7151" y="380073"/>
                </a:lnTo>
                <a:lnTo>
                  <a:pt x="193612" y="193612"/>
                </a:lnTo>
                <a:lnTo>
                  <a:pt x="0" y="0"/>
                </a:lnTo>
                <a:lnTo>
                  <a:pt x="1035148" y="0"/>
                </a:lnTo>
                <a:lnTo>
                  <a:pt x="2771374" y="0"/>
                </a:lnTo>
                <a:lnTo>
                  <a:pt x="3806522" y="0"/>
                </a:lnTo>
                <a:close/>
              </a:path>
            </a:pathLst>
          </a:custGeom>
          <a:blipFill dpi="0" rotWithShape="1"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/>
          </a:p>
        </p:txBody>
      </p:sp>
      <p:sp>
        <p:nvSpPr>
          <p:cNvPr id="3" name="PA_淘宝网chenying0907出品 62">
            <a:extLst>
              <a:ext uri="{FF2B5EF4-FFF2-40B4-BE49-F238E27FC236}">
                <a16:creationId xmlns:a16="http://schemas.microsoft.com/office/drawing/2014/main" id="{863E38AC-9271-B6F3-F1C5-CE305A9E97BF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067013" y="332827"/>
            <a:ext cx="228085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1400" b="1" dirty="0">
                <a:cs typeface="+mn-ea"/>
                <a:sym typeface="+mn-lt"/>
              </a:rPr>
              <a:t>单击此处添加标题文本</a:t>
            </a:r>
            <a:endParaRPr lang="en-US" altLang="zh-CN" sz="1400" b="1" dirty="0">
              <a:cs typeface="+mn-ea"/>
              <a:sym typeface="+mn-lt"/>
            </a:endParaRPr>
          </a:p>
        </p:txBody>
      </p:sp>
      <p:sp>
        <p:nvSpPr>
          <p:cNvPr id="4" name="iconfont-1096-617929">
            <a:extLst>
              <a:ext uri="{FF2B5EF4-FFF2-40B4-BE49-F238E27FC236}">
                <a16:creationId xmlns:a16="http://schemas.microsoft.com/office/drawing/2014/main" id="{35C584DA-D218-BFD5-CBED-8AABB2BF9E76}"/>
              </a:ext>
            </a:extLst>
          </p:cNvPr>
          <p:cNvSpPr/>
          <p:nvPr/>
        </p:nvSpPr>
        <p:spPr>
          <a:xfrm rot="10800000">
            <a:off x="118840" y="357637"/>
            <a:ext cx="420711" cy="419075"/>
          </a:xfrm>
          <a:custGeom>
            <a:avLst/>
            <a:gdLst>
              <a:gd name="T0" fmla="*/ 11209 w 11256"/>
              <a:gd name="T1" fmla="*/ 4253 h 11213"/>
              <a:gd name="T2" fmla="*/ 10891 w 11256"/>
              <a:gd name="T3" fmla="*/ 3984 h 11213"/>
              <a:gd name="T4" fmla="*/ 7510 w 11256"/>
              <a:gd name="T5" fmla="*/ 3462 h 11213"/>
              <a:gd name="T6" fmla="*/ 6001 w 11256"/>
              <a:gd name="T7" fmla="*/ 230 h 11213"/>
              <a:gd name="T8" fmla="*/ 5640 w 11256"/>
              <a:gd name="T9" fmla="*/ 0 h 11213"/>
              <a:gd name="T10" fmla="*/ 5640 w 11256"/>
              <a:gd name="T11" fmla="*/ 0 h 11213"/>
              <a:gd name="T12" fmla="*/ 5279 w 11256"/>
              <a:gd name="T13" fmla="*/ 230 h 11213"/>
              <a:gd name="T14" fmla="*/ 3756 w 11256"/>
              <a:gd name="T15" fmla="*/ 3455 h 11213"/>
              <a:gd name="T16" fmla="*/ 370 w 11256"/>
              <a:gd name="T17" fmla="*/ 3965 h 11213"/>
              <a:gd name="T18" fmla="*/ 49 w 11256"/>
              <a:gd name="T19" fmla="*/ 4231 h 11213"/>
              <a:gd name="T20" fmla="*/ 142 w 11256"/>
              <a:gd name="T21" fmla="*/ 4638 h 11213"/>
              <a:gd name="T22" fmla="*/ 2597 w 11256"/>
              <a:gd name="T23" fmla="*/ 7164 h 11213"/>
              <a:gd name="T24" fmla="*/ 2010 w 11256"/>
              <a:gd name="T25" fmla="*/ 10725 h 11213"/>
              <a:gd name="T26" fmla="*/ 2174 w 11256"/>
              <a:gd name="T27" fmla="*/ 11116 h 11213"/>
              <a:gd name="T28" fmla="*/ 2597 w 11256"/>
              <a:gd name="T29" fmla="*/ 11140 h 11213"/>
              <a:gd name="T30" fmla="*/ 5620 w 11256"/>
              <a:gd name="T31" fmla="*/ 9478 h 11213"/>
              <a:gd name="T32" fmla="*/ 8637 w 11256"/>
              <a:gd name="T33" fmla="*/ 11151 h 11213"/>
              <a:gd name="T34" fmla="*/ 8831 w 11256"/>
              <a:gd name="T35" fmla="*/ 11200 h 11213"/>
              <a:gd name="T36" fmla="*/ 8839 w 11256"/>
              <a:gd name="T37" fmla="*/ 11200 h 11213"/>
              <a:gd name="T38" fmla="*/ 9239 w 11256"/>
              <a:gd name="T39" fmla="*/ 10800 h 11213"/>
              <a:gd name="T40" fmla="*/ 9213 w 11256"/>
              <a:gd name="T41" fmla="*/ 10658 h 11213"/>
              <a:gd name="T42" fmla="*/ 8652 w 11256"/>
              <a:gd name="T43" fmla="*/ 7175 h 11213"/>
              <a:gd name="T44" fmla="*/ 11114 w 11256"/>
              <a:gd name="T45" fmla="*/ 4659 h 11213"/>
              <a:gd name="T46" fmla="*/ 11209 w 11256"/>
              <a:gd name="T47" fmla="*/ 4253 h 11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256" h="11213">
                <a:moveTo>
                  <a:pt x="11209" y="4253"/>
                </a:moveTo>
                <a:cubicBezTo>
                  <a:pt x="11161" y="4111"/>
                  <a:pt x="11039" y="4008"/>
                  <a:pt x="10891" y="3984"/>
                </a:cubicBezTo>
                <a:lnTo>
                  <a:pt x="7510" y="3462"/>
                </a:lnTo>
                <a:lnTo>
                  <a:pt x="6001" y="230"/>
                </a:lnTo>
                <a:cubicBezTo>
                  <a:pt x="5934" y="90"/>
                  <a:pt x="5795" y="0"/>
                  <a:pt x="5640" y="0"/>
                </a:cubicBezTo>
                <a:lnTo>
                  <a:pt x="5640" y="0"/>
                </a:lnTo>
                <a:cubicBezTo>
                  <a:pt x="5485" y="0"/>
                  <a:pt x="5345" y="88"/>
                  <a:pt x="5279" y="230"/>
                </a:cubicBezTo>
                <a:lnTo>
                  <a:pt x="3756" y="3455"/>
                </a:lnTo>
                <a:lnTo>
                  <a:pt x="370" y="3965"/>
                </a:lnTo>
                <a:cubicBezTo>
                  <a:pt x="221" y="3986"/>
                  <a:pt x="99" y="4090"/>
                  <a:pt x="49" y="4231"/>
                </a:cubicBezTo>
                <a:cubicBezTo>
                  <a:pt x="0" y="4373"/>
                  <a:pt x="36" y="4530"/>
                  <a:pt x="142" y="4638"/>
                </a:cubicBezTo>
                <a:lnTo>
                  <a:pt x="2597" y="7164"/>
                </a:lnTo>
                <a:lnTo>
                  <a:pt x="2010" y="10725"/>
                </a:lnTo>
                <a:cubicBezTo>
                  <a:pt x="1984" y="10875"/>
                  <a:pt x="2049" y="11028"/>
                  <a:pt x="2174" y="11116"/>
                </a:cubicBezTo>
                <a:cubicBezTo>
                  <a:pt x="2298" y="11204"/>
                  <a:pt x="2464" y="11213"/>
                  <a:pt x="2597" y="11140"/>
                </a:cubicBezTo>
                <a:lnTo>
                  <a:pt x="5620" y="9478"/>
                </a:lnTo>
                <a:lnTo>
                  <a:pt x="8637" y="11151"/>
                </a:lnTo>
                <a:cubicBezTo>
                  <a:pt x="8697" y="11183"/>
                  <a:pt x="8764" y="11200"/>
                  <a:pt x="8831" y="11200"/>
                </a:cubicBezTo>
                <a:lnTo>
                  <a:pt x="8839" y="11200"/>
                </a:lnTo>
                <a:cubicBezTo>
                  <a:pt x="9061" y="11200"/>
                  <a:pt x="9239" y="11022"/>
                  <a:pt x="9239" y="10800"/>
                </a:cubicBezTo>
                <a:cubicBezTo>
                  <a:pt x="9239" y="10751"/>
                  <a:pt x="9231" y="10703"/>
                  <a:pt x="9213" y="10658"/>
                </a:cubicBezTo>
                <a:lnTo>
                  <a:pt x="8652" y="7175"/>
                </a:lnTo>
                <a:lnTo>
                  <a:pt x="11114" y="4659"/>
                </a:lnTo>
                <a:cubicBezTo>
                  <a:pt x="11219" y="4552"/>
                  <a:pt x="11256" y="4395"/>
                  <a:pt x="11209" y="425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rgbClr val="EF0C1F">
                  <a:alpha val="0"/>
                </a:srgb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PA_淘宝网chenying0907出品 339">
            <a:extLst>
              <a:ext uri="{FF2B5EF4-FFF2-40B4-BE49-F238E27FC236}">
                <a16:creationId xmlns:a16="http://schemas.microsoft.com/office/drawing/2014/main" id="{AF73E56E-4467-8F93-7D68-8C135AC39C82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23274" y="0"/>
            <a:ext cx="1018227" cy="923330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 algn="ctr"/>
            <a:r>
              <a:rPr lang="en-US" altLang="zh-CN" sz="5400" dirty="0">
                <a:gradFill>
                  <a:gsLst>
                    <a:gs pos="79000">
                      <a:schemeClr val="tx1">
                        <a:alpha val="0"/>
                      </a:schemeClr>
                    </a:gs>
                    <a:gs pos="46000">
                      <a:schemeClr val="tx1"/>
                    </a:gs>
                  </a:gsLst>
                  <a:lin ang="5400000" scaled="1"/>
                </a:gradFill>
                <a:latin typeface="阿里巴巴普惠体 2.0 115 Black" panose="00020600040101010101" pitchFamily="18" charset="-122"/>
                <a:ea typeface="阿里巴巴普惠体 2.0 115 Black" panose="00020600040101010101" pitchFamily="18" charset="-122"/>
                <a:cs typeface="阿里巴巴普惠体 2.0 115 Black" panose="00020600040101010101" pitchFamily="18" charset="-122"/>
                <a:sym typeface="+mn-lt"/>
              </a:rPr>
              <a:t>02</a:t>
            </a:r>
          </a:p>
        </p:txBody>
      </p: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2CD744F9-3D7B-3D91-4039-A0FA01F352EE}"/>
              </a:ext>
            </a:extLst>
          </p:cNvPr>
          <p:cNvGrpSpPr/>
          <p:nvPr/>
        </p:nvGrpSpPr>
        <p:grpSpPr>
          <a:xfrm>
            <a:off x="1067013" y="1237174"/>
            <a:ext cx="3977881" cy="2904198"/>
            <a:chOff x="486383" y="832587"/>
            <a:chExt cx="5077831" cy="3707257"/>
          </a:xfrm>
        </p:grpSpPr>
        <p:sp>
          <p:nvSpPr>
            <p:cNvPr id="6" name="Oval 4">
              <a:extLst>
                <a:ext uri="{FF2B5EF4-FFF2-40B4-BE49-F238E27FC236}">
                  <a16:creationId xmlns:a16="http://schemas.microsoft.com/office/drawing/2014/main" id="{1CC28BCE-937F-D564-F149-249782A63C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9277" y="832587"/>
              <a:ext cx="956779" cy="970953"/>
            </a:xfrm>
            <a:prstGeom prst="ellipse">
              <a:avLst/>
            </a:prstGeom>
            <a:solidFill>
              <a:schemeClr val="tx2"/>
            </a:solidFill>
            <a:ln w="12700">
              <a:noFill/>
              <a:round/>
              <a:headEnd/>
              <a:tailEnd/>
            </a:ln>
            <a:effectLst/>
          </p:spPr>
          <p:txBody>
            <a:bodyPr wrap="none" lIns="72148" tIns="36075" rIns="72148" bIns="36075" anchor="ctr"/>
            <a:lstStyle/>
            <a:p>
              <a:endParaRPr lang="ko-KR" altLang="en-US" sz="1200">
                <a:solidFill>
                  <a:srgbClr val="B1A477"/>
                </a:solidFill>
                <a:cs typeface="+mn-ea"/>
                <a:sym typeface="+mn-lt"/>
              </a:endParaRPr>
            </a:p>
          </p:txBody>
        </p:sp>
        <p:sp>
          <p:nvSpPr>
            <p:cNvPr id="7" name="Oval 4">
              <a:extLst>
                <a:ext uri="{FF2B5EF4-FFF2-40B4-BE49-F238E27FC236}">
                  <a16:creationId xmlns:a16="http://schemas.microsoft.com/office/drawing/2014/main" id="{6A0B0BD1-C379-C0C3-1F9E-8C667F744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8479" y="832587"/>
              <a:ext cx="956779" cy="970953"/>
            </a:xfrm>
            <a:prstGeom prst="ellipse">
              <a:avLst/>
            </a:prstGeom>
            <a:solidFill>
              <a:schemeClr val="bg2"/>
            </a:solidFill>
            <a:ln w="12700">
              <a:noFill/>
              <a:round/>
              <a:headEnd/>
              <a:tailEnd/>
            </a:ln>
          </p:spPr>
          <p:txBody>
            <a:bodyPr wrap="none" lIns="72148" tIns="36075" rIns="72148" bIns="36075" anchor="ctr"/>
            <a:lstStyle/>
            <a:p>
              <a:endParaRPr lang="ko-KR" altLang="en-US" sz="1200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8" name="Oval 4">
              <a:extLst>
                <a:ext uri="{FF2B5EF4-FFF2-40B4-BE49-F238E27FC236}">
                  <a16:creationId xmlns:a16="http://schemas.microsoft.com/office/drawing/2014/main" id="{325334C5-042A-9646-0816-D168AEE598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9138" y="1136280"/>
              <a:ext cx="1308991" cy="1328384"/>
            </a:xfrm>
            <a:prstGeom prst="ellipse">
              <a:avLst/>
            </a:prstGeom>
            <a:solidFill>
              <a:schemeClr val="tx2"/>
            </a:solidFill>
            <a:ln w="12700">
              <a:noFill/>
              <a:round/>
              <a:headEnd/>
              <a:tailEnd/>
            </a:ln>
            <a:effectLst/>
          </p:spPr>
          <p:txBody>
            <a:bodyPr wrap="none" lIns="72148" tIns="36075" rIns="72148" bIns="36075" anchor="ctr"/>
            <a:lstStyle/>
            <a:p>
              <a:endParaRPr lang="ko-KR" altLang="en-US" sz="1200">
                <a:solidFill>
                  <a:srgbClr val="B1A477"/>
                </a:solidFill>
                <a:cs typeface="+mn-ea"/>
                <a:sym typeface="+mn-lt"/>
              </a:endParaRPr>
            </a:p>
          </p:txBody>
        </p:sp>
        <p:sp>
          <p:nvSpPr>
            <p:cNvPr id="9" name="Oval 4">
              <a:extLst>
                <a:ext uri="{FF2B5EF4-FFF2-40B4-BE49-F238E27FC236}">
                  <a16:creationId xmlns:a16="http://schemas.microsoft.com/office/drawing/2014/main" id="{A83E19F1-4297-BF42-DA5C-E73E080CC4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9138" y="1532938"/>
              <a:ext cx="1308991" cy="931727"/>
            </a:xfrm>
            <a:custGeom>
              <a:avLst/>
              <a:gdLst/>
              <a:ahLst/>
              <a:cxnLst/>
              <a:rect l="l" t="t" r="r" b="b"/>
              <a:pathLst>
                <a:path w="1667532" h="1169451">
                  <a:moveTo>
                    <a:pt x="71654" y="0"/>
                  </a:moveTo>
                  <a:lnTo>
                    <a:pt x="1595878" y="0"/>
                  </a:lnTo>
                  <a:cubicBezTo>
                    <a:pt x="1642324" y="102389"/>
                    <a:pt x="1667532" y="216148"/>
                    <a:pt x="1667532" y="335794"/>
                  </a:cubicBezTo>
                  <a:cubicBezTo>
                    <a:pt x="1667532" y="796210"/>
                    <a:pt x="1294242" y="1169451"/>
                    <a:pt x="833766" y="1169451"/>
                  </a:cubicBezTo>
                  <a:cubicBezTo>
                    <a:pt x="373290" y="1169451"/>
                    <a:pt x="0" y="796210"/>
                    <a:pt x="0" y="335794"/>
                  </a:cubicBezTo>
                  <a:cubicBezTo>
                    <a:pt x="0" y="216148"/>
                    <a:pt x="25208" y="102389"/>
                    <a:pt x="71654" y="0"/>
                  </a:cubicBezTo>
                  <a:close/>
                </a:path>
              </a:pathLst>
            </a:custGeom>
            <a:solidFill>
              <a:schemeClr val="bg2"/>
            </a:solidFill>
            <a:ln w="12700">
              <a:noFill/>
              <a:round/>
              <a:headEnd/>
              <a:tailEnd/>
            </a:ln>
          </p:spPr>
          <p:txBody>
            <a:bodyPr wrap="none" lIns="72148" tIns="36075" rIns="72148" bIns="36075" anchor="ctr"/>
            <a:lstStyle/>
            <a:p>
              <a:endParaRPr lang="ko-KR" altLang="en-US" sz="1200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10" name="Oval 4">
              <a:extLst>
                <a:ext uri="{FF2B5EF4-FFF2-40B4-BE49-F238E27FC236}">
                  <a16:creationId xmlns:a16="http://schemas.microsoft.com/office/drawing/2014/main" id="{8E15B406-6973-04C6-6EFF-79A7578372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4377" y="1746396"/>
              <a:ext cx="1613309" cy="1637424"/>
            </a:xfrm>
            <a:prstGeom prst="ellipse">
              <a:avLst/>
            </a:prstGeom>
            <a:solidFill>
              <a:schemeClr val="tx2"/>
            </a:solidFill>
            <a:ln w="12700">
              <a:noFill/>
              <a:round/>
              <a:headEnd/>
              <a:tailEnd/>
            </a:ln>
            <a:effectLst/>
          </p:spPr>
          <p:txBody>
            <a:bodyPr wrap="none" lIns="72148" tIns="36075" rIns="72148" bIns="36075" anchor="ctr"/>
            <a:lstStyle/>
            <a:p>
              <a:endParaRPr lang="ko-KR" altLang="en-US" sz="1200">
                <a:solidFill>
                  <a:srgbClr val="B1A477"/>
                </a:solidFill>
                <a:cs typeface="+mn-ea"/>
                <a:sym typeface="+mn-lt"/>
              </a:endParaRPr>
            </a:p>
          </p:txBody>
        </p:sp>
        <p:sp>
          <p:nvSpPr>
            <p:cNvPr id="11" name="Oval 4">
              <a:extLst>
                <a:ext uri="{FF2B5EF4-FFF2-40B4-BE49-F238E27FC236}">
                  <a16:creationId xmlns:a16="http://schemas.microsoft.com/office/drawing/2014/main" id="{46559C14-5A84-CD3A-9FEB-091040949B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4377" y="2551363"/>
              <a:ext cx="1613309" cy="832458"/>
            </a:xfrm>
            <a:custGeom>
              <a:avLst/>
              <a:gdLst/>
              <a:ahLst/>
              <a:cxnLst/>
              <a:rect l="l" t="t" r="r" b="b"/>
              <a:pathLst>
                <a:path w="2055204" h="1044854">
                  <a:moveTo>
                    <a:pt x="871" y="0"/>
                  </a:moveTo>
                  <a:lnTo>
                    <a:pt x="2054333" y="0"/>
                  </a:lnTo>
                  <a:cubicBezTo>
                    <a:pt x="2055157" y="5732"/>
                    <a:pt x="2055204" y="11487"/>
                    <a:pt x="2055204" y="17253"/>
                  </a:cubicBezTo>
                  <a:cubicBezTo>
                    <a:pt x="2055204" y="584781"/>
                    <a:pt x="1595131" y="1044854"/>
                    <a:pt x="1027602" y="1044854"/>
                  </a:cubicBezTo>
                  <a:cubicBezTo>
                    <a:pt x="460073" y="1044854"/>
                    <a:pt x="0" y="584781"/>
                    <a:pt x="0" y="17253"/>
                  </a:cubicBezTo>
                  <a:close/>
                </a:path>
              </a:pathLst>
            </a:custGeom>
            <a:solidFill>
              <a:schemeClr val="bg2"/>
            </a:solidFill>
            <a:ln w="12700">
              <a:noFill/>
              <a:round/>
              <a:headEnd/>
              <a:tailEnd/>
            </a:ln>
          </p:spPr>
          <p:txBody>
            <a:bodyPr wrap="none" lIns="72148" tIns="36075" rIns="72148" bIns="36075" anchor="ctr"/>
            <a:lstStyle/>
            <a:p>
              <a:endParaRPr lang="ko-KR" altLang="en-US" sz="1200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12" name="Oval 4">
              <a:extLst>
                <a:ext uri="{FF2B5EF4-FFF2-40B4-BE49-F238E27FC236}">
                  <a16:creationId xmlns:a16="http://schemas.microsoft.com/office/drawing/2014/main" id="{DB90386D-8523-F144-5A3A-6827125AD1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383" y="2530083"/>
              <a:ext cx="1980161" cy="2009761"/>
            </a:xfrm>
            <a:prstGeom prst="ellipse">
              <a:avLst/>
            </a:prstGeom>
            <a:solidFill>
              <a:schemeClr val="tx2"/>
            </a:solidFill>
            <a:ln w="12700">
              <a:noFill/>
              <a:round/>
              <a:headEnd/>
              <a:tailEnd/>
            </a:ln>
            <a:effectLst/>
          </p:spPr>
          <p:txBody>
            <a:bodyPr wrap="none" lIns="72148" tIns="36075" rIns="72148" bIns="36075" anchor="ctr"/>
            <a:lstStyle/>
            <a:p>
              <a:endParaRPr lang="ko-KR" altLang="en-US" sz="1200">
                <a:solidFill>
                  <a:srgbClr val="B1A477"/>
                </a:solidFill>
                <a:cs typeface="+mn-ea"/>
                <a:sym typeface="+mn-lt"/>
              </a:endParaRPr>
            </a:p>
          </p:txBody>
        </p:sp>
        <p:sp>
          <p:nvSpPr>
            <p:cNvPr id="13" name="Oval 4">
              <a:extLst>
                <a:ext uri="{FF2B5EF4-FFF2-40B4-BE49-F238E27FC236}">
                  <a16:creationId xmlns:a16="http://schemas.microsoft.com/office/drawing/2014/main" id="{60539A94-10AC-E772-42FB-8BB0255CC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986" y="4098853"/>
              <a:ext cx="1638957" cy="440990"/>
            </a:xfrm>
            <a:custGeom>
              <a:avLst/>
              <a:gdLst/>
              <a:ahLst/>
              <a:cxnLst/>
              <a:rect l="l" t="t" r="r" b="b"/>
              <a:pathLst>
                <a:path w="2087877" h="553506">
                  <a:moveTo>
                    <a:pt x="0" y="0"/>
                  </a:moveTo>
                  <a:lnTo>
                    <a:pt x="2087877" y="0"/>
                  </a:lnTo>
                  <a:cubicBezTo>
                    <a:pt x="1861113" y="334090"/>
                    <a:pt x="1478149" y="553506"/>
                    <a:pt x="1043938" y="553506"/>
                  </a:cubicBezTo>
                  <a:cubicBezTo>
                    <a:pt x="609727" y="553506"/>
                    <a:pt x="226764" y="334090"/>
                    <a:pt x="0" y="0"/>
                  </a:cubicBezTo>
                  <a:close/>
                </a:path>
              </a:pathLst>
            </a:custGeom>
            <a:solidFill>
              <a:srgbClr val="4D4D4D"/>
            </a:solidFill>
            <a:ln w="12700">
              <a:noFill/>
              <a:round/>
              <a:headEnd/>
              <a:tailEnd/>
            </a:ln>
          </p:spPr>
          <p:txBody>
            <a:bodyPr wrap="none" lIns="72148" tIns="36075" rIns="72148" bIns="36075" anchor="ctr"/>
            <a:lstStyle/>
            <a:p>
              <a:endParaRPr lang="ko-KR" altLang="en-US" sz="1200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14" name="淘宝网chenying0907出品 32">
              <a:extLst>
                <a:ext uri="{FF2B5EF4-FFF2-40B4-BE49-F238E27FC236}">
                  <a16:creationId xmlns:a16="http://schemas.microsoft.com/office/drawing/2014/main" id="{FB7811B8-DB15-C4B0-3892-D9E0E828CA13}"/>
                </a:ext>
              </a:extLst>
            </p:cNvPr>
            <p:cNvSpPr txBox="1"/>
            <p:nvPr/>
          </p:nvSpPr>
          <p:spPr>
            <a:xfrm>
              <a:off x="839354" y="3331311"/>
              <a:ext cx="1217310" cy="407306"/>
            </a:xfrm>
            <a:prstGeom prst="rect">
              <a:avLst/>
            </a:prstGeom>
            <a:noFill/>
          </p:spPr>
          <p:txBody>
            <a:bodyPr wrap="none" lIns="72148" tIns="36075" rIns="72148" bIns="36075" rtlCol="0" anchor="ctr">
              <a:spAutoFit/>
            </a:bodyPr>
            <a:lstStyle/>
            <a:p>
              <a:r>
                <a:rPr lang="zh-CN" altLang="en-US" sz="1600" b="1" dirty="0">
                  <a:cs typeface="+mn-ea"/>
                  <a:sym typeface="+mn-lt"/>
                </a:rPr>
                <a:t>添加文本</a:t>
              </a:r>
            </a:p>
          </p:txBody>
        </p:sp>
        <p:sp>
          <p:nvSpPr>
            <p:cNvPr id="15" name="淘宝网chenying0907出品 33">
              <a:extLst>
                <a:ext uri="{FF2B5EF4-FFF2-40B4-BE49-F238E27FC236}">
                  <a16:creationId xmlns:a16="http://schemas.microsoft.com/office/drawing/2014/main" id="{A21B92DD-6C08-21BF-6F27-751128F206BC}"/>
                </a:ext>
              </a:extLst>
            </p:cNvPr>
            <p:cNvSpPr txBox="1"/>
            <p:nvPr/>
          </p:nvSpPr>
          <p:spPr>
            <a:xfrm>
              <a:off x="2201843" y="2072224"/>
              <a:ext cx="1086349" cy="368017"/>
            </a:xfrm>
            <a:prstGeom prst="rect">
              <a:avLst/>
            </a:prstGeom>
            <a:noFill/>
          </p:spPr>
          <p:txBody>
            <a:bodyPr wrap="none" lIns="72148" tIns="36075" rIns="72148" bIns="36075" rtlCol="0" anchor="ctr">
              <a:spAutoFit/>
            </a:bodyPr>
            <a:lstStyle/>
            <a:p>
              <a:r>
                <a:rPr lang="zh-CN" altLang="en-US" sz="1400" b="1" dirty="0">
                  <a:cs typeface="+mn-ea"/>
                  <a:sym typeface="+mn-lt"/>
                </a:rPr>
                <a:t>添加文本</a:t>
              </a:r>
            </a:p>
          </p:txBody>
        </p:sp>
        <p:sp>
          <p:nvSpPr>
            <p:cNvPr id="16" name="淘宝网chenying0907出品 34">
              <a:extLst>
                <a:ext uri="{FF2B5EF4-FFF2-40B4-BE49-F238E27FC236}">
                  <a16:creationId xmlns:a16="http://schemas.microsoft.com/office/drawing/2014/main" id="{86965E65-D19D-60E7-35A5-01D57326816A}"/>
                </a:ext>
              </a:extLst>
            </p:cNvPr>
            <p:cNvSpPr txBox="1"/>
            <p:nvPr/>
          </p:nvSpPr>
          <p:spPr>
            <a:xfrm>
              <a:off x="3358485" y="1650527"/>
              <a:ext cx="955388" cy="328730"/>
            </a:xfrm>
            <a:prstGeom prst="rect">
              <a:avLst/>
            </a:prstGeom>
            <a:noFill/>
          </p:spPr>
          <p:txBody>
            <a:bodyPr wrap="none" lIns="72148" tIns="36075" rIns="72148" bIns="36075" rtlCol="0" anchor="ctr">
              <a:spAutoFit/>
            </a:bodyPr>
            <a:lstStyle/>
            <a:p>
              <a:r>
                <a:rPr lang="zh-CN" altLang="en-US" sz="1200" b="1" dirty="0">
                  <a:cs typeface="+mn-ea"/>
                  <a:sym typeface="+mn-lt"/>
                </a:rPr>
                <a:t>添加文本</a:t>
              </a:r>
            </a:p>
          </p:txBody>
        </p:sp>
        <p:cxnSp>
          <p:nvCxnSpPr>
            <p:cNvPr id="17" name="淘宝网chenying0907出品 35">
              <a:extLst>
                <a:ext uri="{FF2B5EF4-FFF2-40B4-BE49-F238E27FC236}">
                  <a16:creationId xmlns:a16="http://schemas.microsoft.com/office/drawing/2014/main" id="{9CFC5818-CC05-3290-EC6E-DD9252D76B71}"/>
                </a:ext>
              </a:extLst>
            </p:cNvPr>
            <p:cNvCxnSpPr/>
            <p:nvPr/>
          </p:nvCxnSpPr>
          <p:spPr>
            <a:xfrm>
              <a:off x="4964656" y="1067489"/>
              <a:ext cx="599557" cy="0"/>
            </a:xfrm>
            <a:prstGeom prst="line">
              <a:avLst/>
            </a:prstGeom>
            <a:noFill/>
            <a:ln w="9525">
              <a:solidFill>
                <a:schemeClr val="tx2"/>
              </a:solidFill>
              <a:prstDash val="sysDot"/>
              <a:headEnd type="oval"/>
              <a:tailEnd type="oval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8" name="淘宝网chenying0907出品 36">
              <a:extLst>
                <a:ext uri="{FF2B5EF4-FFF2-40B4-BE49-F238E27FC236}">
                  <a16:creationId xmlns:a16="http://schemas.microsoft.com/office/drawing/2014/main" id="{E0EC7DEB-695A-0084-B82B-2B1E65222458}"/>
                </a:ext>
              </a:extLst>
            </p:cNvPr>
            <p:cNvCxnSpPr/>
            <p:nvPr/>
          </p:nvCxnSpPr>
          <p:spPr>
            <a:xfrm>
              <a:off x="3824870" y="2049603"/>
              <a:ext cx="1739344" cy="0"/>
            </a:xfrm>
            <a:prstGeom prst="line">
              <a:avLst/>
            </a:prstGeom>
            <a:noFill/>
            <a:ln w="9525">
              <a:solidFill>
                <a:schemeClr val="tx2"/>
              </a:solidFill>
              <a:prstDash val="sysDot"/>
              <a:headEnd type="oval"/>
              <a:tailEnd type="oval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9" name="淘宝网chenying0907出品 37">
              <a:extLst>
                <a:ext uri="{FF2B5EF4-FFF2-40B4-BE49-F238E27FC236}">
                  <a16:creationId xmlns:a16="http://schemas.microsoft.com/office/drawing/2014/main" id="{0F2D2619-EE22-22AC-EBF2-01809B62D551}"/>
                </a:ext>
              </a:extLst>
            </p:cNvPr>
            <p:cNvCxnSpPr/>
            <p:nvPr/>
          </p:nvCxnSpPr>
          <p:spPr>
            <a:xfrm>
              <a:off x="2713996" y="3076334"/>
              <a:ext cx="2850216" cy="0"/>
            </a:xfrm>
            <a:prstGeom prst="line">
              <a:avLst/>
            </a:prstGeom>
            <a:noFill/>
            <a:ln w="9525">
              <a:solidFill>
                <a:schemeClr val="tx2"/>
              </a:solidFill>
              <a:prstDash val="sysDot"/>
              <a:headEnd type="oval"/>
              <a:tailEnd type="oval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0" name="淘宝网chenying0907出品 38">
              <a:extLst>
                <a:ext uri="{FF2B5EF4-FFF2-40B4-BE49-F238E27FC236}">
                  <a16:creationId xmlns:a16="http://schemas.microsoft.com/office/drawing/2014/main" id="{0A618D88-1B1F-F087-33CF-F40B8D0F3232}"/>
                </a:ext>
              </a:extLst>
            </p:cNvPr>
            <p:cNvCxnSpPr/>
            <p:nvPr/>
          </p:nvCxnSpPr>
          <p:spPr>
            <a:xfrm>
              <a:off x="1476463" y="4319349"/>
              <a:ext cx="4087749" cy="0"/>
            </a:xfrm>
            <a:prstGeom prst="line">
              <a:avLst/>
            </a:prstGeom>
            <a:noFill/>
            <a:ln w="9525">
              <a:solidFill>
                <a:schemeClr val="bg1">
                  <a:lumMod val="50000"/>
                </a:schemeClr>
              </a:solidFill>
              <a:prstDash val="sysDot"/>
              <a:headEnd type="oval"/>
              <a:tailEnd type="oval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21" name="淘宝网chenying0907出品 43">
              <a:extLst>
                <a:ext uri="{FF2B5EF4-FFF2-40B4-BE49-F238E27FC236}">
                  <a16:creationId xmlns:a16="http://schemas.microsoft.com/office/drawing/2014/main" id="{FB1AFC59-7F60-4B81-0658-9E6ECA82D46A}"/>
                </a:ext>
              </a:extLst>
            </p:cNvPr>
            <p:cNvSpPr txBox="1"/>
            <p:nvPr/>
          </p:nvSpPr>
          <p:spPr>
            <a:xfrm>
              <a:off x="4243110" y="1067489"/>
              <a:ext cx="832613" cy="289441"/>
            </a:xfrm>
            <a:prstGeom prst="rect">
              <a:avLst/>
            </a:prstGeom>
            <a:noFill/>
          </p:spPr>
          <p:txBody>
            <a:bodyPr wrap="none" lIns="72148" tIns="36075" rIns="72148" bIns="36075" rtlCol="0" anchor="ctr">
              <a:spAutoFit/>
            </a:bodyPr>
            <a:lstStyle/>
            <a:p>
              <a:r>
                <a:rPr lang="zh-CN" altLang="en-US" sz="1000" b="1" dirty="0">
                  <a:cs typeface="+mn-ea"/>
                  <a:sym typeface="+mn-lt"/>
                </a:rPr>
                <a:t>添加文本</a:t>
              </a:r>
            </a:p>
          </p:txBody>
        </p:sp>
      </p:grpSp>
      <p:grpSp>
        <p:nvGrpSpPr>
          <p:cNvPr id="23" name="组合 22">
            <a:extLst>
              <a:ext uri="{FF2B5EF4-FFF2-40B4-BE49-F238E27FC236}">
                <a16:creationId xmlns:a16="http://schemas.microsoft.com/office/drawing/2014/main" id="{F522FBF6-221D-9BED-3F73-D5FCAA24EF52}"/>
              </a:ext>
            </a:extLst>
          </p:cNvPr>
          <p:cNvGrpSpPr/>
          <p:nvPr/>
        </p:nvGrpSpPr>
        <p:grpSpPr>
          <a:xfrm>
            <a:off x="5187083" y="915301"/>
            <a:ext cx="3417365" cy="812289"/>
            <a:chOff x="585461" y="1105781"/>
            <a:chExt cx="3417365" cy="812289"/>
          </a:xfrm>
        </p:grpSpPr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E73B49B1-78A5-71B2-D79D-F865089A1B1D}"/>
                </a:ext>
              </a:extLst>
            </p:cNvPr>
            <p:cNvSpPr txBox="1"/>
            <p:nvPr/>
          </p:nvSpPr>
          <p:spPr>
            <a:xfrm>
              <a:off x="585461" y="1105781"/>
              <a:ext cx="2520281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solidFill>
                    <a:schemeClr val="bg1">
                      <a:lumMod val="50000"/>
                    </a:schemeClr>
                  </a:solidFill>
                </a:rPr>
                <a:t>添加标题文本</a:t>
              </a:r>
            </a:p>
          </p:txBody>
        </p:sp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id="{0ACB8C2C-C2B6-A41F-6645-2847F369FBE9}"/>
                </a:ext>
              </a:extLst>
            </p:cNvPr>
            <p:cNvSpPr txBox="1"/>
            <p:nvPr/>
          </p:nvSpPr>
          <p:spPr>
            <a:xfrm>
              <a:off x="585461" y="1385617"/>
              <a:ext cx="341736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000" dirty="0">
                  <a:solidFill>
                    <a:schemeClr val="tx1">
                      <a:lumMod val="65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</p:grpSp>
      <p:grpSp>
        <p:nvGrpSpPr>
          <p:cNvPr id="29" name="组合 28">
            <a:extLst>
              <a:ext uri="{FF2B5EF4-FFF2-40B4-BE49-F238E27FC236}">
                <a16:creationId xmlns:a16="http://schemas.microsoft.com/office/drawing/2014/main" id="{A8B72EE9-B344-21CE-5CAF-5DE23B5D98BA}"/>
              </a:ext>
            </a:extLst>
          </p:cNvPr>
          <p:cNvGrpSpPr/>
          <p:nvPr/>
        </p:nvGrpSpPr>
        <p:grpSpPr>
          <a:xfrm>
            <a:off x="5187083" y="1785816"/>
            <a:ext cx="3417365" cy="812289"/>
            <a:chOff x="585461" y="1105781"/>
            <a:chExt cx="3417365" cy="812289"/>
          </a:xfrm>
        </p:grpSpPr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BBF1BDCE-5034-F9F4-D821-73D1A3190824}"/>
                </a:ext>
              </a:extLst>
            </p:cNvPr>
            <p:cNvSpPr txBox="1"/>
            <p:nvPr/>
          </p:nvSpPr>
          <p:spPr>
            <a:xfrm>
              <a:off x="585461" y="1105781"/>
              <a:ext cx="2520281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solidFill>
                    <a:schemeClr val="bg1">
                      <a:lumMod val="50000"/>
                    </a:schemeClr>
                  </a:solidFill>
                </a:rPr>
                <a:t>添加标题文本</a:t>
              </a:r>
            </a:p>
          </p:txBody>
        </p:sp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id="{23789676-E896-568E-8D73-E0B123D4F2F0}"/>
                </a:ext>
              </a:extLst>
            </p:cNvPr>
            <p:cNvSpPr txBox="1"/>
            <p:nvPr/>
          </p:nvSpPr>
          <p:spPr>
            <a:xfrm>
              <a:off x="585461" y="1385617"/>
              <a:ext cx="341736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000" dirty="0">
                  <a:solidFill>
                    <a:schemeClr val="tx1">
                      <a:lumMod val="65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</p:grp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58B7408B-AE65-216A-FB9A-F542A299A5BD}"/>
              </a:ext>
            </a:extLst>
          </p:cNvPr>
          <p:cNvGrpSpPr/>
          <p:nvPr/>
        </p:nvGrpSpPr>
        <p:grpSpPr>
          <a:xfrm>
            <a:off x="5187083" y="2656331"/>
            <a:ext cx="3417365" cy="812289"/>
            <a:chOff x="585461" y="1105781"/>
            <a:chExt cx="3417365" cy="812289"/>
          </a:xfrm>
        </p:grpSpPr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70593067-9EAC-72FC-3250-42299E226CA9}"/>
                </a:ext>
              </a:extLst>
            </p:cNvPr>
            <p:cNvSpPr txBox="1"/>
            <p:nvPr/>
          </p:nvSpPr>
          <p:spPr>
            <a:xfrm>
              <a:off x="585461" y="1105781"/>
              <a:ext cx="2520281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solidFill>
                    <a:schemeClr val="bg1">
                      <a:lumMod val="50000"/>
                    </a:schemeClr>
                  </a:solidFill>
                </a:rPr>
                <a:t>添加标题文本</a:t>
              </a:r>
            </a:p>
          </p:txBody>
        </p:sp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B7878725-793C-29F9-1DE7-BE9AE9E3C016}"/>
                </a:ext>
              </a:extLst>
            </p:cNvPr>
            <p:cNvSpPr txBox="1"/>
            <p:nvPr/>
          </p:nvSpPr>
          <p:spPr>
            <a:xfrm>
              <a:off x="585461" y="1385617"/>
              <a:ext cx="341736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000" dirty="0">
                  <a:solidFill>
                    <a:schemeClr val="tx1">
                      <a:lumMod val="65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</p:grpSp>
      <p:grpSp>
        <p:nvGrpSpPr>
          <p:cNvPr id="35" name="组合 34">
            <a:extLst>
              <a:ext uri="{FF2B5EF4-FFF2-40B4-BE49-F238E27FC236}">
                <a16:creationId xmlns:a16="http://schemas.microsoft.com/office/drawing/2014/main" id="{30852EB7-6B41-79BC-725C-80599703A3CE}"/>
              </a:ext>
            </a:extLst>
          </p:cNvPr>
          <p:cNvGrpSpPr/>
          <p:nvPr/>
        </p:nvGrpSpPr>
        <p:grpSpPr>
          <a:xfrm>
            <a:off x="5187083" y="3526846"/>
            <a:ext cx="3417365" cy="812289"/>
            <a:chOff x="585461" y="1105781"/>
            <a:chExt cx="3417365" cy="812289"/>
          </a:xfrm>
        </p:grpSpPr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id="{D9F60CDE-001C-E887-FFDD-9398A74B8456}"/>
                </a:ext>
              </a:extLst>
            </p:cNvPr>
            <p:cNvSpPr txBox="1"/>
            <p:nvPr/>
          </p:nvSpPr>
          <p:spPr>
            <a:xfrm>
              <a:off x="585461" y="1105781"/>
              <a:ext cx="2520281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solidFill>
                    <a:schemeClr val="bg1">
                      <a:lumMod val="50000"/>
                    </a:schemeClr>
                  </a:solidFill>
                </a:rPr>
                <a:t>添加标题文本</a:t>
              </a:r>
            </a:p>
          </p:txBody>
        </p:sp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id="{60A765B1-E8B7-E1AB-46E1-2A1CB1FC4648}"/>
                </a:ext>
              </a:extLst>
            </p:cNvPr>
            <p:cNvSpPr txBox="1"/>
            <p:nvPr/>
          </p:nvSpPr>
          <p:spPr>
            <a:xfrm>
              <a:off x="585461" y="1385617"/>
              <a:ext cx="341736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000" dirty="0">
                  <a:solidFill>
                    <a:schemeClr val="tx1">
                      <a:lumMod val="65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1818468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: 形状 1">
            <a:extLst>
              <a:ext uri="{FF2B5EF4-FFF2-40B4-BE49-F238E27FC236}">
                <a16:creationId xmlns:a16="http://schemas.microsoft.com/office/drawing/2014/main" id="{BBA90F4D-C7FE-7B1B-BB1E-D7E295543B92}"/>
              </a:ext>
            </a:extLst>
          </p:cNvPr>
          <p:cNvSpPr/>
          <p:nvPr/>
        </p:nvSpPr>
        <p:spPr>
          <a:xfrm rot="10800000">
            <a:off x="0" y="296680"/>
            <a:ext cx="3806522" cy="380073"/>
          </a:xfrm>
          <a:custGeom>
            <a:avLst/>
            <a:gdLst>
              <a:gd name="connsiteX0" fmla="*/ 3806522 w 3806522"/>
              <a:gd name="connsiteY0" fmla="*/ 380073 h 380073"/>
              <a:gd name="connsiteX1" fmla="*/ 2771374 w 3806522"/>
              <a:gd name="connsiteY1" fmla="*/ 380073 h 380073"/>
              <a:gd name="connsiteX2" fmla="*/ 1042299 w 3806522"/>
              <a:gd name="connsiteY2" fmla="*/ 380073 h 380073"/>
              <a:gd name="connsiteX3" fmla="*/ 7151 w 3806522"/>
              <a:gd name="connsiteY3" fmla="*/ 380073 h 380073"/>
              <a:gd name="connsiteX4" fmla="*/ 193612 w 3806522"/>
              <a:gd name="connsiteY4" fmla="*/ 193612 h 380073"/>
              <a:gd name="connsiteX5" fmla="*/ 0 w 3806522"/>
              <a:gd name="connsiteY5" fmla="*/ 0 h 380073"/>
              <a:gd name="connsiteX6" fmla="*/ 1035148 w 3806522"/>
              <a:gd name="connsiteY6" fmla="*/ 0 h 380073"/>
              <a:gd name="connsiteX7" fmla="*/ 2771374 w 3806522"/>
              <a:gd name="connsiteY7" fmla="*/ 0 h 380073"/>
              <a:gd name="connsiteX8" fmla="*/ 3806522 w 3806522"/>
              <a:gd name="connsiteY8" fmla="*/ 0 h 380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06522" h="380073">
                <a:moveTo>
                  <a:pt x="3806522" y="380073"/>
                </a:moveTo>
                <a:lnTo>
                  <a:pt x="2771374" y="380073"/>
                </a:lnTo>
                <a:lnTo>
                  <a:pt x="1042299" y="380073"/>
                </a:lnTo>
                <a:lnTo>
                  <a:pt x="7151" y="380073"/>
                </a:lnTo>
                <a:lnTo>
                  <a:pt x="193612" y="193612"/>
                </a:lnTo>
                <a:lnTo>
                  <a:pt x="0" y="0"/>
                </a:lnTo>
                <a:lnTo>
                  <a:pt x="1035148" y="0"/>
                </a:lnTo>
                <a:lnTo>
                  <a:pt x="2771374" y="0"/>
                </a:lnTo>
                <a:lnTo>
                  <a:pt x="3806522" y="0"/>
                </a:lnTo>
                <a:close/>
              </a:path>
            </a:pathLst>
          </a:custGeom>
          <a:blipFill dpi="0" rotWithShape="1"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/>
          </a:p>
        </p:txBody>
      </p:sp>
      <p:sp>
        <p:nvSpPr>
          <p:cNvPr id="3" name="PA_淘宝网chenying0907出品 62">
            <a:extLst>
              <a:ext uri="{FF2B5EF4-FFF2-40B4-BE49-F238E27FC236}">
                <a16:creationId xmlns:a16="http://schemas.microsoft.com/office/drawing/2014/main" id="{863E38AC-9271-B6F3-F1C5-CE305A9E97BF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067013" y="332827"/>
            <a:ext cx="228085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1400" b="1" dirty="0">
                <a:cs typeface="+mn-ea"/>
                <a:sym typeface="+mn-lt"/>
              </a:rPr>
              <a:t>单击此处添加标题文本</a:t>
            </a:r>
            <a:endParaRPr lang="en-US" altLang="zh-CN" sz="1400" b="1" dirty="0">
              <a:cs typeface="+mn-ea"/>
              <a:sym typeface="+mn-lt"/>
            </a:endParaRPr>
          </a:p>
        </p:txBody>
      </p:sp>
      <p:sp>
        <p:nvSpPr>
          <p:cNvPr id="4" name="iconfont-1096-617929">
            <a:extLst>
              <a:ext uri="{FF2B5EF4-FFF2-40B4-BE49-F238E27FC236}">
                <a16:creationId xmlns:a16="http://schemas.microsoft.com/office/drawing/2014/main" id="{35C584DA-D218-BFD5-CBED-8AABB2BF9E76}"/>
              </a:ext>
            </a:extLst>
          </p:cNvPr>
          <p:cNvSpPr/>
          <p:nvPr/>
        </p:nvSpPr>
        <p:spPr>
          <a:xfrm rot="10800000">
            <a:off x="118840" y="357637"/>
            <a:ext cx="420711" cy="419075"/>
          </a:xfrm>
          <a:custGeom>
            <a:avLst/>
            <a:gdLst>
              <a:gd name="T0" fmla="*/ 11209 w 11256"/>
              <a:gd name="T1" fmla="*/ 4253 h 11213"/>
              <a:gd name="T2" fmla="*/ 10891 w 11256"/>
              <a:gd name="T3" fmla="*/ 3984 h 11213"/>
              <a:gd name="T4" fmla="*/ 7510 w 11256"/>
              <a:gd name="T5" fmla="*/ 3462 h 11213"/>
              <a:gd name="T6" fmla="*/ 6001 w 11256"/>
              <a:gd name="T7" fmla="*/ 230 h 11213"/>
              <a:gd name="T8" fmla="*/ 5640 w 11256"/>
              <a:gd name="T9" fmla="*/ 0 h 11213"/>
              <a:gd name="T10" fmla="*/ 5640 w 11256"/>
              <a:gd name="T11" fmla="*/ 0 h 11213"/>
              <a:gd name="T12" fmla="*/ 5279 w 11256"/>
              <a:gd name="T13" fmla="*/ 230 h 11213"/>
              <a:gd name="T14" fmla="*/ 3756 w 11256"/>
              <a:gd name="T15" fmla="*/ 3455 h 11213"/>
              <a:gd name="T16" fmla="*/ 370 w 11256"/>
              <a:gd name="T17" fmla="*/ 3965 h 11213"/>
              <a:gd name="T18" fmla="*/ 49 w 11256"/>
              <a:gd name="T19" fmla="*/ 4231 h 11213"/>
              <a:gd name="T20" fmla="*/ 142 w 11256"/>
              <a:gd name="T21" fmla="*/ 4638 h 11213"/>
              <a:gd name="T22" fmla="*/ 2597 w 11256"/>
              <a:gd name="T23" fmla="*/ 7164 h 11213"/>
              <a:gd name="T24" fmla="*/ 2010 w 11256"/>
              <a:gd name="T25" fmla="*/ 10725 h 11213"/>
              <a:gd name="T26" fmla="*/ 2174 w 11256"/>
              <a:gd name="T27" fmla="*/ 11116 h 11213"/>
              <a:gd name="T28" fmla="*/ 2597 w 11256"/>
              <a:gd name="T29" fmla="*/ 11140 h 11213"/>
              <a:gd name="T30" fmla="*/ 5620 w 11256"/>
              <a:gd name="T31" fmla="*/ 9478 h 11213"/>
              <a:gd name="T32" fmla="*/ 8637 w 11256"/>
              <a:gd name="T33" fmla="*/ 11151 h 11213"/>
              <a:gd name="T34" fmla="*/ 8831 w 11256"/>
              <a:gd name="T35" fmla="*/ 11200 h 11213"/>
              <a:gd name="T36" fmla="*/ 8839 w 11256"/>
              <a:gd name="T37" fmla="*/ 11200 h 11213"/>
              <a:gd name="T38" fmla="*/ 9239 w 11256"/>
              <a:gd name="T39" fmla="*/ 10800 h 11213"/>
              <a:gd name="T40" fmla="*/ 9213 w 11256"/>
              <a:gd name="T41" fmla="*/ 10658 h 11213"/>
              <a:gd name="T42" fmla="*/ 8652 w 11256"/>
              <a:gd name="T43" fmla="*/ 7175 h 11213"/>
              <a:gd name="T44" fmla="*/ 11114 w 11256"/>
              <a:gd name="T45" fmla="*/ 4659 h 11213"/>
              <a:gd name="T46" fmla="*/ 11209 w 11256"/>
              <a:gd name="T47" fmla="*/ 4253 h 11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256" h="11213">
                <a:moveTo>
                  <a:pt x="11209" y="4253"/>
                </a:moveTo>
                <a:cubicBezTo>
                  <a:pt x="11161" y="4111"/>
                  <a:pt x="11039" y="4008"/>
                  <a:pt x="10891" y="3984"/>
                </a:cubicBezTo>
                <a:lnTo>
                  <a:pt x="7510" y="3462"/>
                </a:lnTo>
                <a:lnTo>
                  <a:pt x="6001" y="230"/>
                </a:lnTo>
                <a:cubicBezTo>
                  <a:pt x="5934" y="90"/>
                  <a:pt x="5795" y="0"/>
                  <a:pt x="5640" y="0"/>
                </a:cubicBezTo>
                <a:lnTo>
                  <a:pt x="5640" y="0"/>
                </a:lnTo>
                <a:cubicBezTo>
                  <a:pt x="5485" y="0"/>
                  <a:pt x="5345" y="88"/>
                  <a:pt x="5279" y="230"/>
                </a:cubicBezTo>
                <a:lnTo>
                  <a:pt x="3756" y="3455"/>
                </a:lnTo>
                <a:lnTo>
                  <a:pt x="370" y="3965"/>
                </a:lnTo>
                <a:cubicBezTo>
                  <a:pt x="221" y="3986"/>
                  <a:pt x="99" y="4090"/>
                  <a:pt x="49" y="4231"/>
                </a:cubicBezTo>
                <a:cubicBezTo>
                  <a:pt x="0" y="4373"/>
                  <a:pt x="36" y="4530"/>
                  <a:pt x="142" y="4638"/>
                </a:cubicBezTo>
                <a:lnTo>
                  <a:pt x="2597" y="7164"/>
                </a:lnTo>
                <a:lnTo>
                  <a:pt x="2010" y="10725"/>
                </a:lnTo>
                <a:cubicBezTo>
                  <a:pt x="1984" y="10875"/>
                  <a:pt x="2049" y="11028"/>
                  <a:pt x="2174" y="11116"/>
                </a:cubicBezTo>
                <a:cubicBezTo>
                  <a:pt x="2298" y="11204"/>
                  <a:pt x="2464" y="11213"/>
                  <a:pt x="2597" y="11140"/>
                </a:cubicBezTo>
                <a:lnTo>
                  <a:pt x="5620" y="9478"/>
                </a:lnTo>
                <a:lnTo>
                  <a:pt x="8637" y="11151"/>
                </a:lnTo>
                <a:cubicBezTo>
                  <a:pt x="8697" y="11183"/>
                  <a:pt x="8764" y="11200"/>
                  <a:pt x="8831" y="11200"/>
                </a:cubicBezTo>
                <a:lnTo>
                  <a:pt x="8839" y="11200"/>
                </a:lnTo>
                <a:cubicBezTo>
                  <a:pt x="9061" y="11200"/>
                  <a:pt x="9239" y="11022"/>
                  <a:pt x="9239" y="10800"/>
                </a:cubicBezTo>
                <a:cubicBezTo>
                  <a:pt x="9239" y="10751"/>
                  <a:pt x="9231" y="10703"/>
                  <a:pt x="9213" y="10658"/>
                </a:cubicBezTo>
                <a:lnTo>
                  <a:pt x="8652" y="7175"/>
                </a:lnTo>
                <a:lnTo>
                  <a:pt x="11114" y="4659"/>
                </a:lnTo>
                <a:cubicBezTo>
                  <a:pt x="11219" y="4552"/>
                  <a:pt x="11256" y="4395"/>
                  <a:pt x="11209" y="425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rgbClr val="EF0C1F">
                  <a:alpha val="0"/>
                </a:srgb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PA_淘宝网chenying0907出品 339">
            <a:extLst>
              <a:ext uri="{FF2B5EF4-FFF2-40B4-BE49-F238E27FC236}">
                <a16:creationId xmlns:a16="http://schemas.microsoft.com/office/drawing/2014/main" id="{AF73E56E-4467-8F93-7D68-8C135AC39C82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23274" y="0"/>
            <a:ext cx="1018227" cy="923330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 algn="ctr"/>
            <a:r>
              <a:rPr lang="en-US" altLang="zh-CN" sz="5400" dirty="0">
                <a:gradFill>
                  <a:gsLst>
                    <a:gs pos="79000">
                      <a:schemeClr val="tx1">
                        <a:alpha val="0"/>
                      </a:schemeClr>
                    </a:gs>
                    <a:gs pos="46000">
                      <a:schemeClr val="tx1"/>
                    </a:gs>
                  </a:gsLst>
                  <a:lin ang="5400000" scaled="1"/>
                </a:gradFill>
                <a:latin typeface="阿里巴巴普惠体 2.0 115 Black" panose="00020600040101010101" pitchFamily="18" charset="-122"/>
                <a:ea typeface="阿里巴巴普惠体 2.0 115 Black" panose="00020600040101010101" pitchFamily="18" charset="-122"/>
                <a:cs typeface="阿里巴巴普惠体 2.0 115 Black" panose="00020600040101010101" pitchFamily="18" charset="-122"/>
                <a:sym typeface="+mn-lt"/>
              </a:rPr>
              <a:t>02</a:t>
            </a:r>
          </a:p>
        </p:txBody>
      </p: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99344A16-8918-8C1D-660E-22CFEB845F11}"/>
              </a:ext>
            </a:extLst>
          </p:cNvPr>
          <p:cNvGrpSpPr/>
          <p:nvPr/>
        </p:nvGrpSpPr>
        <p:grpSpPr>
          <a:xfrm>
            <a:off x="3421401" y="1220009"/>
            <a:ext cx="2301197" cy="3173121"/>
            <a:chOff x="830643" y="898707"/>
            <a:chExt cx="3093285" cy="4265331"/>
          </a:xfrm>
        </p:grpSpPr>
        <p:sp>
          <p:nvSpPr>
            <p:cNvPr id="6" name="淘宝网chenying0907出品 20">
              <a:extLst>
                <a:ext uri="{FF2B5EF4-FFF2-40B4-BE49-F238E27FC236}">
                  <a16:creationId xmlns:a16="http://schemas.microsoft.com/office/drawing/2014/main" id="{7E2BB120-8625-CFFF-D0C2-C39661494E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9594" y="1058196"/>
              <a:ext cx="2904334" cy="799402"/>
            </a:xfrm>
            <a:custGeom>
              <a:avLst/>
              <a:gdLst>
                <a:gd name="T0" fmla="*/ 1161 w 1228"/>
                <a:gd name="T1" fmla="*/ 85 h 338"/>
                <a:gd name="T2" fmla="*/ 1228 w 1228"/>
                <a:gd name="T3" fmla="*/ 85 h 338"/>
                <a:gd name="T4" fmla="*/ 1228 w 1228"/>
                <a:gd name="T5" fmla="*/ 253 h 338"/>
                <a:gd name="T6" fmla="*/ 1161 w 1228"/>
                <a:gd name="T7" fmla="*/ 253 h 338"/>
                <a:gd name="T8" fmla="*/ 1161 w 1228"/>
                <a:gd name="T9" fmla="*/ 338 h 338"/>
                <a:gd name="T10" fmla="*/ 0 w 1228"/>
                <a:gd name="T11" fmla="*/ 338 h 338"/>
                <a:gd name="T12" fmla="*/ 0 w 1228"/>
                <a:gd name="T13" fmla="*/ 0 h 338"/>
                <a:gd name="T14" fmla="*/ 1161 w 1228"/>
                <a:gd name="T15" fmla="*/ 0 h 338"/>
                <a:gd name="T16" fmla="*/ 1161 w 1228"/>
                <a:gd name="T17" fmla="*/ 85 h 338"/>
                <a:gd name="T18" fmla="*/ 1161 w 1228"/>
                <a:gd name="T19" fmla="*/ 85 h 338"/>
                <a:gd name="T20" fmla="*/ 1116 w 1228"/>
                <a:gd name="T21" fmla="*/ 47 h 338"/>
                <a:gd name="T22" fmla="*/ 1116 w 1228"/>
                <a:gd name="T23" fmla="*/ 291 h 338"/>
                <a:gd name="T24" fmla="*/ 46 w 1228"/>
                <a:gd name="T25" fmla="*/ 291 h 338"/>
                <a:gd name="T26" fmla="*/ 46 w 1228"/>
                <a:gd name="T27" fmla="*/ 47 h 338"/>
                <a:gd name="T28" fmla="*/ 1116 w 1228"/>
                <a:gd name="T29" fmla="*/ 47 h 338"/>
                <a:gd name="T30" fmla="*/ 1116 w 1228"/>
                <a:gd name="T31" fmla="*/ 47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28" h="338">
                  <a:moveTo>
                    <a:pt x="1161" y="85"/>
                  </a:moveTo>
                  <a:lnTo>
                    <a:pt x="1228" y="85"/>
                  </a:lnTo>
                  <a:lnTo>
                    <a:pt x="1228" y="253"/>
                  </a:lnTo>
                  <a:lnTo>
                    <a:pt x="1161" y="253"/>
                  </a:lnTo>
                  <a:lnTo>
                    <a:pt x="1161" y="338"/>
                  </a:lnTo>
                  <a:lnTo>
                    <a:pt x="0" y="338"/>
                  </a:lnTo>
                  <a:lnTo>
                    <a:pt x="0" y="0"/>
                  </a:lnTo>
                  <a:lnTo>
                    <a:pt x="1161" y="0"/>
                  </a:lnTo>
                  <a:lnTo>
                    <a:pt x="1161" y="85"/>
                  </a:lnTo>
                  <a:lnTo>
                    <a:pt x="1161" y="85"/>
                  </a:lnTo>
                  <a:close/>
                  <a:moveTo>
                    <a:pt x="1116" y="47"/>
                  </a:moveTo>
                  <a:lnTo>
                    <a:pt x="1116" y="291"/>
                  </a:lnTo>
                  <a:lnTo>
                    <a:pt x="46" y="291"/>
                  </a:lnTo>
                  <a:lnTo>
                    <a:pt x="46" y="47"/>
                  </a:lnTo>
                  <a:lnTo>
                    <a:pt x="1116" y="47"/>
                  </a:lnTo>
                  <a:lnTo>
                    <a:pt x="1116" y="47"/>
                  </a:lnTo>
                  <a:close/>
                </a:path>
              </a:pathLst>
            </a:custGeom>
            <a:solidFill>
              <a:srgbClr val="B5B5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graphicFrame>
          <p:nvGraphicFramePr>
            <p:cNvPr id="7" name="图表 6">
              <a:extLst>
                <a:ext uri="{FF2B5EF4-FFF2-40B4-BE49-F238E27FC236}">
                  <a16:creationId xmlns:a16="http://schemas.microsoft.com/office/drawing/2014/main" id="{55BF2603-2D2D-CFCD-6CBE-4E1CFBF65B59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1317501794"/>
                </p:ext>
              </p:extLst>
            </p:nvPr>
          </p:nvGraphicFramePr>
          <p:xfrm>
            <a:off x="830643" y="898707"/>
            <a:ext cx="3093285" cy="426533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6"/>
            </a:graphicData>
          </a:graphic>
        </p:graphicFrame>
        <p:sp>
          <p:nvSpPr>
            <p:cNvPr id="8" name="淘宝网chenying0907出品 20">
              <a:extLst>
                <a:ext uri="{FF2B5EF4-FFF2-40B4-BE49-F238E27FC236}">
                  <a16:creationId xmlns:a16="http://schemas.microsoft.com/office/drawing/2014/main" id="{FFEDF34A-F5D4-46E2-61B5-6A2A81118C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9594" y="1944917"/>
              <a:ext cx="2904334" cy="799402"/>
            </a:xfrm>
            <a:custGeom>
              <a:avLst/>
              <a:gdLst>
                <a:gd name="T0" fmla="*/ 1161 w 1228"/>
                <a:gd name="T1" fmla="*/ 85 h 338"/>
                <a:gd name="T2" fmla="*/ 1228 w 1228"/>
                <a:gd name="T3" fmla="*/ 85 h 338"/>
                <a:gd name="T4" fmla="*/ 1228 w 1228"/>
                <a:gd name="T5" fmla="*/ 253 h 338"/>
                <a:gd name="T6" fmla="*/ 1161 w 1228"/>
                <a:gd name="T7" fmla="*/ 253 h 338"/>
                <a:gd name="T8" fmla="*/ 1161 w 1228"/>
                <a:gd name="T9" fmla="*/ 338 h 338"/>
                <a:gd name="T10" fmla="*/ 0 w 1228"/>
                <a:gd name="T11" fmla="*/ 338 h 338"/>
                <a:gd name="T12" fmla="*/ 0 w 1228"/>
                <a:gd name="T13" fmla="*/ 0 h 338"/>
                <a:gd name="T14" fmla="*/ 1161 w 1228"/>
                <a:gd name="T15" fmla="*/ 0 h 338"/>
                <a:gd name="T16" fmla="*/ 1161 w 1228"/>
                <a:gd name="T17" fmla="*/ 85 h 338"/>
                <a:gd name="T18" fmla="*/ 1161 w 1228"/>
                <a:gd name="T19" fmla="*/ 85 h 338"/>
                <a:gd name="T20" fmla="*/ 1116 w 1228"/>
                <a:gd name="T21" fmla="*/ 47 h 338"/>
                <a:gd name="T22" fmla="*/ 1116 w 1228"/>
                <a:gd name="T23" fmla="*/ 291 h 338"/>
                <a:gd name="T24" fmla="*/ 46 w 1228"/>
                <a:gd name="T25" fmla="*/ 291 h 338"/>
                <a:gd name="T26" fmla="*/ 46 w 1228"/>
                <a:gd name="T27" fmla="*/ 47 h 338"/>
                <a:gd name="T28" fmla="*/ 1116 w 1228"/>
                <a:gd name="T29" fmla="*/ 47 h 338"/>
                <a:gd name="T30" fmla="*/ 1116 w 1228"/>
                <a:gd name="T31" fmla="*/ 47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28" h="338">
                  <a:moveTo>
                    <a:pt x="1161" y="85"/>
                  </a:moveTo>
                  <a:lnTo>
                    <a:pt x="1228" y="85"/>
                  </a:lnTo>
                  <a:lnTo>
                    <a:pt x="1228" y="253"/>
                  </a:lnTo>
                  <a:lnTo>
                    <a:pt x="1161" y="253"/>
                  </a:lnTo>
                  <a:lnTo>
                    <a:pt x="1161" y="338"/>
                  </a:lnTo>
                  <a:lnTo>
                    <a:pt x="0" y="338"/>
                  </a:lnTo>
                  <a:lnTo>
                    <a:pt x="0" y="0"/>
                  </a:lnTo>
                  <a:lnTo>
                    <a:pt x="1161" y="0"/>
                  </a:lnTo>
                  <a:lnTo>
                    <a:pt x="1161" y="85"/>
                  </a:lnTo>
                  <a:lnTo>
                    <a:pt x="1161" y="85"/>
                  </a:lnTo>
                  <a:close/>
                  <a:moveTo>
                    <a:pt x="1116" y="47"/>
                  </a:moveTo>
                  <a:lnTo>
                    <a:pt x="1116" y="291"/>
                  </a:lnTo>
                  <a:lnTo>
                    <a:pt x="46" y="291"/>
                  </a:lnTo>
                  <a:lnTo>
                    <a:pt x="46" y="47"/>
                  </a:lnTo>
                  <a:lnTo>
                    <a:pt x="1116" y="47"/>
                  </a:lnTo>
                  <a:lnTo>
                    <a:pt x="1116" y="47"/>
                  </a:lnTo>
                  <a:close/>
                </a:path>
              </a:pathLst>
            </a:custGeom>
            <a:solidFill>
              <a:srgbClr val="B5B5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9" name="淘宝网chenying0907出品 20">
              <a:extLst>
                <a:ext uri="{FF2B5EF4-FFF2-40B4-BE49-F238E27FC236}">
                  <a16:creationId xmlns:a16="http://schemas.microsoft.com/office/drawing/2014/main" id="{E93BACE6-5DF8-7050-A09E-E49421D39F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9594" y="2831639"/>
              <a:ext cx="2904334" cy="799402"/>
            </a:xfrm>
            <a:custGeom>
              <a:avLst/>
              <a:gdLst>
                <a:gd name="T0" fmla="*/ 1161 w 1228"/>
                <a:gd name="T1" fmla="*/ 85 h 338"/>
                <a:gd name="T2" fmla="*/ 1228 w 1228"/>
                <a:gd name="T3" fmla="*/ 85 h 338"/>
                <a:gd name="T4" fmla="*/ 1228 w 1228"/>
                <a:gd name="T5" fmla="*/ 253 h 338"/>
                <a:gd name="T6" fmla="*/ 1161 w 1228"/>
                <a:gd name="T7" fmla="*/ 253 h 338"/>
                <a:gd name="T8" fmla="*/ 1161 w 1228"/>
                <a:gd name="T9" fmla="*/ 338 h 338"/>
                <a:gd name="T10" fmla="*/ 0 w 1228"/>
                <a:gd name="T11" fmla="*/ 338 h 338"/>
                <a:gd name="T12" fmla="*/ 0 w 1228"/>
                <a:gd name="T13" fmla="*/ 0 h 338"/>
                <a:gd name="T14" fmla="*/ 1161 w 1228"/>
                <a:gd name="T15" fmla="*/ 0 h 338"/>
                <a:gd name="T16" fmla="*/ 1161 w 1228"/>
                <a:gd name="T17" fmla="*/ 85 h 338"/>
                <a:gd name="T18" fmla="*/ 1161 w 1228"/>
                <a:gd name="T19" fmla="*/ 85 h 338"/>
                <a:gd name="T20" fmla="*/ 1116 w 1228"/>
                <a:gd name="T21" fmla="*/ 47 h 338"/>
                <a:gd name="T22" fmla="*/ 1116 w 1228"/>
                <a:gd name="T23" fmla="*/ 291 h 338"/>
                <a:gd name="T24" fmla="*/ 46 w 1228"/>
                <a:gd name="T25" fmla="*/ 291 h 338"/>
                <a:gd name="T26" fmla="*/ 46 w 1228"/>
                <a:gd name="T27" fmla="*/ 47 h 338"/>
                <a:gd name="T28" fmla="*/ 1116 w 1228"/>
                <a:gd name="T29" fmla="*/ 47 h 338"/>
                <a:gd name="T30" fmla="*/ 1116 w 1228"/>
                <a:gd name="T31" fmla="*/ 47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28" h="338">
                  <a:moveTo>
                    <a:pt x="1161" y="85"/>
                  </a:moveTo>
                  <a:lnTo>
                    <a:pt x="1228" y="85"/>
                  </a:lnTo>
                  <a:lnTo>
                    <a:pt x="1228" y="253"/>
                  </a:lnTo>
                  <a:lnTo>
                    <a:pt x="1161" y="253"/>
                  </a:lnTo>
                  <a:lnTo>
                    <a:pt x="1161" y="338"/>
                  </a:lnTo>
                  <a:lnTo>
                    <a:pt x="0" y="338"/>
                  </a:lnTo>
                  <a:lnTo>
                    <a:pt x="0" y="0"/>
                  </a:lnTo>
                  <a:lnTo>
                    <a:pt x="1161" y="0"/>
                  </a:lnTo>
                  <a:lnTo>
                    <a:pt x="1161" y="85"/>
                  </a:lnTo>
                  <a:lnTo>
                    <a:pt x="1161" y="85"/>
                  </a:lnTo>
                  <a:close/>
                  <a:moveTo>
                    <a:pt x="1116" y="47"/>
                  </a:moveTo>
                  <a:lnTo>
                    <a:pt x="1116" y="291"/>
                  </a:lnTo>
                  <a:lnTo>
                    <a:pt x="46" y="291"/>
                  </a:lnTo>
                  <a:lnTo>
                    <a:pt x="46" y="47"/>
                  </a:lnTo>
                  <a:lnTo>
                    <a:pt x="1116" y="47"/>
                  </a:lnTo>
                  <a:lnTo>
                    <a:pt x="1116" y="47"/>
                  </a:lnTo>
                  <a:close/>
                </a:path>
              </a:pathLst>
            </a:custGeom>
            <a:solidFill>
              <a:srgbClr val="B5B5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0" name="淘宝网chenying0907出品 20">
              <a:extLst>
                <a:ext uri="{FF2B5EF4-FFF2-40B4-BE49-F238E27FC236}">
                  <a16:creationId xmlns:a16="http://schemas.microsoft.com/office/drawing/2014/main" id="{E54BD030-2B42-7ADE-F9A8-5C389FEF82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9594" y="3709037"/>
              <a:ext cx="2904334" cy="799402"/>
            </a:xfrm>
            <a:custGeom>
              <a:avLst/>
              <a:gdLst>
                <a:gd name="T0" fmla="*/ 1161 w 1228"/>
                <a:gd name="T1" fmla="*/ 85 h 338"/>
                <a:gd name="T2" fmla="*/ 1228 w 1228"/>
                <a:gd name="T3" fmla="*/ 85 h 338"/>
                <a:gd name="T4" fmla="*/ 1228 w 1228"/>
                <a:gd name="T5" fmla="*/ 253 h 338"/>
                <a:gd name="T6" fmla="*/ 1161 w 1228"/>
                <a:gd name="T7" fmla="*/ 253 h 338"/>
                <a:gd name="T8" fmla="*/ 1161 w 1228"/>
                <a:gd name="T9" fmla="*/ 338 h 338"/>
                <a:gd name="T10" fmla="*/ 0 w 1228"/>
                <a:gd name="T11" fmla="*/ 338 h 338"/>
                <a:gd name="T12" fmla="*/ 0 w 1228"/>
                <a:gd name="T13" fmla="*/ 0 h 338"/>
                <a:gd name="T14" fmla="*/ 1161 w 1228"/>
                <a:gd name="T15" fmla="*/ 0 h 338"/>
                <a:gd name="T16" fmla="*/ 1161 w 1228"/>
                <a:gd name="T17" fmla="*/ 85 h 338"/>
                <a:gd name="T18" fmla="*/ 1161 w 1228"/>
                <a:gd name="T19" fmla="*/ 85 h 338"/>
                <a:gd name="T20" fmla="*/ 1116 w 1228"/>
                <a:gd name="T21" fmla="*/ 47 h 338"/>
                <a:gd name="T22" fmla="*/ 1116 w 1228"/>
                <a:gd name="T23" fmla="*/ 291 h 338"/>
                <a:gd name="T24" fmla="*/ 46 w 1228"/>
                <a:gd name="T25" fmla="*/ 291 h 338"/>
                <a:gd name="T26" fmla="*/ 46 w 1228"/>
                <a:gd name="T27" fmla="*/ 47 h 338"/>
                <a:gd name="T28" fmla="*/ 1116 w 1228"/>
                <a:gd name="T29" fmla="*/ 47 h 338"/>
                <a:gd name="T30" fmla="*/ 1116 w 1228"/>
                <a:gd name="T31" fmla="*/ 47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28" h="338">
                  <a:moveTo>
                    <a:pt x="1161" y="85"/>
                  </a:moveTo>
                  <a:lnTo>
                    <a:pt x="1228" y="85"/>
                  </a:lnTo>
                  <a:lnTo>
                    <a:pt x="1228" y="253"/>
                  </a:lnTo>
                  <a:lnTo>
                    <a:pt x="1161" y="253"/>
                  </a:lnTo>
                  <a:lnTo>
                    <a:pt x="1161" y="338"/>
                  </a:lnTo>
                  <a:lnTo>
                    <a:pt x="0" y="338"/>
                  </a:lnTo>
                  <a:lnTo>
                    <a:pt x="0" y="0"/>
                  </a:lnTo>
                  <a:lnTo>
                    <a:pt x="1161" y="0"/>
                  </a:lnTo>
                  <a:lnTo>
                    <a:pt x="1161" y="85"/>
                  </a:lnTo>
                  <a:lnTo>
                    <a:pt x="1161" y="85"/>
                  </a:lnTo>
                  <a:close/>
                  <a:moveTo>
                    <a:pt x="1116" y="47"/>
                  </a:moveTo>
                  <a:lnTo>
                    <a:pt x="1116" y="291"/>
                  </a:lnTo>
                  <a:lnTo>
                    <a:pt x="46" y="291"/>
                  </a:lnTo>
                  <a:lnTo>
                    <a:pt x="46" y="47"/>
                  </a:lnTo>
                  <a:lnTo>
                    <a:pt x="1116" y="47"/>
                  </a:lnTo>
                  <a:lnTo>
                    <a:pt x="1116" y="47"/>
                  </a:lnTo>
                  <a:close/>
                </a:path>
              </a:pathLst>
            </a:custGeom>
            <a:solidFill>
              <a:srgbClr val="B5B5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3" name="组合 12">
            <a:extLst>
              <a:ext uri="{FF2B5EF4-FFF2-40B4-BE49-F238E27FC236}">
                <a16:creationId xmlns:a16="http://schemas.microsoft.com/office/drawing/2014/main" id="{0390FF3E-1EE7-E441-5622-353718E309B4}"/>
              </a:ext>
            </a:extLst>
          </p:cNvPr>
          <p:cNvGrpSpPr/>
          <p:nvPr/>
        </p:nvGrpSpPr>
        <p:grpSpPr>
          <a:xfrm>
            <a:off x="5813976" y="1252110"/>
            <a:ext cx="2626737" cy="679946"/>
            <a:chOff x="585461" y="1105781"/>
            <a:chExt cx="2626737" cy="679946"/>
          </a:xfrm>
        </p:grpSpPr>
        <p:sp>
          <p:nvSpPr>
            <p:cNvPr id="14" name="文本框 13">
              <a:extLst>
                <a:ext uri="{FF2B5EF4-FFF2-40B4-BE49-F238E27FC236}">
                  <a16:creationId xmlns:a16="http://schemas.microsoft.com/office/drawing/2014/main" id="{53848033-E4D6-0DFB-2745-08FA5A714FAB}"/>
                </a:ext>
              </a:extLst>
            </p:cNvPr>
            <p:cNvSpPr txBox="1"/>
            <p:nvPr/>
          </p:nvSpPr>
          <p:spPr>
            <a:xfrm>
              <a:off x="585461" y="1105781"/>
              <a:ext cx="2520281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solidFill>
                    <a:schemeClr val="bg1">
                      <a:lumMod val="50000"/>
                    </a:schemeClr>
                  </a:solidFill>
                </a:rPr>
                <a:t>添加标题文本</a:t>
              </a:r>
            </a:p>
          </p:txBody>
        </p:sp>
        <p:sp>
          <p:nvSpPr>
            <p:cNvPr id="15" name="文本框 14">
              <a:extLst>
                <a:ext uri="{FF2B5EF4-FFF2-40B4-BE49-F238E27FC236}">
                  <a16:creationId xmlns:a16="http://schemas.microsoft.com/office/drawing/2014/main" id="{22EAB1F8-86FF-2D5B-7377-EF5C800EFF00}"/>
                </a:ext>
              </a:extLst>
            </p:cNvPr>
            <p:cNvSpPr txBox="1"/>
            <p:nvPr/>
          </p:nvSpPr>
          <p:spPr>
            <a:xfrm>
              <a:off x="585462" y="1385617"/>
              <a:ext cx="2626736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000" dirty="0">
                  <a:solidFill>
                    <a:schemeClr val="tx1">
                      <a:lumMod val="65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</p:grp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FA59EB16-842D-45A8-41FB-3028F37C53E9}"/>
              </a:ext>
            </a:extLst>
          </p:cNvPr>
          <p:cNvGrpSpPr/>
          <p:nvPr/>
        </p:nvGrpSpPr>
        <p:grpSpPr>
          <a:xfrm>
            <a:off x="5813976" y="1923678"/>
            <a:ext cx="2626737" cy="679946"/>
            <a:chOff x="585461" y="1105781"/>
            <a:chExt cx="2626737" cy="679946"/>
          </a:xfrm>
        </p:grpSpPr>
        <p:sp>
          <p:nvSpPr>
            <p:cNvPr id="17" name="文本框 16">
              <a:extLst>
                <a:ext uri="{FF2B5EF4-FFF2-40B4-BE49-F238E27FC236}">
                  <a16:creationId xmlns:a16="http://schemas.microsoft.com/office/drawing/2014/main" id="{0DCBB49E-D03E-EEF2-BE5D-C75C2E08CBBD}"/>
                </a:ext>
              </a:extLst>
            </p:cNvPr>
            <p:cNvSpPr txBox="1"/>
            <p:nvPr/>
          </p:nvSpPr>
          <p:spPr>
            <a:xfrm>
              <a:off x="585461" y="1105781"/>
              <a:ext cx="2520281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solidFill>
                    <a:schemeClr val="bg1">
                      <a:lumMod val="50000"/>
                    </a:schemeClr>
                  </a:solidFill>
                </a:rPr>
                <a:t>添加标题文本</a:t>
              </a:r>
            </a:p>
          </p:txBody>
        </p:sp>
        <p:sp>
          <p:nvSpPr>
            <p:cNvPr id="18" name="文本框 17">
              <a:extLst>
                <a:ext uri="{FF2B5EF4-FFF2-40B4-BE49-F238E27FC236}">
                  <a16:creationId xmlns:a16="http://schemas.microsoft.com/office/drawing/2014/main" id="{D3BC6315-9A63-D715-F6EE-98257AB15AE4}"/>
                </a:ext>
              </a:extLst>
            </p:cNvPr>
            <p:cNvSpPr txBox="1"/>
            <p:nvPr/>
          </p:nvSpPr>
          <p:spPr>
            <a:xfrm>
              <a:off x="585462" y="1385617"/>
              <a:ext cx="2626736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000" dirty="0">
                  <a:solidFill>
                    <a:schemeClr val="tx1">
                      <a:lumMod val="65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</p:grp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44A932C2-AAF2-0F20-430A-047A79B1480E}"/>
              </a:ext>
            </a:extLst>
          </p:cNvPr>
          <p:cNvGrpSpPr/>
          <p:nvPr/>
        </p:nvGrpSpPr>
        <p:grpSpPr>
          <a:xfrm>
            <a:off x="5813976" y="2611884"/>
            <a:ext cx="2626737" cy="679946"/>
            <a:chOff x="585461" y="1105781"/>
            <a:chExt cx="2626737" cy="679946"/>
          </a:xfrm>
        </p:grpSpPr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BC426763-411B-88DC-B036-5395805FEAC2}"/>
                </a:ext>
              </a:extLst>
            </p:cNvPr>
            <p:cNvSpPr txBox="1"/>
            <p:nvPr/>
          </p:nvSpPr>
          <p:spPr>
            <a:xfrm>
              <a:off x="585461" y="1105781"/>
              <a:ext cx="2520281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solidFill>
                    <a:schemeClr val="bg1">
                      <a:lumMod val="50000"/>
                    </a:schemeClr>
                  </a:solidFill>
                </a:rPr>
                <a:t>添加标题文本</a:t>
              </a:r>
            </a:p>
          </p:txBody>
        </p: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CF2C1BE4-5478-A918-4069-0E6BC90F679B}"/>
                </a:ext>
              </a:extLst>
            </p:cNvPr>
            <p:cNvSpPr txBox="1"/>
            <p:nvPr/>
          </p:nvSpPr>
          <p:spPr>
            <a:xfrm>
              <a:off x="585462" y="1385617"/>
              <a:ext cx="2626736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000" dirty="0">
                  <a:solidFill>
                    <a:schemeClr val="tx1">
                      <a:lumMod val="65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</p:grp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0105ED9D-16E2-96D6-8167-C0C07466D259}"/>
              </a:ext>
            </a:extLst>
          </p:cNvPr>
          <p:cNvGrpSpPr/>
          <p:nvPr/>
        </p:nvGrpSpPr>
        <p:grpSpPr>
          <a:xfrm>
            <a:off x="5813976" y="3310707"/>
            <a:ext cx="2626737" cy="679946"/>
            <a:chOff x="585461" y="1105781"/>
            <a:chExt cx="2626737" cy="679946"/>
          </a:xfrm>
        </p:grpSpPr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5451A157-82CE-F924-D605-262AF514C02A}"/>
                </a:ext>
              </a:extLst>
            </p:cNvPr>
            <p:cNvSpPr txBox="1"/>
            <p:nvPr/>
          </p:nvSpPr>
          <p:spPr>
            <a:xfrm>
              <a:off x="585461" y="1105781"/>
              <a:ext cx="2520281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solidFill>
                    <a:schemeClr val="bg1">
                      <a:lumMod val="50000"/>
                    </a:schemeClr>
                  </a:solidFill>
                </a:rPr>
                <a:t>添加标题文本</a:t>
              </a:r>
            </a:p>
          </p:txBody>
        </p:sp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DF588D9A-7D0D-392D-CBB3-DA3E06DAA3AB}"/>
                </a:ext>
              </a:extLst>
            </p:cNvPr>
            <p:cNvSpPr txBox="1"/>
            <p:nvPr/>
          </p:nvSpPr>
          <p:spPr>
            <a:xfrm>
              <a:off x="585462" y="1385617"/>
              <a:ext cx="2626736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000" dirty="0">
                  <a:solidFill>
                    <a:schemeClr val="tx1">
                      <a:lumMod val="65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</p:grpSp>
      <p:pic>
        <p:nvPicPr>
          <p:cNvPr id="30" name="图片 29">
            <a:extLst>
              <a:ext uri="{FF2B5EF4-FFF2-40B4-BE49-F238E27FC236}">
                <a16:creationId xmlns:a16="http://schemas.microsoft.com/office/drawing/2014/main" id="{AE09DF91-80D6-E2E5-DEF8-788B48B41CFB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12025"/>
          <a:stretch/>
        </p:blipFill>
        <p:spPr>
          <a:xfrm>
            <a:off x="0" y="940503"/>
            <a:ext cx="3561967" cy="42029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4106945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图片 11">
            <a:extLst>
              <a:ext uri="{FF2B5EF4-FFF2-40B4-BE49-F238E27FC236}">
                <a16:creationId xmlns:a16="http://schemas.microsoft.com/office/drawing/2014/main" id="{049A529D-218F-C4C4-161C-FC81CDC55E65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-2"/>
          <a:stretch/>
        </p:blipFill>
        <p:spPr>
          <a:xfrm rot="10800000">
            <a:off x="0" y="57922"/>
            <a:ext cx="9144000" cy="4256961"/>
          </a:xfrm>
          <a:prstGeom prst="rect">
            <a:avLst/>
          </a:prstGeom>
        </p:spPr>
      </p:pic>
      <p:pic>
        <p:nvPicPr>
          <p:cNvPr id="48" name="图片 47">
            <a:extLst>
              <a:ext uri="{FF2B5EF4-FFF2-40B4-BE49-F238E27FC236}">
                <a16:creationId xmlns:a16="http://schemas.microsoft.com/office/drawing/2014/main" id="{CC405ECC-6A8A-D06F-FD30-FF6420F65E0E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screen">
            <a:alphaModFix amt="20000"/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696210" y="0"/>
            <a:ext cx="5447790" cy="2290500"/>
          </a:xfrm>
          <a:prstGeom prst="rect">
            <a:avLst/>
          </a:prstGeom>
        </p:spPr>
      </p:pic>
      <p:sp>
        <p:nvSpPr>
          <p:cNvPr id="44" name="任意多边形: 形状 43">
            <a:extLst>
              <a:ext uri="{FF2B5EF4-FFF2-40B4-BE49-F238E27FC236}">
                <a16:creationId xmlns:a16="http://schemas.microsoft.com/office/drawing/2014/main" id="{FDD3A179-55C7-F842-426D-65DB92986553}"/>
              </a:ext>
            </a:extLst>
          </p:cNvPr>
          <p:cNvSpPr>
            <a:spLocks/>
          </p:cNvSpPr>
          <p:nvPr>
            <p:custDataLst>
              <p:tags r:id="rId1"/>
            </p:custDataLst>
          </p:nvPr>
        </p:nvSpPr>
        <p:spPr bwMode="auto">
          <a:xfrm>
            <a:off x="0" y="3532650"/>
            <a:ext cx="4587194" cy="1610851"/>
          </a:xfrm>
          <a:custGeom>
            <a:avLst/>
            <a:gdLst>
              <a:gd name="connsiteX0" fmla="*/ 1406975 w 4587194"/>
              <a:gd name="connsiteY0" fmla="*/ 0 h 1610851"/>
              <a:gd name="connsiteX1" fmla="*/ 1610379 w 4587194"/>
              <a:gd name="connsiteY1" fmla="*/ 41258 h 1610851"/>
              <a:gd name="connsiteX2" fmla="*/ 1611772 w 4587194"/>
              <a:gd name="connsiteY2" fmla="*/ 637426 h 1610851"/>
              <a:gd name="connsiteX3" fmla="*/ 1621524 w 4587194"/>
              <a:gd name="connsiteY3" fmla="*/ 649804 h 1610851"/>
              <a:gd name="connsiteX4" fmla="*/ 1653567 w 4587194"/>
              <a:gd name="connsiteY4" fmla="*/ 563163 h 1610851"/>
              <a:gd name="connsiteX5" fmla="*/ 1688397 w 4587194"/>
              <a:gd name="connsiteY5" fmla="*/ 649804 h 1610851"/>
              <a:gd name="connsiteX6" fmla="*/ 1698149 w 4587194"/>
              <a:gd name="connsiteY6" fmla="*/ 627112 h 1610851"/>
              <a:gd name="connsiteX7" fmla="*/ 1706508 w 4587194"/>
              <a:gd name="connsiteY7" fmla="*/ 672495 h 1610851"/>
              <a:gd name="connsiteX8" fmla="*/ 1706508 w 4587194"/>
              <a:gd name="connsiteY8" fmla="*/ 777701 h 1610851"/>
              <a:gd name="connsiteX9" fmla="*/ 1714867 w 4587194"/>
              <a:gd name="connsiteY9" fmla="*/ 785953 h 1610851"/>
              <a:gd name="connsiteX10" fmla="*/ 1714867 w 4587194"/>
              <a:gd name="connsiteY10" fmla="*/ 934479 h 1610851"/>
              <a:gd name="connsiteX11" fmla="*/ 1731585 w 4587194"/>
              <a:gd name="connsiteY11" fmla="*/ 934479 h 1610851"/>
              <a:gd name="connsiteX12" fmla="*/ 1731585 w 4587194"/>
              <a:gd name="connsiteY12" fmla="*/ 750884 h 1610851"/>
              <a:gd name="connsiteX13" fmla="*/ 1749696 w 4587194"/>
              <a:gd name="connsiteY13" fmla="*/ 750884 h 1610851"/>
              <a:gd name="connsiteX14" fmla="*/ 1749696 w 4587194"/>
              <a:gd name="connsiteY14" fmla="*/ 321808 h 1610851"/>
              <a:gd name="connsiteX15" fmla="*/ 2026938 w 4587194"/>
              <a:gd name="connsiteY15" fmla="*/ 272299 h 1610851"/>
              <a:gd name="connsiteX16" fmla="*/ 2219196 w 4587194"/>
              <a:gd name="connsiteY16" fmla="*/ 315619 h 1610851"/>
              <a:gd name="connsiteX17" fmla="*/ 2219196 w 4587194"/>
              <a:gd name="connsiteY17" fmla="*/ 606483 h 1610851"/>
              <a:gd name="connsiteX18" fmla="*/ 2254026 w 4587194"/>
              <a:gd name="connsiteY18" fmla="*/ 633301 h 1610851"/>
              <a:gd name="connsiteX19" fmla="*/ 2254026 w 4587194"/>
              <a:gd name="connsiteY19" fmla="*/ 686935 h 1610851"/>
              <a:gd name="connsiteX20" fmla="*/ 2270744 w 4587194"/>
              <a:gd name="connsiteY20" fmla="*/ 686935 h 1610851"/>
              <a:gd name="connsiteX21" fmla="*/ 2270744 w 4587194"/>
              <a:gd name="connsiteY21" fmla="*/ 722004 h 1610851"/>
              <a:gd name="connsiteX22" fmla="*/ 2279103 w 4587194"/>
              <a:gd name="connsiteY22" fmla="*/ 722004 h 1610851"/>
              <a:gd name="connsiteX23" fmla="*/ 2279103 w 4587194"/>
              <a:gd name="connsiteY23" fmla="*/ 899410 h 1610851"/>
              <a:gd name="connsiteX24" fmla="*/ 2297214 w 4587194"/>
              <a:gd name="connsiteY24" fmla="*/ 899410 h 1610851"/>
              <a:gd name="connsiteX25" fmla="*/ 2297214 w 4587194"/>
              <a:gd name="connsiteY25" fmla="*/ 843713 h 1610851"/>
              <a:gd name="connsiteX26" fmla="*/ 2428172 w 4587194"/>
              <a:gd name="connsiteY26" fmla="*/ 843713 h 1610851"/>
              <a:gd name="connsiteX27" fmla="*/ 2428172 w 4587194"/>
              <a:gd name="connsiteY27" fmla="*/ 678684 h 1610851"/>
              <a:gd name="connsiteX28" fmla="*/ 2488079 w 4587194"/>
              <a:gd name="connsiteY28" fmla="*/ 678684 h 1610851"/>
              <a:gd name="connsiteX29" fmla="*/ 2488079 w 4587194"/>
              <a:gd name="connsiteY29" fmla="*/ 598232 h 1610851"/>
              <a:gd name="connsiteX30" fmla="*/ 2497831 w 4587194"/>
              <a:gd name="connsiteY30" fmla="*/ 598232 h 1610851"/>
              <a:gd name="connsiteX31" fmla="*/ 2497831 w 4587194"/>
              <a:gd name="connsiteY31" fmla="*/ 569352 h 1610851"/>
              <a:gd name="connsiteX32" fmla="*/ 2506190 w 4587194"/>
              <a:gd name="connsiteY32" fmla="*/ 569352 h 1610851"/>
              <a:gd name="connsiteX33" fmla="*/ 2506190 w 4587194"/>
              <a:gd name="connsiteY33" fmla="*/ 548723 h 1610851"/>
              <a:gd name="connsiteX34" fmla="*/ 2775073 w 4587194"/>
              <a:gd name="connsiteY34" fmla="*/ 540472 h 1610851"/>
              <a:gd name="connsiteX35" fmla="*/ 2775073 w 4587194"/>
              <a:gd name="connsiteY35" fmla="*/ 788016 h 1610851"/>
              <a:gd name="connsiteX36" fmla="*/ 2896279 w 4587194"/>
              <a:gd name="connsiteY36" fmla="*/ 788016 h 1610851"/>
              <a:gd name="connsiteX37" fmla="*/ 2896279 w 4587194"/>
              <a:gd name="connsiteY37" fmla="*/ 816896 h 1610851"/>
              <a:gd name="connsiteX38" fmla="*/ 2993801 w 4587194"/>
              <a:gd name="connsiteY38" fmla="*/ 777701 h 1610851"/>
              <a:gd name="connsiteX39" fmla="*/ 3018878 w 4587194"/>
              <a:gd name="connsiteY39" fmla="*/ 777701 h 1610851"/>
              <a:gd name="connsiteX40" fmla="*/ 3018878 w 4587194"/>
              <a:gd name="connsiteY40" fmla="*/ 658055 h 1610851"/>
              <a:gd name="connsiteX41" fmla="*/ 3297513 w 4587194"/>
              <a:gd name="connsiteY41" fmla="*/ 658055 h 1610851"/>
              <a:gd name="connsiteX42" fmla="*/ 3297513 w 4587194"/>
              <a:gd name="connsiteY42" fmla="*/ 728193 h 1610851"/>
              <a:gd name="connsiteX43" fmla="*/ 3305872 w 4587194"/>
              <a:gd name="connsiteY43" fmla="*/ 728193 h 1610851"/>
              <a:gd name="connsiteX44" fmla="*/ 3305872 w 4587194"/>
              <a:gd name="connsiteY44" fmla="*/ 765324 h 1610851"/>
              <a:gd name="connsiteX45" fmla="*/ 3332343 w 4587194"/>
              <a:gd name="connsiteY45" fmla="*/ 765324 h 1610851"/>
              <a:gd name="connsiteX46" fmla="*/ 3332343 w 4587194"/>
              <a:gd name="connsiteY46" fmla="*/ 785953 h 1610851"/>
              <a:gd name="connsiteX47" fmla="*/ 3349061 w 4587194"/>
              <a:gd name="connsiteY47" fmla="*/ 785953 h 1610851"/>
              <a:gd name="connsiteX48" fmla="*/ 3350454 w 4587194"/>
              <a:gd name="connsiteY48" fmla="*/ 583792 h 1610851"/>
              <a:gd name="connsiteX49" fmla="*/ 3687602 w 4587194"/>
              <a:gd name="connsiteY49" fmla="*/ 583792 h 1610851"/>
              <a:gd name="connsiteX50" fmla="*/ 3687602 w 4587194"/>
              <a:gd name="connsiteY50" fmla="*/ 849902 h 1610851"/>
              <a:gd name="connsiteX51" fmla="*/ 3739150 w 4587194"/>
              <a:gd name="connsiteY51" fmla="*/ 849902 h 1610851"/>
              <a:gd name="connsiteX52" fmla="*/ 3737756 w 4587194"/>
              <a:gd name="connsiteY52" fmla="*/ 633301 h 1610851"/>
              <a:gd name="connsiteX53" fmla="*/ 3853390 w 4587194"/>
              <a:gd name="connsiteY53" fmla="*/ 633301 h 1610851"/>
              <a:gd name="connsiteX54" fmla="*/ 3853390 w 4587194"/>
              <a:gd name="connsiteY54" fmla="*/ 713752 h 1610851"/>
              <a:gd name="connsiteX55" fmla="*/ 3870108 w 4587194"/>
              <a:gd name="connsiteY55" fmla="*/ 713752 h 1610851"/>
              <a:gd name="connsiteX56" fmla="*/ 3870108 w 4587194"/>
              <a:gd name="connsiteY56" fmla="*/ 678684 h 1610851"/>
              <a:gd name="connsiteX57" fmla="*/ 3879860 w 4587194"/>
              <a:gd name="connsiteY57" fmla="*/ 678684 h 1610851"/>
              <a:gd name="connsiteX58" fmla="*/ 3879860 w 4587194"/>
              <a:gd name="connsiteY58" fmla="*/ 610609 h 1610851"/>
              <a:gd name="connsiteX59" fmla="*/ 3888219 w 4587194"/>
              <a:gd name="connsiteY59" fmla="*/ 610609 h 1610851"/>
              <a:gd name="connsiteX60" fmla="*/ 3931408 w 4587194"/>
              <a:gd name="connsiteY60" fmla="*/ 513654 h 1610851"/>
              <a:gd name="connsiteX61" fmla="*/ 3948126 w 4587194"/>
              <a:gd name="connsiteY61" fmla="*/ 412574 h 1610851"/>
              <a:gd name="connsiteX62" fmla="*/ 3967630 w 4587194"/>
              <a:gd name="connsiteY62" fmla="*/ 513654 h 1610851"/>
              <a:gd name="connsiteX63" fmla="*/ 4013605 w 4587194"/>
              <a:gd name="connsiteY63" fmla="*/ 612672 h 1610851"/>
              <a:gd name="connsiteX64" fmla="*/ 4026144 w 4587194"/>
              <a:gd name="connsiteY64" fmla="*/ 612672 h 1610851"/>
              <a:gd name="connsiteX65" fmla="*/ 4026144 w 4587194"/>
              <a:gd name="connsiteY65" fmla="*/ 649804 h 1610851"/>
              <a:gd name="connsiteX66" fmla="*/ 4035896 w 4587194"/>
              <a:gd name="connsiteY66" fmla="*/ 649804 h 1610851"/>
              <a:gd name="connsiteX67" fmla="*/ 4035896 w 4587194"/>
              <a:gd name="connsiteY67" fmla="*/ 707564 h 1610851"/>
              <a:gd name="connsiteX68" fmla="*/ 4042862 w 4587194"/>
              <a:gd name="connsiteY68" fmla="*/ 707564 h 1610851"/>
              <a:gd name="connsiteX69" fmla="*/ 4051221 w 4587194"/>
              <a:gd name="connsiteY69" fmla="*/ 699312 h 1610851"/>
              <a:gd name="connsiteX70" fmla="*/ 4077691 w 4587194"/>
              <a:gd name="connsiteY70" fmla="*/ 699312 h 1610851"/>
              <a:gd name="connsiteX71" fmla="*/ 4077691 w 4587194"/>
              <a:gd name="connsiteY71" fmla="*/ 686935 h 1610851"/>
              <a:gd name="connsiteX72" fmla="*/ 4087443 w 4587194"/>
              <a:gd name="connsiteY72" fmla="*/ 686935 h 1610851"/>
              <a:gd name="connsiteX73" fmla="*/ 4087443 w 4587194"/>
              <a:gd name="connsiteY73" fmla="*/ 627112 h 1610851"/>
              <a:gd name="connsiteX74" fmla="*/ 4095802 w 4587194"/>
              <a:gd name="connsiteY74" fmla="*/ 627112 h 1610851"/>
              <a:gd name="connsiteX75" fmla="*/ 4126452 w 4587194"/>
              <a:gd name="connsiteY75" fmla="*/ 354814 h 1610851"/>
              <a:gd name="connsiteX76" fmla="*/ 4157102 w 4587194"/>
              <a:gd name="connsiteY76" fmla="*/ 620923 h 1610851"/>
              <a:gd name="connsiteX77" fmla="*/ 4175213 w 4587194"/>
              <a:gd name="connsiteY77" fmla="*/ 627112 h 1610851"/>
              <a:gd name="connsiteX78" fmla="*/ 4175213 w 4587194"/>
              <a:gd name="connsiteY78" fmla="*/ 649804 h 1610851"/>
              <a:gd name="connsiteX79" fmla="*/ 4218402 w 4587194"/>
              <a:gd name="connsiteY79" fmla="*/ 649804 h 1610851"/>
              <a:gd name="connsiteX80" fmla="*/ 4218402 w 4587194"/>
              <a:gd name="connsiteY80" fmla="*/ 678684 h 1610851"/>
              <a:gd name="connsiteX81" fmla="*/ 4322890 w 4587194"/>
              <a:gd name="connsiteY81" fmla="*/ 678684 h 1610851"/>
              <a:gd name="connsiteX82" fmla="*/ 4322890 w 4587194"/>
              <a:gd name="connsiteY82" fmla="*/ 699312 h 1610851"/>
              <a:gd name="connsiteX83" fmla="*/ 4470566 w 4587194"/>
              <a:gd name="connsiteY83" fmla="*/ 736444 h 1610851"/>
              <a:gd name="connsiteX84" fmla="*/ 4470566 w 4587194"/>
              <a:gd name="connsiteY84" fmla="*/ 829273 h 1610851"/>
              <a:gd name="connsiteX85" fmla="*/ 4513755 w 4587194"/>
              <a:gd name="connsiteY85" fmla="*/ 829273 h 1610851"/>
              <a:gd name="connsiteX86" fmla="*/ 4513755 w 4587194"/>
              <a:gd name="connsiteY86" fmla="*/ 849902 h 1610851"/>
              <a:gd name="connsiteX87" fmla="*/ 4561123 w 4587194"/>
              <a:gd name="connsiteY87" fmla="*/ 849902 h 1610851"/>
              <a:gd name="connsiteX88" fmla="*/ 4561123 w 4587194"/>
              <a:gd name="connsiteY88" fmla="*/ 825147 h 1610851"/>
              <a:gd name="connsiteX89" fmla="*/ 4587194 w 4587194"/>
              <a:gd name="connsiteY89" fmla="*/ 825147 h 1610851"/>
              <a:gd name="connsiteX90" fmla="*/ 4558777 w 4587194"/>
              <a:gd name="connsiteY90" fmla="*/ 1610851 h 1610851"/>
              <a:gd name="connsiteX91" fmla="*/ 0 w 4587194"/>
              <a:gd name="connsiteY91" fmla="*/ 1610851 h 1610851"/>
              <a:gd name="connsiteX92" fmla="*/ 0 w 4587194"/>
              <a:gd name="connsiteY92" fmla="*/ 846904 h 1610851"/>
              <a:gd name="connsiteX93" fmla="*/ 9621 w 4587194"/>
              <a:gd name="connsiteY93" fmla="*/ 854027 h 1610851"/>
              <a:gd name="connsiteX94" fmla="*/ 9621 w 4587194"/>
              <a:gd name="connsiteY94" fmla="*/ 699312 h 1610851"/>
              <a:gd name="connsiteX95" fmla="*/ 54203 w 4587194"/>
              <a:gd name="connsiteY95" fmla="*/ 678684 h 1610851"/>
              <a:gd name="connsiteX96" fmla="*/ 54203 w 4587194"/>
              <a:gd name="connsiteY96" fmla="*/ 693124 h 1610851"/>
              <a:gd name="connsiteX97" fmla="*/ 80673 w 4587194"/>
              <a:gd name="connsiteY97" fmla="*/ 693124 h 1610851"/>
              <a:gd name="connsiteX98" fmla="*/ 80673 w 4587194"/>
              <a:gd name="connsiteY98" fmla="*/ 713752 h 1610851"/>
              <a:gd name="connsiteX99" fmla="*/ 97391 w 4587194"/>
              <a:gd name="connsiteY99" fmla="*/ 713752 h 1610851"/>
              <a:gd name="connsiteX100" fmla="*/ 97391 w 4587194"/>
              <a:gd name="connsiteY100" fmla="*/ 728193 h 1610851"/>
              <a:gd name="connsiteX101" fmla="*/ 115503 w 4587194"/>
              <a:gd name="connsiteY101" fmla="*/ 728193 h 1610851"/>
              <a:gd name="connsiteX102" fmla="*/ 115503 w 4587194"/>
              <a:gd name="connsiteY102" fmla="*/ 800393 h 1610851"/>
              <a:gd name="connsiteX103" fmla="*/ 132221 w 4587194"/>
              <a:gd name="connsiteY103" fmla="*/ 800393 h 1610851"/>
              <a:gd name="connsiteX104" fmla="*/ 132221 w 4587194"/>
              <a:gd name="connsiteY104" fmla="*/ 835462 h 1610851"/>
              <a:gd name="connsiteX105" fmla="*/ 150332 w 4587194"/>
              <a:gd name="connsiteY105" fmla="*/ 835462 h 1610851"/>
              <a:gd name="connsiteX106" fmla="*/ 150332 w 4587194"/>
              <a:gd name="connsiteY106" fmla="*/ 577603 h 1610851"/>
              <a:gd name="connsiteX107" fmla="*/ 193520 w 4587194"/>
              <a:gd name="connsiteY107" fmla="*/ 577603 h 1610851"/>
              <a:gd name="connsiteX108" fmla="*/ 193520 w 4587194"/>
              <a:gd name="connsiteY108" fmla="*/ 490963 h 1610851"/>
              <a:gd name="connsiteX109" fmla="*/ 228350 w 4587194"/>
              <a:gd name="connsiteY109" fmla="*/ 490963 h 1610851"/>
              <a:gd name="connsiteX110" fmla="*/ 228350 w 4587194"/>
              <a:gd name="connsiteY110" fmla="*/ 470334 h 1610851"/>
              <a:gd name="connsiteX111" fmla="*/ 394137 w 4587194"/>
              <a:gd name="connsiteY111" fmla="*/ 406385 h 1610851"/>
              <a:gd name="connsiteX112" fmla="*/ 558532 w 4587194"/>
              <a:gd name="connsiteY112" fmla="*/ 470334 h 1610851"/>
              <a:gd name="connsiteX113" fmla="*/ 558532 w 4587194"/>
              <a:gd name="connsiteY113" fmla="*/ 490963 h 1610851"/>
              <a:gd name="connsiteX114" fmla="*/ 585002 w 4587194"/>
              <a:gd name="connsiteY114" fmla="*/ 490963 h 1610851"/>
              <a:gd name="connsiteX115" fmla="*/ 585002 w 4587194"/>
              <a:gd name="connsiteY115" fmla="*/ 577603 h 1610851"/>
              <a:gd name="connsiteX116" fmla="*/ 610080 w 4587194"/>
              <a:gd name="connsiteY116" fmla="*/ 583792 h 1610851"/>
              <a:gd name="connsiteX117" fmla="*/ 610080 w 4587194"/>
              <a:gd name="connsiteY117" fmla="*/ 757073 h 1610851"/>
              <a:gd name="connsiteX118" fmla="*/ 636550 w 4587194"/>
              <a:gd name="connsiteY118" fmla="*/ 757073 h 1610851"/>
              <a:gd name="connsiteX119" fmla="*/ 663020 w 4587194"/>
              <a:gd name="connsiteY119" fmla="*/ 821022 h 1610851"/>
              <a:gd name="connsiteX120" fmla="*/ 663020 w 4587194"/>
              <a:gd name="connsiteY120" fmla="*/ 664244 h 1610851"/>
              <a:gd name="connsiteX121" fmla="*/ 706209 w 4587194"/>
              <a:gd name="connsiteY121" fmla="*/ 664244 h 1610851"/>
              <a:gd name="connsiteX122" fmla="*/ 706209 w 4587194"/>
              <a:gd name="connsiteY122" fmla="*/ 612672 h 1610851"/>
              <a:gd name="connsiteX123" fmla="*/ 724320 w 4587194"/>
              <a:gd name="connsiteY123" fmla="*/ 612672 h 1610851"/>
              <a:gd name="connsiteX124" fmla="*/ 724320 w 4587194"/>
              <a:gd name="connsiteY124" fmla="*/ 573477 h 1610851"/>
              <a:gd name="connsiteX125" fmla="*/ 1072614 w 4587194"/>
              <a:gd name="connsiteY125" fmla="*/ 571415 h 1610851"/>
              <a:gd name="connsiteX126" fmla="*/ 1072614 w 4587194"/>
              <a:gd name="connsiteY126" fmla="*/ 604420 h 1610851"/>
              <a:gd name="connsiteX127" fmla="*/ 1097691 w 4587194"/>
              <a:gd name="connsiteY127" fmla="*/ 604420 h 1610851"/>
              <a:gd name="connsiteX128" fmla="*/ 1097691 w 4587194"/>
              <a:gd name="connsiteY128" fmla="*/ 664244 h 1610851"/>
              <a:gd name="connsiteX129" fmla="*/ 1124161 w 4587194"/>
              <a:gd name="connsiteY129" fmla="*/ 664244 h 1610851"/>
              <a:gd name="connsiteX130" fmla="*/ 1124161 w 4587194"/>
              <a:gd name="connsiteY130" fmla="*/ 806581 h 1610851"/>
              <a:gd name="connsiteX131" fmla="*/ 1149238 w 4587194"/>
              <a:gd name="connsiteY131" fmla="*/ 806581 h 1610851"/>
              <a:gd name="connsiteX132" fmla="*/ 1149238 w 4587194"/>
              <a:gd name="connsiteY132" fmla="*/ 55698 h 1610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4587194" h="1610851">
                <a:moveTo>
                  <a:pt x="1406975" y="0"/>
                </a:moveTo>
                <a:lnTo>
                  <a:pt x="1610379" y="41258"/>
                </a:lnTo>
                <a:cubicBezTo>
                  <a:pt x="1610843" y="239981"/>
                  <a:pt x="1611308" y="438703"/>
                  <a:pt x="1611772" y="637426"/>
                </a:cubicBezTo>
                <a:lnTo>
                  <a:pt x="1621524" y="649804"/>
                </a:lnTo>
                <a:lnTo>
                  <a:pt x="1653567" y="563163"/>
                </a:lnTo>
                <a:lnTo>
                  <a:pt x="1688397" y="649804"/>
                </a:lnTo>
                <a:lnTo>
                  <a:pt x="1698149" y="627112"/>
                </a:lnTo>
                <a:lnTo>
                  <a:pt x="1706508" y="672495"/>
                </a:lnTo>
                <a:lnTo>
                  <a:pt x="1706508" y="777701"/>
                </a:lnTo>
                <a:lnTo>
                  <a:pt x="1714867" y="785953"/>
                </a:lnTo>
                <a:lnTo>
                  <a:pt x="1714867" y="934479"/>
                </a:lnTo>
                <a:lnTo>
                  <a:pt x="1731585" y="934479"/>
                </a:lnTo>
                <a:lnTo>
                  <a:pt x="1731585" y="750884"/>
                </a:lnTo>
                <a:lnTo>
                  <a:pt x="1749696" y="750884"/>
                </a:lnTo>
                <a:lnTo>
                  <a:pt x="1749696" y="321808"/>
                </a:lnTo>
                <a:lnTo>
                  <a:pt x="2026938" y="272299"/>
                </a:lnTo>
                <a:lnTo>
                  <a:pt x="2219196" y="315619"/>
                </a:lnTo>
                <a:lnTo>
                  <a:pt x="2219196" y="606483"/>
                </a:lnTo>
                <a:lnTo>
                  <a:pt x="2254026" y="633301"/>
                </a:lnTo>
                <a:lnTo>
                  <a:pt x="2254026" y="686935"/>
                </a:lnTo>
                <a:lnTo>
                  <a:pt x="2270744" y="686935"/>
                </a:lnTo>
                <a:lnTo>
                  <a:pt x="2270744" y="722004"/>
                </a:lnTo>
                <a:lnTo>
                  <a:pt x="2279103" y="722004"/>
                </a:lnTo>
                <a:lnTo>
                  <a:pt x="2279103" y="899410"/>
                </a:lnTo>
                <a:lnTo>
                  <a:pt x="2297214" y="899410"/>
                </a:lnTo>
                <a:lnTo>
                  <a:pt x="2297214" y="843713"/>
                </a:lnTo>
                <a:lnTo>
                  <a:pt x="2428172" y="843713"/>
                </a:lnTo>
                <a:lnTo>
                  <a:pt x="2428172" y="678684"/>
                </a:lnTo>
                <a:lnTo>
                  <a:pt x="2488079" y="678684"/>
                </a:lnTo>
                <a:lnTo>
                  <a:pt x="2488079" y="598232"/>
                </a:lnTo>
                <a:lnTo>
                  <a:pt x="2497831" y="598232"/>
                </a:lnTo>
                <a:lnTo>
                  <a:pt x="2497831" y="569352"/>
                </a:lnTo>
                <a:lnTo>
                  <a:pt x="2506190" y="569352"/>
                </a:lnTo>
                <a:lnTo>
                  <a:pt x="2506190" y="548723"/>
                </a:lnTo>
                <a:lnTo>
                  <a:pt x="2775073" y="540472"/>
                </a:lnTo>
                <a:lnTo>
                  <a:pt x="2775073" y="788016"/>
                </a:lnTo>
                <a:lnTo>
                  <a:pt x="2896279" y="788016"/>
                </a:lnTo>
                <a:lnTo>
                  <a:pt x="2896279" y="816896"/>
                </a:lnTo>
                <a:lnTo>
                  <a:pt x="2993801" y="777701"/>
                </a:lnTo>
                <a:lnTo>
                  <a:pt x="3018878" y="777701"/>
                </a:lnTo>
                <a:lnTo>
                  <a:pt x="3018878" y="658055"/>
                </a:lnTo>
                <a:lnTo>
                  <a:pt x="3297513" y="658055"/>
                </a:lnTo>
                <a:lnTo>
                  <a:pt x="3297513" y="728193"/>
                </a:lnTo>
                <a:lnTo>
                  <a:pt x="3305872" y="728193"/>
                </a:lnTo>
                <a:lnTo>
                  <a:pt x="3305872" y="765324"/>
                </a:lnTo>
                <a:lnTo>
                  <a:pt x="3332343" y="765324"/>
                </a:lnTo>
                <a:lnTo>
                  <a:pt x="3332343" y="785953"/>
                </a:lnTo>
                <a:lnTo>
                  <a:pt x="3349061" y="785953"/>
                </a:lnTo>
                <a:cubicBezTo>
                  <a:pt x="3349525" y="718566"/>
                  <a:pt x="3349990" y="651179"/>
                  <a:pt x="3350454" y="583792"/>
                </a:cubicBezTo>
                <a:lnTo>
                  <a:pt x="3687602" y="583792"/>
                </a:lnTo>
                <a:lnTo>
                  <a:pt x="3687602" y="849902"/>
                </a:lnTo>
                <a:lnTo>
                  <a:pt x="3739150" y="849902"/>
                </a:lnTo>
                <a:cubicBezTo>
                  <a:pt x="3738685" y="777702"/>
                  <a:pt x="3738221" y="705501"/>
                  <a:pt x="3737756" y="633301"/>
                </a:cubicBezTo>
                <a:lnTo>
                  <a:pt x="3853390" y="633301"/>
                </a:lnTo>
                <a:lnTo>
                  <a:pt x="3853390" y="713752"/>
                </a:lnTo>
                <a:lnTo>
                  <a:pt x="3870108" y="713752"/>
                </a:lnTo>
                <a:lnTo>
                  <a:pt x="3870108" y="678684"/>
                </a:lnTo>
                <a:lnTo>
                  <a:pt x="3879860" y="678684"/>
                </a:lnTo>
                <a:lnTo>
                  <a:pt x="3879860" y="610609"/>
                </a:lnTo>
                <a:lnTo>
                  <a:pt x="3888219" y="610609"/>
                </a:lnTo>
                <a:lnTo>
                  <a:pt x="3931408" y="513654"/>
                </a:lnTo>
                <a:lnTo>
                  <a:pt x="3948126" y="412574"/>
                </a:lnTo>
                <a:lnTo>
                  <a:pt x="3967630" y="513654"/>
                </a:lnTo>
                <a:lnTo>
                  <a:pt x="4013605" y="612672"/>
                </a:lnTo>
                <a:lnTo>
                  <a:pt x="4026144" y="612672"/>
                </a:lnTo>
                <a:lnTo>
                  <a:pt x="4026144" y="649804"/>
                </a:lnTo>
                <a:lnTo>
                  <a:pt x="4035896" y="649804"/>
                </a:lnTo>
                <a:lnTo>
                  <a:pt x="4035896" y="707564"/>
                </a:lnTo>
                <a:lnTo>
                  <a:pt x="4042862" y="707564"/>
                </a:lnTo>
                <a:lnTo>
                  <a:pt x="4051221" y="699312"/>
                </a:lnTo>
                <a:lnTo>
                  <a:pt x="4077691" y="699312"/>
                </a:lnTo>
                <a:lnTo>
                  <a:pt x="4077691" y="686935"/>
                </a:lnTo>
                <a:lnTo>
                  <a:pt x="4087443" y="686935"/>
                </a:lnTo>
                <a:lnTo>
                  <a:pt x="4087443" y="627112"/>
                </a:lnTo>
                <a:lnTo>
                  <a:pt x="4095802" y="627112"/>
                </a:lnTo>
                <a:lnTo>
                  <a:pt x="4126452" y="354814"/>
                </a:lnTo>
                <a:lnTo>
                  <a:pt x="4157102" y="620923"/>
                </a:lnTo>
                <a:lnTo>
                  <a:pt x="4175213" y="627112"/>
                </a:lnTo>
                <a:lnTo>
                  <a:pt x="4175213" y="649804"/>
                </a:lnTo>
                <a:lnTo>
                  <a:pt x="4218402" y="649804"/>
                </a:lnTo>
                <a:lnTo>
                  <a:pt x="4218402" y="678684"/>
                </a:lnTo>
                <a:lnTo>
                  <a:pt x="4322890" y="678684"/>
                </a:lnTo>
                <a:lnTo>
                  <a:pt x="4322890" y="699312"/>
                </a:lnTo>
                <a:lnTo>
                  <a:pt x="4470566" y="736444"/>
                </a:lnTo>
                <a:lnTo>
                  <a:pt x="4470566" y="829273"/>
                </a:lnTo>
                <a:lnTo>
                  <a:pt x="4513755" y="829273"/>
                </a:lnTo>
                <a:lnTo>
                  <a:pt x="4513755" y="849902"/>
                </a:lnTo>
                <a:lnTo>
                  <a:pt x="4561123" y="849902"/>
                </a:lnTo>
                <a:lnTo>
                  <a:pt x="4561123" y="825147"/>
                </a:lnTo>
                <a:lnTo>
                  <a:pt x="4587194" y="825147"/>
                </a:lnTo>
                <a:lnTo>
                  <a:pt x="4558777" y="1610851"/>
                </a:lnTo>
                <a:lnTo>
                  <a:pt x="0" y="1610851"/>
                </a:lnTo>
                <a:lnTo>
                  <a:pt x="0" y="846904"/>
                </a:lnTo>
                <a:lnTo>
                  <a:pt x="9621" y="854027"/>
                </a:lnTo>
                <a:lnTo>
                  <a:pt x="9621" y="699312"/>
                </a:lnTo>
                <a:lnTo>
                  <a:pt x="54203" y="678684"/>
                </a:lnTo>
                <a:lnTo>
                  <a:pt x="54203" y="693124"/>
                </a:lnTo>
                <a:lnTo>
                  <a:pt x="80673" y="693124"/>
                </a:lnTo>
                <a:lnTo>
                  <a:pt x="80673" y="713752"/>
                </a:lnTo>
                <a:lnTo>
                  <a:pt x="97391" y="713752"/>
                </a:lnTo>
                <a:lnTo>
                  <a:pt x="97391" y="728193"/>
                </a:lnTo>
                <a:lnTo>
                  <a:pt x="115503" y="728193"/>
                </a:lnTo>
                <a:lnTo>
                  <a:pt x="115503" y="800393"/>
                </a:lnTo>
                <a:lnTo>
                  <a:pt x="132221" y="800393"/>
                </a:lnTo>
                <a:lnTo>
                  <a:pt x="132221" y="835462"/>
                </a:lnTo>
                <a:lnTo>
                  <a:pt x="150332" y="835462"/>
                </a:lnTo>
                <a:lnTo>
                  <a:pt x="150332" y="577603"/>
                </a:lnTo>
                <a:lnTo>
                  <a:pt x="193520" y="577603"/>
                </a:lnTo>
                <a:lnTo>
                  <a:pt x="193520" y="490963"/>
                </a:lnTo>
                <a:lnTo>
                  <a:pt x="228350" y="490963"/>
                </a:lnTo>
                <a:lnTo>
                  <a:pt x="228350" y="470334"/>
                </a:lnTo>
                <a:lnTo>
                  <a:pt x="394137" y="406385"/>
                </a:lnTo>
                <a:lnTo>
                  <a:pt x="558532" y="470334"/>
                </a:lnTo>
                <a:lnTo>
                  <a:pt x="558532" y="490963"/>
                </a:lnTo>
                <a:lnTo>
                  <a:pt x="585002" y="490963"/>
                </a:lnTo>
                <a:lnTo>
                  <a:pt x="585002" y="577603"/>
                </a:lnTo>
                <a:lnTo>
                  <a:pt x="610080" y="583792"/>
                </a:lnTo>
                <a:lnTo>
                  <a:pt x="610080" y="757073"/>
                </a:lnTo>
                <a:lnTo>
                  <a:pt x="636550" y="757073"/>
                </a:lnTo>
                <a:lnTo>
                  <a:pt x="663020" y="821022"/>
                </a:lnTo>
                <a:lnTo>
                  <a:pt x="663020" y="664244"/>
                </a:lnTo>
                <a:lnTo>
                  <a:pt x="706209" y="664244"/>
                </a:lnTo>
                <a:lnTo>
                  <a:pt x="706209" y="612672"/>
                </a:lnTo>
                <a:lnTo>
                  <a:pt x="724320" y="612672"/>
                </a:lnTo>
                <a:lnTo>
                  <a:pt x="724320" y="573477"/>
                </a:lnTo>
                <a:lnTo>
                  <a:pt x="1072614" y="571415"/>
                </a:lnTo>
                <a:lnTo>
                  <a:pt x="1072614" y="604420"/>
                </a:lnTo>
                <a:lnTo>
                  <a:pt x="1097691" y="604420"/>
                </a:lnTo>
                <a:lnTo>
                  <a:pt x="1097691" y="664244"/>
                </a:lnTo>
                <a:lnTo>
                  <a:pt x="1124161" y="664244"/>
                </a:lnTo>
                <a:lnTo>
                  <a:pt x="1124161" y="806581"/>
                </a:lnTo>
                <a:lnTo>
                  <a:pt x="1149238" y="806581"/>
                </a:lnTo>
                <a:lnTo>
                  <a:pt x="1149238" y="55698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  <a:alpha val="0"/>
                </a:schemeClr>
              </a:gs>
              <a:gs pos="100000">
                <a:srgbClr val="EF0C1F">
                  <a:alpha val="39000"/>
                </a:srgbClr>
              </a:gs>
            </a:gsLst>
            <a:lin ang="108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149703"/>
              </a:lnSpc>
            </a:pPr>
            <a:endParaRPr lang="zh-CN" altLang="en-US" dirty="0">
              <a:ea typeface="字魂105号-简雅黑" panose="00000500000000000000" pitchFamily="2" charset="-122"/>
              <a:cs typeface="+mn-ea"/>
              <a:sym typeface="+mn-lt"/>
            </a:endParaRPr>
          </a:p>
        </p:txBody>
      </p:sp>
      <p:pic>
        <p:nvPicPr>
          <p:cNvPr id="11" name="Picture 6">
            <a:extLst>
              <a:ext uri="{FF2B5EF4-FFF2-40B4-BE49-F238E27FC236}">
                <a16:creationId xmlns:a16="http://schemas.microsoft.com/office/drawing/2014/main" id="{A84E5EB6-3585-B2B8-E848-28C02282C650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0"/>
            <a:ext cx="4887270" cy="2290500"/>
          </a:xfrm>
          <a:prstGeom prst="rect">
            <a:avLst/>
          </a:prstGeom>
        </p:spPr>
      </p:pic>
      <p:sp>
        <p:nvSpPr>
          <p:cNvPr id="22" name="图形 20">
            <a:extLst>
              <a:ext uri="{FF2B5EF4-FFF2-40B4-BE49-F238E27FC236}">
                <a16:creationId xmlns:a16="http://schemas.microsoft.com/office/drawing/2014/main" id="{A31D83BD-6671-C5E7-2965-FAD3EE67ABF2}"/>
              </a:ext>
            </a:extLst>
          </p:cNvPr>
          <p:cNvSpPr/>
          <p:nvPr/>
        </p:nvSpPr>
        <p:spPr>
          <a:xfrm>
            <a:off x="3491880" y="2571750"/>
            <a:ext cx="5226258" cy="2281919"/>
          </a:xfrm>
          <a:custGeom>
            <a:avLst/>
            <a:gdLst>
              <a:gd name="connsiteX0" fmla="*/ 5333333 w 13261896"/>
              <a:gd name="connsiteY0" fmla="*/ 5771436 h 5790485"/>
              <a:gd name="connsiteX1" fmla="*/ 5342858 w 13261896"/>
              <a:gd name="connsiteY1" fmla="*/ 5790486 h 5790485"/>
              <a:gd name="connsiteX2" fmla="*/ 5304758 w 13261896"/>
              <a:gd name="connsiteY2" fmla="*/ 5752386 h 5790485"/>
              <a:gd name="connsiteX3" fmla="*/ 5333333 w 13261896"/>
              <a:gd name="connsiteY3" fmla="*/ 5771436 h 5790485"/>
              <a:gd name="connsiteX4" fmla="*/ 4823794 w 13261896"/>
              <a:gd name="connsiteY4" fmla="*/ 5666709 h 5790485"/>
              <a:gd name="connsiteX5" fmla="*/ 4733306 w 13261896"/>
              <a:gd name="connsiteY5" fmla="*/ 5680948 h 5790485"/>
              <a:gd name="connsiteX6" fmla="*/ 4771406 w 13261896"/>
              <a:gd name="connsiteY6" fmla="*/ 5666709 h 5790485"/>
              <a:gd name="connsiteX7" fmla="*/ 4823794 w 13261896"/>
              <a:gd name="connsiteY7" fmla="*/ 5666709 h 5790485"/>
              <a:gd name="connsiteX8" fmla="*/ 2995232 w 13261896"/>
              <a:gd name="connsiteY8" fmla="*/ 5666709 h 5790485"/>
              <a:gd name="connsiteX9" fmla="*/ 3023807 w 13261896"/>
              <a:gd name="connsiteY9" fmla="*/ 5690473 h 5790485"/>
              <a:gd name="connsiteX10" fmla="*/ 2985707 w 13261896"/>
              <a:gd name="connsiteY10" fmla="*/ 5666709 h 5790485"/>
              <a:gd name="connsiteX11" fmla="*/ 2995232 w 13261896"/>
              <a:gd name="connsiteY11" fmla="*/ 5666709 h 5790485"/>
              <a:gd name="connsiteX12" fmla="*/ 914257 w 13261896"/>
              <a:gd name="connsiteY12" fmla="*/ 5657184 h 5790485"/>
              <a:gd name="connsiteX13" fmla="*/ 933307 w 13261896"/>
              <a:gd name="connsiteY13" fmla="*/ 5671471 h 5790485"/>
              <a:gd name="connsiteX14" fmla="*/ 880920 w 13261896"/>
              <a:gd name="connsiteY14" fmla="*/ 5657184 h 5790485"/>
              <a:gd name="connsiteX15" fmla="*/ 914257 w 13261896"/>
              <a:gd name="connsiteY15" fmla="*/ 5657184 h 5790485"/>
              <a:gd name="connsiteX16" fmla="*/ 752380 w 13261896"/>
              <a:gd name="connsiteY16" fmla="*/ 5657184 h 5790485"/>
              <a:gd name="connsiteX17" fmla="*/ 790480 w 13261896"/>
              <a:gd name="connsiteY17" fmla="*/ 5666709 h 5790485"/>
              <a:gd name="connsiteX18" fmla="*/ 752380 w 13261896"/>
              <a:gd name="connsiteY18" fmla="*/ 5657184 h 5790485"/>
              <a:gd name="connsiteX19" fmla="*/ 3004757 w 13261896"/>
              <a:gd name="connsiteY19" fmla="*/ 5690473 h 5790485"/>
              <a:gd name="connsiteX20" fmla="*/ 2923794 w 13261896"/>
              <a:gd name="connsiteY20" fmla="*/ 5652421 h 5790485"/>
              <a:gd name="connsiteX21" fmla="*/ 3004757 w 13261896"/>
              <a:gd name="connsiteY21" fmla="*/ 5690473 h 5790485"/>
              <a:gd name="connsiteX22" fmla="*/ 4833319 w 13261896"/>
              <a:gd name="connsiteY22" fmla="*/ 5676234 h 5790485"/>
              <a:gd name="connsiteX23" fmla="*/ 4899994 w 13261896"/>
              <a:gd name="connsiteY23" fmla="*/ 5642896 h 5790485"/>
              <a:gd name="connsiteX24" fmla="*/ 4833319 w 13261896"/>
              <a:gd name="connsiteY24" fmla="*/ 5676234 h 5790485"/>
              <a:gd name="connsiteX25" fmla="*/ 4776169 w 13261896"/>
              <a:gd name="connsiteY25" fmla="*/ 5642896 h 5790485"/>
              <a:gd name="connsiteX26" fmla="*/ 4776169 w 13261896"/>
              <a:gd name="connsiteY26" fmla="*/ 5657184 h 5790485"/>
              <a:gd name="connsiteX27" fmla="*/ 4676156 w 13261896"/>
              <a:gd name="connsiteY27" fmla="*/ 5642896 h 5790485"/>
              <a:gd name="connsiteX28" fmla="*/ 4776169 w 13261896"/>
              <a:gd name="connsiteY28" fmla="*/ 5642896 h 5790485"/>
              <a:gd name="connsiteX29" fmla="*/ 1061895 w 13261896"/>
              <a:gd name="connsiteY29" fmla="*/ 5652421 h 5790485"/>
              <a:gd name="connsiteX30" fmla="*/ 1023795 w 13261896"/>
              <a:gd name="connsiteY30" fmla="*/ 5652421 h 5790485"/>
              <a:gd name="connsiteX31" fmla="*/ 1042845 w 13261896"/>
              <a:gd name="connsiteY31" fmla="*/ 5642896 h 5790485"/>
              <a:gd name="connsiteX32" fmla="*/ 1061895 w 13261896"/>
              <a:gd name="connsiteY32" fmla="*/ 5652421 h 5790485"/>
              <a:gd name="connsiteX33" fmla="*/ 4666631 w 13261896"/>
              <a:gd name="connsiteY33" fmla="*/ 5638134 h 5790485"/>
              <a:gd name="connsiteX34" fmla="*/ 4661869 w 13261896"/>
              <a:gd name="connsiteY34" fmla="*/ 5647659 h 5790485"/>
              <a:gd name="connsiteX35" fmla="*/ 4590479 w 13261896"/>
              <a:gd name="connsiteY35" fmla="*/ 5628609 h 5790485"/>
              <a:gd name="connsiteX36" fmla="*/ 4666631 w 13261896"/>
              <a:gd name="connsiteY36" fmla="*/ 5638134 h 5790485"/>
              <a:gd name="connsiteX37" fmla="*/ 1119045 w 13261896"/>
              <a:gd name="connsiteY37" fmla="*/ 5638134 h 5790485"/>
              <a:gd name="connsiteX38" fmla="*/ 1090470 w 13261896"/>
              <a:gd name="connsiteY38" fmla="*/ 5671471 h 5790485"/>
              <a:gd name="connsiteX39" fmla="*/ 1071420 w 13261896"/>
              <a:gd name="connsiteY39" fmla="*/ 5633371 h 5790485"/>
              <a:gd name="connsiteX40" fmla="*/ 1095232 w 13261896"/>
              <a:gd name="connsiteY40" fmla="*/ 5619084 h 5790485"/>
              <a:gd name="connsiteX41" fmla="*/ 1119045 w 13261896"/>
              <a:gd name="connsiteY41" fmla="*/ 5638134 h 5790485"/>
              <a:gd name="connsiteX42" fmla="*/ 4923806 w 13261896"/>
              <a:gd name="connsiteY42" fmla="*/ 5633371 h 5790485"/>
              <a:gd name="connsiteX43" fmla="*/ 4947619 w 13261896"/>
              <a:gd name="connsiteY43" fmla="*/ 5614321 h 5790485"/>
              <a:gd name="connsiteX44" fmla="*/ 4923806 w 13261896"/>
              <a:gd name="connsiteY44" fmla="*/ 5633371 h 5790485"/>
              <a:gd name="connsiteX45" fmla="*/ 4714256 w 13261896"/>
              <a:gd name="connsiteY45" fmla="*/ 5628609 h 5790485"/>
              <a:gd name="connsiteX46" fmla="*/ 4638056 w 13261896"/>
              <a:gd name="connsiteY46" fmla="*/ 5623846 h 5790485"/>
              <a:gd name="connsiteX47" fmla="*/ 4661869 w 13261896"/>
              <a:gd name="connsiteY47" fmla="*/ 5614321 h 5790485"/>
              <a:gd name="connsiteX48" fmla="*/ 4714256 w 13261896"/>
              <a:gd name="connsiteY48" fmla="*/ 5628609 h 5790485"/>
              <a:gd name="connsiteX49" fmla="*/ 5199983 w 13261896"/>
              <a:gd name="connsiteY49" fmla="*/ 5604796 h 5790485"/>
              <a:gd name="connsiteX50" fmla="*/ 5195221 w 13261896"/>
              <a:gd name="connsiteY50" fmla="*/ 5604796 h 5790485"/>
              <a:gd name="connsiteX51" fmla="*/ 5199983 w 13261896"/>
              <a:gd name="connsiteY51" fmla="*/ 5604796 h 5790485"/>
              <a:gd name="connsiteX52" fmla="*/ 4919044 w 13261896"/>
              <a:gd name="connsiteY52" fmla="*/ 5614321 h 5790485"/>
              <a:gd name="connsiteX53" fmla="*/ 4828556 w 13261896"/>
              <a:gd name="connsiteY53" fmla="*/ 5652421 h 5790485"/>
              <a:gd name="connsiteX54" fmla="*/ 4785694 w 13261896"/>
              <a:gd name="connsiteY54" fmla="*/ 5652421 h 5790485"/>
              <a:gd name="connsiteX55" fmla="*/ 4866656 w 13261896"/>
              <a:gd name="connsiteY55" fmla="*/ 5633371 h 5790485"/>
              <a:gd name="connsiteX56" fmla="*/ 4947619 w 13261896"/>
              <a:gd name="connsiteY56" fmla="*/ 5590509 h 5790485"/>
              <a:gd name="connsiteX57" fmla="*/ 4919044 w 13261896"/>
              <a:gd name="connsiteY57" fmla="*/ 5614321 h 5790485"/>
              <a:gd name="connsiteX58" fmla="*/ 4628531 w 13261896"/>
              <a:gd name="connsiteY58" fmla="*/ 5619084 h 5790485"/>
              <a:gd name="connsiteX59" fmla="*/ 4538091 w 13261896"/>
              <a:gd name="connsiteY59" fmla="*/ 5590509 h 5790485"/>
              <a:gd name="connsiteX60" fmla="*/ 4623816 w 13261896"/>
              <a:gd name="connsiteY60" fmla="*/ 5604796 h 5790485"/>
              <a:gd name="connsiteX61" fmla="*/ 4628531 w 13261896"/>
              <a:gd name="connsiteY61" fmla="*/ 5619084 h 5790485"/>
              <a:gd name="connsiteX62" fmla="*/ 1152382 w 13261896"/>
              <a:gd name="connsiteY62" fmla="*/ 5595271 h 5790485"/>
              <a:gd name="connsiteX63" fmla="*/ 1128570 w 13261896"/>
              <a:gd name="connsiteY63" fmla="*/ 5609559 h 5790485"/>
              <a:gd name="connsiteX64" fmla="*/ 1114282 w 13261896"/>
              <a:gd name="connsiteY64" fmla="*/ 5604796 h 5790485"/>
              <a:gd name="connsiteX65" fmla="*/ 1138095 w 13261896"/>
              <a:gd name="connsiteY65" fmla="*/ 5590509 h 5790485"/>
              <a:gd name="connsiteX66" fmla="*/ 1152382 w 13261896"/>
              <a:gd name="connsiteY66" fmla="*/ 5595271 h 5790485"/>
              <a:gd name="connsiteX67" fmla="*/ 4909519 w 13261896"/>
              <a:gd name="connsiteY67" fmla="*/ 5595271 h 5790485"/>
              <a:gd name="connsiteX68" fmla="*/ 4757119 w 13261896"/>
              <a:gd name="connsiteY68" fmla="*/ 5633371 h 5790485"/>
              <a:gd name="connsiteX69" fmla="*/ 4723781 w 13261896"/>
              <a:gd name="connsiteY69" fmla="*/ 5628609 h 5790485"/>
              <a:gd name="connsiteX70" fmla="*/ 4833319 w 13261896"/>
              <a:gd name="connsiteY70" fmla="*/ 5614321 h 5790485"/>
              <a:gd name="connsiteX71" fmla="*/ 4909519 w 13261896"/>
              <a:gd name="connsiteY71" fmla="*/ 5585746 h 5790485"/>
              <a:gd name="connsiteX72" fmla="*/ 4909519 w 13261896"/>
              <a:gd name="connsiteY72" fmla="*/ 5595271 h 5790485"/>
              <a:gd name="connsiteX73" fmla="*/ 4576191 w 13261896"/>
              <a:gd name="connsiteY73" fmla="*/ 5623846 h 5790485"/>
              <a:gd name="connsiteX74" fmla="*/ 4476179 w 13261896"/>
              <a:gd name="connsiteY74" fmla="*/ 5585746 h 5790485"/>
              <a:gd name="connsiteX75" fmla="*/ 4576191 w 13261896"/>
              <a:gd name="connsiteY75" fmla="*/ 5623846 h 5790485"/>
              <a:gd name="connsiteX76" fmla="*/ 10528554 w 13261896"/>
              <a:gd name="connsiteY76" fmla="*/ 5614321 h 5790485"/>
              <a:gd name="connsiteX77" fmla="*/ 10490454 w 13261896"/>
              <a:gd name="connsiteY77" fmla="*/ 5661946 h 5790485"/>
              <a:gd name="connsiteX78" fmla="*/ 10504742 w 13261896"/>
              <a:gd name="connsiteY78" fmla="*/ 5571459 h 5790485"/>
              <a:gd name="connsiteX79" fmla="*/ 10528554 w 13261896"/>
              <a:gd name="connsiteY79" fmla="*/ 5614321 h 5790485"/>
              <a:gd name="connsiteX80" fmla="*/ 4985719 w 13261896"/>
              <a:gd name="connsiteY80" fmla="*/ 5576221 h 5790485"/>
              <a:gd name="connsiteX81" fmla="*/ 4995244 w 13261896"/>
              <a:gd name="connsiteY81" fmla="*/ 5566696 h 5790485"/>
              <a:gd name="connsiteX82" fmla="*/ 4985719 w 13261896"/>
              <a:gd name="connsiteY82" fmla="*/ 5576221 h 5790485"/>
              <a:gd name="connsiteX83" fmla="*/ 4485704 w 13261896"/>
              <a:gd name="connsiteY83" fmla="*/ 5609559 h 5790485"/>
              <a:gd name="connsiteX84" fmla="*/ 4542854 w 13261896"/>
              <a:gd name="connsiteY84" fmla="*/ 5638134 h 5790485"/>
              <a:gd name="connsiteX85" fmla="*/ 4623816 w 13261896"/>
              <a:gd name="connsiteY85" fmla="*/ 5657184 h 5790485"/>
              <a:gd name="connsiteX86" fmla="*/ 4723781 w 13261896"/>
              <a:gd name="connsiteY86" fmla="*/ 5676234 h 5790485"/>
              <a:gd name="connsiteX87" fmla="*/ 4690444 w 13261896"/>
              <a:gd name="connsiteY87" fmla="*/ 5676234 h 5790485"/>
              <a:gd name="connsiteX88" fmla="*/ 4399979 w 13261896"/>
              <a:gd name="connsiteY88" fmla="*/ 5571459 h 5790485"/>
              <a:gd name="connsiteX89" fmla="*/ 4471416 w 13261896"/>
              <a:gd name="connsiteY89" fmla="*/ 5619084 h 5790485"/>
              <a:gd name="connsiteX90" fmla="*/ 4485704 w 13261896"/>
              <a:gd name="connsiteY90" fmla="*/ 5609559 h 5790485"/>
              <a:gd name="connsiteX91" fmla="*/ 11780948 w 13261896"/>
              <a:gd name="connsiteY91" fmla="*/ 5619084 h 5790485"/>
              <a:gd name="connsiteX92" fmla="*/ 11738086 w 13261896"/>
              <a:gd name="connsiteY92" fmla="*/ 5571459 h 5790485"/>
              <a:gd name="connsiteX93" fmla="*/ 11780948 w 13261896"/>
              <a:gd name="connsiteY93" fmla="*/ 5557171 h 5790485"/>
              <a:gd name="connsiteX94" fmla="*/ 11780948 w 13261896"/>
              <a:gd name="connsiteY94" fmla="*/ 5619084 h 5790485"/>
              <a:gd name="connsiteX95" fmla="*/ 1190482 w 13261896"/>
              <a:gd name="connsiteY95" fmla="*/ 5557171 h 5790485"/>
              <a:gd name="connsiteX96" fmla="*/ 1195245 w 13261896"/>
              <a:gd name="connsiteY96" fmla="*/ 5576221 h 5790485"/>
              <a:gd name="connsiteX97" fmla="*/ 1176195 w 13261896"/>
              <a:gd name="connsiteY97" fmla="*/ 5600034 h 5790485"/>
              <a:gd name="connsiteX98" fmla="*/ 1157145 w 13261896"/>
              <a:gd name="connsiteY98" fmla="*/ 5576221 h 5790485"/>
              <a:gd name="connsiteX99" fmla="*/ 1171432 w 13261896"/>
              <a:gd name="connsiteY99" fmla="*/ 5557171 h 5790485"/>
              <a:gd name="connsiteX100" fmla="*/ 1190482 w 13261896"/>
              <a:gd name="connsiteY100" fmla="*/ 5557171 h 5790485"/>
              <a:gd name="connsiteX101" fmla="*/ 11476196 w 13261896"/>
              <a:gd name="connsiteY101" fmla="*/ 5561934 h 5790485"/>
              <a:gd name="connsiteX102" fmla="*/ 11490436 w 13261896"/>
              <a:gd name="connsiteY102" fmla="*/ 5547646 h 5790485"/>
              <a:gd name="connsiteX103" fmla="*/ 11476196 w 13261896"/>
              <a:gd name="connsiteY103" fmla="*/ 5561934 h 5790485"/>
              <a:gd name="connsiteX104" fmla="*/ 11385708 w 13261896"/>
              <a:gd name="connsiteY104" fmla="*/ 5557171 h 5790485"/>
              <a:gd name="connsiteX105" fmla="*/ 11357133 w 13261896"/>
              <a:gd name="connsiteY105" fmla="*/ 5561934 h 5790485"/>
              <a:gd name="connsiteX106" fmla="*/ 11380946 w 13261896"/>
              <a:gd name="connsiteY106" fmla="*/ 5547646 h 5790485"/>
              <a:gd name="connsiteX107" fmla="*/ 11385708 w 13261896"/>
              <a:gd name="connsiteY107" fmla="*/ 5557171 h 5790485"/>
              <a:gd name="connsiteX108" fmla="*/ 12485704 w 13261896"/>
              <a:gd name="connsiteY108" fmla="*/ 5552409 h 5790485"/>
              <a:gd name="connsiteX109" fmla="*/ 12466654 w 13261896"/>
              <a:gd name="connsiteY109" fmla="*/ 5547646 h 5790485"/>
              <a:gd name="connsiteX110" fmla="*/ 12428554 w 13261896"/>
              <a:gd name="connsiteY110" fmla="*/ 5557171 h 5790485"/>
              <a:gd name="connsiteX111" fmla="*/ 12457129 w 13261896"/>
              <a:gd name="connsiteY111" fmla="*/ 5542884 h 5790485"/>
              <a:gd name="connsiteX112" fmla="*/ 12485704 w 13261896"/>
              <a:gd name="connsiteY112" fmla="*/ 5552409 h 5790485"/>
              <a:gd name="connsiteX113" fmla="*/ 4923806 w 13261896"/>
              <a:gd name="connsiteY113" fmla="*/ 5590509 h 5790485"/>
              <a:gd name="connsiteX114" fmla="*/ 4971431 w 13261896"/>
              <a:gd name="connsiteY114" fmla="*/ 5538121 h 5790485"/>
              <a:gd name="connsiteX115" fmla="*/ 4923806 w 13261896"/>
              <a:gd name="connsiteY115" fmla="*/ 5590509 h 5790485"/>
              <a:gd name="connsiteX116" fmla="*/ 4528566 w 13261896"/>
              <a:gd name="connsiteY116" fmla="*/ 5590509 h 5790485"/>
              <a:gd name="connsiteX117" fmla="*/ 4433316 w 13261896"/>
              <a:gd name="connsiteY117" fmla="*/ 5538121 h 5790485"/>
              <a:gd name="connsiteX118" fmla="*/ 4528566 w 13261896"/>
              <a:gd name="connsiteY118" fmla="*/ 5590509 h 5790485"/>
              <a:gd name="connsiteX119" fmla="*/ 11480958 w 13261896"/>
              <a:gd name="connsiteY119" fmla="*/ 5538121 h 5790485"/>
              <a:gd name="connsiteX120" fmla="*/ 11466671 w 13261896"/>
              <a:gd name="connsiteY120" fmla="*/ 5552409 h 5790485"/>
              <a:gd name="connsiteX121" fmla="*/ 11447621 w 13261896"/>
              <a:gd name="connsiteY121" fmla="*/ 5623846 h 5790485"/>
              <a:gd name="connsiteX122" fmla="*/ 11442858 w 13261896"/>
              <a:gd name="connsiteY122" fmla="*/ 5576221 h 5790485"/>
              <a:gd name="connsiteX123" fmla="*/ 11476196 w 13261896"/>
              <a:gd name="connsiteY123" fmla="*/ 5528596 h 5790485"/>
              <a:gd name="connsiteX124" fmla="*/ 11480958 w 13261896"/>
              <a:gd name="connsiteY124" fmla="*/ 5538121 h 5790485"/>
              <a:gd name="connsiteX125" fmla="*/ 10561892 w 13261896"/>
              <a:gd name="connsiteY125" fmla="*/ 5533359 h 5790485"/>
              <a:gd name="connsiteX126" fmla="*/ 10561892 w 13261896"/>
              <a:gd name="connsiteY126" fmla="*/ 5542884 h 5790485"/>
              <a:gd name="connsiteX127" fmla="*/ 10533317 w 13261896"/>
              <a:gd name="connsiteY127" fmla="*/ 5600034 h 5790485"/>
              <a:gd name="connsiteX128" fmla="*/ 10519029 w 13261896"/>
              <a:gd name="connsiteY128" fmla="*/ 5542884 h 5790485"/>
              <a:gd name="connsiteX129" fmla="*/ 10495217 w 13261896"/>
              <a:gd name="connsiteY129" fmla="*/ 5542884 h 5790485"/>
              <a:gd name="connsiteX130" fmla="*/ 10528554 w 13261896"/>
              <a:gd name="connsiteY130" fmla="*/ 5528596 h 5790485"/>
              <a:gd name="connsiteX131" fmla="*/ 10561892 w 13261896"/>
              <a:gd name="connsiteY131" fmla="*/ 5533359 h 5790485"/>
              <a:gd name="connsiteX132" fmla="*/ 10485692 w 13261896"/>
              <a:gd name="connsiteY132" fmla="*/ 5561934 h 5790485"/>
              <a:gd name="connsiteX133" fmla="*/ 10499979 w 13261896"/>
              <a:gd name="connsiteY133" fmla="*/ 5552409 h 5790485"/>
              <a:gd name="connsiteX134" fmla="*/ 10480929 w 13261896"/>
              <a:gd name="connsiteY134" fmla="*/ 5671471 h 5790485"/>
              <a:gd name="connsiteX135" fmla="*/ 10442829 w 13261896"/>
              <a:gd name="connsiteY135" fmla="*/ 5590509 h 5790485"/>
              <a:gd name="connsiteX136" fmla="*/ 10457117 w 13261896"/>
              <a:gd name="connsiteY136" fmla="*/ 5533359 h 5790485"/>
              <a:gd name="connsiteX137" fmla="*/ 10423779 w 13261896"/>
              <a:gd name="connsiteY137" fmla="*/ 5561934 h 5790485"/>
              <a:gd name="connsiteX138" fmla="*/ 10423779 w 13261896"/>
              <a:gd name="connsiteY138" fmla="*/ 5528596 h 5790485"/>
              <a:gd name="connsiteX139" fmla="*/ 10485692 w 13261896"/>
              <a:gd name="connsiteY139" fmla="*/ 5533359 h 5790485"/>
              <a:gd name="connsiteX140" fmla="*/ 10485692 w 13261896"/>
              <a:gd name="connsiteY140" fmla="*/ 5561934 h 5790485"/>
              <a:gd name="connsiteX141" fmla="*/ 2857119 w 13261896"/>
              <a:gd name="connsiteY141" fmla="*/ 5533359 h 5790485"/>
              <a:gd name="connsiteX142" fmla="*/ 2842832 w 13261896"/>
              <a:gd name="connsiteY142" fmla="*/ 5528596 h 5790485"/>
              <a:gd name="connsiteX143" fmla="*/ 2857119 w 13261896"/>
              <a:gd name="connsiteY143" fmla="*/ 5533359 h 5790485"/>
              <a:gd name="connsiteX144" fmla="*/ 1209485 w 13261896"/>
              <a:gd name="connsiteY144" fmla="*/ 5528596 h 5790485"/>
              <a:gd name="connsiteX145" fmla="*/ 1199960 w 13261896"/>
              <a:gd name="connsiteY145" fmla="*/ 5542884 h 5790485"/>
              <a:gd name="connsiteX146" fmla="*/ 1185720 w 13261896"/>
              <a:gd name="connsiteY146" fmla="*/ 5542884 h 5790485"/>
              <a:gd name="connsiteX147" fmla="*/ 1195245 w 13261896"/>
              <a:gd name="connsiteY147" fmla="*/ 5528596 h 5790485"/>
              <a:gd name="connsiteX148" fmla="*/ 1209485 w 13261896"/>
              <a:gd name="connsiteY148" fmla="*/ 5528596 h 5790485"/>
              <a:gd name="connsiteX149" fmla="*/ 4461891 w 13261896"/>
              <a:gd name="connsiteY149" fmla="*/ 5571459 h 5790485"/>
              <a:gd name="connsiteX150" fmla="*/ 4461891 w 13261896"/>
              <a:gd name="connsiteY150" fmla="*/ 5585746 h 5790485"/>
              <a:gd name="connsiteX151" fmla="*/ 4385691 w 13261896"/>
              <a:gd name="connsiteY151" fmla="*/ 5523834 h 5790485"/>
              <a:gd name="connsiteX152" fmla="*/ 4461891 w 13261896"/>
              <a:gd name="connsiteY152" fmla="*/ 5571459 h 5790485"/>
              <a:gd name="connsiteX153" fmla="*/ 2709529 w 13261896"/>
              <a:gd name="connsiteY153" fmla="*/ 5533359 h 5790485"/>
              <a:gd name="connsiteX154" fmla="*/ 2676192 w 13261896"/>
              <a:gd name="connsiteY154" fmla="*/ 5528596 h 5790485"/>
              <a:gd name="connsiteX155" fmla="*/ 2733294 w 13261896"/>
              <a:gd name="connsiteY155" fmla="*/ 5523834 h 5790485"/>
              <a:gd name="connsiteX156" fmla="*/ 2709529 w 13261896"/>
              <a:gd name="connsiteY156" fmla="*/ 5533359 h 5790485"/>
              <a:gd name="connsiteX157" fmla="*/ 12438079 w 13261896"/>
              <a:gd name="connsiteY157" fmla="*/ 5538121 h 5790485"/>
              <a:gd name="connsiteX158" fmla="*/ 12390454 w 13261896"/>
              <a:gd name="connsiteY158" fmla="*/ 5561934 h 5790485"/>
              <a:gd name="connsiteX159" fmla="*/ 12333304 w 13261896"/>
              <a:gd name="connsiteY159" fmla="*/ 5566696 h 5790485"/>
              <a:gd name="connsiteX160" fmla="*/ 12342829 w 13261896"/>
              <a:gd name="connsiteY160" fmla="*/ 5580984 h 5790485"/>
              <a:gd name="connsiteX161" fmla="*/ 12295204 w 13261896"/>
              <a:gd name="connsiteY161" fmla="*/ 5590509 h 5790485"/>
              <a:gd name="connsiteX162" fmla="*/ 12171425 w 13261896"/>
              <a:gd name="connsiteY162" fmla="*/ 5528596 h 5790485"/>
              <a:gd name="connsiteX163" fmla="*/ 12328541 w 13261896"/>
              <a:gd name="connsiteY163" fmla="*/ 5519071 h 5790485"/>
              <a:gd name="connsiteX164" fmla="*/ 12438079 w 13261896"/>
              <a:gd name="connsiteY164" fmla="*/ 5538121 h 5790485"/>
              <a:gd name="connsiteX165" fmla="*/ 5071396 w 13261896"/>
              <a:gd name="connsiteY165" fmla="*/ 5528596 h 5790485"/>
              <a:gd name="connsiteX166" fmla="*/ 5014246 w 13261896"/>
              <a:gd name="connsiteY166" fmla="*/ 5552409 h 5790485"/>
              <a:gd name="connsiteX167" fmla="*/ 5066633 w 13261896"/>
              <a:gd name="connsiteY167" fmla="*/ 5519071 h 5790485"/>
              <a:gd name="connsiteX168" fmla="*/ 5071396 w 13261896"/>
              <a:gd name="connsiteY168" fmla="*/ 5528596 h 5790485"/>
              <a:gd name="connsiteX169" fmla="*/ 1119045 w 13261896"/>
              <a:gd name="connsiteY169" fmla="*/ 5571459 h 5790485"/>
              <a:gd name="connsiteX170" fmla="*/ 1138095 w 13261896"/>
              <a:gd name="connsiteY170" fmla="*/ 5519071 h 5790485"/>
              <a:gd name="connsiteX171" fmla="*/ 1119045 w 13261896"/>
              <a:gd name="connsiteY171" fmla="*/ 5571459 h 5790485"/>
              <a:gd name="connsiteX172" fmla="*/ 5019008 w 13261896"/>
              <a:gd name="connsiteY172" fmla="*/ 5523834 h 5790485"/>
              <a:gd name="connsiteX173" fmla="*/ 4961906 w 13261896"/>
              <a:gd name="connsiteY173" fmla="*/ 5585746 h 5790485"/>
              <a:gd name="connsiteX174" fmla="*/ 5014246 w 13261896"/>
              <a:gd name="connsiteY174" fmla="*/ 5514309 h 5790485"/>
              <a:gd name="connsiteX175" fmla="*/ 5019008 w 13261896"/>
              <a:gd name="connsiteY175" fmla="*/ 5523834 h 5790485"/>
              <a:gd name="connsiteX176" fmla="*/ 12076175 w 13261896"/>
              <a:gd name="connsiteY176" fmla="*/ 5533359 h 5790485"/>
              <a:gd name="connsiteX177" fmla="*/ 11899963 w 13261896"/>
              <a:gd name="connsiteY177" fmla="*/ 5585746 h 5790485"/>
              <a:gd name="connsiteX178" fmla="*/ 11814286 w 13261896"/>
              <a:gd name="connsiteY178" fmla="*/ 5609559 h 5790485"/>
              <a:gd name="connsiteX179" fmla="*/ 12014263 w 13261896"/>
              <a:gd name="connsiteY179" fmla="*/ 5504784 h 5790485"/>
              <a:gd name="connsiteX180" fmla="*/ 12076175 w 13261896"/>
              <a:gd name="connsiteY180" fmla="*/ 5533359 h 5790485"/>
              <a:gd name="connsiteX181" fmla="*/ 9961864 w 13261896"/>
              <a:gd name="connsiteY181" fmla="*/ 5647659 h 5790485"/>
              <a:gd name="connsiteX182" fmla="*/ 9976152 w 13261896"/>
              <a:gd name="connsiteY182" fmla="*/ 5590509 h 5790485"/>
              <a:gd name="connsiteX183" fmla="*/ 9952386 w 13261896"/>
              <a:gd name="connsiteY183" fmla="*/ 5619084 h 5790485"/>
              <a:gd name="connsiteX184" fmla="*/ 9952386 w 13261896"/>
              <a:gd name="connsiteY184" fmla="*/ 5600034 h 5790485"/>
              <a:gd name="connsiteX185" fmla="*/ 10004727 w 13261896"/>
              <a:gd name="connsiteY185" fmla="*/ 5538121 h 5790485"/>
              <a:gd name="connsiteX186" fmla="*/ 9990439 w 13261896"/>
              <a:gd name="connsiteY186" fmla="*/ 5533359 h 5790485"/>
              <a:gd name="connsiteX187" fmla="*/ 10057114 w 13261896"/>
              <a:gd name="connsiteY187" fmla="*/ 5504784 h 5790485"/>
              <a:gd name="connsiteX188" fmla="*/ 9961864 w 13261896"/>
              <a:gd name="connsiteY188" fmla="*/ 5647659 h 5790485"/>
              <a:gd name="connsiteX189" fmla="*/ 4319016 w 13261896"/>
              <a:gd name="connsiteY189" fmla="*/ 5509546 h 5790485"/>
              <a:gd name="connsiteX190" fmla="*/ 4390454 w 13261896"/>
              <a:gd name="connsiteY190" fmla="*/ 5561934 h 5790485"/>
              <a:gd name="connsiteX191" fmla="*/ 4319016 w 13261896"/>
              <a:gd name="connsiteY191" fmla="*/ 5509546 h 5790485"/>
              <a:gd name="connsiteX192" fmla="*/ 11338083 w 13261896"/>
              <a:gd name="connsiteY192" fmla="*/ 5495259 h 5790485"/>
              <a:gd name="connsiteX193" fmla="*/ 11209496 w 13261896"/>
              <a:gd name="connsiteY193" fmla="*/ 5566696 h 5790485"/>
              <a:gd name="connsiteX194" fmla="*/ 11271408 w 13261896"/>
              <a:gd name="connsiteY194" fmla="*/ 5509546 h 5790485"/>
              <a:gd name="connsiteX195" fmla="*/ 11323796 w 13261896"/>
              <a:gd name="connsiteY195" fmla="*/ 5495259 h 5790485"/>
              <a:gd name="connsiteX196" fmla="*/ 11338083 w 13261896"/>
              <a:gd name="connsiteY196" fmla="*/ 5495259 h 5790485"/>
              <a:gd name="connsiteX197" fmla="*/ 2852357 w 13261896"/>
              <a:gd name="connsiteY197" fmla="*/ 5500021 h 5790485"/>
              <a:gd name="connsiteX198" fmla="*/ 2828544 w 13261896"/>
              <a:gd name="connsiteY198" fmla="*/ 5495259 h 5790485"/>
              <a:gd name="connsiteX199" fmla="*/ 2842832 w 13261896"/>
              <a:gd name="connsiteY199" fmla="*/ 5490496 h 5790485"/>
              <a:gd name="connsiteX200" fmla="*/ 2852357 w 13261896"/>
              <a:gd name="connsiteY200" fmla="*/ 5500021 h 5790485"/>
              <a:gd name="connsiteX201" fmla="*/ 1238060 w 13261896"/>
              <a:gd name="connsiteY201" fmla="*/ 5490496 h 5790485"/>
              <a:gd name="connsiteX202" fmla="*/ 1233297 w 13261896"/>
              <a:gd name="connsiteY202" fmla="*/ 5523834 h 5790485"/>
              <a:gd name="connsiteX203" fmla="*/ 1209485 w 13261896"/>
              <a:gd name="connsiteY203" fmla="*/ 5504784 h 5790485"/>
              <a:gd name="connsiteX204" fmla="*/ 1219010 w 13261896"/>
              <a:gd name="connsiteY204" fmla="*/ 5490496 h 5790485"/>
              <a:gd name="connsiteX205" fmla="*/ 1238060 w 13261896"/>
              <a:gd name="connsiteY205" fmla="*/ 5490496 h 5790485"/>
              <a:gd name="connsiteX206" fmla="*/ 1019032 w 13261896"/>
              <a:gd name="connsiteY206" fmla="*/ 5552409 h 5790485"/>
              <a:gd name="connsiteX207" fmla="*/ 1028557 w 13261896"/>
              <a:gd name="connsiteY207" fmla="*/ 5557171 h 5790485"/>
              <a:gd name="connsiteX208" fmla="*/ 1080945 w 13261896"/>
              <a:gd name="connsiteY208" fmla="*/ 5528596 h 5790485"/>
              <a:gd name="connsiteX209" fmla="*/ 1080945 w 13261896"/>
              <a:gd name="connsiteY209" fmla="*/ 5552409 h 5790485"/>
              <a:gd name="connsiteX210" fmla="*/ 1033320 w 13261896"/>
              <a:gd name="connsiteY210" fmla="*/ 5580984 h 5790485"/>
              <a:gd name="connsiteX211" fmla="*/ 1047607 w 13261896"/>
              <a:gd name="connsiteY211" fmla="*/ 5590509 h 5790485"/>
              <a:gd name="connsiteX212" fmla="*/ 1009507 w 13261896"/>
              <a:gd name="connsiteY212" fmla="*/ 5609559 h 5790485"/>
              <a:gd name="connsiteX213" fmla="*/ 1014270 w 13261896"/>
              <a:gd name="connsiteY213" fmla="*/ 5576221 h 5790485"/>
              <a:gd name="connsiteX214" fmla="*/ 980932 w 13261896"/>
              <a:gd name="connsiteY214" fmla="*/ 5609559 h 5790485"/>
              <a:gd name="connsiteX215" fmla="*/ 1080945 w 13261896"/>
              <a:gd name="connsiteY215" fmla="*/ 5485734 h 5790485"/>
              <a:gd name="connsiteX216" fmla="*/ 1019032 w 13261896"/>
              <a:gd name="connsiteY216" fmla="*/ 5552409 h 5790485"/>
              <a:gd name="connsiteX217" fmla="*/ 11776186 w 13261896"/>
              <a:gd name="connsiteY217" fmla="*/ 5633371 h 5790485"/>
              <a:gd name="connsiteX218" fmla="*/ 11733323 w 13261896"/>
              <a:gd name="connsiteY218" fmla="*/ 5600034 h 5790485"/>
              <a:gd name="connsiteX219" fmla="*/ 11685698 w 13261896"/>
              <a:gd name="connsiteY219" fmla="*/ 5676234 h 5790485"/>
              <a:gd name="connsiteX220" fmla="*/ 11657123 w 13261896"/>
              <a:gd name="connsiteY220" fmla="*/ 5538121 h 5790485"/>
              <a:gd name="connsiteX221" fmla="*/ 11676173 w 13261896"/>
              <a:gd name="connsiteY221" fmla="*/ 5476209 h 5790485"/>
              <a:gd name="connsiteX222" fmla="*/ 11776186 w 13261896"/>
              <a:gd name="connsiteY222" fmla="*/ 5633371 h 5790485"/>
              <a:gd name="connsiteX223" fmla="*/ 5142833 w 13261896"/>
              <a:gd name="connsiteY223" fmla="*/ 5485734 h 5790485"/>
              <a:gd name="connsiteX224" fmla="*/ 5080921 w 13261896"/>
              <a:gd name="connsiteY224" fmla="*/ 5523834 h 5790485"/>
              <a:gd name="connsiteX225" fmla="*/ 5138071 w 13261896"/>
              <a:gd name="connsiteY225" fmla="*/ 5476209 h 5790485"/>
              <a:gd name="connsiteX226" fmla="*/ 5142833 w 13261896"/>
              <a:gd name="connsiteY226" fmla="*/ 5485734 h 5790485"/>
              <a:gd name="connsiteX227" fmla="*/ 5042821 w 13261896"/>
              <a:gd name="connsiteY227" fmla="*/ 5519071 h 5790485"/>
              <a:gd name="connsiteX228" fmla="*/ 5028533 w 13261896"/>
              <a:gd name="connsiteY228" fmla="*/ 5519071 h 5790485"/>
              <a:gd name="connsiteX229" fmla="*/ 5104733 w 13261896"/>
              <a:gd name="connsiteY229" fmla="*/ 5476209 h 5790485"/>
              <a:gd name="connsiteX230" fmla="*/ 5042821 w 13261896"/>
              <a:gd name="connsiteY230" fmla="*/ 5519071 h 5790485"/>
              <a:gd name="connsiteX231" fmla="*/ 4985719 w 13261896"/>
              <a:gd name="connsiteY231" fmla="*/ 5523834 h 5790485"/>
              <a:gd name="connsiteX232" fmla="*/ 5057108 w 13261896"/>
              <a:gd name="connsiteY232" fmla="*/ 5476209 h 5790485"/>
              <a:gd name="connsiteX233" fmla="*/ 4985719 w 13261896"/>
              <a:gd name="connsiteY233" fmla="*/ 5523834 h 5790485"/>
              <a:gd name="connsiteX234" fmla="*/ 11323796 w 13261896"/>
              <a:gd name="connsiteY234" fmla="*/ 5485734 h 5790485"/>
              <a:gd name="connsiteX235" fmla="*/ 11276171 w 13261896"/>
              <a:gd name="connsiteY235" fmla="*/ 5495259 h 5790485"/>
              <a:gd name="connsiteX236" fmla="*/ 11223784 w 13261896"/>
              <a:gd name="connsiteY236" fmla="*/ 5538121 h 5790485"/>
              <a:gd name="connsiteX237" fmla="*/ 11166634 w 13261896"/>
              <a:gd name="connsiteY237" fmla="*/ 5552409 h 5790485"/>
              <a:gd name="connsiteX238" fmla="*/ 11104721 w 13261896"/>
              <a:gd name="connsiteY238" fmla="*/ 5533359 h 5790485"/>
              <a:gd name="connsiteX239" fmla="*/ 11276171 w 13261896"/>
              <a:gd name="connsiteY239" fmla="*/ 5471446 h 5790485"/>
              <a:gd name="connsiteX240" fmla="*/ 11323796 w 13261896"/>
              <a:gd name="connsiteY240" fmla="*/ 5485734 h 5790485"/>
              <a:gd name="connsiteX241" fmla="*/ 10666667 w 13261896"/>
              <a:gd name="connsiteY241" fmla="*/ 5490496 h 5790485"/>
              <a:gd name="connsiteX242" fmla="*/ 10733294 w 13261896"/>
              <a:gd name="connsiteY242" fmla="*/ 5538121 h 5790485"/>
              <a:gd name="connsiteX243" fmla="*/ 10790444 w 13261896"/>
              <a:gd name="connsiteY243" fmla="*/ 5523834 h 5790485"/>
              <a:gd name="connsiteX244" fmla="*/ 10704767 w 13261896"/>
              <a:gd name="connsiteY244" fmla="*/ 5542884 h 5790485"/>
              <a:gd name="connsiteX245" fmla="*/ 10547604 w 13261896"/>
              <a:gd name="connsiteY245" fmla="*/ 5514309 h 5790485"/>
              <a:gd name="connsiteX246" fmla="*/ 10409492 w 13261896"/>
              <a:gd name="connsiteY246" fmla="*/ 5509546 h 5790485"/>
              <a:gd name="connsiteX247" fmla="*/ 10438067 w 13261896"/>
              <a:gd name="connsiteY247" fmla="*/ 5495259 h 5790485"/>
              <a:gd name="connsiteX248" fmla="*/ 10476167 w 13261896"/>
              <a:gd name="connsiteY248" fmla="*/ 5509546 h 5790485"/>
              <a:gd name="connsiteX249" fmla="*/ 10552367 w 13261896"/>
              <a:gd name="connsiteY249" fmla="*/ 5471446 h 5790485"/>
              <a:gd name="connsiteX250" fmla="*/ 10580942 w 13261896"/>
              <a:gd name="connsiteY250" fmla="*/ 5471446 h 5790485"/>
              <a:gd name="connsiteX251" fmla="*/ 10666667 w 13261896"/>
              <a:gd name="connsiteY251" fmla="*/ 5490496 h 5790485"/>
              <a:gd name="connsiteX252" fmla="*/ 4423791 w 13261896"/>
              <a:gd name="connsiteY252" fmla="*/ 5533359 h 5790485"/>
              <a:gd name="connsiteX253" fmla="*/ 4347591 w 13261896"/>
              <a:gd name="connsiteY253" fmla="*/ 5471446 h 5790485"/>
              <a:gd name="connsiteX254" fmla="*/ 4423791 w 13261896"/>
              <a:gd name="connsiteY254" fmla="*/ 5533359 h 5790485"/>
              <a:gd name="connsiteX255" fmla="*/ 1042845 w 13261896"/>
              <a:gd name="connsiteY255" fmla="*/ 5495259 h 5790485"/>
              <a:gd name="connsiteX256" fmla="*/ 1052370 w 13261896"/>
              <a:gd name="connsiteY256" fmla="*/ 5480971 h 5790485"/>
              <a:gd name="connsiteX257" fmla="*/ 1042845 w 13261896"/>
              <a:gd name="connsiteY257" fmla="*/ 5476209 h 5790485"/>
              <a:gd name="connsiteX258" fmla="*/ 1066657 w 13261896"/>
              <a:gd name="connsiteY258" fmla="*/ 5471446 h 5790485"/>
              <a:gd name="connsiteX259" fmla="*/ 1042845 w 13261896"/>
              <a:gd name="connsiteY259" fmla="*/ 5495259 h 5790485"/>
              <a:gd name="connsiteX260" fmla="*/ 11652361 w 13261896"/>
              <a:gd name="connsiteY260" fmla="*/ 5466684 h 5790485"/>
              <a:gd name="connsiteX261" fmla="*/ 11566636 w 13261896"/>
              <a:gd name="connsiteY261" fmla="*/ 5633371 h 5790485"/>
              <a:gd name="connsiteX262" fmla="*/ 11557111 w 13261896"/>
              <a:gd name="connsiteY262" fmla="*/ 5576221 h 5790485"/>
              <a:gd name="connsiteX263" fmla="*/ 11638073 w 13261896"/>
              <a:gd name="connsiteY263" fmla="*/ 5466684 h 5790485"/>
              <a:gd name="connsiteX264" fmla="*/ 11652361 w 13261896"/>
              <a:gd name="connsiteY264" fmla="*/ 5466684 h 5790485"/>
              <a:gd name="connsiteX265" fmla="*/ 10114264 w 13261896"/>
              <a:gd name="connsiteY265" fmla="*/ 5466684 h 5790485"/>
              <a:gd name="connsiteX266" fmla="*/ 10014252 w 13261896"/>
              <a:gd name="connsiteY266" fmla="*/ 5500021 h 5790485"/>
              <a:gd name="connsiteX267" fmla="*/ 9976152 w 13261896"/>
              <a:gd name="connsiteY267" fmla="*/ 5495259 h 5790485"/>
              <a:gd name="connsiteX268" fmla="*/ 10052352 w 13261896"/>
              <a:gd name="connsiteY268" fmla="*/ 5466684 h 5790485"/>
              <a:gd name="connsiteX269" fmla="*/ 10114264 w 13261896"/>
              <a:gd name="connsiteY269" fmla="*/ 5466684 h 5790485"/>
              <a:gd name="connsiteX270" fmla="*/ 4304729 w 13261896"/>
              <a:gd name="connsiteY270" fmla="*/ 5471446 h 5790485"/>
              <a:gd name="connsiteX271" fmla="*/ 4376166 w 13261896"/>
              <a:gd name="connsiteY271" fmla="*/ 5523834 h 5790485"/>
              <a:gd name="connsiteX272" fmla="*/ 4304729 w 13261896"/>
              <a:gd name="connsiteY272" fmla="*/ 5471446 h 5790485"/>
              <a:gd name="connsiteX273" fmla="*/ 12166663 w 13261896"/>
              <a:gd name="connsiteY273" fmla="*/ 5461921 h 5790485"/>
              <a:gd name="connsiteX274" fmla="*/ 12166663 w 13261896"/>
              <a:gd name="connsiteY274" fmla="*/ 5471446 h 5790485"/>
              <a:gd name="connsiteX275" fmla="*/ 12114275 w 13261896"/>
              <a:gd name="connsiteY275" fmla="*/ 5471446 h 5790485"/>
              <a:gd name="connsiteX276" fmla="*/ 12123800 w 13261896"/>
              <a:gd name="connsiteY276" fmla="*/ 5461921 h 5790485"/>
              <a:gd name="connsiteX277" fmla="*/ 12166663 w 13261896"/>
              <a:gd name="connsiteY277" fmla="*/ 5461921 h 5790485"/>
              <a:gd name="connsiteX278" fmla="*/ 11999975 w 13261896"/>
              <a:gd name="connsiteY278" fmla="*/ 5471446 h 5790485"/>
              <a:gd name="connsiteX279" fmla="*/ 12009500 w 13261896"/>
              <a:gd name="connsiteY279" fmla="*/ 5490496 h 5790485"/>
              <a:gd name="connsiteX280" fmla="*/ 11799998 w 13261896"/>
              <a:gd name="connsiteY280" fmla="*/ 5604796 h 5790485"/>
              <a:gd name="connsiteX281" fmla="*/ 11795236 w 13261896"/>
              <a:gd name="connsiteY281" fmla="*/ 5557171 h 5790485"/>
              <a:gd name="connsiteX282" fmla="*/ 11909488 w 13261896"/>
              <a:gd name="connsiteY282" fmla="*/ 5466684 h 5790485"/>
              <a:gd name="connsiteX283" fmla="*/ 11942825 w 13261896"/>
              <a:gd name="connsiteY283" fmla="*/ 5461921 h 5790485"/>
              <a:gd name="connsiteX284" fmla="*/ 11999975 w 13261896"/>
              <a:gd name="connsiteY284" fmla="*/ 5471446 h 5790485"/>
              <a:gd name="connsiteX285" fmla="*/ 11499961 w 13261896"/>
              <a:gd name="connsiteY285" fmla="*/ 5461921 h 5790485"/>
              <a:gd name="connsiteX286" fmla="*/ 11466671 w 13261896"/>
              <a:gd name="connsiteY286" fmla="*/ 5519071 h 5790485"/>
              <a:gd name="connsiteX287" fmla="*/ 11438096 w 13261896"/>
              <a:gd name="connsiteY287" fmla="*/ 5600034 h 5790485"/>
              <a:gd name="connsiteX288" fmla="*/ 11433333 w 13261896"/>
              <a:gd name="connsiteY288" fmla="*/ 5633371 h 5790485"/>
              <a:gd name="connsiteX289" fmla="*/ 11390471 w 13261896"/>
              <a:gd name="connsiteY289" fmla="*/ 5571459 h 5790485"/>
              <a:gd name="connsiteX290" fmla="*/ 11399996 w 13261896"/>
              <a:gd name="connsiteY290" fmla="*/ 5538121 h 5790485"/>
              <a:gd name="connsiteX291" fmla="*/ 11390471 w 13261896"/>
              <a:gd name="connsiteY291" fmla="*/ 5533359 h 5790485"/>
              <a:gd name="connsiteX292" fmla="*/ 11290458 w 13261896"/>
              <a:gd name="connsiteY292" fmla="*/ 5595271 h 5790485"/>
              <a:gd name="connsiteX293" fmla="*/ 11276171 w 13261896"/>
              <a:gd name="connsiteY293" fmla="*/ 5595271 h 5790485"/>
              <a:gd name="connsiteX294" fmla="*/ 11295221 w 13261896"/>
              <a:gd name="connsiteY294" fmla="*/ 5552409 h 5790485"/>
              <a:gd name="connsiteX295" fmla="*/ 11252359 w 13261896"/>
              <a:gd name="connsiteY295" fmla="*/ 5580984 h 5790485"/>
              <a:gd name="connsiteX296" fmla="*/ 11204734 w 13261896"/>
              <a:gd name="connsiteY296" fmla="*/ 5580984 h 5790485"/>
              <a:gd name="connsiteX297" fmla="*/ 11480958 w 13261896"/>
              <a:gd name="connsiteY297" fmla="*/ 5461921 h 5790485"/>
              <a:gd name="connsiteX298" fmla="*/ 11499961 w 13261896"/>
              <a:gd name="connsiteY298" fmla="*/ 5461921 h 5790485"/>
              <a:gd name="connsiteX299" fmla="*/ 11604736 w 13261896"/>
              <a:gd name="connsiteY299" fmla="*/ 5480971 h 5790485"/>
              <a:gd name="connsiteX300" fmla="*/ 11495198 w 13261896"/>
              <a:gd name="connsiteY300" fmla="*/ 5542884 h 5790485"/>
              <a:gd name="connsiteX301" fmla="*/ 11480958 w 13261896"/>
              <a:gd name="connsiteY301" fmla="*/ 5519071 h 5790485"/>
              <a:gd name="connsiteX302" fmla="*/ 11523773 w 13261896"/>
              <a:gd name="connsiteY302" fmla="*/ 5461921 h 5790485"/>
              <a:gd name="connsiteX303" fmla="*/ 11552348 w 13261896"/>
              <a:gd name="connsiteY303" fmla="*/ 5476209 h 5790485"/>
              <a:gd name="connsiteX304" fmla="*/ 11576161 w 13261896"/>
              <a:gd name="connsiteY304" fmla="*/ 5457159 h 5790485"/>
              <a:gd name="connsiteX305" fmla="*/ 11604736 w 13261896"/>
              <a:gd name="connsiteY305" fmla="*/ 5480971 h 5790485"/>
              <a:gd name="connsiteX306" fmla="*/ 4252341 w 13261896"/>
              <a:gd name="connsiteY306" fmla="*/ 5461921 h 5790485"/>
              <a:gd name="connsiteX307" fmla="*/ 4314254 w 13261896"/>
              <a:gd name="connsiteY307" fmla="*/ 5500021 h 5790485"/>
              <a:gd name="connsiteX308" fmla="*/ 4252341 w 13261896"/>
              <a:gd name="connsiteY308" fmla="*/ 5461921 h 5790485"/>
              <a:gd name="connsiteX309" fmla="*/ 5280946 w 13261896"/>
              <a:gd name="connsiteY309" fmla="*/ 5457159 h 5790485"/>
              <a:gd name="connsiteX310" fmla="*/ 5280946 w 13261896"/>
              <a:gd name="connsiteY310" fmla="*/ 5471446 h 5790485"/>
              <a:gd name="connsiteX311" fmla="*/ 5266658 w 13261896"/>
              <a:gd name="connsiteY311" fmla="*/ 5480971 h 5790485"/>
              <a:gd name="connsiteX312" fmla="*/ 5247608 w 13261896"/>
              <a:gd name="connsiteY312" fmla="*/ 5452396 h 5790485"/>
              <a:gd name="connsiteX313" fmla="*/ 5280946 w 13261896"/>
              <a:gd name="connsiteY313" fmla="*/ 5457159 h 5790485"/>
              <a:gd name="connsiteX314" fmla="*/ 2557129 w 13261896"/>
              <a:gd name="connsiteY314" fmla="*/ 5476209 h 5790485"/>
              <a:gd name="connsiteX315" fmla="*/ 2566654 w 13261896"/>
              <a:gd name="connsiteY315" fmla="*/ 5500021 h 5790485"/>
              <a:gd name="connsiteX316" fmla="*/ 2599992 w 13261896"/>
              <a:gd name="connsiteY316" fmla="*/ 5480971 h 5790485"/>
              <a:gd name="connsiteX317" fmla="*/ 2690479 w 13261896"/>
              <a:gd name="connsiteY317" fmla="*/ 5485734 h 5790485"/>
              <a:gd name="connsiteX318" fmla="*/ 2690479 w 13261896"/>
              <a:gd name="connsiteY318" fmla="*/ 5504784 h 5790485"/>
              <a:gd name="connsiteX319" fmla="*/ 2795207 w 13261896"/>
              <a:gd name="connsiteY319" fmla="*/ 5471446 h 5790485"/>
              <a:gd name="connsiteX320" fmla="*/ 2814257 w 13261896"/>
              <a:gd name="connsiteY320" fmla="*/ 5471446 h 5790485"/>
              <a:gd name="connsiteX321" fmla="*/ 2814257 w 13261896"/>
              <a:gd name="connsiteY321" fmla="*/ 5485734 h 5790485"/>
              <a:gd name="connsiteX322" fmla="*/ 2695242 w 13261896"/>
              <a:gd name="connsiteY322" fmla="*/ 5509546 h 5790485"/>
              <a:gd name="connsiteX323" fmla="*/ 2590467 w 13261896"/>
              <a:gd name="connsiteY323" fmla="*/ 5504784 h 5790485"/>
              <a:gd name="connsiteX324" fmla="*/ 2457117 w 13261896"/>
              <a:gd name="connsiteY324" fmla="*/ 5476209 h 5790485"/>
              <a:gd name="connsiteX325" fmla="*/ 2457117 w 13261896"/>
              <a:gd name="connsiteY325" fmla="*/ 5461921 h 5790485"/>
              <a:gd name="connsiteX326" fmla="*/ 2476167 w 13261896"/>
              <a:gd name="connsiteY326" fmla="*/ 5452396 h 5790485"/>
              <a:gd name="connsiteX327" fmla="*/ 2557129 w 13261896"/>
              <a:gd name="connsiteY327" fmla="*/ 5476209 h 5790485"/>
              <a:gd name="connsiteX328" fmla="*/ 933307 w 13261896"/>
              <a:gd name="connsiteY328" fmla="*/ 5542884 h 5790485"/>
              <a:gd name="connsiteX329" fmla="*/ 999982 w 13261896"/>
              <a:gd name="connsiteY329" fmla="*/ 5452396 h 5790485"/>
              <a:gd name="connsiteX330" fmla="*/ 933307 w 13261896"/>
              <a:gd name="connsiteY330" fmla="*/ 5542884 h 5790485"/>
              <a:gd name="connsiteX331" fmla="*/ 12785694 w 13261896"/>
              <a:gd name="connsiteY331" fmla="*/ 5657184 h 5790485"/>
              <a:gd name="connsiteX332" fmla="*/ 12752356 w 13261896"/>
              <a:gd name="connsiteY332" fmla="*/ 5685711 h 5790485"/>
              <a:gd name="connsiteX333" fmla="*/ 12576191 w 13261896"/>
              <a:gd name="connsiteY333" fmla="*/ 5566696 h 5790485"/>
              <a:gd name="connsiteX334" fmla="*/ 12404741 w 13261896"/>
              <a:gd name="connsiteY334" fmla="*/ 5480971 h 5790485"/>
              <a:gd name="connsiteX335" fmla="*/ 12423791 w 13261896"/>
              <a:gd name="connsiteY335" fmla="*/ 5471446 h 5790485"/>
              <a:gd name="connsiteX336" fmla="*/ 12571429 w 13261896"/>
              <a:gd name="connsiteY336" fmla="*/ 5538121 h 5790485"/>
              <a:gd name="connsiteX337" fmla="*/ 12590479 w 13261896"/>
              <a:gd name="connsiteY337" fmla="*/ 5542884 h 5790485"/>
              <a:gd name="connsiteX338" fmla="*/ 12514279 w 13261896"/>
              <a:gd name="connsiteY338" fmla="*/ 5447634 h 5790485"/>
              <a:gd name="connsiteX339" fmla="*/ 12785694 w 13261896"/>
              <a:gd name="connsiteY339" fmla="*/ 5657184 h 5790485"/>
              <a:gd name="connsiteX340" fmla="*/ 12133325 w 13261896"/>
              <a:gd name="connsiteY340" fmla="*/ 5452396 h 5790485"/>
              <a:gd name="connsiteX341" fmla="*/ 12166663 w 13261896"/>
              <a:gd name="connsiteY341" fmla="*/ 5447634 h 5790485"/>
              <a:gd name="connsiteX342" fmla="*/ 12133325 w 13261896"/>
              <a:gd name="connsiteY342" fmla="*/ 5452396 h 5790485"/>
              <a:gd name="connsiteX343" fmla="*/ 11747611 w 13261896"/>
              <a:gd name="connsiteY343" fmla="*/ 5457159 h 5790485"/>
              <a:gd name="connsiteX344" fmla="*/ 11719036 w 13261896"/>
              <a:gd name="connsiteY344" fmla="*/ 5542884 h 5790485"/>
              <a:gd name="connsiteX345" fmla="*/ 11685698 w 13261896"/>
              <a:gd name="connsiteY345" fmla="*/ 5471446 h 5790485"/>
              <a:gd name="connsiteX346" fmla="*/ 11723798 w 13261896"/>
              <a:gd name="connsiteY346" fmla="*/ 5447634 h 5790485"/>
              <a:gd name="connsiteX347" fmla="*/ 11747611 w 13261896"/>
              <a:gd name="connsiteY347" fmla="*/ 5457159 h 5790485"/>
              <a:gd name="connsiteX348" fmla="*/ 1242822 w 13261896"/>
              <a:gd name="connsiteY348" fmla="*/ 5471446 h 5790485"/>
              <a:gd name="connsiteX349" fmla="*/ 1228535 w 13261896"/>
              <a:gd name="connsiteY349" fmla="*/ 5471446 h 5790485"/>
              <a:gd name="connsiteX350" fmla="*/ 1247585 w 13261896"/>
              <a:gd name="connsiteY350" fmla="*/ 5447634 h 5790485"/>
              <a:gd name="connsiteX351" fmla="*/ 1242822 w 13261896"/>
              <a:gd name="connsiteY351" fmla="*/ 5471446 h 5790485"/>
              <a:gd name="connsiteX352" fmla="*/ 1133332 w 13261896"/>
              <a:gd name="connsiteY352" fmla="*/ 5476209 h 5790485"/>
              <a:gd name="connsiteX353" fmla="*/ 1128570 w 13261896"/>
              <a:gd name="connsiteY353" fmla="*/ 5447634 h 5790485"/>
              <a:gd name="connsiteX354" fmla="*/ 1133332 w 13261896"/>
              <a:gd name="connsiteY354" fmla="*/ 5476209 h 5790485"/>
              <a:gd name="connsiteX355" fmla="*/ 5076158 w 13261896"/>
              <a:gd name="connsiteY355" fmla="*/ 5476209 h 5790485"/>
              <a:gd name="connsiteX356" fmla="*/ 5128546 w 13261896"/>
              <a:gd name="connsiteY356" fmla="*/ 5442871 h 5790485"/>
              <a:gd name="connsiteX357" fmla="*/ 5076158 w 13261896"/>
              <a:gd name="connsiteY357" fmla="*/ 5476209 h 5790485"/>
              <a:gd name="connsiteX358" fmla="*/ 2823782 w 13261896"/>
              <a:gd name="connsiteY358" fmla="*/ 5480971 h 5790485"/>
              <a:gd name="connsiteX359" fmla="*/ 2876169 w 13261896"/>
              <a:gd name="connsiteY359" fmla="*/ 5442871 h 5790485"/>
              <a:gd name="connsiteX360" fmla="*/ 2823782 w 13261896"/>
              <a:gd name="connsiteY360" fmla="*/ 5480971 h 5790485"/>
              <a:gd name="connsiteX361" fmla="*/ 2776157 w 13261896"/>
              <a:gd name="connsiteY361" fmla="*/ 5461921 h 5790485"/>
              <a:gd name="connsiteX362" fmla="*/ 2733294 w 13261896"/>
              <a:gd name="connsiteY362" fmla="*/ 5471446 h 5790485"/>
              <a:gd name="connsiteX363" fmla="*/ 2671429 w 13261896"/>
              <a:gd name="connsiteY363" fmla="*/ 5471446 h 5790485"/>
              <a:gd name="connsiteX364" fmla="*/ 2771394 w 13261896"/>
              <a:gd name="connsiteY364" fmla="*/ 5442871 h 5790485"/>
              <a:gd name="connsiteX365" fmla="*/ 2776157 w 13261896"/>
              <a:gd name="connsiteY365" fmla="*/ 5461921 h 5790485"/>
              <a:gd name="connsiteX366" fmla="*/ 2661904 w 13261896"/>
              <a:gd name="connsiteY366" fmla="*/ 5457159 h 5790485"/>
              <a:gd name="connsiteX367" fmla="*/ 2633329 w 13261896"/>
              <a:gd name="connsiteY367" fmla="*/ 5471446 h 5790485"/>
              <a:gd name="connsiteX368" fmla="*/ 2552367 w 13261896"/>
              <a:gd name="connsiteY368" fmla="*/ 5461921 h 5790485"/>
              <a:gd name="connsiteX369" fmla="*/ 2547604 w 13261896"/>
              <a:gd name="connsiteY369" fmla="*/ 5447634 h 5790485"/>
              <a:gd name="connsiteX370" fmla="*/ 2566654 w 13261896"/>
              <a:gd name="connsiteY370" fmla="*/ 5442871 h 5790485"/>
              <a:gd name="connsiteX371" fmla="*/ 2661904 w 13261896"/>
              <a:gd name="connsiteY371" fmla="*/ 5457159 h 5790485"/>
              <a:gd name="connsiteX372" fmla="*/ 11757136 w 13261896"/>
              <a:gd name="connsiteY372" fmla="*/ 5447634 h 5790485"/>
              <a:gd name="connsiteX373" fmla="*/ 11747611 w 13261896"/>
              <a:gd name="connsiteY373" fmla="*/ 5442871 h 5790485"/>
              <a:gd name="connsiteX374" fmla="*/ 11766661 w 13261896"/>
              <a:gd name="connsiteY374" fmla="*/ 5433346 h 5790485"/>
              <a:gd name="connsiteX375" fmla="*/ 11757136 w 13261896"/>
              <a:gd name="connsiteY375" fmla="*/ 5447634 h 5790485"/>
              <a:gd name="connsiteX376" fmla="*/ 10123789 w 13261896"/>
              <a:gd name="connsiteY376" fmla="*/ 5452396 h 5790485"/>
              <a:gd name="connsiteX377" fmla="*/ 9995202 w 13261896"/>
              <a:gd name="connsiteY377" fmla="*/ 5461921 h 5790485"/>
              <a:gd name="connsiteX378" fmla="*/ 10080927 w 13261896"/>
              <a:gd name="connsiteY378" fmla="*/ 5438109 h 5790485"/>
              <a:gd name="connsiteX379" fmla="*/ 10047589 w 13261896"/>
              <a:gd name="connsiteY379" fmla="*/ 5433346 h 5790485"/>
              <a:gd name="connsiteX380" fmla="*/ 10109502 w 13261896"/>
              <a:gd name="connsiteY380" fmla="*/ 5428584 h 5790485"/>
              <a:gd name="connsiteX381" fmla="*/ 10123789 w 13261896"/>
              <a:gd name="connsiteY381" fmla="*/ 5452396 h 5790485"/>
              <a:gd name="connsiteX382" fmla="*/ 5147596 w 13261896"/>
              <a:gd name="connsiteY382" fmla="*/ 5480971 h 5790485"/>
              <a:gd name="connsiteX383" fmla="*/ 5185696 w 13261896"/>
              <a:gd name="connsiteY383" fmla="*/ 5428584 h 5790485"/>
              <a:gd name="connsiteX384" fmla="*/ 5147596 w 13261896"/>
              <a:gd name="connsiteY384" fmla="*/ 5480971 h 5790485"/>
              <a:gd name="connsiteX385" fmla="*/ 5123783 w 13261896"/>
              <a:gd name="connsiteY385" fmla="*/ 5471446 h 5790485"/>
              <a:gd name="connsiteX386" fmla="*/ 5166646 w 13261896"/>
              <a:gd name="connsiteY386" fmla="*/ 5428584 h 5790485"/>
              <a:gd name="connsiteX387" fmla="*/ 5123783 w 13261896"/>
              <a:gd name="connsiteY387" fmla="*/ 5471446 h 5790485"/>
              <a:gd name="connsiteX388" fmla="*/ 12419029 w 13261896"/>
              <a:gd name="connsiteY388" fmla="*/ 5461921 h 5790485"/>
              <a:gd name="connsiteX389" fmla="*/ 12423791 w 13261896"/>
              <a:gd name="connsiteY389" fmla="*/ 5423821 h 5790485"/>
              <a:gd name="connsiteX390" fmla="*/ 12495229 w 13261896"/>
              <a:gd name="connsiteY390" fmla="*/ 5442871 h 5790485"/>
              <a:gd name="connsiteX391" fmla="*/ 12561904 w 13261896"/>
              <a:gd name="connsiteY391" fmla="*/ 5523834 h 5790485"/>
              <a:gd name="connsiteX392" fmla="*/ 12419029 w 13261896"/>
              <a:gd name="connsiteY392" fmla="*/ 5461921 h 5790485"/>
              <a:gd name="connsiteX393" fmla="*/ 4338066 w 13261896"/>
              <a:gd name="connsiteY393" fmla="*/ 5452396 h 5790485"/>
              <a:gd name="connsiteX394" fmla="*/ 4338066 w 13261896"/>
              <a:gd name="connsiteY394" fmla="*/ 5466684 h 5790485"/>
              <a:gd name="connsiteX395" fmla="*/ 4285679 w 13261896"/>
              <a:gd name="connsiteY395" fmla="*/ 5419059 h 5790485"/>
              <a:gd name="connsiteX396" fmla="*/ 4338066 w 13261896"/>
              <a:gd name="connsiteY396" fmla="*/ 5452396 h 5790485"/>
              <a:gd name="connsiteX397" fmla="*/ 2719054 w 13261896"/>
              <a:gd name="connsiteY397" fmla="*/ 5419059 h 5790485"/>
              <a:gd name="connsiteX398" fmla="*/ 2714292 w 13261896"/>
              <a:gd name="connsiteY398" fmla="*/ 5438109 h 5790485"/>
              <a:gd name="connsiteX399" fmla="*/ 2604754 w 13261896"/>
              <a:gd name="connsiteY399" fmla="*/ 5433346 h 5790485"/>
              <a:gd name="connsiteX400" fmla="*/ 2633329 w 13261896"/>
              <a:gd name="connsiteY400" fmla="*/ 5419059 h 5790485"/>
              <a:gd name="connsiteX401" fmla="*/ 2719054 w 13261896"/>
              <a:gd name="connsiteY401" fmla="*/ 5419059 h 5790485"/>
              <a:gd name="connsiteX402" fmla="*/ 1157145 w 13261896"/>
              <a:gd name="connsiteY402" fmla="*/ 5476209 h 5790485"/>
              <a:gd name="connsiteX403" fmla="*/ 1166670 w 13261896"/>
              <a:gd name="connsiteY403" fmla="*/ 5480971 h 5790485"/>
              <a:gd name="connsiteX404" fmla="*/ 1171432 w 13261896"/>
              <a:gd name="connsiteY404" fmla="*/ 5495259 h 5790485"/>
              <a:gd name="connsiteX405" fmla="*/ 1157145 w 13261896"/>
              <a:gd name="connsiteY405" fmla="*/ 5533359 h 5790485"/>
              <a:gd name="connsiteX406" fmla="*/ 1152382 w 13261896"/>
              <a:gd name="connsiteY406" fmla="*/ 5466684 h 5790485"/>
              <a:gd name="connsiteX407" fmla="*/ 1142857 w 13261896"/>
              <a:gd name="connsiteY407" fmla="*/ 5428584 h 5790485"/>
              <a:gd name="connsiteX408" fmla="*/ 1152382 w 13261896"/>
              <a:gd name="connsiteY408" fmla="*/ 5419059 h 5790485"/>
              <a:gd name="connsiteX409" fmla="*/ 1157145 w 13261896"/>
              <a:gd name="connsiteY409" fmla="*/ 5476209 h 5790485"/>
              <a:gd name="connsiteX410" fmla="*/ 12004738 w 13261896"/>
              <a:gd name="connsiteY410" fmla="*/ 5414296 h 5790485"/>
              <a:gd name="connsiteX411" fmla="*/ 11999975 w 13261896"/>
              <a:gd name="connsiteY411" fmla="*/ 5428584 h 5790485"/>
              <a:gd name="connsiteX412" fmla="*/ 12014263 w 13261896"/>
              <a:gd name="connsiteY412" fmla="*/ 5452396 h 5790485"/>
              <a:gd name="connsiteX413" fmla="*/ 11966638 w 13261896"/>
              <a:gd name="connsiteY413" fmla="*/ 5452396 h 5790485"/>
              <a:gd name="connsiteX414" fmla="*/ 11980925 w 13261896"/>
              <a:gd name="connsiteY414" fmla="*/ 5414296 h 5790485"/>
              <a:gd name="connsiteX415" fmla="*/ 12004738 w 13261896"/>
              <a:gd name="connsiteY415" fmla="*/ 5414296 h 5790485"/>
              <a:gd name="connsiteX416" fmla="*/ 11566636 w 13261896"/>
              <a:gd name="connsiteY416" fmla="*/ 5452396 h 5790485"/>
              <a:gd name="connsiteX417" fmla="*/ 11409521 w 13261896"/>
              <a:gd name="connsiteY417" fmla="*/ 5466684 h 5790485"/>
              <a:gd name="connsiteX418" fmla="*/ 11409521 w 13261896"/>
              <a:gd name="connsiteY418" fmla="*/ 5433346 h 5790485"/>
              <a:gd name="connsiteX419" fmla="*/ 11395233 w 13261896"/>
              <a:gd name="connsiteY419" fmla="*/ 5419059 h 5790485"/>
              <a:gd name="connsiteX420" fmla="*/ 11438096 w 13261896"/>
              <a:gd name="connsiteY420" fmla="*/ 5414296 h 5790485"/>
              <a:gd name="connsiteX421" fmla="*/ 11566636 w 13261896"/>
              <a:gd name="connsiteY421" fmla="*/ 5452396 h 5790485"/>
              <a:gd name="connsiteX422" fmla="*/ 10209514 w 13261896"/>
              <a:gd name="connsiteY422" fmla="*/ 5419059 h 5790485"/>
              <a:gd name="connsiteX423" fmla="*/ 10185702 w 13261896"/>
              <a:gd name="connsiteY423" fmla="*/ 5414296 h 5790485"/>
              <a:gd name="connsiteX424" fmla="*/ 10209514 w 13261896"/>
              <a:gd name="connsiteY424" fmla="*/ 5419059 h 5790485"/>
              <a:gd name="connsiteX425" fmla="*/ 4299966 w 13261896"/>
              <a:gd name="connsiteY425" fmla="*/ 5466684 h 5790485"/>
              <a:gd name="connsiteX426" fmla="*/ 4233339 w 13261896"/>
              <a:gd name="connsiteY426" fmla="*/ 5414296 h 5790485"/>
              <a:gd name="connsiteX427" fmla="*/ 4299966 w 13261896"/>
              <a:gd name="connsiteY427" fmla="*/ 5466684 h 5790485"/>
              <a:gd name="connsiteX428" fmla="*/ 2785682 w 13261896"/>
              <a:gd name="connsiteY428" fmla="*/ 5461921 h 5790485"/>
              <a:gd name="connsiteX429" fmla="*/ 2795207 w 13261896"/>
              <a:gd name="connsiteY429" fmla="*/ 5438109 h 5790485"/>
              <a:gd name="connsiteX430" fmla="*/ 2852357 w 13261896"/>
              <a:gd name="connsiteY430" fmla="*/ 5419059 h 5790485"/>
              <a:gd name="connsiteX431" fmla="*/ 2857119 w 13261896"/>
              <a:gd name="connsiteY431" fmla="*/ 5433346 h 5790485"/>
              <a:gd name="connsiteX432" fmla="*/ 2876169 w 13261896"/>
              <a:gd name="connsiteY432" fmla="*/ 5414296 h 5790485"/>
              <a:gd name="connsiteX433" fmla="*/ 2785682 w 13261896"/>
              <a:gd name="connsiteY433" fmla="*/ 5461921 h 5790485"/>
              <a:gd name="connsiteX434" fmla="*/ 2461879 w 13261896"/>
              <a:gd name="connsiteY434" fmla="*/ 5409534 h 5790485"/>
              <a:gd name="connsiteX435" fmla="*/ 2538079 w 13261896"/>
              <a:gd name="connsiteY435" fmla="*/ 5438109 h 5790485"/>
              <a:gd name="connsiteX436" fmla="*/ 2538079 w 13261896"/>
              <a:gd name="connsiteY436" fmla="*/ 5457159 h 5790485"/>
              <a:gd name="connsiteX437" fmla="*/ 2438067 w 13261896"/>
              <a:gd name="connsiteY437" fmla="*/ 5414296 h 5790485"/>
              <a:gd name="connsiteX438" fmla="*/ 2442829 w 13261896"/>
              <a:gd name="connsiteY438" fmla="*/ 5409534 h 5790485"/>
              <a:gd name="connsiteX439" fmla="*/ 2461879 w 13261896"/>
              <a:gd name="connsiteY439" fmla="*/ 5409534 h 5790485"/>
              <a:gd name="connsiteX440" fmla="*/ 12552379 w 13261896"/>
              <a:gd name="connsiteY440" fmla="*/ 5452396 h 5790485"/>
              <a:gd name="connsiteX441" fmla="*/ 12428554 w 13261896"/>
              <a:gd name="connsiteY441" fmla="*/ 5404771 h 5790485"/>
              <a:gd name="connsiteX442" fmla="*/ 12552379 w 13261896"/>
              <a:gd name="connsiteY442" fmla="*/ 5452396 h 5790485"/>
              <a:gd name="connsiteX443" fmla="*/ 10866644 w 13261896"/>
              <a:gd name="connsiteY443" fmla="*/ 5409534 h 5790485"/>
              <a:gd name="connsiteX444" fmla="*/ 10895219 w 13261896"/>
              <a:gd name="connsiteY444" fmla="*/ 5419059 h 5790485"/>
              <a:gd name="connsiteX445" fmla="*/ 10919031 w 13261896"/>
              <a:gd name="connsiteY445" fmla="*/ 5419059 h 5790485"/>
              <a:gd name="connsiteX446" fmla="*/ 10947606 w 13261896"/>
              <a:gd name="connsiteY446" fmla="*/ 5442871 h 5790485"/>
              <a:gd name="connsiteX447" fmla="*/ 10976181 w 13261896"/>
              <a:gd name="connsiteY447" fmla="*/ 5452396 h 5790485"/>
              <a:gd name="connsiteX448" fmla="*/ 11004756 w 13261896"/>
              <a:gd name="connsiteY448" fmla="*/ 5485734 h 5790485"/>
              <a:gd name="connsiteX449" fmla="*/ 11023806 w 13261896"/>
              <a:gd name="connsiteY449" fmla="*/ 5528596 h 5790485"/>
              <a:gd name="connsiteX450" fmla="*/ 10971419 w 13261896"/>
              <a:gd name="connsiteY450" fmla="*/ 5533359 h 5790485"/>
              <a:gd name="connsiteX451" fmla="*/ 10714292 w 13261896"/>
              <a:gd name="connsiteY451" fmla="*/ 5485734 h 5790485"/>
              <a:gd name="connsiteX452" fmla="*/ 10661904 w 13261896"/>
              <a:gd name="connsiteY452" fmla="*/ 5452396 h 5790485"/>
              <a:gd name="connsiteX453" fmla="*/ 10709529 w 13261896"/>
              <a:gd name="connsiteY453" fmla="*/ 5428584 h 5790485"/>
              <a:gd name="connsiteX454" fmla="*/ 10733294 w 13261896"/>
              <a:gd name="connsiteY454" fmla="*/ 5438109 h 5790485"/>
              <a:gd name="connsiteX455" fmla="*/ 10757106 w 13261896"/>
              <a:gd name="connsiteY455" fmla="*/ 5419059 h 5790485"/>
              <a:gd name="connsiteX456" fmla="*/ 10766631 w 13261896"/>
              <a:gd name="connsiteY456" fmla="*/ 5452396 h 5790485"/>
              <a:gd name="connsiteX457" fmla="*/ 10776156 w 13261896"/>
              <a:gd name="connsiteY457" fmla="*/ 5457159 h 5790485"/>
              <a:gd name="connsiteX458" fmla="*/ 10838069 w 13261896"/>
              <a:gd name="connsiteY458" fmla="*/ 5404771 h 5790485"/>
              <a:gd name="connsiteX459" fmla="*/ 10866644 w 13261896"/>
              <a:gd name="connsiteY459" fmla="*/ 5409534 h 5790485"/>
              <a:gd name="connsiteX460" fmla="*/ 5152358 w 13261896"/>
              <a:gd name="connsiteY460" fmla="*/ 5428584 h 5790485"/>
              <a:gd name="connsiteX461" fmla="*/ 5171408 w 13261896"/>
              <a:gd name="connsiteY461" fmla="*/ 5404771 h 5790485"/>
              <a:gd name="connsiteX462" fmla="*/ 5152358 w 13261896"/>
              <a:gd name="connsiteY462" fmla="*/ 5428584 h 5790485"/>
              <a:gd name="connsiteX463" fmla="*/ 12004738 w 13261896"/>
              <a:gd name="connsiteY463" fmla="*/ 5404771 h 5790485"/>
              <a:gd name="connsiteX464" fmla="*/ 11976163 w 13261896"/>
              <a:gd name="connsiteY464" fmla="*/ 5400009 h 5790485"/>
              <a:gd name="connsiteX465" fmla="*/ 12004738 w 13261896"/>
              <a:gd name="connsiteY465" fmla="*/ 5404771 h 5790485"/>
              <a:gd name="connsiteX466" fmla="*/ 11966638 w 13261896"/>
              <a:gd name="connsiteY466" fmla="*/ 5400009 h 5790485"/>
              <a:gd name="connsiteX467" fmla="*/ 11961875 w 13261896"/>
              <a:gd name="connsiteY467" fmla="*/ 5419059 h 5790485"/>
              <a:gd name="connsiteX468" fmla="*/ 11971400 w 13261896"/>
              <a:gd name="connsiteY468" fmla="*/ 5433346 h 5790485"/>
              <a:gd name="connsiteX469" fmla="*/ 11957113 w 13261896"/>
              <a:gd name="connsiteY469" fmla="*/ 5447634 h 5790485"/>
              <a:gd name="connsiteX470" fmla="*/ 11795236 w 13261896"/>
              <a:gd name="connsiteY470" fmla="*/ 5533359 h 5790485"/>
              <a:gd name="connsiteX471" fmla="*/ 11733323 w 13261896"/>
              <a:gd name="connsiteY471" fmla="*/ 5557171 h 5790485"/>
              <a:gd name="connsiteX472" fmla="*/ 11933300 w 13261896"/>
              <a:gd name="connsiteY472" fmla="*/ 5400009 h 5790485"/>
              <a:gd name="connsiteX473" fmla="*/ 11966638 w 13261896"/>
              <a:gd name="connsiteY473" fmla="*/ 5400009 h 5790485"/>
              <a:gd name="connsiteX474" fmla="*/ 6185678 w 13261896"/>
              <a:gd name="connsiteY474" fmla="*/ 5461921 h 5790485"/>
              <a:gd name="connsiteX475" fmla="*/ 6185678 w 13261896"/>
              <a:gd name="connsiteY475" fmla="*/ 5642896 h 5790485"/>
              <a:gd name="connsiteX476" fmla="*/ 6076188 w 13261896"/>
              <a:gd name="connsiteY476" fmla="*/ 5642896 h 5790485"/>
              <a:gd name="connsiteX477" fmla="*/ 6076188 w 13261896"/>
              <a:gd name="connsiteY477" fmla="*/ 5519071 h 5790485"/>
              <a:gd name="connsiteX478" fmla="*/ 6133338 w 13261896"/>
              <a:gd name="connsiteY478" fmla="*/ 5400009 h 5790485"/>
              <a:gd name="connsiteX479" fmla="*/ 6185678 w 13261896"/>
              <a:gd name="connsiteY479" fmla="*/ 5461921 h 5790485"/>
              <a:gd name="connsiteX480" fmla="*/ 11714273 w 13261896"/>
              <a:gd name="connsiteY480" fmla="*/ 5442871 h 5790485"/>
              <a:gd name="connsiteX481" fmla="*/ 11699986 w 13261896"/>
              <a:gd name="connsiteY481" fmla="*/ 5442871 h 5790485"/>
              <a:gd name="connsiteX482" fmla="*/ 11804761 w 13261896"/>
              <a:gd name="connsiteY482" fmla="*/ 5400009 h 5790485"/>
              <a:gd name="connsiteX483" fmla="*/ 11714273 w 13261896"/>
              <a:gd name="connsiteY483" fmla="*/ 5442871 h 5790485"/>
              <a:gd name="connsiteX484" fmla="*/ 10366629 w 13261896"/>
              <a:gd name="connsiteY484" fmla="*/ 5471446 h 5790485"/>
              <a:gd name="connsiteX485" fmla="*/ 10338102 w 13261896"/>
              <a:gd name="connsiteY485" fmla="*/ 5476209 h 5790485"/>
              <a:gd name="connsiteX486" fmla="*/ 10223802 w 13261896"/>
              <a:gd name="connsiteY486" fmla="*/ 5428584 h 5790485"/>
              <a:gd name="connsiteX487" fmla="*/ 10209514 w 13261896"/>
              <a:gd name="connsiteY487" fmla="*/ 5400009 h 5790485"/>
              <a:gd name="connsiteX488" fmla="*/ 10219039 w 13261896"/>
              <a:gd name="connsiteY488" fmla="*/ 5385721 h 5790485"/>
              <a:gd name="connsiteX489" fmla="*/ 10366629 w 13261896"/>
              <a:gd name="connsiteY489" fmla="*/ 5471446 h 5790485"/>
              <a:gd name="connsiteX490" fmla="*/ 8366665 w 13261896"/>
              <a:gd name="connsiteY490" fmla="*/ 5523834 h 5790485"/>
              <a:gd name="connsiteX491" fmla="*/ 8366665 w 13261896"/>
              <a:gd name="connsiteY491" fmla="*/ 5761911 h 5790485"/>
              <a:gd name="connsiteX492" fmla="*/ 8171402 w 13261896"/>
              <a:gd name="connsiteY492" fmla="*/ 5747623 h 5790485"/>
              <a:gd name="connsiteX493" fmla="*/ 8171402 w 13261896"/>
              <a:gd name="connsiteY493" fmla="*/ 5704761 h 5790485"/>
              <a:gd name="connsiteX494" fmla="*/ 8180927 w 13261896"/>
              <a:gd name="connsiteY494" fmla="*/ 5600034 h 5790485"/>
              <a:gd name="connsiteX495" fmla="*/ 8276177 w 13261896"/>
              <a:gd name="connsiteY495" fmla="*/ 5385721 h 5790485"/>
              <a:gd name="connsiteX496" fmla="*/ 8366665 w 13261896"/>
              <a:gd name="connsiteY496" fmla="*/ 5523834 h 5790485"/>
              <a:gd name="connsiteX497" fmla="*/ 11528536 w 13261896"/>
              <a:gd name="connsiteY497" fmla="*/ 5404771 h 5790485"/>
              <a:gd name="connsiteX498" fmla="*/ 11638073 w 13261896"/>
              <a:gd name="connsiteY498" fmla="*/ 5457159 h 5790485"/>
              <a:gd name="connsiteX499" fmla="*/ 11614261 w 13261896"/>
              <a:gd name="connsiteY499" fmla="*/ 5471446 h 5790485"/>
              <a:gd name="connsiteX500" fmla="*/ 11385708 w 13261896"/>
              <a:gd name="connsiteY500" fmla="*/ 5409534 h 5790485"/>
              <a:gd name="connsiteX501" fmla="*/ 11371421 w 13261896"/>
              <a:gd name="connsiteY501" fmla="*/ 5385721 h 5790485"/>
              <a:gd name="connsiteX502" fmla="*/ 11476196 w 13261896"/>
              <a:gd name="connsiteY502" fmla="*/ 5380959 h 5790485"/>
              <a:gd name="connsiteX503" fmla="*/ 11528536 w 13261896"/>
              <a:gd name="connsiteY503" fmla="*/ 5404771 h 5790485"/>
              <a:gd name="connsiteX504" fmla="*/ 11995213 w 13261896"/>
              <a:gd name="connsiteY504" fmla="*/ 5385721 h 5790485"/>
              <a:gd name="connsiteX505" fmla="*/ 11971400 w 13261896"/>
              <a:gd name="connsiteY505" fmla="*/ 5390484 h 5790485"/>
              <a:gd name="connsiteX506" fmla="*/ 11990450 w 13261896"/>
              <a:gd name="connsiteY506" fmla="*/ 5376196 h 5790485"/>
              <a:gd name="connsiteX507" fmla="*/ 11995213 w 13261896"/>
              <a:gd name="connsiteY507" fmla="*/ 5385721 h 5790485"/>
              <a:gd name="connsiteX508" fmla="*/ 3842861 w 13261896"/>
              <a:gd name="connsiteY508" fmla="*/ 5466684 h 5790485"/>
              <a:gd name="connsiteX509" fmla="*/ 3833336 w 13261896"/>
              <a:gd name="connsiteY509" fmla="*/ 5471446 h 5790485"/>
              <a:gd name="connsiteX510" fmla="*/ 3828574 w 13261896"/>
              <a:gd name="connsiteY510" fmla="*/ 5414296 h 5790485"/>
              <a:gd name="connsiteX511" fmla="*/ 3842861 w 13261896"/>
              <a:gd name="connsiteY511" fmla="*/ 5376196 h 5790485"/>
              <a:gd name="connsiteX512" fmla="*/ 3842861 w 13261896"/>
              <a:gd name="connsiteY512" fmla="*/ 5466684 h 5790485"/>
              <a:gd name="connsiteX513" fmla="*/ 4223814 w 13261896"/>
              <a:gd name="connsiteY513" fmla="*/ 5404771 h 5790485"/>
              <a:gd name="connsiteX514" fmla="*/ 4219051 w 13261896"/>
              <a:gd name="connsiteY514" fmla="*/ 5414296 h 5790485"/>
              <a:gd name="connsiteX515" fmla="*/ 4166664 w 13261896"/>
              <a:gd name="connsiteY515" fmla="*/ 5376196 h 5790485"/>
              <a:gd name="connsiteX516" fmla="*/ 4171426 w 13261896"/>
              <a:gd name="connsiteY516" fmla="*/ 5371434 h 5790485"/>
              <a:gd name="connsiteX517" fmla="*/ 4223814 w 13261896"/>
              <a:gd name="connsiteY517" fmla="*/ 5404771 h 5790485"/>
              <a:gd name="connsiteX518" fmla="*/ 4128564 w 13261896"/>
              <a:gd name="connsiteY518" fmla="*/ 5371434 h 5790485"/>
              <a:gd name="connsiteX519" fmla="*/ 4247579 w 13261896"/>
              <a:gd name="connsiteY519" fmla="*/ 5447634 h 5790485"/>
              <a:gd name="connsiteX520" fmla="*/ 4242864 w 13261896"/>
              <a:gd name="connsiteY520" fmla="*/ 5457159 h 5790485"/>
              <a:gd name="connsiteX521" fmla="*/ 4119039 w 13261896"/>
              <a:gd name="connsiteY521" fmla="*/ 5371434 h 5790485"/>
              <a:gd name="connsiteX522" fmla="*/ 4128564 w 13261896"/>
              <a:gd name="connsiteY522" fmla="*/ 5371434 h 5790485"/>
              <a:gd name="connsiteX523" fmla="*/ 12166663 w 13261896"/>
              <a:gd name="connsiteY523" fmla="*/ 5433346 h 5790485"/>
              <a:gd name="connsiteX524" fmla="*/ 12152375 w 13261896"/>
              <a:gd name="connsiteY524" fmla="*/ 5433346 h 5790485"/>
              <a:gd name="connsiteX525" fmla="*/ 12185713 w 13261896"/>
              <a:gd name="connsiteY525" fmla="*/ 5366671 h 5790485"/>
              <a:gd name="connsiteX526" fmla="*/ 12166663 w 13261896"/>
              <a:gd name="connsiteY526" fmla="*/ 5433346 h 5790485"/>
              <a:gd name="connsiteX527" fmla="*/ 11942825 w 13261896"/>
              <a:gd name="connsiteY527" fmla="*/ 5376196 h 5790485"/>
              <a:gd name="connsiteX528" fmla="*/ 11947588 w 13261896"/>
              <a:gd name="connsiteY528" fmla="*/ 5385721 h 5790485"/>
              <a:gd name="connsiteX529" fmla="*/ 11728561 w 13261896"/>
              <a:gd name="connsiteY529" fmla="*/ 5542884 h 5790485"/>
              <a:gd name="connsiteX530" fmla="*/ 11728561 w 13261896"/>
              <a:gd name="connsiteY530" fmla="*/ 5500021 h 5790485"/>
              <a:gd name="connsiteX531" fmla="*/ 11914250 w 13261896"/>
              <a:gd name="connsiteY531" fmla="*/ 5366671 h 5790485"/>
              <a:gd name="connsiteX532" fmla="*/ 11942825 w 13261896"/>
              <a:gd name="connsiteY532" fmla="*/ 5376196 h 5790485"/>
              <a:gd name="connsiteX533" fmla="*/ 11676173 w 13261896"/>
              <a:gd name="connsiteY533" fmla="*/ 5438109 h 5790485"/>
              <a:gd name="connsiteX534" fmla="*/ 11666648 w 13261896"/>
              <a:gd name="connsiteY534" fmla="*/ 5466684 h 5790485"/>
              <a:gd name="connsiteX535" fmla="*/ 11638073 w 13261896"/>
              <a:gd name="connsiteY535" fmla="*/ 5433346 h 5790485"/>
              <a:gd name="connsiteX536" fmla="*/ 11533298 w 13261896"/>
              <a:gd name="connsiteY536" fmla="*/ 5395246 h 5790485"/>
              <a:gd name="connsiteX537" fmla="*/ 11457146 w 13261896"/>
              <a:gd name="connsiteY537" fmla="*/ 5371434 h 5790485"/>
              <a:gd name="connsiteX538" fmla="*/ 11552348 w 13261896"/>
              <a:gd name="connsiteY538" fmla="*/ 5366671 h 5790485"/>
              <a:gd name="connsiteX539" fmla="*/ 11676173 w 13261896"/>
              <a:gd name="connsiteY539" fmla="*/ 5438109 h 5790485"/>
              <a:gd name="connsiteX540" fmla="*/ 9990439 w 13261896"/>
              <a:gd name="connsiteY540" fmla="*/ 5390484 h 5790485"/>
              <a:gd name="connsiteX541" fmla="*/ 9976152 w 13261896"/>
              <a:gd name="connsiteY541" fmla="*/ 5366671 h 5790485"/>
              <a:gd name="connsiteX542" fmla="*/ 9990439 w 13261896"/>
              <a:gd name="connsiteY542" fmla="*/ 5390484 h 5790485"/>
              <a:gd name="connsiteX543" fmla="*/ 2747582 w 13261896"/>
              <a:gd name="connsiteY543" fmla="*/ 5433346 h 5790485"/>
              <a:gd name="connsiteX544" fmla="*/ 2723769 w 13261896"/>
              <a:gd name="connsiteY544" fmla="*/ 5433346 h 5790485"/>
              <a:gd name="connsiteX545" fmla="*/ 2809494 w 13261896"/>
              <a:gd name="connsiteY545" fmla="*/ 5400009 h 5790485"/>
              <a:gd name="connsiteX546" fmla="*/ 2819019 w 13261896"/>
              <a:gd name="connsiteY546" fmla="*/ 5414296 h 5790485"/>
              <a:gd name="connsiteX547" fmla="*/ 2876169 w 13261896"/>
              <a:gd name="connsiteY547" fmla="*/ 5366671 h 5790485"/>
              <a:gd name="connsiteX548" fmla="*/ 2747582 w 13261896"/>
              <a:gd name="connsiteY548" fmla="*/ 5433346 h 5790485"/>
              <a:gd name="connsiteX549" fmla="*/ 12171425 w 13261896"/>
              <a:gd name="connsiteY549" fmla="*/ 5361909 h 5790485"/>
              <a:gd name="connsiteX550" fmla="*/ 12171425 w 13261896"/>
              <a:gd name="connsiteY550" fmla="*/ 5371434 h 5790485"/>
              <a:gd name="connsiteX551" fmla="*/ 12142850 w 13261896"/>
              <a:gd name="connsiteY551" fmla="*/ 5423821 h 5790485"/>
              <a:gd name="connsiteX552" fmla="*/ 12047600 w 13261896"/>
              <a:gd name="connsiteY552" fmla="*/ 5495259 h 5790485"/>
              <a:gd name="connsiteX553" fmla="*/ 12023788 w 13261896"/>
              <a:gd name="connsiteY553" fmla="*/ 5495259 h 5790485"/>
              <a:gd name="connsiteX554" fmla="*/ 12080938 w 13261896"/>
              <a:gd name="connsiteY554" fmla="*/ 5442871 h 5790485"/>
              <a:gd name="connsiteX555" fmla="*/ 12138088 w 13261896"/>
              <a:gd name="connsiteY555" fmla="*/ 5357146 h 5790485"/>
              <a:gd name="connsiteX556" fmla="*/ 12171425 w 13261896"/>
              <a:gd name="connsiteY556" fmla="*/ 5361909 h 5790485"/>
              <a:gd name="connsiteX557" fmla="*/ 9995202 w 13261896"/>
              <a:gd name="connsiteY557" fmla="*/ 5376196 h 5790485"/>
              <a:gd name="connsiteX558" fmla="*/ 9985677 w 13261896"/>
              <a:gd name="connsiteY558" fmla="*/ 5357146 h 5790485"/>
              <a:gd name="connsiteX559" fmla="*/ 9995202 w 13261896"/>
              <a:gd name="connsiteY559" fmla="*/ 5376196 h 5790485"/>
              <a:gd name="connsiteX560" fmla="*/ 11376183 w 13261896"/>
              <a:gd name="connsiteY560" fmla="*/ 5371434 h 5790485"/>
              <a:gd name="connsiteX561" fmla="*/ 11366658 w 13261896"/>
              <a:gd name="connsiteY561" fmla="*/ 5376196 h 5790485"/>
              <a:gd name="connsiteX562" fmla="*/ 11314271 w 13261896"/>
              <a:gd name="connsiteY562" fmla="*/ 5357146 h 5790485"/>
              <a:gd name="connsiteX563" fmla="*/ 11342846 w 13261896"/>
              <a:gd name="connsiteY563" fmla="*/ 5352384 h 5790485"/>
              <a:gd name="connsiteX564" fmla="*/ 11376183 w 13261896"/>
              <a:gd name="connsiteY564" fmla="*/ 5371434 h 5790485"/>
              <a:gd name="connsiteX565" fmla="*/ 11228546 w 13261896"/>
              <a:gd name="connsiteY565" fmla="*/ 5371434 h 5790485"/>
              <a:gd name="connsiteX566" fmla="*/ 11290458 w 13261896"/>
              <a:gd name="connsiteY566" fmla="*/ 5361909 h 5790485"/>
              <a:gd name="connsiteX567" fmla="*/ 11347608 w 13261896"/>
              <a:gd name="connsiteY567" fmla="*/ 5371434 h 5790485"/>
              <a:gd name="connsiteX568" fmla="*/ 11371421 w 13261896"/>
              <a:gd name="connsiteY568" fmla="*/ 5404771 h 5790485"/>
              <a:gd name="connsiteX569" fmla="*/ 11371421 w 13261896"/>
              <a:gd name="connsiteY569" fmla="*/ 5414296 h 5790485"/>
              <a:gd name="connsiteX570" fmla="*/ 11399996 w 13261896"/>
              <a:gd name="connsiteY570" fmla="*/ 5447634 h 5790485"/>
              <a:gd name="connsiteX571" fmla="*/ 11380946 w 13261896"/>
              <a:gd name="connsiteY571" fmla="*/ 5476209 h 5790485"/>
              <a:gd name="connsiteX572" fmla="*/ 11352371 w 13261896"/>
              <a:gd name="connsiteY572" fmla="*/ 5490496 h 5790485"/>
              <a:gd name="connsiteX573" fmla="*/ 11304746 w 13261896"/>
              <a:gd name="connsiteY573" fmla="*/ 5461921 h 5790485"/>
              <a:gd name="connsiteX574" fmla="*/ 11271408 w 13261896"/>
              <a:gd name="connsiteY574" fmla="*/ 5461921 h 5790485"/>
              <a:gd name="connsiteX575" fmla="*/ 11242834 w 13261896"/>
              <a:gd name="connsiteY575" fmla="*/ 5461921 h 5790485"/>
              <a:gd name="connsiteX576" fmla="*/ 11190446 w 13261896"/>
              <a:gd name="connsiteY576" fmla="*/ 5480971 h 5790485"/>
              <a:gd name="connsiteX577" fmla="*/ 11128534 w 13261896"/>
              <a:gd name="connsiteY577" fmla="*/ 5519071 h 5790485"/>
              <a:gd name="connsiteX578" fmla="*/ 11080956 w 13261896"/>
              <a:gd name="connsiteY578" fmla="*/ 5519071 h 5790485"/>
              <a:gd name="connsiteX579" fmla="*/ 11071431 w 13261896"/>
              <a:gd name="connsiteY579" fmla="*/ 5509546 h 5790485"/>
              <a:gd name="connsiteX580" fmla="*/ 11104721 w 13261896"/>
              <a:gd name="connsiteY580" fmla="*/ 5442871 h 5790485"/>
              <a:gd name="connsiteX581" fmla="*/ 11057144 w 13261896"/>
              <a:gd name="connsiteY581" fmla="*/ 5376196 h 5790485"/>
              <a:gd name="connsiteX582" fmla="*/ 11095244 w 13261896"/>
              <a:gd name="connsiteY582" fmla="*/ 5371434 h 5790485"/>
              <a:gd name="connsiteX583" fmla="*/ 11166634 w 13261896"/>
              <a:gd name="connsiteY583" fmla="*/ 5466684 h 5790485"/>
              <a:gd name="connsiteX584" fmla="*/ 11176159 w 13261896"/>
              <a:gd name="connsiteY584" fmla="*/ 5466684 h 5790485"/>
              <a:gd name="connsiteX585" fmla="*/ 11104721 w 13261896"/>
              <a:gd name="connsiteY585" fmla="*/ 5376196 h 5790485"/>
              <a:gd name="connsiteX586" fmla="*/ 11152346 w 13261896"/>
              <a:gd name="connsiteY586" fmla="*/ 5352384 h 5790485"/>
              <a:gd name="connsiteX587" fmla="*/ 11228546 w 13261896"/>
              <a:gd name="connsiteY587" fmla="*/ 5371434 h 5790485"/>
              <a:gd name="connsiteX588" fmla="*/ 12271391 w 13261896"/>
              <a:gd name="connsiteY588" fmla="*/ 5442871 h 5790485"/>
              <a:gd name="connsiteX589" fmla="*/ 12190475 w 13261896"/>
              <a:gd name="connsiteY589" fmla="*/ 5461921 h 5790485"/>
              <a:gd name="connsiteX590" fmla="*/ 12176188 w 13261896"/>
              <a:gd name="connsiteY590" fmla="*/ 5461921 h 5790485"/>
              <a:gd name="connsiteX591" fmla="*/ 12176188 w 13261896"/>
              <a:gd name="connsiteY591" fmla="*/ 5428584 h 5790485"/>
              <a:gd name="connsiteX592" fmla="*/ 12200000 w 13261896"/>
              <a:gd name="connsiteY592" fmla="*/ 5366671 h 5790485"/>
              <a:gd name="connsiteX593" fmla="*/ 12328541 w 13261896"/>
              <a:gd name="connsiteY593" fmla="*/ 5347621 h 5790485"/>
              <a:gd name="connsiteX594" fmla="*/ 12271391 w 13261896"/>
              <a:gd name="connsiteY594" fmla="*/ 5442871 h 5790485"/>
              <a:gd name="connsiteX595" fmla="*/ 12114275 w 13261896"/>
              <a:gd name="connsiteY595" fmla="*/ 5352384 h 5790485"/>
              <a:gd name="connsiteX596" fmla="*/ 12019025 w 13261896"/>
              <a:gd name="connsiteY596" fmla="*/ 5485734 h 5790485"/>
              <a:gd name="connsiteX597" fmla="*/ 12014263 w 13261896"/>
              <a:gd name="connsiteY597" fmla="*/ 5471446 h 5790485"/>
              <a:gd name="connsiteX598" fmla="*/ 12076175 w 13261896"/>
              <a:gd name="connsiteY598" fmla="*/ 5371434 h 5790485"/>
              <a:gd name="connsiteX599" fmla="*/ 12080938 w 13261896"/>
              <a:gd name="connsiteY599" fmla="*/ 5347621 h 5790485"/>
              <a:gd name="connsiteX600" fmla="*/ 12114275 w 13261896"/>
              <a:gd name="connsiteY600" fmla="*/ 5352384 h 5790485"/>
              <a:gd name="connsiteX601" fmla="*/ 6552343 w 13261896"/>
              <a:gd name="connsiteY601" fmla="*/ 5428584 h 5790485"/>
              <a:gd name="connsiteX602" fmla="*/ 6552343 w 13261896"/>
              <a:gd name="connsiteY602" fmla="*/ 5661946 h 5790485"/>
              <a:gd name="connsiteX603" fmla="*/ 6419041 w 13261896"/>
              <a:gd name="connsiteY603" fmla="*/ 5661946 h 5790485"/>
              <a:gd name="connsiteX604" fmla="*/ 6419041 w 13261896"/>
              <a:gd name="connsiteY604" fmla="*/ 5461921 h 5790485"/>
              <a:gd name="connsiteX605" fmla="*/ 6490478 w 13261896"/>
              <a:gd name="connsiteY605" fmla="*/ 5347621 h 5790485"/>
              <a:gd name="connsiteX606" fmla="*/ 6552343 w 13261896"/>
              <a:gd name="connsiteY606" fmla="*/ 5428584 h 5790485"/>
              <a:gd name="connsiteX607" fmla="*/ 5290471 w 13261896"/>
              <a:gd name="connsiteY607" fmla="*/ 5376196 h 5790485"/>
              <a:gd name="connsiteX608" fmla="*/ 5285708 w 13261896"/>
              <a:gd name="connsiteY608" fmla="*/ 5414296 h 5790485"/>
              <a:gd name="connsiteX609" fmla="*/ 5257133 w 13261896"/>
              <a:gd name="connsiteY609" fmla="*/ 5371434 h 5790485"/>
              <a:gd name="connsiteX610" fmla="*/ 5257133 w 13261896"/>
              <a:gd name="connsiteY610" fmla="*/ 5347621 h 5790485"/>
              <a:gd name="connsiteX611" fmla="*/ 5290471 w 13261896"/>
              <a:gd name="connsiteY611" fmla="*/ 5376196 h 5790485"/>
              <a:gd name="connsiteX612" fmla="*/ 2428542 w 13261896"/>
              <a:gd name="connsiteY612" fmla="*/ 5395246 h 5790485"/>
              <a:gd name="connsiteX613" fmla="*/ 2428542 w 13261896"/>
              <a:gd name="connsiteY613" fmla="*/ 5414296 h 5790485"/>
              <a:gd name="connsiteX614" fmla="*/ 2333339 w 13261896"/>
              <a:gd name="connsiteY614" fmla="*/ 5357146 h 5790485"/>
              <a:gd name="connsiteX615" fmla="*/ 2342817 w 13261896"/>
              <a:gd name="connsiteY615" fmla="*/ 5347621 h 5790485"/>
              <a:gd name="connsiteX616" fmla="*/ 2428542 w 13261896"/>
              <a:gd name="connsiteY616" fmla="*/ 5395246 h 5790485"/>
              <a:gd name="connsiteX617" fmla="*/ 4947619 w 13261896"/>
              <a:gd name="connsiteY617" fmla="*/ 5495259 h 5790485"/>
              <a:gd name="connsiteX618" fmla="*/ 4857131 w 13261896"/>
              <a:gd name="connsiteY618" fmla="*/ 5580984 h 5790485"/>
              <a:gd name="connsiteX619" fmla="*/ 4919044 w 13261896"/>
              <a:gd name="connsiteY619" fmla="*/ 5519071 h 5790485"/>
              <a:gd name="connsiteX620" fmla="*/ 4942856 w 13261896"/>
              <a:gd name="connsiteY620" fmla="*/ 5466684 h 5790485"/>
              <a:gd name="connsiteX621" fmla="*/ 5128546 w 13261896"/>
              <a:gd name="connsiteY621" fmla="*/ 5347621 h 5790485"/>
              <a:gd name="connsiteX622" fmla="*/ 5161883 w 13261896"/>
              <a:gd name="connsiteY622" fmla="*/ 5342859 h 5790485"/>
              <a:gd name="connsiteX623" fmla="*/ 4947619 w 13261896"/>
              <a:gd name="connsiteY623" fmla="*/ 5495259 h 5790485"/>
              <a:gd name="connsiteX624" fmla="*/ 2942844 w 13261896"/>
              <a:gd name="connsiteY624" fmla="*/ 5342859 h 5790485"/>
              <a:gd name="connsiteX625" fmla="*/ 3004757 w 13261896"/>
              <a:gd name="connsiteY625" fmla="*/ 5409534 h 5790485"/>
              <a:gd name="connsiteX626" fmla="*/ 2933319 w 13261896"/>
              <a:gd name="connsiteY626" fmla="*/ 5342859 h 5790485"/>
              <a:gd name="connsiteX627" fmla="*/ 2942844 w 13261896"/>
              <a:gd name="connsiteY627" fmla="*/ 5342859 h 5790485"/>
              <a:gd name="connsiteX628" fmla="*/ 2409492 w 13261896"/>
              <a:gd name="connsiteY628" fmla="*/ 5342859 h 5790485"/>
              <a:gd name="connsiteX629" fmla="*/ 2490454 w 13261896"/>
              <a:gd name="connsiteY629" fmla="*/ 5400009 h 5790485"/>
              <a:gd name="connsiteX630" fmla="*/ 2514267 w 13261896"/>
              <a:gd name="connsiteY630" fmla="*/ 5390484 h 5790485"/>
              <a:gd name="connsiteX631" fmla="*/ 2599992 w 13261896"/>
              <a:gd name="connsiteY631" fmla="*/ 5414296 h 5790485"/>
              <a:gd name="connsiteX632" fmla="*/ 2599992 w 13261896"/>
              <a:gd name="connsiteY632" fmla="*/ 5433346 h 5790485"/>
              <a:gd name="connsiteX633" fmla="*/ 2385679 w 13261896"/>
              <a:gd name="connsiteY633" fmla="*/ 5352384 h 5790485"/>
              <a:gd name="connsiteX634" fmla="*/ 2390442 w 13261896"/>
              <a:gd name="connsiteY634" fmla="*/ 5342859 h 5790485"/>
              <a:gd name="connsiteX635" fmla="*/ 2409492 w 13261896"/>
              <a:gd name="connsiteY635" fmla="*/ 5342859 h 5790485"/>
              <a:gd name="connsiteX636" fmla="*/ 12752356 w 13261896"/>
              <a:gd name="connsiteY636" fmla="*/ 5338096 h 5790485"/>
              <a:gd name="connsiteX637" fmla="*/ 12919044 w 13261896"/>
              <a:gd name="connsiteY637" fmla="*/ 5504784 h 5790485"/>
              <a:gd name="connsiteX638" fmla="*/ 12885706 w 13261896"/>
              <a:gd name="connsiteY638" fmla="*/ 5528596 h 5790485"/>
              <a:gd name="connsiteX639" fmla="*/ 12704731 w 13261896"/>
              <a:gd name="connsiteY639" fmla="*/ 5338096 h 5790485"/>
              <a:gd name="connsiteX640" fmla="*/ 12752356 w 13261896"/>
              <a:gd name="connsiteY640" fmla="*/ 5338096 h 5790485"/>
              <a:gd name="connsiteX641" fmla="*/ 12666631 w 13261896"/>
              <a:gd name="connsiteY641" fmla="*/ 5338096 h 5790485"/>
              <a:gd name="connsiteX642" fmla="*/ 12814269 w 13261896"/>
              <a:gd name="connsiteY642" fmla="*/ 5557171 h 5790485"/>
              <a:gd name="connsiteX643" fmla="*/ 12780931 w 13261896"/>
              <a:gd name="connsiteY643" fmla="*/ 5561934 h 5790485"/>
              <a:gd name="connsiteX644" fmla="*/ 12690444 w 13261896"/>
              <a:gd name="connsiteY644" fmla="*/ 5428584 h 5790485"/>
              <a:gd name="connsiteX645" fmla="*/ 12580954 w 13261896"/>
              <a:gd name="connsiteY645" fmla="*/ 5371434 h 5790485"/>
              <a:gd name="connsiteX646" fmla="*/ 12623816 w 13261896"/>
              <a:gd name="connsiteY646" fmla="*/ 5390484 h 5790485"/>
              <a:gd name="connsiteX647" fmla="*/ 12628531 w 13261896"/>
              <a:gd name="connsiteY647" fmla="*/ 5380959 h 5790485"/>
              <a:gd name="connsiteX648" fmla="*/ 12685681 w 13261896"/>
              <a:gd name="connsiteY648" fmla="*/ 5390484 h 5790485"/>
              <a:gd name="connsiteX649" fmla="*/ 12652344 w 13261896"/>
              <a:gd name="connsiteY649" fmla="*/ 5338096 h 5790485"/>
              <a:gd name="connsiteX650" fmla="*/ 12666631 w 13261896"/>
              <a:gd name="connsiteY650" fmla="*/ 5338096 h 5790485"/>
              <a:gd name="connsiteX651" fmla="*/ 12419029 w 13261896"/>
              <a:gd name="connsiteY651" fmla="*/ 5414296 h 5790485"/>
              <a:gd name="connsiteX652" fmla="*/ 12395216 w 13261896"/>
              <a:gd name="connsiteY652" fmla="*/ 5480971 h 5790485"/>
              <a:gd name="connsiteX653" fmla="*/ 12352354 w 13261896"/>
              <a:gd name="connsiteY653" fmla="*/ 5480971 h 5790485"/>
              <a:gd name="connsiteX654" fmla="*/ 12366641 w 13261896"/>
              <a:gd name="connsiteY654" fmla="*/ 5457159 h 5790485"/>
              <a:gd name="connsiteX655" fmla="*/ 12285679 w 13261896"/>
              <a:gd name="connsiteY655" fmla="*/ 5447634 h 5790485"/>
              <a:gd name="connsiteX656" fmla="*/ 12347591 w 13261896"/>
              <a:gd name="connsiteY656" fmla="*/ 5338096 h 5790485"/>
              <a:gd name="connsiteX657" fmla="*/ 12419029 w 13261896"/>
              <a:gd name="connsiteY657" fmla="*/ 5414296 h 5790485"/>
              <a:gd name="connsiteX658" fmla="*/ 3452384 w 13261896"/>
              <a:gd name="connsiteY658" fmla="*/ 5352384 h 5790485"/>
              <a:gd name="connsiteX659" fmla="*/ 3385709 w 13261896"/>
              <a:gd name="connsiteY659" fmla="*/ 5352384 h 5790485"/>
              <a:gd name="connsiteX660" fmla="*/ 3447621 w 13261896"/>
              <a:gd name="connsiteY660" fmla="*/ 5338096 h 5790485"/>
              <a:gd name="connsiteX661" fmla="*/ 3452384 w 13261896"/>
              <a:gd name="connsiteY661" fmla="*/ 5352384 h 5790485"/>
              <a:gd name="connsiteX662" fmla="*/ 11695223 w 13261896"/>
              <a:gd name="connsiteY662" fmla="*/ 5366671 h 5790485"/>
              <a:gd name="connsiteX663" fmla="*/ 11714273 w 13261896"/>
              <a:gd name="connsiteY663" fmla="*/ 5395246 h 5790485"/>
              <a:gd name="connsiteX664" fmla="*/ 11680936 w 13261896"/>
              <a:gd name="connsiteY664" fmla="*/ 5457159 h 5790485"/>
              <a:gd name="connsiteX665" fmla="*/ 11623786 w 13261896"/>
              <a:gd name="connsiteY665" fmla="*/ 5385721 h 5790485"/>
              <a:gd name="connsiteX666" fmla="*/ 11528536 w 13261896"/>
              <a:gd name="connsiteY666" fmla="*/ 5357146 h 5790485"/>
              <a:gd name="connsiteX667" fmla="*/ 11599973 w 13261896"/>
              <a:gd name="connsiteY667" fmla="*/ 5333334 h 5790485"/>
              <a:gd name="connsiteX668" fmla="*/ 11695223 w 13261896"/>
              <a:gd name="connsiteY668" fmla="*/ 5366671 h 5790485"/>
              <a:gd name="connsiteX669" fmla="*/ 3371421 w 13261896"/>
              <a:gd name="connsiteY669" fmla="*/ 5342859 h 5790485"/>
              <a:gd name="connsiteX670" fmla="*/ 3309509 w 13261896"/>
              <a:gd name="connsiteY670" fmla="*/ 5333334 h 5790485"/>
              <a:gd name="connsiteX671" fmla="*/ 3371421 w 13261896"/>
              <a:gd name="connsiteY671" fmla="*/ 5342859 h 5790485"/>
              <a:gd name="connsiteX672" fmla="*/ 12066650 w 13261896"/>
              <a:gd name="connsiteY672" fmla="*/ 5328571 h 5790485"/>
              <a:gd name="connsiteX673" fmla="*/ 12057125 w 13261896"/>
              <a:gd name="connsiteY673" fmla="*/ 5342859 h 5790485"/>
              <a:gd name="connsiteX674" fmla="*/ 12071413 w 13261896"/>
              <a:gd name="connsiteY674" fmla="*/ 5352384 h 5790485"/>
              <a:gd name="connsiteX675" fmla="*/ 12057125 w 13261896"/>
              <a:gd name="connsiteY675" fmla="*/ 5395246 h 5790485"/>
              <a:gd name="connsiteX676" fmla="*/ 12042838 w 13261896"/>
              <a:gd name="connsiteY676" fmla="*/ 5328571 h 5790485"/>
              <a:gd name="connsiteX677" fmla="*/ 12066650 w 13261896"/>
              <a:gd name="connsiteY677" fmla="*/ 5328571 h 5790485"/>
              <a:gd name="connsiteX678" fmla="*/ 12047600 w 13261896"/>
              <a:gd name="connsiteY678" fmla="*/ 5385721 h 5790485"/>
              <a:gd name="connsiteX679" fmla="*/ 12023788 w 13261896"/>
              <a:gd name="connsiteY679" fmla="*/ 5452396 h 5790485"/>
              <a:gd name="connsiteX680" fmla="*/ 12014263 w 13261896"/>
              <a:gd name="connsiteY680" fmla="*/ 5428584 h 5790485"/>
              <a:gd name="connsiteX681" fmla="*/ 12028550 w 13261896"/>
              <a:gd name="connsiteY681" fmla="*/ 5409534 h 5790485"/>
              <a:gd name="connsiteX682" fmla="*/ 11999975 w 13261896"/>
              <a:gd name="connsiteY682" fmla="*/ 5366671 h 5790485"/>
              <a:gd name="connsiteX683" fmla="*/ 12028550 w 13261896"/>
              <a:gd name="connsiteY683" fmla="*/ 5328571 h 5790485"/>
              <a:gd name="connsiteX684" fmla="*/ 12047600 w 13261896"/>
              <a:gd name="connsiteY684" fmla="*/ 5385721 h 5790485"/>
              <a:gd name="connsiteX685" fmla="*/ 5290471 w 13261896"/>
              <a:gd name="connsiteY685" fmla="*/ 5333334 h 5790485"/>
              <a:gd name="connsiteX686" fmla="*/ 5290471 w 13261896"/>
              <a:gd name="connsiteY686" fmla="*/ 5347621 h 5790485"/>
              <a:gd name="connsiteX687" fmla="*/ 5280946 w 13261896"/>
              <a:gd name="connsiteY687" fmla="*/ 5342859 h 5790485"/>
              <a:gd name="connsiteX688" fmla="*/ 5280946 w 13261896"/>
              <a:gd name="connsiteY688" fmla="*/ 5328571 h 5790485"/>
              <a:gd name="connsiteX689" fmla="*/ 5290471 w 13261896"/>
              <a:gd name="connsiteY689" fmla="*/ 5333334 h 5790485"/>
              <a:gd name="connsiteX690" fmla="*/ 4047601 w 13261896"/>
              <a:gd name="connsiteY690" fmla="*/ 5333334 h 5790485"/>
              <a:gd name="connsiteX691" fmla="*/ 4109514 w 13261896"/>
              <a:gd name="connsiteY691" fmla="*/ 5371434 h 5790485"/>
              <a:gd name="connsiteX692" fmla="*/ 4047601 w 13261896"/>
              <a:gd name="connsiteY692" fmla="*/ 5333334 h 5790485"/>
              <a:gd name="connsiteX693" fmla="*/ 2657142 w 13261896"/>
              <a:gd name="connsiteY693" fmla="*/ 5333334 h 5790485"/>
              <a:gd name="connsiteX694" fmla="*/ 2628567 w 13261896"/>
              <a:gd name="connsiteY694" fmla="*/ 5328571 h 5790485"/>
              <a:gd name="connsiteX695" fmla="*/ 2657142 w 13261896"/>
              <a:gd name="connsiteY695" fmla="*/ 5333334 h 5790485"/>
              <a:gd name="connsiteX696" fmla="*/ 12666631 w 13261896"/>
              <a:gd name="connsiteY696" fmla="*/ 5376196 h 5790485"/>
              <a:gd name="connsiteX697" fmla="*/ 12600004 w 13261896"/>
              <a:gd name="connsiteY697" fmla="*/ 5323809 h 5790485"/>
              <a:gd name="connsiteX698" fmla="*/ 12666631 w 13261896"/>
              <a:gd name="connsiteY698" fmla="*/ 5376196 h 5790485"/>
              <a:gd name="connsiteX699" fmla="*/ 11433333 w 13261896"/>
              <a:gd name="connsiteY699" fmla="*/ 5366671 h 5790485"/>
              <a:gd name="connsiteX700" fmla="*/ 11395233 w 13261896"/>
              <a:gd name="connsiteY700" fmla="*/ 5371434 h 5790485"/>
              <a:gd name="connsiteX701" fmla="*/ 11347608 w 13261896"/>
              <a:gd name="connsiteY701" fmla="*/ 5342859 h 5790485"/>
              <a:gd name="connsiteX702" fmla="*/ 11390471 w 13261896"/>
              <a:gd name="connsiteY702" fmla="*/ 5323809 h 5790485"/>
              <a:gd name="connsiteX703" fmla="*/ 11433333 w 13261896"/>
              <a:gd name="connsiteY703" fmla="*/ 5366671 h 5790485"/>
              <a:gd name="connsiteX704" fmla="*/ 4138089 w 13261896"/>
              <a:gd name="connsiteY704" fmla="*/ 5323809 h 5790485"/>
              <a:gd name="connsiteX705" fmla="*/ 4276154 w 13261896"/>
              <a:gd name="connsiteY705" fmla="*/ 5404771 h 5790485"/>
              <a:gd name="connsiteX706" fmla="*/ 4266629 w 13261896"/>
              <a:gd name="connsiteY706" fmla="*/ 5419059 h 5790485"/>
              <a:gd name="connsiteX707" fmla="*/ 4128564 w 13261896"/>
              <a:gd name="connsiteY707" fmla="*/ 5323809 h 5790485"/>
              <a:gd name="connsiteX708" fmla="*/ 4138089 w 13261896"/>
              <a:gd name="connsiteY708" fmla="*/ 5323809 h 5790485"/>
              <a:gd name="connsiteX709" fmla="*/ 4157139 w 13261896"/>
              <a:gd name="connsiteY709" fmla="*/ 5371434 h 5790485"/>
              <a:gd name="connsiteX710" fmla="*/ 4090464 w 13261896"/>
              <a:gd name="connsiteY710" fmla="*/ 5323809 h 5790485"/>
              <a:gd name="connsiteX711" fmla="*/ 4157139 w 13261896"/>
              <a:gd name="connsiteY711" fmla="*/ 5371434 h 5790485"/>
              <a:gd name="connsiteX712" fmla="*/ 3514249 w 13261896"/>
              <a:gd name="connsiteY712" fmla="*/ 5333334 h 5790485"/>
              <a:gd name="connsiteX713" fmla="*/ 3461909 w 13261896"/>
              <a:gd name="connsiteY713" fmla="*/ 5347621 h 5790485"/>
              <a:gd name="connsiteX714" fmla="*/ 3509486 w 13261896"/>
              <a:gd name="connsiteY714" fmla="*/ 5323809 h 5790485"/>
              <a:gd name="connsiteX715" fmla="*/ 3514249 w 13261896"/>
              <a:gd name="connsiteY715" fmla="*/ 5333334 h 5790485"/>
              <a:gd name="connsiteX716" fmla="*/ 3295221 w 13261896"/>
              <a:gd name="connsiteY716" fmla="*/ 5333334 h 5790485"/>
              <a:gd name="connsiteX717" fmla="*/ 3242834 w 13261896"/>
              <a:gd name="connsiteY717" fmla="*/ 5328571 h 5790485"/>
              <a:gd name="connsiteX718" fmla="*/ 3242834 w 13261896"/>
              <a:gd name="connsiteY718" fmla="*/ 5319046 h 5790485"/>
              <a:gd name="connsiteX719" fmla="*/ 3295221 w 13261896"/>
              <a:gd name="connsiteY719" fmla="*/ 5333334 h 5790485"/>
              <a:gd name="connsiteX720" fmla="*/ 11938063 w 13261896"/>
              <a:gd name="connsiteY720" fmla="*/ 5361909 h 5790485"/>
              <a:gd name="connsiteX721" fmla="*/ 11909488 w 13261896"/>
              <a:gd name="connsiteY721" fmla="*/ 5352384 h 5790485"/>
              <a:gd name="connsiteX722" fmla="*/ 11890438 w 13261896"/>
              <a:gd name="connsiteY722" fmla="*/ 5328571 h 5790485"/>
              <a:gd name="connsiteX723" fmla="*/ 11909488 w 13261896"/>
              <a:gd name="connsiteY723" fmla="*/ 5314284 h 5790485"/>
              <a:gd name="connsiteX724" fmla="*/ 11938063 w 13261896"/>
              <a:gd name="connsiteY724" fmla="*/ 5361909 h 5790485"/>
              <a:gd name="connsiteX725" fmla="*/ 11690461 w 13261896"/>
              <a:gd name="connsiteY725" fmla="*/ 5314284 h 5790485"/>
              <a:gd name="connsiteX726" fmla="*/ 11842861 w 13261896"/>
              <a:gd name="connsiteY726" fmla="*/ 5380959 h 5790485"/>
              <a:gd name="connsiteX727" fmla="*/ 11814286 w 13261896"/>
              <a:gd name="connsiteY727" fmla="*/ 5390484 h 5790485"/>
              <a:gd name="connsiteX728" fmla="*/ 11723798 w 13261896"/>
              <a:gd name="connsiteY728" fmla="*/ 5333334 h 5790485"/>
              <a:gd name="connsiteX729" fmla="*/ 11676173 w 13261896"/>
              <a:gd name="connsiteY729" fmla="*/ 5314284 h 5790485"/>
              <a:gd name="connsiteX730" fmla="*/ 11690461 w 13261896"/>
              <a:gd name="connsiteY730" fmla="*/ 5314284 h 5790485"/>
              <a:gd name="connsiteX731" fmla="*/ 11661886 w 13261896"/>
              <a:gd name="connsiteY731" fmla="*/ 5319046 h 5790485"/>
              <a:gd name="connsiteX732" fmla="*/ 11642836 w 13261896"/>
              <a:gd name="connsiteY732" fmla="*/ 5314284 h 5790485"/>
              <a:gd name="connsiteX733" fmla="*/ 11661886 w 13261896"/>
              <a:gd name="connsiteY733" fmla="*/ 5319046 h 5790485"/>
              <a:gd name="connsiteX734" fmla="*/ 10104739 w 13261896"/>
              <a:gd name="connsiteY734" fmla="*/ 5352384 h 5790485"/>
              <a:gd name="connsiteX735" fmla="*/ 10052352 w 13261896"/>
              <a:gd name="connsiteY735" fmla="*/ 5314284 h 5790485"/>
              <a:gd name="connsiteX736" fmla="*/ 10104739 w 13261896"/>
              <a:gd name="connsiteY736" fmla="*/ 5352384 h 5790485"/>
              <a:gd name="connsiteX737" fmla="*/ 7695200 w 13261896"/>
              <a:gd name="connsiteY737" fmla="*/ 5423821 h 5790485"/>
              <a:gd name="connsiteX738" fmla="*/ 7695200 w 13261896"/>
              <a:gd name="connsiteY738" fmla="*/ 5728573 h 5790485"/>
              <a:gd name="connsiteX739" fmla="*/ 7485698 w 13261896"/>
              <a:gd name="connsiteY739" fmla="*/ 5728573 h 5790485"/>
              <a:gd name="connsiteX740" fmla="*/ 7490460 w 13261896"/>
              <a:gd name="connsiteY740" fmla="*/ 5500021 h 5790485"/>
              <a:gd name="connsiteX741" fmla="*/ 7609523 w 13261896"/>
              <a:gd name="connsiteY741" fmla="*/ 5314284 h 5790485"/>
              <a:gd name="connsiteX742" fmla="*/ 7695200 w 13261896"/>
              <a:gd name="connsiteY742" fmla="*/ 5423821 h 5790485"/>
              <a:gd name="connsiteX743" fmla="*/ 5271421 w 13261896"/>
              <a:gd name="connsiteY743" fmla="*/ 5333334 h 5790485"/>
              <a:gd name="connsiteX744" fmla="*/ 5257133 w 13261896"/>
              <a:gd name="connsiteY744" fmla="*/ 5314284 h 5790485"/>
              <a:gd name="connsiteX745" fmla="*/ 5271421 w 13261896"/>
              <a:gd name="connsiteY745" fmla="*/ 5333334 h 5790485"/>
              <a:gd name="connsiteX746" fmla="*/ 12019025 w 13261896"/>
              <a:gd name="connsiteY746" fmla="*/ 5323809 h 5790485"/>
              <a:gd name="connsiteX747" fmla="*/ 11971400 w 13261896"/>
              <a:gd name="connsiteY747" fmla="*/ 5376196 h 5790485"/>
              <a:gd name="connsiteX748" fmla="*/ 11990450 w 13261896"/>
              <a:gd name="connsiteY748" fmla="*/ 5309521 h 5790485"/>
              <a:gd name="connsiteX749" fmla="*/ 12019025 w 13261896"/>
              <a:gd name="connsiteY749" fmla="*/ 5323809 h 5790485"/>
              <a:gd name="connsiteX750" fmla="*/ 3414284 w 13261896"/>
              <a:gd name="connsiteY750" fmla="*/ 5309521 h 5790485"/>
              <a:gd name="connsiteX751" fmla="*/ 3414284 w 13261896"/>
              <a:gd name="connsiteY751" fmla="*/ 5323809 h 5790485"/>
              <a:gd name="connsiteX752" fmla="*/ 3352371 w 13261896"/>
              <a:gd name="connsiteY752" fmla="*/ 5323809 h 5790485"/>
              <a:gd name="connsiteX753" fmla="*/ 3352371 w 13261896"/>
              <a:gd name="connsiteY753" fmla="*/ 5309521 h 5790485"/>
              <a:gd name="connsiteX754" fmla="*/ 3414284 w 13261896"/>
              <a:gd name="connsiteY754" fmla="*/ 5309521 h 5790485"/>
              <a:gd name="connsiteX755" fmla="*/ 10952369 w 13261896"/>
              <a:gd name="connsiteY755" fmla="*/ 5376196 h 5790485"/>
              <a:gd name="connsiteX756" fmla="*/ 11014281 w 13261896"/>
              <a:gd name="connsiteY756" fmla="*/ 5366671 h 5790485"/>
              <a:gd name="connsiteX757" fmla="*/ 11095244 w 13261896"/>
              <a:gd name="connsiteY757" fmla="*/ 5442871 h 5790485"/>
              <a:gd name="connsiteX758" fmla="*/ 11038094 w 13261896"/>
              <a:gd name="connsiteY758" fmla="*/ 5519071 h 5790485"/>
              <a:gd name="connsiteX759" fmla="*/ 11014281 w 13261896"/>
              <a:gd name="connsiteY759" fmla="*/ 5514309 h 5790485"/>
              <a:gd name="connsiteX760" fmla="*/ 10980944 w 13261896"/>
              <a:gd name="connsiteY760" fmla="*/ 5442871 h 5790485"/>
              <a:gd name="connsiteX761" fmla="*/ 10952369 w 13261896"/>
              <a:gd name="connsiteY761" fmla="*/ 5433346 h 5790485"/>
              <a:gd name="connsiteX762" fmla="*/ 10933319 w 13261896"/>
              <a:gd name="connsiteY762" fmla="*/ 5414296 h 5790485"/>
              <a:gd name="connsiteX763" fmla="*/ 10838069 w 13261896"/>
              <a:gd name="connsiteY763" fmla="*/ 5395246 h 5790485"/>
              <a:gd name="connsiteX764" fmla="*/ 10790444 w 13261896"/>
              <a:gd name="connsiteY764" fmla="*/ 5414296 h 5790485"/>
              <a:gd name="connsiteX765" fmla="*/ 10776156 w 13261896"/>
              <a:gd name="connsiteY765" fmla="*/ 5447634 h 5790485"/>
              <a:gd name="connsiteX766" fmla="*/ 10757106 w 13261896"/>
              <a:gd name="connsiteY766" fmla="*/ 5409534 h 5790485"/>
              <a:gd name="connsiteX767" fmla="*/ 10742819 w 13261896"/>
              <a:gd name="connsiteY767" fmla="*/ 5414296 h 5790485"/>
              <a:gd name="connsiteX768" fmla="*/ 10709529 w 13261896"/>
              <a:gd name="connsiteY768" fmla="*/ 5414296 h 5790485"/>
              <a:gd name="connsiteX769" fmla="*/ 10661904 w 13261896"/>
              <a:gd name="connsiteY769" fmla="*/ 5438109 h 5790485"/>
              <a:gd name="connsiteX770" fmla="*/ 10647617 w 13261896"/>
              <a:gd name="connsiteY770" fmla="*/ 5438109 h 5790485"/>
              <a:gd name="connsiteX771" fmla="*/ 10642854 w 13261896"/>
              <a:gd name="connsiteY771" fmla="*/ 5423821 h 5790485"/>
              <a:gd name="connsiteX772" fmla="*/ 10766631 w 13261896"/>
              <a:gd name="connsiteY772" fmla="*/ 5323809 h 5790485"/>
              <a:gd name="connsiteX773" fmla="*/ 10795206 w 13261896"/>
              <a:gd name="connsiteY773" fmla="*/ 5304759 h 5790485"/>
              <a:gd name="connsiteX774" fmla="*/ 10952369 w 13261896"/>
              <a:gd name="connsiteY774" fmla="*/ 5376196 h 5790485"/>
              <a:gd name="connsiteX775" fmla="*/ 10138077 w 13261896"/>
              <a:gd name="connsiteY775" fmla="*/ 5423821 h 5790485"/>
              <a:gd name="connsiteX776" fmla="*/ 10109502 w 13261896"/>
              <a:gd name="connsiteY776" fmla="*/ 5380959 h 5790485"/>
              <a:gd name="connsiteX777" fmla="*/ 10147602 w 13261896"/>
              <a:gd name="connsiteY777" fmla="*/ 5304759 h 5790485"/>
              <a:gd name="connsiteX778" fmla="*/ 10138077 w 13261896"/>
              <a:gd name="connsiteY778" fmla="*/ 5423821 h 5790485"/>
              <a:gd name="connsiteX779" fmla="*/ 3542824 w 13261896"/>
              <a:gd name="connsiteY779" fmla="*/ 5323809 h 5790485"/>
              <a:gd name="connsiteX780" fmla="*/ 3523774 w 13261896"/>
              <a:gd name="connsiteY780" fmla="*/ 5328571 h 5790485"/>
              <a:gd name="connsiteX781" fmla="*/ 3542824 w 13261896"/>
              <a:gd name="connsiteY781" fmla="*/ 5304759 h 5790485"/>
              <a:gd name="connsiteX782" fmla="*/ 3542824 w 13261896"/>
              <a:gd name="connsiteY782" fmla="*/ 5323809 h 5790485"/>
              <a:gd name="connsiteX783" fmla="*/ 2761869 w 13261896"/>
              <a:gd name="connsiteY783" fmla="*/ 5342859 h 5790485"/>
              <a:gd name="connsiteX784" fmla="*/ 2814257 w 13261896"/>
              <a:gd name="connsiteY784" fmla="*/ 5304759 h 5790485"/>
              <a:gd name="connsiteX785" fmla="*/ 2761869 w 13261896"/>
              <a:gd name="connsiteY785" fmla="*/ 5342859 h 5790485"/>
              <a:gd name="connsiteX786" fmla="*/ 10190464 w 13261896"/>
              <a:gd name="connsiteY786" fmla="*/ 5371434 h 5790485"/>
              <a:gd name="connsiteX787" fmla="*/ 10161889 w 13261896"/>
              <a:gd name="connsiteY787" fmla="*/ 5419059 h 5790485"/>
              <a:gd name="connsiteX788" fmla="*/ 10147602 w 13261896"/>
              <a:gd name="connsiteY788" fmla="*/ 5419059 h 5790485"/>
              <a:gd name="connsiteX789" fmla="*/ 10147602 w 13261896"/>
              <a:gd name="connsiteY789" fmla="*/ 5352384 h 5790485"/>
              <a:gd name="connsiteX790" fmla="*/ 10166652 w 13261896"/>
              <a:gd name="connsiteY790" fmla="*/ 5299996 h 5790485"/>
              <a:gd name="connsiteX791" fmla="*/ 10190464 w 13261896"/>
              <a:gd name="connsiteY791" fmla="*/ 5371434 h 5790485"/>
              <a:gd name="connsiteX792" fmla="*/ 9971389 w 13261896"/>
              <a:gd name="connsiteY792" fmla="*/ 5328571 h 5790485"/>
              <a:gd name="connsiteX793" fmla="*/ 9980914 w 13261896"/>
              <a:gd name="connsiteY793" fmla="*/ 5299996 h 5790485"/>
              <a:gd name="connsiteX794" fmla="*/ 9971389 w 13261896"/>
              <a:gd name="connsiteY794" fmla="*/ 5328571 h 5790485"/>
              <a:gd name="connsiteX795" fmla="*/ 3219021 w 13261896"/>
              <a:gd name="connsiteY795" fmla="*/ 5328571 h 5790485"/>
              <a:gd name="connsiteX796" fmla="*/ 3171396 w 13261896"/>
              <a:gd name="connsiteY796" fmla="*/ 5309521 h 5790485"/>
              <a:gd name="connsiteX797" fmla="*/ 3171396 w 13261896"/>
              <a:gd name="connsiteY797" fmla="*/ 5299996 h 5790485"/>
              <a:gd name="connsiteX798" fmla="*/ 3219021 w 13261896"/>
              <a:gd name="connsiteY798" fmla="*/ 5328571 h 5790485"/>
              <a:gd name="connsiteX799" fmla="*/ 1138095 w 13261896"/>
              <a:gd name="connsiteY799" fmla="*/ 5361909 h 5790485"/>
              <a:gd name="connsiteX800" fmla="*/ 1147620 w 13261896"/>
              <a:gd name="connsiteY800" fmla="*/ 5342859 h 5790485"/>
              <a:gd name="connsiteX801" fmla="*/ 1176195 w 13261896"/>
              <a:gd name="connsiteY801" fmla="*/ 5419059 h 5790485"/>
              <a:gd name="connsiteX802" fmla="*/ 1185720 w 13261896"/>
              <a:gd name="connsiteY802" fmla="*/ 5404771 h 5790485"/>
              <a:gd name="connsiteX803" fmla="*/ 1190482 w 13261896"/>
              <a:gd name="connsiteY803" fmla="*/ 5490496 h 5790485"/>
              <a:gd name="connsiteX804" fmla="*/ 1157145 w 13261896"/>
              <a:gd name="connsiteY804" fmla="*/ 5400009 h 5790485"/>
              <a:gd name="connsiteX805" fmla="*/ 1090470 w 13261896"/>
              <a:gd name="connsiteY805" fmla="*/ 5319046 h 5790485"/>
              <a:gd name="connsiteX806" fmla="*/ 1095232 w 13261896"/>
              <a:gd name="connsiteY806" fmla="*/ 5299996 h 5790485"/>
              <a:gd name="connsiteX807" fmla="*/ 1138095 w 13261896"/>
              <a:gd name="connsiteY807" fmla="*/ 5361909 h 5790485"/>
              <a:gd name="connsiteX808" fmla="*/ 9985677 w 13261896"/>
              <a:gd name="connsiteY808" fmla="*/ 5323809 h 5790485"/>
              <a:gd name="connsiteX809" fmla="*/ 9995202 w 13261896"/>
              <a:gd name="connsiteY809" fmla="*/ 5295281 h 5790485"/>
              <a:gd name="connsiteX810" fmla="*/ 9985677 w 13261896"/>
              <a:gd name="connsiteY810" fmla="*/ 5323809 h 5790485"/>
              <a:gd name="connsiteX811" fmla="*/ 5276183 w 13261896"/>
              <a:gd name="connsiteY811" fmla="*/ 5309521 h 5790485"/>
              <a:gd name="connsiteX812" fmla="*/ 5271421 w 13261896"/>
              <a:gd name="connsiteY812" fmla="*/ 5295281 h 5790485"/>
              <a:gd name="connsiteX813" fmla="*/ 5276183 w 13261896"/>
              <a:gd name="connsiteY813" fmla="*/ 5309521 h 5790485"/>
              <a:gd name="connsiteX814" fmla="*/ 3338084 w 13261896"/>
              <a:gd name="connsiteY814" fmla="*/ 5304759 h 5790485"/>
              <a:gd name="connsiteX815" fmla="*/ 3342846 w 13261896"/>
              <a:gd name="connsiteY815" fmla="*/ 5323809 h 5790485"/>
              <a:gd name="connsiteX816" fmla="*/ 3266646 w 13261896"/>
              <a:gd name="connsiteY816" fmla="*/ 5309521 h 5790485"/>
              <a:gd name="connsiteX817" fmla="*/ 3280934 w 13261896"/>
              <a:gd name="connsiteY817" fmla="*/ 5295281 h 5790485"/>
              <a:gd name="connsiteX818" fmla="*/ 3338084 w 13261896"/>
              <a:gd name="connsiteY818" fmla="*/ 5304759 h 5790485"/>
              <a:gd name="connsiteX819" fmla="*/ 985695 w 13261896"/>
              <a:gd name="connsiteY819" fmla="*/ 5328571 h 5790485"/>
              <a:gd name="connsiteX820" fmla="*/ 1004745 w 13261896"/>
              <a:gd name="connsiteY820" fmla="*/ 5295281 h 5790485"/>
              <a:gd name="connsiteX821" fmla="*/ 985695 w 13261896"/>
              <a:gd name="connsiteY821" fmla="*/ 5328571 h 5790485"/>
              <a:gd name="connsiteX822" fmla="*/ 11723798 w 13261896"/>
              <a:gd name="connsiteY822" fmla="*/ 5347621 h 5790485"/>
              <a:gd name="connsiteX823" fmla="*/ 11780948 w 13261896"/>
              <a:gd name="connsiteY823" fmla="*/ 5390484 h 5790485"/>
              <a:gd name="connsiteX824" fmla="*/ 11719036 w 13261896"/>
              <a:gd name="connsiteY824" fmla="*/ 5414296 h 5790485"/>
              <a:gd name="connsiteX825" fmla="*/ 11599973 w 13261896"/>
              <a:gd name="connsiteY825" fmla="*/ 5323809 h 5790485"/>
              <a:gd name="connsiteX826" fmla="*/ 11523773 w 13261896"/>
              <a:gd name="connsiteY826" fmla="*/ 5347621 h 5790485"/>
              <a:gd name="connsiteX827" fmla="*/ 11461908 w 13261896"/>
              <a:gd name="connsiteY827" fmla="*/ 5290519 h 5790485"/>
              <a:gd name="connsiteX828" fmla="*/ 11723798 w 13261896"/>
              <a:gd name="connsiteY828" fmla="*/ 5347621 h 5790485"/>
              <a:gd name="connsiteX829" fmla="*/ 11509486 w 13261896"/>
              <a:gd name="connsiteY829" fmla="*/ 5352384 h 5790485"/>
              <a:gd name="connsiteX830" fmla="*/ 11452383 w 13261896"/>
              <a:gd name="connsiteY830" fmla="*/ 5361909 h 5790485"/>
              <a:gd name="connsiteX831" fmla="*/ 11399996 w 13261896"/>
              <a:gd name="connsiteY831" fmla="*/ 5314284 h 5790485"/>
              <a:gd name="connsiteX832" fmla="*/ 11433333 w 13261896"/>
              <a:gd name="connsiteY832" fmla="*/ 5290519 h 5790485"/>
              <a:gd name="connsiteX833" fmla="*/ 11509486 w 13261896"/>
              <a:gd name="connsiteY833" fmla="*/ 5352384 h 5790485"/>
              <a:gd name="connsiteX834" fmla="*/ 10785681 w 13261896"/>
              <a:gd name="connsiteY834" fmla="*/ 5299996 h 5790485"/>
              <a:gd name="connsiteX835" fmla="*/ 10628567 w 13261896"/>
              <a:gd name="connsiteY835" fmla="*/ 5423821 h 5790485"/>
              <a:gd name="connsiteX836" fmla="*/ 10723769 w 13261896"/>
              <a:gd name="connsiteY836" fmla="*/ 5500021 h 5790485"/>
              <a:gd name="connsiteX837" fmla="*/ 10790444 w 13261896"/>
              <a:gd name="connsiteY837" fmla="*/ 5509546 h 5790485"/>
              <a:gd name="connsiteX838" fmla="*/ 10738056 w 13261896"/>
              <a:gd name="connsiteY838" fmla="*/ 5523834 h 5790485"/>
              <a:gd name="connsiteX839" fmla="*/ 10671429 w 13261896"/>
              <a:gd name="connsiteY839" fmla="*/ 5480971 h 5790485"/>
              <a:gd name="connsiteX840" fmla="*/ 10561892 w 13261896"/>
              <a:gd name="connsiteY840" fmla="*/ 5457159 h 5790485"/>
              <a:gd name="connsiteX841" fmla="*/ 10476167 w 13261896"/>
              <a:gd name="connsiteY841" fmla="*/ 5495259 h 5790485"/>
              <a:gd name="connsiteX842" fmla="*/ 10438067 w 13261896"/>
              <a:gd name="connsiteY842" fmla="*/ 5485734 h 5790485"/>
              <a:gd name="connsiteX843" fmla="*/ 10404729 w 13261896"/>
              <a:gd name="connsiteY843" fmla="*/ 5495259 h 5790485"/>
              <a:gd name="connsiteX844" fmla="*/ 10380917 w 13261896"/>
              <a:gd name="connsiteY844" fmla="*/ 5476209 h 5790485"/>
              <a:gd name="connsiteX845" fmla="*/ 10414254 w 13261896"/>
              <a:gd name="connsiteY845" fmla="*/ 5423821 h 5790485"/>
              <a:gd name="connsiteX846" fmla="*/ 10466642 w 13261896"/>
              <a:gd name="connsiteY846" fmla="*/ 5423821 h 5790485"/>
              <a:gd name="connsiteX847" fmla="*/ 10476167 w 13261896"/>
              <a:gd name="connsiteY847" fmla="*/ 5419059 h 5790485"/>
              <a:gd name="connsiteX848" fmla="*/ 10423779 w 13261896"/>
              <a:gd name="connsiteY848" fmla="*/ 5380959 h 5790485"/>
              <a:gd name="connsiteX849" fmla="*/ 10466642 w 13261896"/>
              <a:gd name="connsiteY849" fmla="*/ 5333334 h 5790485"/>
              <a:gd name="connsiteX850" fmla="*/ 10457117 w 13261896"/>
              <a:gd name="connsiteY850" fmla="*/ 5323809 h 5790485"/>
              <a:gd name="connsiteX851" fmla="*/ 10519029 w 13261896"/>
              <a:gd name="connsiteY851" fmla="*/ 5304759 h 5790485"/>
              <a:gd name="connsiteX852" fmla="*/ 10576179 w 13261896"/>
              <a:gd name="connsiteY852" fmla="*/ 5314284 h 5790485"/>
              <a:gd name="connsiteX853" fmla="*/ 10599992 w 13261896"/>
              <a:gd name="connsiteY853" fmla="*/ 5304759 h 5790485"/>
              <a:gd name="connsiteX854" fmla="*/ 10680954 w 13261896"/>
              <a:gd name="connsiteY854" fmla="*/ 5304759 h 5790485"/>
              <a:gd name="connsiteX855" fmla="*/ 10752344 w 13261896"/>
              <a:gd name="connsiteY855" fmla="*/ 5290519 h 5790485"/>
              <a:gd name="connsiteX856" fmla="*/ 10785681 w 13261896"/>
              <a:gd name="connsiteY856" fmla="*/ 5299996 h 5790485"/>
              <a:gd name="connsiteX857" fmla="*/ 10071402 w 13261896"/>
              <a:gd name="connsiteY857" fmla="*/ 5295281 h 5790485"/>
              <a:gd name="connsiteX858" fmla="*/ 10052352 w 13261896"/>
              <a:gd name="connsiteY858" fmla="*/ 5285756 h 5790485"/>
              <a:gd name="connsiteX859" fmla="*/ 10071402 w 13261896"/>
              <a:gd name="connsiteY859" fmla="*/ 5295281 h 5790485"/>
              <a:gd name="connsiteX860" fmla="*/ 4119039 w 13261896"/>
              <a:gd name="connsiteY860" fmla="*/ 5309521 h 5790485"/>
              <a:gd name="connsiteX861" fmla="*/ 4119039 w 13261896"/>
              <a:gd name="connsiteY861" fmla="*/ 5323809 h 5790485"/>
              <a:gd name="connsiteX862" fmla="*/ 4071414 w 13261896"/>
              <a:gd name="connsiteY862" fmla="*/ 5285756 h 5790485"/>
              <a:gd name="connsiteX863" fmla="*/ 4119039 w 13261896"/>
              <a:gd name="connsiteY863" fmla="*/ 5309521 h 5790485"/>
              <a:gd name="connsiteX864" fmla="*/ 4019026 w 13261896"/>
              <a:gd name="connsiteY864" fmla="*/ 5290519 h 5790485"/>
              <a:gd name="connsiteX865" fmla="*/ 4076176 w 13261896"/>
              <a:gd name="connsiteY865" fmla="*/ 5323809 h 5790485"/>
              <a:gd name="connsiteX866" fmla="*/ 4019026 w 13261896"/>
              <a:gd name="connsiteY866" fmla="*/ 5290519 h 5790485"/>
              <a:gd name="connsiteX867" fmla="*/ 3533299 w 13261896"/>
              <a:gd name="connsiteY867" fmla="*/ 5299996 h 5790485"/>
              <a:gd name="connsiteX868" fmla="*/ 3442859 w 13261896"/>
              <a:gd name="connsiteY868" fmla="*/ 5328571 h 5790485"/>
              <a:gd name="connsiteX869" fmla="*/ 3423809 w 13261896"/>
              <a:gd name="connsiteY869" fmla="*/ 5328571 h 5790485"/>
              <a:gd name="connsiteX870" fmla="*/ 3423809 w 13261896"/>
              <a:gd name="connsiteY870" fmla="*/ 5309521 h 5790485"/>
              <a:gd name="connsiteX871" fmla="*/ 3476196 w 13261896"/>
              <a:gd name="connsiteY871" fmla="*/ 5304759 h 5790485"/>
              <a:gd name="connsiteX872" fmla="*/ 3485674 w 13261896"/>
              <a:gd name="connsiteY872" fmla="*/ 5319046 h 5790485"/>
              <a:gd name="connsiteX873" fmla="*/ 3533299 w 13261896"/>
              <a:gd name="connsiteY873" fmla="*/ 5285756 h 5790485"/>
              <a:gd name="connsiteX874" fmla="*/ 3533299 w 13261896"/>
              <a:gd name="connsiteY874" fmla="*/ 5299996 h 5790485"/>
              <a:gd name="connsiteX875" fmla="*/ 10047589 w 13261896"/>
              <a:gd name="connsiteY875" fmla="*/ 5309521 h 5790485"/>
              <a:gd name="connsiteX876" fmla="*/ 10004727 w 13261896"/>
              <a:gd name="connsiteY876" fmla="*/ 5295281 h 5790485"/>
              <a:gd name="connsiteX877" fmla="*/ 10023777 w 13261896"/>
              <a:gd name="connsiteY877" fmla="*/ 5280994 h 5790485"/>
              <a:gd name="connsiteX878" fmla="*/ 10047589 w 13261896"/>
              <a:gd name="connsiteY878" fmla="*/ 5309521 h 5790485"/>
              <a:gd name="connsiteX879" fmla="*/ 3438096 w 13261896"/>
              <a:gd name="connsiteY879" fmla="*/ 5280994 h 5790485"/>
              <a:gd name="connsiteX880" fmla="*/ 3438096 w 13261896"/>
              <a:gd name="connsiteY880" fmla="*/ 5295281 h 5790485"/>
              <a:gd name="connsiteX881" fmla="*/ 3380946 w 13261896"/>
              <a:gd name="connsiteY881" fmla="*/ 5295281 h 5790485"/>
              <a:gd name="connsiteX882" fmla="*/ 3390471 w 13261896"/>
              <a:gd name="connsiteY882" fmla="*/ 5280994 h 5790485"/>
              <a:gd name="connsiteX883" fmla="*/ 3438096 w 13261896"/>
              <a:gd name="connsiteY883" fmla="*/ 5280994 h 5790485"/>
              <a:gd name="connsiteX884" fmla="*/ 3257121 w 13261896"/>
              <a:gd name="connsiteY884" fmla="*/ 5309521 h 5790485"/>
              <a:gd name="connsiteX885" fmla="*/ 3199971 w 13261896"/>
              <a:gd name="connsiteY885" fmla="*/ 5295281 h 5790485"/>
              <a:gd name="connsiteX886" fmla="*/ 3257121 w 13261896"/>
              <a:gd name="connsiteY886" fmla="*/ 5285756 h 5790485"/>
              <a:gd name="connsiteX887" fmla="*/ 3257121 w 13261896"/>
              <a:gd name="connsiteY887" fmla="*/ 5309521 h 5790485"/>
              <a:gd name="connsiteX888" fmla="*/ 3157109 w 13261896"/>
              <a:gd name="connsiteY888" fmla="*/ 5295281 h 5790485"/>
              <a:gd name="connsiteX889" fmla="*/ 3157109 w 13261896"/>
              <a:gd name="connsiteY889" fmla="*/ 5309521 h 5790485"/>
              <a:gd name="connsiteX890" fmla="*/ 3090482 w 13261896"/>
              <a:gd name="connsiteY890" fmla="*/ 5285756 h 5790485"/>
              <a:gd name="connsiteX891" fmla="*/ 3095244 w 13261896"/>
              <a:gd name="connsiteY891" fmla="*/ 5276231 h 5790485"/>
              <a:gd name="connsiteX892" fmla="*/ 3157109 w 13261896"/>
              <a:gd name="connsiteY892" fmla="*/ 5295281 h 5790485"/>
              <a:gd name="connsiteX893" fmla="*/ 2266664 w 13261896"/>
              <a:gd name="connsiteY893" fmla="*/ 5338096 h 5790485"/>
              <a:gd name="connsiteX894" fmla="*/ 2342817 w 13261896"/>
              <a:gd name="connsiteY894" fmla="*/ 5385721 h 5790485"/>
              <a:gd name="connsiteX895" fmla="*/ 2352342 w 13261896"/>
              <a:gd name="connsiteY895" fmla="*/ 5414296 h 5790485"/>
              <a:gd name="connsiteX896" fmla="*/ 2366629 w 13261896"/>
              <a:gd name="connsiteY896" fmla="*/ 5404771 h 5790485"/>
              <a:gd name="connsiteX897" fmla="*/ 2452354 w 13261896"/>
              <a:gd name="connsiteY897" fmla="*/ 5442871 h 5790485"/>
              <a:gd name="connsiteX898" fmla="*/ 2447592 w 13261896"/>
              <a:gd name="connsiteY898" fmla="*/ 5471446 h 5790485"/>
              <a:gd name="connsiteX899" fmla="*/ 2176177 w 13261896"/>
              <a:gd name="connsiteY899" fmla="*/ 5280994 h 5790485"/>
              <a:gd name="connsiteX900" fmla="*/ 2257139 w 13261896"/>
              <a:gd name="connsiteY900" fmla="*/ 5342859 h 5790485"/>
              <a:gd name="connsiteX901" fmla="*/ 2266664 w 13261896"/>
              <a:gd name="connsiteY901" fmla="*/ 5338096 h 5790485"/>
              <a:gd name="connsiteX902" fmla="*/ 10052352 w 13261896"/>
              <a:gd name="connsiteY902" fmla="*/ 5271469 h 5790485"/>
              <a:gd name="connsiteX903" fmla="*/ 10038064 w 13261896"/>
              <a:gd name="connsiteY903" fmla="*/ 5271469 h 5790485"/>
              <a:gd name="connsiteX904" fmla="*/ 10052352 w 13261896"/>
              <a:gd name="connsiteY904" fmla="*/ 5271469 h 5790485"/>
              <a:gd name="connsiteX905" fmla="*/ 5290471 w 13261896"/>
              <a:gd name="connsiteY905" fmla="*/ 5290519 h 5790485"/>
              <a:gd name="connsiteX906" fmla="*/ 5276183 w 13261896"/>
              <a:gd name="connsiteY906" fmla="*/ 5271469 h 5790485"/>
              <a:gd name="connsiteX907" fmla="*/ 5290471 w 13261896"/>
              <a:gd name="connsiteY907" fmla="*/ 5290519 h 5790485"/>
              <a:gd name="connsiteX908" fmla="*/ 4038076 w 13261896"/>
              <a:gd name="connsiteY908" fmla="*/ 5328571 h 5790485"/>
              <a:gd name="connsiteX909" fmla="*/ 3976164 w 13261896"/>
              <a:gd name="connsiteY909" fmla="*/ 5285756 h 5790485"/>
              <a:gd name="connsiteX910" fmla="*/ 3980926 w 13261896"/>
              <a:gd name="connsiteY910" fmla="*/ 5271469 h 5790485"/>
              <a:gd name="connsiteX911" fmla="*/ 4038076 w 13261896"/>
              <a:gd name="connsiteY911" fmla="*/ 5328571 h 5790485"/>
              <a:gd name="connsiteX912" fmla="*/ 3371421 w 13261896"/>
              <a:gd name="connsiteY912" fmla="*/ 5290519 h 5790485"/>
              <a:gd name="connsiteX913" fmla="*/ 3309509 w 13261896"/>
              <a:gd name="connsiteY913" fmla="*/ 5276231 h 5790485"/>
              <a:gd name="connsiteX914" fmla="*/ 3319034 w 13261896"/>
              <a:gd name="connsiteY914" fmla="*/ 5271469 h 5790485"/>
              <a:gd name="connsiteX915" fmla="*/ 3371421 w 13261896"/>
              <a:gd name="connsiteY915" fmla="*/ 5290519 h 5790485"/>
              <a:gd name="connsiteX916" fmla="*/ 12457129 w 13261896"/>
              <a:gd name="connsiteY916" fmla="*/ 5299996 h 5790485"/>
              <a:gd name="connsiteX917" fmla="*/ 12552379 w 13261896"/>
              <a:gd name="connsiteY917" fmla="*/ 5433346 h 5790485"/>
              <a:gd name="connsiteX918" fmla="*/ 12485704 w 13261896"/>
              <a:gd name="connsiteY918" fmla="*/ 5400009 h 5790485"/>
              <a:gd name="connsiteX919" fmla="*/ 12471416 w 13261896"/>
              <a:gd name="connsiteY919" fmla="*/ 5409534 h 5790485"/>
              <a:gd name="connsiteX920" fmla="*/ 12428554 w 13261896"/>
              <a:gd name="connsiteY920" fmla="*/ 5390484 h 5790485"/>
              <a:gd name="connsiteX921" fmla="*/ 12352354 w 13261896"/>
              <a:gd name="connsiteY921" fmla="*/ 5319046 h 5790485"/>
              <a:gd name="connsiteX922" fmla="*/ 12347591 w 13261896"/>
              <a:gd name="connsiteY922" fmla="*/ 5299996 h 5790485"/>
              <a:gd name="connsiteX923" fmla="*/ 12404741 w 13261896"/>
              <a:gd name="connsiteY923" fmla="*/ 5266706 h 5790485"/>
              <a:gd name="connsiteX924" fmla="*/ 12457129 w 13261896"/>
              <a:gd name="connsiteY924" fmla="*/ 5299996 h 5790485"/>
              <a:gd name="connsiteX925" fmla="*/ 7095220 w 13261896"/>
              <a:gd name="connsiteY925" fmla="*/ 5400009 h 5790485"/>
              <a:gd name="connsiteX926" fmla="*/ 7095220 w 13261896"/>
              <a:gd name="connsiteY926" fmla="*/ 5690473 h 5790485"/>
              <a:gd name="connsiteX927" fmla="*/ 6885718 w 13261896"/>
              <a:gd name="connsiteY927" fmla="*/ 5690473 h 5790485"/>
              <a:gd name="connsiteX928" fmla="*/ 6885718 w 13261896"/>
              <a:gd name="connsiteY928" fmla="*/ 5466684 h 5790485"/>
              <a:gd name="connsiteX929" fmla="*/ 7004733 w 13261896"/>
              <a:gd name="connsiteY929" fmla="*/ 5266706 h 5790485"/>
              <a:gd name="connsiteX930" fmla="*/ 7095220 w 13261896"/>
              <a:gd name="connsiteY930" fmla="*/ 5400009 h 5790485"/>
              <a:gd name="connsiteX931" fmla="*/ 3509486 w 13261896"/>
              <a:gd name="connsiteY931" fmla="*/ 5280994 h 5790485"/>
              <a:gd name="connsiteX932" fmla="*/ 3447621 w 13261896"/>
              <a:gd name="connsiteY932" fmla="*/ 5295281 h 5790485"/>
              <a:gd name="connsiteX933" fmla="*/ 3509486 w 13261896"/>
              <a:gd name="connsiteY933" fmla="*/ 5266706 h 5790485"/>
              <a:gd name="connsiteX934" fmla="*/ 3509486 w 13261896"/>
              <a:gd name="connsiteY934" fmla="*/ 5280994 h 5790485"/>
              <a:gd name="connsiteX935" fmla="*/ 11280933 w 13261896"/>
              <a:gd name="connsiteY935" fmla="*/ 5328571 h 5790485"/>
              <a:gd name="connsiteX936" fmla="*/ 11214259 w 13261896"/>
              <a:gd name="connsiteY936" fmla="*/ 5323809 h 5790485"/>
              <a:gd name="connsiteX937" fmla="*/ 11328558 w 13261896"/>
              <a:gd name="connsiteY937" fmla="*/ 5261944 h 5790485"/>
              <a:gd name="connsiteX938" fmla="*/ 11280933 w 13261896"/>
              <a:gd name="connsiteY938" fmla="*/ 5328571 h 5790485"/>
              <a:gd name="connsiteX939" fmla="*/ 10066639 w 13261896"/>
              <a:gd name="connsiteY939" fmla="*/ 5261944 h 5790485"/>
              <a:gd name="connsiteX940" fmla="*/ 10047589 w 13261896"/>
              <a:gd name="connsiteY940" fmla="*/ 5261944 h 5790485"/>
              <a:gd name="connsiteX941" fmla="*/ 10066639 w 13261896"/>
              <a:gd name="connsiteY941" fmla="*/ 5261944 h 5790485"/>
              <a:gd name="connsiteX942" fmla="*/ 5266658 w 13261896"/>
              <a:gd name="connsiteY942" fmla="*/ 5271469 h 5790485"/>
              <a:gd name="connsiteX943" fmla="*/ 5257133 w 13261896"/>
              <a:gd name="connsiteY943" fmla="*/ 5276231 h 5790485"/>
              <a:gd name="connsiteX944" fmla="*/ 5257133 w 13261896"/>
              <a:gd name="connsiteY944" fmla="*/ 5261944 h 5790485"/>
              <a:gd name="connsiteX945" fmla="*/ 5266658 w 13261896"/>
              <a:gd name="connsiteY945" fmla="*/ 5271469 h 5790485"/>
              <a:gd name="connsiteX946" fmla="*/ 3147584 w 13261896"/>
              <a:gd name="connsiteY946" fmla="*/ 5261944 h 5790485"/>
              <a:gd name="connsiteX947" fmla="*/ 3190446 w 13261896"/>
              <a:gd name="connsiteY947" fmla="*/ 5290519 h 5790485"/>
              <a:gd name="connsiteX948" fmla="*/ 3138059 w 13261896"/>
              <a:gd name="connsiteY948" fmla="*/ 5261944 h 5790485"/>
              <a:gd name="connsiteX949" fmla="*/ 3147584 w 13261896"/>
              <a:gd name="connsiteY949" fmla="*/ 5261944 h 5790485"/>
              <a:gd name="connsiteX950" fmla="*/ 12657106 w 13261896"/>
              <a:gd name="connsiteY950" fmla="*/ 5280994 h 5790485"/>
              <a:gd name="connsiteX951" fmla="*/ 12757119 w 13261896"/>
              <a:gd name="connsiteY951" fmla="*/ 5271469 h 5790485"/>
              <a:gd name="connsiteX952" fmla="*/ 12828556 w 13261896"/>
              <a:gd name="connsiteY952" fmla="*/ 5285756 h 5790485"/>
              <a:gd name="connsiteX953" fmla="*/ 12747594 w 13261896"/>
              <a:gd name="connsiteY953" fmla="*/ 5304759 h 5790485"/>
              <a:gd name="connsiteX954" fmla="*/ 12771406 w 13261896"/>
              <a:gd name="connsiteY954" fmla="*/ 5323809 h 5790485"/>
              <a:gd name="connsiteX955" fmla="*/ 12685681 w 13261896"/>
              <a:gd name="connsiteY955" fmla="*/ 5328571 h 5790485"/>
              <a:gd name="connsiteX956" fmla="*/ 12538091 w 13261896"/>
              <a:gd name="connsiteY956" fmla="*/ 5276231 h 5790485"/>
              <a:gd name="connsiteX957" fmla="*/ 12557141 w 13261896"/>
              <a:gd name="connsiteY957" fmla="*/ 5257181 h 5790485"/>
              <a:gd name="connsiteX958" fmla="*/ 12657106 w 13261896"/>
              <a:gd name="connsiteY958" fmla="*/ 5280994 h 5790485"/>
              <a:gd name="connsiteX959" fmla="*/ 3299984 w 13261896"/>
              <a:gd name="connsiteY959" fmla="*/ 5271469 h 5790485"/>
              <a:gd name="connsiteX960" fmla="*/ 3299984 w 13261896"/>
              <a:gd name="connsiteY960" fmla="*/ 5285756 h 5790485"/>
              <a:gd name="connsiteX961" fmla="*/ 3238071 w 13261896"/>
              <a:gd name="connsiteY961" fmla="*/ 5271469 h 5790485"/>
              <a:gd name="connsiteX962" fmla="*/ 3242834 w 13261896"/>
              <a:gd name="connsiteY962" fmla="*/ 5257181 h 5790485"/>
              <a:gd name="connsiteX963" fmla="*/ 3299984 w 13261896"/>
              <a:gd name="connsiteY963" fmla="*/ 5271469 h 5790485"/>
              <a:gd name="connsiteX964" fmla="*/ 3080957 w 13261896"/>
              <a:gd name="connsiteY964" fmla="*/ 5271469 h 5790485"/>
              <a:gd name="connsiteX965" fmla="*/ 3080957 w 13261896"/>
              <a:gd name="connsiteY965" fmla="*/ 5285756 h 5790485"/>
              <a:gd name="connsiteX966" fmla="*/ 3023807 w 13261896"/>
              <a:gd name="connsiteY966" fmla="*/ 5257181 h 5790485"/>
              <a:gd name="connsiteX967" fmla="*/ 3080957 w 13261896"/>
              <a:gd name="connsiteY967" fmla="*/ 5271469 h 5790485"/>
              <a:gd name="connsiteX968" fmla="*/ 2552367 w 13261896"/>
              <a:gd name="connsiteY968" fmla="*/ 5276231 h 5790485"/>
              <a:gd name="connsiteX969" fmla="*/ 2561892 w 13261896"/>
              <a:gd name="connsiteY969" fmla="*/ 5261944 h 5790485"/>
              <a:gd name="connsiteX970" fmla="*/ 2609517 w 13261896"/>
              <a:gd name="connsiteY970" fmla="*/ 5290519 h 5790485"/>
              <a:gd name="connsiteX971" fmla="*/ 2614279 w 13261896"/>
              <a:gd name="connsiteY971" fmla="*/ 5280994 h 5790485"/>
              <a:gd name="connsiteX972" fmla="*/ 2623804 w 13261896"/>
              <a:gd name="connsiteY972" fmla="*/ 5280994 h 5790485"/>
              <a:gd name="connsiteX973" fmla="*/ 2666667 w 13261896"/>
              <a:gd name="connsiteY973" fmla="*/ 5309521 h 5790485"/>
              <a:gd name="connsiteX974" fmla="*/ 2671429 w 13261896"/>
              <a:gd name="connsiteY974" fmla="*/ 5299996 h 5790485"/>
              <a:gd name="connsiteX975" fmla="*/ 2680954 w 13261896"/>
              <a:gd name="connsiteY975" fmla="*/ 5299996 h 5790485"/>
              <a:gd name="connsiteX976" fmla="*/ 2719054 w 13261896"/>
              <a:gd name="connsiteY976" fmla="*/ 5319046 h 5790485"/>
              <a:gd name="connsiteX977" fmla="*/ 2695242 w 13261896"/>
              <a:gd name="connsiteY977" fmla="*/ 5328571 h 5790485"/>
              <a:gd name="connsiteX978" fmla="*/ 2571417 w 13261896"/>
              <a:gd name="connsiteY978" fmla="*/ 5299996 h 5790485"/>
              <a:gd name="connsiteX979" fmla="*/ 2619042 w 13261896"/>
              <a:gd name="connsiteY979" fmla="*/ 5333334 h 5790485"/>
              <a:gd name="connsiteX980" fmla="*/ 2542842 w 13261896"/>
              <a:gd name="connsiteY980" fmla="*/ 5328571 h 5790485"/>
              <a:gd name="connsiteX981" fmla="*/ 2542842 w 13261896"/>
              <a:gd name="connsiteY981" fmla="*/ 5257181 h 5790485"/>
              <a:gd name="connsiteX982" fmla="*/ 2552367 w 13261896"/>
              <a:gd name="connsiteY982" fmla="*/ 5276231 h 5790485"/>
              <a:gd name="connsiteX983" fmla="*/ 1009507 w 13261896"/>
              <a:gd name="connsiteY983" fmla="*/ 5290519 h 5790485"/>
              <a:gd name="connsiteX984" fmla="*/ 1033320 w 13261896"/>
              <a:gd name="connsiteY984" fmla="*/ 5257181 h 5790485"/>
              <a:gd name="connsiteX985" fmla="*/ 1009507 w 13261896"/>
              <a:gd name="connsiteY985" fmla="*/ 5290519 h 5790485"/>
              <a:gd name="connsiteX986" fmla="*/ 2880932 w 13261896"/>
              <a:gd name="connsiteY986" fmla="*/ 5285756 h 5790485"/>
              <a:gd name="connsiteX987" fmla="*/ 2700004 w 13261896"/>
              <a:gd name="connsiteY987" fmla="*/ 5371434 h 5790485"/>
              <a:gd name="connsiteX988" fmla="*/ 2628567 w 13261896"/>
              <a:gd name="connsiteY988" fmla="*/ 5366671 h 5790485"/>
              <a:gd name="connsiteX989" fmla="*/ 2871407 w 13261896"/>
              <a:gd name="connsiteY989" fmla="*/ 5285756 h 5790485"/>
              <a:gd name="connsiteX990" fmla="*/ 2857119 w 13261896"/>
              <a:gd name="connsiteY990" fmla="*/ 5252419 h 5790485"/>
              <a:gd name="connsiteX991" fmla="*/ 2880932 w 13261896"/>
              <a:gd name="connsiteY991" fmla="*/ 5285756 h 5790485"/>
              <a:gd name="connsiteX992" fmla="*/ 12585716 w 13261896"/>
              <a:gd name="connsiteY992" fmla="*/ 5328571 h 5790485"/>
              <a:gd name="connsiteX993" fmla="*/ 12604766 w 13261896"/>
              <a:gd name="connsiteY993" fmla="*/ 5371434 h 5790485"/>
              <a:gd name="connsiteX994" fmla="*/ 12547616 w 13261896"/>
              <a:gd name="connsiteY994" fmla="*/ 5352384 h 5790485"/>
              <a:gd name="connsiteX995" fmla="*/ 12580954 w 13261896"/>
              <a:gd name="connsiteY995" fmla="*/ 5433346 h 5790485"/>
              <a:gd name="connsiteX996" fmla="*/ 12590479 w 13261896"/>
              <a:gd name="connsiteY996" fmla="*/ 5476209 h 5790485"/>
              <a:gd name="connsiteX997" fmla="*/ 12571429 w 13261896"/>
              <a:gd name="connsiteY997" fmla="*/ 5461921 h 5790485"/>
              <a:gd name="connsiteX998" fmla="*/ 12547616 w 13261896"/>
              <a:gd name="connsiteY998" fmla="*/ 5385721 h 5790485"/>
              <a:gd name="connsiteX999" fmla="*/ 12419029 w 13261896"/>
              <a:gd name="connsiteY999" fmla="*/ 5261944 h 5790485"/>
              <a:gd name="connsiteX1000" fmla="*/ 12457129 w 13261896"/>
              <a:gd name="connsiteY1000" fmla="*/ 5247656 h 5790485"/>
              <a:gd name="connsiteX1001" fmla="*/ 12585716 w 13261896"/>
              <a:gd name="connsiteY1001" fmla="*/ 5328571 h 5790485"/>
              <a:gd name="connsiteX1002" fmla="*/ 12590479 w 13261896"/>
              <a:gd name="connsiteY1002" fmla="*/ 5252419 h 5790485"/>
              <a:gd name="connsiteX1003" fmla="*/ 12571429 w 13261896"/>
              <a:gd name="connsiteY1003" fmla="*/ 5242894 h 5790485"/>
              <a:gd name="connsiteX1004" fmla="*/ 12590479 w 13261896"/>
              <a:gd name="connsiteY1004" fmla="*/ 5252419 h 5790485"/>
              <a:gd name="connsiteX1005" fmla="*/ 12380929 w 13261896"/>
              <a:gd name="connsiteY1005" fmla="*/ 5242894 h 5790485"/>
              <a:gd name="connsiteX1006" fmla="*/ 12390454 w 13261896"/>
              <a:gd name="connsiteY1006" fmla="*/ 5257181 h 5790485"/>
              <a:gd name="connsiteX1007" fmla="*/ 12333304 w 13261896"/>
              <a:gd name="connsiteY1007" fmla="*/ 5299996 h 5790485"/>
              <a:gd name="connsiteX1008" fmla="*/ 12342829 w 13261896"/>
              <a:gd name="connsiteY1008" fmla="*/ 5323809 h 5790485"/>
              <a:gd name="connsiteX1009" fmla="*/ 12209525 w 13261896"/>
              <a:gd name="connsiteY1009" fmla="*/ 5357146 h 5790485"/>
              <a:gd name="connsiteX1010" fmla="*/ 12076175 w 13261896"/>
              <a:gd name="connsiteY1010" fmla="*/ 5338096 h 5790485"/>
              <a:gd name="connsiteX1011" fmla="*/ 12104750 w 13261896"/>
              <a:gd name="connsiteY1011" fmla="*/ 5309521 h 5790485"/>
              <a:gd name="connsiteX1012" fmla="*/ 12057125 w 13261896"/>
              <a:gd name="connsiteY1012" fmla="*/ 5319046 h 5790485"/>
              <a:gd name="connsiteX1013" fmla="*/ 11999975 w 13261896"/>
              <a:gd name="connsiteY1013" fmla="*/ 5304759 h 5790485"/>
              <a:gd name="connsiteX1014" fmla="*/ 12104750 w 13261896"/>
              <a:gd name="connsiteY1014" fmla="*/ 5285756 h 5790485"/>
              <a:gd name="connsiteX1015" fmla="*/ 12266629 w 13261896"/>
              <a:gd name="connsiteY1015" fmla="*/ 5242894 h 5790485"/>
              <a:gd name="connsiteX1016" fmla="*/ 12380929 w 13261896"/>
              <a:gd name="connsiteY1016" fmla="*/ 5242894 h 5790485"/>
              <a:gd name="connsiteX1017" fmla="*/ 5276183 w 13261896"/>
              <a:gd name="connsiteY1017" fmla="*/ 5252419 h 5790485"/>
              <a:gd name="connsiteX1018" fmla="*/ 5266658 w 13261896"/>
              <a:gd name="connsiteY1018" fmla="*/ 5242894 h 5790485"/>
              <a:gd name="connsiteX1019" fmla="*/ 5276183 w 13261896"/>
              <a:gd name="connsiteY1019" fmla="*/ 5252419 h 5790485"/>
              <a:gd name="connsiteX1020" fmla="*/ 3519011 w 13261896"/>
              <a:gd name="connsiteY1020" fmla="*/ 5276231 h 5790485"/>
              <a:gd name="connsiteX1021" fmla="*/ 3547586 w 13261896"/>
              <a:gd name="connsiteY1021" fmla="*/ 5242894 h 5790485"/>
              <a:gd name="connsiteX1022" fmla="*/ 3519011 w 13261896"/>
              <a:gd name="connsiteY1022" fmla="*/ 5276231 h 5790485"/>
              <a:gd name="connsiteX1023" fmla="*/ 990457 w 13261896"/>
              <a:gd name="connsiteY1023" fmla="*/ 5266706 h 5790485"/>
              <a:gd name="connsiteX1024" fmla="*/ 1009507 w 13261896"/>
              <a:gd name="connsiteY1024" fmla="*/ 5247656 h 5790485"/>
              <a:gd name="connsiteX1025" fmla="*/ 961882 w 13261896"/>
              <a:gd name="connsiteY1025" fmla="*/ 5347621 h 5790485"/>
              <a:gd name="connsiteX1026" fmla="*/ 938070 w 13261896"/>
              <a:gd name="connsiteY1026" fmla="*/ 5342859 h 5790485"/>
              <a:gd name="connsiteX1027" fmla="*/ 919020 w 13261896"/>
              <a:gd name="connsiteY1027" fmla="*/ 5357146 h 5790485"/>
              <a:gd name="connsiteX1028" fmla="*/ 919020 w 13261896"/>
              <a:gd name="connsiteY1028" fmla="*/ 5338096 h 5790485"/>
              <a:gd name="connsiteX1029" fmla="*/ 985695 w 13261896"/>
              <a:gd name="connsiteY1029" fmla="*/ 5242894 h 5790485"/>
              <a:gd name="connsiteX1030" fmla="*/ 990457 w 13261896"/>
              <a:gd name="connsiteY1030" fmla="*/ 5266706 h 5790485"/>
              <a:gd name="connsiteX1031" fmla="*/ 11061906 w 13261896"/>
              <a:gd name="connsiteY1031" fmla="*/ 5238131 h 5790485"/>
              <a:gd name="connsiteX1032" fmla="*/ 11080956 w 13261896"/>
              <a:gd name="connsiteY1032" fmla="*/ 5276231 h 5790485"/>
              <a:gd name="connsiteX1033" fmla="*/ 11090481 w 13261896"/>
              <a:gd name="connsiteY1033" fmla="*/ 5280994 h 5790485"/>
              <a:gd name="connsiteX1034" fmla="*/ 11142821 w 13261896"/>
              <a:gd name="connsiteY1034" fmla="*/ 5242894 h 5790485"/>
              <a:gd name="connsiteX1035" fmla="*/ 11190446 w 13261896"/>
              <a:gd name="connsiteY1035" fmla="*/ 5295281 h 5790485"/>
              <a:gd name="connsiteX1036" fmla="*/ 11214259 w 13261896"/>
              <a:gd name="connsiteY1036" fmla="*/ 5280994 h 5790485"/>
              <a:gd name="connsiteX1037" fmla="*/ 11228546 w 13261896"/>
              <a:gd name="connsiteY1037" fmla="*/ 5295281 h 5790485"/>
              <a:gd name="connsiteX1038" fmla="*/ 11100006 w 13261896"/>
              <a:gd name="connsiteY1038" fmla="*/ 5361909 h 5790485"/>
              <a:gd name="connsiteX1039" fmla="*/ 11028569 w 13261896"/>
              <a:gd name="connsiteY1039" fmla="*/ 5357146 h 5790485"/>
              <a:gd name="connsiteX1040" fmla="*/ 11071431 w 13261896"/>
              <a:gd name="connsiteY1040" fmla="*/ 5323809 h 5790485"/>
              <a:gd name="connsiteX1041" fmla="*/ 11066669 w 13261896"/>
              <a:gd name="connsiteY1041" fmla="*/ 5314284 h 5790485"/>
              <a:gd name="connsiteX1042" fmla="*/ 10952369 w 13261896"/>
              <a:gd name="connsiteY1042" fmla="*/ 5366671 h 5790485"/>
              <a:gd name="connsiteX1043" fmla="*/ 10814256 w 13261896"/>
              <a:gd name="connsiteY1043" fmla="*/ 5304759 h 5790485"/>
              <a:gd name="connsiteX1044" fmla="*/ 10866644 w 13261896"/>
              <a:gd name="connsiteY1044" fmla="*/ 5280994 h 5790485"/>
              <a:gd name="connsiteX1045" fmla="*/ 10899981 w 13261896"/>
              <a:gd name="connsiteY1045" fmla="*/ 5299996 h 5790485"/>
              <a:gd name="connsiteX1046" fmla="*/ 10938081 w 13261896"/>
              <a:gd name="connsiteY1046" fmla="*/ 5257181 h 5790485"/>
              <a:gd name="connsiteX1047" fmla="*/ 11004756 w 13261896"/>
              <a:gd name="connsiteY1047" fmla="*/ 5242894 h 5790485"/>
              <a:gd name="connsiteX1048" fmla="*/ 11028569 w 13261896"/>
              <a:gd name="connsiteY1048" fmla="*/ 5257181 h 5790485"/>
              <a:gd name="connsiteX1049" fmla="*/ 11033331 w 13261896"/>
              <a:gd name="connsiteY1049" fmla="*/ 5238131 h 5790485"/>
              <a:gd name="connsiteX1050" fmla="*/ 11061906 w 13261896"/>
              <a:gd name="connsiteY1050" fmla="*/ 5238131 h 5790485"/>
              <a:gd name="connsiteX1051" fmla="*/ 10452354 w 13261896"/>
              <a:gd name="connsiteY1051" fmla="*/ 5314284 h 5790485"/>
              <a:gd name="connsiteX1052" fmla="*/ 10395204 w 13261896"/>
              <a:gd name="connsiteY1052" fmla="*/ 5347621 h 5790485"/>
              <a:gd name="connsiteX1053" fmla="*/ 10290477 w 13261896"/>
              <a:gd name="connsiteY1053" fmla="*/ 5309521 h 5790485"/>
              <a:gd name="connsiteX1054" fmla="*/ 10338102 w 13261896"/>
              <a:gd name="connsiteY1054" fmla="*/ 5304759 h 5790485"/>
              <a:gd name="connsiteX1055" fmla="*/ 10300002 w 13261896"/>
              <a:gd name="connsiteY1055" fmla="*/ 5290519 h 5790485"/>
              <a:gd name="connsiteX1056" fmla="*/ 10242852 w 13261896"/>
              <a:gd name="connsiteY1056" fmla="*/ 5238131 h 5790485"/>
              <a:gd name="connsiteX1057" fmla="*/ 10452354 w 13261896"/>
              <a:gd name="connsiteY1057" fmla="*/ 5314284 h 5790485"/>
              <a:gd name="connsiteX1058" fmla="*/ 3228546 w 13261896"/>
              <a:gd name="connsiteY1058" fmla="*/ 5257181 h 5790485"/>
              <a:gd name="connsiteX1059" fmla="*/ 3166634 w 13261896"/>
              <a:gd name="connsiteY1059" fmla="*/ 5252419 h 5790485"/>
              <a:gd name="connsiteX1060" fmla="*/ 3166634 w 13261896"/>
              <a:gd name="connsiteY1060" fmla="*/ 5238131 h 5790485"/>
              <a:gd name="connsiteX1061" fmla="*/ 3228546 w 13261896"/>
              <a:gd name="connsiteY1061" fmla="*/ 5257181 h 5790485"/>
              <a:gd name="connsiteX1062" fmla="*/ 3009519 w 13261896"/>
              <a:gd name="connsiteY1062" fmla="*/ 5252419 h 5790485"/>
              <a:gd name="connsiteX1063" fmla="*/ 2957132 w 13261896"/>
              <a:gd name="connsiteY1063" fmla="*/ 5242894 h 5790485"/>
              <a:gd name="connsiteX1064" fmla="*/ 2952369 w 13261896"/>
              <a:gd name="connsiteY1064" fmla="*/ 5233369 h 5790485"/>
              <a:gd name="connsiteX1065" fmla="*/ 3009519 w 13261896"/>
              <a:gd name="connsiteY1065" fmla="*/ 5252419 h 5790485"/>
              <a:gd name="connsiteX1066" fmla="*/ 3671411 w 13261896"/>
              <a:gd name="connsiteY1066" fmla="*/ 5271469 h 5790485"/>
              <a:gd name="connsiteX1067" fmla="*/ 3699986 w 13261896"/>
              <a:gd name="connsiteY1067" fmla="*/ 5342859 h 5790485"/>
              <a:gd name="connsiteX1068" fmla="*/ 3723799 w 13261896"/>
              <a:gd name="connsiteY1068" fmla="*/ 5347621 h 5790485"/>
              <a:gd name="connsiteX1069" fmla="*/ 3704749 w 13261896"/>
              <a:gd name="connsiteY1069" fmla="*/ 5319046 h 5790485"/>
              <a:gd name="connsiteX1070" fmla="*/ 3704749 w 13261896"/>
              <a:gd name="connsiteY1070" fmla="*/ 5299996 h 5790485"/>
              <a:gd name="connsiteX1071" fmla="*/ 3799999 w 13261896"/>
              <a:gd name="connsiteY1071" fmla="*/ 5447634 h 5790485"/>
              <a:gd name="connsiteX1072" fmla="*/ 3752374 w 13261896"/>
              <a:gd name="connsiteY1072" fmla="*/ 5409534 h 5790485"/>
              <a:gd name="connsiteX1073" fmla="*/ 3704749 w 13261896"/>
              <a:gd name="connsiteY1073" fmla="*/ 5404771 h 5790485"/>
              <a:gd name="connsiteX1074" fmla="*/ 3652361 w 13261896"/>
              <a:gd name="connsiteY1074" fmla="*/ 5380959 h 5790485"/>
              <a:gd name="connsiteX1075" fmla="*/ 3623786 w 13261896"/>
              <a:gd name="connsiteY1075" fmla="*/ 5352384 h 5790485"/>
              <a:gd name="connsiteX1076" fmla="*/ 3580924 w 13261896"/>
              <a:gd name="connsiteY1076" fmla="*/ 5342859 h 5790485"/>
              <a:gd name="connsiteX1077" fmla="*/ 3557111 w 13261896"/>
              <a:gd name="connsiteY1077" fmla="*/ 5314284 h 5790485"/>
              <a:gd name="connsiteX1078" fmla="*/ 3561874 w 13261896"/>
              <a:gd name="connsiteY1078" fmla="*/ 5285756 h 5790485"/>
              <a:gd name="connsiteX1079" fmla="*/ 3595211 w 13261896"/>
              <a:gd name="connsiteY1079" fmla="*/ 5314284 h 5790485"/>
              <a:gd name="connsiteX1080" fmla="*/ 3599974 w 13261896"/>
              <a:gd name="connsiteY1080" fmla="*/ 5304759 h 5790485"/>
              <a:gd name="connsiteX1081" fmla="*/ 3590449 w 13261896"/>
              <a:gd name="connsiteY1081" fmla="*/ 5276231 h 5790485"/>
              <a:gd name="connsiteX1082" fmla="*/ 3623786 w 13261896"/>
              <a:gd name="connsiteY1082" fmla="*/ 5285756 h 5790485"/>
              <a:gd name="connsiteX1083" fmla="*/ 3576161 w 13261896"/>
              <a:gd name="connsiteY1083" fmla="*/ 5228606 h 5790485"/>
              <a:gd name="connsiteX1084" fmla="*/ 3671411 w 13261896"/>
              <a:gd name="connsiteY1084" fmla="*/ 5271469 h 5790485"/>
              <a:gd name="connsiteX1085" fmla="*/ 3004757 w 13261896"/>
              <a:gd name="connsiteY1085" fmla="*/ 5219081 h 5790485"/>
              <a:gd name="connsiteX1086" fmla="*/ 3052382 w 13261896"/>
              <a:gd name="connsiteY1086" fmla="*/ 5247656 h 5790485"/>
              <a:gd name="connsiteX1087" fmla="*/ 3057144 w 13261896"/>
              <a:gd name="connsiteY1087" fmla="*/ 5233369 h 5790485"/>
              <a:gd name="connsiteX1088" fmla="*/ 3123771 w 13261896"/>
              <a:gd name="connsiteY1088" fmla="*/ 5257181 h 5790485"/>
              <a:gd name="connsiteX1089" fmla="*/ 3123771 w 13261896"/>
              <a:gd name="connsiteY1089" fmla="*/ 5271469 h 5790485"/>
              <a:gd name="connsiteX1090" fmla="*/ 2985707 w 13261896"/>
              <a:gd name="connsiteY1090" fmla="*/ 5228606 h 5790485"/>
              <a:gd name="connsiteX1091" fmla="*/ 2990469 w 13261896"/>
              <a:gd name="connsiteY1091" fmla="*/ 5219081 h 5790485"/>
              <a:gd name="connsiteX1092" fmla="*/ 3004757 w 13261896"/>
              <a:gd name="connsiteY1092" fmla="*/ 5219081 h 5790485"/>
              <a:gd name="connsiteX1093" fmla="*/ 2885694 w 13261896"/>
              <a:gd name="connsiteY1093" fmla="*/ 5223844 h 5790485"/>
              <a:gd name="connsiteX1094" fmla="*/ 2938082 w 13261896"/>
              <a:gd name="connsiteY1094" fmla="*/ 5238131 h 5790485"/>
              <a:gd name="connsiteX1095" fmla="*/ 2885694 w 13261896"/>
              <a:gd name="connsiteY1095" fmla="*/ 5223844 h 5790485"/>
              <a:gd name="connsiteX1096" fmla="*/ 12790456 w 13261896"/>
              <a:gd name="connsiteY1096" fmla="*/ 5233369 h 5790485"/>
              <a:gd name="connsiteX1097" fmla="*/ 12838081 w 13261896"/>
              <a:gd name="connsiteY1097" fmla="*/ 5271469 h 5790485"/>
              <a:gd name="connsiteX1098" fmla="*/ 12752356 w 13261896"/>
              <a:gd name="connsiteY1098" fmla="*/ 5257181 h 5790485"/>
              <a:gd name="connsiteX1099" fmla="*/ 12661869 w 13261896"/>
              <a:gd name="connsiteY1099" fmla="*/ 5266706 h 5790485"/>
              <a:gd name="connsiteX1100" fmla="*/ 12600004 w 13261896"/>
              <a:gd name="connsiteY1100" fmla="*/ 5257181 h 5790485"/>
              <a:gd name="connsiteX1101" fmla="*/ 12642819 w 13261896"/>
              <a:gd name="connsiteY1101" fmla="*/ 5252419 h 5790485"/>
              <a:gd name="connsiteX1102" fmla="*/ 12719019 w 13261896"/>
              <a:gd name="connsiteY1102" fmla="*/ 5214319 h 5790485"/>
              <a:gd name="connsiteX1103" fmla="*/ 12790456 w 13261896"/>
              <a:gd name="connsiteY1103" fmla="*/ 5233369 h 5790485"/>
              <a:gd name="connsiteX1104" fmla="*/ 12680919 w 13261896"/>
              <a:gd name="connsiteY1104" fmla="*/ 5219081 h 5790485"/>
              <a:gd name="connsiteX1105" fmla="*/ 12652344 w 13261896"/>
              <a:gd name="connsiteY1105" fmla="*/ 5242894 h 5790485"/>
              <a:gd name="connsiteX1106" fmla="*/ 12580954 w 13261896"/>
              <a:gd name="connsiteY1106" fmla="*/ 5238131 h 5790485"/>
              <a:gd name="connsiteX1107" fmla="*/ 12590479 w 13261896"/>
              <a:gd name="connsiteY1107" fmla="*/ 5214319 h 5790485"/>
              <a:gd name="connsiteX1108" fmla="*/ 12680919 w 13261896"/>
              <a:gd name="connsiteY1108" fmla="*/ 5219081 h 5790485"/>
              <a:gd name="connsiteX1109" fmla="*/ 11576161 w 13261896"/>
              <a:gd name="connsiteY1109" fmla="*/ 5219081 h 5790485"/>
              <a:gd name="connsiteX1110" fmla="*/ 11880913 w 13261896"/>
              <a:gd name="connsiteY1110" fmla="*/ 5361909 h 5790485"/>
              <a:gd name="connsiteX1111" fmla="*/ 11857148 w 13261896"/>
              <a:gd name="connsiteY1111" fmla="*/ 5376196 h 5790485"/>
              <a:gd name="connsiteX1112" fmla="*/ 11652361 w 13261896"/>
              <a:gd name="connsiteY1112" fmla="*/ 5299996 h 5790485"/>
              <a:gd name="connsiteX1113" fmla="*/ 11609498 w 13261896"/>
              <a:gd name="connsiteY1113" fmla="*/ 5309521 h 5790485"/>
              <a:gd name="connsiteX1114" fmla="*/ 11447621 w 13261896"/>
              <a:gd name="connsiteY1114" fmla="*/ 5280994 h 5790485"/>
              <a:gd name="connsiteX1115" fmla="*/ 11509486 w 13261896"/>
              <a:gd name="connsiteY1115" fmla="*/ 5228606 h 5790485"/>
              <a:gd name="connsiteX1116" fmla="*/ 11671411 w 13261896"/>
              <a:gd name="connsiteY1116" fmla="*/ 5295281 h 5790485"/>
              <a:gd name="connsiteX1117" fmla="*/ 11523773 w 13261896"/>
              <a:gd name="connsiteY1117" fmla="*/ 5223844 h 5790485"/>
              <a:gd name="connsiteX1118" fmla="*/ 11552348 w 13261896"/>
              <a:gd name="connsiteY1118" fmla="*/ 5214319 h 5790485"/>
              <a:gd name="connsiteX1119" fmla="*/ 11576161 w 13261896"/>
              <a:gd name="connsiteY1119" fmla="*/ 5219081 h 5790485"/>
              <a:gd name="connsiteX1120" fmla="*/ 5238083 w 13261896"/>
              <a:gd name="connsiteY1120" fmla="*/ 5214319 h 5790485"/>
              <a:gd name="connsiteX1121" fmla="*/ 5242846 w 13261896"/>
              <a:gd name="connsiteY1121" fmla="*/ 5347621 h 5790485"/>
              <a:gd name="connsiteX1122" fmla="*/ 5204746 w 13261896"/>
              <a:gd name="connsiteY1122" fmla="*/ 5380959 h 5790485"/>
              <a:gd name="connsiteX1123" fmla="*/ 5199983 w 13261896"/>
              <a:gd name="connsiteY1123" fmla="*/ 5357146 h 5790485"/>
              <a:gd name="connsiteX1124" fmla="*/ 5223796 w 13261896"/>
              <a:gd name="connsiteY1124" fmla="*/ 5342859 h 5790485"/>
              <a:gd name="connsiteX1125" fmla="*/ 5223796 w 13261896"/>
              <a:gd name="connsiteY1125" fmla="*/ 5276231 h 5790485"/>
              <a:gd name="connsiteX1126" fmla="*/ 5204746 w 13261896"/>
              <a:gd name="connsiteY1126" fmla="*/ 5271469 h 5790485"/>
              <a:gd name="connsiteX1127" fmla="*/ 5190458 w 13261896"/>
              <a:gd name="connsiteY1127" fmla="*/ 5295281 h 5790485"/>
              <a:gd name="connsiteX1128" fmla="*/ 5176171 w 13261896"/>
              <a:gd name="connsiteY1128" fmla="*/ 5295281 h 5790485"/>
              <a:gd name="connsiteX1129" fmla="*/ 5152358 w 13261896"/>
              <a:gd name="connsiteY1129" fmla="*/ 5266706 h 5790485"/>
              <a:gd name="connsiteX1130" fmla="*/ 5128546 w 13261896"/>
              <a:gd name="connsiteY1130" fmla="*/ 5295281 h 5790485"/>
              <a:gd name="connsiteX1131" fmla="*/ 5109496 w 13261896"/>
              <a:gd name="connsiteY1131" fmla="*/ 5295281 h 5790485"/>
              <a:gd name="connsiteX1132" fmla="*/ 5109496 w 13261896"/>
              <a:gd name="connsiteY1132" fmla="*/ 5276231 h 5790485"/>
              <a:gd name="connsiteX1133" fmla="*/ 5090446 w 13261896"/>
              <a:gd name="connsiteY1133" fmla="*/ 5271469 h 5790485"/>
              <a:gd name="connsiteX1134" fmla="*/ 5076158 w 13261896"/>
              <a:gd name="connsiteY1134" fmla="*/ 5309521 h 5790485"/>
              <a:gd name="connsiteX1135" fmla="*/ 5090446 w 13261896"/>
              <a:gd name="connsiteY1135" fmla="*/ 5342859 h 5790485"/>
              <a:gd name="connsiteX1136" fmla="*/ 5061871 w 13261896"/>
              <a:gd name="connsiteY1136" fmla="*/ 5380959 h 5790485"/>
              <a:gd name="connsiteX1137" fmla="*/ 5076158 w 13261896"/>
              <a:gd name="connsiteY1137" fmla="*/ 5214319 h 5790485"/>
              <a:gd name="connsiteX1138" fmla="*/ 5238083 w 13261896"/>
              <a:gd name="connsiteY1138" fmla="*/ 5214319 h 5790485"/>
              <a:gd name="connsiteX1139" fmla="*/ 3971401 w 13261896"/>
              <a:gd name="connsiteY1139" fmla="*/ 5261944 h 5790485"/>
              <a:gd name="connsiteX1140" fmla="*/ 3971401 w 13261896"/>
              <a:gd name="connsiteY1140" fmla="*/ 5276231 h 5790485"/>
              <a:gd name="connsiteX1141" fmla="*/ 3938064 w 13261896"/>
              <a:gd name="connsiteY1141" fmla="*/ 5228606 h 5790485"/>
              <a:gd name="connsiteX1142" fmla="*/ 3938064 w 13261896"/>
              <a:gd name="connsiteY1142" fmla="*/ 5214319 h 5790485"/>
              <a:gd name="connsiteX1143" fmla="*/ 3971401 w 13261896"/>
              <a:gd name="connsiteY1143" fmla="*/ 5261944 h 5790485"/>
              <a:gd name="connsiteX1144" fmla="*/ 3157109 w 13261896"/>
              <a:gd name="connsiteY1144" fmla="*/ 5247656 h 5790485"/>
              <a:gd name="connsiteX1145" fmla="*/ 3090482 w 13261896"/>
              <a:gd name="connsiteY1145" fmla="*/ 5228606 h 5790485"/>
              <a:gd name="connsiteX1146" fmla="*/ 3095244 w 13261896"/>
              <a:gd name="connsiteY1146" fmla="*/ 5214319 h 5790485"/>
              <a:gd name="connsiteX1147" fmla="*/ 3157109 w 13261896"/>
              <a:gd name="connsiteY1147" fmla="*/ 5247656 h 5790485"/>
              <a:gd name="connsiteX1148" fmla="*/ 2857119 w 13261896"/>
              <a:gd name="connsiteY1148" fmla="*/ 5285756 h 5790485"/>
              <a:gd name="connsiteX1149" fmla="*/ 2828544 w 13261896"/>
              <a:gd name="connsiteY1149" fmla="*/ 5319046 h 5790485"/>
              <a:gd name="connsiteX1150" fmla="*/ 2780919 w 13261896"/>
              <a:gd name="connsiteY1150" fmla="*/ 5214319 h 5790485"/>
              <a:gd name="connsiteX1151" fmla="*/ 2857119 w 13261896"/>
              <a:gd name="connsiteY1151" fmla="*/ 5285756 h 5790485"/>
              <a:gd name="connsiteX1152" fmla="*/ 2214277 w 13261896"/>
              <a:gd name="connsiteY1152" fmla="*/ 5214319 h 5790485"/>
              <a:gd name="connsiteX1153" fmla="*/ 2300002 w 13261896"/>
              <a:gd name="connsiteY1153" fmla="*/ 5290519 h 5790485"/>
              <a:gd name="connsiteX1154" fmla="*/ 2314289 w 13261896"/>
              <a:gd name="connsiteY1154" fmla="*/ 5280994 h 5790485"/>
              <a:gd name="connsiteX1155" fmla="*/ 2380917 w 13261896"/>
              <a:gd name="connsiteY1155" fmla="*/ 5323809 h 5790485"/>
              <a:gd name="connsiteX1156" fmla="*/ 2380917 w 13261896"/>
              <a:gd name="connsiteY1156" fmla="*/ 5347621 h 5790485"/>
              <a:gd name="connsiteX1157" fmla="*/ 2199989 w 13261896"/>
              <a:gd name="connsiteY1157" fmla="*/ 5223844 h 5790485"/>
              <a:gd name="connsiteX1158" fmla="*/ 2204752 w 13261896"/>
              <a:gd name="connsiteY1158" fmla="*/ 5214319 h 5790485"/>
              <a:gd name="connsiteX1159" fmla="*/ 2214277 w 13261896"/>
              <a:gd name="connsiteY1159" fmla="*/ 5214319 h 5790485"/>
              <a:gd name="connsiteX1160" fmla="*/ 2223802 w 13261896"/>
              <a:gd name="connsiteY1160" fmla="*/ 5257181 h 5790485"/>
              <a:gd name="connsiteX1161" fmla="*/ 2233327 w 13261896"/>
              <a:gd name="connsiteY1161" fmla="*/ 5285756 h 5790485"/>
              <a:gd name="connsiteX1162" fmla="*/ 2242852 w 13261896"/>
              <a:gd name="connsiteY1162" fmla="*/ 5276231 h 5790485"/>
              <a:gd name="connsiteX1163" fmla="*/ 2328577 w 13261896"/>
              <a:gd name="connsiteY1163" fmla="*/ 5333334 h 5790485"/>
              <a:gd name="connsiteX1164" fmla="*/ 2328577 w 13261896"/>
              <a:gd name="connsiteY1164" fmla="*/ 5352384 h 5790485"/>
              <a:gd name="connsiteX1165" fmla="*/ 2147602 w 13261896"/>
              <a:gd name="connsiteY1165" fmla="*/ 5228606 h 5790485"/>
              <a:gd name="connsiteX1166" fmla="*/ 2157127 w 13261896"/>
              <a:gd name="connsiteY1166" fmla="*/ 5214319 h 5790485"/>
              <a:gd name="connsiteX1167" fmla="*/ 2223802 w 13261896"/>
              <a:gd name="connsiteY1167" fmla="*/ 5257181 h 5790485"/>
              <a:gd name="connsiteX1168" fmla="*/ 2166652 w 13261896"/>
              <a:gd name="connsiteY1168" fmla="*/ 5276231 h 5790485"/>
              <a:gd name="connsiteX1169" fmla="*/ 2090452 w 13261896"/>
              <a:gd name="connsiteY1169" fmla="*/ 5219081 h 5790485"/>
              <a:gd name="connsiteX1170" fmla="*/ 2166652 w 13261896"/>
              <a:gd name="connsiteY1170" fmla="*/ 5261944 h 5790485"/>
              <a:gd name="connsiteX1171" fmla="*/ 2166652 w 13261896"/>
              <a:gd name="connsiteY1171" fmla="*/ 5276231 h 5790485"/>
              <a:gd name="connsiteX1172" fmla="*/ 10833306 w 13261896"/>
              <a:gd name="connsiteY1172" fmla="*/ 5280994 h 5790485"/>
              <a:gd name="connsiteX1173" fmla="*/ 10819019 w 13261896"/>
              <a:gd name="connsiteY1173" fmla="*/ 5285756 h 5790485"/>
              <a:gd name="connsiteX1174" fmla="*/ 10799969 w 13261896"/>
              <a:gd name="connsiteY1174" fmla="*/ 5261944 h 5790485"/>
              <a:gd name="connsiteX1175" fmla="*/ 10842831 w 13261896"/>
              <a:gd name="connsiteY1175" fmla="*/ 5209556 h 5790485"/>
              <a:gd name="connsiteX1176" fmla="*/ 10833306 w 13261896"/>
              <a:gd name="connsiteY1176" fmla="*/ 5280994 h 5790485"/>
              <a:gd name="connsiteX1177" fmla="*/ 10380917 w 13261896"/>
              <a:gd name="connsiteY1177" fmla="*/ 5209556 h 5790485"/>
              <a:gd name="connsiteX1178" fmla="*/ 10585704 w 13261896"/>
              <a:gd name="connsiteY1178" fmla="*/ 5304759 h 5790485"/>
              <a:gd name="connsiteX1179" fmla="*/ 10447592 w 13261896"/>
              <a:gd name="connsiteY1179" fmla="*/ 5295281 h 5790485"/>
              <a:gd name="connsiteX1180" fmla="*/ 10257139 w 13261896"/>
              <a:gd name="connsiteY1180" fmla="*/ 5233369 h 5790485"/>
              <a:gd name="connsiteX1181" fmla="*/ 10342817 w 13261896"/>
              <a:gd name="connsiteY1181" fmla="*/ 5228606 h 5790485"/>
              <a:gd name="connsiteX1182" fmla="*/ 10323814 w 13261896"/>
              <a:gd name="connsiteY1182" fmla="*/ 5209556 h 5790485"/>
              <a:gd name="connsiteX1183" fmla="*/ 10380917 w 13261896"/>
              <a:gd name="connsiteY1183" fmla="*/ 5209556 h 5790485"/>
              <a:gd name="connsiteX1184" fmla="*/ 1071420 w 13261896"/>
              <a:gd name="connsiteY1184" fmla="*/ 5257181 h 5790485"/>
              <a:gd name="connsiteX1185" fmla="*/ 1080945 w 13261896"/>
              <a:gd name="connsiteY1185" fmla="*/ 5228606 h 5790485"/>
              <a:gd name="connsiteX1186" fmla="*/ 1119045 w 13261896"/>
              <a:gd name="connsiteY1186" fmla="*/ 5290519 h 5790485"/>
              <a:gd name="connsiteX1187" fmla="*/ 1133332 w 13261896"/>
              <a:gd name="connsiteY1187" fmla="*/ 5266706 h 5790485"/>
              <a:gd name="connsiteX1188" fmla="*/ 1176195 w 13261896"/>
              <a:gd name="connsiteY1188" fmla="*/ 5347621 h 5790485"/>
              <a:gd name="connsiteX1189" fmla="*/ 1180957 w 13261896"/>
              <a:gd name="connsiteY1189" fmla="*/ 5333334 h 5790485"/>
              <a:gd name="connsiteX1190" fmla="*/ 1214247 w 13261896"/>
              <a:gd name="connsiteY1190" fmla="*/ 5409534 h 5790485"/>
              <a:gd name="connsiteX1191" fmla="*/ 1209485 w 13261896"/>
              <a:gd name="connsiteY1191" fmla="*/ 5447634 h 5790485"/>
              <a:gd name="connsiteX1192" fmla="*/ 1057132 w 13261896"/>
              <a:gd name="connsiteY1192" fmla="*/ 5266706 h 5790485"/>
              <a:gd name="connsiteX1193" fmla="*/ 1071420 w 13261896"/>
              <a:gd name="connsiteY1193" fmla="*/ 5295281 h 5790485"/>
              <a:gd name="connsiteX1194" fmla="*/ 1071420 w 13261896"/>
              <a:gd name="connsiteY1194" fmla="*/ 5328571 h 5790485"/>
              <a:gd name="connsiteX1195" fmla="*/ 1099995 w 13261896"/>
              <a:gd name="connsiteY1195" fmla="*/ 5380959 h 5790485"/>
              <a:gd name="connsiteX1196" fmla="*/ 1109520 w 13261896"/>
              <a:gd name="connsiteY1196" fmla="*/ 5366671 h 5790485"/>
              <a:gd name="connsiteX1197" fmla="*/ 1133332 w 13261896"/>
              <a:gd name="connsiteY1197" fmla="*/ 5414296 h 5790485"/>
              <a:gd name="connsiteX1198" fmla="*/ 1114282 w 13261896"/>
              <a:gd name="connsiteY1198" fmla="*/ 5390484 h 5790485"/>
              <a:gd name="connsiteX1199" fmla="*/ 1104757 w 13261896"/>
              <a:gd name="connsiteY1199" fmla="*/ 5400009 h 5790485"/>
              <a:gd name="connsiteX1200" fmla="*/ 1114282 w 13261896"/>
              <a:gd name="connsiteY1200" fmla="*/ 5428584 h 5790485"/>
              <a:gd name="connsiteX1201" fmla="*/ 1099995 w 13261896"/>
              <a:gd name="connsiteY1201" fmla="*/ 5385721 h 5790485"/>
              <a:gd name="connsiteX1202" fmla="*/ 1076182 w 13261896"/>
              <a:gd name="connsiteY1202" fmla="*/ 5357146 h 5790485"/>
              <a:gd name="connsiteX1203" fmla="*/ 1066657 w 13261896"/>
              <a:gd name="connsiteY1203" fmla="*/ 5361909 h 5790485"/>
              <a:gd name="connsiteX1204" fmla="*/ 1076182 w 13261896"/>
              <a:gd name="connsiteY1204" fmla="*/ 5385721 h 5790485"/>
              <a:gd name="connsiteX1205" fmla="*/ 1057132 w 13261896"/>
              <a:gd name="connsiteY1205" fmla="*/ 5366671 h 5790485"/>
              <a:gd name="connsiteX1206" fmla="*/ 1047607 w 13261896"/>
              <a:gd name="connsiteY1206" fmla="*/ 5209556 h 5790485"/>
              <a:gd name="connsiteX1207" fmla="*/ 1071420 w 13261896"/>
              <a:gd name="connsiteY1207" fmla="*/ 5257181 h 5790485"/>
              <a:gd name="connsiteX1208" fmla="*/ 12061888 w 13261896"/>
              <a:gd name="connsiteY1208" fmla="*/ 5214319 h 5790485"/>
              <a:gd name="connsiteX1209" fmla="*/ 12028550 w 13261896"/>
              <a:gd name="connsiteY1209" fmla="*/ 5223844 h 5790485"/>
              <a:gd name="connsiteX1210" fmla="*/ 12057125 w 13261896"/>
              <a:gd name="connsiteY1210" fmla="*/ 5238131 h 5790485"/>
              <a:gd name="connsiteX1211" fmla="*/ 11990450 w 13261896"/>
              <a:gd name="connsiteY1211" fmla="*/ 5276231 h 5790485"/>
              <a:gd name="connsiteX1212" fmla="*/ 12019025 w 13261896"/>
              <a:gd name="connsiteY1212" fmla="*/ 5204794 h 5790485"/>
              <a:gd name="connsiteX1213" fmla="*/ 12061888 w 13261896"/>
              <a:gd name="connsiteY1213" fmla="*/ 5214319 h 5790485"/>
              <a:gd name="connsiteX1214" fmla="*/ 10038064 w 13261896"/>
              <a:gd name="connsiteY1214" fmla="*/ 5223844 h 5790485"/>
              <a:gd name="connsiteX1215" fmla="*/ 10038064 w 13261896"/>
              <a:gd name="connsiteY1215" fmla="*/ 5200031 h 5790485"/>
              <a:gd name="connsiteX1216" fmla="*/ 10038064 w 13261896"/>
              <a:gd name="connsiteY1216" fmla="*/ 5223844 h 5790485"/>
              <a:gd name="connsiteX1217" fmla="*/ 3461909 w 13261896"/>
              <a:gd name="connsiteY1217" fmla="*/ 5219081 h 5790485"/>
              <a:gd name="connsiteX1218" fmla="*/ 3485674 w 13261896"/>
              <a:gd name="connsiteY1218" fmla="*/ 5200031 h 5790485"/>
              <a:gd name="connsiteX1219" fmla="*/ 3461909 w 13261896"/>
              <a:gd name="connsiteY1219" fmla="*/ 5219081 h 5790485"/>
              <a:gd name="connsiteX1220" fmla="*/ 2980944 w 13261896"/>
              <a:gd name="connsiteY1220" fmla="*/ 5219081 h 5790485"/>
              <a:gd name="connsiteX1221" fmla="*/ 2976182 w 13261896"/>
              <a:gd name="connsiteY1221" fmla="*/ 5228606 h 5790485"/>
              <a:gd name="connsiteX1222" fmla="*/ 2919032 w 13261896"/>
              <a:gd name="connsiteY1222" fmla="*/ 5200031 h 5790485"/>
              <a:gd name="connsiteX1223" fmla="*/ 2980944 w 13261896"/>
              <a:gd name="connsiteY1223" fmla="*/ 5219081 h 5790485"/>
              <a:gd name="connsiteX1224" fmla="*/ 2876169 w 13261896"/>
              <a:gd name="connsiteY1224" fmla="*/ 5219081 h 5790485"/>
              <a:gd name="connsiteX1225" fmla="*/ 2780919 w 13261896"/>
              <a:gd name="connsiteY1225" fmla="*/ 5200031 h 5790485"/>
              <a:gd name="connsiteX1226" fmla="*/ 2876169 w 13261896"/>
              <a:gd name="connsiteY1226" fmla="*/ 5219081 h 5790485"/>
              <a:gd name="connsiteX1227" fmla="*/ 11461908 w 13261896"/>
              <a:gd name="connsiteY1227" fmla="*/ 5204794 h 5790485"/>
              <a:gd name="connsiteX1228" fmla="*/ 11476196 w 13261896"/>
              <a:gd name="connsiteY1228" fmla="*/ 5195269 h 5790485"/>
              <a:gd name="connsiteX1229" fmla="*/ 11519011 w 13261896"/>
              <a:gd name="connsiteY1229" fmla="*/ 5209556 h 5790485"/>
              <a:gd name="connsiteX1230" fmla="*/ 11404758 w 13261896"/>
              <a:gd name="connsiteY1230" fmla="*/ 5295281 h 5790485"/>
              <a:gd name="connsiteX1231" fmla="*/ 11233309 w 13261896"/>
              <a:gd name="connsiteY1231" fmla="*/ 5357146 h 5790485"/>
              <a:gd name="connsiteX1232" fmla="*/ 11176159 w 13261896"/>
              <a:gd name="connsiteY1232" fmla="*/ 5352384 h 5790485"/>
              <a:gd name="connsiteX1233" fmla="*/ 11166634 w 13261896"/>
              <a:gd name="connsiteY1233" fmla="*/ 5342859 h 5790485"/>
              <a:gd name="connsiteX1234" fmla="*/ 11195209 w 13261896"/>
              <a:gd name="connsiteY1234" fmla="*/ 5328571 h 5790485"/>
              <a:gd name="connsiteX1235" fmla="*/ 11252359 w 13261896"/>
              <a:gd name="connsiteY1235" fmla="*/ 5342859 h 5790485"/>
              <a:gd name="connsiteX1236" fmla="*/ 11338083 w 13261896"/>
              <a:gd name="connsiteY1236" fmla="*/ 5252419 h 5790485"/>
              <a:gd name="connsiteX1237" fmla="*/ 11376183 w 13261896"/>
              <a:gd name="connsiteY1237" fmla="*/ 5233369 h 5790485"/>
              <a:gd name="connsiteX1238" fmla="*/ 11433333 w 13261896"/>
              <a:gd name="connsiteY1238" fmla="*/ 5195269 h 5790485"/>
              <a:gd name="connsiteX1239" fmla="*/ 11461908 w 13261896"/>
              <a:gd name="connsiteY1239" fmla="*/ 5204794 h 5790485"/>
              <a:gd name="connsiteX1240" fmla="*/ 11342846 w 13261896"/>
              <a:gd name="connsiteY1240" fmla="*/ 5219081 h 5790485"/>
              <a:gd name="connsiteX1241" fmla="*/ 11247596 w 13261896"/>
              <a:gd name="connsiteY1241" fmla="*/ 5295281 h 5790485"/>
              <a:gd name="connsiteX1242" fmla="*/ 11219021 w 13261896"/>
              <a:gd name="connsiteY1242" fmla="*/ 5271469 h 5790485"/>
              <a:gd name="connsiteX1243" fmla="*/ 11195209 w 13261896"/>
              <a:gd name="connsiteY1243" fmla="*/ 5276231 h 5790485"/>
              <a:gd name="connsiteX1244" fmla="*/ 11142821 w 13261896"/>
              <a:gd name="connsiteY1244" fmla="*/ 5233369 h 5790485"/>
              <a:gd name="connsiteX1245" fmla="*/ 11090481 w 13261896"/>
              <a:gd name="connsiteY1245" fmla="*/ 5266706 h 5790485"/>
              <a:gd name="connsiteX1246" fmla="*/ 11085719 w 13261896"/>
              <a:gd name="connsiteY1246" fmla="*/ 5247656 h 5790485"/>
              <a:gd name="connsiteX1247" fmla="*/ 11176159 w 13261896"/>
              <a:gd name="connsiteY1247" fmla="*/ 5200031 h 5790485"/>
              <a:gd name="connsiteX1248" fmla="*/ 11223784 w 13261896"/>
              <a:gd name="connsiteY1248" fmla="*/ 5214319 h 5790485"/>
              <a:gd name="connsiteX1249" fmla="*/ 11247596 w 13261896"/>
              <a:gd name="connsiteY1249" fmla="*/ 5242894 h 5790485"/>
              <a:gd name="connsiteX1250" fmla="*/ 11299983 w 13261896"/>
              <a:gd name="connsiteY1250" fmla="*/ 5195269 h 5790485"/>
              <a:gd name="connsiteX1251" fmla="*/ 11342846 w 13261896"/>
              <a:gd name="connsiteY1251" fmla="*/ 5219081 h 5790485"/>
              <a:gd name="connsiteX1252" fmla="*/ 3080957 w 13261896"/>
              <a:gd name="connsiteY1252" fmla="*/ 5214319 h 5790485"/>
              <a:gd name="connsiteX1253" fmla="*/ 3023807 w 13261896"/>
              <a:gd name="connsiteY1253" fmla="*/ 5209556 h 5790485"/>
              <a:gd name="connsiteX1254" fmla="*/ 3028569 w 13261896"/>
              <a:gd name="connsiteY1254" fmla="*/ 5195269 h 5790485"/>
              <a:gd name="connsiteX1255" fmla="*/ 3080957 w 13261896"/>
              <a:gd name="connsiteY1255" fmla="*/ 5214319 h 5790485"/>
              <a:gd name="connsiteX1256" fmla="*/ 5285708 w 13261896"/>
              <a:gd name="connsiteY1256" fmla="*/ 5219081 h 5790485"/>
              <a:gd name="connsiteX1257" fmla="*/ 5285708 w 13261896"/>
              <a:gd name="connsiteY1257" fmla="*/ 5238131 h 5790485"/>
              <a:gd name="connsiteX1258" fmla="*/ 5252371 w 13261896"/>
              <a:gd name="connsiteY1258" fmla="*/ 5214319 h 5790485"/>
              <a:gd name="connsiteX1259" fmla="*/ 5252371 w 13261896"/>
              <a:gd name="connsiteY1259" fmla="*/ 5190506 h 5790485"/>
              <a:gd name="connsiteX1260" fmla="*/ 5285708 w 13261896"/>
              <a:gd name="connsiteY1260" fmla="*/ 5219081 h 5790485"/>
              <a:gd name="connsiteX1261" fmla="*/ 671417 w 13261896"/>
              <a:gd name="connsiteY1261" fmla="*/ 5204794 h 5790485"/>
              <a:gd name="connsiteX1262" fmla="*/ 604742 w 13261896"/>
              <a:gd name="connsiteY1262" fmla="*/ 5252419 h 5790485"/>
              <a:gd name="connsiteX1263" fmla="*/ 671417 w 13261896"/>
              <a:gd name="connsiteY1263" fmla="*/ 5190506 h 5790485"/>
              <a:gd name="connsiteX1264" fmla="*/ 671417 w 13261896"/>
              <a:gd name="connsiteY1264" fmla="*/ 5204794 h 5790485"/>
              <a:gd name="connsiteX1265" fmla="*/ 12633294 w 13261896"/>
              <a:gd name="connsiteY1265" fmla="*/ 5214319 h 5790485"/>
              <a:gd name="connsiteX1266" fmla="*/ 12595241 w 13261896"/>
              <a:gd name="connsiteY1266" fmla="*/ 5204794 h 5790485"/>
              <a:gd name="connsiteX1267" fmla="*/ 12600004 w 13261896"/>
              <a:gd name="connsiteY1267" fmla="*/ 5185744 h 5790485"/>
              <a:gd name="connsiteX1268" fmla="*/ 12633294 w 13261896"/>
              <a:gd name="connsiteY1268" fmla="*/ 5214319 h 5790485"/>
              <a:gd name="connsiteX1269" fmla="*/ 3876151 w 13261896"/>
              <a:gd name="connsiteY1269" fmla="*/ 5223844 h 5790485"/>
              <a:gd name="connsiteX1270" fmla="*/ 3899964 w 13261896"/>
              <a:gd name="connsiteY1270" fmla="*/ 5242894 h 5790485"/>
              <a:gd name="connsiteX1271" fmla="*/ 3880914 w 13261896"/>
              <a:gd name="connsiteY1271" fmla="*/ 5271469 h 5790485"/>
              <a:gd name="connsiteX1272" fmla="*/ 3885676 w 13261896"/>
              <a:gd name="connsiteY1272" fmla="*/ 5280994 h 5790485"/>
              <a:gd name="connsiteX1273" fmla="*/ 3919014 w 13261896"/>
              <a:gd name="connsiteY1273" fmla="*/ 5271469 h 5790485"/>
              <a:gd name="connsiteX1274" fmla="*/ 3890439 w 13261896"/>
              <a:gd name="connsiteY1274" fmla="*/ 5319046 h 5790485"/>
              <a:gd name="connsiteX1275" fmla="*/ 3919014 w 13261896"/>
              <a:gd name="connsiteY1275" fmla="*/ 5304759 h 5790485"/>
              <a:gd name="connsiteX1276" fmla="*/ 3966639 w 13261896"/>
              <a:gd name="connsiteY1276" fmla="*/ 5314284 h 5790485"/>
              <a:gd name="connsiteX1277" fmla="*/ 3833336 w 13261896"/>
              <a:gd name="connsiteY1277" fmla="*/ 5561934 h 5790485"/>
              <a:gd name="connsiteX1278" fmla="*/ 3785711 w 13261896"/>
              <a:gd name="connsiteY1278" fmla="*/ 5528596 h 5790485"/>
              <a:gd name="connsiteX1279" fmla="*/ 3771424 w 13261896"/>
              <a:gd name="connsiteY1279" fmla="*/ 5495259 h 5790485"/>
              <a:gd name="connsiteX1280" fmla="*/ 3661886 w 13261896"/>
              <a:gd name="connsiteY1280" fmla="*/ 5404771 h 5790485"/>
              <a:gd name="connsiteX1281" fmla="*/ 3723799 w 13261896"/>
              <a:gd name="connsiteY1281" fmla="*/ 5423821 h 5790485"/>
              <a:gd name="connsiteX1282" fmla="*/ 3809524 w 13261896"/>
              <a:gd name="connsiteY1282" fmla="*/ 5480971 h 5790485"/>
              <a:gd name="connsiteX1283" fmla="*/ 3828574 w 13261896"/>
              <a:gd name="connsiteY1283" fmla="*/ 5542884 h 5790485"/>
              <a:gd name="connsiteX1284" fmla="*/ 3833336 w 13261896"/>
              <a:gd name="connsiteY1284" fmla="*/ 5514309 h 5790485"/>
              <a:gd name="connsiteX1285" fmla="*/ 3799999 w 13261896"/>
              <a:gd name="connsiteY1285" fmla="*/ 5395246 h 5790485"/>
              <a:gd name="connsiteX1286" fmla="*/ 3857149 w 13261896"/>
              <a:gd name="connsiteY1286" fmla="*/ 5209556 h 5790485"/>
              <a:gd name="connsiteX1287" fmla="*/ 3876151 w 13261896"/>
              <a:gd name="connsiteY1287" fmla="*/ 5180981 h 5790485"/>
              <a:gd name="connsiteX1288" fmla="*/ 3876151 w 13261896"/>
              <a:gd name="connsiteY1288" fmla="*/ 5223844 h 5790485"/>
              <a:gd name="connsiteX1289" fmla="*/ 2904744 w 13261896"/>
              <a:gd name="connsiteY1289" fmla="*/ 5195269 h 5790485"/>
              <a:gd name="connsiteX1290" fmla="*/ 2904744 w 13261896"/>
              <a:gd name="connsiteY1290" fmla="*/ 5209556 h 5790485"/>
              <a:gd name="connsiteX1291" fmla="*/ 2833307 w 13261896"/>
              <a:gd name="connsiteY1291" fmla="*/ 5195269 h 5790485"/>
              <a:gd name="connsiteX1292" fmla="*/ 2833307 w 13261896"/>
              <a:gd name="connsiteY1292" fmla="*/ 5180981 h 5790485"/>
              <a:gd name="connsiteX1293" fmla="*/ 2904744 w 13261896"/>
              <a:gd name="connsiteY1293" fmla="*/ 5195269 h 5790485"/>
              <a:gd name="connsiteX1294" fmla="*/ 9857136 w 13261896"/>
              <a:gd name="connsiteY1294" fmla="*/ 5176219 h 5790485"/>
              <a:gd name="connsiteX1295" fmla="*/ 9961864 w 13261896"/>
              <a:gd name="connsiteY1295" fmla="*/ 5280994 h 5790485"/>
              <a:gd name="connsiteX1296" fmla="*/ 9947624 w 13261896"/>
              <a:gd name="connsiteY1296" fmla="*/ 5280994 h 5790485"/>
              <a:gd name="connsiteX1297" fmla="*/ 9876186 w 13261896"/>
              <a:gd name="connsiteY1297" fmla="*/ 5223844 h 5790485"/>
              <a:gd name="connsiteX1298" fmla="*/ 9933336 w 13261896"/>
              <a:gd name="connsiteY1298" fmla="*/ 5247656 h 5790485"/>
              <a:gd name="connsiteX1299" fmla="*/ 9895236 w 13261896"/>
              <a:gd name="connsiteY1299" fmla="*/ 5223844 h 5790485"/>
              <a:gd name="connsiteX1300" fmla="*/ 9847611 w 13261896"/>
              <a:gd name="connsiteY1300" fmla="*/ 5176219 h 5790485"/>
              <a:gd name="connsiteX1301" fmla="*/ 9857136 w 13261896"/>
              <a:gd name="connsiteY1301" fmla="*/ 5176219 h 5790485"/>
              <a:gd name="connsiteX1302" fmla="*/ 2957132 w 13261896"/>
              <a:gd name="connsiteY1302" fmla="*/ 5176219 h 5790485"/>
              <a:gd name="connsiteX1303" fmla="*/ 3014282 w 13261896"/>
              <a:gd name="connsiteY1303" fmla="*/ 5195269 h 5790485"/>
              <a:gd name="connsiteX1304" fmla="*/ 3014282 w 13261896"/>
              <a:gd name="connsiteY1304" fmla="*/ 5209556 h 5790485"/>
              <a:gd name="connsiteX1305" fmla="*/ 2942844 w 13261896"/>
              <a:gd name="connsiteY1305" fmla="*/ 5176219 h 5790485"/>
              <a:gd name="connsiteX1306" fmla="*/ 2957132 w 13261896"/>
              <a:gd name="connsiteY1306" fmla="*/ 5176219 h 5790485"/>
              <a:gd name="connsiteX1307" fmla="*/ 1247585 w 13261896"/>
              <a:gd name="connsiteY1307" fmla="*/ 5347621 h 5790485"/>
              <a:gd name="connsiteX1308" fmla="*/ 1247585 w 13261896"/>
              <a:gd name="connsiteY1308" fmla="*/ 5428584 h 5790485"/>
              <a:gd name="connsiteX1309" fmla="*/ 1228535 w 13261896"/>
              <a:gd name="connsiteY1309" fmla="*/ 5333334 h 5790485"/>
              <a:gd name="connsiteX1310" fmla="*/ 1119045 w 13261896"/>
              <a:gd name="connsiteY1310" fmla="*/ 5176219 h 5790485"/>
              <a:gd name="connsiteX1311" fmla="*/ 1247585 w 13261896"/>
              <a:gd name="connsiteY1311" fmla="*/ 5347621 h 5790485"/>
              <a:gd name="connsiteX1312" fmla="*/ 12085700 w 13261896"/>
              <a:gd name="connsiteY1312" fmla="*/ 5195269 h 5790485"/>
              <a:gd name="connsiteX1313" fmla="*/ 12109513 w 13261896"/>
              <a:gd name="connsiteY1313" fmla="*/ 5171456 h 5790485"/>
              <a:gd name="connsiteX1314" fmla="*/ 12085700 w 13261896"/>
              <a:gd name="connsiteY1314" fmla="*/ 5195269 h 5790485"/>
              <a:gd name="connsiteX1315" fmla="*/ 2823782 w 13261896"/>
              <a:gd name="connsiteY1315" fmla="*/ 5180981 h 5790485"/>
              <a:gd name="connsiteX1316" fmla="*/ 2761869 w 13261896"/>
              <a:gd name="connsiteY1316" fmla="*/ 5185744 h 5790485"/>
              <a:gd name="connsiteX1317" fmla="*/ 2766632 w 13261896"/>
              <a:gd name="connsiteY1317" fmla="*/ 5171456 h 5790485"/>
              <a:gd name="connsiteX1318" fmla="*/ 2823782 w 13261896"/>
              <a:gd name="connsiteY1318" fmla="*/ 5180981 h 5790485"/>
              <a:gd name="connsiteX1319" fmla="*/ 2752344 w 13261896"/>
              <a:gd name="connsiteY1319" fmla="*/ 5185744 h 5790485"/>
              <a:gd name="connsiteX1320" fmla="*/ 2714292 w 13261896"/>
              <a:gd name="connsiteY1320" fmla="*/ 5185744 h 5790485"/>
              <a:gd name="connsiteX1321" fmla="*/ 2685717 w 13261896"/>
              <a:gd name="connsiteY1321" fmla="*/ 5176219 h 5790485"/>
              <a:gd name="connsiteX1322" fmla="*/ 2752344 w 13261896"/>
              <a:gd name="connsiteY1322" fmla="*/ 5171456 h 5790485"/>
              <a:gd name="connsiteX1323" fmla="*/ 2752344 w 13261896"/>
              <a:gd name="connsiteY1323" fmla="*/ 5185744 h 5790485"/>
              <a:gd name="connsiteX1324" fmla="*/ 2790444 w 13261896"/>
              <a:gd name="connsiteY1324" fmla="*/ 5271469 h 5790485"/>
              <a:gd name="connsiteX1325" fmla="*/ 2785682 w 13261896"/>
              <a:gd name="connsiteY1325" fmla="*/ 5285756 h 5790485"/>
              <a:gd name="connsiteX1326" fmla="*/ 2557129 w 13261896"/>
              <a:gd name="connsiteY1326" fmla="*/ 5200031 h 5790485"/>
              <a:gd name="connsiteX1327" fmla="*/ 2547604 w 13261896"/>
              <a:gd name="connsiteY1327" fmla="*/ 5209556 h 5790485"/>
              <a:gd name="connsiteX1328" fmla="*/ 2580942 w 13261896"/>
              <a:gd name="connsiteY1328" fmla="*/ 5228606 h 5790485"/>
              <a:gd name="connsiteX1329" fmla="*/ 2590467 w 13261896"/>
              <a:gd name="connsiteY1329" fmla="*/ 5252419 h 5790485"/>
              <a:gd name="connsiteX1330" fmla="*/ 2599992 w 13261896"/>
              <a:gd name="connsiteY1330" fmla="*/ 5233369 h 5790485"/>
              <a:gd name="connsiteX1331" fmla="*/ 2638092 w 13261896"/>
              <a:gd name="connsiteY1331" fmla="*/ 5257181 h 5790485"/>
              <a:gd name="connsiteX1332" fmla="*/ 2642854 w 13261896"/>
              <a:gd name="connsiteY1332" fmla="*/ 5247656 h 5790485"/>
              <a:gd name="connsiteX1333" fmla="*/ 2685717 w 13261896"/>
              <a:gd name="connsiteY1333" fmla="*/ 5271469 h 5790485"/>
              <a:gd name="connsiteX1334" fmla="*/ 2690479 w 13261896"/>
              <a:gd name="connsiteY1334" fmla="*/ 5261944 h 5790485"/>
              <a:gd name="connsiteX1335" fmla="*/ 2700004 w 13261896"/>
              <a:gd name="connsiteY1335" fmla="*/ 5261944 h 5790485"/>
              <a:gd name="connsiteX1336" fmla="*/ 2742819 w 13261896"/>
              <a:gd name="connsiteY1336" fmla="*/ 5299996 h 5790485"/>
              <a:gd name="connsiteX1337" fmla="*/ 2747582 w 13261896"/>
              <a:gd name="connsiteY1337" fmla="*/ 5290519 h 5790485"/>
              <a:gd name="connsiteX1338" fmla="*/ 2761869 w 13261896"/>
              <a:gd name="connsiteY1338" fmla="*/ 5304759 h 5790485"/>
              <a:gd name="connsiteX1339" fmla="*/ 2752344 w 13261896"/>
              <a:gd name="connsiteY1339" fmla="*/ 5309521 h 5790485"/>
              <a:gd name="connsiteX1340" fmla="*/ 2700004 w 13261896"/>
              <a:gd name="connsiteY1340" fmla="*/ 5280994 h 5790485"/>
              <a:gd name="connsiteX1341" fmla="*/ 2557129 w 13261896"/>
              <a:gd name="connsiteY1341" fmla="*/ 5242894 h 5790485"/>
              <a:gd name="connsiteX1342" fmla="*/ 2542842 w 13261896"/>
              <a:gd name="connsiteY1342" fmla="*/ 5223844 h 5790485"/>
              <a:gd name="connsiteX1343" fmla="*/ 2547604 w 13261896"/>
              <a:gd name="connsiteY1343" fmla="*/ 5171456 h 5790485"/>
              <a:gd name="connsiteX1344" fmla="*/ 2790444 w 13261896"/>
              <a:gd name="connsiteY1344" fmla="*/ 5271469 h 5790485"/>
              <a:gd name="connsiteX1345" fmla="*/ 12385691 w 13261896"/>
              <a:gd name="connsiteY1345" fmla="*/ 5228606 h 5790485"/>
              <a:gd name="connsiteX1346" fmla="*/ 12261866 w 13261896"/>
              <a:gd name="connsiteY1346" fmla="*/ 5228606 h 5790485"/>
              <a:gd name="connsiteX1347" fmla="*/ 12033313 w 13261896"/>
              <a:gd name="connsiteY1347" fmla="*/ 5290519 h 5790485"/>
              <a:gd name="connsiteX1348" fmla="*/ 11990450 w 13261896"/>
              <a:gd name="connsiteY1348" fmla="*/ 5290519 h 5790485"/>
              <a:gd name="connsiteX1349" fmla="*/ 12090463 w 13261896"/>
              <a:gd name="connsiteY1349" fmla="*/ 5242894 h 5790485"/>
              <a:gd name="connsiteX1350" fmla="*/ 12095225 w 13261896"/>
              <a:gd name="connsiteY1350" fmla="*/ 5233369 h 5790485"/>
              <a:gd name="connsiteX1351" fmla="*/ 12061888 w 13261896"/>
              <a:gd name="connsiteY1351" fmla="*/ 5228606 h 5790485"/>
              <a:gd name="connsiteX1352" fmla="*/ 12104750 w 13261896"/>
              <a:gd name="connsiteY1352" fmla="*/ 5195269 h 5790485"/>
              <a:gd name="connsiteX1353" fmla="*/ 12166663 w 13261896"/>
              <a:gd name="connsiteY1353" fmla="*/ 5228606 h 5790485"/>
              <a:gd name="connsiteX1354" fmla="*/ 12214288 w 13261896"/>
              <a:gd name="connsiteY1354" fmla="*/ 5214319 h 5790485"/>
              <a:gd name="connsiteX1355" fmla="*/ 12238100 w 13261896"/>
              <a:gd name="connsiteY1355" fmla="*/ 5195269 h 5790485"/>
              <a:gd name="connsiteX1356" fmla="*/ 12266629 w 13261896"/>
              <a:gd name="connsiteY1356" fmla="*/ 5185744 h 5790485"/>
              <a:gd name="connsiteX1357" fmla="*/ 12295204 w 13261896"/>
              <a:gd name="connsiteY1357" fmla="*/ 5166694 h 5790485"/>
              <a:gd name="connsiteX1358" fmla="*/ 12385691 w 13261896"/>
              <a:gd name="connsiteY1358" fmla="*/ 5228606 h 5790485"/>
              <a:gd name="connsiteX1359" fmla="*/ 3928539 w 13261896"/>
              <a:gd name="connsiteY1359" fmla="*/ 5200031 h 5790485"/>
              <a:gd name="connsiteX1360" fmla="*/ 3919014 w 13261896"/>
              <a:gd name="connsiteY1360" fmla="*/ 5166694 h 5790485"/>
              <a:gd name="connsiteX1361" fmla="*/ 3928539 w 13261896"/>
              <a:gd name="connsiteY1361" fmla="*/ 5200031 h 5790485"/>
              <a:gd name="connsiteX1362" fmla="*/ 11014281 w 13261896"/>
              <a:gd name="connsiteY1362" fmla="*/ 5171456 h 5790485"/>
              <a:gd name="connsiteX1363" fmla="*/ 11028569 w 13261896"/>
              <a:gd name="connsiteY1363" fmla="*/ 5161931 h 5790485"/>
              <a:gd name="connsiteX1364" fmla="*/ 11052381 w 13261896"/>
              <a:gd name="connsiteY1364" fmla="*/ 5166694 h 5790485"/>
              <a:gd name="connsiteX1365" fmla="*/ 11071431 w 13261896"/>
              <a:gd name="connsiteY1365" fmla="*/ 5180981 h 5790485"/>
              <a:gd name="connsiteX1366" fmla="*/ 11004756 w 13261896"/>
              <a:gd name="connsiteY1366" fmla="*/ 5176219 h 5790485"/>
              <a:gd name="connsiteX1367" fmla="*/ 11004756 w 13261896"/>
              <a:gd name="connsiteY1367" fmla="*/ 5161931 h 5790485"/>
              <a:gd name="connsiteX1368" fmla="*/ 11014281 w 13261896"/>
              <a:gd name="connsiteY1368" fmla="*/ 5171456 h 5790485"/>
              <a:gd name="connsiteX1369" fmla="*/ 2928557 w 13261896"/>
              <a:gd name="connsiteY1369" fmla="*/ 5171456 h 5790485"/>
              <a:gd name="connsiteX1370" fmla="*/ 2928557 w 13261896"/>
              <a:gd name="connsiteY1370" fmla="*/ 5185744 h 5790485"/>
              <a:gd name="connsiteX1371" fmla="*/ 2866644 w 13261896"/>
              <a:gd name="connsiteY1371" fmla="*/ 5171456 h 5790485"/>
              <a:gd name="connsiteX1372" fmla="*/ 2871407 w 13261896"/>
              <a:gd name="connsiteY1372" fmla="*/ 5157169 h 5790485"/>
              <a:gd name="connsiteX1373" fmla="*/ 2928557 w 13261896"/>
              <a:gd name="connsiteY1373" fmla="*/ 5171456 h 5790485"/>
              <a:gd name="connsiteX1374" fmla="*/ 2647617 w 13261896"/>
              <a:gd name="connsiteY1374" fmla="*/ 5161931 h 5790485"/>
              <a:gd name="connsiteX1375" fmla="*/ 2661904 w 13261896"/>
              <a:gd name="connsiteY1375" fmla="*/ 5161931 h 5790485"/>
              <a:gd name="connsiteX1376" fmla="*/ 2647617 w 13261896"/>
              <a:gd name="connsiteY1376" fmla="*/ 5161931 h 5790485"/>
              <a:gd name="connsiteX1377" fmla="*/ 11685698 w 13261896"/>
              <a:gd name="connsiteY1377" fmla="*/ 5161931 h 5790485"/>
              <a:gd name="connsiteX1378" fmla="*/ 11652361 w 13261896"/>
              <a:gd name="connsiteY1378" fmla="*/ 5214319 h 5790485"/>
              <a:gd name="connsiteX1379" fmla="*/ 11680936 w 13261896"/>
              <a:gd name="connsiteY1379" fmla="*/ 5214319 h 5790485"/>
              <a:gd name="connsiteX1380" fmla="*/ 11804761 w 13261896"/>
              <a:gd name="connsiteY1380" fmla="*/ 5171456 h 5790485"/>
              <a:gd name="connsiteX1381" fmla="*/ 11799998 w 13261896"/>
              <a:gd name="connsiteY1381" fmla="*/ 5200031 h 5790485"/>
              <a:gd name="connsiteX1382" fmla="*/ 11876150 w 13261896"/>
              <a:gd name="connsiteY1382" fmla="*/ 5166694 h 5790485"/>
              <a:gd name="connsiteX1383" fmla="*/ 11885675 w 13261896"/>
              <a:gd name="connsiteY1383" fmla="*/ 5261944 h 5790485"/>
              <a:gd name="connsiteX1384" fmla="*/ 11880913 w 13261896"/>
              <a:gd name="connsiteY1384" fmla="*/ 5304759 h 5790485"/>
              <a:gd name="connsiteX1385" fmla="*/ 11847623 w 13261896"/>
              <a:gd name="connsiteY1385" fmla="*/ 5309521 h 5790485"/>
              <a:gd name="connsiteX1386" fmla="*/ 11895200 w 13261896"/>
              <a:gd name="connsiteY1386" fmla="*/ 5342859 h 5790485"/>
              <a:gd name="connsiteX1387" fmla="*/ 11895200 w 13261896"/>
              <a:gd name="connsiteY1387" fmla="*/ 5357146 h 5790485"/>
              <a:gd name="connsiteX1388" fmla="*/ 11561873 w 13261896"/>
              <a:gd name="connsiteY1388" fmla="*/ 5209556 h 5790485"/>
              <a:gd name="connsiteX1389" fmla="*/ 11685698 w 13261896"/>
              <a:gd name="connsiteY1389" fmla="*/ 5152406 h 5790485"/>
              <a:gd name="connsiteX1390" fmla="*/ 11685698 w 13261896"/>
              <a:gd name="connsiteY1390" fmla="*/ 5161931 h 5790485"/>
              <a:gd name="connsiteX1391" fmla="*/ 10957131 w 13261896"/>
              <a:gd name="connsiteY1391" fmla="*/ 5166694 h 5790485"/>
              <a:gd name="connsiteX1392" fmla="*/ 10976181 w 13261896"/>
              <a:gd name="connsiteY1392" fmla="*/ 5214319 h 5790485"/>
              <a:gd name="connsiteX1393" fmla="*/ 11004756 w 13261896"/>
              <a:gd name="connsiteY1393" fmla="*/ 5185744 h 5790485"/>
              <a:gd name="connsiteX1394" fmla="*/ 11028569 w 13261896"/>
              <a:gd name="connsiteY1394" fmla="*/ 5185744 h 5790485"/>
              <a:gd name="connsiteX1395" fmla="*/ 11085719 w 13261896"/>
              <a:gd name="connsiteY1395" fmla="*/ 5228606 h 5790485"/>
              <a:gd name="connsiteX1396" fmla="*/ 11080956 w 13261896"/>
              <a:gd name="connsiteY1396" fmla="*/ 5238131 h 5790485"/>
              <a:gd name="connsiteX1397" fmla="*/ 11033331 w 13261896"/>
              <a:gd name="connsiteY1397" fmla="*/ 5228606 h 5790485"/>
              <a:gd name="connsiteX1398" fmla="*/ 10904744 w 13261896"/>
              <a:gd name="connsiteY1398" fmla="*/ 5285756 h 5790485"/>
              <a:gd name="connsiteX1399" fmla="*/ 10842831 w 13261896"/>
              <a:gd name="connsiteY1399" fmla="*/ 5276231 h 5790485"/>
              <a:gd name="connsiteX1400" fmla="*/ 10838069 w 13261896"/>
              <a:gd name="connsiteY1400" fmla="*/ 5257181 h 5790485"/>
              <a:gd name="connsiteX1401" fmla="*/ 10871406 w 13261896"/>
              <a:gd name="connsiteY1401" fmla="*/ 5166694 h 5790485"/>
              <a:gd name="connsiteX1402" fmla="*/ 10904744 w 13261896"/>
              <a:gd name="connsiteY1402" fmla="*/ 5152406 h 5790485"/>
              <a:gd name="connsiteX1403" fmla="*/ 10957131 w 13261896"/>
              <a:gd name="connsiteY1403" fmla="*/ 5166694 h 5790485"/>
              <a:gd name="connsiteX1404" fmla="*/ 1576197 w 13261896"/>
              <a:gd name="connsiteY1404" fmla="*/ 5204794 h 5790485"/>
              <a:gd name="connsiteX1405" fmla="*/ 1495235 w 13261896"/>
              <a:gd name="connsiteY1405" fmla="*/ 5152406 h 5790485"/>
              <a:gd name="connsiteX1406" fmla="*/ 1576197 w 13261896"/>
              <a:gd name="connsiteY1406" fmla="*/ 5204794 h 5790485"/>
              <a:gd name="connsiteX1407" fmla="*/ 2799969 w 13261896"/>
              <a:gd name="connsiteY1407" fmla="*/ 5157169 h 5790485"/>
              <a:gd name="connsiteX1408" fmla="*/ 2857119 w 13261896"/>
              <a:gd name="connsiteY1408" fmla="*/ 5157169 h 5790485"/>
              <a:gd name="connsiteX1409" fmla="*/ 2799969 w 13261896"/>
              <a:gd name="connsiteY1409" fmla="*/ 5157169 h 5790485"/>
              <a:gd name="connsiteX1410" fmla="*/ 1428560 w 13261896"/>
              <a:gd name="connsiteY1410" fmla="*/ 5147644 h 5790485"/>
              <a:gd name="connsiteX1411" fmla="*/ 1495235 w 13261896"/>
              <a:gd name="connsiteY1411" fmla="*/ 5176219 h 5790485"/>
              <a:gd name="connsiteX1412" fmla="*/ 1523810 w 13261896"/>
              <a:gd name="connsiteY1412" fmla="*/ 5214319 h 5790485"/>
              <a:gd name="connsiteX1413" fmla="*/ 1480947 w 13261896"/>
              <a:gd name="connsiteY1413" fmla="*/ 5185744 h 5790485"/>
              <a:gd name="connsiteX1414" fmla="*/ 1447610 w 13261896"/>
              <a:gd name="connsiteY1414" fmla="*/ 5176219 h 5790485"/>
              <a:gd name="connsiteX1415" fmla="*/ 1409510 w 13261896"/>
              <a:gd name="connsiteY1415" fmla="*/ 5147644 h 5790485"/>
              <a:gd name="connsiteX1416" fmla="*/ 1428560 w 13261896"/>
              <a:gd name="connsiteY1416" fmla="*/ 5147644 h 5790485"/>
              <a:gd name="connsiteX1417" fmla="*/ 12647581 w 13261896"/>
              <a:gd name="connsiteY1417" fmla="*/ 5190506 h 5790485"/>
              <a:gd name="connsiteX1418" fmla="*/ 12642819 w 13261896"/>
              <a:gd name="connsiteY1418" fmla="*/ 5200031 h 5790485"/>
              <a:gd name="connsiteX1419" fmla="*/ 12604766 w 13261896"/>
              <a:gd name="connsiteY1419" fmla="*/ 5171456 h 5790485"/>
              <a:gd name="connsiteX1420" fmla="*/ 12604766 w 13261896"/>
              <a:gd name="connsiteY1420" fmla="*/ 5142881 h 5790485"/>
              <a:gd name="connsiteX1421" fmla="*/ 12647581 w 13261896"/>
              <a:gd name="connsiteY1421" fmla="*/ 5190506 h 5790485"/>
              <a:gd name="connsiteX1422" fmla="*/ 11342846 w 13261896"/>
              <a:gd name="connsiteY1422" fmla="*/ 5204794 h 5790485"/>
              <a:gd name="connsiteX1423" fmla="*/ 11333321 w 13261896"/>
              <a:gd name="connsiteY1423" fmla="*/ 5190506 h 5790485"/>
              <a:gd name="connsiteX1424" fmla="*/ 11371421 w 13261896"/>
              <a:gd name="connsiteY1424" fmla="*/ 5161931 h 5790485"/>
              <a:gd name="connsiteX1425" fmla="*/ 11423808 w 13261896"/>
              <a:gd name="connsiteY1425" fmla="*/ 5142881 h 5790485"/>
              <a:gd name="connsiteX1426" fmla="*/ 11342846 w 13261896"/>
              <a:gd name="connsiteY1426" fmla="*/ 5204794 h 5790485"/>
              <a:gd name="connsiteX1427" fmla="*/ 11214259 w 13261896"/>
              <a:gd name="connsiteY1427" fmla="*/ 5152406 h 5790485"/>
              <a:gd name="connsiteX1428" fmla="*/ 11247596 w 13261896"/>
              <a:gd name="connsiteY1428" fmla="*/ 5142881 h 5790485"/>
              <a:gd name="connsiteX1429" fmla="*/ 11285696 w 13261896"/>
              <a:gd name="connsiteY1429" fmla="*/ 5171456 h 5790485"/>
              <a:gd name="connsiteX1430" fmla="*/ 11252359 w 13261896"/>
              <a:gd name="connsiteY1430" fmla="*/ 5228606 h 5790485"/>
              <a:gd name="connsiteX1431" fmla="*/ 11176159 w 13261896"/>
              <a:gd name="connsiteY1431" fmla="*/ 5190506 h 5790485"/>
              <a:gd name="connsiteX1432" fmla="*/ 11095244 w 13261896"/>
              <a:gd name="connsiteY1432" fmla="*/ 5214319 h 5790485"/>
              <a:gd name="connsiteX1433" fmla="*/ 11085719 w 13261896"/>
              <a:gd name="connsiteY1433" fmla="*/ 5200031 h 5790485"/>
              <a:gd name="connsiteX1434" fmla="*/ 11119009 w 13261896"/>
              <a:gd name="connsiteY1434" fmla="*/ 5166694 h 5790485"/>
              <a:gd name="connsiteX1435" fmla="*/ 11185684 w 13261896"/>
              <a:gd name="connsiteY1435" fmla="*/ 5142881 h 5790485"/>
              <a:gd name="connsiteX1436" fmla="*/ 11214259 w 13261896"/>
              <a:gd name="connsiteY1436" fmla="*/ 5152406 h 5790485"/>
              <a:gd name="connsiteX1437" fmla="*/ 2785682 w 13261896"/>
              <a:gd name="connsiteY1437" fmla="*/ 5142881 h 5790485"/>
              <a:gd name="connsiteX1438" fmla="*/ 2785682 w 13261896"/>
              <a:gd name="connsiteY1438" fmla="*/ 5157169 h 5790485"/>
              <a:gd name="connsiteX1439" fmla="*/ 2733294 w 13261896"/>
              <a:gd name="connsiteY1439" fmla="*/ 5157169 h 5790485"/>
              <a:gd name="connsiteX1440" fmla="*/ 2738057 w 13261896"/>
              <a:gd name="connsiteY1440" fmla="*/ 5142881 h 5790485"/>
              <a:gd name="connsiteX1441" fmla="*/ 2785682 w 13261896"/>
              <a:gd name="connsiteY1441" fmla="*/ 5142881 h 5790485"/>
              <a:gd name="connsiteX1442" fmla="*/ 2723769 w 13261896"/>
              <a:gd name="connsiteY1442" fmla="*/ 5142881 h 5790485"/>
              <a:gd name="connsiteX1443" fmla="*/ 2723769 w 13261896"/>
              <a:gd name="connsiteY1443" fmla="*/ 5157169 h 5790485"/>
              <a:gd name="connsiteX1444" fmla="*/ 2671429 w 13261896"/>
              <a:gd name="connsiteY1444" fmla="*/ 5161931 h 5790485"/>
              <a:gd name="connsiteX1445" fmla="*/ 2695242 w 13261896"/>
              <a:gd name="connsiteY1445" fmla="*/ 5142881 h 5790485"/>
              <a:gd name="connsiteX1446" fmla="*/ 2723769 w 13261896"/>
              <a:gd name="connsiteY1446" fmla="*/ 5142881 h 5790485"/>
              <a:gd name="connsiteX1447" fmla="*/ 2195227 w 13261896"/>
              <a:gd name="connsiteY1447" fmla="*/ 5200031 h 5790485"/>
              <a:gd name="connsiteX1448" fmla="*/ 2195227 w 13261896"/>
              <a:gd name="connsiteY1448" fmla="*/ 5219081 h 5790485"/>
              <a:gd name="connsiteX1449" fmla="*/ 2104739 w 13261896"/>
              <a:gd name="connsiteY1449" fmla="*/ 5152406 h 5790485"/>
              <a:gd name="connsiteX1450" fmla="*/ 2109502 w 13261896"/>
              <a:gd name="connsiteY1450" fmla="*/ 5142881 h 5790485"/>
              <a:gd name="connsiteX1451" fmla="*/ 2195227 w 13261896"/>
              <a:gd name="connsiteY1451" fmla="*/ 5200031 h 5790485"/>
              <a:gd name="connsiteX1452" fmla="*/ 2080927 w 13261896"/>
              <a:gd name="connsiteY1452" fmla="*/ 5200031 h 5790485"/>
              <a:gd name="connsiteX1453" fmla="*/ 2080927 w 13261896"/>
              <a:gd name="connsiteY1453" fmla="*/ 5214319 h 5790485"/>
              <a:gd name="connsiteX1454" fmla="*/ 1990439 w 13261896"/>
              <a:gd name="connsiteY1454" fmla="*/ 5142881 h 5790485"/>
              <a:gd name="connsiteX1455" fmla="*/ 2080927 w 13261896"/>
              <a:gd name="connsiteY1455" fmla="*/ 5200031 h 5790485"/>
              <a:gd name="connsiteX1456" fmla="*/ 1585674 w 13261896"/>
              <a:gd name="connsiteY1456" fmla="*/ 5142881 h 5790485"/>
              <a:gd name="connsiteX1457" fmla="*/ 1628537 w 13261896"/>
              <a:gd name="connsiteY1457" fmla="*/ 5190506 h 5790485"/>
              <a:gd name="connsiteX1458" fmla="*/ 1576197 w 13261896"/>
              <a:gd name="connsiteY1458" fmla="*/ 5142881 h 5790485"/>
              <a:gd name="connsiteX1459" fmla="*/ 1585674 w 13261896"/>
              <a:gd name="connsiteY1459" fmla="*/ 5142881 h 5790485"/>
              <a:gd name="connsiteX1460" fmla="*/ 12514279 w 13261896"/>
              <a:gd name="connsiteY1460" fmla="*/ 5185744 h 5790485"/>
              <a:gd name="connsiteX1461" fmla="*/ 12461891 w 13261896"/>
              <a:gd name="connsiteY1461" fmla="*/ 5138119 h 5790485"/>
              <a:gd name="connsiteX1462" fmla="*/ 12514279 w 13261896"/>
              <a:gd name="connsiteY1462" fmla="*/ 5185744 h 5790485"/>
              <a:gd name="connsiteX1463" fmla="*/ 12352354 w 13261896"/>
              <a:gd name="connsiteY1463" fmla="*/ 5176219 h 5790485"/>
              <a:gd name="connsiteX1464" fmla="*/ 12299966 w 13261896"/>
              <a:gd name="connsiteY1464" fmla="*/ 5157169 h 5790485"/>
              <a:gd name="connsiteX1465" fmla="*/ 12304729 w 13261896"/>
              <a:gd name="connsiteY1465" fmla="*/ 5138119 h 5790485"/>
              <a:gd name="connsiteX1466" fmla="*/ 12352354 w 13261896"/>
              <a:gd name="connsiteY1466" fmla="*/ 5176219 h 5790485"/>
              <a:gd name="connsiteX1467" fmla="*/ 2052352 w 13261896"/>
              <a:gd name="connsiteY1467" fmla="*/ 5138119 h 5790485"/>
              <a:gd name="connsiteX1468" fmla="*/ 2142839 w 13261896"/>
              <a:gd name="connsiteY1468" fmla="*/ 5200031 h 5790485"/>
              <a:gd name="connsiteX1469" fmla="*/ 2142839 w 13261896"/>
              <a:gd name="connsiteY1469" fmla="*/ 5223844 h 5790485"/>
              <a:gd name="connsiteX1470" fmla="*/ 2033302 w 13261896"/>
              <a:gd name="connsiteY1470" fmla="*/ 5147644 h 5790485"/>
              <a:gd name="connsiteX1471" fmla="*/ 2042827 w 13261896"/>
              <a:gd name="connsiteY1471" fmla="*/ 5138119 h 5790485"/>
              <a:gd name="connsiteX1472" fmla="*/ 2052352 w 13261896"/>
              <a:gd name="connsiteY1472" fmla="*/ 5138119 h 5790485"/>
              <a:gd name="connsiteX1473" fmla="*/ 10438067 w 13261896"/>
              <a:gd name="connsiteY1473" fmla="*/ 5190506 h 5790485"/>
              <a:gd name="connsiteX1474" fmla="*/ 10480929 w 13261896"/>
              <a:gd name="connsiteY1474" fmla="*/ 5200031 h 5790485"/>
              <a:gd name="connsiteX1475" fmla="*/ 10623804 w 13261896"/>
              <a:gd name="connsiteY1475" fmla="*/ 5295281 h 5790485"/>
              <a:gd name="connsiteX1476" fmla="*/ 10342817 w 13261896"/>
              <a:gd name="connsiteY1476" fmla="*/ 5133356 h 5790485"/>
              <a:gd name="connsiteX1477" fmla="*/ 10438067 w 13261896"/>
              <a:gd name="connsiteY1477" fmla="*/ 5190506 h 5790485"/>
              <a:gd name="connsiteX1478" fmla="*/ 9852374 w 13261896"/>
              <a:gd name="connsiteY1478" fmla="*/ 5161931 h 5790485"/>
              <a:gd name="connsiteX1479" fmla="*/ 9833324 w 13261896"/>
              <a:gd name="connsiteY1479" fmla="*/ 5161931 h 5790485"/>
              <a:gd name="connsiteX1480" fmla="*/ 9823799 w 13261896"/>
              <a:gd name="connsiteY1480" fmla="*/ 5152406 h 5790485"/>
              <a:gd name="connsiteX1481" fmla="*/ 9852374 w 13261896"/>
              <a:gd name="connsiteY1481" fmla="*/ 5133356 h 5790485"/>
              <a:gd name="connsiteX1482" fmla="*/ 9852374 w 13261896"/>
              <a:gd name="connsiteY1482" fmla="*/ 5161931 h 5790485"/>
              <a:gd name="connsiteX1483" fmla="*/ 1199960 w 13261896"/>
              <a:gd name="connsiteY1483" fmla="*/ 5328571 h 5790485"/>
              <a:gd name="connsiteX1484" fmla="*/ 1104757 w 13261896"/>
              <a:gd name="connsiteY1484" fmla="*/ 5223844 h 5790485"/>
              <a:gd name="connsiteX1485" fmla="*/ 1047607 w 13261896"/>
              <a:gd name="connsiteY1485" fmla="*/ 5185744 h 5790485"/>
              <a:gd name="connsiteX1486" fmla="*/ 1042845 w 13261896"/>
              <a:gd name="connsiteY1486" fmla="*/ 5133356 h 5790485"/>
              <a:gd name="connsiteX1487" fmla="*/ 1199960 w 13261896"/>
              <a:gd name="connsiteY1487" fmla="*/ 5328571 h 5790485"/>
              <a:gd name="connsiteX1488" fmla="*/ 12399979 w 13261896"/>
              <a:gd name="connsiteY1488" fmla="*/ 5209556 h 5790485"/>
              <a:gd name="connsiteX1489" fmla="*/ 12461891 w 13261896"/>
              <a:gd name="connsiteY1489" fmla="*/ 5157169 h 5790485"/>
              <a:gd name="connsiteX1490" fmla="*/ 12399979 w 13261896"/>
              <a:gd name="connsiteY1490" fmla="*/ 5228606 h 5790485"/>
              <a:gd name="connsiteX1491" fmla="*/ 12409504 w 13261896"/>
              <a:gd name="connsiteY1491" fmla="*/ 5228606 h 5790485"/>
              <a:gd name="connsiteX1492" fmla="*/ 12471416 w 13261896"/>
              <a:gd name="connsiteY1492" fmla="*/ 5166694 h 5790485"/>
              <a:gd name="connsiteX1493" fmla="*/ 12509516 w 13261896"/>
              <a:gd name="connsiteY1493" fmla="*/ 5200031 h 5790485"/>
              <a:gd name="connsiteX1494" fmla="*/ 12485704 w 13261896"/>
              <a:gd name="connsiteY1494" fmla="*/ 5228606 h 5790485"/>
              <a:gd name="connsiteX1495" fmla="*/ 12414266 w 13261896"/>
              <a:gd name="connsiteY1495" fmla="*/ 5247656 h 5790485"/>
              <a:gd name="connsiteX1496" fmla="*/ 12395216 w 13261896"/>
              <a:gd name="connsiteY1496" fmla="*/ 5233369 h 5790485"/>
              <a:gd name="connsiteX1497" fmla="*/ 12323779 w 13261896"/>
              <a:gd name="connsiteY1497" fmla="*/ 5128594 h 5790485"/>
              <a:gd name="connsiteX1498" fmla="*/ 12399979 w 13261896"/>
              <a:gd name="connsiteY1498" fmla="*/ 5209556 h 5790485"/>
              <a:gd name="connsiteX1499" fmla="*/ 10376154 w 13261896"/>
              <a:gd name="connsiteY1499" fmla="*/ 5128594 h 5790485"/>
              <a:gd name="connsiteX1500" fmla="*/ 10595229 w 13261896"/>
              <a:gd name="connsiteY1500" fmla="*/ 5214319 h 5790485"/>
              <a:gd name="connsiteX1501" fmla="*/ 10685717 w 13261896"/>
              <a:gd name="connsiteY1501" fmla="*/ 5242894 h 5790485"/>
              <a:gd name="connsiteX1502" fmla="*/ 10738056 w 13261896"/>
              <a:gd name="connsiteY1502" fmla="*/ 5280994 h 5790485"/>
              <a:gd name="connsiteX1503" fmla="*/ 10671429 w 13261896"/>
              <a:gd name="connsiteY1503" fmla="*/ 5295281 h 5790485"/>
              <a:gd name="connsiteX1504" fmla="*/ 10442829 w 13261896"/>
              <a:gd name="connsiteY1504" fmla="*/ 5180981 h 5790485"/>
              <a:gd name="connsiteX1505" fmla="*/ 10352342 w 13261896"/>
              <a:gd name="connsiteY1505" fmla="*/ 5128594 h 5790485"/>
              <a:gd name="connsiteX1506" fmla="*/ 10376154 w 13261896"/>
              <a:gd name="connsiteY1506" fmla="*/ 5128594 h 5790485"/>
              <a:gd name="connsiteX1507" fmla="*/ 11914250 w 13261896"/>
              <a:gd name="connsiteY1507" fmla="*/ 5142881 h 5790485"/>
              <a:gd name="connsiteX1508" fmla="*/ 11976163 w 13261896"/>
              <a:gd name="connsiteY1508" fmla="*/ 5161931 h 5790485"/>
              <a:gd name="connsiteX1509" fmla="*/ 12004738 w 13261896"/>
              <a:gd name="connsiteY1509" fmla="*/ 5209556 h 5790485"/>
              <a:gd name="connsiteX1510" fmla="*/ 11976163 w 13261896"/>
              <a:gd name="connsiteY1510" fmla="*/ 5271469 h 5790485"/>
              <a:gd name="connsiteX1511" fmla="*/ 11966638 w 13261896"/>
              <a:gd name="connsiteY1511" fmla="*/ 5271469 h 5790485"/>
              <a:gd name="connsiteX1512" fmla="*/ 11928538 w 13261896"/>
              <a:gd name="connsiteY1512" fmla="*/ 5276231 h 5790485"/>
              <a:gd name="connsiteX1513" fmla="*/ 11976163 w 13261896"/>
              <a:gd name="connsiteY1513" fmla="*/ 5309521 h 5790485"/>
              <a:gd name="connsiteX1514" fmla="*/ 11957113 w 13261896"/>
              <a:gd name="connsiteY1514" fmla="*/ 5376196 h 5790485"/>
              <a:gd name="connsiteX1515" fmla="*/ 11919013 w 13261896"/>
              <a:gd name="connsiteY1515" fmla="*/ 5295281 h 5790485"/>
              <a:gd name="connsiteX1516" fmla="*/ 11885675 w 13261896"/>
              <a:gd name="connsiteY1516" fmla="*/ 5314284 h 5790485"/>
              <a:gd name="connsiteX1517" fmla="*/ 11895200 w 13261896"/>
              <a:gd name="connsiteY1517" fmla="*/ 5261944 h 5790485"/>
              <a:gd name="connsiteX1518" fmla="*/ 11885675 w 13261896"/>
              <a:gd name="connsiteY1518" fmla="*/ 5171456 h 5790485"/>
              <a:gd name="connsiteX1519" fmla="*/ 11899963 w 13261896"/>
              <a:gd name="connsiteY1519" fmla="*/ 5123831 h 5790485"/>
              <a:gd name="connsiteX1520" fmla="*/ 11914250 w 13261896"/>
              <a:gd name="connsiteY1520" fmla="*/ 5142881 h 5790485"/>
              <a:gd name="connsiteX1521" fmla="*/ 11552348 w 13261896"/>
              <a:gd name="connsiteY1521" fmla="*/ 5180981 h 5790485"/>
              <a:gd name="connsiteX1522" fmla="*/ 11552348 w 13261896"/>
              <a:gd name="connsiteY1522" fmla="*/ 5204794 h 5790485"/>
              <a:gd name="connsiteX1523" fmla="*/ 11538061 w 13261896"/>
              <a:gd name="connsiteY1523" fmla="*/ 5209556 h 5790485"/>
              <a:gd name="connsiteX1524" fmla="*/ 11476196 w 13261896"/>
              <a:gd name="connsiteY1524" fmla="*/ 5180981 h 5790485"/>
              <a:gd name="connsiteX1525" fmla="*/ 11466671 w 13261896"/>
              <a:gd name="connsiteY1525" fmla="*/ 5185744 h 5790485"/>
              <a:gd name="connsiteX1526" fmla="*/ 11428571 w 13261896"/>
              <a:gd name="connsiteY1526" fmla="*/ 5185744 h 5790485"/>
              <a:gd name="connsiteX1527" fmla="*/ 11371421 w 13261896"/>
              <a:gd name="connsiteY1527" fmla="*/ 5228606 h 5790485"/>
              <a:gd name="connsiteX1528" fmla="*/ 11357133 w 13261896"/>
              <a:gd name="connsiteY1528" fmla="*/ 5228606 h 5790485"/>
              <a:gd name="connsiteX1529" fmla="*/ 11352371 w 13261896"/>
              <a:gd name="connsiteY1529" fmla="*/ 5219081 h 5790485"/>
              <a:gd name="connsiteX1530" fmla="*/ 11438096 w 13261896"/>
              <a:gd name="connsiteY1530" fmla="*/ 5133356 h 5790485"/>
              <a:gd name="connsiteX1531" fmla="*/ 11457146 w 13261896"/>
              <a:gd name="connsiteY1531" fmla="*/ 5123831 h 5790485"/>
              <a:gd name="connsiteX1532" fmla="*/ 11552348 w 13261896"/>
              <a:gd name="connsiteY1532" fmla="*/ 5180981 h 5790485"/>
              <a:gd name="connsiteX1533" fmla="*/ 1804749 w 13261896"/>
              <a:gd name="connsiteY1533" fmla="*/ 5223844 h 5790485"/>
              <a:gd name="connsiteX1534" fmla="*/ 1790462 w 13261896"/>
              <a:gd name="connsiteY1534" fmla="*/ 5233369 h 5790485"/>
              <a:gd name="connsiteX1535" fmla="*/ 1814274 w 13261896"/>
              <a:gd name="connsiteY1535" fmla="*/ 5276231 h 5790485"/>
              <a:gd name="connsiteX1536" fmla="*/ 1799987 w 13261896"/>
              <a:gd name="connsiteY1536" fmla="*/ 5276231 h 5790485"/>
              <a:gd name="connsiteX1537" fmla="*/ 1761887 w 13261896"/>
              <a:gd name="connsiteY1537" fmla="*/ 5228606 h 5790485"/>
              <a:gd name="connsiteX1538" fmla="*/ 1709499 w 13261896"/>
              <a:gd name="connsiteY1538" fmla="*/ 5147644 h 5790485"/>
              <a:gd name="connsiteX1539" fmla="*/ 1709499 w 13261896"/>
              <a:gd name="connsiteY1539" fmla="*/ 5119069 h 5790485"/>
              <a:gd name="connsiteX1540" fmla="*/ 1804749 w 13261896"/>
              <a:gd name="connsiteY1540" fmla="*/ 5223844 h 5790485"/>
              <a:gd name="connsiteX1541" fmla="*/ 3423809 w 13261896"/>
              <a:gd name="connsiteY1541" fmla="*/ 5252419 h 5790485"/>
              <a:gd name="connsiteX1542" fmla="*/ 3547586 w 13261896"/>
              <a:gd name="connsiteY1542" fmla="*/ 5219081 h 5790485"/>
              <a:gd name="connsiteX1543" fmla="*/ 3409521 w 13261896"/>
              <a:gd name="connsiteY1543" fmla="*/ 5266706 h 5790485"/>
              <a:gd name="connsiteX1544" fmla="*/ 2742819 w 13261896"/>
              <a:gd name="connsiteY1544" fmla="*/ 5123831 h 5790485"/>
              <a:gd name="connsiteX1545" fmla="*/ 2633329 w 13261896"/>
              <a:gd name="connsiteY1545" fmla="*/ 5152406 h 5790485"/>
              <a:gd name="connsiteX1546" fmla="*/ 2628567 w 13261896"/>
              <a:gd name="connsiteY1546" fmla="*/ 5142881 h 5790485"/>
              <a:gd name="connsiteX1547" fmla="*/ 2757107 w 13261896"/>
              <a:gd name="connsiteY1547" fmla="*/ 5114306 h 5790485"/>
              <a:gd name="connsiteX1548" fmla="*/ 3423809 w 13261896"/>
              <a:gd name="connsiteY1548" fmla="*/ 5252419 h 5790485"/>
              <a:gd name="connsiteX1549" fmla="*/ 11423808 w 13261896"/>
              <a:gd name="connsiteY1549" fmla="*/ 5109544 h 5790485"/>
              <a:gd name="connsiteX1550" fmla="*/ 11428571 w 13261896"/>
              <a:gd name="connsiteY1550" fmla="*/ 5128594 h 5790485"/>
              <a:gd name="connsiteX1551" fmla="*/ 11323796 w 13261896"/>
              <a:gd name="connsiteY1551" fmla="*/ 5185744 h 5790485"/>
              <a:gd name="connsiteX1552" fmla="*/ 11309508 w 13261896"/>
              <a:gd name="connsiteY1552" fmla="*/ 5185744 h 5790485"/>
              <a:gd name="connsiteX1553" fmla="*/ 11390471 w 13261896"/>
              <a:gd name="connsiteY1553" fmla="*/ 5109544 h 5790485"/>
              <a:gd name="connsiteX1554" fmla="*/ 11423808 w 13261896"/>
              <a:gd name="connsiteY1554" fmla="*/ 5109544 h 5790485"/>
              <a:gd name="connsiteX1555" fmla="*/ 2595229 w 13261896"/>
              <a:gd name="connsiteY1555" fmla="*/ 5157169 h 5790485"/>
              <a:gd name="connsiteX1556" fmla="*/ 2561892 w 13261896"/>
              <a:gd name="connsiteY1556" fmla="*/ 5138119 h 5790485"/>
              <a:gd name="connsiteX1557" fmla="*/ 2561892 w 13261896"/>
              <a:gd name="connsiteY1557" fmla="*/ 5123831 h 5790485"/>
              <a:gd name="connsiteX1558" fmla="*/ 2609517 w 13261896"/>
              <a:gd name="connsiteY1558" fmla="*/ 5109544 h 5790485"/>
              <a:gd name="connsiteX1559" fmla="*/ 2595229 w 13261896"/>
              <a:gd name="connsiteY1559" fmla="*/ 5157169 h 5790485"/>
              <a:gd name="connsiteX1560" fmla="*/ 3566636 w 13261896"/>
              <a:gd name="connsiteY1560" fmla="*/ 5119069 h 5790485"/>
              <a:gd name="connsiteX1561" fmla="*/ 3538061 w 13261896"/>
              <a:gd name="connsiteY1561" fmla="*/ 5104781 h 5790485"/>
              <a:gd name="connsiteX1562" fmla="*/ 3566636 w 13261896"/>
              <a:gd name="connsiteY1562" fmla="*/ 5119069 h 5790485"/>
              <a:gd name="connsiteX1563" fmla="*/ 2661904 w 13261896"/>
              <a:gd name="connsiteY1563" fmla="*/ 5104781 h 5790485"/>
              <a:gd name="connsiteX1564" fmla="*/ 2700004 w 13261896"/>
              <a:gd name="connsiteY1564" fmla="*/ 5104781 h 5790485"/>
              <a:gd name="connsiteX1565" fmla="*/ 2614279 w 13261896"/>
              <a:gd name="connsiteY1565" fmla="*/ 5138119 h 5790485"/>
              <a:gd name="connsiteX1566" fmla="*/ 2633329 w 13261896"/>
              <a:gd name="connsiteY1566" fmla="*/ 5166694 h 5790485"/>
              <a:gd name="connsiteX1567" fmla="*/ 2604754 w 13261896"/>
              <a:gd name="connsiteY1567" fmla="*/ 5138119 h 5790485"/>
              <a:gd name="connsiteX1568" fmla="*/ 2680954 w 13261896"/>
              <a:gd name="connsiteY1568" fmla="*/ 5104781 h 5790485"/>
              <a:gd name="connsiteX1569" fmla="*/ 2661904 w 13261896"/>
              <a:gd name="connsiteY1569" fmla="*/ 5104781 h 5790485"/>
              <a:gd name="connsiteX1570" fmla="*/ 11680936 w 13261896"/>
              <a:gd name="connsiteY1570" fmla="*/ 5138119 h 5790485"/>
              <a:gd name="connsiteX1571" fmla="*/ 11566636 w 13261896"/>
              <a:gd name="connsiteY1571" fmla="*/ 5190506 h 5790485"/>
              <a:gd name="connsiteX1572" fmla="*/ 11538061 w 13261896"/>
              <a:gd name="connsiteY1572" fmla="*/ 5147644 h 5790485"/>
              <a:gd name="connsiteX1573" fmla="*/ 11699986 w 13261896"/>
              <a:gd name="connsiteY1573" fmla="*/ 5095256 h 5790485"/>
              <a:gd name="connsiteX1574" fmla="*/ 11680936 w 13261896"/>
              <a:gd name="connsiteY1574" fmla="*/ 5138119 h 5790485"/>
              <a:gd name="connsiteX1575" fmla="*/ 6999970 w 13261896"/>
              <a:gd name="connsiteY1575" fmla="*/ 5109544 h 5790485"/>
              <a:gd name="connsiteX1576" fmla="*/ 7004733 w 13261896"/>
              <a:gd name="connsiteY1576" fmla="*/ 5090494 h 5790485"/>
              <a:gd name="connsiteX1577" fmla="*/ 6999970 w 13261896"/>
              <a:gd name="connsiteY1577" fmla="*/ 5109544 h 5790485"/>
              <a:gd name="connsiteX1578" fmla="*/ 3909489 w 13261896"/>
              <a:gd name="connsiteY1578" fmla="*/ 5133356 h 5790485"/>
              <a:gd name="connsiteX1579" fmla="*/ 3904726 w 13261896"/>
              <a:gd name="connsiteY1579" fmla="*/ 5090494 h 5790485"/>
              <a:gd name="connsiteX1580" fmla="*/ 3909489 w 13261896"/>
              <a:gd name="connsiteY1580" fmla="*/ 5133356 h 5790485"/>
              <a:gd name="connsiteX1581" fmla="*/ 12580954 w 13261896"/>
              <a:gd name="connsiteY1581" fmla="*/ 5138119 h 5790485"/>
              <a:gd name="connsiteX1582" fmla="*/ 12595241 w 13261896"/>
              <a:gd name="connsiteY1582" fmla="*/ 5128594 h 5790485"/>
              <a:gd name="connsiteX1583" fmla="*/ 12595241 w 13261896"/>
              <a:gd name="connsiteY1583" fmla="*/ 5171456 h 5790485"/>
              <a:gd name="connsiteX1584" fmla="*/ 12528566 w 13261896"/>
              <a:gd name="connsiteY1584" fmla="*/ 5266706 h 5790485"/>
              <a:gd name="connsiteX1585" fmla="*/ 12490466 w 13261896"/>
              <a:gd name="connsiteY1585" fmla="*/ 5242894 h 5790485"/>
              <a:gd name="connsiteX1586" fmla="*/ 12519041 w 13261896"/>
              <a:gd name="connsiteY1586" fmla="*/ 5209556 h 5790485"/>
              <a:gd name="connsiteX1587" fmla="*/ 12528566 w 13261896"/>
              <a:gd name="connsiteY1587" fmla="*/ 5228606 h 5790485"/>
              <a:gd name="connsiteX1588" fmla="*/ 12538091 w 13261896"/>
              <a:gd name="connsiteY1588" fmla="*/ 5223844 h 5790485"/>
              <a:gd name="connsiteX1589" fmla="*/ 12528566 w 13261896"/>
              <a:gd name="connsiteY1589" fmla="*/ 5209556 h 5790485"/>
              <a:gd name="connsiteX1590" fmla="*/ 12561904 w 13261896"/>
              <a:gd name="connsiteY1590" fmla="*/ 5123831 h 5790485"/>
              <a:gd name="connsiteX1591" fmla="*/ 12552379 w 13261896"/>
              <a:gd name="connsiteY1591" fmla="*/ 5085731 h 5790485"/>
              <a:gd name="connsiteX1592" fmla="*/ 12580954 w 13261896"/>
              <a:gd name="connsiteY1592" fmla="*/ 5138119 h 5790485"/>
              <a:gd name="connsiteX1593" fmla="*/ 12600004 w 13261896"/>
              <a:gd name="connsiteY1593" fmla="*/ 5119069 h 5790485"/>
              <a:gd name="connsiteX1594" fmla="*/ 12585716 w 13261896"/>
              <a:gd name="connsiteY1594" fmla="*/ 5123831 h 5790485"/>
              <a:gd name="connsiteX1595" fmla="*/ 12585716 w 13261896"/>
              <a:gd name="connsiteY1595" fmla="*/ 5080969 h 5790485"/>
              <a:gd name="connsiteX1596" fmla="*/ 12600004 w 13261896"/>
              <a:gd name="connsiteY1596" fmla="*/ 5104781 h 5790485"/>
              <a:gd name="connsiteX1597" fmla="*/ 12600004 w 13261896"/>
              <a:gd name="connsiteY1597" fmla="*/ 5119069 h 5790485"/>
              <a:gd name="connsiteX1598" fmla="*/ 3452384 w 13261896"/>
              <a:gd name="connsiteY1598" fmla="*/ 5142881 h 5790485"/>
              <a:gd name="connsiteX1599" fmla="*/ 3414284 w 13261896"/>
              <a:gd name="connsiteY1599" fmla="*/ 5119069 h 5790485"/>
              <a:gd name="connsiteX1600" fmla="*/ 3457146 w 13261896"/>
              <a:gd name="connsiteY1600" fmla="*/ 5180981 h 5790485"/>
              <a:gd name="connsiteX1601" fmla="*/ 3399996 w 13261896"/>
              <a:gd name="connsiteY1601" fmla="*/ 5123831 h 5790485"/>
              <a:gd name="connsiteX1602" fmla="*/ 3442859 w 13261896"/>
              <a:gd name="connsiteY1602" fmla="*/ 5190506 h 5790485"/>
              <a:gd name="connsiteX1603" fmla="*/ 3399996 w 13261896"/>
              <a:gd name="connsiteY1603" fmla="*/ 5138119 h 5790485"/>
              <a:gd name="connsiteX1604" fmla="*/ 3395234 w 13261896"/>
              <a:gd name="connsiteY1604" fmla="*/ 5080969 h 5790485"/>
              <a:gd name="connsiteX1605" fmla="*/ 3452384 w 13261896"/>
              <a:gd name="connsiteY1605" fmla="*/ 5142881 h 5790485"/>
              <a:gd name="connsiteX1606" fmla="*/ 2790444 w 13261896"/>
              <a:gd name="connsiteY1606" fmla="*/ 5090494 h 5790485"/>
              <a:gd name="connsiteX1607" fmla="*/ 2709529 w 13261896"/>
              <a:gd name="connsiteY1607" fmla="*/ 5085731 h 5790485"/>
              <a:gd name="connsiteX1608" fmla="*/ 2547604 w 13261896"/>
              <a:gd name="connsiteY1608" fmla="*/ 5128594 h 5790485"/>
              <a:gd name="connsiteX1609" fmla="*/ 2814257 w 13261896"/>
              <a:gd name="connsiteY1609" fmla="*/ 5271469 h 5790485"/>
              <a:gd name="connsiteX1610" fmla="*/ 2652379 w 13261896"/>
              <a:gd name="connsiteY1610" fmla="*/ 5352384 h 5790485"/>
              <a:gd name="connsiteX1611" fmla="*/ 2561892 w 13261896"/>
              <a:gd name="connsiteY1611" fmla="*/ 5342859 h 5790485"/>
              <a:gd name="connsiteX1612" fmla="*/ 2628567 w 13261896"/>
              <a:gd name="connsiteY1612" fmla="*/ 5347621 h 5790485"/>
              <a:gd name="connsiteX1613" fmla="*/ 2804732 w 13261896"/>
              <a:gd name="connsiteY1613" fmla="*/ 5271469 h 5790485"/>
              <a:gd name="connsiteX1614" fmla="*/ 2538079 w 13261896"/>
              <a:gd name="connsiteY1614" fmla="*/ 5128594 h 5790485"/>
              <a:gd name="connsiteX1615" fmla="*/ 2676192 w 13261896"/>
              <a:gd name="connsiteY1615" fmla="*/ 5080969 h 5790485"/>
              <a:gd name="connsiteX1616" fmla="*/ 2790444 w 13261896"/>
              <a:gd name="connsiteY1616" fmla="*/ 5090494 h 5790485"/>
              <a:gd name="connsiteX1617" fmla="*/ 1976152 w 13261896"/>
              <a:gd name="connsiteY1617" fmla="*/ 5128594 h 5790485"/>
              <a:gd name="connsiteX1618" fmla="*/ 1976152 w 13261896"/>
              <a:gd name="connsiteY1618" fmla="*/ 5142881 h 5790485"/>
              <a:gd name="connsiteX1619" fmla="*/ 1899999 w 13261896"/>
              <a:gd name="connsiteY1619" fmla="*/ 5090494 h 5790485"/>
              <a:gd name="connsiteX1620" fmla="*/ 1904762 w 13261896"/>
              <a:gd name="connsiteY1620" fmla="*/ 5080969 h 5790485"/>
              <a:gd name="connsiteX1621" fmla="*/ 1976152 w 13261896"/>
              <a:gd name="connsiteY1621" fmla="*/ 5128594 h 5790485"/>
              <a:gd name="connsiteX1622" fmla="*/ 10066639 w 13261896"/>
              <a:gd name="connsiteY1622" fmla="*/ 5171456 h 5790485"/>
              <a:gd name="connsiteX1623" fmla="*/ 10028539 w 13261896"/>
              <a:gd name="connsiteY1623" fmla="*/ 5266706 h 5790485"/>
              <a:gd name="connsiteX1624" fmla="*/ 10052352 w 13261896"/>
              <a:gd name="connsiteY1624" fmla="*/ 5209556 h 5790485"/>
              <a:gd name="connsiteX1625" fmla="*/ 10023777 w 13261896"/>
              <a:gd name="connsiteY1625" fmla="*/ 5171456 h 5790485"/>
              <a:gd name="connsiteX1626" fmla="*/ 10033302 w 13261896"/>
              <a:gd name="connsiteY1626" fmla="*/ 5147644 h 5790485"/>
              <a:gd name="connsiteX1627" fmla="*/ 10014252 w 13261896"/>
              <a:gd name="connsiteY1627" fmla="*/ 5138119 h 5790485"/>
              <a:gd name="connsiteX1628" fmla="*/ 10023777 w 13261896"/>
              <a:gd name="connsiteY1628" fmla="*/ 5104781 h 5790485"/>
              <a:gd name="connsiteX1629" fmla="*/ 10014252 w 13261896"/>
              <a:gd name="connsiteY1629" fmla="*/ 5085731 h 5790485"/>
              <a:gd name="connsiteX1630" fmla="*/ 10023777 w 13261896"/>
              <a:gd name="connsiteY1630" fmla="*/ 5071444 h 5790485"/>
              <a:gd name="connsiteX1631" fmla="*/ 10066639 w 13261896"/>
              <a:gd name="connsiteY1631" fmla="*/ 5171456 h 5790485"/>
              <a:gd name="connsiteX1632" fmla="*/ 1099995 w 13261896"/>
              <a:gd name="connsiteY1632" fmla="*/ 5133356 h 5790485"/>
              <a:gd name="connsiteX1633" fmla="*/ 1090470 w 13261896"/>
              <a:gd name="connsiteY1633" fmla="*/ 5114306 h 5790485"/>
              <a:gd name="connsiteX1634" fmla="*/ 1095232 w 13261896"/>
              <a:gd name="connsiteY1634" fmla="*/ 5071444 h 5790485"/>
              <a:gd name="connsiteX1635" fmla="*/ 1099995 w 13261896"/>
              <a:gd name="connsiteY1635" fmla="*/ 5133356 h 5790485"/>
              <a:gd name="connsiteX1636" fmla="*/ 3652361 w 13261896"/>
              <a:gd name="connsiteY1636" fmla="*/ 5119069 h 5790485"/>
              <a:gd name="connsiteX1637" fmla="*/ 3661886 w 13261896"/>
              <a:gd name="connsiteY1637" fmla="*/ 5147644 h 5790485"/>
              <a:gd name="connsiteX1638" fmla="*/ 3709511 w 13261896"/>
              <a:gd name="connsiteY1638" fmla="*/ 5200031 h 5790485"/>
              <a:gd name="connsiteX1639" fmla="*/ 3757136 w 13261896"/>
              <a:gd name="connsiteY1639" fmla="*/ 5299996 h 5790485"/>
              <a:gd name="connsiteX1640" fmla="*/ 3747611 w 13261896"/>
              <a:gd name="connsiteY1640" fmla="*/ 5304759 h 5790485"/>
              <a:gd name="connsiteX1641" fmla="*/ 3647599 w 13261896"/>
              <a:gd name="connsiteY1641" fmla="*/ 5219081 h 5790485"/>
              <a:gd name="connsiteX1642" fmla="*/ 3590449 w 13261896"/>
              <a:gd name="connsiteY1642" fmla="*/ 5214319 h 5790485"/>
              <a:gd name="connsiteX1643" fmla="*/ 3561874 w 13261896"/>
              <a:gd name="connsiteY1643" fmla="*/ 5147644 h 5790485"/>
              <a:gd name="connsiteX1644" fmla="*/ 3595211 w 13261896"/>
              <a:gd name="connsiteY1644" fmla="*/ 5152406 h 5790485"/>
              <a:gd name="connsiteX1645" fmla="*/ 3576161 w 13261896"/>
              <a:gd name="connsiteY1645" fmla="*/ 5123831 h 5790485"/>
              <a:gd name="connsiteX1646" fmla="*/ 3633311 w 13261896"/>
              <a:gd name="connsiteY1646" fmla="*/ 5157169 h 5790485"/>
              <a:gd name="connsiteX1647" fmla="*/ 3638074 w 13261896"/>
              <a:gd name="connsiteY1647" fmla="*/ 5142881 h 5790485"/>
              <a:gd name="connsiteX1648" fmla="*/ 3633311 w 13261896"/>
              <a:gd name="connsiteY1648" fmla="*/ 5133356 h 5790485"/>
              <a:gd name="connsiteX1649" fmla="*/ 3538061 w 13261896"/>
              <a:gd name="connsiteY1649" fmla="*/ 5071444 h 5790485"/>
              <a:gd name="connsiteX1650" fmla="*/ 3590449 w 13261896"/>
              <a:gd name="connsiteY1650" fmla="*/ 5085731 h 5790485"/>
              <a:gd name="connsiteX1651" fmla="*/ 3599974 w 13261896"/>
              <a:gd name="connsiteY1651" fmla="*/ 5061919 h 5790485"/>
              <a:gd name="connsiteX1652" fmla="*/ 3652361 w 13261896"/>
              <a:gd name="connsiteY1652" fmla="*/ 5119069 h 5790485"/>
              <a:gd name="connsiteX1653" fmla="*/ 10695242 w 13261896"/>
              <a:gd name="connsiteY1653" fmla="*/ 5109544 h 5790485"/>
              <a:gd name="connsiteX1654" fmla="*/ 10704767 w 13261896"/>
              <a:gd name="connsiteY1654" fmla="*/ 5114306 h 5790485"/>
              <a:gd name="connsiteX1655" fmla="*/ 10733294 w 13261896"/>
              <a:gd name="connsiteY1655" fmla="*/ 5080969 h 5790485"/>
              <a:gd name="connsiteX1656" fmla="*/ 10766631 w 13261896"/>
              <a:gd name="connsiteY1656" fmla="*/ 5076206 h 5790485"/>
              <a:gd name="connsiteX1657" fmla="*/ 10833306 w 13261896"/>
              <a:gd name="connsiteY1657" fmla="*/ 5128594 h 5790485"/>
              <a:gd name="connsiteX1658" fmla="*/ 10809494 w 13261896"/>
              <a:gd name="connsiteY1658" fmla="*/ 5166694 h 5790485"/>
              <a:gd name="connsiteX1659" fmla="*/ 10819019 w 13261896"/>
              <a:gd name="connsiteY1659" fmla="*/ 5171456 h 5790485"/>
              <a:gd name="connsiteX1660" fmla="*/ 10857119 w 13261896"/>
              <a:gd name="connsiteY1660" fmla="*/ 5161931 h 5790485"/>
              <a:gd name="connsiteX1661" fmla="*/ 10861881 w 13261896"/>
              <a:gd name="connsiteY1661" fmla="*/ 5171456 h 5790485"/>
              <a:gd name="connsiteX1662" fmla="*/ 10790444 w 13261896"/>
              <a:gd name="connsiteY1662" fmla="*/ 5261944 h 5790485"/>
              <a:gd name="connsiteX1663" fmla="*/ 10804731 w 13261896"/>
              <a:gd name="connsiteY1663" fmla="*/ 5295281 h 5790485"/>
              <a:gd name="connsiteX1664" fmla="*/ 10680954 w 13261896"/>
              <a:gd name="connsiteY1664" fmla="*/ 5171456 h 5790485"/>
              <a:gd name="connsiteX1665" fmla="*/ 10676192 w 13261896"/>
              <a:gd name="connsiteY1665" fmla="*/ 5190506 h 5790485"/>
              <a:gd name="connsiteX1666" fmla="*/ 10685717 w 13261896"/>
              <a:gd name="connsiteY1666" fmla="*/ 5233369 h 5790485"/>
              <a:gd name="connsiteX1667" fmla="*/ 10580942 w 13261896"/>
              <a:gd name="connsiteY1667" fmla="*/ 5104781 h 5790485"/>
              <a:gd name="connsiteX1668" fmla="*/ 10633329 w 13261896"/>
              <a:gd name="connsiteY1668" fmla="*/ 5066681 h 5790485"/>
              <a:gd name="connsiteX1669" fmla="*/ 10666667 w 13261896"/>
              <a:gd name="connsiteY1669" fmla="*/ 5057156 h 5790485"/>
              <a:gd name="connsiteX1670" fmla="*/ 10695242 w 13261896"/>
              <a:gd name="connsiteY1670" fmla="*/ 5109544 h 5790485"/>
              <a:gd name="connsiteX1671" fmla="*/ 12619054 w 13261896"/>
              <a:gd name="connsiteY1671" fmla="*/ 5057156 h 5790485"/>
              <a:gd name="connsiteX1672" fmla="*/ 12609529 w 13261896"/>
              <a:gd name="connsiteY1672" fmla="*/ 5047631 h 5790485"/>
              <a:gd name="connsiteX1673" fmla="*/ 12619054 w 13261896"/>
              <a:gd name="connsiteY1673" fmla="*/ 5057156 h 5790485"/>
              <a:gd name="connsiteX1674" fmla="*/ 10009489 w 13261896"/>
              <a:gd name="connsiteY1674" fmla="*/ 5109544 h 5790485"/>
              <a:gd name="connsiteX1675" fmla="*/ 9999964 w 13261896"/>
              <a:gd name="connsiteY1675" fmla="*/ 5133356 h 5790485"/>
              <a:gd name="connsiteX1676" fmla="*/ 10009489 w 13261896"/>
              <a:gd name="connsiteY1676" fmla="*/ 5152406 h 5790485"/>
              <a:gd name="connsiteX1677" fmla="*/ 10023777 w 13261896"/>
              <a:gd name="connsiteY1677" fmla="*/ 5219081 h 5790485"/>
              <a:gd name="connsiteX1678" fmla="*/ 9985677 w 13261896"/>
              <a:gd name="connsiteY1678" fmla="*/ 5280994 h 5790485"/>
              <a:gd name="connsiteX1679" fmla="*/ 9971389 w 13261896"/>
              <a:gd name="connsiteY1679" fmla="*/ 5271469 h 5790485"/>
              <a:gd name="connsiteX1680" fmla="*/ 9947624 w 13261896"/>
              <a:gd name="connsiteY1680" fmla="*/ 5233369 h 5790485"/>
              <a:gd name="connsiteX1681" fmla="*/ 9861899 w 13261896"/>
              <a:gd name="connsiteY1681" fmla="*/ 5166694 h 5790485"/>
              <a:gd name="connsiteX1682" fmla="*/ 9857136 w 13261896"/>
              <a:gd name="connsiteY1682" fmla="*/ 5114306 h 5790485"/>
              <a:gd name="connsiteX1683" fmla="*/ 9871424 w 13261896"/>
              <a:gd name="connsiteY1683" fmla="*/ 5061919 h 5790485"/>
              <a:gd name="connsiteX1684" fmla="*/ 9880949 w 13261896"/>
              <a:gd name="connsiteY1684" fmla="*/ 5076206 h 5790485"/>
              <a:gd name="connsiteX1685" fmla="*/ 9880949 w 13261896"/>
              <a:gd name="connsiteY1685" fmla="*/ 5057156 h 5790485"/>
              <a:gd name="connsiteX1686" fmla="*/ 9919049 w 13261896"/>
              <a:gd name="connsiteY1686" fmla="*/ 5047631 h 5790485"/>
              <a:gd name="connsiteX1687" fmla="*/ 10009489 w 13261896"/>
              <a:gd name="connsiteY1687" fmla="*/ 5109544 h 5790485"/>
              <a:gd name="connsiteX1688" fmla="*/ 11928538 w 13261896"/>
              <a:gd name="connsiteY1688" fmla="*/ 5066681 h 5790485"/>
              <a:gd name="connsiteX1689" fmla="*/ 11871388 w 13261896"/>
              <a:gd name="connsiteY1689" fmla="*/ 5152406 h 5790485"/>
              <a:gd name="connsiteX1690" fmla="*/ 11828573 w 13261896"/>
              <a:gd name="connsiteY1690" fmla="*/ 5176219 h 5790485"/>
              <a:gd name="connsiteX1691" fmla="*/ 11814286 w 13261896"/>
              <a:gd name="connsiteY1691" fmla="*/ 5176219 h 5790485"/>
              <a:gd name="connsiteX1692" fmla="*/ 11819048 w 13261896"/>
              <a:gd name="connsiteY1692" fmla="*/ 5142881 h 5790485"/>
              <a:gd name="connsiteX1693" fmla="*/ 11676173 w 13261896"/>
              <a:gd name="connsiteY1693" fmla="*/ 5204794 h 5790485"/>
              <a:gd name="connsiteX1694" fmla="*/ 11823811 w 13261896"/>
              <a:gd name="connsiteY1694" fmla="*/ 5042869 h 5790485"/>
              <a:gd name="connsiteX1695" fmla="*/ 11928538 w 13261896"/>
              <a:gd name="connsiteY1695" fmla="*/ 5066681 h 5790485"/>
              <a:gd name="connsiteX1696" fmla="*/ 7071408 w 13261896"/>
              <a:gd name="connsiteY1696" fmla="*/ 5080969 h 5790485"/>
              <a:gd name="connsiteX1697" fmla="*/ 7080933 w 13261896"/>
              <a:gd name="connsiteY1697" fmla="*/ 5095256 h 5790485"/>
              <a:gd name="connsiteX1698" fmla="*/ 7019020 w 13261896"/>
              <a:gd name="connsiteY1698" fmla="*/ 5142881 h 5790485"/>
              <a:gd name="connsiteX1699" fmla="*/ 6995208 w 13261896"/>
              <a:gd name="connsiteY1699" fmla="*/ 5133356 h 5790485"/>
              <a:gd name="connsiteX1700" fmla="*/ 7023783 w 13261896"/>
              <a:gd name="connsiteY1700" fmla="*/ 5128594 h 5790485"/>
              <a:gd name="connsiteX1701" fmla="*/ 7019020 w 13261896"/>
              <a:gd name="connsiteY1701" fmla="*/ 5109544 h 5790485"/>
              <a:gd name="connsiteX1702" fmla="*/ 7038070 w 13261896"/>
              <a:gd name="connsiteY1702" fmla="*/ 5071444 h 5790485"/>
              <a:gd name="connsiteX1703" fmla="*/ 7085695 w 13261896"/>
              <a:gd name="connsiteY1703" fmla="*/ 5042869 h 5790485"/>
              <a:gd name="connsiteX1704" fmla="*/ 7071408 w 13261896"/>
              <a:gd name="connsiteY1704" fmla="*/ 5080969 h 5790485"/>
              <a:gd name="connsiteX1705" fmla="*/ 1471422 w 13261896"/>
              <a:gd name="connsiteY1705" fmla="*/ 5085731 h 5790485"/>
              <a:gd name="connsiteX1706" fmla="*/ 1457135 w 13261896"/>
              <a:gd name="connsiteY1706" fmla="*/ 5085731 h 5790485"/>
              <a:gd name="connsiteX1707" fmla="*/ 1409510 w 13261896"/>
              <a:gd name="connsiteY1707" fmla="*/ 5042869 h 5790485"/>
              <a:gd name="connsiteX1708" fmla="*/ 1471422 w 13261896"/>
              <a:gd name="connsiteY1708" fmla="*/ 5085731 h 5790485"/>
              <a:gd name="connsiteX1709" fmla="*/ 11952350 w 13261896"/>
              <a:gd name="connsiteY1709" fmla="*/ 5038106 h 5790485"/>
              <a:gd name="connsiteX1710" fmla="*/ 11923775 w 13261896"/>
              <a:gd name="connsiteY1710" fmla="*/ 5052394 h 5790485"/>
              <a:gd name="connsiteX1711" fmla="*/ 11899963 w 13261896"/>
              <a:gd name="connsiteY1711" fmla="*/ 5047631 h 5790485"/>
              <a:gd name="connsiteX1712" fmla="*/ 11923775 w 13261896"/>
              <a:gd name="connsiteY1712" fmla="*/ 5038106 h 5790485"/>
              <a:gd name="connsiteX1713" fmla="*/ 11952350 w 13261896"/>
              <a:gd name="connsiteY1713" fmla="*/ 5038106 h 5790485"/>
              <a:gd name="connsiteX1714" fmla="*/ 1628537 w 13261896"/>
              <a:gd name="connsiteY1714" fmla="*/ 5109544 h 5790485"/>
              <a:gd name="connsiteX1715" fmla="*/ 1528572 w 13261896"/>
              <a:gd name="connsiteY1715" fmla="*/ 5038106 h 5790485"/>
              <a:gd name="connsiteX1716" fmla="*/ 1538097 w 13261896"/>
              <a:gd name="connsiteY1716" fmla="*/ 5038106 h 5790485"/>
              <a:gd name="connsiteX1717" fmla="*/ 1628537 w 13261896"/>
              <a:gd name="connsiteY1717" fmla="*/ 5109544 h 5790485"/>
              <a:gd name="connsiteX1718" fmla="*/ 3380946 w 13261896"/>
              <a:gd name="connsiteY1718" fmla="*/ 5052394 h 5790485"/>
              <a:gd name="connsiteX1719" fmla="*/ 3385709 w 13261896"/>
              <a:gd name="connsiteY1719" fmla="*/ 5033344 h 5790485"/>
              <a:gd name="connsiteX1720" fmla="*/ 3380946 w 13261896"/>
              <a:gd name="connsiteY1720" fmla="*/ 5052394 h 5790485"/>
              <a:gd name="connsiteX1721" fmla="*/ 12352354 w 13261896"/>
              <a:gd name="connsiteY1721" fmla="*/ 5028581 h 5790485"/>
              <a:gd name="connsiteX1722" fmla="*/ 12399979 w 13261896"/>
              <a:gd name="connsiteY1722" fmla="*/ 5133356 h 5790485"/>
              <a:gd name="connsiteX1723" fmla="*/ 12433316 w 13261896"/>
              <a:gd name="connsiteY1723" fmla="*/ 5104781 h 5790485"/>
              <a:gd name="connsiteX1724" fmla="*/ 12447604 w 13261896"/>
              <a:gd name="connsiteY1724" fmla="*/ 5142881 h 5790485"/>
              <a:gd name="connsiteX1725" fmla="*/ 12399979 w 13261896"/>
              <a:gd name="connsiteY1725" fmla="*/ 5185744 h 5790485"/>
              <a:gd name="connsiteX1726" fmla="*/ 12333304 w 13261896"/>
              <a:gd name="connsiteY1726" fmla="*/ 5119069 h 5790485"/>
              <a:gd name="connsiteX1727" fmla="*/ 12342829 w 13261896"/>
              <a:gd name="connsiteY1727" fmla="*/ 5076206 h 5790485"/>
              <a:gd name="connsiteX1728" fmla="*/ 12333304 w 13261896"/>
              <a:gd name="connsiteY1728" fmla="*/ 5028581 h 5790485"/>
              <a:gd name="connsiteX1729" fmla="*/ 12352354 w 13261896"/>
              <a:gd name="connsiteY1729" fmla="*/ 5028581 h 5790485"/>
              <a:gd name="connsiteX1730" fmla="*/ 11295221 w 13261896"/>
              <a:gd name="connsiteY1730" fmla="*/ 5180981 h 5790485"/>
              <a:gd name="connsiteX1731" fmla="*/ 11271408 w 13261896"/>
              <a:gd name="connsiteY1731" fmla="*/ 5142881 h 5790485"/>
              <a:gd name="connsiteX1732" fmla="*/ 11423808 w 13261896"/>
              <a:gd name="connsiteY1732" fmla="*/ 5028581 h 5790485"/>
              <a:gd name="connsiteX1733" fmla="*/ 11295221 w 13261896"/>
              <a:gd name="connsiteY1733" fmla="*/ 5180981 h 5790485"/>
              <a:gd name="connsiteX1734" fmla="*/ 10904744 w 13261896"/>
              <a:gd name="connsiteY1734" fmla="*/ 5057156 h 5790485"/>
              <a:gd name="connsiteX1735" fmla="*/ 10942844 w 13261896"/>
              <a:gd name="connsiteY1735" fmla="*/ 5085731 h 5790485"/>
              <a:gd name="connsiteX1736" fmla="*/ 10966656 w 13261896"/>
              <a:gd name="connsiteY1736" fmla="*/ 5133356 h 5790485"/>
              <a:gd name="connsiteX1737" fmla="*/ 10952369 w 13261896"/>
              <a:gd name="connsiteY1737" fmla="*/ 5157169 h 5790485"/>
              <a:gd name="connsiteX1738" fmla="*/ 10904744 w 13261896"/>
              <a:gd name="connsiteY1738" fmla="*/ 5138119 h 5790485"/>
              <a:gd name="connsiteX1739" fmla="*/ 10828544 w 13261896"/>
              <a:gd name="connsiteY1739" fmla="*/ 5157169 h 5790485"/>
              <a:gd name="connsiteX1740" fmla="*/ 10842831 w 13261896"/>
              <a:gd name="connsiteY1740" fmla="*/ 5128594 h 5790485"/>
              <a:gd name="connsiteX1741" fmla="*/ 10776156 w 13261896"/>
              <a:gd name="connsiteY1741" fmla="*/ 5066681 h 5790485"/>
              <a:gd name="connsiteX1742" fmla="*/ 10747581 w 13261896"/>
              <a:gd name="connsiteY1742" fmla="*/ 5071444 h 5790485"/>
              <a:gd name="connsiteX1743" fmla="*/ 10842831 w 13261896"/>
              <a:gd name="connsiteY1743" fmla="*/ 5028581 h 5790485"/>
              <a:gd name="connsiteX1744" fmla="*/ 10904744 w 13261896"/>
              <a:gd name="connsiteY1744" fmla="*/ 5057156 h 5790485"/>
              <a:gd name="connsiteX1745" fmla="*/ 10028539 w 13261896"/>
              <a:gd name="connsiteY1745" fmla="*/ 5047631 h 5790485"/>
              <a:gd name="connsiteX1746" fmla="*/ 10009489 w 13261896"/>
              <a:gd name="connsiteY1746" fmla="*/ 5071444 h 5790485"/>
              <a:gd name="connsiteX1747" fmla="*/ 9961864 w 13261896"/>
              <a:gd name="connsiteY1747" fmla="*/ 5033344 h 5790485"/>
              <a:gd name="connsiteX1748" fmla="*/ 10004727 w 13261896"/>
              <a:gd name="connsiteY1748" fmla="*/ 5028581 h 5790485"/>
              <a:gd name="connsiteX1749" fmla="*/ 10028539 w 13261896"/>
              <a:gd name="connsiteY1749" fmla="*/ 5047631 h 5790485"/>
              <a:gd name="connsiteX1750" fmla="*/ 5795201 w 13261896"/>
              <a:gd name="connsiteY1750" fmla="*/ 5061919 h 5790485"/>
              <a:gd name="connsiteX1751" fmla="*/ 5795201 w 13261896"/>
              <a:gd name="connsiteY1751" fmla="*/ 5028581 h 5790485"/>
              <a:gd name="connsiteX1752" fmla="*/ 5795201 w 13261896"/>
              <a:gd name="connsiteY1752" fmla="*/ 5061919 h 5790485"/>
              <a:gd name="connsiteX1753" fmla="*/ 1890474 w 13261896"/>
              <a:gd name="connsiteY1753" fmla="*/ 5071444 h 5790485"/>
              <a:gd name="connsiteX1754" fmla="*/ 1890474 w 13261896"/>
              <a:gd name="connsiteY1754" fmla="*/ 5090494 h 5790485"/>
              <a:gd name="connsiteX1755" fmla="*/ 1814274 w 13261896"/>
              <a:gd name="connsiteY1755" fmla="*/ 5038106 h 5790485"/>
              <a:gd name="connsiteX1756" fmla="*/ 1819037 w 13261896"/>
              <a:gd name="connsiteY1756" fmla="*/ 5028581 h 5790485"/>
              <a:gd name="connsiteX1757" fmla="*/ 1890474 w 13261896"/>
              <a:gd name="connsiteY1757" fmla="*/ 5071444 h 5790485"/>
              <a:gd name="connsiteX1758" fmla="*/ 5833301 w 13261896"/>
              <a:gd name="connsiteY1758" fmla="*/ 5052394 h 5790485"/>
              <a:gd name="connsiteX1759" fmla="*/ 5838063 w 13261896"/>
              <a:gd name="connsiteY1759" fmla="*/ 5023819 h 5790485"/>
              <a:gd name="connsiteX1760" fmla="*/ 5842826 w 13261896"/>
              <a:gd name="connsiteY1760" fmla="*/ 5057156 h 5790485"/>
              <a:gd name="connsiteX1761" fmla="*/ 5833301 w 13261896"/>
              <a:gd name="connsiteY1761" fmla="*/ 5052394 h 5790485"/>
              <a:gd name="connsiteX1762" fmla="*/ 3947589 w 13261896"/>
              <a:gd name="connsiteY1762" fmla="*/ 5080969 h 5790485"/>
              <a:gd name="connsiteX1763" fmla="*/ 3961876 w 13261896"/>
              <a:gd name="connsiteY1763" fmla="*/ 5161931 h 5790485"/>
              <a:gd name="connsiteX1764" fmla="*/ 3966639 w 13261896"/>
              <a:gd name="connsiteY1764" fmla="*/ 5152406 h 5790485"/>
              <a:gd name="connsiteX1765" fmla="*/ 3995214 w 13261896"/>
              <a:gd name="connsiteY1765" fmla="*/ 5228606 h 5790485"/>
              <a:gd name="connsiteX1766" fmla="*/ 3999976 w 13261896"/>
              <a:gd name="connsiteY1766" fmla="*/ 5219081 h 5790485"/>
              <a:gd name="connsiteX1767" fmla="*/ 4061889 w 13261896"/>
              <a:gd name="connsiteY1767" fmla="*/ 5276231 h 5790485"/>
              <a:gd name="connsiteX1768" fmla="*/ 4057126 w 13261896"/>
              <a:gd name="connsiteY1768" fmla="*/ 5290519 h 5790485"/>
              <a:gd name="connsiteX1769" fmla="*/ 3928539 w 13261896"/>
              <a:gd name="connsiteY1769" fmla="*/ 5023819 h 5790485"/>
              <a:gd name="connsiteX1770" fmla="*/ 3947589 w 13261896"/>
              <a:gd name="connsiteY1770" fmla="*/ 5080969 h 5790485"/>
              <a:gd name="connsiteX1771" fmla="*/ 1952387 w 13261896"/>
              <a:gd name="connsiteY1771" fmla="*/ 5090494 h 5790485"/>
              <a:gd name="connsiteX1772" fmla="*/ 1957149 w 13261896"/>
              <a:gd name="connsiteY1772" fmla="*/ 5080969 h 5790485"/>
              <a:gd name="connsiteX1773" fmla="*/ 1966627 w 13261896"/>
              <a:gd name="connsiteY1773" fmla="*/ 5080969 h 5790485"/>
              <a:gd name="connsiteX1774" fmla="*/ 2028539 w 13261896"/>
              <a:gd name="connsiteY1774" fmla="*/ 5119069 h 5790485"/>
              <a:gd name="connsiteX1775" fmla="*/ 2028539 w 13261896"/>
              <a:gd name="connsiteY1775" fmla="*/ 5142881 h 5790485"/>
              <a:gd name="connsiteX1776" fmla="*/ 1866662 w 13261896"/>
              <a:gd name="connsiteY1776" fmla="*/ 5038106 h 5790485"/>
              <a:gd name="connsiteX1777" fmla="*/ 1871424 w 13261896"/>
              <a:gd name="connsiteY1777" fmla="*/ 5023819 h 5790485"/>
              <a:gd name="connsiteX1778" fmla="*/ 1952387 w 13261896"/>
              <a:gd name="connsiteY1778" fmla="*/ 5090494 h 5790485"/>
              <a:gd name="connsiteX1779" fmla="*/ 11466671 w 13261896"/>
              <a:gd name="connsiteY1779" fmla="*/ 5057156 h 5790485"/>
              <a:gd name="connsiteX1780" fmla="*/ 11547586 w 13261896"/>
              <a:gd name="connsiteY1780" fmla="*/ 5038106 h 5790485"/>
              <a:gd name="connsiteX1781" fmla="*/ 11433333 w 13261896"/>
              <a:gd name="connsiteY1781" fmla="*/ 5109544 h 5790485"/>
              <a:gd name="connsiteX1782" fmla="*/ 11409521 w 13261896"/>
              <a:gd name="connsiteY1782" fmla="*/ 5095256 h 5790485"/>
              <a:gd name="connsiteX1783" fmla="*/ 11476196 w 13261896"/>
              <a:gd name="connsiteY1783" fmla="*/ 5019056 h 5790485"/>
              <a:gd name="connsiteX1784" fmla="*/ 11466671 w 13261896"/>
              <a:gd name="connsiteY1784" fmla="*/ 5057156 h 5790485"/>
              <a:gd name="connsiteX1785" fmla="*/ 12514279 w 13261896"/>
              <a:gd name="connsiteY1785" fmla="*/ 5142881 h 5790485"/>
              <a:gd name="connsiteX1786" fmla="*/ 12514279 w 13261896"/>
              <a:gd name="connsiteY1786" fmla="*/ 5161931 h 5790485"/>
              <a:gd name="connsiteX1787" fmla="*/ 12438079 w 13261896"/>
              <a:gd name="connsiteY1787" fmla="*/ 5085731 h 5790485"/>
              <a:gd name="connsiteX1788" fmla="*/ 12399979 w 13261896"/>
              <a:gd name="connsiteY1788" fmla="*/ 5114306 h 5790485"/>
              <a:gd name="connsiteX1789" fmla="*/ 12361879 w 13261896"/>
              <a:gd name="connsiteY1789" fmla="*/ 5042869 h 5790485"/>
              <a:gd name="connsiteX1790" fmla="*/ 12361879 w 13261896"/>
              <a:gd name="connsiteY1790" fmla="*/ 5028581 h 5790485"/>
              <a:gd name="connsiteX1791" fmla="*/ 12457129 w 13261896"/>
              <a:gd name="connsiteY1791" fmla="*/ 5014294 h 5790485"/>
              <a:gd name="connsiteX1792" fmla="*/ 12514279 w 13261896"/>
              <a:gd name="connsiteY1792" fmla="*/ 5142881 h 5790485"/>
              <a:gd name="connsiteX1793" fmla="*/ 5876163 w 13261896"/>
              <a:gd name="connsiteY1793" fmla="*/ 5047631 h 5790485"/>
              <a:gd name="connsiteX1794" fmla="*/ 5866638 w 13261896"/>
              <a:gd name="connsiteY1794" fmla="*/ 5028581 h 5790485"/>
              <a:gd name="connsiteX1795" fmla="*/ 5880926 w 13261896"/>
              <a:gd name="connsiteY1795" fmla="*/ 5009531 h 5790485"/>
              <a:gd name="connsiteX1796" fmla="*/ 5876163 w 13261896"/>
              <a:gd name="connsiteY1796" fmla="*/ 5047631 h 5790485"/>
              <a:gd name="connsiteX1797" fmla="*/ 5814251 w 13261896"/>
              <a:gd name="connsiteY1797" fmla="*/ 5085731 h 5790485"/>
              <a:gd name="connsiteX1798" fmla="*/ 5809488 w 13261896"/>
              <a:gd name="connsiteY1798" fmla="*/ 5066681 h 5790485"/>
              <a:gd name="connsiteX1799" fmla="*/ 5823776 w 13261896"/>
              <a:gd name="connsiteY1799" fmla="*/ 5009531 h 5790485"/>
              <a:gd name="connsiteX1800" fmla="*/ 5814251 w 13261896"/>
              <a:gd name="connsiteY1800" fmla="*/ 5085731 h 5790485"/>
              <a:gd name="connsiteX1801" fmla="*/ 4014264 w 13261896"/>
              <a:gd name="connsiteY1801" fmla="*/ 5271469 h 5790485"/>
              <a:gd name="connsiteX1802" fmla="*/ 4014264 w 13261896"/>
              <a:gd name="connsiteY1802" fmla="*/ 5285756 h 5790485"/>
              <a:gd name="connsiteX1803" fmla="*/ 3914251 w 13261896"/>
              <a:gd name="connsiteY1803" fmla="*/ 5071444 h 5790485"/>
              <a:gd name="connsiteX1804" fmla="*/ 3904726 w 13261896"/>
              <a:gd name="connsiteY1804" fmla="*/ 5009531 h 5790485"/>
              <a:gd name="connsiteX1805" fmla="*/ 3914251 w 13261896"/>
              <a:gd name="connsiteY1805" fmla="*/ 5009531 h 5790485"/>
              <a:gd name="connsiteX1806" fmla="*/ 4014264 w 13261896"/>
              <a:gd name="connsiteY1806" fmla="*/ 5271469 h 5790485"/>
              <a:gd name="connsiteX1807" fmla="*/ 7009495 w 13261896"/>
              <a:gd name="connsiteY1807" fmla="*/ 5038106 h 5790485"/>
              <a:gd name="connsiteX1808" fmla="*/ 7009495 w 13261896"/>
              <a:gd name="connsiteY1808" fmla="*/ 5052394 h 5790485"/>
              <a:gd name="connsiteX1809" fmla="*/ 7038070 w 13261896"/>
              <a:gd name="connsiteY1809" fmla="*/ 5052394 h 5790485"/>
              <a:gd name="connsiteX1810" fmla="*/ 7019020 w 13261896"/>
              <a:gd name="connsiteY1810" fmla="*/ 5076206 h 5790485"/>
              <a:gd name="connsiteX1811" fmla="*/ 6995208 w 13261896"/>
              <a:gd name="connsiteY1811" fmla="*/ 5052394 h 5790485"/>
              <a:gd name="connsiteX1812" fmla="*/ 6976158 w 13261896"/>
              <a:gd name="connsiteY1812" fmla="*/ 5071444 h 5790485"/>
              <a:gd name="connsiteX1813" fmla="*/ 6976158 w 13261896"/>
              <a:gd name="connsiteY1813" fmla="*/ 5038106 h 5790485"/>
              <a:gd name="connsiteX1814" fmla="*/ 6995208 w 13261896"/>
              <a:gd name="connsiteY1814" fmla="*/ 5042869 h 5790485"/>
              <a:gd name="connsiteX1815" fmla="*/ 7033308 w 13261896"/>
              <a:gd name="connsiteY1815" fmla="*/ 5004769 h 5790485"/>
              <a:gd name="connsiteX1816" fmla="*/ 7009495 w 13261896"/>
              <a:gd name="connsiteY1816" fmla="*/ 5038106 h 5790485"/>
              <a:gd name="connsiteX1817" fmla="*/ 5923788 w 13261896"/>
              <a:gd name="connsiteY1817" fmla="*/ 5009531 h 5790485"/>
              <a:gd name="connsiteX1818" fmla="*/ 5904738 w 13261896"/>
              <a:gd name="connsiteY1818" fmla="*/ 5028581 h 5790485"/>
              <a:gd name="connsiteX1819" fmla="*/ 5923788 w 13261896"/>
              <a:gd name="connsiteY1819" fmla="*/ 5028581 h 5790485"/>
              <a:gd name="connsiteX1820" fmla="*/ 5919026 w 13261896"/>
              <a:gd name="connsiteY1820" fmla="*/ 5057156 h 5790485"/>
              <a:gd name="connsiteX1821" fmla="*/ 5909501 w 13261896"/>
              <a:gd name="connsiteY1821" fmla="*/ 5052394 h 5790485"/>
              <a:gd name="connsiteX1822" fmla="*/ 5909501 w 13261896"/>
              <a:gd name="connsiteY1822" fmla="*/ 5042869 h 5790485"/>
              <a:gd name="connsiteX1823" fmla="*/ 5880926 w 13261896"/>
              <a:gd name="connsiteY1823" fmla="*/ 5076206 h 5790485"/>
              <a:gd name="connsiteX1824" fmla="*/ 5899976 w 13261896"/>
              <a:gd name="connsiteY1824" fmla="*/ 5004769 h 5790485"/>
              <a:gd name="connsiteX1825" fmla="*/ 5923788 w 13261896"/>
              <a:gd name="connsiteY1825" fmla="*/ 5009531 h 5790485"/>
              <a:gd name="connsiteX1826" fmla="*/ 5999988 w 13261896"/>
              <a:gd name="connsiteY1826" fmla="*/ 5061919 h 5790485"/>
              <a:gd name="connsiteX1827" fmla="*/ 5990463 w 13261896"/>
              <a:gd name="connsiteY1827" fmla="*/ 5071444 h 5790485"/>
              <a:gd name="connsiteX1828" fmla="*/ 5971413 w 13261896"/>
              <a:gd name="connsiteY1828" fmla="*/ 5038106 h 5790485"/>
              <a:gd name="connsiteX1829" fmla="*/ 5933313 w 13261896"/>
              <a:gd name="connsiteY1829" fmla="*/ 5076206 h 5790485"/>
              <a:gd name="connsiteX1830" fmla="*/ 5976176 w 13261896"/>
              <a:gd name="connsiteY1830" fmla="*/ 5000006 h 5790485"/>
              <a:gd name="connsiteX1831" fmla="*/ 5999988 w 13261896"/>
              <a:gd name="connsiteY1831" fmla="*/ 5061919 h 5790485"/>
              <a:gd name="connsiteX1832" fmla="*/ 11738086 w 13261896"/>
              <a:gd name="connsiteY1832" fmla="*/ 5004769 h 5790485"/>
              <a:gd name="connsiteX1833" fmla="*/ 11661886 w 13261896"/>
              <a:gd name="connsiteY1833" fmla="*/ 5090494 h 5790485"/>
              <a:gd name="connsiteX1834" fmla="*/ 11538061 w 13261896"/>
              <a:gd name="connsiteY1834" fmla="*/ 5138119 h 5790485"/>
              <a:gd name="connsiteX1835" fmla="*/ 11523773 w 13261896"/>
              <a:gd name="connsiteY1835" fmla="*/ 5138119 h 5790485"/>
              <a:gd name="connsiteX1836" fmla="*/ 11542823 w 13261896"/>
              <a:gd name="connsiteY1836" fmla="*/ 5119069 h 5790485"/>
              <a:gd name="connsiteX1837" fmla="*/ 11533298 w 13261896"/>
              <a:gd name="connsiteY1837" fmla="*/ 5114306 h 5790485"/>
              <a:gd name="connsiteX1838" fmla="*/ 11504723 w 13261896"/>
              <a:gd name="connsiteY1838" fmla="*/ 5133356 h 5790485"/>
              <a:gd name="connsiteX1839" fmla="*/ 11447621 w 13261896"/>
              <a:gd name="connsiteY1839" fmla="*/ 5114306 h 5790485"/>
              <a:gd name="connsiteX1840" fmla="*/ 11580923 w 13261896"/>
              <a:gd name="connsiteY1840" fmla="*/ 5028581 h 5790485"/>
              <a:gd name="connsiteX1841" fmla="*/ 11571398 w 13261896"/>
              <a:gd name="connsiteY1841" fmla="*/ 5052394 h 5790485"/>
              <a:gd name="connsiteX1842" fmla="*/ 11580923 w 13261896"/>
              <a:gd name="connsiteY1842" fmla="*/ 5057156 h 5790485"/>
              <a:gd name="connsiteX1843" fmla="*/ 11733323 w 13261896"/>
              <a:gd name="connsiteY1843" fmla="*/ 4995244 h 5790485"/>
              <a:gd name="connsiteX1844" fmla="*/ 11738086 w 13261896"/>
              <a:gd name="connsiteY1844" fmla="*/ 5004769 h 5790485"/>
              <a:gd name="connsiteX1845" fmla="*/ 6223778 w 13261896"/>
              <a:gd name="connsiteY1845" fmla="*/ 4995244 h 5790485"/>
              <a:gd name="connsiteX1846" fmla="*/ 6219016 w 13261896"/>
              <a:gd name="connsiteY1846" fmla="*/ 4995244 h 5790485"/>
              <a:gd name="connsiteX1847" fmla="*/ 6223778 w 13261896"/>
              <a:gd name="connsiteY1847" fmla="*/ 4995244 h 5790485"/>
              <a:gd name="connsiteX1848" fmla="*/ 3904726 w 13261896"/>
              <a:gd name="connsiteY1848" fmla="*/ 5061919 h 5790485"/>
              <a:gd name="connsiteX1849" fmla="*/ 3899964 w 13261896"/>
              <a:gd name="connsiteY1849" fmla="*/ 5085731 h 5790485"/>
              <a:gd name="connsiteX1850" fmla="*/ 3880914 w 13261896"/>
              <a:gd name="connsiteY1850" fmla="*/ 4995244 h 5790485"/>
              <a:gd name="connsiteX1851" fmla="*/ 3904726 w 13261896"/>
              <a:gd name="connsiteY1851" fmla="*/ 5061919 h 5790485"/>
              <a:gd name="connsiteX1852" fmla="*/ 1461897 w 13261896"/>
              <a:gd name="connsiteY1852" fmla="*/ 5038106 h 5790485"/>
              <a:gd name="connsiteX1853" fmla="*/ 1419035 w 13261896"/>
              <a:gd name="connsiteY1853" fmla="*/ 4995244 h 5790485"/>
              <a:gd name="connsiteX1854" fmla="*/ 1461897 w 13261896"/>
              <a:gd name="connsiteY1854" fmla="*/ 5038106 h 5790485"/>
              <a:gd name="connsiteX1855" fmla="*/ 6466666 w 13261896"/>
              <a:gd name="connsiteY1855" fmla="*/ 4995244 h 5790485"/>
              <a:gd name="connsiteX1856" fmla="*/ 6442853 w 13261896"/>
              <a:gd name="connsiteY1856" fmla="*/ 5047631 h 5790485"/>
              <a:gd name="connsiteX1857" fmla="*/ 6428566 w 13261896"/>
              <a:gd name="connsiteY1857" fmla="*/ 5047631 h 5790485"/>
              <a:gd name="connsiteX1858" fmla="*/ 6423803 w 13261896"/>
              <a:gd name="connsiteY1858" fmla="*/ 5038106 h 5790485"/>
              <a:gd name="connsiteX1859" fmla="*/ 6452378 w 13261896"/>
              <a:gd name="connsiteY1859" fmla="*/ 4990481 h 5790485"/>
              <a:gd name="connsiteX1860" fmla="*/ 6466666 w 13261896"/>
              <a:gd name="connsiteY1860" fmla="*/ 4995244 h 5790485"/>
              <a:gd name="connsiteX1861" fmla="*/ 6085713 w 13261896"/>
              <a:gd name="connsiteY1861" fmla="*/ 5028581 h 5790485"/>
              <a:gd name="connsiteX1862" fmla="*/ 6066663 w 13261896"/>
              <a:gd name="connsiteY1862" fmla="*/ 5028581 h 5790485"/>
              <a:gd name="connsiteX1863" fmla="*/ 6061901 w 13261896"/>
              <a:gd name="connsiteY1863" fmla="*/ 5038106 h 5790485"/>
              <a:gd name="connsiteX1864" fmla="*/ 6080951 w 13261896"/>
              <a:gd name="connsiteY1864" fmla="*/ 5047631 h 5790485"/>
              <a:gd name="connsiteX1865" fmla="*/ 6080951 w 13261896"/>
              <a:gd name="connsiteY1865" fmla="*/ 5066681 h 5790485"/>
              <a:gd name="connsiteX1866" fmla="*/ 6066663 w 13261896"/>
              <a:gd name="connsiteY1866" fmla="*/ 5066681 h 5790485"/>
              <a:gd name="connsiteX1867" fmla="*/ 6052376 w 13261896"/>
              <a:gd name="connsiteY1867" fmla="*/ 5057156 h 5790485"/>
              <a:gd name="connsiteX1868" fmla="*/ 6014276 w 13261896"/>
              <a:gd name="connsiteY1868" fmla="*/ 5071444 h 5790485"/>
              <a:gd name="connsiteX1869" fmla="*/ 6028563 w 13261896"/>
              <a:gd name="connsiteY1869" fmla="*/ 4995244 h 5790485"/>
              <a:gd name="connsiteX1870" fmla="*/ 6028563 w 13261896"/>
              <a:gd name="connsiteY1870" fmla="*/ 5057156 h 5790485"/>
              <a:gd name="connsiteX1871" fmla="*/ 6038088 w 13261896"/>
              <a:gd name="connsiteY1871" fmla="*/ 5061919 h 5790485"/>
              <a:gd name="connsiteX1872" fmla="*/ 6052376 w 13261896"/>
              <a:gd name="connsiteY1872" fmla="*/ 5014294 h 5790485"/>
              <a:gd name="connsiteX1873" fmla="*/ 6071426 w 13261896"/>
              <a:gd name="connsiteY1873" fmla="*/ 5028581 h 5790485"/>
              <a:gd name="connsiteX1874" fmla="*/ 6071426 w 13261896"/>
              <a:gd name="connsiteY1874" fmla="*/ 5004769 h 5790485"/>
              <a:gd name="connsiteX1875" fmla="*/ 6080951 w 13261896"/>
              <a:gd name="connsiteY1875" fmla="*/ 4990481 h 5790485"/>
              <a:gd name="connsiteX1876" fmla="*/ 6085713 w 13261896"/>
              <a:gd name="connsiteY1876" fmla="*/ 5028581 h 5790485"/>
              <a:gd name="connsiteX1877" fmla="*/ 12333304 w 13261896"/>
              <a:gd name="connsiteY1877" fmla="*/ 5076206 h 5790485"/>
              <a:gd name="connsiteX1878" fmla="*/ 12314254 w 13261896"/>
              <a:gd name="connsiteY1878" fmla="*/ 5128594 h 5790485"/>
              <a:gd name="connsiteX1879" fmla="*/ 12299966 w 13261896"/>
              <a:gd name="connsiteY1879" fmla="*/ 5109544 h 5790485"/>
              <a:gd name="connsiteX1880" fmla="*/ 12261866 w 13261896"/>
              <a:gd name="connsiteY1880" fmla="*/ 5176219 h 5790485"/>
              <a:gd name="connsiteX1881" fmla="*/ 12247579 w 13261896"/>
              <a:gd name="connsiteY1881" fmla="*/ 5185744 h 5790485"/>
              <a:gd name="connsiteX1882" fmla="*/ 12242863 w 13261896"/>
              <a:gd name="connsiteY1882" fmla="*/ 5171456 h 5790485"/>
              <a:gd name="connsiteX1883" fmla="*/ 12176188 w 13261896"/>
              <a:gd name="connsiteY1883" fmla="*/ 5219081 h 5790485"/>
              <a:gd name="connsiteX1884" fmla="*/ 12157138 w 13261896"/>
              <a:gd name="connsiteY1884" fmla="*/ 5209556 h 5790485"/>
              <a:gd name="connsiteX1885" fmla="*/ 12114275 w 13261896"/>
              <a:gd name="connsiteY1885" fmla="*/ 5190506 h 5790485"/>
              <a:gd name="connsiteX1886" fmla="*/ 12128563 w 13261896"/>
              <a:gd name="connsiteY1886" fmla="*/ 5171456 h 5790485"/>
              <a:gd name="connsiteX1887" fmla="*/ 12114275 w 13261896"/>
              <a:gd name="connsiteY1887" fmla="*/ 5157169 h 5790485"/>
              <a:gd name="connsiteX1888" fmla="*/ 12047600 w 13261896"/>
              <a:gd name="connsiteY1888" fmla="*/ 5204794 h 5790485"/>
              <a:gd name="connsiteX1889" fmla="*/ 12023788 w 13261896"/>
              <a:gd name="connsiteY1889" fmla="*/ 5190506 h 5790485"/>
              <a:gd name="connsiteX1890" fmla="*/ 11985688 w 13261896"/>
              <a:gd name="connsiteY1890" fmla="*/ 5171456 h 5790485"/>
              <a:gd name="connsiteX1891" fmla="*/ 11995213 w 13261896"/>
              <a:gd name="connsiteY1891" fmla="*/ 5157169 h 5790485"/>
              <a:gd name="connsiteX1892" fmla="*/ 11942825 w 13261896"/>
              <a:gd name="connsiteY1892" fmla="*/ 5152406 h 5790485"/>
              <a:gd name="connsiteX1893" fmla="*/ 11914250 w 13261896"/>
              <a:gd name="connsiteY1893" fmla="*/ 5109544 h 5790485"/>
              <a:gd name="connsiteX1894" fmla="*/ 11928538 w 13261896"/>
              <a:gd name="connsiteY1894" fmla="*/ 5085731 h 5790485"/>
              <a:gd name="connsiteX1895" fmla="*/ 12019025 w 13261896"/>
              <a:gd name="connsiteY1895" fmla="*/ 5114306 h 5790485"/>
              <a:gd name="connsiteX1896" fmla="*/ 12219050 w 13261896"/>
              <a:gd name="connsiteY1896" fmla="*/ 5004769 h 5790485"/>
              <a:gd name="connsiteX1897" fmla="*/ 12176188 w 13261896"/>
              <a:gd name="connsiteY1897" fmla="*/ 5109544 h 5790485"/>
              <a:gd name="connsiteX1898" fmla="*/ 12223813 w 13261896"/>
              <a:gd name="connsiteY1898" fmla="*/ 4985719 h 5790485"/>
              <a:gd name="connsiteX1899" fmla="*/ 12333304 w 13261896"/>
              <a:gd name="connsiteY1899" fmla="*/ 5076206 h 5790485"/>
              <a:gd name="connsiteX1900" fmla="*/ 6171391 w 13261896"/>
              <a:gd name="connsiteY1900" fmla="*/ 5000006 h 5790485"/>
              <a:gd name="connsiteX1901" fmla="*/ 6157103 w 13261896"/>
              <a:gd name="connsiteY1901" fmla="*/ 5009531 h 5790485"/>
              <a:gd name="connsiteX1902" fmla="*/ 6157103 w 13261896"/>
              <a:gd name="connsiteY1902" fmla="*/ 5023819 h 5790485"/>
              <a:gd name="connsiteX1903" fmla="*/ 6171391 w 13261896"/>
              <a:gd name="connsiteY1903" fmla="*/ 5033344 h 5790485"/>
              <a:gd name="connsiteX1904" fmla="*/ 6147626 w 13261896"/>
              <a:gd name="connsiteY1904" fmla="*/ 5038106 h 5790485"/>
              <a:gd name="connsiteX1905" fmla="*/ 6166628 w 13261896"/>
              <a:gd name="connsiteY1905" fmla="*/ 5047631 h 5790485"/>
              <a:gd name="connsiteX1906" fmla="*/ 6166628 w 13261896"/>
              <a:gd name="connsiteY1906" fmla="*/ 5061919 h 5790485"/>
              <a:gd name="connsiteX1907" fmla="*/ 6142863 w 13261896"/>
              <a:gd name="connsiteY1907" fmla="*/ 5033344 h 5790485"/>
              <a:gd name="connsiteX1908" fmla="*/ 6152341 w 13261896"/>
              <a:gd name="connsiteY1908" fmla="*/ 4985719 h 5790485"/>
              <a:gd name="connsiteX1909" fmla="*/ 6171391 w 13261896"/>
              <a:gd name="connsiteY1909" fmla="*/ 5000006 h 5790485"/>
              <a:gd name="connsiteX1910" fmla="*/ 6128576 w 13261896"/>
              <a:gd name="connsiteY1910" fmla="*/ 5047631 h 5790485"/>
              <a:gd name="connsiteX1911" fmla="*/ 6100001 w 13261896"/>
              <a:gd name="connsiteY1911" fmla="*/ 5066681 h 5790485"/>
              <a:gd name="connsiteX1912" fmla="*/ 6119051 w 13261896"/>
              <a:gd name="connsiteY1912" fmla="*/ 5042869 h 5790485"/>
              <a:gd name="connsiteX1913" fmla="*/ 6100001 w 13261896"/>
              <a:gd name="connsiteY1913" fmla="*/ 5038106 h 5790485"/>
              <a:gd name="connsiteX1914" fmla="*/ 6119051 w 13261896"/>
              <a:gd name="connsiteY1914" fmla="*/ 5038106 h 5790485"/>
              <a:gd name="connsiteX1915" fmla="*/ 6133338 w 13261896"/>
              <a:gd name="connsiteY1915" fmla="*/ 4985719 h 5790485"/>
              <a:gd name="connsiteX1916" fmla="*/ 6128576 w 13261896"/>
              <a:gd name="connsiteY1916" fmla="*/ 5047631 h 5790485"/>
              <a:gd name="connsiteX1917" fmla="*/ 12576191 w 13261896"/>
              <a:gd name="connsiteY1917" fmla="*/ 5057156 h 5790485"/>
              <a:gd name="connsiteX1918" fmla="*/ 12576191 w 13261896"/>
              <a:gd name="connsiteY1918" fmla="*/ 5085731 h 5790485"/>
              <a:gd name="connsiteX1919" fmla="*/ 12528566 w 13261896"/>
              <a:gd name="connsiteY1919" fmla="*/ 5066681 h 5790485"/>
              <a:gd name="connsiteX1920" fmla="*/ 12552379 w 13261896"/>
              <a:gd name="connsiteY1920" fmla="*/ 5123831 h 5790485"/>
              <a:gd name="connsiteX1921" fmla="*/ 12528566 w 13261896"/>
              <a:gd name="connsiteY1921" fmla="*/ 5176219 h 5790485"/>
              <a:gd name="connsiteX1922" fmla="*/ 12471416 w 13261896"/>
              <a:gd name="connsiteY1922" fmla="*/ 5014294 h 5790485"/>
              <a:gd name="connsiteX1923" fmla="*/ 12523804 w 13261896"/>
              <a:gd name="connsiteY1923" fmla="*/ 4980956 h 5790485"/>
              <a:gd name="connsiteX1924" fmla="*/ 12576191 w 13261896"/>
              <a:gd name="connsiteY1924" fmla="*/ 5057156 h 5790485"/>
              <a:gd name="connsiteX1925" fmla="*/ 11747611 w 13261896"/>
              <a:gd name="connsiteY1925" fmla="*/ 4995244 h 5790485"/>
              <a:gd name="connsiteX1926" fmla="*/ 11733323 w 13261896"/>
              <a:gd name="connsiteY1926" fmla="*/ 4985719 h 5790485"/>
              <a:gd name="connsiteX1927" fmla="*/ 11761898 w 13261896"/>
              <a:gd name="connsiteY1927" fmla="*/ 4980956 h 5790485"/>
              <a:gd name="connsiteX1928" fmla="*/ 11747611 w 13261896"/>
              <a:gd name="connsiteY1928" fmla="*/ 4995244 h 5790485"/>
              <a:gd name="connsiteX1929" fmla="*/ 6247591 w 13261896"/>
              <a:gd name="connsiteY1929" fmla="*/ 4990481 h 5790485"/>
              <a:gd name="connsiteX1930" fmla="*/ 6238066 w 13261896"/>
              <a:gd name="connsiteY1930" fmla="*/ 5033344 h 5790485"/>
              <a:gd name="connsiteX1931" fmla="*/ 6252353 w 13261896"/>
              <a:gd name="connsiteY1931" fmla="*/ 5052394 h 5790485"/>
              <a:gd name="connsiteX1932" fmla="*/ 6261878 w 13261896"/>
              <a:gd name="connsiteY1932" fmla="*/ 4985719 h 5790485"/>
              <a:gd name="connsiteX1933" fmla="*/ 6266641 w 13261896"/>
              <a:gd name="connsiteY1933" fmla="*/ 5000006 h 5790485"/>
              <a:gd name="connsiteX1934" fmla="*/ 6252353 w 13261896"/>
              <a:gd name="connsiteY1934" fmla="*/ 5061919 h 5790485"/>
              <a:gd name="connsiteX1935" fmla="*/ 6242828 w 13261896"/>
              <a:gd name="connsiteY1935" fmla="*/ 5052394 h 5790485"/>
              <a:gd name="connsiteX1936" fmla="*/ 6228541 w 13261896"/>
              <a:gd name="connsiteY1936" fmla="*/ 5061919 h 5790485"/>
              <a:gd name="connsiteX1937" fmla="*/ 6223778 w 13261896"/>
              <a:gd name="connsiteY1937" fmla="*/ 5047631 h 5790485"/>
              <a:gd name="connsiteX1938" fmla="*/ 6233303 w 13261896"/>
              <a:gd name="connsiteY1938" fmla="*/ 5014294 h 5790485"/>
              <a:gd name="connsiteX1939" fmla="*/ 6214253 w 13261896"/>
              <a:gd name="connsiteY1939" fmla="*/ 5004769 h 5790485"/>
              <a:gd name="connsiteX1940" fmla="*/ 6195203 w 13261896"/>
              <a:gd name="connsiteY1940" fmla="*/ 5061919 h 5790485"/>
              <a:gd name="connsiteX1941" fmla="*/ 6199966 w 13261896"/>
              <a:gd name="connsiteY1941" fmla="*/ 5047631 h 5790485"/>
              <a:gd name="connsiteX1942" fmla="*/ 6185678 w 13261896"/>
              <a:gd name="connsiteY1942" fmla="*/ 5042869 h 5790485"/>
              <a:gd name="connsiteX1943" fmla="*/ 6199966 w 13261896"/>
              <a:gd name="connsiteY1943" fmla="*/ 4995244 h 5790485"/>
              <a:gd name="connsiteX1944" fmla="*/ 6214253 w 13261896"/>
              <a:gd name="connsiteY1944" fmla="*/ 4980956 h 5790485"/>
              <a:gd name="connsiteX1945" fmla="*/ 6247591 w 13261896"/>
              <a:gd name="connsiteY1945" fmla="*/ 4990481 h 5790485"/>
              <a:gd name="connsiteX1946" fmla="*/ 12552379 w 13261896"/>
              <a:gd name="connsiteY1946" fmla="*/ 4976194 h 5790485"/>
              <a:gd name="connsiteX1947" fmla="*/ 12600004 w 13261896"/>
              <a:gd name="connsiteY1947" fmla="*/ 5038106 h 5790485"/>
              <a:gd name="connsiteX1948" fmla="*/ 12633294 w 13261896"/>
              <a:gd name="connsiteY1948" fmla="*/ 5066681 h 5790485"/>
              <a:gd name="connsiteX1949" fmla="*/ 12638056 w 13261896"/>
              <a:gd name="connsiteY1949" fmla="*/ 5090494 h 5790485"/>
              <a:gd name="connsiteX1950" fmla="*/ 12628531 w 13261896"/>
              <a:gd name="connsiteY1950" fmla="*/ 5157169 h 5790485"/>
              <a:gd name="connsiteX1951" fmla="*/ 12538091 w 13261896"/>
              <a:gd name="connsiteY1951" fmla="*/ 4976194 h 5790485"/>
              <a:gd name="connsiteX1952" fmla="*/ 12552379 w 13261896"/>
              <a:gd name="connsiteY1952" fmla="*/ 4976194 h 5790485"/>
              <a:gd name="connsiteX1953" fmla="*/ 11819048 w 13261896"/>
              <a:gd name="connsiteY1953" fmla="*/ 5019056 h 5790485"/>
              <a:gd name="connsiteX1954" fmla="*/ 11814286 w 13261896"/>
              <a:gd name="connsiteY1954" fmla="*/ 5033344 h 5790485"/>
              <a:gd name="connsiteX1955" fmla="*/ 11690461 w 13261896"/>
              <a:gd name="connsiteY1955" fmla="*/ 5180981 h 5790485"/>
              <a:gd name="connsiteX1956" fmla="*/ 11695223 w 13261896"/>
              <a:gd name="connsiteY1956" fmla="*/ 5128594 h 5790485"/>
              <a:gd name="connsiteX1957" fmla="*/ 11719036 w 13261896"/>
              <a:gd name="connsiteY1957" fmla="*/ 5085731 h 5790485"/>
              <a:gd name="connsiteX1958" fmla="*/ 11695223 w 13261896"/>
              <a:gd name="connsiteY1958" fmla="*/ 5085731 h 5790485"/>
              <a:gd name="connsiteX1959" fmla="*/ 11804761 w 13261896"/>
              <a:gd name="connsiteY1959" fmla="*/ 4976194 h 5790485"/>
              <a:gd name="connsiteX1960" fmla="*/ 11819048 w 13261896"/>
              <a:gd name="connsiteY1960" fmla="*/ 5019056 h 5790485"/>
              <a:gd name="connsiteX1961" fmla="*/ 6428566 w 13261896"/>
              <a:gd name="connsiteY1961" fmla="*/ 4976194 h 5790485"/>
              <a:gd name="connsiteX1962" fmla="*/ 6376178 w 13261896"/>
              <a:gd name="connsiteY1962" fmla="*/ 5052394 h 5790485"/>
              <a:gd name="connsiteX1963" fmla="*/ 6404753 w 13261896"/>
              <a:gd name="connsiteY1963" fmla="*/ 4976194 h 5790485"/>
              <a:gd name="connsiteX1964" fmla="*/ 6428566 w 13261896"/>
              <a:gd name="connsiteY1964" fmla="*/ 4976194 h 5790485"/>
              <a:gd name="connsiteX1965" fmla="*/ 6299978 w 13261896"/>
              <a:gd name="connsiteY1965" fmla="*/ 5009531 h 5790485"/>
              <a:gd name="connsiteX1966" fmla="*/ 6290453 w 13261896"/>
              <a:gd name="connsiteY1966" fmla="*/ 5047631 h 5790485"/>
              <a:gd name="connsiteX1967" fmla="*/ 6299978 w 13261896"/>
              <a:gd name="connsiteY1967" fmla="*/ 5052394 h 5790485"/>
              <a:gd name="connsiteX1968" fmla="*/ 6280928 w 13261896"/>
              <a:gd name="connsiteY1968" fmla="*/ 5057156 h 5790485"/>
              <a:gd name="connsiteX1969" fmla="*/ 6299978 w 13261896"/>
              <a:gd name="connsiteY1969" fmla="*/ 4976194 h 5790485"/>
              <a:gd name="connsiteX1970" fmla="*/ 6299978 w 13261896"/>
              <a:gd name="connsiteY1970" fmla="*/ 5009531 h 5790485"/>
              <a:gd name="connsiteX1971" fmla="*/ 6371416 w 13261896"/>
              <a:gd name="connsiteY1971" fmla="*/ 4976194 h 5790485"/>
              <a:gd name="connsiteX1972" fmla="*/ 6357128 w 13261896"/>
              <a:gd name="connsiteY1972" fmla="*/ 5052394 h 5790485"/>
              <a:gd name="connsiteX1973" fmla="*/ 6342841 w 13261896"/>
              <a:gd name="connsiteY1973" fmla="*/ 5052394 h 5790485"/>
              <a:gd name="connsiteX1974" fmla="*/ 6347603 w 13261896"/>
              <a:gd name="connsiteY1974" fmla="*/ 5042869 h 5790485"/>
              <a:gd name="connsiteX1975" fmla="*/ 6309503 w 13261896"/>
              <a:gd name="connsiteY1975" fmla="*/ 5038106 h 5790485"/>
              <a:gd name="connsiteX1976" fmla="*/ 6314266 w 13261896"/>
              <a:gd name="connsiteY1976" fmla="*/ 4990481 h 5790485"/>
              <a:gd name="connsiteX1977" fmla="*/ 6342841 w 13261896"/>
              <a:gd name="connsiteY1977" fmla="*/ 4985719 h 5790485"/>
              <a:gd name="connsiteX1978" fmla="*/ 6328553 w 13261896"/>
              <a:gd name="connsiteY1978" fmla="*/ 5004769 h 5790485"/>
              <a:gd name="connsiteX1979" fmla="*/ 6347603 w 13261896"/>
              <a:gd name="connsiteY1979" fmla="*/ 5009531 h 5790485"/>
              <a:gd name="connsiteX1980" fmla="*/ 6357128 w 13261896"/>
              <a:gd name="connsiteY1980" fmla="*/ 4971431 h 5790485"/>
              <a:gd name="connsiteX1981" fmla="*/ 6371416 w 13261896"/>
              <a:gd name="connsiteY1981" fmla="*/ 4976194 h 5790485"/>
              <a:gd name="connsiteX1982" fmla="*/ 3814286 w 13261896"/>
              <a:gd name="connsiteY1982" fmla="*/ 4990481 h 5790485"/>
              <a:gd name="connsiteX1983" fmla="*/ 3823811 w 13261896"/>
              <a:gd name="connsiteY1983" fmla="*/ 5004769 h 5790485"/>
              <a:gd name="connsiteX1984" fmla="*/ 3857149 w 13261896"/>
              <a:gd name="connsiteY1984" fmla="*/ 4990481 h 5790485"/>
              <a:gd name="connsiteX1985" fmla="*/ 3861911 w 13261896"/>
              <a:gd name="connsiteY1985" fmla="*/ 5009531 h 5790485"/>
              <a:gd name="connsiteX1986" fmla="*/ 3804761 w 13261896"/>
              <a:gd name="connsiteY1986" fmla="*/ 5085731 h 5790485"/>
              <a:gd name="connsiteX1987" fmla="*/ 3776186 w 13261896"/>
              <a:gd name="connsiteY1987" fmla="*/ 5104781 h 5790485"/>
              <a:gd name="connsiteX1988" fmla="*/ 3776186 w 13261896"/>
              <a:gd name="connsiteY1988" fmla="*/ 5119069 h 5790485"/>
              <a:gd name="connsiteX1989" fmla="*/ 3785711 w 13261896"/>
              <a:gd name="connsiteY1989" fmla="*/ 5128594 h 5790485"/>
              <a:gd name="connsiteX1990" fmla="*/ 3833336 w 13261896"/>
              <a:gd name="connsiteY1990" fmla="*/ 5085731 h 5790485"/>
              <a:gd name="connsiteX1991" fmla="*/ 3847624 w 13261896"/>
              <a:gd name="connsiteY1991" fmla="*/ 5085731 h 5790485"/>
              <a:gd name="connsiteX1992" fmla="*/ 3852386 w 13261896"/>
              <a:gd name="connsiteY1992" fmla="*/ 5095256 h 5790485"/>
              <a:gd name="connsiteX1993" fmla="*/ 3833336 w 13261896"/>
              <a:gd name="connsiteY1993" fmla="*/ 5133356 h 5790485"/>
              <a:gd name="connsiteX1994" fmla="*/ 3857149 w 13261896"/>
              <a:gd name="connsiteY1994" fmla="*/ 5128594 h 5790485"/>
              <a:gd name="connsiteX1995" fmla="*/ 3819049 w 13261896"/>
              <a:gd name="connsiteY1995" fmla="*/ 5266706 h 5790485"/>
              <a:gd name="connsiteX1996" fmla="*/ 3780949 w 13261896"/>
              <a:gd name="connsiteY1996" fmla="*/ 5352384 h 5790485"/>
              <a:gd name="connsiteX1997" fmla="*/ 3776186 w 13261896"/>
              <a:gd name="connsiteY1997" fmla="*/ 5299996 h 5790485"/>
              <a:gd name="connsiteX1998" fmla="*/ 3780949 w 13261896"/>
              <a:gd name="connsiteY1998" fmla="*/ 5238131 h 5790485"/>
              <a:gd name="connsiteX1999" fmla="*/ 3823811 w 13261896"/>
              <a:gd name="connsiteY1999" fmla="*/ 5161931 h 5790485"/>
              <a:gd name="connsiteX2000" fmla="*/ 3804761 w 13261896"/>
              <a:gd name="connsiteY2000" fmla="*/ 5157169 h 5790485"/>
              <a:gd name="connsiteX2001" fmla="*/ 3761899 w 13261896"/>
              <a:gd name="connsiteY2001" fmla="*/ 5242894 h 5790485"/>
              <a:gd name="connsiteX2002" fmla="*/ 3752374 w 13261896"/>
              <a:gd name="connsiteY2002" fmla="*/ 5204794 h 5790485"/>
              <a:gd name="connsiteX2003" fmla="*/ 3752374 w 13261896"/>
              <a:gd name="connsiteY2003" fmla="*/ 5047631 h 5790485"/>
              <a:gd name="connsiteX2004" fmla="*/ 3823811 w 13261896"/>
              <a:gd name="connsiteY2004" fmla="*/ 4971431 h 5790485"/>
              <a:gd name="connsiteX2005" fmla="*/ 3814286 w 13261896"/>
              <a:gd name="connsiteY2005" fmla="*/ 4990481 h 5790485"/>
              <a:gd name="connsiteX2006" fmla="*/ 1919049 w 13261896"/>
              <a:gd name="connsiteY2006" fmla="*/ 5004769 h 5790485"/>
              <a:gd name="connsiteX2007" fmla="*/ 1928574 w 13261896"/>
              <a:gd name="connsiteY2007" fmla="*/ 5033344 h 5790485"/>
              <a:gd name="connsiteX2008" fmla="*/ 1942862 w 13261896"/>
              <a:gd name="connsiteY2008" fmla="*/ 5019056 h 5790485"/>
              <a:gd name="connsiteX2009" fmla="*/ 2004727 w 13261896"/>
              <a:gd name="connsiteY2009" fmla="*/ 5061919 h 5790485"/>
              <a:gd name="connsiteX2010" fmla="*/ 2014252 w 13261896"/>
              <a:gd name="connsiteY2010" fmla="*/ 5090494 h 5790485"/>
              <a:gd name="connsiteX2011" fmla="*/ 2023777 w 13261896"/>
              <a:gd name="connsiteY2011" fmla="*/ 5076206 h 5790485"/>
              <a:gd name="connsiteX2012" fmla="*/ 2095214 w 13261896"/>
              <a:gd name="connsiteY2012" fmla="*/ 5123831 h 5790485"/>
              <a:gd name="connsiteX2013" fmla="*/ 2095214 w 13261896"/>
              <a:gd name="connsiteY2013" fmla="*/ 5147644 h 5790485"/>
              <a:gd name="connsiteX2014" fmla="*/ 1857137 w 13261896"/>
              <a:gd name="connsiteY2014" fmla="*/ 4980956 h 5790485"/>
              <a:gd name="connsiteX2015" fmla="*/ 1861899 w 13261896"/>
              <a:gd name="connsiteY2015" fmla="*/ 4971431 h 5790485"/>
              <a:gd name="connsiteX2016" fmla="*/ 1919049 w 13261896"/>
              <a:gd name="connsiteY2016" fmla="*/ 5004769 h 5790485"/>
              <a:gd name="connsiteX2017" fmla="*/ 6457141 w 13261896"/>
              <a:gd name="connsiteY2017" fmla="*/ 4961906 h 5790485"/>
              <a:gd name="connsiteX2018" fmla="*/ 6471428 w 13261896"/>
              <a:gd name="connsiteY2018" fmla="*/ 4966669 h 5790485"/>
              <a:gd name="connsiteX2019" fmla="*/ 6457141 w 13261896"/>
              <a:gd name="connsiteY2019" fmla="*/ 4961906 h 5790485"/>
              <a:gd name="connsiteX2020" fmla="*/ 1290447 w 13261896"/>
              <a:gd name="connsiteY2020" fmla="*/ 4976194 h 5790485"/>
              <a:gd name="connsiteX2021" fmla="*/ 1290447 w 13261896"/>
              <a:gd name="connsiteY2021" fmla="*/ 4961906 h 5790485"/>
              <a:gd name="connsiteX2022" fmla="*/ 1290447 w 13261896"/>
              <a:gd name="connsiteY2022" fmla="*/ 4976194 h 5790485"/>
              <a:gd name="connsiteX2023" fmla="*/ 12799981 w 13261896"/>
              <a:gd name="connsiteY2023" fmla="*/ 5133356 h 5790485"/>
              <a:gd name="connsiteX2024" fmla="*/ 12695206 w 13261896"/>
              <a:gd name="connsiteY2024" fmla="*/ 5114306 h 5790485"/>
              <a:gd name="connsiteX2025" fmla="*/ 12657106 w 13261896"/>
              <a:gd name="connsiteY2025" fmla="*/ 5180981 h 5790485"/>
              <a:gd name="connsiteX2026" fmla="*/ 12638056 w 13261896"/>
              <a:gd name="connsiteY2026" fmla="*/ 5152406 h 5790485"/>
              <a:gd name="connsiteX2027" fmla="*/ 12647581 w 13261896"/>
              <a:gd name="connsiteY2027" fmla="*/ 5090494 h 5790485"/>
              <a:gd name="connsiteX2028" fmla="*/ 12642819 w 13261896"/>
              <a:gd name="connsiteY2028" fmla="*/ 5071444 h 5790485"/>
              <a:gd name="connsiteX2029" fmla="*/ 12609529 w 13261896"/>
              <a:gd name="connsiteY2029" fmla="*/ 5004769 h 5790485"/>
              <a:gd name="connsiteX2030" fmla="*/ 12557141 w 13261896"/>
              <a:gd name="connsiteY2030" fmla="*/ 4957144 h 5790485"/>
              <a:gd name="connsiteX2031" fmla="*/ 12799981 w 13261896"/>
              <a:gd name="connsiteY2031" fmla="*/ 5133356 h 5790485"/>
              <a:gd name="connsiteX2032" fmla="*/ 6580918 w 13261896"/>
              <a:gd name="connsiteY2032" fmla="*/ 4957144 h 5790485"/>
              <a:gd name="connsiteX2033" fmla="*/ 6576156 w 13261896"/>
              <a:gd name="connsiteY2033" fmla="*/ 4976194 h 5790485"/>
              <a:gd name="connsiteX2034" fmla="*/ 6561868 w 13261896"/>
              <a:gd name="connsiteY2034" fmla="*/ 4976194 h 5790485"/>
              <a:gd name="connsiteX2035" fmla="*/ 6566631 w 13261896"/>
              <a:gd name="connsiteY2035" fmla="*/ 4957144 h 5790485"/>
              <a:gd name="connsiteX2036" fmla="*/ 6580918 w 13261896"/>
              <a:gd name="connsiteY2036" fmla="*/ 4957144 h 5790485"/>
              <a:gd name="connsiteX2037" fmla="*/ 6547581 w 13261896"/>
              <a:gd name="connsiteY2037" fmla="*/ 4957144 h 5790485"/>
              <a:gd name="connsiteX2038" fmla="*/ 6533293 w 13261896"/>
              <a:gd name="connsiteY2038" fmla="*/ 4995244 h 5790485"/>
              <a:gd name="connsiteX2039" fmla="*/ 6523816 w 13261896"/>
              <a:gd name="connsiteY2039" fmla="*/ 4990481 h 5790485"/>
              <a:gd name="connsiteX2040" fmla="*/ 6514291 w 13261896"/>
              <a:gd name="connsiteY2040" fmla="*/ 5009531 h 5790485"/>
              <a:gd name="connsiteX2041" fmla="*/ 6528578 w 13261896"/>
              <a:gd name="connsiteY2041" fmla="*/ 5019056 h 5790485"/>
              <a:gd name="connsiteX2042" fmla="*/ 6561868 w 13261896"/>
              <a:gd name="connsiteY2042" fmla="*/ 4985719 h 5790485"/>
              <a:gd name="connsiteX2043" fmla="*/ 6571393 w 13261896"/>
              <a:gd name="connsiteY2043" fmla="*/ 4995244 h 5790485"/>
              <a:gd name="connsiteX2044" fmla="*/ 6480953 w 13261896"/>
              <a:gd name="connsiteY2044" fmla="*/ 5047631 h 5790485"/>
              <a:gd name="connsiteX2045" fmla="*/ 6514291 w 13261896"/>
              <a:gd name="connsiteY2045" fmla="*/ 5028581 h 5790485"/>
              <a:gd name="connsiteX2046" fmla="*/ 6514291 w 13261896"/>
              <a:gd name="connsiteY2046" fmla="*/ 5014294 h 5790485"/>
              <a:gd name="connsiteX2047" fmla="*/ 6504766 w 13261896"/>
              <a:gd name="connsiteY2047" fmla="*/ 5004769 h 5790485"/>
              <a:gd name="connsiteX2048" fmla="*/ 6485716 w 13261896"/>
              <a:gd name="connsiteY2048" fmla="*/ 5014294 h 5790485"/>
              <a:gd name="connsiteX2049" fmla="*/ 6509528 w 13261896"/>
              <a:gd name="connsiteY2049" fmla="*/ 4990481 h 5790485"/>
              <a:gd name="connsiteX2050" fmla="*/ 6490478 w 13261896"/>
              <a:gd name="connsiteY2050" fmla="*/ 4976194 h 5790485"/>
              <a:gd name="connsiteX2051" fmla="*/ 6495241 w 13261896"/>
              <a:gd name="connsiteY2051" fmla="*/ 4961906 h 5790485"/>
              <a:gd name="connsiteX2052" fmla="*/ 6509528 w 13261896"/>
              <a:gd name="connsiteY2052" fmla="*/ 4961906 h 5790485"/>
              <a:gd name="connsiteX2053" fmla="*/ 6504766 w 13261896"/>
              <a:gd name="connsiteY2053" fmla="*/ 4971431 h 5790485"/>
              <a:gd name="connsiteX2054" fmla="*/ 6514291 w 13261896"/>
              <a:gd name="connsiteY2054" fmla="*/ 4980956 h 5790485"/>
              <a:gd name="connsiteX2055" fmla="*/ 6528578 w 13261896"/>
              <a:gd name="connsiteY2055" fmla="*/ 4957144 h 5790485"/>
              <a:gd name="connsiteX2056" fmla="*/ 6547581 w 13261896"/>
              <a:gd name="connsiteY2056" fmla="*/ 4957144 h 5790485"/>
              <a:gd name="connsiteX2057" fmla="*/ 3699986 w 13261896"/>
              <a:gd name="connsiteY2057" fmla="*/ 4971431 h 5790485"/>
              <a:gd name="connsiteX2058" fmla="*/ 3714274 w 13261896"/>
              <a:gd name="connsiteY2058" fmla="*/ 4957144 h 5790485"/>
              <a:gd name="connsiteX2059" fmla="*/ 3738086 w 13261896"/>
              <a:gd name="connsiteY2059" fmla="*/ 4976194 h 5790485"/>
              <a:gd name="connsiteX2060" fmla="*/ 3747611 w 13261896"/>
              <a:gd name="connsiteY2060" fmla="*/ 4961906 h 5790485"/>
              <a:gd name="connsiteX2061" fmla="*/ 3752374 w 13261896"/>
              <a:gd name="connsiteY2061" fmla="*/ 4971431 h 5790485"/>
              <a:gd name="connsiteX2062" fmla="*/ 3723799 w 13261896"/>
              <a:gd name="connsiteY2062" fmla="*/ 5014294 h 5790485"/>
              <a:gd name="connsiteX2063" fmla="*/ 3752374 w 13261896"/>
              <a:gd name="connsiteY2063" fmla="*/ 5014294 h 5790485"/>
              <a:gd name="connsiteX2064" fmla="*/ 3738086 w 13261896"/>
              <a:gd name="connsiteY2064" fmla="*/ 5066681 h 5790485"/>
              <a:gd name="connsiteX2065" fmla="*/ 3733324 w 13261896"/>
              <a:gd name="connsiteY2065" fmla="*/ 5200031 h 5790485"/>
              <a:gd name="connsiteX2066" fmla="*/ 3704749 w 13261896"/>
              <a:gd name="connsiteY2066" fmla="*/ 5171456 h 5790485"/>
              <a:gd name="connsiteX2067" fmla="*/ 3676174 w 13261896"/>
              <a:gd name="connsiteY2067" fmla="*/ 5119069 h 5790485"/>
              <a:gd name="connsiteX2068" fmla="*/ 3619024 w 13261896"/>
              <a:gd name="connsiteY2068" fmla="*/ 5057156 h 5790485"/>
              <a:gd name="connsiteX2069" fmla="*/ 3619024 w 13261896"/>
              <a:gd name="connsiteY2069" fmla="*/ 5038106 h 5790485"/>
              <a:gd name="connsiteX2070" fmla="*/ 3628549 w 13261896"/>
              <a:gd name="connsiteY2070" fmla="*/ 5042869 h 5790485"/>
              <a:gd name="connsiteX2071" fmla="*/ 3638074 w 13261896"/>
              <a:gd name="connsiteY2071" fmla="*/ 5028581 h 5790485"/>
              <a:gd name="connsiteX2072" fmla="*/ 3699986 w 13261896"/>
              <a:gd name="connsiteY2072" fmla="*/ 5085731 h 5790485"/>
              <a:gd name="connsiteX2073" fmla="*/ 3704749 w 13261896"/>
              <a:gd name="connsiteY2073" fmla="*/ 5071444 h 5790485"/>
              <a:gd name="connsiteX2074" fmla="*/ 3657124 w 13261896"/>
              <a:gd name="connsiteY2074" fmla="*/ 5004769 h 5790485"/>
              <a:gd name="connsiteX2075" fmla="*/ 3661886 w 13261896"/>
              <a:gd name="connsiteY2075" fmla="*/ 4976194 h 5790485"/>
              <a:gd name="connsiteX2076" fmla="*/ 3671411 w 13261896"/>
              <a:gd name="connsiteY2076" fmla="*/ 4985719 h 5790485"/>
              <a:gd name="connsiteX2077" fmla="*/ 3685699 w 13261896"/>
              <a:gd name="connsiteY2077" fmla="*/ 4985719 h 5790485"/>
              <a:gd name="connsiteX2078" fmla="*/ 3685699 w 13261896"/>
              <a:gd name="connsiteY2078" fmla="*/ 4957144 h 5790485"/>
              <a:gd name="connsiteX2079" fmla="*/ 3699986 w 13261896"/>
              <a:gd name="connsiteY2079" fmla="*/ 4971431 h 5790485"/>
              <a:gd name="connsiteX2080" fmla="*/ 12214288 w 13261896"/>
              <a:gd name="connsiteY2080" fmla="*/ 4980956 h 5790485"/>
              <a:gd name="connsiteX2081" fmla="*/ 12066650 w 13261896"/>
              <a:gd name="connsiteY2081" fmla="*/ 5100019 h 5790485"/>
              <a:gd name="connsiteX2082" fmla="*/ 12028550 w 13261896"/>
              <a:gd name="connsiteY2082" fmla="*/ 5100019 h 5790485"/>
              <a:gd name="connsiteX2083" fmla="*/ 12214288 w 13261896"/>
              <a:gd name="connsiteY2083" fmla="*/ 4952381 h 5790485"/>
              <a:gd name="connsiteX2084" fmla="*/ 12214288 w 13261896"/>
              <a:gd name="connsiteY2084" fmla="*/ 4980956 h 5790485"/>
              <a:gd name="connsiteX2085" fmla="*/ 3490436 w 13261896"/>
              <a:gd name="connsiteY2085" fmla="*/ 5071444 h 5790485"/>
              <a:gd name="connsiteX2086" fmla="*/ 3485674 w 13261896"/>
              <a:gd name="connsiteY2086" fmla="*/ 5052394 h 5790485"/>
              <a:gd name="connsiteX2087" fmla="*/ 3642836 w 13261896"/>
              <a:gd name="connsiteY2087" fmla="*/ 4952381 h 5790485"/>
              <a:gd name="connsiteX2088" fmla="*/ 3490436 w 13261896"/>
              <a:gd name="connsiteY2088" fmla="*/ 5071444 h 5790485"/>
              <a:gd name="connsiteX2089" fmla="*/ 12200000 w 13261896"/>
              <a:gd name="connsiteY2089" fmla="*/ 4957144 h 5790485"/>
              <a:gd name="connsiteX2090" fmla="*/ 12171425 w 13261896"/>
              <a:gd name="connsiteY2090" fmla="*/ 5004769 h 5790485"/>
              <a:gd name="connsiteX2091" fmla="*/ 12099988 w 13261896"/>
              <a:gd name="connsiteY2091" fmla="*/ 5038106 h 5790485"/>
              <a:gd name="connsiteX2092" fmla="*/ 11999975 w 13261896"/>
              <a:gd name="connsiteY2092" fmla="*/ 5104781 h 5790485"/>
              <a:gd name="connsiteX2093" fmla="*/ 11995213 w 13261896"/>
              <a:gd name="connsiteY2093" fmla="*/ 5090494 h 5790485"/>
              <a:gd name="connsiteX2094" fmla="*/ 11976163 w 13261896"/>
              <a:gd name="connsiteY2094" fmla="*/ 5100019 h 5790485"/>
              <a:gd name="connsiteX2095" fmla="*/ 11938063 w 13261896"/>
              <a:gd name="connsiteY2095" fmla="*/ 5076206 h 5790485"/>
              <a:gd name="connsiteX2096" fmla="*/ 11966638 w 13261896"/>
              <a:gd name="connsiteY2096" fmla="*/ 5042869 h 5790485"/>
              <a:gd name="connsiteX2097" fmla="*/ 11938063 w 13261896"/>
              <a:gd name="connsiteY2097" fmla="*/ 5023819 h 5790485"/>
              <a:gd name="connsiteX2098" fmla="*/ 11876150 w 13261896"/>
              <a:gd name="connsiteY2098" fmla="*/ 5047631 h 5790485"/>
              <a:gd name="connsiteX2099" fmla="*/ 11828573 w 13261896"/>
              <a:gd name="connsiteY2099" fmla="*/ 5028581 h 5790485"/>
              <a:gd name="connsiteX2100" fmla="*/ 11823811 w 13261896"/>
              <a:gd name="connsiteY2100" fmla="*/ 4990481 h 5790485"/>
              <a:gd name="connsiteX2101" fmla="*/ 11838098 w 13261896"/>
              <a:gd name="connsiteY2101" fmla="*/ 4985719 h 5790485"/>
              <a:gd name="connsiteX2102" fmla="*/ 11819048 w 13261896"/>
              <a:gd name="connsiteY2102" fmla="*/ 4980956 h 5790485"/>
              <a:gd name="connsiteX2103" fmla="*/ 11842861 w 13261896"/>
              <a:gd name="connsiteY2103" fmla="*/ 4957144 h 5790485"/>
              <a:gd name="connsiteX2104" fmla="*/ 11895200 w 13261896"/>
              <a:gd name="connsiteY2104" fmla="*/ 4976194 h 5790485"/>
              <a:gd name="connsiteX2105" fmla="*/ 12009500 w 13261896"/>
              <a:gd name="connsiteY2105" fmla="*/ 5000006 h 5790485"/>
              <a:gd name="connsiteX2106" fmla="*/ 12104750 w 13261896"/>
              <a:gd name="connsiteY2106" fmla="*/ 4995244 h 5790485"/>
              <a:gd name="connsiteX2107" fmla="*/ 12009500 w 13261896"/>
              <a:gd name="connsiteY2107" fmla="*/ 5033344 h 5790485"/>
              <a:gd name="connsiteX2108" fmla="*/ 12019025 w 13261896"/>
              <a:gd name="connsiteY2108" fmla="*/ 5038106 h 5790485"/>
              <a:gd name="connsiteX2109" fmla="*/ 12152375 w 13261896"/>
              <a:gd name="connsiteY2109" fmla="*/ 4985719 h 5790485"/>
              <a:gd name="connsiteX2110" fmla="*/ 12200000 w 13261896"/>
              <a:gd name="connsiteY2110" fmla="*/ 4947619 h 5790485"/>
              <a:gd name="connsiteX2111" fmla="*/ 12200000 w 13261896"/>
              <a:gd name="connsiteY2111" fmla="*/ 4957144 h 5790485"/>
              <a:gd name="connsiteX2112" fmla="*/ 11719036 w 13261896"/>
              <a:gd name="connsiteY2112" fmla="*/ 4976194 h 5790485"/>
              <a:gd name="connsiteX2113" fmla="*/ 11585686 w 13261896"/>
              <a:gd name="connsiteY2113" fmla="*/ 5042869 h 5790485"/>
              <a:gd name="connsiteX2114" fmla="*/ 11595211 w 13261896"/>
              <a:gd name="connsiteY2114" fmla="*/ 5000006 h 5790485"/>
              <a:gd name="connsiteX2115" fmla="*/ 11523773 w 13261896"/>
              <a:gd name="connsiteY2115" fmla="*/ 5033344 h 5790485"/>
              <a:gd name="connsiteX2116" fmla="*/ 11495198 w 13261896"/>
              <a:gd name="connsiteY2116" fmla="*/ 5033344 h 5790485"/>
              <a:gd name="connsiteX2117" fmla="*/ 11647598 w 13261896"/>
              <a:gd name="connsiteY2117" fmla="*/ 4947619 h 5790485"/>
              <a:gd name="connsiteX2118" fmla="*/ 11719036 w 13261896"/>
              <a:gd name="connsiteY2118" fmla="*/ 4976194 h 5790485"/>
              <a:gd name="connsiteX2119" fmla="*/ 11061906 w 13261896"/>
              <a:gd name="connsiteY2119" fmla="*/ 4961906 h 5790485"/>
              <a:gd name="connsiteX2120" fmla="*/ 11047619 w 13261896"/>
              <a:gd name="connsiteY2120" fmla="*/ 4980956 h 5790485"/>
              <a:gd name="connsiteX2121" fmla="*/ 11047619 w 13261896"/>
              <a:gd name="connsiteY2121" fmla="*/ 5009531 h 5790485"/>
              <a:gd name="connsiteX2122" fmla="*/ 11066669 w 13261896"/>
              <a:gd name="connsiteY2122" fmla="*/ 5061919 h 5790485"/>
              <a:gd name="connsiteX2123" fmla="*/ 11076194 w 13261896"/>
              <a:gd name="connsiteY2123" fmla="*/ 5104781 h 5790485"/>
              <a:gd name="connsiteX2124" fmla="*/ 11114246 w 13261896"/>
              <a:gd name="connsiteY2124" fmla="*/ 5147644 h 5790485"/>
              <a:gd name="connsiteX2125" fmla="*/ 11080956 w 13261896"/>
              <a:gd name="connsiteY2125" fmla="*/ 5190506 h 5790485"/>
              <a:gd name="connsiteX2126" fmla="*/ 11080956 w 13261896"/>
              <a:gd name="connsiteY2126" fmla="*/ 5171456 h 5790485"/>
              <a:gd name="connsiteX2127" fmla="*/ 11047619 w 13261896"/>
              <a:gd name="connsiteY2127" fmla="*/ 5147644 h 5790485"/>
              <a:gd name="connsiteX2128" fmla="*/ 11028569 w 13261896"/>
              <a:gd name="connsiteY2128" fmla="*/ 5157169 h 5790485"/>
              <a:gd name="connsiteX2129" fmla="*/ 11009519 w 13261896"/>
              <a:gd name="connsiteY2129" fmla="*/ 5142881 h 5790485"/>
              <a:gd name="connsiteX2130" fmla="*/ 10990469 w 13261896"/>
              <a:gd name="connsiteY2130" fmla="*/ 5185744 h 5790485"/>
              <a:gd name="connsiteX2131" fmla="*/ 10976181 w 13261896"/>
              <a:gd name="connsiteY2131" fmla="*/ 5200031 h 5790485"/>
              <a:gd name="connsiteX2132" fmla="*/ 10980944 w 13261896"/>
              <a:gd name="connsiteY2132" fmla="*/ 5185744 h 5790485"/>
              <a:gd name="connsiteX2133" fmla="*/ 10961894 w 13261896"/>
              <a:gd name="connsiteY2133" fmla="*/ 5152406 h 5790485"/>
              <a:gd name="connsiteX2134" fmla="*/ 10976181 w 13261896"/>
              <a:gd name="connsiteY2134" fmla="*/ 5133356 h 5790485"/>
              <a:gd name="connsiteX2135" fmla="*/ 10961894 w 13261896"/>
              <a:gd name="connsiteY2135" fmla="*/ 5109544 h 5790485"/>
              <a:gd name="connsiteX2136" fmla="*/ 10952369 w 13261896"/>
              <a:gd name="connsiteY2136" fmla="*/ 5080969 h 5790485"/>
              <a:gd name="connsiteX2137" fmla="*/ 10904744 w 13261896"/>
              <a:gd name="connsiteY2137" fmla="*/ 5042869 h 5790485"/>
              <a:gd name="connsiteX2138" fmla="*/ 10942844 w 13261896"/>
              <a:gd name="connsiteY2138" fmla="*/ 5023819 h 5790485"/>
              <a:gd name="connsiteX2139" fmla="*/ 10961894 w 13261896"/>
              <a:gd name="connsiteY2139" fmla="*/ 5004769 h 5790485"/>
              <a:gd name="connsiteX2140" fmla="*/ 11052381 w 13261896"/>
              <a:gd name="connsiteY2140" fmla="*/ 4947619 h 5790485"/>
              <a:gd name="connsiteX2141" fmla="*/ 11061906 w 13261896"/>
              <a:gd name="connsiteY2141" fmla="*/ 4961906 h 5790485"/>
              <a:gd name="connsiteX2142" fmla="*/ 11028569 w 13261896"/>
              <a:gd name="connsiteY2142" fmla="*/ 4933331 h 5790485"/>
              <a:gd name="connsiteX2143" fmla="*/ 11033331 w 13261896"/>
              <a:gd name="connsiteY2143" fmla="*/ 4947619 h 5790485"/>
              <a:gd name="connsiteX2144" fmla="*/ 10952369 w 13261896"/>
              <a:gd name="connsiteY2144" fmla="*/ 4990481 h 5790485"/>
              <a:gd name="connsiteX2145" fmla="*/ 10950273 w 13261896"/>
              <a:gd name="connsiteY2145" fmla="*/ 4993053 h 5790485"/>
              <a:gd name="connsiteX2146" fmla="*/ 10952369 w 13261896"/>
              <a:gd name="connsiteY2146" fmla="*/ 5000006 h 5790485"/>
              <a:gd name="connsiteX2147" fmla="*/ 10899981 w 13261896"/>
              <a:gd name="connsiteY2147" fmla="*/ 5033344 h 5790485"/>
              <a:gd name="connsiteX2148" fmla="*/ 10861881 w 13261896"/>
              <a:gd name="connsiteY2148" fmla="*/ 5019056 h 5790485"/>
              <a:gd name="connsiteX2149" fmla="*/ 10909506 w 13261896"/>
              <a:gd name="connsiteY2149" fmla="*/ 4976194 h 5790485"/>
              <a:gd name="connsiteX2150" fmla="*/ 10980944 w 13261896"/>
              <a:gd name="connsiteY2150" fmla="*/ 4933331 h 5790485"/>
              <a:gd name="connsiteX2151" fmla="*/ 11028569 w 13261896"/>
              <a:gd name="connsiteY2151" fmla="*/ 4933331 h 5790485"/>
              <a:gd name="connsiteX2152" fmla="*/ 1723787 w 13261896"/>
              <a:gd name="connsiteY2152" fmla="*/ 4990481 h 5790485"/>
              <a:gd name="connsiteX2153" fmla="*/ 1728549 w 13261896"/>
              <a:gd name="connsiteY2153" fmla="*/ 4980956 h 5790485"/>
              <a:gd name="connsiteX2154" fmla="*/ 1742837 w 13261896"/>
              <a:gd name="connsiteY2154" fmla="*/ 4980956 h 5790485"/>
              <a:gd name="connsiteX2155" fmla="*/ 1804749 w 13261896"/>
              <a:gd name="connsiteY2155" fmla="*/ 5019056 h 5790485"/>
              <a:gd name="connsiteX2156" fmla="*/ 1804749 w 13261896"/>
              <a:gd name="connsiteY2156" fmla="*/ 5038106 h 5790485"/>
              <a:gd name="connsiteX2157" fmla="*/ 1647587 w 13261896"/>
              <a:gd name="connsiteY2157" fmla="*/ 4947619 h 5790485"/>
              <a:gd name="connsiteX2158" fmla="*/ 1657112 w 13261896"/>
              <a:gd name="connsiteY2158" fmla="*/ 4933331 h 5790485"/>
              <a:gd name="connsiteX2159" fmla="*/ 1723787 w 13261896"/>
              <a:gd name="connsiteY2159" fmla="*/ 4990481 h 5790485"/>
              <a:gd name="connsiteX2160" fmla="*/ 6614256 w 13261896"/>
              <a:gd name="connsiteY2160" fmla="*/ 4928569 h 5790485"/>
              <a:gd name="connsiteX2161" fmla="*/ 6614256 w 13261896"/>
              <a:gd name="connsiteY2161" fmla="*/ 5061919 h 5790485"/>
              <a:gd name="connsiteX2162" fmla="*/ 5742861 w 13261896"/>
              <a:gd name="connsiteY2162" fmla="*/ 5109544 h 5790485"/>
              <a:gd name="connsiteX2163" fmla="*/ 5747623 w 13261896"/>
              <a:gd name="connsiteY2163" fmla="*/ 5071444 h 5790485"/>
              <a:gd name="connsiteX2164" fmla="*/ 5752386 w 13261896"/>
              <a:gd name="connsiteY2164" fmla="*/ 5033344 h 5790485"/>
              <a:gd name="connsiteX2165" fmla="*/ 5828538 w 13261896"/>
              <a:gd name="connsiteY2165" fmla="*/ 4990481 h 5790485"/>
              <a:gd name="connsiteX2166" fmla="*/ 6585681 w 13261896"/>
              <a:gd name="connsiteY2166" fmla="*/ 4928569 h 5790485"/>
              <a:gd name="connsiteX2167" fmla="*/ 6614256 w 13261896"/>
              <a:gd name="connsiteY2167" fmla="*/ 4928569 h 5790485"/>
              <a:gd name="connsiteX2168" fmla="*/ 3452384 w 13261896"/>
              <a:gd name="connsiteY2168" fmla="*/ 5047631 h 5790485"/>
              <a:gd name="connsiteX2169" fmla="*/ 3528536 w 13261896"/>
              <a:gd name="connsiteY2169" fmla="*/ 5176219 h 5790485"/>
              <a:gd name="connsiteX2170" fmla="*/ 3499961 w 13261896"/>
              <a:gd name="connsiteY2170" fmla="*/ 5209556 h 5790485"/>
              <a:gd name="connsiteX2171" fmla="*/ 3419046 w 13261896"/>
              <a:gd name="connsiteY2171" fmla="*/ 5038106 h 5790485"/>
              <a:gd name="connsiteX2172" fmla="*/ 3580924 w 13261896"/>
              <a:gd name="connsiteY2172" fmla="*/ 4928569 h 5790485"/>
              <a:gd name="connsiteX2173" fmla="*/ 3452384 w 13261896"/>
              <a:gd name="connsiteY2173" fmla="*/ 5047631 h 5790485"/>
              <a:gd name="connsiteX2174" fmla="*/ 1061895 w 13261896"/>
              <a:gd name="connsiteY2174" fmla="*/ 4980956 h 5790485"/>
              <a:gd name="connsiteX2175" fmla="*/ 1076182 w 13261896"/>
              <a:gd name="connsiteY2175" fmla="*/ 4933331 h 5790485"/>
              <a:gd name="connsiteX2176" fmla="*/ 1061895 w 13261896"/>
              <a:gd name="connsiteY2176" fmla="*/ 4980956 h 5790485"/>
              <a:gd name="connsiteX2177" fmla="*/ 12576191 w 13261896"/>
              <a:gd name="connsiteY2177" fmla="*/ 4928569 h 5790485"/>
              <a:gd name="connsiteX2178" fmla="*/ 12395216 w 13261896"/>
              <a:gd name="connsiteY2178" fmla="*/ 5019056 h 5790485"/>
              <a:gd name="connsiteX2179" fmla="*/ 12338066 w 13261896"/>
              <a:gd name="connsiteY2179" fmla="*/ 5014294 h 5790485"/>
              <a:gd name="connsiteX2180" fmla="*/ 12409504 w 13261896"/>
              <a:gd name="connsiteY2180" fmla="*/ 4961906 h 5790485"/>
              <a:gd name="connsiteX2181" fmla="*/ 12461891 w 13261896"/>
              <a:gd name="connsiteY2181" fmla="*/ 4957144 h 5790485"/>
              <a:gd name="connsiteX2182" fmla="*/ 12533329 w 13261896"/>
              <a:gd name="connsiteY2182" fmla="*/ 4923806 h 5790485"/>
              <a:gd name="connsiteX2183" fmla="*/ 12576191 w 13261896"/>
              <a:gd name="connsiteY2183" fmla="*/ 4928569 h 5790485"/>
              <a:gd name="connsiteX2184" fmla="*/ 3471434 w 13261896"/>
              <a:gd name="connsiteY2184" fmla="*/ 5047631 h 5790485"/>
              <a:gd name="connsiteX2185" fmla="*/ 3552349 w 13261896"/>
              <a:gd name="connsiteY2185" fmla="*/ 5176219 h 5790485"/>
              <a:gd name="connsiteX2186" fmla="*/ 3433334 w 13261896"/>
              <a:gd name="connsiteY2186" fmla="*/ 5238131 h 5790485"/>
              <a:gd name="connsiteX2187" fmla="*/ 3457146 w 13261896"/>
              <a:gd name="connsiteY2187" fmla="*/ 5238131 h 5790485"/>
              <a:gd name="connsiteX2188" fmla="*/ 3423809 w 13261896"/>
              <a:gd name="connsiteY2188" fmla="*/ 5238131 h 5790485"/>
              <a:gd name="connsiteX2189" fmla="*/ 3542824 w 13261896"/>
              <a:gd name="connsiteY2189" fmla="*/ 5176219 h 5790485"/>
              <a:gd name="connsiteX2190" fmla="*/ 3466671 w 13261896"/>
              <a:gd name="connsiteY2190" fmla="*/ 5047631 h 5790485"/>
              <a:gd name="connsiteX2191" fmla="*/ 3580924 w 13261896"/>
              <a:gd name="connsiteY2191" fmla="*/ 4976194 h 5790485"/>
              <a:gd name="connsiteX2192" fmla="*/ 3642836 w 13261896"/>
              <a:gd name="connsiteY2192" fmla="*/ 4923806 h 5790485"/>
              <a:gd name="connsiteX2193" fmla="*/ 3471434 w 13261896"/>
              <a:gd name="connsiteY2193" fmla="*/ 5047631 h 5790485"/>
              <a:gd name="connsiteX2194" fmla="*/ 11299983 w 13261896"/>
              <a:gd name="connsiteY2194" fmla="*/ 4919044 h 5790485"/>
              <a:gd name="connsiteX2195" fmla="*/ 11333321 w 13261896"/>
              <a:gd name="connsiteY2195" fmla="*/ 4942856 h 5790485"/>
              <a:gd name="connsiteX2196" fmla="*/ 11323796 w 13261896"/>
              <a:gd name="connsiteY2196" fmla="*/ 4961906 h 5790485"/>
              <a:gd name="connsiteX2197" fmla="*/ 11333321 w 13261896"/>
              <a:gd name="connsiteY2197" fmla="*/ 4966669 h 5790485"/>
              <a:gd name="connsiteX2198" fmla="*/ 11371421 w 13261896"/>
              <a:gd name="connsiteY2198" fmla="*/ 4933331 h 5790485"/>
              <a:gd name="connsiteX2199" fmla="*/ 11395233 w 13261896"/>
              <a:gd name="connsiteY2199" fmla="*/ 4938094 h 5790485"/>
              <a:gd name="connsiteX2200" fmla="*/ 11390471 w 13261896"/>
              <a:gd name="connsiteY2200" fmla="*/ 4961906 h 5790485"/>
              <a:gd name="connsiteX2201" fmla="*/ 11414283 w 13261896"/>
              <a:gd name="connsiteY2201" fmla="*/ 4957144 h 5790485"/>
              <a:gd name="connsiteX2202" fmla="*/ 11404758 w 13261896"/>
              <a:gd name="connsiteY2202" fmla="*/ 4966669 h 5790485"/>
              <a:gd name="connsiteX2203" fmla="*/ 11407378 w 13261896"/>
              <a:gd name="connsiteY2203" fmla="*/ 4968812 h 5790485"/>
              <a:gd name="connsiteX2204" fmla="*/ 11419046 w 13261896"/>
              <a:gd name="connsiteY2204" fmla="*/ 4966669 h 5790485"/>
              <a:gd name="connsiteX2205" fmla="*/ 11438096 w 13261896"/>
              <a:gd name="connsiteY2205" fmla="*/ 4995244 h 5790485"/>
              <a:gd name="connsiteX2206" fmla="*/ 11266646 w 13261896"/>
              <a:gd name="connsiteY2206" fmla="*/ 5133356 h 5790485"/>
              <a:gd name="connsiteX2207" fmla="*/ 11238071 w 13261896"/>
              <a:gd name="connsiteY2207" fmla="*/ 5133356 h 5790485"/>
              <a:gd name="connsiteX2208" fmla="*/ 11314271 w 13261896"/>
              <a:gd name="connsiteY2208" fmla="*/ 5004769 h 5790485"/>
              <a:gd name="connsiteX2209" fmla="*/ 11214259 w 13261896"/>
              <a:gd name="connsiteY2209" fmla="*/ 5138119 h 5790485"/>
              <a:gd name="connsiteX2210" fmla="*/ 11176159 w 13261896"/>
              <a:gd name="connsiteY2210" fmla="*/ 5138119 h 5790485"/>
              <a:gd name="connsiteX2211" fmla="*/ 11190446 w 13261896"/>
              <a:gd name="connsiteY2211" fmla="*/ 5071444 h 5790485"/>
              <a:gd name="connsiteX2212" fmla="*/ 11180921 w 13261896"/>
              <a:gd name="connsiteY2212" fmla="*/ 5004769 h 5790485"/>
              <a:gd name="connsiteX2213" fmla="*/ 11252359 w 13261896"/>
              <a:gd name="connsiteY2213" fmla="*/ 4923806 h 5790485"/>
              <a:gd name="connsiteX2214" fmla="*/ 11257121 w 13261896"/>
              <a:gd name="connsiteY2214" fmla="*/ 4942856 h 5790485"/>
              <a:gd name="connsiteX2215" fmla="*/ 11266646 w 13261896"/>
              <a:gd name="connsiteY2215" fmla="*/ 4947619 h 5790485"/>
              <a:gd name="connsiteX2216" fmla="*/ 11280933 w 13261896"/>
              <a:gd name="connsiteY2216" fmla="*/ 4919044 h 5790485"/>
              <a:gd name="connsiteX2217" fmla="*/ 11299983 w 13261896"/>
              <a:gd name="connsiteY2217" fmla="*/ 4919044 h 5790485"/>
              <a:gd name="connsiteX2218" fmla="*/ 1785699 w 13261896"/>
              <a:gd name="connsiteY2218" fmla="*/ 4919044 h 5790485"/>
              <a:gd name="connsiteX2219" fmla="*/ 1847612 w 13261896"/>
              <a:gd name="connsiteY2219" fmla="*/ 4957144 h 5790485"/>
              <a:gd name="connsiteX2220" fmla="*/ 1847612 w 13261896"/>
              <a:gd name="connsiteY2220" fmla="*/ 4985719 h 5790485"/>
              <a:gd name="connsiteX2221" fmla="*/ 1766649 w 13261896"/>
              <a:gd name="connsiteY2221" fmla="*/ 4928569 h 5790485"/>
              <a:gd name="connsiteX2222" fmla="*/ 1771412 w 13261896"/>
              <a:gd name="connsiteY2222" fmla="*/ 4919044 h 5790485"/>
              <a:gd name="connsiteX2223" fmla="*/ 1785699 w 13261896"/>
              <a:gd name="connsiteY2223" fmla="*/ 4919044 h 5790485"/>
              <a:gd name="connsiteX2224" fmla="*/ 7595235 w 13261896"/>
              <a:gd name="connsiteY2224" fmla="*/ 4938094 h 5790485"/>
              <a:gd name="connsiteX2225" fmla="*/ 7590473 w 13261896"/>
              <a:gd name="connsiteY2225" fmla="*/ 4914329 h 5790485"/>
              <a:gd name="connsiteX2226" fmla="*/ 7599998 w 13261896"/>
              <a:gd name="connsiteY2226" fmla="*/ 4914329 h 5790485"/>
              <a:gd name="connsiteX2227" fmla="*/ 7595235 w 13261896"/>
              <a:gd name="connsiteY2227" fmla="*/ 4938094 h 5790485"/>
              <a:gd name="connsiteX2228" fmla="*/ 11638073 w 13261896"/>
              <a:gd name="connsiteY2228" fmla="*/ 4909566 h 5790485"/>
              <a:gd name="connsiteX2229" fmla="*/ 11633311 w 13261896"/>
              <a:gd name="connsiteY2229" fmla="*/ 4919044 h 5790485"/>
              <a:gd name="connsiteX2230" fmla="*/ 11642836 w 13261896"/>
              <a:gd name="connsiteY2230" fmla="*/ 4938094 h 5790485"/>
              <a:gd name="connsiteX2231" fmla="*/ 11485673 w 13261896"/>
              <a:gd name="connsiteY2231" fmla="*/ 5023819 h 5790485"/>
              <a:gd name="connsiteX2232" fmla="*/ 11528536 w 13261896"/>
              <a:gd name="connsiteY2232" fmla="*/ 4966669 h 5790485"/>
              <a:gd name="connsiteX2233" fmla="*/ 11504723 w 13261896"/>
              <a:gd name="connsiteY2233" fmla="*/ 4966669 h 5790485"/>
              <a:gd name="connsiteX2234" fmla="*/ 11561873 w 13261896"/>
              <a:gd name="connsiteY2234" fmla="*/ 4909566 h 5790485"/>
              <a:gd name="connsiteX2235" fmla="*/ 11638073 w 13261896"/>
              <a:gd name="connsiteY2235" fmla="*/ 4909566 h 5790485"/>
              <a:gd name="connsiteX2236" fmla="*/ 11480958 w 13261896"/>
              <a:gd name="connsiteY2236" fmla="*/ 4985719 h 5790485"/>
              <a:gd name="connsiteX2237" fmla="*/ 11499961 w 13261896"/>
              <a:gd name="connsiteY2237" fmla="*/ 4980956 h 5790485"/>
              <a:gd name="connsiteX2238" fmla="*/ 11428571 w 13261896"/>
              <a:gd name="connsiteY2238" fmla="*/ 5042869 h 5790485"/>
              <a:gd name="connsiteX2239" fmla="*/ 11447621 w 13261896"/>
              <a:gd name="connsiteY2239" fmla="*/ 4995244 h 5790485"/>
              <a:gd name="connsiteX2240" fmla="*/ 11404758 w 13261896"/>
              <a:gd name="connsiteY2240" fmla="*/ 4938094 h 5790485"/>
              <a:gd name="connsiteX2241" fmla="*/ 11533298 w 13261896"/>
              <a:gd name="connsiteY2241" fmla="*/ 4909566 h 5790485"/>
              <a:gd name="connsiteX2242" fmla="*/ 11480958 w 13261896"/>
              <a:gd name="connsiteY2242" fmla="*/ 4985719 h 5790485"/>
              <a:gd name="connsiteX2243" fmla="*/ 10933319 w 13261896"/>
              <a:gd name="connsiteY2243" fmla="*/ 4909566 h 5790485"/>
              <a:gd name="connsiteX2244" fmla="*/ 10890456 w 13261896"/>
              <a:gd name="connsiteY2244" fmla="*/ 4919044 h 5790485"/>
              <a:gd name="connsiteX2245" fmla="*/ 10914269 w 13261896"/>
              <a:gd name="connsiteY2245" fmla="*/ 4904804 h 5790485"/>
              <a:gd name="connsiteX2246" fmla="*/ 10933319 w 13261896"/>
              <a:gd name="connsiteY2246" fmla="*/ 4909566 h 5790485"/>
              <a:gd name="connsiteX2247" fmla="*/ 8000000 w 13261896"/>
              <a:gd name="connsiteY2247" fmla="*/ 4904804 h 5790485"/>
              <a:gd name="connsiteX2248" fmla="*/ 8009525 w 13261896"/>
              <a:gd name="connsiteY2248" fmla="*/ 4938094 h 5790485"/>
              <a:gd name="connsiteX2249" fmla="*/ 7971425 w 13261896"/>
              <a:gd name="connsiteY2249" fmla="*/ 4942856 h 5790485"/>
              <a:gd name="connsiteX2250" fmla="*/ 7976188 w 13261896"/>
              <a:gd name="connsiteY2250" fmla="*/ 4904804 h 5790485"/>
              <a:gd name="connsiteX2251" fmla="*/ 8000000 w 13261896"/>
              <a:gd name="connsiteY2251" fmla="*/ 4904804 h 5790485"/>
              <a:gd name="connsiteX2252" fmla="*/ 7014258 w 13261896"/>
              <a:gd name="connsiteY2252" fmla="*/ 4976194 h 5790485"/>
              <a:gd name="connsiteX2253" fmla="*/ 6999970 w 13261896"/>
              <a:gd name="connsiteY2253" fmla="*/ 4904804 h 5790485"/>
              <a:gd name="connsiteX2254" fmla="*/ 7023783 w 13261896"/>
              <a:gd name="connsiteY2254" fmla="*/ 4909566 h 5790485"/>
              <a:gd name="connsiteX2255" fmla="*/ 7014258 w 13261896"/>
              <a:gd name="connsiteY2255" fmla="*/ 4976194 h 5790485"/>
              <a:gd name="connsiteX2256" fmla="*/ 6647593 w 13261896"/>
              <a:gd name="connsiteY2256" fmla="*/ 4914329 h 5790485"/>
              <a:gd name="connsiteX2257" fmla="*/ 6633306 w 13261896"/>
              <a:gd name="connsiteY2257" fmla="*/ 5061919 h 5790485"/>
              <a:gd name="connsiteX2258" fmla="*/ 6623781 w 13261896"/>
              <a:gd name="connsiteY2258" fmla="*/ 5080969 h 5790485"/>
              <a:gd name="connsiteX2259" fmla="*/ 6528578 w 13261896"/>
              <a:gd name="connsiteY2259" fmla="*/ 5090494 h 5790485"/>
              <a:gd name="connsiteX2260" fmla="*/ 5723811 w 13261896"/>
              <a:gd name="connsiteY2260" fmla="*/ 5128594 h 5790485"/>
              <a:gd name="connsiteX2261" fmla="*/ 5723811 w 13261896"/>
              <a:gd name="connsiteY2261" fmla="*/ 5090494 h 5790485"/>
              <a:gd name="connsiteX2262" fmla="*/ 5733336 w 13261896"/>
              <a:gd name="connsiteY2262" fmla="*/ 5014294 h 5790485"/>
              <a:gd name="connsiteX2263" fmla="*/ 5814251 w 13261896"/>
              <a:gd name="connsiteY2263" fmla="*/ 4971431 h 5790485"/>
              <a:gd name="connsiteX2264" fmla="*/ 6638068 w 13261896"/>
              <a:gd name="connsiteY2264" fmla="*/ 4904804 h 5790485"/>
              <a:gd name="connsiteX2265" fmla="*/ 6647593 w 13261896"/>
              <a:gd name="connsiteY2265" fmla="*/ 4914329 h 5790485"/>
              <a:gd name="connsiteX2266" fmla="*/ 3971401 w 13261896"/>
              <a:gd name="connsiteY2266" fmla="*/ 5000006 h 5790485"/>
              <a:gd name="connsiteX2267" fmla="*/ 3947589 w 13261896"/>
              <a:gd name="connsiteY2267" fmla="*/ 4938094 h 5790485"/>
              <a:gd name="connsiteX2268" fmla="*/ 3976164 w 13261896"/>
              <a:gd name="connsiteY2268" fmla="*/ 4904804 h 5790485"/>
              <a:gd name="connsiteX2269" fmla="*/ 3971401 w 13261896"/>
              <a:gd name="connsiteY2269" fmla="*/ 5000006 h 5790485"/>
              <a:gd name="connsiteX2270" fmla="*/ 3876151 w 13261896"/>
              <a:gd name="connsiteY2270" fmla="*/ 4909566 h 5790485"/>
              <a:gd name="connsiteX2271" fmla="*/ 3890439 w 13261896"/>
              <a:gd name="connsiteY2271" fmla="*/ 4928569 h 5790485"/>
              <a:gd name="connsiteX2272" fmla="*/ 3933301 w 13261896"/>
              <a:gd name="connsiteY2272" fmla="*/ 5004769 h 5790485"/>
              <a:gd name="connsiteX2273" fmla="*/ 3876151 w 13261896"/>
              <a:gd name="connsiteY2273" fmla="*/ 4909566 h 5790485"/>
              <a:gd name="connsiteX2274" fmla="*/ 12638056 w 13261896"/>
              <a:gd name="connsiteY2274" fmla="*/ 4900041 h 5790485"/>
              <a:gd name="connsiteX2275" fmla="*/ 12704731 w 13261896"/>
              <a:gd name="connsiteY2275" fmla="*/ 4919044 h 5790485"/>
              <a:gd name="connsiteX2276" fmla="*/ 12799981 w 13261896"/>
              <a:gd name="connsiteY2276" fmla="*/ 4952381 h 5790485"/>
              <a:gd name="connsiteX2277" fmla="*/ 12852369 w 13261896"/>
              <a:gd name="connsiteY2277" fmla="*/ 5028581 h 5790485"/>
              <a:gd name="connsiteX2278" fmla="*/ 12819031 w 13261896"/>
              <a:gd name="connsiteY2278" fmla="*/ 5033344 h 5790485"/>
              <a:gd name="connsiteX2279" fmla="*/ 12761881 w 13261896"/>
              <a:gd name="connsiteY2279" fmla="*/ 5028581 h 5790485"/>
              <a:gd name="connsiteX2280" fmla="*/ 12809506 w 13261896"/>
              <a:gd name="connsiteY2280" fmla="*/ 5104781 h 5790485"/>
              <a:gd name="connsiteX2281" fmla="*/ 12809506 w 13261896"/>
              <a:gd name="connsiteY2281" fmla="*/ 5128594 h 5790485"/>
              <a:gd name="connsiteX2282" fmla="*/ 12576191 w 13261896"/>
              <a:gd name="connsiteY2282" fmla="*/ 4947619 h 5790485"/>
              <a:gd name="connsiteX2283" fmla="*/ 12595241 w 13261896"/>
              <a:gd name="connsiteY2283" fmla="*/ 4900041 h 5790485"/>
              <a:gd name="connsiteX2284" fmla="*/ 12638056 w 13261896"/>
              <a:gd name="connsiteY2284" fmla="*/ 4900041 h 5790485"/>
              <a:gd name="connsiteX2285" fmla="*/ 12228575 w 13261896"/>
              <a:gd name="connsiteY2285" fmla="*/ 4895279 h 5790485"/>
              <a:gd name="connsiteX2286" fmla="*/ 12200000 w 13261896"/>
              <a:gd name="connsiteY2286" fmla="*/ 4904804 h 5790485"/>
              <a:gd name="connsiteX2287" fmla="*/ 12204763 w 13261896"/>
              <a:gd name="connsiteY2287" fmla="*/ 4895279 h 5790485"/>
              <a:gd name="connsiteX2288" fmla="*/ 12228575 w 13261896"/>
              <a:gd name="connsiteY2288" fmla="*/ 4895279 h 5790485"/>
              <a:gd name="connsiteX2289" fmla="*/ 7690438 w 13261896"/>
              <a:gd name="connsiteY2289" fmla="*/ 4900041 h 5790485"/>
              <a:gd name="connsiteX2290" fmla="*/ 7699963 w 13261896"/>
              <a:gd name="connsiteY2290" fmla="*/ 4895279 h 5790485"/>
              <a:gd name="connsiteX2291" fmla="*/ 7690438 w 13261896"/>
              <a:gd name="connsiteY2291" fmla="*/ 4900041 h 5790485"/>
              <a:gd name="connsiteX2292" fmla="*/ 6961870 w 13261896"/>
              <a:gd name="connsiteY2292" fmla="*/ 4895279 h 5790485"/>
              <a:gd name="connsiteX2293" fmla="*/ 6971395 w 13261896"/>
              <a:gd name="connsiteY2293" fmla="*/ 4909566 h 5790485"/>
              <a:gd name="connsiteX2294" fmla="*/ 6961870 w 13261896"/>
              <a:gd name="connsiteY2294" fmla="*/ 4895279 h 5790485"/>
              <a:gd name="connsiteX2295" fmla="*/ 12585716 w 13261896"/>
              <a:gd name="connsiteY2295" fmla="*/ 4914329 h 5790485"/>
              <a:gd name="connsiteX2296" fmla="*/ 12457129 w 13261896"/>
              <a:gd name="connsiteY2296" fmla="*/ 4942856 h 5790485"/>
              <a:gd name="connsiteX2297" fmla="*/ 12385691 w 13261896"/>
              <a:gd name="connsiteY2297" fmla="*/ 4961906 h 5790485"/>
              <a:gd name="connsiteX2298" fmla="*/ 12304729 w 13261896"/>
              <a:gd name="connsiteY2298" fmla="*/ 5009531 h 5790485"/>
              <a:gd name="connsiteX2299" fmla="*/ 12219050 w 13261896"/>
              <a:gd name="connsiteY2299" fmla="*/ 4942856 h 5790485"/>
              <a:gd name="connsiteX2300" fmla="*/ 12290441 w 13261896"/>
              <a:gd name="connsiteY2300" fmla="*/ 4966669 h 5790485"/>
              <a:gd name="connsiteX2301" fmla="*/ 12552379 w 13261896"/>
              <a:gd name="connsiteY2301" fmla="*/ 4890516 h 5790485"/>
              <a:gd name="connsiteX2302" fmla="*/ 12585716 w 13261896"/>
              <a:gd name="connsiteY2302" fmla="*/ 4914329 h 5790485"/>
              <a:gd name="connsiteX2303" fmla="*/ 11171396 w 13261896"/>
              <a:gd name="connsiteY2303" fmla="*/ 5014294 h 5790485"/>
              <a:gd name="connsiteX2304" fmla="*/ 11142821 w 13261896"/>
              <a:gd name="connsiteY2304" fmla="*/ 4990481 h 5790485"/>
              <a:gd name="connsiteX2305" fmla="*/ 11161871 w 13261896"/>
              <a:gd name="connsiteY2305" fmla="*/ 5019056 h 5790485"/>
              <a:gd name="connsiteX2306" fmla="*/ 11180921 w 13261896"/>
              <a:gd name="connsiteY2306" fmla="*/ 5076206 h 5790485"/>
              <a:gd name="connsiteX2307" fmla="*/ 11138059 w 13261896"/>
              <a:gd name="connsiteY2307" fmla="*/ 5147644 h 5790485"/>
              <a:gd name="connsiteX2308" fmla="*/ 11085719 w 13261896"/>
              <a:gd name="connsiteY2308" fmla="*/ 5100019 h 5790485"/>
              <a:gd name="connsiteX2309" fmla="*/ 11080956 w 13261896"/>
              <a:gd name="connsiteY2309" fmla="*/ 5061919 h 5790485"/>
              <a:gd name="connsiteX2310" fmla="*/ 11061906 w 13261896"/>
              <a:gd name="connsiteY2310" fmla="*/ 5042869 h 5790485"/>
              <a:gd name="connsiteX2311" fmla="*/ 11057144 w 13261896"/>
              <a:gd name="connsiteY2311" fmla="*/ 5004769 h 5790485"/>
              <a:gd name="connsiteX2312" fmla="*/ 11095244 w 13261896"/>
              <a:gd name="connsiteY2312" fmla="*/ 4966669 h 5790485"/>
              <a:gd name="connsiteX2313" fmla="*/ 11061906 w 13261896"/>
              <a:gd name="connsiteY2313" fmla="*/ 4933331 h 5790485"/>
              <a:gd name="connsiteX2314" fmla="*/ 11090481 w 13261896"/>
              <a:gd name="connsiteY2314" fmla="*/ 4890516 h 5790485"/>
              <a:gd name="connsiteX2315" fmla="*/ 11171396 w 13261896"/>
              <a:gd name="connsiteY2315" fmla="*/ 5014294 h 5790485"/>
              <a:gd name="connsiteX2316" fmla="*/ 8319040 w 13261896"/>
              <a:gd name="connsiteY2316" fmla="*/ 4909566 h 5790485"/>
              <a:gd name="connsiteX2317" fmla="*/ 8328565 w 13261896"/>
              <a:gd name="connsiteY2317" fmla="*/ 4928569 h 5790485"/>
              <a:gd name="connsiteX2318" fmla="*/ 8295227 w 13261896"/>
              <a:gd name="connsiteY2318" fmla="*/ 4933331 h 5790485"/>
              <a:gd name="connsiteX2319" fmla="*/ 8295227 w 13261896"/>
              <a:gd name="connsiteY2319" fmla="*/ 4914329 h 5790485"/>
              <a:gd name="connsiteX2320" fmla="*/ 8338090 w 13261896"/>
              <a:gd name="connsiteY2320" fmla="*/ 4895279 h 5790485"/>
              <a:gd name="connsiteX2321" fmla="*/ 8319040 w 13261896"/>
              <a:gd name="connsiteY2321" fmla="*/ 4909566 h 5790485"/>
              <a:gd name="connsiteX2322" fmla="*/ 3876151 w 13261896"/>
              <a:gd name="connsiteY2322" fmla="*/ 4976194 h 5790485"/>
              <a:gd name="connsiteX2323" fmla="*/ 3780949 w 13261896"/>
              <a:gd name="connsiteY2323" fmla="*/ 4904804 h 5790485"/>
              <a:gd name="connsiteX2324" fmla="*/ 3785711 w 13261896"/>
              <a:gd name="connsiteY2324" fmla="*/ 4885754 h 5790485"/>
              <a:gd name="connsiteX2325" fmla="*/ 3876151 w 13261896"/>
              <a:gd name="connsiteY2325" fmla="*/ 4976194 h 5790485"/>
              <a:gd name="connsiteX2326" fmla="*/ 11876150 w 13261896"/>
              <a:gd name="connsiteY2326" fmla="*/ 4890516 h 5790485"/>
              <a:gd name="connsiteX2327" fmla="*/ 11904725 w 13261896"/>
              <a:gd name="connsiteY2327" fmla="*/ 4914329 h 5790485"/>
              <a:gd name="connsiteX2328" fmla="*/ 11938063 w 13261896"/>
              <a:gd name="connsiteY2328" fmla="*/ 4890516 h 5790485"/>
              <a:gd name="connsiteX2329" fmla="*/ 11980925 w 13261896"/>
              <a:gd name="connsiteY2329" fmla="*/ 4919044 h 5790485"/>
              <a:gd name="connsiteX2330" fmla="*/ 12042838 w 13261896"/>
              <a:gd name="connsiteY2330" fmla="*/ 4961906 h 5790485"/>
              <a:gd name="connsiteX2331" fmla="*/ 12052363 w 13261896"/>
              <a:gd name="connsiteY2331" fmla="*/ 4952381 h 5790485"/>
              <a:gd name="connsiteX2332" fmla="*/ 12090463 w 13261896"/>
              <a:gd name="connsiteY2332" fmla="*/ 4985719 h 5790485"/>
              <a:gd name="connsiteX2333" fmla="*/ 12047600 w 13261896"/>
              <a:gd name="connsiteY2333" fmla="*/ 4990481 h 5790485"/>
              <a:gd name="connsiteX2334" fmla="*/ 11942825 w 13261896"/>
              <a:gd name="connsiteY2334" fmla="*/ 4961906 h 5790485"/>
              <a:gd name="connsiteX2335" fmla="*/ 11942825 w 13261896"/>
              <a:gd name="connsiteY2335" fmla="*/ 4976194 h 5790485"/>
              <a:gd name="connsiteX2336" fmla="*/ 11823811 w 13261896"/>
              <a:gd name="connsiteY2336" fmla="*/ 4938094 h 5790485"/>
              <a:gd name="connsiteX2337" fmla="*/ 11871388 w 13261896"/>
              <a:gd name="connsiteY2337" fmla="*/ 4880991 h 5790485"/>
              <a:gd name="connsiteX2338" fmla="*/ 11876150 w 13261896"/>
              <a:gd name="connsiteY2338" fmla="*/ 4890516 h 5790485"/>
              <a:gd name="connsiteX2339" fmla="*/ 7995238 w 13261896"/>
              <a:gd name="connsiteY2339" fmla="*/ 4880991 h 5790485"/>
              <a:gd name="connsiteX2340" fmla="*/ 7995238 w 13261896"/>
              <a:gd name="connsiteY2340" fmla="*/ 4895279 h 5790485"/>
              <a:gd name="connsiteX2341" fmla="*/ 7976188 w 13261896"/>
              <a:gd name="connsiteY2341" fmla="*/ 4895279 h 5790485"/>
              <a:gd name="connsiteX2342" fmla="*/ 7976188 w 13261896"/>
              <a:gd name="connsiteY2342" fmla="*/ 4880991 h 5790485"/>
              <a:gd name="connsiteX2343" fmla="*/ 7995238 w 13261896"/>
              <a:gd name="connsiteY2343" fmla="*/ 4880991 h 5790485"/>
              <a:gd name="connsiteX2344" fmla="*/ 12247579 w 13261896"/>
              <a:gd name="connsiteY2344" fmla="*/ 4909566 h 5790485"/>
              <a:gd name="connsiteX2345" fmla="*/ 12233338 w 13261896"/>
              <a:gd name="connsiteY2345" fmla="*/ 4904804 h 5790485"/>
              <a:gd name="connsiteX2346" fmla="*/ 12295204 w 13261896"/>
              <a:gd name="connsiteY2346" fmla="*/ 4876229 h 5790485"/>
              <a:gd name="connsiteX2347" fmla="*/ 12247579 w 13261896"/>
              <a:gd name="connsiteY2347" fmla="*/ 4909566 h 5790485"/>
              <a:gd name="connsiteX2348" fmla="*/ 10999994 w 13261896"/>
              <a:gd name="connsiteY2348" fmla="*/ 4885754 h 5790485"/>
              <a:gd name="connsiteX2349" fmla="*/ 10990469 w 13261896"/>
              <a:gd name="connsiteY2349" fmla="*/ 4890516 h 5790485"/>
              <a:gd name="connsiteX2350" fmla="*/ 10995231 w 13261896"/>
              <a:gd name="connsiteY2350" fmla="*/ 4876229 h 5790485"/>
              <a:gd name="connsiteX2351" fmla="*/ 10999994 w 13261896"/>
              <a:gd name="connsiteY2351" fmla="*/ 4885754 h 5790485"/>
              <a:gd name="connsiteX2352" fmla="*/ 8047625 w 13261896"/>
              <a:gd name="connsiteY2352" fmla="*/ 4885754 h 5790485"/>
              <a:gd name="connsiteX2353" fmla="*/ 8028575 w 13261896"/>
              <a:gd name="connsiteY2353" fmla="*/ 4890516 h 5790485"/>
              <a:gd name="connsiteX2354" fmla="*/ 8033338 w 13261896"/>
              <a:gd name="connsiteY2354" fmla="*/ 4876229 h 5790485"/>
              <a:gd name="connsiteX2355" fmla="*/ 8047625 w 13261896"/>
              <a:gd name="connsiteY2355" fmla="*/ 4885754 h 5790485"/>
              <a:gd name="connsiteX2356" fmla="*/ 7695200 w 13261896"/>
              <a:gd name="connsiteY2356" fmla="*/ 4885754 h 5790485"/>
              <a:gd name="connsiteX2357" fmla="*/ 7699963 w 13261896"/>
              <a:gd name="connsiteY2357" fmla="*/ 4876229 h 5790485"/>
              <a:gd name="connsiteX2358" fmla="*/ 7695200 w 13261896"/>
              <a:gd name="connsiteY2358" fmla="*/ 4885754 h 5790485"/>
              <a:gd name="connsiteX2359" fmla="*/ 12033313 w 13261896"/>
              <a:gd name="connsiteY2359" fmla="*/ 4914329 h 5790485"/>
              <a:gd name="connsiteX2360" fmla="*/ 12071413 w 13261896"/>
              <a:gd name="connsiteY2360" fmla="*/ 4938094 h 5790485"/>
              <a:gd name="connsiteX2361" fmla="*/ 12180950 w 13261896"/>
              <a:gd name="connsiteY2361" fmla="*/ 4947619 h 5790485"/>
              <a:gd name="connsiteX2362" fmla="*/ 12123800 w 13261896"/>
              <a:gd name="connsiteY2362" fmla="*/ 4985719 h 5790485"/>
              <a:gd name="connsiteX2363" fmla="*/ 12038075 w 13261896"/>
              <a:gd name="connsiteY2363" fmla="*/ 4928569 h 5790485"/>
              <a:gd name="connsiteX2364" fmla="*/ 11980925 w 13261896"/>
              <a:gd name="connsiteY2364" fmla="*/ 4904804 h 5790485"/>
              <a:gd name="connsiteX2365" fmla="*/ 11938063 w 13261896"/>
              <a:gd name="connsiteY2365" fmla="*/ 4876229 h 5790485"/>
              <a:gd name="connsiteX2366" fmla="*/ 11909488 w 13261896"/>
              <a:gd name="connsiteY2366" fmla="*/ 4895279 h 5790485"/>
              <a:gd name="connsiteX2367" fmla="*/ 11947588 w 13261896"/>
              <a:gd name="connsiteY2367" fmla="*/ 4871466 h 5790485"/>
              <a:gd name="connsiteX2368" fmla="*/ 12033313 w 13261896"/>
              <a:gd name="connsiteY2368" fmla="*/ 4914329 h 5790485"/>
              <a:gd name="connsiteX2369" fmla="*/ 11590448 w 13261896"/>
              <a:gd name="connsiteY2369" fmla="*/ 4895279 h 5790485"/>
              <a:gd name="connsiteX2370" fmla="*/ 11414283 w 13261896"/>
              <a:gd name="connsiteY2370" fmla="*/ 4919044 h 5790485"/>
              <a:gd name="connsiteX2371" fmla="*/ 11514248 w 13261896"/>
              <a:gd name="connsiteY2371" fmla="*/ 4890516 h 5790485"/>
              <a:gd name="connsiteX2372" fmla="*/ 11557111 w 13261896"/>
              <a:gd name="connsiteY2372" fmla="*/ 4871466 h 5790485"/>
              <a:gd name="connsiteX2373" fmla="*/ 11590448 w 13261896"/>
              <a:gd name="connsiteY2373" fmla="*/ 4895279 h 5790485"/>
              <a:gd name="connsiteX2374" fmla="*/ 11419046 w 13261896"/>
              <a:gd name="connsiteY2374" fmla="*/ 4900041 h 5790485"/>
              <a:gd name="connsiteX2375" fmla="*/ 11395233 w 13261896"/>
              <a:gd name="connsiteY2375" fmla="*/ 4919044 h 5790485"/>
              <a:gd name="connsiteX2376" fmla="*/ 11366658 w 13261896"/>
              <a:gd name="connsiteY2376" fmla="*/ 4919044 h 5790485"/>
              <a:gd name="connsiteX2377" fmla="*/ 11342846 w 13261896"/>
              <a:gd name="connsiteY2377" fmla="*/ 4952381 h 5790485"/>
              <a:gd name="connsiteX2378" fmla="*/ 11304746 w 13261896"/>
              <a:gd name="connsiteY2378" fmla="*/ 4909566 h 5790485"/>
              <a:gd name="connsiteX2379" fmla="*/ 11309508 w 13261896"/>
              <a:gd name="connsiteY2379" fmla="*/ 4890516 h 5790485"/>
              <a:gd name="connsiteX2380" fmla="*/ 11299983 w 13261896"/>
              <a:gd name="connsiteY2380" fmla="*/ 4871466 h 5790485"/>
              <a:gd name="connsiteX2381" fmla="*/ 11419046 w 13261896"/>
              <a:gd name="connsiteY2381" fmla="*/ 4900041 h 5790485"/>
              <a:gd name="connsiteX2382" fmla="*/ 7747588 w 13261896"/>
              <a:gd name="connsiteY2382" fmla="*/ 4876229 h 5790485"/>
              <a:gd name="connsiteX2383" fmla="*/ 7742825 w 13261896"/>
              <a:gd name="connsiteY2383" fmla="*/ 4904804 h 5790485"/>
              <a:gd name="connsiteX2384" fmla="*/ 7728538 w 13261896"/>
              <a:gd name="connsiteY2384" fmla="*/ 4904804 h 5790485"/>
              <a:gd name="connsiteX2385" fmla="*/ 7733300 w 13261896"/>
              <a:gd name="connsiteY2385" fmla="*/ 4871466 h 5790485"/>
              <a:gd name="connsiteX2386" fmla="*/ 7747588 w 13261896"/>
              <a:gd name="connsiteY2386" fmla="*/ 4876229 h 5790485"/>
              <a:gd name="connsiteX2387" fmla="*/ 7623810 w 13261896"/>
              <a:gd name="connsiteY2387" fmla="*/ 4871466 h 5790485"/>
              <a:gd name="connsiteX2388" fmla="*/ 7642860 w 13261896"/>
              <a:gd name="connsiteY2388" fmla="*/ 4904804 h 5790485"/>
              <a:gd name="connsiteX2389" fmla="*/ 7619048 w 13261896"/>
              <a:gd name="connsiteY2389" fmla="*/ 4904804 h 5790485"/>
              <a:gd name="connsiteX2390" fmla="*/ 7619048 w 13261896"/>
              <a:gd name="connsiteY2390" fmla="*/ 4947619 h 5790485"/>
              <a:gd name="connsiteX2391" fmla="*/ 7604760 w 13261896"/>
              <a:gd name="connsiteY2391" fmla="*/ 4957144 h 5790485"/>
              <a:gd name="connsiteX2392" fmla="*/ 7595235 w 13261896"/>
              <a:gd name="connsiteY2392" fmla="*/ 4942856 h 5790485"/>
              <a:gd name="connsiteX2393" fmla="*/ 7585710 w 13261896"/>
              <a:gd name="connsiteY2393" fmla="*/ 4957144 h 5790485"/>
              <a:gd name="connsiteX2394" fmla="*/ 7566660 w 13261896"/>
              <a:gd name="connsiteY2394" fmla="*/ 4957144 h 5790485"/>
              <a:gd name="connsiteX2395" fmla="*/ 7566660 w 13261896"/>
              <a:gd name="connsiteY2395" fmla="*/ 4909566 h 5790485"/>
              <a:gd name="connsiteX2396" fmla="*/ 7552373 w 13261896"/>
              <a:gd name="connsiteY2396" fmla="*/ 4919044 h 5790485"/>
              <a:gd name="connsiteX2397" fmla="*/ 7552373 w 13261896"/>
              <a:gd name="connsiteY2397" fmla="*/ 4976194 h 5790485"/>
              <a:gd name="connsiteX2398" fmla="*/ 7590473 w 13261896"/>
              <a:gd name="connsiteY2398" fmla="*/ 4976194 h 5790485"/>
              <a:gd name="connsiteX2399" fmla="*/ 7623810 w 13261896"/>
              <a:gd name="connsiteY2399" fmla="*/ 4961906 h 5790485"/>
              <a:gd name="connsiteX2400" fmla="*/ 7638098 w 13261896"/>
              <a:gd name="connsiteY2400" fmla="*/ 4971431 h 5790485"/>
              <a:gd name="connsiteX2401" fmla="*/ 7538085 w 13261896"/>
              <a:gd name="connsiteY2401" fmla="*/ 4971431 h 5790485"/>
              <a:gd name="connsiteX2402" fmla="*/ 7538085 w 13261896"/>
              <a:gd name="connsiteY2402" fmla="*/ 4880991 h 5790485"/>
              <a:gd name="connsiteX2403" fmla="*/ 7561898 w 13261896"/>
              <a:gd name="connsiteY2403" fmla="*/ 4880991 h 5790485"/>
              <a:gd name="connsiteX2404" fmla="*/ 7571423 w 13261896"/>
              <a:gd name="connsiteY2404" fmla="*/ 4909566 h 5790485"/>
              <a:gd name="connsiteX2405" fmla="*/ 7571423 w 13261896"/>
              <a:gd name="connsiteY2405" fmla="*/ 4876229 h 5790485"/>
              <a:gd name="connsiteX2406" fmla="*/ 7590473 w 13261896"/>
              <a:gd name="connsiteY2406" fmla="*/ 4876229 h 5790485"/>
              <a:gd name="connsiteX2407" fmla="*/ 7585710 w 13261896"/>
              <a:gd name="connsiteY2407" fmla="*/ 4900041 h 5790485"/>
              <a:gd name="connsiteX2408" fmla="*/ 7595235 w 13261896"/>
              <a:gd name="connsiteY2408" fmla="*/ 4909566 h 5790485"/>
              <a:gd name="connsiteX2409" fmla="*/ 7604760 w 13261896"/>
              <a:gd name="connsiteY2409" fmla="*/ 4871466 h 5790485"/>
              <a:gd name="connsiteX2410" fmla="*/ 7623810 w 13261896"/>
              <a:gd name="connsiteY2410" fmla="*/ 4871466 h 5790485"/>
              <a:gd name="connsiteX2411" fmla="*/ 3795236 w 13261896"/>
              <a:gd name="connsiteY2411" fmla="*/ 4871466 h 5790485"/>
              <a:gd name="connsiteX2412" fmla="*/ 3904726 w 13261896"/>
              <a:gd name="connsiteY2412" fmla="*/ 4990481 h 5790485"/>
              <a:gd name="connsiteX2413" fmla="*/ 3861911 w 13261896"/>
              <a:gd name="connsiteY2413" fmla="*/ 4928569 h 5790485"/>
              <a:gd name="connsiteX2414" fmla="*/ 3780949 w 13261896"/>
              <a:gd name="connsiteY2414" fmla="*/ 4871466 h 5790485"/>
              <a:gd name="connsiteX2415" fmla="*/ 3795236 w 13261896"/>
              <a:gd name="connsiteY2415" fmla="*/ 4871466 h 5790485"/>
              <a:gd name="connsiteX2416" fmla="*/ 12880944 w 13261896"/>
              <a:gd name="connsiteY2416" fmla="*/ 4919044 h 5790485"/>
              <a:gd name="connsiteX2417" fmla="*/ 12828556 w 13261896"/>
              <a:gd name="connsiteY2417" fmla="*/ 4923806 h 5790485"/>
              <a:gd name="connsiteX2418" fmla="*/ 12828556 w 13261896"/>
              <a:gd name="connsiteY2418" fmla="*/ 4938094 h 5790485"/>
              <a:gd name="connsiteX2419" fmla="*/ 12795219 w 13261896"/>
              <a:gd name="connsiteY2419" fmla="*/ 4933331 h 5790485"/>
              <a:gd name="connsiteX2420" fmla="*/ 12695206 w 13261896"/>
              <a:gd name="connsiteY2420" fmla="*/ 4904804 h 5790485"/>
              <a:gd name="connsiteX2421" fmla="*/ 12585716 w 13261896"/>
              <a:gd name="connsiteY2421" fmla="*/ 4890516 h 5790485"/>
              <a:gd name="connsiteX2422" fmla="*/ 12661869 w 13261896"/>
              <a:gd name="connsiteY2422" fmla="*/ 4866704 h 5790485"/>
              <a:gd name="connsiteX2423" fmla="*/ 12880944 w 13261896"/>
              <a:gd name="connsiteY2423" fmla="*/ 4919044 h 5790485"/>
              <a:gd name="connsiteX2424" fmla="*/ 10985706 w 13261896"/>
              <a:gd name="connsiteY2424" fmla="*/ 4904804 h 5790485"/>
              <a:gd name="connsiteX2425" fmla="*/ 10966656 w 13261896"/>
              <a:gd name="connsiteY2425" fmla="*/ 4914329 h 5790485"/>
              <a:gd name="connsiteX2426" fmla="*/ 10914269 w 13261896"/>
              <a:gd name="connsiteY2426" fmla="*/ 4895279 h 5790485"/>
              <a:gd name="connsiteX2427" fmla="*/ 10880931 w 13261896"/>
              <a:gd name="connsiteY2427" fmla="*/ 4919044 h 5790485"/>
              <a:gd name="connsiteX2428" fmla="*/ 10904744 w 13261896"/>
              <a:gd name="connsiteY2428" fmla="*/ 4961906 h 5790485"/>
              <a:gd name="connsiteX2429" fmla="*/ 10871406 w 13261896"/>
              <a:gd name="connsiteY2429" fmla="*/ 4990481 h 5790485"/>
              <a:gd name="connsiteX2430" fmla="*/ 10861881 w 13261896"/>
              <a:gd name="connsiteY2430" fmla="*/ 5004769 h 5790485"/>
              <a:gd name="connsiteX2431" fmla="*/ 10704767 w 13261896"/>
              <a:gd name="connsiteY2431" fmla="*/ 5104781 h 5790485"/>
              <a:gd name="connsiteX2432" fmla="*/ 10704767 w 13261896"/>
              <a:gd name="connsiteY2432" fmla="*/ 5061919 h 5790485"/>
              <a:gd name="connsiteX2433" fmla="*/ 10766631 w 13261896"/>
              <a:gd name="connsiteY2433" fmla="*/ 4942856 h 5790485"/>
              <a:gd name="connsiteX2434" fmla="*/ 10847594 w 13261896"/>
              <a:gd name="connsiteY2434" fmla="*/ 4923806 h 5790485"/>
              <a:gd name="connsiteX2435" fmla="*/ 10795206 w 13261896"/>
              <a:gd name="connsiteY2435" fmla="*/ 4919044 h 5790485"/>
              <a:gd name="connsiteX2436" fmla="*/ 10923794 w 13261896"/>
              <a:gd name="connsiteY2436" fmla="*/ 4866704 h 5790485"/>
              <a:gd name="connsiteX2437" fmla="*/ 10985706 w 13261896"/>
              <a:gd name="connsiteY2437" fmla="*/ 4904804 h 5790485"/>
              <a:gd name="connsiteX2438" fmla="*/ 8609504 w 13261896"/>
              <a:gd name="connsiteY2438" fmla="*/ 4876229 h 5790485"/>
              <a:gd name="connsiteX2439" fmla="*/ 8599979 w 13261896"/>
              <a:gd name="connsiteY2439" fmla="*/ 4928569 h 5790485"/>
              <a:gd name="connsiteX2440" fmla="*/ 8580929 w 13261896"/>
              <a:gd name="connsiteY2440" fmla="*/ 4933331 h 5790485"/>
              <a:gd name="connsiteX2441" fmla="*/ 8552354 w 13261896"/>
              <a:gd name="connsiteY2441" fmla="*/ 4919044 h 5790485"/>
              <a:gd name="connsiteX2442" fmla="*/ 8533304 w 13261896"/>
              <a:gd name="connsiteY2442" fmla="*/ 4933331 h 5790485"/>
              <a:gd name="connsiteX2443" fmla="*/ 8509492 w 13261896"/>
              <a:gd name="connsiteY2443" fmla="*/ 4933331 h 5790485"/>
              <a:gd name="connsiteX2444" fmla="*/ 8504729 w 13261896"/>
              <a:gd name="connsiteY2444" fmla="*/ 4900041 h 5790485"/>
              <a:gd name="connsiteX2445" fmla="*/ 8457104 w 13261896"/>
              <a:gd name="connsiteY2445" fmla="*/ 4938094 h 5790485"/>
              <a:gd name="connsiteX2446" fmla="*/ 8438054 w 13261896"/>
              <a:gd name="connsiteY2446" fmla="*/ 4919044 h 5790485"/>
              <a:gd name="connsiteX2447" fmla="*/ 8514254 w 13261896"/>
              <a:gd name="connsiteY2447" fmla="*/ 4871466 h 5790485"/>
              <a:gd name="connsiteX2448" fmla="*/ 8561879 w 13261896"/>
              <a:gd name="connsiteY2448" fmla="*/ 4876229 h 5790485"/>
              <a:gd name="connsiteX2449" fmla="*/ 8542829 w 13261896"/>
              <a:gd name="connsiteY2449" fmla="*/ 4880991 h 5790485"/>
              <a:gd name="connsiteX2450" fmla="*/ 8547592 w 13261896"/>
              <a:gd name="connsiteY2450" fmla="*/ 4919044 h 5790485"/>
              <a:gd name="connsiteX2451" fmla="*/ 8566642 w 13261896"/>
              <a:gd name="connsiteY2451" fmla="*/ 4919044 h 5790485"/>
              <a:gd name="connsiteX2452" fmla="*/ 8571404 w 13261896"/>
              <a:gd name="connsiteY2452" fmla="*/ 4880991 h 5790485"/>
              <a:gd name="connsiteX2453" fmla="*/ 8585692 w 13261896"/>
              <a:gd name="connsiteY2453" fmla="*/ 4866704 h 5790485"/>
              <a:gd name="connsiteX2454" fmla="*/ 8609504 w 13261896"/>
              <a:gd name="connsiteY2454" fmla="*/ 4876229 h 5790485"/>
              <a:gd name="connsiteX2455" fmla="*/ 8323802 w 13261896"/>
              <a:gd name="connsiteY2455" fmla="*/ 4861941 h 5790485"/>
              <a:gd name="connsiteX2456" fmla="*/ 8295227 w 13261896"/>
              <a:gd name="connsiteY2456" fmla="*/ 4900041 h 5790485"/>
              <a:gd name="connsiteX2457" fmla="*/ 8299990 w 13261896"/>
              <a:gd name="connsiteY2457" fmla="*/ 4861941 h 5790485"/>
              <a:gd name="connsiteX2458" fmla="*/ 8323802 w 13261896"/>
              <a:gd name="connsiteY2458" fmla="*/ 4861941 h 5790485"/>
              <a:gd name="connsiteX2459" fmla="*/ 7757113 w 13261896"/>
              <a:gd name="connsiteY2459" fmla="*/ 4919044 h 5790485"/>
              <a:gd name="connsiteX2460" fmla="*/ 7776163 w 13261896"/>
              <a:gd name="connsiteY2460" fmla="*/ 4923806 h 5790485"/>
              <a:gd name="connsiteX2461" fmla="*/ 7742825 w 13261896"/>
              <a:gd name="connsiteY2461" fmla="*/ 4942856 h 5790485"/>
              <a:gd name="connsiteX2462" fmla="*/ 7742825 w 13261896"/>
              <a:gd name="connsiteY2462" fmla="*/ 4976194 h 5790485"/>
              <a:gd name="connsiteX2463" fmla="*/ 7728538 w 13261896"/>
              <a:gd name="connsiteY2463" fmla="*/ 4980956 h 5790485"/>
              <a:gd name="connsiteX2464" fmla="*/ 7723775 w 13261896"/>
              <a:gd name="connsiteY2464" fmla="*/ 4966669 h 5790485"/>
              <a:gd name="connsiteX2465" fmla="*/ 7733300 w 13261896"/>
              <a:gd name="connsiteY2465" fmla="*/ 4923806 h 5790485"/>
              <a:gd name="connsiteX2466" fmla="*/ 7723775 w 13261896"/>
              <a:gd name="connsiteY2466" fmla="*/ 4909566 h 5790485"/>
              <a:gd name="connsiteX2467" fmla="*/ 7666673 w 13261896"/>
              <a:gd name="connsiteY2467" fmla="*/ 4980956 h 5790485"/>
              <a:gd name="connsiteX2468" fmla="*/ 7685675 w 13261896"/>
              <a:gd name="connsiteY2468" fmla="*/ 4947619 h 5790485"/>
              <a:gd name="connsiteX2469" fmla="*/ 7661910 w 13261896"/>
              <a:gd name="connsiteY2469" fmla="*/ 4947619 h 5790485"/>
              <a:gd name="connsiteX2470" fmla="*/ 7690438 w 13261896"/>
              <a:gd name="connsiteY2470" fmla="*/ 4923806 h 5790485"/>
              <a:gd name="connsiteX2471" fmla="*/ 7671435 w 13261896"/>
              <a:gd name="connsiteY2471" fmla="*/ 4919044 h 5790485"/>
              <a:gd name="connsiteX2472" fmla="*/ 7671435 w 13261896"/>
              <a:gd name="connsiteY2472" fmla="*/ 4861941 h 5790485"/>
              <a:gd name="connsiteX2473" fmla="*/ 7771400 w 13261896"/>
              <a:gd name="connsiteY2473" fmla="*/ 4866704 h 5790485"/>
              <a:gd name="connsiteX2474" fmla="*/ 7757113 w 13261896"/>
              <a:gd name="connsiteY2474" fmla="*/ 4919044 h 5790485"/>
              <a:gd name="connsiteX2475" fmla="*/ 3538061 w 13261896"/>
              <a:gd name="connsiteY2475" fmla="*/ 4952381 h 5790485"/>
              <a:gd name="connsiteX2476" fmla="*/ 3490436 w 13261896"/>
              <a:gd name="connsiteY2476" fmla="*/ 4980956 h 5790485"/>
              <a:gd name="connsiteX2477" fmla="*/ 3404759 w 13261896"/>
              <a:gd name="connsiteY2477" fmla="*/ 5038106 h 5790485"/>
              <a:gd name="connsiteX2478" fmla="*/ 3485674 w 13261896"/>
              <a:gd name="connsiteY2478" fmla="*/ 5166694 h 5790485"/>
              <a:gd name="connsiteX2479" fmla="*/ 3361896 w 13261896"/>
              <a:gd name="connsiteY2479" fmla="*/ 5228606 h 5790485"/>
              <a:gd name="connsiteX2480" fmla="*/ 3209496 w 13261896"/>
              <a:gd name="connsiteY2480" fmla="*/ 5204794 h 5790485"/>
              <a:gd name="connsiteX2481" fmla="*/ 3347609 w 13261896"/>
              <a:gd name="connsiteY2481" fmla="*/ 5219081 h 5790485"/>
              <a:gd name="connsiteX2482" fmla="*/ 3476196 w 13261896"/>
              <a:gd name="connsiteY2482" fmla="*/ 5166694 h 5790485"/>
              <a:gd name="connsiteX2483" fmla="*/ 3395234 w 13261896"/>
              <a:gd name="connsiteY2483" fmla="*/ 5038106 h 5790485"/>
              <a:gd name="connsiteX2484" fmla="*/ 3419046 w 13261896"/>
              <a:gd name="connsiteY2484" fmla="*/ 5004769 h 5790485"/>
              <a:gd name="connsiteX2485" fmla="*/ 3580924 w 13261896"/>
              <a:gd name="connsiteY2485" fmla="*/ 4861941 h 5790485"/>
              <a:gd name="connsiteX2486" fmla="*/ 3538061 w 13261896"/>
              <a:gd name="connsiteY2486" fmla="*/ 4952381 h 5790485"/>
              <a:gd name="connsiteX2487" fmla="*/ 11404758 w 13261896"/>
              <a:gd name="connsiteY2487" fmla="*/ 4857179 h 5790485"/>
              <a:gd name="connsiteX2488" fmla="*/ 11452383 w 13261896"/>
              <a:gd name="connsiteY2488" fmla="*/ 4885754 h 5790485"/>
              <a:gd name="connsiteX2489" fmla="*/ 11433333 w 13261896"/>
              <a:gd name="connsiteY2489" fmla="*/ 4890516 h 5790485"/>
              <a:gd name="connsiteX2490" fmla="*/ 11395233 w 13261896"/>
              <a:gd name="connsiteY2490" fmla="*/ 4857179 h 5790485"/>
              <a:gd name="connsiteX2491" fmla="*/ 11404758 w 13261896"/>
              <a:gd name="connsiteY2491" fmla="*/ 4857179 h 5790485"/>
              <a:gd name="connsiteX2492" fmla="*/ 8380952 w 13261896"/>
              <a:gd name="connsiteY2492" fmla="*/ 4857179 h 5790485"/>
              <a:gd name="connsiteX2493" fmla="*/ 8380952 w 13261896"/>
              <a:gd name="connsiteY2493" fmla="*/ 4923806 h 5790485"/>
              <a:gd name="connsiteX2494" fmla="*/ 8361902 w 13261896"/>
              <a:gd name="connsiteY2494" fmla="*/ 4928569 h 5790485"/>
              <a:gd name="connsiteX2495" fmla="*/ 8361902 w 13261896"/>
              <a:gd name="connsiteY2495" fmla="*/ 4857179 h 5790485"/>
              <a:gd name="connsiteX2496" fmla="*/ 8380952 w 13261896"/>
              <a:gd name="connsiteY2496" fmla="*/ 4857179 h 5790485"/>
              <a:gd name="connsiteX2497" fmla="*/ 8038100 w 13261896"/>
              <a:gd name="connsiteY2497" fmla="*/ 4852416 h 5790485"/>
              <a:gd name="connsiteX2498" fmla="*/ 8038100 w 13261896"/>
              <a:gd name="connsiteY2498" fmla="*/ 4866704 h 5790485"/>
              <a:gd name="connsiteX2499" fmla="*/ 7976188 w 13261896"/>
              <a:gd name="connsiteY2499" fmla="*/ 4866704 h 5790485"/>
              <a:gd name="connsiteX2500" fmla="*/ 7980950 w 13261896"/>
              <a:gd name="connsiteY2500" fmla="*/ 4852416 h 5790485"/>
              <a:gd name="connsiteX2501" fmla="*/ 8038100 w 13261896"/>
              <a:gd name="connsiteY2501" fmla="*/ 4852416 h 5790485"/>
              <a:gd name="connsiteX2502" fmla="*/ 7871413 w 13261896"/>
              <a:gd name="connsiteY2502" fmla="*/ 4852416 h 5790485"/>
              <a:gd name="connsiteX2503" fmla="*/ 7866650 w 13261896"/>
              <a:gd name="connsiteY2503" fmla="*/ 4871466 h 5790485"/>
              <a:gd name="connsiteX2504" fmla="*/ 7919038 w 13261896"/>
              <a:gd name="connsiteY2504" fmla="*/ 4947619 h 5790485"/>
              <a:gd name="connsiteX2505" fmla="*/ 7904750 w 13261896"/>
              <a:gd name="connsiteY2505" fmla="*/ 4966669 h 5790485"/>
              <a:gd name="connsiteX2506" fmla="*/ 7861888 w 13261896"/>
              <a:gd name="connsiteY2506" fmla="*/ 4909566 h 5790485"/>
              <a:gd name="connsiteX2507" fmla="*/ 7795213 w 13261896"/>
              <a:gd name="connsiteY2507" fmla="*/ 4971431 h 5790485"/>
              <a:gd name="connsiteX2508" fmla="*/ 7847600 w 13261896"/>
              <a:gd name="connsiteY2508" fmla="*/ 4852416 h 5790485"/>
              <a:gd name="connsiteX2509" fmla="*/ 7871413 w 13261896"/>
              <a:gd name="connsiteY2509" fmla="*/ 4852416 h 5790485"/>
              <a:gd name="connsiteX2510" fmla="*/ 3866626 w 13261896"/>
              <a:gd name="connsiteY2510" fmla="*/ 4904804 h 5790485"/>
              <a:gd name="connsiteX2511" fmla="*/ 3780949 w 13261896"/>
              <a:gd name="connsiteY2511" fmla="*/ 4861941 h 5790485"/>
              <a:gd name="connsiteX2512" fmla="*/ 3871389 w 13261896"/>
              <a:gd name="connsiteY2512" fmla="*/ 4895279 h 5790485"/>
              <a:gd name="connsiteX2513" fmla="*/ 3866626 w 13261896"/>
              <a:gd name="connsiteY2513" fmla="*/ 4904804 h 5790485"/>
              <a:gd name="connsiteX2514" fmla="*/ 1228535 w 13261896"/>
              <a:gd name="connsiteY2514" fmla="*/ 4852416 h 5790485"/>
              <a:gd name="connsiteX2515" fmla="*/ 1190482 w 13261896"/>
              <a:gd name="connsiteY2515" fmla="*/ 5009531 h 5790485"/>
              <a:gd name="connsiteX2516" fmla="*/ 1519047 w 13261896"/>
              <a:gd name="connsiteY2516" fmla="*/ 5461921 h 5790485"/>
              <a:gd name="connsiteX2517" fmla="*/ 1514285 w 13261896"/>
              <a:gd name="connsiteY2517" fmla="*/ 5514309 h 5790485"/>
              <a:gd name="connsiteX2518" fmla="*/ 1495235 w 13261896"/>
              <a:gd name="connsiteY2518" fmla="*/ 5433346 h 5790485"/>
              <a:gd name="connsiteX2519" fmla="*/ 1342835 w 13261896"/>
              <a:gd name="connsiteY2519" fmla="*/ 5214319 h 5790485"/>
              <a:gd name="connsiteX2520" fmla="*/ 1214247 w 13261896"/>
              <a:gd name="connsiteY2520" fmla="*/ 5114306 h 5790485"/>
              <a:gd name="connsiteX2521" fmla="*/ 1214247 w 13261896"/>
              <a:gd name="connsiteY2521" fmla="*/ 5090494 h 5790485"/>
              <a:gd name="connsiteX2522" fmla="*/ 1152382 w 13261896"/>
              <a:gd name="connsiteY2522" fmla="*/ 5090494 h 5790485"/>
              <a:gd name="connsiteX2523" fmla="*/ 1185720 w 13261896"/>
              <a:gd name="connsiteY2523" fmla="*/ 5071444 h 5790485"/>
              <a:gd name="connsiteX2524" fmla="*/ 1109520 w 13261896"/>
              <a:gd name="connsiteY2524" fmla="*/ 5047631 h 5790485"/>
              <a:gd name="connsiteX2525" fmla="*/ 1133332 w 13261896"/>
              <a:gd name="connsiteY2525" fmla="*/ 5038106 h 5790485"/>
              <a:gd name="connsiteX2526" fmla="*/ 1128570 w 13261896"/>
              <a:gd name="connsiteY2526" fmla="*/ 5009531 h 5790485"/>
              <a:gd name="connsiteX2527" fmla="*/ 1176195 w 13261896"/>
              <a:gd name="connsiteY2527" fmla="*/ 4995244 h 5790485"/>
              <a:gd name="connsiteX2528" fmla="*/ 1133332 w 13261896"/>
              <a:gd name="connsiteY2528" fmla="*/ 4985719 h 5790485"/>
              <a:gd name="connsiteX2529" fmla="*/ 1180957 w 13261896"/>
              <a:gd name="connsiteY2529" fmla="*/ 4966669 h 5790485"/>
              <a:gd name="connsiteX2530" fmla="*/ 1133332 w 13261896"/>
              <a:gd name="connsiteY2530" fmla="*/ 4957144 h 5790485"/>
              <a:gd name="connsiteX2531" fmla="*/ 1157145 w 13261896"/>
              <a:gd name="connsiteY2531" fmla="*/ 4933331 h 5790485"/>
              <a:gd name="connsiteX2532" fmla="*/ 1190482 w 13261896"/>
              <a:gd name="connsiteY2532" fmla="*/ 4928569 h 5790485"/>
              <a:gd name="connsiteX2533" fmla="*/ 1152382 w 13261896"/>
              <a:gd name="connsiteY2533" fmla="*/ 4919044 h 5790485"/>
              <a:gd name="connsiteX2534" fmla="*/ 1176195 w 13261896"/>
              <a:gd name="connsiteY2534" fmla="*/ 4904804 h 5790485"/>
              <a:gd name="connsiteX2535" fmla="*/ 1185720 w 13261896"/>
              <a:gd name="connsiteY2535" fmla="*/ 4900041 h 5790485"/>
              <a:gd name="connsiteX2536" fmla="*/ 1152382 w 13261896"/>
              <a:gd name="connsiteY2536" fmla="*/ 4885754 h 5790485"/>
              <a:gd name="connsiteX2537" fmla="*/ 1190482 w 13261896"/>
              <a:gd name="connsiteY2537" fmla="*/ 4852416 h 5790485"/>
              <a:gd name="connsiteX2538" fmla="*/ 1228535 w 13261896"/>
              <a:gd name="connsiteY2538" fmla="*/ 4852416 h 5790485"/>
              <a:gd name="connsiteX2539" fmla="*/ 1080945 w 13261896"/>
              <a:gd name="connsiteY2539" fmla="*/ 4909566 h 5790485"/>
              <a:gd name="connsiteX2540" fmla="*/ 1095232 w 13261896"/>
              <a:gd name="connsiteY2540" fmla="*/ 4852416 h 5790485"/>
              <a:gd name="connsiteX2541" fmla="*/ 1080945 w 13261896"/>
              <a:gd name="connsiteY2541" fmla="*/ 4909566 h 5790485"/>
              <a:gd name="connsiteX2542" fmla="*/ 1499997 w 13261896"/>
              <a:gd name="connsiteY2542" fmla="*/ 4876229 h 5790485"/>
              <a:gd name="connsiteX2543" fmla="*/ 1514285 w 13261896"/>
              <a:gd name="connsiteY2543" fmla="*/ 4861941 h 5790485"/>
              <a:gd name="connsiteX2544" fmla="*/ 1561910 w 13261896"/>
              <a:gd name="connsiteY2544" fmla="*/ 4885754 h 5790485"/>
              <a:gd name="connsiteX2545" fmla="*/ 1571435 w 13261896"/>
              <a:gd name="connsiteY2545" fmla="*/ 4914329 h 5790485"/>
              <a:gd name="connsiteX2546" fmla="*/ 1585674 w 13261896"/>
              <a:gd name="connsiteY2546" fmla="*/ 4900041 h 5790485"/>
              <a:gd name="connsiteX2547" fmla="*/ 1638062 w 13261896"/>
              <a:gd name="connsiteY2547" fmla="*/ 4923806 h 5790485"/>
              <a:gd name="connsiteX2548" fmla="*/ 1638062 w 13261896"/>
              <a:gd name="connsiteY2548" fmla="*/ 4942856 h 5790485"/>
              <a:gd name="connsiteX2549" fmla="*/ 1490472 w 13261896"/>
              <a:gd name="connsiteY2549" fmla="*/ 4880991 h 5790485"/>
              <a:gd name="connsiteX2550" fmla="*/ 1495235 w 13261896"/>
              <a:gd name="connsiteY2550" fmla="*/ 4847654 h 5790485"/>
              <a:gd name="connsiteX2551" fmla="*/ 1499997 w 13261896"/>
              <a:gd name="connsiteY2551" fmla="*/ 4876229 h 5790485"/>
              <a:gd name="connsiteX2552" fmla="*/ 11585686 w 13261896"/>
              <a:gd name="connsiteY2552" fmla="*/ 4842891 h 5790485"/>
              <a:gd name="connsiteX2553" fmla="*/ 11571398 w 13261896"/>
              <a:gd name="connsiteY2553" fmla="*/ 4857179 h 5790485"/>
              <a:gd name="connsiteX2554" fmla="*/ 11538061 w 13261896"/>
              <a:gd name="connsiteY2554" fmla="*/ 4861941 h 5790485"/>
              <a:gd name="connsiteX2555" fmla="*/ 11495198 w 13261896"/>
              <a:gd name="connsiteY2555" fmla="*/ 4880991 h 5790485"/>
              <a:gd name="connsiteX2556" fmla="*/ 11480958 w 13261896"/>
              <a:gd name="connsiteY2556" fmla="*/ 4876229 h 5790485"/>
              <a:gd name="connsiteX2557" fmla="*/ 11566636 w 13261896"/>
              <a:gd name="connsiteY2557" fmla="*/ 4842891 h 5790485"/>
              <a:gd name="connsiteX2558" fmla="*/ 11585686 w 13261896"/>
              <a:gd name="connsiteY2558" fmla="*/ 4842891 h 5790485"/>
              <a:gd name="connsiteX2559" fmla="*/ 8947594 w 13261896"/>
              <a:gd name="connsiteY2559" fmla="*/ 4866704 h 5790485"/>
              <a:gd name="connsiteX2560" fmla="*/ 8919019 w 13261896"/>
              <a:gd name="connsiteY2560" fmla="*/ 4842891 h 5790485"/>
              <a:gd name="connsiteX2561" fmla="*/ 8980932 w 13261896"/>
              <a:gd name="connsiteY2561" fmla="*/ 4838129 h 5790485"/>
              <a:gd name="connsiteX2562" fmla="*/ 8947594 w 13261896"/>
              <a:gd name="connsiteY2562" fmla="*/ 4866704 h 5790485"/>
              <a:gd name="connsiteX2563" fmla="*/ 8071390 w 13261896"/>
              <a:gd name="connsiteY2563" fmla="*/ 4842891 h 5790485"/>
              <a:gd name="connsiteX2564" fmla="*/ 8057102 w 13261896"/>
              <a:gd name="connsiteY2564" fmla="*/ 4880991 h 5790485"/>
              <a:gd name="connsiteX2565" fmla="*/ 8071390 w 13261896"/>
              <a:gd name="connsiteY2565" fmla="*/ 4895279 h 5790485"/>
              <a:gd name="connsiteX2566" fmla="*/ 8033338 w 13261896"/>
              <a:gd name="connsiteY2566" fmla="*/ 4895279 h 5790485"/>
              <a:gd name="connsiteX2567" fmla="*/ 8028575 w 13261896"/>
              <a:gd name="connsiteY2567" fmla="*/ 4904804 h 5790485"/>
              <a:gd name="connsiteX2568" fmla="*/ 8052388 w 13261896"/>
              <a:gd name="connsiteY2568" fmla="*/ 4938094 h 5790485"/>
              <a:gd name="connsiteX2569" fmla="*/ 8061865 w 13261896"/>
              <a:gd name="connsiteY2569" fmla="*/ 4923806 h 5790485"/>
              <a:gd name="connsiteX2570" fmla="*/ 8071390 w 13261896"/>
              <a:gd name="connsiteY2570" fmla="*/ 4957144 h 5790485"/>
              <a:gd name="connsiteX2571" fmla="*/ 8052388 w 13261896"/>
              <a:gd name="connsiteY2571" fmla="*/ 4961906 h 5790485"/>
              <a:gd name="connsiteX2572" fmla="*/ 8014288 w 13261896"/>
              <a:gd name="connsiteY2572" fmla="*/ 4942856 h 5790485"/>
              <a:gd name="connsiteX2573" fmla="*/ 7947613 w 13261896"/>
              <a:gd name="connsiteY2573" fmla="*/ 4966669 h 5790485"/>
              <a:gd name="connsiteX2574" fmla="*/ 7938088 w 13261896"/>
              <a:gd name="connsiteY2574" fmla="*/ 4957144 h 5790485"/>
              <a:gd name="connsiteX2575" fmla="*/ 7952375 w 13261896"/>
              <a:gd name="connsiteY2575" fmla="*/ 4842891 h 5790485"/>
              <a:gd name="connsiteX2576" fmla="*/ 7976188 w 13261896"/>
              <a:gd name="connsiteY2576" fmla="*/ 4852416 h 5790485"/>
              <a:gd name="connsiteX2577" fmla="*/ 8047625 w 13261896"/>
              <a:gd name="connsiteY2577" fmla="*/ 4838129 h 5790485"/>
              <a:gd name="connsiteX2578" fmla="*/ 8071390 w 13261896"/>
              <a:gd name="connsiteY2578" fmla="*/ 4842891 h 5790485"/>
              <a:gd name="connsiteX2579" fmla="*/ 11385708 w 13261896"/>
              <a:gd name="connsiteY2579" fmla="*/ 4847654 h 5790485"/>
              <a:gd name="connsiteX2580" fmla="*/ 11376183 w 13261896"/>
              <a:gd name="connsiteY2580" fmla="*/ 4857179 h 5790485"/>
              <a:gd name="connsiteX2581" fmla="*/ 11399996 w 13261896"/>
              <a:gd name="connsiteY2581" fmla="*/ 4885754 h 5790485"/>
              <a:gd name="connsiteX2582" fmla="*/ 11276171 w 13261896"/>
              <a:gd name="connsiteY2582" fmla="*/ 4838129 h 5790485"/>
              <a:gd name="connsiteX2583" fmla="*/ 11304746 w 13261896"/>
              <a:gd name="connsiteY2583" fmla="*/ 4833366 h 5790485"/>
              <a:gd name="connsiteX2584" fmla="*/ 11385708 w 13261896"/>
              <a:gd name="connsiteY2584" fmla="*/ 4847654 h 5790485"/>
              <a:gd name="connsiteX2585" fmla="*/ 8338090 w 13261896"/>
              <a:gd name="connsiteY2585" fmla="*/ 4828604 h 5790485"/>
              <a:gd name="connsiteX2586" fmla="*/ 8338090 w 13261896"/>
              <a:gd name="connsiteY2586" fmla="*/ 4852416 h 5790485"/>
              <a:gd name="connsiteX2587" fmla="*/ 8299990 w 13261896"/>
              <a:gd name="connsiteY2587" fmla="*/ 4852416 h 5790485"/>
              <a:gd name="connsiteX2588" fmla="*/ 8299990 w 13261896"/>
              <a:gd name="connsiteY2588" fmla="*/ 4828604 h 5790485"/>
              <a:gd name="connsiteX2589" fmla="*/ 8338090 w 13261896"/>
              <a:gd name="connsiteY2589" fmla="*/ 4828604 h 5790485"/>
              <a:gd name="connsiteX2590" fmla="*/ 8385715 w 13261896"/>
              <a:gd name="connsiteY2590" fmla="*/ 4823841 h 5790485"/>
              <a:gd name="connsiteX2591" fmla="*/ 8385715 w 13261896"/>
              <a:gd name="connsiteY2591" fmla="*/ 4842891 h 5790485"/>
              <a:gd name="connsiteX2592" fmla="*/ 8366665 w 13261896"/>
              <a:gd name="connsiteY2592" fmla="*/ 4842891 h 5790485"/>
              <a:gd name="connsiteX2593" fmla="*/ 8366665 w 13261896"/>
              <a:gd name="connsiteY2593" fmla="*/ 4823841 h 5790485"/>
              <a:gd name="connsiteX2594" fmla="*/ 8385715 w 13261896"/>
              <a:gd name="connsiteY2594" fmla="*/ 4823841 h 5790485"/>
              <a:gd name="connsiteX2595" fmla="*/ 8176165 w 13261896"/>
              <a:gd name="connsiteY2595" fmla="*/ 4857179 h 5790485"/>
              <a:gd name="connsiteX2596" fmla="*/ 8190452 w 13261896"/>
              <a:gd name="connsiteY2596" fmla="*/ 4861941 h 5790485"/>
              <a:gd name="connsiteX2597" fmla="*/ 8228552 w 13261896"/>
              <a:gd name="connsiteY2597" fmla="*/ 4842891 h 5790485"/>
              <a:gd name="connsiteX2598" fmla="*/ 8247602 w 13261896"/>
              <a:gd name="connsiteY2598" fmla="*/ 4857179 h 5790485"/>
              <a:gd name="connsiteX2599" fmla="*/ 8176165 w 13261896"/>
              <a:gd name="connsiteY2599" fmla="*/ 4861941 h 5790485"/>
              <a:gd name="connsiteX2600" fmla="*/ 8242840 w 13261896"/>
              <a:gd name="connsiteY2600" fmla="*/ 4923806 h 5790485"/>
              <a:gd name="connsiteX2601" fmla="*/ 8223790 w 13261896"/>
              <a:gd name="connsiteY2601" fmla="*/ 4952381 h 5790485"/>
              <a:gd name="connsiteX2602" fmla="*/ 8176165 w 13261896"/>
              <a:gd name="connsiteY2602" fmla="*/ 4890516 h 5790485"/>
              <a:gd name="connsiteX2603" fmla="*/ 8095202 w 13261896"/>
              <a:gd name="connsiteY2603" fmla="*/ 4957144 h 5790485"/>
              <a:gd name="connsiteX2604" fmla="*/ 8152352 w 13261896"/>
              <a:gd name="connsiteY2604" fmla="*/ 4871466 h 5790485"/>
              <a:gd name="connsiteX2605" fmla="*/ 8099965 w 13261896"/>
              <a:gd name="connsiteY2605" fmla="*/ 4866704 h 5790485"/>
              <a:gd name="connsiteX2606" fmla="*/ 8152352 w 13261896"/>
              <a:gd name="connsiteY2606" fmla="*/ 4828604 h 5790485"/>
              <a:gd name="connsiteX2607" fmla="*/ 8185690 w 13261896"/>
              <a:gd name="connsiteY2607" fmla="*/ 4828604 h 5790485"/>
              <a:gd name="connsiteX2608" fmla="*/ 8176165 w 13261896"/>
              <a:gd name="connsiteY2608" fmla="*/ 4857179 h 5790485"/>
              <a:gd name="connsiteX2609" fmla="*/ 12904756 w 13261896"/>
              <a:gd name="connsiteY2609" fmla="*/ 4914329 h 5790485"/>
              <a:gd name="connsiteX2610" fmla="*/ 12657106 w 13261896"/>
              <a:gd name="connsiteY2610" fmla="*/ 4852416 h 5790485"/>
              <a:gd name="connsiteX2611" fmla="*/ 12542854 w 13261896"/>
              <a:gd name="connsiteY2611" fmla="*/ 4880991 h 5790485"/>
              <a:gd name="connsiteX2612" fmla="*/ 12685681 w 13261896"/>
              <a:gd name="connsiteY2612" fmla="*/ 4819079 h 5790485"/>
              <a:gd name="connsiteX2613" fmla="*/ 12904756 w 13261896"/>
              <a:gd name="connsiteY2613" fmla="*/ 4914329 h 5790485"/>
              <a:gd name="connsiteX2614" fmla="*/ 12438079 w 13261896"/>
              <a:gd name="connsiteY2614" fmla="*/ 4819079 h 5790485"/>
              <a:gd name="connsiteX2615" fmla="*/ 12438079 w 13261896"/>
              <a:gd name="connsiteY2615" fmla="*/ 4828604 h 5790485"/>
              <a:gd name="connsiteX2616" fmla="*/ 12290441 w 13261896"/>
              <a:gd name="connsiteY2616" fmla="*/ 4957144 h 5790485"/>
              <a:gd name="connsiteX2617" fmla="*/ 12214288 w 13261896"/>
              <a:gd name="connsiteY2617" fmla="*/ 4928569 h 5790485"/>
              <a:gd name="connsiteX2618" fmla="*/ 12219050 w 13261896"/>
              <a:gd name="connsiteY2618" fmla="*/ 4909566 h 5790485"/>
              <a:gd name="connsiteX2619" fmla="*/ 12252341 w 13261896"/>
              <a:gd name="connsiteY2619" fmla="*/ 4919044 h 5790485"/>
              <a:gd name="connsiteX2620" fmla="*/ 12357116 w 13261896"/>
              <a:gd name="connsiteY2620" fmla="*/ 4833366 h 5790485"/>
              <a:gd name="connsiteX2621" fmla="*/ 12376166 w 13261896"/>
              <a:gd name="connsiteY2621" fmla="*/ 4852416 h 5790485"/>
              <a:gd name="connsiteX2622" fmla="*/ 12395216 w 13261896"/>
              <a:gd name="connsiteY2622" fmla="*/ 4828604 h 5790485"/>
              <a:gd name="connsiteX2623" fmla="*/ 12423791 w 13261896"/>
              <a:gd name="connsiteY2623" fmla="*/ 4819079 h 5790485"/>
              <a:gd name="connsiteX2624" fmla="*/ 12438079 w 13261896"/>
              <a:gd name="connsiteY2624" fmla="*/ 4819079 h 5790485"/>
              <a:gd name="connsiteX2625" fmla="*/ 1657112 w 13261896"/>
              <a:gd name="connsiteY2625" fmla="*/ 4847654 h 5790485"/>
              <a:gd name="connsiteX2626" fmla="*/ 1666637 w 13261896"/>
              <a:gd name="connsiteY2626" fmla="*/ 4876229 h 5790485"/>
              <a:gd name="connsiteX2627" fmla="*/ 1685687 w 13261896"/>
              <a:gd name="connsiteY2627" fmla="*/ 4861941 h 5790485"/>
              <a:gd name="connsiteX2628" fmla="*/ 1757124 w 13261896"/>
              <a:gd name="connsiteY2628" fmla="*/ 4900041 h 5790485"/>
              <a:gd name="connsiteX2629" fmla="*/ 1757124 w 13261896"/>
              <a:gd name="connsiteY2629" fmla="*/ 4928569 h 5790485"/>
              <a:gd name="connsiteX2630" fmla="*/ 1590437 w 13261896"/>
              <a:gd name="connsiteY2630" fmla="*/ 4838129 h 5790485"/>
              <a:gd name="connsiteX2631" fmla="*/ 1604724 w 13261896"/>
              <a:gd name="connsiteY2631" fmla="*/ 4819079 h 5790485"/>
              <a:gd name="connsiteX2632" fmla="*/ 1657112 w 13261896"/>
              <a:gd name="connsiteY2632" fmla="*/ 4847654 h 5790485"/>
              <a:gd name="connsiteX2633" fmla="*/ 1538097 w 13261896"/>
              <a:gd name="connsiteY2633" fmla="*/ 4852416 h 5790485"/>
              <a:gd name="connsiteX2634" fmla="*/ 1542860 w 13261896"/>
              <a:gd name="connsiteY2634" fmla="*/ 4838129 h 5790485"/>
              <a:gd name="connsiteX2635" fmla="*/ 1557147 w 13261896"/>
              <a:gd name="connsiteY2635" fmla="*/ 4838129 h 5790485"/>
              <a:gd name="connsiteX2636" fmla="*/ 1619012 w 13261896"/>
              <a:gd name="connsiteY2636" fmla="*/ 4885754 h 5790485"/>
              <a:gd name="connsiteX2637" fmla="*/ 1633299 w 13261896"/>
              <a:gd name="connsiteY2637" fmla="*/ 4876229 h 5790485"/>
              <a:gd name="connsiteX2638" fmla="*/ 1685687 w 13261896"/>
              <a:gd name="connsiteY2638" fmla="*/ 4904804 h 5790485"/>
              <a:gd name="connsiteX2639" fmla="*/ 1695212 w 13261896"/>
              <a:gd name="connsiteY2639" fmla="*/ 4933331 h 5790485"/>
              <a:gd name="connsiteX2640" fmla="*/ 1709499 w 13261896"/>
              <a:gd name="connsiteY2640" fmla="*/ 4923806 h 5790485"/>
              <a:gd name="connsiteX2641" fmla="*/ 1780937 w 13261896"/>
              <a:gd name="connsiteY2641" fmla="*/ 4966669 h 5790485"/>
              <a:gd name="connsiteX2642" fmla="*/ 1785699 w 13261896"/>
              <a:gd name="connsiteY2642" fmla="*/ 4985719 h 5790485"/>
              <a:gd name="connsiteX2643" fmla="*/ 1799987 w 13261896"/>
              <a:gd name="connsiteY2643" fmla="*/ 4976194 h 5790485"/>
              <a:gd name="connsiteX2644" fmla="*/ 1861899 w 13261896"/>
              <a:gd name="connsiteY2644" fmla="*/ 5014294 h 5790485"/>
              <a:gd name="connsiteX2645" fmla="*/ 1861899 w 13261896"/>
              <a:gd name="connsiteY2645" fmla="*/ 5028581 h 5790485"/>
              <a:gd name="connsiteX2646" fmla="*/ 1490472 w 13261896"/>
              <a:gd name="connsiteY2646" fmla="*/ 4828604 h 5790485"/>
              <a:gd name="connsiteX2647" fmla="*/ 1490472 w 13261896"/>
              <a:gd name="connsiteY2647" fmla="*/ 4809554 h 5790485"/>
              <a:gd name="connsiteX2648" fmla="*/ 1538097 w 13261896"/>
              <a:gd name="connsiteY2648" fmla="*/ 4852416 h 5790485"/>
              <a:gd name="connsiteX2649" fmla="*/ 8419052 w 13261896"/>
              <a:gd name="connsiteY2649" fmla="*/ 4819079 h 5790485"/>
              <a:gd name="connsiteX2650" fmla="*/ 8409527 w 13261896"/>
              <a:gd name="connsiteY2650" fmla="*/ 4938094 h 5790485"/>
              <a:gd name="connsiteX2651" fmla="*/ 8395240 w 13261896"/>
              <a:gd name="connsiteY2651" fmla="*/ 4942856 h 5790485"/>
              <a:gd name="connsiteX2652" fmla="*/ 8347615 w 13261896"/>
              <a:gd name="connsiteY2652" fmla="*/ 4933331 h 5790485"/>
              <a:gd name="connsiteX2653" fmla="*/ 8271415 w 13261896"/>
              <a:gd name="connsiteY2653" fmla="*/ 4952381 h 5790485"/>
              <a:gd name="connsiteX2654" fmla="*/ 8261890 w 13261896"/>
              <a:gd name="connsiteY2654" fmla="*/ 4947619 h 5790485"/>
              <a:gd name="connsiteX2655" fmla="*/ 8271415 w 13261896"/>
              <a:gd name="connsiteY2655" fmla="*/ 4819079 h 5790485"/>
              <a:gd name="connsiteX2656" fmla="*/ 8309515 w 13261896"/>
              <a:gd name="connsiteY2656" fmla="*/ 4823841 h 5790485"/>
              <a:gd name="connsiteX2657" fmla="*/ 8390477 w 13261896"/>
              <a:gd name="connsiteY2657" fmla="*/ 4814316 h 5790485"/>
              <a:gd name="connsiteX2658" fmla="*/ 8404765 w 13261896"/>
              <a:gd name="connsiteY2658" fmla="*/ 4804791 h 5790485"/>
              <a:gd name="connsiteX2659" fmla="*/ 8419052 w 13261896"/>
              <a:gd name="connsiteY2659" fmla="*/ 4819079 h 5790485"/>
              <a:gd name="connsiteX2660" fmla="*/ 12433316 w 13261896"/>
              <a:gd name="connsiteY2660" fmla="*/ 4809554 h 5790485"/>
              <a:gd name="connsiteX2661" fmla="*/ 12442841 w 13261896"/>
              <a:gd name="connsiteY2661" fmla="*/ 4800029 h 5790485"/>
              <a:gd name="connsiteX2662" fmla="*/ 12433316 w 13261896"/>
              <a:gd name="connsiteY2662" fmla="*/ 4809554 h 5790485"/>
              <a:gd name="connsiteX2663" fmla="*/ 12023788 w 13261896"/>
              <a:gd name="connsiteY2663" fmla="*/ 4804791 h 5790485"/>
              <a:gd name="connsiteX2664" fmla="*/ 12057125 w 13261896"/>
              <a:gd name="connsiteY2664" fmla="*/ 4800029 h 5790485"/>
              <a:gd name="connsiteX2665" fmla="*/ 12057125 w 13261896"/>
              <a:gd name="connsiteY2665" fmla="*/ 4833366 h 5790485"/>
              <a:gd name="connsiteX2666" fmla="*/ 12066650 w 13261896"/>
              <a:gd name="connsiteY2666" fmla="*/ 4838129 h 5790485"/>
              <a:gd name="connsiteX2667" fmla="*/ 12095225 w 13261896"/>
              <a:gd name="connsiteY2667" fmla="*/ 4828604 h 5790485"/>
              <a:gd name="connsiteX2668" fmla="*/ 12128563 w 13261896"/>
              <a:gd name="connsiteY2668" fmla="*/ 4857179 h 5790485"/>
              <a:gd name="connsiteX2669" fmla="*/ 12176188 w 13261896"/>
              <a:gd name="connsiteY2669" fmla="*/ 4885754 h 5790485"/>
              <a:gd name="connsiteX2670" fmla="*/ 12204763 w 13261896"/>
              <a:gd name="connsiteY2670" fmla="*/ 4919044 h 5790485"/>
              <a:gd name="connsiteX2671" fmla="*/ 12204763 w 13261896"/>
              <a:gd name="connsiteY2671" fmla="*/ 4938094 h 5790485"/>
              <a:gd name="connsiteX2672" fmla="*/ 12123800 w 13261896"/>
              <a:gd name="connsiteY2672" fmla="*/ 4942856 h 5790485"/>
              <a:gd name="connsiteX2673" fmla="*/ 12038075 w 13261896"/>
              <a:gd name="connsiteY2673" fmla="*/ 4876229 h 5790485"/>
              <a:gd name="connsiteX2674" fmla="*/ 12028550 w 13261896"/>
              <a:gd name="connsiteY2674" fmla="*/ 4904804 h 5790485"/>
              <a:gd name="connsiteX2675" fmla="*/ 11933300 w 13261896"/>
              <a:gd name="connsiteY2675" fmla="*/ 4814316 h 5790485"/>
              <a:gd name="connsiteX2676" fmla="*/ 11995213 w 13261896"/>
              <a:gd name="connsiteY2676" fmla="*/ 4800029 h 5790485"/>
              <a:gd name="connsiteX2677" fmla="*/ 12023788 w 13261896"/>
              <a:gd name="connsiteY2677" fmla="*/ 4804791 h 5790485"/>
              <a:gd name="connsiteX2678" fmla="*/ 11642836 w 13261896"/>
              <a:gd name="connsiteY2678" fmla="*/ 4800029 h 5790485"/>
              <a:gd name="connsiteX2679" fmla="*/ 11671411 w 13261896"/>
              <a:gd name="connsiteY2679" fmla="*/ 4823841 h 5790485"/>
              <a:gd name="connsiteX2680" fmla="*/ 11604736 w 13261896"/>
              <a:gd name="connsiteY2680" fmla="*/ 4800029 h 5790485"/>
              <a:gd name="connsiteX2681" fmla="*/ 11642836 w 13261896"/>
              <a:gd name="connsiteY2681" fmla="*/ 4800029 h 5790485"/>
              <a:gd name="connsiteX2682" fmla="*/ 11938063 w 13261896"/>
              <a:gd name="connsiteY2682" fmla="*/ 4852416 h 5790485"/>
              <a:gd name="connsiteX2683" fmla="*/ 11885675 w 13261896"/>
              <a:gd name="connsiteY2683" fmla="*/ 4828604 h 5790485"/>
              <a:gd name="connsiteX2684" fmla="*/ 11880913 w 13261896"/>
              <a:gd name="connsiteY2684" fmla="*/ 4795266 h 5790485"/>
              <a:gd name="connsiteX2685" fmla="*/ 11938063 w 13261896"/>
              <a:gd name="connsiteY2685" fmla="*/ 4852416 h 5790485"/>
              <a:gd name="connsiteX2686" fmla="*/ 11461908 w 13261896"/>
              <a:gd name="connsiteY2686" fmla="*/ 4819079 h 5790485"/>
              <a:gd name="connsiteX2687" fmla="*/ 11419046 w 13261896"/>
              <a:gd name="connsiteY2687" fmla="*/ 4823841 h 5790485"/>
              <a:gd name="connsiteX2688" fmla="*/ 11476196 w 13261896"/>
              <a:gd name="connsiteY2688" fmla="*/ 4857179 h 5790485"/>
              <a:gd name="connsiteX2689" fmla="*/ 11476196 w 13261896"/>
              <a:gd name="connsiteY2689" fmla="*/ 4871466 h 5790485"/>
              <a:gd name="connsiteX2690" fmla="*/ 11461908 w 13261896"/>
              <a:gd name="connsiteY2690" fmla="*/ 4876229 h 5790485"/>
              <a:gd name="connsiteX2691" fmla="*/ 11404758 w 13261896"/>
              <a:gd name="connsiteY2691" fmla="*/ 4838129 h 5790485"/>
              <a:gd name="connsiteX2692" fmla="*/ 11357133 w 13261896"/>
              <a:gd name="connsiteY2692" fmla="*/ 4828604 h 5790485"/>
              <a:gd name="connsiteX2693" fmla="*/ 11266646 w 13261896"/>
              <a:gd name="connsiteY2693" fmla="*/ 4828604 h 5790485"/>
              <a:gd name="connsiteX2694" fmla="*/ 11357133 w 13261896"/>
              <a:gd name="connsiteY2694" fmla="*/ 4795266 h 5790485"/>
              <a:gd name="connsiteX2695" fmla="*/ 11461908 w 13261896"/>
              <a:gd name="connsiteY2695" fmla="*/ 4819079 h 5790485"/>
              <a:gd name="connsiteX2696" fmla="*/ 11190446 w 13261896"/>
              <a:gd name="connsiteY2696" fmla="*/ 4819079 h 5790485"/>
              <a:gd name="connsiteX2697" fmla="*/ 11190446 w 13261896"/>
              <a:gd name="connsiteY2697" fmla="*/ 4842891 h 5790485"/>
              <a:gd name="connsiteX2698" fmla="*/ 11199971 w 13261896"/>
              <a:gd name="connsiteY2698" fmla="*/ 4857179 h 5790485"/>
              <a:gd name="connsiteX2699" fmla="*/ 11238071 w 13261896"/>
              <a:gd name="connsiteY2699" fmla="*/ 4828604 h 5790485"/>
              <a:gd name="connsiteX2700" fmla="*/ 11299983 w 13261896"/>
              <a:gd name="connsiteY2700" fmla="*/ 4890516 h 5790485"/>
              <a:gd name="connsiteX2701" fmla="*/ 11266646 w 13261896"/>
              <a:gd name="connsiteY2701" fmla="*/ 4919044 h 5790485"/>
              <a:gd name="connsiteX2702" fmla="*/ 11252359 w 13261896"/>
              <a:gd name="connsiteY2702" fmla="*/ 4914329 h 5790485"/>
              <a:gd name="connsiteX2703" fmla="*/ 11171396 w 13261896"/>
              <a:gd name="connsiteY2703" fmla="*/ 4961906 h 5790485"/>
              <a:gd name="connsiteX2704" fmla="*/ 11095244 w 13261896"/>
              <a:gd name="connsiteY2704" fmla="*/ 4876229 h 5790485"/>
              <a:gd name="connsiteX2705" fmla="*/ 11052381 w 13261896"/>
              <a:gd name="connsiteY2705" fmla="*/ 4938094 h 5790485"/>
              <a:gd name="connsiteX2706" fmla="*/ 11042856 w 13261896"/>
              <a:gd name="connsiteY2706" fmla="*/ 4923806 h 5790485"/>
              <a:gd name="connsiteX2707" fmla="*/ 11057144 w 13261896"/>
              <a:gd name="connsiteY2707" fmla="*/ 4866704 h 5790485"/>
              <a:gd name="connsiteX2708" fmla="*/ 11128534 w 13261896"/>
              <a:gd name="connsiteY2708" fmla="*/ 4800029 h 5790485"/>
              <a:gd name="connsiteX2709" fmla="*/ 11147584 w 13261896"/>
              <a:gd name="connsiteY2709" fmla="*/ 4814316 h 5790485"/>
              <a:gd name="connsiteX2710" fmla="*/ 11157109 w 13261896"/>
              <a:gd name="connsiteY2710" fmla="*/ 4804791 h 5790485"/>
              <a:gd name="connsiteX2711" fmla="*/ 11161871 w 13261896"/>
              <a:gd name="connsiteY2711" fmla="*/ 4814316 h 5790485"/>
              <a:gd name="connsiteX2712" fmla="*/ 11166634 w 13261896"/>
              <a:gd name="connsiteY2712" fmla="*/ 4795266 h 5790485"/>
              <a:gd name="connsiteX2713" fmla="*/ 11190446 w 13261896"/>
              <a:gd name="connsiteY2713" fmla="*/ 4819079 h 5790485"/>
              <a:gd name="connsiteX2714" fmla="*/ 11004756 w 13261896"/>
              <a:gd name="connsiteY2714" fmla="*/ 4838129 h 5790485"/>
              <a:gd name="connsiteX2715" fmla="*/ 11014281 w 13261896"/>
              <a:gd name="connsiteY2715" fmla="*/ 4842891 h 5790485"/>
              <a:gd name="connsiteX2716" fmla="*/ 11033331 w 13261896"/>
              <a:gd name="connsiteY2716" fmla="*/ 4833366 h 5790485"/>
              <a:gd name="connsiteX2717" fmla="*/ 11047619 w 13261896"/>
              <a:gd name="connsiteY2717" fmla="*/ 4876229 h 5790485"/>
              <a:gd name="connsiteX2718" fmla="*/ 11028569 w 13261896"/>
              <a:gd name="connsiteY2718" fmla="*/ 4919044 h 5790485"/>
              <a:gd name="connsiteX2719" fmla="*/ 10909506 w 13261896"/>
              <a:gd name="connsiteY2719" fmla="*/ 4938094 h 5790485"/>
              <a:gd name="connsiteX2720" fmla="*/ 10899981 w 13261896"/>
              <a:gd name="connsiteY2720" fmla="*/ 4923806 h 5790485"/>
              <a:gd name="connsiteX2721" fmla="*/ 10928556 w 13261896"/>
              <a:gd name="connsiteY2721" fmla="*/ 4919044 h 5790485"/>
              <a:gd name="connsiteX2722" fmla="*/ 10961894 w 13261896"/>
              <a:gd name="connsiteY2722" fmla="*/ 4928569 h 5790485"/>
              <a:gd name="connsiteX2723" fmla="*/ 11009519 w 13261896"/>
              <a:gd name="connsiteY2723" fmla="*/ 4880991 h 5790485"/>
              <a:gd name="connsiteX2724" fmla="*/ 10990469 w 13261896"/>
              <a:gd name="connsiteY2724" fmla="*/ 4861941 h 5790485"/>
              <a:gd name="connsiteX2725" fmla="*/ 10990469 w 13261896"/>
              <a:gd name="connsiteY2725" fmla="*/ 4795266 h 5790485"/>
              <a:gd name="connsiteX2726" fmla="*/ 11004756 w 13261896"/>
              <a:gd name="connsiteY2726" fmla="*/ 4838129 h 5790485"/>
              <a:gd name="connsiteX2727" fmla="*/ 8580929 w 13261896"/>
              <a:gd name="connsiteY2727" fmla="*/ 4795266 h 5790485"/>
              <a:gd name="connsiteX2728" fmla="*/ 8571404 w 13261896"/>
              <a:gd name="connsiteY2728" fmla="*/ 4804791 h 5790485"/>
              <a:gd name="connsiteX2729" fmla="*/ 8576167 w 13261896"/>
              <a:gd name="connsiteY2729" fmla="*/ 4823841 h 5790485"/>
              <a:gd name="connsiteX2730" fmla="*/ 8599979 w 13261896"/>
              <a:gd name="connsiteY2730" fmla="*/ 4809554 h 5790485"/>
              <a:gd name="connsiteX2731" fmla="*/ 8614267 w 13261896"/>
              <a:gd name="connsiteY2731" fmla="*/ 4819079 h 5790485"/>
              <a:gd name="connsiteX2732" fmla="*/ 8571404 w 13261896"/>
              <a:gd name="connsiteY2732" fmla="*/ 4823841 h 5790485"/>
              <a:gd name="connsiteX2733" fmla="*/ 8576167 w 13261896"/>
              <a:gd name="connsiteY2733" fmla="*/ 4857179 h 5790485"/>
              <a:gd name="connsiteX2734" fmla="*/ 8599979 w 13261896"/>
              <a:gd name="connsiteY2734" fmla="*/ 4842891 h 5790485"/>
              <a:gd name="connsiteX2735" fmla="*/ 8609504 w 13261896"/>
              <a:gd name="connsiteY2735" fmla="*/ 4852416 h 5790485"/>
              <a:gd name="connsiteX2736" fmla="*/ 8509492 w 13261896"/>
              <a:gd name="connsiteY2736" fmla="*/ 4861941 h 5790485"/>
              <a:gd name="connsiteX2737" fmla="*/ 8542829 w 13261896"/>
              <a:gd name="connsiteY2737" fmla="*/ 4847654 h 5790485"/>
              <a:gd name="connsiteX2738" fmla="*/ 8542829 w 13261896"/>
              <a:gd name="connsiteY2738" fmla="*/ 4833366 h 5790485"/>
              <a:gd name="connsiteX2739" fmla="*/ 8528542 w 13261896"/>
              <a:gd name="connsiteY2739" fmla="*/ 4828604 h 5790485"/>
              <a:gd name="connsiteX2740" fmla="*/ 8466629 w 13261896"/>
              <a:gd name="connsiteY2740" fmla="*/ 4880991 h 5790485"/>
              <a:gd name="connsiteX2741" fmla="*/ 8499967 w 13261896"/>
              <a:gd name="connsiteY2741" fmla="*/ 4880991 h 5790485"/>
              <a:gd name="connsiteX2742" fmla="*/ 8447579 w 13261896"/>
              <a:gd name="connsiteY2742" fmla="*/ 4904804 h 5790485"/>
              <a:gd name="connsiteX2743" fmla="*/ 8442817 w 13261896"/>
              <a:gd name="connsiteY2743" fmla="*/ 4890516 h 5790485"/>
              <a:gd name="connsiteX2744" fmla="*/ 8466629 w 13261896"/>
              <a:gd name="connsiteY2744" fmla="*/ 4861941 h 5790485"/>
              <a:gd name="connsiteX2745" fmla="*/ 8447579 w 13261896"/>
              <a:gd name="connsiteY2745" fmla="*/ 4861941 h 5790485"/>
              <a:gd name="connsiteX2746" fmla="*/ 8442817 w 13261896"/>
              <a:gd name="connsiteY2746" fmla="*/ 4852416 h 5790485"/>
              <a:gd name="connsiteX2747" fmla="*/ 8457104 w 13261896"/>
              <a:gd name="connsiteY2747" fmla="*/ 4804791 h 5790485"/>
              <a:gd name="connsiteX2748" fmla="*/ 8490442 w 13261896"/>
              <a:gd name="connsiteY2748" fmla="*/ 4804791 h 5790485"/>
              <a:gd name="connsiteX2749" fmla="*/ 8466629 w 13261896"/>
              <a:gd name="connsiteY2749" fmla="*/ 4847654 h 5790485"/>
              <a:gd name="connsiteX2750" fmla="*/ 8485679 w 13261896"/>
              <a:gd name="connsiteY2750" fmla="*/ 4823841 h 5790485"/>
              <a:gd name="connsiteX2751" fmla="*/ 8499967 w 13261896"/>
              <a:gd name="connsiteY2751" fmla="*/ 4833366 h 5790485"/>
              <a:gd name="connsiteX2752" fmla="*/ 8538067 w 13261896"/>
              <a:gd name="connsiteY2752" fmla="*/ 4819079 h 5790485"/>
              <a:gd name="connsiteX2753" fmla="*/ 8547592 w 13261896"/>
              <a:gd name="connsiteY2753" fmla="*/ 4795266 h 5790485"/>
              <a:gd name="connsiteX2754" fmla="*/ 8580929 w 13261896"/>
              <a:gd name="connsiteY2754" fmla="*/ 4795266 h 5790485"/>
              <a:gd name="connsiteX2755" fmla="*/ 7090458 w 13261896"/>
              <a:gd name="connsiteY2755" fmla="*/ 5023819 h 5790485"/>
              <a:gd name="connsiteX2756" fmla="*/ 7038070 w 13261896"/>
              <a:gd name="connsiteY2756" fmla="*/ 5000006 h 5790485"/>
              <a:gd name="connsiteX2757" fmla="*/ 7052358 w 13261896"/>
              <a:gd name="connsiteY2757" fmla="*/ 4942856 h 5790485"/>
              <a:gd name="connsiteX2758" fmla="*/ 7061883 w 13261896"/>
              <a:gd name="connsiteY2758" fmla="*/ 4861941 h 5790485"/>
              <a:gd name="connsiteX2759" fmla="*/ 7004733 w 13261896"/>
              <a:gd name="connsiteY2759" fmla="*/ 4809554 h 5790485"/>
              <a:gd name="connsiteX2760" fmla="*/ 6938058 w 13261896"/>
              <a:gd name="connsiteY2760" fmla="*/ 4866704 h 5790485"/>
              <a:gd name="connsiteX2761" fmla="*/ 6947583 w 13261896"/>
              <a:gd name="connsiteY2761" fmla="*/ 4900041 h 5790485"/>
              <a:gd name="connsiteX2762" fmla="*/ 6980920 w 13261896"/>
              <a:gd name="connsiteY2762" fmla="*/ 4885754 h 5790485"/>
              <a:gd name="connsiteX2763" fmla="*/ 6961870 w 13261896"/>
              <a:gd name="connsiteY2763" fmla="*/ 4880991 h 5790485"/>
              <a:gd name="connsiteX2764" fmla="*/ 6976158 w 13261896"/>
              <a:gd name="connsiteY2764" fmla="*/ 4842891 h 5790485"/>
              <a:gd name="connsiteX2765" fmla="*/ 6999970 w 13261896"/>
              <a:gd name="connsiteY2765" fmla="*/ 4842891 h 5790485"/>
              <a:gd name="connsiteX2766" fmla="*/ 7004733 w 13261896"/>
              <a:gd name="connsiteY2766" fmla="*/ 4861941 h 5790485"/>
              <a:gd name="connsiteX2767" fmla="*/ 6985683 w 13261896"/>
              <a:gd name="connsiteY2767" fmla="*/ 4890516 h 5790485"/>
              <a:gd name="connsiteX2768" fmla="*/ 6976158 w 13261896"/>
              <a:gd name="connsiteY2768" fmla="*/ 4938094 h 5790485"/>
              <a:gd name="connsiteX2769" fmla="*/ 6995208 w 13261896"/>
              <a:gd name="connsiteY2769" fmla="*/ 4952381 h 5790485"/>
              <a:gd name="connsiteX2770" fmla="*/ 6990445 w 13261896"/>
              <a:gd name="connsiteY2770" fmla="*/ 4966669 h 5790485"/>
              <a:gd name="connsiteX2771" fmla="*/ 6976158 w 13261896"/>
              <a:gd name="connsiteY2771" fmla="*/ 4976194 h 5790485"/>
              <a:gd name="connsiteX2772" fmla="*/ 6995208 w 13261896"/>
              <a:gd name="connsiteY2772" fmla="*/ 4990481 h 5790485"/>
              <a:gd name="connsiteX2773" fmla="*/ 6976158 w 13261896"/>
              <a:gd name="connsiteY2773" fmla="*/ 4995244 h 5790485"/>
              <a:gd name="connsiteX2774" fmla="*/ 6957108 w 13261896"/>
              <a:gd name="connsiteY2774" fmla="*/ 4985719 h 5790485"/>
              <a:gd name="connsiteX2775" fmla="*/ 6966633 w 13261896"/>
              <a:gd name="connsiteY2775" fmla="*/ 5004769 h 5790485"/>
              <a:gd name="connsiteX2776" fmla="*/ 6914245 w 13261896"/>
              <a:gd name="connsiteY2776" fmla="*/ 5028581 h 5790485"/>
              <a:gd name="connsiteX2777" fmla="*/ 6928533 w 13261896"/>
              <a:gd name="connsiteY2777" fmla="*/ 4814316 h 5790485"/>
              <a:gd name="connsiteX2778" fmla="*/ 7104745 w 13261896"/>
              <a:gd name="connsiteY2778" fmla="*/ 4795266 h 5790485"/>
              <a:gd name="connsiteX2779" fmla="*/ 7090458 w 13261896"/>
              <a:gd name="connsiteY2779" fmla="*/ 5023819 h 5790485"/>
              <a:gd name="connsiteX2780" fmla="*/ 12242863 w 13261896"/>
              <a:gd name="connsiteY2780" fmla="*/ 4819079 h 5790485"/>
              <a:gd name="connsiteX2781" fmla="*/ 12266629 w 13261896"/>
              <a:gd name="connsiteY2781" fmla="*/ 4804791 h 5790485"/>
              <a:gd name="connsiteX2782" fmla="*/ 12290441 w 13261896"/>
              <a:gd name="connsiteY2782" fmla="*/ 4828604 h 5790485"/>
              <a:gd name="connsiteX2783" fmla="*/ 12304729 w 13261896"/>
              <a:gd name="connsiteY2783" fmla="*/ 4819079 h 5790485"/>
              <a:gd name="connsiteX2784" fmla="*/ 12323779 w 13261896"/>
              <a:gd name="connsiteY2784" fmla="*/ 4828604 h 5790485"/>
              <a:gd name="connsiteX2785" fmla="*/ 12257104 w 13261896"/>
              <a:gd name="connsiteY2785" fmla="*/ 4885754 h 5790485"/>
              <a:gd name="connsiteX2786" fmla="*/ 12223813 w 13261896"/>
              <a:gd name="connsiteY2786" fmla="*/ 4880991 h 5790485"/>
              <a:gd name="connsiteX2787" fmla="*/ 12233338 w 13261896"/>
              <a:gd name="connsiteY2787" fmla="*/ 4847654 h 5790485"/>
              <a:gd name="connsiteX2788" fmla="*/ 12200000 w 13261896"/>
              <a:gd name="connsiteY2788" fmla="*/ 4885754 h 5790485"/>
              <a:gd name="connsiteX2789" fmla="*/ 12180950 w 13261896"/>
              <a:gd name="connsiteY2789" fmla="*/ 4861941 h 5790485"/>
              <a:gd name="connsiteX2790" fmla="*/ 12133325 w 13261896"/>
              <a:gd name="connsiteY2790" fmla="*/ 4847654 h 5790485"/>
              <a:gd name="connsiteX2791" fmla="*/ 12085700 w 13261896"/>
              <a:gd name="connsiteY2791" fmla="*/ 4819079 h 5790485"/>
              <a:gd name="connsiteX2792" fmla="*/ 12142850 w 13261896"/>
              <a:gd name="connsiteY2792" fmla="*/ 4800029 h 5790485"/>
              <a:gd name="connsiteX2793" fmla="*/ 12171425 w 13261896"/>
              <a:gd name="connsiteY2793" fmla="*/ 4809554 h 5790485"/>
              <a:gd name="connsiteX2794" fmla="*/ 12209525 w 13261896"/>
              <a:gd name="connsiteY2794" fmla="*/ 4790504 h 5790485"/>
              <a:gd name="connsiteX2795" fmla="*/ 12242863 w 13261896"/>
              <a:gd name="connsiteY2795" fmla="*/ 4819079 h 5790485"/>
              <a:gd name="connsiteX2796" fmla="*/ 4190476 w 13261896"/>
              <a:gd name="connsiteY2796" fmla="*/ 4852416 h 5790485"/>
              <a:gd name="connsiteX2797" fmla="*/ 4252341 w 13261896"/>
              <a:gd name="connsiteY2797" fmla="*/ 4942856 h 5790485"/>
              <a:gd name="connsiteX2798" fmla="*/ 4480941 w 13261896"/>
              <a:gd name="connsiteY2798" fmla="*/ 5123831 h 5790485"/>
              <a:gd name="connsiteX2799" fmla="*/ 4699969 w 13261896"/>
              <a:gd name="connsiteY2799" fmla="*/ 4980956 h 5790485"/>
              <a:gd name="connsiteX2800" fmla="*/ 4771406 w 13261896"/>
              <a:gd name="connsiteY2800" fmla="*/ 5000006 h 5790485"/>
              <a:gd name="connsiteX2801" fmla="*/ 4871419 w 13261896"/>
              <a:gd name="connsiteY2801" fmla="*/ 5109544 h 5790485"/>
              <a:gd name="connsiteX2802" fmla="*/ 5028533 w 13261896"/>
              <a:gd name="connsiteY2802" fmla="*/ 5219081 h 5790485"/>
              <a:gd name="connsiteX2803" fmla="*/ 5052346 w 13261896"/>
              <a:gd name="connsiteY2803" fmla="*/ 5295281 h 5790485"/>
              <a:gd name="connsiteX2804" fmla="*/ 5042821 w 13261896"/>
              <a:gd name="connsiteY2804" fmla="*/ 5385721 h 5790485"/>
              <a:gd name="connsiteX2805" fmla="*/ 4938094 w 13261896"/>
              <a:gd name="connsiteY2805" fmla="*/ 5423821 h 5790485"/>
              <a:gd name="connsiteX2806" fmla="*/ 4861894 w 13261896"/>
              <a:gd name="connsiteY2806" fmla="*/ 5528596 h 5790485"/>
              <a:gd name="connsiteX2807" fmla="*/ 4719019 w 13261896"/>
              <a:gd name="connsiteY2807" fmla="*/ 5580984 h 5790485"/>
              <a:gd name="connsiteX2808" fmla="*/ 4457129 w 13261896"/>
              <a:gd name="connsiteY2808" fmla="*/ 5504784 h 5790485"/>
              <a:gd name="connsiteX2809" fmla="*/ 4385691 w 13261896"/>
              <a:gd name="connsiteY2809" fmla="*/ 5442871 h 5790485"/>
              <a:gd name="connsiteX2810" fmla="*/ 4233339 w 13261896"/>
              <a:gd name="connsiteY2810" fmla="*/ 5328571 h 5790485"/>
              <a:gd name="connsiteX2811" fmla="*/ 4014264 w 13261896"/>
              <a:gd name="connsiteY2811" fmla="*/ 5176219 h 5790485"/>
              <a:gd name="connsiteX2812" fmla="*/ 3980926 w 13261896"/>
              <a:gd name="connsiteY2812" fmla="*/ 5071444 h 5790485"/>
              <a:gd name="connsiteX2813" fmla="*/ 3980926 w 13261896"/>
              <a:gd name="connsiteY2813" fmla="*/ 5047631 h 5790485"/>
              <a:gd name="connsiteX2814" fmla="*/ 4076176 w 13261896"/>
              <a:gd name="connsiteY2814" fmla="*/ 5119069 h 5790485"/>
              <a:gd name="connsiteX2815" fmla="*/ 4085701 w 13261896"/>
              <a:gd name="connsiteY2815" fmla="*/ 5147644 h 5790485"/>
              <a:gd name="connsiteX2816" fmla="*/ 4142851 w 13261896"/>
              <a:gd name="connsiteY2816" fmla="*/ 5176219 h 5790485"/>
              <a:gd name="connsiteX2817" fmla="*/ 3980926 w 13261896"/>
              <a:gd name="connsiteY2817" fmla="*/ 5033344 h 5790485"/>
              <a:gd name="connsiteX2818" fmla="*/ 3980926 w 13261896"/>
              <a:gd name="connsiteY2818" fmla="*/ 5014294 h 5790485"/>
              <a:gd name="connsiteX2819" fmla="*/ 3995214 w 13261896"/>
              <a:gd name="connsiteY2819" fmla="*/ 4928569 h 5790485"/>
              <a:gd name="connsiteX2820" fmla="*/ 4066651 w 13261896"/>
              <a:gd name="connsiteY2820" fmla="*/ 4842891 h 5790485"/>
              <a:gd name="connsiteX2821" fmla="*/ 4104751 w 13261896"/>
              <a:gd name="connsiteY2821" fmla="*/ 4871466 h 5790485"/>
              <a:gd name="connsiteX2822" fmla="*/ 4152376 w 13261896"/>
              <a:gd name="connsiteY2822" fmla="*/ 4957144 h 5790485"/>
              <a:gd name="connsiteX2823" fmla="*/ 4223814 w 13261896"/>
              <a:gd name="connsiteY2823" fmla="*/ 5061919 h 5790485"/>
              <a:gd name="connsiteX2824" fmla="*/ 4238101 w 13261896"/>
              <a:gd name="connsiteY2824" fmla="*/ 5114306 h 5790485"/>
              <a:gd name="connsiteX2825" fmla="*/ 4228576 w 13261896"/>
              <a:gd name="connsiteY2825" fmla="*/ 5138119 h 5790485"/>
              <a:gd name="connsiteX2826" fmla="*/ 4261866 w 13261896"/>
              <a:gd name="connsiteY2826" fmla="*/ 5204794 h 5790485"/>
              <a:gd name="connsiteX2827" fmla="*/ 4266629 w 13261896"/>
              <a:gd name="connsiteY2827" fmla="*/ 5190506 h 5790485"/>
              <a:gd name="connsiteX2828" fmla="*/ 4242864 w 13261896"/>
              <a:gd name="connsiteY2828" fmla="*/ 5138119 h 5790485"/>
              <a:gd name="connsiteX2829" fmla="*/ 4252341 w 13261896"/>
              <a:gd name="connsiteY2829" fmla="*/ 5114306 h 5790485"/>
              <a:gd name="connsiteX2830" fmla="*/ 4242864 w 13261896"/>
              <a:gd name="connsiteY2830" fmla="*/ 5066681 h 5790485"/>
              <a:gd name="connsiteX2831" fmla="*/ 4371404 w 13261896"/>
              <a:gd name="connsiteY2831" fmla="*/ 5133356 h 5790485"/>
              <a:gd name="connsiteX2832" fmla="*/ 4390454 w 13261896"/>
              <a:gd name="connsiteY2832" fmla="*/ 5171456 h 5790485"/>
              <a:gd name="connsiteX2833" fmla="*/ 4433316 w 13261896"/>
              <a:gd name="connsiteY2833" fmla="*/ 5195269 h 5790485"/>
              <a:gd name="connsiteX2834" fmla="*/ 4399979 w 13261896"/>
              <a:gd name="connsiteY2834" fmla="*/ 5166694 h 5790485"/>
              <a:gd name="connsiteX2835" fmla="*/ 4233339 w 13261896"/>
              <a:gd name="connsiteY2835" fmla="*/ 5042869 h 5790485"/>
              <a:gd name="connsiteX2836" fmla="*/ 4171426 w 13261896"/>
              <a:gd name="connsiteY2836" fmla="*/ 4957144 h 5790485"/>
              <a:gd name="connsiteX2837" fmla="*/ 4066651 w 13261896"/>
              <a:gd name="connsiteY2837" fmla="*/ 4828604 h 5790485"/>
              <a:gd name="connsiteX2838" fmla="*/ 3990451 w 13261896"/>
              <a:gd name="connsiteY2838" fmla="*/ 4880991 h 5790485"/>
              <a:gd name="connsiteX2839" fmla="*/ 3966639 w 13261896"/>
              <a:gd name="connsiteY2839" fmla="*/ 4890516 h 5790485"/>
              <a:gd name="connsiteX2840" fmla="*/ 3942826 w 13261896"/>
              <a:gd name="connsiteY2840" fmla="*/ 4919044 h 5790485"/>
              <a:gd name="connsiteX2841" fmla="*/ 3880914 w 13261896"/>
              <a:gd name="connsiteY2841" fmla="*/ 4857179 h 5790485"/>
              <a:gd name="connsiteX2842" fmla="*/ 4028551 w 13261896"/>
              <a:gd name="connsiteY2842" fmla="*/ 4785741 h 5790485"/>
              <a:gd name="connsiteX2843" fmla="*/ 4190476 w 13261896"/>
              <a:gd name="connsiteY2843" fmla="*/ 4852416 h 5790485"/>
              <a:gd name="connsiteX2844" fmla="*/ 3719036 w 13261896"/>
              <a:gd name="connsiteY2844" fmla="*/ 4790504 h 5790485"/>
              <a:gd name="connsiteX2845" fmla="*/ 3719036 w 13261896"/>
              <a:gd name="connsiteY2845" fmla="*/ 4866704 h 5790485"/>
              <a:gd name="connsiteX2846" fmla="*/ 3690461 w 13261896"/>
              <a:gd name="connsiteY2846" fmla="*/ 4866704 h 5790485"/>
              <a:gd name="connsiteX2847" fmla="*/ 3685699 w 13261896"/>
              <a:gd name="connsiteY2847" fmla="*/ 4814316 h 5790485"/>
              <a:gd name="connsiteX2848" fmla="*/ 3699986 w 13261896"/>
              <a:gd name="connsiteY2848" fmla="*/ 4785741 h 5790485"/>
              <a:gd name="connsiteX2849" fmla="*/ 3719036 w 13261896"/>
              <a:gd name="connsiteY2849" fmla="*/ 4790504 h 5790485"/>
              <a:gd name="connsiteX2850" fmla="*/ 1580912 w 13261896"/>
              <a:gd name="connsiteY2850" fmla="*/ 4804791 h 5790485"/>
              <a:gd name="connsiteX2851" fmla="*/ 1580912 w 13261896"/>
              <a:gd name="connsiteY2851" fmla="*/ 4833366 h 5790485"/>
              <a:gd name="connsiteX2852" fmla="*/ 1523810 w 13261896"/>
              <a:gd name="connsiteY2852" fmla="*/ 4804791 h 5790485"/>
              <a:gd name="connsiteX2853" fmla="*/ 1538097 w 13261896"/>
              <a:gd name="connsiteY2853" fmla="*/ 4785741 h 5790485"/>
              <a:gd name="connsiteX2854" fmla="*/ 1580912 w 13261896"/>
              <a:gd name="connsiteY2854" fmla="*/ 4804791 h 5790485"/>
              <a:gd name="connsiteX2855" fmla="*/ 1119045 w 13261896"/>
              <a:gd name="connsiteY2855" fmla="*/ 4871466 h 5790485"/>
              <a:gd name="connsiteX2856" fmla="*/ 1095232 w 13261896"/>
              <a:gd name="connsiteY2856" fmla="*/ 4938094 h 5790485"/>
              <a:gd name="connsiteX2857" fmla="*/ 1109520 w 13261896"/>
              <a:gd name="connsiteY2857" fmla="*/ 4919044 h 5790485"/>
              <a:gd name="connsiteX2858" fmla="*/ 1090470 w 13261896"/>
              <a:gd name="connsiteY2858" fmla="*/ 5023819 h 5790485"/>
              <a:gd name="connsiteX2859" fmla="*/ 1076182 w 13261896"/>
              <a:gd name="connsiteY2859" fmla="*/ 4995244 h 5790485"/>
              <a:gd name="connsiteX2860" fmla="*/ 1123807 w 13261896"/>
              <a:gd name="connsiteY2860" fmla="*/ 4833366 h 5790485"/>
              <a:gd name="connsiteX2861" fmla="*/ 1142857 w 13261896"/>
              <a:gd name="connsiteY2861" fmla="*/ 4785741 h 5790485"/>
              <a:gd name="connsiteX2862" fmla="*/ 1119045 w 13261896"/>
              <a:gd name="connsiteY2862" fmla="*/ 4871466 h 5790485"/>
              <a:gd name="connsiteX2863" fmla="*/ 1104757 w 13261896"/>
              <a:gd name="connsiteY2863" fmla="*/ 4833366 h 5790485"/>
              <a:gd name="connsiteX2864" fmla="*/ 1128570 w 13261896"/>
              <a:gd name="connsiteY2864" fmla="*/ 4790504 h 5790485"/>
              <a:gd name="connsiteX2865" fmla="*/ 1104757 w 13261896"/>
              <a:gd name="connsiteY2865" fmla="*/ 4833366 h 5790485"/>
              <a:gd name="connsiteX2866" fmla="*/ 3814286 w 13261896"/>
              <a:gd name="connsiteY2866" fmla="*/ 4804791 h 5790485"/>
              <a:gd name="connsiteX2867" fmla="*/ 3790474 w 13261896"/>
              <a:gd name="connsiteY2867" fmla="*/ 4795266 h 5790485"/>
              <a:gd name="connsiteX2868" fmla="*/ 3790474 w 13261896"/>
              <a:gd name="connsiteY2868" fmla="*/ 4780979 h 5790485"/>
              <a:gd name="connsiteX2869" fmla="*/ 3814286 w 13261896"/>
              <a:gd name="connsiteY2869" fmla="*/ 4804791 h 5790485"/>
              <a:gd name="connsiteX2870" fmla="*/ 3561874 w 13261896"/>
              <a:gd name="connsiteY2870" fmla="*/ 4814316 h 5790485"/>
              <a:gd name="connsiteX2871" fmla="*/ 3547586 w 13261896"/>
              <a:gd name="connsiteY2871" fmla="*/ 4866704 h 5790485"/>
              <a:gd name="connsiteX2872" fmla="*/ 3533299 w 13261896"/>
              <a:gd name="connsiteY2872" fmla="*/ 4866704 h 5790485"/>
              <a:gd name="connsiteX2873" fmla="*/ 3533299 w 13261896"/>
              <a:gd name="connsiteY2873" fmla="*/ 4790504 h 5790485"/>
              <a:gd name="connsiteX2874" fmla="*/ 3547586 w 13261896"/>
              <a:gd name="connsiteY2874" fmla="*/ 4780979 h 5790485"/>
              <a:gd name="connsiteX2875" fmla="*/ 3561874 w 13261896"/>
              <a:gd name="connsiteY2875" fmla="*/ 4814316 h 5790485"/>
              <a:gd name="connsiteX2876" fmla="*/ 10971419 w 13261896"/>
              <a:gd name="connsiteY2876" fmla="*/ 4785741 h 5790485"/>
              <a:gd name="connsiteX2877" fmla="*/ 10971419 w 13261896"/>
              <a:gd name="connsiteY2877" fmla="*/ 4861941 h 5790485"/>
              <a:gd name="connsiteX2878" fmla="*/ 10923794 w 13261896"/>
              <a:gd name="connsiteY2878" fmla="*/ 4857179 h 5790485"/>
              <a:gd name="connsiteX2879" fmla="*/ 10833306 w 13261896"/>
              <a:gd name="connsiteY2879" fmla="*/ 4876229 h 5790485"/>
              <a:gd name="connsiteX2880" fmla="*/ 10780919 w 13261896"/>
              <a:gd name="connsiteY2880" fmla="*/ 4923806 h 5790485"/>
              <a:gd name="connsiteX2881" fmla="*/ 10690479 w 13261896"/>
              <a:gd name="connsiteY2881" fmla="*/ 5057156 h 5790485"/>
              <a:gd name="connsiteX2882" fmla="*/ 10671429 w 13261896"/>
              <a:gd name="connsiteY2882" fmla="*/ 4957144 h 5790485"/>
              <a:gd name="connsiteX2883" fmla="*/ 10704767 w 13261896"/>
              <a:gd name="connsiteY2883" fmla="*/ 4880991 h 5790485"/>
              <a:gd name="connsiteX2884" fmla="*/ 10738056 w 13261896"/>
              <a:gd name="connsiteY2884" fmla="*/ 4900041 h 5790485"/>
              <a:gd name="connsiteX2885" fmla="*/ 10747581 w 13261896"/>
              <a:gd name="connsiteY2885" fmla="*/ 4880991 h 5790485"/>
              <a:gd name="connsiteX2886" fmla="*/ 10733294 w 13261896"/>
              <a:gd name="connsiteY2886" fmla="*/ 4852416 h 5790485"/>
              <a:gd name="connsiteX2887" fmla="*/ 10766631 w 13261896"/>
              <a:gd name="connsiteY2887" fmla="*/ 4823841 h 5790485"/>
              <a:gd name="connsiteX2888" fmla="*/ 10780919 w 13261896"/>
              <a:gd name="connsiteY2888" fmla="*/ 4838129 h 5790485"/>
              <a:gd name="connsiteX2889" fmla="*/ 10823781 w 13261896"/>
              <a:gd name="connsiteY2889" fmla="*/ 4785741 h 5790485"/>
              <a:gd name="connsiteX2890" fmla="*/ 10885694 w 13261896"/>
              <a:gd name="connsiteY2890" fmla="*/ 4819079 h 5790485"/>
              <a:gd name="connsiteX2891" fmla="*/ 10942844 w 13261896"/>
              <a:gd name="connsiteY2891" fmla="*/ 4776216 h 5790485"/>
              <a:gd name="connsiteX2892" fmla="*/ 10971419 w 13261896"/>
              <a:gd name="connsiteY2892" fmla="*/ 4785741 h 5790485"/>
              <a:gd name="connsiteX2893" fmla="*/ 8819007 w 13261896"/>
              <a:gd name="connsiteY2893" fmla="*/ 4790504 h 5790485"/>
              <a:gd name="connsiteX2894" fmla="*/ 8719042 w 13261896"/>
              <a:gd name="connsiteY2894" fmla="*/ 4800029 h 5790485"/>
              <a:gd name="connsiteX2895" fmla="*/ 8714279 w 13261896"/>
              <a:gd name="connsiteY2895" fmla="*/ 4833366 h 5790485"/>
              <a:gd name="connsiteX2896" fmla="*/ 8738092 w 13261896"/>
              <a:gd name="connsiteY2896" fmla="*/ 4838129 h 5790485"/>
              <a:gd name="connsiteX2897" fmla="*/ 8780954 w 13261896"/>
              <a:gd name="connsiteY2897" fmla="*/ 4819079 h 5790485"/>
              <a:gd name="connsiteX2898" fmla="*/ 8804767 w 13261896"/>
              <a:gd name="connsiteY2898" fmla="*/ 4833366 h 5790485"/>
              <a:gd name="connsiteX2899" fmla="*/ 8747617 w 13261896"/>
              <a:gd name="connsiteY2899" fmla="*/ 4923806 h 5790485"/>
              <a:gd name="connsiteX2900" fmla="*/ 8723804 w 13261896"/>
              <a:gd name="connsiteY2900" fmla="*/ 4904804 h 5790485"/>
              <a:gd name="connsiteX2901" fmla="*/ 8766667 w 13261896"/>
              <a:gd name="connsiteY2901" fmla="*/ 4842891 h 5790485"/>
              <a:gd name="connsiteX2902" fmla="*/ 8738092 w 13261896"/>
              <a:gd name="connsiteY2902" fmla="*/ 4838129 h 5790485"/>
              <a:gd name="connsiteX2903" fmla="*/ 8719042 w 13261896"/>
              <a:gd name="connsiteY2903" fmla="*/ 4838129 h 5790485"/>
              <a:gd name="connsiteX2904" fmla="*/ 8695229 w 13261896"/>
              <a:gd name="connsiteY2904" fmla="*/ 4880991 h 5790485"/>
              <a:gd name="connsiteX2905" fmla="*/ 8623792 w 13261896"/>
              <a:gd name="connsiteY2905" fmla="*/ 4933331 h 5790485"/>
              <a:gd name="connsiteX2906" fmla="*/ 8661892 w 13261896"/>
              <a:gd name="connsiteY2906" fmla="*/ 4895279 h 5790485"/>
              <a:gd name="connsiteX2907" fmla="*/ 8690467 w 13261896"/>
              <a:gd name="connsiteY2907" fmla="*/ 4823841 h 5790485"/>
              <a:gd name="connsiteX2908" fmla="*/ 8690467 w 13261896"/>
              <a:gd name="connsiteY2908" fmla="*/ 4809554 h 5790485"/>
              <a:gd name="connsiteX2909" fmla="*/ 8638079 w 13261896"/>
              <a:gd name="connsiteY2909" fmla="*/ 4804791 h 5790485"/>
              <a:gd name="connsiteX2910" fmla="*/ 8771429 w 13261896"/>
              <a:gd name="connsiteY2910" fmla="*/ 4790504 h 5790485"/>
              <a:gd name="connsiteX2911" fmla="*/ 8795242 w 13261896"/>
              <a:gd name="connsiteY2911" fmla="*/ 4776216 h 5790485"/>
              <a:gd name="connsiteX2912" fmla="*/ 8819007 w 13261896"/>
              <a:gd name="connsiteY2912" fmla="*/ 4790504 h 5790485"/>
              <a:gd name="connsiteX2913" fmla="*/ 12261866 w 13261896"/>
              <a:gd name="connsiteY2913" fmla="*/ 4771454 h 5790485"/>
              <a:gd name="connsiteX2914" fmla="*/ 12257104 w 13261896"/>
              <a:gd name="connsiteY2914" fmla="*/ 4771454 h 5790485"/>
              <a:gd name="connsiteX2915" fmla="*/ 12261866 w 13261896"/>
              <a:gd name="connsiteY2915" fmla="*/ 4771454 h 5790485"/>
              <a:gd name="connsiteX2916" fmla="*/ 12228575 w 13261896"/>
              <a:gd name="connsiteY2916" fmla="*/ 4771454 h 5790485"/>
              <a:gd name="connsiteX2917" fmla="*/ 12238100 w 13261896"/>
              <a:gd name="connsiteY2917" fmla="*/ 4780979 h 5790485"/>
              <a:gd name="connsiteX2918" fmla="*/ 12228575 w 13261896"/>
              <a:gd name="connsiteY2918" fmla="*/ 4771454 h 5790485"/>
              <a:gd name="connsiteX2919" fmla="*/ 6638068 w 13261896"/>
              <a:gd name="connsiteY2919" fmla="*/ 4795266 h 5790485"/>
              <a:gd name="connsiteX2920" fmla="*/ 6619018 w 13261896"/>
              <a:gd name="connsiteY2920" fmla="*/ 4795266 h 5790485"/>
              <a:gd name="connsiteX2921" fmla="*/ 6619018 w 13261896"/>
              <a:gd name="connsiteY2921" fmla="*/ 4776216 h 5790485"/>
              <a:gd name="connsiteX2922" fmla="*/ 6642831 w 13261896"/>
              <a:gd name="connsiteY2922" fmla="*/ 4771454 h 5790485"/>
              <a:gd name="connsiteX2923" fmla="*/ 6638068 w 13261896"/>
              <a:gd name="connsiteY2923" fmla="*/ 4795266 h 5790485"/>
              <a:gd name="connsiteX2924" fmla="*/ 8966644 w 13261896"/>
              <a:gd name="connsiteY2924" fmla="*/ 4780979 h 5790485"/>
              <a:gd name="connsiteX2925" fmla="*/ 8971407 w 13261896"/>
              <a:gd name="connsiteY2925" fmla="*/ 4800029 h 5790485"/>
              <a:gd name="connsiteX2926" fmla="*/ 9004744 w 13261896"/>
              <a:gd name="connsiteY2926" fmla="*/ 4800029 h 5790485"/>
              <a:gd name="connsiteX2927" fmla="*/ 9004744 w 13261896"/>
              <a:gd name="connsiteY2927" fmla="*/ 4771454 h 5790485"/>
              <a:gd name="connsiteX2928" fmla="*/ 9042844 w 13261896"/>
              <a:gd name="connsiteY2928" fmla="*/ 4771454 h 5790485"/>
              <a:gd name="connsiteX2929" fmla="*/ 9038082 w 13261896"/>
              <a:gd name="connsiteY2929" fmla="*/ 4804791 h 5790485"/>
              <a:gd name="connsiteX2930" fmla="*/ 9019032 w 13261896"/>
              <a:gd name="connsiteY2930" fmla="*/ 4809554 h 5790485"/>
              <a:gd name="connsiteX2931" fmla="*/ 8985694 w 13261896"/>
              <a:gd name="connsiteY2931" fmla="*/ 4800029 h 5790485"/>
              <a:gd name="connsiteX2932" fmla="*/ 8919019 w 13261896"/>
              <a:gd name="connsiteY2932" fmla="*/ 4809554 h 5790485"/>
              <a:gd name="connsiteX2933" fmla="*/ 8947594 w 13261896"/>
              <a:gd name="connsiteY2933" fmla="*/ 4814316 h 5790485"/>
              <a:gd name="connsiteX2934" fmla="*/ 8942832 w 13261896"/>
              <a:gd name="connsiteY2934" fmla="*/ 4833366 h 5790485"/>
              <a:gd name="connsiteX2935" fmla="*/ 9009507 w 13261896"/>
              <a:gd name="connsiteY2935" fmla="*/ 4819079 h 5790485"/>
              <a:gd name="connsiteX2936" fmla="*/ 9033319 w 13261896"/>
              <a:gd name="connsiteY2936" fmla="*/ 4833366 h 5790485"/>
              <a:gd name="connsiteX2937" fmla="*/ 8928544 w 13261896"/>
              <a:gd name="connsiteY2937" fmla="*/ 4904804 h 5790485"/>
              <a:gd name="connsiteX2938" fmla="*/ 8857107 w 13261896"/>
              <a:gd name="connsiteY2938" fmla="*/ 4923806 h 5790485"/>
              <a:gd name="connsiteX2939" fmla="*/ 8842819 w 13261896"/>
              <a:gd name="connsiteY2939" fmla="*/ 4923806 h 5790485"/>
              <a:gd name="connsiteX2940" fmla="*/ 8914257 w 13261896"/>
              <a:gd name="connsiteY2940" fmla="*/ 4890516 h 5790485"/>
              <a:gd name="connsiteX2941" fmla="*/ 8909494 w 13261896"/>
              <a:gd name="connsiteY2941" fmla="*/ 4861941 h 5790485"/>
              <a:gd name="connsiteX2942" fmla="*/ 8895207 w 13261896"/>
              <a:gd name="connsiteY2942" fmla="*/ 4857179 h 5790485"/>
              <a:gd name="connsiteX2943" fmla="*/ 8852344 w 13261896"/>
              <a:gd name="connsiteY2943" fmla="*/ 4876229 h 5790485"/>
              <a:gd name="connsiteX2944" fmla="*/ 8904732 w 13261896"/>
              <a:gd name="connsiteY2944" fmla="*/ 4814316 h 5790485"/>
              <a:gd name="connsiteX2945" fmla="*/ 8861869 w 13261896"/>
              <a:gd name="connsiteY2945" fmla="*/ 4814316 h 5790485"/>
              <a:gd name="connsiteX2946" fmla="*/ 8861869 w 13261896"/>
              <a:gd name="connsiteY2946" fmla="*/ 4780979 h 5790485"/>
              <a:gd name="connsiteX2947" fmla="*/ 8899969 w 13261896"/>
              <a:gd name="connsiteY2947" fmla="*/ 4780979 h 5790485"/>
              <a:gd name="connsiteX2948" fmla="*/ 8895207 w 13261896"/>
              <a:gd name="connsiteY2948" fmla="*/ 4804791 h 5790485"/>
              <a:gd name="connsiteX2949" fmla="*/ 8933307 w 13261896"/>
              <a:gd name="connsiteY2949" fmla="*/ 4804791 h 5790485"/>
              <a:gd name="connsiteX2950" fmla="*/ 8933307 w 13261896"/>
              <a:gd name="connsiteY2950" fmla="*/ 4771454 h 5790485"/>
              <a:gd name="connsiteX2951" fmla="*/ 8976169 w 13261896"/>
              <a:gd name="connsiteY2951" fmla="*/ 4771454 h 5790485"/>
              <a:gd name="connsiteX2952" fmla="*/ 8966644 w 13261896"/>
              <a:gd name="connsiteY2952" fmla="*/ 4780979 h 5790485"/>
              <a:gd name="connsiteX2953" fmla="*/ 3780949 w 13261896"/>
              <a:gd name="connsiteY2953" fmla="*/ 4776216 h 5790485"/>
              <a:gd name="connsiteX2954" fmla="*/ 3780949 w 13261896"/>
              <a:gd name="connsiteY2954" fmla="*/ 4790504 h 5790485"/>
              <a:gd name="connsiteX2955" fmla="*/ 3761899 w 13261896"/>
              <a:gd name="connsiteY2955" fmla="*/ 4766691 h 5790485"/>
              <a:gd name="connsiteX2956" fmla="*/ 3780949 w 13261896"/>
              <a:gd name="connsiteY2956" fmla="*/ 4776216 h 5790485"/>
              <a:gd name="connsiteX2957" fmla="*/ 1514285 w 13261896"/>
              <a:gd name="connsiteY2957" fmla="*/ 4776216 h 5790485"/>
              <a:gd name="connsiteX2958" fmla="*/ 1514285 w 13261896"/>
              <a:gd name="connsiteY2958" fmla="*/ 4800029 h 5790485"/>
              <a:gd name="connsiteX2959" fmla="*/ 1490472 w 13261896"/>
              <a:gd name="connsiteY2959" fmla="*/ 4790504 h 5790485"/>
              <a:gd name="connsiteX2960" fmla="*/ 1490472 w 13261896"/>
              <a:gd name="connsiteY2960" fmla="*/ 4766691 h 5790485"/>
              <a:gd name="connsiteX2961" fmla="*/ 1514285 w 13261896"/>
              <a:gd name="connsiteY2961" fmla="*/ 4776216 h 5790485"/>
              <a:gd name="connsiteX2962" fmla="*/ 12219050 w 13261896"/>
              <a:gd name="connsiteY2962" fmla="*/ 4766691 h 5790485"/>
              <a:gd name="connsiteX2963" fmla="*/ 12195238 w 13261896"/>
              <a:gd name="connsiteY2963" fmla="*/ 4761929 h 5790485"/>
              <a:gd name="connsiteX2964" fmla="*/ 12219050 w 13261896"/>
              <a:gd name="connsiteY2964" fmla="*/ 4766691 h 5790485"/>
              <a:gd name="connsiteX2965" fmla="*/ 3804761 w 13261896"/>
              <a:gd name="connsiteY2965" fmla="*/ 4776216 h 5790485"/>
              <a:gd name="connsiteX2966" fmla="*/ 3804761 w 13261896"/>
              <a:gd name="connsiteY2966" fmla="*/ 4757166 h 5790485"/>
              <a:gd name="connsiteX2967" fmla="*/ 3804761 w 13261896"/>
              <a:gd name="connsiteY2967" fmla="*/ 4776216 h 5790485"/>
              <a:gd name="connsiteX2968" fmla="*/ 12214288 w 13261896"/>
              <a:gd name="connsiteY2968" fmla="*/ 4752404 h 5790485"/>
              <a:gd name="connsiteX2969" fmla="*/ 12209525 w 13261896"/>
              <a:gd name="connsiteY2969" fmla="*/ 4752404 h 5790485"/>
              <a:gd name="connsiteX2970" fmla="*/ 12214288 w 13261896"/>
              <a:gd name="connsiteY2970" fmla="*/ 4752404 h 5790485"/>
              <a:gd name="connsiteX2971" fmla="*/ 6857143 w 13261896"/>
              <a:gd name="connsiteY2971" fmla="*/ 4752404 h 5790485"/>
              <a:gd name="connsiteX2972" fmla="*/ 6857143 w 13261896"/>
              <a:gd name="connsiteY2972" fmla="*/ 4771454 h 5790485"/>
              <a:gd name="connsiteX2973" fmla="*/ 6847618 w 13261896"/>
              <a:gd name="connsiteY2973" fmla="*/ 4771454 h 5790485"/>
              <a:gd name="connsiteX2974" fmla="*/ 6847618 w 13261896"/>
              <a:gd name="connsiteY2974" fmla="*/ 4752404 h 5790485"/>
              <a:gd name="connsiteX2975" fmla="*/ 6857143 w 13261896"/>
              <a:gd name="connsiteY2975" fmla="*/ 4752404 h 5790485"/>
              <a:gd name="connsiteX2976" fmla="*/ 6704743 w 13261896"/>
              <a:gd name="connsiteY2976" fmla="*/ 4785741 h 5790485"/>
              <a:gd name="connsiteX2977" fmla="*/ 6709506 w 13261896"/>
              <a:gd name="connsiteY2977" fmla="*/ 4752404 h 5790485"/>
              <a:gd name="connsiteX2978" fmla="*/ 6704743 w 13261896"/>
              <a:gd name="connsiteY2978" fmla="*/ 4785741 h 5790485"/>
              <a:gd name="connsiteX2979" fmla="*/ 3795236 w 13261896"/>
              <a:gd name="connsiteY2979" fmla="*/ 4761929 h 5790485"/>
              <a:gd name="connsiteX2980" fmla="*/ 3776186 w 13261896"/>
              <a:gd name="connsiteY2980" fmla="*/ 4742879 h 5790485"/>
              <a:gd name="connsiteX2981" fmla="*/ 3795236 w 13261896"/>
              <a:gd name="connsiteY2981" fmla="*/ 4761929 h 5790485"/>
              <a:gd name="connsiteX2982" fmla="*/ 1138095 w 13261896"/>
              <a:gd name="connsiteY2982" fmla="*/ 4766691 h 5790485"/>
              <a:gd name="connsiteX2983" fmla="*/ 1147620 w 13261896"/>
              <a:gd name="connsiteY2983" fmla="*/ 4742879 h 5790485"/>
              <a:gd name="connsiteX2984" fmla="*/ 1138095 w 13261896"/>
              <a:gd name="connsiteY2984" fmla="*/ 4766691 h 5790485"/>
              <a:gd name="connsiteX2985" fmla="*/ 12671394 w 13261896"/>
              <a:gd name="connsiteY2985" fmla="*/ 4747641 h 5790485"/>
              <a:gd name="connsiteX2986" fmla="*/ 12628531 w 13261896"/>
              <a:gd name="connsiteY2986" fmla="*/ 4785741 h 5790485"/>
              <a:gd name="connsiteX2987" fmla="*/ 12666631 w 13261896"/>
              <a:gd name="connsiteY2987" fmla="*/ 4738116 h 5790485"/>
              <a:gd name="connsiteX2988" fmla="*/ 12671394 w 13261896"/>
              <a:gd name="connsiteY2988" fmla="*/ 4747641 h 5790485"/>
              <a:gd name="connsiteX2989" fmla="*/ 12233338 w 13261896"/>
              <a:gd name="connsiteY2989" fmla="*/ 4761929 h 5790485"/>
              <a:gd name="connsiteX2990" fmla="*/ 12214288 w 13261896"/>
              <a:gd name="connsiteY2990" fmla="*/ 4738116 h 5790485"/>
              <a:gd name="connsiteX2991" fmla="*/ 12233338 w 13261896"/>
              <a:gd name="connsiteY2991" fmla="*/ 4761929 h 5790485"/>
              <a:gd name="connsiteX2992" fmla="*/ 11795236 w 13261896"/>
              <a:gd name="connsiteY2992" fmla="*/ 4733354 h 5790485"/>
              <a:gd name="connsiteX2993" fmla="*/ 11823811 w 13261896"/>
              <a:gd name="connsiteY2993" fmla="*/ 4766691 h 5790485"/>
              <a:gd name="connsiteX2994" fmla="*/ 11847623 w 13261896"/>
              <a:gd name="connsiteY2994" fmla="*/ 4757166 h 5790485"/>
              <a:gd name="connsiteX2995" fmla="*/ 11880913 w 13261896"/>
              <a:gd name="connsiteY2995" fmla="*/ 4776216 h 5790485"/>
              <a:gd name="connsiteX2996" fmla="*/ 11871388 w 13261896"/>
              <a:gd name="connsiteY2996" fmla="*/ 4804791 h 5790485"/>
              <a:gd name="connsiteX2997" fmla="*/ 11890438 w 13261896"/>
              <a:gd name="connsiteY2997" fmla="*/ 4842891 h 5790485"/>
              <a:gd name="connsiteX2998" fmla="*/ 11780948 w 13261896"/>
              <a:gd name="connsiteY2998" fmla="*/ 4733354 h 5790485"/>
              <a:gd name="connsiteX2999" fmla="*/ 11795236 w 13261896"/>
              <a:gd name="connsiteY2999" fmla="*/ 4733354 h 5790485"/>
              <a:gd name="connsiteX3000" fmla="*/ 7080933 w 13261896"/>
              <a:gd name="connsiteY3000" fmla="*/ 4752404 h 5790485"/>
              <a:gd name="connsiteX3001" fmla="*/ 7066645 w 13261896"/>
              <a:gd name="connsiteY3001" fmla="*/ 4752404 h 5790485"/>
              <a:gd name="connsiteX3002" fmla="*/ 7061883 w 13261896"/>
              <a:gd name="connsiteY3002" fmla="*/ 4742879 h 5790485"/>
              <a:gd name="connsiteX3003" fmla="*/ 7080933 w 13261896"/>
              <a:gd name="connsiteY3003" fmla="*/ 4733354 h 5790485"/>
              <a:gd name="connsiteX3004" fmla="*/ 7080933 w 13261896"/>
              <a:gd name="connsiteY3004" fmla="*/ 4752404 h 5790485"/>
              <a:gd name="connsiteX3005" fmla="*/ 1319022 w 13261896"/>
              <a:gd name="connsiteY3005" fmla="*/ 5109544 h 5790485"/>
              <a:gd name="connsiteX3006" fmla="*/ 1285685 w 13261896"/>
              <a:gd name="connsiteY3006" fmla="*/ 4980956 h 5790485"/>
              <a:gd name="connsiteX3007" fmla="*/ 1276160 w 13261896"/>
              <a:gd name="connsiteY3007" fmla="*/ 5080969 h 5790485"/>
              <a:gd name="connsiteX3008" fmla="*/ 1261872 w 13261896"/>
              <a:gd name="connsiteY3008" fmla="*/ 4985719 h 5790485"/>
              <a:gd name="connsiteX3009" fmla="*/ 1257110 w 13261896"/>
              <a:gd name="connsiteY3009" fmla="*/ 5061919 h 5790485"/>
              <a:gd name="connsiteX3010" fmla="*/ 1247585 w 13261896"/>
              <a:gd name="connsiteY3010" fmla="*/ 4957144 h 5790485"/>
              <a:gd name="connsiteX3011" fmla="*/ 1238060 w 13261896"/>
              <a:gd name="connsiteY3011" fmla="*/ 5038106 h 5790485"/>
              <a:gd name="connsiteX3012" fmla="*/ 1233297 w 13261896"/>
              <a:gd name="connsiteY3012" fmla="*/ 4995244 h 5790485"/>
              <a:gd name="connsiteX3013" fmla="*/ 1319022 w 13261896"/>
              <a:gd name="connsiteY3013" fmla="*/ 4733354 h 5790485"/>
              <a:gd name="connsiteX3014" fmla="*/ 1319022 w 13261896"/>
              <a:gd name="connsiteY3014" fmla="*/ 5109544 h 5790485"/>
              <a:gd name="connsiteX3015" fmla="*/ 10876169 w 13261896"/>
              <a:gd name="connsiteY3015" fmla="*/ 4790504 h 5790485"/>
              <a:gd name="connsiteX3016" fmla="*/ 10838069 w 13261896"/>
              <a:gd name="connsiteY3016" fmla="*/ 4780979 h 5790485"/>
              <a:gd name="connsiteX3017" fmla="*/ 10866644 w 13261896"/>
              <a:gd name="connsiteY3017" fmla="*/ 4766691 h 5790485"/>
              <a:gd name="connsiteX3018" fmla="*/ 10880931 w 13261896"/>
              <a:gd name="connsiteY3018" fmla="*/ 4742879 h 5790485"/>
              <a:gd name="connsiteX3019" fmla="*/ 10909506 w 13261896"/>
              <a:gd name="connsiteY3019" fmla="*/ 4728591 h 5790485"/>
              <a:gd name="connsiteX3020" fmla="*/ 10876169 w 13261896"/>
              <a:gd name="connsiteY3020" fmla="*/ 4790504 h 5790485"/>
              <a:gd name="connsiteX3021" fmla="*/ 6923770 w 13261896"/>
              <a:gd name="connsiteY3021" fmla="*/ 4766691 h 5790485"/>
              <a:gd name="connsiteX3022" fmla="*/ 6914245 w 13261896"/>
              <a:gd name="connsiteY3022" fmla="*/ 4766691 h 5790485"/>
              <a:gd name="connsiteX3023" fmla="*/ 6914245 w 13261896"/>
              <a:gd name="connsiteY3023" fmla="*/ 4728591 h 5790485"/>
              <a:gd name="connsiteX3024" fmla="*/ 6923770 w 13261896"/>
              <a:gd name="connsiteY3024" fmla="*/ 4728591 h 5790485"/>
              <a:gd name="connsiteX3025" fmla="*/ 6923770 w 13261896"/>
              <a:gd name="connsiteY3025" fmla="*/ 4766691 h 5790485"/>
              <a:gd name="connsiteX3026" fmla="*/ 3766661 w 13261896"/>
              <a:gd name="connsiteY3026" fmla="*/ 4747641 h 5790485"/>
              <a:gd name="connsiteX3027" fmla="*/ 3761899 w 13261896"/>
              <a:gd name="connsiteY3027" fmla="*/ 4728591 h 5790485"/>
              <a:gd name="connsiteX3028" fmla="*/ 3766661 w 13261896"/>
              <a:gd name="connsiteY3028" fmla="*/ 4747641 h 5790485"/>
              <a:gd name="connsiteX3029" fmla="*/ 12399979 w 13261896"/>
              <a:gd name="connsiteY3029" fmla="*/ 4919044 h 5790485"/>
              <a:gd name="connsiteX3030" fmla="*/ 12438079 w 13261896"/>
              <a:gd name="connsiteY3030" fmla="*/ 4852416 h 5790485"/>
              <a:gd name="connsiteX3031" fmla="*/ 12457129 w 13261896"/>
              <a:gd name="connsiteY3031" fmla="*/ 4795266 h 5790485"/>
              <a:gd name="connsiteX3032" fmla="*/ 12519041 w 13261896"/>
              <a:gd name="connsiteY3032" fmla="*/ 4723829 h 5790485"/>
              <a:gd name="connsiteX3033" fmla="*/ 12399979 w 13261896"/>
              <a:gd name="connsiteY3033" fmla="*/ 4919044 h 5790485"/>
              <a:gd name="connsiteX3034" fmla="*/ 10928556 w 13261896"/>
              <a:gd name="connsiteY3034" fmla="*/ 4752404 h 5790485"/>
              <a:gd name="connsiteX3035" fmla="*/ 10885694 w 13261896"/>
              <a:gd name="connsiteY3035" fmla="*/ 4804791 h 5790485"/>
              <a:gd name="connsiteX3036" fmla="*/ 10923794 w 13261896"/>
              <a:gd name="connsiteY3036" fmla="*/ 4723829 h 5790485"/>
              <a:gd name="connsiteX3037" fmla="*/ 10928556 w 13261896"/>
              <a:gd name="connsiteY3037" fmla="*/ 4752404 h 5790485"/>
              <a:gd name="connsiteX3038" fmla="*/ 9147619 w 13261896"/>
              <a:gd name="connsiteY3038" fmla="*/ 4933331 h 5790485"/>
              <a:gd name="connsiteX3039" fmla="*/ 7480935 w 13261896"/>
              <a:gd name="connsiteY3039" fmla="*/ 5014294 h 5790485"/>
              <a:gd name="connsiteX3040" fmla="*/ 7480935 w 13261896"/>
              <a:gd name="connsiteY3040" fmla="*/ 4990481 h 5790485"/>
              <a:gd name="connsiteX3041" fmla="*/ 7490460 w 13261896"/>
              <a:gd name="connsiteY3041" fmla="*/ 4890516 h 5790485"/>
              <a:gd name="connsiteX3042" fmla="*/ 7495223 w 13261896"/>
              <a:gd name="connsiteY3042" fmla="*/ 4857179 h 5790485"/>
              <a:gd name="connsiteX3043" fmla="*/ 7671435 w 13261896"/>
              <a:gd name="connsiteY3043" fmla="*/ 4842891 h 5790485"/>
              <a:gd name="connsiteX3044" fmla="*/ 9161907 w 13261896"/>
              <a:gd name="connsiteY3044" fmla="*/ 4723829 h 5790485"/>
              <a:gd name="connsiteX3045" fmla="*/ 9147619 w 13261896"/>
              <a:gd name="connsiteY3045" fmla="*/ 4933331 h 5790485"/>
              <a:gd name="connsiteX3046" fmla="*/ 2142839 w 13261896"/>
              <a:gd name="connsiteY3046" fmla="*/ 5109544 h 5790485"/>
              <a:gd name="connsiteX3047" fmla="*/ 2395204 w 13261896"/>
              <a:gd name="connsiteY3047" fmla="*/ 5295281 h 5790485"/>
              <a:gd name="connsiteX3048" fmla="*/ 2704767 w 13261896"/>
              <a:gd name="connsiteY3048" fmla="*/ 5385721 h 5790485"/>
              <a:gd name="connsiteX3049" fmla="*/ 2876169 w 13261896"/>
              <a:gd name="connsiteY3049" fmla="*/ 5328571 h 5790485"/>
              <a:gd name="connsiteX3050" fmla="*/ 2671429 w 13261896"/>
              <a:gd name="connsiteY3050" fmla="*/ 5404771 h 5790485"/>
              <a:gd name="connsiteX3051" fmla="*/ 2380917 w 13261896"/>
              <a:gd name="connsiteY3051" fmla="*/ 5304759 h 5790485"/>
              <a:gd name="connsiteX3052" fmla="*/ 1490472 w 13261896"/>
              <a:gd name="connsiteY3052" fmla="*/ 4747641 h 5790485"/>
              <a:gd name="connsiteX3053" fmla="*/ 1490472 w 13261896"/>
              <a:gd name="connsiteY3053" fmla="*/ 4723829 h 5790485"/>
              <a:gd name="connsiteX3054" fmla="*/ 2142839 w 13261896"/>
              <a:gd name="connsiteY3054" fmla="*/ 5109544 h 5790485"/>
              <a:gd name="connsiteX3055" fmla="*/ 7266670 w 13261896"/>
              <a:gd name="connsiteY3055" fmla="*/ 4733354 h 5790485"/>
              <a:gd name="connsiteX3056" fmla="*/ 7238095 w 13261896"/>
              <a:gd name="connsiteY3056" fmla="*/ 4733354 h 5790485"/>
              <a:gd name="connsiteX3057" fmla="*/ 7266670 w 13261896"/>
              <a:gd name="connsiteY3057" fmla="*/ 4719066 h 5790485"/>
              <a:gd name="connsiteX3058" fmla="*/ 7266670 w 13261896"/>
              <a:gd name="connsiteY3058" fmla="*/ 4733354 h 5790485"/>
              <a:gd name="connsiteX3059" fmla="*/ 7157133 w 13261896"/>
              <a:gd name="connsiteY3059" fmla="*/ 4742879 h 5790485"/>
              <a:gd name="connsiteX3060" fmla="*/ 7142845 w 13261896"/>
              <a:gd name="connsiteY3060" fmla="*/ 4738116 h 5790485"/>
              <a:gd name="connsiteX3061" fmla="*/ 7142845 w 13261896"/>
              <a:gd name="connsiteY3061" fmla="*/ 4719066 h 5790485"/>
              <a:gd name="connsiteX3062" fmla="*/ 7152370 w 13261896"/>
              <a:gd name="connsiteY3062" fmla="*/ 4719066 h 5790485"/>
              <a:gd name="connsiteX3063" fmla="*/ 7157133 w 13261896"/>
              <a:gd name="connsiteY3063" fmla="*/ 4742879 h 5790485"/>
              <a:gd name="connsiteX3064" fmla="*/ 7123795 w 13261896"/>
              <a:gd name="connsiteY3064" fmla="*/ 4747641 h 5790485"/>
              <a:gd name="connsiteX3065" fmla="*/ 7104745 w 13261896"/>
              <a:gd name="connsiteY3065" fmla="*/ 4747641 h 5790485"/>
              <a:gd name="connsiteX3066" fmla="*/ 7104745 w 13261896"/>
              <a:gd name="connsiteY3066" fmla="*/ 4723829 h 5790485"/>
              <a:gd name="connsiteX3067" fmla="*/ 7123795 w 13261896"/>
              <a:gd name="connsiteY3067" fmla="*/ 4719066 h 5790485"/>
              <a:gd name="connsiteX3068" fmla="*/ 7123795 w 13261896"/>
              <a:gd name="connsiteY3068" fmla="*/ 4747641 h 5790485"/>
              <a:gd name="connsiteX3069" fmla="*/ 1047607 w 13261896"/>
              <a:gd name="connsiteY3069" fmla="*/ 5014294 h 5790485"/>
              <a:gd name="connsiteX3070" fmla="*/ 1114282 w 13261896"/>
              <a:gd name="connsiteY3070" fmla="*/ 5171456 h 5790485"/>
              <a:gd name="connsiteX3071" fmla="*/ 1033320 w 13261896"/>
              <a:gd name="connsiteY3071" fmla="*/ 5023819 h 5790485"/>
              <a:gd name="connsiteX3072" fmla="*/ 1147620 w 13261896"/>
              <a:gd name="connsiteY3072" fmla="*/ 4714304 h 5790485"/>
              <a:gd name="connsiteX3073" fmla="*/ 1047607 w 13261896"/>
              <a:gd name="connsiteY3073" fmla="*/ 5014294 h 5790485"/>
              <a:gd name="connsiteX3074" fmla="*/ 12847606 w 13261896"/>
              <a:gd name="connsiteY3074" fmla="*/ 4704779 h 5790485"/>
              <a:gd name="connsiteX3075" fmla="*/ 12704731 w 13261896"/>
              <a:gd name="connsiteY3075" fmla="*/ 4780979 h 5790485"/>
              <a:gd name="connsiteX3076" fmla="*/ 12685681 w 13261896"/>
              <a:gd name="connsiteY3076" fmla="*/ 4780979 h 5790485"/>
              <a:gd name="connsiteX3077" fmla="*/ 12719019 w 13261896"/>
              <a:gd name="connsiteY3077" fmla="*/ 4719066 h 5790485"/>
              <a:gd name="connsiteX3078" fmla="*/ 12823794 w 13261896"/>
              <a:gd name="connsiteY3078" fmla="*/ 4704779 h 5790485"/>
              <a:gd name="connsiteX3079" fmla="*/ 12847606 w 13261896"/>
              <a:gd name="connsiteY3079" fmla="*/ 4704779 h 5790485"/>
              <a:gd name="connsiteX3080" fmla="*/ 9180957 w 13261896"/>
              <a:gd name="connsiteY3080" fmla="*/ 4704779 h 5790485"/>
              <a:gd name="connsiteX3081" fmla="*/ 9180957 w 13261896"/>
              <a:gd name="connsiteY3081" fmla="*/ 4747641 h 5790485"/>
              <a:gd name="connsiteX3082" fmla="*/ 9161907 w 13261896"/>
              <a:gd name="connsiteY3082" fmla="*/ 4942856 h 5790485"/>
              <a:gd name="connsiteX3083" fmla="*/ 9085707 w 13261896"/>
              <a:gd name="connsiteY3083" fmla="*/ 4957144 h 5790485"/>
              <a:gd name="connsiteX3084" fmla="*/ 7461885 w 13261896"/>
              <a:gd name="connsiteY3084" fmla="*/ 5033344 h 5790485"/>
              <a:gd name="connsiteX3085" fmla="*/ 7461885 w 13261896"/>
              <a:gd name="connsiteY3085" fmla="*/ 4976194 h 5790485"/>
              <a:gd name="connsiteX3086" fmla="*/ 7471410 w 13261896"/>
              <a:gd name="connsiteY3086" fmla="*/ 4876229 h 5790485"/>
              <a:gd name="connsiteX3087" fmla="*/ 7480935 w 13261896"/>
              <a:gd name="connsiteY3087" fmla="*/ 4838129 h 5790485"/>
              <a:gd name="connsiteX3088" fmla="*/ 7657148 w 13261896"/>
              <a:gd name="connsiteY3088" fmla="*/ 4823841 h 5790485"/>
              <a:gd name="connsiteX3089" fmla="*/ 9128569 w 13261896"/>
              <a:gd name="connsiteY3089" fmla="*/ 4704779 h 5790485"/>
              <a:gd name="connsiteX3090" fmla="*/ 9180957 w 13261896"/>
              <a:gd name="connsiteY3090" fmla="*/ 4704779 h 5790485"/>
              <a:gd name="connsiteX3091" fmla="*/ 3742849 w 13261896"/>
              <a:gd name="connsiteY3091" fmla="*/ 4895279 h 5790485"/>
              <a:gd name="connsiteX3092" fmla="*/ 3704749 w 13261896"/>
              <a:gd name="connsiteY3092" fmla="*/ 4909566 h 5790485"/>
              <a:gd name="connsiteX3093" fmla="*/ 3661886 w 13261896"/>
              <a:gd name="connsiteY3093" fmla="*/ 4900041 h 5790485"/>
              <a:gd name="connsiteX3094" fmla="*/ 3657124 w 13261896"/>
              <a:gd name="connsiteY3094" fmla="*/ 4814316 h 5790485"/>
              <a:gd name="connsiteX3095" fmla="*/ 3628549 w 13261896"/>
              <a:gd name="connsiteY3095" fmla="*/ 4771454 h 5790485"/>
              <a:gd name="connsiteX3096" fmla="*/ 3599974 w 13261896"/>
              <a:gd name="connsiteY3096" fmla="*/ 4790504 h 5790485"/>
              <a:gd name="connsiteX3097" fmla="*/ 3599974 w 13261896"/>
              <a:gd name="connsiteY3097" fmla="*/ 4876229 h 5790485"/>
              <a:gd name="connsiteX3098" fmla="*/ 3638074 w 13261896"/>
              <a:gd name="connsiteY3098" fmla="*/ 4885754 h 5790485"/>
              <a:gd name="connsiteX3099" fmla="*/ 3638074 w 13261896"/>
              <a:gd name="connsiteY3099" fmla="*/ 4900041 h 5790485"/>
              <a:gd name="connsiteX3100" fmla="*/ 3595211 w 13261896"/>
              <a:gd name="connsiteY3100" fmla="*/ 4952381 h 5790485"/>
              <a:gd name="connsiteX3101" fmla="*/ 3590449 w 13261896"/>
              <a:gd name="connsiteY3101" fmla="*/ 4852416 h 5790485"/>
              <a:gd name="connsiteX3102" fmla="*/ 3571399 w 13261896"/>
              <a:gd name="connsiteY3102" fmla="*/ 4852416 h 5790485"/>
              <a:gd name="connsiteX3103" fmla="*/ 3557111 w 13261896"/>
              <a:gd name="connsiteY3103" fmla="*/ 4900041 h 5790485"/>
              <a:gd name="connsiteX3104" fmla="*/ 3509486 w 13261896"/>
              <a:gd name="connsiteY3104" fmla="*/ 4890516 h 5790485"/>
              <a:gd name="connsiteX3105" fmla="*/ 3523774 w 13261896"/>
              <a:gd name="connsiteY3105" fmla="*/ 4704779 h 5790485"/>
              <a:gd name="connsiteX3106" fmla="*/ 3742849 w 13261896"/>
              <a:gd name="connsiteY3106" fmla="*/ 4704779 h 5790485"/>
              <a:gd name="connsiteX3107" fmla="*/ 3742849 w 13261896"/>
              <a:gd name="connsiteY3107" fmla="*/ 4895279 h 5790485"/>
              <a:gd name="connsiteX3108" fmla="*/ 7338060 w 13261896"/>
              <a:gd name="connsiteY3108" fmla="*/ 4723829 h 5790485"/>
              <a:gd name="connsiteX3109" fmla="*/ 7319010 w 13261896"/>
              <a:gd name="connsiteY3109" fmla="*/ 4728591 h 5790485"/>
              <a:gd name="connsiteX3110" fmla="*/ 7319010 w 13261896"/>
              <a:gd name="connsiteY3110" fmla="*/ 4704779 h 5790485"/>
              <a:gd name="connsiteX3111" fmla="*/ 7333298 w 13261896"/>
              <a:gd name="connsiteY3111" fmla="*/ 4700016 h 5790485"/>
              <a:gd name="connsiteX3112" fmla="*/ 7338060 w 13261896"/>
              <a:gd name="connsiteY3112" fmla="*/ 4723829 h 5790485"/>
              <a:gd name="connsiteX3113" fmla="*/ 12971431 w 13261896"/>
              <a:gd name="connsiteY3113" fmla="*/ 4704779 h 5790485"/>
              <a:gd name="connsiteX3114" fmla="*/ 12795219 w 13261896"/>
              <a:gd name="connsiteY3114" fmla="*/ 4752404 h 5790485"/>
              <a:gd name="connsiteX3115" fmla="*/ 12842844 w 13261896"/>
              <a:gd name="connsiteY3115" fmla="*/ 4714304 h 5790485"/>
              <a:gd name="connsiteX3116" fmla="*/ 12876181 w 13261896"/>
              <a:gd name="connsiteY3116" fmla="*/ 4709541 h 5790485"/>
              <a:gd name="connsiteX3117" fmla="*/ 12919044 w 13261896"/>
              <a:gd name="connsiteY3117" fmla="*/ 4695254 h 5790485"/>
              <a:gd name="connsiteX3118" fmla="*/ 12971431 w 13261896"/>
              <a:gd name="connsiteY3118" fmla="*/ 4704779 h 5790485"/>
              <a:gd name="connsiteX3119" fmla="*/ 12371404 w 13261896"/>
              <a:gd name="connsiteY3119" fmla="*/ 4728591 h 5790485"/>
              <a:gd name="connsiteX3120" fmla="*/ 12338066 w 13261896"/>
              <a:gd name="connsiteY3120" fmla="*/ 4757166 h 5790485"/>
              <a:gd name="connsiteX3121" fmla="*/ 12328541 w 13261896"/>
              <a:gd name="connsiteY3121" fmla="*/ 4819079 h 5790485"/>
              <a:gd name="connsiteX3122" fmla="*/ 12285679 w 13261896"/>
              <a:gd name="connsiteY3122" fmla="*/ 4795266 h 5790485"/>
              <a:gd name="connsiteX3123" fmla="*/ 12247579 w 13261896"/>
              <a:gd name="connsiteY3123" fmla="*/ 4795266 h 5790485"/>
              <a:gd name="connsiteX3124" fmla="*/ 12242863 w 13261896"/>
              <a:gd name="connsiteY3124" fmla="*/ 4790504 h 5790485"/>
              <a:gd name="connsiteX3125" fmla="*/ 12276154 w 13261896"/>
              <a:gd name="connsiteY3125" fmla="*/ 4790504 h 5790485"/>
              <a:gd name="connsiteX3126" fmla="*/ 12280916 w 13261896"/>
              <a:gd name="connsiteY3126" fmla="*/ 4780979 h 5790485"/>
              <a:gd name="connsiteX3127" fmla="*/ 12266629 w 13261896"/>
              <a:gd name="connsiteY3127" fmla="*/ 4761929 h 5790485"/>
              <a:gd name="connsiteX3128" fmla="*/ 12347591 w 13261896"/>
              <a:gd name="connsiteY3128" fmla="*/ 4695254 h 5790485"/>
              <a:gd name="connsiteX3129" fmla="*/ 12371404 w 13261896"/>
              <a:gd name="connsiteY3129" fmla="*/ 4728591 h 5790485"/>
              <a:gd name="connsiteX3130" fmla="*/ 7419023 w 13261896"/>
              <a:gd name="connsiteY3130" fmla="*/ 4719066 h 5790485"/>
              <a:gd name="connsiteX3131" fmla="*/ 7395210 w 13261896"/>
              <a:gd name="connsiteY3131" fmla="*/ 4719066 h 5790485"/>
              <a:gd name="connsiteX3132" fmla="*/ 7395210 w 13261896"/>
              <a:gd name="connsiteY3132" fmla="*/ 4700016 h 5790485"/>
              <a:gd name="connsiteX3133" fmla="*/ 7419023 w 13261896"/>
              <a:gd name="connsiteY3133" fmla="*/ 4695254 h 5790485"/>
              <a:gd name="connsiteX3134" fmla="*/ 7419023 w 13261896"/>
              <a:gd name="connsiteY3134" fmla="*/ 4719066 h 5790485"/>
              <a:gd name="connsiteX3135" fmla="*/ 12471416 w 13261896"/>
              <a:gd name="connsiteY3135" fmla="*/ 4890516 h 5790485"/>
              <a:gd name="connsiteX3136" fmla="*/ 12576191 w 13261896"/>
              <a:gd name="connsiteY3136" fmla="*/ 4809554 h 5790485"/>
              <a:gd name="connsiteX3137" fmla="*/ 12676156 w 13261896"/>
              <a:gd name="connsiteY3137" fmla="*/ 4757166 h 5790485"/>
              <a:gd name="connsiteX3138" fmla="*/ 12676156 w 13261896"/>
              <a:gd name="connsiteY3138" fmla="*/ 4723829 h 5790485"/>
              <a:gd name="connsiteX3139" fmla="*/ 12719019 w 13261896"/>
              <a:gd name="connsiteY3139" fmla="*/ 4690491 h 5790485"/>
              <a:gd name="connsiteX3140" fmla="*/ 12471416 w 13261896"/>
              <a:gd name="connsiteY3140" fmla="*/ 4890516 h 5790485"/>
              <a:gd name="connsiteX3141" fmla="*/ 11866625 w 13261896"/>
              <a:gd name="connsiteY3141" fmla="*/ 4704779 h 5790485"/>
              <a:gd name="connsiteX3142" fmla="*/ 11885675 w 13261896"/>
              <a:gd name="connsiteY3142" fmla="*/ 4733354 h 5790485"/>
              <a:gd name="connsiteX3143" fmla="*/ 11957113 w 13261896"/>
              <a:gd name="connsiteY3143" fmla="*/ 4795266 h 5790485"/>
              <a:gd name="connsiteX3144" fmla="*/ 11919013 w 13261896"/>
              <a:gd name="connsiteY3144" fmla="*/ 4809554 h 5790485"/>
              <a:gd name="connsiteX3145" fmla="*/ 11928538 w 13261896"/>
              <a:gd name="connsiteY3145" fmla="*/ 4823841 h 5790485"/>
              <a:gd name="connsiteX3146" fmla="*/ 11866625 w 13261896"/>
              <a:gd name="connsiteY3146" fmla="*/ 4752404 h 5790485"/>
              <a:gd name="connsiteX3147" fmla="*/ 11823811 w 13261896"/>
              <a:gd name="connsiteY3147" fmla="*/ 4747641 h 5790485"/>
              <a:gd name="connsiteX3148" fmla="*/ 11771423 w 13261896"/>
              <a:gd name="connsiteY3148" fmla="*/ 4714304 h 5790485"/>
              <a:gd name="connsiteX3149" fmla="*/ 11809523 w 13261896"/>
              <a:gd name="connsiteY3149" fmla="*/ 4685729 h 5790485"/>
              <a:gd name="connsiteX3150" fmla="*/ 11866625 w 13261896"/>
              <a:gd name="connsiteY3150" fmla="*/ 4704779 h 5790485"/>
              <a:gd name="connsiteX3151" fmla="*/ 7514273 w 13261896"/>
              <a:gd name="connsiteY3151" fmla="*/ 4685729 h 5790485"/>
              <a:gd name="connsiteX3152" fmla="*/ 7509510 w 13261896"/>
              <a:gd name="connsiteY3152" fmla="*/ 4709541 h 5790485"/>
              <a:gd name="connsiteX3153" fmla="*/ 7490460 w 13261896"/>
              <a:gd name="connsiteY3153" fmla="*/ 4709541 h 5790485"/>
              <a:gd name="connsiteX3154" fmla="*/ 7495223 w 13261896"/>
              <a:gd name="connsiteY3154" fmla="*/ 4685729 h 5790485"/>
              <a:gd name="connsiteX3155" fmla="*/ 7514273 w 13261896"/>
              <a:gd name="connsiteY3155" fmla="*/ 4685729 h 5790485"/>
              <a:gd name="connsiteX3156" fmla="*/ 1552385 w 13261896"/>
              <a:gd name="connsiteY3156" fmla="*/ 4700016 h 5790485"/>
              <a:gd name="connsiteX3157" fmla="*/ 1552385 w 13261896"/>
              <a:gd name="connsiteY3157" fmla="*/ 4719066 h 5790485"/>
              <a:gd name="connsiteX3158" fmla="*/ 1519047 w 13261896"/>
              <a:gd name="connsiteY3158" fmla="*/ 4700016 h 5790485"/>
              <a:gd name="connsiteX3159" fmla="*/ 1514285 w 13261896"/>
              <a:gd name="connsiteY3159" fmla="*/ 4680966 h 5790485"/>
              <a:gd name="connsiteX3160" fmla="*/ 1552385 w 13261896"/>
              <a:gd name="connsiteY3160" fmla="*/ 4700016 h 5790485"/>
              <a:gd name="connsiteX3161" fmla="*/ 12409504 w 13261896"/>
              <a:gd name="connsiteY3161" fmla="*/ 4714304 h 5790485"/>
              <a:gd name="connsiteX3162" fmla="*/ 12376166 w 13261896"/>
              <a:gd name="connsiteY3162" fmla="*/ 4833366 h 5790485"/>
              <a:gd name="connsiteX3163" fmla="*/ 12342829 w 13261896"/>
              <a:gd name="connsiteY3163" fmla="*/ 4828604 h 5790485"/>
              <a:gd name="connsiteX3164" fmla="*/ 12333304 w 13261896"/>
              <a:gd name="connsiteY3164" fmla="*/ 4800029 h 5790485"/>
              <a:gd name="connsiteX3165" fmla="*/ 12385691 w 13261896"/>
              <a:gd name="connsiteY3165" fmla="*/ 4733354 h 5790485"/>
              <a:gd name="connsiteX3166" fmla="*/ 12371404 w 13261896"/>
              <a:gd name="connsiteY3166" fmla="*/ 4709541 h 5790485"/>
              <a:gd name="connsiteX3167" fmla="*/ 12409504 w 13261896"/>
              <a:gd name="connsiteY3167" fmla="*/ 4676204 h 5790485"/>
              <a:gd name="connsiteX3168" fmla="*/ 12409504 w 13261896"/>
              <a:gd name="connsiteY3168" fmla="*/ 4714304 h 5790485"/>
              <a:gd name="connsiteX3169" fmla="*/ 11761898 w 13261896"/>
              <a:gd name="connsiteY3169" fmla="*/ 4709541 h 5790485"/>
              <a:gd name="connsiteX3170" fmla="*/ 11766661 w 13261896"/>
              <a:gd name="connsiteY3170" fmla="*/ 4728591 h 5790485"/>
              <a:gd name="connsiteX3171" fmla="*/ 11876150 w 13261896"/>
              <a:gd name="connsiteY3171" fmla="*/ 4852416 h 5790485"/>
              <a:gd name="connsiteX3172" fmla="*/ 11823811 w 13261896"/>
              <a:gd name="connsiteY3172" fmla="*/ 4857179 h 5790485"/>
              <a:gd name="connsiteX3173" fmla="*/ 11752373 w 13261896"/>
              <a:gd name="connsiteY3173" fmla="*/ 4842891 h 5790485"/>
              <a:gd name="connsiteX3174" fmla="*/ 11742848 w 13261896"/>
              <a:gd name="connsiteY3174" fmla="*/ 4847654 h 5790485"/>
              <a:gd name="connsiteX3175" fmla="*/ 11828573 w 13261896"/>
              <a:gd name="connsiteY3175" fmla="*/ 4866704 h 5790485"/>
              <a:gd name="connsiteX3176" fmla="*/ 11899963 w 13261896"/>
              <a:gd name="connsiteY3176" fmla="*/ 4857179 h 5790485"/>
              <a:gd name="connsiteX3177" fmla="*/ 11947588 w 13261896"/>
              <a:gd name="connsiteY3177" fmla="*/ 4861941 h 5790485"/>
              <a:gd name="connsiteX3178" fmla="*/ 11899963 w 13261896"/>
              <a:gd name="connsiteY3178" fmla="*/ 4880991 h 5790485"/>
              <a:gd name="connsiteX3179" fmla="*/ 11880913 w 13261896"/>
              <a:gd name="connsiteY3179" fmla="*/ 4866704 h 5790485"/>
              <a:gd name="connsiteX3180" fmla="*/ 11814286 w 13261896"/>
              <a:gd name="connsiteY3180" fmla="*/ 4933331 h 5790485"/>
              <a:gd name="connsiteX3181" fmla="*/ 11823811 w 13261896"/>
              <a:gd name="connsiteY3181" fmla="*/ 4952381 h 5790485"/>
              <a:gd name="connsiteX3182" fmla="*/ 11757136 w 13261896"/>
              <a:gd name="connsiteY3182" fmla="*/ 4971431 h 5790485"/>
              <a:gd name="connsiteX3183" fmla="*/ 11690461 w 13261896"/>
              <a:gd name="connsiteY3183" fmla="*/ 4947619 h 5790485"/>
              <a:gd name="connsiteX3184" fmla="*/ 11685698 w 13261896"/>
              <a:gd name="connsiteY3184" fmla="*/ 4933331 h 5790485"/>
              <a:gd name="connsiteX3185" fmla="*/ 11676173 w 13261896"/>
              <a:gd name="connsiteY3185" fmla="*/ 4928569 h 5790485"/>
              <a:gd name="connsiteX3186" fmla="*/ 11657123 w 13261896"/>
              <a:gd name="connsiteY3186" fmla="*/ 4938094 h 5790485"/>
              <a:gd name="connsiteX3187" fmla="*/ 11642836 w 13261896"/>
              <a:gd name="connsiteY3187" fmla="*/ 4919044 h 5790485"/>
              <a:gd name="connsiteX3188" fmla="*/ 11657123 w 13261896"/>
              <a:gd name="connsiteY3188" fmla="*/ 4900041 h 5790485"/>
              <a:gd name="connsiteX3189" fmla="*/ 11609498 w 13261896"/>
              <a:gd name="connsiteY3189" fmla="*/ 4895279 h 5790485"/>
              <a:gd name="connsiteX3190" fmla="*/ 11585686 w 13261896"/>
              <a:gd name="connsiteY3190" fmla="*/ 4861941 h 5790485"/>
              <a:gd name="connsiteX3191" fmla="*/ 11671411 w 13261896"/>
              <a:gd name="connsiteY3191" fmla="*/ 4838129 h 5790485"/>
              <a:gd name="connsiteX3192" fmla="*/ 11680936 w 13261896"/>
              <a:gd name="connsiteY3192" fmla="*/ 4823841 h 5790485"/>
              <a:gd name="connsiteX3193" fmla="*/ 11595211 w 13261896"/>
              <a:gd name="connsiteY3193" fmla="*/ 4795266 h 5790485"/>
              <a:gd name="connsiteX3194" fmla="*/ 11585686 w 13261896"/>
              <a:gd name="connsiteY3194" fmla="*/ 4776216 h 5790485"/>
              <a:gd name="connsiteX3195" fmla="*/ 11599973 w 13261896"/>
              <a:gd name="connsiteY3195" fmla="*/ 4738116 h 5790485"/>
              <a:gd name="connsiteX3196" fmla="*/ 11685698 w 13261896"/>
              <a:gd name="connsiteY3196" fmla="*/ 4690491 h 5790485"/>
              <a:gd name="connsiteX3197" fmla="*/ 11709511 w 13261896"/>
              <a:gd name="connsiteY3197" fmla="*/ 4700016 h 5790485"/>
              <a:gd name="connsiteX3198" fmla="*/ 11714273 w 13261896"/>
              <a:gd name="connsiteY3198" fmla="*/ 4680966 h 5790485"/>
              <a:gd name="connsiteX3199" fmla="*/ 11790473 w 13261896"/>
              <a:gd name="connsiteY3199" fmla="*/ 4676204 h 5790485"/>
              <a:gd name="connsiteX3200" fmla="*/ 11761898 w 13261896"/>
              <a:gd name="connsiteY3200" fmla="*/ 4709541 h 5790485"/>
              <a:gd name="connsiteX3201" fmla="*/ 895207 w 13261896"/>
              <a:gd name="connsiteY3201" fmla="*/ 4776216 h 5790485"/>
              <a:gd name="connsiteX3202" fmla="*/ 985695 w 13261896"/>
              <a:gd name="connsiteY3202" fmla="*/ 4676204 h 5790485"/>
              <a:gd name="connsiteX3203" fmla="*/ 895207 w 13261896"/>
              <a:gd name="connsiteY3203" fmla="*/ 4776216 h 5790485"/>
              <a:gd name="connsiteX3204" fmla="*/ 7604760 w 13261896"/>
              <a:gd name="connsiteY3204" fmla="*/ 4700016 h 5790485"/>
              <a:gd name="connsiteX3205" fmla="*/ 7585710 w 13261896"/>
              <a:gd name="connsiteY3205" fmla="*/ 4700016 h 5790485"/>
              <a:gd name="connsiteX3206" fmla="*/ 7585710 w 13261896"/>
              <a:gd name="connsiteY3206" fmla="*/ 4676204 h 5790485"/>
              <a:gd name="connsiteX3207" fmla="*/ 7604760 w 13261896"/>
              <a:gd name="connsiteY3207" fmla="*/ 4671441 h 5790485"/>
              <a:gd name="connsiteX3208" fmla="*/ 7604760 w 13261896"/>
              <a:gd name="connsiteY3208" fmla="*/ 4700016 h 5790485"/>
              <a:gd name="connsiteX3209" fmla="*/ 3809524 w 13261896"/>
              <a:gd name="connsiteY3209" fmla="*/ 4723829 h 5790485"/>
              <a:gd name="connsiteX3210" fmla="*/ 3809524 w 13261896"/>
              <a:gd name="connsiteY3210" fmla="*/ 4742879 h 5790485"/>
              <a:gd name="connsiteX3211" fmla="*/ 3757136 w 13261896"/>
              <a:gd name="connsiteY3211" fmla="*/ 4671441 h 5790485"/>
              <a:gd name="connsiteX3212" fmla="*/ 3809524 w 13261896"/>
              <a:gd name="connsiteY3212" fmla="*/ 4723829 h 5790485"/>
              <a:gd name="connsiteX3213" fmla="*/ 12819031 w 13261896"/>
              <a:gd name="connsiteY3213" fmla="*/ 4666679 h 5790485"/>
              <a:gd name="connsiteX3214" fmla="*/ 12814269 w 13261896"/>
              <a:gd name="connsiteY3214" fmla="*/ 4680966 h 5790485"/>
              <a:gd name="connsiteX3215" fmla="*/ 12871419 w 13261896"/>
              <a:gd name="connsiteY3215" fmla="*/ 4695254 h 5790485"/>
              <a:gd name="connsiteX3216" fmla="*/ 12723781 w 13261896"/>
              <a:gd name="connsiteY3216" fmla="*/ 4704779 h 5790485"/>
              <a:gd name="connsiteX3217" fmla="*/ 12742831 w 13261896"/>
              <a:gd name="connsiteY3217" fmla="*/ 4666679 h 5790485"/>
              <a:gd name="connsiteX3218" fmla="*/ 12819031 w 13261896"/>
              <a:gd name="connsiteY3218" fmla="*/ 4666679 h 5790485"/>
              <a:gd name="connsiteX3219" fmla="*/ 12047600 w 13261896"/>
              <a:gd name="connsiteY3219" fmla="*/ 4676204 h 5790485"/>
              <a:gd name="connsiteX3220" fmla="*/ 12042838 w 13261896"/>
              <a:gd name="connsiteY3220" fmla="*/ 4700016 h 5790485"/>
              <a:gd name="connsiteX3221" fmla="*/ 12066650 w 13261896"/>
              <a:gd name="connsiteY3221" fmla="*/ 4700016 h 5790485"/>
              <a:gd name="connsiteX3222" fmla="*/ 12085700 w 13261896"/>
              <a:gd name="connsiteY3222" fmla="*/ 4719066 h 5790485"/>
              <a:gd name="connsiteX3223" fmla="*/ 12099988 w 13261896"/>
              <a:gd name="connsiteY3223" fmla="*/ 4757166 h 5790485"/>
              <a:gd name="connsiteX3224" fmla="*/ 12066650 w 13261896"/>
              <a:gd name="connsiteY3224" fmla="*/ 4828604 h 5790485"/>
              <a:gd name="connsiteX3225" fmla="*/ 11985688 w 13261896"/>
              <a:gd name="connsiteY3225" fmla="*/ 4761929 h 5790485"/>
              <a:gd name="connsiteX3226" fmla="*/ 12004738 w 13261896"/>
              <a:gd name="connsiteY3226" fmla="*/ 4723829 h 5790485"/>
              <a:gd name="connsiteX3227" fmla="*/ 11976163 w 13261896"/>
              <a:gd name="connsiteY3227" fmla="*/ 4747641 h 5790485"/>
              <a:gd name="connsiteX3228" fmla="*/ 11961875 w 13261896"/>
              <a:gd name="connsiteY3228" fmla="*/ 4690491 h 5790485"/>
              <a:gd name="connsiteX3229" fmla="*/ 12009500 w 13261896"/>
              <a:gd name="connsiteY3229" fmla="*/ 4666679 h 5790485"/>
              <a:gd name="connsiteX3230" fmla="*/ 12047600 w 13261896"/>
              <a:gd name="connsiteY3230" fmla="*/ 4676204 h 5790485"/>
              <a:gd name="connsiteX3231" fmla="*/ 11299983 w 13261896"/>
              <a:gd name="connsiteY3231" fmla="*/ 4747641 h 5790485"/>
              <a:gd name="connsiteX3232" fmla="*/ 11328558 w 13261896"/>
              <a:gd name="connsiteY3232" fmla="*/ 4733354 h 5790485"/>
              <a:gd name="connsiteX3233" fmla="*/ 11257121 w 13261896"/>
              <a:gd name="connsiteY3233" fmla="*/ 4819079 h 5790485"/>
              <a:gd name="connsiteX3234" fmla="*/ 11233309 w 13261896"/>
              <a:gd name="connsiteY3234" fmla="*/ 4819079 h 5790485"/>
              <a:gd name="connsiteX3235" fmla="*/ 11199971 w 13261896"/>
              <a:gd name="connsiteY3235" fmla="*/ 4842891 h 5790485"/>
              <a:gd name="connsiteX3236" fmla="*/ 11209496 w 13261896"/>
              <a:gd name="connsiteY3236" fmla="*/ 4823841 h 5790485"/>
              <a:gd name="connsiteX3237" fmla="*/ 11180921 w 13261896"/>
              <a:gd name="connsiteY3237" fmla="*/ 4790504 h 5790485"/>
              <a:gd name="connsiteX3238" fmla="*/ 11323796 w 13261896"/>
              <a:gd name="connsiteY3238" fmla="*/ 4666679 h 5790485"/>
              <a:gd name="connsiteX3239" fmla="*/ 11299983 w 13261896"/>
              <a:gd name="connsiteY3239" fmla="*/ 4747641 h 5790485"/>
              <a:gd name="connsiteX3240" fmla="*/ 7695200 w 13261896"/>
              <a:gd name="connsiteY3240" fmla="*/ 4690491 h 5790485"/>
              <a:gd name="connsiteX3241" fmla="*/ 7671435 w 13261896"/>
              <a:gd name="connsiteY3241" fmla="*/ 4695254 h 5790485"/>
              <a:gd name="connsiteX3242" fmla="*/ 7671435 w 13261896"/>
              <a:gd name="connsiteY3242" fmla="*/ 4666679 h 5790485"/>
              <a:gd name="connsiteX3243" fmla="*/ 7695200 w 13261896"/>
              <a:gd name="connsiteY3243" fmla="*/ 4661916 h 5790485"/>
              <a:gd name="connsiteX3244" fmla="*/ 7695200 w 13261896"/>
              <a:gd name="connsiteY3244" fmla="*/ 4690491 h 5790485"/>
              <a:gd name="connsiteX3245" fmla="*/ 7942850 w 13261896"/>
              <a:gd name="connsiteY3245" fmla="*/ 4657154 h 5790485"/>
              <a:gd name="connsiteX3246" fmla="*/ 7914275 w 13261896"/>
              <a:gd name="connsiteY3246" fmla="*/ 4666679 h 5790485"/>
              <a:gd name="connsiteX3247" fmla="*/ 7923800 w 13261896"/>
              <a:gd name="connsiteY3247" fmla="*/ 4657154 h 5790485"/>
              <a:gd name="connsiteX3248" fmla="*/ 7942850 w 13261896"/>
              <a:gd name="connsiteY3248" fmla="*/ 4657154 h 5790485"/>
              <a:gd name="connsiteX3249" fmla="*/ 7790450 w 13261896"/>
              <a:gd name="connsiteY3249" fmla="*/ 4680966 h 5790485"/>
              <a:gd name="connsiteX3250" fmla="*/ 7761875 w 13261896"/>
              <a:gd name="connsiteY3250" fmla="*/ 4685729 h 5790485"/>
              <a:gd name="connsiteX3251" fmla="*/ 7785688 w 13261896"/>
              <a:gd name="connsiteY3251" fmla="*/ 4657154 h 5790485"/>
              <a:gd name="connsiteX3252" fmla="*/ 7790450 w 13261896"/>
              <a:gd name="connsiteY3252" fmla="*/ 4680966 h 5790485"/>
              <a:gd name="connsiteX3253" fmla="*/ 7890463 w 13261896"/>
              <a:gd name="connsiteY3253" fmla="*/ 4671441 h 5790485"/>
              <a:gd name="connsiteX3254" fmla="*/ 7866650 w 13261896"/>
              <a:gd name="connsiteY3254" fmla="*/ 4676204 h 5790485"/>
              <a:gd name="connsiteX3255" fmla="*/ 7866650 w 13261896"/>
              <a:gd name="connsiteY3255" fmla="*/ 4652391 h 5790485"/>
              <a:gd name="connsiteX3256" fmla="*/ 7890463 w 13261896"/>
              <a:gd name="connsiteY3256" fmla="*/ 4647629 h 5790485"/>
              <a:gd name="connsiteX3257" fmla="*/ 7890463 w 13261896"/>
              <a:gd name="connsiteY3257" fmla="*/ 4671441 h 5790485"/>
              <a:gd name="connsiteX3258" fmla="*/ 8038100 w 13261896"/>
              <a:gd name="connsiteY3258" fmla="*/ 4657154 h 5790485"/>
              <a:gd name="connsiteX3259" fmla="*/ 8009525 w 13261896"/>
              <a:gd name="connsiteY3259" fmla="*/ 4661916 h 5790485"/>
              <a:gd name="connsiteX3260" fmla="*/ 8004763 w 13261896"/>
              <a:gd name="connsiteY3260" fmla="*/ 4647629 h 5790485"/>
              <a:gd name="connsiteX3261" fmla="*/ 8038100 w 13261896"/>
              <a:gd name="connsiteY3261" fmla="*/ 4642866 h 5790485"/>
              <a:gd name="connsiteX3262" fmla="*/ 8038100 w 13261896"/>
              <a:gd name="connsiteY3262" fmla="*/ 4657154 h 5790485"/>
              <a:gd name="connsiteX3263" fmla="*/ 1499997 w 13261896"/>
              <a:gd name="connsiteY3263" fmla="*/ 4695254 h 5790485"/>
              <a:gd name="connsiteX3264" fmla="*/ 1457135 w 13261896"/>
              <a:gd name="connsiteY3264" fmla="*/ 4666679 h 5790485"/>
              <a:gd name="connsiteX3265" fmla="*/ 1457135 w 13261896"/>
              <a:gd name="connsiteY3265" fmla="*/ 4642866 h 5790485"/>
              <a:gd name="connsiteX3266" fmla="*/ 1499997 w 13261896"/>
              <a:gd name="connsiteY3266" fmla="*/ 4695254 h 5790485"/>
              <a:gd name="connsiteX3267" fmla="*/ 11814286 w 13261896"/>
              <a:gd name="connsiteY3267" fmla="*/ 4657154 h 5790485"/>
              <a:gd name="connsiteX3268" fmla="*/ 11795236 w 13261896"/>
              <a:gd name="connsiteY3268" fmla="*/ 4647629 h 5790485"/>
              <a:gd name="connsiteX3269" fmla="*/ 11799998 w 13261896"/>
              <a:gd name="connsiteY3269" fmla="*/ 4638104 h 5790485"/>
              <a:gd name="connsiteX3270" fmla="*/ 11814286 w 13261896"/>
              <a:gd name="connsiteY3270" fmla="*/ 4657154 h 5790485"/>
              <a:gd name="connsiteX3271" fmla="*/ 7990475 w 13261896"/>
              <a:gd name="connsiteY3271" fmla="*/ 4638104 h 5790485"/>
              <a:gd name="connsiteX3272" fmla="*/ 7990475 w 13261896"/>
              <a:gd name="connsiteY3272" fmla="*/ 4661916 h 5790485"/>
              <a:gd name="connsiteX3273" fmla="*/ 7966663 w 13261896"/>
              <a:gd name="connsiteY3273" fmla="*/ 4666679 h 5790485"/>
              <a:gd name="connsiteX3274" fmla="*/ 7971425 w 13261896"/>
              <a:gd name="connsiteY3274" fmla="*/ 4638104 h 5790485"/>
              <a:gd name="connsiteX3275" fmla="*/ 7990475 w 13261896"/>
              <a:gd name="connsiteY3275" fmla="*/ 4638104 h 5790485"/>
              <a:gd name="connsiteX3276" fmla="*/ 6528578 w 13261896"/>
              <a:gd name="connsiteY3276" fmla="*/ 4666679 h 5790485"/>
              <a:gd name="connsiteX3277" fmla="*/ 6528578 w 13261896"/>
              <a:gd name="connsiteY3277" fmla="*/ 4809554 h 5790485"/>
              <a:gd name="connsiteX3278" fmla="*/ 6404753 w 13261896"/>
              <a:gd name="connsiteY3278" fmla="*/ 4809554 h 5790485"/>
              <a:gd name="connsiteX3279" fmla="*/ 6404753 w 13261896"/>
              <a:gd name="connsiteY3279" fmla="*/ 4666679 h 5790485"/>
              <a:gd name="connsiteX3280" fmla="*/ 6476191 w 13261896"/>
              <a:gd name="connsiteY3280" fmla="*/ 4633341 h 5790485"/>
              <a:gd name="connsiteX3281" fmla="*/ 6528578 w 13261896"/>
              <a:gd name="connsiteY3281" fmla="*/ 4666679 h 5790485"/>
              <a:gd name="connsiteX3282" fmla="*/ 1547622 w 13261896"/>
              <a:gd name="connsiteY3282" fmla="*/ 4638104 h 5790485"/>
              <a:gd name="connsiteX3283" fmla="*/ 1547622 w 13261896"/>
              <a:gd name="connsiteY3283" fmla="*/ 4671441 h 5790485"/>
              <a:gd name="connsiteX3284" fmla="*/ 1538097 w 13261896"/>
              <a:gd name="connsiteY3284" fmla="*/ 4633341 h 5790485"/>
              <a:gd name="connsiteX3285" fmla="*/ 1547622 w 13261896"/>
              <a:gd name="connsiteY3285" fmla="*/ 4638104 h 5790485"/>
              <a:gd name="connsiteX3286" fmla="*/ 12533329 w 13261896"/>
              <a:gd name="connsiteY3286" fmla="*/ 4671441 h 5790485"/>
              <a:gd name="connsiteX3287" fmla="*/ 12461891 w 13261896"/>
              <a:gd name="connsiteY3287" fmla="*/ 4776216 h 5790485"/>
              <a:gd name="connsiteX3288" fmla="*/ 12485704 w 13261896"/>
              <a:gd name="connsiteY3288" fmla="*/ 4680966 h 5790485"/>
              <a:gd name="connsiteX3289" fmla="*/ 12480941 w 13261896"/>
              <a:gd name="connsiteY3289" fmla="*/ 4628579 h 5790485"/>
              <a:gd name="connsiteX3290" fmla="*/ 12499991 w 13261896"/>
              <a:gd name="connsiteY3290" fmla="*/ 4628579 h 5790485"/>
              <a:gd name="connsiteX3291" fmla="*/ 12533329 w 13261896"/>
              <a:gd name="connsiteY3291" fmla="*/ 4671441 h 5790485"/>
              <a:gd name="connsiteX3292" fmla="*/ 12361879 w 13261896"/>
              <a:gd name="connsiteY3292" fmla="*/ 4657154 h 5790485"/>
              <a:gd name="connsiteX3293" fmla="*/ 12357116 w 13261896"/>
              <a:gd name="connsiteY3293" fmla="*/ 4680966 h 5790485"/>
              <a:gd name="connsiteX3294" fmla="*/ 12323779 w 13261896"/>
              <a:gd name="connsiteY3294" fmla="*/ 4628579 h 5790485"/>
              <a:gd name="connsiteX3295" fmla="*/ 12361879 w 13261896"/>
              <a:gd name="connsiteY3295" fmla="*/ 4657154 h 5790485"/>
              <a:gd name="connsiteX3296" fmla="*/ 11638073 w 13261896"/>
              <a:gd name="connsiteY3296" fmla="*/ 4652391 h 5790485"/>
              <a:gd name="connsiteX3297" fmla="*/ 11619023 w 13261896"/>
              <a:gd name="connsiteY3297" fmla="*/ 4680966 h 5790485"/>
              <a:gd name="connsiteX3298" fmla="*/ 11604736 w 13261896"/>
              <a:gd name="connsiteY3298" fmla="*/ 4680966 h 5790485"/>
              <a:gd name="connsiteX3299" fmla="*/ 11595211 w 13261896"/>
              <a:gd name="connsiteY3299" fmla="*/ 4671441 h 5790485"/>
              <a:gd name="connsiteX3300" fmla="*/ 11604736 w 13261896"/>
              <a:gd name="connsiteY3300" fmla="*/ 4657154 h 5790485"/>
              <a:gd name="connsiteX3301" fmla="*/ 11619023 w 13261896"/>
              <a:gd name="connsiteY3301" fmla="*/ 4666679 h 5790485"/>
              <a:gd name="connsiteX3302" fmla="*/ 11623786 w 13261896"/>
              <a:gd name="connsiteY3302" fmla="*/ 4657154 h 5790485"/>
              <a:gd name="connsiteX3303" fmla="*/ 11604736 w 13261896"/>
              <a:gd name="connsiteY3303" fmla="*/ 4642866 h 5790485"/>
              <a:gd name="connsiteX3304" fmla="*/ 11580923 w 13261896"/>
              <a:gd name="connsiteY3304" fmla="*/ 4661916 h 5790485"/>
              <a:gd name="connsiteX3305" fmla="*/ 11576161 w 13261896"/>
              <a:gd name="connsiteY3305" fmla="*/ 4647629 h 5790485"/>
              <a:gd name="connsiteX3306" fmla="*/ 11609498 w 13261896"/>
              <a:gd name="connsiteY3306" fmla="*/ 4628579 h 5790485"/>
              <a:gd name="connsiteX3307" fmla="*/ 11638073 w 13261896"/>
              <a:gd name="connsiteY3307" fmla="*/ 4652391 h 5790485"/>
              <a:gd name="connsiteX3308" fmla="*/ 11123771 w 13261896"/>
              <a:gd name="connsiteY3308" fmla="*/ 4676204 h 5790485"/>
              <a:gd name="connsiteX3309" fmla="*/ 11133296 w 13261896"/>
              <a:gd name="connsiteY3309" fmla="*/ 4661916 h 5790485"/>
              <a:gd name="connsiteX3310" fmla="*/ 11157109 w 13261896"/>
              <a:gd name="connsiteY3310" fmla="*/ 4685729 h 5790485"/>
              <a:gd name="connsiteX3311" fmla="*/ 11100006 w 13261896"/>
              <a:gd name="connsiteY3311" fmla="*/ 4795266 h 5790485"/>
              <a:gd name="connsiteX3312" fmla="*/ 11104721 w 13261896"/>
              <a:gd name="connsiteY3312" fmla="*/ 4628579 h 5790485"/>
              <a:gd name="connsiteX3313" fmla="*/ 11123771 w 13261896"/>
              <a:gd name="connsiteY3313" fmla="*/ 4676204 h 5790485"/>
              <a:gd name="connsiteX3314" fmla="*/ 12333304 w 13261896"/>
              <a:gd name="connsiteY3314" fmla="*/ 4657154 h 5790485"/>
              <a:gd name="connsiteX3315" fmla="*/ 12290441 w 13261896"/>
              <a:gd name="connsiteY3315" fmla="*/ 4623816 h 5790485"/>
              <a:gd name="connsiteX3316" fmla="*/ 12333304 w 13261896"/>
              <a:gd name="connsiteY3316" fmla="*/ 4657154 h 5790485"/>
              <a:gd name="connsiteX3317" fmla="*/ 10790444 w 13261896"/>
              <a:gd name="connsiteY3317" fmla="*/ 4776216 h 5790485"/>
              <a:gd name="connsiteX3318" fmla="*/ 10790444 w 13261896"/>
              <a:gd name="connsiteY3318" fmla="*/ 4790504 h 5790485"/>
              <a:gd name="connsiteX3319" fmla="*/ 10776156 w 13261896"/>
              <a:gd name="connsiteY3319" fmla="*/ 4790504 h 5790485"/>
              <a:gd name="connsiteX3320" fmla="*/ 10680954 w 13261896"/>
              <a:gd name="connsiteY3320" fmla="*/ 4700016 h 5790485"/>
              <a:gd name="connsiteX3321" fmla="*/ 10680954 w 13261896"/>
              <a:gd name="connsiteY3321" fmla="*/ 4647629 h 5790485"/>
              <a:gd name="connsiteX3322" fmla="*/ 10714292 w 13261896"/>
              <a:gd name="connsiteY3322" fmla="*/ 4666679 h 5790485"/>
              <a:gd name="connsiteX3323" fmla="*/ 10700004 w 13261896"/>
              <a:gd name="connsiteY3323" fmla="*/ 4647629 h 5790485"/>
              <a:gd name="connsiteX3324" fmla="*/ 10700004 w 13261896"/>
              <a:gd name="connsiteY3324" fmla="*/ 4623816 h 5790485"/>
              <a:gd name="connsiteX3325" fmla="*/ 10790444 w 13261896"/>
              <a:gd name="connsiteY3325" fmla="*/ 4776216 h 5790485"/>
              <a:gd name="connsiteX3326" fmla="*/ 8090440 w 13261896"/>
              <a:gd name="connsiteY3326" fmla="*/ 4652391 h 5790485"/>
              <a:gd name="connsiteX3327" fmla="*/ 8071390 w 13261896"/>
              <a:gd name="connsiteY3327" fmla="*/ 4657154 h 5790485"/>
              <a:gd name="connsiteX3328" fmla="*/ 8071390 w 13261896"/>
              <a:gd name="connsiteY3328" fmla="*/ 4628579 h 5790485"/>
              <a:gd name="connsiteX3329" fmla="*/ 8090440 w 13261896"/>
              <a:gd name="connsiteY3329" fmla="*/ 4623816 h 5790485"/>
              <a:gd name="connsiteX3330" fmla="*/ 8090440 w 13261896"/>
              <a:gd name="connsiteY3330" fmla="*/ 4652391 h 5790485"/>
              <a:gd name="connsiteX3331" fmla="*/ 8199977 w 13261896"/>
              <a:gd name="connsiteY3331" fmla="*/ 4623816 h 5790485"/>
              <a:gd name="connsiteX3332" fmla="*/ 8199977 w 13261896"/>
              <a:gd name="connsiteY3332" fmla="*/ 4642866 h 5790485"/>
              <a:gd name="connsiteX3333" fmla="*/ 8180927 w 13261896"/>
              <a:gd name="connsiteY3333" fmla="*/ 4642866 h 5790485"/>
              <a:gd name="connsiteX3334" fmla="*/ 8185690 w 13261896"/>
              <a:gd name="connsiteY3334" fmla="*/ 4619054 h 5790485"/>
              <a:gd name="connsiteX3335" fmla="*/ 8199977 w 13261896"/>
              <a:gd name="connsiteY3335" fmla="*/ 4623816 h 5790485"/>
              <a:gd name="connsiteX3336" fmla="*/ 12476179 w 13261896"/>
              <a:gd name="connsiteY3336" fmla="*/ 4676204 h 5790485"/>
              <a:gd name="connsiteX3337" fmla="*/ 12399979 w 13261896"/>
              <a:gd name="connsiteY3337" fmla="*/ 4814316 h 5790485"/>
              <a:gd name="connsiteX3338" fmla="*/ 12399979 w 13261896"/>
              <a:gd name="connsiteY3338" fmla="*/ 4776216 h 5790485"/>
              <a:gd name="connsiteX3339" fmla="*/ 12419029 w 13261896"/>
              <a:gd name="connsiteY3339" fmla="*/ 4704779 h 5790485"/>
              <a:gd name="connsiteX3340" fmla="*/ 12452366 w 13261896"/>
              <a:gd name="connsiteY3340" fmla="*/ 4614291 h 5790485"/>
              <a:gd name="connsiteX3341" fmla="*/ 12476179 w 13261896"/>
              <a:gd name="connsiteY3341" fmla="*/ 4676204 h 5790485"/>
              <a:gd name="connsiteX3342" fmla="*/ 12109513 w 13261896"/>
              <a:gd name="connsiteY3342" fmla="*/ 4628579 h 5790485"/>
              <a:gd name="connsiteX3343" fmla="*/ 12157138 w 13261896"/>
              <a:gd name="connsiteY3343" fmla="*/ 4628579 h 5790485"/>
              <a:gd name="connsiteX3344" fmla="*/ 12257104 w 13261896"/>
              <a:gd name="connsiteY3344" fmla="*/ 4680966 h 5790485"/>
              <a:gd name="connsiteX3345" fmla="*/ 12319016 w 13261896"/>
              <a:gd name="connsiteY3345" fmla="*/ 4671441 h 5790485"/>
              <a:gd name="connsiteX3346" fmla="*/ 12342829 w 13261896"/>
              <a:gd name="connsiteY3346" fmla="*/ 4680966 h 5790485"/>
              <a:gd name="connsiteX3347" fmla="*/ 12290441 w 13261896"/>
              <a:gd name="connsiteY3347" fmla="*/ 4728591 h 5790485"/>
              <a:gd name="connsiteX3348" fmla="*/ 12242863 w 13261896"/>
              <a:gd name="connsiteY3348" fmla="*/ 4742879 h 5790485"/>
              <a:gd name="connsiteX3349" fmla="*/ 12223813 w 13261896"/>
              <a:gd name="connsiteY3349" fmla="*/ 4714304 h 5790485"/>
              <a:gd name="connsiteX3350" fmla="*/ 12204763 w 13261896"/>
              <a:gd name="connsiteY3350" fmla="*/ 4742879 h 5790485"/>
              <a:gd name="connsiteX3351" fmla="*/ 12185713 w 13261896"/>
              <a:gd name="connsiteY3351" fmla="*/ 4742879 h 5790485"/>
              <a:gd name="connsiteX3352" fmla="*/ 12080938 w 13261896"/>
              <a:gd name="connsiteY3352" fmla="*/ 4614291 h 5790485"/>
              <a:gd name="connsiteX3353" fmla="*/ 12109513 w 13261896"/>
              <a:gd name="connsiteY3353" fmla="*/ 4628579 h 5790485"/>
              <a:gd name="connsiteX3354" fmla="*/ 11095244 w 13261896"/>
              <a:gd name="connsiteY3354" fmla="*/ 4761929 h 5790485"/>
              <a:gd name="connsiteX3355" fmla="*/ 11061906 w 13261896"/>
              <a:gd name="connsiteY3355" fmla="*/ 4814316 h 5790485"/>
              <a:gd name="connsiteX3356" fmla="*/ 11009519 w 13261896"/>
              <a:gd name="connsiteY3356" fmla="*/ 4728591 h 5790485"/>
              <a:gd name="connsiteX3357" fmla="*/ 11042856 w 13261896"/>
              <a:gd name="connsiteY3357" fmla="*/ 4652391 h 5790485"/>
              <a:gd name="connsiteX3358" fmla="*/ 11052381 w 13261896"/>
              <a:gd name="connsiteY3358" fmla="*/ 4676204 h 5790485"/>
              <a:gd name="connsiteX3359" fmla="*/ 11095244 w 13261896"/>
              <a:gd name="connsiteY3359" fmla="*/ 4614291 h 5790485"/>
              <a:gd name="connsiteX3360" fmla="*/ 11095244 w 13261896"/>
              <a:gd name="connsiteY3360" fmla="*/ 4761929 h 5790485"/>
              <a:gd name="connsiteX3361" fmla="*/ 10852356 w 13261896"/>
              <a:gd name="connsiteY3361" fmla="*/ 4709541 h 5790485"/>
              <a:gd name="connsiteX3362" fmla="*/ 10809494 w 13261896"/>
              <a:gd name="connsiteY3362" fmla="*/ 4671441 h 5790485"/>
              <a:gd name="connsiteX3363" fmla="*/ 10804731 w 13261896"/>
              <a:gd name="connsiteY3363" fmla="*/ 4642866 h 5790485"/>
              <a:gd name="connsiteX3364" fmla="*/ 10785681 w 13261896"/>
              <a:gd name="connsiteY3364" fmla="*/ 4614291 h 5790485"/>
              <a:gd name="connsiteX3365" fmla="*/ 10852356 w 13261896"/>
              <a:gd name="connsiteY3365" fmla="*/ 4709541 h 5790485"/>
              <a:gd name="connsiteX3366" fmla="*/ 10790444 w 13261896"/>
              <a:gd name="connsiteY3366" fmla="*/ 4642866 h 5790485"/>
              <a:gd name="connsiteX3367" fmla="*/ 10795206 w 13261896"/>
              <a:gd name="connsiteY3367" fmla="*/ 4666679 h 5790485"/>
              <a:gd name="connsiteX3368" fmla="*/ 10847594 w 13261896"/>
              <a:gd name="connsiteY3368" fmla="*/ 4733354 h 5790485"/>
              <a:gd name="connsiteX3369" fmla="*/ 10799969 w 13261896"/>
              <a:gd name="connsiteY3369" fmla="*/ 4780979 h 5790485"/>
              <a:gd name="connsiteX3370" fmla="*/ 10719054 w 13261896"/>
              <a:gd name="connsiteY3370" fmla="*/ 4623816 h 5790485"/>
              <a:gd name="connsiteX3371" fmla="*/ 10757106 w 13261896"/>
              <a:gd name="connsiteY3371" fmla="*/ 4638104 h 5790485"/>
              <a:gd name="connsiteX3372" fmla="*/ 10776156 w 13261896"/>
              <a:gd name="connsiteY3372" fmla="*/ 4652391 h 5790485"/>
              <a:gd name="connsiteX3373" fmla="*/ 10785681 w 13261896"/>
              <a:gd name="connsiteY3373" fmla="*/ 4652391 h 5790485"/>
              <a:gd name="connsiteX3374" fmla="*/ 10771394 w 13261896"/>
              <a:gd name="connsiteY3374" fmla="*/ 4623816 h 5790485"/>
              <a:gd name="connsiteX3375" fmla="*/ 10776156 w 13261896"/>
              <a:gd name="connsiteY3375" fmla="*/ 4614291 h 5790485"/>
              <a:gd name="connsiteX3376" fmla="*/ 10790444 w 13261896"/>
              <a:gd name="connsiteY3376" fmla="*/ 4642866 h 5790485"/>
              <a:gd name="connsiteX3377" fmla="*/ 11909488 w 13261896"/>
              <a:gd name="connsiteY3377" fmla="*/ 4647629 h 5790485"/>
              <a:gd name="connsiteX3378" fmla="*/ 11923775 w 13261896"/>
              <a:gd name="connsiteY3378" fmla="*/ 4695254 h 5790485"/>
              <a:gd name="connsiteX3379" fmla="*/ 11890438 w 13261896"/>
              <a:gd name="connsiteY3379" fmla="*/ 4647629 h 5790485"/>
              <a:gd name="connsiteX3380" fmla="*/ 11919013 w 13261896"/>
              <a:gd name="connsiteY3380" fmla="*/ 4609529 h 5790485"/>
              <a:gd name="connsiteX3381" fmla="*/ 11909488 w 13261896"/>
              <a:gd name="connsiteY3381" fmla="*/ 4647629 h 5790485"/>
              <a:gd name="connsiteX3382" fmla="*/ 11133296 w 13261896"/>
              <a:gd name="connsiteY3382" fmla="*/ 4623816 h 5790485"/>
              <a:gd name="connsiteX3383" fmla="*/ 11133296 w 13261896"/>
              <a:gd name="connsiteY3383" fmla="*/ 4647629 h 5790485"/>
              <a:gd name="connsiteX3384" fmla="*/ 11109484 w 13261896"/>
              <a:gd name="connsiteY3384" fmla="*/ 4609529 h 5790485"/>
              <a:gd name="connsiteX3385" fmla="*/ 11133296 w 13261896"/>
              <a:gd name="connsiteY3385" fmla="*/ 4623816 h 5790485"/>
              <a:gd name="connsiteX3386" fmla="*/ 8304752 w 13261896"/>
              <a:gd name="connsiteY3386" fmla="*/ 4609529 h 5790485"/>
              <a:gd name="connsiteX3387" fmla="*/ 8304752 w 13261896"/>
              <a:gd name="connsiteY3387" fmla="*/ 4633341 h 5790485"/>
              <a:gd name="connsiteX3388" fmla="*/ 8290465 w 13261896"/>
              <a:gd name="connsiteY3388" fmla="*/ 4633341 h 5790485"/>
              <a:gd name="connsiteX3389" fmla="*/ 8285702 w 13261896"/>
              <a:gd name="connsiteY3389" fmla="*/ 4619054 h 5790485"/>
              <a:gd name="connsiteX3390" fmla="*/ 8295227 w 13261896"/>
              <a:gd name="connsiteY3390" fmla="*/ 4604766 h 5790485"/>
              <a:gd name="connsiteX3391" fmla="*/ 8304752 w 13261896"/>
              <a:gd name="connsiteY3391" fmla="*/ 4609529 h 5790485"/>
              <a:gd name="connsiteX3392" fmla="*/ 12828556 w 13261896"/>
              <a:gd name="connsiteY3392" fmla="*/ 4604766 h 5790485"/>
              <a:gd name="connsiteX3393" fmla="*/ 12785694 w 13261896"/>
              <a:gd name="connsiteY3393" fmla="*/ 4609529 h 5790485"/>
              <a:gd name="connsiteX3394" fmla="*/ 12776169 w 13261896"/>
              <a:gd name="connsiteY3394" fmla="*/ 4600004 h 5790485"/>
              <a:gd name="connsiteX3395" fmla="*/ 12828556 w 13261896"/>
              <a:gd name="connsiteY3395" fmla="*/ 4604766 h 5790485"/>
              <a:gd name="connsiteX3396" fmla="*/ 12785694 w 13261896"/>
              <a:gd name="connsiteY3396" fmla="*/ 4628579 h 5790485"/>
              <a:gd name="connsiteX3397" fmla="*/ 12752356 w 13261896"/>
              <a:gd name="connsiteY3397" fmla="*/ 4657154 h 5790485"/>
              <a:gd name="connsiteX3398" fmla="*/ 12742831 w 13261896"/>
              <a:gd name="connsiteY3398" fmla="*/ 4600004 h 5790485"/>
              <a:gd name="connsiteX3399" fmla="*/ 12785694 w 13261896"/>
              <a:gd name="connsiteY3399" fmla="*/ 4628579 h 5790485"/>
              <a:gd name="connsiteX3400" fmla="*/ 1528572 w 13261896"/>
              <a:gd name="connsiteY3400" fmla="*/ 4652391 h 5790485"/>
              <a:gd name="connsiteX3401" fmla="*/ 1485710 w 13261896"/>
              <a:gd name="connsiteY3401" fmla="*/ 4623816 h 5790485"/>
              <a:gd name="connsiteX3402" fmla="*/ 1485710 w 13261896"/>
              <a:gd name="connsiteY3402" fmla="*/ 4600004 h 5790485"/>
              <a:gd name="connsiteX3403" fmla="*/ 1528572 w 13261896"/>
              <a:gd name="connsiteY3403" fmla="*/ 4652391 h 5790485"/>
              <a:gd name="connsiteX3404" fmla="*/ 12219050 w 13261896"/>
              <a:gd name="connsiteY3404" fmla="*/ 4595241 h 5790485"/>
              <a:gd name="connsiteX3405" fmla="*/ 12195238 w 13261896"/>
              <a:gd name="connsiteY3405" fmla="*/ 4604766 h 5790485"/>
              <a:gd name="connsiteX3406" fmla="*/ 12200000 w 13261896"/>
              <a:gd name="connsiteY3406" fmla="*/ 4614291 h 5790485"/>
              <a:gd name="connsiteX3407" fmla="*/ 12228575 w 13261896"/>
              <a:gd name="connsiteY3407" fmla="*/ 4604766 h 5790485"/>
              <a:gd name="connsiteX3408" fmla="*/ 12314254 w 13261896"/>
              <a:gd name="connsiteY3408" fmla="*/ 4661916 h 5790485"/>
              <a:gd name="connsiteX3409" fmla="*/ 12257104 w 13261896"/>
              <a:gd name="connsiteY3409" fmla="*/ 4671441 h 5790485"/>
              <a:gd name="connsiteX3410" fmla="*/ 12185713 w 13261896"/>
              <a:gd name="connsiteY3410" fmla="*/ 4642866 h 5790485"/>
              <a:gd name="connsiteX3411" fmla="*/ 12157138 w 13261896"/>
              <a:gd name="connsiteY3411" fmla="*/ 4614291 h 5790485"/>
              <a:gd name="connsiteX3412" fmla="*/ 12123800 w 13261896"/>
              <a:gd name="connsiteY3412" fmla="*/ 4623816 h 5790485"/>
              <a:gd name="connsiteX3413" fmla="*/ 12090463 w 13261896"/>
              <a:gd name="connsiteY3413" fmla="*/ 4604766 h 5790485"/>
              <a:gd name="connsiteX3414" fmla="*/ 12161900 w 13261896"/>
              <a:gd name="connsiteY3414" fmla="*/ 4585716 h 5790485"/>
              <a:gd name="connsiteX3415" fmla="*/ 12219050 w 13261896"/>
              <a:gd name="connsiteY3415" fmla="*/ 4595241 h 5790485"/>
              <a:gd name="connsiteX3416" fmla="*/ 8538067 w 13261896"/>
              <a:gd name="connsiteY3416" fmla="*/ 4609529 h 5790485"/>
              <a:gd name="connsiteX3417" fmla="*/ 8495204 w 13261896"/>
              <a:gd name="connsiteY3417" fmla="*/ 4609529 h 5790485"/>
              <a:gd name="connsiteX3418" fmla="*/ 8495204 w 13261896"/>
              <a:gd name="connsiteY3418" fmla="*/ 4590479 h 5790485"/>
              <a:gd name="connsiteX3419" fmla="*/ 8538067 w 13261896"/>
              <a:gd name="connsiteY3419" fmla="*/ 4585716 h 5790485"/>
              <a:gd name="connsiteX3420" fmla="*/ 8538067 w 13261896"/>
              <a:gd name="connsiteY3420" fmla="*/ 4609529 h 5790485"/>
              <a:gd name="connsiteX3421" fmla="*/ 11842861 w 13261896"/>
              <a:gd name="connsiteY3421" fmla="*/ 4657154 h 5790485"/>
              <a:gd name="connsiteX3422" fmla="*/ 11866625 w 13261896"/>
              <a:gd name="connsiteY3422" fmla="*/ 4690491 h 5790485"/>
              <a:gd name="connsiteX3423" fmla="*/ 11795236 w 13261896"/>
              <a:gd name="connsiteY3423" fmla="*/ 4595241 h 5790485"/>
              <a:gd name="connsiteX3424" fmla="*/ 11795236 w 13261896"/>
              <a:gd name="connsiteY3424" fmla="*/ 4580954 h 5790485"/>
              <a:gd name="connsiteX3425" fmla="*/ 11842861 w 13261896"/>
              <a:gd name="connsiteY3425" fmla="*/ 4657154 h 5790485"/>
              <a:gd name="connsiteX3426" fmla="*/ 12457129 w 13261896"/>
              <a:gd name="connsiteY3426" fmla="*/ 4590479 h 5790485"/>
              <a:gd name="connsiteX3427" fmla="*/ 12419029 w 13261896"/>
              <a:gd name="connsiteY3427" fmla="*/ 4666679 h 5790485"/>
              <a:gd name="connsiteX3428" fmla="*/ 12376166 w 13261896"/>
              <a:gd name="connsiteY3428" fmla="*/ 4604766 h 5790485"/>
              <a:gd name="connsiteX3429" fmla="*/ 12452366 w 13261896"/>
              <a:gd name="connsiteY3429" fmla="*/ 4576191 h 5790485"/>
              <a:gd name="connsiteX3430" fmla="*/ 12457129 w 13261896"/>
              <a:gd name="connsiteY3430" fmla="*/ 4590479 h 5790485"/>
              <a:gd name="connsiteX3431" fmla="*/ 1471422 w 13261896"/>
              <a:gd name="connsiteY3431" fmla="*/ 4590479 h 5790485"/>
              <a:gd name="connsiteX3432" fmla="*/ 1471422 w 13261896"/>
              <a:gd name="connsiteY3432" fmla="*/ 4614291 h 5790485"/>
              <a:gd name="connsiteX3433" fmla="*/ 1457135 w 13261896"/>
              <a:gd name="connsiteY3433" fmla="*/ 4604766 h 5790485"/>
              <a:gd name="connsiteX3434" fmla="*/ 1457135 w 13261896"/>
              <a:gd name="connsiteY3434" fmla="*/ 4576191 h 5790485"/>
              <a:gd name="connsiteX3435" fmla="*/ 1471422 w 13261896"/>
              <a:gd name="connsiteY3435" fmla="*/ 4590479 h 5790485"/>
              <a:gd name="connsiteX3436" fmla="*/ 1795224 w 13261896"/>
              <a:gd name="connsiteY3436" fmla="*/ 4619054 h 5790485"/>
              <a:gd name="connsiteX3437" fmla="*/ 1852374 w 13261896"/>
              <a:gd name="connsiteY3437" fmla="*/ 4628579 h 5790485"/>
              <a:gd name="connsiteX3438" fmla="*/ 1928574 w 13261896"/>
              <a:gd name="connsiteY3438" fmla="*/ 4685729 h 5790485"/>
              <a:gd name="connsiteX3439" fmla="*/ 2004727 w 13261896"/>
              <a:gd name="connsiteY3439" fmla="*/ 4738116 h 5790485"/>
              <a:gd name="connsiteX3440" fmla="*/ 2042827 w 13261896"/>
              <a:gd name="connsiteY3440" fmla="*/ 4828604 h 5790485"/>
              <a:gd name="connsiteX3441" fmla="*/ 2247614 w 13261896"/>
              <a:gd name="connsiteY3441" fmla="*/ 4966669 h 5790485"/>
              <a:gd name="connsiteX3442" fmla="*/ 2261902 w 13261896"/>
              <a:gd name="connsiteY3442" fmla="*/ 5014294 h 5790485"/>
              <a:gd name="connsiteX3443" fmla="*/ 2338102 w 13261896"/>
              <a:gd name="connsiteY3443" fmla="*/ 5090494 h 5790485"/>
              <a:gd name="connsiteX3444" fmla="*/ 2423779 w 13261896"/>
              <a:gd name="connsiteY3444" fmla="*/ 5238131 h 5790485"/>
              <a:gd name="connsiteX3445" fmla="*/ 2433304 w 13261896"/>
              <a:gd name="connsiteY3445" fmla="*/ 5228606 h 5790485"/>
              <a:gd name="connsiteX3446" fmla="*/ 2357104 w 13261896"/>
              <a:gd name="connsiteY3446" fmla="*/ 5090494 h 5790485"/>
              <a:gd name="connsiteX3447" fmla="*/ 2276189 w 13261896"/>
              <a:gd name="connsiteY3447" fmla="*/ 5009531 h 5790485"/>
              <a:gd name="connsiteX3448" fmla="*/ 2257139 w 13261896"/>
              <a:gd name="connsiteY3448" fmla="*/ 4952381 h 5790485"/>
              <a:gd name="connsiteX3449" fmla="*/ 2204752 w 13261896"/>
              <a:gd name="connsiteY3449" fmla="*/ 4890516 h 5790485"/>
              <a:gd name="connsiteX3450" fmla="*/ 2285714 w 13261896"/>
              <a:gd name="connsiteY3450" fmla="*/ 4938094 h 5790485"/>
              <a:gd name="connsiteX3451" fmla="*/ 2385679 w 13261896"/>
              <a:gd name="connsiteY3451" fmla="*/ 5028581 h 5790485"/>
              <a:gd name="connsiteX3452" fmla="*/ 2438067 w 13261896"/>
              <a:gd name="connsiteY3452" fmla="*/ 5052394 h 5790485"/>
              <a:gd name="connsiteX3453" fmla="*/ 2399967 w 13261896"/>
              <a:gd name="connsiteY3453" fmla="*/ 5019056 h 5790485"/>
              <a:gd name="connsiteX3454" fmla="*/ 2390442 w 13261896"/>
              <a:gd name="connsiteY3454" fmla="*/ 5000006 h 5790485"/>
              <a:gd name="connsiteX3455" fmla="*/ 2285714 w 13261896"/>
              <a:gd name="connsiteY3455" fmla="*/ 4923806 h 5790485"/>
              <a:gd name="connsiteX3456" fmla="*/ 2214277 w 13261896"/>
              <a:gd name="connsiteY3456" fmla="*/ 4880991 h 5790485"/>
              <a:gd name="connsiteX3457" fmla="*/ 2109502 w 13261896"/>
              <a:gd name="connsiteY3457" fmla="*/ 4847654 h 5790485"/>
              <a:gd name="connsiteX3458" fmla="*/ 2119027 w 13261896"/>
              <a:gd name="connsiteY3458" fmla="*/ 4833366 h 5790485"/>
              <a:gd name="connsiteX3459" fmla="*/ 2180939 w 13261896"/>
              <a:gd name="connsiteY3459" fmla="*/ 4823841 h 5790485"/>
              <a:gd name="connsiteX3460" fmla="*/ 2266664 w 13261896"/>
              <a:gd name="connsiteY3460" fmla="*/ 4833366 h 5790485"/>
              <a:gd name="connsiteX3461" fmla="*/ 2395204 w 13261896"/>
              <a:gd name="connsiteY3461" fmla="*/ 4819079 h 5790485"/>
              <a:gd name="connsiteX3462" fmla="*/ 2533317 w 13261896"/>
              <a:gd name="connsiteY3462" fmla="*/ 4842891 h 5790485"/>
              <a:gd name="connsiteX3463" fmla="*/ 3052382 w 13261896"/>
              <a:gd name="connsiteY3463" fmla="*/ 5100019 h 5790485"/>
              <a:gd name="connsiteX3464" fmla="*/ 3061907 w 13261896"/>
              <a:gd name="connsiteY3464" fmla="*/ 5090494 h 5790485"/>
              <a:gd name="connsiteX3465" fmla="*/ 3004757 w 13261896"/>
              <a:gd name="connsiteY3465" fmla="*/ 5066681 h 5790485"/>
              <a:gd name="connsiteX3466" fmla="*/ 3185684 w 13261896"/>
              <a:gd name="connsiteY3466" fmla="*/ 4900041 h 5790485"/>
              <a:gd name="connsiteX3467" fmla="*/ 3233309 w 13261896"/>
              <a:gd name="connsiteY3467" fmla="*/ 4900041 h 5790485"/>
              <a:gd name="connsiteX3468" fmla="*/ 3304746 w 13261896"/>
              <a:gd name="connsiteY3468" fmla="*/ 4852416 h 5790485"/>
              <a:gd name="connsiteX3469" fmla="*/ 3423809 w 13261896"/>
              <a:gd name="connsiteY3469" fmla="*/ 4823841 h 5790485"/>
              <a:gd name="connsiteX3470" fmla="*/ 3352371 w 13261896"/>
              <a:gd name="connsiteY3470" fmla="*/ 4914329 h 5790485"/>
              <a:gd name="connsiteX3471" fmla="*/ 3319034 w 13261896"/>
              <a:gd name="connsiteY3471" fmla="*/ 4928569 h 5790485"/>
              <a:gd name="connsiteX3472" fmla="*/ 3261884 w 13261896"/>
              <a:gd name="connsiteY3472" fmla="*/ 4985719 h 5790485"/>
              <a:gd name="connsiteX3473" fmla="*/ 3238071 w 13261896"/>
              <a:gd name="connsiteY3473" fmla="*/ 4990481 h 5790485"/>
              <a:gd name="connsiteX3474" fmla="*/ 3204734 w 13261896"/>
              <a:gd name="connsiteY3474" fmla="*/ 5023819 h 5790485"/>
              <a:gd name="connsiteX3475" fmla="*/ 3147584 w 13261896"/>
              <a:gd name="connsiteY3475" fmla="*/ 5057156 h 5790485"/>
              <a:gd name="connsiteX3476" fmla="*/ 3152346 w 13261896"/>
              <a:gd name="connsiteY3476" fmla="*/ 5066681 h 5790485"/>
              <a:gd name="connsiteX3477" fmla="*/ 3228546 w 13261896"/>
              <a:gd name="connsiteY3477" fmla="*/ 5019056 h 5790485"/>
              <a:gd name="connsiteX3478" fmla="*/ 3242834 w 13261896"/>
              <a:gd name="connsiteY3478" fmla="*/ 5019056 h 5790485"/>
              <a:gd name="connsiteX3479" fmla="*/ 3214259 w 13261896"/>
              <a:gd name="connsiteY3479" fmla="*/ 5095256 h 5790485"/>
              <a:gd name="connsiteX3480" fmla="*/ 3280934 w 13261896"/>
              <a:gd name="connsiteY3480" fmla="*/ 4990481 h 5790485"/>
              <a:gd name="connsiteX3481" fmla="*/ 3333321 w 13261896"/>
              <a:gd name="connsiteY3481" fmla="*/ 4942856 h 5790485"/>
              <a:gd name="connsiteX3482" fmla="*/ 3361896 w 13261896"/>
              <a:gd name="connsiteY3482" fmla="*/ 4933331 h 5790485"/>
              <a:gd name="connsiteX3483" fmla="*/ 3390471 w 13261896"/>
              <a:gd name="connsiteY3483" fmla="*/ 4880991 h 5790485"/>
              <a:gd name="connsiteX3484" fmla="*/ 3495199 w 13261896"/>
              <a:gd name="connsiteY3484" fmla="*/ 4804791 h 5790485"/>
              <a:gd name="connsiteX3485" fmla="*/ 3414284 w 13261896"/>
              <a:gd name="connsiteY3485" fmla="*/ 4890516 h 5790485"/>
              <a:gd name="connsiteX3486" fmla="*/ 3433334 w 13261896"/>
              <a:gd name="connsiteY3486" fmla="*/ 4876229 h 5790485"/>
              <a:gd name="connsiteX3487" fmla="*/ 3461909 w 13261896"/>
              <a:gd name="connsiteY3487" fmla="*/ 4876229 h 5790485"/>
              <a:gd name="connsiteX3488" fmla="*/ 3376184 w 13261896"/>
              <a:gd name="connsiteY3488" fmla="*/ 4952381 h 5790485"/>
              <a:gd name="connsiteX3489" fmla="*/ 3328559 w 13261896"/>
              <a:gd name="connsiteY3489" fmla="*/ 5028581 h 5790485"/>
              <a:gd name="connsiteX3490" fmla="*/ 3371421 w 13261896"/>
              <a:gd name="connsiteY3490" fmla="*/ 4995244 h 5790485"/>
              <a:gd name="connsiteX3491" fmla="*/ 3323796 w 13261896"/>
              <a:gd name="connsiteY3491" fmla="*/ 5080969 h 5790485"/>
              <a:gd name="connsiteX3492" fmla="*/ 3328559 w 13261896"/>
              <a:gd name="connsiteY3492" fmla="*/ 5100019 h 5790485"/>
              <a:gd name="connsiteX3493" fmla="*/ 3361896 w 13261896"/>
              <a:gd name="connsiteY3493" fmla="*/ 5076206 h 5790485"/>
              <a:gd name="connsiteX3494" fmla="*/ 3299984 w 13261896"/>
              <a:gd name="connsiteY3494" fmla="*/ 5166694 h 5790485"/>
              <a:gd name="connsiteX3495" fmla="*/ 3347609 w 13261896"/>
              <a:gd name="connsiteY3495" fmla="*/ 5123831 h 5790485"/>
              <a:gd name="connsiteX3496" fmla="*/ 3366659 w 13261896"/>
              <a:gd name="connsiteY3496" fmla="*/ 5147644 h 5790485"/>
              <a:gd name="connsiteX3497" fmla="*/ 3347609 w 13261896"/>
              <a:gd name="connsiteY3497" fmla="*/ 5185744 h 5790485"/>
              <a:gd name="connsiteX3498" fmla="*/ 3376184 w 13261896"/>
              <a:gd name="connsiteY3498" fmla="*/ 5166694 h 5790485"/>
              <a:gd name="connsiteX3499" fmla="*/ 3395234 w 13261896"/>
              <a:gd name="connsiteY3499" fmla="*/ 5190506 h 5790485"/>
              <a:gd name="connsiteX3500" fmla="*/ 3404759 w 13261896"/>
              <a:gd name="connsiteY3500" fmla="*/ 5157169 h 5790485"/>
              <a:gd name="connsiteX3501" fmla="*/ 3433334 w 13261896"/>
              <a:gd name="connsiteY3501" fmla="*/ 5195269 h 5790485"/>
              <a:gd name="connsiteX3502" fmla="*/ 3347609 w 13261896"/>
              <a:gd name="connsiteY3502" fmla="*/ 5204794 h 5790485"/>
              <a:gd name="connsiteX3503" fmla="*/ 2676192 w 13261896"/>
              <a:gd name="connsiteY3503" fmla="*/ 5066681 h 5790485"/>
              <a:gd name="connsiteX3504" fmla="*/ 2528554 w 13261896"/>
              <a:gd name="connsiteY3504" fmla="*/ 5109544 h 5790485"/>
              <a:gd name="connsiteX3505" fmla="*/ 2519029 w 13261896"/>
              <a:gd name="connsiteY3505" fmla="*/ 5185744 h 5790485"/>
              <a:gd name="connsiteX3506" fmla="*/ 2514267 w 13261896"/>
              <a:gd name="connsiteY3506" fmla="*/ 5319046 h 5790485"/>
              <a:gd name="connsiteX3507" fmla="*/ 2347579 w 13261896"/>
              <a:gd name="connsiteY3507" fmla="*/ 5238131 h 5790485"/>
              <a:gd name="connsiteX3508" fmla="*/ 2352342 w 13261896"/>
              <a:gd name="connsiteY3508" fmla="*/ 5228606 h 5790485"/>
              <a:gd name="connsiteX3509" fmla="*/ 2338102 w 13261896"/>
              <a:gd name="connsiteY3509" fmla="*/ 5200031 h 5790485"/>
              <a:gd name="connsiteX3510" fmla="*/ 2333339 w 13261896"/>
              <a:gd name="connsiteY3510" fmla="*/ 5142881 h 5790485"/>
              <a:gd name="connsiteX3511" fmla="*/ 2290477 w 13261896"/>
              <a:gd name="connsiteY3511" fmla="*/ 5066681 h 5790485"/>
              <a:gd name="connsiteX3512" fmla="*/ 2228564 w 13261896"/>
              <a:gd name="connsiteY3512" fmla="*/ 4966669 h 5790485"/>
              <a:gd name="connsiteX3513" fmla="*/ 2223802 w 13261896"/>
              <a:gd name="connsiteY3513" fmla="*/ 4976194 h 5790485"/>
              <a:gd name="connsiteX3514" fmla="*/ 2233327 w 13261896"/>
              <a:gd name="connsiteY3514" fmla="*/ 4995244 h 5790485"/>
              <a:gd name="connsiteX3515" fmla="*/ 2323814 w 13261896"/>
              <a:gd name="connsiteY3515" fmla="*/ 5166694 h 5790485"/>
              <a:gd name="connsiteX3516" fmla="*/ 2323814 w 13261896"/>
              <a:gd name="connsiteY3516" fmla="*/ 5204794 h 5790485"/>
              <a:gd name="connsiteX3517" fmla="*/ 2342817 w 13261896"/>
              <a:gd name="connsiteY3517" fmla="*/ 5238131 h 5790485"/>
              <a:gd name="connsiteX3518" fmla="*/ 1580912 w 13261896"/>
              <a:gd name="connsiteY3518" fmla="*/ 4738116 h 5790485"/>
              <a:gd name="connsiteX3519" fmla="*/ 1609487 w 13261896"/>
              <a:gd name="connsiteY3519" fmla="*/ 4704779 h 5790485"/>
              <a:gd name="connsiteX3520" fmla="*/ 1652349 w 13261896"/>
              <a:gd name="connsiteY3520" fmla="*/ 4680966 h 5790485"/>
              <a:gd name="connsiteX3521" fmla="*/ 1642824 w 13261896"/>
              <a:gd name="connsiteY3521" fmla="*/ 4676204 h 5790485"/>
              <a:gd name="connsiteX3522" fmla="*/ 1571435 w 13261896"/>
              <a:gd name="connsiteY3522" fmla="*/ 4723829 h 5790485"/>
              <a:gd name="connsiteX3523" fmla="*/ 1566672 w 13261896"/>
              <a:gd name="connsiteY3523" fmla="*/ 4676204 h 5790485"/>
              <a:gd name="connsiteX3524" fmla="*/ 1571435 w 13261896"/>
              <a:gd name="connsiteY3524" fmla="*/ 4652391 h 5790485"/>
              <a:gd name="connsiteX3525" fmla="*/ 1647587 w 13261896"/>
              <a:gd name="connsiteY3525" fmla="*/ 4628579 h 5790485"/>
              <a:gd name="connsiteX3526" fmla="*/ 1704737 w 13261896"/>
              <a:gd name="connsiteY3526" fmla="*/ 4571429 h 5790485"/>
              <a:gd name="connsiteX3527" fmla="*/ 1795224 w 13261896"/>
              <a:gd name="connsiteY3527" fmla="*/ 4619054 h 5790485"/>
              <a:gd name="connsiteX3528" fmla="*/ 8657129 w 13261896"/>
              <a:gd name="connsiteY3528" fmla="*/ 4571429 h 5790485"/>
              <a:gd name="connsiteX3529" fmla="*/ 8657129 w 13261896"/>
              <a:gd name="connsiteY3529" fmla="*/ 4600004 h 5790485"/>
              <a:gd name="connsiteX3530" fmla="*/ 8638079 w 13261896"/>
              <a:gd name="connsiteY3530" fmla="*/ 4600004 h 5790485"/>
              <a:gd name="connsiteX3531" fmla="*/ 8638079 w 13261896"/>
              <a:gd name="connsiteY3531" fmla="*/ 4576191 h 5790485"/>
              <a:gd name="connsiteX3532" fmla="*/ 8647604 w 13261896"/>
              <a:gd name="connsiteY3532" fmla="*/ 4566666 h 5790485"/>
              <a:gd name="connsiteX3533" fmla="*/ 8657129 w 13261896"/>
              <a:gd name="connsiteY3533" fmla="*/ 4571429 h 5790485"/>
              <a:gd name="connsiteX3534" fmla="*/ 12628531 w 13261896"/>
              <a:gd name="connsiteY3534" fmla="*/ 4585716 h 5790485"/>
              <a:gd name="connsiteX3535" fmla="*/ 12623816 w 13261896"/>
              <a:gd name="connsiteY3535" fmla="*/ 4571429 h 5790485"/>
              <a:gd name="connsiteX3536" fmla="*/ 12638056 w 13261896"/>
              <a:gd name="connsiteY3536" fmla="*/ 4561904 h 5790485"/>
              <a:gd name="connsiteX3537" fmla="*/ 12628531 w 13261896"/>
              <a:gd name="connsiteY3537" fmla="*/ 4585716 h 5790485"/>
              <a:gd name="connsiteX3538" fmla="*/ 11785711 w 13261896"/>
              <a:gd name="connsiteY3538" fmla="*/ 4614291 h 5790485"/>
              <a:gd name="connsiteX3539" fmla="*/ 11785711 w 13261896"/>
              <a:gd name="connsiteY3539" fmla="*/ 4642866 h 5790485"/>
              <a:gd name="connsiteX3540" fmla="*/ 11771423 w 13261896"/>
              <a:gd name="connsiteY3540" fmla="*/ 4642866 h 5790485"/>
              <a:gd name="connsiteX3541" fmla="*/ 11699986 w 13261896"/>
              <a:gd name="connsiteY3541" fmla="*/ 4595241 h 5790485"/>
              <a:gd name="connsiteX3542" fmla="*/ 11738086 w 13261896"/>
              <a:gd name="connsiteY3542" fmla="*/ 4561904 h 5790485"/>
              <a:gd name="connsiteX3543" fmla="*/ 11785711 w 13261896"/>
              <a:gd name="connsiteY3543" fmla="*/ 4614291 h 5790485"/>
              <a:gd name="connsiteX3544" fmla="*/ 11552348 w 13261896"/>
              <a:gd name="connsiteY3544" fmla="*/ 4561904 h 5790485"/>
              <a:gd name="connsiteX3545" fmla="*/ 11547586 w 13261896"/>
              <a:gd name="connsiteY3545" fmla="*/ 4561904 h 5790485"/>
              <a:gd name="connsiteX3546" fmla="*/ 11552348 w 13261896"/>
              <a:gd name="connsiteY3546" fmla="*/ 4561904 h 5790485"/>
              <a:gd name="connsiteX3547" fmla="*/ 10761869 w 13261896"/>
              <a:gd name="connsiteY3547" fmla="*/ 4614291 h 5790485"/>
              <a:gd name="connsiteX3548" fmla="*/ 10761869 w 13261896"/>
              <a:gd name="connsiteY3548" fmla="*/ 4633341 h 5790485"/>
              <a:gd name="connsiteX3549" fmla="*/ 10709529 w 13261896"/>
              <a:gd name="connsiteY3549" fmla="*/ 4609529 h 5790485"/>
              <a:gd name="connsiteX3550" fmla="*/ 10676192 w 13261896"/>
              <a:gd name="connsiteY3550" fmla="*/ 4557141 h 5790485"/>
              <a:gd name="connsiteX3551" fmla="*/ 10761869 w 13261896"/>
              <a:gd name="connsiteY3551" fmla="*/ 4614291 h 5790485"/>
              <a:gd name="connsiteX3552" fmla="*/ 11785711 w 13261896"/>
              <a:gd name="connsiteY3552" fmla="*/ 4585716 h 5790485"/>
              <a:gd name="connsiteX3553" fmla="*/ 11766661 w 13261896"/>
              <a:gd name="connsiteY3553" fmla="*/ 4561904 h 5790485"/>
              <a:gd name="connsiteX3554" fmla="*/ 11785711 w 13261896"/>
              <a:gd name="connsiteY3554" fmla="*/ 4547616 h 5790485"/>
              <a:gd name="connsiteX3555" fmla="*/ 11785711 w 13261896"/>
              <a:gd name="connsiteY3555" fmla="*/ 4585716 h 5790485"/>
              <a:gd name="connsiteX3556" fmla="*/ 12880944 w 13261896"/>
              <a:gd name="connsiteY3556" fmla="*/ 4566666 h 5790485"/>
              <a:gd name="connsiteX3557" fmla="*/ 12847606 w 13261896"/>
              <a:gd name="connsiteY3557" fmla="*/ 4609529 h 5790485"/>
              <a:gd name="connsiteX3558" fmla="*/ 12799981 w 13261896"/>
              <a:gd name="connsiteY3558" fmla="*/ 4585716 h 5790485"/>
              <a:gd name="connsiteX3559" fmla="*/ 12766644 w 13261896"/>
              <a:gd name="connsiteY3559" fmla="*/ 4595241 h 5790485"/>
              <a:gd name="connsiteX3560" fmla="*/ 12690444 w 13261896"/>
              <a:gd name="connsiteY3560" fmla="*/ 4557141 h 5790485"/>
              <a:gd name="connsiteX3561" fmla="*/ 12747594 w 13261896"/>
              <a:gd name="connsiteY3561" fmla="*/ 4571429 h 5790485"/>
              <a:gd name="connsiteX3562" fmla="*/ 12814269 w 13261896"/>
              <a:gd name="connsiteY3562" fmla="*/ 4557141 h 5790485"/>
              <a:gd name="connsiteX3563" fmla="*/ 12857131 w 13261896"/>
              <a:gd name="connsiteY3563" fmla="*/ 4538091 h 5790485"/>
              <a:gd name="connsiteX3564" fmla="*/ 12880944 w 13261896"/>
              <a:gd name="connsiteY3564" fmla="*/ 4566666 h 5790485"/>
              <a:gd name="connsiteX3565" fmla="*/ 12647581 w 13261896"/>
              <a:gd name="connsiteY3565" fmla="*/ 4547616 h 5790485"/>
              <a:gd name="connsiteX3566" fmla="*/ 12609529 w 13261896"/>
              <a:gd name="connsiteY3566" fmla="*/ 4580954 h 5790485"/>
              <a:gd name="connsiteX3567" fmla="*/ 12628531 w 13261896"/>
              <a:gd name="connsiteY3567" fmla="*/ 4604766 h 5790485"/>
              <a:gd name="connsiteX3568" fmla="*/ 12671394 w 13261896"/>
              <a:gd name="connsiteY3568" fmla="*/ 4580954 h 5790485"/>
              <a:gd name="connsiteX3569" fmla="*/ 12709494 w 13261896"/>
              <a:gd name="connsiteY3569" fmla="*/ 4585716 h 5790485"/>
              <a:gd name="connsiteX3570" fmla="*/ 12714256 w 13261896"/>
              <a:gd name="connsiteY3570" fmla="*/ 4595241 h 5790485"/>
              <a:gd name="connsiteX3571" fmla="*/ 12704731 w 13261896"/>
              <a:gd name="connsiteY3571" fmla="*/ 4609529 h 5790485"/>
              <a:gd name="connsiteX3572" fmla="*/ 12728544 w 13261896"/>
              <a:gd name="connsiteY3572" fmla="*/ 4600004 h 5790485"/>
              <a:gd name="connsiteX3573" fmla="*/ 12723781 w 13261896"/>
              <a:gd name="connsiteY3573" fmla="*/ 4623816 h 5790485"/>
              <a:gd name="connsiteX3574" fmla="*/ 12733306 w 13261896"/>
              <a:gd name="connsiteY3574" fmla="*/ 4614291 h 5790485"/>
              <a:gd name="connsiteX3575" fmla="*/ 12742831 w 13261896"/>
              <a:gd name="connsiteY3575" fmla="*/ 4638104 h 5790485"/>
              <a:gd name="connsiteX3576" fmla="*/ 12723781 w 13261896"/>
              <a:gd name="connsiteY3576" fmla="*/ 4666679 h 5790485"/>
              <a:gd name="connsiteX3577" fmla="*/ 12614291 w 13261896"/>
              <a:gd name="connsiteY3577" fmla="*/ 4780979 h 5790485"/>
              <a:gd name="connsiteX3578" fmla="*/ 12571429 w 13261896"/>
              <a:gd name="connsiteY3578" fmla="*/ 4800029 h 5790485"/>
              <a:gd name="connsiteX3579" fmla="*/ 12495229 w 13261896"/>
              <a:gd name="connsiteY3579" fmla="*/ 4861941 h 5790485"/>
              <a:gd name="connsiteX3580" fmla="*/ 12528566 w 13261896"/>
              <a:gd name="connsiteY3580" fmla="*/ 4785741 h 5790485"/>
              <a:gd name="connsiteX3581" fmla="*/ 12600004 w 13261896"/>
              <a:gd name="connsiteY3581" fmla="*/ 4671441 h 5790485"/>
              <a:gd name="connsiteX3582" fmla="*/ 12533329 w 13261896"/>
              <a:gd name="connsiteY3582" fmla="*/ 4742879 h 5790485"/>
              <a:gd name="connsiteX3583" fmla="*/ 12547616 w 13261896"/>
              <a:gd name="connsiteY3583" fmla="*/ 4666679 h 5790485"/>
              <a:gd name="connsiteX3584" fmla="*/ 12538091 w 13261896"/>
              <a:gd name="connsiteY3584" fmla="*/ 4652391 h 5790485"/>
              <a:gd name="connsiteX3585" fmla="*/ 12495229 w 13261896"/>
              <a:gd name="connsiteY3585" fmla="*/ 4614291 h 5790485"/>
              <a:gd name="connsiteX3586" fmla="*/ 12471416 w 13261896"/>
              <a:gd name="connsiteY3586" fmla="*/ 4619054 h 5790485"/>
              <a:gd name="connsiteX3587" fmla="*/ 12466654 w 13261896"/>
              <a:gd name="connsiteY3587" fmla="*/ 4604766 h 5790485"/>
              <a:gd name="connsiteX3588" fmla="*/ 12557141 w 13261896"/>
              <a:gd name="connsiteY3588" fmla="*/ 4542854 h 5790485"/>
              <a:gd name="connsiteX3589" fmla="*/ 12571429 w 13261896"/>
              <a:gd name="connsiteY3589" fmla="*/ 4542854 h 5790485"/>
              <a:gd name="connsiteX3590" fmla="*/ 12576191 w 13261896"/>
              <a:gd name="connsiteY3590" fmla="*/ 4590479 h 5790485"/>
              <a:gd name="connsiteX3591" fmla="*/ 12614291 w 13261896"/>
              <a:gd name="connsiteY3591" fmla="*/ 4538091 h 5790485"/>
              <a:gd name="connsiteX3592" fmla="*/ 12647581 w 13261896"/>
              <a:gd name="connsiteY3592" fmla="*/ 4547616 h 5790485"/>
              <a:gd name="connsiteX3593" fmla="*/ 11933300 w 13261896"/>
              <a:gd name="connsiteY3593" fmla="*/ 4576191 h 5790485"/>
              <a:gd name="connsiteX3594" fmla="*/ 11876150 w 13261896"/>
              <a:gd name="connsiteY3594" fmla="*/ 4647629 h 5790485"/>
              <a:gd name="connsiteX3595" fmla="*/ 11895200 w 13261896"/>
              <a:gd name="connsiteY3595" fmla="*/ 4690491 h 5790485"/>
              <a:gd name="connsiteX3596" fmla="*/ 11928538 w 13261896"/>
              <a:gd name="connsiteY3596" fmla="*/ 4719066 h 5790485"/>
              <a:gd name="connsiteX3597" fmla="*/ 11980925 w 13261896"/>
              <a:gd name="connsiteY3597" fmla="*/ 4790504 h 5790485"/>
              <a:gd name="connsiteX3598" fmla="*/ 11871388 w 13261896"/>
              <a:gd name="connsiteY3598" fmla="*/ 4652391 h 5790485"/>
              <a:gd name="connsiteX3599" fmla="*/ 11914250 w 13261896"/>
              <a:gd name="connsiteY3599" fmla="*/ 4538091 h 5790485"/>
              <a:gd name="connsiteX3600" fmla="*/ 11933300 w 13261896"/>
              <a:gd name="connsiteY3600" fmla="*/ 4576191 h 5790485"/>
              <a:gd name="connsiteX3601" fmla="*/ 1419035 w 13261896"/>
              <a:gd name="connsiteY3601" fmla="*/ 4538091 h 5790485"/>
              <a:gd name="connsiteX3602" fmla="*/ 1438085 w 13261896"/>
              <a:gd name="connsiteY3602" fmla="*/ 4909566 h 5790485"/>
              <a:gd name="connsiteX3603" fmla="*/ 1333310 w 13261896"/>
              <a:gd name="connsiteY3603" fmla="*/ 4909566 h 5790485"/>
              <a:gd name="connsiteX3604" fmla="*/ 1333310 w 13261896"/>
              <a:gd name="connsiteY3604" fmla="*/ 4833366 h 5790485"/>
              <a:gd name="connsiteX3605" fmla="*/ 1390460 w 13261896"/>
              <a:gd name="connsiteY3605" fmla="*/ 4833366 h 5790485"/>
              <a:gd name="connsiteX3606" fmla="*/ 1390460 w 13261896"/>
              <a:gd name="connsiteY3606" fmla="*/ 4695254 h 5790485"/>
              <a:gd name="connsiteX3607" fmla="*/ 1352360 w 13261896"/>
              <a:gd name="connsiteY3607" fmla="*/ 4671441 h 5790485"/>
              <a:gd name="connsiteX3608" fmla="*/ 1314260 w 13261896"/>
              <a:gd name="connsiteY3608" fmla="*/ 4695254 h 5790485"/>
              <a:gd name="connsiteX3609" fmla="*/ 1271397 w 13261896"/>
              <a:gd name="connsiteY3609" fmla="*/ 4747641 h 5790485"/>
              <a:gd name="connsiteX3610" fmla="*/ 1223772 w 13261896"/>
              <a:gd name="connsiteY3610" fmla="*/ 4661916 h 5790485"/>
              <a:gd name="connsiteX3611" fmla="*/ 1176195 w 13261896"/>
              <a:gd name="connsiteY3611" fmla="*/ 4685729 h 5790485"/>
              <a:gd name="connsiteX3612" fmla="*/ 1176195 w 13261896"/>
              <a:gd name="connsiteY3612" fmla="*/ 4847654 h 5790485"/>
              <a:gd name="connsiteX3613" fmla="*/ 1166670 w 13261896"/>
              <a:gd name="connsiteY3613" fmla="*/ 4761929 h 5790485"/>
              <a:gd name="connsiteX3614" fmla="*/ 1171432 w 13261896"/>
              <a:gd name="connsiteY3614" fmla="*/ 4700016 h 5790485"/>
              <a:gd name="connsiteX3615" fmla="*/ 1157145 w 13261896"/>
              <a:gd name="connsiteY3615" fmla="*/ 4695254 h 5790485"/>
              <a:gd name="connsiteX3616" fmla="*/ 1119045 w 13261896"/>
              <a:gd name="connsiteY3616" fmla="*/ 4738116 h 5790485"/>
              <a:gd name="connsiteX3617" fmla="*/ 1080945 w 13261896"/>
              <a:gd name="connsiteY3617" fmla="*/ 4666679 h 5790485"/>
              <a:gd name="connsiteX3618" fmla="*/ 1042845 w 13261896"/>
              <a:gd name="connsiteY3618" fmla="*/ 4690491 h 5790485"/>
              <a:gd name="connsiteX3619" fmla="*/ 1042845 w 13261896"/>
              <a:gd name="connsiteY3619" fmla="*/ 4833366 h 5790485"/>
              <a:gd name="connsiteX3620" fmla="*/ 1071420 w 13261896"/>
              <a:gd name="connsiteY3620" fmla="*/ 4833366 h 5790485"/>
              <a:gd name="connsiteX3621" fmla="*/ 1009507 w 13261896"/>
              <a:gd name="connsiteY3621" fmla="*/ 4904804 h 5790485"/>
              <a:gd name="connsiteX3622" fmla="*/ 1038082 w 13261896"/>
              <a:gd name="connsiteY3622" fmla="*/ 4538091 h 5790485"/>
              <a:gd name="connsiteX3623" fmla="*/ 1419035 w 13261896"/>
              <a:gd name="connsiteY3623" fmla="*/ 4538091 h 5790485"/>
              <a:gd name="connsiteX3624" fmla="*/ 11095244 w 13261896"/>
              <a:gd name="connsiteY3624" fmla="*/ 4600004 h 5790485"/>
              <a:gd name="connsiteX3625" fmla="*/ 11061906 w 13261896"/>
              <a:gd name="connsiteY3625" fmla="*/ 4652391 h 5790485"/>
              <a:gd name="connsiteX3626" fmla="*/ 11047619 w 13261896"/>
              <a:gd name="connsiteY3626" fmla="*/ 4638104 h 5790485"/>
              <a:gd name="connsiteX3627" fmla="*/ 10999994 w 13261896"/>
              <a:gd name="connsiteY3627" fmla="*/ 4728591 h 5790485"/>
              <a:gd name="connsiteX3628" fmla="*/ 11061906 w 13261896"/>
              <a:gd name="connsiteY3628" fmla="*/ 4823841 h 5790485"/>
              <a:gd name="connsiteX3629" fmla="*/ 11047619 w 13261896"/>
              <a:gd name="connsiteY3629" fmla="*/ 4838129 h 5790485"/>
              <a:gd name="connsiteX3630" fmla="*/ 11033331 w 13261896"/>
              <a:gd name="connsiteY3630" fmla="*/ 4823841 h 5790485"/>
              <a:gd name="connsiteX3631" fmla="*/ 11019044 w 13261896"/>
              <a:gd name="connsiteY3631" fmla="*/ 4833366 h 5790485"/>
              <a:gd name="connsiteX3632" fmla="*/ 10990469 w 13261896"/>
              <a:gd name="connsiteY3632" fmla="*/ 4785741 h 5790485"/>
              <a:gd name="connsiteX3633" fmla="*/ 10990469 w 13261896"/>
              <a:gd name="connsiteY3633" fmla="*/ 4533376 h 5790485"/>
              <a:gd name="connsiteX3634" fmla="*/ 11095244 w 13261896"/>
              <a:gd name="connsiteY3634" fmla="*/ 4600004 h 5790485"/>
              <a:gd name="connsiteX3635" fmla="*/ 10966656 w 13261896"/>
              <a:gd name="connsiteY3635" fmla="*/ 4776216 h 5790485"/>
              <a:gd name="connsiteX3636" fmla="*/ 10938081 w 13261896"/>
              <a:gd name="connsiteY3636" fmla="*/ 4761929 h 5790485"/>
              <a:gd name="connsiteX3637" fmla="*/ 10923794 w 13261896"/>
              <a:gd name="connsiteY3637" fmla="*/ 4685729 h 5790485"/>
              <a:gd name="connsiteX3638" fmla="*/ 10904744 w 13261896"/>
              <a:gd name="connsiteY3638" fmla="*/ 4719066 h 5790485"/>
              <a:gd name="connsiteX3639" fmla="*/ 10857119 w 13261896"/>
              <a:gd name="connsiteY3639" fmla="*/ 4752404 h 5790485"/>
              <a:gd name="connsiteX3640" fmla="*/ 10780919 w 13261896"/>
              <a:gd name="connsiteY3640" fmla="*/ 4590479 h 5790485"/>
              <a:gd name="connsiteX3641" fmla="*/ 10771394 w 13261896"/>
              <a:gd name="connsiteY3641" fmla="*/ 4604766 h 5790485"/>
              <a:gd name="connsiteX3642" fmla="*/ 10695242 w 13261896"/>
              <a:gd name="connsiteY3642" fmla="*/ 4552379 h 5790485"/>
              <a:gd name="connsiteX3643" fmla="*/ 10966656 w 13261896"/>
              <a:gd name="connsiteY3643" fmla="*/ 4528614 h 5790485"/>
              <a:gd name="connsiteX3644" fmla="*/ 10966656 w 13261896"/>
              <a:gd name="connsiteY3644" fmla="*/ 4776216 h 5790485"/>
              <a:gd name="connsiteX3645" fmla="*/ 12366641 w 13261896"/>
              <a:gd name="connsiteY3645" fmla="*/ 4695254 h 5790485"/>
              <a:gd name="connsiteX3646" fmla="*/ 12376166 w 13261896"/>
              <a:gd name="connsiteY3646" fmla="*/ 4652391 h 5790485"/>
              <a:gd name="connsiteX3647" fmla="*/ 12280916 w 13261896"/>
              <a:gd name="connsiteY3647" fmla="*/ 4600004 h 5790485"/>
              <a:gd name="connsiteX3648" fmla="*/ 12276154 w 13261896"/>
              <a:gd name="connsiteY3648" fmla="*/ 4580954 h 5790485"/>
              <a:gd name="connsiteX3649" fmla="*/ 12242863 w 13261896"/>
              <a:gd name="connsiteY3649" fmla="*/ 4533376 h 5790485"/>
              <a:gd name="connsiteX3650" fmla="*/ 12399979 w 13261896"/>
              <a:gd name="connsiteY3650" fmla="*/ 4666679 h 5790485"/>
              <a:gd name="connsiteX3651" fmla="*/ 12366641 w 13261896"/>
              <a:gd name="connsiteY3651" fmla="*/ 4695254 h 5790485"/>
              <a:gd name="connsiteX3652" fmla="*/ 11209496 w 13261896"/>
              <a:gd name="connsiteY3652" fmla="*/ 4509564 h 5790485"/>
              <a:gd name="connsiteX3653" fmla="*/ 11366658 w 13261896"/>
              <a:gd name="connsiteY3653" fmla="*/ 4528614 h 5790485"/>
              <a:gd name="connsiteX3654" fmla="*/ 11342846 w 13261896"/>
              <a:gd name="connsiteY3654" fmla="*/ 4542854 h 5790485"/>
              <a:gd name="connsiteX3655" fmla="*/ 11290458 w 13261896"/>
              <a:gd name="connsiteY3655" fmla="*/ 4519089 h 5790485"/>
              <a:gd name="connsiteX3656" fmla="*/ 11252359 w 13261896"/>
              <a:gd name="connsiteY3656" fmla="*/ 4519089 h 5790485"/>
              <a:gd name="connsiteX3657" fmla="*/ 11157109 w 13261896"/>
              <a:gd name="connsiteY3657" fmla="*/ 4585716 h 5790485"/>
              <a:gd name="connsiteX3658" fmla="*/ 11204734 w 13261896"/>
              <a:gd name="connsiteY3658" fmla="*/ 4623816 h 5790485"/>
              <a:gd name="connsiteX3659" fmla="*/ 11223784 w 13261896"/>
              <a:gd name="connsiteY3659" fmla="*/ 4642866 h 5790485"/>
              <a:gd name="connsiteX3660" fmla="*/ 11252359 w 13261896"/>
              <a:gd name="connsiteY3660" fmla="*/ 4657154 h 5790485"/>
              <a:gd name="connsiteX3661" fmla="*/ 11309508 w 13261896"/>
              <a:gd name="connsiteY3661" fmla="*/ 4638104 h 5790485"/>
              <a:gd name="connsiteX3662" fmla="*/ 11328558 w 13261896"/>
              <a:gd name="connsiteY3662" fmla="*/ 4609529 h 5790485"/>
              <a:gd name="connsiteX3663" fmla="*/ 11338083 w 13261896"/>
              <a:gd name="connsiteY3663" fmla="*/ 4576191 h 5790485"/>
              <a:gd name="connsiteX3664" fmla="*/ 11271408 w 13261896"/>
              <a:gd name="connsiteY3664" fmla="*/ 4538091 h 5790485"/>
              <a:gd name="connsiteX3665" fmla="*/ 11199971 w 13261896"/>
              <a:gd name="connsiteY3665" fmla="*/ 4576191 h 5790485"/>
              <a:gd name="connsiteX3666" fmla="*/ 11261883 w 13261896"/>
              <a:gd name="connsiteY3666" fmla="*/ 4623816 h 5790485"/>
              <a:gd name="connsiteX3667" fmla="*/ 11304746 w 13261896"/>
              <a:gd name="connsiteY3667" fmla="*/ 4585716 h 5790485"/>
              <a:gd name="connsiteX3668" fmla="*/ 11271408 w 13261896"/>
              <a:gd name="connsiteY3668" fmla="*/ 4561904 h 5790485"/>
              <a:gd name="connsiteX3669" fmla="*/ 11247596 w 13261896"/>
              <a:gd name="connsiteY3669" fmla="*/ 4580954 h 5790485"/>
              <a:gd name="connsiteX3670" fmla="*/ 11261883 w 13261896"/>
              <a:gd name="connsiteY3670" fmla="*/ 4604766 h 5790485"/>
              <a:gd name="connsiteX3671" fmla="*/ 11276171 w 13261896"/>
              <a:gd name="connsiteY3671" fmla="*/ 4595241 h 5790485"/>
              <a:gd name="connsiteX3672" fmla="*/ 11261883 w 13261896"/>
              <a:gd name="connsiteY3672" fmla="*/ 4576191 h 5790485"/>
              <a:gd name="connsiteX3673" fmla="*/ 11285696 w 13261896"/>
              <a:gd name="connsiteY3673" fmla="*/ 4576191 h 5790485"/>
              <a:gd name="connsiteX3674" fmla="*/ 11290458 w 13261896"/>
              <a:gd name="connsiteY3674" fmla="*/ 4585716 h 5790485"/>
              <a:gd name="connsiteX3675" fmla="*/ 11261883 w 13261896"/>
              <a:gd name="connsiteY3675" fmla="*/ 4614291 h 5790485"/>
              <a:gd name="connsiteX3676" fmla="*/ 11214259 w 13261896"/>
              <a:gd name="connsiteY3676" fmla="*/ 4576191 h 5790485"/>
              <a:gd name="connsiteX3677" fmla="*/ 11271408 w 13261896"/>
              <a:gd name="connsiteY3677" fmla="*/ 4552379 h 5790485"/>
              <a:gd name="connsiteX3678" fmla="*/ 11323796 w 13261896"/>
              <a:gd name="connsiteY3678" fmla="*/ 4571429 h 5790485"/>
              <a:gd name="connsiteX3679" fmla="*/ 11319033 w 13261896"/>
              <a:gd name="connsiteY3679" fmla="*/ 4609529 h 5790485"/>
              <a:gd name="connsiteX3680" fmla="*/ 11247596 w 13261896"/>
              <a:gd name="connsiteY3680" fmla="*/ 4642866 h 5790485"/>
              <a:gd name="connsiteX3681" fmla="*/ 11176159 w 13261896"/>
              <a:gd name="connsiteY3681" fmla="*/ 4595241 h 5790485"/>
              <a:gd name="connsiteX3682" fmla="*/ 11171396 w 13261896"/>
              <a:gd name="connsiteY3682" fmla="*/ 4580954 h 5790485"/>
              <a:gd name="connsiteX3683" fmla="*/ 11209496 w 13261896"/>
              <a:gd name="connsiteY3683" fmla="*/ 4538091 h 5790485"/>
              <a:gd name="connsiteX3684" fmla="*/ 11276171 w 13261896"/>
              <a:gd name="connsiteY3684" fmla="*/ 4528614 h 5790485"/>
              <a:gd name="connsiteX3685" fmla="*/ 11342846 w 13261896"/>
              <a:gd name="connsiteY3685" fmla="*/ 4557141 h 5790485"/>
              <a:gd name="connsiteX3686" fmla="*/ 11385708 w 13261896"/>
              <a:gd name="connsiteY3686" fmla="*/ 4533376 h 5790485"/>
              <a:gd name="connsiteX3687" fmla="*/ 11457146 w 13261896"/>
              <a:gd name="connsiteY3687" fmla="*/ 4552379 h 5790485"/>
              <a:gd name="connsiteX3688" fmla="*/ 11352371 w 13261896"/>
              <a:gd name="connsiteY3688" fmla="*/ 4657154 h 5790485"/>
              <a:gd name="connsiteX3689" fmla="*/ 11419046 w 13261896"/>
              <a:gd name="connsiteY3689" fmla="*/ 4752404 h 5790485"/>
              <a:gd name="connsiteX3690" fmla="*/ 11495198 w 13261896"/>
              <a:gd name="connsiteY3690" fmla="*/ 4671441 h 5790485"/>
              <a:gd name="connsiteX3691" fmla="*/ 11533298 w 13261896"/>
              <a:gd name="connsiteY3691" fmla="*/ 4638104 h 5790485"/>
              <a:gd name="connsiteX3692" fmla="*/ 11571398 w 13261896"/>
              <a:gd name="connsiteY3692" fmla="*/ 4671441 h 5790485"/>
              <a:gd name="connsiteX3693" fmla="*/ 11533298 w 13261896"/>
              <a:gd name="connsiteY3693" fmla="*/ 4709541 h 5790485"/>
              <a:gd name="connsiteX3694" fmla="*/ 11514248 w 13261896"/>
              <a:gd name="connsiteY3694" fmla="*/ 4704779 h 5790485"/>
              <a:gd name="connsiteX3695" fmla="*/ 11514248 w 13261896"/>
              <a:gd name="connsiteY3695" fmla="*/ 4671441 h 5790485"/>
              <a:gd name="connsiteX3696" fmla="*/ 11538061 w 13261896"/>
              <a:gd name="connsiteY3696" fmla="*/ 4666679 h 5790485"/>
              <a:gd name="connsiteX3697" fmla="*/ 11542823 w 13261896"/>
              <a:gd name="connsiteY3697" fmla="*/ 4676204 h 5790485"/>
              <a:gd name="connsiteX3698" fmla="*/ 11528536 w 13261896"/>
              <a:gd name="connsiteY3698" fmla="*/ 4695254 h 5790485"/>
              <a:gd name="connsiteX3699" fmla="*/ 11538061 w 13261896"/>
              <a:gd name="connsiteY3699" fmla="*/ 4700016 h 5790485"/>
              <a:gd name="connsiteX3700" fmla="*/ 11557111 w 13261896"/>
              <a:gd name="connsiteY3700" fmla="*/ 4676204 h 5790485"/>
              <a:gd name="connsiteX3701" fmla="*/ 11533298 w 13261896"/>
              <a:gd name="connsiteY3701" fmla="*/ 4652391 h 5790485"/>
              <a:gd name="connsiteX3702" fmla="*/ 11499961 w 13261896"/>
              <a:gd name="connsiteY3702" fmla="*/ 4685729 h 5790485"/>
              <a:gd name="connsiteX3703" fmla="*/ 11533298 w 13261896"/>
              <a:gd name="connsiteY3703" fmla="*/ 4719066 h 5790485"/>
              <a:gd name="connsiteX3704" fmla="*/ 11585686 w 13261896"/>
              <a:gd name="connsiteY3704" fmla="*/ 4676204 h 5790485"/>
              <a:gd name="connsiteX3705" fmla="*/ 11614261 w 13261896"/>
              <a:gd name="connsiteY3705" fmla="*/ 4695254 h 5790485"/>
              <a:gd name="connsiteX3706" fmla="*/ 11652361 w 13261896"/>
              <a:gd name="connsiteY3706" fmla="*/ 4647629 h 5790485"/>
              <a:gd name="connsiteX3707" fmla="*/ 11609498 w 13261896"/>
              <a:gd name="connsiteY3707" fmla="*/ 4614291 h 5790485"/>
              <a:gd name="connsiteX3708" fmla="*/ 11566636 w 13261896"/>
              <a:gd name="connsiteY3708" fmla="*/ 4628579 h 5790485"/>
              <a:gd name="connsiteX3709" fmla="*/ 11495198 w 13261896"/>
              <a:gd name="connsiteY3709" fmla="*/ 4642866 h 5790485"/>
              <a:gd name="connsiteX3710" fmla="*/ 11476196 w 13261896"/>
              <a:gd name="connsiteY3710" fmla="*/ 4619054 h 5790485"/>
              <a:gd name="connsiteX3711" fmla="*/ 11438096 w 13261896"/>
              <a:gd name="connsiteY3711" fmla="*/ 4600004 h 5790485"/>
              <a:gd name="connsiteX3712" fmla="*/ 11380946 w 13261896"/>
              <a:gd name="connsiteY3712" fmla="*/ 4666679 h 5790485"/>
              <a:gd name="connsiteX3713" fmla="*/ 11419046 w 13261896"/>
              <a:gd name="connsiteY3713" fmla="*/ 4714304 h 5790485"/>
              <a:gd name="connsiteX3714" fmla="*/ 11471433 w 13261896"/>
              <a:gd name="connsiteY3714" fmla="*/ 4666679 h 5790485"/>
              <a:gd name="connsiteX3715" fmla="*/ 11447621 w 13261896"/>
              <a:gd name="connsiteY3715" fmla="*/ 4633341 h 5790485"/>
              <a:gd name="connsiteX3716" fmla="*/ 11423808 w 13261896"/>
              <a:gd name="connsiteY3716" fmla="*/ 4633341 h 5790485"/>
              <a:gd name="connsiteX3717" fmla="*/ 11414283 w 13261896"/>
              <a:gd name="connsiteY3717" fmla="*/ 4642866 h 5790485"/>
              <a:gd name="connsiteX3718" fmla="*/ 11423808 w 13261896"/>
              <a:gd name="connsiteY3718" fmla="*/ 4647629 h 5790485"/>
              <a:gd name="connsiteX3719" fmla="*/ 11438096 w 13261896"/>
              <a:gd name="connsiteY3719" fmla="*/ 4647629 h 5790485"/>
              <a:gd name="connsiteX3720" fmla="*/ 11457146 w 13261896"/>
              <a:gd name="connsiteY3720" fmla="*/ 4666679 h 5790485"/>
              <a:gd name="connsiteX3721" fmla="*/ 11419046 w 13261896"/>
              <a:gd name="connsiteY3721" fmla="*/ 4700016 h 5790485"/>
              <a:gd name="connsiteX3722" fmla="*/ 11395233 w 13261896"/>
              <a:gd name="connsiteY3722" fmla="*/ 4661916 h 5790485"/>
              <a:gd name="connsiteX3723" fmla="*/ 11438096 w 13261896"/>
              <a:gd name="connsiteY3723" fmla="*/ 4614291 h 5790485"/>
              <a:gd name="connsiteX3724" fmla="*/ 11480958 w 13261896"/>
              <a:gd name="connsiteY3724" fmla="*/ 4671441 h 5790485"/>
              <a:gd name="connsiteX3725" fmla="*/ 11419046 w 13261896"/>
              <a:gd name="connsiteY3725" fmla="*/ 4738116 h 5790485"/>
              <a:gd name="connsiteX3726" fmla="*/ 11366658 w 13261896"/>
              <a:gd name="connsiteY3726" fmla="*/ 4657154 h 5790485"/>
              <a:gd name="connsiteX3727" fmla="*/ 11480958 w 13261896"/>
              <a:gd name="connsiteY3727" fmla="*/ 4557141 h 5790485"/>
              <a:gd name="connsiteX3728" fmla="*/ 11838098 w 13261896"/>
              <a:gd name="connsiteY3728" fmla="*/ 4680966 h 5790485"/>
              <a:gd name="connsiteX3729" fmla="*/ 11766661 w 13261896"/>
              <a:gd name="connsiteY3729" fmla="*/ 4666679 h 5790485"/>
              <a:gd name="connsiteX3730" fmla="*/ 11699986 w 13261896"/>
              <a:gd name="connsiteY3730" fmla="*/ 4680966 h 5790485"/>
              <a:gd name="connsiteX3731" fmla="*/ 11571398 w 13261896"/>
              <a:gd name="connsiteY3731" fmla="*/ 4776216 h 5790485"/>
              <a:gd name="connsiteX3732" fmla="*/ 11619023 w 13261896"/>
              <a:gd name="connsiteY3732" fmla="*/ 4819079 h 5790485"/>
              <a:gd name="connsiteX3733" fmla="*/ 11490436 w 13261896"/>
              <a:gd name="connsiteY3733" fmla="*/ 4857179 h 5790485"/>
              <a:gd name="connsiteX3734" fmla="*/ 11461908 w 13261896"/>
              <a:gd name="connsiteY3734" fmla="*/ 4833366 h 5790485"/>
              <a:gd name="connsiteX3735" fmla="*/ 11480958 w 13261896"/>
              <a:gd name="connsiteY3735" fmla="*/ 4809554 h 5790485"/>
              <a:gd name="connsiteX3736" fmla="*/ 11357133 w 13261896"/>
              <a:gd name="connsiteY3736" fmla="*/ 4785741 h 5790485"/>
              <a:gd name="connsiteX3737" fmla="*/ 11304746 w 13261896"/>
              <a:gd name="connsiteY3737" fmla="*/ 4795266 h 5790485"/>
              <a:gd name="connsiteX3738" fmla="*/ 11338083 w 13261896"/>
              <a:gd name="connsiteY3738" fmla="*/ 4714304 h 5790485"/>
              <a:gd name="connsiteX3739" fmla="*/ 11319033 w 13261896"/>
              <a:gd name="connsiteY3739" fmla="*/ 4723829 h 5790485"/>
              <a:gd name="connsiteX3740" fmla="*/ 11342846 w 13261896"/>
              <a:gd name="connsiteY3740" fmla="*/ 4642866 h 5790485"/>
              <a:gd name="connsiteX3741" fmla="*/ 11252359 w 13261896"/>
              <a:gd name="connsiteY3741" fmla="*/ 4695254 h 5790485"/>
              <a:gd name="connsiteX3742" fmla="*/ 11152346 w 13261896"/>
              <a:gd name="connsiteY3742" fmla="*/ 4795266 h 5790485"/>
              <a:gd name="connsiteX3743" fmla="*/ 11114246 w 13261896"/>
              <a:gd name="connsiteY3743" fmla="*/ 4790504 h 5790485"/>
              <a:gd name="connsiteX3744" fmla="*/ 11214259 w 13261896"/>
              <a:gd name="connsiteY3744" fmla="*/ 4671441 h 5790485"/>
              <a:gd name="connsiteX3745" fmla="*/ 11209496 w 13261896"/>
              <a:gd name="connsiteY3745" fmla="*/ 4714304 h 5790485"/>
              <a:gd name="connsiteX3746" fmla="*/ 11228546 w 13261896"/>
              <a:gd name="connsiteY3746" fmla="*/ 4680966 h 5790485"/>
              <a:gd name="connsiteX3747" fmla="*/ 11228546 w 13261896"/>
              <a:gd name="connsiteY3747" fmla="*/ 4666679 h 5790485"/>
              <a:gd name="connsiteX3748" fmla="*/ 11214259 w 13261896"/>
              <a:gd name="connsiteY3748" fmla="*/ 4661916 h 5790485"/>
              <a:gd name="connsiteX3749" fmla="*/ 11171396 w 13261896"/>
              <a:gd name="connsiteY3749" fmla="*/ 4680966 h 5790485"/>
              <a:gd name="connsiteX3750" fmla="*/ 11147584 w 13261896"/>
              <a:gd name="connsiteY3750" fmla="*/ 4647629 h 5790485"/>
              <a:gd name="connsiteX3751" fmla="*/ 11142821 w 13261896"/>
              <a:gd name="connsiteY3751" fmla="*/ 4566666 h 5790485"/>
              <a:gd name="connsiteX3752" fmla="*/ 11142821 w 13261896"/>
              <a:gd name="connsiteY3752" fmla="*/ 4509564 h 5790485"/>
              <a:gd name="connsiteX3753" fmla="*/ 11209496 w 13261896"/>
              <a:gd name="connsiteY3753" fmla="*/ 4509564 h 5790485"/>
              <a:gd name="connsiteX3754" fmla="*/ 12233338 w 13261896"/>
              <a:gd name="connsiteY3754" fmla="*/ 4504801 h 5790485"/>
              <a:gd name="connsiteX3755" fmla="*/ 12271391 w 13261896"/>
              <a:gd name="connsiteY3755" fmla="*/ 4585716 h 5790485"/>
              <a:gd name="connsiteX3756" fmla="*/ 12271391 w 13261896"/>
              <a:gd name="connsiteY3756" fmla="*/ 4604766 h 5790485"/>
              <a:gd name="connsiteX3757" fmla="*/ 12133325 w 13261896"/>
              <a:gd name="connsiteY3757" fmla="*/ 4576191 h 5790485"/>
              <a:gd name="connsiteX3758" fmla="*/ 12133325 w 13261896"/>
              <a:gd name="connsiteY3758" fmla="*/ 4552379 h 5790485"/>
              <a:gd name="connsiteX3759" fmla="*/ 12195238 w 13261896"/>
              <a:gd name="connsiteY3759" fmla="*/ 4504801 h 5790485"/>
              <a:gd name="connsiteX3760" fmla="*/ 12233338 w 13261896"/>
              <a:gd name="connsiteY3760" fmla="*/ 4504801 h 5790485"/>
              <a:gd name="connsiteX3761" fmla="*/ 12680919 w 13261896"/>
              <a:gd name="connsiteY3761" fmla="*/ 4547616 h 5790485"/>
              <a:gd name="connsiteX3762" fmla="*/ 12671394 w 13261896"/>
              <a:gd name="connsiteY3762" fmla="*/ 4528614 h 5790485"/>
              <a:gd name="connsiteX3763" fmla="*/ 12680919 w 13261896"/>
              <a:gd name="connsiteY3763" fmla="*/ 4500039 h 5790485"/>
              <a:gd name="connsiteX3764" fmla="*/ 12680919 w 13261896"/>
              <a:gd name="connsiteY3764" fmla="*/ 4547616 h 5790485"/>
              <a:gd name="connsiteX3765" fmla="*/ 11633311 w 13261896"/>
              <a:gd name="connsiteY3765" fmla="*/ 4585716 h 5790485"/>
              <a:gd name="connsiteX3766" fmla="*/ 11652361 w 13261896"/>
              <a:gd name="connsiteY3766" fmla="*/ 4561904 h 5790485"/>
              <a:gd name="connsiteX3767" fmla="*/ 11695223 w 13261896"/>
              <a:gd name="connsiteY3767" fmla="*/ 4609529 h 5790485"/>
              <a:gd name="connsiteX3768" fmla="*/ 11552348 w 13261896"/>
              <a:gd name="connsiteY3768" fmla="*/ 4542854 h 5790485"/>
              <a:gd name="connsiteX3769" fmla="*/ 11585686 w 13261896"/>
              <a:gd name="connsiteY3769" fmla="*/ 4495276 h 5790485"/>
              <a:gd name="connsiteX3770" fmla="*/ 11633311 w 13261896"/>
              <a:gd name="connsiteY3770" fmla="*/ 4585716 h 5790485"/>
              <a:gd name="connsiteX3771" fmla="*/ 11223784 w 13261896"/>
              <a:gd name="connsiteY3771" fmla="*/ 4500039 h 5790485"/>
              <a:gd name="connsiteX3772" fmla="*/ 11209496 w 13261896"/>
              <a:gd name="connsiteY3772" fmla="*/ 4500039 h 5790485"/>
              <a:gd name="connsiteX3773" fmla="*/ 11209496 w 13261896"/>
              <a:gd name="connsiteY3773" fmla="*/ 4485751 h 5790485"/>
              <a:gd name="connsiteX3774" fmla="*/ 11223784 w 13261896"/>
              <a:gd name="connsiteY3774" fmla="*/ 4500039 h 5790485"/>
              <a:gd name="connsiteX3775" fmla="*/ 12576191 w 13261896"/>
              <a:gd name="connsiteY3775" fmla="*/ 4495276 h 5790485"/>
              <a:gd name="connsiteX3776" fmla="*/ 12585716 w 13261896"/>
              <a:gd name="connsiteY3776" fmla="*/ 4538091 h 5790485"/>
              <a:gd name="connsiteX3777" fmla="*/ 12495229 w 13261896"/>
              <a:gd name="connsiteY3777" fmla="*/ 4547616 h 5790485"/>
              <a:gd name="connsiteX3778" fmla="*/ 12485704 w 13261896"/>
              <a:gd name="connsiteY3778" fmla="*/ 4509564 h 5790485"/>
              <a:gd name="connsiteX3779" fmla="*/ 12495229 w 13261896"/>
              <a:gd name="connsiteY3779" fmla="*/ 4480989 h 5790485"/>
              <a:gd name="connsiteX3780" fmla="*/ 12576191 w 13261896"/>
              <a:gd name="connsiteY3780" fmla="*/ 4495276 h 5790485"/>
              <a:gd name="connsiteX3781" fmla="*/ 12085700 w 13261896"/>
              <a:gd name="connsiteY3781" fmla="*/ 4490514 h 5790485"/>
              <a:gd name="connsiteX3782" fmla="*/ 12147613 w 13261896"/>
              <a:gd name="connsiteY3782" fmla="*/ 4519089 h 5790485"/>
              <a:gd name="connsiteX3783" fmla="*/ 12128563 w 13261896"/>
              <a:gd name="connsiteY3783" fmla="*/ 4538091 h 5790485"/>
              <a:gd name="connsiteX3784" fmla="*/ 12119038 w 13261896"/>
              <a:gd name="connsiteY3784" fmla="*/ 4576191 h 5790485"/>
              <a:gd name="connsiteX3785" fmla="*/ 12071413 w 13261896"/>
              <a:gd name="connsiteY3785" fmla="*/ 4614291 h 5790485"/>
              <a:gd name="connsiteX3786" fmla="*/ 12123800 w 13261896"/>
              <a:gd name="connsiteY3786" fmla="*/ 4685729 h 5790485"/>
              <a:gd name="connsiteX3787" fmla="*/ 12200000 w 13261896"/>
              <a:gd name="connsiteY3787" fmla="*/ 4780979 h 5790485"/>
              <a:gd name="connsiteX3788" fmla="*/ 12166663 w 13261896"/>
              <a:gd name="connsiteY3788" fmla="*/ 4795266 h 5790485"/>
              <a:gd name="connsiteX3789" fmla="*/ 12147613 w 13261896"/>
              <a:gd name="connsiteY3789" fmla="*/ 4785741 h 5790485"/>
              <a:gd name="connsiteX3790" fmla="*/ 12104750 w 13261896"/>
              <a:gd name="connsiteY3790" fmla="*/ 4795266 h 5790485"/>
              <a:gd name="connsiteX3791" fmla="*/ 12114275 w 13261896"/>
              <a:gd name="connsiteY3791" fmla="*/ 4747641 h 5790485"/>
              <a:gd name="connsiteX3792" fmla="*/ 12085700 w 13261896"/>
              <a:gd name="connsiteY3792" fmla="*/ 4690491 h 5790485"/>
              <a:gd name="connsiteX3793" fmla="*/ 12057125 w 13261896"/>
              <a:gd name="connsiteY3793" fmla="*/ 4690491 h 5790485"/>
              <a:gd name="connsiteX3794" fmla="*/ 12038075 w 13261896"/>
              <a:gd name="connsiteY3794" fmla="*/ 4661916 h 5790485"/>
              <a:gd name="connsiteX3795" fmla="*/ 12014263 w 13261896"/>
              <a:gd name="connsiteY3795" fmla="*/ 4561904 h 5790485"/>
              <a:gd name="connsiteX3796" fmla="*/ 12009500 w 13261896"/>
              <a:gd name="connsiteY3796" fmla="*/ 4571429 h 5790485"/>
              <a:gd name="connsiteX3797" fmla="*/ 12028550 w 13261896"/>
              <a:gd name="connsiteY3797" fmla="*/ 4661916 h 5790485"/>
              <a:gd name="connsiteX3798" fmla="*/ 11947588 w 13261896"/>
              <a:gd name="connsiteY3798" fmla="*/ 4685729 h 5790485"/>
              <a:gd name="connsiteX3799" fmla="*/ 11976163 w 13261896"/>
              <a:gd name="connsiteY3799" fmla="*/ 4776216 h 5790485"/>
              <a:gd name="connsiteX3800" fmla="*/ 11923775 w 13261896"/>
              <a:gd name="connsiteY3800" fmla="*/ 4647629 h 5790485"/>
              <a:gd name="connsiteX3801" fmla="*/ 11942825 w 13261896"/>
              <a:gd name="connsiteY3801" fmla="*/ 4576191 h 5790485"/>
              <a:gd name="connsiteX3802" fmla="*/ 11919013 w 13261896"/>
              <a:gd name="connsiteY3802" fmla="*/ 4523851 h 5790485"/>
              <a:gd name="connsiteX3803" fmla="*/ 11966638 w 13261896"/>
              <a:gd name="connsiteY3803" fmla="*/ 4490514 h 5790485"/>
              <a:gd name="connsiteX3804" fmla="*/ 11995213 w 13261896"/>
              <a:gd name="connsiteY3804" fmla="*/ 4509564 h 5790485"/>
              <a:gd name="connsiteX3805" fmla="*/ 12014263 w 13261896"/>
              <a:gd name="connsiteY3805" fmla="*/ 4490514 h 5790485"/>
              <a:gd name="connsiteX3806" fmla="*/ 12057125 w 13261896"/>
              <a:gd name="connsiteY3806" fmla="*/ 4480989 h 5790485"/>
              <a:gd name="connsiteX3807" fmla="*/ 12085700 w 13261896"/>
              <a:gd name="connsiteY3807" fmla="*/ 4490514 h 5790485"/>
              <a:gd name="connsiteX3808" fmla="*/ 11538061 w 13261896"/>
              <a:gd name="connsiteY3808" fmla="*/ 4528614 h 5790485"/>
              <a:gd name="connsiteX3809" fmla="*/ 11538061 w 13261896"/>
              <a:gd name="connsiteY3809" fmla="*/ 4557141 h 5790485"/>
              <a:gd name="connsiteX3810" fmla="*/ 11480958 w 13261896"/>
              <a:gd name="connsiteY3810" fmla="*/ 4542854 h 5790485"/>
              <a:gd name="connsiteX3811" fmla="*/ 11499961 w 13261896"/>
              <a:gd name="connsiteY3811" fmla="*/ 4476226 h 5790485"/>
              <a:gd name="connsiteX3812" fmla="*/ 11538061 w 13261896"/>
              <a:gd name="connsiteY3812" fmla="*/ 4528614 h 5790485"/>
              <a:gd name="connsiteX3813" fmla="*/ 12680919 w 13261896"/>
              <a:gd name="connsiteY3813" fmla="*/ 4480989 h 5790485"/>
              <a:gd name="connsiteX3814" fmla="*/ 12657106 w 13261896"/>
              <a:gd name="connsiteY3814" fmla="*/ 4533376 h 5790485"/>
              <a:gd name="connsiteX3815" fmla="*/ 12671394 w 13261896"/>
              <a:gd name="connsiteY3815" fmla="*/ 4561904 h 5790485"/>
              <a:gd name="connsiteX3816" fmla="*/ 12638056 w 13261896"/>
              <a:gd name="connsiteY3816" fmla="*/ 4585716 h 5790485"/>
              <a:gd name="connsiteX3817" fmla="*/ 12661869 w 13261896"/>
              <a:gd name="connsiteY3817" fmla="*/ 4552379 h 5790485"/>
              <a:gd name="connsiteX3818" fmla="*/ 12590479 w 13261896"/>
              <a:gd name="connsiteY3818" fmla="*/ 4528614 h 5790485"/>
              <a:gd name="connsiteX3819" fmla="*/ 12585716 w 13261896"/>
              <a:gd name="connsiteY3819" fmla="*/ 4495276 h 5790485"/>
              <a:gd name="connsiteX3820" fmla="*/ 12666631 w 13261896"/>
              <a:gd name="connsiteY3820" fmla="*/ 4471464 h 5790485"/>
              <a:gd name="connsiteX3821" fmla="*/ 12680919 w 13261896"/>
              <a:gd name="connsiteY3821" fmla="*/ 4480989 h 5790485"/>
              <a:gd name="connsiteX3822" fmla="*/ 1542860 w 13261896"/>
              <a:gd name="connsiteY3822" fmla="*/ 4576191 h 5790485"/>
              <a:gd name="connsiteX3823" fmla="*/ 1542860 w 13261896"/>
              <a:gd name="connsiteY3823" fmla="*/ 4604766 h 5790485"/>
              <a:gd name="connsiteX3824" fmla="*/ 1452372 w 13261896"/>
              <a:gd name="connsiteY3824" fmla="*/ 4538091 h 5790485"/>
              <a:gd name="connsiteX3825" fmla="*/ 1452372 w 13261896"/>
              <a:gd name="connsiteY3825" fmla="*/ 4471464 h 5790485"/>
              <a:gd name="connsiteX3826" fmla="*/ 1542860 w 13261896"/>
              <a:gd name="connsiteY3826" fmla="*/ 4576191 h 5790485"/>
              <a:gd name="connsiteX3827" fmla="*/ 12857131 w 13261896"/>
              <a:gd name="connsiteY3827" fmla="*/ 4466701 h 5790485"/>
              <a:gd name="connsiteX3828" fmla="*/ 12876181 w 13261896"/>
              <a:gd name="connsiteY3828" fmla="*/ 4457176 h 5790485"/>
              <a:gd name="connsiteX3829" fmla="*/ 12857131 w 13261896"/>
              <a:gd name="connsiteY3829" fmla="*/ 4466701 h 5790485"/>
              <a:gd name="connsiteX3830" fmla="*/ 11733323 w 13261896"/>
              <a:gd name="connsiteY3830" fmla="*/ 4523851 h 5790485"/>
              <a:gd name="connsiteX3831" fmla="*/ 11695223 w 13261896"/>
              <a:gd name="connsiteY3831" fmla="*/ 4580954 h 5790485"/>
              <a:gd name="connsiteX3832" fmla="*/ 11661886 w 13261896"/>
              <a:gd name="connsiteY3832" fmla="*/ 4552379 h 5790485"/>
              <a:gd name="connsiteX3833" fmla="*/ 11685698 w 13261896"/>
              <a:gd name="connsiteY3833" fmla="*/ 4457176 h 5790485"/>
              <a:gd name="connsiteX3834" fmla="*/ 11733323 w 13261896"/>
              <a:gd name="connsiteY3834" fmla="*/ 4523851 h 5790485"/>
              <a:gd name="connsiteX3835" fmla="*/ 11980925 w 13261896"/>
              <a:gd name="connsiteY3835" fmla="*/ 4466701 h 5790485"/>
              <a:gd name="connsiteX3836" fmla="*/ 11980925 w 13261896"/>
              <a:gd name="connsiteY3836" fmla="*/ 4480989 h 5790485"/>
              <a:gd name="connsiteX3837" fmla="*/ 11923775 w 13261896"/>
              <a:gd name="connsiteY3837" fmla="*/ 4495276 h 5790485"/>
              <a:gd name="connsiteX3838" fmla="*/ 11895200 w 13261896"/>
              <a:gd name="connsiteY3838" fmla="*/ 4542854 h 5790485"/>
              <a:gd name="connsiteX3839" fmla="*/ 11861911 w 13261896"/>
              <a:gd name="connsiteY3839" fmla="*/ 4661916 h 5790485"/>
              <a:gd name="connsiteX3840" fmla="*/ 11799998 w 13261896"/>
              <a:gd name="connsiteY3840" fmla="*/ 4552379 h 5790485"/>
              <a:gd name="connsiteX3841" fmla="*/ 11838098 w 13261896"/>
              <a:gd name="connsiteY3841" fmla="*/ 4514326 h 5790485"/>
              <a:gd name="connsiteX3842" fmla="*/ 11828573 w 13261896"/>
              <a:gd name="connsiteY3842" fmla="*/ 4500039 h 5790485"/>
              <a:gd name="connsiteX3843" fmla="*/ 11847623 w 13261896"/>
              <a:gd name="connsiteY3843" fmla="*/ 4485751 h 5790485"/>
              <a:gd name="connsiteX3844" fmla="*/ 11880913 w 13261896"/>
              <a:gd name="connsiteY3844" fmla="*/ 4504801 h 5790485"/>
              <a:gd name="connsiteX3845" fmla="*/ 11885675 w 13261896"/>
              <a:gd name="connsiteY3845" fmla="*/ 4490514 h 5790485"/>
              <a:gd name="connsiteX3846" fmla="*/ 11876150 w 13261896"/>
              <a:gd name="connsiteY3846" fmla="*/ 4471464 h 5790485"/>
              <a:gd name="connsiteX3847" fmla="*/ 11899963 w 13261896"/>
              <a:gd name="connsiteY3847" fmla="*/ 4461939 h 5790485"/>
              <a:gd name="connsiteX3848" fmla="*/ 11919013 w 13261896"/>
              <a:gd name="connsiteY3848" fmla="*/ 4476226 h 5790485"/>
              <a:gd name="connsiteX3849" fmla="*/ 11947588 w 13261896"/>
              <a:gd name="connsiteY3849" fmla="*/ 4452414 h 5790485"/>
              <a:gd name="connsiteX3850" fmla="*/ 11980925 w 13261896"/>
              <a:gd name="connsiteY3850" fmla="*/ 4466701 h 5790485"/>
              <a:gd name="connsiteX3851" fmla="*/ 11423808 w 13261896"/>
              <a:gd name="connsiteY3851" fmla="*/ 4519089 h 5790485"/>
              <a:gd name="connsiteX3852" fmla="*/ 11419046 w 13261896"/>
              <a:gd name="connsiteY3852" fmla="*/ 4528614 h 5790485"/>
              <a:gd name="connsiteX3853" fmla="*/ 11357133 w 13261896"/>
              <a:gd name="connsiteY3853" fmla="*/ 4509564 h 5790485"/>
              <a:gd name="connsiteX3854" fmla="*/ 11390471 w 13261896"/>
              <a:gd name="connsiteY3854" fmla="*/ 4452414 h 5790485"/>
              <a:gd name="connsiteX3855" fmla="*/ 11423808 w 13261896"/>
              <a:gd name="connsiteY3855" fmla="*/ 4519089 h 5790485"/>
              <a:gd name="connsiteX3856" fmla="*/ 10223802 w 13261896"/>
              <a:gd name="connsiteY3856" fmla="*/ 4447651 h 5790485"/>
              <a:gd name="connsiteX3857" fmla="*/ 10209514 w 13261896"/>
              <a:gd name="connsiteY3857" fmla="*/ 4447651 h 5790485"/>
              <a:gd name="connsiteX3858" fmla="*/ 10223802 w 13261896"/>
              <a:gd name="connsiteY3858" fmla="*/ 4447651 h 5790485"/>
              <a:gd name="connsiteX3859" fmla="*/ 12600004 w 13261896"/>
              <a:gd name="connsiteY3859" fmla="*/ 4485751 h 5790485"/>
              <a:gd name="connsiteX3860" fmla="*/ 12585716 w 13261896"/>
              <a:gd name="connsiteY3860" fmla="*/ 4485751 h 5790485"/>
              <a:gd name="connsiteX3861" fmla="*/ 12680919 w 13261896"/>
              <a:gd name="connsiteY3861" fmla="*/ 4442889 h 5790485"/>
              <a:gd name="connsiteX3862" fmla="*/ 12600004 w 13261896"/>
              <a:gd name="connsiteY3862" fmla="*/ 4485751 h 5790485"/>
              <a:gd name="connsiteX3863" fmla="*/ 12761881 w 13261896"/>
              <a:gd name="connsiteY3863" fmla="*/ 4447651 h 5790485"/>
              <a:gd name="connsiteX3864" fmla="*/ 12690444 w 13261896"/>
              <a:gd name="connsiteY3864" fmla="*/ 4476226 h 5790485"/>
              <a:gd name="connsiteX3865" fmla="*/ 12676156 w 13261896"/>
              <a:gd name="connsiteY3865" fmla="*/ 4466701 h 5790485"/>
              <a:gd name="connsiteX3866" fmla="*/ 12723781 w 13261896"/>
              <a:gd name="connsiteY3866" fmla="*/ 4438126 h 5790485"/>
              <a:gd name="connsiteX3867" fmla="*/ 12761881 w 13261896"/>
              <a:gd name="connsiteY3867" fmla="*/ 4447651 h 5790485"/>
              <a:gd name="connsiteX3868" fmla="*/ 11342846 w 13261896"/>
              <a:gd name="connsiteY3868" fmla="*/ 4509564 h 5790485"/>
              <a:gd name="connsiteX3869" fmla="*/ 11290458 w 13261896"/>
              <a:gd name="connsiteY3869" fmla="*/ 4504801 h 5790485"/>
              <a:gd name="connsiteX3870" fmla="*/ 11304746 w 13261896"/>
              <a:gd name="connsiteY3870" fmla="*/ 4433364 h 5790485"/>
              <a:gd name="connsiteX3871" fmla="*/ 11342846 w 13261896"/>
              <a:gd name="connsiteY3871" fmla="*/ 4509564 h 5790485"/>
              <a:gd name="connsiteX3872" fmla="*/ 12252341 w 13261896"/>
              <a:gd name="connsiteY3872" fmla="*/ 4452414 h 5790485"/>
              <a:gd name="connsiteX3873" fmla="*/ 12357116 w 13261896"/>
              <a:gd name="connsiteY3873" fmla="*/ 4533376 h 5790485"/>
              <a:gd name="connsiteX3874" fmla="*/ 12361879 w 13261896"/>
              <a:gd name="connsiteY3874" fmla="*/ 4523851 h 5790485"/>
              <a:gd name="connsiteX3875" fmla="*/ 12314254 w 13261896"/>
              <a:gd name="connsiteY3875" fmla="*/ 4466701 h 5790485"/>
              <a:gd name="connsiteX3876" fmla="*/ 12357116 w 13261896"/>
              <a:gd name="connsiteY3876" fmla="*/ 4457176 h 5790485"/>
              <a:gd name="connsiteX3877" fmla="*/ 12461891 w 13261896"/>
              <a:gd name="connsiteY3877" fmla="*/ 4533376 h 5790485"/>
              <a:gd name="connsiteX3878" fmla="*/ 12452366 w 13261896"/>
              <a:gd name="connsiteY3878" fmla="*/ 4561904 h 5790485"/>
              <a:gd name="connsiteX3879" fmla="*/ 12399979 w 13261896"/>
              <a:gd name="connsiteY3879" fmla="*/ 4571429 h 5790485"/>
              <a:gd name="connsiteX3880" fmla="*/ 12366641 w 13261896"/>
              <a:gd name="connsiteY3880" fmla="*/ 4595241 h 5790485"/>
              <a:gd name="connsiteX3881" fmla="*/ 12266629 w 13261896"/>
              <a:gd name="connsiteY3881" fmla="*/ 4528614 h 5790485"/>
              <a:gd name="connsiteX3882" fmla="*/ 12238100 w 13261896"/>
              <a:gd name="connsiteY3882" fmla="*/ 4495276 h 5790485"/>
              <a:gd name="connsiteX3883" fmla="*/ 12204763 w 13261896"/>
              <a:gd name="connsiteY3883" fmla="*/ 4495276 h 5790485"/>
              <a:gd name="connsiteX3884" fmla="*/ 12185713 w 13261896"/>
              <a:gd name="connsiteY3884" fmla="*/ 4495276 h 5790485"/>
              <a:gd name="connsiteX3885" fmla="*/ 12247579 w 13261896"/>
              <a:gd name="connsiteY3885" fmla="*/ 4428601 h 5790485"/>
              <a:gd name="connsiteX3886" fmla="*/ 12252341 w 13261896"/>
              <a:gd name="connsiteY3886" fmla="*/ 4452414 h 5790485"/>
              <a:gd name="connsiteX3887" fmla="*/ 12890469 w 13261896"/>
              <a:gd name="connsiteY3887" fmla="*/ 4447651 h 5790485"/>
              <a:gd name="connsiteX3888" fmla="*/ 12838081 w 13261896"/>
              <a:gd name="connsiteY3888" fmla="*/ 4471464 h 5790485"/>
              <a:gd name="connsiteX3889" fmla="*/ 12880944 w 13261896"/>
              <a:gd name="connsiteY3889" fmla="*/ 4495276 h 5790485"/>
              <a:gd name="connsiteX3890" fmla="*/ 12880944 w 13261896"/>
              <a:gd name="connsiteY3890" fmla="*/ 4509564 h 5790485"/>
              <a:gd name="connsiteX3891" fmla="*/ 12847606 w 13261896"/>
              <a:gd name="connsiteY3891" fmla="*/ 4528614 h 5790485"/>
              <a:gd name="connsiteX3892" fmla="*/ 12752356 w 13261896"/>
              <a:gd name="connsiteY3892" fmla="*/ 4561904 h 5790485"/>
              <a:gd name="connsiteX3893" fmla="*/ 12690444 w 13261896"/>
              <a:gd name="connsiteY3893" fmla="*/ 4547616 h 5790485"/>
              <a:gd name="connsiteX3894" fmla="*/ 12699969 w 13261896"/>
              <a:gd name="connsiteY3894" fmla="*/ 4523851 h 5790485"/>
              <a:gd name="connsiteX3895" fmla="*/ 12690444 w 13261896"/>
              <a:gd name="connsiteY3895" fmla="*/ 4495276 h 5790485"/>
              <a:gd name="connsiteX3896" fmla="*/ 12785694 w 13261896"/>
              <a:gd name="connsiteY3896" fmla="*/ 4485751 h 5790485"/>
              <a:gd name="connsiteX3897" fmla="*/ 12795219 w 13261896"/>
              <a:gd name="connsiteY3897" fmla="*/ 4476226 h 5790485"/>
              <a:gd name="connsiteX3898" fmla="*/ 12785694 w 13261896"/>
              <a:gd name="connsiteY3898" fmla="*/ 4471464 h 5790485"/>
              <a:gd name="connsiteX3899" fmla="*/ 12699969 w 13261896"/>
              <a:gd name="connsiteY3899" fmla="*/ 4485751 h 5790485"/>
              <a:gd name="connsiteX3900" fmla="*/ 12804744 w 13261896"/>
              <a:gd name="connsiteY3900" fmla="*/ 4447651 h 5790485"/>
              <a:gd name="connsiteX3901" fmla="*/ 12847606 w 13261896"/>
              <a:gd name="connsiteY3901" fmla="*/ 4423839 h 5790485"/>
              <a:gd name="connsiteX3902" fmla="*/ 12890469 w 13261896"/>
              <a:gd name="connsiteY3902" fmla="*/ 4447651 h 5790485"/>
              <a:gd name="connsiteX3903" fmla="*/ 11890438 w 13261896"/>
              <a:gd name="connsiteY3903" fmla="*/ 4433364 h 5790485"/>
              <a:gd name="connsiteX3904" fmla="*/ 11890438 w 13261896"/>
              <a:gd name="connsiteY3904" fmla="*/ 4452414 h 5790485"/>
              <a:gd name="connsiteX3905" fmla="*/ 11871388 w 13261896"/>
              <a:gd name="connsiteY3905" fmla="*/ 4485751 h 5790485"/>
              <a:gd name="connsiteX3906" fmla="*/ 11823811 w 13261896"/>
              <a:gd name="connsiteY3906" fmla="*/ 4480989 h 5790485"/>
              <a:gd name="connsiteX3907" fmla="*/ 11823811 w 13261896"/>
              <a:gd name="connsiteY3907" fmla="*/ 4461939 h 5790485"/>
              <a:gd name="connsiteX3908" fmla="*/ 11857148 w 13261896"/>
              <a:gd name="connsiteY3908" fmla="*/ 4423839 h 5790485"/>
              <a:gd name="connsiteX3909" fmla="*/ 11890438 w 13261896"/>
              <a:gd name="connsiteY3909" fmla="*/ 4433364 h 5790485"/>
              <a:gd name="connsiteX3910" fmla="*/ 11814286 w 13261896"/>
              <a:gd name="connsiteY3910" fmla="*/ 4476226 h 5790485"/>
              <a:gd name="connsiteX3911" fmla="*/ 11752373 w 13261896"/>
              <a:gd name="connsiteY3911" fmla="*/ 4552379 h 5790485"/>
              <a:gd name="connsiteX3912" fmla="*/ 11742848 w 13261896"/>
              <a:gd name="connsiteY3912" fmla="*/ 4523851 h 5790485"/>
              <a:gd name="connsiteX3913" fmla="*/ 11776186 w 13261896"/>
              <a:gd name="connsiteY3913" fmla="*/ 4433364 h 5790485"/>
              <a:gd name="connsiteX3914" fmla="*/ 11776186 w 13261896"/>
              <a:gd name="connsiteY3914" fmla="*/ 4414314 h 5790485"/>
              <a:gd name="connsiteX3915" fmla="*/ 11814286 w 13261896"/>
              <a:gd name="connsiteY3915" fmla="*/ 4476226 h 5790485"/>
              <a:gd name="connsiteX3916" fmla="*/ 11485673 w 13261896"/>
              <a:gd name="connsiteY3916" fmla="*/ 4476226 h 5790485"/>
              <a:gd name="connsiteX3917" fmla="*/ 11466671 w 13261896"/>
              <a:gd name="connsiteY3917" fmla="*/ 4538091 h 5790485"/>
              <a:gd name="connsiteX3918" fmla="*/ 11428571 w 13261896"/>
              <a:gd name="connsiteY3918" fmla="*/ 4476226 h 5790485"/>
              <a:gd name="connsiteX3919" fmla="*/ 11461908 w 13261896"/>
              <a:gd name="connsiteY3919" fmla="*/ 4414314 h 5790485"/>
              <a:gd name="connsiteX3920" fmla="*/ 11485673 w 13261896"/>
              <a:gd name="connsiteY3920" fmla="*/ 4476226 h 5790485"/>
              <a:gd name="connsiteX3921" fmla="*/ 11190446 w 13261896"/>
              <a:gd name="connsiteY3921" fmla="*/ 4495276 h 5790485"/>
              <a:gd name="connsiteX3922" fmla="*/ 11142821 w 13261896"/>
              <a:gd name="connsiteY3922" fmla="*/ 4495276 h 5790485"/>
              <a:gd name="connsiteX3923" fmla="*/ 11147584 w 13261896"/>
              <a:gd name="connsiteY3923" fmla="*/ 4409551 h 5790485"/>
              <a:gd name="connsiteX3924" fmla="*/ 11190446 w 13261896"/>
              <a:gd name="connsiteY3924" fmla="*/ 4495276 h 5790485"/>
              <a:gd name="connsiteX3925" fmla="*/ 12690444 w 13261896"/>
              <a:gd name="connsiteY3925" fmla="*/ 4404789 h 5790485"/>
              <a:gd name="connsiteX3926" fmla="*/ 12685681 w 13261896"/>
              <a:gd name="connsiteY3926" fmla="*/ 4423839 h 5790485"/>
              <a:gd name="connsiteX3927" fmla="*/ 12714256 w 13261896"/>
              <a:gd name="connsiteY3927" fmla="*/ 4433364 h 5790485"/>
              <a:gd name="connsiteX3928" fmla="*/ 12590479 w 13261896"/>
              <a:gd name="connsiteY3928" fmla="*/ 4457176 h 5790485"/>
              <a:gd name="connsiteX3929" fmla="*/ 12595241 w 13261896"/>
              <a:gd name="connsiteY3929" fmla="*/ 4442889 h 5790485"/>
              <a:gd name="connsiteX3930" fmla="*/ 12571429 w 13261896"/>
              <a:gd name="connsiteY3930" fmla="*/ 4414314 h 5790485"/>
              <a:gd name="connsiteX3931" fmla="*/ 12595241 w 13261896"/>
              <a:gd name="connsiteY3931" fmla="*/ 4404789 h 5790485"/>
              <a:gd name="connsiteX3932" fmla="*/ 12690444 w 13261896"/>
              <a:gd name="connsiteY3932" fmla="*/ 4404789 h 5790485"/>
              <a:gd name="connsiteX3933" fmla="*/ 12323779 w 13261896"/>
              <a:gd name="connsiteY3933" fmla="*/ 4447651 h 5790485"/>
              <a:gd name="connsiteX3934" fmla="*/ 12285679 w 13261896"/>
              <a:gd name="connsiteY3934" fmla="*/ 4457176 h 5790485"/>
              <a:gd name="connsiteX3935" fmla="*/ 12257104 w 13261896"/>
              <a:gd name="connsiteY3935" fmla="*/ 4428601 h 5790485"/>
              <a:gd name="connsiteX3936" fmla="*/ 12290441 w 13261896"/>
              <a:gd name="connsiteY3936" fmla="*/ 4404789 h 5790485"/>
              <a:gd name="connsiteX3937" fmla="*/ 12323779 w 13261896"/>
              <a:gd name="connsiteY3937" fmla="*/ 4447651 h 5790485"/>
              <a:gd name="connsiteX3938" fmla="*/ 11676173 w 13261896"/>
              <a:gd name="connsiteY3938" fmla="*/ 4480989 h 5790485"/>
              <a:gd name="connsiteX3939" fmla="*/ 11642836 w 13261896"/>
              <a:gd name="connsiteY3939" fmla="*/ 4552379 h 5790485"/>
              <a:gd name="connsiteX3940" fmla="*/ 11595211 w 13261896"/>
              <a:gd name="connsiteY3940" fmla="*/ 4480989 h 5790485"/>
              <a:gd name="connsiteX3941" fmla="*/ 11633311 w 13261896"/>
              <a:gd name="connsiteY3941" fmla="*/ 4404789 h 5790485"/>
              <a:gd name="connsiteX3942" fmla="*/ 11676173 w 13261896"/>
              <a:gd name="connsiteY3942" fmla="*/ 4480989 h 5790485"/>
              <a:gd name="connsiteX3943" fmla="*/ 12485704 w 13261896"/>
              <a:gd name="connsiteY3943" fmla="*/ 4480989 h 5790485"/>
              <a:gd name="connsiteX3944" fmla="*/ 12471416 w 13261896"/>
              <a:gd name="connsiteY3944" fmla="*/ 4504801 h 5790485"/>
              <a:gd name="connsiteX3945" fmla="*/ 12485704 w 13261896"/>
              <a:gd name="connsiteY3945" fmla="*/ 4552379 h 5790485"/>
              <a:gd name="connsiteX3946" fmla="*/ 12461891 w 13261896"/>
              <a:gd name="connsiteY3946" fmla="*/ 4576191 h 5790485"/>
              <a:gd name="connsiteX3947" fmla="*/ 12471416 w 13261896"/>
              <a:gd name="connsiteY3947" fmla="*/ 4533376 h 5790485"/>
              <a:gd name="connsiteX3948" fmla="*/ 12333304 w 13261896"/>
              <a:gd name="connsiteY3948" fmla="*/ 4447651 h 5790485"/>
              <a:gd name="connsiteX3949" fmla="*/ 12409504 w 13261896"/>
              <a:gd name="connsiteY3949" fmla="*/ 4395264 h 5790485"/>
              <a:gd name="connsiteX3950" fmla="*/ 12485704 w 13261896"/>
              <a:gd name="connsiteY3950" fmla="*/ 4480989 h 5790485"/>
              <a:gd name="connsiteX3951" fmla="*/ 11842861 w 13261896"/>
              <a:gd name="connsiteY3951" fmla="*/ 4419076 h 5790485"/>
              <a:gd name="connsiteX3952" fmla="*/ 11819048 w 13261896"/>
              <a:gd name="connsiteY3952" fmla="*/ 4447651 h 5790485"/>
              <a:gd name="connsiteX3953" fmla="*/ 11776186 w 13261896"/>
              <a:gd name="connsiteY3953" fmla="*/ 4395264 h 5790485"/>
              <a:gd name="connsiteX3954" fmla="*/ 11842861 w 13261896"/>
              <a:gd name="connsiteY3954" fmla="*/ 4419076 h 5790485"/>
              <a:gd name="connsiteX3955" fmla="*/ 11580923 w 13261896"/>
              <a:gd name="connsiteY3955" fmla="*/ 4457176 h 5790485"/>
              <a:gd name="connsiteX3956" fmla="*/ 11547586 w 13261896"/>
              <a:gd name="connsiteY3956" fmla="*/ 4523851 h 5790485"/>
              <a:gd name="connsiteX3957" fmla="*/ 11514248 w 13261896"/>
              <a:gd name="connsiteY3957" fmla="*/ 4461939 h 5790485"/>
              <a:gd name="connsiteX3958" fmla="*/ 11547586 w 13261896"/>
              <a:gd name="connsiteY3958" fmla="*/ 4390501 h 5790485"/>
              <a:gd name="connsiteX3959" fmla="*/ 11580923 w 13261896"/>
              <a:gd name="connsiteY3959" fmla="*/ 4457176 h 5790485"/>
              <a:gd name="connsiteX3960" fmla="*/ 13204746 w 13261896"/>
              <a:gd name="connsiteY3960" fmla="*/ 4490514 h 5790485"/>
              <a:gd name="connsiteX3961" fmla="*/ 13095209 w 13261896"/>
              <a:gd name="connsiteY3961" fmla="*/ 4490514 h 5790485"/>
              <a:gd name="connsiteX3962" fmla="*/ 13109496 w 13261896"/>
              <a:gd name="connsiteY3962" fmla="*/ 4509564 h 5790485"/>
              <a:gd name="connsiteX3963" fmla="*/ 13061871 w 13261896"/>
              <a:gd name="connsiteY3963" fmla="*/ 4509564 h 5790485"/>
              <a:gd name="connsiteX3964" fmla="*/ 12909519 w 13261896"/>
              <a:gd name="connsiteY3964" fmla="*/ 4428601 h 5790485"/>
              <a:gd name="connsiteX3965" fmla="*/ 12942856 w 13261896"/>
              <a:gd name="connsiteY3965" fmla="*/ 4380976 h 5790485"/>
              <a:gd name="connsiteX3966" fmla="*/ 13204746 w 13261896"/>
              <a:gd name="connsiteY3966" fmla="*/ 4490514 h 5790485"/>
              <a:gd name="connsiteX3967" fmla="*/ 11766661 w 13261896"/>
              <a:gd name="connsiteY3967" fmla="*/ 4423839 h 5790485"/>
              <a:gd name="connsiteX3968" fmla="*/ 11738086 w 13261896"/>
              <a:gd name="connsiteY3968" fmla="*/ 4490514 h 5790485"/>
              <a:gd name="connsiteX3969" fmla="*/ 11685698 w 13261896"/>
              <a:gd name="connsiteY3969" fmla="*/ 4442889 h 5790485"/>
              <a:gd name="connsiteX3970" fmla="*/ 11723798 w 13261896"/>
              <a:gd name="connsiteY3970" fmla="*/ 4380976 h 5790485"/>
              <a:gd name="connsiteX3971" fmla="*/ 11766661 w 13261896"/>
              <a:gd name="connsiteY3971" fmla="*/ 4423839 h 5790485"/>
              <a:gd name="connsiteX3972" fmla="*/ 11290458 w 13261896"/>
              <a:gd name="connsiteY3972" fmla="*/ 4452414 h 5790485"/>
              <a:gd name="connsiteX3973" fmla="*/ 11271408 w 13261896"/>
              <a:gd name="connsiteY3973" fmla="*/ 4504801 h 5790485"/>
              <a:gd name="connsiteX3974" fmla="*/ 11219021 w 13261896"/>
              <a:gd name="connsiteY3974" fmla="*/ 4476226 h 5790485"/>
              <a:gd name="connsiteX3975" fmla="*/ 11247596 w 13261896"/>
              <a:gd name="connsiteY3975" fmla="*/ 4376214 h 5790485"/>
              <a:gd name="connsiteX3976" fmla="*/ 11290458 w 13261896"/>
              <a:gd name="connsiteY3976" fmla="*/ 4452414 h 5790485"/>
              <a:gd name="connsiteX3977" fmla="*/ 12200000 w 13261896"/>
              <a:gd name="connsiteY3977" fmla="*/ 4357164 h 5790485"/>
              <a:gd name="connsiteX3978" fmla="*/ 12204763 w 13261896"/>
              <a:gd name="connsiteY3978" fmla="*/ 4380976 h 5790485"/>
              <a:gd name="connsiteX3979" fmla="*/ 12238100 w 13261896"/>
              <a:gd name="connsiteY3979" fmla="*/ 4366689 h 5790485"/>
              <a:gd name="connsiteX3980" fmla="*/ 12285679 w 13261896"/>
              <a:gd name="connsiteY3980" fmla="*/ 4385739 h 5790485"/>
              <a:gd name="connsiteX3981" fmla="*/ 12176188 w 13261896"/>
              <a:gd name="connsiteY3981" fmla="*/ 4504801 h 5790485"/>
              <a:gd name="connsiteX3982" fmla="*/ 12157138 w 13261896"/>
              <a:gd name="connsiteY3982" fmla="*/ 4504801 h 5790485"/>
              <a:gd name="connsiteX3983" fmla="*/ 12128563 w 13261896"/>
              <a:gd name="connsiteY3983" fmla="*/ 4480989 h 5790485"/>
              <a:gd name="connsiteX3984" fmla="*/ 12052363 w 13261896"/>
              <a:gd name="connsiteY3984" fmla="*/ 4471464 h 5790485"/>
              <a:gd name="connsiteX3985" fmla="*/ 11999975 w 13261896"/>
              <a:gd name="connsiteY3985" fmla="*/ 4490514 h 5790485"/>
              <a:gd name="connsiteX3986" fmla="*/ 11990450 w 13261896"/>
              <a:gd name="connsiteY3986" fmla="*/ 4461939 h 5790485"/>
              <a:gd name="connsiteX3987" fmla="*/ 12052363 w 13261896"/>
              <a:gd name="connsiteY3987" fmla="*/ 4409551 h 5790485"/>
              <a:gd name="connsiteX3988" fmla="*/ 12042838 w 13261896"/>
              <a:gd name="connsiteY3988" fmla="*/ 4376214 h 5790485"/>
              <a:gd name="connsiteX3989" fmla="*/ 12095225 w 13261896"/>
              <a:gd name="connsiteY3989" fmla="*/ 4361926 h 5790485"/>
              <a:gd name="connsiteX3990" fmla="*/ 12133325 w 13261896"/>
              <a:gd name="connsiteY3990" fmla="*/ 4385739 h 5790485"/>
              <a:gd name="connsiteX3991" fmla="*/ 12166663 w 13261896"/>
              <a:gd name="connsiteY3991" fmla="*/ 4357164 h 5790485"/>
              <a:gd name="connsiteX3992" fmla="*/ 12200000 w 13261896"/>
              <a:gd name="connsiteY3992" fmla="*/ 4357164 h 5790485"/>
              <a:gd name="connsiteX3993" fmla="*/ 11709511 w 13261896"/>
              <a:gd name="connsiteY3993" fmla="*/ 4376214 h 5790485"/>
              <a:gd name="connsiteX3994" fmla="*/ 11676173 w 13261896"/>
              <a:gd name="connsiteY3994" fmla="*/ 4433364 h 5790485"/>
              <a:gd name="connsiteX3995" fmla="*/ 11633311 w 13261896"/>
              <a:gd name="connsiteY3995" fmla="*/ 4385739 h 5790485"/>
              <a:gd name="connsiteX3996" fmla="*/ 11628548 w 13261896"/>
              <a:gd name="connsiteY3996" fmla="*/ 4352401 h 5790485"/>
              <a:gd name="connsiteX3997" fmla="*/ 11709511 w 13261896"/>
              <a:gd name="connsiteY3997" fmla="*/ 4376214 h 5790485"/>
              <a:gd name="connsiteX3998" fmla="*/ 11447621 w 13261896"/>
              <a:gd name="connsiteY3998" fmla="*/ 4404789 h 5790485"/>
              <a:gd name="connsiteX3999" fmla="*/ 11423808 w 13261896"/>
              <a:gd name="connsiteY3999" fmla="*/ 4461939 h 5790485"/>
              <a:gd name="connsiteX4000" fmla="*/ 11395233 w 13261896"/>
              <a:gd name="connsiteY4000" fmla="*/ 4438126 h 5790485"/>
              <a:gd name="connsiteX4001" fmla="*/ 11390471 w 13261896"/>
              <a:gd name="connsiteY4001" fmla="*/ 4385739 h 5790485"/>
              <a:gd name="connsiteX4002" fmla="*/ 11414283 w 13261896"/>
              <a:gd name="connsiteY4002" fmla="*/ 4342876 h 5790485"/>
              <a:gd name="connsiteX4003" fmla="*/ 11447621 w 13261896"/>
              <a:gd name="connsiteY4003" fmla="*/ 4404789 h 5790485"/>
              <a:gd name="connsiteX4004" fmla="*/ 12433316 w 13261896"/>
              <a:gd name="connsiteY4004" fmla="*/ 4338114 h 5790485"/>
              <a:gd name="connsiteX4005" fmla="*/ 12471416 w 13261896"/>
              <a:gd name="connsiteY4005" fmla="*/ 4366689 h 5790485"/>
              <a:gd name="connsiteX4006" fmla="*/ 12499991 w 13261896"/>
              <a:gd name="connsiteY4006" fmla="*/ 4352401 h 5790485"/>
              <a:gd name="connsiteX4007" fmla="*/ 12533329 w 13261896"/>
              <a:gd name="connsiteY4007" fmla="*/ 4361926 h 5790485"/>
              <a:gd name="connsiteX4008" fmla="*/ 12533329 w 13261896"/>
              <a:gd name="connsiteY4008" fmla="*/ 4376214 h 5790485"/>
              <a:gd name="connsiteX4009" fmla="*/ 12523804 w 13261896"/>
              <a:gd name="connsiteY4009" fmla="*/ 4385739 h 5790485"/>
              <a:gd name="connsiteX4010" fmla="*/ 12552379 w 13261896"/>
              <a:gd name="connsiteY4010" fmla="*/ 4390501 h 5790485"/>
              <a:gd name="connsiteX4011" fmla="*/ 12585716 w 13261896"/>
              <a:gd name="connsiteY4011" fmla="*/ 4442889 h 5790485"/>
              <a:gd name="connsiteX4012" fmla="*/ 12552379 w 13261896"/>
              <a:gd name="connsiteY4012" fmla="*/ 4485751 h 5790485"/>
              <a:gd name="connsiteX4013" fmla="*/ 12485704 w 13261896"/>
              <a:gd name="connsiteY4013" fmla="*/ 4461939 h 5790485"/>
              <a:gd name="connsiteX4014" fmla="*/ 12466654 w 13261896"/>
              <a:gd name="connsiteY4014" fmla="*/ 4438126 h 5790485"/>
              <a:gd name="connsiteX4015" fmla="*/ 12433316 w 13261896"/>
              <a:gd name="connsiteY4015" fmla="*/ 4395264 h 5790485"/>
              <a:gd name="connsiteX4016" fmla="*/ 12414266 w 13261896"/>
              <a:gd name="connsiteY4016" fmla="*/ 4347639 h 5790485"/>
              <a:gd name="connsiteX4017" fmla="*/ 12423791 w 13261896"/>
              <a:gd name="connsiteY4017" fmla="*/ 4338114 h 5790485"/>
              <a:gd name="connsiteX4018" fmla="*/ 12433316 w 13261896"/>
              <a:gd name="connsiteY4018" fmla="*/ 4338114 h 5790485"/>
              <a:gd name="connsiteX4019" fmla="*/ 11609498 w 13261896"/>
              <a:gd name="connsiteY4019" fmla="*/ 4352401 h 5790485"/>
              <a:gd name="connsiteX4020" fmla="*/ 11623786 w 13261896"/>
              <a:gd name="connsiteY4020" fmla="*/ 4390501 h 5790485"/>
              <a:gd name="connsiteX4021" fmla="*/ 11590448 w 13261896"/>
              <a:gd name="connsiteY4021" fmla="*/ 4466701 h 5790485"/>
              <a:gd name="connsiteX4022" fmla="*/ 11557111 w 13261896"/>
              <a:gd name="connsiteY4022" fmla="*/ 4380976 h 5790485"/>
              <a:gd name="connsiteX4023" fmla="*/ 11585686 w 13261896"/>
              <a:gd name="connsiteY4023" fmla="*/ 4338114 h 5790485"/>
              <a:gd name="connsiteX4024" fmla="*/ 11609498 w 13261896"/>
              <a:gd name="connsiteY4024" fmla="*/ 4352401 h 5790485"/>
              <a:gd name="connsiteX4025" fmla="*/ 11523773 w 13261896"/>
              <a:gd name="connsiteY4025" fmla="*/ 4395264 h 5790485"/>
              <a:gd name="connsiteX4026" fmla="*/ 11504723 w 13261896"/>
              <a:gd name="connsiteY4026" fmla="*/ 4457176 h 5790485"/>
              <a:gd name="connsiteX4027" fmla="*/ 11471433 w 13261896"/>
              <a:gd name="connsiteY4027" fmla="*/ 4404789 h 5790485"/>
              <a:gd name="connsiteX4028" fmla="*/ 11499961 w 13261896"/>
              <a:gd name="connsiteY4028" fmla="*/ 4338114 h 5790485"/>
              <a:gd name="connsiteX4029" fmla="*/ 11523773 w 13261896"/>
              <a:gd name="connsiteY4029" fmla="*/ 4395264 h 5790485"/>
              <a:gd name="connsiteX4030" fmla="*/ 11380946 w 13261896"/>
              <a:gd name="connsiteY4030" fmla="*/ 4419076 h 5790485"/>
              <a:gd name="connsiteX4031" fmla="*/ 11352371 w 13261896"/>
              <a:gd name="connsiteY4031" fmla="*/ 4485751 h 5790485"/>
              <a:gd name="connsiteX4032" fmla="*/ 11309508 w 13261896"/>
              <a:gd name="connsiteY4032" fmla="*/ 4423839 h 5790485"/>
              <a:gd name="connsiteX4033" fmla="*/ 11338083 w 13261896"/>
              <a:gd name="connsiteY4033" fmla="*/ 4338114 h 5790485"/>
              <a:gd name="connsiteX4034" fmla="*/ 11380946 w 13261896"/>
              <a:gd name="connsiteY4034" fmla="*/ 4419076 h 5790485"/>
              <a:gd name="connsiteX4035" fmla="*/ 11671411 w 13261896"/>
              <a:gd name="connsiteY4035" fmla="*/ 4352401 h 5790485"/>
              <a:gd name="connsiteX4036" fmla="*/ 11633311 w 13261896"/>
              <a:gd name="connsiteY4036" fmla="*/ 4338114 h 5790485"/>
              <a:gd name="connsiteX4037" fmla="*/ 11695223 w 13261896"/>
              <a:gd name="connsiteY4037" fmla="*/ 4333351 h 5790485"/>
              <a:gd name="connsiteX4038" fmla="*/ 11671411 w 13261896"/>
              <a:gd name="connsiteY4038" fmla="*/ 4352401 h 5790485"/>
              <a:gd name="connsiteX4039" fmla="*/ 11238071 w 13261896"/>
              <a:gd name="connsiteY4039" fmla="*/ 4404789 h 5790485"/>
              <a:gd name="connsiteX4040" fmla="*/ 11199971 w 13261896"/>
              <a:gd name="connsiteY4040" fmla="*/ 4476226 h 5790485"/>
              <a:gd name="connsiteX4041" fmla="*/ 11152346 w 13261896"/>
              <a:gd name="connsiteY4041" fmla="*/ 4404789 h 5790485"/>
              <a:gd name="connsiteX4042" fmla="*/ 11195209 w 13261896"/>
              <a:gd name="connsiteY4042" fmla="*/ 4328589 h 5790485"/>
              <a:gd name="connsiteX4043" fmla="*/ 11238071 w 13261896"/>
              <a:gd name="connsiteY4043" fmla="*/ 4404789 h 5790485"/>
              <a:gd name="connsiteX4044" fmla="*/ 13180934 w 13261896"/>
              <a:gd name="connsiteY4044" fmla="*/ 4414314 h 5790485"/>
              <a:gd name="connsiteX4045" fmla="*/ 13161884 w 13261896"/>
              <a:gd name="connsiteY4045" fmla="*/ 4414314 h 5790485"/>
              <a:gd name="connsiteX4046" fmla="*/ 13214271 w 13261896"/>
              <a:gd name="connsiteY4046" fmla="*/ 4480989 h 5790485"/>
              <a:gd name="connsiteX4047" fmla="*/ 13195221 w 13261896"/>
              <a:gd name="connsiteY4047" fmla="*/ 4480989 h 5790485"/>
              <a:gd name="connsiteX4048" fmla="*/ 12942856 w 13261896"/>
              <a:gd name="connsiteY4048" fmla="*/ 4366689 h 5790485"/>
              <a:gd name="connsiteX4049" fmla="*/ 12933331 w 13261896"/>
              <a:gd name="connsiteY4049" fmla="*/ 4352401 h 5790485"/>
              <a:gd name="connsiteX4050" fmla="*/ 13028534 w 13261896"/>
              <a:gd name="connsiteY4050" fmla="*/ 4323826 h 5790485"/>
              <a:gd name="connsiteX4051" fmla="*/ 13180934 w 13261896"/>
              <a:gd name="connsiteY4051" fmla="*/ 4414314 h 5790485"/>
              <a:gd name="connsiteX4052" fmla="*/ 11538061 w 13261896"/>
              <a:gd name="connsiteY4052" fmla="*/ 4380976 h 5790485"/>
              <a:gd name="connsiteX4053" fmla="*/ 11514248 w 13261896"/>
              <a:gd name="connsiteY4053" fmla="*/ 4323826 h 5790485"/>
              <a:gd name="connsiteX4054" fmla="*/ 11571398 w 13261896"/>
              <a:gd name="connsiteY4054" fmla="*/ 4333351 h 5790485"/>
              <a:gd name="connsiteX4055" fmla="*/ 11538061 w 13261896"/>
              <a:gd name="connsiteY4055" fmla="*/ 4380976 h 5790485"/>
              <a:gd name="connsiteX4056" fmla="*/ 11614261 w 13261896"/>
              <a:gd name="connsiteY4056" fmla="*/ 4328589 h 5790485"/>
              <a:gd name="connsiteX4057" fmla="*/ 11557111 w 13261896"/>
              <a:gd name="connsiteY4057" fmla="*/ 4314301 h 5790485"/>
              <a:gd name="connsiteX4058" fmla="*/ 11619023 w 13261896"/>
              <a:gd name="connsiteY4058" fmla="*/ 4309539 h 5790485"/>
              <a:gd name="connsiteX4059" fmla="*/ 11614261 w 13261896"/>
              <a:gd name="connsiteY4059" fmla="*/ 4328589 h 5790485"/>
              <a:gd name="connsiteX4060" fmla="*/ 11504723 w 13261896"/>
              <a:gd name="connsiteY4060" fmla="*/ 4314301 h 5790485"/>
              <a:gd name="connsiteX4061" fmla="*/ 11490436 w 13261896"/>
              <a:gd name="connsiteY4061" fmla="*/ 4328589 h 5790485"/>
              <a:gd name="connsiteX4062" fmla="*/ 11485673 w 13261896"/>
              <a:gd name="connsiteY4062" fmla="*/ 4309539 h 5790485"/>
              <a:gd name="connsiteX4063" fmla="*/ 11504723 w 13261896"/>
              <a:gd name="connsiteY4063" fmla="*/ 4314301 h 5790485"/>
              <a:gd name="connsiteX4064" fmla="*/ 12409504 w 13261896"/>
              <a:gd name="connsiteY4064" fmla="*/ 4333351 h 5790485"/>
              <a:gd name="connsiteX4065" fmla="*/ 12385691 w 13261896"/>
              <a:gd name="connsiteY4065" fmla="*/ 4304776 h 5790485"/>
              <a:gd name="connsiteX4066" fmla="*/ 12409504 w 13261896"/>
              <a:gd name="connsiteY4066" fmla="*/ 4333351 h 5790485"/>
              <a:gd name="connsiteX4067" fmla="*/ 12071413 w 13261896"/>
              <a:gd name="connsiteY4067" fmla="*/ 4361926 h 5790485"/>
              <a:gd name="connsiteX4068" fmla="*/ 12038075 w 13261896"/>
              <a:gd name="connsiteY4068" fmla="*/ 4371451 h 5790485"/>
              <a:gd name="connsiteX4069" fmla="*/ 12019025 w 13261896"/>
              <a:gd name="connsiteY4069" fmla="*/ 4409551 h 5790485"/>
              <a:gd name="connsiteX4070" fmla="*/ 11980925 w 13261896"/>
              <a:gd name="connsiteY4070" fmla="*/ 4452414 h 5790485"/>
              <a:gd name="connsiteX4071" fmla="*/ 11947588 w 13261896"/>
              <a:gd name="connsiteY4071" fmla="*/ 4442889 h 5790485"/>
              <a:gd name="connsiteX4072" fmla="*/ 11904725 w 13261896"/>
              <a:gd name="connsiteY4072" fmla="*/ 4452414 h 5790485"/>
              <a:gd name="connsiteX4073" fmla="*/ 11904725 w 13261896"/>
              <a:gd name="connsiteY4073" fmla="*/ 4304776 h 5790485"/>
              <a:gd name="connsiteX4074" fmla="*/ 12071413 w 13261896"/>
              <a:gd name="connsiteY4074" fmla="*/ 4361926 h 5790485"/>
              <a:gd name="connsiteX4075" fmla="*/ 13052346 w 13261896"/>
              <a:gd name="connsiteY4075" fmla="*/ 4300014 h 5790485"/>
              <a:gd name="connsiteX4076" fmla="*/ 12938094 w 13261896"/>
              <a:gd name="connsiteY4076" fmla="*/ 4338114 h 5790485"/>
              <a:gd name="connsiteX4077" fmla="*/ 12933331 w 13261896"/>
              <a:gd name="connsiteY4077" fmla="*/ 4314301 h 5790485"/>
              <a:gd name="connsiteX4078" fmla="*/ 13004769 w 13261896"/>
              <a:gd name="connsiteY4078" fmla="*/ 4300014 h 5790485"/>
              <a:gd name="connsiteX4079" fmla="*/ 13052346 w 13261896"/>
              <a:gd name="connsiteY4079" fmla="*/ 4300014 h 5790485"/>
              <a:gd name="connsiteX4080" fmla="*/ 10071402 w 13261896"/>
              <a:gd name="connsiteY4080" fmla="*/ 4357164 h 5790485"/>
              <a:gd name="connsiteX4081" fmla="*/ 10071402 w 13261896"/>
              <a:gd name="connsiteY4081" fmla="*/ 4447651 h 5790485"/>
              <a:gd name="connsiteX4082" fmla="*/ 9628536 w 13261896"/>
              <a:gd name="connsiteY4082" fmla="*/ 4380976 h 5790485"/>
              <a:gd name="connsiteX4083" fmla="*/ 9628536 w 13261896"/>
              <a:gd name="connsiteY4083" fmla="*/ 4295251 h 5790485"/>
              <a:gd name="connsiteX4084" fmla="*/ 10071402 w 13261896"/>
              <a:gd name="connsiteY4084" fmla="*/ 4357164 h 5790485"/>
              <a:gd name="connsiteX4085" fmla="*/ 12333304 w 13261896"/>
              <a:gd name="connsiteY4085" fmla="*/ 4338114 h 5790485"/>
              <a:gd name="connsiteX4086" fmla="*/ 12419029 w 13261896"/>
              <a:gd name="connsiteY4086" fmla="*/ 4385739 h 5790485"/>
              <a:gd name="connsiteX4087" fmla="*/ 12328541 w 13261896"/>
              <a:gd name="connsiteY4087" fmla="*/ 4438126 h 5790485"/>
              <a:gd name="connsiteX4088" fmla="*/ 12276154 w 13261896"/>
              <a:gd name="connsiteY4088" fmla="*/ 4361926 h 5790485"/>
              <a:gd name="connsiteX4089" fmla="*/ 12214288 w 13261896"/>
              <a:gd name="connsiteY4089" fmla="*/ 4352401 h 5790485"/>
              <a:gd name="connsiteX4090" fmla="*/ 12180950 w 13261896"/>
              <a:gd name="connsiteY4090" fmla="*/ 4338114 h 5790485"/>
              <a:gd name="connsiteX4091" fmla="*/ 12195238 w 13261896"/>
              <a:gd name="connsiteY4091" fmla="*/ 4309539 h 5790485"/>
              <a:gd name="connsiteX4092" fmla="*/ 12247579 w 13261896"/>
              <a:gd name="connsiteY4092" fmla="*/ 4304776 h 5790485"/>
              <a:gd name="connsiteX4093" fmla="*/ 12238100 w 13261896"/>
              <a:gd name="connsiteY4093" fmla="*/ 4295251 h 5790485"/>
              <a:gd name="connsiteX4094" fmla="*/ 12271391 w 13261896"/>
              <a:gd name="connsiteY4094" fmla="*/ 4290489 h 5790485"/>
              <a:gd name="connsiteX4095" fmla="*/ 12333304 w 13261896"/>
              <a:gd name="connsiteY4095" fmla="*/ 4338114 h 5790485"/>
              <a:gd name="connsiteX4096" fmla="*/ 11419046 w 13261896"/>
              <a:gd name="connsiteY4096" fmla="*/ 4285726 h 5790485"/>
              <a:gd name="connsiteX4097" fmla="*/ 11476196 w 13261896"/>
              <a:gd name="connsiteY4097" fmla="*/ 4342876 h 5790485"/>
              <a:gd name="connsiteX4098" fmla="*/ 11457146 w 13261896"/>
              <a:gd name="connsiteY4098" fmla="*/ 4400026 h 5790485"/>
              <a:gd name="connsiteX4099" fmla="*/ 11419046 w 13261896"/>
              <a:gd name="connsiteY4099" fmla="*/ 4328589 h 5790485"/>
              <a:gd name="connsiteX4100" fmla="*/ 11409521 w 13261896"/>
              <a:gd name="connsiteY4100" fmla="*/ 4285726 h 5790485"/>
              <a:gd name="connsiteX4101" fmla="*/ 11419046 w 13261896"/>
              <a:gd name="connsiteY4101" fmla="*/ 4285726 h 5790485"/>
              <a:gd name="connsiteX4102" fmla="*/ 10476167 w 13261896"/>
              <a:gd name="connsiteY4102" fmla="*/ 4309539 h 5790485"/>
              <a:gd name="connsiteX4103" fmla="*/ 10476167 w 13261896"/>
              <a:gd name="connsiteY4103" fmla="*/ 4366689 h 5790485"/>
              <a:gd name="connsiteX4104" fmla="*/ 10452354 w 13261896"/>
              <a:gd name="connsiteY4104" fmla="*/ 4376214 h 5790485"/>
              <a:gd name="connsiteX4105" fmla="*/ 10109502 w 13261896"/>
              <a:gd name="connsiteY4105" fmla="*/ 4333351 h 5790485"/>
              <a:gd name="connsiteX4106" fmla="*/ 10128552 w 13261896"/>
              <a:gd name="connsiteY4106" fmla="*/ 4328589 h 5790485"/>
              <a:gd name="connsiteX4107" fmla="*/ 10466642 w 13261896"/>
              <a:gd name="connsiteY4107" fmla="*/ 4366689 h 5790485"/>
              <a:gd name="connsiteX4108" fmla="*/ 10466642 w 13261896"/>
              <a:gd name="connsiteY4108" fmla="*/ 4323826 h 5790485"/>
              <a:gd name="connsiteX4109" fmla="*/ 10214277 w 13261896"/>
              <a:gd name="connsiteY4109" fmla="*/ 4295251 h 5790485"/>
              <a:gd name="connsiteX4110" fmla="*/ 10109502 w 13261896"/>
              <a:gd name="connsiteY4110" fmla="*/ 4276201 h 5790485"/>
              <a:gd name="connsiteX4111" fmla="*/ 10114264 w 13261896"/>
              <a:gd name="connsiteY4111" fmla="*/ 4271439 h 5790485"/>
              <a:gd name="connsiteX4112" fmla="*/ 10476167 w 13261896"/>
              <a:gd name="connsiteY4112" fmla="*/ 4309539 h 5790485"/>
              <a:gd name="connsiteX4113" fmla="*/ 12642819 w 13261896"/>
              <a:gd name="connsiteY4113" fmla="*/ 4280964 h 5790485"/>
              <a:gd name="connsiteX4114" fmla="*/ 12680919 w 13261896"/>
              <a:gd name="connsiteY4114" fmla="*/ 4266676 h 5790485"/>
              <a:gd name="connsiteX4115" fmla="*/ 12723781 w 13261896"/>
              <a:gd name="connsiteY4115" fmla="*/ 4276201 h 5790485"/>
              <a:gd name="connsiteX4116" fmla="*/ 12642819 w 13261896"/>
              <a:gd name="connsiteY4116" fmla="*/ 4385739 h 5790485"/>
              <a:gd name="connsiteX4117" fmla="*/ 12714256 w 13261896"/>
              <a:gd name="connsiteY4117" fmla="*/ 4285726 h 5790485"/>
              <a:gd name="connsiteX4118" fmla="*/ 12738069 w 13261896"/>
              <a:gd name="connsiteY4118" fmla="*/ 4295251 h 5790485"/>
              <a:gd name="connsiteX4119" fmla="*/ 12733306 w 13261896"/>
              <a:gd name="connsiteY4119" fmla="*/ 4323826 h 5790485"/>
              <a:gd name="connsiteX4120" fmla="*/ 12766644 w 13261896"/>
              <a:gd name="connsiteY4120" fmla="*/ 4304776 h 5790485"/>
              <a:gd name="connsiteX4121" fmla="*/ 12790456 w 13261896"/>
              <a:gd name="connsiteY4121" fmla="*/ 4314301 h 5790485"/>
              <a:gd name="connsiteX4122" fmla="*/ 12752356 w 13261896"/>
              <a:gd name="connsiteY4122" fmla="*/ 4352401 h 5790485"/>
              <a:gd name="connsiteX4123" fmla="*/ 12771406 w 13261896"/>
              <a:gd name="connsiteY4123" fmla="*/ 4371451 h 5790485"/>
              <a:gd name="connsiteX4124" fmla="*/ 12804744 w 13261896"/>
              <a:gd name="connsiteY4124" fmla="*/ 4361926 h 5790485"/>
              <a:gd name="connsiteX4125" fmla="*/ 12833319 w 13261896"/>
              <a:gd name="connsiteY4125" fmla="*/ 4380976 h 5790485"/>
              <a:gd name="connsiteX4126" fmla="*/ 12799981 w 13261896"/>
              <a:gd name="connsiteY4126" fmla="*/ 4409551 h 5790485"/>
              <a:gd name="connsiteX4127" fmla="*/ 12823794 w 13261896"/>
              <a:gd name="connsiteY4127" fmla="*/ 4423839 h 5790485"/>
              <a:gd name="connsiteX4128" fmla="*/ 12785694 w 13261896"/>
              <a:gd name="connsiteY4128" fmla="*/ 4442889 h 5790485"/>
              <a:gd name="connsiteX4129" fmla="*/ 12699969 w 13261896"/>
              <a:gd name="connsiteY4129" fmla="*/ 4409551 h 5790485"/>
              <a:gd name="connsiteX4130" fmla="*/ 12695206 w 13261896"/>
              <a:gd name="connsiteY4130" fmla="*/ 4395264 h 5790485"/>
              <a:gd name="connsiteX4131" fmla="*/ 12571429 w 13261896"/>
              <a:gd name="connsiteY4131" fmla="*/ 4400026 h 5790485"/>
              <a:gd name="connsiteX4132" fmla="*/ 12542854 w 13261896"/>
              <a:gd name="connsiteY4132" fmla="*/ 4380976 h 5790485"/>
              <a:gd name="connsiteX4133" fmla="*/ 12514279 w 13261896"/>
              <a:gd name="connsiteY4133" fmla="*/ 4342876 h 5790485"/>
              <a:gd name="connsiteX4134" fmla="*/ 12523804 w 13261896"/>
              <a:gd name="connsiteY4134" fmla="*/ 4304776 h 5790485"/>
              <a:gd name="connsiteX4135" fmla="*/ 12628531 w 13261896"/>
              <a:gd name="connsiteY4135" fmla="*/ 4266676 h 5790485"/>
              <a:gd name="connsiteX4136" fmla="*/ 12642819 w 13261896"/>
              <a:gd name="connsiteY4136" fmla="*/ 4280964 h 5790485"/>
              <a:gd name="connsiteX4137" fmla="*/ 11323796 w 13261896"/>
              <a:gd name="connsiteY4137" fmla="*/ 4266676 h 5790485"/>
              <a:gd name="connsiteX4138" fmla="*/ 11404758 w 13261896"/>
              <a:gd name="connsiteY4138" fmla="*/ 4319064 h 5790485"/>
              <a:gd name="connsiteX4139" fmla="*/ 11385708 w 13261896"/>
              <a:gd name="connsiteY4139" fmla="*/ 4366689 h 5790485"/>
              <a:gd name="connsiteX4140" fmla="*/ 11333321 w 13261896"/>
              <a:gd name="connsiteY4140" fmla="*/ 4319064 h 5790485"/>
              <a:gd name="connsiteX4141" fmla="*/ 11309508 w 13261896"/>
              <a:gd name="connsiteY4141" fmla="*/ 4266676 h 5790485"/>
              <a:gd name="connsiteX4142" fmla="*/ 11323796 w 13261896"/>
              <a:gd name="connsiteY4142" fmla="*/ 4266676 h 5790485"/>
              <a:gd name="connsiteX4143" fmla="*/ 11323796 w 13261896"/>
              <a:gd name="connsiteY4143" fmla="*/ 4342876 h 5790485"/>
              <a:gd name="connsiteX4144" fmla="*/ 11299983 w 13261896"/>
              <a:gd name="connsiteY4144" fmla="*/ 4414314 h 5790485"/>
              <a:gd name="connsiteX4145" fmla="*/ 11247596 w 13261896"/>
              <a:gd name="connsiteY4145" fmla="*/ 4361926 h 5790485"/>
              <a:gd name="connsiteX4146" fmla="*/ 11280933 w 13261896"/>
              <a:gd name="connsiteY4146" fmla="*/ 4266676 h 5790485"/>
              <a:gd name="connsiteX4147" fmla="*/ 11323796 w 13261896"/>
              <a:gd name="connsiteY4147" fmla="*/ 4342876 h 5790485"/>
              <a:gd name="connsiteX4148" fmla="*/ 11271408 w 13261896"/>
              <a:gd name="connsiteY4148" fmla="*/ 4261914 h 5790485"/>
              <a:gd name="connsiteX4149" fmla="*/ 11271408 w 13261896"/>
              <a:gd name="connsiteY4149" fmla="*/ 4290489 h 5790485"/>
              <a:gd name="connsiteX4150" fmla="*/ 11238071 w 13261896"/>
              <a:gd name="connsiteY4150" fmla="*/ 4352401 h 5790485"/>
              <a:gd name="connsiteX4151" fmla="*/ 11180921 w 13261896"/>
              <a:gd name="connsiteY4151" fmla="*/ 4261914 h 5790485"/>
              <a:gd name="connsiteX4152" fmla="*/ 11271408 w 13261896"/>
              <a:gd name="connsiteY4152" fmla="*/ 4261914 h 5790485"/>
              <a:gd name="connsiteX4153" fmla="*/ 11166634 w 13261896"/>
              <a:gd name="connsiteY4153" fmla="*/ 4261914 h 5790485"/>
              <a:gd name="connsiteX4154" fmla="*/ 11180921 w 13261896"/>
              <a:gd name="connsiteY4154" fmla="*/ 4314301 h 5790485"/>
              <a:gd name="connsiteX4155" fmla="*/ 11142821 w 13261896"/>
              <a:gd name="connsiteY4155" fmla="*/ 4400026 h 5790485"/>
              <a:gd name="connsiteX4156" fmla="*/ 11142821 w 13261896"/>
              <a:gd name="connsiteY4156" fmla="*/ 4261914 h 5790485"/>
              <a:gd name="connsiteX4157" fmla="*/ 11166634 w 13261896"/>
              <a:gd name="connsiteY4157" fmla="*/ 4261914 h 5790485"/>
              <a:gd name="connsiteX4158" fmla="*/ 8795242 w 13261896"/>
              <a:gd name="connsiteY4158" fmla="*/ 4585716 h 5790485"/>
              <a:gd name="connsiteX4159" fmla="*/ 8761904 w 13261896"/>
              <a:gd name="connsiteY4159" fmla="*/ 4585716 h 5790485"/>
              <a:gd name="connsiteX4160" fmla="*/ 8761904 w 13261896"/>
              <a:gd name="connsiteY4160" fmla="*/ 4542854 h 5790485"/>
              <a:gd name="connsiteX4161" fmla="*/ 8766667 w 13261896"/>
              <a:gd name="connsiteY4161" fmla="*/ 4357164 h 5790485"/>
              <a:gd name="connsiteX4162" fmla="*/ 8680942 w 13261896"/>
              <a:gd name="connsiteY4162" fmla="*/ 4319064 h 5790485"/>
              <a:gd name="connsiteX4163" fmla="*/ 8533304 w 13261896"/>
              <a:gd name="connsiteY4163" fmla="*/ 4333351 h 5790485"/>
              <a:gd name="connsiteX4164" fmla="*/ 8452342 w 13261896"/>
              <a:gd name="connsiteY4164" fmla="*/ 4400026 h 5790485"/>
              <a:gd name="connsiteX4165" fmla="*/ 8452342 w 13261896"/>
              <a:gd name="connsiteY4165" fmla="*/ 4619054 h 5790485"/>
              <a:gd name="connsiteX4166" fmla="*/ 8404765 w 13261896"/>
              <a:gd name="connsiteY4166" fmla="*/ 4623816 h 5790485"/>
              <a:gd name="connsiteX4167" fmla="*/ 8404765 w 13261896"/>
              <a:gd name="connsiteY4167" fmla="*/ 4595241 h 5790485"/>
              <a:gd name="connsiteX4168" fmla="*/ 8423815 w 13261896"/>
              <a:gd name="connsiteY4168" fmla="*/ 4590479 h 5790485"/>
              <a:gd name="connsiteX4169" fmla="*/ 8423815 w 13261896"/>
              <a:gd name="connsiteY4169" fmla="*/ 4400026 h 5790485"/>
              <a:gd name="connsiteX4170" fmla="*/ 8333327 w 13261896"/>
              <a:gd name="connsiteY4170" fmla="*/ 4361926 h 5790485"/>
              <a:gd name="connsiteX4171" fmla="*/ 8204740 w 13261896"/>
              <a:gd name="connsiteY4171" fmla="*/ 4376214 h 5790485"/>
              <a:gd name="connsiteX4172" fmla="*/ 8180927 w 13261896"/>
              <a:gd name="connsiteY4172" fmla="*/ 4400026 h 5790485"/>
              <a:gd name="connsiteX4173" fmla="*/ 8128540 w 13261896"/>
              <a:gd name="connsiteY4173" fmla="*/ 4433364 h 5790485"/>
              <a:gd name="connsiteX4174" fmla="*/ 8128540 w 13261896"/>
              <a:gd name="connsiteY4174" fmla="*/ 4647629 h 5790485"/>
              <a:gd name="connsiteX4175" fmla="*/ 8104727 w 13261896"/>
              <a:gd name="connsiteY4175" fmla="*/ 4652391 h 5790485"/>
              <a:gd name="connsiteX4176" fmla="*/ 8104727 w 13261896"/>
              <a:gd name="connsiteY4176" fmla="*/ 4442889 h 5790485"/>
              <a:gd name="connsiteX4177" fmla="*/ 8033338 w 13261896"/>
              <a:gd name="connsiteY4177" fmla="*/ 4400026 h 5790485"/>
              <a:gd name="connsiteX4178" fmla="*/ 7904750 w 13261896"/>
              <a:gd name="connsiteY4178" fmla="*/ 4419076 h 5790485"/>
              <a:gd name="connsiteX4179" fmla="*/ 7833313 w 13261896"/>
              <a:gd name="connsiteY4179" fmla="*/ 4471464 h 5790485"/>
              <a:gd name="connsiteX4180" fmla="*/ 7833313 w 13261896"/>
              <a:gd name="connsiteY4180" fmla="*/ 4676204 h 5790485"/>
              <a:gd name="connsiteX4181" fmla="*/ 7814263 w 13261896"/>
              <a:gd name="connsiteY4181" fmla="*/ 4680966 h 5790485"/>
              <a:gd name="connsiteX4182" fmla="*/ 7809500 w 13261896"/>
              <a:gd name="connsiteY4182" fmla="*/ 4476226 h 5790485"/>
              <a:gd name="connsiteX4183" fmla="*/ 7747588 w 13261896"/>
              <a:gd name="connsiteY4183" fmla="*/ 4438126 h 5790485"/>
              <a:gd name="connsiteX4184" fmla="*/ 7628573 w 13261896"/>
              <a:gd name="connsiteY4184" fmla="*/ 4457176 h 5790485"/>
              <a:gd name="connsiteX4185" fmla="*/ 7561898 w 13261896"/>
              <a:gd name="connsiteY4185" fmla="*/ 4504801 h 5790485"/>
              <a:gd name="connsiteX4186" fmla="*/ 7557135 w 13261896"/>
              <a:gd name="connsiteY4186" fmla="*/ 4704779 h 5790485"/>
              <a:gd name="connsiteX4187" fmla="*/ 7538085 w 13261896"/>
              <a:gd name="connsiteY4187" fmla="*/ 4704779 h 5790485"/>
              <a:gd name="connsiteX4188" fmla="*/ 7538085 w 13261896"/>
              <a:gd name="connsiteY4188" fmla="*/ 4509564 h 5790485"/>
              <a:gd name="connsiteX4189" fmla="*/ 7452360 w 13261896"/>
              <a:gd name="connsiteY4189" fmla="*/ 4480989 h 5790485"/>
              <a:gd name="connsiteX4190" fmla="*/ 7295198 w 13261896"/>
              <a:gd name="connsiteY4190" fmla="*/ 4500039 h 5790485"/>
              <a:gd name="connsiteX4191" fmla="*/ 7214283 w 13261896"/>
              <a:gd name="connsiteY4191" fmla="*/ 4552379 h 5790485"/>
              <a:gd name="connsiteX4192" fmla="*/ 7214283 w 13261896"/>
              <a:gd name="connsiteY4192" fmla="*/ 4738116 h 5790485"/>
              <a:gd name="connsiteX4193" fmla="*/ 7190470 w 13261896"/>
              <a:gd name="connsiteY4193" fmla="*/ 4738116 h 5790485"/>
              <a:gd name="connsiteX4194" fmla="*/ 7195233 w 13261896"/>
              <a:gd name="connsiteY4194" fmla="*/ 4557141 h 5790485"/>
              <a:gd name="connsiteX4195" fmla="*/ 7138083 w 13261896"/>
              <a:gd name="connsiteY4195" fmla="*/ 4519089 h 5790485"/>
              <a:gd name="connsiteX4196" fmla="*/ 7047595 w 13261896"/>
              <a:gd name="connsiteY4196" fmla="*/ 4533376 h 5790485"/>
              <a:gd name="connsiteX4197" fmla="*/ 7019020 w 13261896"/>
              <a:gd name="connsiteY4197" fmla="*/ 4561904 h 5790485"/>
              <a:gd name="connsiteX4198" fmla="*/ 6980920 w 13261896"/>
              <a:gd name="connsiteY4198" fmla="*/ 4585716 h 5790485"/>
              <a:gd name="connsiteX4199" fmla="*/ 6980920 w 13261896"/>
              <a:gd name="connsiteY4199" fmla="*/ 4738116 h 5790485"/>
              <a:gd name="connsiteX4200" fmla="*/ 7004733 w 13261896"/>
              <a:gd name="connsiteY4200" fmla="*/ 4747641 h 5790485"/>
              <a:gd name="connsiteX4201" fmla="*/ 6980920 w 13261896"/>
              <a:gd name="connsiteY4201" fmla="*/ 4761929 h 5790485"/>
              <a:gd name="connsiteX4202" fmla="*/ 6966633 w 13261896"/>
              <a:gd name="connsiteY4202" fmla="*/ 4761929 h 5790485"/>
              <a:gd name="connsiteX4203" fmla="*/ 6966633 w 13261896"/>
              <a:gd name="connsiteY4203" fmla="*/ 4580954 h 5790485"/>
              <a:gd name="connsiteX4204" fmla="*/ 6914245 w 13261896"/>
              <a:gd name="connsiteY4204" fmla="*/ 4552379 h 5790485"/>
              <a:gd name="connsiteX4205" fmla="*/ 6776181 w 13261896"/>
              <a:gd name="connsiteY4205" fmla="*/ 4609529 h 5790485"/>
              <a:gd name="connsiteX4206" fmla="*/ 6776181 w 13261896"/>
              <a:gd name="connsiteY4206" fmla="*/ 4780979 h 5790485"/>
              <a:gd name="connsiteX4207" fmla="*/ 6752368 w 13261896"/>
              <a:gd name="connsiteY4207" fmla="*/ 4780979 h 5790485"/>
              <a:gd name="connsiteX4208" fmla="*/ 6752368 w 13261896"/>
              <a:gd name="connsiteY4208" fmla="*/ 4604766 h 5790485"/>
              <a:gd name="connsiteX4209" fmla="*/ 6704743 w 13261896"/>
              <a:gd name="connsiteY4209" fmla="*/ 4580954 h 5790485"/>
              <a:gd name="connsiteX4210" fmla="*/ 6580918 w 13261896"/>
              <a:gd name="connsiteY4210" fmla="*/ 4647629 h 5790485"/>
              <a:gd name="connsiteX4211" fmla="*/ 6580918 w 13261896"/>
              <a:gd name="connsiteY4211" fmla="*/ 4800029 h 5790485"/>
              <a:gd name="connsiteX4212" fmla="*/ 6561868 w 13261896"/>
              <a:gd name="connsiteY4212" fmla="*/ 4800029 h 5790485"/>
              <a:gd name="connsiteX4213" fmla="*/ 6561868 w 13261896"/>
              <a:gd name="connsiteY4213" fmla="*/ 4633341 h 5790485"/>
              <a:gd name="connsiteX4214" fmla="*/ 6528578 w 13261896"/>
              <a:gd name="connsiteY4214" fmla="*/ 4604766 h 5790485"/>
              <a:gd name="connsiteX4215" fmla="*/ 6442853 w 13261896"/>
              <a:gd name="connsiteY4215" fmla="*/ 4619054 h 5790485"/>
              <a:gd name="connsiteX4216" fmla="*/ 6395228 w 13261896"/>
              <a:gd name="connsiteY4216" fmla="*/ 4652391 h 5790485"/>
              <a:gd name="connsiteX4217" fmla="*/ 6395228 w 13261896"/>
              <a:gd name="connsiteY4217" fmla="*/ 4585716 h 5790485"/>
              <a:gd name="connsiteX4218" fmla="*/ 8795242 w 13261896"/>
              <a:gd name="connsiteY4218" fmla="*/ 4257151 h 5790485"/>
              <a:gd name="connsiteX4219" fmla="*/ 8795242 w 13261896"/>
              <a:gd name="connsiteY4219" fmla="*/ 4585716 h 5790485"/>
              <a:gd name="connsiteX4220" fmla="*/ 12842844 w 13261896"/>
              <a:gd name="connsiteY4220" fmla="*/ 4252389 h 5790485"/>
              <a:gd name="connsiteX4221" fmla="*/ 12842844 w 13261896"/>
              <a:gd name="connsiteY4221" fmla="*/ 4276201 h 5790485"/>
              <a:gd name="connsiteX4222" fmla="*/ 12852369 w 13261896"/>
              <a:gd name="connsiteY4222" fmla="*/ 4285726 h 5790485"/>
              <a:gd name="connsiteX4223" fmla="*/ 12876181 w 13261896"/>
              <a:gd name="connsiteY4223" fmla="*/ 4266676 h 5790485"/>
              <a:gd name="connsiteX4224" fmla="*/ 12904756 w 13261896"/>
              <a:gd name="connsiteY4224" fmla="*/ 4280964 h 5790485"/>
              <a:gd name="connsiteX4225" fmla="*/ 12928569 w 13261896"/>
              <a:gd name="connsiteY4225" fmla="*/ 4328589 h 5790485"/>
              <a:gd name="connsiteX4226" fmla="*/ 12914281 w 13261896"/>
              <a:gd name="connsiteY4226" fmla="*/ 4352401 h 5790485"/>
              <a:gd name="connsiteX4227" fmla="*/ 12933331 w 13261896"/>
              <a:gd name="connsiteY4227" fmla="*/ 4371451 h 5790485"/>
              <a:gd name="connsiteX4228" fmla="*/ 12885706 w 13261896"/>
              <a:gd name="connsiteY4228" fmla="*/ 4428601 h 5790485"/>
              <a:gd name="connsiteX4229" fmla="*/ 12861894 w 13261896"/>
              <a:gd name="connsiteY4229" fmla="*/ 4414314 h 5790485"/>
              <a:gd name="connsiteX4230" fmla="*/ 12819031 w 13261896"/>
              <a:gd name="connsiteY4230" fmla="*/ 4409551 h 5790485"/>
              <a:gd name="connsiteX4231" fmla="*/ 12842844 w 13261896"/>
              <a:gd name="connsiteY4231" fmla="*/ 4380976 h 5790485"/>
              <a:gd name="connsiteX4232" fmla="*/ 12804744 w 13261896"/>
              <a:gd name="connsiteY4232" fmla="*/ 4352401 h 5790485"/>
              <a:gd name="connsiteX4233" fmla="*/ 12771406 w 13261896"/>
              <a:gd name="connsiteY4233" fmla="*/ 4361926 h 5790485"/>
              <a:gd name="connsiteX4234" fmla="*/ 12766644 w 13261896"/>
              <a:gd name="connsiteY4234" fmla="*/ 4352401 h 5790485"/>
              <a:gd name="connsiteX4235" fmla="*/ 12799981 w 13261896"/>
              <a:gd name="connsiteY4235" fmla="*/ 4319064 h 5790485"/>
              <a:gd name="connsiteX4236" fmla="*/ 12766644 w 13261896"/>
              <a:gd name="connsiteY4236" fmla="*/ 4295251 h 5790485"/>
              <a:gd name="connsiteX4237" fmla="*/ 12738069 w 13261896"/>
              <a:gd name="connsiteY4237" fmla="*/ 4309539 h 5790485"/>
              <a:gd name="connsiteX4238" fmla="*/ 12747594 w 13261896"/>
              <a:gd name="connsiteY4238" fmla="*/ 4295251 h 5790485"/>
              <a:gd name="connsiteX4239" fmla="*/ 12738069 w 13261896"/>
              <a:gd name="connsiteY4239" fmla="*/ 4280964 h 5790485"/>
              <a:gd name="connsiteX4240" fmla="*/ 12819031 w 13261896"/>
              <a:gd name="connsiteY4240" fmla="*/ 4252389 h 5790485"/>
              <a:gd name="connsiteX4241" fmla="*/ 12842844 w 13261896"/>
              <a:gd name="connsiteY4241" fmla="*/ 4252389 h 5790485"/>
              <a:gd name="connsiteX4242" fmla="*/ 12604766 w 13261896"/>
              <a:gd name="connsiteY4242" fmla="*/ 4257151 h 5790485"/>
              <a:gd name="connsiteX4243" fmla="*/ 12566666 w 13261896"/>
              <a:gd name="connsiteY4243" fmla="*/ 4266676 h 5790485"/>
              <a:gd name="connsiteX4244" fmla="*/ 12547616 w 13261896"/>
              <a:gd name="connsiteY4244" fmla="*/ 4285726 h 5790485"/>
              <a:gd name="connsiteX4245" fmla="*/ 12504754 w 13261896"/>
              <a:gd name="connsiteY4245" fmla="*/ 4280964 h 5790485"/>
              <a:gd name="connsiteX4246" fmla="*/ 12514279 w 13261896"/>
              <a:gd name="connsiteY4246" fmla="*/ 4266676 h 5790485"/>
              <a:gd name="connsiteX4247" fmla="*/ 12499991 w 13261896"/>
              <a:gd name="connsiteY4247" fmla="*/ 4247626 h 5790485"/>
              <a:gd name="connsiteX4248" fmla="*/ 12595241 w 13261896"/>
              <a:gd name="connsiteY4248" fmla="*/ 4247626 h 5790485"/>
              <a:gd name="connsiteX4249" fmla="*/ 12604766 w 13261896"/>
              <a:gd name="connsiteY4249" fmla="*/ 4257151 h 5790485"/>
              <a:gd name="connsiteX4250" fmla="*/ 12357116 w 13261896"/>
              <a:gd name="connsiteY4250" fmla="*/ 4290489 h 5790485"/>
              <a:gd name="connsiteX4251" fmla="*/ 12419029 w 13261896"/>
              <a:gd name="connsiteY4251" fmla="*/ 4371451 h 5790485"/>
              <a:gd name="connsiteX4252" fmla="*/ 12280916 w 13261896"/>
              <a:gd name="connsiteY4252" fmla="*/ 4242864 h 5790485"/>
              <a:gd name="connsiteX4253" fmla="*/ 12357116 w 13261896"/>
              <a:gd name="connsiteY4253" fmla="*/ 4290489 h 5790485"/>
              <a:gd name="connsiteX4254" fmla="*/ 9138094 w 13261896"/>
              <a:gd name="connsiteY4254" fmla="*/ 4304776 h 5790485"/>
              <a:gd name="connsiteX4255" fmla="*/ 9052369 w 13261896"/>
              <a:gd name="connsiteY4255" fmla="*/ 4290489 h 5790485"/>
              <a:gd name="connsiteX4256" fmla="*/ 9138094 w 13261896"/>
              <a:gd name="connsiteY4256" fmla="*/ 4242864 h 5790485"/>
              <a:gd name="connsiteX4257" fmla="*/ 9138094 w 13261896"/>
              <a:gd name="connsiteY4257" fmla="*/ 4304776 h 5790485"/>
              <a:gd name="connsiteX4258" fmla="*/ 13214271 w 13261896"/>
              <a:gd name="connsiteY4258" fmla="*/ 4233339 h 5790485"/>
              <a:gd name="connsiteX4259" fmla="*/ 13071396 w 13261896"/>
              <a:gd name="connsiteY4259" fmla="*/ 4290489 h 5790485"/>
              <a:gd name="connsiteX4260" fmla="*/ 12995244 w 13261896"/>
              <a:gd name="connsiteY4260" fmla="*/ 4285726 h 5790485"/>
              <a:gd name="connsiteX4261" fmla="*/ 13214271 w 13261896"/>
              <a:gd name="connsiteY4261" fmla="*/ 4228576 h 5790485"/>
              <a:gd name="connsiteX4262" fmla="*/ 13214271 w 13261896"/>
              <a:gd name="connsiteY4262" fmla="*/ 4233339 h 5790485"/>
              <a:gd name="connsiteX4263" fmla="*/ 11309508 w 13261896"/>
              <a:gd name="connsiteY4263" fmla="*/ 4252389 h 5790485"/>
              <a:gd name="connsiteX4264" fmla="*/ 11333321 w 13261896"/>
              <a:gd name="connsiteY4264" fmla="*/ 4252389 h 5790485"/>
              <a:gd name="connsiteX4265" fmla="*/ 11371421 w 13261896"/>
              <a:gd name="connsiteY4265" fmla="*/ 4238101 h 5790485"/>
              <a:gd name="connsiteX4266" fmla="*/ 11404758 w 13261896"/>
              <a:gd name="connsiteY4266" fmla="*/ 4238101 h 5790485"/>
              <a:gd name="connsiteX4267" fmla="*/ 11395233 w 13261896"/>
              <a:gd name="connsiteY4267" fmla="*/ 4247626 h 5790485"/>
              <a:gd name="connsiteX4268" fmla="*/ 11476196 w 13261896"/>
              <a:gd name="connsiteY4268" fmla="*/ 4252389 h 5790485"/>
              <a:gd name="connsiteX4269" fmla="*/ 11480958 w 13261896"/>
              <a:gd name="connsiteY4269" fmla="*/ 4247626 h 5790485"/>
              <a:gd name="connsiteX4270" fmla="*/ 11466671 w 13261896"/>
              <a:gd name="connsiteY4270" fmla="*/ 4271439 h 5790485"/>
              <a:gd name="connsiteX4271" fmla="*/ 11547586 w 13261896"/>
              <a:gd name="connsiteY4271" fmla="*/ 4285726 h 5790485"/>
              <a:gd name="connsiteX4272" fmla="*/ 11538061 w 13261896"/>
              <a:gd name="connsiteY4272" fmla="*/ 4309539 h 5790485"/>
              <a:gd name="connsiteX4273" fmla="*/ 11261883 w 13261896"/>
              <a:gd name="connsiteY4273" fmla="*/ 4252389 h 5790485"/>
              <a:gd name="connsiteX4274" fmla="*/ 11309508 w 13261896"/>
              <a:gd name="connsiteY4274" fmla="*/ 4228576 h 5790485"/>
              <a:gd name="connsiteX4275" fmla="*/ 11309508 w 13261896"/>
              <a:gd name="connsiteY4275" fmla="*/ 4252389 h 5790485"/>
              <a:gd name="connsiteX4276" fmla="*/ 9319022 w 13261896"/>
              <a:gd name="connsiteY4276" fmla="*/ 4252389 h 5790485"/>
              <a:gd name="connsiteX4277" fmla="*/ 9347597 w 13261896"/>
              <a:gd name="connsiteY4277" fmla="*/ 4309539 h 5790485"/>
              <a:gd name="connsiteX4278" fmla="*/ 9433322 w 13261896"/>
              <a:gd name="connsiteY4278" fmla="*/ 4266676 h 5790485"/>
              <a:gd name="connsiteX4279" fmla="*/ 9571434 w 13261896"/>
              <a:gd name="connsiteY4279" fmla="*/ 4285726 h 5790485"/>
              <a:gd name="connsiteX4280" fmla="*/ 9571434 w 13261896"/>
              <a:gd name="connsiteY4280" fmla="*/ 4371451 h 5790485"/>
              <a:gd name="connsiteX4281" fmla="*/ 9185719 w 13261896"/>
              <a:gd name="connsiteY4281" fmla="*/ 4314301 h 5790485"/>
              <a:gd name="connsiteX4282" fmla="*/ 9185719 w 13261896"/>
              <a:gd name="connsiteY4282" fmla="*/ 4228576 h 5790485"/>
              <a:gd name="connsiteX4283" fmla="*/ 9319022 w 13261896"/>
              <a:gd name="connsiteY4283" fmla="*/ 4252389 h 5790485"/>
              <a:gd name="connsiteX4284" fmla="*/ 12499991 w 13261896"/>
              <a:gd name="connsiteY4284" fmla="*/ 4261914 h 5790485"/>
              <a:gd name="connsiteX4285" fmla="*/ 12490466 w 13261896"/>
              <a:gd name="connsiteY4285" fmla="*/ 4285726 h 5790485"/>
              <a:gd name="connsiteX4286" fmla="*/ 12514279 w 13261896"/>
              <a:gd name="connsiteY4286" fmla="*/ 4314301 h 5790485"/>
              <a:gd name="connsiteX4287" fmla="*/ 12476179 w 13261896"/>
              <a:gd name="connsiteY4287" fmla="*/ 4347639 h 5790485"/>
              <a:gd name="connsiteX4288" fmla="*/ 12419029 w 13261896"/>
              <a:gd name="connsiteY4288" fmla="*/ 4328589 h 5790485"/>
              <a:gd name="connsiteX4289" fmla="*/ 12409504 w 13261896"/>
              <a:gd name="connsiteY4289" fmla="*/ 4300014 h 5790485"/>
              <a:gd name="connsiteX4290" fmla="*/ 12442841 w 13261896"/>
              <a:gd name="connsiteY4290" fmla="*/ 4223814 h 5790485"/>
              <a:gd name="connsiteX4291" fmla="*/ 12499991 w 13261896"/>
              <a:gd name="connsiteY4291" fmla="*/ 4261914 h 5790485"/>
              <a:gd name="connsiteX4292" fmla="*/ 13223796 w 13261896"/>
              <a:gd name="connsiteY4292" fmla="*/ 4219051 h 5790485"/>
              <a:gd name="connsiteX4293" fmla="*/ 13185696 w 13261896"/>
              <a:gd name="connsiteY4293" fmla="*/ 4219051 h 5790485"/>
              <a:gd name="connsiteX4294" fmla="*/ 13223796 w 13261896"/>
              <a:gd name="connsiteY4294" fmla="*/ 4219051 h 5790485"/>
              <a:gd name="connsiteX4295" fmla="*/ 12752356 w 13261896"/>
              <a:gd name="connsiteY4295" fmla="*/ 4257151 h 5790485"/>
              <a:gd name="connsiteX4296" fmla="*/ 12733306 w 13261896"/>
              <a:gd name="connsiteY4296" fmla="*/ 4271439 h 5790485"/>
              <a:gd name="connsiteX4297" fmla="*/ 12685681 w 13261896"/>
              <a:gd name="connsiteY4297" fmla="*/ 4252389 h 5790485"/>
              <a:gd name="connsiteX4298" fmla="*/ 12647581 w 13261896"/>
              <a:gd name="connsiteY4298" fmla="*/ 4266676 h 5790485"/>
              <a:gd name="connsiteX4299" fmla="*/ 12619054 w 13261896"/>
              <a:gd name="connsiteY4299" fmla="*/ 4257151 h 5790485"/>
              <a:gd name="connsiteX4300" fmla="*/ 12676156 w 13261896"/>
              <a:gd name="connsiteY4300" fmla="*/ 4219051 h 5790485"/>
              <a:gd name="connsiteX4301" fmla="*/ 12752356 w 13261896"/>
              <a:gd name="connsiteY4301" fmla="*/ 4257151 h 5790485"/>
              <a:gd name="connsiteX4302" fmla="*/ 12295204 w 13261896"/>
              <a:gd name="connsiteY4302" fmla="*/ 4290489 h 5790485"/>
              <a:gd name="connsiteX4303" fmla="*/ 12261866 w 13261896"/>
              <a:gd name="connsiteY4303" fmla="*/ 4276201 h 5790485"/>
              <a:gd name="connsiteX4304" fmla="*/ 12223813 w 13261896"/>
              <a:gd name="connsiteY4304" fmla="*/ 4280964 h 5790485"/>
              <a:gd name="connsiteX4305" fmla="*/ 12228575 w 13261896"/>
              <a:gd name="connsiteY4305" fmla="*/ 4300014 h 5790485"/>
              <a:gd name="connsiteX4306" fmla="*/ 12195238 w 13261896"/>
              <a:gd name="connsiteY4306" fmla="*/ 4295251 h 5790485"/>
              <a:gd name="connsiteX4307" fmla="*/ 12166663 w 13261896"/>
              <a:gd name="connsiteY4307" fmla="*/ 4333351 h 5790485"/>
              <a:gd name="connsiteX4308" fmla="*/ 12176188 w 13261896"/>
              <a:gd name="connsiteY4308" fmla="*/ 4347639 h 5790485"/>
              <a:gd name="connsiteX4309" fmla="*/ 12133325 w 13261896"/>
              <a:gd name="connsiteY4309" fmla="*/ 4371451 h 5790485"/>
              <a:gd name="connsiteX4310" fmla="*/ 12076175 w 13261896"/>
              <a:gd name="connsiteY4310" fmla="*/ 4357164 h 5790485"/>
              <a:gd name="connsiteX4311" fmla="*/ 12119038 w 13261896"/>
              <a:gd name="connsiteY4311" fmla="*/ 4309539 h 5790485"/>
              <a:gd name="connsiteX4312" fmla="*/ 12090463 w 13261896"/>
              <a:gd name="connsiteY4312" fmla="*/ 4238101 h 5790485"/>
              <a:gd name="connsiteX4313" fmla="*/ 12233338 w 13261896"/>
              <a:gd name="connsiteY4313" fmla="*/ 4190476 h 5790485"/>
              <a:gd name="connsiteX4314" fmla="*/ 12295204 w 13261896"/>
              <a:gd name="connsiteY4314" fmla="*/ 4290489 h 5790485"/>
              <a:gd name="connsiteX4315" fmla="*/ 13033296 w 13261896"/>
              <a:gd name="connsiteY4315" fmla="*/ 4185714 h 5790485"/>
              <a:gd name="connsiteX4316" fmla="*/ 12923806 w 13261896"/>
              <a:gd name="connsiteY4316" fmla="*/ 4295251 h 5790485"/>
              <a:gd name="connsiteX4317" fmla="*/ 12919044 w 13261896"/>
              <a:gd name="connsiteY4317" fmla="*/ 4276201 h 5790485"/>
              <a:gd name="connsiteX4318" fmla="*/ 13023771 w 13261896"/>
              <a:gd name="connsiteY4318" fmla="*/ 4180951 h 5790485"/>
              <a:gd name="connsiteX4319" fmla="*/ 13033296 w 13261896"/>
              <a:gd name="connsiteY4319" fmla="*/ 4185714 h 5790485"/>
              <a:gd name="connsiteX4320" fmla="*/ 12076175 w 13261896"/>
              <a:gd name="connsiteY4320" fmla="*/ 4342876 h 5790485"/>
              <a:gd name="connsiteX4321" fmla="*/ 12052363 w 13261896"/>
              <a:gd name="connsiteY4321" fmla="*/ 4352401 h 5790485"/>
              <a:gd name="connsiteX4322" fmla="*/ 11880913 w 13261896"/>
              <a:gd name="connsiteY4322" fmla="*/ 4276201 h 5790485"/>
              <a:gd name="connsiteX4323" fmla="*/ 11838098 w 13261896"/>
              <a:gd name="connsiteY4323" fmla="*/ 4252389 h 5790485"/>
              <a:gd name="connsiteX4324" fmla="*/ 11857148 w 13261896"/>
              <a:gd name="connsiteY4324" fmla="*/ 4238101 h 5790485"/>
              <a:gd name="connsiteX4325" fmla="*/ 11852386 w 13261896"/>
              <a:gd name="connsiteY4325" fmla="*/ 4257151 h 5790485"/>
              <a:gd name="connsiteX4326" fmla="*/ 11861911 w 13261896"/>
              <a:gd name="connsiteY4326" fmla="*/ 4266676 h 5790485"/>
              <a:gd name="connsiteX4327" fmla="*/ 11876150 w 13261896"/>
              <a:gd name="connsiteY4327" fmla="*/ 4233339 h 5790485"/>
              <a:gd name="connsiteX4328" fmla="*/ 11790473 w 13261896"/>
              <a:gd name="connsiteY4328" fmla="*/ 4180951 h 5790485"/>
              <a:gd name="connsiteX4329" fmla="*/ 12076175 w 13261896"/>
              <a:gd name="connsiteY4329" fmla="*/ 4342876 h 5790485"/>
              <a:gd name="connsiteX4330" fmla="*/ 13171409 w 13261896"/>
              <a:gd name="connsiteY4330" fmla="*/ 4219051 h 5790485"/>
              <a:gd name="connsiteX4331" fmla="*/ 12980956 w 13261896"/>
              <a:gd name="connsiteY4331" fmla="*/ 4280964 h 5790485"/>
              <a:gd name="connsiteX4332" fmla="*/ 13219034 w 13261896"/>
              <a:gd name="connsiteY4332" fmla="*/ 4176189 h 5790485"/>
              <a:gd name="connsiteX4333" fmla="*/ 13171409 w 13261896"/>
              <a:gd name="connsiteY4333" fmla="*/ 4219051 h 5790485"/>
              <a:gd name="connsiteX4334" fmla="*/ 12933331 w 13261896"/>
              <a:gd name="connsiteY4334" fmla="*/ 4300014 h 5790485"/>
              <a:gd name="connsiteX4335" fmla="*/ 12985719 w 13261896"/>
              <a:gd name="connsiteY4335" fmla="*/ 4233339 h 5790485"/>
              <a:gd name="connsiteX4336" fmla="*/ 13042821 w 13261896"/>
              <a:gd name="connsiteY4336" fmla="*/ 4190476 h 5790485"/>
              <a:gd name="connsiteX4337" fmla="*/ 13109496 w 13261896"/>
              <a:gd name="connsiteY4337" fmla="*/ 4176189 h 5790485"/>
              <a:gd name="connsiteX4338" fmla="*/ 13099971 w 13261896"/>
              <a:gd name="connsiteY4338" fmla="*/ 4195239 h 5790485"/>
              <a:gd name="connsiteX4339" fmla="*/ 13195221 w 13261896"/>
              <a:gd name="connsiteY4339" fmla="*/ 4171426 h 5790485"/>
              <a:gd name="connsiteX4340" fmla="*/ 12933331 w 13261896"/>
              <a:gd name="connsiteY4340" fmla="*/ 4300014 h 5790485"/>
              <a:gd name="connsiteX4341" fmla="*/ 12057125 w 13261896"/>
              <a:gd name="connsiteY4341" fmla="*/ 4195239 h 5790485"/>
              <a:gd name="connsiteX4342" fmla="*/ 12042838 w 13261896"/>
              <a:gd name="connsiteY4342" fmla="*/ 4185714 h 5790485"/>
              <a:gd name="connsiteX4343" fmla="*/ 12147613 w 13261896"/>
              <a:gd name="connsiteY4343" fmla="*/ 4161901 h 5790485"/>
              <a:gd name="connsiteX4344" fmla="*/ 12057125 w 13261896"/>
              <a:gd name="connsiteY4344" fmla="*/ 4195239 h 5790485"/>
              <a:gd name="connsiteX4345" fmla="*/ 12585716 w 13261896"/>
              <a:gd name="connsiteY4345" fmla="*/ 4190476 h 5790485"/>
              <a:gd name="connsiteX4346" fmla="*/ 12609529 w 13261896"/>
              <a:gd name="connsiteY4346" fmla="*/ 4176189 h 5790485"/>
              <a:gd name="connsiteX4347" fmla="*/ 12628531 w 13261896"/>
              <a:gd name="connsiteY4347" fmla="*/ 4180951 h 5790485"/>
              <a:gd name="connsiteX4348" fmla="*/ 12633294 w 13261896"/>
              <a:gd name="connsiteY4348" fmla="*/ 4190476 h 5790485"/>
              <a:gd name="connsiteX4349" fmla="*/ 12623816 w 13261896"/>
              <a:gd name="connsiteY4349" fmla="*/ 4204764 h 5790485"/>
              <a:gd name="connsiteX4350" fmla="*/ 12633294 w 13261896"/>
              <a:gd name="connsiteY4350" fmla="*/ 4219051 h 5790485"/>
              <a:gd name="connsiteX4351" fmla="*/ 12609529 w 13261896"/>
              <a:gd name="connsiteY4351" fmla="*/ 4247626 h 5790485"/>
              <a:gd name="connsiteX4352" fmla="*/ 12585716 w 13261896"/>
              <a:gd name="connsiteY4352" fmla="*/ 4233339 h 5790485"/>
              <a:gd name="connsiteX4353" fmla="*/ 12466654 w 13261896"/>
              <a:gd name="connsiteY4353" fmla="*/ 4228576 h 5790485"/>
              <a:gd name="connsiteX4354" fmla="*/ 12447604 w 13261896"/>
              <a:gd name="connsiteY4354" fmla="*/ 4209526 h 5790485"/>
              <a:gd name="connsiteX4355" fmla="*/ 12552379 w 13261896"/>
              <a:gd name="connsiteY4355" fmla="*/ 4157139 h 5790485"/>
              <a:gd name="connsiteX4356" fmla="*/ 12585716 w 13261896"/>
              <a:gd name="connsiteY4356" fmla="*/ 4190476 h 5790485"/>
              <a:gd name="connsiteX4357" fmla="*/ 12247579 w 13261896"/>
              <a:gd name="connsiteY4357" fmla="*/ 4161901 h 5790485"/>
              <a:gd name="connsiteX4358" fmla="*/ 12209525 w 13261896"/>
              <a:gd name="connsiteY4358" fmla="*/ 4190476 h 5790485"/>
              <a:gd name="connsiteX4359" fmla="*/ 12099988 w 13261896"/>
              <a:gd name="connsiteY4359" fmla="*/ 4228576 h 5790485"/>
              <a:gd name="connsiteX4360" fmla="*/ 12066650 w 13261896"/>
              <a:gd name="connsiteY4360" fmla="*/ 4209526 h 5790485"/>
              <a:gd name="connsiteX4361" fmla="*/ 12204763 w 13261896"/>
              <a:gd name="connsiteY4361" fmla="*/ 4157139 h 5790485"/>
              <a:gd name="connsiteX4362" fmla="*/ 12247579 w 13261896"/>
              <a:gd name="connsiteY4362" fmla="*/ 4161901 h 5790485"/>
              <a:gd name="connsiteX4363" fmla="*/ 12023788 w 13261896"/>
              <a:gd name="connsiteY4363" fmla="*/ 4171426 h 5790485"/>
              <a:gd name="connsiteX4364" fmla="*/ 12038075 w 13261896"/>
              <a:gd name="connsiteY4364" fmla="*/ 4157139 h 5790485"/>
              <a:gd name="connsiteX4365" fmla="*/ 12023788 w 13261896"/>
              <a:gd name="connsiteY4365" fmla="*/ 4171426 h 5790485"/>
              <a:gd name="connsiteX4366" fmla="*/ 12128563 w 13261896"/>
              <a:gd name="connsiteY4366" fmla="*/ 4147661 h 5790485"/>
              <a:gd name="connsiteX4367" fmla="*/ 12076175 w 13261896"/>
              <a:gd name="connsiteY4367" fmla="*/ 4171426 h 5790485"/>
              <a:gd name="connsiteX4368" fmla="*/ 12061888 w 13261896"/>
              <a:gd name="connsiteY4368" fmla="*/ 4171426 h 5790485"/>
              <a:gd name="connsiteX4369" fmla="*/ 12114275 w 13261896"/>
              <a:gd name="connsiteY4369" fmla="*/ 4147661 h 5790485"/>
              <a:gd name="connsiteX4370" fmla="*/ 12128563 w 13261896"/>
              <a:gd name="connsiteY4370" fmla="*/ 4147661 h 5790485"/>
              <a:gd name="connsiteX4371" fmla="*/ 12109513 w 13261896"/>
              <a:gd name="connsiteY4371" fmla="*/ 4314301 h 5790485"/>
              <a:gd name="connsiteX4372" fmla="*/ 12095225 w 13261896"/>
              <a:gd name="connsiteY4372" fmla="*/ 4338114 h 5790485"/>
              <a:gd name="connsiteX4373" fmla="*/ 11795236 w 13261896"/>
              <a:gd name="connsiteY4373" fmla="*/ 4171426 h 5790485"/>
              <a:gd name="connsiteX4374" fmla="*/ 11885675 w 13261896"/>
              <a:gd name="connsiteY4374" fmla="*/ 4157139 h 5790485"/>
              <a:gd name="connsiteX4375" fmla="*/ 11914250 w 13261896"/>
              <a:gd name="connsiteY4375" fmla="*/ 4147661 h 5790485"/>
              <a:gd name="connsiteX4376" fmla="*/ 12109513 w 13261896"/>
              <a:gd name="connsiteY4376" fmla="*/ 4314301 h 5790485"/>
              <a:gd name="connsiteX4377" fmla="*/ 12609529 w 13261896"/>
              <a:gd name="connsiteY4377" fmla="*/ 4166664 h 5790485"/>
              <a:gd name="connsiteX4378" fmla="*/ 12600004 w 13261896"/>
              <a:gd name="connsiteY4378" fmla="*/ 4171426 h 5790485"/>
              <a:gd name="connsiteX4379" fmla="*/ 12600004 w 13261896"/>
              <a:gd name="connsiteY4379" fmla="*/ 4133374 h 5790485"/>
              <a:gd name="connsiteX4380" fmla="*/ 12609529 w 13261896"/>
              <a:gd name="connsiteY4380" fmla="*/ 4166664 h 5790485"/>
              <a:gd name="connsiteX4381" fmla="*/ 12428554 w 13261896"/>
              <a:gd name="connsiteY4381" fmla="*/ 4152424 h 5790485"/>
              <a:gd name="connsiteX4382" fmla="*/ 12414266 w 13261896"/>
              <a:gd name="connsiteY4382" fmla="*/ 4161901 h 5790485"/>
              <a:gd name="connsiteX4383" fmla="*/ 12423791 w 13261896"/>
              <a:gd name="connsiteY4383" fmla="*/ 4133374 h 5790485"/>
              <a:gd name="connsiteX4384" fmla="*/ 12428554 w 13261896"/>
              <a:gd name="connsiteY4384" fmla="*/ 4152424 h 5790485"/>
              <a:gd name="connsiteX4385" fmla="*/ 12271391 w 13261896"/>
              <a:gd name="connsiteY4385" fmla="*/ 4152424 h 5790485"/>
              <a:gd name="connsiteX4386" fmla="*/ 12138088 w 13261896"/>
              <a:gd name="connsiteY4386" fmla="*/ 4152424 h 5790485"/>
              <a:gd name="connsiteX4387" fmla="*/ 12214288 w 13261896"/>
              <a:gd name="connsiteY4387" fmla="*/ 4133374 h 5790485"/>
              <a:gd name="connsiteX4388" fmla="*/ 12271391 w 13261896"/>
              <a:gd name="connsiteY4388" fmla="*/ 4152424 h 5790485"/>
              <a:gd name="connsiteX4389" fmla="*/ 11928538 w 13261896"/>
              <a:gd name="connsiteY4389" fmla="*/ 4138136 h 5790485"/>
              <a:gd name="connsiteX4390" fmla="*/ 11909488 w 13261896"/>
              <a:gd name="connsiteY4390" fmla="*/ 4133374 h 5790485"/>
              <a:gd name="connsiteX4391" fmla="*/ 11928538 w 13261896"/>
              <a:gd name="connsiteY4391" fmla="*/ 4138136 h 5790485"/>
              <a:gd name="connsiteX4392" fmla="*/ 11966638 w 13261896"/>
              <a:gd name="connsiteY4392" fmla="*/ 4138136 h 5790485"/>
              <a:gd name="connsiteX4393" fmla="*/ 11938063 w 13261896"/>
              <a:gd name="connsiteY4393" fmla="*/ 4133374 h 5790485"/>
              <a:gd name="connsiteX4394" fmla="*/ 12004738 w 13261896"/>
              <a:gd name="connsiteY4394" fmla="*/ 4128611 h 5790485"/>
              <a:gd name="connsiteX4395" fmla="*/ 11966638 w 13261896"/>
              <a:gd name="connsiteY4395" fmla="*/ 4138136 h 5790485"/>
              <a:gd name="connsiteX4396" fmla="*/ 11852386 w 13261896"/>
              <a:gd name="connsiteY4396" fmla="*/ 4128611 h 5790485"/>
              <a:gd name="connsiteX4397" fmla="*/ 11857148 w 13261896"/>
              <a:gd name="connsiteY4397" fmla="*/ 4147661 h 5790485"/>
              <a:gd name="connsiteX4398" fmla="*/ 11776186 w 13261896"/>
              <a:gd name="connsiteY4398" fmla="*/ 4161901 h 5790485"/>
              <a:gd name="connsiteX4399" fmla="*/ 11766661 w 13261896"/>
              <a:gd name="connsiteY4399" fmla="*/ 4152424 h 5790485"/>
              <a:gd name="connsiteX4400" fmla="*/ 11790473 w 13261896"/>
              <a:gd name="connsiteY4400" fmla="*/ 4133374 h 5790485"/>
              <a:gd name="connsiteX4401" fmla="*/ 11828573 w 13261896"/>
              <a:gd name="connsiteY4401" fmla="*/ 4128611 h 5790485"/>
              <a:gd name="connsiteX4402" fmla="*/ 11852386 w 13261896"/>
              <a:gd name="connsiteY4402" fmla="*/ 4128611 h 5790485"/>
              <a:gd name="connsiteX4403" fmla="*/ 12471416 w 13261896"/>
              <a:gd name="connsiteY4403" fmla="*/ 4142899 h 5790485"/>
              <a:gd name="connsiteX4404" fmla="*/ 12504754 w 13261896"/>
              <a:gd name="connsiteY4404" fmla="*/ 4138136 h 5790485"/>
              <a:gd name="connsiteX4405" fmla="*/ 12514279 w 13261896"/>
              <a:gd name="connsiteY4405" fmla="*/ 4152424 h 5790485"/>
              <a:gd name="connsiteX4406" fmla="*/ 12485704 w 13261896"/>
              <a:gd name="connsiteY4406" fmla="*/ 4161901 h 5790485"/>
              <a:gd name="connsiteX4407" fmla="*/ 12428554 w 13261896"/>
              <a:gd name="connsiteY4407" fmla="*/ 4214289 h 5790485"/>
              <a:gd name="connsiteX4408" fmla="*/ 12428554 w 13261896"/>
              <a:gd name="connsiteY4408" fmla="*/ 4233339 h 5790485"/>
              <a:gd name="connsiteX4409" fmla="*/ 12399979 w 13261896"/>
              <a:gd name="connsiteY4409" fmla="*/ 4300014 h 5790485"/>
              <a:gd name="connsiteX4410" fmla="*/ 12342829 w 13261896"/>
              <a:gd name="connsiteY4410" fmla="*/ 4223814 h 5790485"/>
              <a:gd name="connsiteX4411" fmla="*/ 12342829 w 13261896"/>
              <a:gd name="connsiteY4411" fmla="*/ 4209526 h 5790485"/>
              <a:gd name="connsiteX4412" fmla="*/ 12371404 w 13261896"/>
              <a:gd name="connsiteY4412" fmla="*/ 4209526 h 5790485"/>
              <a:gd name="connsiteX4413" fmla="*/ 12342829 w 13261896"/>
              <a:gd name="connsiteY4413" fmla="*/ 4185714 h 5790485"/>
              <a:gd name="connsiteX4414" fmla="*/ 12366641 w 13261896"/>
              <a:gd name="connsiteY4414" fmla="*/ 4157139 h 5790485"/>
              <a:gd name="connsiteX4415" fmla="*/ 12380929 w 13261896"/>
              <a:gd name="connsiteY4415" fmla="*/ 4157139 h 5790485"/>
              <a:gd name="connsiteX4416" fmla="*/ 12414266 w 13261896"/>
              <a:gd name="connsiteY4416" fmla="*/ 4176189 h 5790485"/>
              <a:gd name="connsiteX4417" fmla="*/ 12442841 w 13261896"/>
              <a:gd name="connsiteY4417" fmla="*/ 4138136 h 5790485"/>
              <a:gd name="connsiteX4418" fmla="*/ 12428554 w 13261896"/>
              <a:gd name="connsiteY4418" fmla="*/ 4123849 h 5790485"/>
              <a:gd name="connsiteX4419" fmla="*/ 12452366 w 13261896"/>
              <a:gd name="connsiteY4419" fmla="*/ 4119086 h 5790485"/>
              <a:gd name="connsiteX4420" fmla="*/ 12471416 w 13261896"/>
              <a:gd name="connsiteY4420" fmla="*/ 4142899 h 5790485"/>
              <a:gd name="connsiteX4421" fmla="*/ 12404741 w 13261896"/>
              <a:gd name="connsiteY4421" fmla="*/ 4157139 h 5790485"/>
              <a:gd name="connsiteX4422" fmla="*/ 12371404 w 13261896"/>
              <a:gd name="connsiteY4422" fmla="*/ 4142899 h 5790485"/>
              <a:gd name="connsiteX4423" fmla="*/ 12333304 w 13261896"/>
              <a:gd name="connsiteY4423" fmla="*/ 4180951 h 5790485"/>
              <a:gd name="connsiteX4424" fmla="*/ 12347591 w 13261896"/>
              <a:gd name="connsiteY4424" fmla="*/ 4200001 h 5790485"/>
              <a:gd name="connsiteX4425" fmla="*/ 12333304 w 13261896"/>
              <a:gd name="connsiteY4425" fmla="*/ 4200001 h 5790485"/>
              <a:gd name="connsiteX4426" fmla="*/ 12333304 w 13261896"/>
              <a:gd name="connsiteY4426" fmla="*/ 4223814 h 5790485"/>
              <a:gd name="connsiteX4427" fmla="*/ 12357116 w 13261896"/>
              <a:gd name="connsiteY4427" fmla="*/ 4280964 h 5790485"/>
              <a:gd name="connsiteX4428" fmla="*/ 12257104 w 13261896"/>
              <a:gd name="connsiteY4428" fmla="*/ 4219051 h 5790485"/>
              <a:gd name="connsiteX4429" fmla="*/ 12247579 w 13261896"/>
              <a:gd name="connsiteY4429" fmla="*/ 4180951 h 5790485"/>
              <a:gd name="connsiteX4430" fmla="*/ 12276154 w 13261896"/>
              <a:gd name="connsiteY4430" fmla="*/ 4166664 h 5790485"/>
              <a:gd name="connsiteX4431" fmla="*/ 12323779 w 13261896"/>
              <a:gd name="connsiteY4431" fmla="*/ 4171426 h 5790485"/>
              <a:gd name="connsiteX4432" fmla="*/ 12304729 w 13261896"/>
              <a:gd name="connsiteY4432" fmla="*/ 4142899 h 5790485"/>
              <a:gd name="connsiteX4433" fmla="*/ 12352354 w 13261896"/>
              <a:gd name="connsiteY4433" fmla="*/ 4119086 h 5790485"/>
              <a:gd name="connsiteX4434" fmla="*/ 12404741 w 13261896"/>
              <a:gd name="connsiteY4434" fmla="*/ 4157139 h 5790485"/>
              <a:gd name="connsiteX4435" fmla="*/ 12171425 w 13261896"/>
              <a:gd name="connsiteY4435" fmla="*/ 4128611 h 5790485"/>
              <a:gd name="connsiteX4436" fmla="*/ 12042838 w 13261896"/>
              <a:gd name="connsiteY4436" fmla="*/ 4166664 h 5790485"/>
              <a:gd name="connsiteX4437" fmla="*/ 12119038 w 13261896"/>
              <a:gd name="connsiteY4437" fmla="*/ 4119086 h 5790485"/>
              <a:gd name="connsiteX4438" fmla="*/ 12171425 w 13261896"/>
              <a:gd name="connsiteY4438" fmla="*/ 4128611 h 5790485"/>
              <a:gd name="connsiteX4439" fmla="*/ 12009500 w 13261896"/>
              <a:gd name="connsiteY4439" fmla="*/ 4166664 h 5790485"/>
              <a:gd name="connsiteX4440" fmla="*/ 11961875 w 13261896"/>
              <a:gd name="connsiteY4440" fmla="*/ 4147661 h 5790485"/>
              <a:gd name="connsiteX4441" fmla="*/ 12076175 w 13261896"/>
              <a:gd name="connsiteY4441" fmla="*/ 4119086 h 5790485"/>
              <a:gd name="connsiteX4442" fmla="*/ 12009500 w 13261896"/>
              <a:gd name="connsiteY4442" fmla="*/ 4166664 h 5790485"/>
              <a:gd name="connsiteX4443" fmla="*/ 12685681 w 13261896"/>
              <a:gd name="connsiteY4443" fmla="*/ 4142899 h 5790485"/>
              <a:gd name="connsiteX4444" fmla="*/ 12699969 w 13261896"/>
              <a:gd name="connsiteY4444" fmla="*/ 4104799 h 5790485"/>
              <a:gd name="connsiteX4445" fmla="*/ 12714256 w 13261896"/>
              <a:gd name="connsiteY4445" fmla="*/ 4104799 h 5790485"/>
              <a:gd name="connsiteX4446" fmla="*/ 12738069 w 13261896"/>
              <a:gd name="connsiteY4446" fmla="*/ 4142899 h 5790485"/>
              <a:gd name="connsiteX4447" fmla="*/ 12814269 w 13261896"/>
              <a:gd name="connsiteY4447" fmla="*/ 4185714 h 5790485"/>
              <a:gd name="connsiteX4448" fmla="*/ 12814269 w 13261896"/>
              <a:gd name="connsiteY4448" fmla="*/ 4209526 h 5790485"/>
              <a:gd name="connsiteX4449" fmla="*/ 12823794 w 13261896"/>
              <a:gd name="connsiteY4449" fmla="*/ 4219051 h 5790485"/>
              <a:gd name="connsiteX4450" fmla="*/ 12766644 w 13261896"/>
              <a:gd name="connsiteY4450" fmla="*/ 4257151 h 5790485"/>
              <a:gd name="connsiteX4451" fmla="*/ 12642819 w 13261896"/>
              <a:gd name="connsiteY4451" fmla="*/ 4214289 h 5790485"/>
              <a:gd name="connsiteX4452" fmla="*/ 12638056 w 13261896"/>
              <a:gd name="connsiteY4452" fmla="*/ 4185714 h 5790485"/>
              <a:gd name="connsiteX4453" fmla="*/ 12619054 w 13261896"/>
              <a:gd name="connsiteY4453" fmla="*/ 4166664 h 5790485"/>
              <a:gd name="connsiteX4454" fmla="*/ 12609529 w 13261896"/>
              <a:gd name="connsiteY4454" fmla="*/ 4123849 h 5790485"/>
              <a:gd name="connsiteX4455" fmla="*/ 12647581 w 13261896"/>
              <a:gd name="connsiteY4455" fmla="*/ 4104799 h 5790485"/>
              <a:gd name="connsiteX4456" fmla="*/ 12661249 w 13261896"/>
              <a:gd name="connsiteY4456" fmla="*/ 4105323 h 5790485"/>
              <a:gd name="connsiteX4457" fmla="*/ 12685681 w 13261896"/>
              <a:gd name="connsiteY4457" fmla="*/ 4142899 h 5790485"/>
              <a:gd name="connsiteX4458" fmla="*/ 11328558 w 13261896"/>
              <a:gd name="connsiteY4458" fmla="*/ 4119086 h 5790485"/>
              <a:gd name="connsiteX4459" fmla="*/ 11314271 w 13261896"/>
              <a:gd name="connsiteY4459" fmla="*/ 4119086 h 5790485"/>
              <a:gd name="connsiteX4460" fmla="*/ 11304746 w 13261896"/>
              <a:gd name="connsiteY4460" fmla="*/ 4109561 h 5790485"/>
              <a:gd name="connsiteX4461" fmla="*/ 11266646 w 13261896"/>
              <a:gd name="connsiteY4461" fmla="*/ 4152424 h 5790485"/>
              <a:gd name="connsiteX4462" fmla="*/ 11309508 w 13261896"/>
              <a:gd name="connsiteY4462" fmla="*/ 4090511 h 5790485"/>
              <a:gd name="connsiteX4463" fmla="*/ 11328558 w 13261896"/>
              <a:gd name="connsiteY4463" fmla="*/ 4119086 h 5790485"/>
              <a:gd name="connsiteX4464" fmla="*/ 9961864 w 13261896"/>
              <a:gd name="connsiteY4464" fmla="*/ 4133374 h 5790485"/>
              <a:gd name="connsiteX4465" fmla="*/ 10057114 w 13261896"/>
              <a:gd name="connsiteY4465" fmla="*/ 4204764 h 5790485"/>
              <a:gd name="connsiteX4466" fmla="*/ 10019014 w 13261896"/>
              <a:gd name="connsiteY4466" fmla="*/ 4252389 h 5790485"/>
              <a:gd name="connsiteX4467" fmla="*/ 9871424 w 13261896"/>
              <a:gd name="connsiteY4467" fmla="*/ 4228576 h 5790485"/>
              <a:gd name="connsiteX4468" fmla="*/ 9871424 w 13261896"/>
              <a:gd name="connsiteY4468" fmla="*/ 4171426 h 5790485"/>
              <a:gd name="connsiteX4469" fmla="*/ 10023777 w 13261896"/>
              <a:gd name="connsiteY4469" fmla="*/ 4085749 h 5790485"/>
              <a:gd name="connsiteX4470" fmla="*/ 9961864 w 13261896"/>
              <a:gd name="connsiteY4470" fmla="*/ 4133374 h 5790485"/>
              <a:gd name="connsiteX4471" fmla="*/ 12433316 w 13261896"/>
              <a:gd name="connsiteY4471" fmla="*/ 4104799 h 5790485"/>
              <a:gd name="connsiteX4472" fmla="*/ 12471416 w 13261896"/>
              <a:gd name="connsiteY4472" fmla="*/ 4080986 h 5790485"/>
              <a:gd name="connsiteX4473" fmla="*/ 12552379 w 13261896"/>
              <a:gd name="connsiteY4473" fmla="*/ 4147661 h 5790485"/>
              <a:gd name="connsiteX4474" fmla="*/ 12533329 w 13261896"/>
              <a:gd name="connsiteY4474" fmla="*/ 4147661 h 5790485"/>
              <a:gd name="connsiteX4475" fmla="*/ 12442841 w 13261896"/>
              <a:gd name="connsiteY4475" fmla="*/ 4109561 h 5790485"/>
              <a:gd name="connsiteX4476" fmla="*/ 12409504 w 13261896"/>
              <a:gd name="connsiteY4476" fmla="*/ 4138136 h 5790485"/>
              <a:gd name="connsiteX4477" fmla="*/ 12366641 w 13261896"/>
              <a:gd name="connsiteY4477" fmla="*/ 4109561 h 5790485"/>
              <a:gd name="connsiteX4478" fmla="*/ 12366641 w 13261896"/>
              <a:gd name="connsiteY4478" fmla="*/ 4095274 h 5790485"/>
              <a:gd name="connsiteX4479" fmla="*/ 12399979 w 13261896"/>
              <a:gd name="connsiteY4479" fmla="*/ 4080986 h 5790485"/>
              <a:gd name="connsiteX4480" fmla="*/ 12433316 w 13261896"/>
              <a:gd name="connsiteY4480" fmla="*/ 4104799 h 5790485"/>
              <a:gd name="connsiteX4481" fmla="*/ 11428571 w 13261896"/>
              <a:gd name="connsiteY4481" fmla="*/ 4133374 h 5790485"/>
              <a:gd name="connsiteX4482" fmla="*/ 11385708 w 13261896"/>
              <a:gd name="connsiteY4482" fmla="*/ 4076224 h 5790485"/>
              <a:gd name="connsiteX4483" fmla="*/ 11409521 w 13261896"/>
              <a:gd name="connsiteY4483" fmla="*/ 4066699 h 5790485"/>
              <a:gd name="connsiteX4484" fmla="*/ 11428571 w 13261896"/>
              <a:gd name="connsiteY4484" fmla="*/ 4133374 h 5790485"/>
              <a:gd name="connsiteX4485" fmla="*/ 11895200 w 13261896"/>
              <a:gd name="connsiteY4485" fmla="*/ 4133374 h 5790485"/>
              <a:gd name="connsiteX4486" fmla="*/ 11885675 w 13261896"/>
              <a:gd name="connsiteY4486" fmla="*/ 4138136 h 5790485"/>
              <a:gd name="connsiteX4487" fmla="*/ 11876150 w 13261896"/>
              <a:gd name="connsiteY4487" fmla="*/ 4128611 h 5790485"/>
              <a:gd name="connsiteX4488" fmla="*/ 11866625 w 13261896"/>
              <a:gd name="connsiteY4488" fmla="*/ 4138136 h 5790485"/>
              <a:gd name="connsiteX4489" fmla="*/ 11842861 w 13261896"/>
              <a:gd name="connsiteY4489" fmla="*/ 4114324 h 5790485"/>
              <a:gd name="connsiteX4490" fmla="*/ 11747611 w 13261896"/>
              <a:gd name="connsiteY4490" fmla="*/ 4147661 h 5790485"/>
              <a:gd name="connsiteX4491" fmla="*/ 11828573 w 13261896"/>
              <a:gd name="connsiteY4491" fmla="*/ 4100036 h 5790485"/>
              <a:gd name="connsiteX4492" fmla="*/ 11899963 w 13261896"/>
              <a:gd name="connsiteY4492" fmla="*/ 4061936 h 5790485"/>
              <a:gd name="connsiteX4493" fmla="*/ 11895200 w 13261896"/>
              <a:gd name="connsiteY4493" fmla="*/ 4133374 h 5790485"/>
              <a:gd name="connsiteX4494" fmla="*/ 10142839 w 13261896"/>
              <a:gd name="connsiteY4494" fmla="*/ 4061936 h 5790485"/>
              <a:gd name="connsiteX4495" fmla="*/ 10114264 w 13261896"/>
              <a:gd name="connsiteY4495" fmla="*/ 4066699 h 5790485"/>
              <a:gd name="connsiteX4496" fmla="*/ 10114264 w 13261896"/>
              <a:gd name="connsiteY4496" fmla="*/ 4052411 h 5790485"/>
              <a:gd name="connsiteX4497" fmla="*/ 10142839 w 13261896"/>
              <a:gd name="connsiteY4497" fmla="*/ 4061936 h 5790485"/>
              <a:gd name="connsiteX4498" fmla="*/ 12242863 w 13261896"/>
              <a:gd name="connsiteY4498" fmla="*/ 4114324 h 5790485"/>
              <a:gd name="connsiteX4499" fmla="*/ 12238100 w 13261896"/>
              <a:gd name="connsiteY4499" fmla="*/ 4123849 h 5790485"/>
              <a:gd name="connsiteX4500" fmla="*/ 12204763 w 13261896"/>
              <a:gd name="connsiteY4500" fmla="*/ 4090511 h 5790485"/>
              <a:gd name="connsiteX4501" fmla="*/ 12133325 w 13261896"/>
              <a:gd name="connsiteY4501" fmla="*/ 4042886 h 5790485"/>
              <a:gd name="connsiteX4502" fmla="*/ 12157138 w 13261896"/>
              <a:gd name="connsiteY4502" fmla="*/ 4033361 h 5790485"/>
              <a:gd name="connsiteX4503" fmla="*/ 12242863 w 13261896"/>
              <a:gd name="connsiteY4503" fmla="*/ 4114324 h 5790485"/>
              <a:gd name="connsiteX4504" fmla="*/ 12214288 w 13261896"/>
              <a:gd name="connsiteY4504" fmla="*/ 4119086 h 5790485"/>
              <a:gd name="connsiteX4505" fmla="*/ 12200000 w 13261896"/>
              <a:gd name="connsiteY4505" fmla="*/ 4123849 h 5790485"/>
              <a:gd name="connsiteX4506" fmla="*/ 12080938 w 13261896"/>
              <a:gd name="connsiteY4506" fmla="*/ 4104799 h 5790485"/>
              <a:gd name="connsiteX4507" fmla="*/ 11957113 w 13261896"/>
              <a:gd name="connsiteY4507" fmla="*/ 4123849 h 5790485"/>
              <a:gd name="connsiteX4508" fmla="*/ 11914250 w 13261896"/>
              <a:gd name="connsiteY4508" fmla="*/ 4119086 h 5790485"/>
              <a:gd name="connsiteX4509" fmla="*/ 12004738 w 13261896"/>
              <a:gd name="connsiteY4509" fmla="*/ 4047649 h 5790485"/>
              <a:gd name="connsiteX4510" fmla="*/ 11976163 w 13261896"/>
              <a:gd name="connsiteY4510" fmla="*/ 4038124 h 5790485"/>
              <a:gd name="connsiteX4511" fmla="*/ 12028550 w 13261896"/>
              <a:gd name="connsiteY4511" fmla="*/ 4028599 h 5790485"/>
              <a:gd name="connsiteX4512" fmla="*/ 12214288 w 13261896"/>
              <a:gd name="connsiteY4512" fmla="*/ 4119086 h 5790485"/>
              <a:gd name="connsiteX4513" fmla="*/ 8790479 w 13261896"/>
              <a:gd name="connsiteY4513" fmla="*/ 4057174 h 5790485"/>
              <a:gd name="connsiteX4514" fmla="*/ 8966644 w 13261896"/>
              <a:gd name="connsiteY4514" fmla="*/ 4095274 h 5790485"/>
              <a:gd name="connsiteX4515" fmla="*/ 8919019 w 13261896"/>
              <a:gd name="connsiteY4515" fmla="*/ 4128611 h 5790485"/>
              <a:gd name="connsiteX4516" fmla="*/ 8795242 w 13261896"/>
              <a:gd name="connsiteY4516" fmla="*/ 4061936 h 5790485"/>
              <a:gd name="connsiteX4517" fmla="*/ 8376190 w 13261896"/>
              <a:gd name="connsiteY4517" fmla="*/ 4209526 h 5790485"/>
              <a:gd name="connsiteX4518" fmla="*/ 8009525 w 13261896"/>
              <a:gd name="connsiteY4518" fmla="*/ 4271439 h 5790485"/>
              <a:gd name="connsiteX4519" fmla="*/ 6309503 w 13261896"/>
              <a:gd name="connsiteY4519" fmla="*/ 4514326 h 5790485"/>
              <a:gd name="connsiteX4520" fmla="*/ 6195203 w 13261896"/>
              <a:gd name="connsiteY4520" fmla="*/ 4495276 h 5790485"/>
              <a:gd name="connsiteX4521" fmla="*/ 6652356 w 13261896"/>
              <a:gd name="connsiteY4521" fmla="*/ 4414314 h 5790485"/>
              <a:gd name="connsiteX4522" fmla="*/ 7166658 w 13261896"/>
              <a:gd name="connsiteY4522" fmla="*/ 4328589 h 5790485"/>
              <a:gd name="connsiteX4523" fmla="*/ 7457123 w 13261896"/>
              <a:gd name="connsiteY4523" fmla="*/ 4280964 h 5790485"/>
              <a:gd name="connsiteX4524" fmla="*/ 7919038 w 13261896"/>
              <a:gd name="connsiteY4524" fmla="*/ 4204764 h 5790485"/>
              <a:gd name="connsiteX4525" fmla="*/ 8576167 w 13261896"/>
              <a:gd name="connsiteY4525" fmla="*/ 4095274 h 5790485"/>
              <a:gd name="connsiteX4526" fmla="*/ 8785717 w 13261896"/>
              <a:gd name="connsiteY4526" fmla="*/ 4052411 h 5790485"/>
              <a:gd name="connsiteX4527" fmla="*/ 8790479 w 13261896"/>
              <a:gd name="connsiteY4527" fmla="*/ 4028599 h 5790485"/>
              <a:gd name="connsiteX4528" fmla="*/ 8790479 w 13261896"/>
              <a:gd name="connsiteY4528" fmla="*/ 4057174 h 5790485"/>
              <a:gd name="connsiteX4529" fmla="*/ 10138077 w 13261896"/>
              <a:gd name="connsiteY4529" fmla="*/ 4028599 h 5790485"/>
              <a:gd name="connsiteX4530" fmla="*/ 10138077 w 13261896"/>
              <a:gd name="connsiteY4530" fmla="*/ 4042886 h 5790485"/>
              <a:gd name="connsiteX4531" fmla="*/ 10114264 w 13261896"/>
              <a:gd name="connsiteY4531" fmla="*/ 4042886 h 5790485"/>
              <a:gd name="connsiteX4532" fmla="*/ 10114264 w 13261896"/>
              <a:gd name="connsiteY4532" fmla="*/ 4023836 h 5790485"/>
              <a:gd name="connsiteX4533" fmla="*/ 10138077 w 13261896"/>
              <a:gd name="connsiteY4533" fmla="*/ 4028599 h 5790485"/>
              <a:gd name="connsiteX4534" fmla="*/ 12257104 w 13261896"/>
              <a:gd name="connsiteY4534" fmla="*/ 4071461 h 5790485"/>
              <a:gd name="connsiteX4535" fmla="*/ 12266629 w 13261896"/>
              <a:gd name="connsiteY4535" fmla="*/ 4090511 h 5790485"/>
              <a:gd name="connsiteX4536" fmla="*/ 12252341 w 13261896"/>
              <a:gd name="connsiteY4536" fmla="*/ 4128611 h 5790485"/>
              <a:gd name="connsiteX4537" fmla="*/ 12252341 w 13261896"/>
              <a:gd name="connsiteY4537" fmla="*/ 4109561 h 5790485"/>
              <a:gd name="connsiteX4538" fmla="*/ 12171425 w 13261896"/>
              <a:gd name="connsiteY4538" fmla="*/ 4028599 h 5790485"/>
              <a:gd name="connsiteX4539" fmla="*/ 12195238 w 13261896"/>
              <a:gd name="connsiteY4539" fmla="*/ 4004786 h 5790485"/>
              <a:gd name="connsiteX4540" fmla="*/ 12257104 w 13261896"/>
              <a:gd name="connsiteY4540" fmla="*/ 4071461 h 5790485"/>
              <a:gd name="connsiteX4541" fmla="*/ 12804744 w 13261896"/>
              <a:gd name="connsiteY4541" fmla="*/ 4138136 h 5790485"/>
              <a:gd name="connsiteX4542" fmla="*/ 12790456 w 13261896"/>
              <a:gd name="connsiteY4542" fmla="*/ 4138136 h 5790485"/>
              <a:gd name="connsiteX4543" fmla="*/ 12780931 w 13261896"/>
              <a:gd name="connsiteY4543" fmla="*/ 4119086 h 5790485"/>
              <a:gd name="connsiteX4544" fmla="*/ 12823794 w 13261896"/>
              <a:gd name="connsiteY4544" fmla="*/ 4076224 h 5790485"/>
              <a:gd name="connsiteX4545" fmla="*/ 12847606 w 13261896"/>
              <a:gd name="connsiteY4545" fmla="*/ 4047649 h 5790485"/>
              <a:gd name="connsiteX4546" fmla="*/ 12914281 w 13261896"/>
              <a:gd name="connsiteY4546" fmla="*/ 4000024 h 5790485"/>
              <a:gd name="connsiteX4547" fmla="*/ 12804744 w 13261896"/>
              <a:gd name="connsiteY4547" fmla="*/ 4138136 h 5790485"/>
              <a:gd name="connsiteX4548" fmla="*/ 12938094 w 13261896"/>
              <a:gd name="connsiteY4548" fmla="*/ 4028599 h 5790485"/>
              <a:gd name="connsiteX4549" fmla="*/ 12842844 w 13261896"/>
              <a:gd name="connsiteY4549" fmla="*/ 4152424 h 5790485"/>
              <a:gd name="connsiteX4550" fmla="*/ 12819031 w 13261896"/>
              <a:gd name="connsiteY4550" fmla="*/ 4147661 h 5790485"/>
              <a:gd name="connsiteX4551" fmla="*/ 12933331 w 13261896"/>
              <a:gd name="connsiteY4551" fmla="*/ 3995261 h 5790485"/>
              <a:gd name="connsiteX4552" fmla="*/ 12938094 w 13261896"/>
              <a:gd name="connsiteY4552" fmla="*/ 4028599 h 5790485"/>
              <a:gd name="connsiteX4553" fmla="*/ 10057114 w 13261896"/>
              <a:gd name="connsiteY4553" fmla="*/ 4042886 h 5790485"/>
              <a:gd name="connsiteX4554" fmla="*/ 10038064 w 13261896"/>
              <a:gd name="connsiteY4554" fmla="*/ 4047649 h 5790485"/>
              <a:gd name="connsiteX4555" fmla="*/ 9628536 w 13261896"/>
              <a:gd name="connsiteY4555" fmla="*/ 3985736 h 5790485"/>
              <a:gd name="connsiteX4556" fmla="*/ 10057114 w 13261896"/>
              <a:gd name="connsiteY4556" fmla="*/ 4042886 h 5790485"/>
              <a:gd name="connsiteX4557" fmla="*/ 11404758 w 13261896"/>
              <a:gd name="connsiteY4557" fmla="*/ 4004786 h 5790485"/>
              <a:gd name="connsiteX4558" fmla="*/ 11376183 w 13261896"/>
              <a:gd name="connsiteY4558" fmla="*/ 4038124 h 5790485"/>
              <a:gd name="connsiteX4559" fmla="*/ 11347608 w 13261896"/>
              <a:gd name="connsiteY4559" fmla="*/ 4023836 h 5790485"/>
              <a:gd name="connsiteX4560" fmla="*/ 11347608 w 13261896"/>
              <a:gd name="connsiteY4560" fmla="*/ 4009549 h 5790485"/>
              <a:gd name="connsiteX4561" fmla="*/ 11371421 w 13261896"/>
              <a:gd name="connsiteY4561" fmla="*/ 4004786 h 5790485"/>
              <a:gd name="connsiteX4562" fmla="*/ 11376183 w 13261896"/>
              <a:gd name="connsiteY4562" fmla="*/ 4014311 h 5790485"/>
              <a:gd name="connsiteX4563" fmla="*/ 11366658 w 13261896"/>
              <a:gd name="connsiteY4563" fmla="*/ 4028599 h 5790485"/>
              <a:gd name="connsiteX4564" fmla="*/ 11376183 w 13261896"/>
              <a:gd name="connsiteY4564" fmla="*/ 4033361 h 5790485"/>
              <a:gd name="connsiteX4565" fmla="*/ 11390471 w 13261896"/>
              <a:gd name="connsiteY4565" fmla="*/ 4014311 h 5790485"/>
              <a:gd name="connsiteX4566" fmla="*/ 11366658 w 13261896"/>
              <a:gd name="connsiteY4566" fmla="*/ 3995261 h 5790485"/>
              <a:gd name="connsiteX4567" fmla="*/ 11333321 w 13261896"/>
              <a:gd name="connsiteY4567" fmla="*/ 4019074 h 5790485"/>
              <a:gd name="connsiteX4568" fmla="*/ 11376183 w 13261896"/>
              <a:gd name="connsiteY4568" fmla="*/ 4052411 h 5790485"/>
              <a:gd name="connsiteX4569" fmla="*/ 11414283 w 13261896"/>
              <a:gd name="connsiteY4569" fmla="*/ 4023836 h 5790485"/>
              <a:gd name="connsiteX4570" fmla="*/ 11409521 w 13261896"/>
              <a:gd name="connsiteY4570" fmla="*/ 4042886 h 5790485"/>
              <a:gd name="connsiteX4571" fmla="*/ 11347608 w 13261896"/>
              <a:gd name="connsiteY4571" fmla="*/ 4076224 h 5790485"/>
              <a:gd name="connsiteX4572" fmla="*/ 11295221 w 13261896"/>
              <a:gd name="connsiteY4572" fmla="*/ 4014311 h 5790485"/>
              <a:gd name="connsiteX4573" fmla="*/ 11376183 w 13261896"/>
              <a:gd name="connsiteY4573" fmla="*/ 3980974 h 5790485"/>
              <a:gd name="connsiteX4574" fmla="*/ 11404758 w 13261896"/>
              <a:gd name="connsiteY4574" fmla="*/ 4004786 h 5790485"/>
              <a:gd name="connsiteX4575" fmla="*/ 11814286 w 13261896"/>
              <a:gd name="connsiteY4575" fmla="*/ 3961924 h 5790485"/>
              <a:gd name="connsiteX4576" fmla="*/ 11866625 w 13261896"/>
              <a:gd name="connsiteY4576" fmla="*/ 4023836 h 5790485"/>
              <a:gd name="connsiteX4577" fmla="*/ 11799998 w 13261896"/>
              <a:gd name="connsiteY4577" fmla="*/ 4000024 h 5790485"/>
              <a:gd name="connsiteX4578" fmla="*/ 11799998 w 13261896"/>
              <a:gd name="connsiteY4578" fmla="*/ 3961924 h 5790485"/>
              <a:gd name="connsiteX4579" fmla="*/ 11814286 w 13261896"/>
              <a:gd name="connsiteY4579" fmla="*/ 3961924 h 5790485"/>
              <a:gd name="connsiteX4580" fmla="*/ 11904725 w 13261896"/>
              <a:gd name="connsiteY4580" fmla="*/ 3957161 h 5790485"/>
              <a:gd name="connsiteX4581" fmla="*/ 11899963 w 13261896"/>
              <a:gd name="connsiteY4581" fmla="*/ 4019074 h 5790485"/>
              <a:gd name="connsiteX4582" fmla="*/ 11880913 w 13261896"/>
              <a:gd name="connsiteY4582" fmla="*/ 4019074 h 5790485"/>
              <a:gd name="connsiteX4583" fmla="*/ 11852386 w 13261896"/>
              <a:gd name="connsiteY4583" fmla="*/ 3980974 h 5790485"/>
              <a:gd name="connsiteX4584" fmla="*/ 11852386 w 13261896"/>
              <a:gd name="connsiteY4584" fmla="*/ 3961924 h 5790485"/>
              <a:gd name="connsiteX4585" fmla="*/ 11876150 w 13261896"/>
              <a:gd name="connsiteY4585" fmla="*/ 3952399 h 5790485"/>
              <a:gd name="connsiteX4586" fmla="*/ 11904725 w 13261896"/>
              <a:gd name="connsiteY4586" fmla="*/ 3957161 h 5790485"/>
              <a:gd name="connsiteX4587" fmla="*/ 11338083 w 13261896"/>
              <a:gd name="connsiteY4587" fmla="*/ 3961924 h 5790485"/>
              <a:gd name="connsiteX4588" fmla="*/ 11314271 w 13261896"/>
              <a:gd name="connsiteY4588" fmla="*/ 3952399 h 5790485"/>
              <a:gd name="connsiteX4589" fmla="*/ 11338083 w 13261896"/>
              <a:gd name="connsiteY4589" fmla="*/ 3961924 h 5790485"/>
              <a:gd name="connsiteX4590" fmla="*/ 12790456 w 13261896"/>
              <a:gd name="connsiteY4590" fmla="*/ 3919061 h 5790485"/>
              <a:gd name="connsiteX4591" fmla="*/ 12780931 w 13261896"/>
              <a:gd name="connsiteY4591" fmla="*/ 3895249 h 5790485"/>
              <a:gd name="connsiteX4592" fmla="*/ 12799981 w 13261896"/>
              <a:gd name="connsiteY4592" fmla="*/ 3914299 h 5790485"/>
              <a:gd name="connsiteX4593" fmla="*/ 12857131 w 13261896"/>
              <a:gd name="connsiteY4593" fmla="*/ 4004786 h 5790485"/>
              <a:gd name="connsiteX4594" fmla="*/ 12814269 w 13261896"/>
              <a:gd name="connsiteY4594" fmla="*/ 4057174 h 5790485"/>
              <a:gd name="connsiteX4595" fmla="*/ 12723781 w 13261896"/>
              <a:gd name="connsiteY4595" fmla="*/ 3895249 h 5790485"/>
              <a:gd name="connsiteX4596" fmla="*/ 12790456 w 13261896"/>
              <a:gd name="connsiteY4596" fmla="*/ 3919061 h 5790485"/>
              <a:gd name="connsiteX4597" fmla="*/ 9723786 w 13261896"/>
              <a:gd name="connsiteY4597" fmla="*/ 3966686 h 5790485"/>
              <a:gd name="connsiteX4598" fmla="*/ 9642824 w 13261896"/>
              <a:gd name="connsiteY4598" fmla="*/ 3957161 h 5790485"/>
              <a:gd name="connsiteX4599" fmla="*/ 9628536 w 13261896"/>
              <a:gd name="connsiteY4599" fmla="*/ 3961924 h 5790485"/>
              <a:gd name="connsiteX4600" fmla="*/ 9628536 w 13261896"/>
              <a:gd name="connsiteY4600" fmla="*/ 3895249 h 5790485"/>
              <a:gd name="connsiteX4601" fmla="*/ 9723786 w 13261896"/>
              <a:gd name="connsiteY4601" fmla="*/ 3966686 h 5790485"/>
              <a:gd name="connsiteX4602" fmla="*/ 12799981 w 13261896"/>
              <a:gd name="connsiteY4602" fmla="*/ 4061936 h 5790485"/>
              <a:gd name="connsiteX4603" fmla="*/ 12780931 w 13261896"/>
              <a:gd name="connsiteY4603" fmla="*/ 4061936 h 5790485"/>
              <a:gd name="connsiteX4604" fmla="*/ 12685681 w 13261896"/>
              <a:gd name="connsiteY4604" fmla="*/ 3952399 h 5790485"/>
              <a:gd name="connsiteX4605" fmla="*/ 12690444 w 13261896"/>
              <a:gd name="connsiteY4605" fmla="*/ 3919061 h 5790485"/>
              <a:gd name="connsiteX4606" fmla="*/ 12709494 w 13261896"/>
              <a:gd name="connsiteY4606" fmla="*/ 3933349 h 5790485"/>
              <a:gd name="connsiteX4607" fmla="*/ 12719019 w 13261896"/>
              <a:gd name="connsiteY4607" fmla="*/ 3933349 h 5790485"/>
              <a:gd name="connsiteX4608" fmla="*/ 12704731 w 13261896"/>
              <a:gd name="connsiteY4608" fmla="*/ 3919061 h 5790485"/>
              <a:gd name="connsiteX4609" fmla="*/ 12709494 w 13261896"/>
              <a:gd name="connsiteY4609" fmla="*/ 3890486 h 5790485"/>
              <a:gd name="connsiteX4610" fmla="*/ 12799981 w 13261896"/>
              <a:gd name="connsiteY4610" fmla="*/ 4061936 h 5790485"/>
              <a:gd name="connsiteX4611" fmla="*/ 11899963 w 13261896"/>
              <a:gd name="connsiteY4611" fmla="*/ 3947636 h 5790485"/>
              <a:gd name="connsiteX4612" fmla="*/ 11852386 w 13261896"/>
              <a:gd name="connsiteY4612" fmla="*/ 3909536 h 5790485"/>
              <a:gd name="connsiteX4613" fmla="*/ 11904725 w 13261896"/>
              <a:gd name="connsiteY4613" fmla="*/ 3890486 h 5790485"/>
              <a:gd name="connsiteX4614" fmla="*/ 11899963 w 13261896"/>
              <a:gd name="connsiteY4614" fmla="*/ 3947636 h 5790485"/>
              <a:gd name="connsiteX4615" fmla="*/ 11866625 w 13261896"/>
              <a:gd name="connsiteY4615" fmla="*/ 3942874 h 5790485"/>
              <a:gd name="connsiteX4616" fmla="*/ 11833336 w 13261896"/>
              <a:gd name="connsiteY4616" fmla="*/ 3952399 h 5790485"/>
              <a:gd name="connsiteX4617" fmla="*/ 11795236 w 13261896"/>
              <a:gd name="connsiteY4617" fmla="*/ 3942874 h 5790485"/>
              <a:gd name="connsiteX4618" fmla="*/ 11804761 w 13261896"/>
              <a:gd name="connsiteY4618" fmla="*/ 3890486 h 5790485"/>
              <a:gd name="connsiteX4619" fmla="*/ 11866625 w 13261896"/>
              <a:gd name="connsiteY4619" fmla="*/ 3942874 h 5790485"/>
              <a:gd name="connsiteX4620" fmla="*/ 12857131 w 13261896"/>
              <a:gd name="connsiteY4620" fmla="*/ 3961924 h 5790485"/>
              <a:gd name="connsiteX4621" fmla="*/ 12857131 w 13261896"/>
              <a:gd name="connsiteY4621" fmla="*/ 3980974 h 5790485"/>
              <a:gd name="connsiteX4622" fmla="*/ 12814269 w 13261896"/>
              <a:gd name="connsiteY4622" fmla="*/ 3938111 h 5790485"/>
              <a:gd name="connsiteX4623" fmla="*/ 12809506 w 13261896"/>
              <a:gd name="connsiteY4623" fmla="*/ 3909536 h 5790485"/>
              <a:gd name="connsiteX4624" fmla="*/ 12795219 w 13261896"/>
              <a:gd name="connsiteY4624" fmla="*/ 3885724 h 5790485"/>
              <a:gd name="connsiteX4625" fmla="*/ 12857131 w 13261896"/>
              <a:gd name="connsiteY4625" fmla="*/ 3961924 h 5790485"/>
              <a:gd name="connsiteX4626" fmla="*/ 11280933 w 13261896"/>
              <a:gd name="connsiteY4626" fmla="*/ 3866674 h 5790485"/>
              <a:gd name="connsiteX4627" fmla="*/ 11280933 w 13261896"/>
              <a:gd name="connsiteY4627" fmla="*/ 3880961 h 5790485"/>
              <a:gd name="connsiteX4628" fmla="*/ 11238071 w 13261896"/>
              <a:gd name="connsiteY4628" fmla="*/ 3876199 h 5790485"/>
              <a:gd name="connsiteX4629" fmla="*/ 11166634 w 13261896"/>
              <a:gd name="connsiteY4629" fmla="*/ 3980974 h 5790485"/>
              <a:gd name="connsiteX4630" fmla="*/ 11271408 w 13261896"/>
              <a:gd name="connsiteY4630" fmla="*/ 4033361 h 5790485"/>
              <a:gd name="connsiteX4631" fmla="*/ 11271408 w 13261896"/>
              <a:gd name="connsiteY4631" fmla="*/ 4052411 h 5790485"/>
              <a:gd name="connsiteX4632" fmla="*/ 11252359 w 13261896"/>
              <a:gd name="connsiteY4632" fmla="*/ 4023836 h 5790485"/>
              <a:gd name="connsiteX4633" fmla="*/ 11214259 w 13261896"/>
              <a:gd name="connsiteY4633" fmla="*/ 4019074 h 5790485"/>
              <a:gd name="connsiteX4634" fmla="*/ 11185684 w 13261896"/>
              <a:gd name="connsiteY4634" fmla="*/ 4019074 h 5790485"/>
              <a:gd name="connsiteX4635" fmla="*/ 11176159 w 13261896"/>
              <a:gd name="connsiteY4635" fmla="*/ 4033361 h 5790485"/>
              <a:gd name="connsiteX4636" fmla="*/ 11276171 w 13261896"/>
              <a:gd name="connsiteY4636" fmla="*/ 4080986 h 5790485"/>
              <a:gd name="connsiteX4637" fmla="*/ 11285696 w 13261896"/>
              <a:gd name="connsiteY4637" fmla="*/ 4047649 h 5790485"/>
              <a:gd name="connsiteX4638" fmla="*/ 11195209 w 13261896"/>
              <a:gd name="connsiteY4638" fmla="*/ 3971449 h 5790485"/>
              <a:gd name="connsiteX4639" fmla="*/ 11195209 w 13261896"/>
              <a:gd name="connsiteY4639" fmla="*/ 3947636 h 5790485"/>
              <a:gd name="connsiteX4640" fmla="*/ 11238071 w 13261896"/>
              <a:gd name="connsiteY4640" fmla="*/ 3890486 h 5790485"/>
              <a:gd name="connsiteX4641" fmla="*/ 11285696 w 13261896"/>
              <a:gd name="connsiteY4641" fmla="*/ 3890486 h 5790485"/>
              <a:gd name="connsiteX4642" fmla="*/ 11295221 w 13261896"/>
              <a:gd name="connsiteY4642" fmla="*/ 3866674 h 5790485"/>
              <a:gd name="connsiteX4643" fmla="*/ 11338083 w 13261896"/>
              <a:gd name="connsiteY4643" fmla="*/ 3876199 h 5790485"/>
              <a:gd name="connsiteX4644" fmla="*/ 11380946 w 13261896"/>
              <a:gd name="connsiteY4644" fmla="*/ 3866674 h 5790485"/>
              <a:gd name="connsiteX4645" fmla="*/ 11438096 w 13261896"/>
              <a:gd name="connsiteY4645" fmla="*/ 3866674 h 5790485"/>
              <a:gd name="connsiteX4646" fmla="*/ 11404758 w 13261896"/>
              <a:gd name="connsiteY4646" fmla="*/ 3900011 h 5790485"/>
              <a:gd name="connsiteX4647" fmla="*/ 11399996 w 13261896"/>
              <a:gd name="connsiteY4647" fmla="*/ 3923824 h 5790485"/>
              <a:gd name="connsiteX4648" fmla="*/ 11380946 w 13261896"/>
              <a:gd name="connsiteY4648" fmla="*/ 3919061 h 5790485"/>
              <a:gd name="connsiteX4649" fmla="*/ 11357133 w 13261896"/>
              <a:gd name="connsiteY4649" fmla="*/ 3961924 h 5790485"/>
              <a:gd name="connsiteX4650" fmla="*/ 11390471 w 13261896"/>
              <a:gd name="connsiteY4650" fmla="*/ 3938111 h 5790485"/>
              <a:gd name="connsiteX4651" fmla="*/ 11409521 w 13261896"/>
              <a:gd name="connsiteY4651" fmla="*/ 3961924 h 5790485"/>
              <a:gd name="connsiteX4652" fmla="*/ 11461908 w 13261896"/>
              <a:gd name="connsiteY4652" fmla="*/ 3900011 h 5790485"/>
              <a:gd name="connsiteX4653" fmla="*/ 11485673 w 13261896"/>
              <a:gd name="connsiteY4653" fmla="*/ 3900011 h 5790485"/>
              <a:gd name="connsiteX4654" fmla="*/ 11585686 w 13261896"/>
              <a:gd name="connsiteY4654" fmla="*/ 3957161 h 5790485"/>
              <a:gd name="connsiteX4655" fmla="*/ 11519011 w 13261896"/>
              <a:gd name="connsiteY4655" fmla="*/ 3966686 h 5790485"/>
              <a:gd name="connsiteX4656" fmla="*/ 11419046 w 13261896"/>
              <a:gd name="connsiteY4656" fmla="*/ 4019074 h 5790485"/>
              <a:gd name="connsiteX4657" fmla="*/ 11376183 w 13261896"/>
              <a:gd name="connsiteY4657" fmla="*/ 3966686 h 5790485"/>
              <a:gd name="connsiteX4658" fmla="*/ 11285696 w 13261896"/>
              <a:gd name="connsiteY4658" fmla="*/ 3995261 h 5790485"/>
              <a:gd name="connsiteX4659" fmla="*/ 11280933 w 13261896"/>
              <a:gd name="connsiteY4659" fmla="*/ 4014311 h 5790485"/>
              <a:gd name="connsiteX4660" fmla="*/ 11333321 w 13261896"/>
              <a:gd name="connsiteY4660" fmla="*/ 4080986 h 5790485"/>
              <a:gd name="connsiteX4661" fmla="*/ 11371421 w 13261896"/>
              <a:gd name="connsiteY4661" fmla="*/ 4080986 h 5790485"/>
              <a:gd name="connsiteX4662" fmla="*/ 11395233 w 13261896"/>
              <a:gd name="connsiteY4662" fmla="*/ 4142899 h 5790485"/>
              <a:gd name="connsiteX4663" fmla="*/ 11357133 w 13261896"/>
              <a:gd name="connsiteY4663" fmla="*/ 4128611 h 5790485"/>
              <a:gd name="connsiteX4664" fmla="*/ 11347608 w 13261896"/>
              <a:gd name="connsiteY4664" fmla="*/ 4138136 h 5790485"/>
              <a:gd name="connsiteX4665" fmla="*/ 11361896 w 13261896"/>
              <a:gd name="connsiteY4665" fmla="*/ 4157139 h 5790485"/>
              <a:gd name="connsiteX4666" fmla="*/ 11309508 w 13261896"/>
              <a:gd name="connsiteY4666" fmla="*/ 4190476 h 5790485"/>
              <a:gd name="connsiteX4667" fmla="*/ 11276171 w 13261896"/>
              <a:gd name="connsiteY4667" fmla="*/ 4180951 h 5790485"/>
              <a:gd name="connsiteX4668" fmla="*/ 11271408 w 13261896"/>
              <a:gd name="connsiteY4668" fmla="*/ 4190476 h 5790485"/>
              <a:gd name="connsiteX4669" fmla="*/ 11304746 w 13261896"/>
              <a:gd name="connsiteY4669" fmla="*/ 4209526 h 5790485"/>
              <a:gd name="connsiteX4670" fmla="*/ 11328558 w 13261896"/>
              <a:gd name="connsiteY4670" fmla="*/ 4204764 h 5790485"/>
              <a:gd name="connsiteX4671" fmla="*/ 11376183 w 13261896"/>
              <a:gd name="connsiteY4671" fmla="*/ 4161901 h 5790485"/>
              <a:gd name="connsiteX4672" fmla="*/ 11466671 w 13261896"/>
              <a:gd name="connsiteY4672" fmla="*/ 4114324 h 5790485"/>
              <a:gd name="connsiteX4673" fmla="*/ 11442858 w 13261896"/>
              <a:gd name="connsiteY4673" fmla="*/ 4119086 h 5790485"/>
              <a:gd name="connsiteX4674" fmla="*/ 11528536 w 13261896"/>
              <a:gd name="connsiteY4674" fmla="*/ 4052411 h 5790485"/>
              <a:gd name="connsiteX4675" fmla="*/ 11561873 w 13261896"/>
              <a:gd name="connsiteY4675" fmla="*/ 4052411 h 5790485"/>
              <a:gd name="connsiteX4676" fmla="*/ 11504723 w 13261896"/>
              <a:gd name="connsiteY4676" fmla="*/ 4109561 h 5790485"/>
              <a:gd name="connsiteX4677" fmla="*/ 11485673 w 13261896"/>
              <a:gd name="connsiteY4677" fmla="*/ 4157139 h 5790485"/>
              <a:gd name="connsiteX4678" fmla="*/ 11376183 w 13261896"/>
              <a:gd name="connsiteY4678" fmla="*/ 4185714 h 5790485"/>
              <a:gd name="connsiteX4679" fmla="*/ 11371421 w 13261896"/>
              <a:gd name="connsiteY4679" fmla="*/ 4200001 h 5790485"/>
              <a:gd name="connsiteX4680" fmla="*/ 11385708 w 13261896"/>
              <a:gd name="connsiteY4680" fmla="*/ 4209526 h 5790485"/>
              <a:gd name="connsiteX4681" fmla="*/ 11419046 w 13261896"/>
              <a:gd name="connsiteY4681" fmla="*/ 4185714 h 5790485"/>
              <a:gd name="connsiteX4682" fmla="*/ 11476196 w 13261896"/>
              <a:gd name="connsiteY4682" fmla="*/ 4185714 h 5790485"/>
              <a:gd name="connsiteX4683" fmla="*/ 11471433 w 13261896"/>
              <a:gd name="connsiteY4683" fmla="*/ 4200001 h 5790485"/>
              <a:gd name="connsiteX4684" fmla="*/ 11495198 w 13261896"/>
              <a:gd name="connsiteY4684" fmla="*/ 4219051 h 5790485"/>
              <a:gd name="connsiteX4685" fmla="*/ 11519011 w 13261896"/>
              <a:gd name="connsiteY4685" fmla="*/ 4238101 h 5790485"/>
              <a:gd name="connsiteX4686" fmla="*/ 11561873 w 13261896"/>
              <a:gd name="connsiteY4686" fmla="*/ 4257151 h 5790485"/>
              <a:gd name="connsiteX4687" fmla="*/ 11595211 w 13261896"/>
              <a:gd name="connsiteY4687" fmla="*/ 4247626 h 5790485"/>
              <a:gd name="connsiteX4688" fmla="*/ 11542823 w 13261896"/>
              <a:gd name="connsiteY4688" fmla="*/ 4214289 h 5790485"/>
              <a:gd name="connsiteX4689" fmla="*/ 11557111 w 13261896"/>
              <a:gd name="connsiteY4689" fmla="*/ 4166664 h 5790485"/>
              <a:gd name="connsiteX4690" fmla="*/ 11609498 w 13261896"/>
              <a:gd name="connsiteY4690" fmla="*/ 4114324 h 5790485"/>
              <a:gd name="connsiteX4691" fmla="*/ 11657123 w 13261896"/>
              <a:gd name="connsiteY4691" fmla="*/ 4147661 h 5790485"/>
              <a:gd name="connsiteX4692" fmla="*/ 11609498 w 13261896"/>
              <a:gd name="connsiteY4692" fmla="*/ 4219051 h 5790485"/>
              <a:gd name="connsiteX4693" fmla="*/ 11671411 w 13261896"/>
              <a:gd name="connsiteY4693" fmla="*/ 4276201 h 5790485"/>
              <a:gd name="connsiteX4694" fmla="*/ 11728561 w 13261896"/>
              <a:gd name="connsiteY4694" fmla="*/ 4247626 h 5790485"/>
              <a:gd name="connsiteX4695" fmla="*/ 11714273 w 13261896"/>
              <a:gd name="connsiteY4695" fmla="*/ 4242864 h 5790485"/>
              <a:gd name="connsiteX4696" fmla="*/ 11671411 w 13261896"/>
              <a:gd name="connsiteY4696" fmla="*/ 4266676 h 5790485"/>
              <a:gd name="connsiteX4697" fmla="*/ 11623786 w 13261896"/>
              <a:gd name="connsiteY4697" fmla="*/ 4219051 h 5790485"/>
              <a:gd name="connsiteX4698" fmla="*/ 11652361 w 13261896"/>
              <a:gd name="connsiteY4698" fmla="*/ 4161901 h 5790485"/>
              <a:gd name="connsiteX4699" fmla="*/ 11714273 w 13261896"/>
              <a:gd name="connsiteY4699" fmla="*/ 4152424 h 5790485"/>
              <a:gd name="connsiteX4700" fmla="*/ 11828573 w 13261896"/>
              <a:gd name="connsiteY4700" fmla="*/ 4238101 h 5790485"/>
              <a:gd name="connsiteX4701" fmla="*/ 11819048 w 13261896"/>
              <a:gd name="connsiteY4701" fmla="*/ 4247626 h 5790485"/>
              <a:gd name="connsiteX4702" fmla="*/ 11890438 w 13261896"/>
              <a:gd name="connsiteY4702" fmla="*/ 4295251 h 5790485"/>
              <a:gd name="connsiteX4703" fmla="*/ 11890438 w 13261896"/>
              <a:gd name="connsiteY4703" fmla="*/ 4419076 h 5790485"/>
              <a:gd name="connsiteX4704" fmla="*/ 11685698 w 13261896"/>
              <a:gd name="connsiteY4704" fmla="*/ 4352401 h 5790485"/>
              <a:gd name="connsiteX4705" fmla="*/ 11728561 w 13261896"/>
              <a:gd name="connsiteY4705" fmla="*/ 4319064 h 5790485"/>
              <a:gd name="connsiteX4706" fmla="*/ 11695223 w 13261896"/>
              <a:gd name="connsiteY4706" fmla="*/ 4314301 h 5790485"/>
              <a:gd name="connsiteX4707" fmla="*/ 11628548 w 13261896"/>
              <a:gd name="connsiteY4707" fmla="*/ 4323826 h 5790485"/>
              <a:gd name="connsiteX4708" fmla="*/ 11638073 w 13261896"/>
              <a:gd name="connsiteY4708" fmla="*/ 4295251 h 5790485"/>
              <a:gd name="connsiteX4709" fmla="*/ 11552348 w 13261896"/>
              <a:gd name="connsiteY4709" fmla="*/ 4300014 h 5790485"/>
              <a:gd name="connsiteX4710" fmla="*/ 11571398 w 13261896"/>
              <a:gd name="connsiteY4710" fmla="*/ 4276201 h 5790485"/>
              <a:gd name="connsiteX4711" fmla="*/ 11485673 w 13261896"/>
              <a:gd name="connsiteY4711" fmla="*/ 4271439 h 5790485"/>
              <a:gd name="connsiteX4712" fmla="*/ 11504723 w 13261896"/>
              <a:gd name="connsiteY4712" fmla="*/ 4242864 h 5790485"/>
              <a:gd name="connsiteX4713" fmla="*/ 11414283 w 13261896"/>
              <a:gd name="connsiteY4713" fmla="*/ 4247626 h 5790485"/>
              <a:gd name="connsiteX4714" fmla="*/ 11428571 w 13261896"/>
              <a:gd name="connsiteY4714" fmla="*/ 4228576 h 5790485"/>
              <a:gd name="connsiteX4715" fmla="*/ 11395233 w 13261896"/>
              <a:gd name="connsiteY4715" fmla="*/ 4223814 h 5790485"/>
              <a:gd name="connsiteX4716" fmla="*/ 11323796 w 13261896"/>
              <a:gd name="connsiteY4716" fmla="*/ 4242864 h 5790485"/>
              <a:gd name="connsiteX4717" fmla="*/ 11333321 w 13261896"/>
              <a:gd name="connsiteY4717" fmla="*/ 4219051 h 5790485"/>
              <a:gd name="connsiteX4718" fmla="*/ 11319033 w 13261896"/>
              <a:gd name="connsiteY4718" fmla="*/ 4214289 h 5790485"/>
              <a:gd name="connsiteX4719" fmla="*/ 11233309 w 13261896"/>
              <a:gd name="connsiteY4719" fmla="*/ 4247626 h 5790485"/>
              <a:gd name="connsiteX4720" fmla="*/ 11142821 w 13261896"/>
              <a:gd name="connsiteY4720" fmla="*/ 4247626 h 5790485"/>
              <a:gd name="connsiteX4721" fmla="*/ 11147584 w 13261896"/>
              <a:gd name="connsiteY4721" fmla="*/ 3961924 h 5790485"/>
              <a:gd name="connsiteX4722" fmla="*/ 11152346 w 13261896"/>
              <a:gd name="connsiteY4722" fmla="*/ 3933349 h 5790485"/>
              <a:gd name="connsiteX4723" fmla="*/ 11180921 w 13261896"/>
              <a:gd name="connsiteY4723" fmla="*/ 3900011 h 5790485"/>
              <a:gd name="connsiteX4724" fmla="*/ 11195209 w 13261896"/>
              <a:gd name="connsiteY4724" fmla="*/ 3876199 h 5790485"/>
              <a:gd name="connsiteX4725" fmla="*/ 11247596 w 13261896"/>
              <a:gd name="connsiteY4725" fmla="*/ 3847624 h 5790485"/>
              <a:gd name="connsiteX4726" fmla="*/ 11280933 w 13261896"/>
              <a:gd name="connsiteY4726" fmla="*/ 3866674 h 5790485"/>
              <a:gd name="connsiteX4727" fmla="*/ 11890438 w 13261896"/>
              <a:gd name="connsiteY4727" fmla="*/ 3880961 h 5790485"/>
              <a:gd name="connsiteX4728" fmla="*/ 11842861 w 13261896"/>
              <a:gd name="connsiteY4728" fmla="*/ 3890486 h 5790485"/>
              <a:gd name="connsiteX4729" fmla="*/ 11809523 w 13261896"/>
              <a:gd name="connsiteY4729" fmla="*/ 3876199 h 5790485"/>
              <a:gd name="connsiteX4730" fmla="*/ 11842861 w 13261896"/>
              <a:gd name="connsiteY4730" fmla="*/ 3838099 h 5790485"/>
              <a:gd name="connsiteX4731" fmla="*/ 11890438 w 13261896"/>
              <a:gd name="connsiteY4731" fmla="*/ 3880961 h 5790485"/>
              <a:gd name="connsiteX4732" fmla="*/ 12766644 w 13261896"/>
              <a:gd name="connsiteY4732" fmla="*/ 3900011 h 5790485"/>
              <a:gd name="connsiteX4733" fmla="*/ 12709494 w 13261896"/>
              <a:gd name="connsiteY4733" fmla="*/ 3876199 h 5790485"/>
              <a:gd name="connsiteX4734" fmla="*/ 12685681 w 13261896"/>
              <a:gd name="connsiteY4734" fmla="*/ 3842861 h 5790485"/>
              <a:gd name="connsiteX4735" fmla="*/ 12685681 w 13261896"/>
              <a:gd name="connsiteY4735" fmla="*/ 3828574 h 5790485"/>
              <a:gd name="connsiteX4736" fmla="*/ 12766644 w 13261896"/>
              <a:gd name="connsiteY4736" fmla="*/ 3900011 h 5790485"/>
              <a:gd name="connsiteX4737" fmla="*/ 11904725 w 13261896"/>
              <a:gd name="connsiteY4737" fmla="*/ 3876199 h 5790485"/>
              <a:gd name="connsiteX4738" fmla="*/ 11866625 w 13261896"/>
              <a:gd name="connsiteY4738" fmla="*/ 3833336 h 5790485"/>
              <a:gd name="connsiteX4739" fmla="*/ 11904725 w 13261896"/>
              <a:gd name="connsiteY4739" fmla="*/ 3809524 h 5790485"/>
              <a:gd name="connsiteX4740" fmla="*/ 11904725 w 13261896"/>
              <a:gd name="connsiteY4740" fmla="*/ 3876199 h 5790485"/>
              <a:gd name="connsiteX4741" fmla="*/ 12361879 w 13261896"/>
              <a:gd name="connsiteY4741" fmla="*/ 3838099 h 5790485"/>
              <a:gd name="connsiteX4742" fmla="*/ 12338066 w 13261896"/>
              <a:gd name="connsiteY4742" fmla="*/ 3828574 h 5790485"/>
              <a:gd name="connsiteX4743" fmla="*/ 12447604 w 13261896"/>
              <a:gd name="connsiteY4743" fmla="*/ 3790474 h 5790485"/>
              <a:gd name="connsiteX4744" fmla="*/ 12361879 w 13261896"/>
              <a:gd name="connsiteY4744" fmla="*/ 3838099 h 5790485"/>
              <a:gd name="connsiteX4745" fmla="*/ 11880913 w 13261896"/>
              <a:gd name="connsiteY4745" fmla="*/ 3804761 h 5790485"/>
              <a:gd name="connsiteX4746" fmla="*/ 11847623 w 13261896"/>
              <a:gd name="connsiteY4746" fmla="*/ 3823811 h 5790485"/>
              <a:gd name="connsiteX4747" fmla="*/ 11833336 w 13261896"/>
              <a:gd name="connsiteY4747" fmla="*/ 3823811 h 5790485"/>
              <a:gd name="connsiteX4748" fmla="*/ 11852386 w 13261896"/>
              <a:gd name="connsiteY4748" fmla="*/ 3790474 h 5790485"/>
              <a:gd name="connsiteX4749" fmla="*/ 11880913 w 13261896"/>
              <a:gd name="connsiteY4749" fmla="*/ 3804761 h 5790485"/>
              <a:gd name="connsiteX4750" fmla="*/ 12404741 w 13261896"/>
              <a:gd name="connsiteY4750" fmla="*/ 3785711 h 5790485"/>
              <a:gd name="connsiteX4751" fmla="*/ 12338066 w 13261896"/>
              <a:gd name="connsiteY4751" fmla="*/ 3809524 h 5790485"/>
              <a:gd name="connsiteX4752" fmla="*/ 12357116 w 13261896"/>
              <a:gd name="connsiteY4752" fmla="*/ 3790474 h 5790485"/>
              <a:gd name="connsiteX4753" fmla="*/ 12380929 w 13261896"/>
              <a:gd name="connsiteY4753" fmla="*/ 3785711 h 5790485"/>
              <a:gd name="connsiteX4754" fmla="*/ 12404741 w 13261896"/>
              <a:gd name="connsiteY4754" fmla="*/ 3785711 h 5790485"/>
              <a:gd name="connsiteX4755" fmla="*/ 12561904 w 13261896"/>
              <a:gd name="connsiteY4755" fmla="*/ 3785711 h 5790485"/>
              <a:gd name="connsiteX4756" fmla="*/ 12547616 w 13261896"/>
              <a:gd name="connsiteY4756" fmla="*/ 3780949 h 5790485"/>
              <a:gd name="connsiteX4757" fmla="*/ 12561904 w 13261896"/>
              <a:gd name="connsiteY4757" fmla="*/ 3785711 h 5790485"/>
              <a:gd name="connsiteX4758" fmla="*/ 12538091 w 13261896"/>
              <a:gd name="connsiteY4758" fmla="*/ 3780949 h 5790485"/>
              <a:gd name="connsiteX4759" fmla="*/ 12547616 w 13261896"/>
              <a:gd name="connsiteY4759" fmla="*/ 3790474 h 5790485"/>
              <a:gd name="connsiteX4760" fmla="*/ 12461891 w 13261896"/>
              <a:gd name="connsiteY4760" fmla="*/ 3795236 h 5790485"/>
              <a:gd name="connsiteX4761" fmla="*/ 12480941 w 13261896"/>
              <a:gd name="connsiteY4761" fmla="*/ 3780949 h 5790485"/>
              <a:gd name="connsiteX4762" fmla="*/ 12538091 w 13261896"/>
              <a:gd name="connsiteY4762" fmla="*/ 3780949 h 5790485"/>
              <a:gd name="connsiteX4763" fmla="*/ 12176188 w 13261896"/>
              <a:gd name="connsiteY4763" fmla="*/ 3780949 h 5790485"/>
              <a:gd name="connsiteX4764" fmla="*/ 12061888 w 13261896"/>
              <a:gd name="connsiteY4764" fmla="*/ 3804761 h 5790485"/>
              <a:gd name="connsiteX4765" fmla="*/ 12123800 w 13261896"/>
              <a:gd name="connsiteY4765" fmla="*/ 3776186 h 5790485"/>
              <a:gd name="connsiteX4766" fmla="*/ 12176188 w 13261896"/>
              <a:gd name="connsiteY4766" fmla="*/ 3780949 h 5790485"/>
              <a:gd name="connsiteX4767" fmla="*/ 11457146 w 13261896"/>
              <a:gd name="connsiteY4767" fmla="*/ 3809524 h 5790485"/>
              <a:gd name="connsiteX4768" fmla="*/ 11419046 w 13261896"/>
              <a:gd name="connsiteY4768" fmla="*/ 3852386 h 5790485"/>
              <a:gd name="connsiteX4769" fmla="*/ 11385708 w 13261896"/>
              <a:gd name="connsiteY4769" fmla="*/ 3823811 h 5790485"/>
              <a:gd name="connsiteX4770" fmla="*/ 11414283 w 13261896"/>
              <a:gd name="connsiteY4770" fmla="*/ 3795236 h 5790485"/>
              <a:gd name="connsiteX4771" fmla="*/ 11438096 w 13261896"/>
              <a:gd name="connsiteY4771" fmla="*/ 3814286 h 5790485"/>
              <a:gd name="connsiteX4772" fmla="*/ 11428571 w 13261896"/>
              <a:gd name="connsiteY4772" fmla="*/ 3833336 h 5790485"/>
              <a:gd name="connsiteX4773" fmla="*/ 11414283 w 13261896"/>
              <a:gd name="connsiteY4773" fmla="*/ 3833336 h 5790485"/>
              <a:gd name="connsiteX4774" fmla="*/ 11409521 w 13261896"/>
              <a:gd name="connsiteY4774" fmla="*/ 3823811 h 5790485"/>
              <a:gd name="connsiteX4775" fmla="*/ 11414283 w 13261896"/>
              <a:gd name="connsiteY4775" fmla="*/ 3804761 h 5790485"/>
              <a:gd name="connsiteX4776" fmla="*/ 11395233 w 13261896"/>
              <a:gd name="connsiteY4776" fmla="*/ 3823811 h 5790485"/>
              <a:gd name="connsiteX4777" fmla="*/ 11419046 w 13261896"/>
              <a:gd name="connsiteY4777" fmla="*/ 3847624 h 5790485"/>
              <a:gd name="connsiteX4778" fmla="*/ 11447621 w 13261896"/>
              <a:gd name="connsiteY4778" fmla="*/ 3814286 h 5790485"/>
              <a:gd name="connsiteX4779" fmla="*/ 11414283 w 13261896"/>
              <a:gd name="connsiteY4779" fmla="*/ 3780949 h 5790485"/>
              <a:gd name="connsiteX4780" fmla="*/ 11376183 w 13261896"/>
              <a:gd name="connsiteY4780" fmla="*/ 3804761 h 5790485"/>
              <a:gd name="connsiteX4781" fmla="*/ 11342846 w 13261896"/>
              <a:gd name="connsiteY4781" fmla="*/ 3780949 h 5790485"/>
              <a:gd name="connsiteX4782" fmla="*/ 11299983 w 13261896"/>
              <a:gd name="connsiteY4782" fmla="*/ 3814286 h 5790485"/>
              <a:gd name="connsiteX4783" fmla="*/ 11333321 w 13261896"/>
              <a:gd name="connsiteY4783" fmla="*/ 3847624 h 5790485"/>
              <a:gd name="connsiteX4784" fmla="*/ 11357133 w 13261896"/>
              <a:gd name="connsiteY4784" fmla="*/ 3819049 h 5790485"/>
              <a:gd name="connsiteX4785" fmla="*/ 11342846 w 13261896"/>
              <a:gd name="connsiteY4785" fmla="*/ 3809524 h 5790485"/>
              <a:gd name="connsiteX4786" fmla="*/ 11338083 w 13261896"/>
              <a:gd name="connsiteY4786" fmla="*/ 3833336 h 5790485"/>
              <a:gd name="connsiteX4787" fmla="*/ 11319033 w 13261896"/>
              <a:gd name="connsiteY4787" fmla="*/ 3833336 h 5790485"/>
              <a:gd name="connsiteX4788" fmla="*/ 11314271 w 13261896"/>
              <a:gd name="connsiteY4788" fmla="*/ 3814286 h 5790485"/>
              <a:gd name="connsiteX4789" fmla="*/ 11342846 w 13261896"/>
              <a:gd name="connsiteY4789" fmla="*/ 3795236 h 5790485"/>
              <a:gd name="connsiteX4790" fmla="*/ 11366658 w 13261896"/>
              <a:gd name="connsiteY4790" fmla="*/ 3823811 h 5790485"/>
              <a:gd name="connsiteX4791" fmla="*/ 11323796 w 13261896"/>
              <a:gd name="connsiteY4791" fmla="*/ 3866674 h 5790485"/>
              <a:gd name="connsiteX4792" fmla="*/ 11290458 w 13261896"/>
              <a:gd name="connsiteY4792" fmla="*/ 3819049 h 5790485"/>
              <a:gd name="connsiteX4793" fmla="*/ 11380946 w 13261896"/>
              <a:gd name="connsiteY4793" fmla="*/ 3766709 h 5790485"/>
              <a:gd name="connsiteX4794" fmla="*/ 11457146 w 13261896"/>
              <a:gd name="connsiteY4794" fmla="*/ 3809524 h 5790485"/>
              <a:gd name="connsiteX4795" fmla="*/ 12523804 w 13261896"/>
              <a:gd name="connsiteY4795" fmla="*/ 3766709 h 5790485"/>
              <a:gd name="connsiteX4796" fmla="*/ 12495229 w 13261896"/>
              <a:gd name="connsiteY4796" fmla="*/ 3771472 h 5790485"/>
              <a:gd name="connsiteX4797" fmla="*/ 12480941 w 13261896"/>
              <a:gd name="connsiteY4797" fmla="*/ 3761947 h 5790485"/>
              <a:gd name="connsiteX4798" fmla="*/ 12523804 w 13261896"/>
              <a:gd name="connsiteY4798" fmla="*/ 3766709 h 5790485"/>
              <a:gd name="connsiteX4799" fmla="*/ 12476179 w 13261896"/>
              <a:gd name="connsiteY4799" fmla="*/ 3771472 h 5790485"/>
              <a:gd name="connsiteX4800" fmla="*/ 12438079 w 13261896"/>
              <a:gd name="connsiteY4800" fmla="*/ 3780949 h 5790485"/>
              <a:gd name="connsiteX4801" fmla="*/ 12409504 w 13261896"/>
              <a:gd name="connsiteY4801" fmla="*/ 3776186 h 5790485"/>
              <a:gd name="connsiteX4802" fmla="*/ 12447604 w 13261896"/>
              <a:gd name="connsiteY4802" fmla="*/ 3761947 h 5790485"/>
              <a:gd name="connsiteX4803" fmla="*/ 12476179 w 13261896"/>
              <a:gd name="connsiteY4803" fmla="*/ 3771472 h 5790485"/>
              <a:gd name="connsiteX4804" fmla="*/ 12342829 w 13261896"/>
              <a:gd name="connsiteY4804" fmla="*/ 3790474 h 5790485"/>
              <a:gd name="connsiteX4805" fmla="*/ 12266629 w 13261896"/>
              <a:gd name="connsiteY4805" fmla="*/ 3790474 h 5790485"/>
              <a:gd name="connsiteX4806" fmla="*/ 12204763 w 13261896"/>
              <a:gd name="connsiteY4806" fmla="*/ 3776186 h 5790485"/>
              <a:gd name="connsiteX4807" fmla="*/ 12247579 w 13261896"/>
              <a:gd name="connsiteY4807" fmla="*/ 3761947 h 5790485"/>
              <a:gd name="connsiteX4808" fmla="*/ 12342829 w 13261896"/>
              <a:gd name="connsiteY4808" fmla="*/ 3790474 h 5790485"/>
              <a:gd name="connsiteX4809" fmla="*/ 12738069 w 13261896"/>
              <a:gd name="connsiteY4809" fmla="*/ 3761947 h 5790485"/>
              <a:gd name="connsiteX4810" fmla="*/ 12699969 w 13261896"/>
              <a:gd name="connsiteY4810" fmla="*/ 3757184 h 5790485"/>
              <a:gd name="connsiteX4811" fmla="*/ 12738069 w 13261896"/>
              <a:gd name="connsiteY4811" fmla="*/ 3761947 h 5790485"/>
              <a:gd name="connsiteX4812" fmla="*/ 12609529 w 13261896"/>
              <a:gd name="connsiteY4812" fmla="*/ 3776186 h 5790485"/>
              <a:gd name="connsiteX4813" fmla="*/ 12566666 w 13261896"/>
              <a:gd name="connsiteY4813" fmla="*/ 3771472 h 5790485"/>
              <a:gd name="connsiteX4814" fmla="*/ 12566666 w 13261896"/>
              <a:gd name="connsiteY4814" fmla="*/ 3752422 h 5790485"/>
              <a:gd name="connsiteX4815" fmla="*/ 12576191 w 13261896"/>
              <a:gd name="connsiteY4815" fmla="*/ 3747659 h 5790485"/>
              <a:gd name="connsiteX4816" fmla="*/ 12609529 w 13261896"/>
              <a:gd name="connsiteY4816" fmla="*/ 3776186 h 5790485"/>
              <a:gd name="connsiteX4817" fmla="*/ 11633311 w 13261896"/>
              <a:gd name="connsiteY4817" fmla="*/ 3771472 h 5790485"/>
              <a:gd name="connsiteX4818" fmla="*/ 11680936 w 13261896"/>
              <a:gd name="connsiteY4818" fmla="*/ 3838099 h 5790485"/>
              <a:gd name="connsiteX4819" fmla="*/ 11738086 w 13261896"/>
              <a:gd name="connsiteY4819" fmla="*/ 3966686 h 5790485"/>
              <a:gd name="connsiteX4820" fmla="*/ 11785711 w 13261896"/>
              <a:gd name="connsiteY4820" fmla="*/ 3952399 h 5790485"/>
              <a:gd name="connsiteX4821" fmla="*/ 11785711 w 13261896"/>
              <a:gd name="connsiteY4821" fmla="*/ 4000024 h 5790485"/>
              <a:gd name="connsiteX4822" fmla="*/ 11871388 w 13261896"/>
              <a:gd name="connsiteY4822" fmla="*/ 4033361 h 5790485"/>
              <a:gd name="connsiteX4823" fmla="*/ 11899963 w 13261896"/>
              <a:gd name="connsiteY4823" fmla="*/ 4033361 h 5790485"/>
              <a:gd name="connsiteX4824" fmla="*/ 11895200 w 13261896"/>
              <a:gd name="connsiteY4824" fmla="*/ 4038124 h 5790485"/>
              <a:gd name="connsiteX4825" fmla="*/ 11795236 w 13261896"/>
              <a:gd name="connsiteY4825" fmla="*/ 4085749 h 5790485"/>
              <a:gd name="connsiteX4826" fmla="*/ 11742848 w 13261896"/>
              <a:gd name="connsiteY4826" fmla="*/ 4119086 h 5790485"/>
              <a:gd name="connsiteX4827" fmla="*/ 11685698 w 13261896"/>
              <a:gd name="connsiteY4827" fmla="*/ 4128611 h 5790485"/>
              <a:gd name="connsiteX4828" fmla="*/ 11614261 w 13261896"/>
              <a:gd name="connsiteY4828" fmla="*/ 4095274 h 5790485"/>
              <a:gd name="connsiteX4829" fmla="*/ 11547586 w 13261896"/>
              <a:gd name="connsiteY4829" fmla="*/ 4157139 h 5790485"/>
              <a:gd name="connsiteX4830" fmla="*/ 11538061 w 13261896"/>
              <a:gd name="connsiteY4830" fmla="*/ 4200001 h 5790485"/>
              <a:gd name="connsiteX4831" fmla="*/ 11509486 w 13261896"/>
              <a:gd name="connsiteY4831" fmla="*/ 4190476 h 5790485"/>
              <a:gd name="connsiteX4832" fmla="*/ 11485673 w 13261896"/>
              <a:gd name="connsiteY4832" fmla="*/ 4204764 h 5790485"/>
              <a:gd name="connsiteX4833" fmla="*/ 11485673 w 13261896"/>
              <a:gd name="connsiteY4833" fmla="*/ 4190476 h 5790485"/>
              <a:gd name="connsiteX4834" fmla="*/ 11514248 w 13261896"/>
              <a:gd name="connsiteY4834" fmla="*/ 4119086 h 5790485"/>
              <a:gd name="connsiteX4835" fmla="*/ 11590448 w 13261896"/>
              <a:gd name="connsiteY4835" fmla="*/ 4038124 h 5790485"/>
              <a:gd name="connsiteX4836" fmla="*/ 11561873 w 13261896"/>
              <a:gd name="connsiteY4836" fmla="*/ 4023836 h 5790485"/>
              <a:gd name="connsiteX4837" fmla="*/ 11485673 w 13261896"/>
              <a:gd name="connsiteY4837" fmla="*/ 4033361 h 5790485"/>
              <a:gd name="connsiteX4838" fmla="*/ 11442858 w 13261896"/>
              <a:gd name="connsiteY4838" fmla="*/ 4071461 h 5790485"/>
              <a:gd name="connsiteX4839" fmla="*/ 11423808 w 13261896"/>
              <a:gd name="connsiteY4839" fmla="*/ 4071461 h 5790485"/>
              <a:gd name="connsiteX4840" fmla="*/ 11423808 w 13261896"/>
              <a:gd name="connsiteY4840" fmla="*/ 4057174 h 5790485"/>
              <a:gd name="connsiteX4841" fmla="*/ 11428571 w 13261896"/>
              <a:gd name="connsiteY4841" fmla="*/ 4023836 h 5790485"/>
              <a:gd name="connsiteX4842" fmla="*/ 11480958 w 13261896"/>
              <a:gd name="connsiteY4842" fmla="*/ 3985736 h 5790485"/>
              <a:gd name="connsiteX4843" fmla="*/ 11580923 w 13261896"/>
              <a:gd name="connsiteY4843" fmla="*/ 3980974 h 5790485"/>
              <a:gd name="connsiteX4844" fmla="*/ 11599973 w 13261896"/>
              <a:gd name="connsiteY4844" fmla="*/ 3961924 h 5790485"/>
              <a:gd name="connsiteX4845" fmla="*/ 11528536 w 13261896"/>
              <a:gd name="connsiteY4845" fmla="*/ 3900011 h 5790485"/>
              <a:gd name="connsiteX4846" fmla="*/ 11509486 w 13261896"/>
              <a:gd name="connsiteY4846" fmla="*/ 3885724 h 5790485"/>
              <a:gd name="connsiteX4847" fmla="*/ 11457146 w 13261896"/>
              <a:gd name="connsiteY4847" fmla="*/ 3885724 h 5790485"/>
              <a:gd name="connsiteX4848" fmla="*/ 11452383 w 13261896"/>
              <a:gd name="connsiteY4848" fmla="*/ 3871436 h 5790485"/>
              <a:gd name="connsiteX4849" fmla="*/ 11509486 w 13261896"/>
              <a:gd name="connsiteY4849" fmla="*/ 3838099 h 5790485"/>
              <a:gd name="connsiteX4850" fmla="*/ 11661886 w 13261896"/>
              <a:gd name="connsiteY4850" fmla="*/ 3938111 h 5790485"/>
              <a:gd name="connsiteX4851" fmla="*/ 11666648 w 13261896"/>
              <a:gd name="connsiteY4851" fmla="*/ 3923824 h 5790485"/>
              <a:gd name="connsiteX4852" fmla="*/ 11652361 w 13261896"/>
              <a:gd name="connsiteY4852" fmla="*/ 3866674 h 5790485"/>
              <a:gd name="connsiteX4853" fmla="*/ 11638073 w 13261896"/>
              <a:gd name="connsiteY4853" fmla="*/ 3842861 h 5790485"/>
              <a:gd name="connsiteX4854" fmla="*/ 11628548 w 13261896"/>
              <a:gd name="connsiteY4854" fmla="*/ 3809524 h 5790485"/>
              <a:gd name="connsiteX4855" fmla="*/ 11585686 w 13261896"/>
              <a:gd name="connsiteY4855" fmla="*/ 3776186 h 5790485"/>
              <a:gd name="connsiteX4856" fmla="*/ 11585686 w 13261896"/>
              <a:gd name="connsiteY4856" fmla="*/ 3761947 h 5790485"/>
              <a:gd name="connsiteX4857" fmla="*/ 11604736 w 13261896"/>
              <a:gd name="connsiteY4857" fmla="*/ 3723847 h 5790485"/>
              <a:gd name="connsiteX4858" fmla="*/ 11633311 w 13261896"/>
              <a:gd name="connsiteY4858" fmla="*/ 3771472 h 5790485"/>
              <a:gd name="connsiteX4859" fmla="*/ 11228546 w 13261896"/>
              <a:gd name="connsiteY4859" fmla="*/ 3776186 h 5790485"/>
              <a:gd name="connsiteX4860" fmla="*/ 11199971 w 13261896"/>
              <a:gd name="connsiteY4860" fmla="*/ 3752422 h 5790485"/>
              <a:gd name="connsiteX4861" fmla="*/ 11157109 w 13261896"/>
              <a:gd name="connsiteY4861" fmla="*/ 3785711 h 5790485"/>
              <a:gd name="connsiteX4862" fmla="*/ 11157109 w 13261896"/>
              <a:gd name="connsiteY4862" fmla="*/ 3833336 h 5790485"/>
              <a:gd name="connsiteX4863" fmla="*/ 11161871 w 13261896"/>
              <a:gd name="connsiteY4863" fmla="*/ 3723847 h 5790485"/>
              <a:gd name="connsiteX4864" fmla="*/ 11228546 w 13261896"/>
              <a:gd name="connsiteY4864" fmla="*/ 3776186 h 5790485"/>
              <a:gd name="connsiteX4865" fmla="*/ 12604766 w 13261896"/>
              <a:gd name="connsiteY4865" fmla="*/ 3719084 h 5790485"/>
              <a:gd name="connsiteX4866" fmla="*/ 12671394 w 13261896"/>
              <a:gd name="connsiteY4866" fmla="*/ 3757184 h 5790485"/>
              <a:gd name="connsiteX4867" fmla="*/ 12666631 w 13261896"/>
              <a:gd name="connsiteY4867" fmla="*/ 3776186 h 5790485"/>
              <a:gd name="connsiteX4868" fmla="*/ 12642819 w 13261896"/>
              <a:gd name="connsiteY4868" fmla="*/ 3776186 h 5790485"/>
              <a:gd name="connsiteX4869" fmla="*/ 12590479 w 13261896"/>
              <a:gd name="connsiteY4869" fmla="*/ 3738134 h 5790485"/>
              <a:gd name="connsiteX4870" fmla="*/ 12595241 w 13261896"/>
              <a:gd name="connsiteY4870" fmla="*/ 3719084 h 5790485"/>
              <a:gd name="connsiteX4871" fmla="*/ 12604766 w 13261896"/>
              <a:gd name="connsiteY4871" fmla="*/ 3719084 h 5790485"/>
              <a:gd name="connsiteX4872" fmla="*/ 12552379 w 13261896"/>
              <a:gd name="connsiteY4872" fmla="*/ 3742897 h 5790485"/>
              <a:gd name="connsiteX4873" fmla="*/ 12542854 w 13261896"/>
              <a:gd name="connsiteY4873" fmla="*/ 3752422 h 5790485"/>
              <a:gd name="connsiteX4874" fmla="*/ 12466654 w 13261896"/>
              <a:gd name="connsiteY4874" fmla="*/ 3719084 h 5790485"/>
              <a:gd name="connsiteX4875" fmla="*/ 12552379 w 13261896"/>
              <a:gd name="connsiteY4875" fmla="*/ 3742897 h 5790485"/>
              <a:gd name="connsiteX4876" fmla="*/ 11819048 w 13261896"/>
              <a:gd name="connsiteY4876" fmla="*/ 3723847 h 5790485"/>
              <a:gd name="connsiteX4877" fmla="*/ 11814286 w 13261896"/>
              <a:gd name="connsiteY4877" fmla="*/ 3738134 h 5790485"/>
              <a:gd name="connsiteX4878" fmla="*/ 11804761 w 13261896"/>
              <a:gd name="connsiteY4878" fmla="*/ 3728609 h 5790485"/>
              <a:gd name="connsiteX4879" fmla="*/ 11804761 w 13261896"/>
              <a:gd name="connsiteY4879" fmla="*/ 3723847 h 5790485"/>
              <a:gd name="connsiteX4880" fmla="*/ 11804761 w 13261896"/>
              <a:gd name="connsiteY4880" fmla="*/ 3719084 h 5790485"/>
              <a:gd name="connsiteX4881" fmla="*/ 11790473 w 13261896"/>
              <a:gd name="connsiteY4881" fmla="*/ 3742897 h 5790485"/>
              <a:gd name="connsiteX4882" fmla="*/ 11785711 w 13261896"/>
              <a:gd name="connsiteY4882" fmla="*/ 3733372 h 5790485"/>
              <a:gd name="connsiteX4883" fmla="*/ 11799998 w 13261896"/>
              <a:gd name="connsiteY4883" fmla="*/ 3714322 h 5790485"/>
              <a:gd name="connsiteX4884" fmla="*/ 11819048 w 13261896"/>
              <a:gd name="connsiteY4884" fmla="*/ 3723847 h 5790485"/>
              <a:gd name="connsiteX4885" fmla="*/ 12557141 w 13261896"/>
              <a:gd name="connsiteY4885" fmla="*/ 3728609 h 5790485"/>
              <a:gd name="connsiteX4886" fmla="*/ 12471416 w 13261896"/>
              <a:gd name="connsiteY4886" fmla="*/ 3709559 h 5790485"/>
              <a:gd name="connsiteX4887" fmla="*/ 12528566 w 13261896"/>
              <a:gd name="connsiteY4887" fmla="*/ 3704797 h 5790485"/>
              <a:gd name="connsiteX4888" fmla="*/ 12557141 w 13261896"/>
              <a:gd name="connsiteY4888" fmla="*/ 3728609 h 5790485"/>
              <a:gd name="connsiteX4889" fmla="*/ 11199971 w 13261896"/>
              <a:gd name="connsiteY4889" fmla="*/ 3723847 h 5790485"/>
              <a:gd name="connsiteX4890" fmla="*/ 11161871 w 13261896"/>
              <a:gd name="connsiteY4890" fmla="*/ 3709559 h 5790485"/>
              <a:gd name="connsiteX4891" fmla="*/ 11161871 w 13261896"/>
              <a:gd name="connsiteY4891" fmla="*/ 3690509 h 5790485"/>
              <a:gd name="connsiteX4892" fmla="*/ 11199971 w 13261896"/>
              <a:gd name="connsiteY4892" fmla="*/ 3723847 h 5790485"/>
              <a:gd name="connsiteX4893" fmla="*/ 11909488 w 13261896"/>
              <a:gd name="connsiteY4893" fmla="*/ 3704797 h 5790485"/>
              <a:gd name="connsiteX4894" fmla="*/ 11885675 w 13261896"/>
              <a:gd name="connsiteY4894" fmla="*/ 3676222 h 5790485"/>
              <a:gd name="connsiteX4895" fmla="*/ 11904725 w 13261896"/>
              <a:gd name="connsiteY4895" fmla="*/ 3657172 h 5790485"/>
              <a:gd name="connsiteX4896" fmla="*/ 11909488 w 13261896"/>
              <a:gd name="connsiteY4896" fmla="*/ 3704797 h 5790485"/>
              <a:gd name="connsiteX4897" fmla="*/ 11319033 w 13261896"/>
              <a:gd name="connsiteY4897" fmla="*/ 3685747 h 5790485"/>
              <a:gd name="connsiteX4898" fmla="*/ 11319033 w 13261896"/>
              <a:gd name="connsiteY4898" fmla="*/ 3719084 h 5790485"/>
              <a:gd name="connsiteX4899" fmla="*/ 11252359 w 13261896"/>
              <a:gd name="connsiteY4899" fmla="*/ 3719084 h 5790485"/>
              <a:gd name="connsiteX4900" fmla="*/ 11257121 w 13261896"/>
              <a:gd name="connsiteY4900" fmla="*/ 3690509 h 5790485"/>
              <a:gd name="connsiteX4901" fmla="*/ 11299983 w 13261896"/>
              <a:gd name="connsiteY4901" fmla="*/ 3657172 h 5790485"/>
              <a:gd name="connsiteX4902" fmla="*/ 11319033 w 13261896"/>
              <a:gd name="connsiteY4902" fmla="*/ 3685747 h 5790485"/>
              <a:gd name="connsiteX4903" fmla="*/ 11842861 w 13261896"/>
              <a:gd name="connsiteY4903" fmla="*/ 3719084 h 5790485"/>
              <a:gd name="connsiteX4904" fmla="*/ 11814286 w 13261896"/>
              <a:gd name="connsiteY4904" fmla="*/ 3761947 h 5790485"/>
              <a:gd name="connsiteX4905" fmla="*/ 11780948 w 13261896"/>
              <a:gd name="connsiteY4905" fmla="*/ 3733372 h 5790485"/>
              <a:gd name="connsiteX4906" fmla="*/ 11799998 w 13261896"/>
              <a:gd name="connsiteY4906" fmla="*/ 3709559 h 5790485"/>
              <a:gd name="connsiteX4907" fmla="*/ 11828573 w 13261896"/>
              <a:gd name="connsiteY4907" fmla="*/ 3728609 h 5790485"/>
              <a:gd name="connsiteX4908" fmla="*/ 11804761 w 13261896"/>
              <a:gd name="connsiteY4908" fmla="*/ 3752422 h 5790485"/>
              <a:gd name="connsiteX4909" fmla="*/ 11814286 w 13261896"/>
              <a:gd name="connsiteY4909" fmla="*/ 3757184 h 5790485"/>
              <a:gd name="connsiteX4910" fmla="*/ 11838098 w 13261896"/>
              <a:gd name="connsiteY4910" fmla="*/ 3719084 h 5790485"/>
              <a:gd name="connsiteX4911" fmla="*/ 11776186 w 13261896"/>
              <a:gd name="connsiteY4911" fmla="*/ 3657172 h 5790485"/>
              <a:gd name="connsiteX4912" fmla="*/ 11690461 w 13261896"/>
              <a:gd name="connsiteY4912" fmla="*/ 3709559 h 5790485"/>
              <a:gd name="connsiteX4913" fmla="*/ 11723798 w 13261896"/>
              <a:gd name="connsiteY4913" fmla="*/ 3742897 h 5790485"/>
              <a:gd name="connsiteX4914" fmla="*/ 11757136 w 13261896"/>
              <a:gd name="connsiteY4914" fmla="*/ 3719084 h 5790485"/>
              <a:gd name="connsiteX4915" fmla="*/ 11752373 w 13261896"/>
              <a:gd name="connsiteY4915" fmla="*/ 3700034 h 5790485"/>
              <a:gd name="connsiteX4916" fmla="*/ 11733323 w 13261896"/>
              <a:gd name="connsiteY4916" fmla="*/ 3695272 h 5790485"/>
              <a:gd name="connsiteX4917" fmla="*/ 11714273 w 13261896"/>
              <a:gd name="connsiteY4917" fmla="*/ 3704797 h 5790485"/>
              <a:gd name="connsiteX4918" fmla="*/ 11714273 w 13261896"/>
              <a:gd name="connsiteY4918" fmla="*/ 3719084 h 5790485"/>
              <a:gd name="connsiteX4919" fmla="*/ 11723798 w 13261896"/>
              <a:gd name="connsiteY4919" fmla="*/ 3728609 h 5790485"/>
              <a:gd name="connsiteX4920" fmla="*/ 11735419 w 13261896"/>
              <a:gd name="connsiteY4920" fmla="*/ 3724370 h 5790485"/>
              <a:gd name="connsiteX4921" fmla="*/ 11738086 w 13261896"/>
              <a:gd name="connsiteY4921" fmla="*/ 3728609 h 5790485"/>
              <a:gd name="connsiteX4922" fmla="*/ 11714273 w 13261896"/>
              <a:gd name="connsiteY4922" fmla="*/ 3728609 h 5790485"/>
              <a:gd name="connsiteX4923" fmla="*/ 11709511 w 13261896"/>
              <a:gd name="connsiteY4923" fmla="*/ 3709559 h 5790485"/>
              <a:gd name="connsiteX4924" fmla="*/ 11733323 w 13261896"/>
              <a:gd name="connsiteY4924" fmla="*/ 3690509 h 5790485"/>
              <a:gd name="connsiteX4925" fmla="*/ 11757136 w 13261896"/>
              <a:gd name="connsiteY4925" fmla="*/ 3719084 h 5790485"/>
              <a:gd name="connsiteX4926" fmla="*/ 11723798 w 13261896"/>
              <a:gd name="connsiteY4926" fmla="*/ 3747659 h 5790485"/>
              <a:gd name="connsiteX4927" fmla="*/ 11685698 w 13261896"/>
              <a:gd name="connsiteY4927" fmla="*/ 3709559 h 5790485"/>
              <a:gd name="connsiteX4928" fmla="*/ 11776186 w 13261896"/>
              <a:gd name="connsiteY4928" fmla="*/ 3652409 h 5790485"/>
              <a:gd name="connsiteX4929" fmla="*/ 11842861 w 13261896"/>
              <a:gd name="connsiteY4929" fmla="*/ 3719084 h 5790485"/>
              <a:gd name="connsiteX4930" fmla="*/ 11652361 w 13261896"/>
              <a:gd name="connsiteY4930" fmla="*/ 3704797 h 5790485"/>
              <a:gd name="connsiteX4931" fmla="*/ 11785711 w 13261896"/>
              <a:gd name="connsiteY4931" fmla="*/ 3790474 h 5790485"/>
              <a:gd name="connsiteX4932" fmla="*/ 11833336 w 13261896"/>
              <a:gd name="connsiteY4932" fmla="*/ 3790474 h 5790485"/>
              <a:gd name="connsiteX4933" fmla="*/ 11809523 w 13261896"/>
              <a:gd name="connsiteY4933" fmla="*/ 3847624 h 5790485"/>
              <a:gd name="connsiteX4934" fmla="*/ 11795236 w 13261896"/>
              <a:gd name="connsiteY4934" fmla="*/ 3866674 h 5790485"/>
              <a:gd name="connsiteX4935" fmla="*/ 11780948 w 13261896"/>
              <a:gd name="connsiteY4935" fmla="*/ 3928586 h 5790485"/>
              <a:gd name="connsiteX4936" fmla="*/ 11738086 w 13261896"/>
              <a:gd name="connsiteY4936" fmla="*/ 3952399 h 5790485"/>
              <a:gd name="connsiteX4937" fmla="*/ 11704748 w 13261896"/>
              <a:gd name="connsiteY4937" fmla="*/ 3933349 h 5790485"/>
              <a:gd name="connsiteX4938" fmla="*/ 11690461 w 13261896"/>
              <a:gd name="connsiteY4938" fmla="*/ 3828574 h 5790485"/>
              <a:gd name="connsiteX4939" fmla="*/ 11642836 w 13261896"/>
              <a:gd name="connsiteY4939" fmla="*/ 3761947 h 5790485"/>
              <a:gd name="connsiteX4940" fmla="*/ 11638073 w 13261896"/>
              <a:gd name="connsiteY4940" fmla="*/ 3728609 h 5790485"/>
              <a:gd name="connsiteX4941" fmla="*/ 11604736 w 13261896"/>
              <a:gd name="connsiteY4941" fmla="*/ 3709559 h 5790485"/>
              <a:gd name="connsiteX4942" fmla="*/ 11571398 w 13261896"/>
              <a:gd name="connsiteY4942" fmla="*/ 3733372 h 5790485"/>
              <a:gd name="connsiteX4943" fmla="*/ 11533298 w 13261896"/>
              <a:gd name="connsiteY4943" fmla="*/ 3747659 h 5790485"/>
              <a:gd name="connsiteX4944" fmla="*/ 11509486 w 13261896"/>
              <a:gd name="connsiteY4944" fmla="*/ 3790474 h 5790485"/>
              <a:gd name="connsiteX4945" fmla="*/ 11519011 w 13261896"/>
              <a:gd name="connsiteY4945" fmla="*/ 3814286 h 5790485"/>
              <a:gd name="connsiteX4946" fmla="*/ 11571398 w 13261896"/>
              <a:gd name="connsiteY4946" fmla="*/ 3785711 h 5790485"/>
              <a:gd name="connsiteX4947" fmla="*/ 11614261 w 13261896"/>
              <a:gd name="connsiteY4947" fmla="*/ 3814286 h 5790485"/>
              <a:gd name="connsiteX4948" fmla="*/ 11642836 w 13261896"/>
              <a:gd name="connsiteY4948" fmla="*/ 3866674 h 5790485"/>
              <a:gd name="connsiteX4949" fmla="*/ 11642836 w 13261896"/>
              <a:gd name="connsiteY4949" fmla="*/ 3914299 h 5790485"/>
              <a:gd name="connsiteX4950" fmla="*/ 11509486 w 13261896"/>
              <a:gd name="connsiteY4950" fmla="*/ 3823811 h 5790485"/>
              <a:gd name="connsiteX4951" fmla="*/ 11466671 w 13261896"/>
              <a:gd name="connsiteY4951" fmla="*/ 3838099 h 5790485"/>
              <a:gd name="connsiteX4952" fmla="*/ 11471433 w 13261896"/>
              <a:gd name="connsiteY4952" fmla="*/ 3809524 h 5790485"/>
              <a:gd name="connsiteX4953" fmla="*/ 11380946 w 13261896"/>
              <a:gd name="connsiteY4953" fmla="*/ 3752422 h 5790485"/>
              <a:gd name="connsiteX4954" fmla="*/ 11280933 w 13261896"/>
              <a:gd name="connsiteY4954" fmla="*/ 3847624 h 5790485"/>
              <a:gd name="connsiteX4955" fmla="*/ 11247596 w 13261896"/>
              <a:gd name="connsiteY4955" fmla="*/ 3833336 h 5790485"/>
              <a:gd name="connsiteX4956" fmla="*/ 11166634 w 13261896"/>
              <a:gd name="connsiteY4956" fmla="*/ 3900011 h 5790485"/>
              <a:gd name="connsiteX4957" fmla="*/ 11152346 w 13261896"/>
              <a:gd name="connsiteY4957" fmla="*/ 3900011 h 5790485"/>
              <a:gd name="connsiteX4958" fmla="*/ 11152346 w 13261896"/>
              <a:gd name="connsiteY4958" fmla="*/ 3852386 h 5790485"/>
              <a:gd name="connsiteX4959" fmla="*/ 11171396 w 13261896"/>
              <a:gd name="connsiteY4959" fmla="*/ 3828574 h 5790485"/>
              <a:gd name="connsiteX4960" fmla="*/ 11199971 w 13261896"/>
              <a:gd name="connsiteY4960" fmla="*/ 3766709 h 5790485"/>
              <a:gd name="connsiteX4961" fmla="*/ 11247596 w 13261896"/>
              <a:gd name="connsiteY4961" fmla="*/ 3795236 h 5790485"/>
              <a:gd name="connsiteX4962" fmla="*/ 11219021 w 13261896"/>
              <a:gd name="connsiteY4962" fmla="*/ 3738134 h 5790485"/>
              <a:gd name="connsiteX4963" fmla="*/ 11295221 w 13261896"/>
              <a:gd name="connsiteY4963" fmla="*/ 3757184 h 5790485"/>
              <a:gd name="connsiteX4964" fmla="*/ 11676173 w 13261896"/>
              <a:gd name="connsiteY4964" fmla="*/ 3652409 h 5790485"/>
              <a:gd name="connsiteX4965" fmla="*/ 11652361 w 13261896"/>
              <a:gd name="connsiteY4965" fmla="*/ 3704797 h 5790485"/>
              <a:gd name="connsiteX4966" fmla="*/ 11247596 w 13261896"/>
              <a:gd name="connsiteY4966" fmla="*/ 3690509 h 5790485"/>
              <a:gd name="connsiteX4967" fmla="*/ 11242834 w 13261896"/>
              <a:gd name="connsiteY4967" fmla="*/ 3714322 h 5790485"/>
              <a:gd name="connsiteX4968" fmla="*/ 11180921 w 13261896"/>
              <a:gd name="connsiteY4968" fmla="*/ 3676222 h 5790485"/>
              <a:gd name="connsiteX4969" fmla="*/ 11228546 w 13261896"/>
              <a:gd name="connsiteY4969" fmla="*/ 3652409 h 5790485"/>
              <a:gd name="connsiteX4970" fmla="*/ 11247596 w 13261896"/>
              <a:gd name="connsiteY4970" fmla="*/ 3690509 h 5790485"/>
              <a:gd name="connsiteX4971" fmla="*/ 11414283 w 13261896"/>
              <a:gd name="connsiteY4971" fmla="*/ 3666697 h 5790485"/>
              <a:gd name="connsiteX4972" fmla="*/ 11338083 w 13261896"/>
              <a:gd name="connsiteY4972" fmla="*/ 3719084 h 5790485"/>
              <a:gd name="connsiteX4973" fmla="*/ 11333321 w 13261896"/>
              <a:gd name="connsiteY4973" fmla="*/ 3700034 h 5790485"/>
              <a:gd name="connsiteX4974" fmla="*/ 11385708 w 13261896"/>
              <a:gd name="connsiteY4974" fmla="*/ 3623834 h 5790485"/>
              <a:gd name="connsiteX4975" fmla="*/ 11414283 w 13261896"/>
              <a:gd name="connsiteY4975" fmla="*/ 3666697 h 5790485"/>
              <a:gd name="connsiteX4976" fmla="*/ 12723781 w 13261896"/>
              <a:gd name="connsiteY4976" fmla="*/ 3742897 h 5790485"/>
              <a:gd name="connsiteX4977" fmla="*/ 12676156 w 13261896"/>
              <a:gd name="connsiteY4977" fmla="*/ 3742897 h 5790485"/>
              <a:gd name="connsiteX4978" fmla="*/ 12538091 w 13261896"/>
              <a:gd name="connsiteY4978" fmla="*/ 3638122 h 5790485"/>
              <a:gd name="connsiteX4979" fmla="*/ 12552379 w 13261896"/>
              <a:gd name="connsiteY4979" fmla="*/ 3619072 h 5790485"/>
              <a:gd name="connsiteX4980" fmla="*/ 12723781 w 13261896"/>
              <a:gd name="connsiteY4980" fmla="*/ 3742897 h 5790485"/>
              <a:gd name="connsiteX4981" fmla="*/ 12538091 w 13261896"/>
              <a:gd name="connsiteY4981" fmla="*/ 3614309 h 5790485"/>
              <a:gd name="connsiteX4982" fmla="*/ 12523804 w 13261896"/>
              <a:gd name="connsiteY4982" fmla="*/ 3638122 h 5790485"/>
              <a:gd name="connsiteX4983" fmla="*/ 12585716 w 13261896"/>
              <a:gd name="connsiteY4983" fmla="*/ 3723847 h 5790485"/>
              <a:gd name="connsiteX4984" fmla="*/ 12576191 w 13261896"/>
              <a:gd name="connsiteY4984" fmla="*/ 3738134 h 5790485"/>
              <a:gd name="connsiteX4985" fmla="*/ 12561904 w 13261896"/>
              <a:gd name="connsiteY4985" fmla="*/ 3719084 h 5790485"/>
              <a:gd name="connsiteX4986" fmla="*/ 12509516 w 13261896"/>
              <a:gd name="connsiteY4986" fmla="*/ 3638122 h 5790485"/>
              <a:gd name="connsiteX4987" fmla="*/ 12523804 w 13261896"/>
              <a:gd name="connsiteY4987" fmla="*/ 3614309 h 5790485"/>
              <a:gd name="connsiteX4988" fmla="*/ 12538091 w 13261896"/>
              <a:gd name="connsiteY4988" fmla="*/ 3614309 h 5790485"/>
              <a:gd name="connsiteX4989" fmla="*/ 11909488 w 13261896"/>
              <a:gd name="connsiteY4989" fmla="*/ 3733372 h 5790485"/>
              <a:gd name="connsiteX4990" fmla="*/ 11909488 w 13261896"/>
              <a:gd name="connsiteY4990" fmla="*/ 3799999 h 5790485"/>
              <a:gd name="connsiteX4991" fmla="*/ 11861911 w 13261896"/>
              <a:gd name="connsiteY4991" fmla="*/ 3771472 h 5790485"/>
              <a:gd name="connsiteX4992" fmla="*/ 11876150 w 13261896"/>
              <a:gd name="connsiteY4992" fmla="*/ 3742897 h 5790485"/>
              <a:gd name="connsiteX4993" fmla="*/ 11861911 w 13261896"/>
              <a:gd name="connsiteY4993" fmla="*/ 3738134 h 5790485"/>
              <a:gd name="connsiteX4994" fmla="*/ 11804761 w 13261896"/>
              <a:gd name="connsiteY4994" fmla="*/ 3785711 h 5790485"/>
              <a:gd name="connsiteX4995" fmla="*/ 11761898 w 13261896"/>
              <a:gd name="connsiteY4995" fmla="*/ 3752422 h 5790485"/>
              <a:gd name="connsiteX4996" fmla="*/ 11719036 w 13261896"/>
              <a:gd name="connsiteY4996" fmla="*/ 3761947 h 5790485"/>
              <a:gd name="connsiteX4997" fmla="*/ 11666648 w 13261896"/>
              <a:gd name="connsiteY4997" fmla="*/ 3704797 h 5790485"/>
              <a:gd name="connsiteX4998" fmla="*/ 11685698 w 13261896"/>
              <a:gd name="connsiteY4998" fmla="*/ 3647647 h 5790485"/>
              <a:gd name="connsiteX4999" fmla="*/ 11823811 w 13261896"/>
              <a:gd name="connsiteY4999" fmla="*/ 3609547 h 5790485"/>
              <a:gd name="connsiteX5000" fmla="*/ 11909488 w 13261896"/>
              <a:gd name="connsiteY5000" fmla="*/ 3733372 h 5790485"/>
              <a:gd name="connsiteX5001" fmla="*/ 11476196 w 13261896"/>
              <a:gd name="connsiteY5001" fmla="*/ 3642884 h 5790485"/>
              <a:gd name="connsiteX5002" fmla="*/ 11438096 w 13261896"/>
              <a:gd name="connsiteY5002" fmla="*/ 3695272 h 5790485"/>
              <a:gd name="connsiteX5003" fmla="*/ 11423808 w 13261896"/>
              <a:gd name="connsiteY5003" fmla="*/ 3695272 h 5790485"/>
              <a:gd name="connsiteX5004" fmla="*/ 11423808 w 13261896"/>
              <a:gd name="connsiteY5004" fmla="*/ 3628597 h 5790485"/>
              <a:gd name="connsiteX5005" fmla="*/ 11442858 w 13261896"/>
              <a:gd name="connsiteY5005" fmla="*/ 3600022 h 5790485"/>
              <a:gd name="connsiteX5006" fmla="*/ 11476196 w 13261896"/>
              <a:gd name="connsiteY5006" fmla="*/ 3642884 h 5790485"/>
              <a:gd name="connsiteX5007" fmla="*/ 12704731 w 13261896"/>
              <a:gd name="connsiteY5007" fmla="*/ 3604784 h 5790485"/>
              <a:gd name="connsiteX5008" fmla="*/ 12738069 w 13261896"/>
              <a:gd name="connsiteY5008" fmla="*/ 3685747 h 5790485"/>
              <a:gd name="connsiteX5009" fmla="*/ 12738069 w 13261896"/>
              <a:gd name="connsiteY5009" fmla="*/ 3671459 h 5790485"/>
              <a:gd name="connsiteX5010" fmla="*/ 12738069 w 13261896"/>
              <a:gd name="connsiteY5010" fmla="*/ 3709559 h 5790485"/>
              <a:gd name="connsiteX5011" fmla="*/ 12709494 w 13261896"/>
              <a:gd name="connsiteY5011" fmla="*/ 3623834 h 5790485"/>
              <a:gd name="connsiteX5012" fmla="*/ 12657106 w 13261896"/>
              <a:gd name="connsiteY5012" fmla="*/ 3590497 h 5790485"/>
              <a:gd name="connsiteX5013" fmla="*/ 12704731 w 13261896"/>
              <a:gd name="connsiteY5013" fmla="*/ 3604784 h 5790485"/>
              <a:gd name="connsiteX5014" fmla="*/ 11223784 w 13261896"/>
              <a:gd name="connsiteY5014" fmla="*/ 3595259 h 5790485"/>
              <a:gd name="connsiteX5015" fmla="*/ 11223784 w 13261896"/>
              <a:gd name="connsiteY5015" fmla="*/ 3638122 h 5790485"/>
              <a:gd name="connsiteX5016" fmla="*/ 11176159 w 13261896"/>
              <a:gd name="connsiteY5016" fmla="*/ 3661934 h 5790485"/>
              <a:gd name="connsiteX5017" fmla="*/ 11157109 w 13261896"/>
              <a:gd name="connsiteY5017" fmla="*/ 3619072 h 5790485"/>
              <a:gd name="connsiteX5018" fmla="*/ 11157109 w 13261896"/>
              <a:gd name="connsiteY5018" fmla="*/ 3609547 h 5790485"/>
              <a:gd name="connsiteX5019" fmla="*/ 11157109 w 13261896"/>
              <a:gd name="connsiteY5019" fmla="*/ 3600022 h 5790485"/>
              <a:gd name="connsiteX5020" fmla="*/ 11195209 w 13261896"/>
              <a:gd name="connsiteY5020" fmla="*/ 3590497 h 5790485"/>
              <a:gd name="connsiteX5021" fmla="*/ 11223784 w 13261896"/>
              <a:gd name="connsiteY5021" fmla="*/ 3595259 h 5790485"/>
              <a:gd name="connsiteX5022" fmla="*/ 12795219 w 13261896"/>
              <a:gd name="connsiteY5022" fmla="*/ 3847624 h 5790485"/>
              <a:gd name="connsiteX5023" fmla="*/ 12795219 w 13261896"/>
              <a:gd name="connsiteY5023" fmla="*/ 3871436 h 5790485"/>
              <a:gd name="connsiteX5024" fmla="*/ 12780931 w 13261896"/>
              <a:gd name="connsiteY5024" fmla="*/ 3866674 h 5790485"/>
              <a:gd name="connsiteX5025" fmla="*/ 12542854 w 13261896"/>
              <a:gd name="connsiteY5025" fmla="*/ 3604784 h 5790485"/>
              <a:gd name="connsiteX5026" fmla="*/ 12557141 w 13261896"/>
              <a:gd name="connsiteY5026" fmla="*/ 3585734 h 5790485"/>
              <a:gd name="connsiteX5027" fmla="*/ 12795219 w 13261896"/>
              <a:gd name="connsiteY5027" fmla="*/ 3847624 h 5790485"/>
              <a:gd name="connsiteX5028" fmla="*/ 11880913 w 13261896"/>
              <a:gd name="connsiteY5028" fmla="*/ 3661934 h 5790485"/>
              <a:gd name="connsiteX5029" fmla="*/ 11842861 w 13261896"/>
              <a:gd name="connsiteY5029" fmla="*/ 3614309 h 5790485"/>
              <a:gd name="connsiteX5030" fmla="*/ 11904725 w 13261896"/>
              <a:gd name="connsiteY5030" fmla="*/ 3585734 h 5790485"/>
              <a:gd name="connsiteX5031" fmla="*/ 11880913 w 13261896"/>
              <a:gd name="connsiteY5031" fmla="*/ 3661934 h 5790485"/>
              <a:gd name="connsiteX5032" fmla="*/ 11809523 w 13261896"/>
              <a:gd name="connsiteY5032" fmla="*/ 3595259 h 5790485"/>
              <a:gd name="connsiteX5033" fmla="*/ 11299983 w 13261896"/>
              <a:gd name="connsiteY5033" fmla="*/ 3742897 h 5790485"/>
              <a:gd name="connsiteX5034" fmla="*/ 11209496 w 13261896"/>
              <a:gd name="connsiteY5034" fmla="*/ 3714322 h 5790485"/>
              <a:gd name="connsiteX5035" fmla="*/ 11285696 w 13261896"/>
              <a:gd name="connsiteY5035" fmla="*/ 3738134 h 5790485"/>
              <a:gd name="connsiteX5036" fmla="*/ 11804761 w 13261896"/>
              <a:gd name="connsiteY5036" fmla="*/ 3585734 h 5790485"/>
              <a:gd name="connsiteX5037" fmla="*/ 11809523 w 13261896"/>
              <a:gd name="connsiteY5037" fmla="*/ 3595259 h 5790485"/>
              <a:gd name="connsiteX5038" fmla="*/ 11542823 w 13261896"/>
              <a:gd name="connsiteY5038" fmla="*/ 3628597 h 5790485"/>
              <a:gd name="connsiteX5039" fmla="*/ 11480958 w 13261896"/>
              <a:gd name="connsiteY5039" fmla="*/ 3680984 h 5790485"/>
              <a:gd name="connsiteX5040" fmla="*/ 11485673 w 13261896"/>
              <a:gd name="connsiteY5040" fmla="*/ 3623834 h 5790485"/>
              <a:gd name="connsiteX5041" fmla="*/ 11509486 w 13261896"/>
              <a:gd name="connsiteY5041" fmla="*/ 3585734 h 5790485"/>
              <a:gd name="connsiteX5042" fmla="*/ 11542823 w 13261896"/>
              <a:gd name="connsiteY5042" fmla="*/ 3628597 h 5790485"/>
              <a:gd name="connsiteX5043" fmla="*/ 11304746 w 13261896"/>
              <a:gd name="connsiteY5043" fmla="*/ 3614309 h 5790485"/>
              <a:gd name="connsiteX5044" fmla="*/ 11257121 w 13261896"/>
              <a:gd name="connsiteY5044" fmla="*/ 3676222 h 5790485"/>
              <a:gd name="connsiteX5045" fmla="*/ 11238071 w 13261896"/>
              <a:gd name="connsiteY5045" fmla="*/ 3619072 h 5790485"/>
              <a:gd name="connsiteX5046" fmla="*/ 11239214 w 13261896"/>
              <a:gd name="connsiteY5046" fmla="*/ 3595688 h 5790485"/>
              <a:gd name="connsiteX5047" fmla="*/ 11285696 w 13261896"/>
              <a:gd name="connsiteY5047" fmla="*/ 3571447 h 5790485"/>
              <a:gd name="connsiteX5048" fmla="*/ 11304746 w 13261896"/>
              <a:gd name="connsiteY5048" fmla="*/ 3614309 h 5790485"/>
              <a:gd name="connsiteX5049" fmla="*/ 11595211 w 13261896"/>
              <a:gd name="connsiteY5049" fmla="*/ 3623834 h 5790485"/>
              <a:gd name="connsiteX5050" fmla="*/ 11552348 w 13261896"/>
              <a:gd name="connsiteY5050" fmla="*/ 3661934 h 5790485"/>
              <a:gd name="connsiteX5051" fmla="*/ 11571398 w 13261896"/>
              <a:gd name="connsiteY5051" fmla="*/ 3566684 h 5790485"/>
              <a:gd name="connsiteX5052" fmla="*/ 11595211 w 13261896"/>
              <a:gd name="connsiteY5052" fmla="*/ 3623834 h 5790485"/>
              <a:gd name="connsiteX5053" fmla="*/ 11371421 w 13261896"/>
              <a:gd name="connsiteY5053" fmla="*/ 3609547 h 5790485"/>
              <a:gd name="connsiteX5054" fmla="*/ 11333321 w 13261896"/>
              <a:gd name="connsiteY5054" fmla="*/ 3676222 h 5790485"/>
              <a:gd name="connsiteX5055" fmla="*/ 11309508 w 13261896"/>
              <a:gd name="connsiteY5055" fmla="*/ 3642884 h 5790485"/>
              <a:gd name="connsiteX5056" fmla="*/ 11314271 w 13261896"/>
              <a:gd name="connsiteY5056" fmla="*/ 3604784 h 5790485"/>
              <a:gd name="connsiteX5057" fmla="*/ 11314271 w 13261896"/>
              <a:gd name="connsiteY5057" fmla="*/ 3595259 h 5790485"/>
              <a:gd name="connsiteX5058" fmla="*/ 11342846 w 13261896"/>
              <a:gd name="connsiteY5058" fmla="*/ 3566684 h 5790485"/>
              <a:gd name="connsiteX5059" fmla="*/ 11371421 w 13261896"/>
              <a:gd name="connsiteY5059" fmla="*/ 3609547 h 5790485"/>
              <a:gd name="connsiteX5060" fmla="*/ 12714256 w 13261896"/>
              <a:gd name="connsiteY5060" fmla="*/ 3585734 h 5790485"/>
              <a:gd name="connsiteX5061" fmla="*/ 12699969 w 13261896"/>
              <a:gd name="connsiteY5061" fmla="*/ 3547634 h 5790485"/>
              <a:gd name="connsiteX5062" fmla="*/ 12714256 w 13261896"/>
              <a:gd name="connsiteY5062" fmla="*/ 3547634 h 5790485"/>
              <a:gd name="connsiteX5063" fmla="*/ 12714256 w 13261896"/>
              <a:gd name="connsiteY5063" fmla="*/ 3585734 h 5790485"/>
              <a:gd name="connsiteX5064" fmla="*/ 11195209 w 13261896"/>
              <a:gd name="connsiteY5064" fmla="*/ 3552397 h 5790485"/>
              <a:gd name="connsiteX5065" fmla="*/ 11195209 w 13261896"/>
              <a:gd name="connsiteY5065" fmla="*/ 3566684 h 5790485"/>
              <a:gd name="connsiteX5066" fmla="*/ 11176159 w 13261896"/>
              <a:gd name="connsiteY5066" fmla="*/ 3585734 h 5790485"/>
              <a:gd name="connsiteX5067" fmla="*/ 11157109 w 13261896"/>
              <a:gd name="connsiteY5067" fmla="*/ 3585734 h 5790485"/>
              <a:gd name="connsiteX5068" fmla="*/ 11157109 w 13261896"/>
              <a:gd name="connsiteY5068" fmla="*/ 3547634 h 5790485"/>
              <a:gd name="connsiteX5069" fmla="*/ 11195209 w 13261896"/>
              <a:gd name="connsiteY5069" fmla="*/ 3552397 h 5790485"/>
              <a:gd name="connsiteX5070" fmla="*/ 12699969 w 13261896"/>
              <a:gd name="connsiteY5070" fmla="*/ 3590497 h 5790485"/>
              <a:gd name="connsiteX5071" fmla="*/ 12638056 w 13261896"/>
              <a:gd name="connsiteY5071" fmla="*/ 3542872 h 5790485"/>
              <a:gd name="connsiteX5072" fmla="*/ 12699969 w 13261896"/>
              <a:gd name="connsiteY5072" fmla="*/ 3590497 h 5790485"/>
              <a:gd name="connsiteX5073" fmla="*/ 12690444 w 13261896"/>
              <a:gd name="connsiteY5073" fmla="*/ 3552397 h 5790485"/>
              <a:gd name="connsiteX5074" fmla="*/ 12690444 w 13261896"/>
              <a:gd name="connsiteY5074" fmla="*/ 3538109 h 5790485"/>
              <a:gd name="connsiteX5075" fmla="*/ 12690444 w 13261896"/>
              <a:gd name="connsiteY5075" fmla="*/ 3552397 h 5790485"/>
              <a:gd name="connsiteX5076" fmla="*/ 12647581 w 13261896"/>
              <a:gd name="connsiteY5076" fmla="*/ 3595259 h 5790485"/>
              <a:gd name="connsiteX5077" fmla="*/ 12704731 w 13261896"/>
              <a:gd name="connsiteY5077" fmla="*/ 3638122 h 5790485"/>
              <a:gd name="connsiteX5078" fmla="*/ 12723781 w 13261896"/>
              <a:gd name="connsiteY5078" fmla="*/ 3676222 h 5790485"/>
              <a:gd name="connsiteX5079" fmla="*/ 12723781 w 13261896"/>
              <a:gd name="connsiteY5079" fmla="*/ 3695272 h 5790485"/>
              <a:gd name="connsiteX5080" fmla="*/ 12561904 w 13261896"/>
              <a:gd name="connsiteY5080" fmla="*/ 3576209 h 5790485"/>
              <a:gd name="connsiteX5081" fmla="*/ 12609529 w 13261896"/>
              <a:gd name="connsiteY5081" fmla="*/ 3538109 h 5790485"/>
              <a:gd name="connsiteX5082" fmla="*/ 12647581 w 13261896"/>
              <a:gd name="connsiteY5082" fmla="*/ 3595259 h 5790485"/>
              <a:gd name="connsiteX5083" fmla="*/ 8747617 w 13261896"/>
              <a:gd name="connsiteY5083" fmla="*/ 3776186 h 5790485"/>
              <a:gd name="connsiteX5084" fmla="*/ 8709517 w 13261896"/>
              <a:gd name="connsiteY5084" fmla="*/ 3738134 h 5790485"/>
              <a:gd name="connsiteX5085" fmla="*/ 8661892 w 13261896"/>
              <a:gd name="connsiteY5085" fmla="*/ 3776186 h 5790485"/>
              <a:gd name="connsiteX5086" fmla="*/ 8690467 w 13261896"/>
              <a:gd name="connsiteY5086" fmla="*/ 3804761 h 5790485"/>
              <a:gd name="connsiteX5087" fmla="*/ 8538067 w 13261896"/>
              <a:gd name="connsiteY5087" fmla="*/ 3852386 h 5790485"/>
              <a:gd name="connsiteX5088" fmla="*/ 6823806 w 13261896"/>
              <a:gd name="connsiteY5088" fmla="*/ 4190476 h 5790485"/>
              <a:gd name="connsiteX5089" fmla="*/ 7180945 w 13261896"/>
              <a:gd name="connsiteY5089" fmla="*/ 3976211 h 5790485"/>
              <a:gd name="connsiteX5090" fmla="*/ 7219045 w 13261896"/>
              <a:gd name="connsiteY5090" fmla="*/ 3961924 h 5790485"/>
              <a:gd name="connsiteX5091" fmla="*/ 9152382 w 13261896"/>
              <a:gd name="connsiteY5091" fmla="*/ 3538109 h 5790485"/>
              <a:gd name="connsiteX5092" fmla="*/ 8747617 w 13261896"/>
              <a:gd name="connsiteY5092" fmla="*/ 3776186 h 5790485"/>
              <a:gd name="connsiteX5093" fmla="*/ 11866625 w 13261896"/>
              <a:gd name="connsiteY5093" fmla="*/ 3600022 h 5790485"/>
              <a:gd name="connsiteX5094" fmla="*/ 11828573 w 13261896"/>
              <a:gd name="connsiteY5094" fmla="*/ 3595259 h 5790485"/>
              <a:gd name="connsiteX5095" fmla="*/ 11852386 w 13261896"/>
              <a:gd name="connsiteY5095" fmla="*/ 3542872 h 5790485"/>
              <a:gd name="connsiteX5096" fmla="*/ 11904725 w 13261896"/>
              <a:gd name="connsiteY5096" fmla="*/ 3528584 h 5790485"/>
              <a:gd name="connsiteX5097" fmla="*/ 11866625 w 13261896"/>
              <a:gd name="connsiteY5097" fmla="*/ 3600022 h 5790485"/>
              <a:gd name="connsiteX5098" fmla="*/ 11666648 w 13261896"/>
              <a:gd name="connsiteY5098" fmla="*/ 3580972 h 5790485"/>
              <a:gd name="connsiteX5099" fmla="*/ 11604736 w 13261896"/>
              <a:gd name="connsiteY5099" fmla="*/ 3638122 h 5790485"/>
              <a:gd name="connsiteX5100" fmla="*/ 11604736 w 13261896"/>
              <a:gd name="connsiteY5100" fmla="*/ 3585734 h 5790485"/>
              <a:gd name="connsiteX5101" fmla="*/ 11633311 w 13261896"/>
              <a:gd name="connsiteY5101" fmla="*/ 3528584 h 5790485"/>
              <a:gd name="connsiteX5102" fmla="*/ 11666648 w 13261896"/>
              <a:gd name="connsiteY5102" fmla="*/ 3580972 h 5790485"/>
              <a:gd name="connsiteX5103" fmla="*/ 11280933 w 13261896"/>
              <a:gd name="connsiteY5103" fmla="*/ 3533347 h 5790485"/>
              <a:gd name="connsiteX5104" fmla="*/ 11280933 w 13261896"/>
              <a:gd name="connsiteY5104" fmla="*/ 3552397 h 5790485"/>
              <a:gd name="connsiteX5105" fmla="*/ 11233309 w 13261896"/>
              <a:gd name="connsiteY5105" fmla="*/ 3585734 h 5790485"/>
              <a:gd name="connsiteX5106" fmla="*/ 11204734 w 13261896"/>
              <a:gd name="connsiteY5106" fmla="*/ 3580972 h 5790485"/>
              <a:gd name="connsiteX5107" fmla="*/ 11209496 w 13261896"/>
              <a:gd name="connsiteY5107" fmla="*/ 3552397 h 5790485"/>
              <a:gd name="connsiteX5108" fmla="*/ 11247596 w 13261896"/>
              <a:gd name="connsiteY5108" fmla="*/ 3528584 h 5790485"/>
              <a:gd name="connsiteX5109" fmla="*/ 11280933 w 13261896"/>
              <a:gd name="connsiteY5109" fmla="*/ 3533347 h 5790485"/>
              <a:gd name="connsiteX5110" fmla="*/ 11433333 w 13261896"/>
              <a:gd name="connsiteY5110" fmla="*/ 3576209 h 5790485"/>
              <a:gd name="connsiteX5111" fmla="*/ 11414283 w 13261896"/>
              <a:gd name="connsiteY5111" fmla="*/ 3623834 h 5790485"/>
              <a:gd name="connsiteX5112" fmla="*/ 11361896 w 13261896"/>
              <a:gd name="connsiteY5112" fmla="*/ 3561922 h 5790485"/>
              <a:gd name="connsiteX5113" fmla="*/ 11390471 w 13261896"/>
              <a:gd name="connsiteY5113" fmla="*/ 3523822 h 5790485"/>
              <a:gd name="connsiteX5114" fmla="*/ 11433333 w 13261896"/>
              <a:gd name="connsiteY5114" fmla="*/ 3576209 h 5790485"/>
              <a:gd name="connsiteX5115" fmla="*/ 11838098 w 13261896"/>
              <a:gd name="connsiteY5115" fmla="*/ 3552397 h 5790485"/>
              <a:gd name="connsiteX5116" fmla="*/ 11819048 w 13261896"/>
              <a:gd name="connsiteY5116" fmla="*/ 3585734 h 5790485"/>
              <a:gd name="connsiteX5117" fmla="*/ 11790473 w 13261896"/>
              <a:gd name="connsiteY5117" fmla="*/ 3542872 h 5790485"/>
              <a:gd name="connsiteX5118" fmla="*/ 11790473 w 13261896"/>
              <a:gd name="connsiteY5118" fmla="*/ 3528584 h 5790485"/>
              <a:gd name="connsiteX5119" fmla="*/ 11838098 w 13261896"/>
              <a:gd name="connsiteY5119" fmla="*/ 3519059 h 5790485"/>
              <a:gd name="connsiteX5120" fmla="*/ 11838098 w 13261896"/>
              <a:gd name="connsiteY5120" fmla="*/ 3552397 h 5790485"/>
              <a:gd name="connsiteX5121" fmla="*/ 12733306 w 13261896"/>
              <a:gd name="connsiteY5121" fmla="*/ 3514297 h 5790485"/>
              <a:gd name="connsiteX5122" fmla="*/ 12690444 w 13261896"/>
              <a:gd name="connsiteY5122" fmla="*/ 3528584 h 5790485"/>
              <a:gd name="connsiteX5123" fmla="*/ 12595241 w 13261896"/>
              <a:gd name="connsiteY5123" fmla="*/ 3528584 h 5790485"/>
              <a:gd name="connsiteX5124" fmla="*/ 12652344 w 13261896"/>
              <a:gd name="connsiteY5124" fmla="*/ 3514297 h 5790485"/>
              <a:gd name="connsiteX5125" fmla="*/ 12733306 w 13261896"/>
              <a:gd name="connsiteY5125" fmla="*/ 3514297 h 5790485"/>
              <a:gd name="connsiteX5126" fmla="*/ 12471416 w 13261896"/>
              <a:gd name="connsiteY5126" fmla="*/ 3628597 h 5790485"/>
              <a:gd name="connsiteX5127" fmla="*/ 12447604 w 13261896"/>
              <a:gd name="connsiteY5127" fmla="*/ 3633359 h 5790485"/>
              <a:gd name="connsiteX5128" fmla="*/ 12333304 w 13261896"/>
              <a:gd name="connsiteY5128" fmla="*/ 3538109 h 5790485"/>
              <a:gd name="connsiteX5129" fmla="*/ 12333304 w 13261896"/>
              <a:gd name="connsiteY5129" fmla="*/ 3514297 h 5790485"/>
              <a:gd name="connsiteX5130" fmla="*/ 12471416 w 13261896"/>
              <a:gd name="connsiteY5130" fmla="*/ 3628597 h 5790485"/>
              <a:gd name="connsiteX5131" fmla="*/ 11780948 w 13261896"/>
              <a:gd name="connsiteY5131" fmla="*/ 3561922 h 5790485"/>
              <a:gd name="connsiteX5132" fmla="*/ 11733323 w 13261896"/>
              <a:gd name="connsiteY5132" fmla="*/ 3595259 h 5790485"/>
              <a:gd name="connsiteX5133" fmla="*/ 11752373 w 13261896"/>
              <a:gd name="connsiteY5133" fmla="*/ 3509534 h 5790485"/>
              <a:gd name="connsiteX5134" fmla="*/ 11780948 w 13261896"/>
              <a:gd name="connsiteY5134" fmla="*/ 3561922 h 5790485"/>
              <a:gd name="connsiteX5135" fmla="*/ 11499961 w 13261896"/>
              <a:gd name="connsiteY5135" fmla="*/ 3557159 h 5790485"/>
              <a:gd name="connsiteX5136" fmla="*/ 11480958 w 13261896"/>
              <a:gd name="connsiteY5136" fmla="*/ 3609547 h 5790485"/>
              <a:gd name="connsiteX5137" fmla="*/ 11447621 w 13261896"/>
              <a:gd name="connsiteY5137" fmla="*/ 3576209 h 5790485"/>
              <a:gd name="connsiteX5138" fmla="*/ 11433333 w 13261896"/>
              <a:gd name="connsiteY5138" fmla="*/ 3538109 h 5790485"/>
              <a:gd name="connsiteX5139" fmla="*/ 11457146 w 13261896"/>
              <a:gd name="connsiteY5139" fmla="*/ 3495247 h 5790485"/>
              <a:gd name="connsiteX5140" fmla="*/ 11499961 w 13261896"/>
              <a:gd name="connsiteY5140" fmla="*/ 3557159 h 5790485"/>
              <a:gd name="connsiteX5141" fmla="*/ 11347608 w 13261896"/>
              <a:gd name="connsiteY5141" fmla="*/ 3528584 h 5790485"/>
              <a:gd name="connsiteX5142" fmla="*/ 11314271 w 13261896"/>
              <a:gd name="connsiteY5142" fmla="*/ 3580972 h 5790485"/>
              <a:gd name="connsiteX5143" fmla="*/ 11295221 w 13261896"/>
              <a:gd name="connsiteY5143" fmla="*/ 3547634 h 5790485"/>
              <a:gd name="connsiteX5144" fmla="*/ 11328558 w 13261896"/>
              <a:gd name="connsiteY5144" fmla="*/ 3495247 h 5790485"/>
              <a:gd name="connsiteX5145" fmla="*/ 11347608 w 13261896"/>
              <a:gd name="connsiteY5145" fmla="*/ 3528584 h 5790485"/>
              <a:gd name="connsiteX5146" fmla="*/ 11728561 w 13261896"/>
              <a:gd name="connsiteY5146" fmla="*/ 3552397 h 5790485"/>
              <a:gd name="connsiteX5147" fmla="*/ 11671411 w 13261896"/>
              <a:gd name="connsiteY5147" fmla="*/ 3614309 h 5790485"/>
              <a:gd name="connsiteX5148" fmla="*/ 11680936 w 13261896"/>
              <a:gd name="connsiteY5148" fmla="*/ 3580972 h 5790485"/>
              <a:gd name="connsiteX5149" fmla="*/ 11671411 w 13261896"/>
              <a:gd name="connsiteY5149" fmla="*/ 3542872 h 5790485"/>
              <a:gd name="connsiteX5150" fmla="*/ 11690461 w 13261896"/>
              <a:gd name="connsiteY5150" fmla="*/ 3490484 h 5790485"/>
              <a:gd name="connsiteX5151" fmla="*/ 11728561 w 13261896"/>
              <a:gd name="connsiteY5151" fmla="*/ 3552397 h 5790485"/>
              <a:gd name="connsiteX5152" fmla="*/ 11238071 w 13261896"/>
              <a:gd name="connsiteY5152" fmla="*/ 3500009 h 5790485"/>
              <a:gd name="connsiteX5153" fmla="*/ 11238071 w 13261896"/>
              <a:gd name="connsiteY5153" fmla="*/ 3509534 h 5790485"/>
              <a:gd name="connsiteX5154" fmla="*/ 11190446 w 13261896"/>
              <a:gd name="connsiteY5154" fmla="*/ 3542872 h 5790485"/>
              <a:gd name="connsiteX5155" fmla="*/ 11152346 w 13261896"/>
              <a:gd name="connsiteY5155" fmla="*/ 3514297 h 5790485"/>
              <a:gd name="connsiteX5156" fmla="*/ 11157109 w 13261896"/>
              <a:gd name="connsiteY5156" fmla="*/ 3495247 h 5790485"/>
              <a:gd name="connsiteX5157" fmla="*/ 11180921 w 13261896"/>
              <a:gd name="connsiteY5157" fmla="*/ 3500009 h 5790485"/>
              <a:gd name="connsiteX5158" fmla="*/ 11219021 w 13261896"/>
              <a:gd name="connsiteY5158" fmla="*/ 3490484 h 5790485"/>
              <a:gd name="connsiteX5159" fmla="*/ 11238071 w 13261896"/>
              <a:gd name="connsiteY5159" fmla="*/ 3500009 h 5790485"/>
              <a:gd name="connsiteX5160" fmla="*/ 12357116 w 13261896"/>
              <a:gd name="connsiteY5160" fmla="*/ 3490484 h 5790485"/>
              <a:gd name="connsiteX5161" fmla="*/ 12433316 w 13261896"/>
              <a:gd name="connsiteY5161" fmla="*/ 3490484 h 5790485"/>
              <a:gd name="connsiteX5162" fmla="*/ 12557141 w 13261896"/>
              <a:gd name="connsiteY5162" fmla="*/ 3552397 h 5790485"/>
              <a:gd name="connsiteX5163" fmla="*/ 12480941 w 13261896"/>
              <a:gd name="connsiteY5163" fmla="*/ 3619072 h 5790485"/>
              <a:gd name="connsiteX5164" fmla="*/ 12333304 w 13261896"/>
              <a:gd name="connsiteY5164" fmla="*/ 3485722 h 5790485"/>
              <a:gd name="connsiteX5165" fmla="*/ 12357116 w 13261896"/>
              <a:gd name="connsiteY5165" fmla="*/ 3490484 h 5790485"/>
              <a:gd name="connsiteX5166" fmla="*/ 9752361 w 13261896"/>
              <a:gd name="connsiteY5166" fmla="*/ 3966686 h 5790485"/>
              <a:gd name="connsiteX5167" fmla="*/ 9833324 w 13261896"/>
              <a:gd name="connsiteY5167" fmla="*/ 3985736 h 5790485"/>
              <a:gd name="connsiteX5168" fmla="*/ 9880949 w 13261896"/>
              <a:gd name="connsiteY5168" fmla="*/ 4000024 h 5790485"/>
              <a:gd name="connsiteX5169" fmla="*/ 9904761 w 13261896"/>
              <a:gd name="connsiteY5169" fmla="*/ 4000024 h 5790485"/>
              <a:gd name="connsiteX5170" fmla="*/ 9904761 w 13261896"/>
              <a:gd name="connsiteY5170" fmla="*/ 3971449 h 5790485"/>
              <a:gd name="connsiteX5171" fmla="*/ 9923811 w 13261896"/>
              <a:gd name="connsiteY5171" fmla="*/ 3976211 h 5790485"/>
              <a:gd name="connsiteX5172" fmla="*/ 9909524 w 13261896"/>
              <a:gd name="connsiteY5172" fmla="*/ 4004786 h 5790485"/>
              <a:gd name="connsiteX5173" fmla="*/ 10071402 w 13261896"/>
              <a:gd name="connsiteY5173" fmla="*/ 4019074 h 5790485"/>
              <a:gd name="connsiteX5174" fmla="*/ 10033302 w 13261896"/>
              <a:gd name="connsiteY5174" fmla="*/ 4080986 h 5790485"/>
              <a:gd name="connsiteX5175" fmla="*/ 10038064 w 13261896"/>
              <a:gd name="connsiteY5175" fmla="*/ 4071461 h 5790485"/>
              <a:gd name="connsiteX5176" fmla="*/ 9623774 w 13261896"/>
              <a:gd name="connsiteY5176" fmla="*/ 4004786 h 5790485"/>
              <a:gd name="connsiteX5177" fmla="*/ 9623774 w 13261896"/>
              <a:gd name="connsiteY5177" fmla="*/ 4123849 h 5790485"/>
              <a:gd name="connsiteX5178" fmla="*/ 9633299 w 13261896"/>
              <a:gd name="connsiteY5178" fmla="*/ 4128611 h 5790485"/>
              <a:gd name="connsiteX5179" fmla="*/ 9852374 w 13261896"/>
              <a:gd name="connsiteY5179" fmla="*/ 4161901 h 5790485"/>
              <a:gd name="connsiteX5180" fmla="*/ 9852374 w 13261896"/>
              <a:gd name="connsiteY5180" fmla="*/ 4223814 h 5790485"/>
              <a:gd name="connsiteX5181" fmla="*/ 9628536 w 13261896"/>
              <a:gd name="connsiteY5181" fmla="*/ 4185714 h 5790485"/>
              <a:gd name="connsiteX5182" fmla="*/ 9619011 w 13261896"/>
              <a:gd name="connsiteY5182" fmla="*/ 4195239 h 5790485"/>
              <a:gd name="connsiteX5183" fmla="*/ 9638061 w 13261896"/>
              <a:gd name="connsiteY5183" fmla="*/ 4204764 h 5790485"/>
              <a:gd name="connsiteX5184" fmla="*/ 10076164 w 13261896"/>
              <a:gd name="connsiteY5184" fmla="*/ 4280964 h 5790485"/>
              <a:gd name="connsiteX5185" fmla="*/ 10080927 w 13261896"/>
              <a:gd name="connsiteY5185" fmla="*/ 4252389 h 5790485"/>
              <a:gd name="connsiteX5186" fmla="*/ 10080927 w 13261896"/>
              <a:gd name="connsiteY5186" fmla="*/ 4461939 h 5790485"/>
              <a:gd name="connsiteX5187" fmla="*/ 10009489 w 13261896"/>
              <a:gd name="connsiteY5187" fmla="*/ 4466701 h 5790485"/>
              <a:gd name="connsiteX5188" fmla="*/ 9623774 w 13261896"/>
              <a:gd name="connsiteY5188" fmla="*/ 4414314 h 5790485"/>
              <a:gd name="connsiteX5189" fmla="*/ 9623774 w 13261896"/>
              <a:gd name="connsiteY5189" fmla="*/ 4504801 h 5790485"/>
              <a:gd name="connsiteX5190" fmla="*/ 9614249 w 13261896"/>
              <a:gd name="connsiteY5190" fmla="*/ 4504801 h 5790485"/>
              <a:gd name="connsiteX5191" fmla="*/ 9614249 w 13261896"/>
              <a:gd name="connsiteY5191" fmla="*/ 4280964 h 5790485"/>
              <a:gd name="connsiteX5192" fmla="*/ 10071402 w 13261896"/>
              <a:gd name="connsiteY5192" fmla="*/ 4338114 h 5790485"/>
              <a:gd name="connsiteX5193" fmla="*/ 10080927 w 13261896"/>
              <a:gd name="connsiteY5193" fmla="*/ 4328589 h 5790485"/>
              <a:gd name="connsiteX5194" fmla="*/ 10066639 w 13261896"/>
              <a:gd name="connsiteY5194" fmla="*/ 4314301 h 5790485"/>
              <a:gd name="connsiteX5195" fmla="*/ 9614249 w 13261896"/>
              <a:gd name="connsiteY5195" fmla="*/ 4261914 h 5790485"/>
              <a:gd name="connsiteX5196" fmla="*/ 9614249 w 13261896"/>
              <a:gd name="connsiteY5196" fmla="*/ 3895249 h 5790485"/>
              <a:gd name="connsiteX5197" fmla="*/ 9599961 w 13261896"/>
              <a:gd name="connsiteY5197" fmla="*/ 3885724 h 5790485"/>
              <a:gd name="connsiteX5198" fmla="*/ 9590436 w 13261896"/>
              <a:gd name="connsiteY5198" fmla="*/ 3895249 h 5790485"/>
              <a:gd name="connsiteX5199" fmla="*/ 9590436 w 13261896"/>
              <a:gd name="connsiteY5199" fmla="*/ 4257151 h 5790485"/>
              <a:gd name="connsiteX5200" fmla="*/ 9457134 w 13261896"/>
              <a:gd name="connsiteY5200" fmla="*/ 4238101 h 5790485"/>
              <a:gd name="connsiteX5201" fmla="*/ 9580911 w 13261896"/>
              <a:gd name="connsiteY5201" fmla="*/ 4185714 h 5790485"/>
              <a:gd name="connsiteX5202" fmla="*/ 9576197 w 13261896"/>
              <a:gd name="connsiteY5202" fmla="*/ 3928586 h 5790485"/>
              <a:gd name="connsiteX5203" fmla="*/ 9438084 w 13261896"/>
              <a:gd name="connsiteY5203" fmla="*/ 4038124 h 5790485"/>
              <a:gd name="connsiteX5204" fmla="*/ 9309497 w 13261896"/>
              <a:gd name="connsiteY5204" fmla="*/ 4100036 h 5790485"/>
              <a:gd name="connsiteX5205" fmla="*/ 9290447 w 13261896"/>
              <a:gd name="connsiteY5205" fmla="*/ 4119086 h 5790485"/>
              <a:gd name="connsiteX5206" fmla="*/ 9342834 w 13261896"/>
              <a:gd name="connsiteY5206" fmla="*/ 4209526 h 5790485"/>
              <a:gd name="connsiteX5207" fmla="*/ 9333309 w 13261896"/>
              <a:gd name="connsiteY5207" fmla="*/ 4266676 h 5790485"/>
              <a:gd name="connsiteX5208" fmla="*/ 9347597 w 13261896"/>
              <a:gd name="connsiteY5208" fmla="*/ 4300014 h 5790485"/>
              <a:gd name="connsiteX5209" fmla="*/ 9447609 w 13261896"/>
              <a:gd name="connsiteY5209" fmla="*/ 4242864 h 5790485"/>
              <a:gd name="connsiteX5210" fmla="*/ 9590436 w 13261896"/>
              <a:gd name="connsiteY5210" fmla="*/ 4276201 h 5790485"/>
              <a:gd name="connsiteX5211" fmla="*/ 9585674 w 13261896"/>
              <a:gd name="connsiteY5211" fmla="*/ 4509564 h 5790485"/>
              <a:gd name="connsiteX5212" fmla="*/ 9585674 w 13261896"/>
              <a:gd name="connsiteY5212" fmla="*/ 4414314 h 5790485"/>
              <a:gd name="connsiteX5213" fmla="*/ 9176194 w 13261896"/>
              <a:gd name="connsiteY5213" fmla="*/ 4352401 h 5790485"/>
              <a:gd name="connsiteX5214" fmla="*/ 9176194 w 13261896"/>
              <a:gd name="connsiteY5214" fmla="*/ 4547616 h 5790485"/>
              <a:gd name="connsiteX5215" fmla="*/ 9176194 w 13261896"/>
              <a:gd name="connsiteY5215" fmla="*/ 4214289 h 5790485"/>
              <a:gd name="connsiteX5216" fmla="*/ 9323784 w 13261896"/>
              <a:gd name="connsiteY5216" fmla="*/ 4238101 h 5790485"/>
              <a:gd name="connsiteX5217" fmla="*/ 9333309 w 13261896"/>
              <a:gd name="connsiteY5217" fmla="*/ 4228576 h 5790485"/>
              <a:gd name="connsiteX5218" fmla="*/ 9176194 w 13261896"/>
              <a:gd name="connsiteY5218" fmla="*/ 4195239 h 5790485"/>
              <a:gd name="connsiteX5219" fmla="*/ 9176194 w 13261896"/>
              <a:gd name="connsiteY5219" fmla="*/ 4133374 h 5790485"/>
              <a:gd name="connsiteX5220" fmla="*/ 9285684 w 13261896"/>
              <a:gd name="connsiteY5220" fmla="*/ 4152424 h 5790485"/>
              <a:gd name="connsiteX5221" fmla="*/ 9295209 w 13261896"/>
              <a:gd name="connsiteY5221" fmla="*/ 4142899 h 5790485"/>
              <a:gd name="connsiteX5222" fmla="*/ 9176194 w 13261896"/>
              <a:gd name="connsiteY5222" fmla="*/ 4114324 h 5790485"/>
              <a:gd name="connsiteX5223" fmla="*/ 9176194 w 13261896"/>
              <a:gd name="connsiteY5223" fmla="*/ 3952399 h 5790485"/>
              <a:gd name="connsiteX5224" fmla="*/ 9152382 w 13261896"/>
              <a:gd name="connsiteY5224" fmla="*/ 3952399 h 5790485"/>
              <a:gd name="connsiteX5225" fmla="*/ 9152382 w 13261896"/>
              <a:gd name="connsiteY5225" fmla="*/ 4547616 h 5790485"/>
              <a:gd name="connsiteX5226" fmla="*/ 9142857 w 13261896"/>
              <a:gd name="connsiteY5226" fmla="*/ 4547616 h 5790485"/>
              <a:gd name="connsiteX5227" fmla="*/ 9142857 w 13261896"/>
              <a:gd name="connsiteY5227" fmla="*/ 4357164 h 5790485"/>
              <a:gd name="connsiteX5228" fmla="*/ 9014269 w 13261896"/>
              <a:gd name="connsiteY5228" fmla="*/ 4328589 h 5790485"/>
              <a:gd name="connsiteX5229" fmla="*/ 8971407 w 13261896"/>
              <a:gd name="connsiteY5229" fmla="*/ 4423839 h 5790485"/>
              <a:gd name="connsiteX5230" fmla="*/ 8971407 w 13261896"/>
              <a:gd name="connsiteY5230" fmla="*/ 4566666 h 5790485"/>
              <a:gd name="connsiteX5231" fmla="*/ 8819007 w 13261896"/>
              <a:gd name="connsiteY5231" fmla="*/ 4580954 h 5790485"/>
              <a:gd name="connsiteX5232" fmla="*/ 8819007 w 13261896"/>
              <a:gd name="connsiteY5232" fmla="*/ 4390501 h 5790485"/>
              <a:gd name="connsiteX5233" fmla="*/ 8890444 w 13261896"/>
              <a:gd name="connsiteY5233" fmla="*/ 4352401 h 5790485"/>
              <a:gd name="connsiteX5234" fmla="*/ 8866632 w 13261896"/>
              <a:gd name="connsiteY5234" fmla="*/ 4300014 h 5790485"/>
              <a:gd name="connsiteX5235" fmla="*/ 8814292 w 13261896"/>
              <a:gd name="connsiteY5235" fmla="*/ 4342876 h 5790485"/>
              <a:gd name="connsiteX5236" fmla="*/ 8814292 w 13261896"/>
              <a:gd name="connsiteY5236" fmla="*/ 4261914 h 5790485"/>
              <a:gd name="connsiteX5237" fmla="*/ 8833294 w 13261896"/>
              <a:gd name="connsiteY5237" fmla="*/ 4257151 h 5790485"/>
              <a:gd name="connsiteX5238" fmla="*/ 8814292 w 13261896"/>
              <a:gd name="connsiteY5238" fmla="*/ 4209526 h 5790485"/>
              <a:gd name="connsiteX5239" fmla="*/ 8885682 w 13261896"/>
              <a:gd name="connsiteY5239" fmla="*/ 4157139 h 5790485"/>
              <a:gd name="connsiteX5240" fmla="*/ 8795242 w 13261896"/>
              <a:gd name="connsiteY5240" fmla="*/ 4104799 h 5790485"/>
              <a:gd name="connsiteX5241" fmla="*/ 8723804 w 13261896"/>
              <a:gd name="connsiteY5241" fmla="*/ 4147661 h 5790485"/>
              <a:gd name="connsiteX5242" fmla="*/ 8495204 w 13261896"/>
              <a:gd name="connsiteY5242" fmla="*/ 4219051 h 5790485"/>
              <a:gd name="connsiteX5243" fmla="*/ 8309515 w 13261896"/>
              <a:gd name="connsiteY5243" fmla="*/ 4252389 h 5790485"/>
              <a:gd name="connsiteX5244" fmla="*/ 6309503 w 13261896"/>
              <a:gd name="connsiteY5244" fmla="*/ 4547616 h 5790485"/>
              <a:gd name="connsiteX5245" fmla="*/ 6157103 w 13261896"/>
              <a:gd name="connsiteY5245" fmla="*/ 4504801 h 5790485"/>
              <a:gd name="connsiteX5246" fmla="*/ 6314266 w 13261896"/>
              <a:gd name="connsiteY5246" fmla="*/ 4533376 h 5790485"/>
              <a:gd name="connsiteX5247" fmla="*/ 6738081 w 13261896"/>
              <a:gd name="connsiteY5247" fmla="*/ 4471464 h 5790485"/>
              <a:gd name="connsiteX5248" fmla="*/ 7104745 w 13261896"/>
              <a:gd name="connsiteY5248" fmla="*/ 4419076 h 5790485"/>
              <a:gd name="connsiteX5249" fmla="*/ 8685704 w 13261896"/>
              <a:gd name="connsiteY5249" fmla="*/ 4152424 h 5790485"/>
              <a:gd name="connsiteX5250" fmla="*/ 8790479 w 13261896"/>
              <a:gd name="connsiteY5250" fmla="*/ 4085749 h 5790485"/>
              <a:gd name="connsiteX5251" fmla="*/ 8909494 w 13261896"/>
              <a:gd name="connsiteY5251" fmla="*/ 4138136 h 5790485"/>
              <a:gd name="connsiteX5252" fmla="*/ 8823769 w 13261896"/>
              <a:gd name="connsiteY5252" fmla="*/ 4200001 h 5790485"/>
              <a:gd name="connsiteX5253" fmla="*/ 8819007 w 13261896"/>
              <a:gd name="connsiteY5253" fmla="*/ 4214289 h 5790485"/>
              <a:gd name="connsiteX5254" fmla="*/ 8880919 w 13261896"/>
              <a:gd name="connsiteY5254" fmla="*/ 4309539 h 5790485"/>
              <a:gd name="connsiteX5255" fmla="*/ 8899969 w 13261896"/>
              <a:gd name="connsiteY5255" fmla="*/ 4352401 h 5790485"/>
              <a:gd name="connsiteX5256" fmla="*/ 8938069 w 13261896"/>
              <a:gd name="connsiteY5256" fmla="*/ 4376214 h 5790485"/>
              <a:gd name="connsiteX5257" fmla="*/ 9071419 w 13261896"/>
              <a:gd name="connsiteY5257" fmla="*/ 4252389 h 5790485"/>
              <a:gd name="connsiteX5258" fmla="*/ 9142857 w 13261896"/>
              <a:gd name="connsiteY5258" fmla="*/ 4233339 h 5790485"/>
              <a:gd name="connsiteX5259" fmla="*/ 9147619 w 13261896"/>
              <a:gd name="connsiteY5259" fmla="*/ 3990499 h 5790485"/>
              <a:gd name="connsiteX5260" fmla="*/ 9128569 w 13261896"/>
              <a:gd name="connsiteY5260" fmla="*/ 3990499 h 5790485"/>
              <a:gd name="connsiteX5261" fmla="*/ 8980932 w 13261896"/>
              <a:gd name="connsiteY5261" fmla="*/ 4085749 h 5790485"/>
              <a:gd name="connsiteX5262" fmla="*/ 8957119 w 13261896"/>
              <a:gd name="connsiteY5262" fmla="*/ 4071461 h 5790485"/>
              <a:gd name="connsiteX5263" fmla="*/ 8809529 w 13261896"/>
              <a:gd name="connsiteY5263" fmla="*/ 4047649 h 5790485"/>
              <a:gd name="connsiteX5264" fmla="*/ 8809529 w 13261896"/>
              <a:gd name="connsiteY5264" fmla="*/ 4000024 h 5790485"/>
              <a:gd name="connsiteX5265" fmla="*/ 8780954 w 13261896"/>
              <a:gd name="connsiteY5265" fmla="*/ 4000024 h 5790485"/>
              <a:gd name="connsiteX5266" fmla="*/ 8771429 w 13261896"/>
              <a:gd name="connsiteY5266" fmla="*/ 4042886 h 5790485"/>
              <a:gd name="connsiteX5267" fmla="*/ 6647593 w 13261896"/>
              <a:gd name="connsiteY5267" fmla="*/ 4395264 h 5790485"/>
              <a:gd name="connsiteX5268" fmla="*/ 6647593 w 13261896"/>
              <a:gd name="connsiteY5268" fmla="*/ 4352401 h 5790485"/>
              <a:gd name="connsiteX5269" fmla="*/ 7438073 w 13261896"/>
              <a:gd name="connsiteY5269" fmla="*/ 4233339 h 5790485"/>
              <a:gd name="connsiteX5270" fmla="*/ 7423785 w 13261896"/>
              <a:gd name="connsiteY5270" fmla="*/ 4176189 h 5790485"/>
              <a:gd name="connsiteX5271" fmla="*/ 7471410 w 13261896"/>
              <a:gd name="connsiteY5271" fmla="*/ 4138136 h 5790485"/>
              <a:gd name="connsiteX5272" fmla="*/ 7504748 w 13261896"/>
              <a:gd name="connsiteY5272" fmla="*/ 4157139 h 5790485"/>
              <a:gd name="connsiteX5273" fmla="*/ 7466648 w 13261896"/>
              <a:gd name="connsiteY5273" fmla="*/ 4142899 h 5790485"/>
              <a:gd name="connsiteX5274" fmla="*/ 7428548 w 13261896"/>
              <a:gd name="connsiteY5274" fmla="*/ 4180951 h 5790485"/>
              <a:gd name="connsiteX5275" fmla="*/ 7485698 w 13261896"/>
              <a:gd name="connsiteY5275" fmla="*/ 4238101 h 5790485"/>
              <a:gd name="connsiteX5276" fmla="*/ 7523798 w 13261896"/>
              <a:gd name="connsiteY5276" fmla="*/ 4185714 h 5790485"/>
              <a:gd name="connsiteX5277" fmla="*/ 7542848 w 13261896"/>
              <a:gd name="connsiteY5277" fmla="*/ 4214289 h 5790485"/>
              <a:gd name="connsiteX5278" fmla="*/ 8776192 w 13261896"/>
              <a:gd name="connsiteY5278" fmla="*/ 3985736 h 5790485"/>
              <a:gd name="connsiteX5279" fmla="*/ 9042844 w 13261896"/>
              <a:gd name="connsiteY5279" fmla="*/ 4038124 h 5790485"/>
              <a:gd name="connsiteX5280" fmla="*/ 9142857 w 13261896"/>
              <a:gd name="connsiteY5280" fmla="*/ 3976211 h 5790485"/>
              <a:gd name="connsiteX5281" fmla="*/ 9147619 w 13261896"/>
              <a:gd name="connsiteY5281" fmla="*/ 3947636 h 5790485"/>
              <a:gd name="connsiteX5282" fmla="*/ 9185719 w 13261896"/>
              <a:gd name="connsiteY5282" fmla="*/ 3952399 h 5790485"/>
              <a:gd name="connsiteX5283" fmla="*/ 9180957 w 13261896"/>
              <a:gd name="connsiteY5283" fmla="*/ 4057174 h 5790485"/>
              <a:gd name="connsiteX5284" fmla="*/ 9323784 w 13261896"/>
              <a:gd name="connsiteY5284" fmla="*/ 4085749 h 5790485"/>
              <a:gd name="connsiteX5285" fmla="*/ 9480947 w 13261896"/>
              <a:gd name="connsiteY5285" fmla="*/ 3985736 h 5790485"/>
              <a:gd name="connsiteX5286" fmla="*/ 8833294 w 13261896"/>
              <a:gd name="connsiteY5286" fmla="*/ 3823811 h 5790485"/>
              <a:gd name="connsiteX5287" fmla="*/ 8795242 w 13261896"/>
              <a:gd name="connsiteY5287" fmla="*/ 3790474 h 5790485"/>
              <a:gd name="connsiteX5288" fmla="*/ 8742854 w 13261896"/>
              <a:gd name="connsiteY5288" fmla="*/ 3828574 h 5790485"/>
              <a:gd name="connsiteX5289" fmla="*/ 7452360 w 13261896"/>
              <a:gd name="connsiteY5289" fmla="*/ 4128611 h 5790485"/>
              <a:gd name="connsiteX5290" fmla="*/ 6538056 w 13261896"/>
              <a:gd name="connsiteY5290" fmla="*/ 4276201 h 5790485"/>
              <a:gd name="connsiteX5291" fmla="*/ 6414278 w 13261896"/>
              <a:gd name="connsiteY5291" fmla="*/ 4271439 h 5790485"/>
              <a:gd name="connsiteX5292" fmla="*/ 6414278 w 13261896"/>
              <a:gd name="connsiteY5292" fmla="*/ 4252389 h 5790485"/>
              <a:gd name="connsiteX5293" fmla="*/ 6833331 w 13261896"/>
              <a:gd name="connsiteY5293" fmla="*/ 4204764 h 5790485"/>
              <a:gd name="connsiteX5294" fmla="*/ 7190470 w 13261896"/>
              <a:gd name="connsiteY5294" fmla="*/ 4138136 h 5790485"/>
              <a:gd name="connsiteX5295" fmla="*/ 7490460 w 13261896"/>
              <a:gd name="connsiteY5295" fmla="*/ 4080986 h 5790485"/>
              <a:gd name="connsiteX5296" fmla="*/ 7714250 w 13261896"/>
              <a:gd name="connsiteY5296" fmla="*/ 4038124 h 5790485"/>
              <a:gd name="connsiteX5297" fmla="*/ 7938088 w 13261896"/>
              <a:gd name="connsiteY5297" fmla="*/ 3995261 h 5790485"/>
              <a:gd name="connsiteX5298" fmla="*/ 8161877 w 13261896"/>
              <a:gd name="connsiteY5298" fmla="*/ 3952399 h 5790485"/>
              <a:gd name="connsiteX5299" fmla="*/ 8661892 w 13261896"/>
              <a:gd name="connsiteY5299" fmla="*/ 3838099 h 5790485"/>
              <a:gd name="connsiteX5300" fmla="*/ 8804767 w 13261896"/>
              <a:gd name="connsiteY5300" fmla="*/ 3771472 h 5790485"/>
              <a:gd name="connsiteX5301" fmla="*/ 8838057 w 13261896"/>
              <a:gd name="connsiteY5301" fmla="*/ 3799999 h 5790485"/>
              <a:gd name="connsiteX5302" fmla="*/ 8933307 w 13261896"/>
              <a:gd name="connsiteY5302" fmla="*/ 3847624 h 5790485"/>
              <a:gd name="connsiteX5303" fmla="*/ 9052369 w 13261896"/>
              <a:gd name="connsiteY5303" fmla="*/ 3885724 h 5790485"/>
              <a:gd name="connsiteX5304" fmla="*/ 9495234 w 13261896"/>
              <a:gd name="connsiteY5304" fmla="*/ 3976211 h 5790485"/>
              <a:gd name="connsiteX5305" fmla="*/ 9509522 w 13261896"/>
              <a:gd name="connsiteY5305" fmla="*/ 3961924 h 5790485"/>
              <a:gd name="connsiteX5306" fmla="*/ 8938069 w 13261896"/>
              <a:gd name="connsiteY5306" fmla="*/ 3833336 h 5790485"/>
              <a:gd name="connsiteX5307" fmla="*/ 9509522 w 13261896"/>
              <a:gd name="connsiteY5307" fmla="*/ 3952399 h 5790485"/>
              <a:gd name="connsiteX5308" fmla="*/ 9542859 w 13261896"/>
              <a:gd name="connsiteY5308" fmla="*/ 3947636 h 5790485"/>
              <a:gd name="connsiteX5309" fmla="*/ 8961882 w 13261896"/>
              <a:gd name="connsiteY5309" fmla="*/ 3823811 h 5790485"/>
              <a:gd name="connsiteX5310" fmla="*/ 9266634 w 13261896"/>
              <a:gd name="connsiteY5310" fmla="*/ 3595259 h 5790485"/>
              <a:gd name="connsiteX5311" fmla="*/ 9576197 w 13261896"/>
              <a:gd name="connsiteY5311" fmla="*/ 3914299 h 5790485"/>
              <a:gd name="connsiteX5312" fmla="*/ 9580911 w 13261896"/>
              <a:gd name="connsiteY5312" fmla="*/ 3880961 h 5790485"/>
              <a:gd name="connsiteX5313" fmla="*/ 9609486 w 13261896"/>
              <a:gd name="connsiteY5313" fmla="*/ 3880961 h 5790485"/>
              <a:gd name="connsiteX5314" fmla="*/ 9271397 w 13261896"/>
              <a:gd name="connsiteY5314" fmla="*/ 3528584 h 5790485"/>
              <a:gd name="connsiteX5315" fmla="*/ 8861869 w 13261896"/>
              <a:gd name="connsiteY5315" fmla="*/ 3795236 h 5790485"/>
              <a:gd name="connsiteX5316" fmla="*/ 8823769 w 13261896"/>
              <a:gd name="connsiteY5316" fmla="*/ 3771472 h 5790485"/>
              <a:gd name="connsiteX5317" fmla="*/ 9271397 w 13261896"/>
              <a:gd name="connsiteY5317" fmla="*/ 3480959 h 5790485"/>
              <a:gd name="connsiteX5318" fmla="*/ 9752361 w 13261896"/>
              <a:gd name="connsiteY5318" fmla="*/ 3966686 h 5790485"/>
              <a:gd name="connsiteX5319" fmla="*/ 12533329 w 13261896"/>
              <a:gd name="connsiteY5319" fmla="*/ 3500009 h 5790485"/>
              <a:gd name="connsiteX5320" fmla="*/ 12366641 w 13261896"/>
              <a:gd name="connsiteY5320" fmla="*/ 3480959 h 5790485"/>
              <a:gd name="connsiteX5321" fmla="*/ 12433316 w 13261896"/>
              <a:gd name="connsiteY5321" fmla="*/ 3471434 h 5790485"/>
              <a:gd name="connsiteX5322" fmla="*/ 12533329 w 13261896"/>
              <a:gd name="connsiteY5322" fmla="*/ 3500009 h 5790485"/>
              <a:gd name="connsiteX5323" fmla="*/ 11561873 w 13261896"/>
              <a:gd name="connsiteY5323" fmla="*/ 3542872 h 5790485"/>
              <a:gd name="connsiteX5324" fmla="*/ 11547586 w 13261896"/>
              <a:gd name="connsiteY5324" fmla="*/ 3595259 h 5790485"/>
              <a:gd name="connsiteX5325" fmla="*/ 11514248 w 13261896"/>
              <a:gd name="connsiteY5325" fmla="*/ 3566684 h 5790485"/>
              <a:gd name="connsiteX5326" fmla="*/ 11499961 w 13261896"/>
              <a:gd name="connsiteY5326" fmla="*/ 3509534 h 5790485"/>
              <a:gd name="connsiteX5327" fmla="*/ 11514248 w 13261896"/>
              <a:gd name="connsiteY5327" fmla="*/ 3471434 h 5790485"/>
              <a:gd name="connsiteX5328" fmla="*/ 11561873 w 13261896"/>
              <a:gd name="connsiteY5328" fmla="*/ 3542872 h 5790485"/>
              <a:gd name="connsiteX5329" fmla="*/ 12723781 w 13261896"/>
              <a:gd name="connsiteY5329" fmla="*/ 3504772 h 5790485"/>
              <a:gd name="connsiteX5330" fmla="*/ 12638056 w 13261896"/>
              <a:gd name="connsiteY5330" fmla="*/ 3504772 h 5790485"/>
              <a:gd name="connsiteX5331" fmla="*/ 12590479 w 13261896"/>
              <a:gd name="connsiteY5331" fmla="*/ 3519059 h 5790485"/>
              <a:gd name="connsiteX5332" fmla="*/ 12680919 w 13261896"/>
              <a:gd name="connsiteY5332" fmla="*/ 3490484 h 5790485"/>
              <a:gd name="connsiteX5333" fmla="*/ 12766644 w 13261896"/>
              <a:gd name="connsiteY5333" fmla="*/ 3466672 h 5790485"/>
              <a:gd name="connsiteX5334" fmla="*/ 12723781 w 13261896"/>
              <a:gd name="connsiteY5334" fmla="*/ 3504772 h 5790485"/>
              <a:gd name="connsiteX5335" fmla="*/ 11319033 w 13261896"/>
              <a:gd name="connsiteY5335" fmla="*/ 3476197 h 5790485"/>
              <a:gd name="connsiteX5336" fmla="*/ 11309508 w 13261896"/>
              <a:gd name="connsiteY5336" fmla="*/ 3500009 h 5790485"/>
              <a:gd name="connsiteX5337" fmla="*/ 11271408 w 13261896"/>
              <a:gd name="connsiteY5337" fmla="*/ 3519059 h 5790485"/>
              <a:gd name="connsiteX5338" fmla="*/ 11252359 w 13261896"/>
              <a:gd name="connsiteY5338" fmla="*/ 3514297 h 5790485"/>
              <a:gd name="connsiteX5339" fmla="*/ 11299983 w 13261896"/>
              <a:gd name="connsiteY5339" fmla="*/ 3466672 h 5790485"/>
              <a:gd name="connsiteX5340" fmla="*/ 11319033 w 13261896"/>
              <a:gd name="connsiteY5340" fmla="*/ 3476197 h 5790485"/>
              <a:gd name="connsiteX5341" fmla="*/ 11380946 w 13261896"/>
              <a:gd name="connsiteY5341" fmla="*/ 3500009 h 5790485"/>
              <a:gd name="connsiteX5342" fmla="*/ 11357133 w 13261896"/>
              <a:gd name="connsiteY5342" fmla="*/ 3547634 h 5790485"/>
              <a:gd name="connsiteX5343" fmla="*/ 11328558 w 13261896"/>
              <a:gd name="connsiteY5343" fmla="*/ 3476197 h 5790485"/>
              <a:gd name="connsiteX5344" fmla="*/ 11352371 w 13261896"/>
              <a:gd name="connsiteY5344" fmla="*/ 3461909 h 5790485"/>
              <a:gd name="connsiteX5345" fmla="*/ 11380946 w 13261896"/>
              <a:gd name="connsiteY5345" fmla="*/ 3500009 h 5790485"/>
              <a:gd name="connsiteX5346" fmla="*/ 11904725 w 13261896"/>
              <a:gd name="connsiteY5346" fmla="*/ 3509534 h 5790485"/>
              <a:gd name="connsiteX5347" fmla="*/ 11876150 w 13261896"/>
              <a:gd name="connsiteY5347" fmla="*/ 3528584 h 5790485"/>
              <a:gd name="connsiteX5348" fmla="*/ 11857148 w 13261896"/>
              <a:gd name="connsiteY5348" fmla="*/ 3528584 h 5790485"/>
              <a:gd name="connsiteX5349" fmla="*/ 11852386 w 13261896"/>
              <a:gd name="connsiteY5349" fmla="*/ 3514297 h 5790485"/>
              <a:gd name="connsiteX5350" fmla="*/ 11876150 w 13261896"/>
              <a:gd name="connsiteY5350" fmla="*/ 3466672 h 5790485"/>
              <a:gd name="connsiteX5351" fmla="*/ 11904725 w 13261896"/>
              <a:gd name="connsiteY5351" fmla="*/ 3457147 h 5790485"/>
              <a:gd name="connsiteX5352" fmla="*/ 11904725 w 13261896"/>
              <a:gd name="connsiteY5352" fmla="*/ 3509534 h 5790485"/>
              <a:gd name="connsiteX5353" fmla="*/ 11280933 w 13261896"/>
              <a:gd name="connsiteY5353" fmla="*/ 3452384 h 5790485"/>
              <a:gd name="connsiteX5354" fmla="*/ 11285696 w 13261896"/>
              <a:gd name="connsiteY5354" fmla="*/ 3466672 h 5790485"/>
              <a:gd name="connsiteX5355" fmla="*/ 11252359 w 13261896"/>
              <a:gd name="connsiteY5355" fmla="*/ 3485722 h 5790485"/>
              <a:gd name="connsiteX5356" fmla="*/ 11228546 w 13261896"/>
              <a:gd name="connsiteY5356" fmla="*/ 3480959 h 5790485"/>
              <a:gd name="connsiteX5357" fmla="*/ 11266646 w 13261896"/>
              <a:gd name="connsiteY5357" fmla="*/ 3447622 h 5790485"/>
              <a:gd name="connsiteX5358" fmla="*/ 11280933 w 13261896"/>
              <a:gd name="connsiteY5358" fmla="*/ 3452384 h 5790485"/>
              <a:gd name="connsiteX5359" fmla="*/ 11623786 w 13261896"/>
              <a:gd name="connsiteY5359" fmla="*/ 3504772 h 5790485"/>
              <a:gd name="connsiteX5360" fmla="*/ 11599973 w 13261896"/>
              <a:gd name="connsiteY5360" fmla="*/ 3576209 h 5790485"/>
              <a:gd name="connsiteX5361" fmla="*/ 11576161 w 13261896"/>
              <a:gd name="connsiteY5361" fmla="*/ 3547634 h 5790485"/>
              <a:gd name="connsiteX5362" fmla="*/ 11552348 w 13261896"/>
              <a:gd name="connsiteY5362" fmla="*/ 3480959 h 5790485"/>
              <a:gd name="connsiteX5363" fmla="*/ 11566636 w 13261896"/>
              <a:gd name="connsiteY5363" fmla="*/ 3442859 h 5790485"/>
              <a:gd name="connsiteX5364" fmla="*/ 11623786 w 13261896"/>
              <a:gd name="connsiteY5364" fmla="*/ 3504772 h 5790485"/>
              <a:gd name="connsiteX5365" fmla="*/ 11442858 w 13261896"/>
              <a:gd name="connsiteY5365" fmla="*/ 3485722 h 5790485"/>
              <a:gd name="connsiteX5366" fmla="*/ 11428571 w 13261896"/>
              <a:gd name="connsiteY5366" fmla="*/ 3528584 h 5790485"/>
              <a:gd name="connsiteX5367" fmla="*/ 11376183 w 13261896"/>
              <a:gd name="connsiteY5367" fmla="*/ 3461909 h 5790485"/>
              <a:gd name="connsiteX5368" fmla="*/ 11414283 w 13261896"/>
              <a:gd name="connsiteY5368" fmla="*/ 3442859 h 5790485"/>
              <a:gd name="connsiteX5369" fmla="*/ 11442858 w 13261896"/>
              <a:gd name="connsiteY5369" fmla="*/ 3485722 h 5790485"/>
              <a:gd name="connsiteX5370" fmla="*/ 11185684 w 13261896"/>
              <a:gd name="connsiteY5370" fmla="*/ 3442859 h 5790485"/>
              <a:gd name="connsiteX5371" fmla="*/ 11219021 w 13261896"/>
              <a:gd name="connsiteY5371" fmla="*/ 3466672 h 5790485"/>
              <a:gd name="connsiteX5372" fmla="*/ 11180921 w 13261896"/>
              <a:gd name="connsiteY5372" fmla="*/ 3490484 h 5790485"/>
              <a:gd name="connsiteX5373" fmla="*/ 11152346 w 13261896"/>
              <a:gd name="connsiteY5373" fmla="*/ 3480959 h 5790485"/>
              <a:gd name="connsiteX5374" fmla="*/ 11152346 w 13261896"/>
              <a:gd name="connsiteY5374" fmla="*/ 3442859 h 5790485"/>
              <a:gd name="connsiteX5375" fmla="*/ 11185684 w 13261896"/>
              <a:gd name="connsiteY5375" fmla="*/ 3442859 h 5790485"/>
              <a:gd name="connsiteX5376" fmla="*/ 12661869 w 13261896"/>
              <a:gd name="connsiteY5376" fmla="*/ 3485722 h 5790485"/>
              <a:gd name="connsiteX5377" fmla="*/ 12642819 w 13261896"/>
              <a:gd name="connsiteY5377" fmla="*/ 3490484 h 5790485"/>
              <a:gd name="connsiteX5378" fmla="*/ 12600004 w 13261896"/>
              <a:gd name="connsiteY5378" fmla="*/ 3438097 h 5790485"/>
              <a:gd name="connsiteX5379" fmla="*/ 12661869 w 13261896"/>
              <a:gd name="connsiteY5379" fmla="*/ 3485722 h 5790485"/>
              <a:gd name="connsiteX5380" fmla="*/ 12328541 w 13261896"/>
              <a:gd name="connsiteY5380" fmla="*/ 3480959 h 5790485"/>
              <a:gd name="connsiteX5381" fmla="*/ 12314254 w 13261896"/>
              <a:gd name="connsiteY5381" fmla="*/ 3438097 h 5790485"/>
              <a:gd name="connsiteX5382" fmla="*/ 12328541 w 13261896"/>
              <a:gd name="connsiteY5382" fmla="*/ 3480959 h 5790485"/>
              <a:gd name="connsiteX5383" fmla="*/ 11861911 w 13261896"/>
              <a:gd name="connsiteY5383" fmla="*/ 3452384 h 5790485"/>
              <a:gd name="connsiteX5384" fmla="*/ 11785711 w 13261896"/>
              <a:gd name="connsiteY5384" fmla="*/ 3519059 h 5790485"/>
              <a:gd name="connsiteX5385" fmla="*/ 11776186 w 13261896"/>
              <a:gd name="connsiteY5385" fmla="*/ 3480959 h 5790485"/>
              <a:gd name="connsiteX5386" fmla="*/ 11852386 w 13261896"/>
              <a:gd name="connsiteY5386" fmla="*/ 3419047 h 5790485"/>
              <a:gd name="connsiteX5387" fmla="*/ 11861911 w 13261896"/>
              <a:gd name="connsiteY5387" fmla="*/ 3452384 h 5790485"/>
              <a:gd name="connsiteX5388" fmla="*/ 11499961 w 13261896"/>
              <a:gd name="connsiteY5388" fmla="*/ 3461909 h 5790485"/>
              <a:gd name="connsiteX5389" fmla="*/ 11485673 w 13261896"/>
              <a:gd name="connsiteY5389" fmla="*/ 3500009 h 5790485"/>
              <a:gd name="connsiteX5390" fmla="*/ 11457146 w 13261896"/>
              <a:gd name="connsiteY5390" fmla="*/ 3476197 h 5790485"/>
              <a:gd name="connsiteX5391" fmla="*/ 11433333 w 13261896"/>
              <a:gd name="connsiteY5391" fmla="*/ 3438097 h 5790485"/>
              <a:gd name="connsiteX5392" fmla="*/ 11466671 w 13261896"/>
              <a:gd name="connsiteY5392" fmla="*/ 3419047 h 5790485"/>
              <a:gd name="connsiteX5393" fmla="*/ 11499961 w 13261896"/>
              <a:gd name="connsiteY5393" fmla="*/ 3461909 h 5790485"/>
              <a:gd name="connsiteX5394" fmla="*/ 11266646 w 13261896"/>
              <a:gd name="connsiteY5394" fmla="*/ 3428572 h 5790485"/>
              <a:gd name="connsiteX5395" fmla="*/ 11228546 w 13261896"/>
              <a:gd name="connsiteY5395" fmla="*/ 3452384 h 5790485"/>
              <a:gd name="connsiteX5396" fmla="*/ 11199971 w 13261896"/>
              <a:gd name="connsiteY5396" fmla="*/ 3438097 h 5790485"/>
              <a:gd name="connsiteX5397" fmla="*/ 11261883 w 13261896"/>
              <a:gd name="connsiteY5397" fmla="*/ 3419047 h 5790485"/>
              <a:gd name="connsiteX5398" fmla="*/ 11266646 w 13261896"/>
              <a:gd name="connsiteY5398" fmla="*/ 3428572 h 5790485"/>
              <a:gd name="connsiteX5399" fmla="*/ 12628531 w 13261896"/>
              <a:gd name="connsiteY5399" fmla="*/ 3490484 h 5790485"/>
              <a:gd name="connsiteX5400" fmla="*/ 12609529 w 13261896"/>
              <a:gd name="connsiteY5400" fmla="*/ 3500009 h 5790485"/>
              <a:gd name="connsiteX5401" fmla="*/ 12571429 w 13261896"/>
              <a:gd name="connsiteY5401" fmla="*/ 3428572 h 5790485"/>
              <a:gd name="connsiteX5402" fmla="*/ 12571429 w 13261896"/>
              <a:gd name="connsiteY5402" fmla="*/ 3414284 h 5790485"/>
              <a:gd name="connsiteX5403" fmla="*/ 12628531 w 13261896"/>
              <a:gd name="connsiteY5403" fmla="*/ 3490484 h 5790485"/>
              <a:gd name="connsiteX5404" fmla="*/ 11680936 w 13261896"/>
              <a:gd name="connsiteY5404" fmla="*/ 3476197 h 5790485"/>
              <a:gd name="connsiteX5405" fmla="*/ 11661886 w 13261896"/>
              <a:gd name="connsiteY5405" fmla="*/ 3533347 h 5790485"/>
              <a:gd name="connsiteX5406" fmla="*/ 11638073 w 13261896"/>
              <a:gd name="connsiteY5406" fmla="*/ 3514297 h 5790485"/>
              <a:gd name="connsiteX5407" fmla="*/ 11619023 w 13261896"/>
              <a:gd name="connsiteY5407" fmla="*/ 3447622 h 5790485"/>
              <a:gd name="connsiteX5408" fmla="*/ 11623786 w 13261896"/>
              <a:gd name="connsiteY5408" fmla="*/ 3409522 h 5790485"/>
              <a:gd name="connsiteX5409" fmla="*/ 11680936 w 13261896"/>
              <a:gd name="connsiteY5409" fmla="*/ 3476197 h 5790485"/>
              <a:gd name="connsiteX5410" fmla="*/ 11904725 w 13261896"/>
              <a:gd name="connsiteY5410" fmla="*/ 3438097 h 5790485"/>
              <a:gd name="connsiteX5411" fmla="*/ 11876150 w 13261896"/>
              <a:gd name="connsiteY5411" fmla="*/ 3452384 h 5790485"/>
              <a:gd name="connsiteX5412" fmla="*/ 11866625 w 13261896"/>
              <a:gd name="connsiteY5412" fmla="*/ 3414284 h 5790485"/>
              <a:gd name="connsiteX5413" fmla="*/ 11904725 w 13261896"/>
              <a:gd name="connsiteY5413" fmla="*/ 3395234 h 5790485"/>
              <a:gd name="connsiteX5414" fmla="*/ 11904725 w 13261896"/>
              <a:gd name="connsiteY5414" fmla="*/ 3438097 h 5790485"/>
              <a:gd name="connsiteX5415" fmla="*/ 11747611 w 13261896"/>
              <a:gd name="connsiteY5415" fmla="*/ 3466672 h 5790485"/>
              <a:gd name="connsiteX5416" fmla="*/ 11733323 w 13261896"/>
              <a:gd name="connsiteY5416" fmla="*/ 3519059 h 5790485"/>
              <a:gd name="connsiteX5417" fmla="*/ 11690461 w 13261896"/>
              <a:gd name="connsiteY5417" fmla="*/ 3471434 h 5790485"/>
              <a:gd name="connsiteX5418" fmla="*/ 11671411 w 13261896"/>
              <a:gd name="connsiteY5418" fmla="*/ 3419047 h 5790485"/>
              <a:gd name="connsiteX5419" fmla="*/ 11680936 w 13261896"/>
              <a:gd name="connsiteY5419" fmla="*/ 3395234 h 5790485"/>
              <a:gd name="connsiteX5420" fmla="*/ 11747611 w 13261896"/>
              <a:gd name="connsiteY5420" fmla="*/ 3466672 h 5790485"/>
              <a:gd name="connsiteX5421" fmla="*/ 11552348 w 13261896"/>
              <a:gd name="connsiteY5421" fmla="*/ 3438097 h 5790485"/>
              <a:gd name="connsiteX5422" fmla="*/ 11542823 w 13261896"/>
              <a:gd name="connsiteY5422" fmla="*/ 3476197 h 5790485"/>
              <a:gd name="connsiteX5423" fmla="*/ 11514248 w 13261896"/>
              <a:gd name="connsiteY5423" fmla="*/ 3452384 h 5790485"/>
              <a:gd name="connsiteX5424" fmla="*/ 11485673 w 13261896"/>
              <a:gd name="connsiteY5424" fmla="*/ 3414284 h 5790485"/>
              <a:gd name="connsiteX5425" fmla="*/ 11514248 w 13261896"/>
              <a:gd name="connsiteY5425" fmla="*/ 3390519 h 5790485"/>
              <a:gd name="connsiteX5426" fmla="*/ 11552348 w 13261896"/>
              <a:gd name="connsiteY5426" fmla="*/ 3438097 h 5790485"/>
              <a:gd name="connsiteX5427" fmla="*/ 11204734 w 13261896"/>
              <a:gd name="connsiteY5427" fmla="*/ 3414284 h 5790485"/>
              <a:gd name="connsiteX5428" fmla="*/ 11176159 w 13261896"/>
              <a:gd name="connsiteY5428" fmla="*/ 3433334 h 5790485"/>
              <a:gd name="connsiteX5429" fmla="*/ 11152346 w 13261896"/>
              <a:gd name="connsiteY5429" fmla="*/ 3433334 h 5790485"/>
              <a:gd name="connsiteX5430" fmla="*/ 11152346 w 13261896"/>
              <a:gd name="connsiteY5430" fmla="*/ 3390519 h 5790485"/>
              <a:gd name="connsiteX5431" fmla="*/ 11204734 w 13261896"/>
              <a:gd name="connsiteY5431" fmla="*/ 3414284 h 5790485"/>
              <a:gd name="connsiteX5432" fmla="*/ 11257121 w 13261896"/>
              <a:gd name="connsiteY5432" fmla="*/ 3385757 h 5790485"/>
              <a:gd name="connsiteX5433" fmla="*/ 11257121 w 13261896"/>
              <a:gd name="connsiteY5433" fmla="*/ 3404759 h 5790485"/>
              <a:gd name="connsiteX5434" fmla="*/ 11209496 w 13261896"/>
              <a:gd name="connsiteY5434" fmla="*/ 3404759 h 5790485"/>
              <a:gd name="connsiteX5435" fmla="*/ 11228546 w 13261896"/>
              <a:gd name="connsiteY5435" fmla="*/ 3385757 h 5790485"/>
              <a:gd name="connsiteX5436" fmla="*/ 11257121 w 13261896"/>
              <a:gd name="connsiteY5436" fmla="*/ 3385757 h 5790485"/>
              <a:gd name="connsiteX5437" fmla="*/ 11828573 w 13261896"/>
              <a:gd name="connsiteY5437" fmla="*/ 3371469 h 5790485"/>
              <a:gd name="connsiteX5438" fmla="*/ 11828573 w 13261896"/>
              <a:gd name="connsiteY5438" fmla="*/ 3390519 h 5790485"/>
              <a:gd name="connsiteX5439" fmla="*/ 11776186 w 13261896"/>
              <a:gd name="connsiteY5439" fmla="*/ 3452384 h 5790485"/>
              <a:gd name="connsiteX5440" fmla="*/ 11776186 w 13261896"/>
              <a:gd name="connsiteY5440" fmla="*/ 3390519 h 5790485"/>
              <a:gd name="connsiteX5441" fmla="*/ 11785711 w 13261896"/>
              <a:gd name="connsiteY5441" fmla="*/ 3371469 h 5790485"/>
              <a:gd name="connsiteX5442" fmla="*/ 11828573 w 13261896"/>
              <a:gd name="connsiteY5442" fmla="*/ 3371469 h 5790485"/>
              <a:gd name="connsiteX5443" fmla="*/ 11761898 w 13261896"/>
              <a:gd name="connsiteY5443" fmla="*/ 3404759 h 5790485"/>
              <a:gd name="connsiteX5444" fmla="*/ 11766661 w 13261896"/>
              <a:gd name="connsiteY5444" fmla="*/ 3504772 h 5790485"/>
              <a:gd name="connsiteX5445" fmla="*/ 11757136 w 13261896"/>
              <a:gd name="connsiteY5445" fmla="*/ 3500009 h 5790485"/>
              <a:gd name="connsiteX5446" fmla="*/ 11761898 w 13261896"/>
              <a:gd name="connsiteY5446" fmla="*/ 3471434 h 5790485"/>
              <a:gd name="connsiteX5447" fmla="*/ 11733323 w 13261896"/>
              <a:gd name="connsiteY5447" fmla="*/ 3404759 h 5790485"/>
              <a:gd name="connsiteX5448" fmla="*/ 11747611 w 13261896"/>
              <a:gd name="connsiteY5448" fmla="*/ 3371469 h 5790485"/>
              <a:gd name="connsiteX5449" fmla="*/ 11761898 w 13261896"/>
              <a:gd name="connsiteY5449" fmla="*/ 3404759 h 5790485"/>
              <a:gd name="connsiteX5450" fmla="*/ 11614261 w 13261896"/>
              <a:gd name="connsiteY5450" fmla="*/ 3414284 h 5790485"/>
              <a:gd name="connsiteX5451" fmla="*/ 11604736 w 13261896"/>
              <a:gd name="connsiteY5451" fmla="*/ 3447622 h 5790485"/>
              <a:gd name="connsiteX5452" fmla="*/ 11566636 w 13261896"/>
              <a:gd name="connsiteY5452" fmla="*/ 3428572 h 5790485"/>
              <a:gd name="connsiteX5453" fmla="*/ 11528536 w 13261896"/>
              <a:gd name="connsiteY5453" fmla="*/ 3380994 h 5790485"/>
              <a:gd name="connsiteX5454" fmla="*/ 11561873 w 13261896"/>
              <a:gd name="connsiteY5454" fmla="*/ 3357182 h 5790485"/>
              <a:gd name="connsiteX5455" fmla="*/ 11614261 w 13261896"/>
              <a:gd name="connsiteY5455" fmla="*/ 3414284 h 5790485"/>
              <a:gd name="connsiteX5456" fmla="*/ 11261883 w 13261896"/>
              <a:gd name="connsiteY5456" fmla="*/ 3371469 h 5790485"/>
              <a:gd name="connsiteX5457" fmla="*/ 11233309 w 13261896"/>
              <a:gd name="connsiteY5457" fmla="*/ 3371469 h 5790485"/>
              <a:gd name="connsiteX5458" fmla="*/ 11233309 w 13261896"/>
              <a:gd name="connsiteY5458" fmla="*/ 3357182 h 5790485"/>
              <a:gd name="connsiteX5459" fmla="*/ 11261883 w 13261896"/>
              <a:gd name="connsiteY5459" fmla="*/ 3371469 h 5790485"/>
              <a:gd name="connsiteX5460" fmla="*/ 11223784 w 13261896"/>
              <a:gd name="connsiteY5460" fmla="*/ 3371469 h 5790485"/>
              <a:gd name="connsiteX5461" fmla="*/ 11185684 w 13261896"/>
              <a:gd name="connsiteY5461" fmla="*/ 3390519 h 5790485"/>
              <a:gd name="connsiteX5462" fmla="*/ 11152346 w 13261896"/>
              <a:gd name="connsiteY5462" fmla="*/ 3357182 h 5790485"/>
              <a:gd name="connsiteX5463" fmla="*/ 11171396 w 13261896"/>
              <a:gd name="connsiteY5463" fmla="*/ 3342894 h 5790485"/>
              <a:gd name="connsiteX5464" fmla="*/ 11223784 w 13261896"/>
              <a:gd name="connsiteY5464" fmla="*/ 3371469 h 5790485"/>
              <a:gd name="connsiteX5465" fmla="*/ 11671411 w 13261896"/>
              <a:gd name="connsiteY5465" fmla="*/ 3366707 h 5790485"/>
              <a:gd name="connsiteX5466" fmla="*/ 11661886 w 13261896"/>
              <a:gd name="connsiteY5466" fmla="*/ 3414284 h 5790485"/>
              <a:gd name="connsiteX5467" fmla="*/ 11623786 w 13261896"/>
              <a:gd name="connsiteY5467" fmla="*/ 3390519 h 5790485"/>
              <a:gd name="connsiteX5468" fmla="*/ 11576161 w 13261896"/>
              <a:gd name="connsiteY5468" fmla="*/ 3347657 h 5790485"/>
              <a:gd name="connsiteX5469" fmla="*/ 11633311 w 13261896"/>
              <a:gd name="connsiteY5469" fmla="*/ 3319082 h 5790485"/>
              <a:gd name="connsiteX5470" fmla="*/ 11671411 w 13261896"/>
              <a:gd name="connsiteY5470" fmla="*/ 3366707 h 5790485"/>
              <a:gd name="connsiteX5471" fmla="*/ 11899963 w 13261896"/>
              <a:gd name="connsiteY5471" fmla="*/ 3352419 h 5790485"/>
              <a:gd name="connsiteX5472" fmla="*/ 11838098 w 13261896"/>
              <a:gd name="connsiteY5472" fmla="*/ 3409522 h 5790485"/>
              <a:gd name="connsiteX5473" fmla="*/ 11838098 w 13261896"/>
              <a:gd name="connsiteY5473" fmla="*/ 3395234 h 5790485"/>
              <a:gd name="connsiteX5474" fmla="*/ 11842861 w 13261896"/>
              <a:gd name="connsiteY5474" fmla="*/ 3366707 h 5790485"/>
              <a:gd name="connsiteX5475" fmla="*/ 11895200 w 13261896"/>
              <a:gd name="connsiteY5475" fmla="*/ 3314319 h 5790485"/>
              <a:gd name="connsiteX5476" fmla="*/ 11899963 w 13261896"/>
              <a:gd name="connsiteY5476" fmla="*/ 3352419 h 5790485"/>
              <a:gd name="connsiteX5477" fmla="*/ 11261883 w 13261896"/>
              <a:gd name="connsiteY5477" fmla="*/ 3352419 h 5790485"/>
              <a:gd name="connsiteX5478" fmla="*/ 11238071 w 13261896"/>
              <a:gd name="connsiteY5478" fmla="*/ 3319082 h 5790485"/>
              <a:gd name="connsiteX5479" fmla="*/ 11285696 w 13261896"/>
              <a:gd name="connsiteY5479" fmla="*/ 3338132 h 5790485"/>
              <a:gd name="connsiteX5480" fmla="*/ 11261883 w 13261896"/>
              <a:gd name="connsiteY5480" fmla="*/ 3352419 h 5790485"/>
              <a:gd name="connsiteX5481" fmla="*/ 11599973 w 13261896"/>
              <a:gd name="connsiteY5481" fmla="*/ 3319082 h 5790485"/>
              <a:gd name="connsiteX5482" fmla="*/ 11542823 w 13261896"/>
              <a:gd name="connsiteY5482" fmla="*/ 3352419 h 5790485"/>
              <a:gd name="connsiteX5483" fmla="*/ 11580923 w 13261896"/>
              <a:gd name="connsiteY5483" fmla="*/ 3309557 h 5790485"/>
              <a:gd name="connsiteX5484" fmla="*/ 11599973 w 13261896"/>
              <a:gd name="connsiteY5484" fmla="*/ 3319082 h 5790485"/>
              <a:gd name="connsiteX5485" fmla="*/ 11852386 w 13261896"/>
              <a:gd name="connsiteY5485" fmla="*/ 3314319 h 5790485"/>
              <a:gd name="connsiteX5486" fmla="*/ 11804761 w 13261896"/>
              <a:gd name="connsiteY5486" fmla="*/ 3361944 h 5790485"/>
              <a:gd name="connsiteX5487" fmla="*/ 11790473 w 13261896"/>
              <a:gd name="connsiteY5487" fmla="*/ 3361944 h 5790485"/>
              <a:gd name="connsiteX5488" fmla="*/ 11790473 w 13261896"/>
              <a:gd name="connsiteY5488" fmla="*/ 3347657 h 5790485"/>
              <a:gd name="connsiteX5489" fmla="*/ 11847623 w 13261896"/>
              <a:gd name="connsiteY5489" fmla="*/ 3290507 h 5790485"/>
              <a:gd name="connsiteX5490" fmla="*/ 11852386 w 13261896"/>
              <a:gd name="connsiteY5490" fmla="*/ 3314319 h 5790485"/>
              <a:gd name="connsiteX5491" fmla="*/ 11738086 w 13261896"/>
              <a:gd name="connsiteY5491" fmla="*/ 3347657 h 5790485"/>
              <a:gd name="connsiteX5492" fmla="*/ 11719036 w 13261896"/>
              <a:gd name="connsiteY5492" fmla="*/ 3399997 h 5790485"/>
              <a:gd name="connsiteX5493" fmla="*/ 11652361 w 13261896"/>
              <a:gd name="connsiteY5493" fmla="*/ 3309557 h 5790485"/>
              <a:gd name="connsiteX5494" fmla="*/ 11704748 w 13261896"/>
              <a:gd name="connsiteY5494" fmla="*/ 3290507 h 5790485"/>
              <a:gd name="connsiteX5495" fmla="*/ 11738086 w 13261896"/>
              <a:gd name="connsiteY5495" fmla="*/ 3347657 h 5790485"/>
              <a:gd name="connsiteX5496" fmla="*/ 11528536 w 13261896"/>
              <a:gd name="connsiteY5496" fmla="*/ 3309557 h 5790485"/>
              <a:gd name="connsiteX5497" fmla="*/ 11538061 w 13261896"/>
              <a:gd name="connsiteY5497" fmla="*/ 3314319 h 5790485"/>
              <a:gd name="connsiteX5498" fmla="*/ 11566636 w 13261896"/>
              <a:gd name="connsiteY5498" fmla="*/ 3304794 h 5790485"/>
              <a:gd name="connsiteX5499" fmla="*/ 11519011 w 13261896"/>
              <a:gd name="connsiteY5499" fmla="*/ 3357182 h 5790485"/>
              <a:gd name="connsiteX5500" fmla="*/ 11519011 w 13261896"/>
              <a:gd name="connsiteY5500" fmla="*/ 3338132 h 5790485"/>
              <a:gd name="connsiteX5501" fmla="*/ 11509486 w 13261896"/>
              <a:gd name="connsiteY5501" fmla="*/ 3333369 h 5790485"/>
              <a:gd name="connsiteX5502" fmla="*/ 11438096 w 13261896"/>
              <a:gd name="connsiteY5502" fmla="*/ 3395234 h 5790485"/>
              <a:gd name="connsiteX5503" fmla="*/ 11433333 w 13261896"/>
              <a:gd name="connsiteY5503" fmla="*/ 3361944 h 5790485"/>
              <a:gd name="connsiteX5504" fmla="*/ 11376183 w 13261896"/>
              <a:gd name="connsiteY5504" fmla="*/ 3423809 h 5790485"/>
              <a:gd name="connsiteX5505" fmla="*/ 11361896 w 13261896"/>
              <a:gd name="connsiteY5505" fmla="*/ 3423809 h 5790485"/>
              <a:gd name="connsiteX5506" fmla="*/ 11357133 w 13261896"/>
              <a:gd name="connsiteY5506" fmla="*/ 3395234 h 5790485"/>
              <a:gd name="connsiteX5507" fmla="*/ 11314271 w 13261896"/>
              <a:gd name="connsiteY5507" fmla="*/ 3419047 h 5790485"/>
              <a:gd name="connsiteX5508" fmla="*/ 11295221 w 13261896"/>
              <a:gd name="connsiteY5508" fmla="*/ 3419047 h 5790485"/>
              <a:gd name="connsiteX5509" fmla="*/ 11323796 w 13261896"/>
              <a:gd name="connsiteY5509" fmla="*/ 3380994 h 5790485"/>
              <a:gd name="connsiteX5510" fmla="*/ 11309508 w 13261896"/>
              <a:gd name="connsiteY5510" fmla="*/ 3371469 h 5790485"/>
              <a:gd name="connsiteX5511" fmla="*/ 11314271 w 13261896"/>
              <a:gd name="connsiteY5511" fmla="*/ 3357182 h 5790485"/>
              <a:gd name="connsiteX5512" fmla="*/ 11328558 w 13261896"/>
              <a:gd name="connsiteY5512" fmla="*/ 3376232 h 5790485"/>
              <a:gd name="connsiteX5513" fmla="*/ 11361896 w 13261896"/>
              <a:gd name="connsiteY5513" fmla="*/ 3357182 h 5790485"/>
              <a:gd name="connsiteX5514" fmla="*/ 11385708 w 13261896"/>
              <a:gd name="connsiteY5514" fmla="*/ 3366707 h 5790485"/>
              <a:gd name="connsiteX5515" fmla="*/ 11476196 w 13261896"/>
              <a:gd name="connsiteY5515" fmla="*/ 3295269 h 5790485"/>
              <a:gd name="connsiteX5516" fmla="*/ 11480958 w 13261896"/>
              <a:gd name="connsiteY5516" fmla="*/ 3338132 h 5790485"/>
              <a:gd name="connsiteX5517" fmla="*/ 11528536 w 13261896"/>
              <a:gd name="connsiteY5517" fmla="*/ 3285744 h 5790485"/>
              <a:gd name="connsiteX5518" fmla="*/ 11528536 w 13261896"/>
              <a:gd name="connsiteY5518" fmla="*/ 3309557 h 5790485"/>
              <a:gd name="connsiteX5519" fmla="*/ 11895200 w 13261896"/>
              <a:gd name="connsiteY5519" fmla="*/ 3295269 h 5790485"/>
              <a:gd name="connsiteX5520" fmla="*/ 11866625 w 13261896"/>
              <a:gd name="connsiteY5520" fmla="*/ 3314319 h 5790485"/>
              <a:gd name="connsiteX5521" fmla="*/ 11861911 w 13261896"/>
              <a:gd name="connsiteY5521" fmla="*/ 3290507 h 5790485"/>
              <a:gd name="connsiteX5522" fmla="*/ 11890438 w 13261896"/>
              <a:gd name="connsiteY5522" fmla="*/ 3280982 h 5790485"/>
              <a:gd name="connsiteX5523" fmla="*/ 11895200 w 13261896"/>
              <a:gd name="connsiteY5523" fmla="*/ 3295269 h 5790485"/>
              <a:gd name="connsiteX5524" fmla="*/ 11190446 w 13261896"/>
              <a:gd name="connsiteY5524" fmla="*/ 3280982 h 5790485"/>
              <a:gd name="connsiteX5525" fmla="*/ 11228546 w 13261896"/>
              <a:gd name="connsiteY5525" fmla="*/ 3314319 h 5790485"/>
              <a:gd name="connsiteX5526" fmla="*/ 11228546 w 13261896"/>
              <a:gd name="connsiteY5526" fmla="*/ 3347657 h 5790485"/>
              <a:gd name="connsiteX5527" fmla="*/ 11195209 w 13261896"/>
              <a:gd name="connsiteY5527" fmla="*/ 3347657 h 5790485"/>
              <a:gd name="connsiteX5528" fmla="*/ 11176159 w 13261896"/>
              <a:gd name="connsiteY5528" fmla="*/ 3309557 h 5790485"/>
              <a:gd name="connsiteX5529" fmla="*/ 11176159 w 13261896"/>
              <a:gd name="connsiteY5529" fmla="*/ 3280982 h 5790485"/>
              <a:gd name="connsiteX5530" fmla="*/ 11190446 w 13261896"/>
              <a:gd name="connsiteY5530" fmla="*/ 3280982 h 5790485"/>
              <a:gd name="connsiteX5531" fmla="*/ 11323796 w 13261896"/>
              <a:gd name="connsiteY5531" fmla="*/ 3309557 h 5790485"/>
              <a:gd name="connsiteX5532" fmla="*/ 11290458 w 13261896"/>
              <a:gd name="connsiteY5532" fmla="*/ 3323844 h 5790485"/>
              <a:gd name="connsiteX5533" fmla="*/ 11266646 w 13261896"/>
              <a:gd name="connsiteY5533" fmla="*/ 3290507 h 5790485"/>
              <a:gd name="connsiteX5534" fmla="*/ 11271408 w 13261896"/>
              <a:gd name="connsiteY5534" fmla="*/ 3276219 h 5790485"/>
              <a:gd name="connsiteX5535" fmla="*/ 11323796 w 13261896"/>
              <a:gd name="connsiteY5535" fmla="*/ 3309557 h 5790485"/>
              <a:gd name="connsiteX5536" fmla="*/ 11785711 w 13261896"/>
              <a:gd name="connsiteY5536" fmla="*/ 3309557 h 5790485"/>
              <a:gd name="connsiteX5537" fmla="*/ 11766661 w 13261896"/>
              <a:gd name="connsiteY5537" fmla="*/ 3376232 h 5790485"/>
              <a:gd name="connsiteX5538" fmla="*/ 11723798 w 13261896"/>
              <a:gd name="connsiteY5538" fmla="*/ 3290507 h 5790485"/>
              <a:gd name="connsiteX5539" fmla="*/ 11766661 w 13261896"/>
              <a:gd name="connsiteY5539" fmla="*/ 3266694 h 5790485"/>
              <a:gd name="connsiteX5540" fmla="*/ 11785711 w 13261896"/>
              <a:gd name="connsiteY5540" fmla="*/ 3309557 h 5790485"/>
              <a:gd name="connsiteX5541" fmla="*/ 11152346 w 13261896"/>
              <a:gd name="connsiteY5541" fmla="*/ 3333369 h 5790485"/>
              <a:gd name="connsiteX5542" fmla="*/ 11157109 w 13261896"/>
              <a:gd name="connsiteY5542" fmla="*/ 3266694 h 5790485"/>
              <a:gd name="connsiteX5543" fmla="*/ 11152346 w 13261896"/>
              <a:gd name="connsiteY5543" fmla="*/ 3333369 h 5790485"/>
              <a:gd name="connsiteX5544" fmla="*/ 11885675 w 13261896"/>
              <a:gd name="connsiteY5544" fmla="*/ 3266694 h 5790485"/>
              <a:gd name="connsiteX5545" fmla="*/ 11890438 w 13261896"/>
              <a:gd name="connsiteY5545" fmla="*/ 3257169 h 5790485"/>
              <a:gd name="connsiteX5546" fmla="*/ 11885675 w 13261896"/>
              <a:gd name="connsiteY5546" fmla="*/ 3266694 h 5790485"/>
              <a:gd name="connsiteX5547" fmla="*/ 11366658 w 13261896"/>
              <a:gd name="connsiteY5547" fmla="*/ 3295269 h 5790485"/>
              <a:gd name="connsiteX5548" fmla="*/ 11342846 w 13261896"/>
              <a:gd name="connsiteY5548" fmla="*/ 3300032 h 5790485"/>
              <a:gd name="connsiteX5549" fmla="*/ 11314271 w 13261896"/>
              <a:gd name="connsiteY5549" fmla="*/ 3285744 h 5790485"/>
              <a:gd name="connsiteX5550" fmla="*/ 11314271 w 13261896"/>
              <a:gd name="connsiteY5550" fmla="*/ 3257169 h 5790485"/>
              <a:gd name="connsiteX5551" fmla="*/ 11366658 w 13261896"/>
              <a:gd name="connsiteY5551" fmla="*/ 3295269 h 5790485"/>
              <a:gd name="connsiteX5552" fmla="*/ 11833336 w 13261896"/>
              <a:gd name="connsiteY5552" fmla="*/ 3266694 h 5790485"/>
              <a:gd name="connsiteX5553" fmla="*/ 11799998 w 13261896"/>
              <a:gd name="connsiteY5553" fmla="*/ 3314319 h 5790485"/>
              <a:gd name="connsiteX5554" fmla="*/ 11780948 w 13261896"/>
              <a:gd name="connsiteY5554" fmla="*/ 3266694 h 5790485"/>
              <a:gd name="connsiteX5555" fmla="*/ 11819048 w 13261896"/>
              <a:gd name="connsiteY5555" fmla="*/ 3242882 h 5790485"/>
              <a:gd name="connsiteX5556" fmla="*/ 11833336 w 13261896"/>
              <a:gd name="connsiteY5556" fmla="*/ 3266694 h 5790485"/>
              <a:gd name="connsiteX5557" fmla="*/ 11685698 w 13261896"/>
              <a:gd name="connsiteY5557" fmla="*/ 3257169 h 5790485"/>
              <a:gd name="connsiteX5558" fmla="*/ 11661886 w 13261896"/>
              <a:gd name="connsiteY5558" fmla="*/ 3276219 h 5790485"/>
              <a:gd name="connsiteX5559" fmla="*/ 11642836 w 13261896"/>
              <a:gd name="connsiteY5559" fmla="*/ 3266694 h 5790485"/>
              <a:gd name="connsiteX5560" fmla="*/ 11595211 w 13261896"/>
              <a:gd name="connsiteY5560" fmla="*/ 3304794 h 5790485"/>
              <a:gd name="connsiteX5561" fmla="*/ 11571398 w 13261896"/>
              <a:gd name="connsiteY5561" fmla="*/ 3300032 h 5790485"/>
              <a:gd name="connsiteX5562" fmla="*/ 11604736 w 13261896"/>
              <a:gd name="connsiteY5562" fmla="*/ 3252407 h 5790485"/>
              <a:gd name="connsiteX5563" fmla="*/ 11614261 w 13261896"/>
              <a:gd name="connsiteY5563" fmla="*/ 3271457 h 5790485"/>
              <a:gd name="connsiteX5564" fmla="*/ 11652361 w 13261896"/>
              <a:gd name="connsiteY5564" fmla="*/ 3238119 h 5790485"/>
              <a:gd name="connsiteX5565" fmla="*/ 11685698 w 13261896"/>
              <a:gd name="connsiteY5565" fmla="*/ 3257169 h 5790485"/>
              <a:gd name="connsiteX5566" fmla="*/ 11861911 w 13261896"/>
              <a:gd name="connsiteY5566" fmla="*/ 3233357 h 5790485"/>
              <a:gd name="connsiteX5567" fmla="*/ 11876150 w 13261896"/>
              <a:gd name="connsiteY5567" fmla="*/ 3257169 h 5790485"/>
              <a:gd name="connsiteX5568" fmla="*/ 11842861 w 13261896"/>
              <a:gd name="connsiteY5568" fmla="*/ 3280982 h 5790485"/>
              <a:gd name="connsiteX5569" fmla="*/ 11833336 w 13261896"/>
              <a:gd name="connsiteY5569" fmla="*/ 3233357 h 5790485"/>
              <a:gd name="connsiteX5570" fmla="*/ 11861911 w 13261896"/>
              <a:gd name="connsiteY5570" fmla="*/ 3233357 h 5790485"/>
              <a:gd name="connsiteX5571" fmla="*/ 11414283 w 13261896"/>
              <a:gd name="connsiteY5571" fmla="*/ 3276219 h 5790485"/>
              <a:gd name="connsiteX5572" fmla="*/ 11380946 w 13261896"/>
              <a:gd name="connsiteY5572" fmla="*/ 3290507 h 5790485"/>
              <a:gd name="connsiteX5573" fmla="*/ 11366658 w 13261896"/>
              <a:gd name="connsiteY5573" fmla="*/ 3276219 h 5790485"/>
              <a:gd name="connsiteX5574" fmla="*/ 11366658 w 13261896"/>
              <a:gd name="connsiteY5574" fmla="*/ 3233357 h 5790485"/>
              <a:gd name="connsiteX5575" fmla="*/ 11414283 w 13261896"/>
              <a:gd name="connsiteY5575" fmla="*/ 3276219 h 5790485"/>
              <a:gd name="connsiteX5576" fmla="*/ 11809523 w 13261896"/>
              <a:gd name="connsiteY5576" fmla="*/ 3233357 h 5790485"/>
              <a:gd name="connsiteX5577" fmla="*/ 11614261 w 13261896"/>
              <a:gd name="connsiteY5577" fmla="*/ 3309557 h 5790485"/>
              <a:gd name="connsiteX5578" fmla="*/ 11638073 w 13261896"/>
              <a:gd name="connsiteY5578" fmla="*/ 3280982 h 5790485"/>
              <a:gd name="connsiteX5579" fmla="*/ 11657123 w 13261896"/>
              <a:gd name="connsiteY5579" fmla="*/ 3290507 h 5790485"/>
              <a:gd name="connsiteX5580" fmla="*/ 11733323 w 13261896"/>
              <a:gd name="connsiteY5580" fmla="*/ 3233357 h 5790485"/>
              <a:gd name="connsiteX5581" fmla="*/ 11733323 w 13261896"/>
              <a:gd name="connsiteY5581" fmla="*/ 3252407 h 5790485"/>
              <a:gd name="connsiteX5582" fmla="*/ 11742848 w 13261896"/>
              <a:gd name="connsiteY5582" fmla="*/ 3257169 h 5790485"/>
              <a:gd name="connsiteX5583" fmla="*/ 11785711 w 13261896"/>
              <a:gd name="connsiteY5583" fmla="*/ 3223832 h 5790485"/>
              <a:gd name="connsiteX5584" fmla="*/ 11809523 w 13261896"/>
              <a:gd name="connsiteY5584" fmla="*/ 3233357 h 5790485"/>
              <a:gd name="connsiteX5585" fmla="*/ 11452383 w 13261896"/>
              <a:gd name="connsiteY5585" fmla="*/ 3228594 h 5790485"/>
              <a:gd name="connsiteX5586" fmla="*/ 11471433 w 13261896"/>
              <a:gd name="connsiteY5586" fmla="*/ 3252407 h 5790485"/>
              <a:gd name="connsiteX5587" fmla="*/ 11433333 w 13261896"/>
              <a:gd name="connsiteY5587" fmla="*/ 3271457 h 5790485"/>
              <a:gd name="connsiteX5588" fmla="*/ 11404758 w 13261896"/>
              <a:gd name="connsiteY5588" fmla="*/ 3238119 h 5790485"/>
              <a:gd name="connsiteX5589" fmla="*/ 11414283 w 13261896"/>
              <a:gd name="connsiteY5589" fmla="*/ 3219069 h 5790485"/>
              <a:gd name="connsiteX5590" fmla="*/ 11452383 w 13261896"/>
              <a:gd name="connsiteY5590" fmla="*/ 3228594 h 5790485"/>
              <a:gd name="connsiteX5591" fmla="*/ 11233309 w 13261896"/>
              <a:gd name="connsiteY5591" fmla="*/ 3219069 h 5790485"/>
              <a:gd name="connsiteX5592" fmla="*/ 11257121 w 13261896"/>
              <a:gd name="connsiteY5592" fmla="*/ 3266694 h 5790485"/>
              <a:gd name="connsiteX5593" fmla="*/ 11257121 w 13261896"/>
              <a:gd name="connsiteY5593" fmla="*/ 3300032 h 5790485"/>
              <a:gd name="connsiteX5594" fmla="*/ 11247596 w 13261896"/>
              <a:gd name="connsiteY5594" fmla="*/ 3304794 h 5790485"/>
              <a:gd name="connsiteX5595" fmla="*/ 11195209 w 13261896"/>
              <a:gd name="connsiteY5595" fmla="*/ 3238119 h 5790485"/>
              <a:gd name="connsiteX5596" fmla="*/ 11199971 w 13261896"/>
              <a:gd name="connsiteY5596" fmla="*/ 3214307 h 5790485"/>
              <a:gd name="connsiteX5597" fmla="*/ 11233309 w 13261896"/>
              <a:gd name="connsiteY5597" fmla="*/ 3219069 h 5790485"/>
              <a:gd name="connsiteX5598" fmla="*/ 11533298 w 13261896"/>
              <a:gd name="connsiteY5598" fmla="*/ 3233357 h 5790485"/>
              <a:gd name="connsiteX5599" fmla="*/ 11490436 w 13261896"/>
              <a:gd name="connsiteY5599" fmla="*/ 3247644 h 5790485"/>
              <a:gd name="connsiteX5600" fmla="*/ 11466671 w 13261896"/>
              <a:gd name="connsiteY5600" fmla="*/ 3223832 h 5790485"/>
              <a:gd name="connsiteX5601" fmla="*/ 11476196 w 13261896"/>
              <a:gd name="connsiteY5601" fmla="*/ 3200019 h 5790485"/>
              <a:gd name="connsiteX5602" fmla="*/ 11533298 w 13261896"/>
              <a:gd name="connsiteY5602" fmla="*/ 3233357 h 5790485"/>
              <a:gd name="connsiteX5603" fmla="*/ 11304746 w 13261896"/>
              <a:gd name="connsiteY5603" fmla="*/ 3247644 h 5790485"/>
              <a:gd name="connsiteX5604" fmla="*/ 11299983 w 13261896"/>
              <a:gd name="connsiteY5604" fmla="*/ 3266694 h 5790485"/>
              <a:gd name="connsiteX5605" fmla="*/ 11285696 w 13261896"/>
              <a:gd name="connsiteY5605" fmla="*/ 3266694 h 5790485"/>
              <a:gd name="connsiteX5606" fmla="*/ 11242834 w 13261896"/>
              <a:gd name="connsiteY5606" fmla="*/ 3223832 h 5790485"/>
              <a:gd name="connsiteX5607" fmla="*/ 11257121 w 13261896"/>
              <a:gd name="connsiteY5607" fmla="*/ 3185732 h 5790485"/>
              <a:gd name="connsiteX5608" fmla="*/ 11304746 w 13261896"/>
              <a:gd name="connsiteY5608" fmla="*/ 3247644 h 5790485"/>
              <a:gd name="connsiteX5609" fmla="*/ 11876150 w 13261896"/>
              <a:gd name="connsiteY5609" fmla="*/ 3223832 h 5790485"/>
              <a:gd name="connsiteX5610" fmla="*/ 11814286 w 13261896"/>
              <a:gd name="connsiteY5610" fmla="*/ 3228594 h 5790485"/>
              <a:gd name="connsiteX5611" fmla="*/ 11852386 w 13261896"/>
              <a:gd name="connsiteY5611" fmla="*/ 3180969 h 5790485"/>
              <a:gd name="connsiteX5612" fmla="*/ 11876150 w 13261896"/>
              <a:gd name="connsiteY5612" fmla="*/ 3223832 h 5790485"/>
              <a:gd name="connsiteX5613" fmla="*/ 11185684 w 13261896"/>
              <a:gd name="connsiteY5613" fmla="*/ 3266694 h 5790485"/>
              <a:gd name="connsiteX5614" fmla="*/ 11161871 w 13261896"/>
              <a:gd name="connsiteY5614" fmla="*/ 3238119 h 5790485"/>
              <a:gd name="connsiteX5615" fmla="*/ 11180921 w 13261896"/>
              <a:gd name="connsiteY5615" fmla="*/ 3180969 h 5790485"/>
              <a:gd name="connsiteX5616" fmla="*/ 11185684 w 13261896"/>
              <a:gd name="connsiteY5616" fmla="*/ 3266694 h 5790485"/>
              <a:gd name="connsiteX5617" fmla="*/ 11595211 w 13261896"/>
              <a:gd name="connsiteY5617" fmla="*/ 3204782 h 5790485"/>
              <a:gd name="connsiteX5618" fmla="*/ 11547586 w 13261896"/>
              <a:gd name="connsiteY5618" fmla="*/ 3223832 h 5790485"/>
              <a:gd name="connsiteX5619" fmla="*/ 11528536 w 13261896"/>
              <a:gd name="connsiteY5619" fmla="*/ 3204782 h 5790485"/>
              <a:gd name="connsiteX5620" fmla="*/ 11538061 w 13261896"/>
              <a:gd name="connsiteY5620" fmla="*/ 3176207 h 5790485"/>
              <a:gd name="connsiteX5621" fmla="*/ 11595211 w 13261896"/>
              <a:gd name="connsiteY5621" fmla="*/ 3204782 h 5790485"/>
              <a:gd name="connsiteX5622" fmla="*/ 11328558 w 13261896"/>
              <a:gd name="connsiteY5622" fmla="*/ 3166682 h 5790485"/>
              <a:gd name="connsiteX5623" fmla="*/ 11357133 w 13261896"/>
              <a:gd name="connsiteY5623" fmla="*/ 3223832 h 5790485"/>
              <a:gd name="connsiteX5624" fmla="*/ 11352371 w 13261896"/>
              <a:gd name="connsiteY5624" fmla="*/ 3257169 h 5790485"/>
              <a:gd name="connsiteX5625" fmla="*/ 11299983 w 13261896"/>
              <a:gd name="connsiteY5625" fmla="*/ 3195257 h 5790485"/>
              <a:gd name="connsiteX5626" fmla="*/ 11309508 w 13261896"/>
              <a:gd name="connsiteY5626" fmla="*/ 3157157 h 5790485"/>
              <a:gd name="connsiteX5627" fmla="*/ 11328558 w 13261896"/>
              <a:gd name="connsiteY5627" fmla="*/ 3166682 h 5790485"/>
              <a:gd name="connsiteX5628" fmla="*/ 11671411 w 13261896"/>
              <a:gd name="connsiteY5628" fmla="*/ 3157157 h 5790485"/>
              <a:gd name="connsiteX5629" fmla="*/ 11614261 w 13261896"/>
              <a:gd name="connsiteY5629" fmla="*/ 3195257 h 5790485"/>
              <a:gd name="connsiteX5630" fmla="*/ 11580923 w 13261896"/>
              <a:gd name="connsiteY5630" fmla="*/ 3176207 h 5790485"/>
              <a:gd name="connsiteX5631" fmla="*/ 11580923 w 13261896"/>
              <a:gd name="connsiteY5631" fmla="*/ 3138107 h 5790485"/>
              <a:gd name="connsiteX5632" fmla="*/ 11638073 w 13261896"/>
              <a:gd name="connsiteY5632" fmla="*/ 3138107 h 5790485"/>
              <a:gd name="connsiteX5633" fmla="*/ 11671411 w 13261896"/>
              <a:gd name="connsiteY5633" fmla="*/ 3157157 h 5790485"/>
              <a:gd name="connsiteX5634" fmla="*/ 11390471 w 13261896"/>
              <a:gd name="connsiteY5634" fmla="*/ 3152394 h 5790485"/>
              <a:gd name="connsiteX5635" fmla="*/ 11404758 w 13261896"/>
              <a:gd name="connsiteY5635" fmla="*/ 3204782 h 5790485"/>
              <a:gd name="connsiteX5636" fmla="*/ 11395233 w 13261896"/>
              <a:gd name="connsiteY5636" fmla="*/ 3228594 h 5790485"/>
              <a:gd name="connsiteX5637" fmla="*/ 11347608 w 13261896"/>
              <a:gd name="connsiteY5637" fmla="*/ 3171444 h 5790485"/>
              <a:gd name="connsiteX5638" fmla="*/ 11361896 w 13261896"/>
              <a:gd name="connsiteY5638" fmla="*/ 3133344 h 5790485"/>
              <a:gd name="connsiteX5639" fmla="*/ 11390471 w 13261896"/>
              <a:gd name="connsiteY5639" fmla="*/ 3152394 h 5790485"/>
              <a:gd name="connsiteX5640" fmla="*/ 11247596 w 13261896"/>
              <a:gd name="connsiteY5640" fmla="*/ 3176207 h 5790485"/>
              <a:gd name="connsiteX5641" fmla="*/ 11228546 w 13261896"/>
              <a:gd name="connsiteY5641" fmla="*/ 3209544 h 5790485"/>
              <a:gd name="connsiteX5642" fmla="*/ 11209496 w 13261896"/>
              <a:gd name="connsiteY5642" fmla="*/ 3200019 h 5790485"/>
              <a:gd name="connsiteX5643" fmla="*/ 11190446 w 13261896"/>
              <a:gd name="connsiteY5643" fmla="*/ 3166682 h 5790485"/>
              <a:gd name="connsiteX5644" fmla="*/ 11238071 w 13261896"/>
              <a:gd name="connsiteY5644" fmla="*/ 3133344 h 5790485"/>
              <a:gd name="connsiteX5645" fmla="*/ 11247596 w 13261896"/>
              <a:gd name="connsiteY5645" fmla="*/ 3176207 h 5790485"/>
              <a:gd name="connsiteX5646" fmla="*/ 11466671 w 13261896"/>
              <a:gd name="connsiteY5646" fmla="*/ 3195257 h 5790485"/>
              <a:gd name="connsiteX5647" fmla="*/ 11452383 w 13261896"/>
              <a:gd name="connsiteY5647" fmla="*/ 3219069 h 5790485"/>
              <a:gd name="connsiteX5648" fmla="*/ 11404758 w 13261896"/>
              <a:gd name="connsiteY5648" fmla="*/ 3166682 h 5790485"/>
              <a:gd name="connsiteX5649" fmla="*/ 11419046 w 13261896"/>
              <a:gd name="connsiteY5649" fmla="*/ 3119057 h 5790485"/>
              <a:gd name="connsiteX5650" fmla="*/ 11466671 w 13261896"/>
              <a:gd name="connsiteY5650" fmla="*/ 3195257 h 5790485"/>
              <a:gd name="connsiteX5651" fmla="*/ 11304746 w 13261896"/>
              <a:gd name="connsiteY5651" fmla="*/ 3142869 h 5790485"/>
              <a:gd name="connsiteX5652" fmla="*/ 11290458 w 13261896"/>
              <a:gd name="connsiteY5652" fmla="*/ 3185732 h 5790485"/>
              <a:gd name="connsiteX5653" fmla="*/ 11247596 w 13261896"/>
              <a:gd name="connsiteY5653" fmla="*/ 3133344 h 5790485"/>
              <a:gd name="connsiteX5654" fmla="*/ 11295221 w 13261896"/>
              <a:gd name="connsiteY5654" fmla="*/ 3104769 h 5790485"/>
              <a:gd name="connsiteX5655" fmla="*/ 11304746 w 13261896"/>
              <a:gd name="connsiteY5655" fmla="*/ 3142869 h 5790485"/>
              <a:gd name="connsiteX5656" fmla="*/ 11499961 w 13261896"/>
              <a:gd name="connsiteY5656" fmla="*/ 3104769 h 5790485"/>
              <a:gd name="connsiteX5657" fmla="*/ 11523773 w 13261896"/>
              <a:gd name="connsiteY5657" fmla="*/ 3176207 h 5790485"/>
              <a:gd name="connsiteX5658" fmla="*/ 11509486 w 13261896"/>
              <a:gd name="connsiteY5658" fmla="*/ 3200019 h 5790485"/>
              <a:gd name="connsiteX5659" fmla="*/ 11452383 w 13261896"/>
              <a:gd name="connsiteY5659" fmla="*/ 3142869 h 5790485"/>
              <a:gd name="connsiteX5660" fmla="*/ 11476196 w 13261896"/>
              <a:gd name="connsiteY5660" fmla="*/ 3095244 h 5790485"/>
              <a:gd name="connsiteX5661" fmla="*/ 11499961 w 13261896"/>
              <a:gd name="connsiteY5661" fmla="*/ 3104769 h 5790485"/>
              <a:gd name="connsiteX5662" fmla="*/ 11719036 w 13261896"/>
              <a:gd name="connsiteY5662" fmla="*/ 3085719 h 5790485"/>
              <a:gd name="connsiteX5663" fmla="*/ 11676173 w 13261896"/>
              <a:gd name="connsiteY5663" fmla="*/ 3142869 h 5790485"/>
              <a:gd name="connsiteX5664" fmla="*/ 11638073 w 13261896"/>
              <a:gd name="connsiteY5664" fmla="*/ 3104769 h 5790485"/>
              <a:gd name="connsiteX5665" fmla="*/ 11671411 w 13261896"/>
              <a:gd name="connsiteY5665" fmla="*/ 3085719 h 5790485"/>
              <a:gd name="connsiteX5666" fmla="*/ 11719036 w 13261896"/>
              <a:gd name="connsiteY5666" fmla="*/ 3085719 h 5790485"/>
              <a:gd name="connsiteX5667" fmla="*/ 11352371 w 13261896"/>
              <a:gd name="connsiteY5667" fmla="*/ 3119057 h 5790485"/>
              <a:gd name="connsiteX5668" fmla="*/ 11338083 w 13261896"/>
              <a:gd name="connsiteY5668" fmla="*/ 3157157 h 5790485"/>
              <a:gd name="connsiteX5669" fmla="*/ 11309508 w 13261896"/>
              <a:gd name="connsiteY5669" fmla="*/ 3114294 h 5790485"/>
              <a:gd name="connsiteX5670" fmla="*/ 11347608 w 13261896"/>
              <a:gd name="connsiteY5670" fmla="*/ 3085719 h 5790485"/>
              <a:gd name="connsiteX5671" fmla="*/ 11352371 w 13261896"/>
              <a:gd name="connsiteY5671" fmla="*/ 3119057 h 5790485"/>
              <a:gd name="connsiteX5672" fmla="*/ 11623786 w 13261896"/>
              <a:gd name="connsiteY5672" fmla="*/ 3100007 h 5790485"/>
              <a:gd name="connsiteX5673" fmla="*/ 11633311 w 13261896"/>
              <a:gd name="connsiteY5673" fmla="*/ 3128582 h 5790485"/>
              <a:gd name="connsiteX5674" fmla="*/ 11590448 w 13261896"/>
              <a:gd name="connsiteY5674" fmla="*/ 3138107 h 5790485"/>
              <a:gd name="connsiteX5675" fmla="*/ 11552348 w 13261896"/>
              <a:gd name="connsiteY5675" fmla="*/ 3104769 h 5790485"/>
              <a:gd name="connsiteX5676" fmla="*/ 11557111 w 13261896"/>
              <a:gd name="connsiteY5676" fmla="*/ 3080957 h 5790485"/>
              <a:gd name="connsiteX5677" fmla="*/ 11623786 w 13261896"/>
              <a:gd name="connsiteY5677" fmla="*/ 3100007 h 5790485"/>
              <a:gd name="connsiteX5678" fmla="*/ 11533298 w 13261896"/>
              <a:gd name="connsiteY5678" fmla="*/ 3085719 h 5790485"/>
              <a:gd name="connsiteX5679" fmla="*/ 11571398 w 13261896"/>
              <a:gd name="connsiteY5679" fmla="*/ 3147632 h 5790485"/>
              <a:gd name="connsiteX5680" fmla="*/ 11566636 w 13261896"/>
              <a:gd name="connsiteY5680" fmla="*/ 3171444 h 5790485"/>
              <a:gd name="connsiteX5681" fmla="*/ 11509486 w 13261896"/>
              <a:gd name="connsiteY5681" fmla="*/ 3123819 h 5790485"/>
              <a:gd name="connsiteX5682" fmla="*/ 11523773 w 13261896"/>
              <a:gd name="connsiteY5682" fmla="*/ 3080957 h 5790485"/>
              <a:gd name="connsiteX5683" fmla="*/ 11533298 w 13261896"/>
              <a:gd name="connsiteY5683" fmla="*/ 3085719 h 5790485"/>
              <a:gd name="connsiteX5684" fmla="*/ 11395233 w 13261896"/>
              <a:gd name="connsiteY5684" fmla="*/ 3080957 h 5790485"/>
              <a:gd name="connsiteX5685" fmla="*/ 11409521 w 13261896"/>
              <a:gd name="connsiteY5685" fmla="*/ 3109532 h 5790485"/>
              <a:gd name="connsiteX5686" fmla="*/ 11399996 w 13261896"/>
              <a:gd name="connsiteY5686" fmla="*/ 3133344 h 5790485"/>
              <a:gd name="connsiteX5687" fmla="*/ 11385708 w 13261896"/>
              <a:gd name="connsiteY5687" fmla="*/ 3133344 h 5790485"/>
              <a:gd name="connsiteX5688" fmla="*/ 11361896 w 13261896"/>
              <a:gd name="connsiteY5688" fmla="*/ 3100007 h 5790485"/>
              <a:gd name="connsiteX5689" fmla="*/ 11399996 w 13261896"/>
              <a:gd name="connsiteY5689" fmla="*/ 3061907 h 5790485"/>
              <a:gd name="connsiteX5690" fmla="*/ 11395233 w 13261896"/>
              <a:gd name="connsiteY5690" fmla="*/ 3080957 h 5790485"/>
              <a:gd name="connsiteX5691" fmla="*/ 11647598 w 13261896"/>
              <a:gd name="connsiteY5691" fmla="*/ 3057144 h 5790485"/>
              <a:gd name="connsiteX5692" fmla="*/ 11661886 w 13261896"/>
              <a:gd name="connsiteY5692" fmla="*/ 3071432 h 5790485"/>
              <a:gd name="connsiteX5693" fmla="*/ 11614261 w 13261896"/>
              <a:gd name="connsiteY5693" fmla="*/ 3090482 h 5790485"/>
              <a:gd name="connsiteX5694" fmla="*/ 11576161 w 13261896"/>
              <a:gd name="connsiteY5694" fmla="*/ 3066669 h 5790485"/>
              <a:gd name="connsiteX5695" fmla="*/ 11576161 w 13261896"/>
              <a:gd name="connsiteY5695" fmla="*/ 3052382 h 5790485"/>
              <a:gd name="connsiteX5696" fmla="*/ 11585686 w 13261896"/>
              <a:gd name="connsiteY5696" fmla="*/ 3047619 h 5790485"/>
              <a:gd name="connsiteX5697" fmla="*/ 11647598 w 13261896"/>
              <a:gd name="connsiteY5697" fmla="*/ 3057144 h 5790485"/>
              <a:gd name="connsiteX5698" fmla="*/ 11466671 w 13261896"/>
              <a:gd name="connsiteY5698" fmla="*/ 3085719 h 5790485"/>
              <a:gd name="connsiteX5699" fmla="*/ 11447621 w 13261896"/>
              <a:gd name="connsiteY5699" fmla="*/ 3114294 h 5790485"/>
              <a:gd name="connsiteX5700" fmla="*/ 11433333 w 13261896"/>
              <a:gd name="connsiteY5700" fmla="*/ 3114294 h 5790485"/>
              <a:gd name="connsiteX5701" fmla="*/ 11409521 w 13261896"/>
              <a:gd name="connsiteY5701" fmla="*/ 3080957 h 5790485"/>
              <a:gd name="connsiteX5702" fmla="*/ 11452383 w 13261896"/>
              <a:gd name="connsiteY5702" fmla="*/ 3042857 h 5790485"/>
              <a:gd name="connsiteX5703" fmla="*/ 11466671 w 13261896"/>
              <a:gd name="connsiteY5703" fmla="*/ 3085719 h 5790485"/>
              <a:gd name="connsiteX5704" fmla="*/ 11509486 w 13261896"/>
              <a:gd name="connsiteY5704" fmla="*/ 3080957 h 5790485"/>
              <a:gd name="connsiteX5705" fmla="*/ 11504723 w 13261896"/>
              <a:gd name="connsiteY5705" fmla="*/ 3090482 h 5790485"/>
              <a:gd name="connsiteX5706" fmla="*/ 11466671 w 13261896"/>
              <a:gd name="connsiteY5706" fmla="*/ 3052382 h 5790485"/>
              <a:gd name="connsiteX5707" fmla="*/ 11495198 w 13261896"/>
              <a:gd name="connsiteY5707" fmla="*/ 3028569 h 5790485"/>
              <a:gd name="connsiteX5708" fmla="*/ 11509486 w 13261896"/>
              <a:gd name="connsiteY5708" fmla="*/ 3080957 h 5790485"/>
              <a:gd name="connsiteX5709" fmla="*/ 11885675 w 13261896"/>
              <a:gd name="connsiteY5709" fmla="*/ 3200019 h 5790485"/>
              <a:gd name="connsiteX5710" fmla="*/ 11871388 w 13261896"/>
              <a:gd name="connsiteY5710" fmla="*/ 3200019 h 5790485"/>
              <a:gd name="connsiteX5711" fmla="*/ 11871388 w 13261896"/>
              <a:gd name="connsiteY5711" fmla="*/ 3100007 h 5790485"/>
              <a:gd name="connsiteX5712" fmla="*/ 11885675 w 13261896"/>
              <a:gd name="connsiteY5712" fmla="*/ 3023807 h 5790485"/>
              <a:gd name="connsiteX5713" fmla="*/ 11885675 w 13261896"/>
              <a:gd name="connsiteY5713" fmla="*/ 3200019 h 5790485"/>
              <a:gd name="connsiteX5714" fmla="*/ 11699986 w 13261896"/>
              <a:gd name="connsiteY5714" fmla="*/ 3076194 h 5790485"/>
              <a:gd name="connsiteX5715" fmla="*/ 11661886 w 13261896"/>
              <a:gd name="connsiteY5715" fmla="*/ 3052382 h 5790485"/>
              <a:gd name="connsiteX5716" fmla="*/ 11733323 w 13261896"/>
              <a:gd name="connsiteY5716" fmla="*/ 3023807 h 5790485"/>
              <a:gd name="connsiteX5717" fmla="*/ 11699986 w 13261896"/>
              <a:gd name="connsiteY5717" fmla="*/ 3076194 h 5790485"/>
              <a:gd name="connsiteX5718" fmla="*/ 11566636 w 13261896"/>
              <a:gd name="connsiteY5718" fmla="*/ 3066669 h 5790485"/>
              <a:gd name="connsiteX5719" fmla="*/ 11542823 w 13261896"/>
              <a:gd name="connsiteY5719" fmla="*/ 3071432 h 5790485"/>
              <a:gd name="connsiteX5720" fmla="*/ 11509486 w 13261896"/>
              <a:gd name="connsiteY5720" fmla="*/ 3052382 h 5790485"/>
              <a:gd name="connsiteX5721" fmla="*/ 11514248 w 13261896"/>
              <a:gd name="connsiteY5721" fmla="*/ 3019044 h 5790485"/>
              <a:gd name="connsiteX5722" fmla="*/ 11566636 w 13261896"/>
              <a:gd name="connsiteY5722" fmla="*/ 3066669 h 5790485"/>
              <a:gd name="connsiteX5723" fmla="*/ 11571398 w 13261896"/>
              <a:gd name="connsiteY5723" fmla="*/ 3014282 h 5790485"/>
              <a:gd name="connsiteX5724" fmla="*/ 11580923 w 13261896"/>
              <a:gd name="connsiteY5724" fmla="*/ 3038094 h 5790485"/>
              <a:gd name="connsiteX5725" fmla="*/ 11561873 w 13261896"/>
              <a:gd name="connsiteY5725" fmla="*/ 3042857 h 5790485"/>
              <a:gd name="connsiteX5726" fmla="*/ 11528536 w 13261896"/>
              <a:gd name="connsiteY5726" fmla="*/ 3009567 h 5790485"/>
              <a:gd name="connsiteX5727" fmla="*/ 11571398 w 13261896"/>
              <a:gd name="connsiteY5727" fmla="*/ 3014282 h 5790485"/>
              <a:gd name="connsiteX5728" fmla="*/ 11299983 w 13261896"/>
              <a:gd name="connsiteY5728" fmla="*/ 3009567 h 5790485"/>
              <a:gd name="connsiteX5729" fmla="*/ 11290458 w 13261896"/>
              <a:gd name="connsiteY5729" fmla="*/ 3033332 h 5790485"/>
              <a:gd name="connsiteX5730" fmla="*/ 11304746 w 13261896"/>
              <a:gd name="connsiteY5730" fmla="*/ 3033332 h 5790485"/>
              <a:gd name="connsiteX5731" fmla="*/ 11285696 w 13261896"/>
              <a:gd name="connsiteY5731" fmla="*/ 3033332 h 5790485"/>
              <a:gd name="connsiteX5732" fmla="*/ 11285696 w 13261896"/>
              <a:gd name="connsiteY5732" fmla="*/ 3009567 h 5790485"/>
              <a:gd name="connsiteX5733" fmla="*/ 11299983 w 13261896"/>
              <a:gd name="connsiteY5733" fmla="*/ 3009567 h 5790485"/>
              <a:gd name="connsiteX5734" fmla="*/ 11628548 w 13261896"/>
              <a:gd name="connsiteY5734" fmla="*/ 3019044 h 5790485"/>
              <a:gd name="connsiteX5735" fmla="*/ 11661886 w 13261896"/>
              <a:gd name="connsiteY5735" fmla="*/ 3009567 h 5790485"/>
              <a:gd name="connsiteX5736" fmla="*/ 11676173 w 13261896"/>
              <a:gd name="connsiteY5736" fmla="*/ 3023807 h 5790485"/>
              <a:gd name="connsiteX5737" fmla="*/ 11623786 w 13261896"/>
              <a:gd name="connsiteY5737" fmla="*/ 3047619 h 5790485"/>
              <a:gd name="connsiteX5738" fmla="*/ 11585686 w 13261896"/>
              <a:gd name="connsiteY5738" fmla="*/ 3009567 h 5790485"/>
              <a:gd name="connsiteX5739" fmla="*/ 11595211 w 13261896"/>
              <a:gd name="connsiteY5739" fmla="*/ 3000042 h 5790485"/>
              <a:gd name="connsiteX5740" fmla="*/ 11628548 w 13261896"/>
              <a:gd name="connsiteY5740" fmla="*/ 3019044 h 5790485"/>
              <a:gd name="connsiteX5741" fmla="*/ 11319033 w 13261896"/>
              <a:gd name="connsiteY5741" fmla="*/ 3009567 h 5790485"/>
              <a:gd name="connsiteX5742" fmla="*/ 11309508 w 13261896"/>
              <a:gd name="connsiteY5742" fmla="*/ 3028569 h 5790485"/>
              <a:gd name="connsiteX5743" fmla="*/ 11314271 w 13261896"/>
              <a:gd name="connsiteY5743" fmla="*/ 3014282 h 5790485"/>
              <a:gd name="connsiteX5744" fmla="*/ 11295221 w 13261896"/>
              <a:gd name="connsiteY5744" fmla="*/ 2995279 h 5790485"/>
              <a:gd name="connsiteX5745" fmla="*/ 11271408 w 13261896"/>
              <a:gd name="connsiteY5745" fmla="*/ 3014282 h 5790485"/>
              <a:gd name="connsiteX5746" fmla="*/ 11295221 w 13261896"/>
              <a:gd name="connsiteY5746" fmla="*/ 2990517 h 5790485"/>
              <a:gd name="connsiteX5747" fmla="*/ 11319033 w 13261896"/>
              <a:gd name="connsiteY5747" fmla="*/ 3009567 h 5790485"/>
              <a:gd name="connsiteX5748" fmla="*/ 11366658 w 13261896"/>
              <a:gd name="connsiteY5748" fmla="*/ 2980992 h 5790485"/>
              <a:gd name="connsiteX5749" fmla="*/ 11371421 w 13261896"/>
              <a:gd name="connsiteY5749" fmla="*/ 2995279 h 5790485"/>
              <a:gd name="connsiteX5750" fmla="*/ 11361896 w 13261896"/>
              <a:gd name="connsiteY5750" fmla="*/ 3014282 h 5790485"/>
              <a:gd name="connsiteX5751" fmla="*/ 11342846 w 13261896"/>
              <a:gd name="connsiteY5751" fmla="*/ 3009567 h 5790485"/>
              <a:gd name="connsiteX5752" fmla="*/ 11366658 w 13261896"/>
              <a:gd name="connsiteY5752" fmla="*/ 3000042 h 5790485"/>
              <a:gd name="connsiteX5753" fmla="*/ 11347608 w 13261896"/>
              <a:gd name="connsiteY5753" fmla="*/ 2985754 h 5790485"/>
              <a:gd name="connsiteX5754" fmla="*/ 11328558 w 13261896"/>
              <a:gd name="connsiteY5754" fmla="*/ 2995279 h 5790485"/>
              <a:gd name="connsiteX5755" fmla="*/ 11338083 w 13261896"/>
              <a:gd name="connsiteY5755" fmla="*/ 2980992 h 5790485"/>
              <a:gd name="connsiteX5756" fmla="*/ 11366658 w 13261896"/>
              <a:gd name="connsiteY5756" fmla="*/ 2980992 h 5790485"/>
              <a:gd name="connsiteX5757" fmla="*/ 11557111 w 13261896"/>
              <a:gd name="connsiteY5757" fmla="*/ 3004804 h 5790485"/>
              <a:gd name="connsiteX5758" fmla="*/ 11538061 w 13261896"/>
              <a:gd name="connsiteY5758" fmla="*/ 2995279 h 5790485"/>
              <a:gd name="connsiteX5759" fmla="*/ 11542823 w 13261896"/>
              <a:gd name="connsiteY5759" fmla="*/ 2980992 h 5790485"/>
              <a:gd name="connsiteX5760" fmla="*/ 11595211 w 13261896"/>
              <a:gd name="connsiteY5760" fmla="*/ 2976229 h 5790485"/>
              <a:gd name="connsiteX5761" fmla="*/ 11557111 w 13261896"/>
              <a:gd name="connsiteY5761" fmla="*/ 3004804 h 5790485"/>
              <a:gd name="connsiteX5762" fmla="*/ 11728561 w 13261896"/>
              <a:gd name="connsiteY5762" fmla="*/ 2990517 h 5790485"/>
              <a:gd name="connsiteX5763" fmla="*/ 11699986 w 13261896"/>
              <a:gd name="connsiteY5763" fmla="*/ 3019044 h 5790485"/>
              <a:gd name="connsiteX5764" fmla="*/ 11671411 w 13261896"/>
              <a:gd name="connsiteY5764" fmla="*/ 3000042 h 5790485"/>
              <a:gd name="connsiteX5765" fmla="*/ 11723798 w 13261896"/>
              <a:gd name="connsiteY5765" fmla="*/ 2971467 h 5790485"/>
              <a:gd name="connsiteX5766" fmla="*/ 11728561 w 13261896"/>
              <a:gd name="connsiteY5766" fmla="*/ 2990517 h 5790485"/>
              <a:gd name="connsiteX5767" fmla="*/ 11528536 w 13261896"/>
              <a:gd name="connsiteY5767" fmla="*/ 2985754 h 5790485"/>
              <a:gd name="connsiteX5768" fmla="*/ 11452383 w 13261896"/>
              <a:gd name="connsiteY5768" fmla="*/ 3028569 h 5790485"/>
              <a:gd name="connsiteX5769" fmla="*/ 11157109 w 13261896"/>
              <a:gd name="connsiteY5769" fmla="*/ 3204782 h 5790485"/>
              <a:gd name="connsiteX5770" fmla="*/ 11166634 w 13261896"/>
              <a:gd name="connsiteY5770" fmla="*/ 3076194 h 5790485"/>
              <a:gd name="connsiteX5771" fmla="*/ 11214259 w 13261896"/>
              <a:gd name="connsiteY5771" fmla="*/ 3119057 h 5790485"/>
              <a:gd name="connsiteX5772" fmla="*/ 11352371 w 13261896"/>
              <a:gd name="connsiteY5772" fmla="*/ 3047619 h 5790485"/>
              <a:gd name="connsiteX5773" fmla="*/ 11395233 w 13261896"/>
              <a:gd name="connsiteY5773" fmla="*/ 3033332 h 5790485"/>
              <a:gd name="connsiteX5774" fmla="*/ 11419046 w 13261896"/>
              <a:gd name="connsiteY5774" fmla="*/ 3014282 h 5790485"/>
              <a:gd name="connsiteX5775" fmla="*/ 11457146 w 13261896"/>
              <a:gd name="connsiteY5775" fmla="*/ 3009567 h 5790485"/>
              <a:gd name="connsiteX5776" fmla="*/ 11499961 w 13261896"/>
              <a:gd name="connsiteY5776" fmla="*/ 2976229 h 5790485"/>
              <a:gd name="connsiteX5777" fmla="*/ 11519011 w 13261896"/>
              <a:gd name="connsiteY5777" fmla="*/ 2971467 h 5790485"/>
              <a:gd name="connsiteX5778" fmla="*/ 11528536 w 13261896"/>
              <a:gd name="connsiteY5778" fmla="*/ 2985754 h 5790485"/>
              <a:gd name="connsiteX5779" fmla="*/ 11671411 w 13261896"/>
              <a:gd name="connsiteY5779" fmla="*/ 2976229 h 5790485"/>
              <a:gd name="connsiteX5780" fmla="*/ 11628548 w 13261896"/>
              <a:gd name="connsiteY5780" fmla="*/ 3004804 h 5790485"/>
              <a:gd name="connsiteX5781" fmla="*/ 11604736 w 13261896"/>
              <a:gd name="connsiteY5781" fmla="*/ 2995279 h 5790485"/>
              <a:gd name="connsiteX5782" fmla="*/ 11652361 w 13261896"/>
              <a:gd name="connsiteY5782" fmla="*/ 2966704 h 5790485"/>
              <a:gd name="connsiteX5783" fmla="*/ 11671411 w 13261896"/>
              <a:gd name="connsiteY5783" fmla="*/ 2976229 h 5790485"/>
              <a:gd name="connsiteX5784" fmla="*/ 11890438 w 13261896"/>
              <a:gd name="connsiteY5784" fmla="*/ 2990517 h 5790485"/>
              <a:gd name="connsiteX5785" fmla="*/ 11871388 w 13261896"/>
              <a:gd name="connsiteY5785" fmla="*/ 3023807 h 5790485"/>
              <a:gd name="connsiteX5786" fmla="*/ 11885675 w 13261896"/>
              <a:gd name="connsiteY5786" fmla="*/ 2961942 h 5790485"/>
              <a:gd name="connsiteX5787" fmla="*/ 11890438 w 13261896"/>
              <a:gd name="connsiteY5787" fmla="*/ 2990517 h 5790485"/>
              <a:gd name="connsiteX5788" fmla="*/ 11861911 w 13261896"/>
              <a:gd name="connsiteY5788" fmla="*/ 3166682 h 5790485"/>
              <a:gd name="connsiteX5789" fmla="*/ 11842861 w 13261896"/>
              <a:gd name="connsiteY5789" fmla="*/ 3171444 h 5790485"/>
              <a:gd name="connsiteX5790" fmla="*/ 11823811 w 13261896"/>
              <a:gd name="connsiteY5790" fmla="*/ 3066669 h 5790485"/>
              <a:gd name="connsiteX5791" fmla="*/ 11847623 w 13261896"/>
              <a:gd name="connsiteY5791" fmla="*/ 3076194 h 5790485"/>
              <a:gd name="connsiteX5792" fmla="*/ 11857148 w 13261896"/>
              <a:gd name="connsiteY5792" fmla="*/ 3057144 h 5790485"/>
              <a:gd name="connsiteX5793" fmla="*/ 11847623 w 13261896"/>
              <a:gd name="connsiteY5793" fmla="*/ 3023807 h 5790485"/>
              <a:gd name="connsiteX5794" fmla="*/ 11857148 w 13261896"/>
              <a:gd name="connsiteY5794" fmla="*/ 2957179 h 5790485"/>
              <a:gd name="connsiteX5795" fmla="*/ 11861911 w 13261896"/>
              <a:gd name="connsiteY5795" fmla="*/ 3166682 h 5790485"/>
              <a:gd name="connsiteX5796" fmla="*/ 11599973 w 13261896"/>
              <a:gd name="connsiteY5796" fmla="*/ 2947654 h 5790485"/>
              <a:gd name="connsiteX5797" fmla="*/ 11557111 w 13261896"/>
              <a:gd name="connsiteY5797" fmla="*/ 2971467 h 5790485"/>
              <a:gd name="connsiteX5798" fmla="*/ 11523773 w 13261896"/>
              <a:gd name="connsiteY5798" fmla="*/ 2947654 h 5790485"/>
              <a:gd name="connsiteX5799" fmla="*/ 11552348 w 13261896"/>
              <a:gd name="connsiteY5799" fmla="*/ 2938129 h 5790485"/>
              <a:gd name="connsiteX5800" fmla="*/ 11599973 w 13261896"/>
              <a:gd name="connsiteY5800" fmla="*/ 2947654 h 5790485"/>
              <a:gd name="connsiteX5801" fmla="*/ 11285696 w 13261896"/>
              <a:gd name="connsiteY5801" fmla="*/ 2938129 h 5790485"/>
              <a:gd name="connsiteX5802" fmla="*/ 11366658 w 13261896"/>
              <a:gd name="connsiteY5802" fmla="*/ 2947654 h 5790485"/>
              <a:gd name="connsiteX5803" fmla="*/ 11471433 w 13261896"/>
              <a:gd name="connsiteY5803" fmla="*/ 2933367 h 5790485"/>
              <a:gd name="connsiteX5804" fmla="*/ 11514248 w 13261896"/>
              <a:gd name="connsiteY5804" fmla="*/ 2961942 h 5790485"/>
              <a:gd name="connsiteX5805" fmla="*/ 11461908 w 13261896"/>
              <a:gd name="connsiteY5805" fmla="*/ 2990517 h 5790485"/>
              <a:gd name="connsiteX5806" fmla="*/ 11414283 w 13261896"/>
              <a:gd name="connsiteY5806" fmla="*/ 2995279 h 5790485"/>
              <a:gd name="connsiteX5807" fmla="*/ 11390471 w 13261896"/>
              <a:gd name="connsiteY5807" fmla="*/ 3014282 h 5790485"/>
              <a:gd name="connsiteX5808" fmla="*/ 11352371 w 13261896"/>
              <a:gd name="connsiteY5808" fmla="*/ 3028569 h 5790485"/>
              <a:gd name="connsiteX5809" fmla="*/ 11290458 w 13261896"/>
              <a:gd name="connsiteY5809" fmla="*/ 3066669 h 5790485"/>
              <a:gd name="connsiteX5810" fmla="*/ 11266646 w 13261896"/>
              <a:gd name="connsiteY5810" fmla="*/ 3071432 h 5790485"/>
              <a:gd name="connsiteX5811" fmla="*/ 11214259 w 13261896"/>
              <a:gd name="connsiteY5811" fmla="*/ 3095244 h 5790485"/>
              <a:gd name="connsiteX5812" fmla="*/ 11166634 w 13261896"/>
              <a:gd name="connsiteY5812" fmla="*/ 3038094 h 5790485"/>
              <a:gd name="connsiteX5813" fmla="*/ 11209496 w 13261896"/>
              <a:gd name="connsiteY5813" fmla="*/ 3071432 h 5790485"/>
              <a:gd name="connsiteX5814" fmla="*/ 11266646 w 13261896"/>
              <a:gd name="connsiteY5814" fmla="*/ 3028569 h 5790485"/>
              <a:gd name="connsiteX5815" fmla="*/ 11295221 w 13261896"/>
              <a:gd name="connsiteY5815" fmla="*/ 3047619 h 5790485"/>
              <a:gd name="connsiteX5816" fmla="*/ 11333321 w 13261896"/>
              <a:gd name="connsiteY5816" fmla="*/ 3019044 h 5790485"/>
              <a:gd name="connsiteX5817" fmla="*/ 11352371 w 13261896"/>
              <a:gd name="connsiteY5817" fmla="*/ 3028569 h 5790485"/>
              <a:gd name="connsiteX5818" fmla="*/ 11385708 w 13261896"/>
              <a:gd name="connsiteY5818" fmla="*/ 2995279 h 5790485"/>
              <a:gd name="connsiteX5819" fmla="*/ 11347608 w 13261896"/>
              <a:gd name="connsiteY5819" fmla="*/ 2966704 h 5790485"/>
              <a:gd name="connsiteX5820" fmla="*/ 11266646 w 13261896"/>
              <a:gd name="connsiteY5820" fmla="*/ 2985754 h 5790485"/>
              <a:gd name="connsiteX5821" fmla="*/ 11223784 w 13261896"/>
              <a:gd name="connsiteY5821" fmla="*/ 2957179 h 5790485"/>
              <a:gd name="connsiteX5822" fmla="*/ 11180921 w 13261896"/>
              <a:gd name="connsiteY5822" fmla="*/ 3004804 h 5790485"/>
              <a:gd name="connsiteX5823" fmla="*/ 11209496 w 13261896"/>
              <a:gd name="connsiteY5823" fmla="*/ 3042857 h 5790485"/>
              <a:gd name="connsiteX5824" fmla="*/ 11252359 w 13261896"/>
              <a:gd name="connsiteY5824" fmla="*/ 3004804 h 5790485"/>
              <a:gd name="connsiteX5825" fmla="*/ 11233309 w 13261896"/>
              <a:gd name="connsiteY5825" fmla="*/ 2980992 h 5790485"/>
              <a:gd name="connsiteX5826" fmla="*/ 11214259 w 13261896"/>
              <a:gd name="connsiteY5826" fmla="*/ 2980992 h 5790485"/>
              <a:gd name="connsiteX5827" fmla="*/ 11209496 w 13261896"/>
              <a:gd name="connsiteY5827" fmla="*/ 2995279 h 5790485"/>
              <a:gd name="connsiteX5828" fmla="*/ 11233309 w 13261896"/>
              <a:gd name="connsiteY5828" fmla="*/ 2995279 h 5790485"/>
              <a:gd name="connsiteX5829" fmla="*/ 11238071 w 13261896"/>
              <a:gd name="connsiteY5829" fmla="*/ 3004804 h 5790485"/>
              <a:gd name="connsiteX5830" fmla="*/ 11214259 w 13261896"/>
              <a:gd name="connsiteY5830" fmla="*/ 3028569 h 5790485"/>
              <a:gd name="connsiteX5831" fmla="*/ 11195209 w 13261896"/>
              <a:gd name="connsiteY5831" fmla="*/ 3004804 h 5790485"/>
              <a:gd name="connsiteX5832" fmla="*/ 11223784 w 13261896"/>
              <a:gd name="connsiteY5832" fmla="*/ 2966704 h 5790485"/>
              <a:gd name="connsiteX5833" fmla="*/ 11257121 w 13261896"/>
              <a:gd name="connsiteY5833" fmla="*/ 3009567 h 5790485"/>
              <a:gd name="connsiteX5834" fmla="*/ 11209496 w 13261896"/>
              <a:gd name="connsiteY5834" fmla="*/ 3057144 h 5790485"/>
              <a:gd name="connsiteX5835" fmla="*/ 11176159 w 13261896"/>
              <a:gd name="connsiteY5835" fmla="*/ 3000042 h 5790485"/>
              <a:gd name="connsiteX5836" fmla="*/ 11257121 w 13261896"/>
              <a:gd name="connsiteY5836" fmla="*/ 2928604 h 5790485"/>
              <a:gd name="connsiteX5837" fmla="*/ 11285696 w 13261896"/>
              <a:gd name="connsiteY5837" fmla="*/ 2938129 h 5790485"/>
              <a:gd name="connsiteX5838" fmla="*/ 11661886 w 13261896"/>
              <a:gd name="connsiteY5838" fmla="*/ 2928604 h 5790485"/>
              <a:gd name="connsiteX5839" fmla="*/ 11623786 w 13261896"/>
              <a:gd name="connsiteY5839" fmla="*/ 2966704 h 5790485"/>
              <a:gd name="connsiteX5840" fmla="*/ 11599973 w 13261896"/>
              <a:gd name="connsiteY5840" fmla="*/ 2966704 h 5790485"/>
              <a:gd name="connsiteX5841" fmla="*/ 11647598 w 13261896"/>
              <a:gd name="connsiteY5841" fmla="*/ 2923842 h 5790485"/>
              <a:gd name="connsiteX5842" fmla="*/ 11661886 w 13261896"/>
              <a:gd name="connsiteY5842" fmla="*/ 2928604 h 5790485"/>
              <a:gd name="connsiteX5843" fmla="*/ 11719036 w 13261896"/>
              <a:gd name="connsiteY5843" fmla="*/ 2947654 h 5790485"/>
              <a:gd name="connsiteX5844" fmla="*/ 11695223 w 13261896"/>
              <a:gd name="connsiteY5844" fmla="*/ 2971467 h 5790485"/>
              <a:gd name="connsiteX5845" fmla="*/ 11661886 w 13261896"/>
              <a:gd name="connsiteY5845" fmla="*/ 2952417 h 5790485"/>
              <a:gd name="connsiteX5846" fmla="*/ 11676173 w 13261896"/>
              <a:gd name="connsiteY5846" fmla="*/ 2928604 h 5790485"/>
              <a:gd name="connsiteX5847" fmla="*/ 11704748 w 13261896"/>
              <a:gd name="connsiteY5847" fmla="*/ 2919079 h 5790485"/>
              <a:gd name="connsiteX5848" fmla="*/ 11719036 w 13261896"/>
              <a:gd name="connsiteY5848" fmla="*/ 2947654 h 5790485"/>
              <a:gd name="connsiteX5849" fmla="*/ 11857148 w 13261896"/>
              <a:gd name="connsiteY5849" fmla="*/ 2928604 h 5790485"/>
              <a:gd name="connsiteX5850" fmla="*/ 11833336 w 13261896"/>
              <a:gd name="connsiteY5850" fmla="*/ 2909554 h 5790485"/>
              <a:gd name="connsiteX5851" fmla="*/ 11861911 w 13261896"/>
              <a:gd name="connsiteY5851" fmla="*/ 2900029 h 5790485"/>
              <a:gd name="connsiteX5852" fmla="*/ 11857148 w 13261896"/>
              <a:gd name="connsiteY5852" fmla="*/ 2928604 h 5790485"/>
              <a:gd name="connsiteX5853" fmla="*/ 11885675 w 13261896"/>
              <a:gd name="connsiteY5853" fmla="*/ 2952417 h 5790485"/>
              <a:gd name="connsiteX5854" fmla="*/ 11871388 w 13261896"/>
              <a:gd name="connsiteY5854" fmla="*/ 2961942 h 5790485"/>
              <a:gd name="connsiteX5855" fmla="*/ 11885675 w 13261896"/>
              <a:gd name="connsiteY5855" fmla="*/ 2885742 h 5790485"/>
              <a:gd name="connsiteX5856" fmla="*/ 11885675 w 13261896"/>
              <a:gd name="connsiteY5856" fmla="*/ 2952417 h 5790485"/>
              <a:gd name="connsiteX5857" fmla="*/ 11799998 w 13261896"/>
              <a:gd name="connsiteY5857" fmla="*/ 2914317 h 5790485"/>
              <a:gd name="connsiteX5858" fmla="*/ 11847623 w 13261896"/>
              <a:gd name="connsiteY5858" fmla="*/ 2933367 h 5790485"/>
              <a:gd name="connsiteX5859" fmla="*/ 11833336 w 13261896"/>
              <a:gd name="connsiteY5859" fmla="*/ 2990517 h 5790485"/>
              <a:gd name="connsiteX5860" fmla="*/ 11842861 w 13261896"/>
              <a:gd name="connsiteY5860" fmla="*/ 3061907 h 5790485"/>
              <a:gd name="connsiteX5861" fmla="*/ 11823811 w 13261896"/>
              <a:gd name="connsiteY5861" fmla="*/ 3042857 h 5790485"/>
              <a:gd name="connsiteX5862" fmla="*/ 11814286 w 13261896"/>
              <a:gd name="connsiteY5862" fmla="*/ 3076194 h 5790485"/>
              <a:gd name="connsiteX5863" fmla="*/ 11828573 w 13261896"/>
              <a:gd name="connsiteY5863" fmla="*/ 3166682 h 5790485"/>
              <a:gd name="connsiteX5864" fmla="*/ 11799998 w 13261896"/>
              <a:gd name="connsiteY5864" fmla="*/ 3223832 h 5790485"/>
              <a:gd name="connsiteX5865" fmla="*/ 11790473 w 13261896"/>
              <a:gd name="connsiteY5865" fmla="*/ 3204782 h 5790485"/>
              <a:gd name="connsiteX5866" fmla="*/ 11747611 w 13261896"/>
              <a:gd name="connsiteY5866" fmla="*/ 3242882 h 5790485"/>
              <a:gd name="connsiteX5867" fmla="*/ 11747611 w 13261896"/>
              <a:gd name="connsiteY5867" fmla="*/ 3219069 h 5790485"/>
              <a:gd name="connsiteX5868" fmla="*/ 11738086 w 13261896"/>
              <a:gd name="connsiteY5868" fmla="*/ 3214307 h 5790485"/>
              <a:gd name="connsiteX5869" fmla="*/ 11699986 w 13261896"/>
              <a:gd name="connsiteY5869" fmla="*/ 3242882 h 5790485"/>
              <a:gd name="connsiteX5870" fmla="*/ 11714273 w 13261896"/>
              <a:gd name="connsiteY5870" fmla="*/ 3185732 h 5790485"/>
              <a:gd name="connsiteX5871" fmla="*/ 11738086 w 13261896"/>
              <a:gd name="connsiteY5871" fmla="*/ 3204782 h 5790485"/>
              <a:gd name="connsiteX5872" fmla="*/ 11742848 w 13261896"/>
              <a:gd name="connsiteY5872" fmla="*/ 3161919 h 5790485"/>
              <a:gd name="connsiteX5873" fmla="*/ 11757136 w 13261896"/>
              <a:gd name="connsiteY5873" fmla="*/ 3171444 h 5790485"/>
              <a:gd name="connsiteX5874" fmla="*/ 11766661 w 13261896"/>
              <a:gd name="connsiteY5874" fmla="*/ 3076194 h 5790485"/>
              <a:gd name="connsiteX5875" fmla="*/ 11790473 w 13261896"/>
              <a:gd name="connsiteY5875" fmla="*/ 3080957 h 5790485"/>
              <a:gd name="connsiteX5876" fmla="*/ 11790473 w 13261896"/>
              <a:gd name="connsiteY5876" fmla="*/ 3038094 h 5790485"/>
              <a:gd name="connsiteX5877" fmla="*/ 11771423 w 13261896"/>
              <a:gd name="connsiteY5877" fmla="*/ 3009567 h 5790485"/>
              <a:gd name="connsiteX5878" fmla="*/ 11790473 w 13261896"/>
              <a:gd name="connsiteY5878" fmla="*/ 3009567 h 5790485"/>
              <a:gd name="connsiteX5879" fmla="*/ 11795236 w 13261896"/>
              <a:gd name="connsiteY5879" fmla="*/ 2995279 h 5790485"/>
              <a:gd name="connsiteX5880" fmla="*/ 11747611 w 13261896"/>
              <a:gd name="connsiteY5880" fmla="*/ 2928604 h 5790485"/>
              <a:gd name="connsiteX5881" fmla="*/ 11766661 w 13261896"/>
              <a:gd name="connsiteY5881" fmla="*/ 2923842 h 5790485"/>
              <a:gd name="connsiteX5882" fmla="*/ 11766661 w 13261896"/>
              <a:gd name="connsiteY5882" fmla="*/ 2900029 h 5790485"/>
              <a:gd name="connsiteX5883" fmla="*/ 11742848 w 13261896"/>
              <a:gd name="connsiteY5883" fmla="*/ 2866692 h 5790485"/>
              <a:gd name="connsiteX5884" fmla="*/ 11799998 w 13261896"/>
              <a:gd name="connsiteY5884" fmla="*/ 2914317 h 5790485"/>
              <a:gd name="connsiteX5885" fmla="*/ 11247596 w 13261896"/>
              <a:gd name="connsiteY5885" fmla="*/ 2919079 h 5790485"/>
              <a:gd name="connsiteX5886" fmla="*/ 11166634 w 13261896"/>
              <a:gd name="connsiteY5886" fmla="*/ 2966704 h 5790485"/>
              <a:gd name="connsiteX5887" fmla="*/ 11161871 w 13261896"/>
              <a:gd name="connsiteY5887" fmla="*/ 2866692 h 5790485"/>
              <a:gd name="connsiteX5888" fmla="*/ 11247596 w 13261896"/>
              <a:gd name="connsiteY5888" fmla="*/ 2919079 h 5790485"/>
              <a:gd name="connsiteX5889" fmla="*/ 11704748 w 13261896"/>
              <a:gd name="connsiteY5889" fmla="*/ 2904792 h 5790485"/>
              <a:gd name="connsiteX5890" fmla="*/ 11685698 w 13261896"/>
              <a:gd name="connsiteY5890" fmla="*/ 2914317 h 5790485"/>
              <a:gd name="connsiteX5891" fmla="*/ 11657123 w 13261896"/>
              <a:gd name="connsiteY5891" fmla="*/ 2914317 h 5790485"/>
              <a:gd name="connsiteX5892" fmla="*/ 11676173 w 13261896"/>
              <a:gd name="connsiteY5892" fmla="*/ 2847642 h 5790485"/>
              <a:gd name="connsiteX5893" fmla="*/ 11704748 w 13261896"/>
              <a:gd name="connsiteY5893" fmla="*/ 2904792 h 5790485"/>
              <a:gd name="connsiteX5894" fmla="*/ 11342846 w 13261896"/>
              <a:gd name="connsiteY5894" fmla="*/ 2861929 h 5790485"/>
              <a:gd name="connsiteX5895" fmla="*/ 11314271 w 13261896"/>
              <a:gd name="connsiteY5895" fmla="*/ 2861929 h 5790485"/>
              <a:gd name="connsiteX5896" fmla="*/ 11304746 w 13261896"/>
              <a:gd name="connsiteY5896" fmla="*/ 2852404 h 5790485"/>
              <a:gd name="connsiteX5897" fmla="*/ 11304746 w 13261896"/>
              <a:gd name="connsiteY5897" fmla="*/ 2833354 h 5790485"/>
              <a:gd name="connsiteX5898" fmla="*/ 11323796 w 13261896"/>
              <a:gd name="connsiteY5898" fmla="*/ 2842879 h 5790485"/>
              <a:gd name="connsiteX5899" fmla="*/ 11342846 w 13261896"/>
              <a:gd name="connsiteY5899" fmla="*/ 2823829 h 5790485"/>
              <a:gd name="connsiteX5900" fmla="*/ 11342846 w 13261896"/>
              <a:gd name="connsiteY5900" fmla="*/ 2861929 h 5790485"/>
              <a:gd name="connsiteX5901" fmla="*/ 11757136 w 13261896"/>
              <a:gd name="connsiteY5901" fmla="*/ 2800017 h 5790485"/>
              <a:gd name="connsiteX5902" fmla="*/ 11747611 w 13261896"/>
              <a:gd name="connsiteY5902" fmla="*/ 2819067 h 5790485"/>
              <a:gd name="connsiteX5903" fmla="*/ 11723798 w 13261896"/>
              <a:gd name="connsiteY5903" fmla="*/ 2800017 h 5790485"/>
              <a:gd name="connsiteX5904" fmla="*/ 11757136 w 13261896"/>
              <a:gd name="connsiteY5904" fmla="*/ 2800017 h 5790485"/>
              <a:gd name="connsiteX5905" fmla="*/ 11742848 w 13261896"/>
              <a:gd name="connsiteY5905" fmla="*/ 2847642 h 5790485"/>
              <a:gd name="connsiteX5906" fmla="*/ 11723798 w 13261896"/>
              <a:gd name="connsiteY5906" fmla="*/ 2866692 h 5790485"/>
              <a:gd name="connsiteX5907" fmla="*/ 11752373 w 13261896"/>
              <a:gd name="connsiteY5907" fmla="*/ 2904792 h 5790485"/>
              <a:gd name="connsiteX5908" fmla="*/ 11738086 w 13261896"/>
              <a:gd name="connsiteY5908" fmla="*/ 2928604 h 5790485"/>
              <a:gd name="connsiteX5909" fmla="*/ 11780948 w 13261896"/>
              <a:gd name="connsiteY5909" fmla="*/ 2995279 h 5790485"/>
              <a:gd name="connsiteX5910" fmla="*/ 11761898 w 13261896"/>
              <a:gd name="connsiteY5910" fmla="*/ 2995279 h 5790485"/>
              <a:gd name="connsiteX5911" fmla="*/ 11757136 w 13261896"/>
              <a:gd name="connsiteY5911" fmla="*/ 3004804 h 5790485"/>
              <a:gd name="connsiteX5912" fmla="*/ 11776186 w 13261896"/>
              <a:gd name="connsiteY5912" fmla="*/ 3042857 h 5790485"/>
              <a:gd name="connsiteX5913" fmla="*/ 11752373 w 13261896"/>
              <a:gd name="connsiteY5913" fmla="*/ 3071432 h 5790485"/>
              <a:gd name="connsiteX5914" fmla="*/ 11752373 w 13261896"/>
              <a:gd name="connsiteY5914" fmla="*/ 3138107 h 5790485"/>
              <a:gd name="connsiteX5915" fmla="*/ 11733323 w 13261896"/>
              <a:gd name="connsiteY5915" fmla="*/ 3133344 h 5790485"/>
              <a:gd name="connsiteX5916" fmla="*/ 11728561 w 13261896"/>
              <a:gd name="connsiteY5916" fmla="*/ 3180969 h 5790485"/>
              <a:gd name="connsiteX5917" fmla="*/ 11709511 w 13261896"/>
              <a:gd name="connsiteY5917" fmla="*/ 3166682 h 5790485"/>
              <a:gd name="connsiteX5918" fmla="*/ 11680936 w 13261896"/>
              <a:gd name="connsiteY5918" fmla="*/ 3242882 h 5790485"/>
              <a:gd name="connsiteX5919" fmla="*/ 11652361 w 13261896"/>
              <a:gd name="connsiteY5919" fmla="*/ 3223832 h 5790485"/>
              <a:gd name="connsiteX5920" fmla="*/ 11623786 w 13261896"/>
              <a:gd name="connsiteY5920" fmla="*/ 3252407 h 5790485"/>
              <a:gd name="connsiteX5921" fmla="*/ 11604736 w 13261896"/>
              <a:gd name="connsiteY5921" fmla="*/ 3238119 h 5790485"/>
              <a:gd name="connsiteX5922" fmla="*/ 11542823 w 13261896"/>
              <a:gd name="connsiteY5922" fmla="*/ 3300032 h 5790485"/>
              <a:gd name="connsiteX5923" fmla="*/ 11542823 w 13261896"/>
              <a:gd name="connsiteY5923" fmla="*/ 3276219 h 5790485"/>
              <a:gd name="connsiteX5924" fmla="*/ 11528536 w 13261896"/>
              <a:gd name="connsiteY5924" fmla="*/ 3271457 h 5790485"/>
              <a:gd name="connsiteX5925" fmla="*/ 11490436 w 13261896"/>
              <a:gd name="connsiteY5925" fmla="*/ 3304794 h 5790485"/>
              <a:gd name="connsiteX5926" fmla="*/ 11476196 w 13261896"/>
              <a:gd name="connsiteY5926" fmla="*/ 3280982 h 5790485"/>
              <a:gd name="connsiteX5927" fmla="*/ 11404758 w 13261896"/>
              <a:gd name="connsiteY5927" fmla="*/ 3352419 h 5790485"/>
              <a:gd name="connsiteX5928" fmla="*/ 11380946 w 13261896"/>
              <a:gd name="connsiteY5928" fmla="*/ 3352419 h 5790485"/>
              <a:gd name="connsiteX5929" fmla="*/ 11390471 w 13261896"/>
              <a:gd name="connsiteY5929" fmla="*/ 3328607 h 5790485"/>
              <a:gd name="connsiteX5930" fmla="*/ 11376183 w 13261896"/>
              <a:gd name="connsiteY5930" fmla="*/ 3323844 h 5790485"/>
              <a:gd name="connsiteX5931" fmla="*/ 11338083 w 13261896"/>
              <a:gd name="connsiteY5931" fmla="*/ 3361944 h 5790485"/>
              <a:gd name="connsiteX5932" fmla="*/ 11314271 w 13261896"/>
              <a:gd name="connsiteY5932" fmla="*/ 3342894 h 5790485"/>
              <a:gd name="connsiteX5933" fmla="*/ 11295221 w 13261896"/>
              <a:gd name="connsiteY5933" fmla="*/ 3361944 h 5790485"/>
              <a:gd name="connsiteX5934" fmla="*/ 11309508 w 13261896"/>
              <a:gd name="connsiteY5934" fmla="*/ 3385757 h 5790485"/>
              <a:gd name="connsiteX5935" fmla="*/ 11280933 w 13261896"/>
              <a:gd name="connsiteY5935" fmla="*/ 3414284 h 5790485"/>
              <a:gd name="connsiteX5936" fmla="*/ 11299983 w 13261896"/>
              <a:gd name="connsiteY5936" fmla="*/ 3433334 h 5790485"/>
              <a:gd name="connsiteX5937" fmla="*/ 11352371 w 13261896"/>
              <a:gd name="connsiteY5937" fmla="*/ 3414284 h 5790485"/>
              <a:gd name="connsiteX5938" fmla="*/ 11366658 w 13261896"/>
              <a:gd name="connsiteY5938" fmla="*/ 3438097 h 5790485"/>
              <a:gd name="connsiteX5939" fmla="*/ 11423808 w 13261896"/>
              <a:gd name="connsiteY5939" fmla="*/ 3380994 h 5790485"/>
              <a:gd name="connsiteX5940" fmla="*/ 11423808 w 13261896"/>
              <a:gd name="connsiteY5940" fmla="*/ 3404759 h 5790485"/>
              <a:gd name="connsiteX5941" fmla="*/ 11438096 w 13261896"/>
              <a:gd name="connsiteY5941" fmla="*/ 3409522 h 5790485"/>
              <a:gd name="connsiteX5942" fmla="*/ 11495198 w 13261896"/>
              <a:gd name="connsiteY5942" fmla="*/ 3352419 h 5790485"/>
              <a:gd name="connsiteX5943" fmla="*/ 11519011 w 13261896"/>
              <a:gd name="connsiteY5943" fmla="*/ 3371469 h 5790485"/>
              <a:gd name="connsiteX5944" fmla="*/ 11314271 w 13261896"/>
              <a:gd name="connsiteY5944" fmla="*/ 3457147 h 5790485"/>
              <a:gd name="connsiteX5945" fmla="*/ 11271408 w 13261896"/>
              <a:gd name="connsiteY5945" fmla="*/ 3395234 h 5790485"/>
              <a:gd name="connsiteX5946" fmla="*/ 11742848 w 13261896"/>
              <a:gd name="connsiteY5946" fmla="*/ 3019044 h 5790485"/>
              <a:gd name="connsiteX5947" fmla="*/ 11676173 w 13261896"/>
              <a:gd name="connsiteY5947" fmla="*/ 2819067 h 5790485"/>
              <a:gd name="connsiteX5948" fmla="*/ 11690461 w 13261896"/>
              <a:gd name="connsiteY5948" fmla="*/ 2790492 h 5790485"/>
              <a:gd name="connsiteX5949" fmla="*/ 11742848 w 13261896"/>
              <a:gd name="connsiteY5949" fmla="*/ 2847642 h 5790485"/>
              <a:gd name="connsiteX5950" fmla="*/ 11852386 w 13261896"/>
              <a:gd name="connsiteY5950" fmla="*/ 2804779 h 5790485"/>
              <a:gd name="connsiteX5951" fmla="*/ 11828573 w 13261896"/>
              <a:gd name="connsiteY5951" fmla="*/ 2790492 h 5790485"/>
              <a:gd name="connsiteX5952" fmla="*/ 11847623 w 13261896"/>
              <a:gd name="connsiteY5952" fmla="*/ 2780967 h 5790485"/>
              <a:gd name="connsiteX5953" fmla="*/ 11852386 w 13261896"/>
              <a:gd name="connsiteY5953" fmla="*/ 2804779 h 5790485"/>
              <a:gd name="connsiteX5954" fmla="*/ 11204734 w 13261896"/>
              <a:gd name="connsiteY5954" fmla="*/ 2790492 h 5790485"/>
              <a:gd name="connsiteX5955" fmla="*/ 11257121 w 13261896"/>
              <a:gd name="connsiteY5955" fmla="*/ 2809542 h 5790485"/>
              <a:gd name="connsiteX5956" fmla="*/ 11209496 w 13261896"/>
              <a:gd name="connsiteY5956" fmla="*/ 2819067 h 5790485"/>
              <a:gd name="connsiteX5957" fmla="*/ 11161871 w 13261896"/>
              <a:gd name="connsiteY5957" fmla="*/ 2804779 h 5790485"/>
              <a:gd name="connsiteX5958" fmla="*/ 11166634 w 13261896"/>
              <a:gd name="connsiteY5958" fmla="*/ 2771442 h 5790485"/>
              <a:gd name="connsiteX5959" fmla="*/ 11204734 w 13261896"/>
              <a:gd name="connsiteY5959" fmla="*/ 2790492 h 5790485"/>
              <a:gd name="connsiteX5960" fmla="*/ 11799998 w 13261896"/>
              <a:gd name="connsiteY5960" fmla="*/ 2685717 h 5790485"/>
              <a:gd name="connsiteX5961" fmla="*/ 11852386 w 13261896"/>
              <a:gd name="connsiteY5961" fmla="*/ 2738104 h 5790485"/>
              <a:gd name="connsiteX5962" fmla="*/ 11819048 w 13261896"/>
              <a:gd name="connsiteY5962" fmla="*/ 2776204 h 5790485"/>
              <a:gd name="connsiteX5963" fmla="*/ 11790473 w 13261896"/>
              <a:gd name="connsiteY5963" fmla="*/ 2747629 h 5790485"/>
              <a:gd name="connsiteX5964" fmla="*/ 11814286 w 13261896"/>
              <a:gd name="connsiteY5964" fmla="*/ 2719054 h 5790485"/>
              <a:gd name="connsiteX5965" fmla="*/ 11833336 w 13261896"/>
              <a:gd name="connsiteY5965" fmla="*/ 2728579 h 5790485"/>
              <a:gd name="connsiteX5966" fmla="*/ 11833336 w 13261896"/>
              <a:gd name="connsiteY5966" fmla="*/ 2747629 h 5790485"/>
              <a:gd name="connsiteX5967" fmla="*/ 11814286 w 13261896"/>
              <a:gd name="connsiteY5967" fmla="*/ 2752392 h 5790485"/>
              <a:gd name="connsiteX5968" fmla="*/ 11819048 w 13261896"/>
              <a:gd name="connsiteY5968" fmla="*/ 2738104 h 5790485"/>
              <a:gd name="connsiteX5969" fmla="*/ 11804761 w 13261896"/>
              <a:gd name="connsiteY5969" fmla="*/ 2733342 h 5790485"/>
              <a:gd name="connsiteX5970" fmla="*/ 11799998 w 13261896"/>
              <a:gd name="connsiteY5970" fmla="*/ 2747629 h 5790485"/>
              <a:gd name="connsiteX5971" fmla="*/ 11819048 w 13261896"/>
              <a:gd name="connsiteY5971" fmla="*/ 2766679 h 5790485"/>
              <a:gd name="connsiteX5972" fmla="*/ 11847623 w 13261896"/>
              <a:gd name="connsiteY5972" fmla="*/ 2738104 h 5790485"/>
              <a:gd name="connsiteX5973" fmla="*/ 11814286 w 13261896"/>
              <a:gd name="connsiteY5973" fmla="*/ 2704767 h 5790485"/>
              <a:gd name="connsiteX5974" fmla="*/ 11785711 w 13261896"/>
              <a:gd name="connsiteY5974" fmla="*/ 2723817 h 5790485"/>
              <a:gd name="connsiteX5975" fmla="*/ 11747611 w 13261896"/>
              <a:gd name="connsiteY5975" fmla="*/ 2704767 h 5790485"/>
              <a:gd name="connsiteX5976" fmla="*/ 11714273 w 13261896"/>
              <a:gd name="connsiteY5976" fmla="*/ 2733342 h 5790485"/>
              <a:gd name="connsiteX5977" fmla="*/ 11738086 w 13261896"/>
              <a:gd name="connsiteY5977" fmla="*/ 2766679 h 5790485"/>
              <a:gd name="connsiteX5978" fmla="*/ 11761898 w 13261896"/>
              <a:gd name="connsiteY5978" fmla="*/ 2752392 h 5790485"/>
              <a:gd name="connsiteX5979" fmla="*/ 11761898 w 13261896"/>
              <a:gd name="connsiteY5979" fmla="*/ 2738104 h 5790485"/>
              <a:gd name="connsiteX5980" fmla="*/ 11747611 w 13261896"/>
              <a:gd name="connsiteY5980" fmla="*/ 2728579 h 5790485"/>
              <a:gd name="connsiteX5981" fmla="*/ 11747611 w 13261896"/>
              <a:gd name="connsiteY5981" fmla="*/ 2752392 h 5790485"/>
              <a:gd name="connsiteX5982" fmla="*/ 11728561 w 13261896"/>
              <a:gd name="connsiteY5982" fmla="*/ 2752392 h 5790485"/>
              <a:gd name="connsiteX5983" fmla="*/ 11723798 w 13261896"/>
              <a:gd name="connsiteY5983" fmla="*/ 2733342 h 5790485"/>
              <a:gd name="connsiteX5984" fmla="*/ 11747611 w 13261896"/>
              <a:gd name="connsiteY5984" fmla="*/ 2719054 h 5790485"/>
              <a:gd name="connsiteX5985" fmla="*/ 11776186 w 13261896"/>
              <a:gd name="connsiteY5985" fmla="*/ 2747629 h 5790485"/>
              <a:gd name="connsiteX5986" fmla="*/ 11738086 w 13261896"/>
              <a:gd name="connsiteY5986" fmla="*/ 2780967 h 5790485"/>
              <a:gd name="connsiteX5987" fmla="*/ 11699986 w 13261896"/>
              <a:gd name="connsiteY5987" fmla="*/ 2761917 h 5790485"/>
              <a:gd name="connsiteX5988" fmla="*/ 11704748 w 13261896"/>
              <a:gd name="connsiteY5988" fmla="*/ 2733342 h 5790485"/>
              <a:gd name="connsiteX5989" fmla="*/ 11709511 w 13261896"/>
              <a:gd name="connsiteY5989" fmla="*/ 2695242 h 5790485"/>
              <a:gd name="connsiteX5990" fmla="*/ 11771423 w 13261896"/>
              <a:gd name="connsiteY5990" fmla="*/ 2671429 h 5790485"/>
              <a:gd name="connsiteX5991" fmla="*/ 11799998 w 13261896"/>
              <a:gd name="connsiteY5991" fmla="*/ 2685717 h 5790485"/>
              <a:gd name="connsiteX5992" fmla="*/ 11633311 w 13261896"/>
              <a:gd name="connsiteY5992" fmla="*/ 2766679 h 5790485"/>
              <a:gd name="connsiteX5993" fmla="*/ 11652361 w 13261896"/>
              <a:gd name="connsiteY5993" fmla="*/ 2638092 h 5790485"/>
              <a:gd name="connsiteX5994" fmla="*/ 11633311 w 13261896"/>
              <a:gd name="connsiteY5994" fmla="*/ 2766679 h 5790485"/>
              <a:gd name="connsiteX5995" fmla="*/ 11599973 w 13261896"/>
              <a:gd name="connsiteY5995" fmla="*/ 2666667 h 5790485"/>
              <a:gd name="connsiteX5996" fmla="*/ 11552348 w 13261896"/>
              <a:gd name="connsiteY5996" fmla="*/ 2776204 h 5790485"/>
              <a:gd name="connsiteX5997" fmla="*/ 11599973 w 13261896"/>
              <a:gd name="connsiteY5997" fmla="*/ 2633329 h 5790485"/>
              <a:gd name="connsiteX5998" fmla="*/ 11599973 w 13261896"/>
              <a:gd name="connsiteY5998" fmla="*/ 2666667 h 5790485"/>
              <a:gd name="connsiteX5999" fmla="*/ 11152346 w 13261896"/>
              <a:gd name="connsiteY5999" fmla="*/ 2652379 h 5790485"/>
              <a:gd name="connsiteX6000" fmla="*/ 11152346 w 13261896"/>
              <a:gd name="connsiteY6000" fmla="*/ 2633329 h 5790485"/>
              <a:gd name="connsiteX6001" fmla="*/ 11152346 w 13261896"/>
              <a:gd name="connsiteY6001" fmla="*/ 2652379 h 5790485"/>
              <a:gd name="connsiteX6002" fmla="*/ 11847623 w 13261896"/>
              <a:gd name="connsiteY6002" fmla="*/ 2533364 h 5790485"/>
              <a:gd name="connsiteX6003" fmla="*/ 11852386 w 13261896"/>
              <a:gd name="connsiteY6003" fmla="*/ 2547652 h 5790485"/>
              <a:gd name="connsiteX6004" fmla="*/ 11842861 w 13261896"/>
              <a:gd name="connsiteY6004" fmla="*/ 2580989 h 5790485"/>
              <a:gd name="connsiteX6005" fmla="*/ 11847623 w 13261896"/>
              <a:gd name="connsiteY6005" fmla="*/ 2600039 h 5790485"/>
              <a:gd name="connsiteX6006" fmla="*/ 11866625 w 13261896"/>
              <a:gd name="connsiteY6006" fmla="*/ 2576227 h 5790485"/>
              <a:gd name="connsiteX6007" fmla="*/ 11880913 w 13261896"/>
              <a:gd name="connsiteY6007" fmla="*/ 2852404 h 5790485"/>
              <a:gd name="connsiteX6008" fmla="*/ 11823811 w 13261896"/>
              <a:gd name="connsiteY6008" fmla="*/ 2895267 h 5790485"/>
              <a:gd name="connsiteX6009" fmla="*/ 11757136 w 13261896"/>
              <a:gd name="connsiteY6009" fmla="*/ 2838117 h 5790485"/>
              <a:gd name="connsiteX6010" fmla="*/ 11795236 w 13261896"/>
              <a:gd name="connsiteY6010" fmla="*/ 2800017 h 5790485"/>
              <a:gd name="connsiteX6011" fmla="*/ 11847623 w 13261896"/>
              <a:gd name="connsiteY6011" fmla="*/ 2838117 h 5790485"/>
              <a:gd name="connsiteX6012" fmla="*/ 11823811 w 13261896"/>
              <a:gd name="connsiteY6012" fmla="*/ 2857167 h 5790485"/>
              <a:gd name="connsiteX6013" fmla="*/ 11799998 w 13261896"/>
              <a:gd name="connsiteY6013" fmla="*/ 2842879 h 5790485"/>
              <a:gd name="connsiteX6014" fmla="*/ 11819048 w 13261896"/>
              <a:gd name="connsiteY6014" fmla="*/ 2823829 h 5790485"/>
              <a:gd name="connsiteX6015" fmla="*/ 11804761 w 13261896"/>
              <a:gd name="connsiteY6015" fmla="*/ 2819067 h 5790485"/>
              <a:gd name="connsiteX6016" fmla="*/ 11785711 w 13261896"/>
              <a:gd name="connsiteY6016" fmla="*/ 2838117 h 5790485"/>
              <a:gd name="connsiteX6017" fmla="*/ 11823811 w 13261896"/>
              <a:gd name="connsiteY6017" fmla="*/ 2866692 h 5790485"/>
              <a:gd name="connsiteX6018" fmla="*/ 11847623 w 13261896"/>
              <a:gd name="connsiteY6018" fmla="*/ 2857167 h 5790485"/>
              <a:gd name="connsiteX6019" fmla="*/ 11857148 w 13261896"/>
              <a:gd name="connsiteY6019" fmla="*/ 2876217 h 5790485"/>
              <a:gd name="connsiteX6020" fmla="*/ 11871388 w 13261896"/>
              <a:gd name="connsiteY6020" fmla="*/ 2833354 h 5790485"/>
              <a:gd name="connsiteX6021" fmla="*/ 11861911 w 13261896"/>
              <a:gd name="connsiteY6021" fmla="*/ 2771442 h 5790485"/>
              <a:gd name="connsiteX6022" fmla="*/ 11866625 w 13261896"/>
              <a:gd name="connsiteY6022" fmla="*/ 2742867 h 5790485"/>
              <a:gd name="connsiteX6023" fmla="*/ 11809523 w 13261896"/>
              <a:gd name="connsiteY6023" fmla="*/ 2676192 h 5790485"/>
              <a:gd name="connsiteX6024" fmla="*/ 11771423 w 13261896"/>
              <a:gd name="connsiteY6024" fmla="*/ 2657142 h 5790485"/>
              <a:gd name="connsiteX6025" fmla="*/ 11704748 w 13261896"/>
              <a:gd name="connsiteY6025" fmla="*/ 2685717 h 5790485"/>
              <a:gd name="connsiteX6026" fmla="*/ 11704748 w 13261896"/>
              <a:gd name="connsiteY6026" fmla="*/ 2657142 h 5790485"/>
              <a:gd name="connsiteX6027" fmla="*/ 11766661 w 13261896"/>
              <a:gd name="connsiteY6027" fmla="*/ 2642854 h 5790485"/>
              <a:gd name="connsiteX6028" fmla="*/ 11766661 w 13261896"/>
              <a:gd name="connsiteY6028" fmla="*/ 2628614 h 5790485"/>
              <a:gd name="connsiteX6029" fmla="*/ 11742848 w 13261896"/>
              <a:gd name="connsiteY6029" fmla="*/ 2628614 h 5790485"/>
              <a:gd name="connsiteX6030" fmla="*/ 11809523 w 13261896"/>
              <a:gd name="connsiteY6030" fmla="*/ 2519077 h 5790485"/>
              <a:gd name="connsiteX6031" fmla="*/ 11847623 w 13261896"/>
              <a:gd name="connsiteY6031" fmla="*/ 2533364 h 5790485"/>
              <a:gd name="connsiteX6032" fmla="*/ 11733323 w 13261896"/>
              <a:gd name="connsiteY6032" fmla="*/ 2500027 h 5790485"/>
              <a:gd name="connsiteX6033" fmla="*/ 11685698 w 13261896"/>
              <a:gd name="connsiteY6033" fmla="*/ 2561939 h 5790485"/>
              <a:gd name="connsiteX6034" fmla="*/ 11661886 w 13261896"/>
              <a:gd name="connsiteY6034" fmla="*/ 2471452 h 5790485"/>
              <a:gd name="connsiteX6035" fmla="*/ 11733323 w 13261896"/>
              <a:gd name="connsiteY6035" fmla="*/ 2500027 h 5790485"/>
              <a:gd name="connsiteX6036" fmla="*/ 11866625 w 13261896"/>
              <a:gd name="connsiteY6036" fmla="*/ 2500027 h 5790485"/>
              <a:gd name="connsiteX6037" fmla="*/ 11833336 w 13261896"/>
              <a:gd name="connsiteY6037" fmla="*/ 2509552 h 5790485"/>
              <a:gd name="connsiteX6038" fmla="*/ 11785711 w 13261896"/>
              <a:gd name="connsiteY6038" fmla="*/ 2485739 h 5790485"/>
              <a:gd name="connsiteX6039" fmla="*/ 11809523 w 13261896"/>
              <a:gd name="connsiteY6039" fmla="*/ 2452402 h 5790485"/>
              <a:gd name="connsiteX6040" fmla="*/ 11819048 w 13261896"/>
              <a:gd name="connsiteY6040" fmla="*/ 2400014 h 5790485"/>
              <a:gd name="connsiteX6041" fmla="*/ 11866625 w 13261896"/>
              <a:gd name="connsiteY6041" fmla="*/ 2500027 h 5790485"/>
              <a:gd name="connsiteX6042" fmla="*/ 11790473 w 13261896"/>
              <a:gd name="connsiteY6042" fmla="*/ 2342864 h 5790485"/>
              <a:gd name="connsiteX6043" fmla="*/ 11776186 w 13261896"/>
              <a:gd name="connsiteY6043" fmla="*/ 2328577 h 5790485"/>
              <a:gd name="connsiteX6044" fmla="*/ 11776186 w 13261896"/>
              <a:gd name="connsiteY6044" fmla="*/ 2309527 h 5790485"/>
              <a:gd name="connsiteX6045" fmla="*/ 11790473 w 13261896"/>
              <a:gd name="connsiteY6045" fmla="*/ 2342864 h 5790485"/>
              <a:gd name="connsiteX6046" fmla="*/ 11766661 w 13261896"/>
              <a:gd name="connsiteY6046" fmla="*/ 2338102 h 5790485"/>
              <a:gd name="connsiteX6047" fmla="*/ 11799998 w 13261896"/>
              <a:gd name="connsiteY6047" fmla="*/ 2352389 h 5790485"/>
              <a:gd name="connsiteX6048" fmla="*/ 11804761 w 13261896"/>
              <a:gd name="connsiteY6048" fmla="*/ 2385727 h 5790485"/>
              <a:gd name="connsiteX6049" fmla="*/ 11747611 w 13261896"/>
              <a:gd name="connsiteY6049" fmla="*/ 2328577 h 5790485"/>
              <a:gd name="connsiteX6050" fmla="*/ 11761898 w 13261896"/>
              <a:gd name="connsiteY6050" fmla="*/ 2285714 h 5790485"/>
              <a:gd name="connsiteX6051" fmla="*/ 11766661 w 13261896"/>
              <a:gd name="connsiteY6051" fmla="*/ 2338102 h 5790485"/>
              <a:gd name="connsiteX6052" fmla="*/ 11047619 w 13261896"/>
              <a:gd name="connsiteY6052" fmla="*/ 2276189 h 5790485"/>
              <a:gd name="connsiteX6053" fmla="*/ 11085719 w 13261896"/>
              <a:gd name="connsiteY6053" fmla="*/ 2357152 h 5790485"/>
              <a:gd name="connsiteX6054" fmla="*/ 11028569 w 13261896"/>
              <a:gd name="connsiteY6054" fmla="*/ 2276189 h 5790485"/>
              <a:gd name="connsiteX6055" fmla="*/ 11047619 w 13261896"/>
              <a:gd name="connsiteY6055" fmla="*/ 2276189 h 5790485"/>
              <a:gd name="connsiteX6056" fmla="*/ 11123771 w 13261896"/>
              <a:gd name="connsiteY6056" fmla="*/ 2352389 h 5790485"/>
              <a:gd name="connsiteX6057" fmla="*/ 11114246 w 13261896"/>
              <a:gd name="connsiteY6057" fmla="*/ 2357152 h 5790485"/>
              <a:gd name="connsiteX6058" fmla="*/ 11057144 w 13261896"/>
              <a:gd name="connsiteY6058" fmla="*/ 2276189 h 5790485"/>
              <a:gd name="connsiteX6059" fmla="*/ 11076194 w 13261896"/>
              <a:gd name="connsiteY6059" fmla="*/ 2261902 h 5790485"/>
              <a:gd name="connsiteX6060" fmla="*/ 11123771 w 13261896"/>
              <a:gd name="connsiteY6060" fmla="*/ 2352389 h 5790485"/>
              <a:gd name="connsiteX6061" fmla="*/ 10999994 w 13261896"/>
              <a:gd name="connsiteY6061" fmla="*/ 2342864 h 5790485"/>
              <a:gd name="connsiteX6062" fmla="*/ 10990469 w 13261896"/>
              <a:gd name="connsiteY6062" fmla="*/ 2338102 h 5790485"/>
              <a:gd name="connsiteX6063" fmla="*/ 10957131 w 13261896"/>
              <a:gd name="connsiteY6063" fmla="*/ 2300002 h 5790485"/>
              <a:gd name="connsiteX6064" fmla="*/ 10952369 w 13261896"/>
              <a:gd name="connsiteY6064" fmla="*/ 2300002 h 5790485"/>
              <a:gd name="connsiteX6065" fmla="*/ 10961894 w 13261896"/>
              <a:gd name="connsiteY6065" fmla="*/ 2328577 h 5790485"/>
              <a:gd name="connsiteX6066" fmla="*/ 10923794 w 13261896"/>
              <a:gd name="connsiteY6066" fmla="*/ 2290477 h 5790485"/>
              <a:gd name="connsiteX6067" fmla="*/ 10966656 w 13261896"/>
              <a:gd name="connsiteY6067" fmla="*/ 2261902 h 5790485"/>
              <a:gd name="connsiteX6068" fmla="*/ 10999994 w 13261896"/>
              <a:gd name="connsiteY6068" fmla="*/ 2342864 h 5790485"/>
              <a:gd name="connsiteX6069" fmla="*/ 11728561 w 13261896"/>
              <a:gd name="connsiteY6069" fmla="*/ 2319052 h 5790485"/>
              <a:gd name="connsiteX6070" fmla="*/ 11671411 w 13261896"/>
              <a:gd name="connsiteY6070" fmla="*/ 2357152 h 5790485"/>
              <a:gd name="connsiteX6071" fmla="*/ 11623786 w 13261896"/>
              <a:gd name="connsiteY6071" fmla="*/ 2323814 h 5790485"/>
              <a:gd name="connsiteX6072" fmla="*/ 11652361 w 13261896"/>
              <a:gd name="connsiteY6072" fmla="*/ 2295239 h 5790485"/>
              <a:gd name="connsiteX6073" fmla="*/ 11671411 w 13261896"/>
              <a:gd name="connsiteY6073" fmla="*/ 2304764 h 5790485"/>
              <a:gd name="connsiteX6074" fmla="*/ 11671411 w 13261896"/>
              <a:gd name="connsiteY6074" fmla="*/ 2323814 h 5790485"/>
              <a:gd name="connsiteX6075" fmla="*/ 11657123 w 13261896"/>
              <a:gd name="connsiteY6075" fmla="*/ 2328577 h 5790485"/>
              <a:gd name="connsiteX6076" fmla="*/ 11652361 w 13261896"/>
              <a:gd name="connsiteY6076" fmla="*/ 2309527 h 5790485"/>
              <a:gd name="connsiteX6077" fmla="*/ 11638073 w 13261896"/>
              <a:gd name="connsiteY6077" fmla="*/ 2304764 h 5790485"/>
              <a:gd name="connsiteX6078" fmla="*/ 11633311 w 13261896"/>
              <a:gd name="connsiteY6078" fmla="*/ 2319052 h 5790485"/>
              <a:gd name="connsiteX6079" fmla="*/ 11657123 w 13261896"/>
              <a:gd name="connsiteY6079" fmla="*/ 2338102 h 5790485"/>
              <a:gd name="connsiteX6080" fmla="*/ 11685698 w 13261896"/>
              <a:gd name="connsiteY6080" fmla="*/ 2314289 h 5790485"/>
              <a:gd name="connsiteX6081" fmla="*/ 11652361 w 13261896"/>
              <a:gd name="connsiteY6081" fmla="*/ 2280952 h 5790485"/>
              <a:gd name="connsiteX6082" fmla="*/ 11609498 w 13261896"/>
              <a:gd name="connsiteY6082" fmla="*/ 2323814 h 5790485"/>
              <a:gd name="connsiteX6083" fmla="*/ 11666648 w 13261896"/>
              <a:gd name="connsiteY6083" fmla="*/ 2371439 h 5790485"/>
              <a:gd name="connsiteX6084" fmla="*/ 11733323 w 13261896"/>
              <a:gd name="connsiteY6084" fmla="*/ 2352389 h 5790485"/>
              <a:gd name="connsiteX6085" fmla="*/ 11761898 w 13261896"/>
              <a:gd name="connsiteY6085" fmla="*/ 2380964 h 5790485"/>
              <a:gd name="connsiteX6086" fmla="*/ 11799998 w 13261896"/>
              <a:gd name="connsiteY6086" fmla="*/ 2400014 h 5790485"/>
              <a:gd name="connsiteX6087" fmla="*/ 11809523 w 13261896"/>
              <a:gd name="connsiteY6087" fmla="*/ 2419064 h 5790485"/>
              <a:gd name="connsiteX6088" fmla="*/ 11719036 w 13261896"/>
              <a:gd name="connsiteY6088" fmla="*/ 2490502 h 5790485"/>
              <a:gd name="connsiteX6089" fmla="*/ 11661886 w 13261896"/>
              <a:gd name="connsiteY6089" fmla="*/ 2433352 h 5790485"/>
              <a:gd name="connsiteX6090" fmla="*/ 11719036 w 13261896"/>
              <a:gd name="connsiteY6090" fmla="*/ 2400014 h 5790485"/>
              <a:gd name="connsiteX6091" fmla="*/ 11766661 w 13261896"/>
              <a:gd name="connsiteY6091" fmla="*/ 2428589 h 5790485"/>
              <a:gd name="connsiteX6092" fmla="*/ 11738086 w 13261896"/>
              <a:gd name="connsiteY6092" fmla="*/ 2461927 h 5790485"/>
              <a:gd name="connsiteX6093" fmla="*/ 11695223 w 13261896"/>
              <a:gd name="connsiteY6093" fmla="*/ 2433352 h 5790485"/>
              <a:gd name="connsiteX6094" fmla="*/ 11719036 w 13261896"/>
              <a:gd name="connsiteY6094" fmla="*/ 2423827 h 5790485"/>
              <a:gd name="connsiteX6095" fmla="*/ 11738086 w 13261896"/>
              <a:gd name="connsiteY6095" fmla="*/ 2442877 h 5790485"/>
              <a:gd name="connsiteX6096" fmla="*/ 11752373 w 13261896"/>
              <a:gd name="connsiteY6096" fmla="*/ 2428589 h 5790485"/>
              <a:gd name="connsiteX6097" fmla="*/ 11719036 w 13261896"/>
              <a:gd name="connsiteY6097" fmla="*/ 2409539 h 5790485"/>
              <a:gd name="connsiteX6098" fmla="*/ 11685698 w 13261896"/>
              <a:gd name="connsiteY6098" fmla="*/ 2433352 h 5790485"/>
              <a:gd name="connsiteX6099" fmla="*/ 11738086 w 13261896"/>
              <a:gd name="connsiteY6099" fmla="*/ 2476214 h 5790485"/>
              <a:gd name="connsiteX6100" fmla="*/ 11780948 w 13261896"/>
              <a:gd name="connsiteY6100" fmla="*/ 2428589 h 5790485"/>
              <a:gd name="connsiteX6101" fmla="*/ 11719036 w 13261896"/>
              <a:gd name="connsiteY6101" fmla="*/ 2385727 h 5790485"/>
              <a:gd name="connsiteX6102" fmla="*/ 11652361 w 13261896"/>
              <a:gd name="connsiteY6102" fmla="*/ 2452402 h 5790485"/>
              <a:gd name="connsiteX6103" fmla="*/ 11585686 w 13261896"/>
              <a:gd name="connsiteY6103" fmla="*/ 2323814 h 5790485"/>
              <a:gd name="connsiteX6104" fmla="*/ 11666648 w 13261896"/>
              <a:gd name="connsiteY6104" fmla="*/ 2257139 h 5790485"/>
              <a:gd name="connsiteX6105" fmla="*/ 11728561 w 13261896"/>
              <a:gd name="connsiteY6105" fmla="*/ 2319052 h 5790485"/>
              <a:gd name="connsiteX6106" fmla="*/ 11538061 w 13261896"/>
              <a:gd name="connsiteY6106" fmla="*/ 2295239 h 5790485"/>
              <a:gd name="connsiteX6107" fmla="*/ 11585686 w 13261896"/>
              <a:gd name="connsiteY6107" fmla="*/ 2285714 h 5790485"/>
              <a:gd name="connsiteX6108" fmla="*/ 11580923 w 13261896"/>
              <a:gd name="connsiteY6108" fmla="*/ 2352389 h 5790485"/>
              <a:gd name="connsiteX6109" fmla="*/ 11476196 w 13261896"/>
              <a:gd name="connsiteY6109" fmla="*/ 2257139 h 5790485"/>
              <a:gd name="connsiteX6110" fmla="*/ 11538061 w 13261896"/>
              <a:gd name="connsiteY6110" fmla="*/ 2295239 h 5790485"/>
              <a:gd name="connsiteX6111" fmla="*/ 11033331 w 13261896"/>
              <a:gd name="connsiteY6111" fmla="*/ 2357152 h 5790485"/>
              <a:gd name="connsiteX6112" fmla="*/ 10980944 w 13261896"/>
              <a:gd name="connsiteY6112" fmla="*/ 2257139 h 5790485"/>
              <a:gd name="connsiteX6113" fmla="*/ 11047619 w 13261896"/>
              <a:gd name="connsiteY6113" fmla="*/ 2357152 h 5790485"/>
              <a:gd name="connsiteX6114" fmla="*/ 11033331 w 13261896"/>
              <a:gd name="connsiteY6114" fmla="*/ 2357152 h 5790485"/>
              <a:gd name="connsiteX6115" fmla="*/ 11209496 w 13261896"/>
              <a:gd name="connsiteY6115" fmla="*/ 2238137 h 5790485"/>
              <a:gd name="connsiteX6116" fmla="*/ 11257121 w 13261896"/>
              <a:gd name="connsiteY6116" fmla="*/ 2404777 h 5790485"/>
              <a:gd name="connsiteX6117" fmla="*/ 11247596 w 13261896"/>
              <a:gd name="connsiteY6117" fmla="*/ 2447639 h 5790485"/>
              <a:gd name="connsiteX6118" fmla="*/ 11247596 w 13261896"/>
              <a:gd name="connsiteY6118" fmla="*/ 2471452 h 5790485"/>
              <a:gd name="connsiteX6119" fmla="*/ 11304746 w 13261896"/>
              <a:gd name="connsiteY6119" fmla="*/ 2566702 h 5790485"/>
              <a:gd name="connsiteX6120" fmla="*/ 11261883 w 13261896"/>
              <a:gd name="connsiteY6120" fmla="*/ 2585752 h 5790485"/>
              <a:gd name="connsiteX6121" fmla="*/ 11219021 w 13261896"/>
              <a:gd name="connsiteY6121" fmla="*/ 2600039 h 5790485"/>
              <a:gd name="connsiteX6122" fmla="*/ 11176159 w 13261896"/>
              <a:gd name="connsiteY6122" fmla="*/ 2452402 h 5790485"/>
              <a:gd name="connsiteX6123" fmla="*/ 11161871 w 13261896"/>
              <a:gd name="connsiteY6123" fmla="*/ 2580989 h 5790485"/>
              <a:gd name="connsiteX6124" fmla="*/ 11147584 w 13261896"/>
              <a:gd name="connsiteY6124" fmla="*/ 2604802 h 5790485"/>
              <a:gd name="connsiteX6125" fmla="*/ 11147584 w 13261896"/>
              <a:gd name="connsiteY6125" fmla="*/ 2219087 h 5790485"/>
              <a:gd name="connsiteX6126" fmla="*/ 11209496 w 13261896"/>
              <a:gd name="connsiteY6126" fmla="*/ 2238137 h 5790485"/>
              <a:gd name="connsiteX6127" fmla="*/ 11366658 w 13261896"/>
              <a:gd name="connsiteY6127" fmla="*/ 2209562 h 5790485"/>
              <a:gd name="connsiteX6128" fmla="*/ 11399996 w 13261896"/>
              <a:gd name="connsiteY6128" fmla="*/ 2238137 h 5790485"/>
              <a:gd name="connsiteX6129" fmla="*/ 11447621 w 13261896"/>
              <a:gd name="connsiteY6129" fmla="*/ 2242899 h 5790485"/>
              <a:gd name="connsiteX6130" fmla="*/ 11504723 w 13261896"/>
              <a:gd name="connsiteY6130" fmla="*/ 2323814 h 5790485"/>
              <a:gd name="connsiteX6131" fmla="*/ 11595211 w 13261896"/>
              <a:gd name="connsiteY6131" fmla="*/ 2380964 h 5790485"/>
              <a:gd name="connsiteX6132" fmla="*/ 11671411 w 13261896"/>
              <a:gd name="connsiteY6132" fmla="*/ 2561939 h 5790485"/>
              <a:gd name="connsiteX6133" fmla="*/ 11671411 w 13261896"/>
              <a:gd name="connsiteY6133" fmla="*/ 2585752 h 5790485"/>
              <a:gd name="connsiteX6134" fmla="*/ 11642836 w 13261896"/>
              <a:gd name="connsiteY6134" fmla="*/ 2523839 h 5790485"/>
              <a:gd name="connsiteX6135" fmla="*/ 11566636 w 13261896"/>
              <a:gd name="connsiteY6135" fmla="*/ 2395252 h 5790485"/>
              <a:gd name="connsiteX6136" fmla="*/ 11495198 w 13261896"/>
              <a:gd name="connsiteY6136" fmla="*/ 2347627 h 5790485"/>
              <a:gd name="connsiteX6137" fmla="*/ 11428571 w 13261896"/>
              <a:gd name="connsiteY6137" fmla="*/ 2252377 h 5790485"/>
              <a:gd name="connsiteX6138" fmla="*/ 11390471 w 13261896"/>
              <a:gd name="connsiteY6138" fmla="*/ 2247662 h 5790485"/>
              <a:gd name="connsiteX6139" fmla="*/ 11352371 w 13261896"/>
              <a:gd name="connsiteY6139" fmla="*/ 2209562 h 5790485"/>
              <a:gd name="connsiteX6140" fmla="*/ 11366658 w 13261896"/>
              <a:gd name="connsiteY6140" fmla="*/ 2209562 h 5790485"/>
              <a:gd name="connsiteX6141" fmla="*/ 11371421 w 13261896"/>
              <a:gd name="connsiteY6141" fmla="*/ 2252377 h 5790485"/>
              <a:gd name="connsiteX6142" fmla="*/ 11438096 w 13261896"/>
              <a:gd name="connsiteY6142" fmla="*/ 2271427 h 5790485"/>
              <a:gd name="connsiteX6143" fmla="*/ 11471433 w 13261896"/>
              <a:gd name="connsiteY6143" fmla="*/ 2347627 h 5790485"/>
              <a:gd name="connsiteX6144" fmla="*/ 11547586 w 13261896"/>
              <a:gd name="connsiteY6144" fmla="*/ 2395252 h 5790485"/>
              <a:gd name="connsiteX6145" fmla="*/ 11628548 w 13261896"/>
              <a:gd name="connsiteY6145" fmla="*/ 2523839 h 5790485"/>
              <a:gd name="connsiteX6146" fmla="*/ 11638073 w 13261896"/>
              <a:gd name="connsiteY6146" fmla="*/ 2595277 h 5790485"/>
              <a:gd name="connsiteX6147" fmla="*/ 11685698 w 13261896"/>
              <a:gd name="connsiteY6147" fmla="*/ 2604802 h 5790485"/>
              <a:gd name="connsiteX6148" fmla="*/ 11747611 w 13261896"/>
              <a:gd name="connsiteY6148" fmla="*/ 2495264 h 5790485"/>
              <a:gd name="connsiteX6149" fmla="*/ 11766661 w 13261896"/>
              <a:gd name="connsiteY6149" fmla="*/ 2490502 h 5790485"/>
              <a:gd name="connsiteX6150" fmla="*/ 11795236 w 13261896"/>
              <a:gd name="connsiteY6150" fmla="*/ 2519077 h 5790485"/>
              <a:gd name="connsiteX6151" fmla="*/ 11704748 w 13261896"/>
              <a:gd name="connsiteY6151" fmla="*/ 2619089 h 5790485"/>
              <a:gd name="connsiteX6152" fmla="*/ 11752373 w 13261896"/>
              <a:gd name="connsiteY6152" fmla="*/ 2642854 h 5790485"/>
              <a:gd name="connsiteX6153" fmla="*/ 11733323 w 13261896"/>
              <a:gd name="connsiteY6153" fmla="*/ 2647617 h 5790485"/>
              <a:gd name="connsiteX6154" fmla="*/ 11633311 w 13261896"/>
              <a:gd name="connsiteY6154" fmla="*/ 2609564 h 5790485"/>
              <a:gd name="connsiteX6155" fmla="*/ 11404758 w 13261896"/>
              <a:gd name="connsiteY6155" fmla="*/ 2609564 h 5790485"/>
              <a:gd name="connsiteX6156" fmla="*/ 11390471 w 13261896"/>
              <a:gd name="connsiteY6156" fmla="*/ 2633329 h 5790485"/>
              <a:gd name="connsiteX6157" fmla="*/ 11414283 w 13261896"/>
              <a:gd name="connsiteY6157" fmla="*/ 2676192 h 5790485"/>
              <a:gd name="connsiteX6158" fmla="*/ 11361896 w 13261896"/>
              <a:gd name="connsiteY6158" fmla="*/ 2733342 h 5790485"/>
              <a:gd name="connsiteX6159" fmla="*/ 11347608 w 13261896"/>
              <a:gd name="connsiteY6159" fmla="*/ 2700004 h 5790485"/>
              <a:gd name="connsiteX6160" fmla="*/ 11309508 w 13261896"/>
              <a:gd name="connsiteY6160" fmla="*/ 2704767 h 5790485"/>
              <a:gd name="connsiteX6161" fmla="*/ 11299983 w 13261896"/>
              <a:gd name="connsiteY6161" fmla="*/ 2690479 h 5790485"/>
              <a:gd name="connsiteX6162" fmla="*/ 11352371 w 13261896"/>
              <a:gd name="connsiteY6162" fmla="*/ 2628614 h 5790485"/>
              <a:gd name="connsiteX6163" fmla="*/ 11338083 w 13261896"/>
              <a:gd name="connsiteY6163" fmla="*/ 2623852 h 5790485"/>
              <a:gd name="connsiteX6164" fmla="*/ 11295221 w 13261896"/>
              <a:gd name="connsiteY6164" fmla="*/ 2638092 h 5790485"/>
              <a:gd name="connsiteX6165" fmla="*/ 11228546 w 13261896"/>
              <a:gd name="connsiteY6165" fmla="*/ 2652379 h 5790485"/>
              <a:gd name="connsiteX6166" fmla="*/ 11219021 w 13261896"/>
              <a:gd name="connsiteY6166" fmla="*/ 2661904 h 5790485"/>
              <a:gd name="connsiteX6167" fmla="*/ 11233309 w 13261896"/>
              <a:gd name="connsiteY6167" fmla="*/ 2666667 h 5790485"/>
              <a:gd name="connsiteX6168" fmla="*/ 11304746 w 13261896"/>
              <a:gd name="connsiteY6168" fmla="*/ 2652379 h 5790485"/>
              <a:gd name="connsiteX6169" fmla="*/ 11285696 w 13261896"/>
              <a:gd name="connsiteY6169" fmla="*/ 2690479 h 5790485"/>
              <a:gd name="connsiteX6170" fmla="*/ 11338083 w 13261896"/>
              <a:gd name="connsiteY6170" fmla="*/ 2714292 h 5790485"/>
              <a:gd name="connsiteX6171" fmla="*/ 11357133 w 13261896"/>
              <a:gd name="connsiteY6171" fmla="*/ 2747629 h 5790485"/>
              <a:gd name="connsiteX6172" fmla="*/ 11428571 w 13261896"/>
              <a:gd name="connsiteY6172" fmla="*/ 2676192 h 5790485"/>
              <a:gd name="connsiteX6173" fmla="*/ 11404758 w 13261896"/>
              <a:gd name="connsiteY6173" fmla="*/ 2642854 h 5790485"/>
              <a:gd name="connsiteX6174" fmla="*/ 11404758 w 13261896"/>
              <a:gd name="connsiteY6174" fmla="*/ 2623852 h 5790485"/>
              <a:gd name="connsiteX6175" fmla="*/ 11471433 w 13261896"/>
              <a:gd name="connsiteY6175" fmla="*/ 2623852 h 5790485"/>
              <a:gd name="connsiteX6176" fmla="*/ 11471433 w 13261896"/>
              <a:gd name="connsiteY6176" fmla="*/ 2671429 h 5790485"/>
              <a:gd name="connsiteX6177" fmla="*/ 11457146 w 13261896"/>
              <a:gd name="connsiteY6177" fmla="*/ 2733342 h 5790485"/>
              <a:gd name="connsiteX6178" fmla="*/ 11485673 w 13261896"/>
              <a:gd name="connsiteY6178" fmla="*/ 2623852 h 5790485"/>
              <a:gd name="connsiteX6179" fmla="*/ 11523773 w 13261896"/>
              <a:gd name="connsiteY6179" fmla="*/ 2623852 h 5790485"/>
              <a:gd name="connsiteX6180" fmla="*/ 11523773 w 13261896"/>
              <a:gd name="connsiteY6180" fmla="*/ 2690479 h 5790485"/>
              <a:gd name="connsiteX6181" fmla="*/ 11509486 w 13261896"/>
              <a:gd name="connsiteY6181" fmla="*/ 2742867 h 5790485"/>
              <a:gd name="connsiteX6182" fmla="*/ 11533298 w 13261896"/>
              <a:gd name="connsiteY6182" fmla="*/ 2623852 h 5790485"/>
              <a:gd name="connsiteX6183" fmla="*/ 11638073 w 13261896"/>
              <a:gd name="connsiteY6183" fmla="*/ 2623852 h 5790485"/>
              <a:gd name="connsiteX6184" fmla="*/ 11695223 w 13261896"/>
              <a:gd name="connsiteY6184" fmla="*/ 2709529 h 5790485"/>
              <a:gd name="connsiteX6185" fmla="*/ 11690461 w 13261896"/>
              <a:gd name="connsiteY6185" fmla="*/ 2757154 h 5790485"/>
              <a:gd name="connsiteX6186" fmla="*/ 11666648 w 13261896"/>
              <a:gd name="connsiteY6186" fmla="*/ 2752392 h 5790485"/>
              <a:gd name="connsiteX6187" fmla="*/ 11685698 w 13261896"/>
              <a:gd name="connsiteY6187" fmla="*/ 2771442 h 5790485"/>
              <a:gd name="connsiteX6188" fmla="*/ 11657123 w 13261896"/>
              <a:gd name="connsiteY6188" fmla="*/ 2819067 h 5790485"/>
              <a:gd name="connsiteX6189" fmla="*/ 11666648 w 13261896"/>
              <a:gd name="connsiteY6189" fmla="*/ 2833354 h 5790485"/>
              <a:gd name="connsiteX6190" fmla="*/ 11619023 w 13261896"/>
              <a:gd name="connsiteY6190" fmla="*/ 2857167 h 5790485"/>
              <a:gd name="connsiteX6191" fmla="*/ 11614261 w 13261896"/>
              <a:gd name="connsiteY6191" fmla="*/ 2871454 h 5790485"/>
              <a:gd name="connsiteX6192" fmla="*/ 11652361 w 13261896"/>
              <a:gd name="connsiteY6192" fmla="*/ 2871454 h 5790485"/>
              <a:gd name="connsiteX6193" fmla="*/ 11652361 w 13261896"/>
              <a:gd name="connsiteY6193" fmla="*/ 2880979 h 5790485"/>
              <a:gd name="connsiteX6194" fmla="*/ 11609498 w 13261896"/>
              <a:gd name="connsiteY6194" fmla="*/ 2933367 h 5790485"/>
              <a:gd name="connsiteX6195" fmla="*/ 11566636 w 13261896"/>
              <a:gd name="connsiteY6195" fmla="*/ 2928604 h 5790485"/>
              <a:gd name="connsiteX6196" fmla="*/ 11580923 w 13261896"/>
              <a:gd name="connsiteY6196" fmla="*/ 2909554 h 5790485"/>
              <a:gd name="connsiteX6197" fmla="*/ 11576161 w 13261896"/>
              <a:gd name="connsiteY6197" fmla="*/ 2885742 h 5790485"/>
              <a:gd name="connsiteX6198" fmla="*/ 11561873 w 13261896"/>
              <a:gd name="connsiteY6198" fmla="*/ 2909554 h 5790485"/>
              <a:gd name="connsiteX6199" fmla="*/ 11523773 w 13261896"/>
              <a:gd name="connsiteY6199" fmla="*/ 2933367 h 5790485"/>
              <a:gd name="connsiteX6200" fmla="*/ 11471433 w 13261896"/>
              <a:gd name="connsiteY6200" fmla="*/ 2923842 h 5790485"/>
              <a:gd name="connsiteX6201" fmla="*/ 11366658 w 13261896"/>
              <a:gd name="connsiteY6201" fmla="*/ 2933367 h 5790485"/>
              <a:gd name="connsiteX6202" fmla="*/ 11285696 w 13261896"/>
              <a:gd name="connsiteY6202" fmla="*/ 2923842 h 5790485"/>
              <a:gd name="connsiteX6203" fmla="*/ 11252359 w 13261896"/>
              <a:gd name="connsiteY6203" fmla="*/ 2904792 h 5790485"/>
              <a:gd name="connsiteX6204" fmla="*/ 11199971 w 13261896"/>
              <a:gd name="connsiteY6204" fmla="*/ 2890504 h 5790485"/>
              <a:gd name="connsiteX6205" fmla="*/ 11190446 w 13261896"/>
              <a:gd name="connsiteY6205" fmla="*/ 2857167 h 5790485"/>
              <a:gd name="connsiteX6206" fmla="*/ 11161871 w 13261896"/>
              <a:gd name="connsiteY6206" fmla="*/ 2833354 h 5790485"/>
              <a:gd name="connsiteX6207" fmla="*/ 11171396 w 13261896"/>
              <a:gd name="connsiteY6207" fmla="*/ 2814304 h 5790485"/>
              <a:gd name="connsiteX6208" fmla="*/ 11204734 w 13261896"/>
              <a:gd name="connsiteY6208" fmla="*/ 2833354 h 5790485"/>
              <a:gd name="connsiteX6209" fmla="*/ 11271408 w 13261896"/>
              <a:gd name="connsiteY6209" fmla="*/ 2814304 h 5790485"/>
              <a:gd name="connsiteX6210" fmla="*/ 11261883 w 13261896"/>
              <a:gd name="connsiteY6210" fmla="*/ 2795254 h 5790485"/>
              <a:gd name="connsiteX6211" fmla="*/ 11190446 w 13261896"/>
              <a:gd name="connsiteY6211" fmla="*/ 2780967 h 5790485"/>
              <a:gd name="connsiteX6212" fmla="*/ 11180921 w 13261896"/>
              <a:gd name="connsiteY6212" fmla="*/ 2780967 h 5790485"/>
              <a:gd name="connsiteX6213" fmla="*/ 11161871 w 13261896"/>
              <a:gd name="connsiteY6213" fmla="*/ 2742867 h 5790485"/>
              <a:gd name="connsiteX6214" fmla="*/ 11176159 w 13261896"/>
              <a:gd name="connsiteY6214" fmla="*/ 2752392 h 5790485"/>
              <a:gd name="connsiteX6215" fmla="*/ 11180921 w 13261896"/>
              <a:gd name="connsiteY6215" fmla="*/ 2742867 h 5790485"/>
              <a:gd name="connsiteX6216" fmla="*/ 11157109 w 13261896"/>
              <a:gd name="connsiteY6216" fmla="*/ 2704767 h 5790485"/>
              <a:gd name="connsiteX6217" fmla="*/ 11171396 w 13261896"/>
              <a:gd name="connsiteY6217" fmla="*/ 2642854 h 5790485"/>
              <a:gd name="connsiteX6218" fmla="*/ 11161871 w 13261896"/>
              <a:gd name="connsiteY6218" fmla="*/ 2619089 h 5790485"/>
              <a:gd name="connsiteX6219" fmla="*/ 11180921 w 13261896"/>
              <a:gd name="connsiteY6219" fmla="*/ 2514314 h 5790485"/>
              <a:gd name="connsiteX6220" fmla="*/ 11190446 w 13261896"/>
              <a:gd name="connsiteY6220" fmla="*/ 2523839 h 5790485"/>
              <a:gd name="connsiteX6221" fmla="*/ 11180921 w 13261896"/>
              <a:gd name="connsiteY6221" fmla="*/ 2561939 h 5790485"/>
              <a:gd name="connsiteX6222" fmla="*/ 11219021 w 13261896"/>
              <a:gd name="connsiteY6222" fmla="*/ 2614327 h 5790485"/>
              <a:gd name="connsiteX6223" fmla="*/ 11285696 w 13261896"/>
              <a:gd name="connsiteY6223" fmla="*/ 2580989 h 5790485"/>
              <a:gd name="connsiteX6224" fmla="*/ 11323796 w 13261896"/>
              <a:gd name="connsiteY6224" fmla="*/ 2576227 h 5790485"/>
              <a:gd name="connsiteX6225" fmla="*/ 11261883 w 13261896"/>
              <a:gd name="connsiteY6225" fmla="*/ 2466689 h 5790485"/>
              <a:gd name="connsiteX6226" fmla="*/ 11261883 w 13261896"/>
              <a:gd name="connsiteY6226" fmla="*/ 2428589 h 5790485"/>
              <a:gd name="connsiteX6227" fmla="*/ 11309508 w 13261896"/>
              <a:gd name="connsiteY6227" fmla="*/ 2480977 h 5790485"/>
              <a:gd name="connsiteX6228" fmla="*/ 11323796 w 13261896"/>
              <a:gd name="connsiteY6228" fmla="*/ 2523839 h 5790485"/>
              <a:gd name="connsiteX6229" fmla="*/ 11366658 w 13261896"/>
              <a:gd name="connsiteY6229" fmla="*/ 2552414 h 5790485"/>
              <a:gd name="connsiteX6230" fmla="*/ 11395233 w 13261896"/>
              <a:gd name="connsiteY6230" fmla="*/ 2590514 h 5790485"/>
              <a:gd name="connsiteX6231" fmla="*/ 11399996 w 13261896"/>
              <a:gd name="connsiteY6231" fmla="*/ 2580989 h 5790485"/>
              <a:gd name="connsiteX6232" fmla="*/ 11338083 w 13261896"/>
              <a:gd name="connsiteY6232" fmla="*/ 2523839 h 5790485"/>
              <a:gd name="connsiteX6233" fmla="*/ 11319033 w 13261896"/>
              <a:gd name="connsiteY6233" fmla="*/ 2471452 h 5790485"/>
              <a:gd name="connsiteX6234" fmla="*/ 11271408 w 13261896"/>
              <a:gd name="connsiteY6234" fmla="*/ 2414302 h 5790485"/>
              <a:gd name="connsiteX6235" fmla="*/ 11219021 w 13261896"/>
              <a:gd name="connsiteY6235" fmla="*/ 2228612 h 5790485"/>
              <a:gd name="connsiteX6236" fmla="*/ 11228546 w 13261896"/>
              <a:gd name="connsiteY6236" fmla="*/ 2219087 h 5790485"/>
              <a:gd name="connsiteX6237" fmla="*/ 11290458 w 13261896"/>
              <a:gd name="connsiteY6237" fmla="*/ 2385727 h 5790485"/>
              <a:gd name="connsiteX6238" fmla="*/ 11319033 w 13261896"/>
              <a:gd name="connsiteY6238" fmla="*/ 2419064 h 5790485"/>
              <a:gd name="connsiteX6239" fmla="*/ 11342846 w 13261896"/>
              <a:gd name="connsiteY6239" fmla="*/ 2476214 h 5790485"/>
              <a:gd name="connsiteX6240" fmla="*/ 11399996 w 13261896"/>
              <a:gd name="connsiteY6240" fmla="*/ 2504789 h 5790485"/>
              <a:gd name="connsiteX6241" fmla="*/ 11447621 w 13261896"/>
              <a:gd name="connsiteY6241" fmla="*/ 2557177 h 5790485"/>
              <a:gd name="connsiteX6242" fmla="*/ 11419046 w 13261896"/>
              <a:gd name="connsiteY6242" fmla="*/ 2509552 h 5790485"/>
              <a:gd name="connsiteX6243" fmla="*/ 11352371 w 13261896"/>
              <a:gd name="connsiteY6243" fmla="*/ 2466689 h 5790485"/>
              <a:gd name="connsiteX6244" fmla="*/ 11328558 w 13261896"/>
              <a:gd name="connsiteY6244" fmla="*/ 2409539 h 5790485"/>
              <a:gd name="connsiteX6245" fmla="*/ 11299983 w 13261896"/>
              <a:gd name="connsiteY6245" fmla="*/ 2376202 h 5790485"/>
              <a:gd name="connsiteX6246" fmla="*/ 11242834 w 13261896"/>
              <a:gd name="connsiteY6246" fmla="*/ 2233374 h 5790485"/>
              <a:gd name="connsiteX6247" fmla="*/ 11242834 w 13261896"/>
              <a:gd name="connsiteY6247" fmla="*/ 2214324 h 5790485"/>
              <a:gd name="connsiteX6248" fmla="*/ 11309508 w 13261896"/>
              <a:gd name="connsiteY6248" fmla="*/ 2328577 h 5790485"/>
              <a:gd name="connsiteX6249" fmla="*/ 11357133 w 13261896"/>
              <a:gd name="connsiteY6249" fmla="*/ 2380964 h 5790485"/>
              <a:gd name="connsiteX6250" fmla="*/ 11385708 w 13261896"/>
              <a:gd name="connsiteY6250" fmla="*/ 2433352 h 5790485"/>
              <a:gd name="connsiteX6251" fmla="*/ 11452383 w 13261896"/>
              <a:gd name="connsiteY6251" fmla="*/ 2471452 h 5790485"/>
              <a:gd name="connsiteX6252" fmla="*/ 11495198 w 13261896"/>
              <a:gd name="connsiteY6252" fmla="*/ 2519077 h 5790485"/>
              <a:gd name="connsiteX6253" fmla="*/ 11504723 w 13261896"/>
              <a:gd name="connsiteY6253" fmla="*/ 2519077 h 5790485"/>
              <a:gd name="connsiteX6254" fmla="*/ 11385708 w 13261896"/>
              <a:gd name="connsiteY6254" fmla="*/ 2414302 h 5790485"/>
              <a:gd name="connsiteX6255" fmla="*/ 11366658 w 13261896"/>
              <a:gd name="connsiteY6255" fmla="*/ 2371439 h 5790485"/>
              <a:gd name="connsiteX6256" fmla="*/ 11323796 w 13261896"/>
              <a:gd name="connsiteY6256" fmla="*/ 2328577 h 5790485"/>
              <a:gd name="connsiteX6257" fmla="*/ 11276171 w 13261896"/>
              <a:gd name="connsiteY6257" fmla="*/ 2233374 h 5790485"/>
              <a:gd name="connsiteX6258" fmla="*/ 11328558 w 13261896"/>
              <a:gd name="connsiteY6258" fmla="*/ 2295239 h 5790485"/>
              <a:gd name="connsiteX6259" fmla="*/ 11385708 w 13261896"/>
              <a:gd name="connsiteY6259" fmla="*/ 2342864 h 5790485"/>
              <a:gd name="connsiteX6260" fmla="*/ 11414283 w 13261896"/>
              <a:gd name="connsiteY6260" fmla="*/ 2400014 h 5790485"/>
              <a:gd name="connsiteX6261" fmla="*/ 11495198 w 13261896"/>
              <a:gd name="connsiteY6261" fmla="*/ 2447639 h 5790485"/>
              <a:gd name="connsiteX6262" fmla="*/ 11542823 w 13261896"/>
              <a:gd name="connsiteY6262" fmla="*/ 2514314 h 5790485"/>
              <a:gd name="connsiteX6263" fmla="*/ 11547586 w 13261896"/>
              <a:gd name="connsiteY6263" fmla="*/ 2504789 h 5790485"/>
              <a:gd name="connsiteX6264" fmla="*/ 11490436 w 13261896"/>
              <a:gd name="connsiteY6264" fmla="*/ 2428589 h 5790485"/>
              <a:gd name="connsiteX6265" fmla="*/ 11428571 w 13261896"/>
              <a:gd name="connsiteY6265" fmla="*/ 2395252 h 5790485"/>
              <a:gd name="connsiteX6266" fmla="*/ 11395233 w 13261896"/>
              <a:gd name="connsiteY6266" fmla="*/ 2333339 h 5790485"/>
              <a:gd name="connsiteX6267" fmla="*/ 11342846 w 13261896"/>
              <a:gd name="connsiteY6267" fmla="*/ 2295239 h 5790485"/>
              <a:gd name="connsiteX6268" fmla="*/ 11328558 w 13261896"/>
              <a:gd name="connsiteY6268" fmla="*/ 2266664 h 5790485"/>
              <a:gd name="connsiteX6269" fmla="*/ 11271408 w 13261896"/>
              <a:gd name="connsiteY6269" fmla="*/ 2214324 h 5790485"/>
              <a:gd name="connsiteX6270" fmla="*/ 11304746 w 13261896"/>
              <a:gd name="connsiteY6270" fmla="*/ 2209562 h 5790485"/>
              <a:gd name="connsiteX6271" fmla="*/ 11371421 w 13261896"/>
              <a:gd name="connsiteY6271" fmla="*/ 2252377 h 5790485"/>
              <a:gd name="connsiteX6272" fmla="*/ 11299983 w 13261896"/>
              <a:gd name="connsiteY6272" fmla="*/ 2114312 h 5790485"/>
              <a:gd name="connsiteX6273" fmla="*/ 11323796 w 13261896"/>
              <a:gd name="connsiteY6273" fmla="*/ 2123837 h 5790485"/>
              <a:gd name="connsiteX6274" fmla="*/ 11338083 w 13261896"/>
              <a:gd name="connsiteY6274" fmla="*/ 2147649 h 5790485"/>
              <a:gd name="connsiteX6275" fmla="*/ 11304746 w 13261896"/>
              <a:gd name="connsiteY6275" fmla="*/ 2190512 h 5790485"/>
              <a:gd name="connsiteX6276" fmla="*/ 11266646 w 13261896"/>
              <a:gd name="connsiteY6276" fmla="*/ 2200037 h 5790485"/>
              <a:gd name="connsiteX6277" fmla="*/ 11190446 w 13261896"/>
              <a:gd name="connsiteY6277" fmla="*/ 2166699 h 5790485"/>
              <a:gd name="connsiteX6278" fmla="*/ 11233309 w 13261896"/>
              <a:gd name="connsiteY6278" fmla="*/ 2128599 h 5790485"/>
              <a:gd name="connsiteX6279" fmla="*/ 11271408 w 13261896"/>
              <a:gd name="connsiteY6279" fmla="*/ 2152412 h 5790485"/>
              <a:gd name="connsiteX6280" fmla="*/ 11257121 w 13261896"/>
              <a:gd name="connsiteY6280" fmla="*/ 2171462 h 5790485"/>
              <a:gd name="connsiteX6281" fmla="*/ 11261883 w 13261896"/>
              <a:gd name="connsiteY6281" fmla="*/ 2180987 h 5790485"/>
              <a:gd name="connsiteX6282" fmla="*/ 11285696 w 13261896"/>
              <a:gd name="connsiteY6282" fmla="*/ 2152412 h 5790485"/>
              <a:gd name="connsiteX6283" fmla="*/ 11233309 w 13261896"/>
              <a:gd name="connsiteY6283" fmla="*/ 2114312 h 5790485"/>
              <a:gd name="connsiteX6284" fmla="*/ 11180921 w 13261896"/>
              <a:gd name="connsiteY6284" fmla="*/ 2166699 h 5790485"/>
              <a:gd name="connsiteX6285" fmla="*/ 11219021 w 13261896"/>
              <a:gd name="connsiteY6285" fmla="*/ 2209562 h 5790485"/>
              <a:gd name="connsiteX6286" fmla="*/ 11185684 w 13261896"/>
              <a:gd name="connsiteY6286" fmla="*/ 2228612 h 5790485"/>
              <a:gd name="connsiteX6287" fmla="*/ 11147584 w 13261896"/>
              <a:gd name="connsiteY6287" fmla="*/ 2185749 h 5790485"/>
              <a:gd name="connsiteX6288" fmla="*/ 11147584 w 13261896"/>
              <a:gd name="connsiteY6288" fmla="*/ 2166699 h 5790485"/>
              <a:gd name="connsiteX6289" fmla="*/ 11180921 w 13261896"/>
              <a:gd name="connsiteY6289" fmla="*/ 2109549 h 5790485"/>
              <a:gd name="connsiteX6290" fmla="*/ 11204734 w 13261896"/>
              <a:gd name="connsiteY6290" fmla="*/ 2104787 h 5790485"/>
              <a:gd name="connsiteX6291" fmla="*/ 11247596 w 13261896"/>
              <a:gd name="connsiteY6291" fmla="*/ 2085737 h 5790485"/>
              <a:gd name="connsiteX6292" fmla="*/ 11299983 w 13261896"/>
              <a:gd name="connsiteY6292" fmla="*/ 2114312 h 5790485"/>
              <a:gd name="connsiteX6293" fmla="*/ 11919013 w 13261896"/>
              <a:gd name="connsiteY6293" fmla="*/ 2057162 h 5790485"/>
              <a:gd name="connsiteX6294" fmla="*/ 11885675 w 13261896"/>
              <a:gd name="connsiteY6294" fmla="*/ 2071449 h 5790485"/>
              <a:gd name="connsiteX6295" fmla="*/ 11847623 w 13261896"/>
              <a:gd name="connsiteY6295" fmla="*/ 2052399 h 5790485"/>
              <a:gd name="connsiteX6296" fmla="*/ 11790473 w 13261896"/>
              <a:gd name="connsiteY6296" fmla="*/ 2104787 h 5790485"/>
              <a:gd name="connsiteX6297" fmla="*/ 11738086 w 13261896"/>
              <a:gd name="connsiteY6297" fmla="*/ 2066687 h 5790485"/>
              <a:gd name="connsiteX6298" fmla="*/ 11709511 w 13261896"/>
              <a:gd name="connsiteY6298" fmla="*/ 2080974 h 5790485"/>
              <a:gd name="connsiteX6299" fmla="*/ 11709511 w 13261896"/>
              <a:gd name="connsiteY6299" fmla="*/ 2028587 h 5790485"/>
              <a:gd name="connsiteX6300" fmla="*/ 11757136 w 13261896"/>
              <a:gd name="connsiteY6300" fmla="*/ 2061924 h 5790485"/>
              <a:gd name="connsiteX6301" fmla="*/ 11819048 w 13261896"/>
              <a:gd name="connsiteY6301" fmla="*/ 2019062 h 5790485"/>
              <a:gd name="connsiteX6302" fmla="*/ 11919013 w 13261896"/>
              <a:gd name="connsiteY6302" fmla="*/ 2057162 h 5790485"/>
              <a:gd name="connsiteX6303" fmla="*/ 11033331 w 13261896"/>
              <a:gd name="connsiteY6303" fmla="*/ 2057162 h 5790485"/>
              <a:gd name="connsiteX6304" fmla="*/ 10990469 w 13261896"/>
              <a:gd name="connsiteY6304" fmla="*/ 2019062 h 5790485"/>
              <a:gd name="connsiteX6305" fmla="*/ 10961894 w 13261896"/>
              <a:gd name="connsiteY6305" fmla="*/ 2061924 h 5790485"/>
              <a:gd name="connsiteX6306" fmla="*/ 10976181 w 13261896"/>
              <a:gd name="connsiteY6306" fmla="*/ 2090499 h 5790485"/>
              <a:gd name="connsiteX6307" fmla="*/ 10999994 w 13261896"/>
              <a:gd name="connsiteY6307" fmla="*/ 2071449 h 5790485"/>
              <a:gd name="connsiteX6308" fmla="*/ 10999994 w 13261896"/>
              <a:gd name="connsiteY6308" fmla="*/ 2057162 h 5790485"/>
              <a:gd name="connsiteX6309" fmla="*/ 10990469 w 13261896"/>
              <a:gd name="connsiteY6309" fmla="*/ 2047637 h 5790485"/>
              <a:gd name="connsiteX6310" fmla="*/ 10980944 w 13261896"/>
              <a:gd name="connsiteY6310" fmla="*/ 2071449 h 5790485"/>
              <a:gd name="connsiteX6311" fmla="*/ 10976181 w 13261896"/>
              <a:gd name="connsiteY6311" fmla="*/ 2047637 h 5790485"/>
              <a:gd name="connsiteX6312" fmla="*/ 10985706 w 13261896"/>
              <a:gd name="connsiteY6312" fmla="*/ 2042874 h 5790485"/>
              <a:gd name="connsiteX6313" fmla="*/ 11004756 w 13261896"/>
              <a:gd name="connsiteY6313" fmla="*/ 2061924 h 5790485"/>
              <a:gd name="connsiteX6314" fmla="*/ 10980944 w 13261896"/>
              <a:gd name="connsiteY6314" fmla="*/ 2095262 h 5790485"/>
              <a:gd name="connsiteX6315" fmla="*/ 10957131 w 13261896"/>
              <a:gd name="connsiteY6315" fmla="*/ 2061924 h 5790485"/>
              <a:gd name="connsiteX6316" fmla="*/ 10995231 w 13261896"/>
              <a:gd name="connsiteY6316" fmla="*/ 2014299 h 5790485"/>
              <a:gd name="connsiteX6317" fmla="*/ 11033331 w 13261896"/>
              <a:gd name="connsiteY6317" fmla="*/ 2057162 h 5790485"/>
              <a:gd name="connsiteX6318" fmla="*/ 11995213 w 13261896"/>
              <a:gd name="connsiteY6318" fmla="*/ 2019062 h 5790485"/>
              <a:gd name="connsiteX6319" fmla="*/ 12080938 w 13261896"/>
              <a:gd name="connsiteY6319" fmla="*/ 2061924 h 5790485"/>
              <a:gd name="connsiteX6320" fmla="*/ 12009500 w 13261896"/>
              <a:gd name="connsiteY6320" fmla="*/ 2080974 h 5790485"/>
              <a:gd name="connsiteX6321" fmla="*/ 11942825 w 13261896"/>
              <a:gd name="connsiteY6321" fmla="*/ 2057162 h 5790485"/>
              <a:gd name="connsiteX6322" fmla="*/ 12023788 w 13261896"/>
              <a:gd name="connsiteY6322" fmla="*/ 2100024 h 5790485"/>
              <a:gd name="connsiteX6323" fmla="*/ 11961875 w 13261896"/>
              <a:gd name="connsiteY6323" fmla="*/ 2114312 h 5790485"/>
              <a:gd name="connsiteX6324" fmla="*/ 11904725 w 13261896"/>
              <a:gd name="connsiteY6324" fmla="*/ 2090499 h 5790485"/>
              <a:gd name="connsiteX6325" fmla="*/ 11966638 w 13261896"/>
              <a:gd name="connsiteY6325" fmla="*/ 2138124 h 5790485"/>
              <a:gd name="connsiteX6326" fmla="*/ 11928538 w 13261896"/>
              <a:gd name="connsiteY6326" fmla="*/ 2147649 h 5790485"/>
              <a:gd name="connsiteX6327" fmla="*/ 11842861 w 13261896"/>
              <a:gd name="connsiteY6327" fmla="*/ 2090499 h 5790485"/>
              <a:gd name="connsiteX6328" fmla="*/ 11904725 w 13261896"/>
              <a:gd name="connsiteY6328" fmla="*/ 2161937 h 5790485"/>
              <a:gd name="connsiteX6329" fmla="*/ 11880913 w 13261896"/>
              <a:gd name="connsiteY6329" fmla="*/ 2166699 h 5790485"/>
              <a:gd name="connsiteX6330" fmla="*/ 11799998 w 13261896"/>
              <a:gd name="connsiteY6330" fmla="*/ 2128599 h 5790485"/>
              <a:gd name="connsiteX6331" fmla="*/ 11852386 w 13261896"/>
              <a:gd name="connsiteY6331" fmla="*/ 2180987 h 5790485"/>
              <a:gd name="connsiteX6332" fmla="*/ 11714273 w 13261896"/>
              <a:gd name="connsiteY6332" fmla="*/ 2100024 h 5790485"/>
              <a:gd name="connsiteX6333" fmla="*/ 11738086 w 13261896"/>
              <a:gd name="connsiteY6333" fmla="*/ 2085737 h 5790485"/>
              <a:gd name="connsiteX6334" fmla="*/ 11795236 w 13261896"/>
              <a:gd name="connsiteY6334" fmla="*/ 2119074 h 5790485"/>
              <a:gd name="connsiteX6335" fmla="*/ 11847623 w 13261896"/>
              <a:gd name="connsiteY6335" fmla="*/ 2071449 h 5790485"/>
              <a:gd name="connsiteX6336" fmla="*/ 11890438 w 13261896"/>
              <a:gd name="connsiteY6336" fmla="*/ 2085737 h 5790485"/>
              <a:gd name="connsiteX6337" fmla="*/ 11966638 w 13261896"/>
              <a:gd name="connsiteY6337" fmla="*/ 2009537 h 5790485"/>
              <a:gd name="connsiteX6338" fmla="*/ 11995213 w 13261896"/>
              <a:gd name="connsiteY6338" fmla="*/ 2019062 h 5790485"/>
              <a:gd name="connsiteX6339" fmla="*/ 12133325 w 13261896"/>
              <a:gd name="connsiteY6339" fmla="*/ 2023824 h 5790485"/>
              <a:gd name="connsiteX6340" fmla="*/ 12052363 w 13261896"/>
              <a:gd name="connsiteY6340" fmla="*/ 2047637 h 5790485"/>
              <a:gd name="connsiteX6341" fmla="*/ 12014263 w 13261896"/>
              <a:gd name="connsiteY6341" fmla="*/ 2033349 h 5790485"/>
              <a:gd name="connsiteX6342" fmla="*/ 12061888 w 13261896"/>
              <a:gd name="connsiteY6342" fmla="*/ 2004774 h 5790485"/>
              <a:gd name="connsiteX6343" fmla="*/ 12133325 w 13261896"/>
              <a:gd name="connsiteY6343" fmla="*/ 2023824 h 5790485"/>
              <a:gd name="connsiteX6344" fmla="*/ 11428571 w 13261896"/>
              <a:gd name="connsiteY6344" fmla="*/ 2023824 h 5790485"/>
              <a:gd name="connsiteX6345" fmla="*/ 11338083 w 13261896"/>
              <a:gd name="connsiteY6345" fmla="*/ 2119074 h 5790485"/>
              <a:gd name="connsiteX6346" fmla="*/ 11247596 w 13261896"/>
              <a:gd name="connsiteY6346" fmla="*/ 2071449 h 5790485"/>
              <a:gd name="connsiteX6347" fmla="*/ 11204734 w 13261896"/>
              <a:gd name="connsiteY6347" fmla="*/ 2090499 h 5790485"/>
              <a:gd name="connsiteX6348" fmla="*/ 11171396 w 13261896"/>
              <a:gd name="connsiteY6348" fmla="*/ 2100024 h 5790485"/>
              <a:gd name="connsiteX6349" fmla="*/ 11142821 w 13261896"/>
              <a:gd name="connsiteY6349" fmla="*/ 2147649 h 5790485"/>
              <a:gd name="connsiteX6350" fmla="*/ 11180921 w 13261896"/>
              <a:gd name="connsiteY6350" fmla="*/ 2057162 h 5790485"/>
              <a:gd name="connsiteX6351" fmla="*/ 11204734 w 13261896"/>
              <a:gd name="connsiteY6351" fmla="*/ 2071449 h 5790485"/>
              <a:gd name="connsiteX6352" fmla="*/ 11299983 w 13261896"/>
              <a:gd name="connsiteY6352" fmla="*/ 2009537 h 5790485"/>
              <a:gd name="connsiteX6353" fmla="*/ 11342846 w 13261896"/>
              <a:gd name="connsiteY6353" fmla="*/ 2047637 h 5790485"/>
              <a:gd name="connsiteX6354" fmla="*/ 11395233 w 13261896"/>
              <a:gd name="connsiteY6354" fmla="*/ 2004774 h 5790485"/>
              <a:gd name="connsiteX6355" fmla="*/ 11428571 w 13261896"/>
              <a:gd name="connsiteY6355" fmla="*/ 2023824 h 5790485"/>
              <a:gd name="connsiteX6356" fmla="*/ 11623786 w 13261896"/>
              <a:gd name="connsiteY6356" fmla="*/ 2009537 h 5790485"/>
              <a:gd name="connsiteX6357" fmla="*/ 11666648 w 13261896"/>
              <a:gd name="connsiteY6357" fmla="*/ 2047637 h 5790485"/>
              <a:gd name="connsiteX6358" fmla="*/ 11671411 w 13261896"/>
              <a:gd name="connsiteY6358" fmla="*/ 2076212 h 5790485"/>
              <a:gd name="connsiteX6359" fmla="*/ 11619023 w 13261896"/>
              <a:gd name="connsiteY6359" fmla="*/ 2123837 h 5790485"/>
              <a:gd name="connsiteX6360" fmla="*/ 11542823 w 13261896"/>
              <a:gd name="connsiteY6360" fmla="*/ 2066687 h 5790485"/>
              <a:gd name="connsiteX6361" fmla="*/ 11599973 w 13261896"/>
              <a:gd name="connsiteY6361" fmla="*/ 2038112 h 5790485"/>
              <a:gd name="connsiteX6362" fmla="*/ 11633311 w 13261896"/>
              <a:gd name="connsiteY6362" fmla="*/ 2076212 h 5790485"/>
              <a:gd name="connsiteX6363" fmla="*/ 11609498 w 13261896"/>
              <a:gd name="connsiteY6363" fmla="*/ 2080974 h 5790485"/>
              <a:gd name="connsiteX6364" fmla="*/ 11580923 w 13261896"/>
              <a:gd name="connsiteY6364" fmla="*/ 2076212 h 5790485"/>
              <a:gd name="connsiteX6365" fmla="*/ 11609498 w 13261896"/>
              <a:gd name="connsiteY6365" fmla="*/ 2095262 h 5790485"/>
              <a:gd name="connsiteX6366" fmla="*/ 11647598 w 13261896"/>
              <a:gd name="connsiteY6366" fmla="*/ 2080974 h 5790485"/>
              <a:gd name="connsiteX6367" fmla="*/ 11604736 w 13261896"/>
              <a:gd name="connsiteY6367" fmla="*/ 2023824 h 5790485"/>
              <a:gd name="connsiteX6368" fmla="*/ 11533298 w 13261896"/>
              <a:gd name="connsiteY6368" fmla="*/ 2066687 h 5790485"/>
              <a:gd name="connsiteX6369" fmla="*/ 11595211 w 13261896"/>
              <a:gd name="connsiteY6369" fmla="*/ 2128599 h 5790485"/>
              <a:gd name="connsiteX6370" fmla="*/ 11652361 w 13261896"/>
              <a:gd name="connsiteY6370" fmla="*/ 2138124 h 5790485"/>
              <a:gd name="connsiteX6371" fmla="*/ 11657123 w 13261896"/>
              <a:gd name="connsiteY6371" fmla="*/ 2157174 h 5790485"/>
              <a:gd name="connsiteX6372" fmla="*/ 11633311 w 13261896"/>
              <a:gd name="connsiteY6372" fmla="*/ 2180987 h 5790485"/>
              <a:gd name="connsiteX6373" fmla="*/ 11566636 w 13261896"/>
              <a:gd name="connsiteY6373" fmla="*/ 2147649 h 5790485"/>
              <a:gd name="connsiteX6374" fmla="*/ 11447621 w 13261896"/>
              <a:gd name="connsiteY6374" fmla="*/ 2209562 h 5790485"/>
              <a:gd name="connsiteX6375" fmla="*/ 11447621 w 13261896"/>
              <a:gd name="connsiteY6375" fmla="*/ 2228612 h 5790485"/>
              <a:gd name="connsiteX6376" fmla="*/ 11414283 w 13261896"/>
              <a:gd name="connsiteY6376" fmla="*/ 2233374 h 5790485"/>
              <a:gd name="connsiteX6377" fmla="*/ 11376183 w 13261896"/>
              <a:gd name="connsiteY6377" fmla="*/ 2200037 h 5790485"/>
              <a:gd name="connsiteX6378" fmla="*/ 11323796 w 13261896"/>
              <a:gd name="connsiteY6378" fmla="*/ 2195274 h 5790485"/>
              <a:gd name="connsiteX6379" fmla="*/ 11347608 w 13261896"/>
              <a:gd name="connsiteY6379" fmla="*/ 2157174 h 5790485"/>
              <a:gd name="connsiteX6380" fmla="*/ 11414283 w 13261896"/>
              <a:gd name="connsiteY6380" fmla="*/ 2200037 h 5790485"/>
              <a:gd name="connsiteX6381" fmla="*/ 11485673 w 13261896"/>
              <a:gd name="connsiteY6381" fmla="*/ 2133362 h 5790485"/>
              <a:gd name="connsiteX6382" fmla="*/ 11438096 w 13261896"/>
              <a:gd name="connsiteY6382" fmla="*/ 2071449 h 5790485"/>
              <a:gd name="connsiteX6383" fmla="*/ 11376183 w 13261896"/>
              <a:gd name="connsiteY6383" fmla="*/ 2114312 h 5790485"/>
              <a:gd name="connsiteX6384" fmla="*/ 11419046 w 13261896"/>
              <a:gd name="connsiteY6384" fmla="*/ 2161937 h 5790485"/>
              <a:gd name="connsiteX6385" fmla="*/ 11457146 w 13261896"/>
              <a:gd name="connsiteY6385" fmla="*/ 2133362 h 5790485"/>
              <a:gd name="connsiteX6386" fmla="*/ 11428571 w 13261896"/>
              <a:gd name="connsiteY6386" fmla="*/ 2104787 h 5790485"/>
              <a:gd name="connsiteX6387" fmla="*/ 11414283 w 13261896"/>
              <a:gd name="connsiteY6387" fmla="*/ 2114312 h 5790485"/>
              <a:gd name="connsiteX6388" fmla="*/ 11447621 w 13261896"/>
              <a:gd name="connsiteY6388" fmla="*/ 2133362 h 5790485"/>
              <a:gd name="connsiteX6389" fmla="*/ 11419046 w 13261896"/>
              <a:gd name="connsiteY6389" fmla="*/ 2147649 h 5790485"/>
              <a:gd name="connsiteX6390" fmla="*/ 11390471 w 13261896"/>
              <a:gd name="connsiteY6390" fmla="*/ 2114312 h 5790485"/>
              <a:gd name="connsiteX6391" fmla="*/ 11438096 w 13261896"/>
              <a:gd name="connsiteY6391" fmla="*/ 2085737 h 5790485"/>
              <a:gd name="connsiteX6392" fmla="*/ 11466671 w 13261896"/>
              <a:gd name="connsiteY6392" fmla="*/ 2100024 h 5790485"/>
              <a:gd name="connsiteX6393" fmla="*/ 11476196 w 13261896"/>
              <a:gd name="connsiteY6393" fmla="*/ 2152412 h 5790485"/>
              <a:gd name="connsiteX6394" fmla="*/ 11414283 w 13261896"/>
              <a:gd name="connsiteY6394" fmla="*/ 2190512 h 5790485"/>
              <a:gd name="connsiteX6395" fmla="*/ 11352371 w 13261896"/>
              <a:gd name="connsiteY6395" fmla="*/ 2114312 h 5790485"/>
              <a:gd name="connsiteX6396" fmla="*/ 11423808 w 13261896"/>
              <a:gd name="connsiteY6396" fmla="*/ 2038112 h 5790485"/>
              <a:gd name="connsiteX6397" fmla="*/ 11466671 w 13261896"/>
              <a:gd name="connsiteY6397" fmla="*/ 2047637 h 5790485"/>
              <a:gd name="connsiteX6398" fmla="*/ 11509486 w 13261896"/>
              <a:gd name="connsiteY6398" fmla="*/ 1995249 h 5790485"/>
              <a:gd name="connsiteX6399" fmla="*/ 11538061 w 13261896"/>
              <a:gd name="connsiteY6399" fmla="*/ 1980962 h 5790485"/>
              <a:gd name="connsiteX6400" fmla="*/ 11623786 w 13261896"/>
              <a:gd name="connsiteY6400" fmla="*/ 2009537 h 5790485"/>
              <a:gd name="connsiteX6401" fmla="*/ 11095244 w 13261896"/>
              <a:gd name="connsiteY6401" fmla="*/ 2057162 h 5790485"/>
              <a:gd name="connsiteX6402" fmla="*/ 11114246 w 13261896"/>
              <a:gd name="connsiteY6402" fmla="*/ 2128599 h 5790485"/>
              <a:gd name="connsiteX6403" fmla="*/ 11038094 w 13261896"/>
              <a:gd name="connsiteY6403" fmla="*/ 2219087 h 5790485"/>
              <a:gd name="connsiteX6404" fmla="*/ 11004756 w 13261896"/>
              <a:gd name="connsiteY6404" fmla="*/ 2142887 h 5790485"/>
              <a:gd name="connsiteX6405" fmla="*/ 11038094 w 13261896"/>
              <a:gd name="connsiteY6405" fmla="*/ 2100024 h 5790485"/>
              <a:gd name="connsiteX6406" fmla="*/ 11061906 w 13261896"/>
              <a:gd name="connsiteY6406" fmla="*/ 2133362 h 5790485"/>
              <a:gd name="connsiteX6407" fmla="*/ 11033331 w 13261896"/>
              <a:gd name="connsiteY6407" fmla="*/ 2161937 h 5790485"/>
              <a:gd name="connsiteX6408" fmla="*/ 11028569 w 13261896"/>
              <a:gd name="connsiteY6408" fmla="*/ 2138124 h 5790485"/>
              <a:gd name="connsiteX6409" fmla="*/ 11028569 w 13261896"/>
              <a:gd name="connsiteY6409" fmla="*/ 2152412 h 5790485"/>
              <a:gd name="connsiteX6410" fmla="*/ 11042856 w 13261896"/>
              <a:gd name="connsiteY6410" fmla="*/ 2157174 h 5790485"/>
              <a:gd name="connsiteX6411" fmla="*/ 11061906 w 13261896"/>
              <a:gd name="connsiteY6411" fmla="*/ 2133362 h 5790485"/>
              <a:gd name="connsiteX6412" fmla="*/ 11033331 w 13261896"/>
              <a:gd name="connsiteY6412" fmla="*/ 2104787 h 5790485"/>
              <a:gd name="connsiteX6413" fmla="*/ 11009519 w 13261896"/>
              <a:gd name="connsiteY6413" fmla="*/ 2142887 h 5790485"/>
              <a:gd name="connsiteX6414" fmla="*/ 11042856 w 13261896"/>
              <a:gd name="connsiteY6414" fmla="*/ 2214324 h 5790485"/>
              <a:gd name="connsiteX6415" fmla="*/ 11104721 w 13261896"/>
              <a:gd name="connsiteY6415" fmla="*/ 2147649 h 5790485"/>
              <a:gd name="connsiteX6416" fmla="*/ 11109484 w 13261896"/>
              <a:gd name="connsiteY6416" fmla="*/ 2128599 h 5790485"/>
              <a:gd name="connsiteX6417" fmla="*/ 11095244 w 13261896"/>
              <a:gd name="connsiteY6417" fmla="*/ 2085737 h 5790485"/>
              <a:gd name="connsiteX6418" fmla="*/ 11080956 w 13261896"/>
              <a:gd name="connsiteY6418" fmla="*/ 2038112 h 5790485"/>
              <a:gd name="connsiteX6419" fmla="*/ 10999994 w 13261896"/>
              <a:gd name="connsiteY6419" fmla="*/ 1976199 h 5790485"/>
              <a:gd name="connsiteX6420" fmla="*/ 10938081 w 13261896"/>
              <a:gd name="connsiteY6420" fmla="*/ 2023824 h 5790485"/>
              <a:gd name="connsiteX6421" fmla="*/ 10923794 w 13261896"/>
              <a:gd name="connsiteY6421" fmla="*/ 2066687 h 5790485"/>
              <a:gd name="connsiteX6422" fmla="*/ 10880931 w 13261896"/>
              <a:gd name="connsiteY6422" fmla="*/ 2142887 h 5790485"/>
              <a:gd name="connsiteX6423" fmla="*/ 10919031 w 13261896"/>
              <a:gd name="connsiteY6423" fmla="*/ 2214324 h 5790485"/>
              <a:gd name="connsiteX6424" fmla="*/ 10966656 w 13261896"/>
              <a:gd name="connsiteY6424" fmla="*/ 2157174 h 5790485"/>
              <a:gd name="connsiteX6425" fmla="*/ 10938081 w 13261896"/>
              <a:gd name="connsiteY6425" fmla="*/ 2109549 h 5790485"/>
              <a:gd name="connsiteX6426" fmla="*/ 10909506 w 13261896"/>
              <a:gd name="connsiteY6426" fmla="*/ 2138124 h 5790485"/>
              <a:gd name="connsiteX6427" fmla="*/ 10928556 w 13261896"/>
              <a:gd name="connsiteY6427" fmla="*/ 2157174 h 5790485"/>
              <a:gd name="connsiteX6428" fmla="*/ 10909506 w 13261896"/>
              <a:gd name="connsiteY6428" fmla="*/ 2157174 h 5790485"/>
              <a:gd name="connsiteX6429" fmla="*/ 10909506 w 13261896"/>
              <a:gd name="connsiteY6429" fmla="*/ 2123837 h 5790485"/>
              <a:gd name="connsiteX6430" fmla="*/ 10938081 w 13261896"/>
              <a:gd name="connsiteY6430" fmla="*/ 2104787 h 5790485"/>
              <a:gd name="connsiteX6431" fmla="*/ 10971419 w 13261896"/>
              <a:gd name="connsiteY6431" fmla="*/ 2152412 h 5790485"/>
              <a:gd name="connsiteX6432" fmla="*/ 10919031 w 13261896"/>
              <a:gd name="connsiteY6432" fmla="*/ 2219087 h 5790485"/>
              <a:gd name="connsiteX6433" fmla="*/ 10876169 w 13261896"/>
              <a:gd name="connsiteY6433" fmla="*/ 2142887 h 5790485"/>
              <a:gd name="connsiteX6434" fmla="*/ 10919031 w 13261896"/>
              <a:gd name="connsiteY6434" fmla="*/ 2061924 h 5790485"/>
              <a:gd name="connsiteX6435" fmla="*/ 10933319 w 13261896"/>
              <a:gd name="connsiteY6435" fmla="*/ 2023824 h 5790485"/>
              <a:gd name="connsiteX6436" fmla="*/ 10999994 w 13261896"/>
              <a:gd name="connsiteY6436" fmla="*/ 1976199 h 5790485"/>
              <a:gd name="connsiteX6437" fmla="*/ 11095244 w 13261896"/>
              <a:gd name="connsiteY6437" fmla="*/ 2057162 h 5790485"/>
              <a:gd name="connsiteX6438" fmla="*/ 11304746 w 13261896"/>
              <a:gd name="connsiteY6438" fmla="*/ 1971437 h 5790485"/>
              <a:gd name="connsiteX6439" fmla="*/ 11338083 w 13261896"/>
              <a:gd name="connsiteY6439" fmla="*/ 1961912 h 5790485"/>
              <a:gd name="connsiteX6440" fmla="*/ 11342846 w 13261896"/>
              <a:gd name="connsiteY6440" fmla="*/ 1971437 h 5790485"/>
              <a:gd name="connsiteX6441" fmla="*/ 11309508 w 13261896"/>
              <a:gd name="connsiteY6441" fmla="*/ 1990487 h 5790485"/>
              <a:gd name="connsiteX6442" fmla="*/ 11285696 w 13261896"/>
              <a:gd name="connsiteY6442" fmla="*/ 1995249 h 5790485"/>
              <a:gd name="connsiteX6443" fmla="*/ 11252359 w 13261896"/>
              <a:gd name="connsiteY6443" fmla="*/ 2033349 h 5790485"/>
              <a:gd name="connsiteX6444" fmla="*/ 11204734 w 13261896"/>
              <a:gd name="connsiteY6444" fmla="*/ 2057162 h 5790485"/>
              <a:gd name="connsiteX6445" fmla="*/ 11180921 w 13261896"/>
              <a:gd name="connsiteY6445" fmla="*/ 2042874 h 5790485"/>
              <a:gd name="connsiteX6446" fmla="*/ 11138059 w 13261896"/>
              <a:gd name="connsiteY6446" fmla="*/ 2109549 h 5790485"/>
              <a:gd name="connsiteX6447" fmla="*/ 11138059 w 13261896"/>
              <a:gd name="connsiteY6447" fmla="*/ 2004774 h 5790485"/>
              <a:gd name="connsiteX6448" fmla="*/ 11166634 w 13261896"/>
              <a:gd name="connsiteY6448" fmla="*/ 2009537 h 5790485"/>
              <a:gd name="connsiteX6449" fmla="*/ 11261883 w 13261896"/>
              <a:gd name="connsiteY6449" fmla="*/ 1942862 h 5790485"/>
              <a:gd name="connsiteX6450" fmla="*/ 11304746 w 13261896"/>
              <a:gd name="connsiteY6450" fmla="*/ 1971437 h 5790485"/>
              <a:gd name="connsiteX6451" fmla="*/ 11599973 w 13261896"/>
              <a:gd name="connsiteY6451" fmla="*/ 1876187 h 5790485"/>
              <a:gd name="connsiteX6452" fmla="*/ 11642836 w 13261896"/>
              <a:gd name="connsiteY6452" fmla="*/ 1885712 h 5790485"/>
              <a:gd name="connsiteX6453" fmla="*/ 11685698 w 13261896"/>
              <a:gd name="connsiteY6453" fmla="*/ 1947624 h 5790485"/>
              <a:gd name="connsiteX6454" fmla="*/ 11614261 w 13261896"/>
              <a:gd name="connsiteY6454" fmla="*/ 1990487 h 5790485"/>
              <a:gd name="connsiteX6455" fmla="*/ 11547586 w 13261896"/>
              <a:gd name="connsiteY6455" fmla="*/ 1952387 h 5790485"/>
              <a:gd name="connsiteX6456" fmla="*/ 11585686 w 13261896"/>
              <a:gd name="connsiteY6456" fmla="*/ 1914287 h 5790485"/>
              <a:gd name="connsiteX6457" fmla="*/ 11628548 w 13261896"/>
              <a:gd name="connsiteY6457" fmla="*/ 1933337 h 5790485"/>
              <a:gd name="connsiteX6458" fmla="*/ 11599973 w 13261896"/>
              <a:gd name="connsiteY6458" fmla="*/ 1966674 h 5790485"/>
              <a:gd name="connsiteX6459" fmla="*/ 11609498 w 13261896"/>
              <a:gd name="connsiteY6459" fmla="*/ 1971437 h 5790485"/>
              <a:gd name="connsiteX6460" fmla="*/ 11642836 w 13261896"/>
              <a:gd name="connsiteY6460" fmla="*/ 1938099 h 5790485"/>
              <a:gd name="connsiteX6461" fmla="*/ 11585686 w 13261896"/>
              <a:gd name="connsiteY6461" fmla="*/ 1904762 h 5790485"/>
              <a:gd name="connsiteX6462" fmla="*/ 11542823 w 13261896"/>
              <a:gd name="connsiteY6462" fmla="*/ 1933337 h 5790485"/>
              <a:gd name="connsiteX6463" fmla="*/ 11523773 w 13261896"/>
              <a:gd name="connsiteY6463" fmla="*/ 1914287 h 5790485"/>
              <a:gd name="connsiteX6464" fmla="*/ 11466671 w 13261896"/>
              <a:gd name="connsiteY6464" fmla="*/ 1904762 h 5790485"/>
              <a:gd name="connsiteX6465" fmla="*/ 11433333 w 13261896"/>
              <a:gd name="connsiteY6465" fmla="*/ 1933337 h 5790485"/>
              <a:gd name="connsiteX6466" fmla="*/ 11447621 w 13261896"/>
              <a:gd name="connsiteY6466" fmla="*/ 1957149 h 5790485"/>
              <a:gd name="connsiteX6467" fmla="*/ 11457146 w 13261896"/>
              <a:gd name="connsiteY6467" fmla="*/ 1952387 h 5790485"/>
              <a:gd name="connsiteX6468" fmla="*/ 11447621 w 13261896"/>
              <a:gd name="connsiteY6468" fmla="*/ 1933337 h 5790485"/>
              <a:gd name="connsiteX6469" fmla="*/ 11452383 w 13261896"/>
              <a:gd name="connsiteY6469" fmla="*/ 1919049 h 5790485"/>
              <a:gd name="connsiteX6470" fmla="*/ 11476196 w 13261896"/>
              <a:gd name="connsiteY6470" fmla="*/ 1919049 h 5790485"/>
              <a:gd name="connsiteX6471" fmla="*/ 11509486 w 13261896"/>
              <a:gd name="connsiteY6471" fmla="*/ 1923812 h 5790485"/>
              <a:gd name="connsiteX6472" fmla="*/ 11533298 w 13261896"/>
              <a:gd name="connsiteY6472" fmla="*/ 1957149 h 5790485"/>
              <a:gd name="connsiteX6473" fmla="*/ 11461908 w 13261896"/>
              <a:gd name="connsiteY6473" fmla="*/ 1995249 h 5790485"/>
              <a:gd name="connsiteX6474" fmla="*/ 11433333 w 13261896"/>
              <a:gd name="connsiteY6474" fmla="*/ 1976199 h 5790485"/>
              <a:gd name="connsiteX6475" fmla="*/ 11385708 w 13261896"/>
              <a:gd name="connsiteY6475" fmla="*/ 1942862 h 5790485"/>
              <a:gd name="connsiteX6476" fmla="*/ 11423808 w 13261896"/>
              <a:gd name="connsiteY6476" fmla="*/ 1904762 h 5790485"/>
              <a:gd name="connsiteX6477" fmla="*/ 11452383 w 13261896"/>
              <a:gd name="connsiteY6477" fmla="*/ 1880949 h 5790485"/>
              <a:gd name="connsiteX6478" fmla="*/ 11476196 w 13261896"/>
              <a:gd name="connsiteY6478" fmla="*/ 1876187 h 5790485"/>
              <a:gd name="connsiteX6479" fmla="*/ 11504723 w 13261896"/>
              <a:gd name="connsiteY6479" fmla="*/ 1885712 h 5790485"/>
              <a:gd name="connsiteX6480" fmla="*/ 11557111 w 13261896"/>
              <a:gd name="connsiteY6480" fmla="*/ 1866710 h 5790485"/>
              <a:gd name="connsiteX6481" fmla="*/ 11599973 w 13261896"/>
              <a:gd name="connsiteY6481" fmla="*/ 1876187 h 5790485"/>
              <a:gd name="connsiteX6482" fmla="*/ 11004756 w 13261896"/>
              <a:gd name="connsiteY6482" fmla="*/ 1923812 h 5790485"/>
              <a:gd name="connsiteX6483" fmla="*/ 10957131 w 13261896"/>
              <a:gd name="connsiteY6483" fmla="*/ 1861947 h 5790485"/>
              <a:gd name="connsiteX6484" fmla="*/ 11004756 w 13261896"/>
              <a:gd name="connsiteY6484" fmla="*/ 1923812 h 5790485"/>
              <a:gd name="connsiteX6485" fmla="*/ 11023806 w 13261896"/>
              <a:gd name="connsiteY6485" fmla="*/ 1880949 h 5790485"/>
              <a:gd name="connsiteX6486" fmla="*/ 11066669 w 13261896"/>
              <a:gd name="connsiteY6486" fmla="*/ 1838135 h 5790485"/>
              <a:gd name="connsiteX6487" fmla="*/ 11123771 w 13261896"/>
              <a:gd name="connsiteY6487" fmla="*/ 2076212 h 5790485"/>
              <a:gd name="connsiteX6488" fmla="*/ 11133296 w 13261896"/>
              <a:gd name="connsiteY6488" fmla="*/ 2333339 h 5790485"/>
              <a:gd name="connsiteX6489" fmla="*/ 11080956 w 13261896"/>
              <a:gd name="connsiteY6489" fmla="*/ 2257139 h 5790485"/>
              <a:gd name="connsiteX6490" fmla="*/ 11109484 w 13261896"/>
              <a:gd name="connsiteY6490" fmla="*/ 2180987 h 5790485"/>
              <a:gd name="connsiteX6491" fmla="*/ 11038094 w 13261896"/>
              <a:gd name="connsiteY6491" fmla="*/ 2257139 h 5790485"/>
              <a:gd name="connsiteX6492" fmla="*/ 10980944 w 13261896"/>
              <a:gd name="connsiteY6492" fmla="*/ 2223849 h 5790485"/>
              <a:gd name="connsiteX6493" fmla="*/ 10895219 w 13261896"/>
              <a:gd name="connsiteY6493" fmla="*/ 2271427 h 5790485"/>
              <a:gd name="connsiteX6494" fmla="*/ 10847594 w 13261896"/>
              <a:gd name="connsiteY6494" fmla="*/ 2266664 h 5790485"/>
              <a:gd name="connsiteX6495" fmla="*/ 10866644 w 13261896"/>
              <a:gd name="connsiteY6495" fmla="*/ 2252377 h 5790485"/>
              <a:gd name="connsiteX6496" fmla="*/ 10752344 w 13261896"/>
              <a:gd name="connsiteY6496" fmla="*/ 2090499 h 5790485"/>
              <a:gd name="connsiteX6497" fmla="*/ 10747581 w 13261896"/>
              <a:gd name="connsiteY6497" fmla="*/ 2100024 h 5790485"/>
              <a:gd name="connsiteX6498" fmla="*/ 10757106 w 13261896"/>
              <a:gd name="connsiteY6498" fmla="*/ 2133362 h 5790485"/>
              <a:gd name="connsiteX6499" fmla="*/ 10828544 w 13261896"/>
              <a:gd name="connsiteY6499" fmla="*/ 2266664 h 5790485"/>
              <a:gd name="connsiteX6500" fmla="*/ 10728531 w 13261896"/>
              <a:gd name="connsiteY6500" fmla="*/ 2119074 h 5790485"/>
              <a:gd name="connsiteX6501" fmla="*/ 10719054 w 13261896"/>
              <a:gd name="connsiteY6501" fmla="*/ 2128599 h 5790485"/>
              <a:gd name="connsiteX6502" fmla="*/ 10752344 w 13261896"/>
              <a:gd name="connsiteY6502" fmla="*/ 2233374 h 5790485"/>
              <a:gd name="connsiteX6503" fmla="*/ 10700004 w 13261896"/>
              <a:gd name="connsiteY6503" fmla="*/ 2133362 h 5790485"/>
              <a:gd name="connsiteX6504" fmla="*/ 10752344 w 13261896"/>
              <a:gd name="connsiteY6504" fmla="*/ 2085737 h 5790485"/>
              <a:gd name="connsiteX6505" fmla="*/ 10776156 w 13261896"/>
              <a:gd name="connsiteY6505" fmla="*/ 2090499 h 5790485"/>
              <a:gd name="connsiteX6506" fmla="*/ 10780919 w 13261896"/>
              <a:gd name="connsiteY6506" fmla="*/ 2128599 h 5790485"/>
              <a:gd name="connsiteX6507" fmla="*/ 10842831 w 13261896"/>
              <a:gd name="connsiteY6507" fmla="*/ 2242899 h 5790485"/>
              <a:gd name="connsiteX6508" fmla="*/ 10857119 w 13261896"/>
              <a:gd name="connsiteY6508" fmla="*/ 2233374 h 5790485"/>
              <a:gd name="connsiteX6509" fmla="*/ 10790444 w 13261896"/>
              <a:gd name="connsiteY6509" fmla="*/ 2104787 h 5790485"/>
              <a:gd name="connsiteX6510" fmla="*/ 10819019 w 13261896"/>
              <a:gd name="connsiteY6510" fmla="*/ 2090499 h 5790485"/>
              <a:gd name="connsiteX6511" fmla="*/ 10852356 w 13261896"/>
              <a:gd name="connsiteY6511" fmla="*/ 2033349 h 5790485"/>
              <a:gd name="connsiteX6512" fmla="*/ 10895219 w 13261896"/>
              <a:gd name="connsiteY6512" fmla="*/ 1923812 h 5790485"/>
              <a:gd name="connsiteX6513" fmla="*/ 10885694 w 13261896"/>
              <a:gd name="connsiteY6513" fmla="*/ 1880949 h 5790485"/>
              <a:gd name="connsiteX6514" fmla="*/ 10904744 w 13261896"/>
              <a:gd name="connsiteY6514" fmla="*/ 1876187 h 5790485"/>
              <a:gd name="connsiteX6515" fmla="*/ 10957131 w 13261896"/>
              <a:gd name="connsiteY6515" fmla="*/ 1942862 h 5790485"/>
              <a:gd name="connsiteX6516" fmla="*/ 10971419 w 13261896"/>
              <a:gd name="connsiteY6516" fmla="*/ 1942862 h 5790485"/>
              <a:gd name="connsiteX6517" fmla="*/ 10976181 w 13261896"/>
              <a:gd name="connsiteY6517" fmla="*/ 1928574 h 5790485"/>
              <a:gd name="connsiteX6518" fmla="*/ 10919031 w 13261896"/>
              <a:gd name="connsiteY6518" fmla="*/ 1866710 h 5790485"/>
              <a:gd name="connsiteX6519" fmla="*/ 10961894 w 13261896"/>
              <a:gd name="connsiteY6519" fmla="*/ 1833372 h 5790485"/>
              <a:gd name="connsiteX6520" fmla="*/ 11023806 w 13261896"/>
              <a:gd name="connsiteY6520" fmla="*/ 1880949 h 5790485"/>
              <a:gd name="connsiteX6521" fmla="*/ 11280933 w 13261896"/>
              <a:gd name="connsiteY6521" fmla="*/ 1876187 h 5790485"/>
              <a:gd name="connsiteX6522" fmla="*/ 11209496 w 13261896"/>
              <a:gd name="connsiteY6522" fmla="*/ 1985724 h 5790485"/>
              <a:gd name="connsiteX6523" fmla="*/ 11171396 w 13261896"/>
              <a:gd name="connsiteY6523" fmla="*/ 1995249 h 5790485"/>
              <a:gd name="connsiteX6524" fmla="*/ 11138059 w 13261896"/>
              <a:gd name="connsiteY6524" fmla="*/ 1947624 h 5790485"/>
              <a:gd name="connsiteX6525" fmla="*/ 11138059 w 13261896"/>
              <a:gd name="connsiteY6525" fmla="*/ 1928574 h 5790485"/>
              <a:gd name="connsiteX6526" fmla="*/ 11138059 w 13261896"/>
              <a:gd name="connsiteY6526" fmla="*/ 1914287 h 5790485"/>
              <a:gd name="connsiteX6527" fmla="*/ 11199971 w 13261896"/>
              <a:gd name="connsiteY6527" fmla="*/ 1871424 h 5790485"/>
              <a:gd name="connsiteX6528" fmla="*/ 11247596 w 13261896"/>
              <a:gd name="connsiteY6528" fmla="*/ 1895237 h 5790485"/>
              <a:gd name="connsiteX6529" fmla="*/ 11195209 w 13261896"/>
              <a:gd name="connsiteY6529" fmla="*/ 1933337 h 5790485"/>
              <a:gd name="connsiteX6530" fmla="*/ 11176159 w 13261896"/>
              <a:gd name="connsiteY6530" fmla="*/ 1938099 h 5790485"/>
              <a:gd name="connsiteX6531" fmla="*/ 11204734 w 13261896"/>
              <a:gd name="connsiteY6531" fmla="*/ 1947624 h 5790485"/>
              <a:gd name="connsiteX6532" fmla="*/ 11261883 w 13261896"/>
              <a:gd name="connsiteY6532" fmla="*/ 1890474 h 5790485"/>
              <a:gd name="connsiteX6533" fmla="*/ 11199971 w 13261896"/>
              <a:gd name="connsiteY6533" fmla="*/ 1857185 h 5790485"/>
              <a:gd name="connsiteX6534" fmla="*/ 11138059 w 13261896"/>
              <a:gd name="connsiteY6534" fmla="*/ 1885712 h 5790485"/>
              <a:gd name="connsiteX6535" fmla="*/ 11138059 w 13261896"/>
              <a:gd name="connsiteY6535" fmla="*/ 1857185 h 5790485"/>
              <a:gd name="connsiteX6536" fmla="*/ 11152346 w 13261896"/>
              <a:gd name="connsiteY6536" fmla="*/ 1833372 h 5790485"/>
              <a:gd name="connsiteX6537" fmla="*/ 11214259 w 13261896"/>
              <a:gd name="connsiteY6537" fmla="*/ 1823847 h 5790485"/>
              <a:gd name="connsiteX6538" fmla="*/ 11280933 w 13261896"/>
              <a:gd name="connsiteY6538" fmla="*/ 1876187 h 5790485"/>
              <a:gd name="connsiteX6539" fmla="*/ 11861911 w 13261896"/>
              <a:gd name="connsiteY6539" fmla="*/ 1828610 h 5790485"/>
              <a:gd name="connsiteX6540" fmla="*/ 11961875 w 13261896"/>
              <a:gd name="connsiteY6540" fmla="*/ 1966674 h 5790485"/>
              <a:gd name="connsiteX6541" fmla="*/ 11885675 w 13261896"/>
              <a:gd name="connsiteY6541" fmla="*/ 2047637 h 5790485"/>
              <a:gd name="connsiteX6542" fmla="*/ 11819048 w 13261896"/>
              <a:gd name="connsiteY6542" fmla="*/ 1971437 h 5790485"/>
              <a:gd name="connsiteX6543" fmla="*/ 11876150 w 13261896"/>
              <a:gd name="connsiteY6543" fmla="*/ 1899999 h 5790485"/>
              <a:gd name="connsiteX6544" fmla="*/ 11933300 w 13261896"/>
              <a:gd name="connsiteY6544" fmla="*/ 1952387 h 5790485"/>
              <a:gd name="connsiteX6545" fmla="*/ 11885675 w 13261896"/>
              <a:gd name="connsiteY6545" fmla="*/ 2004774 h 5790485"/>
              <a:gd name="connsiteX6546" fmla="*/ 11852386 w 13261896"/>
              <a:gd name="connsiteY6546" fmla="*/ 1961912 h 5790485"/>
              <a:gd name="connsiteX6547" fmla="*/ 11876150 w 13261896"/>
              <a:gd name="connsiteY6547" fmla="*/ 1928574 h 5790485"/>
              <a:gd name="connsiteX6548" fmla="*/ 11899963 w 13261896"/>
              <a:gd name="connsiteY6548" fmla="*/ 1947624 h 5790485"/>
              <a:gd name="connsiteX6549" fmla="*/ 11857148 w 13261896"/>
              <a:gd name="connsiteY6549" fmla="*/ 1966674 h 5790485"/>
              <a:gd name="connsiteX6550" fmla="*/ 11880913 w 13261896"/>
              <a:gd name="connsiteY6550" fmla="*/ 1980962 h 5790485"/>
              <a:gd name="connsiteX6551" fmla="*/ 11914250 w 13261896"/>
              <a:gd name="connsiteY6551" fmla="*/ 1947624 h 5790485"/>
              <a:gd name="connsiteX6552" fmla="*/ 11876150 w 13261896"/>
              <a:gd name="connsiteY6552" fmla="*/ 1914287 h 5790485"/>
              <a:gd name="connsiteX6553" fmla="*/ 11838098 w 13261896"/>
              <a:gd name="connsiteY6553" fmla="*/ 1961912 h 5790485"/>
              <a:gd name="connsiteX6554" fmla="*/ 11885675 w 13261896"/>
              <a:gd name="connsiteY6554" fmla="*/ 2019062 h 5790485"/>
              <a:gd name="connsiteX6555" fmla="*/ 11947588 w 13261896"/>
              <a:gd name="connsiteY6555" fmla="*/ 1957149 h 5790485"/>
              <a:gd name="connsiteX6556" fmla="*/ 11880913 w 13261896"/>
              <a:gd name="connsiteY6556" fmla="*/ 1885712 h 5790485"/>
              <a:gd name="connsiteX6557" fmla="*/ 11804761 w 13261896"/>
              <a:gd name="connsiteY6557" fmla="*/ 1966674 h 5790485"/>
              <a:gd name="connsiteX6558" fmla="*/ 11766661 w 13261896"/>
              <a:gd name="connsiteY6558" fmla="*/ 1952387 h 5790485"/>
              <a:gd name="connsiteX6559" fmla="*/ 11728561 w 13261896"/>
              <a:gd name="connsiteY6559" fmla="*/ 1995249 h 5790485"/>
              <a:gd name="connsiteX6560" fmla="*/ 11761898 w 13261896"/>
              <a:gd name="connsiteY6560" fmla="*/ 2028587 h 5790485"/>
              <a:gd name="connsiteX6561" fmla="*/ 11795236 w 13261896"/>
              <a:gd name="connsiteY6561" fmla="*/ 2000012 h 5790485"/>
              <a:gd name="connsiteX6562" fmla="*/ 11776186 w 13261896"/>
              <a:gd name="connsiteY6562" fmla="*/ 1976199 h 5790485"/>
              <a:gd name="connsiteX6563" fmla="*/ 11761898 w 13261896"/>
              <a:gd name="connsiteY6563" fmla="*/ 1976199 h 5790485"/>
              <a:gd name="connsiteX6564" fmla="*/ 11752373 w 13261896"/>
              <a:gd name="connsiteY6564" fmla="*/ 1990487 h 5790485"/>
              <a:gd name="connsiteX6565" fmla="*/ 11776186 w 13261896"/>
              <a:gd name="connsiteY6565" fmla="*/ 1990487 h 5790485"/>
              <a:gd name="connsiteX6566" fmla="*/ 11780948 w 13261896"/>
              <a:gd name="connsiteY6566" fmla="*/ 2000012 h 5790485"/>
              <a:gd name="connsiteX6567" fmla="*/ 11761898 w 13261896"/>
              <a:gd name="connsiteY6567" fmla="*/ 2014299 h 5790485"/>
              <a:gd name="connsiteX6568" fmla="*/ 11742848 w 13261896"/>
              <a:gd name="connsiteY6568" fmla="*/ 1990487 h 5790485"/>
              <a:gd name="connsiteX6569" fmla="*/ 11771423 w 13261896"/>
              <a:gd name="connsiteY6569" fmla="*/ 1966674 h 5790485"/>
              <a:gd name="connsiteX6570" fmla="*/ 11804761 w 13261896"/>
              <a:gd name="connsiteY6570" fmla="*/ 2009537 h 5790485"/>
              <a:gd name="connsiteX6571" fmla="*/ 11757136 w 13261896"/>
              <a:gd name="connsiteY6571" fmla="*/ 2047637 h 5790485"/>
              <a:gd name="connsiteX6572" fmla="*/ 11714273 w 13261896"/>
              <a:gd name="connsiteY6572" fmla="*/ 1990487 h 5790485"/>
              <a:gd name="connsiteX6573" fmla="*/ 11833336 w 13261896"/>
              <a:gd name="connsiteY6573" fmla="*/ 1819085 h 5790485"/>
              <a:gd name="connsiteX6574" fmla="*/ 11861911 w 13261896"/>
              <a:gd name="connsiteY6574" fmla="*/ 1828610 h 5790485"/>
              <a:gd name="connsiteX6575" fmla="*/ 10871406 w 13261896"/>
              <a:gd name="connsiteY6575" fmla="*/ 1885712 h 5790485"/>
              <a:gd name="connsiteX6576" fmla="*/ 10880931 w 13261896"/>
              <a:gd name="connsiteY6576" fmla="*/ 1928574 h 5790485"/>
              <a:gd name="connsiteX6577" fmla="*/ 10876169 w 13261896"/>
              <a:gd name="connsiteY6577" fmla="*/ 1961912 h 5790485"/>
              <a:gd name="connsiteX6578" fmla="*/ 10757106 w 13261896"/>
              <a:gd name="connsiteY6578" fmla="*/ 1828610 h 5790485"/>
              <a:gd name="connsiteX6579" fmla="*/ 10680954 w 13261896"/>
              <a:gd name="connsiteY6579" fmla="*/ 1923812 h 5790485"/>
              <a:gd name="connsiteX6580" fmla="*/ 10628567 w 13261896"/>
              <a:gd name="connsiteY6580" fmla="*/ 2023824 h 5790485"/>
              <a:gd name="connsiteX6581" fmla="*/ 10680954 w 13261896"/>
              <a:gd name="connsiteY6581" fmla="*/ 2095262 h 5790485"/>
              <a:gd name="connsiteX6582" fmla="*/ 10719054 w 13261896"/>
              <a:gd name="connsiteY6582" fmla="*/ 2033349 h 5790485"/>
              <a:gd name="connsiteX6583" fmla="*/ 10685717 w 13261896"/>
              <a:gd name="connsiteY6583" fmla="*/ 1990487 h 5790485"/>
              <a:gd name="connsiteX6584" fmla="*/ 10657142 w 13261896"/>
              <a:gd name="connsiteY6584" fmla="*/ 2023824 h 5790485"/>
              <a:gd name="connsiteX6585" fmla="*/ 10671429 w 13261896"/>
              <a:gd name="connsiteY6585" fmla="*/ 2042874 h 5790485"/>
              <a:gd name="connsiteX6586" fmla="*/ 10680954 w 13261896"/>
              <a:gd name="connsiteY6586" fmla="*/ 2004774 h 5790485"/>
              <a:gd name="connsiteX6587" fmla="*/ 10704767 w 13261896"/>
              <a:gd name="connsiteY6587" fmla="*/ 2038112 h 5790485"/>
              <a:gd name="connsiteX6588" fmla="*/ 10676192 w 13261896"/>
              <a:gd name="connsiteY6588" fmla="*/ 2080974 h 5790485"/>
              <a:gd name="connsiteX6589" fmla="*/ 10642854 w 13261896"/>
              <a:gd name="connsiteY6589" fmla="*/ 2019062 h 5790485"/>
              <a:gd name="connsiteX6590" fmla="*/ 10695242 w 13261896"/>
              <a:gd name="connsiteY6590" fmla="*/ 1928574 h 5790485"/>
              <a:gd name="connsiteX6591" fmla="*/ 10757106 w 13261896"/>
              <a:gd name="connsiteY6591" fmla="*/ 1842897 h 5790485"/>
              <a:gd name="connsiteX6592" fmla="*/ 10842831 w 13261896"/>
              <a:gd name="connsiteY6592" fmla="*/ 1909524 h 5790485"/>
              <a:gd name="connsiteX6593" fmla="*/ 10861881 w 13261896"/>
              <a:gd name="connsiteY6593" fmla="*/ 1966674 h 5790485"/>
              <a:gd name="connsiteX6594" fmla="*/ 10857119 w 13261896"/>
              <a:gd name="connsiteY6594" fmla="*/ 1990487 h 5790485"/>
              <a:gd name="connsiteX6595" fmla="*/ 10819019 w 13261896"/>
              <a:gd name="connsiteY6595" fmla="*/ 2071449 h 5790485"/>
              <a:gd name="connsiteX6596" fmla="*/ 10795206 w 13261896"/>
              <a:gd name="connsiteY6596" fmla="*/ 2085737 h 5790485"/>
              <a:gd name="connsiteX6597" fmla="*/ 10742819 w 13261896"/>
              <a:gd name="connsiteY6597" fmla="*/ 2004774 h 5790485"/>
              <a:gd name="connsiteX6598" fmla="*/ 10790444 w 13261896"/>
              <a:gd name="connsiteY6598" fmla="*/ 1919049 h 5790485"/>
              <a:gd name="connsiteX6599" fmla="*/ 10833306 w 13261896"/>
              <a:gd name="connsiteY6599" fmla="*/ 1971437 h 5790485"/>
              <a:gd name="connsiteX6600" fmla="*/ 10795206 w 13261896"/>
              <a:gd name="connsiteY6600" fmla="*/ 2028587 h 5790485"/>
              <a:gd name="connsiteX6601" fmla="*/ 10771394 w 13261896"/>
              <a:gd name="connsiteY6601" fmla="*/ 1971437 h 5790485"/>
              <a:gd name="connsiteX6602" fmla="*/ 10761869 w 13261896"/>
              <a:gd name="connsiteY6602" fmla="*/ 2000012 h 5790485"/>
              <a:gd name="connsiteX6603" fmla="*/ 10795206 w 13261896"/>
              <a:gd name="connsiteY6603" fmla="*/ 2042874 h 5790485"/>
              <a:gd name="connsiteX6604" fmla="*/ 10847594 w 13261896"/>
              <a:gd name="connsiteY6604" fmla="*/ 1976199 h 5790485"/>
              <a:gd name="connsiteX6605" fmla="*/ 10790444 w 13261896"/>
              <a:gd name="connsiteY6605" fmla="*/ 1904762 h 5790485"/>
              <a:gd name="connsiteX6606" fmla="*/ 10728531 w 13261896"/>
              <a:gd name="connsiteY6606" fmla="*/ 2004774 h 5790485"/>
              <a:gd name="connsiteX6607" fmla="*/ 10742819 w 13261896"/>
              <a:gd name="connsiteY6607" fmla="*/ 2071449 h 5790485"/>
              <a:gd name="connsiteX6608" fmla="*/ 10723769 w 13261896"/>
              <a:gd name="connsiteY6608" fmla="*/ 2100024 h 5790485"/>
              <a:gd name="connsiteX6609" fmla="*/ 10661904 w 13261896"/>
              <a:gd name="connsiteY6609" fmla="*/ 2147649 h 5790485"/>
              <a:gd name="connsiteX6610" fmla="*/ 10633329 w 13261896"/>
              <a:gd name="connsiteY6610" fmla="*/ 2109549 h 5790485"/>
              <a:gd name="connsiteX6611" fmla="*/ 10599992 w 13261896"/>
              <a:gd name="connsiteY6611" fmla="*/ 2033349 h 5790485"/>
              <a:gd name="connsiteX6612" fmla="*/ 10752344 w 13261896"/>
              <a:gd name="connsiteY6612" fmla="*/ 1790510 h 5790485"/>
              <a:gd name="connsiteX6613" fmla="*/ 10871406 w 13261896"/>
              <a:gd name="connsiteY6613" fmla="*/ 1885712 h 5790485"/>
              <a:gd name="connsiteX6614" fmla="*/ 12099988 w 13261896"/>
              <a:gd name="connsiteY6614" fmla="*/ 1795272 h 5790485"/>
              <a:gd name="connsiteX6615" fmla="*/ 12076175 w 13261896"/>
              <a:gd name="connsiteY6615" fmla="*/ 1785747 h 5790485"/>
              <a:gd name="connsiteX6616" fmla="*/ 12033313 w 13261896"/>
              <a:gd name="connsiteY6616" fmla="*/ 1828610 h 5790485"/>
              <a:gd name="connsiteX6617" fmla="*/ 12038075 w 13261896"/>
              <a:gd name="connsiteY6617" fmla="*/ 1842897 h 5790485"/>
              <a:gd name="connsiteX6618" fmla="*/ 12047600 w 13261896"/>
              <a:gd name="connsiteY6618" fmla="*/ 1847660 h 5790485"/>
              <a:gd name="connsiteX6619" fmla="*/ 12080938 w 13261896"/>
              <a:gd name="connsiteY6619" fmla="*/ 1828610 h 5790485"/>
              <a:gd name="connsiteX6620" fmla="*/ 12061888 w 13261896"/>
              <a:gd name="connsiteY6620" fmla="*/ 1814322 h 5790485"/>
              <a:gd name="connsiteX6621" fmla="*/ 12080938 w 13261896"/>
              <a:gd name="connsiteY6621" fmla="*/ 1814322 h 5790485"/>
              <a:gd name="connsiteX6622" fmla="*/ 12085700 w 13261896"/>
              <a:gd name="connsiteY6622" fmla="*/ 1828610 h 5790485"/>
              <a:gd name="connsiteX6623" fmla="*/ 12052363 w 13261896"/>
              <a:gd name="connsiteY6623" fmla="*/ 1852422 h 5790485"/>
              <a:gd name="connsiteX6624" fmla="*/ 12033313 w 13261896"/>
              <a:gd name="connsiteY6624" fmla="*/ 1828610 h 5790485"/>
              <a:gd name="connsiteX6625" fmla="*/ 12076175 w 13261896"/>
              <a:gd name="connsiteY6625" fmla="*/ 1780985 h 5790485"/>
              <a:gd name="connsiteX6626" fmla="*/ 12099988 w 13261896"/>
              <a:gd name="connsiteY6626" fmla="*/ 1795272 h 5790485"/>
              <a:gd name="connsiteX6627" fmla="*/ 10828544 w 13261896"/>
              <a:gd name="connsiteY6627" fmla="*/ 1814322 h 5790485"/>
              <a:gd name="connsiteX6628" fmla="*/ 10809494 w 13261896"/>
              <a:gd name="connsiteY6628" fmla="*/ 1790510 h 5790485"/>
              <a:gd name="connsiteX6629" fmla="*/ 10809494 w 13261896"/>
              <a:gd name="connsiteY6629" fmla="*/ 1761935 h 5790485"/>
              <a:gd name="connsiteX6630" fmla="*/ 10828544 w 13261896"/>
              <a:gd name="connsiteY6630" fmla="*/ 1814322 h 5790485"/>
              <a:gd name="connsiteX6631" fmla="*/ 10671429 w 13261896"/>
              <a:gd name="connsiteY6631" fmla="*/ 1828610 h 5790485"/>
              <a:gd name="connsiteX6632" fmla="*/ 10657142 w 13261896"/>
              <a:gd name="connsiteY6632" fmla="*/ 1861947 h 5790485"/>
              <a:gd name="connsiteX6633" fmla="*/ 10642854 w 13261896"/>
              <a:gd name="connsiteY6633" fmla="*/ 1814322 h 5790485"/>
              <a:gd name="connsiteX6634" fmla="*/ 10666667 w 13261896"/>
              <a:gd name="connsiteY6634" fmla="*/ 1761935 h 5790485"/>
              <a:gd name="connsiteX6635" fmla="*/ 10671429 w 13261896"/>
              <a:gd name="connsiteY6635" fmla="*/ 1828610 h 5790485"/>
              <a:gd name="connsiteX6636" fmla="*/ 10638092 w 13261896"/>
              <a:gd name="connsiteY6636" fmla="*/ 1766697 h 5790485"/>
              <a:gd name="connsiteX6637" fmla="*/ 10628567 w 13261896"/>
              <a:gd name="connsiteY6637" fmla="*/ 1814322 h 5790485"/>
              <a:gd name="connsiteX6638" fmla="*/ 10647617 w 13261896"/>
              <a:gd name="connsiteY6638" fmla="*/ 1871424 h 5790485"/>
              <a:gd name="connsiteX6639" fmla="*/ 10633329 w 13261896"/>
              <a:gd name="connsiteY6639" fmla="*/ 1899999 h 5790485"/>
              <a:gd name="connsiteX6640" fmla="*/ 10599992 w 13261896"/>
              <a:gd name="connsiteY6640" fmla="*/ 1828610 h 5790485"/>
              <a:gd name="connsiteX6641" fmla="*/ 10623804 w 13261896"/>
              <a:gd name="connsiteY6641" fmla="*/ 1752410 h 5790485"/>
              <a:gd name="connsiteX6642" fmla="*/ 10638092 w 13261896"/>
              <a:gd name="connsiteY6642" fmla="*/ 1766697 h 5790485"/>
              <a:gd name="connsiteX6643" fmla="*/ 12190475 w 13261896"/>
              <a:gd name="connsiteY6643" fmla="*/ 1838135 h 5790485"/>
              <a:gd name="connsiteX6644" fmla="*/ 12128563 w 13261896"/>
              <a:gd name="connsiteY6644" fmla="*/ 1899999 h 5790485"/>
              <a:gd name="connsiteX6645" fmla="*/ 12095225 w 13261896"/>
              <a:gd name="connsiteY6645" fmla="*/ 1857185 h 5790485"/>
              <a:gd name="connsiteX6646" fmla="*/ 12119038 w 13261896"/>
              <a:gd name="connsiteY6646" fmla="*/ 1823847 h 5790485"/>
              <a:gd name="connsiteX6647" fmla="*/ 12142850 w 13261896"/>
              <a:gd name="connsiteY6647" fmla="*/ 1842897 h 5790485"/>
              <a:gd name="connsiteX6648" fmla="*/ 12133325 w 13261896"/>
              <a:gd name="connsiteY6648" fmla="*/ 1866710 h 5790485"/>
              <a:gd name="connsiteX6649" fmla="*/ 12119038 w 13261896"/>
              <a:gd name="connsiteY6649" fmla="*/ 1866710 h 5790485"/>
              <a:gd name="connsiteX6650" fmla="*/ 12138088 w 13261896"/>
              <a:gd name="connsiteY6650" fmla="*/ 1842897 h 5790485"/>
              <a:gd name="connsiteX6651" fmla="*/ 12119038 w 13261896"/>
              <a:gd name="connsiteY6651" fmla="*/ 1828610 h 5790485"/>
              <a:gd name="connsiteX6652" fmla="*/ 12095225 w 13261896"/>
              <a:gd name="connsiteY6652" fmla="*/ 1861947 h 5790485"/>
              <a:gd name="connsiteX6653" fmla="*/ 12128563 w 13261896"/>
              <a:gd name="connsiteY6653" fmla="*/ 1895237 h 5790485"/>
              <a:gd name="connsiteX6654" fmla="*/ 12185713 w 13261896"/>
              <a:gd name="connsiteY6654" fmla="*/ 1838135 h 5790485"/>
              <a:gd name="connsiteX6655" fmla="*/ 12080938 w 13261896"/>
              <a:gd name="connsiteY6655" fmla="*/ 1752410 h 5790485"/>
              <a:gd name="connsiteX6656" fmla="*/ 12009500 w 13261896"/>
              <a:gd name="connsiteY6656" fmla="*/ 1876187 h 5790485"/>
              <a:gd name="connsiteX6657" fmla="*/ 11985688 w 13261896"/>
              <a:gd name="connsiteY6657" fmla="*/ 1923812 h 5790485"/>
              <a:gd name="connsiteX6658" fmla="*/ 12019025 w 13261896"/>
              <a:gd name="connsiteY6658" fmla="*/ 1961912 h 5790485"/>
              <a:gd name="connsiteX6659" fmla="*/ 12071413 w 13261896"/>
              <a:gd name="connsiteY6659" fmla="*/ 1909524 h 5790485"/>
              <a:gd name="connsiteX6660" fmla="*/ 12042838 w 13261896"/>
              <a:gd name="connsiteY6660" fmla="*/ 1885712 h 5790485"/>
              <a:gd name="connsiteX6661" fmla="*/ 12019025 w 13261896"/>
              <a:gd name="connsiteY6661" fmla="*/ 1904762 h 5790485"/>
              <a:gd name="connsiteX6662" fmla="*/ 12042838 w 13261896"/>
              <a:gd name="connsiteY6662" fmla="*/ 1928574 h 5790485"/>
              <a:gd name="connsiteX6663" fmla="*/ 12014263 w 13261896"/>
              <a:gd name="connsiteY6663" fmla="*/ 1904762 h 5790485"/>
              <a:gd name="connsiteX6664" fmla="*/ 12042838 w 13261896"/>
              <a:gd name="connsiteY6664" fmla="*/ 1880949 h 5790485"/>
              <a:gd name="connsiteX6665" fmla="*/ 12076175 w 13261896"/>
              <a:gd name="connsiteY6665" fmla="*/ 1904762 h 5790485"/>
              <a:gd name="connsiteX6666" fmla="*/ 12019025 w 13261896"/>
              <a:gd name="connsiteY6666" fmla="*/ 1966674 h 5790485"/>
              <a:gd name="connsiteX6667" fmla="*/ 11985688 w 13261896"/>
              <a:gd name="connsiteY6667" fmla="*/ 1923812 h 5790485"/>
              <a:gd name="connsiteX6668" fmla="*/ 12014263 w 13261896"/>
              <a:gd name="connsiteY6668" fmla="*/ 1842897 h 5790485"/>
              <a:gd name="connsiteX6669" fmla="*/ 12080938 w 13261896"/>
              <a:gd name="connsiteY6669" fmla="*/ 1747647 h 5790485"/>
              <a:gd name="connsiteX6670" fmla="*/ 12190475 w 13261896"/>
              <a:gd name="connsiteY6670" fmla="*/ 1838135 h 5790485"/>
              <a:gd name="connsiteX6671" fmla="*/ 11290458 w 13261896"/>
              <a:gd name="connsiteY6671" fmla="*/ 1761935 h 5790485"/>
              <a:gd name="connsiteX6672" fmla="*/ 11280933 w 13261896"/>
              <a:gd name="connsiteY6672" fmla="*/ 1790510 h 5790485"/>
              <a:gd name="connsiteX6673" fmla="*/ 11352371 w 13261896"/>
              <a:gd name="connsiteY6673" fmla="*/ 1852422 h 5790485"/>
              <a:gd name="connsiteX6674" fmla="*/ 11433333 w 13261896"/>
              <a:gd name="connsiteY6674" fmla="*/ 1857185 h 5790485"/>
              <a:gd name="connsiteX6675" fmla="*/ 11442858 w 13261896"/>
              <a:gd name="connsiteY6675" fmla="*/ 1866710 h 5790485"/>
              <a:gd name="connsiteX6676" fmla="*/ 11371421 w 13261896"/>
              <a:gd name="connsiteY6676" fmla="*/ 1942862 h 5790485"/>
              <a:gd name="connsiteX6677" fmla="*/ 11428571 w 13261896"/>
              <a:gd name="connsiteY6677" fmla="*/ 1990487 h 5790485"/>
              <a:gd name="connsiteX6678" fmla="*/ 11461908 w 13261896"/>
              <a:gd name="connsiteY6678" fmla="*/ 2009537 h 5790485"/>
              <a:gd name="connsiteX6679" fmla="*/ 11495198 w 13261896"/>
              <a:gd name="connsiteY6679" fmla="*/ 2000012 h 5790485"/>
              <a:gd name="connsiteX6680" fmla="*/ 11466671 w 13261896"/>
              <a:gd name="connsiteY6680" fmla="*/ 2033349 h 5790485"/>
              <a:gd name="connsiteX6681" fmla="*/ 11399996 w 13261896"/>
              <a:gd name="connsiteY6681" fmla="*/ 1995249 h 5790485"/>
              <a:gd name="connsiteX6682" fmla="*/ 11342846 w 13261896"/>
              <a:gd name="connsiteY6682" fmla="*/ 2033349 h 5790485"/>
              <a:gd name="connsiteX6683" fmla="*/ 11323796 w 13261896"/>
              <a:gd name="connsiteY6683" fmla="*/ 2004774 h 5790485"/>
              <a:gd name="connsiteX6684" fmla="*/ 11357133 w 13261896"/>
              <a:gd name="connsiteY6684" fmla="*/ 1990487 h 5790485"/>
              <a:gd name="connsiteX6685" fmla="*/ 11357133 w 13261896"/>
              <a:gd name="connsiteY6685" fmla="*/ 1966674 h 5790485"/>
              <a:gd name="connsiteX6686" fmla="*/ 11333321 w 13261896"/>
              <a:gd name="connsiteY6686" fmla="*/ 1952387 h 5790485"/>
              <a:gd name="connsiteX6687" fmla="*/ 11304746 w 13261896"/>
              <a:gd name="connsiteY6687" fmla="*/ 1961912 h 5790485"/>
              <a:gd name="connsiteX6688" fmla="*/ 11271408 w 13261896"/>
              <a:gd name="connsiteY6688" fmla="*/ 1933337 h 5790485"/>
              <a:gd name="connsiteX6689" fmla="*/ 11295221 w 13261896"/>
              <a:gd name="connsiteY6689" fmla="*/ 1876187 h 5790485"/>
              <a:gd name="connsiteX6690" fmla="*/ 11204734 w 13261896"/>
              <a:gd name="connsiteY6690" fmla="*/ 1809560 h 5790485"/>
              <a:gd name="connsiteX6691" fmla="*/ 11247596 w 13261896"/>
              <a:gd name="connsiteY6691" fmla="*/ 1742885 h 5790485"/>
              <a:gd name="connsiteX6692" fmla="*/ 11290458 w 13261896"/>
              <a:gd name="connsiteY6692" fmla="*/ 1761935 h 5790485"/>
              <a:gd name="connsiteX6693" fmla="*/ 10799969 w 13261896"/>
              <a:gd name="connsiteY6693" fmla="*/ 1790510 h 5790485"/>
              <a:gd name="connsiteX6694" fmla="*/ 10771394 w 13261896"/>
              <a:gd name="connsiteY6694" fmla="*/ 1738122 h 5790485"/>
              <a:gd name="connsiteX6695" fmla="*/ 10795206 w 13261896"/>
              <a:gd name="connsiteY6695" fmla="*/ 1733360 h 5790485"/>
              <a:gd name="connsiteX6696" fmla="*/ 10799969 w 13261896"/>
              <a:gd name="connsiteY6696" fmla="*/ 1790510 h 5790485"/>
              <a:gd name="connsiteX6697" fmla="*/ 10704767 w 13261896"/>
              <a:gd name="connsiteY6697" fmla="*/ 1795272 h 5790485"/>
              <a:gd name="connsiteX6698" fmla="*/ 10685717 w 13261896"/>
              <a:gd name="connsiteY6698" fmla="*/ 1823847 h 5790485"/>
              <a:gd name="connsiteX6699" fmla="*/ 10676192 w 13261896"/>
              <a:gd name="connsiteY6699" fmla="*/ 1776222 h 5790485"/>
              <a:gd name="connsiteX6700" fmla="*/ 10700004 w 13261896"/>
              <a:gd name="connsiteY6700" fmla="*/ 1733360 h 5790485"/>
              <a:gd name="connsiteX6701" fmla="*/ 10704767 w 13261896"/>
              <a:gd name="connsiteY6701" fmla="*/ 1795272 h 5790485"/>
              <a:gd name="connsiteX6702" fmla="*/ 10766631 w 13261896"/>
              <a:gd name="connsiteY6702" fmla="*/ 1780985 h 5790485"/>
              <a:gd name="connsiteX6703" fmla="*/ 10752344 w 13261896"/>
              <a:gd name="connsiteY6703" fmla="*/ 1780985 h 5790485"/>
              <a:gd name="connsiteX6704" fmla="*/ 10742819 w 13261896"/>
              <a:gd name="connsiteY6704" fmla="*/ 1747647 h 5790485"/>
              <a:gd name="connsiteX6705" fmla="*/ 10747581 w 13261896"/>
              <a:gd name="connsiteY6705" fmla="*/ 1719072 h 5790485"/>
              <a:gd name="connsiteX6706" fmla="*/ 10766631 w 13261896"/>
              <a:gd name="connsiteY6706" fmla="*/ 1780985 h 5790485"/>
              <a:gd name="connsiteX6707" fmla="*/ 10728531 w 13261896"/>
              <a:gd name="connsiteY6707" fmla="*/ 1747647 h 5790485"/>
              <a:gd name="connsiteX6708" fmla="*/ 10738056 w 13261896"/>
              <a:gd name="connsiteY6708" fmla="*/ 1780985 h 5790485"/>
              <a:gd name="connsiteX6709" fmla="*/ 10714292 w 13261896"/>
              <a:gd name="connsiteY6709" fmla="*/ 1790510 h 5790485"/>
              <a:gd name="connsiteX6710" fmla="*/ 10714292 w 13261896"/>
              <a:gd name="connsiteY6710" fmla="*/ 1728597 h 5790485"/>
              <a:gd name="connsiteX6711" fmla="*/ 10738056 w 13261896"/>
              <a:gd name="connsiteY6711" fmla="*/ 1704785 h 5790485"/>
              <a:gd name="connsiteX6712" fmla="*/ 10728531 w 13261896"/>
              <a:gd name="connsiteY6712" fmla="*/ 1747647 h 5790485"/>
              <a:gd name="connsiteX6713" fmla="*/ 11695223 w 13261896"/>
              <a:gd name="connsiteY6713" fmla="*/ 1695260 h 5790485"/>
              <a:gd name="connsiteX6714" fmla="*/ 11723798 w 13261896"/>
              <a:gd name="connsiteY6714" fmla="*/ 1685735 h 5790485"/>
              <a:gd name="connsiteX6715" fmla="*/ 11714273 w 13261896"/>
              <a:gd name="connsiteY6715" fmla="*/ 1752410 h 5790485"/>
              <a:gd name="connsiteX6716" fmla="*/ 11623786 w 13261896"/>
              <a:gd name="connsiteY6716" fmla="*/ 1790510 h 5790485"/>
              <a:gd name="connsiteX6717" fmla="*/ 11666648 w 13261896"/>
              <a:gd name="connsiteY6717" fmla="*/ 1819085 h 5790485"/>
              <a:gd name="connsiteX6718" fmla="*/ 11666648 w 13261896"/>
              <a:gd name="connsiteY6718" fmla="*/ 1833372 h 5790485"/>
              <a:gd name="connsiteX6719" fmla="*/ 11642836 w 13261896"/>
              <a:gd name="connsiteY6719" fmla="*/ 1842897 h 5790485"/>
              <a:gd name="connsiteX6720" fmla="*/ 11595211 w 13261896"/>
              <a:gd name="connsiteY6720" fmla="*/ 1780985 h 5790485"/>
              <a:gd name="connsiteX6721" fmla="*/ 11666648 w 13261896"/>
              <a:gd name="connsiteY6721" fmla="*/ 1680972 h 5790485"/>
              <a:gd name="connsiteX6722" fmla="*/ 11695223 w 13261896"/>
              <a:gd name="connsiteY6722" fmla="*/ 1695260 h 5790485"/>
              <a:gd name="connsiteX6723" fmla="*/ 12366641 w 13261896"/>
              <a:gd name="connsiteY6723" fmla="*/ 1652397 h 5790485"/>
              <a:gd name="connsiteX6724" fmla="*/ 12099988 w 13261896"/>
              <a:gd name="connsiteY6724" fmla="*/ 2004774 h 5790485"/>
              <a:gd name="connsiteX6725" fmla="*/ 12066650 w 13261896"/>
              <a:gd name="connsiteY6725" fmla="*/ 2000012 h 5790485"/>
              <a:gd name="connsiteX6726" fmla="*/ 12080938 w 13261896"/>
              <a:gd name="connsiteY6726" fmla="*/ 1971437 h 5790485"/>
              <a:gd name="connsiteX6727" fmla="*/ 12123800 w 13261896"/>
              <a:gd name="connsiteY6727" fmla="*/ 1980962 h 5790485"/>
              <a:gd name="connsiteX6728" fmla="*/ 12304729 w 13261896"/>
              <a:gd name="connsiteY6728" fmla="*/ 1776222 h 5790485"/>
              <a:gd name="connsiteX6729" fmla="*/ 12366641 w 13261896"/>
              <a:gd name="connsiteY6729" fmla="*/ 1642872 h 5790485"/>
              <a:gd name="connsiteX6730" fmla="*/ 12366641 w 13261896"/>
              <a:gd name="connsiteY6730" fmla="*/ 1652397 h 5790485"/>
              <a:gd name="connsiteX6731" fmla="*/ 11190446 w 13261896"/>
              <a:gd name="connsiteY6731" fmla="*/ 1638110 h 5790485"/>
              <a:gd name="connsiteX6732" fmla="*/ 11142821 w 13261896"/>
              <a:gd name="connsiteY6732" fmla="*/ 1700022 h 5790485"/>
              <a:gd name="connsiteX6733" fmla="*/ 11142821 w 13261896"/>
              <a:gd name="connsiteY6733" fmla="*/ 1638110 h 5790485"/>
              <a:gd name="connsiteX6734" fmla="*/ 11190446 w 13261896"/>
              <a:gd name="connsiteY6734" fmla="*/ 1638110 h 5790485"/>
              <a:gd name="connsiteX6735" fmla="*/ 12342829 w 13261896"/>
              <a:gd name="connsiteY6735" fmla="*/ 1642872 h 5790485"/>
              <a:gd name="connsiteX6736" fmla="*/ 12123800 w 13261896"/>
              <a:gd name="connsiteY6736" fmla="*/ 1966674 h 5790485"/>
              <a:gd name="connsiteX6737" fmla="*/ 12080938 w 13261896"/>
              <a:gd name="connsiteY6737" fmla="*/ 1952387 h 5790485"/>
              <a:gd name="connsiteX6738" fmla="*/ 12023788 w 13261896"/>
              <a:gd name="connsiteY6738" fmla="*/ 2014299 h 5790485"/>
              <a:gd name="connsiteX6739" fmla="*/ 11971400 w 13261896"/>
              <a:gd name="connsiteY6739" fmla="*/ 1995249 h 5790485"/>
              <a:gd name="connsiteX6740" fmla="*/ 11976163 w 13261896"/>
              <a:gd name="connsiteY6740" fmla="*/ 1966674 h 5790485"/>
              <a:gd name="connsiteX6741" fmla="*/ 11957113 w 13261896"/>
              <a:gd name="connsiteY6741" fmla="*/ 1909524 h 5790485"/>
              <a:gd name="connsiteX6742" fmla="*/ 11985688 w 13261896"/>
              <a:gd name="connsiteY6742" fmla="*/ 1847660 h 5790485"/>
              <a:gd name="connsiteX6743" fmla="*/ 12099988 w 13261896"/>
              <a:gd name="connsiteY6743" fmla="*/ 1714310 h 5790485"/>
              <a:gd name="connsiteX6744" fmla="*/ 12161900 w 13261896"/>
              <a:gd name="connsiteY6744" fmla="*/ 1738122 h 5790485"/>
              <a:gd name="connsiteX6745" fmla="*/ 12152375 w 13261896"/>
              <a:gd name="connsiteY6745" fmla="*/ 1747647 h 5790485"/>
              <a:gd name="connsiteX6746" fmla="*/ 12176188 w 13261896"/>
              <a:gd name="connsiteY6746" fmla="*/ 1747647 h 5790485"/>
              <a:gd name="connsiteX6747" fmla="*/ 12200000 w 13261896"/>
              <a:gd name="connsiteY6747" fmla="*/ 1771460 h 5790485"/>
              <a:gd name="connsiteX6748" fmla="*/ 12214288 w 13261896"/>
              <a:gd name="connsiteY6748" fmla="*/ 1800035 h 5790485"/>
              <a:gd name="connsiteX6749" fmla="*/ 12209525 w 13261896"/>
              <a:gd name="connsiteY6749" fmla="*/ 1828610 h 5790485"/>
              <a:gd name="connsiteX6750" fmla="*/ 12119038 w 13261896"/>
              <a:gd name="connsiteY6750" fmla="*/ 1947624 h 5790485"/>
              <a:gd name="connsiteX6751" fmla="*/ 12085700 w 13261896"/>
              <a:gd name="connsiteY6751" fmla="*/ 1938099 h 5790485"/>
              <a:gd name="connsiteX6752" fmla="*/ 12119038 w 13261896"/>
              <a:gd name="connsiteY6752" fmla="*/ 1961912 h 5790485"/>
              <a:gd name="connsiteX6753" fmla="*/ 12195238 w 13261896"/>
              <a:gd name="connsiteY6753" fmla="*/ 1890474 h 5790485"/>
              <a:gd name="connsiteX6754" fmla="*/ 12338066 w 13261896"/>
              <a:gd name="connsiteY6754" fmla="*/ 1633347 h 5790485"/>
              <a:gd name="connsiteX6755" fmla="*/ 12342829 w 13261896"/>
              <a:gd name="connsiteY6755" fmla="*/ 1642872 h 5790485"/>
              <a:gd name="connsiteX6756" fmla="*/ 12319016 w 13261896"/>
              <a:gd name="connsiteY6756" fmla="*/ 1628585 h 5790485"/>
              <a:gd name="connsiteX6757" fmla="*/ 12214288 w 13261896"/>
              <a:gd name="connsiteY6757" fmla="*/ 1852422 h 5790485"/>
              <a:gd name="connsiteX6758" fmla="*/ 12271391 w 13261896"/>
              <a:gd name="connsiteY6758" fmla="*/ 1757172 h 5790485"/>
              <a:gd name="connsiteX6759" fmla="*/ 12309491 w 13261896"/>
              <a:gd name="connsiteY6759" fmla="*/ 1652397 h 5790485"/>
              <a:gd name="connsiteX6760" fmla="*/ 12309491 w 13261896"/>
              <a:gd name="connsiteY6760" fmla="*/ 1609535 h 5790485"/>
              <a:gd name="connsiteX6761" fmla="*/ 12319016 w 13261896"/>
              <a:gd name="connsiteY6761" fmla="*/ 1628585 h 5790485"/>
              <a:gd name="connsiteX6762" fmla="*/ 11942825 w 13261896"/>
              <a:gd name="connsiteY6762" fmla="*/ 1638110 h 5790485"/>
              <a:gd name="connsiteX6763" fmla="*/ 11923775 w 13261896"/>
              <a:gd name="connsiteY6763" fmla="*/ 1628585 h 5790485"/>
              <a:gd name="connsiteX6764" fmla="*/ 11947588 w 13261896"/>
              <a:gd name="connsiteY6764" fmla="*/ 1628585 h 5790485"/>
              <a:gd name="connsiteX6765" fmla="*/ 11957113 w 13261896"/>
              <a:gd name="connsiteY6765" fmla="*/ 1609535 h 5790485"/>
              <a:gd name="connsiteX6766" fmla="*/ 11947588 w 13261896"/>
              <a:gd name="connsiteY6766" fmla="*/ 1595247 h 5790485"/>
              <a:gd name="connsiteX6767" fmla="*/ 11966638 w 13261896"/>
              <a:gd name="connsiteY6767" fmla="*/ 1609535 h 5790485"/>
              <a:gd name="connsiteX6768" fmla="*/ 11942825 w 13261896"/>
              <a:gd name="connsiteY6768" fmla="*/ 1638110 h 5790485"/>
              <a:gd name="connsiteX6769" fmla="*/ 12295204 w 13261896"/>
              <a:gd name="connsiteY6769" fmla="*/ 1628585 h 5790485"/>
              <a:gd name="connsiteX6770" fmla="*/ 12228575 w 13261896"/>
              <a:gd name="connsiteY6770" fmla="*/ 1800035 h 5790485"/>
              <a:gd name="connsiteX6771" fmla="*/ 12223813 w 13261896"/>
              <a:gd name="connsiteY6771" fmla="*/ 1785747 h 5790485"/>
              <a:gd name="connsiteX6772" fmla="*/ 12247579 w 13261896"/>
              <a:gd name="connsiteY6772" fmla="*/ 1747647 h 5790485"/>
              <a:gd name="connsiteX6773" fmla="*/ 12285679 w 13261896"/>
              <a:gd name="connsiteY6773" fmla="*/ 1623822 h 5790485"/>
              <a:gd name="connsiteX6774" fmla="*/ 12285679 w 13261896"/>
              <a:gd name="connsiteY6774" fmla="*/ 1580960 h 5790485"/>
              <a:gd name="connsiteX6775" fmla="*/ 12295204 w 13261896"/>
              <a:gd name="connsiteY6775" fmla="*/ 1628585 h 5790485"/>
              <a:gd name="connsiteX6776" fmla="*/ 11457146 w 13261896"/>
              <a:gd name="connsiteY6776" fmla="*/ 1580960 h 5790485"/>
              <a:gd name="connsiteX6777" fmla="*/ 11499961 w 13261896"/>
              <a:gd name="connsiteY6777" fmla="*/ 1604772 h 5790485"/>
              <a:gd name="connsiteX6778" fmla="*/ 11538061 w 13261896"/>
              <a:gd name="connsiteY6778" fmla="*/ 1590485 h 5790485"/>
              <a:gd name="connsiteX6779" fmla="*/ 11571398 w 13261896"/>
              <a:gd name="connsiteY6779" fmla="*/ 1614297 h 5790485"/>
              <a:gd name="connsiteX6780" fmla="*/ 11580923 w 13261896"/>
              <a:gd name="connsiteY6780" fmla="*/ 1614297 h 5790485"/>
              <a:gd name="connsiteX6781" fmla="*/ 11614261 w 13261896"/>
              <a:gd name="connsiteY6781" fmla="*/ 1614297 h 5790485"/>
              <a:gd name="connsiteX6782" fmla="*/ 11614261 w 13261896"/>
              <a:gd name="connsiteY6782" fmla="*/ 1652397 h 5790485"/>
              <a:gd name="connsiteX6783" fmla="*/ 11590448 w 13261896"/>
              <a:gd name="connsiteY6783" fmla="*/ 1661922 h 5790485"/>
              <a:gd name="connsiteX6784" fmla="*/ 11538061 w 13261896"/>
              <a:gd name="connsiteY6784" fmla="*/ 1638110 h 5790485"/>
              <a:gd name="connsiteX6785" fmla="*/ 11499961 w 13261896"/>
              <a:gd name="connsiteY6785" fmla="*/ 1638110 h 5790485"/>
              <a:gd name="connsiteX6786" fmla="*/ 11466671 w 13261896"/>
              <a:gd name="connsiteY6786" fmla="*/ 1638110 h 5790485"/>
              <a:gd name="connsiteX6787" fmla="*/ 11404758 w 13261896"/>
              <a:gd name="connsiteY6787" fmla="*/ 1685735 h 5790485"/>
              <a:gd name="connsiteX6788" fmla="*/ 11404758 w 13261896"/>
              <a:gd name="connsiteY6788" fmla="*/ 1695260 h 5790485"/>
              <a:gd name="connsiteX6789" fmla="*/ 11442858 w 13261896"/>
              <a:gd name="connsiteY6789" fmla="*/ 1809560 h 5790485"/>
              <a:gd name="connsiteX6790" fmla="*/ 11457146 w 13261896"/>
              <a:gd name="connsiteY6790" fmla="*/ 1814322 h 5790485"/>
              <a:gd name="connsiteX6791" fmla="*/ 11519011 w 13261896"/>
              <a:gd name="connsiteY6791" fmla="*/ 1785747 h 5790485"/>
              <a:gd name="connsiteX6792" fmla="*/ 11566636 w 13261896"/>
              <a:gd name="connsiteY6792" fmla="*/ 1819085 h 5790485"/>
              <a:gd name="connsiteX6793" fmla="*/ 11557111 w 13261896"/>
              <a:gd name="connsiteY6793" fmla="*/ 1833372 h 5790485"/>
              <a:gd name="connsiteX6794" fmla="*/ 11471433 w 13261896"/>
              <a:gd name="connsiteY6794" fmla="*/ 1857185 h 5790485"/>
              <a:gd name="connsiteX6795" fmla="*/ 11457146 w 13261896"/>
              <a:gd name="connsiteY6795" fmla="*/ 1866710 h 5790485"/>
              <a:gd name="connsiteX6796" fmla="*/ 11390471 w 13261896"/>
              <a:gd name="connsiteY6796" fmla="*/ 1842897 h 5790485"/>
              <a:gd name="connsiteX6797" fmla="*/ 11423808 w 13261896"/>
              <a:gd name="connsiteY6797" fmla="*/ 1800035 h 5790485"/>
              <a:gd name="connsiteX6798" fmla="*/ 11361896 w 13261896"/>
              <a:gd name="connsiteY6798" fmla="*/ 1752410 h 5790485"/>
              <a:gd name="connsiteX6799" fmla="*/ 11323796 w 13261896"/>
              <a:gd name="connsiteY6799" fmla="*/ 1785747 h 5790485"/>
              <a:gd name="connsiteX6800" fmla="*/ 11352371 w 13261896"/>
              <a:gd name="connsiteY6800" fmla="*/ 1809560 h 5790485"/>
              <a:gd name="connsiteX6801" fmla="*/ 11380946 w 13261896"/>
              <a:gd name="connsiteY6801" fmla="*/ 1795272 h 5790485"/>
              <a:gd name="connsiteX6802" fmla="*/ 11380946 w 13261896"/>
              <a:gd name="connsiteY6802" fmla="*/ 1780985 h 5790485"/>
              <a:gd name="connsiteX6803" fmla="*/ 11371421 w 13261896"/>
              <a:gd name="connsiteY6803" fmla="*/ 1771460 h 5790485"/>
              <a:gd name="connsiteX6804" fmla="*/ 11357133 w 13261896"/>
              <a:gd name="connsiteY6804" fmla="*/ 1776222 h 5790485"/>
              <a:gd name="connsiteX6805" fmla="*/ 11366658 w 13261896"/>
              <a:gd name="connsiteY6805" fmla="*/ 1795272 h 5790485"/>
              <a:gd name="connsiteX6806" fmla="*/ 11352371 w 13261896"/>
              <a:gd name="connsiteY6806" fmla="*/ 1800035 h 5790485"/>
              <a:gd name="connsiteX6807" fmla="*/ 11338083 w 13261896"/>
              <a:gd name="connsiteY6807" fmla="*/ 1785747 h 5790485"/>
              <a:gd name="connsiteX6808" fmla="*/ 11361896 w 13261896"/>
              <a:gd name="connsiteY6808" fmla="*/ 1766697 h 5790485"/>
              <a:gd name="connsiteX6809" fmla="*/ 11409521 w 13261896"/>
              <a:gd name="connsiteY6809" fmla="*/ 1800035 h 5790485"/>
              <a:gd name="connsiteX6810" fmla="*/ 11361896 w 13261896"/>
              <a:gd name="connsiteY6810" fmla="*/ 1842897 h 5790485"/>
              <a:gd name="connsiteX6811" fmla="*/ 11295221 w 13261896"/>
              <a:gd name="connsiteY6811" fmla="*/ 1790510 h 5790485"/>
              <a:gd name="connsiteX6812" fmla="*/ 11319033 w 13261896"/>
              <a:gd name="connsiteY6812" fmla="*/ 1738122 h 5790485"/>
              <a:gd name="connsiteX6813" fmla="*/ 11366658 w 13261896"/>
              <a:gd name="connsiteY6813" fmla="*/ 1719072 h 5790485"/>
              <a:gd name="connsiteX6814" fmla="*/ 11371421 w 13261896"/>
              <a:gd name="connsiteY6814" fmla="*/ 1695260 h 5790485"/>
              <a:gd name="connsiteX6815" fmla="*/ 11423808 w 13261896"/>
              <a:gd name="connsiteY6815" fmla="*/ 1580960 h 5790485"/>
              <a:gd name="connsiteX6816" fmla="*/ 11457146 w 13261896"/>
              <a:gd name="connsiteY6816" fmla="*/ 1580960 h 5790485"/>
              <a:gd name="connsiteX6817" fmla="*/ 11033331 w 13261896"/>
              <a:gd name="connsiteY6817" fmla="*/ 1604772 h 5790485"/>
              <a:gd name="connsiteX6818" fmla="*/ 11090481 w 13261896"/>
              <a:gd name="connsiteY6818" fmla="*/ 1714310 h 5790485"/>
              <a:gd name="connsiteX6819" fmla="*/ 11023806 w 13261896"/>
              <a:gd name="connsiteY6819" fmla="*/ 1819085 h 5790485"/>
              <a:gd name="connsiteX6820" fmla="*/ 10999994 w 13261896"/>
              <a:gd name="connsiteY6820" fmla="*/ 1761935 h 5790485"/>
              <a:gd name="connsiteX6821" fmla="*/ 11014281 w 13261896"/>
              <a:gd name="connsiteY6821" fmla="*/ 1723835 h 5790485"/>
              <a:gd name="connsiteX6822" fmla="*/ 11042856 w 13261896"/>
              <a:gd name="connsiteY6822" fmla="*/ 1723835 h 5790485"/>
              <a:gd name="connsiteX6823" fmla="*/ 11042856 w 13261896"/>
              <a:gd name="connsiteY6823" fmla="*/ 1757172 h 5790485"/>
              <a:gd name="connsiteX6824" fmla="*/ 11028569 w 13261896"/>
              <a:gd name="connsiteY6824" fmla="*/ 1761935 h 5790485"/>
              <a:gd name="connsiteX6825" fmla="*/ 11009519 w 13261896"/>
              <a:gd name="connsiteY6825" fmla="*/ 1742885 h 5790485"/>
              <a:gd name="connsiteX6826" fmla="*/ 11004756 w 13261896"/>
              <a:gd name="connsiteY6826" fmla="*/ 1752410 h 5790485"/>
              <a:gd name="connsiteX6827" fmla="*/ 11028569 w 13261896"/>
              <a:gd name="connsiteY6827" fmla="*/ 1771460 h 5790485"/>
              <a:gd name="connsiteX6828" fmla="*/ 11057144 w 13261896"/>
              <a:gd name="connsiteY6828" fmla="*/ 1738122 h 5790485"/>
              <a:gd name="connsiteX6829" fmla="*/ 11023806 w 13261896"/>
              <a:gd name="connsiteY6829" fmla="*/ 1709547 h 5790485"/>
              <a:gd name="connsiteX6830" fmla="*/ 10985706 w 13261896"/>
              <a:gd name="connsiteY6830" fmla="*/ 1761935 h 5790485"/>
              <a:gd name="connsiteX6831" fmla="*/ 11023806 w 13261896"/>
              <a:gd name="connsiteY6831" fmla="*/ 1828610 h 5790485"/>
              <a:gd name="connsiteX6832" fmla="*/ 11100006 w 13261896"/>
              <a:gd name="connsiteY6832" fmla="*/ 1728597 h 5790485"/>
              <a:gd name="connsiteX6833" fmla="*/ 11100006 w 13261896"/>
              <a:gd name="connsiteY6833" fmla="*/ 1704785 h 5790485"/>
              <a:gd name="connsiteX6834" fmla="*/ 11104721 w 13261896"/>
              <a:gd name="connsiteY6834" fmla="*/ 1738122 h 5790485"/>
              <a:gd name="connsiteX6835" fmla="*/ 11019044 w 13261896"/>
              <a:gd name="connsiteY6835" fmla="*/ 1861947 h 5790485"/>
              <a:gd name="connsiteX6836" fmla="*/ 10966656 w 13261896"/>
              <a:gd name="connsiteY6836" fmla="*/ 1814322 h 5790485"/>
              <a:gd name="connsiteX6837" fmla="*/ 10980944 w 13261896"/>
              <a:gd name="connsiteY6837" fmla="*/ 1752410 h 5790485"/>
              <a:gd name="connsiteX6838" fmla="*/ 10919031 w 13261896"/>
              <a:gd name="connsiteY6838" fmla="*/ 1657160 h 5790485"/>
              <a:gd name="connsiteX6839" fmla="*/ 10919031 w 13261896"/>
              <a:gd name="connsiteY6839" fmla="*/ 1642872 h 5790485"/>
              <a:gd name="connsiteX6840" fmla="*/ 10980944 w 13261896"/>
              <a:gd name="connsiteY6840" fmla="*/ 1576197 h 5790485"/>
              <a:gd name="connsiteX6841" fmla="*/ 11033331 w 13261896"/>
              <a:gd name="connsiteY6841" fmla="*/ 1604772 h 5790485"/>
              <a:gd name="connsiteX6842" fmla="*/ 11661886 w 13261896"/>
              <a:gd name="connsiteY6842" fmla="*/ 1600010 h 5790485"/>
              <a:gd name="connsiteX6843" fmla="*/ 11638073 w 13261896"/>
              <a:gd name="connsiteY6843" fmla="*/ 1633347 h 5790485"/>
              <a:gd name="connsiteX6844" fmla="*/ 11657123 w 13261896"/>
              <a:gd name="connsiteY6844" fmla="*/ 1671447 h 5790485"/>
              <a:gd name="connsiteX6845" fmla="*/ 11580923 w 13261896"/>
              <a:gd name="connsiteY6845" fmla="*/ 1780985 h 5790485"/>
              <a:gd name="connsiteX6846" fmla="*/ 11647598 w 13261896"/>
              <a:gd name="connsiteY6846" fmla="*/ 1857185 h 5790485"/>
              <a:gd name="connsiteX6847" fmla="*/ 11680936 w 13261896"/>
              <a:gd name="connsiteY6847" fmla="*/ 1819085 h 5790485"/>
              <a:gd name="connsiteX6848" fmla="*/ 11638073 w 13261896"/>
              <a:gd name="connsiteY6848" fmla="*/ 1790510 h 5790485"/>
              <a:gd name="connsiteX6849" fmla="*/ 11657123 w 13261896"/>
              <a:gd name="connsiteY6849" fmla="*/ 1766697 h 5790485"/>
              <a:gd name="connsiteX6850" fmla="*/ 11704748 w 13261896"/>
              <a:gd name="connsiteY6850" fmla="*/ 1766697 h 5790485"/>
              <a:gd name="connsiteX6851" fmla="*/ 11695223 w 13261896"/>
              <a:gd name="connsiteY6851" fmla="*/ 2028587 h 5790485"/>
              <a:gd name="connsiteX6852" fmla="*/ 11699986 w 13261896"/>
              <a:gd name="connsiteY6852" fmla="*/ 2109549 h 5790485"/>
              <a:gd name="connsiteX6853" fmla="*/ 11890438 w 13261896"/>
              <a:gd name="connsiteY6853" fmla="*/ 2195274 h 5790485"/>
              <a:gd name="connsiteX6854" fmla="*/ 11838098 w 13261896"/>
              <a:gd name="connsiteY6854" fmla="*/ 2200037 h 5790485"/>
              <a:gd name="connsiteX6855" fmla="*/ 11709511 w 13261896"/>
              <a:gd name="connsiteY6855" fmla="*/ 2161937 h 5790485"/>
              <a:gd name="connsiteX6856" fmla="*/ 11704748 w 13261896"/>
              <a:gd name="connsiteY6856" fmla="*/ 2166699 h 5790485"/>
              <a:gd name="connsiteX6857" fmla="*/ 11757136 w 13261896"/>
              <a:gd name="connsiteY6857" fmla="*/ 2271427 h 5790485"/>
              <a:gd name="connsiteX6858" fmla="*/ 11742848 w 13261896"/>
              <a:gd name="connsiteY6858" fmla="*/ 2300002 h 5790485"/>
              <a:gd name="connsiteX6859" fmla="*/ 11661886 w 13261896"/>
              <a:gd name="connsiteY6859" fmla="*/ 2247662 h 5790485"/>
              <a:gd name="connsiteX6860" fmla="*/ 11604736 w 13261896"/>
              <a:gd name="connsiteY6860" fmla="*/ 2266664 h 5790485"/>
              <a:gd name="connsiteX6861" fmla="*/ 11571398 w 13261896"/>
              <a:gd name="connsiteY6861" fmla="*/ 2190512 h 5790485"/>
              <a:gd name="connsiteX6862" fmla="*/ 11519011 w 13261896"/>
              <a:gd name="connsiteY6862" fmla="*/ 2228612 h 5790485"/>
              <a:gd name="connsiteX6863" fmla="*/ 11547586 w 13261896"/>
              <a:gd name="connsiteY6863" fmla="*/ 2261902 h 5790485"/>
              <a:gd name="connsiteX6864" fmla="*/ 11566636 w 13261896"/>
              <a:gd name="connsiteY6864" fmla="*/ 2257139 h 5790485"/>
              <a:gd name="connsiteX6865" fmla="*/ 11533298 w 13261896"/>
              <a:gd name="connsiteY6865" fmla="*/ 2228612 h 5790485"/>
              <a:gd name="connsiteX6866" fmla="*/ 11571398 w 13261896"/>
              <a:gd name="connsiteY6866" fmla="*/ 2204799 h 5790485"/>
              <a:gd name="connsiteX6867" fmla="*/ 11595211 w 13261896"/>
              <a:gd name="connsiteY6867" fmla="*/ 2223849 h 5790485"/>
              <a:gd name="connsiteX6868" fmla="*/ 11585686 w 13261896"/>
              <a:gd name="connsiteY6868" fmla="*/ 2238137 h 5790485"/>
              <a:gd name="connsiteX6869" fmla="*/ 11590448 w 13261896"/>
              <a:gd name="connsiteY6869" fmla="*/ 2252377 h 5790485"/>
              <a:gd name="connsiteX6870" fmla="*/ 11538061 w 13261896"/>
              <a:gd name="connsiteY6870" fmla="*/ 2280952 h 5790485"/>
              <a:gd name="connsiteX6871" fmla="*/ 11471433 w 13261896"/>
              <a:gd name="connsiteY6871" fmla="*/ 2238137 h 5790485"/>
              <a:gd name="connsiteX6872" fmla="*/ 11457146 w 13261896"/>
              <a:gd name="connsiteY6872" fmla="*/ 2223849 h 5790485"/>
              <a:gd name="connsiteX6873" fmla="*/ 11514248 w 13261896"/>
              <a:gd name="connsiteY6873" fmla="*/ 2166699 h 5790485"/>
              <a:gd name="connsiteX6874" fmla="*/ 11566636 w 13261896"/>
              <a:gd name="connsiteY6874" fmla="*/ 2161937 h 5790485"/>
              <a:gd name="connsiteX6875" fmla="*/ 11633311 w 13261896"/>
              <a:gd name="connsiteY6875" fmla="*/ 2195274 h 5790485"/>
              <a:gd name="connsiteX6876" fmla="*/ 11671411 w 13261896"/>
              <a:gd name="connsiteY6876" fmla="*/ 2157174 h 5790485"/>
              <a:gd name="connsiteX6877" fmla="*/ 11661886 w 13261896"/>
              <a:gd name="connsiteY6877" fmla="*/ 2128599 h 5790485"/>
              <a:gd name="connsiteX6878" fmla="*/ 11685698 w 13261896"/>
              <a:gd name="connsiteY6878" fmla="*/ 2085737 h 5790485"/>
              <a:gd name="connsiteX6879" fmla="*/ 11685698 w 13261896"/>
              <a:gd name="connsiteY6879" fmla="*/ 2076212 h 5790485"/>
              <a:gd name="connsiteX6880" fmla="*/ 11638073 w 13261896"/>
              <a:gd name="connsiteY6880" fmla="*/ 2004774 h 5790485"/>
              <a:gd name="connsiteX6881" fmla="*/ 11699986 w 13261896"/>
              <a:gd name="connsiteY6881" fmla="*/ 1947624 h 5790485"/>
              <a:gd name="connsiteX6882" fmla="*/ 11633311 w 13261896"/>
              <a:gd name="connsiteY6882" fmla="*/ 1866710 h 5790485"/>
              <a:gd name="connsiteX6883" fmla="*/ 11557111 w 13261896"/>
              <a:gd name="connsiteY6883" fmla="*/ 1852422 h 5790485"/>
              <a:gd name="connsiteX6884" fmla="*/ 11504723 w 13261896"/>
              <a:gd name="connsiteY6884" fmla="*/ 1871424 h 5790485"/>
              <a:gd name="connsiteX6885" fmla="*/ 11490436 w 13261896"/>
              <a:gd name="connsiteY6885" fmla="*/ 1866710 h 5790485"/>
              <a:gd name="connsiteX6886" fmla="*/ 11580923 w 13261896"/>
              <a:gd name="connsiteY6886" fmla="*/ 1819085 h 5790485"/>
              <a:gd name="connsiteX6887" fmla="*/ 11519011 w 13261896"/>
              <a:gd name="connsiteY6887" fmla="*/ 1771460 h 5790485"/>
              <a:gd name="connsiteX6888" fmla="*/ 11457146 w 13261896"/>
              <a:gd name="connsiteY6888" fmla="*/ 1800035 h 5790485"/>
              <a:gd name="connsiteX6889" fmla="*/ 11428571 w 13261896"/>
              <a:gd name="connsiteY6889" fmla="*/ 1747647 h 5790485"/>
              <a:gd name="connsiteX6890" fmla="*/ 11428571 w 13261896"/>
              <a:gd name="connsiteY6890" fmla="*/ 1733360 h 5790485"/>
              <a:gd name="connsiteX6891" fmla="*/ 11490436 w 13261896"/>
              <a:gd name="connsiteY6891" fmla="*/ 1766697 h 5790485"/>
              <a:gd name="connsiteX6892" fmla="*/ 11561873 w 13261896"/>
              <a:gd name="connsiteY6892" fmla="*/ 1742885 h 5790485"/>
              <a:gd name="connsiteX6893" fmla="*/ 11571398 w 13261896"/>
              <a:gd name="connsiteY6893" fmla="*/ 1723835 h 5790485"/>
              <a:gd name="connsiteX6894" fmla="*/ 11509486 w 13261896"/>
              <a:gd name="connsiteY6894" fmla="*/ 1666685 h 5790485"/>
              <a:gd name="connsiteX6895" fmla="*/ 11471433 w 13261896"/>
              <a:gd name="connsiteY6895" fmla="*/ 1700022 h 5790485"/>
              <a:gd name="connsiteX6896" fmla="*/ 11509486 w 13261896"/>
              <a:gd name="connsiteY6896" fmla="*/ 1680972 h 5790485"/>
              <a:gd name="connsiteX6897" fmla="*/ 11561873 w 13261896"/>
              <a:gd name="connsiteY6897" fmla="*/ 1723835 h 5790485"/>
              <a:gd name="connsiteX6898" fmla="*/ 11542823 w 13261896"/>
              <a:gd name="connsiteY6898" fmla="*/ 1738122 h 5790485"/>
              <a:gd name="connsiteX6899" fmla="*/ 11485673 w 13261896"/>
              <a:gd name="connsiteY6899" fmla="*/ 1752410 h 5790485"/>
              <a:gd name="connsiteX6900" fmla="*/ 11414283 w 13261896"/>
              <a:gd name="connsiteY6900" fmla="*/ 1695260 h 5790485"/>
              <a:gd name="connsiteX6901" fmla="*/ 11442858 w 13261896"/>
              <a:gd name="connsiteY6901" fmla="*/ 1676210 h 5790485"/>
              <a:gd name="connsiteX6902" fmla="*/ 11466671 w 13261896"/>
              <a:gd name="connsiteY6902" fmla="*/ 1652397 h 5790485"/>
              <a:gd name="connsiteX6903" fmla="*/ 11504723 w 13261896"/>
              <a:gd name="connsiteY6903" fmla="*/ 1657160 h 5790485"/>
              <a:gd name="connsiteX6904" fmla="*/ 11528536 w 13261896"/>
              <a:gd name="connsiteY6904" fmla="*/ 1647635 h 5790485"/>
              <a:gd name="connsiteX6905" fmla="*/ 11590448 w 13261896"/>
              <a:gd name="connsiteY6905" fmla="*/ 1676210 h 5790485"/>
              <a:gd name="connsiteX6906" fmla="*/ 11628548 w 13261896"/>
              <a:gd name="connsiteY6906" fmla="*/ 1633347 h 5790485"/>
              <a:gd name="connsiteX6907" fmla="*/ 11566636 w 13261896"/>
              <a:gd name="connsiteY6907" fmla="*/ 1600010 h 5790485"/>
              <a:gd name="connsiteX6908" fmla="*/ 11614261 w 13261896"/>
              <a:gd name="connsiteY6908" fmla="*/ 1571435 h 5790485"/>
              <a:gd name="connsiteX6909" fmla="*/ 11661886 w 13261896"/>
              <a:gd name="connsiteY6909" fmla="*/ 1600010 h 5790485"/>
              <a:gd name="connsiteX6910" fmla="*/ 11414283 w 13261896"/>
              <a:gd name="connsiteY6910" fmla="*/ 1580960 h 5790485"/>
              <a:gd name="connsiteX6911" fmla="*/ 11366658 w 13261896"/>
              <a:gd name="connsiteY6911" fmla="*/ 1666685 h 5790485"/>
              <a:gd name="connsiteX6912" fmla="*/ 11352371 w 13261896"/>
              <a:gd name="connsiteY6912" fmla="*/ 1714310 h 5790485"/>
              <a:gd name="connsiteX6913" fmla="*/ 11314271 w 13261896"/>
              <a:gd name="connsiteY6913" fmla="*/ 1723835 h 5790485"/>
              <a:gd name="connsiteX6914" fmla="*/ 11280933 w 13261896"/>
              <a:gd name="connsiteY6914" fmla="*/ 1747647 h 5790485"/>
              <a:gd name="connsiteX6915" fmla="*/ 11257121 w 13261896"/>
              <a:gd name="connsiteY6915" fmla="*/ 1723835 h 5790485"/>
              <a:gd name="connsiteX6916" fmla="*/ 11266646 w 13261896"/>
              <a:gd name="connsiteY6916" fmla="*/ 1685735 h 5790485"/>
              <a:gd name="connsiteX6917" fmla="*/ 11309508 w 13261896"/>
              <a:gd name="connsiteY6917" fmla="*/ 1633347 h 5790485"/>
              <a:gd name="connsiteX6918" fmla="*/ 11328558 w 13261896"/>
              <a:gd name="connsiteY6918" fmla="*/ 1666685 h 5790485"/>
              <a:gd name="connsiteX6919" fmla="*/ 11319033 w 13261896"/>
              <a:gd name="connsiteY6919" fmla="*/ 1704785 h 5790485"/>
              <a:gd name="connsiteX6920" fmla="*/ 11342846 w 13261896"/>
              <a:gd name="connsiteY6920" fmla="*/ 1671447 h 5790485"/>
              <a:gd name="connsiteX6921" fmla="*/ 11323796 w 13261896"/>
              <a:gd name="connsiteY6921" fmla="*/ 1623822 h 5790485"/>
              <a:gd name="connsiteX6922" fmla="*/ 11409521 w 13261896"/>
              <a:gd name="connsiteY6922" fmla="*/ 1571435 h 5790485"/>
              <a:gd name="connsiteX6923" fmla="*/ 11414283 w 13261896"/>
              <a:gd name="connsiteY6923" fmla="*/ 1580960 h 5790485"/>
              <a:gd name="connsiteX6924" fmla="*/ 11985688 w 13261896"/>
              <a:gd name="connsiteY6924" fmla="*/ 1580960 h 5790485"/>
              <a:gd name="connsiteX6925" fmla="*/ 11980925 w 13261896"/>
              <a:gd name="connsiteY6925" fmla="*/ 1600010 h 5790485"/>
              <a:gd name="connsiteX6926" fmla="*/ 11976163 w 13261896"/>
              <a:gd name="connsiteY6926" fmla="*/ 1576197 h 5790485"/>
              <a:gd name="connsiteX6927" fmla="*/ 11952350 w 13261896"/>
              <a:gd name="connsiteY6927" fmla="*/ 1576197 h 5790485"/>
              <a:gd name="connsiteX6928" fmla="*/ 11933300 w 13261896"/>
              <a:gd name="connsiteY6928" fmla="*/ 1585722 h 5790485"/>
              <a:gd name="connsiteX6929" fmla="*/ 11957113 w 13261896"/>
              <a:gd name="connsiteY6929" fmla="*/ 1561910 h 5790485"/>
              <a:gd name="connsiteX6930" fmla="*/ 11985688 w 13261896"/>
              <a:gd name="connsiteY6930" fmla="*/ 1580960 h 5790485"/>
              <a:gd name="connsiteX6931" fmla="*/ 11799998 w 13261896"/>
              <a:gd name="connsiteY6931" fmla="*/ 1561910 h 5790485"/>
              <a:gd name="connsiteX6932" fmla="*/ 11719036 w 13261896"/>
              <a:gd name="connsiteY6932" fmla="*/ 1661922 h 5790485"/>
              <a:gd name="connsiteX6933" fmla="*/ 11695223 w 13261896"/>
              <a:gd name="connsiteY6933" fmla="*/ 1680972 h 5790485"/>
              <a:gd name="connsiteX6934" fmla="*/ 11652361 w 13261896"/>
              <a:gd name="connsiteY6934" fmla="*/ 1638110 h 5790485"/>
              <a:gd name="connsiteX6935" fmla="*/ 11761898 w 13261896"/>
              <a:gd name="connsiteY6935" fmla="*/ 1576197 h 5790485"/>
              <a:gd name="connsiteX6936" fmla="*/ 11785711 w 13261896"/>
              <a:gd name="connsiteY6936" fmla="*/ 1542860 h 5790485"/>
              <a:gd name="connsiteX6937" fmla="*/ 11799998 w 13261896"/>
              <a:gd name="connsiteY6937" fmla="*/ 1561910 h 5790485"/>
              <a:gd name="connsiteX6938" fmla="*/ 11066669 w 13261896"/>
              <a:gd name="connsiteY6938" fmla="*/ 1590485 h 5790485"/>
              <a:gd name="connsiteX6939" fmla="*/ 11090481 w 13261896"/>
              <a:gd name="connsiteY6939" fmla="*/ 1657160 h 5790485"/>
              <a:gd name="connsiteX6940" fmla="*/ 11128534 w 13261896"/>
              <a:gd name="connsiteY6940" fmla="*/ 1704785 h 5790485"/>
              <a:gd name="connsiteX6941" fmla="*/ 11123771 w 13261896"/>
              <a:gd name="connsiteY6941" fmla="*/ 1885712 h 5790485"/>
              <a:gd name="connsiteX6942" fmla="*/ 11095244 w 13261896"/>
              <a:gd name="connsiteY6942" fmla="*/ 1804797 h 5790485"/>
              <a:gd name="connsiteX6943" fmla="*/ 11119009 w 13261896"/>
              <a:gd name="connsiteY6943" fmla="*/ 1738122 h 5790485"/>
              <a:gd name="connsiteX6944" fmla="*/ 11052381 w 13261896"/>
              <a:gd name="connsiteY6944" fmla="*/ 1609535 h 5790485"/>
              <a:gd name="connsiteX6945" fmla="*/ 10980944 w 13261896"/>
              <a:gd name="connsiteY6945" fmla="*/ 1566672 h 5790485"/>
              <a:gd name="connsiteX6946" fmla="*/ 10914269 w 13261896"/>
              <a:gd name="connsiteY6946" fmla="*/ 1623822 h 5790485"/>
              <a:gd name="connsiteX6947" fmla="*/ 10899981 w 13261896"/>
              <a:gd name="connsiteY6947" fmla="*/ 1661922 h 5790485"/>
              <a:gd name="connsiteX6948" fmla="*/ 10852356 w 13261896"/>
              <a:gd name="connsiteY6948" fmla="*/ 1719072 h 5790485"/>
              <a:gd name="connsiteX6949" fmla="*/ 10852356 w 13261896"/>
              <a:gd name="connsiteY6949" fmla="*/ 1738122 h 5790485"/>
              <a:gd name="connsiteX6950" fmla="*/ 10899981 w 13261896"/>
              <a:gd name="connsiteY6950" fmla="*/ 1809560 h 5790485"/>
              <a:gd name="connsiteX6951" fmla="*/ 10952369 w 13261896"/>
              <a:gd name="connsiteY6951" fmla="*/ 1757172 h 5790485"/>
              <a:gd name="connsiteX6952" fmla="*/ 10919031 w 13261896"/>
              <a:gd name="connsiteY6952" fmla="*/ 1723835 h 5790485"/>
              <a:gd name="connsiteX6953" fmla="*/ 10890456 w 13261896"/>
              <a:gd name="connsiteY6953" fmla="*/ 1747647 h 5790485"/>
              <a:gd name="connsiteX6954" fmla="*/ 10909506 w 13261896"/>
              <a:gd name="connsiteY6954" fmla="*/ 1771460 h 5790485"/>
              <a:gd name="connsiteX6955" fmla="*/ 10919031 w 13261896"/>
              <a:gd name="connsiteY6955" fmla="*/ 1766697 h 5790485"/>
              <a:gd name="connsiteX6956" fmla="*/ 10904744 w 13261896"/>
              <a:gd name="connsiteY6956" fmla="*/ 1757172 h 5790485"/>
              <a:gd name="connsiteX6957" fmla="*/ 10904744 w 13261896"/>
              <a:gd name="connsiteY6957" fmla="*/ 1738122 h 5790485"/>
              <a:gd name="connsiteX6958" fmla="*/ 10933319 w 13261896"/>
              <a:gd name="connsiteY6958" fmla="*/ 1738122 h 5790485"/>
              <a:gd name="connsiteX6959" fmla="*/ 10938081 w 13261896"/>
              <a:gd name="connsiteY6959" fmla="*/ 1757172 h 5790485"/>
              <a:gd name="connsiteX6960" fmla="*/ 10899981 w 13261896"/>
              <a:gd name="connsiteY6960" fmla="*/ 1800035 h 5790485"/>
              <a:gd name="connsiteX6961" fmla="*/ 10861881 w 13261896"/>
              <a:gd name="connsiteY6961" fmla="*/ 1738122 h 5790485"/>
              <a:gd name="connsiteX6962" fmla="*/ 10919031 w 13261896"/>
              <a:gd name="connsiteY6962" fmla="*/ 1671447 h 5790485"/>
              <a:gd name="connsiteX6963" fmla="*/ 10966656 w 13261896"/>
              <a:gd name="connsiteY6963" fmla="*/ 1752410 h 5790485"/>
              <a:gd name="connsiteX6964" fmla="*/ 10942844 w 13261896"/>
              <a:gd name="connsiteY6964" fmla="*/ 1823847 h 5790485"/>
              <a:gd name="connsiteX6965" fmla="*/ 10919031 w 13261896"/>
              <a:gd name="connsiteY6965" fmla="*/ 1833372 h 5790485"/>
              <a:gd name="connsiteX6966" fmla="*/ 10876169 w 13261896"/>
              <a:gd name="connsiteY6966" fmla="*/ 1861947 h 5790485"/>
              <a:gd name="connsiteX6967" fmla="*/ 10819019 w 13261896"/>
              <a:gd name="connsiteY6967" fmla="*/ 1728597 h 5790485"/>
              <a:gd name="connsiteX6968" fmla="*/ 10890456 w 13261896"/>
              <a:gd name="connsiteY6968" fmla="*/ 1614297 h 5790485"/>
              <a:gd name="connsiteX6969" fmla="*/ 10933319 w 13261896"/>
              <a:gd name="connsiteY6969" fmla="*/ 1552385 h 5790485"/>
              <a:gd name="connsiteX6970" fmla="*/ 10976181 w 13261896"/>
              <a:gd name="connsiteY6970" fmla="*/ 1533335 h 5790485"/>
              <a:gd name="connsiteX6971" fmla="*/ 11066669 w 13261896"/>
              <a:gd name="connsiteY6971" fmla="*/ 1590485 h 5790485"/>
              <a:gd name="connsiteX6972" fmla="*/ 11023806 w 13261896"/>
              <a:gd name="connsiteY6972" fmla="*/ 1523810 h 5790485"/>
              <a:gd name="connsiteX6973" fmla="*/ 11071431 w 13261896"/>
              <a:gd name="connsiteY6973" fmla="*/ 1533335 h 5790485"/>
              <a:gd name="connsiteX6974" fmla="*/ 11128534 w 13261896"/>
              <a:gd name="connsiteY6974" fmla="*/ 1580960 h 5790485"/>
              <a:gd name="connsiteX6975" fmla="*/ 11128534 w 13261896"/>
              <a:gd name="connsiteY6975" fmla="*/ 1676210 h 5790485"/>
              <a:gd name="connsiteX6976" fmla="*/ 11071431 w 13261896"/>
              <a:gd name="connsiteY6976" fmla="*/ 1576197 h 5790485"/>
              <a:gd name="connsiteX6977" fmla="*/ 11004756 w 13261896"/>
              <a:gd name="connsiteY6977" fmla="*/ 1523810 h 5790485"/>
              <a:gd name="connsiteX6978" fmla="*/ 11023806 w 13261896"/>
              <a:gd name="connsiteY6978" fmla="*/ 1523810 h 5790485"/>
              <a:gd name="connsiteX6979" fmla="*/ 10942844 w 13261896"/>
              <a:gd name="connsiteY6979" fmla="*/ 1523810 h 5790485"/>
              <a:gd name="connsiteX6980" fmla="*/ 10890456 w 13261896"/>
              <a:gd name="connsiteY6980" fmla="*/ 1595247 h 5790485"/>
              <a:gd name="connsiteX6981" fmla="*/ 10861881 w 13261896"/>
              <a:gd name="connsiteY6981" fmla="*/ 1499997 h 5790485"/>
              <a:gd name="connsiteX6982" fmla="*/ 10942844 w 13261896"/>
              <a:gd name="connsiteY6982" fmla="*/ 1523810 h 5790485"/>
              <a:gd name="connsiteX6983" fmla="*/ 11923775 w 13261896"/>
              <a:gd name="connsiteY6983" fmla="*/ 1509522 h 5790485"/>
              <a:gd name="connsiteX6984" fmla="*/ 11885675 w 13261896"/>
              <a:gd name="connsiteY6984" fmla="*/ 1557147 h 5790485"/>
              <a:gd name="connsiteX6985" fmla="*/ 11838098 w 13261896"/>
              <a:gd name="connsiteY6985" fmla="*/ 1523810 h 5790485"/>
              <a:gd name="connsiteX6986" fmla="*/ 11899963 w 13261896"/>
              <a:gd name="connsiteY6986" fmla="*/ 1490472 h 5790485"/>
              <a:gd name="connsiteX6987" fmla="*/ 11923775 w 13261896"/>
              <a:gd name="connsiteY6987" fmla="*/ 1509522 h 5790485"/>
              <a:gd name="connsiteX6988" fmla="*/ 11214259 w 13261896"/>
              <a:gd name="connsiteY6988" fmla="*/ 1509522 h 5790485"/>
              <a:gd name="connsiteX6989" fmla="*/ 11180921 w 13261896"/>
              <a:gd name="connsiteY6989" fmla="*/ 1528572 h 5790485"/>
              <a:gd name="connsiteX6990" fmla="*/ 11147584 w 13261896"/>
              <a:gd name="connsiteY6990" fmla="*/ 1561910 h 5790485"/>
              <a:gd name="connsiteX6991" fmla="*/ 11142821 w 13261896"/>
              <a:gd name="connsiteY6991" fmla="*/ 1523810 h 5790485"/>
              <a:gd name="connsiteX6992" fmla="*/ 11161871 w 13261896"/>
              <a:gd name="connsiteY6992" fmla="*/ 1485757 h 5790485"/>
              <a:gd name="connsiteX6993" fmla="*/ 11214259 w 13261896"/>
              <a:gd name="connsiteY6993" fmla="*/ 1509522 h 5790485"/>
              <a:gd name="connsiteX6994" fmla="*/ 11904725 w 13261896"/>
              <a:gd name="connsiteY6994" fmla="*/ 1476232 h 5790485"/>
              <a:gd name="connsiteX6995" fmla="*/ 11823811 w 13261896"/>
              <a:gd name="connsiteY6995" fmla="*/ 1528572 h 5790485"/>
              <a:gd name="connsiteX6996" fmla="*/ 11880913 w 13261896"/>
              <a:gd name="connsiteY6996" fmla="*/ 1571435 h 5790485"/>
              <a:gd name="connsiteX6997" fmla="*/ 11795236 w 13261896"/>
              <a:gd name="connsiteY6997" fmla="*/ 1523810 h 5790485"/>
              <a:gd name="connsiteX6998" fmla="*/ 11876150 w 13261896"/>
              <a:gd name="connsiteY6998" fmla="*/ 1461945 h 5790485"/>
              <a:gd name="connsiteX6999" fmla="*/ 11904725 w 13261896"/>
              <a:gd name="connsiteY6999" fmla="*/ 1476232 h 5790485"/>
              <a:gd name="connsiteX7000" fmla="*/ 11352371 w 13261896"/>
              <a:gd name="connsiteY7000" fmla="*/ 1457182 h 5790485"/>
              <a:gd name="connsiteX7001" fmla="*/ 11299983 w 13261896"/>
              <a:gd name="connsiteY7001" fmla="*/ 1528572 h 5790485"/>
              <a:gd name="connsiteX7002" fmla="*/ 11309508 w 13261896"/>
              <a:gd name="connsiteY7002" fmla="*/ 1557147 h 5790485"/>
              <a:gd name="connsiteX7003" fmla="*/ 11295221 w 13261896"/>
              <a:gd name="connsiteY7003" fmla="*/ 1590485 h 5790485"/>
              <a:gd name="connsiteX7004" fmla="*/ 11309508 w 13261896"/>
              <a:gd name="connsiteY7004" fmla="*/ 1619060 h 5790485"/>
              <a:gd name="connsiteX7005" fmla="*/ 11257121 w 13261896"/>
              <a:gd name="connsiteY7005" fmla="*/ 1652397 h 5790485"/>
              <a:gd name="connsiteX7006" fmla="*/ 11252359 w 13261896"/>
              <a:gd name="connsiteY7006" fmla="*/ 1690497 h 5790485"/>
              <a:gd name="connsiteX7007" fmla="*/ 11242834 w 13261896"/>
              <a:gd name="connsiteY7007" fmla="*/ 1723835 h 5790485"/>
              <a:gd name="connsiteX7008" fmla="*/ 11176159 w 13261896"/>
              <a:gd name="connsiteY7008" fmla="*/ 1814322 h 5790485"/>
              <a:gd name="connsiteX7009" fmla="*/ 11142821 w 13261896"/>
              <a:gd name="connsiteY7009" fmla="*/ 1823847 h 5790485"/>
              <a:gd name="connsiteX7010" fmla="*/ 11142821 w 13261896"/>
              <a:gd name="connsiteY7010" fmla="*/ 1776222 h 5790485"/>
              <a:gd name="connsiteX7011" fmla="*/ 11228546 w 13261896"/>
              <a:gd name="connsiteY7011" fmla="*/ 1714310 h 5790485"/>
              <a:gd name="connsiteX7012" fmla="*/ 11199971 w 13261896"/>
              <a:gd name="connsiteY7012" fmla="*/ 1680972 h 5790485"/>
              <a:gd name="connsiteX7013" fmla="*/ 11157109 w 13261896"/>
              <a:gd name="connsiteY7013" fmla="*/ 1723835 h 5790485"/>
              <a:gd name="connsiteX7014" fmla="*/ 11176159 w 13261896"/>
              <a:gd name="connsiteY7014" fmla="*/ 1747647 h 5790485"/>
              <a:gd name="connsiteX7015" fmla="*/ 11199971 w 13261896"/>
              <a:gd name="connsiteY7015" fmla="*/ 1733360 h 5790485"/>
              <a:gd name="connsiteX7016" fmla="*/ 11176159 w 13261896"/>
              <a:gd name="connsiteY7016" fmla="*/ 1733360 h 5790485"/>
              <a:gd name="connsiteX7017" fmla="*/ 11171396 w 13261896"/>
              <a:gd name="connsiteY7017" fmla="*/ 1719072 h 5790485"/>
              <a:gd name="connsiteX7018" fmla="*/ 11195209 w 13261896"/>
              <a:gd name="connsiteY7018" fmla="*/ 1695260 h 5790485"/>
              <a:gd name="connsiteX7019" fmla="*/ 11209496 w 13261896"/>
              <a:gd name="connsiteY7019" fmla="*/ 1695260 h 5790485"/>
              <a:gd name="connsiteX7020" fmla="*/ 11214259 w 13261896"/>
              <a:gd name="connsiteY7020" fmla="*/ 1714310 h 5790485"/>
              <a:gd name="connsiteX7021" fmla="*/ 11157109 w 13261896"/>
              <a:gd name="connsiteY7021" fmla="*/ 1766697 h 5790485"/>
              <a:gd name="connsiteX7022" fmla="*/ 11142821 w 13261896"/>
              <a:gd name="connsiteY7022" fmla="*/ 1747647 h 5790485"/>
              <a:gd name="connsiteX7023" fmla="*/ 11180921 w 13261896"/>
              <a:gd name="connsiteY7023" fmla="*/ 1661922 h 5790485"/>
              <a:gd name="connsiteX7024" fmla="*/ 11233309 w 13261896"/>
              <a:gd name="connsiteY7024" fmla="*/ 1642872 h 5790485"/>
              <a:gd name="connsiteX7025" fmla="*/ 11257121 w 13261896"/>
              <a:gd name="connsiteY7025" fmla="*/ 1609535 h 5790485"/>
              <a:gd name="connsiteX7026" fmla="*/ 11295221 w 13261896"/>
              <a:gd name="connsiteY7026" fmla="*/ 1552385 h 5790485"/>
              <a:gd name="connsiteX7027" fmla="*/ 11299983 w 13261896"/>
              <a:gd name="connsiteY7027" fmla="*/ 1528572 h 5790485"/>
              <a:gd name="connsiteX7028" fmla="*/ 11261883 w 13261896"/>
              <a:gd name="connsiteY7028" fmla="*/ 1476232 h 5790485"/>
              <a:gd name="connsiteX7029" fmla="*/ 11338083 w 13261896"/>
              <a:gd name="connsiteY7029" fmla="*/ 1452420 h 5790485"/>
              <a:gd name="connsiteX7030" fmla="*/ 11352371 w 13261896"/>
              <a:gd name="connsiteY7030" fmla="*/ 1457182 h 5790485"/>
              <a:gd name="connsiteX7031" fmla="*/ 11204734 w 13261896"/>
              <a:gd name="connsiteY7031" fmla="*/ 1457182 h 5790485"/>
              <a:gd name="connsiteX7032" fmla="*/ 11233309 w 13261896"/>
              <a:gd name="connsiteY7032" fmla="*/ 1457182 h 5790485"/>
              <a:gd name="connsiteX7033" fmla="*/ 11247596 w 13261896"/>
              <a:gd name="connsiteY7033" fmla="*/ 1485757 h 5790485"/>
              <a:gd name="connsiteX7034" fmla="*/ 11280933 w 13261896"/>
              <a:gd name="connsiteY7034" fmla="*/ 1504760 h 5790485"/>
              <a:gd name="connsiteX7035" fmla="*/ 11285696 w 13261896"/>
              <a:gd name="connsiteY7035" fmla="*/ 1528572 h 5790485"/>
              <a:gd name="connsiteX7036" fmla="*/ 11223784 w 13261896"/>
              <a:gd name="connsiteY7036" fmla="*/ 1638110 h 5790485"/>
              <a:gd name="connsiteX7037" fmla="*/ 11190446 w 13261896"/>
              <a:gd name="connsiteY7037" fmla="*/ 1623822 h 5790485"/>
              <a:gd name="connsiteX7038" fmla="*/ 11157109 w 13261896"/>
              <a:gd name="connsiteY7038" fmla="*/ 1623822 h 5790485"/>
              <a:gd name="connsiteX7039" fmla="*/ 11138059 w 13261896"/>
              <a:gd name="connsiteY7039" fmla="*/ 1595247 h 5790485"/>
              <a:gd name="connsiteX7040" fmla="*/ 11161871 w 13261896"/>
              <a:gd name="connsiteY7040" fmla="*/ 1566672 h 5790485"/>
              <a:gd name="connsiteX7041" fmla="*/ 11219021 w 13261896"/>
              <a:gd name="connsiteY7041" fmla="*/ 1533335 h 5790485"/>
              <a:gd name="connsiteX7042" fmla="*/ 11238071 w 13261896"/>
              <a:gd name="connsiteY7042" fmla="*/ 1552385 h 5790485"/>
              <a:gd name="connsiteX7043" fmla="*/ 11214259 w 13261896"/>
              <a:gd name="connsiteY7043" fmla="*/ 1580960 h 5790485"/>
              <a:gd name="connsiteX7044" fmla="*/ 11199971 w 13261896"/>
              <a:gd name="connsiteY7044" fmla="*/ 1576197 h 5790485"/>
              <a:gd name="connsiteX7045" fmla="*/ 11204734 w 13261896"/>
              <a:gd name="connsiteY7045" fmla="*/ 1561910 h 5790485"/>
              <a:gd name="connsiteX7046" fmla="*/ 11223784 w 13261896"/>
              <a:gd name="connsiteY7046" fmla="*/ 1576197 h 5790485"/>
              <a:gd name="connsiteX7047" fmla="*/ 11228546 w 13261896"/>
              <a:gd name="connsiteY7047" fmla="*/ 1566672 h 5790485"/>
              <a:gd name="connsiteX7048" fmla="*/ 11209496 w 13261896"/>
              <a:gd name="connsiteY7048" fmla="*/ 1547622 h 5790485"/>
              <a:gd name="connsiteX7049" fmla="*/ 11185684 w 13261896"/>
              <a:gd name="connsiteY7049" fmla="*/ 1571435 h 5790485"/>
              <a:gd name="connsiteX7050" fmla="*/ 11214259 w 13261896"/>
              <a:gd name="connsiteY7050" fmla="*/ 1595247 h 5790485"/>
              <a:gd name="connsiteX7051" fmla="*/ 11252359 w 13261896"/>
              <a:gd name="connsiteY7051" fmla="*/ 1552385 h 5790485"/>
              <a:gd name="connsiteX7052" fmla="*/ 11228546 w 13261896"/>
              <a:gd name="connsiteY7052" fmla="*/ 1519047 h 5790485"/>
              <a:gd name="connsiteX7053" fmla="*/ 11219021 w 13261896"/>
              <a:gd name="connsiteY7053" fmla="*/ 1495235 h 5790485"/>
              <a:gd name="connsiteX7054" fmla="*/ 11161871 w 13261896"/>
              <a:gd name="connsiteY7054" fmla="*/ 1471470 h 5790485"/>
              <a:gd name="connsiteX7055" fmla="*/ 11142821 w 13261896"/>
              <a:gd name="connsiteY7055" fmla="*/ 1480995 h 5790485"/>
              <a:gd name="connsiteX7056" fmla="*/ 11185684 w 13261896"/>
              <a:gd name="connsiteY7056" fmla="*/ 1447657 h 5790485"/>
              <a:gd name="connsiteX7057" fmla="*/ 11204734 w 13261896"/>
              <a:gd name="connsiteY7057" fmla="*/ 1457182 h 5790485"/>
              <a:gd name="connsiteX7058" fmla="*/ 12476179 w 13261896"/>
              <a:gd name="connsiteY7058" fmla="*/ 1442895 h 5790485"/>
              <a:gd name="connsiteX7059" fmla="*/ 12533329 w 13261896"/>
              <a:gd name="connsiteY7059" fmla="*/ 1490472 h 5790485"/>
              <a:gd name="connsiteX7060" fmla="*/ 12533329 w 13261896"/>
              <a:gd name="connsiteY7060" fmla="*/ 1514285 h 5790485"/>
              <a:gd name="connsiteX7061" fmla="*/ 12514279 w 13261896"/>
              <a:gd name="connsiteY7061" fmla="*/ 1519047 h 5790485"/>
              <a:gd name="connsiteX7062" fmla="*/ 12504754 w 13261896"/>
              <a:gd name="connsiteY7062" fmla="*/ 1495235 h 5790485"/>
              <a:gd name="connsiteX7063" fmla="*/ 12480941 w 13261896"/>
              <a:gd name="connsiteY7063" fmla="*/ 1509522 h 5790485"/>
              <a:gd name="connsiteX7064" fmla="*/ 12461891 w 13261896"/>
              <a:gd name="connsiteY7064" fmla="*/ 1504760 h 5790485"/>
              <a:gd name="connsiteX7065" fmla="*/ 12461891 w 13261896"/>
              <a:gd name="connsiteY7065" fmla="*/ 1442895 h 5790485"/>
              <a:gd name="connsiteX7066" fmla="*/ 12476179 w 13261896"/>
              <a:gd name="connsiteY7066" fmla="*/ 1442895 h 5790485"/>
              <a:gd name="connsiteX7067" fmla="*/ 10919031 w 13261896"/>
              <a:gd name="connsiteY7067" fmla="*/ 1495235 h 5790485"/>
              <a:gd name="connsiteX7068" fmla="*/ 10847594 w 13261896"/>
              <a:gd name="connsiteY7068" fmla="*/ 1480995 h 5790485"/>
              <a:gd name="connsiteX7069" fmla="*/ 10819019 w 13261896"/>
              <a:gd name="connsiteY7069" fmla="*/ 1428607 h 5790485"/>
              <a:gd name="connsiteX7070" fmla="*/ 10919031 w 13261896"/>
              <a:gd name="connsiteY7070" fmla="*/ 1495235 h 5790485"/>
              <a:gd name="connsiteX7071" fmla="*/ 10833306 w 13261896"/>
              <a:gd name="connsiteY7071" fmla="*/ 1490472 h 5790485"/>
              <a:gd name="connsiteX7072" fmla="*/ 10857119 w 13261896"/>
              <a:gd name="connsiteY7072" fmla="*/ 1523810 h 5790485"/>
              <a:gd name="connsiteX7073" fmla="*/ 10880931 w 13261896"/>
              <a:gd name="connsiteY7073" fmla="*/ 1585722 h 5790485"/>
              <a:gd name="connsiteX7074" fmla="*/ 10876169 w 13261896"/>
              <a:gd name="connsiteY7074" fmla="*/ 1619060 h 5790485"/>
              <a:gd name="connsiteX7075" fmla="*/ 10861881 w 13261896"/>
              <a:gd name="connsiteY7075" fmla="*/ 1628585 h 5790485"/>
              <a:gd name="connsiteX7076" fmla="*/ 10866644 w 13261896"/>
              <a:gd name="connsiteY7076" fmla="*/ 1595247 h 5790485"/>
              <a:gd name="connsiteX7077" fmla="*/ 10757106 w 13261896"/>
              <a:gd name="connsiteY7077" fmla="*/ 1447657 h 5790485"/>
              <a:gd name="connsiteX7078" fmla="*/ 10733294 w 13261896"/>
              <a:gd name="connsiteY7078" fmla="*/ 1452420 h 5790485"/>
              <a:gd name="connsiteX7079" fmla="*/ 10657142 w 13261896"/>
              <a:gd name="connsiteY7079" fmla="*/ 1533335 h 5790485"/>
              <a:gd name="connsiteX7080" fmla="*/ 10642854 w 13261896"/>
              <a:gd name="connsiteY7080" fmla="*/ 1580960 h 5790485"/>
              <a:gd name="connsiteX7081" fmla="*/ 10633329 w 13261896"/>
              <a:gd name="connsiteY7081" fmla="*/ 1595247 h 5790485"/>
              <a:gd name="connsiteX7082" fmla="*/ 10623804 w 13261896"/>
              <a:gd name="connsiteY7082" fmla="*/ 1638110 h 5790485"/>
              <a:gd name="connsiteX7083" fmla="*/ 10661904 w 13261896"/>
              <a:gd name="connsiteY7083" fmla="*/ 1700022 h 5790485"/>
              <a:gd name="connsiteX7084" fmla="*/ 10704767 w 13261896"/>
              <a:gd name="connsiteY7084" fmla="*/ 1647635 h 5790485"/>
              <a:gd name="connsiteX7085" fmla="*/ 10671429 w 13261896"/>
              <a:gd name="connsiteY7085" fmla="*/ 1609535 h 5790485"/>
              <a:gd name="connsiteX7086" fmla="*/ 10647617 w 13261896"/>
              <a:gd name="connsiteY7086" fmla="*/ 1638110 h 5790485"/>
              <a:gd name="connsiteX7087" fmla="*/ 10666667 w 13261896"/>
              <a:gd name="connsiteY7087" fmla="*/ 1671447 h 5790485"/>
              <a:gd name="connsiteX7088" fmla="*/ 10690479 w 13261896"/>
              <a:gd name="connsiteY7088" fmla="*/ 1642872 h 5790485"/>
              <a:gd name="connsiteX7089" fmla="*/ 10671429 w 13261896"/>
              <a:gd name="connsiteY7089" fmla="*/ 1628585 h 5790485"/>
              <a:gd name="connsiteX7090" fmla="*/ 10661904 w 13261896"/>
              <a:gd name="connsiteY7090" fmla="*/ 1633347 h 5790485"/>
              <a:gd name="connsiteX7091" fmla="*/ 10676192 w 13261896"/>
              <a:gd name="connsiteY7091" fmla="*/ 1642872 h 5790485"/>
              <a:gd name="connsiteX7092" fmla="*/ 10661904 w 13261896"/>
              <a:gd name="connsiteY7092" fmla="*/ 1657160 h 5790485"/>
              <a:gd name="connsiteX7093" fmla="*/ 10657142 w 13261896"/>
              <a:gd name="connsiteY7093" fmla="*/ 1638110 h 5790485"/>
              <a:gd name="connsiteX7094" fmla="*/ 10671429 w 13261896"/>
              <a:gd name="connsiteY7094" fmla="*/ 1623822 h 5790485"/>
              <a:gd name="connsiteX7095" fmla="*/ 10695242 w 13261896"/>
              <a:gd name="connsiteY7095" fmla="*/ 1647635 h 5790485"/>
              <a:gd name="connsiteX7096" fmla="*/ 10661904 w 13261896"/>
              <a:gd name="connsiteY7096" fmla="*/ 1685735 h 5790485"/>
              <a:gd name="connsiteX7097" fmla="*/ 10638092 w 13261896"/>
              <a:gd name="connsiteY7097" fmla="*/ 1638110 h 5790485"/>
              <a:gd name="connsiteX7098" fmla="*/ 10661904 w 13261896"/>
              <a:gd name="connsiteY7098" fmla="*/ 1557147 h 5790485"/>
              <a:gd name="connsiteX7099" fmla="*/ 10757106 w 13261896"/>
              <a:gd name="connsiteY7099" fmla="*/ 1457182 h 5790485"/>
              <a:gd name="connsiteX7100" fmla="*/ 10852356 w 13261896"/>
              <a:gd name="connsiteY7100" fmla="*/ 1595247 h 5790485"/>
              <a:gd name="connsiteX7101" fmla="*/ 10795206 w 13261896"/>
              <a:gd name="connsiteY7101" fmla="*/ 1666685 h 5790485"/>
              <a:gd name="connsiteX7102" fmla="*/ 10757106 w 13261896"/>
              <a:gd name="connsiteY7102" fmla="*/ 1623822 h 5790485"/>
              <a:gd name="connsiteX7103" fmla="*/ 10776156 w 13261896"/>
              <a:gd name="connsiteY7103" fmla="*/ 1585722 h 5790485"/>
              <a:gd name="connsiteX7104" fmla="*/ 10804731 w 13261896"/>
              <a:gd name="connsiteY7104" fmla="*/ 1585722 h 5790485"/>
              <a:gd name="connsiteX7105" fmla="*/ 10809494 w 13261896"/>
              <a:gd name="connsiteY7105" fmla="*/ 1604772 h 5790485"/>
              <a:gd name="connsiteX7106" fmla="*/ 10795206 w 13261896"/>
              <a:gd name="connsiteY7106" fmla="*/ 1614297 h 5790485"/>
              <a:gd name="connsiteX7107" fmla="*/ 10785681 w 13261896"/>
              <a:gd name="connsiteY7107" fmla="*/ 1604772 h 5790485"/>
              <a:gd name="connsiteX7108" fmla="*/ 10776156 w 13261896"/>
              <a:gd name="connsiteY7108" fmla="*/ 1614297 h 5790485"/>
              <a:gd name="connsiteX7109" fmla="*/ 10795206 w 13261896"/>
              <a:gd name="connsiteY7109" fmla="*/ 1628585 h 5790485"/>
              <a:gd name="connsiteX7110" fmla="*/ 10819019 w 13261896"/>
              <a:gd name="connsiteY7110" fmla="*/ 1600010 h 5790485"/>
              <a:gd name="connsiteX7111" fmla="*/ 10785681 w 13261896"/>
              <a:gd name="connsiteY7111" fmla="*/ 1571435 h 5790485"/>
              <a:gd name="connsiteX7112" fmla="*/ 10742819 w 13261896"/>
              <a:gd name="connsiteY7112" fmla="*/ 1623822 h 5790485"/>
              <a:gd name="connsiteX7113" fmla="*/ 10795206 w 13261896"/>
              <a:gd name="connsiteY7113" fmla="*/ 1680972 h 5790485"/>
              <a:gd name="connsiteX7114" fmla="*/ 10823781 w 13261896"/>
              <a:gd name="connsiteY7114" fmla="*/ 1671447 h 5790485"/>
              <a:gd name="connsiteX7115" fmla="*/ 10785681 w 13261896"/>
              <a:gd name="connsiteY7115" fmla="*/ 1723835 h 5790485"/>
              <a:gd name="connsiteX7116" fmla="*/ 10733294 w 13261896"/>
              <a:gd name="connsiteY7116" fmla="*/ 1680972 h 5790485"/>
              <a:gd name="connsiteX7117" fmla="*/ 10647617 w 13261896"/>
              <a:gd name="connsiteY7117" fmla="*/ 1752410 h 5790485"/>
              <a:gd name="connsiteX7118" fmla="*/ 10590467 w 13261896"/>
              <a:gd name="connsiteY7118" fmla="*/ 1633347 h 5790485"/>
              <a:gd name="connsiteX7119" fmla="*/ 10623804 w 13261896"/>
              <a:gd name="connsiteY7119" fmla="*/ 1547622 h 5790485"/>
              <a:gd name="connsiteX7120" fmla="*/ 10628567 w 13261896"/>
              <a:gd name="connsiteY7120" fmla="*/ 1523810 h 5790485"/>
              <a:gd name="connsiteX7121" fmla="*/ 10695242 w 13261896"/>
              <a:gd name="connsiteY7121" fmla="*/ 1457182 h 5790485"/>
              <a:gd name="connsiteX7122" fmla="*/ 10766631 w 13261896"/>
              <a:gd name="connsiteY7122" fmla="*/ 1419082 h 5790485"/>
              <a:gd name="connsiteX7123" fmla="*/ 10833306 w 13261896"/>
              <a:gd name="connsiteY7123" fmla="*/ 1490472 h 5790485"/>
              <a:gd name="connsiteX7124" fmla="*/ 11704748 w 13261896"/>
              <a:gd name="connsiteY7124" fmla="*/ 1442895 h 5790485"/>
              <a:gd name="connsiteX7125" fmla="*/ 11723798 w 13261896"/>
              <a:gd name="connsiteY7125" fmla="*/ 1476232 h 5790485"/>
              <a:gd name="connsiteX7126" fmla="*/ 11757136 w 13261896"/>
              <a:gd name="connsiteY7126" fmla="*/ 1495235 h 5790485"/>
              <a:gd name="connsiteX7127" fmla="*/ 11771423 w 13261896"/>
              <a:gd name="connsiteY7127" fmla="*/ 1533335 h 5790485"/>
              <a:gd name="connsiteX7128" fmla="*/ 11761898 w 13261896"/>
              <a:gd name="connsiteY7128" fmla="*/ 1561910 h 5790485"/>
              <a:gd name="connsiteX7129" fmla="*/ 11676173 w 13261896"/>
              <a:gd name="connsiteY7129" fmla="*/ 1585722 h 5790485"/>
              <a:gd name="connsiteX7130" fmla="*/ 11599973 w 13261896"/>
              <a:gd name="connsiteY7130" fmla="*/ 1523810 h 5790485"/>
              <a:gd name="connsiteX7131" fmla="*/ 11676173 w 13261896"/>
              <a:gd name="connsiteY7131" fmla="*/ 1471470 h 5790485"/>
              <a:gd name="connsiteX7132" fmla="*/ 11719036 w 13261896"/>
              <a:gd name="connsiteY7132" fmla="*/ 1519047 h 5790485"/>
              <a:gd name="connsiteX7133" fmla="*/ 11676173 w 13261896"/>
              <a:gd name="connsiteY7133" fmla="*/ 1557147 h 5790485"/>
              <a:gd name="connsiteX7134" fmla="*/ 11642836 w 13261896"/>
              <a:gd name="connsiteY7134" fmla="*/ 1528572 h 5790485"/>
              <a:gd name="connsiteX7135" fmla="*/ 11676173 w 13261896"/>
              <a:gd name="connsiteY7135" fmla="*/ 1499997 h 5790485"/>
              <a:gd name="connsiteX7136" fmla="*/ 11699986 w 13261896"/>
              <a:gd name="connsiteY7136" fmla="*/ 1514285 h 5790485"/>
              <a:gd name="connsiteX7137" fmla="*/ 11671411 w 13261896"/>
              <a:gd name="connsiteY7137" fmla="*/ 1523810 h 5790485"/>
              <a:gd name="connsiteX7138" fmla="*/ 11666648 w 13261896"/>
              <a:gd name="connsiteY7138" fmla="*/ 1538097 h 5790485"/>
              <a:gd name="connsiteX7139" fmla="*/ 11685698 w 13261896"/>
              <a:gd name="connsiteY7139" fmla="*/ 1542860 h 5790485"/>
              <a:gd name="connsiteX7140" fmla="*/ 11709511 w 13261896"/>
              <a:gd name="connsiteY7140" fmla="*/ 1514285 h 5790485"/>
              <a:gd name="connsiteX7141" fmla="*/ 11676173 w 13261896"/>
              <a:gd name="connsiteY7141" fmla="*/ 1485757 h 5790485"/>
              <a:gd name="connsiteX7142" fmla="*/ 11628548 w 13261896"/>
              <a:gd name="connsiteY7142" fmla="*/ 1523810 h 5790485"/>
              <a:gd name="connsiteX7143" fmla="*/ 11676173 w 13261896"/>
              <a:gd name="connsiteY7143" fmla="*/ 1571435 h 5790485"/>
              <a:gd name="connsiteX7144" fmla="*/ 11733323 w 13261896"/>
              <a:gd name="connsiteY7144" fmla="*/ 1519047 h 5790485"/>
              <a:gd name="connsiteX7145" fmla="*/ 11676173 w 13261896"/>
              <a:gd name="connsiteY7145" fmla="*/ 1461945 h 5790485"/>
              <a:gd name="connsiteX7146" fmla="*/ 11604736 w 13261896"/>
              <a:gd name="connsiteY7146" fmla="*/ 1490472 h 5790485"/>
              <a:gd name="connsiteX7147" fmla="*/ 11561873 w 13261896"/>
              <a:gd name="connsiteY7147" fmla="*/ 1466707 h 5790485"/>
              <a:gd name="connsiteX7148" fmla="*/ 11514248 w 13261896"/>
              <a:gd name="connsiteY7148" fmla="*/ 1471470 h 5790485"/>
              <a:gd name="connsiteX7149" fmla="*/ 11461908 w 13261896"/>
              <a:gd name="connsiteY7149" fmla="*/ 1519047 h 5790485"/>
              <a:gd name="connsiteX7150" fmla="*/ 11509486 w 13261896"/>
              <a:gd name="connsiteY7150" fmla="*/ 1561910 h 5790485"/>
              <a:gd name="connsiteX7151" fmla="*/ 11561873 w 13261896"/>
              <a:gd name="connsiteY7151" fmla="*/ 1528572 h 5790485"/>
              <a:gd name="connsiteX7152" fmla="*/ 11528536 w 13261896"/>
              <a:gd name="connsiteY7152" fmla="*/ 1504760 h 5790485"/>
              <a:gd name="connsiteX7153" fmla="*/ 11504723 w 13261896"/>
              <a:gd name="connsiteY7153" fmla="*/ 1519047 h 5790485"/>
              <a:gd name="connsiteX7154" fmla="*/ 11542823 w 13261896"/>
              <a:gd name="connsiteY7154" fmla="*/ 1519047 h 5790485"/>
              <a:gd name="connsiteX7155" fmla="*/ 11552348 w 13261896"/>
              <a:gd name="connsiteY7155" fmla="*/ 1528572 h 5790485"/>
              <a:gd name="connsiteX7156" fmla="*/ 11504723 w 13261896"/>
              <a:gd name="connsiteY7156" fmla="*/ 1552385 h 5790485"/>
              <a:gd name="connsiteX7157" fmla="*/ 11476196 w 13261896"/>
              <a:gd name="connsiteY7157" fmla="*/ 1519047 h 5790485"/>
              <a:gd name="connsiteX7158" fmla="*/ 11528536 w 13261896"/>
              <a:gd name="connsiteY7158" fmla="*/ 1490472 h 5790485"/>
              <a:gd name="connsiteX7159" fmla="*/ 11561873 w 13261896"/>
              <a:gd name="connsiteY7159" fmla="*/ 1480995 h 5790485"/>
              <a:gd name="connsiteX7160" fmla="*/ 11595211 w 13261896"/>
              <a:gd name="connsiteY7160" fmla="*/ 1495235 h 5790485"/>
              <a:gd name="connsiteX7161" fmla="*/ 11585686 w 13261896"/>
              <a:gd name="connsiteY7161" fmla="*/ 1523810 h 5790485"/>
              <a:gd name="connsiteX7162" fmla="*/ 11604736 w 13261896"/>
              <a:gd name="connsiteY7162" fmla="*/ 1561910 h 5790485"/>
              <a:gd name="connsiteX7163" fmla="*/ 11566636 w 13261896"/>
              <a:gd name="connsiteY7163" fmla="*/ 1585722 h 5790485"/>
              <a:gd name="connsiteX7164" fmla="*/ 11533298 w 13261896"/>
              <a:gd name="connsiteY7164" fmla="*/ 1576197 h 5790485"/>
              <a:gd name="connsiteX7165" fmla="*/ 11499961 w 13261896"/>
              <a:gd name="connsiteY7165" fmla="*/ 1590485 h 5790485"/>
              <a:gd name="connsiteX7166" fmla="*/ 11461908 w 13261896"/>
              <a:gd name="connsiteY7166" fmla="*/ 1566672 h 5790485"/>
              <a:gd name="connsiteX7167" fmla="*/ 11399996 w 13261896"/>
              <a:gd name="connsiteY7167" fmla="*/ 1519047 h 5790485"/>
              <a:gd name="connsiteX7168" fmla="*/ 11438096 w 13261896"/>
              <a:gd name="connsiteY7168" fmla="*/ 1471470 h 5790485"/>
              <a:gd name="connsiteX7169" fmla="*/ 11485673 w 13261896"/>
              <a:gd name="connsiteY7169" fmla="*/ 1466707 h 5790485"/>
              <a:gd name="connsiteX7170" fmla="*/ 11519011 w 13261896"/>
              <a:gd name="connsiteY7170" fmla="*/ 1433370 h 5790485"/>
              <a:gd name="connsiteX7171" fmla="*/ 11552348 w 13261896"/>
              <a:gd name="connsiteY7171" fmla="*/ 1423845 h 5790485"/>
              <a:gd name="connsiteX7172" fmla="*/ 11614261 w 13261896"/>
              <a:gd name="connsiteY7172" fmla="*/ 1400032 h 5790485"/>
              <a:gd name="connsiteX7173" fmla="*/ 11704748 w 13261896"/>
              <a:gd name="connsiteY7173" fmla="*/ 1442895 h 5790485"/>
              <a:gd name="connsiteX7174" fmla="*/ 11919013 w 13261896"/>
              <a:gd name="connsiteY7174" fmla="*/ 1404795 h 5790485"/>
              <a:gd name="connsiteX7175" fmla="*/ 11919013 w 13261896"/>
              <a:gd name="connsiteY7175" fmla="*/ 1466707 h 5790485"/>
              <a:gd name="connsiteX7176" fmla="*/ 11871388 w 13261896"/>
              <a:gd name="connsiteY7176" fmla="*/ 1452420 h 5790485"/>
              <a:gd name="connsiteX7177" fmla="*/ 11785711 w 13261896"/>
              <a:gd name="connsiteY7177" fmla="*/ 1509522 h 5790485"/>
              <a:gd name="connsiteX7178" fmla="*/ 11728561 w 13261896"/>
              <a:gd name="connsiteY7178" fmla="*/ 1457182 h 5790485"/>
              <a:gd name="connsiteX7179" fmla="*/ 11838098 w 13261896"/>
              <a:gd name="connsiteY7179" fmla="*/ 1400032 h 5790485"/>
              <a:gd name="connsiteX7180" fmla="*/ 11828573 w 13261896"/>
              <a:gd name="connsiteY7180" fmla="*/ 1376220 h 5790485"/>
              <a:gd name="connsiteX7181" fmla="*/ 11919013 w 13261896"/>
              <a:gd name="connsiteY7181" fmla="*/ 1404795 h 5790485"/>
              <a:gd name="connsiteX7182" fmla="*/ 11271408 w 13261896"/>
              <a:gd name="connsiteY7182" fmla="*/ 1376220 h 5790485"/>
              <a:gd name="connsiteX7183" fmla="*/ 11238071 w 13261896"/>
              <a:gd name="connsiteY7183" fmla="*/ 1442895 h 5790485"/>
              <a:gd name="connsiteX7184" fmla="*/ 11219021 w 13261896"/>
              <a:gd name="connsiteY7184" fmla="*/ 1447657 h 5790485"/>
              <a:gd name="connsiteX7185" fmla="*/ 11190446 w 13261896"/>
              <a:gd name="connsiteY7185" fmla="*/ 1423845 h 5790485"/>
              <a:gd name="connsiteX7186" fmla="*/ 11228546 w 13261896"/>
              <a:gd name="connsiteY7186" fmla="*/ 1376220 h 5790485"/>
              <a:gd name="connsiteX7187" fmla="*/ 11271408 w 13261896"/>
              <a:gd name="connsiteY7187" fmla="*/ 1376220 h 5790485"/>
              <a:gd name="connsiteX7188" fmla="*/ 11590448 w 13261896"/>
              <a:gd name="connsiteY7188" fmla="*/ 1385745 h 5790485"/>
              <a:gd name="connsiteX7189" fmla="*/ 11528536 w 13261896"/>
              <a:gd name="connsiteY7189" fmla="*/ 1414320 h 5790485"/>
              <a:gd name="connsiteX7190" fmla="*/ 11480958 w 13261896"/>
              <a:gd name="connsiteY7190" fmla="*/ 1452420 h 5790485"/>
              <a:gd name="connsiteX7191" fmla="*/ 11390471 w 13261896"/>
              <a:gd name="connsiteY7191" fmla="*/ 1528572 h 5790485"/>
              <a:gd name="connsiteX7192" fmla="*/ 11361896 w 13261896"/>
              <a:gd name="connsiteY7192" fmla="*/ 1519047 h 5790485"/>
              <a:gd name="connsiteX7193" fmla="*/ 11333321 w 13261896"/>
              <a:gd name="connsiteY7193" fmla="*/ 1547622 h 5790485"/>
              <a:gd name="connsiteX7194" fmla="*/ 11352371 w 13261896"/>
              <a:gd name="connsiteY7194" fmla="*/ 1580960 h 5790485"/>
              <a:gd name="connsiteX7195" fmla="*/ 11361896 w 13261896"/>
              <a:gd name="connsiteY7195" fmla="*/ 1571435 h 5790485"/>
              <a:gd name="connsiteX7196" fmla="*/ 11347608 w 13261896"/>
              <a:gd name="connsiteY7196" fmla="*/ 1552385 h 5790485"/>
              <a:gd name="connsiteX7197" fmla="*/ 11361896 w 13261896"/>
              <a:gd name="connsiteY7197" fmla="*/ 1533335 h 5790485"/>
              <a:gd name="connsiteX7198" fmla="*/ 11395233 w 13261896"/>
              <a:gd name="connsiteY7198" fmla="*/ 1566672 h 5790485"/>
              <a:gd name="connsiteX7199" fmla="*/ 11380946 w 13261896"/>
              <a:gd name="connsiteY7199" fmla="*/ 1595247 h 5790485"/>
              <a:gd name="connsiteX7200" fmla="*/ 11333321 w 13261896"/>
              <a:gd name="connsiteY7200" fmla="*/ 1609535 h 5790485"/>
              <a:gd name="connsiteX7201" fmla="*/ 11309508 w 13261896"/>
              <a:gd name="connsiteY7201" fmla="*/ 1609535 h 5790485"/>
              <a:gd name="connsiteX7202" fmla="*/ 11309508 w 13261896"/>
              <a:gd name="connsiteY7202" fmla="*/ 1580960 h 5790485"/>
              <a:gd name="connsiteX7203" fmla="*/ 11328558 w 13261896"/>
              <a:gd name="connsiteY7203" fmla="*/ 1561910 h 5790485"/>
              <a:gd name="connsiteX7204" fmla="*/ 11314271 w 13261896"/>
              <a:gd name="connsiteY7204" fmla="*/ 1523810 h 5790485"/>
              <a:gd name="connsiteX7205" fmla="*/ 11385708 w 13261896"/>
              <a:gd name="connsiteY7205" fmla="*/ 1461945 h 5790485"/>
              <a:gd name="connsiteX7206" fmla="*/ 11409521 w 13261896"/>
              <a:gd name="connsiteY7206" fmla="*/ 1461945 h 5790485"/>
              <a:gd name="connsiteX7207" fmla="*/ 11480958 w 13261896"/>
              <a:gd name="connsiteY7207" fmla="*/ 1409557 h 5790485"/>
              <a:gd name="connsiteX7208" fmla="*/ 11457146 w 13261896"/>
              <a:gd name="connsiteY7208" fmla="*/ 1376220 h 5790485"/>
              <a:gd name="connsiteX7209" fmla="*/ 11471433 w 13261896"/>
              <a:gd name="connsiteY7209" fmla="*/ 1361932 h 5790485"/>
              <a:gd name="connsiteX7210" fmla="*/ 11528536 w 13261896"/>
              <a:gd name="connsiteY7210" fmla="*/ 1347645 h 5790485"/>
              <a:gd name="connsiteX7211" fmla="*/ 11590448 w 13261896"/>
              <a:gd name="connsiteY7211" fmla="*/ 1385745 h 5790485"/>
              <a:gd name="connsiteX7212" fmla="*/ 11385708 w 13261896"/>
              <a:gd name="connsiteY7212" fmla="*/ 1357170 h 5790485"/>
              <a:gd name="connsiteX7213" fmla="*/ 11466671 w 13261896"/>
              <a:gd name="connsiteY7213" fmla="*/ 1409557 h 5790485"/>
              <a:gd name="connsiteX7214" fmla="*/ 11404758 w 13261896"/>
              <a:gd name="connsiteY7214" fmla="*/ 1452420 h 5790485"/>
              <a:gd name="connsiteX7215" fmla="*/ 11352371 w 13261896"/>
              <a:gd name="connsiteY7215" fmla="*/ 1447657 h 5790485"/>
              <a:gd name="connsiteX7216" fmla="*/ 11352371 w 13261896"/>
              <a:gd name="connsiteY7216" fmla="*/ 1419082 h 5790485"/>
              <a:gd name="connsiteX7217" fmla="*/ 11404758 w 13261896"/>
              <a:gd name="connsiteY7217" fmla="*/ 1390507 h 5790485"/>
              <a:gd name="connsiteX7218" fmla="*/ 11428571 w 13261896"/>
              <a:gd name="connsiteY7218" fmla="*/ 1404795 h 5790485"/>
              <a:gd name="connsiteX7219" fmla="*/ 11428571 w 13261896"/>
              <a:gd name="connsiteY7219" fmla="*/ 1419082 h 5790485"/>
              <a:gd name="connsiteX7220" fmla="*/ 11399996 w 13261896"/>
              <a:gd name="connsiteY7220" fmla="*/ 1428607 h 5790485"/>
              <a:gd name="connsiteX7221" fmla="*/ 11414283 w 13261896"/>
              <a:gd name="connsiteY7221" fmla="*/ 1433370 h 5790485"/>
              <a:gd name="connsiteX7222" fmla="*/ 11442858 w 13261896"/>
              <a:gd name="connsiteY7222" fmla="*/ 1404795 h 5790485"/>
              <a:gd name="connsiteX7223" fmla="*/ 11404758 w 13261896"/>
              <a:gd name="connsiteY7223" fmla="*/ 1376220 h 5790485"/>
              <a:gd name="connsiteX7224" fmla="*/ 11342846 w 13261896"/>
              <a:gd name="connsiteY7224" fmla="*/ 1404795 h 5790485"/>
              <a:gd name="connsiteX7225" fmla="*/ 11295221 w 13261896"/>
              <a:gd name="connsiteY7225" fmla="*/ 1414320 h 5790485"/>
              <a:gd name="connsiteX7226" fmla="*/ 11338083 w 13261896"/>
              <a:gd name="connsiteY7226" fmla="*/ 1419082 h 5790485"/>
              <a:gd name="connsiteX7227" fmla="*/ 11338083 w 13261896"/>
              <a:gd name="connsiteY7227" fmla="*/ 1428607 h 5790485"/>
              <a:gd name="connsiteX7228" fmla="*/ 11290458 w 13261896"/>
              <a:gd name="connsiteY7228" fmla="*/ 1466707 h 5790485"/>
              <a:gd name="connsiteX7229" fmla="*/ 11252359 w 13261896"/>
              <a:gd name="connsiteY7229" fmla="*/ 1438132 h 5790485"/>
              <a:gd name="connsiteX7230" fmla="*/ 11252359 w 13261896"/>
              <a:gd name="connsiteY7230" fmla="*/ 1423845 h 5790485"/>
              <a:gd name="connsiteX7231" fmla="*/ 11309508 w 13261896"/>
              <a:gd name="connsiteY7231" fmla="*/ 1361932 h 5790485"/>
              <a:gd name="connsiteX7232" fmla="*/ 11347608 w 13261896"/>
              <a:gd name="connsiteY7232" fmla="*/ 1347645 h 5790485"/>
              <a:gd name="connsiteX7233" fmla="*/ 11385708 w 13261896"/>
              <a:gd name="connsiteY7233" fmla="*/ 1357170 h 5790485"/>
              <a:gd name="connsiteX7234" fmla="*/ 11619023 w 13261896"/>
              <a:gd name="connsiteY7234" fmla="*/ 1366695 h 5790485"/>
              <a:gd name="connsiteX7235" fmla="*/ 11695223 w 13261896"/>
              <a:gd name="connsiteY7235" fmla="*/ 1376220 h 5790485"/>
              <a:gd name="connsiteX7236" fmla="*/ 11752373 w 13261896"/>
              <a:gd name="connsiteY7236" fmla="*/ 1409557 h 5790485"/>
              <a:gd name="connsiteX7237" fmla="*/ 11799998 w 13261896"/>
              <a:gd name="connsiteY7237" fmla="*/ 1380982 h 5790485"/>
              <a:gd name="connsiteX7238" fmla="*/ 11785711 w 13261896"/>
              <a:gd name="connsiteY7238" fmla="*/ 1366695 h 5790485"/>
              <a:gd name="connsiteX7239" fmla="*/ 11785711 w 13261896"/>
              <a:gd name="connsiteY7239" fmla="*/ 1395270 h 5790485"/>
              <a:gd name="connsiteX7240" fmla="*/ 11752373 w 13261896"/>
              <a:gd name="connsiteY7240" fmla="*/ 1400032 h 5790485"/>
              <a:gd name="connsiteX7241" fmla="*/ 11709511 w 13261896"/>
              <a:gd name="connsiteY7241" fmla="*/ 1371457 h 5790485"/>
              <a:gd name="connsiteX7242" fmla="*/ 11738086 w 13261896"/>
              <a:gd name="connsiteY7242" fmla="*/ 1347645 h 5790485"/>
              <a:gd name="connsiteX7243" fmla="*/ 11823811 w 13261896"/>
              <a:gd name="connsiteY7243" fmla="*/ 1404795 h 5790485"/>
              <a:gd name="connsiteX7244" fmla="*/ 11809523 w 13261896"/>
              <a:gd name="connsiteY7244" fmla="*/ 1423845 h 5790485"/>
              <a:gd name="connsiteX7245" fmla="*/ 11719036 w 13261896"/>
              <a:gd name="connsiteY7245" fmla="*/ 1438132 h 5790485"/>
              <a:gd name="connsiteX7246" fmla="*/ 11699986 w 13261896"/>
              <a:gd name="connsiteY7246" fmla="*/ 1423845 h 5790485"/>
              <a:gd name="connsiteX7247" fmla="*/ 11604736 w 13261896"/>
              <a:gd name="connsiteY7247" fmla="*/ 1390507 h 5790485"/>
              <a:gd name="connsiteX7248" fmla="*/ 11595211 w 13261896"/>
              <a:gd name="connsiteY7248" fmla="*/ 1366695 h 5790485"/>
              <a:gd name="connsiteX7249" fmla="*/ 11552348 w 13261896"/>
              <a:gd name="connsiteY7249" fmla="*/ 1338120 h 5790485"/>
              <a:gd name="connsiteX7250" fmla="*/ 11561873 w 13261896"/>
              <a:gd name="connsiteY7250" fmla="*/ 1333357 h 5790485"/>
              <a:gd name="connsiteX7251" fmla="*/ 11619023 w 13261896"/>
              <a:gd name="connsiteY7251" fmla="*/ 1366695 h 5790485"/>
              <a:gd name="connsiteX7252" fmla="*/ 11509486 w 13261896"/>
              <a:gd name="connsiteY7252" fmla="*/ 1333357 h 5790485"/>
              <a:gd name="connsiteX7253" fmla="*/ 11442858 w 13261896"/>
              <a:gd name="connsiteY7253" fmla="*/ 1366695 h 5790485"/>
              <a:gd name="connsiteX7254" fmla="*/ 11428571 w 13261896"/>
              <a:gd name="connsiteY7254" fmla="*/ 1357170 h 5790485"/>
              <a:gd name="connsiteX7255" fmla="*/ 11471433 w 13261896"/>
              <a:gd name="connsiteY7255" fmla="*/ 1314307 h 5790485"/>
              <a:gd name="connsiteX7256" fmla="*/ 11509486 w 13261896"/>
              <a:gd name="connsiteY7256" fmla="*/ 1333357 h 5790485"/>
              <a:gd name="connsiteX7257" fmla="*/ 11923775 w 13261896"/>
              <a:gd name="connsiteY7257" fmla="*/ 1371457 h 5790485"/>
              <a:gd name="connsiteX7258" fmla="*/ 11895200 w 13261896"/>
              <a:gd name="connsiteY7258" fmla="*/ 1400032 h 5790485"/>
              <a:gd name="connsiteX7259" fmla="*/ 11857148 w 13261896"/>
              <a:gd name="connsiteY7259" fmla="*/ 1366695 h 5790485"/>
              <a:gd name="connsiteX7260" fmla="*/ 11857148 w 13261896"/>
              <a:gd name="connsiteY7260" fmla="*/ 1338120 h 5790485"/>
              <a:gd name="connsiteX7261" fmla="*/ 11876150 w 13261896"/>
              <a:gd name="connsiteY7261" fmla="*/ 1338120 h 5790485"/>
              <a:gd name="connsiteX7262" fmla="*/ 11899963 w 13261896"/>
              <a:gd name="connsiteY7262" fmla="*/ 1357170 h 5790485"/>
              <a:gd name="connsiteX7263" fmla="*/ 11895200 w 13261896"/>
              <a:gd name="connsiteY7263" fmla="*/ 1380982 h 5790485"/>
              <a:gd name="connsiteX7264" fmla="*/ 11914250 w 13261896"/>
              <a:gd name="connsiteY7264" fmla="*/ 1357170 h 5790485"/>
              <a:gd name="connsiteX7265" fmla="*/ 11866625 w 13261896"/>
              <a:gd name="connsiteY7265" fmla="*/ 1323832 h 5790485"/>
              <a:gd name="connsiteX7266" fmla="*/ 11842861 w 13261896"/>
              <a:gd name="connsiteY7266" fmla="*/ 1366695 h 5790485"/>
              <a:gd name="connsiteX7267" fmla="*/ 11804761 w 13261896"/>
              <a:gd name="connsiteY7267" fmla="*/ 1323832 h 5790485"/>
              <a:gd name="connsiteX7268" fmla="*/ 11857148 w 13261896"/>
              <a:gd name="connsiteY7268" fmla="*/ 1304782 h 5790485"/>
              <a:gd name="connsiteX7269" fmla="*/ 11923775 w 13261896"/>
              <a:gd name="connsiteY7269" fmla="*/ 1371457 h 5790485"/>
              <a:gd name="connsiteX7270" fmla="*/ 11323796 w 13261896"/>
              <a:gd name="connsiteY7270" fmla="*/ 1280970 h 5790485"/>
              <a:gd name="connsiteX7271" fmla="*/ 11328558 w 13261896"/>
              <a:gd name="connsiteY7271" fmla="*/ 1290495 h 5790485"/>
              <a:gd name="connsiteX7272" fmla="*/ 11319033 w 13261896"/>
              <a:gd name="connsiteY7272" fmla="*/ 1333357 h 5790485"/>
              <a:gd name="connsiteX7273" fmla="*/ 11280933 w 13261896"/>
              <a:gd name="connsiteY7273" fmla="*/ 1371457 h 5790485"/>
              <a:gd name="connsiteX7274" fmla="*/ 11247596 w 13261896"/>
              <a:gd name="connsiteY7274" fmla="*/ 1361932 h 5790485"/>
              <a:gd name="connsiteX7275" fmla="*/ 11180921 w 13261896"/>
              <a:gd name="connsiteY7275" fmla="*/ 1438132 h 5790485"/>
              <a:gd name="connsiteX7276" fmla="*/ 11157109 w 13261896"/>
              <a:gd name="connsiteY7276" fmla="*/ 1442895 h 5790485"/>
              <a:gd name="connsiteX7277" fmla="*/ 11176159 w 13261896"/>
              <a:gd name="connsiteY7277" fmla="*/ 1409557 h 5790485"/>
              <a:gd name="connsiteX7278" fmla="*/ 11166634 w 13261896"/>
              <a:gd name="connsiteY7278" fmla="*/ 1376220 h 5790485"/>
              <a:gd name="connsiteX7279" fmla="*/ 11219021 w 13261896"/>
              <a:gd name="connsiteY7279" fmla="*/ 1314307 h 5790485"/>
              <a:gd name="connsiteX7280" fmla="*/ 11252359 w 13261896"/>
              <a:gd name="connsiteY7280" fmla="*/ 1314307 h 5790485"/>
              <a:gd name="connsiteX7281" fmla="*/ 11285696 w 13261896"/>
              <a:gd name="connsiteY7281" fmla="*/ 1280970 h 5790485"/>
              <a:gd name="connsiteX7282" fmla="*/ 11323796 w 13261896"/>
              <a:gd name="connsiteY7282" fmla="*/ 1280970 h 5790485"/>
              <a:gd name="connsiteX7283" fmla="*/ 11819048 w 13261896"/>
              <a:gd name="connsiteY7283" fmla="*/ 1290495 h 5790485"/>
              <a:gd name="connsiteX7284" fmla="*/ 11790473 w 13261896"/>
              <a:gd name="connsiteY7284" fmla="*/ 1338120 h 5790485"/>
              <a:gd name="connsiteX7285" fmla="*/ 11757136 w 13261896"/>
              <a:gd name="connsiteY7285" fmla="*/ 1338120 h 5790485"/>
              <a:gd name="connsiteX7286" fmla="*/ 11714273 w 13261896"/>
              <a:gd name="connsiteY7286" fmla="*/ 1304782 h 5790485"/>
              <a:gd name="connsiteX7287" fmla="*/ 11771423 w 13261896"/>
              <a:gd name="connsiteY7287" fmla="*/ 1271445 h 5790485"/>
              <a:gd name="connsiteX7288" fmla="*/ 11819048 w 13261896"/>
              <a:gd name="connsiteY7288" fmla="*/ 1290495 h 5790485"/>
              <a:gd name="connsiteX7289" fmla="*/ 11704748 w 13261896"/>
              <a:gd name="connsiteY7289" fmla="*/ 1290495 h 5790485"/>
              <a:gd name="connsiteX7290" fmla="*/ 11652361 w 13261896"/>
              <a:gd name="connsiteY7290" fmla="*/ 1328595 h 5790485"/>
              <a:gd name="connsiteX7291" fmla="*/ 11609498 w 13261896"/>
              <a:gd name="connsiteY7291" fmla="*/ 1319070 h 5790485"/>
              <a:gd name="connsiteX7292" fmla="*/ 11609498 w 13261896"/>
              <a:gd name="connsiteY7292" fmla="*/ 1300020 h 5790485"/>
              <a:gd name="connsiteX7293" fmla="*/ 11638073 w 13261896"/>
              <a:gd name="connsiteY7293" fmla="*/ 1300020 h 5790485"/>
              <a:gd name="connsiteX7294" fmla="*/ 11642836 w 13261896"/>
              <a:gd name="connsiteY7294" fmla="*/ 1285732 h 5790485"/>
              <a:gd name="connsiteX7295" fmla="*/ 11623786 w 13261896"/>
              <a:gd name="connsiteY7295" fmla="*/ 1280970 h 5790485"/>
              <a:gd name="connsiteX7296" fmla="*/ 11595211 w 13261896"/>
              <a:gd name="connsiteY7296" fmla="*/ 1309545 h 5790485"/>
              <a:gd name="connsiteX7297" fmla="*/ 11647598 w 13261896"/>
              <a:gd name="connsiteY7297" fmla="*/ 1342882 h 5790485"/>
              <a:gd name="connsiteX7298" fmla="*/ 11709511 w 13261896"/>
              <a:gd name="connsiteY7298" fmla="*/ 1323832 h 5790485"/>
              <a:gd name="connsiteX7299" fmla="*/ 11719036 w 13261896"/>
              <a:gd name="connsiteY7299" fmla="*/ 1333357 h 5790485"/>
              <a:gd name="connsiteX7300" fmla="*/ 11671411 w 13261896"/>
              <a:gd name="connsiteY7300" fmla="*/ 1361932 h 5790485"/>
              <a:gd name="connsiteX7301" fmla="*/ 11619023 w 13261896"/>
              <a:gd name="connsiteY7301" fmla="*/ 1352407 h 5790485"/>
              <a:gd name="connsiteX7302" fmla="*/ 11561873 w 13261896"/>
              <a:gd name="connsiteY7302" fmla="*/ 1304782 h 5790485"/>
              <a:gd name="connsiteX7303" fmla="*/ 11628548 w 13261896"/>
              <a:gd name="connsiteY7303" fmla="*/ 1261920 h 5790485"/>
              <a:gd name="connsiteX7304" fmla="*/ 11704748 w 13261896"/>
              <a:gd name="connsiteY7304" fmla="*/ 1290495 h 5790485"/>
              <a:gd name="connsiteX7305" fmla="*/ 11461908 w 13261896"/>
              <a:gd name="connsiteY7305" fmla="*/ 1295257 h 5790485"/>
              <a:gd name="connsiteX7306" fmla="*/ 11399996 w 13261896"/>
              <a:gd name="connsiteY7306" fmla="*/ 1347645 h 5790485"/>
              <a:gd name="connsiteX7307" fmla="*/ 11338083 w 13261896"/>
              <a:gd name="connsiteY7307" fmla="*/ 1323832 h 5790485"/>
              <a:gd name="connsiteX7308" fmla="*/ 11390471 w 13261896"/>
              <a:gd name="connsiteY7308" fmla="*/ 1333357 h 5790485"/>
              <a:gd name="connsiteX7309" fmla="*/ 11419046 w 13261896"/>
              <a:gd name="connsiteY7309" fmla="*/ 1304782 h 5790485"/>
              <a:gd name="connsiteX7310" fmla="*/ 11385708 w 13261896"/>
              <a:gd name="connsiteY7310" fmla="*/ 1285732 h 5790485"/>
              <a:gd name="connsiteX7311" fmla="*/ 11404758 w 13261896"/>
              <a:gd name="connsiteY7311" fmla="*/ 1300020 h 5790485"/>
              <a:gd name="connsiteX7312" fmla="*/ 11404758 w 13261896"/>
              <a:gd name="connsiteY7312" fmla="*/ 1314307 h 5790485"/>
              <a:gd name="connsiteX7313" fmla="*/ 11347608 w 13261896"/>
              <a:gd name="connsiteY7313" fmla="*/ 1314307 h 5790485"/>
              <a:gd name="connsiteX7314" fmla="*/ 11342846 w 13261896"/>
              <a:gd name="connsiteY7314" fmla="*/ 1300020 h 5790485"/>
              <a:gd name="connsiteX7315" fmla="*/ 11409521 w 13261896"/>
              <a:gd name="connsiteY7315" fmla="*/ 1257157 h 5790485"/>
              <a:gd name="connsiteX7316" fmla="*/ 11461908 w 13261896"/>
              <a:gd name="connsiteY7316" fmla="*/ 1295257 h 5790485"/>
              <a:gd name="connsiteX7317" fmla="*/ 11571398 w 13261896"/>
              <a:gd name="connsiteY7317" fmla="*/ 1266682 h 5790485"/>
              <a:gd name="connsiteX7318" fmla="*/ 11552348 w 13261896"/>
              <a:gd name="connsiteY7318" fmla="*/ 1290495 h 5790485"/>
              <a:gd name="connsiteX7319" fmla="*/ 11552348 w 13261896"/>
              <a:gd name="connsiteY7319" fmla="*/ 1323832 h 5790485"/>
              <a:gd name="connsiteX7320" fmla="*/ 11533298 w 13261896"/>
              <a:gd name="connsiteY7320" fmla="*/ 1328595 h 5790485"/>
              <a:gd name="connsiteX7321" fmla="*/ 11476196 w 13261896"/>
              <a:gd name="connsiteY7321" fmla="*/ 1300020 h 5790485"/>
              <a:gd name="connsiteX7322" fmla="*/ 11476196 w 13261896"/>
              <a:gd name="connsiteY7322" fmla="*/ 1285732 h 5790485"/>
              <a:gd name="connsiteX7323" fmla="*/ 11533298 w 13261896"/>
              <a:gd name="connsiteY7323" fmla="*/ 1252395 h 5790485"/>
              <a:gd name="connsiteX7324" fmla="*/ 11571398 w 13261896"/>
              <a:gd name="connsiteY7324" fmla="*/ 1266682 h 5790485"/>
              <a:gd name="connsiteX7325" fmla="*/ 11923775 w 13261896"/>
              <a:gd name="connsiteY7325" fmla="*/ 1323832 h 5790485"/>
              <a:gd name="connsiteX7326" fmla="*/ 11838098 w 13261896"/>
              <a:gd name="connsiteY7326" fmla="*/ 1290495 h 5790485"/>
              <a:gd name="connsiteX7327" fmla="*/ 11776186 w 13261896"/>
              <a:gd name="connsiteY7327" fmla="*/ 1257157 h 5790485"/>
              <a:gd name="connsiteX7328" fmla="*/ 11719036 w 13261896"/>
              <a:gd name="connsiteY7328" fmla="*/ 1280970 h 5790485"/>
              <a:gd name="connsiteX7329" fmla="*/ 11695223 w 13261896"/>
              <a:gd name="connsiteY7329" fmla="*/ 1261920 h 5790485"/>
              <a:gd name="connsiteX7330" fmla="*/ 11628548 w 13261896"/>
              <a:gd name="connsiteY7330" fmla="*/ 1252395 h 5790485"/>
              <a:gd name="connsiteX7331" fmla="*/ 11590448 w 13261896"/>
              <a:gd name="connsiteY7331" fmla="*/ 1261920 h 5790485"/>
              <a:gd name="connsiteX7332" fmla="*/ 11533298 w 13261896"/>
              <a:gd name="connsiteY7332" fmla="*/ 1238107 h 5790485"/>
              <a:gd name="connsiteX7333" fmla="*/ 11471433 w 13261896"/>
              <a:gd name="connsiteY7333" fmla="*/ 1276207 h 5790485"/>
              <a:gd name="connsiteX7334" fmla="*/ 11409521 w 13261896"/>
              <a:gd name="connsiteY7334" fmla="*/ 1242870 h 5790485"/>
              <a:gd name="connsiteX7335" fmla="*/ 11338083 w 13261896"/>
              <a:gd name="connsiteY7335" fmla="*/ 1276207 h 5790485"/>
              <a:gd name="connsiteX7336" fmla="*/ 11314271 w 13261896"/>
              <a:gd name="connsiteY7336" fmla="*/ 1266682 h 5790485"/>
              <a:gd name="connsiteX7337" fmla="*/ 11242834 w 13261896"/>
              <a:gd name="connsiteY7337" fmla="*/ 1295257 h 5790485"/>
              <a:gd name="connsiteX7338" fmla="*/ 11166634 w 13261896"/>
              <a:gd name="connsiteY7338" fmla="*/ 1338120 h 5790485"/>
              <a:gd name="connsiteX7339" fmla="*/ 11514248 w 13261896"/>
              <a:gd name="connsiteY7339" fmla="*/ 1228582 h 5790485"/>
              <a:gd name="connsiteX7340" fmla="*/ 11923775 w 13261896"/>
              <a:gd name="connsiteY7340" fmla="*/ 1323832 h 5790485"/>
              <a:gd name="connsiteX7341" fmla="*/ 11080956 w 13261896"/>
              <a:gd name="connsiteY7341" fmla="*/ 1233345 h 5790485"/>
              <a:gd name="connsiteX7342" fmla="*/ 11038094 w 13261896"/>
              <a:gd name="connsiteY7342" fmla="*/ 1252395 h 5790485"/>
              <a:gd name="connsiteX7343" fmla="*/ 11057144 w 13261896"/>
              <a:gd name="connsiteY7343" fmla="*/ 1223820 h 5790485"/>
              <a:gd name="connsiteX7344" fmla="*/ 11080956 w 13261896"/>
              <a:gd name="connsiteY7344" fmla="*/ 1233345 h 5790485"/>
              <a:gd name="connsiteX7345" fmla="*/ 11157109 w 13261896"/>
              <a:gd name="connsiteY7345" fmla="*/ 1214295 h 5790485"/>
              <a:gd name="connsiteX7346" fmla="*/ 11123771 w 13261896"/>
              <a:gd name="connsiteY7346" fmla="*/ 1219057 h 5790485"/>
              <a:gd name="connsiteX7347" fmla="*/ 11133296 w 13261896"/>
              <a:gd name="connsiteY7347" fmla="*/ 1209532 h 5790485"/>
              <a:gd name="connsiteX7348" fmla="*/ 11157109 w 13261896"/>
              <a:gd name="connsiteY7348" fmla="*/ 1214295 h 5790485"/>
              <a:gd name="connsiteX7349" fmla="*/ 11914250 w 13261896"/>
              <a:gd name="connsiteY7349" fmla="*/ 1214295 h 5790485"/>
              <a:gd name="connsiteX7350" fmla="*/ 11866625 w 13261896"/>
              <a:gd name="connsiteY7350" fmla="*/ 1204770 h 5790485"/>
              <a:gd name="connsiteX7351" fmla="*/ 11880913 w 13261896"/>
              <a:gd name="connsiteY7351" fmla="*/ 1200007 h 5790485"/>
              <a:gd name="connsiteX7352" fmla="*/ 11914250 w 13261896"/>
              <a:gd name="connsiteY7352" fmla="*/ 1214295 h 5790485"/>
              <a:gd name="connsiteX7353" fmla="*/ 12071413 w 13261896"/>
              <a:gd name="connsiteY7353" fmla="*/ 1271445 h 5790485"/>
              <a:gd name="connsiteX7354" fmla="*/ 11928538 w 13261896"/>
              <a:gd name="connsiteY7354" fmla="*/ 1219057 h 5790485"/>
              <a:gd name="connsiteX7355" fmla="*/ 11990450 w 13261896"/>
              <a:gd name="connsiteY7355" fmla="*/ 1195245 h 5790485"/>
              <a:gd name="connsiteX7356" fmla="*/ 12071413 w 13261896"/>
              <a:gd name="connsiteY7356" fmla="*/ 1271445 h 5790485"/>
              <a:gd name="connsiteX7357" fmla="*/ 11014281 w 13261896"/>
              <a:gd name="connsiteY7357" fmla="*/ 1219057 h 5790485"/>
              <a:gd name="connsiteX7358" fmla="*/ 11033331 w 13261896"/>
              <a:gd name="connsiteY7358" fmla="*/ 1180957 h 5790485"/>
              <a:gd name="connsiteX7359" fmla="*/ 11014281 w 13261896"/>
              <a:gd name="connsiteY7359" fmla="*/ 1219057 h 5790485"/>
              <a:gd name="connsiteX7360" fmla="*/ 11385708 w 13261896"/>
              <a:gd name="connsiteY7360" fmla="*/ 1180957 h 5790485"/>
              <a:gd name="connsiteX7361" fmla="*/ 11338083 w 13261896"/>
              <a:gd name="connsiteY7361" fmla="*/ 1185720 h 5790485"/>
              <a:gd name="connsiteX7362" fmla="*/ 11357133 w 13261896"/>
              <a:gd name="connsiteY7362" fmla="*/ 1176195 h 5790485"/>
              <a:gd name="connsiteX7363" fmla="*/ 11385708 w 13261896"/>
              <a:gd name="connsiteY7363" fmla="*/ 1180957 h 5790485"/>
              <a:gd name="connsiteX7364" fmla="*/ 11004756 w 13261896"/>
              <a:gd name="connsiteY7364" fmla="*/ 1261920 h 5790485"/>
              <a:gd name="connsiteX7365" fmla="*/ 11004756 w 13261896"/>
              <a:gd name="connsiteY7365" fmla="*/ 1247632 h 5790485"/>
              <a:gd name="connsiteX7366" fmla="*/ 11009519 w 13261896"/>
              <a:gd name="connsiteY7366" fmla="*/ 1233345 h 5790485"/>
              <a:gd name="connsiteX7367" fmla="*/ 11057144 w 13261896"/>
              <a:gd name="connsiteY7367" fmla="*/ 1171432 h 5790485"/>
              <a:gd name="connsiteX7368" fmla="*/ 11004756 w 13261896"/>
              <a:gd name="connsiteY7368" fmla="*/ 1261920 h 5790485"/>
              <a:gd name="connsiteX7369" fmla="*/ 12057125 w 13261896"/>
              <a:gd name="connsiteY7369" fmla="*/ 1214295 h 5790485"/>
              <a:gd name="connsiteX7370" fmla="*/ 12019025 w 13261896"/>
              <a:gd name="connsiteY7370" fmla="*/ 1166670 h 5790485"/>
              <a:gd name="connsiteX7371" fmla="*/ 12033313 w 13261896"/>
              <a:gd name="connsiteY7371" fmla="*/ 1166670 h 5790485"/>
              <a:gd name="connsiteX7372" fmla="*/ 12057125 w 13261896"/>
              <a:gd name="connsiteY7372" fmla="*/ 1214295 h 5790485"/>
              <a:gd name="connsiteX7373" fmla="*/ 12028550 w 13261896"/>
              <a:gd name="connsiteY7373" fmla="*/ 1219057 h 5790485"/>
              <a:gd name="connsiteX7374" fmla="*/ 12052363 w 13261896"/>
              <a:gd name="connsiteY7374" fmla="*/ 1228582 h 5790485"/>
              <a:gd name="connsiteX7375" fmla="*/ 11999975 w 13261896"/>
              <a:gd name="connsiteY7375" fmla="*/ 1190482 h 5790485"/>
              <a:gd name="connsiteX7376" fmla="*/ 11999975 w 13261896"/>
              <a:gd name="connsiteY7376" fmla="*/ 1166670 h 5790485"/>
              <a:gd name="connsiteX7377" fmla="*/ 12028550 w 13261896"/>
              <a:gd name="connsiteY7377" fmla="*/ 1219057 h 5790485"/>
              <a:gd name="connsiteX7378" fmla="*/ 11676173 w 13261896"/>
              <a:gd name="connsiteY7378" fmla="*/ 1180957 h 5790485"/>
              <a:gd name="connsiteX7379" fmla="*/ 11590448 w 13261896"/>
              <a:gd name="connsiteY7379" fmla="*/ 1176195 h 5790485"/>
              <a:gd name="connsiteX7380" fmla="*/ 11638073 w 13261896"/>
              <a:gd name="connsiteY7380" fmla="*/ 1166670 h 5790485"/>
              <a:gd name="connsiteX7381" fmla="*/ 11676173 w 13261896"/>
              <a:gd name="connsiteY7381" fmla="*/ 1180957 h 5790485"/>
              <a:gd name="connsiteX7382" fmla="*/ 11276171 w 13261896"/>
              <a:gd name="connsiteY7382" fmla="*/ 1190482 h 5790485"/>
              <a:gd name="connsiteX7383" fmla="*/ 11190446 w 13261896"/>
              <a:gd name="connsiteY7383" fmla="*/ 1204770 h 5790485"/>
              <a:gd name="connsiteX7384" fmla="*/ 11233309 w 13261896"/>
              <a:gd name="connsiteY7384" fmla="*/ 1142857 h 5790485"/>
              <a:gd name="connsiteX7385" fmla="*/ 11276171 w 13261896"/>
              <a:gd name="connsiteY7385" fmla="*/ 1190482 h 5790485"/>
              <a:gd name="connsiteX7386" fmla="*/ 11799998 w 13261896"/>
              <a:gd name="connsiteY7386" fmla="*/ 1195245 h 5790485"/>
              <a:gd name="connsiteX7387" fmla="*/ 11709511 w 13261896"/>
              <a:gd name="connsiteY7387" fmla="*/ 1180957 h 5790485"/>
              <a:gd name="connsiteX7388" fmla="*/ 11771423 w 13261896"/>
              <a:gd name="connsiteY7388" fmla="*/ 1133332 h 5790485"/>
              <a:gd name="connsiteX7389" fmla="*/ 11799998 w 13261896"/>
              <a:gd name="connsiteY7389" fmla="*/ 1195245 h 5790485"/>
              <a:gd name="connsiteX7390" fmla="*/ 11180921 w 13261896"/>
              <a:gd name="connsiteY7390" fmla="*/ 1190482 h 5790485"/>
              <a:gd name="connsiteX7391" fmla="*/ 11133296 w 13261896"/>
              <a:gd name="connsiteY7391" fmla="*/ 1195245 h 5790485"/>
              <a:gd name="connsiteX7392" fmla="*/ 11076194 w 13261896"/>
              <a:gd name="connsiteY7392" fmla="*/ 1223820 h 5790485"/>
              <a:gd name="connsiteX7393" fmla="*/ 11066669 w 13261896"/>
              <a:gd name="connsiteY7393" fmla="*/ 1195245 h 5790485"/>
              <a:gd name="connsiteX7394" fmla="*/ 11071431 w 13261896"/>
              <a:gd name="connsiteY7394" fmla="*/ 1166670 h 5790485"/>
              <a:gd name="connsiteX7395" fmla="*/ 11095244 w 13261896"/>
              <a:gd name="connsiteY7395" fmla="*/ 1200007 h 5790485"/>
              <a:gd name="connsiteX7396" fmla="*/ 11138059 w 13261896"/>
              <a:gd name="connsiteY7396" fmla="*/ 1180957 h 5790485"/>
              <a:gd name="connsiteX7397" fmla="*/ 11171396 w 13261896"/>
              <a:gd name="connsiteY7397" fmla="*/ 1176195 h 5790485"/>
              <a:gd name="connsiteX7398" fmla="*/ 11223784 w 13261896"/>
              <a:gd name="connsiteY7398" fmla="*/ 1123807 h 5790485"/>
              <a:gd name="connsiteX7399" fmla="*/ 11180921 w 13261896"/>
              <a:gd name="connsiteY7399" fmla="*/ 1190482 h 5790485"/>
              <a:gd name="connsiteX7400" fmla="*/ 11833336 w 13261896"/>
              <a:gd name="connsiteY7400" fmla="*/ 1176195 h 5790485"/>
              <a:gd name="connsiteX7401" fmla="*/ 11852386 w 13261896"/>
              <a:gd name="connsiteY7401" fmla="*/ 1180957 h 5790485"/>
              <a:gd name="connsiteX7402" fmla="*/ 11885675 w 13261896"/>
              <a:gd name="connsiteY7402" fmla="*/ 1171432 h 5790485"/>
              <a:gd name="connsiteX7403" fmla="*/ 11947588 w 13261896"/>
              <a:gd name="connsiteY7403" fmla="*/ 1200007 h 5790485"/>
              <a:gd name="connsiteX7404" fmla="*/ 11976163 w 13261896"/>
              <a:gd name="connsiteY7404" fmla="*/ 1152382 h 5790485"/>
              <a:gd name="connsiteX7405" fmla="*/ 11980925 w 13261896"/>
              <a:gd name="connsiteY7405" fmla="*/ 1176195 h 5790485"/>
              <a:gd name="connsiteX7406" fmla="*/ 11947588 w 13261896"/>
              <a:gd name="connsiteY7406" fmla="*/ 1209532 h 5790485"/>
              <a:gd name="connsiteX7407" fmla="*/ 11895200 w 13261896"/>
              <a:gd name="connsiteY7407" fmla="*/ 1190482 h 5790485"/>
              <a:gd name="connsiteX7408" fmla="*/ 11823811 w 13261896"/>
              <a:gd name="connsiteY7408" fmla="*/ 1185720 h 5790485"/>
              <a:gd name="connsiteX7409" fmla="*/ 11785711 w 13261896"/>
              <a:gd name="connsiteY7409" fmla="*/ 1157145 h 5790485"/>
              <a:gd name="connsiteX7410" fmla="*/ 11785711 w 13261896"/>
              <a:gd name="connsiteY7410" fmla="*/ 1114282 h 5790485"/>
              <a:gd name="connsiteX7411" fmla="*/ 11833336 w 13261896"/>
              <a:gd name="connsiteY7411" fmla="*/ 1176195 h 5790485"/>
              <a:gd name="connsiteX7412" fmla="*/ 11147584 w 13261896"/>
              <a:gd name="connsiteY7412" fmla="*/ 1104805 h 5790485"/>
              <a:gd name="connsiteX7413" fmla="*/ 11199971 w 13261896"/>
              <a:gd name="connsiteY7413" fmla="*/ 1123807 h 5790485"/>
              <a:gd name="connsiteX7414" fmla="*/ 11157109 w 13261896"/>
              <a:gd name="connsiteY7414" fmla="*/ 1171432 h 5790485"/>
              <a:gd name="connsiteX7415" fmla="*/ 11133296 w 13261896"/>
              <a:gd name="connsiteY7415" fmla="*/ 1157145 h 5790485"/>
              <a:gd name="connsiteX7416" fmla="*/ 11100006 w 13261896"/>
              <a:gd name="connsiteY7416" fmla="*/ 1185720 h 5790485"/>
              <a:gd name="connsiteX7417" fmla="*/ 11080956 w 13261896"/>
              <a:gd name="connsiteY7417" fmla="*/ 1161907 h 5790485"/>
              <a:gd name="connsiteX7418" fmla="*/ 11152346 w 13261896"/>
              <a:gd name="connsiteY7418" fmla="*/ 1095280 h 5790485"/>
              <a:gd name="connsiteX7419" fmla="*/ 11147584 w 13261896"/>
              <a:gd name="connsiteY7419" fmla="*/ 1104805 h 5790485"/>
              <a:gd name="connsiteX7420" fmla="*/ 11995213 w 13261896"/>
              <a:gd name="connsiteY7420" fmla="*/ 1128570 h 5790485"/>
              <a:gd name="connsiteX7421" fmla="*/ 11919013 w 13261896"/>
              <a:gd name="connsiteY7421" fmla="*/ 1090517 h 5790485"/>
              <a:gd name="connsiteX7422" fmla="*/ 11995213 w 13261896"/>
              <a:gd name="connsiteY7422" fmla="*/ 1128570 h 5790485"/>
              <a:gd name="connsiteX7423" fmla="*/ 11576161 w 13261896"/>
              <a:gd name="connsiteY7423" fmla="*/ 1161907 h 5790485"/>
              <a:gd name="connsiteX7424" fmla="*/ 11638073 w 13261896"/>
              <a:gd name="connsiteY7424" fmla="*/ 1142857 h 5790485"/>
              <a:gd name="connsiteX7425" fmla="*/ 11699986 w 13261896"/>
              <a:gd name="connsiteY7425" fmla="*/ 1161907 h 5790485"/>
              <a:gd name="connsiteX7426" fmla="*/ 11747611 w 13261896"/>
              <a:gd name="connsiteY7426" fmla="*/ 1109520 h 5790485"/>
              <a:gd name="connsiteX7427" fmla="*/ 11761898 w 13261896"/>
              <a:gd name="connsiteY7427" fmla="*/ 1109520 h 5790485"/>
              <a:gd name="connsiteX7428" fmla="*/ 11761898 w 13261896"/>
              <a:gd name="connsiteY7428" fmla="*/ 1119045 h 5790485"/>
              <a:gd name="connsiteX7429" fmla="*/ 11747611 w 13261896"/>
              <a:gd name="connsiteY7429" fmla="*/ 1147620 h 5790485"/>
              <a:gd name="connsiteX7430" fmla="*/ 11704748 w 13261896"/>
              <a:gd name="connsiteY7430" fmla="*/ 1171432 h 5790485"/>
              <a:gd name="connsiteX7431" fmla="*/ 11642836 w 13261896"/>
              <a:gd name="connsiteY7431" fmla="*/ 1152382 h 5790485"/>
              <a:gd name="connsiteX7432" fmla="*/ 11576161 w 13261896"/>
              <a:gd name="connsiteY7432" fmla="*/ 1161907 h 5790485"/>
              <a:gd name="connsiteX7433" fmla="*/ 11509486 w 13261896"/>
              <a:gd name="connsiteY7433" fmla="*/ 1100042 h 5790485"/>
              <a:gd name="connsiteX7434" fmla="*/ 11523773 w 13261896"/>
              <a:gd name="connsiteY7434" fmla="*/ 1090517 h 5790485"/>
              <a:gd name="connsiteX7435" fmla="*/ 11576161 w 13261896"/>
              <a:gd name="connsiteY7435" fmla="*/ 1161907 h 5790485"/>
              <a:gd name="connsiteX7436" fmla="*/ 11547586 w 13261896"/>
              <a:gd name="connsiteY7436" fmla="*/ 1176195 h 5790485"/>
              <a:gd name="connsiteX7437" fmla="*/ 11428571 w 13261896"/>
              <a:gd name="connsiteY7437" fmla="*/ 1180957 h 5790485"/>
              <a:gd name="connsiteX7438" fmla="*/ 11499961 w 13261896"/>
              <a:gd name="connsiteY7438" fmla="*/ 1090517 h 5790485"/>
              <a:gd name="connsiteX7439" fmla="*/ 11547586 w 13261896"/>
              <a:gd name="connsiteY7439" fmla="*/ 1176195 h 5790485"/>
              <a:gd name="connsiteX7440" fmla="*/ 11399996 w 13261896"/>
              <a:gd name="connsiteY7440" fmla="*/ 1171432 h 5790485"/>
              <a:gd name="connsiteX7441" fmla="*/ 11352371 w 13261896"/>
              <a:gd name="connsiteY7441" fmla="*/ 1157145 h 5790485"/>
              <a:gd name="connsiteX7442" fmla="*/ 11338083 w 13261896"/>
              <a:gd name="connsiteY7442" fmla="*/ 1166670 h 5790485"/>
              <a:gd name="connsiteX7443" fmla="*/ 11295221 w 13261896"/>
              <a:gd name="connsiteY7443" fmla="*/ 1176195 h 5790485"/>
              <a:gd name="connsiteX7444" fmla="*/ 11242834 w 13261896"/>
              <a:gd name="connsiteY7444" fmla="*/ 1142857 h 5790485"/>
              <a:gd name="connsiteX7445" fmla="*/ 11247596 w 13261896"/>
              <a:gd name="connsiteY7445" fmla="*/ 1119045 h 5790485"/>
              <a:gd name="connsiteX7446" fmla="*/ 11276171 w 13261896"/>
              <a:gd name="connsiteY7446" fmla="*/ 1166670 h 5790485"/>
              <a:gd name="connsiteX7447" fmla="*/ 11290458 w 13261896"/>
              <a:gd name="connsiteY7447" fmla="*/ 1171432 h 5790485"/>
              <a:gd name="connsiteX7448" fmla="*/ 11352371 w 13261896"/>
              <a:gd name="connsiteY7448" fmla="*/ 1147620 h 5790485"/>
              <a:gd name="connsiteX7449" fmla="*/ 11399996 w 13261896"/>
              <a:gd name="connsiteY7449" fmla="*/ 1157145 h 5790485"/>
              <a:gd name="connsiteX7450" fmla="*/ 11452383 w 13261896"/>
              <a:gd name="connsiteY7450" fmla="*/ 1133332 h 5790485"/>
              <a:gd name="connsiteX7451" fmla="*/ 11480958 w 13261896"/>
              <a:gd name="connsiteY7451" fmla="*/ 1090517 h 5790485"/>
              <a:gd name="connsiteX7452" fmla="*/ 11399996 w 13261896"/>
              <a:gd name="connsiteY7452" fmla="*/ 1171432 h 5790485"/>
              <a:gd name="connsiteX7453" fmla="*/ 11042856 w 13261896"/>
              <a:gd name="connsiteY7453" fmla="*/ 1166670 h 5790485"/>
              <a:gd name="connsiteX7454" fmla="*/ 11147584 w 13261896"/>
              <a:gd name="connsiteY7454" fmla="*/ 1085755 h 5790485"/>
              <a:gd name="connsiteX7455" fmla="*/ 11042856 w 13261896"/>
              <a:gd name="connsiteY7455" fmla="*/ 1166670 h 5790485"/>
              <a:gd name="connsiteX7456" fmla="*/ 11928538 w 13261896"/>
              <a:gd name="connsiteY7456" fmla="*/ 1114282 h 5790485"/>
              <a:gd name="connsiteX7457" fmla="*/ 12019025 w 13261896"/>
              <a:gd name="connsiteY7457" fmla="*/ 1157145 h 5790485"/>
              <a:gd name="connsiteX7458" fmla="*/ 11890438 w 13261896"/>
              <a:gd name="connsiteY7458" fmla="*/ 1080992 h 5790485"/>
              <a:gd name="connsiteX7459" fmla="*/ 11928538 w 13261896"/>
              <a:gd name="connsiteY7459" fmla="*/ 1114282 h 5790485"/>
              <a:gd name="connsiteX7460" fmla="*/ 11957113 w 13261896"/>
              <a:gd name="connsiteY7460" fmla="*/ 1152382 h 5790485"/>
              <a:gd name="connsiteX7461" fmla="*/ 11957113 w 13261896"/>
              <a:gd name="connsiteY7461" fmla="*/ 1180957 h 5790485"/>
              <a:gd name="connsiteX7462" fmla="*/ 11942825 w 13261896"/>
              <a:gd name="connsiteY7462" fmla="*/ 1185720 h 5790485"/>
              <a:gd name="connsiteX7463" fmla="*/ 11890438 w 13261896"/>
              <a:gd name="connsiteY7463" fmla="*/ 1157145 h 5790485"/>
              <a:gd name="connsiteX7464" fmla="*/ 11852386 w 13261896"/>
              <a:gd name="connsiteY7464" fmla="*/ 1166670 h 5790485"/>
              <a:gd name="connsiteX7465" fmla="*/ 11804761 w 13261896"/>
              <a:gd name="connsiteY7465" fmla="*/ 1119045 h 5790485"/>
              <a:gd name="connsiteX7466" fmla="*/ 11866625 w 13261896"/>
              <a:gd name="connsiteY7466" fmla="*/ 1071467 h 5790485"/>
              <a:gd name="connsiteX7467" fmla="*/ 11957113 w 13261896"/>
              <a:gd name="connsiteY7467" fmla="*/ 1152382 h 5790485"/>
              <a:gd name="connsiteX7468" fmla="*/ 11952350 w 13261896"/>
              <a:gd name="connsiteY7468" fmla="*/ 1080992 h 5790485"/>
              <a:gd name="connsiteX7469" fmla="*/ 11952350 w 13261896"/>
              <a:gd name="connsiteY7469" fmla="*/ 1061942 h 5790485"/>
              <a:gd name="connsiteX7470" fmla="*/ 11952350 w 13261896"/>
              <a:gd name="connsiteY7470" fmla="*/ 1080992 h 5790485"/>
              <a:gd name="connsiteX7471" fmla="*/ 11928538 w 13261896"/>
              <a:gd name="connsiteY7471" fmla="*/ 1042892 h 5790485"/>
              <a:gd name="connsiteX7472" fmla="*/ 11933300 w 13261896"/>
              <a:gd name="connsiteY7472" fmla="*/ 1071467 h 5790485"/>
              <a:gd name="connsiteX7473" fmla="*/ 11928538 w 13261896"/>
              <a:gd name="connsiteY7473" fmla="*/ 1042892 h 5790485"/>
              <a:gd name="connsiteX7474" fmla="*/ 11128534 w 13261896"/>
              <a:gd name="connsiteY7474" fmla="*/ 1076230 h 5790485"/>
              <a:gd name="connsiteX7475" fmla="*/ 11119009 w 13261896"/>
              <a:gd name="connsiteY7475" fmla="*/ 1057180 h 5790485"/>
              <a:gd name="connsiteX7476" fmla="*/ 11123771 w 13261896"/>
              <a:gd name="connsiteY7476" fmla="*/ 1042892 h 5790485"/>
              <a:gd name="connsiteX7477" fmla="*/ 11128534 w 13261896"/>
              <a:gd name="connsiteY7477" fmla="*/ 1076230 h 5790485"/>
              <a:gd name="connsiteX7478" fmla="*/ 11204734 w 13261896"/>
              <a:gd name="connsiteY7478" fmla="*/ 1090517 h 5790485"/>
              <a:gd name="connsiteX7479" fmla="*/ 11190446 w 13261896"/>
              <a:gd name="connsiteY7479" fmla="*/ 1090517 h 5790485"/>
              <a:gd name="connsiteX7480" fmla="*/ 11338083 w 13261896"/>
              <a:gd name="connsiteY7480" fmla="*/ 1038130 h 5790485"/>
              <a:gd name="connsiteX7481" fmla="*/ 11204734 w 13261896"/>
              <a:gd name="connsiteY7481" fmla="*/ 1090517 h 5790485"/>
              <a:gd name="connsiteX7482" fmla="*/ 11828573 w 13261896"/>
              <a:gd name="connsiteY7482" fmla="*/ 1061942 h 5790485"/>
              <a:gd name="connsiteX7483" fmla="*/ 11828573 w 13261896"/>
              <a:gd name="connsiteY7483" fmla="*/ 1080992 h 5790485"/>
              <a:gd name="connsiteX7484" fmla="*/ 11795236 w 13261896"/>
              <a:gd name="connsiteY7484" fmla="*/ 1080992 h 5790485"/>
              <a:gd name="connsiteX7485" fmla="*/ 11761898 w 13261896"/>
              <a:gd name="connsiteY7485" fmla="*/ 1066705 h 5790485"/>
              <a:gd name="connsiteX7486" fmla="*/ 11676173 w 13261896"/>
              <a:gd name="connsiteY7486" fmla="*/ 1033367 h 5790485"/>
              <a:gd name="connsiteX7487" fmla="*/ 11828573 w 13261896"/>
              <a:gd name="connsiteY7487" fmla="*/ 1061942 h 5790485"/>
              <a:gd name="connsiteX7488" fmla="*/ 11695223 w 13261896"/>
              <a:gd name="connsiteY7488" fmla="*/ 1076230 h 5790485"/>
              <a:gd name="connsiteX7489" fmla="*/ 11761898 w 13261896"/>
              <a:gd name="connsiteY7489" fmla="*/ 1080992 h 5790485"/>
              <a:gd name="connsiteX7490" fmla="*/ 11809523 w 13261896"/>
              <a:gd name="connsiteY7490" fmla="*/ 1095280 h 5790485"/>
              <a:gd name="connsiteX7491" fmla="*/ 11842861 w 13261896"/>
              <a:gd name="connsiteY7491" fmla="*/ 1066705 h 5790485"/>
              <a:gd name="connsiteX7492" fmla="*/ 11857148 w 13261896"/>
              <a:gd name="connsiteY7492" fmla="*/ 1085755 h 5790485"/>
              <a:gd name="connsiteX7493" fmla="*/ 11819048 w 13261896"/>
              <a:gd name="connsiteY7493" fmla="*/ 1104805 h 5790485"/>
              <a:gd name="connsiteX7494" fmla="*/ 11652361 w 13261896"/>
              <a:gd name="connsiteY7494" fmla="*/ 1047655 h 5790485"/>
              <a:gd name="connsiteX7495" fmla="*/ 11652361 w 13261896"/>
              <a:gd name="connsiteY7495" fmla="*/ 1033367 h 5790485"/>
              <a:gd name="connsiteX7496" fmla="*/ 11695223 w 13261896"/>
              <a:gd name="connsiteY7496" fmla="*/ 1076230 h 5790485"/>
              <a:gd name="connsiteX7497" fmla="*/ 11733323 w 13261896"/>
              <a:gd name="connsiteY7497" fmla="*/ 1109520 h 5790485"/>
              <a:gd name="connsiteX7498" fmla="*/ 11733323 w 13261896"/>
              <a:gd name="connsiteY7498" fmla="*/ 1119045 h 5790485"/>
              <a:gd name="connsiteX7499" fmla="*/ 11695223 w 13261896"/>
              <a:gd name="connsiteY7499" fmla="*/ 1147620 h 5790485"/>
              <a:gd name="connsiteX7500" fmla="*/ 11642836 w 13261896"/>
              <a:gd name="connsiteY7500" fmla="*/ 1123807 h 5790485"/>
              <a:gd name="connsiteX7501" fmla="*/ 11576161 w 13261896"/>
              <a:gd name="connsiteY7501" fmla="*/ 1147620 h 5790485"/>
              <a:gd name="connsiteX7502" fmla="*/ 11538061 w 13261896"/>
              <a:gd name="connsiteY7502" fmla="*/ 1119045 h 5790485"/>
              <a:gd name="connsiteX7503" fmla="*/ 11538061 w 13261896"/>
              <a:gd name="connsiteY7503" fmla="*/ 1095280 h 5790485"/>
              <a:gd name="connsiteX7504" fmla="*/ 11628548 w 13261896"/>
              <a:gd name="connsiteY7504" fmla="*/ 1057180 h 5790485"/>
              <a:gd name="connsiteX7505" fmla="*/ 11638073 w 13261896"/>
              <a:gd name="connsiteY7505" fmla="*/ 1033367 h 5790485"/>
              <a:gd name="connsiteX7506" fmla="*/ 11733323 w 13261896"/>
              <a:gd name="connsiteY7506" fmla="*/ 1109520 h 5790485"/>
              <a:gd name="connsiteX7507" fmla="*/ 11380946 w 13261896"/>
              <a:gd name="connsiteY7507" fmla="*/ 1052417 h 5790485"/>
              <a:gd name="connsiteX7508" fmla="*/ 11457146 w 13261896"/>
              <a:gd name="connsiteY7508" fmla="*/ 1095280 h 5790485"/>
              <a:gd name="connsiteX7509" fmla="*/ 11399996 w 13261896"/>
              <a:gd name="connsiteY7509" fmla="*/ 1142857 h 5790485"/>
              <a:gd name="connsiteX7510" fmla="*/ 11352371 w 13261896"/>
              <a:gd name="connsiteY7510" fmla="*/ 1133332 h 5790485"/>
              <a:gd name="connsiteX7511" fmla="*/ 11295221 w 13261896"/>
              <a:gd name="connsiteY7511" fmla="*/ 1157145 h 5790485"/>
              <a:gd name="connsiteX7512" fmla="*/ 11261883 w 13261896"/>
              <a:gd name="connsiteY7512" fmla="*/ 1123807 h 5790485"/>
              <a:gd name="connsiteX7513" fmla="*/ 11280933 w 13261896"/>
              <a:gd name="connsiteY7513" fmla="*/ 1109520 h 5790485"/>
              <a:gd name="connsiteX7514" fmla="*/ 11380946 w 13261896"/>
              <a:gd name="connsiteY7514" fmla="*/ 1033367 h 5790485"/>
              <a:gd name="connsiteX7515" fmla="*/ 11380946 w 13261896"/>
              <a:gd name="connsiteY7515" fmla="*/ 1052417 h 5790485"/>
              <a:gd name="connsiteX7516" fmla="*/ 11190446 w 13261896"/>
              <a:gd name="connsiteY7516" fmla="*/ 1114282 h 5790485"/>
              <a:gd name="connsiteX7517" fmla="*/ 11161871 w 13261896"/>
              <a:gd name="connsiteY7517" fmla="*/ 1109520 h 5790485"/>
              <a:gd name="connsiteX7518" fmla="*/ 11176159 w 13261896"/>
              <a:gd name="connsiteY7518" fmla="*/ 1085755 h 5790485"/>
              <a:gd name="connsiteX7519" fmla="*/ 11204734 w 13261896"/>
              <a:gd name="connsiteY7519" fmla="*/ 1104805 h 5790485"/>
              <a:gd name="connsiteX7520" fmla="*/ 11299983 w 13261896"/>
              <a:gd name="connsiteY7520" fmla="*/ 1080992 h 5790485"/>
              <a:gd name="connsiteX7521" fmla="*/ 11361896 w 13261896"/>
              <a:gd name="connsiteY7521" fmla="*/ 1033367 h 5790485"/>
              <a:gd name="connsiteX7522" fmla="*/ 11190446 w 13261896"/>
              <a:gd name="connsiteY7522" fmla="*/ 1114282 h 5790485"/>
              <a:gd name="connsiteX7523" fmla="*/ 11909488 w 13261896"/>
              <a:gd name="connsiteY7523" fmla="*/ 1066705 h 5790485"/>
              <a:gd name="connsiteX7524" fmla="*/ 11909488 w 13261896"/>
              <a:gd name="connsiteY7524" fmla="*/ 1028605 h 5790485"/>
              <a:gd name="connsiteX7525" fmla="*/ 11909488 w 13261896"/>
              <a:gd name="connsiteY7525" fmla="*/ 1066705 h 5790485"/>
              <a:gd name="connsiteX7526" fmla="*/ 11447621 w 13261896"/>
              <a:gd name="connsiteY7526" fmla="*/ 1080992 h 5790485"/>
              <a:gd name="connsiteX7527" fmla="*/ 11504723 w 13261896"/>
              <a:gd name="connsiteY7527" fmla="*/ 1066705 h 5790485"/>
              <a:gd name="connsiteX7528" fmla="*/ 11557111 w 13261896"/>
              <a:gd name="connsiteY7528" fmla="*/ 1076230 h 5790485"/>
              <a:gd name="connsiteX7529" fmla="*/ 11614261 w 13261896"/>
              <a:gd name="connsiteY7529" fmla="*/ 1028605 h 5790485"/>
              <a:gd name="connsiteX7530" fmla="*/ 11614261 w 13261896"/>
              <a:gd name="connsiteY7530" fmla="*/ 1066705 h 5790485"/>
              <a:gd name="connsiteX7531" fmla="*/ 11557111 w 13261896"/>
              <a:gd name="connsiteY7531" fmla="*/ 1080992 h 5790485"/>
              <a:gd name="connsiteX7532" fmla="*/ 11499961 w 13261896"/>
              <a:gd name="connsiteY7532" fmla="*/ 1071467 h 5790485"/>
              <a:gd name="connsiteX7533" fmla="*/ 11423808 w 13261896"/>
              <a:gd name="connsiteY7533" fmla="*/ 1090517 h 5790485"/>
              <a:gd name="connsiteX7534" fmla="*/ 11395233 w 13261896"/>
              <a:gd name="connsiteY7534" fmla="*/ 1052417 h 5790485"/>
              <a:gd name="connsiteX7535" fmla="*/ 11399996 w 13261896"/>
              <a:gd name="connsiteY7535" fmla="*/ 1028605 h 5790485"/>
              <a:gd name="connsiteX7536" fmla="*/ 11447621 w 13261896"/>
              <a:gd name="connsiteY7536" fmla="*/ 1080992 h 5790485"/>
              <a:gd name="connsiteX7537" fmla="*/ 11142821 w 13261896"/>
              <a:gd name="connsiteY7537" fmla="*/ 1066705 h 5790485"/>
              <a:gd name="connsiteX7538" fmla="*/ 11142821 w 13261896"/>
              <a:gd name="connsiteY7538" fmla="*/ 1028605 h 5790485"/>
              <a:gd name="connsiteX7539" fmla="*/ 11152346 w 13261896"/>
              <a:gd name="connsiteY7539" fmla="*/ 1052417 h 5790485"/>
              <a:gd name="connsiteX7540" fmla="*/ 11152346 w 13261896"/>
              <a:gd name="connsiteY7540" fmla="*/ 1061942 h 5790485"/>
              <a:gd name="connsiteX7541" fmla="*/ 11142821 w 13261896"/>
              <a:gd name="connsiteY7541" fmla="*/ 1066705 h 5790485"/>
              <a:gd name="connsiteX7542" fmla="*/ 11566636 w 13261896"/>
              <a:gd name="connsiteY7542" fmla="*/ 1057180 h 5790485"/>
              <a:gd name="connsiteX7543" fmla="*/ 11490436 w 13261896"/>
              <a:gd name="connsiteY7543" fmla="*/ 1057180 h 5790485"/>
              <a:gd name="connsiteX7544" fmla="*/ 11447621 w 13261896"/>
              <a:gd name="connsiteY7544" fmla="*/ 1066705 h 5790485"/>
              <a:gd name="connsiteX7545" fmla="*/ 11414283 w 13261896"/>
              <a:gd name="connsiteY7545" fmla="*/ 1047655 h 5790485"/>
              <a:gd name="connsiteX7546" fmla="*/ 11414283 w 13261896"/>
              <a:gd name="connsiteY7546" fmla="*/ 1028605 h 5790485"/>
              <a:gd name="connsiteX7547" fmla="*/ 11595211 w 13261896"/>
              <a:gd name="connsiteY7547" fmla="*/ 1033367 h 5790485"/>
              <a:gd name="connsiteX7548" fmla="*/ 11566636 w 13261896"/>
              <a:gd name="connsiteY7548" fmla="*/ 1057180 h 5790485"/>
              <a:gd name="connsiteX7549" fmla="*/ 11880913 w 13261896"/>
              <a:gd name="connsiteY7549" fmla="*/ 1057180 h 5790485"/>
              <a:gd name="connsiteX7550" fmla="*/ 11871388 w 13261896"/>
              <a:gd name="connsiteY7550" fmla="*/ 1033367 h 5790485"/>
              <a:gd name="connsiteX7551" fmla="*/ 11880913 w 13261896"/>
              <a:gd name="connsiteY7551" fmla="*/ 1014317 h 5790485"/>
              <a:gd name="connsiteX7552" fmla="*/ 11880913 w 13261896"/>
              <a:gd name="connsiteY7552" fmla="*/ 1057180 h 5790485"/>
              <a:gd name="connsiteX7553" fmla="*/ 11190446 w 13261896"/>
              <a:gd name="connsiteY7553" fmla="*/ 1052417 h 5790485"/>
              <a:gd name="connsiteX7554" fmla="*/ 11171396 w 13261896"/>
              <a:gd name="connsiteY7554" fmla="*/ 1057180 h 5790485"/>
              <a:gd name="connsiteX7555" fmla="*/ 11171396 w 13261896"/>
              <a:gd name="connsiteY7555" fmla="*/ 1014317 h 5790485"/>
              <a:gd name="connsiteX7556" fmla="*/ 11190446 w 13261896"/>
              <a:gd name="connsiteY7556" fmla="*/ 1014317 h 5790485"/>
              <a:gd name="connsiteX7557" fmla="*/ 11190446 w 13261896"/>
              <a:gd name="connsiteY7557" fmla="*/ 1052417 h 5790485"/>
              <a:gd name="connsiteX7558" fmla="*/ 11852386 w 13261896"/>
              <a:gd name="connsiteY7558" fmla="*/ 1023842 h 5790485"/>
              <a:gd name="connsiteX7559" fmla="*/ 11847623 w 13261896"/>
              <a:gd name="connsiteY7559" fmla="*/ 1047655 h 5790485"/>
              <a:gd name="connsiteX7560" fmla="*/ 11828573 w 13261896"/>
              <a:gd name="connsiteY7560" fmla="*/ 1047655 h 5790485"/>
              <a:gd name="connsiteX7561" fmla="*/ 11823811 w 13261896"/>
              <a:gd name="connsiteY7561" fmla="*/ 1023842 h 5790485"/>
              <a:gd name="connsiteX7562" fmla="*/ 11833336 w 13261896"/>
              <a:gd name="connsiteY7562" fmla="*/ 1000030 h 5790485"/>
              <a:gd name="connsiteX7563" fmla="*/ 11852386 w 13261896"/>
              <a:gd name="connsiteY7563" fmla="*/ 1023842 h 5790485"/>
              <a:gd name="connsiteX7564" fmla="*/ 11233309 w 13261896"/>
              <a:gd name="connsiteY7564" fmla="*/ 1019080 h 5790485"/>
              <a:gd name="connsiteX7565" fmla="*/ 11223784 w 13261896"/>
              <a:gd name="connsiteY7565" fmla="*/ 1042892 h 5790485"/>
              <a:gd name="connsiteX7566" fmla="*/ 11204734 w 13261896"/>
              <a:gd name="connsiteY7566" fmla="*/ 1019080 h 5790485"/>
              <a:gd name="connsiteX7567" fmla="*/ 11219021 w 13261896"/>
              <a:gd name="connsiteY7567" fmla="*/ 995267 h 5790485"/>
              <a:gd name="connsiteX7568" fmla="*/ 11233309 w 13261896"/>
              <a:gd name="connsiteY7568" fmla="*/ 1019080 h 5790485"/>
              <a:gd name="connsiteX7569" fmla="*/ 11799998 w 13261896"/>
              <a:gd name="connsiteY7569" fmla="*/ 990505 h 5790485"/>
              <a:gd name="connsiteX7570" fmla="*/ 11804761 w 13261896"/>
              <a:gd name="connsiteY7570" fmla="*/ 1028605 h 5790485"/>
              <a:gd name="connsiteX7571" fmla="*/ 11795236 w 13261896"/>
              <a:gd name="connsiteY7571" fmla="*/ 1038130 h 5790485"/>
              <a:gd name="connsiteX7572" fmla="*/ 11776186 w 13261896"/>
              <a:gd name="connsiteY7572" fmla="*/ 1009555 h 5790485"/>
              <a:gd name="connsiteX7573" fmla="*/ 11785711 w 13261896"/>
              <a:gd name="connsiteY7573" fmla="*/ 990505 h 5790485"/>
              <a:gd name="connsiteX7574" fmla="*/ 11799998 w 13261896"/>
              <a:gd name="connsiteY7574" fmla="*/ 990505 h 5790485"/>
              <a:gd name="connsiteX7575" fmla="*/ 11276171 w 13261896"/>
              <a:gd name="connsiteY7575" fmla="*/ 1009555 h 5790485"/>
              <a:gd name="connsiteX7576" fmla="*/ 11261883 w 13261896"/>
              <a:gd name="connsiteY7576" fmla="*/ 1033367 h 5790485"/>
              <a:gd name="connsiteX7577" fmla="*/ 11247596 w 13261896"/>
              <a:gd name="connsiteY7577" fmla="*/ 1009555 h 5790485"/>
              <a:gd name="connsiteX7578" fmla="*/ 11257121 w 13261896"/>
              <a:gd name="connsiteY7578" fmla="*/ 985742 h 5790485"/>
              <a:gd name="connsiteX7579" fmla="*/ 11276171 w 13261896"/>
              <a:gd name="connsiteY7579" fmla="*/ 1009555 h 5790485"/>
              <a:gd name="connsiteX7580" fmla="*/ 11761898 w 13261896"/>
              <a:gd name="connsiteY7580" fmla="*/ 1004792 h 5790485"/>
              <a:gd name="connsiteX7581" fmla="*/ 11742848 w 13261896"/>
              <a:gd name="connsiteY7581" fmla="*/ 1028605 h 5790485"/>
              <a:gd name="connsiteX7582" fmla="*/ 11728561 w 13261896"/>
              <a:gd name="connsiteY7582" fmla="*/ 1004792 h 5790485"/>
              <a:gd name="connsiteX7583" fmla="*/ 11742848 w 13261896"/>
              <a:gd name="connsiteY7583" fmla="*/ 980980 h 5790485"/>
              <a:gd name="connsiteX7584" fmla="*/ 11761898 w 13261896"/>
              <a:gd name="connsiteY7584" fmla="*/ 1004792 h 5790485"/>
              <a:gd name="connsiteX7585" fmla="*/ 11699986 w 13261896"/>
              <a:gd name="connsiteY7585" fmla="*/ 976217 h 5790485"/>
              <a:gd name="connsiteX7586" fmla="*/ 11709511 w 13261896"/>
              <a:gd name="connsiteY7586" fmla="*/ 985742 h 5790485"/>
              <a:gd name="connsiteX7587" fmla="*/ 11709511 w 13261896"/>
              <a:gd name="connsiteY7587" fmla="*/ 1019080 h 5790485"/>
              <a:gd name="connsiteX7588" fmla="*/ 11690461 w 13261896"/>
              <a:gd name="connsiteY7588" fmla="*/ 1023842 h 5790485"/>
              <a:gd name="connsiteX7589" fmla="*/ 11671411 w 13261896"/>
              <a:gd name="connsiteY7589" fmla="*/ 1000030 h 5790485"/>
              <a:gd name="connsiteX7590" fmla="*/ 11680936 w 13261896"/>
              <a:gd name="connsiteY7590" fmla="*/ 976217 h 5790485"/>
              <a:gd name="connsiteX7591" fmla="*/ 11699986 w 13261896"/>
              <a:gd name="connsiteY7591" fmla="*/ 976217 h 5790485"/>
              <a:gd name="connsiteX7592" fmla="*/ 11319033 w 13261896"/>
              <a:gd name="connsiteY7592" fmla="*/ 1000030 h 5790485"/>
              <a:gd name="connsiteX7593" fmla="*/ 11304746 w 13261896"/>
              <a:gd name="connsiteY7593" fmla="*/ 1028605 h 5790485"/>
              <a:gd name="connsiteX7594" fmla="*/ 11290458 w 13261896"/>
              <a:gd name="connsiteY7594" fmla="*/ 1000030 h 5790485"/>
              <a:gd name="connsiteX7595" fmla="*/ 11299983 w 13261896"/>
              <a:gd name="connsiteY7595" fmla="*/ 976217 h 5790485"/>
              <a:gd name="connsiteX7596" fmla="*/ 11319033 w 13261896"/>
              <a:gd name="connsiteY7596" fmla="*/ 1000030 h 5790485"/>
              <a:gd name="connsiteX7597" fmla="*/ 11657123 w 13261896"/>
              <a:gd name="connsiteY7597" fmla="*/ 995267 h 5790485"/>
              <a:gd name="connsiteX7598" fmla="*/ 11638073 w 13261896"/>
              <a:gd name="connsiteY7598" fmla="*/ 1019080 h 5790485"/>
              <a:gd name="connsiteX7599" fmla="*/ 11619023 w 13261896"/>
              <a:gd name="connsiteY7599" fmla="*/ 995267 h 5790485"/>
              <a:gd name="connsiteX7600" fmla="*/ 11638073 w 13261896"/>
              <a:gd name="connsiteY7600" fmla="*/ 971455 h 5790485"/>
              <a:gd name="connsiteX7601" fmla="*/ 11657123 w 13261896"/>
              <a:gd name="connsiteY7601" fmla="*/ 995267 h 5790485"/>
              <a:gd name="connsiteX7602" fmla="*/ 11371421 w 13261896"/>
              <a:gd name="connsiteY7602" fmla="*/ 995267 h 5790485"/>
              <a:gd name="connsiteX7603" fmla="*/ 11352371 w 13261896"/>
              <a:gd name="connsiteY7603" fmla="*/ 1019080 h 5790485"/>
              <a:gd name="connsiteX7604" fmla="*/ 11333321 w 13261896"/>
              <a:gd name="connsiteY7604" fmla="*/ 995267 h 5790485"/>
              <a:gd name="connsiteX7605" fmla="*/ 11352371 w 13261896"/>
              <a:gd name="connsiteY7605" fmla="*/ 971455 h 5790485"/>
              <a:gd name="connsiteX7606" fmla="*/ 11371421 w 13261896"/>
              <a:gd name="connsiteY7606" fmla="*/ 995267 h 5790485"/>
              <a:gd name="connsiteX7607" fmla="*/ 11814286 w 13261896"/>
              <a:gd name="connsiteY7607" fmla="*/ 980980 h 5790485"/>
              <a:gd name="connsiteX7608" fmla="*/ 11828573 w 13261896"/>
              <a:gd name="connsiteY7608" fmla="*/ 966692 h 5790485"/>
              <a:gd name="connsiteX7609" fmla="*/ 11814286 w 13261896"/>
              <a:gd name="connsiteY7609" fmla="*/ 980980 h 5790485"/>
              <a:gd name="connsiteX7610" fmla="*/ 11599973 w 13261896"/>
              <a:gd name="connsiteY7610" fmla="*/ 966692 h 5790485"/>
              <a:gd name="connsiteX7611" fmla="*/ 11604736 w 13261896"/>
              <a:gd name="connsiteY7611" fmla="*/ 985742 h 5790485"/>
              <a:gd name="connsiteX7612" fmla="*/ 11580923 w 13261896"/>
              <a:gd name="connsiteY7612" fmla="*/ 1009555 h 5790485"/>
              <a:gd name="connsiteX7613" fmla="*/ 11561873 w 13261896"/>
              <a:gd name="connsiteY7613" fmla="*/ 985742 h 5790485"/>
              <a:gd name="connsiteX7614" fmla="*/ 11571398 w 13261896"/>
              <a:gd name="connsiteY7614" fmla="*/ 966692 h 5790485"/>
              <a:gd name="connsiteX7615" fmla="*/ 11599973 w 13261896"/>
              <a:gd name="connsiteY7615" fmla="*/ 966692 h 5790485"/>
              <a:gd name="connsiteX7616" fmla="*/ 11547586 w 13261896"/>
              <a:gd name="connsiteY7616" fmla="*/ 985742 h 5790485"/>
              <a:gd name="connsiteX7617" fmla="*/ 11519011 w 13261896"/>
              <a:gd name="connsiteY7617" fmla="*/ 1009555 h 5790485"/>
              <a:gd name="connsiteX7618" fmla="*/ 11499961 w 13261896"/>
              <a:gd name="connsiteY7618" fmla="*/ 985742 h 5790485"/>
              <a:gd name="connsiteX7619" fmla="*/ 11519011 w 13261896"/>
              <a:gd name="connsiteY7619" fmla="*/ 966692 h 5790485"/>
              <a:gd name="connsiteX7620" fmla="*/ 11547586 w 13261896"/>
              <a:gd name="connsiteY7620" fmla="*/ 985742 h 5790485"/>
              <a:gd name="connsiteX7621" fmla="*/ 11485673 w 13261896"/>
              <a:gd name="connsiteY7621" fmla="*/ 990505 h 5790485"/>
              <a:gd name="connsiteX7622" fmla="*/ 11461908 w 13261896"/>
              <a:gd name="connsiteY7622" fmla="*/ 1009555 h 5790485"/>
              <a:gd name="connsiteX7623" fmla="*/ 11438096 w 13261896"/>
              <a:gd name="connsiteY7623" fmla="*/ 985742 h 5790485"/>
              <a:gd name="connsiteX7624" fmla="*/ 11461908 w 13261896"/>
              <a:gd name="connsiteY7624" fmla="*/ 966692 h 5790485"/>
              <a:gd name="connsiteX7625" fmla="*/ 11485673 w 13261896"/>
              <a:gd name="connsiteY7625" fmla="*/ 990505 h 5790485"/>
              <a:gd name="connsiteX7626" fmla="*/ 11423808 w 13261896"/>
              <a:gd name="connsiteY7626" fmla="*/ 990505 h 5790485"/>
              <a:gd name="connsiteX7627" fmla="*/ 11404758 w 13261896"/>
              <a:gd name="connsiteY7627" fmla="*/ 1014317 h 5790485"/>
              <a:gd name="connsiteX7628" fmla="*/ 11385708 w 13261896"/>
              <a:gd name="connsiteY7628" fmla="*/ 985742 h 5790485"/>
              <a:gd name="connsiteX7629" fmla="*/ 11404758 w 13261896"/>
              <a:gd name="connsiteY7629" fmla="*/ 966692 h 5790485"/>
              <a:gd name="connsiteX7630" fmla="*/ 11423808 w 13261896"/>
              <a:gd name="connsiteY7630" fmla="*/ 990505 h 5790485"/>
              <a:gd name="connsiteX7631" fmla="*/ 11838098 w 13261896"/>
              <a:gd name="connsiteY7631" fmla="*/ 980980 h 5790485"/>
              <a:gd name="connsiteX7632" fmla="*/ 11847623 w 13261896"/>
              <a:gd name="connsiteY7632" fmla="*/ 961930 h 5790485"/>
              <a:gd name="connsiteX7633" fmla="*/ 11838098 w 13261896"/>
              <a:gd name="connsiteY7633" fmla="*/ 980980 h 5790485"/>
              <a:gd name="connsiteX7634" fmla="*/ 12028550 w 13261896"/>
              <a:gd name="connsiteY7634" fmla="*/ 990505 h 5790485"/>
              <a:gd name="connsiteX7635" fmla="*/ 12009500 w 13261896"/>
              <a:gd name="connsiteY7635" fmla="*/ 957167 h 5790485"/>
              <a:gd name="connsiteX7636" fmla="*/ 12028550 w 13261896"/>
              <a:gd name="connsiteY7636" fmla="*/ 990505 h 5790485"/>
              <a:gd name="connsiteX7637" fmla="*/ 12642819 w 13261896"/>
              <a:gd name="connsiteY7637" fmla="*/ 1071467 h 5790485"/>
              <a:gd name="connsiteX7638" fmla="*/ 12452366 w 13261896"/>
              <a:gd name="connsiteY7638" fmla="*/ 1414320 h 5790485"/>
              <a:gd name="connsiteX7639" fmla="*/ 12404741 w 13261896"/>
              <a:gd name="connsiteY7639" fmla="*/ 1385745 h 5790485"/>
              <a:gd name="connsiteX7640" fmla="*/ 12304729 w 13261896"/>
              <a:gd name="connsiteY7640" fmla="*/ 1485757 h 5790485"/>
              <a:gd name="connsiteX7641" fmla="*/ 12366641 w 13261896"/>
              <a:gd name="connsiteY7641" fmla="*/ 1576197 h 5790485"/>
              <a:gd name="connsiteX7642" fmla="*/ 12438079 w 13261896"/>
              <a:gd name="connsiteY7642" fmla="*/ 1480995 h 5790485"/>
              <a:gd name="connsiteX7643" fmla="*/ 12395216 w 13261896"/>
              <a:gd name="connsiteY7643" fmla="*/ 1423845 h 5790485"/>
              <a:gd name="connsiteX7644" fmla="*/ 12338066 w 13261896"/>
              <a:gd name="connsiteY7644" fmla="*/ 1480995 h 5790485"/>
              <a:gd name="connsiteX7645" fmla="*/ 12366641 w 13261896"/>
              <a:gd name="connsiteY7645" fmla="*/ 1523810 h 5790485"/>
              <a:gd name="connsiteX7646" fmla="*/ 12399979 w 13261896"/>
              <a:gd name="connsiteY7646" fmla="*/ 1485757 h 5790485"/>
              <a:gd name="connsiteX7647" fmla="*/ 12380929 w 13261896"/>
              <a:gd name="connsiteY7647" fmla="*/ 1457182 h 5790485"/>
              <a:gd name="connsiteX7648" fmla="*/ 12366641 w 13261896"/>
              <a:gd name="connsiteY7648" fmla="*/ 1466707 h 5790485"/>
              <a:gd name="connsiteX7649" fmla="*/ 12385691 w 13261896"/>
              <a:gd name="connsiteY7649" fmla="*/ 1471470 h 5790485"/>
              <a:gd name="connsiteX7650" fmla="*/ 12385691 w 13261896"/>
              <a:gd name="connsiteY7650" fmla="*/ 1499997 h 5790485"/>
              <a:gd name="connsiteX7651" fmla="*/ 12366641 w 13261896"/>
              <a:gd name="connsiteY7651" fmla="*/ 1514285 h 5790485"/>
              <a:gd name="connsiteX7652" fmla="*/ 12347591 w 13261896"/>
              <a:gd name="connsiteY7652" fmla="*/ 1480995 h 5790485"/>
              <a:gd name="connsiteX7653" fmla="*/ 12395216 w 13261896"/>
              <a:gd name="connsiteY7653" fmla="*/ 1442895 h 5790485"/>
              <a:gd name="connsiteX7654" fmla="*/ 12423791 w 13261896"/>
              <a:gd name="connsiteY7654" fmla="*/ 1485757 h 5790485"/>
              <a:gd name="connsiteX7655" fmla="*/ 12366641 w 13261896"/>
              <a:gd name="connsiteY7655" fmla="*/ 1561910 h 5790485"/>
              <a:gd name="connsiteX7656" fmla="*/ 12319016 w 13261896"/>
              <a:gd name="connsiteY7656" fmla="*/ 1485757 h 5790485"/>
              <a:gd name="connsiteX7657" fmla="*/ 12404741 w 13261896"/>
              <a:gd name="connsiteY7657" fmla="*/ 1400032 h 5790485"/>
              <a:gd name="connsiteX7658" fmla="*/ 12447604 w 13261896"/>
              <a:gd name="connsiteY7658" fmla="*/ 1476232 h 5790485"/>
              <a:gd name="connsiteX7659" fmla="*/ 12438079 w 13261896"/>
              <a:gd name="connsiteY7659" fmla="*/ 1523810 h 5790485"/>
              <a:gd name="connsiteX7660" fmla="*/ 12404741 w 13261896"/>
              <a:gd name="connsiteY7660" fmla="*/ 1561910 h 5790485"/>
              <a:gd name="connsiteX7661" fmla="*/ 12352354 w 13261896"/>
              <a:gd name="connsiteY7661" fmla="*/ 1619060 h 5790485"/>
              <a:gd name="connsiteX7662" fmla="*/ 12285679 w 13261896"/>
              <a:gd name="connsiteY7662" fmla="*/ 1552385 h 5790485"/>
              <a:gd name="connsiteX7663" fmla="*/ 12285679 w 13261896"/>
              <a:gd name="connsiteY7663" fmla="*/ 1461945 h 5790485"/>
              <a:gd name="connsiteX7664" fmla="*/ 12323779 w 13261896"/>
              <a:gd name="connsiteY7664" fmla="*/ 1380982 h 5790485"/>
              <a:gd name="connsiteX7665" fmla="*/ 12576191 w 13261896"/>
              <a:gd name="connsiteY7665" fmla="*/ 1171432 h 5790485"/>
              <a:gd name="connsiteX7666" fmla="*/ 12614291 w 13261896"/>
              <a:gd name="connsiteY7666" fmla="*/ 1038130 h 5790485"/>
              <a:gd name="connsiteX7667" fmla="*/ 12585716 w 13261896"/>
              <a:gd name="connsiteY7667" fmla="*/ 966692 h 5790485"/>
              <a:gd name="connsiteX7668" fmla="*/ 12576191 w 13261896"/>
              <a:gd name="connsiteY7668" fmla="*/ 971455 h 5790485"/>
              <a:gd name="connsiteX7669" fmla="*/ 12600004 w 13261896"/>
              <a:gd name="connsiteY7669" fmla="*/ 1042892 h 5790485"/>
              <a:gd name="connsiteX7670" fmla="*/ 12580954 w 13261896"/>
              <a:gd name="connsiteY7670" fmla="*/ 1123807 h 5790485"/>
              <a:gd name="connsiteX7671" fmla="*/ 12552379 w 13261896"/>
              <a:gd name="connsiteY7671" fmla="*/ 1190482 h 5790485"/>
              <a:gd name="connsiteX7672" fmla="*/ 12271391 w 13261896"/>
              <a:gd name="connsiteY7672" fmla="*/ 1461945 h 5790485"/>
              <a:gd name="connsiteX7673" fmla="*/ 12271391 w 13261896"/>
              <a:gd name="connsiteY7673" fmla="*/ 1547622 h 5790485"/>
              <a:gd name="connsiteX7674" fmla="*/ 12214288 w 13261896"/>
              <a:gd name="connsiteY7674" fmla="*/ 1766697 h 5790485"/>
              <a:gd name="connsiteX7675" fmla="*/ 12209525 w 13261896"/>
              <a:gd name="connsiteY7675" fmla="*/ 1752410 h 5790485"/>
              <a:gd name="connsiteX7676" fmla="*/ 12238100 w 13261896"/>
              <a:gd name="connsiteY7676" fmla="*/ 1700022 h 5790485"/>
              <a:gd name="connsiteX7677" fmla="*/ 12261866 w 13261896"/>
              <a:gd name="connsiteY7677" fmla="*/ 1628585 h 5790485"/>
              <a:gd name="connsiteX7678" fmla="*/ 12261866 w 13261896"/>
              <a:gd name="connsiteY7678" fmla="*/ 1438132 h 5790485"/>
              <a:gd name="connsiteX7679" fmla="*/ 12295204 w 13261896"/>
              <a:gd name="connsiteY7679" fmla="*/ 1366695 h 5790485"/>
              <a:gd name="connsiteX7680" fmla="*/ 12538091 w 13261896"/>
              <a:gd name="connsiteY7680" fmla="*/ 1190482 h 5790485"/>
              <a:gd name="connsiteX7681" fmla="*/ 12595241 w 13261896"/>
              <a:gd name="connsiteY7681" fmla="*/ 1033367 h 5790485"/>
              <a:gd name="connsiteX7682" fmla="*/ 12561904 w 13261896"/>
              <a:gd name="connsiteY7682" fmla="*/ 971455 h 5790485"/>
              <a:gd name="connsiteX7683" fmla="*/ 12557141 w 13261896"/>
              <a:gd name="connsiteY7683" fmla="*/ 976217 h 5790485"/>
              <a:gd name="connsiteX7684" fmla="*/ 12585716 w 13261896"/>
              <a:gd name="connsiteY7684" fmla="*/ 1033367 h 5790485"/>
              <a:gd name="connsiteX7685" fmla="*/ 12542854 w 13261896"/>
              <a:gd name="connsiteY7685" fmla="*/ 1157145 h 5790485"/>
              <a:gd name="connsiteX7686" fmla="*/ 12247579 w 13261896"/>
              <a:gd name="connsiteY7686" fmla="*/ 1423845 h 5790485"/>
              <a:gd name="connsiteX7687" fmla="*/ 12247579 w 13261896"/>
              <a:gd name="connsiteY7687" fmla="*/ 1633347 h 5790485"/>
              <a:gd name="connsiteX7688" fmla="*/ 12214288 w 13261896"/>
              <a:gd name="connsiteY7688" fmla="*/ 1719072 h 5790485"/>
              <a:gd name="connsiteX7689" fmla="*/ 12190475 w 13261896"/>
              <a:gd name="connsiteY7689" fmla="*/ 1733360 h 5790485"/>
              <a:gd name="connsiteX7690" fmla="*/ 12228575 w 13261896"/>
              <a:gd name="connsiteY7690" fmla="*/ 1661922 h 5790485"/>
              <a:gd name="connsiteX7691" fmla="*/ 12242863 w 13261896"/>
              <a:gd name="connsiteY7691" fmla="*/ 1604772 h 5790485"/>
              <a:gd name="connsiteX7692" fmla="*/ 12228575 w 13261896"/>
              <a:gd name="connsiteY7692" fmla="*/ 1528572 h 5790485"/>
              <a:gd name="connsiteX7693" fmla="*/ 12219050 w 13261896"/>
              <a:gd name="connsiteY7693" fmla="*/ 1561910 h 5790485"/>
              <a:gd name="connsiteX7694" fmla="*/ 12200000 w 13261896"/>
              <a:gd name="connsiteY7694" fmla="*/ 1595247 h 5790485"/>
              <a:gd name="connsiteX7695" fmla="*/ 12228575 w 13261896"/>
              <a:gd name="connsiteY7695" fmla="*/ 1580960 h 5790485"/>
              <a:gd name="connsiteX7696" fmla="*/ 12228575 w 13261896"/>
              <a:gd name="connsiteY7696" fmla="*/ 1619060 h 5790485"/>
              <a:gd name="connsiteX7697" fmla="*/ 12171425 w 13261896"/>
              <a:gd name="connsiteY7697" fmla="*/ 1728597 h 5790485"/>
              <a:gd name="connsiteX7698" fmla="*/ 12104750 w 13261896"/>
              <a:gd name="connsiteY7698" fmla="*/ 1704785 h 5790485"/>
              <a:gd name="connsiteX7699" fmla="*/ 11947588 w 13261896"/>
              <a:gd name="connsiteY7699" fmla="*/ 1895237 h 5790485"/>
              <a:gd name="connsiteX7700" fmla="*/ 11833336 w 13261896"/>
              <a:gd name="connsiteY7700" fmla="*/ 1804797 h 5790485"/>
              <a:gd name="connsiteX7701" fmla="*/ 11714273 w 13261896"/>
              <a:gd name="connsiteY7701" fmla="*/ 1938099 h 5790485"/>
              <a:gd name="connsiteX7702" fmla="*/ 11723798 w 13261896"/>
              <a:gd name="connsiteY7702" fmla="*/ 1761935 h 5790485"/>
              <a:gd name="connsiteX7703" fmla="*/ 11790473 w 13261896"/>
              <a:gd name="connsiteY7703" fmla="*/ 1795272 h 5790485"/>
              <a:gd name="connsiteX7704" fmla="*/ 11861911 w 13261896"/>
              <a:gd name="connsiteY7704" fmla="*/ 1723835 h 5790485"/>
              <a:gd name="connsiteX7705" fmla="*/ 11904725 w 13261896"/>
              <a:gd name="connsiteY7705" fmla="*/ 1752410 h 5790485"/>
              <a:gd name="connsiteX7706" fmla="*/ 11952350 w 13261896"/>
              <a:gd name="connsiteY7706" fmla="*/ 1695260 h 5790485"/>
              <a:gd name="connsiteX7707" fmla="*/ 11914250 w 13261896"/>
              <a:gd name="connsiteY7707" fmla="*/ 1652397 h 5790485"/>
              <a:gd name="connsiteX7708" fmla="*/ 11890438 w 13261896"/>
              <a:gd name="connsiteY7708" fmla="*/ 1676210 h 5790485"/>
              <a:gd name="connsiteX7709" fmla="*/ 11909488 w 13261896"/>
              <a:gd name="connsiteY7709" fmla="*/ 1690497 h 5790485"/>
              <a:gd name="connsiteX7710" fmla="*/ 11899963 w 13261896"/>
              <a:gd name="connsiteY7710" fmla="*/ 1676210 h 5790485"/>
              <a:gd name="connsiteX7711" fmla="*/ 11914250 w 13261896"/>
              <a:gd name="connsiteY7711" fmla="*/ 1666685 h 5790485"/>
              <a:gd name="connsiteX7712" fmla="*/ 11942825 w 13261896"/>
              <a:gd name="connsiteY7712" fmla="*/ 1695260 h 5790485"/>
              <a:gd name="connsiteX7713" fmla="*/ 11904725 w 13261896"/>
              <a:gd name="connsiteY7713" fmla="*/ 1738122 h 5790485"/>
              <a:gd name="connsiteX7714" fmla="*/ 11866625 w 13261896"/>
              <a:gd name="connsiteY7714" fmla="*/ 1680972 h 5790485"/>
              <a:gd name="connsiteX7715" fmla="*/ 11899963 w 13261896"/>
              <a:gd name="connsiteY7715" fmla="*/ 1628585 h 5790485"/>
              <a:gd name="connsiteX7716" fmla="*/ 11914250 w 13261896"/>
              <a:gd name="connsiteY7716" fmla="*/ 1585722 h 5790485"/>
              <a:gd name="connsiteX7717" fmla="*/ 11971400 w 13261896"/>
              <a:gd name="connsiteY7717" fmla="*/ 1547622 h 5790485"/>
              <a:gd name="connsiteX7718" fmla="*/ 12052363 w 13261896"/>
              <a:gd name="connsiteY7718" fmla="*/ 1647635 h 5790485"/>
              <a:gd name="connsiteX7719" fmla="*/ 12009500 w 13261896"/>
              <a:gd name="connsiteY7719" fmla="*/ 1700022 h 5790485"/>
              <a:gd name="connsiteX7720" fmla="*/ 11980925 w 13261896"/>
              <a:gd name="connsiteY7720" fmla="*/ 1671447 h 5790485"/>
              <a:gd name="connsiteX7721" fmla="*/ 11999975 w 13261896"/>
              <a:gd name="connsiteY7721" fmla="*/ 1647635 h 5790485"/>
              <a:gd name="connsiteX7722" fmla="*/ 12023788 w 13261896"/>
              <a:gd name="connsiteY7722" fmla="*/ 1647635 h 5790485"/>
              <a:gd name="connsiteX7723" fmla="*/ 12038075 w 13261896"/>
              <a:gd name="connsiteY7723" fmla="*/ 1680972 h 5790485"/>
              <a:gd name="connsiteX7724" fmla="*/ 12038075 w 13261896"/>
              <a:gd name="connsiteY7724" fmla="*/ 1652397 h 5790485"/>
              <a:gd name="connsiteX7725" fmla="*/ 12009500 w 13261896"/>
              <a:gd name="connsiteY7725" fmla="*/ 1633347 h 5790485"/>
              <a:gd name="connsiteX7726" fmla="*/ 11971400 w 13261896"/>
              <a:gd name="connsiteY7726" fmla="*/ 1671447 h 5790485"/>
              <a:gd name="connsiteX7727" fmla="*/ 12009500 w 13261896"/>
              <a:gd name="connsiteY7727" fmla="*/ 1714310 h 5790485"/>
              <a:gd name="connsiteX7728" fmla="*/ 12085700 w 13261896"/>
              <a:gd name="connsiteY7728" fmla="*/ 1671447 h 5790485"/>
              <a:gd name="connsiteX7729" fmla="*/ 12138088 w 13261896"/>
              <a:gd name="connsiteY7729" fmla="*/ 1700022 h 5790485"/>
              <a:gd name="connsiteX7730" fmla="*/ 12190475 w 13261896"/>
              <a:gd name="connsiteY7730" fmla="*/ 1623822 h 5790485"/>
              <a:gd name="connsiteX7731" fmla="*/ 12138088 w 13261896"/>
              <a:gd name="connsiteY7731" fmla="*/ 1657160 h 5790485"/>
              <a:gd name="connsiteX7732" fmla="*/ 12099988 w 13261896"/>
              <a:gd name="connsiteY7732" fmla="*/ 1642872 h 5790485"/>
              <a:gd name="connsiteX7733" fmla="*/ 12061888 w 13261896"/>
              <a:gd name="connsiteY7733" fmla="*/ 1671447 h 5790485"/>
              <a:gd name="connsiteX7734" fmla="*/ 11971400 w 13261896"/>
              <a:gd name="connsiteY7734" fmla="*/ 1533335 h 5790485"/>
              <a:gd name="connsiteX7735" fmla="*/ 11909488 w 13261896"/>
              <a:gd name="connsiteY7735" fmla="*/ 1566672 h 5790485"/>
              <a:gd name="connsiteX7736" fmla="*/ 11885675 w 13261896"/>
              <a:gd name="connsiteY7736" fmla="*/ 1623822 h 5790485"/>
              <a:gd name="connsiteX7737" fmla="*/ 11857148 w 13261896"/>
              <a:gd name="connsiteY7737" fmla="*/ 1680972 h 5790485"/>
              <a:gd name="connsiteX7738" fmla="*/ 11814286 w 13261896"/>
              <a:gd name="connsiteY7738" fmla="*/ 1652397 h 5790485"/>
              <a:gd name="connsiteX7739" fmla="*/ 11771423 w 13261896"/>
              <a:gd name="connsiteY7739" fmla="*/ 1685735 h 5790485"/>
              <a:gd name="connsiteX7740" fmla="*/ 11747611 w 13261896"/>
              <a:gd name="connsiteY7740" fmla="*/ 1704785 h 5790485"/>
              <a:gd name="connsiteX7741" fmla="*/ 11742848 w 13261896"/>
              <a:gd name="connsiteY7741" fmla="*/ 1723835 h 5790485"/>
              <a:gd name="connsiteX7742" fmla="*/ 11766661 w 13261896"/>
              <a:gd name="connsiteY7742" fmla="*/ 1757172 h 5790485"/>
              <a:gd name="connsiteX7743" fmla="*/ 11799998 w 13261896"/>
              <a:gd name="connsiteY7743" fmla="*/ 1757172 h 5790485"/>
              <a:gd name="connsiteX7744" fmla="*/ 11809523 w 13261896"/>
              <a:gd name="connsiteY7744" fmla="*/ 1747647 h 5790485"/>
              <a:gd name="connsiteX7745" fmla="*/ 11757136 w 13261896"/>
              <a:gd name="connsiteY7745" fmla="*/ 1733360 h 5790485"/>
              <a:gd name="connsiteX7746" fmla="*/ 11752373 w 13261896"/>
              <a:gd name="connsiteY7746" fmla="*/ 1723835 h 5790485"/>
              <a:gd name="connsiteX7747" fmla="*/ 11761898 w 13261896"/>
              <a:gd name="connsiteY7747" fmla="*/ 1704785 h 5790485"/>
              <a:gd name="connsiteX7748" fmla="*/ 11814286 w 13261896"/>
              <a:gd name="connsiteY7748" fmla="*/ 1661922 h 5790485"/>
              <a:gd name="connsiteX7749" fmla="*/ 11828573 w 13261896"/>
              <a:gd name="connsiteY7749" fmla="*/ 1666685 h 5790485"/>
              <a:gd name="connsiteX7750" fmla="*/ 11852386 w 13261896"/>
              <a:gd name="connsiteY7750" fmla="*/ 1709547 h 5790485"/>
              <a:gd name="connsiteX7751" fmla="*/ 11809523 w 13261896"/>
              <a:gd name="connsiteY7751" fmla="*/ 1776222 h 5790485"/>
              <a:gd name="connsiteX7752" fmla="*/ 11790473 w 13261896"/>
              <a:gd name="connsiteY7752" fmla="*/ 1785747 h 5790485"/>
              <a:gd name="connsiteX7753" fmla="*/ 11728561 w 13261896"/>
              <a:gd name="connsiteY7753" fmla="*/ 1733360 h 5790485"/>
              <a:gd name="connsiteX7754" fmla="*/ 11733323 w 13261896"/>
              <a:gd name="connsiteY7754" fmla="*/ 1680972 h 5790485"/>
              <a:gd name="connsiteX7755" fmla="*/ 11823811 w 13261896"/>
              <a:gd name="connsiteY7755" fmla="*/ 1576197 h 5790485"/>
              <a:gd name="connsiteX7756" fmla="*/ 11876150 w 13261896"/>
              <a:gd name="connsiteY7756" fmla="*/ 1595247 h 5790485"/>
              <a:gd name="connsiteX7757" fmla="*/ 11909488 w 13261896"/>
              <a:gd name="connsiteY7757" fmla="*/ 1547622 h 5790485"/>
              <a:gd name="connsiteX7758" fmla="*/ 11985688 w 13261896"/>
              <a:gd name="connsiteY7758" fmla="*/ 1509522 h 5790485"/>
              <a:gd name="connsiteX7759" fmla="*/ 12076175 w 13261896"/>
              <a:gd name="connsiteY7759" fmla="*/ 1542860 h 5790485"/>
              <a:gd name="connsiteX7760" fmla="*/ 12152375 w 13261896"/>
              <a:gd name="connsiteY7760" fmla="*/ 1433370 h 5790485"/>
              <a:gd name="connsiteX7761" fmla="*/ 12200000 w 13261896"/>
              <a:gd name="connsiteY7761" fmla="*/ 1499997 h 5790485"/>
              <a:gd name="connsiteX7762" fmla="*/ 12133325 w 13261896"/>
              <a:gd name="connsiteY7762" fmla="*/ 1595247 h 5790485"/>
              <a:gd name="connsiteX7763" fmla="*/ 12099988 w 13261896"/>
              <a:gd name="connsiteY7763" fmla="*/ 1533335 h 5790485"/>
              <a:gd name="connsiteX7764" fmla="*/ 12147613 w 13261896"/>
              <a:gd name="connsiteY7764" fmla="*/ 1457182 h 5790485"/>
              <a:gd name="connsiteX7765" fmla="*/ 12176188 w 13261896"/>
              <a:gd name="connsiteY7765" fmla="*/ 1499997 h 5790485"/>
              <a:gd name="connsiteX7766" fmla="*/ 12142850 w 13261896"/>
              <a:gd name="connsiteY7766" fmla="*/ 1561910 h 5790485"/>
              <a:gd name="connsiteX7767" fmla="*/ 12128563 w 13261896"/>
              <a:gd name="connsiteY7767" fmla="*/ 1523810 h 5790485"/>
              <a:gd name="connsiteX7768" fmla="*/ 12152375 w 13261896"/>
              <a:gd name="connsiteY7768" fmla="*/ 1495235 h 5790485"/>
              <a:gd name="connsiteX7769" fmla="*/ 12157138 w 13261896"/>
              <a:gd name="connsiteY7769" fmla="*/ 1509522 h 5790485"/>
              <a:gd name="connsiteX7770" fmla="*/ 12128563 w 13261896"/>
              <a:gd name="connsiteY7770" fmla="*/ 1528572 h 5790485"/>
              <a:gd name="connsiteX7771" fmla="*/ 12142850 w 13261896"/>
              <a:gd name="connsiteY7771" fmla="*/ 1538097 h 5790485"/>
              <a:gd name="connsiteX7772" fmla="*/ 12171425 w 13261896"/>
              <a:gd name="connsiteY7772" fmla="*/ 1504760 h 5790485"/>
              <a:gd name="connsiteX7773" fmla="*/ 12142850 w 13261896"/>
              <a:gd name="connsiteY7773" fmla="*/ 1480995 h 5790485"/>
              <a:gd name="connsiteX7774" fmla="*/ 12114275 w 13261896"/>
              <a:gd name="connsiteY7774" fmla="*/ 1523810 h 5790485"/>
              <a:gd name="connsiteX7775" fmla="*/ 12142850 w 13261896"/>
              <a:gd name="connsiteY7775" fmla="*/ 1571435 h 5790485"/>
              <a:gd name="connsiteX7776" fmla="*/ 12190475 w 13261896"/>
              <a:gd name="connsiteY7776" fmla="*/ 1499997 h 5790485"/>
              <a:gd name="connsiteX7777" fmla="*/ 12147613 w 13261896"/>
              <a:gd name="connsiteY7777" fmla="*/ 1442895 h 5790485"/>
              <a:gd name="connsiteX7778" fmla="*/ 12085700 w 13261896"/>
              <a:gd name="connsiteY7778" fmla="*/ 1538097 h 5790485"/>
              <a:gd name="connsiteX7779" fmla="*/ 12133325 w 13261896"/>
              <a:gd name="connsiteY7779" fmla="*/ 1609535 h 5790485"/>
              <a:gd name="connsiteX7780" fmla="*/ 12214288 w 13261896"/>
              <a:gd name="connsiteY7780" fmla="*/ 1499997 h 5790485"/>
              <a:gd name="connsiteX7781" fmla="*/ 12200000 w 13261896"/>
              <a:gd name="connsiteY7781" fmla="*/ 1433370 h 5790485"/>
              <a:gd name="connsiteX7782" fmla="*/ 12247579 w 13261896"/>
              <a:gd name="connsiteY7782" fmla="*/ 1338120 h 5790485"/>
              <a:gd name="connsiteX7783" fmla="*/ 12561904 w 13261896"/>
              <a:gd name="connsiteY7783" fmla="*/ 1038130 h 5790485"/>
              <a:gd name="connsiteX7784" fmla="*/ 12542854 w 13261896"/>
              <a:gd name="connsiteY7784" fmla="*/ 980980 h 5790485"/>
              <a:gd name="connsiteX7785" fmla="*/ 12576191 w 13261896"/>
              <a:gd name="connsiteY7785" fmla="*/ 952405 h 5790485"/>
              <a:gd name="connsiteX7786" fmla="*/ 12642819 w 13261896"/>
              <a:gd name="connsiteY7786" fmla="*/ 1071467 h 5790485"/>
              <a:gd name="connsiteX7787" fmla="*/ 11152346 w 13261896"/>
              <a:gd name="connsiteY7787" fmla="*/ 1004792 h 5790485"/>
              <a:gd name="connsiteX7788" fmla="*/ 11100006 w 13261896"/>
              <a:gd name="connsiteY7788" fmla="*/ 1038130 h 5790485"/>
              <a:gd name="connsiteX7789" fmla="*/ 11047619 w 13261896"/>
              <a:gd name="connsiteY7789" fmla="*/ 980980 h 5790485"/>
              <a:gd name="connsiteX7790" fmla="*/ 11085719 w 13261896"/>
              <a:gd name="connsiteY7790" fmla="*/ 952405 h 5790485"/>
              <a:gd name="connsiteX7791" fmla="*/ 11152346 w 13261896"/>
              <a:gd name="connsiteY7791" fmla="*/ 1004792 h 5790485"/>
              <a:gd name="connsiteX7792" fmla="*/ 12014263 w 13261896"/>
              <a:gd name="connsiteY7792" fmla="*/ 990505 h 5790485"/>
              <a:gd name="connsiteX7793" fmla="*/ 11966638 w 13261896"/>
              <a:gd name="connsiteY7793" fmla="*/ 1052417 h 5790485"/>
              <a:gd name="connsiteX7794" fmla="*/ 11861911 w 13261896"/>
              <a:gd name="connsiteY7794" fmla="*/ 995267 h 5790485"/>
              <a:gd name="connsiteX7795" fmla="*/ 11928538 w 13261896"/>
              <a:gd name="connsiteY7795" fmla="*/ 933355 h 5790485"/>
              <a:gd name="connsiteX7796" fmla="*/ 12014263 w 13261896"/>
              <a:gd name="connsiteY7796" fmla="*/ 990505 h 5790485"/>
              <a:gd name="connsiteX7797" fmla="*/ 11604736 w 13261896"/>
              <a:gd name="connsiteY7797" fmla="*/ 952405 h 5790485"/>
              <a:gd name="connsiteX7798" fmla="*/ 11609498 w 13261896"/>
              <a:gd name="connsiteY7798" fmla="*/ 933355 h 5790485"/>
              <a:gd name="connsiteX7799" fmla="*/ 11604736 w 13261896"/>
              <a:gd name="connsiteY7799" fmla="*/ 952405 h 5790485"/>
              <a:gd name="connsiteX7800" fmla="*/ 11357133 w 13261896"/>
              <a:gd name="connsiteY7800" fmla="*/ 952405 h 5790485"/>
              <a:gd name="connsiteX7801" fmla="*/ 11357133 w 13261896"/>
              <a:gd name="connsiteY7801" fmla="*/ 933355 h 5790485"/>
              <a:gd name="connsiteX7802" fmla="*/ 11357133 w 13261896"/>
              <a:gd name="connsiteY7802" fmla="*/ 952405 h 5790485"/>
              <a:gd name="connsiteX7803" fmla="*/ 11147584 w 13261896"/>
              <a:gd name="connsiteY7803" fmla="*/ 980980 h 5790485"/>
              <a:gd name="connsiteX7804" fmla="*/ 11085719 w 13261896"/>
              <a:gd name="connsiteY7804" fmla="*/ 938117 h 5790485"/>
              <a:gd name="connsiteX7805" fmla="*/ 11038094 w 13261896"/>
              <a:gd name="connsiteY7805" fmla="*/ 990505 h 5790485"/>
              <a:gd name="connsiteX7806" fmla="*/ 11033331 w 13261896"/>
              <a:gd name="connsiteY7806" fmla="*/ 971455 h 5790485"/>
              <a:gd name="connsiteX7807" fmla="*/ 11038094 w 13261896"/>
              <a:gd name="connsiteY7807" fmla="*/ 957167 h 5790485"/>
              <a:gd name="connsiteX7808" fmla="*/ 11085719 w 13261896"/>
              <a:gd name="connsiteY7808" fmla="*/ 933355 h 5790485"/>
              <a:gd name="connsiteX7809" fmla="*/ 11147584 w 13261896"/>
              <a:gd name="connsiteY7809" fmla="*/ 980980 h 5790485"/>
              <a:gd name="connsiteX7810" fmla="*/ 11971400 w 13261896"/>
              <a:gd name="connsiteY7810" fmla="*/ 938117 h 5790485"/>
              <a:gd name="connsiteX7811" fmla="*/ 11928538 w 13261896"/>
              <a:gd name="connsiteY7811" fmla="*/ 919067 h 5790485"/>
              <a:gd name="connsiteX7812" fmla="*/ 11857148 w 13261896"/>
              <a:gd name="connsiteY7812" fmla="*/ 976217 h 5790485"/>
              <a:gd name="connsiteX7813" fmla="*/ 11928538 w 13261896"/>
              <a:gd name="connsiteY7813" fmla="*/ 919067 h 5790485"/>
              <a:gd name="connsiteX7814" fmla="*/ 11971400 w 13261896"/>
              <a:gd name="connsiteY7814" fmla="*/ 938117 h 5790485"/>
              <a:gd name="connsiteX7815" fmla="*/ 11157109 w 13261896"/>
              <a:gd name="connsiteY7815" fmla="*/ 971455 h 5790485"/>
              <a:gd name="connsiteX7816" fmla="*/ 11085719 w 13261896"/>
              <a:gd name="connsiteY7816" fmla="*/ 919067 h 5790485"/>
              <a:gd name="connsiteX7817" fmla="*/ 11023806 w 13261896"/>
              <a:gd name="connsiteY7817" fmla="*/ 961930 h 5790485"/>
              <a:gd name="connsiteX7818" fmla="*/ 11090481 w 13261896"/>
              <a:gd name="connsiteY7818" fmla="*/ 909542 h 5790485"/>
              <a:gd name="connsiteX7819" fmla="*/ 11157109 w 13261896"/>
              <a:gd name="connsiteY7819" fmla="*/ 971455 h 5790485"/>
              <a:gd name="connsiteX7820" fmla="*/ 11985688 w 13261896"/>
              <a:gd name="connsiteY7820" fmla="*/ 923830 h 5790485"/>
              <a:gd name="connsiteX7821" fmla="*/ 12033313 w 13261896"/>
              <a:gd name="connsiteY7821" fmla="*/ 942880 h 5790485"/>
              <a:gd name="connsiteX7822" fmla="*/ 12047600 w 13261896"/>
              <a:gd name="connsiteY7822" fmla="*/ 971455 h 5790485"/>
              <a:gd name="connsiteX7823" fmla="*/ 12038075 w 13261896"/>
              <a:gd name="connsiteY7823" fmla="*/ 1004792 h 5790485"/>
              <a:gd name="connsiteX7824" fmla="*/ 12042838 w 13261896"/>
              <a:gd name="connsiteY7824" fmla="*/ 985742 h 5790485"/>
              <a:gd name="connsiteX7825" fmla="*/ 11961875 w 13261896"/>
              <a:gd name="connsiteY7825" fmla="*/ 909542 h 5790485"/>
              <a:gd name="connsiteX7826" fmla="*/ 11928538 w 13261896"/>
              <a:gd name="connsiteY7826" fmla="*/ 904780 h 5790485"/>
              <a:gd name="connsiteX7827" fmla="*/ 11852386 w 13261896"/>
              <a:gd name="connsiteY7827" fmla="*/ 957167 h 5790485"/>
              <a:gd name="connsiteX7828" fmla="*/ 11928538 w 13261896"/>
              <a:gd name="connsiteY7828" fmla="*/ 900017 h 5790485"/>
              <a:gd name="connsiteX7829" fmla="*/ 11985688 w 13261896"/>
              <a:gd name="connsiteY7829" fmla="*/ 923830 h 5790485"/>
              <a:gd name="connsiteX7830" fmla="*/ 11795236 w 13261896"/>
              <a:gd name="connsiteY7830" fmla="*/ 909542 h 5790485"/>
              <a:gd name="connsiteX7831" fmla="*/ 11799998 w 13261896"/>
              <a:gd name="connsiteY7831" fmla="*/ 923830 h 5790485"/>
              <a:gd name="connsiteX7832" fmla="*/ 11761898 w 13261896"/>
              <a:gd name="connsiteY7832" fmla="*/ 971455 h 5790485"/>
              <a:gd name="connsiteX7833" fmla="*/ 11657123 w 13261896"/>
              <a:gd name="connsiteY7833" fmla="*/ 957167 h 5790485"/>
              <a:gd name="connsiteX7834" fmla="*/ 11657123 w 13261896"/>
              <a:gd name="connsiteY7834" fmla="*/ 938117 h 5790485"/>
              <a:gd name="connsiteX7835" fmla="*/ 11714273 w 13261896"/>
              <a:gd name="connsiteY7835" fmla="*/ 900017 h 5790485"/>
              <a:gd name="connsiteX7836" fmla="*/ 11795236 w 13261896"/>
              <a:gd name="connsiteY7836" fmla="*/ 909542 h 5790485"/>
              <a:gd name="connsiteX7837" fmla="*/ 11328558 w 13261896"/>
              <a:gd name="connsiteY7837" fmla="*/ 957167 h 5790485"/>
              <a:gd name="connsiteX7838" fmla="*/ 11233309 w 13261896"/>
              <a:gd name="connsiteY7838" fmla="*/ 976217 h 5790485"/>
              <a:gd name="connsiteX7839" fmla="*/ 11195209 w 13261896"/>
              <a:gd name="connsiteY7839" fmla="*/ 938117 h 5790485"/>
              <a:gd name="connsiteX7840" fmla="*/ 11195209 w 13261896"/>
              <a:gd name="connsiteY7840" fmla="*/ 919067 h 5790485"/>
              <a:gd name="connsiteX7841" fmla="*/ 11242834 w 13261896"/>
              <a:gd name="connsiteY7841" fmla="*/ 914305 h 5790485"/>
              <a:gd name="connsiteX7842" fmla="*/ 11280933 w 13261896"/>
              <a:gd name="connsiteY7842" fmla="*/ 900017 h 5790485"/>
              <a:gd name="connsiteX7843" fmla="*/ 11328558 w 13261896"/>
              <a:gd name="connsiteY7843" fmla="*/ 957167 h 5790485"/>
              <a:gd name="connsiteX7844" fmla="*/ 11523773 w 13261896"/>
              <a:gd name="connsiteY7844" fmla="*/ 885730 h 5790485"/>
              <a:gd name="connsiteX7845" fmla="*/ 11561873 w 13261896"/>
              <a:gd name="connsiteY7845" fmla="*/ 919067 h 5790485"/>
              <a:gd name="connsiteX7846" fmla="*/ 11552348 w 13261896"/>
              <a:gd name="connsiteY7846" fmla="*/ 952405 h 5790485"/>
              <a:gd name="connsiteX7847" fmla="*/ 11428571 w 13261896"/>
              <a:gd name="connsiteY7847" fmla="*/ 952405 h 5790485"/>
              <a:gd name="connsiteX7848" fmla="*/ 11419046 w 13261896"/>
              <a:gd name="connsiteY7848" fmla="*/ 914305 h 5790485"/>
              <a:gd name="connsiteX7849" fmla="*/ 11457146 w 13261896"/>
              <a:gd name="connsiteY7849" fmla="*/ 885730 h 5790485"/>
              <a:gd name="connsiteX7850" fmla="*/ 11523773 w 13261896"/>
              <a:gd name="connsiteY7850" fmla="*/ 885730 h 5790485"/>
              <a:gd name="connsiteX7851" fmla="*/ 11819048 w 13261896"/>
              <a:gd name="connsiteY7851" fmla="*/ 904780 h 5790485"/>
              <a:gd name="connsiteX7852" fmla="*/ 11814286 w 13261896"/>
              <a:gd name="connsiteY7852" fmla="*/ 928592 h 5790485"/>
              <a:gd name="connsiteX7853" fmla="*/ 11795236 w 13261896"/>
              <a:gd name="connsiteY7853" fmla="*/ 895255 h 5790485"/>
              <a:gd name="connsiteX7854" fmla="*/ 11714273 w 13261896"/>
              <a:gd name="connsiteY7854" fmla="*/ 885730 h 5790485"/>
              <a:gd name="connsiteX7855" fmla="*/ 11638073 w 13261896"/>
              <a:gd name="connsiteY7855" fmla="*/ 957167 h 5790485"/>
              <a:gd name="connsiteX7856" fmla="*/ 11714273 w 13261896"/>
              <a:gd name="connsiteY7856" fmla="*/ 880967 h 5790485"/>
              <a:gd name="connsiteX7857" fmla="*/ 11819048 w 13261896"/>
              <a:gd name="connsiteY7857" fmla="*/ 904780 h 5790485"/>
              <a:gd name="connsiteX7858" fmla="*/ 11342846 w 13261896"/>
              <a:gd name="connsiteY7858" fmla="*/ 957167 h 5790485"/>
              <a:gd name="connsiteX7859" fmla="*/ 11280933 w 13261896"/>
              <a:gd name="connsiteY7859" fmla="*/ 890492 h 5790485"/>
              <a:gd name="connsiteX7860" fmla="*/ 11238071 w 13261896"/>
              <a:gd name="connsiteY7860" fmla="*/ 900017 h 5790485"/>
              <a:gd name="connsiteX7861" fmla="*/ 11180921 w 13261896"/>
              <a:gd name="connsiteY7861" fmla="*/ 928592 h 5790485"/>
              <a:gd name="connsiteX7862" fmla="*/ 11190446 w 13261896"/>
              <a:gd name="connsiteY7862" fmla="*/ 957167 h 5790485"/>
              <a:gd name="connsiteX7863" fmla="*/ 11176159 w 13261896"/>
              <a:gd name="connsiteY7863" fmla="*/ 919067 h 5790485"/>
              <a:gd name="connsiteX7864" fmla="*/ 11195209 w 13261896"/>
              <a:gd name="connsiteY7864" fmla="*/ 895255 h 5790485"/>
              <a:gd name="connsiteX7865" fmla="*/ 11233309 w 13261896"/>
              <a:gd name="connsiteY7865" fmla="*/ 895255 h 5790485"/>
              <a:gd name="connsiteX7866" fmla="*/ 11285696 w 13261896"/>
              <a:gd name="connsiteY7866" fmla="*/ 880967 h 5790485"/>
              <a:gd name="connsiteX7867" fmla="*/ 11342846 w 13261896"/>
              <a:gd name="connsiteY7867" fmla="*/ 957167 h 5790485"/>
              <a:gd name="connsiteX7868" fmla="*/ 11580923 w 13261896"/>
              <a:gd name="connsiteY7868" fmla="*/ 914305 h 5790485"/>
              <a:gd name="connsiteX7869" fmla="*/ 11571398 w 13261896"/>
              <a:gd name="connsiteY7869" fmla="*/ 952405 h 5790485"/>
              <a:gd name="connsiteX7870" fmla="*/ 11576161 w 13261896"/>
              <a:gd name="connsiteY7870" fmla="*/ 914305 h 5790485"/>
              <a:gd name="connsiteX7871" fmla="*/ 11533298 w 13261896"/>
              <a:gd name="connsiteY7871" fmla="*/ 871442 h 5790485"/>
              <a:gd name="connsiteX7872" fmla="*/ 11447621 w 13261896"/>
              <a:gd name="connsiteY7872" fmla="*/ 871442 h 5790485"/>
              <a:gd name="connsiteX7873" fmla="*/ 11409521 w 13261896"/>
              <a:gd name="connsiteY7873" fmla="*/ 947642 h 5790485"/>
              <a:gd name="connsiteX7874" fmla="*/ 11399996 w 13261896"/>
              <a:gd name="connsiteY7874" fmla="*/ 909542 h 5790485"/>
              <a:gd name="connsiteX7875" fmla="*/ 11495198 w 13261896"/>
              <a:gd name="connsiteY7875" fmla="*/ 866680 h 5790485"/>
              <a:gd name="connsiteX7876" fmla="*/ 11580923 w 13261896"/>
              <a:gd name="connsiteY7876" fmla="*/ 914305 h 5790485"/>
              <a:gd name="connsiteX7877" fmla="*/ 12071413 w 13261896"/>
              <a:gd name="connsiteY7877" fmla="*/ 923830 h 5790485"/>
              <a:gd name="connsiteX7878" fmla="*/ 12057125 w 13261896"/>
              <a:gd name="connsiteY7878" fmla="*/ 990505 h 5790485"/>
              <a:gd name="connsiteX7879" fmla="*/ 12052363 w 13261896"/>
              <a:gd name="connsiteY7879" fmla="*/ 952405 h 5790485"/>
              <a:gd name="connsiteX7880" fmla="*/ 12004738 w 13261896"/>
              <a:gd name="connsiteY7880" fmla="*/ 914305 h 5790485"/>
              <a:gd name="connsiteX7881" fmla="*/ 12004738 w 13261896"/>
              <a:gd name="connsiteY7881" fmla="*/ 900017 h 5790485"/>
              <a:gd name="connsiteX7882" fmla="*/ 12023788 w 13261896"/>
              <a:gd name="connsiteY7882" fmla="*/ 861917 h 5790485"/>
              <a:gd name="connsiteX7883" fmla="*/ 12071413 w 13261896"/>
              <a:gd name="connsiteY7883" fmla="*/ 923830 h 5790485"/>
              <a:gd name="connsiteX7884" fmla="*/ 11842861 w 13261896"/>
              <a:gd name="connsiteY7884" fmla="*/ 900017 h 5790485"/>
              <a:gd name="connsiteX7885" fmla="*/ 11795236 w 13261896"/>
              <a:gd name="connsiteY7885" fmla="*/ 976217 h 5790485"/>
              <a:gd name="connsiteX7886" fmla="*/ 11833336 w 13261896"/>
              <a:gd name="connsiteY7886" fmla="*/ 909542 h 5790485"/>
              <a:gd name="connsiteX7887" fmla="*/ 11804761 w 13261896"/>
              <a:gd name="connsiteY7887" fmla="*/ 876205 h 5790485"/>
              <a:gd name="connsiteX7888" fmla="*/ 11714273 w 13261896"/>
              <a:gd name="connsiteY7888" fmla="*/ 866680 h 5790485"/>
              <a:gd name="connsiteX7889" fmla="*/ 11642836 w 13261896"/>
              <a:gd name="connsiteY7889" fmla="*/ 900017 h 5790485"/>
              <a:gd name="connsiteX7890" fmla="*/ 11619023 w 13261896"/>
              <a:gd name="connsiteY7890" fmla="*/ 952405 h 5790485"/>
              <a:gd name="connsiteX7891" fmla="*/ 11714273 w 13261896"/>
              <a:gd name="connsiteY7891" fmla="*/ 857155 h 5790485"/>
              <a:gd name="connsiteX7892" fmla="*/ 11842861 w 13261896"/>
              <a:gd name="connsiteY7892" fmla="*/ 900017 h 5790485"/>
              <a:gd name="connsiteX7893" fmla="*/ 11352371 w 13261896"/>
              <a:gd name="connsiteY7893" fmla="*/ 928592 h 5790485"/>
              <a:gd name="connsiteX7894" fmla="*/ 11285696 w 13261896"/>
              <a:gd name="connsiteY7894" fmla="*/ 866680 h 5790485"/>
              <a:gd name="connsiteX7895" fmla="*/ 11238071 w 13261896"/>
              <a:gd name="connsiteY7895" fmla="*/ 880967 h 5790485"/>
              <a:gd name="connsiteX7896" fmla="*/ 11161871 w 13261896"/>
              <a:gd name="connsiteY7896" fmla="*/ 909542 h 5790485"/>
              <a:gd name="connsiteX7897" fmla="*/ 11166634 w 13261896"/>
              <a:gd name="connsiteY7897" fmla="*/ 942880 h 5790485"/>
              <a:gd name="connsiteX7898" fmla="*/ 11157109 w 13261896"/>
              <a:gd name="connsiteY7898" fmla="*/ 904780 h 5790485"/>
              <a:gd name="connsiteX7899" fmla="*/ 11176159 w 13261896"/>
              <a:gd name="connsiteY7899" fmla="*/ 876205 h 5790485"/>
              <a:gd name="connsiteX7900" fmla="*/ 11276171 w 13261896"/>
              <a:gd name="connsiteY7900" fmla="*/ 852392 h 5790485"/>
              <a:gd name="connsiteX7901" fmla="*/ 11352371 w 13261896"/>
              <a:gd name="connsiteY7901" fmla="*/ 928592 h 5790485"/>
              <a:gd name="connsiteX7902" fmla="*/ 12019025 w 13261896"/>
              <a:gd name="connsiteY7902" fmla="*/ 847630 h 5790485"/>
              <a:gd name="connsiteX7903" fmla="*/ 11990450 w 13261896"/>
              <a:gd name="connsiteY7903" fmla="*/ 914305 h 5790485"/>
              <a:gd name="connsiteX7904" fmla="*/ 11990450 w 13261896"/>
              <a:gd name="connsiteY7904" fmla="*/ 847630 h 5790485"/>
              <a:gd name="connsiteX7905" fmla="*/ 12019025 w 13261896"/>
              <a:gd name="connsiteY7905" fmla="*/ 847630 h 5790485"/>
              <a:gd name="connsiteX7906" fmla="*/ 11057144 w 13261896"/>
              <a:gd name="connsiteY7906" fmla="*/ 904780 h 5790485"/>
              <a:gd name="connsiteX7907" fmla="*/ 11014281 w 13261896"/>
              <a:gd name="connsiteY7907" fmla="*/ 947642 h 5790485"/>
              <a:gd name="connsiteX7908" fmla="*/ 11009519 w 13261896"/>
              <a:gd name="connsiteY7908" fmla="*/ 914305 h 5790485"/>
              <a:gd name="connsiteX7909" fmla="*/ 11042856 w 13261896"/>
              <a:gd name="connsiteY7909" fmla="*/ 847630 h 5790485"/>
              <a:gd name="connsiteX7910" fmla="*/ 11057144 w 13261896"/>
              <a:gd name="connsiteY7910" fmla="*/ 904780 h 5790485"/>
              <a:gd name="connsiteX7911" fmla="*/ 11604736 w 13261896"/>
              <a:gd name="connsiteY7911" fmla="*/ 895255 h 5790485"/>
              <a:gd name="connsiteX7912" fmla="*/ 11590448 w 13261896"/>
              <a:gd name="connsiteY7912" fmla="*/ 947642 h 5790485"/>
              <a:gd name="connsiteX7913" fmla="*/ 11585686 w 13261896"/>
              <a:gd name="connsiteY7913" fmla="*/ 947642 h 5790485"/>
              <a:gd name="connsiteX7914" fmla="*/ 11595211 w 13261896"/>
              <a:gd name="connsiteY7914" fmla="*/ 909542 h 5790485"/>
              <a:gd name="connsiteX7915" fmla="*/ 11495198 w 13261896"/>
              <a:gd name="connsiteY7915" fmla="*/ 852392 h 5790485"/>
              <a:gd name="connsiteX7916" fmla="*/ 11385708 w 13261896"/>
              <a:gd name="connsiteY7916" fmla="*/ 909542 h 5790485"/>
              <a:gd name="connsiteX7917" fmla="*/ 11395233 w 13261896"/>
              <a:gd name="connsiteY7917" fmla="*/ 952405 h 5790485"/>
              <a:gd name="connsiteX7918" fmla="*/ 11376183 w 13261896"/>
              <a:gd name="connsiteY7918" fmla="*/ 895255 h 5790485"/>
              <a:gd name="connsiteX7919" fmla="*/ 11385708 w 13261896"/>
              <a:gd name="connsiteY7919" fmla="*/ 866680 h 5790485"/>
              <a:gd name="connsiteX7920" fmla="*/ 11438096 w 13261896"/>
              <a:gd name="connsiteY7920" fmla="*/ 842867 h 5790485"/>
              <a:gd name="connsiteX7921" fmla="*/ 11533298 w 13261896"/>
              <a:gd name="connsiteY7921" fmla="*/ 838105 h 5790485"/>
              <a:gd name="connsiteX7922" fmla="*/ 11604736 w 13261896"/>
              <a:gd name="connsiteY7922" fmla="*/ 895255 h 5790485"/>
              <a:gd name="connsiteX7923" fmla="*/ 11180921 w 13261896"/>
              <a:gd name="connsiteY7923" fmla="*/ 857155 h 5790485"/>
              <a:gd name="connsiteX7924" fmla="*/ 11147584 w 13261896"/>
              <a:gd name="connsiteY7924" fmla="*/ 885730 h 5790485"/>
              <a:gd name="connsiteX7925" fmla="*/ 11147584 w 13261896"/>
              <a:gd name="connsiteY7925" fmla="*/ 933355 h 5790485"/>
              <a:gd name="connsiteX7926" fmla="*/ 11090481 w 13261896"/>
              <a:gd name="connsiteY7926" fmla="*/ 871442 h 5790485"/>
              <a:gd name="connsiteX7927" fmla="*/ 11104721 w 13261896"/>
              <a:gd name="connsiteY7927" fmla="*/ 852392 h 5790485"/>
              <a:gd name="connsiteX7928" fmla="*/ 11157109 w 13261896"/>
              <a:gd name="connsiteY7928" fmla="*/ 838105 h 5790485"/>
              <a:gd name="connsiteX7929" fmla="*/ 11180921 w 13261896"/>
              <a:gd name="connsiteY7929" fmla="*/ 857155 h 5790485"/>
              <a:gd name="connsiteX7930" fmla="*/ 11990450 w 13261896"/>
              <a:gd name="connsiteY7930" fmla="*/ 838105 h 5790485"/>
              <a:gd name="connsiteX7931" fmla="*/ 12004738 w 13261896"/>
              <a:gd name="connsiteY7931" fmla="*/ 833342 h 5790485"/>
              <a:gd name="connsiteX7932" fmla="*/ 11990450 w 13261896"/>
              <a:gd name="connsiteY7932" fmla="*/ 838105 h 5790485"/>
              <a:gd name="connsiteX7933" fmla="*/ 11923775 w 13261896"/>
              <a:gd name="connsiteY7933" fmla="*/ 842867 h 5790485"/>
              <a:gd name="connsiteX7934" fmla="*/ 11933300 w 13261896"/>
              <a:gd name="connsiteY7934" fmla="*/ 857155 h 5790485"/>
              <a:gd name="connsiteX7935" fmla="*/ 11847623 w 13261896"/>
              <a:gd name="connsiteY7935" fmla="*/ 938117 h 5790485"/>
              <a:gd name="connsiteX7936" fmla="*/ 11857148 w 13261896"/>
              <a:gd name="connsiteY7936" fmla="*/ 900017 h 5790485"/>
              <a:gd name="connsiteX7937" fmla="*/ 11809523 w 13261896"/>
              <a:gd name="connsiteY7937" fmla="*/ 852392 h 5790485"/>
              <a:gd name="connsiteX7938" fmla="*/ 11809523 w 13261896"/>
              <a:gd name="connsiteY7938" fmla="*/ 833342 h 5790485"/>
              <a:gd name="connsiteX7939" fmla="*/ 11833336 w 13261896"/>
              <a:gd name="connsiteY7939" fmla="*/ 823817 h 5790485"/>
              <a:gd name="connsiteX7940" fmla="*/ 11923775 w 13261896"/>
              <a:gd name="connsiteY7940" fmla="*/ 842867 h 5790485"/>
              <a:gd name="connsiteX7941" fmla="*/ 11985688 w 13261896"/>
              <a:gd name="connsiteY7941" fmla="*/ 823817 h 5790485"/>
              <a:gd name="connsiteX7942" fmla="*/ 11961875 w 13261896"/>
              <a:gd name="connsiteY7942" fmla="*/ 890492 h 5790485"/>
              <a:gd name="connsiteX7943" fmla="*/ 11971400 w 13261896"/>
              <a:gd name="connsiteY7943" fmla="*/ 838105 h 5790485"/>
              <a:gd name="connsiteX7944" fmla="*/ 11961875 w 13261896"/>
              <a:gd name="connsiteY7944" fmla="*/ 814292 h 5790485"/>
              <a:gd name="connsiteX7945" fmla="*/ 11985688 w 13261896"/>
              <a:gd name="connsiteY7945" fmla="*/ 823817 h 5790485"/>
              <a:gd name="connsiteX7946" fmla="*/ 11195209 w 13261896"/>
              <a:gd name="connsiteY7946" fmla="*/ 838105 h 5790485"/>
              <a:gd name="connsiteX7947" fmla="*/ 11195209 w 13261896"/>
              <a:gd name="connsiteY7947" fmla="*/ 857155 h 5790485"/>
              <a:gd name="connsiteX7948" fmla="*/ 11157109 w 13261896"/>
              <a:gd name="connsiteY7948" fmla="*/ 823817 h 5790485"/>
              <a:gd name="connsiteX7949" fmla="*/ 11128534 w 13261896"/>
              <a:gd name="connsiteY7949" fmla="*/ 833342 h 5790485"/>
              <a:gd name="connsiteX7950" fmla="*/ 11076194 w 13261896"/>
              <a:gd name="connsiteY7950" fmla="*/ 871442 h 5790485"/>
              <a:gd name="connsiteX7951" fmla="*/ 11085719 w 13261896"/>
              <a:gd name="connsiteY7951" fmla="*/ 895255 h 5790485"/>
              <a:gd name="connsiteX7952" fmla="*/ 11071431 w 13261896"/>
              <a:gd name="connsiteY7952" fmla="*/ 866680 h 5790485"/>
              <a:gd name="connsiteX7953" fmla="*/ 11080956 w 13261896"/>
              <a:gd name="connsiteY7953" fmla="*/ 842867 h 5790485"/>
              <a:gd name="connsiteX7954" fmla="*/ 11166634 w 13261896"/>
              <a:gd name="connsiteY7954" fmla="*/ 814292 h 5790485"/>
              <a:gd name="connsiteX7955" fmla="*/ 11195209 w 13261896"/>
              <a:gd name="connsiteY7955" fmla="*/ 838105 h 5790485"/>
              <a:gd name="connsiteX7956" fmla="*/ 11866625 w 13261896"/>
              <a:gd name="connsiteY7956" fmla="*/ 809530 h 5790485"/>
              <a:gd name="connsiteX7957" fmla="*/ 11933300 w 13261896"/>
              <a:gd name="connsiteY7957" fmla="*/ 823817 h 5790485"/>
              <a:gd name="connsiteX7958" fmla="*/ 11942825 w 13261896"/>
              <a:gd name="connsiteY7958" fmla="*/ 847630 h 5790485"/>
              <a:gd name="connsiteX7959" fmla="*/ 11923775 w 13261896"/>
              <a:gd name="connsiteY7959" fmla="*/ 823817 h 5790485"/>
              <a:gd name="connsiteX7960" fmla="*/ 11833336 w 13261896"/>
              <a:gd name="connsiteY7960" fmla="*/ 809530 h 5790485"/>
              <a:gd name="connsiteX7961" fmla="*/ 11795236 w 13261896"/>
              <a:gd name="connsiteY7961" fmla="*/ 842867 h 5790485"/>
              <a:gd name="connsiteX7962" fmla="*/ 11790473 w 13261896"/>
              <a:gd name="connsiteY7962" fmla="*/ 847630 h 5790485"/>
              <a:gd name="connsiteX7963" fmla="*/ 11785711 w 13261896"/>
              <a:gd name="connsiteY7963" fmla="*/ 833342 h 5790485"/>
              <a:gd name="connsiteX7964" fmla="*/ 11823811 w 13261896"/>
              <a:gd name="connsiteY7964" fmla="*/ 804767 h 5790485"/>
              <a:gd name="connsiteX7965" fmla="*/ 11866625 w 13261896"/>
              <a:gd name="connsiteY7965" fmla="*/ 809530 h 5790485"/>
              <a:gd name="connsiteX7966" fmla="*/ 11438096 w 13261896"/>
              <a:gd name="connsiteY7966" fmla="*/ 828580 h 5790485"/>
              <a:gd name="connsiteX7967" fmla="*/ 11361896 w 13261896"/>
              <a:gd name="connsiteY7967" fmla="*/ 895255 h 5790485"/>
              <a:gd name="connsiteX7968" fmla="*/ 11371421 w 13261896"/>
              <a:gd name="connsiteY7968" fmla="*/ 952405 h 5790485"/>
              <a:gd name="connsiteX7969" fmla="*/ 11271408 w 13261896"/>
              <a:gd name="connsiteY7969" fmla="*/ 833342 h 5790485"/>
              <a:gd name="connsiteX7970" fmla="*/ 11285696 w 13261896"/>
              <a:gd name="connsiteY7970" fmla="*/ 814292 h 5790485"/>
              <a:gd name="connsiteX7971" fmla="*/ 11357133 w 13261896"/>
              <a:gd name="connsiteY7971" fmla="*/ 809530 h 5790485"/>
              <a:gd name="connsiteX7972" fmla="*/ 11404758 w 13261896"/>
              <a:gd name="connsiteY7972" fmla="*/ 795242 h 5790485"/>
              <a:gd name="connsiteX7973" fmla="*/ 11438096 w 13261896"/>
              <a:gd name="connsiteY7973" fmla="*/ 828580 h 5790485"/>
              <a:gd name="connsiteX7974" fmla="*/ 11214259 w 13261896"/>
              <a:gd name="connsiteY7974" fmla="*/ 823817 h 5790485"/>
              <a:gd name="connsiteX7975" fmla="*/ 11214259 w 13261896"/>
              <a:gd name="connsiteY7975" fmla="*/ 857155 h 5790485"/>
              <a:gd name="connsiteX7976" fmla="*/ 11166634 w 13261896"/>
              <a:gd name="connsiteY7976" fmla="*/ 800005 h 5790485"/>
              <a:gd name="connsiteX7977" fmla="*/ 11119009 w 13261896"/>
              <a:gd name="connsiteY7977" fmla="*/ 819055 h 5790485"/>
              <a:gd name="connsiteX7978" fmla="*/ 11057144 w 13261896"/>
              <a:gd name="connsiteY7978" fmla="*/ 876205 h 5790485"/>
              <a:gd name="connsiteX7979" fmla="*/ 11052381 w 13261896"/>
              <a:gd name="connsiteY7979" fmla="*/ 857155 h 5790485"/>
              <a:gd name="connsiteX7980" fmla="*/ 11071431 w 13261896"/>
              <a:gd name="connsiteY7980" fmla="*/ 828580 h 5790485"/>
              <a:gd name="connsiteX7981" fmla="*/ 11176159 w 13261896"/>
              <a:gd name="connsiteY7981" fmla="*/ 795242 h 5790485"/>
              <a:gd name="connsiteX7982" fmla="*/ 11214259 w 13261896"/>
              <a:gd name="connsiteY7982" fmla="*/ 823817 h 5790485"/>
              <a:gd name="connsiteX7983" fmla="*/ 11719036 w 13261896"/>
              <a:gd name="connsiteY7983" fmla="*/ 809530 h 5790485"/>
              <a:gd name="connsiteX7984" fmla="*/ 11719036 w 13261896"/>
              <a:gd name="connsiteY7984" fmla="*/ 842867 h 5790485"/>
              <a:gd name="connsiteX7985" fmla="*/ 11614261 w 13261896"/>
              <a:gd name="connsiteY7985" fmla="*/ 928592 h 5790485"/>
              <a:gd name="connsiteX7986" fmla="*/ 11585686 w 13261896"/>
              <a:gd name="connsiteY7986" fmla="*/ 838105 h 5790485"/>
              <a:gd name="connsiteX7987" fmla="*/ 11538061 w 13261896"/>
              <a:gd name="connsiteY7987" fmla="*/ 823817 h 5790485"/>
              <a:gd name="connsiteX7988" fmla="*/ 11533298 w 13261896"/>
              <a:gd name="connsiteY7988" fmla="*/ 814292 h 5790485"/>
              <a:gd name="connsiteX7989" fmla="*/ 11566636 w 13261896"/>
              <a:gd name="connsiteY7989" fmla="*/ 790480 h 5790485"/>
              <a:gd name="connsiteX7990" fmla="*/ 11619023 w 13261896"/>
              <a:gd name="connsiteY7990" fmla="*/ 809530 h 5790485"/>
              <a:gd name="connsiteX7991" fmla="*/ 11676173 w 13261896"/>
              <a:gd name="connsiteY7991" fmla="*/ 785717 h 5790485"/>
              <a:gd name="connsiteX7992" fmla="*/ 11719036 w 13261896"/>
              <a:gd name="connsiteY7992" fmla="*/ 809530 h 5790485"/>
              <a:gd name="connsiteX7993" fmla="*/ 11871388 w 13261896"/>
              <a:gd name="connsiteY7993" fmla="*/ 795242 h 5790485"/>
              <a:gd name="connsiteX7994" fmla="*/ 11952350 w 13261896"/>
              <a:gd name="connsiteY7994" fmla="*/ 823817 h 5790485"/>
              <a:gd name="connsiteX7995" fmla="*/ 11933300 w 13261896"/>
              <a:gd name="connsiteY7995" fmla="*/ 804767 h 5790485"/>
              <a:gd name="connsiteX7996" fmla="*/ 11823811 w 13261896"/>
              <a:gd name="connsiteY7996" fmla="*/ 790480 h 5790485"/>
              <a:gd name="connsiteX7997" fmla="*/ 11766661 w 13261896"/>
              <a:gd name="connsiteY7997" fmla="*/ 847630 h 5790485"/>
              <a:gd name="connsiteX7998" fmla="*/ 11766661 w 13261896"/>
              <a:gd name="connsiteY7998" fmla="*/ 804767 h 5790485"/>
              <a:gd name="connsiteX7999" fmla="*/ 11814286 w 13261896"/>
              <a:gd name="connsiteY7999" fmla="*/ 776192 h 5790485"/>
              <a:gd name="connsiteX8000" fmla="*/ 11871388 w 13261896"/>
              <a:gd name="connsiteY8000" fmla="*/ 795242 h 5790485"/>
              <a:gd name="connsiteX8001" fmla="*/ 11223784 w 13261896"/>
              <a:gd name="connsiteY8001" fmla="*/ 809530 h 5790485"/>
              <a:gd name="connsiteX8002" fmla="*/ 11199971 w 13261896"/>
              <a:gd name="connsiteY8002" fmla="*/ 790480 h 5790485"/>
              <a:gd name="connsiteX8003" fmla="*/ 11238071 w 13261896"/>
              <a:gd name="connsiteY8003" fmla="*/ 776192 h 5790485"/>
              <a:gd name="connsiteX8004" fmla="*/ 11223784 w 13261896"/>
              <a:gd name="connsiteY8004" fmla="*/ 809530 h 5790485"/>
              <a:gd name="connsiteX8005" fmla="*/ 11447621 w 13261896"/>
              <a:gd name="connsiteY8005" fmla="*/ 804767 h 5790485"/>
              <a:gd name="connsiteX8006" fmla="*/ 11447621 w 13261896"/>
              <a:gd name="connsiteY8006" fmla="*/ 800005 h 5790485"/>
              <a:gd name="connsiteX8007" fmla="*/ 11447621 w 13261896"/>
              <a:gd name="connsiteY8007" fmla="*/ 819055 h 5790485"/>
              <a:gd name="connsiteX8008" fmla="*/ 11404758 w 13261896"/>
              <a:gd name="connsiteY8008" fmla="*/ 780955 h 5790485"/>
              <a:gd name="connsiteX8009" fmla="*/ 11357133 w 13261896"/>
              <a:gd name="connsiteY8009" fmla="*/ 795242 h 5790485"/>
              <a:gd name="connsiteX8010" fmla="*/ 11257121 w 13261896"/>
              <a:gd name="connsiteY8010" fmla="*/ 838105 h 5790485"/>
              <a:gd name="connsiteX8011" fmla="*/ 11252359 w 13261896"/>
              <a:gd name="connsiteY8011" fmla="*/ 823817 h 5790485"/>
              <a:gd name="connsiteX8012" fmla="*/ 11347608 w 13261896"/>
              <a:gd name="connsiteY8012" fmla="*/ 790480 h 5790485"/>
              <a:gd name="connsiteX8013" fmla="*/ 11409521 w 13261896"/>
              <a:gd name="connsiteY8013" fmla="*/ 771430 h 5790485"/>
              <a:gd name="connsiteX8014" fmla="*/ 11447621 w 13261896"/>
              <a:gd name="connsiteY8014" fmla="*/ 804767 h 5790485"/>
              <a:gd name="connsiteX8015" fmla="*/ 11780948 w 13261896"/>
              <a:gd name="connsiteY8015" fmla="*/ 771430 h 5790485"/>
              <a:gd name="connsiteX8016" fmla="*/ 11752373 w 13261896"/>
              <a:gd name="connsiteY8016" fmla="*/ 847630 h 5790485"/>
              <a:gd name="connsiteX8017" fmla="*/ 11752373 w 13261896"/>
              <a:gd name="connsiteY8017" fmla="*/ 819055 h 5790485"/>
              <a:gd name="connsiteX8018" fmla="*/ 11733323 w 13261896"/>
              <a:gd name="connsiteY8018" fmla="*/ 766667 h 5790485"/>
              <a:gd name="connsiteX8019" fmla="*/ 11780948 w 13261896"/>
              <a:gd name="connsiteY8019" fmla="*/ 771430 h 5790485"/>
              <a:gd name="connsiteX8020" fmla="*/ 11738086 w 13261896"/>
              <a:gd name="connsiteY8020" fmla="*/ 800005 h 5790485"/>
              <a:gd name="connsiteX8021" fmla="*/ 11733323 w 13261896"/>
              <a:gd name="connsiteY8021" fmla="*/ 842867 h 5790485"/>
              <a:gd name="connsiteX8022" fmla="*/ 11676173 w 13261896"/>
              <a:gd name="connsiteY8022" fmla="*/ 771430 h 5790485"/>
              <a:gd name="connsiteX8023" fmla="*/ 11619023 w 13261896"/>
              <a:gd name="connsiteY8023" fmla="*/ 795242 h 5790485"/>
              <a:gd name="connsiteX8024" fmla="*/ 11561873 w 13261896"/>
              <a:gd name="connsiteY8024" fmla="*/ 776192 h 5790485"/>
              <a:gd name="connsiteX8025" fmla="*/ 11514248 w 13261896"/>
              <a:gd name="connsiteY8025" fmla="*/ 828580 h 5790485"/>
              <a:gd name="connsiteX8026" fmla="*/ 11514248 w 13261896"/>
              <a:gd name="connsiteY8026" fmla="*/ 800005 h 5790485"/>
              <a:gd name="connsiteX8027" fmla="*/ 11566636 w 13261896"/>
              <a:gd name="connsiteY8027" fmla="*/ 771430 h 5790485"/>
              <a:gd name="connsiteX8028" fmla="*/ 11614261 w 13261896"/>
              <a:gd name="connsiteY8028" fmla="*/ 780955 h 5790485"/>
              <a:gd name="connsiteX8029" fmla="*/ 11680936 w 13261896"/>
              <a:gd name="connsiteY8029" fmla="*/ 761905 h 5790485"/>
              <a:gd name="connsiteX8030" fmla="*/ 11738086 w 13261896"/>
              <a:gd name="connsiteY8030" fmla="*/ 800005 h 5790485"/>
              <a:gd name="connsiteX8031" fmla="*/ 11471433 w 13261896"/>
              <a:gd name="connsiteY8031" fmla="*/ 804767 h 5790485"/>
              <a:gd name="connsiteX8032" fmla="*/ 11471433 w 13261896"/>
              <a:gd name="connsiteY8032" fmla="*/ 833342 h 5790485"/>
              <a:gd name="connsiteX8033" fmla="*/ 11433333 w 13261896"/>
              <a:gd name="connsiteY8033" fmla="*/ 761905 h 5790485"/>
              <a:gd name="connsiteX8034" fmla="*/ 11471433 w 13261896"/>
              <a:gd name="connsiteY8034" fmla="*/ 804767 h 5790485"/>
              <a:gd name="connsiteX8035" fmla="*/ 11347608 w 13261896"/>
              <a:gd name="connsiteY8035" fmla="*/ 776192 h 5790485"/>
              <a:gd name="connsiteX8036" fmla="*/ 11238071 w 13261896"/>
              <a:gd name="connsiteY8036" fmla="*/ 814292 h 5790485"/>
              <a:gd name="connsiteX8037" fmla="*/ 11242834 w 13261896"/>
              <a:gd name="connsiteY8037" fmla="*/ 842867 h 5790485"/>
              <a:gd name="connsiteX8038" fmla="*/ 11233309 w 13261896"/>
              <a:gd name="connsiteY8038" fmla="*/ 814292 h 5790485"/>
              <a:gd name="connsiteX8039" fmla="*/ 11333321 w 13261896"/>
              <a:gd name="connsiteY8039" fmla="*/ 771430 h 5790485"/>
              <a:gd name="connsiteX8040" fmla="*/ 11390471 w 13261896"/>
              <a:gd name="connsiteY8040" fmla="*/ 761905 h 5790485"/>
              <a:gd name="connsiteX8041" fmla="*/ 11347608 w 13261896"/>
              <a:gd name="connsiteY8041" fmla="*/ 776192 h 5790485"/>
              <a:gd name="connsiteX8042" fmla="*/ 11628548 w 13261896"/>
              <a:gd name="connsiteY8042" fmla="*/ 761905 h 5790485"/>
              <a:gd name="connsiteX8043" fmla="*/ 11566636 w 13261896"/>
              <a:gd name="connsiteY8043" fmla="*/ 761905 h 5790485"/>
              <a:gd name="connsiteX8044" fmla="*/ 11495198 w 13261896"/>
              <a:gd name="connsiteY8044" fmla="*/ 828580 h 5790485"/>
              <a:gd name="connsiteX8045" fmla="*/ 11495198 w 13261896"/>
              <a:gd name="connsiteY8045" fmla="*/ 785717 h 5790485"/>
              <a:gd name="connsiteX8046" fmla="*/ 11547586 w 13261896"/>
              <a:gd name="connsiteY8046" fmla="*/ 757142 h 5790485"/>
              <a:gd name="connsiteX8047" fmla="*/ 11628548 w 13261896"/>
              <a:gd name="connsiteY8047" fmla="*/ 761905 h 5790485"/>
              <a:gd name="connsiteX8048" fmla="*/ 11504723 w 13261896"/>
              <a:gd name="connsiteY8048" fmla="*/ 757142 h 5790485"/>
              <a:gd name="connsiteX8049" fmla="*/ 11480958 w 13261896"/>
              <a:gd name="connsiteY8049" fmla="*/ 795242 h 5790485"/>
              <a:gd name="connsiteX8050" fmla="*/ 11461908 w 13261896"/>
              <a:gd name="connsiteY8050" fmla="*/ 757142 h 5790485"/>
              <a:gd name="connsiteX8051" fmla="*/ 11504723 w 13261896"/>
              <a:gd name="connsiteY8051" fmla="*/ 757142 h 5790485"/>
              <a:gd name="connsiteX8052" fmla="*/ 11442858 w 13261896"/>
              <a:gd name="connsiteY8052" fmla="*/ 747617 h 5790485"/>
              <a:gd name="connsiteX8053" fmla="*/ 11414283 w 13261896"/>
              <a:gd name="connsiteY8053" fmla="*/ 742855 h 5790485"/>
              <a:gd name="connsiteX8054" fmla="*/ 11419046 w 13261896"/>
              <a:gd name="connsiteY8054" fmla="*/ 695277 h 5790485"/>
              <a:gd name="connsiteX8055" fmla="*/ 11438096 w 13261896"/>
              <a:gd name="connsiteY8055" fmla="*/ 695277 h 5790485"/>
              <a:gd name="connsiteX8056" fmla="*/ 11442858 w 13261896"/>
              <a:gd name="connsiteY8056" fmla="*/ 747617 h 5790485"/>
              <a:gd name="connsiteX8057" fmla="*/ 11795236 w 13261896"/>
              <a:gd name="connsiteY8057" fmla="*/ 761905 h 5790485"/>
              <a:gd name="connsiteX8058" fmla="*/ 11771423 w 13261896"/>
              <a:gd name="connsiteY8058" fmla="*/ 757142 h 5790485"/>
              <a:gd name="connsiteX8059" fmla="*/ 11776186 w 13261896"/>
              <a:gd name="connsiteY8059" fmla="*/ 685752 h 5790485"/>
              <a:gd name="connsiteX8060" fmla="*/ 11795236 w 13261896"/>
              <a:gd name="connsiteY8060" fmla="*/ 761905 h 5790485"/>
              <a:gd name="connsiteX8061" fmla="*/ 11452383 w 13261896"/>
              <a:gd name="connsiteY8061" fmla="*/ 609552 h 5790485"/>
              <a:gd name="connsiteX8062" fmla="*/ 11442858 w 13261896"/>
              <a:gd name="connsiteY8062" fmla="*/ 647652 h 5790485"/>
              <a:gd name="connsiteX8063" fmla="*/ 11428571 w 13261896"/>
              <a:gd name="connsiteY8063" fmla="*/ 604790 h 5790485"/>
              <a:gd name="connsiteX8064" fmla="*/ 11442858 w 13261896"/>
              <a:gd name="connsiteY8064" fmla="*/ 590502 h 5790485"/>
              <a:gd name="connsiteX8065" fmla="*/ 11452383 w 13261896"/>
              <a:gd name="connsiteY8065" fmla="*/ 609552 h 5790485"/>
              <a:gd name="connsiteX8066" fmla="*/ 11614261 w 13261896"/>
              <a:gd name="connsiteY8066" fmla="*/ 580977 h 5790485"/>
              <a:gd name="connsiteX8067" fmla="*/ 11619023 w 13261896"/>
              <a:gd name="connsiteY8067" fmla="*/ 595265 h 5790485"/>
              <a:gd name="connsiteX8068" fmla="*/ 11580923 w 13261896"/>
              <a:gd name="connsiteY8068" fmla="*/ 628602 h 5790485"/>
              <a:gd name="connsiteX8069" fmla="*/ 11566636 w 13261896"/>
              <a:gd name="connsiteY8069" fmla="*/ 628602 h 5790485"/>
              <a:gd name="connsiteX8070" fmla="*/ 11566636 w 13261896"/>
              <a:gd name="connsiteY8070" fmla="*/ 580977 h 5790485"/>
              <a:gd name="connsiteX8071" fmla="*/ 11614261 w 13261896"/>
              <a:gd name="connsiteY8071" fmla="*/ 580977 h 5790485"/>
              <a:gd name="connsiteX8072" fmla="*/ 11409521 w 13261896"/>
              <a:gd name="connsiteY8072" fmla="*/ 685752 h 5790485"/>
              <a:gd name="connsiteX8073" fmla="*/ 11399996 w 13261896"/>
              <a:gd name="connsiteY8073" fmla="*/ 747617 h 5790485"/>
              <a:gd name="connsiteX8074" fmla="*/ 11314271 w 13261896"/>
              <a:gd name="connsiteY8074" fmla="*/ 752380 h 5790485"/>
              <a:gd name="connsiteX8075" fmla="*/ 11309508 w 13261896"/>
              <a:gd name="connsiteY8075" fmla="*/ 719090 h 5790485"/>
              <a:gd name="connsiteX8076" fmla="*/ 11328558 w 13261896"/>
              <a:gd name="connsiteY8076" fmla="*/ 642890 h 5790485"/>
              <a:gd name="connsiteX8077" fmla="*/ 11304746 w 13261896"/>
              <a:gd name="connsiteY8077" fmla="*/ 557165 h 5790485"/>
              <a:gd name="connsiteX8078" fmla="*/ 11309508 w 13261896"/>
              <a:gd name="connsiteY8078" fmla="*/ 523827 h 5790485"/>
              <a:gd name="connsiteX8079" fmla="*/ 11409521 w 13261896"/>
              <a:gd name="connsiteY8079" fmla="*/ 685752 h 5790485"/>
              <a:gd name="connsiteX8080" fmla="*/ 11309508 w 13261896"/>
              <a:gd name="connsiteY8080" fmla="*/ 447627 h 5790485"/>
              <a:gd name="connsiteX8081" fmla="*/ 11319033 w 13261896"/>
              <a:gd name="connsiteY8081" fmla="*/ 438102 h 5790485"/>
              <a:gd name="connsiteX8082" fmla="*/ 11309508 w 13261896"/>
              <a:gd name="connsiteY8082" fmla="*/ 447627 h 5790485"/>
              <a:gd name="connsiteX8083" fmla="*/ 11771423 w 13261896"/>
              <a:gd name="connsiteY8083" fmla="*/ 471440 h 5790485"/>
              <a:gd name="connsiteX8084" fmla="*/ 11795236 w 13261896"/>
              <a:gd name="connsiteY8084" fmla="*/ 500015 h 5790485"/>
              <a:gd name="connsiteX8085" fmla="*/ 11809523 w 13261896"/>
              <a:gd name="connsiteY8085" fmla="*/ 566690 h 5790485"/>
              <a:gd name="connsiteX8086" fmla="*/ 11838098 w 13261896"/>
              <a:gd name="connsiteY8086" fmla="*/ 623840 h 5790485"/>
              <a:gd name="connsiteX8087" fmla="*/ 11842861 w 13261896"/>
              <a:gd name="connsiteY8087" fmla="*/ 695277 h 5790485"/>
              <a:gd name="connsiteX8088" fmla="*/ 11866625 w 13261896"/>
              <a:gd name="connsiteY8088" fmla="*/ 752380 h 5790485"/>
              <a:gd name="connsiteX8089" fmla="*/ 11866625 w 13261896"/>
              <a:gd name="connsiteY8089" fmla="*/ 771430 h 5790485"/>
              <a:gd name="connsiteX8090" fmla="*/ 11852386 w 13261896"/>
              <a:gd name="connsiteY8090" fmla="*/ 771430 h 5790485"/>
              <a:gd name="connsiteX8091" fmla="*/ 11809523 w 13261896"/>
              <a:gd name="connsiteY8091" fmla="*/ 757142 h 5790485"/>
              <a:gd name="connsiteX8092" fmla="*/ 11799998 w 13261896"/>
              <a:gd name="connsiteY8092" fmla="*/ 719090 h 5790485"/>
              <a:gd name="connsiteX8093" fmla="*/ 11776186 w 13261896"/>
              <a:gd name="connsiteY8093" fmla="*/ 652415 h 5790485"/>
              <a:gd name="connsiteX8094" fmla="*/ 11757136 w 13261896"/>
              <a:gd name="connsiteY8094" fmla="*/ 519065 h 5790485"/>
              <a:gd name="connsiteX8095" fmla="*/ 11723798 w 13261896"/>
              <a:gd name="connsiteY8095" fmla="*/ 447627 h 5790485"/>
              <a:gd name="connsiteX8096" fmla="*/ 11752373 w 13261896"/>
              <a:gd name="connsiteY8096" fmla="*/ 419052 h 5790485"/>
              <a:gd name="connsiteX8097" fmla="*/ 11771423 w 13261896"/>
              <a:gd name="connsiteY8097" fmla="*/ 471440 h 5790485"/>
              <a:gd name="connsiteX8098" fmla="*/ 11742848 w 13261896"/>
              <a:gd name="connsiteY8098" fmla="*/ 514302 h 5790485"/>
              <a:gd name="connsiteX8099" fmla="*/ 11752373 w 13261896"/>
              <a:gd name="connsiteY8099" fmla="*/ 595265 h 5790485"/>
              <a:gd name="connsiteX8100" fmla="*/ 11761898 w 13261896"/>
              <a:gd name="connsiteY8100" fmla="*/ 619077 h 5790485"/>
              <a:gd name="connsiteX8101" fmla="*/ 11761898 w 13261896"/>
              <a:gd name="connsiteY8101" fmla="*/ 752380 h 5790485"/>
              <a:gd name="connsiteX8102" fmla="*/ 11671411 w 13261896"/>
              <a:gd name="connsiteY8102" fmla="*/ 752380 h 5790485"/>
              <a:gd name="connsiteX8103" fmla="*/ 11671411 w 13261896"/>
              <a:gd name="connsiteY8103" fmla="*/ 590502 h 5790485"/>
              <a:gd name="connsiteX8104" fmla="*/ 11676173 w 13261896"/>
              <a:gd name="connsiteY8104" fmla="*/ 571452 h 5790485"/>
              <a:gd name="connsiteX8105" fmla="*/ 11657123 w 13261896"/>
              <a:gd name="connsiteY8105" fmla="*/ 590502 h 5790485"/>
              <a:gd name="connsiteX8106" fmla="*/ 11657123 w 13261896"/>
              <a:gd name="connsiteY8106" fmla="*/ 747617 h 5790485"/>
              <a:gd name="connsiteX8107" fmla="*/ 11647598 w 13261896"/>
              <a:gd name="connsiteY8107" fmla="*/ 723852 h 5790485"/>
              <a:gd name="connsiteX8108" fmla="*/ 11619023 w 13261896"/>
              <a:gd name="connsiteY8108" fmla="*/ 714327 h 5790485"/>
              <a:gd name="connsiteX8109" fmla="*/ 11661886 w 13261896"/>
              <a:gd name="connsiteY8109" fmla="*/ 504777 h 5790485"/>
              <a:gd name="connsiteX8110" fmla="*/ 11580923 w 13261896"/>
              <a:gd name="connsiteY8110" fmla="*/ 452390 h 5790485"/>
              <a:gd name="connsiteX8111" fmla="*/ 11566636 w 13261896"/>
              <a:gd name="connsiteY8111" fmla="*/ 428577 h 5790485"/>
              <a:gd name="connsiteX8112" fmla="*/ 11552348 w 13261896"/>
              <a:gd name="connsiteY8112" fmla="*/ 542877 h 5790485"/>
              <a:gd name="connsiteX8113" fmla="*/ 11547586 w 13261896"/>
              <a:gd name="connsiteY8113" fmla="*/ 652415 h 5790485"/>
              <a:gd name="connsiteX8114" fmla="*/ 11528536 w 13261896"/>
              <a:gd name="connsiteY8114" fmla="*/ 742855 h 5790485"/>
              <a:gd name="connsiteX8115" fmla="*/ 11461908 w 13261896"/>
              <a:gd name="connsiteY8115" fmla="*/ 747617 h 5790485"/>
              <a:gd name="connsiteX8116" fmla="*/ 11452383 w 13261896"/>
              <a:gd name="connsiteY8116" fmla="*/ 685752 h 5790485"/>
              <a:gd name="connsiteX8117" fmla="*/ 11466671 w 13261896"/>
              <a:gd name="connsiteY8117" fmla="*/ 604790 h 5790485"/>
              <a:gd name="connsiteX8118" fmla="*/ 11447621 w 13261896"/>
              <a:gd name="connsiteY8118" fmla="*/ 566690 h 5790485"/>
              <a:gd name="connsiteX8119" fmla="*/ 11428571 w 13261896"/>
              <a:gd name="connsiteY8119" fmla="*/ 471440 h 5790485"/>
              <a:gd name="connsiteX8120" fmla="*/ 11552348 w 13261896"/>
              <a:gd name="connsiteY8120" fmla="*/ 380952 h 5790485"/>
              <a:gd name="connsiteX8121" fmla="*/ 11742848 w 13261896"/>
              <a:gd name="connsiteY8121" fmla="*/ 514302 h 5790485"/>
              <a:gd name="connsiteX8122" fmla="*/ 11714273 w 13261896"/>
              <a:gd name="connsiteY8122" fmla="*/ 361902 h 5790485"/>
              <a:gd name="connsiteX8123" fmla="*/ 11714273 w 13261896"/>
              <a:gd name="connsiteY8123" fmla="*/ 342900 h 5790485"/>
              <a:gd name="connsiteX8124" fmla="*/ 11714273 w 13261896"/>
              <a:gd name="connsiteY8124" fmla="*/ 361902 h 5790485"/>
              <a:gd name="connsiteX8125" fmla="*/ 11757136 w 13261896"/>
              <a:gd name="connsiteY8125" fmla="*/ 376190 h 5790485"/>
              <a:gd name="connsiteX8126" fmla="*/ 11757136 w 13261896"/>
              <a:gd name="connsiteY8126" fmla="*/ 400002 h 5790485"/>
              <a:gd name="connsiteX8127" fmla="*/ 11738086 w 13261896"/>
              <a:gd name="connsiteY8127" fmla="*/ 404765 h 5790485"/>
              <a:gd name="connsiteX8128" fmla="*/ 11719036 w 13261896"/>
              <a:gd name="connsiteY8128" fmla="*/ 385715 h 5790485"/>
              <a:gd name="connsiteX8129" fmla="*/ 11733323 w 13261896"/>
              <a:gd name="connsiteY8129" fmla="*/ 347615 h 5790485"/>
              <a:gd name="connsiteX8130" fmla="*/ 11714273 w 13261896"/>
              <a:gd name="connsiteY8130" fmla="*/ 319088 h 5790485"/>
              <a:gd name="connsiteX8131" fmla="*/ 11714273 w 13261896"/>
              <a:gd name="connsiteY8131" fmla="*/ 290513 h 5790485"/>
              <a:gd name="connsiteX8132" fmla="*/ 11757136 w 13261896"/>
              <a:gd name="connsiteY8132" fmla="*/ 376190 h 5790485"/>
              <a:gd name="connsiteX8133" fmla="*/ 11371421 w 13261896"/>
              <a:gd name="connsiteY8133" fmla="*/ 290513 h 5790485"/>
              <a:gd name="connsiteX8134" fmla="*/ 11347608 w 13261896"/>
              <a:gd name="connsiteY8134" fmla="*/ 290513 h 5790485"/>
              <a:gd name="connsiteX8135" fmla="*/ 11347608 w 13261896"/>
              <a:gd name="connsiteY8135" fmla="*/ 266700 h 5790485"/>
              <a:gd name="connsiteX8136" fmla="*/ 11371421 w 13261896"/>
              <a:gd name="connsiteY8136" fmla="*/ 290513 h 5790485"/>
              <a:gd name="connsiteX8137" fmla="*/ 11419046 w 13261896"/>
              <a:gd name="connsiteY8137" fmla="*/ 242888 h 5790485"/>
              <a:gd name="connsiteX8138" fmla="*/ 11452383 w 13261896"/>
              <a:gd name="connsiteY8138" fmla="*/ 261938 h 5790485"/>
              <a:gd name="connsiteX8139" fmla="*/ 11452383 w 13261896"/>
              <a:gd name="connsiteY8139" fmla="*/ 280988 h 5790485"/>
              <a:gd name="connsiteX8140" fmla="*/ 11414283 w 13261896"/>
              <a:gd name="connsiteY8140" fmla="*/ 285750 h 5790485"/>
              <a:gd name="connsiteX8141" fmla="*/ 11380946 w 13261896"/>
              <a:gd name="connsiteY8141" fmla="*/ 242888 h 5790485"/>
              <a:gd name="connsiteX8142" fmla="*/ 11419046 w 13261896"/>
              <a:gd name="connsiteY8142" fmla="*/ 242888 h 5790485"/>
              <a:gd name="connsiteX8143" fmla="*/ 11671411 w 13261896"/>
              <a:gd name="connsiteY8143" fmla="*/ 238125 h 5790485"/>
              <a:gd name="connsiteX8144" fmla="*/ 11676173 w 13261896"/>
              <a:gd name="connsiteY8144" fmla="*/ 361902 h 5790485"/>
              <a:gd name="connsiteX8145" fmla="*/ 11671411 w 13261896"/>
              <a:gd name="connsiteY8145" fmla="*/ 366665 h 5790485"/>
              <a:gd name="connsiteX8146" fmla="*/ 11671411 w 13261896"/>
              <a:gd name="connsiteY8146" fmla="*/ 257175 h 5790485"/>
              <a:gd name="connsiteX8147" fmla="*/ 11676173 w 13261896"/>
              <a:gd name="connsiteY8147" fmla="*/ 233363 h 5790485"/>
              <a:gd name="connsiteX8148" fmla="*/ 11671411 w 13261896"/>
              <a:gd name="connsiteY8148" fmla="*/ 238125 h 5790485"/>
              <a:gd name="connsiteX8149" fmla="*/ 11376183 w 13261896"/>
              <a:gd name="connsiteY8149" fmla="*/ 195263 h 5790485"/>
              <a:gd name="connsiteX8150" fmla="*/ 11380946 w 13261896"/>
              <a:gd name="connsiteY8150" fmla="*/ 209550 h 5790485"/>
              <a:gd name="connsiteX8151" fmla="*/ 11361896 w 13261896"/>
              <a:gd name="connsiteY8151" fmla="*/ 238125 h 5790485"/>
              <a:gd name="connsiteX8152" fmla="*/ 11404758 w 13261896"/>
              <a:gd name="connsiteY8152" fmla="*/ 295275 h 5790485"/>
              <a:gd name="connsiteX8153" fmla="*/ 11333321 w 13261896"/>
              <a:gd name="connsiteY8153" fmla="*/ 214313 h 5790485"/>
              <a:gd name="connsiteX8154" fmla="*/ 11357133 w 13261896"/>
              <a:gd name="connsiteY8154" fmla="*/ 195263 h 5790485"/>
              <a:gd name="connsiteX8155" fmla="*/ 11376183 w 13261896"/>
              <a:gd name="connsiteY8155" fmla="*/ 195263 h 5790485"/>
              <a:gd name="connsiteX8156" fmla="*/ 11314271 w 13261896"/>
              <a:gd name="connsiteY8156" fmla="*/ 180975 h 5790485"/>
              <a:gd name="connsiteX8157" fmla="*/ 11338083 w 13261896"/>
              <a:gd name="connsiteY8157" fmla="*/ 176213 h 5790485"/>
              <a:gd name="connsiteX8158" fmla="*/ 11314271 w 13261896"/>
              <a:gd name="connsiteY8158" fmla="*/ 180975 h 5790485"/>
              <a:gd name="connsiteX8159" fmla="*/ 11657123 w 13261896"/>
              <a:gd name="connsiteY8159" fmla="*/ 185738 h 5790485"/>
              <a:gd name="connsiteX8160" fmla="*/ 11528536 w 13261896"/>
              <a:gd name="connsiteY8160" fmla="*/ 95250 h 5790485"/>
              <a:gd name="connsiteX8161" fmla="*/ 11476196 w 13261896"/>
              <a:gd name="connsiteY8161" fmla="*/ 133350 h 5790485"/>
              <a:gd name="connsiteX8162" fmla="*/ 11457146 w 13261896"/>
              <a:gd name="connsiteY8162" fmla="*/ 128588 h 5790485"/>
              <a:gd name="connsiteX8163" fmla="*/ 11523773 w 13261896"/>
              <a:gd name="connsiteY8163" fmla="*/ 95250 h 5790485"/>
              <a:gd name="connsiteX8164" fmla="*/ 11657123 w 13261896"/>
              <a:gd name="connsiteY8164" fmla="*/ 185738 h 5790485"/>
              <a:gd name="connsiteX8165" fmla="*/ 11633311 w 13261896"/>
              <a:gd name="connsiteY8165" fmla="*/ 119063 h 5790485"/>
              <a:gd name="connsiteX8166" fmla="*/ 11699986 w 13261896"/>
              <a:gd name="connsiteY8166" fmla="*/ 261938 h 5790485"/>
              <a:gd name="connsiteX8167" fmla="*/ 11709511 w 13261896"/>
              <a:gd name="connsiteY8167" fmla="*/ 442865 h 5790485"/>
              <a:gd name="connsiteX8168" fmla="*/ 11628548 w 13261896"/>
              <a:gd name="connsiteY8168" fmla="*/ 357140 h 5790485"/>
              <a:gd name="connsiteX8169" fmla="*/ 11647598 w 13261896"/>
              <a:gd name="connsiteY8169" fmla="*/ 271463 h 5790485"/>
              <a:gd name="connsiteX8170" fmla="*/ 11528536 w 13261896"/>
              <a:gd name="connsiteY8170" fmla="*/ 128588 h 5790485"/>
              <a:gd name="connsiteX8171" fmla="*/ 11499961 w 13261896"/>
              <a:gd name="connsiteY8171" fmla="*/ 152400 h 5790485"/>
              <a:gd name="connsiteX8172" fmla="*/ 11509486 w 13261896"/>
              <a:gd name="connsiteY8172" fmla="*/ 157163 h 5790485"/>
              <a:gd name="connsiteX8173" fmla="*/ 11528536 w 13261896"/>
              <a:gd name="connsiteY8173" fmla="*/ 147638 h 5790485"/>
              <a:gd name="connsiteX8174" fmla="*/ 11604736 w 13261896"/>
              <a:gd name="connsiteY8174" fmla="*/ 195263 h 5790485"/>
              <a:gd name="connsiteX8175" fmla="*/ 11633311 w 13261896"/>
              <a:gd name="connsiteY8175" fmla="*/ 266700 h 5790485"/>
              <a:gd name="connsiteX8176" fmla="*/ 11576161 w 13261896"/>
              <a:gd name="connsiteY8176" fmla="*/ 304800 h 5790485"/>
              <a:gd name="connsiteX8177" fmla="*/ 11561873 w 13261896"/>
              <a:gd name="connsiteY8177" fmla="*/ 361902 h 5790485"/>
              <a:gd name="connsiteX8178" fmla="*/ 11414283 w 13261896"/>
              <a:gd name="connsiteY8178" fmla="*/ 471440 h 5790485"/>
              <a:gd name="connsiteX8179" fmla="*/ 11428571 w 13261896"/>
              <a:gd name="connsiteY8179" fmla="*/ 557165 h 5790485"/>
              <a:gd name="connsiteX8180" fmla="*/ 11399996 w 13261896"/>
              <a:gd name="connsiteY8180" fmla="*/ 542877 h 5790485"/>
              <a:gd name="connsiteX8181" fmla="*/ 11338083 w 13261896"/>
              <a:gd name="connsiteY8181" fmla="*/ 514302 h 5790485"/>
              <a:gd name="connsiteX8182" fmla="*/ 11338083 w 13261896"/>
              <a:gd name="connsiteY8182" fmla="*/ 500015 h 5790485"/>
              <a:gd name="connsiteX8183" fmla="*/ 11323796 w 13261896"/>
              <a:gd name="connsiteY8183" fmla="*/ 509540 h 5790485"/>
              <a:gd name="connsiteX8184" fmla="*/ 11290458 w 13261896"/>
              <a:gd name="connsiteY8184" fmla="*/ 423815 h 5790485"/>
              <a:gd name="connsiteX8185" fmla="*/ 11371421 w 13261896"/>
              <a:gd name="connsiteY8185" fmla="*/ 304800 h 5790485"/>
              <a:gd name="connsiteX8186" fmla="*/ 11385708 w 13261896"/>
              <a:gd name="connsiteY8186" fmla="*/ 314325 h 5790485"/>
              <a:gd name="connsiteX8187" fmla="*/ 11390471 w 13261896"/>
              <a:gd name="connsiteY8187" fmla="*/ 304800 h 5790485"/>
              <a:gd name="connsiteX8188" fmla="*/ 11433333 w 13261896"/>
              <a:gd name="connsiteY8188" fmla="*/ 328613 h 5790485"/>
              <a:gd name="connsiteX8189" fmla="*/ 11442858 w 13261896"/>
              <a:gd name="connsiteY8189" fmla="*/ 328613 h 5790485"/>
              <a:gd name="connsiteX8190" fmla="*/ 11409521 w 13261896"/>
              <a:gd name="connsiteY8190" fmla="*/ 300038 h 5790485"/>
              <a:gd name="connsiteX8191" fmla="*/ 11552348 w 13261896"/>
              <a:gd name="connsiteY8191" fmla="*/ 228600 h 5790485"/>
              <a:gd name="connsiteX8192" fmla="*/ 11580923 w 13261896"/>
              <a:gd name="connsiteY8192" fmla="*/ 247650 h 5790485"/>
              <a:gd name="connsiteX8193" fmla="*/ 11590448 w 13261896"/>
              <a:gd name="connsiteY8193" fmla="*/ 238125 h 5790485"/>
              <a:gd name="connsiteX8194" fmla="*/ 11538061 w 13261896"/>
              <a:gd name="connsiteY8194" fmla="*/ 195263 h 5790485"/>
              <a:gd name="connsiteX8195" fmla="*/ 11547586 w 13261896"/>
              <a:gd name="connsiteY8195" fmla="*/ 195263 h 5790485"/>
              <a:gd name="connsiteX8196" fmla="*/ 11604736 w 13261896"/>
              <a:gd name="connsiteY8196" fmla="*/ 228600 h 5790485"/>
              <a:gd name="connsiteX8197" fmla="*/ 11523773 w 13261896"/>
              <a:gd name="connsiteY8197" fmla="*/ 171450 h 5790485"/>
              <a:gd name="connsiteX8198" fmla="*/ 11499961 w 13261896"/>
              <a:gd name="connsiteY8198" fmla="*/ 209550 h 5790485"/>
              <a:gd name="connsiteX8199" fmla="*/ 11480958 w 13261896"/>
              <a:gd name="connsiteY8199" fmla="*/ 185738 h 5790485"/>
              <a:gd name="connsiteX8200" fmla="*/ 11490436 w 13261896"/>
              <a:gd name="connsiteY8200" fmla="*/ 142875 h 5790485"/>
              <a:gd name="connsiteX8201" fmla="*/ 11438096 w 13261896"/>
              <a:gd name="connsiteY8201" fmla="*/ 190500 h 5790485"/>
              <a:gd name="connsiteX8202" fmla="*/ 11385708 w 13261896"/>
              <a:gd name="connsiteY8202" fmla="*/ 161925 h 5790485"/>
              <a:gd name="connsiteX8203" fmla="*/ 11419046 w 13261896"/>
              <a:gd name="connsiteY8203" fmla="*/ 171450 h 5790485"/>
              <a:gd name="connsiteX8204" fmla="*/ 11385708 w 13261896"/>
              <a:gd name="connsiteY8204" fmla="*/ 142875 h 5790485"/>
              <a:gd name="connsiteX8205" fmla="*/ 11361896 w 13261896"/>
              <a:gd name="connsiteY8205" fmla="*/ 157163 h 5790485"/>
              <a:gd name="connsiteX8206" fmla="*/ 11338083 w 13261896"/>
              <a:gd name="connsiteY8206" fmla="*/ 142875 h 5790485"/>
              <a:gd name="connsiteX8207" fmla="*/ 11290458 w 13261896"/>
              <a:gd name="connsiteY8207" fmla="*/ 138113 h 5790485"/>
              <a:gd name="connsiteX8208" fmla="*/ 11295221 w 13261896"/>
              <a:gd name="connsiteY8208" fmla="*/ 119063 h 5790485"/>
              <a:gd name="connsiteX8209" fmla="*/ 11233309 w 13261896"/>
              <a:gd name="connsiteY8209" fmla="*/ 90488 h 5790485"/>
              <a:gd name="connsiteX8210" fmla="*/ 11261883 w 13261896"/>
              <a:gd name="connsiteY8210" fmla="*/ 80963 h 5790485"/>
              <a:gd name="connsiteX8211" fmla="*/ 11323796 w 13261896"/>
              <a:gd name="connsiteY8211" fmla="*/ 95250 h 5790485"/>
              <a:gd name="connsiteX8212" fmla="*/ 11390471 w 13261896"/>
              <a:gd name="connsiteY8212" fmla="*/ 100013 h 5790485"/>
              <a:gd name="connsiteX8213" fmla="*/ 11419046 w 13261896"/>
              <a:gd name="connsiteY8213" fmla="*/ 123825 h 5790485"/>
              <a:gd name="connsiteX8214" fmla="*/ 11423808 w 13261896"/>
              <a:gd name="connsiteY8214" fmla="*/ 114300 h 5790485"/>
              <a:gd name="connsiteX8215" fmla="*/ 11423808 w 13261896"/>
              <a:gd name="connsiteY8215" fmla="*/ 90488 h 5790485"/>
              <a:gd name="connsiteX8216" fmla="*/ 11485673 w 13261896"/>
              <a:gd name="connsiteY8216" fmla="*/ 52388 h 5790485"/>
              <a:gd name="connsiteX8217" fmla="*/ 11633311 w 13261896"/>
              <a:gd name="connsiteY8217" fmla="*/ 119063 h 5790485"/>
              <a:gd name="connsiteX8218" fmla="*/ 11580923 w 13261896"/>
              <a:gd name="connsiteY8218" fmla="*/ 61913 h 5790485"/>
              <a:gd name="connsiteX8219" fmla="*/ 11604736 w 13261896"/>
              <a:gd name="connsiteY8219" fmla="*/ 42863 h 5790485"/>
              <a:gd name="connsiteX8220" fmla="*/ 11609498 w 13261896"/>
              <a:gd name="connsiteY8220" fmla="*/ 57150 h 5790485"/>
              <a:gd name="connsiteX8221" fmla="*/ 11590448 w 13261896"/>
              <a:gd name="connsiteY8221" fmla="*/ 76200 h 5790485"/>
              <a:gd name="connsiteX8222" fmla="*/ 11485673 w 13261896"/>
              <a:gd name="connsiteY8222" fmla="*/ 38100 h 5790485"/>
              <a:gd name="connsiteX8223" fmla="*/ 11419046 w 13261896"/>
              <a:gd name="connsiteY8223" fmla="*/ 80963 h 5790485"/>
              <a:gd name="connsiteX8224" fmla="*/ 11409521 w 13261896"/>
              <a:gd name="connsiteY8224" fmla="*/ 76200 h 5790485"/>
              <a:gd name="connsiteX8225" fmla="*/ 11404758 w 13261896"/>
              <a:gd name="connsiteY8225" fmla="*/ 66675 h 5790485"/>
              <a:gd name="connsiteX8226" fmla="*/ 11399996 w 13261896"/>
              <a:gd name="connsiteY8226" fmla="*/ 61913 h 5790485"/>
              <a:gd name="connsiteX8227" fmla="*/ 11371421 w 13261896"/>
              <a:gd name="connsiteY8227" fmla="*/ 76200 h 5790485"/>
              <a:gd name="connsiteX8228" fmla="*/ 11342846 w 13261896"/>
              <a:gd name="connsiteY8228" fmla="*/ 61913 h 5790485"/>
              <a:gd name="connsiteX8229" fmla="*/ 11323796 w 13261896"/>
              <a:gd name="connsiteY8229" fmla="*/ 76200 h 5790485"/>
              <a:gd name="connsiteX8230" fmla="*/ 11504723 w 13261896"/>
              <a:gd name="connsiteY8230" fmla="*/ 9525 h 5790485"/>
              <a:gd name="connsiteX8231" fmla="*/ 11580923 w 13261896"/>
              <a:gd name="connsiteY8231" fmla="*/ 61913 h 5790485"/>
              <a:gd name="connsiteX8232" fmla="*/ 6619018 w 13261896"/>
              <a:gd name="connsiteY8232" fmla="*/ 4209526 h 5790485"/>
              <a:gd name="connsiteX8233" fmla="*/ 6628543 w 13261896"/>
              <a:gd name="connsiteY8233" fmla="*/ 4214289 h 5790485"/>
              <a:gd name="connsiteX8234" fmla="*/ 6833331 w 13261896"/>
              <a:gd name="connsiteY8234" fmla="*/ 4147661 h 5790485"/>
              <a:gd name="connsiteX8235" fmla="*/ 7090458 w 13261896"/>
              <a:gd name="connsiteY8235" fmla="*/ 4004786 h 5790485"/>
              <a:gd name="connsiteX8236" fmla="*/ 7180945 w 13261896"/>
              <a:gd name="connsiteY8236" fmla="*/ 3933349 h 5790485"/>
              <a:gd name="connsiteX8237" fmla="*/ 7204758 w 13261896"/>
              <a:gd name="connsiteY8237" fmla="*/ 3833336 h 5790485"/>
              <a:gd name="connsiteX8238" fmla="*/ 7257145 w 13261896"/>
              <a:gd name="connsiteY8238" fmla="*/ 3819049 h 5790485"/>
              <a:gd name="connsiteX8239" fmla="*/ 7261908 w 13261896"/>
              <a:gd name="connsiteY8239" fmla="*/ 3833336 h 5790485"/>
              <a:gd name="connsiteX8240" fmla="*/ 7252383 w 13261896"/>
              <a:gd name="connsiteY8240" fmla="*/ 3866674 h 5790485"/>
              <a:gd name="connsiteX8241" fmla="*/ 7252383 w 13261896"/>
              <a:gd name="connsiteY8241" fmla="*/ 3909536 h 5790485"/>
              <a:gd name="connsiteX8242" fmla="*/ 7261908 w 13261896"/>
              <a:gd name="connsiteY8242" fmla="*/ 3914299 h 5790485"/>
              <a:gd name="connsiteX8243" fmla="*/ 7595235 w 13261896"/>
              <a:gd name="connsiteY8243" fmla="*/ 3833336 h 5790485"/>
              <a:gd name="connsiteX8244" fmla="*/ 7866650 w 13261896"/>
              <a:gd name="connsiteY8244" fmla="*/ 3771472 h 5790485"/>
              <a:gd name="connsiteX8245" fmla="*/ 9171432 w 13261896"/>
              <a:gd name="connsiteY8245" fmla="*/ 3471434 h 5790485"/>
              <a:gd name="connsiteX8246" fmla="*/ 9190482 w 13261896"/>
              <a:gd name="connsiteY8246" fmla="*/ 3423809 h 5790485"/>
              <a:gd name="connsiteX8247" fmla="*/ 9176194 w 13261896"/>
              <a:gd name="connsiteY8247" fmla="*/ 3376232 h 5790485"/>
              <a:gd name="connsiteX8248" fmla="*/ 9280922 w 13261896"/>
              <a:gd name="connsiteY8248" fmla="*/ 3380994 h 5790485"/>
              <a:gd name="connsiteX8249" fmla="*/ 9299972 w 13261896"/>
              <a:gd name="connsiteY8249" fmla="*/ 3490484 h 5790485"/>
              <a:gd name="connsiteX8250" fmla="*/ 9757124 w 13261896"/>
              <a:gd name="connsiteY8250" fmla="*/ 3952399 h 5790485"/>
              <a:gd name="connsiteX8251" fmla="*/ 9890474 w 13261896"/>
              <a:gd name="connsiteY8251" fmla="*/ 3985736 h 5790485"/>
              <a:gd name="connsiteX8252" fmla="*/ 9885711 w 13261896"/>
              <a:gd name="connsiteY8252" fmla="*/ 3952399 h 5790485"/>
              <a:gd name="connsiteX8253" fmla="*/ 9947624 w 13261896"/>
              <a:gd name="connsiteY8253" fmla="*/ 3966686 h 5790485"/>
              <a:gd name="connsiteX8254" fmla="*/ 9933336 w 13261896"/>
              <a:gd name="connsiteY8254" fmla="*/ 3985736 h 5790485"/>
              <a:gd name="connsiteX8255" fmla="*/ 9942861 w 13261896"/>
              <a:gd name="connsiteY8255" fmla="*/ 3990499 h 5790485"/>
              <a:gd name="connsiteX8256" fmla="*/ 10071402 w 13261896"/>
              <a:gd name="connsiteY8256" fmla="*/ 4009549 h 5790485"/>
              <a:gd name="connsiteX8257" fmla="*/ 10085689 w 13261896"/>
              <a:gd name="connsiteY8257" fmla="*/ 4004786 h 5790485"/>
              <a:gd name="connsiteX8258" fmla="*/ 10085689 w 13261896"/>
              <a:gd name="connsiteY8258" fmla="*/ 3799999 h 5790485"/>
              <a:gd name="connsiteX8259" fmla="*/ 10104739 w 13261896"/>
              <a:gd name="connsiteY8259" fmla="*/ 3804761 h 5790485"/>
              <a:gd name="connsiteX8260" fmla="*/ 10104739 w 13261896"/>
              <a:gd name="connsiteY8260" fmla="*/ 4009549 h 5790485"/>
              <a:gd name="connsiteX8261" fmla="*/ 10152364 w 13261896"/>
              <a:gd name="connsiteY8261" fmla="*/ 4009549 h 5790485"/>
              <a:gd name="connsiteX8262" fmla="*/ 10157127 w 13261896"/>
              <a:gd name="connsiteY8262" fmla="*/ 4080986 h 5790485"/>
              <a:gd name="connsiteX8263" fmla="*/ 10114264 w 13261896"/>
              <a:gd name="connsiteY8263" fmla="*/ 4080986 h 5790485"/>
              <a:gd name="connsiteX8264" fmla="*/ 10109502 w 13261896"/>
              <a:gd name="connsiteY8264" fmla="*/ 4204764 h 5790485"/>
              <a:gd name="connsiteX8265" fmla="*/ 10099977 w 13261896"/>
              <a:gd name="connsiteY8265" fmla="*/ 4238101 h 5790485"/>
              <a:gd name="connsiteX8266" fmla="*/ 10104739 w 13261896"/>
              <a:gd name="connsiteY8266" fmla="*/ 4461939 h 5790485"/>
              <a:gd name="connsiteX8267" fmla="*/ 10114264 w 13261896"/>
              <a:gd name="connsiteY8267" fmla="*/ 4361926 h 5790485"/>
              <a:gd name="connsiteX8268" fmla="*/ 10447592 w 13261896"/>
              <a:gd name="connsiteY8268" fmla="*/ 4385739 h 5790485"/>
              <a:gd name="connsiteX8269" fmla="*/ 10228564 w 13261896"/>
              <a:gd name="connsiteY8269" fmla="*/ 4442889 h 5790485"/>
              <a:gd name="connsiteX8270" fmla="*/ 10252377 w 13261896"/>
              <a:gd name="connsiteY8270" fmla="*/ 4447651 h 5790485"/>
              <a:gd name="connsiteX8271" fmla="*/ 10666667 w 13261896"/>
              <a:gd name="connsiteY8271" fmla="*/ 4409551 h 5790485"/>
              <a:gd name="connsiteX8272" fmla="*/ 10666667 w 13261896"/>
              <a:gd name="connsiteY8272" fmla="*/ 4104799 h 5790485"/>
              <a:gd name="connsiteX8273" fmla="*/ 10657142 w 13261896"/>
              <a:gd name="connsiteY8273" fmla="*/ 4100036 h 5790485"/>
              <a:gd name="connsiteX8274" fmla="*/ 10623804 w 13261896"/>
              <a:gd name="connsiteY8274" fmla="*/ 4114324 h 5790485"/>
              <a:gd name="connsiteX8275" fmla="*/ 10652379 w 13261896"/>
              <a:gd name="connsiteY8275" fmla="*/ 4176189 h 5790485"/>
              <a:gd name="connsiteX8276" fmla="*/ 10647617 w 13261896"/>
              <a:gd name="connsiteY8276" fmla="*/ 4204764 h 5790485"/>
              <a:gd name="connsiteX8277" fmla="*/ 10623804 w 13261896"/>
              <a:gd name="connsiteY8277" fmla="*/ 4166664 h 5790485"/>
              <a:gd name="connsiteX8278" fmla="*/ 10561892 w 13261896"/>
              <a:gd name="connsiteY8278" fmla="*/ 4119086 h 5790485"/>
              <a:gd name="connsiteX8279" fmla="*/ 10561892 w 13261896"/>
              <a:gd name="connsiteY8279" fmla="*/ 3952399 h 5790485"/>
              <a:gd name="connsiteX8280" fmla="*/ 10666667 w 13261896"/>
              <a:gd name="connsiteY8280" fmla="*/ 3695272 h 5790485"/>
              <a:gd name="connsiteX8281" fmla="*/ 10680954 w 13261896"/>
              <a:gd name="connsiteY8281" fmla="*/ 3695272 h 5790485"/>
              <a:gd name="connsiteX8282" fmla="*/ 10680954 w 13261896"/>
              <a:gd name="connsiteY8282" fmla="*/ 4404789 h 5790485"/>
              <a:gd name="connsiteX8283" fmla="*/ 10976181 w 13261896"/>
              <a:gd name="connsiteY8283" fmla="*/ 4376214 h 5790485"/>
              <a:gd name="connsiteX8284" fmla="*/ 11128534 w 13261896"/>
              <a:gd name="connsiteY8284" fmla="*/ 4466701 h 5790485"/>
              <a:gd name="connsiteX8285" fmla="*/ 11147584 w 13261896"/>
              <a:gd name="connsiteY8285" fmla="*/ 3747659 h 5790485"/>
              <a:gd name="connsiteX8286" fmla="*/ 11147584 w 13261896"/>
              <a:gd name="connsiteY8286" fmla="*/ 3185732 h 5790485"/>
              <a:gd name="connsiteX8287" fmla="*/ 11157109 w 13261896"/>
              <a:gd name="connsiteY8287" fmla="*/ 3138107 h 5790485"/>
              <a:gd name="connsiteX8288" fmla="*/ 11157109 w 13261896"/>
              <a:gd name="connsiteY8288" fmla="*/ 2747629 h 5790485"/>
              <a:gd name="connsiteX8289" fmla="*/ 11138059 w 13261896"/>
              <a:gd name="connsiteY8289" fmla="*/ 2742867 h 5790485"/>
              <a:gd name="connsiteX8290" fmla="*/ 11138059 w 13261896"/>
              <a:gd name="connsiteY8290" fmla="*/ 2371439 h 5790485"/>
              <a:gd name="connsiteX8291" fmla="*/ 10952369 w 13261896"/>
              <a:gd name="connsiteY8291" fmla="*/ 2328577 h 5790485"/>
              <a:gd name="connsiteX8292" fmla="*/ 10914269 w 13261896"/>
              <a:gd name="connsiteY8292" fmla="*/ 2285714 h 5790485"/>
              <a:gd name="connsiteX8293" fmla="*/ 10809494 w 13261896"/>
              <a:gd name="connsiteY8293" fmla="*/ 2271427 h 5790485"/>
              <a:gd name="connsiteX8294" fmla="*/ 10742819 w 13261896"/>
              <a:gd name="connsiteY8294" fmla="*/ 2233374 h 5790485"/>
              <a:gd name="connsiteX8295" fmla="*/ 10695242 w 13261896"/>
              <a:gd name="connsiteY8295" fmla="*/ 2138124 h 5790485"/>
              <a:gd name="connsiteX8296" fmla="*/ 10661904 w 13261896"/>
              <a:gd name="connsiteY8296" fmla="*/ 2152412 h 5790485"/>
              <a:gd name="connsiteX8297" fmla="*/ 10623804 w 13261896"/>
              <a:gd name="connsiteY8297" fmla="*/ 2109549 h 5790485"/>
              <a:gd name="connsiteX8298" fmla="*/ 10590467 w 13261896"/>
              <a:gd name="connsiteY8298" fmla="*/ 2033349 h 5790485"/>
              <a:gd name="connsiteX8299" fmla="*/ 10628567 w 13261896"/>
              <a:gd name="connsiteY8299" fmla="*/ 1919049 h 5790485"/>
              <a:gd name="connsiteX8300" fmla="*/ 10590467 w 13261896"/>
              <a:gd name="connsiteY8300" fmla="*/ 1828610 h 5790485"/>
              <a:gd name="connsiteX8301" fmla="*/ 10619042 w 13261896"/>
              <a:gd name="connsiteY8301" fmla="*/ 1738122 h 5790485"/>
              <a:gd name="connsiteX8302" fmla="*/ 10580942 w 13261896"/>
              <a:gd name="connsiteY8302" fmla="*/ 1633347 h 5790485"/>
              <a:gd name="connsiteX8303" fmla="*/ 10614279 w 13261896"/>
              <a:gd name="connsiteY8303" fmla="*/ 1542860 h 5790485"/>
              <a:gd name="connsiteX8304" fmla="*/ 10628567 w 13261896"/>
              <a:gd name="connsiteY8304" fmla="*/ 1495235 h 5790485"/>
              <a:gd name="connsiteX8305" fmla="*/ 10685717 w 13261896"/>
              <a:gd name="connsiteY8305" fmla="*/ 1452420 h 5790485"/>
              <a:gd name="connsiteX8306" fmla="*/ 10771394 w 13261896"/>
              <a:gd name="connsiteY8306" fmla="*/ 1409557 h 5790485"/>
              <a:gd name="connsiteX8307" fmla="*/ 10904744 w 13261896"/>
              <a:gd name="connsiteY8307" fmla="*/ 1442895 h 5790485"/>
              <a:gd name="connsiteX8308" fmla="*/ 10957131 w 13261896"/>
              <a:gd name="connsiteY8308" fmla="*/ 1528572 h 5790485"/>
              <a:gd name="connsiteX8309" fmla="*/ 11014281 w 13261896"/>
              <a:gd name="connsiteY8309" fmla="*/ 1519047 h 5790485"/>
              <a:gd name="connsiteX8310" fmla="*/ 11090481 w 13261896"/>
              <a:gd name="connsiteY8310" fmla="*/ 1533335 h 5790485"/>
              <a:gd name="connsiteX8311" fmla="*/ 11142821 w 13261896"/>
              <a:gd name="connsiteY8311" fmla="*/ 1566672 h 5790485"/>
              <a:gd name="connsiteX8312" fmla="*/ 11133296 w 13261896"/>
              <a:gd name="connsiteY8312" fmla="*/ 1490472 h 5790485"/>
              <a:gd name="connsiteX8313" fmla="*/ 11166634 w 13261896"/>
              <a:gd name="connsiteY8313" fmla="*/ 1404795 h 5790485"/>
              <a:gd name="connsiteX8314" fmla="*/ 10995231 w 13261896"/>
              <a:gd name="connsiteY8314" fmla="*/ 1266682 h 5790485"/>
              <a:gd name="connsiteX8315" fmla="*/ 11100006 w 13261896"/>
              <a:gd name="connsiteY8315" fmla="*/ 1080992 h 5790485"/>
              <a:gd name="connsiteX8316" fmla="*/ 11033331 w 13261896"/>
              <a:gd name="connsiteY8316" fmla="*/ 1019080 h 5790485"/>
              <a:gd name="connsiteX8317" fmla="*/ 11004756 w 13261896"/>
              <a:gd name="connsiteY8317" fmla="*/ 919067 h 5790485"/>
              <a:gd name="connsiteX8318" fmla="*/ 11299983 w 13261896"/>
              <a:gd name="connsiteY8318" fmla="*/ 752380 h 5790485"/>
              <a:gd name="connsiteX8319" fmla="*/ 11304746 w 13261896"/>
              <a:gd name="connsiteY8319" fmla="*/ 733330 h 5790485"/>
              <a:gd name="connsiteX8320" fmla="*/ 11319033 w 13261896"/>
              <a:gd name="connsiteY8320" fmla="*/ 642890 h 5790485"/>
              <a:gd name="connsiteX8321" fmla="*/ 11299983 w 13261896"/>
              <a:gd name="connsiteY8321" fmla="*/ 595265 h 5790485"/>
              <a:gd name="connsiteX8322" fmla="*/ 11299983 w 13261896"/>
              <a:gd name="connsiteY8322" fmla="*/ 490490 h 5790485"/>
              <a:gd name="connsiteX8323" fmla="*/ 11280933 w 13261896"/>
              <a:gd name="connsiteY8323" fmla="*/ 423815 h 5790485"/>
              <a:gd name="connsiteX8324" fmla="*/ 11323796 w 13261896"/>
              <a:gd name="connsiteY8324" fmla="*/ 319088 h 5790485"/>
              <a:gd name="connsiteX8325" fmla="*/ 11271408 w 13261896"/>
              <a:gd name="connsiteY8325" fmla="*/ 214313 h 5790485"/>
              <a:gd name="connsiteX8326" fmla="*/ 11280933 w 13261896"/>
              <a:gd name="connsiteY8326" fmla="*/ 190500 h 5790485"/>
              <a:gd name="connsiteX8327" fmla="*/ 11214259 w 13261896"/>
              <a:gd name="connsiteY8327" fmla="*/ 104775 h 5790485"/>
              <a:gd name="connsiteX8328" fmla="*/ 11309508 w 13261896"/>
              <a:gd name="connsiteY8328" fmla="*/ 80963 h 5790485"/>
              <a:gd name="connsiteX8329" fmla="*/ 11499961 w 13261896"/>
              <a:gd name="connsiteY8329" fmla="*/ 0 h 5790485"/>
              <a:gd name="connsiteX8330" fmla="*/ 11504723 w 13261896"/>
              <a:gd name="connsiteY8330" fmla="*/ 0 h 5790485"/>
              <a:gd name="connsiteX8331" fmla="*/ 11528536 w 13261896"/>
              <a:gd name="connsiteY8331" fmla="*/ 23813 h 5790485"/>
              <a:gd name="connsiteX8332" fmla="*/ 11580923 w 13261896"/>
              <a:gd name="connsiteY8332" fmla="*/ 52388 h 5790485"/>
              <a:gd name="connsiteX8333" fmla="*/ 11604736 w 13261896"/>
              <a:gd name="connsiteY8333" fmla="*/ 33338 h 5790485"/>
              <a:gd name="connsiteX8334" fmla="*/ 11619023 w 13261896"/>
              <a:gd name="connsiteY8334" fmla="*/ 52388 h 5790485"/>
              <a:gd name="connsiteX8335" fmla="*/ 11604736 w 13261896"/>
              <a:gd name="connsiteY8335" fmla="*/ 85725 h 5790485"/>
              <a:gd name="connsiteX8336" fmla="*/ 11704748 w 13261896"/>
              <a:gd name="connsiteY8336" fmla="*/ 247650 h 5790485"/>
              <a:gd name="connsiteX8337" fmla="*/ 11761898 w 13261896"/>
              <a:gd name="connsiteY8337" fmla="*/ 404765 h 5790485"/>
              <a:gd name="connsiteX8338" fmla="*/ 11776186 w 13261896"/>
              <a:gd name="connsiteY8338" fmla="*/ 438102 h 5790485"/>
              <a:gd name="connsiteX8339" fmla="*/ 11780948 w 13261896"/>
              <a:gd name="connsiteY8339" fmla="*/ 471440 h 5790485"/>
              <a:gd name="connsiteX8340" fmla="*/ 11804761 w 13261896"/>
              <a:gd name="connsiteY8340" fmla="*/ 500015 h 5790485"/>
              <a:gd name="connsiteX8341" fmla="*/ 11819048 w 13261896"/>
              <a:gd name="connsiteY8341" fmla="*/ 571452 h 5790485"/>
              <a:gd name="connsiteX8342" fmla="*/ 11847623 w 13261896"/>
              <a:gd name="connsiteY8342" fmla="*/ 623840 h 5790485"/>
              <a:gd name="connsiteX8343" fmla="*/ 11852386 w 13261896"/>
              <a:gd name="connsiteY8343" fmla="*/ 700040 h 5790485"/>
              <a:gd name="connsiteX8344" fmla="*/ 11876150 w 13261896"/>
              <a:gd name="connsiteY8344" fmla="*/ 776192 h 5790485"/>
              <a:gd name="connsiteX8345" fmla="*/ 12080938 w 13261896"/>
              <a:gd name="connsiteY8345" fmla="*/ 923830 h 5790485"/>
              <a:gd name="connsiteX8346" fmla="*/ 11990450 w 13261896"/>
              <a:gd name="connsiteY8346" fmla="*/ 1100042 h 5790485"/>
              <a:gd name="connsiteX8347" fmla="*/ 12052363 w 13261896"/>
              <a:gd name="connsiteY8347" fmla="*/ 1185720 h 5790485"/>
              <a:gd name="connsiteX8348" fmla="*/ 12085700 w 13261896"/>
              <a:gd name="connsiteY8348" fmla="*/ 1280970 h 5790485"/>
              <a:gd name="connsiteX8349" fmla="*/ 12080938 w 13261896"/>
              <a:gd name="connsiteY8349" fmla="*/ 1300020 h 5790485"/>
              <a:gd name="connsiteX8350" fmla="*/ 11928538 w 13261896"/>
              <a:gd name="connsiteY8350" fmla="*/ 1400032 h 5790485"/>
              <a:gd name="connsiteX8351" fmla="*/ 11923775 w 13261896"/>
              <a:gd name="connsiteY8351" fmla="*/ 1457182 h 5790485"/>
              <a:gd name="connsiteX8352" fmla="*/ 11938063 w 13261896"/>
              <a:gd name="connsiteY8352" fmla="*/ 1514285 h 5790485"/>
              <a:gd name="connsiteX8353" fmla="*/ 11985688 w 13261896"/>
              <a:gd name="connsiteY8353" fmla="*/ 1499997 h 5790485"/>
              <a:gd name="connsiteX8354" fmla="*/ 12071413 w 13261896"/>
              <a:gd name="connsiteY8354" fmla="*/ 1528572 h 5790485"/>
              <a:gd name="connsiteX8355" fmla="*/ 12152375 w 13261896"/>
              <a:gd name="connsiteY8355" fmla="*/ 1423845 h 5790485"/>
              <a:gd name="connsiteX8356" fmla="*/ 12185713 w 13261896"/>
              <a:gd name="connsiteY8356" fmla="*/ 1433370 h 5790485"/>
              <a:gd name="connsiteX8357" fmla="*/ 12228575 w 13261896"/>
              <a:gd name="connsiteY8357" fmla="*/ 1357170 h 5790485"/>
              <a:gd name="connsiteX8358" fmla="*/ 12295204 w 13261896"/>
              <a:gd name="connsiteY8358" fmla="*/ 1266682 h 5790485"/>
              <a:gd name="connsiteX8359" fmla="*/ 12552379 w 13261896"/>
              <a:gd name="connsiteY8359" fmla="*/ 1038130 h 5790485"/>
              <a:gd name="connsiteX8360" fmla="*/ 12533329 w 13261896"/>
              <a:gd name="connsiteY8360" fmla="*/ 980980 h 5790485"/>
              <a:gd name="connsiteX8361" fmla="*/ 12595241 w 13261896"/>
              <a:gd name="connsiteY8361" fmla="*/ 942880 h 5790485"/>
              <a:gd name="connsiteX8362" fmla="*/ 12714256 w 13261896"/>
              <a:gd name="connsiteY8362" fmla="*/ 1080992 h 5790485"/>
              <a:gd name="connsiteX8363" fmla="*/ 12519041 w 13261896"/>
              <a:gd name="connsiteY8363" fmla="*/ 1438132 h 5790485"/>
              <a:gd name="connsiteX8364" fmla="*/ 12542854 w 13261896"/>
              <a:gd name="connsiteY8364" fmla="*/ 1490472 h 5790485"/>
              <a:gd name="connsiteX8365" fmla="*/ 12495229 w 13261896"/>
              <a:gd name="connsiteY8365" fmla="*/ 1576197 h 5790485"/>
              <a:gd name="connsiteX8366" fmla="*/ 12480941 w 13261896"/>
              <a:gd name="connsiteY8366" fmla="*/ 1609535 h 5790485"/>
              <a:gd name="connsiteX8367" fmla="*/ 12423791 w 13261896"/>
              <a:gd name="connsiteY8367" fmla="*/ 1647635 h 5790485"/>
              <a:gd name="connsiteX8368" fmla="*/ 12204763 w 13261896"/>
              <a:gd name="connsiteY8368" fmla="*/ 2019062 h 5790485"/>
              <a:gd name="connsiteX8369" fmla="*/ 12180950 w 13261896"/>
              <a:gd name="connsiteY8369" fmla="*/ 2042874 h 5790485"/>
              <a:gd name="connsiteX8370" fmla="*/ 12119038 w 13261896"/>
              <a:gd name="connsiteY8370" fmla="*/ 2080974 h 5790485"/>
              <a:gd name="connsiteX8371" fmla="*/ 11995213 w 13261896"/>
              <a:gd name="connsiteY8371" fmla="*/ 2161937 h 5790485"/>
              <a:gd name="connsiteX8372" fmla="*/ 11942825 w 13261896"/>
              <a:gd name="connsiteY8372" fmla="*/ 2185749 h 5790485"/>
              <a:gd name="connsiteX8373" fmla="*/ 11899963 w 13261896"/>
              <a:gd name="connsiteY8373" fmla="*/ 2190512 h 5790485"/>
              <a:gd name="connsiteX8374" fmla="*/ 11895200 w 13261896"/>
              <a:gd name="connsiteY8374" fmla="*/ 2480977 h 5790485"/>
              <a:gd name="connsiteX8375" fmla="*/ 11880913 w 13261896"/>
              <a:gd name="connsiteY8375" fmla="*/ 2719054 h 5790485"/>
              <a:gd name="connsiteX8376" fmla="*/ 11895200 w 13261896"/>
              <a:gd name="connsiteY8376" fmla="*/ 3185732 h 5790485"/>
              <a:gd name="connsiteX8377" fmla="*/ 11914250 w 13261896"/>
              <a:gd name="connsiteY8377" fmla="*/ 3423809 h 5790485"/>
              <a:gd name="connsiteX8378" fmla="*/ 11914250 w 13261896"/>
              <a:gd name="connsiteY8378" fmla="*/ 4090511 h 5790485"/>
              <a:gd name="connsiteX8379" fmla="*/ 11976163 w 13261896"/>
              <a:gd name="connsiteY8379" fmla="*/ 4047649 h 5790485"/>
              <a:gd name="connsiteX8380" fmla="*/ 11961875 w 13261896"/>
              <a:gd name="connsiteY8380" fmla="*/ 4033361 h 5790485"/>
              <a:gd name="connsiteX8381" fmla="*/ 12028550 w 13261896"/>
              <a:gd name="connsiteY8381" fmla="*/ 4019074 h 5790485"/>
              <a:gd name="connsiteX8382" fmla="*/ 12123800 w 13261896"/>
              <a:gd name="connsiteY8382" fmla="*/ 4038124 h 5790485"/>
              <a:gd name="connsiteX8383" fmla="*/ 12195238 w 13261896"/>
              <a:gd name="connsiteY8383" fmla="*/ 4000024 h 5790485"/>
              <a:gd name="connsiteX8384" fmla="*/ 12271391 w 13261896"/>
              <a:gd name="connsiteY8384" fmla="*/ 4085749 h 5790485"/>
              <a:gd name="connsiteX8385" fmla="*/ 12261866 w 13261896"/>
              <a:gd name="connsiteY8385" fmla="*/ 4119086 h 5790485"/>
              <a:gd name="connsiteX8386" fmla="*/ 12295204 w 13261896"/>
              <a:gd name="connsiteY8386" fmla="*/ 4152424 h 5790485"/>
              <a:gd name="connsiteX8387" fmla="*/ 12352354 w 13261896"/>
              <a:gd name="connsiteY8387" fmla="*/ 4109561 h 5790485"/>
              <a:gd name="connsiteX8388" fmla="*/ 12366641 w 13261896"/>
              <a:gd name="connsiteY8388" fmla="*/ 4085749 h 5790485"/>
              <a:gd name="connsiteX8389" fmla="*/ 12399979 w 13261896"/>
              <a:gd name="connsiteY8389" fmla="*/ 4076224 h 5790485"/>
              <a:gd name="connsiteX8390" fmla="*/ 12433316 w 13261896"/>
              <a:gd name="connsiteY8390" fmla="*/ 4090511 h 5790485"/>
              <a:gd name="connsiteX8391" fmla="*/ 12476179 w 13261896"/>
              <a:gd name="connsiteY8391" fmla="*/ 4076224 h 5790485"/>
              <a:gd name="connsiteX8392" fmla="*/ 12590479 w 13261896"/>
              <a:gd name="connsiteY8392" fmla="*/ 4166664 h 5790485"/>
              <a:gd name="connsiteX8393" fmla="*/ 12647581 w 13261896"/>
              <a:gd name="connsiteY8393" fmla="*/ 4100036 h 5790485"/>
              <a:gd name="connsiteX8394" fmla="*/ 12690444 w 13261896"/>
              <a:gd name="connsiteY8394" fmla="*/ 4133374 h 5790485"/>
              <a:gd name="connsiteX8395" fmla="*/ 12695206 w 13261896"/>
              <a:gd name="connsiteY8395" fmla="*/ 4100036 h 5790485"/>
              <a:gd name="connsiteX8396" fmla="*/ 12719019 w 13261896"/>
              <a:gd name="connsiteY8396" fmla="*/ 4100036 h 5790485"/>
              <a:gd name="connsiteX8397" fmla="*/ 12752356 w 13261896"/>
              <a:gd name="connsiteY8397" fmla="*/ 4138136 h 5790485"/>
              <a:gd name="connsiteX8398" fmla="*/ 12776169 w 13261896"/>
              <a:gd name="connsiteY8398" fmla="*/ 4133374 h 5790485"/>
              <a:gd name="connsiteX8399" fmla="*/ 12804744 w 13261896"/>
              <a:gd name="connsiteY8399" fmla="*/ 4071461 h 5790485"/>
              <a:gd name="connsiteX8400" fmla="*/ 12680919 w 13261896"/>
              <a:gd name="connsiteY8400" fmla="*/ 3947636 h 5790485"/>
              <a:gd name="connsiteX8401" fmla="*/ 12671394 w 13261896"/>
              <a:gd name="connsiteY8401" fmla="*/ 3909536 h 5790485"/>
              <a:gd name="connsiteX8402" fmla="*/ 12699969 w 13261896"/>
              <a:gd name="connsiteY8402" fmla="*/ 3909536 h 5790485"/>
              <a:gd name="connsiteX8403" fmla="*/ 12704731 w 13261896"/>
              <a:gd name="connsiteY8403" fmla="*/ 3885724 h 5790485"/>
              <a:gd name="connsiteX8404" fmla="*/ 12671394 w 13261896"/>
              <a:gd name="connsiteY8404" fmla="*/ 3814286 h 5790485"/>
              <a:gd name="connsiteX8405" fmla="*/ 12690444 w 13261896"/>
              <a:gd name="connsiteY8405" fmla="*/ 3780949 h 5790485"/>
              <a:gd name="connsiteX8406" fmla="*/ 12680919 w 13261896"/>
              <a:gd name="connsiteY8406" fmla="*/ 3809524 h 5790485"/>
              <a:gd name="connsiteX8407" fmla="*/ 12771406 w 13261896"/>
              <a:gd name="connsiteY8407" fmla="*/ 3880961 h 5790485"/>
              <a:gd name="connsiteX8408" fmla="*/ 12776169 w 13261896"/>
              <a:gd name="connsiteY8408" fmla="*/ 3871436 h 5790485"/>
              <a:gd name="connsiteX8409" fmla="*/ 12699969 w 13261896"/>
              <a:gd name="connsiteY8409" fmla="*/ 3761947 h 5790485"/>
              <a:gd name="connsiteX8410" fmla="*/ 12652344 w 13261896"/>
              <a:gd name="connsiteY8410" fmla="*/ 3785711 h 5790485"/>
              <a:gd name="connsiteX8411" fmla="*/ 12623816 w 13261896"/>
              <a:gd name="connsiteY8411" fmla="*/ 3776186 h 5790485"/>
              <a:gd name="connsiteX8412" fmla="*/ 12538091 w 13261896"/>
              <a:gd name="connsiteY8412" fmla="*/ 3795236 h 5790485"/>
              <a:gd name="connsiteX8413" fmla="*/ 12461891 w 13261896"/>
              <a:gd name="connsiteY8413" fmla="*/ 3799999 h 5790485"/>
              <a:gd name="connsiteX8414" fmla="*/ 12361879 w 13261896"/>
              <a:gd name="connsiteY8414" fmla="*/ 3842861 h 5790485"/>
              <a:gd name="connsiteX8415" fmla="*/ 12304729 w 13261896"/>
              <a:gd name="connsiteY8415" fmla="*/ 3828574 h 5790485"/>
              <a:gd name="connsiteX8416" fmla="*/ 12338066 w 13261896"/>
              <a:gd name="connsiteY8416" fmla="*/ 3795236 h 5790485"/>
              <a:gd name="connsiteX8417" fmla="*/ 12252341 w 13261896"/>
              <a:gd name="connsiteY8417" fmla="*/ 3790474 h 5790485"/>
              <a:gd name="connsiteX8418" fmla="*/ 12200000 w 13261896"/>
              <a:gd name="connsiteY8418" fmla="*/ 3780949 h 5790485"/>
              <a:gd name="connsiteX8419" fmla="*/ 12142850 w 13261896"/>
              <a:gd name="connsiteY8419" fmla="*/ 3804761 h 5790485"/>
              <a:gd name="connsiteX8420" fmla="*/ 12019025 w 13261896"/>
              <a:gd name="connsiteY8420" fmla="*/ 3814286 h 5790485"/>
              <a:gd name="connsiteX8421" fmla="*/ 11966638 w 13261896"/>
              <a:gd name="connsiteY8421" fmla="*/ 3799999 h 5790485"/>
              <a:gd name="connsiteX8422" fmla="*/ 12009500 w 13261896"/>
              <a:gd name="connsiteY8422" fmla="*/ 3809524 h 5790485"/>
              <a:gd name="connsiteX8423" fmla="*/ 12123800 w 13261896"/>
              <a:gd name="connsiteY8423" fmla="*/ 3766709 h 5790485"/>
              <a:gd name="connsiteX8424" fmla="*/ 12171425 w 13261896"/>
              <a:gd name="connsiteY8424" fmla="*/ 3776186 h 5790485"/>
              <a:gd name="connsiteX8425" fmla="*/ 12247579 w 13261896"/>
              <a:gd name="connsiteY8425" fmla="*/ 3757184 h 5790485"/>
              <a:gd name="connsiteX8426" fmla="*/ 12352354 w 13261896"/>
              <a:gd name="connsiteY8426" fmla="*/ 3785711 h 5790485"/>
              <a:gd name="connsiteX8427" fmla="*/ 12466654 w 13261896"/>
              <a:gd name="connsiteY8427" fmla="*/ 3757184 h 5790485"/>
              <a:gd name="connsiteX8428" fmla="*/ 12533329 w 13261896"/>
              <a:gd name="connsiteY8428" fmla="*/ 3766709 h 5790485"/>
              <a:gd name="connsiteX8429" fmla="*/ 12542854 w 13261896"/>
              <a:gd name="connsiteY8429" fmla="*/ 3761947 h 5790485"/>
              <a:gd name="connsiteX8430" fmla="*/ 12409504 w 13261896"/>
              <a:gd name="connsiteY8430" fmla="*/ 3685747 h 5790485"/>
              <a:gd name="connsiteX8431" fmla="*/ 12447604 w 13261896"/>
              <a:gd name="connsiteY8431" fmla="*/ 3704797 h 5790485"/>
              <a:gd name="connsiteX8432" fmla="*/ 12523804 w 13261896"/>
              <a:gd name="connsiteY8432" fmla="*/ 3695272 h 5790485"/>
              <a:gd name="connsiteX8433" fmla="*/ 12495229 w 13261896"/>
              <a:gd name="connsiteY8433" fmla="*/ 3661934 h 5790485"/>
              <a:gd name="connsiteX8434" fmla="*/ 12495229 w 13261896"/>
              <a:gd name="connsiteY8434" fmla="*/ 3638122 h 5790485"/>
              <a:gd name="connsiteX8435" fmla="*/ 12485704 w 13261896"/>
              <a:gd name="connsiteY8435" fmla="*/ 3628597 h 5790485"/>
              <a:gd name="connsiteX8436" fmla="*/ 12447604 w 13261896"/>
              <a:gd name="connsiteY8436" fmla="*/ 3638122 h 5790485"/>
              <a:gd name="connsiteX8437" fmla="*/ 12328541 w 13261896"/>
              <a:gd name="connsiteY8437" fmla="*/ 3542872 h 5790485"/>
              <a:gd name="connsiteX8438" fmla="*/ 12333304 w 13261896"/>
              <a:gd name="connsiteY8438" fmla="*/ 3495247 h 5790485"/>
              <a:gd name="connsiteX8439" fmla="*/ 12309491 w 13261896"/>
              <a:gd name="connsiteY8439" fmla="*/ 3476197 h 5790485"/>
              <a:gd name="connsiteX8440" fmla="*/ 12304729 w 13261896"/>
              <a:gd name="connsiteY8440" fmla="*/ 3447622 h 5790485"/>
              <a:gd name="connsiteX8441" fmla="*/ 12338066 w 13261896"/>
              <a:gd name="connsiteY8441" fmla="*/ 3390519 h 5790485"/>
              <a:gd name="connsiteX8442" fmla="*/ 12319016 w 13261896"/>
              <a:gd name="connsiteY8442" fmla="*/ 3433334 h 5790485"/>
              <a:gd name="connsiteX8443" fmla="*/ 12328541 w 13261896"/>
              <a:gd name="connsiteY8443" fmla="*/ 3461909 h 5790485"/>
              <a:gd name="connsiteX8444" fmla="*/ 12338066 w 13261896"/>
              <a:gd name="connsiteY8444" fmla="*/ 3466672 h 5790485"/>
              <a:gd name="connsiteX8445" fmla="*/ 12338066 w 13261896"/>
              <a:gd name="connsiteY8445" fmla="*/ 3457147 h 5790485"/>
              <a:gd name="connsiteX8446" fmla="*/ 12352354 w 13261896"/>
              <a:gd name="connsiteY8446" fmla="*/ 3433334 h 5790485"/>
              <a:gd name="connsiteX8447" fmla="*/ 12371404 w 13261896"/>
              <a:gd name="connsiteY8447" fmla="*/ 3433334 h 5790485"/>
              <a:gd name="connsiteX8448" fmla="*/ 12342829 w 13261896"/>
              <a:gd name="connsiteY8448" fmla="*/ 3447622 h 5790485"/>
              <a:gd name="connsiteX8449" fmla="*/ 12342829 w 13261896"/>
              <a:gd name="connsiteY8449" fmla="*/ 3476197 h 5790485"/>
              <a:gd name="connsiteX8450" fmla="*/ 12352354 w 13261896"/>
              <a:gd name="connsiteY8450" fmla="*/ 3480959 h 5790485"/>
              <a:gd name="connsiteX8451" fmla="*/ 12438079 w 13261896"/>
              <a:gd name="connsiteY8451" fmla="*/ 3466672 h 5790485"/>
              <a:gd name="connsiteX8452" fmla="*/ 12566666 w 13261896"/>
              <a:gd name="connsiteY8452" fmla="*/ 3538109 h 5790485"/>
              <a:gd name="connsiteX8453" fmla="*/ 12604766 w 13261896"/>
              <a:gd name="connsiteY8453" fmla="*/ 3504772 h 5790485"/>
              <a:gd name="connsiteX8454" fmla="*/ 12561904 w 13261896"/>
              <a:gd name="connsiteY8454" fmla="*/ 3404759 h 5790485"/>
              <a:gd name="connsiteX8455" fmla="*/ 12571429 w 13261896"/>
              <a:gd name="connsiteY8455" fmla="*/ 3371469 h 5790485"/>
              <a:gd name="connsiteX8456" fmla="*/ 12557141 w 13261896"/>
              <a:gd name="connsiteY8456" fmla="*/ 3347657 h 5790485"/>
              <a:gd name="connsiteX8457" fmla="*/ 12580954 w 13261896"/>
              <a:gd name="connsiteY8457" fmla="*/ 3409522 h 5790485"/>
              <a:gd name="connsiteX8458" fmla="*/ 12676156 w 13261896"/>
              <a:gd name="connsiteY8458" fmla="*/ 3480959 h 5790485"/>
              <a:gd name="connsiteX8459" fmla="*/ 12695206 w 13261896"/>
              <a:gd name="connsiteY8459" fmla="*/ 3485722 h 5790485"/>
              <a:gd name="connsiteX8460" fmla="*/ 12785694 w 13261896"/>
              <a:gd name="connsiteY8460" fmla="*/ 3447622 h 5790485"/>
              <a:gd name="connsiteX8461" fmla="*/ 12704731 w 13261896"/>
              <a:gd name="connsiteY8461" fmla="*/ 3533347 h 5790485"/>
              <a:gd name="connsiteX8462" fmla="*/ 12728544 w 13261896"/>
              <a:gd name="connsiteY8462" fmla="*/ 3580972 h 5790485"/>
              <a:gd name="connsiteX8463" fmla="*/ 12719019 w 13261896"/>
              <a:gd name="connsiteY8463" fmla="*/ 3614309 h 5790485"/>
              <a:gd name="connsiteX8464" fmla="*/ 12738069 w 13261896"/>
              <a:gd name="connsiteY8464" fmla="*/ 3661934 h 5790485"/>
              <a:gd name="connsiteX8465" fmla="*/ 12742831 w 13261896"/>
              <a:gd name="connsiteY8465" fmla="*/ 3714322 h 5790485"/>
              <a:gd name="connsiteX8466" fmla="*/ 12761881 w 13261896"/>
              <a:gd name="connsiteY8466" fmla="*/ 3752422 h 5790485"/>
              <a:gd name="connsiteX8467" fmla="*/ 12795219 w 13261896"/>
              <a:gd name="connsiteY8467" fmla="*/ 3833336 h 5790485"/>
              <a:gd name="connsiteX8468" fmla="*/ 12799981 w 13261896"/>
              <a:gd name="connsiteY8468" fmla="*/ 3880961 h 5790485"/>
              <a:gd name="connsiteX8469" fmla="*/ 12838081 w 13261896"/>
              <a:gd name="connsiteY8469" fmla="*/ 3919061 h 5790485"/>
              <a:gd name="connsiteX8470" fmla="*/ 12866656 w 13261896"/>
              <a:gd name="connsiteY8470" fmla="*/ 3985736 h 5790485"/>
              <a:gd name="connsiteX8471" fmla="*/ 12861894 w 13261896"/>
              <a:gd name="connsiteY8471" fmla="*/ 4028599 h 5790485"/>
              <a:gd name="connsiteX8472" fmla="*/ 12928569 w 13261896"/>
              <a:gd name="connsiteY8472" fmla="*/ 3961924 h 5790485"/>
              <a:gd name="connsiteX8473" fmla="*/ 12942856 w 13261896"/>
              <a:gd name="connsiteY8473" fmla="*/ 4028599 h 5790485"/>
              <a:gd name="connsiteX8474" fmla="*/ 12847606 w 13261896"/>
              <a:gd name="connsiteY8474" fmla="*/ 4152424 h 5790485"/>
              <a:gd name="connsiteX8475" fmla="*/ 12814269 w 13261896"/>
              <a:gd name="connsiteY8475" fmla="*/ 4152424 h 5790485"/>
              <a:gd name="connsiteX8476" fmla="*/ 12809506 w 13261896"/>
              <a:gd name="connsiteY8476" fmla="*/ 4161901 h 5790485"/>
              <a:gd name="connsiteX8477" fmla="*/ 12819031 w 13261896"/>
              <a:gd name="connsiteY8477" fmla="*/ 4180951 h 5790485"/>
              <a:gd name="connsiteX8478" fmla="*/ 12823794 w 13261896"/>
              <a:gd name="connsiteY8478" fmla="*/ 4242864 h 5790485"/>
              <a:gd name="connsiteX8479" fmla="*/ 12852369 w 13261896"/>
              <a:gd name="connsiteY8479" fmla="*/ 4266676 h 5790485"/>
              <a:gd name="connsiteX8480" fmla="*/ 12857131 w 13261896"/>
              <a:gd name="connsiteY8480" fmla="*/ 4271439 h 5790485"/>
              <a:gd name="connsiteX8481" fmla="*/ 12876181 w 13261896"/>
              <a:gd name="connsiteY8481" fmla="*/ 4261914 h 5790485"/>
              <a:gd name="connsiteX8482" fmla="*/ 12904756 w 13261896"/>
              <a:gd name="connsiteY8482" fmla="*/ 4271439 h 5790485"/>
              <a:gd name="connsiteX8483" fmla="*/ 13019009 w 13261896"/>
              <a:gd name="connsiteY8483" fmla="*/ 4176189 h 5790485"/>
              <a:gd name="connsiteX8484" fmla="*/ 13061871 w 13261896"/>
              <a:gd name="connsiteY8484" fmla="*/ 4176189 h 5790485"/>
              <a:gd name="connsiteX8485" fmla="*/ 13114259 w 13261896"/>
              <a:gd name="connsiteY8485" fmla="*/ 4166664 h 5790485"/>
              <a:gd name="connsiteX8486" fmla="*/ 13123784 w 13261896"/>
              <a:gd name="connsiteY8486" fmla="*/ 4176189 h 5790485"/>
              <a:gd name="connsiteX8487" fmla="*/ 13247609 w 13261896"/>
              <a:gd name="connsiteY8487" fmla="*/ 4161901 h 5790485"/>
              <a:gd name="connsiteX8488" fmla="*/ 13209509 w 13261896"/>
              <a:gd name="connsiteY8488" fmla="*/ 4204764 h 5790485"/>
              <a:gd name="connsiteX8489" fmla="*/ 13238084 w 13261896"/>
              <a:gd name="connsiteY8489" fmla="*/ 4228576 h 5790485"/>
              <a:gd name="connsiteX8490" fmla="*/ 13042821 w 13261896"/>
              <a:gd name="connsiteY8490" fmla="*/ 4304776 h 5790485"/>
              <a:gd name="connsiteX8491" fmla="*/ 13033296 w 13261896"/>
              <a:gd name="connsiteY8491" fmla="*/ 4314301 h 5790485"/>
              <a:gd name="connsiteX8492" fmla="*/ 13123784 w 13261896"/>
              <a:gd name="connsiteY8492" fmla="*/ 4338114 h 5790485"/>
              <a:gd name="connsiteX8493" fmla="*/ 13199984 w 13261896"/>
              <a:gd name="connsiteY8493" fmla="*/ 4419076 h 5790485"/>
              <a:gd name="connsiteX8494" fmla="*/ 13190459 w 13261896"/>
              <a:gd name="connsiteY8494" fmla="*/ 4423839 h 5790485"/>
              <a:gd name="connsiteX8495" fmla="*/ 13228559 w 13261896"/>
              <a:gd name="connsiteY8495" fmla="*/ 4480989 h 5790485"/>
              <a:gd name="connsiteX8496" fmla="*/ 13261896 w 13261896"/>
              <a:gd name="connsiteY8496" fmla="*/ 4500039 h 5790485"/>
              <a:gd name="connsiteX8497" fmla="*/ 13238084 w 13261896"/>
              <a:gd name="connsiteY8497" fmla="*/ 4490514 h 5790485"/>
              <a:gd name="connsiteX8498" fmla="*/ 13114259 w 13261896"/>
              <a:gd name="connsiteY8498" fmla="*/ 4500039 h 5790485"/>
              <a:gd name="connsiteX8499" fmla="*/ 13123784 w 13261896"/>
              <a:gd name="connsiteY8499" fmla="*/ 4514326 h 5790485"/>
              <a:gd name="connsiteX8500" fmla="*/ 13057109 w 13261896"/>
              <a:gd name="connsiteY8500" fmla="*/ 4514326 h 5790485"/>
              <a:gd name="connsiteX8501" fmla="*/ 12899994 w 13261896"/>
              <a:gd name="connsiteY8501" fmla="*/ 4428601 h 5790485"/>
              <a:gd name="connsiteX8502" fmla="*/ 12899994 w 13261896"/>
              <a:gd name="connsiteY8502" fmla="*/ 4442889 h 5790485"/>
              <a:gd name="connsiteX8503" fmla="*/ 12861894 w 13261896"/>
              <a:gd name="connsiteY8503" fmla="*/ 4476226 h 5790485"/>
              <a:gd name="connsiteX8504" fmla="*/ 12890469 w 13261896"/>
              <a:gd name="connsiteY8504" fmla="*/ 4504801 h 5790485"/>
              <a:gd name="connsiteX8505" fmla="*/ 12861894 w 13261896"/>
              <a:gd name="connsiteY8505" fmla="*/ 4523851 h 5790485"/>
              <a:gd name="connsiteX8506" fmla="*/ 12885706 w 13261896"/>
              <a:gd name="connsiteY8506" fmla="*/ 4566666 h 5790485"/>
              <a:gd name="connsiteX8507" fmla="*/ 12790456 w 13261896"/>
              <a:gd name="connsiteY8507" fmla="*/ 4619054 h 5790485"/>
              <a:gd name="connsiteX8508" fmla="*/ 12780931 w 13261896"/>
              <a:gd name="connsiteY8508" fmla="*/ 4661916 h 5790485"/>
              <a:gd name="connsiteX8509" fmla="*/ 12823794 w 13261896"/>
              <a:gd name="connsiteY8509" fmla="*/ 4657154 h 5790485"/>
              <a:gd name="connsiteX8510" fmla="*/ 12833319 w 13261896"/>
              <a:gd name="connsiteY8510" fmla="*/ 4676204 h 5790485"/>
              <a:gd name="connsiteX8511" fmla="*/ 12880944 w 13261896"/>
              <a:gd name="connsiteY8511" fmla="*/ 4690491 h 5790485"/>
              <a:gd name="connsiteX8512" fmla="*/ 12947619 w 13261896"/>
              <a:gd name="connsiteY8512" fmla="*/ 4690491 h 5790485"/>
              <a:gd name="connsiteX8513" fmla="*/ 13014246 w 13261896"/>
              <a:gd name="connsiteY8513" fmla="*/ 4709541 h 5790485"/>
              <a:gd name="connsiteX8514" fmla="*/ 13038059 w 13261896"/>
              <a:gd name="connsiteY8514" fmla="*/ 4704779 h 5790485"/>
              <a:gd name="connsiteX8515" fmla="*/ 12938094 w 13261896"/>
              <a:gd name="connsiteY8515" fmla="*/ 4709541 h 5790485"/>
              <a:gd name="connsiteX8516" fmla="*/ 12838081 w 13261896"/>
              <a:gd name="connsiteY8516" fmla="*/ 4733354 h 5790485"/>
              <a:gd name="connsiteX8517" fmla="*/ 12752356 w 13261896"/>
              <a:gd name="connsiteY8517" fmla="*/ 4776216 h 5790485"/>
              <a:gd name="connsiteX8518" fmla="*/ 12652344 w 13261896"/>
              <a:gd name="connsiteY8518" fmla="*/ 4809554 h 5790485"/>
              <a:gd name="connsiteX8519" fmla="*/ 12923806 w 13261896"/>
              <a:gd name="connsiteY8519" fmla="*/ 4933331 h 5790485"/>
              <a:gd name="connsiteX8520" fmla="*/ 12895231 w 13261896"/>
              <a:gd name="connsiteY8520" fmla="*/ 4923806 h 5790485"/>
              <a:gd name="connsiteX8521" fmla="*/ 12842844 w 13261896"/>
              <a:gd name="connsiteY8521" fmla="*/ 4938094 h 5790485"/>
              <a:gd name="connsiteX8522" fmla="*/ 12842844 w 13261896"/>
              <a:gd name="connsiteY8522" fmla="*/ 4947619 h 5790485"/>
              <a:gd name="connsiteX8523" fmla="*/ 12804744 w 13261896"/>
              <a:gd name="connsiteY8523" fmla="*/ 4952381 h 5790485"/>
              <a:gd name="connsiteX8524" fmla="*/ 12861894 w 13261896"/>
              <a:gd name="connsiteY8524" fmla="*/ 5033344 h 5790485"/>
              <a:gd name="connsiteX8525" fmla="*/ 12795219 w 13261896"/>
              <a:gd name="connsiteY8525" fmla="*/ 5042869 h 5790485"/>
              <a:gd name="connsiteX8526" fmla="*/ 12833319 w 13261896"/>
              <a:gd name="connsiteY8526" fmla="*/ 5152406 h 5790485"/>
              <a:gd name="connsiteX8527" fmla="*/ 12704731 w 13261896"/>
              <a:gd name="connsiteY8527" fmla="*/ 5123831 h 5790485"/>
              <a:gd name="connsiteX8528" fmla="*/ 12690444 w 13261896"/>
              <a:gd name="connsiteY8528" fmla="*/ 5152406 h 5790485"/>
              <a:gd name="connsiteX8529" fmla="*/ 12642819 w 13261896"/>
              <a:gd name="connsiteY8529" fmla="*/ 5214319 h 5790485"/>
              <a:gd name="connsiteX8530" fmla="*/ 12657106 w 13261896"/>
              <a:gd name="connsiteY8530" fmla="*/ 5219081 h 5790485"/>
              <a:gd name="connsiteX8531" fmla="*/ 12719019 w 13261896"/>
              <a:gd name="connsiteY8531" fmla="*/ 5204794 h 5790485"/>
              <a:gd name="connsiteX8532" fmla="*/ 12776169 w 13261896"/>
              <a:gd name="connsiteY8532" fmla="*/ 5219081 h 5790485"/>
              <a:gd name="connsiteX8533" fmla="*/ 12833319 w 13261896"/>
              <a:gd name="connsiteY8533" fmla="*/ 5219081 h 5790485"/>
              <a:gd name="connsiteX8534" fmla="*/ 12804744 w 13261896"/>
              <a:gd name="connsiteY8534" fmla="*/ 5233369 h 5790485"/>
              <a:gd name="connsiteX8535" fmla="*/ 12852369 w 13261896"/>
              <a:gd name="connsiteY8535" fmla="*/ 5290519 h 5790485"/>
              <a:gd name="connsiteX8536" fmla="*/ 12766644 w 13261896"/>
              <a:gd name="connsiteY8536" fmla="*/ 5309521 h 5790485"/>
              <a:gd name="connsiteX8537" fmla="*/ 12780931 w 13261896"/>
              <a:gd name="connsiteY8537" fmla="*/ 5328571 h 5790485"/>
              <a:gd name="connsiteX8538" fmla="*/ 12757119 w 13261896"/>
              <a:gd name="connsiteY8538" fmla="*/ 5338096 h 5790485"/>
              <a:gd name="connsiteX8539" fmla="*/ 12928569 w 13261896"/>
              <a:gd name="connsiteY8539" fmla="*/ 5504784 h 5790485"/>
              <a:gd name="connsiteX8540" fmla="*/ 12885706 w 13261896"/>
              <a:gd name="connsiteY8540" fmla="*/ 5533359 h 5790485"/>
              <a:gd name="connsiteX8541" fmla="*/ 12757119 w 13261896"/>
              <a:gd name="connsiteY8541" fmla="*/ 5433346 h 5790485"/>
              <a:gd name="connsiteX8542" fmla="*/ 12752356 w 13261896"/>
              <a:gd name="connsiteY8542" fmla="*/ 5442871 h 5790485"/>
              <a:gd name="connsiteX8543" fmla="*/ 12833319 w 13261896"/>
              <a:gd name="connsiteY8543" fmla="*/ 5561934 h 5790485"/>
              <a:gd name="connsiteX8544" fmla="*/ 12766644 w 13261896"/>
              <a:gd name="connsiteY8544" fmla="*/ 5571459 h 5790485"/>
              <a:gd name="connsiteX8545" fmla="*/ 12690444 w 13261896"/>
              <a:gd name="connsiteY8545" fmla="*/ 5438109 h 5790485"/>
              <a:gd name="connsiteX8546" fmla="*/ 12609529 w 13261896"/>
              <a:gd name="connsiteY8546" fmla="*/ 5395246 h 5790485"/>
              <a:gd name="connsiteX8547" fmla="*/ 12595241 w 13261896"/>
              <a:gd name="connsiteY8547" fmla="*/ 5395246 h 5790485"/>
              <a:gd name="connsiteX8548" fmla="*/ 12590479 w 13261896"/>
              <a:gd name="connsiteY8548" fmla="*/ 5423821 h 5790485"/>
              <a:gd name="connsiteX8549" fmla="*/ 12604766 w 13261896"/>
              <a:gd name="connsiteY8549" fmla="*/ 5485734 h 5790485"/>
              <a:gd name="connsiteX8550" fmla="*/ 12628531 w 13261896"/>
              <a:gd name="connsiteY8550" fmla="*/ 5509546 h 5790485"/>
              <a:gd name="connsiteX8551" fmla="*/ 12642819 w 13261896"/>
              <a:gd name="connsiteY8551" fmla="*/ 5542884 h 5790485"/>
              <a:gd name="connsiteX8552" fmla="*/ 12790456 w 13261896"/>
              <a:gd name="connsiteY8552" fmla="*/ 5652421 h 5790485"/>
              <a:gd name="connsiteX8553" fmla="*/ 12752356 w 13261896"/>
              <a:gd name="connsiteY8553" fmla="*/ 5690473 h 5790485"/>
              <a:gd name="connsiteX8554" fmla="*/ 12552379 w 13261896"/>
              <a:gd name="connsiteY8554" fmla="*/ 5557171 h 5790485"/>
              <a:gd name="connsiteX8555" fmla="*/ 12428554 w 13261896"/>
              <a:gd name="connsiteY8555" fmla="*/ 5500021 h 5790485"/>
              <a:gd name="connsiteX8556" fmla="*/ 12528566 w 13261896"/>
              <a:gd name="connsiteY8556" fmla="*/ 5566696 h 5790485"/>
              <a:gd name="connsiteX8557" fmla="*/ 12471416 w 13261896"/>
              <a:gd name="connsiteY8557" fmla="*/ 5557171 h 5790485"/>
              <a:gd name="connsiteX8558" fmla="*/ 12342829 w 13261896"/>
              <a:gd name="connsiteY8558" fmla="*/ 5576221 h 5790485"/>
              <a:gd name="connsiteX8559" fmla="*/ 12361879 w 13261896"/>
              <a:gd name="connsiteY8559" fmla="*/ 5590509 h 5790485"/>
              <a:gd name="connsiteX8560" fmla="*/ 12295204 w 13261896"/>
              <a:gd name="connsiteY8560" fmla="*/ 5600034 h 5790485"/>
              <a:gd name="connsiteX8561" fmla="*/ 12099988 w 13261896"/>
              <a:gd name="connsiteY8561" fmla="*/ 5500021 h 5790485"/>
              <a:gd name="connsiteX8562" fmla="*/ 12447604 w 13261896"/>
              <a:gd name="connsiteY8562" fmla="*/ 5523834 h 5790485"/>
              <a:gd name="connsiteX8563" fmla="*/ 12333304 w 13261896"/>
              <a:gd name="connsiteY8563" fmla="*/ 5490496 h 5790485"/>
              <a:gd name="connsiteX8564" fmla="*/ 12352354 w 13261896"/>
              <a:gd name="connsiteY8564" fmla="*/ 5471446 h 5790485"/>
              <a:gd name="connsiteX8565" fmla="*/ 12352354 w 13261896"/>
              <a:gd name="connsiteY8565" fmla="*/ 5452396 h 5790485"/>
              <a:gd name="connsiteX8566" fmla="*/ 12271391 w 13261896"/>
              <a:gd name="connsiteY8566" fmla="*/ 5452396 h 5790485"/>
              <a:gd name="connsiteX8567" fmla="*/ 12166663 w 13261896"/>
              <a:gd name="connsiteY8567" fmla="*/ 5471446 h 5790485"/>
              <a:gd name="connsiteX8568" fmla="*/ 12090463 w 13261896"/>
              <a:gd name="connsiteY8568" fmla="*/ 5495259 h 5790485"/>
              <a:gd name="connsiteX8569" fmla="*/ 12080938 w 13261896"/>
              <a:gd name="connsiteY8569" fmla="*/ 5485734 h 5790485"/>
              <a:gd name="connsiteX8570" fmla="*/ 12057125 w 13261896"/>
              <a:gd name="connsiteY8570" fmla="*/ 5500021 h 5790485"/>
              <a:gd name="connsiteX8571" fmla="*/ 12085700 w 13261896"/>
              <a:gd name="connsiteY8571" fmla="*/ 5533359 h 5790485"/>
              <a:gd name="connsiteX8572" fmla="*/ 11914250 w 13261896"/>
              <a:gd name="connsiteY8572" fmla="*/ 5590509 h 5790485"/>
              <a:gd name="connsiteX8573" fmla="*/ 11785711 w 13261896"/>
              <a:gd name="connsiteY8573" fmla="*/ 5628609 h 5790485"/>
              <a:gd name="connsiteX8574" fmla="*/ 11790473 w 13261896"/>
              <a:gd name="connsiteY8574" fmla="*/ 5642896 h 5790485"/>
              <a:gd name="connsiteX8575" fmla="*/ 11742848 w 13261896"/>
              <a:gd name="connsiteY8575" fmla="*/ 5623846 h 5790485"/>
              <a:gd name="connsiteX8576" fmla="*/ 11685698 w 13261896"/>
              <a:gd name="connsiteY8576" fmla="*/ 5695236 h 5790485"/>
              <a:gd name="connsiteX8577" fmla="*/ 11638073 w 13261896"/>
              <a:gd name="connsiteY8577" fmla="*/ 5657184 h 5790485"/>
              <a:gd name="connsiteX8578" fmla="*/ 11671411 w 13261896"/>
              <a:gd name="connsiteY8578" fmla="*/ 5685711 h 5790485"/>
              <a:gd name="connsiteX8579" fmla="*/ 11685698 w 13261896"/>
              <a:gd name="connsiteY8579" fmla="*/ 5680948 h 5790485"/>
              <a:gd name="connsiteX8580" fmla="*/ 11652361 w 13261896"/>
              <a:gd name="connsiteY8580" fmla="*/ 5538121 h 5790485"/>
              <a:gd name="connsiteX8581" fmla="*/ 11666648 w 13261896"/>
              <a:gd name="connsiteY8581" fmla="*/ 5476209 h 5790485"/>
              <a:gd name="connsiteX8582" fmla="*/ 11657123 w 13261896"/>
              <a:gd name="connsiteY8582" fmla="*/ 5471446 h 5790485"/>
              <a:gd name="connsiteX8583" fmla="*/ 11576161 w 13261896"/>
              <a:gd name="connsiteY8583" fmla="*/ 5623846 h 5790485"/>
              <a:gd name="connsiteX8584" fmla="*/ 11623786 w 13261896"/>
              <a:gd name="connsiteY8584" fmla="*/ 5680948 h 5790485"/>
              <a:gd name="connsiteX8585" fmla="*/ 11633311 w 13261896"/>
              <a:gd name="connsiteY8585" fmla="*/ 5671471 h 5790485"/>
              <a:gd name="connsiteX8586" fmla="*/ 11628548 w 13261896"/>
              <a:gd name="connsiteY8586" fmla="*/ 5685711 h 5790485"/>
              <a:gd name="connsiteX8587" fmla="*/ 11585686 w 13261896"/>
              <a:gd name="connsiteY8587" fmla="*/ 5638134 h 5790485"/>
              <a:gd name="connsiteX8588" fmla="*/ 11557111 w 13261896"/>
              <a:gd name="connsiteY8588" fmla="*/ 5652421 h 5790485"/>
              <a:gd name="connsiteX8589" fmla="*/ 11561873 w 13261896"/>
              <a:gd name="connsiteY8589" fmla="*/ 5633371 h 5790485"/>
              <a:gd name="connsiteX8590" fmla="*/ 11552348 w 13261896"/>
              <a:gd name="connsiteY8590" fmla="*/ 5580984 h 5790485"/>
              <a:gd name="connsiteX8591" fmla="*/ 11599973 w 13261896"/>
              <a:gd name="connsiteY8591" fmla="*/ 5490496 h 5790485"/>
              <a:gd name="connsiteX8592" fmla="*/ 11590448 w 13261896"/>
              <a:gd name="connsiteY8592" fmla="*/ 5485734 h 5790485"/>
              <a:gd name="connsiteX8593" fmla="*/ 11438096 w 13261896"/>
              <a:gd name="connsiteY8593" fmla="*/ 5647659 h 5790485"/>
              <a:gd name="connsiteX8594" fmla="*/ 11385708 w 13261896"/>
              <a:gd name="connsiteY8594" fmla="*/ 5566696 h 5790485"/>
              <a:gd name="connsiteX8595" fmla="*/ 11376183 w 13261896"/>
              <a:gd name="connsiteY8595" fmla="*/ 5561934 h 5790485"/>
              <a:gd name="connsiteX8596" fmla="*/ 11285696 w 13261896"/>
              <a:gd name="connsiteY8596" fmla="*/ 5604796 h 5790485"/>
              <a:gd name="connsiteX8597" fmla="*/ 11271408 w 13261896"/>
              <a:gd name="connsiteY8597" fmla="*/ 5604796 h 5790485"/>
              <a:gd name="connsiteX8598" fmla="*/ 11271408 w 13261896"/>
              <a:gd name="connsiteY8598" fmla="*/ 5585746 h 5790485"/>
              <a:gd name="connsiteX8599" fmla="*/ 11180921 w 13261896"/>
              <a:gd name="connsiteY8599" fmla="*/ 5585746 h 5790485"/>
              <a:gd name="connsiteX8600" fmla="*/ 11199971 w 13261896"/>
              <a:gd name="connsiteY8600" fmla="*/ 5561934 h 5790485"/>
              <a:gd name="connsiteX8601" fmla="*/ 11133296 w 13261896"/>
              <a:gd name="connsiteY8601" fmla="*/ 5552409 h 5790485"/>
              <a:gd name="connsiteX8602" fmla="*/ 11061906 w 13261896"/>
              <a:gd name="connsiteY8602" fmla="*/ 5514309 h 5790485"/>
              <a:gd name="connsiteX8603" fmla="*/ 10971419 w 13261896"/>
              <a:gd name="connsiteY8603" fmla="*/ 5538121 h 5790485"/>
              <a:gd name="connsiteX8604" fmla="*/ 10823781 w 13261896"/>
              <a:gd name="connsiteY8604" fmla="*/ 5509546 h 5790485"/>
              <a:gd name="connsiteX8605" fmla="*/ 10709529 w 13261896"/>
              <a:gd name="connsiteY8605" fmla="*/ 5552409 h 5790485"/>
              <a:gd name="connsiteX8606" fmla="*/ 10576179 w 13261896"/>
              <a:gd name="connsiteY8606" fmla="*/ 5523834 h 5790485"/>
              <a:gd name="connsiteX8607" fmla="*/ 10533317 w 13261896"/>
              <a:gd name="connsiteY8607" fmla="*/ 5619084 h 5790485"/>
              <a:gd name="connsiteX8608" fmla="*/ 10471404 w 13261896"/>
              <a:gd name="connsiteY8608" fmla="*/ 5699998 h 5790485"/>
              <a:gd name="connsiteX8609" fmla="*/ 10438067 w 13261896"/>
              <a:gd name="connsiteY8609" fmla="*/ 5566696 h 5790485"/>
              <a:gd name="connsiteX8610" fmla="*/ 10409492 w 13261896"/>
              <a:gd name="connsiteY8610" fmla="*/ 5576221 h 5790485"/>
              <a:gd name="connsiteX8611" fmla="*/ 10423779 w 13261896"/>
              <a:gd name="connsiteY8611" fmla="*/ 5523834 h 5790485"/>
              <a:gd name="connsiteX8612" fmla="*/ 10371392 w 13261896"/>
              <a:gd name="connsiteY8612" fmla="*/ 5476209 h 5790485"/>
              <a:gd name="connsiteX8613" fmla="*/ 10304764 w 13261896"/>
              <a:gd name="connsiteY8613" fmla="*/ 5471446 h 5790485"/>
              <a:gd name="connsiteX8614" fmla="*/ 10195227 w 13261896"/>
              <a:gd name="connsiteY8614" fmla="*/ 5428584 h 5790485"/>
              <a:gd name="connsiteX8615" fmla="*/ 10099977 w 13261896"/>
              <a:gd name="connsiteY8615" fmla="*/ 5485734 h 5790485"/>
              <a:gd name="connsiteX8616" fmla="*/ 10066639 w 13261896"/>
              <a:gd name="connsiteY8616" fmla="*/ 5504784 h 5790485"/>
              <a:gd name="connsiteX8617" fmla="*/ 9961864 w 13261896"/>
              <a:gd name="connsiteY8617" fmla="*/ 5676234 h 5790485"/>
              <a:gd name="connsiteX8618" fmla="*/ 9942861 w 13261896"/>
              <a:gd name="connsiteY8618" fmla="*/ 5614321 h 5790485"/>
              <a:gd name="connsiteX8619" fmla="*/ 9976152 w 13261896"/>
              <a:gd name="connsiteY8619" fmla="*/ 5542884 h 5790485"/>
              <a:gd name="connsiteX8620" fmla="*/ 10014252 w 13261896"/>
              <a:gd name="connsiteY8620" fmla="*/ 5509546 h 5790485"/>
              <a:gd name="connsiteX8621" fmla="*/ 9971389 w 13261896"/>
              <a:gd name="connsiteY8621" fmla="*/ 5500021 h 5790485"/>
              <a:gd name="connsiteX8622" fmla="*/ 9938099 w 13261896"/>
              <a:gd name="connsiteY8622" fmla="*/ 5509546 h 5790485"/>
              <a:gd name="connsiteX8623" fmla="*/ 9928574 w 13261896"/>
              <a:gd name="connsiteY8623" fmla="*/ 5504784 h 5790485"/>
              <a:gd name="connsiteX8624" fmla="*/ 9980914 w 13261896"/>
              <a:gd name="connsiteY8624" fmla="*/ 5466684 h 5790485"/>
              <a:gd name="connsiteX8625" fmla="*/ 9980914 w 13261896"/>
              <a:gd name="connsiteY8625" fmla="*/ 5457159 h 5790485"/>
              <a:gd name="connsiteX8626" fmla="*/ 10033302 w 13261896"/>
              <a:gd name="connsiteY8626" fmla="*/ 5419059 h 5790485"/>
              <a:gd name="connsiteX8627" fmla="*/ 10109502 w 13261896"/>
              <a:gd name="connsiteY8627" fmla="*/ 5414296 h 5790485"/>
              <a:gd name="connsiteX8628" fmla="*/ 10004727 w 13261896"/>
              <a:gd name="connsiteY8628" fmla="*/ 5304759 h 5790485"/>
              <a:gd name="connsiteX8629" fmla="*/ 9990439 w 13261896"/>
              <a:gd name="connsiteY8629" fmla="*/ 5338096 h 5790485"/>
              <a:gd name="connsiteX8630" fmla="*/ 10009489 w 13261896"/>
              <a:gd name="connsiteY8630" fmla="*/ 5400009 h 5790485"/>
              <a:gd name="connsiteX8631" fmla="*/ 9976152 w 13261896"/>
              <a:gd name="connsiteY8631" fmla="*/ 5438109 h 5790485"/>
              <a:gd name="connsiteX8632" fmla="*/ 9995202 w 13261896"/>
              <a:gd name="connsiteY8632" fmla="*/ 5409534 h 5790485"/>
              <a:gd name="connsiteX8633" fmla="*/ 9966627 w 13261896"/>
              <a:gd name="connsiteY8633" fmla="*/ 5371434 h 5790485"/>
              <a:gd name="connsiteX8634" fmla="*/ 9966627 w 13261896"/>
              <a:gd name="connsiteY8634" fmla="*/ 5342859 h 5790485"/>
              <a:gd name="connsiteX8635" fmla="*/ 9976152 w 13261896"/>
              <a:gd name="connsiteY8635" fmla="*/ 5285756 h 5790485"/>
              <a:gd name="connsiteX8636" fmla="*/ 9899999 w 13261896"/>
              <a:gd name="connsiteY8636" fmla="*/ 5261944 h 5790485"/>
              <a:gd name="connsiteX8637" fmla="*/ 9819036 w 13261896"/>
              <a:gd name="connsiteY8637" fmla="*/ 5152406 h 5790485"/>
              <a:gd name="connsiteX8638" fmla="*/ 9847611 w 13261896"/>
              <a:gd name="connsiteY8638" fmla="*/ 5119069 h 5790485"/>
              <a:gd name="connsiteX8639" fmla="*/ 9852374 w 13261896"/>
              <a:gd name="connsiteY8639" fmla="*/ 5095256 h 5790485"/>
              <a:gd name="connsiteX8640" fmla="*/ 9890474 w 13261896"/>
              <a:gd name="connsiteY8640" fmla="*/ 5042869 h 5790485"/>
              <a:gd name="connsiteX8641" fmla="*/ 9947624 w 13261896"/>
              <a:gd name="connsiteY8641" fmla="*/ 5038106 h 5790485"/>
              <a:gd name="connsiteX8642" fmla="*/ 9961864 w 13261896"/>
              <a:gd name="connsiteY8642" fmla="*/ 5028581 h 5790485"/>
              <a:gd name="connsiteX8643" fmla="*/ 10019014 w 13261896"/>
              <a:gd name="connsiteY8643" fmla="*/ 5023819 h 5790485"/>
              <a:gd name="connsiteX8644" fmla="*/ 10028539 w 13261896"/>
              <a:gd name="connsiteY8644" fmla="*/ 5038106 h 5790485"/>
              <a:gd name="connsiteX8645" fmla="*/ 10071402 w 13261896"/>
              <a:gd name="connsiteY8645" fmla="*/ 5171456 h 5790485"/>
              <a:gd name="connsiteX8646" fmla="*/ 10061877 w 13261896"/>
              <a:gd name="connsiteY8646" fmla="*/ 5233369 h 5790485"/>
              <a:gd name="connsiteX8647" fmla="*/ 10166652 w 13261896"/>
              <a:gd name="connsiteY8647" fmla="*/ 5242894 h 5790485"/>
              <a:gd name="connsiteX8648" fmla="*/ 10090452 w 13261896"/>
              <a:gd name="connsiteY8648" fmla="*/ 5257181 h 5790485"/>
              <a:gd name="connsiteX8649" fmla="*/ 10128552 w 13261896"/>
              <a:gd name="connsiteY8649" fmla="*/ 5276231 h 5790485"/>
              <a:gd name="connsiteX8650" fmla="*/ 10085689 w 13261896"/>
              <a:gd name="connsiteY8650" fmla="*/ 5285756 h 5790485"/>
              <a:gd name="connsiteX8651" fmla="*/ 10119027 w 13261896"/>
              <a:gd name="connsiteY8651" fmla="*/ 5314284 h 5790485"/>
              <a:gd name="connsiteX8652" fmla="*/ 10052352 w 13261896"/>
              <a:gd name="connsiteY8652" fmla="*/ 5299996 h 5790485"/>
              <a:gd name="connsiteX8653" fmla="*/ 10104739 w 13261896"/>
              <a:gd name="connsiteY8653" fmla="*/ 5347621 h 5790485"/>
              <a:gd name="connsiteX8654" fmla="*/ 10171414 w 13261896"/>
              <a:gd name="connsiteY8654" fmla="*/ 5285756 h 5790485"/>
              <a:gd name="connsiteX8655" fmla="*/ 10190464 w 13261896"/>
              <a:gd name="connsiteY8655" fmla="*/ 5347621 h 5790485"/>
              <a:gd name="connsiteX8656" fmla="*/ 10195227 w 13261896"/>
              <a:gd name="connsiteY8656" fmla="*/ 5409534 h 5790485"/>
              <a:gd name="connsiteX8657" fmla="*/ 10238089 w 13261896"/>
              <a:gd name="connsiteY8657" fmla="*/ 5376196 h 5790485"/>
              <a:gd name="connsiteX8658" fmla="*/ 10223802 w 13261896"/>
              <a:gd name="connsiteY8658" fmla="*/ 5395246 h 5790485"/>
              <a:gd name="connsiteX8659" fmla="*/ 10314289 w 13261896"/>
              <a:gd name="connsiteY8659" fmla="*/ 5457159 h 5790485"/>
              <a:gd name="connsiteX8660" fmla="*/ 10371392 w 13261896"/>
              <a:gd name="connsiteY8660" fmla="*/ 5461921 h 5790485"/>
              <a:gd name="connsiteX8661" fmla="*/ 10466642 w 13261896"/>
              <a:gd name="connsiteY8661" fmla="*/ 5419059 h 5790485"/>
              <a:gd name="connsiteX8662" fmla="*/ 10423779 w 13261896"/>
              <a:gd name="connsiteY8662" fmla="*/ 5361909 h 5790485"/>
              <a:gd name="connsiteX8663" fmla="*/ 10295239 w 13261896"/>
              <a:gd name="connsiteY8663" fmla="*/ 5323809 h 5790485"/>
              <a:gd name="connsiteX8664" fmla="*/ 10280952 w 13261896"/>
              <a:gd name="connsiteY8664" fmla="*/ 5309521 h 5790485"/>
              <a:gd name="connsiteX8665" fmla="*/ 10290477 w 13261896"/>
              <a:gd name="connsiteY8665" fmla="*/ 5295281 h 5790485"/>
              <a:gd name="connsiteX8666" fmla="*/ 10199989 w 13261896"/>
              <a:gd name="connsiteY8666" fmla="*/ 5219081 h 5790485"/>
              <a:gd name="connsiteX8667" fmla="*/ 10319052 w 13261896"/>
              <a:gd name="connsiteY8667" fmla="*/ 5214319 h 5790485"/>
              <a:gd name="connsiteX8668" fmla="*/ 10304764 w 13261896"/>
              <a:gd name="connsiteY8668" fmla="*/ 5204794 h 5790485"/>
              <a:gd name="connsiteX8669" fmla="*/ 10385679 w 13261896"/>
              <a:gd name="connsiteY8669" fmla="*/ 5200031 h 5790485"/>
              <a:gd name="connsiteX8670" fmla="*/ 10328577 w 13261896"/>
              <a:gd name="connsiteY8670" fmla="*/ 5123831 h 5790485"/>
              <a:gd name="connsiteX8671" fmla="*/ 10342817 w 13261896"/>
              <a:gd name="connsiteY8671" fmla="*/ 5119069 h 5790485"/>
              <a:gd name="connsiteX8672" fmla="*/ 10614279 w 13261896"/>
              <a:gd name="connsiteY8672" fmla="*/ 5214319 h 5790485"/>
              <a:gd name="connsiteX8673" fmla="*/ 10628567 w 13261896"/>
              <a:gd name="connsiteY8673" fmla="*/ 5214319 h 5790485"/>
              <a:gd name="connsiteX8674" fmla="*/ 10571417 w 13261896"/>
              <a:gd name="connsiteY8674" fmla="*/ 5100019 h 5790485"/>
              <a:gd name="connsiteX8675" fmla="*/ 10680954 w 13261896"/>
              <a:gd name="connsiteY8675" fmla="*/ 5052394 h 5790485"/>
              <a:gd name="connsiteX8676" fmla="*/ 10685717 w 13261896"/>
              <a:gd name="connsiteY8676" fmla="*/ 5033344 h 5790485"/>
              <a:gd name="connsiteX8677" fmla="*/ 10652379 w 13261896"/>
              <a:gd name="connsiteY8677" fmla="*/ 5000006 h 5790485"/>
              <a:gd name="connsiteX8678" fmla="*/ 10666667 w 13261896"/>
              <a:gd name="connsiteY8678" fmla="*/ 5004769 h 5790485"/>
              <a:gd name="connsiteX8679" fmla="*/ 10666667 w 13261896"/>
              <a:gd name="connsiteY8679" fmla="*/ 4957144 h 5790485"/>
              <a:gd name="connsiteX8680" fmla="*/ 10704767 w 13261896"/>
              <a:gd name="connsiteY8680" fmla="*/ 4876229 h 5790485"/>
              <a:gd name="connsiteX8681" fmla="*/ 10742819 w 13261896"/>
              <a:gd name="connsiteY8681" fmla="*/ 4880991 h 5790485"/>
              <a:gd name="connsiteX8682" fmla="*/ 10728531 w 13261896"/>
              <a:gd name="connsiteY8682" fmla="*/ 4852416 h 5790485"/>
              <a:gd name="connsiteX8683" fmla="*/ 10766631 w 13261896"/>
              <a:gd name="connsiteY8683" fmla="*/ 4819079 h 5790485"/>
              <a:gd name="connsiteX8684" fmla="*/ 10780919 w 13261896"/>
              <a:gd name="connsiteY8684" fmla="*/ 4828604 h 5790485"/>
              <a:gd name="connsiteX8685" fmla="*/ 10790444 w 13261896"/>
              <a:gd name="connsiteY8685" fmla="*/ 4800029 h 5790485"/>
              <a:gd name="connsiteX8686" fmla="*/ 10680954 w 13261896"/>
              <a:gd name="connsiteY8686" fmla="*/ 4719066 h 5790485"/>
              <a:gd name="connsiteX8687" fmla="*/ 10666667 w 13261896"/>
              <a:gd name="connsiteY8687" fmla="*/ 4638104 h 5790485"/>
              <a:gd name="connsiteX8688" fmla="*/ 10685717 w 13261896"/>
              <a:gd name="connsiteY8688" fmla="*/ 4642866 h 5790485"/>
              <a:gd name="connsiteX8689" fmla="*/ 10695242 w 13261896"/>
              <a:gd name="connsiteY8689" fmla="*/ 4619054 h 5790485"/>
              <a:gd name="connsiteX8690" fmla="*/ 10666667 w 13261896"/>
              <a:gd name="connsiteY8690" fmla="*/ 4552379 h 5790485"/>
              <a:gd name="connsiteX8691" fmla="*/ 10638092 w 13261896"/>
              <a:gd name="connsiteY8691" fmla="*/ 4552379 h 5790485"/>
              <a:gd name="connsiteX8692" fmla="*/ 7152370 w 13261896"/>
              <a:gd name="connsiteY8692" fmla="*/ 4842891 h 5790485"/>
              <a:gd name="connsiteX8693" fmla="*/ 7133320 w 13261896"/>
              <a:gd name="connsiteY8693" fmla="*/ 4828604 h 5790485"/>
              <a:gd name="connsiteX8694" fmla="*/ 7123795 w 13261896"/>
              <a:gd name="connsiteY8694" fmla="*/ 4838129 h 5790485"/>
              <a:gd name="connsiteX8695" fmla="*/ 7104745 w 13261896"/>
              <a:gd name="connsiteY8695" fmla="*/ 5171456 h 5790485"/>
              <a:gd name="connsiteX8696" fmla="*/ 6885718 w 13261896"/>
              <a:gd name="connsiteY8696" fmla="*/ 5171456 h 5790485"/>
              <a:gd name="connsiteX8697" fmla="*/ 6904768 w 13261896"/>
              <a:gd name="connsiteY8697" fmla="*/ 4866704 h 5790485"/>
              <a:gd name="connsiteX8698" fmla="*/ 6890481 w 13261896"/>
              <a:gd name="connsiteY8698" fmla="*/ 4861941 h 5790485"/>
              <a:gd name="connsiteX8699" fmla="*/ 5357146 w 13261896"/>
              <a:gd name="connsiteY8699" fmla="*/ 4990481 h 5790485"/>
              <a:gd name="connsiteX8700" fmla="*/ 5347621 w 13261896"/>
              <a:gd name="connsiteY8700" fmla="*/ 5000006 h 5790485"/>
              <a:gd name="connsiteX8701" fmla="*/ 5299996 w 13261896"/>
              <a:gd name="connsiteY8701" fmla="*/ 5452396 h 5790485"/>
              <a:gd name="connsiteX8702" fmla="*/ 5319046 w 13261896"/>
              <a:gd name="connsiteY8702" fmla="*/ 5495259 h 5790485"/>
              <a:gd name="connsiteX8703" fmla="*/ 5366671 w 13261896"/>
              <a:gd name="connsiteY8703" fmla="*/ 5509546 h 5790485"/>
              <a:gd name="connsiteX8704" fmla="*/ 5409486 w 13261896"/>
              <a:gd name="connsiteY8704" fmla="*/ 5571459 h 5790485"/>
              <a:gd name="connsiteX8705" fmla="*/ 5438061 w 13261896"/>
              <a:gd name="connsiteY8705" fmla="*/ 5619084 h 5790485"/>
              <a:gd name="connsiteX8706" fmla="*/ 5466636 w 13261896"/>
              <a:gd name="connsiteY8706" fmla="*/ 5633371 h 5790485"/>
              <a:gd name="connsiteX8707" fmla="*/ 5533311 w 13261896"/>
              <a:gd name="connsiteY8707" fmla="*/ 5680948 h 5790485"/>
              <a:gd name="connsiteX8708" fmla="*/ 5547598 w 13261896"/>
              <a:gd name="connsiteY8708" fmla="*/ 5695236 h 5790485"/>
              <a:gd name="connsiteX8709" fmla="*/ 5471398 w 13261896"/>
              <a:gd name="connsiteY8709" fmla="*/ 5647659 h 5790485"/>
              <a:gd name="connsiteX8710" fmla="*/ 5457111 w 13261896"/>
              <a:gd name="connsiteY8710" fmla="*/ 5652421 h 5790485"/>
              <a:gd name="connsiteX8711" fmla="*/ 5476161 w 13261896"/>
              <a:gd name="connsiteY8711" fmla="*/ 5695236 h 5790485"/>
              <a:gd name="connsiteX8712" fmla="*/ 5423773 w 13261896"/>
              <a:gd name="connsiteY8712" fmla="*/ 5609559 h 5790485"/>
              <a:gd name="connsiteX8713" fmla="*/ 5419011 w 13261896"/>
              <a:gd name="connsiteY8713" fmla="*/ 5619084 h 5790485"/>
              <a:gd name="connsiteX8714" fmla="*/ 5433298 w 13261896"/>
              <a:gd name="connsiteY8714" fmla="*/ 5671471 h 5790485"/>
              <a:gd name="connsiteX8715" fmla="*/ 5399961 w 13261896"/>
              <a:gd name="connsiteY8715" fmla="*/ 5590509 h 5790485"/>
              <a:gd name="connsiteX8716" fmla="*/ 5385721 w 13261896"/>
              <a:gd name="connsiteY8716" fmla="*/ 5571459 h 5790485"/>
              <a:gd name="connsiteX8717" fmla="*/ 5361908 w 13261896"/>
              <a:gd name="connsiteY8717" fmla="*/ 5542884 h 5790485"/>
              <a:gd name="connsiteX8718" fmla="*/ 5295233 w 13261896"/>
              <a:gd name="connsiteY8718" fmla="*/ 5519071 h 5790485"/>
              <a:gd name="connsiteX8719" fmla="*/ 5299996 w 13261896"/>
              <a:gd name="connsiteY8719" fmla="*/ 5538121 h 5790485"/>
              <a:gd name="connsiteX8720" fmla="*/ 5290471 w 13261896"/>
              <a:gd name="connsiteY8720" fmla="*/ 5580984 h 5790485"/>
              <a:gd name="connsiteX8721" fmla="*/ 5276183 w 13261896"/>
              <a:gd name="connsiteY8721" fmla="*/ 5580984 h 5790485"/>
              <a:gd name="connsiteX8722" fmla="*/ 5214271 w 13261896"/>
              <a:gd name="connsiteY8722" fmla="*/ 5504784 h 5790485"/>
              <a:gd name="connsiteX8723" fmla="*/ 5257133 w 13261896"/>
              <a:gd name="connsiteY8723" fmla="*/ 5557171 h 5790485"/>
              <a:gd name="connsiteX8724" fmla="*/ 5261896 w 13261896"/>
              <a:gd name="connsiteY8724" fmla="*/ 5585746 h 5790485"/>
              <a:gd name="connsiteX8725" fmla="*/ 5290471 w 13261896"/>
              <a:gd name="connsiteY8725" fmla="*/ 5619084 h 5790485"/>
              <a:gd name="connsiteX8726" fmla="*/ 5304758 w 13261896"/>
              <a:gd name="connsiteY8726" fmla="*/ 5676234 h 5790485"/>
              <a:gd name="connsiteX8727" fmla="*/ 5285708 w 13261896"/>
              <a:gd name="connsiteY8727" fmla="*/ 5623846 h 5790485"/>
              <a:gd name="connsiteX8728" fmla="*/ 5257133 w 13261896"/>
              <a:gd name="connsiteY8728" fmla="*/ 5590509 h 5790485"/>
              <a:gd name="connsiteX8729" fmla="*/ 5252371 w 13261896"/>
              <a:gd name="connsiteY8729" fmla="*/ 5561934 h 5790485"/>
              <a:gd name="connsiteX8730" fmla="*/ 5176171 w 13261896"/>
              <a:gd name="connsiteY8730" fmla="*/ 5504784 h 5790485"/>
              <a:gd name="connsiteX8731" fmla="*/ 5171408 w 13261896"/>
              <a:gd name="connsiteY8731" fmla="*/ 5519071 h 5790485"/>
              <a:gd name="connsiteX8732" fmla="*/ 5185696 w 13261896"/>
              <a:gd name="connsiteY8732" fmla="*/ 5552409 h 5790485"/>
              <a:gd name="connsiteX8733" fmla="*/ 5161883 w 13261896"/>
              <a:gd name="connsiteY8733" fmla="*/ 5538121 h 5790485"/>
              <a:gd name="connsiteX8734" fmla="*/ 5147596 w 13261896"/>
              <a:gd name="connsiteY8734" fmla="*/ 5538121 h 5790485"/>
              <a:gd name="connsiteX8735" fmla="*/ 5114258 w 13261896"/>
              <a:gd name="connsiteY8735" fmla="*/ 5590509 h 5790485"/>
              <a:gd name="connsiteX8736" fmla="*/ 5090446 w 13261896"/>
              <a:gd name="connsiteY8736" fmla="*/ 5571459 h 5790485"/>
              <a:gd name="connsiteX8737" fmla="*/ 5085683 w 13261896"/>
              <a:gd name="connsiteY8737" fmla="*/ 5585746 h 5790485"/>
              <a:gd name="connsiteX8738" fmla="*/ 5104733 w 13261896"/>
              <a:gd name="connsiteY8738" fmla="*/ 5614321 h 5790485"/>
              <a:gd name="connsiteX8739" fmla="*/ 5133308 w 13261896"/>
              <a:gd name="connsiteY8739" fmla="*/ 5614321 h 5790485"/>
              <a:gd name="connsiteX8740" fmla="*/ 5247608 w 13261896"/>
              <a:gd name="connsiteY8740" fmla="*/ 5671471 h 5790485"/>
              <a:gd name="connsiteX8741" fmla="*/ 5204746 w 13261896"/>
              <a:gd name="connsiteY8741" fmla="*/ 5642896 h 5790485"/>
              <a:gd name="connsiteX8742" fmla="*/ 5142833 w 13261896"/>
              <a:gd name="connsiteY8742" fmla="*/ 5623846 h 5790485"/>
              <a:gd name="connsiteX8743" fmla="*/ 5114258 w 13261896"/>
              <a:gd name="connsiteY8743" fmla="*/ 5628609 h 5790485"/>
              <a:gd name="connsiteX8744" fmla="*/ 5161883 w 13261896"/>
              <a:gd name="connsiteY8744" fmla="*/ 5652421 h 5790485"/>
              <a:gd name="connsiteX8745" fmla="*/ 5147596 w 13261896"/>
              <a:gd name="connsiteY8745" fmla="*/ 5661946 h 5790485"/>
              <a:gd name="connsiteX8746" fmla="*/ 5166646 w 13261896"/>
              <a:gd name="connsiteY8746" fmla="*/ 5690473 h 5790485"/>
              <a:gd name="connsiteX8747" fmla="*/ 5061871 w 13261896"/>
              <a:gd name="connsiteY8747" fmla="*/ 5623846 h 5790485"/>
              <a:gd name="connsiteX8748" fmla="*/ 5080921 w 13261896"/>
              <a:gd name="connsiteY8748" fmla="*/ 5642896 h 5790485"/>
              <a:gd name="connsiteX8749" fmla="*/ 5028533 w 13261896"/>
              <a:gd name="connsiteY8749" fmla="*/ 5614321 h 5790485"/>
              <a:gd name="connsiteX8750" fmla="*/ 5014246 w 13261896"/>
              <a:gd name="connsiteY8750" fmla="*/ 5647659 h 5790485"/>
              <a:gd name="connsiteX8751" fmla="*/ 4985719 w 13261896"/>
              <a:gd name="connsiteY8751" fmla="*/ 5633371 h 5790485"/>
              <a:gd name="connsiteX8752" fmla="*/ 4971431 w 13261896"/>
              <a:gd name="connsiteY8752" fmla="*/ 5657184 h 5790485"/>
              <a:gd name="connsiteX8753" fmla="*/ 4980956 w 13261896"/>
              <a:gd name="connsiteY8753" fmla="*/ 5680948 h 5790485"/>
              <a:gd name="connsiteX8754" fmla="*/ 4933331 w 13261896"/>
              <a:gd name="connsiteY8754" fmla="*/ 5671471 h 5790485"/>
              <a:gd name="connsiteX8755" fmla="*/ 4771406 w 13261896"/>
              <a:gd name="connsiteY8755" fmla="*/ 5690473 h 5790485"/>
              <a:gd name="connsiteX8756" fmla="*/ 4690444 w 13261896"/>
              <a:gd name="connsiteY8756" fmla="*/ 5680948 h 5790485"/>
              <a:gd name="connsiteX8757" fmla="*/ 4633294 w 13261896"/>
              <a:gd name="connsiteY8757" fmla="*/ 5690473 h 5790485"/>
              <a:gd name="connsiteX8758" fmla="*/ 4399979 w 13261896"/>
              <a:gd name="connsiteY8758" fmla="*/ 5623846 h 5790485"/>
              <a:gd name="connsiteX8759" fmla="*/ 4271391 w 13261896"/>
              <a:gd name="connsiteY8759" fmla="*/ 5533359 h 5790485"/>
              <a:gd name="connsiteX8760" fmla="*/ 4233339 w 13261896"/>
              <a:gd name="connsiteY8760" fmla="*/ 5500021 h 5790485"/>
              <a:gd name="connsiteX8761" fmla="*/ 4161901 w 13261896"/>
              <a:gd name="connsiteY8761" fmla="*/ 5542884 h 5790485"/>
              <a:gd name="connsiteX8762" fmla="*/ 4119039 w 13261896"/>
              <a:gd name="connsiteY8762" fmla="*/ 5585746 h 5790485"/>
              <a:gd name="connsiteX8763" fmla="*/ 4114276 w 13261896"/>
              <a:gd name="connsiteY8763" fmla="*/ 5571459 h 5790485"/>
              <a:gd name="connsiteX8764" fmla="*/ 4171426 w 13261896"/>
              <a:gd name="connsiteY8764" fmla="*/ 5480971 h 5790485"/>
              <a:gd name="connsiteX8765" fmla="*/ 4133326 w 13261896"/>
              <a:gd name="connsiteY8765" fmla="*/ 5457159 h 5790485"/>
              <a:gd name="connsiteX8766" fmla="*/ 4138089 w 13261896"/>
              <a:gd name="connsiteY8766" fmla="*/ 5442871 h 5790485"/>
              <a:gd name="connsiteX8767" fmla="*/ 4095226 w 13261896"/>
              <a:gd name="connsiteY8767" fmla="*/ 5423821 h 5790485"/>
              <a:gd name="connsiteX8768" fmla="*/ 4033314 w 13261896"/>
              <a:gd name="connsiteY8768" fmla="*/ 5457159 h 5790485"/>
              <a:gd name="connsiteX8769" fmla="*/ 4071414 w 13261896"/>
              <a:gd name="connsiteY8769" fmla="*/ 5390484 h 5790485"/>
              <a:gd name="connsiteX8770" fmla="*/ 4052364 w 13261896"/>
              <a:gd name="connsiteY8770" fmla="*/ 5376196 h 5790485"/>
              <a:gd name="connsiteX8771" fmla="*/ 4014264 w 13261896"/>
              <a:gd name="connsiteY8771" fmla="*/ 5414296 h 5790485"/>
              <a:gd name="connsiteX8772" fmla="*/ 3999976 w 13261896"/>
              <a:gd name="connsiteY8772" fmla="*/ 5404771 h 5790485"/>
              <a:gd name="connsiteX8773" fmla="*/ 3961876 w 13261896"/>
              <a:gd name="connsiteY8773" fmla="*/ 5423821 h 5790485"/>
              <a:gd name="connsiteX8774" fmla="*/ 3961876 w 13261896"/>
              <a:gd name="connsiteY8774" fmla="*/ 5385721 h 5790485"/>
              <a:gd name="connsiteX8775" fmla="*/ 3947589 w 13261896"/>
              <a:gd name="connsiteY8775" fmla="*/ 5380959 h 5790485"/>
              <a:gd name="connsiteX8776" fmla="*/ 3838099 w 13261896"/>
              <a:gd name="connsiteY8776" fmla="*/ 5571459 h 5790485"/>
              <a:gd name="connsiteX8777" fmla="*/ 3861911 w 13261896"/>
              <a:gd name="connsiteY8777" fmla="*/ 5609559 h 5790485"/>
              <a:gd name="connsiteX8778" fmla="*/ 3885676 w 13261896"/>
              <a:gd name="connsiteY8778" fmla="*/ 5671471 h 5790485"/>
              <a:gd name="connsiteX8779" fmla="*/ 3880914 w 13261896"/>
              <a:gd name="connsiteY8779" fmla="*/ 5690473 h 5790485"/>
              <a:gd name="connsiteX8780" fmla="*/ 3828574 w 13261896"/>
              <a:gd name="connsiteY8780" fmla="*/ 5580984 h 5790485"/>
              <a:gd name="connsiteX8781" fmla="*/ 3771424 w 13261896"/>
              <a:gd name="connsiteY8781" fmla="*/ 5547646 h 5790485"/>
              <a:gd name="connsiteX8782" fmla="*/ 3757136 w 13261896"/>
              <a:gd name="connsiteY8782" fmla="*/ 5500021 h 5790485"/>
              <a:gd name="connsiteX8783" fmla="*/ 3704749 w 13261896"/>
              <a:gd name="connsiteY8783" fmla="*/ 5476209 h 5790485"/>
              <a:gd name="connsiteX8784" fmla="*/ 3699986 w 13261896"/>
              <a:gd name="connsiteY8784" fmla="*/ 5490496 h 5790485"/>
              <a:gd name="connsiteX8785" fmla="*/ 3723799 w 13261896"/>
              <a:gd name="connsiteY8785" fmla="*/ 5542884 h 5790485"/>
              <a:gd name="connsiteX8786" fmla="*/ 3785711 w 13261896"/>
              <a:gd name="connsiteY8786" fmla="*/ 5676234 h 5790485"/>
              <a:gd name="connsiteX8787" fmla="*/ 3785711 w 13261896"/>
              <a:gd name="connsiteY8787" fmla="*/ 5690473 h 5790485"/>
              <a:gd name="connsiteX8788" fmla="*/ 3699986 w 13261896"/>
              <a:gd name="connsiteY8788" fmla="*/ 5538121 h 5790485"/>
              <a:gd name="connsiteX8789" fmla="*/ 3590449 w 13261896"/>
              <a:gd name="connsiteY8789" fmla="*/ 5361909 h 5790485"/>
              <a:gd name="connsiteX8790" fmla="*/ 3571399 w 13261896"/>
              <a:gd name="connsiteY8790" fmla="*/ 5366671 h 5790485"/>
              <a:gd name="connsiteX8791" fmla="*/ 3590449 w 13261896"/>
              <a:gd name="connsiteY8791" fmla="*/ 5385721 h 5790485"/>
              <a:gd name="connsiteX8792" fmla="*/ 3533299 w 13261896"/>
              <a:gd name="connsiteY8792" fmla="*/ 5347621 h 5790485"/>
              <a:gd name="connsiteX8793" fmla="*/ 3523774 w 13261896"/>
              <a:gd name="connsiteY8793" fmla="*/ 5352384 h 5790485"/>
              <a:gd name="connsiteX8794" fmla="*/ 3552349 w 13261896"/>
              <a:gd name="connsiteY8794" fmla="*/ 5376196 h 5790485"/>
              <a:gd name="connsiteX8795" fmla="*/ 3514249 w 13261896"/>
              <a:gd name="connsiteY8795" fmla="*/ 5357146 h 5790485"/>
              <a:gd name="connsiteX8796" fmla="*/ 3499961 w 13261896"/>
              <a:gd name="connsiteY8796" fmla="*/ 5357146 h 5790485"/>
              <a:gd name="connsiteX8797" fmla="*/ 3495199 w 13261896"/>
              <a:gd name="connsiteY8797" fmla="*/ 5366671 h 5790485"/>
              <a:gd name="connsiteX8798" fmla="*/ 3504724 w 13261896"/>
              <a:gd name="connsiteY8798" fmla="*/ 5385721 h 5790485"/>
              <a:gd name="connsiteX8799" fmla="*/ 3471434 w 13261896"/>
              <a:gd name="connsiteY8799" fmla="*/ 5361909 h 5790485"/>
              <a:gd name="connsiteX8800" fmla="*/ 3452384 w 13261896"/>
              <a:gd name="connsiteY8800" fmla="*/ 5371434 h 5790485"/>
              <a:gd name="connsiteX8801" fmla="*/ 3466671 w 13261896"/>
              <a:gd name="connsiteY8801" fmla="*/ 5385721 h 5790485"/>
              <a:gd name="connsiteX8802" fmla="*/ 3442859 w 13261896"/>
              <a:gd name="connsiteY8802" fmla="*/ 5380959 h 5790485"/>
              <a:gd name="connsiteX8803" fmla="*/ 3495199 w 13261896"/>
              <a:gd name="connsiteY8803" fmla="*/ 5428584 h 5790485"/>
              <a:gd name="connsiteX8804" fmla="*/ 3471434 w 13261896"/>
              <a:gd name="connsiteY8804" fmla="*/ 5423821 h 5790485"/>
              <a:gd name="connsiteX8805" fmla="*/ 3514249 w 13261896"/>
              <a:gd name="connsiteY8805" fmla="*/ 5523834 h 5790485"/>
              <a:gd name="connsiteX8806" fmla="*/ 3514249 w 13261896"/>
              <a:gd name="connsiteY8806" fmla="*/ 5585746 h 5790485"/>
              <a:gd name="connsiteX8807" fmla="*/ 3438096 w 13261896"/>
              <a:gd name="connsiteY8807" fmla="*/ 5419059 h 5790485"/>
              <a:gd name="connsiteX8808" fmla="*/ 3438096 w 13261896"/>
              <a:gd name="connsiteY8808" fmla="*/ 5457159 h 5790485"/>
              <a:gd name="connsiteX8809" fmla="*/ 3328559 w 13261896"/>
              <a:gd name="connsiteY8809" fmla="*/ 5357146 h 5790485"/>
              <a:gd name="connsiteX8810" fmla="*/ 3319034 w 13261896"/>
              <a:gd name="connsiteY8810" fmla="*/ 5366671 h 5790485"/>
              <a:gd name="connsiteX8811" fmla="*/ 3347609 w 13261896"/>
              <a:gd name="connsiteY8811" fmla="*/ 5409534 h 5790485"/>
              <a:gd name="connsiteX8812" fmla="*/ 3228546 w 13261896"/>
              <a:gd name="connsiteY8812" fmla="*/ 5342859 h 5790485"/>
              <a:gd name="connsiteX8813" fmla="*/ 3185684 w 13261896"/>
              <a:gd name="connsiteY8813" fmla="*/ 5347621 h 5790485"/>
              <a:gd name="connsiteX8814" fmla="*/ 3176159 w 13261896"/>
              <a:gd name="connsiteY8814" fmla="*/ 5361909 h 5790485"/>
              <a:gd name="connsiteX8815" fmla="*/ 3142821 w 13261896"/>
              <a:gd name="connsiteY8815" fmla="*/ 5357146 h 5790485"/>
              <a:gd name="connsiteX8816" fmla="*/ 3209496 w 13261896"/>
              <a:gd name="connsiteY8816" fmla="*/ 5409534 h 5790485"/>
              <a:gd name="connsiteX8817" fmla="*/ 3247596 w 13261896"/>
              <a:gd name="connsiteY8817" fmla="*/ 5409534 h 5790485"/>
              <a:gd name="connsiteX8818" fmla="*/ 3280934 w 13261896"/>
              <a:gd name="connsiteY8818" fmla="*/ 5423821 h 5790485"/>
              <a:gd name="connsiteX8819" fmla="*/ 3319034 w 13261896"/>
              <a:gd name="connsiteY8819" fmla="*/ 5428584 h 5790485"/>
              <a:gd name="connsiteX8820" fmla="*/ 3357134 w 13261896"/>
              <a:gd name="connsiteY8820" fmla="*/ 5466684 h 5790485"/>
              <a:gd name="connsiteX8821" fmla="*/ 3309509 w 13261896"/>
              <a:gd name="connsiteY8821" fmla="*/ 5433346 h 5790485"/>
              <a:gd name="connsiteX8822" fmla="*/ 3271409 w 13261896"/>
              <a:gd name="connsiteY8822" fmla="*/ 5428584 h 5790485"/>
              <a:gd name="connsiteX8823" fmla="*/ 3242834 w 13261896"/>
              <a:gd name="connsiteY8823" fmla="*/ 5414296 h 5790485"/>
              <a:gd name="connsiteX8824" fmla="*/ 3223784 w 13261896"/>
              <a:gd name="connsiteY8824" fmla="*/ 5423821 h 5790485"/>
              <a:gd name="connsiteX8825" fmla="*/ 3238071 w 13261896"/>
              <a:gd name="connsiteY8825" fmla="*/ 5447634 h 5790485"/>
              <a:gd name="connsiteX8826" fmla="*/ 3142821 w 13261896"/>
              <a:gd name="connsiteY8826" fmla="*/ 5385721 h 5790485"/>
              <a:gd name="connsiteX8827" fmla="*/ 3057144 w 13261896"/>
              <a:gd name="connsiteY8827" fmla="*/ 5366671 h 5790485"/>
              <a:gd name="connsiteX8828" fmla="*/ 3014282 w 13261896"/>
              <a:gd name="connsiteY8828" fmla="*/ 5314284 h 5790485"/>
              <a:gd name="connsiteX8829" fmla="*/ 3061907 w 13261896"/>
              <a:gd name="connsiteY8829" fmla="*/ 5352384 h 5790485"/>
              <a:gd name="connsiteX8830" fmla="*/ 3095244 w 13261896"/>
              <a:gd name="connsiteY8830" fmla="*/ 5361909 h 5790485"/>
              <a:gd name="connsiteX8831" fmla="*/ 3147584 w 13261896"/>
              <a:gd name="connsiteY8831" fmla="*/ 5376196 h 5790485"/>
              <a:gd name="connsiteX8832" fmla="*/ 3052382 w 13261896"/>
              <a:gd name="connsiteY8832" fmla="*/ 5295281 h 5790485"/>
              <a:gd name="connsiteX8833" fmla="*/ 3052382 w 13261896"/>
              <a:gd name="connsiteY8833" fmla="*/ 5323809 h 5790485"/>
              <a:gd name="connsiteX8834" fmla="*/ 2971419 w 13261896"/>
              <a:gd name="connsiteY8834" fmla="*/ 5276231 h 5790485"/>
              <a:gd name="connsiteX8835" fmla="*/ 2990469 w 13261896"/>
              <a:gd name="connsiteY8835" fmla="*/ 5309521 h 5790485"/>
              <a:gd name="connsiteX8836" fmla="*/ 2990469 w 13261896"/>
              <a:gd name="connsiteY8836" fmla="*/ 5328571 h 5790485"/>
              <a:gd name="connsiteX8837" fmla="*/ 2923794 w 13261896"/>
              <a:gd name="connsiteY8837" fmla="*/ 5247656 h 5790485"/>
              <a:gd name="connsiteX8838" fmla="*/ 2885694 w 13261896"/>
              <a:gd name="connsiteY8838" fmla="*/ 5247656 h 5790485"/>
              <a:gd name="connsiteX8839" fmla="*/ 2880932 w 13261896"/>
              <a:gd name="connsiteY8839" fmla="*/ 5257181 h 5790485"/>
              <a:gd name="connsiteX8840" fmla="*/ 2933319 w 13261896"/>
              <a:gd name="connsiteY8840" fmla="*/ 5299996 h 5790485"/>
              <a:gd name="connsiteX8841" fmla="*/ 2914269 w 13261896"/>
              <a:gd name="connsiteY8841" fmla="*/ 5280994 h 5790485"/>
              <a:gd name="connsiteX8842" fmla="*/ 2980944 w 13261896"/>
              <a:gd name="connsiteY8842" fmla="*/ 5338096 h 5790485"/>
              <a:gd name="connsiteX8843" fmla="*/ 3004757 w 13261896"/>
              <a:gd name="connsiteY8843" fmla="*/ 5347621 h 5790485"/>
              <a:gd name="connsiteX8844" fmla="*/ 3047619 w 13261896"/>
              <a:gd name="connsiteY8844" fmla="*/ 5400009 h 5790485"/>
              <a:gd name="connsiteX8845" fmla="*/ 3028569 w 13261896"/>
              <a:gd name="connsiteY8845" fmla="*/ 5390484 h 5790485"/>
              <a:gd name="connsiteX8846" fmla="*/ 2995232 w 13261896"/>
              <a:gd name="connsiteY8846" fmla="*/ 5361909 h 5790485"/>
              <a:gd name="connsiteX8847" fmla="*/ 3014282 w 13261896"/>
              <a:gd name="connsiteY8847" fmla="*/ 5404771 h 5790485"/>
              <a:gd name="connsiteX8848" fmla="*/ 3061907 w 13261896"/>
              <a:gd name="connsiteY8848" fmla="*/ 5428584 h 5790485"/>
              <a:gd name="connsiteX8849" fmla="*/ 3138059 w 13261896"/>
              <a:gd name="connsiteY8849" fmla="*/ 5514309 h 5790485"/>
              <a:gd name="connsiteX8850" fmla="*/ 3157109 w 13261896"/>
              <a:gd name="connsiteY8850" fmla="*/ 5523834 h 5790485"/>
              <a:gd name="connsiteX8851" fmla="*/ 3180921 w 13261896"/>
              <a:gd name="connsiteY8851" fmla="*/ 5547646 h 5790485"/>
              <a:gd name="connsiteX8852" fmla="*/ 3238071 w 13261896"/>
              <a:gd name="connsiteY8852" fmla="*/ 5585746 h 5790485"/>
              <a:gd name="connsiteX8853" fmla="*/ 3190446 w 13261896"/>
              <a:gd name="connsiteY8853" fmla="*/ 5566696 h 5790485"/>
              <a:gd name="connsiteX8854" fmla="*/ 3161871 w 13261896"/>
              <a:gd name="connsiteY8854" fmla="*/ 5538121 h 5790485"/>
              <a:gd name="connsiteX8855" fmla="*/ 3147584 w 13261896"/>
              <a:gd name="connsiteY8855" fmla="*/ 5542884 h 5790485"/>
              <a:gd name="connsiteX8856" fmla="*/ 3166634 w 13261896"/>
              <a:gd name="connsiteY8856" fmla="*/ 5585746 h 5790485"/>
              <a:gd name="connsiteX8857" fmla="*/ 3157109 w 13261896"/>
              <a:gd name="connsiteY8857" fmla="*/ 5580984 h 5790485"/>
              <a:gd name="connsiteX8858" fmla="*/ 2966657 w 13261896"/>
              <a:gd name="connsiteY8858" fmla="*/ 5395246 h 5790485"/>
              <a:gd name="connsiteX8859" fmla="*/ 2957132 w 13261896"/>
              <a:gd name="connsiteY8859" fmla="*/ 5414296 h 5790485"/>
              <a:gd name="connsiteX8860" fmla="*/ 2899982 w 13261896"/>
              <a:gd name="connsiteY8860" fmla="*/ 5395246 h 5790485"/>
              <a:gd name="connsiteX8861" fmla="*/ 2928557 w 13261896"/>
              <a:gd name="connsiteY8861" fmla="*/ 5433346 h 5790485"/>
              <a:gd name="connsiteX8862" fmla="*/ 2971419 w 13261896"/>
              <a:gd name="connsiteY8862" fmla="*/ 5442871 h 5790485"/>
              <a:gd name="connsiteX8863" fmla="*/ 2990469 w 13261896"/>
              <a:gd name="connsiteY8863" fmla="*/ 5461921 h 5790485"/>
              <a:gd name="connsiteX8864" fmla="*/ 3071432 w 13261896"/>
              <a:gd name="connsiteY8864" fmla="*/ 5500021 h 5790485"/>
              <a:gd name="connsiteX8865" fmla="*/ 3138059 w 13261896"/>
              <a:gd name="connsiteY8865" fmla="*/ 5576221 h 5790485"/>
              <a:gd name="connsiteX8866" fmla="*/ 3176159 w 13261896"/>
              <a:gd name="connsiteY8866" fmla="*/ 5638134 h 5790485"/>
              <a:gd name="connsiteX8867" fmla="*/ 3176159 w 13261896"/>
              <a:gd name="connsiteY8867" fmla="*/ 5657184 h 5790485"/>
              <a:gd name="connsiteX8868" fmla="*/ 3052382 w 13261896"/>
              <a:gd name="connsiteY8868" fmla="*/ 5523834 h 5790485"/>
              <a:gd name="connsiteX8869" fmla="*/ 3047619 w 13261896"/>
              <a:gd name="connsiteY8869" fmla="*/ 5538121 h 5790485"/>
              <a:gd name="connsiteX8870" fmla="*/ 3033332 w 13261896"/>
              <a:gd name="connsiteY8870" fmla="*/ 5538121 h 5790485"/>
              <a:gd name="connsiteX8871" fmla="*/ 2904744 w 13261896"/>
              <a:gd name="connsiteY8871" fmla="*/ 5433346 h 5790485"/>
              <a:gd name="connsiteX8872" fmla="*/ 2890457 w 13261896"/>
              <a:gd name="connsiteY8872" fmla="*/ 5433346 h 5790485"/>
              <a:gd name="connsiteX8873" fmla="*/ 2880932 w 13261896"/>
              <a:gd name="connsiteY8873" fmla="*/ 5466684 h 5790485"/>
              <a:gd name="connsiteX8874" fmla="*/ 3057144 w 13261896"/>
              <a:gd name="connsiteY8874" fmla="*/ 5604796 h 5790485"/>
              <a:gd name="connsiteX8875" fmla="*/ 3061907 w 13261896"/>
              <a:gd name="connsiteY8875" fmla="*/ 5628609 h 5790485"/>
              <a:gd name="connsiteX8876" fmla="*/ 3157109 w 13261896"/>
              <a:gd name="connsiteY8876" fmla="*/ 5690473 h 5790485"/>
              <a:gd name="connsiteX8877" fmla="*/ 3133296 w 13261896"/>
              <a:gd name="connsiteY8877" fmla="*/ 5666709 h 5790485"/>
              <a:gd name="connsiteX8878" fmla="*/ 3038094 w 13261896"/>
              <a:gd name="connsiteY8878" fmla="*/ 5633371 h 5790485"/>
              <a:gd name="connsiteX8879" fmla="*/ 2952369 w 13261896"/>
              <a:gd name="connsiteY8879" fmla="*/ 5580984 h 5790485"/>
              <a:gd name="connsiteX8880" fmla="*/ 3047619 w 13261896"/>
              <a:gd name="connsiteY8880" fmla="*/ 5628609 h 5790485"/>
              <a:gd name="connsiteX8881" fmla="*/ 3052382 w 13261896"/>
              <a:gd name="connsiteY8881" fmla="*/ 5619084 h 5790485"/>
              <a:gd name="connsiteX8882" fmla="*/ 2942844 w 13261896"/>
              <a:gd name="connsiteY8882" fmla="*/ 5533359 h 5790485"/>
              <a:gd name="connsiteX8883" fmla="*/ 2885694 w 13261896"/>
              <a:gd name="connsiteY8883" fmla="*/ 5519071 h 5790485"/>
              <a:gd name="connsiteX8884" fmla="*/ 2895219 w 13261896"/>
              <a:gd name="connsiteY8884" fmla="*/ 5533359 h 5790485"/>
              <a:gd name="connsiteX8885" fmla="*/ 2876169 w 13261896"/>
              <a:gd name="connsiteY8885" fmla="*/ 5519071 h 5790485"/>
              <a:gd name="connsiteX8886" fmla="*/ 2852357 w 13261896"/>
              <a:gd name="connsiteY8886" fmla="*/ 5523834 h 5790485"/>
              <a:gd name="connsiteX8887" fmla="*/ 2942844 w 13261896"/>
              <a:gd name="connsiteY8887" fmla="*/ 5614321 h 5790485"/>
              <a:gd name="connsiteX8888" fmla="*/ 2847594 w 13261896"/>
              <a:gd name="connsiteY8888" fmla="*/ 5552409 h 5790485"/>
              <a:gd name="connsiteX8889" fmla="*/ 2838069 w 13261896"/>
              <a:gd name="connsiteY8889" fmla="*/ 5571459 h 5790485"/>
              <a:gd name="connsiteX8890" fmla="*/ 2814257 w 13261896"/>
              <a:gd name="connsiteY8890" fmla="*/ 5557171 h 5790485"/>
              <a:gd name="connsiteX8891" fmla="*/ 2795207 w 13261896"/>
              <a:gd name="connsiteY8891" fmla="*/ 5590509 h 5790485"/>
              <a:gd name="connsiteX8892" fmla="*/ 2757107 w 13261896"/>
              <a:gd name="connsiteY8892" fmla="*/ 5542884 h 5790485"/>
              <a:gd name="connsiteX8893" fmla="*/ 2742819 w 13261896"/>
              <a:gd name="connsiteY8893" fmla="*/ 5552409 h 5790485"/>
              <a:gd name="connsiteX8894" fmla="*/ 2790444 w 13261896"/>
              <a:gd name="connsiteY8894" fmla="*/ 5628609 h 5790485"/>
              <a:gd name="connsiteX8895" fmla="*/ 2790444 w 13261896"/>
              <a:gd name="connsiteY8895" fmla="*/ 5671471 h 5790485"/>
              <a:gd name="connsiteX8896" fmla="*/ 2742819 w 13261896"/>
              <a:gd name="connsiteY8896" fmla="*/ 5604796 h 5790485"/>
              <a:gd name="connsiteX8897" fmla="*/ 2604754 w 13261896"/>
              <a:gd name="connsiteY8897" fmla="*/ 5533359 h 5790485"/>
              <a:gd name="connsiteX8898" fmla="*/ 2590467 w 13261896"/>
              <a:gd name="connsiteY8898" fmla="*/ 5557171 h 5790485"/>
              <a:gd name="connsiteX8899" fmla="*/ 2538079 w 13261896"/>
              <a:gd name="connsiteY8899" fmla="*/ 5561934 h 5790485"/>
              <a:gd name="connsiteX8900" fmla="*/ 2480929 w 13261896"/>
              <a:gd name="connsiteY8900" fmla="*/ 5519071 h 5790485"/>
              <a:gd name="connsiteX8901" fmla="*/ 2476167 w 13261896"/>
              <a:gd name="connsiteY8901" fmla="*/ 5528596 h 5790485"/>
              <a:gd name="connsiteX8902" fmla="*/ 2523792 w 13261896"/>
              <a:gd name="connsiteY8902" fmla="*/ 5585746 h 5790485"/>
              <a:gd name="connsiteX8903" fmla="*/ 2509504 w 13261896"/>
              <a:gd name="connsiteY8903" fmla="*/ 5585746 h 5790485"/>
              <a:gd name="connsiteX8904" fmla="*/ 2452354 w 13261896"/>
              <a:gd name="connsiteY8904" fmla="*/ 5519071 h 5790485"/>
              <a:gd name="connsiteX8905" fmla="*/ 2414254 w 13261896"/>
              <a:gd name="connsiteY8905" fmla="*/ 5519071 h 5790485"/>
              <a:gd name="connsiteX8906" fmla="*/ 2376154 w 13261896"/>
              <a:gd name="connsiteY8906" fmla="*/ 5500021 h 5790485"/>
              <a:gd name="connsiteX8907" fmla="*/ 2357104 w 13261896"/>
              <a:gd name="connsiteY8907" fmla="*/ 5504784 h 5790485"/>
              <a:gd name="connsiteX8908" fmla="*/ 2433304 w 13261896"/>
              <a:gd name="connsiteY8908" fmla="*/ 5609559 h 5790485"/>
              <a:gd name="connsiteX8909" fmla="*/ 2333339 w 13261896"/>
              <a:gd name="connsiteY8909" fmla="*/ 5500021 h 5790485"/>
              <a:gd name="connsiteX8910" fmla="*/ 2323814 w 13261896"/>
              <a:gd name="connsiteY8910" fmla="*/ 5514309 h 5790485"/>
              <a:gd name="connsiteX8911" fmla="*/ 2266664 w 13261896"/>
              <a:gd name="connsiteY8911" fmla="*/ 5442871 h 5790485"/>
              <a:gd name="connsiteX8912" fmla="*/ 2261902 w 13261896"/>
              <a:gd name="connsiteY8912" fmla="*/ 5414296 h 5790485"/>
              <a:gd name="connsiteX8913" fmla="*/ 2238089 w 13261896"/>
              <a:gd name="connsiteY8913" fmla="*/ 5390484 h 5790485"/>
              <a:gd name="connsiteX8914" fmla="*/ 2223802 w 13261896"/>
              <a:gd name="connsiteY8914" fmla="*/ 5414296 h 5790485"/>
              <a:gd name="connsiteX8915" fmla="*/ 2123789 w 13261896"/>
              <a:gd name="connsiteY8915" fmla="*/ 5290519 h 5790485"/>
              <a:gd name="connsiteX8916" fmla="*/ 2138077 w 13261896"/>
              <a:gd name="connsiteY8916" fmla="*/ 5314284 h 5790485"/>
              <a:gd name="connsiteX8917" fmla="*/ 2147602 w 13261896"/>
              <a:gd name="connsiteY8917" fmla="*/ 5352384 h 5790485"/>
              <a:gd name="connsiteX8918" fmla="*/ 2223802 w 13261896"/>
              <a:gd name="connsiteY8918" fmla="*/ 5447634 h 5790485"/>
              <a:gd name="connsiteX8919" fmla="*/ 2223802 w 13261896"/>
              <a:gd name="connsiteY8919" fmla="*/ 5461921 h 5790485"/>
              <a:gd name="connsiteX8920" fmla="*/ 2099977 w 13261896"/>
              <a:gd name="connsiteY8920" fmla="*/ 5309521 h 5790485"/>
              <a:gd name="connsiteX8921" fmla="*/ 2085689 w 13261896"/>
              <a:gd name="connsiteY8921" fmla="*/ 5319046 h 5790485"/>
              <a:gd name="connsiteX8922" fmla="*/ 2099977 w 13261896"/>
              <a:gd name="connsiteY8922" fmla="*/ 5342859 h 5790485"/>
              <a:gd name="connsiteX8923" fmla="*/ 2099977 w 13261896"/>
              <a:gd name="connsiteY8923" fmla="*/ 5361909 h 5790485"/>
              <a:gd name="connsiteX8924" fmla="*/ 2042827 w 13261896"/>
              <a:gd name="connsiteY8924" fmla="*/ 5276231 h 5790485"/>
              <a:gd name="connsiteX8925" fmla="*/ 2033302 w 13261896"/>
              <a:gd name="connsiteY8925" fmla="*/ 5299996 h 5790485"/>
              <a:gd name="connsiteX8926" fmla="*/ 1966627 w 13261896"/>
              <a:gd name="connsiteY8926" fmla="*/ 5171456 h 5790485"/>
              <a:gd name="connsiteX8927" fmla="*/ 1942862 w 13261896"/>
              <a:gd name="connsiteY8927" fmla="*/ 5204794 h 5790485"/>
              <a:gd name="connsiteX8928" fmla="*/ 1919049 w 13261896"/>
              <a:gd name="connsiteY8928" fmla="*/ 5180981 h 5790485"/>
              <a:gd name="connsiteX8929" fmla="*/ 1914287 w 13261896"/>
              <a:gd name="connsiteY8929" fmla="*/ 5195269 h 5790485"/>
              <a:gd name="connsiteX8930" fmla="*/ 1895237 w 13261896"/>
              <a:gd name="connsiteY8930" fmla="*/ 5195269 h 5790485"/>
              <a:gd name="connsiteX8931" fmla="*/ 1928574 w 13261896"/>
              <a:gd name="connsiteY8931" fmla="*/ 5280994 h 5790485"/>
              <a:gd name="connsiteX8932" fmla="*/ 1823799 w 13261896"/>
              <a:gd name="connsiteY8932" fmla="*/ 5138119 h 5790485"/>
              <a:gd name="connsiteX8933" fmla="*/ 1819037 w 13261896"/>
              <a:gd name="connsiteY8933" fmla="*/ 5171456 h 5790485"/>
              <a:gd name="connsiteX8934" fmla="*/ 1733312 w 13261896"/>
              <a:gd name="connsiteY8934" fmla="*/ 5038106 h 5790485"/>
              <a:gd name="connsiteX8935" fmla="*/ 1719024 w 13261896"/>
              <a:gd name="connsiteY8935" fmla="*/ 5042869 h 5790485"/>
              <a:gd name="connsiteX8936" fmla="*/ 1752362 w 13261896"/>
              <a:gd name="connsiteY8936" fmla="*/ 5119069 h 5790485"/>
              <a:gd name="connsiteX8937" fmla="*/ 1704737 w 13261896"/>
              <a:gd name="connsiteY8937" fmla="*/ 5047631 h 5790485"/>
              <a:gd name="connsiteX8938" fmla="*/ 1690449 w 13261896"/>
              <a:gd name="connsiteY8938" fmla="*/ 5047631 h 5790485"/>
              <a:gd name="connsiteX8939" fmla="*/ 1685687 w 13261896"/>
              <a:gd name="connsiteY8939" fmla="*/ 5071444 h 5790485"/>
              <a:gd name="connsiteX8940" fmla="*/ 1623774 w 13261896"/>
              <a:gd name="connsiteY8940" fmla="*/ 4980956 h 5790485"/>
              <a:gd name="connsiteX8941" fmla="*/ 1609487 w 13261896"/>
              <a:gd name="connsiteY8941" fmla="*/ 5000006 h 5790485"/>
              <a:gd name="connsiteX8942" fmla="*/ 1561910 w 13261896"/>
              <a:gd name="connsiteY8942" fmla="*/ 4971431 h 5790485"/>
              <a:gd name="connsiteX8943" fmla="*/ 1542860 w 13261896"/>
              <a:gd name="connsiteY8943" fmla="*/ 4985719 h 5790485"/>
              <a:gd name="connsiteX8944" fmla="*/ 1519047 w 13261896"/>
              <a:gd name="connsiteY8944" fmla="*/ 4957144 h 5790485"/>
              <a:gd name="connsiteX8945" fmla="*/ 1457135 w 13261896"/>
              <a:gd name="connsiteY8945" fmla="*/ 4942856 h 5790485"/>
              <a:gd name="connsiteX8946" fmla="*/ 1423797 w 13261896"/>
              <a:gd name="connsiteY8946" fmla="*/ 4966669 h 5790485"/>
              <a:gd name="connsiteX8947" fmla="*/ 1461897 w 13261896"/>
              <a:gd name="connsiteY8947" fmla="*/ 4995244 h 5790485"/>
              <a:gd name="connsiteX8948" fmla="*/ 1490472 w 13261896"/>
              <a:gd name="connsiteY8948" fmla="*/ 5038106 h 5790485"/>
              <a:gd name="connsiteX8949" fmla="*/ 1538097 w 13261896"/>
              <a:gd name="connsiteY8949" fmla="*/ 5071444 h 5790485"/>
              <a:gd name="connsiteX8950" fmla="*/ 1461897 w 13261896"/>
              <a:gd name="connsiteY8950" fmla="*/ 5042869 h 5790485"/>
              <a:gd name="connsiteX8951" fmla="*/ 1485710 w 13261896"/>
              <a:gd name="connsiteY8951" fmla="*/ 5090494 h 5790485"/>
              <a:gd name="connsiteX8952" fmla="*/ 1547622 w 13261896"/>
              <a:gd name="connsiteY8952" fmla="*/ 5128594 h 5790485"/>
              <a:gd name="connsiteX8953" fmla="*/ 1638062 w 13261896"/>
              <a:gd name="connsiteY8953" fmla="*/ 5276231 h 5790485"/>
              <a:gd name="connsiteX8954" fmla="*/ 1509522 w 13261896"/>
              <a:gd name="connsiteY8954" fmla="*/ 5123831 h 5790485"/>
              <a:gd name="connsiteX8955" fmla="*/ 1509522 w 13261896"/>
              <a:gd name="connsiteY8955" fmla="*/ 5133356 h 5790485"/>
              <a:gd name="connsiteX8956" fmla="*/ 1457135 w 13261896"/>
              <a:gd name="connsiteY8956" fmla="*/ 5104781 h 5790485"/>
              <a:gd name="connsiteX8957" fmla="*/ 1438085 w 13261896"/>
              <a:gd name="connsiteY8957" fmla="*/ 5085731 h 5790485"/>
              <a:gd name="connsiteX8958" fmla="*/ 1433322 w 13261896"/>
              <a:gd name="connsiteY8958" fmla="*/ 5104781 h 5790485"/>
              <a:gd name="connsiteX8959" fmla="*/ 1371410 w 13261896"/>
              <a:gd name="connsiteY8959" fmla="*/ 5090494 h 5790485"/>
              <a:gd name="connsiteX8960" fmla="*/ 1414272 w 13261896"/>
              <a:gd name="connsiteY8960" fmla="*/ 5128594 h 5790485"/>
              <a:gd name="connsiteX8961" fmla="*/ 1361885 w 13261896"/>
              <a:gd name="connsiteY8961" fmla="*/ 5119069 h 5790485"/>
              <a:gd name="connsiteX8962" fmla="*/ 1385697 w 13261896"/>
              <a:gd name="connsiteY8962" fmla="*/ 5138119 h 5790485"/>
              <a:gd name="connsiteX8963" fmla="*/ 1366647 w 13261896"/>
              <a:gd name="connsiteY8963" fmla="*/ 5147644 h 5790485"/>
              <a:gd name="connsiteX8964" fmla="*/ 1533335 w 13261896"/>
              <a:gd name="connsiteY8964" fmla="*/ 5252419 h 5790485"/>
              <a:gd name="connsiteX8965" fmla="*/ 1580912 w 13261896"/>
              <a:gd name="connsiteY8965" fmla="*/ 5252419 h 5790485"/>
              <a:gd name="connsiteX8966" fmla="*/ 1671399 w 13261896"/>
              <a:gd name="connsiteY8966" fmla="*/ 5309521 h 5790485"/>
              <a:gd name="connsiteX8967" fmla="*/ 1652349 w 13261896"/>
              <a:gd name="connsiteY8967" fmla="*/ 5299996 h 5790485"/>
              <a:gd name="connsiteX8968" fmla="*/ 1633299 w 13261896"/>
              <a:gd name="connsiteY8968" fmla="*/ 5328571 h 5790485"/>
              <a:gd name="connsiteX8969" fmla="*/ 1666637 w 13261896"/>
              <a:gd name="connsiteY8969" fmla="*/ 5371434 h 5790485"/>
              <a:gd name="connsiteX8970" fmla="*/ 1552385 w 13261896"/>
              <a:gd name="connsiteY8970" fmla="*/ 5290519 h 5790485"/>
              <a:gd name="connsiteX8971" fmla="*/ 1576197 w 13261896"/>
              <a:gd name="connsiteY8971" fmla="*/ 5304759 h 5790485"/>
              <a:gd name="connsiteX8972" fmla="*/ 1566672 w 13261896"/>
              <a:gd name="connsiteY8972" fmla="*/ 5314284 h 5790485"/>
              <a:gd name="connsiteX8973" fmla="*/ 1590437 w 13261896"/>
              <a:gd name="connsiteY8973" fmla="*/ 5328571 h 5790485"/>
              <a:gd name="connsiteX8974" fmla="*/ 1576197 w 13261896"/>
              <a:gd name="connsiteY8974" fmla="*/ 5338096 h 5790485"/>
              <a:gd name="connsiteX8975" fmla="*/ 1661874 w 13261896"/>
              <a:gd name="connsiteY8975" fmla="*/ 5400009 h 5790485"/>
              <a:gd name="connsiteX8976" fmla="*/ 1614249 w 13261896"/>
              <a:gd name="connsiteY8976" fmla="*/ 5385721 h 5790485"/>
              <a:gd name="connsiteX8977" fmla="*/ 1580912 w 13261896"/>
              <a:gd name="connsiteY8977" fmla="*/ 5390484 h 5790485"/>
              <a:gd name="connsiteX8978" fmla="*/ 1595199 w 13261896"/>
              <a:gd name="connsiteY8978" fmla="*/ 5409534 h 5790485"/>
              <a:gd name="connsiteX8979" fmla="*/ 1571435 w 13261896"/>
              <a:gd name="connsiteY8979" fmla="*/ 5414296 h 5790485"/>
              <a:gd name="connsiteX8980" fmla="*/ 1590437 w 13261896"/>
              <a:gd name="connsiteY8980" fmla="*/ 5423821 h 5790485"/>
              <a:gd name="connsiteX8981" fmla="*/ 1571435 w 13261896"/>
              <a:gd name="connsiteY8981" fmla="*/ 5433346 h 5790485"/>
              <a:gd name="connsiteX8982" fmla="*/ 1623774 w 13261896"/>
              <a:gd name="connsiteY8982" fmla="*/ 5452396 h 5790485"/>
              <a:gd name="connsiteX8983" fmla="*/ 1638062 w 13261896"/>
              <a:gd name="connsiteY8983" fmla="*/ 5461921 h 5790485"/>
              <a:gd name="connsiteX8984" fmla="*/ 1676162 w 13261896"/>
              <a:gd name="connsiteY8984" fmla="*/ 5466684 h 5790485"/>
              <a:gd name="connsiteX8985" fmla="*/ 1704737 w 13261896"/>
              <a:gd name="connsiteY8985" fmla="*/ 5500021 h 5790485"/>
              <a:gd name="connsiteX8986" fmla="*/ 1766649 w 13261896"/>
              <a:gd name="connsiteY8986" fmla="*/ 5576221 h 5790485"/>
              <a:gd name="connsiteX8987" fmla="*/ 1647587 w 13261896"/>
              <a:gd name="connsiteY8987" fmla="*/ 5480971 h 5790485"/>
              <a:gd name="connsiteX8988" fmla="*/ 1704737 w 13261896"/>
              <a:gd name="connsiteY8988" fmla="*/ 5552409 h 5790485"/>
              <a:gd name="connsiteX8989" fmla="*/ 1623774 w 13261896"/>
              <a:gd name="connsiteY8989" fmla="*/ 5509546 h 5790485"/>
              <a:gd name="connsiteX8990" fmla="*/ 1619012 w 13261896"/>
              <a:gd name="connsiteY8990" fmla="*/ 5538121 h 5790485"/>
              <a:gd name="connsiteX8991" fmla="*/ 1714262 w 13261896"/>
              <a:gd name="connsiteY8991" fmla="*/ 5600034 h 5790485"/>
              <a:gd name="connsiteX8992" fmla="*/ 1714262 w 13261896"/>
              <a:gd name="connsiteY8992" fmla="*/ 5614321 h 5790485"/>
              <a:gd name="connsiteX8993" fmla="*/ 1599962 w 13261896"/>
              <a:gd name="connsiteY8993" fmla="*/ 5571459 h 5790485"/>
              <a:gd name="connsiteX8994" fmla="*/ 1657112 w 13261896"/>
              <a:gd name="connsiteY8994" fmla="*/ 5604796 h 5790485"/>
              <a:gd name="connsiteX8995" fmla="*/ 1647587 w 13261896"/>
              <a:gd name="connsiteY8995" fmla="*/ 5619084 h 5790485"/>
              <a:gd name="connsiteX8996" fmla="*/ 1661874 w 13261896"/>
              <a:gd name="connsiteY8996" fmla="*/ 5638134 h 5790485"/>
              <a:gd name="connsiteX8997" fmla="*/ 1633299 w 13261896"/>
              <a:gd name="connsiteY8997" fmla="*/ 5638134 h 5790485"/>
              <a:gd name="connsiteX8998" fmla="*/ 1690449 w 13261896"/>
              <a:gd name="connsiteY8998" fmla="*/ 5666709 h 5790485"/>
              <a:gd name="connsiteX8999" fmla="*/ 1647587 w 13261896"/>
              <a:gd name="connsiteY8999" fmla="*/ 5685711 h 5790485"/>
              <a:gd name="connsiteX9000" fmla="*/ 1590437 w 13261896"/>
              <a:gd name="connsiteY9000" fmla="*/ 5671471 h 5790485"/>
              <a:gd name="connsiteX9001" fmla="*/ 1566672 w 13261896"/>
              <a:gd name="connsiteY9001" fmla="*/ 5690473 h 5790485"/>
              <a:gd name="connsiteX9002" fmla="*/ 1561910 w 13261896"/>
              <a:gd name="connsiteY9002" fmla="*/ 5576221 h 5790485"/>
              <a:gd name="connsiteX9003" fmla="*/ 1523810 w 13261896"/>
              <a:gd name="connsiteY9003" fmla="*/ 5690473 h 5790485"/>
              <a:gd name="connsiteX9004" fmla="*/ 1499997 w 13261896"/>
              <a:gd name="connsiteY9004" fmla="*/ 5690473 h 5790485"/>
              <a:gd name="connsiteX9005" fmla="*/ 1561910 w 13261896"/>
              <a:gd name="connsiteY9005" fmla="*/ 5457159 h 5790485"/>
              <a:gd name="connsiteX9006" fmla="*/ 1223772 w 13261896"/>
              <a:gd name="connsiteY9006" fmla="*/ 5000006 h 5790485"/>
              <a:gd name="connsiteX9007" fmla="*/ 1314260 w 13261896"/>
              <a:gd name="connsiteY9007" fmla="*/ 4704779 h 5790485"/>
              <a:gd name="connsiteX9008" fmla="*/ 1204722 w 13261896"/>
              <a:gd name="connsiteY9008" fmla="*/ 5009531 h 5790485"/>
              <a:gd name="connsiteX9009" fmla="*/ 1538097 w 13261896"/>
              <a:gd name="connsiteY9009" fmla="*/ 5457159 h 5790485"/>
              <a:gd name="connsiteX9010" fmla="*/ 1476185 w 13261896"/>
              <a:gd name="connsiteY9010" fmla="*/ 5690473 h 5790485"/>
              <a:gd name="connsiteX9011" fmla="*/ 1457135 w 13261896"/>
              <a:gd name="connsiteY9011" fmla="*/ 5690473 h 5790485"/>
              <a:gd name="connsiteX9012" fmla="*/ 1495235 w 13261896"/>
              <a:gd name="connsiteY9012" fmla="*/ 5547646 h 5790485"/>
              <a:gd name="connsiteX9013" fmla="*/ 1480947 w 13261896"/>
              <a:gd name="connsiteY9013" fmla="*/ 5452396 h 5790485"/>
              <a:gd name="connsiteX9014" fmla="*/ 1419035 w 13261896"/>
              <a:gd name="connsiteY9014" fmla="*/ 5319046 h 5790485"/>
              <a:gd name="connsiteX9015" fmla="*/ 1190482 w 13261896"/>
              <a:gd name="connsiteY9015" fmla="*/ 5100019 h 5790485"/>
              <a:gd name="connsiteX9016" fmla="*/ 1147620 w 13261896"/>
              <a:gd name="connsiteY9016" fmla="*/ 5109544 h 5790485"/>
              <a:gd name="connsiteX9017" fmla="*/ 1138095 w 13261896"/>
              <a:gd name="connsiteY9017" fmla="*/ 5119069 h 5790485"/>
              <a:gd name="connsiteX9018" fmla="*/ 1166670 w 13261896"/>
              <a:gd name="connsiteY9018" fmla="*/ 5133356 h 5790485"/>
              <a:gd name="connsiteX9019" fmla="*/ 1157145 w 13261896"/>
              <a:gd name="connsiteY9019" fmla="*/ 5142881 h 5790485"/>
              <a:gd name="connsiteX9020" fmla="*/ 1199960 w 13261896"/>
              <a:gd name="connsiteY9020" fmla="*/ 5157169 h 5790485"/>
              <a:gd name="connsiteX9021" fmla="*/ 1166670 w 13261896"/>
              <a:gd name="connsiteY9021" fmla="*/ 5166694 h 5790485"/>
              <a:gd name="connsiteX9022" fmla="*/ 1195245 w 13261896"/>
              <a:gd name="connsiteY9022" fmla="*/ 5185744 h 5790485"/>
              <a:gd name="connsiteX9023" fmla="*/ 1180957 w 13261896"/>
              <a:gd name="connsiteY9023" fmla="*/ 5200031 h 5790485"/>
              <a:gd name="connsiteX9024" fmla="*/ 1190482 w 13261896"/>
              <a:gd name="connsiteY9024" fmla="*/ 5204794 h 5790485"/>
              <a:gd name="connsiteX9025" fmla="*/ 1242822 w 13261896"/>
              <a:gd name="connsiteY9025" fmla="*/ 5195269 h 5790485"/>
              <a:gd name="connsiteX9026" fmla="*/ 1195245 w 13261896"/>
              <a:gd name="connsiteY9026" fmla="*/ 5214319 h 5790485"/>
              <a:gd name="connsiteX9027" fmla="*/ 1228535 w 13261896"/>
              <a:gd name="connsiteY9027" fmla="*/ 5242894 h 5790485"/>
              <a:gd name="connsiteX9028" fmla="*/ 1266635 w 13261896"/>
              <a:gd name="connsiteY9028" fmla="*/ 5233369 h 5790485"/>
              <a:gd name="connsiteX9029" fmla="*/ 1290447 w 13261896"/>
              <a:gd name="connsiteY9029" fmla="*/ 5238131 h 5790485"/>
              <a:gd name="connsiteX9030" fmla="*/ 1228535 w 13261896"/>
              <a:gd name="connsiteY9030" fmla="*/ 5247656 h 5790485"/>
              <a:gd name="connsiteX9031" fmla="*/ 1276160 w 13261896"/>
              <a:gd name="connsiteY9031" fmla="*/ 5261944 h 5790485"/>
              <a:gd name="connsiteX9032" fmla="*/ 1247585 w 13261896"/>
              <a:gd name="connsiteY9032" fmla="*/ 5276231 h 5790485"/>
              <a:gd name="connsiteX9033" fmla="*/ 1247585 w 13261896"/>
              <a:gd name="connsiteY9033" fmla="*/ 5295281 h 5790485"/>
              <a:gd name="connsiteX9034" fmla="*/ 1299972 w 13261896"/>
              <a:gd name="connsiteY9034" fmla="*/ 5304759 h 5790485"/>
              <a:gd name="connsiteX9035" fmla="*/ 1252347 w 13261896"/>
              <a:gd name="connsiteY9035" fmla="*/ 5314284 h 5790485"/>
              <a:gd name="connsiteX9036" fmla="*/ 1304735 w 13261896"/>
              <a:gd name="connsiteY9036" fmla="*/ 5328571 h 5790485"/>
              <a:gd name="connsiteX9037" fmla="*/ 1399985 w 13261896"/>
              <a:gd name="connsiteY9037" fmla="*/ 5319046 h 5790485"/>
              <a:gd name="connsiteX9038" fmla="*/ 1261872 w 13261896"/>
              <a:gd name="connsiteY9038" fmla="*/ 5347621 h 5790485"/>
              <a:gd name="connsiteX9039" fmla="*/ 1328547 w 13261896"/>
              <a:gd name="connsiteY9039" fmla="*/ 5371434 h 5790485"/>
              <a:gd name="connsiteX9040" fmla="*/ 1280922 w 13261896"/>
              <a:gd name="connsiteY9040" fmla="*/ 5385721 h 5790485"/>
              <a:gd name="connsiteX9041" fmla="*/ 1376172 w 13261896"/>
              <a:gd name="connsiteY9041" fmla="*/ 5404771 h 5790485"/>
              <a:gd name="connsiteX9042" fmla="*/ 1309497 w 13261896"/>
              <a:gd name="connsiteY9042" fmla="*/ 5409534 h 5790485"/>
              <a:gd name="connsiteX9043" fmla="*/ 1304735 w 13261896"/>
              <a:gd name="connsiteY9043" fmla="*/ 5423821 h 5790485"/>
              <a:gd name="connsiteX9044" fmla="*/ 1323785 w 13261896"/>
              <a:gd name="connsiteY9044" fmla="*/ 5442871 h 5790485"/>
              <a:gd name="connsiteX9045" fmla="*/ 1299972 w 13261896"/>
              <a:gd name="connsiteY9045" fmla="*/ 5452396 h 5790485"/>
              <a:gd name="connsiteX9046" fmla="*/ 1280922 w 13261896"/>
              <a:gd name="connsiteY9046" fmla="*/ 5476209 h 5790485"/>
              <a:gd name="connsiteX9047" fmla="*/ 1423797 w 13261896"/>
              <a:gd name="connsiteY9047" fmla="*/ 5485734 h 5790485"/>
              <a:gd name="connsiteX9048" fmla="*/ 1304735 w 13261896"/>
              <a:gd name="connsiteY9048" fmla="*/ 5500021 h 5790485"/>
              <a:gd name="connsiteX9049" fmla="*/ 1323785 w 13261896"/>
              <a:gd name="connsiteY9049" fmla="*/ 5519071 h 5790485"/>
              <a:gd name="connsiteX9050" fmla="*/ 1290447 w 13261896"/>
              <a:gd name="connsiteY9050" fmla="*/ 5528596 h 5790485"/>
              <a:gd name="connsiteX9051" fmla="*/ 1366647 w 13261896"/>
              <a:gd name="connsiteY9051" fmla="*/ 5557171 h 5790485"/>
              <a:gd name="connsiteX9052" fmla="*/ 1290447 w 13261896"/>
              <a:gd name="connsiteY9052" fmla="*/ 5561934 h 5790485"/>
              <a:gd name="connsiteX9053" fmla="*/ 1285685 w 13261896"/>
              <a:gd name="connsiteY9053" fmla="*/ 5571459 h 5790485"/>
              <a:gd name="connsiteX9054" fmla="*/ 1290447 w 13261896"/>
              <a:gd name="connsiteY9054" fmla="*/ 5580984 h 5790485"/>
              <a:gd name="connsiteX9055" fmla="*/ 1333310 w 13261896"/>
              <a:gd name="connsiteY9055" fmla="*/ 5604796 h 5790485"/>
              <a:gd name="connsiteX9056" fmla="*/ 1280922 w 13261896"/>
              <a:gd name="connsiteY9056" fmla="*/ 5609559 h 5790485"/>
              <a:gd name="connsiteX9057" fmla="*/ 1338072 w 13261896"/>
              <a:gd name="connsiteY9057" fmla="*/ 5628609 h 5790485"/>
              <a:gd name="connsiteX9058" fmla="*/ 1261872 w 13261896"/>
              <a:gd name="connsiteY9058" fmla="*/ 5657184 h 5790485"/>
              <a:gd name="connsiteX9059" fmla="*/ 1290447 w 13261896"/>
              <a:gd name="connsiteY9059" fmla="*/ 5671471 h 5790485"/>
              <a:gd name="connsiteX9060" fmla="*/ 1209485 w 13261896"/>
              <a:gd name="connsiteY9060" fmla="*/ 5695236 h 5790485"/>
              <a:gd name="connsiteX9061" fmla="*/ 1185720 w 13261896"/>
              <a:gd name="connsiteY9061" fmla="*/ 5690473 h 5790485"/>
              <a:gd name="connsiteX9062" fmla="*/ 1261872 w 13261896"/>
              <a:gd name="connsiteY9062" fmla="*/ 5490496 h 5790485"/>
              <a:gd name="connsiteX9063" fmla="*/ 1247585 w 13261896"/>
              <a:gd name="connsiteY9063" fmla="*/ 5466684 h 5790485"/>
              <a:gd name="connsiteX9064" fmla="*/ 1228535 w 13261896"/>
              <a:gd name="connsiteY9064" fmla="*/ 5547646 h 5790485"/>
              <a:gd name="connsiteX9065" fmla="*/ 1219010 w 13261896"/>
              <a:gd name="connsiteY9065" fmla="*/ 5528596 h 5790485"/>
              <a:gd name="connsiteX9066" fmla="*/ 1171432 w 13261896"/>
              <a:gd name="connsiteY9066" fmla="*/ 5619084 h 5790485"/>
              <a:gd name="connsiteX9067" fmla="*/ 1157145 w 13261896"/>
              <a:gd name="connsiteY9067" fmla="*/ 5600034 h 5790485"/>
              <a:gd name="connsiteX9068" fmla="*/ 1123807 w 13261896"/>
              <a:gd name="connsiteY9068" fmla="*/ 5657184 h 5790485"/>
              <a:gd name="connsiteX9069" fmla="*/ 1085707 w 13261896"/>
              <a:gd name="connsiteY9069" fmla="*/ 5680948 h 5790485"/>
              <a:gd name="connsiteX9070" fmla="*/ 1061895 w 13261896"/>
              <a:gd name="connsiteY9070" fmla="*/ 5657184 h 5790485"/>
              <a:gd name="connsiteX9071" fmla="*/ 1019032 w 13261896"/>
              <a:gd name="connsiteY9071" fmla="*/ 5695236 h 5790485"/>
              <a:gd name="connsiteX9072" fmla="*/ 1009507 w 13261896"/>
              <a:gd name="connsiteY9072" fmla="*/ 5671471 h 5790485"/>
              <a:gd name="connsiteX9073" fmla="*/ 971407 w 13261896"/>
              <a:gd name="connsiteY9073" fmla="*/ 5652421 h 5790485"/>
              <a:gd name="connsiteX9074" fmla="*/ 942832 w 13261896"/>
              <a:gd name="connsiteY9074" fmla="*/ 5661946 h 5790485"/>
              <a:gd name="connsiteX9075" fmla="*/ 957120 w 13261896"/>
              <a:gd name="connsiteY9075" fmla="*/ 5671471 h 5790485"/>
              <a:gd name="connsiteX9076" fmla="*/ 957120 w 13261896"/>
              <a:gd name="connsiteY9076" fmla="*/ 5695236 h 5790485"/>
              <a:gd name="connsiteX9077" fmla="*/ 942832 w 13261896"/>
              <a:gd name="connsiteY9077" fmla="*/ 5680948 h 5790485"/>
              <a:gd name="connsiteX9078" fmla="*/ 919020 w 13261896"/>
              <a:gd name="connsiteY9078" fmla="*/ 5676234 h 5790485"/>
              <a:gd name="connsiteX9079" fmla="*/ 899970 w 13261896"/>
              <a:gd name="connsiteY9079" fmla="*/ 5676234 h 5790485"/>
              <a:gd name="connsiteX9080" fmla="*/ 880920 w 13261896"/>
              <a:gd name="connsiteY9080" fmla="*/ 5695236 h 5790485"/>
              <a:gd name="connsiteX9081" fmla="*/ 885682 w 13261896"/>
              <a:gd name="connsiteY9081" fmla="*/ 5680948 h 5790485"/>
              <a:gd name="connsiteX9082" fmla="*/ 852345 w 13261896"/>
              <a:gd name="connsiteY9082" fmla="*/ 5652421 h 5790485"/>
              <a:gd name="connsiteX9083" fmla="*/ 800005 w 13261896"/>
              <a:gd name="connsiteY9083" fmla="*/ 5657184 h 5790485"/>
              <a:gd name="connsiteX9084" fmla="*/ 819007 w 13261896"/>
              <a:gd name="connsiteY9084" fmla="*/ 5671471 h 5790485"/>
              <a:gd name="connsiteX9085" fmla="*/ 814292 w 13261896"/>
              <a:gd name="connsiteY9085" fmla="*/ 5695236 h 5790485"/>
              <a:gd name="connsiteX9086" fmla="*/ 790480 w 13261896"/>
              <a:gd name="connsiteY9086" fmla="*/ 5671471 h 5790485"/>
              <a:gd name="connsiteX9087" fmla="*/ 747617 w 13261896"/>
              <a:gd name="connsiteY9087" fmla="*/ 5695236 h 5790485"/>
              <a:gd name="connsiteX9088" fmla="*/ 719042 w 13261896"/>
              <a:gd name="connsiteY9088" fmla="*/ 5661946 h 5790485"/>
              <a:gd name="connsiteX9089" fmla="*/ 690467 w 13261896"/>
              <a:gd name="connsiteY9089" fmla="*/ 5676234 h 5790485"/>
              <a:gd name="connsiteX9090" fmla="*/ 699992 w 13261896"/>
              <a:gd name="connsiteY9090" fmla="*/ 5695236 h 5790485"/>
              <a:gd name="connsiteX9091" fmla="*/ 657130 w 13261896"/>
              <a:gd name="connsiteY9091" fmla="*/ 5690473 h 5790485"/>
              <a:gd name="connsiteX9092" fmla="*/ 771430 w 13261896"/>
              <a:gd name="connsiteY9092" fmla="*/ 5633371 h 5790485"/>
              <a:gd name="connsiteX9093" fmla="*/ 966645 w 13261896"/>
              <a:gd name="connsiteY9093" fmla="*/ 5638134 h 5790485"/>
              <a:gd name="connsiteX9094" fmla="*/ 976170 w 13261896"/>
              <a:gd name="connsiteY9094" fmla="*/ 5628609 h 5790485"/>
              <a:gd name="connsiteX9095" fmla="*/ 961882 w 13261896"/>
              <a:gd name="connsiteY9095" fmla="*/ 5628609 h 5790485"/>
              <a:gd name="connsiteX9096" fmla="*/ 1028557 w 13261896"/>
              <a:gd name="connsiteY9096" fmla="*/ 5514309 h 5790485"/>
              <a:gd name="connsiteX9097" fmla="*/ 1019032 w 13261896"/>
              <a:gd name="connsiteY9097" fmla="*/ 5504784 h 5790485"/>
              <a:gd name="connsiteX9098" fmla="*/ 1033320 w 13261896"/>
              <a:gd name="connsiteY9098" fmla="*/ 5480971 h 5790485"/>
              <a:gd name="connsiteX9099" fmla="*/ 1033320 w 13261896"/>
              <a:gd name="connsiteY9099" fmla="*/ 5471446 h 5790485"/>
              <a:gd name="connsiteX9100" fmla="*/ 1061895 w 13261896"/>
              <a:gd name="connsiteY9100" fmla="*/ 5438109 h 5790485"/>
              <a:gd name="connsiteX9101" fmla="*/ 1028557 w 13261896"/>
              <a:gd name="connsiteY9101" fmla="*/ 5438109 h 5790485"/>
              <a:gd name="connsiteX9102" fmla="*/ 1033320 w 13261896"/>
              <a:gd name="connsiteY9102" fmla="*/ 5419059 h 5790485"/>
              <a:gd name="connsiteX9103" fmla="*/ 1019032 w 13261896"/>
              <a:gd name="connsiteY9103" fmla="*/ 5414296 h 5790485"/>
              <a:gd name="connsiteX9104" fmla="*/ 890445 w 13261896"/>
              <a:gd name="connsiteY9104" fmla="*/ 5547646 h 5790485"/>
              <a:gd name="connsiteX9105" fmla="*/ 1004745 w 13261896"/>
              <a:gd name="connsiteY9105" fmla="*/ 5395246 h 5790485"/>
              <a:gd name="connsiteX9106" fmla="*/ 980932 w 13261896"/>
              <a:gd name="connsiteY9106" fmla="*/ 5395246 h 5790485"/>
              <a:gd name="connsiteX9107" fmla="*/ 1038082 w 13261896"/>
              <a:gd name="connsiteY9107" fmla="*/ 5376196 h 5790485"/>
              <a:gd name="connsiteX9108" fmla="*/ 1042845 w 13261896"/>
              <a:gd name="connsiteY9108" fmla="*/ 5352384 h 5790485"/>
              <a:gd name="connsiteX9109" fmla="*/ 1019032 w 13261896"/>
              <a:gd name="connsiteY9109" fmla="*/ 5314284 h 5790485"/>
              <a:gd name="connsiteX9110" fmla="*/ 938070 w 13261896"/>
              <a:gd name="connsiteY9110" fmla="*/ 5385721 h 5790485"/>
              <a:gd name="connsiteX9111" fmla="*/ 947595 w 13261896"/>
              <a:gd name="connsiteY9111" fmla="*/ 5376196 h 5790485"/>
              <a:gd name="connsiteX9112" fmla="*/ 871395 w 13261896"/>
              <a:gd name="connsiteY9112" fmla="*/ 5442871 h 5790485"/>
              <a:gd name="connsiteX9113" fmla="*/ 838057 w 13261896"/>
              <a:gd name="connsiteY9113" fmla="*/ 5471446 h 5790485"/>
              <a:gd name="connsiteX9114" fmla="*/ 857107 w 13261896"/>
              <a:gd name="connsiteY9114" fmla="*/ 5433346 h 5790485"/>
              <a:gd name="connsiteX9115" fmla="*/ 857107 w 13261896"/>
              <a:gd name="connsiteY9115" fmla="*/ 5414296 h 5790485"/>
              <a:gd name="connsiteX9116" fmla="*/ 776192 w 13261896"/>
              <a:gd name="connsiteY9116" fmla="*/ 5485734 h 5790485"/>
              <a:gd name="connsiteX9117" fmla="*/ 738092 w 13261896"/>
              <a:gd name="connsiteY9117" fmla="*/ 5495259 h 5790485"/>
              <a:gd name="connsiteX9118" fmla="*/ 738092 w 13261896"/>
              <a:gd name="connsiteY9118" fmla="*/ 5476209 h 5790485"/>
              <a:gd name="connsiteX9119" fmla="*/ 776192 w 13261896"/>
              <a:gd name="connsiteY9119" fmla="*/ 5461921 h 5790485"/>
              <a:gd name="connsiteX9120" fmla="*/ 790480 w 13261896"/>
              <a:gd name="connsiteY9120" fmla="*/ 5433346 h 5790485"/>
              <a:gd name="connsiteX9121" fmla="*/ 847582 w 13261896"/>
              <a:gd name="connsiteY9121" fmla="*/ 5395246 h 5790485"/>
              <a:gd name="connsiteX9122" fmla="*/ 861870 w 13261896"/>
              <a:gd name="connsiteY9122" fmla="*/ 5366671 h 5790485"/>
              <a:gd name="connsiteX9123" fmla="*/ 885682 w 13261896"/>
              <a:gd name="connsiteY9123" fmla="*/ 5328571 h 5790485"/>
              <a:gd name="connsiteX9124" fmla="*/ 971407 w 13261896"/>
              <a:gd name="connsiteY9124" fmla="*/ 5200031 h 5790485"/>
              <a:gd name="connsiteX9125" fmla="*/ 990457 w 13261896"/>
              <a:gd name="connsiteY9125" fmla="*/ 5157169 h 5790485"/>
              <a:gd name="connsiteX9126" fmla="*/ 971407 w 13261896"/>
              <a:gd name="connsiteY9126" fmla="*/ 5157169 h 5790485"/>
              <a:gd name="connsiteX9127" fmla="*/ 990457 w 13261896"/>
              <a:gd name="connsiteY9127" fmla="*/ 5119069 h 5790485"/>
              <a:gd name="connsiteX9128" fmla="*/ 995220 w 13261896"/>
              <a:gd name="connsiteY9128" fmla="*/ 5147644 h 5790485"/>
              <a:gd name="connsiteX9129" fmla="*/ 1028557 w 13261896"/>
              <a:gd name="connsiteY9129" fmla="*/ 5095256 h 5790485"/>
              <a:gd name="connsiteX9130" fmla="*/ 1014270 w 13261896"/>
              <a:gd name="connsiteY9130" fmla="*/ 5066681 h 5790485"/>
              <a:gd name="connsiteX9131" fmla="*/ 914257 w 13261896"/>
              <a:gd name="connsiteY9131" fmla="*/ 5161931 h 5790485"/>
              <a:gd name="connsiteX9132" fmla="*/ 904732 w 13261896"/>
              <a:gd name="connsiteY9132" fmla="*/ 5157169 h 5790485"/>
              <a:gd name="connsiteX9133" fmla="*/ 942832 w 13261896"/>
              <a:gd name="connsiteY9133" fmla="*/ 5090494 h 5790485"/>
              <a:gd name="connsiteX9134" fmla="*/ 1023795 w 13261896"/>
              <a:gd name="connsiteY9134" fmla="*/ 5033344 h 5790485"/>
              <a:gd name="connsiteX9135" fmla="*/ 1023795 w 13261896"/>
              <a:gd name="connsiteY9135" fmla="*/ 5000006 h 5790485"/>
              <a:gd name="connsiteX9136" fmla="*/ 961882 w 13261896"/>
              <a:gd name="connsiteY9136" fmla="*/ 5042869 h 5790485"/>
              <a:gd name="connsiteX9137" fmla="*/ 909495 w 13261896"/>
              <a:gd name="connsiteY9137" fmla="*/ 5080969 h 5790485"/>
              <a:gd name="connsiteX9138" fmla="*/ 871395 w 13261896"/>
              <a:gd name="connsiteY9138" fmla="*/ 5161931 h 5790485"/>
              <a:gd name="connsiteX9139" fmla="*/ 890445 w 13261896"/>
              <a:gd name="connsiteY9139" fmla="*/ 5176219 h 5790485"/>
              <a:gd name="connsiteX9140" fmla="*/ 880920 w 13261896"/>
              <a:gd name="connsiteY9140" fmla="*/ 5185744 h 5790485"/>
              <a:gd name="connsiteX9141" fmla="*/ 914257 w 13261896"/>
              <a:gd name="connsiteY9141" fmla="*/ 5185744 h 5790485"/>
              <a:gd name="connsiteX9142" fmla="*/ 885682 w 13261896"/>
              <a:gd name="connsiteY9142" fmla="*/ 5223844 h 5790485"/>
              <a:gd name="connsiteX9143" fmla="*/ 819007 w 13261896"/>
              <a:gd name="connsiteY9143" fmla="*/ 5276231 h 5790485"/>
              <a:gd name="connsiteX9144" fmla="*/ 833295 w 13261896"/>
              <a:gd name="connsiteY9144" fmla="*/ 5247656 h 5790485"/>
              <a:gd name="connsiteX9145" fmla="*/ 833295 w 13261896"/>
              <a:gd name="connsiteY9145" fmla="*/ 5223844 h 5790485"/>
              <a:gd name="connsiteX9146" fmla="*/ 728567 w 13261896"/>
              <a:gd name="connsiteY9146" fmla="*/ 5323809 h 5790485"/>
              <a:gd name="connsiteX9147" fmla="*/ 709517 w 13261896"/>
              <a:gd name="connsiteY9147" fmla="*/ 5314284 h 5790485"/>
              <a:gd name="connsiteX9148" fmla="*/ 752380 w 13261896"/>
              <a:gd name="connsiteY9148" fmla="*/ 5257181 h 5790485"/>
              <a:gd name="connsiteX9149" fmla="*/ 819007 w 13261896"/>
              <a:gd name="connsiteY9149" fmla="*/ 5200031 h 5790485"/>
              <a:gd name="connsiteX9150" fmla="*/ 814292 w 13261896"/>
              <a:gd name="connsiteY9150" fmla="*/ 5185744 h 5790485"/>
              <a:gd name="connsiteX9151" fmla="*/ 790480 w 13261896"/>
              <a:gd name="connsiteY9151" fmla="*/ 5200031 h 5790485"/>
              <a:gd name="connsiteX9152" fmla="*/ 780955 w 13261896"/>
              <a:gd name="connsiteY9152" fmla="*/ 5190506 h 5790485"/>
              <a:gd name="connsiteX9153" fmla="*/ 709517 w 13261896"/>
              <a:gd name="connsiteY9153" fmla="*/ 5280994 h 5790485"/>
              <a:gd name="connsiteX9154" fmla="*/ 680942 w 13261896"/>
              <a:gd name="connsiteY9154" fmla="*/ 5276231 h 5790485"/>
              <a:gd name="connsiteX9155" fmla="*/ 699992 w 13261896"/>
              <a:gd name="connsiteY9155" fmla="*/ 5242894 h 5790485"/>
              <a:gd name="connsiteX9156" fmla="*/ 642842 w 13261896"/>
              <a:gd name="connsiteY9156" fmla="*/ 5266706 h 5790485"/>
              <a:gd name="connsiteX9157" fmla="*/ 652367 w 13261896"/>
              <a:gd name="connsiteY9157" fmla="*/ 5252419 h 5790485"/>
              <a:gd name="connsiteX9158" fmla="*/ 642842 w 13261896"/>
              <a:gd name="connsiteY9158" fmla="*/ 5247656 h 5790485"/>
              <a:gd name="connsiteX9159" fmla="*/ 590455 w 13261896"/>
              <a:gd name="connsiteY9159" fmla="*/ 5271469 h 5790485"/>
              <a:gd name="connsiteX9160" fmla="*/ 447580 w 13261896"/>
              <a:gd name="connsiteY9160" fmla="*/ 5433346 h 5790485"/>
              <a:gd name="connsiteX9161" fmla="*/ 442817 w 13261896"/>
              <a:gd name="connsiteY9161" fmla="*/ 5438109 h 5790485"/>
              <a:gd name="connsiteX9162" fmla="*/ 442817 w 13261896"/>
              <a:gd name="connsiteY9162" fmla="*/ 5423821 h 5790485"/>
              <a:gd name="connsiteX9163" fmla="*/ 538067 w 13261896"/>
              <a:gd name="connsiteY9163" fmla="*/ 5280994 h 5790485"/>
              <a:gd name="connsiteX9164" fmla="*/ 585692 w 13261896"/>
              <a:gd name="connsiteY9164" fmla="*/ 5257181 h 5790485"/>
              <a:gd name="connsiteX9165" fmla="*/ 623792 w 13261896"/>
              <a:gd name="connsiteY9165" fmla="*/ 5190506 h 5790485"/>
              <a:gd name="connsiteX9166" fmla="*/ 728567 w 13261896"/>
              <a:gd name="connsiteY9166" fmla="*/ 5128594 h 5790485"/>
              <a:gd name="connsiteX9167" fmla="*/ 790480 w 13261896"/>
              <a:gd name="connsiteY9167" fmla="*/ 5100019 h 5790485"/>
              <a:gd name="connsiteX9168" fmla="*/ 804767 w 13261896"/>
              <a:gd name="connsiteY9168" fmla="*/ 5100019 h 5790485"/>
              <a:gd name="connsiteX9169" fmla="*/ 757142 w 13261896"/>
              <a:gd name="connsiteY9169" fmla="*/ 5152406 h 5790485"/>
              <a:gd name="connsiteX9170" fmla="*/ 790480 w 13261896"/>
              <a:gd name="connsiteY9170" fmla="*/ 5138119 h 5790485"/>
              <a:gd name="connsiteX9171" fmla="*/ 814292 w 13261896"/>
              <a:gd name="connsiteY9171" fmla="*/ 5157169 h 5790485"/>
              <a:gd name="connsiteX9172" fmla="*/ 866632 w 13261896"/>
              <a:gd name="connsiteY9172" fmla="*/ 5085731 h 5790485"/>
              <a:gd name="connsiteX9173" fmla="*/ 895207 w 13261896"/>
              <a:gd name="connsiteY9173" fmla="*/ 5076206 h 5790485"/>
              <a:gd name="connsiteX9174" fmla="*/ 933307 w 13261896"/>
              <a:gd name="connsiteY9174" fmla="*/ 5028581 h 5790485"/>
              <a:gd name="connsiteX9175" fmla="*/ 923782 w 13261896"/>
              <a:gd name="connsiteY9175" fmla="*/ 5023819 h 5790485"/>
              <a:gd name="connsiteX9176" fmla="*/ 885682 w 13261896"/>
              <a:gd name="connsiteY9176" fmla="*/ 5042869 h 5790485"/>
              <a:gd name="connsiteX9177" fmla="*/ 809530 w 13261896"/>
              <a:gd name="connsiteY9177" fmla="*/ 5085731 h 5790485"/>
              <a:gd name="connsiteX9178" fmla="*/ 804767 w 13261896"/>
              <a:gd name="connsiteY9178" fmla="*/ 5071444 h 5790485"/>
              <a:gd name="connsiteX9179" fmla="*/ 761905 w 13261896"/>
              <a:gd name="connsiteY9179" fmla="*/ 5085731 h 5790485"/>
              <a:gd name="connsiteX9180" fmla="*/ 861870 w 13261896"/>
              <a:gd name="connsiteY9180" fmla="*/ 5004769 h 5790485"/>
              <a:gd name="connsiteX9181" fmla="*/ 880920 w 13261896"/>
              <a:gd name="connsiteY9181" fmla="*/ 5028581 h 5790485"/>
              <a:gd name="connsiteX9182" fmla="*/ 899970 w 13261896"/>
              <a:gd name="connsiteY9182" fmla="*/ 4990481 h 5790485"/>
              <a:gd name="connsiteX9183" fmla="*/ 947595 w 13261896"/>
              <a:gd name="connsiteY9183" fmla="*/ 5019056 h 5790485"/>
              <a:gd name="connsiteX9184" fmla="*/ 961882 w 13261896"/>
              <a:gd name="connsiteY9184" fmla="*/ 5004769 h 5790485"/>
              <a:gd name="connsiteX9185" fmla="*/ 966645 w 13261896"/>
              <a:gd name="connsiteY9185" fmla="*/ 5019056 h 5790485"/>
              <a:gd name="connsiteX9186" fmla="*/ 1004745 w 13261896"/>
              <a:gd name="connsiteY9186" fmla="*/ 4961906 h 5790485"/>
              <a:gd name="connsiteX9187" fmla="*/ 985695 w 13261896"/>
              <a:gd name="connsiteY9187" fmla="*/ 4976194 h 5790485"/>
              <a:gd name="connsiteX9188" fmla="*/ 990457 w 13261896"/>
              <a:gd name="connsiteY9188" fmla="*/ 4928569 h 5790485"/>
              <a:gd name="connsiteX9189" fmla="*/ 957120 w 13261896"/>
              <a:gd name="connsiteY9189" fmla="*/ 4966669 h 5790485"/>
              <a:gd name="connsiteX9190" fmla="*/ 952357 w 13261896"/>
              <a:gd name="connsiteY9190" fmla="*/ 4957144 h 5790485"/>
              <a:gd name="connsiteX9191" fmla="*/ 985695 w 13261896"/>
              <a:gd name="connsiteY9191" fmla="*/ 4890516 h 5790485"/>
              <a:gd name="connsiteX9192" fmla="*/ 985695 w 13261896"/>
              <a:gd name="connsiteY9192" fmla="*/ 4847654 h 5790485"/>
              <a:gd name="connsiteX9193" fmla="*/ 895207 w 13261896"/>
              <a:gd name="connsiteY9193" fmla="*/ 4980956 h 5790485"/>
              <a:gd name="connsiteX9194" fmla="*/ 890445 w 13261896"/>
              <a:gd name="connsiteY9194" fmla="*/ 4971431 h 5790485"/>
              <a:gd name="connsiteX9195" fmla="*/ 933307 w 13261896"/>
              <a:gd name="connsiteY9195" fmla="*/ 4861941 h 5790485"/>
              <a:gd name="connsiteX9196" fmla="*/ 985695 w 13261896"/>
              <a:gd name="connsiteY9196" fmla="*/ 4804791 h 5790485"/>
              <a:gd name="connsiteX9197" fmla="*/ 990457 w 13261896"/>
              <a:gd name="connsiteY9197" fmla="*/ 4785741 h 5790485"/>
              <a:gd name="connsiteX9198" fmla="*/ 980932 w 13261896"/>
              <a:gd name="connsiteY9198" fmla="*/ 4761929 h 5790485"/>
              <a:gd name="connsiteX9199" fmla="*/ 933307 w 13261896"/>
              <a:gd name="connsiteY9199" fmla="*/ 4804791 h 5790485"/>
              <a:gd name="connsiteX9200" fmla="*/ 952357 w 13261896"/>
              <a:gd name="connsiteY9200" fmla="*/ 4752404 h 5790485"/>
              <a:gd name="connsiteX9201" fmla="*/ 857107 w 13261896"/>
              <a:gd name="connsiteY9201" fmla="*/ 4876229 h 5790485"/>
              <a:gd name="connsiteX9202" fmla="*/ 852345 w 13261896"/>
              <a:gd name="connsiteY9202" fmla="*/ 4861941 h 5790485"/>
              <a:gd name="connsiteX9203" fmla="*/ 738092 w 13261896"/>
              <a:gd name="connsiteY9203" fmla="*/ 4985719 h 5790485"/>
              <a:gd name="connsiteX9204" fmla="*/ 695230 w 13261896"/>
              <a:gd name="connsiteY9204" fmla="*/ 5100019 h 5790485"/>
              <a:gd name="connsiteX9205" fmla="*/ 442817 w 13261896"/>
              <a:gd name="connsiteY9205" fmla="*/ 5319046 h 5790485"/>
              <a:gd name="connsiteX9206" fmla="*/ 461867 w 13261896"/>
              <a:gd name="connsiteY9206" fmla="*/ 5252419 h 5790485"/>
              <a:gd name="connsiteX9207" fmla="*/ 433340 w 13261896"/>
              <a:gd name="connsiteY9207" fmla="*/ 5280994 h 5790485"/>
              <a:gd name="connsiteX9208" fmla="*/ 376190 w 13261896"/>
              <a:gd name="connsiteY9208" fmla="*/ 5309521 h 5790485"/>
              <a:gd name="connsiteX9209" fmla="*/ 423815 w 13261896"/>
              <a:gd name="connsiteY9209" fmla="*/ 5271469 h 5790485"/>
              <a:gd name="connsiteX9210" fmla="*/ 457105 w 13261896"/>
              <a:gd name="connsiteY9210" fmla="*/ 5238131 h 5790485"/>
              <a:gd name="connsiteX9211" fmla="*/ 495205 w 13261896"/>
              <a:gd name="connsiteY9211" fmla="*/ 5223844 h 5790485"/>
              <a:gd name="connsiteX9212" fmla="*/ 595217 w 13261896"/>
              <a:gd name="connsiteY9212" fmla="*/ 5152406 h 5790485"/>
              <a:gd name="connsiteX9213" fmla="*/ 533305 w 13261896"/>
              <a:gd name="connsiteY9213" fmla="*/ 5157169 h 5790485"/>
              <a:gd name="connsiteX9214" fmla="*/ 447580 w 13261896"/>
              <a:gd name="connsiteY9214" fmla="*/ 5228606 h 5790485"/>
              <a:gd name="connsiteX9215" fmla="*/ 476155 w 13261896"/>
              <a:gd name="connsiteY9215" fmla="*/ 5180981 h 5790485"/>
              <a:gd name="connsiteX9216" fmla="*/ 533305 w 13261896"/>
              <a:gd name="connsiteY9216" fmla="*/ 5147644 h 5790485"/>
              <a:gd name="connsiteX9217" fmla="*/ 609505 w 13261896"/>
              <a:gd name="connsiteY9217" fmla="*/ 5142881 h 5790485"/>
              <a:gd name="connsiteX9218" fmla="*/ 619030 w 13261896"/>
              <a:gd name="connsiteY9218" fmla="*/ 5133356 h 5790485"/>
              <a:gd name="connsiteX9219" fmla="*/ 590455 w 13261896"/>
              <a:gd name="connsiteY9219" fmla="*/ 5128594 h 5790485"/>
              <a:gd name="connsiteX9220" fmla="*/ 499967 w 13261896"/>
              <a:gd name="connsiteY9220" fmla="*/ 5138119 h 5790485"/>
              <a:gd name="connsiteX9221" fmla="*/ 428577 w 13261896"/>
              <a:gd name="connsiteY9221" fmla="*/ 5219081 h 5790485"/>
              <a:gd name="connsiteX9222" fmla="*/ 342852 w 13261896"/>
              <a:gd name="connsiteY9222" fmla="*/ 5266706 h 5790485"/>
              <a:gd name="connsiteX9223" fmla="*/ 261890 w 13261896"/>
              <a:gd name="connsiteY9223" fmla="*/ 5304759 h 5790485"/>
              <a:gd name="connsiteX9224" fmla="*/ 223790 w 13261896"/>
              <a:gd name="connsiteY9224" fmla="*/ 5400009 h 5790485"/>
              <a:gd name="connsiteX9225" fmla="*/ 176165 w 13261896"/>
              <a:gd name="connsiteY9225" fmla="*/ 5433346 h 5790485"/>
              <a:gd name="connsiteX9226" fmla="*/ 47625 w 13261896"/>
              <a:gd name="connsiteY9226" fmla="*/ 5580984 h 5790485"/>
              <a:gd name="connsiteX9227" fmla="*/ 42863 w 13261896"/>
              <a:gd name="connsiteY9227" fmla="*/ 5614321 h 5790485"/>
              <a:gd name="connsiteX9228" fmla="*/ 19050 w 13261896"/>
              <a:gd name="connsiteY9228" fmla="*/ 5690473 h 5790485"/>
              <a:gd name="connsiteX9229" fmla="*/ 0 w 13261896"/>
              <a:gd name="connsiteY9229" fmla="*/ 5690473 h 5790485"/>
              <a:gd name="connsiteX9230" fmla="*/ 42863 w 13261896"/>
              <a:gd name="connsiteY9230" fmla="*/ 5566696 h 5790485"/>
              <a:gd name="connsiteX9231" fmla="*/ 176165 w 13261896"/>
              <a:gd name="connsiteY9231" fmla="*/ 5423821 h 5790485"/>
              <a:gd name="connsiteX9232" fmla="*/ 214265 w 13261896"/>
              <a:gd name="connsiteY9232" fmla="*/ 5395246 h 5790485"/>
              <a:gd name="connsiteX9233" fmla="*/ 219027 w 13261896"/>
              <a:gd name="connsiteY9233" fmla="*/ 5371434 h 5790485"/>
              <a:gd name="connsiteX9234" fmla="*/ 247602 w 13261896"/>
              <a:gd name="connsiteY9234" fmla="*/ 5304759 h 5790485"/>
              <a:gd name="connsiteX9235" fmla="*/ 295227 w 13261896"/>
              <a:gd name="connsiteY9235" fmla="*/ 5285756 h 5790485"/>
              <a:gd name="connsiteX9236" fmla="*/ 342852 w 13261896"/>
              <a:gd name="connsiteY9236" fmla="*/ 5252419 h 5790485"/>
              <a:gd name="connsiteX9237" fmla="*/ 404765 w 13261896"/>
              <a:gd name="connsiteY9237" fmla="*/ 5228606 h 5790485"/>
              <a:gd name="connsiteX9238" fmla="*/ 485680 w 13261896"/>
              <a:gd name="connsiteY9238" fmla="*/ 5128594 h 5790485"/>
              <a:gd name="connsiteX9239" fmla="*/ 614267 w 13261896"/>
              <a:gd name="connsiteY9239" fmla="*/ 5095256 h 5790485"/>
              <a:gd name="connsiteX9240" fmla="*/ 680942 w 13261896"/>
              <a:gd name="connsiteY9240" fmla="*/ 5085731 h 5790485"/>
              <a:gd name="connsiteX9241" fmla="*/ 699992 w 13261896"/>
              <a:gd name="connsiteY9241" fmla="*/ 5028581 h 5790485"/>
              <a:gd name="connsiteX9242" fmla="*/ 709517 w 13261896"/>
              <a:gd name="connsiteY9242" fmla="*/ 4990481 h 5790485"/>
              <a:gd name="connsiteX9243" fmla="*/ 866632 w 13261896"/>
              <a:gd name="connsiteY9243" fmla="*/ 4780979 h 5790485"/>
              <a:gd name="connsiteX9244" fmla="*/ 852345 w 13261896"/>
              <a:gd name="connsiteY9244" fmla="*/ 4790504 h 5790485"/>
              <a:gd name="connsiteX9245" fmla="*/ 814292 w 13261896"/>
              <a:gd name="connsiteY9245" fmla="*/ 4795266 h 5790485"/>
              <a:gd name="connsiteX9246" fmla="*/ 771430 w 13261896"/>
              <a:gd name="connsiteY9246" fmla="*/ 4814316 h 5790485"/>
              <a:gd name="connsiteX9247" fmla="*/ 723805 w 13261896"/>
              <a:gd name="connsiteY9247" fmla="*/ 4785741 h 5790485"/>
              <a:gd name="connsiteX9248" fmla="*/ 628555 w 13261896"/>
              <a:gd name="connsiteY9248" fmla="*/ 4833366 h 5790485"/>
              <a:gd name="connsiteX9249" fmla="*/ 585692 w 13261896"/>
              <a:gd name="connsiteY9249" fmla="*/ 4838129 h 5790485"/>
              <a:gd name="connsiteX9250" fmla="*/ 457105 w 13261896"/>
              <a:gd name="connsiteY9250" fmla="*/ 4923806 h 5790485"/>
              <a:gd name="connsiteX9251" fmla="*/ 419052 w 13261896"/>
              <a:gd name="connsiteY9251" fmla="*/ 4923806 h 5790485"/>
              <a:gd name="connsiteX9252" fmla="*/ 376190 w 13261896"/>
              <a:gd name="connsiteY9252" fmla="*/ 5004769 h 5790485"/>
              <a:gd name="connsiteX9253" fmla="*/ 252365 w 13261896"/>
              <a:gd name="connsiteY9253" fmla="*/ 5023819 h 5790485"/>
              <a:gd name="connsiteX9254" fmla="*/ 171402 w 13261896"/>
              <a:gd name="connsiteY9254" fmla="*/ 5100019 h 5790485"/>
              <a:gd name="connsiteX9255" fmla="*/ 157115 w 13261896"/>
              <a:gd name="connsiteY9255" fmla="*/ 5142881 h 5790485"/>
              <a:gd name="connsiteX9256" fmla="*/ 76152 w 13261896"/>
              <a:gd name="connsiteY9256" fmla="*/ 5223844 h 5790485"/>
              <a:gd name="connsiteX9257" fmla="*/ 9525 w 13261896"/>
              <a:gd name="connsiteY9257" fmla="*/ 5352384 h 5790485"/>
              <a:gd name="connsiteX9258" fmla="*/ 4763 w 13261896"/>
              <a:gd name="connsiteY9258" fmla="*/ 5352384 h 5790485"/>
              <a:gd name="connsiteX9259" fmla="*/ 85677 w 13261896"/>
              <a:gd name="connsiteY9259" fmla="*/ 5200031 h 5790485"/>
              <a:gd name="connsiteX9260" fmla="*/ 157115 w 13261896"/>
              <a:gd name="connsiteY9260" fmla="*/ 5128594 h 5790485"/>
              <a:gd name="connsiteX9261" fmla="*/ 161877 w 13261896"/>
              <a:gd name="connsiteY9261" fmla="*/ 5104781 h 5790485"/>
              <a:gd name="connsiteX9262" fmla="*/ 247602 w 13261896"/>
              <a:gd name="connsiteY9262" fmla="*/ 5009531 h 5790485"/>
              <a:gd name="connsiteX9263" fmla="*/ 361902 w 13261896"/>
              <a:gd name="connsiteY9263" fmla="*/ 4995244 h 5790485"/>
              <a:gd name="connsiteX9264" fmla="*/ 414290 w 13261896"/>
              <a:gd name="connsiteY9264" fmla="*/ 4909566 h 5790485"/>
              <a:gd name="connsiteX9265" fmla="*/ 557117 w 13261896"/>
              <a:gd name="connsiteY9265" fmla="*/ 4847654 h 5790485"/>
              <a:gd name="connsiteX9266" fmla="*/ 723805 w 13261896"/>
              <a:gd name="connsiteY9266" fmla="*/ 4776216 h 5790485"/>
              <a:gd name="connsiteX9267" fmla="*/ 771430 w 13261896"/>
              <a:gd name="connsiteY9267" fmla="*/ 4809554 h 5790485"/>
              <a:gd name="connsiteX9268" fmla="*/ 861870 w 13261896"/>
              <a:gd name="connsiteY9268" fmla="*/ 4776216 h 5790485"/>
              <a:gd name="connsiteX9269" fmla="*/ 880920 w 13261896"/>
              <a:gd name="connsiteY9269" fmla="*/ 4742879 h 5790485"/>
              <a:gd name="connsiteX9270" fmla="*/ 999982 w 13261896"/>
              <a:gd name="connsiteY9270" fmla="*/ 4628579 h 5790485"/>
              <a:gd name="connsiteX9271" fmla="*/ 1009507 w 13261896"/>
              <a:gd name="connsiteY9271" fmla="*/ 4557141 h 5790485"/>
              <a:gd name="connsiteX9272" fmla="*/ 1023795 w 13261896"/>
              <a:gd name="connsiteY9272" fmla="*/ 4347639 h 5790485"/>
              <a:gd name="connsiteX9273" fmla="*/ 1395222 w 13261896"/>
              <a:gd name="connsiteY9273" fmla="*/ 4333351 h 5790485"/>
              <a:gd name="connsiteX9274" fmla="*/ 1404747 w 13261896"/>
              <a:gd name="connsiteY9274" fmla="*/ 4342876 h 5790485"/>
              <a:gd name="connsiteX9275" fmla="*/ 1338072 w 13261896"/>
              <a:gd name="connsiteY9275" fmla="*/ 4361926 h 5790485"/>
              <a:gd name="connsiteX9276" fmla="*/ 1342835 w 13261896"/>
              <a:gd name="connsiteY9276" fmla="*/ 4423839 h 5790485"/>
              <a:gd name="connsiteX9277" fmla="*/ 1280922 w 13261896"/>
              <a:gd name="connsiteY9277" fmla="*/ 4423839 h 5790485"/>
              <a:gd name="connsiteX9278" fmla="*/ 1280922 w 13261896"/>
              <a:gd name="connsiteY9278" fmla="*/ 4352401 h 5790485"/>
              <a:gd name="connsiteX9279" fmla="*/ 1204722 w 13261896"/>
              <a:gd name="connsiteY9279" fmla="*/ 4352401 h 5790485"/>
              <a:gd name="connsiteX9280" fmla="*/ 1180957 w 13261896"/>
              <a:gd name="connsiteY9280" fmla="*/ 4366689 h 5790485"/>
              <a:gd name="connsiteX9281" fmla="*/ 1180957 w 13261896"/>
              <a:gd name="connsiteY9281" fmla="*/ 4433364 h 5790485"/>
              <a:gd name="connsiteX9282" fmla="*/ 1133332 w 13261896"/>
              <a:gd name="connsiteY9282" fmla="*/ 4433364 h 5790485"/>
              <a:gd name="connsiteX9283" fmla="*/ 1119045 w 13261896"/>
              <a:gd name="connsiteY9283" fmla="*/ 4361926 h 5790485"/>
              <a:gd name="connsiteX9284" fmla="*/ 1085707 w 13261896"/>
              <a:gd name="connsiteY9284" fmla="*/ 4361926 h 5790485"/>
              <a:gd name="connsiteX9285" fmla="*/ 1033320 w 13261896"/>
              <a:gd name="connsiteY9285" fmla="*/ 4376214 h 5790485"/>
              <a:gd name="connsiteX9286" fmla="*/ 1033320 w 13261896"/>
              <a:gd name="connsiteY9286" fmla="*/ 4509564 h 5790485"/>
              <a:gd name="connsiteX9287" fmla="*/ 1395222 w 13261896"/>
              <a:gd name="connsiteY9287" fmla="*/ 4514326 h 5790485"/>
              <a:gd name="connsiteX9288" fmla="*/ 1404747 w 13261896"/>
              <a:gd name="connsiteY9288" fmla="*/ 4461939 h 5790485"/>
              <a:gd name="connsiteX9289" fmla="*/ 1419035 w 13261896"/>
              <a:gd name="connsiteY9289" fmla="*/ 4333351 h 5790485"/>
              <a:gd name="connsiteX9290" fmla="*/ 1433322 w 13261896"/>
              <a:gd name="connsiteY9290" fmla="*/ 4333351 h 5790485"/>
              <a:gd name="connsiteX9291" fmla="*/ 1476185 w 13261896"/>
              <a:gd name="connsiteY9291" fmla="*/ 4400026 h 5790485"/>
              <a:gd name="connsiteX9292" fmla="*/ 1471422 w 13261896"/>
              <a:gd name="connsiteY9292" fmla="*/ 4380976 h 5790485"/>
              <a:gd name="connsiteX9293" fmla="*/ 1499997 w 13261896"/>
              <a:gd name="connsiteY9293" fmla="*/ 4433364 h 5790485"/>
              <a:gd name="connsiteX9294" fmla="*/ 1504760 w 13261896"/>
              <a:gd name="connsiteY9294" fmla="*/ 4419076 h 5790485"/>
              <a:gd name="connsiteX9295" fmla="*/ 1528572 w 13261896"/>
              <a:gd name="connsiteY9295" fmla="*/ 4466701 h 5790485"/>
              <a:gd name="connsiteX9296" fmla="*/ 1538097 w 13261896"/>
              <a:gd name="connsiteY9296" fmla="*/ 4457176 h 5790485"/>
              <a:gd name="connsiteX9297" fmla="*/ 1557147 w 13261896"/>
              <a:gd name="connsiteY9297" fmla="*/ 4638104 h 5790485"/>
              <a:gd name="connsiteX9298" fmla="*/ 1585674 w 13261896"/>
              <a:gd name="connsiteY9298" fmla="*/ 4638104 h 5790485"/>
              <a:gd name="connsiteX9299" fmla="*/ 1647587 w 13261896"/>
              <a:gd name="connsiteY9299" fmla="*/ 4609529 h 5790485"/>
              <a:gd name="connsiteX9300" fmla="*/ 1709499 w 13261896"/>
              <a:gd name="connsiteY9300" fmla="*/ 4561904 h 5790485"/>
              <a:gd name="connsiteX9301" fmla="*/ 1847612 w 13261896"/>
              <a:gd name="connsiteY9301" fmla="*/ 4614291 h 5790485"/>
              <a:gd name="connsiteX9302" fmla="*/ 1919049 w 13261896"/>
              <a:gd name="connsiteY9302" fmla="*/ 4666679 h 5790485"/>
              <a:gd name="connsiteX9303" fmla="*/ 2014252 w 13261896"/>
              <a:gd name="connsiteY9303" fmla="*/ 4728591 h 5790485"/>
              <a:gd name="connsiteX9304" fmla="*/ 2085689 w 13261896"/>
              <a:gd name="connsiteY9304" fmla="*/ 4842891 h 5790485"/>
              <a:gd name="connsiteX9305" fmla="*/ 2138077 w 13261896"/>
              <a:gd name="connsiteY9305" fmla="*/ 4814316 h 5790485"/>
              <a:gd name="connsiteX9306" fmla="*/ 2190464 w 13261896"/>
              <a:gd name="connsiteY9306" fmla="*/ 4809554 h 5790485"/>
              <a:gd name="connsiteX9307" fmla="*/ 2300002 w 13261896"/>
              <a:gd name="connsiteY9307" fmla="*/ 4819079 h 5790485"/>
              <a:gd name="connsiteX9308" fmla="*/ 2399967 w 13261896"/>
              <a:gd name="connsiteY9308" fmla="*/ 4809554 h 5790485"/>
              <a:gd name="connsiteX9309" fmla="*/ 2980944 w 13261896"/>
              <a:gd name="connsiteY9309" fmla="*/ 5057156 h 5790485"/>
              <a:gd name="connsiteX9310" fmla="*/ 3223784 w 13261896"/>
              <a:gd name="connsiteY9310" fmla="*/ 4885754 h 5790485"/>
              <a:gd name="connsiteX9311" fmla="*/ 3333321 w 13261896"/>
              <a:gd name="connsiteY9311" fmla="*/ 4823841 h 5790485"/>
              <a:gd name="connsiteX9312" fmla="*/ 3461909 w 13261896"/>
              <a:gd name="connsiteY9312" fmla="*/ 4800029 h 5790485"/>
              <a:gd name="connsiteX9313" fmla="*/ 3504724 w 13261896"/>
              <a:gd name="connsiteY9313" fmla="*/ 4776216 h 5790485"/>
              <a:gd name="connsiteX9314" fmla="*/ 3509486 w 13261896"/>
              <a:gd name="connsiteY9314" fmla="*/ 4704779 h 5790485"/>
              <a:gd name="connsiteX9315" fmla="*/ 3519011 w 13261896"/>
              <a:gd name="connsiteY9315" fmla="*/ 4600004 h 5790485"/>
              <a:gd name="connsiteX9316" fmla="*/ 3623786 w 13261896"/>
              <a:gd name="connsiteY9316" fmla="*/ 4595241 h 5790485"/>
              <a:gd name="connsiteX9317" fmla="*/ 3728561 w 13261896"/>
              <a:gd name="connsiteY9317" fmla="*/ 4600004 h 5790485"/>
              <a:gd name="connsiteX9318" fmla="*/ 3695224 w 13261896"/>
              <a:gd name="connsiteY9318" fmla="*/ 4604766 h 5790485"/>
              <a:gd name="connsiteX9319" fmla="*/ 3695224 w 13261896"/>
              <a:gd name="connsiteY9319" fmla="*/ 4642866 h 5790485"/>
              <a:gd name="connsiteX9320" fmla="*/ 3661886 w 13261896"/>
              <a:gd name="connsiteY9320" fmla="*/ 4642866 h 5790485"/>
              <a:gd name="connsiteX9321" fmla="*/ 3633311 w 13261896"/>
              <a:gd name="connsiteY9321" fmla="*/ 4600004 h 5790485"/>
              <a:gd name="connsiteX9322" fmla="*/ 3604736 w 13261896"/>
              <a:gd name="connsiteY9322" fmla="*/ 4642866 h 5790485"/>
              <a:gd name="connsiteX9323" fmla="*/ 3571399 w 13261896"/>
              <a:gd name="connsiteY9323" fmla="*/ 4642866 h 5790485"/>
              <a:gd name="connsiteX9324" fmla="*/ 3571399 w 13261896"/>
              <a:gd name="connsiteY9324" fmla="*/ 4604766 h 5790485"/>
              <a:gd name="connsiteX9325" fmla="*/ 3538061 w 13261896"/>
              <a:gd name="connsiteY9325" fmla="*/ 4604766 h 5790485"/>
              <a:gd name="connsiteX9326" fmla="*/ 3523774 w 13261896"/>
              <a:gd name="connsiteY9326" fmla="*/ 4614291 h 5790485"/>
              <a:gd name="connsiteX9327" fmla="*/ 3523774 w 13261896"/>
              <a:gd name="connsiteY9327" fmla="*/ 4690491 h 5790485"/>
              <a:gd name="connsiteX9328" fmla="*/ 3738086 w 13261896"/>
              <a:gd name="connsiteY9328" fmla="*/ 4690491 h 5790485"/>
              <a:gd name="connsiteX9329" fmla="*/ 3738086 w 13261896"/>
              <a:gd name="connsiteY9329" fmla="*/ 4590479 h 5790485"/>
              <a:gd name="connsiteX9330" fmla="*/ 3766661 w 13261896"/>
              <a:gd name="connsiteY9330" fmla="*/ 4628579 h 5790485"/>
              <a:gd name="connsiteX9331" fmla="*/ 3771424 w 13261896"/>
              <a:gd name="connsiteY9331" fmla="*/ 4619054 h 5790485"/>
              <a:gd name="connsiteX9332" fmla="*/ 3804761 w 13261896"/>
              <a:gd name="connsiteY9332" fmla="*/ 4661916 h 5790485"/>
              <a:gd name="connsiteX9333" fmla="*/ 3823811 w 13261896"/>
              <a:gd name="connsiteY9333" fmla="*/ 4823841 h 5790485"/>
              <a:gd name="connsiteX9334" fmla="*/ 3861911 w 13261896"/>
              <a:gd name="connsiteY9334" fmla="*/ 4847654 h 5790485"/>
              <a:gd name="connsiteX9335" fmla="*/ 4028551 w 13261896"/>
              <a:gd name="connsiteY9335" fmla="*/ 4776216 h 5790485"/>
              <a:gd name="connsiteX9336" fmla="*/ 4266629 w 13261896"/>
              <a:gd name="connsiteY9336" fmla="*/ 4942856 h 5790485"/>
              <a:gd name="connsiteX9337" fmla="*/ 4480941 w 13261896"/>
              <a:gd name="connsiteY9337" fmla="*/ 5109544 h 5790485"/>
              <a:gd name="connsiteX9338" fmla="*/ 4699969 w 13261896"/>
              <a:gd name="connsiteY9338" fmla="*/ 4966669 h 5790485"/>
              <a:gd name="connsiteX9339" fmla="*/ 4785694 w 13261896"/>
              <a:gd name="connsiteY9339" fmla="*/ 4995244 h 5790485"/>
              <a:gd name="connsiteX9340" fmla="*/ 4909519 w 13261896"/>
              <a:gd name="connsiteY9340" fmla="*/ 5128594 h 5790485"/>
              <a:gd name="connsiteX9341" fmla="*/ 5057108 w 13261896"/>
              <a:gd name="connsiteY9341" fmla="*/ 5242894 h 5790485"/>
              <a:gd name="connsiteX9342" fmla="*/ 5071396 w 13261896"/>
              <a:gd name="connsiteY9342" fmla="*/ 5133356 h 5790485"/>
              <a:gd name="connsiteX9343" fmla="*/ 5228558 w 13261896"/>
              <a:gd name="connsiteY9343" fmla="*/ 5133356 h 5790485"/>
              <a:gd name="connsiteX9344" fmla="*/ 5199983 w 13261896"/>
              <a:gd name="connsiteY9344" fmla="*/ 5138119 h 5790485"/>
              <a:gd name="connsiteX9345" fmla="*/ 5199983 w 13261896"/>
              <a:gd name="connsiteY9345" fmla="*/ 5166694 h 5790485"/>
              <a:gd name="connsiteX9346" fmla="*/ 5180933 w 13261896"/>
              <a:gd name="connsiteY9346" fmla="*/ 5166694 h 5790485"/>
              <a:gd name="connsiteX9347" fmla="*/ 5147596 w 13261896"/>
              <a:gd name="connsiteY9347" fmla="*/ 5133356 h 5790485"/>
              <a:gd name="connsiteX9348" fmla="*/ 5133308 w 13261896"/>
              <a:gd name="connsiteY9348" fmla="*/ 5138119 h 5790485"/>
              <a:gd name="connsiteX9349" fmla="*/ 5133308 w 13261896"/>
              <a:gd name="connsiteY9349" fmla="*/ 5166694 h 5790485"/>
              <a:gd name="connsiteX9350" fmla="*/ 5109496 w 13261896"/>
              <a:gd name="connsiteY9350" fmla="*/ 5166694 h 5790485"/>
              <a:gd name="connsiteX9351" fmla="*/ 5109496 w 13261896"/>
              <a:gd name="connsiteY9351" fmla="*/ 5138119 h 5790485"/>
              <a:gd name="connsiteX9352" fmla="*/ 5080921 w 13261896"/>
              <a:gd name="connsiteY9352" fmla="*/ 5138119 h 5790485"/>
              <a:gd name="connsiteX9353" fmla="*/ 5071396 w 13261896"/>
              <a:gd name="connsiteY9353" fmla="*/ 5147644 h 5790485"/>
              <a:gd name="connsiteX9354" fmla="*/ 5071396 w 13261896"/>
              <a:gd name="connsiteY9354" fmla="*/ 5204794 h 5790485"/>
              <a:gd name="connsiteX9355" fmla="*/ 5238083 w 13261896"/>
              <a:gd name="connsiteY9355" fmla="*/ 5204794 h 5790485"/>
              <a:gd name="connsiteX9356" fmla="*/ 5238083 w 13261896"/>
              <a:gd name="connsiteY9356" fmla="*/ 5128594 h 5790485"/>
              <a:gd name="connsiteX9357" fmla="*/ 5285708 w 13261896"/>
              <a:gd name="connsiteY9357" fmla="*/ 5190506 h 5790485"/>
              <a:gd name="connsiteX9358" fmla="*/ 5285708 w 13261896"/>
              <a:gd name="connsiteY9358" fmla="*/ 5261944 h 5790485"/>
              <a:gd name="connsiteX9359" fmla="*/ 5299996 w 13261896"/>
              <a:gd name="connsiteY9359" fmla="*/ 5309521 h 5790485"/>
              <a:gd name="connsiteX9360" fmla="*/ 5342858 w 13261896"/>
              <a:gd name="connsiteY9360" fmla="*/ 4923806 h 5790485"/>
              <a:gd name="connsiteX9361" fmla="*/ 5466636 w 13261896"/>
              <a:gd name="connsiteY9361" fmla="*/ 4871466 h 5790485"/>
              <a:gd name="connsiteX9362" fmla="*/ 5471398 w 13261896"/>
              <a:gd name="connsiteY9362" fmla="*/ 4833366 h 5790485"/>
              <a:gd name="connsiteX9363" fmla="*/ 5476161 w 13261896"/>
              <a:gd name="connsiteY9363" fmla="*/ 4776216 h 5790485"/>
              <a:gd name="connsiteX9364" fmla="*/ 5480923 w 13261896"/>
              <a:gd name="connsiteY9364" fmla="*/ 4719066 h 5790485"/>
              <a:gd name="connsiteX9365" fmla="*/ 5499973 w 13261896"/>
              <a:gd name="connsiteY9365" fmla="*/ 4609529 h 5790485"/>
              <a:gd name="connsiteX9366" fmla="*/ 5571411 w 13261896"/>
              <a:gd name="connsiteY9366" fmla="*/ 4704779 h 5790485"/>
              <a:gd name="connsiteX9367" fmla="*/ 5542836 w 13261896"/>
              <a:gd name="connsiteY9367" fmla="*/ 4776216 h 5790485"/>
              <a:gd name="connsiteX9368" fmla="*/ 5533311 w 13261896"/>
              <a:gd name="connsiteY9368" fmla="*/ 4780979 h 5790485"/>
              <a:gd name="connsiteX9369" fmla="*/ 5495211 w 13261896"/>
              <a:gd name="connsiteY9369" fmla="*/ 4738116 h 5790485"/>
              <a:gd name="connsiteX9370" fmla="*/ 5476161 w 13261896"/>
              <a:gd name="connsiteY9370" fmla="*/ 4904804 h 5790485"/>
              <a:gd name="connsiteX9371" fmla="*/ 5495211 w 13261896"/>
              <a:gd name="connsiteY9371" fmla="*/ 4909566 h 5790485"/>
              <a:gd name="connsiteX9372" fmla="*/ 5623798 w 13261896"/>
              <a:gd name="connsiteY9372" fmla="*/ 4890516 h 5790485"/>
              <a:gd name="connsiteX9373" fmla="*/ 5623798 w 13261896"/>
              <a:gd name="connsiteY9373" fmla="*/ 4576191 h 5790485"/>
              <a:gd name="connsiteX9374" fmla="*/ 5638086 w 13261896"/>
              <a:gd name="connsiteY9374" fmla="*/ 4576191 h 5790485"/>
              <a:gd name="connsiteX9375" fmla="*/ 5704761 w 13261896"/>
              <a:gd name="connsiteY9375" fmla="*/ 4685729 h 5790485"/>
              <a:gd name="connsiteX9376" fmla="*/ 5642848 w 13261896"/>
              <a:gd name="connsiteY9376" fmla="*/ 4719066 h 5790485"/>
              <a:gd name="connsiteX9377" fmla="*/ 5633323 w 13261896"/>
              <a:gd name="connsiteY9377" fmla="*/ 4738116 h 5790485"/>
              <a:gd name="connsiteX9378" fmla="*/ 5633323 w 13261896"/>
              <a:gd name="connsiteY9378" fmla="*/ 4890516 h 5790485"/>
              <a:gd name="connsiteX9379" fmla="*/ 5647611 w 13261896"/>
              <a:gd name="connsiteY9379" fmla="*/ 4895279 h 5790485"/>
              <a:gd name="connsiteX9380" fmla="*/ 5752386 w 13261896"/>
              <a:gd name="connsiteY9380" fmla="*/ 4880991 h 5790485"/>
              <a:gd name="connsiteX9381" fmla="*/ 5761911 w 13261896"/>
              <a:gd name="connsiteY9381" fmla="*/ 4857179 h 5790485"/>
              <a:gd name="connsiteX9382" fmla="*/ 5766673 w 13261896"/>
              <a:gd name="connsiteY9382" fmla="*/ 4804791 h 5790485"/>
              <a:gd name="connsiteX9383" fmla="*/ 5766673 w 13261896"/>
              <a:gd name="connsiteY9383" fmla="*/ 4547616 h 5790485"/>
              <a:gd name="connsiteX9384" fmla="*/ 5780913 w 13261896"/>
              <a:gd name="connsiteY9384" fmla="*/ 4547616 h 5790485"/>
              <a:gd name="connsiteX9385" fmla="*/ 5809488 w 13261896"/>
              <a:gd name="connsiteY9385" fmla="*/ 4628579 h 5790485"/>
              <a:gd name="connsiteX9386" fmla="*/ 5799963 w 13261896"/>
              <a:gd name="connsiteY9386" fmla="*/ 4661916 h 5790485"/>
              <a:gd name="connsiteX9387" fmla="*/ 5838063 w 13261896"/>
              <a:gd name="connsiteY9387" fmla="*/ 4738116 h 5790485"/>
              <a:gd name="connsiteX9388" fmla="*/ 5819013 w 13261896"/>
              <a:gd name="connsiteY9388" fmla="*/ 4738116 h 5790485"/>
              <a:gd name="connsiteX9389" fmla="*/ 5780913 w 13261896"/>
              <a:gd name="connsiteY9389" fmla="*/ 4709541 h 5790485"/>
              <a:gd name="connsiteX9390" fmla="*/ 5776151 w 13261896"/>
              <a:gd name="connsiteY9390" fmla="*/ 4880991 h 5790485"/>
              <a:gd name="connsiteX9391" fmla="*/ 5914263 w 13261896"/>
              <a:gd name="connsiteY9391" fmla="*/ 4861941 h 5790485"/>
              <a:gd name="connsiteX9392" fmla="*/ 5914263 w 13261896"/>
              <a:gd name="connsiteY9392" fmla="*/ 4519089 h 5790485"/>
              <a:gd name="connsiteX9393" fmla="*/ 5938076 w 13261896"/>
              <a:gd name="connsiteY9393" fmla="*/ 4519089 h 5790485"/>
              <a:gd name="connsiteX9394" fmla="*/ 5938076 w 13261896"/>
              <a:gd name="connsiteY9394" fmla="*/ 4576191 h 5790485"/>
              <a:gd name="connsiteX9395" fmla="*/ 5999988 w 13261896"/>
              <a:gd name="connsiteY9395" fmla="*/ 4661916 h 5790485"/>
              <a:gd name="connsiteX9396" fmla="*/ 5980938 w 13261896"/>
              <a:gd name="connsiteY9396" fmla="*/ 4685729 h 5790485"/>
              <a:gd name="connsiteX9397" fmla="*/ 5990463 w 13261896"/>
              <a:gd name="connsiteY9397" fmla="*/ 4733354 h 5790485"/>
              <a:gd name="connsiteX9398" fmla="*/ 5933313 w 13261896"/>
              <a:gd name="connsiteY9398" fmla="*/ 4690491 h 5790485"/>
              <a:gd name="connsiteX9399" fmla="*/ 5933313 w 13261896"/>
              <a:gd name="connsiteY9399" fmla="*/ 4861941 h 5790485"/>
              <a:gd name="connsiteX9400" fmla="*/ 5942838 w 13261896"/>
              <a:gd name="connsiteY9400" fmla="*/ 4866704 h 5790485"/>
              <a:gd name="connsiteX9401" fmla="*/ 6376178 w 13261896"/>
              <a:gd name="connsiteY9401" fmla="*/ 4823841 h 5790485"/>
              <a:gd name="connsiteX9402" fmla="*/ 6376178 w 13261896"/>
              <a:gd name="connsiteY9402" fmla="*/ 4580954 h 5790485"/>
              <a:gd name="connsiteX9403" fmla="*/ 6319028 w 13261896"/>
              <a:gd name="connsiteY9403" fmla="*/ 4552379 h 5790485"/>
              <a:gd name="connsiteX9404" fmla="*/ 6147626 w 13261896"/>
              <a:gd name="connsiteY9404" fmla="*/ 4514326 h 5790485"/>
              <a:gd name="connsiteX9405" fmla="*/ 6142863 w 13261896"/>
              <a:gd name="connsiteY9405" fmla="*/ 4495276 h 5790485"/>
              <a:gd name="connsiteX9406" fmla="*/ 6133338 w 13261896"/>
              <a:gd name="connsiteY9406" fmla="*/ 4485751 h 5790485"/>
              <a:gd name="connsiteX9407" fmla="*/ 6423803 w 13261896"/>
              <a:gd name="connsiteY9407" fmla="*/ 4452414 h 5790485"/>
              <a:gd name="connsiteX9408" fmla="*/ 6614256 w 13261896"/>
              <a:gd name="connsiteY9408" fmla="*/ 4409551 h 5790485"/>
              <a:gd name="connsiteX9409" fmla="*/ 6628543 w 13261896"/>
              <a:gd name="connsiteY9409" fmla="*/ 4380976 h 5790485"/>
              <a:gd name="connsiteX9410" fmla="*/ 6519053 w 13261896"/>
              <a:gd name="connsiteY9410" fmla="*/ 4309539 h 5790485"/>
              <a:gd name="connsiteX9411" fmla="*/ 6404753 w 13261896"/>
              <a:gd name="connsiteY9411" fmla="*/ 4280964 h 5790485"/>
              <a:gd name="connsiteX9412" fmla="*/ 6404753 w 13261896"/>
              <a:gd name="connsiteY9412" fmla="*/ 4242864 h 5790485"/>
              <a:gd name="connsiteX9413" fmla="*/ 6585681 w 13261896"/>
              <a:gd name="connsiteY9413" fmla="*/ 4223814 h 5790485"/>
              <a:gd name="connsiteX9414" fmla="*/ 6590443 w 13261896"/>
              <a:gd name="connsiteY9414" fmla="*/ 4209526 h 5790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</a:cxnLst>
            <a:rect l="l" t="t" r="r" b="b"/>
            <a:pathLst>
              <a:path w="13261896" h="5790485">
                <a:moveTo>
                  <a:pt x="5333333" y="5771436"/>
                </a:moveTo>
                <a:cubicBezTo>
                  <a:pt x="5338096" y="5776198"/>
                  <a:pt x="5338096" y="5785723"/>
                  <a:pt x="5342858" y="5790486"/>
                </a:cubicBezTo>
                <a:cubicBezTo>
                  <a:pt x="5333333" y="5776198"/>
                  <a:pt x="5319046" y="5761911"/>
                  <a:pt x="5304758" y="5752386"/>
                </a:cubicBezTo>
                <a:cubicBezTo>
                  <a:pt x="5314283" y="5757148"/>
                  <a:pt x="5328571" y="5761911"/>
                  <a:pt x="5333333" y="5771436"/>
                </a:cubicBezTo>
                <a:close/>
                <a:moveTo>
                  <a:pt x="4823794" y="5666709"/>
                </a:moveTo>
                <a:cubicBezTo>
                  <a:pt x="4819031" y="5676234"/>
                  <a:pt x="4809506" y="5680948"/>
                  <a:pt x="4733306" y="5680948"/>
                </a:cubicBezTo>
                <a:cubicBezTo>
                  <a:pt x="4742831" y="5671471"/>
                  <a:pt x="4757119" y="5671471"/>
                  <a:pt x="4771406" y="5666709"/>
                </a:cubicBezTo>
                <a:lnTo>
                  <a:pt x="4823794" y="5666709"/>
                </a:lnTo>
                <a:close/>
                <a:moveTo>
                  <a:pt x="2995232" y="5666709"/>
                </a:moveTo>
                <a:cubicBezTo>
                  <a:pt x="3009519" y="5671471"/>
                  <a:pt x="3019044" y="5680948"/>
                  <a:pt x="3023807" y="5690473"/>
                </a:cubicBezTo>
                <a:cubicBezTo>
                  <a:pt x="3014282" y="5685711"/>
                  <a:pt x="2999994" y="5671471"/>
                  <a:pt x="2985707" y="5666709"/>
                </a:cubicBezTo>
                <a:lnTo>
                  <a:pt x="2995232" y="5666709"/>
                </a:lnTo>
                <a:close/>
                <a:moveTo>
                  <a:pt x="914257" y="5657184"/>
                </a:moveTo>
                <a:cubicBezTo>
                  <a:pt x="919020" y="5661946"/>
                  <a:pt x="928545" y="5666709"/>
                  <a:pt x="933307" y="5671471"/>
                </a:cubicBezTo>
                <a:cubicBezTo>
                  <a:pt x="919020" y="5666709"/>
                  <a:pt x="895207" y="5676234"/>
                  <a:pt x="880920" y="5657184"/>
                </a:cubicBezTo>
                <a:lnTo>
                  <a:pt x="914257" y="5657184"/>
                </a:lnTo>
                <a:close/>
                <a:moveTo>
                  <a:pt x="752380" y="5657184"/>
                </a:moveTo>
                <a:lnTo>
                  <a:pt x="790480" y="5666709"/>
                </a:lnTo>
                <a:cubicBezTo>
                  <a:pt x="776192" y="5661946"/>
                  <a:pt x="766667" y="5680948"/>
                  <a:pt x="752380" y="5657184"/>
                </a:cubicBezTo>
                <a:close/>
                <a:moveTo>
                  <a:pt x="3004757" y="5690473"/>
                </a:moveTo>
                <a:cubicBezTo>
                  <a:pt x="2980944" y="5680948"/>
                  <a:pt x="2952369" y="5671471"/>
                  <a:pt x="2923794" y="5652421"/>
                </a:cubicBezTo>
                <a:cubicBezTo>
                  <a:pt x="2952369" y="5666709"/>
                  <a:pt x="2980944" y="5676234"/>
                  <a:pt x="3004757" y="5690473"/>
                </a:cubicBezTo>
                <a:close/>
                <a:moveTo>
                  <a:pt x="4833319" y="5676234"/>
                </a:moveTo>
                <a:cubicBezTo>
                  <a:pt x="4852369" y="5661946"/>
                  <a:pt x="4876181" y="5652421"/>
                  <a:pt x="4899994" y="5642896"/>
                </a:cubicBezTo>
                <a:cubicBezTo>
                  <a:pt x="4890469" y="5652421"/>
                  <a:pt x="4861894" y="5666709"/>
                  <a:pt x="4833319" y="5676234"/>
                </a:cubicBezTo>
                <a:close/>
                <a:moveTo>
                  <a:pt x="4776169" y="5642896"/>
                </a:moveTo>
                <a:lnTo>
                  <a:pt x="4776169" y="5657184"/>
                </a:lnTo>
                <a:cubicBezTo>
                  <a:pt x="4704731" y="5647659"/>
                  <a:pt x="4695206" y="5661946"/>
                  <a:pt x="4676156" y="5642896"/>
                </a:cubicBezTo>
                <a:lnTo>
                  <a:pt x="4776169" y="5642896"/>
                </a:lnTo>
                <a:close/>
                <a:moveTo>
                  <a:pt x="1061895" y="5652421"/>
                </a:moveTo>
                <a:cubicBezTo>
                  <a:pt x="1052370" y="5652421"/>
                  <a:pt x="1038082" y="5657184"/>
                  <a:pt x="1023795" y="5652421"/>
                </a:cubicBezTo>
                <a:cubicBezTo>
                  <a:pt x="1023795" y="5647659"/>
                  <a:pt x="1028557" y="5642896"/>
                  <a:pt x="1042845" y="5642896"/>
                </a:cubicBezTo>
                <a:cubicBezTo>
                  <a:pt x="1052370" y="5642896"/>
                  <a:pt x="1057132" y="5647659"/>
                  <a:pt x="1061895" y="5652421"/>
                </a:cubicBezTo>
                <a:close/>
                <a:moveTo>
                  <a:pt x="4666631" y="5638134"/>
                </a:moveTo>
                <a:cubicBezTo>
                  <a:pt x="4666631" y="5638134"/>
                  <a:pt x="4666631" y="5642896"/>
                  <a:pt x="4661869" y="5647659"/>
                </a:cubicBezTo>
                <a:cubicBezTo>
                  <a:pt x="4638056" y="5642896"/>
                  <a:pt x="4609529" y="5633371"/>
                  <a:pt x="4590479" y="5628609"/>
                </a:cubicBezTo>
                <a:cubicBezTo>
                  <a:pt x="4628531" y="5633371"/>
                  <a:pt x="4647581" y="5638134"/>
                  <a:pt x="4666631" y="5638134"/>
                </a:cubicBezTo>
                <a:close/>
                <a:moveTo>
                  <a:pt x="1119045" y="5638134"/>
                </a:moveTo>
                <a:cubicBezTo>
                  <a:pt x="1119045" y="5652421"/>
                  <a:pt x="1114282" y="5657184"/>
                  <a:pt x="1090470" y="5671471"/>
                </a:cubicBezTo>
                <a:cubicBezTo>
                  <a:pt x="1085707" y="5657184"/>
                  <a:pt x="1090470" y="5638134"/>
                  <a:pt x="1071420" y="5633371"/>
                </a:cubicBezTo>
                <a:cubicBezTo>
                  <a:pt x="1076182" y="5628609"/>
                  <a:pt x="1085707" y="5619084"/>
                  <a:pt x="1095232" y="5619084"/>
                </a:cubicBezTo>
                <a:cubicBezTo>
                  <a:pt x="1119045" y="5619084"/>
                  <a:pt x="1119045" y="5633371"/>
                  <a:pt x="1119045" y="5638134"/>
                </a:cubicBezTo>
                <a:close/>
                <a:moveTo>
                  <a:pt x="4923806" y="5633371"/>
                </a:moveTo>
                <a:cubicBezTo>
                  <a:pt x="4928569" y="5623846"/>
                  <a:pt x="4938094" y="5619084"/>
                  <a:pt x="4947619" y="5614321"/>
                </a:cubicBezTo>
                <a:cubicBezTo>
                  <a:pt x="4942856" y="5619084"/>
                  <a:pt x="4933331" y="5628609"/>
                  <a:pt x="4923806" y="5633371"/>
                </a:cubicBezTo>
                <a:close/>
                <a:moveTo>
                  <a:pt x="4714256" y="5628609"/>
                </a:moveTo>
                <a:cubicBezTo>
                  <a:pt x="4661869" y="5623846"/>
                  <a:pt x="4647581" y="5623846"/>
                  <a:pt x="4638056" y="5623846"/>
                </a:cubicBezTo>
                <a:cubicBezTo>
                  <a:pt x="4647581" y="5614321"/>
                  <a:pt x="4652344" y="5614321"/>
                  <a:pt x="4661869" y="5614321"/>
                </a:cubicBezTo>
                <a:cubicBezTo>
                  <a:pt x="4676156" y="5614321"/>
                  <a:pt x="4704731" y="5614321"/>
                  <a:pt x="4714256" y="5628609"/>
                </a:cubicBezTo>
                <a:close/>
                <a:moveTo>
                  <a:pt x="5199983" y="5604796"/>
                </a:moveTo>
                <a:cubicBezTo>
                  <a:pt x="5199983" y="5609559"/>
                  <a:pt x="5195221" y="5609559"/>
                  <a:pt x="5195221" y="5604796"/>
                </a:cubicBezTo>
                <a:lnTo>
                  <a:pt x="5199983" y="5604796"/>
                </a:lnTo>
                <a:close/>
                <a:moveTo>
                  <a:pt x="4919044" y="5614321"/>
                </a:moveTo>
                <a:cubicBezTo>
                  <a:pt x="4890469" y="5633371"/>
                  <a:pt x="4842844" y="5652421"/>
                  <a:pt x="4828556" y="5652421"/>
                </a:cubicBezTo>
                <a:lnTo>
                  <a:pt x="4785694" y="5652421"/>
                </a:lnTo>
                <a:cubicBezTo>
                  <a:pt x="4814269" y="5642896"/>
                  <a:pt x="4842844" y="5638134"/>
                  <a:pt x="4866656" y="5633371"/>
                </a:cubicBezTo>
                <a:cubicBezTo>
                  <a:pt x="4895231" y="5619084"/>
                  <a:pt x="4923806" y="5604796"/>
                  <a:pt x="4947619" y="5590509"/>
                </a:cubicBezTo>
                <a:cubicBezTo>
                  <a:pt x="4942856" y="5600034"/>
                  <a:pt x="4928569" y="5609559"/>
                  <a:pt x="4919044" y="5614321"/>
                </a:cubicBezTo>
                <a:close/>
                <a:moveTo>
                  <a:pt x="4628531" y="5619084"/>
                </a:moveTo>
                <a:cubicBezTo>
                  <a:pt x="4580954" y="5614321"/>
                  <a:pt x="4557141" y="5604796"/>
                  <a:pt x="4538091" y="5590509"/>
                </a:cubicBezTo>
                <a:cubicBezTo>
                  <a:pt x="4576191" y="5595271"/>
                  <a:pt x="4600004" y="5604796"/>
                  <a:pt x="4623816" y="5604796"/>
                </a:cubicBezTo>
                <a:cubicBezTo>
                  <a:pt x="4623816" y="5609559"/>
                  <a:pt x="4628531" y="5614321"/>
                  <a:pt x="4628531" y="5619084"/>
                </a:cubicBezTo>
                <a:close/>
                <a:moveTo>
                  <a:pt x="1152382" y="5595271"/>
                </a:moveTo>
                <a:cubicBezTo>
                  <a:pt x="1147620" y="5600034"/>
                  <a:pt x="1138095" y="5609559"/>
                  <a:pt x="1128570" y="5609559"/>
                </a:cubicBezTo>
                <a:cubicBezTo>
                  <a:pt x="1114282" y="5609559"/>
                  <a:pt x="1119045" y="5604796"/>
                  <a:pt x="1114282" y="5604796"/>
                </a:cubicBezTo>
                <a:cubicBezTo>
                  <a:pt x="1119045" y="5600034"/>
                  <a:pt x="1123807" y="5590509"/>
                  <a:pt x="1138095" y="5590509"/>
                </a:cubicBezTo>
                <a:cubicBezTo>
                  <a:pt x="1147620" y="5590509"/>
                  <a:pt x="1147620" y="5595271"/>
                  <a:pt x="1152382" y="5595271"/>
                </a:cubicBezTo>
                <a:close/>
                <a:moveTo>
                  <a:pt x="4909519" y="5595271"/>
                </a:moveTo>
                <a:cubicBezTo>
                  <a:pt x="4890469" y="5614321"/>
                  <a:pt x="4790456" y="5633371"/>
                  <a:pt x="4757119" y="5633371"/>
                </a:cubicBezTo>
                <a:cubicBezTo>
                  <a:pt x="4742831" y="5633371"/>
                  <a:pt x="4733306" y="5633371"/>
                  <a:pt x="4723781" y="5628609"/>
                </a:cubicBezTo>
                <a:cubicBezTo>
                  <a:pt x="4752356" y="5609559"/>
                  <a:pt x="4795219" y="5619084"/>
                  <a:pt x="4833319" y="5614321"/>
                </a:cubicBezTo>
                <a:cubicBezTo>
                  <a:pt x="4857131" y="5604796"/>
                  <a:pt x="4885706" y="5595271"/>
                  <a:pt x="4909519" y="5585746"/>
                </a:cubicBezTo>
                <a:cubicBezTo>
                  <a:pt x="4914281" y="5585746"/>
                  <a:pt x="4914281" y="5590509"/>
                  <a:pt x="4909519" y="5595271"/>
                </a:cubicBezTo>
                <a:close/>
                <a:moveTo>
                  <a:pt x="4576191" y="5623846"/>
                </a:moveTo>
                <a:cubicBezTo>
                  <a:pt x="4547616" y="5619084"/>
                  <a:pt x="4495229" y="5600034"/>
                  <a:pt x="4476179" y="5585746"/>
                </a:cubicBezTo>
                <a:cubicBezTo>
                  <a:pt x="4509516" y="5595271"/>
                  <a:pt x="4542854" y="5609559"/>
                  <a:pt x="4576191" y="5623846"/>
                </a:cubicBezTo>
                <a:close/>
                <a:moveTo>
                  <a:pt x="10528554" y="5614321"/>
                </a:moveTo>
                <a:cubicBezTo>
                  <a:pt x="10528554" y="5623846"/>
                  <a:pt x="10504742" y="5647659"/>
                  <a:pt x="10490454" y="5661946"/>
                </a:cubicBezTo>
                <a:cubicBezTo>
                  <a:pt x="10485692" y="5638134"/>
                  <a:pt x="10499979" y="5595271"/>
                  <a:pt x="10504742" y="5571459"/>
                </a:cubicBezTo>
                <a:cubicBezTo>
                  <a:pt x="10514267" y="5585746"/>
                  <a:pt x="10528554" y="5600034"/>
                  <a:pt x="10528554" y="5614321"/>
                </a:cubicBezTo>
                <a:close/>
                <a:moveTo>
                  <a:pt x="4985719" y="5576221"/>
                </a:moveTo>
                <a:lnTo>
                  <a:pt x="4995244" y="5566696"/>
                </a:lnTo>
                <a:cubicBezTo>
                  <a:pt x="4995244" y="5571459"/>
                  <a:pt x="4990481" y="5576221"/>
                  <a:pt x="4985719" y="5576221"/>
                </a:cubicBezTo>
                <a:close/>
                <a:moveTo>
                  <a:pt x="4485704" y="5609559"/>
                </a:moveTo>
                <a:cubicBezTo>
                  <a:pt x="4490466" y="5609559"/>
                  <a:pt x="4538091" y="5628609"/>
                  <a:pt x="4542854" y="5638134"/>
                </a:cubicBezTo>
                <a:cubicBezTo>
                  <a:pt x="4566666" y="5628609"/>
                  <a:pt x="4595241" y="5657184"/>
                  <a:pt x="4623816" y="5657184"/>
                </a:cubicBezTo>
                <a:cubicBezTo>
                  <a:pt x="4647581" y="5661946"/>
                  <a:pt x="4704731" y="5661946"/>
                  <a:pt x="4723781" y="5676234"/>
                </a:cubicBezTo>
                <a:lnTo>
                  <a:pt x="4690444" y="5676234"/>
                </a:lnTo>
                <a:cubicBezTo>
                  <a:pt x="4600004" y="5652421"/>
                  <a:pt x="4485704" y="5652421"/>
                  <a:pt x="4399979" y="5571459"/>
                </a:cubicBezTo>
                <a:cubicBezTo>
                  <a:pt x="4423791" y="5571459"/>
                  <a:pt x="4466654" y="5590509"/>
                  <a:pt x="4471416" y="5619084"/>
                </a:cubicBezTo>
                <a:cubicBezTo>
                  <a:pt x="4476179" y="5614321"/>
                  <a:pt x="4471416" y="5609559"/>
                  <a:pt x="4485704" y="5609559"/>
                </a:cubicBezTo>
                <a:close/>
                <a:moveTo>
                  <a:pt x="11780948" y="5619084"/>
                </a:moveTo>
                <a:cubicBezTo>
                  <a:pt x="11771423" y="5609559"/>
                  <a:pt x="11757136" y="5590509"/>
                  <a:pt x="11738086" y="5571459"/>
                </a:cubicBezTo>
                <a:cubicBezTo>
                  <a:pt x="11747611" y="5561934"/>
                  <a:pt x="11766661" y="5561934"/>
                  <a:pt x="11780948" y="5557171"/>
                </a:cubicBezTo>
                <a:lnTo>
                  <a:pt x="11780948" y="5619084"/>
                </a:lnTo>
                <a:close/>
                <a:moveTo>
                  <a:pt x="1190482" y="5557171"/>
                </a:moveTo>
                <a:cubicBezTo>
                  <a:pt x="1190482" y="5561934"/>
                  <a:pt x="1195245" y="5561934"/>
                  <a:pt x="1195245" y="5576221"/>
                </a:cubicBezTo>
                <a:cubicBezTo>
                  <a:pt x="1195245" y="5585746"/>
                  <a:pt x="1185720" y="5595271"/>
                  <a:pt x="1176195" y="5600034"/>
                </a:cubicBezTo>
                <a:cubicBezTo>
                  <a:pt x="1176195" y="5595271"/>
                  <a:pt x="1176195" y="5580984"/>
                  <a:pt x="1157145" y="5576221"/>
                </a:cubicBezTo>
                <a:cubicBezTo>
                  <a:pt x="1157145" y="5571459"/>
                  <a:pt x="1166670" y="5561934"/>
                  <a:pt x="1171432" y="5557171"/>
                </a:cubicBezTo>
                <a:lnTo>
                  <a:pt x="1190482" y="5557171"/>
                </a:lnTo>
                <a:close/>
                <a:moveTo>
                  <a:pt x="11476196" y="5561934"/>
                </a:moveTo>
                <a:cubicBezTo>
                  <a:pt x="11476196" y="5557171"/>
                  <a:pt x="11485673" y="5552409"/>
                  <a:pt x="11490436" y="5547646"/>
                </a:cubicBezTo>
                <a:cubicBezTo>
                  <a:pt x="11490436" y="5552409"/>
                  <a:pt x="11485673" y="5561934"/>
                  <a:pt x="11476196" y="5561934"/>
                </a:cubicBezTo>
                <a:close/>
                <a:moveTo>
                  <a:pt x="11385708" y="5557171"/>
                </a:moveTo>
                <a:cubicBezTo>
                  <a:pt x="11376183" y="5557171"/>
                  <a:pt x="11366658" y="5557171"/>
                  <a:pt x="11357133" y="5561934"/>
                </a:cubicBezTo>
                <a:cubicBezTo>
                  <a:pt x="11361896" y="5557171"/>
                  <a:pt x="11371421" y="5552409"/>
                  <a:pt x="11380946" y="5547646"/>
                </a:cubicBezTo>
                <a:cubicBezTo>
                  <a:pt x="11380946" y="5547646"/>
                  <a:pt x="11385708" y="5547646"/>
                  <a:pt x="11385708" y="5557171"/>
                </a:cubicBezTo>
                <a:close/>
                <a:moveTo>
                  <a:pt x="12485704" y="5552409"/>
                </a:moveTo>
                <a:cubicBezTo>
                  <a:pt x="12480941" y="5547646"/>
                  <a:pt x="12480941" y="5547646"/>
                  <a:pt x="12466654" y="5547646"/>
                </a:cubicBezTo>
                <a:cubicBezTo>
                  <a:pt x="12457129" y="5547646"/>
                  <a:pt x="12442841" y="5552409"/>
                  <a:pt x="12428554" y="5557171"/>
                </a:cubicBezTo>
                <a:cubicBezTo>
                  <a:pt x="12433316" y="5552409"/>
                  <a:pt x="12447604" y="5542884"/>
                  <a:pt x="12457129" y="5542884"/>
                </a:cubicBezTo>
                <a:cubicBezTo>
                  <a:pt x="12471416" y="5542884"/>
                  <a:pt x="12480941" y="5547646"/>
                  <a:pt x="12485704" y="5552409"/>
                </a:cubicBezTo>
                <a:close/>
                <a:moveTo>
                  <a:pt x="4923806" y="5590509"/>
                </a:moveTo>
                <a:cubicBezTo>
                  <a:pt x="4933331" y="5571459"/>
                  <a:pt x="4952381" y="5557171"/>
                  <a:pt x="4971431" y="5538121"/>
                </a:cubicBezTo>
                <a:cubicBezTo>
                  <a:pt x="4961906" y="5557171"/>
                  <a:pt x="4942856" y="5576221"/>
                  <a:pt x="4923806" y="5590509"/>
                </a:cubicBezTo>
                <a:close/>
                <a:moveTo>
                  <a:pt x="4528566" y="5590509"/>
                </a:moveTo>
                <a:cubicBezTo>
                  <a:pt x="4495229" y="5576221"/>
                  <a:pt x="4461891" y="5561934"/>
                  <a:pt x="4433316" y="5538121"/>
                </a:cubicBezTo>
                <a:cubicBezTo>
                  <a:pt x="4457129" y="5547646"/>
                  <a:pt x="4514279" y="5566696"/>
                  <a:pt x="4528566" y="5590509"/>
                </a:cubicBezTo>
                <a:close/>
                <a:moveTo>
                  <a:pt x="11480958" y="5538121"/>
                </a:moveTo>
                <a:cubicBezTo>
                  <a:pt x="11480958" y="5547646"/>
                  <a:pt x="11471433" y="5547646"/>
                  <a:pt x="11466671" y="5552409"/>
                </a:cubicBezTo>
                <a:cubicBezTo>
                  <a:pt x="11461908" y="5576221"/>
                  <a:pt x="11461908" y="5600034"/>
                  <a:pt x="11447621" y="5623846"/>
                </a:cubicBezTo>
                <a:cubicBezTo>
                  <a:pt x="11447621" y="5609559"/>
                  <a:pt x="11442858" y="5590509"/>
                  <a:pt x="11442858" y="5576221"/>
                </a:cubicBezTo>
                <a:cubicBezTo>
                  <a:pt x="11442858" y="5566696"/>
                  <a:pt x="11461908" y="5542884"/>
                  <a:pt x="11476196" y="5528596"/>
                </a:cubicBezTo>
                <a:cubicBezTo>
                  <a:pt x="11476196" y="5528596"/>
                  <a:pt x="11480958" y="5523834"/>
                  <a:pt x="11480958" y="5538121"/>
                </a:cubicBezTo>
                <a:close/>
                <a:moveTo>
                  <a:pt x="10561892" y="5533359"/>
                </a:moveTo>
                <a:lnTo>
                  <a:pt x="10561892" y="5542884"/>
                </a:lnTo>
                <a:cubicBezTo>
                  <a:pt x="10552367" y="5561934"/>
                  <a:pt x="10538079" y="5580984"/>
                  <a:pt x="10533317" y="5600034"/>
                </a:cubicBezTo>
                <a:cubicBezTo>
                  <a:pt x="10519029" y="5580984"/>
                  <a:pt x="10504742" y="5561934"/>
                  <a:pt x="10519029" y="5542884"/>
                </a:cubicBezTo>
                <a:cubicBezTo>
                  <a:pt x="10514267" y="5538121"/>
                  <a:pt x="10499979" y="5538121"/>
                  <a:pt x="10495217" y="5542884"/>
                </a:cubicBezTo>
                <a:cubicBezTo>
                  <a:pt x="10504742" y="5528596"/>
                  <a:pt x="10514267" y="5528596"/>
                  <a:pt x="10528554" y="5528596"/>
                </a:cubicBezTo>
                <a:cubicBezTo>
                  <a:pt x="10542842" y="5528596"/>
                  <a:pt x="10552367" y="5528596"/>
                  <a:pt x="10561892" y="5533359"/>
                </a:cubicBezTo>
                <a:close/>
                <a:moveTo>
                  <a:pt x="10485692" y="5561934"/>
                </a:moveTo>
                <a:cubicBezTo>
                  <a:pt x="10490454" y="5557171"/>
                  <a:pt x="10495217" y="5552409"/>
                  <a:pt x="10499979" y="5552409"/>
                </a:cubicBezTo>
                <a:cubicBezTo>
                  <a:pt x="10471404" y="5580984"/>
                  <a:pt x="10480929" y="5638134"/>
                  <a:pt x="10480929" y="5671471"/>
                </a:cubicBezTo>
                <a:cubicBezTo>
                  <a:pt x="10461879" y="5633371"/>
                  <a:pt x="10442829" y="5623846"/>
                  <a:pt x="10442829" y="5590509"/>
                </a:cubicBezTo>
                <a:cubicBezTo>
                  <a:pt x="10442829" y="5576221"/>
                  <a:pt x="10452354" y="5557171"/>
                  <a:pt x="10457117" y="5533359"/>
                </a:cubicBezTo>
                <a:cubicBezTo>
                  <a:pt x="10447592" y="5542884"/>
                  <a:pt x="10442829" y="5552409"/>
                  <a:pt x="10423779" y="5561934"/>
                </a:cubicBezTo>
                <a:lnTo>
                  <a:pt x="10423779" y="5528596"/>
                </a:lnTo>
                <a:cubicBezTo>
                  <a:pt x="10442829" y="5528596"/>
                  <a:pt x="10466642" y="5528596"/>
                  <a:pt x="10485692" y="5533359"/>
                </a:cubicBezTo>
                <a:cubicBezTo>
                  <a:pt x="10485692" y="5542884"/>
                  <a:pt x="10480929" y="5552409"/>
                  <a:pt x="10485692" y="5561934"/>
                </a:cubicBezTo>
                <a:close/>
                <a:moveTo>
                  <a:pt x="2857119" y="5533359"/>
                </a:moveTo>
                <a:cubicBezTo>
                  <a:pt x="2852357" y="5533359"/>
                  <a:pt x="2842832" y="5533359"/>
                  <a:pt x="2842832" y="5528596"/>
                </a:cubicBezTo>
                <a:cubicBezTo>
                  <a:pt x="2847594" y="5528596"/>
                  <a:pt x="2852357" y="5528596"/>
                  <a:pt x="2857119" y="5533359"/>
                </a:cubicBezTo>
                <a:close/>
                <a:moveTo>
                  <a:pt x="1209485" y="5528596"/>
                </a:moveTo>
                <a:cubicBezTo>
                  <a:pt x="1209485" y="5533359"/>
                  <a:pt x="1204722" y="5538121"/>
                  <a:pt x="1199960" y="5542884"/>
                </a:cubicBezTo>
                <a:lnTo>
                  <a:pt x="1185720" y="5542884"/>
                </a:lnTo>
                <a:cubicBezTo>
                  <a:pt x="1185720" y="5538121"/>
                  <a:pt x="1190482" y="5533359"/>
                  <a:pt x="1195245" y="5528596"/>
                </a:cubicBezTo>
                <a:lnTo>
                  <a:pt x="1209485" y="5528596"/>
                </a:lnTo>
                <a:close/>
                <a:moveTo>
                  <a:pt x="4461891" y="5571459"/>
                </a:moveTo>
                <a:lnTo>
                  <a:pt x="4461891" y="5585746"/>
                </a:lnTo>
                <a:cubicBezTo>
                  <a:pt x="4433316" y="5566696"/>
                  <a:pt x="4395216" y="5547646"/>
                  <a:pt x="4385691" y="5523834"/>
                </a:cubicBezTo>
                <a:cubicBezTo>
                  <a:pt x="4409504" y="5538121"/>
                  <a:pt x="4438079" y="5557171"/>
                  <a:pt x="4461891" y="5571459"/>
                </a:cubicBezTo>
                <a:close/>
                <a:moveTo>
                  <a:pt x="2709529" y="5533359"/>
                </a:moveTo>
                <a:cubicBezTo>
                  <a:pt x="2695242" y="5533359"/>
                  <a:pt x="2685717" y="5528596"/>
                  <a:pt x="2676192" y="5528596"/>
                </a:cubicBezTo>
                <a:cubicBezTo>
                  <a:pt x="2685717" y="5528596"/>
                  <a:pt x="2700004" y="5528596"/>
                  <a:pt x="2733294" y="5523834"/>
                </a:cubicBezTo>
                <a:cubicBezTo>
                  <a:pt x="2728532" y="5533359"/>
                  <a:pt x="2719054" y="5533359"/>
                  <a:pt x="2709529" y="5533359"/>
                </a:cubicBezTo>
                <a:close/>
                <a:moveTo>
                  <a:pt x="12438079" y="5538121"/>
                </a:moveTo>
                <a:cubicBezTo>
                  <a:pt x="12423791" y="5542884"/>
                  <a:pt x="12404741" y="5557171"/>
                  <a:pt x="12390454" y="5561934"/>
                </a:cubicBezTo>
                <a:cubicBezTo>
                  <a:pt x="12376166" y="5566696"/>
                  <a:pt x="12333304" y="5557171"/>
                  <a:pt x="12333304" y="5566696"/>
                </a:cubicBezTo>
                <a:cubicBezTo>
                  <a:pt x="12333304" y="5580984"/>
                  <a:pt x="12338066" y="5576221"/>
                  <a:pt x="12342829" y="5580984"/>
                </a:cubicBezTo>
                <a:cubicBezTo>
                  <a:pt x="12328541" y="5585746"/>
                  <a:pt x="12309491" y="5590509"/>
                  <a:pt x="12295204" y="5590509"/>
                </a:cubicBezTo>
                <a:cubicBezTo>
                  <a:pt x="12257104" y="5590509"/>
                  <a:pt x="12209525" y="5547646"/>
                  <a:pt x="12171425" y="5528596"/>
                </a:cubicBezTo>
                <a:cubicBezTo>
                  <a:pt x="12223813" y="5528596"/>
                  <a:pt x="12314254" y="5519071"/>
                  <a:pt x="12328541" y="5519071"/>
                </a:cubicBezTo>
                <a:cubicBezTo>
                  <a:pt x="12338066" y="5519071"/>
                  <a:pt x="12399979" y="5528596"/>
                  <a:pt x="12438079" y="5538121"/>
                </a:cubicBezTo>
                <a:close/>
                <a:moveTo>
                  <a:pt x="5071396" y="5528596"/>
                </a:moveTo>
                <a:cubicBezTo>
                  <a:pt x="5052346" y="5533359"/>
                  <a:pt x="5033296" y="5542884"/>
                  <a:pt x="5014246" y="5552409"/>
                </a:cubicBezTo>
                <a:cubicBezTo>
                  <a:pt x="5023771" y="5528596"/>
                  <a:pt x="5047583" y="5528596"/>
                  <a:pt x="5066633" y="5519071"/>
                </a:cubicBezTo>
                <a:cubicBezTo>
                  <a:pt x="5066633" y="5519071"/>
                  <a:pt x="5066633" y="5523834"/>
                  <a:pt x="5071396" y="5528596"/>
                </a:cubicBezTo>
                <a:close/>
                <a:moveTo>
                  <a:pt x="1119045" y="5571459"/>
                </a:moveTo>
                <a:cubicBezTo>
                  <a:pt x="1123807" y="5552409"/>
                  <a:pt x="1133332" y="5533359"/>
                  <a:pt x="1138095" y="5519071"/>
                </a:cubicBezTo>
                <a:cubicBezTo>
                  <a:pt x="1133332" y="5533359"/>
                  <a:pt x="1128570" y="5552409"/>
                  <a:pt x="1119045" y="5571459"/>
                </a:cubicBezTo>
                <a:close/>
                <a:moveTo>
                  <a:pt x="5019008" y="5523834"/>
                </a:moveTo>
                <a:cubicBezTo>
                  <a:pt x="5000006" y="5538121"/>
                  <a:pt x="4980956" y="5561934"/>
                  <a:pt x="4961906" y="5585746"/>
                </a:cubicBezTo>
                <a:cubicBezTo>
                  <a:pt x="4966669" y="5566696"/>
                  <a:pt x="4985719" y="5523834"/>
                  <a:pt x="5014246" y="5514309"/>
                </a:cubicBezTo>
                <a:cubicBezTo>
                  <a:pt x="5014246" y="5514309"/>
                  <a:pt x="5014246" y="5519071"/>
                  <a:pt x="5019008" y="5523834"/>
                </a:cubicBezTo>
                <a:close/>
                <a:moveTo>
                  <a:pt x="12076175" y="5533359"/>
                </a:moveTo>
                <a:cubicBezTo>
                  <a:pt x="12076175" y="5590509"/>
                  <a:pt x="11928538" y="5580984"/>
                  <a:pt x="11899963" y="5585746"/>
                </a:cubicBezTo>
                <a:cubicBezTo>
                  <a:pt x="11871388" y="5585746"/>
                  <a:pt x="11842861" y="5600034"/>
                  <a:pt x="11814286" y="5609559"/>
                </a:cubicBezTo>
                <a:cubicBezTo>
                  <a:pt x="11880913" y="5533359"/>
                  <a:pt x="11947588" y="5504784"/>
                  <a:pt x="12014263" y="5504784"/>
                </a:cubicBezTo>
                <a:cubicBezTo>
                  <a:pt x="12033313" y="5504784"/>
                  <a:pt x="12076175" y="5500021"/>
                  <a:pt x="12076175" y="5533359"/>
                </a:cubicBezTo>
                <a:close/>
                <a:moveTo>
                  <a:pt x="9961864" y="5647659"/>
                </a:moveTo>
                <a:cubicBezTo>
                  <a:pt x="9961864" y="5633371"/>
                  <a:pt x="9971389" y="5614321"/>
                  <a:pt x="9976152" y="5590509"/>
                </a:cubicBezTo>
                <a:cubicBezTo>
                  <a:pt x="9966627" y="5600034"/>
                  <a:pt x="9957149" y="5614321"/>
                  <a:pt x="9952386" y="5619084"/>
                </a:cubicBezTo>
                <a:lnTo>
                  <a:pt x="9952386" y="5600034"/>
                </a:lnTo>
                <a:cubicBezTo>
                  <a:pt x="9957149" y="5585746"/>
                  <a:pt x="9976152" y="5547646"/>
                  <a:pt x="10004727" y="5538121"/>
                </a:cubicBezTo>
                <a:cubicBezTo>
                  <a:pt x="9999964" y="5533359"/>
                  <a:pt x="9995202" y="5533359"/>
                  <a:pt x="9990439" y="5533359"/>
                </a:cubicBezTo>
                <a:cubicBezTo>
                  <a:pt x="10009489" y="5519071"/>
                  <a:pt x="10033302" y="5509546"/>
                  <a:pt x="10057114" y="5504784"/>
                </a:cubicBezTo>
                <a:cubicBezTo>
                  <a:pt x="10028539" y="5552409"/>
                  <a:pt x="9990439" y="5600034"/>
                  <a:pt x="9961864" y="5647659"/>
                </a:cubicBezTo>
                <a:close/>
                <a:moveTo>
                  <a:pt x="4319016" y="5509546"/>
                </a:moveTo>
                <a:cubicBezTo>
                  <a:pt x="4347591" y="5509546"/>
                  <a:pt x="4371404" y="5538121"/>
                  <a:pt x="4390454" y="5561934"/>
                </a:cubicBezTo>
                <a:cubicBezTo>
                  <a:pt x="4366641" y="5542884"/>
                  <a:pt x="4342829" y="5523834"/>
                  <a:pt x="4319016" y="5509546"/>
                </a:cubicBezTo>
                <a:close/>
                <a:moveTo>
                  <a:pt x="11338083" y="5495259"/>
                </a:moveTo>
                <a:cubicBezTo>
                  <a:pt x="11295221" y="5523834"/>
                  <a:pt x="11252359" y="5547646"/>
                  <a:pt x="11209496" y="5566696"/>
                </a:cubicBezTo>
                <a:cubicBezTo>
                  <a:pt x="11223784" y="5552409"/>
                  <a:pt x="11242834" y="5528596"/>
                  <a:pt x="11271408" y="5509546"/>
                </a:cubicBezTo>
                <a:cubicBezTo>
                  <a:pt x="11280933" y="5500021"/>
                  <a:pt x="11304746" y="5500021"/>
                  <a:pt x="11323796" y="5495259"/>
                </a:cubicBezTo>
                <a:lnTo>
                  <a:pt x="11338083" y="5495259"/>
                </a:lnTo>
                <a:close/>
                <a:moveTo>
                  <a:pt x="2852357" y="5500021"/>
                </a:moveTo>
                <a:cubicBezTo>
                  <a:pt x="2847594" y="5500021"/>
                  <a:pt x="2838069" y="5500021"/>
                  <a:pt x="2828544" y="5495259"/>
                </a:cubicBezTo>
                <a:cubicBezTo>
                  <a:pt x="2833307" y="5495259"/>
                  <a:pt x="2838069" y="5495259"/>
                  <a:pt x="2842832" y="5490496"/>
                </a:cubicBezTo>
                <a:lnTo>
                  <a:pt x="2852357" y="5500021"/>
                </a:lnTo>
                <a:close/>
                <a:moveTo>
                  <a:pt x="1238060" y="5490496"/>
                </a:moveTo>
                <a:lnTo>
                  <a:pt x="1233297" y="5523834"/>
                </a:lnTo>
                <a:cubicBezTo>
                  <a:pt x="1233297" y="5519071"/>
                  <a:pt x="1209485" y="5519071"/>
                  <a:pt x="1209485" y="5504784"/>
                </a:cubicBezTo>
                <a:cubicBezTo>
                  <a:pt x="1209485" y="5495259"/>
                  <a:pt x="1219010" y="5495259"/>
                  <a:pt x="1219010" y="5490496"/>
                </a:cubicBezTo>
                <a:lnTo>
                  <a:pt x="1238060" y="5490496"/>
                </a:lnTo>
                <a:close/>
                <a:moveTo>
                  <a:pt x="1019032" y="5552409"/>
                </a:moveTo>
                <a:cubicBezTo>
                  <a:pt x="1019032" y="5552409"/>
                  <a:pt x="1014270" y="5557171"/>
                  <a:pt x="1028557" y="5557171"/>
                </a:cubicBezTo>
                <a:cubicBezTo>
                  <a:pt x="1038082" y="5557171"/>
                  <a:pt x="1061895" y="5538121"/>
                  <a:pt x="1080945" y="5528596"/>
                </a:cubicBezTo>
                <a:lnTo>
                  <a:pt x="1080945" y="5552409"/>
                </a:lnTo>
                <a:cubicBezTo>
                  <a:pt x="1066657" y="5557171"/>
                  <a:pt x="1047607" y="5566696"/>
                  <a:pt x="1033320" y="5580984"/>
                </a:cubicBezTo>
                <a:cubicBezTo>
                  <a:pt x="1038082" y="5585746"/>
                  <a:pt x="1042845" y="5590509"/>
                  <a:pt x="1047607" y="5590509"/>
                </a:cubicBezTo>
                <a:cubicBezTo>
                  <a:pt x="1038082" y="5600034"/>
                  <a:pt x="1023795" y="5604796"/>
                  <a:pt x="1009507" y="5609559"/>
                </a:cubicBezTo>
                <a:cubicBezTo>
                  <a:pt x="1009507" y="5604796"/>
                  <a:pt x="1019032" y="5595271"/>
                  <a:pt x="1014270" y="5576221"/>
                </a:cubicBezTo>
                <a:lnTo>
                  <a:pt x="980932" y="5609559"/>
                </a:lnTo>
                <a:cubicBezTo>
                  <a:pt x="985695" y="5571459"/>
                  <a:pt x="1038082" y="5504784"/>
                  <a:pt x="1080945" y="5485734"/>
                </a:cubicBezTo>
                <a:cubicBezTo>
                  <a:pt x="1061895" y="5509546"/>
                  <a:pt x="1038082" y="5528596"/>
                  <a:pt x="1019032" y="5552409"/>
                </a:cubicBezTo>
                <a:close/>
                <a:moveTo>
                  <a:pt x="11776186" y="5633371"/>
                </a:moveTo>
                <a:cubicBezTo>
                  <a:pt x="11761898" y="5628609"/>
                  <a:pt x="11742848" y="5614321"/>
                  <a:pt x="11733323" y="5600034"/>
                </a:cubicBezTo>
                <a:cubicBezTo>
                  <a:pt x="11723798" y="5614321"/>
                  <a:pt x="11728561" y="5657184"/>
                  <a:pt x="11685698" y="5676234"/>
                </a:cubicBezTo>
                <a:cubicBezTo>
                  <a:pt x="11676173" y="5633371"/>
                  <a:pt x="11657123" y="5552409"/>
                  <a:pt x="11657123" y="5538121"/>
                </a:cubicBezTo>
                <a:cubicBezTo>
                  <a:pt x="11657123" y="5528596"/>
                  <a:pt x="11666648" y="5495259"/>
                  <a:pt x="11676173" y="5476209"/>
                </a:cubicBezTo>
                <a:cubicBezTo>
                  <a:pt x="11680936" y="5528596"/>
                  <a:pt x="11738086" y="5576221"/>
                  <a:pt x="11776186" y="5633371"/>
                </a:cubicBezTo>
                <a:close/>
                <a:moveTo>
                  <a:pt x="5142833" y="5485734"/>
                </a:moveTo>
                <a:cubicBezTo>
                  <a:pt x="5123783" y="5504784"/>
                  <a:pt x="5099971" y="5519071"/>
                  <a:pt x="5080921" y="5523834"/>
                </a:cubicBezTo>
                <a:cubicBezTo>
                  <a:pt x="5095208" y="5504784"/>
                  <a:pt x="5119021" y="5490496"/>
                  <a:pt x="5138071" y="5476209"/>
                </a:cubicBezTo>
                <a:cubicBezTo>
                  <a:pt x="5138071" y="5476209"/>
                  <a:pt x="5138071" y="5480971"/>
                  <a:pt x="5142833" y="5485734"/>
                </a:cubicBezTo>
                <a:close/>
                <a:moveTo>
                  <a:pt x="5042821" y="5519071"/>
                </a:moveTo>
                <a:lnTo>
                  <a:pt x="5028533" y="5519071"/>
                </a:lnTo>
                <a:cubicBezTo>
                  <a:pt x="5047583" y="5504784"/>
                  <a:pt x="5076158" y="5490496"/>
                  <a:pt x="5104733" y="5476209"/>
                </a:cubicBezTo>
                <a:cubicBezTo>
                  <a:pt x="5095208" y="5490496"/>
                  <a:pt x="5061871" y="5504784"/>
                  <a:pt x="5042821" y="5519071"/>
                </a:cubicBezTo>
                <a:close/>
                <a:moveTo>
                  <a:pt x="4985719" y="5523834"/>
                </a:moveTo>
                <a:cubicBezTo>
                  <a:pt x="4985719" y="5485734"/>
                  <a:pt x="5033296" y="5490496"/>
                  <a:pt x="5057108" y="5476209"/>
                </a:cubicBezTo>
                <a:cubicBezTo>
                  <a:pt x="5052346" y="5500021"/>
                  <a:pt x="5009483" y="5485734"/>
                  <a:pt x="4985719" y="5523834"/>
                </a:cubicBezTo>
                <a:close/>
                <a:moveTo>
                  <a:pt x="11323796" y="5485734"/>
                </a:moveTo>
                <a:cubicBezTo>
                  <a:pt x="11309508" y="5490496"/>
                  <a:pt x="11285696" y="5485734"/>
                  <a:pt x="11276171" y="5495259"/>
                </a:cubicBezTo>
                <a:cubicBezTo>
                  <a:pt x="11261883" y="5500021"/>
                  <a:pt x="11242834" y="5523834"/>
                  <a:pt x="11223784" y="5538121"/>
                </a:cubicBezTo>
                <a:cubicBezTo>
                  <a:pt x="11204734" y="5547646"/>
                  <a:pt x="11180921" y="5552409"/>
                  <a:pt x="11166634" y="5552409"/>
                </a:cubicBezTo>
                <a:cubicBezTo>
                  <a:pt x="11142821" y="5552409"/>
                  <a:pt x="11133296" y="5552409"/>
                  <a:pt x="11104721" y="5533359"/>
                </a:cubicBezTo>
                <a:cubicBezTo>
                  <a:pt x="11147584" y="5523834"/>
                  <a:pt x="11223784" y="5471446"/>
                  <a:pt x="11276171" y="5471446"/>
                </a:cubicBezTo>
                <a:cubicBezTo>
                  <a:pt x="11285696" y="5471446"/>
                  <a:pt x="11309508" y="5476209"/>
                  <a:pt x="11323796" y="5485734"/>
                </a:cubicBezTo>
                <a:close/>
                <a:moveTo>
                  <a:pt x="10666667" y="5490496"/>
                </a:moveTo>
                <a:cubicBezTo>
                  <a:pt x="10704767" y="5514309"/>
                  <a:pt x="10709529" y="5538121"/>
                  <a:pt x="10733294" y="5538121"/>
                </a:cubicBezTo>
                <a:cubicBezTo>
                  <a:pt x="10747581" y="5538121"/>
                  <a:pt x="10771394" y="5528596"/>
                  <a:pt x="10790444" y="5523834"/>
                </a:cubicBezTo>
                <a:cubicBezTo>
                  <a:pt x="10742819" y="5538121"/>
                  <a:pt x="10738056" y="5542884"/>
                  <a:pt x="10704767" y="5542884"/>
                </a:cubicBezTo>
                <a:cubicBezTo>
                  <a:pt x="10695242" y="5542884"/>
                  <a:pt x="10599992" y="5519071"/>
                  <a:pt x="10547604" y="5514309"/>
                </a:cubicBezTo>
                <a:cubicBezTo>
                  <a:pt x="10504742" y="5509546"/>
                  <a:pt x="10452354" y="5523834"/>
                  <a:pt x="10409492" y="5509546"/>
                </a:cubicBezTo>
                <a:cubicBezTo>
                  <a:pt x="10414254" y="5504784"/>
                  <a:pt x="10428542" y="5495259"/>
                  <a:pt x="10438067" y="5495259"/>
                </a:cubicBezTo>
                <a:cubicBezTo>
                  <a:pt x="10452354" y="5495259"/>
                  <a:pt x="10466642" y="5509546"/>
                  <a:pt x="10476167" y="5509546"/>
                </a:cubicBezTo>
                <a:cubicBezTo>
                  <a:pt x="10490454" y="5509546"/>
                  <a:pt x="10528554" y="5485734"/>
                  <a:pt x="10552367" y="5471446"/>
                </a:cubicBezTo>
                <a:lnTo>
                  <a:pt x="10580942" y="5471446"/>
                </a:lnTo>
                <a:cubicBezTo>
                  <a:pt x="10614279" y="5471446"/>
                  <a:pt x="10623804" y="5466684"/>
                  <a:pt x="10666667" y="5490496"/>
                </a:cubicBezTo>
                <a:close/>
                <a:moveTo>
                  <a:pt x="4423791" y="5533359"/>
                </a:moveTo>
                <a:cubicBezTo>
                  <a:pt x="4399979" y="5514309"/>
                  <a:pt x="4371404" y="5495259"/>
                  <a:pt x="4347591" y="5471446"/>
                </a:cubicBezTo>
                <a:cubicBezTo>
                  <a:pt x="4361879" y="5476209"/>
                  <a:pt x="4404741" y="5519071"/>
                  <a:pt x="4423791" y="5533359"/>
                </a:cubicBezTo>
                <a:close/>
                <a:moveTo>
                  <a:pt x="1042845" y="5495259"/>
                </a:moveTo>
                <a:cubicBezTo>
                  <a:pt x="1047607" y="5490496"/>
                  <a:pt x="1052370" y="5495259"/>
                  <a:pt x="1052370" y="5480971"/>
                </a:cubicBezTo>
                <a:cubicBezTo>
                  <a:pt x="1052370" y="5471446"/>
                  <a:pt x="1047607" y="5476209"/>
                  <a:pt x="1042845" y="5476209"/>
                </a:cubicBezTo>
                <a:cubicBezTo>
                  <a:pt x="1052370" y="5476209"/>
                  <a:pt x="1052370" y="5471446"/>
                  <a:pt x="1066657" y="5471446"/>
                </a:cubicBezTo>
                <a:cubicBezTo>
                  <a:pt x="1057132" y="5480971"/>
                  <a:pt x="1052370" y="5490496"/>
                  <a:pt x="1042845" y="5495259"/>
                </a:cubicBezTo>
                <a:close/>
                <a:moveTo>
                  <a:pt x="11652361" y="5466684"/>
                </a:moveTo>
                <a:cubicBezTo>
                  <a:pt x="11576161" y="5500021"/>
                  <a:pt x="11580923" y="5580984"/>
                  <a:pt x="11566636" y="5633371"/>
                </a:cubicBezTo>
                <a:cubicBezTo>
                  <a:pt x="11561873" y="5614321"/>
                  <a:pt x="11557111" y="5590509"/>
                  <a:pt x="11557111" y="5576221"/>
                </a:cubicBezTo>
                <a:cubicBezTo>
                  <a:pt x="11557111" y="5528596"/>
                  <a:pt x="11576161" y="5509546"/>
                  <a:pt x="11638073" y="5466684"/>
                </a:cubicBezTo>
                <a:lnTo>
                  <a:pt x="11652361" y="5466684"/>
                </a:lnTo>
                <a:close/>
                <a:moveTo>
                  <a:pt x="10114264" y="5466684"/>
                </a:moveTo>
                <a:cubicBezTo>
                  <a:pt x="10109502" y="5480971"/>
                  <a:pt x="10033302" y="5500021"/>
                  <a:pt x="10014252" y="5500021"/>
                </a:cubicBezTo>
                <a:cubicBezTo>
                  <a:pt x="9999964" y="5500021"/>
                  <a:pt x="9990439" y="5495259"/>
                  <a:pt x="9976152" y="5495259"/>
                </a:cubicBezTo>
                <a:cubicBezTo>
                  <a:pt x="9999964" y="5480971"/>
                  <a:pt x="10028539" y="5471446"/>
                  <a:pt x="10052352" y="5466684"/>
                </a:cubicBezTo>
                <a:lnTo>
                  <a:pt x="10114264" y="5466684"/>
                </a:lnTo>
                <a:close/>
                <a:moveTo>
                  <a:pt x="4304729" y="5471446"/>
                </a:moveTo>
                <a:cubicBezTo>
                  <a:pt x="4328541" y="5471446"/>
                  <a:pt x="4371404" y="5500021"/>
                  <a:pt x="4376166" y="5523834"/>
                </a:cubicBezTo>
                <a:lnTo>
                  <a:pt x="4304729" y="5471446"/>
                </a:lnTo>
                <a:close/>
                <a:moveTo>
                  <a:pt x="12166663" y="5461921"/>
                </a:moveTo>
                <a:lnTo>
                  <a:pt x="12166663" y="5471446"/>
                </a:lnTo>
                <a:lnTo>
                  <a:pt x="12114275" y="5471446"/>
                </a:lnTo>
                <a:lnTo>
                  <a:pt x="12123800" y="5461921"/>
                </a:lnTo>
                <a:lnTo>
                  <a:pt x="12166663" y="5461921"/>
                </a:lnTo>
                <a:close/>
                <a:moveTo>
                  <a:pt x="11999975" y="5471446"/>
                </a:moveTo>
                <a:cubicBezTo>
                  <a:pt x="11999975" y="5471446"/>
                  <a:pt x="12004738" y="5476209"/>
                  <a:pt x="12009500" y="5490496"/>
                </a:cubicBezTo>
                <a:cubicBezTo>
                  <a:pt x="11938063" y="5490496"/>
                  <a:pt x="11861911" y="5528596"/>
                  <a:pt x="11799998" y="5604796"/>
                </a:cubicBezTo>
                <a:cubicBezTo>
                  <a:pt x="11799998" y="5590509"/>
                  <a:pt x="11795236" y="5566696"/>
                  <a:pt x="11795236" y="5557171"/>
                </a:cubicBezTo>
                <a:cubicBezTo>
                  <a:pt x="11795236" y="5533359"/>
                  <a:pt x="11880913" y="5471446"/>
                  <a:pt x="11909488" y="5466684"/>
                </a:cubicBezTo>
                <a:cubicBezTo>
                  <a:pt x="11914250" y="5461921"/>
                  <a:pt x="11933300" y="5461921"/>
                  <a:pt x="11942825" y="5461921"/>
                </a:cubicBezTo>
                <a:cubicBezTo>
                  <a:pt x="11957113" y="5461921"/>
                  <a:pt x="11980925" y="5466684"/>
                  <a:pt x="11999975" y="5471446"/>
                </a:cubicBezTo>
                <a:close/>
                <a:moveTo>
                  <a:pt x="11499961" y="5461921"/>
                </a:moveTo>
                <a:cubicBezTo>
                  <a:pt x="11485673" y="5480971"/>
                  <a:pt x="11476196" y="5500021"/>
                  <a:pt x="11466671" y="5519071"/>
                </a:cubicBezTo>
                <a:cubicBezTo>
                  <a:pt x="11452383" y="5542884"/>
                  <a:pt x="11419046" y="5571459"/>
                  <a:pt x="11438096" y="5600034"/>
                </a:cubicBezTo>
                <a:lnTo>
                  <a:pt x="11433333" y="5633371"/>
                </a:lnTo>
                <a:cubicBezTo>
                  <a:pt x="11414283" y="5609559"/>
                  <a:pt x="11390471" y="5595271"/>
                  <a:pt x="11390471" y="5571459"/>
                </a:cubicBezTo>
                <a:cubicBezTo>
                  <a:pt x="11390471" y="5557171"/>
                  <a:pt x="11399996" y="5547646"/>
                  <a:pt x="11399996" y="5538121"/>
                </a:cubicBezTo>
                <a:cubicBezTo>
                  <a:pt x="11399996" y="5538121"/>
                  <a:pt x="11399996" y="5533359"/>
                  <a:pt x="11390471" y="5533359"/>
                </a:cubicBezTo>
                <a:cubicBezTo>
                  <a:pt x="11376183" y="5533359"/>
                  <a:pt x="11304746" y="5595271"/>
                  <a:pt x="11290458" y="5595271"/>
                </a:cubicBezTo>
                <a:lnTo>
                  <a:pt x="11276171" y="5595271"/>
                </a:lnTo>
                <a:cubicBezTo>
                  <a:pt x="11280933" y="5585746"/>
                  <a:pt x="11290458" y="5571459"/>
                  <a:pt x="11295221" y="5552409"/>
                </a:cubicBezTo>
                <a:cubicBezTo>
                  <a:pt x="11285696" y="5561934"/>
                  <a:pt x="11266646" y="5580984"/>
                  <a:pt x="11252359" y="5580984"/>
                </a:cubicBezTo>
                <a:lnTo>
                  <a:pt x="11204734" y="5580984"/>
                </a:lnTo>
                <a:cubicBezTo>
                  <a:pt x="11285696" y="5542884"/>
                  <a:pt x="11395233" y="5461921"/>
                  <a:pt x="11480958" y="5461921"/>
                </a:cubicBezTo>
                <a:lnTo>
                  <a:pt x="11499961" y="5461921"/>
                </a:lnTo>
                <a:close/>
                <a:moveTo>
                  <a:pt x="11604736" y="5480971"/>
                </a:moveTo>
                <a:cubicBezTo>
                  <a:pt x="11566636" y="5476209"/>
                  <a:pt x="11523773" y="5490496"/>
                  <a:pt x="11495198" y="5542884"/>
                </a:cubicBezTo>
                <a:cubicBezTo>
                  <a:pt x="11495198" y="5538121"/>
                  <a:pt x="11480958" y="5528596"/>
                  <a:pt x="11480958" y="5519071"/>
                </a:cubicBezTo>
                <a:cubicBezTo>
                  <a:pt x="11480958" y="5504784"/>
                  <a:pt x="11504723" y="5461921"/>
                  <a:pt x="11523773" y="5461921"/>
                </a:cubicBezTo>
                <a:cubicBezTo>
                  <a:pt x="11533298" y="5461921"/>
                  <a:pt x="11542823" y="5471446"/>
                  <a:pt x="11552348" y="5476209"/>
                </a:cubicBezTo>
                <a:cubicBezTo>
                  <a:pt x="11561873" y="5466684"/>
                  <a:pt x="11566636" y="5457159"/>
                  <a:pt x="11576161" y="5457159"/>
                </a:cubicBezTo>
                <a:cubicBezTo>
                  <a:pt x="11590448" y="5457159"/>
                  <a:pt x="11599973" y="5471446"/>
                  <a:pt x="11604736" y="5480971"/>
                </a:cubicBezTo>
                <a:close/>
                <a:moveTo>
                  <a:pt x="4252341" y="5461921"/>
                </a:moveTo>
                <a:cubicBezTo>
                  <a:pt x="4276154" y="5457159"/>
                  <a:pt x="4304729" y="5485734"/>
                  <a:pt x="4314254" y="5500021"/>
                </a:cubicBezTo>
                <a:cubicBezTo>
                  <a:pt x="4295204" y="5490496"/>
                  <a:pt x="4271391" y="5476209"/>
                  <a:pt x="4252341" y="5461921"/>
                </a:cubicBezTo>
                <a:close/>
                <a:moveTo>
                  <a:pt x="5280946" y="5457159"/>
                </a:moveTo>
                <a:lnTo>
                  <a:pt x="5280946" y="5471446"/>
                </a:lnTo>
                <a:cubicBezTo>
                  <a:pt x="5276183" y="5471446"/>
                  <a:pt x="5266658" y="5476209"/>
                  <a:pt x="5266658" y="5480971"/>
                </a:cubicBezTo>
                <a:cubicBezTo>
                  <a:pt x="5257133" y="5476209"/>
                  <a:pt x="5252371" y="5461921"/>
                  <a:pt x="5247608" y="5452396"/>
                </a:cubicBezTo>
                <a:cubicBezTo>
                  <a:pt x="5261896" y="5452396"/>
                  <a:pt x="5271421" y="5457159"/>
                  <a:pt x="5280946" y="5457159"/>
                </a:cubicBezTo>
                <a:close/>
                <a:moveTo>
                  <a:pt x="2557129" y="5476209"/>
                </a:moveTo>
                <a:cubicBezTo>
                  <a:pt x="2561892" y="5480971"/>
                  <a:pt x="2561892" y="5490496"/>
                  <a:pt x="2566654" y="5500021"/>
                </a:cubicBezTo>
                <a:cubicBezTo>
                  <a:pt x="2571417" y="5485734"/>
                  <a:pt x="2585704" y="5480971"/>
                  <a:pt x="2599992" y="5480971"/>
                </a:cubicBezTo>
                <a:cubicBezTo>
                  <a:pt x="2609517" y="5480971"/>
                  <a:pt x="2661904" y="5485734"/>
                  <a:pt x="2690479" y="5485734"/>
                </a:cubicBezTo>
                <a:cubicBezTo>
                  <a:pt x="2690479" y="5490496"/>
                  <a:pt x="2685717" y="5500021"/>
                  <a:pt x="2690479" y="5504784"/>
                </a:cubicBezTo>
                <a:cubicBezTo>
                  <a:pt x="2709529" y="5490496"/>
                  <a:pt x="2757107" y="5471446"/>
                  <a:pt x="2795207" y="5471446"/>
                </a:cubicBezTo>
                <a:lnTo>
                  <a:pt x="2814257" y="5471446"/>
                </a:lnTo>
                <a:lnTo>
                  <a:pt x="2814257" y="5485734"/>
                </a:lnTo>
                <a:cubicBezTo>
                  <a:pt x="2776157" y="5495259"/>
                  <a:pt x="2709529" y="5509546"/>
                  <a:pt x="2695242" y="5509546"/>
                </a:cubicBezTo>
                <a:cubicBezTo>
                  <a:pt x="2685717" y="5509546"/>
                  <a:pt x="2671429" y="5509546"/>
                  <a:pt x="2590467" y="5504784"/>
                </a:cubicBezTo>
                <a:cubicBezTo>
                  <a:pt x="2542842" y="5500021"/>
                  <a:pt x="2499979" y="5485734"/>
                  <a:pt x="2457117" y="5476209"/>
                </a:cubicBezTo>
                <a:lnTo>
                  <a:pt x="2457117" y="5461921"/>
                </a:lnTo>
                <a:cubicBezTo>
                  <a:pt x="2461879" y="5457159"/>
                  <a:pt x="2466642" y="5452396"/>
                  <a:pt x="2476167" y="5452396"/>
                </a:cubicBezTo>
                <a:cubicBezTo>
                  <a:pt x="2490454" y="5452396"/>
                  <a:pt x="2533317" y="5466684"/>
                  <a:pt x="2557129" y="5476209"/>
                </a:cubicBezTo>
                <a:close/>
                <a:moveTo>
                  <a:pt x="933307" y="5542884"/>
                </a:moveTo>
                <a:cubicBezTo>
                  <a:pt x="928545" y="5519071"/>
                  <a:pt x="966645" y="5471446"/>
                  <a:pt x="999982" y="5452396"/>
                </a:cubicBezTo>
                <a:cubicBezTo>
                  <a:pt x="980932" y="5480971"/>
                  <a:pt x="957120" y="5514309"/>
                  <a:pt x="933307" y="5542884"/>
                </a:cubicBezTo>
                <a:close/>
                <a:moveTo>
                  <a:pt x="12785694" y="5657184"/>
                </a:moveTo>
                <a:cubicBezTo>
                  <a:pt x="12766644" y="5676234"/>
                  <a:pt x="12761881" y="5685711"/>
                  <a:pt x="12752356" y="5685711"/>
                </a:cubicBezTo>
                <a:cubicBezTo>
                  <a:pt x="12704731" y="5685711"/>
                  <a:pt x="12614291" y="5600034"/>
                  <a:pt x="12576191" y="5566696"/>
                </a:cubicBezTo>
                <a:cubicBezTo>
                  <a:pt x="12519041" y="5519071"/>
                  <a:pt x="12461891" y="5495259"/>
                  <a:pt x="12404741" y="5480971"/>
                </a:cubicBezTo>
                <a:cubicBezTo>
                  <a:pt x="12409504" y="5476209"/>
                  <a:pt x="12409504" y="5471446"/>
                  <a:pt x="12423791" y="5471446"/>
                </a:cubicBezTo>
                <a:cubicBezTo>
                  <a:pt x="12457129" y="5471446"/>
                  <a:pt x="12542854" y="5523834"/>
                  <a:pt x="12571429" y="5538121"/>
                </a:cubicBezTo>
                <a:cubicBezTo>
                  <a:pt x="12576191" y="5542884"/>
                  <a:pt x="12590479" y="5533359"/>
                  <a:pt x="12590479" y="5542884"/>
                </a:cubicBezTo>
                <a:cubicBezTo>
                  <a:pt x="12590479" y="5533359"/>
                  <a:pt x="12542854" y="5480971"/>
                  <a:pt x="12514279" y="5447634"/>
                </a:cubicBezTo>
                <a:cubicBezTo>
                  <a:pt x="12614291" y="5466684"/>
                  <a:pt x="12680919" y="5633371"/>
                  <a:pt x="12785694" y="5657184"/>
                </a:cubicBezTo>
                <a:close/>
                <a:moveTo>
                  <a:pt x="12133325" y="5452396"/>
                </a:moveTo>
                <a:cubicBezTo>
                  <a:pt x="12142850" y="5447634"/>
                  <a:pt x="12157138" y="5447634"/>
                  <a:pt x="12166663" y="5447634"/>
                </a:cubicBezTo>
                <a:cubicBezTo>
                  <a:pt x="12157138" y="5452396"/>
                  <a:pt x="12142850" y="5452396"/>
                  <a:pt x="12133325" y="5452396"/>
                </a:cubicBezTo>
                <a:close/>
                <a:moveTo>
                  <a:pt x="11747611" y="5457159"/>
                </a:moveTo>
                <a:cubicBezTo>
                  <a:pt x="11709511" y="5471446"/>
                  <a:pt x="11719036" y="5519071"/>
                  <a:pt x="11719036" y="5542884"/>
                </a:cubicBezTo>
                <a:cubicBezTo>
                  <a:pt x="11714273" y="5533359"/>
                  <a:pt x="11685698" y="5485734"/>
                  <a:pt x="11685698" y="5471446"/>
                </a:cubicBezTo>
                <a:cubicBezTo>
                  <a:pt x="11685698" y="5452396"/>
                  <a:pt x="11719036" y="5447634"/>
                  <a:pt x="11723798" y="5447634"/>
                </a:cubicBezTo>
                <a:cubicBezTo>
                  <a:pt x="11738086" y="5447634"/>
                  <a:pt x="11742848" y="5452396"/>
                  <a:pt x="11747611" y="5457159"/>
                </a:cubicBezTo>
                <a:close/>
                <a:moveTo>
                  <a:pt x="1242822" y="5471446"/>
                </a:moveTo>
                <a:lnTo>
                  <a:pt x="1228535" y="5471446"/>
                </a:lnTo>
                <a:cubicBezTo>
                  <a:pt x="1228535" y="5466684"/>
                  <a:pt x="1223772" y="5452396"/>
                  <a:pt x="1247585" y="5447634"/>
                </a:cubicBezTo>
                <a:cubicBezTo>
                  <a:pt x="1247585" y="5461921"/>
                  <a:pt x="1242822" y="5466684"/>
                  <a:pt x="1242822" y="5471446"/>
                </a:cubicBezTo>
                <a:close/>
                <a:moveTo>
                  <a:pt x="1133332" y="5476209"/>
                </a:moveTo>
                <a:cubicBezTo>
                  <a:pt x="1128570" y="5466684"/>
                  <a:pt x="1128570" y="5457159"/>
                  <a:pt x="1128570" y="5447634"/>
                </a:cubicBezTo>
                <a:cubicBezTo>
                  <a:pt x="1133332" y="5457159"/>
                  <a:pt x="1133332" y="5466684"/>
                  <a:pt x="1133332" y="5476209"/>
                </a:cubicBezTo>
                <a:close/>
                <a:moveTo>
                  <a:pt x="5076158" y="5476209"/>
                </a:moveTo>
                <a:cubicBezTo>
                  <a:pt x="5090446" y="5461921"/>
                  <a:pt x="5109496" y="5452396"/>
                  <a:pt x="5128546" y="5442871"/>
                </a:cubicBezTo>
                <a:cubicBezTo>
                  <a:pt x="5119021" y="5452396"/>
                  <a:pt x="5095208" y="5466684"/>
                  <a:pt x="5076158" y="5476209"/>
                </a:cubicBezTo>
                <a:close/>
                <a:moveTo>
                  <a:pt x="2823782" y="5480971"/>
                </a:moveTo>
                <a:cubicBezTo>
                  <a:pt x="2833307" y="5452396"/>
                  <a:pt x="2857119" y="5447634"/>
                  <a:pt x="2876169" y="5442871"/>
                </a:cubicBezTo>
                <a:cubicBezTo>
                  <a:pt x="2876169" y="5461921"/>
                  <a:pt x="2833307" y="5476209"/>
                  <a:pt x="2823782" y="5480971"/>
                </a:cubicBezTo>
                <a:close/>
                <a:moveTo>
                  <a:pt x="2776157" y="5461921"/>
                </a:moveTo>
                <a:cubicBezTo>
                  <a:pt x="2766632" y="5466684"/>
                  <a:pt x="2747582" y="5471446"/>
                  <a:pt x="2733294" y="5471446"/>
                </a:cubicBezTo>
                <a:lnTo>
                  <a:pt x="2671429" y="5471446"/>
                </a:lnTo>
                <a:cubicBezTo>
                  <a:pt x="2680954" y="5438109"/>
                  <a:pt x="2738057" y="5452396"/>
                  <a:pt x="2771394" y="5442871"/>
                </a:cubicBezTo>
                <a:lnTo>
                  <a:pt x="2776157" y="5461921"/>
                </a:lnTo>
                <a:close/>
                <a:moveTo>
                  <a:pt x="2661904" y="5457159"/>
                </a:moveTo>
                <a:cubicBezTo>
                  <a:pt x="2652379" y="5466684"/>
                  <a:pt x="2647617" y="5471446"/>
                  <a:pt x="2633329" y="5471446"/>
                </a:cubicBezTo>
                <a:cubicBezTo>
                  <a:pt x="2623804" y="5471446"/>
                  <a:pt x="2580942" y="5466684"/>
                  <a:pt x="2552367" y="5461921"/>
                </a:cubicBezTo>
                <a:cubicBezTo>
                  <a:pt x="2547604" y="5457159"/>
                  <a:pt x="2547604" y="5452396"/>
                  <a:pt x="2547604" y="5447634"/>
                </a:cubicBezTo>
                <a:cubicBezTo>
                  <a:pt x="2552367" y="5447634"/>
                  <a:pt x="2552367" y="5442871"/>
                  <a:pt x="2566654" y="5442871"/>
                </a:cubicBezTo>
                <a:cubicBezTo>
                  <a:pt x="2576179" y="5442871"/>
                  <a:pt x="2628567" y="5452396"/>
                  <a:pt x="2661904" y="5457159"/>
                </a:cubicBezTo>
                <a:close/>
                <a:moveTo>
                  <a:pt x="11757136" y="5447634"/>
                </a:moveTo>
                <a:cubicBezTo>
                  <a:pt x="11757136" y="5447634"/>
                  <a:pt x="11752373" y="5447634"/>
                  <a:pt x="11747611" y="5442871"/>
                </a:cubicBezTo>
                <a:cubicBezTo>
                  <a:pt x="11752373" y="5438109"/>
                  <a:pt x="11761898" y="5433346"/>
                  <a:pt x="11766661" y="5433346"/>
                </a:cubicBezTo>
                <a:cubicBezTo>
                  <a:pt x="11761898" y="5438109"/>
                  <a:pt x="11757136" y="5442871"/>
                  <a:pt x="11757136" y="5447634"/>
                </a:cubicBezTo>
                <a:close/>
                <a:moveTo>
                  <a:pt x="10123789" y="5452396"/>
                </a:moveTo>
                <a:cubicBezTo>
                  <a:pt x="10085689" y="5452396"/>
                  <a:pt x="10042827" y="5457159"/>
                  <a:pt x="9995202" y="5461921"/>
                </a:cubicBezTo>
                <a:cubicBezTo>
                  <a:pt x="10023777" y="5428584"/>
                  <a:pt x="10052352" y="5447634"/>
                  <a:pt x="10080927" y="5438109"/>
                </a:cubicBezTo>
                <a:cubicBezTo>
                  <a:pt x="10071402" y="5433346"/>
                  <a:pt x="10057114" y="5433346"/>
                  <a:pt x="10047589" y="5433346"/>
                </a:cubicBezTo>
                <a:lnTo>
                  <a:pt x="10109502" y="5428584"/>
                </a:lnTo>
                <a:cubicBezTo>
                  <a:pt x="10114264" y="5433346"/>
                  <a:pt x="10119027" y="5442871"/>
                  <a:pt x="10123789" y="5452396"/>
                </a:cubicBezTo>
                <a:close/>
                <a:moveTo>
                  <a:pt x="5147596" y="5480971"/>
                </a:moveTo>
                <a:cubicBezTo>
                  <a:pt x="5157121" y="5466684"/>
                  <a:pt x="5166646" y="5447634"/>
                  <a:pt x="5185696" y="5428584"/>
                </a:cubicBezTo>
                <a:cubicBezTo>
                  <a:pt x="5176171" y="5447634"/>
                  <a:pt x="5161883" y="5466684"/>
                  <a:pt x="5147596" y="5480971"/>
                </a:cubicBezTo>
                <a:close/>
                <a:moveTo>
                  <a:pt x="5123783" y="5471446"/>
                </a:moveTo>
                <a:cubicBezTo>
                  <a:pt x="5128546" y="5457159"/>
                  <a:pt x="5147596" y="5442871"/>
                  <a:pt x="5166646" y="5428584"/>
                </a:cubicBezTo>
                <a:cubicBezTo>
                  <a:pt x="5157121" y="5442871"/>
                  <a:pt x="5138071" y="5457159"/>
                  <a:pt x="5123783" y="5471446"/>
                </a:cubicBezTo>
                <a:close/>
                <a:moveTo>
                  <a:pt x="12419029" y="5461921"/>
                </a:moveTo>
                <a:cubicBezTo>
                  <a:pt x="12419029" y="5452396"/>
                  <a:pt x="12423791" y="5438109"/>
                  <a:pt x="12423791" y="5423821"/>
                </a:cubicBezTo>
                <a:cubicBezTo>
                  <a:pt x="12447604" y="5433346"/>
                  <a:pt x="12471416" y="5438109"/>
                  <a:pt x="12495229" y="5442871"/>
                </a:cubicBezTo>
                <a:cubicBezTo>
                  <a:pt x="12519041" y="5466684"/>
                  <a:pt x="12542854" y="5495259"/>
                  <a:pt x="12561904" y="5523834"/>
                </a:cubicBezTo>
                <a:cubicBezTo>
                  <a:pt x="12514279" y="5485734"/>
                  <a:pt x="12466654" y="5466684"/>
                  <a:pt x="12419029" y="5461921"/>
                </a:cubicBezTo>
                <a:close/>
                <a:moveTo>
                  <a:pt x="4338066" y="5452396"/>
                </a:moveTo>
                <a:lnTo>
                  <a:pt x="4338066" y="5466684"/>
                </a:lnTo>
                <a:cubicBezTo>
                  <a:pt x="4323779" y="5457159"/>
                  <a:pt x="4280916" y="5433346"/>
                  <a:pt x="4285679" y="5419059"/>
                </a:cubicBezTo>
                <a:cubicBezTo>
                  <a:pt x="4299966" y="5423821"/>
                  <a:pt x="4319016" y="5438109"/>
                  <a:pt x="4338066" y="5452396"/>
                </a:cubicBezTo>
                <a:close/>
                <a:moveTo>
                  <a:pt x="2719054" y="5419059"/>
                </a:moveTo>
                <a:cubicBezTo>
                  <a:pt x="2714292" y="5423821"/>
                  <a:pt x="2714292" y="5428584"/>
                  <a:pt x="2714292" y="5438109"/>
                </a:cubicBezTo>
                <a:cubicBezTo>
                  <a:pt x="2623804" y="5433346"/>
                  <a:pt x="2614279" y="5433346"/>
                  <a:pt x="2604754" y="5433346"/>
                </a:cubicBezTo>
                <a:cubicBezTo>
                  <a:pt x="2614279" y="5423821"/>
                  <a:pt x="2623804" y="5419059"/>
                  <a:pt x="2633329" y="5419059"/>
                </a:cubicBezTo>
                <a:lnTo>
                  <a:pt x="2719054" y="5419059"/>
                </a:lnTo>
                <a:close/>
                <a:moveTo>
                  <a:pt x="1157145" y="5476209"/>
                </a:moveTo>
                <a:cubicBezTo>
                  <a:pt x="1161907" y="5480971"/>
                  <a:pt x="1166670" y="5480971"/>
                  <a:pt x="1166670" y="5480971"/>
                </a:cubicBezTo>
                <a:cubicBezTo>
                  <a:pt x="1171432" y="5485734"/>
                  <a:pt x="1171432" y="5485734"/>
                  <a:pt x="1171432" y="5495259"/>
                </a:cubicBezTo>
                <a:cubicBezTo>
                  <a:pt x="1171432" y="5509546"/>
                  <a:pt x="1166670" y="5523834"/>
                  <a:pt x="1157145" y="5533359"/>
                </a:cubicBezTo>
                <a:cubicBezTo>
                  <a:pt x="1157145" y="5514309"/>
                  <a:pt x="1157145" y="5490496"/>
                  <a:pt x="1152382" y="5466684"/>
                </a:cubicBezTo>
                <a:cubicBezTo>
                  <a:pt x="1152382" y="5457159"/>
                  <a:pt x="1142857" y="5442871"/>
                  <a:pt x="1142857" y="5428584"/>
                </a:cubicBezTo>
                <a:cubicBezTo>
                  <a:pt x="1142857" y="5419059"/>
                  <a:pt x="1147620" y="5419059"/>
                  <a:pt x="1152382" y="5419059"/>
                </a:cubicBezTo>
                <a:cubicBezTo>
                  <a:pt x="1157145" y="5438109"/>
                  <a:pt x="1157145" y="5457159"/>
                  <a:pt x="1157145" y="5476209"/>
                </a:cubicBezTo>
                <a:close/>
                <a:moveTo>
                  <a:pt x="12004738" y="5414296"/>
                </a:moveTo>
                <a:cubicBezTo>
                  <a:pt x="12004738" y="5419059"/>
                  <a:pt x="11999975" y="5414296"/>
                  <a:pt x="11999975" y="5428584"/>
                </a:cubicBezTo>
                <a:cubicBezTo>
                  <a:pt x="11999975" y="5438109"/>
                  <a:pt x="12009500" y="5442871"/>
                  <a:pt x="12014263" y="5452396"/>
                </a:cubicBezTo>
                <a:lnTo>
                  <a:pt x="11966638" y="5452396"/>
                </a:lnTo>
                <a:cubicBezTo>
                  <a:pt x="11980925" y="5442871"/>
                  <a:pt x="11971400" y="5423821"/>
                  <a:pt x="11980925" y="5414296"/>
                </a:cubicBezTo>
                <a:lnTo>
                  <a:pt x="12004738" y="5414296"/>
                </a:lnTo>
                <a:close/>
                <a:moveTo>
                  <a:pt x="11566636" y="5452396"/>
                </a:moveTo>
                <a:cubicBezTo>
                  <a:pt x="11509486" y="5466684"/>
                  <a:pt x="11447621" y="5447634"/>
                  <a:pt x="11409521" y="5466684"/>
                </a:cubicBezTo>
                <a:lnTo>
                  <a:pt x="11409521" y="5433346"/>
                </a:lnTo>
                <a:cubicBezTo>
                  <a:pt x="11404758" y="5433346"/>
                  <a:pt x="11399996" y="5423821"/>
                  <a:pt x="11395233" y="5419059"/>
                </a:cubicBezTo>
                <a:cubicBezTo>
                  <a:pt x="11409521" y="5414296"/>
                  <a:pt x="11423808" y="5414296"/>
                  <a:pt x="11438096" y="5414296"/>
                </a:cubicBezTo>
                <a:cubicBezTo>
                  <a:pt x="11466671" y="5414296"/>
                  <a:pt x="11552348" y="5428584"/>
                  <a:pt x="11566636" y="5452396"/>
                </a:cubicBezTo>
                <a:close/>
                <a:moveTo>
                  <a:pt x="10209514" y="5419059"/>
                </a:moveTo>
                <a:cubicBezTo>
                  <a:pt x="10204752" y="5419059"/>
                  <a:pt x="10195227" y="5419059"/>
                  <a:pt x="10185702" y="5414296"/>
                </a:cubicBezTo>
                <a:cubicBezTo>
                  <a:pt x="10190464" y="5414296"/>
                  <a:pt x="10199989" y="5414296"/>
                  <a:pt x="10209514" y="5419059"/>
                </a:cubicBezTo>
                <a:close/>
                <a:moveTo>
                  <a:pt x="4299966" y="5466684"/>
                </a:moveTo>
                <a:cubicBezTo>
                  <a:pt x="4280916" y="5452396"/>
                  <a:pt x="4233339" y="5428584"/>
                  <a:pt x="4233339" y="5414296"/>
                </a:cubicBezTo>
                <a:cubicBezTo>
                  <a:pt x="4247579" y="5414296"/>
                  <a:pt x="4295204" y="5447634"/>
                  <a:pt x="4299966" y="5466684"/>
                </a:cubicBezTo>
                <a:close/>
                <a:moveTo>
                  <a:pt x="2785682" y="5461921"/>
                </a:moveTo>
                <a:cubicBezTo>
                  <a:pt x="2785682" y="5457159"/>
                  <a:pt x="2790444" y="5447634"/>
                  <a:pt x="2795207" y="5438109"/>
                </a:cubicBezTo>
                <a:cubicBezTo>
                  <a:pt x="2814257" y="5433346"/>
                  <a:pt x="2838069" y="5419059"/>
                  <a:pt x="2852357" y="5419059"/>
                </a:cubicBezTo>
                <a:cubicBezTo>
                  <a:pt x="2861882" y="5419059"/>
                  <a:pt x="2852357" y="5428584"/>
                  <a:pt x="2857119" y="5433346"/>
                </a:cubicBezTo>
                <a:cubicBezTo>
                  <a:pt x="2861882" y="5428584"/>
                  <a:pt x="2866644" y="5419059"/>
                  <a:pt x="2876169" y="5414296"/>
                </a:cubicBezTo>
                <a:cubicBezTo>
                  <a:pt x="2857119" y="5442871"/>
                  <a:pt x="2814257" y="5447634"/>
                  <a:pt x="2785682" y="5461921"/>
                </a:cubicBezTo>
                <a:close/>
                <a:moveTo>
                  <a:pt x="2461879" y="5409534"/>
                </a:moveTo>
                <a:cubicBezTo>
                  <a:pt x="2490454" y="5419059"/>
                  <a:pt x="2514267" y="5428584"/>
                  <a:pt x="2538079" y="5438109"/>
                </a:cubicBezTo>
                <a:lnTo>
                  <a:pt x="2538079" y="5457159"/>
                </a:lnTo>
                <a:cubicBezTo>
                  <a:pt x="2504742" y="5447634"/>
                  <a:pt x="2471404" y="5433346"/>
                  <a:pt x="2438067" y="5414296"/>
                </a:cubicBezTo>
                <a:cubicBezTo>
                  <a:pt x="2438067" y="5414296"/>
                  <a:pt x="2438067" y="5409534"/>
                  <a:pt x="2442829" y="5409534"/>
                </a:cubicBezTo>
                <a:lnTo>
                  <a:pt x="2461879" y="5409534"/>
                </a:lnTo>
                <a:close/>
                <a:moveTo>
                  <a:pt x="12552379" y="5452396"/>
                </a:moveTo>
                <a:cubicBezTo>
                  <a:pt x="12514279" y="5433346"/>
                  <a:pt x="12447604" y="5428584"/>
                  <a:pt x="12428554" y="5404771"/>
                </a:cubicBezTo>
                <a:cubicBezTo>
                  <a:pt x="12471416" y="5419059"/>
                  <a:pt x="12514279" y="5409534"/>
                  <a:pt x="12552379" y="5452396"/>
                </a:cubicBezTo>
                <a:close/>
                <a:moveTo>
                  <a:pt x="10866644" y="5409534"/>
                </a:moveTo>
                <a:cubicBezTo>
                  <a:pt x="10880931" y="5409534"/>
                  <a:pt x="10885694" y="5419059"/>
                  <a:pt x="10895219" y="5419059"/>
                </a:cubicBezTo>
                <a:cubicBezTo>
                  <a:pt x="10895219" y="5419059"/>
                  <a:pt x="10909506" y="5414296"/>
                  <a:pt x="10919031" y="5419059"/>
                </a:cubicBezTo>
                <a:cubicBezTo>
                  <a:pt x="10928556" y="5419059"/>
                  <a:pt x="10938081" y="5438109"/>
                  <a:pt x="10947606" y="5442871"/>
                </a:cubicBezTo>
                <a:cubicBezTo>
                  <a:pt x="10952369" y="5452396"/>
                  <a:pt x="10966656" y="5447634"/>
                  <a:pt x="10976181" y="5452396"/>
                </a:cubicBezTo>
                <a:cubicBezTo>
                  <a:pt x="10985706" y="5457159"/>
                  <a:pt x="10995231" y="5476209"/>
                  <a:pt x="11004756" y="5485734"/>
                </a:cubicBezTo>
                <a:cubicBezTo>
                  <a:pt x="11009519" y="5500021"/>
                  <a:pt x="10999994" y="5514309"/>
                  <a:pt x="11023806" y="5528596"/>
                </a:cubicBezTo>
                <a:cubicBezTo>
                  <a:pt x="11009519" y="5528596"/>
                  <a:pt x="10985706" y="5533359"/>
                  <a:pt x="10971419" y="5533359"/>
                </a:cubicBezTo>
                <a:cubicBezTo>
                  <a:pt x="10961894" y="5533359"/>
                  <a:pt x="10795206" y="5504784"/>
                  <a:pt x="10714292" y="5485734"/>
                </a:cubicBezTo>
                <a:cubicBezTo>
                  <a:pt x="10695242" y="5480971"/>
                  <a:pt x="10680954" y="5471446"/>
                  <a:pt x="10661904" y="5452396"/>
                </a:cubicBezTo>
                <a:cubicBezTo>
                  <a:pt x="10671429" y="5428584"/>
                  <a:pt x="10695242" y="5428584"/>
                  <a:pt x="10709529" y="5428584"/>
                </a:cubicBezTo>
                <a:cubicBezTo>
                  <a:pt x="10723769" y="5428584"/>
                  <a:pt x="10728531" y="5428584"/>
                  <a:pt x="10733294" y="5438109"/>
                </a:cubicBezTo>
                <a:cubicBezTo>
                  <a:pt x="10738056" y="5428584"/>
                  <a:pt x="10747581" y="5423821"/>
                  <a:pt x="10757106" y="5419059"/>
                </a:cubicBezTo>
                <a:cubicBezTo>
                  <a:pt x="10766631" y="5428584"/>
                  <a:pt x="10766631" y="5442871"/>
                  <a:pt x="10766631" y="5452396"/>
                </a:cubicBezTo>
                <a:cubicBezTo>
                  <a:pt x="10771394" y="5457159"/>
                  <a:pt x="10766631" y="5457159"/>
                  <a:pt x="10776156" y="5457159"/>
                </a:cubicBezTo>
                <a:cubicBezTo>
                  <a:pt x="10809494" y="5457159"/>
                  <a:pt x="10780919" y="5404771"/>
                  <a:pt x="10838069" y="5404771"/>
                </a:cubicBezTo>
                <a:cubicBezTo>
                  <a:pt x="10847594" y="5404771"/>
                  <a:pt x="10857119" y="5409534"/>
                  <a:pt x="10866644" y="5409534"/>
                </a:cubicBezTo>
                <a:close/>
                <a:moveTo>
                  <a:pt x="5152358" y="5428584"/>
                </a:moveTo>
                <a:cubicBezTo>
                  <a:pt x="5152358" y="5423821"/>
                  <a:pt x="5161883" y="5414296"/>
                  <a:pt x="5171408" y="5404771"/>
                </a:cubicBezTo>
                <a:cubicBezTo>
                  <a:pt x="5171408" y="5409534"/>
                  <a:pt x="5161883" y="5419059"/>
                  <a:pt x="5152358" y="5428584"/>
                </a:cubicBezTo>
                <a:close/>
                <a:moveTo>
                  <a:pt x="12004738" y="5404771"/>
                </a:moveTo>
                <a:cubicBezTo>
                  <a:pt x="11995213" y="5404771"/>
                  <a:pt x="11980925" y="5404771"/>
                  <a:pt x="11976163" y="5400009"/>
                </a:cubicBezTo>
                <a:cubicBezTo>
                  <a:pt x="11985688" y="5400009"/>
                  <a:pt x="11995213" y="5400009"/>
                  <a:pt x="12004738" y="5404771"/>
                </a:cubicBezTo>
                <a:close/>
                <a:moveTo>
                  <a:pt x="11966638" y="5400009"/>
                </a:moveTo>
                <a:cubicBezTo>
                  <a:pt x="11966638" y="5404771"/>
                  <a:pt x="11961875" y="5409534"/>
                  <a:pt x="11961875" y="5419059"/>
                </a:cubicBezTo>
                <a:cubicBezTo>
                  <a:pt x="11961875" y="5433346"/>
                  <a:pt x="11971400" y="5419059"/>
                  <a:pt x="11971400" y="5433346"/>
                </a:cubicBezTo>
                <a:cubicBezTo>
                  <a:pt x="11971400" y="5442871"/>
                  <a:pt x="11961875" y="5442871"/>
                  <a:pt x="11957113" y="5447634"/>
                </a:cubicBezTo>
                <a:cubicBezTo>
                  <a:pt x="11909488" y="5442871"/>
                  <a:pt x="11842861" y="5485734"/>
                  <a:pt x="11795236" y="5533359"/>
                </a:cubicBezTo>
                <a:cubicBezTo>
                  <a:pt x="11780948" y="5547646"/>
                  <a:pt x="11757136" y="5552409"/>
                  <a:pt x="11733323" y="5557171"/>
                </a:cubicBezTo>
                <a:cubicBezTo>
                  <a:pt x="11766661" y="5485734"/>
                  <a:pt x="11866625" y="5409534"/>
                  <a:pt x="11933300" y="5400009"/>
                </a:cubicBezTo>
                <a:lnTo>
                  <a:pt x="11966638" y="5400009"/>
                </a:lnTo>
                <a:close/>
                <a:moveTo>
                  <a:pt x="6185678" y="5461921"/>
                </a:moveTo>
                <a:lnTo>
                  <a:pt x="6185678" y="5642896"/>
                </a:lnTo>
                <a:lnTo>
                  <a:pt x="6076188" y="5642896"/>
                </a:lnTo>
                <a:lnTo>
                  <a:pt x="6076188" y="5519071"/>
                </a:lnTo>
                <a:cubicBezTo>
                  <a:pt x="6076188" y="5509546"/>
                  <a:pt x="6085713" y="5400009"/>
                  <a:pt x="6133338" y="5400009"/>
                </a:cubicBezTo>
                <a:cubicBezTo>
                  <a:pt x="6157103" y="5400009"/>
                  <a:pt x="6185678" y="5442871"/>
                  <a:pt x="6185678" y="5461921"/>
                </a:cubicBezTo>
                <a:close/>
                <a:moveTo>
                  <a:pt x="11714273" y="5442871"/>
                </a:moveTo>
                <a:lnTo>
                  <a:pt x="11699986" y="5442871"/>
                </a:lnTo>
                <a:cubicBezTo>
                  <a:pt x="11733323" y="5414296"/>
                  <a:pt x="11761898" y="5400009"/>
                  <a:pt x="11804761" y="5400009"/>
                </a:cubicBezTo>
                <a:cubicBezTo>
                  <a:pt x="11776186" y="5419059"/>
                  <a:pt x="11742848" y="5433346"/>
                  <a:pt x="11714273" y="5442871"/>
                </a:cubicBezTo>
                <a:close/>
                <a:moveTo>
                  <a:pt x="10366629" y="5471446"/>
                </a:moveTo>
                <a:cubicBezTo>
                  <a:pt x="10357104" y="5471446"/>
                  <a:pt x="10352342" y="5476209"/>
                  <a:pt x="10338102" y="5476209"/>
                </a:cubicBezTo>
                <a:cubicBezTo>
                  <a:pt x="10304764" y="5476209"/>
                  <a:pt x="10247614" y="5438109"/>
                  <a:pt x="10223802" y="5428584"/>
                </a:cubicBezTo>
                <a:cubicBezTo>
                  <a:pt x="10219039" y="5423821"/>
                  <a:pt x="10209514" y="5409534"/>
                  <a:pt x="10209514" y="5400009"/>
                </a:cubicBezTo>
                <a:cubicBezTo>
                  <a:pt x="10209514" y="5385721"/>
                  <a:pt x="10214277" y="5385721"/>
                  <a:pt x="10219039" y="5385721"/>
                </a:cubicBezTo>
                <a:cubicBezTo>
                  <a:pt x="10223802" y="5452396"/>
                  <a:pt x="10328577" y="5471446"/>
                  <a:pt x="10366629" y="5471446"/>
                </a:cubicBezTo>
                <a:close/>
                <a:moveTo>
                  <a:pt x="8366665" y="5523834"/>
                </a:moveTo>
                <a:lnTo>
                  <a:pt x="8366665" y="5761911"/>
                </a:lnTo>
                <a:lnTo>
                  <a:pt x="8171402" y="5747623"/>
                </a:lnTo>
                <a:lnTo>
                  <a:pt x="8171402" y="5704761"/>
                </a:lnTo>
                <a:cubicBezTo>
                  <a:pt x="8176165" y="5671471"/>
                  <a:pt x="8180927" y="5633371"/>
                  <a:pt x="8180927" y="5600034"/>
                </a:cubicBezTo>
                <a:cubicBezTo>
                  <a:pt x="8180927" y="5590509"/>
                  <a:pt x="8180927" y="5385721"/>
                  <a:pt x="8276177" y="5385721"/>
                </a:cubicBezTo>
                <a:cubicBezTo>
                  <a:pt x="8338090" y="5385721"/>
                  <a:pt x="8366665" y="5504784"/>
                  <a:pt x="8366665" y="5523834"/>
                </a:cubicBezTo>
                <a:close/>
                <a:moveTo>
                  <a:pt x="11528536" y="5404771"/>
                </a:moveTo>
                <a:cubicBezTo>
                  <a:pt x="11552348" y="5414296"/>
                  <a:pt x="11619023" y="5404771"/>
                  <a:pt x="11638073" y="5457159"/>
                </a:cubicBezTo>
                <a:cubicBezTo>
                  <a:pt x="11633311" y="5457159"/>
                  <a:pt x="11623786" y="5461921"/>
                  <a:pt x="11614261" y="5471446"/>
                </a:cubicBezTo>
                <a:cubicBezTo>
                  <a:pt x="11538061" y="5404771"/>
                  <a:pt x="11461908" y="5390484"/>
                  <a:pt x="11385708" y="5409534"/>
                </a:cubicBezTo>
                <a:cubicBezTo>
                  <a:pt x="11385708" y="5400009"/>
                  <a:pt x="11376183" y="5390484"/>
                  <a:pt x="11371421" y="5385721"/>
                </a:cubicBezTo>
                <a:lnTo>
                  <a:pt x="11476196" y="5380959"/>
                </a:lnTo>
                <a:cubicBezTo>
                  <a:pt x="11490436" y="5385721"/>
                  <a:pt x="11504723" y="5400009"/>
                  <a:pt x="11528536" y="5404771"/>
                </a:cubicBezTo>
                <a:close/>
                <a:moveTo>
                  <a:pt x="11995213" y="5385721"/>
                </a:moveTo>
                <a:cubicBezTo>
                  <a:pt x="11990450" y="5385721"/>
                  <a:pt x="11980925" y="5390484"/>
                  <a:pt x="11971400" y="5390484"/>
                </a:cubicBezTo>
                <a:cubicBezTo>
                  <a:pt x="11976163" y="5385721"/>
                  <a:pt x="11985688" y="5380959"/>
                  <a:pt x="11990450" y="5376196"/>
                </a:cubicBezTo>
                <a:cubicBezTo>
                  <a:pt x="11990450" y="5376196"/>
                  <a:pt x="11995213" y="5380959"/>
                  <a:pt x="11995213" y="5385721"/>
                </a:cubicBezTo>
                <a:close/>
                <a:moveTo>
                  <a:pt x="3842861" y="5466684"/>
                </a:moveTo>
                <a:cubicBezTo>
                  <a:pt x="3842861" y="5466684"/>
                  <a:pt x="3838099" y="5471446"/>
                  <a:pt x="3833336" y="5471446"/>
                </a:cubicBezTo>
                <a:cubicBezTo>
                  <a:pt x="3833336" y="5452396"/>
                  <a:pt x="3828574" y="5423821"/>
                  <a:pt x="3828574" y="5414296"/>
                </a:cubicBezTo>
                <a:cubicBezTo>
                  <a:pt x="3828574" y="5400009"/>
                  <a:pt x="3833336" y="5390484"/>
                  <a:pt x="3842861" y="5376196"/>
                </a:cubicBezTo>
                <a:cubicBezTo>
                  <a:pt x="3838099" y="5404771"/>
                  <a:pt x="3838099" y="5438109"/>
                  <a:pt x="3842861" y="5466684"/>
                </a:cubicBezTo>
                <a:close/>
                <a:moveTo>
                  <a:pt x="4223814" y="5404771"/>
                </a:moveTo>
                <a:cubicBezTo>
                  <a:pt x="4223814" y="5404771"/>
                  <a:pt x="4223814" y="5409534"/>
                  <a:pt x="4219051" y="5414296"/>
                </a:cubicBezTo>
                <a:cubicBezTo>
                  <a:pt x="4204764" y="5404771"/>
                  <a:pt x="4185714" y="5390484"/>
                  <a:pt x="4166664" y="5376196"/>
                </a:cubicBezTo>
                <a:cubicBezTo>
                  <a:pt x="4166664" y="5376196"/>
                  <a:pt x="4166664" y="5371434"/>
                  <a:pt x="4171426" y="5371434"/>
                </a:cubicBezTo>
                <a:cubicBezTo>
                  <a:pt x="4185714" y="5376196"/>
                  <a:pt x="4204764" y="5390484"/>
                  <a:pt x="4223814" y="5404771"/>
                </a:cubicBezTo>
                <a:close/>
                <a:moveTo>
                  <a:pt x="4128564" y="5371434"/>
                </a:moveTo>
                <a:cubicBezTo>
                  <a:pt x="4176189" y="5395246"/>
                  <a:pt x="4209526" y="5414296"/>
                  <a:pt x="4247579" y="5447634"/>
                </a:cubicBezTo>
                <a:cubicBezTo>
                  <a:pt x="4247579" y="5447634"/>
                  <a:pt x="4247579" y="5452396"/>
                  <a:pt x="4242864" y="5457159"/>
                </a:cubicBezTo>
                <a:cubicBezTo>
                  <a:pt x="4200001" y="5428584"/>
                  <a:pt x="4157139" y="5400009"/>
                  <a:pt x="4119039" y="5371434"/>
                </a:cubicBezTo>
                <a:lnTo>
                  <a:pt x="4128564" y="5371434"/>
                </a:lnTo>
                <a:close/>
                <a:moveTo>
                  <a:pt x="12166663" y="5433346"/>
                </a:moveTo>
                <a:lnTo>
                  <a:pt x="12152375" y="5433346"/>
                </a:lnTo>
                <a:cubicBezTo>
                  <a:pt x="12166663" y="5409534"/>
                  <a:pt x="12176188" y="5385721"/>
                  <a:pt x="12185713" y="5366671"/>
                </a:cubicBezTo>
                <a:cubicBezTo>
                  <a:pt x="12180950" y="5385721"/>
                  <a:pt x="12171425" y="5409534"/>
                  <a:pt x="12166663" y="5433346"/>
                </a:cubicBezTo>
                <a:close/>
                <a:moveTo>
                  <a:pt x="11942825" y="5376196"/>
                </a:moveTo>
                <a:cubicBezTo>
                  <a:pt x="11942825" y="5376196"/>
                  <a:pt x="11942825" y="5380959"/>
                  <a:pt x="11947588" y="5385721"/>
                </a:cubicBezTo>
                <a:cubicBezTo>
                  <a:pt x="11871388" y="5395246"/>
                  <a:pt x="11780948" y="5471446"/>
                  <a:pt x="11728561" y="5542884"/>
                </a:cubicBezTo>
                <a:lnTo>
                  <a:pt x="11728561" y="5500021"/>
                </a:lnTo>
                <a:cubicBezTo>
                  <a:pt x="11723798" y="5457159"/>
                  <a:pt x="11871388" y="5366671"/>
                  <a:pt x="11914250" y="5366671"/>
                </a:cubicBezTo>
                <a:cubicBezTo>
                  <a:pt x="11923775" y="5366671"/>
                  <a:pt x="11933300" y="5371434"/>
                  <a:pt x="11942825" y="5376196"/>
                </a:cubicBezTo>
                <a:close/>
                <a:moveTo>
                  <a:pt x="11676173" y="5438109"/>
                </a:moveTo>
                <a:cubicBezTo>
                  <a:pt x="11676173" y="5447634"/>
                  <a:pt x="11671411" y="5457159"/>
                  <a:pt x="11666648" y="5466684"/>
                </a:cubicBezTo>
                <a:cubicBezTo>
                  <a:pt x="11657123" y="5457159"/>
                  <a:pt x="11647598" y="5442871"/>
                  <a:pt x="11638073" y="5433346"/>
                </a:cubicBezTo>
                <a:cubicBezTo>
                  <a:pt x="11614261" y="5400009"/>
                  <a:pt x="11561873" y="5409534"/>
                  <a:pt x="11533298" y="5395246"/>
                </a:cubicBezTo>
                <a:cubicBezTo>
                  <a:pt x="11509486" y="5385721"/>
                  <a:pt x="11471433" y="5361909"/>
                  <a:pt x="11457146" y="5371434"/>
                </a:cubicBezTo>
                <a:cubicBezTo>
                  <a:pt x="11461908" y="5371434"/>
                  <a:pt x="11466671" y="5366671"/>
                  <a:pt x="11552348" y="5366671"/>
                </a:cubicBezTo>
                <a:cubicBezTo>
                  <a:pt x="11571398" y="5366671"/>
                  <a:pt x="11676173" y="5414296"/>
                  <a:pt x="11676173" y="5438109"/>
                </a:cubicBezTo>
                <a:close/>
                <a:moveTo>
                  <a:pt x="9990439" y="5390484"/>
                </a:moveTo>
                <a:cubicBezTo>
                  <a:pt x="9985677" y="5385721"/>
                  <a:pt x="9980914" y="5376196"/>
                  <a:pt x="9976152" y="5366671"/>
                </a:cubicBezTo>
                <a:cubicBezTo>
                  <a:pt x="9980914" y="5371434"/>
                  <a:pt x="9985677" y="5380959"/>
                  <a:pt x="9990439" y="5390484"/>
                </a:cubicBezTo>
                <a:close/>
                <a:moveTo>
                  <a:pt x="2747582" y="5433346"/>
                </a:moveTo>
                <a:lnTo>
                  <a:pt x="2723769" y="5433346"/>
                </a:lnTo>
                <a:cubicBezTo>
                  <a:pt x="2738057" y="5414296"/>
                  <a:pt x="2785682" y="5400009"/>
                  <a:pt x="2809494" y="5400009"/>
                </a:cubicBezTo>
                <a:cubicBezTo>
                  <a:pt x="2819019" y="5400009"/>
                  <a:pt x="2814257" y="5409534"/>
                  <a:pt x="2819019" y="5414296"/>
                </a:cubicBezTo>
                <a:cubicBezTo>
                  <a:pt x="2833307" y="5395246"/>
                  <a:pt x="2857119" y="5380959"/>
                  <a:pt x="2876169" y="5366671"/>
                </a:cubicBezTo>
                <a:cubicBezTo>
                  <a:pt x="2866644" y="5414296"/>
                  <a:pt x="2761869" y="5433346"/>
                  <a:pt x="2747582" y="5433346"/>
                </a:cubicBezTo>
                <a:close/>
                <a:moveTo>
                  <a:pt x="12171425" y="5361909"/>
                </a:moveTo>
                <a:lnTo>
                  <a:pt x="12171425" y="5371434"/>
                </a:lnTo>
                <a:cubicBezTo>
                  <a:pt x="12161900" y="5390484"/>
                  <a:pt x="12152375" y="5409534"/>
                  <a:pt x="12142850" y="5423821"/>
                </a:cubicBezTo>
                <a:cubicBezTo>
                  <a:pt x="12138088" y="5428584"/>
                  <a:pt x="12066650" y="5495259"/>
                  <a:pt x="12047600" y="5495259"/>
                </a:cubicBezTo>
                <a:lnTo>
                  <a:pt x="12023788" y="5495259"/>
                </a:lnTo>
                <a:cubicBezTo>
                  <a:pt x="12042838" y="5480971"/>
                  <a:pt x="12061888" y="5461921"/>
                  <a:pt x="12080938" y="5442871"/>
                </a:cubicBezTo>
                <a:cubicBezTo>
                  <a:pt x="12095225" y="5423821"/>
                  <a:pt x="12119038" y="5357146"/>
                  <a:pt x="12138088" y="5357146"/>
                </a:cubicBezTo>
                <a:cubicBezTo>
                  <a:pt x="12152375" y="5357146"/>
                  <a:pt x="12161900" y="5361909"/>
                  <a:pt x="12171425" y="5361909"/>
                </a:cubicBezTo>
                <a:close/>
                <a:moveTo>
                  <a:pt x="9995202" y="5376196"/>
                </a:moveTo>
                <a:cubicBezTo>
                  <a:pt x="9990439" y="5371434"/>
                  <a:pt x="9985677" y="5361909"/>
                  <a:pt x="9985677" y="5357146"/>
                </a:cubicBezTo>
                <a:cubicBezTo>
                  <a:pt x="9990439" y="5361909"/>
                  <a:pt x="9995202" y="5371434"/>
                  <a:pt x="9995202" y="5376196"/>
                </a:cubicBezTo>
                <a:close/>
                <a:moveTo>
                  <a:pt x="11376183" y="5371434"/>
                </a:moveTo>
                <a:cubicBezTo>
                  <a:pt x="11376183" y="5371434"/>
                  <a:pt x="11376183" y="5376196"/>
                  <a:pt x="11366658" y="5376196"/>
                </a:cubicBezTo>
                <a:cubicBezTo>
                  <a:pt x="11352371" y="5376196"/>
                  <a:pt x="11352371" y="5357146"/>
                  <a:pt x="11314271" y="5357146"/>
                </a:cubicBezTo>
                <a:lnTo>
                  <a:pt x="11342846" y="5352384"/>
                </a:lnTo>
                <a:cubicBezTo>
                  <a:pt x="11352371" y="5357146"/>
                  <a:pt x="11366658" y="5366671"/>
                  <a:pt x="11376183" y="5371434"/>
                </a:cubicBezTo>
                <a:close/>
                <a:moveTo>
                  <a:pt x="11228546" y="5371434"/>
                </a:moveTo>
                <a:cubicBezTo>
                  <a:pt x="11242834" y="5371434"/>
                  <a:pt x="11280933" y="5361909"/>
                  <a:pt x="11290458" y="5361909"/>
                </a:cubicBezTo>
                <a:cubicBezTo>
                  <a:pt x="11304746" y="5361909"/>
                  <a:pt x="11328558" y="5361909"/>
                  <a:pt x="11347608" y="5371434"/>
                </a:cubicBezTo>
                <a:cubicBezTo>
                  <a:pt x="11352371" y="5376196"/>
                  <a:pt x="11361896" y="5395246"/>
                  <a:pt x="11371421" y="5404771"/>
                </a:cubicBezTo>
                <a:lnTo>
                  <a:pt x="11371421" y="5414296"/>
                </a:lnTo>
                <a:cubicBezTo>
                  <a:pt x="11371421" y="5414296"/>
                  <a:pt x="11399996" y="5433346"/>
                  <a:pt x="11399996" y="5447634"/>
                </a:cubicBezTo>
                <a:cubicBezTo>
                  <a:pt x="11399996" y="5461921"/>
                  <a:pt x="11385708" y="5471446"/>
                  <a:pt x="11380946" y="5476209"/>
                </a:cubicBezTo>
                <a:cubicBezTo>
                  <a:pt x="11371421" y="5485734"/>
                  <a:pt x="11361896" y="5490496"/>
                  <a:pt x="11352371" y="5490496"/>
                </a:cubicBezTo>
                <a:cubicBezTo>
                  <a:pt x="11338083" y="5490496"/>
                  <a:pt x="11319033" y="5466684"/>
                  <a:pt x="11304746" y="5461921"/>
                </a:cubicBezTo>
                <a:cubicBezTo>
                  <a:pt x="11295221" y="5457159"/>
                  <a:pt x="11285696" y="5461921"/>
                  <a:pt x="11271408" y="5461921"/>
                </a:cubicBezTo>
                <a:cubicBezTo>
                  <a:pt x="11261883" y="5461921"/>
                  <a:pt x="11247596" y="5457159"/>
                  <a:pt x="11242834" y="5461921"/>
                </a:cubicBezTo>
                <a:cubicBezTo>
                  <a:pt x="11223784" y="5466684"/>
                  <a:pt x="11204734" y="5471446"/>
                  <a:pt x="11190446" y="5480971"/>
                </a:cubicBezTo>
                <a:cubicBezTo>
                  <a:pt x="11166634" y="5490496"/>
                  <a:pt x="11142821" y="5519071"/>
                  <a:pt x="11128534" y="5519071"/>
                </a:cubicBezTo>
                <a:lnTo>
                  <a:pt x="11080956" y="5519071"/>
                </a:lnTo>
                <a:cubicBezTo>
                  <a:pt x="11080956" y="5514309"/>
                  <a:pt x="11076194" y="5514309"/>
                  <a:pt x="11071431" y="5509546"/>
                </a:cubicBezTo>
                <a:cubicBezTo>
                  <a:pt x="11090481" y="5480971"/>
                  <a:pt x="11104721" y="5466684"/>
                  <a:pt x="11104721" y="5442871"/>
                </a:cubicBezTo>
                <a:cubicBezTo>
                  <a:pt x="11104721" y="5414296"/>
                  <a:pt x="11080956" y="5390484"/>
                  <a:pt x="11057144" y="5376196"/>
                </a:cubicBezTo>
                <a:cubicBezTo>
                  <a:pt x="11066669" y="5376196"/>
                  <a:pt x="11080956" y="5376196"/>
                  <a:pt x="11095244" y="5371434"/>
                </a:cubicBezTo>
                <a:cubicBezTo>
                  <a:pt x="11100006" y="5400009"/>
                  <a:pt x="11138059" y="5438109"/>
                  <a:pt x="11166634" y="5466684"/>
                </a:cubicBezTo>
                <a:lnTo>
                  <a:pt x="11176159" y="5466684"/>
                </a:lnTo>
                <a:cubicBezTo>
                  <a:pt x="11147584" y="5438109"/>
                  <a:pt x="11123771" y="5404771"/>
                  <a:pt x="11104721" y="5376196"/>
                </a:cubicBezTo>
                <a:cubicBezTo>
                  <a:pt x="11119009" y="5366671"/>
                  <a:pt x="11142821" y="5352384"/>
                  <a:pt x="11152346" y="5352384"/>
                </a:cubicBezTo>
                <a:cubicBezTo>
                  <a:pt x="11166634" y="5352384"/>
                  <a:pt x="11219021" y="5371434"/>
                  <a:pt x="11228546" y="5371434"/>
                </a:cubicBezTo>
                <a:close/>
                <a:moveTo>
                  <a:pt x="12271391" y="5442871"/>
                </a:moveTo>
                <a:cubicBezTo>
                  <a:pt x="12252341" y="5457159"/>
                  <a:pt x="12219050" y="5452396"/>
                  <a:pt x="12190475" y="5461921"/>
                </a:cubicBezTo>
                <a:lnTo>
                  <a:pt x="12176188" y="5461921"/>
                </a:lnTo>
                <a:lnTo>
                  <a:pt x="12176188" y="5428584"/>
                </a:lnTo>
                <a:cubicBezTo>
                  <a:pt x="12180950" y="5409534"/>
                  <a:pt x="12190475" y="5385721"/>
                  <a:pt x="12200000" y="5366671"/>
                </a:cubicBezTo>
                <a:cubicBezTo>
                  <a:pt x="12242863" y="5366671"/>
                  <a:pt x="12285679" y="5357146"/>
                  <a:pt x="12328541" y="5347621"/>
                </a:cubicBezTo>
                <a:cubicBezTo>
                  <a:pt x="12314254" y="5380959"/>
                  <a:pt x="12299966" y="5419059"/>
                  <a:pt x="12271391" y="5442871"/>
                </a:cubicBezTo>
                <a:close/>
                <a:moveTo>
                  <a:pt x="12114275" y="5352384"/>
                </a:moveTo>
                <a:cubicBezTo>
                  <a:pt x="12099988" y="5385721"/>
                  <a:pt x="12071413" y="5447634"/>
                  <a:pt x="12019025" y="5485734"/>
                </a:cubicBezTo>
                <a:cubicBezTo>
                  <a:pt x="12019025" y="5480971"/>
                  <a:pt x="12014263" y="5480971"/>
                  <a:pt x="12014263" y="5471446"/>
                </a:cubicBezTo>
                <a:cubicBezTo>
                  <a:pt x="12014263" y="5457159"/>
                  <a:pt x="12057125" y="5433346"/>
                  <a:pt x="12076175" y="5371434"/>
                </a:cubicBezTo>
                <a:cubicBezTo>
                  <a:pt x="12080938" y="5366671"/>
                  <a:pt x="12080938" y="5357146"/>
                  <a:pt x="12080938" y="5347621"/>
                </a:cubicBezTo>
                <a:cubicBezTo>
                  <a:pt x="12109513" y="5347621"/>
                  <a:pt x="12109513" y="5352384"/>
                  <a:pt x="12114275" y="5352384"/>
                </a:cubicBezTo>
                <a:close/>
                <a:moveTo>
                  <a:pt x="6552343" y="5428584"/>
                </a:moveTo>
                <a:lnTo>
                  <a:pt x="6552343" y="5661946"/>
                </a:lnTo>
                <a:lnTo>
                  <a:pt x="6419041" y="5661946"/>
                </a:lnTo>
                <a:lnTo>
                  <a:pt x="6419041" y="5461921"/>
                </a:lnTo>
                <a:cubicBezTo>
                  <a:pt x="6419041" y="5452396"/>
                  <a:pt x="6433328" y="5347621"/>
                  <a:pt x="6490478" y="5347621"/>
                </a:cubicBezTo>
                <a:cubicBezTo>
                  <a:pt x="6523816" y="5347621"/>
                  <a:pt x="6552343" y="5409534"/>
                  <a:pt x="6552343" y="5428584"/>
                </a:cubicBezTo>
                <a:close/>
                <a:moveTo>
                  <a:pt x="5290471" y="5376196"/>
                </a:moveTo>
                <a:cubicBezTo>
                  <a:pt x="5290471" y="5385721"/>
                  <a:pt x="5285708" y="5400009"/>
                  <a:pt x="5285708" y="5414296"/>
                </a:cubicBezTo>
                <a:cubicBezTo>
                  <a:pt x="5290471" y="5390484"/>
                  <a:pt x="5280946" y="5376196"/>
                  <a:pt x="5257133" y="5371434"/>
                </a:cubicBezTo>
                <a:lnTo>
                  <a:pt x="5257133" y="5347621"/>
                </a:lnTo>
                <a:cubicBezTo>
                  <a:pt x="5285708" y="5361909"/>
                  <a:pt x="5290471" y="5352384"/>
                  <a:pt x="5290471" y="5376196"/>
                </a:cubicBezTo>
                <a:close/>
                <a:moveTo>
                  <a:pt x="2428542" y="5395246"/>
                </a:moveTo>
                <a:lnTo>
                  <a:pt x="2428542" y="5414296"/>
                </a:lnTo>
                <a:cubicBezTo>
                  <a:pt x="2399967" y="5400009"/>
                  <a:pt x="2366629" y="5380959"/>
                  <a:pt x="2333339" y="5357146"/>
                </a:cubicBezTo>
                <a:lnTo>
                  <a:pt x="2342817" y="5347621"/>
                </a:lnTo>
                <a:cubicBezTo>
                  <a:pt x="2371392" y="5361909"/>
                  <a:pt x="2399967" y="5380959"/>
                  <a:pt x="2428542" y="5395246"/>
                </a:cubicBezTo>
                <a:close/>
                <a:moveTo>
                  <a:pt x="4947619" y="5495259"/>
                </a:moveTo>
                <a:cubicBezTo>
                  <a:pt x="4923806" y="5523834"/>
                  <a:pt x="4890469" y="5571459"/>
                  <a:pt x="4857131" y="5580984"/>
                </a:cubicBezTo>
                <a:cubicBezTo>
                  <a:pt x="4880944" y="5566696"/>
                  <a:pt x="4904756" y="5542884"/>
                  <a:pt x="4919044" y="5519071"/>
                </a:cubicBezTo>
                <a:cubicBezTo>
                  <a:pt x="4928569" y="5504784"/>
                  <a:pt x="4928569" y="5480971"/>
                  <a:pt x="4942856" y="5466684"/>
                </a:cubicBezTo>
                <a:cubicBezTo>
                  <a:pt x="4990481" y="5409534"/>
                  <a:pt x="5099971" y="5438109"/>
                  <a:pt x="5128546" y="5347621"/>
                </a:cubicBezTo>
                <a:cubicBezTo>
                  <a:pt x="5128546" y="5347621"/>
                  <a:pt x="5147596" y="5347621"/>
                  <a:pt x="5161883" y="5342859"/>
                </a:cubicBezTo>
                <a:cubicBezTo>
                  <a:pt x="5133308" y="5452396"/>
                  <a:pt x="5004769" y="5404771"/>
                  <a:pt x="4947619" y="5495259"/>
                </a:cubicBezTo>
                <a:close/>
                <a:moveTo>
                  <a:pt x="2942844" y="5342859"/>
                </a:moveTo>
                <a:cubicBezTo>
                  <a:pt x="2961894" y="5347621"/>
                  <a:pt x="3004757" y="5385721"/>
                  <a:pt x="3004757" y="5409534"/>
                </a:cubicBezTo>
                <a:cubicBezTo>
                  <a:pt x="2971419" y="5376196"/>
                  <a:pt x="2928557" y="5371434"/>
                  <a:pt x="2933319" y="5342859"/>
                </a:cubicBezTo>
                <a:lnTo>
                  <a:pt x="2942844" y="5342859"/>
                </a:lnTo>
                <a:close/>
                <a:moveTo>
                  <a:pt x="2409492" y="5342859"/>
                </a:moveTo>
                <a:cubicBezTo>
                  <a:pt x="2438067" y="5357146"/>
                  <a:pt x="2490454" y="5357146"/>
                  <a:pt x="2490454" y="5400009"/>
                </a:cubicBezTo>
                <a:cubicBezTo>
                  <a:pt x="2495217" y="5395246"/>
                  <a:pt x="2499979" y="5390484"/>
                  <a:pt x="2514267" y="5390484"/>
                </a:cubicBezTo>
                <a:cubicBezTo>
                  <a:pt x="2523792" y="5390484"/>
                  <a:pt x="2571417" y="5409534"/>
                  <a:pt x="2599992" y="5414296"/>
                </a:cubicBezTo>
                <a:lnTo>
                  <a:pt x="2599992" y="5433346"/>
                </a:lnTo>
                <a:cubicBezTo>
                  <a:pt x="2519029" y="5419059"/>
                  <a:pt x="2447592" y="5390484"/>
                  <a:pt x="2385679" y="5352384"/>
                </a:cubicBezTo>
                <a:cubicBezTo>
                  <a:pt x="2385679" y="5352384"/>
                  <a:pt x="2390442" y="5347621"/>
                  <a:pt x="2390442" y="5342859"/>
                </a:cubicBezTo>
                <a:lnTo>
                  <a:pt x="2409492" y="5342859"/>
                </a:lnTo>
                <a:close/>
                <a:moveTo>
                  <a:pt x="12752356" y="5338096"/>
                </a:moveTo>
                <a:cubicBezTo>
                  <a:pt x="12780931" y="5390484"/>
                  <a:pt x="12847606" y="5495259"/>
                  <a:pt x="12919044" y="5504784"/>
                </a:cubicBezTo>
                <a:cubicBezTo>
                  <a:pt x="12904756" y="5519071"/>
                  <a:pt x="12890469" y="5528596"/>
                  <a:pt x="12885706" y="5528596"/>
                </a:cubicBezTo>
                <a:cubicBezTo>
                  <a:pt x="12799981" y="5528596"/>
                  <a:pt x="12709494" y="5347621"/>
                  <a:pt x="12704731" y="5338096"/>
                </a:cubicBezTo>
                <a:lnTo>
                  <a:pt x="12752356" y="5338096"/>
                </a:lnTo>
                <a:close/>
                <a:moveTo>
                  <a:pt x="12666631" y="5338096"/>
                </a:moveTo>
                <a:cubicBezTo>
                  <a:pt x="12757119" y="5380959"/>
                  <a:pt x="12719019" y="5490496"/>
                  <a:pt x="12814269" y="5557171"/>
                </a:cubicBezTo>
                <a:cubicBezTo>
                  <a:pt x="12804744" y="5557171"/>
                  <a:pt x="12790456" y="5561934"/>
                  <a:pt x="12780931" y="5561934"/>
                </a:cubicBezTo>
                <a:cubicBezTo>
                  <a:pt x="12733306" y="5561934"/>
                  <a:pt x="12709494" y="5452396"/>
                  <a:pt x="12690444" y="5428584"/>
                </a:cubicBezTo>
                <a:cubicBezTo>
                  <a:pt x="12661869" y="5385721"/>
                  <a:pt x="12600004" y="5400009"/>
                  <a:pt x="12580954" y="5371434"/>
                </a:cubicBezTo>
                <a:cubicBezTo>
                  <a:pt x="12595241" y="5376196"/>
                  <a:pt x="12614291" y="5390484"/>
                  <a:pt x="12623816" y="5390484"/>
                </a:cubicBezTo>
                <a:cubicBezTo>
                  <a:pt x="12628531" y="5390484"/>
                  <a:pt x="12628531" y="5380959"/>
                  <a:pt x="12628531" y="5380959"/>
                </a:cubicBezTo>
                <a:cubicBezTo>
                  <a:pt x="12628531" y="5376196"/>
                  <a:pt x="12685681" y="5404771"/>
                  <a:pt x="12685681" y="5390484"/>
                </a:cubicBezTo>
                <a:cubicBezTo>
                  <a:pt x="12685681" y="5380959"/>
                  <a:pt x="12666631" y="5357146"/>
                  <a:pt x="12652344" y="5338096"/>
                </a:cubicBezTo>
                <a:lnTo>
                  <a:pt x="12666631" y="5338096"/>
                </a:lnTo>
                <a:close/>
                <a:moveTo>
                  <a:pt x="12419029" y="5414296"/>
                </a:moveTo>
                <a:cubicBezTo>
                  <a:pt x="12419029" y="5423821"/>
                  <a:pt x="12404741" y="5457159"/>
                  <a:pt x="12395216" y="5480971"/>
                </a:cubicBezTo>
                <a:lnTo>
                  <a:pt x="12352354" y="5480971"/>
                </a:lnTo>
                <a:cubicBezTo>
                  <a:pt x="12352354" y="5476209"/>
                  <a:pt x="12361879" y="5466684"/>
                  <a:pt x="12366641" y="5457159"/>
                </a:cubicBezTo>
                <a:cubicBezTo>
                  <a:pt x="12342829" y="5452396"/>
                  <a:pt x="12314254" y="5447634"/>
                  <a:pt x="12285679" y="5447634"/>
                </a:cubicBezTo>
                <a:cubicBezTo>
                  <a:pt x="12309491" y="5409534"/>
                  <a:pt x="12338066" y="5338096"/>
                  <a:pt x="12347591" y="5338096"/>
                </a:cubicBezTo>
                <a:cubicBezTo>
                  <a:pt x="12385691" y="5338096"/>
                  <a:pt x="12419029" y="5400009"/>
                  <a:pt x="12419029" y="5414296"/>
                </a:cubicBezTo>
                <a:close/>
                <a:moveTo>
                  <a:pt x="3452384" y="5352384"/>
                </a:moveTo>
                <a:lnTo>
                  <a:pt x="3385709" y="5352384"/>
                </a:lnTo>
                <a:cubicBezTo>
                  <a:pt x="3395234" y="5333334"/>
                  <a:pt x="3428571" y="5342859"/>
                  <a:pt x="3447621" y="5338096"/>
                </a:cubicBezTo>
                <a:cubicBezTo>
                  <a:pt x="3447621" y="5338096"/>
                  <a:pt x="3452384" y="5342859"/>
                  <a:pt x="3452384" y="5352384"/>
                </a:cubicBezTo>
                <a:close/>
                <a:moveTo>
                  <a:pt x="11695223" y="5366671"/>
                </a:moveTo>
                <a:cubicBezTo>
                  <a:pt x="11704748" y="5371434"/>
                  <a:pt x="11714273" y="5385721"/>
                  <a:pt x="11714273" y="5395246"/>
                </a:cubicBezTo>
                <a:cubicBezTo>
                  <a:pt x="11714273" y="5409534"/>
                  <a:pt x="11690461" y="5442871"/>
                  <a:pt x="11680936" y="5457159"/>
                </a:cubicBezTo>
                <a:cubicBezTo>
                  <a:pt x="11704748" y="5419059"/>
                  <a:pt x="11633311" y="5395246"/>
                  <a:pt x="11623786" y="5385721"/>
                </a:cubicBezTo>
                <a:cubicBezTo>
                  <a:pt x="11595211" y="5361909"/>
                  <a:pt x="11557111" y="5347621"/>
                  <a:pt x="11528536" y="5357146"/>
                </a:cubicBezTo>
                <a:cubicBezTo>
                  <a:pt x="11552348" y="5342859"/>
                  <a:pt x="11576161" y="5333334"/>
                  <a:pt x="11599973" y="5333334"/>
                </a:cubicBezTo>
                <a:cubicBezTo>
                  <a:pt x="11628548" y="5333334"/>
                  <a:pt x="11647598" y="5342859"/>
                  <a:pt x="11695223" y="5366671"/>
                </a:cubicBezTo>
                <a:close/>
                <a:moveTo>
                  <a:pt x="3371421" y="5342859"/>
                </a:moveTo>
                <a:cubicBezTo>
                  <a:pt x="3338084" y="5347621"/>
                  <a:pt x="3314271" y="5347621"/>
                  <a:pt x="3309509" y="5333334"/>
                </a:cubicBezTo>
                <a:cubicBezTo>
                  <a:pt x="3333321" y="5338096"/>
                  <a:pt x="3352371" y="5338096"/>
                  <a:pt x="3371421" y="5342859"/>
                </a:cubicBezTo>
                <a:close/>
                <a:moveTo>
                  <a:pt x="12066650" y="5328571"/>
                </a:moveTo>
                <a:cubicBezTo>
                  <a:pt x="12066650" y="5333334"/>
                  <a:pt x="12061888" y="5338096"/>
                  <a:pt x="12057125" y="5342859"/>
                </a:cubicBezTo>
                <a:cubicBezTo>
                  <a:pt x="12057125" y="5347621"/>
                  <a:pt x="12066650" y="5352384"/>
                  <a:pt x="12071413" y="5352384"/>
                </a:cubicBezTo>
                <a:cubicBezTo>
                  <a:pt x="12066650" y="5366671"/>
                  <a:pt x="12066650" y="5380959"/>
                  <a:pt x="12057125" y="5395246"/>
                </a:cubicBezTo>
                <a:cubicBezTo>
                  <a:pt x="12057125" y="5376196"/>
                  <a:pt x="12047600" y="5352384"/>
                  <a:pt x="12042838" y="5328571"/>
                </a:cubicBezTo>
                <a:lnTo>
                  <a:pt x="12066650" y="5328571"/>
                </a:lnTo>
                <a:close/>
                <a:moveTo>
                  <a:pt x="12047600" y="5385721"/>
                </a:moveTo>
                <a:cubicBezTo>
                  <a:pt x="12047600" y="5409534"/>
                  <a:pt x="12047600" y="5423821"/>
                  <a:pt x="12023788" y="5452396"/>
                </a:cubicBezTo>
                <a:cubicBezTo>
                  <a:pt x="12023788" y="5447634"/>
                  <a:pt x="12014263" y="5442871"/>
                  <a:pt x="12014263" y="5428584"/>
                </a:cubicBezTo>
                <a:cubicBezTo>
                  <a:pt x="12014263" y="5419059"/>
                  <a:pt x="12028550" y="5414296"/>
                  <a:pt x="12028550" y="5409534"/>
                </a:cubicBezTo>
                <a:cubicBezTo>
                  <a:pt x="12014263" y="5395246"/>
                  <a:pt x="11999975" y="5376196"/>
                  <a:pt x="11999975" y="5366671"/>
                </a:cubicBezTo>
                <a:cubicBezTo>
                  <a:pt x="11999975" y="5357146"/>
                  <a:pt x="12023788" y="5342859"/>
                  <a:pt x="12028550" y="5328571"/>
                </a:cubicBezTo>
                <a:cubicBezTo>
                  <a:pt x="12047600" y="5352384"/>
                  <a:pt x="12047600" y="5371434"/>
                  <a:pt x="12047600" y="5385721"/>
                </a:cubicBezTo>
                <a:close/>
                <a:moveTo>
                  <a:pt x="5290471" y="5333334"/>
                </a:moveTo>
                <a:lnTo>
                  <a:pt x="5290471" y="5347621"/>
                </a:lnTo>
                <a:cubicBezTo>
                  <a:pt x="5290471" y="5347621"/>
                  <a:pt x="5285708" y="5342859"/>
                  <a:pt x="5280946" y="5342859"/>
                </a:cubicBezTo>
                <a:lnTo>
                  <a:pt x="5280946" y="5328571"/>
                </a:lnTo>
                <a:cubicBezTo>
                  <a:pt x="5280946" y="5328571"/>
                  <a:pt x="5285708" y="5333334"/>
                  <a:pt x="5290471" y="5333334"/>
                </a:cubicBezTo>
                <a:close/>
                <a:moveTo>
                  <a:pt x="4047601" y="5333334"/>
                </a:moveTo>
                <a:cubicBezTo>
                  <a:pt x="4066651" y="5338096"/>
                  <a:pt x="4099989" y="5347621"/>
                  <a:pt x="4109514" y="5371434"/>
                </a:cubicBezTo>
                <a:cubicBezTo>
                  <a:pt x="4090464" y="5357146"/>
                  <a:pt x="4066651" y="5347621"/>
                  <a:pt x="4047601" y="5333334"/>
                </a:cubicBezTo>
                <a:close/>
                <a:moveTo>
                  <a:pt x="2657142" y="5333334"/>
                </a:moveTo>
                <a:cubicBezTo>
                  <a:pt x="2647617" y="5333334"/>
                  <a:pt x="2638092" y="5333334"/>
                  <a:pt x="2628567" y="5328571"/>
                </a:cubicBezTo>
                <a:cubicBezTo>
                  <a:pt x="2638092" y="5328571"/>
                  <a:pt x="2647617" y="5328571"/>
                  <a:pt x="2657142" y="5333334"/>
                </a:cubicBezTo>
                <a:close/>
                <a:moveTo>
                  <a:pt x="12666631" y="5376196"/>
                </a:moveTo>
                <a:cubicBezTo>
                  <a:pt x="12638056" y="5361909"/>
                  <a:pt x="12595241" y="5361909"/>
                  <a:pt x="12600004" y="5323809"/>
                </a:cubicBezTo>
                <a:cubicBezTo>
                  <a:pt x="12614291" y="5319046"/>
                  <a:pt x="12661869" y="5352384"/>
                  <a:pt x="12666631" y="5376196"/>
                </a:cubicBezTo>
                <a:close/>
                <a:moveTo>
                  <a:pt x="11433333" y="5366671"/>
                </a:moveTo>
                <a:cubicBezTo>
                  <a:pt x="11423808" y="5366671"/>
                  <a:pt x="11409521" y="5371434"/>
                  <a:pt x="11395233" y="5371434"/>
                </a:cubicBezTo>
                <a:cubicBezTo>
                  <a:pt x="11385708" y="5371434"/>
                  <a:pt x="11361896" y="5352384"/>
                  <a:pt x="11347608" y="5342859"/>
                </a:cubicBezTo>
                <a:cubicBezTo>
                  <a:pt x="11361896" y="5338096"/>
                  <a:pt x="11376183" y="5323809"/>
                  <a:pt x="11390471" y="5323809"/>
                </a:cubicBezTo>
                <a:cubicBezTo>
                  <a:pt x="11399996" y="5323809"/>
                  <a:pt x="11423808" y="5347621"/>
                  <a:pt x="11433333" y="5366671"/>
                </a:cubicBezTo>
                <a:close/>
                <a:moveTo>
                  <a:pt x="4138089" y="5323809"/>
                </a:moveTo>
                <a:cubicBezTo>
                  <a:pt x="4190476" y="5347621"/>
                  <a:pt x="4228576" y="5371434"/>
                  <a:pt x="4276154" y="5404771"/>
                </a:cubicBezTo>
                <a:cubicBezTo>
                  <a:pt x="4276154" y="5409534"/>
                  <a:pt x="4280916" y="5419059"/>
                  <a:pt x="4266629" y="5419059"/>
                </a:cubicBezTo>
                <a:cubicBezTo>
                  <a:pt x="4257104" y="5419059"/>
                  <a:pt x="4171426" y="5357146"/>
                  <a:pt x="4128564" y="5323809"/>
                </a:cubicBezTo>
                <a:lnTo>
                  <a:pt x="4138089" y="5323809"/>
                </a:lnTo>
                <a:close/>
                <a:moveTo>
                  <a:pt x="4157139" y="5371434"/>
                </a:moveTo>
                <a:cubicBezTo>
                  <a:pt x="4138089" y="5361909"/>
                  <a:pt x="4080939" y="5342859"/>
                  <a:pt x="4090464" y="5323809"/>
                </a:cubicBezTo>
                <a:cubicBezTo>
                  <a:pt x="4104751" y="5333334"/>
                  <a:pt x="4152376" y="5342859"/>
                  <a:pt x="4157139" y="5371434"/>
                </a:cubicBezTo>
                <a:close/>
                <a:moveTo>
                  <a:pt x="3514249" y="5333334"/>
                </a:moveTo>
                <a:cubicBezTo>
                  <a:pt x="3499961" y="5338096"/>
                  <a:pt x="3485674" y="5342859"/>
                  <a:pt x="3461909" y="5347621"/>
                </a:cubicBezTo>
                <a:cubicBezTo>
                  <a:pt x="3471434" y="5338096"/>
                  <a:pt x="3490436" y="5333334"/>
                  <a:pt x="3509486" y="5323809"/>
                </a:cubicBezTo>
                <a:cubicBezTo>
                  <a:pt x="3509486" y="5323809"/>
                  <a:pt x="3509486" y="5328571"/>
                  <a:pt x="3514249" y="5333334"/>
                </a:cubicBezTo>
                <a:close/>
                <a:moveTo>
                  <a:pt x="3295221" y="5333334"/>
                </a:moveTo>
                <a:cubicBezTo>
                  <a:pt x="3280934" y="5342859"/>
                  <a:pt x="3257121" y="5333334"/>
                  <a:pt x="3242834" y="5328571"/>
                </a:cubicBezTo>
                <a:cubicBezTo>
                  <a:pt x="3238071" y="5328571"/>
                  <a:pt x="3238071" y="5319046"/>
                  <a:pt x="3242834" y="5319046"/>
                </a:cubicBezTo>
                <a:cubicBezTo>
                  <a:pt x="3257121" y="5323809"/>
                  <a:pt x="3276171" y="5328571"/>
                  <a:pt x="3295221" y="5333334"/>
                </a:cubicBezTo>
                <a:close/>
                <a:moveTo>
                  <a:pt x="11938063" y="5361909"/>
                </a:moveTo>
                <a:cubicBezTo>
                  <a:pt x="11928538" y="5357146"/>
                  <a:pt x="11919013" y="5357146"/>
                  <a:pt x="11909488" y="5352384"/>
                </a:cubicBezTo>
                <a:cubicBezTo>
                  <a:pt x="11909488" y="5347621"/>
                  <a:pt x="11899963" y="5333334"/>
                  <a:pt x="11890438" y="5328571"/>
                </a:cubicBezTo>
                <a:cubicBezTo>
                  <a:pt x="11890438" y="5323809"/>
                  <a:pt x="11899963" y="5319046"/>
                  <a:pt x="11909488" y="5314284"/>
                </a:cubicBezTo>
                <a:cubicBezTo>
                  <a:pt x="11919013" y="5323809"/>
                  <a:pt x="11928538" y="5342859"/>
                  <a:pt x="11938063" y="5361909"/>
                </a:cubicBezTo>
                <a:close/>
                <a:moveTo>
                  <a:pt x="11690461" y="5314284"/>
                </a:moveTo>
                <a:cubicBezTo>
                  <a:pt x="11742848" y="5333334"/>
                  <a:pt x="11795236" y="5357146"/>
                  <a:pt x="11842861" y="5380959"/>
                </a:cubicBezTo>
                <a:cubicBezTo>
                  <a:pt x="11833336" y="5385721"/>
                  <a:pt x="11823811" y="5390484"/>
                  <a:pt x="11814286" y="5390484"/>
                </a:cubicBezTo>
                <a:cubicBezTo>
                  <a:pt x="11795236" y="5390484"/>
                  <a:pt x="11742848" y="5342859"/>
                  <a:pt x="11723798" y="5333334"/>
                </a:cubicBezTo>
                <a:cubicBezTo>
                  <a:pt x="11709511" y="5323809"/>
                  <a:pt x="11690461" y="5323809"/>
                  <a:pt x="11676173" y="5314284"/>
                </a:cubicBezTo>
                <a:lnTo>
                  <a:pt x="11690461" y="5314284"/>
                </a:lnTo>
                <a:close/>
                <a:moveTo>
                  <a:pt x="11661886" y="5319046"/>
                </a:moveTo>
                <a:cubicBezTo>
                  <a:pt x="11657123" y="5319046"/>
                  <a:pt x="11642836" y="5319046"/>
                  <a:pt x="11642836" y="5314284"/>
                </a:cubicBezTo>
                <a:cubicBezTo>
                  <a:pt x="11647598" y="5314284"/>
                  <a:pt x="11657123" y="5319046"/>
                  <a:pt x="11661886" y="5319046"/>
                </a:cubicBezTo>
                <a:close/>
                <a:moveTo>
                  <a:pt x="10104739" y="5352384"/>
                </a:moveTo>
                <a:cubicBezTo>
                  <a:pt x="10090452" y="5347621"/>
                  <a:pt x="10071402" y="5333334"/>
                  <a:pt x="10052352" y="5314284"/>
                </a:cubicBezTo>
                <a:cubicBezTo>
                  <a:pt x="10066639" y="5323809"/>
                  <a:pt x="10085689" y="5338096"/>
                  <a:pt x="10104739" y="5352384"/>
                </a:cubicBezTo>
                <a:close/>
                <a:moveTo>
                  <a:pt x="7695200" y="5423821"/>
                </a:moveTo>
                <a:lnTo>
                  <a:pt x="7695200" y="5728573"/>
                </a:lnTo>
                <a:cubicBezTo>
                  <a:pt x="7609523" y="5728573"/>
                  <a:pt x="7547610" y="5723811"/>
                  <a:pt x="7485698" y="5728573"/>
                </a:cubicBezTo>
                <a:lnTo>
                  <a:pt x="7490460" y="5500021"/>
                </a:lnTo>
                <a:cubicBezTo>
                  <a:pt x="7495223" y="5476209"/>
                  <a:pt x="7519035" y="5314284"/>
                  <a:pt x="7609523" y="5314284"/>
                </a:cubicBezTo>
                <a:cubicBezTo>
                  <a:pt x="7652385" y="5314284"/>
                  <a:pt x="7695200" y="5390484"/>
                  <a:pt x="7695200" y="5423821"/>
                </a:cubicBezTo>
                <a:close/>
                <a:moveTo>
                  <a:pt x="5271421" y="5333334"/>
                </a:moveTo>
                <a:cubicBezTo>
                  <a:pt x="5266658" y="5333334"/>
                  <a:pt x="5257133" y="5323809"/>
                  <a:pt x="5257133" y="5314284"/>
                </a:cubicBezTo>
                <a:cubicBezTo>
                  <a:pt x="5261896" y="5319046"/>
                  <a:pt x="5271421" y="5323809"/>
                  <a:pt x="5271421" y="5333334"/>
                </a:cubicBezTo>
                <a:close/>
                <a:moveTo>
                  <a:pt x="12019025" y="5323809"/>
                </a:moveTo>
                <a:cubicBezTo>
                  <a:pt x="12009500" y="5342859"/>
                  <a:pt x="11990450" y="5361909"/>
                  <a:pt x="11971400" y="5376196"/>
                </a:cubicBezTo>
                <a:cubicBezTo>
                  <a:pt x="11980925" y="5357146"/>
                  <a:pt x="11985688" y="5333334"/>
                  <a:pt x="11990450" y="5309521"/>
                </a:cubicBezTo>
                <a:lnTo>
                  <a:pt x="12019025" y="5323809"/>
                </a:lnTo>
                <a:close/>
                <a:moveTo>
                  <a:pt x="3414284" y="5309521"/>
                </a:moveTo>
                <a:lnTo>
                  <a:pt x="3414284" y="5323809"/>
                </a:lnTo>
                <a:cubicBezTo>
                  <a:pt x="3361896" y="5328571"/>
                  <a:pt x="3357134" y="5323809"/>
                  <a:pt x="3352371" y="5323809"/>
                </a:cubicBezTo>
                <a:lnTo>
                  <a:pt x="3352371" y="5309521"/>
                </a:lnTo>
                <a:lnTo>
                  <a:pt x="3414284" y="5309521"/>
                </a:lnTo>
                <a:close/>
                <a:moveTo>
                  <a:pt x="10952369" y="5376196"/>
                </a:moveTo>
                <a:cubicBezTo>
                  <a:pt x="10961894" y="5376196"/>
                  <a:pt x="10999994" y="5366671"/>
                  <a:pt x="11014281" y="5366671"/>
                </a:cubicBezTo>
                <a:cubicBezTo>
                  <a:pt x="11042856" y="5366671"/>
                  <a:pt x="11095244" y="5409534"/>
                  <a:pt x="11095244" y="5442871"/>
                </a:cubicBezTo>
                <a:cubicBezTo>
                  <a:pt x="11095244" y="5466684"/>
                  <a:pt x="11057144" y="5519071"/>
                  <a:pt x="11038094" y="5519071"/>
                </a:cubicBezTo>
                <a:cubicBezTo>
                  <a:pt x="11023806" y="5519071"/>
                  <a:pt x="11023806" y="5514309"/>
                  <a:pt x="11014281" y="5514309"/>
                </a:cubicBezTo>
                <a:cubicBezTo>
                  <a:pt x="11019044" y="5480971"/>
                  <a:pt x="10995231" y="5447634"/>
                  <a:pt x="10980944" y="5442871"/>
                </a:cubicBezTo>
                <a:cubicBezTo>
                  <a:pt x="10971419" y="5438109"/>
                  <a:pt x="10961894" y="5438109"/>
                  <a:pt x="10952369" y="5433346"/>
                </a:cubicBezTo>
                <a:cubicBezTo>
                  <a:pt x="10947606" y="5433346"/>
                  <a:pt x="10942844" y="5419059"/>
                  <a:pt x="10933319" y="5414296"/>
                </a:cubicBezTo>
                <a:cubicBezTo>
                  <a:pt x="10904744" y="5404771"/>
                  <a:pt x="10847594" y="5395246"/>
                  <a:pt x="10838069" y="5395246"/>
                </a:cubicBezTo>
                <a:cubicBezTo>
                  <a:pt x="10823781" y="5395246"/>
                  <a:pt x="10799969" y="5400009"/>
                  <a:pt x="10790444" y="5414296"/>
                </a:cubicBezTo>
                <a:cubicBezTo>
                  <a:pt x="10780919" y="5419059"/>
                  <a:pt x="10785681" y="5438109"/>
                  <a:pt x="10776156" y="5447634"/>
                </a:cubicBezTo>
                <a:cubicBezTo>
                  <a:pt x="10776156" y="5442871"/>
                  <a:pt x="10776156" y="5409534"/>
                  <a:pt x="10757106" y="5409534"/>
                </a:cubicBezTo>
                <a:cubicBezTo>
                  <a:pt x="10742819" y="5409534"/>
                  <a:pt x="10747581" y="5414296"/>
                  <a:pt x="10742819" y="5414296"/>
                </a:cubicBezTo>
                <a:cubicBezTo>
                  <a:pt x="10733294" y="5419059"/>
                  <a:pt x="10723769" y="5414296"/>
                  <a:pt x="10709529" y="5414296"/>
                </a:cubicBezTo>
                <a:cubicBezTo>
                  <a:pt x="10700004" y="5414296"/>
                  <a:pt x="10676192" y="5428584"/>
                  <a:pt x="10661904" y="5438109"/>
                </a:cubicBezTo>
                <a:lnTo>
                  <a:pt x="10647617" y="5438109"/>
                </a:lnTo>
                <a:cubicBezTo>
                  <a:pt x="10642854" y="5433346"/>
                  <a:pt x="10642854" y="5438109"/>
                  <a:pt x="10642854" y="5423821"/>
                </a:cubicBezTo>
                <a:cubicBezTo>
                  <a:pt x="10642854" y="5371434"/>
                  <a:pt x="10747581" y="5328571"/>
                  <a:pt x="10766631" y="5323809"/>
                </a:cubicBezTo>
                <a:cubicBezTo>
                  <a:pt x="10771394" y="5323809"/>
                  <a:pt x="10785681" y="5314284"/>
                  <a:pt x="10795206" y="5304759"/>
                </a:cubicBezTo>
                <a:cubicBezTo>
                  <a:pt x="10833306" y="5347621"/>
                  <a:pt x="10904744" y="5376196"/>
                  <a:pt x="10952369" y="5376196"/>
                </a:cubicBezTo>
                <a:close/>
                <a:moveTo>
                  <a:pt x="10138077" y="5423821"/>
                </a:moveTo>
                <a:cubicBezTo>
                  <a:pt x="10104739" y="5414296"/>
                  <a:pt x="10109502" y="5400009"/>
                  <a:pt x="10109502" y="5380959"/>
                </a:cubicBezTo>
                <a:cubicBezTo>
                  <a:pt x="10109502" y="5338096"/>
                  <a:pt x="10128552" y="5342859"/>
                  <a:pt x="10147602" y="5304759"/>
                </a:cubicBezTo>
                <a:cubicBezTo>
                  <a:pt x="10133314" y="5333334"/>
                  <a:pt x="10123789" y="5390484"/>
                  <a:pt x="10138077" y="5423821"/>
                </a:cubicBezTo>
                <a:close/>
                <a:moveTo>
                  <a:pt x="3542824" y="5323809"/>
                </a:moveTo>
                <a:cubicBezTo>
                  <a:pt x="3538061" y="5323809"/>
                  <a:pt x="3528536" y="5328571"/>
                  <a:pt x="3523774" y="5328571"/>
                </a:cubicBezTo>
                <a:cubicBezTo>
                  <a:pt x="3523774" y="5323809"/>
                  <a:pt x="3533299" y="5314284"/>
                  <a:pt x="3542824" y="5304759"/>
                </a:cubicBezTo>
                <a:lnTo>
                  <a:pt x="3542824" y="5323809"/>
                </a:lnTo>
                <a:close/>
                <a:moveTo>
                  <a:pt x="2761869" y="5342859"/>
                </a:moveTo>
                <a:cubicBezTo>
                  <a:pt x="2776157" y="5338096"/>
                  <a:pt x="2795207" y="5323809"/>
                  <a:pt x="2814257" y="5304759"/>
                </a:cubicBezTo>
                <a:cubicBezTo>
                  <a:pt x="2823782" y="5333334"/>
                  <a:pt x="2780919" y="5333334"/>
                  <a:pt x="2761869" y="5342859"/>
                </a:cubicBezTo>
                <a:close/>
                <a:moveTo>
                  <a:pt x="10190464" y="5371434"/>
                </a:moveTo>
                <a:cubicBezTo>
                  <a:pt x="10190464" y="5376196"/>
                  <a:pt x="10185702" y="5409534"/>
                  <a:pt x="10161889" y="5419059"/>
                </a:cubicBezTo>
                <a:lnTo>
                  <a:pt x="10147602" y="5419059"/>
                </a:lnTo>
                <a:lnTo>
                  <a:pt x="10147602" y="5352384"/>
                </a:lnTo>
                <a:cubicBezTo>
                  <a:pt x="10152364" y="5338096"/>
                  <a:pt x="10157127" y="5319046"/>
                  <a:pt x="10166652" y="5299996"/>
                </a:cubicBezTo>
                <a:cubicBezTo>
                  <a:pt x="10176177" y="5323809"/>
                  <a:pt x="10190464" y="5357146"/>
                  <a:pt x="10190464" y="5371434"/>
                </a:cubicBezTo>
                <a:close/>
                <a:moveTo>
                  <a:pt x="9971389" y="5328571"/>
                </a:moveTo>
                <a:cubicBezTo>
                  <a:pt x="9976152" y="5319046"/>
                  <a:pt x="9976152" y="5309521"/>
                  <a:pt x="9980914" y="5299996"/>
                </a:cubicBezTo>
                <a:cubicBezTo>
                  <a:pt x="9980914" y="5309521"/>
                  <a:pt x="9976152" y="5319046"/>
                  <a:pt x="9971389" y="5328571"/>
                </a:cubicBezTo>
                <a:close/>
                <a:moveTo>
                  <a:pt x="3219021" y="5328571"/>
                </a:moveTo>
                <a:cubicBezTo>
                  <a:pt x="3204734" y="5323809"/>
                  <a:pt x="3185684" y="5319046"/>
                  <a:pt x="3171396" y="5309521"/>
                </a:cubicBezTo>
                <a:cubicBezTo>
                  <a:pt x="3166634" y="5309521"/>
                  <a:pt x="3166634" y="5299996"/>
                  <a:pt x="3171396" y="5299996"/>
                </a:cubicBezTo>
                <a:cubicBezTo>
                  <a:pt x="3195209" y="5304759"/>
                  <a:pt x="3219021" y="5304759"/>
                  <a:pt x="3219021" y="5328571"/>
                </a:cubicBezTo>
                <a:close/>
                <a:moveTo>
                  <a:pt x="1138095" y="5361909"/>
                </a:moveTo>
                <a:cubicBezTo>
                  <a:pt x="1142857" y="5357146"/>
                  <a:pt x="1147620" y="5347621"/>
                  <a:pt x="1147620" y="5342859"/>
                </a:cubicBezTo>
                <a:cubicBezTo>
                  <a:pt x="1166670" y="5357146"/>
                  <a:pt x="1166670" y="5400009"/>
                  <a:pt x="1176195" y="5419059"/>
                </a:cubicBezTo>
                <a:cubicBezTo>
                  <a:pt x="1180957" y="5414296"/>
                  <a:pt x="1180957" y="5409534"/>
                  <a:pt x="1185720" y="5404771"/>
                </a:cubicBezTo>
                <a:cubicBezTo>
                  <a:pt x="1190482" y="5433346"/>
                  <a:pt x="1190482" y="5461921"/>
                  <a:pt x="1190482" y="5490496"/>
                </a:cubicBezTo>
                <a:cubicBezTo>
                  <a:pt x="1185720" y="5461921"/>
                  <a:pt x="1176195" y="5423821"/>
                  <a:pt x="1157145" y="5400009"/>
                </a:cubicBezTo>
                <a:cubicBezTo>
                  <a:pt x="1138095" y="5366671"/>
                  <a:pt x="1090470" y="5328571"/>
                  <a:pt x="1090470" y="5319046"/>
                </a:cubicBezTo>
                <a:cubicBezTo>
                  <a:pt x="1090470" y="5304759"/>
                  <a:pt x="1095232" y="5304759"/>
                  <a:pt x="1095232" y="5299996"/>
                </a:cubicBezTo>
                <a:cubicBezTo>
                  <a:pt x="1128570" y="5304759"/>
                  <a:pt x="1123807" y="5338096"/>
                  <a:pt x="1138095" y="5361909"/>
                </a:cubicBezTo>
                <a:close/>
                <a:moveTo>
                  <a:pt x="9985677" y="5323809"/>
                </a:moveTo>
                <a:cubicBezTo>
                  <a:pt x="9990439" y="5314284"/>
                  <a:pt x="9990439" y="5304759"/>
                  <a:pt x="9995202" y="5295281"/>
                </a:cubicBezTo>
                <a:cubicBezTo>
                  <a:pt x="9995202" y="5304759"/>
                  <a:pt x="9990439" y="5314284"/>
                  <a:pt x="9985677" y="5323809"/>
                </a:cubicBezTo>
                <a:close/>
                <a:moveTo>
                  <a:pt x="5276183" y="5309521"/>
                </a:moveTo>
                <a:cubicBezTo>
                  <a:pt x="5271421" y="5304759"/>
                  <a:pt x="5266658" y="5295281"/>
                  <a:pt x="5271421" y="5295281"/>
                </a:cubicBezTo>
                <a:cubicBezTo>
                  <a:pt x="5276183" y="5299996"/>
                  <a:pt x="5276183" y="5304759"/>
                  <a:pt x="5276183" y="5309521"/>
                </a:cubicBezTo>
                <a:close/>
                <a:moveTo>
                  <a:pt x="3338084" y="5304759"/>
                </a:moveTo>
                <a:cubicBezTo>
                  <a:pt x="3338084" y="5309521"/>
                  <a:pt x="3342846" y="5319046"/>
                  <a:pt x="3342846" y="5323809"/>
                </a:cubicBezTo>
                <a:cubicBezTo>
                  <a:pt x="3309509" y="5319046"/>
                  <a:pt x="3285696" y="5314284"/>
                  <a:pt x="3266646" y="5309521"/>
                </a:cubicBezTo>
                <a:cubicBezTo>
                  <a:pt x="3271409" y="5304759"/>
                  <a:pt x="3271409" y="5295281"/>
                  <a:pt x="3280934" y="5295281"/>
                </a:cubicBezTo>
                <a:cubicBezTo>
                  <a:pt x="3295221" y="5295281"/>
                  <a:pt x="3319034" y="5299996"/>
                  <a:pt x="3338084" y="5304759"/>
                </a:cubicBezTo>
                <a:close/>
                <a:moveTo>
                  <a:pt x="985695" y="5328571"/>
                </a:moveTo>
                <a:cubicBezTo>
                  <a:pt x="990457" y="5319046"/>
                  <a:pt x="995220" y="5304759"/>
                  <a:pt x="1004745" y="5295281"/>
                </a:cubicBezTo>
                <a:cubicBezTo>
                  <a:pt x="999982" y="5304759"/>
                  <a:pt x="995220" y="5319046"/>
                  <a:pt x="985695" y="5328571"/>
                </a:cubicBezTo>
                <a:close/>
                <a:moveTo>
                  <a:pt x="11723798" y="5347621"/>
                </a:moveTo>
                <a:cubicBezTo>
                  <a:pt x="11747611" y="5357146"/>
                  <a:pt x="11761898" y="5380959"/>
                  <a:pt x="11780948" y="5390484"/>
                </a:cubicBezTo>
                <a:cubicBezTo>
                  <a:pt x="11761898" y="5395246"/>
                  <a:pt x="11738086" y="5404771"/>
                  <a:pt x="11719036" y="5414296"/>
                </a:cubicBezTo>
                <a:cubicBezTo>
                  <a:pt x="11728561" y="5347621"/>
                  <a:pt x="11623786" y="5323809"/>
                  <a:pt x="11599973" y="5323809"/>
                </a:cubicBezTo>
                <a:cubicBezTo>
                  <a:pt x="11566636" y="5323809"/>
                  <a:pt x="11566636" y="5319046"/>
                  <a:pt x="11523773" y="5347621"/>
                </a:cubicBezTo>
                <a:cubicBezTo>
                  <a:pt x="11509486" y="5328571"/>
                  <a:pt x="11485673" y="5304759"/>
                  <a:pt x="11461908" y="5290519"/>
                </a:cubicBezTo>
                <a:cubicBezTo>
                  <a:pt x="11547586" y="5309521"/>
                  <a:pt x="11638073" y="5314284"/>
                  <a:pt x="11723798" y="5347621"/>
                </a:cubicBezTo>
                <a:close/>
                <a:moveTo>
                  <a:pt x="11509486" y="5352384"/>
                </a:moveTo>
                <a:cubicBezTo>
                  <a:pt x="11490436" y="5357146"/>
                  <a:pt x="11461908" y="5361909"/>
                  <a:pt x="11452383" y="5361909"/>
                </a:cubicBezTo>
                <a:cubicBezTo>
                  <a:pt x="11438096" y="5361909"/>
                  <a:pt x="11419046" y="5328571"/>
                  <a:pt x="11399996" y="5314284"/>
                </a:cubicBezTo>
                <a:cubicBezTo>
                  <a:pt x="11409521" y="5309521"/>
                  <a:pt x="11419046" y="5290519"/>
                  <a:pt x="11433333" y="5290519"/>
                </a:cubicBezTo>
                <a:cubicBezTo>
                  <a:pt x="11442858" y="5290519"/>
                  <a:pt x="11504723" y="5328571"/>
                  <a:pt x="11509486" y="5352384"/>
                </a:cubicBezTo>
                <a:close/>
                <a:moveTo>
                  <a:pt x="10785681" y="5299996"/>
                </a:moveTo>
                <a:cubicBezTo>
                  <a:pt x="10771394" y="5309521"/>
                  <a:pt x="10628567" y="5357146"/>
                  <a:pt x="10628567" y="5423821"/>
                </a:cubicBezTo>
                <a:cubicBezTo>
                  <a:pt x="10628567" y="5452396"/>
                  <a:pt x="10700004" y="5495259"/>
                  <a:pt x="10723769" y="5500021"/>
                </a:cubicBezTo>
                <a:cubicBezTo>
                  <a:pt x="10738056" y="5504784"/>
                  <a:pt x="10766631" y="5509546"/>
                  <a:pt x="10790444" y="5509546"/>
                </a:cubicBezTo>
                <a:cubicBezTo>
                  <a:pt x="10776156" y="5514309"/>
                  <a:pt x="10747581" y="5523834"/>
                  <a:pt x="10738056" y="5523834"/>
                </a:cubicBezTo>
                <a:cubicBezTo>
                  <a:pt x="10714292" y="5523834"/>
                  <a:pt x="10709529" y="5519071"/>
                  <a:pt x="10671429" y="5480971"/>
                </a:cubicBezTo>
                <a:cubicBezTo>
                  <a:pt x="10661904" y="5471446"/>
                  <a:pt x="10571417" y="5457159"/>
                  <a:pt x="10561892" y="5457159"/>
                </a:cubicBezTo>
                <a:cubicBezTo>
                  <a:pt x="10528554" y="5457159"/>
                  <a:pt x="10523792" y="5495259"/>
                  <a:pt x="10476167" y="5495259"/>
                </a:cubicBezTo>
                <a:cubicBezTo>
                  <a:pt x="10466642" y="5495259"/>
                  <a:pt x="10452354" y="5485734"/>
                  <a:pt x="10438067" y="5485734"/>
                </a:cubicBezTo>
                <a:cubicBezTo>
                  <a:pt x="10428542" y="5485734"/>
                  <a:pt x="10414254" y="5495259"/>
                  <a:pt x="10404729" y="5495259"/>
                </a:cubicBezTo>
                <a:cubicBezTo>
                  <a:pt x="10385679" y="5495259"/>
                  <a:pt x="10380917" y="5485734"/>
                  <a:pt x="10380917" y="5476209"/>
                </a:cubicBezTo>
                <a:cubicBezTo>
                  <a:pt x="10380917" y="5457159"/>
                  <a:pt x="10395204" y="5428584"/>
                  <a:pt x="10414254" y="5423821"/>
                </a:cubicBezTo>
                <a:cubicBezTo>
                  <a:pt x="10423779" y="5419059"/>
                  <a:pt x="10447592" y="5428584"/>
                  <a:pt x="10466642" y="5423821"/>
                </a:cubicBezTo>
                <a:cubicBezTo>
                  <a:pt x="10466642" y="5423821"/>
                  <a:pt x="10471404" y="5423821"/>
                  <a:pt x="10476167" y="5419059"/>
                </a:cubicBezTo>
                <a:cubicBezTo>
                  <a:pt x="10457117" y="5395246"/>
                  <a:pt x="10423779" y="5404771"/>
                  <a:pt x="10423779" y="5380959"/>
                </a:cubicBezTo>
                <a:cubicBezTo>
                  <a:pt x="10423779" y="5347621"/>
                  <a:pt x="10466642" y="5338096"/>
                  <a:pt x="10466642" y="5333334"/>
                </a:cubicBezTo>
                <a:cubicBezTo>
                  <a:pt x="10466642" y="5323809"/>
                  <a:pt x="10461879" y="5328571"/>
                  <a:pt x="10457117" y="5323809"/>
                </a:cubicBezTo>
                <a:cubicBezTo>
                  <a:pt x="10476167" y="5314284"/>
                  <a:pt x="10504742" y="5304759"/>
                  <a:pt x="10519029" y="5304759"/>
                </a:cubicBezTo>
                <a:cubicBezTo>
                  <a:pt x="10528554" y="5304759"/>
                  <a:pt x="10561892" y="5314284"/>
                  <a:pt x="10576179" y="5314284"/>
                </a:cubicBezTo>
                <a:cubicBezTo>
                  <a:pt x="10585704" y="5314284"/>
                  <a:pt x="10585704" y="5304759"/>
                  <a:pt x="10599992" y="5304759"/>
                </a:cubicBezTo>
                <a:cubicBezTo>
                  <a:pt x="10623804" y="5299996"/>
                  <a:pt x="10652379" y="5309521"/>
                  <a:pt x="10680954" y="5304759"/>
                </a:cubicBezTo>
                <a:cubicBezTo>
                  <a:pt x="10704767" y="5299996"/>
                  <a:pt x="10738056" y="5290519"/>
                  <a:pt x="10752344" y="5290519"/>
                </a:cubicBezTo>
                <a:cubicBezTo>
                  <a:pt x="10761869" y="5290519"/>
                  <a:pt x="10776156" y="5295281"/>
                  <a:pt x="10785681" y="5299996"/>
                </a:cubicBezTo>
                <a:close/>
                <a:moveTo>
                  <a:pt x="10071402" y="5295281"/>
                </a:moveTo>
                <a:cubicBezTo>
                  <a:pt x="10066639" y="5295281"/>
                  <a:pt x="10057114" y="5290519"/>
                  <a:pt x="10052352" y="5285756"/>
                </a:cubicBezTo>
                <a:cubicBezTo>
                  <a:pt x="10057114" y="5285756"/>
                  <a:pt x="10066639" y="5290519"/>
                  <a:pt x="10071402" y="5295281"/>
                </a:cubicBezTo>
                <a:close/>
                <a:moveTo>
                  <a:pt x="4119039" y="5309521"/>
                </a:moveTo>
                <a:lnTo>
                  <a:pt x="4119039" y="5323809"/>
                </a:lnTo>
                <a:cubicBezTo>
                  <a:pt x="4095226" y="5314284"/>
                  <a:pt x="4071414" y="5309521"/>
                  <a:pt x="4071414" y="5285756"/>
                </a:cubicBezTo>
                <a:cubicBezTo>
                  <a:pt x="4085701" y="5290519"/>
                  <a:pt x="4104751" y="5304759"/>
                  <a:pt x="4119039" y="5309521"/>
                </a:cubicBezTo>
                <a:close/>
                <a:moveTo>
                  <a:pt x="4019026" y="5290519"/>
                </a:moveTo>
                <a:cubicBezTo>
                  <a:pt x="4042839" y="5285756"/>
                  <a:pt x="4061889" y="5304759"/>
                  <a:pt x="4076176" y="5323809"/>
                </a:cubicBezTo>
                <a:cubicBezTo>
                  <a:pt x="4057126" y="5319046"/>
                  <a:pt x="4038076" y="5304759"/>
                  <a:pt x="4019026" y="5290519"/>
                </a:cubicBezTo>
                <a:close/>
                <a:moveTo>
                  <a:pt x="3533299" y="5299996"/>
                </a:moveTo>
                <a:cubicBezTo>
                  <a:pt x="3504724" y="5314284"/>
                  <a:pt x="3457146" y="5328571"/>
                  <a:pt x="3442859" y="5328571"/>
                </a:cubicBezTo>
                <a:lnTo>
                  <a:pt x="3423809" y="5328571"/>
                </a:lnTo>
                <a:lnTo>
                  <a:pt x="3423809" y="5309521"/>
                </a:lnTo>
                <a:cubicBezTo>
                  <a:pt x="3438096" y="5309521"/>
                  <a:pt x="3461909" y="5304759"/>
                  <a:pt x="3476196" y="5304759"/>
                </a:cubicBezTo>
                <a:cubicBezTo>
                  <a:pt x="3485674" y="5304759"/>
                  <a:pt x="3480959" y="5314284"/>
                  <a:pt x="3485674" y="5319046"/>
                </a:cubicBezTo>
                <a:cubicBezTo>
                  <a:pt x="3495199" y="5304759"/>
                  <a:pt x="3514249" y="5290519"/>
                  <a:pt x="3533299" y="5285756"/>
                </a:cubicBezTo>
                <a:lnTo>
                  <a:pt x="3533299" y="5299996"/>
                </a:lnTo>
                <a:close/>
                <a:moveTo>
                  <a:pt x="10047589" y="5309521"/>
                </a:moveTo>
                <a:cubicBezTo>
                  <a:pt x="10033302" y="5304759"/>
                  <a:pt x="10019014" y="5304759"/>
                  <a:pt x="10004727" y="5295281"/>
                </a:cubicBezTo>
                <a:cubicBezTo>
                  <a:pt x="10009489" y="5285756"/>
                  <a:pt x="10014252" y="5280994"/>
                  <a:pt x="10023777" y="5280994"/>
                </a:cubicBezTo>
                <a:cubicBezTo>
                  <a:pt x="10042827" y="5280994"/>
                  <a:pt x="10038064" y="5290519"/>
                  <a:pt x="10047589" y="5309521"/>
                </a:cubicBezTo>
                <a:close/>
                <a:moveTo>
                  <a:pt x="3438096" y="5280994"/>
                </a:moveTo>
                <a:lnTo>
                  <a:pt x="3438096" y="5295281"/>
                </a:lnTo>
                <a:lnTo>
                  <a:pt x="3380946" y="5295281"/>
                </a:lnTo>
                <a:cubicBezTo>
                  <a:pt x="3380946" y="5290519"/>
                  <a:pt x="3385709" y="5285756"/>
                  <a:pt x="3390471" y="5280994"/>
                </a:cubicBezTo>
                <a:lnTo>
                  <a:pt x="3438096" y="5280994"/>
                </a:lnTo>
                <a:close/>
                <a:moveTo>
                  <a:pt x="3257121" y="5309521"/>
                </a:moveTo>
                <a:lnTo>
                  <a:pt x="3199971" y="5295281"/>
                </a:lnTo>
                <a:cubicBezTo>
                  <a:pt x="3238071" y="5266706"/>
                  <a:pt x="3238071" y="5290519"/>
                  <a:pt x="3257121" y="5285756"/>
                </a:cubicBezTo>
                <a:lnTo>
                  <a:pt x="3257121" y="5309521"/>
                </a:lnTo>
                <a:close/>
                <a:moveTo>
                  <a:pt x="3157109" y="5295281"/>
                </a:moveTo>
                <a:lnTo>
                  <a:pt x="3157109" y="5309521"/>
                </a:lnTo>
                <a:cubicBezTo>
                  <a:pt x="3138059" y="5304759"/>
                  <a:pt x="3114246" y="5295281"/>
                  <a:pt x="3090482" y="5285756"/>
                </a:cubicBezTo>
                <a:cubicBezTo>
                  <a:pt x="3090482" y="5285756"/>
                  <a:pt x="3095244" y="5280994"/>
                  <a:pt x="3095244" y="5276231"/>
                </a:cubicBezTo>
                <a:cubicBezTo>
                  <a:pt x="3114246" y="5280994"/>
                  <a:pt x="3138059" y="5290519"/>
                  <a:pt x="3157109" y="5295281"/>
                </a:cubicBezTo>
                <a:close/>
                <a:moveTo>
                  <a:pt x="2266664" y="5338096"/>
                </a:moveTo>
                <a:cubicBezTo>
                  <a:pt x="2280952" y="5338096"/>
                  <a:pt x="2323814" y="5371434"/>
                  <a:pt x="2342817" y="5385721"/>
                </a:cubicBezTo>
                <a:cubicBezTo>
                  <a:pt x="2347579" y="5395246"/>
                  <a:pt x="2347579" y="5404771"/>
                  <a:pt x="2352342" y="5414296"/>
                </a:cubicBezTo>
                <a:cubicBezTo>
                  <a:pt x="2357104" y="5409534"/>
                  <a:pt x="2357104" y="5404771"/>
                  <a:pt x="2366629" y="5404771"/>
                </a:cubicBezTo>
                <a:cubicBezTo>
                  <a:pt x="2380917" y="5404771"/>
                  <a:pt x="2423779" y="5428584"/>
                  <a:pt x="2452354" y="5442871"/>
                </a:cubicBezTo>
                <a:cubicBezTo>
                  <a:pt x="2447592" y="5452396"/>
                  <a:pt x="2447592" y="5461921"/>
                  <a:pt x="2447592" y="5471446"/>
                </a:cubicBezTo>
                <a:cubicBezTo>
                  <a:pt x="2361867" y="5447634"/>
                  <a:pt x="2252377" y="5342859"/>
                  <a:pt x="2176177" y="5280994"/>
                </a:cubicBezTo>
                <a:cubicBezTo>
                  <a:pt x="2199989" y="5276231"/>
                  <a:pt x="2257139" y="5314284"/>
                  <a:pt x="2257139" y="5342859"/>
                </a:cubicBezTo>
                <a:cubicBezTo>
                  <a:pt x="2261902" y="5338096"/>
                  <a:pt x="2257139" y="5338096"/>
                  <a:pt x="2266664" y="5338096"/>
                </a:cubicBezTo>
                <a:close/>
                <a:moveTo>
                  <a:pt x="10052352" y="5271469"/>
                </a:moveTo>
                <a:lnTo>
                  <a:pt x="10038064" y="5271469"/>
                </a:lnTo>
                <a:lnTo>
                  <a:pt x="10052352" y="5271469"/>
                </a:lnTo>
                <a:close/>
                <a:moveTo>
                  <a:pt x="5290471" y="5290519"/>
                </a:moveTo>
                <a:cubicBezTo>
                  <a:pt x="5285708" y="5290519"/>
                  <a:pt x="5276183" y="5280994"/>
                  <a:pt x="5276183" y="5271469"/>
                </a:cubicBezTo>
                <a:cubicBezTo>
                  <a:pt x="5280946" y="5276231"/>
                  <a:pt x="5290471" y="5280994"/>
                  <a:pt x="5290471" y="5290519"/>
                </a:cubicBezTo>
                <a:close/>
                <a:moveTo>
                  <a:pt x="4038076" y="5328571"/>
                </a:moveTo>
                <a:cubicBezTo>
                  <a:pt x="4023789" y="5319046"/>
                  <a:pt x="3976164" y="5304759"/>
                  <a:pt x="3976164" y="5285756"/>
                </a:cubicBezTo>
                <a:cubicBezTo>
                  <a:pt x="3976164" y="5276231"/>
                  <a:pt x="3980926" y="5271469"/>
                  <a:pt x="3980926" y="5271469"/>
                </a:cubicBezTo>
                <a:cubicBezTo>
                  <a:pt x="3999976" y="5290519"/>
                  <a:pt x="4023789" y="5309521"/>
                  <a:pt x="4038076" y="5328571"/>
                </a:cubicBezTo>
                <a:close/>
                <a:moveTo>
                  <a:pt x="3371421" y="5290519"/>
                </a:moveTo>
                <a:cubicBezTo>
                  <a:pt x="3333321" y="5285756"/>
                  <a:pt x="3319034" y="5299996"/>
                  <a:pt x="3309509" y="5276231"/>
                </a:cubicBezTo>
                <a:cubicBezTo>
                  <a:pt x="3309509" y="5276231"/>
                  <a:pt x="3304746" y="5271469"/>
                  <a:pt x="3319034" y="5271469"/>
                </a:cubicBezTo>
                <a:cubicBezTo>
                  <a:pt x="3328559" y="5271469"/>
                  <a:pt x="3357134" y="5276231"/>
                  <a:pt x="3371421" y="5290519"/>
                </a:cubicBezTo>
                <a:close/>
                <a:moveTo>
                  <a:pt x="12457129" y="5299996"/>
                </a:moveTo>
                <a:cubicBezTo>
                  <a:pt x="12499991" y="5323809"/>
                  <a:pt x="12542854" y="5385721"/>
                  <a:pt x="12552379" y="5433346"/>
                </a:cubicBezTo>
                <a:cubicBezTo>
                  <a:pt x="12533329" y="5423821"/>
                  <a:pt x="12499991" y="5400009"/>
                  <a:pt x="12485704" y="5400009"/>
                </a:cubicBezTo>
                <a:cubicBezTo>
                  <a:pt x="12476179" y="5400009"/>
                  <a:pt x="12480941" y="5409534"/>
                  <a:pt x="12471416" y="5409534"/>
                </a:cubicBezTo>
                <a:cubicBezTo>
                  <a:pt x="12457129" y="5409534"/>
                  <a:pt x="12438079" y="5400009"/>
                  <a:pt x="12428554" y="5390484"/>
                </a:cubicBezTo>
                <a:cubicBezTo>
                  <a:pt x="12404741" y="5371434"/>
                  <a:pt x="12380929" y="5342859"/>
                  <a:pt x="12352354" y="5319046"/>
                </a:cubicBezTo>
                <a:cubicBezTo>
                  <a:pt x="12352354" y="5314284"/>
                  <a:pt x="12347591" y="5309521"/>
                  <a:pt x="12347591" y="5299996"/>
                </a:cubicBezTo>
                <a:cubicBezTo>
                  <a:pt x="12347591" y="5271469"/>
                  <a:pt x="12390454" y="5266706"/>
                  <a:pt x="12404741" y="5266706"/>
                </a:cubicBezTo>
                <a:cubicBezTo>
                  <a:pt x="12414266" y="5266706"/>
                  <a:pt x="12438079" y="5290519"/>
                  <a:pt x="12457129" y="5299996"/>
                </a:cubicBezTo>
                <a:close/>
                <a:moveTo>
                  <a:pt x="7095220" y="5400009"/>
                </a:moveTo>
                <a:lnTo>
                  <a:pt x="7095220" y="5690473"/>
                </a:lnTo>
                <a:lnTo>
                  <a:pt x="6885718" y="5690473"/>
                </a:lnTo>
                <a:lnTo>
                  <a:pt x="6885718" y="5466684"/>
                </a:lnTo>
                <a:cubicBezTo>
                  <a:pt x="6880956" y="5447634"/>
                  <a:pt x="6914245" y="5266706"/>
                  <a:pt x="7004733" y="5266706"/>
                </a:cubicBezTo>
                <a:cubicBezTo>
                  <a:pt x="7061883" y="5266706"/>
                  <a:pt x="7095220" y="5361909"/>
                  <a:pt x="7095220" y="5400009"/>
                </a:cubicBezTo>
                <a:close/>
                <a:moveTo>
                  <a:pt x="3509486" y="5280994"/>
                </a:moveTo>
                <a:cubicBezTo>
                  <a:pt x="3490436" y="5285756"/>
                  <a:pt x="3466671" y="5290519"/>
                  <a:pt x="3447621" y="5295281"/>
                </a:cubicBezTo>
                <a:cubicBezTo>
                  <a:pt x="3452384" y="5261944"/>
                  <a:pt x="3485674" y="5276231"/>
                  <a:pt x="3509486" y="5266706"/>
                </a:cubicBezTo>
                <a:lnTo>
                  <a:pt x="3509486" y="5280994"/>
                </a:lnTo>
                <a:close/>
                <a:moveTo>
                  <a:pt x="11280933" y="5328571"/>
                </a:moveTo>
                <a:lnTo>
                  <a:pt x="11214259" y="5323809"/>
                </a:lnTo>
                <a:cubicBezTo>
                  <a:pt x="11257121" y="5299996"/>
                  <a:pt x="11290458" y="5309521"/>
                  <a:pt x="11328558" y="5261944"/>
                </a:cubicBezTo>
                <a:cubicBezTo>
                  <a:pt x="11319033" y="5280994"/>
                  <a:pt x="11304746" y="5309521"/>
                  <a:pt x="11280933" y="5328571"/>
                </a:cubicBezTo>
                <a:close/>
                <a:moveTo>
                  <a:pt x="10066639" y="5261944"/>
                </a:moveTo>
                <a:lnTo>
                  <a:pt x="10047589" y="5261944"/>
                </a:lnTo>
                <a:lnTo>
                  <a:pt x="10066639" y="5261944"/>
                </a:lnTo>
                <a:close/>
                <a:moveTo>
                  <a:pt x="5266658" y="5271469"/>
                </a:moveTo>
                <a:cubicBezTo>
                  <a:pt x="5266658" y="5271469"/>
                  <a:pt x="5266658" y="5276231"/>
                  <a:pt x="5257133" y="5276231"/>
                </a:cubicBezTo>
                <a:lnTo>
                  <a:pt x="5257133" y="5261944"/>
                </a:lnTo>
                <a:cubicBezTo>
                  <a:pt x="5261896" y="5266706"/>
                  <a:pt x="5266658" y="5266706"/>
                  <a:pt x="5266658" y="5271469"/>
                </a:cubicBezTo>
                <a:close/>
                <a:moveTo>
                  <a:pt x="3147584" y="5261944"/>
                </a:moveTo>
                <a:cubicBezTo>
                  <a:pt x="3157109" y="5266706"/>
                  <a:pt x="3190446" y="5261944"/>
                  <a:pt x="3190446" y="5290519"/>
                </a:cubicBezTo>
                <a:cubicBezTo>
                  <a:pt x="3176159" y="5285756"/>
                  <a:pt x="3133296" y="5280994"/>
                  <a:pt x="3138059" y="5261944"/>
                </a:cubicBezTo>
                <a:lnTo>
                  <a:pt x="3147584" y="5261944"/>
                </a:lnTo>
                <a:close/>
                <a:moveTo>
                  <a:pt x="12657106" y="5280994"/>
                </a:moveTo>
                <a:cubicBezTo>
                  <a:pt x="12671394" y="5280994"/>
                  <a:pt x="12742831" y="5271469"/>
                  <a:pt x="12757119" y="5271469"/>
                </a:cubicBezTo>
                <a:cubicBezTo>
                  <a:pt x="12780931" y="5271469"/>
                  <a:pt x="12804744" y="5266706"/>
                  <a:pt x="12828556" y="5285756"/>
                </a:cubicBezTo>
                <a:cubicBezTo>
                  <a:pt x="12804744" y="5295281"/>
                  <a:pt x="12776169" y="5299996"/>
                  <a:pt x="12747594" y="5304759"/>
                </a:cubicBezTo>
                <a:cubicBezTo>
                  <a:pt x="12752356" y="5309521"/>
                  <a:pt x="12761881" y="5314284"/>
                  <a:pt x="12771406" y="5323809"/>
                </a:cubicBezTo>
                <a:cubicBezTo>
                  <a:pt x="12742831" y="5323809"/>
                  <a:pt x="12695206" y="5328571"/>
                  <a:pt x="12685681" y="5328571"/>
                </a:cubicBezTo>
                <a:cubicBezTo>
                  <a:pt x="12623816" y="5328571"/>
                  <a:pt x="12600004" y="5319046"/>
                  <a:pt x="12538091" y="5276231"/>
                </a:cubicBezTo>
                <a:cubicBezTo>
                  <a:pt x="12542854" y="5271469"/>
                  <a:pt x="12547616" y="5257181"/>
                  <a:pt x="12557141" y="5257181"/>
                </a:cubicBezTo>
                <a:cubicBezTo>
                  <a:pt x="12571429" y="5257181"/>
                  <a:pt x="12647581" y="5280994"/>
                  <a:pt x="12657106" y="5280994"/>
                </a:cubicBezTo>
                <a:close/>
                <a:moveTo>
                  <a:pt x="3299984" y="5271469"/>
                </a:moveTo>
                <a:lnTo>
                  <a:pt x="3299984" y="5285756"/>
                </a:lnTo>
                <a:cubicBezTo>
                  <a:pt x="3280934" y="5280994"/>
                  <a:pt x="3257121" y="5276231"/>
                  <a:pt x="3238071" y="5271469"/>
                </a:cubicBezTo>
                <a:cubicBezTo>
                  <a:pt x="3238071" y="5266706"/>
                  <a:pt x="3242834" y="5261944"/>
                  <a:pt x="3242834" y="5257181"/>
                </a:cubicBezTo>
                <a:lnTo>
                  <a:pt x="3299984" y="5271469"/>
                </a:lnTo>
                <a:close/>
                <a:moveTo>
                  <a:pt x="3080957" y="5271469"/>
                </a:moveTo>
                <a:lnTo>
                  <a:pt x="3080957" y="5285756"/>
                </a:lnTo>
                <a:cubicBezTo>
                  <a:pt x="3066669" y="5280994"/>
                  <a:pt x="3028569" y="5276231"/>
                  <a:pt x="3023807" y="5257181"/>
                </a:cubicBezTo>
                <a:cubicBezTo>
                  <a:pt x="3047619" y="5261944"/>
                  <a:pt x="3066669" y="5266706"/>
                  <a:pt x="3080957" y="5271469"/>
                </a:cubicBezTo>
                <a:close/>
                <a:moveTo>
                  <a:pt x="2552367" y="5276231"/>
                </a:moveTo>
                <a:cubicBezTo>
                  <a:pt x="2557129" y="5271469"/>
                  <a:pt x="2557129" y="5266706"/>
                  <a:pt x="2561892" y="5261944"/>
                </a:cubicBezTo>
                <a:cubicBezTo>
                  <a:pt x="2571417" y="5266706"/>
                  <a:pt x="2599992" y="5257181"/>
                  <a:pt x="2609517" y="5290519"/>
                </a:cubicBezTo>
                <a:cubicBezTo>
                  <a:pt x="2609517" y="5290519"/>
                  <a:pt x="2614279" y="5285756"/>
                  <a:pt x="2614279" y="5280994"/>
                </a:cubicBezTo>
                <a:lnTo>
                  <a:pt x="2623804" y="5280994"/>
                </a:lnTo>
                <a:cubicBezTo>
                  <a:pt x="2647617" y="5290519"/>
                  <a:pt x="2661904" y="5290519"/>
                  <a:pt x="2666667" y="5309521"/>
                </a:cubicBezTo>
                <a:cubicBezTo>
                  <a:pt x="2666667" y="5309521"/>
                  <a:pt x="2671429" y="5304759"/>
                  <a:pt x="2671429" y="5299996"/>
                </a:cubicBezTo>
                <a:lnTo>
                  <a:pt x="2680954" y="5299996"/>
                </a:lnTo>
                <a:cubicBezTo>
                  <a:pt x="2695242" y="5304759"/>
                  <a:pt x="2709529" y="5314284"/>
                  <a:pt x="2719054" y="5319046"/>
                </a:cubicBezTo>
                <a:cubicBezTo>
                  <a:pt x="2714292" y="5323809"/>
                  <a:pt x="2704767" y="5328571"/>
                  <a:pt x="2695242" y="5328571"/>
                </a:cubicBezTo>
                <a:cubicBezTo>
                  <a:pt x="2680954" y="5328571"/>
                  <a:pt x="2614279" y="5304759"/>
                  <a:pt x="2571417" y="5299996"/>
                </a:cubicBezTo>
                <a:cubicBezTo>
                  <a:pt x="2580942" y="5314284"/>
                  <a:pt x="2599992" y="5319046"/>
                  <a:pt x="2619042" y="5333334"/>
                </a:cubicBezTo>
                <a:cubicBezTo>
                  <a:pt x="2571417" y="5323809"/>
                  <a:pt x="2561892" y="5319046"/>
                  <a:pt x="2542842" y="5328571"/>
                </a:cubicBezTo>
                <a:lnTo>
                  <a:pt x="2542842" y="5257181"/>
                </a:lnTo>
                <a:cubicBezTo>
                  <a:pt x="2547604" y="5257181"/>
                  <a:pt x="2547604" y="5266706"/>
                  <a:pt x="2552367" y="5276231"/>
                </a:cubicBezTo>
                <a:close/>
                <a:moveTo>
                  <a:pt x="1009507" y="5290519"/>
                </a:moveTo>
                <a:cubicBezTo>
                  <a:pt x="1014270" y="5280994"/>
                  <a:pt x="1023795" y="5266706"/>
                  <a:pt x="1033320" y="5257181"/>
                </a:cubicBezTo>
                <a:cubicBezTo>
                  <a:pt x="1028557" y="5266706"/>
                  <a:pt x="1023795" y="5271469"/>
                  <a:pt x="1009507" y="5290519"/>
                </a:cubicBezTo>
                <a:close/>
                <a:moveTo>
                  <a:pt x="2880932" y="5285756"/>
                </a:moveTo>
                <a:cubicBezTo>
                  <a:pt x="2880932" y="5361909"/>
                  <a:pt x="2723769" y="5371434"/>
                  <a:pt x="2700004" y="5371434"/>
                </a:cubicBezTo>
                <a:cubicBezTo>
                  <a:pt x="2690479" y="5371434"/>
                  <a:pt x="2652379" y="5366671"/>
                  <a:pt x="2628567" y="5366671"/>
                </a:cubicBezTo>
                <a:cubicBezTo>
                  <a:pt x="2633329" y="5366671"/>
                  <a:pt x="2871407" y="5361909"/>
                  <a:pt x="2871407" y="5285756"/>
                </a:cubicBezTo>
                <a:cubicBezTo>
                  <a:pt x="2871407" y="5276231"/>
                  <a:pt x="2861882" y="5261944"/>
                  <a:pt x="2857119" y="5252419"/>
                </a:cubicBezTo>
                <a:cubicBezTo>
                  <a:pt x="2866644" y="5257181"/>
                  <a:pt x="2880932" y="5271469"/>
                  <a:pt x="2880932" y="5285756"/>
                </a:cubicBezTo>
                <a:close/>
                <a:moveTo>
                  <a:pt x="12585716" y="5328571"/>
                </a:moveTo>
                <a:cubicBezTo>
                  <a:pt x="12595241" y="5338096"/>
                  <a:pt x="12600004" y="5357146"/>
                  <a:pt x="12604766" y="5371434"/>
                </a:cubicBezTo>
                <a:cubicBezTo>
                  <a:pt x="12590479" y="5361909"/>
                  <a:pt x="12571429" y="5357146"/>
                  <a:pt x="12547616" y="5352384"/>
                </a:cubicBezTo>
                <a:cubicBezTo>
                  <a:pt x="12604766" y="5400009"/>
                  <a:pt x="12580954" y="5390484"/>
                  <a:pt x="12580954" y="5433346"/>
                </a:cubicBezTo>
                <a:cubicBezTo>
                  <a:pt x="12580954" y="5442871"/>
                  <a:pt x="12585716" y="5461921"/>
                  <a:pt x="12590479" y="5476209"/>
                </a:cubicBezTo>
                <a:cubicBezTo>
                  <a:pt x="12585716" y="5476209"/>
                  <a:pt x="12576191" y="5466684"/>
                  <a:pt x="12571429" y="5461921"/>
                </a:cubicBezTo>
                <a:cubicBezTo>
                  <a:pt x="12566666" y="5438109"/>
                  <a:pt x="12557141" y="5409534"/>
                  <a:pt x="12547616" y="5385721"/>
                </a:cubicBezTo>
                <a:cubicBezTo>
                  <a:pt x="12528566" y="5342859"/>
                  <a:pt x="12457129" y="5276231"/>
                  <a:pt x="12419029" y="5261944"/>
                </a:cubicBezTo>
                <a:cubicBezTo>
                  <a:pt x="12433316" y="5252419"/>
                  <a:pt x="12447604" y="5247656"/>
                  <a:pt x="12457129" y="5247656"/>
                </a:cubicBezTo>
                <a:cubicBezTo>
                  <a:pt x="12490466" y="5247656"/>
                  <a:pt x="12580954" y="5314284"/>
                  <a:pt x="12585716" y="5328571"/>
                </a:cubicBezTo>
                <a:close/>
                <a:moveTo>
                  <a:pt x="12590479" y="5252419"/>
                </a:moveTo>
                <a:cubicBezTo>
                  <a:pt x="12585716" y="5252419"/>
                  <a:pt x="12576191" y="5247656"/>
                  <a:pt x="12571429" y="5242894"/>
                </a:cubicBezTo>
                <a:cubicBezTo>
                  <a:pt x="12576191" y="5242894"/>
                  <a:pt x="12585716" y="5252419"/>
                  <a:pt x="12590479" y="5252419"/>
                </a:cubicBezTo>
                <a:close/>
                <a:moveTo>
                  <a:pt x="12380929" y="5242894"/>
                </a:moveTo>
                <a:cubicBezTo>
                  <a:pt x="12385691" y="5247656"/>
                  <a:pt x="12390454" y="5252419"/>
                  <a:pt x="12390454" y="5257181"/>
                </a:cubicBezTo>
                <a:cubicBezTo>
                  <a:pt x="12385691" y="5257181"/>
                  <a:pt x="12333304" y="5271469"/>
                  <a:pt x="12333304" y="5299996"/>
                </a:cubicBezTo>
                <a:cubicBezTo>
                  <a:pt x="12333304" y="5309521"/>
                  <a:pt x="12342829" y="5309521"/>
                  <a:pt x="12342829" y="5323809"/>
                </a:cubicBezTo>
                <a:cubicBezTo>
                  <a:pt x="12342829" y="5342859"/>
                  <a:pt x="12209525" y="5357146"/>
                  <a:pt x="12209525" y="5357146"/>
                </a:cubicBezTo>
                <a:cubicBezTo>
                  <a:pt x="12200000" y="5357146"/>
                  <a:pt x="12119038" y="5342859"/>
                  <a:pt x="12076175" y="5338096"/>
                </a:cubicBezTo>
                <a:cubicBezTo>
                  <a:pt x="12080938" y="5328571"/>
                  <a:pt x="12104750" y="5323809"/>
                  <a:pt x="12104750" y="5309521"/>
                </a:cubicBezTo>
                <a:cubicBezTo>
                  <a:pt x="12090463" y="5314284"/>
                  <a:pt x="12066650" y="5319046"/>
                  <a:pt x="12057125" y="5319046"/>
                </a:cubicBezTo>
                <a:cubicBezTo>
                  <a:pt x="12042838" y="5319046"/>
                  <a:pt x="12019025" y="5314284"/>
                  <a:pt x="11999975" y="5304759"/>
                </a:cubicBezTo>
                <a:cubicBezTo>
                  <a:pt x="12033313" y="5299996"/>
                  <a:pt x="12071413" y="5295281"/>
                  <a:pt x="12104750" y="5285756"/>
                </a:cubicBezTo>
                <a:cubicBezTo>
                  <a:pt x="12157138" y="5276231"/>
                  <a:pt x="12214288" y="5252419"/>
                  <a:pt x="12266629" y="5242894"/>
                </a:cubicBezTo>
                <a:lnTo>
                  <a:pt x="12380929" y="5242894"/>
                </a:lnTo>
                <a:close/>
                <a:moveTo>
                  <a:pt x="5276183" y="5252419"/>
                </a:moveTo>
                <a:cubicBezTo>
                  <a:pt x="5271421" y="5252419"/>
                  <a:pt x="5266658" y="5247656"/>
                  <a:pt x="5266658" y="5242894"/>
                </a:cubicBezTo>
                <a:cubicBezTo>
                  <a:pt x="5271421" y="5247656"/>
                  <a:pt x="5276183" y="5247656"/>
                  <a:pt x="5276183" y="5252419"/>
                </a:cubicBezTo>
                <a:close/>
                <a:moveTo>
                  <a:pt x="3519011" y="5276231"/>
                </a:moveTo>
                <a:cubicBezTo>
                  <a:pt x="3523774" y="5266706"/>
                  <a:pt x="3533299" y="5252419"/>
                  <a:pt x="3547586" y="5242894"/>
                </a:cubicBezTo>
                <a:cubicBezTo>
                  <a:pt x="3542824" y="5257181"/>
                  <a:pt x="3528536" y="5266706"/>
                  <a:pt x="3519011" y="5276231"/>
                </a:cubicBezTo>
                <a:close/>
                <a:moveTo>
                  <a:pt x="990457" y="5266706"/>
                </a:moveTo>
                <a:cubicBezTo>
                  <a:pt x="995220" y="5261944"/>
                  <a:pt x="999982" y="5252419"/>
                  <a:pt x="1009507" y="5247656"/>
                </a:cubicBezTo>
                <a:cubicBezTo>
                  <a:pt x="990457" y="5280994"/>
                  <a:pt x="971407" y="5319046"/>
                  <a:pt x="961882" y="5347621"/>
                </a:cubicBezTo>
                <a:cubicBezTo>
                  <a:pt x="957120" y="5347621"/>
                  <a:pt x="947595" y="5342859"/>
                  <a:pt x="938070" y="5342859"/>
                </a:cubicBezTo>
                <a:cubicBezTo>
                  <a:pt x="923782" y="5342859"/>
                  <a:pt x="923782" y="5352384"/>
                  <a:pt x="919020" y="5357146"/>
                </a:cubicBezTo>
                <a:lnTo>
                  <a:pt x="919020" y="5338096"/>
                </a:lnTo>
                <a:cubicBezTo>
                  <a:pt x="942832" y="5309521"/>
                  <a:pt x="961882" y="5276231"/>
                  <a:pt x="985695" y="5242894"/>
                </a:cubicBezTo>
                <a:cubicBezTo>
                  <a:pt x="985695" y="5247656"/>
                  <a:pt x="985695" y="5257181"/>
                  <a:pt x="990457" y="5266706"/>
                </a:cubicBezTo>
                <a:close/>
                <a:moveTo>
                  <a:pt x="11061906" y="5238131"/>
                </a:moveTo>
                <a:cubicBezTo>
                  <a:pt x="11066669" y="5242894"/>
                  <a:pt x="11076194" y="5257181"/>
                  <a:pt x="11080956" y="5276231"/>
                </a:cubicBezTo>
                <a:cubicBezTo>
                  <a:pt x="11080956" y="5276231"/>
                  <a:pt x="11076194" y="5280994"/>
                  <a:pt x="11090481" y="5280994"/>
                </a:cubicBezTo>
                <a:cubicBezTo>
                  <a:pt x="11100006" y="5280994"/>
                  <a:pt x="11133296" y="5242894"/>
                  <a:pt x="11142821" y="5242894"/>
                </a:cubicBezTo>
                <a:cubicBezTo>
                  <a:pt x="11185684" y="5242894"/>
                  <a:pt x="11176159" y="5276231"/>
                  <a:pt x="11190446" y="5295281"/>
                </a:cubicBezTo>
                <a:cubicBezTo>
                  <a:pt x="11195209" y="5290519"/>
                  <a:pt x="11204734" y="5285756"/>
                  <a:pt x="11214259" y="5280994"/>
                </a:cubicBezTo>
                <a:lnTo>
                  <a:pt x="11228546" y="5295281"/>
                </a:lnTo>
                <a:cubicBezTo>
                  <a:pt x="11204734" y="5323809"/>
                  <a:pt x="11138059" y="5342859"/>
                  <a:pt x="11100006" y="5361909"/>
                </a:cubicBezTo>
                <a:lnTo>
                  <a:pt x="11028569" y="5357146"/>
                </a:lnTo>
                <a:cubicBezTo>
                  <a:pt x="11042856" y="5347621"/>
                  <a:pt x="11057144" y="5333334"/>
                  <a:pt x="11071431" y="5323809"/>
                </a:cubicBezTo>
                <a:cubicBezTo>
                  <a:pt x="11071431" y="5323809"/>
                  <a:pt x="11071431" y="5319046"/>
                  <a:pt x="11066669" y="5314284"/>
                </a:cubicBezTo>
                <a:cubicBezTo>
                  <a:pt x="11028569" y="5352384"/>
                  <a:pt x="10990469" y="5366671"/>
                  <a:pt x="10952369" y="5366671"/>
                </a:cubicBezTo>
                <a:cubicBezTo>
                  <a:pt x="10909506" y="5366671"/>
                  <a:pt x="10857119" y="5347621"/>
                  <a:pt x="10814256" y="5304759"/>
                </a:cubicBezTo>
                <a:cubicBezTo>
                  <a:pt x="10828544" y="5295281"/>
                  <a:pt x="10857119" y="5280994"/>
                  <a:pt x="10866644" y="5280994"/>
                </a:cubicBezTo>
                <a:cubicBezTo>
                  <a:pt x="10880931" y="5280994"/>
                  <a:pt x="10890456" y="5290519"/>
                  <a:pt x="10899981" y="5299996"/>
                </a:cubicBezTo>
                <a:cubicBezTo>
                  <a:pt x="10914269" y="5290519"/>
                  <a:pt x="10919031" y="5266706"/>
                  <a:pt x="10938081" y="5257181"/>
                </a:cubicBezTo>
                <a:cubicBezTo>
                  <a:pt x="10957131" y="5247656"/>
                  <a:pt x="10995231" y="5242894"/>
                  <a:pt x="11004756" y="5242894"/>
                </a:cubicBezTo>
                <a:cubicBezTo>
                  <a:pt x="11019044" y="5242894"/>
                  <a:pt x="11023806" y="5247656"/>
                  <a:pt x="11028569" y="5257181"/>
                </a:cubicBezTo>
                <a:cubicBezTo>
                  <a:pt x="11033331" y="5252419"/>
                  <a:pt x="11033331" y="5238131"/>
                  <a:pt x="11033331" y="5238131"/>
                </a:cubicBezTo>
                <a:lnTo>
                  <a:pt x="11061906" y="5238131"/>
                </a:lnTo>
                <a:close/>
                <a:moveTo>
                  <a:pt x="10452354" y="5314284"/>
                </a:moveTo>
                <a:cubicBezTo>
                  <a:pt x="10438067" y="5352384"/>
                  <a:pt x="10419017" y="5347621"/>
                  <a:pt x="10395204" y="5347621"/>
                </a:cubicBezTo>
                <a:cubicBezTo>
                  <a:pt x="10371392" y="5347621"/>
                  <a:pt x="10300002" y="5338096"/>
                  <a:pt x="10290477" y="5309521"/>
                </a:cubicBezTo>
                <a:cubicBezTo>
                  <a:pt x="10304764" y="5309521"/>
                  <a:pt x="10323814" y="5309521"/>
                  <a:pt x="10338102" y="5304759"/>
                </a:cubicBezTo>
                <a:cubicBezTo>
                  <a:pt x="10328577" y="5295281"/>
                  <a:pt x="10309527" y="5295281"/>
                  <a:pt x="10300002" y="5290519"/>
                </a:cubicBezTo>
                <a:cubicBezTo>
                  <a:pt x="10285714" y="5290519"/>
                  <a:pt x="10247614" y="5261944"/>
                  <a:pt x="10242852" y="5238131"/>
                </a:cubicBezTo>
                <a:cubicBezTo>
                  <a:pt x="10304764" y="5280994"/>
                  <a:pt x="10380917" y="5299996"/>
                  <a:pt x="10452354" y="5314284"/>
                </a:cubicBezTo>
                <a:close/>
                <a:moveTo>
                  <a:pt x="3228546" y="5257181"/>
                </a:moveTo>
                <a:cubicBezTo>
                  <a:pt x="3199971" y="5266706"/>
                  <a:pt x="3185684" y="5252419"/>
                  <a:pt x="3166634" y="5252419"/>
                </a:cubicBezTo>
                <a:lnTo>
                  <a:pt x="3166634" y="5238131"/>
                </a:lnTo>
                <a:cubicBezTo>
                  <a:pt x="3185684" y="5242894"/>
                  <a:pt x="3209496" y="5247656"/>
                  <a:pt x="3228546" y="5257181"/>
                </a:cubicBezTo>
                <a:close/>
                <a:moveTo>
                  <a:pt x="3009519" y="5252419"/>
                </a:moveTo>
                <a:cubicBezTo>
                  <a:pt x="2985707" y="5261944"/>
                  <a:pt x="2976182" y="5247656"/>
                  <a:pt x="2957132" y="5242894"/>
                </a:cubicBezTo>
                <a:cubicBezTo>
                  <a:pt x="2952369" y="5242894"/>
                  <a:pt x="2947607" y="5233369"/>
                  <a:pt x="2952369" y="5233369"/>
                </a:cubicBezTo>
                <a:cubicBezTo>
                  <a:pt x="2971419" y="5238131"/>
                  <a:pt x="2990469" y="5247656"/>
                  <a:pt x="3009519" y="5252419"/>
                </a:cubicBezTo>
                <a:close/>
                <a:moveTo>
                  <a:pt x="3671411" y="5271469"/>
                </a:moveTo>
                <a:cubicBezTo>
                  <a:pt x="3690461" y="5285756"/>
                  <a:pt x="3695224" y="5319046"/>
                  <a:pt x="3699986" y="5342859"/>
                </a:cubicBezTo>
                <a:cubicBezTo>
                  <a:pt x="3704749" y="5347621"/>
                  <a:pt x="3723799" y="5338096"/>
                  <a:pt x="3723799" y="5347621"/>
                </a:cubicBezTo>
                <a:cubicBezTo>
                  <a:pt x="3723799" y="5338096"/>
                  <a:pt x="3714274" y="5328571"/>
                  <a:pt x="3704749" y="5319046"/>
                </a:cubicBezTo>
                <a:lnTo>
                  <a:pt x="3704749" y="5299996"/>
                </a:lnTo>
                <a:cubicBezTo>
                  <a:pt x="3766661" y="5309521"/>
                  <a:pt x="3776186" y="5395246"/>
                  <a:pt x="3799999" y="5447634"/>
                </a:cubicBezTo>
                <a:cubicBezTo>
                  <a:pt x="3785711" y="5438109"/>
                  <a:pt x="3766661" y="5419059"/>
                  <a:pt x="3752374" y="5409534"/>
                </a:cubicBezTo>
                <a:cubicBezTo>
                  <a:pt x="3738086" y="5404771"/>
                  <a:pt x="3714274" y="5409534"/>
                  <a:pt x="3704749" y="5404771"/>
                </a:cubicBezTo>
                <a:cubicBezTo>
                  <a:pt x="3685699" y="5400009"/>
                  <a:pt x="3666649" y="5390484"/>
                  <a:pt x="3652361" y="5380959"/>
                </a:cubicBezTo>
                <a:cubicBezTo>
                  <a:pt x="3638074" y="5376196"/>
                  <a:pt x="3633311" y="5357146"/>
                  <a:pt x="3623786" y="5352384"/>
                </a:cubicBezTo>
                <a:cubicBezTo>
                  <a:pt x="3609499" y="5347621"/>
                  <a:pt x="3590449" y="5352384"/>
                  <a:pt x="3580924" y="5342859"/>
                </a:cubicBezTo>
                <a:cubicBezTo>
                  <a:pt x="3566636" y="5338096"/>
                  <a:pt x="3557111" y="5328571"/>
                  <a:pt x="3557111" y="5314284"/>
                </a:cubicBezTo>
                <a:cubicBezTo>
                  <a:pt x="3557111" y="5304759"/>
                  <a:pt x="3561874" y="5295281"/>
                  <a:pt x="3561874" y="5285756"/>
                </a:cubicBezTo>
                <a:cubicBezTo>
                  <a:pt x="3566636" y="5295281"/>
                  <a:pt x="3580924" y="5304759"/>
                  <a:pt x="3595211" y="5314284"/>
                </a:cubicBezTo>
                <a:cubicBezTo>
                  <a:pt x="3595211" y="5314284"/>
                  <a:pt x="3599974" y="5314284"/>
                  <a:pt x="3599974" y="5304759"/>
                </a:cubicBezTo>
                <a:cubicBezTo>
                  <a:pt x="3599974" y="5290519"/>
                  <a:pt x="3590449" y="5285756"/>
                  <a:pt x="3590449" y="5276231"/>
                </a:cubicBezTo>
                <a:cubicBezTo>
                  <a:pt x="3599974" y="5280994"/>
                  <a:pt x="3604736" y="5290519"/>
                  <a:pt x="3623786" y="5285756"/>
                </a:cubicBezTo>
                <a:cubicBezTo>
                  <a:pt x="3604736" y="5266706"/>
                  <a:pt x="3590449" y="5242894"/>
                  <a:pt x="3576161" y="5228606"/>
                </a:cubicBezTo>
                <a:cubicBezTo>
                  <a:pt x="3604736" y="5242894"/>
                  <a:pt x="3642836" y="5252419"/>
                  <a:pt x="3671411" y="5271469"/>
                </a:cubicBezTo>
                <a:close/>
                <a:moveTo>
                  <a:pt x="3004757" y="5219081"/>
                </a:moveTo>
                <a:cubicBezTo>
                  <a:pt x="3019044" y="5223844"/>
                  <a:pt x="3038094" y="5233369"/>
                  <a:pt x="3052382" y="5247656"/>
                </a:cubicBezTo>
                <a:cubicBezTo>
                  <a:pt x="3057144" y="5242894"/>
                  <a:pt x="3057144" y="5238131"/>
                  <a:pt x="3057144" y="5233369"/>
                </a:cubicBezTo>
                <a:cubicBezTo>
                  <a:pt x="3076194" y="5238131"/>
                  <a:pt x="3100007" y="5247656"/>
                  <a:pt x="3123771" y="5257181"/>
                </a:cubicBezTo>
                <a:lnTo>
                  <a:pt x="3123771" y="5271469"/>
                </a:lnTo>
                <a:lnTo>
                  <a:pt x="2985707" y="5228606"/>
                </a:lnTo>
                <a:cubicBezTo>
                  <a:pt x="2985707" y="5228606"/>
                  <a:pt x="2990469" y="5223844"/>
                  <a:pt x="2990469" y="5219081"/>
                </a:cubicBezTo>
                <a:lnTo>
                  <a:pt x="3004757" y="5219081"/>
                </a:lnTo>
                <a:close/>
                <a:moveTo>
                  <a:pt x="2885694" y="5223844"/>
                </a:moveTo>
                <a:cubicBezTo>
                  <a:pt x="2899982" y="5219081"/>
                  <a:pt x="2923794" y="5223844"/>
                  <a:pt x="2938082" y="5238131"/>
                </a:cubicBezTo>
                <a:cubicBezTo>
                  <a:pt x="2914269" y="5233369"/>
                  <a:pt x="2899982" y="5228606"/>
                  <a:pt x="2885694" y="5223844"/>
                </a:cubicBezTo>
                <a:close/>
                <a:moveTo>
                  <a:pt x="12790456" y="5233369"/>
                </a:moveTo>
                <a:cubicBezTo>
                  <a:pt x="12804744" y="5242894"/>
                  <a:pt x="12823794" y="5257181"/>
                  <a:pt x="12838081" y="5271469"/>
                </a:cubicBezTo>
                <a:cubicBezTo>
                  <a:pt x="12809506" y="5261944"/>
                  <a:pt x="12766644" y="5257181"/>
                  <a:pt x="12752356" y="5257181"/>
                </a:cubicBezTo>
                <a:cubicBezTo>
                  <a:pt x="12742831" y="5257181"/>
                  <a:pt x="12671394" y="5266706"/>
                  <a:pt x="12661869" y="5266706"/>
                </a:cubicBezTo>
                <a:cubicBezTo>
                  <a:pt x="12647581" y="5266706"/>
                  <a:pt x="12619054" y="5261944"/>
                  <a:pt x="12600004" y="5257181"/>
                </a:cubicBezTo>
                <a:cubicBezTo>
                  <a:pt x="12614291" y="5252419"/>
                  <a:pt x="12628531" y="5257181"/>
                  <a:pt x="12642819" y="5252419"/>
                </a:cubicBezTo>
                <a:cubicBezTo>
                  <a:pt x="12666631" y="5252419"/>
                  <a:pt x="12709494" y="5214319"/>
                  <a:pt x="12719019" y="5214319"/>
                </a:cubicBezTo>
                <a:cubicBezTo>
                  <a:pt x="12733306" y="5214319"/>
                  <a:pt x="12776169" y="5228606"/>
                  <a:pt x="12790456" y="5233369"/>
                </a:cubicBezTo>
                <a:close/>
                <a:moveTo>
                  <a:pt x="12680919" y="5219081"/>
                </a:moveTo>
                <a:cubicBezTo>
                  <a:pt x="12676156" y="5223844"/>
                  <a:pt x="12661869" y="5238131"/>
                  <a:pt x="12652344" y="5242894"/>
                </a:cubicBezTo>
                <a:cubicBezTo>
                  <a:pt x="12585716" y="5242894"/>
                  <a:pt x="12585716" y="5238131"/>
                  <a:pt x="12580954" y="5238131"/>
                </a:cubicBezTo>
                <a:cubicBezTo>
                  <a:pt x="12580954" y="5233369"/>
                  <a:pt x="12585716" y="5223844"/>
                  <a:pt x="12590479" y="5214319"/>
                </a:cubicBezTo>
                <a:cubicBezTo>
                  <a:pt x="12609529" y="5223844"/>
                  <a:pt x="12657106" y="5223844"/>
                  <a:pt x="12680919" y="5219081"/>
                </a:cubicBezTo>
                <a:close/>
                <a:moveTo>
                  <a:pt x="11576161" y="5219081"/>
                </a:moveTo>
                <a:cubicBezTo>
                  <a:pt x="11666648" y="5233369"/>
                  <a:pt x="11785711" y="5266706"/>
                  <a:pt x="11880913" y="5361909"/>
                </a:cubicBezTo>
                <a:cubicBezTo>
                  <a:pt x="11876150" y="5366671"/>
                  <a:pt x="11871388" y="5376196"/>
                  <a:pt x="11857148" y="5376196"/>
                </a:cubicBezTo>
                <a:cubicBezTo>
                  <a:pt x="11833336" y="5376196"/>
                  <a:pt x="11733323" y="5299996"/>
                  <a:pt x="11652361" y="5299996"/>
                </a:cubicBezTo>
                <a:cubicBezTo>
                  <a:pt x="11638073" y="5299996"/>
                  <a:pt x="11619023" y="5309521"/>
                  <a:pt x="11609498" y="5309521"/>
                </a:cubicBezTo>
                <a:cubicBezTo>
                  <a:pt x="11595211" y="5309521"/>
                  <a:pt x="11499961" y="5290519"/>
                  <a:pt x="11447621" y="5280994"/>
                </a:cubicBezTo>
                <a:cubicBezTo>
                  <a:pt x="11461908" y="5261944"/>
                  <a:pt x="11495198" y="5228606"/>
                  <a:pt x="11509486" y="5228606"/>
                </a:cubicBezTo>
                <a:cubicBezTo>
                  <a:pt x="11519011" y="5228606"/>
                  <a:pt x="11580923" y="5295281"/>
                  <a:pt x="11671411" y="5295281"/>
                </a:cubicBezTo>
                <a:cubicBezTo>
                  <a:pt x="11628548" y="5266706"/>
                  <a:pt x="11561873" y="5271469"/>
                  <a:pt x="11523773" y="5223844"/>
                </a:cubicBezTo>
                <a:cubicBezTo>
                  <a:pt x="11533298" y="5219081"/>
                  <a:pt x="11542823" y="5214319"/>
                  <a:pt x="11552348" y="5214319"/>
                </a:cubicBezTo>
                <a:cubicBezTo>
                  <a:pt x="11566636" y="5214319"/>
                  <a:pt x="11571398" y="5219081"/>
                  <a:pt x="11576161" y="5219081"/>
                </a:cubicBezTo>
                <a:close/>
                <a:moveTo>
                  <a:pt x="5238083" y="5214319"/>
                </a:moveTo>
                <a:cubicBezTo>
                  <a:pt x="5219033" y="5238131"/>
                  <a:pt x="5242846" y="5314284"/>
                  <a:pt x="5242846" y="5347621"/>
                </a:cubicBezTo>
                <a:cubicBezTo>
                  <a:pt x="5242846" y="5352384"/>
                  <a:pt x="5204746" y="5376196"/>
                  <a:pt x="5204746" y="5380959"/>
                </a:cubicBezTo>
                <a:cubicBezTo>
                  <a:pt x="5199983" y="5376196"/>
                  <a:pt x="5199983" y="5371434"/>
                  <a:pt x="5199983" y="5357146"/>
                </a:cubicBezTo>
                <a:cubicBezTo>
                  <a:pt x="5199983" y="5342859"/>
                  <a:pt x="5195221" y="5338096"/>
                  <a:pt x="5223796" y="5342859"/>
                </a:cubicBezTo>
                <a:lnTo>
                  <a:pt x="5223796" y="5276231"/>
                </a:lnTo>
                <a:cubicBezTo>
                  <a:pt x="5219033" y="5276231"/>
                  <a:pt x="5219033" y="5271469"/>
                  <a:pt x="5204746" y="5271469"/>
                </a:cubicBezTo>
                <a:cubicBezTo>
                  <a:pt x="5195221" y="5271469"/>
                  <a:pt x="5190458" y="5285756"/>
                  <a:pt x="5190458" y="5295281"/>
                </a:cubicBezTo>
                <a:lnTo>
                  <a:pt x="5176171" y="5295281"/>
                </a:lnTo>
                <a:cubicBezTo>
                  <a:pt x="5171408" y="5280994"/>
                  <a:pt x="5166646" y="5266706"/>
                  <a:pt x="5152358" y="5266706"/>
                </a:cubicBezTo>
                <a:cubicBezTo>
                  <a:pt x="5147596" y="5266706"/>
                  <a:pt x="5133308" y="5261944"/>
                  <a:pt x="5128546" y="5295281"/>
                </a:cubicBezTo>
                <a:lnTo>
                  <a:pt x="5109496" y="5295281"/>
                </a:lnTo>
                <a:lnTo>
                  <a:pt x="5109496" y="5276231"/>
                </a:lnTo>
                <a:cubicBezTo>
                  <a:pt x="5104733" y="5276231"/>
                  <a:pt x="5104733" y="5271469"/>
                  <a:pt x="5090446" y="5271469"/>
                </a:cubicBezTo>
                <a:cubicBezTo>
                  <a:pt x="5066633" y="5271469"/>
                  <a:pt x="5076158" y="5309521"/>
                  <a:pt x="5076158" y="5309521"/>
                </a:cubicBezTo>
                <a:cubicBezTo>
                  <a:pt x="5076158" y="5319046"/>
                  <a:pt x="5071396" y="5333334"/>
                  <a:pt x="5090446" y="5342859"/>
                </a:cubicBezTo>
                <a:cubicBezTo>
                  <a:pt x="5085683" y="5357146"/>
                  <a:pt x="5076158" y="5371434"/>
                  <a:pt x="5061871" y="5380959"/>
                </a:cubicBezTo>
                <a:lnTo>
                  <a:pt x="5076158" y="5214319"/>
                </a:lnTo>
                <a:lnTo>
                  <a:pt x="5238083" y="5214319"/>
                </a:lnTo>
                <a:close/>
                <a:moveTo>
                  <a:pt x="3971401" y="5261944"/>
                </a:moveTo>
                <a:lnTo>
                  <a:pt x="3971401" y="5276231"/>
                </a:lnTo>
                <a:cubicBezTo>
                  <a:pt x="3961876" y="5266706"/>
                  <a:pt x="3938064" y="5238131"/>
                  <a:pt x="3938064" y="5228606"/>
                </a:cubicBezTo>
                <a:lnTo>
                  <a:pt x="3938064" y="5214319"/>
                </a:lnTo>
                <a:cubicBezTo>
                  <a:pt x="3947589" y="5228606"/>
                  <a:pt x="3961876" y="5247656"/>
                  <a:pt x="3971401" y="5261944"/>
                </a:cubicBezTo>
                <a:close/>
                <a:moveTo>
                  <a:pt x="3157109" y="5247656"/>
                </a:moveTo>
                <a:cubicBezTo>
                  <a:pt x="3138059" y="5242894"/>
                  <a:pt x="3114246" y="5233369"/>
                  <a:pt x="3090482" y="5228606"/>
                </a:cubicBezTo>
                <a:lnTo>
                  <a:pt x="3095244" y="5214319"/>
                </a:lnTo>
                <a:cubicBezTo>
                  <a:pt x="3114246" y="5223844"/>
                  <a:pt x="3147584" y="5214319"/>
                  <a:pt x="3157109" y="5247656"/>
                </a:cubicBezTo>
                <a:close/>
                <a:moveTo>
                  <a:pt x="2857119" y="5285756"/>
                </a:moveTo>
                <a:cubicBezTo>
                  <a:pt x="2857119" y="5299996"/>
                  <a:pt x="2842832" y="5304759"/>
                  <a:pt x="2828544" y="5319046"/>
                </a:cubicBezTo>
                <a:cubicBezTo>
                  <a:pt x="2828544" y="5290519"/>
                  <a:pt x="2833307" y="5238131"/>
                  <a:pt x="2780919" y="5214319"/>
                </a:cubicBezTo>
                <a:cubicBezTo>
                  <a:pt x="2795207" y="5223844"/>
                  <a:pt x="2857119" y="5247656"/>
                  <a:pt x="2857119" y="5285756"/>
                </a:cubicBezTo>
                <a:close/>
                <a:moveTo>
                  <a:pt x="2214277" y="5214319"/>
                </a:moveTo>
                <a:cubicBezTo>
                  <a:pt x="2242852" y="5238131"/>
                  <a:pt x="2300002" y="5257181"/>
                  <a:pt x="2300002" y="5290519"/>
                </a:cubicBezTo>
                <a:cubicBezTo>
                  <a:pt x="2304764" y="5285756"/>
                  <a:pt x="2300002" y="5280994"/>
                  <a:pt x="2314289" y="5280994"/>
                </a:cubicBezTo>
                <a:cubicBezTo>
                  <a:pt x="2323814" y="5280994"/>
                  <a:pt x="2357104" y="5309521"/>
                  <a:pt x="2380917" y="5323809"/>
                </a:cubicBezTo>
                <a:lnTo>
                  <a:pt x="2380917" y="5347621"/>
                </a:lnTo>
                <a:lnTo>
                  <a:pt x="2199989" y="5223844"/>
                </a:lnTo>
                <a:cubicBezTo>
                  <a:pt x="2199989" y="5223844"/>
                  <a:pt x="2204752" y="5219081"/>
                  <a:pt x="2204752" y="5214319"/>
                </a:cubicBezTo>
                <a:lnTo>
                  <a:pt x="2214277" y="5214319"/>
                </a:lnTo>
                <a:close/>
                <a:moveTo>
                  <a:pt x="2223802" y="5257181"/>
                </a:moveTo>
                <a:cubicBezTo>
                  <a:pt x="2228564" y="5261944"/>
                  <a:pt x="2228564" y="5276231"/>
                  <a:pt x="2233327" y="5285756"/>
                </a:cubicBezTo>
                <a:cubicBezTo>
                  <a:pt x="2238089" y="5280994"/>
                  <a:pt x="2233327" y="5276231"/>
                  <a:pt x="2242852" y="5276231"/>
                </a:cubicBezTo>
                <a:cubicBezTo>
                  <a:pt x="2257139" y="5276231"/>
                  <a:pt x="2300002" y="5314284"/>
                  <a:pt x="2328577" y="5333334"/>
                </a:cubicBezTo>
                <a:lnTo>
                  <a:pt x="2328577" y="5352384"/>
                </a:lnTo>
                <a:lnTo>
                  <a:pt x="2147602" y="5228606"/>
                </a:lnTo>
                <a:cubicBezTo>
                  <a:pt x="2152364" y="5223844"/>
                  <a:pt x="2152364" y="5219081"/>
                  <a:pt x="2157127" y="5214319"/>
                </a:cubicBezTo>
                <a:cubicBezTo>
                  <a:pt x="2176177" y="5223844"/>
                  <a:pt x="2199989" y="5238131"/>
                  <a:pt x="2223802" y="5257181"/>
                </a:cubicBezTo>
                <a:close/>
                <a:moveTo>
                  <a:pt x="2166652" y="5276231"/>
                </a:moveTo>
                <a:cubicBezTo>
                  <a:pt x="2142839" y="5261944"/>
                  <a:pt x="2114264" y="5242894"/>
                  <a:pt x="2090452" y="5219081"/>
                </a:cubicBezTo>
                <a:cubicBezTo>
                  <a:pt x="2119027" y="5219081"/>
                  <a:pt x="2138077" y="5242894"/>
                  <a:pt x="2166652" y="5261944"/>
                </a:cubicBezTo>
                <a:lnTo>
                  <a:pt x="2166652" y="5276231"/>
                </a:lnTo>
                <a:close/>
                <a:moveTo>
                  <a:pt x="10833306" y="5280994"/>
                </a:moveTo>
                <a:cubicBezTo>
                  <a:pt x="10828544" y="5280994"/>
                  <a:pt x="10828544" y="5285756"/>
                  <a:pt x="10819019" y="5285756"/>
                </a:cubicBezTo>
                <a:cubicBezTo>
                  <a:pt x="10804731" y="5285756"/>
                  <a:pt x="10799969" y="5271469"/>
                  <a:pt x="10799969" y="5261944"/>
                </a:cubicBezTo>
                <a:cubicBezTo>
                  <a:pt x="10799969" y="5247656"/>
                  <a:pt x="10823781" y="5223844"/>
                  <a:pt x="10842831" y="5209556"/>
                </a:cubicBezTo>
                <a:cubicBezTo>
                  <a:pt x="10828544" y="5233369"/>
                  <a:pt x="10819019" y="5257181"/>
                  <a:pt x="10833306" y="5280994"/>
                </a:cubicBezTo>
                <a:close/>
                <a:moveTo>
                  <a:pt x="10380917" y="5209556"/>
                </a:moveTo>
                <a:cubicBezTo>
                  <a:pt x="10452354" y="5271469"/>
                  <a:pt x="10514267" y="5280994"/>
                  <a:pt x="10585704" y="5304759"/>
                </a:cubicBezTo>
                <a:cubicBezTo>
                  <a:pt x="10542842" y="5285756"/>
                  <a:pt x="10490454" y="5299996"/>
                  <a:pt x="10447592" y="5295281"/>
                </a:cubicBezTo>
                <a:cubicBezTo>
                  <a:pt x="10390442" y="5290519"/>
                  <a:pt x="10309527" y="5266706"/>
                  <a:pt x="10257139" y="5233369"/>
                </a:cubicBezTo>
                <a:cubicBezTo>
                  <a:pt x="10285714" y="5228606"/>
                  <a:pt x="10314289" y="5228606"/>
                  <a:pt x="10342817" y="5228606"/>
                </a:cubicBezTo>
                <a:cubicBezTo>
                  <a:pt x="10342817" y="5223844"/>
                  <a:pt x="10333339" y="5214319"/>
                  <a:pt x="10323814" y="5209556"/>
                </a:cubicBezTo>
                <a:lnTo>
                  <a:pt x="10380917" y="5209556"/>
                </a:lnTo>
                <a:close/>
                <a:moveTo>
                  <a:pt x="1071420" y="5257181"/>
                </a:moveTo>
                <a:cubicBezTo>
                  <a:pt x="1076182" y="5247656"/>
                  <a:pt x="1080945" y="5238131"/>
                  <a:pt x="1080945" y="5228606"/>
                </a:cubicBezTo>
                <a:cubicBezTo>
                  <a:pt x="1104757" y="5233369"/>
                  <a:pt x="1109520" y="5266706"/>
                  <a:pt x="1119045" y="5290519"/>
                </a:cubicBezTo>
                <a:cubicBezTo>
                  <a:pt x="1128570" y="5285756"/>
                  <a:pt x="1128570" y="5276231"/>
                  <a:pt x="1133332" y="5266706"/>
                </a:cubicBezTo>
                <a:cubicBezTo>
                  <a:pt x="1161907" y="5285756"/>
                  <a:pt x="1157145" y="5323809"/>
                  <a:pt x="1176195" y="5347621"/>
                </a:cubicBezTo>
                <a:cubicBezTo>
                  <a:pt x="1180957" y="5342859"/>
                  <a:pt x="1180957" y="5338096"/>
                  <a:pt x="1180957" y="5333334"/>
                </a:cubicBezTo>
                <a:cubicBezTo>
                  <a:pt x="1195245" y="5357146"/>
                  <a:pt x="1214247" y="5395246"/>
                  <a:pt x="1214247" y="5409534"/>
                </a:cubicBezTo>
                <a:cubicBezTo>
                  <a:pt x="1214247" y="5419059"/>
                  <a:pt x="1209485" y="5433346"/>
                  <a:pt x="1209485" y="5447634"/>
                </a:cubicBezTo>
                <a:cubicBezTo>
                  <a:pt x="1209485" y="5357146"/>
                  <a:pt x="1104757" y="5266706"/>
                  <a:pt x="1057132" y="5266706"/>
                </a:cubicBezTo>
                <a:cubicBezTo>
                  <a:pt x="1061895" y="5276231"/>
                  <a:pt x="1071420" y="5285756"/>
                  <a:pt x="1071420" y="5295281"/>
                </a:cubicBezTo>
                <a:cubicBezTo>
                  <a:pt x="1076182" y="5304759"/>
                  <a:pt x="1071420" y="5314284"/>
                  <a:pt x="1071420" y="5328571"/>
                </a:cubicBezTo>
                <a:cubicBezTo>
                  <a:pt x="1071420" y="5328571"/>
                  <a:pt x="1085707" y="5352384"/>
                  <a:pt x="1099995" y="5380959"/>
                </a:cubicBezTo>
                <a:cubicBezTo>
                  <a:pt x="1104757" y="5380959"/>
                  <a:pt x="1109520" y="5371434"/>
                  <a:pt x="1109520" y="5366671"/>
                </a:cubicBezTo>
                <a:cubicBezTo>
                  <a:pt x="1114282" y="5366671"/>
                  <a:pt x="1138095" y="5395246"/>
                  <a:pt x="1133332" y="5414296"/>
                </a:cubicBezTo>
                <a:cubicBezTo>
                  <a:pt x="1133332" y="5409534"/>
                  <a:pt x="1123807" y="5400009"/>
                  <a:pt x="1114282" y="5390484"/>
                </a:cubicBezTo>
                <a:lnTo>
                  <a:pt x="1104757" y="5400009"/>
                </a:lnTo>
                <a:cubicBezTo>
                  <a:pt x="1109520" y="5409534"/>
                  <a:pt x="1109520" y="5419059"/>
                  <a:pt x="1114282" y="5428584"/>
                </a:cubicBezTo>
                <a:cubicBezTo>
                  <a:pt x="1080945" y="5385721"/>
                  <a:pt x="1099995" y="5395246"/>
                  <a:pt x="1099995" y="5385721"/>
                </a:cubicBezTo>
                <a:cubicBezTo>
                  <a:pt x="1099995" y="5371434"/>
                  <a:pt x="1080945" y="5366671"/>
                  <a:pt x="1076182" y="5357146"/>
                </a:cubicBezTo>
                <a:cubicBezTo>
                  <a:pt x="1076182" y="5357146"/>
                  <a:pt x="1071420" y="5357146"/>
                  <a:pt x="1066657" y="5361909"/>
                </a:cubicBezTo>
                <a:cubicBezTo>
                  <a:pt x="1071420" y="5366671"/>
                  <a:pt x="1076182" y="5376196"/>
                  <a:pt x="1076182" y="5385721"/>
                </a:cubicBezTo>
                <a:lnTo>
                  <a:pt x="1057132" y="5366671"/>
                </a:lnTo>
                <a:cubicBezTo>
                  <a:pt x="1057132" y="5314284"/>
                  <a:pt x="1052370" y="5261944"/>
                  <a:pt x="1047607" y="5209556"/>
                </a:cubicBezTo>
                <a:cubicBezTo>
                  <a:pt x="1057132" y="5219081"/>
                  <a:pt x="1061895" y="5238131"/>
                  <a:pt x="1071420" y="5257181"/>
                </a:cubicBezTo>
                <a:close/>
                <a:moveTo>
                  <a:pt x="12061888" y="5214319"/>
                </a:moveTo>
                <a:cubicBezTo>
                  <a:pt x="12052363" y="5219081"/>
                  <a:pt x="12038075" y="5219081"/>
                  <a:pt x="12028550" y="5223844"/>
                </a:cubicBezTo>
                <a:cubicBezTo>
                  <a:pt x="12038075" y="5233369"/>
                  <a:pt x="12047600" y="5233369"/>
                  <a:pt x="12057125" y="5238131"/>
                </a:cubicBezTo>
                <a:cubicBezTo>
                  <a:pt x="12038075" y="5233369"/>
                  <a:pt x="12009500" y="5252419"/>
                  <a:pt x="11990450" y="5276231"/>
                </a:cubicBezTo>
                <a:lnTo>
                  <a:pt x="12019025" y="5204794"/>
                </a:lnTo>
                <a:cubicBezTo>
                  <a:pt x="12033313" y="5219081"/>
                  <a:pt x="12047600" y="5209556"/>
                  <a:pt x="12061888" y="5214319"/>
                </a:cubicBezTo>
                <a:close/>
                <a:moveTo>
                  <a:pt x="10038064" y="5223844"/>
                </a:moveTo>
                <a:cubicBezTo>
                  <a:pt x="10033302" y="5223844"/>
                  <a:pt x="10033302" y="5200031"/>
                  <a:pt x="10038064" y="5200031"/>
                </a:cubicBezTo>
                <a:cubicBezTo>
                  <a:pt x="10042827" y="5204794"/>
                  <a:pt x="10038064" y="5214319"/>
                  <a:pt x="10038064" y="5223844"/>
                </a:cubicBezTo>
                <a:close/>
                <a:moveTo>
                  <a:pt x="3461909" y="5219081"/>
                </a:moveTo>
                <a:cubicBezTo>
                  <a:pt x="3466671" y="5219081"/>
                  <a:pt x="3476196" y="5209556"/>
                  <a:pt x="3485674" y="5200031"/>
                </a:cubicBezTo>
                <a:cubicBezTo>
                  <a:pt x="3480959" y="5209556"/>
                  <a:pt x="3476196" y="5219081"/>
                  <a:pt x="3461909" y="5219081"/>
                </a:cubicBezTo>
                <a:close/>
                <a:moveTo>
                  <a:pt x="2980944" y="5219081"/>
                </a:moveTo>
                <a:cubicBezTo>
                  <a:pt x="2980944" y="5219081"/>
                  <a:pt x="2980944" y="5223844"/>
                  <a:pt x="2976182" y="5228606"/>
                </a:cubicBezTo>
                <a:cubicBezTo>
                  <a:pt x="2952369" y="5209556"/>
                  <a:pt x="2914269" y="5223844"/>
                  <a:pt x="2919032" y="5200031"/>
                </a:cubicBezTo>
                <a:cubicBezTo>
                  <a:pt x="2942844" y="5204794"/>
                  <a:pt x="2961894" y="5209556"/>
                  <a:pt x="2980944" y="5219081"/>
                </a:cubicBezTo>
                <a:close/>
                <a:moveTo>
                  <a:pt x="2876169" y="5219081"/>
                </a:moveTo>
                <a:cubicBezTo>
                  <a:pt x="2847594" y="5214319"/>
                  <a:pt x="2814257" y="5209556"/>
                  <a:pt x="2780919" y="5200031"/>
                </a:cubicBezTo>
                <a:cubicBezTo>
                  <a:pt x="2819019" y="5204794"/>
                  <a:pt x="2847594" y="5209556"/>
                  <a:pt x="2876169" y="5219081"/>
                </a:cubicBezTo>
                <a:close/>
                <a:moveTo>
                  <a:pt x="11461908" y="5204794"/>
                </a:moveTo>
                <a:cubicBezTo>
                  <a:pt x="11471433" y="5204794"/>
                  <a:pt x="11466671" y="5195269"/>
                  <a:pt x="11476196" y="5195269"/>
                </a:cubicBezTo>
                <a:cubicBezTo>
                  <a:pt x="11490436" y="5195269"/>
                  <a:pt x="11504723" y="5200031"/>
                  <a:pt x="11519011" y="5209556"/>
                </a:cubicBezTo>
                <a:cubicBezTo>
                  <a:pt x="11485673" y="5228606"/>
                  <a:pt x="11442858" y="5266706"/>
                  <a:pt x="11404758" y="5295281"/>
                </a:cubicBezTo>
                <a:cubicBezTo>
                  <a:pt x="11333321" y="5347621"/>
                  <a:pt x="11295221" y="5357146"/>
                  <a:pt x="11233309" y="5357146"/>
                </a:cubicBezTo>
                <a:cubicBezTo>
                  <a:pt x="11219021" y="5357146"/>
                  <a:pt x="11199971" y="5357146"/>
                  <a:pt x="11176159" y="5352384"/>
                </a:cubicBezTo>
                <a:cubicBezTo>
                  <a:pt x="11176159" y="5347621"/>
                  <a:pt x="11171396" y="5347621"/>
                  <a:pt x="11166634" y="5342859"/>
                </a:cubicBezTo>
                <a:cubicBezTo>
                  <a:pt x="11176159" y="5338096"/>
                  <a:pt x="11185684" y="5328571"/>
                  <a:pt x="11195209" y="5328571"/>
                </a:cubicBezTo>
                <a:cubicBezTo>
                  <a:pt x="11209496" y="5328571"/>
                  <a:pt x="11238071" y="5342859"/>
                  <a:pt x="11252359" y="5342859"/>
                </a:cubicBezTo>
                <a:cubicBezTo>
                  <a:pt x="11299983" y="5342859"/>
                  <a:pt x="11328558" y="5304759"/>
                  <a:pt x="11338083" y="5252419"/>
                </a:cubicBezTo>
                <a:cubicBezTo>
                  <a:pt x="11352371" y="5233369"/>
                  <a:pt x="11361896" y="5238131"/>
                  <a:pt x="11376183" y="5233369"/>
                </a:cubicBezTo>
                <a:cubicBezTo>
                  <a:pt x="11385708" y="5200031"/>
                  <a:pt x="11404758" y="5195269"/>
                  <a:pt x="11433333" y="5195269"/>
                </a:cubicBezTo>
                <a:cubicBezTo>
                  <a:pt x="11442858" y="5195269"/>
                  <a:pt x="11447621" y="5204794"/>
                  <a:pt x="11461908" y="5204794"/>
                </a:cubicBezTo>
                <a:close/>
                <a:moveTo>
                  <a:pt x="11342846" y="5219081"/>
                </a:moveTo>
                <a:cubicBezTo>
                  <a:pt x="11342846" y="5257181"/>
                  <a:pt x="11271408" y="5295281"/>
                  <a:pt x="11247596" y="5295281"/>
                </a:cubicBezTo>
                <a:cubicBezTo>
                  <a:pt x="11238071" y="5295281"/>
                  <a:pt x="11228546" y="5280994"/>
                  <a:pt x="11219021" y="5271469"/>
                </a:cubicBezTo>
                <a:cubicBezTo>
                  <a:pt x="11214259" y="5271469"/>
                  <a:pt x="11204734" y="5276231"/>
                  <a:pt x="11195209" y="5276231"/>
                </a:cubicBezTo>
                <a:cubicBezTo>
                  <a:pt x="11190446" y="5247656"/>
                  <a:pt x="11157109" y="5233369"/>
                  <a:pt x="11142821" y="5233369"/>
                </a:cubicBezTo>
                <a:cubicBezTo>
                  <a:pt x="11133296" y="5233369"/>
                  <a:pt x="11109484" y="5252419"/>
                  <a:pt x="11090481" y="5266706"/>
                </a:cubicBezTo>
                <a:cubicBezTo>
                  <a:pt x="11090481" y="5261944"/>
                  <a:pt x="11085719" y="5257181"/>
                  <a:pt x="11085719" y="5247656"/>
                </a:cubicBezTo>
                <a:cubicBezTo>
                  <a:pt x="11085719" y="5209556"/>
                  <a:pt x="11166634" y="5200031"/>
                  <a:pt x="11176159" y="5200031"/>
                </a:cubicBezTo>
                <a:cubicBezTo>
                  <a:pt x="11185684" y="5200031"/>
                  <a:pt x="11209496" y="5209556"/>
                  <a:pt x="11223784" y="5214319"/>
                </a:cubicBezTo>
                <a:cubicBezTo>
                  <a:pt x="11233309" y="5219081"/>
                  <a:pt x="11238071" y="5233369"/>
                  <a:pt x="11247596" y="5242894"/>
                </a:cubicBezTo>
                <a:cubicBezTo>
                  <a:pt x="11276171" y="5204794"/>
                  <a:pt x="11257121" y="5195269"/>
                  <a:pt x="11299983" y="5195269"/>
                </a:cubicBezTo>
                <a:cubicBezTo>
                  <a:pt x="11314271" y="5195269"/>
                  <a:pt x="11342846" y="5200031"/>
                  <a:pt x="11342846" y="5219081"/>
                </a:cubicBezTo>
                <a:close/>
                <a:moveTo>
                  <a:pt x="3080957" y="5214319"/>
                </a:moveTo>
                <a:cubicBezTo>
                  <a:pt x="3052382" y="5223844"/>
                  <a:pt x="3033332" y="5209556"/>
                  <a:pt x="3023807" y="5209556"/>
                </a:cubicBezTo>
                <a:cubicBezTo>
                  <a:pt x="3028569" y="5204794"/>
                  <a:pt x="3028569" y="5195269"/>
                  <a:pt x="3028569" y="5195269"/>
                </a:cubicBezTo>
                <a:cubicBezTo>
                  <a:pt x="3042857" y="5200031"/>
                  <a:pt x="3061907" y="5204794"/>
                  <a:pt x="3080957" y="5214319"/>
                </a:cubicBezTo>
                <a:close/>
                <a:moveTo>
                  <a:pt x="5285708" y="5219081"/>
                </a:moveTo>
                <a:lnTo>
                  <a:pt x="5285708" y="5238131"/>
                </a:lnTo>
                <a:cubicBezTo>
                  <a:pt x="5276183" y="5233369"/>
                  <a:pt x="5261896" y="5223844"/>
                  <a:pt x="5252371" y="5214319"/>
                </a:cubicBezTo>
                <a:lnTo>
                  <a:pt x="5252371" y="5190506"/>
                </a:lnTo>
                <a:cubicBezTo>
                  <a:pt x="5261896" y="5200031"/>
                  <a:pt x="5276183" y="5209556"/>
                  <a:pt x="5285708" y="5219081"/>
                </a:cubicBezTo>
                <a:close/>
                <a:moveTo>
                  <a:pt x="671417" y="5204794"/>
                </a:moveTo>
                <a:cubicBezTo>
                  <a:pt x="652367" y="5223844"/>
                  <a:pt x="628555" y="5238131"/>
                  <a:pt x="604742" y="5252419"/>
                </a:cubicBezTo>
                <a:cubicBezTo>
                  <a:pt x="609505" y="5214319"/>
                  <a:pt x="657130" y="5195269"/>
                  <a:pt x="671417" y="5190506"/>
                </a:cubicBezTo>
                <a:lnTo>
                  <a:pt x="671417" y="5204794"/>
                </a:lnTo>
                <a:close/>
                <a:moveTo>
                  <a:pt x="12633294" y="5214319"/>
                </a:moveTo>
                <a:cubicBezTo>
                  <a:pt x="12623816" y="5209556"/>
                  <a:pt x="12609529" y="5209556"/>
                  <a:pt x="12595241" y="5204794"/>
                </a:cubicBezTo>
                <a:cubicBezTo>
                  <a:pt x="12595241" y="5200031"/>
                  <a:pt x="12600004" y="5190506"/>
                  <a:pt x="12600004" y="5185744"/>
                </a:cubicBezTo>
                <a:cubicBezTo>
                  <a:pt x="12609529" y="5190506"/>
                  <a:pt x="12623816" y="5200031"/>
                  <a:pt x="12633294" y="5214319"/>
                </a:cubicBezTo>
                <a:close/>
                <a:moveTo>
                  <a:pt x="3876151" y="5223844"/>
                </a:moveTo>
                <a:cubicBezTo>
                  <a:pt x="3885676" y="5228606"/>
                  <a:pt x="3899964" y="5233369"/>
                  <a:pt x="3899964" y="5242894"/>
                </a:cubicBezTo>
                <a:cubicBezTo>
                  <a:pt x="3899964" y="5257181"/>
                  <a:pt x="3890439" y="5261944"/>
                  <a:pt x="3880914" y="5271469"/>
                </a:cubicBezTo>
                <a:lnTo>
                  <a:pt x="3885676" y="5280994"/>
                </a:lnTo>
                <a:cubicBezTo>
                  <a:pt x="3899964" y="5276231"/>
                  <a:pt x="3909489" y="5271469"/>
                  <a:pt x="3919014" y="5271469"/>
                </a:cubicBezTo>
                <a:cubicBezTo>
                  <a:pt x="3909489" y="5285756"/>
                  <a:pt x="3895201" y="5299996"/>
                  <a:pt x="3890439" y="5319046"/>
                </a:cubicBezTo>
                <a:cubicBezTo>
                  <a:pt x="3899964" y="5314284"/>
                  <a:pt x="3909489" y="5314284"/>
                  <a:pt x="3919014" y="5304759"/>
                </a:cubicBezTo>
                <a:cubicBezTo>
                  <a:pt x="3928539" y="5328571"/>
                  <a:pt x="3942826" y="5314284"/>
                  <a:pt x="3966639" y="5314284"/>
                </a:cubicBezTo>
                <a:cubicBezTo>
                  <a:pt x="3876151" y="5380959"/>
                  <a:pt x="3852386" y="5476209"/>
                  <a:pt x="3833336" y="5561934"/>
                </a:cubicBezTo>
                <a:cubicBezTo>
                  <a:pt x="3819049" y="5552409"/>
                  <a:pt x="3795236" y="5542884"/>
                  <a:pt x="3785711" y="5528596"/>
                </a:cubicBezTo>
                <a:cubicBezTo>
                  <a:pt x="3776186" y="5519071"/>
                  <a:pt x="3780949" y="5500021"/>
                  <a:pt x="3771424" y="5495259"/>
                </a:cubicBezTo>
                <a:cubicBezTo>
                  <a:pt x="3738086" y="5452396"/>
                  <a:pt x="3676174" y="5457159"/>
                  <a:pt x="3661886" y="5404771"/>
                </a:cubicBezTo>
                <a:cubicBezTo>
                  <a:pt x="3671411" y="5423821"/>
                  <a:pt x="3704749" y="5414296"/>
                  <a:pt x="3723799" y="5423821"/>
                </a:cubicBezTo>
                <a:cubicBezTo>
                  <a:pt x="3752374" y="5438109"/>
                  <a:pt x="3785711" y="5461921"/>
                  <a:pt x="3809524" y="5480971"/>
                </a:cubicBezTo>
                <a:cubicBezTo>
                  <a:pt x="3819049" y="5500021"/>
                  <a:pt x="3823811" y="5523834"/>
                  <a:pt x="3828574" y="5542884"/>
                </a:cubicBezTo>
                <a:cubicBezTo>
                  <a:pt x="3833336" y="5533359"/>
                  <a:pt x="3833336" y="5528596"/>
                  <a:pt x="3833336" y="5514309"/>
                </a:cubicBezTo>
                <a:cubicBezTo>
                  <a:pt x="3833336" y="5504784"/>
                  <a:pt x="3799999" y="5409534"/>
                  <a:pt x="3799999" y="5395246"/>
                </a:cubicBezTo>
                <a:cubicBezTo>
                  <a:pt x="3799999" y="5314284"/>
                  <a:pt x="3833336" y="5299996"/>
                  <a:pt x="3857149" y="5209556"/>
                </a:cubicBezTo>
                <a:cubicBezTo>
                  <a:pt x="3857149" y="5200031"/>
                  <a:pt x="3871389" y="5185744"/>
                  <a:pt x="3876151" y="5180981"/>
                </a:cubicBezTo>
                <a:lnTo>
                  <a:pt x="3876151" y="5223844"/>
                </a:lnTo>
                <a:close/>
                <a:moveTo>
                  <a:pt x="2904744" y="5195269"/>
                </a:moveTo>
                <a:lnTo>
                  <a:pt x="2904744" y="5209556"/>
                </a:lnTo>
                <a:cubicBezTo>
                  <a:pt x="2885694" y="5204794"/>
                  <a:pt x="2861882" y="5200031"/>
                  <a:pt x="2833307" y="5195269"/>
                </a:cubicBezTo>
                <a:lnTo>
                  <a:pt x="2833307" y="5180981"/>
                </a:lnTo>
                <a:cubicBezTo>
                  <a:pt x="2866644" y="5185744"/>
                  <a:pt x="2885694" y="5190506"/>
                  <a:pt x="2904744" y="5195269"/>
                </a:cubicBezTo>
                <a:close/>
                <a:moveTo>
                  <a:pt x="9857136" y="5176219"/>
                </a:moveTo>
                <a:cubicBezTo>
                  <a:pt x="9904761" y="5190506"/>
                  <a:pt x="9947624" y="5233369"/>
                  <a:pt x="9961864" y="5280994"/>
                </a:cubicBezTo>
                <a:lnTo>
                  <a:pt x="9947624" y="5280994"/>
                </a:lnTo>
                <a:cubicBezTo>
                  <a:pt x="9928574" y="5276231"/>
                  <a:pt x="9885711" y="5257181"/>
                  <a:pt x="9876186" y="5223844"/>
                </a:cubicBezTo>
                <a:cubicBezTo>
                  <a:pt x="9885711" y="5233369"/>
                  <a:pt x="9904761" y="5247656"/>
                  <a:pt x="9933336" y="5247656"/>
                </a:cubicBezTo>
                <a:cubicBezTo>
                  <a:pt x="9923811" y="5238131"/>
                  <a:pt x="9904761" y="5233369"/>
                  <a:pt x="9895236" y="5223844"/>
                </a:cubicBezTo>
                <a:cubicBezTo>
                  <a:pt x="9876186" y="5214319"/>
                  <a:pt x="9861899" y="5195269"/>
                  <a:pt x="9847611" y="5176219"/>
                </a:cubicBezTo>
                <a:lnTo>
                  <a:pt x="9857136" y="5176219"/>
                </a:lnTo>
                <a:close/>
                <a:moveTo>
                  <a:pt x="2957132" y="5176219"/>
                </a:moveTo>
                <a:cubicBezTo>
                  <a:pt x="2976182" y="5180981"/>
                  <a:pt x="2995232" y="5185744"/>
                  <a:pt x="3014282" y="5195269"/>
                </a:cubicBezTo>
                <a:lnTo>
                  <a:pt x="3014282" y="5209556"/>
                </a:lnTo>
                <a:cubicBezTo>
                  <a:pt x="2980944" y="5190506"/>
                  <a:pt x="2933319" y="5200031"/>
                  <a:pt x="2942844" y="5176219"/>
                </a:cubicBezTo>
                <a:lnTo>
                  <a:pt x="2957132" y="5176219"/>
                </a:lnTo>
                <a:close/>
                <a:moveTo>
                  <a:pt x="1247585" y="5347621"/>
                </a:moveTo>
                <a:lnTo>
                  <a:pt x="1247585" y="5428584"/>
                </a:lnTo>
                <a:cubicBezTo>
                  <a:pt x="1223772" y="5400009"/>
                  <a:pt x="1233297" y="5366671"/>
                  <a:pt x="1228535" y="5333334"/>
                </a:cubicBezTo>
                <a:cubicBezTo>
                  <a:pt x="1219010" y="5280994"/>
                  <a:pt x="1176195" y="5228606"/>
                  <a:pt x="1119045" y="5176219"/>
                </a:cubicBezTo>
                <a:cubicBezTo>
                  <a:pt x="1166670" y="5209556"/>
                  <a:pt x="1247585" y="5285756"/>
                  <a:pt x="1247585" y="5347621"/>
                </a:cubicBezTo>
                <a:close/>
                <a:moveTo>
                  <a:pt x="12085700" y="5195269"/>
                </a:moveTo>
                <a:cubicBezTo>
                  <a:pt x="12090463" y="5185744"/>
                  <a:pt x="12099988" y="5176219"/>
                  <a:pt x="12109513" y="5171456"/>
                </a:cubicBezTo>
                <a:cubicBezTo>
                  <a:pt x="12114275" y="5176219"/>
                  <a:pt x="12099988" y="5185744"/>
                  <a:pt x="12085700" y="5195269"/>
                </a:cubicBezTo>
                <a:close/>
                <a:moveTo>
                  <a:pt x="2823782" y="5180981"/>
                </a:moveTo>
                <a:cubicBezTo>
                  <a:pt x="2785682" y="5185744"/>
                  <a:pt x="2771394" y="5185744"/>
                  <a:pt x="2761869" y="5185744"/>
                </a:cubicBezTo>
                <a:cubicBezTo>
                  <a:pt x="2761869" y="5180981"/>
                  <a:pt x="2766632" y="5176219"/>
                  <a:pt x="2766632" y="5171456"/>
                </a:cubicBezTo>
                <a:cubicBezTo>
                  <a:pt x="2795207" y="5176219"/>
                  <a:pt x="2809494" y="5176219"/>
                  <a:pt x="2823782" y="5180981"/>
                </a:cubicBezTo>
                <a:close/>
                <a:moveTo>
                  <a:pt x="2752344" y="5185744"/>
                </a:moveTo>
                <a:lnTo>
                  <a:pt x="2714292" y="5185744"/>
                </a:lnTo>
                <a:cubicBezTo>
                  <a:pt x="2704767" y="5180981"/>
                  <a:pt x="2695242" y="5180981"/>
                  <a:pt x="2685717" y="5176219"/>
                </a:cubicBezTo>
                <a:cubicBezTo>
                  <a:pt x="2690479" y="5176219"/>
                  <a:pt x="2700004" y="5176219"/>
                  <a:pt x="2752344" y="5171456"/>
                </a:cubicBezTo>
                <a:lnTo>
                  <a:pt x="2752344" y="5185744"/>
                </a:lnTo>
                <a:close/>
                <a:moveTo>
                  <a:pt x="2790444" y="5271469"/>
                </a:moveTo>
                <a:cubicBezTo>
                  <a:pt x="2790444" y="5276231"/>
                  <a:pt x="2785682" y="5280994"/>
                  <a:pt x="2785682" y="5285756"/>
                </a:cubicBezTo>
                <a:cubicBezTo>
                  <a:pt x="2709529" y="5214319"/>
                  <a:pt x="2633329" y="5247656"/>
                  <a:pt x="2557129" y="5200031"/>
                </a:cubicBezTo>
                <a:lnTo>
                  <a:pt x="2547604" y="5209556"/>
                </a:lnTo>
                <a:cubicBezTo>
                  <a:pt x="2557129" y="5219081"/>
                  <a:pt x="2571417" y="5223844"/>
                  <a:pt x="2580942" y="5228606"/>
                </a:cubicBezTo>
                <a:cubicBezTo>
                  <a:pt x="2585704" y="5228606"/>
                  <a:pt x="2585704" y="5242894"/>
                  <a:pt x="2590467" y="5252419"/>
                </a:cubicBezTo>
                <a:cubicBezTo>
                  <a:pt x="2595229" y="5247656"/>
                  <a:pt x="2595229" y="5238131"/>
                  <a:pt x="2599992" y="5233369"/>
                </a:cubicBezTo>
                <a:cubicBezTo>
                  <a:pt x="2614279" y="5238131"/>
                  <a:pt x="2628567" y="5242894"/>
                  <a:pt x="2638092" y="5257181"/>
                </a:cubicBezTo>
                <a:cubicBezTo>
                  <a:pt x="2638092" y="5257181"/>
                  <a:pt x="2642854" y="5252419"/>
                  <a:pt x="2642854" y="5247656"/>
                </a:cubicBezTo>
                <a:cubicBezTo>
                  <a:pt x="2647617" y="5252419"/>
                  <a:pt x="2666667" y="5247656"/>
                  <a:pt x="2685717" y="5271469"/>
                </a:cubicBezTo>
                <a:cubicBezTo>
                  <a:pt x="2685717" y="5271469"/>
                  <a:pt x="2690479" y="5266706"/>
                  <a:pt x="2690479" y="5261944"/>
                </a:cubicBezTo>
                <a:lnTo>
                  <a:pt x="2700004" y="5261944"/>
                </a:lnTo>
                <a:cubicBezTo>
                  <a:pt x="2719054" y="5271469"/>
                  <a:pt x="2738057" y="5285756"/>
                  <a:pt x="2742819" y="5299996"/>
                </a:cubicBezTo>
                <a:cubicBezTo>
                  <a:pt x="2742819" y="5299996"/>
                  <a:pt x="2747582" y="5295281"/>
                  <a:pt x="2747582" y="5290519"/>
                </a:cubicBezTo>
                <a:cubicBezTo>
                  <a:pt x="2752344" y="5290519"/>
                  <a:pt x="2761869" y="5299996"/>
                  <a:pt x="2761869" y="5304759"/>
                </a:cubicBezTo>
                <a:cubicBezTo>
                  <a:pt x="2761869" y="5304759"/>
                  <a:pt x="2761869" y="5309521"/>
                  <a:pt x="2752344" y="5309521"/>
                </a:cubicBezTo>
                <a:cubicBezTo>
                  <a:pt x="2738057" y="5309521"/>
                  <a:pt x="2719054" y="5285756"/>
                  <a:pt x="2700004" y="5280994"/>
                </a:cubicBezTo>
                <a:cubicBezTo>
                  <a:pt x="2652379" y="5266706"/>
                  <a:pt x="2604754" y="5257181"/>
                  <a:pt x="2557129" y="5242894"/>
                </a:cubicBezTo>
                <a:cubicBezTo>
                  <a:pt x="2547604" y="5242894"/>
                  <a:pt x="2542842" y="5238131"/>
                  <a:pt x="2542842" y="5223844"/>
                </a:cubicBezTo>
                <a:cubicBezTo>
                  <a:pt x="2542842" y="5214319"/>
                  <a:pt x="2547604" y="5190506"/>
                  <a:pt x="2547604" y="5171456"/>
                </a:cubicBezTo>
                <a:cubicBezTo>
                  <a:pt x="2619042" y="5223844"/>
                  <a:pt x="2723769" y="5195269"/>
                  <a:pt x="2790444" y="5271469"/>
                </a:cubicBezTo>
                <a:close/>
                <a:moveTo>
                  <a:pt x="12385691" y="5228606"/>
                </a:moveTo>
                <a:lnTo>
                  <a:pt x="12261866" y="5228606"/>
                </a:lnTo>
                <a:cubicBezTo>
                  <a:pt x="12190475" y="5247656"/>
                  <a:pt x="12047600" y="5290519"/>
                  <a:pt x="12033313" y="5290519"/>
                </a:cubicBezTo>
                <a:lnTo>
                  <a:pt x="11990450" y="5290519"/>
                </a:lnTo>
                <a:cubicBezTo>
                  <a:pt x="12019025" y="5257181"/>
                  <a:pt x="12057125" y="5247656"/>
                  <a:pt x="12090463" y="5242894"/>
                </a:cubicBezTo>
                <a:lnTo>
                  <a:pt x="12095225" y="5233369"/>
                </a:lnTo>
                <a:cubicBezTo>
                  <a:pt x="12085700" y="5233369"/>
                  <a:pt x="12071413" y="5233369"/>
                  <a:pt x="12061888" y="5228606"/>
                </a:cubicBezTo>
                <a:cubicBezTo>
                  <a:pt x="12076175" y="5214319"/>
                  <a:pt x="12090463" y="5204794"/>
                  <a:pt x="12104750" y="5195269"/>
                </a:cubicBezTo>
                <a:cubicBezTo>
                  <a:pt x="12104750" y="5233369"/>
                  <a:pt x="12157138" y="5228606"/>
                  <a:pt x="12166663" y="5228606"/>
                </a:cubicBezTo>
                <a:cubicBezTo>
                  <a:pt x="12180950" y="5228606"/>
                  <a:pt x="12200000" y="5223844"/>
                  <a:pt x="12214288" y="5214319"/>
                </a:cubicBezTo>
                <a:cubicBezTo>
                  <a:pt x="12219050" y="5214319"/>
                  <a:pt x="12223813" y="5200031"/>
                  <a:pt x="12238100" y="5195269"/>
                </a:cubicBezTo>
                <a:cubicBezTo>
                  <a:pt x="12242863" y="5190506"/>
                  <a:pt x="12257104" y="5195269"/>
                  <a:pt x="12266629" y="5185744"/>
                </a:cubicBezTo>
                <a:cubicBezTo>
                  <a:pt x="12276154" y="5180981"/>
                  <a:pt x="12285679" y="5166694"/>
                  <a:pt x="12295204" y="5166694"/>
                </a:cubicBezTo>
                <a:cubicBezTo>
                  <a:pt x="12314254" y="5166694"/>
                  <a:pt x="12380929" y="5204794"/>
                  <a:pt x="12385691" y="5228606"/>
                </a:cubicBezTo>
                <a:close/>
                <a:moveTo>
                  <a:pt x="3928539" y="5200031"/>
                </a:moveTo>
                <a:cubicBezTo>
                  <a:pt x="3928539" y="5195269"/>
                  <a:pt x="3923776" y="5185744"/>
                  <a:pt x="3919014" y="5166694"/>
                </a:cubicBezTo>
                <a:cubicBezTo>
                  <a:pt x="3919014" y="5176219"/>
                  <a:pt x="3928539" y="5190506"/>
                  <a:pt x="3928539" y="5200031"/>
                </a:cubicBezTo>
                <a:close/>
                <a:moveTo>
                  <a:pt x="11014281" y="5171456"/>
                </a:moveTo>
                <a:cubicBezTo>
                  <a:pt x="11019044" y="5166694"/>
                  <a:pt x="11019044" y="5161931"/>
                  <a:pt x="11028569" y="5161931"/>
                </a:cubicBezTo>
                <a:cubicBezTo>
                  <a:pt x="11042856" y="5161931"/>
                  <a:pt x="11038094" y="5166694"/>
                  <a:pt x="11052381" y="5166694"/>
                </a:cubicBezTo>
                <a:cubicBezTo>
                  <a:pt x="11061906" y="5166694"/>
                  <a:pt x="11061906" y="5176219"/>
                  <a:pt x="11071431" y="5180981"/>
                </a:cubicBezTo>
                <a:cubicBezTo>
                  <a:pt x="11052381" y="5176219"/>
                  <a:pt x="11028569" y="5171456"/>
                  <a:pt x="11004756" y="5176219"/>
                </a:cubicBezTo>
                <a:cubicBezTo>
                  <a:pt x="11004756" y="5171456"/>
                  <a:pt x="10999994" y="5166694"/>
                  <a:pt x="11004756" y="5161931"/>
                </a:cubicBezTo>
                <a:lnTo>
                  <a:pt x="11014281" y="5171456"/>
                </a:lnTo>
                <a:close/>
                <a:moveTo>
                  <a:pt x="2928557" y="5171456"/>
                </a:moveTo>
                <a:lnTo>
                  <a:pt x="2928557" y="5185744"/>
                </a:lnTo>
                <a:cubicBezTo>
                  <a:pt x="2909507" y="5180981"/>
                  <a:pt x="2885694" y="5176219"/>
                  <a:pt x="2866644" y="5171456"/>
                </a:cubicBezTo>
                <a:lnTo>
                  <a:pt x="2871407" y="5157169"/>
                </a:lnTo>
                <a:lnTo>
                  <a:pt x="2928557" y="5171456"/>
                </a:lnTo>
                <a:close/>
                <a:moveTo>
                  <a:pt x="2647617" y="5161931"/>
                </a:moveTo>
                <a:cubicBezTo>
                  <a:pt x="2652379" y="5157169"/>
                  <a:pt x="2661904" y="5157169"/>
                  <a:pt x="2661904" y="5161931"/>
                </a:cubicBezTo>
                <a:cubicBezTo>
                  <a:pt x="2661904" y="5166694"/>
                  <a:pt x="2652379" y="5161931"/>
                  <a:pt x="2647617" y="5161931"/>
                </a:cubicBezTo>
                <a:close/>
                <a:moveTo>
                  <a:pt x="11685698" y="5161931"/>
                </a:moveTo>
                <a:cubicBezTo>
                  <a:pt x="11680936" y="5180981"/>
                  <a:pt x="11661886" y="5195269"/>
                  <a:pt x="11652361" y="5214319"/>
                </a:cubicBezTo>
                <a:lnTo>
                  <a:pt x="11680936" y="5214319"/>
                </a:lnTo>
                <a:cubicBezTo>
                  <a:pt x="11723798" y="5204794"/>
                  <a:pt x="11766661" y="5190506"/>
                  <a:pt x="11804761" y="5171456"/>
                </a:cubicBezTo>
                <a:cubicBezTo>
                  <a:pt x="11804761" y="5176219"/>
                  <a:pt x="11799998" y="5185744"/>
                  <a:pt x="11799998" y="5200031"/>
                </a:cubicBezTo>
                <a:cubicBezTo>
                  <a:pt x="11823811" y="5185744"/>
                  <a:pt x="11852386" y="5176219"/>
                  <a:pt x="11876150" y="5166694"/>
                </a:cubicBezTo>
                <a:cubicBezTo>
                  <a:pt x="11876150" y="5200031"/>
                  <a:pt x="11885675" y="5252419"/>
                  <a:pt x="11885675" y="5261944"/>
                </a:cubicBezTo>
                <a:cubicBezTo>
                  <a:pt x="11885675" y="5276231"/>
                  <a:pt x="11880913" y="5290519"/>
                  <a:pt x="11880913" y="5304759"/>
                </a:cubicBezTo>
                <a:cubicBezTo>
                  <a:pt x="11871388" y="5309521"/>
                  <a:pt x="11857148" y="5304759"/>
                  <a:pt x="11847623" y="5309521"/>
                </a:cubicBezTo>
                <a:cubicBezTo>
                  <a:pt x="11861911" y="5319046"/>
                  <a:pt x="11880913" y="5333334"/>
                  <a:pt x="11895200" y="5342859"/>
                </a:cubicBezTo>
                <a:lnTo>
                  <a:pt x="11895200" y="5357146"/>
                </a:lnTo>
                <a:cubicBezTo>
                  <a:pt x="11790473" y="5252419"/>
                  <a:pt x="11661886" y="5219081"/>
                  <a:pt x="11561873" y="5209556"/>
                </a:cubicBezTo>
                <a:cubicBezTo>
                  <a:pt x="11595211" y="5180981"/>
                  <a:pt x="11642836" y="5166694"/>
                  <a:pt x="11685698" y="5152406"/>
                </a:cubicBezTo>
                <a:lnTo>
                  <a:pt x="11685698" y="5161931"/>
                </a:lnTo>
                <a:close/>
                <a:moveTo>
                  <a:pt x="10957131" y="5166694"/>
                </a:moveTo>
                <a:cubicBezTo>
                  <a:pt x="10971419" y="5180981"/>
                  <a:pt x="10966656" y="5200031"/>
                  <a:pt x="10976181" y="5214319"/>
                </a:cubicBezTo>
                <a:cubicBezTo>
                  <a:pt x="10985706" y="5209556"/>
                  <a:pt x="10999994" y="5195269"/>
                  <a:pt x="11004756" y="5185744"/>
                </a:cubicBezTo>
                <a:lnTo>
                  <a:pt x="11028569" y="5185744"/>
                </a:lnTo>
                <a:cubicBezTo>
                  <a:pt x="11066669" y="5185744"/>
                  <a:pt x="11066669" y="5180981"/>
                  <a:pt x="11085719" y="5228606"/>
                </a:cubicBezTo>
                <a:cubicBezTo>
                  <a:pt x="11085719" y="5228606"/>
                  <a:pt x="11080956" y="5233369"/>
                  <a:pt x="11080956" y="5238131"/>
                </a:cubicBezTo>
                <a:cubicBezTo>
                  <a:pt x="11066669" y="5228606"/>
                  <a:pt x="11047619" y="5228606"/>
                  <a:pt x="11033331" y="5228606"/>
                </a:cubicBezTo>
                <a:cubicBezTo>
                  <a:pt x="10995231" y="5228606"/>
                  <a:pt x="10914269" y="5242894"/>
                  <a:pt x="10904744" y="5285756"/>
                </a:cubicBezTo>
                <a:cubicBezTo>
                  <a:pt x="10880931" y="5276231"/>
                  <a:pt x="10852356" y="5266706"/>
                  <a:pt x="10842831" y="5276231"/>
                </a:cubicBezTo>
                <a:cubicBezTo>
                  <a:pt x="10842831" y="5271469"/>
                  <a:pt x="10838069" y="5266706"/>
                  <a:pt x="10838069" y="5257181"/>
                </a:cubicBezTo>
                <a:cubicBezTo>
                  <a:pt x="10838069" y="5242894"/>
                  <a:pt x="10871406" y="5180981"/>
                  <a:pt x="10871406" y="5166694"/>
                </a:cubicBezTo>
                <a:cubicBezTo>
                  <a:pt x="10871406" y="5157169"/>
                  <a:pt x="10890456" y="5152406"/>
                  <a:pt x="10904744" y="5152406"/>
                </a:cubicBezTo>
                <a:cubicBezTo>
                  <a:pt x="10914269" y="5152406"/>
                  <a:pt x="10942844" y="5161931"/>
                  <a:pt x="10957131" y="5166694"/>
                </a:cubicBezTo>
                <a:close/>
                <a:moveTo>
                  <a:pt x="1576197" y="5204794"/>
                </a:moveTo>
                <a:cubicBezTo>
                  <a:pt x="1552385" y="5204794"/>
                  <a:pt x="1499997" y="5171456"/>
                  <a:pt x="1495235" y="5152406"/>
                </a:cubicBezTo>
                <a:cubicBezTo>
                  <a:pt x="1519047" y="5171456"/>
                  <a:pt x="1547622" y="5185744"/>
                  <a:pt x="1576197" y="5204794"/>
                </a:cubicBezTo>
                <a:close/>
                <a:moveTo>
                  <a:pt x="2799969" y="5157169"/>
                </a:moveTo>
                <a:cubicBezTo>
                  <a:pt x="2861882" y="5142881"/>
                  <a:pt x="2838069" y="5152406"/>
                  <a:pt x="2857119" y="5157169"/>
                </a:cubicBezTo>
                <a:cubicBezTo>
                  <a:pt x="2828544" y="5166694"/>
                  <a:pt x="2809494" y="5157169"/>
                  <a:pt x="2799969" y="5157169"/>
                </a:cubicBezTo>
                <a:close/>
                <a:moveTo>
                  <a:pt x="1428560" y="5147644"/>
                </a:moveTo>
                <a:cubicBezTo>
                  <a:pt x="1452372" y="5161931"/>
                  <a:pt x="1476185" y="5171456"/>
                  <a:pt x="1495235" y="5176219"/>
                </a:cubicBezTo>
                <a:cubicBezTo>
                  <a:pt x="1499997" y="5190506"/>
                  <a:pt x="1509522" y="5204794"/>
                  <a:pt x="1523810" y="5214319"/>
                </a:cubicBezTo>
                <a:cubicBezTo>
                  <a:pt x="1509522" y="5209556"/>
                  <a:pt x="1495235" y="5185744"/>
                  <a:pt x="1480947" y="5185744"/>
                </a:cubicBezTo>
                <a:cubicBezTo>
                  <a:pt x="1466660" y="5180981"/>
                  <a:pt x="1452372" y="5185744"/>
                  <a:pt x="1447610" y="5176219"/>
                </a:cubicBezTo>
                <a:cubicBezTo>
                  <a:pt x="1438085" y="5171456"/>
                  <a:pt x="1423797" y="5161931"/>
                  <a:pt x="1409510" y="5147644"/>
                </a:cubicBezTo>
                <a:lnTo>
                  <a:pt x="1428560" y="5147644"/>
                </a:lnTo>
                <a:close/>
                <a:moveTo>
                  <a:pt x="12647581" y="5190506"/>
                </a:moveTo>
                <a:cubicBezTo>
                  <a:pt x="12647581" y="5190506"/>
                  <a:pt x="12642819" y="5195269"/>
                  <a:pt x="12642819" y="5200031"/>
                </a:cubicBezTo>
                <a:cubicBezTo>
                  <a:pt x="12633294" y="5195269"/>
                  <a:pt x="12619054" y="5185744"/>
                  <a:pt x="12604766" y="5171456"/>
                </a:cubicBezTo>
                <a:lnTo>
                  <a:pt x="12604766" y="5142881"/>
                </a:lnTo>
                <a:cubicBezTo>
                  <a:pt x="12614291" y="5152406"/>
                  <a:pt x="12628531" y="5171456"/>
                  <a:pt x="12647581" y="5190506"/>
                </a:cubicBezTo>
                <a:close/>
                <a:moveTo>
                  <a:pt x="11342846" y="5204794"/>
                </a:moveTo>
                <a:cubicBezTo>
                  <a:pt x="11338083" y="5200031"/>
                  <a:pt x="11338083" y="5195269"/>
                  <a:pt x="11333321" y="5190506"/>
                </a:cubicBezTo>
                <a:cubicBezTo>
                  <a:pt x="11342846" y="5185744"/>
                  <a:pt x="11352371" y="5171456"/>
                  <a:pt x="11371421" y="5161931"/>
                </a:cubicBezTo>
                <a:cubicBezTo>
                  <a:pt x="11380946" y="5152406"/>
                  <a:pt x="11404758" y="5152406"/>
                  <a:pt x="11423808" y="5142881"/>
                </a:cubicBezTo>
                <a:cubicBezTo>
                  <a:pt x="11399996" y="5171456"/>
                  <a:pt x="11366658" y="5190506"/>
                  <a:pt x="11342846" y="5204794"/>
                </a:cubicBezTo>
                <a:close/>
                <a:moveTo>
                  <a:pt x="11214259" y="5152406"/>
                </a:moveTo>
                <a:cubicBezTo>
                  <a:pt x="11223784" y="5152406"/>
                  <a:pt x="11233309" y="5142881"/>
                  <a:pt x="11247596" y="5142881"/>
                </a:cubicBezTo>
                <a:cubicBezTo>
                  <a:pt x="11257121" y="5142881"/>
                  <a:pt x="11285696" y="5157169"/>
                  <a:pt x="11285696" y="5171456"/>
                </a:cubicBezTo>
                <a:cubicBezTo>
                  <a:pt x="11285696" y="5185744"/>
                  <a:pt x="11257121" y="5209556"/>
                  <a:pt x="11252359" y="5228606"/>
                </a:cubicBezTo>
                <a:cubicBezTo>
                  <a:pt x="11228546" y="5214319"/>
                  <a:pt x="11195209" y="5190506"/>
                  <a:pt x="11176159" y="5190506"/>
                </a:cubicBezTo>
                <a:cubicBezTo>
                  <a:pt x="11171396" y="5190506"/>
                  <a:pt x="11100006" y="5209556"/>
                  <a:pt x="11095244" y="5214319"/>
                </a:cubicBezTo>
                <a:cubicBezTo>
                  <a:pt x="11090481" y="5209556"/>
                  <a:pt x="11090481" y="5204794"/>
                  <a:pt x="11085719" y="5200031"/>
                </a:cubicBezTo>
                <a:cubicBezTo>
                  <a:pt x="11095244" y="5195269"/>
                  <a:pt x="11104721" y="5176219"/>
                  <a:pt x="11119009" y="5166694"/>
                </a:cubicBezTo>
                <a:cubicBezTo>
                  <a:pt x="11138059" y="5152406"/>
                  <a:pt x="11176159" y="5142881"/>
                  <a:pt x="11185684" y="5142881"/>
                </a:cubicBezTo>
                <a:cubicBezTo>
                  <a:pt x="11199971" y="5142881"/>
                  <a:pt x="11199971" y="5152406"/>
                  <a:pt x="11214259" y="5152406"/>
                </a:cubicBezTo>
                <a:close/>
                <a:moveTo>
                  <a:pt x="2785682" y="5142881"/>
                </a:moveTo>
                <a:lnTo>
                  <a:pt x="2785682" y="5157169"/>
                </a:lnTo>
                <a:lnTo>
                  <a:pt x="2733294" y="5157169"/>
                </a:lnTo>
                <a:lnTo>
                  <a:pt x="2738057" y="5142881"/>
                </a:lnTo>
                <a:lnTo>
                  <a:pt x="2785682" y="5142881"/>
                </a:lnTo>
                <a:close/>
                <a:moveTo>
                  <a:pt x="2723769" y="5142881"/>
                </a:moveTo>
                <a:lnTo>
                  <a:pt x="2723769" y="5157169"/>
                </a:lnTo>
                <a:cubicBezTo>
                  <a:pt x="2709529" y="5157169"/>
                  <a:pt x="2695242" y="5157169"/>
                  <a:pt x="2671429" y="5161931"/>
                </a:cubicBezTo>
                <a:cubicBezTo>
                  <a:pt x="2676192" y="5152406"/>
                  <a:pt x="2685717" y="5147644"/>
                  <a:pt x="2695242" y="5142881"/>
                </a:cubicBezTo>
                <a:lnTo>
                  <a:pt x="2723769" y="5142881"/>
                </a:lnTo>
                <a:close/>
                <a:moveTo>
                  <a:pt x="2195227" y="5200031"/>
                </a:moveTo>
                <a:lnTo>
                  <a:pt x="2195227" y="5219081"/>
                </a:lnTo>
                <a:cubicBezTo>
                  <a:pt x="2166652" y="5200031"/>
                  <a:pt x="2104739" y="5161931"/>
                  <a:pt x="2104739" y="5152406"/>
                </a:cubicBezTo>
                <a:cubicBezTo>
                  <a:pt x="2104739" y="5138119"/>
                  <a:pt x="2104739" y="5147644"/>
                  <a:pt x="2109502" y="5142881"/>
                </a:cubicBezTo>
                <a:cubicBezTo>
                  <a:pt x="2138077" y="5157169"/>
                  <a:pt x="2166652" y="5176219"/>
                  <a:pt x="2195227" y="5200031"/>
                </a:cubicBezTo>
                <a:close/>
                <a:moveTo>
                  <a:pt x="2080927" y="5200031"/>
                </a:moveTo>
                <a:lnTo>
                  <a:pt x="2080927" y="5214319"/>
                </a:lnTo>
                <a:cubicBezTo>
                  <a:pt x="2047589" y="5195269"/>
                  <a:pt x="2019014" y="5166694"/>
                  <a:pt x="1990439" y="5142881"/>
                </a:cubicBezTo>
                <a:cubicBezTo>
                  <a:pt x="2019014" y="5157169"/>
                  <a:pt x="2052352" y="5180981"/>
                  <a:pt x="2080927" y="5200031"/>
                </a:cubicBezTo>
                <a:close/>
                <a:moveTo>
                  <a:pt x="1585674" y="5142881"/>
                </a:moveTo>
                <a:cubicBezTo>
                  <a:pt x="1604724" y="5152406"/>
                  <a:pt x="1619012" y="5171456"/>
                  <a:pt x="1628537" y="5190506"/>
                </a:cubicBezTo>
                <a:cubicBezTo>
                  <a:pt x="1609487" y="5171456"/>
                  <a:pt x="1590437" y="5157169"/>
                  <a:pt x="1576197" y="5142881"/>
                </a:cubicBezTo>
                <a:lnTo>
                  <a:pt x="1585674" y="5142881"/>
                </a:lnTo>
                <a:close/>
                <a:moveTo>
                  <a:pt x="12514279" y="5185744"/>
                </a:moveTo>
                <a:cubicBezTo>
                  <a:pt x="12495229" y="5171456"/>
                  <a:pt x="12476179" y="5157169"/>
                  <a:pt x="12461891" y="5138119"/>
                </a:cubicBezTo>
                <a:cubicBezTo>
                  <a:pt x="12466654" y="5142881"/>
                  <a:pt x="12504754" y="5171456"/>
                  <a:pt x="12514279" y="5185744"/>
                </a:cubicBezTo>
                <a:close/>
                <a:moveTo>
                  <a:pt x="12352354" y="5176219"/>
                </a:moveTo>
                <a:cubicBezTo>
                  <a:pt x="12338066" y="5171456"/>
                  <a:pt x="12319016" y="5161931"/>
                  <a:pt x="12299966" y="5157169"/>
                </a:cubicBezTo>
                <a:lnTo>
                  <a:pt x="12304729" y="5138119"/>
                </a:lnTo>
                <a:cubicBezTo>
                  <a:pt x="12319016" y="5147644"/>
                  <a:pt x="12338066" y="5161931"/>
                  <a:pt x="12352354" y="5176219"/>
                </a:cubicBezTo>
                <a:close/>
                <a:moveTo>
                  <a:pt x="2052352" y="5138119"/>
                </a:moveTo>
                <a:cubicBezTo>
                  <a:pt x="2085689" y="5161931"/>
                  <a:pt x="2114264" y="5180981"/>
                  <a:pt x="2142839" y="5200031"/>
                </a:cubicBezTo>
                <a:lnTo>
                  <a:pt x="2142839" y="5223844"/>
                </a:lnTo>
                <a:cubicBezTo>
                  <a:pt x="2109502" y="5200031"/>
                  <a:pt x="2071402" y="5176219"/>
                  <a:pt x="2033302" y="5147644"/>
                </a:cubicBezTo>
                <a:lnTo>
                  <a:pt x="2042827" y="5138119"/>
                </a:lnTo>
                <a:lnTo>
                  <a:pt x="2052352" y="5138119"/>
                </a:lnTo>
                <a:close/>
                <a:moveTo>
                  <a:pt x="10438067" y="5190506"/>
                </a:moveTo>
                <a:cubicBezTo>
                  <a:pt x="10447592" y="5195269"/>
                  <a:pt x="10466642" y="5190506"/>
                  <a:pt x="10480929" y="5200031"/>
                </a:cubicBezTo>
                <a:cubicBezTo>
                  <a:pt x="10528554" y="5228606"/>
                  <a:pt x="10576179" y="5261944"/>
                  <a:pt x="10623804" y="5295281"/>
                </a:cubicBezTo>
                <a:cubicBezTo>
                  <a:pt x="10533317" y="5285756"/>
                  <a:pt x="10414254" y="5257181"/>
                  <a:pt x="10342817" y="5133356"/>
                </a:cubicBezTo>
                <a:cubicBezTo>
                  <a:pt x="10371392" y="5147644"/>
                  <a:pt x="10399967" y="5171456"/>
                  <a:pt x="10438067" y="5190506"/>
                </a:cubicBezTo>
                <a:close/>
                <a:moveTo>
                  <a:pt x="9852374" y="5161931"/>
                </a:moveTo>
                <a:lnTo>
                  <a:pt x="9833324" y="5161931"/>
                </a:lnTo>
                <a:lnTo>
                  <a:pt x="9823799" y="5152406"/>
                </a:lnTo>
                <a:cubicBezTo>
                  <a:pt x="9828561" y="5142881"/>
                  <a:pt x="9838086" y="5138119"/>
                  <a:pt x="9852374" y="5133356"/>
                </a:cubicBezTo>
                <a:lnTo>
                  <a:pt x="9852374" y="5161931"/>
                </a:lnTo>
                <a:close/>
                <a:moveTo>
                  <a:pt x="1199960" y="5328571"/>
                </a:moveTo>
                <a:cubicBezTo>
                  <a:pt x="1185720" y="5299996"/>
                  <a:pt x="1138095" y="5252419"/>
                  <a:pt x="1104757" y="5223844"/>
                </a:cubicBezTo>
                <a:cubicBezTo>
                  <a:pt x="1085707" y="5209556"/>
                  <a:pt x="1066657" y="5200031"/>
                  <a:pt x="1047607" y="5185744"/>
                </a:cubicBezTo>
                <a:cubicBezTo>
                  <a:pt x="1047607" y="5171456"/>
                  <a:pt x="1047607" y="5152406"/>
                  <a:pt x="1042845" y="5133356"/>
                </a:cubicBezTo>
                <a:cubicBezTo>
                  <a:pt x="1095232" y="5200031"/>
                  <a:pt x="1185720" y="5247656"/>
                  <a:pt x="1199960" y="5328571"/>
                </a:cubicBezTo>
                <a:close/>
                <a:moveTo>
                  <a:pt x="12399979" y="5209556"/>
                </a:moveTo>
                <a:cubicBezTo>
                  <a:pt x="12409504" y="5200031"/>
                  <a:pt x="12438079" y="5152406"/>
                  <a:pt x="12461891" y="5157169"/>
                </a:cubicBezTo>
                <a:cubicBezTo>
                  <a:pt x="12442841" y="5176219"/>
                  <a:pt x="12414266" y="5204794"/>
                  <a:pt x="12399979" y="5228606"/>
                </a:cubicBezTo>
                <a:cubicBezTo>
                  <a:pt x="12399979" y="5228606"/>
                  <a:pt x="12404741" y="5233369"/>
                  <a:pt x="12409504" y="5228606"/>
                </a:cubicBezTo>
                <a:cubicBezTo>
                  <a:pt x="12419029" y="5209556"/>
                  <a:pt x="12461891" y="5166694"/>
                  <a:pt x="12471416" y="5166694"/>
                </a:cubicBezTo>
                <a:cubicBezTo>
                  <a:pt x="12485704" y="5166694"/>
                  <a:pt x="12509516" y="5185744"/>
                  <a:pt x="12509516" y="5200031"/>
                </a:cubicBezTo>
                <a:cubicBezTo>
                  <a:pt x="12509516" y="5209556"/>
                  <a:pt x="12495229" y="5228606"/>
                  <a:pt x="12485704" y="5228606"/>
                </a:cubicBezTo>
                <a:cubicBezTo>
                  <a:pt x="12461891" y="5238131"/>
                  <a:pt x="12428554" y="5247656"/>
                  <a:pt x="12414266" y="5247656"/>
                </a:cubicBezTo>
                <a:cubicBezTo>
                  <a:pt x="12404741" y="5247656"/>
                  <a:pt x="12399979" y="5238131"/>
                  <a:pt x="12395216" y="5233369"/>
                </a:cubicBezTo>
                <a:cubicBezTo>
                  <a:pt x="12395216" y="5200031"/>
                  <a:pt x="12342829" y="5157169"/>
                  <a:pt x="12323779" y="5128594"/>
                </a:cubicBezTo>
                <a:cubicBezTo>
                  <a:pt x="12342829" y="5133356"/>
                  <a:pt x="12385691" y="5190506"/>
                  <a:pt x="12399979" y="5209556"/>
                </a:cubicBezTo>
                <a:close/>
                <a:moveTo>
                  <a:pt x="10376154" y="5128594"/>
                </a:moveTo>
                <a:cubicBezTo>
                  <a:pt x="10452354" y="5142881"/>
                  <a:pt x="10519029" y="5180981"/>
                  <a:pt x="10595229" y="5214319"/>
                </a:cubicBezTo>
                <a:cubicBezTo>
                  <a:pt x="10619042" y="5228606"/>
                  <a:pt x="10657142" y="5228606"/>
                  <a:pt x="10685717" y="5242894"/>
                </a:cubicBezTo>
                <a:cubicBezTo>
                  <a:pt x="10700004" y="5247656"/>
                  <a:pt x="10719054" y="5266706"/>
                  <a:pt x="10738056" y="5280994"/>
                </a:cubicBezTo>
                <a:cubicBezTo>
                  <a:pt x="10719054" y="5285756"/>
                  <a:pt x="10680954" y="5295281"/>
                  <a:pt x="10671429" y="5295281"/>
                </a:cubicBezTo>
                <a:cubicBezTo>
                  <a:pt x="10585704" y="5295281"/>
                  <a:pt x="10538079" y="5200031"/>
                  <a:pt x="10442829" y="5180981"/>
                </a:cubicBezTo>
                <a:cubicBezTo>
                  <a:pt x="10409492" y="5176219"/>
                  <a:pt x="10380917" y="5142881"/>
                  <a:pt x="10352342" y="5128594"/>
                </a:cubicBezTo>
                <a:lnTo>
                  <a:pt x="10376154" y="5128594"/>
                </a:lnTo>
                <a:close/>
                <a:moveTo>
                  <a:pt x="11914250" y="5142881"/>
                </a:moveTo>
                <a:cubicBezTo>
                  <a:pt x="11914250" y="5161931"/>
                  <a:pt x="11961875" y="5161931"/>
                  <a:pt x="11976163" y="5161931"/>
                </a:cubicBezTo>
                <a:cubicBezTo>
                  <a:pt x="11976163" y="5190506"/>
                  <a:pt x="12004738" y="5200031"/>
                  <a:pt x="12004738" y="5209556"/>
                </a:cubicBezTo>
                <a:cubicBezTo>
                  <a:pt x="12004738" y="5219081"/>
                  <a:pt x="11985688" y="5252419"/>
                  <a:pt x="11976163" y="5271469"/>
                </a:cubicBezTo>
                <a:cubicBezTo>
                  <a:pt x="11976163" y="5271469"/>
                  <a:pt x="11971400" y="5276231"/>
                  <a:pt x="11966638" y="5271469"/>
                </a:cubicBezTo>
                <a:lnTo>
                  <a:pt x="11928538" y="5276231"/>
                </a:lnTo>
                <a:cubicBezTo>
                  <a:pt x="11961875" y="5299996"/>
                  <a:pt x="11976163" y="5285756"/>
                  <a:pt x="11976163" y="5309521"/>
                </a:cubicBezTo>
                <a:cubicBezTo>
                  <a:pt x="11976163" y="5323809"/>
                  <a:pt x="11966638" y="5357146"/>
                  <a:pt x="11957113" y="5376196"/>
                </a:cubicBezTo>
                <a:cubicBezTo>
                  <a:pt x="11942825" y="5352384"/>
                  <a:pt x="11928538" y="5323809"/>
                  <a:pt x="11919013" y="5295281"/>
                </a:cubicBezTo>
                <a:cubicBezTo>
                  <a:pt x="11909488" y="5304759"/>
                  <a:pt x="11895200" y="5309521"/>
                  <a:pt x="11885675" y="5314284"/>
                </a:cubicBezTo>
                <a:cubicBezTo>
                  <a:pt x="11890438" y="5299996"/>
                  <a:pt x="11895200" y="5271469"/>
                  <a:pt x="11895200" y="5261944"/>
                </a:cubicBezTo>
                <a:cubicBezTo>
                  <a:pt x="11895200" y="5247656"/>
                  <a:pt x="11885675" y="5180981"/>
                  <a:pt x="11885675" y="5171456"/>
                </a:cubicBezTo>
                <a:cubicBezTo>
                  <a:pt x="11885675" y="5157169"/>
                  <a:pt x="11890438" y="5138119"/>
                  <a:pt x="11899963" y="5123831"/>
                </a:cubicBezTo>
                <a:cubicBezTo>
                  <a:pt x="11904725" y="5123831"/>
                  <a:pt x="11914250" y="5128594"/>
                  <a:pt x="11914250" y="5142881"/>
                </a:cubicBezTo>
                <a:close/>
                <a:moveTo>
                  <a:pt x="11552348" y="5180981"/>
                </a:moveTo>
                <a:lnTo>
                  <a:pt x="11552348" y="5204794"/>
                </a:lnTo>
                <a:cubicBezTo>
                  <a:pt x="11547586" y="5204794"/>
                  <a:pt x="11547586" y="5209556"/>
                  <a:pt x="11538061" y="5209556"/>
                </a:cubicBezTo>
                <a:cubicBezTo>
                  <a:pt x="11533298" y="5209556"/>
                  <a:pt x="11480958" y="5180981"/>
                  <a:pt x="11476196" y="5180981"/>
                </a:cubicBezTo>
                <a:cubicBezTo>
                  <a:pt x="11461908" y="5180981"/>
                  <a:pt x="11471433" y="5185744"/>
                  <a:pt x="11466671" y="5185744"/>
                </a:cubicBezTo>
                <a:cubicBezTo>
                  <a:pt x="11457146" y="5190506"/>
                  <a:pt x="11442858" y="5185744"/>
                  <a:pt x="11428571" y="5185744"/>
                </a:cubicBezTo>
                <a:cubicBezTo>
                  <a:pt x="11399996" y="5185744"/>
                  <a:pt x="11380946" y="5190506"/>
                  <a:pt x="11371421" y="5228606"/>
                </a:cubicBezTo>
                <a:lnTo>
                  <a:pt x="11357133" y="5228606"/>
                </a:lnTo>
                <a:cubicBezTo>
                  <a:pt x="11357133" y="5228606"/>
                  <a:pt x="11352371" y="5228606"/>
                  <a:pt x="11352371" y="5219081"/>
                </a:cubicBezTo>
                <a:cubicBezTo>
                  <a:pt x="11352371" y="5214319"/>
                  <a:pt x="11423808" y="5152406"/>
                  <a:pt x="11438096" y="5133356"/>
                </a:cubicBezTo>
                <a:cubicBezTo>
                  <a:pt x="11438096" y="5128594"/>
                  <a:pt x="11447621" y="5123831"/>
                  <a:pt x="11457146" y="5123831"/>
                </a:cubicBezTo>
                <a:cubicBezTo>
                  <a:pt x="11495198" y="5123831"/>
                  <a:pt x="11528536" y="5157169"/>
                  <a:pt x="11552348" y="5180981"/>
                </a:cubicBezTo>
                <a:close/>
                <a:moveTo>
                  <a:pt x="1804749" y="5223844"/>
                </a:moveTo>
                <a:cubicBezTo>
                  <a:pt x="1804749" y="5233369"/>
                  <a:pt x="1795224" y="5228606"/>
                  <a:pt x="1790462" y="5233369"/>
                </a:cubicBezTo>
                <a:cubicBezTo>
                  <a:pt x="1799987" y="5247656"/>
                  <a:pt x="1809512" y="5261944"/>
                  <a:pt x="1814274" y="5276231"/>
                </a:cubicBezTo>
                <a:lnTo>
                  <a:pt x="1799987" y="5276231"/>
                </a:lnTo>
                <a:cubicBezTo>
                  <a:pt x="1790462" y="5261944"/>
                  <a:pt x="1766649" y="5242894"/>
                  <a:pt x="1761887" y="5228606"/>
                </a:cubicBezTo>
                <a:cubicBezTo>
                  <a:pt x="1752362" y="5204794"/>
                  <a:pt x="1742837" y="5152406"/>
                  <a:pt x="1709499" y="5147644"/>
                </a:cubicBezTo>
                <a:lnTo>
                  <a:pt x="1709499" y="5119069"/>
                </a:lnTo>
                <a:cubicBezTo>
                  <a:pt x="1723787" y="5128594"/>
                  <a:pt x="1804749" y="5209556"/>
                  <a:pt x="1804749" y="5223844"/>
                </a:cubicBezTo>
                <a:close/>
                <a:moveTo>
                  <a:pt x="3423809" y="5252419"/>
                </a:moveTo>
                <a:cubicBezTo>
                  <a:pt x="3447621" y="5252419"/>
                  <a:pt x="3519011" y="5238131"/>
                  <a:pt x="3547586" y="5219081"/>
                </a:cubicBezTo>
                <a:cubicBezTo>
                  <a:pt x="3533299" y="5252419"/>
                  <a:pt x="3438096" y="5266706"/>
                  <a:pt x="3409521" y="5266706"/>
                </a:cubicBezTo>
                <a:cubicBezTo>
                  <a:pt x="3199971" y="5266706"/>
                  <a:pt x="2947607" y="5123831"/>
                  <a:pt x="2742819" y="5123831"/>
                </a:cubicBezTo>
                <a:cubicBezTo>
                  <a:pt x="2709529" y="5123831"/>
                  <a:pt x="2671429" y="5133356"/>
                  <a:pt x="2633329" y="5152406"/>
                </a:cubicBezTo>
                <a:cubicBezTo>
                  <a:pt x="2633329" y="5152406"/>
                  <a:pt x="2628567" y="5152406"/>
                  <a:pt x="2628567" y="5142881"/>
                </a:cubicBezTo>
                <a:cubicBezTo>
                  <a:pt x="2628567" y="5114306"/>
                  <a:pt x="2747582" y="5114306"/>
                  <a:pt x="2757107" y="5114306"/>
                </a:cubicBezTo>
                <a:cubicBezTo>
                  <a:pt x="2976182" y="5114306"/>
                  <a:pt x="3209496" y="5252419"/>
                  <a:pt x="3423809" y="5252419"/>
                </a:cubicBezTo>
                <a:close/>
                <a:moveTo>
                  <a:pt x="11423808" y="5109544"/>
                </a:moveTo>
                <a:cubicBezTo>
                  <a:pt x="11423808" y="5114306"/>
                  <a:pt x="11428571" y="5123831"/>
                  <a:pt x="11428571" y="5128594"/>
                </a:cubicBezTo>
                <a:cubicBezTo>
                  <a:pt x="11399996" y="5138119"/>
                  <a:pt x="11352371" y="5161931"/>
                  <a:pt x="11323796" y="5185744"/>
                </a:cubicBezTo>
                <a:lnTo>
                  <a:pt x="11309508" y="5185744"/>
                </a:lnTo>
                <a:cubicBezTo>
                  <a:pt x="11333321" y="5166694"/>
                  <a:pt x="11366658" y="5138119"/>
                  <a:pt x="11390471" y="5109544"/>
                </a:cubicBezTo>
                <a:lnTo>
                  <a:pt x="11423808" y="5109544"/>
                </a:lnTo>
                <a:close/>
                <a:moveTo>
                  <a:pt x="2595229" y="5157169"/>
                </a:moveTo>
                <a:cubicBezTo>
                  <a:pt x="2585704" y="5152406"/>
                  <a:pt x="2571417" y="5142881"/>
                  <a:pt x="2561892" y="5138119"/>
                </a:cubicBezTo>
                <a:lnTo>
                  <a:pt x="2561892" y="5123831"/>
                </a:lnTo>
                <a:cubicBezTo>
                  <a:pt x="2571417" y="5119069"/>
                  <a:pt x="2585704" y="5114306"/>
                  <a:pt x="2609517" y="5109544"/>
                </a:cubicBezTo>
                <a:cubicBezTo>
                  <a:pt x="2590467" y="5114306"/>
                  <a:pt x="2585704" y="5147644"/>
                  <a:pt x="2595229" y="5157169"/>
                </a:cubicBezTo>
                <a:close/>
                <a:moveTo>
                  <a:pt x="3566636" y="5119069"/>
                </a:moveTo>
                <a:cubicBezTo>
                  <a:pt x="3557111" y="5114306"/>
                  <a:pt x="3547586" y="5114306"/>
                  <a:pt x="3538061" y="5104781"/>
                </a:cubicBezTo>
                <a:lnTo>
                  <a:pt x="3566636" y="5119069"/>
                </a:lnTo>
                <a:close/>
                <a:moveTo>
                  <a:pt x="2661904" y="5104781"/>
                </a:moveTo>
                <a:lnTo>
                  <a:pt x="2700004" y="5104781"/>
                </a:lnTo>
                <a:cubicBezTo>
                  <a:pt x="2690479" y="5104781"/>
                  <a:pt x="2614279" y="5109544"/>
                  <a:pt x="2614279" y="5138119"/>
                </a:cubicBezTo>
                <a:cubicBezTo>
                  <a:pt x="2614279" y="5152406"/>
                  <a:pt x="2623804" y="5157169"/>
                  <a:pt x="2633329" y="5166694"/>
                </a:cubicBezTo>
                <a:cubicBezTo>
                  <a:pt x="2623804" y="5161931"/>
                  <a:pt x="2604754" y="5147644"/>
                  <a:pt x="2604754" y="5138119"/>
                </a:cubicBezTo>
                <a:cubicBezTo>
                  <a:pt x="2604754" y="5104781"/>
                  <a:pt x="2671429" y="5104781"/>
                  <a:pt x="2680954" y="5104781"/>
                </a:cubicBezTo>
                <a:lnTo>
                  <a:pt x="2661904" y="5104781"/>
                </a:lnTo>
                <a:close/>
                <a:moveTo>
                  <a:pt x="11680936" y="5138119"/>
                </a:moveTo>
                <a:cubicBezTo>
                  <a:pt x="11647598" y="5152406"/>
                  <a:pt x="11604736" y="5171456"/>
                  <a:pt x="11566636" y="5190506"/>
                </a:cubicBezTo>
                <a:cubicBezTo>
                  <a:pt x="11561873" y="5176219"/>
                  <a:pt x="11547586" y="5161931"/>
                  <a:pt x="11538061" y="5147644"/>
                </a:cubicBezTo>
                <a:cubicBezTo>
                  <a:pt x="11590448" y="5138119"/>
                  <a:pt x="11647598" y="5119069"/>
                  <a:pt x="11699986" y="5095256"/>
                </a:cubicBezTo>
                <a:cubicBezTo>
                  <a:pt x="11690461" y="5109544"/>
                  <a:pt x="11685698" y="5123831"/>
                  <a:pt x="11680936" y="5138119"/>
                </a:cubicBezTo>
                <a:close/>
                <a:moveTo>
                  <a:pt x="6999970" y="5109544"/>
                </a:moveTo>
                <a:cubicBezTo>
                  <a:pt x="6999970" y="5104781"/>
                  <a:pt x="6999970" y="5095256"/>
                  <a:pt x="7004733" y="5090494"/>
                </a:cubicBezTo>
                <a:cubicBezTo>
                  <a:pt x="7009495" y="5095256"/>
                  <a:pt x="7004733" y="5104781"/>
                  <a:pt x="6999970" y="5109544"/>
                </a:cubicBezTo>
                <a:close/>
                <a:moveTo>
                  <a:pt x="3909489" y="5133356"/>
                </a:moveTo>
                <a:cubicBezTo>
                  <a:pt x="3904726" y="5119069"/>
                  <a:pt x="3904726" y="5104781"/>
                  <a:pt x="3904726" y="5090494"/>
                </a:cubicBezTo>
                <a:cubicBezTo>
                  <a:pt x="3904726" y="5104781"/>
                  <a:pt x="3909489" y="5119069"/>
                  <a:pt x="3909489" y="5133356"/>
                </a:cubicBezTo>
                <a:close/>
                <a:moveTo>
                  <a:pt x="12580954" y="5138119"/>
                </a:moveTo>
                <a:cubicBezTo>
                  <a:pt x="12585716" y="5133356"/>
                  <a:pt x="12595241" y="5133356"/>
                  <a:pt x="12595241" y="5128594"/>
                </a:cubicBezTo>
                <a:lnTo>
                  <a:pt x="12595241" y="5171456"/>
                </a:lnTo>
                <a:cubicBezTo>
                  <a:pt x="12590479" y="5180981"/>
                  <a:pt x="12547616" y="5266706"/>
                  <a:pt x="12528566" y="5266706"/>
                </a:cubicBezTo>
                <a:cubicBezTo>
                  <a:pt x="12514279" y="5266706"/>
                  <a:pt x="12504754" y="5247656"/>
                  <a:pt x="12490466" y="5242894"/>
                </a:cubicBezTo>
                <a:cubicBezTo>
                  <a:pt x="12495229" y="5238131"/>
                  <a:pt x="12504754" y="5223844"/>
                  <a:pt x="12519041" y="5209556"/>
                </a:cubicBezTo>
                <a:cubicBezTo>
                  <a:pt x="12519041" y="5214319"/>
                  <a:pt x="12523804" y="5223844"/>
                  <a:pt x="12528566" y="5228606"/>
                </a:cubicBezTo>
                <a:cubicBezTo>
                  <a:pt x="12528566" y="5228606"/>
                  <a:pt x="12533329" y="5228606"/>
                  <a:pt x="12538091" y="5223844"/>
                </a:cubicBezTo>
                <a:cubicBezTo>
                  <a:pt x="12533329" y="5219081"/>
                  <a:pt x="12528566" y="5219081"/>
                  <a:pt x="12528566" y="5209556"/>
                </a:cubicBezTo>
                <a:cubicBezTo>
                  <a:pt x="12528566" y="5195269"/>
                  <a:pt x="12561904" y="5138119"/>
                  <a:pt x="12561904" y="5123831"/>
                </a:cubicBezTo>
                <a:cubicBezTo>
                  <a:pt x="12561904" y="5114306"/>
                  <a:pt x="12557141" y="5100019"/>
                  <a:pt x="12552379" y="5085731"/>
                </a:cubicBezTo>
                <a:cubicBezTo>
                  <a:pt x="12571429" y="5100019"/>
                  <a:pt x="12571429" y="5119069"/>
                  <a:pt x="12580954" y="5138119"/>
                </a:cubicBezTo>
                <a:close/>
                <a:moveTo>
                  <a:pt x="12600004" y="5119069"/>
                </a:moveTo>
                <a:cubicBezTo>
                  <a:pt x="12595241" y="5119069"/>
                  <a:pt x="12590479" y="5123831"/>
                  <a:pt x="12585716" y="5123831"/>
                </a:cubicBezTo>
                <a:cubicBezTo>
                  <a:pt x="12580954" y="5109544"/>
                  <a:pt x="12580954" y="5095256"/>
                  <a:pt x="12585716" y="5080969"/>
                </a:cubicBezTo>
                <a:cubicBezTo>
                  <a:pt x="12590479" y="5085731"/>
                  <a:pt x="12595241" y="5095256"/>
                  <a:pt x="12600004" y="5104781"/>
                </a:cubicBezTo>
                <a:lnTo>
                  <a:pt x="12600004" y="5119069"/>
                </a:lnTo>
                <a:close/>
                <a:moveTo>
                  <a:pt x="3452384" y="5142881"/>
                </a:moveTo>
                <a:cubicBezTo>
                  <a:pt x="3442859" y="5138119"/>
                  <a:pt x="3428571" y="5119069"/>
                  <a:pt x="3414284" y="5119069"/>
                </a:cubicBezTo>
                <a:cubicBezTo>
                  <a:pt x="3428571" y="5128594"/>
                  <a:pt x="3457146" y="5166694"/>
                  <a:pt x="3457146" y="5180981"/>
                </a:cubicBezTo>
                <a:cubicBezTo>
                  <a:pt x="3442859" y="5166694"/>
                  <a:pt x="3433334" y="5128594"/>
                  <a:pt x="3399996" y="5123831"/>
                </a:cubicBezTo>
                <a:cubicBezTo>
                  <a:pt x="3414284" y="5138119"/>
                  <a:pt x="3442859" y="5166694"/>
                  <a:pt x="3442859" y="5190506"/>
                </a:cubicBezTo>
                <a:cubicBezTo>
                  <a:pt x="3433334" y="5171456"/>
                  <a:pt x="3419046" y="5152406"/>
                  <a:pt x="3399996" y="5138119"/>
                </a:cubicBezTo>
                <a:cubicBezTo>
                  <a:pt x="3399996" y="5119069"/>
                  <a:pt x="3399996" y="5100019"/>
                  <a:pt x="3395234" y="5080969"/>
                </a:cubicBezTo>
                <a:cubicBezTo>
                  <a:pt x="3414284" y="5095256"/>
                  <a:pt x="3433334" y="5119069"/>
                  <a:pt x="3452384" y="5142881"/>
                </a:cubicBezTo>
                <a:close/>
                <a:moveTo>
                  <a:pt x="2790444" y="5090494"/>
                </a:moveTo>
                <a:cubicBezTo>
                  <a:pt x="2766632" y="5090494"/>
                  <a:pt x="2719054" y="5085731"/>
                  <a:pt x="2709529" y="5085731"/>
                </a:cubicBezTo>
                <a:cubicBezTo>
                  <a:pt x="2695242" y="5085731"/>
                  <a:pt x="2547604" y="5085731"/>
                  <a:pt x="2547604" y="5128594"/>
                </a:cubicBezTo>
                <a:cubicBezTo>
                  <a:pt x="2547604" y="5195269"/>
                  <a:pt x="2814257" y="5176219"/>
                  <a:pt x="2814257" y="5271469"/>
                </a:cubicBezTo>
                <a:cubicBezTo>
                  <a:pt x="2814257" y="5342859"/>
                  <a:pt x="2661904" y="5352384"/>
                  <a:pt x="2652379" y="5352384"/>
                </a:cubicBezTo>
                <a:cubicBezTo>
                  <a:pt x="2638092" y="5352384"/>
                  <a:pt x="2590467" y="5347621"/>
                  <a:pt x="2561892" y="5342859"/>
                </a:cubicBezTo>
                <a:cubicBezTo>
                  <a:pt x="2585704" y="5342859"/>
                  <a:pt x="2619042" y="5347621"/>
                  <a:pt x="2628567" y="5347621"/>
                </a:cubicBezTo>
                <a:cubicBezTo>
                  <a:pt x="2657142" y="5347621"/>
                  <a:pt x="2804732" y="5333334"/>
                  <a:pt x="2804732" y="5271469"/>
                </a:cubicBezTo>
                <a:cubicBezTo>
                  <a:pt x="2804732" y="5190506"/>
                  <a:pt x="2538079" y="5209556"/>
                  <a:pt x="2538079" y="5128594"/>
                </a:cubicBezTo>
                <a:cubicBezTo>
                  <a:pt x="2538079" y="5076206"/>
                  <a:pt x="2657142" y="5080969"/>
                  <a:pt x="2676192" y="5080969"/>
                </a:cubicBezTo>
                <a:cubicBezTo>
                  <a:pt x="2685717" y="5080969"/>
                  <a:pt x="2752344" y="5085731"/>
                  <a:pt x="2790444" y="5090494"/>
                </a:cubicBezTo>
                <a:close/>
                <a:moveTo>
                  <a:pt x="1976152" y="5128594"/>
                </a:moveTo>
                <a:lnTo>
                  <a:pt x="1976152" y="5142881"/>
                </a:lnTo>
                <a:cubicBezTo>
                  <a:pt x="1947624" y="5128594"/>
                  <a:pt x="1899999" y="5104781"/>
                  <a:pt x="1899999" y="5090494"/>
                </a:cubicBezTo>
                <a:cubicBezTo>
                  <a:pt x="1899999" y="5080969"/>
                  <a:pt x="1899999" y="5085731"/>
                  <a:pt x="1904762" y="5080969"/>
                </a:cubicBezTo>
                <a:cubicBezTo>
                  <a:pt x="1928574" y="5095256"/>
                  <a:pt x="1952387" y="5109544"/>
                  <a:pt x="1976152" y="5128594"/>
                </a:cubicBezTo>
                <a:close/>
                <a:moveTo>
                  <a:pt x="10066639" y="5171456"/>
                </a:moveTo>
                <a:cubicBezTo>
                  <a:pt x="10066639" y="5204794"/>
                  <a:pt x="10061877" y="5228606"/>
                  <a:pt x="10028539" y="5266706"/>
                </a:cubicBezTo>
                <a:cubicBezTo>
                  <a:pt x="10033302" y="5247656"/>
                  <a:pt x="10052352" y="5219081"/>
                  <a:pt x="10052352" y="5209556"/>
                </a:cubicBezTo>
                <a:cubicBezTo>
                  <a:pt x="10052352" y="5195269"/>
                  <a:pt x="10023777" y="5185744"/>
                  <a:pt x="10023777" y="5171456"/>
                </a:cubicBezTo>
                <a:cubicBezTo>
                  <a:pt x="10023777" y="5161931"/>
                  <a:pt x="10033302" y="5161931"/>
                  <a:pt x="10033302" y="5147644"/>
                </a:cubicBezTo>
                <a:cubicBezTo>
                  <a:pt x="10033302" y="5142881"/>
                  <a:pt x="10028539" y="5133356"/>
                  <a:pt x="10014252" y="5138119"/>
                </a:cubicBezTo>
                <a:cubicBezTo>
                  <a:pt x="10014252" y="5128594"/>
                  <a:pt x="10023777" y="5119069"/>
                  <a:pt x="10023777" y="5104781"/>
                </a:cubicBezTo>
                <a:cubicBezTo>
                  <a:pt x="10023777" y="5095256"/>
                  <a:pt x="10014252" y="5095256"/>
                  <a:pt x="10014252" y="5085731"/>
                </a:cubicBezTo>
                <a:cubicBezTo>
                  <a:pt x="10014252" y="5071444"/>
                  <a:pt x="10019014" y="5071444"/>
                  <a:pt x="10023777" y="5071444"/>
                </a:cubicBezTo>
                <a:cubicBezTo>
                  <a:pt x="10071402" y="5133356"/>
                  <a:pt x="10066639" y="5138119"/>
                  <a:pt x="10066639" y="5171456"/>
                </a:cubicBezTo>
                <a:close/>
                <a:moveTo>
                  <a:pt x="1099995" y="5133356"/>
                </a:moveTo>
                <a:cubicBezTo>
                  <a:pt x="1095232" y="5128594"/>
                  <a:pt x="1095232" y="5119069"/>
                  <a:pt x="1090470" y="5114306"/>
                </a:cubicBezTo>
                <a:lnTo>
                  <a:pt x="1095232" y="5071444"/>
                </a:lnTo>
                <a:cubicBezTo>
                  <a:pt x="1085707" y="5085731"/>
                  <a:pt x="1095232" y="5114306"/>
                  <a:pt x="1099995" y="5133356"/>
                </a:cubicBezTo>
                <a:close/>
                <a:moveTo>
                  <a:pt x="3652361" y="5119069"/>
                </a:moveTo>
                <a:cubicBezTo>
                  <a:pt x="3661886" y="5128594"/>
                  <a:pt x="3657124" y="5138119"/>
                  <a:pt x="3661886" y="5147644"/>
                </a:cubicBezTo>
                <a:cubicBezTo>
                  <a:pt x="3676174" y="5166694"/>
                  <a:pt x="3699986" y="5176219"/>
                  <a:pt x="3709511" y="5200031"/>
                </a:cubicBezTo>
                <a:cubicBezTo>
                  <a:pt x="3723799" y="5228606"/>
                  <a:pt x="3742849" y="5266706"/>
                  <a:pt x="3757136" y="5299996"/>
                </a:cubicBezTo>
                <a:cubicBezTo>
                  <a:pt x="3757136" y="5299996"/>
                  <a:pt x="3757136" y="5304759"/>
                  <a:pt x="3747611" y="5304759"/>
                </a:cubicBezTo>
                <a:cubicBezTo>
                  <a:pt x="3704749" y="5304759"/>
                  <a:pt x="3671411" y="5228606"/>
                  <a:pt x="3647599" y="5219081"/>
                </a:cubicBezTo>
                <a:cubicBezTo>
                  <a:pt x="3633311" y="5214319"/>
                  <a:pt x="3614261" y="5214319"/>
                  <a:pt x="3590449" y="5214319"/>
                </a:cubicBezTo>
                <a:cubicBezTo>
                  <a:pt x="3590449" y="5195269"/>
                  <a:pt x="3585686" y="5166694"/>
                  <a:pt x="3561874" y="5147644"/>
                </a:cubicBezTo>
                <a:cubicBezTo>
                  <a:pt x="3571399" y="5152406"/>
                  <a:pt x="3580924" y="5152406"/>
                  <a:pt x="3595211" y="5152406"/>
                </a:cubicBezTo>
                <a:cubicBezTo>
                  <a:pt x="3590449" y="5142881"/>
                  <a:pt x="3580924" y="5133356"/>
                  <a:pt x="3576161" y="5123831"/>
                </a:cubicBezTo>
                <a:cubicBezTo>
                  <a:pt x="3595211" y="5133356"/>
                  <a:pt x="3614261" y="5147644"/>
                  <a:pt x="3633311" y="5157169"/>
                </a:cubicBezTo>
                <a:cubicBezTo>
                  <a:pt x="3638074" y="5152406"/>
                  <a:pt x="3638074" y="5157169"/>
                  <a:pt x="3638074" y="5142881"/>
                </a:cubicBezTo>
                <a:cubicBezTo>
                  <a:pt x="3638074" y="5133356"/>
                  <a:pt x="3638074" y="5138119"/>
                  <a:pt x="3633311" y="5133356"/>
                </a:cubicBezTo>
                <a:cubicBezTo>
                  <a:pt x="3604736" y="5128594"/>
                  <a:pt x="3547586" y="5095256"/>
                  <a:pt x="3538061" y="5071444"/>
                </a:cubicBezTo>
                <a:cubicBezTo>
                  <a:pt x="3561874" y="5076206"/>
                  <a:pt x="3576161" y="5080969"/>
                  <a:pt x="3590449" y="5085731"/>
                </a:cubicBezTo>
                <a:cubicBezTo>
                  <a:pt x="3590449" y="5076206"/>
                  <a:pt x="3590449" y="5066681"/>
                  <a:pt x="3599974" y="5061919"/>
                </a:cubicBezTo>
                <a:cubicBezTo>
                  <a:pt x="3614261" y="5071444"/>
                  <a:pt x="3619024" y="5100019"/>
                  <a:pt x="3652361" y="5119069"/>
                </a:cubicBezTo>
                <a:close/>
                <a:moveTo>
                  <a:pt x="10695242" y="5109544"/>
                </a:moveTo>
                <a:cubicBezTo>
                  <a:pt x="10695242" y="5109544"/>
                  <a:pt x="10690479" y="5114306"/>
                  <a:pt x="10704767" y="5114306"/>
                </a:cubicBezTo>
                <a:cubicBezTo>
                  <a:pt x="10714292" y="5114306"/>
                  <a:pt x="10723769" y="5095256"/>
                  <a:pt x="10733294" y="5080969"/>
                </a:cubicBezTo>
                <a:cubicBezTo>
                  <a:pt x="10742819" y="5080969"/>
                  <a:pt x="10752344" y="5076206"/>
                  <a:pt x="10766631" y="5076206"/>
                </a:cubicBezTo>
                <a:cubicBezTo>
                  <a:pt x="10776156" y="5076206"/>
                  <a:pt x="10833306" y="5109544"/>
                  <a:pt x="10833306" y="5128594"/>
                </a:cubicBezTo>
                <a:cubicBezTo>
                  <a:pt x="10833306" y="5138119"/>
                  <a:pt x="10819019" y="5152406"/>
                  <a:pt x="10809494" y="5166694"/>
                </a:cubicBezTo>
                <a:cubicBezTo>
                  <a:pt x="10814256" y="5171456"/>
                  <a:pt x="10809494" y="5171456"/>
                  <a:pt x="10819019" y="5171456"/>
                </a:cubicBezTo>
                <a:cubicBezTo>
                  <a:pt x="10833306" y="5171456"/>
                  <a:pt x="10847594" y="5161931"/>
                  <a:pt x="10857119" y="5161931"/>
                </a:cubicBezTo>
                <a:cubicBezTo>
                  <a:pt x="10861881" y="5166694"/>
                  <a:pt x="10861881" y="5161931"/>
                  <a:pt x="10861881" y="5171456"/>
                </a:cubicBezTo>
                <a:cubicBezTo>
                  <a:pt x="10861881" y="5204794"/>
                  <a:pt x="10790444" y="5209556"/>
                  <a:pt x="10790444" y="5261944"/>
                </a:cubicBezTo>
                <a:cubicBezTo>
                  <a:pt x="10790444" y="5271469"/>
                  <a:pt x="10799969" y="5285756"/>
                  <a:pt x="10804731" y="5295281"/>
                </a:cubicBezTo>
                <a:cubicBezTo>
                  <a:pt x="10752344" y="5285756"/>
                  <a:pt x="10666667" y="5228606"/>
                  <a:pt x="10680954" y="5171456"/>
                </a:cubicBezTo>
                <a:cubicBezTo>
                  <a:pt x="10676192" y="5176219"/>
                  <a:pt x="10676192" y="5180981"/>
                  <a:pt x="10676192" y="5190506"/>
                </a:cubicBezTo>
                <a:cubicBezTo>
                  <a:pt x="10676192" y="5204794"/>
                  <a:pt x="10680954" y="5219081"/>
                  <a:pt x="10685717" y="5233369"/>
                </a:cubicBezTo>
                <a:cubicBezTo>
                  <a:pt x="10619042" y="5219081"/>
                  <a:pt x="10580942" y="5152406"/>
                  <a:pt x="10580942" y="5104781"/>
                </a:cubicBezTo>
                <a:cubicBezTo>
                  <a:pt x="10580942" y="5061919"/>
                  <a:pt x="10609517" y="5066681"/>
                  <a:pt x="10633329" y="5066681"/>
                </a:cubicBezTo>
                <a:cubicBezTo>
                  <a:pt x="10647617" y="5066681"/>
                  <a:pt x="10657142" y="5057156"/>
                  <a:pt x="10666667" y="5057156"/>
                </a:cubicBezTo>
                <a:cubicBezTo>
                  <a:pt x="10700004" y="5057156"/>
                  <a:pt x="10695242" y="5104781"/>
                  <a:pt x="10695242" y="5109544"/>
                </a:cubicBezTo>
                <a:close/>
                <a:moveTo>
                  <a:pt x="12619054" y="5057156"/>
                </a:moveTo>
                <a:cubicBezTo>
                  <a:pt x="12614291" y="5057156"/>
                  <a:pt x="12609529" y="5052394"/>
                  <a:pt x="12609529" y="5047631"/>
                </a:cubicBezTo>
                <a:lnTo>
                  <a:pt x="12619054" y="5057156"/>
                </a:lnTo>
                <a:close/>
                <a:moveTo>
                  <a:pt x="10009489" y="5109544"/>
                </a:moveTo>
                <a:cubicBezTo>
                  <a:pt x="10009489" y="5119069"/>
                  <a:pt x="9999964" y="5119069"/>
                  <a:pt x="9999964" y="5133356"/>
                </a:cubicBezTo>
                <a:cubicBezTo>
                  <a:pt x="9999964" y="5142881"/>
                  <a:pt x="10009489" y="5147644"/>
                  <a:pt x="10009489" y="5152406"/>
                </a:cubicBezTo>
                <a:cubicBezTo>
                  <a:pt x="10014252" y="5171456"/>
                  <a:pt x="10023777" y="5204794"/>
                  <a:pt x="10023777" y="5219081"/>
                </a:cubicBezTo>
                <a:cubicBezTo>
                  <a:pt x="10023777" y="5247656"/>
                  <a:pt x="10009489" y="5280994"/>
                  <a:pt x="9985677" y="5280994"/>
                </a:cubicBezTo>
                <a:cubicBezTo>
                  <a:pt x="9976152" y="5280994"/>
                  <a:pt x="9976152" y="5276231"/>
                  <a:pt x="9971389" y="5271469"/>
                </a:cubicBezTo>
                <a:cubicBezTo>
                  <a:pt x="9961864" y="5261944"/>
                  <a:pt x="9957149" y="5242894"/>
                  <a:pt x="9947624" y="5233369"/>
                </a:cubicBezTo>
                <a:cubicBezTo>
                  <a:pt x="9928574" y="5204794"/>
                  <a:pt x="9880949" y="5166694"/>
                  <a:pt x="9861899" y="5166694"/>
                </a:cubicBezTo>
                <a:cubicBezTo>
                  <a:pt x="9861899" y="5152406"/>
                  <a:pt x="9871424" y="5123831"/>
                  <a:pt x="9857136" y="5114306"/>
                </a:cubicBezTo>
                <a:cubicBezTo>
                  <a:pt x="9857136" y="5100019"/>
                  <a:pt x="9861899" y="5080969"/>
                  <a:pt x="9871424" y="5061919"/>
                </a:cubicBezTo>
                <a:cubicBezTo>
                  <a:pt x="9871424" y="5066681"/>
                  <a:pt x="9876186" y="5071444"/>
                  <a:pt x="9880949" y="5076206"/>
                </a:cubicBezTo>
                <a:cubicBezTo>
                  <a:pt x="9885711" y="5071444"/>
                  <a:pt x="9880949" y="5071444"/>
                  <a:pt x="9880949" y="5057156"/>
                </a:cubicBezTo>
                <a:cubicBezTo>
                  <a:pt x="9880949" y="5042869"/>
                  <a:pt x="9914286" y="5047631"/>
                  <a:pt x="9919049" y="5047631"/>
                </a:cubicBezTo>
                <a:cubicBezTo>
                  <a:pt x="9947624" y="5047631"/>
                  <a:pt x="10009489" y="5052394"/>
                  <a:pt x="10009489" y="5109544"/>
                </a:cubicBezTo>
                <a:close/>
                <a:moveTo>
                  <a:pt x="11928538" y="5066681"/>
                </a:moveTo>
                <a:cubicBezTo>
                  <a:pt x="11928538" y="5080969"/>
                  <a:pt x="11890438" y="5128594"/>
                  <a:pt x="11871388" y="5152406"/>
                </a:cubicBezTo>
                <a:cubicBezTo>
                  <a:pt x="11857148" y="5166694"/>
                  <a:pt x="11842861" y="5166694"/>
                  <a:pt x="11828573" y="5176219"/>
                </a:cubicBezTo>
                <a:lnTo>
                  <a:pt x="11814286" y="5176219"/>
                </a:lnTo>
                <a:cubicBezTo>
                  <a:pt x="11814286" y="5166694"/>
                  <a:pt x="11819048" y="5157169"/>
                  <a:pt x="11819048" y="5142881"/>
                </a:cubicBezTo>
                <a:cubicBezTo>
                  <a:pt x="11785711" y="5180981"/>
                  <a:pt x="11714273" y="5185744"/>
                  <a:pt x="11676173" y="5204794"/>
                </a:cubicBezTo>
                <a:cubicBezTo>
                  <a:pt x="11728561" y="5157169"/>
                  <a:pt x="11814286" y="5042869"/>
                  <a:pt x="11823811" y="5042869"/>
                </a:cubicBezTo>
                <a:cubicBezTo>
                  <a:pt x="11838098" y="5042869"/>
                  <a:pt x="11928538" y="5057156"/>
                  <a:pt x="11928538" y="5066681"/>
                </a:cubicBezTo>
                <a:close/>
                <a:moveTo>
                  <a:pt x="7071408" y="5080969"/>
                </a:moveTo>
                <a:cubicBezTo>
                  <a:pt x="7071408" y="5095256"/>
                  <a:pt x="7080933" y="5080969"/>
                  <a:pt x="7080933" y="5095256"/>
                </a:cubicBezTo>
                <a:cubicBezTo>
                  <a:pt x="7080933" y="5095256"/>
                  <a:pt x="7023783" y="5142881"/>
                  <a:pt x="7019020" y="5142881"/>
                </a:cubicBezTo>
                <a:cubicBezTo>
                  <a:pt x="7004733" y="5142881"/>
                  <a:pt x="7004733" y="5133356"/>
                  <a:pt x="6995208" y="5133356"/>
                </a:cubicBezTo>
                <a:cubicBezTo>
                  <a:pt x="6999970" y="5128594"/>
                  <a:pt x="7009495" y="5128594"/>
                  <a:pt x="7023783" y="5128594"/>
                </a:cubicBezTo>
                <a:cubicBezTo>
                  <a:pt x="7023783" y="5123831"/>
                  <a:pt x="7019020" y="5123831"/>
                  <a:pt x="7019020" y="5109544"/>
                </a:cubicBezTo>
                <a:cubicBezTo>
                  <a:pt x="7019020" y="5100019"/>
                  <a:pt x="7028545" y="5080969"/>
                  <a:pt x="7038070" y="5071444"/>
                </a:cubicBezTo>
                <a:cubicBezTo>
                  <a:pt x="7047595" y="5057156"/>
                  <a:pt x="7071408" y="5052394"/>
                  <a:pt x="7085695" y="5042869"/>
                </a:cubicBezTo>
                <a:cubicBezTo>
                  <a:pt x="7080933" y="5061919"/>
                  <a:pt x="7071408" y="5071444"/>
                  <a:pt x="7071408" y="5080969"/>
                </a:cubicBezTo>
                <a:close/>
                <a:moveTo>
                  <a:pt x="1471422" y="5085731"/>
                </a:moveTo>
                <a:lnTo>
                  <a:pt x="1457135" y="5085731"/>
                </a:lnTo>
                <a:cubicBezTo>
                  <a:pt x="1433322" y="5066681"/>
                  <a:pt x="1409510" y="5071444"/>
                  <a:pt x="1409510" y="5042869"/>
                </a:cubicBezTo>
                <a:cubicBezTo>
                  <a:pt x="1419035" y="5052394"/>
                  <a:pt x="1457135" y="5061919"/>
                  <a:pt x="1471422" y="5085731"/>
                </a:cubicBezTo>
                <a:close/>
                <a:moveTo>
                  <a:pt x="11952350" y="5038106"/>
                </a:moveTo>
                <a:cubicBezTo>
                  <a:pt x="11938063" y="5047631"/>
                  <a:pt x="11923775" y="5052394"/>
                  <a:pt x="11923775" y="5052394"/>
                </a:cubicBezTo>
                <a:cubicBezTo>
                  <a:pt x="11914250" y="5052394"/>
                  <a:pt x="11909488" y="5052394"/>
                  <a:pt x="11899963" y="5047631"/>
                </a:cubicBezTo>
                <a:cubicBezTo>
                  <a:pt x="11904725" y="5047631"/>
                  <a:pt x="11914250" y="5042869"/>
                  <a:pt x="11923775" y="5038106"/>
                </a:cubicBezTo>
                <a:lnTo>
                  <a:pt x="11952350" y="5038106"/>
                </a:lnTo>
                <a:close/>
                <a:moveTo>
                  <a:pt x="1628537" y="5109544"/>
                </a:moveTo>
                <a:cubicBezTo>
                  <a:pt x="1595199" y="5080969"/>
                  <a:pt x="1561910" y="5057156"/>
                  <a:pt x="1528572" y="5038106"/>
                </a:cubicBezTo>
                <a:lnTo>
                  <a:pt x="1538097" y="5038106"/>
                </a:lnTo>
                <a:cubicBezTo>
                  <a:pt x="1547622" y="5038106"/>
                  <a:pt x="1614249" y="5090494"/>
                  <a:pt x="1628537" y="5109544"/>
                </a:cubicBezTo>
                <a:close/>
                <a:moveTo>
                  <a:pt x="3380946" y="5052394"/>
                </a:moveTo>
                <a:cubicBezTo>
                  <a:pt x="3380946" y="5047631"/>
                  <a:pt x="3380946" y="5038106"/>
                  <a:pt x="3385709" y="5033344"/>
                </a:cubicBezTo>
                <a:cubicBezTo>
                  <a:pt x="3385709" y="5038106"/>
                  <a:pt x="3380946" y="5047631"/>
                  <a:pt x="3380946" y="5052394"/>
                </a:cubicBezTo>
                <a:close/>
                <a:moveTo>
                  <a:pt x="12352354" y="5028581"/>
                </a:moveTo>
                <a:cubicBezTo>
                  <a:pt x="12342829" y="5052394"/>
                  <a:pt x="12376166" y="5104781"/>
                  <a:pt x="12399979" y="5133356"/>
                </a:cubicBezTo>
                <a:cubicBezTo>
                  <a:pt x="12409504" y="5123831"/>
                  <a:pt x="12423791" y="5114306"/>
                  <a:pt x="12433316" y="5104781"/>
                </a:cubicBezTo>
                <a:cubicBezTo>
                  <a:pt x="12438079" y="5114306"/>
                  <a:pt x="12442841" y="5128594"/>
                  <a:pt x="12447604" y="5142881"/>
                </a:cubicBezTo>
                <a:cubicBezTo>
                  <a:pt x="12433316" y="5152406"/>
                  <a:pt x="12414266" y="5166694"/>
                  <a:pt x="12399979" y="5185744"/>
                </a:cubicBezTo>
                <a:cubicBezTo>
                  <a:pt x="12380929" y="5161931"/>
                  <a:pt x="12333304" y="5133356"/>
                  <a:pt x="12333304" y="5119069"/>
                </a:cubicBezTo>
                <a:cubicBezTo>
                  <a:pt x="12333304" y="5109544"/>
                  <a:pt x="12342829" y="5085731"/>
                  <a:pt x="12342829" y="5076206"/>
                </a:cubicBezTo>
                <a:cubicBezTo>
                  <a:pt x="12342829" y="5061919"/>
                  <a:pt x="12338066" y="5042869"/>
                  <a:pt x="12333304" y="5028581"/>
                </a:cubicBezTo>
                <a:lnTo>
                  <a:pt x="12352354" y="5028581"/>
                </a:lnTo>
                <a:close/>
                <a:moveTo>
                  <a:pt x="11295221" y="5180981"/>
                </a:moveTo>
                <a:cubicBezTo>
                  <a:pt x="11295221" y="5166694"/>
                  <a:pt x="11280933" y="5147644"/>
                  <a:pt x="11271408" y="5142881"/>
                </a:cubicBezTo>
                <a:cubicBezTo>
                  <a:pt x="11328558" y="5100019"/>
                  <a:pt x="11361896" y="5047631"/>
                  <a:pt x="11423808" y="5028581"/>
                </a:cubicBezTo>
                <a:cubicBezTo>
                  <a:pt x="11404758" y="5071444"/>
                  <a:pt x="11357133" y="5147644"/>
                  <a:pt x="11295221" y="5180981"/>
                </a:cubicBezTo>
                <a:close/>
                <a:moveTo>
                  <a:pt x="10904744" y="5057156"/>
                </a:moveTo>
                <a:cubicBezTo>
                  <a:pt x="10914269" y="5066681"/>
                  <a:pt x="10933319" y="5066681"/>
                  <a:pt x="10942844" y="5085731"/>
                </a:cubicBezTo>
                <a:cubicBezTo>
                  <a:pt x="10952369" y="5095256"/>
                  <a:pt x="10966656" y="5119069"/>
                  <a:pt x="10966656" y="5133356"/>
                </a:cubicBezTo>
                <a:cubicBezTo>
                  <a:pt x="10966656" y="5142881"/>
                  <a:pt x="10952369" y="5147644"/>
                  <a:pt x="10952369" y="5157169"/>
                </a:cubicBezTo>
                <a:cubicBezTo>
                  <a:pt x="10938081" y="5152406"/>
                  <a:pt x="10919031" y="5138119"/>
                  <a:pt x="10904744" y="5138119"/>
                </a:cubicBezTo>
                <a:cubicBezTo>
                  <a:pt x="10895219" y="5138119"/>
                  <a:pt x="10852356" y="5152406"/>
                  <a:pt x="10828544" y="5157169"/>
                </a:cubicBezTo>
                <a:cubicBezTo>
                  <a:pt x="10833306" y="5147644"/>
                  <a:pt x="10842831" y="5138119"/>
                  <a:pt x="10842831" y="5128594"/>
                </a:cubicBezTo>
                <a:cubicBezTo>
                  <a:pt x="10842831" y="5104781"/>
                  <a:pt x="10785681" y="5066681"/>
                  <a:pt x="10776156" y="5066681"/>
                </a:cubicBezTo>
                <a:cubicBezTo>
                  <a:pt x="10766631" y="5061919"/>
                  <a:pt x="10757106" y="5066681"/>
                  <a:pt x="10747581" y="5071444"/>
                </a:cubicBezTo>
                <a:cubicBezTo>
                  <a:pt x="10761869" y="5047631"/>
                  <a:pt x="10819019" y="5028581"/>
                  <a:pt x="10842831" y="5028581"/>
                </a:cubicBezTo>
                <a:cubicBezTo>
                  <a:pt x="10857119" y="5028581"/>
                  <a:pt x="10890456" y="5052394"/>
                  <a:pt x="10904744" y="5057156"/>
                </a:cubicBezTo>
                <a:close/>
                <a:moveTo>
                  <a:pt x="10028539" y="5047631"/>
                </a:moveTo>
                <a:cubicBezTo>
                  <a:pt x="10028539" y="5061919"/>
                  <a:pt x="10019014" y="5066681"/>
                  <a:pt x="10009489" y="5071444"/>
                </a:cubicBezTo>
                <a:cubicBezTo>
                  <a:pt x="9995202" y="5057156"/>
                  <a:pt x="9976152" y="5047631"/>
                  <a:pt x="9961864" y="5033344"/>
                </a:cubicBezTo>
                <a:cubicBezTo>
                  <a:pt x="9976152" y="5033344"/>
                  <a:pt x="9990439" y="5028581"/>
                  <a:pt x="10004727" y="5028581"/>
                </a:cubicBezTo>
                <a:cubicBezTo>
                  <a:pt x="10014252" y="5028581"/>
                  <a:pt x="10028539" y="5038106"/>
                  <a:pt x="10028539" y="5047631"/>
                </a:cubicBezTo>
                <a:close/>
                <a:moveTo>
                  <a:pt x="5795201" y="5061919"/>
                </a:moveTo>
                <a:cubicBezTo>
                  <a:pt x="5790438" y="5061919"/>
                  <a:pt x="5790438" y="5028581"/>
                  <a:pt x="5795201" y="5028581"/>
                </a:cubicBezTo>
                <a:cubicBezTo>
                  <a:pt x="5799963" y="5033344"/>
                  <a:pt x="5795201" y="5047631"/>
                  <a:pt x="5795201" y="5061919"/>
                </a:cubicBezTo>
                <a:close/>
                <a:moveTo>
                  <a:pt x="1890474" y="5071444"/>
                </a:moveTo>
                <a:lnTo>
                  <a:pt x="1890474" y="5090494"/>
                </a:lnTo>
                <a:cubicBezTo>
                  <a:pt x="1861899" y="5076206"/>
                  <a:pt x="1814274" y="5052394"/>
                  <a:pt x="1814274" y="5038106"/>
                </a:cubicBezTo>
                <a:cubicBezTo>
                  <a:pt x="1814274" y="5028581"/>
                  <a:pt x="1814274" y="5033344"/>
                  <a:pt x="1819037" y="5028581"/>
                </a:cubicBezTo>
                <a:cubicBezTo>
                  <a:pt x="1842849" y="5038106"/>
                  <a:pt x="1866662" y="5057156"/>
                  <a:pt x="1890474" y="5071444"/>
                </a:cubicBezTo>
                <a:close/>
                <a:moveTo>
                  <a:pt x="5833301" y="5052394"/>
                </a:moveTo>
                <a:cubicBezTo>
                  <a:pt x="5838063" y="5047631"/>
                  <a:pt x="5838063" y="5038106"/>
                  <a:pt x="5838063" y="5023819"/>
                </a:cubicBezTo>
                <a:cubicBezTo>
                  <a:pt x="5847588" y="5047631"/>
                  <a:pt x="5842826" y="5052394"/>
                  <a:pt x="5842826" y="5057156"/>
                </a:cubicBezTo>
                <a:cubicBezTo>
                  <a:pt x="5842826" y="5057156"/>
                  <a:pt x="5838063" y="5057156"/>
                  <a:pt x="5833301" y="5052394"/>
                </a:cubicBezTo>
                <a:close/>
                <a:moveTo>
                  <a:pt x="3947589" y="5080969"/>
                </a:moveTo>
                <a:cubicBezTo>
                  <a:pt x="3957114" y="5104781"/>
                  <a:pt x="3957114" y="5133356"/>
                  <a:pt x="3961876" y="5161931"/>
                </a:cubicBezTo>
                <a:cubicBezTo>
                  <a:pt x="3961876" y="5161931"/>
                  <a:pt x="3966639" y="5157169"/>
                  <a:pt x="3966639" y="5152406"/>
                </a:cubicBezTo>
                <a:cubicBezTo>
                  <a:pt x="3976164" y="5176219"/>
                  <a:pt x="3990451" y="5204794"/>
                  <a:pt x="3995214" y="5228606"/>
                </a:cubicBezTo>
                <a:cubicBezTo>
                  <a:pt x="3995214" y="5228606"/>
                  <a:pt x="3999976" y="5223844"/>
                  <a:pt x="3999976" y="5219081"/>
                </a:cubicBezTo>
                <a:cubicBezTo>
                  <a:pt x="4019026" y="5238131"/>
                  <a:pt x="4038076" y="5257181"/>
                  <a:pt x="4061889" y="5276231"/>
                </a:cubicBezTo>
                <a:cubicBezTo>
                  <a:pt x="4061889" y="5280994"/>
                  <a:pt x="4061889" y="5285756"/>
                  <a:pt x="4057126" y="5290519"/>
                </a:cubicBezTo>
                <a:cubicBezTo>
                  <a:pt x="3938064" y="5214319"/>
                  <a:pt x="3938064" y="5104781"/>
                  <a:pt x="3928539" y="5023819"/>
                </a:cubicBezTo>
                <a:cubicBezTo>
                  <a:pt x="3957114" y="5033344"/>
                  <a:pt x="3938064" y="5061919"/>
                  <a:pt x="3947589" y="5080969"/>
                </a:cubicBezTo>
                <a:close/>
                <a:moveTo>
                  <a:pt x="1952387" y="5090494"/>
                </a:moveTo>
                <a:cubicBezTo>
                  <a:pt x="1952387" y="5090494"/>
                  <a:pt x="1957149" y="5085731"/>
                  <a:pt x="1957149" y="5080969"/>
                </a:cubicBezTo>
                <a:lnTo>
                  <a:pt x="1966627" y="5080969"/>
                </a:lnTo>
                <a:cubicBezTo>
                  <a:pt x="1990439" y="5095256"/>
                  <a:pt x="2009489" y="5104781"/>
                  <a:pt x="2028539" y="5119069"/>
                </a:cubicBezTo>
                <a:lnTo>
                  <a:pt x="2028539" y="5142881"/>
                </a:lnTo>
                <a:lnTo>
                  <a:pt x="1866662" y="5038106"/>
                </a:lnTo>
                <a:cubicBezTo>
                  <a:pt x="1866662" y="5033344"/>
                  <a:pt x="1871424" y="5028581"/>
                  <a:pt x="1871424" y="5023819"/>
                </a:cubicBezTo>
                <a:cubicBezTo>
                  <a:pt x="1895237" y="5033344"/>
                  <a:pt x="1952387" y="5052394"/>
                  <a:pt x="1952387" y="5090494"/>
                </a:cubicBezTo>
                <a:close/>
                <a:moveTo>
                  <a:pt x="11466671" y="5057156"/>
                </a:moveTo>
                <a:cubicBezTo>
                  <a:pt x="11490436" y="5028581"/>
                  <a:pt x="11523773" y="5038106"/>
                  <a:pt x="11547586" y="5038106"/>
                </a:cubicBezTo>
                <a:cubicBezTo>
                  <a:pt x="11509486" y="5061919"/>
                  <a:pt x="11447621" y="5109544"/>
                  <a:pt x="11433333" y="5109544"/>
                </a:cubicBezTo>
                <a:cubicBezTo>
                  <a:pt x="11423808" y="5109544"/>
                  <a:pt x="11419046" y="5100019"/>
                  <a:pt x="11409521" y="5095256"/>
                </a:cubicBezTo>
                <a:cubicBezTo>
                  <a:pt x="11409521" y="5066681"/>
                  <a:pt x="11447621" y="5028581"/>
                  <a:pt x="11476196" y="5019056"/>
                </a:cubicBezTo>
                <a:cubicBezTo>
                  <a:pt x="11476196" y="5028581"/>
                  <a:pt x="11471433" y="5042869"/>
                  <a:pt x="11466671" y="5057156"/>
                </a:cubicBezTo>
                <a:close/>
                <a:moveTo>
                  <a:pt x="12514279" y="5142881"/>
                </a:moveTo>
                <a:lnTo>
                  <a:pt x="12514279" y="5161931"/>
                </a:lnTo>
                <a:cubicBezTo>
                  <a:pt x="12480941" y="5128594"/>
                  <a:pt x="12438079" y="5123831"/>
                  <a:pt x="12438079" y="5085731"/>
                </a:cubicBezTo>
                <a:cubicBezTo>
                  <a:pt x="12428554" y="5095256"/>
                  <a:pt x="12414266" y="5104781"/>
                  <a:pt x="12399979" y="5114306"/>
                </a:cubicBezTo>
                <a:cubicBezTo>
                  <a:pt x="12380929" y="5090494"/>
                  <a:pt x="12371404" y="5066681"/>
                  <a:pt x="12361879" y="5042869"/>
                </a:cubicBezTo>
                <a:lnTo>
                  <a:pt x="12361879" y="5028581"/>
                </a:lnTo>
                <a:cubicBezTo>
                  <a:pt x="12390454" y="5028581"/>
                  <a:pt x="12423791" y="5023819"/>
                  <a:pt x="12457129" y="5014294"/>
                </a:cubicBezTo>
                <a:cubicBezTo>
                  <a:pt x="12480941" y="5057156"/>
                  <a:pt x="12514279" y="5128594"/>
                  <a:pt x="12514279" y="5142881"/>
                </a:cubicBezTo>
                <a:close/>
                <a:moveTo>
                  <a:pt x="5876163" y="5047631"/>
                </a:moveTo>
                <a:cubicBezTo>
                  <a:pt x="5871401" y="5047631"/>
                  <a:pt x="5866638" y="5042869"/>
                  <a:pt x="5866638" y="5028581"/>
                </a:cubicBezTo>
                <a:cubicBezTo>
                  <a:pt x="5866638" y="5019056"/>
                  <a:pt x="5876163" y="5014294"/>
                  <a:pt x="5880926" y="5009531"/>
                </a:cubicBezTo>
                <a:cubicBezTo>
                  <a:pt x="5880926" y="5019056"/>
                  <a:pt x="5880926" y="5033344"/>
                  <a:pt x="5876163" y="5047631"/>
                </a:cubicBezTo>
                <a:close/>
                <a:moveTo>
                  <a:pt x="5814251" y="5085731"/>
                </a:moveTo>
                <a:cubicBezTo>
                  <a:pt x="5809488" y="5080969"/>
                  <a:pt x="5809488" y="5076206"/>
                  <a:pt x="5809488" y="5066681"/>
                </a:cubicBezTo>
                <a:cubicBezTo>
                  <a:pt x="5809488" y="5052394"/>
                  <a:pt x="5814251" y="5023819"/>
                  <a:pt x="5823776" y="5009531"/>
                </a:cubicBezTo>
                <a:cubicBezTo>
                  <a:pt x="5819013" y="5057156"/>
                  <a:pt x="5819013" y="5076206"/>
                  <a:pt x="5814251" y="5085731"/>
                </a:cubicBezTo>
                <a:close/>
                <a:moveTo>
                  <a:pt x="4014264" y="5271469"/>
                </a:moveTo>
                <a:lnTo>
                  <a:pt x="4014264" y="5285756"/>
                </a:lnTo>
                <a:cubicBezTo>
                  <a:pt x="3942826" y="5228606"/>
                  <a:pt x="3914251" y="5133356"/>
                  <a:pt x="3914251" y="5071444"/>
                </a:cubicBezTo>
                <a:cubicBezTo>
                  <a:pt x="3914251" y="5052394"/>
                  <a:pt x="3909489" y="5028581"/>
                  <a:pt x="3904726" y="5009531"/>
                </a:cubicBezTo>
                <a:lnTo>
                  <a:pt x="3914251" y="5009531"/>
                </a:lnTo>
                <a:cubicBezTo>
                  <a:pt x="3928539" y="5095256"/>
                  <a:pt x="3919014" y="5185744"/>
                  <a:pt x="4014264" y="5271469"/>
                </a:cubicBezTo>
                <a:close/>
                <a:moveTo>
                  <a:pt x="7009495" y="5038106"/>
                </a:moveTo>
                <a:lnTo>
                  <a:pt x="7009495" y="5052394"/>
                </a:lnTo>
                <a:lnTo>
                  <a:pt x="7038070" y="5052394"/>
                </a:lnTo>
                <a:cubicBezTo>
                  <a:pt x="7033308" y="5061919"/>
                  <a:pt x="7028545" y="5076206"/>
                  <a:pt x="7019020" y="5076206"/>
                </a:cubicBezTo>
                <a:cubicBezTo>
                  <a:pt x="7004733" y="5076206"/>
                  <a:pt x="6999970" y="5061919"/>
                  <a:pt x="6995208" y="5052394"/>
                </a:cubicBezTo>
                <a:cubicBezTo>
                  <a:pt x="6990445" y="5057156"/>
                  <a:pt x="6990445" y="5066681"/>
                  <a:pt x="6976158" y="5071444"/>
                </a:cubicBezTo>
                <a:lnTo>
                  <a:pt x="6976158" y="5038106"/>
                </a:lnTo>
                <a:cubicBezTo>
                  <a:pt x="6980920" y="5038106"/>
                  <a:pt x="6980920" y="5042869"/>
                  <a:pt x="6995208" y="5042869"/>
                </a:cubicBezTo>
                <a:cubicBezTo>
                  <a:pt x="7004733" y="5042869"/>
                  <a:pt x="7023783" y="5019056"/>
                  <a:pt x="7033308" y="5004769"/>
                </a:cubicBezTo>
                <a:cubicBezTo>
                  <a:pt x="7028545" y="5014294"/>
                  <a:pt x="7019020" y="5028581"/>
                  <a:pt x="7009495" y="5038106"/>
                </a:cubicBezTo>
                <a:close/>
                <a:moveTo>
                  <a:pt x="5923788" y="5009531"/>
                </a:moveTo>
                <a:cubicBezTo>
                  <a:pt x="5923788" y="5014294"/>
                  <a:pt x="5914263" y="5019056"/>
                  <a:pt x="5904738" y="5028581"/>
                </a:cubicBezTo>
                <a:cubicBezTo>
                  <a:pt x="5909501" y="5033344"/>
                  <a:pt x="5919026" y="5028581"/>
                  <a:pt x="5923788" y="5028581"/>
                </a:cubicBezTo>
                <a:cubicBezTo>
                  <a:pt x="5923788" y="5038106"/>
                  <a:pt x="5914263" y="5047631"/>
                  <a:pt x="5919026" y="5057156"/>
                </a:cubicBezTo>
                <a:cubicBezTo>
                  <a:pt x="5919026" y="5057156"/>
                  <a:pt x="5914263" y="5057156"/>
                  <a:pt x="5909501" y="5052394"/>
                </a:cubicBezTo>
                <a:cubicBezTo>
                  <a:pt x="5914263" y="5052394"/>
                  <a:pt x="5914263" y="5047631"/>
                  <a:pt x="5909501" y="5042869"/>
                </a:cubicBezTo>
                <a:cubicBezTo>
                  <a:pt x="5890451" y="5052394"/>
                  <a:pt x="5890451" y="5066681"/>
                  <a:pt x="5880926" y="5076206"/>
                </a:cubicBezTo>
                <a:cubicBezTo>
                  <a:pt x="5885688" y="5052394"/>
                  <a:pt x="5895213" y="5028581"/>
                  <a:pt x="5899976" y="5004769"/>
                </a:cubicBezTo>
                <a:cubicBezTo>
                  <a:pt x="5904738" y="5004769"/>
                  <a:pt x="5909501" y="5009531"/>
                  <a:pt x="5923788" y="5009531"/>
                </a:cubicBezTo>
                <a:close/>
                <a:moveTo>
                  <a:pt x="5999988" y="5061919"/>
                </a:moveTo>
                <a:lnTo>
                  <a:pt x="5990463" y="5071444"/>
                </a:lnTo>
                <a:cubicBezTo>
                  <a:pt x="5985701" y="5066681"/>
                  <a:pt x="5976176" y="5052394"/>
                  <a:pt x="5971413" y="5038106"/>
                </a:cubicBezTo>
                <a:cubicBezTo>
                  <a:pt x="5961888" y="5052394"/>
                  <a:pt x="5947601" y="5066681"/>
                  <a:pt x="5933313" y="5076206"/>
                </a:cubicBezTo>
                <a:cubicBezTo>
                  <a:pt x="5952363" y="5052394"/>
                  <a:pt x="5961888" y="5023819"/>
                  <a:pt x="5976176" y="5000006"/>
                </a:cubicBezTo>
                <a:cubicBezTo>
                  <a:pt x="5971413" y="5009531"/>
                  <a:pt x="5971413" y="5047631"/>
                  <a:pt x="5999988" y="5061919"/>
                </a:cubicBezTo>
                <a:close/>
                <a:moveTo>
                  <a:pt x="11738086" y="5004769"/>
                </a:moveTo>
                <a:cubicBezTo>
                  <a:pt x="11738086" y="5014294"/>
                  <a:pt x="11690461" y="5066681"/>
                  <a:pt x="11661886" y="5090494"/>
                </a:cubicBezTo>
                <a:cubicBezTo>
                  <a:pt x="11642836" y="5104781"/>
                  <a:pt x="11566636" y="5138119"/>
                  <a:pt x="11538061" y="5138119"/>
                </a:cubicBezTo>
                <a:lnTo>
                  <a:pt x="11523773" y="5138119"/>
                </a:lnTo>
                <a:lnTo>
                  <a:pt x="11542823" y="5119069"/>
                </a:lnTo>
                <a:lnTo>
                  <a:pt x="11533298" y="5114306"/>
                </a:lnTo>
                <a:cubicBezTo>
                  <a:pt x="11523773" y="5123831"/>
                  <a:pt x="11514248" y="5133356"/>
                  <a:pt x="11504723" y="5133356"/>
                </a:cubicBezTo>
                <a:cubicBezTo>
                  <a:pt x="11485673" y="5133356"/>
                  <a:pt x="11485673" y="5114306"/>
                  <a:pt x="11447621" y="5114306"/>
                </a:cubicBezTo>
                <a:cubicBezTo>
                  <a:pt x="11490436" y="5085731"/>
                  <a:pt x="11538061" y="5052394"/>
                  <a:pt x="11580923" y="5028581"/>
                </a:cubicBezTo>
                <a:cubicBezTo>
                  <a:pt x="11576161" y="5033344"/>
                  <a:pt x="11576161" y="5042869"/>
                  <a:pt x="11571398" y="5052394"/>
                </a:cubicBezTo>
                <a:cubicBezTo>
                  <a:pt x="11571398" y="5052394"/>
                  <a:pt x="11566636" y="5057156"/>
                  <a:pt x="11580923" y="5057156"/>
                </a:cubicBezTo>
                <a:cubicBezTo>
                  <a:pt x="11599973" y="5057156"/>
                  <a:pt x="11719036" y="4995244"/>
                  <a:pt x="11733323" y="4995244"/>
                </a:cubicBezTo>
                <a:cubicBezTo>
                  <a:pt x="11733323" y="4995244"/>
                  <a:pt x="11738086" y="4990481"/>
                  <a:pt x="11738086" y="5004769"/>
                </a:cubicBezTo>
                <a:close/>
                <a:moveTo>
                  <a:pt x="6223778" y="4995244"/>
                </a:moveTo>
                <a:cubicBezTo>
                  <a:pt x="6223778" y="4995244"/>
                  <a:pt x="6223778" y="5000006"/>
                  <a:pt x="6219016" y="4995244"/>
                </a:cubicBezTo>
                <a:lnTo>
                  <a:pt x="6223778" y="4995244"/>
                </a:lnTo>
                <a:close/>
                <a:moveTo>
                  <a:pt x="3904726" y="5061919"/>
                </a:moveTo>
                <a:cubicBezTo>
                  <a:pt x="3904726" y="5071444"/>
                  <a:pt x="3899964" y="5076206"/>
                  <a:pt x="3899964" y="5085731"/>
                </a:cubicBezTo>
                <a:cubicBezTo>
                  <a:pt x="3895201" y="5057156"/>
                  <a:pt x="3890439" y="5023819"/>
                  <a:pt x="3880914" y="4995244"/>
                </a:cubicBezTo>
                <a:cubicBezTo>
                  <a:pt x="3890439" y="5004769"/>
                  <a:pt x="3904726" y="5052394"/>
                  <a:pt x="3904726" y="5061919"/>
                </a:cubicBezTo>
                <a:close/>
                <a:moveTo>
                  <a:pt x="1461897" y="5038106"/>
                </a:moveTo>
                <a:cubicBezTo>
                  <a:pt x="1447610" y="5023819"/>
                  <a:pt x="1428560" y="5009531"/>
                  <a:pt x="1419035" y="4995244"/>
                </a:cubicBezTo>
                <a:cubicBezTo>
                  <a:pt x="1438085" y="4990481"/>
                  <a:pt x="1457135" y="5019056"/>
                  <a:pt x="1461897" y="5038106"/>
                </a:cubicBezTo>
                <a:close/>
                <a:moveTo>
                  <a:pt x="6466666" y="4995244"/>
                </a:moveTo>
                <a:cubicBezTo>
                  <a:pt x="6457141" y="5009531"/>
                  <a:pt x="6452378" y="5028581"/>
                  <a:pt x="6442853" y="5047631"/>
                </a:cubicBezTo>
                <a:lnTo>
                  <a:pt x="6428566" y="5047631"/>
                </a:lnTo>
                <a:cubicBezTo>
                  <a:pt x="6428566" y="5047631"/>
                  <a:pt x="6428566" y="5042869"/>
                  <a:pt x="6423803" y="5038106"/>
                </a:cubicBezTo>
                <a:cubicBezTo>
                  <a:pt x="6442853" y="5023819"/>
                  <a:pt x="6447616" y="4995244"/>
                  <a:pt x="6452378" y="4990481"/>
                </a:cubicBezTo>
                <a:cubicBezTo>
                  <a:pt x="6457141" y="4990481"/>
                  <a:pt x="6461903" y="4990481"/>
                  <a:pt x="6466666" y="4995244"/>
                </a:cubicBezTo>
                <a:close/>
                <a:moveTo>
                  <a:pt x="6085713" y="5028581"/>
                </a:moveTo>
                <a:lnTo>
                  <a:pt x="6066663" y="5028581"/>
                </a:lnTo>
                <a:cubicBezTo>
                  <a:pt x="6066663" y="5028581"/>
                  <a:pt x="6061901" y="5023819"/>
                  <a:pt x="6061901" y="5038106"/>
                </a:cubicBezTo>
                <a:cubicBezTo>
                  <a:pt x="6061901" y="5038106"/>
                  <a:pt x="6061901" y="5061919"/>
                  <a:pt x="6080951" y="5047631"/>
                </a:cubicBezTo>
                <a:lnTo>
                  <a:pt x="6080951" y="5066681"/>
                </a:lnTo>
                <a:lnTo>
                  <a:pt x="6066663" y="5066681"/>
                </a:lnTo>
                <a:cubicBezTo>
                  <a:pt x="6061901" y="5061919"/>
                  <a:pt x="6066663" y="5057156"/>
                  <a:pt x="6052376" y="5057156"/>
                </a:cubicBezTo>
                <a:cubicBezTo>
                  <a:pt x="6042851" y="5057156"/>
                  <a:pt x="6028563" y="5066681"/>
                  <a:pt x="6014276" y="5071444"/>
                </a:cubicBezTo>
                <a:cubicBezTo>
                  <a:pt x="6019038" y="5047631"/>
                  <a:pt x="6023801" y="5019056"/>
                  <a:pt x="6028563" y="4995244"/>
                </a:cubicBezTo>
                <a:cubicBezTo>
                  <a:pt x="6033326" y="5014294"/>
                  <a:pt x="6033326" y="5033344"/>
                  <a:pt x="6028563" y="5057156"/>
                </a:cubicBezTo>
                <a:cubicBezTo>
                  <a:pt x="6028563" y="5057156"/>
                  <a:pt x="6023801" y="5061919"/>
                  <a:pt x="6038088" y="5061919"/>
                </a:cubicBezTo>
                <a:cubicBezTo>
                  <a:pt x="6061901" y="5061919"/>
                  <a:pt x="6047613" y="5033344"/>
                  <a:pt x="6052376" y="5014294"/>
                </a:cubicBezTo>
                <a:cubicBezTo>
                  <a:pt x="6061901" y="5014294"/>
                  <a:pt x="6061901" y="5023819"/>
                  <a:pt x="6071426" y="5028581"/>
                </a:cubicBezTo>
                <a:cubicBezTo>
                  <a:pt x="6076188" y="5023819"/>
                  <a:pt x="6071426" y="5019056"/>
                  <a:pt x="6071426" y="5004769"/>
                </a:cubicBezTo>
                <a:cubicBezTo>
                  <a:pt x="6071426" y="4995244"/>
                  <a:pt x="6076188" y="4995244"/>
                  <a:pt x="6080951" y="4990481"/>
                </a:cubicBezTo>
                <a:lnTo>
                  <a:pt x="6085713" y="5028581"/>
                </a:lnTo>
                <a:close/>
                <a:moveTo>
                  <a:pt x="12333304" y="5076206"/>
                </a:moveTo>
                <a:cubicBezTo>
                  <a:pt x="12333304" y="5085731"/>
                  <a:pt x="12328541" y="5109544"/>
                  <a:pt x="12314254" y="5128594"/>
                </a:cubicBezTo>
                <a:cubicBezTo>
                  <a:pt x="12299966" y="5119069"/>
                  <a:pt x="12304729" y="5119069"/>
                  <a:pt x="12299966" y="5109544"/>
                </a:cubicBezTo>
                <a:cubicBezTo>
                  <a:pt x="12285679" y="5128594"/>
                  <a:pt x="12295204" y="5157169"/>
                  <a:pt x="12261866" y="5176219"/>
                </a:cubicBezTo>
                <a:cubicBezTo>
                  <a:pt x="12257104" y="5180981"/>
                  <a:pt x="12261866" y="5185744"/>
                  <a:pt x="12247579" y="5185744"/>
                </a:cubicBezTo>
                <a:cubicBezTo>
                  <a:pt x="12238100" y="5185744"/>
                  <a:pt x="12247579" y="5176219"/>
                  <a:pt x="12242863" y="5171456"/>
                </a:cubicBezTo>
                <a:cubicBezTo>
                  <a:pt x="12219050" y="5190506"/>
                  <a:pt x="12195238" y="5219081"/>
                  <a:pt x="12176188" y="5219081"/>
                </a:cubicBezTo>
                <a:cubicBezTo>
                  <a:pt x="12161900" y="5219081"/>
                  <a:pt x="12161900" y="5214319"/>
                  <a:pt x="12157138" y="5209556"/>
                </a:cubicBezTo>
                <a:cubicBezTo>
                  <a:pt x="12147613" y="5214319"/>
                  <a:pt x="12114275" y="5214319"/>
                  <a:pt x="12114275" y="5190506"/>
                </a:cubicBezTo>
                <a:cubicBezTo>
                  <a:pt x="12114275" y="5180981"/>
                  <a:pt x="12123800" y="5176219"/>
                  <a:pt x="12128563" y="5171456"/>
                </a:cubicBezTo>
                <a:lnTo>
                  <a:pt x="12114275" y="5157169"/>
                </a:lnTo>
                <a:cubicBezTo>
                  <a:pt x="12057125" y="5190506"/>
                  <a:pt x="12085700" y="5204794"/>
                  <a:pt x="12047600" y="5204794"/>
                </a:cubicBezTo>
                <a:cubicBezTo>
                  <a:pt x="12033313" y="5204794"/>
                  <a:pt x="12033313" y="5200031"/>
                  <a:pt x="12023788" y="5190506"/>
                </a:cubicBezTo>
                <a:cubicBezTo>
                  <a:pt x="12009500" y="5195269"/>
                  <a:pt x="11985688" y="5180981"/>
                  <a:pt x="11985688" y="5171456"/>
                </a:cubicBezTo>
                <a:cubicBezTo>
                  <a:pt x="11985688" y="5161931"/>
                  <a:pt x="11990450" y="5161931"/>
                  <a:pt x="11995213" y="5157169"/>
                </a:cubicBezTo>
                <a:cubicBezTo>
                  <a:pt x="11980925" y="5152406"/>
                  <a:pt x="11957113" y="5157169"/>
                  <a:pt x="11942825" y="5152406"/>
                </a:cubicBezTo>
                <a:cubicBezTo>
                  <a:pt x="11919013" y="5147644"/>
                  <a:pt x="11914250" y="5114306"/>
                  <a:pt x="11914250" y="5109544"/>
                </a:cubicBezTo>
                <a:cubicBezTo>
                  <a:pt x="11914250" y="5100019"/>
                  <a:pt x="11923775" y="5095256"/>
                  <a:pt x="11928538" y="5085731"/>
                </a:cubicBezTo>
                <a:cubicBezTo>
                  <a:pt x="11947588" y="5109544"/>
                  <a:pt x="11995213" y="5114306"/>
                  <a:pt x="12019025" y="5114306"/>
                </a:cubicBezTo>
                <a:cubicBezTo>
                  <a:pt x="12090463" y="5114306"/>
                  <a:pt x="12157138" y="5085731"/>
                  <a:pt x="12219050" y="5004769"/>
                </a:cubicBezTo>
                <a:cubicBezTo>
                  <a:pt x="12209525" y="5038106"/>
                  <a:pt x="12195238" y="5071444"/>
                  <a:pt x="12176188" y="5109544"/>
                </a:cubicBezTo>
                <a:cubicBezTo>
                  <a:pt x="12209525" y="5071444"/>
                  <a:pt x="12233338" y="5023819"/>
                  <a:pt x="12223813" y="4985719"/>
                </a:cubicBezTo>
                <a:cubicBezTo>
                  <a:pt x="12290441" y="5047631"/>
                  <a:pt x="12333304" y="4985719"/>
                  <a:pt x="12333304" y="5076206"/>
                </a:cubicBezTo>
                <a:close/>
                <a:moveTo>
                  <a:pt x="6171391" y="5000006"/>
                </a:moveTo>
                <a:cubicBezTo>
                  <a:pt x="6171391" y="5004769"/>
                  <a:pt x="6161866" y="5004769"/>
                  <a:pt x="6157103" y="5009531"/>
                </a:cubicBezTo>
                <a:lnTo>
                  <a:pt x="6157103" y="5023819"/>
                </a:lnTo>
                <a:cubicBezTo>
                  <a:pt x="6161866" y="5028581"/>
                  <a:pt x="6171391" y="5028581"/>
                  <a:pt x="6171391" y="5033344"/>
                </a:cubicBezTo>
                <a:cubicBezTo>
                  <a:pt x="6166628" y="5033344"/>
                  <a:pt x="6157103" y="5033344"/>
                  <a:pt x="6147626" y="5038106"/>
                </a:cubicBezTo>
                <a:cubicBezTo>
                  <a:pt x="6152341" y="5042869"/>
                  <a:pt x="6161866" y="5047631"/>
                  <a:pt x="6166628" y="5047631"/>
                </a:cubicBezTo>
                <a:lnTo>
                  <a:pt x="6166628" y="5061919"/>
                </a:lnTo>
                <a:cubicBezTo>
                  <a:pt x="6157103" y="5061919"/>
                  <a:pt x="6142863" y="5047631"/>
                  <a:pt x="6142863" y="5033344"/>
                </a:cubicBezTo>
                <a:cubicBezTo>
                  <a:pt x="6142863" y="5023819"/>
                  <a:pt x="6152341" y="5000006"/>
                  <a:pt x="6152341" y="4985719"/>
                </a:cubicBezTo>
                <a:cubicBezTo>
                  <a:pt x="6161866" y="4985719"/>
                  <a:pt x="6161866" y="4995244"/>
                  <a:pt x="6171391" y="5000006"/>
                </a:cubicBezTo>
                <a:close/>
                <a:moveTo>
                  <a:pt x="6128576" y="5047631"/>
                </a:moveTo>
                <a:cubicBezTo>
                  <a:pt x="6128576" y="5057156"/>
                  <a:pt x="6109526" y="5061919"/>
                  <a:pt x="6100001" y="5066681"/>
                </a:cubicBezTo>
                <a:cubicBezTo>
                  <a:pt x="6104763" y="5061919"/>
                  <a:pt x="6109526" y="5052394"/>
                  <a:pt x="6119051" y="5042869"/>
                </a:cubicBezTo>
                <a:cubicBezTo>
                  <a:pt x="6114288" y="5038106"/>
                  <a:pt x="6104763" y="5038106"/>
                  <a:pt x="6100001" y="5038106"/>
                </a:cubicBezTo>
                <a:lnTo>
                  <a:pt x="6119051" y="5038106"/>
                </a:lnTo>
                <a:cubicBezTo>
                  <a:pt x="6119051" y="5023819"/>
                  <a:pt x="6109526" y="5000006"/>
                  <a:pt x="6133338" y="4985719"/>
                </a:cubicBezTo>
                <a:cubicBezTo>
                  <a:pt x="6128576" y="5019056"/>
                  <a:pt x="6128576" y="5033344"/>
                  <a:pt x="6128576" y="5047631"/>
                </a:cubicBezTo>
                <a:close/>
                <a:moveTo>
                  <a:pt x="12576191" y="5057156"/>
                </a:moveTo>
                <a:lnTo>
                  <a:pt x="12576191" y="5085731"/>
                </a:lnTo>
                <a:cubicBezTo>
                  <a:pt x="12557141" y="5076206"/>
                  <a:pt x="12547616" y="5061919"/>
                  <a:pt x="12528566" y="5066681"/>
                </a:cubicBezTo>
                <a:cubicBezTo>
                  <a:pt x="12538091" y="5085731"/>
                  <a:pt x="12552379" y="5114306"/>
                  <a:pt x="12552379" y="5123831"/>
                </a:cubicBezTo>
                <a:cubicBezTo>
                  <a:pt x="12552379" y="5138119"/>
                  <a:pt x="12538091" y="5161931"/>
                  <a:pt x="12528566" y="5176219"/>
                </a:cubicBezTo>
                <a:cubicBezTo>
                  <a:pt x="12528566" y="5128594"/>
                  <a:pt x="12499991" y="5057156"/>
                  <a:pt x="12471416" y="5014294"/>
                </a:cubicBezTo>
                <a:cubicBezTo>
                  <a:pt x="12485704" y="5004769"/>
                  <a:pt x="12514279" y="4980956"/>
                  <a:pt x="12523804" y="4980956"/>
                </a:cubicBezTo>
                <a:cubicBezTo>
                  <a:pt x="12547616" y="4980956"/>
                  <a:pt x="12576191" y="5057156"/>
                  <a:pt x="12576191" y="5057156"/>
                </a:cubicBezTo>
                <a:close/>
                <a:moveTo>
                  <a:pt x="11747611" y="4995244"/>
                </a:moveTo>
                <a:cubicBezTo>
                  <a:pt x="11742848" y="4995244"/>
                  <a:pt x="11738086" y="4990481"/>
                  <a:pt x="11733323" y="4985719"/>
                </a:cubicBezTo>
                <a:lnTo>
                  <a:pt x="11761898" y="4980956"/>
                </a:lnTo>
                <a:lnTo>
                  <a:pt x="11747611" y="4995244"/>
                </a:lnTo>
                <a:close/>
                <a:moveTo>
                  <a:pt x="6247591" y="4990481"/>
                </a:moveTo>
                <a:cubicBezTo>
                  <a:pt x="6242828" y="5004769"/>
                  <a:pt x="6238066" y="5023819"/>
                  <a:pt x="6238066" y="5033344"/>
                </a:cubicBezTo>
                <a:cubicBezTo>
                  <a:pt x="6238066" y="5047631"/>
                  <a:pt x="6238066" y="5047631"/>
                  <a:pt x="6252353" y="5052394"/>
                </a:cubicBezTo>
                <a:cubicBezTo>
                  <a:pt x="6252353" y="5033344"/>
                  <a:pt x="6257116" y="5009531"/>
                  <a:pt x="6261878" y="4985719"/>
                </a:cubicBezTo>
                <a:cubicBezTo>
                  <a:pt x="6271403" y="4990481"/>
                  <a:pt x="6271403" y="4995244"/>
                  <a:pt x="6266641" y="5000006"/>
                </a:cubicBezTo>
                <a:cubicBezTo>
                  <a:pt x="6266641" y="5019056"/>
                  <a:pt x="6266641" y="5061919"/>
                  <a:pt x="6252353" y="5061919"/>
                </a:cubicBezTo>
                <a:cubicBezTo>
                  <a:pt x="6242828" y="5061919"/>
                  <a:pt x="6252353" y="5052394"/>
                  <a:pt x="6242828" y="5052394"/>
                </a:cubicBezTo>
                <a:cubicBezTo>
                  <a:pt x="6228541" y="5052394"/>
                  <a:pt x="6233303" y="5061919"/>
                  <a:pt x="6228541" y="5061919"/>
                </a:cubicBezTo>
                <a:cubicBezTo>
                  <a:pt x="6223778" y="5057156"/>
                  <a:pt x="6223778" y="5057156"/>
                  <a:pt x="6223778" y="5047631"/>
                </a:cubicBezTo>
                <a:cubicBezTo>
                  <a:pt x="6223778" y="5033344"/>
                  <a:pt x="6228541" y="5023819"/>
                  <a:pt x="6233303" y="5014294"/>
                </a:cubicBezTo>
                <a:cubicBezTo>
                  <a:pt x="6228541" y="5009531"/>
                  <a:pt x="6223778" y="5004769"/>
                  <a:pt x="6214253" y="5004769"/>
                </a:cubicBezTo>
                <a:cubicBezTo>
                  <a:pt x="6209491" y="5019056"/>
                  <a:pt x="6219016" y="5042869"/>
                  <a:pt x="6195203" y="5061919"/>
                </a:cubicBezTo>
                <a:cubicBezTo>
                  <a:pt x="6195203" y="5057156"/>
                  <a:pt x="6199966" y="5057156"/>
                  <a:pt x="6199966" y="5047631"/>
                </a:cubicBezTo>
                <a:cubicBezTo>
                  <a:pt x="6199966" y="5033344"/>
                  <a:pt x="6190441" y="5042869"/>
                  <a:pt x="6185678" y="5042869"/>
                </a:cubicBezTo>
                <a:cubicBezTo>
                  <a:pt x="6195203" y="5028581"/>
                  <a:pt x="6199966" y="5009531"/>
                  <a:pt x="6199966" y="4995244"/>
                </a:cubicBezTo>
                <a:cubicBezTo>
                  <a:pt x="6199966" y="4985719"/>
                  <a:pt x="6204728" y="4980956"/>
                  <a:pt x="6214253" y="4980956"/>
                </a:cubicBezTo>
                <a:cubicBezTo>
                  <a:pt x="6228541" y="4980956"/>
                  <a:pt x="6242828" y="4985719"/>
                  <a:pt x="6247591" y="4990481"/>
                </a:cubicBezTo>
                <a:close/>
                <a:moveTo>
                  <a:pt x="12552379" y="4976194"/>
                </a:moveTo>
                <a:cubicBezTo>
                  <a:pt x="12628531" y="4995244"/>
                  <a:pt x="12600004" y="5004769"/>
                  <a:pt x="12600004" y="5038106"/>
                </a:cubicBezTo>
                <a:cubicBezTo>
                  <a:pt x="12600004" y="5052394"/>
                  <a:pt x="12600004" y="5085731"/>
                  <a:pt x="12633294" y="5066681"/>
                </a:cubicBezTo>
                <a:cubicBezTo>
                  <a:pt x="12638056" y="5076206"/>
                  <a:pt x="12638056" y="5080969"/>
                  <a:pt x="12638056" y="5090494"/>
                </a:cubicBezTo>
                <a:cubicBezTo>
                  <a:pt x="12638056" y="5104781"/>
                  <a:pt x="12628531" y="5138119"/>
                  <a:pt x="12628531" y="5157169"/>
                </a:cubicBezTo>
                <a:cubicBezTo>
                  <a:pt x="12600004" y="5104781"/>
                  <a:pt x="12585716" y="5033344"/>
                  <a:pt x="12538091" y="4976194"/>
                </a:cubicBezTo>
                <a:lnTo>
                  <a:pt x="12552379" y="4976194"/>
                </a:lnTo>
                <a:close/>
                <a:moveTo>
                  <a:pt x="11819048" y="5019056"/>
                </a:moveTo>
                <a:cubicBezTo>
                  <a:pt x="11819048" y="5033344"/>
                  <a:pt x="11819048" y="5033344"/>
                  <a:pt x="11814286" y="5033344"/>
                </a:cubicBezTo>
                <a:cubicBezTo>
                  <a:pt x="11776186" y="5080969"/>
                  <a:pt x="11733323" y="5133356"/>
                  <a:pt x="11690461" y="5180981"/>
                </a:cubicBezTo>
                <a:cubicBezTo>
                  <a:pt x="11695223" y="5166694"/>
                  <a:pt x="11695223" y="5138119"/>
                  <a:pt x="11695223" y="5128594"/>
                </a:cubicBezTo>
                <a:cubicBezTo>
                  <a:pt x="11695223" y="5114306"/>
                  <a:pt x="11709511" y="5100019"/>
                  <a:pt x="11719036" y="5085731"/>
                </a:cubicBezTo>
                <a:cubicBezTo>
                  <a:pt x="11714273" y="5080969"/>
                  <a:pt x="11704748" y="5080969"/>
                  <a:pt x="11695223" y="5085731"/>
                </a:cubicBezTo>
                <a:cubicBezTo>
                  <a:pt x="11719036" y="5052394"/>
                  <a:pt x="11757136" y="4966669"/>
                  <a:pt x="11804761" y="4976194"/>
                </a:cubicBezTo>
                <a:cubicBezTo>
                  <a:pt x="11809523" y="4990481"/>
                  <a:pt x="11819048" y="5009531"/>
                  <a:pt x="11819048" y="5019056"/>
                </a:cubicBezTo>
                <a:close/>
                <a:moveTo>
                  <a:pt x="6428566" y="4976194"/>
                </a:moveTo>
                <a:cubicBezTo>
                  <a:pt x="6419041" y="5000006"/>
                  <a:pt x="6409516" y="5038106"/>
                  <a:pt x="6376178" y="5052394"/>
                </a:cubicBezTo>
                <a:cubicBezTo>
                  <a:pt x="6399991" y="5033344"/>
                  <a:pt x="6409516" y="4990481"/>
                  <a:pt x="6404753" y="4976194"/>
                </a:cubicBezTo>
                <a:lnTo>
                  <a:pt x="6428566" y="4976194"/>
                </a:lnTo>
                <a:close/>
                <a:moveTo>
                  <a:pt x="6299978" y="5009531"/>
                </a:moveTo>
                <a:cubicBezTo>
                  <a:pt x="6295216" y="5023819"/>
                  <a:pt x="6290453" y="5033344"/>
                  <a:pt x="6290453" y="5047631"/>
                </a:cubicBezTo>
                <a:cubicBezTo>
                  <a:pt x="6290453" y="5057156"/>
                  <a:pt x="6295216" y="5052394"/>
                  <a:pt x="6299978" y="5052394"/>
                </a:cubicBezTo>
                <a:cubicBezTo>
                  <a:pt x="6295216" y="5052394"/>
                  <a:pt x="6285691" y="5057156"/>
                  <a:pt x="6280928" y="5057156"/>
                </a:cubicBezTo>
                <a:cubicBezTo>
                  <a:pt x="6290453" y="4990481"/>
                  <a:pt x="6271403" y="5000006"/>
                  <a:pt x="6299978" y="4976194"/>
                </a:cubicBezTo>
                <a:lnTo>
                  <a:pt x="6299978" y="5009531"/>
                </a:lnTo>
                <a:close/>
                <a:moveTo>
                  <a:pt x="6371416" y="4976194"/>
                </a:moveTo>
                <a:cubicBezTo>
                  <a:pt x="6366653" y="5000006"/>
                  <a:pt x="6361891" y="5028581"/>
                  <a:pt x="6357128" y="5052394"/>
                </a:cubicBezTo>
                <a:lnTo>
                  <a:pt x="6342841" y="5052394"/>
                </a:lnTo>
                <a:cubicBezTo>
                  <a:pt x="6342841" y="5052394"/>
                  <a:pt x="6347603" y="5052394"/>
                  <a:pt x="6347603" y="5042869"/>
                </a:cubicBezTo>
                <a:cubicBezTo>
                  <a:pt x="6347603" y="5028581"/>
                  <a:pt x="6314266" y="5033344"/>
                  <a:pt x="6309503" y="5038106"/>
                </a:cubicBezTo>
                <a:cubicBezTo>
                  <a:pt x="6314266" y="5009531"/>
                  <a:pt x="6319028" y="5000006"/>
                  <a:pt x="6314266" y="4990481"/>
                </a:cubicBezTo>
                <a:cubicBezTo>
                  <a:pt x="6323791" y="4990481"/>
                  <a:pt x="6338078" y="4985719"/>
                  <a:pt x="6342841" y="4985719"/>
                </a:cubicBezTo>
                <a:cubicBezTo>
                  <a:pt x="6338078" y="4985719"/>
                  <a:pt x="6328553" y="4995244"/>
                  <a:pt x="6328553" y="5004769"/>
                </a:cubicBezTo>
                <a:lnTo>
                  <a:pt x="6347603" y="5009531"/>
                </a:lnTo>
                <a:cubicBezTo>
                  <a:pt x="6352366" y="5000006"/>
                  <a:pt x="6352366" y="4985719"/>
                  <a:pt x="6357128" y="4971431"/>
                </a:cubicBezTo>
                <a:cubicBezTo>
                  <a:pt x="6361891" y="4971431"/>
                  <a:pt x="6366653" y="4971431"/>
                  <a:pt x="6371416" y="4976194"/>
                </a:cubicBezTo>
                <a:close/>
                <a:moveTo>
                  <a:pt x="3814286" y="4990481"/>
                </a:moveTo>
                <a:cubicBezTo>
                  <a:pt x="3819049" y="4995244"/>
                  <a:pt x="3819049" y="5000006"/>
                  <a:pt x="3823811" y="5004769"/>
                </a:cubicBezTo>
                <a:cubicBezTo>
                  <a:pt x="3833336" y="5000006"/>
                  <a:pt x="3847624" y="4990481"/>
                  <a:pt x="3857149" y="4990481"/>
                </a:cubicBezTo>
                <a:cubicBezTo>
                  <a:pt x="3857149" y="4995244"/>
                  <a:pt x="3861911" y="4995244"/>
                  <a:pt x="3861911" y="5009531"/>
                </a:cubicBezTo>
                <a:cubicBezTo>
                  <a:pt x="3861911" y="5019056"/>
                  <a:pt x="3823811" y="5061919"/>
                  <a:pt x="3804761" y="5085731"/>
                </a:cubicBezTo>
                <a:cubicBezTo>
                  <a:pt x="3795236" y="5095256"/>
                  <a:pt x="3785711" y="5095256"/>
                  <a:pt x="3776186" y="5104781"/>
                </a:cubicBezTo>
                <a:lnTo>
                  <a:pt x="3776186" y="5119069"/>
                </a:lnTo>
                <a:lnTo>
                  <a:pt x="3785711" y="5128594"/>
                </a:lnTo>
                <a:cubicBezTo>
                  <a:pt x="3799999" y="5114306"/>
                  <a:pt x="3819049" y="5100019"/>
                  <a:pt x="3833336" y="5085731"/>
                </a:cubicBezTo>
                <a:lnTo>
                  <a:pt x="3847624" y="5085731"/>
                </a:lnTo>
                <a:cubicBezTo>
                  <a:pt x="3847624" y="5085731"/>
                  <a:pt x="3852386" y="5080969"/>
                  <a:pt x="3852386" y="5095256"/>
                </a:cubicBezTo>
                <a:cubicBezTo>
                  <a:pt x="3852386" y="5104781"/>
                  <a:pt x="3842861" y="5119069"/>
                  <a:pt x="3833336" y="5133356"/>
                </a:cubicBezTo>
                <a:cubicBezTo>
                  <a:pt x="3838099" y="5138119"/>
                  <a:pt x="3847624" y="5133356"/>
                  <a:pt x="3857149" y="5128594"/>
                </a:cubicBezTo>
                <a:cubicBezTo>
                  <a:pt x="3842861" y="5180981"/>
                  <a:pt x="3828574" y="5228606"/>
                  <a:pt x="3819049" y="5266706"/>
                </a:cubicBezTo>
                <a:cubicBezTo>
                  <a:pt x="3795236" y="5290519"/>
                  <a:pt x="3795236" y="5323809"/>
                  <a:pt x="3780949" y="5352384"/>
                </a:cubicBezTo>
                <a:cubicBezTo>
                  <a:pt x="3780949" y="5338096"/>
                  <a:pt x="3776186" y="5309521"/>
                  <a:pt x="3776186" y="5299996"/>
                </a:cubicBezTo>
                <a:cubicBezTo>
                  <a:pt x="3776186" y="5285756"/>
                  <a:pt x="3780949" y="5257181"/>
                  <a:pt x="3780949" y="5238131"/>
                </a:cubicBezTo>
                <a:cubicBezTo>
                  <a:pt x="3766661" y="5209556"/>
                  <a:pt x="3809524" y="5190506"/>
                  <a:pt x="3823811" y="5161931"/>
                </a:cubicBezTo>
                <a:cubicBezTo>
                  <a:pt x="3819049" y="5161931"/>
                  <a:pt x="3819049" y="5157169"/>
                  <a:pt x="3804761" y="5157169"/>
                </a:cubicBezTo>
                <a:cubicBezTo>
                  <a:pt x="3771424" y="5157169"/>
                  <a:pt x="3761899" y="5228606"/>
                  <a:pt x="3761899" y="5242894"/>
                </a:cubicBezTo>
                <a:cubicBezTo>
                  <a:pt x="3761899" y="5233369"/>
                  <a:pt x="3752374" y="5214319"/>
                  <a:pt x="3752374" y="5204794"/>
                </a:cubicBezTo>
                <a:lnTo>
                  <a:pt x="3752374" y="5047631"/>
                </a:lnTo>
                <a:cubicBezTo>
                  <a:pt x="3776186" y="5019056"/>
                  <a:pt x="3799999" y="4995244"/>
                  <a:pt x="3823811" y="4971431"/>
                </a:cubicBezTo>
                <a:cubicBezTo>
                  <a:pt x="3823811" y="4976194"/>
                  <a:pt x="3819049" y="4985719"/>
                  <a:pt x="3814286" y="4990481"/>
                </a:cubicBezTo>
                <a:close/>
                <a:moveTo>
                  <a:pt x="1919049" y="5004769"/>
                </a:moveTo>
                <a:cubicBezTo>
                  <a:pt x="1923812" y="5014294"/>
                  <a:pt x="1923812" y="5023819"/>
                  <a:pt x="1928574" y="5033344"/>
                </a:cubicBezTo>
                <a:cubicBezTo>
                  <a:pt x="1933337" y="5028581"/>
                  <a:pt x="1928574" y="5019056"/>
                  <a:pt x="1942862" y="5019056"/>
                </a:cubicBezTo>
                <a:cubicBezTo>
                  <a:pt x="1952387" y="5019056"/>
                  <a:pt x="1985677" y="5047631"/>
                  <a:pt x="2004727" y="5061919"/>
                </a:cubicBezTo>
                <a:cubicBezTo>
                  <a:pt x="2009489" y="5071444"/>
                  <a:pt x="2009489" y="5080969"/>
                  <a:pt x="2014252" y="5090494"/>
                </a:cubicBezTo>
                <a:cubicBezTo>
                  <a:pt x="2019014" y="5085731"/>
                  <a:pt x="2023777" y="5080969"/>
                  <a:pt x="2023777" y="5076206"/>
                </a:cubicBezTo>
                <a:cubicBezTo>
                  <a:pt x="2047589" y="5090494"/>
                  <a:pt x="2071402" y="5109544"/>
                  <a:pt x="2095214" y="5123831"/>
                </a:cubicBezTo>
                <a:lnTo>
                  <a:pt x="2095214" y="5147644"/>
                </a:lnTo>
                <a:cubicBezTo>
                  <a:pt x="2014252" y="5095256"/>
                  <a:pt x="1857137" y="4995244"/>
                  <a:pt x="1857137" y="4980956"/>
                </a:cubicBezTo>
                <a:cubicBezTo>
                  <a:pt x="1857137" y="4971431"/>
                  <a:pt x="1857137" y="4976194"/>
                  <a:pt x="1861899" y="4971431"/>
                </a:cubicBezTo>
                <a:cubicBezTo>
                  <a:pt x="1880949" y="4976194"/>
                  <a:pt x="1904762" y="4990481"/>
                  <a:pt x="1919049" y="5004769"/>
                </a:cubicBezTo>
                <a:close/>
                <a:moveTo>
                  <a:pt x="6457141" y="4961906"/>
                </a:moveTo>
                <a:cubicBezTo>
                  <a:pt x="6461903" y="4961906"/>
                  <a:pt x="6466666" y="4961906"/>
                  <a:pt x="6471428" y="4966669"/>
                </a:cubicBezTo>
                <a:cubicBezTo>
                  <a:pt x="6466666" y="4971431"/>
                  <a:pt x="6461903" y="4971431"/>
                  <a:pt x="6457141" y="4961906"/>
                </a:cubicBezTo>
                <a:close/>
                <a:moveTo>
                  <a:pt x="1290447" y="4976194"/>
                </a:moveTo>
                <a:lnTo>
                  <a:pt x="1290447" y="4961906"/>
                </a:lnTo>
                <a:lnTo>
                  <a:pt x="1290447" y="4976194"/>
                </a:lnTo>
                <a:close/>
                <a:moveTo>
                  <a:pt x="12799981" y="5133356"/>
                </a:moveTo>
                <a:cubicBezTo>
                  <a:pt x="12761881" y="5133356"/>
                  <a:pt x="12733306" y="5133356"/>
                  <a:pt x="12695206" y="5114306"/>
                </a:cubicBezTo>
                <a:cubicBezTo>
                  <a:pt x="12699969" y="5133356"/>
                  <a:pt x="12680919" y="5161931"/>
                  <a:pt x="12657106" y="5180981"/>
                </a:cubicBezTo>
                <a:cubicBezTo>
                  <a:pt x="12647581" y="5176219"/>
                  <a:pt x="12638056" y="5161931"/>
                  <a:pt x="12638056" y="5152406"/>
                </a:cubicBezTo>
                <a:cubicBezTo>
                  <a:pt x="12638056" y="5138119"/>
                  <a:pt x="12647581" y="5104781"/>
                  <a:pt x="12647581" y="5090494"/>
                </a:cubicBezTo>
                <a:cubicBezTo>
                  <a:pt x="12647581" y="5080969"/>
                  <a:pt x="12647581" y="5076206"/>
                  <a:pt x="12642819" y="5071444"/>
                </a:cubicBezTo>
                <a:cubicBezTo>
                  <a:pt x="12619054" y="5047631"/>
                  <a:pt x="12614291" y="5023819"/>
                  <a:pt x="12609529" y="5004769"/>
                </a:cubicBezTo>
                <a:cubicBezTo>
                  <a:pt x="12600004" y="4971431"/>
                  <a:pt x="12547616" y="4976194"/>
                  <a:pt x="12557141" y="4957144"/>
                </a:cubicBezTo>
                <a:cubicBezTo>
                  <a:pt x="12628531" y="4938094"/>
                  <a:pt x="12733306" y="5080969"/>
                  <a:pt x="12799981" y="5133356"/>
                </a:cubicBezTo>
                <a:close/>
                <a:moveTo>
                  <a:pt x="6580918" y="4957144"/>
                </a:moveTo>
                <a:cubicBezTo>
                  <a:pt x="6580918" y="4961906"/>
                  <a:pt x="6576156" y="4971431"/>
                  <a:pt x="6576156" y="4976194"/>
                </a:cubicBezTo>
                <a:lnTo>
                  <a:pt x="6561868" y="4976194"/>
                </a:lnTo>
                <a:cubicBezTo>
                  <a:pt x="6561868" y="4971431"/>
                  <a:pt x="6566631" y="4961906"/>
                  <a:pt x="6566631" y="4957144"/>
                </a:cubicBezTo>
                <a:lnTo>
                  <a:pt x="6580918" y="4957144"/>
                </a:lnTo>
                <a:close/>
                <a:moveTo>
                  <a:pt x="6547581" y="4957144"/>
                </a:moveTo>
                <a:cubicBezTo>
                  <a:pt x="6533293" y="4971431"/>
                  <a:pt x="6528578" y="4966669"/>
                  <a:pt x="6533293" y="4995244"/>
                </a:cubicBezTo>
                <a:cubicBezTo>
                  <a:pt x="6533293" y="4995244"/>
                  <a:pt x="6528578" y="4990481"/>
                  <a:pt x="6523816" y="4990481"/>
                </a:cubicBezTo>
                <a:cubicBezTo>
                  <a:pt x="6519053" y="4995244"/>
                  <a:pt x="6514291" y="5000006"/>
                  <a:pt x="6514291" y="5009531"/>
                </a:cubicBezTo>
                <a:cubicBezTo>
                  <a:pt x="6519053" y="5009531"/>
                  <a:pt x="6523816" y="5014294"/>
                  <a:pt x="6528578" y="5019056"/>
                </a:cubicBezTo>
                <a:cubicBezTo>
                  <a:pt x="6538056" y="5009531"/>
                  <a:pt x="6547581" y="4995244"/>
                  <a:pt x="6561868" y="4985719"/>
                </a:cubicBezTo>
                <a:lnTo>
                  <a:pt x="6571393" y="4995244"/>
                </a:lnTo>
                <a:cubicBezTo>
                  <a:pt x="6547581" y="5019056"/>
                  <a:pt x="6500003" y="5038106"/>
                  <a:pt x="6480953" y="5047631"/>
                </a:cubicBezTo>
                <a:cubicBezTo>
                  <a:pt x="6490478" y="5042869"/>
                  <a:pt x="6504766" y="5038106"/>
                  <a:pt x="6514291" y="5028581"/>
                </a:cubicBezTo>
                <a:lnTo>
                  <a:pt x="6514291" y="5014294"/>
                </a:lnTo>
                <a:lnTo>
                  <a:pt x="6504766" y="5004769"/>
                </a:lnTo>
                <a:cubicBezTo>
                  <a:pt x="6500003" y="5009531"/>
                  <a:pt x="6490478" y="5014294"/>
                  <a:pt x="6485716" y="5014294"/>
                </a:cubicBezTo>
                <a:cubicBezTo>
                  <a:pt x="6495241" y="5009531"/>
                  <a:pt x="6500003" y="5000006"/>
                  <a:pt x="6509528" y="4990481"/>
                </a:cubicBezTo>
                <a:cubicBezTo>
                  <a:pt x="6509528" y="4985719"/>
                  <a:pt x="6500003" y="4980956"/>
                  <a:pt x="6490478" y="4976194"/>
                </a:cubicBezTo>
                <a:cubicBezTo>
                  <a:pt x="6495241" y="4971431"/>
                  <a:pt x="6495241" y="4966669"/>
                  <a:pt x="6495241" y="4961906"/>
                </a:cubicBezTo>
                <a:lnTo>
                  <a:pt x="6509528" y="4961906"/>
                </a:lnTo>
                <a:lnTo>
                  <a:pt x="6504766" y="4971431"/>
                </a:lnTo>
                <a:lnTo>
                  <a:pt x="6514291" y="4980956"/>
                </a:lnTo>
                <a:cubicBezTo>
                  <a:pt x="6519053" y="4971431"/>
                  <a:pt x="6528578" y="4961906"/>
                  <a:pt x="6528578" y="4957144"/>
                </a:cubicBezTo>
                <a:lnTo>
                  <a:pt x="6547581" y="4957144"/>
                </a:lnTo>
                <a:close/>
                <a:moveTo>
                  <a:pt x="3699986" y="4971431"/>
                </a:moveTo>
                <a:cubicBezTo>
                  <a:pt x="3704749" y="4971431"/>
                  <a:pt x="3714274" y="4961906"/>
                  <a:pt x="3714274" y="4957144"/>
                </a:cubicBezTo>
                <a:cubicBezTo>
                  <a:pt x="3719036" y="4957144"/>
                  <a:pt x="3728561" y="4966669"/>
                  <a:pt x="3738086" y="4976194"/>
                </a:cubicBezTo>
                <a:cubicBezTo>
                  <a:pt x="3742849" y="4971431"/>
                  <a:pt x="3738086" y="4966669"/>
                  <a:pt x="3747611" y="4961906"/>
                </a:cubicBezTo>
                <a:cubicBezTo>
                  <a:pt x="3747611" y="4966669"/>
                  <a:pt x="3752374" y="4961906"/>
                  <a:pt x="3752374" y="4971431"/>
                </a:cubicBezTo>
                <a:cubicBezTo>
                  <a:pt x="3752374" y="4985719"/>
                  <a:pt x="3733324" y="5000006"/>
                  <a:pt x="3723799" y="5014294"/>
                </a:cubicBezTo>
                <a:cubicBezTo>
                  <a:pt x="3733324" y="5019056"/>
                  <a:pt x="3747611" y="5019056"/>
                  <a:pt x="3752374" y="5014294"/>
                </a:cubicBezTo>
                <a:cubicBezTo>
                  <a:pt x="3742849" y="5028581"/>
                  <a:pt x="3747611" y="5047631"/>
                  <a:pt x="3738086" y="5066681"/>
                </a:cubicBezTo>
                <a:cubicBezTo>
                  <a:pt x="3714274" y="5109544"/>
                  <a:pt x="3733324" y="5152406"/>
                  <a:pt x="3733324" y="5200031"/>
                </a:cubicBezTo>
                <a:cubicBezTo>
                  <a:pt x="3728561" y="5190506"/>
                  <a:pt x="3709511" y="5180981"/>
                  <a:pt x="3704749" y="5171456"/>
                </a:cubicBezTo>
                <a:cubicBezTo>
                  <a:pt x="3695224" y="5161931"/>
                  <a:pt x="3695224" y="5133356"/>
                  <a:pt x="3676174" y="5119069"/>
                </a:cubicBezTo>
                <a:cubicBezTo>
                  <a:pt x="3671411" y="5061919"/>
                  <a:pt x="3619024" y="5104781"/>
                  <a:pt x="3619024" y="5057156"/>
                </a:cubicBezTo>
                <a:lnTo>
                  <a:pt x="3619024" y="5038106"/>
                </a:lnTo>
                <a:cubicBezTo>
                  <a:pt x="3619024" y="5038106"/>
                  <a:pt x="3614261" y="5042869"/>
                  <a:pt x="3628549" y="5042869"/>
                </a:cubicBezTo>
                <a:cubicBezTo>
                  <a:pt x="3638074" y="5042869"/>
                  <a:pt x="3628549" y="5028581"/>
                  <a:pt x="3638074" y="5028581"/>
                </a:cubicBezTo>
                <a:cubicBezTo>
                  <a:pt x="3652361" y="5028581"/>
                  <a:pt x="3680936" y="5066681"/>
                  <a:pt x="3699986" y="5085731"/>
                </a:cubicBezTo>
                <a:cubicBezTo>
                  <a:pt x="3704749" y="5080969"/>
                  <a:pt x="3704749" y="5085731"/>
                  <a:pt x="3704749" y="5071444"/>
                </a:cubicBezTo>
                <a:cubicBezTo>
                  <a:pt x="3704749" y="5061919"/>
                  <a:pt x="3676174" y="5028581"/>
                  <a:pt x="3657124" y="5004769"/>
                </a:cubicBezTo>
                <a:cubicBezTo>
                  <a:pt x="3657124" y="4980956"/>
                  <a:pt x="3661886" y="4980956"/>
                  <a:pt x="3661886" y="4976194"/>
                </a:cubicBezTo>
                <a:cubicBezTo>
                  <a:pt x="3666649" y="4976194"/>
                  <a:pt x="3666649" y="4980956"/>
                  <a:pt x="3671411" y="4985719"/>
                </a:cubicBezTo>
                <a:lnTo>
                  <a:pt x="3685699" y="4985719"/>
                </a:lnTo>
                <a:lnTo>
                  <a:pt x="3685699" y="4957144"/>
                </a:lnTo>
                <a:lnTo>
                  <a:pt x="3699986" y="4971431"/>
                </a:lnTo>
                <a:close/>
                <a:moveTo>
                  <a:pt x="12214288" y="4980956"/>
                </a:moveTo>
                <a:cubicBezTo>
                  <a:pt x="12200000" y="5033344"/>
                  <a:pt x="12109513" y="5100019"/>
                  <a:pt x="12066650" y="5100019"/>
                </a:cubicBezTo>
                <a:lnTo>
                  <a:pt x="12028550" y="5100019"/>
                </a:lnTo>
                <a:cubicBezTo>
                  <a:pt x="12090463" y="5042869"/>
                  <a:pt x="12204763" y="5028581"/>
                  <a:pt x="12214288" y="4952381"/>
                </a:cubicBezTo>
                <a:lnTo>
                  <a:pt x="12214288" y="4980956"/>
                </a:lnTo>
                <a:close/>
                <a:moveTo>
                  <a:pt x="3490436" y="5071444"/>
                </a:moveTo>
                <a:cubicBezTo>
                  <a:pt x="3490436" y="5066681"/>
                  <a:pt x="3485674" y="5061919"/>
                  <a:pt x="3485674" y="5052394"/>
                </a:cubicBezTo>
                <a:cubicBezTo>
                  <a:pt x="3485674" y="5033344"/>
                  <a:pt x="3604736" y="4985719"/>
                  <a:pt x="3642836" y="4952381"/>
                </a:cubicBezTo>
                <a:cubicBezTo>
                  <a:pt x="3652361" y="5019056"/>
                  <a:pt x="3538061" y="5033344"/>
                  <a:pt x="3490436" y="5071444"/>
                </a:cubicBezTo>
                <a:close/>
                <a:moveTo>
                  <a:pt x="12200000" y="4957144"/>
                </a:moveTo>
                <a:cubicBezTo>
                  <a:pt x="12190475" y="4976194"/>
                  <a:pt x="12185713" y="4990481"/>
                  <a:pt x="12171425" y="5004769"/>
                </a:cubicBezTo>
                <a:cubicBezTo>
                  <a:pt x="12152375" y="5019056"/>
                  <a:pt x="12119038" y="5023819"/>
                  <a:pt x="12099988" y="5038106"/>
                </a:cubicBezTo>
                <a:cubicBezTo>
                  <a:pt x="12066650" y="5052394"/>
                  <a:pt x="12033313" y="5080969"/>
                  <a:pt x="11999975" y="5104781"/>
                </a:cubicBezTo>
                <a:cubicBezTo>
                  <a:pt x="11999975" y="5100019"/>
                  <a:pt x="11999975" y="5095256"/>
                  <a:pt x="11995213" y="5090494"/>
                </a:cubicBezTo>
                <a:cubicBezTo>
                  <a:pt x="11990450" y="5095256"/>
                  <a:pt x="11985688" y="5100019"/>
                  <a:pt x="11976163" y="5100019"/>
                </a:cubicBezTo>
                <a:cubicBezTo>
                  <a:pt x="11961875" y="5100019"/>
                  <a:pt x="11938063" y="5085731"/>
                  <a:pt x="11938063" y="5076206"/>
                </a:cubicBezTo>
                <a:cubicBezTo>
                  <a:pt x="11938063" y="5061919"/>
                  <a:pt x="11952350" y="5057156"/>
                  <a:pt x="11966638" y="5042869"/>
                </a:cubicBezTo>
                <a:cubicBezTo>
                  <a:pt x="11961875" y="5033344"/>
                  <a:pt x="11952350" y="5023819"/>
                  <a:pt x="11938063" y="5023819"/>
                </a:cubicBezTo>
                <a:cubicBezTo>
                  <a:pt x="11928538" y="5023819"/>
                  <a:pt x="11885675" y="5047631"/>
                  <a:pt x="11876150" y="5047631"/>
                </a:cubicBezTo>
                <a:cubicBezTo>
                  <a:pt x="11861911" y="5047631"/>
                  <a:pt x="11842861" y="5038106"/>
                  <a:pt x="11828573" y="5028581"/>
                </a:cubicBezTo>
                <a:cubicBezTo>
                  <a:pt x="11828573" y="5019056"/>
                  <a:pt x="11823811" y="5004769"/>
                  <a:pt x="11823811" y="4990481"/>
                </a:cubicBezTo>
                <a:cubicBezTo>
                  <a:pt x="11823811" y="4980956"/>
                  <a:pt x="11833336" y="4990481"/>
                  <a:pt x="11838098" y="4985719"/>
                </a:cubicBezTo>
                <a:cubicBezTo>
                  <a:pt x="11833336" y="4980956"/>
                  <a:pt x="11823811" y="4980956"/>
                  <a:pt x="11819048" y="4980956"/>
                </a:cubicBezTo>
                <a:cubicBezTo>
                  <a:pt x="11823811" y="4971431"/>
                  <a:pt x="11828573" y="4957144"/>
                  <a:pt x="11842861" y="4957144"/>
                </a:cubicBezTo>
                <a:cubicBezTo>
                  <a:pt x="11852386" y="4957144"/>
                  <a:pt x="11871388" y="4971431"/>
                  <a:pt x="11895200" y="4976194"/>
                </a:cubicBezTo>
                <a:cubicBezTo>
                  <a:pt x="11928538" y="4985719"/>
                  <a:pt x="11966638" y="4995244"/>
                  <a:pt x="12009500" y="5000006"/>
                </a:cubicBezTo>
                <a:cubicBezTo>
                  <a:pt x="12085700" y="5004769"/>
                  <a:pt x="12095225" y="4995244"/>
                  <a:pt x="12104750" y="4995244"/>
                </a:cubicBezTo>
                <a:cubicBezTo>
                  <a:pt x="12076175" y="5009531"/>
                  <a:pt x="12042838" y="5019056"/>
                  <a:pt x="12009500" y="5033344"/>
                </a:cubicBezTo>
                <a:cubicBezTo>
                  <a:pt x="12009500" y="5033344"/>
                  <a:pt x="12004738" y="5038106"/>
                  <a:pt x="12019025" y="5038106"/>
                </a:cubicBezTo>
                <a:cubicBezTo>
                  <a:pt x="12028550" y="5038106"/>
                  <a:pt x="12109513" y="5004769"/>
                  <a:pt x="12152375" y="4985719"/>
                </a:cubicBezTo>
                <a:cubicBezTo>
                  <a:pt x="12166663" y="4980956"/>
                  <a:pt x="12185713" y="4957144"/>
                  <a:pt x="12200000" y="4947619"/>
                </a:cubicBezTo>
                <a:lnTo>
                  <a:pt x="12200000" y="4957144"/>
                </a:lnTo>
                <a:close/>
                <a:moveTo>
                  <a:pt x="11719036" y="4976194"/>
                </a:moveTo>
                <a:cubicBezTo>
                  <a:pt x="11685698" y="5019056"/>
                  <a:pt x="11628548" y="5028581"/>
                  <a:pt x="11585686" y="5042869"/>
                </a:cubicBezTo>
                <a:cubicBezTo>
                  <a:pt x="11585686" y="5033344"/>
                  <a:pt x="11595211" y="5019056"/>
                  <a:pt x="11595211" y="5000006"/>
                </a:cubicBezTo>
                <a:cubicBezTo>
                  <a:pt x="11576161" y="5014294"/>
                  <a:pt x="11538061" y="5033344"/>
                  <a:pt x="11523773" y="5033344"/>
                </a:cubicBezTo>
                <a:lnTo>
                  <a:pt x="11495198" y="5033344"/>
                </a:lnTo>
                <a:cubicBezTo>
                  <a:pt x="11514248" y="5009531"/>
                  <a:pt x="11614261" y="4947619"/>
                  <a:pt x="11647598" y="4947619"/>
                </a:cubicBezTo>
                <a:cubicBezTo>
                  <a:pt x="11661886" y="4947619"/>
                  <a:pt x="11695223" y="4966669"/>
                  <a:pt x="11719036" y="4976194"/>
                </a:cubicBezTo>
                <a:close/>
                <a:moveTo>
                  <a:pt x="11061906" y="4961906"/>
                </a:moveTo>
                <a:cubicBezTo>
                  <a:pt x="11061906" y="4971431"/>
                  <a:pt x="11052381" y="4976194"/>
                  <a:pt x="11047619" y="4980956"/>
                </a:cubicBezTo>
                <a:lnTo>
                  <a:pt x="11047619" y="5009531"/>
                </a:lnTo>
                <a:cubicBezTo>
                  <a:pt x="11047619" y="5033344"/>
                  <a:pt x="11042856" y="5033344"/>
                  <a:pt x="11066669" y="5061919"/>
                </a:cubicBezTo>
                <a:cubicBezTo>
                  <a:pt x="11071431" y="5076206"/>
                  <a:pt x="11066669" y="5090494"/>
                  <a:pt x="11076194" y="5104781"/>
                </a:cubicBezTo>
                <a:cubicBezTo>
                  <a:pt x="11085719" y="5119069"/>
                  <a:pt x="11114246" y="5138119"/>
                  <a:pt x="11114246" y="5147644"/>
                </a:cubicBezTo>
                <a:cubicBezTo>
                  <a:pt x="11114246" y="5161931"/>
                  <a:pt x="11095244" y="5180981"/>
                  <a:pt x="11080956" y="5190506"/>
                </a:cubicBezTo>
                <a:cubicBezTo>
                  <a:pt x="11085719" y="5185744"/>
                  <a:pt x="11085719" y="5176219"/>
                  <a:pt x="11080956" y="5171456"/>
                </a:cubicBezTo>
                <a:cubicBezTo>
                  <a:pt x="11071431" y="5161931"/>
                  <a:pt x="11057144" y="5147644"/>
                  <a:pt x="11047619" y="5147644"/>
                </a:cubicBezTo>
                <a:cubicBezTo>
                  <a:pt x="11033331" y="5147644"/>
                  <a:pt x="11042856" y="5157169"/>
                  <a:pt x="11028569" y="5157169"/>
                </a:cubicBezTo>
                <a:cubicBezTo>
                  <a:pt x="11019044" y="5157169"/>
                  <a:pt x="11014281" y="5142881"/>
                  <a:pt x="11009519" y="5142881"/>
                </a:cubicBezTo>
                <a:cubicBezTo>
                  <a:pt x="10985706" y="5157169"/>
                  <a:pt x="10995231" y="5171456"/>
                  <a:pt x="10990469" y="5185744"/>
                </a:cubicBezTo>
                <a:cubicBezTo>
                  <a:pt x="10990469" y="5190506"/>
                  <a:pt x="10980944" y="5200031"/>
                  <a:pt x="10976181" y="5200031"/>
                </a:cubicBezTo>
                <a:cubicBezTo>
                  <a:pt x="10980944" y="5195269"/>
                  <a:pt x="10980944" y="5195269"/>
                  <a:pt x="10980944" y="5185744"/>
                </a:cubicBezTo>
                <a:cubicBezTo>
                  <a:pt x="10980944" y="5171456"/>
                  <a:pt x="10961894" y="5161931"/>
                  <a:pt x="10961894" y="5152406"/>
                </a:cubicBezTo>
                <a:cubicBezTo>
                  <a:pt x="10961894" y="5138119"/>
                  <a:pt x="10976181" y="5142881"/>
                  <a:pt x="10976181" y="5133356"/>
                </a:cubicBezTo>
                <a:cubicBezTo>
                  <a:pt x="10976181" y="5119069"/>
                  <a:pt x="10966656" y="5119069"/>
                  <a:pt x="10961894" y="5109544"/>
                </a:cubicBezTo>
                <a:cubicBezTo>
                  <a:pt x="10957131" y="5100019"/>
                  <a:pt x="10961894" y="5085731"/>
                  <a:pt x="10952369" y="5080969"/>
                </a:cubicBezTo>
                <a:cubicBezTo>
                  <a:pt x="10938081" y="5061919"/>
                  <a:pt x="10919031" y="5057156"/>
                  <a:pt x="10904744" y="5042869"/>
                </a:cubicBezTo>
                <a:cubicBezTo>
                  <a:pt x="10914269" y="5042869"/>
                  <a:pt x="10928556" y="5033344"/>
                  <a:pt x="10942844" y="5023819"/>
                </a:cubicBezTo>
                <a:cubicBezTo>
                  <a:pt x="10947606" y="5023819"/>
                  <a:pt x="10957131" y="5014294"/>
                  <a:pt x="10961894" y="5004769"/>
                </a:cubicBezTo>
                <a:cubicBezTo>
                  <a:pt x="10995231" y="5019056"/>
                  <a:pt x="11038094" y="4976194"/>
                  <a:pt x="11052381" y="4947619"/>
                </a:cubicBezTo>
                <a:cubicBezTo>
                  <a:pt x="11057144" y="4952381"/>
                  <a:pt x="11061906" y="4947619"/>
                  <a:pt x="11061906" y="4961906"/>
                </a:cubicBezTo>
                <a:close/>
                <a:moveTo>
                  <a:pt x="11028569" y="4933331"/>
                </a:moveTo>
                <a:cubicBezTo>
                  <a:pt x="11033331" y="4938094"/>
                  <a:pt x="11033331" y="4933331"/>
                  <a:pt x="11033331" y="4947619"/>
                </a:cubicBezTo>
                <a:cubicBezTo>
                  <a:pt x="11033331" y="4980956"/>
                  <a:pt x="10980944" y="5004769"/>
                  <a:pt x="10952369" y="4990481"/>
                </a:cubicBezTo>
                <a:cubicBezTo>
                  <a:pt x="10950655" y="4992196"/>
                  <a:pt x="10950178" y="4992672"/>
                  <a:pt x="10950273" y="4993053"/>
                </a:cubicBezTo>
                <a:cubicBezTo>
                  <a:pt x="10950416" y="4993672"/>
                  <a:pt x="10952369" y="4993910"/>
                  <a:pt x="10952369" y="5000006"/>
                </a:cubicBezTo>
                <a:cubicBezTo>
                  <a:pt x="10952369" y="5014294"/>
                  <a:pt x="10909506" y="5033344"/>
                  <a:pt x="10899981" y="5033344"/>
                </a:cubicBezTo>
                <a:cubicBezTo>
                  <a:pt x="10885694" y="5033344"/>
                  <a:pt x="10876169" y="5023819"/>
                  <a:pt x="10861881" y="5019056"/>
                </a:cubicBezTo>
                <a:cubicBezTo>
                  <a:pt x="10876169" y="5009531"/>
                  <a:pt x="10895219" y="4995244"/>
                  <a:pt x="10909506" y="4976194"/>
                </a:cubicBezTo>
                <a:cubicBezTo>
                  <a:pt x="10899981" y="4928569"/>
                  <a:pt x="10952369" y="4942856"/>
                  <a:pt x="10980944" y="4933331"/>
                </a:cubicBezTo>
                <a:lnTo>
                  <a:pt x="11028569" y="4933331"/>
                </a:lnTo>
                <a:close/>
                <a:moveTo>
                  <a:pt x="1723787" y="4990481"/>
                </a:moveTo>
                <a:cubicBezTo>
                  <a:pt x="1723787" y="4990481"/>
                  <a:pt x="1728549" y="4985719"/>
                  <a:pt x="1728549" y="4980956"/>
                </a:cubicBezTo>
                <a:lnTo>
                  <a:pt x="1742837" y="4980956"/>
                </a:lnTo>
                <a:cubicBezTo>
                  <a:pt x="1766649" y="4995244"/>
                  <a:pt x="1785699" y="5004769"/>
                  <a:pt x="1804749" y="5019056"/>
                </a:cubicBezTo>
                <a:lnTo>
                  <a:pt x="1804749" y="5038106"/>
                </a:lnTo>
                <a:cubicBezTo>
                  <a:pt x="1752362" y="5009531"/>
                  <a:pt x="1699974" y="4980956"/>
                  <a:pt x="1647587" y="4947619"/>
                </a:cubicBezTo>
                <a:cubicBezTo>
                  <a:pt x="1647587" y="4942856"/>
                  <a:pt x="1652349" y="4938094"/>
                  <a:pt x="1657112" y="4933331"/>
                </a:cubicBezTo>
                <a:cubicBezTo>
                  <a:pt x="1685687" y="4947619"/>
                  <a:pt x="1723787" y="4957144"/>
                  <a:pt x="1723787" y="4990481"/>
                </a:cubicBezTo>
                <a:close/>
                <a:moveTo>
                  <a:pt x="6614256" y="4928569"/>
                </a:moveTo>
                <a:cubicBezTo>
                  <a:pt x="6619018" y="4985719"/>
                  <a:pt x="6614256" y="5023819"/>
                  <a:pt x="6614256" y="5061919"/>
                </a:cubicBezTo>
                <a:lnTo>
                  <a:pt x="5742861" y="5109544"/>
                </a:lnTo>
                <a:cubicBezTo>
                  <a:pt x="5742861" y="5100019"/>
                  <a:pt x="5747623" y="5085731"/>
                  <a:pt x="5747623" y="5071444"/>
                </a:cubicBezTo>
                <a:cubicBezTo>
                  <a:pt x="5747623" y="5061919"/>
                  <a:pt x="5752386" y="5047631"/>
                  <a:pt x="5752386" y="5033344"/>
                </a:cubicBezTo>
                <a:cubicBezTo>
                  <a:pt x="5723811" y="4976194"/>
                  <a:pt x="5804726" y="4990481"/>
                  <a:pt x="5828538" y="4990481"/>
                </a:cubicBezTo>
                <a:cubicBezTo>
                  <a:pt x="6080951" y="4966669"/>
                  <a:pt x="6333316" y="4952381"/>
                  <a:pt x="6585681" y="4928569"/>
                </a:cubicBezTo>
                <a:lnTo>
                  <a:pt x="6614256" y="4928569"/>
                </a:lnTo>
                <a:close/>
                <a:moveTo>
                  <a:pt x="3452384" y="5047631"/>
                </a:moveTo>
                <a:cubicBezTo>
                  <a:pt x="3452384" y="5095256"/>
                  <a:pt x="3528536" y="5119069"/>
                  <a:pt x="3528536" y="5176219"/>
                </a:cubicBezTo>
                <a:cubicBezTo>
                  <a:pt x="3528536" y="5185744"/>
                  <a:pt x="3514249" y="5200031"/>
                  <a:pt x="3499961" y="5209556"/>
                </a:cubicBezTo>
                <a:cubicBezTo>
                  <a:pt x="3499961" y="5080969"/>
                  <a:pt x="3419046" y="5090494"/>
                  <a:pt x="3419046" y="5038106"/>
                </a:cubicBezTo>
                <a:cubicBezTo>
                  <a:pt x="3419046" y="5028581"/>
                  <a:pt x="3533299" y="4980956"/>
                  <a:pt x="3580924" y="4928569"/>
                </a:cubicBezTo>
                <a:cubicBezTo>
                  <a:pt x="3599974" y="5000006"/>
                  <a:pt x="3452384" y="4971431"/>
                  <a:pt x="3452384" y="5047631"/>
                </a:cubicBezTo>
                <a:close/>
                <a:moveTo>
                  <a:pt x="1061895" y="4980956"/>
                </a:moveTo>
                <a:cubicBezTo>
                  <a:pt x="1066657" y="4961906"/>
                  <a:pt x="1066657" y="4942856"/>
                  <a:pt x="1076182" y="4933331"/>
                </a:cubicBezTo>
                <a:cubicBezTo>
                  <a:pt x="1071420" y="4947619"/>
                  <a:pt x="1066657" y="4966669"/>
                  <a:pt x="1061895" y="4980956"/>
                </a:cubicBezTo>
                <a:close/>
                <a:moveTo>
                  <a:pt x="12576191" y="4928569"/>
                </a:moveTo>
                <a:cubicBezTo>
                  <a:pt x="12514279" y="4971431"/>
                  <a:pt x="12457129" y="5009531"/>
                  <a:pt x="12395216" y="5019056"/>
                </a:cubicBezTo>
                <a:lnTo>
                  <a:pt x="12338066" y="5014294"/>
                </a:lnTo>
                <a:cubicBezTo>
                  <a:pt x="12361879" y="5000006"/>
                  <a:pt x="12385691" y="4971431"/>
                  <a:pt x="12409504" y="4961906"/>
                </a:cubicBezTo>
                <a:cubicBezTo>
                  <a:pt x="12419029" y="4952381"/>
                  <a:pt x="12442841" y="4957144"/>
                  <a:pt x="12461891" y="4957144"/>
                </a:cubicBezTo>
                <a:cubicBezTo>
                  <a:pt x="12480941" y="4942856"/>
                  <a:pt x="12509516" y="4938094"/>
                  <a:pt x="12533329" y="4923806"/>
                </a:cubicBezTo>
                <a:lnTo>
                  <a:pt x="12576191" y="4928569"/>
                </a:lnTo>
                <a:close/>
                <a:moveTo>
                  <a:pt x="3471434" y="5047631"/>
                </a:moveTo>
                <a:cubicBezTo>
                  <a:pt x="3471434" y="5071444"/>
                  <a:pt x="3552349" y="5138119"/>
                  <a:pt x="3552349" y="5176219"/>
                </a:cubicBezTo>
                <a:cubicBezTo>
                  <a:pt x="3552349" y="5233369"/>
                  <a:pt x="3461909" y="5233369"/>
                  <a:pt x="3433334" y="5238131"/>
                </a:cubicBezTo>
                <a:lnTo>
                  <a:pt x="3457146" y="5238131"/>
                </a:lnTo>
                <a:lnTo>
                  <a:pt x="3423809" y="5238131"/>
                </a:lnTo>
                <a:cubicBezTo>
                  <a:pt x="3433334" y="5238131"/>
                  <a:pt x="3542824" y="5223844"/>
                  <a:pt x="3542824" y="5176219"/>
                </a:cubicBezTo>
                <a:cubicBezTo>
                  <a:pt x="3542824" y="5123831"/>
                  <a:pt x="3466671" y="5080969"/>
                  <a:pt x="3466671" y="5047631"/>
                </a:cubicBezTo>
                <a:cubicBezTo>
                  <a:pt x="3466671" y="5004769"/>
                  <a:pt x="3561874" y="4985719"/>
                  <a:pt x="3580924" y="4976194"/>
                </a:cubicBezTo>
                <a:cubicBezTo>
                  <a:pt x="3599974" y="4966669"/>
                  <a:pt x="3623786" y="4947619"/>
                  <a:pt x="3642836" y="4923806"/>
                </a:cubicBezTo>
                <a:cubicBezTo>
                  <a:pt x="3599974" y="5000006"/>
                  <a:pt x="3471434" y="5000006"/>
                  <a:pt x="3471434" y="5047631"/>
                </a:cubicBezTo>
                <a:close/>
                <a:moveTo>
                  <a:pt x="11299983" y="4919044"/>
                </a:moveTo>
                <a:cubicBezTo>
                  <a:pt x="11314271" y="4923806"/>
                  <a:pt x="11333321" y="4928569"/>
                  <a:pt x="11333321" y="4942856"/>
                </a:cubicBezTo>
                <a:cubicBezTo>
                  <a:pt x="11333321" y="4952381"/>
                  <a:pt x="11328558" y="4957144"/>
                  <a:pt x="11323796" y="4961906"/>
                </a:cubicBezTo>
                <a:cubicBezTo>
                  <a:pt x="11323796" y="4961906"/>
                  <a:pt x="11319033" y="4966669"/>
                  <a:pt x="11333321" y="4966669"/>
                </a:cubicBezTo>
                <a:cubicBezTo>
                  <a:pt x="11342846" y="4966669"/>
                  <a:pt x="11357133" y="4933331"/>
                  <a:pt x="11371421" y="4933331"/>
                </a:cubicBezTo>
                <a:cubicBezTo>
                  <a:pt x="11380946" y="4933331"/>
                  <a:pt x="11385708" y="4938094"/>
                  <a:pt x="11395233" y="4938094"/>
                </a:cubicBezTo>
                <a:cubicBezTo>
                  <a:pt x="11395233" y="4942856"/>
                  <a:pt x="11390471" y="4947619"/>
                  <a:pt x="11390471" y="4961906"/>
                </a:cubicBezTo>
                <a:cubicBezTo>
                  <a:pt x="11395233" y="4957144"/>
                  <a:pt x="11404758" y="4952381"/>
                  <a:pt x="11414283" y="4957144"/>
                </a:cubicBezTo>
                <a:lnTo>
                  <a:pt x="11404758" y="4966669"/>
                </a:lnTo>
                <a:cubicBezTo>
                  <a:pt x="11406330" y="4968288"/>
                  <a:pt x="11406855" y="4968812"/>
                  <a:pt x="11407378" y="4968812"/>
                </a:cubicBezTo>
                <a:cubicBezTo>
                  <a:pt x="11408425" y="4968812"/>
                  <a:pt x="11409521" y="4966669"/>
                  <a:pt x="11419046" y="4966669"/>
                </a:cubicBezTo>
                <a:cubicBezTo>
                  <a:pt x="11428571" y="4966669"/>
                  <a:pt x="11438096" y="4980956"/>
                  <a:pt x="11438096" y="4995244"/>
                </a:cubicBezTo>
                <a:cubicBezTo>
                  <a:pt x="11438096" y="5004769"/>
                  <a:pt x="11304746" y="5090494"/>
                  <a:pt x="11266646" y="5133356"/>
                </a:cubicBezTo>
                <a:lnTo>
                  <a:pt x="11238071" y="5133356"/>
                </a:lnTo>
                <a:cubicBezTo>
                  <a:pt x="11271408" y="5095256"/>
                  <a:pt x="11309508" y="5033344"/>
                  <a:pt x="11314271" y="5004769"/>
                </a:cubicBezTo>
                <a:cubicBezTo>
                  <a:pt x="11280933" y="5038106"/>
                  <a:pt x="11266646" y="5100019"/>
                  <a:pt x="11214259" y="5138119"/>
                </a:cubicBezTo>
                <a:lnTo>
                  <a:pt x="11176159" y="5138119"/>
                </a:lnTo>
                <a:cubicBezTo>
                  <a:pt x="11180921" y="5119069"/>
                  <a:pt x="11190446" y="5085731"/>
                  <a:pt x="11190446" y="5071444"/>
                </a:cubicBezTo>
                <a:cubicBezTo>
                  <a:pt x="11190446" y="5061919"/>
                  <a:pt x="11180921" y="5014294"/>
                  <a:pt x="11180921" y="5004769"/>
                </a:cubicBezTo>
                <a:cubicBezTo>
                  <a:pt x="11180921" y="4957144"/>
                  <a:pt x="11190446" y="4942856"/>
                  <a:pt x="11252359" y="4923806"/>
                </a:cubicBezTo>
                <a:cubicBezTo>
                  <a:pt x="11257121" y="4928569"/>
                  <a:pt x="11257121" y="4933331"/>
                  <a:pt x="11257121" y="4942856"/>
                </a:cubicBezTo>
                <a:cubicBezTo>
                  <a:pt x="11257121" y="4942856"/>
                  <a:pt x="11252359" y="4947619"/>
                  <a:pt x="11266646" y="4947619"/>
                </a:cubicBezTo>
                <a:cubicBezTo>
                  <a:pt x="11276171" y="4947619"/>
                  <a:pt x="11280933" y="4928569"/>
                  <a:pt x="11280933" y="4919044"/>
                </a:cubicBezTo>
                <a:lnTo>
                  <a:pt x="11299983" y="4919044"/>
                </a:lnTo>
                <a:close/>
                <a:moveTo>
                  <a:pt x="1785699" y="4919044"/>
                </a:moveTo>
                <a:cubicBezTo>
                  <a:pt x="1809512" y="4933331"/>
                  <a:pt x="1828562" y="4942856"/>
                  <a:pt x="1847612" y="4957144"/>
                </a:cubicBezTo>
                <a:lnTo>
                  <a:pt x="1847612" y="4985719"/>
                </a:lnTo>
                <a:cubicBezTo>
                  <a:pt x="1819037" y="4966669"/>
                  <a:pt x="1766649" y="4942856"/>
                  <a:pt x="1766649" y="4928569"/>
                </a:cubicBezTo>
                <a:cubicBezTo>
                  <a:pt x="1766649" y="4919044"/>
                  <a:pt x="1766649" y="4923806"/>
                  <a:pt x="1771412" y="4919044"/>
                </a:cubicBezTo>
                <a:lnTo>
                  <a:pt x="1785699" y="4919044"/>
                </a:lnTo>
                <a:close/>
                <a:moveTo>
                  <a:pt x="7595235" y="4938094"/>
                </a:moveTo>
                <a:lnTo>
                  <a:pt x="7590473" y="4914329"/>
                </a:lnTo>
                <a:lnTo>
                  <a:pt x="7599998" y="4914329"/>
                </a:lnTo>
                <a:lnTo>
                  <a:pt x="7595235" y="4938094"/>
                </a:lnTo>
                <a:close/>
                <a:moveTo>
                  <a:pt x="11638073" y="4909566"/>
                </a:moveTo>
                <a:cubicBezTo>
                  <a:pt x="11638073" y="4914329"/>
                  <a:pt x="11633311" y="4909566"/>
                  <a:pt x="11633311" y="4919044"/>
                </a:cubicBezTo>
                <a:cubicBezTo>
                  <a:pt x="11633311" y="4933331"/>
                  <a:pt x="11638073" y="4933331"/>
                  <a:pt x="11642836" y="4938094"/>
                </a:cubicBezTo>
                <a:cubicBezTo>
                  <a:pt x="11590448" y="4952381"/>
                  <a:pt x="11538061" y="4980956"/>
                  <a:pt x="11485673" y="5023819"/>
                </a:cubicBezTo>
                <a:cubicBezTo>
                  <a:pt x="11495198" y="5004769"/>
                  <a:pt x="11514248" y="4980956"/>
                  <a:pt x="11528536" y="4966669"/>
                </a:cubicBezTo>
                <a:cubicBezTo>
                  <a:pt x="11523773" y="4961906"/>
                  <a:pt x="11509486" y="4966669"/>
                  <a:pt x="11504723" y="4966669"/>
                </a:cubicBezTo>
                <a:cubicBezTo>
                  <a:pt x="11509486" y="4942856"/>
                  <a:pt x="11533298" y="4909566"/>
                  <a:pt x="11561873" y="4909566"/>
                </a:cubicBezTo>
                <a:lnTo>
                  <a:pt x="11638073" y="4909566"/>
                </a:lnTo>
                <a:close/>
                <a:moveTo>
                  <a:pt x="11480958" y="4985719"/>
                </a:moveTo>
                <a:cubicBezTo>
                  <a:pt x="11485673" y="4985719"/>
                  <a:pt x="11495198" y="4980956"/>
                  <a:pt x="11499961" y="4980956"/>
                </a:cubicBezTo>
                <a:cubicBezTo>
                  <a:pt x="11476196" y="5009531"/>
                  <a:pt x="11457146" y="5009531"/>
                  <a:pt x="11428571" y="5042869"/>
                </a:cubicBezTo>
                <a:cubicBezTo>
                  <a:pt x="11433333" y="5028581"/>
                  <a:pt x="11447621" y="5004769"/>
                  <a:pt x="11447621" y="4995244"/>
                </a:cubicBezTo>
                <a:cubicBezTo>
                  <a:pt x="11447621" y="4976194"/>
                  <a:pt x="11423808" y="4957144"/>
                  <a:pt x="11404758" y="4938094"/>
                </a:cubicBezTo>
                <a:cubicBezTo>
                  <a:pt x="11433333" y="4914329"/>
                  <a:pt x="11476196" y="4919044"/>
                  <a:pt x="11533298" y="4909566"/>
                </a:cubicBezTo>
                <a:cubicBezTo>
                  <a:pt x="11514248" y="4928569"/>
                  <a:pt x="11495198" y="4957144"/>
                  <a:pt x="11480958" y="4985719"/>
                </a:cubicBezTo>
                <a:close/>
                <a:moveTo>
                  <a:pt x="10933319" y="4909566"/>
                </a:moveTo>
                <a:cubicBezTo>
                  <a:pt x="10919031" y="4909566"/>
                  <a:pt x="10904744" y="4914329"/>
                  <a:pt x="10890456" y="4919044"/>
                </a:cubicBezTo>
                <a:cubicBezTo>
                  <a:pt x="10895219" y="4914329"/>
                  <a:pt x="10904744" y="4904804"/>
                  <a:pt x="10914269" y="4904804"/>
                </a:cubicBezTo>
                <a:cubicBezTo>
                  <a:pt x="10928556" y="4904804"/>
                  <a:pt x="10928556" y="4909566"/>
                  <a:pt x="10933319" y="4909566"/>
                </a:cubicBezTo>
                <a:close/>
                <a:moveTo>
                  <a:pt x="8000000" y="4904804"/>
                </a:moveTo>
                <a:cubicBezTo>
                  <a:pt x="8000000" y="4914329"/>
                  <a:pt x="8004763" y="4928569"/>
                  <a:pt x="8009525" y="4938094"/>
                </a:cubicBezTo>
                <a:cubicBezTo>
                  <a:pt x="8000000" y="4938094"/>
                  <a:pt x="7990475" y="4938094"/>
                  <a:pt x="7971425" y="4942856"/>
                </a:cubicBezTo>
                <a:lnTo>
                  <a:pt x="7976188" y="4904804"/>
                </a:lnTo>
                <a:lnTo>
                  <a:pt x="8000000" y="4904804"/>
                </a:lnTo>
                <a:close/>
                <a:moveTo>
                  <a:pt x="7014258" y="4976194"/>
                </a:moveTo>
                <a:cubicBezTo>
                  <a:pt x="7014258" y="4957144"/>
                  <a:pt x="7004733" y="4933331"/>
                  <a:pt x="6999970" y="4904804"/>
                </a:cubicBezTo>
                <a:cubicBezTo>
                  <a:pt x="7004733" y="4904804"/>
                  <a:pt x="7014258" y="4914329"/>
                  <a:pt x="7023783" y="4909566"/>
                </a:cubicBezTo>
                <a:cubicBezTo>
                  <a:pt x="7023783" y="4928569"/>
                  <a:pt x="7019020" y="4952381"/>
                  <a:pt x="7014258" y="4976194"/>
                </a:cubicBezTo>
                <a:close/>
                <a:moveTo>
                  <a:pt x="6647593" y="4914329"/>
                </a:moveTo>
                <a:cubicBezTo>
                  <a:pt x="6647593" y="4928569"/>
                  <a:pt x="6633306" y="5014294"/>
                  <a:pt x="6633306" y="5061919"/>
                </a:cubicBezTo>
                <a:cubicBezTo>
                  <a:pt x="6633306" y="5066681"/>
                  <a:pt x="6628543" y="5076206"/>
                  <a:pt x="6623781" y="5080969"/>
                </a:cubicBezTo>
                <a:cubicBezTo>
                  <a:pt x="6595206" y="5085731"/>
                  <a:pt x="6561868" y="5085731"/>
                  <a:pt x="6528578" y="5090494"/>
                </a:cubicBezTo>
                <a:lnTo>
                  <a:pt x="5723811" y="5128594"/>
                </a:lnTo>
                <a:lnTo>
                  <a:pt x="5723811" y="5090494"/>
                </a:lnTo>
                <a:cubicBezTo>
                  <a:pt x="5728573" y="5066681"/>
                  <a:pt x="5733336" y="5038106"/>
                  <a:pt x="5733336" y="5014294"/>
                </a:cubicBezTo>
                <a:cubicBezTo>
                  <a:pt x="5709523" y="4957144"/>
                  <a:pt x="5780913" y="4971431"/>
                  <a:pt x="5814251" y="4971431"/>
                </a:cubicBezTo>
                <a:cubicBezTo>
                  <a:pt x="6080951" y="4942856"/>
                  <a:pt x="6361891" y="4928569"/>
                  <a:pt x="6638068" y="4904804"/>
                </a:cubicBezTo>
                <a:cubicBezTo>
                  <a:pt x="6642831" y="4909566"/>
                  <a:pt x="6647593" y="4904804"/>
                  <a:pt x="6647593" y="4914329"/>
                </a:cubicBezTo>
                <a:close/>
                <a:moveTo>
                  <a:pt x="3971401" y="5000006"/>
                </a:moveTo>
                <a:cubicBezTo>
                  <a:pt x="3966639" y="4985719"/>
                  <a:pt x="3947589" y="4947619"/>
                  <a:pt x="3947589" y="4938094"/>
                </a:cubicBezTo>
                <a:cubicBezTo>
                  <a:pt x="3947589" y="4923806"/>
                  <a:pt x="3971401" y="4914329"/>
                  <a:pt x="3976164" y="4904804"/>
                </a:cubicBezTo>
                <a:cubicBezTo>
                  <a:pt x="3976164" y="4933331"/>
                  <a:pt x="3976164" y="4966669"/>
                  <a:pt x="3971401" y="5000006"/>
                </a:cubicBezTo>
                <a:close/>
                <a:moveTo>
                  <a:pt x="3876151" y="4909566"/>
                </a:moveTo>
                <a:cubicBezTo>
                  <a:pt x="3876151" y="4904804"/>
                  <a:pt x="3904726" y="4919044"/>
                  <a:pt x="3890439" y="4928569"/>
                </a:cubicBezTo>
                <a:cubicBezTo>
                  <a:pt x="3914251" y="4938094"/>
                  <a:pt x="3919014" y="4976194"/>
                  <a:pt x="3933301" y="5004769"/>
                </a:cubicBezTo>
                <a:cubicBezTo>
                  <a:pt x="3909489" y="4985719"/>
                  <a:pt x="3876151" y="4914329"/>
                  <a:pt x="3876151" y="4909566"/>
                </a:cubicBezTo>
                <a:close/>
                <a:moveTo>
                  <a:pt x="12638056" y="4900041"/>
                </a:moveTo>
                <a:cubicBezTo>
                  <a:pt x="12661869" y="4904804"/>
                  <a:pt x="12680919" y="4914329"/>
                  <a:pt x="12704731" y="4919044"/>
                </a:cubicBezTo>
                <a:cubicBezTo>
                  <a:pt x="12723781" y="4923806"/>
                  <a:pt x="12766644" y="4923806"/>
                  <a:pt x="12799981" y="4952381"/>
                </a:cubicBezTo>
                <a:cubicBezTo>
                  <a:pt x="12819031" y="4971431"/>
                  <a:pt x="12838081" y="5004769"/>
                  <a:pt x="12852369" y="5028581"/>
                </a:cubicBezTo>
                <a:cubicBezTo>
                  <a:pt x="12842844" y="5028581"/>
                  <a:pt x="12833319" y="5033344"/>
                  <a:pt x="12819031" y="5033344"/>
                </a:cubicBezTo>
                <a:cubicBezTo>
                  <a:pt x="12809506" y="5033344"/>
                  <a:pt x="12785694" y="5028581"/>
                  <a:pt x="12761881" y="5028581"/>
                </a:cubicBezTo>
                <a:cubicBezTo>
                  <a:pt x="12780931" y="5028581"/>
                  <a:pt x="12809506" y="5085731"/>
                  <a:pt x="12809506" y="5104781"/>
                </a:cubicBezTo>
                <a:lnTo>
                  <a:pt x="12809506" y="5128594"/>
                </a:lnTo>
                <a:cubicBezTo>
                  <a:pt x="12742831" y="5076206"/>
                  <a:pt x="12652344" y="4938094"/>
                  <a:pt x="12576191" y="4947619"/>
                </a:cubicBezTo>
                <a:cubicBezTo>
                  <a:pt x="12580954" y="4933331"/>
                  <a:pt x="12595241" y="4914329"/>
                  <a:pt x="12595241" y="4900041"/>
                </a:cubicBezTo>
                <a:lnTo>
                  <a:pt x="12638056" y="4900041"/>
                </a:lnTo>
                <a:close/>
                <a:moveTo>
                  <a:pt x="12228575" y="4895279"/>
                </a:moveTo>
                <a:cubicBezTo>
                  <a:pt x="12219050" y="4900041"/>
                  <a:pt x="12209525" y="4904804"/>
                  <a:pt x="12200000" y="4904804"/>
                </a:cubicBezTo>
                <a:lnTo>
                  <a:pt x="12204763" y="4895279"/>
                </a:lnTo>
                <a:lnTo>
                  <a:pt x="12228575" y="4895279"/>
                </a:lnTo>
                <a:close/>
                <a:moveTo>
                  <a:pt x="7690438" y="4900041"/>
                </a:moveTo>
                <a:cubicBezTo>
                  <a:pt x="7690438" y="4890516"/>
                  <a:pt x="7695200" y="4895279"/>
                  <a:pt x="7699963" y="4895279"/>
                </a:cubicBezTo>
                <a:cubicBezTo>
                  <a:pt x="7709488" y="4900041"/>
                  <a:pt x="7690438" y="4909566"/>
                  <a:pt x="7690438" y="4900041"/>
                </a:cubicBezTo>
                <a:close/>
                <a:moveTo>
                  <a:pt x="6961870" y="4895279"/>
                </a:moveTo>
                <a:cubicBezTo>
                  <a:pt x="6976158" y="4900041"/>
                  <a:pt x="6976158" y="4904804"/>
                  <a:pt x="6971395" y="4909566"/>
                </a:cubicBezTo>
                <a:cubicBezTo>
                  <a:pt x="6966633" y="4904804"/>
                  <a:pt x="6961870" y="4904804"/>
                  <a:pt x="6961870" y="4895279"/>
                </a:cubicBezTo>
                <a:close/>
                <a:moveTo>
                  <a:pt x="12585716" y="4914329"/>
                </a:moveTo>
                <a:cubicBezTo>
                  <a:pt x="12538091" y="4900041"/>
                  <a:pt x="12504754" y="4923806"/>
                  <a:pt x="12457129" y="4942856"/>
                </a:cubicBezTo>
                <a:cubicBezTo>
                  <a:pt x="12433316" y="4952381"/>
                  <a:pt x="12409504" y="4942856"/>
                  <a:pt x="12385691" y="4961906"/>
                </a:cubicBezTo>
                <a:cubicBezTo>
                  <a:pt x="12357116" y="4980956"/>
                  <a:pt x="12328541" y="5009531"/>
                  <a:pt x="12304729" y="5009531"/>
                </a:cubicBezTo>
                <a:cubicBezTo>
                  <a:pt x="12276154" y="5009531"/>
                  <a:pt x="12223813" y="4990481"/>
                  <a:pt x="12219050" y="4942856"/>
                </a:cubicBezTo>
                <a:cubicBezTo>
                  <a:pt x="12242863" y="4957144"/>
                  <a:pt x="12280916" y="4966669"/>
                  <a:pt x="12290441" y="4966669"/>
                </a:cubicBezTo>
                <a:cubicBezTo>
                  <a:pt x="12395216" y="4966669"/>
                  <a:pt x="12414266" y="4890516"/>
                  <a:pt x="12552379" y="4890516"/>
                </a:cubicBezTo>
                <a:cubicBezTo>
                  <a:pt x="12566666" y="4890516"/>
                  <a:pt x="12571429" y="4900041"/>
                  <a:pt x="12585716" y="4914329"/>
                </a:cubicBezTo>
                <a:close/>
                <a:moveTo>
                  <a:pt x="11171396" y="5014294"/>
                </a:moveTo>
                <a:cubicBezTo>
                  <a:pt x="11166634" y="5004769"/>
                  <a:pt x="11157109" y="4995244"/>
                  <a:pt x="11142821" y="4990481"/>
                </a:cubicBezTo>
                <a:cubicBezTo>
                  <a:pt x="11147584" y="5000006"/>
                  <a:pt x="11157109" y="5009531"/>
                  <a:pt x="11161871" y="5019056"/>
                </a:cubicBezTo>
                <a:cubicBezTo>
                  <a:pt x="11176159" y="5033344"/>
                  <a:pt x="11180921" y="5066681"/>
                  <a:pt x="11180921" y="5076206"/>
                </a:cubicBezTo>
                <a:cubicBezTo>
                  <a:pt x="11180921" y="5104781"/>
                  <a:pt x="11157109" y="5147644"/>
                  <a:pt x="11138059" y="5147644"/>
                </a:cubicBezTo>
                <a:cubicBezTo>
                  <a:pt x="11123771" y="5147644"/>
                  <a:pt x="11100006" y="5119069"/>
                  <a:pt x="11085719" y="5100019"/>
                </a:cubicBezTo>
                <a:cubicBezTo>
                  <a:pt x="11076194" y="5090494"/>
                  <a:pt x="11080956" y="5076206"/>
                  <a:pt x="11080956" y="5061919"/>
                </a:cubicBezTo>
                <a:cubicBezTo>
                  <a:pt x="11080956" y="5057156"/>
                  <a:pt x="11066669" y="5052394"/>
                  <a:pt x="11061906" y="5042869"/>
                </a:cubicBezTo>
                <a:cubicBezTo>
                  <a:pt x="11057144" y="5033344"/>
                  <a:pt x="11057144" y="5019056"/>
                  <a:pt x="11057144" y="5004769"/>
                </a:cubicBezTo>
                <a:cubicBezTo>
                  <a:pt x="11057144" y="4980956"/>
                  <a:pt x="11047619" y="4961906"/>
                  <a:pt x="11095244" y="4966669"/>
                </a:cubicBezTo>
                <a:cubicBezTo>
                  <a:pt x="11066669" y="4952381"/>
                  <a:pt x="11061906" y="4947619"/>
                  <a:pt x="11061906" y="4933331"/>
                </a:cubicBezTo>
                <a:cubicBezTo>
                  <a:pt x="11061906" y="4923806"/>
                  <a:pt x="11076194" y="4904804"/>
                  <a:pt x="11090481" y="4890516"/>
                </a:cubicBezTo>
                <a:cubicBezTo>
                  <a:pt x="11119009" y="4909566"/>
                  <a:pt x="11166634" y="4952381"/>
                  <a:pt x="11171396" y="5014294"/>
                </a:cubicBezTo>
                <a:close/>
                <a:moveTo>
                  <a:pt x="8319040" y="4909566"/>
                </a:moveTo>
                <a:cubicBezTo>
                  <a:pt x="8323802" y="4914329"/>
                  <a:pt x="8328565" y="4923806"/>
                  <a:pt x="8328565" y="4928569"/>
                </a:cubicBezTo>
                <a:cubicBezTo>
                  <a:pt x="8319040" y="4928569"/>
                  <a:pt x="8304752" y="4933331"/>
                  <a:pt x="8295227" y="4933331"/>
                </a:cubicBezTo>
                <a:lnTo>
                  <a:pt x="8295227" y="4914329"/>
                </a:lnTo>
                <a:cubicBezTo>
                  <a:pt x="8309515" y="4904804"/>
                  <a:pt x="8323802" y="4900041"/>
                  <a:pt x="8338090" y="4895279"/>
                </a:cubicBezTo>
                <a:cubicBezTo>
                  <a:pt x="8333327" y="4900041"/>
                  <a:pt x="8328565" y="4904804"/>
                  <a:pt x="8319040" y="4909566"/>
                </a:cubicBezTo>
                <a:close/>
                <a:moveTo>
                  <a:pt x="3876151" y="4976194"/>
                </a:moveTo>
                <a:cubicBezTo>
                  <a:pt x="3861911" y="4938094"/>
                  <a:pt x="3814286" y="4885754"/>
                  <a:pt x="3780949" y="4904804"/>
                </a:cubicBezTo>
                <a:lnTo>
                  <a:pt x="3785711" y="4885754"/>
                </a:lnTo>
                <a:cubicBezTo>
                  <a:pt x="3809524" y="4890516"/>
                  <a:pt x="3866626" y="4923806"/>
                  <a:pt x="3876151" y="4976194"/>
                </a:cubicBezTo>
                <a:close/>
                <a:moveTo>
                  <a:pt x="11876150" y="4890516"/>
                </a:moveTo>
                <a:cubicBezTo>
                  <a:pt x="11885675" y="4900041"/>
                  <a:pt x="11895200" y="4914329"/>
                  <a:pt x="11904725" y="4914329"/>
                </a:cubicBezTo>
                <a:cubicBezTo>
                  <a:pt x="11919013" y="4914329"/>
                  <a:pt x="11923775" y="4890516"/>
                  <a:pt x="11938063" y="4890516"/>
                </a:cubicBezTo>
                <a:cubicBezTo>
                  <a:pt x="11947588" y="4890516"/>
                  <a:pt x="11971400" y="4909566"/>
                  <a:pt x="11980925" y="4919044"/>
                </a:cubicBezTo>
                <a:cubicBezTo>
                  <a:pt x="11990450" y="4914329"/>
                  <a:pt x="12033313" y="4933331"/>
                  <a:pt x="12042838" y="4961906"/>
                </a:cubicBezTo>
                <a:lnTo>
                  <a:pt x="12052363" y="4952381"/>
                </a:lnTo>
                <a:cubicBezTo>
                  <a:pt x="12061888" y="4961906"/>
                  <a:pt x="12076175" y="4971431"/>
                  <a:pt x="12090463" y="4985719"/>
                </a:cubicBezTo>
                <a:cubicBezTo>
                  <a:pt x="12076175" y="4990481"/>
                  <a:pt x="12057125" y="4990481"/>
                  <a:pt x="12047600" y="4990481"/>
                </a:cubicBezTo>
                <a:cubicBezTo>
                  <a:pt x="12019025" y="4990481"/>
                  <a:pt x="11966638" y="4985719"/>
                  <a:pt x="11942825" y="4961906"/>
                </a:cubicBezTo>
                <a:cubicBezTo>
                  <a:pt x="11938063" y="4966669"/>
                  <a:pt x="11938063" y="4971431"/>
                  <a:pt x="11942825" y="4976194"/>
                </a:cubicBezTo>
                <a:cubicBezTo>
                  <a:pt x="11904725" y="4971431"/>
                  <a:pt x="11861911" y="4952381"/>
                  <a:pt x="11823811" y="4938094"/>
                </a:cubicBezTo>
                <a:cubicBezTo>
                  <a:pt x="11828573" y="4919044"/>
                  <a:pt x="11852386" y="4900041"/>
                  <a:pt x="11871388" y="4880991"/>
                </a:cubicBezTo>
                <a:cubicBezTo>
                  <a:pt x="11871388" y="4880991"/>
                  <a:pt x="11880913" y="4885754"/>
                  <a:pt x="11876150" y="4890516"/>
                </a:cubicBezTo>
                <a:close/>
                <a:moveTo>
                  <a:pt x="7995238" y="4880991"/>
                </a:moveTo>
                <a:cubicBezTo>
                  <a:pt x="7995238" y="4885754"/>
                  <a:pt x="8000000" y="4890516"/>
                  <a:pt x="7995238" y="4895279"/>
                </a:cubicBezTo>
                <a:lnTo>
                  <a:pt x="7976188" y="4895279"/>
                </a:lnTo>
                <a:lnTo>
                  <a:pt x="7976188" y="4880991"/>
                </a:lnTo>
                <a:lnTo>
                  <a:pt x="7995238" y="4880991"/>
                </a:lnTo>
                <a:close/>
                <a:moveTo>
                  <a:pt x="12247579" y="4909566"/>
                </a:moveTo>
                <a:cubicBezTo>
                  <a:pt x="12238100" y="4909566"/>
                  <a:pt x="12238100" y="4904804"/>
                  <a:pt x="12233338" y="4904804"/>
                </a:cubicBezTo>
                <a:cubicBezTo>
                  <a:pt x="12252341" y="4900041"/>
                  <a:pt x="12276154" y="4885754"/>
                  <a:pt x="12295204" y="4876229"/>
                </a:cubicBezTo>
                <a:cubicBezTo>
                  <a:pt x="12290441" y="4890516"/>
                  <a:pt x="12261866" y="4909566"/>
                  <a:pt x="12247579" y="4909566"/>
                </a:cubicBezTo>
                <a:close/>
                <a:moveTo>
                  <a:pt x="10999994" y="4885754"/>
                </a:moveTo>
                <a:cubicBezTo>
                  <a:pt x="10999994" y="4885754"/>
                  <a:pt x="10995231" y="4890516"/>
                  <a:pt x="10990469" y="4890516"/>
                </a:cubicBezTo>
                <a:cubicBezTo>
                  <a:pt x="10990469" y="4890516"/>
                  <a:pt x="10990469" y="4876229"/>
                  <a:pt x="10995231" y="4876229"/>
                </a:cubicBezTo>
                <a:cubicBezTo>
                  <a:pt x="10995231" y="4876229"/>
                  <a:pt x="10999994" y="4880991"/>
                  <a:pt x="10999994" y="4885754"/>
                </a:cubicBezTo>
                <a:close/>
                <a:moveTo>
                  <a:pt x="8047625" y="4885754"/>
                </a:moveTo>
                <a:lnTo>
                  <a:pt x="8028575" y="4890516"/>
                </a:lnTo>
                <a:lnTo>
                  <a:pt x="8033338" y="4876229"/>
                </a:lnTo>
                <a:cubicBezTo>
                  <a:pt x="8038100" y="4876229"/>
                  <a:pt x="8047625" y="4880991"/>
                  <a:pt x="8047625" y="4885754"/>
                </a:cubicBezTo>
                <a:close/>
                <a:moveTo>
                  <a:pt x="7695200" y="4885754"/>
                </a:moveTo>
                <a:cubicBezTo>
                  <a:pt x="7695200" y="4880991"/>
                  <a:pt x="7695200" y="4876229"/>
                  <a:pt x="7699963" y="4876229"/>
                </a:cubicBezTo>
                <a:cubicBezTo>
                  <a:pt x="7704725" y="4876229"/>
                  <a:pt x="7704725" y="4880991"/>
                  <a:pt x="7695200" y="4885754"/>
                </a:cubicBezTo>
                <a:close/>
                <a:moveTo>
                  <a:pt x="12033313" y="4914329"/>
                </a:moveTo>
                <a:cubicBezTo>
                  <a:pt x="12042838" y="4919044"/>
                  <a:pt x="12057125" y="4928569"/>
                  <a:pt x="12071413" y="4938094"/>
                </a:cubicBezTo>
                <a:cubicBezTo>
                  <a:pt x="12099988" y="4957144"/>
                  <a:pt x="12142850" y="4947619"/>
                  <a:pt x="12180950" y="4947619"/>
                </a:cubicBezTo>
                <a:cubicBezTo>
                  <a:pt x="12161900" y="4976194"/>
                  <a:pt x="12142850" y="4985719"/>
                  <a:pt x="12123800" y="4985719"/>
                </a:cubicBezTo>
                <a:cubicBezTo>
                  <a:pt x="12095225" y="4985719"/>
                  <a:pt x="12066650" y="4947619"/>
                  <a:pt x="12038075" y="4928569"/>
                </a:cubicBezTo>
                <a:cubicBezTo>
                  <a:pt x="12019025" y="4914329"/>
                  <a:pt x="11995213" y="4914329"/>
                  <a:pt x="11980925" y="4904804"/>
                </a:cubicBezTo>
                <a:cubicBezTo>
                  <a:pt x="11966638" y="4895279"/>
                  <a:pt x="11952350" y="4876229"/>
                  <a:pt x="11938063" y="4876229"/>
                </a:cubicBezTo>
                <a:cubicBezTo>
                  <a:pt x="11928538" y="4876229"/>
                  <a:pt x="11919013" y="4890516"/>
                  <a:pt x="11909488" y="4895279"/>
                </a:cubicBezTo>
                <a:cubicBezTo>
                  <a:pt x="11919013" y="4880991"/>
                  <a:pt x="11947588" y="4871466"/>
                  <a:pt x="11947588" y="4871466"/>
                </a:cubicBezTo>
                <a:cubicBezTo>
                  <a:pt x="11976163" y="4871466"/>
                  <a:pt x="11957113" y="4885754"/>
                  <a:pt x="12033313" y="4914329"/>
                </a:cubicBezTo>
                <a:close/>
                <a:moveTo>
                  <a:pt x="11590448" y="4895279"/>
                </a:moveTo>
                <a:cubicBezTo>
                  <a:pt x="11533298" y="4900041"/>
                  <a:pt x="11471433" y="4909566"/>
                  <a:pt x="11414283" y="4919044"/>
                </a:cubicBezTo>
                <a:cubicBezTo>
                  <a:pt x="11447621" y="4885754"/>
                  <a:pt x="11480958" y="4885754"/>
                  <a:pt x="11514248" y="4890516"/>
                </a:cubicBezTo>
                <a:cubicBezTo>
                  <a:pt x="11533298" y="4885754"/>
                  <a:pt x="11547586" y="4871466"/>
                  <a:pt x="11557111" y="4871466"/>
                </a:cubicBezTo>
                <a:cubicBezTo>
                  <a:pt x="11571398" y="4871466"/>
                  <a:pt x="11566636" y="4871466"/>
                  <a:pt x="11590448" y="4895279"/>
                </a:cubicBezTo>
                <a:close/>
                <a:moveTo>
                  <a:pt x="11419046" y="4900041"/>
                </a:moveTo>
                <a:cubicBezTo>
                  <a:pt x="11414283" y="4904804"/>
                  <a:pt x="11404758" y="4914329"/>
                  <a:pt x="11395233" y="4919044"/>
                </a:cubicBezTo>
                <a:cubicBezTo>
                  <a:pt x="11385708" y="4923806"/>
                  <a:pt x="11376183" y="4923806"/>
                  <a:pt x="11366658" y="4919044"/>
                </a:cubicBezTo>
                <a:cubicBezTo>
                  <a:pt x="11357133" y="4928569"/>
                  <a:pt x="11347608" y="4942856"/>
                  <a:pt x="11342846" y="4952381"/>
                </a:cubicBezTo>
                <a:cubicBezTo>
                  <a:pt x="11338083" y="4933331"/>
                  <a:pt x="11319033" y="4904804"/>
                  <a:pt x="11304746" y="4909566"/>
                </a:cubicBezTo>
                <a:cubicBezTo>
                  <a:pt x="11304746" y="4904804"/>
                  <a:pt x="11309508" y="4900041"/>
                  <a:pt x="11309508" y="4890516"/>
                </a:cubicBezTo>
                <a:cubicBezTo>
                  <a:pt x="11309508" y="4876229"/>
                  <a:pt x="11299983" y="4876229"/>
                  <a:pt x="11299983" y="4871466"/>
                </a:cubicBezTo>
                <a:cubicBezTo>
                  <a:pt x="11338083" y="4880991"/>
                  <a:pt x="11380946" y="4890516"/>
                  <a:pt x="11419046" y="4900041"/>
                </a:cubicBezTo>
                <a:close/>
                <a:moveTo>
                  <a:pt x="7747588" y="4876229"/>
                </a:moveTo>
                <a:cubicBezTo>
                  <a:pt x="7742825" y="4880991"/>
                  <a:pt x="7742825" y="4890516"/>
                  <a:pt x="7742825" y="4904804"/>
                </a:cubicBezTo>
                <a:lnTo>
                  <a:pt x="7728538" y="4904804"/>
                </a:lnTo>
                <a:cubicBezTo>
                  <a:pt x="7728538" y="4895279"/>
                  <a:pt x="7733300" y="4880991"/>
                  <a:pt x="7733300" y="4871466"/>
                </a:cubicBezTo>
                <a:cubicBezTo>
                  <a:pt x="7738063" y="4871466"/>
                  <a:pt x="7742825" y="4871466"/>
                  <a:pt x="7747588" y="4876229"/>
                </a:cubicBezTo>
                <a:close/>
                <a:moveTo>
                  <a:pt x="7623810" y="4871466"/>
                </a:moveTo>
                <a:cubicBezTo>
                  <a:pt x="7619048" y="4880991"/>
                  <a:pt x="7623810" y="4895279"/>
                  <a:pt x="7642860" y="4904804"/>
                </a:cubicBezTo>
                <a:lnTo>
                  <a:pt x="7619048" y="4904804"/>
                </a:lnTo>
                <a:lnTo>
                  <a:pt x="7619048" y="4947619"/>
                </a:lnTo>
                <a:cubicBezTo>
                  <a:pt x="7614285" y="4952381"/>
                  <a:pt x="7614285" y="4957144"/>
                  <a:pt x="7604760" y="4957144"/>
                </a:cubicBezTo>
                <a:cubicBezTo>
                  <a:pt x="7590473" y="4957144"/>
                  <a:pt x="7599998" y="4947619"/>
                  <a:pt x="7595235" y="4942856"/>
                </a:cubicBezTo>
                <a:cubicBezTo>
                  <a:pt x="7590473" y="4942856"/>
                  <a:pt x="7585710" y="4952381"/>
                  <a:pt x="7585710" y="4957144"/>
                </a:cubicBezTo>
                <a:lnTo>
                  <a:pt x="7566660" y="4957144"/>
                </a:lnTo>
                <a:cubicBezTo>
                  <a:pt x="7571423" y="4942856"/>
                  <a:pt x="7571423" y="4923806"/>
                  <a:pt x="7566660" y="4909566"/>
                </a:cubicBezTo>
                <a:cubicBezTo>
                  <a:pt x="7561898" y="4909566"/>
                  <a:pt x="7557135" y="4914329"/>
                  <a:pt x="7552373" y="4919044"/>
                </a:cubicBezTo>
                <a:lnTo>
                  <a:pt x="7552373" y="4976194"/>
                </a:lnTo>
                <a:lnTo>
                  <a:pt x="7590473" y="4976194"/>
                </a:lnTo>
                <a:cubicBezTo>
                  <a:pt x="7604760" y="4971431"/>
                  <a:pt x="7609523" y="4961906"/>
                  <a:pt x="7623810" y="4961906"/>
                </a:cubicBezTo>
                <a:cubicBezTo>
                  <a:pt x="7633335" y="4961906"/>
                  <a:pt x="7633335" y="4966669"/>
                  <a:pt x="7638098" y="4971431"/>
                </a:cubicBezTo>
                <a:cubicBezTo>
                  <a:pt x="7609523" y="4971431"/>
                  <a:pt x="7576185" y="4985719"/>
                  <a:pt x="7538085" y="4971431"/>
                </a:cubicBezTo>
                <a:lnTo>
                  <a:pt x="7538085" y="4880991"/>
                </a:lnTo>
                <a:lnTo>
                  <a:pt x="7561898" y="4880991"/>
                </a:lnTo>
                <a:cubicBezTo>
                  <a:pt x="7557135" y="4890516"/>
                  <a:pt x="7542848" y="4900041"/>
                  <a:pt x="7571423" y="4909566"/>
                </a:cubicBezTo>
                <a:lnTo>
                  <a:pt x="7571423" y="4876229"/>
                </a:lnTo>
                <a:lnTo>
                  <a:pt x="7590473" y="4876229"/>
                </a:lnTo>
                <a:cubicBezTo>
                  <a:pt x="7590473" y="4880991"/>
                  <a:pt x="7590473" y="4890516"/>
                  <a:pt x="7585710" y="4900041"/>
                </a:cubicBezTo>
                <a:lnTo>
                  <a:pt x="7595235" y="4909566"/>
                </a:lnTo>
                <a:cubicBezTo>
                  <a:pt x="7604760" y="4900041"/>
                  <a:pt x="7604760" y="4885754"/>
                  <a:pt x="7604760" y="4871466"/>
                </a:cubicBezTo>
                <a:lnTo>
                  <a:pt x="7623810" y="4871466"/>
                </a:lnTo>
                <a:close/>
                <a:moveTo>
                  <a:pt x="3795236" y="4871466"/>
                </a:moveTo>
                <a:cubicBezTo>
                  <a:pt x="3838099" y="4871466"/>
                  <a:pt x="3899964" y="4947619"/>
                  <a:pt x="3904726" y="4990481"/>
                </a:cubicBezTo>
                <a:cubicBezTo>
                  <a:pt x="3890439" y="4976194"/>
                  <a:pt x="3876151" y="4952381"/>
                  <a:pt x="3861911" y="4928569"/>
                </a:cubicBezTo>
                <a:cubicBezTo>
                  <a:pt x="3842861" y="4895279"/>
                  <a:pt x="3790474" y="4880991"/>
                  <a:pt x="3780949" y="4871466"/>
                </a:cubicBezTo>
                <a:lnTo>
                  <a:pt x="3795236" y="4871466"/>
                </a:lnTo>
                <a:close/>
                <a:moveTo>
                  <a:pt x="12880944" y="4919044"/>
                </a:moveTo>
                <a:cubicBezTo>
                  <a:pt x="12866656" y="4923806"/>
                  <a:pt x="12842844" y="4933331"/>
                  <a:pt x="12828556" y="4923806"/>
                </a:cubicBezTo>
                <a:cubicBezTo>
                  <a:pt x="12823794" y="4928569"/>
                  <a:pt x="12823794" y="4933331"/>
                  <a:pt x="12828556" y="4938094"/>
                </a:cubicBezTo>
                <a:cubicBezTo>
                  <a:pt x="12819031" y="4938094"/>
                  <a:pt x="12799981" y="4938094"/>
                  <a:pt x="12795219" y="4933331"/>
                </a:cubicBezTo>
                <a:cubicBezTo>
                  <a:pt x="12757119" y="4919044"/>
                  <a:pt x="12723781" y="4914329"/>
                  <a:pt x="12695206" y="4904804"/>
                </a:cubicBezTo>
                <a:cubicBezTo>
                  <a:pt x="12661869" y="4895279"/>
                  <a:pt x="12619054" y="4871466"/>
                  <a:pt x="12585716" y="4890516"/>
                </a:cubicBezTo>
                <a:cubicBezTo>
                  <a:pt x="12614291" y="4861941"/>
                  <a:pt x="12633294" y="4866704"/>
                  <a:pt x="12661869" y="4866704"/>
                </a:cubicBezTo>
                <a:cubicBezTo>
                  <a:pt x="12728544" y="4866704"/>
                  <a:pt x="12814269" y="4900041"/>
                  <a:pt x="12880944" y="4919044"/>
                </a:cubicBezTo>
                <a:close/>
                <a:moveTo>
                  <a:pt x="10985706" y="4904804"/>
                </a:moveTo>
                <a:cubicBezTo>
                  <a:pt x="10980944" y="4909566"/>
                  <a:pt x="10976181" y="4914329"/>
                  <a:pt x="10966656" y="4914329"/>
                </a:cubicBezTo>
                <a:cubicBezTo>
                  <a:pt x="10952369" y="4914329"/>
                  <a:pt x="10928556" y="4895279"/>
                  <a:pt x="10914269" y="4895279"/>
                </a:cubicBezTo>
                <a:cubicBezTo>
                  <a:pt x="10904744" y="4895279"/>
                  <a:pt x="10880931" y="4900041"/>
                  <a:pt x="10880931" y="4919044"/>
                </a:cubicBezTo>
                <a:cubicBezTo>
                  <a:pt x="10880931" y="4928569"/>
                  <a:pt x="10904744" y="4952381"/>
                  <a:pt x="10904744" y="4961906"/>
                </a:cubicBezTo>
                <a:cubicBezTo>
                  <a:pt x="10904744" y="4976194"/>
                  <a:pt x="10885694" y="4985719"/>
                  <a:pt x="10871406" y="4990481"/>
                </a:cubicBezTo>
                <a:cubicBezTo>
                  <a:pt x="10876169" y="4995244"/>
                  <a:pt x="10866644" y="5004769"/>
                  <a:pt x="10861881" y="5004769"/>
                </a:cubicBezTo>
                <a:cubicBezTo>
                  <a:pt x="10814256" y="5023819"/>
                  <a:pt x="10742819" y="5033344"/>
                  <a:pt x="10704767" y="5104781"/>
                </a:cubicBezTo>
                <a:lnTo>
                  <a:pt x="10704767" y="5061919"/>
                </a:lnTo>
                <a:cubicBezTo>
                  <a:pt x="10704767" y="5028581"/>
                  <a:pt x="10723769" y="4966669"/>
                  <a:pt x="10766631" y="4942856"/>
                </a:cubicBezTo>
                <a:cubicBezTo>
                  <a:pt x="10785681" y="4928569"/>
                  <a:pt x="10819019" y="4928569"/>
                  <a:pt x="10847594" y="4923806"/>
                </a:cubicBezTo>
                <a:cubicBezTo>
                  <a:pt x="10833306" y="4919044"/>
                  <a:pt x="10814256" y="4919044"/>
                  <a:pt x="10795206" y="4919044"/>
                </a:cubicBezTo>
                <a:cubicBezTo>
                  <a:pt x="10823781" y="4880991"/>
                  <a:pt x="10885694" y="4866704"/>
                  <a:pt x="10923794" y="4866704"/>
                </a:cubicBezTo>
                <a:cubicBezTo>
                  <a:pt x="10942844" y="4866704"/>
                  <a:pt x="10976181" y="4871466"/>
                  <a:pt x="10985706" y="4904804"/>
                </a:cubicBezTo>
                <a:close/>
                <a:moveTo>
                  <a:pt x="8609504" y="4876229"/>
                </a:moveTo>
                <a:cubicBezTo>
                  <a:pt x="8599979" y="4890516"/>
                  <a:pt x="8599979" y="4909566"/>
                  <a:pt x="8599979" y="4928569"/>
                </a:cubicBezTo>
                <a:cubicBezTo>
                  <a:pt x="8595217" y="4928569"/>
                  <a:pt x="8590454" y="4933331"/>
                  <a:pt x="8580929" y="4933331"/>
                </a:cubicBezTo>
                <a:cubicBezTo>
                  <a:pt x="8566642" y="4933331"/>
                  <a:pt x="8566642" y="4919044"/>
                  <a:pt x="8552354" y="4919044"/>
                </a:cubicBezTo>
                <a:cubicBezTo>
                  <a:pt x="8542829" y="4919044"/>
                  <a:pt x="8538067" y="4928569"/>
                  <a:pt x="8533304" y="4933331"/>
                </a:cubicBezTo>
                <a:lnTo>
                  <a:pt x="8509492" y="4933331"/>
                </a:lnTo>
                <a:cubicBezTo>
                  <a:pt x="8509492" y="4923806"/>
                  <a:pt x="8509492" y="4909566"/>
                  <a:pt x="8504729" y="4900041"/>
                </a:cubicBezTo>
                <a:cubicBezTo>
                  <a:pt x="8490442" y="4914329"/>
                  <a:pt x="8471392" y="4923806"/>
                  <a:pt x="8457104" y="4938094"/>
                </a:cubicBezTo>
                <a:cubicBezTo>
                  <a:pt x="8452342" y="4938094"/>
                  <a:pt x="8447579" y="4928569"/>
                  <a:pt x="8438054" y="4919044"/>
                </a:cubicBezTo>
                <a:cubicBezTo>
                  <a:pt x="8452342" y="4904804"/>
                  <a:pt x="8514254" y="4919044"/>
                  <a:pt x="8514254" y="4871466"/>
                </a:cubicBezTo>
                <a:cubicBezTo>
                  <a:pt x="8528542" y="4876229"/>
                  <a:pt x="8547592" y="4880991"/>
                  <a:pt x="8561879" y="4876229"/>
                </a:cubicBezTo>
                <a:cubicBezTo>
                  <a:pt x="8561879" y="4880991"/>
                  <a:pt x="8552354" y="4880991"/>
                  <a:pt x="8542829" y="4880991"/>
                </a:cubicBezTo>
                <a:lnTo>
                  <a:pt x="8547592" y="4919044"/>
                </a:lnTo>
                <a:lnTo>
                  <a:pt x="8566642" y="4919044"/>
                </a:lnTo>
                <a:cubicBezTo>
                  <a:pt x="8571404" y="4909566"/>
                  <a:pt x="8571404" y="4890516"/>
                  <a:pt x="8571404" y="4880991"/>
                </a:cubicBezTo>
                <a:cubicBezTo>
                  <a:pt x="8571404" y="4866704"/>
                  <a:pt x="8576167" y="4866704"/>
                  <a:pt x="8585692" y="4866704"/>
                </a:cubicBezTo>
                <a:cubicBezTo>
                  <a:pt x="8599979" y="4866704"/>
                  <a:pt x="8604742" y="4876229"/>
                  <a:pt x="8609504" y="4876229"/>
                </a:cubicBezTo>
                <a:close/>
                <a:moveTo>
                  <a:pt x="8323802" y="4861941"/>
                </a:moveTo>
                <a:cubicBezTo>
                  <a:pt x="8319040" y="4876229"/>
                  <a:pt x="8304752" y="4890516"/>
                  <a:pt x="8295227" y="4900041"/>
                </a:cubicBezTo>
                <a:lnTo>
                  <a:pt x="8299990" y="4861941"/>
                </a:lnTo>
                <a:lnTo>
                  <a:pt x="8323802" y="4861941"/>
                </a:lnTo>
                <a:close/>
                <a:moveTo>
                  <a:pt x="7757113" y="4919044"/>
                </a:moveTo>
                <a:cubicBezTo>
                  <a:pt x="7761875" y="4923806"/>
                  <a:pt x="7771400" y="4923806"/>
                  <a:pt x="7776163" y="4923806"/>
                </a:cubicBezTo>
                <a:cubicBezTo>
                  <a:pt x="7771400" y="4928569"/>
                  <a:pt x="7766638" y="4947619"/>
                  <a:pt x="7742825" y="4942856"/>
                </a:cubicBezTo>
                <a:lnTo>
                  <a:pt x="7742825" y="4976194"/>
                </a:lnTo>
                <a:cubicBezTo>
                  <a:pt x="7738063" y="4976194"/>
                  <a:pt x="7733300" y="4976194"/>
                  <a:pt x="7728538" y="4980956"/>
                </a:cubicBezTo>
                <a:cubicBezTo>
                  <a:pt x="7723775" y="4976194"/>
                  <a:pt x="7723775" y="4980956"/>
                  <a:pt x="7723775" y="4966669"/>
                </a:cubicBezTo>
                <a:cubicBezTo>
                  <a:pt x="7723775" y="4957144"/>
                  <a:pt x="7728538" y="4938094"/>
                  <a:pt x="7733300" y="4923806"/>
                </a:cubicBezTo>
                <a:cubicBezTo>
                  <a:pt x="7728538" y="4919044"/>
                  <a:pt x="7728538" y="4914329"/>
                  <a:pt x="7723775" y="4909566"/>
                </a:cubicBezTo>
                <a:cubicBezTo>
                  <a:pt x="7690438" y="4933331"/>
                  <a:pt x="7704725" y="4976194"/>
                  <a:pt x="7666673" y="4980956"/>
                </a:cubicBezTo>
                <a:cubicBezTo>
                  <a:pt x="7676150" y="4971431"/>
                  <a:pt x="7685675" y="4957144"/>
                  <a:pt x="7685675" y="4947619"/>
                </a:cubicBezTo>
                <a:cubicBezTo>
                  <a:pt x="7680913" y="4942856"/>
                  <a:pt x="7671435" y="4942856"/>
                  <a:pt x="7661910" y="4947619"/>
                </a:cubicBezTo>
                <a:cubicBezTo>
                  <a:pt x="7671435" y="4942856"/>
                  <a:pt x="7680913" y="4933331"/>
                  <a:pt x="7690438" y="4923806"/>
                </a:cubicBezTo>
                <a:cubicBezTo>
                  <a:pt x="7685675" y="4919044"/>
                  <a:pt x="7680913" y="4919044"/>
                  <a:pt x="7671435" y="4919044"/>
                </a:cubicBezTo>
                <a:lnTo>
                  <a:pt x="7671435" y="4861941"/>
                </a:lnTo>
                <a:cubicBezTo>
                  <a:pt x="7690438" y="4876229"/>
                  <a:pt x="7771400" y="4852416"/>
                  <a:pt x="7771400" y="4866704"/>
                </a:cubicBezTo>
                <a:cubicBezTo>
                  <a:pt x="7771400" y="4880991"/>
                  <a:pt x="7766638" y="4904804"/>
                  <a:pt x="7757113" y="4919044"/>
                </a:cubicBezTo>
                <a:close/>
                <a:moveTo>
                  <a:pt x="3538061" y="4952381"/>
                </a:moveTo>
                <a:cubicBezTo>
                  <a:pt x="3523774" y="4961906"/>
                  <a:pt x="3504724" y="4976194"/>
                  <a:pt x="3490436" y="4980956"/>
                </a:cubicBezTo>
                <a:cubicBezTo>
                  <a:pt x="3480959" y="4985719"/>
                  <a:pt x="3404759" y="5004769"/>
                  <a:pt x="3404759" y="5038106"/>
                </a:cubicBezTo>
                <a:cubicBezTo>
                  <a:pt x="3404759" y="5071444"/>
                  <a:pt x="3485674" y="5114306"/>
                  <a:pt x="3485674" y="5166694"/>
                </a:cubicBezTo>
                <a:cubicBezTo>
                  <a:pt x="3485674" y="5219081"/>
                  <a:pt x="3385709" y="5228606"/>
                  <a:pt x="3361896" y="5228606"/>
                </a:cubicBezTo>
                <a:cubicBezTo>
                  <a:pt x="3347609" y="5228606"/>
                  <a:pt x="3261884" y="5214319"/>
                  <a:pt x="3209496" y="5204794"/>
                </a:cubicBezTo>
                <a:cubicBezTo>
                  <a:pt x="3252359" y="5209556"/>
                  <a:pt x="3333321" y="5219081"/>
                  <a:pt x="3347609" y="5219081"/>
                </a:cubicBezTo>
                <a:cubicBezTo>
                  <a:pt x="3366659" y="5219081"/>
                  <a:pt x="3476196" y="5214319"/>
                  <a:pt x="3476196" y="5166694"/>
                </a:cubicBezTo>
                <a:cubicBezTo>
                  <a:pt x="3476196" y="5119069"/>
                  <a:pt x="3395234" y="5076206"/>
                  <a:pt x="3395234" y="5038106"/>
                </a:cubicBezTo>
                <a:cubicBezTo>
                  <a:pt x="3395234" y="5028581"/>
                  <a:pt x="3404759" y="5009531"/>
                  <a:pt x="3419046" y="5004769"/>
                </a:cubicBezTo>
                <a:cubicBezTo>
                  <a:pt x="3466671" y="4976194"/>
                  <a:pt x="3580924" y="4938094"/>
                  <a:pt x="3580924" y="4861941"/>
                </a:cubicBezTo>
                <a:cubicBezTo>
                  <a:pt x="3580924" y="4885754"/>
                  <a:pt x="3576161" y="4923806"/>
                  <a:pt x="3538061" y="4952381"/>
                </a:cubicBezTo>
                <a:close/>
                <a:moveTo>
                  <a:pt x="11404758" y="4857179"/>
                </a:moveTo>
                <a:cubicBezTo>
                  <a:pt x="11423808" y="4866704"/>
                  <a:pt x="11438096" y="4871466"/>
                  <a:pt x="11452383" y="4885754"/>
                </a:cubicBezTo>
                <a:cubicBezTo>
                  <a:pt x="11447621" y="4885754"/>
                  <a:pt x="11442858" y="4890516"/>
                  <a:pt x="11433333" y="4890516"/>
                </a:cubicBezTo>
                <a:cubicBezTo>
                  <a:pt x="11414283" y="4890516"/>
                  <a:pt x="11414283" y="4876229"/>
                  <a:pt x="11395233" y="4857179"/>
                </a:cubicBezTo>
                <a:lnTo>
                  <a:pt x="11404758" y="4857179"/>
                </a:lnTo>
                <a:close/>
                <a:moveTo>
                  <a:pt x="8380952" y="4857179"/>
                </a:moveTo>
                <a:lnTo>
                  <a:pt x="8380952" y="4923806"/>
                </a:lnTo>
                <a:lnTo>
                  <a:pt x="8361902" y="4928569"/>
                </a:lnTo>
                <a:cubicBezTo>
                  <a:pt x="8366665" y="4904804"/>
                  <a:pt x="8366665" y="4880991"/>
                  <a:pt x="8361902" y="4857179"/>
                </a:cubicBezTo>
                <a:lnTo>
                  <a:pt x="8380952" y="4857179"/>
                </a:lnTo>
                <a:close/>
                <a:moveTo>
                  <a:pt x="8038100" y="4852416"/>
                </a:moveTo>
                <a:lnTo>
                  <a:pt x="8038100" y="4866704"/>
                </a:lnTo>
                <a:cubicBezTo>
                  <a:pt x="8033338" y="4866704"/>
                  <a:pt x="8023813" y="4871466"/>
                  <a:pt x="7976188" y="4866704"/>
                </a:cubicBezTo>
                <a:lnTo>
                  <a:pt x="7980950" y="4852416"/>
                </a:lnTo>
                <a:lnTo>
                  <a:pt x="8038100" y="4852416"/>
                </a:lnTo>
                <a:close/>
                <a:moveTo>
                  <a:pt x="7871413" y="4852416"/>
                </a:moveTo>
                <a:cubicBezTo>
                  <a:pt x="7866650" y="4857179"/>
                  <a:pt x="7866650" y="4857179"/>
                  <a:pt x="7866650" y="4871466"/>
                </a:cubicBezTo>
                <a:cubicBezTo>
                  <a:pt x="7866650" y="4895279"/>
                  <a:pt x="7880938" y="4933331"/>
                  <a:pt x="7919038" y="4947619"/>
                </a:cubicBezTo>
                <a:cubicBezTo>
                  <a:pt x="7914275" y="4952381"/>
                  <a:pt x="7904750" y="4961906"/>
                  <a:pt x="7904750" y="4966669"/>
                </a:cubicBezTo>
                <a:cubicBezTo>
                  <a:pt x="7885700" y="4961906"/>
                  <a:pt x="7871413" y="4928569"/>
                  <a:pt x="7861888" y="4909566"/>
                </a:cubicBezTo>
                <a:cubicBezTo>
                  <a:pt x="7847600" y="4923806"/>
                  <a:pt x="7823788" y="4961906"/>
                  <a:pt x="7795213" y="4971431"/>
                </a:cubicBezTo>
                <a:cubicBezTo>
                  <a:pt x="7842838" y="4938094"/>
                  <a:pt x="7833313" y="4880991"/>
                  <a:pt x="7847600" y="4852416"/>
                </a:cubicBezTo>
                <a:lnTo>
                  <a:pt x="7871413" y="4852416"/>
                </a:lnTo>
                <a:close/>
                <a:moveTo>
                  <a:pt x="3866626" y="4904804"/>
                </a:moveTo>
                <a:cubicBezTo>
                  <a:pt x="3842861" y="4876229"/>
                  <a:pt x="3814286" y="4861941"/>
                  <a:pt x="3780949" y="4861941"/>
                </a:cubicBezTo>
                <a:cubicBezTo>
                  <a:pt x="3804761" y="4842891"/>
                  <a:pt x="3833336" y="4871466"/>
                  <a:pt x="3871389" y="4895279"/>
                </a:cubicBezTo>
                <a:cubicBezTo>
                  <a:pt x="3871389" y="4895279"/>
                  <a:pt x="3866626" y="4900041"/>
                  <a:pt x="3866626" y="4904804"/>
                </a:cubicBezTo>
                <a:close/>
                <a:moveTo>
                  <a:pt x="1228535" y="4852416"/>
                </a:moveTo>
                <a:cubicBezTo>
                  <a:pt x="1214247" y="4904804"/>
                  <a:pt x="1190482" y="4995244"/>
                  <a:pt x="1190482" y="5009531"/>
                </a:cubicBezTo>
                <a:cubicBezTo>
                  <a:pt x="1190482" y="5171456"/>
                  <a:pt x="1519047" y="5180981"/>
                  <a:pt x="1519047" y="5461921"/>
                </a:cubicBezTo>
                <a:cubicBezTo>
                  <a:pt x="1519047" y="5471446"/>
                  <a:pt x="1514285" y="5495259"/>
                  <a:pt x="1514285" y="5514309"/>
                </a:cubicBezTo>
                <a:cubicBezTo>
                  <a:pt x="1509522" y="5490496"/>
                  <a:pt x="1504760" y="5457159"/>
                  <a:pt x="1495235" y="5433346"/>
                </a:cubicBezTo>
                <a:cubicBezTo>
                  <a:pt x="1476185" y="5366671"/>
                  <a:pt x="1419035" y="5276231"/>
                  <a:pt x="1342835" y="5214319"/>
                </a:cubicBezTo>
                <a:lnTo>
                  <a:pt x="1214247" y="5114306"/>
                </a:lnTo>
                <a:lnTo>
                  <a:pt x="1214247" y="5090494"/>
                </a:lnTo>
                <a:lnTo>
                  <a:pt x="1152382" y="5090494"/>
                </a:lnTo>
                <a:cubicBezTo>
                  <a:pt x="1161907" y="5080969"/>
                  <a:pt x="1176195" y="5076206"/>
                  <a:pt x="1185720" y="5071444"/>
                </a:cubicBezTo>
                <a:cubicBezTo>
                  <a:pt x="1161907" y="5061919"/>
                  <a:pt x="1128570" y="5061919"/>
                  <a:pt x="1109520" y="5047631"/>
                </a:cubicBezTo>
                <a:cubicBezTo>
                  <a:pt x="1119045" y="5033344"/>
                  <a:pt x="1114282" y="5038106"/>
                  <a:pt x="1133332" y="5038106"/>
                </a:cubicBezTo>
                <a:cubicBezTo>
                  <a:pt x="1133332" y="5028581"/>
                  <a:pt x="1133332" y="5019056"/>
                  <a:pt x="1128570" y="5009531"/>
                </a:cubicBezTo>
                <a:cubicBezTo>
                  <a:pt x="1138095" y="5000006"/>
                  <a:pt x="1157145" y="5000006"/>
                  <a:pt x="1176195" y="4995244"/>
                </a:cubicBezTo>
                <a:cubicBezTo>
                  <a:pt x="1161907" y="4990481"/>
                  <a:pt x="1147620" y="4990481"/>
                  <a:pt x="1133332" y="4985719"/>
                </a:cubicBezTo>
                <a:cubicBezTo>
                  <a:pt x="1142857" y="4980956"/>
                  <a:pt x="1161907" y="4976194"/>
                  <a:pt x="1180957" y="4966669"/>
                </a:cubicBezTo>
                <a:cubicBezTo>
                  <a:pt x="1166670" y="4961906"/>
                  <a:pt x="1147620" y="4957144"/>
                  <a:pt x="1133332" y="4957144"/>
                </a:cubicBezTo>
                <a:cubicBezTo>
                  <a:pt x="1138095" y="4952381"/>
                  <a:pt x="1147620" y="4938094"/>
                  <a:pt x="1157145" y="4933331"/>
                </a:cubicBezTo>
                <a:cubicBezTo>
                  <a:pt x="1161907" y="4928569"/>
                  <a:pt x="1180957" y="4933331"/>
                  <a:pt x="1190482" y="4928569"/>
                </a:cubicBezTo>
                <a:cubicBezTo>
                  <a:pt x="1180957" y="4919044"/>
                  <a:pt x="1166670" y="4919044"/>
                  <a:pt x="1152382" y="4919044"/>
                </a:cubicBezTo>
                <a:cubicBezTo>
                  <a:pt x="1161907" y="4904804"/>
                  <a:pt x="1161907" y="4904804"/>
                  <a:pt x="1176195" y="4904804"/>
                </a:cubicBezTo>
                <a:cubicBezTo>
                  <a:pt x="1176195" y="4904804"/>
                  <a:pt x="1180957" y="4904804"/>
                  <a:pt x="1185720" y="4900041"/>
                </a:cubicBezTo>
                <a:cubicBezTo>
                  <a:pt x="1176195" y="4895279"/>
                  <a:pt x="1161907" y="4890516"/>
                  <a:pt x="1152382" y="4885754"/>
                </a:cubicBezTo>
                <a:cubicBezTo>
                  <a:pt x="1152382" y="4861941"/>
                  <a:pt x="1166670" y="4857179"/>
                  <a:pt x="1190482" y="4852416"/>
                </a:cubicBezTo>
                <a:lnTo>
                  <a:pt x="1228535" y="4852416"/>
                </a:lnTo>
                <a:close/>
                <a:moveTo>
                  <a:pt x="1080945" y="4909566"/>
                </a:moveTo>
                <a:cubicBezTo>
                  <a:pt x="1080945" y="4890516"/>
                  <a:pt x="1085707" y="4871466"/>
                  <a:pt x="1095232" y="4852416"/>
                </a:cubicBezTo>
                <a:lnTo>
                  <a:pt x="1080945" y="4909566"/>
                </a:lnTo>
                <a:close/>
                <a:moveTo>
                  <a:pt x="1499997" y="4876229"/>
                </a:moveTo>
                <a:cubicBezTo>
                  <a:pt x="1504760" y="4871466"/>
                  <a:pt x="1504760" y="4861941"/>
                  <a:pt x="1514285" y="4861941"/>
                </a:cubicBezTo>
                <a:cubicBezTo>
                  <a:pt x="1528572" y="4861941"/>
                  <a:pt x="1552385" y="4876229"/>
                  <a:pt x="1561910" y="4885754"/>
                </a:cubicBezTo>
                <a:cubicBezTo>
                  <a:pt x="1566672" y="4895279"/>
                  <a:pt x="1566672" y="4904804"/>
                  <a:pt x="1571435" y="4914329"/>
                </a:cubicBezTo>
                <a:cubicBezTo>
                  <a:pt x="1576197" y="4909566"/>
                  <a:pt x="1576197" y="4900041"/>
                  <a:pt x="1585674" y="4900041"/>
                </a:cubicBezTo>
                <a:cubicBezTo>
                  <a:pt x="1599962" y="4900041"/>
                  <a:pt x="1623774" y="4919044"/>
                  <a:pt x="1638062" y="4923806"/>
                </a:cubicBezTo>
                <a:lnTo>
                  <a:pt x="1638062" y="4942856"/>
                </a:lnTo>
                <a:cubicBezTo>
                  <a:pt x="1590437" y="4923806"/>
                  <a:pt x="1538097" y="4900041"/>
                  <a:pt x="1490472" y="4880991"/>
                </a:cubicBezTo>
                <a:lnTo>
                  <a:pt x="1495235" y="4847654"/>
                </a:lnTo>
                <a:cubicBezTo>
                  <a:pt x="1495235" y="4857179"/>
                  <a:pt x="1495235" y="4866704"/>
                  <a:pt x="1499997" y="4876229"/>
                </a:cubicBezTo>
                <a:close/>
                <a:moveTo>
                  <a:pt x="11585686" y="4842891"/>
                </a:moveTo>
                <a:cubicBezTo>
                  <a:pt x="11580923" y="4847654"/>
                  <a:pt x="11576161" y="4857179"/>
                  <a:pt x="11571398" y="4857179"/>
                </a:cubicBezTo>
                <a:cubicBezTo>
                  <a:pt x="11566636" y="4861941"/>
                  <a:pt x="11547586" y="4857179"/>
                  <a:pt x="11538061" y="4861941"/>
                </a:cubicBezTo>
                <a:cubicBezTo>
                  <a:pt x="11519011" y="4866704"/>
                  <a:pt x="11504723" y="4880991"/>
                  <a:pt x="11495198" y="4880991"/>
                </a:cubicBezTo>
                <a:cubicBezTo>
                  <a:pt x="11480958" y="4880991"/>
                  <a:pt x="11485673" y="4876229"/>
                  <a:pt x="11480958" y="4876229"/>
                </a:cubicBezTo>
                <a:cubicBezTo>
                  <a:pt x="11509486" y="4861941"/>
                  <a:pt x="11538061" y="4852416"/>
                  <a:pt x="11566636" y="4842891"/>
                </a:cubicBezTo>
                <a:lnTo>
                  <a:pt x="11585686" y="4842891"/>
                </a:lnTo>
                <a:close/>
                <a:moveTo>
                  <a:pt x="8947594" y="4866704"/>
                </a:moveTo>
                <a:cubicBezTo>
                  <a:pt x="8938069" y="4866704"/>
                  <a:pt x="8928544" y="4852416"/>
                  <a:pt x="8919019" y="4842891"/>
                </a:cubicBezTo>
                <a:cubicBezTo>
                  <a:pt x="8928544" y="4842891"/>
                  <a:pt x="8938069" y="4842891"/>
                  <a:pt x="8980932" y="4838129"/>
                </a:cubicBezTo>
                <a:cubicBezTo>
                  <a:pt x="8971407" y="4847654"/>
                  <a:pt x="8961882" y="4866704"/>
                  <a:pt x="8947594" y="4866704"/>
                </a:cubicBezTo>
                <a:close/>
                <a:moveTo>
                  <a:pt x="8071390" y="4842891"/>
                </a:moveTo>
                <a:cubicBezTo>
                  <a:pt x="8066627" y="4852416"/>
                  <a:pt x="8057102" y="4866704"/>
                  <a:pt x="8057102" y="4880991"/>
                </a:cubicBezTo>
                <a:cubicBezTo>
                  <a:pt x="8057102" y="4890516"/>
                  <a:pt x="8071390" y="4890516"/>
                  <a:pt x="8071390" y="4895279"/>
                </a:cubicBezTo>
                <a:lnTo>
                  <a:pt x="8033338" y="4895279"/>
                </a:lnTo>
                <a:cubicBezTo>
                  <a:pt x="8028575" y="4900041"/>
                  <a:pt x="8028575" y="4895279"/>
                  <a:pt x="8028575" y="4904804"/>
                </a:cubicBezTo>
                <a:cubicBezTo>
                  <a:pt x="8028575" y="4919044"/>
                  <a:pt x="8038100" y="4938094"/>
                  <a:pt x="8052388" y="4938094"/>
                </a:cubicBezTo>
                <a:cubicBezTo>
                  <a:pt x="8061865" y="4938094"/>
                  <a:pt x="8061865" y="4928569"/>
                  <a:pt x="8061865" y="4923806"/>
                </a:cubicBezTo>
                <a:cubicBezTo>
                  <a:pt x="8061865" y="4933331"/>
                  <a:pt x="8066627" y="4942856"/>
                  <a:pt x="8071390" y="4957144"/>
                </a:cubicBezTo>
                <a:cubicBezTo>
                  <a:pt x="8066627" y="4957144"/>
                  <a:pt x="8066627" y="4961906"/>
                  <a:pt x="8052388" y="4961906"/>
                </a:cubicBezTo>
                <a:cubicBezTo>
                  <a:pt x="8042863" y="4961906"/>
                  <a:pt x="8023813" y="4942856"/>
                  <a:pt x="8014288" y="4942856"/>
                </a:cubicBezTo>
                <a:cubicBezTo>
                  <a:pt x="8000000" y="4942856"/>
                  <a:pt x="7971425" y="4957144"/>
                  <a:pt x="7947613" y="4966669"/>
                </a:cubicBezTo>
                <a:lnTo>
                  <a:pt x="7938088" y="4957144"/>
                </a:lnTo>
                <a:cubicBezTo>
                  <a:pt x="7957138" y="4919044"/>
                  <a:pt x="7947613" y="4880991"/>
                  <a:pt x="7952375" y="4842891"/>
                </a:cubicBezTo>
                <a:cubicBezTo>
                  <a:pt x="7957138" y="4842891"/>
                  <a:pt x="7961900" y="4852416"/>
                  <a:pt x="7976188" y="4852416"/>
                </a:cubicBezTo>
                <a:cubicBezTo>
                  <a:pt x="8000000" y="4852416"/>
                  <a:pt x="8028575" y="4852416"/>
                  <a:pt x="8047625" y="4838129"/>
                </a:cubicBezTo>
                <a:cubicBezTo>
                  <a:pt x="8066627" y="4838129"/>
                  <a:pt x="8066627" y="4842891"/>
                  <a:pt x="8071390" y="4842891"/>
                </a:cubicBezTo>
                <a:close/>
                <a:moveTo>
                  <a:pt x="11385708" y="4847654"/>
                </a:moveTo>
                <a:lnTo>
                  <a:pt x="11376183" y="4857179"/>
                </a:lnTo>
                <a:cubicBezTo>
                  <a:pt x="11385708" y="4861941"/>
                  <a:pt x="11399996" y="4876229"/>
                  <a:pt x="11399996" y="4885754"/>
                </a:cubicBezTo>
                <a:cubicBezTo>
                  <a:pt x="11357133" y="4871466"/>
                  <a:pt x="11309508" y="4876229"/>
                  <a:pt x="11276171" y="4838129"/>
                </a:cubicBezTo>
                <a:cubicBezTo>
                  <a:pt x="11285696" y="4838129"/>
                  <a:pt x="11295221" y="4833366"/>
                  <a:pt x="11304746" y="4833366"/>
                </a:cubicBezTo>
                <a:cubicBezTo>
                  <a:pt x="11319033" y="4833366"/>
                  <a:pt x="11366658" y="4842891"/>
                  <a:pt x="11385708" y="4847654"/>
                </a:cubicBezTo>
                <a:close/>
                <a:moveTo>
                  <a:pt x="8338090" y="4828604"/>
                </a:moveTo>
                <a:lnTo>
                  <a:pt x="8338090" y="4852416"/>
                </a:lnTo>
                <a:lnTo>
                  <a:pt x="8299990" y="4852416"/>
                </a:lnTo>
                <a:lnTo>
                  <a:pt x="8299990" y="4828604"/>
                </a:lnTo>
                <a:lnTo>
                  <a:pt x="8338090" y="4828604"/>
                </a:lnTo>
                <a:close/>
                <a:moveTo>
                  <a:pt x="8385715" y="4823841"/>
                </a:moveTo>
                <a:lnTo>
                  <a:pt x="8385715" y="4842891"/>
                </a:lnTo>
                <a:lnTo>
                  <a:pt x="8366665" y="4842891"/>
                </a:lnTo>
                <a:lnTo>
                  <a:pt x="8366665" y="4823841"/>
                </a:lnTo>
                <a:lnTo>
                  <a:pt x="8385715" y="4823841"/>
                </a:lnTo>
                <a:close/>
                <a:moveTo>
                  <a:pt x="8176165" y="4857179"/>
                </a:moveTo>
                <a:cubicBezTo>
                  <a:pt x="8180927" y="4861941"/>
                  <a:pt x="8180927" y="4861941"/>
                  <a:pt x="8190452" y="4861941"/>
                </a:cubicBezTo>
                <a:cubicBezTo>
                  <a:pt x="8204740" y="4861941"/>
                  <a:pt x="8219027" y="4852416"/>
                  <a:pt x="8228552" y="4842891"/>
                </a:cubicBezTo>
                <a:cubicBezTo>
                  <a:pt x="8233315" y="4847654"/>
                  <a:pt x="8242840" y="4852416"/>
                  <a:pt x="8247602" y="4857179"/>
                </a:cubicBezTo>
                <a:cubicBezTo>
                  <a:pt x="8228552" y="4857179"/>
                  <a:pt x="8204740" y="4861941"/>
                  <a:pt x="8176165" y="4861941"/>
                </a:cubicBezTo>
                <a:cubicBezTo>
                  <a:pt x="8176165" y="4895279"/>
                  <a:pt x="8223790" y="4923806"/>
                  <a:pt x="8242840" y="4923806"/>
                </a:cubicBezTo>
                <a:cubicBezTo>
                  <a:pt x="8233315" y="4933331"/>
                  <a:pt x="8228552" y="4942856"/>
                  <a:pt x="8223790" y="4952381"/>
                </a:cubicBezTo>
                <a:cubicBezTo>
                  <a:pt x="8204740" y="4942856"/>
                  <a:pt x="8180927" y="4909566"/>
                  <a:pt x="8176165" y="4890516"/>
                </a:cubicBezTo>
                <a:cubicBezTo>
                  <a:pt x="8157115" y="4909566"/>
                  <a:pt x="8114252" y="4957144"/>
                  <a:pt x="8095202" y="4957144"/>
                </a:cubicBezTo>
                <a:cubicBezTo>
                  <a:pt x="8123777" y="4942856"/>
                  <a:pt x="8142827" y="4890516"/>
                  <a:pt x="8152352" y="4871466"/>
                </a:cubicBezTo>
                <a:cubicBezTo>
                  <a:pt x="8138065" y="4866704"/>
                  <a:pt x="8119015" y="4866704"/>
                  <a:pt x="8099965" y="4866704"/>
                </a:cubicBezTo>
                <a:cubicBezTo>
                  <a:pt x="8109490" y="4866704"/>
                  <a:pt x="8171402" y="4866704"/>
                  <a:pt x="8152352" y="4828604"/>
                </a:cubicBezTo>
                <a:lnTo>
                  <a:pt x="8185690" y="4828604"/>
                </a:lnTo>
                <a:cubicBezTo>
                  <a:pt x="8180927" y="4838129"/>
                  <a:pt x="8176165" y="4847654"/>
                  <a:pt x="8176165" y="4857179"/>
                </a:cubicBezTo>
                <a:close/>
                <a:moveTo>
                  <a:pt x="12904756" y="4914329"/>
                </a:moveTo>
                <a:cubicBezTo>
                  <a:pt x="12828556" y="4890516"/>
                  <a:pt x="12728544" y="4852416"/>
                  <a:pt x="12657106" y="4852416"/>
                </a:cubicBezTo>
                <a:cubicBezTo>
                  <a:pt x="12642819" y="4852416"/>
                  <a:pt x="12580954" y="4871466"/>
                  <a:pt x="12542854" y="4880991"/>
                </a:cubicBezTo>
                <a:cubicBezTo>
                  <a:pt x="12652344" y="4833366"/>
                  <a:pt x="12614291" y="4819079"/>
                  <a:pt x="12685681" y="4819079"/>
                </a:cubicBezTo>
                <a:cubicBezTo>
                  <a:pt x="12757119" y="4819079"/>
                  <a:pt x="12842844" y="4838129"/>
                  <a:pt x="12904756" y="4914329"/>
                </a:cubicBezTo>
                <a:close/>
                <a:moveTo>
                  <a:pt x="12438079" y="4819079"/>
                </a:moveTo>
                <a:lnTo>
                  <a:pt x="12438079" y="4828604"/>
                </a:lnTo>
                <a:cubicBezTo>
                  <a:pt x="12385691" y="4923806"/>
                  <a:pt x="12366641" y="4957144"/>
                  <a:pt x="12290441" y="4957144"/>
                </a:cubicBezTo>
                <a:cubicBezTo>
                  <a:pt x="12276154" y="4957144"/>
                  <a:pt x="12238100" y="4938094"/>
                  <a:pt x="12214288" y="4928569"/>
                </a:cubicBezTo>
                <a:lnTo>
                  <a:pt x="12219050" y="4909566"/>
                </a:lnTo>
                <a:cubicBezTo>
                  <a:pt x="12228575" y="4914329"/>
                  <a:pt x="12238100" y="4919044"/>
                  <a:pt x="12252341" y="4919044"/>
                </a:cubicBezTo>
                <a:cubicBezTo>
                  <a:pt x="12342829" y="4919044"/>
                  <a:pt x="12261866" y="4833366"/>
                  <a:pt x="12357116" y="4833366"/>
                </a:cubicBezTo>
                <a:cubicBezTo>
                  <a:pt x="12366641" y="4833366"/>
                  <a:pt x="12371404" y="4842891"/>
                  <a:pt x="12376166" y="4852416"/>
                </a:cubicBezTo>
                <a:cubicBezTo>
                  <a:pt x="12385691" y="4847654"/>
                  <a:pt x="12385691" y="4833366"/>
                  <a:pt x="12395216" y="4828604"/>
                </a:cubicBezTo>
                <a:cubicBezTo>
                  <a:pt x="12399979" y="4823841"/>
                  <a:pt x="12414266" y="4823841"/>
                  <a:pt x="12423791" y="4819079"/>
                </a:cubicBezTo>
                <a:lnTo>
                  <a:pt x="12438079" y="4819079"/>
                </a:lnTo>
                <a:close/>
                <a:moveTo>
                  <a:pt x="1657112" y="4847654"/>
                </a:moveTo>
                <a:cubicBezTo>
                  <a:pt x="1661874" y="4857179"/>
                  <a:pt x="1661874" y="4866704"/>
                  <a:pt x="1666637" y="4876229"/>
                </a:cubicBezTo>
                <a:cubicBezTo>
                  <a:pt x="1671399" y="4871466"/>
                  <a:pt x="1671399" y="4861941"/>
                  <a:pt x="1685687" y="4861941"/>
                </a:cubicBezTo>
                <a:cubicBezTo>
                  <a:pt x="1695212" y="4861941"/>
                  <a:pt x="1733312" y="4885754"/>
                  <a:pt x="1757124" y="4900041"/>
                </a:cubicBezTo>
                <a:lnTo>
                  <a:pt x="1757124" y="4928569"/>
                </a:lnTo>
                <a:cubicBezTo>
                  <a:pt x="1704737" y="4900041"/>
                  <a:pt x="1647587" y="4871466"/>
                  <a:pt x="1590437" y="4838129"/>
                </a:cubicBezTo>
                <a:cubicBezTo>
                  <a:pt x="1590437" y="4833366"/>
                  <a:pt x="1590437" y="4819079"/>
                  <a:pt x="1604724" y="4819079"/>
                </a:cubicBezTo>
                <a:cubicBezTo>
                  <a:pt x="1614249" y="4819079"/>
                  <a:pt x="1642824" y="4838129"/>
                  <a:pt x="1657112" y="4847654"/>
                </a:cubicBezTo>
                <a:close/>
                <a:moveTo>
                  <a:pt x="1538097" y="4852416"/>
                </a:moveTo>
                <a:cubicBezTo>
                  <a:pt x="1542860" y="4847654"/>
                  <a:pt x="1542860" y="4842891"/>
                  <a:pt x="1542860" y="4838129"/>
                </a:cubicBezTo>
                <a:lnTo>
                  <a:pt x="1557147" y="4838129"/>
                </a:lnTo>
                <a:cubicBezTo>
                  <a:pt x="1580912" y="4852416"/>
                  <a:pt x="1619012" y="4852416"/>
                  <a:pt x="1619012" y="4885754"/>
                </a:cubicBezTo>
                <a:cubicBezTo>
                  <a:pt x="1623774" y="4880991"/>
                  <a:pt x="1619012" y="4876229"/>
                  <a:pt x="1633299" y="4876229"/>
                </a:cubicBezTo>
                <a:cubicBezTo>
                  <a:pt x="1642824" y="4876229"/>
                  <a:pt x="1666637" y="4890516"/>
                  <a:pt x="1685687" y="4904804"/>
                </a:cubicBezTo>
                <a:cubicBezTo>
                  <a:pt x="1690449" y="4909566"/>
                  <a:pt x="1690449" y="4923806"/>
                  <a:pt x="1695212" y="4933331"/>
                </a:cubicBezTo>
                <a:cubicBezTo>
                  <a:pt x="1699974" y="4928569"/>
                  <a:pt x="1699974" y="4923806"/>
                  <a:pt x="1709499" y="4923806"/>
                </a:cubicBezTo>
                <a:cubicBezTo>
                  <a:pt x="1723787" y="4923806"/>
                  <a:pt x="1761887" y="4952381"/>
                  <a:pt x="1780937" y="4966669"/>
                </a:cubicBezTo>
                <a:cubicBezTo>
                  <a:pt x="1780937" y="4971431"/>
                  <a:pt x="1780937" y="4980956"/>
                  <a:pt x="1785699" y="4985719"/>
                </a:cubicBezTo>
                <a:cubicBezTo>
                  <a:pt x="1790462" y="4980956"/>
                  <a:pt x="1785699" y="4976194"/>
                  <a:pt x="1799987" y="4976194"/>
                </a:cubicBezTo>
                <a:cubicBezTo>
                  <a:pt x="1809512" y="4976194"/>
                  <a:pt x="1842849" y="5000006"/>
                  <a:pt x="1861899" y="5014294"/>
                </a:cubicBezTo>
                <a:lnTo>
                  <a:pt x="1861899" y="5028581"/>
                </a:lnTo>
                <a:lnTo>
                  <a:pt x="1490472" y="4828604"/>
                </a:lnTo>
                <a:lnTo>
                  <a:pt x="1490472" y="4809554"/>
                </a:lnTo>
                <a:cubicBezTo>
                  <a:pt x="1519047" y="4814316"/>
                  <a:pt x="1533335" y="4828604"/>
                  <a:pt x="1538097" y="4852416"/>
                </a:cubicBezTo>
                <a:close/>
                <a:moveTo>
                  <a:pt x="8419052" y="4819079"/>
                </a:moveTo>
                <a:cubicBezTo>
                  <a:pt x="8419052" y="4828604"/>
                  <a:pt x="8414290" y="4900041"/>
                  <a:pt x="8409527" y="4938094"/>
                </a:cubicBezTo>
                <a:cubicBezTo>
                  <a:pt x="8404765" y="4942856"/>
                  <a:pt x="8404765" y="4942856"/>
                  <a:pt x="8395240" y="4942856"/>
                </a:cubicBezTo>
                <a:cubicBezTo>
                  <a:pt x="8380952" y="4942856"/>
                  <a:pt x="8357140" y="4933331"/>
                  <a:pt x="8347615" y="4933331"/>
                </a:cubicBezTo>
                <a:cubicBezTo>
                  <a:pt x="8328565" y="4933331"/>
                  <a:pt x="8295227" y="4938094"/>
                  <a:pt x="8271415" y="4952381"/>
                </a:cubicBezTo>
                <a:cubicBezTo>
                  <a:pt x="8271415" y="4952381"/>
                  <a:pt x="8266652" y="4947619"/>
                  <a:pt x="8261890" y="4947619"/>
                </a:cubicBezTo>
                <a:cubicBezTo>
                  <a:pt x="8266652" y="4885754"/>
                  <a:pt x="8266652" y="4852416"/>
                  <a:pt x="8271415" y="4819079"/>
                </a:cubicBezTo>
                <a:cubicBezTo>
                  <a:pt x="8285702" y="4823841"/>
                  <a:pt x="8299990" y="4823841"/>
                  <a:pt x="8309515" y="4823841"/>
                </a:cubicBezTo>
                <a:cubicBezTo>
                  <a:pt x="8323802" y="4823841"/>
                  <a:pt x="8366665" y="4819079"/>
                  <a:pt x="8390477" y="4814316"/>
                </a:cubicBezTo>
                <a:cubicBezTo>
                  <a:pt x="8395240" y="4814316"/>
                  <a:pt x="8400002" y="4809554"/>
                  <a:pt x="8404765" y="4804791"/>
                </a:cubicBezTo>
                <a:cubicBezTo>
                  <a:pt x="8409527" y="4809554"/>
                  <a:pt x="8419052" y="4804791"/>
                  <a:pt x="8419052" y="4819079"/>
                </a:cubicBezTo>
                <a:close/>
                <a:moveTo>
                  <a:pt x="12433316" y="4809554"/>
                </a:moveTo>
                <a:lnTo>
                  <a:pt x="12442841" y="4800029"/>
                </a:lnTo>
                <a:cubicBezTo>
                  <a:pt x="12442841" y="4804791"/>
                  <a:pt x="12438079" y="4809554"/>
                  <a:pt x="12433316" y="4809554"/>
                </a:cubicBezTo>
                <a:close/>
                <a:moveTo>
                  <a:pt x="12023788" y="4804791"/>
                </a:moveTo>
                <a:cubicBezTo>
                  <a:pt x="12033313" y="4809554"/>
                  <a:pt x="12042838" y="4809554"/>
                  <a:pt x="12057125" y="4800029"/>
                </a:cubicBezTo>
                <a:lnTo>
                  <a:pt x="12057125" y="4833366"/>
                </a:lnTo>
                <a:cubicBezTo>
                  <a:pt x="12057125" y="4833366"/>
                  <a:pt x="12052363" y="4838129"/>
                  <a:pt x="12066650" y="4838129"/>
                </a:cubicBezTo>
                <a:cubicBezTo>
                  <a:pt x="12076175" y="4838129"/>
                  <a:pt x="12085700" y="4828604"/>
                  <a:pt x="12095225" y="4828604"/>
                </a:cubicBezTo>
                <a:cubicBezTo>
                  <a:pt x="12109513" y="4828604"/>
                  <a:pt x="12123800" y="4847654"/>
                  <a:pt x="12128563" y="4857179"/>
                </a:cubicBezTo>
                <a:cubicBezTo>
                  <a:pt x="12161900" y="4857179"/>
                  <a:pt x="12176188" y="4861941"/>
                  <a:pt x="12176188" y="4885754"/>
                </a:cubicBezTo>
                <a:cubicBezTo>
                  <a:pt x="12176188" y="4885754"/>
                  <a:pt x="12185713" y="4909566"/>
                  <a:pt x="12204763" y="4919044"/>
                </a:cubicBezTo>
                <a:lnTo>
                  <a:pt x="12204763" y="4938094"/>
                </a:lnTo>
                <a:cubicBezTo>
                  <a:pt x="12185713" y="4919044"/>
                  <a:pt x="12147613" y="4942856"/>
                  <a:pt x="12123800" y="4942856"/>
                </a:cubicBezTo>
                <a:cubicBezTo>
                  <a:pt x="12085700" y="4942856"/>
                  <a:pt x="12028550" y="4914329"/>
                  <a:pt x="12038075" y="4876229"/>
                </a:cubicBezTo>
                <a:cubicBezTo>
                  <a:pt x="12028550" y="4885754"/>
                  <a:pt x="12028550" y="4895279"/>
                  <a:pt x="12028550" y="4904804"/>
                </a:cubicBezTo>
                <a:cubicBezTo>
                  <a:pt x="11995213" y="4904804"/>
                  <a:pt x="11928538" y="4842891"/>
                  <a:pt x="11933300" y="4814316"/>
                </a:cubicBezTo>
                <a:cubicBezTo>
                  <a:pt x="11947588" y="4804791"/>
                  <a:pt x="11980925" y="4800029"/>
                  <a:pt x="11995213" y="4800029"/>
                </a:cubicBezTo>
                <a:cubicBezTo>
                  <a:pt x="12004738" y="4800029"/>
                  <a:pt x="12009500" y="4804791"/>
                  <a:pt x="12023788" y="4804791"/>
                </a:cubicBezTo>
                <a:close/>
                <a:moveTo>
                  <a:pt x="11642836" y="4800029"/>
                </a:moveTo>
                <a:cubicBezTo>
                  <a:pt x="11652361" y="4804791"/>
                  <a:pt x="11661886" y="4814316"/>
                  <a:pt x="11671411" y="4823841"/>
                </a:cubicBezTo>
                <a:cubicBezTo>
                  <a:pt x="11652361" y="4823841"/>
                  <a:pt x="11623786" y="4814316"/>
                  <a:pt x="11604736" y="4800029"/>
                </a:cubicBezTo>
                <a:lnTo>
                  <a:pt x="11642836" y="4800029"/>
                </a:lnTo>
                <a:close/>
                <a:moveTo>
                  <a:pt x="11938063" y="4852416"/>
                </a:moveTo>
                <a:cubicBezTo>
                  <a:pt x="11923775" y="4847654"/>
                  <a:pt x="11904725" y="4838129"/>
                  <a:pt x="11885675" y="4828604"/>
                </a:cubicBezTo>
                <a:cubicBezTo>
                  <a:pt x="11885675" y="4819079"/>
                  <a:pt x="11885675" y="4804791"/>
                  <a:pt x="11880913" y="4795266"/>
                </a:cubicBezTo>
                <a:cubicBezTo>
                  <a:pt x="11895200" y="4814316"/>
                  <a:pt x="11919013" y="4833366"/>
                  <a:pt x="11938063" y="4852416"/>
                </a:cubicBezTo>
                <a:close/>
                <a:moveTo>
                  <a:pt x="11461908" y="4819079"/>
                </a:moveTo>
                <a:cubicBezTo>
                  <a:pt x="11447621" y="4823841"/>
                  <a:pt x="11433333" y="4819079"/>
                  <a:pt x="11419046" y="4823841"/>
                </a:cubicBezTo>
                <a:cubicBezTo>
                  <a:pt x="11438096" y="4833366"/>
                  <a:pt x="11457146" y="4838129"/>
                  <a:pt x="11476196" y="4857179"/>
                </a:cubicBezTo>
                <a:lnTo>
                  <a:pt x="11476196" y="4871466"/>
                </a:lnTo>
                <a:cubicBezTo>
                  <a:pt x="11471433" y="4871466"/>
                  <a:pt x="11471433" y="4876229"/>
                  <a:pt x="11461908" y="4876229"/>
                </a:cubicBezTo>
                <a:cubicBezTo>
                  <a:pt x="11447621" y="4876229"/>
                  <a:pt x="11419046" y="4847654"/>
                  <a:pt x="11404758" y="4838129"/>
                </a:cubicBezTo>
                <a:cubicBezTo>
                  <a:pt x="11390471" y="4833366"/>
                  <a:pt x="11366658" y="4833366"/>
                  <a:pt x="11357133" y="4828604"/>
                </a:cubicBezTo>
                <a:cubicBezTo>
                  <a:pt x="11328558" y="4823841"/>
                  <a:pt x="11295221" y="4823841"/>
                  <a:pt x="11266646" y="4828604"/>
                </a:cubicBezTo>
                <a:cubicBezTo>
                  <a:pt x="11299983" y="4800029"/>
                  <a:pt x="11323796" y="4795266"/>
                  <a:pt x="11357133" y="4795266"/>
                </a:cubicBezTo>
                <a:cubicBezTo>
                  <a:pt x="11366658" y="4795266"/>
                  <a:pt x="11428571" y="4809554"/>
                  <a:pt x="11461908" y="4819079"/>
                </a:cubicBezTo>
                <a:close/>
                <a:moveTo>
                  <a:pt x="11190446" y="4819079"/>
                </a:moveTo>
                <a:cubicBezTo>
                  <a:pt x="11190446" y="4819079"/>
                  <a:pt x="11195209" y="4833366"/>
                  <a:pt x="11190446" y="4842891"/>
                </a:cubicBezTo>
                <a:cubicBezTo>
                  <a:pt x="11190446" y="4847654"/>
                  <a:pt x="11185684" y="4857179"/>
                  <a:pt x="11199971" y="4857179"/>
                </a:cubicBezTo>
                <a:cubicBezTo>
                  <a:pt x="11209496" y="4857179"/>
                  <a:pt x="11228546" y="4828604"/>
                  <a:pt x="11238071" y="4828604"/>
                </a:cubicBezTo>
                <a:cubicBezTo>
                  <a:pt x="11261883" y="4828604"/>
                  <a:pt x="11299983" y="4880991"/>
                  <a:pt x="11299983" y="4890516"/>
                </a:cubicBezTo>
                <a:cubicBezTo>
                  <a:pt x="11299983" y="4900041"/>
                  <a:pt x="11271408" y="4914329"/>
                  <a:pt x="11266646" y="4919044"/>
                </a:cubicBezTo>
                <a:cubicBezTo>
                  <a:pt x="11261883" y="4919044"/>
                  <a:pt x="11261883" y="4914329"/>
                  <a:pt x="11252359" y="4914329"/>
                </a:cubicBezTo>
                <a:cubicBezTo>
                  <a:pt x="11238071" y="4914329"/>
                  <a:pt x="11180921" y="4938094"/>
                  <a:pt x="11171396" y="4961906"/>
                </a:cubicBezTo>
                <a:cubicBezTo>
                  <a:pt x="11152346" y="4938094"/>
                  <a:pt x="11123771" y="4909566"/>
                  <a:pt x="11095244" y="4876229"/>
                </a:cubicBezTo>
                <a:cubicBezTo>
                  <a:pt x="11066669" y="4890516"/>
                  <a:pt x="11042856" y="4909566"/>
                  <a:pt x="11052381" y="4938094"/>
                </a:cubicBezTo>
                <a:cubicBezTo>
                  <a:pt x="11047619" y="4933331"/>
                  <a:pt x="11042856" y="4938094"/>
                  <a:pt x="11042856" y="4923806"/>
                </a:cubicBezTo>
                <a:cubicBezTo>
                  <a:pt x="11042856" y="4900041"/>
                  <a:pt x="11057144" y="4900041"/>
                  <a:pt x="11057144" y="4866704"/>
                </a:cubicBezTo>
                <a:cubicBezTo>
                  <a:pt x="11066669" y="4814316"/>
                  <a:pt x="11090481" y="4800029"/>
                  <a:pt x="11128534" y="4800029"/>
                </a:cubicBezTo>
                <a:cubicBezTo>
                  <a:pt x="11138059" y="4800029"/>
                  <a:pt x="11138059" y="4795266"/>
                  <a:pt x="11147584" y="4814316"/>
                </a:cubicBezTo>
                <a:lnTo>
                  <a:pt x="11157109" y="4804791"/>
                </a:lnTo>
                <a:cubicBezTo>
                  <a:pt x="11157109" y="4804791"/>
                  <a:pt x="11157109" y="4809554"/>
                  <a:pt x="11161871" y="4814316"/>
                </a:cubicBezTo>
                <a:cubicBezTo>
                  <a:pt x="11166634" y="4809554"/>
                  <a:pt x="11166634" y="4795266"/>
                  <a:pt x="11166634" y="4795266"/>
                </a:cubicBezTo>
                <a:cubicBezTo>
                  <a:pt x="11176159" y="4800029"/>
                  <a:pt x="11190446" y="4809554"/>
                  <a:pt x="11190446" y="4819079"/>
                </a:cubicBezTo>
                <a:close/>
                <a:moveTo>
                  <a:pt x="11004756" y="4838129"/>
                </a:moveTo>
                <a:cubicBezTo>
                  <a:pt x="11004756" y="4838129"/>
                  <a:pt x="10999994" y="4842891"/>
                  <a:pt x="11014281" y="4842891"/>
                </a:cubicBezTo>
                <a:cubicBezTo>
                  <a:pt x="11023806" y="4842891"/>
                  <a:pt x="11028569" y="4838129"/>
                  <a:pt x="11033331" y="4833366"/>
                </a:cubicBezTo>
                <a:cubicBezTo>
                  <a:pt x="11042856" y="4847654"/>
                  <a:pt x="11047619" y="4861941"/>
                  <a:pt x="11047619" y="4876229"/>
                </a:cubicBezTo>
                <a:cubicBezTo>
                  <a:pt x="11047619" y="4890516"/>
                  <a:pt x="11047619" y="4900041"/>
                  <a:pt x="11028569" y="4919044"/>
                </a:cubicBezTo>
                <a:cubicBezTo>
                  <a:pt x="10995231" y="4914329"/>
                  <a:pt x="10938081" y="4923806"/>
                  <a:pt x="10909506" y="4938094"/>
                </a:cubicBezTo>
                <a:cubicBezTo>
                  <a:pt x="10904744" y="4933331"/>
                  <a:pt x="10899981" y="4928569"/>
                  <a:pt x="10899981" y="4923806"/>
                </a:cubicBezTo>
                <a:cubicBezTo>
                  <a:pt x="10909506" y="4923806"/>
                  <a:pt x="10914269" y="4919044"/>
                  <a:pt x="10928556" y="4919044"/>
                </a:cubicBezTo>
                <a:cubicBezTo>
                  <a:pt x="10938081" y="4919044"/>
                  <a:pt x="10952369" y="4928569"/>
                  <a:pt x="10961894" y="4928569"/>
                </a:cubicBezTo>
                <a:cubicBezTo>
                  <a:pt x="10985706" y="4928569"/>
                  <a:pt x="11009519" y="4890516"/>
                  <a:pt x="11009519" y="4880991"/>
                </a:cubicBezTo>
                <a:cubicBezTo>
                  <a:pt x="11009519" y="4871466"/>
                  <a:pt x="10999994" y="4866704"/>
                  <a:pt x="10990469" y="4861941"/>
                </a:cubicBezTo>
                <a:lnTo>
                  <a:pt x="10990469" y="4795266"/>
                </a:lnTo>
                <a:cubicBezTo>
                  <a:pt x="10999994" y="4800029"/>
                  <a:pt x="11014281" y="4814316"/>
                  <a:pt x="11004756" y="4838129"/>
                </a:cubicBezTo>
                <a:close/>
                <a:moveTo>
                  <a:pt x="8580929" y="4795266"/>
                </a:moveTo>
                <a:lnTo>
                  <a:pt x="8571404" y="4804791"/>
                </a:lnTo>
                <a:lnTo>
                  <a:pt x="8576167" y="4823841"/>
                </a:lnTo>
                <a:cubicBezTo>
                  <a:pt x="8580929" y="4823841"/>
                  <a:pt x="8590454" y="4814316"/>
                  <a:pt x="8599979" y="4809554"/>
                </a:cubicBezTo>
                <a:cubicBezTo>
                  <a:pt x="8604742" y="4814316"/>
                  <a:pt x="8609504" y="4814316"/>
                  <a:pt x="8614267" y="4819079"/>
                </a:cubicBezTo>
                <a:cubicBezTo>
                  <a:pt x="8604742" y="4819079"/>
                  <a:pt x="8590454" y="4823841"/>
                  <a:pt x="8571404" y="4823841"/>
                </a:cubicBezTo>
                <a:lnTo>
                  <a:pt x="8576167" y="4857179"/>
                </a:lnTo>
                <a:cubicBezTo>
                  <a:pt x="8580929" y="4852416"/>
                  <a:pt x="8590454" y="4842891"/>
                  <a:pt x="8599979" y="4842891"/>
                </a:cubicBezTo>
                <a:cubicBezTo>
                  <a:pt x="8599979" y="4847654"/>
                  <a:pt x="8604742" y="4847654"/>
                  <a:pt x="8609504" y="4852416"/>
                </a:cubicBezTo>
                <a:cubicBezTo>
                  <a:pt x="8576167" y="4857179"/>
                  <a:pt x="8542829" y="4857179"/>
                  <a:pt x="8509492" y="4861941"/>
                </a:cubicBezTo>
                <a:cubicBezTo>
                  <a:pt x="8509492" y="4861941"/>
                  <a:pt x="8533304" y="4852416"/>
                  <a:pt x="8542829" y="4847654"/>
                </a:cubicBezTo>
                <a:lnTo>
                  <a:pt x="8542829" y="4833366"/>
                </a:lnTo>
                <a:cubicBezTo>
                  <a:pt x="8538067" y="4828604"/>
                  <a:pt x="8538067" y="4828604"/>
                  <a:pt x="8528542" y="4828604"/>
                </a:cubicBezTo>
                <a:cubicBezTo>
                  <a:pt x="8504729" y="4828604"/>
                  <a:pt x="8490442" y="4842891"/>
                  <a:pt x="8466629" y="4880991"/>
                </a:cubicBezTo>
                <a:cubicBezTo>
                  <a:pt x="8476154" y="4885754"/>
                  <a:pt x="8490442" y="4880991"/>
                  <a:pt x="8499967" y="4880991"/>
                </a:cubicBezTo>
                <a:cubicBezTo>
                  <a:pt x="8485679" y="4890516"/>
                  <a:pt x="8466629" y="4895279"/>
                  <a:pt x="8447579" y="4904804"/>
                </a:cubicBezTo>
                <a:cubicBezTo>
                  <a:pt x="8447579" y="4900041"/>
                  <a:pt x="8442817" y="4904804"/>
                  <a:pt x="8442817" y="4890516"/>
                </a:cubicBezTo>
                <a:cubicBezTo>
                  <a:pt x="8442817" y="4880991"/>
                  <a:pt x="8457104" y="4871466"/>
                  <a:pt x="8466629" y="4861941"/>
                </a:cubicBezTo>
                <a:cubicBezTo>
                  <a:pt x="8461867" y="4857179"/>
                  <a:pt x="8452342" y="4861941"/>
                  <a:pt x="8447579" y="4861941"/>
                </a:cubicBezTo>
                <a:cubicBezTo>
                  <a:pt x="8447579" y="4861941"/>
                  <a:pt x="8442817" y="4861941"/>
                  <a:pt x="8442817" y="4852416"/>
                </a:cubicBezTo>
                <a:cubicBezTo>
                  <a:pt x="8442817" y="4838129"/>
                  <a:pt x="8457104" y="4823841"/>
                  <a:pt x="8457104" y="4804791"/>
                </a:cubicBezTo>
                <a:lnTo>
                  <a:pt x="8490442" y="4804791"/>
                </a:lnTo>
                <a:cubicBezTo>
                  <a:pt x="8485679" y="4809554"/>
                  <a:pt x="8452342" y="4823841"/>
                  <a:pt x="8466629" y="4847654"/>
                </a:cubicBezTo>
                <a:cubicBezTo>
                  <a:pt x="8471392" y="4842891"/>
                  <a:pt x="8471392" y="4823841"/>
                  <a:pt x="8485679" y="4823841"/>
                </a:cubicBezTo>
                <a:cubicBezTo>
                  <a:pt x="8495204" y="4823841"/>
                  <a:pt x="8485679" y="4833366"/>
                  <a:pt x="8499967" y="4833366"/>
                </a:cubicBezTo>
                <a:cubicBezTo>
                  <a:pt x="8509492" y="4833366"/>
                  <a:pt x="8528542" y="4828604"/>
                  <a:pt x="8538067" y="4819079"/>
                </a:cubicBezTo>
                <a:cubicBezTo>
                  <a:pt x="8542829" y="4814316"/>
                  <a:pt x="8542829" y="4804791"/>
                  <a:pt x="8547592" y="4795266"/>
                </a:cubicBezTo>
                <a:lnTo>
                  <a:pt x="8580929" y="4795266"/>
                </a:lnTo>
                <a:close/>
                <a:moveTo>
                  <a:pt x="7090458" y="5023819"/>
                </a:moveTo>
                <a:cubicBezTo>
                  <a:pt x="7066645" y="5009531"/>
                  <a:pt x="7047595" y="4995244"/>
                  <a:pt x="7038070" y="5000006"/>
                </a:cubicBezTo>
                <a:cubicBezTo>
                  <a:pt x="7042833" y="4980956"/>
                  <a:pt x="7042833" y="4961906"/>
                  <a:pt x="7052358" y="4942856"/>
                </a:cubicBezTo>
                <a:cubicBezTo>
                  <a:pt x="7057120" y="4919044"/>
                  <a:pt x="7061883" y="4871466"/>
                  <a:pt x="7061883" y="4861941"/>
                </a:cubicBezTo>
                <a:cubicBezTo>
                  <a:pt x="7061883" y="4833366"/>
                  <a:pt x="7028545" y="4809554"/>
                  <a:pt x="7004733" y="4809554"/>
                </a:cubicBezTo>
                <a:cubicBezTo>
                  <a:pt x="6966633" y="4809554"/>
                  <a:pt x="6938058" y="4847654"/>
                  <a:pt x="6938058" y="4866704"/>
                </a:cubicBezTo>
                <a:cubicBezTo>
                  <a:pt x="6938058" y="4880991"/>
                  <a:pt x="6938058" y="4900041"/>
                  <a:pt x="6947583" y="4900041"/>
                </a:cubicBezTo>
                <a:cubicBezTo>
                  <a:pt x="6961870" y="4900041"/>
                  <a:pt x="6971395" y="4890516"/>
                  <a:pt x="6980920" y="4885754"/>
                </a:cubicBezTo>
                <a:cubicBezTo>
                  <a:pt x="6976158" y="4880991"/>
                  <a:pt x="6961870" y="4880991"/>
                  <a:pt x="6961870" y="4880991"/>
                </a:cubicBezTo>
                <a:cubicBezTo>
                  <a:pt x="6961870" y="4871466"/>
                  <a:pt x="6966633" y="4857179"/>
                  <a:pt x="6976158" y="4842891"/>
                </a:cubicBezTo>
                <a:lnTo>
                  <a:pt x="6999970" y="4842891"/>
                </a:lnTo>
                <a:cubicBezTo>
                  <a:pt x="6999970" y="4847654"/>
                  <a:pt x="7004733" y="4852416"/>
                  <a:pt x="7004733" y="4861941"/>
                </a:cubicBezTo>
                <a:cubicBezTo>
                  <a:pt x="7004733" y="4876229"/>
                  <a:pt x="6985683" y="4880991"/>
                  <a:pt x="6985683" y="4890516"/>
                </a:cubicBezTo>
                <a:cubicBezTo>
                  <a:pt x="6980920" y="4895279"/>
                  <a:pt x="6990445" y="4928569"/>
                  <a:pt x="6976158" y="4938094"/>
                </a:cubicBezTo>
                <a:cubicBezTo>
                  <a:pt x="6976158" y="4942856"/>
                  <a:pt x="6985683" y="4947619"/>
                  <a:pt x="6995208" y="4952381"/>
                </a:cubicBezTo>
                <a:cubicBezTo>
                  <a:pt x="6995208" y="4957144"/>
                  <a:pt x="6990445" y="4957144"/>
                  <a:pt x="6990445" y="4966669"/>
                </a:cubicBezTo>
                <a:cubicBezTo>
                  <a:pt x="6990445" y="4980956"/>
                  <a:pt x="6980920" y="4971431"/>
                  <a:pt x="6976158" y="4976194"/>
                </a:cubicBezTo>
                <a:cubicBezTo>
                  <a:pt x="6980920" y="4980956"/>
                  <a:pt x="6990445" y="4985719"/>
                  <a:pt x="6995208" y="4990481"/>
                </a:cubicBezTo>
                <a:cubicBezTo>
                  <a:pt x="6990445" y="4990481"/>
                  <a:pt x="6990445" y="4995244"/>
                  <a:pt x="6976158" y="4995244"/>
                </a:cubicBezTo>
                <a:cubicBezTo>
                  <a:pt x="6966633" y="4995244"/>
                  <a:pt x="6957108" y="4995244"/>
                  <a:pt x="6957108" y="4985719"/>
                </a:cubicBezTo>
                <a:cubicBezTo>
                  <a:pt x="6957108" y="5000006"/>
                  <a:pt x="6961870" y="5000006"/>
                  <a:pt x="6966633" y="5004769"/>
                </a:cubicBezTo>
                <a:cubicBezTo>
                  <a:pt x="6952345" y="5014294"/>
                  <a:pt x="6933295" y="5023819"/>
                  <a:pt x="6914245" y="5028581"/>
                </a:cubicBezTo>
                <a:lnTo>
                  <a:pt x="6928533" y="4814316"/>
                </a:lnTo>
                <a:cubicBezTo>
                  <a:pt x="6985683" y="4809554"/>
                  <a:pt x="7047595" y="4804791"/>
                  <a:pt x="7104745" y="4795266"/>
                </a:cubicBezTo>
                <a:lnTo>
                  <a:pt x="7090458" y="5023819"/>
                </a:lnTo>
                <a:close/>
                <a:moveTo>
                  <a:pt x="12242863" y="4819079"/>
                </a:moveTo>
                <a:cubicBezTo>
                  <a:pt x="12247579" y="4809554"/>
                  <a:pt x="12257104" y="4804791"/>
                  <a:pt x="12266629" y="4804791"/>
                </a:cubicBezTo>
                <a:cubicBezTo>
                  <a:pt x="12285679" y="4804791"/>
                  <a:pt x="12290441" y="4809554"/>
                  <a:pt x="12290441" y="4828604"/>
                </a:cubicBezTo>
                <a:cubicBezTo>
                  <a:pt x="12295204" y="4823841"/>
                  <a:pt x="12290441" y="4819079"/>
                  <a:pt x="12304729" y="4819079"/>
                </a:cubicBezTo>
                <a:cubicBezTo>
                  <a:pt x="12314254" y="4819079"/>
                  <a:pt x="12319016" y="4823841"/>
                  <a:pt x="12323779" y="4828604"/>
                </a:cubicBezTo>
                <a:cubicBezTo>
                  <a:pt x="12304729" y="4838129"/>
                  <a:pt x="12271391" y="4871466"/>
                  <a:pt x="12257104" y="4885754"/>
                </a:cubicBezTo>
                <a:lnTo>
                  <a:pt x="12223813" y="4880991"/>
                </a:lnTo>
                <a:cubicBezTo>
                  <a:pt x="12228575" y="4866704"/>
                  <a:pt x="12238100" y="4861941"/>
                  <a:pt x="12233338" y="4847654"/>
                </a:cubicBezTo>
                <a:cubicBezTo>
                  <a:pt x="12228575" y="4861941"/>
                  <a:pt x="12214288" y="4876229"/>
                  <a:pt x="12200000" y="4885754"/>
                </a:cubicBezTo>
                <a:cubicBezTo>
                  <a:pt x="12190475" y="4880991"/>
                  <a:pt x="12185713" y="4866704"/>
                  <a:pt x="12180950" y="4861941"/>
                </a:cubicBezTo>
                <a:cubicBezTo>
                  <a:pt x="12166663" y="4852416"/>
                  <a:pt x="12147613" y="4852416"/>
                  <a:pt x="12133325" y="4847654"/>
                </a:cubicBezTo>
                <a:cubicBezTo>
                  <a:pt x="12128563" y="4828604"/>
                  <a:pt x="12099988" y="4814316"/>
                  <a:pt x="12085700" y="4819079"/>
                </a:cubicBezTo>
                <a:cubicBezTo>
                  <a:pt x="12104750" y="4809554"/>
                  <a:pt x="12133325" y="4800029"/>
                  <a:pt x="12142850" y="4800029"/>
                </a:cubicBezTo>
                <a:cubicBezTo>
                  <a:pt x="12157138" y="4800029"/>
                  <a:pt x="12161900" y="4800029"/>
                  <a:pt x="12171425" y="4809554"/>
                </a:cubicBezTo>
                <a:cubicBezTo>
                  <a:pt x="12176188" y="4785741"/>
                  <a:pt x="12195238" y="4790504"/>
                  <a:pt x="12209525" y="4790504"/>
                </a:cubicBezTo>
                <a:cubicBezTo>
                  <a:pt x="12233338" y="4790504"/>
                  <a:pt x="12223813" y="4790504"/>
                  <a:pt x="12242863" y="4819079"/>
                </a:cubicBezTo>
                <a:close/>
                <a:moveTo>
                  <a:pt x="4190476" y="4852416"/>
                </a:moveTo>
                <a:cubicBezTo>
                  <a:pt x="4219051" y="4871466"/>
                  <a:pt x="4242864" y="4919044"/>
                  <a:pt x="4252341" y="4942856"/>
                </a:cubicBezTo>
                <a:cubicBezTo>
                  <a:pt x="4266629" y="4980956"/>
                  <a:pt x="4428554" y="5123831"/>
                  <a:pt x="4480941" y="5123831"/>
                </a:cubicBezTo>
                <a:cubicBezTo>
                  <a:pt x="4580954" y="5123831"/>
                  <a:pt x="4580954" y="4980956"/>
                  <a:pt x="4699969" y="4980956"/>
                </a:cubicBezTo>
                <a:cubicBezTo>
                  <a:pt x="4728544" y="4980956"/>
                  <a:pt x="4728544" y="4980956"/>
                  <a:pt x="4771406" y="5000006"/>
                </a:cubicBezTo>
                <a:cubicBezTo>
                  <a:pt x="4804744" y="5014294"/>
                  <a:pt x="4847606" y="5080969"/>
                  <a:pt x="4871419" y="5109544"/>
                </a:cubicBezTo>
                <a:cubicBezTo>
                  <a:pt x="4914281" y="5152406"/>
                  <a:pt x="4980956" y="5185744"/>
                  <a:pt x="5028533" y="5219081"/>
                </a:cubicBezTo>
                <a:cubicBezTo>
                  <a:pt x="5061871" y="5242894"/>
                  <a:pt x="5052346" y="5266706"/>
                  <a:pt x="5052346" y="5295281"/>
                </a:cubicBezTo>
                <a:cubicBezTo>
                  <a:pt x="5052346" y="5309521"/>
                  <a:pt x="5047583" y="5357146"/>
                  <a:pt x="5042821" y="5385721"/>
                </a:cubicBezTo>
                <a:cubicBezTo>
                  <a:pt x="5014246" y="5400009"/>
                  <a:pt x="4971431" y="5404771"/>
                  <a:pt x="4938094" y="5423821"/>
                </a:cubicBezTo>
                <a:cubicBezTo>
                  <a:pt x="4885706" y="5447634"/>
                  <a:pt x="4904756" y="5495259"/>
                  <a:pt x="4861894" y="5528596"/>
                </a:cubicBezTo>
                <a:cubicBezTo>
                  <a:pt x="4823794" y="5561934"/>
                  <a:pt x="4757119" y="5580984"/>
                  <a:pt x="4719019" y="5580984"/>
                </a:cubicBezTo>
                <a:cubicBezTo>
                  <a:pt x="4638056" y="5580984"/>
                  <a:pt x="4533329" y="5552409"/>
                  <a:pt x="4457129" y="5504784"/>
                </a:cubicBezTo>
                <a:cubicBezTo>
                  <a:pt x="4428554" y="5490496"/>
                  <a:pt x="4409504" y="5461921"/>
                  <a:pt x="4385691" y="5442871"/>
                </a:cubicBezTo>
                <a:cubicBezTo>
                  <a:pt x="4338066" y="5400009"/>
                  <a:pt x="4285679" y="5361909"/>
                  <a:pt x="4233339" y="5328571"/>
                </a:cubicBezTo>
                <a:cubicBezTo>
                  <a:pt x="4161901" y="5280994"/>
                  <a:pt x="4066651" y="5266706"/>
                  <a:pt x="4014264" y="5176219"/>
                </a:cubicBezTo>
                <a:cubicBezTo>
                  <a:pt x="3995214" y="5142881"/>
                  <a:pt x="3980926" y="5080969"/>
                  <a:pt x="3980926" y="5071444"/>
                </a:cubicBezTo>
                <a:lnTo>
                  <a:pt x="3980926" y="5047631"/>
                </a:lnTo>
                <a:cubicBezTo>
                  <a:pt x="4004739" y="5057156"/>
                  <a:pt x="4061889" y="5076206"/>
                  <a:pt x="4076176" y="5119069"/>
                </a:cubicBezTo>
                <a:cubicBezTo>
                  <a:pt x="4080939" y="5123831"/>
                  <a:pt x="4076176" y="5138119"/>
                  <a:pt x="4085701" y="5147644"/>
                </a:cubicBezTo>
                <a:cubicBezTo>
                  <a:pt x="4095226" y="5157169"/>
                  <a:pt x="4119039" y="5166694"/>
                  <a:pt x="4142851" y="5176219"/>
                </a:cubicBezTo>
                <a:cubicBezTo>
                  <a:pt x="4095226" y="5138119"/>
                  <a:pt x="4047601" y="5033344"/>
                  <a:pt x="3980926" y="5033344"/>
                </a:cubicBezTo>
                <a:lnTo>
                  <a:pt x="3980926" y="5014294"/>
                </a:lnTo>
                <a:cubicBezTo>
                  <a:pt x="3995214" y="4985719"/>
                  <a:pt x="3995214" y="4957144"/>
                  <a:pt x="3995214" y="4928569"/>
                </a:cubicBezTo>
                <a:cubicBezTo>
                  <a:pt x="3995214" y="4885754"/>
                  <a:pt x="4061889" y="4842891"/>
                  <a:pt x="4066651" y="4842891"/>
                </a:cubicBezTo>
                <a:cubicBezTo>
                  <a:pt x="4076176" y="4842891"/>
                  <a:pt x="4095226" y="4852416"/>
                  <a:pt x="4104751" y="4871466"/>
                </a:cubicBezTo>
                <a:cubicBezTo>
                  <a:pt x="4123801" y="4895279"/>
                  <a:pt x="4133326" y="4928569"/>
                  <a:pt x="4152376" y="4957144"/>
                </a:cubicBezTo>
                <a:cubicBezTo>
                  <a:pt x="4176189" y="4990481"/>
                  <a:pt x="4209526" y="5023819"/>
                  <a:pt x="4223814" y="5061919"/>
                </a:cubicBezTo>
                <a:cubicBezTo>
                  <a:pt x="4233339" y="5076206"/>
                  <a:pt x="4238101" y="5104781"/>
                  <a:pt x="4238101" y="5114306"/>
                </a:cubicBezTo>
                <a:cubicBezTo>
                  <a:pt x="4238101" y="5128594"/>
                  <a:pt x="4228576" y="5123831"/>
                  <a:pt x="4228576" y="5138119"/>
                </a:cubicBezTo>
                <a:cubicBezTo>
                  <a:pt x="4228576" y="5147644"/>
                  <a:pt x="4247579" y="5180981"/>
                  <a:pt x="4261866" y="5204794"/>
                </a:cubicBezTo>
                <a:cubicBezTo>
                  <a:pt x="4266629" y="5200031"/>
                  <a:pt x="4266629" y="5200031"/>
                  <a:pt x="4266629" y="5190506"/>
                </a:cubicBezTo>
                <a:cubicBezTo>
                  <a:pt x="4266629" y="5176219"/>
                  <a:pt x="4242864" y="5152406"/>
                  <a:pt x="4242864" y="5138119"/>
                </a:cubicBezTo>
                <a:cubicBezTo>
                  <a:pt x="4242864" y="5128594"/>
                  <a:pt x="4252341" y="5123831"/>
                  <a:pt x="4252341" y="5114306"/>
                </a:cubicBezTo>
                <a:cubicBezTo>
                  <a:pt x="4252341" y="5100019"/>
                  <a:pt x="4247579" y="5080969"/>
                  <a:pt x="4242864" y="5066681"/>
                </a:cubicBezTo>
                <a:cubicBezTo>
                  <a:pt x="4285679" y="5090494"/>
                  <a:pt x="4328541" y="5104781"/>
                  <a:pt x="4371404" y="5133356"/>
                </a:cubicBezTo>
                <a:cubicBezTo>
                  <a:pt x="4376166" y="5138119"/>
                  <a:pt x="4385691" y="5157169"/>
                  <a:pt x="4390454" y="5171456"/>
                </a:cubicBezTo>
                <a:cubicBezTo>
                  <a:pt x="4395216" y="5180981"/>
                  <a:pt x="4414266" y="5190506"/>
                  <a:pt x="4433316" y="5195269"/>
                </a:cubicBezTo>
                <a:cubicBezTo>
                  <a:pt x="4428554" y="5185744"/>
                  <a:pt x="4404741" y="5176219"/>
                  <a:pt x="4399979" y="5166694"/>
                </a:cubicBezTo>
                <a:cubicBezTo>
                  <a:pt x="4357116" y="5085731"/>
                  <a:pt x="4276154" y="5095256"/>
                  <a:pt x="4233339" y="5042869"/>
                </a:cubicBezTo>
                <a:cubicBezTo>
                  <a:pt x="4214289" y="5019056"/>
                  <a:pt x="4195239" y="4985719"/>
                  <a:pt x="4171426" y="4957144"/>
                </a:cubicBezTo>
                <a:cubicBezTo>
                  <a:pt x="4152376" y="4933331"/>
                  <a:pt x="4119039" y="4828604"/>
                  <a:pt x="4066651" y="4828604"/>
                </a:cubicBezTo>
                <a:cubicBezTo>
                  <a:pt x="4038076" y="4828604"/>
                  <a:pt x="4019026" y="4857179"/>
                  <a:pt x="3990451" y="4880991"/>
                </a:cubicBezTo>
                <a:cubicBezTo>
                  <a:pt x="3985689" y="4885754"/>
                  <a:pt x="3971401" y="4885754"/>
                  <a:pt x="3966639" y="4890516"/>
                </a:cubicBezTo>
                <a:cubicBezTo>
                  <a:pt x="3952351" y="4895279"/>
                  <a:pt x="3952351" y="4914329"/>
                  <a:pt x="3942826" y="4919044"/>
                </a:cubicBezTo>
                <a:cubicBezTo>
                  <a:pt x="3923776" y="4900041"/>
                  <a:pt x="3904726" y="4876229"/>
                  <a:pt x="3880914" y="4857179"/>
                </a:cubicBezTo>
                <a:cubicBezTo>
                  <a:pt x="3923776" y="4814316"/>
                  <a:pt x="3980926" y="4785741"/>
                  <a:pt x="4028551" y="4785741"/>
                </a:cubicBezTo>
                <a:cubicBezTo>
                  <a:pt x="4076176" y="4785741"/>
                  <a:pt x="4152376" y="4828604"/>
                  <a:pt x="4190476" y="4852416"/>
                </a:cubicBezTo>
                <a:close/>
                <a:moveTo>
                  <a:pt x="3719036" y="4790504"/>
                </a:moveTo>
                <a:lnTo>
                  <a:pt x="3719036" y="4866704"/>
                </a:lnTo>
                <a:lnTo>
                  <a:pt x="3690461" y="4866704"/>
                </a:lnTo>
                <a:cubicBezTo>
                  <a:pt x="3690461" y="4852416"/>
                  <a:pt x="3685699" y="4823841"/>
                  <a:pt x="3685699" y="4814316"/>
                </a:cubicBezTo>
                <a:cubicBezTo>
                  <a:pt x="3685699" y="4800029"/>
                  <a:pt x="3680936" y="4785741"/>
                  <a:pt x="3699986" y="4785741"/>
                </a:cubicBezTo>
                <a:cubicBezTo>
                  <a:pt x="3714274" y="4785741"/>
                  <a:pt x="3714274" y="4790504"/>
                  <a:pt x="3719036" y="4790504"/>
                </a:cubicBezTo>
                <a:close/>
                <a:moveTo>
                  <a:pt x="1580912" y="4804791"/>
                </a:moveTo>
                <a:lnTo>
                  <a:pt x="1580912" y="4833366"/>
                </a:lnTo>
                <a:lnTo>
                  <a:pt x="1523810" y="4804791"/>
                </a:lnTo>
                <a:cubicBezTo>
                  <a:pt x="1523810" y="4800029"/>
                  <a:pt x="1523810" y="4785741"/>
                  <a:pt x="1538097" y="4785741"/>
                </a:cubicBezTo>
                <a:cubicBezTo>
                  <a:pt x="1547622" y="4785741"/>
                  <a:pt x="1566672" y="4800029"/>
                  <a:pt x="1580912" y="4804791"/>
                </a:cubicBezTo>
                <a:close/>
                <a:moveTo>
                  <a:pt x="1119045" y="4871466"/>
                </a:moveTo>
                <a:cubicBezTo>
                  <a:pt x="1099995" y="4895279"/>
                  <a:pt x="1085707" y="4909566"/>
                  <a:pt x="1095232" y="4938094"/>
                </a:cubicBezTo>
                <a:cubicBezTo>
                  <a:pt x="1099995" y="4938094"/>
                  <a:pt x="1104757" y="4928569"/>
                  <a:pt x="1109520" y="4919044"/>
                </a:cubicBezTo>
                <a:cubicBezTo>
                  <a:pt x="1099995" y="4952381"/>
                  <a:pt x="1095232" y="4990481"/>
                  <a:pt x="1090470" y="5023819"/>
                </a:cubicBezTo>
                <a:cubicBezTo>
                  <a:pt x="1085707" y="5019056"/>
                  <a:pt x="1076182" y="5004769"/>
                  <a:pt x="1076182" y="4995244"/>
                </a:cubicBezTo>
                <a:cubicBezTo>
                  <a:pt x="1076182" y="4933331"/>
                  <a:pt x="1114282" y="4861941"/>
                  <a:pt x="1123807" y="4833366"/>
                </a:cubicBezTo>
                <a:cubicBezTo>
                  <a:pt x="1128570" y="4819079"/>
                  <a:pt x="1138095" y="4800029"/>
                  <a:pt x="1142857" y="4785741"/>
                </a:cubicBezTo>
                <a:cubicBezTo>
                  <a:pt x="1142857" y="4809554"/>
                  <a:pt x="1133332" y="4857179"/>
                  <a:pt x="1119045" y="4871466"/>
                </a:cubicBezTo>
                <a:close/>
                <a:moveTo>
                  <a:pt x="1104757" y="4833366"/>
                </a:moveTo>
                <a:cubicBezTo>
                  <a:pt x="1104757" y="4823841"/>
                  <a:pt x="1109520" y="4790504"/>
                  <a:pt x="1128570" y="4790504"/>
                </a:cubicBezTo>
                <a:cubicBezTo>
                  <a:pt x="1119045" y="4804791"/>
                  <a:pt x="1109520" y="4823841"/>
                  <a:pt x="1104757" y="4833366"/>
                </a:cubicBezTo>
                <a:close/>
                <a:moveTo>
                  <a:pt x="3814286" y="4804791"/>
                </a:moveTo>
                <a:cubicBezTo>
                  <a:pt x="3809524" y="4804791"/>
                  <a:pt x="3799999" y="4800029"/>
                  <a:pt x="3790474" y="4795266"/>
                </a:cubicBezTo>
                <a:lnTo>
                  <a:pt x="3790474" y="4780979"/>
                </a:lnTo>
                <a:cubicBezTo>
                  <a:pt x="3799999" y="4790504"/>
                  <a:pt x="3809524" y="4795266"/>
                  <a:pt x="3814286" y="4804791"/>
                </a:cubicBezTo>
                <a:close/>
                <a:moveTo>
                  <a:pt x="3561874" y="4814316"/>
                </a:moveTo>
                <a:cubicBezTo>
                  <a:pt x="3561874" y="4823841"/>
                  <a:pt x="3557111" y="4847654"/>
                  <a:pt x="3547586" y="4866704"/>
                </a:cubicBezTo>
                <a:lnTo>
                  <a:pt x="3533299" y="4866704"/>
                </a:lnTo>
                <a:lnTo>
                  <a:pt x="3533299" y="4790504"/>
                </a:lnTo>
                <a:cubicBezTo>
                  <a:pt x="3538061" y="4785741"/>
                  <a:pt x="3542824" y="4785741"/>
                  <a:pt x="3547586" y="4780979"/>
                </a:cubicBezTo>
                <a:cubicBezTo>
                  <a:pt x="3557111" y="4790504"/>
                  <a:pt x="3561874" y="4800029"/>
                  <a:pt x="3561874" y="4814316"/>
                </a:cubicBezTo>
                <a:close/>
                <a:moveTo>
                  <a:pt x="10971419" y="4785741"/>
                </a:moveTo>
                <a:lnTo>
                  <a:pt x="10971419" y="4861941"/>
                </a:lnTo>
                <a:cubicBezTo>
                  <a:pt x="10957131" y="4861941"/>
                  <a:pt x="10933319" y="4857179"/>
                  <a:pt x="10923794" y="4857179"/>
                </a:cubicBezTo>
                <a:cubicBezTo>
                  <a:pt x="10909506" y="4857179"/>
                  <a:pt x="10857119" y="4861941"/>
                  <a:pt x="10833306" y="4876229"/>
                </a:cubicBezTo>
                <a:cubicBezTo>
                  <a:pt x="10809494" y="4885754"/>
                  <a:pt x="10799969" y="4909566"/>
                  <a:pt x="10780919" y="4923806"/>
                </a:cubicBezTo>
                <a:cubicBezTo>
                  <a:pt x="10719054" y="4961906"/>
                  <a:pt x="10704767" y="5014294"/>
                  <a:pt x="10690479" y="5057156"/>
                </a:cubicBezTo>
                <a:cubicBezTo>
                  <a:pt x="10690479" y="5023819"/>
                  <a:pt x="10671429" y="4971431"/>
                  <a:pt x="10671429" y="4957144"/>
                </a:cubicBezTo>
                <a:cubicBezTo>
                  <a:pt x="10671429" y="4942856"/>
                  <a:pt x="10685717" y="4880991"/>
                  <a:pt x="10704767" y="4880991"/>
                </a:cubicBezTo>
                <a:cubicBezTo>
                  <a:pt x="10719054" y="4880991"/>
                  <a:pt x="10728531" y="4890516"/>
                  <a:pt x="10738056" y="4900041"/>
                </a:cubicBezTo>
                <a:cubicBezTo>
                  <a:pt x="10742819" y="4895279"/>
                  <a:pt x="10747581" y="4895279"/>
                  <a:pt x="10747581" y="4880991"/>
                </a:cubicBezTo>
                <a:cubicBezTo>
                  <a:pt x="10747581" y="4871466"/>
                  <a:pt x="10733294" y="4866704"/>
                  <a:pt x="10733294" y="4852416"/>
                </a:cubicBezTo>
                <a:cubicBezTo>
                  <a:pt x="10733294" y="4842891"/>
                  <a:pt x="10757106" y="4838129"/>
                  <a:pt x="10766631" y="4823841"/>
                </a:cubicBezTo>
                <a:lnTo>
                  <a:pt x="10780919" y="4838129"/>
                </a:lnTo>
                <a:cubicBezTo>
                  <a:pt x="10799969" y="4823841"/>
                  <a:pt x="10790444" y="4785741"/>
                  <a:pt x="10823781" y="4785741"/>
                </a:cubicBezTo>
                <a:cubicBezTo>
                  <a:pt x="10857119" y="4785741"/>
                  <a:pt x="10871406" y="4800029"/>
                  <a:pt x="10885694" y="4819079"/>
                </a:cubicBezTo>
                <a:cubicBezTo>
                  <a:pt x="10904744" y="4804791"/>
                  <a:pt x="10919031" y="4776216"/>
                  <a:pt x="10942844" y="4776216"/>
                </a:cubicBezTo>
                <a:cubicBezTo>
                  <a:pt x="10957131" y="4776216"/>
                  <a:pt x="10961894" y="4785741"/>
                  <a:pt x="10971419" y="4785741"/>
                </a:cubicBezTo>
                <a:close/>
                <a:moveTo>
                  <a:pt x="8819007" y="4790504"/>
                </a:moveTo>
                <a:cubicBezTo>
                  <a:pt x="8790479" y="4795266"/>
                  <a:pt x="8757142" y="4795266"/>
                  <a:pt x="8719042" y="4800029"/>
                </a:cubicBezTo>
                <a:cubicBezTo>
                  <a:pt x="8719042" y="4809554"/>
                  <a:pt x="8719042" y="4823841"/>
                  <a:pt x="8714279" y="4833366"/>
                </a:cubicBezTo>
                <a:cubicBezTo>
                  <a:pt x="8719042" y="4838129"/>
                  <a:pt x="8723804" y="4838129"/>
                  <a:pt x="8738092" y="4838129"/>
                </a:cubicBezTo>
                <a:cubicBezTo>
                  <a:pt x="8752379" y="4838129"/>
                  <a:pt x="8766667" y="4819079"/>
                  <a:pt x="8780954" y="4819079"/>
                </a:cubicBezTo>
                <a:cubicBezTo>
                  <a:pt x="8790479" y="4819079"/>
                  <a:pt x="8795242" y="4828604"/>
                  <a:pt x="8804767" y="4833366"/>
                </a:cubicBezTo>
                <a:cubicBezTo>
                  <a:pt x="8790479" y="4857179"/>
                  <a:pt x="8800004" y="4923806"/>
                  <a:pt x="8747617" y="4923806"/>
                </a:cubicBezTo>
                <a:cubicBezTo>
                  <a:pt x="8733329" y="4923806"/>
                  <a:pt x="8733329" y="4909566"/>
                  <a:pt x="8723804" y="4904804"/>
                </a:cubicBezTo>
                <a:cubicBezTo>
                  <a:pt x="8766667" y="4914329"/>
                  <a:pt x="8757142" y="4861941"/>
                  <a:pt x="8766667" y="4842891"/>
                </a:cubicBezTo>
                <a:cubicBezTo>
                  <a:pt x="8757142" y="4838129"/>
                  <a:pt x="8752379" y="4838129"/>
                  <a:pt x="8738092" y="4838129"/>
                </a:cubicBezTo>
                <a:lnTo>
                  <a:pt x="8719042" y="4838129"/>
                </a:lnTo>
                <a:cubicBezTo>
                  <a:pt x="8709517" y="4852416"/>
                  <a:pt x="8704754" y="4866704"/>
                  <a:pt x="8695229" y="4880991"/>
                </a:cubicBezTo>
                <a:cubicBezTo>
                  <a:pt x="8680942" y="4904804"/>
                  <a:pt x="8638079" y="4923806"/>
                  <a:pt x="8623792" y="4933331"/>
                </a:cubicBezTo>
                <a:cubicBezTo>
                  <a:pt x="8638079" y="4923806"/>
                  <a:pt x="8652367" y="4909566"/>
                  <a:pt x="8661892" y="4895279"/>
                </a:cubicBezTo>
                <a:cubicBezTo>
                  <a:pt x="8676179" y="4871466"/>
                  <a:pt x="8690467" y="4833366"/>
                  <a:pt x="8690467" y="4823841"/>
                </a:cubicBezTo>
                <a:lnTo>
                  <a:pt x="8690467" y="4809554"/>
                </a:lnTo>
                <a:cubicBezTo>
                  <a:pt x="8676179" y="4804791"/>
                  <a:pt x="8657129" y="4804791"/>
                  <a:pt x="8638079" y="4804791"/>
                </a:cubicBezTo>
                <a:cubicBezTo>
                  <a:pt x="8680942" y="4800029"/>
                  <a:pt x="8728567" y="4800029"/>
                  <a:pt x="8771429" y="4790504"/>
                </a:cubicBezTo>
                <a:cubicBezTo>
                  <a:pt x="8776192" y="4790504"/>
                  <a:pt x="8780954" y="4776216"/>
                  <a:pt x="8795242" y="4776216"/>
                </a:cubicBezTo>
                <a:cubicBezTo>
                  <a:pt x="8804767" y="4776216"/>
                  <a:pt x="8809529" y="4785741"/>
                  <a:pt x="8819007" y="4790504"/>
                </a:cubicBezTo>
                <a:close/>
                <a:moveTo>
                  <a:pt x="12261866" y="4771454"/>
                </a:moveTo>
                <a:lnTo>
                  <a:pt x="12257104" y="4771454"/>
                </a:lnTo>
                <a:lnTo>
                  <a:pt x="12261866" y="4771454"/>
                </a:lnTo>
                <a:close/>
                <a:moveTo>
                  <a:pt x="12228575" y="4771454"/>
                </a:moveTo>
                <a:lnTo>
                  <a:pt x="12238100" y="4780979"/>
                </a:lnTo>
                <a:lnTo>
                  <a:pt x="12228575" y="4771454"/>
                </a:lnTo>
                <a:close/>
                <a:moveTo>
                  <a:pt x="6638068" y="4795266"/>
                </a:moveTo>
                <a:lnTo>
                  <a:pt x="6619018" y="4795266"/>
                </a:lnTo>
                <a:lnTo>
                  <a:pt x="6619018" y="4776216"/>
                </a:lnTo>
                <a:cubicBezTo>
                  <a:pt x="6623781" y="4776216"/>
                  <a:pt x="6633306" y="4776216"/>
                  <a:pt x="6642831" y="4771454"/>
                </a:cubicBezTo>
                <a:cubicBezTo>
                  <a:pt x="6642831" y="4776216"/>
                  <a:pt x="6642831" y="4785741"/>
                  <a:pt x="6638068" y="4795266"/>
                </a:cubicBezTo>
                <a:close/>
                <a:moveTo>
                  <a:pt x="8966644" y="4780979"/>
                </a:moveTo>
                <a:lnTo>
                  <a:pt x="8971407" y="4800029"/>
                </a:lnTo>
                <a:lnTo>
                  <a:pt x="9004744" y="4800029"/>
                </a:lnTo>
                <a:lnTo>
                  <a:pt x="9004744" y="4771454"/>
                </a:lnTo>
                <a:lnTo>
                  <a:pt x="9042844" y="4771454"/>
                </a:lnTo>
                <a:cubicBezTo>
                  <a:pt x="9038082" y="4780979"/>
                  <a:pt x="9038082" y="4795266"/>
                  <a:pt x="9038082" y="4804791"/>
                </a:cubicBezTo>
                <a:cubicBezTo>
                  <a:pt x="9033319" y="4804791"/>
                  <a:pt x="9028557" y="4809554"/>
                  <a:pt x="9019032" y="4809554"/>
                </a:cubicBezTo>
                <a:cubicBezTo>
                  <a:pt x="9004744" y="4809554"/>
                  <a:pt x="8999982" y="4800029"/>
                  <a:pt x="8985694" y="4800029"/>
                </a:cubicBezTo>
                <a:cubicBezTo>
                  <a:pt x="8976169" y="4800029"/>
                  <a:pt x="8942832" y="4804791"/>
                  <a:pt x="8919019" y="4809554"/>
                </a:cubicBezTo>
                <a:cubicBezTo>
                  <a:pt x="8928544" y="4814316"/>
                  <a:pt x="8942832" y="4814316"/>
                  <a:pt x="8947594" y="4814316"/>
                </a:cubicBezTo>
                <a:cubicBezTo>
                  <a:pt x="8947594" y="4819079"/>
                  <a:pt x="8942832" y="4823841"/>
                  <a:pt x="8942832" y="4833366"/>
                </a:cubicBezTo>
                <a:cubicBezTo>
                  <a:pt x="8966644" y="4828604"/>
                  <a:pt x="8995219" y="4819079"/>
                  <a:pt x="9009507" y="4819079"/>
                </a:cubicBezTo>
                <a:cubicBezTo>
                  <a:pt x="9019032" y="4819079"/>
                  <a:pt x="9023794" y="4823841"/>
                  <a:pt x="9033319" y="4833366"/>
                </a:cubicBezTo>
                <a:cubicBezTo>
                  <a:pt x="9009507" y="4861941"/>
                  <a:pt x="8961882" y="4890516"/>
                  <a:pt x="8928544" y="4904804"/>
                </a:cubicBezTo>
                <a:cubicBezTo>
                  <a:pt x="8904732" y="4914329"/>
                  <a:pt x="8876157" y="4919044"/>
                  <a:pt x="8857107" y="4923806"/>
                </a:cubicBezTo>
                <a:lnTo>
                  <a:pt x="8842819" y="4923806"/>
                </a:lnTo>
                <a:cubicBezTo>
                  <a:pt x="8866632" y="4919044"/>
                  <a:pt x="8914257" y="4904804"/>
                  <a:pt x="8914257" y="4890516"/>
                </a:cubicBezTo>
                <a:cubicBezTo>
                  <a:pt x="8914257" y="4880991"/>
                  <a:pt x="8909494" y="4876229"/>
                  <a:pt x="8909494" y="4861941"/>
                </a:cubicBezTo>
                <a:cubicBezTo>
                  <a:pt x="8904732" y="4861941"/>
                  <a:pt x="8909494" y="4857179"/>
                  <a:pt x="8895207" y="4857179"/>
                </a:cubicBezTo>
                <a:cubicBezTo>
                  <a:pt x="8885682" y="4857179"/>
                  <a:pt x="8866632" y="4871466"/>
                  <a:pt x="8852344" y="4876229"/>
                </a:cubicBezTo>
                <a:cubicBezTo>
                  <a:pt x="8866632" y="4861941"/>
                  <a:pt x="8890444" y="4838129"/>
                  <a:pt x="8904732" y="4814316"/>
                </a:cubicBezTo>
                <a:cubicBezTo>
                  <a:pt x="8899969" y="4809554"/>
                  <a:pt x="8890444" y="4814316"/>
                  <a:pt x="8861869" y="4814316"/>
                </a:cubicBezTo>
                <a:lnTo>
                  <a:pt x="8861869" y="4780979"/>
                </a:lnTo>
                <a:lnTo>
                  <a:pt x="8899969" y="4780979"/>
                </a:lnTo>
                <a:cubicBezTo>
                  <a:pt x="8895207" y="4785741"/>
                  <a:pt x="8895207" y="4795266"/>
                  <a:pt x="8895207" y="4804791"/>
                </a:cubicBezTo>
                <a:cubicBezTo>
                  <a:pt x="8899969" y="4809554"/>
                  <a:pt x="8914257" y="4804791"/>
                  <a:pt x="8933307" y="4804791"/>
                </a:cubicBezTo>
                <a:lnTo>
                  <a:pt x="8933307" y="4771454"/>
                </a:lnTo>
                <a:lnTo>
                  <a:pt x="8976169" y="4771454"/>
                </a:lnTo>
                <a:lnTo>
                  <a:pt x="8966644" y="4780979"/>
                </a:lnTo>
                <a:close/>
                <a:moveTo>
                  <a:pt x="3780949" y="4776216"/>
                </a:moveTo>
                <a:lnTo>
                  <a:pt x="3780949" y="4790504"/>
                </a:lnTo>
                <a:cubicBezTo>
                  <a:pt x="3771424" y="4785741"/>
                  <a:pt x="3761899" y="4776216"/>
                  <a:pt x="3761899" y="4766691"/>
                </a:cubicBezTo>
                <a:cubicBezTo>
                  <a:pt x="3766661" y="4766691"/>
                  <a:pt x="3776186" y="4771454"/>
                  <a:pt x="3780949" y="4776216"/>
                </a:cubicBezTo>
                <a:close/>
                <a:moveTo>
                  <a:pt x="1514285" y="4776216"/>
                </a:moveTo>
                <a:lnTo>
                  <a:pt x="1514285" y="4800029"/>
                </a:lnTo>
                <a:cubicBezTo>
                  <a:pt x="1509522" y="4800029"/>
                  <a:pt x="1499997" y="4795266"/>
                  <a:pt x="1490472" y="4790504"/>
                </a:cubicBezTo>
                <a:lnTo>
                  <a:pt x="1490472" y="4766691"/>
                </a:lnTo>
                <a:cubicBezTo>
                  <a:pt x="1495235" y="4766691"/>
                  <a:pt x="1504760" y="4771454"/>
                  <a:pt x="1514285" y="4776216"/>
                </a:cubicBezTo>
                <a:close/>
                <a:moveTo>
                  <a:pt x="12219050" y="4766691"/>
                </a:moveTo>
                <a:cubicBezTo>
                  <a:pt x="12214288" y="4766691"/>
                  <a:pt x="12204763" y="4766691"/>
                  <a:pt x="12195238" y="4761929"/>
                </a:cubicBezTo>
                <a:cubicBezTo>
                  <a:pt x="12200000" y="4761929"/>
                  <a:pt x="12209525" y="4766691"/>
                  <a:pt x="12219050" y="4766691"/>
                </a:cubicBezTo>
                <a:close/>
                <a:moveTo>
                  <a:pt x="3804761" y="4776216"/>
                </a:moveTo>
                <a:lnTo>
                  <a:pt x="3804761" y="4757166"/>
                </a:lnTo>
                <a:cubicBezTo>
                  <a:pt x="3809524" y="4761929"/>
                  <a:pt x="3809524" y="4771454"/>
                  <a:pt x="3804761" y="4776216"/>
                </a:cubicBezTo>
                <a:close/>
                <a:moveTo>
                  <a:pt x="12214288" y="4752404"/>
                </a:moveTo>
                <a:cubicBezTo>
                  <a:pt x="12214288" y="4757166"/>
                  <a:pt x="12209525" y="4757166"/>
                  <a:pt x="12209525" y="4752404"/>
                </a:cubicBezTo>
                <a:lnTo>
                  <a:pt x="12214288" y="4752404"/>
                </a:lnTo>
                <a:close/>
                <a:moveTo>
                  <a:pt x="6857143" y="4752404"/>
                </a:moveTo>
                <a:lnTo>
                  <a:pt x="6857143" y="4771454"/>
                </a:lnTo>
                <a:lnTo>
                  <a:pt x="6847618" y="4771454"/>
                </a:lnTo>
                <a:lnTo>
                  <a:pt x="6847618" y="4752404"/>
                </a:lnTo>
                <a:lnTo>
                  <a:pt x="6857143" y="4752404"/>
                </a:lnTo>
                <a:close/>
                <a:moveTo>
                  <a:pt x="6704743" y="4785741"/>
                </a:moveTo>
                <a:cubicBezTo>
                  <a:pt x="6704743" y="4776216"/>
                  <a:pt x="6704743" y="4761929"/>
                  <a:pt x="6709506" y="4752404"/>
                </a:cubicBezTo>
                <a:cubicBezTo>
                  <a:pt x="6709506" y="4761929"/>
                  <a:pt x="6709506" y="4776216"/>
                  <a:pt x="6704743" y="4785741"/>
                </a:cubicBezTo>
                <a:close/>
                <a:moveTo>
                  <a:pt x="3795236" y="4761929"/>
                </a:moveTo>
                <a:cubicBezTo>
                  <a:pt x="3785711" y="4757166"/>
                  <a:pt x="3780949" y="4752404"/>
                  <a:pt x="3776186" y="4742879"/>
                </a:cubicBezTo>
                <a:cubicBezTo>
                  <a:pt x="3785711" y="4747641"/>
                  <a:pt x="3790474" y="4757166"/>
                  <a:pt x="3795236" y="4761929"/>
                </a:cubicBezTo>
                <a:close/>
                <a:moveTo>
                  <a:pt x="1138095" y="4766691"/>
                </a:moveTo>
                <a:cubicBezTo>
                  <a:pt x="1138095" y="4761929"/>
                  <a:pt x="1142857" y="4752404"/>
                  <a:pt x="1147620" y="4742879"/>
                </a:cubicBezTo>
                <a:cubicBezTo>
                  <a:pt x="1147620" y="4747641"/>
                  <a:pt x="1142857" y="4757166"/>
                  <a:pt x="1138095" y="4766691"/>
                </a:cubicBezTo>
                <a:close/>
                <a:moveTo>
                  <a:pt x="12671394" y="4747641"/>
                </a:moveTo>
                <a:cubicBezTo>
                  <a:pt x="12671394" y="4761929"/>
                  <a:pt x="12638056" y="4785741"/>
                  <a:pt x="12628531" y="4785741"/>
                </a:cubicBezTo>
                <a:cubicBezTo>
                  <a:pt x="12642819" y="4771454"/>
                  <a:pt x="12657106" y="4752404"/>
                  <a:pt x="12666631" y="4738116"/>
                </a:cubicBezTo>
                <a:cubicBezTo>
                  <a:pt x="12666631" y="4742879"/>
                  <a:pt x="12671394" y="4738116"/>
                  <a:pt x="12671394" y="4747641"/>
                </a:cubicBezTo>
                <a:close/>
                <a:moveTo>
                  <a:pt x="12233338" y="4761929"/>
                </a:moveTo>
                <a:cubicBezTo>
                  <a:pt x="12233338" y="4757166"/>
                  <a:pt x="12223813" y="4747641"/>
                  <a:pt x="12214288" y="4738116"/>
                </a:cubicBezTo>
                <a:cubicBezTo>
                  <a:pt x="12223813" y="4738116"/>
                  <a:pt x="12233338" y="4752404"/>
                  <a:pt x="12233338" y="4761929"/>
                </a:cubicBezTo>
                <a:close/>
                <a:moveTo>
                  <a:pt x="11795236" y="4733354"/>
                </a:moveTo>
                <a:cubicBezTo>
                  <a:pt x="11804761" y="4742879"/>
                  <a:pt x="11814286" y="4766691"/>
                  <a:pt x="11823811" y="4766691"/>
                </a:cubicBezTo>
                <a:cubicBezTo>
                  <a:pt x="11838098" y="4766691"/>
                  <a:pt x="11833336" y="4757166"/>
                  <a:pt x="11847623" y="4757166"/>
                </a:cubicBezTo>
                <a:cubicBezTo>
                  <a:pt x="11857148" y="4757166"/>
                  <a:pt x="11871388" y="4766691"/>
                  <a:pt x="11880913" y="4776216"/>
                </a:cubicBezTo>
                <a:cubicBezTo>
                  <a:pt x="11876150" y="4785741"/>
                  <a:pt x="11871388" y="4790504"/>
                  <a:pt x="11871388" y="4804791"/>
                </a:cubicBezTo>
                <a:cubicBezTo>
                  <a:pt x="11871388" y="4814316"/>
                  <a:pt x="11876150" y="4828604"/>
                  <a:pt x="11890438" y="4842891"/>
                </a:cubicBezTo>
                <a:cubicBezTo>
                  <a:pt x="11842861" y="4842891"/>
                  <a:pt x="11780948" y="4771454"/>
                  <a:pt x="11780948" y="4733354"/>
                </a:cubicBezTo>
                <a:lnTo>
                  <a:pt x="11795236" y="4733354"/>
                </a:lnTo>
                <a:close/>
                <a:moveTo>
                  <a:pt x="7080933" y="4752404"/>
                </a:moveTo>
                <a:lnTo>
                  <a:pt x="7066645" y="4752404"/>
                </a:lnTo>
                <a:cubicBezTo>
                  <a:pt x="7066645" y="4752404"/>
                  <a:pt x="7061883" y="4752404"/>
                  <a:pt x="7061883" y="4742879"/>
                </a:cubicBezTo>
                <a:cubicBezTo>
                  <a:pt x="7061883" y="4728591"/>
                  <a:pt x="7071408" y="4733354"/>
                  <a:pt x="7080933" y="4733354"/>
                </a:cubicBezTo>
                <a:lnTo>
                  <a:pt x="7080933" y="4752404"/>
                </a:lnTo>
                <a:close/>
                <a:moveTo>
                  <a:pt x="1319022" y="5109544"/>
                </a:moveTo>
                <a:cubicBezTo>
                  <a:pt x="1257110" y="5085731"/>
                  <a:pt x="1295210" y="5023819"/>
                  <a:pt x="1285685" y="4980956"/>
                </a:cubicBezTo>
                <a:cubicBezTo>
                  <a:pt x="1276160" y="5014294"/>
                  <a:pt x="1276160" y="5047631"/>
                  <a:pt x="1276160" y="5080969"/>
                </a:cubicBezTo>
                <a:cubicBezTo>
                  <a:pt x="1257110" y="5052394"/>
                  <a:pt x="1271397" y="5014294"/>
                  <a:pt x="1261872" y="4985719"/>
                </a:cubicBezTo>
                <a:cubicBezTo>
                  <a:pt x="1257110" y="5009531"/>
                  <a:pt x="1257110" y="5038106"/>
                  <a:pt x="1257110" y="5061919"/>
                </a:cubicBezTo>
                <a:cubicBezTo>
                  <a:pt x="1252347" y="5057156"/>
                  <a:pt x="1252347" y="5047631"/>
                  <a:pt x="1247585" y="4957144"/>
                </a:cubicBezTo>
                <a:cubicBezTo>
                  <a:pt x="1242822" y="4980956"/>
                  <a:pt x="1238060" y="5009531"/>
                  <a:pt x="1238060" y="5038106"/>
                </a:cubicBezTo>
                <a:cubicBezTo>
                  <a:pt x="1233297" y="5023819"/>
                  <a:pt x="1233297" y="5009531"/>
                  <a:pt x="1233297" y="4995244"/>
                </a:cubicBezTo>
                <a:cubicBezTo>
                  <a:pt x="1233297" y="4919044"/>
                  <a:pt x="1285685" y="4800029"/>
                  <a:pt x="1319022" y="4733354"/>
                </a:cubicBezTo>
                <a:lnTo>
                  <a:pt x="1319022" y="5109544"/>
                </a:lnTo>
                <a:close/>
                <a:moveTo>
                  <a:pt x="10876169" y="4790504"/>
                </a:moveTo>
                <a:cubicBezTo>
                  <a:pt x="10866644" y="4785741"/>
                  <a:pt x="10852356" y="4780979"/>
                  <a:pt x="10838069" y="4780979"/>
                </a:cubicBezTo>
                <a:cubicBezTo>
                  <a:pt x="10847594" y="4776216"/>
                  <a:pt x="10857119" y="4776216"/>
                  <a:pt x="10866644" y="4766691"/>
                </a:cubicBezTo>
                <a:cubicBezTo>
                  <a:pt x="10876169" y="4761929"/>
                  <a:pt x="10880931" y="4752404"/>
                  <a:pt x="10880931" y="4742879"/>
                </a:cubicBezTo>
                <a:lnTo>
                  <a:pt x="10909506" y="4728591"/>
                </a:lnTo>
                <a:cubicBezTo>
                  <a:pt x="10899981" y="4747641"/>
                  <a:pt x="10890456" y="4771454"/>
                  <a:pt x="10876169" y="4790504"/>
                </a:cubicBezTo>
                <a:close/>
                <a:moveTo>
                  <a:pt x="6923770" y="4766691"/>
                </a:moveTo>
                <a:lnTo>
                  <a:pt x="6914245" y="4766691"/>
                </a:lnTo>
                <a:lnTo>
                  <a:pt x="6914245" y="4728591"/>
                </a:lnTo>
                <a:lnTo>
                  <a:pt x="6923770" y="4728591"/>
                </a:lnTo>
                <a:lnTo>
                  <a:pt x="6923770" y="4766691"/>
                </a:lnTo>
                <a:close/>
                <a:moveTo>
                  <a:pt x="3766661" y="4747641"/>
                </a:moveTo>
                <a:cubicBezTo>
                  <a:pt x="3761899" y="4742879"/>
                  <a:pt x="3761899" y="4728591"/>
                  <a:pt x="3761899" y="4728591"/>
                </a:cubicBezTo>
                <a:cubicBezTo>
                  <a:pt x="3766661" y="4733354"/>
                  <a:pt x="3766661" y="4742879"/>
                  <a:pt x="3766661" y="4747641"/>
                </a:cubicBezTo>
                <a:close/>
                <a:moveTo>
                  <a:pt x="12399979" y="4919044"/>
                </a:moveTo>
                <a:cubicBezTo>
                  <a:pt x="12409504" y="4900041"/>
                  <a:pt x="12423791" y="4876229"/>
                  <a:pt x="12438079" y="4852416"/>
                </a:cubicBezTo>
                <a:cubicBezTo>
                  <a:pt x="12447604" y="4833366"/>
                  <a:pt x="12447604" y="4809554"/>
                  <a:pt x="12457129" y="4795266"/>
                </a:cubicBezTo>
                <a:cubicBezTo>
                  <a:pt x="12471416" y="4766691"/>
                  <a:pt x="12504754" y="4747641"/>
                  <a:pt x="12519041" y="4723829"/>
                </a:cubicBezTo>
                <a:cubicBezTo>
                  <a:pt x="12533329" y="4780979"/>
                  <a:pt x="12485704" y="4895279"/>
                  <a:pt x="12399979" y="4919044"/>
                </a:cubicBezTo>
                <a:close/>
                <a:moveTo>
                  <a:pt x="10928556" y="4752404"/>
                </a:moveTo>
                <a:cubicBezTo>
                  <a:pt x="10928556" y="4780979"/>
                  <a:pt x="10914269" y="4766691"/>
                  <a:pt x="10885694" y="4804791"/>
                </a:cubicBezTo>
                <a:cubicBezTo>
                  <a:pt x="10895219" y="4780979"/>
                  <a:pt x="10909506" y="4752404"/>
                  <a:pt x="10923794" y="4723829"/>
                </a:cubicBezTo>
                <a:cubicBezTo>
                  <a:pt x="10923794" y="4733354"/>
                  <a:pt x="10928556" y="4742879"/>
                  <a:pt x="10928556" y="4752404"/>
                </a:cubicBezTo>
                <a:close/>
                <a:moveTo>
                  <a:pt x="9147619" y="4933331"/>
                </a:moveTo>
                <a:lnTo>
                  <a:pt x="7480935" y="5014294"/>
                </a:lnTo>
                <a:lnTo>
                  <a:pt x="7480935" y="4990481"/>
                </a:lnTo>
                <a:cubicBezTo>
                  <a:pt x="7485698" y="4957144"/>
                  <a:pt x="7490460" y="4923806"/>
                  <a:pt x="7490460" y="4890516"/>
                </a:cubicBezTo>
                <a:cubicBezTo>
                  <a:pt x="7490460" y="4880991"/>
                  <a:pt x="7490460" y="4866704"/>
                  <a:pt x="7495223" y="4857179"/>
                </a:cubicBezTo>
                <a:cubicBezTo>
                  <a:pt x="7552373" y="4852416"/>
                  <a:pt x="7614285" y="4847654"/>
                  <a:pt x="7671435" y="4842891"/>
                </a:cubicBezTo>
                <a:cubicBezTo>
                  <a:pt x="8161877" y="4804791"/>
                  <a:pt x="8652367" y="4766691"/>
                  <a:pt x="9161907" y="4723829"/>
                </a:cubicBezTo>
                <a:cubicBezTo>
                  <a:pt x="9157144" y="4795266"/>
                  <a:pt x="9152382" y="4861941"/>
                  <a:pt x="9147619" y="4933331"/>
                </a:cubicBezTo>
                <a:close/>
                <a:moveTo>
                  <a:pt x="2142839" y="5109544"/>
                </a:moveTo>
                <a:cubicBezTo>
                  <a:pt x="2223802" y="5166694"/>
                  <a:pt x="2304764" y="5247656"/>
                  <a:pt x="2395204" y="5295281"/>
                </a:cubicBezTo>
                <a:cubicBezTo>
                  <a:pt x="2485692" y="5347621"/>
                  <a:pt x="2599992" y="5385721"/>
                  <a:pt x="2704767" y="5385721"/>
                </a:cubicBezTo>
                <a:cubicBezTo>
                  <a:pt x="2761869" y="5385721"/>
                  <a:pt x="2819019" y="5371434"/>
                  <a:pt x="2876169" y="5328571"/>
                </a:cubicBezTo>
                <a:cubicBezTo>
                  <a:pt x="2876169" y="5376196"/>
                  <a:pt x="2714292" y="5404771"/>
                  <a:pt x="2671429" y="5404771"/>
                </a:cubicBezTo>
                <a:cubicBezTo>
                  <a:pt x="2580942" y="5404771"/>
                  <a:pt x="2461879" y="5361909"/>
                  <a:pt x="2380917" y="5304759"/>
                </a:cubicBezTo>
                <a:cubicBezTo>
                  <a:pt x="2085689" y="5114306"/>
                  <a:pt x="1776174" y="4861941"/>
                  <a:pt x="1490472" y="4747641"/>
                </a:cubicBezTo>
                <a:lnTo>
                  <a:pt x="1490472" y="4723829"/>
                </a:lnTo>
                <a:cubicBezTo>
                  <a:pt x="1699974" y="4804791"/>
                  <a:pt x="1923812" y="4947619"/>
                  <a:pt x="2142839" y="5109544"/>
                </a:cubicBezTo>
                <a:close/>
                <a:moveTo>
                  <a:pt x="7266670" y="4733354"/>
                </a:moveTo>
                <a:lnTo>
                  <a:pt x="7238095" y="4733354"/>
                </a:lnTo>
                <a:cubicBezTo>
                  <a:pt x="7247620" y="4723829"/>
                  <a:pt x="7257145" y="4723829"/>
                  <a:pt x="7266670" y="4719066"/>
                </a:cubicBezTo>
                <a:lnTo>
                  <a:pt x="7266670" y="4733354"/>
                </a:lnTo>
                <a:close/>
                <a:moveTo>
                  <a:pt x="7157133" y="4742879"/>
                </a:moveTo>
                <a:cubicBezTo>
                  <a:pt x="7152370" y="4742879"/>
                  <a:pt x="7147608" y="4742879"/>
                  <a:pt x="7142845" y="4738116"/>
                </a:cubicBezTo>
                <a:lnTo>
                  <a:pt x="7142845" y="4719066"/>
                </a:lnTo>
                <a:lnTo>
                  <a:pt x="7152370" y="4719066"/>
                </a:lnTo>
                <a:lnTo>
                  <a:pt x="7157133" y="4742879"/>
                </a:lnTo>
                <a:close/>
                <a:moveTo>
                  <a:pt x="7123795" y="4747641"/>
                </a:moveTo>
                <a:lnTo>
                  <a:pt x="7104745" y="4747641"/>
                </a:lnTo>
                <a:lnTo>
                  <a:pt x="7104745" y="4723829"/>
                </a:lnTo>
                <a:cubicBezTo>
                  <a:pt x="7109508" y="4723829"/>
                  <a:pt x="7119033" y="4719066"/>
                  <a:pt x="7123795" y="4719066"/>
                </a:cubicBezTo>
                <a:lnTo>
                  <a:pt x="7123795" y="4747641"/>
                </a:lnTo>
                <a:close/>
                <a:moveTo>
                  <a:pt x="1047607" y="5014294"/>
                </a:moveTo>
                <a:cubicBezTo>
                  <a:pt x="1047607" y="5076206"/>
                  <a:pt x="1057132" y="5109544"/>
                  <a:pt x="1114282" y="5171456"/>
                </a:cubicBezTo>
                <a:cubicBezTo>
                  <a:pt x="1061895" y="5119069"/>
                  <a:pt x="1033320" y="5076206"/>
                  <a:pt x="1033320" y="5023819"/>
                </a:cubicBezTo>
                <a:cubicBezTo>
                  <a:pt x="1033320" y="4938094"/>
                  <a:pt x="1090470" y="4785741"/>
                  <a:pt x="1147620" y="4714304"/>
                </a:cubicBezTo>
                <a:cubicBezTo>
                  <a:pt x="1085707" y="4819079"/>
                  <a:pt x="1047607" y="4919044"/>
                  <a:pt x="1047607" y="5014294"/>
                </a:cubicBezTo>
                <a:close/>
                <a:moveTo>
                  <a:pt x="12847606" y="4704779"/>
                </a:moveTo>
                <a:cubicBezTo>
                  <a:pt x="12790456" y="4719066"/>
                  <a:pt x="12761881" y="4780979"/>
                  <a:pt x="12704731" y="4780979"/>
                </a:cubicBezTo>
                <a:lnTo>
                  <a:pt x="12685681" y="4780979"/>
                </a:lnTo>
                <a:cubicBezTo>
                  <a:pt x="12695206" y="4761929"/>
                  <a:pt x="12699969" y="4728591"/>
                  <a:pt x="12719019" y="4719066"/>
                </a:cubicBezTo>
                <a:cubicBezTo>
                  <a:pt x="12752356" y="4700016"/>
                  <a:pt x="12795219" y="4709541"/>
                  <a:pt x="12823794" y="4704779"/>
                </a:cubicBezTo>
                <a:lnTo>
                  <a:pt x="12847606" y="4704779"/>
                </a:lnTo>
                <a:close/>
                <a:moveTo>
                  <a:pt x="9180957" y="4704779"/>
                </a:moveTo>
                <a:lnTo>
                  <a:pt x="9180957" y="4747641"/>
                </a:lnTo>
                <a:cubicBezTo>
                  <a:pt x="9176194" y="4814316"/>
                  <a:pt x="9166669" y="4880991"/>
                  <a:pt x="9161907" y="4942856"/>
                </a:cubicBezTo>
                <a:cubicBezTo>
                  <a:pt x="9147619" y="4961906"/>
                  <a:pt x="9114282" y="4947619"/>
                  <a:pt x="9085707" y="4957144"/>
                </a:cubicBezTo>
                <a:lnTo>
                  <a:pt x="7461885" y="5033344"/>
                </a:lnTo>
                <a:lnTo>
                  <a:pt x="7461885" y="4976194"/>
                </a:lnTo>
                <a:cubicBezTo>
                  <a:pt x="7466648" y="4942856"/>
                  <a:pt x="7471410" y="4909566"/>
                  <a:pt x="7471410" y="4876229"/>
                </a:cubicBezTo>
                <a:cubicBezTo>
                  <a:pt x="7471410" y="4866704"/>
                  <a:pt x="7471410" y="4852416"/>
                  <a:pt x="7480935" y="4838129"/>
                </a:cubicBezTo>
                <a:cubicBezTo>
                  <a:pt x="7538085" y="4833366"/>
                  <a:pt x="7599998" y="4828604"/>
                  <a:pt x="7657148" y="4823841"/>
                </a:cubicBezTo>
                <a:cubicBezTo>
                  <a:pt x="8147590" y="4785741"/>
                  <a:pt x="8638079" y="4747641"/>
                  <a:pt x="9128569" y="4704779"/>
                </a:cubicBezTo>
                <a:lnTo>
                  <a:pt x="9180957" y="4704779"/>
                </a:lnTo>
                <a:close/>
                <a:moveTo>
                  <a:pt x="3742849" y="4895279"/>
                </a:moveTo>
                <a:cubicBezTo>
                  <a:pt x="3733324" y="4895279"/>
                  <a:pt x="3714274" y="4909566"/>
                  <a:pt x="3704749" y="4909566"/>
                </a:cubicBezTo>
                <a:cubicBezTo>
                  <a:pt x="3690461" y="4909566"/>
                  <a:pt x="3676174" y="4900041"/>
                  <a:pt x="3661886" y="4900041"/>
                </a:cubicBezTo>
                <a:cubicBezTo>
                  <a:pt x="3661886" y="4871466"/>
                  <a:pt x="3657124" y="4823841"/>
                  <a:pt x="3657124" y="4814316"/>
                </a:cubicBezTo>
                <a:cubicBezTo>
                  <a:pt x="3657124" y="4795266"/>
                  <a:pt x="3657124" y="4771454"/>
                  <a:pt x="3628549" y="4771454"/>
                </a:cubicBezTo>
                <a:cubicBezTo>
                  <a:pt x="3619024" y="4771454"/>
                  <a:pt x="3609499" y="4780979"/>
                  <a:pt x="3599974" y="4790504"/>
                </a:cubicBezTo>
                <a:lnTo>
                  <a:pt x="3599974" y="4876229"/>
                </a:lnTo>
                <a:cubicBezTo>
                  <a:pt x="3609499" y="4885754"/>
                  <a:pt x="3623786" y="4885754"/>
                  <a:pt x="3638074" y="4885754"/>
                </a:cubicBezTo>
                <a:lnTo>
                  <a:pt x="3638074" y="4900041"/>
                </a:lnTo>
                <a:cubicBezTo>
                  <a:pt x="3623786" y="4914329"/>
                  <a:pt x="3614261" y="4947619"/>
                  <a:pt x="3595211" y="4952381"/>
                </a:cubicBezTo>
                <a:lnTo>
                  <a:pt x="3590449" y="4852416"/>
                </a:lnTo>
                <a:lnTo>
                  <a:pt x="3571399" y="4852416"/>
                </a:lnTo>
                <a:cubicBezTo>
                  <a:pt x="3566636" y="4866704"/>
                  <a:pt x="3561874" y="4885754"/>
                  <a:pt x="3557111" y="4900041"/>
                </a:cubicBezTo>
                <a:cubicBezTo>
                  <a:pt x="3542824" y="4895279"/>
                  <a:pt x="3523774" y="4895279"/>
                  <a:pt x="3509486" y="4890516"/>
                </a:cubicBezTo>
                <a:cubicBezTo>
                  <a:pt x="3519011" y="4823841"/>
                  <a:pt x="3523774" y="4766691"/>
                  <a:pt x="3523774" y="4704779"/>
                </a:cubicBezTo>
                <a:lnTo>
                  <a:pt x="3742849" y="4704779"/>
                </a:lnTo>
                <a:lnTo>
                  <a:pt x="3742849" y="4895279"/>
                </a:lnTo>
                <a:close/>
                <a:moveTo>
                  <a:pt x="7338060" y="4723829"/>
                </a:moveTo>
                <a:lnTo>
                  <a:pt x="7319010" y="4728591"/>
                </a:lnTo>
                <a:lnTo>
                  <a:pt x="7319010" y="4704779"/>
                </a:lnTo>
                <a:cubicBezTo>
                  <a:pt x="7323773" y="4704779"/>
                  <a:pt x="7328535" y="4704779"/>
                  <a:pt x="7333298" y="4700016"/>
                </a:cubicBezTo>
                <a:lnTo>
                  <a:pt x="7338060" y="4723829"/>
                </a:lnTo>
                <a:close/>
                <a:moveTo>
                  <a:pt x="12971431" y="4704779"/>
                </a:moveTo>
                <a:cubicBezTo>
                  <a:pt x="12919044" y="4700016"/>
                  <a:pt x="12842844" y="4714304"/>
                  <a:pt x="12795219" y="4752404"/>
                </a:cubicBezTo>
                <a:cubicBezTo>
                  <a:pt x="12809506" y="4738116"/>
                  <a:pt x="12823794" y="4719066"/>
                  <a:pt x="12842844" y="4714304"/>
                </a:cubicBezTo>
                <a:cubicBezTo>
                  <a:pt x="12847606" y="4709541"/>
                  <a:pt x="12866656" y="4714304"/>
                  <a:pt x="12876181" y="4709541"/>
                </a:cubicBezTo>
                <a:cubicBezTo>
                  <a:pt x="12899994" y="4700016"/>
                  <a:pt x="12909519" y="4695254"/>
                  <a:pt x="12919044" y="4695254"/>
                </a:cubicBezTo>
                <a:cubicBezTo>
                  <a:pt x="12933331" y="4695254"/>
                  <a:pt x="12957144" y="4700016"/>
                  <a:pt x="12971431" y="4704779"/>
                </a:cubicBezTo>
                <a:close/>
                <a:moveTo>
                  <a:pt x="12371404" y="4728591"/>
                </a:moveTo>
                <a:cubicBezTo>
                  <a:pt x="12366641" y="4738116"/>
                  <a:pt x="12347591" y="4742879"/>
                  <a:pt x="12338066" y="4757166"/>
                </a:cubicBezTo>
                <a:cubicBezTo>
                  <a:pt x="12328541" y="4766691"/>
                  <a:pt x="12314254" y="4804791"/>
                  <a:pt x="12328541" y="4819079"/>
                </a:cubicBezTo>
                <a:cubicBezTo>
                  <a:pt x="12314254" y="4809554"/>
                  <a:pt x="12299966" y="4800029"/>
                  <a:pt x="12285679" y="4795266"/>
                </a:cubicBezTo>
                <a:cubicBezTo>
                  <a:pt x="12276154" y="4790504"/>
                  <a:pt x="12261866" y="4795266"/>
                  <a:pt x="12247579" y="4795266"/>
                </a:cubicBezTo>
                <a:cubicBezTo>
                  <a:pt x="12247579" y="4795266"/>
                  <a:pt x="12247579" y="4790504"/>
                  <a:pt x="12242863" y="4790504"/>
                </a:cubicBezTo>
                <a:cubicBezTo>
                  <a:pt x="12252341" y="4785741"/>
                  <a:pt x="12266629" y="4790504"/>
                  <a:pt x="12276154" y="4790504"/>
                </a:cubicBezTo>
                <a:cubicBezTo>
                  <a:pt x="12276154" y="4790504"/>
                  <a:pt x="12280916" y="4790504"/>
                  <a:pt x="12280916" y="4780979"/>
                </a:cubicBezTo>
                <a:cubicBezTo>
                  <a:pt x="12280916" y="4766691"/>
                  <a:pt x="12271391" y="4766691"/>
                  <a:pt x="12266629" y="4761929"/>
                </a:cubicBezTo>
                <a:cubicBezTo>
                  <a:pt x="12295204" y="4742879"/>
                  <a:pt x="12323779" y="4719066"/>
                  <a:pt x="12347591" y="4695254"/>
                </a:cubicBezTo>
                <a:cubicBezTo>
                  <a:pt x="12352354" y="4700016"/>
                  <a:pt x="12361879" y="4714304"/>
                  <a:pt x="12371404" y="4728591"/>
                </a:cubicBezTo>
                <a:close/>
                <a:moveTo>
                  <a:pt x="7419023" y="4719066"/>
                </a:moveTo>
                <a:lnTo>
                  <a:pt x="7395210" y="4719066"/>
                </a:lnTo>
                <a:lnTo>
                  <a:pt x="7395210" y="4700016"/>
                </a:lnTo>
                <a:cubicBezTo>
                  <a:pt x="7399973" y="4700016"/>
                  <a:pt x="7404735" y="4695254"/>
                  <a:pt x="7419023" y="4695254"/>
                </a:cubicBezTo>
                <a:lnTo>
                  <a:pt x="7419023" y="4719066"/>
                </a:lnTo>
                <a:close/>
                <a:moveTo>
                  <a:pt x="12471416" y="4890516"/>
                </a:moveTo>
                <a:cubicBezTo>
                  <a:pt x="12499991" y="4871466"/>
                  <a:pt x="12533329" y="4833366"/>
                  <a:pt x="12576191" y="4809554"/>
                </a:cubicBezTo>
                <a:cubicBezTo>
                  <a:pt x="12600004" y="4795266"/>
                  <a:pt x="12652344" y="4809554"/>
                  <a:pt x="12676156" y="4757166"/>
                </a:cubicBezTo>
                <a:cubicBezTo>
                  <a:pt x="12680919" y="4747641"/>
                  <a:pt x="12671394" y="4728591"/>
                  <a:pt x="12676156" y="4723829"/>
                </a:cubicBezTo>
                <a:cubicBezTo>
                  <a:pt x="12680919" y="4704779"/>
                  <a:pt x="12704731" y="4700016"/>
                  <a:pt x="12719019" y="4690491"/>
                </a:cubicBezTo>
                <a:cubicBezTo>
                  <a:pt x="12699969" y="4785741"/>
                  <a:pt x="12547616" y="4885754"/>
                  <a:pt x="12471416" y="4890516"/>
                </a:cubicBezTo>
                <a:close/>
                <a:moveTo>
                  <a:pt x="11866625" y="4704779"/>
                </a:moveTo>
                <a:cubicBezTo>
                  <a:pt x="11876150" y="4709541"/>
                  <a:pt x="11876150" y="4723829"/>
                  <a:pt x="11885675" y="4733354"/>
                </a:cubicBezTo>
                <a:cubicBezTo>
                  <a:pt x="11904725" y="4757166"/>
                  <a:pt x="11938063" y="4776216"/>
                  <a:pt x="11957113" y="4795266"/>
                </a:cubicBezTo>
                <a:cubicBezTo>
                  <a:pt x="11947588" y="4795266"/>
                  <a:pt x="11919013" y="4804791"/>
                  <a:pt x="11919013" y="4809554"/>
                </a:cubicBezTo>
                <a:cubicBezTo>
                  <a:pt x="11919013" y="4823841"/>
                  <a:pt x="11923775" y="4819079"/>
                  <a:pt x="11928538" y="4823841"/>
                </a:cubicBezTo>
                <a:cubicBezTo>
                  <a:pt x="11890438" y="4819079"/>
                  <a:pt x="11899963" y="4776216"/>
                  <a:pt x="11866625" y="4752404"/>
                </a:cubicBezTo>
                <a:cubicBezTo>
                  <a:pt x="11852386" y="4742879"/>
                  <a:pt x="11838098" y="4752404"/>
                  <a:pt x="11823811" y="4747641"/>
                </a:cubicBezTo>
                <a:cubicBezTo>
                  <a:pt x="11809523" y="4733354"/>
                  <a:pt x="11790473" y="4723829"/>
                  <a:pt x="11771423" y="4714304"/>
                </a:cubicBezTo>
                <a:cubicBezTo>
                  <a:pt x="11776186" y="4685729"/>
                  <a:pt x="11795236" y="4685729"/>
                  <a:pt x="11809523" y="4685729"/>
                </a:cubicBezTo>
                <a:cubicBezTo>
                  <a:pt x="11819048" y="4685729"/>
                  <a:pt x="11852386" y="4690491"/>
                  <a:pt x="11866625" y="4704779"/>
                </a:cubicBezTo>
                <a:close/>
                <a:moveTo>
                  <a:pt x="7514273" y="4685729"/>
                </a:moveTo>
                <a:lnTo>
                  <a:pt x="7509510" y="4709541"/>
                </a:lnTo>
                <a:lnTo>
                  <a:pt x="7490460" y="4709541"/>
                </a:lnTo>
                <a:lnTo>
                  <a:pt x="7495223" y="4685729"/>
                </a:lnTo>
                <a:lnTo>
                  <a:pt x="7514273" y="4685729"/>
                </a:lnTo>
                <a:close/>
                <a:moveTo>
                  <a:pt x="1552385" y="4700016"/>
                </a:moveTo>
                <a:lnTo>
                  <a:pt x="1552385" y="4719066"/>
                </a:lnTo>
                <a:cubicBezTo>
                  <a:pt x="1542860" y="4714304"/>
                  <a:pt x="1528572" y="4709541"/>
                  <a:pt x="1519047" y="4700016"/>
                </a:cubicBezTo>
                <a:cubicBezTo>
                  <a:pt x="1519047" y="4700016"/>
                  <a:pt x="1519047" y="4690491"/>
                  <a:pt x="1514285" y="4680966"/>
                </a:cubicBezTo>
                <a:cubicBezTo>
                  <a:pt x="1523810" y="4680966"/>
                  <a:pt x="1538097" y="4690491"/>
                  <a:pt x="1552385" y="4700016"/>
                </a:cubicBezTo>
                <a:close/>
                <a:moveTo>
                  <a:pt x="12409504" y="4714304"/>
                </a:moveTo>
                <a:cubicBezTo>
                  <a:pt x="12376166" y="4757166"/>
                  <a:pt x="12399979" y="4790504"/>
                  <a:pt x="12376166" y="4833366"/>
                </a:cubicBezTo>
                <a:cubicBezTo>
                  <a:pt x="12361879" y="4823841"/>
                  <a:pt x="12347591" y="4823841"/>
                  <a:pt x="12342829" y="4828604"/>
                </a:cubicBezTo>
                <a:cubicBezTo>
                  <a:pt x="12338066" y="4819079"/>
                  <a:pt x="12333304" y="4809554"/>
                  <a:pt x="12333304" y="4800029"/>
                </a:cubicBezTo>
                <a:cubicBezTo>
                  <a:pt x="12333304" y="4766691"/>
                  <a:pt x="12380929" y="4738116"/>
                  <a:pt x="12385691" y="4733354"/>
                </a:cubicBezTo>
                <a:cubicBezTo>
                  <a:pt x="12385691" y="4728591"/>
                  <a:pt x="12371404" y="4719066"/>
                  <a:pt x="12371404" y="4709541"/>
                </a:cubicBezTo>
                <a:cubicBezTo>
                  <a:pt x="12371404" y="4695254"/>
                  <a:pt x="12390454" y="4671441"/>
                  <a:pt x="12409504" y="4676204"/>
                </a:cubicBezTo>
                <a:lnTo>
                  <a:pt x="12409504" y="4714304"/>
                </a:lnTo>
                <a:close/>
                <a:moveTo>
                  <a:pt x="11761898" y="4709541"/>
                </a:moveTo>
                <a:cubicBezTo>
                  <a:pt x="11761898" y="4723829"/>
                  <a:pt x="11766661" y="4723829"/>
                  <a:pt x="11766661" y="4728591"/>
                </a:cubicBezTo>
                <a:cubicBezTo>
                  <a:pt x="11766661" y="4776216"/>
                  <a:pt x="11823811" y="4838129"/>
                  <a:pt x="11876150" y="4852416"/>
                </a:cubicBezTo>
                <a:cubicBezTo>
                  <a:pt x="11861911" y="4852416"/>
                  <a:pt x="11838098" y="4857179"/>
                  <a:pt x="11823811" y="4857179"/>
                </a:cubicBezTo>
                <a:cubicBezTo>
                  <a:pt x="11814286" y="4857179"/>
                  <a:pt x="11776186" y="4852416"/>
                  <a:pt x="11752373" y="4842891"/>
                </a:cubicBezTo>
                <a:cubicBezTo>
                  <a:pt x="11752373" y="4842891"/>
                  <a:pt x="11747611" y="4842891"/>
                  <a:pt x="11742848" y="4847654"/>
                </a:cubicBezTo>
                <a:cubicBezTo>
                  <a:pt x="11771423" y="4861941"/>
                  <a:pt x="11799998" y="4866704"/>
                  <a:pt x="11828573" y="4866704"/>
                </a:cubicBezTo>
                <a:cubicBezTo>
                  <a:pt x="11838098" y="4866704"/>
                  <a:pt x="11890438" y="4857179"/>
                  <a:pt x="11899963" y="4857179"/>
                </a:cubicBezTo>
                <a:cubicBezTo>
                  <a:pt x="11914250" y="4857179"/>
                  <a:pt x="11933300" y="4861941"/>
                  <a:pt x="11947588" y="4861941"/>
                </a:cubicBezTo>
                <a:cubicBezTo>
                  <a:pt x="11933300" y="4866704"/>
                  <a:pt x="11914250" y="4880991"/>
                  <a:pt x="11899963" y="4880991"/>
                </a:cubicBezTo>
                <a:cubicBezTo>
                  <a:pt x="11890438" y="4880991"/>
                  <a:pt x="11895200" y="4866704"/>
                  <a:pt x="11880913" y="4866704"/>
                </a:cubicBezTo>
                <a:cubicBezTo>
                  <a:pt x="11861911" y="4866704"/>
                  <a:pt x="11814286" y="4919044"/>
                  <a:pt x="11814286" y="4933331"/>
                </a:cubicBezTo>
                <a:cubicBezTo>
                  <a:pt x="11814286" y="4942856"/>
                  <a:pt x="11819048" y="4947619"/>
                  <a:pt x="11823811" y="4952381"/>
                </a:cubicBezTo>
                <a:cubicBezTo>
                  <a:pt x="11804761" y="4966669"/>
                  <a:pt x="11776186" y="4971431"/>
                  <a:pt x="11757136" y="4971431"/>
                </a:cubicBezTo>
                <a:cubicBezTo>
                  <a:pt x="11742848" y="4971431"/>
                  <a:pt x="11714273" y="4961906"/>
                  <a:pt x="11690461" y="4947619"/>
                </a:cubicBezTo>
                <a:cubicBezTo>
                  <a:pt x="11685698" y="4947619"/>
                  <a:pt x="11690461" y="4942856"/>
                  <a:pt x="11685698" y="4933331"/>
                </a:cubicBezTo>
                <a:cubicBezTo>
                  <a:pt x="11685698" y="4933331"/>
                  <a:pt x="11690461" y="4928569"/>
                  <a:pt x="11676173" y="4928569"/>
                </a:cubicBezTo>
                <a:cubicBezTo>
                  <a:pt x="11666648" y="4928569"/>
                  <a:pt x="11661886" y="4938094"/>
                  <a:pt x="11657123" y="4938094"/>
                </a:cubicBezTo>
                <a:cubicBezTo>
                  <a:pt x="11652361" y="4933331"/>
                  <a:pt x="11642836" y="4928569"/>
                  <a:pt x="11642836" y="4919044"/>
                </a:cubicBezTo>
                <a:cubicBezTo>
                  <a:pt x="11642836" y="4904804"/>
                  <a:pt x="11657123" y="4904804"/>
                  <a:pt x="11657123" y="4900041"/>
                </a:cubicBezTo>
                <a:cubicBezTo>
                  <a:pt x="11642836" y="4895279"/>
                  <a:pt x="11623786" y="4900041"/>
                  <a:pt x="11609498" y="4895279"/>
                </a:cubicBezTo>
                <a:cubicBezTo>
                  <a:pt x="11599973" y="4895279"/>
                  <a:pt x="11585686" y="4871466"/>
                  <a:pt x="11585686" y="4861941"/>
                </a:cubicBezTo>
                <a:cubicBezTo>
                  <a:pt x="11585686" y="4819079"/>
                  <a:pt x="11661886" y="4833366"/>
                  <a:pt x="11671411" y="4838129"/>
                </a:cubicBezTo>
                <a:cubicBezTo>
                  <a:pt x="11676173" y="4833366"/>
                  <a:pt x="11680936" y="4838129"/>
                  <a:pt x="11680936" y="4823841"/>
                </a:cubicBezTo>
                <a:cubicBezTo>
                  <a:pt x="11680936" y="4776216"/>
                  <a:pt x="11599973" y="4790504"/>
                  <a:pt x="11595211" y="4795266"/>
                </a:cubicBezTo>
                <a:cubicBezTo>
                  <a:pt x="11590448" y="4790504"/>
                  <a:pt x="11585686" y="4785741"/>
                  <a:pt x="11585686" y="4776216"/>
                </a:cubicBezTo>
                <a:cubicBezTo>
                  <a:pt x="11585686" y="4761929"/>
                  <a:pt x="11585686" y="4747641"/>
                  <a:pt x="11599973" y="4738116"/>
                </a:cubicBezTo>
                <a:cubicBezTo>
                  <a:pt x="11638073" y="4704779"/>
                  <a:pt x="11647598" y="4690491"/>
                  <a:pt x="11685698" y="4690491"/>
                </a:cubicBezTo>
                <a:cubicBezTo>
                  <a:pt x="11695223" y="4690491"/>
                  <a:pt x="11699986" y="4695254"/>
                  <a:pt x="11709511" y="4700016"/>
                </a:cubicBezTo>
                <a:cubicBezTo>
                  <a:pt x="11714273" y="4700016"/>
                  <a:pt x="11714273" y="4690491"/>
                  <a:pt x="11714273" y="4680966"/>
                </a:cubicBezTo>
                <a:cubicBezTo>
                  <a:pt x="11728561" y="4680966"/>
                  <a:pt x="11742848" y="4680966"/>
                  <a:pt x="11790473" y="4676204"/>
                </a:cubicBezTo>
                <a:cubicBezTo>
                  <a:pt x="11780948" y="4685729"/>
                  <a:pt x="11761898" y="4700016"/>
                  <a:pt x="11761898" y="4709541"/>
                </a:cubicBezTo>
                <a:close/>
                <a:moveTo>
                  <a:pt x="895207" y="4776216"/>
                </a:moveTo>
                <a:cubicBezTo>
                  <a:pt x="890445" y="4738116"/>
                  <a:pt x="952357" y="4666679"/>
                  <a:pt x="985695" y="4676204"/>
                </a:cubicBezTo>
                <a:cubicBezTo>
                  <a:pt x="961882" y="4704779"/>
                  <a:pt x="928545" y="4738116"/>
                  <a:pt x="895207" y="4776216"/>
                </a:cubicBezTo>
                <a:close/>
                <a:moveTo>
                  <a:pt x="7604760" y="4700016"/>
                </a:moveTo>
                <a:lnTo>
                  <a:pt x="7585710" y="4700016"/>
                </a:lnTo>
                <a:lnTo>
                  <a:pt x="7585710" y="4676204"/>
                </a:lnTo>
                <a:cubicBezTo>
                  <a:pt x="7590473" y="4676204"/>
                  <a:pt x="7599998" y="4671441"/>
                  <a:pt x="7604760" y="4671441"/>
                </a:cubicBezTo>
                <a:lnTo>
                  <a:pt x="7604760" y="4700016"/>
                </a:lnTo>
                <a:close/>
                <a:moveTo>
                  <a:pt x="3809524" y="4723829"/>
                </a:moveTo>
                <a:lnTo>
                  <a:pt x="3809524" y="4742879"/>
                </a:lnTo>
                <a:cubicBezTo>
                  <a:pt x="3776186" y="4719066"/>
                  <a:pt x="3752374" y="4704779"/>
                  <a:pt x="3757136" y="4671441"/>
                </a:cubicBezTo>
                <a:cubicBezTo>
                  <a:pt x="3776186" y="4685729"/>
                  <a:pt x="3809524" y="4709541"/>
                  <a:pt x="3809524" y="4723829"/>
                </a:cubicBezTo>
                <a:close/>
                <a:moveTo>
                  <a:pt x="12819031" y="4666679"/>
                </a:moveTo>
                <a:cubicBezTo>
                  <a:pt x="12819031" y="4671441"/>
                  <a:pt x="12819031" y="4676204"/>
                  <a:pt x="12814269" y="4680966"/>
                </a:cubicBezTo>
                <a:lnTo>
                  <a:pt x="12871419" y="4695254"/>
                </a:lnTo>
                <a:cubicBezTo>
                  <a:pt x="12828556" y="4695254"/>
                  <a:pt x="12785694" y="4700016"/>
                  <a:pt x="12723781" y="4704779"/>
                </a:cubicBezTo>
                <a:cubicBezTo>
                  <a:pt x="12728544" y="4695254"/>
                  <a:pt x="12733306" y="4680966"/>
                  <a:pt x="12742831" y="4666679"/>
                </a:cubicBezTo>
                <a:lnTo>
                  <a:pt x="12819031" y="4666679"/>
                </a:lnTo>
                <a:close/>
                <a:moveTo>
                  <a:pt x="12047600" y="4676204"/>
                </a:moveTo>
                <a:cubicBezTo>
                  <a:pt x="12047600" y="4680966"/>
                  <a:pt x="12042838" y="4690491"/>
                  <a:pt x="12042838" y="4700016"/>
                </a:cubicBezTo>
                <a:cubicBezTo>
                  <a:pt x="12047600" y="4704779"/>
                  <a:pt x="12052363" y="4700016"/>
                  <a:pt x="12066650" y="4700016"/>
                </a:cubicBezTo>
                <a:cubicBezTo>
                  <a:pt x="12090463" y="4700016"/>
                  <a:pt x="12085700" y="4704779"/>
                  <a:pt x="12085700" y="4719066"/>
                </a:cubicBezTo>
                <a:cubicBezTo>
                  <a:pt x="12085700" y="4733354"/>
                  <a:pt x="12099988" y="4747641"/>
                  <a:pt x="12099988" y="4757166"/>
                </a:cubicBezTo>
                <a:cubicBezTo>
                  <a:pt x="12099988" y="4785741"/>
                  <a:pt x="12080938" y="4809554"/>
                  <a:pt x="12066650" y="4828604"/>
                </a:cubicBezTo>
                <a:cubicBezTo>
                  <a:pt x="12057125" y="4761929"/>
                  <a:pt x="11985688" y="4814316"/>
                  <a:pt x="11985688" y="4761929"/>
                </a:cubicBezTo>
                <a:cubicBezTo>
                  <a:pt x="11985688" y="4752404"/>
                  <a:pt x="11995213" y="4738116"/>
                  <a:pt x="12004738" y="4723829"/>
                </a:cubicBezTo>
                <a:cubicBezTo>
                  <a:pt x="11995213" y="4728591"/>
                  <a:pt x="11985688" y="4738116"/>
                  <a:pt x="11976163" y="4747641"/>
                </a:cubicBezTo>
                <a:cubicBezTo>
                  <a:pt x="11971400" y="4728591"/>
                  <a:pt x="11961875" y="4700016"/>
                  <a:pt x="11961875" y="4690491"/>
                </a:cubicBezTo>
                <a:cubicBezTo>
                  <a:pt x="11961875" y="4671441"/>
                  <a:pt x="12004738" y="4666679"/>
                  <a:pt x="12009500" y="4666679"/>
                </a:cubicBezTo>
                <a:cubicBezTo>
                  <a:pt x="12023788" y="4666679"/>
                  <a:pt x="12033313" y="4676204"/>
                  <a:pt x="12047600" y="4676204"/>
                </a:cubicBezTo>
                <a:close/>
                <a:moveTo>
                  <a:pt x="11299983" y="4747641"/>
                </a:moveTo>
                <a:cubicBezTo>
                  <a:pt x="11309508" y="4738116"/>
                  <a:pt x="11319033" y="4733354"/>
                  <a:pt x="11328558" y="4733354"/>
                </a:cubicBezTo>
                <a:cubicBezTo>
                  <a:pt x="11309508" y="4752404"/>
                  <a:pt x="11295221" y="4800029"/>
                  <a:pt x="11257121" y="4819079"/>
                </a:cubicBezTo>
                <a:cubicBezTo>
                  <a:pt x="11252359" y="4823841"/>
                  <a:pt x="11242834" y="4819079"/>
                  <a:pt x="11233309" y="4819079"/>
                </a:cubicBezTo>
                <a:cubicBezTo>
                  <a:pt x="11223784" y="4828604"/>
                  <a:pt x="11209496" y="4842891"/>
                  <a:pt x="11199971" y="4842891"/>
                </a:cubicBezTo>
                <a:cubicBezTo>
                  <a:pt x="11204734" y="4838129"/>
                  <a:pt x="11209496" y="4838129"/>
                  <a:pt x="11209496" y="4823841"/>
                </a:cubicBezTo>
                <a:cubicBezTo>
                  <a:pt x="11209496" y="4814316"/>
                  <a:pt x="11195209" y="4800029"/>
                  <a:pt x="11180921" y="4790504"/>
                </a:cubicBezTo>
                <a:cubicBezTo>
                  <a:pt x="11204734" y="4742879"/>
                  <a:pt x="11276171" y="4685729"/>
                  <a:pt x="11323796" y="4666679"/>
                </a:cubicBezTo>
                <a:cubicBezTo>
                  <a:pt x="11319033" y="4690491"/>
                  <a:pt x="11304746" y="4709541"/>
                  <a:pt x="11299983" y="4747641"/>
                </a:cubicBezTo>
                <a:close/>
                <a:moveTo>
                  <a:pt x="7695200" y="4690491"/>
                </a:moveTo>
                <a:cubicBezTo>
                  <a:pt x="7690438" y="4690491"/>
                  <a:pt x="7680913" y="4690491"/>
                  <a:pt x="7671435" y="4695254"/>
                </a:cubicBezTo>
                <a:lnTo>
                  <a:pt x="7671435" y="4666679"/>
                </a:lnTo>
                <a:cubicBezTo>
                  <a:pt x="7676150" y="4666679"/>
                  <a:pt x="7685675" y="4661916"/>
                  <a:pt x="7695200" y="4661916"/>
                </a:cubicBezTo>
                <a:lnTo>
                  <a:pt x="7695200" y="4690491"/>
                </a:lnTo>
                <a:close/>
                <a:moveTo>
                  <a:pt x="7942850" y="4657154"/>
                </a:moveTo>
                <a:cubicBezTo>
                  <a:pt x="7928563" y="4661916"/>
                  <a:pt x="7923800" y="4671441"/>
                  <a:pt x="7914275" y="4666679"/>
                </a:cubicBezTo>
                <a:cubicBezTo>
                  <a:pt x="7914275" y="4661916"/>
                  <a:pt x="7919038" y="4661916"/>
                  <a:pt x="7923800" y="4657154"/>
                </a:cubicBezTo>
                <a:lnTo>
                  <a:pt x="7942850" y="4657154"/>
                </a:lnTo>
                <a:close/>
                <a:moveTo>
                  <a:pt x="7790450" y="4680966"/>
                </a:moveTo>
                <a:cubicBezTo>
                  <a:pt x="7785688" y="4680966"/>
                  <a:pt x="7776163" y="4685729"/>
                  <a:pt x="7761875" y="4685729"/>
                </a:cubicBezTo>
                <a:cubicBezTo>
                  <a:pt x="7761875" y="4680966"/>
                  <a:pt x="7766638" y="4661916"/>
                  <a:pt x="7785688" y="4657154"/>
                </a:cubicBezTo>
                <a:cubicBezTo>
                  <a:pt x="7785688" y="4661916"/>
                  <a:pt x="7790450" y="4666679"/>
                  <a:pt x="7790450" y="4680966"/>
                </a:cubicBezTo>
                <a:close/>
                <a:moveTo>
                  <a:pt x="7890463" y="4671441"/>
                </a:moveTo>
                <a:cubicBezTo>
                  <a:pt x="7885700" y="4671441"/>
                  <a:pt x="7876175" y="4671441"/>
                  <a:pt x="7866650" y="4676204"/>
                </a:cubicBezTo>
                <a:lnTo>
                  <a:pt x="7866650" y="4652391"/>
                </a:lnTo>
                <a:cubicBezTo>
                  <a:pt x="7871413" y="4652391"/>
                  <a:pt x="7880938" y="4647629"/>
                  <a:pt x="7890463" y="4647629"/>
                </a:cubicBezTo>
                <a:lnTo>
                  <a:pt x="7890463" y="4671441"/>
                </a:lnTo>
                <a:close/>
                <a:moveTo>
                  <a:pt x="8038100" y="4657154"/>
                </a:moveTo>
                <a:cubicBezTo>
                  <a:pt x="8028575" y="4657154"/>
                  <a:pt x="8019050" y="4661916"/>
                  <a:pt x="8009525" y="4661916"/>
                </a:cubicBezTo>
                <a:cubicBezTo>
                  <a:pt x="8009525" y="4661916"/>
                  <a:pt x="8004763" y="4657154"/>
                  <a:pt x="8004763" y="4647629"/>
                </a:cubicBezTo>
                <a:cubicBezTo>
                  <a:pt x="8014288" y="4647629"/>
                  <a:pt x="8028575" y="4642866"/>
                  <a:pt x="8038100" y="4642866"/>
                </a:cubicBezTo>
                <a:lnTo>
                  <a:pt x="8038100" y="4657154"/>
                </a:lnTo>
                <a:close/>
                <a:moveTo>
                  <a:pt x="1499997" y="4695254"/>
                </a:moveTo>
                <a:lnTo>
                  <a:pt x="1457135" y="4666679"/>
                </a:lnTo>
                <a:lnTo>
                  <a:pt x="1457135" y="4642866"/>
                </a:lnTo>
                <a:cubicBezTo>
                  <a:pt x="1466660" y="4647629"/>
                  <a:pt x="1514285" y="4657154"/>
                  <a:pt x="1499997" y="4695254"/>
                </a:cubicBezTo>
                <a:close/>
                <a:moveTo>
                  <a:pt x="11814286" y="4657154"/>
                </a:moveTo>
                <a:cubicBezTo>
                  <a:pt x="11809523" y="4657154"/>
                  <a:pt x="11799998" y="4652391"/>
                  <a:pt x="11795236" y="4647629"/>
                </a:cubicBezTo>
                <a:cubicBezTo>
                  <a:pt x="11795236" y="4647629"/>
                  <a:pt x="11799998" y="4642866"/>
                  <a:pt x="11799998" y="4638104"/>
                </a:cubicBezTo>
                <a:cubicBezTo>
                  <a:pt x="11804761" y="4642866"/>
                  <a:pt x="11809523" y="4652391"/>
                  <a:pt x="11814286" y="4657154"/>
                </a:cubicBezTo>
                <a:close/>
                <a:moveTo>
                  <a:pt x="7990475" y="4638104"/>
                </a:moveTo>
                <a:lnTo>
                  <a:pt x="7990475" y="4661916"/>
                </a:lnTo>
                <a:cubicBezTo>
                  <a:pt x="7985713" y="4661916"/>
                  <a:pt x="7976188" y="4661916"/>
                  <a:pt x="7966663" y="4666679"/>
                </a:cubicBezTo>
                <a:lnTo>
                  <a:pt x="7971425" y="4638104"/>
                </a:lnTo>
                <a:lnTo>
                  <a:pt x="7990475" y="4638104"/>
                </a:lnTo>
                <a:close/>
                <a:moveTo>
                  <a:pt x="6528578" y="4666679"/>
                </a:moveTo>
                <a:lnTo>
                  <a:pt x="6528578" y="4809554"/>
                </a:lnTo>
                <a:cubicBezTo>
                  <a:pt x="6500003" y="4804791"/>
                  <a:pt x="6466666" y="4809554"/>
                  <a:pt x="6404753" y="4809554"/>
                </a:cubicBezTo>
                <a:lnTo>
                  <a:pt x="6404753" y="4666679"/>
                </a:lnTo>
                <a:cubicBezTo>
                  <a:pt x="6433328" y="4633341"/>
                  <a:pt x="6457141" y="4633341"/>
                  <a:pt x="6476191" y="4633341"/>
                </a:cubicBezTo>
                <a:cubicBezTo>
                  <a:pt x="6495241" y="4633341"/>
                  <a:pt x="6504766" y="4623816"/>
                  <a:pt x="6528578" y="4666679"/>
                </a:cubicBezTo>
                <a:close/>
                <a:moveTo>
                  <a:pt x="1547622" y="4638104"/>
                </a:moveTo>
                <a:lnTo>
                  <a:pt x="1547622" y="4671441"/>
                </a:lnTo>
                <a:cubicBezTo>
                  <a:pt x="1542860" y="4661916"/>
                  <a:pt x="1542860" y="4647629"/>
                  <a:pt x="1538097" y="4633341"/>
                </a:cubicBezTo>
                <a:cubicBezTo>
                  <a:pt x="1538097" y="4633341"/>
                  <a:pt x="1542860" y="4638104"/>
                  <a:pt x="1547622" y="4638104"/>
                </a:cubicBezTo>
                <a:close/>
                <a:moveTo>
                  <a:pt x="12533329" y="4671441"/>
                </a:moveTo>
                <a:cubicBezTo>
                  <a:pt x="12533329" y="4700016"/>
                  <a:pt x="12476179" y="4747641"/>
                  <a:pt x="12461891" y="4776216"/>
                </a:cubicBezTo>
                <a:cubicBezTo>
                  <a:pt x="12471416" y="4747641"/>
                  <a:pt x="12485704" y="4690491"/>
                  <a:pt x="12485704" y="4680966"/>
                </a:cubicBezTo>
                <a:cubicBezTo>
                  <a:pt x="12485704" y="4666679"/>
                  <a:pt x="12480941" y="4647629"/>
                  <a:pt x="12480941" y="4628579"/>
                </a:cubicBezTo>
                <a:lnTo>
                  <a:pt x="12499991" y="4628579"/>
                </a:lnTo>
                <a:cubicBezTo>
                  <a:pt x="12528566" y="4657154"/>
                  <a:pt x="12533329" y="4647629"/>
                  <a:pt x="12533329" y="4671441"/>
                </a:cubicBezTo>
                <a:close/>
                <a:moveTo>
                  <a:pt x="12361879" y="4657154"/>
                </a:moveTo>
                <a:cubicBezTo>
                  <a:pt x="12361879" y="4666679"/>
                  <a:pt x="12361879" y="4671441"/>
                  <a:pt x="12357116" y="4680966"/>
                </a:cubicBezTo>
                <a:cubicBezTo>
                  <a:pt x="12347591" y="4666679"/>
                  <a:pt x="12338066" y="4647629"/>
                  <a:pt x="12323779" y="4628579"/>
                </a:cubicBezTo>
                <a:cubicBezTo>
                  <a:pt x="12342829" y="4633341"/>
                  <a:pt x="12361879" y="4628579"/>
                  <a:pt x="12361879" y="4657154"/>
                </a:cubicBezTo>
                <a:close/>
                <a:moveTo>
                  <a:pt x="11638073" y="4652391"/>
                </a:moveTo>
                <a:cubicBezTo>
                  <a:pt x="11638073" y="4661916"/>
                  <a:pt x="11628548" y="4671441"/>
                  <a:pt x="11619023" y="4680966"/>
                </a:cubicBezTo>
                <a:lnTo>
                  <a:pt x="11604736" y="4680966"/>
                </a:lnTo>
                <a:lnTo>
                  <a:pt x="11595211" y="4671441"/>
                </a:lnTo>
                <a:cubicBezTo>
                  <a:pt x="11595211" y="4666679"/>
                  <a:pt x="11590448" y="4657154"/>
                  <a:pt x="11604736" y="4657154"/>
                </a:cubicBezTo>
                <a:cubicBezTo>
                  <a:pt x="11614261" y="4657154"/>
                  <a:pt x="11619023" y="4661916"/>
                  <a:pt x="11619023" y="4666679"/>
                </a:cubicBezTo>
                <a:cubicBezTo>
                  <a:pt x="11619023" y="4666679"/>
                  <a:pt x="11623786" y="4666679"/>
                  <a:pt x="11623786" y="4657154"/>
                </a:cubicBezTo>
                <a:cubicBezTo>
                  <a:pt x="11623786" y="4642866"/>
                  <a:pt x="11614261" y="4642866"/>
                  <a:pt x="11604736" y="4642866"/>
                </a:cubicBezTo>
                <a:cubicBezTo>
                  <a:pt x="11590448" y="4642866"/>
                  <a:pt x="11585686" y="4652391"/>
                  <a:pt x="11580923" y="4661916"/>
                </a:cubicBezTo>
                <a:cubicBezTo>
                  <a:pt x="11580923" y="4657154"/>
                  <a:pt x="11576161" y="4657154"/>
                  <a:pt x="11576161" y="4647629"/>
                </a:cubicBezTo>
                <a:cubicBezTo>
                  <a:pt x="11576161" y="4628579"/>
                  <a:pt x="11599973" y="4628579"/>
                  <a:pt x="11609498" y="4628579"/>
                </a:cubicBezTo>
                <a:cubicBezTo>
                  <a:pt x="11619023" y="4628579"/>
                  <a:pt x="11638073" y="4633341"/>
                  <a:pt x="11638073" y="4652391"/>
                </a:cubicBezTo>
                <a:close/>
                <a:moveTo>
                  <a:pt x="11123771" y="4676204"/>
                </a:moveTo>
                <a:cubicBezTo>
                  <a:pt x="11128534" y="4671441"/>
                  <a:pt x="11133296" y="4666679"/>
                  <a:pt x="11133296" y="4661916"/>
                </a:cubicBezTo>
                <a:cubicBezTo>
                  <a:pt x="11142821" y="4666679"/>
                  <a:pt x="11157109" y="4680966"/>
                  <a:pt x="11157109" y="4685729"/>
                </a:cubicBezTo>
                <a:cubicBezTo>
                  <a:pt x="11157109" y="4700016"/>
                  <a:pt x="11114246" y="4761929"/>
                  <a:pt x="11100006" y="4795266"/>
                </a:cubicBezTo>
                <a:cubicBezTo>
                  <a:pt x="11100006" y="4738116"/>
                  <a:pt x="11114246" y="4761929"/>
                  <a:pt x="11104721" y="4628579"/>
                </a:cubicBezTo>
                <a:cubicBezTo>
                  <a:pt x="11114246" y="4642866"/>
                  <a:pt x="11123771" y="4661916"/>
                  <a:pt x="11123771" y="4676204"/>
                </a:cubicBezTo>
                <a:close/>
                <a:moveTo>
                  <a:pt x="12333304" y="4657154"/>
                </a:moveTo>
                <a:cubicBezTo>
                  <a:pt x="12319016" y="4647629"/>
                  <a:pt x="12304729" y="4633341"/>
                  <a:pt x="12290441" y="4623816"/>
                </a:cubicBezTo>
                <a:cubicBezTo>
                  <a:pt x="12304729" y="4628579"/>
                  <a:pt x="12323779" y="4642866"/>
                  <a:pt x="12333304" y="4657154"/>
                </a:cubicBezTo>
                <a:close/>
                <a:moveTo>
                  <a:pt x="10790444" y="4776216"/>
                </a:moveTo>
                <a:lnTo>
                  <a:pt x="10790444" y="4790504"/>
                </a:lnTo>
                <a:lnTo>
                  <a:pt x="10776156" y="4790504"/>
                </a:lnTo>
                <a:cubicBezTo>
                  <a:pt x="10747581" y="4780979"/>
                  <a:pt x="10680954" y="4733354"/>
                  <a:pt x="10680954" y="4700016"/>
                </a:cubicBezTo>
                <a:lnTo>
                  <a:pt x="10680954" y="4647629"/>
                </a:lnTo>
                <a:cubicBezTo>
                  <a:pt x="10690479" y="4652391"/>
                  <a:pt x="10700004" y="4661916"/>
                  <a:pt x="10714292" y="4666679"/>
                </a:cubicBezTo>
                <a:cubicBezTo>
                  <a:pt x="10709529" y="4661916"/>
                  <a:pt x="10700004" y="4657154"/>
                  <a:pt x="10700004" y="4647629"/>
                </a:cubicBezTo>
                <a:lnTo>
                  <a:pt x="10700004" y="4623816"/>
                </a:lnTo>
                <a:cubicBezTo>
                  <a:pt x="10738056" y="4666679"/>
                  <a:pt x="10757106" y="4723829"/>
                  <a:pt x="10790444" y="4776216"/>
                </a:cubicBezTo>
                <a:close/>
                <a:moveTo>
                  <a:pt x="8090440" y="4652391"/>
                </a:moveTo>
                <a:cubicBezTo>
                  <a:pt x="8085677" y="4652391"/>
                  <a:pt x="8071390" y="4652391"/>
                  <a:pt x="8071390" y="4657154"/>
                </a:cubicBezTo>
                <a:lnTo>
                  <a:pt x="8071390" y="4628579"/>
                </a:lnTo>
                <a:cubicBezTo>
                  <a:pt x="8076152" y="4628579"/>
                  <a:pt x="8085677" y="4628579"/>
                  <a:pt x="8090440" y="4623816"/>
                </a:cubicBezTo>
                <a:lnTo>
                  <a:pt x="8090440" y="4652391"/>
                </a:lnTo>
                <a:close/>
                <a:moveTo>
                  <a:pt x="8199977" y="4623816"/>
                </a:moveTo>
                <a:lnTo>
                  <a:pt x="8199977" y="4642866"/>
                </a:lnTo>
                <a:lnTo>
                  <a:pt x="8180927" y="4642866"/>
                </a:lnTo>
                <a:lnTo>
                  <a:pt x="8185690" y="4619054"/>
                </a:lnTo>
                <a:cubicBezTo>
                  <a:pt x="8190452" y="4619054"/>
                  <a:pt x="8195215" y="4619054"/>
                  <a:pt x="8199977" y="4623816"/>
                </a:cubicBezTo>
                <a:close/>
                <a:moveTo>
                  <a:pt x="12476179" y="4676204"/>
                </a:moveTo>
                <a:cubicBezTo>
                  <a:pt x="12476179" y="4704779"/>
                  <a:pt x="12447604" y="4804791"/>
                  <a:pt x="12399979" y="4814316"/>
                </a:cubicBezTo>
                <a:lnTo>
                  <a:pt x="12399979" y="4776216"/>
                </a:lnTo>
                <a:cubicBezTo>
                  <a:pt x="12409504" y="4752404"/>
                  <a:pt x="12419029" y="4728591"/>
                  <a:pt x="12419029" y="4704779"/>
                </a:cubicBezTo>
                <a:cubicBezTo>
                  <a:pt x="12428554" y="4680966"/>
                  <a:pt x="12414266" y="4633341"/>
                  <a:pt x="12452366" y="4614291"/>
                </a:cubicBezTo>
                <a:cubicBezTo>
                  <a:pt x="12466654" y="4633341"/>
                  <a:pt x="12476179" y="4666679"/>
                  <a:pt x="12476179" y="4676204"/>
                </a:cubicBezTo>
                <a:close/>
                <a:moveTo>
                  <a:pt x="12109513" y="4628579"/>
                </a:moveTo>
                <a:cubicBezTo>
                  <a:pt x="12119038" y="4633341"/>
                  <a:pt x="12142850" y="4633341"/>
                  <a:pt x="12157138" y="4628579"/>
                </a:cubicBezTo>
                <a:cubicBezTo>
                  <a:pt x="12176188" y="4657154"/>
                  <a:pt x="12228575" y="4680966"/>
                  <a:pt x="12257104" y="4680966"/>
                </a:cubicBezTo>
                <a:cubicBezTo>
                  <a:pt x="12271391" y="4680966"/>
                  <a:pt x="12304729" y="4671441"/>
                  <a:pt x="12319016" y="4671441"/>
                </a:cubicBezTo>
                <a:cubicBezTo>
                  <a:pt x="12328541" y="4671441"/>
                  <a:pt x="12333304" y="4671441"/>
                  <a:pt x="12342829" y="4680966"/>
                </a:cubicBezTo>
                <a:cubicBezTo>
                  <a:pt x="12328541" y="4695254"/>
                  <a:pt x="12309491" y="4719066"/>
                  <a:pt x="12290441" y="4728591"/>
                </a:cubicBezTo>
                <a:cubicBezTo>
                  <a:pt x="12276154" y="4733354"/>
                  <a:pt x="12257104" y="4733354"/>
                  <a:pt x="12242863" y="4742879"/>
                </a:cubicBezTo>
                <a:cubicBezTo>
                  <a:pt x="12233338" y="4733354"/>
                  <a:pt x="12233338" y="4723829"/>
                  <a:pt x="12223813" y="4714304"/>
                </a:cubicBezTo>
                <a:cubicBezTo>
                  <a:pt x="12214288" y="4719066"/>
                  <a:pt x="12204763" y="4738116"/>
                  <a:pt x="12204763" y="4742879"/>
                </a:cubicBezTo>
                <a:lnTo>
                  <a:pt x="12185713" y="4742879"/>
                </a:lnTo>
                <a:cubicBezTo>
                  <a:pt x="12147613" y="4704779"/>
                  <a:pt x="12109513" y="4661916"/>
                  <a:pt x="12080938" y="4614291"/>
                </a:cubicBezTo>
                <a:cubicBezTo>
                  <a:pt x="12090463" y="4619054"/>
                  <a:pt x="12095225" y="4623816"/>
                  <a:pt x="12109513" y="4628579"/>
                </a:cubicBezTo>
                <a:close/>
                <a:moveTo>
                  <a:pt x="11095244" y="4761929"/>
                </a:moveTo>
                <a:cubicBezTo>
                  <a:pt x="11095244" y="4776216"/>
                  <a:pt x="11085719" y="4814316"/>
                  <a:pt x="11061906" y="4814316"/>
                </a:cubicBezTo>
                <a:cubicBezTo>
                  <a:pt x="11019044" y="4814316"/>
                  <a:pt x="11009519" y="4738116"/>
                  <a:pt x="11009519" y="4728591"/>
                </a:cubicBezTo>
                <a:cubicBezTo>
                  <a:pt x="11009519" y="4704779"/>
                  <a:pt x="11028569" y="4676204"/>
                  <a:pt x="11042856" y="4652391"/>
                </a:cubicBezTo>
                <a:cubicBezTo>
                  <a:pt x="11047619" y="4657154"/>
                  <a:pt x="11052381" y="4661916"/>
                  <a:pt x="11052381" y="4676204"/>
                </a:cubicBezTo>
                <a:cubicBezTo>
                  <a:pt x="11085719" y="4666679"/>
                  <a:pt x="11052381" y="4638104"/>
                  <a:pt x="11095244" y="4614291"/>
                </a:cubicBezTo>
                <a:lnTo>
                  <a:pt x="11095244" y="4761929"/>
                </a:lnTo>
                <a:close/>
                <a:moveTo>
                  <a:pt x="10852356" y="4709541"/>
                </a:moveTo>
                <a:cubicBezTo>
                  <a:pt x="10842831" y="4700016"/>
                  <a:pt x="10819019" y="4680966"/>
                  <a:pt x="10809494" y="4671441"/>
                </a:cubicBezTo>
                <a:cubicBezTo>
                  <a:pt x="10799969" y="4661916"/>
                  <a:pt x="10804731" y="4652391"/>
                  <a:pt x="10804731" y="4642866"/>
                </a:cubicBezTo>
                <a:cubicBezTo>
                  <a:pt x="10799969" y="4633341"/>
                  <a:pt x="10790444" y="4623816"/>
                  <a:pt x="10785681" y="4614291"/>
                </a:cubicBezTo>
                <a:cubicBezTo>
                  <a:pt x="10823781" y="4638104"/>
                  <a:pt x="10842831" y="4676204"/>
                  <a:pt x="10852356" y="4709541"/>
                </a:cubicBezTo>
                <a:close/>
                <a:moveTo>
                  <a:pt x="10790444" y="4642866"/>
                </a:moveTo>
                <a:cubicBezTo>
                  <a:pt x="10795206" y="4642866"/>
                  <a:pt x="10790444" y="4657154"/>
                  <a:pt x="10795206" y="4666679"/>
                </a:cubicBezTo>
                <a:cubicBezTo>
                  <a:pt x="10809494" y="4690491"/>
                  <a:pt x="10847594" y="4714304"/>
                  <a:pt x="10847594" y="4733354"/>
                </a:cubicBezTo>
                <a:cubicBezTo>
                  <a:pt x="10847594" y="4752404"/>
                  <a:pt x="10823781" y="4785741"/>
                  <a:pt x="10799969" y="4780979"/>
                </a:cubicBezTo>
                <a:cubicBezTo>
                  <a:pt x="10776156" y="4728591"/>
                  <a:pt x="10752344" y="4676204"/>
                  <a:pt x="10719054" y="4623816"/>
                </a:cubicBezTo>
                <a:cubicBezTo>
                  <a:pt x="10728531" y="4628579"/>
                  <a:pt x="10742819" y="4633341"/>
                  <a:pt x="10757106" y="4638104"/>
                </a:cubicBezTo>
                <a:cubicBezTo>
                  <a:pt x="10761869" y="4642866"/>
                  <a:pt x="10771394" y="4652391"/>
                  <a:pt x="10776156" y="4652391"/>
                </a:cubicBezTo>
                <a:lnTo>
                  <a:pt x="10785681" y="4652391"/>
                </a:lnTo>
                <a:cubicBezTo>
                  <a:pt x="10780919" y="4642866"/>
                  <a:pt x="10771394" y="4638104"/>
                  <a:pt x="10771394" y="4623816"/>
                </a:cubicBezTo>
                <a:cubicBezTo>
                  <a:pt x="10771394" y="4614291"/>
                  <a:pt x="10771394" y="4619054"/>
                  <a:pt x="10776156" y="4614291"/>
                </a:cubicBezTo>
                <a:cubicBezTo>
                  <a:pt x="10776156" y="4623816"/>
                  <a:pt x="10785681" y="4628579"/>
                  <a:pt x="10790444" y="4642866"/>
                </a:cubicBezTo>
                <a:close/>
                <a:moveTo>
                  <a:pt x="11909488" y="4647629"/>
                </a:moveTo>
                <a:cubicBezTo>
                  <a:pt x="11909488" y="4661916"/>
                  <a:pt x="11919013" y="4680966"/>
                  <a:pt x="11923775" y="4695254"/>
                </a:cubicBezTo>
                <a:cubicBezTo>
                  <a:pt x="11909488" y="4690491"/>
                  <a:pt x="11890438" y="4657154"/>
                  <a:pt x="11890438" y="4647629"/>
                </a:cubicBezTo>
                <a:cubicBezTo>
                  <a:pt x="11890438" y="4633341"/>
                  <a:pt x="11895200" y="4614291"/>
                  <a:pt x="11919013" y="4609529"/>
                </a:cubicBezTo>
                <a:cubicBezTo>
                  <a:pt x="11914250" y="4623816"/>
                  <a:pt x="11909488" y="4638104"/>
                  <a:pt x="11909488" y="4647629"/>
                </a:cubicBezTo>
                <a:close/>
                <a:moveTo>
                  <a:pt x="11133296" y="4623816"/>
                </a:moveTo>
                <a:lnTo>
                  <a:pt x="11133296" y="4647629"/>
                </a:lnTo>
                <a:cubicBezTo>
                  <a:pt x="11123771" y="4638104"/>
                  <a:pt x="11114246" y="4623816"/>
                  <a:pt x="11109484" y="4609529"/>
                </a:cubicBezTo>
                <a:cubicBezTo>
                  <a:pt x="11114246" y="4609529"/>
                  <a:pt x="11123771" y="4619054"/>
                  <a:pt x="11133296" y="4623816"/>
                </a:cubicBezTo>
                <a:close/>
                <a:moveTo>
                  <a:pt x="8304752" y="4609529"/>
                </a:moveTo>
                <a:lnTo>
                  <a:pt x="8304752" y="4633341"/>
                </a:lnTo>
                <a:lnTo>
                  <a:pt x="8290465" y="4633341"/>
                </a:lnTo>
                <a:cubicBezTo>
                  <a:pt x="8285702" y="4628579"/>
                  <a:pt x="8285702" y="4633341"/>
                  <a:pt x="8285702" y="4619054"/>
                </a:cubicBezTo>
                <a:cubicBezTo>
                  <a:pt x="8285702" y="4609529"/>
                  <a:pt x="8290465" y="4609529"/>
                  <a:pt x="8295227" y="4604766"/>
                </a:cubicBezTo>
                <a:cubicBezTo>
                  <a:pt x="8295227" y="4604766"/>
                  <a:pt x="8299990" y="4609529"/>
                  <a:pt x="8304752" y="4609529"/>
                </a:cubicBezTo>
                <a:close/>
                <a:moveTo>
                  <a:pt x="12828556" y="4604766"/>
                </a:moveTo>
                <a:lnTo>
                  <a:pt x="12785694" y="4609529"/>
                </a:lnTo>
                <a:lnTo>
                  <a:pt x="12776169" y="4600004"/>
                </a:lnTo>
                <a:cubicBezTo>
                  <a:pt x="12819031" y="4600004"/>
                  <a:pt x="12823794" y="4604766"/>
                  <a:pt x="12828556" y="4604766"/>
                </a:cubicBezTo>
                <a:close/>
                <a:moveTo>
                  <a:pt x="12785694" y="4628579"/>
                </a:moveTo>
                <a:cubicBezTo>
                  <a:pt x="12785694" y="4642866"/>
                  <a:pt x="12761881" y="4652391"/>
                  <a:pt x="12752356" y="4657154"/>
                </a:cubicBezTo>
                <a:cubicBezTo>
                  <a:pt x="12752356" y="4638104"/>
                  <a:pt x="12747594" y="4619054"/>
                  <a:pt x="12742831" y="4600004"/>
                </a:cubicBezTo>
                <a:cubicBezTo>
                  <a:pt x="12747594" y="4600004"/>
                  <a:pt x="12785694" y="4609529"/>
                  <a:pt x="12785694" y="4628579"/>
                </a:cubicBezTo>
                <a:close/>
                <a:moveTo>
                  <a:pt x="1528572" y="4652391"/>
                </a:moveTo>
                <a:cubicBezTo>
                  <a:pt x="1514285" y="4647629"/>
                  <a:pt x="1499997" y="4633341"/>
                  <a:pt x="1485710" y="4623816"/>
                </a:cubicBezTo>
                <a:lnTo>
                  <a:pt x="1485710" y="4600004"/>
                </a:lnTo>
                <a:cubicBezTo>
                  <a:pt x="1514285" y="4609529"/>
                  <a:pt x="1519047" y="4633341"/>
                  <a:pt x="1528572" y="4652391"/>
                </a:cubicBezTo>
                <a:close/>
                <a:moveTo>
                  <a:pt x="12219050" y="4595241"/>
                </a:moveTo>
                <a:cubicBezTo>
                  <a:pt x="12214288" y="4595241"/>
                  <a:pt x="12204763" y="4600004"/>
                  <a:pt x="12195238" y="4604766"/>
                </a:cubicBezTo>
                <a:cubicBezTo>
                  <a:pt x="12195238" y="4604766"/>
                  <a:pt x="12195238" y="4609529"/>
                  <a:pt x="12200000" y="4614291"/>
                </a:cubicBezTo>
                <a:cubicBezTo>
                  <a:pt x="12209525" y="4609529"/>
                  <a:pt x="12219050" y="4604766"/>
                  <a:pt x="12228575" y="4604766"/>
                </a:cubicBezTo>
                <a:cubicBezTo>
                  <a:pt x="12266629" y="4604766"/>
                  <a:pt x="12276154" y="4628579"/>
                  <a:pt x="12314254" y="4661916"/>
                </a:cubicBezTo>
                <a:cubicBezTo>
                  <a:pt x="12295204" y="4661916"/>
                  <a:pt x="12271391" y="4671441"/>
                  <a:pt x="12257104" y="4671441"/>
                </a:cubicBezTo>
                <a:cubicBezTo>
                  <a:pt x="12247579" y="4671441"/>
                  <a:pt x="12204763" y="4652391"/>
                  <a:pt x="12185713" y="4642866"/>
                </a:cubicBezTo>
                <a:cubicBezTo>
                  <a:pt x="12171425" y="4638104"/>
                  <a:pt x="12166663" y="4614291"/>
                  <a:pt x="12157138" y="4614291"/>
                </a:cubicBezTo>
                <a:cubicBezTo>
                  <a:pt x="12142850" y="4614291"/>
                  <a:pt x="12138088" y="4623816"/>
                  <a:pt x="12123800" y="4623816"/>
                </a:cubicBezTo>
                <a:cubicBezTo>
                  <a:pt x="12114275" y="4623816"/>
                  <a:pt x="12099988" y="4609529"/>
                  <a:pt x="12090463" y="4604766"/>
                </a:cubicBezTo>
                <a:cubicBezTo>
                  <a:pt x="12119038" y="4580954"/>
                  <a:pt x="12142850" y="4585716"/>
                  <a:pt x="12161900" y="4585716"/>
                </a:cubicBezTo>
                <a:cubicBezTo>
                  <a:pt x="12176188" y="4585716"/>
                  <a:pt x="12200000" y="4590479"/>
                  <a:pt x="12219050" y="4595241"/>
                </a:cubicBezTo>
                <a:close/>
                <a:moveTo>
                  <a:pt x="8538067" y="4609529"/>
                </a:moveTo>
                <a:cubicBezTo>
                  <a:pt x="8523779" y="4609529"/>
                  <a:pt x="8509492" y="4614291"/>
                  <a:pt x="8495204" y="4609529"/>
                </a:cubicBezTo>
                <a:lnTo>
                  <a:pt x="8495204" y="4590479"/>
                </a:lnTo>
                <a:cubicBezTo>
                  <a:pt x="8504729" y="4590479"/>
                  <a:pt x="8514254" y="4590479"/>
                  <a:pt x="8538067" y="4585716"/>
                </a:cubicBezTo>
                <a:lnTo>
                  <a:pt x="8538067" y="4609529"/>
                </a:lnTo>
                <a:close/>
                <a:moveTo>
                  <a:pt x="11842861" y="4657154"/>
                </a:moveTo>
                <a:cubicBezTo>
                  <a:pt x="11847623" y="4666679"/>
                  <a:pt x="11861911" y="4680966"/>
                  <a:pt x="11866625" y="4690491"/>
                </a:cubicBezTo>
                <a:cubicBezTo>
                  <a:pt x="11838098" y="4676204"/>
                  <a:pt x="11795236" y="4619054"/>
                  <a:pt x="11795236" y="4595241"/>
                </a:cubicBezTo>
                <a:lnTo>
                  <a:pt x="11795236" y="4580954"/>
                </a:lnTo>
                <a:cubicBezTo>
                  <a:pt x="11819048" y="4590479"/>
                  <a:pt x="11828573" y="4633341"/>
                  <a:pt x="11842861" y="4657154"/>
                </a:cubicBezTo>
                <a:close/>
                <a:moveTo>
                  <a:pt x="12457129" y="4590479"/>
                </a:moveTo>
                <a:cubicBezTo>
                  <a:pt x="12457129" y="4604766"/>
                  <a:pt x="12395216" y="4638104"/>
                  <a:pt x="12419029" y="4666679"/>
                </a:cubicBezTo>
                <a:cubicBezTo>
                  <a:pt x="12409504" y="4652391"/>
                  <a:pt x="12399979" y="4628579"/>
                  <a:pt x="12376166" y="4604766"/>
                </a:cubicBezTo>
                <a:cubicBezTo>
                  <a:pt x="12390454" y="4566666"/>
                  <a:pt x="12428554" y="4576191"/>
                  <a:pt x="12452366" y="4576191"/>
                </a:cubicBezTo>
                <a:cubicBezTo>
                  <a:pt x="12457129" y="4580954"/>
                  <a:pt x="12457129" y="4576191"/>
                  <a:pt x="12457129" y="4590479"/>
                </a:cubicBezTo>
                <a:close/>
                <a:moveTo>
                  <a:pt x="1471422" y="4590479"/>
                </a:moveTo>
                <a:lnTo>
                  <a:pt x="1471422" y="4614291"/>
                </a:lnTo>
                <a:cubicBezTo>
                  <a:pt x="1466660" y="4609529"/>
                  <a:pt x="1461897" y="4609529"/>
                  <a:pt x="1457135" y="4604766"/>
                </a:cubicBezTo>
                <a:lnTo>
                  <a:pt x="1457135" y="4576191"/>
                </a:lnTo>
                <a:lnTo>
                  <a:pt x="1471422" y="4590479"/>
                </a:lnTo>
                <a:close/>
                <a:moveTo>
                  <a:pt x="1795224" y="4619054"/>
                </a:moveTo>
                <a:cubicBezTo>
                  <a:pt x="1809512" y="4628579"/>
                  <a:pt x="1833324" y="4619054"/>
                  <a:pt x="1852374" y="4628579"/>
                </a:cubicBezTo>
                <a:cubicBezTo>
                  <a:pt x="1880949" y="4642866"/>
                  <a:pt x="1899999" y="4671441"/>
                  <a:pt x="1928574" y="4685729"/>
                </a:cubicBezTo>
                <a:cubicBezTo>
                  <a:pt x="1947624" y="4700016"/>
                  <a:pt x="1985677" y="4714304"/>
                  <a:pt x="2004727" y="4738116"/>
                </a:cubicBezTo>
                <a:cubicBezTo>
                  <a:pt x="2023777" y="4752404"/>
                  <a:pt x="2019014" y="4804791"/>
                  <a:pt x="2042827" y="4828604"/>
                </a:cubicBezTo>
                <a:cubicBezTo>
                  <a:pt x="2104739" y="4880991"/>
                  <a:pt x="2190464" y="4861941"/>
                  <a:pt x="2247614" y="4966669"/>
                </a:cubicBezTo>
                <a:cubicBezTo>
                  <a:pt x="2257139" y="4976194"/>
                  <a:pt x="2252377" y="5000006"/>
                  <a:pt x="2261902" y="5014294"/>
                </a:cubicBezTo>
                <a:cubicBezTo>
                  <a:pt x="2280952" y="5038106"/>
                  <a:pt x="2314289" y="5057156"/>
                  <a:pt x="2338102" y="5090494"/>
                </a:cubicBezTo>
                <a:cubicBezTo>
                  <a:pt x="2371392" y="5133356"/>
                  <a:pt x="2399967" y="5190506"/>
                  <a:pt x="2423779" y="5238131"/>
                </a:cubicBezTo>
                <a:lnTo>
                  <a:pt x="2433304" y="5228606"/>
                </a:lnTo>
                <a:cubicBezTo>
                  <a:pt x="2414254" y="5185744"/>
                  <a:pt x="2390442" y="5133356"/>
                  <a:pt x="2357104" y="5090494"/>
                </a:cubicBezTo>
                <a:cubicBezTo>
                  <a:pt x="2333339" y="5057156"/>
                  <a:pt x="2295239" y="5038106"/>
                  <a:pt x="2276189" y="5009531"/>
                </a:cubicBezTo>
                <a:cubicBezTo>
                  <a:pt x="2266664" y="4990481"/>
                  <a:pt x="2271427" y="4966669"/>
                  <a:pt x="2257139" y="4952381"/>
                </a:cubicBezTo>
                <a:cubicBezTo>
                  <a:pt x="2242852" y="4928569"/>
                  <a:pt x="2223802" y="4909566"/>
                  <a:pt x="2204752" y="4890516"/>
                </a:cubicBezTo>
                <a:cubicBezTo>
                  <a:pt x="2228564" y="4904804"/>
                  <a:pt x="2252377" y="4928569"/>
                  <a:pt x="2285714" y="4938094"/>
                </a:cubicBezTo>
                <a:cubicBezTo>
                  <a:pt x="2309527" y="4947619"/>
                  <a:pt x="2385679" y="4976194"/>
                  <a:pt x="2385679" y="5028581"/>
                </a:cubicBezTo>
                <a:cubicBezTo>
                  <a:pt x="2390442" y="5033344"/>
                  <a:pt x="2419017" y="5057156"/>
                  <a:pt x="2438067" y="5052394"/>
                </a:cubicBezTo>
                <a:cubicBezTo>
                  <a:pt x="2428542" y="5042869"/>
                  <a:pt x="2414254" y="5033344"/>
                  <a:pt x="2399967" y="5019056"/>
                </a:cubicBezTo>
                <a:cubicBezTo>
                  <a:pt x="2399967" y="5019056"/>
                  <a:pt x="2399967" y="5004769"/>
                  <a:pt x="2390442" y="5000006"/>
                </a:cubicBezTo>
                <a:cubicBezTo>
                  <a:pt x="2366629" y="4966669"/>
                  <a:pt x="2314289" y="4938094"/>
                  <a:pt x="2285714" y="4923806"/>
                </a:cubicBezTo>
                <a:cubicBezTo>
                  <a:pt x="2257139" y="4914329"/>
                  <a:pt x="2238089" y="4890516"/>
                  <a:pt x="2214277" y="4880991"/>
                </a:cubicBezTo>
                <a:cubicBezTo>
                  <a:pt x="2180939" y="4866704"/>
                  <a:pt x="2142839" y="4857179"/>
                  <a:pt x="2109502" y="4847654"/>
                </a:cubicBezTo>
                <a:cubicBezTo>
                  <a:pt x="2109502" y="4842891"/>
                  <a:pt x="2114264" y="4838129"/>
                  <a:pt x="2119027" y="4833366"/>
                </a:cubicBezTo>
                <a:cubicBezTo>
                  <a:pt x="2138077" y="4828604"/>
                  <a:pt x="2166652" y="4823841"/>
                  <a:pt x="2180939" y="4823841"/>
                </a:cubicBezTo>
                <a:cubicBezTo>
                  <a:pt x="2190464" y="4823841"/>
                  <a:pt x="2257139" y="4833366"/>
                  <a:pt x="2266664" y="4833366"/>
                </a:cubicBezTo>
                <a:cubicBezTo>
                  <a:pt x="2280952" y="4833366"/>
                  <a:pt x="2380917" y="4819079"/>
                  <a:pt x="2395204" y="4819079"/>
                </a:cubicBezTo>
                <a:cubicBezTo>
                  <a:pt x="2404729" y="4819079"/>
                  <a:pt x="2485692" y="4828604"/>
                  <a:pt x="2533317" y="4842891"/>
                </a:cubicBezTo>
                <a:cubicBezTo>
                  <a:pt x="2700004" y="4880991"/>
                  <a:pt x="2880932" y="5042869"/>
                  <a:pt x="3052382" y="5100019"/>
                </a:cubicBezTo>
                <a:lnTo>
                  <a:pt x="3061907" y="5090494"/>
                </a:lnTo>
                <a:cubicBezTo>
                  <a:pt x="3042857" y="5080969"/>
                  <a:pt x="3023807" y="5076206"/>
                  <a:pt x="3004757" y="5066681"/>
                </a:cubicBezTo>
                <a:cubicBezTo>
                  <a:pt x="3047619" y="5000006"/>
                  <a:pt x="3114246" y="4904804"/>
                  <a:pt x="3185684" y="4900041"/>
                </a:cubicBezTo>
                <a:cubicBezTo>
                  <a:pt x="3199971" y="4900041"/>
                  <a:pt x="3219021" y="4904804"/>
                  <a:pt x="3233309" y="4900041"/>
                </a:cubicBezTo>
                <a:cubicBezTo>
                  <a:pt x="3257121" y="4895279"/>
                  <a:pt x="3276171" y="4861941"/>
                  <a:pt x="3304746" y="4852416"/>
                </a:cubicBezTo>
                <a:cubicBezTo>
                  <a:pt x="3338084" y="4833366"/>
                  <a:pt x="3385709" y="4833366"/>
                  <a:pt x="3423809" y="4823841"/>
                </a:cubicBezTo>
                <a:cubicBezTo>
                  <a:pt x="3395234" y="4852416"/>
                  <a:pt x="3376184" y="4885754"/>
                  <a:pt x="3352371" y="4914329"/>
                </a:cubicBezTo>
                <a:cubicBezTo>
                  <a:pt x="3342846" y="4923806"/>
                  <a:pt x="3323796" y="4919044"/>
                  <a:pt x="3319034" y="4928569"/>
                </a:cubicBezTo>
                <a:cubicBezTo>
                  <a:pt x="3295221" y="4942856"/>
                  <a:pt x="3276171" y="4971431"/>
                  <a:pt x="3261884" y="4985719"/>
                </a:cubicBezTo>
                <a:cubicBezTo>
                  <a:pt x="3257121" y="4990481"/>
                  <a:pt x="3242834" y="4985719"/>
                  <a:pt x="3238071" y="4990481"/>
                </a:cubicBezTo>
                <a:cubicBezTo>
                  <a:pt x="3223784" y="4995244"/>
                  <a:pt x="3219021" y="5014294"/>
                  <a:pt x="3204734" y="5023819"/>
                </a:cubicBezTo>
                <a:cubicBezTo>
                  <a:pt x="3185684" y="5038106"/>
                  <a:pt x="3166634" y="5042869"/>
                  <a:pt x="3147584" y="5057156"/>
                </a:cubicBezTo>
                <a:cubicBezTo>
                  <a:pt x="3147584" y="5057156"/>
                  <a:pt x="3147584" y="5061919"/>
                  <a:pt x="3152346" y="5066681"/>
                </a:cubicBezTo>
                <a:cubicBezTo>
                  <a:pt x="3176159" y="5028581"/>
                  <a:pt x="3214259" y="5057156"/>
                  <a:pt x="3228546" y="5019056"/>
                </a:cubicBezTo>
                <a:lnTo>
                  <a:pt x="3242834" y="5019056"/>
                </a:lnTo>
                <a:cubicBezTo>
                  <a:pt x="3228546" y="5042869"/>
                  <a:pt x="3209496" y="5061919"/>
                  <a:pt x="3214259" y="5095256"/>
                </a:cubicBezTo>
                <a:cubicBezTo>
                  <a:pt x="3233309" y="5066681"/>
                  <a:pt x="3247596" y="5023819"/>
                  <a:pt x="3280934" y="4990481"/>
                </a:cubicBezTo>
                <a:cubicBezTo>
                  <a:pt x="3290459" y="4976194"/>
                  <a:pt x="3314271" y="4952381"/>
                  <a:pt x="3333321" y="4942856"/>
                </a:cubicBezTo>
                <a:cubicBezTo>
                  <a:pt x="3338084" y="4938094"/>
                  <a:pt x="3352371" y="4938094"/>
                  <a:pt x="3361896" y="4933331"/>
                </a:cubicBezTo>
                <a:cubicBezTo>
                  <a:pt x="3376184" y="4919044"/>
                  <a:pt x="3380946" y="4895279"/>
                  <a:pt x="3390471" y="4880991"/>
                </a:cubicBezTo>
                <a:cubicBezTo>
                  <a:pt x="3409521" y="4842891"/>
                  <a:pt x="3466671" y="4819079"/>
                  <a:pt x="3495199" y="4804791"/>
                </a:cubicBezTo>
                <a:cubicBezTo>
                  <a:pt x="3509486" y="4861941"/>
                  <a:pt x="3409521" y="4814316"/>
                  <a:pt x="3414284" y="4890516"/>
                </a:cubicBezTo>
                <a:cubicBezTo>
                  <a:pt x="3419046" y="4885754"/>
                  <a:pt x="3419046" y="4876229"/>
                  <a:pt x="3433334" y="4876229"/>
                </a:cubicBezTo>
                <a:lnTo>
                  <a:pt x="3461909" y="4876229"/>
                </a:lnTo>
                <a:cubicBezTo>
                  <a:pt x="3461909" y="4909566"/>
                  <a:pt x="3385709" y="4923806"/>
                  <a:pt x="3376184" y="4952381"/>
                </a:cubicBezTo>
                <a:cubicBezTo>
                  <a:pt x="3366659" y="4966669"/>
                  <a:pt x="3309509" y="4985719"/>
                  <a:pt x="3328559" y="5028581"/>
                </a:cubicBezTo>
                <a:cubicBezTo>
                  <a:pt x="3338084" y="5023819"/>
                  <a:pt x="3347609" y="5000006"/>
                  <a:pt x="3371421" y="4995244"/>
                </a:cubicBezTo>
                <a:cubicBezTo>
                  <a:pt x="3352371" y="5023819"/>
                  <a:pt x="3342846" y="5052394"/>
                  <a:pt x="3323796" y="5080969"/>
                </a:cubicBezTo>
                <a:lnTo>
                  <a:pt x="3328559" y="5100019"/>
                </a:lnTo>
                <a:cubicBezTo>
                  <a:pt x="3338084" y="5090494"/>
                  <a:pt x="3352371" y="5085731"/>
                  <a:pt x="3361896" y="5076206"/>
                </a:cubicBezTo>
                <a:cubicBezTo>
                  <a:pt x="3352371" y="5104781"/>
                  <a:pt x="3295221" y="5123831"/>
                  <a:pt x="3299984" y="5166694"/>
                </a:cubicBezTo>
                <a:cubicBezTo>
                  <a:pt x="3314271" y="5157169"/>
                  <a:pt x="3328559" y="5138119"/>
                  <a:pt x="3347609" y="5123831"/>
                </a:cubicBezTo>
                <a:cubicBezTo>
                  <a:pt x="3357134" y="5133356"/>
                  <a:pt x="3357134" y="5142881"/>
                  <a:pt x="3366659" y="5147644"/>
                </a:cubicBezTo>
                <a:cubicBezTo>
                  <a:pt x="3357134" y="5152406"/>
                  <a:pt x="3347609" y="5161931"/>
                  <a:pt x="3347609" y="5185744"/>
                </a:cubicBezTo>
                <a:cubicBezTo>
                  <a:pt x="3357134" y="5180981"/>
                  <a:pt x="3366659" y="5171456"/>
                  <a:pt x="3376184" y="5166694"/>
                </a:cubicBezTo>
                <a:cubicBezTo>
                  <a:pt x="3380946" y="5171456"/>
                  <a:pt x="3385709" y="5180981"/>
                  <a:pt x="3395234" y="5190506"/>
                </a:cubicBezTo>
                <a:cubicBezTo>
                  <a:pt x="3399996" y="5180981"/>
                  <a:pt x="3404759" y="5166694"/>
                  <a:pt x="3404759" y="5157169"/>
                </a:cubicBezTo>
                <a:cubicBezTo>
                  <a:pt x="3414284" y="5166694"/>
                  <a:pt x="3423809" y="5180981"/>
                  <a:pt x="3433334" y="5195269"/>
                </a:cubicBezTo>
                <a:cubicBezTo>
                  <a:pt x="3404759" y="5200031"/>
                  <a:pt x="3357134" y="5204794"/>
                  <a:pt x="3347609" y="5204794"/>
                </a:cubicBezTo>
                <a:cubicBezTo>
                  <a:pt x="3123771" y="5204794"/>
                  <a:pt x="2899982" y="5066681"/>
                  <a:pt x="2676192" y="5066681"/>
                </a:cubicBezTo>
                <a:cubicBezTo>
                  <a:pt x="2647617" y="5066681"/>
                  <a:pt x="2538079" y="5080969"/>
                  <a:pt x="2528554" y="5109544"/>
                </a:cubicBezTo>
                <a:cubicBezTo>
                  <a:pt x="2519029" y="5128594"/>
                  <a:pt x="2523792" y="5161931"/>
                  <a:pt x="2519029" y="5185744"/>
                </a:cubicBezTo>
                <a:lnTo>
                  <a:pt x="2514267" y="5319046"/>
                </a:lnTo>
                <a:cubicBezTo>
                  <a:pt x="2452354" y="5299996"/>
                  <a:pt x="2399967" y="5280994"/>
                  <a:pt x="2347579" y="5238131"/>
                </a:cubicBezTo>
                <a:cubicBezTo>
                  <a:pt x="2352342" y="5238131"/>
                  <a:pt x="2352342" y="5242894"/>
                  <a:pt x="2352342" y="5228606"/>
                </a:cubicBezTo>
                <a:cubicBezTo>
                  <a:pt x="2352342" y="5219081"/>
                  <a:pt x="2338102" y="5209556"/>
                  <a:pt x="2338102" y="5200031"/>
                </a:cubicBezTo>
                <a:cubicBezTo>
                  <a:pt x="2338102" y="5180981"/>
                  <a:pt x="2338102" y="5157169"/>
                  <a:pt x="2333339" y="5142881"/>
                </a:cubicBezTo>
                <a:cubicBezTo>
                  <a:pt x="2328577" y="5123831"/>
                  <a:pt x="2309527" y="5085731"/>
                  <a:pt x="2290477" y="5066681"/>
                </a:cubicBezTo>
                <a:cubicBezTo>
                  <a:pt x="2266664" y="5033344"/>
                  <a:pt x="2252377" y="5000006"/>
                  <a:pt x="2228564" y="4966669"/>
                </a:cubicBezTo>
                <a:cubicBezTo>
                  <a:pt x="2228564" y="4966669"/>
                  <a:pt x="2223802" y="4961906"/>
                  <a:pt x="2223802" y="4976194"/>
                </a:cubicBezTo>
                <a:cubicBezTo>
                  <a:pt x="2223802" y="4985719"/>
                  <a:pt x="2233327" y="4990481"/>
                  <a:pt x="2233327" y="4995244"/>
                </a:cubicBezTo>
                <a:cubicBezTo>
                  <a:pt x="2266664" y="5052394"/>
                  <a:pt x="2328577" y="5114306"/>
                  <a:pt x="2323814" y="5166694"/>
                </a:cubicBezTo>
                <a:cubicBezTo>
                  <a:pt x="2323814" y="5176219"/>
                  <a:pt x="2319052" y="5190506"/>
                  <a:pt x="2323814" y="5204794"/>
                </a:cubicBezTo>
                <a:cubicBezTo>
                  <a:pt x="2328577" y="5214319"/>
                  <a:pt x="2338102" y="5228606"/>
                  <a:pt x="2342817" y="5238131"/>
                </a:cubicBezTo>
                <a:cubicBezTo>
                  <a:pt x="2095214" y="5042869"/>
                  <a:pt x="1823799" y="4852416"/>
                  <a:pt x="1580912" y="4738116"/>
                </a:cubicBezTo>
                <a:cubicBezTo>
                  <a:pt x="1590437" y="4733354"/>
                  <a:pt x="1599962" y="4714304"/>
                  <a:pt x="1609487" y="4704779"/>
                </a:cubicBezTo>
                <a:cubicBezTo>
                  <a:pt x="1619012" y="4690491"/>
                  <a:pt x="1638062" y="4700016"/>
                  <a:pt x="1652349" y="4680966"/>
                </a:cubicBezTo>
                <a:cubicBezTo>
                  <a:pt x="1652349" y="4680966"/>
                  <a:pt x="1652349" y="4676204"/>
                  <a:pt x="1642824" y="4676204"/>
                </a:cubicBezTo>
                <a:cubicBezTo>
                  <a:pt x="1609487" y="4676204"/>
                  <a:pt x="1585674" y="4709541"/>
                  <a:pt x="1571435" y="4723829"/>
                </a:cubicBezTo>
                <a:cubicBezTo>
                  <a:pt x="1571435" y="4709541"/>
                  <a:pt x="1566672" y="4690491"/>
                  <a:pt x="1566672" y="4676204"/>
                </a:cubicBezTo>
                <a:cubicBezTo>
                  <a:pt x="1566672" y="4666679"/>
                  <a:pt x="1561910" y="4652391"/>
                  <a:pt x="1571435" y="4652391"/>
                </a:cubicBezTo>
                <a:cubicBezTo>
                  <a:pt x="1590437" y="4642866"/>
                  <a:pt x="1623774" y="4638104"/>
                  <a:pt x="1647587" y="4628579"/>
                </a:cubicBezTo>
                <a:cubicBezTo>
                  <a:pt x="1685687" y="4609529"/>
                  <a:pt x="1676162" y="4571429"/>
                  <a:pt x="1704737" y="4571429"/>
                </a:cubicBezTo>
                <a:cubicBezTo>
                  <a:pt x="1733312" y="4571429"/>
                  <a:pt x="1771412" y="4609529"/>
                  <a:pt x="1795224" y="4619054"/>
                </a:cubicBezTo>
                <a:close/>
                <a:moveTo>
                  <a:pt x="8657129" y="4571429"/>
                </a:moveTo>
                <a:lnTo>
                  <a:pt x="8657129" y="4600004"/>
                </a:lnTo>
                <a:lnTo>
                  <a:pt x="8638079" y="4600004"/>
                </a:lnTo>
                <a:lnTo>
                  <a:pt x="8638079" y="4576191"/>
                </a:lnTo>
                <a:lnTo>
                  <a:pt x="8647604" y="4566666"/>
                </a:lnTo>
                <a:cubicBezTo>
                  <a:pt x="8647604" y="4566666"/>
                  <a:pt x="8652367" y="4571429"/>
                  <a:pt x="8657129" y="4571429"/>
                </a:cubicBezTo>
                <a:close/>
                <a:moveTo>
                  <a:pt x="12628531" y="4585716"/>
                </a:moveTo>
                <a:lnTo>
                  <a:pt x="12623816" y="4571429"/>
                </a:lnTo>
                <a:cubicBezTo>
                  <a:pt x="12628531" y="4566666"/>
                  <a:pt x="12633294" y="4561904"/>
                  <a:pt x="12638056" y="4561904"/>
                </a:cubicBezTo>
                <a:cubicBezTo>
                  <a:pt x="12638056" y="4566666"/>
                  <a:pt x="12628531" y="4576191"/>
                  <a:pt x="12628531" y="4585716"/>
                </a:cubicBezTo>
                <a:close/>
                <a:moveTo>
                  <a:pt x="11785711" y="4614291"/>
                </a:moveTo>
                <a:lnTo>
                  <a:pt x="11785711" y="4642866"/>
                </a:lnTo>
                <a:lnTo>
                  <a:pt x="11771423" y="4642866"/>
                </a:lnTo>
                <a:cubicBezTo>
                  <a:pt x="11742848" y="4623816"/>
                  <a:pt x="11699986" y="4628579"/>
                  <a:pt x="11699986" y="4595241"/>
                </a:cubicBezTo>
                <a:cubicBezTo>
                  <a:pt x="11714273" y="4585716"/>
                  <a:pt x="11728561" y="4561904"/>
                  <a:pt x="11738086" y="4561904"/>
                </a:cubicBezTo>
                <a:cubicBezTo>
                  <a:pt x="11761898" y="4561904"/>
                  <a:pt x="11785711" y="4604766"/>
                  <a:pt x="11785711" y="4614291"/>
                </a:cubicBezTo>
                <a:close/>
                <a:moveTo>
                  <a:pt x="11552348" y="4561904"/>
                </a:moveTo>
                <a:lnTo>
                  <a:pt x="11547586" y="4561904"/>
                </a:lnTo>
                <a:lnTo>
                  <a:pt x="11552348" y="4561904"/>
                </a:lnTo>
                <a:close/>
                <a:moveTo>
                  <a:pt x="10761869" y="4614291"/>
                </a:moveTo>
                <a:lnTo>
                  <a:pt x="10761869" y="4633341"/>
                </a:lnTo>
                <a:cubicBezTo>
                  <a:pt x="10747581" y="4623816"/>
                  <a:pt x="10723769" y="4619054"/>
                  <a:pt x="10709529" y="4609529"/>
                </a:cubicBezTo>
                <a:cubicBezTo>
                  <a:pt x="10690479" y="4600004"/>
                  <a:pt x="10680954" y="4576191"/>
                  <a:pt x="10676192" y="4557141"/>
                </a:cubicBezTo>
                <a:cubicBezTo>
                  <a:pt x="10704767" y="4576191"/>
                  <a:pt x="10733294" y="4590479"/>
                  <a:pt x="10761869" y="4614291"/>
                </a:cubicBezTo>
                <a:close/>
                <a:moveTo>
                  <a:pt x="11785711" y="4585716"/>
                </a:moveTo>
                <a:cubicBezTo>
                  <a:pt x="11780948" y="4580954"/>
                  <a:pt x="11776186" y="4571429"/>
                  <a:pt x="11766661" y="4561904"/>
                </a:cubicBezTo>
                <a:cubicBezTo>
                  <a:pt x="11766661" y="4557141"/>
                  <a:pt x="11776186" y="4552379"/>
                  <a:pt x="11785711" y="4547616"/>
                </a:cubicBezTo>
                <a:lnTo>
                  <a:pt x="11785711" y="4585716"/>
                </a:lnTo>
                <a:close/>
                <a:moveTo>
                  <a:pt x="12880944" y="4566666"/>
                </a:moveTo>
                <a:cubicBezTo>
                  <a:pt x="12880944" y="4585716"/>
                  <a:pt x="12866656" y="4609529"/>
                  <a:pt x="12847606" y="4609529"/>
                </a:cubicBezTo>
                <a:cubicBezTo>
                  <a:pt x="12833319" y="4609529"/>
                  <a:pt x="12809506" y="4585716"/>
                  <a:pt x="12799981" y="4585716"/>
                </a:cubicBezTo>
                <a:cubicBezTo>
                  <a:pt x="12785694" y="4585716"/>
                  <a:pt x="12776169" y="4595241"/>
                  <a:pt x="12766644" y="4595241"/>
                </a:cubicBezTo>
                <a:cubicBezTo>
                  <a:pt x="12752356" y="4595241"/>
                  <a:pt x="12695206" y="4571429"/>
                  <a:pt x="12690444" y="4557141"/>
                </a:cubicBezTo>
                <a:cubicBezTo>
                  <a:pt x="12709494" y="4566666"/>
                  <a:pt x="12738069" y="4571429"/>
                  <a:pt x="12747594" y="4571429"/>
                </a:cubicBezTo>
                <a:cubicBezTo>
                  <a:pt x="12761881" y="4571429"/>
                  <a:pt x="12795219" y="4566666"/>
                  <a:pt x="12814269" y="4557141"/>
                </a:cubicBezTo>
                <a:cubicBezTo>
                  <a:pt x="12828556" y="4552379"/>
                  <a:pt x="12842844" y="4538091"/>
                  <a:pt x="12857131" y="4538091"/>
                </a:cubicBezTo>
                <a:cubicBezTo>
                  <a:pt x="12866656" y="4538091"/>
                  <a:pt x="12880944" y="4552379"/>
                  <a:pt x="12880944" y="4566666"/>
                </a:cubicBezTo>
                <a:close/>
                <a:moveTo>
                  <a:pt x="12647581" y="4547616"/>
                </a:moveTo>
                <a:cubicBezTo>
                  <a:pt x="12633294" y="4552379"/>
                  <a:pt x="12609529" y="4571429"/>
                  <a:pt x="12609529" y="4580954"/>
                </a:cubicBezTo>
                <a:cubicBezTo>
                  <a:pt x="12609529" y="4595241"/>
                  <a:pt x="12619054" y="4604766"/>
                  <a:pt x="12628531" y="4604766"/>
                </a:cubicBezTo>
                <a:cubicBezTo>
                  <a:pt x="12642819" y="4604766"/>
                  <a:pt x="12661869" y="4580954"/>
                  <a:pt x="12671394" y="4580954"/>
                </a:cubicBezTo>
                <a:cubicBezTo>
                  <a:pt x="12685681" y="4580954"/>
                  <a:pt x="12695206" y="4585716"/>
                  <a:pt x="12709494" y="4585716"/>
                </a:cubicBezTo>
                <a:cubicBezTo>
                  <a:pt x="12709494" y="4590479"/>
                  <a:pt x="12714256" y="4580954"/>
                  <a:pt x="12714256" y="4595241"/>
                </a:cubicBezTo>
                <a:cubicBezTo>
                  <a:pt x="12714256" y="4604766"/>
                  <a:pt x="12709494" y="4604766"/>
                  <a:pt x="12704731" y="4609529"/>
                </a:cubicBezTo>
                <a:cubicBezTo>
                  <a:pt x="12719019" y="4609529"/>
                  <a:pt x="12714256" y="4604766"/>
                  <a:pt x="12728544" y="4600004"/>
                </a:cubicBezTo>
                <a:cubicBezTo>
                  <a:pt x="12728544" y="4604766"/>
                  <a:pt x="12719019" y="4614291"/>
                  <a:pt x="12723781" y="4623816"/>
                </a:cubicBezTo>
                <a:lnTo>
                  <a:pt x="12733306" y="4614291"/>
                </a:lnTo>
                <a:cubicBezTo>
                  <a:pt x="12733306" y="4619054"/>
                  <a:pt x="12742831" y="4623816"/>
                  <a:pt x="12742831" y="4638104"/>
                </a:cubicBezTo>
                <a:cubicBezTo>
                  <a:pt x="12742831" y="4647629"/>
                  <a:pt x="12733306" y="4661916"/>
                  <a:pt x="12723781" y="4666679"/>
                </a:cubicBezTo>
                <a:cubicBezTo>
                  <a:pt x="12680919" y="4704779"/>
                  <a:pt x="12638056" y="4761929"/>
                  <a:pt x="12614291" y="4780979"/>
                </a:cubicBezTo>
                <a:cubicBezTo>
                  <a:pt x="12600004" y="4790504"/>
                  <a:pt x="12580954" y="4790504"/>
                  <a:pt x="12571429" y="4800029"/>
                </a:cubicBezTo>
                <a:cubicBezTo>
                  <a:pt x="12542854" y="4814316"/>
                  <a:pt x="12519041" y="4842891"/>
                  <a:pt x="12495229" y="4861941"/>
                </a:cubicBezTo>
                <a:cubicBezTo>
                  <a:pt x="12509516" y="4838129"/>
                  <a:pt x="12519041" y="4809554"/>
                  <a:pt x="12528566" y="4785741"/>
                </a:cubicBezTo>
                <a:cubicBezTo>
                  <a:pt x="12509516" y="4742879"/>
                  <a:pt x="12595241" y="4719066"/>
                  <a:pt x="12600004" y="4671441"/>
                </a:cubicBezTo>
                <a:cubicBezTo>
                  <a:pt x="12580954" y="4695254"/>
                  <a:pt x="12557141" y="4719066"/>
                  <a:pt x="12533329" y="4742879"/>
                </a:cubicBezTo>
                <a:cubicBezTo>
                  <a:pt x="12533329" y="4719066"/>
                  <a:pt x="12547616" y="4680966"/>
                  <a:pt x="12547616" y="4666679"/>
                </a:cubicBezTo>
                <a:cubicBezTo>
                  <a:pt x="12547616" y="4657154"/>
                  <a:pt x="12542854" y="4657154"/>
                  <a:pt x="12538091" y="4652391"/>
                </a:cubicBezTo>
                <a:cubicBezTo>
                  <a:pt x="12528566" y="4638104"/>
                  <a:pt x="12509516" y="4619054"/>
                  <a:pt x="12495229" y="4614291"/>
                </a:cubicBezTo>
                <a:cubicBezTo>
                  <a:pt x="12490466" y="4609529"/>
                  <a:pt x="12480941" y="4619054"/>
                  <a:pt x="12471416" y="4619054"/>
                </a:cubicBezTo>
                <a:cubicBezTo>
                  <a:pt x="12466654" y="4614291"/>
                  <a:pt x="12466654" y="4614291"/>
                  <a:pt x="12466654" y="4604766"/>
                </a:cubicBezTo>
                <a:cubicBezTo>
                  <a:pt x="12466654" y="4552379"/>
                  <a:pt x="12533329" y="4561904"/>
                  <a:pt x="12557141" y="4542854"/>
                </a:cubicBezTo>
                <a:lnTo>
                  <a:pt x="12571429" y="4542854"/>
                </a:lnTo>
                <a:cubicBezTo>
                  <a:pt x="12576191" y="4557141"/>
                  <a:pt x="12576191" y="4580954"/>
                  <a:pt x="12576191" y="4590479"/>
                </a:cubicBezTo>
                <a:cubicBezTo>
                  <a:pt x="12590479" y="4571429"/>
                  <a:pt x="12576191" y="4538091"/>
                  <a:pt x="12614291" y="4538091"/>
                </a:cubicBezTo>
                <a:cubicBezTo>
                  <a:pt x="12623816" y="4538091"/>
                  <a:pt x="12638056" y="4542854"/>
                  <a:pt x="12647581" y="4547616"/>
                </a:cubicBezTo>
                <a:close/>
                <a:moveTo>
                  <a:pt x="11933300" y="4576191"/>
                </a:moveTo>
                <a:cubicBezTo>
                  <a:pt x="11933300" y="4590479"/>
                  <a:pt x="11876150" y="4614291"/>
                  <a:pt x="11876150" y="4647629"/>
                </a:cubicBezTo>
                <a:cubicBezTo>
                  <a:pt x="11876150" y="4661916"/>
                  <a:pt x="11885675" y="4676204"/>
                  <a:pt x="11895200" y="4690491"/>
                </a:cubicBezTo>
                <a:cubicBezTo>
                  <a:pt x="11899963" y="4700016"/>
                  <a:pt x="11919013" y="4704779"/>
                  <a:pt x="11928538" y="4719066"/>
                </a:cubicBezTo>
                <a:cubicBezTo>
                  <a:pt x="11938063" y="4733354"/>
                  <a:pt x="11942825" y="4780979"/>
                  <a:pt x="11980925" y="4790504"/>
                </a:cubicBezTo>
                <a:cubicBezTo>
                  <a:pt x="11899963" y="4757166"/>
                  <a:pt x="11871388" y="4700016"/>
                  <a:pt x="11871388" y="4652391"/>
                </a:cubicBezTo>
                <a:cubicBezTo>
                  <a:pt x="11871388" y="4609529"/>
                  <a:pt x="11890438" y="4576191"/>
                  <a:pt x="11914250" y="4538091"/>
                </a:cubicBezTo>
                <a:cubicBezTo>
                  <a:pt x="11928538" y="4552379"/>
                  <a:pt x="11933300" y="4566666"/>
                  <a:pt x="11933300" y="4576191"/>
                </a:cubicBezTo>
                <a:close/>
                <a:moveTo>
                  <a:pt x="1419035" y="4538091"/>
                </a:moveTo>
                <a:lnTo>
                  <a:pt x="1438085" y="4909566"/>
                </a:lnTo>
                <a:cubicBezTo>
                  <a:pt x="1395222" y="4904804"/>
                  <a:pt x="1361885" y="4904804"/>
                  <a:pt x="1333310" y="4909566"/>
                </a:cubicBezTo>
                <a:lnTo>
                  <a:pt x="1333310" y="4833366"/>
                </a:lnTo>
                <a:lnTo>
                  <a:pt x="1390460" y="4833366"/>
                </a:lnTo>
                <a:lnTo>
                  <a:pt x="1390460" y="4695254"/>
                </a:lnTo>
                <a:cubicBezTo>
                  <a:pt x="1380935" y="4685729"/>
                  <a:pt x="1361885" y="4671441"/>
                  <a:pt x="1352360" y="4671441"/>
                </a:cubicBezTo>
                <a:cubicBezTo>
                  <a:pt x="1338072" y="4671441"/>
                  <a:pt x="1323785" y="4685729"/>
                  <a:pt x="1314260" y="4695254"/>
                </a:cubicBezTo>
                <a:cubicBezTo>
                  <a:pt x="1285685" y="4690491"/>
                  <a:pt x="1280922" y="4719066"/>
                  <a:pt x="1271397" y="4747641"/>
                </a:cubicBezTo>
                <a:cubicBezTo>
                  <a:pt x="1266635" y="4709541"/>
                  <a:pt x="1280922" y="4661916"/>
                  <a:pt x="1223772" y="4661916"/>
                </a:cubicBezTo>
                <a:cubicBezTo>
                  <a:pt x="1204722" y="4661916"/>
                  <a:pt x="1199960" y="4657154"/>
                  <a:pt x="1176195" y="4685729"/>
                </a:cubicBezTo>
                <a:lnTo>
                  <a:pt x="1176195" y="4847654"/>
                </a:lnTo>
                <a:cubicBezTo>
                  <a:pt x="1152382" y="4752404"/>
                  <a:pt x="1166670" y="4790504"/>
                  <a:pt x="1166670" y="4761929"/>
                </a:cubicBezTo>
                <a:cubicBezTo>
                  <a:pt x="1166670" y="4752404"/>
                  <a:pt x="1166670" y="4738116"/>
                  <a:pt x="1171432" y="4700016"/>
                </a:cubicBezTo>
                <a:cubicBezTo>
                  <a:pt x="1166670" y="4695254"/>
                  <a:pt x="1166670" y="4695254"/>
                  <a:pt x="1157145" y="4695254"/>
                </a:cubicBezTo>
                <a:cubicBezTo>
                  <a:pt x="1133332" y="4695254"/>
                  <a:pt x="1138095" y="4709541"/>
                  <a:pt x="1119045" y="4738116"/>
                </a:cubicBezTo>
                <a:cubicBezTo>
                  <a:pt x="1119045" y="4719066"/>
                  <a:pt x="1119045" y="4666679"/>
                  <a:pt x="1080945" y="4666679"/>
                </a:cubicBezTo>
                <a:cubicBezTo>
                  <a:pt x="1066657" y="4666679"/>
                  <a:pt x="1057132" y="4676204"/>
                  <a:pt x="1042845" y="4690491"/>
                </a:cubicBezTo>
                <a:lnTo>
                  <a:pt x="1042845" y="4833366"/>
                </a:lnTo>
                <a:lnTo>
                  <a:pt x="1071420" y="4833366"/>
                </a:lnTo>
                <a:cubicBezTo>
                  <a:pt x="1057132" y="4857179"/>
                  <a:pt x="1038082" y="4900041"/>
                  <a:pt x="1009507" y="4904804"/>
                </a:cubicBezTo>
                <a:lnTo>
                  <a:pt x="1038082" y="4538091"/>
                </a:lnTo>
                <a:lnTo>
                  <a:pt x="1419035" y="4538091"/>
                </a:lnTo>
                <a:close/>
                <a:moveTo>
                  <a:pt x="11095244" y="4600004"/>
                </a:moveTo>
                <a:cubicBezTo>
                  <a:pt x="11085719" y="4609529"/>
                  <a:pt x="11061906" y="4633341"/>
                  <a:pt x="11061906" y="4652391"/>
                </a:cubicBezTo>
                <a:cubicBezTo>
                  <a:pt x="11057144" y="4652391"/>
                  <a:pt x="11052381" y="4642866"/>
                  <a:pt x="11047619" y="4638104"/>
                </a:cubicBezTo>
                <a:cubicBezTo>
                  <a:pt x="11004756" y="4676204"/>
                  <a:pt x="10999994" y="4695254"/>
                  <a:pt x="10999994" y="4728591"/>
                </a:cubicBezTo>
                <a:cubicBezTo>
                  <a:pt x="10999994" y="4761929"/>
                  <a:pt x="11009519" y="4804791"/>
                  <a:pt x="11061906" y="4823841"/>
                </a:cubicBezTo>
                <a:lnTo>
                  <a:pt x="11047619" y="4838129"/>
                </a:lnTo>
                <a:cubicBezTo>
                  <a:pt x="11042856" y="4833366"/>
                  <a:pt x="11042856" y="4823841"/>
                  <a:pt x="11033331" y="4823841"/>
                </a:cubicBezTo>
                <a:cubicBezTo>
                  <a:pt x="11019044" y="4823841"/>
                  <a:pt x="11019044" y="4828604"/>
                  <a:pt x="11019044" y="4833366"/>
                </a:cubicBezTo>
                <a:cubicBezTo>
                  <a:pt x="11014281" y="4819079"/>
                  <a:pt x="11014281" y="4790504"/>
                  <a:pt x="10990469" y="4785741"/>
                </a:cubicBezTo>
                <a:lnTo>
                  <a:pt x="10990469" y="4533376"/>
                </a:lnTo>
                <a:cubicBezTo>
                  <a:pt x="11023806" y="4557141"/>
                  <a:pt x="11061906" y="4580954"/>
                  <a:pt x="11095244" y="4600004"/>
                </a:cubicBezTo>
                <a:close/>
                <a:moveTo>
                  <a:pt x="10966656" y="4776216"/>
                </a:moveTo>
                <a:lnTo>
                  <a:pt x="10938081" y="4761929"/>
                </a:lnTo>
                <a:cubicBezTo>
                  <a:pt x="10938081" y="4742879"/>
                  <a:pt x="10928556" y="4714304"/>
                  <a:pt x="10923794" y="4685729"/>
                </a:cubicBezTo>
                <a:cubicBezTo>
                  <a:pt x="10914269" y="4695254"/>
                  <a:pt x="10909506" y="4709541"/>
                  <a:pt x="10904744" y="4719066"/>
                </a:cubicBezTo>
                <a:cubicBezTo>
                  <a:pt x="10890456" y="4728591"/>
                  <a:pt x="10871406" y="4742879"/>
                  <a:pt x="10857119" y="4752404"/>
                </a:cubicBezTo>
                <a:cubicBezTo>
                  <a:pt x="10880931" y="4704779"/>
                  <a:pt x="10838069" y="4633341"/>
                  <a:pt x="10780919" y="4590479"/>
                </a:cubicBezTo>
                <a:cubicBezTo>
                  <a:pt x="10776156" y="4595241"/>
                  <a:pt x="10771394" y="4600004"/>
                  <a:pt x="10771394" y="4604766"/>
                </a:cubicBezTo>
                <a:cubicBezTo>
                  <a:pt x="10747581" y="4590479"/>
                  <a:pt x="10719054" y="4571429"/>
                  <a:pt x="10695242" y="4552379"/>
                </a:cubicBezTo>
                <a:lnTo>
                  <a:pt x="10966656" y="4528614"/>
                </a:lnTo>
                <a:lnTo>
                  <a:pt x="10966656" y="4776216"/>
                </a:lnTo>
                <a:close/>
                <a:moveTo>
                  <a:pt x="12366641" y="4695254"/>
                </a:moveTo>
                <a:cubicBezTo>
                  <a:pt x="12366641" y="4680966"/>
                  <a:pt x="12376166" y="4661916"/>
                  <a:pt x="12376166" y="4652391"/>
                </a:cubicBezTo>
                <a:cubicBezTo>
                  <a:pt x="12376166" y="4600004"/>
                  <a:pt x="12280916" y="4633341"/>
                  <a:pt x="12280916" y="4600004"/>
                </a:cubicBezTo>
                <a:cubicBezTo>
                  <a:pt x="12280916" y="4600004"/>
                  <a:pt x="12280916" y="4590479"/>
                  <a:pt x="12276154" y="4580954"/>
                </a:cubicBezTo>
                <a:cubicBezTo>
                  <a:pt x="12271391" y="4566666"/>
                  <a:pt x="12233338" y="4552379"/>
                  <a:pt x="12242863" y="4533376"/>
                </a:cubicBezTo>
                <a:cubicBezTo>
                  <a:pt x="12285679" y="4547616"/>
                  <a:pt x="12380929" y="4595241"/>
                  <a:pt x="12399979" y="4666679"/>
                </a:cubicBezTo>
                <a:cubicBezTo>
                  <a:pt x="12390454" y="4671441"/>
                  <a:pt x="12376166" y="4680966"/>
                  <a:pt x="12366641" y="4695254"/>
                </a:cubicBezTo>
                <a:close/>
                <a:moveTo>
                  <a:pt x="11209496" y="4509564"/>
                </a:moveTo>
                <a:cubicBezTo>
                  <a:pt x="11261883" y="4514326"/>
                  <a:pt x="11314271" y="4523851"/>
                  <a:pt x="11366658" y="4528614"/>
                </a:cubicBezTo>
                <a:cubicBezTo>
                  <a:pt x="11361896" y="4538091"/>
                  <a:pt x="11352371" y="4542854"/>
                  <a:pt x="11342846" y="4542854"/>
                </a:cubicBezTo>
                <a:cubicBezTo>
                  <a:pt x="11328558" y="4542854"/>
                  <a:pt x="11309508" y="4528614"/>
                  <a:pt x="11290458" y="4519089"/>
                </a:cubicBezTo>
                <a:cubicBezTo>
                  <a:pt x="11280933" y="4514326"/>
                  <a:pt x="11266646" y="4519089"/>
                  <a:pt x="11252359" y="4519089"/>
                </a:cubicBezTo>
                <a:cubicBezTo>
                  <a:pt x="11214259" y="4519089"/>
                  <a:pt x="11157109" y="4547616"/>
                  <a:pt x="11157109" y="4585716"/>
                </a:cubicBezTo>
                <a:cubicBezTo>
                  <a:pt x="11157109" y="4604766"/>
                  <a:pt x="11190446" y="4614291"/>
                  <a:pt x="11204734" y="4623816"/>
                </a:cubicBezTo>
                <a:cubicBezTo>
                  <a:pt x="11209496" y="4623816"/>
                  <a:pt x="11214259" y="4638104"/>
                  <a:pt x="11223784" y="4642866"/>
                </a:cubicBezTo>
                <a:cubicBezTo>
                  <a:pt x="11228546" y="4652391"/>
                  <a:pt x="11238071" y="4657154"/>
                  <a:pt x="11252359" y="4657154"/>
                </a:cubicBezTo>
                <a:cubicBezTo>
                  <a:pt x="11261883" y="4657154"/>
                  <a:pt x="11290458" y="4647629"/>
                  <a:pt x="11309508" y="4638104"/>
                </a:cubicBezTo>
                <a:cubicBezTo>
                  <a:pt x="11319033" y="4633341"/>
                  <a:pt x="11328558" y="4619054"/>
                  <a:pt x="11328558" y="4609529"/>
                </a:cubicBezTo>
                <a:cubicBezTo>
                  <a:pt x="11328558" y="4600004"/>
                  <a:pt x="11338083" y="4590479"/>
                  <a:pt x="11338083" y="4576191"/>
                </a:cubicBezTo>
                <a:cubicBezTo>
                  <a:pt x="11338083" y="4557141"/>
                  <a:pt x="11271408" y="4538091"/>
                  <a:pt x="11271408" y="4538091"/>
                </a:cubicBezTo>
                <a:cubicBezTo>
                  <a:pt x="11252359" y="4538091"/>
                  <a:pt x="11199971" y="4552379"/>
                  <a:pt x="11199971" y="4576191"/>
                </a:cubicBezTo>
                <a:cubicBezTo>
                  <a:pt x="11199971" y="4600004"/>
                  <a:pt x="11252359" y="4623816"/>
                  <a:pt x="11261883" y="4623816"/>
                </a:cubicBezTo>
                <a:cubicBezTo>
                  <a:pt x="11280933" y="4623816"/>
                  <a:pt x="11304746" y="4595241"/>
                  <a:pt x="11304746" y="4585716"/>
                </a:cubicBezTo>
                <a:cubicBezTo>
                  <a:pt x="11304746" y="4561904"/>
                  <a:pt x="11276171" y="4561904"/>
                  <a:pt x="11271408" y="4561904"/>
                </a:cubicBezTo>
                <a:cubicBezTo>
                  <a:pt x="11247596" y="4561904"/>
                  <a:pt x="11247596" y="4576191"/>
                  <a:pt x="11247596" y="4580954"/>
                </a:cubicBezTo>
                <a:cubicBezTo>
                  <a:pt x="11247596" y="4595241"/>
                  <a:pt x="11257121" y="4600004"/>
                  <a:pt x="11261883" y="4604766"/>
                </a:cubicBezTo>
                <a:cubicBezTo>
                  <a:pt x="11266646" y="4604766"/>
                  <a:pt x="11271408" y="4600004"/>
                  <a:pt x="11276171" y="4595241"/>
                </a:cubicBezTo>
                <a:cubicBezTo>
                  <a:pt x="11271408" y="4585716"/>
                  <a:pt x="11261883" y="4585716"/>
                  <a:pt x="11261883" y="4576191"/>
                </a:cubicBezTo>
                <a:lnTo>
                  <a:pt x="11285696" y="4576191"/>
                </a:lnTo>
                <a:cubicBezTo>
                  <a:pt x="11290458" y="4580954"/>
                  <a:pt x="11290458" y="4576191"/>
                  <a:pt x="11290458" y="4585716"/>
                </a:cubicBezTo>
                <a:cubicBezTo>
                  <a:pt x="11290458" y="4600004"/>
                  <a:pt x="11271408" y="4614291"/>
                  <a:pt x="11261883" y="4614291"/>
                </a:cubicBezTo>
                <a:cubicBezTo>
                  <a:pt x="11247596" y="4614291"/>
                  <a:pt x="11214259" y="4590479"/>
                  <a:pt x="11214259" y="4576191"/>
                </a:cubicBezTo>
                <a:cubicBezTo>
                  <a:pt x="11214259" y="4557141"/>
                  <a:pt x="11271408" y="4552379"/>
                  <a:pt x="11271408" y="4552379"/>
                </a:cubicBezTo>
                <a:cubicBezTo>
                  <a:pt x="11280933" y="4552379"/>
                  <a:pt x="11304746" y="4566666"/>
                  <a:pt x="11323796" y="4571429"/>
                </a:cubicBezTo>
                <a:cubicBezTo>
                  <a:pt x="11319033" y="4590479"/>
                  <a:pt x="11319033" y="4595241"/>
                  <a:pt x="11319033" y="4609529"/>
                </a:cubicBezTo>
                <a:cubicBezTo>
                  <a:pt x="11319033" y="4628579"/>
                  <a:pt x="11252359" y="4642866"/>
                  <a:pt x="11247596" y="4642866"/>
                </a:cubicBezTo>
                <a:cubicBezTo>
                  <a:pt x="11238071" y="4642866"/>
                  <a:pt x="11199971" y="4609529"/>
                  <a:pt x="11176159" y="4595241"/>
                </a:cubicBezTo>
                <a:cubicBezTo>
                  <a:pt x="11171396" y="4590479"/>
                  <a:pt x="11171396" y="4595241"/>
                  <a:pt x="11171396" y="4580954"/>
                </a:cubicBezTo>
                <a:cubicBezTo>
                  <a:pt x="11171396" y="4571429"/>
                  <a:pt x="11195209" y="4542854"/>
                  <a:pt x="11209496" y="4538091"/>
                </a:cubicBezTo>
                <a:cubicBezTo>
                  <a:pt x="11228546" y="4523851"/>
                  <a:pt x="11266646" y="4528614"/>
                  <a:pt x="11276171" y="4528614"/>
                </a:cubicBezTo>
                <a:cubicBezTo>
                  <a:pt x="11290458" y="4528614"/>
                  <a:pt x="11328558" y="4557141"/>
                  <a:pt x="11342846" y="4557141"/>
                </a:cubicBezTo>
                <a:cubicBezTo>
                  <a:pt x="11352371" y="4557141"/>
                  <a:pt x="11371421" y="4533376"/>
                  <a:pt x="11385708" y="4533376"/>
                </a:cubicBezTo>
                <a:cubicBezTo>
                  <a:pt x="11395233" y="4533376"/>
                  <a:pt x="11438096" y="4542854"/>
                  <a:pt x="11457146" y="4552379"/>
                </a:cubicBezTo>
                <a:cubicBezTo>
                  <a:pt x="11395233" y="4557141"/>
                  <a:pt x="11352371" y="4604766"/>
                  <a:pt x="11352371" y="4657154"/>
                </a:cubicBezTo>
                <a:cubicBezTo>
                  <a:pt x="11352371" y="4695254"/>
                  <a:pt x="11371421" y="4752404"/>
                  <a:pt x="11419046" y="4752404"/>
                </a:cubicBezTo>
                <a:cubicBezTo>
                  <a:pt x="11452383" y="4752404"/>
                  <a:pt x="11495198" y="4704779"/>
                  <a:pt x="11495198" y="4671441"/>
                </a:cubicBezTo>
                <a:cubicBezTo>
                  <a:pt x="11495198" y="4652391"/>
                  <a:pt x="11523773" y="4638104"/>
                  <a:pt x="11533298" y="4638104"/>
                </a:cubicBezTo>
                <a:cubicBezTo>
                  <a:pt x="11557111" y="4638104"/>
                  <a:pt x="11571398" y="4661916"/>
                  <a:pt x="11571398" y="4671441"/>
                </a:cubicBezTo>
                <a:cubicBezTo>
                  <a:pt x="11571398" y="4690491"/>
                  <a:pt x="11542823" y="4709541"/>
                  <a:pt x="11533298" y="4709541"/>
                </a:cubicBezTo>
                <a:cubicBezTo>
                  <a:pt x="11523773" y="4709541"/>
                  <a:pt x="11523773" y="4704779"/>
                  <a:pt x="11514248" y="4704779"/>
                </a:cubicBezTo>
                <a:lnTo>
                  <a:pt x="11514248" y="4671441"/>
                </a:lnTo>
                <a:cubicBezTo>
                  <a:pt x="11519011" y="4671441"/>
                  <a:pt x="11523773" y="4666679"/>
                  <a:pt x="11538061" y="4666679"/>
                </a:cubicBezTo>
                <a:cubicBezTo>
                  <a:pt x="11542823" y="4671441"/>
                  <a:pt x="11542823" y="4666679"/>
                  <a:pt x="11542823" y="4676204"/>
                </a:cubicBezTo>
                <a:cubicBezTo>
                  <a:pt x="11542823" y="4690491"/>
                  <a:pt x="11533298" y="4685729"/>
                  <a:pt x="11528536" y="4695254"/>
                </a:cubicBezTo>
                <a:cubicBezTo>
                  <a:pt x="11533298" y="4700016"/>
                  <a:pt x="11528536" y="4700016"/>
                  <a:pt x="11538061" y="4700016"/>
                </a:cubicBezTo>
                <a:cubicBezTo>
                  <a:pt x="11557111" y="4700016"/>
                  <a:pt x="11557111" y="4680966"/>
                  <a:pt x="11557111" y="4676204"/>
                </a:cubicBezTo>
                <a:cubicBezTo>
                  <a:pt x="11557111" y="4652391"/>
                  <a:pt x="11538061" y="4652391"/>
                  <a:pt x="11533298" y="4652391"/>
                </a:cubicBezTo>
                <a:cubicBezTo>
                  <a:pt x="11504723" y="4652391"/>
                  <a:pt x="11499961" y="4676204"/>
                  <a:pt x="11499961" y="4685729"/>
                </a:cubicBezTo>
                <a:cubicBezTo>
                  <a:pt x="11499961" y="4714304"/>
                  <a:pt x="11523773" y="4719066"/>
                  <a:pt x="11533298" y="4719066"/>
                </a:cubicBezTo>
                <a:cubicBezTo>
                  <a:pt x="11547586" y="4719066"/>
                  <a:pt x="11571398" y="4709541"/>
                  <a:pt x="11585686" y="4676204"/>
                </a:cubicBezTo>
                <a:cubicBezTo>
                  <a:pt x="11590448" y="4685729"/>
                  <a:pt x="11599973" y="4695254"/>
                  <a:pt x="11614261" y="4695254"/>
                </a:cubicBezTo>
                <a:cubicBezTo>
                  <a:pt x="11633311" y="4695254"/>
                  <a:pt x="11652361" y="4657154"/>
                  <a:pt x="11652361" y="4647629"/>
                </a:cubicBezTo>
                <a:cubicBezTo>
                  <a:pt x="11652361" y="4614291"/>
                  <a:pt x="11614261" y="4614291"/>
                  <a:pt x="11609498" y="4614291"/>
                </a:cubicBezTo>
                <a:cubicBezTo>
                  <a:pt x="11595211" y="4614291"/>
                  <a:pt x="11580923" y="4623816"/>
                  <a:pt x="11566636" y="4628579"/>
                </a:cubicBezTo>
                <a:cubicBezTo>
                  <a:pt x="11542823" y="4638104"/>
                  <a:pt x="11519011" y="4614291"/>
                  <a:pt x="11495198" y="4642866"/>
                </a:cubicBezTo>
                <a:cubicBezTo>
                  <a:pt x="11490436" y="4638104"/>
                  <a:pt x="11480958" y="4628579"/>
                  <a:pt x="11476196" y="4619054"/>
                </a:cubicBezTo>
                <a:cubicBezTo>
                  <a:pt x="11466671" y="4595241"/>
                  <a:pt x="11447621" y="4600004"/>
                  <a:pt x="11438096" y="4600004"/>
                </a:cubicBezTo>
                <a:cubicBezTo>
                  <a:pt x="11399996" y="4600004"/>
                  <a:pt x="11380946" y="4638104"/>
                  <a:pt x="11380946" y="4666679"/>
                </a:cubicBezTo>
                <a:cubicBezTo>
                  <a:pt x="11380946" y="4690491"/>
                  <a:pt x="11404758" y="4714304"/>
                  <a:pt x="11419046" y="4714304"/>
                </a:cubicBezTo>
                <a:cubicBezTo>
                  <a:pt x="11447621" y="4714304"/>
                  <a:pt x="11471433" y="4690491"/>
                  <a:pt x="11471433" y="4666679"/>
                </a:cubicBezTo>
                <a:cubicBezTo>
                  <a:pt x="11471433" y="4661916"/>
                  <a:pt x="11457146" y="4633341"/>
                  <a:pt x="11447621" y="4633341"/>
                </a:cubicBezTo>
                <a:lnTo>
                  <a:pt x="11423808" y="4633341"/>
                </a:lnTo>
                <a:cubicBezTo>
                  <a:pt x="11423808" y="4638104"/>
                  <a:pt x="11419046" y="4638104"/>
                  <a:pt x="11414283" y="4642866"/>
                </a:cubicBezTo>
                <a:cubicBezTo>
                  <a:pt x="11414283" y="4642866"/>
                  <a:pt x="11419046" y="4647629"/>
                  <a:pt x="11423808" y="4647629"/>
                </a:cubicBezTo>
                <a:lnTo>
                  <a:pt x="11438096" y="4647629"/>
                </a:lnTo>
                <a:cubicBezTo>
                  <a:pt x="11447621" y="4647629"/>
                  <a:pt x="11457146" y="4652391"/>
                  <a:pt x="11457146" y="4666679"/>
                </a:cubicBezTo>
                <a:cubicBezTo>
                  <a:pt x="11457146" y="4690491"/>
                  <a:pt x="11428571" y="4700016"/>
                  <a:pt x="11419046" y="4700016"/>
                </a:cubicBezTo>
                <a:cubicBezTo>
                  <a:pt x="11395233" y="4700016"/>
                  <a:pt x="11395233" y="4671441"/>
                  <a:pt x="11395233" y="4661916"/>
                </a:cubicBezTo>
                <a:cubicBezTo>
                  <a:pt x="11395233" y="4623816"/>
                  <a:pt x="11419046" y="4614291"/>
                  <a:pt x="11438096" y="4614291"/>
                </a:cubicBezTo>
                <a:cubicBezTo>
                  <a:pt x="11476196" y="4614291"/>
                  <a:pt x="11480958" y="4657154"/>
                  <a:pt x="11480958" y="4671441"/>
                </a:cubicBezTo>
                <a:cubicBezTo>
                  <a:pt x="11480958" y="4709541"/>
                  <a:pt x="11447621" y="4738116"/>
                  <a:pt x="11419046" y="4738116"/>
                </a:cubicBezTo>
                <a:cubicBezTo>
                  <a:pt x="11376183" y="4738116"/>
                  <a:pt x="11366658" y="4671441"/>
                  <a:pt x="11366658" y="4657154"/>
                </a:cubicBezTo>
                <a:cubicBezTo>
                  <a:pt x="11366658" y="4600004"/>
                  <a:pt x="11409521" y="4566666"/>
                  <a:pt x="11480958" y="4557141"/>
                </a:cubicBezTo>
                <a:lnTo>
                  <a:pt x="11838098" y="4680966"/>
                </a:lnTo>
                <a:cubicBezTo>
                  <a:pt x="11814286" y="4676204"/>
                  <a:pt x="11776186" y="4666679"/>
                  <a:pt x="11766661" y="4666679"/>
                </a:cubicBezTo>
                <a:cubicBezTo>
                  <a:pt x="11747611" y="4666679"/>
                  <a:pt x="11719036" y="4661916"/>
                  <a:pt x="11699986" y="4680966"/>
                </a:cubicBezTo>
                <a:cubicBezTo>
                  <a:pt x="11666648" y="4666679"/>
                  <a:pt x="11571398" y="4733354"/>
                  <a:pt x="11571398" y="4776216"/>
                </a:cubicBezTo>
                <a:cubicBezTo>
                  <a:pt x="11571398" y="4795266"/>
                  <a:pt x="11604736" y="4809554"/>
                  <a:pt x="11619023" y="4819079"/>
                </a:cubicBezTo>
                <a:cubicBezTo>
                  <a:pt x="11580923" y="4833366"/>
                  <a:pt x="11499961" y="4857179"/>
                  <a:pt x="11490436" y="4857179"/>
                </a:cubicBezTo>
                <a:cubicBezTo>
                  <a:pt x="11476196" y="4857179"/>
                  <a:pt x="11471433" y="4838129"/>
                  <a:pt x="11461908" y="4833366"/>
                </a:cubicBezTo>
                <a:cubicBezTo>
                  <a:pt x="11466671" y="4828604"/>
                  <a:pt x="11476196" y="4819079"/>
                  <a:pt x="11480958" y="4809554"/>
                </a:cubicBezTo>
                <a:cubicBezTo>
                  <a:pt x="11442858" y="4804791"/>
                  <a:pt x="11366658" y="4785741"/>
                  <a:pt x="11357133" y="4785741"/>
                </a:cubicBezTo>
                <a:cubicBezTo>
                  <a:pt x="11342846" y="4785741"/>
                  <a:pt x="11323796" y="4790504"/>
                  <a:pt x="11304746" y="4795266"/>
                </a:cubicBezTo>
                <a:cubicBezTo>
                  <a:pt x="11314271" y="4771454"/>
                  <a:pt x="11342846" y="4738116"/>
                  <a:pt x="11338083" y="4714304"/>
                </a:cubicBezTo>
                <a:cubicBezTo>
                  <a:pt x="11333321" y="4719066"/>
                  <a:pt x="11323796" y="4723829"/>
                  <a:pt x="11319033" y="4723829"/>
                </a:cubicBezTo>
                <a:cubicBezTo>
                  <a:pt x="11323796" y="4700016"/>
                  <a:pt x="11342846" y="4671441"/>
                  <a:pt x="11342846" y="4642866"/>
                </a:cubicBezTo>
                <a:cubicBezTo>
                  <a:pt x="11314271" y="4661916"/>
                  <a:pt x="11276171" y="4671441"/>
                  <a:pt x="11252359" y="4695254"/>
                </a:cubicBezTo>
                <a:cubicBezTo>
                  <a:pt x="11214259" y="4723829"/>
                  <a:pt x="11161871" y="4795266"/>
                  <a:pt x="11152346" y="4795266"/>
                </a:cubicBezTo>
                <a:cubicBezTo>
                  <a:pt x="11138059" y="4795266"/>
                  <a:pt x="11128534" y="4790504"/>
                  <a:pt x="11114246" y="4790504"/>
                </a:cubicBezTo>
                <a:cubicBezTo>
                  <a:pt x="11123771" y="4747641"/>
                  <a:pt x="11157109" y="4676204"/>
                  <a:pt x="11214259" y="4671441"/>
                </a:cubicBezTo>
                <a:cubicBezTo>
                  <a:pt x="11214259" y="4680966"/>
                  <a:pt x="11209496" y="4695254"/>
                  <a:pt x="11209496" y="4714304"/>
                </a:cubicBezTo>
                <a:cubicBezTo>
                  <a:pt x="11219021" y="4704779"/>
                  <a:pt x="11223784" y="4690491"/>
                  <a:pt x="11228546" y="4680966"/>
                </a:cubicBezTo>
                <a:lnTo>
                  <a:pt x="11228546" y="4666679"/>
                </a:lnTo>
                <a:cubicBezTo>
                  <a:pt x="11223784" y="4661916"/>
                  <a:pt x="11228546" y="4661916"/>
                  <a:pt x="11214259" y="4661916"/>
                </a:cubicBezTo>
                <a:cubicBezTo>
                  <a:pt x="11204734" y="4661916"/>
                  <a:pt x="11185684" y="4671441"/>
                  <a:pt x="11171396" y="4680966"/>
                </a:cubicBezTo>
                <a:cubicBezTo>
                  <a:pt x="11161871" y="4676204"/>
                  <a:pt x="11152346" y="4661916"/>
                  <a:pt x="11147584" y="4647629"/>
                </a:cubicBezTo>
                <a:cubicBezTo>
                  <a:pt x="11142821" y="4623816"/>
                  <a:pt x="11142821" y="4576191"/>
                  <a:pt x="11142821" y="4566666"/>
                </a:cubicBezTo>
                <a:lnTo>
                  <a:pt x="11142821" y="4509564"/>
                </a:lnTo>
                <a:lnTo>
                  <a:pt x="11209496" y="4509564"/>
                </a:lnTo>
                <a:close/>
                <a:moveTo>
                  <a:pt x="12233338" y="4504801"/>
                </a:moveTo>
                <a:cubicBezTo>
                  <a:pt x="12228575" y="4528614"/>
                  <a:pt x="12228575" y="4561904"/>
                  <a:pt x="12271391" y="4585716"/>
                </a:cubicBezTo>
                <a:lnTo>
                  <a:pt x="12271391" y="4604766"/>
                </a:lnTo>
                <a:cubicBezTo>
                  <a:pt x="12228575" y="4595241"/>
                  <a:pt x="12176188" y="4557141"/>
                  <a:pt x="12133325" y="4576191"/>
                </a:cubicBezTo>
                <a:lnTo>
                  <a:pt x="12133325" y="4552379"/>
                </a:lnTo>
                <a:cubicBezTo>
                  <a:pt x="12138088" y="4523851"/>
                  <a:pt x="12166663" y="4519089"/>
                  <a:pt x="12195238" y="4504801"/>
                </a:cubicBezTo>
                <a:lnTo>
                  <a:pt x="12233338" y="4504801"/>
                </a:lnTo>
                <a:close/>
                <a:moveTo>
                  <a:pt x="12680919" y="4547616"/>
                </a:moveTo>
                <a:cubicBezTo>
                  <a:pt x="12676156" y="4547616"/>
                  <a:pt x="12671394" y="4542854"/>
                  <a:pt x="12671394" y="4528614"/>
                </a:cubicBezTo>
                <a:cubicBezTo>
                  <a:pt x="12671394" y="4519089"/>
                  <a:pt x="12680919" y="4509564"/>
                  <a:pt x="12680919" y="4500039"/>
                </a:cubicBezTo>
                <a:cubicBezTo>
                  <a:pt x="12685681" y="4514326"/>
                  <a:pt x="12685681" y="4533376"/>
                  <a:pt x="12680919" y="4547616"/>
                </a:cubicBezTo>
                <a:close/>
                <a:moveTo>
                  <a:pt x="11633311" y="4585716"/>
                </a:moveTo>
                <a:cubicBezTo>
                  <a:pt x="11642836" y="4580954"/>
                  <a:pt x="11642836" y="4571429"/>
                  <a:pt x="11652361" y="4561904"/>
                </a:cubicBezTo>
                <a:cubicBezTo>
                  <a:pt x="11666648" y="4571429"/>
                  <a:pt x="11680936" y="4590479"/>
                  <a:pt x="11695223" y="4609529"/>
                </a:cubicBezTo>
                <a:cubicBezTo>
                  <a:pt x="11652361" y="4590479"/>
                  <a:pt x="11585686" y="4585716"/>
                  <a:pt x="11552348" y="4542854"/>
                </a:cubicBezTo>
                <a:cubicBezTo>
                  <a:pt x="11561873" y="4528614"/>
                  <a:pt x="11576161" y="4509564"/>
                  <a:pt x="11585686" y="4495276"/>
                </a:cubicBezTo>
                <a:cubicBezTo>
                  <a:pt x="11619023" y="4514326"/>
                  <a:pt x="11619023" y="4557141"/>
                  <a:pt x="11633311" y="4585716"/>
                </a:cubicBezTo>
                <a:close/>
                <a:moveTo>
                  <a:pt x="11223784" y="4500039"/>
                </a:moveTo>
                <a:lnTo>
                  <a:pt x="11209496" y="4500039"/>
                </a:lnTo>
                <a:cubicBezTo>
                  <a:pt x="11204734" y="4495276"/>
                  <a:pt x="11204734" y="4490514"/>
                  <a:pt x="11209496" y="4485751"/>
                </a:cubicBezTo>
                <a:cubicBezTo>
                  <a:pt x="11214259" y="4485751"/>
                  <a:pt x="11219021" y="4495276"/>
                  <a:pt x="11223784" y="4500039"/>
                </a:cubicBezTo>
                <a:close/>
                <a:moveTo>
                  <a:pt x="12576191" y="4495276"/>
                </a:moveTo>
                <a:cubicBezTo>
                  <a:pt x="12566666" y="4509564"/>
                  <a:pt x="12576191" y="4523851"/>
                  <a:pt x="12585716" y="4538091"/>
                </a:cubicBezTo>
                <a:cubicBezTo>
                  <a:pt x="12561904" y="4528614"/>
                  <a:pt x="12561904" y="4538091"/>
                  <a:pt x="12495229" y="4547616"/>
                </a:cubicBezTo>
                <a:cubicBezTo>
                  <a:pt x="12495229" y="4538091"/>
                  <a:pt x="12485704" y="4519089"/>
                  <a:pt x="12485704" y="4509564"/>
                </a:cubicBezTo>
                <a:cubicBezTo>
                  <a:pt x="12485704" y="4495276"/>
                  <a:pt x="12490466" y="4490514"/>
                  <a:pt x="12495229" y="4480989"/>
                </a:cubicBezTo>
                <a:cubicBezTo>
                  <a:pt x="12514279" y="4490514"/>
                  <a:pt x="12547616" y="4495276"/>
                  <a:pt x="12576191" y="4495276"/>
                </a:cubicBezTo>
                <a:close/>
                <a:moveTo>
                  <a:pt x="12085700" y="4490514"/>
                </a:moveTo>
                <a:cubicBezTo>
                  <a:pt x="12090463" y="4485751"/>
                  <a:pt x="12147613" y="4485751"/>
                  <a:pt x="12147613" y="4519089"/>
                </a:cubicBezTo>
                <a:cubicBezTo>
                  <a:pt x="12147613" y="4528614"/>
                  <a:pt x="12133325" y="4533376"/>
                  <a:pt x="12128563" y="4538091"/>
                </a:cubicBezTo>
                <a:cubicBezTo>
                  <a:pt x="12123800" y="4552379"/>
                  <a:pt x="12123800" y="4566666"/>
                  <a:pt x="12119038" y="4576191"/>
                </a:cubicBezTo>
                <a:cubicBezTo>
                  <a:pt x="12099988" y="4585716"/>
                  <a:pt x="12071413" y="4590479"/>
                  <a:pt x="12071413" y="4614291"/>
                </a:cubicBezTo>
                <a:cubicBezTo>
                  <a:pt x="12071413" y="4642866"/>
                  <a:pt x="12109513" y="4666679"/>
                  <a:pt x="12123800" y="4685729"/>
                </a:cubicBezTo>
                <a:cubicBezTo>
                  <a:pt x="12147613" y="4714304"/>
                  <a:pt x="12180950" y="4752404"/>
                  <a:pt x="12200000" y="4780979"/>
                </a:cubicBezTo>
                <a:cubicBezTo>
                  <a:pt x="12190475" y="4780979"/>
                  <a:pt x="12176188" y="4795266"/>
                  <a:pt x="12166663" y="4795266"/>
                </a:cubicBezTo>
                <a:cubicBezTo>
                  <a:pt x="12152375" y="4795266"/>
                  <a:pt x="12157138" y="4785741"/>
                  <a:pt x="12147613" y="4785741"/>
                </a:cubicBezTo>
                <a:cubicBezTo>
                  <a:pt x="12133325" y="4785741"/>
                  <a:pt x="12123800" y="4790504"/>
                  <a:pt x="12104750" y="4795266"/>
                </a:cubicBezTo>
                <a:cubicBezTo>
                  <a:pt x="12109513" y="4780979"/>
                  <a:pt x="12114275" y="4761929"/>
                  <a:pt x="12114275" y="4747641"/>
                </a:cubicBezTo>
                <a:cubicBezTo>
                  <a:pt x="12114275" y="4738116"/>
                  <a:pt x="12099988" y="4704779"/>
                  <a:pt x="12085700" y="4690491"/>
                </a:cubicBezTo>
                <a:cubicBezTo>
                  <a:pt x="12076175" y="4685729"/>
                  <a:pt x="12066650" y="4685729"/>
                  <a:pt x="12057125" y="4690491"/>
                </a:cubicBezTo>
                <a:cubicBezTo>
                  <a:pt x="12052363" y="4680966"/>
                  <a:pt x="12038075" y="4661916"/>
                  <a:pt x="12038075" y="4661916"/>
                </a:cubicBezTo>
                <a:cubicBezTo>
                  <a:pt x="12028550" y="4628579"/>
                  <a:pt x="12023788" y="4595241"/>
                  <a:pt x="12014263" y="4561904"/>
                </a:cubicBezTo>
                <a:cubicBezTo>
                  <a:pt x="12009500" y="4566666"/>
                  <a:pt x="12009500" y="4561904"/>
                  <a:pt x="12009500" y="4571429"/>
                </a:cubicBezTo>
                <a:cubicBezTo>
                  <a:pt x="12009500" y="4585716"/>
                  <a:pt x="12023788" y="4633341"/>
                  <a:pt x="12028550" y="4661916"/>
                </a:cubicBezTo>
                <a:cubicBezTo>
                  <a:pt x="12014263" y="4652391"/>
                  <a:pt x="11947588" y="4652391"/>
                  <a:pt x="11947588" y="4685729"/>
                </a:cubicBezTo>
                <a:cubicBezTo>
                  <a:pt x="11947588" y="4700016"/>
                  <a:pt x="11966638" y="4747641"/>
                  <a:pt x="11976163" y="4776216"/>
                </a:cubicBezTo>
                <a:cubicBezTo>
                  <a:pt x="11947588" y="4776216"/>
                  <a:pt x="11923775" y="4666679"/>
                  <a:pt x="11923775" y="4647629"/>
                </a:cubicBezTo>
                <a:cubicBezTo>
                  <a:pt x="11923775" y="4633341"/>
                  <a:pt x="11942825" y="4585716"/>
                  <a:pt x="11942825" y="4576191"/>
                </a:cubicBezTo>
                <a:cubicBezTo>
                  <a:pt x="11942825" y="4557141"/>
                  <a:pt x="11919013" y="4533376"/>
                  <a:pt x="11919013" y="4523851"/>
                </a:cubicBezTo>
                <a:cubicBezTo>
                  <a:pt x="11919013" y="4495276"/>
                  <a:pt x="11961875" y="4490514"/>
                  <a:pt x="11966638" y="4490514"/>
                </a:cubicBezTo>
                <a:cubicBezTo>
                  <a:pt x="11980925" y="4490514"/>
                  <a:pt x="11985688" y="4500039"/>
                  <a:pt x="11995213" y="4509564"/>
                </a:cubicBezTo>
                <a:cubicBezTo>
                  <a:pt x="11999975" y="4509564"/>
                  <a:pt x="11999975" y="4495276"/>
                  <a:pt x="12014263" y="4490514"/>
                </a:cubicBezTo>
                <a:cubicBezTo>
                  <a:pt x="12023788" y="4480989"/>
                  <a:pt x="12047600" y="4480989"/>
                  <a:pt x="12057125" y="4480989"/>
                </a:cubicBezTo>
                <a:cubicBezTo>
                  <a:pt x="12071413" y="4480989"/>
                  <a:pt x="12076175" y="4485751"/>
                  <a:pt x="12085700" y="4490514"/>
                </a:cubicBezTo>
                <a:close/>
                <a:moveTo>
                  <a:pt x="11538061" y="4528614"/>
                </a:moveTo>
                <a:lnTo>
                  <a:pt x="11538061" y="4557141"/>
                </a:lnTo>
                <a:lnTo>
                  <a:pt x="11480958" y="4542854"/>
                </a:lnTo>
                <a:cubicBezTo>
                  <a:pt x="11480958" y="4523851"/>
                  <a:pt x="11504723" y="4495276"/>
                  <a:pt x="11499961" y="4476226"/>
                </a:cubicBezTo>
                <a:cubicBezTo>
                  <a:pt x="11519011" y="4480989"/>
                  <a:pt x="11538061" y="4523851"/>
                  <a:pt x="11538061" y="4528614"/>
                </a:cubicBezTo>
                <a:close/>
                <a:moveTo>
                  <a:pt x="12680919" y="4480989"/>
                </a:moveTo>
                <a:cubicBezTo>
                  <a:pt x="12676156" y="4495276"/>
                  <a:pt x="12657106" y="4519089"/>
                  <a:pt x="12657106" y="4533376"/>
                </a:cubicBezTo>
                <a:cubicBezTo>
                  <a:pt x="12657106" y="4542854"/>
                  <a:pt x="12666631" y="4552379"/>
                  <a:pt x="12671394" y="4561904"/>
                </a:cubicBezTo>
                <a:cubicBezTo>
                  <a:pt x="12661869" y="4571429"/>
                  <a:pt x="12647581" y="4576191"/>
                  <a:pt x="12638056" y="4585716"/>
                </a:cubicBezTo>
                <a:cubicBezTo>
                  <a:pt x="12642819" y="4576191"/>
                  <a:pt x="12652344" y="4561904"/>
                  <a:pt x="12661869" y="4552379"/>
                </a:cubicBezTo>
                <a:cubicBezTo>
                  <a:pt x="12652344" y="4528614"/>
                  <a:pt x="12609529" y="4528614"/>
                  <a:pt x="12590479" y="4528614"/>
                </a:cubicBezTo>
                <a:cubicBezTo>
                  <a:pt x="12590479" y="4523851"/>
                  <a:pt x="12585716" y="4519089"/>
                  <a:pt x="12585716" y="4495276"/>
                </a:cubicBezTo>
                <a:cubicBezTo>
                  <a:pt x="12609529" y="4490514"/>
                  <a:pt x="12638056" y="4485751"/>
                  <a:pt x="12666631" y="4471464"/>
                </a:cubicBezTo>
                <a:cubicBezTo>
                  <a:pt x="12671394" y="4476226"/>
                  <a:pt x="12676156" y="4476226"/>
                  <a:pt x="12680919" y="4480989"/>
                </a:cubicBezTo>
                <a:close/>
                <a:moveTo>
                  <a:pt x="1542860" y="4576191"/>
                </a:moveTo>
                <a:lnTo>
                  <a:pt x="1542860" y="4604766"/>
                </a:lnTo>
                <a:cubicBezTo>
                  <a:pt x="1514285" y="4585716"/>
                  <a:pt x="1480947" y="4561904"/>
                  <a:pt x="1452372" y="4538091"/>
                </a:cubicBezTo>
                <a:lnTo>
                  <a:pt x="1452372" y="4471464"/>
                </a:lnTo>
                <a:cubicBezTo>
                  <a:pt x="1490472" y="4509564"/>
                  <a:pt x="1542860" y="4538091"/>
                  <a:pt x="1542860" y="4576191"/>
                </a:cubicBezTo>
                <a:close/>
                <a:moveTo>
                  <a:pt x="12857131" y="4466701"/>
                </a:moveTo>
                <a:cubicBezTo>
                  <a:pt x="12861894" y="4466701"/>
                  <a:pt x="12871419" y="4461939"/>
                  <a:pt x="12876181" y="4457176"/>
                </a:cubicBezTo>
                <a:cubicBezTo>
                  <a:pt x="12876181" y="4461939"/>
                  <a:pt x="12866656" y="4466701"/>
                  <a:pt x="12857131" y="4466701"/>
                </a:cubicBezTo>
                <a:close/>
                <a:moveTo>
                  <a:pt x="11733323" y="4523851"/>
                </a:moveTo>
                <a:cubicBezTo>
                  <a:pt x="11733323" y="4533376"/>
                  <a:pt x="11714273" y="4580954"/>
                  <a:pt x="11695223" y="4580954"/>
                </a:cubicBezTo>
                <a:cubicBezTo>
                  <a:pt x="11680936" y="4580954"/>
                  <a:pt x="11676173" y="4566666"/>
                  <a:pt x="11661886" y="4552379"/>
                </a:cubicBezTo>
                <a:cubicBezTo>
                  <a:pt x="11676173" y="4523851"/>
                  <a:pt x="11699986" y="4485751"/>
                  <a:pt x="11685698" y="4457176"/>
                </a:cubicBezTo>
                <a:cubicBezTo>
                  <a:pt x="11709511" y="4457176"/>
                  <a:pt x="11733323" y="4504801"/>
                  <a:pt x="11733323" y="4523851"/>
                </a:cubicBezTo>
                <a:close/>
                <a:moveTo>
                  <a:pt x="11980925" y="4466701"/>
                </a:moveTo>
                <a:lnTo>
                  <a:pt x="11980925" y="4480989"/>
                </a:lnTo>
                <a:cubicBezTo>
                  <a:pt x="11961875" y="4476226"/>
                  <a:pt x="11938063" y="4476226"/>
                  <a:pt x="11923775" y="4495276"/>
                </a:cubicBezTo>
                <a:cubicBezTo>
                  <a:pt x="11909488" y="4504801"/>
                  <a:pt x="11904725" y="4528614"/>
                  <a:pt x="11895200" y="4542854"/>
                </a:cubicBezTo>
                <a:cubicBezTo>
                  <a:pt x="11876150" y="4571429"/>
                  <a:pt x="11852386" y="4628579"/>
                  <a:pt x="11861911" y="4661916"/>
                </a:cubicBezTo>
                <a:cubicBezTo>
                  <a:pt x="11847623" y="4628579"/>
                  <a:pt x="11799998" y="4561904"/>
                  <a:pt x="11799998" y="4552379"/>
                </a:cubicBezTo>
                <a:cubicBezTo>
                  <a:pt x="11799998" y="4538091"/>
                  <a:pt x="11799998" y="4533376"/>
                  <a:pt x="11838098" y="4514326"/>
                </a:cubicBezTo>
                <a:cubicBezTo>
                  <a:pt x="11838098" y="4509564"/>
                  <a:pt x="11833336" y="4504801"/>
                  <a:pt x="11828573" y="4500039"/>
                </a:cubicBezTo>
                <a:cubicBezTo>
                  <a:pt x="11828573" y="4495276"/>
                  <a:pt x="11833336" y="4485751"/>
                  <a:pt x="11847623" y="4485751"/>
                </a:cubicBezTo>
                <a:cubicBezTo>
                  <a:pt x="11857148" y="4485751"/>
                  <a:pt x="11871388" y="4495276"/>
                  <a:pt x="11880913" y="4504801"/>
                </a:cubicBezTo>
                <a:cubicBezTo>
                  <a:pt x="11885675" y="4500039"/>
                  <a:pt x="11885675" y="4504801"/>
                  <a:pt x="11885675" y="4490514"/>
                </a:cubicBezTo>
                <a:cubicBezTo>
                  <a:pt x="11885675" y="4480989"/>
                  <a:pt x="11880913" y="4476226"/>
                  <a:pt x="11876150" y="4471464"/>
                </a:cubicBezTo>
                <a:cubicBezTo>
                  <a:pt x="11880913" y="4466701"/>
                  <a:pt x="11890438" y="4461939"/>
                  <a:pt x="11899963" y="4461939"/>
                </a:cubicBezTo>
                <a:cubicBezTo>
                  <a:pt x="11923775" y="4461939"/>
                  <a:pt x="11904725" y="4457176"/>
                  <a:pt x="11919013" y="4476226"/>
                </a:cubicBezTo>
                <a:cubicBezTo>
                  <a:pt x="11933300" y="4461939"/>
                  <a:pt x="11919013" y="4452414"/>
                  <a:pt x="11947588" y="4452414"/>
                </a:cubicBezTo>
                <a:cubicBezTo>
                  <a:pt x="11961875" y="4452414"/>
                  <a:pt x="11971400" y="4457176"/>
                  <a:pt x="11980925" y="4466701"/>
                </a:cubicBezTo>
                <a:close/>
                <a:moveTo>
                  <a:pt x="11423808" y="4519089"/>
                </a:moveTo>
                <a:cubicBezTo>
                  <a:pt x="11423808" y="4528614"/>
                  <a:pt x="11423808" y="4523851"/>
                  <a:pt x="11419046" y="4528614"/>
                </a:cubicBezTo>
                <a:cubicBezTo>
                  <a:pt x="11399996" y="4523851"/>
                  <a:pt x="11376183" y="4519089"/>
                  <a:pt x="11357133" y="4509564"/>
                </a:cubicBezTo>
                <a:cubicBezTo>
                  <a:pt x="11366658" y="4490514"/>
                  <a:pt x="11380946" y="4471464"/>
                  <a:pt x="11390471" y="4452414"/>
                </a:cubicBezTo>
                <a:cubicBezTo>
                  <a:pt x="11404758" y="4466701"/>
                  <a:pt x="11423808" y="4495276"/>
                  <a:pt x="11423808" y="4519089"/>
                </a:cubicBezTo>
                <a:close/>
                <a:moveTo>
                  <a:pt x="10223802" y="4447651"/>
                </a:moveTo>
                <a:lnTo>
                  <a:pt x="10209514" y="4447651"/>
                </a:lnTo>
                <a:lnTo>
                  <a:pt x="10223802" y="4447651"/>
                </a:lnTo>
                <a:close/>
                <a:moveTo>
                  <a:pt x="12600004" y="4485751"/>
                </a:moveTo>
                <a:lnTo>
                  <a:pt x="12585716" y="4485751"/>
                </a:lnTo>
                <a:cubicBezTo>
                  <a:pt x="12609529" y="4442889"/>
                  <a:pt x="12647581" y="4452414"/>
                  <a:pt x="12680919" y="4442889"/>
                </a:cubicBezTo>
                <a:cubicBezTo>
                  <a:pt x="12680919" y="4452414"/>
                  <a:pt x="12623816" y="4471464"/>
                  <a:pt x="12600004" y="4485751"/>
                </a:cubicBezTo>
                <a:close/>
                <a:moveTo>
                  <a:pt x="12761881" y="4447651"/>
                </a:moveTo>
                <a:lnTo>
                  <a:pt x="12690444" y="4476226"/>
                </a:lnTo>
                <a:cubicBezTo>
                  <a:pt x="12685681" y="4471464"/>
                  <a:pt x="12680919" y="4466701"/>
                  <a:pt x="12676156" y="4466701"/>
                </a:cubicBezTo>
                <a:cubicBezTo>
                  <a:pt x="12690444" y="4457176"/>
                  <a:pt x="12709494" y="4438126"/>
                  <a:pt x="12723781" y="4438126"/>
                </a:cubicBezTo>
                <a:cubicBezTo>
                  <a:pt x="12733306" y="4438126"/>
                  <a:pt x="12747594" y="4442889"/>
                  <a:pt x="12761881" y="4447651"/>
                </a:cubicBezTo>
                <a:close/>
                <a:moveTo>
                  <a:pt x="11342846" y="4509564"/>
                </a:moveTo>
                <a:cubicBezTo>
                  <a:pt x="11323796" y="4509564"/>
                  <a:pt x="11309508" y="4509564"/>
                  <a:pt x="11290458" y="4504801"/>
                </a:cubicBezTo>
                <a:cubicBezTo>
                  <a:pt x="11304746" y="4480989"/>
                  <a:pt x="11304746" y="4457176"/>
                  <a:pt x="11304746" y="4433364"/>
                </a:cubicBezTo>
                <a:cubicBezTo>
                  <a:pt x="11323796" y="4447651"/>
                  <a:pt x="11333321" y="4490514"/>
                  <a:pt x="11342846" y="4509564"/>
                </a:cubicBezTo>
                <a:close/>
                <a:moveTo>
                  <a:pt x="12252341" y="4452414"/>
                </a:moveTo>
                <a:cubicBezTo>
                  <a:pt x="12276154" y="4476226"/>
                  <a:pt x="12347591" y="4466701"/>
                  <a:pt x="12357116" y="4533376"/>
                </a:cubicBezTo>
                <a:cubicBezTo>
                  <a:pt x="12357116" y="4533376"/>
                  <a:pt x="12361879" y="4533376"/>
                  <a:pt x="12361879" y="4523851"/>
                </a:cubicBezTo>
                <a:cubicBezTo>
                  <a:pt x="12361879" y="4519089"/>
                  <a:pt x="12328541" y="4471464"/>
                  <a:pt x="12314254" y="4466701"/>
                </a:cubicBezTo>
                <a:cubicBezTo>
                  <a:pt x="12323779" y="4461939"/>
                  <a:pt x="12342829" y="4457176"/>
                  <a:pt x="12357116" y="4457176"/>
                </a:cubicBezTo>
                <a:cubicBezTo>
                  <a:pt x="12395216" y="4457176"/>
                  <a:pt x="12461891" y="4480989"/>
                  <a:pt x="12461891" y="4533376"/>
                </a:cubicBezTo>
                <a:cubicBezTo>
                  <a:pt x="12461891" y="4542854"/>
                  <a:pt x="12457129" y="4557141"/>
                  <a:pt x="12452366" y="4561904"/>
                </a:cubicBezTo>
                <a:cubicBezTo>
                  <a:pt x="12438079" y="4566666"/>
                  <a:pt x="12419029" y="4566666"/>
                  <a:pt x="12399979" y="4571429"/>
                </a:cubicBezTo>
                <a:cubicBezTo>
                  <a:pt x="12385691" y="4571429"/>
                  <a:pt x="12380929" y="4595241"/>
                  <a:pt x="12366641" y="4595241"/>
                </a:cubicBezTo>
                <a:cubicBezTo>
                  <a:pt x="12357116" y="4595241"/>
                  <a:pt x="12295204" y="4547616"/>
                  <a:pt x="12266629" y="4528614"/>
                </a:cubicBezTo>
                <a:cubicBezTo>
                  <a:pt x="12252341" y="4523851"/>
                  <a:pt x="12247579" y="4504801"/>
                  <a:pt x="12238100" y="4495276"/>
                </a:cubicBezTo>
                <a:cubicBezTo>
                  <a:pt x="12228575" y="4485751"/>
                  <a:pt x="12219050" y="4495276"/>
                  <a:pt x="12204763" y="4495276"/>
                </a:cubicBezTo>
                <a:lnTo>
                  <a:pt x="12185713" y="4495276"/>
                </a:lnTo>
                <a:cubicBezTo>
                  <a:pt x="12190475" y="4476226"/>
                  <a:pt x="12219050" y="4438126"/>
                  <a:pt x="12247579" y="4428601"/>
                </a:cubicBezTo>
                <a:cubicBezTo>
                  <a:pt x="12247579" y="4433364"/>
                  <a:pt x="12247579" y="4442889"/>
                  <a:pt x="12252341" y="4452414"/>
                </a:cubicBezTo>
                <a:close/>
                <a:moveTo>
                  <a:pt x="12890469" y="4447651"/>
                </a:moveTo>
                <a:cubicBezTo>
                  <a:pt x="12876181" y="4442889"/>
                  <a:pt x="12852369" y="4447651"/>
                  <a:pt x="12838081" y="4471464"/>
                </a:cubicBezTo>
                <a:cubicBezTo>
                  <a:pt x="12847606" y="4480989"/>
                  <a:pt x="12866656" y="4490514"/>
                  <a:pt x="12880944" y="4495276"/>
                </a:cubicBezTo>
                <a:lnTo>
                  <a:pt x="12880944" y="4509564"/>
                </a:lnTo>
                <a:cubicBezTo>
                  <a:pt x="12871419" y="4514326"/>
                  <a:pt x="12857131" y="4523851"/>
                  <a:pt x="12847606" y="4528614"/>
                </a:cubicBezTo>
                <a:cubicBezTo>
                  <a:pt x="12833319" y="4538091"/>
                  <a:pt x="12776169" y="4561904"/>
                  <a:pt x="12752356" y="4561904"/>
                </a:cubicBezTo>
                <a:cubicBezTo>
                  <a:pt x="12738069" y="4561904"/>
                  <a:pt x="12709494" y="4552379"/>
                  <a:pt x="12690444" y="4547616"/>
                </a:cubicBezTo>
                <a:cubicBezTo>
                  <a:pt x="12695206" y="4542854"/>
                  <a:pt x="12699969" y="4538091"/>
                  <a:pt x="12699969" y="4523851"/>
                </a:cubicBezTo>
                <a:cubicBezTo>
                  <a:pt x="12699969" y="4514326"/>
                  <a:pt x="12695206" y="4504801"/>
                  <a:pt x="12690444" y="4495276"/>
                </a:cubicBezTo>
                <a:cubicBezTo>
                  <a:pt x="12719019" y="4495276"/>
                  <a:pt x="12752356" y="4490514"/>
                  <a:pt x="12785694" y="4485751"/>
                </a:cubicBezTo>
                <a:cubicBezTo>
                  <a:pt x="12785694" y="4480989"/>
                  <a:pt x="12790456" y="4480989"/>
                  <a:pt x="12795219" y="4476226"/>
                </a:cubicBezTo>
                <a:cubicBezTo>
                  <a:pt x="12795219" y="4476226"/>
                  <a:pt x="12795219" y="4471464"/>
                  <a:pt x="12785694" y="4471464"/>
                </a:cubicBezTo>
                <a:cubicBezTo>
                  <a:pt x="12771406" y="4471464"/>
                  <a:pt x="12742831" y="4480989"/>
                  <a:pt x="12699969" y="4485751"/>
                </a:cubicBezTo>
                <a:cubicBezTo>
                  <a:pt x="12728544" y="4471464"/>
                  <a:pt x="12766644" y="4457176"/>
                  <a:pt x="12804744" y="4447651"/>
                </a:cubicBezTo>
                <a:cubicBezTo>
                  <a:pt x="12819031" y="4442889"/>
                  <a:pt x="12838081" y="4423839"/>
                  <a:pt x="12847606" y="4423839"/>
                </a:cubicBezTo>
                <a:cubicBezTo>
                  <a:pt x="12861894" y="4423839"/>
                  <a:pt x="12880944" y="4438126"/>
                  <a:pt x="12890469" y="4447651"/>
                </a:cubicBezTo>
                <a:close/>
                <a:moveTo>
                  <a:pt x="11890438" y="4433364"/>
                </a:moveTo>
                <a:lnTo>
                  <a:pt x="11890438" y="4452414"/>
                </a:lnTo>
                <a:cubicBezTo>
                  <a:pt x="11876150" y="4452414"/>
                  <a:pt x="11866625" y="4461939"/>
                  <a:pt x="11871388" y="4485751"/>
                </a:cubicBezTo>
                <a:cubicBezTo>
                  <a:pt x="11861911" y="4466701"/>
                  <a:pt x="11828573" y="4471464"/>
                  <a:pt x="11823811" y="4480989"/>
                </a:cubicBezTo>
                <a:lnTo>
                  <a:pt x="11823811" y="4461939"/>
                </a:lnTo>
                <a:cubicBezTo>
                  <a:pt x="11838098" y="4447651"/>
                  <a:pt x="11847623" y="4423839"/>
                  <a:pt x="11857148" y="4423839"/>
                </a:cubicBezTo>
                <a:cubicBezTo>
                  <a:pt x="11871388" y="4423839"/>
                  <a:pt x="11880913" y="4433364"/>
                  <a:pt x="11890438" y="4433364"/>
                </a:cubicBezTo>
                <a:close/>
                <a:moveTo>
                  <a:pt x="11814286" y="4476226"/>
                </a:moveTo>
                <a:cubicBezTo>
                  <a:pt x="11814286" y="4509564"/>
                  <a:pt x="11785711" y="4533376"/>
                  <a:pt x="11752373" y="4552379"/>
                </a:cubicBezTo>
                <a:cubicBezTo>
                  <a:pt x="11742848" y="4542854"/>
                  <a:pt x="11742848" y="4533376"/>
                  <a:pt x="11742848" y="4523851"/>
                </a:cubicBezTo>
                <a:cubicBezTo>
                  <a:pt x="11742848" y="4495276"/>
                  <a:pt x="11776186" y="4457176"/>
                  <a:pt x="11776186" y="4433364"/>
                </a:cubicBezTo>
                <a:lnTo>
                  <a:pt x="11776186" y="4414314"/>
                </a:lnTo>
                <a:cubicBezTo>
                  <a:pt x="11795236" y="4428601"/>
                  <a:pt x="11814286" y="4457176"/>
                  <a:pt x="11814286" y="4476226"/>
                </a:cubicBezTo>
                <a:close/>
                <a:moveTo>
                  <a:pt x="11485673" y="4476226"/>
                </a:moveTo>
                <a:cubicBezTo>
                  <a:pt x="11485673" y="4509564"/>
                  <a:pt x="11485673" y="4500039"/>
                  <a:pt x="11466671" y="4538091"/>
                </a:cubicBezTo>
                <a:cubicBezTo>
                  <a:pt x="11442858" y="4538091"/>
                  <a:pt x="11428571" y="4500039"/>
                  <a:pt x="11428571" y="4476226"/>
                </a:cubicBezTo>
                <a:cubicBezTo>
                  <a:pt x="11428571" y="4466701"/>
                  <a:pt x="11452383" y="4433364"/>
                  <a:pt x="11461908" y="4414314"/>
                </a:cubicBezTo>
                <a:cubicBezTo>
                  <a:pt x="11485673" y="4442889"/>
                  <a:pt x="11485673" y="4452414"/>
                  <a:pt x="11485673" y="4476226"/>
                </a:cubicBezTo>
                <a:close/>
                <a:moveTo>
                  <a:pt x="11190446" y="4495276"/>
                </a:moveTo>
                <a:lnTo>
                  <a:pt x="11142821" y="4495276"/>
                </a:lnTo>
                <a:lnTo>
                  <a:pt x="11147584" y="4409551"/>
                </a:lnTo>
                <a:cubicBezTo>
                  <a:pt x="11161871" y="4438126"/>
                  <a:pt x="11190446" y="4466701"/>
                  <a:pt x="11190446" y="4495276"/>
                </a:cubicBezTo>
                <a:close/>
                <a:moveTo>
                  <a:pt x="12690444" y="4404789"/>
                </a:moveTo>
                <a:cubicBezTo>
                  <a:pt x="12690444" y="4409551"/>
                  <a:pt x="12685681" y="4414314"/>
                  <a:pt x="12685681" y="4423839"/>
                </a:cubicBezTo>
                <a:cubicBezTo>
                  <a:pt x="12685681" y="4423839"/>
                  <a:pt x="12699969" y="4423839"/>
                  <a:pt x="12714256" y="4433364"/>
                </a:cubicBezTo>
                <a:cubicBezTo>
                  <a:pt x="12680919" y="4442889"/>
                  <a:pt x="12628531" y="4428601"/>
                  <a:pt x="12590479" y="4457176"/>
                </a:cubicBezTo>
                <a:cubicBezTo>
                  <a:pt x="12595241" y="4452414"/>
                  <a:pt x="12595241" y="4452414"/>
                  <a:pt x="12595241" y="4442889"/>
                </a:cubicBezTo>
                <a:cubicBezTo>
                  <a:pt x="12595241" y="4428601"/>
                  <a:pt x="12580954" y="4419076"/>
                  <a:pt x="12571429" y="4414314"/>
                </a:cubicBezTo>
                <a:cubicBezTo>
                  <a:pt x="12576191" y="4409551"/>
                  <a:pt x="12585716" y="4404789"/>
                  <a:pt x="12595241" y="4404789"/>
                </a:cubicBezTo>
                <a:lnTo>
                  <a:pt x="12690444" y="4404789"/>
                </a:lnTo>
                <a:close/>
                <a:moveTo>
                  <a:pt x="12323779" y="4447651"/>
                </a:moveTo>
                <a:cubicBezTo>
                  <a:pt x="12314254" y="4452414"/>
                  <a:pt x="12299966" y="4457176"/>
                  <a:pt x="12285679" y="4457176"/>
                </a:cubicBezTo>
                <a:cubicBezTo>
                  <a:pt x="12261866" y="4457176"/>
                  <a:pt x="12257104" y="4438126"/>
                  <a:pt x="12257104" y="4428601"/>
                </a:cubicBezTo>
                <a:cubicBezTo>
                  <a:pt x="12257104" y="4414314"/>
                  <a:pt x="12280916" y="4404789"/>
                  <a:pt x="12290441" y="4404789"/>
                </a:cubicBezTo>
                <a:cubicBezTo>
                  <a:pt x="12299966" y="4404789"/>
                  <a:pt x="12309491" y="4433364"/>
                  <a:pt x="12323779" y="4447651"/>
                </a:cubicBezTo>
                <a:close/>
                <a:moveTo>
                  <a:pt x="11676173" y="4480989"/>
                </a:moveTo>
                <a:cubicBezTo>
                  <a:pt x="11676173" y="4495276"/>
                  <a:pt x="11661886" y="4542854"/>
                  <a:pt x="11642836" y="4552379"/>
                </a:cubicBezTo>
                <a:cubicBezTo>
                  <a:pt x="11633311" y="4528614"/>
                  <a:pt x="11614261" y="4504801"/>
                  <a:pt x="11595211" y="4480989"/>
                </a:cubicBezTo>
                <a:cubicBezTo>
                  <a:pt x="11614261" y="4461939"/>
                  <a:pt x="11633311" y="4419076"/>
                  <a:pt x="11633311" y="4404789"/>
                </a:cubicBezTo>
                <a:cubicBezTo>
                  <a:pt x="11661886" y="4428601"/>
                  <a:pt x="11676173" y="4447651"/>
                  <a:pt x="11676173" y="4480989"/>
                </a:cubicBezTo>
                <a:close/>
                <a:moveTo>
                  <a:pt x="12485704" y="4480989"/>
                </a:moveTo>
                <a:cubicBezTo>
                  <a:pt x="12480941" y="4490514"/>
                  <a:pt x="12471416" y="4495276"/>
                  <a:pt x="12471416" y="4504801"/>
                </a:cubicBezTo>
                <a:cubicBezTo>
                  <a:pt x="12471416" y="4519089"/>
                  <a:pt x="12485704" y="4538091"/>
                  <a:pt x="12485704" y="4552379"/>
                </a:cubicBezTo>
                <a:cubicBezTo>
                  <a:pt x="12485704" y="4561904"/>
                  <a:pt x="12471416" y="4571429"/>
                  <a:pt x="12461891" y="4576191"/>
                </a:cubicBezTo>
                <a:cubicBezTo>
                  <a:pt x="12466654" y="4561904"/>
                  <a:pt x="12471416" y="4542854"/>
                  <a:pt x="12471416" y="4533376"/>
                </a:cubicBezTo>
                <a:cubicBezTo>
                  <a:pt x="12471416" y="4466701"/>
                  <a:pt x="12385691" y="4438126"/>
                  <a:pt x="12333304" y="4447651"/>
                </a:cubicBezTo>
                <a:cubicBezTo>
                  <a:pt x="12352354" y="4423839"/>
                  <a:pt x="12380929" y="4395264"/>
                  <a:pt x="12409504" y="4395264"/>
                </a:cubicBezTo>
                <a:cubicBezTo>
                  <a:pt x="12423791" y="4395264"/>
                  <a:pt x="12466654" y="4461939"/>
                  <a:pt x="12485704" y="4480989"/>
                </a:cubicBezTo>
                <a:close/>
                <a:moveTo>
                  <a:pt x="11842861" y="4419076"/>
                </a:moveTo>
                <a:cubicBezTo>
                  <a:pt x="11838098" y="4428601"/>
                  <a:pt x="11828573" y="4438126"/>
                  <a:pt x="11819048" y="4447651"/>
                </a:cubicBezTo>
                <a:cubicBezTo>
                  <a:pt x="11809523" y="4428601"/>
                  <a:pt x="11790473" y="4409551"/>
                  <a:pt x="11776186" y="4395264"/>
                </a:cubicBezTo>
                <a:cubicBezTo>
                  <a:pt x="11795236" y="4404789"/>
                  <a:pt x="11819048" y="4409551"/>
                  <a:pt x="11842861" y="4419076"/>
                </a:cubicBezTo>
                <a:close/>
                <a:moveTo>
                  <a:pt x="11580923" y="4457176"/>
                </a:moveTo>
                <a:cubicBezTo>
                  <a:pt x="11580923" y="4461939"/>
                  <a:pt x="11557111" y="4514326"/>
                  <a:pt x="11547586" y="4523851"/>
                </a:cubicBezTo>
                <a:cubicBezTo>
                  <a:pt x="11547586" y="4495276"/>
                  <a:pt x="11514248" y="4466701"/>
                  <a:pt x="11514248" y="4461939"/>
                </a:cubicBezTo>
                <a:cubicBezTo>
                  <a:pt x="11514248" y="4452414"/>
                  <a:pt x="11538061" y="4409551"/>
                  <a:pt x="11547586" y="4390501"/>
                </a:cubicBezTo>
                <a:cubicBezTo>
                  <a:pt x="11561873" y="4404789"/>
                  <a:pt x="11580923" y="4433364"/>
                  <a:pt x="11580923" y="4457176"/>
                </a:cubicBezTo>
                <a:close/>
                <a:moveTo>
                  <a:pt x="13204746" y="4490514"/>
                </a:moveTo>
                <a:lnTo>
                  <a:pt x="13095209" y="4490514"/>
                </a:lnTo>
                <a:cubicBezTo>
                  <a:pt x="13095209" y="4495276"/>
                  <a:pt x="13104734" y="4504801"/>
                  <a:pt x="13109496" y="4509564"/>
                </a:cubicBezTo>
                <a:lnTo>
                  <a:pt x="13061871" y="4509564"/>
                </a:lnTo>
                <a:cubicBezTo>
                  <a:pt x="13014246" y="4485751"/>
                  <a:pt x="12957144" y="4466701"/>
                  <a:pt x="12909519" y="4428601"/>
                </a:cubicBezTo>
                <a:cubicBezTo>
                  <a:pt x="12923806" y="4414314"/>
                  <a:pt x="12938094" y="4395264"/>
                  <a:pt x="12942856" y="4380976"/>
                </a:cubicBezTo>
                <a:cubicBezTo>
                  <a:pt x="13019009" y="4414314"/>
                  <a:pt x="13123784" y="4471464"/>
                  <a:pt x="13204746" y="4490514"/>
                </a:cubicBezTo>
                <a:close/>
                <a:moveTo>
                  <a:pt x="11766661" y="4423839"/>
                </a:moveTo>
                <a:cubicBezTo>
                  <a:pt x="11766661" y="4428601"/>
                  <a:pt x="11747611" y="4480989"/>
                  <a:pt x="11738086" y="4490514"/>
                </a:cubicBezTo>
                <a:cubicBezTo>
                  <a:pt x="11728561" y="4476226"/>
                  <a:pt x="11699986" y="4438126"/>
                  <a:pt x="11685698" y="4442889"/>
                </a:cubicBezTo>
                <a:cubicBezTo>
                  <a:pt x="11699986" y="4423839"/>
                  <a:pt x="11714273" y="4400026"/>
                  <a:pt x="11723798" y="4380976"/>
                </a:cubicBezTo>
                <a:cubicBezTo>
                  <a:pt x="11752373" y="4395264"/>
                  <a:pt x="11766661" y="4385739"/>
                  <a:pt x="11766661" y="4423839"/>
                </a:cubicBezTo>
                <a:close/>
                <a:moveTo>
                  <a:pt x="11290458" y="4452414"/>
                </a:moveTo>
                <a:cubicBezTo>
                  <a:pt x="11290458" y="4457176"/>
                  <a:pt x="11285696" y="4504801"/>
                  <a:pt x="11271408" y="4504801"/>
                </a:cubicBezTo>
                <a:cubicBezTo>
                  <a:pt x="11247596" y="4504801"/>
                  <a:pt x="11233309" y="4490514"/>
                  <a:pt x="11219021" y="4476226"/>
                </a:cubicBezTo>
                <a:cubicBezTo>
                  <a:pt x="11247596" y="4442889"/>
                  <a:pt x="11247596" y="4409551"/>
                  <a:pt x="11247596" y="4376214"/>
                </a:cubicBezTo>
                <a:cubicBezTo>
                  <a:pt x="11280933" y="4400026"/>
                  <a:pt x="11290458" y="4419076"/>
                  <a:pt x="11290458" y="4452414"/>
                </a:cubicBezTo>
                <a:close/>
                <a:moveTo>
                  <a:pt x="12200000" y="4357164"/>
                </a:moveTo>
                <a:cubicBezTo>
                  <a:pt x="12204763" y="4361926"/>
                  <a:pt x="12204763" y="4376214"/>
                  <a:pt x="12204763" y="4380976"/>
                </a:cubicBezTo>
                <a:cubicBezTo>
                  <a:pt x="12214288" y="4376214"/>
                  <a:pt x="12223813" y="4366689"/>
                  <a:pt x="12238100" y="4366689"/>
                </a:cubicBezTo>
                <a:cubicBezTo>
                  <a:pt x="12242863" y="4366689"/>
                  <a:pt x="12276154" y="4366689"/>
                  <a:pt x="12285679" y="4385739"/>
                </a:cubicBezTo>
                <a:cubicBezTo>
                  <a:pt x="12261866" y="4409551"/>
                  <a:pt x="12152375" y="4452414"/>
                  <a:pt x="12176188" y="4504801"/>
                </a:cubicBezTo>
                <a:lnTo>
                  <a:pt x="12157138" y="4504801"/>
                </a:lnTo>
                <a:cubicBezTo>
                  <a:pt x="12147613" y="4495276"/>
                  <a:pt x="12138088" y="4480989"/>
                  <a:pt x="12128563" y="4480989"/>
                </a:cubicBezTo>
                <a:cubicBezTo>
                  <a:pt x="12104750" y="4476226"/>
                  <a:pt x="12061888" y="4471464"/>
                  <a:pt x="12052363" y="4471464"/>
                </a:cubicBezTo>
                <a:cubicBezTo>
                  <a:pt x="12033313" y="4471464"/>
                  <a:pt x="12028550" y="4466701"/>
                  <a:pt x="11999975" y="4490514"/>
                </a:cubicBezTo>
                <a:cubicBezTo>
                  <a:pt x="11995213" y="4480989"/>
                  <a:pt x="11990450" y="4476226"/>
                  <a:pt x="11990450" y="4461939"/>
                </a:cubicBezTo>
                <a:cubicBezTo>
                  <a:pt x="11990450" y="4419076"/>
                  <a:pt x="12052363" y="4438126"/>
                  <a:pt x="12052363" y="4409551"/>
                </a:cubicBezTo>
                <a:cubicBezTo>
                  <a:pt x="12052363" y="4395264"/>
                  <a:pt x="12047600" y="4390501"/>
                  <a:pt x="12042838" y="4376214"/>
                </a:cubicBezTo>
                <a:cubicBezTo>
                  <a:pt x="12061888" y="4376214"/>
                  <a:pt x="12085700" y="4361926"/>
                  <a:pt x="12095225" y="4361926"/>
                </a:cubicBezTo>
                <a:cubicBezTo>
                  <a:pt x="12109513" y="4361926"/>
                  <a:pt x="12123800" y="4371451"/>
                  <a:pt x="12133325" y="4385739"/>
                </a:cubicBezTo>
                <a:cubicBezTo>
                  <a:pt x="12142850" y="4376214"/>
                  <a:pt x="12157138" y="4361926"/>
                  <a:pt x="12166663" y="4357164"/>
                </a:cubicBezTo>
                <a:lnTo>
                  <a:pt x="12200000" y="4357164"/>
                </a:lnTo>
                <a:close/>
                <a:moveTo>
                  <a:pt x="11709511" y="4376214"/>
                </a:moveTo>
                <a:cubicBezTo>
                  <a:pt x="11704748" y="4395264"/>
                  <a:pt x="11695223" y="4414314"/>
                  <a:pt x="11676173" y="4433364"/>
                </a:cubicBezTo>
                <a:cubicBezTo>
                  <a:pt x="11666648" y="4419076"/>
                  <a:pt x="11647598" y="4400026"/>
                  <a:pt x="11633311" y="4385739"/>
                </a:cubicBezTo>
                <a:cubicBezTo>
                  <a:pt x="11628548" y="4376214"/>
                  <a:pt x="11633311" y="4361926"/>
                  <a:pt x="11628548" y="4352401"/>
                </a:cubicBezTo>
                <a:cubicBezTo>
                  <a:pt x="11652361" y="4357164"/>
                  <a:pt x="11680936" y="4366689"/>
                  <a:pt x="11709511" y="4376214"/>
                </a:cubicBezTo>
                <a:close/>
                <a:moveTo>
                  <a:pt x="11447621" y="4404789"/>
                </a:moveTo>
                <a:cubicBezTo>
                  <a:pt x="11447621" y="4414314"/>
                  <a:pt x="11438096" y="4442889"/>
                  <a:pt x="11423808" y="4461939"/>
                </a:cubicBezTo>
                <a:cubicBezTo>
                  <a:pt x="11414283" y="4457176"/>
                  <a:pt x="11399996" y="4447651"/>
                  <a:pt x="11395233" y="4438126"/>
                </a:cubicBezTo>
                <a:cubicBezTo>
                  <a:pt x="11390471" y="4423839"/>
                  <a:pt x="11390471" y="4400026"/>
                  <a:pt x="11390471" y="4385739"/>
                </a:cubicBezTo>
                <a:cubicBezTo>
                  <a:pt x="11390471" y="4376214"/>
                  <a:pt x="11409521" y="4357164"/>
                  <a:pt x="11414283" y="4342876"/>
                </a:cubicBezTo>
                <a:cubicBezTo>
                  <a:pt x="11423808" y="4347639"/>
                  <a:pt x="11447621" y="4390501"/>
                  <a:pt x="11447621" y="4404789"/>
                </a:cubicBezTo>
                <a:close/>
                <a:moveTo>
                  <a:pt x="12433316" y="4338114"/>
                </a:moveTo>
                <a:cubicBezTo>
                  <a:pt x="12452366" y="4342876"/>
                  <a:pt x="12457129" y="4352401"/>
                  <a:pt x="12471416" y="4366689"/>
                </a:cubicBezTo>
                <a:cubicBezTo>
                  <a:pt x="12480941" y="4361926"/>
                  <a:pt x="12485704" y="4352401"/>
                  <a:pt x="12499991" y="4352401"/>
                </a:cubicBezTo>
                <a:cubicBezTo>
                  <a:pt x="12509516" y="4352401"/>
                  <a:pt x="12523804" y="4361926"/>
                  <a:pt x="12533329" y="4361926"/>
                </a:cubicBezTo>
                <a:lnTo>
                  <a:pt x="12533329" y="4376214"/>
                </a:lnTo>
                <a:lnTo>
                  <a:pt x="12523804" y="4385739"/>
                </a:lnTo>
                <a:cubicBezTo>
                  <a:pt x="12533329" y="4390501"/>
                  <a:pt x="12542854" y="4390501"/>
                  <a:pt x="12552379" y="4390501"/>
                </a:cubicBezTo>
                <a:cubicBezTo>
                  <a:pt x="12561904" y="4409551"/>
                  <a:pt x="12585716" y="4433364"/>
                  <a:pt x="12585716" y="4442889"/>
                </a:cubicBezTo>
                <a:cubicBezTo>
                  <a:pt x="12585716" y="4471464"/>
                  <a:pt x="12576191" y="4485751"/>
                  <a:pt x="12552379" y="4485751"/>
                </a:cubicBezTo>
                <a:cubicBezTo>
                  <a:pt x="12538091" y="4485751"/>
                  <a:pt x="12504754" y="4476226"/>
                  <a:pt x="12485704" y="4461939"/>
                </a:cubicBezTo>
                <a:cubicBezTo>
                  <a:pt x="12471416" y="4457176"/>
                  <a:pt x="12471416" y="4442889"/>
                  <a:pt x="12466654" y="4438126"/>
                </a:cubicBezTo>
                <a:cubicBezTo>
                  <a:pt x="12457129" y="4419076"/>
                  <a:pt x="12438079" y="4409551"/>
                  <a:pt x="12433316" y="4395264"/>
                </a:cubicBezTo>
                <a:cubicBezTo>
                  <a:pt x="12428554" y="4385739"/>
                  <a:pt x="12428554" y="4352401"/>
                  <a:pt x="12414266" y="4347639"/>
                </a:cubicBezTo>
                <a:lnTo>
                  <a:pt x="12423791" y="4338114"/>
                </a:lnTo>
                <a:lnTo>
                  <a:pt x="12433316" y="4338114"/>
                </a:lnTo>
                <a:close/>
                <a:moveTo>
                  <a:pt x="11609498" y="4352401"/>
                </a:moveTo>
                <a:cubicBezTo>
                  <a:pt x="11619023" y="4361926"/>
                  <a:pt x="11623786" y="4380976"/>
                  <a:pt x="11623786" y="4390501"/>
                </a:cubicBezTo>
                <a:cubicBezTo>
                  <a:pt x="11623786" y="4419076"/>
                  <a:pt x="11604736" y="4438126"/>
                  <a:pt x="11590448" y="4466701"/>
                </a:cubicBezTo>
                <a:cubicBezTo>
                  <a:pt x="11595211" y="4438126"/>
                  <a:pt x="11580923" y="4409551"/>
                  <a:pt x="11557111" y="4380976"/>
                </a:cubicBezTo>
                <a:cubicBezTo>
                  <a:pt x="11571398" y="4366689"/>
                  <a:pt x="11580923" y="4352401"/>
                  <a:pt x="11585686" y="4338114"/>
                </a:cubicBezTo>
                <a:cubicBezTo>
                  <a:pt x="11595211" y="4342876"/>
                  <a:pt x="11604736" y="4338114"/>
                  <a:pt x="11609498" y="4352401"/>
                </a:cubicBezTo>
                <a:close/>
                <a:moveTo>
                  <a:pt x="11523773" y="4395264"/>
                </a:moveTo>
                <a:cubicBezTo>
                  <a:pt x="11523773" y="4404789"/>
                  <a:pt x="11514248" y="4438126"/>
                  <a:pt x="11504723" y="4457176"/>
                </a:cubicBezTo>
                <a:cubicBezTo>
                  <a:pt x="11495198" y="4442889"/>
                  <a:pt x="11471433" y="4414314"/>
                  <a:pt x="11471433" y="4404789"/>
                </a:cubicBezTo>
                <a:cubicBezTo>
                  <a:pt x="11471433" y="4390501"/>
                  <a:pt x="11490436" y="4361926"/>
                  <a:pt x="11499961" y="4338114"/>
                </a:cubicBezTo>
                <a:cubicBezTo>
                  <a:pt x="11523773" y="4357164"/>
                  <a:pt x="11523773" y="4376214"/>
                  <a:pt x="11523773" y="4395264"/>
                </a:cubicBezTo>
                <a:close/>
                <a:moveTo>
                  <a:pt x="11380946" y="4419076"/>
                </a:moveTo>
                <a:cubicBezTo>
                  <a:pt x="11380946" y="4438126"/>
                  <a:pt x="11385708" y="4447651"/>
                  <a:pt x="11352371" y="4485751"/>
                </a:cubicBezTo>
                <a:cubicBezTo>
                  <a:pt x="11342846" y="4471464"/>
                  <a:pt x="11338083" y="4433364"/>
                  <a:pt x="11309508" y="4423839"/>
                </a:cubicBezTo>
                <a:cubicBezTo>
                  <a:pt x="11328558" y="4395264"/>
                  <a:pt x="11338083" y="4366689"/>
                  <a:pt x="11338083" y="4338114"/>
                </a:cubicBezTo>
                <a:cubicBezTo>
                  <a:pt x="11371421" y="4357164"/>
                  <a:pt x="11380946" y="4390501"/>
                  <a:pt x="11380946" y="4419076"/>
                </a:cubicBezTo>
                <a:close/>
                <a:moveTo>
                  <a:pt x="11671411" y="4352401"/>
                </a:moveTo>
                <a:cubicBezTo>
                  <a:pt x="11661886" y="4347639"/>
                  <a:pt x="11647598" y="4342876"/>
                  <a:pt x="11633311" y="4338114"/>
                </a:cubicBezTo>
                <a:cubicBezTo>
                  <a:pt x="11652361" y="4338114"/>
                  <a:pt x="11642836" y="4328589"/>
                  <a:pt x="11695223" y="4333351"/>
                </a:cubicBezTo>
                <a:lnTo>
                  <a:pt x="11671411" y="4352401"/>
                </a:lnTo>
                <a:close/>
                <a:moveTo>
                  <a:pt x="11238071" y="4404789"/>
                </a:moveTo>
                <a:cubicBezTo>
                  <a:pt x="11238071" y="4419076"/>
                  <a:pt x="11219021" y="4466701"/>
                  <a:pt x="11199971" y="4476226"/>
                </a:cubicBezTo>
                <a:cubicBezTo>
                  <a:pt x="11190446" y="4452414"/>
                  <a:pt x="11176159" y="4428601"/>
                  <a:pt x="11152346" y="4404789"/>
                </a:cubicBezTo>
                <a:cubicBezTo>
                  <a:pt x="11171396" y="4385739"/>
                  <a:pt x="11185684" y="4342876"/>
                  <a:pt x="11195209" y="4328589"/>
                </a:cubicBezTo>
                <a:cubicBezTo>
                  <a:pt x="11214259" y="4338114"/>
                  <a:pt x="11238071" y="4376214"/>
                  <a:pt x="11238071" y="4404789"/>
                </a:cubicBezTo>
                <a:close/>
                <a:moveTo>
                  <a:pt x="13180934" y="4414314"/>
                </a:moveTo>
                <a:cubicBezTo>
                  <a:pt x="13176171" y="4409551"/>
                  <a:pt x="13166646" y="4409551"/>
                  <a:pt x="13161884" y="4414314"/>
                </a:cubicBezTo>
                <a:cubicBezTo>
                  <a:pt x="13180934" y="4423839"/>
                  <a:pt x="13204746" y="4461939"/>
                  <a:pt x="13214271" y="4480989"/>
                </a:cubicBezTo>
                <a:lnTo>
                  <a:pt x="13195221" y="4480989"/>
                </a:lnTo>
                <a:cubicBezTo>
                  <a:pt x="13114259" y="4452414"/>
                  <a:pt x="13028534" y="4409551"/>
                  <a:pt x="12942856" y="4366689"/>
                </a:cubicBezTo>
                <a:cubicBezTo>
                  <a:pt x="12942856" y="4366689"/>
                  <a:pt x="12938094" y="4357164"/>
                  <a:pt x="12933331" y="4352401"/>
                </a:cubicBezTo>
                <a:cubicBezTo>
                  <a:pt x="12976194" y="4333351"/>
                  <a:pt x="12990481" y="4323826"/>
                  <a:pt x="13028534" y="4323826"/>
                </a:cubicBezTo>
                <a:cubicBezTo>
                  <a:pt x="13076159" y="4323826"/>
                  <a:pt x="13157121" y="4342876"/>
                  <a:pt x="13180934" y="4414314"/>
                </a:cubicBezTo>
                <a:close/>
                <a:moveTo>
                  <a:pt x="11538061" y="4380976"/>
                </a:moveTo>
                <a:cubicBezTo>
                  <a:pt x="11533298" y="4361926"/>
                  <a:pt x="11514248" y="4338114"/>
                  <a:pt x="11514248" y="4323826"/>
                </a:cubicBezTo>
                <a:cubicBezTo>
                  <a:pt x="11514248" y="4309539"/>
                  <a:pt x="11552348" y="4323826"/>
                  <a:pt x="11571398" y="4333351"/>
                </a:cubicBezTo>
                <a:cubicBezTo>
                  <a:pt x="11566636" y="4347639"/>
                  <a:pt x="11552348" y="4366689"/>
                  <a:pt x="11538061" y="4380976"/>
                </a:cubicBezTo>
                <a:close/>
                <a:moveTo>
                  <a:pt x="11614261" y="4328589"/>
                </a:moveTo>
                <a:cubicBezTo>
                  <a:pt x="11585686" y="4323826"/>
                  <a:pt x="11571398" y="4319064"/>
                  <a:pt x="11557111" y="4314301"/>
                </a:cubicBezTo>
                <a:cubicBezTo>
                  <a:pt x="11566636" y="4314301"/>
                  <a:pt x="11580923" y="4314301"/>
                  <a:pt x="11619023" y="4309539"/>
                </a:cubicBezTo>
                <a:cubicBezTo>
                  <a:pt x="11614261" y="4314301"/>
                  <a:pt x="11614261" y="4319064"/>
                  <a:pt x="11614261" y="4328589"/>
                </a:cubicBezTo>
                <a:close/>
                <a:moveTo>
                  <a:pt x="11504723" y="4314301"/>
                </a:moveTo>
                <a:cubicBezTo>
                  <a:pt x="11504723" y="4319064"/>
                  <a:pt x="11495198" y="4328589"/>
                  <a:pt x="11490436" y="4328589"/>
                </a:cubicBezTo>
                <a:cubicBezTo>
                  <a:pt x="11490436" y="4323826"/>
                  <a:pt x="11490436" y="4309539"/>
                  <a:pt x="11485673" y="4309539"/>
                </a:cubicBezTo>
                <a:lnTo>
                  <a:pt x="11504723" y="4314301"/>
                </a:lnTo>
                <a:close/>
                <a:moveTo>
                  <a:pt x="12409504" y="4333351"/>
                </a:moveTo>
                <a:cubicBezTo>
                  <a:pt x="12404741" y="4323826"/>
                  <a:pt x="12395216" y="4314301"/>
                  <a:pt x="12385691" y="4304776"/>
                </a:cubicBezTo>
                <a:cubicBezTo>
                  <a:pt x="12390454" y="4304776"/>
                  <a:pt x="12409504" y="4319064"/>
                  <a:pt x="12409504" y="4333351"/>
                </a:cubicBezTo>
                <a:close/>
                <a:moveTo>
                  <a:pt x="12071413" y="4361926"/>
                </a:moveTo>
                <a:cubicBezTo>
                  <a:pt x="12061888" y="4361926"/>
                  <a:pt x="12047600" y="4366689"/>
                  <a:pt x="12038075" y="4371451"/>
                </a:cubicBezTo>
                <a:cubicBezTo>
                  <a:pt x="12033313" y="4385739"/>
                  <a:pt x="12033313" y="4400026"/>
                  <a:pt x="12019025" y="4409551"/>
                </a:cubicBezTo>
                <a:cubicBezTo>
                  <a:pt x="12009500" y="4423839"/>
                  <a:pt x="11990450" y="4438126"/>
                  <a:pt x="11980925" y="4452414"/>
                </a:cubicBezTo>
                <a:cubicBezTo>
                  <a:pt x="11971400" y="4447651"/>
                  <a:pt x="11957113" y="4442889"/>
                  <a:pt x="11947588" y="4442889"/>
                </a:cubicBezTo>
                <a:cubicBezTo>
                  <a:pt x="11933300" y="4442889"/>
                  <a:pt x="11919013" y="4447651"/>
                  <a:pt x="11904725" y="4452414"/>
                </a:cubicBezTo>
                <a:cubicBezTo>
                  <a:pt x="11904725" y="4404789"/>
                  <a:pt x="11899963" y="4352401"/>
                  <a:pt x="11904725" y="4304776"/>
                </a:cubicBezTo>
                <a:cubicBezTo>
                  <a:pt x="11952350" y="4319064"/>
                  <a:pt x="12014263" y="4366689"/>
                  <a:pt x="12071413" y="4361926"/>
                </a:cubicBezTo>
                <a:close/>
                <a:moveTo>
                  <a:pt x="13052346" y="4300014"/>
                </a:moveTo>
                <a:cubicBezTo>
                  <a:pt x="13014246" y="4309539"/>
                  <a:pt x="12976194" y="4323826"/>
                  <a:pt x="12938094" y="4338114"/>
                </a:cubicBezTo>
                <a:cubicBezTo>
                  <a:pt x="12938094" y="4333351"/>
                  <a:pt x="12933331" y="4323826"/>
                  <a:pt x="12933331" y="4314301"/>
                </a:cubicBezTo>
                <a:cubicBezTo>
                  <a:pt x="12947619" y="4300014"/>
                  <a:pt x="12990481" y="4295251"/>
                  <a:pt x="13004769" y="4300014"/>
                </a:cubicBezTo>
                <a:lnTo>
                  <a:pt x="13052346" y="4300014"/>
                </a:lnTo>
                <a:close/>
                <a:moveTo>
                  <a:pt x="10071402" y="4357164"/>
                </a:moveTo>
                <a:lnTo>
                  <a:pt x="10071402" y="4447651"/>
                </a:lnTo>
                <a:lnTo>
                  <a:pt x="9628536" y="4380976"/>
                </a:lnTo>
                <a:lnTo>
                  <a:pt x="9628536" y="4295251"/>
                </a:lnTo>
                <a:lnTo>
                  <a:pt x="10071402" y="4357164"/>
                </a:lnTo>
                <a:close/>
                <a:moveTo>
                  <a:pt x="12333304" y="4338114"/>
                </a:moveTo>
                <a:cubicBezTo>
                  <a:pt x="12357116" y="4352401"/>
                  <a:pt x="12390454" y="4371451"/>
                  <a:pt x="12419029" y="4385739"/>
                </a:cubicBezTo>
                <a:cubicBezTo>
                  <a:pt x="12390454" y="4385739"/>
                  <a:pt x="12347591" y="4409551"/>
                  <a:pt x="12328541" y="4438126"/>
                </a:cubicBezTo>
                <a:cubicBezTo>
                  <a:pt x="12309491" y="4414314"/>
                  <a:pt x="12299966" y="4380976"/>
                  <a:pt x="12276154" y="4361926"/>
                </a:cubicBezTo>
                <a:cubicBezTo>
                  <a:pt x="12261866" y="4347639"/>
                  <a:pt x="12228575" y="4361926"/>
                  <a:pt x="12214288" y="4352401"/>
                </a:cubicBezTo>
                <a:cubicBezTo>
                  <a:pt x="12204763" y="4352401"/>
                  <a:pt x="12195238" y="4347639"/>
                  <a:pt x="12180950" y="4338114"/>
                </a:cubicBezTo>
                <a:lnTo>
                  <a:pt x="12195238" y="4309539"/>
                </a:lnTo>
                <a:cubicBezTo>
                  <a:pt x="12214288" y="4309539"/>
                  <a:pt x="12247579" y="4319064"/>
                  <a:pt x="12247579" y="4304776"/>
                </a:cubicBezTo>
                <a:cubicBezTo>
                  <a:pt x="12247579" y="4295251"/>
                  <a:pt x="12242863" y="4300014"/>
                  <a:pt x="12238100" y="4295251"/>
                </a:cubicBezTo>
                <a:lnTo>
                  <a:pt x="12271391" y="4290489"/>
                </a:lnTo>
                <a:cubicBezTo>
                  <a:pt x="12290441" y="4300014"/>
                  <a:pt x="12309491" y="4323826"/>
                  <a:pt x="12333304" y="4338114"/>
                </a:cubicBezTo>
                <a:close/>
                <a:moveTo>
                  <a:pt x="11419046" y="4285726"/>
                </a:moveTo>
                <a:cubicBezTo>
                  <a:pt x="11476196" y="4304776"/>
                  <a:pt x="11476196" y="4300014"/>
                  <a:pt x="11476196" y="4342876"/>
                </a:cubicBezTo>
                <a:cubicBezTo>
                  <a:pt x="11476196" y="4366689"/>
                  <a:pt x="11476196" y="4366689"/>
                  <a:pt x="11457146" y="4400026"/>
                </a:cubicBezTo>
                <a:cubicBezTo>
                  <a:pt x="11457146" y="4366689"/>
                  <a:pt x="11438096" y="4342876"/>
                  <a:pt x="11419046" y="4328589"/>
                </a:cubicBezTo>
                <a:cubicBezTo>
                  <a:pt x="11419046" y="4314301"/>
                  <a:pt x="11419046" y="4300014"/>
                  <a:pt x="11409521" y="4285726"/>
                </a:cubicBezTo>
                <a:lnTo>
                  <a:pt x="11419046" y="4285726"/>
                </a:lnTo>
                <a:close/>
                <a:moveTo>
                  <a:pt x="10476167" y="4309539"/>
                </a:moveTo>
                <a:lnTo>
                  <a:pt x="10476167" y="4366689"/>
                </a:lnTo>
                <a:cubicBezTo>
                  <a:pt x="10466642" y="4371451"/>
                  <a:pt x="10466642" y="4376214"/>
                  <a:pt x="10452354" y="4376214"/>
                </a:cubicBezTo>
                <a:lnTo>
                  <a:pt x="10109502" y="4333351"/>
                </a:lnTo>
                <a:cubicBezTo>
                  <a:pt x="10114264" y="4328589"/>
                  <a:pt x="10119027" y="4328589"/>
                  <a:pt x="10128552" y="4328589"/>
                </a:cubicBezTo>
                <a:lnTo>
                  <a:pt x="10466642" y="4366689"/>
                </a:lnTo>
                <a:lnTo>
                  <a:pt x="10466642" y="4323826"/>
                </a:lnTo>
                <a:cubicBezTo>
                  <a:pt x="10385679" y="4319064"/>
                  <a:pt x="10295239" y="4309539"/>
                  <a:pt x="10214277" y="4295251"/>
                </a:cubicBezTo>
                <a:cubicBezTo>
                  <a:pt x="10180939" y="4290489"/>
                  <a:pt x="10142839" y="4285726"/>
                  <a:pt x="10109502" y="4276201"/>
                </a:cubicBezTo>
                <a:cubicBezTo>
                  <a:pt x="10109502" y="4276201"/>
                  <a:pt x="10109502" y="4271439"/>
                  <a:pt x="10114264" y="4271439"/>
                </a:cubicBezTo>
                <a:cubicBezTo>
                  <a:pt x="10223802" y="4290489"/>
                  <a:pt x="10361867" y="4309539"/>
                  <a:pt x="10476167" y="4309539"/>
                </a:cubicBezTo>
                <a:close/>
                <a:moveTo>
                  <a:pt x="12642819" y="4280964"/>
                </a:moveTo>
                <a:cubicBezTo>
                  <a:pt x="12657106" y="4280964"/>
                  <a:pt x="12666631" y="4266676"/>
                  <a:pt x="12680919" y="4266676"/>
                </a:cubicBezTo>
                <a:cubicBezTo>
                  <a:pt x="12690444" y="4266676"/>
                  <a:pt x="12709494" y="4271439"/>
                  <a:pt x="12723781" y="4276201"/>
                </a:cubicBezTo>
                <a:cubicBezTo>
                  <a:pt x="12657106" y="4261914"/>
                  <a:pt x="12666631" y="4347639"/>
                  <a:pt x="12642819" y="4385739"/>
                </a:cubicBezTo>
                <a:cubicBezTo>
                  <a:pt x="12695206" y="4376214"/>
                  <a:pt x="12647581" y="4285726"/>
                  <a:pt x="12714256" y="4285726"/>
                </a:cubicBezTo>
                <a:cubicBezTo>
                  <a:pt x="12723781" y="4285726"/>
                  <a:pt x="12728544" y="4290489"/>
                  <a:pt x="12738069" y="4295251"/>
                </a:cubicBezTo>
                <a:cubicBezTo>
                  <a:pt x="12733306" y="4295251"/>
                  <a:pt x="12733306" y="4304776"/>
                  <a:pt x="12733306" y="4323826"/>
                </a:cubicBezTo>
                <a:cubicBezTo>
                  <a:pt x="12747594" y="4319064"/>
                  <a:pt x="12757119" y="4304776"/>
                  <a:pt x="12766644" y="4304776"/>
                </a:cubicBezTo>
                <a:cubicBezTo>
                  <a:pt x="12780931" y="4304776"/>
                  <a:pt x="12785694" y="4309539"/>
                  <a:pt x="12790456" y="4314301"/>
                </a:cubicBezTo>
                <a:cubicBezTo>
                  <a:pt x="12776169" y="4323826"/>
                  <a:pt x="12752356" y="4338114"/>
                  <a:pt x="12752356" y="4352401"/>
                </a:cubicBezTo>
                <a:cubicBezTo>
                  <a:pt x="12752356" y="4361926"/>
                  <a:pt x="12761881" y="4371451"/>
                  <a:pt x="12771406" y="4371451"/>
                </a:cubicBezTo>
                <a:cubicBezTo>
                  <a:pt x="12785694" y="4371451"/>
                  <a:pt x="12795219" y="4361926"/>
                  <a:pt x="12804744" y="4361926"/>
                </a:cubicBezTo>
                <a:cubicBezTo>
                  <a:pt x="12819031" y="4361926"/>
                  <a:pt x="12833319" y="4366689"/>
                  <a:pt x="12833319" y="4380976"/>
                </a:cubicBezTo>
                <a:cubicBezTo>
                  <a:pt x="12833319" y="4404789"/>
                  <a:pt x="12814269" y="4395264"/>
                  <a:pt x="12799981" y="4409551"/>
                </a:cubicBezTo>
                <a:cubicBezTo>
                  <a:pt x="12804744" y="4419076"/>
                  <a:pt x="12814269" y="4419076"/>
                  <a:pt x="12823794" y="4423839"/>
                </a:cubicBezTo>
                <a:cubicBezTo>
                  <a:pt x="12814269" y="4433364"/>
                  <a:pt x="12795219" y="4442889"/>
                  <a:pt x="12785694" y="4442889"/>
                </a:cubicBezTo>
                <a:cubicBezTo>
                  <a:pt x="12761881" y="4442889"/>
                  <a:pt x="12714256" y="4414314"/>
                  <a:pt x="12699969" y="4409551"/>
                </a:cubicBezTo>
                <a:cubicBezTo>
                  <a:pt x="12699969" y="4409551"/>
                  <a:pt x="12699969" y="4400026"/>
                  <a:pt x="12695206" y="4395264"/>
                </a:cubicBezTo>
                <a:cubicBezTo>
                  <a:pt x="12590479" y="4395264"/>
                  <a:pt x="12585716" y="4400026"/>
                  <a:pt x="12571429" y="4400026"/>
                </a:cubicBezTo>
                <a:cubicBezTo>
                  <a:pt x="12571429" y="4400026"/>
                  <a:pt x="12561904" y="4380976"/>
                  <a:pt x="12542854" y="4380976"/>
                </a:cubicBezTo>
                <a:cubicBezTo>
                  <a:pt x="12542854" y="4357164"/>
                  <a:pt x="12533329" y="4347639"/>
                  <a:pt x="12514279" y="4342876"/>
                </a:cubicBezTo>
                <a:cubicBezTo>
                  <a:pt x="12514279" y="4333351"/>
                  <a:pt x="12523804" y="4323826"/>
                  <a:pt x="12523804" y="4304776"/>
                </a:cubicBezTo>
                <a:cubicBezTo>
                  <a:pt x="12533329" y="4295251"/>
                  <a:pt x="12604766" y="4266676"/>
                  <a:pt x="12628531" y="4266676"/>
                </a:cubicBezTo>
                <a:cubicBezTo>
                  <a:pt x="12642819" y="4266676"/>
                  <a:pt x="12633294" y="4280964"/>
                  <a:pt x="12642819" y="4280964"/>
                </a:cubicBezTo>
                <a:close/>
                <a:moveTo>
                  <a:pt x="11323796" y="4266676"/>
                </a:moveTo>
                <a:cubicBezTo>
                  <a:pt x="11376183" y="4280964"/>
                  <a:pt x="11404758" y="4261914"/>
                  <a:pt x="11404758" y="4319064"/>
                </a:cubicBezTo>
                <a:cubicBezTo>
                  <a:pt x="11404758" y="4338114"/>
                  <a:pt x="11404758" y="4347639"/>
                  <a:pt x="11385708" y="4366689"/>
                </a:cubicBezTo>
                <a:cubicBezTo>
                  <a:pt x="11371421" y="4352401"/>
                  <a:pt x="11342846" y="4338114"/>
                  <a:pt x="11333321" y="4319064"/>
                </a:cubicBezTo>
                <a:cubicBezTo>
                  <a:pt x="11323796" y="4304776"/>
                  <a:pt x="11323796" y="4285726"/>
                  <a:pt x="11309508" y="4266676"/>
                </a:cubicBezTo>
                <a:lnTo>
                  <a:pt x="11323796" y="4266676"/>
                </a:lnTo>
                <a:close/>
                <a:moveTo>
                  <a:pt x="11323796" y="4342876"/>
                </a:moveTo>
                <a:cubicBezTo>
                  <a:pt x="11323796" y="4371451"/>
                  <a:pt x="11323796" y="4376214"/>
                  <a:pt x="11299983" y="4414314"/>
                </a:cubicBezTo>
                <a:cubicBezTo>
                  <a:pt x="11290458" y="4400026"/>
                  <a:pt x="11271408" y="4376214"/>
                  <a:pt x="11247596" y="4361926"/>
                </a:cubicBezTo>
                <a:cubicBezTo>
                  <a:pt x="11271408" y="4333351"/>
                  <a:pt x="11285696" y="4295251"/>
                  <a:pt x="11280933" y="4266676"/>
                </a:cubicBezTo>
                <a:cubicBezTo>
                  <a:pt x="11323796" y="4285726"/>
                  <a:pt x="11323796" y="4319064"/>
                  <a:pt x="11323796" y="4342876"/>
                </a:cubicBezTo>
                <a:close/>
                <a:moveTo>
                  <a:pt x="11271408" y="4261914"/>
                </a:moveTo>
                <a:lnTo>
                  <a:pt x="11271408" y="4290489"/>
                </a:lnTo>
                <a:cubicBezTo>
                  <a:pt x="11266646" y="4314301"/>
                  <a:pt x="11257121" y="4333351"/>
                  <a:pt x="11238071" y="4352401"/>
                </a:cubicBezTo>
                <a:cubicBezTo>
                  <a:pt x="11199971" y="4319064"/>
                  <a:pt x="11185684" y="4295251"/>
                  <a:pt x="11180921" y="4261914"/>
                </a:cubicBezTo>
                <a:lnTo>
                  <a:pt x="11271408" y="4261914"/>
                </a:lnTo>
                <a:close/>
                <a:moveTo>
                  <a:pt x="11166634" y="4261914"/>
                </a:moveTo>
                <a:cubicBezTo>
                  <a:pt x="11171396" y="4276201"/>
                  <a:pt x="11180921" y="4300014"/>
                  <a:pt x="11180921" y="4314301"/>
                </a:cubicBezTo>
                <a:cubicBezTo>
                  <a:pt x="11180921" y="4342876"/>
                  <a:pt x="11161871" y="4371451"/>
                  <a:pt x="11142821" y="4400026"/>
                </a:cubicBezTo>
                <a:lnTo>
                  <a:pt x="11142821" y="4261914"/>
                </a:lnTo>
                <a:lnTo>
                  <a:pt x="11166634" y="4261914"/>
                </a:lnTo>
                <a:close/>
                <a:moveTo>
                  <a:pt x="8795242" y="4585716"/>
                </a:moveTo>
                <a:lnTo>
                  <a:pt x="8761904" y="4585716"/>
                </a:lnTo>
                <a:cubicBezTo>
                  <a:pt x="8752379" y="4561904"/>
                  <a:pt x="8761904" y="4547616"/>
                  <a:pt x="8761904" y="4542854"/>
                </a:cubicBezTo>
                <a:cubicBezTo>
                  <a:pt x="8761904" y="4533376"/>
                  <a:pt x="8761904" y="4519089"/>
                  <a:pt x="8766667" y="4357164"/>
                </a:cubicBezTo>
                <a:cubicBezTo>
                  <a:pt x="8723804" y="4333351"/>
                  <a:pt x="8714279" y="4319064"/>
                  <a:pt x="8680942" y="4319064"/>
                </a:cubicBezTo>
                <a:cubicBezTo>
                  <a:pt x="8666654" y="4319064"/>
                  <a:pt x="8576167" y="4314301"/>
                  <a:pt x="8533304" y="4333351"/>
                </a:cubicBezTo>
                <a:cubicBezTo>
                  <a:pt x="8499967" y="4347639"/>
                  <a:pt x="8480917" y="4380976"/>
                  <a:pt x="8452342" y="4400026"/>
                </a:cubicBezTo>
                <a:lnTo>
                  <a:pt x="8452342" y="4619054"/>
                </a:lnTo>
                <a:cubicBezTo>
                  <a:pt x="8438054" y="4619054"/>
                  <a:pt x="8419052" y="4619054"/>
                  <a:pt x="8404765" y="4623816"/>
                </a:cubicBezTo>
                <a:lnTo>
                  <a:pt x="8404765" y="4595241"/>
                </a:lnTo>
                <a:cubicBezTo>
                  <a:pt x="8409527" y="4595241"/>
                  <a:pt x="8419052" y="4595241"/>
                  <a:pt x="8423815" y="4590479"/>
                </a:cubicBezTo>
                <a:lnTo>
                  <a:pt x="8423815" y="4400026"/>
                </a:lnTo>
                <a:cubicBezTo>
                  <a:pt x="8357140" y="4376214"/>
                  <a:pt x="8376190" y="4361926"/>
                  <a:pt x="8333327" y="4361926"/>
                </a:cubicBezTo>
                <a:cubicBezTo>
                  <a:pt x="8323802" y="4361926"/>
                  <a:pt x="8242840" y="4366689"/>
                  <a:pt x="8204740" y="4376214"/>
                </a:cubicBezTo>
                <a:cubicBezTo>
                  <a:pt x="8190452" y="4376214"/>
                  <a:pt x="8185690" y="4395264"/>
                  <a:pt x="8180927" y="4400026"/>
                </a:cubicBezTo>
                <a:cubicBezTo>
                  <a:pt x="8166640" y="4409551"/>
                  <a:pt x="8147590" y="4423839"/>
                  <a:pt x="8128540" y="4433364"/>
                </a:cubicBezTo>
                <a:lnTo>
                  <a:pt x="8128540" y="4647629"/>
                </a:lnTo>
                <a:cubicBezTo>
                  <a:pt x="8123777" y="4647629"/>
                  <a:pt x="8119015" y="4652391"/>
                  <a:pt x="8104727" y="4652391"/>
                </a:cubicBezTo>
                <a:lnTo>
                  <a:pt x="8104727" y="4442889"/>
                </a:lnTo>
                <a:cubicBezTo>
                  <a:pt x="8080915" y="4428601"/>
                  <a:pt x="8047625" y="4400026"/>
                  <a:pt x="8033338" y="4400026"/>
                </a:cubicBezTo>
                <a:cubicBezTo>
                  <a:pt x="8023813" y="4400026"/>
                  <a:pt x="7942850" y="4400026"/>
                  <a:pt x="7904750" y="4419076"/>
                </a:cubicBezTo>
                <a:cubicBezTo>
                  <a:pt x="7871413" y="4428601"/>
                  <a:pt x="7857125" y="4457176"/>
                  <a:pt x="7833313" y="4471464"/>
                </a:cubicBezTo>
                <a:lnTo>
                  <a:pt x="7833313" y="4676204"/>
                </a:lnTo>
                <a:cubicBezTo>
                  <a:pt x="7828550" y="4676204"/>
                  <a:pt x="7819025" y="4680966"/>
                  <a:pt x="7814263" y="4680966"/>
                </a:cubicBezTo>
                <a:cubicBezTo>
                  <a:pt x="7809500" y="4676204"/>
                  <a:pt x="7809500" y="4666679"/>
                  <a:pt x="7809500" y="4476226"/>
                </a:cubicBezTo>
                <a:cubicBezTo>
                  <a:pt x="7790450" y="4466701"/>
                  <a:pt x="7757113" y="4438126"/>
                  <a:pt x="7747588" y="4438126"/>
                </a:cubicBezTo>
                <a:cubicBezTo>
                  <a:pt x="7733300" y="4438126"/>
                  <a:pt x="7661910" y="4442889"/>
                  <a:pt x="7628573" y="4457176"/>
                </a:cubicBezTo>
                <a:cubicBezTo>
                  <a:pt x="7604760" y="4461939"/>
                  <a:pt x="7585710" y="4490514"/>
                  <a:pt x="7561898" y="4504801"/>
                </a:cubicBezTo>
                <a:lnTo>
                  <a:pt x="7557135" y="4704779"/>
                </a:lnTo>
                <a:lnTo>
                  <a:pt x="7538085" y="4704779"/>
                </a:lnTo>
                <a:lnTo>
                  <a:pt x="7538085" y="4509564"/>
                </a:lnTo>
                <a:cubicBezTo>
                  <a:pt x="7509510" y="4500039"/>
                  <a:pt x="7466648" y="4480989"/>
                  <a:pt x="7452360" y="4480989"/>
                </a:cubicBezTo>
                <a:cubicBezTo>
                  <a:pt x="7442835" y="4480989"/>
                  <a:pt x="7347585" y="4495276"/>
                  <a:pt x="7295198" y="4500039"/>
                </a:cubicBezTo>
                <a:cubicBezTo>
                  <a:pt x="7271433" y="4528614"/>
                  <a:pt x="7238095" y="4533376"/>
                  <a:pt x="7214283" y="4552379"/>
                </a:cubicBezTo>
                <a:lnTo>
                  <a:pt x="7214283" y="4738116"/>
                </a:lnTo>
                <a:lnTo>
                  <a:pt x="7190470" y="4738116"/>
                </a:lnTo>
                <a:cubicBezTo>
                  <a:pt x="7190470" y="4571429"/>
                  <a:pt x="7195233" y="4566666"/>
                  <a:pt x="7195233" y="4557141"/>
                </a:cubicBezTo>
                <a:cubicBezTo>
                  <a:pt x="7195233" y="4542854"/>
                  <a:pt x="7152370" y="4519089"/>
                  <a:pt x="7138083" y="4519089"/>
                </a:cubicBezTo>
                <a:cubicBezTo>
                  <a:pt x="7128558" y="4519089"/>
                  <a:pt x="7071408" y="4523851"/>
                  <a:pt x="7047595" y="4533376"/>
                </a:cubicBezTo>
                <a:cubicBezTo>
                  <a:pt x="7033308" y="4538091"/>
                  <a:pt x="7028545" y="4557141"/>
                  <a:pt x="7019020" y="4561904"/>
                </a:cubicBezTo>
                <a:cubicBezTo>
                  <a:pt x="7009495" y="4571429"/>
                  <a:pt x="6995208" y="4576191"/>
                  <a:pt x="6980920" y="4585716"/>
                </a:cubicBezTo>
                <a:lnTo>
                  <a:pt x="6980920" y="4738116"/>
                </a:lnTo>
                <a:cubicBezTo>
                  <a:pt x="6985683" y="4742879"/>
                  <a:pt x="6995208" y="4742879"/>
                  <a:pt x="7004733" y="4747641"/>
                </a:cubicBezTo>
                <a:cubicBezTo>
                  <a:pt x="7004733" y="4752404"/>
                  <a:pt x="6995208" y="4761929"/>
                  <a:pt x="6980920" y="4761929"/>
                </a:cubicBezTo>
                <a:lnTo>
                  <a:pt x="6966633" y="4761929"/>
                </a:lnTo>
                <a:lnTo>
                  <a:pt x="6966633" y="4580954"/>
                </a:lnTo>
                <a:cubicBezTo>
                  <a:pt x="6952345" y="4571429"/>
                  <a:pt x="6923770" y="4552379"/>
                  <a:pt x="6914245" y="4552379"/>
                </a:cubicBezTo>
                <a:cubicBezTo>
                  <a:pt x="6852381" y="4552379"/>
                  <a:pt x="6819043" y="4566666"/>
                  <a:pt x="6776181" y="4609529"/>
                </a:cubicBezTo>
                <a:lnTo>
                  <a:pt x="6776181" y="4780979"/>
                </a:lnTo>
                <a:lnTo>
                  <a:pt x="6752368" y="4780979"/>
                </a:lnTo>
                <a:lnTo>
                  <a:pt x="6752368" y="4604766"/>
                </a:lnTo>
                <a:cubicBezTo>
                  <a:pt x="6738081" y="4600004"/>
                  <a:pt x="6714268" y="4580954"/>
                  <a:pt x="6704743" y="4580954"/>
                </a:cubicBezTo>
                <a:cubicBezTo>
                  <a:pt x="6633306" y="4580954"/>
                  <a:pt x="6628543" y="4590479"/>
                  <a:pt x="6580918" y="4647629"/>
                </a:cubicBezTo>
                <a:lnTo>
                  <a:pt x="6580918" y="4800029"/>
                </a:lnTo>
                <a:lnTo>
                  <a:pt x="6561868" y="4800029"/>
                </a:lnTo>
                <a:lnTo>
                  <a:pt x="6561868" y="4633341"/>
                </a:lnTo>
                <a:cubicBezTo>
                  <a:pt x="6552343" y="4623816"/>
                  <a:pt x="6538056" y="4604766"/>
                  <a:pt x="6528578" y="4604766"/>
                </a:cubicBezTo>
                <a:cubicBezTo>
                  <a:pt x="6514291" y="4604766"/>
                  <a:pt x="6466666" y="4604766"/>
                  <a:pt x="6442853" y="4619054"/>
                </a:cubicBezTo>
                <a:cubicBezTo>
                  <a:pt x="6423803" y="4623816"/>
                  <a:pt x="6409516" y="4647629"/>
                  <a:pt x="6395228" y="4652391"/>
                </a:cubicBezTo>
                <a:lnTo>
                  <a:pt x="6395228" y="4585716"/>
                </a:lnTo>
                <a:lnTo>
                  <a:pt x="8795242" y="4257151"/>
                </a:lnTo>
                <a:lnTo>
                  <a:pt x="8795242" y="4585716"/>
                </a:lnTo>
                <a:close/>
                <a:moveTo>
                  <a:pt x="12842844" y="4252389"/>
                </a:moveTo>
                <a:cubicBezTo>
                  <a:pt x="12847606" y="4257151"/>
                  <a:pt x="12847606" y="4266676"/>
                  <a:pt x="12842844" y="4276201"/>
                </a:cubicBezTo>
                <a:lnTo>
                  <a:pt x="12852369" y="4285726"/>
                </a:lnTo>
                <a:cubicBezTo>
                  <a:pt x="12857131" y="4280964"/>
                  <a:pt x="12861894" y="4266676"/>
                  <a:pt x="12876181" y="4266676"/>
                </a:cubicBezTo>
                <a:cubicBezTo>
                  <a:pt x="12885706" y="4266676"/>
                  <a:pt x="12899994" y="4276201"/>
                  <a:pt x="12904756" y="4280964"/>
                </a:cubicBezTo>
                <a:cubicBezTo>
                  <a:pt x="12914281" y="4295251"/>
                  <a:pt x="12928569" y="4319064"/>
                  <a:pt x="12928569" y="4328589"/>
                </a:cubicBezTo>
                <a:cubicBezTo>
                  <a:pt x="12928569" y="4342876"/>
                  <a:pt x="12919044" y="4347639"/>
                  <a:pt x="12914281" y="4352401"/>
                </a:cubicBezTo>
                <a:cubicBezTo>
                  <a:pt x="12923806" y="4361926"/>
                  <a:pt x="12933331" y="4361926"/>
                  <a:pt x="12933331" y="4371451"/>
                </a:cubicBezTo>
                <a:cubicBezTo>
                  <a:pt x="12933331" y="4390501"/>
                  <a:pt x="12904756" y="4428601"/>
                  <a:pt x="12885706" y="4428601"/>
                </a:cubicBezTo>
                <a:cubicBezTo>
                  <a:pt x="12871419" y="4428601"/>
                  <a:pt x="12871419" y="4414314"/>
                  <a:pt x="12861894" y="4414314"/>
                </a:cubicBezTo>
                <a:cubicBezTo>
                  <a:pt x="12847606" y="4409551"/>
                  <a:pt x="12833319" y="4414314"/>
                  <a:pt x="12819031" y="4409551"/>
                </a:cubicBezTo>
                <a:cubicBezTo>
                  <a:pt x="12833319" y="4400026"/>
                  <a:pt x="12842844" y="4390501"/>
                  <a:pt x="12842844" y="4380976"/>
                </a:cubicBezTo>
                <a:cubicBezTo>
                  <a:pt x="12842844" y="4357164"/>
                  <a:pt x="12814269" y="4352401"/>
                  <a:pt x="12804744" y="4352401"/>
                </a:cubicBezTo>
                <a:cubicBezTo>
                  <a:pt x="12795219" y="4352401"/>
                  <a:pt x="12780931" y="4357164"/>
                  <a:pt x="12771406" y="4361926"/>
                </a:cubicBezTo>
                <a:cubicBezTo>
                  <a:pt x="12771406" y="4361926"/>
                  <a:pt x="12766644" y="4361926"/>
                  <a:pt x="12766644" y="4352401"/>
                </a:cubicBezTo>
                <a:cubicBezTo>
                  <a:pt x="12766644" y="4338114"/>
                  <a:pt x="12785694" y="4328589"/>
                  <a:pt x="12799981" y="4319064"/>
                </a:cubicBezTo>
                <a:cubicBezTo>
                  <a:pt x="12785694" y="4300014"/>
                  <a:pt x="12771406" y="4295251"/>
                  <a:pt x="12766644" y="4295251"/>
                </a:cubicBezTo>
                <a:cubicBezTo>
                  <a:pt x="12757119" y="4295251"/>
                  <a:pt x="12747594" y="4304776"/>
                  <a:pt x="12738069" y="4309539"/>
                </a:cubicBezTo>
                <a:cubicBezTo>
                  <a:pt x="12742831" y="4304776"/>
                  <a:pt x="12747594" y="4304776"/>
                  <a:pt x="12747594" y="4295251"/>
                </a:cubicBezTo>
                <a:cubicBezTo>
                  <a:pt x="12747594" y="4280964"/>
                  <a:pt x="12742831" y="4285726"/>
                  <a:pt x="12738069" y="4280964"/>
                </a:cubicBezTo>
                <a:cubicBezTo>
                  <a:pt x="12761881" y="4266676"/>
                  <a:pt x="12790456" y="4261914"/>
                  <a:pt x="12819031" y="4252389"/>
                </a:cubicBezTo>
                <a:lnTo>
                  <a:pt x="12842844" y="4252389"/>
                </a:lnTo>
                <a:close/>
                <a:moveTo>
                  <a:pt x="12604766" y="4257151"/>
                </a:moveTo>
                <a:cubicBezTo>
                  <a:pt x="12576191" y="4276201"/>
                  <a:pt x="12576191" y="4266676"/>
                  <a:pt x="12566666" y="4266676"/>
                </a:cubicBezTo>
                <a:cubicBezTo>
                  <a:pt x="12552379" y="4266676"/>
                  <a:pt x="12552379" y="4276201"/>
                  <a:pt x="12547616" y="4285726"/>
                </a:cubicBezTo>
                <a:cubicBezTo>
                  <a:pt x="12509516" y="4285726"/>
                  <a:pt x="12509516" y="4280964"/>
                  <a:pt x="12504754" y="4280964"/>
                </a:cubicBezTo>
                <a:cubicBezTo>
                  <a:pt x="12504754" y="4276201"/>
                  <a:pt x="12514279" y="4276201"/>
                  <a:pt x="12514279" y="4266676"/>
                </a:cubicBezTo>
                <a:cubicBezTo>
                  <a:pt x="12514279" y="4252389"/>
                  <a:pt x="12504754" y="4252389"/>
                  <a:pt x="12499991" y="4247626"/>
                </a:cubicBezTo>
                <a:cubicBezTo>
                  <a:pt x="12571429" y="4242864"/>
                  <a:pt x="12580954" y="4247626"/>
                  <a:pt x="12595241" y="4247626"/>
                </a:cubicBezTo>
                <a:cubicBezTo>
                  <a:pt x="12595241" y="4252389"/>
                  <a:pt x="12600004" y="4252389"/>
                  <a:pt x="12604766" y="4257151"/>
                </a:cubicBezTo>
                <a:close/>
                <a:moveTo>
                  <a:pt x="12357116" y="4290489"/>
                </a:moveTo>
                <a:cubicBezTo>
                  <a:pt x="12380929" y="4304776"/>
                  <a:pt x="12395216" y="4342876"/>
                  <a:pt x="12419029" y="4371451"/>
                </a:cubicBezTo>
                <a:cubicBezTo>
                  <a:pt x="12371404" y="4361926"/>
                  <a:pt x="12295204" y="4285726"/>
                  <a:pt x="12280916" y="4242864"/>
                </a:cubicBezTo>
                <a:cubicBezTo>
                  <a:pt x="12304729" y="4257151"/>
                  <a:pt x="12333304" y="4276201"/>
                  <a:pt x="12357116" y="4290489"/>
                </a:cubicBezTo>
                <a:close/>
                <a:moveTo>
                  <a:pt x="9138094" y="4304776"/>
                </a:moveTo>
                <a:cubicBezTo>
                  <a:pt x="9099994" y="4300014"/>
                  <a:pt x="9076182" y="4295251"/>
                  <a:pt x="9052369" y="4290489"/>
                </a:cubicBezTo>
                <a:cubicBezTo>
                  <a:pt x="9066657" y="4247626"/>
                  <a:pt x="9114282" y="4247626"/>
                  <a:pt x="9138094" y="4242864"/>
                </a:cubicBezTo>
                <a:lnTo>
                  <a:pt x="9138094" y="4304776"/>
                </a:lnTo>
                <a:close/>
                <a:moveTo>
                  <a:pt x="13214271" y="4233339"/>
                </a:moveTo>
                <a:cubicBezTo>
                  <a:pt x="13176171" y="4276201"/>
                  <a:pt x="13109496" y="4290489"/>
                  <a:pt x="13071396" y="4290489"/>
                </a:cubicBezTo>
                <a:cubicBezTo>
                  <a:pt x="13061871" y="4290489"/>
                  <a:pt x="13019009" y="4285726"/>
                  <a:pt x="12995244" y="4285726"/>
                </a:cubicBezTo>
                <a:cubicBezTo>
                  <a:pt x="13057109" y="4252389"/>
                  <a:pt x="13147596" y="4233339"/>
                  <a:pt x="13214271" y="4228576"/>
                </a:cubicBezTo>
                <a:cubicBezTo>
                  <a:pt x="13214271" y="4228576"/>
                  <a:pt x="13219034" y="4228576"/>
                  <a:pt x="13214271" y="4233339"/>
                </a:cubicBezTo>
                <a:close/>
                <a:moveTo>
                  <a:pt x="11309508" y="4252389"/>
                </a:moveTo>
                <a:lnTo>
                  <a:pt x="11333321" y="4252389"/>
                </a:lnTo>
                <a:cubicBezTo>
                  <a:pt x="11347608" y="4247626"/>
                  <a:pt x="11357133" y="4238101"/>
                  <a:pt x="11371421" y="4238101"/>
                </a:cubicBezTo>
                <a:lnTo>
                  <a:pt x="11404758" y="4238101"/>
                </a:lnTo>
                <a:lnTo>
                  <a:pt x="11395233" y="4247626"/>
                </a:lnTo>
                <a:cubicBezTo>
                  <a:pt x="11414283" y="4276201"/>
                  <a:pt x="11447621" y="4247626"/>
                  <a:pt x="11476196" y="4252389"/>
                </a:cubicBezTo>
                <a:lnTo>
                  <a:pt x="11480958" y="4247626"/>
                </a:lnTo>
                <a:lnTo>
                  <a:pt x="11466671" y="4271439"/>
                </a:lnTo>
                <a:cubicBezTo>
                  <a:pt x="11485673" y="4304776"/>
                  <a:pt x="11519011" y="4266676"/>
                  <a:pt x="11547586" y="4285726"/>
                </a:cubicBezTo>
                <a:cubicBezTo>
                  <a:pt x="11542823" y="4290489"/>
                  <a:pt x="11538061" y="4300014"/>
                  <a:pt x="11538061" y="4309539"/>
                </a:cubicBezTo>
                <a:cubicBezTo>
                  <a:pt x="11452383" y="4280964"/>
                  <a:pt x="11342846" y="4242864"/>
                  <a:pt x="11261883" y="4252389"/>
                </a:cubicBezTo>
                <a:cubicBezTo>
                  <a:pt x="11271408" y="4242864"/>
                  <a:pt x="11290458" y="4233339"/>
                  <a:pt x="11309508" y="4228576"/>
                </a:cubicBezTo>
                <a:lnTo>
                  <a:pt x="11309508" y="4252389"/>
                </a:lnTo>
                <a:close/>
                <a:moveTo>
                  <a:pt x="9319022" y="4252389"/>
                </a:moveTo>
                <a:cubicBezTo>
                  <a:pt x="9319022" y="4266676"/>
                  <a:pt x="9304734" y="4309539"/>
                  <a:pt x="9347597" y="4309539"/>
                </a:cubicBezTo>
                <a:cubicBezTo>
                  <a:pt x="9357122" y="4309539"/>
                  <a:pt x="9419034" y="4266676"/>
                  <a:pt x="9433322" y="4266676"/>
                </a:cubicBezTo>
                <a:cubicBezTo>
                  <a:pt x="9442847" y="4266676"/>
                  <a:pt x="9523809" y="4280964"/>
                  <a:pt x="9571434" y="4285726"/>
                </a:cubicBezTo>
                <a:lnTo>
                  <a:pt x="9571434" y="4371451"/>
                </a:lnTo>
                <a:lnTo>
                  <a:pt x="9185719" y="4314301"/>
                </a:lnTo>
                <a:lnTo>
                  <a:pt x="9185719" y="4228576"/>
                </a:lnTo>
                <a:cubicBezTo>
                  <a:pt x="9228534" y="4238101"/>
                  <a:pt x="9276159" y="4247626"/>
                  <a:pt x="9319022" y="4252389"/>
                </a:cubicBezTo>
                <a:close/>
                <a:moveTo>
                  <a:pt x="12499991" y="4261914"/>
                </a:moveTo>
                <a:cubicBezTo>
                  <a:pt x="12499991" y="4276201"/>
                  <a:pt x="12490466" y="4280964"/>
                  <a:pt x="12490466" y="4285726"/>
                </a:cubicBezTo>
                <a:cubicBezTo>
                  <a:pt x="12499991" y="4285726"/>
                  <a:pt x="12514279" y="4295251"/>
                  <a:pt x="12514279" y="4314301"/>
                </a:cubicBezTo>
                <a:cubicBezTo>
                  <a:pt x="12514279" y="4333351"/>
                  <a:pt x="12485704" y="4347639"/>
                  <a:pt x="12476179" y="4347639"/>
                </a:cubicBezTo>
                <a:cubicBezTo>
                  <a:pt x="12457129" y="4347639"/>
                  <a:pt x="12457129" y="4328589"/>
                  <a:pt x="12419029" y="4328589"/>
                </a:cubicBezTo>
                <a:cubicBezTo>
                  <a:pt x="12419029" y="4319064"/>
                  <a:pt x="12409504" y="4309539"/>
                  <a:pt x="12409504" y="4300014"/>
                </a:cubicBezTo>
                <a:cubicBezTo>
                  <a:pt x="12409504" y="4285726"/>
                  <a:pt x="12433316" y="4247626"/>
                  <a:pt x="12442841" y="4223814"/>
                </a:cubicBezTo>
                <a:cubicBezTo>
                  <a:pt x="12457129" y="4238101"/>
                  <a:pt x="12499991" y="4252389"/>
                  <a:pt x="12499991" y="4261914"/>
                </a:cubicBezTo>
                <a:close/>
                <a:moveTo>
                  <a:pt x="13223796" y="4219051"/>
                </a:moveTo>
                <a:lnTo>
                  <a:pt x="13185696" y="4219051"/>
                </a:lnTo>
                <a:lnTo>
                  <a:pt x="13223796" y="4219051"/>
                </a:lnTo>
                <a:close/>
                <a:moveTo>
                  <a:pt x="12752356" y="4257151"/>
                </a:moveTo>
                <a:cubicBezTo>
                  <a:pt x="12747594" y="4261914"/>
                  <a:pt x="12742831" y="4271439"/>
                  <a:pt x="12733306" y="4271439"/>
                </a:cubicBezTo>
                <a:cubicBezTo>
                  <a:pt x="12719019" y="4271439"/>
                  <a:pt x="12695206" y="4252389"/>
                  <a:pt x="12685681" y="4252389"/>
                </a:cubicBezTo>
                <a:cubicBezTo>
                  <a:pt x="12671394" y="4252389"/>
                  <a:pt x="12661869" y="4266676"/>
                  <a:pt x="12647581" y="4266676"/>
                </a:cubicBezTo>
                <a:cubicBezTo>
                  <a:pt x="12633294" y="4266676"/>
                  <a:pt x="12647581" y="4252389"/>
                  <a:pt x="12619054" y="4257151"/>
                </a:cubicBezTo>
                <a:cubicBezTo>
                  <a:pt x="12638056" y="4223814"/>
                  <a:pt x="12652344" y="4219051"/>
                  <a:pt x="12676156" y="4219051"/>
                </a:cubicBezTo>
                <a:cubicBezTo>
                  <a:pt x="12695206" y="4219051"/>
                  <a:pt x="12738069" y="4233339"/>
                  <a:pt x="12752356" y="4257151"/>
                </a:cubicBezTo>
                <a:close/>
                <a:moveTo>
                  <a:pt x="12295204" y="4290489"/>
                </a:moveTo>
                <a:cubicBezTo>
                  <a:pt x="12285679" y="4285726"/>
                  <a:pt x="12271391" y="4276201"/>
                  <a:pt x="12261866" y="4276201"/>
                </a:cubicBezTo>
                <a:cubicBezTo>
                  <a:pt x="12247579" y="4276201"/>
                  <a:pt x="12238100" y="4280964"/>
                  <a:pt x="12223813" y="4280964"/>
                </a:cubicBezTo>
                <a:cubicBezTo>
                  <a:pt x="12223813" y="4285726"/>
                  <a:pt x="12223813" y="4295251"/>
                  <a:pt x="12228575" y="4300014"/>
                </a:cubicBezTo>
                <a:cubicBezTo>
                  <a:pt x="12219050" y="4300014"/>
                  <a:pt x="12204763" y="4295251"/>
                  <a:pt x="12195238" y="4295251"/>
                </a:cubicBezTo>
                <a:cubicBezTo>
                  <a:pt x="12180950" y="4309539"/>
                  <a:pt x="12166663" y="4323826"/>
                  <a:pt x="12166663" y="4333351"/>
                </a:cubicBezTo>
                <a:cubicBezTo>
                  <a:pt x="12166663" y="4347639"/>
                  <a:pt x="12171425" y="4342876"/>
                  <a:pt x="12176188" y="4347639"/>
                </a:cubicBezTo>
                <a:cubicBezTo>
                  <a:pt x="12161900" y="4347639"/>
                  <a:pt x="12147613" y="4347639"/>
                  <a:pt x="12133325" y="4371451"/>
                </a:cubicBezTo>
                <a:cubicBezTo>
                  <a:pt x="12128563" y="4352401"/>
                  <a:pt x="12085700" y="4342876"/>
                  <a:pt x="12076175" y="4357164"/>
                </a:cubicBezTo>
                <a:cubicBezTo>
                  <a:pt x="12109513" y="4328589"/>
                  <a:pt x="12119038" y="4328589"/>
                  <a:pt x="12119038" y="4309539"/>
                </a:cubicBezTo>
                <a:cubicBezTo>
                  <a:pt x="12119038" y="4300014"/>
                  <a:pt x="12104750" y="4261914"/>
                  <a:pt x="12090463" y="4238101"/>
                </a:cubicBezTo>
                <a:cubicBezTo>
                  <a:pt x="12138088" y="4228576"/>
                  <a:pt x="12185713" y="4219051"/>
                  <a:pt x="12233338" y="4190476"/>
                </a:cubicBezTo>
                <a:cubicBezTo>
                  <a:pt x="12252341" y="4223814"/>
                  <a:pt x="12276154" y="4257151"/>
                  <a:pt x="12295204" y="4290489"/>
                </a:cubicBezTo>
                <a:close/>
                <a:moveTo>
                  <a:pt x="13033296" y="4185714"/>
                </a:moveTo>
                <a:cubicBezTo>
                  <a:pt x="12995244" y="4209526"/>
                  <a:pt x="12928569" y="4247626"/>
                  <a:pt x="12923806" y="4295251"/>
                </a:cubicBezTo>
                <a:cubicBezTo>
                  <a:pt x="12923806" y="4290489"/>
                  <a:pt x="12919044" y="4285726"/>
                  <a:pt x="12919044" y="4276201"/>
                </a:cubicBezTo>
                <a:cubicBezTo>
                  <a:pt x="12919044" y="4233339"/>
                  <a:pt x="13000006" y="4185714"/>
                  <a:pt x="13023771" y="4180951"/>
                </a:cubicBezTo>
                <a:cubicBezTo>
                  <a:pt x="13023771" y="4180951"/>
                  <a:pt x="13028534" y="4185714"/>
                  <a:pt x="13033296" y="4185714"/>
                </a:cubicBezTo>
                <a:close/>
                <a:moveTo>
                  <a:pt x="12076175" y="4342876"/>
                </a:moveTo>
                <a:cubicBezTo>
                  <a:pt x="12071413" y="4347639"/>
                  <a:pt x="12066650" y="4352401"/>
                  <a:pt x="12052363" y="4352401"/>
                </a:cubicBezTo>
                <a:cubicBezTo>
                  <a:pt x="12014263" y="4352401"/>
                  <a:pt x="11895200" y="4280964"/>
                  <a:pt x="11880913" y="4276201"/>
                </a:cubicBezTo>
                <a:cubicBezTo>
                  <a:pt x="11866625" y="4266676"/>
                  <a:pt x="11852386" y="4266676"/>
                  <a:pt x="11838098" y="4252389"/>
                </a:cubicBezTo>
                <a:cubicBezTo>
                  <a:pt x="11838098" y="4247626"/>
                  <a:pt x="11847623" y="4242864"/>
                  <a:pt x="11857148" y="4238101"/>
                </a:cubicBezTo>
                <a:cubicBezTo>
                  <a:pt x="11857148" y="4242864"/>
                  <a:pt x="11852386" y="4252389"/>
                  <a:pt x="11852386" y="4257151"/>
                </a:cubicBezTo>
                <a:lnTo>
                  <a:pt x="11861911" y="4266676"/>
                </a:lnTo>
                <a:cubicBezTo>
                  <a:pt x="11866625" y="4257151"/>
                  <a:pt x="11871388" y="4242864"/>
                  <a:pt x="11876150" y="4233339"/>
                </a:cubicBezTo>
                <a:cubicBezTo>
                  <a:pt x="11852386" y="4228576"/>
                  <a:pt x="11804761" y="4223814"/>
                  <a:pt x="11790473" y="4180951"/>
                </a:cubicBezTo>
                <a:cubicBezTo>
                  <a:pt x="11876150" y="4204764"/>
                  <a:pt x="11995213" y="4223814"/>
                  <a:pt x="12076175" y="4342876"/>
                </a:cubicBezTo>
                <a:close/>
                <a:moveTo>
                  <a:pt x="13171409" y="4219051"/>
                </a:moveTo>
                <a:cubicBezTo>
                  <a:pt x="13119021" y="4223814"/>
                  <a:pt x="13042821" y="4247626"/>
                  <a:pt x="12980956" y="4280964"/>
                </a:cubicBezTo>
                <a:cubicBezTo>
                  <a:pt x="13052346" y="4223814"/>
                  <a:pt x="13138071" y="4204764"/>
                  <a:pt x="13219034" y="4176189"/>
                </a:cubicBezTo>
                <a:cubicBezTo>
                  <a:pt x="13209509" y="4195239"/>
                  <a:pt x="13185696" y="4209526"/>
                  <a:pt x="13171409" y="4219051"/>
                </a:cubicBezTo>
                <a:close/>
                <a:moveTo>
                  <a:pt x="12933331" y="4300014"/>
                </a:moveTo>
                <a:cubicBezTo>
                  <a:pt x="12938094" y="4280964"/>
                  <a:pt x="12961906" y="4247626"/>
                  <a:pt x="12985719" y="4233339"/>
                </a:cubicBezTo>
                <a:cubicBezTo>
                  <a:pt x="13004769" y="4219051"/>
                  <a:pt x="13019009" y="4200001"/>
                  <a:pt x="13042821" y="4190476"/>
                </a:cubicBezTo>
                <a:cubicBezTo>
                  <a:pt x="13057109" y="4180951"/>
                  <a:pt x="13085684" y="4180951"/>
                  <a:pt x="13109496" y="4176189"/>
                </a:cubicBezTo>
                <a:cubicBezTo>
                  <a:pt x="13109496" y="4180951"/>
                  <a:pt x="13099971" y="4185714"/>
                  <a:pt x="13099971" y="4195239"/>
                </a:cubicBezTo>
                <a:cubicBezTo>
                  <a:pt x="13128546" y="4171426"/>
                  <a:pt x="13171409" y="4166664"/>
                  <a:pt x="13195221" y="4171426"/>
                </a:cubicBezTo>
                <a:cubicBezTo>
                  <a:pt x="13114259" y="4195239"/>
                  <a:pt x="13009484" y="4228576"/>
                  <a:pt x="12933331" y="4300014"/>
                </a:cubicBezTo>
                <a:close/>
                <a:moveTo>
                  <a:pt x="12057125" y="4195239"/>
                </a:moveTo>
                <a:cubicBezTo>
                  <a:pt x="12042838" y="4195239"/>
                  <a:pt x="12047600" y="4190476"/>
                  <a:pt x="12042838" y="4185714"/>
                </a:cubicBezTo>
                <a:cubicBezTo>
                  <a:pt x="12076175" y="4180951"/>
                  <a:pt x="12114275" y="4171426"/>
                  <a:pt x="12147613" y="4161901"/>
                </a:cubicBezTo>
                <a:cubicBezTo>
                  <a:pt x="12123800" y="4171426"/>
                  <a:pt x="12066650" y="4195239"/>
                  <a:pt x="12057125" y="4195239"/>
                </a:cubicBezTo>
                <a:close/>
                <a:moveTo>
                  <a:pt x="12585716" y="4190476"/>
                </a:moveTo>
                <a:cubicBezTo>
                  <a:pt x="12600004" y="4190476"/>
                  <a:pt x="12600004" y="4176189"/>
                  <a:pt x="12609529" y="4176189"/>
                </a:cubicBezTo>
                <a:cubicBezTo>
                  <a:pt x="12623816" y="4176189"/>
                  <a:pt x="12619054" y="4180951"/>
                  <a:pt x="12628531" y="4180951"/>
                </a:cubicBezTo>
                <a:cubicBezTo>
                  <a:pt x="12628531" y="4185714"/>
                  <a:pt x="12633294" y="4180951"/>
                  <a:pt x="12633294" y="4190476"/>
                </a:cubicBezTo>
                <a:cubicBezTo>
                  <a:pt x="12633294" y="4204764"/>
                  <a:pt x="12623816" y="4195239"/>
                  <a:pt x="12623816" y="4204764"/>
                </a:cubicBezTo>
                <a:cubicBezTo>
                  <a:pt x="12623816" y="4219051"/>
                  <a:pt x="12633294" y="4209526"/>
                  <a:pt x="12633294" y="4219051"/>
                </a:cubicBezTo>
                <a:cubicBezTo>
                  <a:pt x="12633294" y="4233339"/>
                  <a:pt x="12623816" y="4247626"/>
                  <a:pt x="12609529" y="4247626"/>
                </a:cubicBezTo>
                <a:cubicBezTo>
                  <a:pt x="12600004" y="4247626"/>
                  <a:pt x="12595241" y="4233339"/>
                  <a:pt x="12585716" y="4233339"/>
                </a:cubicBezTo>
                <a:cubicBezTo>
                  <a:pt x="12547616" y="4233339"/>
                  <a:pt x="12504754" y="4233339"/>
                  <a:pt x="12466654" y="4228576"/>
                </a:cubicBezTo>
                <a:cubicBezTo>
                  <a:pt x="12466654" y="4223814"/>
                  <a:pt x="12457129" y="4214289"/>
                  <a:pt x="12447604" y="4209526"/>
                </a:cubicBezTo>
                <a:cubicBezTo>
                  <a:pt x="12461891" y="4171426"/>
                  <a:pt x="12528566" y="4157139"/>
                  <a:pt x="12552379" y="4157139"/>
                </a:cubicBezTo>
                <a:cubicBezTo>
                  <a:pt x="12576191" y="4157139"/>
                  <a:pt x="12576191" y="4190476"/>
                  <a:pt x="12585716" y="4190476"/>
                </a:cubicBezTo>
                <a:close/>
                <a:moveTo>
                  <a:pt x="12247579" y="4161901"/>
                </a:moveTo>
                <a:cubicBezTo>
                  <a:pt x="12238100" y="4176189"/>
                  <a:pt x="12223813" y="4185714"/>
                  <a:pt x="12209525" y="4190476"/>
                </a:cubicBezTo>
                <a:cubicBezTo>
                  <a:pt x="12176188" y="4209526"/>
                  <a:pt x="12109513" y="4228576"/>
                  <a:pt x="12099988" y="4228576"/>
                </a:cubicBezTo>
                <a:cubicBezTo>
                  <a:pt x="12085700" y="4228576"/>
                  <a:pt x="12076175" y="4219051"/>
                  <a:pt x="12066650" y="4209526"/>
                </a:cubicBezTo>
                <a:cubicBezTo>
                  <a:pt x="12066650" y="4204764"/>
                  <a:pt x="12176188" y="4157139"/>
                  <a:pt x="12204763" y="4157139"/>
                </a:cubicBezTo>
                <a:cubicBezTo>
                  <a:pt x="12214288" y="4157139"/>
                  <a:pt x="12233338" y="4161901"/>
                  <a:pt x="12247579" y="4161901"/>
                </a:cubicBezTo>
                <a:close/>
                <a:moveTo>
                  <a:pt x="12023788" y="4171426"/>
                </a:moveTo>
                <a:lnTo>
                  <a:pt x="12038075" y="4157139"/>
                </a:lnTo>
                <a:cubicBezTo>
                  <a:pt x="12038075" y="4161901"/>
                  <a:pt x="12033313" y="4171426"/>
                  <a:pt x="12023788" y="4171426"/>
                </a:cubicBezTo>
                <a:close/>
                <a:moveTo>
                  <a:pt x="12128563" y="4147661"/>
                </a:moveTo>
                <a:cubicBezTo>
                  <a:pt x="12114275" y="4157139"/>
                  <a:pt x="12090463" y="4171426"/>
                  <a:pt x="12076175" y="4171426"/>
                </a:cubicBezTo>
                <a:lnTo>
                  <a:pt x="12061888" y="4171426"/>
                </a:lnTo>
                <a:cubicBezTo>
                  <a:pt x="12076175" y="4161901"/>
                  <a:pt x="12095225" y="4157139"/>
                  <a:pt x="12114275" y="4147661"/>
                </a:cubicBezTo>
                <a:lnTo>
                  <a:pt x="12128563" y="4147661"/>
                </a:lnTo>
                <a:close/>
                <a:moveTo>
                  <a:pt x="12109513" y="4314301"/>
                </a:moveTo>
                <a:cubicBezTo>
                  <a:pt x="12109513" y="4323826"/>
                  <a:pt x="12104750" y="4328589"/>
                  <a:pt x="12095225" y="4338114"/>
                </a:cubicBezTo>
                <a:cubicBezTo>
                  <a:pt x="12009500" y="4228576"/>
                  <a:pt x="11885675" y="4190476"/>
                  <a:pt x="11795236" y="4171426"/>
                </a:cubicBezTo>
                <a:cubicBezTo>
                  <a:pt x="11814286" y="4147661"/>
                  <a:pt x="11861911" y="4161901"/>
                  <a:pt x="11885675" y="4157139"/>
                </a:cubicBezTo>
                <a:cubicBezTo>
                  <a:pt x="11890438" y="4157139"/>
                  <a:pt x="11904725" y="4147661"/>
                  <a:pt x="11914250" y="4147661"/>
                </a:cubicBezTo>
                <a:cubicBezTo>
                  <a:pt x="11995213" y="4147661"/>
                  <a:pt x="12109513" y="4228576"/>
                  <a:pt x="12109513" y="4314301"/>
                </a:cubicBezTo>
                <a:close/>
                <a:moveTo>
                  <a:pt x="12609529" y="4166664"/>
                </a:moveTo>
                <a:cubicBezTo>
                  <a:pt x="12609529" y="4166664"/>
                  <a:pt x="12600004" y="4166664"/>
                  <a:pt x="12600004" y="4171426"/>
                </a:cubicBezTo>
                <a:cubicBezTo>
                  <a:pt x="12600004" y="4161901"/>
                  <a:pt x="12595241" y="4147661"/>
                  <a:pt x="12600004" y="4133374"/>
                </a:cubicBezTo>
                <a:cubicBezTo>
                  <a:pt x="12604766" y="4142899"/>
                  <a:pt x="12604766" y="4157139"/>
                  <a:pt x="12609529" y="4166664"/>
                </a:cubicBezTo>
                <a:close/>
                <a:moveTo>
                  <a:pt x="12428554" y="4152424"/>
                </a:moveTo>
                <a:cubicBezTo>
                  <a:pt x="12423791" y="4152424"/>
                  <a:pt x="12419029" y="4157139"/>
                  <a:pt x="12414266" y="4161901"/>
                </a:cubicBezTo>
                <a:cubicBezTo>
                  <a:pt x="12419029" y="4152424"/>
                  <a:pt x="12419029" y="4133374"/>
                  <a:pt x="12423791" y="4133374"/>
                </a:cubicBezTo>
                <a:lnTo>
                  <a:pt x="12428554" y="4152424"/>
                </a:lnTo>
                <a:close/>
                <a:moveTo>
                  <a:pt x="12271391" y="4152424"/>
                </a:moveTo>
                <a:cubicBezTo>
                  <a:pt x="12228575" y="4147661"/>
                  <a:pt x="12180950" y="4147661"/>
                  <a:pt x="12138088" y="4152424"/>
                </a:cubicBezTo>
                <a:cubicBezTo>
                  <a:pt x="12161900" y="4142899"/>
                  <a:pt x="12204763" y="4133374"/>
                  <a:pt x="12214288" y="4133374"/>
                </a:cubicBezTo>
                <a:cubicBezTo>
                  <a:pt x="12228575" y="4133374"/>
                  <a:pt x="12252341" y="4142899"/>
                  <a:pt x="12271391" y="4152424"/>
                </a:cubicBezTo>
                <a:close/>
                <a:moveTo>
                  <a:pt x="11928538" y="4138136"/>
                </a:moveTo>
                <a:cubicBezTo>
                  <a:pt x="11923775" y="4138136"/>
                  <a:pt x="11914250" y="4138136"/>
                  <a:pt x="11909488" y="4133374"/>
                </a:cubicBezTo>
                <a:cubicBezTo>
                  <a:pt x="11914250" y="4133374"/>
                  <a:pt x="11923775" y="4138136"/>
                  <a:pt x="11928538" y="4138136"/>
                </a:cubicBezTo>
                <a:close/>
                <a:moveTo>
                  <a:pt x="11966638" y="4138136"/>
                </a:moveTo>
                <a:cubicBezTo>
                  <a:pt x="11952350" y="4138136"/>
                  <a:pt x="11947588" y="4133374"/>
                  <a:pt x="11938063" y="4133374"/>
                </a:cubicBezTo>
                <a:cubicBezTo>
                  <a:pt x="11957113" y="4133374"/>
                  <a:pt x="11980925" y="4133374"/>
                  <a:pt x="12004738" y="4128611"/>
                </a:cubicBezTo>
                <a:cubicBezTo>
                  <a:pt x="11999975" y="4128611"/>
                  <a:pt x="11976163" y="4138136"/>
                  <a:pt x="11966638" y="4138136"/>
                </a:cubicBezTo>
                <a:close/>
                <a:moveTo>
                  <a:pt x="11852386" y="4128611"/>
                </a:moveTo>
                <a:cubicBezTo>
                  <a:pt x="11852386" y="4133374"/>
                  <a:pt x="11857148" y="4142899"/>
                  <a:pt x="11857148" y="4147661"/>
                </a:cubicBezTo>
                <a:cubicBezTo>
                  <a:pt x="11833336" y="4147661"/>
                  <a:pt x="11809523" y="4152424"/>
                  <a:pt x="11776186" y="4161901"/>
                </a:cubicBezTo>
                <a:lnTo>
                  <a:pt x="11766661" y="4152424"/>
                </a:lnTo>
                <a:cubicBezTo>
                  <a:pt x="11771423" y="4152424"/>
                  <a:pt x="11776186" y="4138136"/>
                  <a:pt x="11790473" y="4133374"/>
                </a:cubicBezTo>
                <a:cubicBezTo>
                  <a:pt x="11795236" y="4128611"/>
                  <a:pt x="11814286" y="4133374"/>
                  <a:pt x="11828573" y="4128611"/>
                </a:cubicBezTo>
                <a:lnTo>
                  <a:pt x="11852386" y="4128611"/>
                </a:lnTo>
                <a:close/>
                <a:moveTo>
                  <a:pt x="12471416" y="4142899"/>
                </a:moveTo>
                <a:cubicBezTo>
                  <a:pt x="12480941" y="4138136"/>
                  <a:pt x="12490466" y="4138136"/>
                  <a:pt x="12504754" y="4138136"/>
                </a:cubicBezTo>
                <a:cubicBezTo>
                  <a:pt x="12504754" y="4142899"/>
                  <a:pt x="12509516" y="4147661"/>
                  <a:pt x="12514279" y="4152424"/>
                </a:cubicBezTo>
                <a:cubicBezTo>
                  <a:pt x="12504754" y="4161901"/>
                  <a:pt x="12499991" y="4161901"/>
                  <a:pt x="12485704" y="4161901"/>
                </a:cubicBezTo>
                <a:cubicBezTo>
                  <a:pt x="12476179" y="4161901"/>
                  <a:pt x="12442841" y="4195239"/>
                  <a:pt x="12428554" y="4214289"/>
                </a:cubicBezTo>
                <a:cubicBezTo>
                  <a:pt x="12428554" y="4219051"/>
                  <a:pt x="12433316" y="4228576"/>
                  <a:pt x="12428554" y="4233339"/>
                </a:cubicBezTo>
                <a:cubicBezTo>
                  <a:pt x="12419029" y="4252389"/>
                  <a:pt x="12404741" y="4276201"/>
                  <a:pt x="12399979" y="4300014"/>
                </a:cubicBezTo>
                <a:cubicBezTo>
                  <a:pt x="12361879" y="4285726"/>
                  <a:pt x="12347591" y="4247626"/>
                  <a:pt x="12342829" y="4223814"/>
                </a:cubicBezTo>
                <a:lnTo>
                  <a:pt x="12342829" y="4209526"/>
                </a:lnTo>
                <a:cubicBezTo>
                  <a:pt x="12352354" y="4209526"/>
                  <a:pt x="12361879" y="4214289"/>
                  <a:pt x="12371404" y="4209526"/>
                </a:cubicBezTo>
                <a:cubicBezTo>
                  <a:pt x="12366641" y="4200001"/>
                  <a:pt x="12352354" y="4190476"/>
                  <a:pt x="12342829" y="4185714"/>
                </a:cubicBezTo>
                <a:cubicBezTo>
                  <a:pt x="12352354" y="4171426"/>
                  <a:pt x="12361879" y="4176189"/>
                  <a:pt x="12366641" y="4157139"/>
                </a:cubicBezTo>
                <a:lnTo>
                  <a:pt x="12380929" y="4157139"/>
                </a:lnTo>
                <a:cubicBezTo>
                  <a:pt x="12395216" y="4161901"/>
                  <a:pt x="12404741" y="4171426"/>
                  <a:pt x="12414266" y="4176189"/>
                </a:cubicBezTo>
                <a:cubicBezTo>
                  <a:pt x="12423791" y="4166664"/>
                  <a:pt x="12442841" y="4152424"/>
                  <a:pt x="12442841" y="4138136"/>
                </a:cubicBezTo>
                <a:cubicBezTo>
                  <a:pt x="12442841" y="4128611"/>
                  <a:pt x="12433316" y="4128611"/>
                  <a:pt x="12428554" y="4123849"/>
                </a:cubicBezTo>
                <a:lnTo>
                  <a:pt x="12452366" y="4119086"/>
                </a:lnTo>
                <a:cubicBezTo>
                  <a:pt x="12461891" y="4123849"/>
                  <a:pt x="12466654" y="4133374"/>
                  <a:pt x="12471416" y="4142899"/>
                </a:cubicBezTo>
                <a:close/>
                <a:moveTo>
                  <a:pt x="12404741" y="4157139"/>
                </a:moveTo>
                <a:cubicBezTo>
                  <a:pt x="12395216" y="4152424"/>
                  <a:pt x="12385691" y="4142899"/>
                  <a:pt x="12371404" y="4142899"/>
                </a:cubicBezTo>
                <a:cubicBezTo>
                  <a:pt x="12361879" y="4142899"/>
                  <a:pt x="12333304" y="4166664"/>
                  <a:pt x="12333304" y="4180951"/>
                </a:cubicBezTo>
                <a:cubicBezTo>
                  <a:pt x="12333304" y="4190476"/>
                  <a:pt x="12342829" y="4195239"/>
                  <a:pt x="12347591" y="4200001"/>
                </a:cubicBezTo>
                <a:lnTo>
                  <a:pt x="12333304" y="4200001"/>
                </a:lnTo>
                <a:lnTo>
                  <a:pt x="12333304" y="4223814"/>
                </a:lnTo>
                <a:cubicBezTo>
                  <a:pt x="12338066" y="4242864"/>
                  <a:pt x="12347591" y="4261914"/>
                  <a:pt x="12357116" y="4280964"/>
                </a:cubicBezTo>
                <a:cubicBezTo>
                  <a:pt x="12323779" y="4252389"/>
                  <a:pt x="12290441" y="4238101"/>
                  <a:pt x="12257104" y="4219051"/>
                </a:cubicBezTo>
                <a:cubicBezTo>
                  <a:pt x="12257104" y="4195239"/>
                  <a:pt x="12252341" y="4190476"/>
                  <a:pt x="12247579" y="4180951"/>
                </a:cubicBezTo>
                <a:cubicBezTo>
                  <a:pt x="12257104" y="4171426"/>
                  <a:pt x="12261866" y="4166664"/>
                  <a:pt x="12276154" y="4166664"/>
                </a:cubicBezTo>
                <a:cubicBezTo>
                  <a:pt x="12285679" y="4166664"/>
                  <a:pt x="12299966" y="4171426"/>
                  <a:pt x="12323779" y="4171426"/>
                </a:cubicBezTo>
                <a:cubicBezTo>
                  <a:pt x="12319016" y="4161901"/>
                  <a:pt x="12309491" y="4152424"/>
                  <a:pt x="12304729" y="4142899"/>
                </a:cubicBezTo>
                <a:cubicBezTo>
                  <a:pt x="12314254" y="4133374"/>
                  <a:pt x="12338066" y="4119086"/>
                  <a:pt x="12352354" y="4119086"/>
                </a:cubicBezTo>
                <a:cubicBezTo>
                  <a:pt x="12366641" y="4119086"/>
                  <a:pt x="12390454" y="4123849"/>
                  <a:pt x="12404741" y="4157139"/>
                </a:cubicBezTo>
                <a:close/>
                <a:moveTo>
                  <a:pt x="12171425" y="4128611"/>
                </a:moveTo>
                <a:cubicBezTo>
                  <a:pt x="12128563" y="4128611"/>
                  <a:pt x="12085700" y="4138136"/>
                  <a:pt x="12042838" y="4166664"/>
                </a:cubicBezTo>
                <a:cubicBezTo>
                  <a:pt x="12061888" y="4128611"/>
                  <a:pt x="12095225" y="4119086"/>
                  <a:pt x="12119038" y="4119086"/>
                </a:cubicBezTo>
                <a:cubicBezTo>
                  <a:pt x="12133325" y="4119086"/>
                  <a:pt x="12157138" y="4123849"/>
                  <a:pt x="12171425" y="4128611"/>
                </a:cubicBezTo>
                <a:close/>
                <a:moveTo>
                  <a:pt x="12009500" y="4166664"/>
                </a:moveTo>
                <a:cubicBezTo>
                  <a:pt x="11999975" y="4166664"/>
                  <a:pt x="11976163" y="4152424"/>
                  <a:pt x="11961875" y="4147661"/>
                </a:cubicBezTo>
                <a:cubicBezTo>
                  <a:pt x="11999975" y="4142899"/>
                  <a:pt x="12038075" y="4128611"/>
                  <a:pt x="12076175" y="4119086"/>
                </a:cubicBezTo>
                <a:cubicBezTo>
                  <a:pt x="12061888" y="4128611"/>
                  <a:pt x="12023788" y="4166664"/>
                  <a:pt x="12009500" y="4166664"/>
                </a:cubicBezTo>
                <a:close/>
                <a:moveTo>
                  <a:pt x="12685681" y="4142899"/>
                </a:moveTo>
                <a:cubicBezTo>
                  <a:pt x="12690444" y="4133374"/>
                  <a:pt x="12699969" y="4123849"/>
                  <a:pt x="12699969" y="4104799"/>
                </a:cubicBezTo>
                <a:lnTo>
                  <a:pt x="12714256" y="4104799"/>
                </a:lnTo>
                <a:cubicBezTo>
                  <a:pt x="12733306" y="4104799"/>
                  <a:pt x="12747594" y="4119086"/>
                  <a:pt x="12738069" y="4142899"/>
                </a:cubicBezTo>
                <a:cubicBezTo>
                  <a:pt x="12766644" y="4123849"/>
                  <a:pt x="12799981" y="4147661"/>
                  <a:pt x="12814269" y="4185714"/>
                </a:cubicBezTo>
                <a:cubicBezTo>
                  <a:pt x="12819031" y="4185714"/>
                  <a:pt x="12814269" y="4200001"/>
                  <a:pt x="12814269" y="4209526"/>
                </a:cubicBezTo>
                <a:cubicBezTo>
                  <a:pt x="12819031" y="4214289"/>
                  <a:pt x="12823794" y="4209526"/>
                  <a:pt x="12823794" y="4219051"/>
                </a:cubicBezTo>
                <a:cubicBezTo>
                  <a:pt x="12823794" y="4252389"/>
                  <a:pt x="12785694" y="4242864"/>
                  <a:pt x="12766644" y="4257151"/>
                </a:cubicBezTo>
                <a:cubicBezTo>
                  <a:pt x="12752356" y="4214289"/>
                  <a:pt x="12680919" y="4195239"/>
                  <a:pt x="12642819" y="4214289"/>
                </a:cubicBezTo>
                <a:cubicBezTo>
                  <a:pt x="12638056" y="4204764"/>
                  <a:pt x="12642819" y="4195239"/>
                  <a:pt x="12638056" y="4185714"/>
                </a:cubicBezTo>
                <a:cubicBezTo>
                  <a:pt x="12638056" y="4180951"/>
                  <a:pt x="12623816" y="4171426"/>
                  <a:pt x="12619054" y="4166664"/>
                </a:cubicBezTo>
                <a:cubicBezTo>
                  <a:pt x="12609529" y="4152424"/>
                  <a:pt x="12609529" y="4138136"/>
                  <a:pt x="12609529" y="4123849"/>
                </a:cubicBezTo>
                <a:cubicBezTo>
                  <a:pt x="12609529" y="4109561"/>
                  <a:pt x="12633294" y="4104799"/>
                  <a:pt x="12647581" y="4104799"/>
                </a:cubicBezTo>
                <a:cubicBezTo>
                  <a:pt x="12654391" y="4104799"/>
                  <a:pt x="12658154" y="4104180"/>
                  <a:pt x="12661249" y="4105323"/>
                </a:cubicBezTo>
                <a:cubicBezTo>
                  <a:pt x="12666868" y="4107418"/>
                  <a:pt x="12670345" y="4115276"/>
                  <a:pt x="12685681" y="4142899"/>
                </a:cubicBezTo>
                <a:close/>
                <a:moveTo>
                  <a:pt x="11328558" y="4119086"/>
                </a:moveTo>
                <a:lnTo>
                  <a:pt x="11314271" y="4119086"/>
                </a:lnTo>
                <a:cubicBezTo>
                  <a:pt x="11314271" y="4114324"/>
                  <a:pt x="11319033" y="4109561"/>
                  <a:pt x="11304746" y="4109561"/>
                </a:cubicBezTo>
                <a:cubicBezTo>
                  <a:pt x="11295221" y="4109561"/>
                  <a:pt x="11266646" y="4138136"/>
                  <a:pt x="11266646" y="4152424"/>
                </a:cubicBezTo>
                <a:cubicBezTo>
                  <a:pt x="11266646" y="4138136"/>
                  <a:pt x="11276171" y="4100036"/>
                  <a:pt x="11309508" y="4090511"/>
                </a:cubicBezTo>
                <a:cubicBezTo>
                  <a:pt x="11319033" y="4095274"/>
                  <a:pt x="11323796" y="4109561"/>
                  <a:pt x="11328558" y="4119086"/>
                </a:cubicBezTo>
                <a:close/>
                <a:moveTo>
                  <a:pt x="9961864" y="4133374"/>
                </a:moveTo>
                <a:cubicBezTo>
                  <a:pt x="9980914" y="4166664"/>
                  <a:pt x="10057114" y="4180951"/>
                  <a:pt x="10057114" y="4204764"/>
                </a:cubicBezTo>
                <a:cubicBezTo>
                  <a:pt x="10057114" y="4204764"/>
                  <a:pt x="10047589" y="4242864"/>
                  <a:pt x="10019014" y="4252389"/>
                </a:cubicBezTo>
                <a:lnTo>
                  <a:pt x="9871424" y="4228576"/>
                </a:lnTo>
                <a:lnTo>
                  <a:pt x="9871424" y="4171426"/>
                </a:lnTo>
                <a:cubicBezTo>
                  <a:pt x="9919049" y="4147661"/>
                  <a:pt x="9971389" y="4119086"/>
                  <a:pt x="10023777" y="4085749"/>
                </a:cubicBezTo>
                <a:cubicBezTo>
                  <a:pt x="10009489" y="4100036"/>
                  <a:pt x="9985677" y="4114324"/>
                  <a:pt x="9961864" y="4133374"/>
                </a:cubicBezTo>
                <a:close/>
                <a:moveTo>
                  <a:pt x="12433316" y="4104799"/>
                </a:moveTo>
                <a:cubicBezTo>
                  <a:pt x="12447604" y="4104799"/>
                  <a:pt x="12461891" y="4080986"/>
                  <a:pt x="12471416" y="4080986"/>
                </a:cubicBezTo>
                <a:cubicBezTo>
                  <a:pt x="12509516" y="4080986"/>
                  <a:pt x="12547616" y="4104799"/>
                  <a:pt x="12552379" y="4147661"/>
                </a:cubicBezTo>
                <a:lnTo>
                  <a:pt x="12533329" y="4147661"/>
                </a:lnTo>
                <a:cubicBezTo>
                  <a:pt x="12504754" y="4128611"/>
                  <a:pt x="12452366" y="4109561"/>
                  <a:pt x="12442841" y="4109561"/>
                </a:cubicBezTo>
                <a:cubicBezTo>
                  <a:pt x="12428554" y="4109561"/>
                  <a:pt x="12404741" y="4109561"/>
                  <a:pt x="12409504" y="4138136"/>
                </a:cubicBezTo>
                <a:cubicBezTo>
                  <a:pt x="12395216" y="4123849"/>
                  <a:pt x="12380929" y="4119086"/>
                  <a:pt x="12366641" y="4109561"/>
                </a:cubicBezTo>
                <a:lnTo>
                  <a:pt x="12366641" y="4095274"/>
                </a:lnTo>
                <a:cubicBezTo>
                  <a:pt x="12376166" y="4090511"/>
                  <a:pt x="12385691" y="4080986"/>
                  <a:pt x="12399979" y="4080986"/>
                </a:cubicBezTo>
                <a:cubicBezTo>
                  <a:pt x="12409504" y="4080986"/>
                  <a:pt x="12423791" y="4104799"/>
                  <a:pt x="12433316" y="4104799"/>
                </a:cubicBezTo>
                <a:close/>
                <a:moveTo>
                  <a:pt x="11428571" y="4133374"/>
                </a:moveTo>
                <a:cubicBezTo>
                  <a:pt x="11409521" y="4123849"/>
                  <a:pt x="11390471" y="4095274"/>
                  <a:pt x="11385708" y="4076224"/>
                </a:cubicBezTo>
                <a:cubicBezTo>
                  <a:pt x="11390471" y="4071461"/>
                  <a:pt x="11399996" y="4066699"/>
                  <a:pt x="11409521" y="4066699"/>
                </a:cubicBezTo>
                <a:cubicBezTo>
                  <a:pt x="11399996" y="4080986"/>
                  <a:pt x="11419046" y="4109561"/>
                  <a:pt x="11428571" y="4133374"/>
                </a:cubicBezTo>
                <a:close/>
                <a:moveTo>
                  <a:pt x="11895200" y="4133374"/>
                </a:moveTo>
                <a:cubicBezTo>
                  <a:pt x="11895200" y="4133374"/>
                  <a:pt x="11895200" y="4138136"/>
                  <a:pt x="11885675" y="4138136"/>
                </a:cubicBezTo>
                <a:cubicBezTo>
                  <a:pt x="11871388" y="4138136"/>
                  <a:pt x="11880913" y="4133374"/>
                  <a:pt x="11876150" y="4128611"/>
                </a:cubicBezTo>
                <a:lnTo>
                  <a:pt x="11866625" y="4138136"/>
                </a:lnTo>
                <a:cubicBezTo>
                  <a:pt x="11857148" y="4114324"/>
                  <a:pt x="11861911" y="4114324"/>
                  <a:pt x="11842861" y="4114324"/>
                </a:cubicBezTo>
                <a:cubicBezTo>
                  <a:pt x="11804761" y="4114324"/>
                  <a:pt x="11771423" y="4128611"/>
                  <a:pt x="11747611" y="4147661"/>
                </a:cubicBezTo>
                <a:cubicBezTo>
                  <a:pt x="11766661" y="4114324"/>
                  <a:pt x="11804761" y="4109561"/>
                  <a:pt x="11828573" y="4100036"/>
                </a:cubicBezTo>
                <a:cubicBezTo>
                  <a:pt x="11852386" y="4090511"/>
                  <a:pt x="11876150" y="4076224"/>
                  <a:pt x="11899963" y="4061936"/>
                </a:cubicBezTo>
                <a:cubicBezTo>
                  <a:pt x="11895200" y="4114324"/>
                  <a:pt x="11895200" y="4123849"/>
                  <a:pt x="11895200" y="4133374"/>
                </a:cubicBezTo>
                <a:close/>
                <a:moveTo>
                  <a:pt x="10142839" y="4061936"/>
                </a:moveTo>
                <a:cubicBezTo>
                  <a:pt x="10123789" y="4071461"/>
                  <a:pt x="10119027" y="4066699"/>
                  <a:pt x="10114264" y="4066699"/>
                </a:cubicBezTo>
                <a:lnTo>
                  <a:pt x="10114264" y="4052411"/>
                </a:lnTo>
                <a:cubicBezTo>
                  <a:pt x="10123789" y="4057174"/>
                  <a:pt x="10133314" y="4057174"/>
                  <a:pt x="10142839" y="4061936"/>
                </a:cubicBezTo>
                <a:close/>
                <a:moveTo>
                  <a:pt x="12242863" y="4114324"/>
                </a:moveTo>
                <a:cubicBezTo>
                  <a:pt x="12242863" y="4114324"/>
                  <a:pt x="12238100" y="4119086"/>
                  <a:pt x="12238100" y="4123849"/>
                </a:cubicBezTo>
                <a:cubicBezTo>
                  <a:pt x="12219050" y="4114324"/>
                  <a:pt x="12214288" y="4100036"/>
                  <a:pt x="12204763" y="4090511"/>
                </a:cubicBezTo>
                <a:cubicBezTo>
                  <a:pt x="12185713" y="4066699"/>
                  <a:pt x="12157138" y="4057174"/>
                  <a:pt x="12133325" y="4042886"/>
                </a:cubicBezTo>
                <a:cubicBezTo>
                  <a:pt x="12142850" y="4042886"/>
                  <a:pt x="12147613" y="4033361"/>
                  <a:pt x="12157138" y="4033361"/>
                </a:cubicBezTo>
                <a:cubicBezTo>
                  <a:pt x="12166663" y="4033361"/>
                  <a:pt x="12228575" y="4090511"/>
                  <a:pt x="12242863" y="4114324"/>
                </a:cubicBezTo>
                <a:close/>
                <a:moveTo>
                  <a:pt x="12214288" y="4119086"/>
                </a:moveTo>
                <a:cubicBezTo>
                  <a:pt x="12209525" y="4119086"/>
                  <a:pt x="12209525" y="4123849"/>
                  <a:pt x="12200000" y="4123849"/>
                </a:cubicBezTo>
                <a:cubicBezTo>
                  <a:pt x="12185713" y="4123849"/>
                  <a:pt x="12090463" y="4104799"/>
                  <a:pt x="12080938" y="4104799"/>
                </a:cubicBezTo>
                <a:cubicBezTo>
                  <a:pt x="12066650" y="4104799"/>
                  <a:pt x="11966638" y="4123849"/>
                  <a:pt x="11957113" y="4123849"/>
                </a:cubicBezTo>
                <a:cubicBezTo>
                  <a:pt x="11942825" y="4123849"/>
                  <a:pt x="11928538" y="4119086"/>
                  <a:pt x="11914250" y="4119086"/>
                </a:cubicBezTo>
                <a:cubicBezTo>
                  <a:pt x="11909488" y="4085749"/>
                  <a:pt x="11971400" y="4042886"/>
                  <a:pt x="12004738" y="4047649"/>
                </a:cubicBezTo>
                <a:cubicBezTo>
                  <a:pt x="11995213" y="4042886"/>
                  <a:pt x="11985688" y="4042886"/>
                  <a:pt x="11976163" y="4038124"/>
                </a:cubicBezTo>
                <a:cubicBezTo>
                  <a:pt x="11990450" y="4028599"/>
                  <a:pt x="12014263" y="4028599"/>
                  <a:pt x="12028550" y="4028599"/>
                </a:cubicBezTo>
                <a:cubicBezTo>
                  <a:pt x="12090463" y="4028599"/>
                  <a:pt x="12152375" y="4047649"/>
                  <a:pt x="12214288" y="4119086"/>
                </a:cubicBezTo>
                <a:close/>
                <a:moveTo>
                  <a:pt x="8790479" y="4057174"/>
                </a:moveTo>
                <a:cubicBezTo>
                  <a:pt x="8847582" y="4071461"/>
                  <a:pt x="8909494" y="4085749"/>
                  <a:pt x="8966644" y="4095274"/>
                </a:cubicBezTo>
                <a:cubicBezTo>
                  <a:pt x="8952357" y="4104799"/>
                  <a:pt x="8928544" y="4128611"/>
                  <a:pt x="8919019" y="4128611"/>
                </a:cubicBezTo>
                <a:cubicBezTo>
                  <a:pt x="8914257" y="4128611"/>
                  <a:pt x="8819007" y="4090511"/>
                  <a:pt x="8795242" y="4061936"/>
                </a:cubicBezTo>
                <a:cubicBezTo>
                  <a:pt x="8652367" y="4185714"/>
                  <a:pt x="8514254" y="4176189"/>
                  <a:pt x="8376190" y="4209526"/>
                </a:cubicBezTo>
                <a:cubicBezTo>
                  <a:pt x="8257127" y="4233339"/>
                  <a:pt x="8133302" y="4252389"/>
                  <a:pt x="8009525" y="4271439"/>
                </a:cubicBezTo>
                <a:cubicBezTo>
                  <a:pt x="7442835" y="4352401"/>
                  <a:pt x="6323791" y="4514326"/>
                  <a:pt x="6309503" y="4514326"/>
                </a:cubicBezTo>
                <a:cubicBezTo>
                  <a:pt x="6299978" y="4514326"/>
                  <a:pt x="6233303" y="4504801"/>
                  <a:pt x="6195203" y="4495276"/>
                </a:cubicBezTo>
                <a:cubicBezTo>
                  <a:pt x="6347603" y="4476226"/>
                  <a:pt x="6495241" y="4452414"/>
                  <a:pt x="6652356" y="4414314"/>
                </a:cubicBezTo>
                <a:cubicBezTo>
                  <a:pt x="6819043" y="4371451"/>
                  <a:pt x="6995208" y="4357164"/>
                  <a:pt x="7166658" y="4328589"/>
                </a:cubicBezTo>
                <a:cubicBezTo>
                  <a:pt x="7261908" y="4314301"/>
                  <a:pt x="7361873" y="4295251"/>
                  <a:pt x="7457123" y="4280964"/>
                </a:cubicBezTo>
                <a:cubicBezTo>
                  <a:pt x="7604760" y="4252389"/>
                  <a:pt x="7766638" y="4228576"/>
                  <a:pt x="7919038" y="4204764"/>
                </a:cubicBezTo>
                <a:cubicBezTo>
                  <a:pt x="8133302" y="4166664"/>
                  <a:pt x="8357140" y="4133374"/>
                  <a:pt x="8576167" y="4095274"/>
                </a:cubicBezTo>
                <a:cubicBezTo>
                  <a:pt x="8638079" y="4085749"/>
                  <a:pt x="8714279" y="4071461"/>
                  <a:pt x="8785717" y="4052411"/>
                </a:cubicBezTo>
                <a:cubicBezTo>
                  <a:pt x="8790479" y="4047649"/>
                  <a:pt x="8790479" y="4038124"/>
                  <a:pt x="8790479" y="4028599"/>
                </a:cubicBezTo>
                <a:lnTo>
                  <a:pt x="8790479" y="4057174"/>
                </a:lnTo>
                <a:close/>
                <a:moveTo>
                  <a:pt x="10138077" y="4028599"/>
                </a:moveTo>
                <a:lnTo>
                  <a:pt x="10138077" y="4042886"/>
                </a:lnTo>
                <a:lnTo>
                  <a:pt x="10114264" y="4042886"/>
                </a:lnTo>
                <a:lnTo>
                  <a:pt x="10114264" y="4023836"/>
                </a:lnTo>
                <a:lnTo>
                  <a:pt x="10138077" y="4028599"/>
                </a:lnTo>
                <a:close/>
                <a:moveTo>
                  <a:pt x="12257104" y="4071461"/>
                </a:moveTo>
                <a:cubicBezTo>
                  <a:pt x="12261866" y="4076224"/>
                  <a:pt x="12266629" y="4076224"/>
                  <a:pt x="12266629" y="4090511"/>
                </a:cubicBezTo>
                <a:cubicBezTo>
                  <a:pt x="12266629" y="4100036"/>
                  <a:pt x="12257104" y="4119086"/>
                  <a:pt x="12252341" y="4128611"/>
                </a:cubicBezTo>
                <a:cubicBezTo>
                  <a:pt x="12247579" y="4123849"/>
                  <a:pt x="12252341" y="4123849"/>
                  <a:pt x="12252341" y="4109561"/>
                </a:cubicBezTo>
                <a:cubicBezTo>
                  <a:pt x="12252341" y="4085749"/>
                  <a:pt x="12200000" y="4033361"/>
                  <a:pt x="12171425" y="4028599"/>
                </a:cubicBezTo>
                <a:cubicBezTo>
                  <a:pt x="12176188" y="4019074"/>
                  <a:pt x="12180950" y="4004786"/>
                  <a:pt x="12195238" y="4004786"/>
                </a:cubicBezTo>
                <a:cubicBezTo>
                  <a:pt x="12209525" y="4004786"/>
                  <a:pt x="12257104" y="4066699"/>
                  <a:pt x="12257104" y="4071461"/>
                </a:cubicBezTo>
                <a:close/>
                <a:moveTo>
                  <a:pt x="12804744" y="4138136"/>
                </a:moveTo>
                <a:lnTo>
                  <a:pt x="12790456" y="4138136"/>
                </a:lnTo>
                <a:cubicBezTo>
                  <a:pt x="12785694" y="4133374"/>
                  <a:pt x="12780931" y="4133374"/>
                  <a:pt x="12780931" y="4119086"/>
                </a:cubicBezTo>
                <a:cubicBezTo>
                  <a:pt x="12780931" y="4100036"/>
                  <a:pt x="12809506" y="4080986"/>
                  <a:pt x="12823794" y="4076224"/>
                </a:cubicBezTo>
                <a:cubicBezTo>
                  <a:pt x="12833319" y="4071461"/>
                  <a:pt x="12842844" y="4057174"/>
                  <a:pt x="12847606" y="4047649"/>
                </a:cubicBezTo>
                <a:cubicBezTo>
                  <a:pt x="12876181" y="4052411"/>
                  <a:pt x="12880944" y="4009549"/>
                  <a:pt x="12914281" y="4000024"/>
                </a:cubicBezTo>
                <a:cubicBezTo>
                  <a:pt x="12899994" y="4038124"/>
                  <a:pt x="12861894" y="4109561"/>
                  <a:pt x="12804744" y="4138136"/>
                </a:cubicBezTo>
                <a:close/>
                <a:moveTo>
                  <a:pt x="12938094" y="4028599"/>
                </a:moveTo>
                <a:cubicBezTo>
                  <a:pt x="12938094" y="4071461"/>
                  <a:pt x="12909519" y="4123849"/>
                  <a:pt x="12842844" y="4152424"/>
                </a:cubicBezTo>
                <a:lnTo>
                  <a:pt x="12819031" y="4147661"/>
                </a:lnTo>
                <a:cubicBezTo>
                  <a:pt x="12876181" y="4114324"/>
                  <a:pt x="12904756" y="4038124"/>
                  <a:pt x="12933331" y="3995261"/>
                </a:cubicBezTo>
                <a:cubicBezTo>
                  <a:pt x="12933331" y="4004786"/>
                  <a:pt x="12938094" y="4019074"/>
                  <a:pt x="12938094" y="4028599"/>
                </a:cubicBezTo>
                <a:close/>
                <a:moveTo>
                  <a:pt x="10057114" y="4042886"/>
                </a:moveTo>
                <a:lnTo>
                  <a:pt x="10038064" y="4047649"/>
                </a:lnTo>
                <a:lnTo>
                  <a:pt x="9628536" y="3985736"/>
                </a:lnTo>
                <a:lnTo>
                  <a:pt x="10057114" y="4042886"/>
                </a:lnTo>
                <a:close/>
                <a:moveTo>
                  <a:pt x="11404758" y="4004786"/>
                </a:moveTo>
                <a:cubicBezTo>
                  <a:pt x="11404758" y="4033361"/>
                  <a:pt x="11385708" y="4038124"/>
                  <a:pt x="11376183" y="4038124"/>
                </a:cubicBezTo>
                <a:cubicBezTo>
                  <a:pt x="11361896" y="4038124"/>
                  <a:pt x="11357133" y="4033361"/>
                  <a:pt x="11347608" y="4023836"/>
                </a:cubicBezTo>
                <a:lnTo>
                  <a:pt x="11347608" y="4009549"/>
                </a:lnTo>
                <a:cubicBezTo>
                  <a:pt x="11352371" y="4009549"/>
                  <a:pt x="11361896" y="4009549"/>
                  <a:pt x="11371421" y="4004786"/>
                </a:cubicBezTo>
                <a:cubicBezTo>
                  <a:pt x="11371421" y="4004786"/>
                  <a:pt x="11376183" y="4000024"/>
                  <a:pt x="11376183" y="4014311"/>
                </a:cubicBezTo>
                <a:cubicBezTo>
                  <a:pt x="11376183" y="4023836"/>
                  <a:pt x="11366658" y="4023836"/>
                  <a:pt x="11366658" y="4028599"/>
                </a:cubicBezTo>
                <a:cubicBezTo>
                  <a:pt x="11366658" y="4028599"/>
                  <a:pt x="11361896" y="4033361"/>
                  <a:pt x="11376183" y="4033361"/>
                </a:cubicBezTo>
                <a:cubicBezTo>
                  <a:pt x="11385708" y="4033361"/>
                  <a:pt x="11390471" y="4023836"/>
                  <a:pt x="11390471" y="4014311"/>
                </a:cubicBezTo>
                <a:cubicBezTo>
                  <a:pt x="11390471" y="3990499"/>
                  <a:pt x="11371421" y="3995261"/>
                  <a:pt x="11366658" y="3995261"/>
                </a:cubicBezTo>
                <a:cubicBezTo>
                  <a:pt x="11347608" y="3995261"/>
                  <a:pt x="11333321" y="4000024"/>
                  <a:pt x="11333321" y="4019074"/>
                </a:cubicBezTo>
                <a:cubicBezTo>
                  <a:pt x="11333321" y="4042886"/>
                  <a:pt x="11366658" y="4052411"/>
                  <a:pt x="11376183" y="4052411"/>
                </a:cubicBezTo>
                <a:cubicBezTo>
                  <a:pt x="11385708" y="4052411"/>
                  <a:pt x="11404758" y="4047649"/>
                  <a:pt x="11414283" y="4023836"/>
                </a:cubicBezTo>
                <a:cubicBezTo>
                  <a:pt x="11414283" y="4028599"/>
                  <a:pt x="11414283" y="4038124"/>
                  <a:pt x="11409521" y="4042886"/>
                </a:cubicBezTo>
                <a:cubicBezTo>
                  <a:pt x="11390471" y="4057174"/>
                  <a:pt x="11361896" y="4076224"/>
                  <a:pt x="11347608" y="4076224"/>
                </a:cubicBezTo>
                <a:cubicBezTo>
                  <a:pt x="11338083" y="4076224"/>
                  <a:pt x="11295221" y="4019074"/>
                  <a:pt x="11295221" y="4014311"/>
                </a:cubicBezTo>
                <a:cubicBezTo>
                  <a:pt x="11295221" y="3995261"/>
                  <a:pt x="11366658" y="3980974"/>
                  <a:pt x="11376183" y="3980974"/>
                </a:cubicBezTo>
                <a:cubicBezTo>
                  <a:pt x="11399996" y="3980974"/>
                  <a:pt x="11404758" y="3995261"/>
                  <a:pt x="11404758" y="4004786"/>
                </a:cubicBezTo>
                <a:close/>
                <a:moveTo>
                  <a:pt x="11814286" y="3961924"/>
                </a:moveTo>
                <a:cubicBezTo>
                  <a:pt x="11852386" y="3957161"/>
                  <a:pt x="11838098" y="3995261"/>
                  <a:pt x="11866625" y="4023836"/>
                </a:cubicBezTo>
                <a:cubicBezTo>
                  <a:pt x="11857148" y="4023836"/>
                  <a:pt x="11799998" y="4038124"/>
                  <a:pt x="11799998" y="4000024"/>
                </a:cubicBezTo>
                <a:lnTo>
                  <a:pt x="11799998" y="3961924"/>
                </a:lnTo>
                <a:lnTo>
                  <a:pt x="11814286" y="3961924"/>
                </a:lnTo>
                <a:close/>
                <a:moveTo>
                  <a:pt x="11904725" y="3957161"/>
                </a:moveTo>
                <a:cubicBezTo>
                  <a:pt x="11904725" y="4000024"/>
                  <a:pt x="11899963" y="4009549"/>
                  <a:pt x="11899963" y="4019074"/>
                </a:cubicBezTo>
                <a:lnTo>
                  <a:pt x="11880913" y="4019074"/>
                </a:lnTo>
                <a:cubicBezTo>
                  <a:pt x="11871388" y="4009549"/>
                  <a:pt x="11861911" y="3995261"/>
                  <a:pt x="11852386" y="3980974"/>
                </a:cubicBezTo>
                <a:lnTo>
                  <a:pt x="11852386" y="3961924"/>
                </a:lnTo>
                <a:cubicBezTo>
                  <a:pt x="11861911" y="3961924"/>
                  <a:pt x="11866625" y="3952399"/>
                  <a:pt x="11876150" y="3952399"/>
                </a:cubicBezTo>
                <a:cubicBezTo>
                  <a:pt x="11890438" y="3952399"/>
                  <a:pt x="11895200" y="3957161"/>
                  <a:pt x="11904725" y="3957161"/>
                </a:cubicBezTo>
                <a:close/>
                <a:moveTo>
                  <a:pt x="11338083" y="3961924"/>
                </a:moveTo>
                <a:cubicBezTo>
                  <a:pt x="11333321" y="3961924"/>
                  <a:pt x="11323796" y="3957161"/>
                  <a:pt x="11314271" y="3952399"/>
                </a:cubicBezTo>
                <a:cubicBezTo>
                  <a:pt x="11323796" y="3952399"/>
                  <a:pt x="11333321" y="3957161"/>
                  <a:pt x="11338083" y="3961924"/>
                </a:cubicBezTo>
                <a:close/>
                <a:moveTo>
                  <a:pt x="12790456" y="3919061"/>
                </a:moveTo>
                <a:cubicBezTo>
                  <a:pt x="12790456" y="3909536"/>
                  <a:pt x="12780931" y="3904774"/>
                  <a:pt x="12780931" y="3895249"/>
                </a:cubicBezTo>
                <a:lnTo>
                  <a:pt x="12799981" y="3914299"/>
                </a:lnTo>
                <a:cubicBezTo>
                  <a:pt x="12799981" y="3947636"/>
                  <a:pt x="12857131" y="3971449"/>
                  <a:pt x="12857131" y="4004786"/>
                </a:cubicBezTo>
                <a:cubicBezTo>
                  <a:pt x="12857131" y="4019074"/>
                  <a:pt x="12833319" y="4042886"/>
                  <a:pt x="12814269" y="4057174"/>
                </a:cubicBezTo>
                <a:cubicBezTo>
                  <a:pt x="12790456" y="4009549"/>
                  <a:pt x="12752356" y="3942874"/>
                  <a:pt x="12723781" y="3895249"/>
                </a:cubicBezTo>
                <a:cubicBezTo>
                  <a:pt x="12742831" y="3900011"/>
                  <a:pt x="12790456" y="3909536"/>
                  <a:pt x="12790456" y="3919061"/>
                </a:cubicBezTo>
                <a:close/>
                <a:moveTo>
                  <a:pt x="9723786" y="3966686"/>
                </a:moveTo>
                <a:cubicBezTo>
                  <a:pt x="9699974" y="3966686"/>
                  <a:pt x="9671399" y="3961924"/>
                  <a:pt x="9642824" y="3957161"/>
                </a:cubicBezTo>
                <a:cubicBezTo>
                  <a:pt x="9642824" y="3957161"/>
                  <a:pt x="9638061" y="3957161"/>
                  <a:pt x="9628536" y="3961924"/>
                </a:cubicBezTo>
                <a:lnTo>
                  <a:pt x="9628536" y="3895249"/>
                </a:lnTo>
                <a:cubicBezTo>
                  <a:pt x="9657111" y="3919061"/>
                  <a:pt x="9690449" y="3947636"/>
                  <a:pt x="9723786" y="3966686"/>
                </a:cubicBezTo>
                <a:close/>
                <a:moveTo>
                  <a:pt x="12799981" y="4061936"/>
                </a:moveTo>
                <a:lnTo>
                  <a:pt x="12780931" y="4061936"/>
                </a:lnTo>
                <a:cubicBezTo>
                  <a:pt x="12714256" y="4023836"/>
                  <a:pt x="12685681" y="4000024"/>
                  <a:pt x="12685681" y="3952399"/>
                </a:cubicBezTo>
                <a:cubicBezTo>
                  <a:pt x="12685681" y="3942874"/>
                  <a:pt x="12690444" y="3928586"/>
                  <a:pt x="12690444" y="3919061"/>
                </a:cubicBezTo>
                <a:cubicBezTo>
                  <a:pt x="12695206" y="3923824"/>
                  <a:pt x="12704731" y="3933349"/>
                  <a:pt x="12709494" y="3933349"/>
                </a:cubicBezTo>
                <a:lnTo>
                  <a:pt x="12719019" y="3933349"/>
                </a:lnTo>
                <a:lnTo>
                  <a:pt x="12704731" y="3919061"/>
                </a:lnTo>
                <a:lnTo>
                  <a:pt x="12709494" y="3890486"/>
                </a:lnTo>
                <a:cubicBezTo>
                  <a:pt x="12747594" y="3947636"/>
                  <a:pt x="12776169" y="4004786"/>
                  <a:pt x="12799981" y="4061936"/>
                </a:cubicBezTo>
                <a:close/>
                <a:moveTo>
                  <a:pt x="11899963" y="3947636"/>
                </a:moveTo>
                <a:cubicBezTo>
                  <a:pt x="11885675" y="3942874"/>
                  <a:pt x="11866625" y="3928586"/>
                  <a:pt x="11852386" y="3909536"/>
                </a:cubicBezTo>
                <a:cubicBezTo>
                  <a:pt x="11861911" y="3890486"/>
                  <a:pt x="11880913" y="3895249"/>
                  <a:pt x="11904725" y="3890486"/>
                </a:cubicBezTo>
                <a:lnTo>
                  <a:pt x="11899963" y="3947636"/>
                </a:lnTo>
                <a:close/>
                <a:moveTo>
                  <a:pt x="11866625" y="3942874"/>
                </a:moveTo>
                <a:cubicBezTo>
                  <a:pt x="11857148" y="3947636"/>
                  <a:pt x="11842861" y="3952399"/>
                  <a:pt x="11833336" y="3952399"/>
                </a:cubicBezTo>
                <a:cubicBezTo>
                  <a:pt x="11819048" y="3952399"/>
                  <a:pt x="11809523" y="3947636"/>
                  <a:pt x="11795236" y="3942874"/>
                </a:cubicBezTo>
                <a:cubicBezTo>
                  <a:pt x="11799998" y="3928586"/>
                  <a:pt x="11799998" y="3909536"/>
                  <a:pt x="11804761" y="3890486"/>
                </a:cubicBezTo>
                <a:cubicBezTo>
                  <a:pt x="11838098" y="3900011"/>
                  <a:pt x="11833336" y="3909536"/>
                  <a:pt x="11866625" y="3942874"/>
                </a:cubicBezTo>
                <a:close/>
                <a:moveTo>
                  <a:pt x="12857131" y="3961924"/>
                </a:moveTo>
                <a:lnTo>
                  <a:pt x="12857131" y="3980974"/>
                </a:lnTo>
                <a:cubicBezTo>
                  <a:pt x="12842844" y="3966686"/>
                  <a:pt x="12823794" y="3952399"/>
                  <a:pt x="12814269" y="3938111"/>
                </a:cubicBezTo>
                <a:cubicBezTo>
                  <a:pt x="12809506" y="3928586"/>
                  <a:pt x="12814269" y="3914299"/>
                  <a:pt x="12809506" y="3909536"/>
                </a:cubicBezTo>
                <a:cubicBezTo>
                  <a:pt x="12804744" y="3895249"/>
                  <a:pt x="12795219" y="3895249"/>
                  <a:pt x="12795219" y="3885724"/>
                </a:cubicBezTo>
                <a:cubicBezTo>
                  <a:pt x="12799981" y="3890486"/>
                  <a:pt x="12857131" y="3942874"/>
                  <a:pt x="12857131" y="3961924"/>
                </a:cubicBezTo>
                <a:close/>
                <a:moveTo>
                  <a:pt x="11280933" y="3866674"/>
                </a:moveTo>
                <a:lnTo>
                  <a:pt x="11280933" y="3880961"/>
                </a:lnTo>
                <a:cubicBezTo>
                  <a:pt x="11266646" y="3876199"/>
                  <a:pt x="11247596" y="3871436"/>
                  <a:pt x="11238071" y="3876199"/>
                </a:cubicBezTo>
                <a:cubicBezTo>
                  <a:pt x="11204734" y="3885724"/>
                  <a:pt x="11180921" y="3957161"/>
                  <a:pt x="11166634" y="3980974"/>
                </a:cubicBezTo>
                <a:cubicBezTo>
                  <a:pt x="11171396" y="3980974"/>
                  <a:pt x="11271408" y="3980974"/>
                  <a:pt x="11271408" y="4033361"/>
                </a:cubicBezTo>
                <a:lnTo>
                  <a:pt x="11271408" y="4052411"/>
                </a:lnTo>
                <a:cubicBezTo>
                  <a:pt x="11266646" y="4042886"/>
                  <a:pt x="11261883" y="4033361"/>
                  <a:pt x="11252359" y="4023836"/>
                </a:cubicBezTo>
                <a:cubicBezTo>
                  <a:pt x="11242834" y="4023836"/>
                  <a:pt x="11228546" y="4019074"/>
                  <a:pt x="11214259" y="4019074"/>
                </a:cubicBezTo>
                <a:lnTo>
                  <a:pt x="11185684" y="4019074"/>
                </a:lnTo>
                <a:cubicBezTo>
                  <a:pt x="11180921" y="4023836"/>
                  <a:pt x="11180921" y="4028599"/>
                  <a:pt x="11176159" y="4033361"/>
                </a:cubicBezTo>
                <a:cubicBezTo>
                  <a:pt x="11209496" y="4047649"/>
                  <a:pt x="11242834" y="4033361"/>
                  <a:pt x="11276171" y="4080986"/>
                </a:cubicBezTo>
                <a:cubicBezTo>
                  <a:pt x="11280933" y="4071461"/>
                  <a:pt x="11285696" y="4057174"/>
                  <a:pt x="11285696" y="4047649"/>
                </a:cubicBezTo>
                <a:cubicBezTo>
                  <a:pt x="11285696" y="4000024"/>
                  <a:pt x="11228546" y="3957161"/>
                  <a:pt x="11195209" y="3971449"/>
                </a:cubicBezTo>
                <a:lnTo>
                  <a:pt x="11195209" y="3947636"/>
                </a:lnTo>
                <a:lnTo>
                  <a:pt x="11238071" y="3890486"/>
                </a:lnTo>
                <a:lnTo>
                  <a:pt x="11285696" y="3890486"/>
                </a:lnTo>
                <a:cubicBezTo>
                  <a:pt x="11295221" y="3885724"/>
                  <a:pt x="11295221" y="3876199"/>
                  <a:pt x="11295221" y="3866674"/>
                </a:cubicBezTo>
                <a:cubicBezTo>
                  <a:pt x="11309508" y="3871436"/>
                  <a:pt x="11328558" y="3876199"/>
                  <a:pt x="11338083" y="3876199"/>
                </a:cubicBezTo>
                <a:cubicBezTo>
                  <a:pt x="11352371" y="3876199"/>
                  <a:pt x="11366658" y="3876199"/>
                  <a:pt x="11380946" y="3866674"/>
                </a:cubicBezTo>
                <a:lnTo>
                  <a:pt x="11438096" y="3866674"/>
                </a:lnTo>
                <a:cubicBezTo>
                  <a:pt x="11433333" y="3871436"/>
                  <a:pt x="11414283" y="3880961"/>
                  <a:pt x="11404758" y="3900011"/>
                </a:cubicBezTo>
                <a:cubicBezTo>
                  <a:pt x="11395233" y="3904774"/>
                  <a:pt x="11399996" y="3923824"/>
                  <a:pt x="11399996" y="3923824"/>
                </a:cubicBezTo>
                <a:cubicBezTo>
                  <a:pt x="11395233" y="3923824"/>
                  <a:pt x="11395233" y="3919061"/>
                  <a:pt x="11380946" y="3919061"/>
                </a:cubicBezTo>
                <a:cubicBezTo>
                  <a:pt x="11371421" y="3919061"/>
                  <a:pt x="11366658" y="3942874"/>
                  <a:pt x="11357133" y="3961924"/>
                </a:cubicBezTo>
                <a:cubicBezTo>
                  <a:pt x="11371421" y="3957161"/>
                  <a:pt x="11385708" y="3947636"/>
                  <a:pt x="11390471" y="3938111"/>
                </a:cubicBezTo>
                <a:cubicBezTo>
                  <a:pt x="11395233" y="3942874"/>
                  <a:pt x="11399996" y="3952399"/>
                  <a:pt x="11409521" y="3961924"/>
                </a:cubicBezTo>
                <a:cubicBezTo>
                  <a:pt x="11423808" y="3947636"/>
                  <a:pt x="11433333" y="3919061"/>
                  <a:pt x="11461908" y="3900011"/>
                </a:cubicBezTo>
                <a:cubicBezTo>
                  <a:pt x="11461908" y="3895249"/>
                  <a:pt x="11471433" y="3900011"/>
                  <a:pt x="11485673" y="3900011"/>
                </a:cubicBezTo>
                <a:cubicBezTo>
                  <a:pt x="11509486" y="3900011"/>
                  <a:pt x="11566636" y="3933349"/>
                  <a:pt x="11585686" y="3957161"/>
                </a:cubicBezTo>
                <a:cubicBezTo>
                  <a:pt x="11566636" y="3980974"/>
                  <a:pt x="11538061" y="3966686"/>
                  <a:pt x="11519011" y="3966686"/>
                </a:cubicBezTo>
                <a:cubicBezTo>
                  <a:pt x="11485673" y="3966686"/>
                  <a:pt x="11452383" y="3980974"/>
                  <a:pt x="11419046" y="4019074"/>
                </a:cubicBezTo>
                <a:cubicBezTo>
                  <a:pt x="11419046" y="3980974"/>
                  <a:pt x="11404758" y="3966686"/>
                  <a:pt x="11376183" y="3966686"/>
                </a:cubicBezTo>
                <a:cubicBezTo>
                  <a:pt x="11347608" y="3966686"/>
                  <a:pt x="11295221" y="3985736"/>
                  <a:pt x="11285696" y="3995261"/>
                </a:cubicBezTo>
                <a:cubicBezTo>
                  <a:pt x="11285696" y="4000024"/>
                  <a:pt x="11280933" y="4000024"/>
                  <a:pt x="11280933" y="4014311"/>
                </a:cubicBezTo>
                <a:cubicBezTo>
                  <a:pt x="11280933" y="4028599"/>
                  <a:pt x="11328558" y="4080986"/>
                  <a:pt x="11333321" y="4080986"/>
                </a:cubicBezTo>
                <a:cubicBezTo>
                  <a:pt x="11342846" y="4085749"/>
                  <a:pt x="11357133" y="4085749"/>
                  <a:pt x="11371421" y="4080986"/>
                </a:cubicBezTo>
                <a:cubicBezTo>
                  <a:pt x="11376183" y="4100036"/>
                  <a:pt x="11385708" y="4123849"/>
                  <a:pt x="11395233" y="4142899"/>
                </a:cubicBezTo>
                <a:cubicBezTo>
                  <a:pt x="11385708" y="4138136"/>
                  <a:pt x="11371421" y="4133374"/>
                  <a:pt x="11357133" y="4128611"/>
                </a:cubicBezTo>
                <a:lnTo>
                  <a:pt x="11347608" y="4138136"/>
                </a:lnTo>
                <a:cubicBezTo>
                  <a:pt x="11347608" y="4142899"/>
                  <a:pt x="11357133" y="4152424"/>
                  <a:pt x="11361896" y="4157139"/>
                </a:cubicBezTo>
                <a:cubicBezTo>
                  <a:pt x="11347608" y="4171426"/>
                  <a:pt x="11323796" y="4190476"/>
                  <a:pt x="11309508" y="4190476"/>
                </a:cubicBezTo>
                <a:cubicBezTo>
                  <a:pt x="11295221" y="4190476"/>
                  <a:pt x="11285696" y="4185714"/>
                  <a:pt x="11276171" y="4180951"/>
                </a:cubicBezTo>
                <a:cubicBezTo>
                  <a:pt x="11276171" y="4180951"/>
                  <a:pt x="11271408" y="4176189"/>
                  <a:pt x="11271408" y="4190476"/>
                </a:cubicBezTo>
                <a:cubicBezTo>
                  <a:pt x="11271408" y="4214289"/>
                  <a:pt x="11304746" y="4209526"/>
                  <a:pt x="11304746" y="4209526"/>
                </a:cubicBezTo>
                <a:cubicBezTo>
                  <a:pt x="11319033" y="4209526"/>
                  <a:pt x="11323796" y="4209526"/>
                  <a:pt x="11328558" y="4204764"/>
                </a:cubicBezTo>
                <a:cubicBezTo>
                  <a:pt x="11342846" y="4200001"/>
                  <a:pt x="11361896" y="4171426"/>
                  <a:pt x="11376183" y="4161901"/>
                </a:cubicBezTo>
                <a:cubicBezTo>
                  <a:pt x="11395233" y="4152424"/>
                  <a:pt x="11442858" y="4157139"/>
                  <a:pt x="11466671" y="4114324"/>
                </a:cubicBezTo>
                <a:cubicBezTo>
                  <a:pt x="11461908" y="4119086"/>
                  <a:pt x="11442858" y="4109561"/>
                  <a:pt x="11442858" y="4119086"/>
                </a:cubicBezTo>
                <a:cubicBezTo>
                  <a:pt x="11442858" y="4076224"/>
                  <a:pt x="11499961" y="4052411"/>
                  <a:pt x="11528536" y="4052411"/>
                </a:cubicBezTo>
                <a:lnTo>
                  <a:pt x="11561873" y="4052411"/>
                </a:lnTo>
                <a:cubicBezTo>
                  <a:pt x="11542823" y="4066699"/>
                  <a:pt x="11519011" y="4085749"/>
                  <a:pt x="11504723" y="4109561"/>
                </a:cubicBezTo>
                <a:cubicBezTo>
                  <a:pt x="11495198" y="4119086"/>
                  <a:pt x="11499961" y="4147661"/>
                  <a:pt x="11485673" y="4157139"/>
                </a:cubicBezTo>
                <a:cubicBezTo>
                  <a:pt x="11452383" y="4176189"/>
                  <a:pt x="11414283" y="4171426"/>
                  <a:pt x="11376183" y="4185714"/>
                </a:cubicBezTo>
                <a:cubicBezTo>
                  <a:pt x="11371421" y="4190476"/>
                  <a:pt x="11371421" y="4195239"/>
                  <a:pt x="11371421" y="4200001"/>
                </a:cubicBezTo>
                <a:cubicBezTo>
                  <a:pt x="11376183" y="4204764"/>
                  <a:pt x="11376183" y="4209526"/>
                  <a:pt x="11385708" y="4209526"/>
                </a:cubicBezTo>
                <a:cubicBezTo>
                  <a:pt x="11399996" y="4209526"/>
                  <a:pt x="11409521" y="4195239"/>
                  <a:pt x="11419046" y="4185714"/>
                </a:cubicBezTo>
                <a:lnTo>
                  <a:pt x="11476196" y="4185714"/>
                </a:lnTo>
                <a:cubicBezTo>
                  <a:pt x="11476196" y="4190476"/>
                  <a:pt x="11471433" y="4185714"/>
                  <a:pt x="11471433" y="4200001"/>
                </a:cubicBezTo>
                <a:cubicBezTo>
                  <a:pt x="11471433" y="4209526"/>
                  <a:pt x="11485673" y="4214289"/>
                  <a:pt x="11495198" y="4219051"/>
                </a:cubicBezTo>
                <a:cubicBezTo>
                  <a:pt x="11499961" y="4219051"/>
                  <a:pt x="11504723" y="4233339"/>
                  <a:pt x="11519011" y="4238101"/>
                </a:cubicBezTo>
                <a:cubicBezTo>
                  <a:pt x="11528536" y="4247626"/>
                  <a:pt x="11552348" y="4257151"/>
                  <a:pt x="11561873" y="4257151"/>
                </a:cubicBezTo>
                <a:cubicBezTo>
                  <a:pt x="11576161" y="4257151"/>
                  <a:pt x="11585686" y="4252389"/>
                  <a:pt x="11595211" y="4247626"/>
                </a:cubicBezTo>
                <a:cubicBezTo>
                  <a:pt x="11580923" y="4238101"/>
                  <a:pt x="11561873" y="4228576"/>
                  <a:pt x="11542823" y="4214289"/>
                </a:cubicBezTo>
                <a:cubicBezTo>
                  <a:pt x="11552348" y="4200001"/>
                  <a:pt x="11557111" y="4180951"/>
                  <a:pt x="11557111" y="4166664"/>
                </a:cubicBezTo>
                <a:cubicBezTo>
                  <a:pt x="11576161" y="4152424"/>
                  <a:pt x="11590448" y="4133374"/>
                  <a:pt x="11609498" y="4114324"/>
                </a:cubicBezTo>
                <a:cubicBezTo>
                  <a:pt x="11623786" y="4128611"/>
                  <a:pt x="11633311" y="4152424"/>
                  <a:pt x="11657123" y="4147661"/>
                </a:cubicBezTo>
                <a:cubicBezTo>
                  <a:pt x="11638073" y="4157139"/>
                  <a:pt x="11609498" y="4204764"/>
                  <a:pt x="11609498" y="4219051"/>
                </a:cubicBezTo>
                <a:cubicBezTo>
                  <a:pt x="11609498" y="4242864"/>
                  <a:pt x="11661886" y="4276201"/>
                  <a:pt x="11671411" y="4276201"/>
                </a:cubicBezTo>
                <a:cubicBezTo>
                  <a:pt x="11685698" y="4276201"/>
                  <a:pt x="11709511" y="4257151"/>
                  <a:pt x="11728561" y="4247626"/>
                </a:cubicBezTo>
                <a:cubicBezTo>
                  <a:pt x="11723798" y="4242864"/>
                  <a:pt x="11728561" y="4242864"/>
                  <a:pt x="11714273" y="4242864"/>
                </a:cubicBezTo>
                <a:cubicBezTo>
                  <a:pt x="11704748" y="4242864"/>
                  <a:pt x="11680936" y="4266676"/>
                  <a:pt x="11671411" y="4266676"/>
                </a:cubicBezTo>
                <a:cubicBezTo>
                  <a:pt x="11657123" y="4266676"/>
                  <a:pt x="11623786" y="4223814"/>
                  <a:pt x="11623786" y="4219051"/>
                </a:cubicBezTo>
                <a:cubicBezTo>
                  <a:pt x="11623786" y="4204764"/>
                  <a:pt x="11638073" y="4180951"/>
                  <a:pt x="11652361" y="4161901"/>
                </a:cubicBezTo>
                <a:cubicBezTo>
                  <a:pt x="11671411" y="4161901"/>
                  <a:pt x="11704748" y="4152424"/>
                  <a:pt x="11714273" y="4152424"/>
                </a:cubicBezTo>
                <a:cubicBezTo>
                  <a:pt x="11799998" y="4152424"/>
                  <a:pt x="11733323" y="4161901"/>
                  <a:pt x="11828573" y="4238101"/>
                </a:cubicBezTo>
                <a:lnTo>
                  <a:pt x="11819048" y="4247626"/>
                </a:lnTo>
                <a:cubicBezTo>
                  <a:pt x="11842861" y="4276201"/>
                  <a:pt x="11866625" y="4280964"/>
                  <a:pt x="11890438" y="4295251"/>
                </a:cubicBezTo>
                <a:lnTo>
                  <a:pt x="11890438" y="4419076"/>
                </a:lnTo>
                <a:lnTo>
                  <a:pt x="11685698" y="4352401"/>
                </a:lnTo>
                <a:cubicBezTo>
                  <a:pt x="11699986" y="4338114"/>
                  <a:pt x="11714273" y="4328589"/>
                  <a:pt x="11728561" y="4319064"/>
                </a:cubicBezTo>
                <a:cubicBezTo>
                  <a:pt x="11719036" y="4314301"/>
                  <a:pt x="11709511" y="4314301"/>
                  <a:pt x="11695223" y="4314301"/>
                </a:cubicBezTo>
                <a:cubicBezTo>
                  <a:pt x="11685698" y="4314301"/>
                  <a:pt x="11657123" y="4319064"/>
                  <a:pt x="11628548" y="4323826"/>
                </a:cubicBezTo>
                <a:cubicBezTo>
                  <a:pt x="11628548" y="4319064"/>
                  <a:pt x="11633311" y="4309539"/>
                  <a:pt x="11638073" y="4295251"/>
                </a:cubicBezTo>
                <a:cubicBezTo>
                  <a:pt x="11619023" y="4295251"/>
                  <a:pt x="11599973" y="4295251"/>
                  <a:pt x="11552348" y="4300014"/>
                </a:cubicBezTo>
                <a:cubicBezTo>
                  <a:pt x="11552348" y="4295251"/>
                  <a:pt x="11561873" y="4285726"/>
                  <a:pt x="11571398" y="4276201"/>
                </a:cubicBezTo>
                <a:cubicBezTo>
                  <a:pt x="11542823" y="4271439"/>
                  <a:pt x="11514248" y="4271439"/>
                  <a:pt x="11485673" y="4271439"/>
                </a:cubicBezTo>
                <a:cubicBezTo>
                  <a:pt x="11490436" y="4266676"/>
                  <a:pt x="11499961" y="4257151"/>
                  <a:pt x="11504723" y="4242864"/>
                </a:cubicBezTo>
                <a:cubicBezTo>
                  <a:pt x="11480958" y="4242864"/>
                  <a:pt x="11452383" y="4242864"/>
                  <a:pt x="11414283" y="4247626"/>
                </a:cubicBezTo>
                <a:cubicBezTo>
                  <a:pt x="11414283" y="4242864"/>
                  <a:pt x="11423808" y="4233339"/>
                  <a:pt x="11428571" y="4228576"/>
                </a:cubicBezTo>
                <a:cubicBezTo>
                  <a:pt x="11419046" y="4223814"/>
                  <a:pt x="11409521" y="4223814"/>
                  <a:pt x="11395233" y="4223814"/>
                </a:cubicBezTo>
                <a:cubicBezTo>
                  <a:pt x="11385708" y="4223814"/>
                  <a:pt x="11347608" y="4233339"/>
                  <a:pt x="11323796" y="4242864"/>
                </a:cubicBezTo>
                <a:cubicBezTo>
                  <a:pt x="11323796" y="4238101"/>
                  <a:pt x="11328558" y="4228576"/>
                  <a:pt x="11333321" y="4219051"/>
                </a:cubicBezTo>
                <a:cubicBezTo>
                  <a:pt x="11328558" y="4214289"/>
                  <a:pt x="11328558" y="4214289"/>
                  <a:pt x="11319033" y="4214289"/>
                </a:cubicBezTo>
                <a:cubicBezTo>
                  <a:pt x="11304746" y="4214289"/>
                  <a:pt x="11247596" y="4247626"/>
                  <a:pt x="11233309" y="4247626"/>
                </a:cubicBezTo>
                <a:lnTo>
                  <a:pt x="11142821" y="4247626"/>
                </a:lnTo>
                <a:lnTo>
                  <a:pt x="11147584" y="3961924"/>
                </a:lnTo>
                <a:cubicBezTo>
                  <a:pt x="11147584" y="3947636"/>
                  <a:pt x="11152346" y="3942874"/>
                  <a:pt x="11152346" y="3933349"/>
                </a:cubicBezTo>
                <a:cubicBezTo>
                  <a:pt x="11157109" y="3904774"/>
                  <a:pt x="11171396" y="3914299"/>
                  <a:pt x="11180921" y="3900011"/>
                </a:cubicBezTo>
                <a:cubicBezTo>
                  <a:pt x="11185684" y="3895249"/>
                  <a:pt x="11185684" y="3880961"/>
                  <a:pt x="11195209" y="3876199"/>
                </a:cubicBezTo>
                <a:cubicBezTo>
                  <a:pt x="11209496" y="3857149"/>
                  <a:pt x="11238071" y="3847624"/>
                  <a:pt x="11247596" y="3847624"/>
                </a:cubicBezTo>
                <a:cubicBezTo>
                  <a:pt x="11261883" y="3847624"/>
                  <a:pt x="11271408" y="3857149"/>
                  <a:pt x="11280933" y="3866674"/>
                </a:cubicBezTo>
                <a:close/>
                <a:moveTo>
                  <a:pt x="11890438" y="3880961"/>
                </a:moveTo>
                <a:cubicBezTo>
                  <a:pt x="11876150" y="3885724"/>
                  <a:pt x="11857148" y="3890486"/>
                  <a:pt x="11842861" y="3890486"/>
                </a:cubicBezTo>
                <a:cubicBezTo>
                  <a:pt x="11833336" y="3890486"/>
                  <a:pt x="11819048" y="3885724"/>
                  <a:pt x="11809523" y="3876199"/>
                </a:cubicBezTo>
                <a:cubicBezTo>
                  <a:pt x="11819048" y="3852386"/>
                  <a:pt x="11823811" y="3838099"/>
                  <a:pt x="11842861" y="3838099"/>
                </a:cubicBezTo>
                <a:cubicBezTo>
                  <a:pt x="11866625" y="3838099"/>
                  <a:pt x="11852386" y="3842861"/>
                  <a:pt x="11890438" y="3880961"/>
                </a:cubicBezTo>
                <a:close/>
                <a:moveTo>
                  <a:pt x="12766644" y="3900011"/>
                </a:moveTo>
                <a:cubicBezTo>
                  <a:pt x="12747594" y="3890486"/>
                  <a:pt x="12728544" y="3885724"/>
                  <a:pt x="12709494" y="3876199"/>
                </a:cubicBezTo>
                <a:cubicBezTo>
                  <a:pt x="12704731" y="3871436"/>
                  <a:pt x="12685681" y="3852386"/>
                  <a:pt x="12685681" y="3842861"/>
                </a:cubicBezTo>
                <a:lnTo>
                  <a:pt x="12685681" y="3828574"/>
                </a:lnTo>
                <a:cubicBezTo>
                  <a:pt x="12704731" y="3847624"/>
                  <a:pt x="12757119" y="3866674"/>
                  <a:pt x="12766644" y="3900011"/>
                </a:cubicBezTo>
                <a:close/>
                <a:moveTo>
                  <a:pt x="11904725" y="3876199"/>
                </a:moveTo>
                <a:cubicBezTo>
                  <a:pt x="11890438" y="3866674"/>
                  <a:pt x="11876150" y="3847624"/>
                  <a:pt x="11866625" y="3833336"/>
                </a:cubicBezTo>
                <a:cubicBezTo>
                  <a:pt x="11876150" y="3828574"/>
                  <a:pt x="11890438" y="3819049"/>
                  <a:pt x="11904725" y="3809524"/>
                </a:cubicBezTo>
                <a:cubicBezTo>
                  <a:pt x="11909488" y="3823811"/>
                  <a:pt x="11904725" y="3852386"/>
                  <a:pt x="11904725" y="3876199"/>
                </a:cubicBezTo>
                <a:close/>
                <a:moveTo>
                  <a:pt x="12361879" y="3838099"/>
                </a:moveTo>
                <a:cubicBezTo>
                  <a:pt x="12347591" y="3838099"/>
                  <a:pt x="12347591" y="3838099"/>
                  <a:pt x="12338066" y="3828574"/>
                </a:cubicBezTo>
                <a:cubicBezTo>
                  <a:pt x="12357116" y="3809524"/>
                  <a:pt x="12399979" y="3790474"/>
                  <a:pt x="12447604" y="3790474"/>
                </a:cubicBezTo>
                <a:cubicBezTo>
                  <a:pt x="12433316" y="3814286"/>
                  <a:pt x="12380929" y="3838099"/>
                  <a:pt x="12361879" y="3838099"/>
                </a:cubicBezTo>
                <a:close/>
                <a:moveTo>
                  <a:pt x="11880913" y="3804761"/>
                </a:moveTo>
                <a:cubicBezTo>
                  <a:pt x="11876150" y="3814286"/>
                  <a:pt x="11861911" y="3823811"/>
                  <a:pt x="11847623" y="3823811"/>
                </a:cubicBezTo>
                <a:lnTo>
                  <a:pt x="11833336" y="3823811"/>
                </a:lnTo>
                <a:cubicBezTo>
                  <a:pt x="11833336" y="3814286"/>
                  <a:pt x="11842861" y="3799999"/>
                  <a:pt x="11852386" y="3790474"/>
                </a:cubicBezTo>
                <a:lnTo>
                  <a:pt x="11880913" y="3804761"/>
                </a:lnTo>
                <a:close/>
                <a:moveTo>
                  <a:pt x="12404741" y="3785711"/>
                </a:moveTo>
                <a:cubicBezTo>
                  <a:pt x="12385691" y="3790474"/>
                  <a:pt x="12361879" y="3799999"/>
                  <a:pt x="12338066" y="3809524"/>
                </a:cubicBezTo>
                <a:lnTo>
                  <a:pt x="12357116" y="3790474"/>
                </a:lnTo>
                <a:cubicBezTo>
                  <a:pt x="12366641" y="3790474"/>
                  <a:pt x="12380929" y="3785711"/>
                  <a:pt x="12380929" y="3785711"/>
                </a:cubicBezTo>
                <a:lnTo>
                  <a:pt x="12404741" y="3785711"/>
                </a:lnTo>
                <a:close/>
                <a:moveTo>
                  <a:pt x="12561904" y="3785711"/>
                </a:moveTo>
                <a:cubicBezTo>
                  <a:pt x="12557141" y="3785711"/>
                  <a:pt x="12547616" y="3785711"/>
                  <a:pt x="12547616" y="3780949"/>
                </a:cubicBezTo>
                <a:cubicBezTo>
                  <a:pt x="12552379" y="3780949"/>
                  <a:pt x="12557141" y="3780949"/>
                  <a:pt x="12561904" y="3785711"/>
                </a:cubicBezTo>
                <a:close/>
                <a:moveTo>
                  <a:pt x="12538091" y="3780949"/>
                </a:moveTo>
                <a:cubicBezTo>
                  <a:pt x="12538091" y="3785711"/>
                  <a:pt x="12542854" y="3790474"/>
                  <a:pt x="12547616" y="3790474"/>
                </a:cubicBezTo>
                <a:cubicBezTo>
                  <a:pt x="12542854" y="3790474"/>
                  <a:pt x="12533329" y="3795236"/>
                  <a:pt x="12461891" y="3795236"/>
                </a:cubicBezTo>
                <a:cubicBezTo>
                  <a:pt x="12466654" y="3790474"/>
                  <a:pt x="12476179" y="3785711"/>
                  <a:pt x="12480941" y="3780949"/>
                </a:cubicBezTo>
                <a:lnTo>
                  <a:pt x="12538091" y="3780949"/>
                </a:lnTo>
                <a:close/>
                <a:moveTo>
                  <a:pt x="12176188" y="3780949"/>
                </a:moveTo>
                <a:cubicBezTo>
                  <a:pt x="12152375" y="3814286"/>
                  <a:pt x="12090463" y="3785711"/>
                  <a:pt x="12061888" y="3804761"/>
                </a:cubicBezTo>
                <a:cubicBezTo>
                  <a:pt x="12090463" y="3776186"/>
                  <a:pt x="12099988" y="3776186"/>
                  <a:pt x="12123800" y="3776186"/>
                </a:cubicBezTo>
                <a:cubicBezTo>
                  <a:pt x="12138088" y="3776186"/>
                  <a:pt x="12161900" y="3780949"/>
                  <a:pt x="12176188" y="3780949"/>
                </a:cubicBezTo>
                <a:close/>
                <a:moveTo>
                  <a:pt x="11457146" y="3809524"/>
                </a:moveTo>
                <a:cubicBezTo>
                  <a:pt x="11457146" y="3838099"/>
                  <a:pt x="11438096" y="3852386"/>
                  <a:pt x="11419046" y="3852386"/>
                </a:cubicBezTo>
                <a:cubicBezTo>
                  <a:pt x="11395233" y="3852386"/>
                  <a:pt x="11385708" y="3842861"/>
                  <a:pt x="11385708" y="3823811"/>
                </a:cubicBezTo>
                <a:cubicBezTo>
                  <a:pt x="11385708" y="3799999"/>
                  <a:pt x="11399996" y="3795236"/>
                  <a:pt x="11414283" y="3795236"/>
                </a:cubicBezTo>
                <a:cubicBezTo>
                  <a:pt x="11428571" y="3795236"/>
                  <a:pt x="11438096" y="3804761"/>
                  <a:pt x="11438096" y="3814286"/>
                </a:cubicBezTo>
                <a:cubicBezTo>
                  <a:pt x="11438096" y="3823811"/>
                  <a:pt x="11433333" y="3828574"/>
                  <a:pt x="11428571" y="3833336"/>
                </a:cubicBezTo>
                <a:lnTo>
                  <a:pt x="11414283" y="3833336"/>
                </a:lnTo>
                <a:cubicBezTo>
                  <a:pt x="11414283" y="3833336"/>
                  <a:pt x="11409521" y="3833336"/>
                  <a:pt x="11409521" y="3823811"/>
                </a:cubicBezTo>
                <a:cubicBezTo>
                  <a:pt x="11409521" y="3809524"/>
                  <a:pt x="11414283" y="3814286"/>
                  <a:pt x="11414283" y="3804761"/>
                </a:cubicBezTo>
                <a:cubicBezTo>
                  <a:pt x="11409521" y="3804761"/>
                  <a:pt x="11395233" y="3809524"/>
                  <a:pt x="11395233" y="3823811"/>
                </a:cubicBezTo>
                <a:cubicBezTo>
                  <a:pt x="11395233" y="3838099"/>
                  <a:pt x="11409521" y="3847624"/>
                  <a:pt x="11419046" y="3847624"/>
                </a:cubicBezTo>
                <a:cubicBezTo>
                  <a:pt x="11442858" y="3847624"/>
                  <a:pt x="11447621" y="3819049"/>
                  <a:pt x="11447621" y="3814286"/>
                </a:cubicBezTo>
                <a:cubicBezTo>
                  <a:pt x="11447621" y="3795236"/>
                  <a:pt x="11433333" y="3780949"/>
                  <a:pt x="11414283" y="3780949"/>
                </a:cubicBezTo>
                <a:cubicBezTo>
                  <a:pt x="11399996" y="3780949"/>
                  <a:pt x="11390471" y="3790474"/>
                  <a:pt x="11376183" y="3804761"/>
                </a:cubicBezTo>
                <a:cubicBezTo>
                  <a:pt x="11366658" y="3790474"/>
                  <a:pt x="11352371" y="3780949"/>
                  <a:pt x="11342846" y="3780949"/>
                </a:cubicBezTo>
                <a:cubicBezTo>
                  <a:pt x="11323796" y="3780949"/>
                  <a:pt x="11299983" y="3795236"/>
                  <a:pt x="11299983" y="3814286"/>
                </a:cubicBezTo>
                <a:cubicBezTo>
                  <a:pt x="11299983" y="3838099"/>
                  <a:pt x="11323796" y="3847624"/>
                  <a:pt x="11333321" y="3847624"/>
                </a:cubicBezTo>
                <a:cubicBezTo>
                  <a:pt x="11338083" y="3847624"/>
                  <a:pt x="11352371" y="3842861"/>
                  <a:pt x="11357133" y="3819049"/>
                </a:cubicBezTo>
                <a:cubicBezTo>
                  <a:pt x="11352371" y="3819049"/>
                  <a:pt x="11347608" y="3814286"/>
                  <a:pt x="11342846" y="3809524"/>
                </a:cubicBezTo>
                <a:cubicBezTo>
                  <a:pt x="11338083" y="3814286"/>
                  <a:pt x="11342846" y="3823811"/>
                  <a:pt x="11338083" y="3833336"/>
                </a:cubicBezTo>
                <a:lnTo>
                  <a:pt x="11319033" y="3833336"/>
                </a:lnTo>
                <a:cubicBezTo>
                  <a:pt x="11319033" y="3828574"/>
                  <a:pt x="11314271" y="3828574"/>
                  <a:pt x="11314271" y="3814286"/>
                </a:cubicBezTo>
                <a:cubicBezTo>
                  <a:pt x="11314271" y="3795236"/>
                  <a:pt x="11342846" y="3795236"/>
                  <a:pt x="11342846" y="3795236"/>
                </a:cubicBezTo>
                <a:cubicBezTo>
                  <a:pt x="11366658" y="3795236"/>
                  <a:pt x="11366658" y="3823811"/>
                  <a:pt x="11366658" y="3823811"/>
                </a:cubicBezTo>
                <a:cubicBezTo>
                  <a:pt x="11366658" y="3852386"/>
                  <a:pt x="11342846" y="3866674"/>
                  <a:pt x="11323796" y="3866674"/>
                </a:cubicBezTo>
                <a:cubicBezTo>
                  <a:pt x="11290458" y="3866674"/>
                  <a:pt x="11290458" y="3828574"/>
                  <a:pt x="11290458" y="3819049"/>
                </a:cubicBezTo>
                <a:cubicBezTo>
                  <a:pt x="11290458" y="3771472"/>
                  <a:pt x="11357133" y="3766709"/>
                  <a:pt x="11380946" y="3766709"/>
                </a:cubicBezTo>
                <a:cubicBezTo>
                  <a:pt x="11404758" y="3766709"/>
                  <a:pt x="11457146" y="3776186"/>
                  <a:pt x="11457146" y="3809524"/>
                </a:cubicBezTo>
                <a:close/>
                <a:moveTo>
                  <a:pt x="12523804" y="3766709"/>
                </a:moveTo>
                <a:cubicBezTo>
                  <a:pt x="12514279" y="3766709"/>
                  <a:pt x="12509516" y="3771472"/>
                  <a:pt x="12495229" y="3771472"/>
                </a:cubicBezTo>
                <a:cubicBezTo>
                  <a:pt x="12485704" y="3771472"/>
                  <a:pt x="12480941" y="3766709"/>
                  <a:pt x="12480941" y="3761947"/>
                </a:cubicBezTo>
                <a:cubicBezTo>
                  <a:pt x="12499991" y="3766709"/>
                  <a:pt x="12514279" y="3766709"/>
                  <a:pt x="12523804" y="3766709"/>
                </a:cubicBezTo>
                <a:close/>
                <a:moveTo>
                  <a:pt x="12476179" y="3771472"/>
                </a:moveTo>
                <a:cubicBezTo>
                  <a:pt x="12466654" y="3776186"/>
                  <a:pt x="12452366" y="3780949"/>
                  <a:pt x="12438079" y="3780949"/>
                </a:cubicBezTo>
                <a:cubicBezTo>
                  <a:pt x="12428554" y="3780949"/>
                  <a:pt x="12419029" y="3780949"/>
                  <a:pt x="12409504" y="3776186"/>
                </a:cubicBezTo>
                <a:cubicBezTo>
                  <a:pt x="12419029" y="3771472"/>
                  <a:pt x="12433316" y="3761947"/>
                  <a:pt x="12447604" y="3761947"/>
                </a:cubicBezTo>
                <a:cubicBezTo>
                  <a:pt x="12457129" y="3761947"/>
                  <a:pt x="12466654" y="3766709"/>
                  <a:pt x="12476179" y="3771472"/>
                </a:cubicBezTo>
                <a:close/>
                <a:moveTo>
                  <a:pt x="12342829" y="3790474"/>
                </a:moveTo>
                <a:cubicBezTo>
                  <a:pt x="12319016" y="3785711"/>
                  <a:pt x="12290441" y="3790474"/>
                  <a:pt x="12266629" y="3790474"/>
                </a:cubicBezTo>
                <a:cubicBezTo>
                  <a:pt x="12247579" y="3785711"/>
                  <a:pt x="12223813" y="3780949"/>
                  <a:pt x="12204763" y="3776186"/>
                </a:cubicBezTo>
                <a:cubicBezTo>
                  <a:pt x="12219050" y="3757184"/>
                  <a:pt x="12233338" y="3761947"/>
                  <a:pt x="12247579" y="3761947"/>
                </a:cubicBezTo>
                <a:cubicBezTo>
                  <a:pt x="12271391" y="3761947"/>
                  <a:pt x="12309491" y="3766709"/>
                  <a:pt x="12342829" y="3790474"/>
                </a:cubicBezTo>
                <a:close/>
                <a:moveTo>
                  <a:pt x="12738069" y="3761947"/>
                </a:moveTo>
                <a:cubicBezTo>
                  <a:pt x="12728544" y="3761947"/>
                  <a:pt x="12714256" y="3757184"/>
                  <a:pt x="12699969" y="3757184"/>
                </a:cubicBezTo>
                <a:cubicBezTo>
                  <a:pt x="12709494" y="3757184"/>
                  <a:pt x="12723781" y="3757184"/>
                  <a:pt x="12738069" y="3761947"/>
                </a:cubicBezTo>
                <a:close/>
                <a:moveTo>
                  <a:pt x="12609529" y="3776186"/>
                </a:moveTo>
                <a:cubicBezTo>
                  <a:pt x="12580954" y="3776186"/>
                  <a:pt x="12571429" y="3771472"/>
                  <a:pt x="12566666" y="3771472"/>
                </a:cubicBezTo>
                <a:cubicBezTo>
                  <a:pt x="12561904" y="3766709"/>
                  <a:pt x="12566666" y="3757184"/>
                  <a:pt x="12566666" y="3752422"/>
                </a:cubicBezTo>
                <a:cubicBezTo>
                  <a:pt x="12566666" y="3752422"/>
                  <a:pt x="12561904" y="3747659"/>
                  <a:pt x="12576191" y="3747659"/>
                </a:cubicBezTo>
                <a:cubicBezTo>
                  <a:pt x="12585716" y="3747659"/>
                  <a:pt x="12600004" y="3761947"/>
                  <a:pt x="12609529" y="3776186"/>
                </a:cubicBezTo>
                <a:close/>
                <a:moveTo>
                  <a:pt x="11633311" y="3771472"/>
                </a:moveTo>
                <a:cubicBezTo>
                  <a:pt x="11647598" y="3790474"/>
                  <a:pt x="11666648" y="3809524"/>
                  <a:pt x="11680936" y="3838099"/>
                </a:cubicBezTo>
                <a:cubicBezTo>
                  <a:pt x="11695223" y="3857149"/>
                  <a:pt x="11661886" y="3966686"/>
                  <a:pt x="11738086" y="3966686"/>
                </a:cubicBezTo>
                <a:cubicBezTo>
                  <a:pt x="11752373" y="3966686"/>
                  <a:pt x="11771423" y="3957161"/>
                  <a:pt x="11785711" y="3952399"/>
                </a:cubicBezTo>
                <a:cubicBezTo>
                  <a:pt x="11785711" y="3966686"/>
                  <a:pt x="11780948" y="3985736"/>
                  <a:pt x="11785711" y="4000024"/>
                </a:cubicBezTo>
                <a:cubicBezTo>
                  <a:pt x="11799998" y="4057174"/>
                  <a:pt x="11833336" y="4033361"/>
                  <a:pt x="11871388" y="4033361"/>
                </a:cubicBezTo>
                <a:lnTo>
                  <a:pt x="11899963" y="4033361"/>
                </a:lnTo>
                <a:cubicBezTo>
                  <a:pt x="11899963" y="4033361"/>
                  <a:pt x="11899963" y="4038124"/>
                  <a:pt x="11895200" y="4038124"/>
                </a:cubicBezTo>
                <a:cubicBezTo>
                  <a:pt x="11871388" y="4047649"/>
                  <a:pt x="11819048" y="4100036"/>
                  <a:pt x="11795236" y="4085749"/>
                </a:cubicBezTo>
                <a:cubicBezTo>
                  <a:pt x="11780948" y="4095274"/>
                  <a:pt x="11761898" y="4114324"/>
                  <a:pt x="11742848" y="4119086"/>
                </a:cubicBezTo>
                <a:cubicBezTo>
                  <a:pt x="11723798" y="4128611"/>
                  <a:pt x="11695223" y="4128611"/>
                  <a:pt x="11685698" y="4128611"/>
                </a:cubicBezTo>
                <a:cubicBezTo>
                  <a:pt x="11661886" y="4128611"/>
                  <a:pt x="11614261" y="4119086"/>
                  <a:pt x="11614261" y="4095274"/>
                </a:cubicBezTo>
                <a:cubicBezTo>
                  <a:pt x="11590448" y="4114324"/>
                  <a:pt x="11566636" y="4133374"/>
                  <a:pt x="11547586" y="4157139"/>
                </a:cubicBezTo>
                <a:cubicBezTo>
                  <a:pt x="11538061" y="4166664"/>
                  <a:pt x="11542823" y="4185714"/>
                  <a:pt x="11538061" y="4200001"/>
                </a:cubicBezTo>
                <a:cubicBezTo>
                  <a:pt x="11528536" y="4195239"/>
                  <a:pt x="11523773" y="4190476"/>
                  <a:pt x="11509486" y="4190476"/>
                </a:cubicBezTo>
                <a:cubicBezTo>
                  <a:pt x="11499961" y="4190476"/>
                  <a:pt x="11495198" y="4200001"/>
                  <a:pt x="11485673" y="4204764"/>
                </a:cubicBezTo>
                <a:lnTo>
                  <a:pt x="11485673" y="4190476"/>
                </a:lnTo>
                <a:cubicBezTo>
                  <a:pt x="11499961" y="4166664"/>
                  <a:pt x="11499961" y="4138136"/>
                  <a:pt x="11514248" y="4119086"/>
                </a:cubicBezTo>
                <a:cubicBezTo>
                  <a:pt x="11528536" y="4085749"/>
                  <a:pt x="11566636" y="4061936"/>
                  <a:pt x="11590448" y="4038124"/>
                </a:cubicBezTo>
                <a:cubicBezTo>
                  <a:pt x="11580923" y="4028599"/>
                  <a:pt x="11576161" y="4023836"/>
                  <a:pt x="11561873" y="4023836"/>
                </a:cubicBezTo>
                <a:cubicBezTo>
                  <a:pt x="11552348" y="4023836"/>
                  <a:pt x="11504723" y="4028599"/>
                  <a:pt x="11485673" y="4033361"/>
                </a:cubicBezTo>
                <a:cubicBezTo>
                  <a:pt x="11466671" y="4038124"/>
                  <a:pt x="11457146" y="4057174"/>
                  <a:pt x="11442858" y="4071461"/>
                </a:cubicBezTo>
                <a:lnTo>
                  <a:pt x="11423808" y="4071461"/>
                </a:lnTo>
                <a:lnTo>
                  <a:pt x="11423808" y="4057174"/>
                </a:lnTo>
                <a:cubicBezTo>
                  <a:pt x="11428571" y="4047649"/>
                  <a:pt x="11428571" y="4033361"/>
                  <a:pt x="11428571" y="4023836"/>
                </a:cubicBezTo>
                <a:cubicBezTo>
                  <a:pt x="11442858" y="4009549"/>
                  <a:pt x="11457146" y="3990499"/>
                  <a:pt x="11480958" y="3985736"/>
                </a:cubicBezTo>
                <a:cubicBezTo>
                  <a:pt x="11509486" y="3971449"/>
                  <a:pt x="11547586" y="3985736"/>
                  <a:pt x="11580923" y="3980974"/>
                </a:cubicBezTo>
                <a:cubicBezTo>
                  <a:pt x="11590448" y="3980974"/>
                  <a:pt x="11599973" y="3976211"/>
                  <a:pt x="11599973" y="3961924"/>
                </a:cubicBezTo>
                <a:cubicBezTo>
                  <a:pt x="11599973" y="3947636"/>
                  <a:pt x="11538061" y="3904774"/>
                  <a:pt x="11528536" y="3900011"/>
                </a:cubicBezTo>
                <a:cubicBezTo>
                  <a:pt x="11523773" y="3900011"/>
                  <a:pt x="11514248" y="3890486"/>
                  <a:pt x="11509486" y="3885724"/>
                </a:cubicBezTo>
                <a:lnTo>
                  <a:pt x="11457146" y="3885724"/>
                </a:lnTo>
                <a:cubicBezTo>
                  <a:pt x="11452383" y="3880961"/>
                  <a:pt x="11452383" y="3880961"/>
                  <a:pt x="11452383" y="3871436"/>
                </a:cubicBezTo>
                <a:cubicBezTo>
                  <a:pt x="11452383" y="3847624"/>
                  <a:pt x="11495198" y="3838099"/>
                  <a:pt x="11509486" y="3838099"/>
                </a:cubicBezTo>
                <a:cubicBezTo>
                  <a:pt x="11585686" y="3838099"/>
                  <a:pt x="11538061" y="3866674"/>
                  <a:pt x="11661886" y="3938111"/>
                </a:cubicBezTo>
                <a:cubicBezTo>
                  <a:pt x="11661886" y="3933349"/>
                  <a:pt x="11666648" y="3938111"/>
                  <a:pt x="11666648" y="3923824"/>
                </a:cubicBezTo>
                <a:cubicBezTo>
                  <a:pt x="11666648" y="3914299"/>
                  <a:pt x="11657123" y="3885724"/>
                  <a:pt x="11652361" y="3866674"/>
                </a:cubicBezTo>
                <a:cubicBezTo>
                  <a:pt x="11652361" y="3857149"/>
                  <a:pt x="11642836" y="3852386"/>
                  <a:pt x="11638073" y="3842861"/>
                </a:cubicBezTo>
                <a:cubicBezTo>
                  <a:pt x="11628548" y="3838099"/>
                  <a:pt x="11633311" y="3819049"/>
                  <a:pt x="11628548" y="3809524"/>
                </a:cubicBezTo>
                <a:cubicBezTo>
                  <a:pt x="11619023" y="3790474"/>
                  <a:pt x="11599973" y="3785711"/>
                  <a:pt x="11585686" y="3776186"/>
                </a:cubicBezTo>
                <a:lnTo>
                  <a:pt x="11585686" y="3761947"/>
                </a:lnTo>
                <a:cubicBezTo>
                  <a:pt x="11585686" y="3747659"/>
                  <a:pt x="11590448" y="3723847"/>
                  <a:pt x="11604736" y="3723847"/>
                </a:cubicBezTo>
                <a:cubicBezTo>
                  <a:pt x="11633311" y="3723847"/>
                  <a:pt x="11623786" y="3761947"/>
                  <a:pt x="11633311" y="3771472"/>
                </a:cubicBezTo>
                <a:close/>
                <a:moveTo>
                  <a:pt x="11228546" y="3776186"/>
                </a:moveTo>
                <a:cubicBezTo>
                  <a:pt x="11219021" y="3766709"/>
                  <a:pt x="11214259" y="3752422"/>
                  <a:pt x="11199971" y="3752422"/>
                </a:cubicBezTo>
                <a:cubicBezTo>
                  <a:pt x="11190446" y="3752422"/>
                  <a:pt x="11176159" y="3776186"/>
                  <a:pt x="11157109" y="3785711"/>
                </a:cubicBezTo>
                <a:lnTo>
                  <a:pt x="11157109" y="3833336"/>
                </a:lnTo>
                <a:cubicBezTo>
                  <a:pt x="11157109" y="3733372"/>
                  <a:pt x="11161871" y="3728609"/>
                  <a:pt x="11161871" y="3723847"/>
                </a:cubicBezTo>
                <a:cubicBezTo>
                  <a:pt x="11171396" y="3728609"/>
                  <a:pt x="11223784" y="3752422"/>
                  <a:pt x="11228546" y="3776186"/>
                </a:cubicBezTo>
                <a:close/>
                <a:moveTo>
                  <a:pt x="12604766" y="3719084"/>
                </a:moveTo>
                <a:cubicBezTo>
                  <a:pt x="12619054" y="3723847"/>
                  <a:pt x="12671394" y="3733372"/>
                  <a:pt x="12671394" y="3757184"/>
                </a:cubicBezTo>
                <a:cubicBezTo>
                  <a:pt x="12671394" y="3771472"/>
                  <a:pt x="12666631" y="3771472"/>
                  <a:pt x="12666631" y="3776186"/>
                </a:cubicBezTo>
                <a:lnTo>
                  <a:pt x="12642819" y="3776186"/>
                </a:lnTo>
                <a:cubicBezTo>
                  <a:pt x="12623816" y="3766709"/>
                  <a:pt x="12590479" y="3752422"/>
                  <a:pt x="12590479" y="3738134"/>
                </a:cubicBezTo>
                <a:cubicBezTo>
                  <a:pt x="12590479" y="3728609"/>
                  <a:pt x="12595241" y="3719084"/>
                  <a:pt x="12595241" y="3719084"/>
                </a:cubicBezTo>
                <a:lnTo>
                  <a:pt x="12604766" y="3719084"/>
                </a:lnTo>
                <a:close/>
                <a:moveTo>
                  <a:pt x="12552379" y="3742897"/>
                </a:moveTo>
                <a:lnTo>
                  <a:pt x="12542854" y="3752422"/>
                </a:lnTo>
                <a:cubicBezTo>
                  <a:pt x="12519041" y="3738134"/>
                  <a:pt x="12490466" y="3728609"/>
                  <a:pt x="12466654" y="3719084"/>
                </a:cubicBezTo>
                <a:cubicBezTo>
                  <a:pt x="12495229" y="3723847"/>
                  <a:pt x="12528566" y="3733372"/>
                  <a:pt x="12552379" y="3742897"/>
                </a:cubicBezTo>
                <a:close/>
                <a:moveTo>
                  <a:pt x="11819048" y="3723847"/>
                </a:moveTo>
                <a:cubicBezTo>
                  <a:pt x="11819048" y="3728609"/>
                  <a:pt x="11819048" y="3733372"/>
                  <a:pt x="11814286" y="3738134"/>
                </a:cubicBezTo>
                <a:cubicBezTo>
                  <a:pt x="11809523" y="3738134"/>
                  <a:pt x="11804761" y="3738134"/>
                  <a:pt x="11804761" y="3728609"/>
                </a:cubicBezTo>
                <a:cubicBezTo>
                  <a:pt x="11804761" y="3728609"/>
                  <a:pt x="11809523" y="3728609"/>
                  <a:pt x="11804761" y="3723847"/>
                </a:cubicBezTo>
                <a:lnTo>
                  <a:pt x="11804761" y="3719084"/>
                </a:lnTo>
                <a:cubicBezTo>
                  <a:pt x="11799998" y="3723847"/>
                  <a:pt x="11790473" y="3733372"/>
                  <a:pt x="11790473" y="3742897"/>
                </a:cubicBezTo>
                <a:cubicBezTo>
                  <a:pt x="11790473" y="3742897"/>
                  <a:pt x="11785711" y="3742897"/>
                  <a:pt x="11785711" y="3733372"/>
                </a:cubicBezTo>
                <a:cubicBezTo>
                  <a:pt x="11785711" y="3719084"/>
                  <a:pt x="11795236" y="3719084"/>
                  <a:pt x="11799998" y="3714322"/>
                </a:cubicBezTo>
                <a:cubicBezTo>
                  <a:pt x="11804761" y="3714322"/>
                  <a:pt x="11814286" y="3719084"/>
                  <a:pt x="11819048" y="3723847"/>
                </a:cubicBezTo>
                <a:close/>
                <a:moveTo>
                  <a:pt x="12557141" y="3728609"/>
                </a:moveTo>
                <a:cubicBezTo>
                  <a:pt x="12528566" y="3719084"/>
                  <a:pt x="12499991" y="3714322"/>
                  <a:pt x="12471416" y="3709559"/>
                </a:cubicBezTo>
                <a:lnTo>
                  <a:pt x="12528566" y="3704797"/>
                </a:lnTo>
                <a:cubicBezTo>
                  <a:pt x="12538091" y="3709559"/>
                  <a:pt x="12547616" y="3719084"/>
                  <a:pt x="12557141" y="3728609"/>
                </a:cubicBezTo>
                <a:close/>
                <a:moveTo>
                  <a:pt x="11199971" y="3723847"/>
                </a:moveTo>
                <a:cubicBezTo>
                  <a:pt x="11190446" y="3719084"/>
                  <a:pt x="11176159" y="3714322"/>
                  <a:pt x="11161871" y="3709559"/>
                </a:cubicBezTo>
                <a:lnTo>
                  <a:pt x="11161871" y="3690509"/>
                </a:lnTo>
                <a:cubicBezTo>
                  <a:pt x="11171396" y="3700034"/>
                  <a:pt x="11185684" y="3709559"/>
                  <a:pt x="11199971" y="3723847"/>
                </a:cubicBezTo>
                <a:close/>
                <a:moveTo>
                  <a:pt x="11909488" y="3704797"/>
                </a:moveTo>
                <a:cubicBezTo>
                  <a:pt x="11904725" y="3700034"/>
                  <a:pt x="11895200" y="3685747"/>
                  <a:pt x="11885675" y="3676222"/>
                </a:cubicBezTo>
                <a:cubicBezTo>
                  <a:pt x="11885675" y="3671459"/>
                  <a:pt x="11895200" y="3666697"/>
                  <a:pt x="11904725" y="3657172"/>
                </a:cubicBezTo>
                <a:cubicBezTo>
                  <a:pt x="11904725" y="3666697"/>
                  <a:pt x="11904725" y="3676222"/>
                  <a:pt x="11909488" y="3704797"/>
                </a:cubicBezTo>
                <a:close/>
                <a:moveTo>
                  <a:pt x="11319033" y="3685747"/>
                </a:moveTo>
                <a:lnTo>
                  <a:pt x="11319033" y="3719084"/>
                </a:lnTo>
                <a:cubicBezTo>
                  <a:pt x="11314271" y="3719084"/>
                  <a:pt x="11257121" y="3723847"/>
                  <a:pt x="11252359" y="3719084"/>
                </a:cubicBezTo>
                <a:cubicBezTo>
                  <a:pt x="11257121" y="3709559"/>
                  <a:pt x="11257121" y="3700034"/>
                  <a:pt x="11257121" y="3690509"/>
                </a:cubicBezTo>
                <a:cubicBezTo>
                  <a:pt x="11271408" y="3680984"/>
                  <a:pt x="11285696" y="3671459"/>
                  <a:pt x="11299983" y="3657172"/>
                </a:cubicBezTo>
                <a:cubicBezTo>
                  <a:pt x="11309508" y="3661934"/>
                  <a:pt x="11319033" y="3671459"/>
                  <a:pt x="11319033" y="3685747"/>
                </a:cubicBezTo>
                <a:close/>
                <a:moveTo>
                  <a:pt x="11842861" y="3719084"/>
                </a:moveTo>
                <a:cubicBezTo>
                  <a:pt x="11842861" y="3738134"/>
                  <a:pt x="11833336" y="3761947"/>
                  <a:pt x="11814286" y="3761947"/>
                </a:cubicBezTo>
                <a:cubicBezTo>
                  <a:pt x="11795236" y="3761947"/>
                  <a:pt x="11780948" y="3742897"/>
                  <a:pt x="11780948" y="3733372"/>
                </a:cubicBezTo>
                <a:cubicBezTo>
                  <a:pt x="11780948" y="3714322"/>
                  <a:pt x="11785711" y="3709559"/>
                  <a:pt x="11799998" y="3709559"/>
                </a:cubicBezTo>
                <a:cubicBezTo>
                  <a:pt x="11814286" y="3709559"/>
                  <a:pt x="11828573" y="3714322"/>
                  <a:pt x="11828573" y="3728609"/>
                </a:cubicBezTo>
                <a:cubicBezTo>
                  <a:pt x="11828573" y="3738134"/>
                  <a:pt x="11814286" y="3747659"/>
                  <a:pt x="11804761" y="3752422"/>
                </a:cubicBezTo>
                <a:cubicBezTo>
                  <a:pt x="11804761" y="3752422"/>
                  <a:pt x="11799998" y="3757184"/>
                  <a:pt x="11814286" y="3757184"/>
                </a:cubicBezTo>
                <a:cubicBezTo>
                  <a:pt x="11833336" y="3757184"/>
                  <a:pt x="11838098" y="3728609"/>
                  <a:pt x="11838098" y="3719084"/>
                </a:cubicBezTo>
                <a:cubicBezTo>
                  <a:pt x="11838098" y="3685747"/>
                  <a:pt x="11804761" y="3657172"/>
                  <a:pt x="11776186" y="3657172"/>
                </a:cubicBezTo>
                <a:cubicBezTo>
                  <a:pt x="11747611" y="3657172"/>
                  <a:pt x="11690461" y="3690509"/>
                  <a:pt x="11690461" y="3709559"/>
                </a:cubicBezTo>
                <a:cubicBezTo>
                  <a:pt x="11690461" y="3728609"/>
                  <a:pt x="11714273" y="3742897"/>
                  <a:pt x="11723798" y="3742897"/>
                </a:cubicBezTo>
                <a:cubicBezTo>
                  <a:pt x="11738086" y="3742897"/>
                  <a:pt x="11757136" y="3723847"/>
                  <a:pt x="11757136" y="3719084"/>
                </a:cubicBezTo>
                <a:cubicBezTo>
                  <a:pt x="11757136" y="3704797"/>
                  <a:pt x="11752373" y="3709559"/>
                  <a:pt x="11752373" y="3700034"/>
                </a:cubicBezTo>
                <a:cubicBezTo>
                  <a:pt x="11747611" y="3700034"/>
                  <a:pt x="11742848" y="3695272"/>
                  <a:pt x="11733323" y="3695272"/>
                </a:cubicBezTo>
                <a:cubicBezTo>
                  <a:pt x="11719036" y="3695272"/>
                  <a:pt x="11719036" y="3700034"/>
                  <a:pt x="11714273" y="3704797"/>
                </a:cubicBezTo>
                <a:lnTo>
                  <a:pt x="11714273" y="3719084"/>
                </a:lnTo>
                <a:cubicBezTo>
                  <a:pt x="11719036" y="3723847"/>
                  <a:pt x="11714273" y="3728609"/>
                  <a:pt x="11723798" y="3728609"/>
                </a:cubicBezTo>
                <a:cubicBezTo>
                  <a:pt x="11733323" y="3728609"/>
                  <a:pt x="11734372" y="3724370"/>
                  <a:pt x="11735419" y="3724370"/>
                </a:cubicBezTo>
                <a:cubicBezTo>
                  <a:pt x="11735943" y="3724370"/>
                  <a:pt x="11736515" y="3725418"/>
                  <a:pt x="11738086" y="3728609"/>
                </a:cubicBezTo>
                <a:cubicBezTo>
                  <a:pt x="11733323" y="3728609"/>
                  <a:pt x="11723798" y="3733372"/>
                  <a:pt x="11714273" y="3728609"/>
                </a:cubicBezTo>
                <a:cubicBezTo>
                  <a:pt x="11714273" y="3723847"/>
                  <a:pt x="11709511" y="3723847"/>
                  <a:pt x="11709511" y="3709559"/>
                </a:cubicBezTo>
                <a:cubicBezTo>
                  <a:pt x="11709511" y="3700034"/>
                  <a:pt x="11719036" y="3690509"/>
                  <a:pt x="11733323" y="3690509"/>
                </a:cubicBezTo>
                <a:cubicBezTo>
                  <a:pt x="11752373" y="3690509"/>
                  <a:pt x="11757136" y="3704797"/>
                  <a:pt x="11757136" y="3719084"/>
                </a:cubicBezTo>
                <a:cubicBezTo>
                  <a:pt x="11757136" y="3738134"/>
                  <a:pt x="11738086" y="3747659"/>
                  <a:pt x="11723798" y="3747659"/>
                </a:cubicBezTo>
                <a:cubicBezTo>
                  <a:pt x="11699986" y="3747659"/>
                  <a:pt x="11685698" y="3719084"/>
                  <a:pt x="11685698" y="3709559"/>
                </a:cubicBezTo>
                <a:cubicBezTo>
                  <a:pt x="11685698" y="3680984"/>
                  <a:pt x="11757136" y="3652409"/>
                  <a:pt x="11776186" y="3652409"/>
                </a:cubicBezTo>
                <a:cubicBezTo>
                  <a:pt x="11814286" y="3652409"/>
                  <a:pt x="11842861" y="3680984"/>
                  <a:pt x="11842861" y="3719084"/>
                </a:cubicBezTo>
                <a:close/>
                <a:moveTo>
                  <a:pt x="11652361" y="3704797"/>
                </a:moveTo>
                <a:cubicBezTo>
                  <a:pt x="11652361" y="3790474"/>
                  <a:pt x="11733323" y="3776186"/>
                  <a:pt x="11785711" y="3790474"/>
                </a:cubicBezTo>
                <a:cubicBezTo>
                  <a:pt x="11795236" y="3795236"/>
                  <a:pt x="11819048" y="3795236"/>
                  <a:pt x="11833336" y="3790474"/>
                </a:cubicBezTo>
                <a:cubicBezTo>
                  <a:pt x="11823811" y="3809524"/>
                  <a:pt x="11819048" y="3828574"/>
                  <a:pt x="11809523" y="3847624"/>
                </a:cubicBezTo>
                <a:cubicBezTo>
                  <a:pt x="11809523" y="3852386"/>
                  <a:pt x="11799998" y="3861911"/>
                  <a:pt x="11795236" y="3866674"/>
                </a:cubicBezTo>
                <a:cubicBezTo>
                  <a:pt x="11790473" y="3885724"/>
                  <a:pt x="11785711" y="3909536"/>
                  <a:pt x="11780948" y="3928586"/>
                </a:cubicBezTo>
                <a:cubicBezTo>
                  <a:pt x="11780948" y="3947636"/>
                  <a:pt x="11742848" y="3952399"/>
                  <a:pt x="11738086" y="3952399"/>
                </a:cubicBezTo>
                <a:cubicBezTo>
                  <a:pt x="11728561" y="3952399"/>
                  <a:pt x="11709511" y="3942874"/>
                  <a:pt x="11704748" y="3933349"/>
                </a:cubicBezTo>
                <a:cubicBezTo>
                  <a:pt x="11695223" y="3900011"/>
                  <a:pt x="11704748" y="3857149"/>
                  <a:pt x="11690461" y="3828574"/>
                </a:cubicBezTo>
                <a:cubicBezTo>
                  <a:pt x="11676173" y="3799999"/>
                  <a:pt x="11657123" y="3780949"/>
                  <a:pt x="11642836" y="3761947"/>
                </a:cubicBezTo>
                <a:cubicBezTo>
                  <a:pt x="11638073" y="3752422"/>
                  <a:pt x="11642836" y="3738134"/>
                  <a:pt x="11638073" y="3728609"/>
                </a:cubicBezTo>
                <a:cubicBezTo>
                  <a:pt x="11633311" y="3719084"/>
                  <a:pt x="11619023" y="3709559"/>
                  <a:pt x="11604736" y="3709559"/>
                </a:cubicBezTo>
                <a:cubicBezTo>
                  <a:pt x="11595211" y="3709559"/>
                  <a:pt x="11580923" y="3723847"/>
                  <a:pt x="11571398" y="3733372"/>
                </a:cubicBezTo>
                <a:cubicBezTo>
                  <a:pt x="11561873" y="3738134"/>
                  <a:pt x="11542823" y="3738134"/>
                  <a:pt x="11533298" y="3747659"/>
                </a:cubicBezTo>
                <a:cubicBezTo>
                  <a:pt x="11514248" y="3757184"/>
                  <a:pt x="11509486" y="3780949"/>
                  <a:pt x="11509486" y="3790474"/>
                </a:cubicBezTo>
                <a:cubicBezTo>
                  <a:pt x="11509486" y="3804761"/>
                  <a:pt x="11514248" y="3809524"/>
                  <a:pt x="11519011" y="3814286"/>
                </a:cubicBezTo>
                <a:cubicBezTo>
                  <a:pt x="11538061" y="3799999"/>
                  <a:pt x="11561873" y="3785711"/>
                  <a:pt x="11571398" y="3785711"/>
                </a:cubicBezTo>
                <a:cubicBezTo>
                  <a:pt x="11585686" y="3785711"/>
                  <a:pt x="11604736" y="3799999"/>
                  <a:pt x="11614261" y="3814286"/>
                </a:cubicBezTo>
                <a:cubicBezTo>
                  <a:pt x="11619023" y="3819049"/>
                  <a:pt x="11614261" y="3847624"/>
                  <a:pt x="11642836" y="3866674"/>
                </a:cubicBezTo>
                <a:lnTo>
                  <a:pt x="11642836" y="3914299"/>
                </a:lnTo>
                <a:cubicBezTo>
                  <a:pt x="11566636" y="3857149"/>
                  <a:pt x="11571398" y="3823811"/>
                  <a:pt x="11509486" y="3823811"/>
                </a:cubicBezTo>
                <a:cubicBezTo>
                  <a:pt x="11499961" y="3823811"/>
                  <a:pt x="11480958" y="3828574"/>
                  <a:pt x="11466671" y="3838099"/>
                </a:cubicBezTo>
                <a:cubicBezTo>
                  <a:pt x="11466671" y="3828574"/>
                  <a:pt x="11471433" y="3819049"/>
                  <a:pt x="11471433" y="3809524"/>
                </a:cubicBezTo>
                <a:cubicBezTo>
                  <a:pt x="11471433" y="3761947"/>
                  <a:pt x="11399996" y="3752422"/>
                  <a:pt x="11380946" y="3752422"/>
                </a:cubicBezTo>
                <a:cubicBezTo>
                  <a:pt x="11338083" y="3752422"/>
                  <a:pt x="11242834" y="3776186"/>
                  <a:pt x="11280933" y="3847624"/>
                </a:cubicBezTo>
                <a:cubicBezTo>
                  <a:pt x="11271408" y="3842861"/>
                  <a:pt x="11261883" y="3833336"/>
                  <a:pt x="11247596" y="3833336"/>
                </a:cubicBezTo>
                <a:cubicBezTo>
                  <a:pt x="11223784" y="3833336"/>
                  <a:pt x="11171396" y="3866674"/>
                  <a:pt x="11166634" y="3900011"/>
                </a:cubicBezTo>
                <a:lnTo>
                  <a:pt x="11152346" y="3900011"/>
                </a:lnTo>
                <a:lnTo>
                  <a:pt x="11152346" y="3852386"/>
                </a:lnTo>
                <a:cubicBezTo>
                  <a:pt x="11152346" y="3847624"/>
                  <a:pt x="11171396" y="3842861"/>
                  <a:pt x="11171396" y="3828574"/>
                </a:cubicBezTo>
                <a:cubicBezTo>
                  <a:pt x="11161871" y="3795236"/>
                  <a:pt x="11176159" y="3795236"/>
                  <a:pt x="11199971" y="3766709"/>
                </a:cubicBezTo>
                <a:cubicBezTo>
                  <a:pt x="11214259" y="3766709"/>
                  <a:pt x="11247596" y="3823811"/>
                  <a:pt x="11247596" y="3795236"/>
                </a:cubicBezTo>
                <a:cubicBezTo>
                  <a:pt x="11247596" y="3785711"/>
                  <a:pt x="11233309" y="3757184"/>
                  <a:pt x="11219021" y="3738134"/>
                </a:cubicBezTo>
                <a:cubicBezTo>
                  <a:pt x="11271408" y="3752422"/>
                  <a:pt x="11257121" y="3757184"/>
                  <a:pt x="11295221" y="3757184"/>
                </a:cubicBezTo>
                <a:cubicBezTo>
                  <a:pt x="11409521" y="3757184"/>
                  <a:pt x="11571398" y="3680984"/>
                  <a:pt x="11676173" y="3652409"/>
                </a:cubicBezTo>
                <a:cubicBezTo>
                  <a:pt x="11666648" y="3666697"/>
                  <a:pt x="11652361" y="3690509"/>
                  <a:pt x="11652361" y="3704797"/>
                </a:cubicBezTo>
                <a:close/>
                <a:moveTo>
                  <a:pt x="11247596" y="3690509"/>
                </a:moveTo>
                <a:cubicBezTo>
                  <a:pt x="11247596" y="3700034"/>
                  <a:pt x="11242834" y="3704797"/>
                  <a:pt x="11242834" y="3714322"/>
                </a:cubicBezTo>
                <a:cubicBezTo>
                  <a:pt x="11223784" y="3709559"/>
                  <a:pt x="11199971" y="3690509"/>
                  <a:pt x="11180921" y="3676222"/>
                </a:cubicBezTo>
                <a:cubicBezTo>
                  <a:pt x="11195209" y="3671459"/>
                  <a:pt x="11214259" y="3666697"/>
                  <a:pt x="11228546" y="3652409"/>
                </a:cubicBezTo>
                <a:cubicBezTo>
                  <a:pt x="11238071" y="3661934"/>
                  <a:pt x="11247596" y="3676222"/>
                  <a:pt x="11247596" y="3690509"/>
                </a:cubicBezTo>
                <a:close/>
                <a:moveTo>
                  <a:pt x="11414283" y="3666697"/>
                </a:moveTo>
                <a:cubicBezTo>
                  <a:pt x="11414283" y="3719084"/>
                  <a:pt x="11395233" y="3690509"/>
                  <a:pt x="11338083" y="3719084"/>
                </a:cubicBezTo>
                <a:cubicBezTo>
                  <a:pt x="11333321" y="3714322"/>
                  <a:pt x="11333321" y="3714322"/>
                  <a:pt x="11333321" y="3700034"/>
                </a:cubicBezTo>
                <a:cubicBezTo>
                  <a:pt x="11333321" y="3690509"/>
                  <a:pt x="11371421" y="3652409"/>
                  <a:pt x="11385708" y="3623834"/>
                </a:cubicBezTo>
                <a:cubicBezTo>
                  <a:pt x="11409521" y="3628597"/>
                  <a:pt x="11414283" y="3642884"/>
                  <a:pt x="11414283" y="3666697"/>
                </a:cubicBezTo>
                <a:close/>
                <a:moveTo>
                  <a:pt x="12723781" y="3742897"/>
                </a:moveTo>
                <a:lnTo>
                  <a:pt x="12676156" y="3742897"/>
                </a:lnTo>
                <a:cubicBezTo>
                  <a:pt x="12633294" y="3714322"/>
                  <a:pt x="12538091" y="3700034"/>
                  <a:pt x="12538091" y="3638122"/>
                </a:cubicBezTo>
                <a:cubicBezTo>
                  <a:pt x="12538091" y="3623834"/>
                  <a:pt x="12542854" y="3619072"/>
                  <a:pt x="12552379" y="3619072"/>
                </a:cubicBezTo>
                <a:cubicBezTo>
                  <a:pt x="12600004" y="3619072"/>
                  <a:pt x="12699969" y="3709559"/>
                  <a:pt x="12723781" y="3742897"/>
                </a:cubicBezTo>
                <a:close/>
                <a:moveTo>
                  <a:pt x="12538091" y="3614309"/>
                </a:moveTo>
                <a:cubicBezTo>
                  <a:pt x="12528566" y="3623834"/>
                  <a:pt x="12523804" y="3628597"/>
                  <a:pt x="12523804" y="3638122"/>
                </a:cubicBezTo>
                <a:cubicBezTo>
                  <a:pt x="12523804" y="3652409"/>
                  <a:pt x="12561904" y="3695272"/>
                  <a:pt x="12585716" y="3723847"/>
                </a:cubicBezTo>
                <a:cubicBezTo>
                  <a:pt x="12585716" y="3728609"/>
                  <a:pt x="12580954" y="3733372"/>
                  <a:pt x="12576191" y="3738134"/>
                </a:cubicBezTo>
                <a:cubicBezTo>
                  <a:pt x="12571429" y="3738134"/>
                  <a:pt x="12571429" y="3723847"/>
                  <a:pt x="12561904" y="3719084"/>
                </a:cubicBezTo>
                <a:cubicBezTo>
                  <a:pt x="12533329" y="3680984"/>
                  <a:pt x="12509516" y="3666697"/>
                  <a:pt x="12509516" y="3638122"/>
                </a:cubicBezTo>
                <a:cubicBezTo>
                  <a:pt x="12509516" y="3628597"/>
                  <a:pt x="12514279" y="3623834"/>
                  <a:pt x="12523804" y="3614309"/>
                </a:cubicBezTo>
                <a:lnTo>
                  <a:pt x="12538091" y="3614309"/>
                </a:lnTo>
                <a:close/>
                <a:moveTo>
                  <a:pt x="11909488" y="3733372"/>
                </a:moveTo>
                <a:lnTo>
                  <a:pt x="11909488" y="3799999"/>
                </a:lnTo>
                <a:cubicBezTo>
                  <a:pt x="11895200" y="3795236"/>
                  <a:pt x="11861911" y="3785711"/>
                  <a:pt x="11861911" y="3771472"/>
                </a:cubicBezTo>
                <a:cubicBezTo>
                  <a:pt x="11861911" y="3761947"/>
                  <a:pt x="11871388" y="3752422"/>
                  <a:pt x="11876150" y="3742897"/>
                </a:cubicBezTo>
                <a:cubicBezTo>
                  <a:pt x="11871388" y="3738134"/>
                  <a:pt x="11876150" y="3738134"/>
                  <a:pt x="11861911" y="3738134"/>
                </a:cubicBezTo>
                <a:cubicBezTo>
                  <a:pt x="11838098" y="3738134"/>
                  <a:pt x="11842861" y="3785711"/>
                  <a:pt x="11804761" y="3785711"/>
                </a:cubicBezTo>
                <a:cubicBezTo>
                  <a:pt x="11795236" y="3785711"/>
                  <a:pt x="11771423" y="3752422"/>
                  <a:pt x="11761898" y="3752422"/>
                </a:cubicBezTo>
                <a:cubicBezTo>
                  <a:pt x="11747611" y="3752422"/>
                  <a:pt x="11733323" y="3761947"/>
                  <a:pt x="11719036" y="3761947"/>
                </a:cubicBezTo>
                <a:cubicBezTo>
                  <a:pt x="11676173" y="3761947"/>
                  <a:pt x="11666648" y="3728609"/>
                  <a:pt x="11666648" y="3704797"/>
                </a:cubicBezTo>
                <a:cubicBezTo>
                  <a:pt x="11666648" y="3690509"/>
                  <a:pt x="11680936" y="3666697"/>
                  <a:pt x="11685698" y="3647647"/>
                </a:cubicBezTo>
                <a:cubicBezTo>
                  <a:pt x="11719036" y="3638122"/>
                  <a:pt x="11776186" y="3604784"/>
                  <a:pt x="11823811" y="3609547"/>
                </a:cubicBezTo>
                <a:cubicBezTo>
                  <a:pt x="11852386" y="3647647"/>
                  <a:pt x="11909488" y="3719084"/>
                  <a:pt x="11909488" y="3733372"/>
                </a:cubicBezTo>
                <a:close/>
                <a:moveTo>
                  <a:pt x="11476196" y="3642884"/>
                </a:moveTo>
                <a:cubicBezTo>
                  <a:pt x="11476196" y="3661934"/>
                  <a:pt x="11466671" y="3690509"/>
                  <a:pt x="11438096" y="3695272"/>
                </a:cubicBezTo>
                <a:lnTo>
                  <a:pt x="11423808" y="3695272"/>
                </a:lnTo>
                <a:lnTo>
                  <a:pt x="11423808" y="3628597"/>
                </a:lnTo>
                <a:cubicBezTo>
                  <a:pt x="11433333" y="3619072"/>
                  <a:pt x="11438096" y="3609547"/>
                  <a:pt x="11442858" y="3600022"/>
                </a:cubicBezTo>
                <a:cubicBezTo>
                  <a:pt x="11471433" y="3614309"/>
                  <a:pt x="11476196" y="3623834"/>
                  <a:pt x="11476196" y="3642884"/>
                </a:cubicBezTo>
                <a:close/>
                <a:moveTo>
                  <a:pt x="12704731" y="3604784"/>
                </a:moveTo>
                <a:cubicBezTo>
                  <a:pt x="12719019" y="3623834"/>
                  <a:pt x="12738069" y="3671459"/>
                  <a:pt x="12738069" y="3685747"/>
                </a:cubicBezTo>
                <a:lnTo>
                  <a:pt x="12738069" y="3671459"/>
                </a:lnTo>
                <a:lnTo>
                  <a:pt x="12738069" y="3709559"/>
                </a:lnTo>
                <a:cubicBezTo>
                  <a:pt x="12728544" y="3680984"/>
                  <a:pt x="12733306" y="3638122"/>
                  <a:pt x="12709494" y="3623834"/>
                </a:cubicBezTo>
                <a:cubicBezTo>
                  <a:pt x="12690444" y="3614309"/>
                  <a:pt x="12666631" y="3604784"/>
                  <a:pt x="12657106" y="3590497"/>
                </a:cubicBezTo>
                <a:cubicBezTo>
                  <a:pt x="12671394" y="3595259"/>
                  <a:pt x="12690444" y="3604784"/>
                  <a:pt x="12704731" y="3604784"/>
                </a:cubicBezTo>
                <a:close/>
                <a:moveTo>
                  <a:pt x="11223784" y="3595259"/>
                </a:moveTo>
                <a:lnTo>
                  <a:pt x="11223784" y="3638122"/>
                </a:lnTo>
                <a:cubicBezTo>
                  <a:pt x="11214259" y="3657172"/>
                  <a:pt x="11180921" y="3661934"/>
                  <a:pt x="11176159" y="3661934"/>
                </a:cubicBezTo>
                <a:cubicBezTo>
                  <a:pt x="11152346" y="3661934"/>
                  <a:pt x="11157109" y="3623834"/>
                  <a:pt x="11157109" y="3619072"/>
                </a:cubicBezTo>
                <a:lnTo>
                  <a:pt x="11157109" y="3609547"/>
                </a:lnTo>
                <a:lnTo>
                  <a:pt x="11157109" y="3600022"/>
                </a:lnTo>
                <a:cubicBezTo>
                  <a:pt x="11166634" y="3600022"/>
                  <a:pt x="11180921" y="3590497"/>
                  <a:pt x="11195209" y="3590497"/>
                </a:cubicBezTo>
                <a:cubicBezTo>
                  <a:pt x="11204734" y="3590497"/>
                  <a:pt x="11209496" y="3595259"/>
                  <a:pt x="11223784" y="3595259"/>
                </a:cubicBezTo>
                <a:close/>
                <a:moveTo>
                  <a:pt x="12795219" y="3847624"/>
                </a:moveTo>
                <a:lnTo>
                  <a:pt x="12795219" y="3871436"/>
                </a:lnTo>
                <a:cubicBezTo>
                  <a:pt x="12790456" y="3866674"/>
                  <a:pt x="12785694" y="3861911"/>
                  <a:pt x="12780931" y="3866674"/>
                </a:cubicBezTo>
                <a:cubicBezTo>
                  <a:pt x="12790456" y="3766709"/>
                  <a:pt x="12638056" y="3619072"/>
                  <a:pt x="12542854" y="3604784"/>
                </a:cubicBezTo>
                <a:cubicBezTo>
                  <a:pt x="12542854" y="3600022"/>
                  <a:pt x="12552379" y="3590497"/>
                  <a:pt x="12557141" y="3585734"/>
                </a:cubicBezTo>
                <a:cubicBezTo>
                  <a:pt x="12633294" y="3604784"/>
                  <a:pt x="12795219" y="3752422"/>
                  <a:pt x="12795219" y="3847624"/>
                </a:cubicBezTo>
                <a:close/>
                <a:moveTo>
                  <a:pt x="11880913" y="3661934"/>
                </a:moveTo>
                <a:cubicBezTo>
                  <a:pt x="11871388" y="3652409"/>
                  <a:pt x="11857148" y="3633359"/>
                  <a:pt x="11842861" y="3614309"/>
                </a:cubicBezTo>
                <a:cubicBezTo>
                  <a:pt x="11852386" y="3619072"/>
                  <a:pt x="11890438" y="3609547"/>
                  <a:pt x="11904725" y="3585734"/>
                </a:cubicBezTo>
                <a:cubicBezTo>
                  <a:pt x="11895200" y="3600022"/>
                  <a:pt x="11919013" y="3642884"/>
                  <a:pt x="11880913" y="3661934"/>
                </a:cubicBezTo>
                <a:close/>
                <a:moveTo>
                  <a:pt x="11809523" y="3595259"/>
                </a:moveTo>
                <a:cubicBezTo>
                  <a:pt x="11704748" y="3623834"/>
                  <a:pt x="11438096" y="3742897"/>
                  <a:pt x="11299983" y="3742897"/>
                </a:cubicBezTo>
                <a:cubicBezTo>
                  <a:pt x="11261883" y="3742897"/>
                  <a:pt x="11257121" y="3747659"/>
                  <a:pt x="11209496" y="3714322"/>
                </a:cubicBezTo>
                <a:cubicBezTo>
                  <a:pt x="11233309" y="3728609"/>
                  <a:pt x="11271408" y="3738134"/>
                  <a:pt x="11285696" y="3738134"/>
                </a:cubicBezTo>
                <a:cubicBezTo>
                  <a:pt x="11390471" y="3738134"/>
                  <a:pt x="11752373" y="3600022"/>
                  <a:pt x="11804761" y="3585734"/>
                </a:cubicBezTo>
                <a:cubicBezTo>
                  <a:pt x="11804761" y="3585734"/>
                  <a:pt x="11809523" y="3590497"/>
                  <a:pt x="11809523" y="3595259"/>
                </a:cubicBezTo>
                <a:close/>
                <a:moveTo>
                  <a:pt x="11542823" y="3628597"/>
                </a:moveTo>
                <a:cubicBezTo>
                  <a:pt x="11542823" y="3666697"/>
                  <a:pt x="11523773" y="3666697"/>
                  <a:pt x="11480958" y="3680984"/>
                </a:cubicBezTo>
                <a:cubicBezTo>
                  <a:pt x="11490436" y="3638122"/>
                  <a:pt x="11485673" y="3647647"/>
                  <a:pt x="11485673" y="3623834"/>
                </a:cubicBezTo>
                <a:cubicBezTo>
                  <a:pt x="11485673" y="3609547"/>
                  <a:pt x="11499961" y="3600022"/>
                  <a:pt x="11509486" y="3585734"/>
                </a:cubicBezTo>
                <a:cubicBezTo>
                  <a:pt x="11519011" y="3585734"/>
                  <a:pt x="11542823" y="3614309"/>
                  <a:pt x="11542823" y="3628597"/>
                </a:cubicBezTo>
                <a:close/>
                <a:moveTo>
                  <a:pt x="11304746" y="3614309"/>
                </a:moveTo>
                <a:cubicBezTo>
                  <a:pt x="11304746" y="3638122"/>
                  <a:pt x="11280933" y="3657172"/>
                  <a:pt x="11257121" y="3676222"/>
                </a:cubicBezTo>
                <a:cubicBezTo>
                  <a:pt x="11238071" y="3633359"/>
                  <a:pt x="11238071" y="3642884"/>
                  <a:pt x="11238071" y="3619072"/>
                </a:cubicBezTo>
                <a:cubicBezTo>
                  <a:pt x="11238071" y="3601641"/>
                  <a:pt x="11237452" y="3596973"/>
                  <a:pt x="11239214" y="3595688"/>
                </a:cubicBezTo>
                <a:cubicBezTo>
                  <a:pt x="11242262" y="3593544"/>
                  <a:pt x="11252502" y="3601641"/>
                  <a:pt x="11285696" y="3571447"/>
                </a:cubicBezTo>
                <a:cubicBezTo>
                  <a:pt x="11295221" y="3585734"/>
                  <a:pt x="11304746" y="3604784"/>
                  <a:pt x="11304746" y="3614309"/>
                </a:cubicBezTo>
                <a:close/>
                <a:moveTo>
                  <a:pt x="11595211" y="3623834"/>
                </a:moveTo>
                <a:cubicBezTo>
                  <a:pt x="11595211" y="3657172"/>
                  <a:pt x="11576161" y="3638122"/>
                  <a:pt x="11552348" y="3661934"/>
                </a:cubicBezTo>
                <a:cubicBezTo>
                  <a:pt x="11547586" y="3633359"/>
                  <a:pt x="11547586" y="3595259"/>
                  <a:pt x="11571398" y="3566684"/>
                </a:cubicBezTo>
                <a:cubicBezTo>
                  <a:pt x="11580923" y="3571447"/>
                  <a:pt x="11595211" y="3614309"/>
                  <a:pt x="11595211" y="3623834"/>
                </a:cubicBezTo>
                <a:close/>
                <a:moveTo>
                  <a:pt x="11371421" y="3609547"/>
                </a:moveTo>
                <a:cubicBezTo>
                  <a:pt x="11371421" y="3633359"/>
                  <a:pt x="11361896" y="3647647"/>
                  <a:pt x="11333321" y="3676222"/>
                </a:cubicBezTo>
                <a:cubicBezTo>
                  <a:pt x="11328558" y="3671459"/>
                  <a:pt x="11309508" y="3652409"/>
                  <a:pt x="11309508" y="3642884"/>
                </a:cubicBezTo>
                <a:cubicBezTo>
                  <a:pt x="11309508" y="3628597"/>
                  <a:pt x="11319033" y="3619072"/>
                  <a:pt x="11314271" y="3604784"/>
                </a:cubicBezTo>
                <a:lnTo>
                  <a:pt x="11314271" y="3595259"/>
                </a:lnTo>
                <a:cubicBezTo>
                  <a:pt x="11314271" y="3585734"/>
                  <a:pt x="11338083" y="3576209"/>
                  <a:pt x="11342846" y="3566684"/>
                </a:cubicBezTo>
                <a:cubicBezTo>
                  <a:pt x="11366658" y="3580972"/>
                  <a:pt x="11371421" y="3590497"/>
                  <a:pt x="11371421" y="3609547"/>
                </a:cubicBezTo>
                <a:close/>
                <a:moveTo>
                  <a:pt x="12714256" y="3585734"/>
                </a:moveTo>
                <a:cubicBezTo>
                  <a:pt x="12709494" y="3580972"/>
                  <a:pt x="12699969" y="3566684"/>
                  <a:pt x="12699969" y="3547634"/>
                </a:cubicBezTo>
                <a:lnTo>
                  <a:pt x="12714256" y="3547634"/>
                </a:lnTo>
                <a:cubicBezTo>
                  <a:pt x="12714256" y="3557159"/>
                  <a:pt x="12719019" y="3571447"/>
                  <a:pt x="12714256" y="3585734"/>
                </a:cubicBezTo>
                <a:close/>
                <a:moveTo>
                  <a:pt x="11195209" y="3552397"/>
                </a:moveTo>
                <a:lnTo>
                  <a:pt x="11195209" y="3566684"/>
                </a:lnTo>
                <a:cubicBezTo>
                  <a:pt x="11190446" y="3571447"/>
                  <a:pt x="11185684" y="3580972"/>
                  <a:pt x="11176159" y="3585734"/>
                </a:cubicBezTo>
                <a:lnTo>
                  <a:pt x="11157109" y="3585734"/>
                </a:lnTo>
                <a:lnTo>
                  <a:pt x="11157109" y="3547634"/>
                </a:lnTo>
                <a:cubicBezTo>
                  <a:pt x="11166634" y="3552397"/>
                  <a:pt x="11180921" y="3552397"/>
                  <a:pt x="11195209" y="3552397"/>
                </a:cubicBezTo>
                <a:close/>
                <a:moveTo>
                  <a:pt x="12699969" y="3590497"/>
                </a:moveTo>
                <a:cubicBezTo>
                  <a:pt x="12680919" y="3585734"/>
                  <a:pt x="12633294" y="3576209"/>
                  <a:pt x="12638056" y="3542872"/>
                </a:cubicBezTo>
                <a:cubicBezTo>
                  <a:pt x="12657106" y="3533347"/>
                  <a:pt x="12685681" y="3566684"/>
                  <a:pt x="12699969" y="3590497"/>
                </a:cubicBezTo>
                <a:close/>
                <a:moveTo>
                  <a:pt x="12690444" y="3552397"/>
                </a:moveTo>
                <a:cubicBezTo>
                  <a:pt x="12685681" y="3547634"/>
                  <a:pt x="12680919" y="3542872"/>
                  <a:pt x="12690444" y="3538109"/>
                </a:cubicBezTo>
                <a:lnTo>
                  <a:pt x="12690444" y="3552397"/>
                </a:lnTo>
                <a:close/>
                <a:moveTo>
                  <a:pt x="12647581" y="3595259"/>
                </a:moveTo>
                <a:cubicBezTo>
                  <a:pt x="12657106" y="3609547"/>
                  <a:pt x="12699969" y="3628597"/>
                  <a:pt x="12704731" y="3638122"/>
                </a:cubicBezTo>
                <a:cubicBezTo>
                  <a:pt x="12714256" y="3642884"/>
                  <a:pt x="12723781" y="3661934"/>
                  <a:pt x="12723781" y="3676222"/>
                </a:cubicBezTo>
                <a:lnTo>
                  <a:pt x="12723781" y="3695272"/>
                </a:lnTo>
                <a:cubicBezTo>
                  <a:pt x="12676156" y="3638122"/>
                  <a:pt x="12604766" y="3604784"/>
                  <a:pt x="12561904" y="3576209"/>
                </a:cubicBezTo>
                <a:cubicBezTo>
                  <a:pt x="12571429" y="3552397"/>
                  <a:pt x="12604766" y="3538109"/>
                  <a:pt x="12609529" y="3538109"/>
                </a:cubicBezTo>
                <a:cubicBezTo>
                  <a:pt x="12628531" y="3538109"/>
                  <a:pt x="12647581" y="3590497"/>
                  <a:pt x="12647581" y="3595259"/>
                </a:cubicBezTo>
                <a:close/>
                <a:moveTo>
                  <a:pt x="8747617" y="3776186"/>
                </a:moveTo>
                <a:cubicBezTo>
                  <a:pt x="8738092" y="3766709"/>
                  <a:pt x="8719042" y="3738134"/>
                  <a:pt x="8709517" y="3738134"/>
                </a:cubicBezTo>
                <a:cubicBezTo>
                  <a:pt x="8695229" y="3738134"/>
                  <a:pt x="8676179" y="3757184"/>
                  <a:pt x="8661892" y="3776186"/>
                </a:cubicBezTo>
                <a:cubicBezTo>
                  <a:pt x="8666654" y="3785711"/>
                  <a:pt x="8680942" y="3795236"/>
                  <a:pt x="8690467" y="3804761"/>
                </a:cubicBezTo>
                <a:cubicBezTo>
                  <a:pt x="8642842" y="3823811"/>
                  <a:pt x="8590454" y="3842861"/>
                  <a:pt x="8538067" y="3852386"/>
                </a:cubicBezTo>
                <a:cubicBezTo>
                  <a:pt x="7966663" y="3976211"/>
                  <a:pt x="7395210" y="4080986"/>
                  <a:pt x="6823806" y="4190476"/>
                </a:cubicBezTo>
                <a:cubicBezTo>
                  <a:pt x="6942820" y="4138136"/>
                  <a:pt x="7057120" y="4066699"/>
                  <a:pt x="7180945" y="3976211"/>
                </a:cubicBezTo>
                <a:cubicBezTo>
                  <a:pt x="7185708" y="3971449"/>
                  <a:pt x="7204758" y="3966686"/>
                  <a:pt x="7219045" y="3961924"/>
                </a:cubicBezTo>
                <a:cubicBezTo>
                  <a:pt x="7861888" y="3823811"/>
                  <a:pt x="8509492" y="3680984"/>
                  <a:pt x="9152382" y="3538109"/>
                </a:cubicBezTo>
                <a:cubicBezTo>
                  <a:pt x="9028557" y="3642884"/>
                  <a:pt x="8880919" y="3700034"/>
                  <a:pt x="8747617" y="3776186"/>
                </a:cubicBezTo>
                <a:close/>
                <a:moveTo>
                  <a:pt x="11866625" y="3600022"/>
                </a:moveTo>
                <a:lnTo>
                  <a:pt x="11828573" y="3595259"/>
                </a:lnTo>
                <a:cubicBezTo>
                  <a:pt x="11838098" y="3580972"/>
                  <a:pt x="11847623" y="3561922"/>
                  <a:pt x="11852386" y="3542872"/>
                </a:cubicBezTo>
                <a:cubicBezTo>
                  <a:pt x="11861911" y="3538109"/>
                  <a:pt x="11885675" y="3542872"/>
                  <a:pt x="11904725" y="3528584"/>
                </a:cubicBezTo>
                <a:cubicBezTo>
                  <a:pt x="11904725" y="3542872"/>
                  <a:pt x="11899963" y="3590497"/>
                  <a:pt x="11866625" y="3600022"/>
                </a:cubicBezTo>
                <a:close/>
                <a:moveTo>
                  <a:pt x="11666648" y="3580972"/>
                </a:moveTo>
                <a:cubicBezTo>
                  <a:pt x="11666648" y="3614309"/>
                  <a:pt x="11638073" y="3633359"/>
                  <a:pt x="11604736" y="3638122"/>
                </a:cubicBezTo>
                <a:lnTo>
                  <a:pt x="11604736" y="3585734"/>
                </a:lnTo>
                <a:cubicBezTo>
                  <a:pt x="11619023" y="3571447"/>
                  <a:pt x="11628548" y="3547634"/>
                  <a:pt x="11633311" y="3528584"/>
                </a:cubicBezTo>
                <a:cubicBezTo>
                  <a:pt x="11652361" y="3538109"/>
                  <a:pt x="11666648" y="3561922"/>
                  <a:pt x="11666648" y="3580972"/>
                </a:cubicBezTo>
                <a:close/>
                <a:moveTo>
                  <a:pt x="11280933" y="3533347"/>
                </a:moveTo>
                <a:lnTo>
                  <a:pt x="11280933" y="3552397"/>
                </a:lnTo>
                <a:cubicBezTo>
                  <a:pt x="11271408" y="3566684"/>
                  <a:pt x="11247596" y="3585734"/>
                  <a:pt x="11233309" y="3585734"/>
                </a:cubicBezTo>
                <a:cubicBezTo>
                  <a:pt x="11223784" y="3585734"/>
                  <a:pt x="11214259" y="3580972"/>
                  <a:pt x="11204734" y="3580972"/>
                </a:cubicBezTo>
                <a:cubicBezTo>
                  <a:pt x="11204734" y="3571447"/>
                  <a:pt x="11209496" y="3561922"/>
                  <a:pt x="11209496" y="3552397"/>
                </a:cubicBezTo>
                <a:cubicBezTo>
                  <a:pt x="11223784" y="3547634"/>
                  <a:pt x="11238071" y="3528584"/>
                  <a:pt x="11247596" y="3528584"/>
                </a:cubicBezTo>
                <a:cubicBezTo>
                  <a:pt x="11261883" y="3528584"/>
                  <a:pt x="11271408" y="3533347"/>
                  <a:pt x="11280933" y="3533347"/>
                </a:cubicBezTo>
                <a:close/>
                <a:moveTo>
                  <a:pt x="11433333" y="3576209"/>
                </a:moveTo>
                <a:cubicBezTo>
                  <a:pt x="11433333" y="3590497"/>
                  <a:pt x="11423808" y="3609547"/>
                  <a:pt x="11414283" y="3623834"/>
                </a:cubicBezTo>
                <a:cubicBezTo>
                  <a:pt x="11376183" y="3614309"/>
                  <a:pt x="11385708" y="3585734"/>
                  <a:pt x="11361896" y="3561922"/>
                </a:cubicBezTo>
                <a:cubicBezTo>
                  <a:pt x="11371421" y="3552397"/>
                  <a:pt x="11380946" y="3538109"/>
                  <a:pt x="11390471" y="3523822"/>
                </a:cubicBezTo>
                <a:cubicBezTo>
                  <a:pt x="11404758" y="3528584"/>
                  <a:pt x="11433333" y="3561922"/>
                  <a:pt x="11433333" y="3576209"/>
                </a:cubicBezTo>
                <a:close/>
                <a:moveTo>
                  <a:pt x="11838098" y="3552397"/>
                </a:moveTo>
                <a:cubicBezTo>
                  <a:pt x="11833336" y="3566684"/>
                  <a:pt x="11828573" y="3576209"/>
                  <a:pt x="11819048" y="3585734"/>
                </a:cubicBezTo>
                <a:lnTo>
                  <a:pt x="11790473" y="3542872"/>
                </a:lnTo>
                <a:lnTo>
                  <a:pt x="11790473" y="3528584"/>
                </a:lnTo>
                <a:cubicBezTo>
                  <a:pt x="11804761" y="3528584"/>
                  <a:pt x="11823811" y="3523822"/>
                  <a:pt x="11838098" y="3519059"/>
                </a:cubicBezTo>
                <a:lnTo>
                  <a:pt x="11838098" y="3552397"/>
                </a:lnTo>
                <a:close/>
                <a:moveTo>
                  <a:pt x="12733306" y="3514297"/>
                </a:moveTo>
                <a:cubicBezTo>
                  <a:pt x="12723781" y="3519059"/>
                  <a:pt x="12704731" y="3528584"/>
                  <a:pt x="12690444" y="3528584"/>
                </a:cubicBezTo>
                <a:lnTo>
                  <a:pt x="12595241" y="3528584"/>
                </a:lnTo>
                <a:lnTo>
                  <a:pt x="12652344" y="3514297"/>
                </a:lnTo>
                <a:lnTo>
                  <a:pt x="12733306" y="3514297"/>
                </a:lnTo>
                <a:close/>
                <a:moveTo>
                  <a:pt x="12471416" y="3628597"/>
                </a:moveTo>
                <a:cubicBezTo>
                  <a:pt x="12466654" y="3628597"/>
                  <a:pt x="12457129" y="3633359"/>
                  <a:pt x="12447604" y="3633359"/>
                </a:cubicBezTo>
                <a:cubicBezTo>
                  <a:pt x="12395216" y="3633359"/>
                  <a:pt x="12333304" y="3590497"/>
                  <a:pt x="12333304" y="3538109"/>
                </a:cubicBezTo>
                <a:lnTo>
                  <a:pt x="12333304" y="3514297"/>
                </a:lnTo>
                <a:cubicBezTo>
                  <a:pt x="12371404" y="3542872"/>
                  <a:pt x="12414266" y="3623834"/>
                  <a:pt x="12471416" y="3628597"/>
                </a:cubicBezTo>
                <a:close/>
                <a:moveTo>
                  <a:pt x="11780948" y="3561922"/>
                </a:moveTo>
                <a:cubicBezTo>
                  <a:pt x="11780948" y="3585734"/>
                  <a:pt x="11757136" y="3576209"/>
                  <a:pt x="11733323" y="3595259"/>
                </a:cubicBezTo>
                <a:cubicBezTo>
                  <a:pt x="11742848" y="3566684"/>
                  <a:pt x="11742848" y="3538109"/>
                  <a:pt x="11752373" y="3509534"/>
                </a:cubicBezTo>
                <a:cubicBezTo>
                  <a:pt x="11761898" y="3519059"/>
                  <a:pt x="11780948" y="3542872"/>
                  <a:pt x="11780948" y="3561922"/>
                </a:cubicBezTo>
                <a:close/>
                <a:moveTo>
                  <a:pt x="11499961" y="3557159"/>
                </a:moveTo>
                <a:cubicBezTo>
                  <a:pt x="11499961" y="3566684"/>
                  <a:pt x="11490436" y="3590497"/>
                  <a:pt x="11480958" y="3609547"/>
                </a:cubicBezTo>
                <a:cubicBezTo>
                  <a:pt x="11466671" y="3600022"/>
                  <a:pt x="11447621" y="3585734"/>
                  <a:pt x="11447621" y="3576209"/>
                </a:cubicBezTo>
                <a:cubicBezTo>
                  <a:pt x="11447621" y="3561922"/>
                  <a:pt x="11433333" y="3552397"/>
                  <a:pt x="11433333" y="3538109"/>
                </a:cubicBezTo>
                <a:cubicBezTo>
                  <a:pt x="11433333" y="3528584"/>
                  <a:pt x="11452383" y="3509534"/>
                  <a:pt x="11457146" y="3495247"/>
                </a:cubicBezTo>
                <a:cubicBezTo>
                  <a:pt x="11490436" y="3500009"/>
                  <a:pt x="11499961" y="3533347"/>
                  <a:pt x="11499961" y="3557159"/>
                </a:cubicBezTo>
                <a:close/>
                <a:moveTo>
                  <a:pt x="11347608" y="3528584"/>
                </a:moveTo>
                <a:cubicBezTo>
                  <a:pt x="11347608" y="3542872"/>
                  <a:pt x="11328558" y="3566684"/>
                  <a:pt x="11314271" y="3580972"/>
                </a:cubicBezTo>
                <a:cubicBezTo>
                  <a:pt x="11304746" y="3576209"/>
                  <a:pt x="11295221" y="3557159"/>
                  <a:pt x="11295221" y="3547634"/>
                </a:cubicBezTo>
                <a:cubicBezTo>
                  <a:pt x="11295221" y="3519059"/>
                  <a:pt x="11304746" y="3523822"/>
                  <a:pt x="11328558" y="3495247"/>
                </a:cubicBezTo>
                <a:cubicBezTo>
                  <a:pt x="11338083" y="3504772"/>
                  <a:pt x="11347608" y="3519059"/>
                  <a:pt x="11347608" y="3528584"/>
                </a:cubicBezTo>
                <a:close/>
                <a:moveTo>
                  <a:pt x="11728561" y="3552397"/>
                </a:moveTo>
                <a:cubicBezTo>
                  <a:pt x="11728561" y="3590497"/>
                  <a:pt x="11704748" y="3604784"/>
                  <a:pt x="11671411" y="3614309"/>
                </a:cubicBezTo>
                <a:cubicBezTo>
                  <a:pt x="11676173" y="3604784"/>
                  <a:pt x="11680936" y="3590497"/>
                  <a:pt x="11680936" y="3580972"/>
                </a:cubicBezTo>
                <a:cubicBezTo>
                  <a:pt x="11680936" y="3566684"/>
                  <a:pt x="11671411" y="3557159"/>
                  <a:pt x="11671411" y="3542872"/>
                </a:cubicBezTo>
                <a:cubicBezTo>
                  <a:pt x="11671411" y="3533347"/>
                  <a:pt x="11685698" y="3509534"/>
                  <a:pt x="11690461" y="3490484"/>
                </a:cubicBezTo>
                <a:cubicBezTo>
                  <a:pt x="11719036" y="3490484"/>
                  <a:pt x="11728561" y="3542872"/>
                  <a:pt x="11728561" y="3552397"/>
                </a:cubicBezTo>
                <a:close/>
                <a:moveTo>
                  <a:pt x="11238071" y="3500009"/>
                </a:moveTo>
                <a:lnTo>
                  <a:pt x="11238071" y="3509534"/>
                </a:lnTo>
                <a:cubicBezTo>
                  <a:pt x="11228546" y="3523822"/>
                  <a:pt x="11204734" y="3542872"/>
                  <a:pt x="11190446" y="3542872"/>
                </a:cubicBezTo>
                <a:cubicBezTo>
                  <a:pt x="11161871" y="3542872"/>
                  <a:pt x="11152346" y="3533347"/>
                  <a:pt x="11152346" y="3514297"/>
                </a:cubicBezTo>
                <a:cubicBezTo>
                  <a:pt x="11152346" y="3504772"/>
                  <a:pt x="11152346" y="3500009"/>
                  <a:pt x="11157109" y="3495247"/>
                </a:cubicBezTo>
                <a:cubicBezTo>
                  <a:pt x="11166634" y="3500009"/>
                  <a:pt x="11171396" y="3500009"/>
                  <a:pt x="11180921" y="3500009"/>
                </a:cubicBezTo>
                <a:cubicBezTo>
                  <a:pt x="11195209" y="3500009"/>
                  <a:pt x="11204734" y="3490484"/>
                  <a:pt x="11219021" y="3490484"/>
                </a:cubicBezTo>
                <a:cubicBezTo>
                  <a:pt x="11228546" y="3490484"/>
                  <a:pt x="11233309" y="3500009"/>
                  <a:pt x="11238071" y="3500009"/>
                </a:cubicBezTo>
                <a:close/>
                <a:moveTo>
                  <a:pt x="12357116" y="3490484"/>
                </a:moveTo>
                <a:cubicBezTo>
                  <a:pt x="12380929" y="3495247"/>
                  <a:pt x="12419029" y="3490484"/>
                  <a:pt x="12433316" y="3490484"/>
                </a:cubicBezTo>
                <a:cubicBezTo>
                  <a:pt x="12457129" y="3490484"/>
                  <a:pt x="12557141" y="3490484"/>
                  <a:pt x="12557141" y="3552397"/>
                </a:cubicBezTo>
                <a:cubicBezTo>
                  <a:pt x="12557141" y="3590497"/>
                  <a:pt x="12504754" y="3619072"/>
                  <a:pt x="12480941" y="3619072"/>
                </a:cubicBezTo>
                <a:cubicBezTo>
                  <a:pt x="12419029" y="3619072"/>
                  <a:pt x="12376166" y="3552397"/>
                  <a:pt x="12333304" y="3485722"/>
                </a:cubicBezTo>
                <a:cubicBezTo>
                  <a:pt x="12338066" y="3485722"/>
                  <a:pt x="12347591" y="3490484"/>
                  <a:pt x="12357116" y="3490484"/>
                </a:cubicBezTo>
                <a:close/>
                <a:moveTo>
                  <a:pt x="9752361" y="3966686"/>
                </a:moveTo>
                <a:cubicBezTo>
                  <a:pt x="9771411" y="3980974"/>
                  <a:pt x="9804749" y="3980974"/>
                  <a:pt x="9833324" y="3985736"/>
                </a:cubicBezTo>
                <a:cubicBezTo>
                  <a:pt x="9842849" y="3985736"/>
                  <a:pt x="9866661" y="4000024"/>
                  <a:pt x="9880949" y="4000024"/>
                </a:cubicBezTo>
                <a:lnTo>
                  <a:pt x="9904761" y="4000024"/>
                </a:lnTo>
                <a:cubicBezTo>
                  <a:pt x="9909524" y="3990499"/>
                  <a:pt x="9904761" y="3980974"/>
                  <a:pt x="9904761" y="3971449"/>
                </a:cubicBezTo>
                <a:lnTo>
                  <a:pt x="9923811" y="3976211"/>
                </a:lnTo>
                <a:cubicBezTo>
                  <a:pt x="9919049" y="3980974"/>
                  <a:pt x="9914286" y="3990499"/>
                  <a:pt x="9909524" y="4004786"/>
                </a:cubicBezTo>
                <a:cubicBezTo>
                  <a:pt x="9961864" y="4009549"/>
                  <a:pt x="10014252" y="4014311"/>
                  <a:pt x="10071402" y="4019074"/>
                </a:cubicBezTo>
                <a:cubicBezTo>
                  <a:pt x="10061877" y="4052411"/>
                  <a:pt x="10057114" y="4066699"/>
                  <a:pt x="10033302" y="4080986"/>
                </a:cubicBezTo>
                <a:cubicBezTo>
                  <a:pt x="10033302" y="4080986"/>
                  <a:pt x="10033302" y="4076224"/>
                  <a:pt x="10038064" y="4071461"/>
                </a:cubicBezTo>
                <a:lnTo>
                  <a:pt x="9623774" y="4004786"/>
                </a:lnTo>
                <a:lnTo>
                  <a:pt x="9623774" y="4123849"/>
                </a:lnTo>
                <a:cubicBezTo>
                  <a:pt x="9623774" y="4123849"/>
                  <a:pt x="9628536" y="4128611"/>
                  <a:pt x="9633299" y="4128611"/>
                </a:cubicBezTo>
                <a:cubicBezTo>
                  <a:pt x="9704736" y="4142899"/>
                  <a:pt x="9780936" y="4152424"/>
                  <a:pt x="9852374" y="4161901"/>
                </a:cubicBezTo>
                <a:lnTo>
                  <a:pt x="9852374" y="4223814"/>
                </a:lnTo>
                <a:lnTo>
                  <a:pt x="9628536" y="4185714"/>
                </a:lnTo>
                <a:lnTo>
                  <a:pt x="9619011" y="4195239"/>
                </a:lnTo>
                <a:cubicBezTo>
                  <a:pt x="9619011" y="4200001"/>
                  <a:pt x="9628536" y="4204764"/>
                  <a:pt x="9638061" y="4204764"/>
                </a:cubicBezTo>
                <a:cubicBezTo>
                  <a:pt x="9776174" y="4233339"/>
                  <a:pt x="9923811" y="4257151"/>
                  <a:pt x="10076164" y="4280964"/>
                </a:cubicBezTo>
                <a:cubicBezTo>
                  <a:pt x="10080927" y="4271439"/>
                  <a:pt x="10076164" y="4261914"/>
                  <a:pt x="10080927" y="4252389"/>
                </a:cubicBezTo>
                <a:lnTo>
                  <a:pt x="10080927" y="4461939"/>
                </a:lnTo>
                <a:cubicBezTo>
                  <a:pt x="10057114" y="4461939"/>
                  <a:pt x="10033302" y="4461939"/>
                  <a:pt x="10009489" y="4466701"/>
                </a:cubicBezTo>
                <a:lnTo>
                  <a:pt x="9623774" y="4414314"/>
                </a:lnTo>
                <a:lnTo>
                  <a:pt x="9623774" y="4504801"/>
                </a:lnTo>
                <a:lnTo>
                  <a:pt x="9614249" y="4504801"/>
                </a:lnTo>
                <a:lnTo>
                  <a:pt x="9614249" y="4280964"/>
                </a:lnTo>
                <a:lnTo>
                  <a:pt x="10071402" y="4338114"/>
                </a:lnTo>
                <a:lnTo>
                  <a:pt x="10080927" y="4328589"/>
                </a:lnTo>
                <a:cubicBezTo>
                  <a:pt x="10080927" y="4323826"/>
                  <a:pt x="10071402" y="4319064"/>
                  <a:pt x="10066639" y="4314301"/>
                </a:cubicBezTo>
                <a:cubicBezTo>
                  <a:pt x="9919049" y="4300014"/>
                  <a:pt x="9766649" y="4280964"/>
                  <a:pt x="9614249" y="4261914"/>
                </a:cubicBezTo>
                <a:lnTo>
                  <a:pt x="9614249" y="3895249"/>
                </a:lnTo>
                <a:cubicBezTo>
                  <a:pt x="9609486" y="3890486"/>
                  <a:pt x="9604724" y="3890486"/>
                  <a:pt x="9599961" y="3885724"/>
                </a:cubicBezTo>
                <a:cubicBezTo>
                  <a:pt x="9599961" y="3885724"/>
                  <a:pt x="9590436" y="3885724"/>
                  <a:pt x="9590436" y="3895249"/>
                </a:cubicBezTo>
                <a:lnTo>
                  <a:pt x="9590436" y="4257151"/>
                </a:lnTo>
                <a:cubicBezTo>
                  <a:pt x="9547622" y="4252389"/>
                  <a:pt x="9499997" y="4242864"/>
                  <a:pt x="9457134" y="4238101"/>
                </a:cubicBezTo>
                <a:cubicBezTo>
                  <a:pt x="9495234" y="4214289"/>
                  <a:pt x="9533334" y="4209526"/>
                  <a:pt x="9580911" y="4185714"/>
                </a:cubicBezTo>
                <a:lnTo>
                  <a:pt x="9576197" y="3928586"/>
                </a:lnTo>
                <a:cubicBezTo>
                  <a:pt x="9523809" y="3957161"/>
                  <a:pt x="9480947" y="4004786"/>
                  <a:pt x="9438084" y="4038124"/>
                </a:cubicBezTo>
                <a:cubicBezTo>
                  <a:pt x="9399984" y="4071461"/>
                  <a:pt x="9347597" y="4085749"/>
                  <a:pt x="9309497" y="4100036"/>
                </a:cubicBezTo>
                <a:cubicBezTo>
                  <a:pt x="9299972" y="4100036"/>
                  <a:pt x="9290447" y="4109561"/>
                  <a:pt x="9290447" y="4119086"/>
                </a:cubicBezTo>
                <a:cubicBezTo>
                  <a:pt x="9290447" y="4133374"/>
                  <a:pt x="9342834" y="4195239"/>
                  <a:pt x="9342834" y="4209526"/>
                </a:cubicBezTo>
                <a:cubicBezTo>
                  <a:pt x="9342834" y="4219051"/>
                  <a:pt x="9333309" y="4257151"/>
                  <a:pt x="9333309" y="4266676"/>
                </a:cubicBezTo>
                <a:cubicBezTo>
                  <a:pt x="9333309" y="4280964"/>
                  <a:pt x="9338072" y="4300014"/>
                  <a:pt x="9347597" y="4300014"/>
                </a:cubicBezTo>
                <a:cubicBezTo>
                  <a:pt x="9361884" y="4300014"/>
                  <a:pt x="9414272" y="4266676"/>
                  <a:pt x="9447609" y="4242864"/>
                </a:cubicBezTo>
                <a:cubicBezTo>
                  <a:pt x="9471422" y="4271439"/>
                  <a:pt x="9538097" y="4261914"/>
                  <a:pt x="9590436" y="4276201"/>
                </a:cubicBezTo>
                <a:lnTo>
                  <a:pt x="9585674" y="4509564"/>
                </a:lnTo>
                <a:lnTo>
                  <a:pt x="9585674" y="4414314"/>
                </a:lnTo>
                <a:lnTo>
                  <a:pt x="9176194" y="4352401"/>
                </a:lnTo>
                <a:lnTo>
                  <a:pt x="9176194" y="4547616"/>
                </a:lnTo>
                <a:lnTo>
                  <a:pt x="9176194" y="4214289"/>
                </a:lnTo>
                <a:lnTo>
                  <a:pt x="9323784" y="4238101"/>
                </a:lnTo>
                <a:lnTo>
                  <a:pt x="9333309" y="4228576"/>
                </a:lnTo>
                <a:cubicBezTo>
                  <a:pt x="9280922" y="4204764"/>
                  <a:pt x="9228534" y="4204764"/>
                  <a:pt x="9176194" y="4195239"/>
                </a:cubicBezTo>
                <a:lnTo>
                  <a:pt x="9176194" y="4133374"/>
                </a:lnTo>
                <a:cubicBezTo>
                  <a:pt x="9219009" y="4138136"/>
                  <a:pt x="9252347" y="4147661"/>
                  <a:pt x="9285684" y="4152424"/>
                </a:cubicBezTo>
                <a:lnTo>
                  <a:pt x="9295209" y="4142899"/>
                </a:lnTo>
                <a:cubicBezTo>
                  <a:pt x="9266634" y="4123849"/>
                  <a:pt x="9214247" y="4119086"/>
                  <a:pt x="9176194" y="4114324"/>
                </a:cubicBezTo>
                <a:lnTo>
                  <a:pt x="9176194" y="3952399"/>
                </a:lnTo>
                <a:lnTo>
                  <a:pt x="9152382" y="3952399"/>
                </a:lnTo>
                <a:lnTo>
                  <a:pt x="9152382" y="4547616"/>
                </a:lnTo>
                <a:lnTo>
                  <a:pt x="9142857" y="4547616"/>
                </a:lnTo>
                <a:lnTo>
                  <a:pt x="9142857" y="4357164"/>
                </a:lnTo>
                <a:cubicBezTo>
                  <a:pt x="9099994" y="4347639"/>
                  <a:pt x="9023794" y="4328589"/>
                  <a:pt x="9014269" y="4328589"/>
                </a:cubicBezTo>
                <a:cubicBezTo>
                  <a:pt x="8966644" y="4328589"/>
                  <a:pt x="8971407" y="4409551"/>
                  <a:pt x="8971407" y="4423839"/>
                </a:cubicBezTo>
                <a:lnTo>
                  <a:pt x="8971407" y="4566666"/>
                </a:lnTo>
                <a:cubicBezTo>
                  <a:pt x="8933307" y="4571429"/>
                  <a:pt x="8890444" y="4576191"/>
                  <a:pt x="8819007" y="4580954"/>
                </a:cubicBezTo>
                <a:lnTo>
                  <a:pt x="8819007" y="4390501"/>
                </a:lnTo>
                <a:cubicBezTo>
                  <a:pt x="8838057" y="4366689"/>
                  <a:pt x="8890444" y="4380976"/>
                  <a:pt x="8890444" y="4352401"/>
                </a:cubicBezTo>
                <a:cubicBezTo>
                  <a:pt x="8890444" y="4338114"/>
                  <a:pt x="8876157" y="4319064"/>
                  <a:pt x="8866632" y="4300014"/>
                </a:cubicBezTo>
                <a:cubicBezTo>
                  <a:pt x="8852344" y="4309539"/>
                  <a:pt x="8833294" y="4328589"/>
                  <a:pt x="8814292" y="4342876"/>
                </a:cubicBezTo>
                <a:lnTo>
                  <a:pt x="8814292" y="4261914"/>
                </a:lnTo>
                <a:cubicBezTo>
                  <a:pt x="8819007" y="4261914"/>
                  <a:pt x="8828532" y="4261914"/>
                  <a:pt x="8833294" y="4257151"/>
                </a:cubicBezTo>
                <a:cubicBezTo>
                  <a:pt x="8823769" y="4242864"/>
                  <a:pt x="8814292" y="4223814"/>
                  <a:pt x="8814292" y="4209526"/>
                </a:cubicBezTo>
                <a:cubicBezTo>
                  <a:pt x="8814292" y="4180951"/>
                  <a:pt x="8852344" y="4185714"/>
                  <a:pt x="8885682" y="4157139"/>
                </a:cubicBezTo>
                <a:cubicBezTo>
                  <a:pt x="8857107" y="4142899"/>
                  <a:pt x="8804767" y="4104799"/>
                  <a:pt x="8795242" y="4104799"/>
                </a:cubicBezTo>
                <a:cubicBezTo>
                  <a:pt x="8780954" y="4104799"/>
                  <a:pt x="8747617" y="4138136"/>
                  <a:pt x="8723804" y="4147661"/>
                </a:cubicBezTo>
                <a:cubicBezTo>
                  <a:pt x="8647604" y="4185714"/>
                  <a:pt x="8566642" y="4204764"/>
                  <a:pt x="8495204" y="4219051"/>
                </a:cubicBezTo>
                <a:cubicBezTo>
                  <a:pt x="8433340" y="4228576"/>
                  <a:pt x="8371427" y="4242864"/>
                  <a:pt x="8309515" y="4252389"/>
                </a:cubicBezTo>
                <a:cubicBezTo>
                  <a:pt x="7642860" y="4352401"/>
                  <a:pt x="6323791" y="4547616"/>
                  <a:pt x="6309503" y="4547616"/>
                </a:cubicBezTo>
                <a:cubicBezTo>
                  <a:pt x="6271403" y="4547616"/>
                  <a:pt x="6171391" y="4523851"/>
                  <a:pt x="6157103" y="4504801"/>
                </a:cubicBezTo>
                <a:cubicBezTo>
                  <a:pt x="6214253" y="4514326"/>
                  <a:pt x="6266641" y="4533376"/>
                  <a:pt x="6314266" y="4533376"/>
                </a:cubicBezTo>
                <a:cubicBezTo>
                  <a:pt x="6323791" y="4533376"/>
                  <a:pt x="6595206" y="4490514"/>
                  <a:pt x="6738081" y="4471464"/>
                </a:cubicBezTo>
                <a:cubicBezTo>
                  <a:pt x="6852381" y="4452414"/>
                  <a:pt x="6980920" y="4438126"/>
                  <a:pt x="7104745" y="4419076"/>
                </a:cubicBezTo>
                <a:cubicBezTo>
                  <a:pt x="7623810" y="4338114"/>
                  <a:pt x="8157115" y="4304776"/>
                  <a:pt x="8685704" y="4152424"/>
                </a:cubicBezTo>
                <a:cubicBezTo>
                  <a:pt x="8714279" y="4147661"/>
                  <a:pt x="8761904" y="4123849"/>
                  <a:pt x="8790479" y="4085749"/>
                </a:cubicBezTo>
                <a:cubicBezTo>
                  <a:pt x="8828532" y="4109561"/>
                  <a:pt x="8871394" y="4123849"/>
                  <a:pt x="8909494" y="4138136"/>
                </a:cubicBezTo>
                <a:cubicBezTo>
                  <a:pt x="8899969" y="4166664"/>
                  <a:pt x="8847582" y="4185714"/>
                  <a:pt x="8823769" y="4200001"/>
                </a:cubicBezTo>
                <a:cubicBezTo>
                  <a:pt x="8823769" y="4204764"/>
                  <a:pt x="8819007" y="4204764"/>
                  <a:pt x="8819007" y="4214289"/>
                </a:cubicBezTo>
                <a:cubicBezTo>
                  <a:pt x="8819007" y="4242864"/>
                  <a:pt x="8866632" y="4280964"/>
                  <a:pt x="8880919" y="4309539"/>
                </a:cubicBezTo>
                <a:cubicBezTo>
                  <a:pt x="8890444" y="4319064"/>
                  <a:pt x="8890444" y="4338114"/>
                  <a:pt x="8899969" y="4352401"/>
                </a:cubicBezTo>
                <a:cubicBezTo>
                  <a:pt x="8904732" y="4361926"/>
                  <a:pt x="8923782" y="4376214"/>
                  <a:pt x="8938069" y="4376214"/>
                </a:cubicBezTo>
                <a:cubicBezTo>
                  <a:pt x="8961882" y="4376214"/>
                  <a:pt x="9047607" y="4266676"/>
                  <a:pt x="9071419" y="4252389"/>
                </a:cubicBezTo>
                <a:cubicBezTo>
                  <a:pt x="9085707" y="4238101"/>
                  <a:pt x="9114282" y="4238101"/>
                  <a:pt x="9142857" y="4233339"/>
                </a:cubicBezTo>
                <a:lnTo>
                  <a:pt x="9147619" y="3990499"/>
                </a:lnTo>
                <a:lnTo>
                  <a:pt x="9128569" y="3990499"/>
                </a:lnTo>
                <a:cubicBezTo>
                  <a:pt x="9080944" y="4023836"/>
                  <a:pt x="8995219" y="4085749"/>
                  <a:pt x="8980932" y="4085749"/>
                </a:cubicBezTo>
                <a:cubicBezTo>
                  <a:pt x="8971407" y="4085749"/>
                  <a:pt x="8966644" y="4071461"/>
                  <a:pt x="8957119" y="4071461"/>
                </a:cubicBezTo>
                <a:cubicBezTo>
                  <a:pt x="8909494" y="4057174"/>
                  <a:pt x="8861869" y="4057174"/>
                  <a:pt x="8809529" y="4047649"/>
                </a:cubicBezTo>
                <a:lnTo>
                  <a:pt x="8809529" y="4000024"/>
                </a:lnTo>
                <a:lnTo>
                  <a:pt x="8780954" y="4000024"/>
                </a:lnTo>
                <a:cubicBezTo>
                  <a:pt x="8761904" y="4014311"/>
                  <a:pt x="8771429" y="4028599"/>
                  <a:pt x="8771429" y="4042886"/>
                </a:cubicBezTo>
                <a:lnTo>
                  <a:pt x="6647593" y="4395264"/>
                </a:lnTo>
                <a:lnTo>
                  <a:pt x="6647593" y="4352401"/>
                </a:lnTo>
                <a:lnTo>
                  <a:pt x="7438073" y="4233339"/>
                </a:lnTo>
                <a:cubicBezTo>
                  <a:pt x="7433310" y="4209526"/>
                  <a:pt x="7423785" y="4190476"/>
                  <a:pt x="7423785" y="4176189"/>
                </a:cubicBezTo>
                <a:cubicBezTo>
                  <a:pt x="7423785" y="4138136"/>
                  <a:pt x="7457123" y="4138136"/>
                  <a:pt x="7471410" y="4138136"/>
                </a:cubicBezTo>
                <a:cubicBezTo>
                  <a:pt x="7480935" y="4138136"/>
                  <a:pt x="7495223" y="4147661"/>
                  <a:pt x="7504748" y="4157139"/>
                </a:cubicBezTo>
                <a:cubicBezTo>
                  <a:pt x="7495223" y="4152424"/>
                  <a:pt x="7480935" y="4142899"/>
                  <a:pt x="7466648" y="4142899"/>
                </a:cubicBezTo>
                <a:cubicBezTo>
                  <a:pt x="7438073" y="4142899"/>
                  <a:pt x="7428548" y="4166664"/>
                  <a:pt x="7428548" y="4180951"/>
                </a:cubicBezTo>
                <a:cubicBezTo>
                  <a:pt x="7428548" y="4219051"/>
                  <a:pt x="7457123" y="4238101"/>
                  <a:pt x="7485698" y="4238101"/>
                </a:cubicBezTo>
                <a:cubicBezTo>
                  <a:pt x="7509510" y="4238101"/>
                  <a:pt x="7533323" y="4223814"/>
                  <a:pt x="7523798" y="4185714"/>
                </a:cubicBezTo>
                <a:cubicBezTo>
                  <a:pt x="7528560" y="4195239"/>
                  <a:pt x="7533323" y="4209526"/>
                  <a:pt x="7542848" y="4214289"/>
                </a:cubicBezTo>
                <a:lnTo>
                  <a:pt x="8776192" y="3985736"/>
                </a:lnTo>
                <a:cubicBezTo>
                  <a:pt x="8866632" y="4004786"/>
                  <a:pt x="9033319" y="4038124"/>
                  <a:pt x="9042844" y="4038124"/>
                </a:cubicBezTo>
                <a:cubicBezTo>
                  <a:pt x="9057132" y="4038124"/>
                  <a:pt x="9114282" y="3995261"/>
                  <a:pt x="9142857" y="3976211"/>
                </a:cubicBezTo>
                <a:cubicBezTo>
                  <a:pt x="9147619" y="3966686"/>
                  <a:pt x="9147619" y="3957161"/>
                  <a:pt x="9147619" y="3947636"/>
                </a:cubicBezTo>
                <a:cubicBezTo>
                  <a:pt x="9171432" y="3947636"/>
                  <a:pt x="9180957" y="3952399"/>
                  <a:pt x="9185719" y="3952399"/>
                </a:cubicBezTo>
                <a:cubicBezTo>
                  <a:pt x="9185719" y="3985736"/>
                  <a:pt x="9180957" y="4023836"/>
                  <a:pt x="9180957" y="4057174"/>
                </a:cubicBezTo>
                <a:cubicBezTo>
                  <a:pt x="9228534" y="4071461"/>
                  <a:pt x="9314259" y="4085749"/>
                  <a:pt x="9323784" y="4085749"/>
                </a:cubicBezTo>
                <a:cubicBezTo>
                  <a:pt x="9366647" y="4085749"/>
                  <a:pt x="9442847" y="4019074"/>
                  <a:pt x="9480947" y="3985736"/>
                </a:cubicBezTo>
                <a:cubicBezTo>
                  <a:pt x="9271397" y="3942874"/>
                  <a:pt x="9038082" y="3919061"/>
                  <a:pt x="8833294" y="3823811"/>
                </a:cubicBezTo>
                <a:cubicBezTo>
                  <a:pt x="8819007" y="3819049"/>
                  <a:pt x="8804767" y="3804761"/>
                  <a:pt x="8795242" y="3790474"/>
                </a:cubicBezTo>
                <a:cubicBezTo>
                  <a:pt x="8780954" y="3809524"/>
                  <a:pt x="8761904" y="3823811"/>
                  <a:pt x="8742854" y="3828574"/>
                </a:cubicBezTo>
                <a:cubicBezTo>
                  <a:pt x="8319040" y="3990499"/>
                  <a:pt x="7871413" y="4047649"/>
                  <a:pt x="7452360" y="4128611"/>
                </a:cubicBezTo>
                <a:cubicBezTo>
                  <a:pt x="7304723" y="4157139"/>
                  <a:pt x="6623781" y="4276201"/>
                  <a:pt x="6538056" y="4276201"/>
                </a:cubicBezTo>
                <a:lnTo>
                  <a:pt x="6414278" y="4271439"/>
                </a:lnTo>
                <a:lnTo>
                  <a:pt x="6414278" y="4252389"/>
                </a:lnTo>
                <a:cubicBezTo>
                  <a:pt x="6542818" y="4252389"/>
                  <a:pt x="6699981" y="4228576"/>
                  <a:pt x="6833331" y="4204764"/>
                </a:cubicBezTo>
                <a:cubicBezTo>
                  <a:pt x="6947583" y="4180951"/>
                  <a:pt x="7071408" y="4157139"/>
                  <a:pt x="7190470" y="4138136"/>
                </a:cubicBezTo>
                <a:cubicBezTo>
                  <a:pt x="7285720" y="4123849"/>
                  <a:pt x="7390448" y="4100036"/>
                  <a:pt x="7490460" y="4080986"/>
                </a:cubicBezTo>
                <a:cubicBezTo>
                  <a:pt x="7557135" y="4066699"/>
                  <a:pt x="7638098" y="4052411"/>
                  <a:pt x="7714250" y="4038124"/>
                </a:cubicBezTo>
                <a:cubicBezTo>
                  <a:pt x="7780925" y="4023836"/>
                  <a:pt x="7861888" y="4009549"/>
                  <a:pt x="7938088" y="3995261"/>
                </a:cubicBezTo>
                <a:cubicBezTo>
                  <a:pt x="8004763" y="3980974"/>
                  <a:pt x="8085677" y="3966686"/>
                  <a:pt x="8161877" y="3952399"/>
                </a:cubicBezTo>
                <a:cubicBezTo>
                  <a:pt x="8323802" y="3919061"/>
                  <a:pt x="8495204" y="3895249"/>
                  <a:pt x="8661892" y="3838099"/>
                </a:cubicBezTo>
                <a:cubicBezTo>
                  <a:pt x="8709517" y="3823811"/>
                  <a:pt x="8790479" y="3771472"/>
                  <a:pt x="8804767" y="3771472"/>
                </a:cubicBezTo>
                <a:cubicBezTo>
                  <a:pt x="8814292" y="3771472"/>
                  <a:pt x="8819007" y="3790474"/>
                  <a:pt x="8838057" y="3799999"/>
                </a:cubicBezTo>
                <a:cubicBezTo>
                  <a:pt x="8861869" y="3819049"/>
                  <a:pt x="8899969" y="3838099"/>
                  <a:pt x="8933307" y="3847624"/>
                </a:cubicBezTo>
                <a:cubicBezTo>
                  <a:pt x="8971407" y="3861911"/>
                  <a:pt x="9014269" y="3876199"/>
                  <a:pt x="9052369" y="3885724"/>
                </a:cubicBezTo>
                <a:cubicBezTo>
                  <a:pt x="9071419" y="3895249"/>
                  <a:pt x="9433322" y="3976211"/>
                  <a:pt x="9495234" y="3976211"/>
                </a:cubicBezTo>
                <a:cubicBezTo>
                  <a:pt x="9504759" y="3976211"/>
                  <a:pt x="9504759" y="3976211"/>
                  <a:pt x="9509522" y="3961924"/>
                </a:cubicBezTo>
                <a:cubicBezTo>
                  <a:pt x="9323784" y="3938111"/>
                  <a:pt x="9114282" y="3895249"/>
                  <a:pt x="8938069" y="3833336"/>
                </a:cubicBezTo>
                <a:lnTo>
                  <a:pt x="9509522" y="3952399"/>
                </a:lnTo>
                <a:lnTo>
                  <a:pt x="9542859" y="3947636"/>
                </a:lnTo>
                <a:lnTo>
                  <a:pt x="8961882" y="3823811"/>
                </a:lnTo>
                <a:cubicBezTo>
                  <a:pt x="9052369" y="3766709"/>
                  <a:pt x="9171432" y="3690509"/>
                  <a:pt x="9266634" y="3595259"/>
                </a:cubicBezTo>
                <a:cubicBezTo>
                  <a:pt x="9338072" y="3690509"/>
                  <a:pt x="9471422" y="3814286"/>
                  <a:pt x="9576197" y="3914299"/>
                </a:cubicBezTo>
                <a:cubicBezTo>
                  <a:pt x="9580911" y="3904774"/>
                  <a:pt x="9580911" y="3895249"/>
                  <a:pt x="9580911" y="3880961"/>
                </a:cubicBezTo>
                <a:cubicBezTo>
                  <a:pt x="9590436" y="3880961"/>
                  <a:pt x="9599961" y="3885724"/>
                  <a:pt x="9609486" y="3880961"/>
                </a:cubicBezTo>
                <a:cubicBezTo>
                  <a:pt x="9509522" y="3780949"/>
                  <a:pt x="9347597" y="3638122"/>
                  <a:pt x="9271397" y="3528584"/>
                </a:cubicBezTo>
                <a:cubicBezTo>
                  <a:pt x="9228534" y="3557159"/>
                  <a:pt x="8952357" y="3795236"/>
                  <a:pt x="8861869" y="3795236"/>
                </a:cubicBezTo>
                <a:cubicBezTo>
                  <a:pt x="8852344" y="3795236"/>
                  <a:pt x="8838057" y="3785711"/>
                  <a:pt x="8823769" y="3771472"/>
                </a:cubicBezTo>
                <a:cubicBezTo>
                  <a:pt x="8957119" y="3719084"/>
                  <a:pt x="9119044" y="3609547"/>
                  <a:pt x="9271397" y="3480959"/>
                </a:cubicBezTo>
                <a:cubicBezTo>
                  <a:pt x="9399984" y="3628597"/>
                  <a:pt x="9566672" y="3857149"/>
                  <a:pt x="9752361" y="3966686"/>
                </a:cubicBezTo>
                <a:close/>
                <a:moveTo>
                  <a:pt x="12533329" y="3500009"/>
                </a:moveTo>
                <a:cubicBezTo>
                  <a:pt x="12480941" y="3466672"/>
                  <a:pt x="12419029" y="3480959"/>
                  <a:pt x="12366641" y="3480959"/>
                </a:cubicBezTo>
                <a:cubicBezTo>
                  <a:pt x="12390454" y="3476197"/>
                  <a:pt x="12423791" y="3471434"/>
                  <a:pt x="12433316" y="3471434"/>
                </a:cubicBezTo>
                <a:cubicBezTo>
                  <a:pt x="12476179" y="3471434"/>
                  <a:pt x="12471416" y="3466672"/>
                  <a:pt x="12533329" y="3500009"/>
                </a:cubicBezTo>
                <a:close/>
                <a:moveTo>
                  <a:pt x="11561873" y="3542872"/>
                </a:moveTo>
                <a:cubicBezTo>
                  <a:pt x="11561873" y="3552397"/>
                  <a:pt x="11552348" y="3576209"/>
                  <a:pt x="11547586" y="3595259"/>
                </a:cubicBezTo>
                <a:cubicBezTo>
                  <a:pt x="11542823" y="3590497"/>
                  <a:pt x="11528536" y="3580972"/>
                  <a:pt x="11514248" y="3566684"/>
                </a:cubicBezTo>
                <a:cubicBezTo>
                  <a:pt x="11514248" y="3552397"/>
                  <a:pt x="11499961" y="3519059"/>
                  <a:pt x="11499961" y="3509534"/>
                </a:cubicBezTo>
                <a:cubicBezTo>
                  <a:pt x="11499961" y="3495247"/>
                  <a:pt x="11509486" y="3485722"/>
                  <a:pt x="11514248" y="3471434"/>
                </a:cubicBezTo>
                <a:cubicBezTo>
                  <a:pt x="11547586" y="3495247"/>
                  <a:pt x="11561873" y="3519059"/>
                  <a:pt x="11561873" y="3542872"/>
                </a:cubicBezTo>
                <a:close/>
                <a:moveTo>
                  <a:pt x="12723781" y="3504772"/>
                </a:moveTo>
                <a:lnTo>
                  <a:pt x="12638056" y="3504772"/>
                </a:lnTo>
                <a:cubicBezTo>
                  <a:pt x="12623816" y="3509534"/>
                  <a:pt x="12604766" y="3514297"/>
                  <a:pt x="12590479" y="3519059"/>
                </a:cubicBezTo>
                <a:cubicBezTo>
                  <a:pt x="12619054" y="3504772"/>
                  <a:pt x="12652344" y="3490484"/>
                  <a:pt x="12680919" y="3490484"/>
                </a:cubicBezTo>
                <a:cubicBezTo>
                  <a:pt x="12709494" y="3485722"/>
                  <a:pt x="12738069" y="3490484"/>
                  <a:pt x="12766644" y="3466672"/>
                </a:cubicBezTo>
                <a:cubicBezTo>
                  <a:pt x="12757119" y="3480959"/>
                  <a:pt x="12738069" y="3504772"/>
                  <a:pt x="12723781" y="3504772"/>
                </a:cubicBezTo>
                <a:close/>
                <a:moveTo>
                  <a:pt x="11319033" y="3476197"/>
                </a:moveTo>
                <a:cubicBezTo>
                  <a:pt x="11314271" y="3480959"/>
                  <a:pt x="11314271" y="3490484"/>
                  <a:pt x="11309508" y="3500009"/>
                </a:cubicBezTo>
                <a:cubicBezTo>
                  <a:pt x="11299983" y="3519059"/>
                  <a:pt x="11280933" y="3519059"/>
                  <a:pt x="11271408" y="3519059"/>
                </a:cubicBezTo>
                <a:cubicBezTo>
                  <a:pt x="11261883" y="3519059"/>
                  <a:pt x="11257121" y="3519059"/>
                  <a:pt x="11252359" y="3514297"/>
                </a:cubicBezTo>
                <a:cubicBezTo>
                  <a:pt x="11261883" y="3500009"/>
                  <a:pt x="11285696" y="3490484"/>
                  <a:pt x="11299983" y="3466672"/>
                </a:cubicBezTo>
                <a:cubicBezTo>
                  <a:pt x="11304746" y="3471434"/>
                  <a:pt x="11314271" y="3471434"/>
                  <a:pt x="11319033" y="3476197"/>
                </a:cubicBezTo>
                <a:close/>
                <a:moveTo>
                  <a:pt x="11380946" y="3500009"/>
                </a:moveTo>
                <a:cubicBezTo>
                  <a:pt x="11380946" y="3514297"/>
                  <a:pt x="11371421" y="3533347"/>
                  <a:pt x="11357133" y="3547634"/>
                </a:cubicBezTo>
                <a:cubicBezTo>
                  <a:pt x="11357133" y="3523822"/>
                  <a:pt x="11352371" y="3500009"/>
                  <a:pt x="11328558" y="3476197"/>
                </a:cubicBezTo>
                <a:cubicBezTo>
                  <a:pt x="11333321" y="3466672"/>
                  <a:pt x="11342846" y="3461909"/>
                  <a:pt x="11352371" y="3461909"/>
                </a:cubicBezTo>
                <a:cubicBezTo>
                  <a:pt x="11371421" y="3461909"/>
                  <a:pt x="11380946" y="3495247"/>
                  <a:pt x="11380946" y="3500009"/>
                </a:cubicBezTo>
                <a:close/>
                <a:moveTo>
                  <a:pt x="11904725" y="3509534"/>
                </a:moveTo>
                <a:cubicBezTo>
                  <a:pt x="11899963" y="3514297"/>
                  <a:pt x="11890438" y="3528584"/>
                  <a:pt x="11876150" y="3528584"/>
                </a:cubicBezTo>
                <a:lnTo>
                  <a:pt x="11857148" y="3528584"/>
                </a:lnTo>
                <a:cubicBezTo>
                  <a:pt x="11852386" y="3523822"/>
                  <a:pt x="11852386" y="3523822"/>
                  <a:pt x="11852386" y="3514297"/>
                </a:cubicBezTo>
                <a:cubicBezTo>
                  <a:pt x="11852386" y="3500009"/>
                  <a:pt x="11866625" y="3476197"/>
                  <a:pt x="11876150" y="3466672"/>
                </a:cubicBezTo>
                <a:cubicBezTo>
                  <a:pt x="11880913" y="3457147"/>
                  <a:pt x="11895200" y="3461909"/>
                  <a:pt x="11904725" y="3457147"/>
                </a:cubicBezTo>
                <a:lnTo>
                  <a:pt x="11904725" y="3509534"/>
                </a:lnTo>
                <a:close/>
                <a:moveTo>
                  <a:pt x="11280933" y="3452384"/>
                </a:moveTo>
                <a:cubicBezTo>
                  <a:pt x="11280933" y="3457147"/>
                  <a:pt x="11285696" y="3452384"/>
                  <a:pt x="11285696" y="3466672"/>
                </a:cubicBezTo>
                <a:cubicBezTo>
                  <a:pt x="11285696" y="3485722"/>
                  <a:pt x="11257121" y="3485722"/>
                  <a:pt x="11252359" y="3485722"/>
                </a:cubicBezTo>
                <a:cubicBezTo>
                  <a:pt x="11238071" y="3485722"/>
                  <a:pt x="11238071" y="3485722"/>
                  <a:pt x="11228546" y="3480959"/>
                </a:cubicBezTo>
                <a:cubicBezTo>
                  <a:pt x="11238071" y="3461909"/>
                  <a:pt x="11247596" y="3452384"/>
                  <a:pt x="11266646" y="3447622"/>
                </a:cubicBezTo>
                <a:lnTo>
                  <a:pt x="11280933" y="3452384"/>
                </a:lnTo>
                <a:close/>
                <a:moveTo>
                  <a:pt x="11623786" y="3504772"/>
                </a:moveTo>
                <a:cubicBezTo>
                  <a:pt x="11623786" y="3519059"/>
                  <a:pt x="11614261" y="3552397"/>
                  <a:pt x="11599973" y="3576209"/>
                </a:cubicBezTo>
                <a:cubicBezTo>
                  <a:pt x="11590448" y="3566684"/>
                  <a:pt x="11576161" y="3557159"/>
                  <a:pt x="11576161" y="3547634"/>
                </a:cubicBezTo>
                <a:cubicBezTo>
                  <a:pt x="11566636" y="3528584"/>
                  <a:pt x="11552348" y="3495247"/>
                  <a:pt x="11552348" y="3480959"/>
                </a:cubicBezTo>
                <a:cubicBezTo>
                  <a:pt x="11552348" y="3471434"/>
                  <a:pt x="11561873" y="3457147"/>
                  <a:pt x="11566636" y="3442859"/>
                </a:cubicBezTo>
                <a:cubicBezTo>
                  <a:pt x="11604736" y="3447622"/>
                  <a:pt x="11623786" y="3480959"/>
                  <a:pt x="11623786" y="3504772"/>
                </a:cubicBezTo>
                <a:close/>
                <a:moveTo>
                  <a:pt x="11442858" y="3485722"/>
                </a:moveTo>
                <a:cubicBezTo>
                  <a:pt x="11442858" y="3500009"/>
                  <a:pt x="11438096" y="3514297"/>
                  <a:pt x="11428571" y="3528584"/>
                </a:cubicBezTo>
                <a:cubicBezTo>
                  <a:pt x="11390471" y="3523822"/>
                  <a:pt x="11399996" y="3490484"/>
                  <a:pt x="11376183" y="3461909"/>
                </a:cubicBezTo>
                <a:cubicBezTo>
                  <a:pt x="11385708" y="3452384"/>
                  <a:pt x="11399996" y="3442859"/>
                  <a:pt x="11414283" y="3442859"/>
                </a:cubicBezTo>
                <a:cubicBezTo>
                  <a:pt x="11442858" y="3442859"/>
                  <a:pt x="11442858" y="3485722"/>
                  <a:pt x="11442858" y="3485722"/>
                </a:cubicBezTo>
                <a:close/>
                <a:moveTo>
                  <a:pt x="11185684" y="3442859"/>
                </a:moveTo>
                <a:cubicBezTo>
                  <a:pt x="11195209" y="3452384"/>
                  <a:pt x="11209496" y="3461909"/>
                  <a:pt x="11219021" y="3466672"/>
                </a:cubicBezTo>
                <a:cubicBezTo>
                  <a:pt x="11214259" y="3476197"/>
                  <a:pt x="11190446" y="3490484"/>
                  <a:pt x="11180921" y="3490484"/>
                </a:cubicBezTo>
                <a:cubicBezTo>
                  <a:pt x="11171396" y="3490484"/>
                  <a:pt x="11161871" y="3485722"/>
                  <a:pt x="11152346" y="3480959"/>
                </a:cubicBezTo>
                <a:lnTo>
                  <a:pt x="11152346" y="3442859"/>
                </a:lnTo>
                <a:lnTo>
                  <a:pt x="11185684" y="3442859"/>
                </a:lnTo>
                <a:close/>
                <a:moveTo>
                  <a:pt x="12661869" y="3485722"/>
                </a:moveTo>
                <a:cubicBezTo>
                  <a:pt x="12657106" y="3485722"/>
                  <a:pt x="12652344" y="3490484"/>
                  <a:pt x="12642819" y="3490484"/>
                </a:cubicBezTo>
                <a:cubicBezTo>
                  <a:pt x="12628531" y="3490484"/>
                  <a:pt x="12614291" y="3457147"/>
                  <a:pt x="12600004" y="3438097"/>
                </a:cubicBezTo>
                <a:cubicBezTo>
                  <a:pt x="12609529" y="3438097"/>
                  <a:pt x="12647581" y="3457147"/>
                  <a:pt x="12661869" y="3485722"/>
                </a:cubicBezTo>
                <a:close/>
                <a:moveTo>
                  <a:pt x="12328541" y="3480959"/>
                </a:moveTo>
                <a:cubicBezTo>
                  <a:pt x="12314254" y="3466672"/>
                  <a:pt x="12309491" y="3442859"/>
                  <a:pt x="12314254" y="3438097"/>
                </a:cubicBezTo>
                <a:cubicBezTo>
                  <a:pt x="12319016" y="3452384"/>
                  <a:pt x="12319016" y="3466672"/>
                  <a:pt x="12328541" y="3480959"/>
                </a:cubicBezTo>
                <a:close/>
                <a:moveTo>
                  <a:pt x="11861911" y="3452384"/>
                </a:moveTo>
                <a:cubicBezTo>
                  <a:pt x="11861911" y="3485722"/>
                  <a:pt x="11833336" y="3514297"/>
                  <a:pt x="11785711" y="3519059"/>
                </a:cubicBezTo>
                <a:cubicBezTo>
                  <a:pt x="11780948" y="3509534"/>
                  <a:pt x="11776186" y="3490484"/>
                  <a:pt x="11776186" y="3480959"/>
                </a:cubicBezTo>
                <a:cubicBezTo>
                  <a:pt x="11776186" y="3471434"/>
                  <a:pt x="11828573" y="3428572"/>
                  <a:pt x="11852386" y="3419047"/>
                </a:cubicBezTo>
                <a:cubicBezTo>
                  <a:pt x="11857148" y="3428572"/>
                  <a:pt x="11861911" y="3438097"/>
                  <a:pt x="11861911" y="3452384"/>
                </a:cubicBezTo>
                <a:close/>
                <a:moveTo>
                  <a:pt x="11499961" y="3461909"/>
                </a:moveTo>
                <a:cubicBezTo>
                  <a:pt x="11499961" y="3471434"/>
                  <a:pt x="11495198" y="3485722"/>
                  <a:pt x="11485673" y="3500009"/>
                </a:cubicBezTo>
                <a:cubicBezTo>
                  <a:pt x="11476196" y="3490484"/>
                  <a:pt x="11461908" y="3485722"/>
                  <a:pt x="11457146" y="3476197"/>
                </a:cubicBezTo>
                <a:cubicBezTo>
                  <a:pt x="11447621" y="3466672"/>
                  <a:pt x="11447621" y="3452384"/>
                  <a:pt x="11433333" y="3438097"/>
                </a:cubicBezTo>
                <a:cubicBezTo>
                  <a:pt x="11438096" y="3433334"/>
                  <a:pt x="11452383" y="3419047"/>
                  <a:pt x="11466671" y="3419047"/>
                </a:cubicBezTo>
                <a:cubicBezTo>
                  <a:pt x="11490436" y="3419047"/>
                  <a:pt x="11499961" y="3452384"/>
                  <a:pt x="11499961" y="3461909"/>
                </a:cubicBezTo>
                <a:close/>
                <a:moveTo>
                  <a:pt x="11266646" y="3428572"/>
                </a:moveTo>
                <a:cubicBezTo>
                  <a:pt x="11266646" y="3442859"/>
                  <a:pt x="11238071" y="3452384"/>
                  <a:pt x="11228546" y="3452384"/>
                </a:cubicBezTo>
                <a:cubicBezTo>
                  <a:pt x="11214259" y="3452384"/>
                  <a:pt x="11209496" y="3447622"/>
                  <a:pt x="11199971" y="3438097"/>
                </a:cubicBezTo>
                <a:cubicBezTo>
                  <a:pt x="11209496" y="3409522"/>
                  <a:pt x="11242834" y="3419047"/>
                  <a:pt x="11261883" y="3419047"/>
                </a:cubicBezTo>
                <a:cubicBezTo>
                  <a:pt x="11261883" y="3423809"/>
                  <a:pt x="11266646" y="3419047"/>
                  <a:pt x="11266646" y="3428572"/>
                </a:cubicBezTo>
                <a:close/>
                <a:moveTo>
                  <a:pt x="12628531" y="3490484"/>
                </a:moveTo>
                <a:cubicBezTo>
                  <a:pt x="12623816" y="3495247"/>
                  <a:pt x="12614291" y="3495247"/>
                  <a:pt x="12609529" y="3500009"/>
                </a:cubicBezTo>
                <a:cubicBezTo>
                  <a:pt x="12595241" y="3476197"/>
                  <a:pt x="12571429" y="3438097"/>
                  <a:pt x="12571429" y="3428572"/>
                </a:cubicBezTo>
                <a:lnTo>
                  <a:pt x="12571429" y="3414284"/>
                </a:lnTo>
                <a:cubicBezTo>
                  <a:pt x="12585716" y="3438097"/>
                  <a:pt x="12609529" y="3466672"/>
                  <a:pt x="12628531" y="3490484"/>
                </a:cubicBezTo>
                <a:close/>
                <a:moveTo>
                  <a:pt x="11680936" y="3476197"/>
                </a:moveTo>
                <a:cubicBezTo>
                  <a:pt x="11680936" y="3490484"/>
                  <a:pt x="11671411" y="3514297"/>
                  <a:pt x="11661886" y="3533347"/>
                </a:cubicBezTo>
                <a:cubicBezTo>
                  <a:pt x="11657123" y="3528584"/>
                  <a:pt x="11647598" y="3519059"/>
                  <a:pt x="11638073" y="3514297"/>
                </a:cubicBezTo>
                <a:cubicBezTo>
                  <a:pt x="11638073" y="3495247"/>
                  <a:pt x="11619023" y="3461909"/>
                  <a:pt x="11619023" y="3447622"/>
                </a:cubicBezTo>
                <a:cubicBezTo>
                  <a:pt x="11619023" y="3438097"/>
                  <a:pt x="11623786" y="3423809"/>
                  <a:pt x="11623786" y="3409522"/>
                </a:cubicBezTo>
                <a:cubicBezTo>
                  <a:pt x="11661886" y="3423809"/>
                  <a:pt x="11680936" y="3452384"/>
                  <a:pt x="11680936" y="3476197"/>
                </a:cubicBezTo>
                <a:close/>
                <a:moveTo>
                  <a:pt x="11904725" y="3438097"/>
                </a:moveTo>
                <a:cubicBezTo>
                  <a:pt x="11895200" y="3447622"/>
                  <a:pt x="11885675" y="3452384"/>
                  <a:pt x="11876150" y="3452384"/>
                </a:cubicBezTo>
                <a:cubicBezTo>
                  <a:pt x="11876150" y="3442859"/>
                  <a:pt x="11871388" y="3428572"/>
                  <a:pt x="11866625" y="3414284"/>
                </a:cubicBezTo>
                <a:cubicBezTo>
                  <a:pt x="11876150" y="3409522"/>
                  <a:pt x="11890438" y="3399997"/>
                  <a:pt x="11904725" y="3395234"/>
                </a:cubicBezTo>
                <a:lnTo>
                  <a:pt x="11904725" y="3438097"/>
                </a:lnTo>
                <a:close/>
                <a:moveTo>
                  <a:pt x="11747611" y="3466672"/>
                </a:moveTo>
                <a:cubicBezTo>
                  <a:pt x="11747611" y="3480959"/>
                  <a:pt x="11738086" y="3504772"/>
                  <a:pt x="11733323" y="3519059"/>
                </a:cubicBezTo>
                <a:cubicBezTo>
                  <a:pt x="11728561" y="3504772"/>
                  <a:pt x="11699986" y="3490484"/>
                  <a:pt x="11690461" y="3471434"/>
                </a:cubicBezTo>
                <a:cubicBezTo>
                  <a:pt x="11680936" y="3457147"/>
                  <a:pt x="11671411" y="3433334"/>
                  <a:pt x="11671411" y="3419047"/>
                </a:cubicBezTo>
                <a:cubicBezTo>
                  <a:pt x="11671411" y="3409522"/>
                  <a:pt x="11676173" y="3404759"/>
                  <a:pt x="11680936" y="3395234"/>
                </a:cubicBezTo>
                <a:cubicBezTo>
                  <a:pt x="11719036" y="3395234"/>
                  <a:pt x="11747611" y="3438097"/>
                  <a:pt x="11747611" y="3466672"/>
                </a:cubicBezTo>
                <a:close/>
                <a:moveTo>
                  <a:pt x="11552348" y="3438097"/>
                </a:moveTo>
                <a:cubicBezTo>
                  <a:pt x="11552348" y="3452384"/>
                  <a:pt x="11547586" y="3466672"/>
                  <a:pt x="11542823" y="3476197"/>
                </a:cubicBezTo>
                <a:cubicBezTo>
                  <a:pt x="11533298" y="3466672"/>
                  <a:pt x="11519011" y="3461909"/>
                  <a:pt x="11514248" y="3452384"/>
                </a:cubicBezTo>
                <a:cubicBezTo>
                  <a:pt x="11504723" y="3442859"/>
                  <a:pt x="11499961" y="3428572"/>
                  <a:pt x="11485673" y="3414284"/>
                </a:cubicBezTo>
                <a:cubicBezTo>
                  <a:pt x="11490436" y="3409522"/>
                  <a:pt x="11504723" y="3390519"/>
                  <a:pt x="11514248" y="3390519"/>
                </a:cubicBezTo>
                <a:cubicBezTo>
                  <a:pt x="11538061" y="3390519"/>
                  <a:pt x="11552348" y="3433334"/>
                  <a:pt x="11552348" y="3438097"/>
                </a:cubicBezTo>
                <a:close/>
                <a:moveTo>
                  <a:pt x="11204734" y="3414284"/>
                </a:moveTo>
                <a:cubicBezTo>
                  <a:pt x="11199971" y="3423809"/>
                  <a:pt x="11190446" y="3433334"/>
                  <a:pt x="11176159" y="3433334"/>
                </a:cubicBezTo>
                <a:lnTo>
                  <a:pt x="11152346" y="3433334"/>
                </a:lnTo>
                <a:lnTo>
                  <a:pt x="11152346" y="3390519"/>
                </a:lnTo>
                <a:cubicBezTo>
                  <a:pt x="11166634" y="3399997"/>
                  <a:pt x="11185684" y="3399997"/>
                  <a:pt x="11204734" y="3414284"/>
                </a:cubicBezTo>
                <a:close/>
                <a:moveTo>
                  <a:pt x="11257121" y="3385757"/>
                </a:moveTo>
                <a:lnTo>
                  <a:pt x="11257121" y="3404759"/>
                </a:lnTo>
                <a:cubicBezTo>
                  <a:pt x="11252359" y="3404759"/>
                  <a:pt x="11214259" y="3409522"/>
                  <a:pt x="11209496" y="3404759"/>
                </a:cubicBezTo>
                <a:cubicBezTo>
                  <a:pt x="11209496" y="3395234"/>
                  <a:pt x="11219021" y="3390519"/>
                  <a:pt x="11228546" y="3385757"/>
                </a:cubicBezTo>
                <a:lnTo>
                  <a:pt x="11257121" y="3385757"/>
                </a:lnTo>
                <a:close/>
                <a:moveTo>
                  <a:pt x="11828573" y="3371469"/>
                </a:moveTo>
                <a:lnTo>
                  <a:pt x="11828573" y="3390519"/>
                </a:lnTo>
                <a:cubicBezTo>
                  <a:pt x="11809523" y="3414284"/>
                  <a:pt x="11804761" y="3438097"/>
                  <a:pt x="11776186" y="3452384"/>
                </a:cubicBezTo>
                <a:lnTo>
                  <a:pt x="11776186" y="3390519"/>
                </a:lnTo>
                <a:cubicBezTo>
                  <a:pt x="11780948" y="3385757"/>
                  <a:pt x="11780948" y="3376232"/>
                  <a:pt x="11785711" y="3371469"/>
                </a:cubicBezTo>
                <a:lnTo>
                  <a:pt x="11828573" y="3371469"/>
                </a:lnTo>
                <a:close/>
                <a:moveTo>
                  <a:pt x="11761898" y="3404759"/>
                </a:moveTo>
                <a:cubicBezTo>
                  <a:pt x="11761898" y="3476197"/>
                  <a:pt x="11761898" y="3485722"/>
                  <a:pt x="11766661" y="3504772"/>
                </a:cubicBezTo>
                <a:cubicBezTo>
                  <a:pt x="11766661" y="3504772"/>
                  <a:pt x="11761898" y="3500009"/>
                  <a:pt x="11757136" y="3500009"/>
                </a:cubicBezTo>
                <a:cubicBezTo>
                  <a:pt x="11757136" y="3490484"/>
                  <a:pt x="11761898" y="3480959"/>
                  <a:pt x="11761898" y="3471434"/>
                </a:cubicBezTo>
                <a:cubicBezTo>
                  <a:pt x="11761898" y="3461909"/>
                  <a:pt x="11733323" y="3409522"/>
                  <a:pt x="11733323" y="3404759"/>
                </a:cubicBezTo>
                <a:cubicBezTo>
                  <a:pt x="11733323" y="3395234"/>
                  <a:pt x="11747611" y="3380994"/>
                  <a:pt x="11747611" y="3371469"/>
                </a:cubicBezTo>
                <a:cubicBezTo>
                  <a:pt x="11752373" y="3380994"/>
                  <a:pt x="11761898" y="3395234"/>
                  <a:pt x="11761898" y="3404759"/>
                </a:cubicBezTo>
                <a:close/>
                <a:moveTo>
                  <a:pt x="11614261" y="3414284"/>
                </a:moveTo>
                <a:cubicBezTo>
                  <a:pt x="11614261" y="3423809"/>
                  <a:pt x="11609498" y="3442859"/>
                  <a:pt x="11604736" y="3447622"/>
                </a:cubicBezTo>
                <a:cubicBezTo>
                  <a:pt x="11595211" y="3442859"/>
                  <a:pt x="11580923" y="3433334"/>
                  <a:pt x="11566636" y="3428572"/>
                </a:cubicBezTo>
                <a:cubicBezTo>
                  <a:pt x="11557111" y="3414284"/>
                  <a:pt x="11547586" y="3395234"/>
                  <a:pt x="11528536" y="3380994"/>
                </a:cubicBezTo>
                <a:cubicBezTo>
                  <a:pt x="11538061" y="3371469"/>
                  <a:pt x="11552348" y="3357182"/>
                  <a:pt x="11561873" y="3357182"/>
                </a:cubicBezTo>
                <a:cubicBezTo>
                  <a:pt x="11595211" y="3357182"/>
                  <a:pt x="11614261" y="3399997"/>
                  <a:pt x="11614261" y="3414284"/>
                </a:cubicBezTo>
                <a:close/>
                <a:moveTo>
                  <a:pt x="11261883" y="3371469"/>
                </a:moveTo>
                <a:cubicBezTo>
                  <a:pt x="11257121" y="3371469"/>
                  <a:pt x="11247596" y="3376232"/>
                  <a:pt x="11233309" y="3371469"/>
                </a:cubicBezTo>
                <a:lnTo>
                  <a:pt x="11233309" y="3357182"/>
                </a:lnTo>
                <a:cubicBezTo>
                  <a:pt x="11242834" y="3357182"/>
                  <a:pt x="11257121" y="3366707"/>
                  <a:pt x="11261883" y="3371469"/>
                </a:cubicBezTo>
                <a:close/>
                <a:moveTo>
                  <a:pt x="11223784" y="3371469"/>
                </a:moveTo>
                <a:cubicBezTo>
                  <a:pt x="11214259" y="3380994"/>
                  <a:pt x="11195209" y="3390519"/>
                  <a:pt x="11185684" y="3390519"/>
                </a:cubicBezTo>
                <a:cubicBezTo>
                  <a:pt x="11166634" y="3390519"/>
                  <a:pt x="11152346" y="3371469"/>
                  <a:pt x="11152346" y="3357182"/>
                </a:cubicBezTo>
                <a:cubicBezTo>
                  <a:pt x="11152346" y="3347657"/>
                  <a:pt x="11157109" y="3342894"/>
                  <a:pt x="11171396" y="3342894"/>
                </a:cubicBezTo>
                <a:cubicBezTo>
                  <a:pt x="11185684" y="3342894"/>
                  <a:pt x="11204734" y="3361944"/>
                  <a:pt x="11223784" y="3371469"/>
                </a:cubicBezTo>
                <a:close/>
                <a:moveTo>
                  <a:pt x="11671411" y="3366707"/>
                </a:moveTo>
                <a:cubicBezTo>
                  <a:pt x="11671411" y="3380994"/>
                  <a:pt x="11666648" y="3399997"/>
                  <a:pt x="11661886" y="3414284"/>
                </a:cubicBezTo>
                <a:cubicBezTo>
                  <a:pt x="11652361" y="3409522"/>
                  <a:pt x="11633311" y="3399997"/>
                  <a:pt x="11623786" y="3390519"/>
                </a:cubicBezTo>
                <a:cubicBezTo>
                  <a:pt x="11609498" y="3376232"/>
                  <a:pt x="11595211" y="3357182"/>
                  <a:pt x="11576161" y="3347657"/>
                </a:cubicBezTo>
                <a:cubicBezTo>
                  <a:pt x="11595211" y="3333369"/>
                  <a:pt x="11623786" y="3319082"/>
                  <a:pt x="11633311" y="3319082"/>
                </a:cubicBezTo>
                <a:cubicBezTo>
                  <a:pt x="11666648" y="3319082"/>
                  <a:pt x="11671411" y="3361944"/>
                  <a:pt x="11671411" y="3366707"/>
                </a:cubicBezTo>
                <a:close/>
                <a:moveTo>
                  <a:pt x="11899963" y="3352419"/>
                </a:moveTo>
                <a:cubicBezTo>
                  <a:pt x="11899963" y="3380994"/>
                  <a:pt x="11880913" y="3404759"/>
                  <a:pt x="11838098" y="3409522"/>
                </a:cubicBezTo>
                <a:lnTo>
                  <a:pt x="11838098" y="3395234"/>
                </a:lnTo>
                <a:cubicBezTo>
                  <a:pt x="11838098" y="3380994"/>
                  <a:pt x="11842861" y="3376232"/>
                  <a:pt x="11842861" y="3366707"/>
                </a:cubicBezTo>
                <a:cubicBezTo>
                  <a:pt x="11861911" y="3338132"/>
                  <a:pt x="11871388" y="3319082"/>
                  <a:pt x="11895200" y="3314319"/>
                </a:cubicBezTo>
                <a:cubicBezTo>
                  <a:pt x="11895200" y="3328607"/>
                  <a:pt x="11899963" y="3342894"/>
                  <a:pt x="11899963" y="3352419"/>
                </a:cubicBezTo>
                <a:close/>
                <a:moveTo>
                  <a:pt x="11261883" y="3352419"/>
                </a:moveTo>
                <a:cubicBezTo>
                  <a:pt x="11242834" y="3352419"/>
                  <a:pt x="11238071" y="3323844"/>
                  <a:pt x="11238071" y="3319082"/>
                </a:cubicBezTo>
                <a:cubicBezTo>
                  <a:pt x="11238071" y="3309557"/>
                  <a:pt x="11261883" y="3319082"/>
                  <a:pt x="11285696" y="3338132"/>
                </a:cubicBezTo>
                <a:cubicBezTo>
                  <a:pt x="11280933" y="3342894"/>
                  <a:pt x="11276171" y="3352419"/>
                  <a:pt x="11261883" y="3352419"/>
                </a:cubicBezTo>
                <a:close/>
                <a:moveTo>
                  <a:pt x="11599973" y="3319082"/>
                </a:moveTo>
                <a:cubicBezTo>
                  <a:pt x="11580923" y="3328607"/>
                  <a:pt x="11561873" y="3338132"/>
                  <a:pt x="11542823" y="3352419"/>
                </a:cubicBezTo>
                <a:cubicBezTo>
                  <a:pt x="11552348" y="3338132"/>
                  <a:pt x="11566636" y="3309557"/>
                  <a:pt x="11580923" y="3309557"/>
                </a:cubicBezTo>
                <a:cubicBezTo>
                  <a:pt x="11590448" y="3309557"/>
                  <a:pt x="11595211" y="3319082"/>
                  <a:pt x="11599973" y="3319082"/>
                </a:cubicBezTo>
                <a:close/>
                <a:moveTo>
                  <a:pt x="11852386" y="3314319"/>
                </a:moveTo>
                <a:cubicBezTo>
                  <a:pt x="11852386" y="3338132"/>
                  <a:pt x="11838098" y="3361944"/>
                  <a:pt x="11804761" y="3361944"/>
                </a:cubicBezTo>
                <a:lnTo>
                  <a:pt x="11790473" y="3361944"/>
                </a:lnTo>
                <a:lnTo>
                  <a:pt x="11790473" y="3347657"/>
                </a:lnTo>
                <a:cubicBezTo>
                  <a:pt x="11804761" y="3328607"/>
                  <a:pt x="11823811" y="3309557"/>
                  <a:pt x="11847623" y="3290507"/>
                </a:cubicBezTo>
                <a:cubicBezTo>
                  <a:pt x="11852386" y="3295269"/>
                  <a:pt x="11852386" y="3300032"/>
                  <a:pt x="11852386" y="3314319"/>
                </a:cubicBezTo>
                <a:close/>
                <a:moveTo>
                  <a:pt x="11738086" y="3347657"/>
                </a:moveTo>
                <a:cubicBezTo>
                  <a:pt x="11738086" y="3357182"/>
                  <a:pt x="11733323" y="3380994"/>
                  <a:pt x="11719036" y="3399997"/>
                </a:cubicBezTo>
                <a:cubicBezTo>
                  <a:pt x="11657123" y="3390519"/>
                  <a:pt x="11699986" y="3333369"/>
                  <a:pt x="11652361" y="3309557"/>
                </a:cubicBezTo>
                <a:cubicBezTo>
                  <a:pt x="11666648" y="3304794"/>
                  <a:pt x="11690461" y="3290507"/>
                  <a:pt x="11704748" y="3290507"/>
                </a:cubicBezTo>
                <a:cubicBezTo>
                  <a:pt x="11728561" y="3290507"/>
                  <a:pt x="11738086" y="3347657"/>
                  <a:pt x="11738086" y="3347657"/>
                </a:cubicBezTo>
                <a:close/>
                <a:moveTo>
                  <a:pt x="11528536" y="3309557"/>
                </a:moveTo>
                <a:cubicBezTo>
                  <a:pt x="11533298" y="3314319"/>
                  <a:pt x="11528536" y="3314319"/>
                  <a:pt x="11538061" y="3314319"/>
                </a:cubicBezTo>
                <a:cubicBezTo>
                  <a:pt x="11552348" y="3314319"/>
                  <a:pt x="11557111" y="3309557"/>
                  <a:pt x="11566636" y="3304794"/>
                </a:cubicBezTo>
                <a:cubicBezTo>
                  <a:pt x="11547586" y="3323844"/>
                  <a:pt x="11533298" y="3342894"/>
                  <a:pt x="11519011" y="3357182"/>
                </a:cubicBezTo>
                <a:cubicBezTo>
                  <a:pt x="11514248" y="3352419"/>
                  <a:pt x="11519011" y="3342894"/>
                  <a:pt x="11519011" y="3338132"/>
                </a:cubicBezTo>
                <a:cubicBezTo>
                  <a:pt x="11519011" y="3338132"/>
                  <a:pt x="11519011" y="3333369"/>
                  <a:pt x="11509486" y="3333369"/>
                </a:cubicBezTo>
                <a:cubicBezTo>
                  <a:pt x="11485673" y="3333369"/>
                  <a:pt x="11461908" y="3371469"/>
                  <a:pt x="11438096" y="3395234"/>
                </a:cubicBezTo>
                <a:cubicBezTo>
                  <a:pt x="11438096" y="3385757"/>
                  <a:pt x="11447621" y="3361944"/>
                  <a:pt x="11433333" y="3361944"/>
                </a:cubicBezTo>
                <a:cubicBezTo>
                  <a:pt x="11404758" y="3361944"/>
                  <a:pt x="11385708" y="3404759"/>
                  <a:pt x="11376183" y="3423809"/>
                </a:cubicBezTo>
                <a:lnTo>
                  <a:pt x="11361896" y="3423809"/>
                </a:lnTo>
                <a:cubicBezTo>
                  <a:pt x="11361896" y="3419047"/>
                  <a:pt x="11371421" y="3395234"/>
                  <a:pt x="11357133" y="3395234"/>
                </a:cubicBezTo>
                <a:cubicBezTo>
                  <a:pt x="11347608" y="3395234"/>
                  <a:pt x="11328558" y="3419047"/>
                  <a:pt x="11314271" y="3419047"/>
                </a:cubicBezTo>
                <a:lnTo>
                  <a:pt x="11295221" y="3419047"/>
                </a:lnTo>
                <a:cubicBezTo>
                  <a:pt x="11304746" y="3409522"/>
                  <a:pt x="11323796" y="3390519"/>
                  <a:pt x="11323796" y="3380994"/>
                </a:cubicBezTo>
                <a:cubicBezTo>
                  <a:pt x="11323796" y="3366707"/>
                  <a:pt x="11314271" y="3371469"/>
                  <a:pt x="11309508" y="3371469"/>
                </a:cubicBezTo>
                <a:cubicBezTo>
                  <a:pt x="11309508" y="3366707"/>
                  <a:pt x="11309508" y="3361944"/>
                  <a:pt x="11314271" y="3357182"/>
                </a:cubicBezTo>
                <a:cubicBezTo>
                  <a:pt x="11319033" y="3357182"/>
                  <a:pt x="11323796" y="3366707"/>
                  <a:pt x="11328558" y="3376232"/>
                </a:cubicBezTo>
                <a:cubicBezTo>
                  <a:pt x="11338083" y="3371469"/>
                  <a:pt x="11347608" y="3357182"/>
                  <a:pt x="11361896" y="3357182"/>
                </a:cubicBezTo>
                <a:cubicBezTo>
                  <a:pt x="11361896" y="3357182"/>
                  <a:pt x="11371421" y="3366707"/>
                  <a:pt x="11385708" y="3366707"/>
                </a:cubicBezTo>
                <a:cubicBezTo>
                  <a:pt x="11428571" y="3366707"/>
                  <a:pt x="11452383" y="3338132"/>
                  <a:pt x="11476196" y="3295269"/>
                </a:cubicBezTo>
                <a:cubicBezTo>
                  <a:pt x="11476196" y="3309557"/>
                  <a:pt x="11476196" y="3323844"/>
                  <a:pt x="11480958" y="3338132"/>
                </a:cubicBezTo>
                <a:cubicBezTo>
                  <a:pt x="11495198" y="3319082"/>
                  <a:pt x="11509486" y="3300032"/>
                  <a:pt x="11528536" y="3285744"/>
                </a:cubicBezTo>
                <a:lnTo>
                  <a:pt x="11528536" y="3309557"/>
                </a:lnTo>
                <a:close/>
                <a:moveTo>
                  <a:pt x="11895200" y="3295269"/>
                </a:moveTo>
                <a:cubicBezTo>
                  <a:pt x="11895200" y="3304794"/>
                  <a:pt x="11876150" y="3309557"/>
                  <a:pt x="11866625" y="3314319"/>
                </a:cubicBezTo>
                <a:cubicBezTo>
                  <a:pt x="11866625" y="3309557"/>
                  <a:pt x="11866625" y="3300032"/>
                  <a:pt x="11861911" y="3290507"/>
                </a:cubicBezTo>
                <a:cubicBezTo>
                  <a:pt x="11871388" y="3285744"/>
                  <a:pt x="11880913" y="3280982"/>
                  <a:pt x="11890438" y="3280982"/>
                </a:cubicBezTo>
                <a:cubicBezTo>
                  <a:pt x="11890438" y="3285744"/>
                  <a:pt x="11895200" y="3280982"/>
                  <a:pt x="11895200" y="3295269"/>
                </a:cubicBezTo>
                <a:close/>
                <a:moveTo>
                  <a:pt x="11190446" y="3280982"/>
                </a:moveTo>
                <a:cubicBezTo>
                  <a:pt x="11199971" y="3295269"/>
                  <a:pt x="11214259" y="3304794"/>
                  <a:pt x="11228546" y="3314319"/>
                </a:cubicBezTo>
                <a:lnTo>
                  <a:pt x="11228546" y="3347657"/>
                </a:lnTo>
                <a:lnTo>
                  <a:pt x="11195209" y="3347657"/>
                </a:lnTo>
                <a:cubicBezTo>
                  <a:pt x="11185684" y="3338132"/>
                  <a:pt x="11176159" y="3319082"/>
                  <a:pt x="11176159" y="3309557"/>
                </a:cubicBezTo>
                <a:lnTo>
                  <a:pt x="11176159" y="3280982"/>
                </a:lnTo>
                <a:lnTo>
                  <a:pt x="11190446" y="3280982"/>
                </a:lnTo>
                <a:close/>
                <a:moveTo>
                  <a:pt x="11323796" y="3309557"/>
                </a:moveTo>
                <a:cubicBezTo>
                  <a:pt x="11314271" y="3314319"/>
                  <a:pt x="11304746" y="3323844"/>
                  <a:pt x="11290458" y="3323844"/>
                </a:cubicBezTo>
                <a:cubicBezTo>
                  <a:pt x="11280933" y="3323844"/>
                  <a:pt x="11266646" y="3304794"/>
                  <a:pt x="11266646" y="3290507"/>
                </a:cubicBezTo>
                <a:cubicBezTo>
                  <a:pt x="11266646" y="3280982"/>
                  <a:pt x="11271408" y="3280982"/>
                  <a:pt x="11271408" y="3276219"/>
                </a:cubicBezTo>
                <a:cubicBezTo>
                  <a:pt x="11290458" y="3271457"/>
                  <a:pt x="11299983" y="3295269"/>
                  <a:pt x="11323796" y="3309557"/>
                </a:cubicBezTo>
                <a:close/>
                <a:moveTo>
                  <a:pt x="11785711" y="3309557"/>
                </a:moveTo>
                <a:cubicBezTo>
                  <a:pt x="11785711" y="3323844"/>
                  <a:pt x="11776186" y="3357182"/>
                  <a:pt x="11766661" y="3376232"/>
                </a:cubicBezTo>
                <a:cubicBezTo>
                  <a:pt x="11747611" y="3347657"/>
                  <a:pt x="11757136" y="3304794"/>
                  <a:pt x="11723798" y="3290507"/>
                </a:cubicBezTo>
                <a:cubicBezTo>
                  <a:pt x="11733323" y="3280982"/>
                  <a:pt x="11752373" y="3276219"/>
                  <a:pt x="11766661" y="3266694"/>
                </a:cubicBezTo>
                <a:cubicBezTo>
                  <a:pt x="11785711" y="3285744"/>
                  <a:pt x="11785711" y="3300032"/>
                  <a:pt x="11785711" y="3309557"/>
                </a:cubicBezTo>
                <a:close/>
                <a:moveTo>
                  <a:pt x="11152346" y="3333369"/>
                </a:moveTo>
                <a:cubicBezTo>
                  <a:pt x="11152346" y="3280982"/>
                  <a:pt x="11157109" y="3271457"/>
                  <a:pt x="11157109" y="3266694"/>
                </a:cubicBezTo>
                <a:cubicBezTo>
                  <a:pt x="11161871" y="3290507"/>
                  <a:pt x="11171396" y="3280982"/>
                  <a:pt x="11152346" y="3333369"/>
                </a:cubicBezTo>
                <a:close/>
                <a:moveTo>
                  <a:pt x="11885675" y="3266694"/>
                </a:moveTo>
                <a:cubicBezTo>
                  <a:pt x="11885675" y="3261932"/>
                  <a:pt x="11885675" y="3257169"/>
                  <a:pt x="11890438" y="3257169"/>
                </a:cubicBezTo>
                <a:cubicBezTo>
                  <a:pt x="11890438" y="3261932"/>
                  <a:pt x="11890438" y="3266694"/>
                  <a:pt x="11885675" y="3266694"/>
                </a:cubicBezTo>
                <a:close/>
                <a:moveTo>
                  <a:pt x="11366658" y="3295269"/>
                </a:moveTo>
                <a:cubicBezTo>
                  <a:pt x="11361896" y="3295269"/>
                  <a:pt x="11352371" y="3300032"/>
                  <a:pt x="11342846" y="3300032"/>
                </a:cubicBezTo>
                <a:cubicBezTo>
                  <a:pt x="11328558" y="3300032"/>
                  <a:pt x="11323796" y="3295269"/>
                  <a:pt x="11314271" y="3285744"/>
                </a:cubicBezTo>
                <a:lnTo>
                  <a:pt x="11314271" y="3257169"/>
                </a:lnTo>
                <a:cubicBezTo>
                  <a:pt x="11328558" y="3257169"/>
                  <a:pt x="11357133" y="3271457"/>
                  <a:pt x="11366658" y="3295269"/>
                </a:cubicBezTo>
                <a:close/>
                <a:moveTo>
                  <a:pt x="11833336" y="3266694"/>
                </a:moveTo>
                <a:cubicBezTo>
                  <a:pt x="11833336" y="3280982"/>
                  <a:pt x="11814286" y="3300032"/>
                  <a:pt x="11799998" y="3314319"/>
                </a:cubicBezTo>
                <a:cubicBezTo>
                  <a:pt x="11799998" y="3304794"/>
                  <a:pt x="11795236" y="3271457"/>
                  <a:pt x="11780948" y="3266694"/>
                </a:cubicBezTo>
                <a:cubicBezTo>
                  <a:pt x="11790473" y="3257169"/>
                  <a:pt x="11804761" y="3247644"/>
                  <a:pt x="11819048" y="3242882"/>
                </a:cubicBezTo>
                <a:cubicBezTo>
                  <a:pt x="11828573" y="3252407"/>
                  <a:pt x="11833336" y="3257169"/>
                  <a:pt x="11833336" y="3266694"/>
                </a:cubicBezTo>
                <a:close/>
                <a:moveTo>
                  <a:pt x="11685698" y="3257169"/>
                </a:moveTo>
                <a:cubicBezTo>
                  <a:pt x="11680936" y="3261932"/>
                  <a:pt x="11671411" y="3276219"/>
                  <a:pt x="11661886" y="3276219"/>
                </a:cubicBezTo>
                <a:cubicBezTo>
                  <a:pt x="11647598" y="3276219"/>
                  <a:pt x="11657123" y="3266694"/>
                  <a:pt x="11642836" y="3266694"/>
                </a:cubicBezTo>
                <a:cubicBezTo>
                  <a:pt x="11633311" y="3266694"/>
                  <a:pt x="11604736" y="3304794"/>
                  <a:pt x="11595211" y="3304794"/>
                </a:cubicBezTo>
                <a:cubicBezTo>
                  <a:pt x="11585686" y="3304794"/>
                  <a:pt x="11590448" y="3295269"/>
                  <a:pt x="11571398" y="3300032"/>
                </a:cubicBezTo>
                <a:cubicBezTo>
                  <a:pt x="11585686" y="3285744"/>
                  <a:pt x="11595211" y="3266694"/>
                  <a:pt x="11604736" y="3252407"/>
                </a:cubicBezTo>
                <a:cubicBezTo>
                  <a:pt x="11609498" y="3257169"/>
                  <a:pt x="11604736" y="3271457"/>
                  <a:pt x="11614261" y="3271457"/>
                </a:cubicBezTo>
                <a:cubicBezTo>
                  <a:pt x="11628548" y="3271457"/>
                  <a:pt x="11642836" y="3252407"/>
                  <a:pt x="11652361" y="3238119"/>
                </a:cubicBezTo>
                <a:cubicBezTo>
                  <a:pt x="11661886" y="3242882"/>
                  <a:pt x="11666648" y="3252407"/>
                  <a:pt x="11685698" y="3257169"/>
                </a:cubicBezTo>
                <a:close/>
                <a:moveTo>
                  <a:pt x="11861911" y="3233357"/>
                </a:moveTo>
                <a:cubicBezTo>
                  <a:pt x="11866625" y="3238119"/>
                  <a:pt x="11876150" y="3242882"/>
                  <a:pt x="11876150" y="3257169"/>
                </a:cubicBezTo>
                <a:cubicBezTo>
                  <a:pt x="11876150" y="3266694"/>
                  <a:pt x="11857148" y="3276219"/>
                  <a:pt x="11842861" y="3280982"/>
                </a:cubicBezTo>
                <a:cubicBezTo>
                  <a:pt x="11842861" y="3266694"/>
                  <a:pt x="11838098" y="3247644"/>
                  <a:pt x="11833336" y="3233357"/>
                </a:cubicBezTo>
                <a:lnTo>
                  <a:pt x="11861911" y="3233357"/>
                </a:lnTo>
                <a:close/>
                <a:moveTo>
                  <a:pt x="11414283" y="3276219"/>
                </a:moveTo>
                <a:cubicBezTo>
                  <a:pt x="11404758" y="3280982"/>
                  <a:pt x="11395233" y="3290507"/>
                  <a:pt x="11380946" y="3290507"/>
                </a:cubicBezTo>
                <a:cubicBezTo>
                  <a:pt x="11371421" y="3290507"/>
                  <a:pt x="11371421" y="3280982"/>
                  <a:pt x="11366658" y="3276219"/>
                </a:cubicBezTo>
                <a:lnTo>
                  <a:pt x="11366658" y="3233357"/>
                </a:lnTo>
                <a:cubicBezTo>
                  <a:pt x="11385708" y="3233357"/>
                  <a:pt x="11390471" y="3266694"/>
                  <a:pt x="11414283" y="3276219"/>
                </a:cubicBezTo>
                <a:close/>
                <a:moveTo>
                  <a:pt x="11809523" y="3233357"/>
                </a:moveTo>
                <a:cubicBezTo>
                  <a:pt x="11747611" y="3261932"/>
                  <a:pt x="11680936" y="3285744"/>
                  <a:pt x="11614261" y="3309557"/>
                </a:cubicBezTo>
                <a:cubicBezTo>
                  <a:pt x="11619023" y="3300032"/>
                  <a:pt x="11628548" y="3280982"/>
                  <a:pt x="11638073" y="3280982"/>
                </a:cubicBezTo>
                <a:cubicBezTo>
                  <a:pt x="11652361" y="3280982"/>
                  <a:pt x="11647598" y="3290507"/>
                  <a:pt x="11657123" y="3290507"/>
                </a:cubicBezTo>
                <a:cubicBezTo>
                  <a:pt x="11671411" y="3290507"/>
                  <a:pt x="11709511" y="3252407"/>
                  <a:pt x="11733323" y="3233357"/>
                </a:cubicBezTo>
                <a:lnTo>
                  <a:pt x="11733323" y="3252407"/>
                </a:lnTo>
                <a:cubicBezTo>
                  <a:pt x="11738086" y="3252407"/>
                  <a:pt x="11733323" y="3257169"/>
                  <a:pt x="11742848" y="3257169"/>
                </a:cubicBezTo>
                <a:cubicBezTo>
                  <a:pt x="11757136" y="3257169"/>
                  <a:pt x="11771423" y="3238119"/>
                  <a:pt x="11785711" y="3223832"/>
                </a:cubicBezTo>
                <a:cubicBezTo>
                  <a:pt x="11790473" y="3228594"/>
                  <a:pt x="11799998" y="3233357"/>
                  <a:pt x="11809523" y="3233357"/>
                </a:cubicBezTo>
                <a:close/>
                <a:moveTo>
                  <a:pt x="11452383" y="3228594"/>
                </a:moveTo>
                <a:cubicBezTo>
                  <a:pt x="11457146" y="3238119"/>
                  <a:pt x="11461908" y="3247644"/>
                  <a:pt x="11471433" y="3252407"/>
                </a:cubicBezTo>
                <a:cubicBezTo>
                  <a:pt x="11461908" y="3261932"/>
                  <a:pt x="11442858" y="3271457"/>
                  <a:pt x="11433333" y="3271457"/>
                </a:cubicBezTo>
                <a:cubicBezTo>
                  <a:pt x="11409521" y="3271457"/>
                  <a:pt x="11404758" y="3242882"/>
                  <a:pt x="11404758" y="3238119"/>
                </a:cubicBezTo>
                <a:cubicBezTo>
                  <a:pt x="11404758" y="3228594"/>
                  <a:pt x="11409521" y="3219069"/>
                  <a:pt x="11414283" y="3219069"/>
                </a:cubicBezTo>
                <a:cubicBezTo>
                  <a:pt x="11423808" y="3219069"/>
                  <a:pt x="11438096" y="3228594"/>
                  <a:pt x="11452383" y="3228594"/>
                </a:cubicBezTo>
                <a:close/>
                <a:moveTo>
                  <a:pt x="11233309" y="3219069"/>
                </a:moveTo>
                <a:cubicBezTo>
                  <a:pt x="11233309" y="3228594"/>
                  <a:pt x="11238071" y="3257169"/>
                  <a:pt x="11257121" y="3266694"/>
                </a:cubicBezTo>
                <a:lnTo>
                  <a:pt x="11257121" y="3300032"/>
                </a:lnTo>
                <a:cubicBezTo>
                  <a:pt x="11257121" y="3300032"/>
                  <a:pt x="11257121" y="3304794"/>
                  <a:pt x="11247596" y="3304794"/>
                </a:cubicBezTo>
                <a:cubicBezTo>
                  <a:pt x="11204734" y="3304794"/>
                  <a:pt x="11195209" y="3261932"/>
                  <a:pt x="11195209" y="3238119"/>
                </a:cubicBezTo>
                <a:cubicBezTo>
                  <a:pt x="11195209" y="3223832"/>
                  <a:pt x="11195209" y="3223832"/>
                  <a:pt x="11199971" y="3214307"/>
                </a:cubicBezTo>
                <a:cubicBezTo>
                  <a:pt x="11209496" y="3219069"/>
                  <a:pt x="11219021" y="3219069"/>
                  <a:pt x="11233309" y="3219069"/>
                </a:cubicBezTo>
                <a:close/>
                <a:moveTo>
                  <a:pt x="11533298" y="3233357"/>
                </a:moveTo>
                <a:cubicBezTo>
                  <a:pt x="11519011" y="3238119"/>
                  <a:pt x="11499961" y="3247644"/>
                  <a:pt x="11490436" y="3247644"/>
                </a:cubicBezTo>
                <a:cubicBezTo>
                  <a:pt x="11476196" y="3247644"/>
                  <a:pt x="11466671" y="3238119"/>
                  <a:pt x="11466671" y="3223832"/>
                </a:cubicBezTo>
                <a:cubicBezTo>
                  <a:pt x="11466671" y="3214307"/>
                  <a:pt x="11471433" y="3209544"/>
                  <a:pt x="11476196" y="3200019"/>
                </a:cubicBezTo>
                <a:cubicBezTo>
                  <a:pt x="11490436" y="3209544"/>
                  <a:pt x="11509486" y="3209544"/>
                  <a:pt x="11533298" y="3233357"/>
                </a:cubicBezTo>
                <a:close/>
                <a:moveTo>
                  <a:pt x="11304746" y="3247644"/>
                </a:moveTo>
                <a:cubicBezTo>
                  <a:pt x="11304746" y="3257169"/>
                  <a:pt x="11299983" y="3261932"/>
                  <a:pt x="11299983" y="3266694"/>
                </a:cubicBezTo>
                <a:lnTo>
                  <a:pt x="11285696" y="3266694"/>
                </a:lnTo>
                <a:cubicBezTo>
                  <a:pt x="11261883" y="3252407"/>
                  <a:pt x="11242834" y="3242882"/>
                  <a:pt x="11242834" y="3223832"/>
                </a:cubicBezTo>
                <a:cubicBezTo>
                  <a:pt x="11242834" y="3209544"/>
                  <a:pt x="11247596" y="3200019"/>
                  <a:pt x="11257121" y="3185732"/>
                </a:cubicBezTo>
                <a:cubicBezTo>
                  <a:pt x="11280933" y="3200019"/>
                  <a:pt x="11304746" y="3219069"/>
                  <a:pt x="11304746" y="3247644"/>
                </a:cubicBezTo>
                <a:close/>
                <a:moveTo>
                  <a:pt x="11876150" y="3223832"/>
                </a:moveTo>
                <a:cubicBezTo>
                  <a:pt x="11861911" y="3214307"/>
                  <a:pt x="11823811" y="3214307"/>
                  <a:pt x="11814286" y="3228594"/>
                </a:cubicBezTo>
                <a:cubicBezTo>
                  <a:pt x="11823811" y="3214307"/>
                  <a:pt x="11838098" y="3195257"/>
                  <a:pt x="11852386" y="3180969"/>
                </a:cubicBezTo>
                <a:cubicBezTo>
                  <a:pt x="11847623" y="3200019"/>
                  <a:pt x="11861911" y="3209544"/>
                  <a:pt x="11876150" y="3223832"/>
                </a:cubicBezTo>
                <a:close/>
                <a:moveTo>
                  <a:pt x="11185684" y="3266694"/>
                </a:moveTo>
                <a:cubicBezTo>
                  <a:pt x="11161871" y="3257169"/>
                  <a:pt x="11161871" y="3242882"/>
                  <a:pt x="11161871" y="3238119"/>
                </a:cubicBezTo>
                <a:cubicBezTo>
                  <a:pt x="11161871" y="3228594"/>
                  <a:pt x="11171396" y="3200019"/>
                  <a:pt x="11180921" y="3180969"/>
                </a:cubicBezTo>
                <a:cubicBezTo>
                  <a:pt x="11180921" y="3185732"/>
                  <a:pt x="11185684" y="3190494"/>
                  <a:pt x="11185684" y="3266694"/>
                </a:cubicBezTo>
                <a:close/>
                <a:moveTo>
                  <a:pt x="11595211" y="3204782"/>
                </a:moveTo>
                <a:cubicBezTo>
                  <a:pt x="11585686" y="3209544"/>
                  <a:pt x="11561873" y="3223832"/>
                  <a:pt x="11547586" y="3223832"/>
                </a:cubicBezTo>
                <a:cubicBezTo>
                  <a:pt x="11533298" y="3223832"/>
                  <a:pt x="11528536" y="3209544"/>
                  <a:pt x="11528536" y="3204782"/>
                </a:cubicBezTo>
                <a:cubicBezTo>
                  <a:pt x="11528536" y="3190494"/>
                  <a:pt x="11533298" y="3185732"/>
                  <a:pt x="11538061" y="3176207"/>
                </a:cubicBezTo>
                <a:cubicBezTo>
                  <a:pt x="11557111" y="3176207"/>
                  <a:pt x="11576161" y="3185732"/>
                  <a:pt x="11595211" y="3204782"/>
                </a:cubicBezTo>
                <a:close/>
                <a:moveTo>
                  <a:pt x="11328558" y="3166682"/>
                </a:moveTo>
                <a:cubicBezTo>
                  <a:pt x="11338083" y="3185732"/>
                  <a:pt x="11357133" y="3209544"/>
                  <a:pt x="11357133" y="3223832"/>
                </a:cubicBezTo>
                <a:cubicBezTo>
                  <a:pt x="11357133" y="3233357"/>
                  <a:pt x="11352371" y="3252407"/>
                  <a:pt x="11352371" y="3257169"/>
                </a:cubicBezTo>
                <a:cubicBezTo>
                  <a:pt x="11309508" y="3247644"/>
                  <a:pt x="11299983" y="3214307"/>
                  <a:pt x="11299983" y="3195257"/>
                </a:cubicBezTo>
                <a:cubicBezTo>
                  <a:pt x="11299983" y="3180969"/>
                  <a:pt x="11304746" y="3171444"/>
                  <a:pt x="11309508" y="3157157"/>
                </a:cubicBezTo>
                <a:cubicBezTo>
                  <a:pt x="11314271" y="3157157"/>
                  <a:pt x="11323796" y="3161919"/>
                  <a:pt x="11328558" y="3166682"/>
                </a:cubicBezTo>
                <a:close/>
                <a:moveTo>
                  <a:pt x="11671411" y="3157157"/>
                </a:moveTo>
                <a:cubicBezTo>
                  <a:pt x="11652361" y="3176207"/>
                  <a:pt x="11623786" y="3195257"/>
                  <a:pt x="11614261" y="3195257"/>
                </a:cubicBezTo>
                <a:cubicBezTo>
                  <a:pt x="11599973" y="3195257"/>
                  <a:pt x="11590448" y="3185732"/>
                  <a:pt x="11580923" y="3176207"/>
                </a:cubicBezTo>
                <a:lnTo>
                  <a:pt x="11580923" y="3138107"/>
                </a:lnTo>
                <a:cubicBezTo>
                  <a:pt x="11604736" y="3152394"/>
                  <a:pt x="11628548" y="3138107"/>
                  <a:pt x="11638073" y="3138107"/>
                </a:cubicBezTo>
                <a:cubicBezTo>
                  <a:pt x="11652361" y="3138107"/>
                  <a:pt x="11661886" y="3152394"/>
                  <a:pt x="11671411" y="3157157"/>
                </a:cubicBezTo>
                <a:close/>
                <a:moveTo>
                  <a:pt x="11390471" y="3152394"/>
                </a:moveTo>
                <a:cubicBezTo>
                  <a:pt x="11390471" y="3171444"/>
                  <a:pt x="11404758" y="3195257"/>
                  <a:pt x="11404758" y="3204782"/>
                </a:cubicBezTo>
                <a:cubicBezTo>
                  <a:pt x="11404758" y="3219069"/>
                  <a:pt x="11395233" y="3223832"/>
                  <a:pt x="11395233" y="3228594"/>
                </a:cubicBezTo>
                <a:cubicBezTo>
                  <a:pt x="11366658" y="3228594"/>
                  <a:pt x="11347608" y="3185732"/>
                  <a:pt x="11347608" y="3171444"/>
                </a:cubicBezTo>
                <a:cubicBezTo>
                  <a:pt x="11347608" y="3161919"/>
                  <a:pt x="11352371" y="3147632"/>
                  <a:pt x="11361896" y="3133344"/>
                </a:cubicBezTo>
                <a:cubicBezTo>
                  <a:pt x="11371421" y="3138107"/>
                  <a:pt x="11385708" y="3147632"/>
                  <a:pt x="11390471" y="3152394"/>
                </a:cubicBezTo>
                <a:close/>
                <a:moveTo>
                  <a:pt x="11247596" y="3176207"/>
                </a:moveTo>
                <a:cubicBezTo>
                  <a:pt x="11247596" y="3185732"/>
                  <a:pt x="11233309" y="3200019"/>
                  <a:pt x="11228546" y="3209544"/>
                </a:cubicBezTo>
                <a:cubicBezTo>
                  <a:pt x="11223784" y="3204782"/>
                  <a:pt x="11214259" y="3204782"/>
                  <a:pt x="11209496" y="3200019"/>
                </a:cubicBezTo>
                <a:cubicBezTo>
                  <a:pt x="11199971" y="3195257"/>
                  <a:pt x="11190446" y="3180969"/>
                  <a:pt x="11190446" y="3166682"/>
                </a:cubicBezTo>
                <a:cubicBezTo>
                  <a:pt x="11190446" y="3157157"/>
                  <a:pt x="11223784" y="3138107"/>
                  <a:pt x="11238071" y="3133344"/>
                </a:cubicBezTo>
                <a:cubicBezTo>
                  <a:pt x="11238071" y="3147632"/>
                  <a:pt x="11247596" y="3161919"/>
                  <a:pt x="11247596" y="3176207"/>
                </a:cubicBezTo>
                <a:close/>
                <a:moveTo>
                  <a:pt x="11466671" y="3195257"/>
                </a:moveTo>
                <a:cubicBezTo>
                  <a:pt x="11461908" y="3200019"/>
                  <a:pt x="11457146" y="3209544"/>
                  <a:pt x="11452383" y="3219069"/>
                </a:cubicBezTo>
                <a:cubicBezTo>
                  <a:pt x="11428571" y="3200019"/>
                  <a:pt x="11404758" y="3190494"/>
                  <a:pt x="11404758" y="3166682"/>
                </a:cubicBezTo>
                <a:cubicBezTo>
                  <a:pt x="11404758" y="3152394"/>
                  <a:pt x="11414283" y="3133344"/>
                  <a:pt x="11419046" y="3119057"/>
                </a:cubicBezTo>
                <a:cubicBezTo>
                  <a:pt x="11457146" y="3128582"/>
                  <a:pt x="11414283" y="3166682"/>
                  <a:pt x="11466671" y="3195257"/>
                </a:cubicBezTo>
                <a:close/>
                <a:moveTo>
                  <a:pt x="11304746" y="3142869"/>
                </a:moveTo>
                <a:cubicBezTo>
                  <a:pt x="11304746" y="3152394"/>
                  <a:pt x="11290458" y="3171444"/>
                  <a:pt x="11290458" y="3185732"/>
                </a:cubicBezTo>
                <a:cubicBezTo>
                  <a:pt x="11261883" y="3180969"/>
                  <a:pt x="11247596" y="3152394"/>
                  <a:pt x="11247596" y="3133344"/>
                </a:cubicBezTo>
                <a:cubicBezTo>
                  <a:pt x="11247596" y="3114294"/>
                  <a:pt x="11276171" y="3104769"/>
                  <a:pt x="11295221" y="3104769"/>
                </a:cubicBezTo>
                <a:cubicBezTo>
                  <a:pt x="11295221" y="3114294"/>
                  <a:pt x="11304746" y="3128582"/>
                  <a:pt x="11304746" y="3142869"/>
                </a:cubicBezTo>
                <a:close/>
                <a:moveTo>
                  <a:pt x="11499961" y="3104769"/>
                </a:moveTo>
                <a:cubicBezTo>
                  <a:pt x="11480958" y="3157157"/>
                  <a:pt x="11523773" y="3166682"/>
                  <a:pt x="11523773" y="3176207"/>
                </a:cubicBezTo>
                <a:cubicBezTo>
                  <a:pt x="11523773" y="3185732"/>
                  <a:pt x="11523773" y="3200019"/>
                  <a:pt x="11509486" y="3200019"/>
                </a:cubicBezTo>
                <a:cubicBezTo>
                  <a:pt x="11471433" y="3200019"/>
                  <a:pt x="11452383" y="3157157"/>
                  <a:pt x="11452383" y="3142869"/>
                </a:cubicBezTo>
                <a:cubicBezTo>
                  <a:pt x="11452383" y="3138107"/>
                  <a:pt x="11457146" y="3095244"/>
                  <a:pt x="11476196" y="3095244"/>
                </a:cubicBezTo>
                <a:cubicBezTo>
                  <a:pt x="11490436" y="3095244"/>
                  <a:pt x="11495198" y="3100007"/>
                  <a:pt x="11499961" y="3104769"/>
                </a:cubicBezTo>
                <a:close/>
                <a:moveTo>
                  <a:pt x="11719036" y="3085719"/>
                </a:moveTo>
                <a:cubicBezTo>
                  <a:pt x="11714273" y="3085719"/>
                  <a:pt x="11695223" y="3142869"/>
                  <a:pt x="11676173" y="3142869"/>
                </a:cubicBezTo>
                <a:cubicBezTo>
                  <a:pt x="11657123" y="3142869"/>
                  <a:pt x="11657123" y="3133344"/>
                  <a:pt x="11638073" y="3104769"/>
                </a:cubicBezTo>
                <a:cubicBezTo>
                  <a:pt x="11642836" y="3095244"/>
                  <a:pt x="11657123" y="3090482"/>
                  <a:pt x="11671411" y="3085719"/>
                </a:cubicBezTo>
                <a:lnTo>
                  <a:pt x="11719036" y="3085719"/>
                </a:lnTo>
                <a:close/>
                <a:moveTo>
                  <a:pt x="11352371" y="3119057"/>
                </a:moveTo>
                <a:cubicBezTo>
                  <a:pt x="11352371" y="3133344"/>
                  <a:pt x="11342846" y="3147632"/>
                  <a:pt x="11338083" y="3157157"/>
                </a:cubicBezTo>
                <a:cubicBezTo>
                  <a:pt x="11309508" y="3142869"/>
                  <a:pt x="11309508" y="3128582"/>
                  <a:pt x="11309508" y="3114294"/>
                </a:cubicBezTo>
                <a:cubicBezTo>
                  <a:pt x="11309508" y="3090482"/>
                  <a:pt x="11304746" y="3100007"/>
                  <a:pt x="11347608" y="3085719"/>
                </a:cubicBezTo>
                <a:cubicBezTo>
                  <a:pt x="11347608" y="3095244"/>
                  <a:pt x="11352371" y="3109532"/>
                  <a:pt x="11352371" y="3119057"/>
                </a:cubicBezTo>
                <a:close/>
                <a:moveTo>
                  <a:pt x="11623786" y="3100007"/>
                </a:moveTo>
                <a:cubicBezTo>
                  <a:pt x="11628548" y="3109532"/>
                  <a:pt x="11633311" y="3119057"/>
                  <a:pt x="11633311" y="3128582"/>
                </a:cubicBezTo>
                <a:cubicBezTo>
                  <a:pt x="11619023" y="3133344"/>
                  <a:pt x="11604736" y="3138107"/>
                  <a:pt x="11590448" y="3138107"/>
                </a:cubicBezTo>
                <a:cubicBezTo>
                  <a:pt x="11576161" y="3138107"/>
                  <a:pt x="11557111" y="3114294"/>
                  <a:pt x="11552348" y="3104769"/>
                </a:cubicBezTo>
                <a:lnTo>
                  <a:pt x="11557111" y="3080957"/>
                </a:lnTo>
                <a:cubicBezTo>
                  <a:pt x="11595211" y="3090482"/>
                  <a:pt x="11599973" y="3109532"/>
                  <a:pt x="11623786" y="3100007"/>
                </a:cubicBezTo>
                <a:close/>
                <a:moveTo>
                  <a:pt x="11533298" y="3085719"/>
                </a:moveTo>
                <a:cubicBezTo>
                  <a:pt x="11547586" y="3128582"/>
                  <a:pt x="11571398" y="3138107"/>
                  <a:pt x="11571398" y="3147632"/>
                </a:cubicBezTo>
                <a:cubicBezTo>
                  <a:pt x="11571398" y="3157157"/>
                  <a:pt x="11566636" y="3166682"/>
                  <a:pt x="11566636" y="3171444"/>
                </a:cubicBezTo>
                <a:cubicBezTo>
                  <a:pt x="11523773" y="3161919"/>
                  <a:pt x="11509486" y="3152394"/>
                  <a:pt x="11509486" y="3123819"/>
                </a:cubicBezTo>
                <a:cubicBezTo>
                  <a:pt x="11509486" y="3109532"/>
                  <a:pt x="11514248" y="3095244"/>
                  <a:pt x="11523773" y="3080957"/>
                </a:cubicBezTo>
                <a:cubicBezTo>
                  <a:pt x="11528536" y="3080957"/>
                  <a:pt x="11533298" y="3085719"/>
                  <a:pt x="11533298" y="3085719"/>
                </a:cubicBezTo>
                <a:close/>
                <a:moveTo>
                  <a:pt x="11395233" y="3080957"/>
                </a:moveTo>
                <a:cubicBezTo>
                  <a:pt x="11395233" y="3095244"/>
                  <a:pt x="11409521" y="3100007"/>
                  <a:pt x="11409521" y="3109532"/>
                </a:cubicBezTo>
                <a:cubicBezTo>
                  <a:pt x="11409521" y="3123819"/>
                  <a:pt x="11399996" y="3128582"/>
                  <a:pt x="11399996" y="3133344"/>
                </a:cubicBezTo>
                <a:lnTo>
                  <a:pt x="11385708" y="3133344"/>
                </a:lnTo>
                <a:cubicBezTo>
                  <a:pt x="11361896" y="3119057"/>
                  <a:pt x="11361896" y="3109532"/>
                  <a:pt x="11361896" y="3100007"/>
                </a:cubicBezTo>
                <a:cubicBezTo>
                  <a:pt x="11361896" y="3071432"/>
                  <a:pt x="11366658" y="3071432"/>
                  <a:pt x="11399996" y="3061907"/>
                </a:cubicBezTo>
                <a:cubicBezTo>
                  <a:pt x="11399996" y="3066669"/>
                  <a:pt x="11395233" y="3071432"/>
                  <a:pt x="11395233" y="3080957"/>
                </a:cubicBezTo>
                <a:close/>
                <a:moveTo>
                  <a:pt x="11647598" y="3057144"/>
                </a:moveTo>
                <a:lnTo>
                  <a:pt x="11661886" y="3071432"/>
                </a:lnTo>
                <a:cubicBezTo>
                  <a:pt x="11652361" y="3080957"/>
                  <a:pt x="11623786" y="3090482"/>
                  <a:pt x="11614261" y="3090482"/>
                </a:cubicBezTo>
                <a:cubicBezTo>
                  <a:pt x="11599973" y="3090482"/>
                  <a:pt x="11580923" y="3076194"/>
                  <a:pt x="11576161" y="3066669"/>
                </a:cubicBezTo>
                <a:lnTo>
                  <a:pt x="11576161" y="3052382"/>
                </a:lnTo>
                <a:cubicBezTo>
                  <a:pt x="11580923" y="3052382"/>
                  <a:pt x="11576161" y="3047619"/>
                  <a:pt x="11585686" y="3047619"/>
                </a:cubicBezTo>
                <a:cubicBezTo>
                  <a:pt x="11599973" y="3047619"/>
                  <a:pt x="11628548" y="3057144"/>
                  <a:pt x="11647598" y="3057144"/>
                </a:cubicBezTo>
                <a:close/>
                <a:moveTo>
                  <a:pt x="11466671" y="3085719"/>
                </a:moveTo>
                <a:cubicBezTo>
                  <a:pt x="11457146" y="3095244"/>
                  <a:pt x="11452383" y="3104769"/>
                  <a:pt x="11447621" y="3114294"/>
                </a:cubicBezTo>
                <a:lnTo>
                  <a:pt x="11433333" y="3114294"/>
                </a:lnTo>
                <a:cubicBezTo>
                  <a:pt x="11423808" y="3104769"/>
                  <a:pt x="11409521" y="3090482"/>
                  <a:pt x="11409521" y="3080957"/>
                </a:cubicBezTo>
                <a:cubicBezTo>
                  <a:pt x="11409521" y="3052382"/>
                  <a:pt x="11438096" y="3052382"/>
                  <a:pt x="11452383" y="3042857"/>
                </a:cubicBezTo>
                <a:cubicBezTo>
                  <a:pt x="11452383" y="3057144"/>
                  <a:pt x="11447621" y="3071432"/>
                  <a:pt x="11466671" y="3085719"/>
                </a:cubicBezTo>
                <a:close/>
                <a:moveTo>
                  <a:pt x="11509486" y="3080957"/>
                </a:moveTo>
                <a:cubicBezTo>
                  <a:pt x="11509486" y="3080957"/>
                  <a:pt x="11504723" y="3085719"/>
                  <a:pt x="11504723" y="3090482"/>
                </a:cubicBezTo>
                <a:cubicBezTo>
                  <a:pt x="11480958" y="3076194"/>
                  <a:pt x="11466671" y="3076194"/>
                  <a:pt x="11466671" y="3052382"/>
                </a:cubicBezTo>
                <a:cubicBezTo>
                  <a:pt x="11466671" y="3042857"/>
                  <a:pt x="11466671" y="3028569"/>
                  <a:pt x="11495198" y="3028569"/>
                </a:cubicBezTo>
                <a:cubicBezTo>
                  <a:pt x="11495198" y="3042857"/>
                  <a:pt x="11499961" y="3061907"/>
                  <a:pt x="11509486" y="3080957"/>
                </a:cubicBezTo>
                <a:close/>
                <a:moveTo>
                  <a:pt x="11885675" y="3200019"/>
                </a:moveTo>
                <a:lnTo>
                  <a:pt x="11871388" y="3200019"/>
                </a:lnTo>
                <a:cubicBezTo>
                  <a:pt x="11876150" y="3166682"/>
                  <a:pt x="11871388" y="3109532"/>
                  <a:pt x="11871388" y="3100007"/>
                </a:cubicBezTo>
                <a:cubicBezTo>
                  <a:pt x="11871388" y="3080957"/>
                  <a:pt x="11866625" y="3038094"/>
                  <a:pt x="11885675" y="3023807"/>
                </a:cubicBezTo>
                <a:lnTo>
                  <a:pt x="11885675" y="3200019"/>
                </a:lnTo>
                <a:close/>
                <a:moveTo>
                  <a:pt x="11699986" y="3076194"/>
                </a:moveTo>
                <a:cubicBezTo>
                  <a:pt x="11690461" y="3076194"/>
                  <a:pt x="11676173" y="3066669"/>
                  <a:pt x="11661886" y="3052382"/>
                </a:cubicBezTo>
                <a:cubicBezTo>
                  <a:pt x="11671411" y="3023807"/>
                  <a:pt x="11709511" y="3028569"/>
                  <a:pt x="11733323" y="3023807"/>
                </a:cubicBezTo>
                <a:cubicBezTo>
                  <a:pt x="11723798" y="3052382"/>
                  <a:pt x="11728561" y="3076194"/>
                  <a:pt x="11699986" y="3076194"/>
                </a:cubicBezTo>
                <a:close/>
                <a:moveTo>
                  <a:pt x="11566636" y="3066669"/>
                </a:moveTo>
                <a:cubicBezTo>
                  <a:pt x="11561873" y="3066669"/>
                  <a:pt x="11552348" y="3071432"/>
                  <a:pt x="11542823" y="3071432"/>
                </a:cubicBezTo>
                <a:cubicBezTo>
                  <a:pt x="11538061" y="3071432"/>
                  <a:pt x="11509486" y="3071432"/>
                  <a:pt x="11509486" y="3052382"/>
                </a:cubicBezTo>
                <a:lnTo>
                  <a:pt x="11514248" y="3019044"/>
                </a:lnTo>
                <a:cubicBezTo>
                  <a:pt x="11528536" y="3033332"/>
                  <a:pt x="11547586" y="3052382"/>
                  <a:pt x="11566636" y="3066669"/>
                </a:cubicBezTo>
                <a:close/>
                <a:moveTo>
                  <a:pt x="11571398" y="3014282"/>
                </a:moveTo>
                <a:cubicBezTo>
                  <a:pt x="11571398" y="3019044"/>
                  <a:pt x="11576161" y="3028569"/>
                  <a:pt x="11580923" y="3038094"/>
                </a:cubicBezTo>
                <a:cubicBezTo>
                  <a:pt x="11576161" y="3038094"/>
                  <a:pt x="11576161" y="3042857"/>
                  <a:pt x="11561873" y="3042857"/>
                </a:cubicBezTo>
                <a:cubicBezTo>
                  <a:pt x="11538061" y="3042857"/>
                  <a:pt x="11538061" y="3019044"/>
                  <a:pt x="11528536" y="3009567"/>
                </a:cubicBezTo>
                <a:cubicBezTo>
                  <a:pt x="11542823" y="3014282"/>
                  <a:pt x="11557111" y="3019044"/>
                  <a:pt x="11571398" y="3014282"/>
                </a:cubicBezTo>
                <a:close/>
                <a:moveTo>
                  <a:pt x="11299983" y="3009567"/>
                </a:moveTo>
                <a:cubicBezTo>
                  <a:pt x="11299983" y="3014282"/>
                  <a:pt x="11295221" y="3019044"/>
                  <a:pt x="11290458" y="3033332"/>
                </a:cubicBezTo>
                <a:lnTo>
                  <a:pt x="11304746" y="3033332"/>
                </a:lnTo>
                <a:lnTo>
                  <a:pt x="11285696" y="3033332"/>
                </a:lnTo>
                <a:cubicBezTo>
                  <a:pt x="11280933" y="3028569"/>
                  <a:pt x="11280933" y="3019044"/>
                  <a:pt x="11285696" y="3009567"/>
                </a:cubicBezTo>
                <a:lnTo>
                  <a:pt x="11299983" y="3009567"/>
                </a:lnTo>
                <a:close/>
                <a:moveTo>
                  <a:pt x="11628548" y="3019044"/>
                </a:moveTo>
                <a:cubicBezTo>
                  <a:pt x="11642836" y="3019044"/>
                  <a:pt x="11652361" y="3014282"/>
                  <a:pt x="11661886" y="3009567"/>
                </a:cubicBezTo>
                <a:lnTo>
                  <a:pt x="11676173" y="3023807"/>
                </a:lnTo>
                <a:cubicBezTo>
                  <a:pt x="11661886" y="3033332"/>
                  <a:pt x="11633311" y="3047619"/>
                  <a:pt x="11623786" y="3047619"/>
                </a:cubicBezTo>
                <a:cubicBezTo>
                  <a:pt x="11595211" y="3047619"/>
                  <a:pt x="11585686" y="3019044"/>
                  <a:pt x="11585686" y="3009567"/>
                </a:cubicBezTo>
                <a:cubicBezTo>
                  <a:pt x="11585686" y="3000042"/>
                  <a:pt x="11595211" y="3004804"/>
                  <a:pt x="11595211" y="3000042"/>
                </a:cubicBezTo>
                <a:cubicBezTo>
                  <a:pt x="11604736" y="3009567"/>
                  <a:pt x="11619023" y="3019044"/>
                  <a:pt x="11628548" y="3019044"/>
                </a:cubicBezTo>
                <a:close/>
                <a:moveTo>
                  <a:pt x="11319033" y="3009567"/>
                </a:moveTo>
                <a:cubicBezTo>
                  <a:pt x="11319033" y="3023807"/>
                  <a:pt x="11314271" y="3028569"/>
                  <a:pt x="11309508" y="3028569"/>
                </a:cubicBezTo>
                <a:cubicBezTo>
                  <a:pt x="11314271" y="3023807"/>
                  <a:pt x="11314271" y="3023807"/>
                  <a:pt x="11314271" y="3014282"/>
                </a:cubicBezTo>
                <a:cubicBezTo>
                  <a:pt x="11314271" y="3000042"/>
                  <a:pt x="11304746" y="2995279"/>
                  <a:pt x="11295221" y="2995279"/>
                </a:cubicBezTo>
                <a:cubicBezTo>
                  <a:pt x="11280933" y="2995279"/>
                  <a:pt x="11276171" y="3004804"/>
                  <a:pt x="11271408" y="3014282"/>
                </a:cubicBezTo>
                <a:cubicBezTo>
                  <a:pt x="11261883" y="2990517"/>
                  <a:pt x="11276171" y="2990517"/>
                  <a:pt x="11295221" y="2990517"/>
                </a:cubicBezTo>
                <a:cubicBezTo>
                  <a:pt x="11314271" y="2990517"/>
                  <a:pt x="11319033" y="2995279"/>
                  <a:pt x="11319033" y="3009567"/>
                </a:cubicBezTo>
                <a:close/>
                <a:moveTo>
                  <a:pt x="11366658" y="2980992"/>
                </a:moveTo>
                <a:cubicBezTo>
                  <a:pt x="11366658" y="2985754"/>
                  <a:pt x="11371421" y="2980992"/>
                  <a:pt x="11371421" y="2995279"/>
                </a:cubicBezTo>
                <a:cubicBezTo>
                  <a:pt x="11371421" y="3004804"/>
                  <a:pt x="11366658" y="3009567"/>
                  <a:pt x="11361896" y="3014282"/>
                </a:cubicBezTo>
                <a:lnTo>
                  <a:pt x="11342846" y="3009567"/>
                </a:lnTo>
                <a:cubicBezTo>
                  <a:pt x="11347608" y="3000042"/>
                  <a:pt x="11357133" y="3004804"/>
                  <a:pt x="11366658" y="3000042"/>
                </a:cubicBezTo>
                <a:cubicBezTo>
                  <a:pt x="11361896" y="2995279"/>
                  <a:pt x="11357133" y="2985754"/>
                  <a:pt x="11347608" y="2985754"/>
                </a:cubicBezTo>
                <a:cubicBezTo>
                  <a:pt x="11333321" y="2985754"/>
                  <a:pt x="11333321" y="2995279"/>
                  <a:pt x="11328558" y="2995279"/>
                </a:cubicBezTo>
                <a:cubicBezTo>
                  <a:pt x="11328558" y="2990517"/>
                  <a:pt x="11333321" y="2985754"/>
                  <a:pt x="11338083" y="2980992"/>
                </a:cubicBezTo>
                <a:lnTo>
                  <a:pt x="11366658" y="2980992"/>
                </a:lnTo>
                <a:close/>
                <a:moveTo>
                  <a:pt x="11557111" y="3004804"/>
                </a:moveTo>
                <a:cubicBezTo>
                  <a:pt x="11547586" y="3004804"/>
                  <a:pt x="11542823" y="3000042"/>
                  <a:pt x="11538061" y="2995279"/>
                </a:cubicBezTo>
                <a:cubicBezTo>
                  <a:pt x="11542823" y="2990517"/>
                  <a:pt x="11542823" y="2985754"/>
                  <a:pt x="11542823" y="2980992"/>
                </a:cubicBezTo>
                <a:cubicBezTo>
                  <a:pt x="11557111" y="2985754"/>
                  <a:pt x="11571398" y="2980992"/>
                  <a:pt x="11595211" y="2976229"/>
                </a:cubicBezTo>
                <a:cubicBezTo>
                  <a:pt x="11585686" y="2990517"/>
                  <a:pt x="11571398" y="3004804"/>
                  <a:pt x="11557111" y="3004804"/>
                </a:cubicBezTo>
                <a:close/>
                <a:moveTo>
                  <a:pt x="11728561" y="2990517"/>
                </a:moveTo>
                <a:cubicBezTo>
                  <a:pt x="11728561" y="3014282"/>
                  <a:pt x="11709511" y="3019044"/>
                  <a:pt x="11699986" y="3019044"/>
                </a:cubicBezTo>
                <a:cubicBezTo>
                  <a:pt x="11690461" y="3019044"/>
                  <a:pt x="11680936" y="3009567"/>
                  <a:pt x="11671411" y="3000042"/>
                </a:cubicBezTo>
                <a:cubicBezTo>
                  <a:pt x="11695223" y="2971467"/>
                  <a:pt x="11695223" y="2985754"/>
                  <a:pt x="11723798" y="2971467"/>
                </a:cubicBezTo>
                <a:cubicBezTo>
                  <a:pt x="11728561" y="2976229"/>
                  <a:pt x="11728561" y="2980992"/>
                  <a:pt x="11728561" y="2990517"/>
                </a:cubicBezTo>
                <a:close/>
                <a:moveTo>
                  <a:pt x="11528536" y="2985754"/>
                </a:moveTo>
                <a:cubicBezTo>
                  <a:pt x="11528536" y="3000042"/>
                  <a:pt x="11452383" y="3023807"/>
                  <a:pt x="11452383" y="3028569"/>
                </a:cubicBezTo>
                <a:cubicBezTo>
                  <a:pt x="11357133" y="3071432"/>
                  <a:pt x="11209496" y="3085719"/>
                  <a:pt x="11157109" y="3204782"/>
                </a:cubicBezTo>
                <a:cubicBezTo>
                  <a:pt x="11161871" y="3161919"/>
                  <a:pt x="11166634" y="3119057"/>
                  <a:pt x="11166634" y="3076194"/>
                </a:cubicBezTo>
                <a:cubicBezTo>
                  <a:pt x="11180921" y="3104769"/>
                  <a:pt x="11195209" y="3119057"/>
                  <a:pt x="11214259" y="3119057"/>
                </a:cubicBezTo>
                <a:cubicBezTo>
                  <a:pt x="11242834" y="3119057"/>
                  <a:pt x="11347608" y="3047619"/>
                  <a:pt x="11352371" y="3047619"/>
                </a:cubicBezTo>
                <a:cubicBezTo>
                  <a:pt x="11361896" y="3038094"/>
                  <a:pt x="11380946" y="3042857"/>
                  <a:pt x="11395233" y="3033332"/>
                </a:cubicBezTo>
                <a:cubicBezTo>
                  <a:pt x="11399996" y="3033332"/>
                  <a:pt x="11404758" y="3019044"/>
                  <a:pt x="11419046" y="3014282"/>
                </a:cubicBezTo>
                <a:cubicBezTo>
                  <a:pt x="11423808" y="3009567"/>
                  <a:pt x="11442858" y="3014282"/>
                  <a:pt x="11457146" y="3009567"/>
                </a:cubicBezTo>
                <a:cubicBezTo>
                  <a:pt x="11471433" y="3004804"/>
                  <a:pt x="11490436" y="2990517"/>
                  <a:pt x="11499961" y="2976229"/>
                </a:cubicBezTo>
                <a:cubicBezTo>
                  <a:pt x="11504723" y="2976229"/>
                  <a:pt x="11514248" y="2976229"/>
                  <a:pt x="11519011" y="2971467"/>
                </a:cubicBezTo>
                <a:cubicBezTo>
                  <a:pt x="11523773" y="2976229"/>
                  <a:pt x="11528536" y="2971467"/>
                  <a:pt x="11528536" y="2985754"/>
                </a:cubicBezTo>
                <a:close/>
                <a:moveTo>
                  <a:pt x="11671411" y="2976229"/>
                </a:moveTo>
                <a:cubicBezTo>
                  <a:pt x="11657123" y="3000042"/>
                  <a:pt x="11638073" y="3004804"/>
                  <a:pt x="11628548" y="3004804"/>
                </a:cubicBezTo>
                <a:cubicBezTo>
                  <a:pt x="11619023" y="3004804"/>
                  <a:pt x="11614261" y="3000042"/>
                  <a:pt x="11604736" y="2995279"/>
                </a:cubicBezTo>
                <a:cubicBezTo>
                  <a:pt x="11609498" y="2985754"/>
                  <a:pt x="11638073" y="2966704"/>
                  <a:pt x="11652361" y="2966704"/>
                </a:cubicBezTo>
                <a:cubicBezTo>
                  <a:pt x="11666648" y="2966704"/>
                  <a:pt x="11666648" y="2971467"/>
                  <a:pt x="11671411" y="2976229"/>
                </a:cubicBezTo>
                <a:close/>
                <a:moveTo>
                  <a:pt x="11890438" y="2990517"/>
                </a:moveTo>
                <a:cubicBezTo>
                  <a:pt x="11890438" y="3000042"/>
                  <a:pt x="11880913" y="3014282"/>
                  <a:pt x="11871388" y="3023807"/>
                </a:cubicBezTo>
                <a:cubicBezTo>
                  <a:pt x="11871388" y="3009567"/>
                  <a:pt x="11866625" y="2971467"/>
                  <a:pt x="11885675" y="2961942"/>
                </a:cubicBezTo>
                <a:cubicBezTo>
                  <a:pt x="11885675" y="2971467"/>
                  <a:pt x="11890438" y="2976229"/>
                  <a:pt x="11890438" y="2990517"/>
                </a:cubicBezTo>
                <a:close/>
                <a:moveTo>
                  <a:pt x="11861911" y="3166682"/>
                </a:moveTo>
                <a:cubicBezTo>
                  <a:pt x="11857148" y="3166682"/>
                  <a:pt x="11847623" y="3171444"/>
                  <a:pt x="11842861" y="3171444"/>
                </a:cubicBezTo>
                <a:cubicBezTo>
                  <a:pt x="11838098" y="3138107"/>
                  <a:pt x="11828573" y="3100007"/>
                  <a:pt x="11823811" y="3066669"/>
                </a:cubicBezTo>
                <a:cubicBezTo>
                  <a:pt x="11828573" y="3066669"/>
                  <a:pt x="11838098" y="3076194"/>
                  <a:pt x="11847623" y="3076194"/>
                </a:cubicBezTo>
                <a:cubicBezTo>
                  <a:pt x="11852386" y="3071432"/>
                  <a:pt x="11857148" y="3066669"/>
                  <a:pt x="11857148" y="3057144"/>
                </a:cubicBezTo>
                <a:cubicBezTo>
                  <a:pt x="11857148" y="3042857"/>
                  <a:pt x="11852386" y="3033332"/>
                  <a:pt x="11847623" y="3023807"/>
                </a:cubicBezTo>
                <a:cubicBezTo>
                  <a:pt x="11847623" y="3023807"/>
                  <a:pt x="11847623" y="2957179"/>
                  <a:pt x="11857148" y="2957179"/>
                </a:cubicBezTo>
                <a:cubicBezTo>
                  <a:pt x="11857148" y="2966704"/>
                  <a:pt x="11861911" y="2976229"/>
                  <a:pt x="11861911" y="3166682"/>
                </a:cubicBezTo>
                <a:close/>
                <a:moveTo>
                  <a:pt x="11599973" y="2947654"/>
                </a:moveTo>
                <a:cubicBezTo>
                  <a:pt x="11585686" y="2961942"/>
                  <a:pt x="11566636" y="2971467"/>
                  <a:pt x="11557111" y="2971467"/>
                </a:cubicBezTo>
                <a:cubicBezTo>
                  <a:pt x="11538061" y="2971467"/>
                  <a:pt x="11533298" y="2957179"/>
                  <a:pt x="11523773" y="2947654"/>
                </a:cubicBezTo>
                <a:cubicBezTo>
                  <a:pt x="11533298" y="2947654"/>
                  <a:pt x="11542823" y="2938129"/>
                  <a:pt x="11552348" y="2938129"/>
                </a:cubicBezTo>
                <a:cubicBezTo>
                  <a:pt x="11566636" y="2938129"/>
                  <a:pt x="11585686" y="2947654"/>
                  <a:pt x="11599973" y="2947654"/>
                </a:cubicBezTo>
                <a:close/>
                <a:moveTo>
                  <a:pt x="11285696" y="2938129"/>
                </a:moveTo>
                <a:cubicBezTo>
                  <a:pt x="11309508" y="2942892"/>
                  <a:pt x="11352371" y="2947654"/>
                  <a:pt x="11366658" y="2947654"/>
                </a:cubicBezTo>
                <a:cubicBezTo>
                  <a:pt x="11376183" y="2947654"/>
                  <a:pt x="11457146" y="2933367"/>
                  <a:pt x="11471433" y="2933367"/>
                </a:cubicBezTo>
                <a:cubicBezTo>
                  <a:pt x="11490436" y="2933367"/>
                  <a:pt x="11504723" y="2947654"/>
                  <a:pt x="11514248" y="2961942"/>
                </a:cubicBezTo>
                <a:cubicBezTo>
                  <a:pt x="11490436" y="2961942"/>
                  <a:pt x="11471433" y="2985754"/>
                  <a:pt x="11461908" y="2990517"/>
                </a:cubicBezTo>
                <a:cubicBezTo>
                  <a:pt x="11447621" y="3000042"/>
                  <a:pt x="11428571" y="2990517"/>
                  <a:pt x="11414283" y="2995279"/>
                </a:cubicBezTo>
                <a:cubicBezTo>
                  <a:pt x="11404758" y="2995279"/>
                  <a:pt x="11399996" y="3009567"/>
                  <a:pt x="11390471" y="3014282"/>
                </a:cubicBezTo>
                <a:cubicBezTo>
                  <a:pt x="11380946" y="3023807"/>
                  <a:pt x="11361896" y="3023807"/>
                  <a:pt x="11352371" y="3028569"/>
                </a:cubicBezTo>
                <a:cubicBezTo>
                  <a:pt x="11328558" y="3038094"/>
                  <a:pt x="11304746" y="3061907"/>
                  <a:pt x="11290458" y="3066669"/>
                </a:cubicBezTo>
                <a:cubicBezTo>
                  <a:pt x="11285696" y="3066669"/>
                  <a:pt x="11271408" y="3066669"/>
                  <a:pt x="11266646" y="3071432"/>
                </a:cubicBezTo>
                <a:cubicBezTo>
                  <a:pt x="11247596" y="3076194"/>
                  <a:pt x="11228546" y="3095244"/>
                  <a:pt x="11214259" y="3095244"/>
                </a:cubicBezTo>
                <a:cubicBezTo>
                  <a:pt x="11180921" y="3095244"/>
                  <a:pt x="11176159" y="3061907"/>
                  <a:pt x="11166634" y="3038094"/>
                </a:cubicBezTo>
                <a:cubicBezTo>
                  <a:pt x="11176159" y="3052382"/>
                  <a:pt x="11199971" y="3071432"/>
                  <a:pt x="11209496" y="3071432"/>
                </a:cubicBezTo>
                <a:cubicBezTo>
                  <a:pt x="11223784" y="3071432"/>
                  <a:pt x="11257121" y="3042857"/>
                  <a:pt x="11266646" y="3028569"/>
                </a:cubicBezTo>
                <a:cubicBezTo>
                  <a:pt x="11271408" y="3033332"/>
                  <a:pt x="11280933" y="3047619"/>
                  <a:pt x="11295221" y="3047619"/>
                </a:cubicBezTo>
                <a:cubicBezTo>
                  <a:pt x="11304746" y="3047619"/>
                  <a:pt x="11328558" y="3033332"/>
                  <a:pt x="11333321" y="3019044"/>
                </a:cubicBezTo>
                <a:cubicBezTo>
                  <a:pt x="11338083" y="3023807"/>
                  <a:pt x="11342846" y="3028569"/>
                  <a:pt x="11352371" y="3028569"/>
                </a:cubicBezTo>
                <a:cubicBezTo>
                  <a:pt x="11366658" y="3028569"/>
                  <a:pt x="11385708" y="3004804"/>
                  <a:pt x="11385708" y="2995279"/>
                </a:cubicBezTo>
                <a:cubicBezTo>
                  <a:pt x="11385708" y="2971467"/>
                  <a:pt x="11357133" y="2966704"/>
                  <a:pt x="11347608" y="2966704"/>
                </a:cubicBezTo>
                <a:cubicBezTo>
                  <a:pt x="11338083" y="2966704"/>
                  <a:pt x="11295221" y="2976229"/>
                  <a:pt x="11266646" y="2985754"/>
                </a:cubicBezTo>
                <a:cubicBezTo>
                  <a:pt x="11252359" y="2952417"/>
                  <a:pt x="11233309" y="2957179"/>
                  <a:pt x="11223784" y="2957179"/>
                </a:cubicBezTo>
                <a:cubicBezTo>
                  <a:pt x="11190446" y="2957179"/>
                  <a:pt x="11180921" y="2990517"/>
                  <a:pt x="11180921" y="3004804"/>
                </a:cubicBezTo>
                <a:cubicBezTo>
                  <a:pt x="11180921" y="3028569"/>
                  <a:pt x="11195209" y="3042857"/>
                  <a:pt x="11209496" y="3042857"/>
                </a:cubicBezTo>
                <a:cubicBezTo>
                  <a:pt x="11233309" y="3042857"/>
                  <a:pt x="11252359" y="3014282"/>
                  <a:pt x="11252359" y="3004804"/>
                </a:cubicBezTo>
                <a:cubicBezTo>
                  <a:pt x="11252359" y="2990517"/>
                  <a:pt x="11242834" y="2990517"/>
                  <a:pt x="11233309" y="2980992"/>
                </a:cubicBezTo>
                <a:lnTo>
                  <a:pt x="11214259" y="2980992"/>
                </a:lnTo>
                <a:cubicBezTo>
                  <a:pt x="11214259" y="2980992"/>
                  <a:pt x="11209496" y="2985754"/>
                  <a:pt x="11209496" y="2995279"/>
                </a:cubicBezTo>
                <a:lnTo>
                  <a:pt x="11233309" y="2995279"/>
                </a:lnTo>
                <a:cubicBezTo>
                  <a:pt x="11233309" y="3000042"/>
                  <a:pt x="11238071" y="2995279"/>
                  <a:pt x="11238071" y="3004804"/>
                </a:cubicBezTo>
                <a:cubicBezTo>
                  <a:pt x="11238071" y="3019044"/>
                  <a:pt x="11223784" y="3028569"/>
                  <a:pt x="11214259" y="3028569"/>
                </a:cubicBezTo>
                <a:cubicBezTo>
                  <a:pt x="11190446" y="3028569"/>
                  <a:pt x="11195209" y="3009567"/>
                  <a:pt x="11195209" y="3004804"/>
                </a:cubicBezTo>
                <a:cubicBezTo>
                  <a:pt x="11195209" y="2976229"/>
                  <a:pt x="11209496" y="2966704"/>
                  <a:pt x="11223784" y="2966704"/>
                </a:cubicBezTo>
                <a:cubicBezTo>
                  <a:pt x="11247596" y="2966704"/>
                  <a:pt x="11257121" y="3000042"/>
                  <a:pt x="11257121" y="3009567"/>
                </a:cubicBezTo>
                <a:cubicBezTo>
                  <a:pt x="11257121" y="3042857"/>
                  <a:pt x="11219021" y="3057144"/>
                  <a:pt x="11209496" y="3057144"/>
                </a:cubicBezTo>
                <a:cubicBezTo>
                  <a:pt x="11176159" y="3057144"/>
                  <a:pt x="11176159" y="3009567"/>
                  <a:pt x="11176159" y="3000042"/>
                </a:cubicBezTo>
                <a:cubicBezTo>
                  <a:pt x="11176159" y="2957179"/>
                  <a:pt x="11209496" y="2928604"/>
                  <a:pt x="11257121" y="2928604"/>
                </a:cubicBezTo>
                <a:cubicBezTo>
                  <a:pt x="11266646" y="2928604"/>
                  <a:pt x="11276171" y="2938129"/>
                  <a:pt x="11285696" y="2938129"/>
                </a:cubicBezTo>
                <a:close/>
                <a:moveTo>
                  <a:pt x="11661886" y="2928604"/>
                </a:moveTo>
                <a:cubicBezTo>
                  <a:pt x="11652361" y="2942892"/>
                  <a:pt x="11638073" y="2966704"/>
                  <a:pt x="11623786" y="2966704"/>
                </a:cubicBezTo>
                <a:lnTo>
                  <a:pt x="11599973" y="2966704"/>
                </a:lnTo>
                <a:cubicBezTo>
                  <a:pt x="11609498" y="2938129"/>
                  <a:pt x="11623786" y="2942892"/>
                  <a:pt x="11647598" y="2923842"/>
                </a:cubicBezTo>
                <a:cubicBezTo>
                  <a:pt x="11652361" y="2923842"/>
                  <a:pt x="11657123" y="2923842"/>
                  <a:pt x="11661886" y="2928604"/>
                </a:cubicBezTo>
                <a:close/>
                <a:moveTo>
                  <a:pt x="11719036" y="2947654"/>
                </a:moveTo>
                <a:cubicBezTo>
                  <a:pt x="11719036" y="2957179"/>
                  <a:pt x="11699986" y="2971467"/>
                  <a:pt x="11695223" y="2971467"/>
                </a:cubicBezTo>
                <a:cubicBezTo>
                  <a:pt x="11680936" y="2971467"/>
                  <a:pt x="11671411" y="2961942"/>
                  <a:pt x="11661886" y="2952417"/>
                </a:cubicBezTo>
                <a:cubicBezTo>
                  <a:pt x="11666648" y="2947654"/>
                  <a:pt x="11666648" y="2933367"/>
                  <a:pt x="11676173" y="2928604"/>
                </a:cubicBezTo>
                <a:cubicBezTo>
                  <a:pt x="11680936" y="2923842"/>
                  <a:pt x="11695223" y="2923842"/>
                  <a:pt x="11704748" y="2919079"/>
                </a:cubicBezTo>
                <a:cubicBezTo>
                  <a:pt x="11709511" y="2923842"/>
                  <a:pt x="11719036" y="2938129"/>
                  <a:pt x="11719036" y="2947654"/>
                </a:cubicBezTo>
                <a:close/>
                <a:moveTo>
                  <a:pt x="11857148" y="2928604"/>
                </a:moveTo>
                <a:cubicBezTo>
                  <a:pt x="11852386" y="2919079"/>
                  <a:pt x="11842861" y="2914317"/>
                  <a:pt x="11833336" y="2909554"/>
                </a:cubicBezTo>
                <a:cubicBezTo>
                  <a:pt x="11842861" y="2909554"/>
                  <a:pt x="11852386" y="2904792"/>
                  <a:pt x="11861911" y="2900029"/>
                </a:cubicBezTo>
                <a:cubicBezTo>
                  <a:pt x="11857148" y="2909554"/>
                  <a:pt x="11857148" y="2919079"/>
                  <a:pt x="11857148" y="2928604"/>
                </a:cubicBezTo>
                <a:close/>
                <a:moveTo>
                  <a:pt x="11885675" y="2952417"/>
                </a:moveTo>
                <a:cubicBezTo>
                  <a:pt x="11880913" y="2952417"/>
                  <a:pt x="11876150" y="2957179"/>
                  <a:pt x="11871388" y="2961942"/>
                </a:cubicBezTo>
                <a:cubicBezTo>
                  <a:pt x="11876150" y="2933367"/>
                  <a:pt x="11852386" y="2900029"/>
                  <a:pt x="11885675" y="2885742"/>
                </a:cubicBezTo>
                <a:lnTo>
                  <a:pt x="11885675" y="2952417"/>
                </a:lnTo>
                <a:close/>
                <a:moveTo>
                  <a:pt x="11799998" y="2914317"/>
                </a:moveTo>
                <a:cubicBezTo>
                  <a:pt x="11809523" y="2919079"/>
                  <a:pt x="11833336" y="2923842"/>
                  <a:pt x="11847623" y="2933367"/>
                </a:cubicBezTo>
                <a:cubicBezTo>
                  <a:pt x="11838098" y="2952417"/>
                  <a:pt x="11833336" y="2976229"/>
                  <a:pt x="11833336" y="2990517"/>
                </a:cubicBezTo>
                <a:cubicBezTo>
                  <a:pt x="11833336" y="3000042"/>
                  <a:pt x="11838098" y="3028569"/>
                  <a:pt x="11842861" y="3061907"/>
                </a:cubicBezTo>
                <a:cubicBezTo>
                  <a:pt x="11838098" y="3061907"/>
                  <a:pt x="11833336" y="3052382"/>
                  <a:pt x="11823811" y="3042857"/>
                </a:cubicBezTo>
                <a:cubicBezTo>
                  <a:pt x="11814286" y="3052382"/>
                  <a:pt x="11814286" y="3066669"/>
                  <a:pt x="11814286" y="3076194"/>
                </a:cubicBezTo>
                <a:cubicBezTo>
                  <a:pt x="11814286" y="3090482"/>
                  <a:pt x="11828573" y="3157157"/>
                  <a:pt x="11828573" y="3166682"/>
                </a:cubicBezTo>
                <a:cubicBezTo>
                  <a:pt x="11828573" y="3190494"/>
                  <a:pt x="11823811" y="3190494"/>
                  <a:pt x="11799998" y="3223832"/>
                </a:cubicBezTo>
                <a:cubicBezTo>
                  <a:pt x="11795236" y="3219069"/>
                  <a:pt x="11795236" y="3209544"/>
                  <a:pt x="11790473" y="3204782"/>
                </a:cubicBezTo>
                <a:cubicBezTo>
                  <a:pt x="11776186" y="3214307"/>
                  <a:pt x="11761898" y="3228594"/>
                  <a:pt x="11747611" y="3242882"/>
                </a:cubicBezTo>
                <a:cubicBezTo>
                  <a:pt x="11742848" y="3238119"/>
                  <a:pt x="11747611" y="3233357"/>
                  <a:pt x="11747611" y="3219069"/>
                </a:cubicBezTo>
                <a:cubicBezTo>
                  <a:pt x="11747611" y="3219069"/>
                  <a:pt x="11747611" y="3214307"/>
                  <a:pt x="11738086" y="3214307"/>
                </a:cubicBezTo>
                <a:cubicBezTo>
                  <a:pt x="11723798" y="3214307"/>
                  <a:pt x="11714273" y="3228594"/>
                  <a:pt x="11699986" y="3242882"/>
                </a:cubicBezTo>
                <a:cubicBezTo>
                  <a:pt x="11709511" y="3223832"/>
                  <a:pt x="11709511" y="3204782"/>
                  <a:pt x="11714273" y="3185732"/>
                </a:cubicBezTo>
                <a:cubicBezTo>
                  <a:pt x="11719036" y="3190494"/>
                  <a:pt x="11723798" y="3200019"/>
                  <a:pt x="11738086" y="3204782"/>
                </a:cubicBezTo>
                <a:cubicBezTo>
                  <a:pt x="11738086" y="3190494"/>
                  <a:pt x="11738086" y="3171444"/>
                  <a:pt x="11742848" y="3161919"/>
                </a:cubicBezTo>
                <a:cubicBezTo>
                  <a:pt x="11747611" y="3161919"/>
                  <a:pt x="11752373" y="3166682"/>
                  <a:pt x="11757136" y="3171444"/>
                </a:cubicBezTo>
                <a:cubicBezTo>
                  <a:pt x="11771423" y="3142869"/>
                  <a:pt x="11761898" y="3104769"/>
                  <a:pt x="11766661" y="3076194"/>
                </a:cubicBezTo>
                <a:cubicBezTo>
                  <a:pt x="11771423" y="3076194"/>
                  <a:pt x="11780948" y="3080957"/>
                  <a:pt x="11790473" y="3080957"/>
                </a:cubicBezTo>
                <a:lnTo>
                  <a:pt x="11790473" y="3038094"/>
                </a:lnTo>
                <a:cubicBezTo>
                  <a:pt x="11785711" y="3033332"/>
                  <a:pt x="11780948" y="3019044"/>
                  <a:pt x="11771423" y="3009567"/>
                </a:cubicBezTo>
                <a:lnTo>
                  <a:pt x="11790473" y="3009567"/>
                </a:lnTo>
                <a:cubicBezTo>
                  <a:pt x="11795236" y="3004804"/>
                  <a:pt x="11795236" y="3009567"/>
                  <a:pt x="11795236" y="2995279"/>
                </a:cubicBezTo>
                <a:cubicBezTo>
                  <a:pt x="11795236" y="2985754"/>
                  <a:pt x="11761898" y="2942892"/>
                  <a:pt x="11747611" y="2928604"/>
                </a:cubicBezTo>
                <a:cubicBezTo>
                  <a:pt x="11752373" y="2923842"/>
                  <a:pt x="11757136" y="2923842"/>
                  <a:pt x="11766661" y="2923842"/>
                </a:cubicBezTo>
                <a:lnTo>
                  <a:pt x="11766661" y="2900029"/>
                </a:lnTo>
                <a:cubicBezTo>
                  <a:pt x="11757136" y="2890504"/>
                  <a:pt x="11747611" y="2876217"/>
                  <a:pt x="11742848" y="2866692"/>
                </a:cubicBezTo>
                <a:cubicBezTo>
                  <a:pt x="11752373" y="2880979"/>
                  <a:pt x="11771423" y="2900029"/>
                  <a:pt x="11799998" y="2914317"/>
                </a:cubicBezTo>
                <a:close/>
                <a:moveTo>
                  <a:pt x="11247596" y="2919079"/>
                </a:moveTo>
                <a:cubicBezTo>
                  <a:pt x="11223784" y="2919079"/>
                  <a:pt x="11190446" y="2928604"/>
                  <a:pt x="11166634" y="2966704"/>
                </a:cubicBezTo>
                <a:cubicBezTo>
                  <a:pt x="11166634" y="2880979"/>
                  <a:pt x="11166634" y="2866692"/>
                  <a:pt x="11161871" y="2866692"/>
                </a:cubicBezTo>
                <a:cubicBezTo>
                  <a:pt x="11180921" y="2871454"/>
                  <a:pt x="11209496" y="2928604"/>
                  <a:pt x="11247596" y="2919079"/>
                </a:cubicBezTo>
                <a:close/>
                <a:moveTo>
                  <a:pt x="11704748" y="2904792"/>
                </a:moveTo>
                <a:cubicBezTo>
                  <a:pt x="11699986" y="2909554"/>
                  <a:pt x="11699986" y="2914317"/>
                  <a:pt x="11685698" y="2914317"/>
                </a:cubicBezTo>
                <a:lnTo>
                  <a:pt x="11657123" y="2914317"/>
                </a:lnTo>
                <a:cubicBezTo>
                  <a:pt x="11661886" y="2895267"/>
                  <a:pt x="11666648" y="2871454"/>
                  <a:pt x="11676173" y="2847642"/>
                </a:cubicBezTo>
                <a:lnTo>
                  <a:pt x="11704748" y="2904792"/>
                </a:lnTo>
                <a:close/>
                <a:moveTo>
                  <a:pt x="11342846" y="2861929"/>
                </a:moveTo>
                <a:lnTo>
                  <a:pt x="11314271" y="2861929"/>
                </a:lnTo>
                <a:lnTo>
                  <a:pt x="11304746" y="2852404"/>
                </a:lnTo>
                <a:lnTo>
                  <a:pt x="11304746" y="2833354"/>
                </a:lnTo>
                <a:cubicBezTo>
                  <a:pt x="11309508" y="2838117"/>
                  <a:pt x="11309508" y="2842879"/>
                  <a:pt x="11323796" y="2842879"/>
                </a:cubicBezTo>
                <a:cubicBezTo>
                  <a:pt x="11333321" y="2842879"/>
                  <a:pt x="11338083" y="2833354"/>
                  <a:pt x="11342846" y="2823829"/>
                </a:cubicBezTo>
                <a:lnTo>
                  <a:pt x="11342846" y="2861929"/>
                </a:lnTo>
                <a:close/>
                <a:moveTo>
                  <a:pt x="11757136" y="2800017"/>
                </a:moveTo>
                <a:cubicBezTo>
                  <a:pt x="11757136" y="2804779"/>
                  <a:pt x="11752373" y="2814304"/>
                  <a:pt x="11747611" y="2819067"/>
                </a:cubicBezTo>
                <a:cubicBezTo>
                  <a:pt x="11742848" y="2819067"/>
                  <a:pt x="11733323" y="2809542"/>
                  <a:pt x="11723798" y="2800017"/>
                </a:cubicBezTo>
                <a:lnTo>
                  <a:pt x="11757136" y="2800017"/>
                </a:lnTo>
                <a:close/>
                <a:moveTo>
                  <a:pt x="11742848" y="2847642"/>
                </a:moveTo>
                <a:cubicBezTo>
                  <a:pt x="11742848" y="2857167"/>
                  <a:pt x="11733323" y="2857167"/>
                  <a:pt x="11723798" y="2866692"/>
                </a:cubicBezTo>
                <a:cubicBezTo>
                  <a:pt x="11733323" y="2880979"/>
                  <a:pt x="11752373" y="2895267"/>
                  <a:pt x="11752373" y="2904792"/>
                </a:cubicBezTo>
                <a:cubicBezTo>
                  <a:pt x="11752373" y="2919079"/>
                  <a:pt x="11738086" y="2914317"/>
                  <a:pt x="11738086" y="2928604"/>
                </a:cubicBezTo>
                <a:cubicBezTo>
                  <a:pt x="11738086" y="2938129"/>
                  <a:pt x="11766661" y="2971467"/>
                  <a:pt x="11780948" y="2995279"/>
                </a:cubicBezTo>
                <a:lnTo>
                  <a:pt x="11761898" y="2995279"/>
                </a:lnTo>
                <a:cubicBezTo>
                  <a:pt x="11761898" y="3000042"/>
                  <a:pt x="11757136" y="2995279"/>
                  <a:pt x="11757136" y="3004804"/>
                </a:cubicBezTo>
                <a:cubicBezTo>
                  <a:pt x="11757136" y="3019044"/>
                  <a:pt x="11771423" y="3033332"/>
                  <a:pt x="11776186" y="3042857"/>
                </a:cubicBezTo>
                <a:cubicBezTo>
                  <a:pt x="11771423" y="3076194"/>
                  <a:pt x="11761898" y="3052382"/>
                  <a:pt x="11752373" y="3071432"/>
                </a:cubicBezTo>
                <a:lnTo>
                  <a:pt x="11752373" y="3138107"/>
                </a:lnTo>
                <a:cubicBezTo>
                  <a:pt x="11747611" y="3138107"/>
                  <a:pt x="11738086" y="3133344"/>
                  <a:pt x="11733323" y="3133344"/>
                </a:cubicBezTo>
                <a:cubicBezTo>
                  <a:pt x="11728561" y="3147632"/>
                  <a:pt x="11728561" y="3166682"/>
                  <a:pt x="11728561" y="3180969"/>
                </a:cubicBezTo>
                <a:cubicBezTo>
                  <a:pt x="11723798" y="3180969"/>
                  <a:pt x="11714273" y="3171444"/>
                  <a:pt x="11709511" y="3166682"/>
                </a:cubicBezTo>
                <a:cubicBezTo>
                  <a:pt x="11690461" y="3180969"/>
                  <a:pt x="11704748" y="3223832"/>
                  <a:pt x="11680936" y="3242882"/>
                </a:cubicBezTo>
                <a:cubicBezTo>
                  <a:pt x="11671411" y="3238119"/>
                  <a:pt x="11666648" y="3223832"/>
                  <a:pt x="11652361" y="3223832"/>
                </a:cubicBezTo>
                <a:cubicBezTo>
                  <a:pt x="11642836" y="3223832"/>
                  <a:pt x="11633311" y="3242882"/>
                  <a:pt x="11623786" y="3252407"/>
                </a:cubicBezTo>
                <a:cubicBezTo>
                  <a:pt x="11619023" y="3252407"/>
                  <a:pt x="11614261" y="3242882"/>
                  <a:pt x="11604736" y="3238119"/>
                </a:cubicBezTo>
                <a:cubicBezTo>
                  <a:pt x="11585686" y="3257169"/>
                  <a:pt x="11566636" y="3285744"/>
                  <a:pt x="11542823" y="3300032"/>
                </a:cubicBezTo>
                <a:lnTo>
                  <a:pt x="11542823" y="3276219"/>
                </a:lnTo>
                <a:cubicBezTo>
                  <a:pt x="11538061" y="3276219"/>
                  <a:pt x="11538061" y="3271457"/>
                  <a:pt x="11528536" y="3271457"/>
                </a:cubicBezTo>
                <a:cubicBezTo>
                  <a:pt x="11514248" y="3271457"/>
                  <a:pt x="11499961" y="3290507"/>
                  <a:pt x="11490436" y="3304794"/>
                </a:cubicBezTo>
                <a:cubicBezTo>
                  <a:pt x="11490436" y="3300032"/>
                  <a:pt x="11485673" y="3290507"/>
                  <a:pt x="11476196" y="3280982"/>
                </a:cubicBezTo>
                <a:cubicBezTo>
                  <a:pt x="11457146" y="3300032"/>
                  <a:pt x="11419046" y="3352419"/>
                  <a:pt x="11404758" y="3352419"/>
                </a:cubicBezTo>
                <a:lnTo>
                  <a:pt x="11380946" y="3352419"/>
                </a:lnTo>
                <a:cubicBezTo>
                  <a:pt x="11385708" y="3347657"/>
                  <a:pt x="11390471" y="3338132"/>
                  <a:pt x="11390471" y="3328607"/>
                </a:cubicBezTo>
                <a:cubicBezTo>
                  <a:pt x="11385708" y="3323844"/>
                  <a:pt x="11390471" y="3323844"/>
                  <a:pt x="11376183" y="3323844"/>
                </a:cubicBezTo>
                <a:cubicBezTo>
                  <a:pt x="11366658" y="3323844"/>
                  <a:pt x="11347608" y="3352419"/>
                  <a:pt x="11338083" y="3361944"/>
                </a:cubicBezTo>
                <a:cubicBezTo>
                  <a:pt x="11333321" y="3352419"/>
                  <a:pt x="11328558" y="3342894"/>
                  <a:pt x="11314271" y="3342894"/>
                </a:cubicBezTo>
                <a:cubicBezTo>
                  <a:pt x="11304746" y="3342894"/>
                  <a:pt x="11295221" y="3352419"/>
                  <a:pt x="11295221" y="3361944"/>
                </a:cubicBezTo>
                <a:cubicBezTo>
                  <a:pt x="11295221" y="3376232"/>
                  <a:pt x="11299983" y="3380994"/>
                  <a:pt x="11309508" y="3385757"/>
                </a:cubicBezTo>
                <a:cubicBezTo>
                  <a:pt x="11299983" y="3395234"/>
                  <a:pt x="11280933" y="3399997"/>
                  <a:pt x="11280933" y="3414284"/>
                </a:cubicBezTo>
                <a:cubicBezTo>
                  <a:pt x="11280933" y="3433334"/>
                  <a:pt x="11295221" y="3433334"/>
                  <a:pt x="11299983" y="3433334"/>
                </a:cubicBezTo>
                <a:cubicBezTo>
                  <a:pt x="11314271" y="3433334"/>
                  <a:pt x="11338083" y="3419047"/>
                  <a:pt x="11352371" y="3414284"/>
                </a:cubicBezTo>
                <a:cubicBezTo>
                  <a:pt x="11352371" y="3433334"/>
                  <a:pt x="11366658" y="3438097"/>
                  <a:pt x="11366658" y="3438097"/>
                </a:cubicBezTo>
                <a:cubicBezTo>
                  <a:pt x="11404758" y="3438097"/>
                  <a:pt x="11390471" y="3380994"/>
                  <a:pt x="11423808" y="3380994"/>
                </a:cubicBezTo>
                <a:lnTo>
                  <a:pt x="11423808" y="3404759"/>
                </a:lnTo>
                <a:cubicBezTo>
                  <a:pt x="11428571" y="3404759"/>
                  <a:pt x="11428571" y="3409522"/>
                  <a:pt x="11438096" y="3409522"/>
                </a:cubicBezTo>
                <a:cubicBezTo>
                  <a:pt x="11452383" y="3409522"/>
                  <a:pt x="11476196" y="3371469"/>
                  <a:pt x="11495198" y="3352419"/>
                </a:cubicBezTo>
                <a:cubicBezTo>
                  <a:pt x="11504723" y="3352419"/>
                  <a:pt x="11509486" y="3366707"/>
                  <a:pt x="11519011" y="3371469"/>
                </a:cubicBezTo>
                <a:cubicBezTo>
                  <a:pt x="11499961" y="3390519"/>
                  <a:pt x="11352371" y="3457147"/>
                  <a:pt x="11314271" y="3457147"/>
                </a:cubicBezTo>
                <a:cubicBezTo>
                  <a:pt x="11276171" y="3457147"/>
                  <a:pt x="11271408" y="3414284"/>
                  <a:pt x="11271408" y="3395234"/>
                </a:cubicBezTo>
                <a:cubicBezTo>
                  <a:pt x="11271408" y="3261932"/>
                  <a:pt x="11742848" y="3290507"/>
                  <a:pt x="11742848" y="3019044"/>
                </a:cubicBezTo>
                <a:cubicBezTo>
                  <a:pt x="11742848" y="2904792"/>
                  <a:pt x="11676173" y="2842879"/>
                  <a:pt x="11676173" y="2819067"/>
                </a:cubicBezTo>
                <a:cubicBezTo>
                  <a:pt x="11676173" y="2804779"/>
                  <a:pt x="11685698" y="2800017"/>
                  <a:pt x="11690461" y="2790492"/>
                </a:cubicBezTo>
                <a:cubicBezTo>
                  <a:pt x="11690461" y="2790492"/>
                  <a:pt x="11742848" y="2828592"/>
                  <a:pt x="11742848" y="2847642"/>
                </a:cubicBezTo>
                <a:close/>
                <a:moveTo>
                  <a:pt x="11852386" y="2804779"/>
                </a:moveTo>
                <a:cubicBezTo>
                  <a:pt x="11847623" y="2804779"/>
                  <a:pt x="11838098" y="2795254"/>
                  <a:pt x="11828573" y="2790492"/>
                </a:cubicBezTo>
                <a:cubicBezTo>
                  <a:pt x="11833336" y="2790492"/>
                  <a:pt x="11842861" y="2785729"/>
                  <a:pt x="11847623" y="2780967"/>
                </a:cubicBezTo>
                <a:cubicBezTo>
                  <a:pt x="11847623" y="2785729"/>
                  <a:pt x="11852386" y="2795254"/>
                  <a:pt x="11852386" y="2804779"/>
                </a:cubicBezTo>
                <a:close/>
                <a:moveTo>
                  <a:pt x="11204734" y="2790492"/>
                </a:moveTo>
                <a:cubicBezTo>
                  <a:pt x="11219021" y="2800017"/>
                  <a:pt x="11238071" y="2809542"/>
                  <a:pt x="11257121" y="2809542"/>
                </a:cubicBezTo>
                <a:cubicBezTo>
                  <a:pt x="11242834" y="2809542"/>
                  <a:pt x="11219021" y="2819067"/>
                  <a:pt x="11209496" y="2819067"/>
                </a:cubicBezTo>
                <a:cubicBezTo>
                  <a:pt x="11185684" y="2819067"/>
                  <a:pt x="11180921" y="2785729"/>
                  <a:pt x="11161871" y="2804779"/>
                </a:cubicBezTo>
                <a:cubicBezTo>
                  <a:pt x="11161871" y="2795254"/>
                  <a:pt x="11166634" y="2780967"/>
                  <a:pt x="11166634" y="2771442"/>
                </a:cubicBezTo>
                <a:cubicBezTo>
                  <a:pt x="11166634" y="2795254"/>
                  <a:pt x="11190446" y="2785729"/>
                  <a:pt x="11204734" y="2790492"/>
                </a:cubicBezTo>
                <a:close/>
                <a:moveTo>
                  <a:pt x="11799998" y="2685717"/>
                </a:moveTo>
                <a:cubicBezTo>
                  <a:pt x="11823811" y="2704767"/>
                  <a:pt x="11852386" y="2719054"/>
                  <a:pt x="11852386" y="2738104"/>
                </a:cubicBezTo>
                <a:cubicBezTo>
                  <a:pt x="11852386" y="2761917"/>
                  <a:pt x="11833336" y="2776204"/>
                  <a:pt x="11819048" y="2776204"/>
                </a:cubicBezTo>
                <a:cubicBezTo>
                  <a:pt x="11795236" y="2776204"/>
                  <a:pt x="11790473" y="2752392"/>
                  <a:pt x="11790473" y="2747629"/>
                </a:cubicBezTo>
                <a:cubicBezTo>
                  <a:pt x="11790473" y="2733342"/>
                  <a:pt x="11795236" y="2719054"/>
                  <a:pt x="11814286" y="2719054"/>
                </a:cubicBezTo>
                <a:cubicBezTo>
                  <a:pt x="11823811" y="2719054"/>
                  <a:pt x="11828573" y="2723817"/>
                  <a:pt x="11833336" y="2728579"/>
                </a:cubicBezTo>
                <a:lnTo>
                  <a:pt x="11833336" y="2747629"/>
                </a:lnTo>
                <a:cubicBezTo>
                  <a:pt x="11828573" y="2747629"/>
                  <a:pt x="11819048" y="2752392"/>
                  <a:pt x="11814286" y="2752392"/>
                </a:cubicBezTo>
                <a:cubicBezTo>
                  <a:pt x="11814286" y="2747629"/>
                  <a:pt x="11814286" y="2742867"/>
                  <a:pt x="11819048" y="2738104"/>
                </a:cubicBezTo>
                <a:cubicBezTo>
                  <a:pt x="11819048" y="2738104"/>
                  <a:pt x="11814286" y="2733342"/>
                  <a:pt x="11804761" y="2733342"/>
                </a:cubicBezTo>
                <a:cubicBezTo>
                  <a:pt x="11804761" y="2738104"/>
                  <a:pt x="11799998" y="2733342"/>
                  <a:pt x="11799998" y="2747629"/>
                </a:cubicBezTo>
                <a:cubicBezTo>
                  <a:pt x="11799998" y="2757154"/>
                  <a:pt x="11804761" y="2766679"/>
                  <a:pt x="11819048" y="2766679"/>
                </a:cubicBezTo>
                <a:cubicBezTo>
                  <a:pt x="11828573" y="2766679"/>
                  <a:pt x="11847623" y="2747629"/>
                  <a:pt x="11847623" y="2738104"/>
                </a:cubicBezTo>
                <a:cubicBezTo>
                  <a:pt x="11847623" y="2719054"/>
                  <a:pt x="11833336" y="2704767"/>
                  <a:pt x="11814286" y="2704767"/>
                </a:cubicBezTo>
                <a:cubicBezTo>
                  <a:pt x="11799998" y="2704767"/>
                  <a:pt x="11790473" y="2714292"/>
                  <a:pt x="11785711" y="2723817"/>
                </a:cubicBezTo>
                <a:cubicBezTo>
                  <a:pt x="11776186" y="2719054"/>
                  <a:pt x="11757136" y="2704767"/>
                  <a:pt x="11747611" y="2704767"/>
                </a:cubicBezTo>
                <a:cubicBezTo>
                  <a:pt x="11728561" y="2704767"/>
                  <a:pt x="11714273" y="2719054"/>
                  <a:pt x="11714273" y="2733342"/>
                </a:cubicBezTo>
                <a:cubicBezTo>
                  <a:pt x="11714273" y="2747629"/>
                  <a:pt x="11728561" y="2766679"/>
                  <a:pt x="11738086" y="2766679"/>
                </a:cubicBezTo>
                <a:cubicBezTo>
                  <a:pt x="11752373" y="2766679"/>
                  <a:pt x="11757136" y="2757154"/>
                  <a:pt x="11761898" y="2752392"/>
                </a:cubicBezTo>
                <a:lnTo>
                  <a:pt x="11761898" y="2738104"/>
                </a:lnTo>
                <a:cubicBezTo>
                  <a:pt x="11757136" y="2733342"/>
                  <a:pt x="11752373" y="2728579"/>
                  <a:pt x="11747611" y="2728579"/>
                </a:cubicBezTo>
                <a:cubicBezTo>
                  <a:pt x="11742848" y="2733342"/>
                  <a:pt x="11747611" y="2738104"/>
                  <a:pt x="11747611" y="2752392"/>
                </a:cubicBezTo>
                <a:lnTo>
                  <a:pt x="11728561" y="2752392"/>
                </a:lnTo>
                <a:cubicBezTo>
                  <a:pt x="11728561" y="2747629"/>
                  <a:pt x="11723798" y="2747629"/>
                  <a:pt x="11723798" y="2733342"/>
                </a:cubicBezTo>
                <a:cubicBezTo>
                  <a:pt x="11723798" y="2723817"/>
                  <a:pt x="11733323" y="2719054"/>
                  <a:pt x="11747611" y="2719054"/>
                </a:cubicBezTo>
                <a:cubicBezTo>
                  <a:pt x="11761898" y="2719054"/>
                  <a:pt x="11776186" y="2733342"/>
                  <a:pt x="11776186" y="2747629"/>
                </a:cubicBezTo>
                <a:cubicBezTo>
                  <a:pt x="11776186" y="2776204"/>
                  <a:pt x="11747611" y="2780967"/>
                  <a:pt x="11738086" y="2780967"/>
                </a:cubicBezTo>
                <a:cubicBezTo>
                  <a:pt x="11728561" y="2780967"/>
                  <a:pt x="11699986" y="2776204"/>
                  <a:pt x="11699986" y="2761917"/>
                </a:cubicBezTo>
                <a:cubicBezTo>
                  <a:pt x="11699986" y="2752392"/>
                  <a:pt x="11704748" y="2742867"/>
                  <a:pt x="11704748" y="2733342"/>
                </a:cubicBezTo>
                <a:cubicBezTo>
                  <a:pt x="11704748" y="2723817"/>
                  <a:pt x="11709511" y="2709529"/>
                  <a:pt x="11709511" y="2695242"/>
                </a:cubicBezTo>
                <a:cubicBezTo>
                  <a:pt x="11728561" y="2690479"/>
                  <a:pt x="11757136" y="2671429"/>
                  <a:pt x="11771423" y="2671429"/>
                </a:cubicBezTo>
                <a:cubicBezTo>
                  <a:pt x="11780948" y="2671429"/>
                  <a:pt x="11790473" y="2680954"/>
                  <a:pt x="11799998" y="2685717"/>
                </a:cubicBezTo>
                <a:close/>
                <a:moveTo>
                  <a:pt x="11633311" y="2766679"/>
                </a:moveTo>
                <a:cubicBezTo>
                  <a:pt x="11642836" y="2723817"/>
                  <a:pt x="11647598" y="2680954"/>
                  <a:pt x="11652361" y="2638092"/>
                </a:cubicBezTo>
                <a:cubicBezTo>
                  <a:pt x="11652361" y="2680954"/>
                  <a:pt x="11652361" y="2723817"/>
                  <a:pt x="11633311" y="2766679"/>
                </a:cubicBezTo>
                <a:close/>
                <a:moveTo>
                  <a:pt x="11599973" y="2666667"/>
                </a:moveTo>
                <a:cubicBezTo>
                  <a:pt x="11585686" y="2695242"/>
                  <a:pt x="11585686" y="2747629"/>
                  <a:pt x="11552348" y="2776204"/>
                </a:cubicBezTo>
                <a:cubicBezTo>
                  <a:pt x="11590448" y="2733342"/>
                  <a:pt x="11585686" y="2661904"/>
                  <a:pt x="11599973" y="2633329"/>
                </a:cubicBezTo>
                <a:lnTo>
                  <a:pt x="11599973" y="2666667"/>
                </a:lnTo>
                <a:close/>
                <a:moveTo>
                  <a:pt x="11152346" y="2652379"/>
                </a:moveTo>
                <a:lnTo>
                  <a:pt x="11152346" y="2633329"/>
                </a:lnTo>
                <a:cubicBezTo>
                  <a:pt x="11157109" y="2638092"/>
                  <a:pt x="11157109" y="2647617"/>
                  <a:pt x="11152346" y="2652379"/>
                </a:cubicBezTo>
                <a:close/>
                <a:moveTo>
                  <a:pt x="11847623" y="2533364"/>
                </a:moveTo>
                <a:cubicBezTo>
                  <a:pt x="11847623" y="2538127"/>
                  <a:pt x="11852386" y="2533364"/>
                  <a:pt x="11852386" y="2547652"/>
                </a:cubicBezTo>
                <a:cubicBezTo>
                  <a:pt x="11852386" y="2557177"/>
                  <a:pt x="11842861" y="2571464"/>
                  <a:pt x="11842861" y="2580989"/>
                </a:cubicBezTo>
                <a:cubicBezTo>
                  <a:pt x="11842861" y="2595277"/>
                  <a:pt x="11842861" y="2595277"/>
                  <a:pt x="11847623" y="2600039"/>
                </a:cubicBezTo>
                <a:cubicBezTo>
                  <a:pt x="11857148" y="2595277"/>
                  <a:pt x="11861911" y="2585752"/>
                  <a:pt x="11866625" y="2576227"/>
                </a:cubicBezTo>
                <a:cubicBezTo>
                  <a:pt x="11871388" y="2666667"/>
                  <a:pt x="11880913" y="2842879"/>
                  <a:pt x="11880913" y="2852404"/>
                </a:cubicBezTo>
                <a:cubicBezTo>
                  <a:pt x="11880913" y="2880979"/>
                  <a:pt x="11833336" y="2895267"/>
                  <a:pt x="11823811" y="2895267"/>
                </a:cubicBezTo>
                <a:cubicBezTo>
                  <a:pt x="11795236" y="2895267"/>
                  <a:pt x="11757136" y="2857167"/>
                  <a:pt x="11757136" y="2838117"/>
                </a:cubicBezTo>
                <a:cubicBezTo>
                  <a:pt x="11757136" y="2809542"/>
                  <a:pt x="11771423" y="2800017"/>
                  <a:pt x="11795236" y="2800017"/>
                </a:cubicBezTo>
                <a:cubicBezTo>
                  <a:pt x="11814286" y="2800017"/>
                  <a:pt x="11847623" y="2819067"/>
                  <a:pt x="11847623" y="2838117"/>
                </a:cubicBezTo>
                <a:cubicBezTo>
                  <a:pt x="11847623" y="2847642"/>
                  <a:pt x="11833336" y="2857167"/>
                  <a:pt x="11823811" y="2857167"/>
                </a:cubicBezTo>
                <a:cubicBezTo>
                  <a:pt x="11809523" y="2857167"/>
                  <a:pt x="11809523" y="2852404"/>
                  <a:pt x="11799998" y="2842879"/>
                </a:cubicBezTo>
                <a:cubicBezTo>
                  <a:pt x="11799998" y="2833354"/>
                  <a:pt x="11809523" y="2828592"/>
                  <a:pt x="11819048" y="2823829"/>
                </a:cubicBezTo>
                <a:cubicBezTo>
                  <a:pt x="11814286" y="2819067"/>
                  <a:pt x="11819048" y="2819067"/>
                  <a:pt x="11804761" y="2819067"/>
                </a:cubicBezTo>
                <a:cubicBezTo>
                  <a:pt x="11795236" y="2819067"/>
                  <a:pt x="11785711" y="2823829"/>
                  <a:pt x="11785711" y="2838117"/>
                </a:cubicBezTo>
                <a:cubicBezTo>
                  <a:pt x="11785711" y="2857167"/>
                  <a:pt x="11809523" y="2866692"/>
                  <a:pt x="11823811" y="2866692"/>
                </a:cubicBezTo>
                <a:cubicBezTo>
                  <a:pt x="11833336" y="2866692"/>
                  <a:pt x="11838098" y="2866692"/>
                  <a:pt x="11847623" y="2857167"/>
                </a:cubicBezTo>
                <a:cubicBezTo>
                  <a:pt x="11852386" y="2861929"/>
                  <a:pt x="11852386" y="2871454"/>
                  <a:pt x="11857148" y="2876217"/>
                </a:cubicBezTo>
                <a:cubicBezTo>
                  <a:pt x="11866625" y="2861929"/>
                  <a:pt x="11871388" y="2847642"/>
                  <a:pt x="11871388" y="2833354"/>
                </a:cubicBezTo>
                <a:cubicBezTo>
                  <a:pt x="11871388" y="2823829"/>
                  <a:pt x="11861911" y="2790492"/>
                  <a:pt x="11861911" y="2771442"/>
                </a:cubicBezTo>
                <a:cubicBezTo>
                  <a:pt x="11861911" y="2761917"/>
                  <a:pt x="11866625" y="2752392"/>
                  <a:pt x="11866625" y="2742867"/>
                </a:cubicBezTo>
                <a:cubicBezTo>
                  <a:pt x="11866625" y="2719054"/>
                  <a:pt x="11842861" y="2690479"/>
                  <a:pt x="11809523" y="2676192"/>
                </a:cubicBezTo>
                <a:cubicBezTo>
                  <a:pt x="11795236" y="2671429"/>
                  <a:pt x="11785711" y="2657142"/>
                  <a:pt x="11771423" y="2657142"/>
                </a:cubicBezTo>
                <a:cubicBezTo>
                  <a:pt x="11761898" y="2657142"/>
                  <a:pt x="11728561" y="2676192"/>
                  <a:pt x="11704748" y="2685717"/>
                </a:cubicBezTo>
                <a:lnTo>
                  <a:pt x="11704748" y="2657142"/>
                </a:lnTo>
                <a:cubicBezTo>
                  <a:pt x="11714273" y="2657142"/>
                  <a:pt x="11752373" y="2666667"/>
                  <a:pt x="11766661" y="2642854"/>
                </a:cubicBezTo>
                <a:lnTo>
                  <a:pt x="11766661" y="2628614"/>
                </a:lnTo>
                <a:lnTo>
                  <a:pt x="11742848" y="2628614"/>
                </a:lnTo>
                <a:cubicBezTo>
                  <a:pt x="11804761" y="2623852"/>
                  <a:pt x="11814286" y="2561939"/>
                  <a:pt x="11809523" y="2519077"/>
                </a:cubicBezTo>
                <a:cubicBezTo>
                  <a:pt x="11819048" y="2528602"/>
                  <a:pt x="11833336" y="2533364"/>
                  <a:pt x="11847623" y="2533364"/>
                </a:cubicBezTo>
                <a:close/>
                <a:moveTo>
                  <a:pt x="11733323" y="2500027"/>
                </a:moveTo>
                <a:cubicBezTo>
                  <a:pt x="11733323" y="2519077"/>
                  <a:pt x="11709511" y="2552414"/>
                  <a:pt x="11685698" y="2561939"/>
                </a:cubicBezTo>
                <a:cubicBezTo>
                  <a:pt x="11676173" y="2533364"/>
                  <a:pt x="11671411" y="2500027"/>
                  <a:pt x="11661886" y="2471452"/>
                </a:cubicBezTo>
                <a:cubicBezTo>
                  <a:pt x="11685698" y="2495264"/>
                  <a:pt x="11709511" y="2504789"/>
                  <a:pt x="11733323" y="2500027"/>
                </a:cubicBezTo>
                <a:close/>
                <a:moveTo>
                  <a:pt x="11866625" y="2500027"/>
                </a:moveTo>
                <a:cubicBezTo>
                  <a:pt x="11857148" y="2504789"/>
                  <a:pt x="11842861" y="2509552"/>
                  <a:pt x="11833336" y="2509552"/>
                </a:cubicBezTo>
                <a:cubicBezTo>
                  <a:pt x="11814286" y="2509552"/>
                  <a:pt x="11804761" y="2509552"/>
                  <a:pt x="11785711" y="2485739"/>
                </a:cubicBezTo>
                <a:cubicBezTo>
                  <a:pt x="11790473" y="2476214"/>
                  <a:pt x="11804761" y="2461927"/>
                  <a:pt x="11809523" y="2452402"/>
                </a:cubicBezTo>
                <a:cubicBezTo>
                  <a:pt x="11814286" y="2442877"/>
                  <a:pt x="11819048" y="2419064"/>
                  <a:pt x="11819048" y="2400014"/>
                </a:cubicBezTo>
                <a:cubicBezTo>
                  <a:pt x="11833336" y="2433352"/>
                  <a:pt x="11852386" y="2466689"/>
                  <a:pt x="11866625" y="2500027"/>
                </a:cubicBezTo>
                <a:close/>
                <a:moveTo>
                  <a:pt x="11790473" y="2342864"/>
                </a:moveTo>
                <a:lnTo>
                  <a:pt x="11776186" y="2328577"/>
                </a:lnTo>
                <a:lnTo>
                  <a:pt x="11776186" y="2309527"/>
                </a:lnTo>
                <a:cubicBezTo>
                  <a:pt x="11780948" y="2319052"/>
                  <a:pt x="11785711" y="2328577"/>
                  <a:pt x="11790473" y="2342864"/>
                </a:cubicBezTo>
                <a:close/>
                <a:moveTo>
                  <a:pt x="11766661" y="2338102"/>
                </a:moveTo>
                <a:cubicBezTo>
                  <a:pt x="11771423" y="2347627"/>
                  <a:pt x="11795236" y="2352389"/>
                  <a:pt x="11799998" y="2352389"/>
                </a:cubicBezTo>
                <a:cubicBezTo>
                  <a:pt x="11804761" y="2361914"/>
                  <a:pt x="11809523" y="2371439"/>
                  <a:pt x="11804761" y="2385727"/>
                </a:cubicBezTo>
                <a:cubicBezTo>
                  <a:pt x="11761898" y="2380964"/>
                  <a:pt x="11747611" y="2357152"/>
                  <a:pt x="11747611" y="2328577"/>
                </a:cubicBezTo>
                <a:cubicBezTo>
                  <a:pt x="11747611" y="2319052"/>
                  <a:pt x="11752373" y="2300002"/>
                  <a:pt x="11761898" y="2285714"/>
                </a:cubicBezTo>
                <a:cubicBezTo>
                  <a:pt x="11766661" y="2300002"/>
                  <a:pt x="11757136" y="2319052"/>
                  <a:pt x="11766661" y="2338102"/>
                </a:cubicBezTo>
                <a:close/>
                <a:moveTo>
                  <a:pt x="11047619" y="2276189"/>
                </a:moveTo>
                <a:cubicBezTo>
                  <a:pt x="11057144" y="2300002"/>
                  <a:pt x="11066669" y="2328577"/>
                  <a:pt x="11085719" y="2357152"/>
                </a:cubicBezTo>
                <a:cubicBezTo>
                  <a:pt x="11052381" y="2357152"/>
                  <a:pt x="11033331" y="2300002"/>
                  <a:pt x="11028569" y="2276189"/>
                </a:cubicBezTo>
                <a:lnTo>
                  <a:pt x="11047619" y="2276189"/>
                </a:lnTo>
                <a:close/>
                <a:moveTo>
                  <a:pt x="11123771" y="2352389"/>
                </a:moveTo>
                <a:cubicBezTo>
                  <a:pt x="11123771" y="2352389"/>
                  <a:pt x="11123771" y="2357152"/>
                  <a:pt x="11114246" y="2357152"/>
                </a:cubicBezTo>
                <a:cubicBezTo>
                  <a:pt x="11095244" y="2357152"/>
                  <a:pt x="11061906" y="2280952"/>
                  <a:pt x="11057144" y="2276189"/>
                </a:cubicBezTo>
                <a:cubicBezTo>
                  <a:pt x="11061906" y="2271427"/>
                  <a:pt x="11071431" y="2266664"/>
                  <a:pt x="11076194" y="2261902"/>
                </a:cubicBezTo>
                <a:cubicBezTo>
                  <a:pt x="11085719" y="2290477"/>
                  <a:pt x="11104721" y="2323814"/>
                  <a:pt x="11123771" y="2352389"/>
                </a:cubicBezTo>
                <a:close/>
                <a:moveTo>
                  <a:pt x="10999994" y="2342864"/>
                </a:moveTo>
                <a:cubicBezTo>
                  <a:pt x="10999994" y="2342864"/>
                  <a:pt x="10995231" y="2342864"/>
                  <a:pt x="10990469" y="2338102"/>
                </a:cubicBezTo>
                <a:cubicBezTo>
                  <a:pt x="10976181" y="2328577"/>
                  <a:pt x="10971419" y="2314289"/>
                  <a:pt x="10957131" y="2300002"/>
                </a:cubicBezTo>
                <a:lnTo>
                  <a:pt x="10952369" y="2300002"/>
                </a:lnTo>
                <a:cubicBezTo>
                  <a:pt x="10957131" y="2309527"/>
                  <a:pt x="10961894" y="2319052"/>
                  <a:pt x="10961894" y="2328577"/>
                </a:cubicBezTo>
                <a:cubicBezTo>
                  <a:pt x="10947606" y="2319052"/>
                  <a:pt x="10933319" y="2304764"/>
                  <a:pt x="10923794" y="2290477"/>
                </a:cubicBezTo>
                <a:cubicBezTo>
                  <a:pt x="10938081" y="2276189"/>
                  <a:pt x="10952369" y="2266664"/>
                  <a:pt x="10966656" y="2261902"/>
                </a:cubicBezTo>
                <a:cubicBezTo>
                  <a:pt x="10976181" y="2285714"/>
                  <a:pt x="10990469" y="2314289"/>
                  <a:pt x="10999994" y="2342864"/>
                </a:cubicBezTo>
                <a:close/>
                <a:moveTo>
                  <a:pt x="11728561" y="2319052"/>
                </a:moveTo>
                <a:cubicBezTo>
                  <a:pt x="11728561" y="2352389"/>
                  <a:pt x="11680936" y="2357152"/>
                  <a:pt x="11671411" y="2357152"/>
                </a:cubicBezTo>
                <a:cubicBezTo>
                  <a:pt x="11642836" y="2357152"/>
                  <a:pt x="11623786" y="2347627"/>
                  <a:pt x="11623786" y="2323814"/>
                </a:cubicBezTo>
                <a:cubicBezTo>
                  <a:pt x="11623786" y="2309527"/>
                  <a:pt x="11638073" y="2295239"/>
                  <a:pt x="11652361" y="2295239"/>
                </a:cubicBezTo>
                <a:cubicBezTo>
                  <a:pt x="11661886" y="2295239"/>
                  <a:pt x="11666648" y="2300002"/>
                  <a:pt x="11671411" y="2304764"/>
                </a:cubicBezTo>
                <a:lnTo>
                  <a:pt x="11671411" y="2323814"/>
                </a:lnTo>
                <a:cubicBezTo>
                  <a:pt x="11666648" y="2323814"/>
                  <a:pt x="11661886" y="2323814"/>
                  <a:pt x="11657123" y="2328577"/>
                </a:cubicBezTo>
                <a:cubicBezTo>
                  <a:pt x="11652361" y="2323814"/>
                  <a:pt x="11647598" y="2323814"/>
                  <a:pt x="11652361" y="2309527"/>
                </a:cubicBezTo>
                <a:cubicBezTo>
                  <a:pt x="11652361" y="2309527"/>
                  <a:pt x="11647598" y="2304764"/>
                  <a:pt x="11638073" y="2304764"/>
                </a:cubicBezTo>
                <a:cubicBezTo>
                  <a:pt x="11638073" y="2309527"/>
                  <a:pt x="11633311" y="2309527"/>
                  <a:pt x="11633311" y="2319052"/>
                </a:cubicBezTo>
                <a:cubicBezTo>
                  <a:pt x="11633311" y="2333339"/>
                  <a:pt x="11647598" y="2338102"/>
                  <a:pt x="11657123" y="2338102"/>
                </a:cubicBezTo>
                <a:cubicBezTo>
                  <a:pt x="11680936" y="2338102"/>
                  <a:pt x="11685698" y="2319052"/>
                  <a:pt x="11685698" y="2314289"/>
                </a:cubicBezTo>
                <a:cubicBezTo>
                  <a:pt x="11685698" y="2295239"/>
                  <a:pt x="11666648" y="2280952"/>
                  <a:pt x="11652361" y="2280952"/>
                </a:cubicBezTo>
                <a:cubicBezTo>
                  <a:pt x="11633311" y="2280952"/>
                  <a:pt x="11609498" y="2304764"/>
                  <a:pt x="11609498" y="2323814"/>
                </a:cubicBezTo>
                <a:cubicBezTo>
                  <a:pt x="11609498" y="2361914"/>
                  <a:pt x="11652361" y="2371439"/>
                  <a:pt x="11666648" y="2371439"/>
                </a:cubicBezTo>
                <a:cubicBezTo>
                  <a:pt x="11680936" y="2371439"/>
                  <a:pt x="11714273" y="2361914"/>
                  <a:pt x="11733323" y="2352389"/>
                </a:cubicBezTo>
                <a:cubicBezTo>
                  <a:pt x="11738086" y="2357152"/>
                  <a:pt x="11742848" y="2371439"/>
                  <a:pt x="11761898" y="2380964"/>
                </a:cubicBezTo>
                <a:cubicBezTo>
                  <a:pt x="11771423" y="2390489"/>
                  <a:pt x="11790473" y="2395252"/>
                  <a:pt x="11799998" y="2400014"/>
                </a:cubicBezTo>
                <a:cubicBezTo>
                  <a:pt x="11804761" y="2404777"/>
                  <a:pt x="11809523" y="2404777"/>
                  <a:pt x="11809523" y="2419064"/>
                </a:cubicBezTo>
                <a:cubicBezTo>
                  <a:pt x="11809523" y="2466689"/>
                  <a:pt x="11747611" y="2490502"/>
                  <a:pt x="11719036" y="2490502"/>
                </a:cubicBezTo>
                <a:cubicBezTo>
                  <a:pt x="11680936" y="2490502"/>
                  <a:pt x="11661886" y="2457164"/>
                  <a:pt x="11661886" y="2433352"/>
                </a:cubicBezTo>
                <a:cubicBezTo>
                  <a:pt x="11661886" y="2395252"/>
                  <a:pt x="11704748" y="2400014"/>
                  <a:pt x="11719036" y="2400014"/>
                </a:cubicBezTo>
                <a:cubicBezTo>
                  <a:pt x="11742848" y="2400014"/>
                  <a:pt x="11766661" y="2395252"/>
                  <a:pt x="11766661" y="2428589"/>
                </a:cubicBezTo>
                <a:cubicBezTo>
                  <a:pt x="11766661" y="2447639"/>
                  <a:pt x="11757136" y="2461927"/>
                  <a:pt x="11738086" y="2461927"/>
                </a:cubicBezTo>
                <a:cubicBezTo>
                  <a:pt x="11728561" y="2461927"/>
                  <a:pt x="11695223" y="2442877"/>
                  <a:pt x="11695223" y="2433352"/>
                </a:cubicBezTo>
                <a:cubicBezTo>
                  <a:pt x="11699986" y="2428589"/>
                  <a:pt x="11704748" y="2423827"/>
                  <a:pt x="11719036" y="2423827"/>
                </a:cubicBezTo>
                <a:cubicBezTo>
                  <a:pt x="11723798" y="2423827"/>
                  <a:pt x="11728561" y="2419064"/>
                  <a:pt x="11738086" y="2442877"/>
                </a:cubicBezTo>
                <a:cubicBezTo>
                  <a:pt x="11752373" y="2438114"/>
                  <a:pt x="11752373" y="2442877"/>
                  <a:pt x="11752373" y="2428589"/>
                </a:cubicBezTo>
                <a:cubicBezTo>
                  <a:pt x="11752373" y="2409539"/>
                  <a:pt x="11723798" y="2409539"/>
                  <a:pt x="11719036" y="2409539"/>
                </a:cubicBezTo>
                <a:cubicBezTo>
                  <a:pt x="11699986" y="2409539"/>
                  <a:pt x="11685698" y="2414302"/>
                  <a:pt x="11685698" y="2433352"/>
                </a:cubicBezTo>
                <a:cubicBezTo>
                  <a:pt x="11685698" y="2466689"/>
                  <a:pt x="11728561" y="2476214"/>
                  <a:pt x="11738086" y="2476214"/>
                </a:cubicBezTo>
                <a:cubicBezTo>
                  <a:pt x="11766661" y="2476214"/>
                  <a:pt x="11780948" y="2438114"/>
                  <a:pt x="11780948" y="2428589"/>
                </a:cubicBezTo>
                <a:cubicBezTo>
                  <a:pt x="11780948" y="2385727"/>
                  <a:pt x="11738086" y="2385727"/>
                  <a:pt x="11719036" y="2385727"/>
                </a:cubicBezTo>
                <a:cubicBezTo>
                  <a:pt x="11685698" y="2385727"/>
                  <a:pt x="11638073" y="2395252"/>
                  <a:pt x="11652361" y="2452402"/>
                </a:cubicBezTo>
                <a:cubicBezTo>
                  <a:pt x="11633311" y="2409539"/>
                  <a:pt x="11585686" y="2338102"/>
                  <a:pt x="11585686" y="2323814"/>
                </a:cubicBezTo>
                <a:cubicBezTo>
                  <a:pt x="11585686" y="2276189"/>
                  <a:pt x="11633311" y="2257139"/>
                  <a:pt x="11666648" y="2257139"/>
                </a:cubicBezTo>
                <a:cubicBezTo>
                  <a:pt x="11709511" y="2257139"/>
                  <a:pt x="11728561" y="2285714"/>
                  <a:pt x="11728561" y="2319052"/>
                </a:cubicBezTo>
                <a:close/>
                <a:moveTo>
                  <a:pt x="11538061" y="2295239"/>
                </a:moveTo>
                <a:cubicBezTo>
                  <a:pt x="11552348" y="2295239"/>
                  <a:pt x="11571398" y="2290477"/>
                  <a:pt x="11585686" y="2285714"/>
                </a:cubicBezTo>
                <a:cubicBezTo>
                  <a:pt x="11571398" y="2300002"/>
                  <a:pt x="11571398" y="2328577"/>
                  <a:pt x="11580923" y="2352389"/>
                </a:cubicBezTo>
                <a:cubicBezTo>
                  <a:pt x="11547586" y="2333339"/>
                  <a:pt x="11466671" y="2304764"/>
                  <a:pt x="11476196" y="2257139"/>
                </a:cubicBezTo>
                <a:cubicBezTo>
                  <a:pt x="11495198" y="2266664"/>
                  <a:pt x="11528536" y="2295239"/>
                  <a:pt x="11538061" y="2295239"/>
                </a:cubicBezTo>
                <a:close/>
                <a:moveTo>
                  <a:pt x="11033331" y="2357152"/>
                </a:moveTo>
                <a:cubicBezTo>
                  <a:pt x="11028569" y="2352389"/>
                  <a:pt x="10980944" y="2271427"/>
                  <a:pt x="10980944" y="2257139"/>
                </a:cubicBezTo>
                <a:cubicBezTo>
                  <a:pt x="10980944" y="2252377"/>
                  <a:pt x="11023806" y="2261902"/>
                  <a:pt x="11047619" y="2357152"/>
                </a:cubicBezTo>
                <a:lnTo>
                  <a:pt x="11033331" y="2357152"/>
                </a:lnTo>
                <a:close/>
                <a:moveTo>
                  <a:pt x="11209496" y="2238137"/>
                </a:moveTo>
                <a:lnTo>
                  <a:pt x="11257121" y="2404777"/>
                </a:lnTo>
                <a:cubicBezTo>
                  <a:pt x="11252359" y="2419064"/>
                  <a:pt x="11247596" y="2438114"/>
                  <a:pt x="11247596" y="2447639"/>
                </a:cubicBezTo>
                <a:lnTo>
                  <a:pt x="11247596" y="2471452"/>
                </a:lnTo>
                <a:cubicBezTo>
                  <a:pt x="11276171" y="2495264"/>
                  <a:pt x="11280933" y="2533364"/>
                  <a:pt x="11304746" y="2566702"/>
                </a:cubicBezTo>
                <a:cubicBezTo>
                  <a:pt x="11280933" y="2557177"/>
                  <a:pt x="11271408" y="2580989"/>
                  <a:pt x="11261883" y="2585752"/>
                </a:cubicBezTo>
                <a:cubicBezTo>
                  <a:pt x="11247596" y="2590514"/>
                  <a:pt x="11228546" y="2600039"/>
                  <a:pt x="11219021" y="2600039"/>
                </a:cubicBezTo>
                <a:cubicBezTo>
                  <a:pt x="11166634" y="2600039"/>
                  <a:pt x="11219021" y="2490502"/>
                  <a:pt x="11176159" y="2452402"/>
                </a:cubicBezTo>
                <a:cubicBezTo>
                  <a:pt x="11161871" y="2528602"/>
                  <a:pt x="11161871" y="2523839"/>
                  <a:pt x="11161871" y="2580989"/>
                </a:cubicBezTo>
                <a:cubicBezTo>
                  <a:pt x="11161871" y="2590514"/>
                  <a:pt x="11157109" y="2595277"/>
                  <a:pt x="11147584" y="2604802"/>
                </a:cubicBezTo>
                <a:lnTo>
                  <a:pt x="11147584" y="2219087"/>
                </a:lnTo>
                <a:cubicBezTo>
                  <a:pt x="11152346" y="2233374"/>
                  <a:pt x="11185684" y="2238137"/>
                  <a:pt x="11209496" y="2238137"/>
                </a:cubicBezTo>
                <a:close/>
                <a:moveTo>
                  <a:pt x="11366658" y="2209562"/>
                </a:moveTo>
                <a:cubicBezTo>
                  <a:pt x="11376183" y="2219087"/>
                  <a:pt x="11385708" y="2233374"/>
                  <a:pt x="11399996" y="2238137"/>
                </a:cubicBezTo>
                <a:cubicBezTo>
                  <a:pt x="11409521" y="2242899"/>
                  <a:pt x="11433333" y="2242899"/>
                  <a:pt x="11447621" y="2242899"/>
                </a:cubicBezTo>
                <a:cubicBezTo>
                  <a:pt x="11466671" y="2271427"/>
                  <a:pt x="11476196" y="2300002"/>
                  <a:pt x="11504723" y="2323814"/>
                </a:cubicBezTo>
                <a:cubicBezTo>
                  <a:pt x="11528536" y="2347627"/>
                  <a:pt x="11566636" y="2357152"/>
                  <a:pt x="11595211" y="2380964"/>
                </a:cubicBezTo>
                <a:cubicBezTo>
                  <a:pt x="11609498" y="2390489"/>
                  <a:pt x="11671411" y="2519077"/>
                  <a:pt x="11671411" y="2561939"/>
                </a:cubicBezTo>
                <a:lnTo>
                  <a:pt x="11671411" y="2585752"/>
                </a:lnTo>
                <a:cubicBezTo>
                  <a:pt x="11633311" y="2585752"/>
                  <a:pt x="11647598" y="2542889"/>
                  <a:pt x="11642836" y="2523839"/>
                </a:cubicBezTo>
                <a:cubicBezTo>
                  <a:pt x="11633311" y="2480977"/>
                  <a:pt x="11609498" y="2433352"/>
                  <a:pt x="11566636" y="2395252"/>
                </a:cubicBezTo>
                <a:cubicBezTo>
                  <a:pt x="11542823" y="2371439"/>
                  <a:pt x="11514248" y="2361914"/>
                  <a:pt x="11495198" y="2347627"/>
                </a:cubicBezTo>
                <a:cubicBezTo>
                  <a:pt x="11457146" y="2328577"/>
                  <a:pt x="11471433" y="2266664"/>
                  <a:pt x="11428571" y="2252377"/>
                </a:cubicBezTo>
                <a:cubicBezTo>
                  <a:pt x="11419046" y="2247662"/>
                  <a:pt x="11399996" y="2252377"/>
                  <a:pt x="11390471" y="2247662"/>
                </a:cubicBezTo>
                <a:cubicBezTo>
                  <a:pt x="11371421" y="2242899"/>
                  <a:pt x="11366658" y="2223849"/>
                  <a:pt x="11352371" y="2209562"/>
                </a:cubicBezTo>
                <a:lnTo>
                  <a:pt x="11366658" y="2209562"/>
                </a:lnTo>
                <a:close/>
                <a:moveTo>
                  <a:pt x="11371421" y="2252377"/>
                </a:moveTo>
                <a:cubicBezTo>
                  <a:pt x="11385708" y="2266664"/>
                  <a:pt x="11419046" y="2257139"/>
                  <a:pt x="11438096" y="2271427"/>
                </a:cubicBezTo>
                <a:cubicBezTo>
                  <a:pt x="11452383" y="2285714"/>
                  <a:pt x="11457146" y="2323814"/>
                  <a:pt x="11471433" y="2347627"/>
                </a:cubicBezTo>
                <a:cubicBezTo>
                  <a:pt x="11490436" y="2366677"/>
                  <a:pt x="11523773" y="2376202"/>
                  <a:pt x="11547586" y="2395252"/>
                </a:cubicBezTo>
                <a:cubicBezTo>
                  <a:pt x="11599973" y="2433352"/>
                  <a:pt x="11619023" y="2476214"/>
                  <a:pt x="11628548" y="2523839"/>
                </a:cubicBezTo>
                <a:cubicBezTo>
                  <a:pt x="11633311" y="2538127"/>
                  <a:pt x="11638073" y="2566702"/>
                  <a:pt x="11638073" y="2595277"/>
                </a:cubicBezTo>
                <a:cubicBezTo>
                  <a:pt x="11652361" y="2595277"/>
                  <a:pt x="11666648" y="2600039"/>
                  <a:pt x="11685698" y="2604802"/>
                </a:cubicBezTo>
                <a:cubicBezTo>
                  <a:pt x="11661886" y="2561939"/>
                  <a:pt x="11761898" y="2547652"/>
                  <a:pt x="11747611" y="2495264"/>
                </a:cubicBezTo>
                <a:cubicBezTo>
                  <a:pt x="11752373" y="2495264"/>
                  <a:pt x="11757136" y="2490502"/>
                  <a:pt x="11766661" y="2490502"/>
                </a:cubicBezTo>
                <a:cubicBezTo>
                  <a:pt x="11780948" y="2490502"/>
                  <a:pt x="11795236" y="2509552"/>
                  <a:pt x="11795236" y="2519077"/>
                </a:cubicBezTo>
                <a:cubicBezTo>
                  <a:pt x="11795236" y="2590514"/>
                  <a:pt x="11771423" y="2585752"/>
                  <a:pt x="11704748" y="2619089"/>
                </a:cubicBezTo>
                <a:cubicBezTo>
                  <a:pt x="11704748" y="2647617"/>
                  <a:pt x="11733323" y="2638092"/>
                  <a:pt x="11752373" y="2642854"/>
                </a:cubicBezTo>
                <a:cubicBezTo>
                  <a:pt x="11747611" y="2642854"/>
                  <a:pt x="11742848" y="2647617"/>
                  <a:pt x="11733323" y="2647617"/>
                </a:cubicBezTo>
                <a:cubicBezTo>
                  <a:pt x="11719036" y="2647617"/>
                  <a:pt x="11647598" y="2609564"/>
                  <a:pt x="11633311" y="2609564"/>
                </a:cubicBezTo>
                <a:lnTo>
                  <a:pt x="11404758" y="2609564"/>
                </a:lnTo>
                <a:cubicBezTo>
                  <a:pt x="11399996" y="2614327"/>
                  <a:pt x="11390471" y="2619089"/>
                  <a:pt x="11390471" y="2633329"/>
                </a:cubicBezTo>
                <a:cubicBezTo>
                  <a:pt x="11390471" y="2642854"/>
                  <a:pt x="11414283" y="2666667"/>
                  <a:pt x="11414283" y="2676192"/>
                </a:cubicBezTo>
                <a:cubicBezTo>
                  <a:pt x="11414283" y="2690479"/>
                  <a:pt x="11380946" y="2714292"/>
                  <a:pt x="11361896" y="2733342"/>
                </a:cubicBezTo>
                <a:cubicBezTo>
                  <a:pt x="11347608" y="2719054"/>
                  <a:pt x="11347608" y="2723817"/>
                  <a:pt x="11347608" y="2700004"/>
                </a:cubicBezTo>
                <a:cubicBezTo>
                  <a:pt x="11338083" y="2700004"/>
                  <a:pt x="11328558" y="2700004"/>
                  <a:pt x="11309508" y="2704767"/>
                </a:cubicBezTo>
                <a:cubicBezTo>
                  <a:pt x="11304746" y="2700004"/>
                  <a:pt x="11299983" y="2700004"/>
                  <a:pt x="11299983" y="2690479"/>
                </a:cubicBezTo>
                <a:cubicBezTo>
                  <a:pt x="11299983" y="2666667"/>
                  <a:pt x="11347608" y="2633329"/>
                  <a:pt x="11352371" y="2628614"/>
                </a:cubicBezTo>
                <a:cubicBezTo>
                  <a:pt x="11347608" y="2623852"/>
                  <a:pt x="11347608" y="2623852"/>
                  <a:pt x="11338083" y="2623852"/>
                </a:cubicBezTo>
                <a:cubicBezTo>
                  <a:pt x="11323796" y="2623852"/>
                  <a:pt x="11309508" y="2633329"/>
                  <a:pt x="11295221" y="2638092"/>
                </a:cubicBezTo>
                <a:cubicBezTo>
                  <a:pt x="11276171" y="2647617"/>
                  <a:pt x="11252359" y="2647617"/>
                  <a:pt x="11228546" y="2652379"/>
                </a:cubicBezTo>
                <a:lnTo>
                  <a:pt x="11219021" y="2661904"/>
                </a:lnTo>
                <a:cubicBezTo>
                  <a:pt x="11223784" y="2666667"/>
                  <a:pt x="11219021" y="2666667"/>
                  <a:pt x="11233309" y="2666667"/>
                </a:cubicBezTo>
                <a:cubicBezTo>
                  <a:pt x="11242834" y="2666667"/>
                  <a:pt x="11280933" y="2657142"/>
                  <a:pt x="11304746" y="2652379"/>
                </a:cubicBezTo>
                <a:cubicBezTo>
                  <a:pt x="11299983" y="2661904"/>
                  <a:pt x="11285696" y="2676192"/>
                  <a:pt x="11285696" y="2690479"/>
                </a:cubicBezTo>
                <a:cubicBezTo>
                  <a:pt x="11285696" y="2709529"/>
                  <a:pt x="11319033" y="2723817"/>
                  <a:pt x="11338083" y="2714292"/>
                </a:cubicBezTo>
                <a:cubicBezTo>
                  <a:pt x="11338083" y="2719054"/>
                  <a:pt x="11347608" y="2747629"/>
                  <a:pt x="11357133" y="2747629"/>
                </a:cubicBezTo>
                <a:cubicBezTo>
                  <a:pt x="11371421" y="2747629"/>
                  <a:pt x="11428571" y="2690479"/>
                  <a:pt x="11428571" y="2676192"/>
                </a:cubicBezTo>
                <a:cubicBezTo>
                  <a:pt x="11428571" y="2666667"/>
                  <a:pt x="11419046" y="2652379"/>
                  <a:pt x="11404758" y="2642854"/>
                </a:cubicBezTo>
                <a:lnTo>
                  <a:pt x="11404758" y="2623852"/>
                </a:lnTo>
                <a:lnTo>
                  <a:pt x="11471433" y="2623852"/>
                </a:lnTo>
                <a:lnTo>
                  <a:pt x="11471433" y="2671429"/>
                </a:lnTo>
                <a:cubicBezTo>
                  <a:pt x="11466671" y="2690479"/>
                  <a:pt x="11461908" y="2709529"/>
                  <a:pt x="11457146" y="2733342"/>
                </a:cubicBezTo>
                <a:cubicBezTo>
                  <a:pt x="11480958" y="2700004"/>
                  <a:pt x="11485673" y="2657142"/>
                  <a:pt x="11485673" y="2623852"/>
                </a:cubicBezTo>
                <a:lnTo>
                  <a:pt x="11523773" y="2623852"/>
                </a:lnTo>
                <a:lnTo>
                  <a:pt x="11523773" y="2690479"/>
                </a:lnTo>
                <a:cubicBezTo>
                  <a:pt x="11514248" y="2709529"/>
                  <a:pt x="11509486" y="2719054"/>
                  <a:pt x="11509486" y="2742867"/>
                </a:cubicBezTo>
                <a:cubicBezTo>
                  <a:pt x="11538061" y="2714292"/>
                  <a:pt x="11538061" y="2661904"/>
                  <a:pt x="11533298" y="2623852"/>
                </a:cubicBezTo>
                <a:lnTo>
                  <a:pt x="11638073" y="2623852"/>
                </a:lnTo>
                <a:cubicBezTo>
                  <a:pt x="11680936" y="2623852"/>
                  <a:pt x="11695223" y="2671429"/>
                  <a:pt x="11695223" y="2709529"/>
                </a:cubicBezTo>
                <a:cubicBezTo>
                  <a:pt x="11695223" y="2719054"/>
                  <a:pt x="11690461" y="2742867"/>
                  <a:pt x="11690461" y="2757154"/>
                </a:cubicBezTo>
                <a:cubicBezTo>
                  <a:pt x="11685698" y="2757154"/>
                  <a:pt x="11676173" y="2752392"/>
                  <a:pt x="11666648" y="2752392"/>
                </a:cubicBezTo>
                <a:cubicBezTo>
                  <a:pt x="11671411" y="2757154"/>
                  <a:pt x="11685698" y="2761917"/>
                  <a:pt x="11685698" y="2771442"/>
                </a:cubicBezTo>
                <a:cubicBezTo>
                  <a:pt x="11685698" y="2785729"/>
                  <a:pt x="11657123" y="2804779"/>
                  <a:pt x="11657123" y="2819067"/>
                </a:cubicBezTo>
                <a:cubicBezTo>
                  <a:pt x="11657123" y="2828592"/>
                  <a:pt x="11666648" y="2819067"/>
                  <a:pt x="11666648" y="2833354"/>
                </a:cubicBezTo>
                <a:cubicBezTo>
                  <a:pt x="11666648" y="2852404"/>
                  <a:pt x="11633311" y="2857167"/>
                  <a:pt x="11619023" y="2857167"/>
                </a:cubicBezTo>
                <a:cubicBezTo>
                  <a:pt x="11619023" y="2857167"/>
                  <a:pt x="11614261" y="2861929"/>
                  <a:pt x="11614261" y="2871454"/>
                </a:cubicBezTo>
                <a:lnTo>
                  <a:pt x="11652361" y="2871454"/>
                </a:lnTo>
                <a:lnTo>
                  <a:pt x="11652361" y="2880979"/>
                </a:lnTo>
                <a:cubicBezTo>
                  <a:pt x="11638073" y="2900029"/>
                  <a:pt x="11628548" y="2923842"/>
                  <a:pt x="11609498" y="2933367"/>
                </a:cubicBezTo>
                <a:cubicBezTo>
                  <a:pt x="11576161" y="2933367"/>
                  <a:pt x="11571398" y="2928604"/>
                  <a:pt x="11566636" y="2928604"/>
                </a:cubicBezTo>
                <a:cubicBezTo>
                  <a:pt x="11571398" y="2923842"/>
                  <a:pt x="11576161" y="2914317"/>
                  <a:pt x="11580923" y="2909554"/>
                </a:cubicBezTo>
                <a:lnTo>
                  <a:pt x="11576161" y="2885742"/>
                </a:lnTo>
                <a:cubicBezTo>
                  <a:pt x="11571398" y="2890504"/>
                  <a:pt x="11566636" y="2900029"/>
                  <a:pt x="11561873" y="2909554"/>
                </a:cubicBezTo>
                <a:cubicBezTo>
                  <a:pt x="11552348" y="2928604"/>
                  <a:pt x="11533298" y="2933367"/>
                  <a:pt x="11523773" y="2933367"/>
                </a:cubicBezTo>
                <a:cubicBezTo>
                  <a:pt x="11509486" y="2933367"/>
                  <a:pt x="11480958" y="2923842"/>
                  <a:pt x="11471433" y="2923842"/>
                </a:cubicBezTo>
                <a:cubicBezTo>
                  <a:pt x="11457146" y="2923842"/>
                  <a:pt x="11380946" y="2933367"/>
                  <a:pt x="11366658" y="2933367"/>
                </a:cubicBezTo>
                <a:cubicBezTo>
                  <a:pt x="11357133" y="2933367"/>
                  <a:pt x="11314271" y="2928604"/>
                  <a:pt x="11285696" y="2923842"/>
                </a:cubicBezTo>
                <a:cubicBezTo>
                  <a:pt x="11276171" y="2923842"/>
                  <a:pt x="11261883" y="2909554"/>
                  <a:pt x="11252359" y="2904792"/>
                </a:cubicBezTo>
                <a:cubicBezTo>
                  <a:pt x="11238071" y="2900029"/>
                  <a:pt x="11219021" y="2900029"/>
                  <a:pt x="11199971" y="2890504"/>
                </a:cubicBezTo>
                <a:cubicBezTo>
                  <a:pt x="11199971" y="2880979"/>
                  <a:pt x="11195209" y="2866692"/>
                  <a:pt x="11190446" y="2857167"/>
                </a:cubicBezTo>
                <a:cubicBezTo>
                  <a:pt x="11176159" y="2852404"/>
                  <a:pt x="11161871" y="2842879"/>
                  <a:pt x="11161871" y="2833354"/>
                </a:cubicBezTo>
                <a:cubicBezTo>
                  <a:pt x="11161871" y="2823829"/>
                  <a:pt x="11166634" y="2819067"/>
                  <a:pt x="11171396" y="2814304"/>
                </a:cubicBezTo>
                <a:cubicBezTo>
                  <a:pt x="11185684" y="2819067"/>
                  <a:pt x="11195209" y="2833354"/>
                  <a:pt x="11204734" y="2833354"/>
                </a:cubicBezTo>
                <a:cubicBezTo>
                  <a:pt x="11219021" y="2833354"/>
                  <a:pt x="11252359" y="2823829"/>
                  <a:pt x="11271408" y="2814304"/>
                </a:cubicBezTo>
                <a:cubicBezTo>
                  <a:pt x="11271408" y="2809542"/>
                  <a:pt x="11266646" y="2800017"/>
                  <a:pt x="11261883" y="2795254"/>
                </a:cubicBezTo>
                <a:cubicBezTo>
                  <a:pt x="11242834" y="2790492"/>
                  <a:pt x="11214259" y="2780967"/>
                  <a:pt x="11190446" y="2780967"/>
                </a:cubicBezTo>
                <a:lnTo>
                  <a:pt x="11180921" y="2780967"/>
                </a:lnTo>
                <a:cubicBezTo>
                  <a:pt x="11180921" y="2771442"/>
                  <a:pt x="11171396" y="2757154"/>
                  <a:pt x="11161871" y="2742867"/>
                </a:cubicBezTo>
                <a:cubicBezTo>
                  <a:pt x="11166634" y="2742867"/>
                  <a:pt x="11171396" y="2747629"/>
                  <a:pt x="11176159" y="2752392"/>
                </a:cubicBezTo>
                <a:cubicBezTo>
                  <a:pt x="11176159" y="2752392"/>
                  <a:pt x="11180921" y="2752392"/>
                  <a:pt x="11180921" y="2742867"/>
                </a:cubicBezTo>
                <a:cubicBezTo>
                  <a:pt x="11180921" y="2728579"/>
                  <a:pt x="11157109" y="2719054"/>
                  <a:pt x="11157109" y="2704767"/>
                </a:cubicBezTo>
                <a:cubicBezTo>
                  <a:pt x="11157109" y="2695242"/>
                  <a:pt x="11171396" y="2652379"/>
                  <a:pt x="11171396" y="2642854"/>
                </a:cubicBezTo>
                <a:cubicBezTo>
                  <a:pt x="11171396" y="2628614"/>
                  <a:pt x="11161871" y="2628614"/>
                  <a:pt x="11161871" y="2619089"/>
                </a:cubicBezTo>
                <a:cubicBezTo>
                  <a:pt x="11161871" y="2604802"/>
                  <a:pt x="11171396" y="2547652"/>
                  <a:pt x="11180921" y="2514314"/>
                </a:cubicBezTo>
                <a:lnTo>
                  <a:pt x="11190446" y="2523839"/>
                </a:lnTo>
                <a:cubicBezTo>
                  <a:pt x="11185684" y="2533364"/>
                  <a:pt x="11180921" y="2547652"/>
                  <a:pt x="11180921" y="2561939"/>
                </a:cubicBezTo>
                <a:cubicBezTo>
                  <a:pt x="11180921" y="2580989"/>
                  <a:pt x="11199971" y="2614327"/>
                  <a:pt x="11219021" y="2614327"/>
                </a:cubicBezTo>
                <a:cubicBezTo>
                  <a:pt x="11238071" y="2614327"/>
                  <a:pt x="11261883" y="2590514"/>
                  <a:pt x="11285696" y="2580989"/>
                </a:cubicBezTo>
                <a:cubicBezTo>
                  <a:pt x="11290458" y="2576227"/>
                  <a:pt x="11309508" y="2580989"/>
                  <a:pt x="11323796" y="2576227"/>
                </a:cubicBezTo>
                <a:cubicBezTo>
                  <a:pt x="11304746" y="2538127"/>
                  <a:pt x="11261883" y="2466689"/>
                  <a:pt x="11261883" y="2466689"/>
                </a:cubicBezTo>
                <a:lnTo>
                  <a:pt x="11261883" y="2428589"/>
                </a:lnTo>
                <a:cubicBezTo>
                  <a:pt x="11276171" y="2442877"/>
                  <a:pt x="11295221" y="2457164"/>
                  <a:pt x="11309508" y="2480977"/>
                </a:cubicBezTo>
                <a:cubicBezTo>
                  <a:pt x="11319033" y="2490502"/>
                  <a:pt x="11314271" y="2509552"/>
                  <a:pt x="11323796" y="2523839"/>
                </a:cubicBezTo>
                <a:cubicBezTo>
                  <a:pt x="11333321" y="2538127"/>
                  <a:pt x="11352371" y="2542889"/>
                  <a:pt x="11366658" y="2552414"/>
                </a:cubicBezTo>
                <a:cubicBezTo>
                  <a:pt x="11376183" y="2557177"/>
                  <a:pt x="11385708" y="2576227"/>
                  <a:pt x="11395233" y="2590514"/>
                </a:cubicBezTo>
                <a:cubicBezTo>
                  <a:pt x="11395233" y="2590514"/>
                  <a:pt x="11399996" y="2590514"/>
                  <a:pt x="11399996" y="2580989"/>
                </a:cubicBezTo>
                <a:cubicBezTo>
                  <a:pt x="11399996" y="2561939"/>
                  <a:pt x="11338083" y="2528602"/>
                  <a:pt x="11338083" y="2523839"/>
                </a:cubicBezTo>
                <a:cubicBezTo>
                  <a:pt x="11328558" y="2509552"/>
                  <a:pt x="11333321" y="2485739"/>
                  <a:pt x="11319033" y="2471452"/>
                </a:cubicBezTo>
                <a:cubicBezTo>
                  <a:pt x="11304746" y="2447639"/>
                  <a:pt x="11276171" y="2433352"/>
                  <a:pt x="11271408" y="2414302"/>
                </a:cubicBezTo>
                <a:cubicBezTo>
                  <a:pt x="11252359" y="2352389"/>
                  <a:pt x="11219021" y="2242899"/>
                  <a:pt x="11219021" y="2228612"/>
                </a:cubicBezTo>
                <a:cubicBezTo>
                  <a:pt x="11219021" y="2219087"/>
                  <a:pt x="11223784" y="2219087"/>
                  <a:pt x="11228546" y="2219087"/>
                </a:cubicBezTo>
                <a:cubicBezTo>
                  <a:pt x="11233309" y="2276189"/>
                  <a:pt x="11261883" y="2323814"/>
                  <a:pt x="11290458" y="2385727"/>
                </a:cubicBezTo>
                <a:cubicBezTo>
                  <a:pt x="11295221" y="2395252"/>
                  <a:pt x="11314271" y="2404777"/>
                  <a:pt x="11319033" y="2419064"/>
                </a:cubicBezTo>
                <a:cubicBezTo>
                  <a:pt x="11328558" y="2433352"/>
                  <a:pt x="11328558" y="2457164"/>
                  <a:pt x="11342846" y="2476214"/>
                </a:cubicBezTo>
                <a:cubicBezTo>
                  <a:pt x="11357133" y="2490502"/>
                  <a:pt x="11380946" y="2490502"/>
                  <a:pt x="11399996" y="2504789"/>
                </a:cubicBezTo>
                <a:cubicBezTo>
                  <a:pt x="11409521" y="2514314"/>
                  <a:pt x="11447621" y="2585752"/>
                  <a:pt x="11447621" y="2557177"/>
                </a:cubicBezTo>
                <a:cubicBezTo>
                  <a:pt x="11447621" y="2547652"/>
                  <a:pt x="11428571" y="2519077"/>
                  <a:pt x="11419046" y="2509552"/>
                </a:cubicBezTo>
                <a:cubicBezTo>
                  <a:pt x="11399996" y="2485739"/>
                  <a:pt x="11371421" y="2480977"/>
                  <a:pt x="11352371" y="2466689"/>
                </a:cubicBezTo>
                <a:cubicBezTo>
                  <a:pt x="11338083" y="2447639"/>
                  <a:pt x="11342846" y="2423827"/>
                  <a:pt x="11328558" y="2409539"/>
                </a:cubicBezTo>
                <a:cubicBezTo>
                  <a:pt x="11323796" y="2400014"/>
                  <a:pt x="11304746" y="2385727"/>
                  <a:pt x="11299983" y="2376202"/>
                </a:cubicBezTo>
                <a:cubicBezTo>
                  <a:pt x="11280933" y="2328577"/>
                  <a:pt x="11242834" y="2242899"/>
                  <a:pt x="11242834" y="2233374"/>
                </a:cubicBezTo>
                <a:lnTo>
                  <a:pt x="11242834" y="2214324"/>
                </a:lnTo>
                <a:cubicBezTo>
                  <a:pt x="11271408" y="2238137"/>
                  <a:pt x="11295221" y="2295239"/>
                  <a:pt x="11309508" y="2328577"/>
                </a:cubicBezTo>
                <a:cubicBezTo>
                  <a:pt x="11319033" y="2347627"/>
                  <a:pt x="11342846" y="2361914"/>
                  <a:pt x="11357133" y="2380964"/>
                </a:cubicBezTo>
                <a:cubicBezTo>
                  <a:pt x="11366658" y="2390489"/>
                  <a:pt x="11366658" y="2414302"/>
                  <a:pt x="11385708" y="2433352"/>
                </a:cubicBezTo>
                <a:cubicBezTo>
                  <a:pt x="11399996" y="2447639"/>
                  <a:pt x="11428571" y="2452402"/>
                  <a:pt x="11452383" y="2471452"/>
                </a:cubicBezTo>
                <a:cubicBezTo>
                  <a:pt x="11466671" y="2480977"/>
                  <a:pt x="11480958" y="2504789"/>
                  <a:pt x="11495198" y="2519077"/>
                </a:cubicBezTo>
                <a:lnTo>
                  <a:pt x="11504723" y="2519077"/>
                </a:lnTo>
                <a:cubicBezTo>
                  <a:pt x="11476196" y="2461927"/>
                  <a:pt x="11423808" y="2452402"/>
                  <a:pt x="11385708" y="2414302"/>
                </a:cubicBezTo>
                <a:cubicBezTo>
                  <a:pt x="11376183" y="2400014"/>
                  <a:pt x="11376183" y="2380964"/>
                  <a:pt x="11366658" y="2371439"/>
                </a:cubicBezTo>
                <a:cubicBezTo>
                  <a:pt x="11357133" y="2357152"/>
                  <a:pt x="11333321" y="2342864"/>
                  <a:pt x="11323796" y="2328577"/>
                </a:cubicBezTo>
                <a:cubicBezTo>
                  <a:pt x="11309508" y="2304764"/>
                  <a:pt x="11304746" y="2261902"/>
                  <a:pt x="11276171" y="2233374"/>
                </a:cubicBezTo>
                <a:cubicBezTo>
                  <a:pt x="11299983" y="2238137"/>
                  <a:pt x="11314271" y="2276189"/>
                  <a:pt x="11328558" y="2295239"/>
                </a:cubicBezTo>
                <a:cubicBezTo>
                  <a:pt x="11342846" y="2314289"/>
                  <a:pt x="11376183" y="2323814"/>
                  <a:pt x="11385708" y="2342864"/>
                </a:cubicBezTo>
                <a:cubicBezTo>
                  <a:pt x="11399996" y="2357152"/>
                  <a:pt x="11399996" y="2380964"/>
                  <a:pt x="11414283" y="2400014"/>
                </a:cubicBezTo>
                <a:cubicBezTo>
                  <a:pt x="11433333" y="2419064"/>
                  <a:pt x="11466671" y="2428589"/>
                  <a:pt x="11495198" y="2447639"/>
                </a:cubicBezTo>
                <a:cubicBezTo>
                  <a:pt x="11509486" y="2461927"/>
                  <a:pt x="11528536" y="2490502"/>
                  <a:pt x="11542823" y="2514314"/>
                </a:cubicBezTo>
                <a:cubicBezTo>
                  <a:pt x="11542823" y="2514314"/>
                  <a:pt x="11547586" y="2514314"/>
                  <a:pt x="11547586" y="2504789"/>
                </a:cubicBezTo>
                <a:cubicBezTo>
                  <a:pt x="11547586" y="2485739"/>
                  <a:pt x="11504723" y="2442877"/>
                  <a:pt x="11490436" y="2428589"/>
                </a:cubicBezTo>
                <a:cubicBezTo>
                  <a:pt x="11471433" y="2414302"/>
                  <a:pt x="11442858" y="2409539"/>
                  <a:pt x="11428571" y="2395252"/>
                </a:cubicBezTo>
                <a:cubicBezTo>
                  <a:pt x="11409521" y="2376202"/>
                  <a:pt x="11409521" y="2347627"/>
                  <a:pt x="11395233" y="2333339"/>
                </a:cubicBezTo>
                <a:cubicBezTo>
                  <a:pt x="11385708" y="2314289"/>
                  <a:pt x="11357133" y="2309527"/>
                  <a:pt x="11342846" y="2295239"/>
                </a:cubicBezTo>
                <a:cubicBezTo>
                  <a:pt x="11333321" y="2285714"/>
                  <a:pt x="11333321" y="2271427"/>
                  <a:pt x="11328558" y="2266664"/>
                </a:cubicBezTo>
                <a:cubicBezTo>
                  <a:pt x="11314271" y="2242899"/>
                  <a:pt x="11290458" y="2223849"/>
                  <a:pt x="11271408" y="2214324"/>
                </a:cubicBezTo>
                <a:cubicBezTo>
                  <a:pt x="11280933" y="2214324"/>
                  <a:pt x="11290458" y="2209562"/>
                  <a:pt x="11304746" y="2209562"/>
                </a:cubicBezTo>
                <a:cubicBezTo>
                  <a:pt x="11333321" y="2209562"/>
                  <a:pt x="11347608" y="2238137"/>
                  <a:pt x="11371421" y="2252377"/>
                </a:cubicBezTo>
                <a:close/>
                <a:moveTo>
                  <a:pt x="11299983" y="2114312"/>
                </a:moveTo>
                <a:cubicBezTo>
                  <a:pt x="11299983" y="2119074"/>
                  <a:pt x="11314271" y="2119074"/>
                  <a:pt x="11323796" y="2123837"/>
                </a:cubicBezTo>
                <a:cubicBezTo>
                  <a:pt x="11328558" y="2123837"/>
                  <a:pt x="11338083" y="2133362"/>
                  <a:pt x="11338083" y="2147649"/>
                </a:cubicBezTo>
                <a:cubicBezTo>
                  <a:pt x="11338083" y="2157174"/>
                  <a:pt x="11319033" y="2180987"/>
                  <a:pt x="11304746" y="2190512"/>
                </a:cubicBezTo>
                <a:cubicBezTo>
                  <a:pt x="11295221" y="2200037"/>
                  <a:pt x="11276171" y="2200037"/>
                  <a:pt x="11266646" y="2200037"/>
                </a:cubicBezTo>
                <a:cubicBezTo>
                  <a:pt x="11252359" y="2200037"/>
                  <a:pt x="11190446" y="2195274"/>
                  <a:pt x="11190446" y="2166699"/>
                </a:cubicBezTo>
                <a:cubicBezTo>
                  <a:pt x="11190446" y="2128599"/>
                  <a:pt x="11223784" y="2128599"/>
                  <a:pt x="11233309" y="2128599"/>
                </a:cubicBezTo>
                <a:cubicBezTo>
                  <a:pt x="11257121" y="2128599"/>
                  <a:pt x="11271408" y="2133362"/>
                  <a:pt x="11271408" y="2152412"/>
                </a:cubicBezTo>
                <a:cubicBezTo>
                  <a:pt x="11271408" y="2161937"/>
                  <a:pt x="11266646" y="2166699"/>
                  <a:pt x="11257121" y="2171462"/>
                </a:cubicBezTo>
                <a:lnTo>
                  <a:pt x="11261883" y="2180987"/>
                </a:lnTo>
                <a:cubicBezTo>
                  <a:pt x="11271408" y="2176224"/>
                  <a:pt x="11285696" y="2161937"/>
                  <a:pt x="11285696" y="2152412"/>
                </a:cubicBezTo>
                <a:cubicBezTo>
                  <a:pt x="11285696" y="2114312"/>
                  <a:pt x="11238071" y="2114312"/>
                  <a:pt x="11233309" y="2114312"/>
                </a:cubicBezTo>
                <a:cubicBezTo>
                  <a:pt x="11199971" y="2114312"/>
                  <a:pt x="11180921" y="2133362"/>
                  <a:pt x="11180921" y="2166699"/>
                </a:cubicBezTo>
                <a:cubicBezTo>
                  <a:pt x="11180921" y="2185749"/>
                  <a:pt x="11190446" y="2190512"/>
                  <a:pt x="11219021" y="2209562"/>
                </a:cubicBezTo>
                <a:cubicBezTo>
                  <a:pt x="11209496" y="2219087"/>
                  <a:pt x="11199971" y="2228612"/>
                  <a:pt x="11185684" y="2228612"/>
                </a:cubicBezTo>
                <a:cubicBezTo>
                  <a:pt x="11147584" y="2228612"/>
                  <a:pt x="11147584" y="2200037"/>
                  <a:pt x="11147584" y="2185749"/>
                </a:cubicBezTo>
                <a:lnTo>
                  <a:pt x="11147584" y="2166699"/>
                </a:lnTo>
                <a:cubicBezTo>
                  <a:pt x="11157109" y="2147649"/>
                  <a:pt x="11152346" y="2123837"/>
                  <a:pt x="11180921" y="2109549"/>
                </a:cubicBezTo>
                <a:cubicBezTo>
                  <a:pt x="11180921" y="2104787"/>
                  <a:pt x="11195209" y="2109549"/>
                  <a:pt x="11204734" y="2104787"/>
                </a:cubicBezTo>
                <a:cubicBezTo>
                  <a:pt x="11223784" y="2095262"/>
                  <a:pt x="11228546" y="2085737"/>
                  <a:pt x="11247596" y="2085737"/>
                </a:cubicBezTo>
                <a:cubicBezTo>
                  <a:pt x="11266646" y="2085737"/>
                  <a:pt x="11266646" y="2095262"/>
                  <a:pt x="11299983" y="2114312"/>
                </a:cubicBezTo>
                <a:close/>
                <a:moveTo>
                  <a:pt x="11919013" y="2057162"/>
                </a:moveTo>
                <a:cubicBezTo>
                  <a:pt x="11909488" y="2061924"/>
                  <a:pt x="11899963" y="2071449"/>
                  <a:pt x="11885675" y="2071449"/>
                </a:cubicBezTo>
                <a:cubicBezTo>
                  <a:pt x="11876150" y="2071449"/>
                  <a:pt x="11861911" y="2061924"/>
                  <a:pt x="11847623" y="2052399"/>
                </a:cubicBezTo>
                <a:cubicBezTo>
                  <a:pt x="11828573" y="2071449"/>
                  <a:pt x="11804761" y="2104787"/>
                  <a:pt x="11790473" y="2104787"/>
                </a:cubicBezTo>
                <a:cubicBezTo>
                  <a:pt x="11780948" y="2104787"/>
                  <a:pt x="11752373" y="2066687"/>
                  <a:pt x="11738086" y="2066687"/>
                </a:cubicBezTo>
                <a:cubicBezTo>
                  <a:pt x="11728561" y="2066687"/>
                  <a:pt x="11719036" y="2076212"/>
                  <a:pt x="11709511" y="2080974"/>
                </a:cubicBezTo>
                <a:lnTo>
                  <a:pt x="11709511" y="2028587"/>
                </a:lnTo>
                <a:cubicBezTo>
                  <a:pt x="11733323" y="2057162"/>
                  <a:pt x="11738086" y="2061924"/>
                  <a:pt x="11757136" y="2061924"/>
                </a:cubicBezTo>
                <a:cubicBezTo>
                  <a:pt x="11771423" y="2061924"/>
                  <a:pt x="11814286" y="2052399"/>
                  <a:pt x="11819048" y="2019062"/>
                </a:cubicBezTo>
                <a:cubicBezTo>
                  <a:pt x="11838098" y="2061924"/>
                  <a:pt x="11890438" y="2066687"/>
                  <a:pt x="11919013" y="2057162"/>
                </a:cubicBezTo>
                <a:close/>
                <a:moveTo>
                  <a:pt x="11033331" y="2057162"/>
                </a:moveTo>
                <a:cubicBezTo>
                  <a:pt x="11009519" y="2038112"/>
                  <a:pt x="11014281" y="2019062"/>
                  <a:pt x="10990469" y="2019062"/>
                </a:cubicBezTo>
                <a:cubicBezTo>
                  <a:pt x="10966656" y="2019062"/>
                  <a:pt x="10961894" y="2052399"/>
                  <a:pt x="10961894" y="2061924"/>
                </a:cubicBezTo>
                <a:cubicBezTo>
                  <a:pt x="10961894" y="2071449"/>
                  <a:pt x="10966656" y="2080974"/>
                  <a:pt x="10976181" y="2090499"/>
                </a:cubicBezTo>
                <a:cubicBezTo>
                  <a:pt x="10985706" y="2090499"/>
                  <a:pt x="10995231" y="2080974"/>
                  <a:pt x="10999994" y="2071449"/>
                </a:cubicBezTo>
                <a:lnTo>
                  <a:pt x="10999994" y="2057162"/>
                </a:lnTo>
                <a:lnTo>
                  <a:pt x="10990469" y="2047637"/>
                </a:lnTo>
                <a:cubicBezTo>
                  <a:pt x="10980944" y="2057162"/>
                  <a:pt x="10976181" y="2061924"/>
                  <a:pt x="10980944" y="2071449"/>
                </a:cubicBezTo>
                <a:cubicBezTo>
                  <a:pt x="10976181" y="2066687"/>
                  <a:pt x="10976181" y="2057162"/>
                  <a:pt x="10976181" y="2047637"/>
                </a:cubicBezTo>
                <a:cubicBezTo>
                  <a:pt x="10976181" y="2047637"/>
                  <a:pt x="10971419" y="2042874"/>
                  <a:pt x="10985706" y="2042874"/>
                </a:cubicBezTo>
                <a:cubicBezTo>
                  <a:pt x="10999994" y="2042874"/>
                  <a:pt x="11004756" y="2057162"/>
                  <a:pt x="11004756" y="2061924"/>
                </a:cubicBezTo>
                <a:cubicBezTo>
                  <a:pt x="11004756" y="2076212"/>
                  <a:pt x="10990469" y="2095262"/>
                  <a:pt x="10980944" y="2095262"/>
                </a:cubicBezTo>
                <a:cubicBezTo>
                  <a:pt x="10957131" y="2095262"/>
                  <a:pt x="10957131" y="2066687"/>
                  <a:pt x="10957131" y="2061924"/>
                </a:cubicBezTo>
                <a:cubicBezTo>
                  <a:pt x="10957131" y="2047637"/>
                  <a:pt x="10957131" y="2014299"/>
                  <a:pt x="10995231" y="2014299"/>
                </a:cubicBezTo>
                <a:cubicBezTo>
                  <a:pt x="10999994" y="2014299"/>
                  <a:pt x="11023806" y="2033349"/>
                  <a:pt x="11033331" y="2057162"/>
                </a:cubicBezTo>
                <a:close/>
                <a:moveTo>
                  <a:pt x="11995213" y="2019062"/>
                </a:moveTo>
                <a:cubicBezTo>
                  <a:pt x="11995213" y="2057162"/>
                  <a:pt x="12052363" y="2076212"/>
                  <a:pt x="12080938" y="2061924"/>
                </a:cubicBezTo>
                <a:cubicBezTo>
                  <a:pt x="12057125" y="2071449"/>
                  <a:pt x="12023788" y="2080974"/>
                  <a:pt x="12009500" y="2080974"/>
                </a:cubicBezTo>
                <a:cubicBezTo>
                  <a:pt x="11985688" y="2080974"/>
                  <a:pt x="11985688" y="2071449"/>
                  <a:pt x="11942825" y="2057162"/>
                </a:cubicBezTo>
                <a:cubicBezTo>
                  <a:pt x="11961875" y="2080974"/>
                  <a:pt x="11995213" y="2100024"/>
                  <a:pt x="12023788" y="2100024"/>
                </a:cubicBezTo>
                <a:cubicBezTo>
                  <a:pt x="12004738" y="2104787"/>
                  <a:pt x="11976163" y="2114312"/>
                  <a:pt x="11961875" y="2114312"/>
                </a:cubicBezTo>
                <a:cubicBezTo>
                  <a:pt x="11952350" y="2114312"/>
                  <a:pt x="11928538" y="2100024"/>
                  <a:pt x="11904725" y="2090499"/>
                </a:cubicBezTo>
                <a:cubicBezTo>
                  <a:pt x="11914250" y="2119074"/>
                  <a:pt x="11952350" y="2128599"/>
                  <a:pt x="11966638" y="2138124"/>
                </a:cubicBezTo>
                <a:cubicBezTo>
                  <a:pt x="11957113" y="2138124"/>
                  <a:pt x="11938063" y="2147649"/>
                  <a:pt x="11928538" y="2147649"/>
                </a:cubicBezTo>
                <a:cubicBezTo>
                  <a:pt x="11890438" y="2147649"/>
                  <a:pt x="11885675" y="2119074"/>
                  <a:pt x="11842861" y="2090499"/>
                </a:cubicBezTo>
                <a:cubicBezTo>
                  <a:pt x="11847623" y="2104787"/>
                  <a:pt x="11885675" y="2142887"/>
                  <a:pt x="11904725" y="2161937"/>
                </a:cubicBezTo>
                <a:cubicBezTo>
                  <a:pt x="11899963" y="2166699"/>
                  <a:pt x="11890438" y="2166699"/>
                  <a:pt x="11880913" y="2166699"/>
                </a:cubicBezTo>
                <a:cubicBezTo>
                  <a:pt x="11852386" y="2166699"/>
                  <a:pt x="11847623" y="2142887"/>
                  <a:pt x="11799998" y="2128599"/>
                </a:cubicBezTo>
                <a:cubicBezTo>
                  <a:pt x="11814286" y="2147649"/>
                  <a:pt x="11833336" y="2166699"/>
                  <a:pt x="11852386" y="2180987"/>
                </a:cubicBezTo>
                <a:cubicBezTo>
                  <a:pt x="11819048" y="2180987"/>
                  <a:pt x="11714273" y="2166699"/>
                  <a:pt x="11714273" y="2100024"/>
                </a:cubicBezTo>
                <a:cubicBezTo>
                  <a:pt x="11714273" y="2085737"/>
                  <a:pt x="11738086" y="2085737"/>
                  <a:pt x="11738086" y="2085737"/>
                </a:cubicBezTo>
                <a:cubicBezTo>
                  <a:pt x="11752373" y="2085737"/>
                  <a:pt x="11780948" y="2119074"/>
                  <a:pt x="11795236" y="2119074"/>
                </a:cubicBezTo>
                <a:cubicBezTo>
                  <a:pt x="11804761" y="2119074"/>
                  <a:pt x="11838098" y="2071449"/>
                  <a:pt x="11847623" y="2071449"/>
                </a:cubicBezTo>
                <a:cubicBezTo>
                  <a:pt x="11861911" y="2071449"/>
                  <a:pt x="11876150" y="2085737"/>
                  <a:pt x="11890438" y="2085737"/>
                </a:cubicBezTo>
                <a:cubicBezTo>
                  <a:pt x="11919013" y="2085737"/>
                  <a:pt x="11947588" y="2033349"/>
                  <a:pt x="11966638" y="2009537"/>
                </a:cubicBezTo>
                <a:cubicBezTo>
                  <a:pt x="11976163" y="2009537"/>
                  <a:pt x="11990450" y="2014299"/>
                  <a:pt x="11995213" y="2019062"/>
                </a:cubicBezTo>
                <a:close/>
                <a:moveTo>
                  <a:pt x="12133325" y="2023824"/>
                </a:moveTo>
                <a:cubicBezTo>
                  <a:pt x="12109513" y="2033349"/>
                  <a:pt x="12061888" y="2047637"/>
                  <a:pt x="12052363" y="2047637"/>
                </a:cubicBezTo>
                <a:cubicBezTo>
                  <a:pt x="12038075" y="2047637"/>
                  <a:pt x="12028550" y="2042874"/>
                  <a:pt x="12014263" y="2033349"/>
                </a:cubicBezTo>
                <a:cubicBezTo>
                  <a:pt x="12019025" y="2028587"/>
                  <a:pt x="12052363" y="2023824"/>
                  <a:pt x="12061888" y="2004774"/>
                </a:cubicBezTo>
                <a:cubicBezTo>
                  <a:pt x="12085700" y="2023824"/>
                  <a:pt x="12109513" y="2023824"/>
                  <a:pt x="12133325" y="2023824"/>
                </a:cubicBezTo>
                <a:close/>
                <a:moveTo>
                  <a:pt x="11428571" y="2023824"/>
                </a:moveTo>
                <a:cubicBezTo>
                  <a:pt x="11385708" y="2014299"/>
                  <a:pt x="11328558" y="2076212"/>
                  <a:pt x="11338083" y="2119074"/>
                </a:cubicBezTo>
                <a:cubicBezTo>
                  <a:pt x="11285696" y="2090499"/>
                  <a:pt x="11280933" y="2071449"/>
                  <a:pt x="11247596" y="2071449"/>
                </a:cubicBezTo>
                <a:cubicBezTo>
                  <a:pt x="11228546" y="2071449"/>
                  <a:pt x="11223784" y="2080974"/>
                  <a:pt x="11204734" y="2090499"/>
                </a:cubicBezTo>
                <a:cubicBezTo>
                  <a:pt x="11195209" y="2095262"/>
                  <a:pt x="11176159" y="2090499"/>
                  <a:pt x="11171396" y="2100024"/>
                </a:cubicBezTo>
                <a:cubicBezTo>
                  <a:pt x="11152346" y="2109549"/>
                  <a:pt x="11147584" y="2133362"/>
                  <a:pt x="11142821" y="2147649"/>
                </a:cubicBezTo>
                <a:cubicBezTo>
                  <a:pt x="11142821" y="2123837"/>
                  <a:pt x="11161871" y="2076212"/>
                  <a:pt x="11180921" y="2057162"/>
                </a:cubicBezTo>
                <a:cubicBezTo>
                  <a:pt x="11185684" y="2061924"/>
                  <a:pt x="11190446" y="2071449"/>
                  <a:pt x="11204734" y="2071449"/>
                </a:cubicBezTo>
                <a:cubicBezTo>
                  <a:pt x="11233309" y="2071449"/>
                  <a:pt x="11290458" y="2009537"/>
                  <a:pt x="11299983" y="2009537"/>
                </a:cubicBezTo>
                <a:cubicBezTo>
                  <a:pt x="11319033" y="2009537"/>
                  <a:pt x="11314271" y="2047637"/>
                  <a:pt x="11342846" y="2047637"/>
                </a:cubicBezTo>
                <a:cubicBezTo>
                  <a:pt x="11352371" y="2047637"/>
                  <a:pt x="11385708" y="2004774"/>
                  <a:pt x="11395233" y="2004774"/>
                </a:cubicBezTo>
                <a:cubicBezTo>
                  <a:pt x="11399996" y="2004774"/>
                  <a:pt x="11423808" y="2019062"/>
                  <a:pt x="11428571" y="2023824"/>
                </a:cubicBezTo>
                <a:close/>
                <a:moveTo>
                  <a:pt x="11623786" y="2009537"/>
                </a:moveTo>
                <a:cubicBezTo>
                  <a:pt x="11638073" y="2014299"/>
                  <a:pt x="11657123" y="2038112"/>
                  <a:pt x="11666648" y="2047637"/>
                </a:cubicBezTo>
                <a:cubicBezTo>
                  <a:pt x="11671411" y="2057162"/>
                  <a:pt x="11671411" y="2061924"/>
                  <a:pt x="11671411" y="2076212"/>
                </a:cubicBezTo>
                <a:cubicBezTo>
                  <a:pt x="11671411" y="2119074"/>
                  <a:pt x="11647598" y="2123837"/>
                  <a:pt x="11619023" y="2123837"/>
                </a:cubicBezTo>
                <a:cubicBezTo>
                  <a:pt x="11576161" y="2123837"/>
                  <a:pt x="11580923" y="2095262"/>
                  <a:pt x="11542823" y="2066687"/>
                </a:cubicBezTo>
                <a:cubicBezTo>
                  <a:pt x="11547586" y="2052399"/>
                  <a:pt x="11590448" y="2038112"/>
                  <a:pt x="11599973" y="2038112"/>
                </a:cubicBezTo>
                <a:cubicBezTo>
                  <a:pt x="11628548" y="2038112"/>
                  <a:pt x="11614261" y="2057162"/>
                  <a:pt x="11633311" y="2076212"/>
                </a:cubicBezTo>
                <a:cubicBezTo>
                  <a:pt x="11628548" y="2076212"/>
                  <a:pt x="11619023" y="2080974"/>
                  <a:pt x="11609498" y="2080974"/>
                </a:cubicBezTo>
                <a:cubicBezTo>
                  <a:pt x="11595211" y="2080974"/>
                  <a:pt x="11580923" y="2090499"/>
                  <a:pt x="11580923" y="2076212"/>
                </a:cubicBezTo>
                <a:cubicBezTo>
                  <a:pt x="11580923" y="2090499"/>
                  <a:pt x="11599973" y="2095262"/>
                  <a:pt x="11609498" y="2095262"/>
                </a:cubicBezTo>
                <a:cubicBezTo>
                  <a:pt x="11623786" y="2095262"/>
                  <a:pt x="11638073" y="2085737"/>
                  <a:pt x="11647598" y="2080974"/>
                </a:cubicBezTo>
                <a:cubicBezTo>
                  <a:pt x="11633311" y="2061924"/>
                  <a:pt x="11638073" y="2023824"/>
                  <a:pt x="11604736" y="2023824"/>
                </a:cubicBezTo>
                <a:cubicBezTo>
                  <a:pt x="11585686" y="2023824"/>
                  <a:pt x="11533298" y="2038112"/>
                  <a:pt x="11533298" y="2066687"/>
                </a:cubicBezTo>
                <a:cubicBezTo>
                  <a:pt x="11533298" y="2076212"/>
                  <a:pt x="11566636" y="2114312"/>
                  <a:pt x="11595211" y="2128599"/>
                </a:cubicBezTo>
                <a:cubicBezTo>
                  <a:pt x="11609498" y="2138124"/>
                  <a:pt x="11633311" y="2138124"/>
                  <a:pt x="11652361" y="2138124"/>
                </a:cubicBezTo>
                <a:cubicBezTo>
                  <a:pt x="11652361" y="2142887"/>
                  <a:pt x="11657123" y="2142887"/>
                  <a:pt x="11657123" y="2157174"/>
                </a:cubicBezTo>
                <a:cubicBezTo>
                  <a:pt x="11657123" y="2171462"/>
                  <a:pt x="11642836" y="2180987"/>
                  <a:pt x="11633311" y="2180987"/>
                </a:cubicBezTo>
                <a:cubicBezTo>
                  <a:pt x="11623786" y="2180987"/>
                  <a:pt x="11576161" y="2147649"/>
                  <a:pt x="11566636" y="2147649"/>
                </a:cubicBezTo>
                <a:cubicBezTo>
                  <a:pt x="11504723" y="2147649"/>
                  <a:pt x="11490436" y="2157174"/>
                  <a:pt x="11447621" y="2209562"/>
                </a:cubicBezTo>
                <a:cubicBezTo>
                  <a:pt x="11447621" y="2214324"/>
                  <a:pt x="11442858" y="2223849"/>
                  <a:pt x="11447621" y="2228612"/>
                </a:cubicBezTo>
                <a:cubicBezTo>
                  <a:pt x="11438096" y="2228612"/>
                  <a:pt x="11423808" y="2233374"/>
                  <a:pt x="11414283" y="2233374"/>
                </a:cubicBezTo>
                <a:cubicBezTo>
                  <a:pt x="11399996" y="2233374"/>
                  <a:pt x="11385708" y="2209562"/>
                  <a:pt x="11376183" y="2200037"/>
                </a:cubicBezTo>
                <a:cubicBezTo>
                  <a:pt x="11361896" y="2190512"/>
                  <a:pt x="11342846" y="2195274"/>
                  <a:pt x="11323796" y="2195274"/>
                </a:cubicBezTo>
                <a:cubicBezTo>
                  <a:pt x="11328558" y="2185749"/>
                  <a:pt x="11338083" y="2171462"/>
                  <a:pt x="11347608" y="2157174"/>
                </a:cubicBezTo>
                <a:cubicBezTo>
                  <a:pt x="11361896" y="2195274"/>
                  <a:pt x="11385708" y="2200037"/>
                  <a:pt x="11414283" y="2200037"/>
                </a:cubicBezTo>
                <a:cubicBezTo>
                  <a:pt x="11466671" y="2200037"/>
                  <a:pt x="11485673" y="2166699"/>
                  <a:pt x="11485673" y="2133362"/>
                </a:cubicBezTo>
                <a:cubicBezTo>
                  <a:pt x="11485673" y="2100024"/>
                  <a:pt x="11480958" y="2071449"/>
                  <a:pt x="11438096" y="2071449"/>
                </a:cubicBezTo>
                <a:cubicBezTo>
                  <a:pt x="11419046" y="2071449"/>
                  <a:pt x="11376183" y="2085737"/>
                  <a:pt x="11376183" y="2114312"/>
                </a:cubicBezTo>
                <a:cubicBezTo>
                  <a:pt x="11376183" y="2142887"/>
                  <a:pt x="11409521" y="2161937"/>
                  <a:pt x="11419046" y="2161937"/>
                </a:cubicBezTo>
                <a:cubicBezTo>
                  <a:pt x="11442858" y="2161937"/>
                  <a:pt x="11457146" y="2142887"/>
                  <a:pt x="11457146" y="2133362"/>
                </a:cubicBezTo>
                <a:cubicBezTo>
                  <a:pt x="11457146" y="2119074"/>
                  <a:pt x="11442858" y="2109549"/>
                  <a:pt x="11428571" y="2104787"/>
                </a:cubicBezTo>
                <a:cubicBezTo>
                  <a:pt x="11423808" y="2109549"/>
                  <a:pt x="11419046" y="2109549"/>
                  <a:pt x="11414283" y="2114312"/>
                </a:cubicBezTo>
                <a:cubicBezTo>
                  <a:pt x="11423808" y="2119074"/>
                  <a:pt x="11438096" y="2123837"/>
                  <a:pt x="11447621" y="2133362"/>
                </a:cubicBezTo>
                <a:cubicBezTo>
                  <a:pt x="11442858" y="2142887"/>
                  <a:pt x="11433333" y="2147649"/>
                  <a:pt x="11419046" y="2147649"/>
                </a:cubicBezTo>
                <a:cubicBezTo>
                  <a:pt x="11395233" y="2147649"/>
                  <a:pt x="11390471" y="2119074"/>
                  <a:pt x="11390471" y="2114312"/>
                </a:cubicBezTo>
                <a:cubicBezTo>
                  <a:pt x="11390471" y="2090499"/>
                  <a:pt x="11433333" y="2085737"/>
                  <a:pt x="11438096" y="2085737"/>
                </a:cubicBezTo>
                <a:cubicBezTo>
                  <a:pt x="11452383" y="2085737"/>
                  <a:pt x="11461908" y="2080974"/>
                  <a:pt x="11466671" y="2100024"/>
                </a:cubicBezTo>
                <a:cubicBezTo>
                  <a:pt x="11471433" y="2114312"/>
                  <a:pt x="11476196" y="2138124"/>
                  <a:pt x="11476196" y="2152412"/>
                </a:cubicBezTo>
                <a:cubicBezTo>
                  <a:pt x="11476196" y="2180987"/>
                  <a:pt x="11419046" y="2190512"/>
                  <a:pt x="11414283" y="2190512"/>
                </a:cubicBezTo>
                <a:cubicBezTo>
                  <a:pt x="11357133" y="2190512"/>
                  <a:pt x="11352371" y="2138124"/>
                  <a:pt x="11352371" y="2114312"/>
                </a:cubicBezTo>
                <a:cubicBezTo>
                  <a:pt x="11352371" y="2061924"/>
                  <a:pt x="11390471" y="2038112"/>
                  <a:pt x="11423808" y="2038112"/>
                </a:cubicBezTo>
                <a:cubicBezTo>
                  <a:pt x="11438096" y="2038112"/>
                  <a:pt x="11452383" y="2047637"/>
                  <a:pt x="11466671" y="2047637"/>
                </a:cubicBezTo>
                <a:cubicBezTo>
                  <a:pt x="11495198" y="2047637"/>
                  <a:pt x="11499961" y="2023824"/>
                  <a:pt x="11509486" y="1995249"/>
                </a:cubicBezTo>
                <a:cubicBezTo>
                  <a:pt x="11519011" y="1995249"/>
                  <a:pt x="11528536" y="1980962"/>
                  <a:pt x="11538061" y="1980962"/>
                </a:cubicBezTo>
                <a:cubicBezTo>
                  <a:pt x="11552348" y="1980962"/>
                  <a:pt x="11595211" y="2000012"/>
                  <a:pt x="11623786" y="2009537"/>
                </a:cubicBezTo>
                <a:close/>
                <a:moveTo>
                  <a:pt x="11095244" y="2057162"/>
                </a:moveTo>
                <a:cubicBezTo>
                  <a:pt x="11100006" y="2076212"/>
                  <a:pt x="11114246" y="2119074"/>
                  <a:pt x="11114246" y="2128599"/>
                </a:cubicBezTo>
                <a:cubicBezTo>
                  <a:pt x="11114246" y="2157174"/>
                  <a:pt x="11061906" y="2219087"/>
                  <a:pt x="11038094" y="2219087"/>
                </a:cubicBezTo>
                <a:cubicBezTo>
                  <a:pt x="11014281" y="2219087"/>
                  <a:pt x="11004756" y="2152412"/>
                  <a:pt x="11004756" y="2142887"/>
                </a:cubicBezTo>
                <a:cubicBezTo>
                  <a:pt x="11004756" y="2123837"/>
                  <a:pt x="11019044" y="2100024"/>
                  <a:pt x="11038094" y="2100024"/>
                </a:cubicBezTo>
                <a:cubicBezTo>
                  <a:pt x="11057144" y="2100024"/>
                  <a:pt x="11061906" y="2123837"/>
                  <a:pt x="11061906" y="2133362"/>
                </a:cubicBezTo>
                <a:cubicBezTo>
                  <a:pt x="11061906" y="2147649"/>
                  <a:pt x="11057144" y="2157174"/>
                  <a:pt x="11033331" y="2161937"/>
                </a:cubicBezTo>
                <a:cubicBezTo>
                  <a:pt x="11028569" y="2157174"/>
                  <a:pt x="11023806" y="2147649"/>
                  <a:pt x="11028569" y="2138124"/>
                </a:cubicBezTo>
                <a:lnTo>
                  <a:pt x="11028569" y="2152412"/>
                </a:lnTo>
                <a:cubicBezTo>
                  <a:pt x="11033331" y="2152412"/>
                  <a:pt x="11028569" y="2157174"/>
                  <a:pt x="11042856" y="2157174"/>
                </a:cubicBezTo>
                <a:cubicBezTo>
                  <a:pt x="11052381" y="2157174"/>
                  <a:pt x="11061906" y="2147649"/>
                  <a:pt x="11061906" y="2133362"/>
                </a:cubicBezTo>
                <a:cubicBezTo>
                  <a:pt x="11061906" y="2123837"/>
                  <a:pt x="11047619" y="2104787"/>
                  <a:pt x="11033331" y="2104787"/>
                </a:cubicBezTo>
                <a:cubicBezTo>
                  <a:pt x="11009519" y="2104787"/>
                  <a:pt x="11009519" y="2138124"/>
                  <a:pt x="11009519" y="2142887"/>
                </a:cubicBezTo>
                <a:cubicBezTo>
                  <a:pt x="11009519" y="2157174"/>
                  <a:pt x="11019044" y="2214324"/>
                  <a:pt x="11042856" y="2214324"/>
                </a:cubicBezTo>
                <a:cubicBezTo>
                  <a:pt x="11057144" y="2214324"/>
                  <a:pt x="11100006" y="2157174"/>
                  <a:pt x="11104721" y="2147649"/>
                </a:cubicBezTo>
                <a:cubicBezTo>
                  <a:pt x="11109484" y="2142887"/>
                  <a:pt x="11109484" y="2138124"/>
                  <a:pt x="11109484" y="2128599"/>
                </a:cubicBezTo>
                <a:cubicBezTo>
                  <a:pt x="11109484" y="2114312"/>
                  <a:pt x="11100006" y="2100024"/>
                  <a:pt x="11095244" y="2085737"/>
                </a:cubicBezTo>
                <a:cubicBezTo>
                  <a:pt x="11090481" y="2071449"/>
                  <a:pt x="11090481" y="2047637"/>
                  <a:pt x="11080956" y="2038112"/>
                </a:cubicBezTo>
                <a:cubicBezTo>
                  <a:pt x="11057144" y="2004774"/>
                  <a:pt x="11014281" y="1976199"/>
                  <a:pt x="10999994" y="1976199"/>
                </a:cubicBezTo>
                <a:cubicBezTo>
                  <a:pt x="10980944" y="1976199"/>
                  <a:pt x="10952369" y="2004774"/>
                  <a:pt x="10938081" y="2023824"/>
                </a:cubicBezTo>
                <a:cubicBezTo>
                  <a:pt x="10928556" y="2033349"/>
                  <a:pt x="10933319" y="2052399"/>
                  <a:pt x="10923794" y="2066687"/>
                </a:cubicBezTo>
                <a:cubicBezTo>
                  <a:pt x="10890456" y="2109549"/>
                  <a:pt x="10880931" y="2100024"/>
                  <a:pt x="10880931" y="2142887"/>
                </a:cubicBezTo>
                <a:cubicBezTo>
                  <a:pt x="10880931" y="2161937"/>
                  <a:pt x="10885694" y="2214324"/>
                  <a:pt x="10919031" y="2214324"/>
                </a:cubicBezTo>
                <a:cubicBezTo>
                  <a:pt x="10952369" y="2214324"/>
                  <a:pt x="10966656" y="2166699"/>
                  <a:pt x="10966656" y="2157174"/>
                </a:cubicBezTo>
                <a:cubicBezTo>
                  <a:pt x="10966656" y="2142887"/>
                  <a:pt x="10961894" y="2109549"/>
                  <a:pt x="10938081" y="2109549"/>
                </a:cubicBezTo>
                <a:cubicBezTo>
                  <a:pt x="10919031" y="2109549"/>
                  <a:pt x="10909506" y="2138124"/>
                  <a:pt x="10909506" y="2138124"/>
                </a:cubicBezTo>
                <a:cubicBezTo>
                  <a:pt x="10909506" y="2152412"/>
                  <a:pt x="10923794" y="2152412"/>
                  <a:pt x="10928556" y="2157174"/>
                </a:cubicBezTo>
                <a:lnTo>
                  <a:pt x="10909506" y="2157174"/>
                </a:lnTo>
                <a:lnTo>
                  <a:pt x="10909506" y="2123837"/>
                </a:lnTo>
                <a:cubicBezTo>
                  <a:pt x="10919031" y="2114312"/>
                  <a:pt x="10928556" y="2104787"/>
                  <a:pt x="10938081" y="2104787"/>
                </a:cubicBezTo>
                <a:cubicBezTo>
                  <a:pt x="10966656" y="2104787"/>
                  <a:pt x="10971419" y="2147649"/>
                  <a:pt x="10971419" y="2152412"/>
                </a:cubicBezTo>
                <a:cubicBezTo>
                  <a:pt x="10971419" y="2185749"/>
                  <a:pt x="10942844" y="2219087"/>
                  <a:pt x="10919031" y="2219087"/>
                </a:cubicBezTo>
                <a:cubicBezTo>
                  <a:pt x="10880931" y="2219087"/>
                  <a:pt x="10876169" y="2152412"/>
                  <a:pt x="10876169" y="2142887"/>
                </a:cubicBezTo>
                <a:cubicBezTo>
                  <a:pt x="10876169" y="2100024"/>
                  <a:pt x="10885694" y="2109549"/>
                  <a:pt x="10919031" y="2061924"/>
                </a:cubicBezTo>
                <a:cubicBezTo>
                  <a:pt x="10923794" y="2052399"/>
                  <a:pt x="10923794" y="2033349"/>
                  <a:pt x="10933319" y="2023824"/>
                </a:cubicBezTo>
                <a:cubicBezTo>
                  <a:pt x="10966656" y="1976199"/>
                  <a:pt x="10976181" y="1976199"/>
                  <a:pt x="10999994" y="1976199"/>
                </a:cubicBezTo>
                <a:cubicBezTo>
                  <a:pt x="11023806" y="1976199"/>
                  <a:pt x="11090481" y="2023824"/>
                  <a:pt x="11095244" y="2057162"/>
                </a:cubicBezTo>
                <a:close/>
                <a:moveTo>
                  <a:pt x="11304746" y="1971437"/>
                </a:moveTo>
                <a:cubicBezTo>
                  <a:pt x="11319033" y="1971437"/>
                  <a:pt x="11328558" y="1966674"/>
                  <a:pt x="11338083" y="1961912"/>
                </a:cubicBezTo>
                <a:cubicBezTo>
                  <a:pt x="11338083" y="1961912"/>
                  <a:pt x="11342846" y="1957149"/>
                  <a:pt x="11342846" y="1971437"/>
                </a:cubicBezTo>
                <a:cubicBezTo>
                  <a:pt x="11342846" y="1980962"/>
                  <a:pt x="11323796" y="1985724"/>
                  <a:pt x="11309508" y="1990487"/>
                </a:cubicBezTo>
                <a:cubicBezTo>
                  <a:pt x="11304746" y="1995249"/>
                  <a:pt x="11295221" y="1995249"/>
                  <a:pt x="11285696" y="1995249"/>
                </a:cubicBezTo>
                <a:cubicBezTo>
                  <a:pt x="11276171" y="2009537"/>
                  <a:pt x="11266646" y="2023824"/>
                  <a:pt x="11252359" y="2033349"/>
                </a:cubicBezTo>
                <a:cubicBezTo>
                  <a:pt x="11238071" y="2042874"/>
                  <a:pt x="11219021" y="2057162"/>
                  <a:pt x="11204734" y="2057162"/>
                </a:cubicBezTo>
                <a:cubicBezTo>
                  <a:pt x="11195209" y="2057162"/>
                  <a:pt x="11190446" y="2042874"/>
                  <a:pt x="11180921" y="2042874"/>
                </a:cubicBezTo>
                <a:cubicBezTo>
                  <a:pt x="11142821" y="2042874"/>
                  <a:pt x="11152346" y="2080974"/>
                  <a:pt x="11138059" y="2109549"/>
                </a:cubicBezTo>
                <a:lnTo>
                  <a:pt x="11138059" y="2004774"/>
                </a:lnTo>
                <a:cubicBezTo>
                  <a:pt x="11147584" y="2009537"/>
                  <a:pt x="11157109" y="2009537"/>
                  <a:pt x="11166634" y="2009537"/>
                </a:cubicBezTo>
                <a:cubicBezTo>
                  <a:pt x="11209496" y="2009537"/>
                  <a:pt x="11228546" y="1995249"/>
                  <a:pt x="11261883" y="1942862"/>
                </a:cubicBezTo>
                <a:cubicBezTo>
                  <a:pt x="11276171" y="1952387"/>
                  <a:pt x="11295221" y="1971437"/>
                  <a:pt x="11304746" y="1971437"/>
                </a:cubicBezTo>
                <a:close/>
                <a:moveTo>
                  <a:pt x="11599973" y="1876187"/>
                </a:moveTo>
                <a:cubicBezTo>
                  <a:pt x="11609498" y="1880949"/>
                  <a:pt x="11628548" y="1876187"/>
                  <a:pt x="11642836" y="1885712"/>
                </a:cubicBezTo>
                <a:cubicBezTo>
                  <a:pt x="11657123" y="1899999"/>
                  <a:pt x="11685698" y="1933337"/>
                  <a:pt x="11685698" y="1947624"/>
                </a:cubicBezTo>
                <a:cubicBezTo>
                  <a:pt x="11685698" y="1966674"/>
                  <a:pt x="11633311" y="1990487"/>
                  <a:pt x="11614261" y="1990487"/>
                </a:cubicBezTo>
                <a:cubicBezTo>
                  <a:pt x="11585686" y="1990487"/>
                  <a:pt x="11547586" y="1976199"/>
                  <a:pt x="11547586" y="1952387"/>
                </a:cubicBezTo>
                <a:cubicBezTo>
                  <a:pt x="11547586" y="1938099"/>
                  <a:pt x="11571398" y="1914287"/>
                  <a:pt x="11585686" y="1914287"/>
                </a:cubicBezTo>
                <a:cubicBezTo>
                  <a:pt x="11595211" y="1914287"/>
                  <a:pt x="11614261" y="1923812"/>
                  <a:pt x="11628548" y="1933337"/>
                </a:cubicBezTo>
                <a:cubicBezTo>
                  <a:pt x="11623786" y="1947624"/>
                  <a:pt x="11609498" y="1957149"/>
                  <a:pt x="11599973" y="1966674"/>
                </a:cubicBezTo>
                <a:cubicBezTo>
                  <a:pt x="11599973" y="1966674"/>
                  <a:pt x="11595211" y="1971437"/>
                  <a:pt x="11609498" y="1971437"/>
                </a:cubicBezTo>
                <a:cubicBezTo>
                  <a:pt x="11619023" y="1971437"/>
                  <a:pt x="11642836" y="1947624"/>
                  <a:pt x="11642836" y="1938099"/>
                </a:cubicBezTo>
                <a:cubicBezTo>
                  <a:pt x="11642836" y="1919049"/>
                  <a:pt x="11595211" y="1904762"/>
                  <a:pt x="11585686" y="1904762"/>
                </a:cubicBezTo>
                <a:cubicBezTo>
                  <a:pt x="11571398" y="1904762"/>
                  <a:pt x="11557111" y="1904762"/>
                  <a:pt x="11542823" y="1933337"/>
                </a:cubicBezTo>
                <a:cubicBezTo>
                  <a:pt x="11538061" y="1933337"/>
                  <a:pt x="11533298" y="1919049"/>
                  <a:pt x="11523773" y="1914287"/>
                </a:cubicBezTo>
                <a:cubicBezTo>
                  <a:pt x="11504723" y="1904762"/>
                  <a:pt x="11480958" y="1904762"/>
                  <a:pt x="11466671" y="1904762"/>
                </a:cubicBezTo>
                <a:cubicBezTo>
                  <a:pt x="11457146" y="1904762"/>
                  <a:pt x="11433333" y="1919049"/>
                  <a:pt x="11433333" y="1933337"/>
                </a:cubicBezTo>
                <a:cubicBezTo>
                  <a:pt x="11433333" y="1942862"/>
                  <a:pt x="11438096" y="1947624"/>
                  <a:pt x="11447621" y="1957149"/>
                </a:cubicBezTo>
                <a:cubicBezTo>
                  <a:pt x="11447621" y="1957149"/>
                  <a:pt x="11452383" y="1957149"/>
                  <a:pt x="11457146" y="1952387"/>
                </a:cubicBezTo>
                <a:cubicBezTo>
                  <a:pt x="11452383" y="1947624"/>
                  <a:pt x="11447621" y="1947624"/>
                  <a:pt x="11447621" y="1933337"/>
                </a:cubicBezTo>
                <a:cubicBezTo>
                  <a:pt x="11447621" y="1923812"/>
                  <a:pt x="11452383" y="1928574"/>
                  <a:pt x="11452383" y="1919049"/>
                </a:cubicBezTo>
                <a:lnTo>
                  <a:pt x="11476196" y="1919049"/>
                </a:lnTo>
                <a:cubicBezTo>
                  <a:pt x="11490436" y="1923812"/>
                  <a:pt x="11499961" y="1919049"/>
                  <a:pt x="11509486" y="1923812"/>
                </a:cubicBezTo>
                <a:cubicBezTo>
                  <a:pt x="11519011" y="1923812"/>
                  <a:pt x="11533298" y="1947624"/>
                  <a:pt x="11533298" y="1957149"/>
                </a:cubicBezTo>
                <a:cubicBezTo>
                  <a:pt x="11533298" y="1976199"/>
                  <a:pt x="11466671" y="1995249"/>
                  <a:pt x="11461908" y="1995249"/>
                </a:cubicBezTo>
                <a:cubicBezTo>
                  <a:pt x="11452383" y="1995249"/>
                  <a:pt x="11442858" y="1985724"/>
                  <a:pt x="11433333" y="1976199"/>
                </a:cubicBezTo>
                <a:cubicBezTo>
                  <a:pt x="11404758" y="1980962"/>
                  <a:pt x="11385708" y="1961912"/>
                  <a:pt x="11385708" y="1942862"/>
                </a:cubicBezTo>
                <a:cubicBezTo>
                  <a:pt x="11385708" y="1928574"/>
                  <a:pt x="11404758" y="1919049"/>
                  <a:pt x="11423808" y="1904762"/>
                </a:cubicBezTo>
                <a:cubicBezTo>
                  <a:pt x="11433333" y="1899999"/>
                  <a:pt x="11438096" y="1885712"/>
                  <a:pt x="11452383" y="1880949"/>
                </a:cubicBezTo>
                <a:cubicBezTo>
                  <a:pt x="11457146" y="1876187"/>
                  <a:pt x="11466671" y="1876187"/>
                  <a:pt x="11476196" y="1876187"/>
                </a:cubicBezTo>
                <a:cubicBezTo>
                  <a:pt x="11490436" y="1876187"/>
                  <a:pt x="11490436" y="1885712"/>
                  <a:pt x="11504723" y="1885712"/>
                </a:cubicBezTo>
                <a:cubicBezTo>
                  <a:pt x="11514248" y="1885712"/>
                  <a:pt x="11547586" y="1866710"/>
                  <a:pt x="11557111" y="1866710"/>
                </a:cubicBezTo>
                <a:cubicBezTo>
                  <a:pt x="11571398" y="1866710"/>
                  <a:pt x="11580923" y="1871424"/>
                  <a:pt x="11599973" y="1876187"/>
                </a:cubicBezTo>
                <a:close/>
                <a:moveTo>
                  <a:pt x="11004756" y="1923812"/>
                </a:moveTo>
                <a:cubicBezTo>
                  <a:pt x="10976181" y="1928574"/>
                  <a:pt x="10971419" y="1880949"/>
                  <a:pt x="10957131" y="1861947"/>
                </a:cubicBezTo>
                <a:cubicBezTo>
                  <a:pt x="10976181" y="1876187"/>
                  <a:pt x="10990469" y="1899999"/>
                  <a:pt x="11004756" y="1923812"/>
                </a:cubicBezTo>
                <a:close/>
                <a:moveTo>
                  <a:pt x="11023806" y="1880949"/>
                </a:moveTo>
                <a:cubicBezTo>
                  <a:pt x="11057144" y="1880949"/>
                  <a:pt x="11052381" y="1857185"/>
                  <a:pt x="11066669" y="1838135"/>
                </a:cubicBezTo>
                <a:cubicBezTo>
                  <a:pt x="11138059" y="1857185"/>
                  <a:pt x="11123771" y="2009537"/>
                  <a:pt x="11123771" y="2076212"/>
                </a:cubicBezTo>
                <a:lnTo>
                  <a:pt x="11133296" y="2333339"/>
                </a:lnTo>
                <a:cubicBezTo>
                  <a:pt x="11119009" y="2314289"/>
                  <a:pt x="11080956" y="2266664"/>
                  <a:pt x="11080956" y="2257139"/>
                </a:cubicBezTo>
                <a:cubicBezTo>
                  <a:pt x="11080956" y="2242899"/>
                  <a:pt x="11109484" y="2209562"/>
                  <a:pt x="11109484" y="2180987"/>
                </a:cubicBezTo>
                <a:cubicBezTo>
                  <a:pt x="11047619" y="2204799"/>
                  <a:pt x="11090481" y="2257139"/>
                  <a:pt x="11038094" y="2257139"/>
                </a:cubicBezTo>
                <a:cubicBezTo>
                  <a:pt x="11023806" y="2257139"/>
                  <a:pt x="10985706" y="2233374"/>
                  <a:pt x="10980944" y="2223849"/>
                </a:cubicBezTo>
                <a:cubicBezTo>
                  <a:pt x="10961894" y="2233374"/>
                  <a:pt x="10919031" y="2271427"/>
                  <a:pt x="10895219" y="2271427"/>
                </a:cubicBezTo>
                <a:cubicBezTo>
                  <a:pt x="10885694" y="2271427"/>
                  <a:pt x="10861881" y="2266664"/>
                  <a:pt x="10847594" y="2266664"/>
                </a:cubicBezTo>
                <a:cubicBezTo>
                  <a:pt x="10852356" y="2266664"/>
                  <a:pt x="10861881" y="2266664"/>
                  <a:pt x="10866644" y="2252377"/>
                </a:cubicBezTo>
                <a:cubicBezTo>
                  <a:pt x="10761869" y="2276189"/>
                  <a:pt x="10790444" y="2142887"/>
                  <a:pt x="10752344" y="2090499"/>
                </a:cubicBezTo>
                <a:cubicBezTo>
                  <a:pt x="10752344" y="2090499"/>
                  <a:pt x="10747581" y="2085737"/>
                  <a:pt x="10747581" y="2100024"/>
                </a:cubicBezTo>
                <a:cubicBezTo>
                  <a:pt x="10747581" y="2109549"/>
                  <a:pt x="10757106" y="2123837"/>
                  <a:pt x="10757106" y="2133362"/>
                </a:cubicBezTo>
                <a:cubicBezTo>
                  <a:pt x="10766631" y="2166699"/>
                  <a:pt x="10761869" y="2247662"/>
                  <a:pt x="10828544" y="2266664"/>
                </a:cubicBezTo>
                <a:cubicBezTo>
                  <a:pt x="10752344" y="2271427"/>
                  <a:pt x="10747581" y="2166699"/>
                  <a:pt x="10728531" y="2119074"/>
                </a:cubicBezTo>
                <a:lnTo>
                  <a:pt x="10719054" y="2128599"/>
                </a:lnTo>
                <a:cubicBezTo>
                  <a:pt x="10728531" y="2161937"/>
                  <a:pt x="10738056" y="2200037"/>
                  <a:pt x="10752344" y="2233374"/>
                </a:cubicBezTo>
                <a:cubicBezTo>
                  <a:pt x="10719054" y="2214324"/>
                  <a:pt x="10723769" y="2157174"/>
                  <a:pt x="10700004" y="2133362"/>
                </a:cubicBezTo>
                <a:cubicBezTo>
                  <a:pt x="10719054" y="2119074"/>
                  <a:pt x="10742819" y="2085737"/>
                  <a:pt x="10752344" y="2085737"/>
                </a:cubicBezTo>
                <a:cubicBezTo>
                  <a:pt x="10766631" y="2085737"/>
                  <a:pt x="10776156" y="2090499"/>
                  <a:pt x="10776156" y="2090499"/>
                </a:cubicBezTo>
                <a:cubicBezTo>
                  <a:pt x="10776156" y="2100024"/>
                  <a:pt x="10780919" y="2114312"/>
                  <a:pt x="10780919" y="2128599"/>
                </a:cubicBezTo>
                <a:cubicBezTo>
                  <a:pt x="10780919" y="2133362"/>
                  <a:pt x="10780919" y="2242899"/>
                  <a:pt x="10842831" y="2242899"/>
                </a:cubicBezTo>
                <a:cubicBezTo>
                  <a:pt x="10852356" y="2242899"/>
                  <a:pt x="10852356" y="2238137"/>
                  <a:pt x="10857119" y="2233374"/>
                </a:cubicBezTo>
                <a:cubicBezTo>
                  <a:pt x="10785681" y="2233374"/>
                  <a:pt x="10804731" y="2147649"/>
                  <a:pt x="10790444" y="2104787"/>
                </a:cubicBezTo>
                <a:cubicBezTo>
                  <a:pt x="10795206" y="2100024"/>
                  <a:pt x="10809494" y="2095262"/>
                  <a:pt x="10819019" y="2090499"/>
                </a:cubicBezTo>
                <a:cubicBezTo>
                  <a:pt x="10838069" y="2080974"/>
                  <a:pt x="10847594" y="2042874"/>
                  <a:pt x="10852356" y="2033349"/>
                </a:cubicBezTo>
                <a:cubicBezTo>
                  <a:pt x="10876169" y="1985724"/>
                  <a:pt x="10895219" y="1961912"/>
                  <a:pt x="10895219" y="1923812"/>
                </a:cubicBezTo>
                <a:cubicBezTo>
                  <a:pt x="10895219" y="1914287"/>
                  <a:pt x="10890456" y="1895237"/>
                  <a:pt x="10885694" y="1880949"/>
                </a:cubicBezTo>
                <a:cubicBezTo>
                  <a:pt x="10890456" y="1880949"/>
                  <a:pt x="10890456" y="1876187"/>
                  <a:pt x="10904744" y="1876187"/>
                </a:cubicBezTo>
                <a:cubicBezTo>
                  <a:pt x="10914269" y="1876187"/>
                  <a:pt x="10942844" y="1919049"/>
                  <a:pt x="10957131" y="1942862"/>
                </a:cubicBezTo>
                <a:lnTo>
                  <a:pt x="10971419" y="1942862"/>
                </a:lnTo>
                <a:cubicBezTo>
                  <a:pt x="10971419" y="1938099"/>
                  <a:pt x="10976181" y="1942862"/>
                  <a:pt x="10976181" y="1928574"/>
                </a:cubicBezTo>
                <a:cubicBezTo>
                  <a:pt x="10976181" y="1919049"/>
                  <a:pt x="10942844" y="1890474"/>
                  <a:pt x="10919031" y="1866710"/>
                </a:cubicBezTo>
                <a:cubicBezTo>
                  <a:pt x="10933319" y="1857185"/>
                  <a:pt x="10952369" y="1847660"/>
                  <a:pt x="10961894" y="1833372"/>
                </a:cubicBezTo>
                <a:cubicBezTo>
                  <a:pt x="10976181" y="1857185"/>
                  <a:pt x="11004756" y="1880949"/>
                  <a:pt x="11023806" y="1880949"/>
                </a:cubicBezTo>
                <a:close/>
                <a:moveTo>
                  <a:pt x="11280933" y="1876187"/>
                </a:moveTo>
                <a:cubicBezTo>
                  <a:pt x="11280933" y="1904762"/>
                  <a:pt x="11233309" y="1971437"/>
                  <a:pt x="11209496" y="1985724"/>
                </a:cubicBezTo>
                <a:cubicBezTo>
                  <a:pt x="11199971" y="1990487"/>
                  <a:pt x="11180921" y="1995249"/>
                  <a:pt x="11171396" y="1995249"/>
                </a:cubicBezTo>
                <a:cubicBezTo>
                  <a:pt x="11123771" y="1995249"/>
                  <a:pt x="11138059" y="1971437"/>
                  <a:pt x="11138059" y="1947624"/>
                </a:cubicBezTo>
                <a:lnTo>
                  <a:pt x="11138059" y="1928574"/>
                </a:lnTo>
                <a:lnTo>
                  <a:pt x="11138059" y="1914287"/>
                </a:lnTo>
                <a:cubicBezTo>
                  <a:pt x="11138059" y="1890474"/>
                  <a:pt x="11190446" y="1871424"/>
                  <a:pt x="11199971" y="1871424"/>
                </a:cubicBezTo>
                <a:cubicBezTo>
                  <a:pt x="11223784" y="1871424"/>
                  <a:pt x="11247596" y="1876187"/>
                  <a:pt x="11247596" y="1895237"/>
                </a:cubicBezTo>
                <a:cubicBezTo>
                  <a:pt x="11247596" y="1919049"/>
                  <a:pt x="11223784" y="1942862"/>
                  <a:pt x="11195209" y="1933337"/>
                </a:cubicBezTo>
                <a:lnTo>
                  <a:pt x="11176159" y="1938099"/>
                </a:lnTo>
                <a:cubicBezTo>
                  <a:pt x="11185684" y="1947624"/>
                  <a:pt x="11195209" y="1947624"/>
                  <a:pt x="11204734" y="1947624"/>
                </a:cubicBezTo>
                <a:cubicBezTo>
                  <a:pt x="11247596" y="1947624"/>
                  <a:pt x="11261883" y="1914287"/>
                  <a:pt x="11261883" y="1890474"/>
                </a:cubicBezTo>
                <a:cubicBezTo>
                  <a:pt x="11261883" y="1857185"/>
                  <a:pt x="11204734" y="1857185"/>
                  <a:pt x="11199971" y="1857185"/>
                </a:cubicBezTo>
                <a:cubicBezTo>
                  <a:pt x="11190446" y="1857185"/>
                  <a:pt x="11157109" y="1876187"/>
                  <a:pt x="11138059" y="1885712"/>
                </a:cubicBezTo>
                <a:lnTo>
                  <a:pt x="11138059" y="1857185"/>
                </a:lnTo>
                <a:cubicBezTo>
                  <a:pt x="11138059" y="1842897"/>
                  <a:pt x="11142821" y="1842897"/>
                  <a:pt x="11152346" y="1833372"/>
                </a:cubicBezTo>
                <a:cubicBezTo>
                  <a:pt x="11171396" y="1833372"/>
                  <a:pt x="11199971" y="1823847"/>
                  <a:pt x="11214259" y="1823847"/>
                </a:cubicBezTo>
                <a:cubicBezTo>
                  <a:pt x="11238071" y="1823847"/>
                  <a:pt x="11280933" y="1857185"/>
                  <a:pt x="11280933" y="1876187"/>
                </a:cubicBezTo>
                <a:close/>
                <a:moveTo>
                  <a:pt x="11861911" y="1828610"/>
                </a:moveTo>
                <a:cubicBezTo>
                  <a:pt x="11928538" y="1885712"/>
                  <a:pt x="11961875" y="1919049"/>
                  <a:pt x="11961875" y="1966674"/>
                </a:cubicBezTo>
                <a:cubicBezTo>
                  <a:pt x="11961875" y="2019062"/>
                  <a:pt x="11919013" y="2047637"/>
                  <a:pt x="11885675" y="2047637"/>
                </a:cubicBezTo>
                <a:cubicBezTo>
                  <a:pt x="11833336" y="2047637"/>
                  <a:pt x="11819048" y="1995249"/>
                  <a:pt x="11819048" y="1971437"/>
                </a:cubicBezTo>
                <a:cubicBezTo>
                  <a:pt x="11819048" y="1923812"/>
                  <a:pt x="11838098" y="1899999"/>
                  <a:pt x="11876150" y="1899999"/>
                </a:cubicBezTo>
                <a:cubicBezTo>
                  <a:pt x="11923775" y="1899999"/>
                  <a:pt x="11933300" y="1928574"/>
                  <a:pt x="11933300" y="1952387"/>
                </a:cubicBezTo>
                <a:cubicBezTo>
                  <a:pt x="11933300" y="1990487"/>
                  <a:pt x="11909488" y="2004774"/>
                  <a:pt x="11885675" y="2004774"/>
                </a:cubicBezTo>
                <a:cubicBezTo>
                  <a:pt x="11861911" y="2004774"/>
                  <a:pt x="11852386" y="1980962"/>
                  <a:pt x="11852386" y="1961912"/>
                </a:cubicBezTo>
                <a:cubicBezTo>
                  <a:pt x="11852386" y="1942862"/>
                  <a:pt x="11857148" y="1928574"/>
                  <a:pt x="11876150" y="1928574"/>
                </a:cubicBezTo>
                <a:cubicBezTo>
                  <a:pt x="11885675" y="1928574"/>
                  <a:pt x="11899963" y="1938099"/>
                  <a:pt x="11899963" y="1947624"/>
                </a:cubicBezTo>
                <a:cubicBezTo>
                  <a:pt x="11899963" y="1966674"/>
                  <a:pt x="11861911" y="1961912"/>
                  <a:pt x="11857148" y="1966674"/>
                </a:cubicBezTo>
                <a:cubicBezTo>
                  <a:pt x="11861911" y="1971437"/>
                  <a:pt x="11866625" y="1980962"/>
                  <a:pt x="11880913" y="1980962"/>
                </a:cubicBezTo>
                <a:cubicBezTo>
                  <a:pt x="11890438" y="1980962"/>
                  <a:pt x="11914250" y="1957149"/>
                  <a:pt x="11914250" y="1947624"/>
                </a:cubicBezTo>
                <a:cubicBezTo>
                  <a:pt x="11914250" y="1928574"/>
                  <a:pt x="11885675" y="1914287"/>
                  <a:pt x="11876150" y="1914287"/>
                </a:cubicBezTo>
                <a:cubicBezTo>
                  <a:pt x="11847623" y="1914287"/>
                  <a:pt x="11838098" y="1947624"/>
                  <a:pt x="11838098" y="1961912"/>
                </a:cubicBezTo>
                <a:cubicBezTo>
                  <a:pt x="11838098" y="1985724"/>
                  <a:pt x="11857148" y="2019062"/>
                  <a:pt x="11885675" y="2019062"/>
                </a:cubicBezTo>
                <a:cubicBezTo>
                  <a:pt x="11928538" y="2019062"/>
                  <a:pt x="11947588" y="1985724"/>
                  <a:pt x="11947588" y="1957149"/>
                </a:cubicBezTo>
                <a:cubicBezTo>
                  <a:pt x="11947588" y="1909524"/>
                  <a:pt x="11919013" y="1885712"/>
                  <a:pt x="11880913" y="1885712"/>
                </a:cubicBezTo>
                <a:cubicBezTo>
                  <a:pt x="11847623" y="1885712"/>
                  <a:pt x="11804761" y="1904762"/>
                  <a:pt x="11804761" y="1966674"/>
                </a:cubicBezTo>
                <a:cubicBezTo>
                  <a:pt x="11795236" y="1961912"/>
                  <a:pt x="11780948" y="1952387"/>
                  <a:pt x="11766661" y="1952387"/>
                </a:cubicBezTo>
                <a:cubicBezTo>
                  <a:pt x="11738086" y="1952387"/>
                  <a:pt x="11728561" y="1976199"/>
                  <a:pt x="11728561" y="1995249"/>
                </a:cubicBezTo>
                <a:cubicBezTo>
                  <a:pt x="11728561" y="2019062"/>
                  <a:pt x="11752373" y="2028587"/>
                  <a:pt x="11761898" y="2028587"/>
                </a:cubicBezTo>
                <a:cubicBezTo>
                  <a:pt x="11776186" y="2028587"/>
                  <a:pt x="11795236" y="2009537"/>
                  <a:pt x="11795236" y="2000012"/>
                </a:cubicBezTo>
                <a:cubicBezTo>
                  <a:pt x="11795236" y="1990487"/>
                  <a:pt x="11785711" y="1980962"/>
                  <a:pt x="11776186" y="1976199"/>
                </a:cubicBezTo>
                <a:lnTo>
                  <a:pt x="11761898" y="1976199"/>
                </a:lnTo>
                <a:cubicBezTo>
                  <a:pt x="11757136" y="1980962"/>
                  <a:pt x="11752373" y="1985724"/>
                  <a:pt x="11752373" y="1990487"/>
                </a:cubicBezTo>
                <a:cubicBezTo>
                  <a:pt x="11757136" y="1995249"/>
                  <a:pt x="11766661" y="1990487"/>
                  <a:pt x="11776186" y="1990487"/>
                </a:cubicBezTo>
                <a:cubicBezTo>
                  <a:pt x="11776186" y="1990487"/>
                  <a:pt x="11780948" y="1985724"/>
                  <a:pt x="11780948" y="2000012"/>
                </a:cubicBezTo>
                <a:cubicBezTo>
                  <a:pt x="11780948" y="2009537"/>
                  <a:pt x="11771423" y="2014299"/>
                  <a:pt x="11761898" y="2014299"/>
                </a:cubicBezTo>
                <a:cubicBezTo>
                  <a:pt x="11738086" y="2014299"/>
                  <a:pt x="11742848" y="1995249"/>
                  <a:pt x="11742848" y="1990487"/>
                </a:cubicBezTo>
                <a:cubicBezTo>
                  <a:pt x="11742848" y="1971437"/>
                  <a:pt x="11757136" y="1966674"/>
                  <a:pt x="11771423" y="1966674"/>
                </a:cubicBezTo>
                <a:cubicBezTo>
                  <a:pt x="11790473" y="1966674"/>
                  <a:pt x="11804761" y="1990487"/>
                  <a:pt x="11804761" y="2009537"/>
                </a:cubicBezTo>
                <a:cubicBezTo>
                  <a:pt x="11804761" y="2038112"/>
                  <a:pt x="11780948" y="2047637"/>
                  <a:pt x="11757136" y="2047637"/>
                </a:cubicBezTo>
                <a:cubicBezTo>
                  <a:pt x="11714273" y="2047637"/>
                  <a:pt x="11714273" y="2000012"/>
                  <a:pt x="11714273" y="1990487"/>
                </a:cubicBezTo>
                <a:cubicBezTo>
                  <a:pt x="11714273" y="1952387"/>
                  <a:pt x="11785711" y="1819085"/>
                  <a:pt x="11833336" y="1819085"/>
                </a:cubicBezTo>
                <a:cubicBezTo>
                  <a:pt x="11842861" y="1819085"/>
                  <a:pt x="11852386" y="1819085"/>
                  <a:pt x="11861911" y="1828610"/>
                </a:cubicBezTo>
                <a:close/>
                <a:moveTo>
                  <a:pt x="10871406" y="1885712"/>
                </a:moveTo>
                <a:cubicBezTo>
                  <a:pt x="10880931" y="1895237"/>
                  <a:pt x="10880931" y="1914287"/>
                  <a:pt x="10880931" y="1928574"/>
                </a:cubicBezTo>
                <a:cubicBezTo>
                  <a:pt x="10880931" y="1938099"/>
                  <a:pt x="10880931" y="1952387"/>
                  <a:pt x="10876169" y="1961912"/>
                </a:cubicBezTo>
                <a:cubicBezTo>
                  <a:pt x="10885694" y="1909524"/>
                  <a:pt x="10785681" y="1828610"/>
                  <a:pt x="10757106" y="1828610"/>
                </a:cubicBezTo>
                <a:cubicBezTo>
                  <a:pt x="10709529" y="1828610"/>
                  <a:pt x="10685717" y="1919049"/>
                  <a:pt x="10680954" y="1923812"/>
                </a:cubicBezTo>
                <a:cubicBezTo>
                  <a:pt x="10657142" y="1947624"/>
                  <a:pt x="10628567" y="1995249"/>
                  <a:pt x="10628567" y="2023824"/>
                </a:cubicBezTo>
                <a:cubicBezTo>
                  <a:pt x="10628567" y="2042874"/>
                  <a:pt x="10647617" y="2095262"/>
                  <a:pt x="10680954" y="2095262"/>
                </a:cubicBezTo>
                <a:cubicBezTo>
                  <a:pt x="10714292" y="2095262"/>
                  <a:pt x="10719054" y="2038112"/>
                  <a:pt x="10719054" y="2033349"/>
                </a:cubicBezTo>
                <a:cubicBezTo>
                  <a:pt x="10719054" y="2009537"/>
                  <a:pt x="10704767" y="1990487"/>
                  <a:pt x="10685717" y="1990487"/>
                </a:cubicBezTo>
                <a:cubicBezTo>
                  <a:pt x="10671429" y="1990487"/>
                  <a:pt x="10657142" y="2009537"/>
                  <a:pt x="10657142" y="2023824"/>
                </a:cubicBezTo>
                <a:cubicBezTo>
                  <a:pt x="10657142" y="2033349"/>
                  <a:pt x="10661904" y="2038112"/>
                  <a:pt x="10671429" y="2042874"/>
                </a:cubicBezTo>
                <a:cubicBezTo>
                  <a:pt x="10671429" y="2033349"/>
                  <a:pt x="10671429" y="2019062"/>
                  <a:pt x="10680954" y="2004774"/>
                </a:cubicBezTo>
                <a:cubicBezTo>
                  <a:pt x="10704767" y="2000012"/>
                  <a:pt x="10704767" y="2023824"/>
                  <a:pt x="10704767" y="2038112"/>
                </a:cubicBezTo>
                <a:cubicBezTo>
                  <a:pt x="10704767" y="2057162"/>
                  <a:pt x="10695242" y="2080974"/>
                  <a:pt x="10676192" y="2080974"/>
                </a:cubicBezTo>
                <a:cubicBezTo>
                  <a:pt x="10647617" y="2080974"/>
                  <a:pt x="10642854" y="2023824"/>
                  <a:pt x="10642854" y="2019062"/>
                </a:cubicBezTo>
                <a:cubicBezTo>
                  <a:pt x="10642854" y="1985724"/>
                  <a:pt x="10661904" y="1966674"/>
                  <a:pt x="10695242" y="1928574"/>
                </a:cubicBezTo>
                <a:cubicBezTo>
                  <a:pt x="10700004" y="1919049"/>
                  <a:pt x="10714292" y="1842897"/>
                  <a:pt x="10757106" y="1842897"/>
                </a:cubicBezTo>
                <a:cubicBezTo>
                  <a:pt x="10776156" y="1842897"/>
                  <a:pt x="10828544" y="1885712"/>
                  <a:pt x="10842831" y="1909524"/>
                </a:cubicBezTo>
                <a:cubicBezTo>
                  <a:pt x="10857119" y="1923812"/>
                  <a:pt x="10861881" y="1952387"/>
                  <a:pt x="10861881" y="1966674"/>
                </a:cubicBezTo>
                <a:cubicBezTo>
                  <a:pt x="10861881" y="1976199"/>
                  <a:pt x="10861881" y="1980962"/>
                  <a:pt x="10857119" y="1990487"/>
                </a:cubicBezTo>
                <a:cubicBezTo>
                  <a:pt x="10847594" y="2019062"/>
                  <a:pt x="10838069" y="2047637"/>
                  <a:pt x="10819019" y="2071449"/>
                </a:cubicBezTo>
                <a:cubicBezTo>
                  <a:pt x="10814256" y="2080974"/>
                  <a:pt x="10809494" y="2085737"/>
                  <a:pt x="10795206" y="2085737"/>
                </a:cubicBezTo>
                <a:cubicBezTo>
                  <a:pt x="10738056" y="2085737"/>
                  <a:pt x="10742819" y="2033349"/>
                  <a:pt x="10742819" y="2004774"/>
                </a:cubicBezTo>
                <a:cubicBezTo>
                  <a:pt x="10742819" y="1976199"/>
                  <a:pt x="10742819" y="1919049"/>
                  <a:pt x="10790444" y="1919049"/>
                </a:cubicBezTo>
                <a:cubicBezTo>
                  <a:pt x="10828544" y="1919049"/>
                  <a:pt x="10833306" y="1961912"/>
                  <a:pt x="10833306" y="1971437"/>
                </a:cubicBezTo>
                <a:cubicBezTo>
                  <a:pt x="10833306" y="1995249"/>
                  <a:pt x="10819019" y="2028587"/>
                  <a:pt x="10795206" y="2028587"/>
                </a:cubicBezTo>
                <a:cubicBezTo>
                  <a:pt x="10757106" y="2028587"/>
                  <a:pt x="10776156" y="1980962"/>
                  <a:pt x="10771394" y="1971437"/>
                </a:cubicBezTo>
                <a:cubicBezTo>
                  <a:pt x="10766631" y="1980962"/>
                  <a:pt x="10761869" y="1985724"/>
                  <a:pt x="10761869" y="2000012"/>
                </a:cubicBezTo>
                <a:cubicBezTo>
                  <a:pt x="10761869" y="2019062"/>
                  <a:pt x="10776156" y="2042874"/>
                  <a:pt x="10795206" y="2042874"/>
                </a:cubicBezTo>
                <a:cubicBezTo>
                  <a:pt x="10833306" y="2042874"/>
                  <a:pt x="10847594" y="1985724"/>
                  <a:pt x="10847594" y="1976199"/>
                </a:cubicBezTo>
                <a:cubicBezTo>
                  <a:pt x="10847594" y="1942862"/>
                  <a:pt x="10823781" y="1904762"/>
                  <a:pt x="10790444" y="1904762"/>
                </a:cubicBezTo>
                <a:cubicBezTo>
                  <a:pt x="10728531" y="1904762"/>
                  <a:pt x="10728531" y="1995249"/>
                  <a:pt x="10728531" y="2004774"/>
                </a:cubicBezTo>
                <a:cubicBezTo>
                  <a:pt x="10728531" y="2019062"/>
                  <a:pt x="10742819" y="2061924"/>
                  <a:pt x="10742819" y="2071449"/>
                </a:cubicBezTo>
                <a:cubicBezTo>
                  <a:pt x="10742819" y="2085737"/>
                  <a:pt x="10733294" y="2090499"/>
                  <a:pt x="10723769" y="2100024"/>
                </a:cubicBezTo>
                <a:cubicBezTo>
                  <a:pt x="10704767" y="2114312"/>
                  <a:pt x="10676192" y="2147649"/>
                  <a:pt x="10661904" y="2147649"/>
                </a:cubicBezTo>
                <a:cubicBezTo>
                  <a:pt x="10638092" y="2147649"/>
                  <a:pt x="10642854" y="2114312"/>
                  <a:pt x="10633329" y="2109549"/>
                </a:cubicBezTo>
                <a:cubicBezTo>
                  <a:pt x="10595229" y="2066687"/>
                  <a:pt x="10599992" y="2061924"/>
                  <a:pt x="10599992" y="2033349"/>
                </a:cubicBezTo>
                <a:cubicBezTo>
                  <a:pt x="10599992" y="2000012"/>
                  <a:pt x="10666667" y="1790510"/>
                  <a:pt x="10752344" y="1790510"/>
                </a:cubicBezTo>
                <a:cubicBezTo>
                  <a:pt x="10790444" y="1790510"/>
                  <a:pt x="10847594" y="1838135"/>
                  <a:pt x="10871406" y="1885712"/>
                </a:cubicBezTo>
                <a:close/>
                <a:moveTo>
                  <a:pt x="12099988" y="1795272"/>
                </a:moveTo>
                <a:cubicBezTo>
                  <a:pt x="12095225" y="1795272"/>
                  <a:pt x="12090463" y="1785747"/>
                  <a:pt x="12076175" y="1785747"/>
                </a:cubicBezTo>
                <a:cubicBezTo>
                  <a:pt x="12066650" y="1785747"/>
                  <a:pt x="12033313" y="1819085"/>
                  <a:pt x="12033313" y="1828610"/>
                </a:cubicBezTo>
                <a:lnTo>
                  <a:pt x="12038075" y="1842897"/>
                </a:lnTo>
                <a:cubicBezTo>
                  <a:pt x="12038075" y="1842897"/>
                  <a:pt x="12038075" y="1847660"/>
                  <a:pt x="12047600" y="1847660"/>
                </a:cubicBezTo>
                <a:cubicBezTo>
                  <a:pt x="12061888" y="1847660"/>
                  <a:pt x="12071413" y="1838135"/>
                  <a:pt x="12080938" y="1828610"/>
                </a:cubicBezTo>
                <a:cubicBezTo>
                  <a:pt x="12076175" y="1823847"/>
                  <a:pt x="12066650" y="1819085"/>
                  <a:pt x="12061888" y="1814322"/>
                </a:cubicBezTo>
                <a:lnTo>
                  <a:pt x="12080938" y="1814322"/>
                </a:lnTo>
                <a:cubicBezTo>
                  <a:pt x="12080938" y="1819085"/>
                  <a:pt x="12085700" y="1814322"/>
                  <a:pt x="12085700" y="1828610"/>
                </a:cubicBezTo>
                <a:cubicBezTo>
                  <a:pt x="12085700" y="1838135"/>
                  <a:pt x="12061888" y="1852422"/>
                  <a:pt x="12052363" y="1852422"/>
                </a:cubicBezTo>
                <a:cubicBezTo>
                  <a:pt x="12028550" y="1852422"/>
                  <a:pt x="12033313" y="1833372"/>
                  <a:pt x="12033313" y="1828610"/>
                </a:cubicBezTo>
                <a:cubicBezTo>
                  <a:pt x="12033313" y="1814322"/>
                  <a:pt x="12061888" y="1780985"/>
                  <a:pt x="12076175" y="1780985"/>
                </a:cubicBezTo>
                <a:cubicBezTo>
                  <a:pt x="12090463" y="1780985"/>
                  <a:pt x="12095225" y="1790510"/>
                  <a:pt x="12099988" y="1795272"/>
                </a:cubicBezTo>
                <a:close/>
                <a:moveTo>
                  <a:pt x="10828544" y="1814322"/>
                </a:moveTo>
                <a:cubicBezTo>
                  <a:pt x="10823781" y="1809560"/>
                  <a:pt x="10809494" y="1800035"/>
                  <a:pt x="10809494" y="1790510"/>
                </a:cubicBezTo>
                <a:lnTo>
                  <a:pt x="10809494" y="1761935"/>
                </a:lnTo>
                <a:cubicBezTo>
                  <a:pt x="10814256" y="1776222"/>
                  <a:pt x="10819019" y="1795272"/>
                  <a:pt x="10828544" y="1814322"/>
                </a:cubicBezTo>
                <a:close/>
                <a:moveTo>
                  <a:pt x="10671429" y="1828610"/>
                </a:moveTo>
                <a:cubicBezTo>
                  <a:pt x="10671429" y="1842897"/>
                  <a:pt x="10661904" y="1852422"/>
                  <a:pt x="10657142" y="1861947"/>
                </a:cubicBezTo>
                <a:cubicBezTo>
                  <a:pt x="10647617" y="1847660"/>
                  <a:pt x="10642854" y="1823847"/>
                  <a:pt x="10642854" y="1814322"/>
                </a:cubicBezTo>
                <a:cubicBezTo>
                  <a:pt x="10642854" y="1800035"/>
                  <a:pt x="10638092" y="1771460"/>
                  <a:pt x="10666667" y="1761935"/>
                </a:cubicBezTo>
                <a:cubicBezTo>
                  <a:pt x="10661904" y="1785747"/>
                  <a:pt x="10671429" y="1819085"/>
                  <a:pt x="10671429" y="1828610"/>
                </a:cubicBezTo>
                <a:close/>
                <a:moveTo>
                  <a:pt x="10638092" y="1766697"/>
                </a:moveTo>
                <a:cubicBezTo>
                  <a:pt x="10638092" y="1776222"/>
                  <a:pt x="10628567" y="1800035"/>
                  <a:pt x="10628567" y="1814322"/>
                </a:cubicBezTo>
                <a:cubicBezTo>
                  <a:pt x="10628567" y="1823847"/>
                  <a:pt x="10647617" y="1861947"/>
                  <a:pt x="10647617" y="1871424"/>
                </a:cubicBezTo>
                <a:cubicBezTo>
                  <a:pt x="10647617" y="1885712"/>
                  <a:pt x="10638092" y="1890474"/>
                  <a:pt x="10633329" y="1899999"/>
                </a:cubicBezTo>
                <a:cubicBezTo>
                  <a:pt x="10614279" y="1890474"/>
                  <a:pt x="10599992" y="1842897"/>
                  <a:pt x="10599992" y="1828610"/>
                </a:cubicBezTo>
                <a:cubicBezTo>
                  <a:pt x="10599992" y="1814322"/>
                  <a:pt x="10614279" y="1776222"/>
                  <a:pt x="10623804" y="1752410"/>
                </a:cubicBezTo>
                <a:cubicBezTo>
                  <a:pt x="10628567" y="1757172"/>
                  <a:pt x="10638092" y="1752410"/>
                  <a:pt x="10638092" y="1766697"/>
                </a:cubicBezTo>
                <a:close/>
                <a:moveTo>
                  <a:pt x="12190475" y="1838135"/>
                </a:moveTo>
                <a:cubicBezTo>
                  <a:pt x="12190475" y="1866710"/>
                  <a:pt x="12157138" y="1899999"/>
                  <a:pt x="12128563" y="1899999"/>
                </a:cubicBezTo>
                <a:cubicBezTo>
                  <a:pt x="12095225" y="1899999"/>
                  <a:pt x="12095225" y="1871424"/>
                  <a:pt x="12095225" y="1857185"/>
                </a:cubicBezTo>
                <a:cubicBezTo>
                  <a:pt x="12095225" y="1833372"/>
                  <a:pt x="12109513" y="1823847"/>
                  <a:pt x="12119038" y="1823847"/>
                </a:cubicBezTo>
                <a:cubicBezTo>
                  <a:pt x="12138088" y="1823847"/>
                  <a:pt x="12142850" y="1838135"/>
                  <a:pt x="12142850" y="1842897"/>
                </a:cubicBezTo>
                <a:cubicBezTo>
                  <a:pt x="12142850" y="1857185"/>
                  <a:pt x="12138088" y="1861947"/>
                  <a:pt x="12133325" y="1866710"/>
                </a:cubicBezTo>
                <a:lnTo>
                  <a:pt x="12119038" y="1866710"/>
                </a:lnTo>
                <a:cubicBezTo>
                  <a:pt x="12123800" y="1861947"/>
                  <a:pt x="12138088" y="1857185"/>
                  <a:pt x="12138088" y="1842897"/>
                </a:cubicBezTo>
                <a:cubicBezTo>
                  <a:pt x="12138088" y="1833372"/>
                  <a:pt x="12133325" y="1828610"/>
                  <a:pt x="12119038" y="1828610"/>
                </a:cubicBezTo>
                <a:cubicBezTo>
                  <a:pt x="12104750" y="1828610"/>
                  <a:pt x="12095225" y="1852422"/>
                  <a:pt x="12095225" y="1861947"/>
                </a:cubicBezTo>
                <a:cubicBezTo>
                  <a:pt x="12095225" y="1880949"/>
                  <a:pt x="12119038" y="1895237"/>
                  <a:pt x="12128563" y="1895237"/>
                </a:cubicBezTo>
                <a:cubicBezTo>
                  <a:pt x="12161900" y="1895237"/>
                  <a:pt x="12185713" y="1847660"/>
                  <a:pt x="12185713" y="1838135"/>
                </a:cubicBezTo>
                <a:cubicBezTo>
                  <a:pt x="12185713" y="1800035"/>
                  <a:pt x="12104750" y="1752410"/>
                  <a:pt x="12080938" y="1752410"/>
                </a:cubicBezTo>
                <a:cubicBezTo>
                  <a:pt x="12019025" y="1752410"/>
                  <a:pt x="12019025" y="1861947"/>
                  <a:pt x="12009500" y="1876187"/>
                </a:cubicBezTo>
                <a:cubicBezTo>
                  <a:pt x="11999975" y="1890474"/>
                  <a:pt x="11985688" y="1909524"/>
                  <a:pt x="11985688" y="1923812"/>
                </a:cubicBezTo>
                <a:cubicBezTo>
                  <a:pt x="11985688" y="1947624"/>
                  <a:pt x="12009500" y="1961912"/>
                  <a:pt x="12019025" y="1961912"/>
                </a:cubicBezTo>
                <a:cubicBezTo>
                  <a:pt x="12047600" y="1961912"/>
                  <a:pt x="12071413" y="1928574"/>
                  <a:pt x="12071413" y="1909524"/>
                </a:cubicBezTo>
                <a:cubicBezTo>
                  <a:pt x="12071413" y="1890474"/>
                  <a:pt x="12052363" y="1885712"/>
                  <a:pt x="12042838" y="1885712"/>
                </a:cubicBezTo>
                <a:cubicBezTo>
                  <a:pt x="12019025" y="1885712"/>
                  <a:pt x="12019025" y="1899999"/>
                  <a:pt x="12019025" y="1904762"/>
                </a:cubicBezTo>
                <a:cubicBezTo>
                  <a:pt x="12019025" y="1919049"/>
                  <a:pt x="12038075" y="1923812"/>
                  <a:pt x="12042838" y="1928574"/>
                </a:cubicBezTo>
                <a:cubicBezTo>
                  <a:pt x="12019025" y="1933337"/>
                  <a:pt x="12014263" y="1914287"/>
                  <a:pt x="12014263" y="1904762"/>
                </a:cubicBezTo>
                <a:cubicBezTo>
                  <a:pt x="12014263" y="1876187"/>
                  <a:pt x="12038075" y="1880949"/>
                  <a:pt x="12042838" y="1880949"/>
                </a:cubicBezTo>
                <a:cubicBezTo>
                  <a:pt x="12066650" y="1880949"/>
                  <a:pt x="12076175" y="1895237"/>
                  <a:pt x="12076175" y="1904762"/>
                </a:cubicBezTo>
                <a:cubicBezTo>
                  <a:pt x="12076175" y="1947624"/>
                  <a:pt x="12042838" y="1966674"/>
                  <a:pt x="12019025" y="1966674"/>
                </a:cubicBezTo>
                <a:cubicBezTo>
                  <a:pt x="11985688" y="1966674"/>
                  <a:pt x="11985688" y="1942862"/>
                  <a:pt x="11985688" y="1923812"/>
                </a:cubicBezTo>
                <a:cubicBezTo>
                  <a:pt x="11985688" y="1880949"/>
                  <a:pt x="12004738" y="1890474"/>
                  <a:pt x="12014263" y="1842897"/>
                </a:cubicBezTo>
                <a:cubicBezTo>
                  <a:pt x="12014263" y="1795272"/>
                  <a:pt x="12042838" y="1747647"/>
                  <a:pt x="12080938" y="1747647"/>
                </a:cubicBezTo>
                <a:cubicBezTo>
                  <a:pt x="12123800" y="1747647"/>
                  <a:pt x="12190475" y="1804797"/>
                  <a:pt x="12190475" y="1838135"/>
                </a:cubicBezTo>
                <a:close/>
                <a:moveTo>
                  <a:pt x="11290458" y="1761935"/>
                </a:moveTo>
                <a:cubicBezTo>
                  <a:pt x="11285696" y="1771460"/>
                  <a:pt x="11280933" y="1780985"/>
                  <a:pt x="11280933" y="1790510"/>
                </a:cubicBezTo>
                <a:cubicBezTo>
                  <a:pt x="11280933" y="1838135"/>
                  <a:pt x="11319033" y="1847660"/>
                  <a:pt x="11352371" y="1852422"/>
                </a:cubicBezTo>
                <a:cubicBezTo>
                  <a:pt x="11371421" y="1857185"/>
                  <a:pt x="11404758" y="1857185"/>
                  <a:pt x="11433333" y="1857185"/>
                </a:cubicBezTo>
                <a:lnTo>
                  <a:pt x="11442858" y="1866710"/>
                </a:lnTo>
                <a:cubicBezTo>
                  <a:pt x="11423808" y="1904762"/>
                  <a:pt x="11371421" y="1899999"/>
                  <a:pt x="11371421" y="1942862"/>
                </a:cubicBezTo>
                <a:cubicBezTo>
                  <a:pt x="11371421" y="1971437"/>
                  <a:pt x="11409521" y="1980962"/>
                  <a:pt x="11428571" y="1990487"/>
                </a:cubicBezTo>
                <a:cubicBezTo>
                  <a:pt x="11438096" y="1995249"/>
                  <a:pt x="11452383" y="2009537"/>
                  <a:pt x="11461908" y="2009537"/>
                </a:cubicBezTo>
                <a:cubicBezTo>
                  <a:pt x="11476196" y="2009537"/>
                  <a:pt x="11485673" y="2004774"/>
                  <a:pt x="11495198" y="2000012"/>
                </a:cubicBezTo>
                <a:cubicBezTo>
                  <a:pt x="11490436" y="2028587"/>
                  <a:pt x="11480958" y="2033349"/>
                  <a:pt x="11466671" y="2033349"/>
                </a:cubicBezTo>
                <a:cubicBezTo>
                  <a:pt x="11428571" y="2033349"/>
                  <a:pt x="11442858" y="1995249"/>
                  <a:pt x="11399996" y="1995249"/>
                </a:cubicBezTo>
                <a:cubicBezTo>
                  <a:pt x="11371421" y="1995249"/>
                  <a:pt x="11376183" y="2000012"/>
                  <a:pt x="11342846" y="2033349"/>
                </a:cubicBezTo>
                <a:cubicBezTo>
                  <a:pt x="11333321" y="2023824"/>
                  <a:pt x="11328558" y="2014299"/>
                  <a:pt x="11323796" y="2004774"/>
                </a:cubicBezTo>
                <a:cubicBezTo>
                  <a:pt x="11328558" y="1995249"/>
                  <a:pt x="11342846" y="1985724"/>
                  <a:pt x="11357133" y="1990487"/>
                </a:cubicBezTo>
                <a:lnTo>
                  <a:pt x="11357133" y="1966674"/>
                </a:lnTo>
                <a:cubicBezTo>
                  <a:pt x="11352371" y="1957149"/>
                  <a:pt x="11347608" y="1952387"/>
                  <a:pt x="11333321" y="1952387"/>
                </a:cubicBezTo>
                <a:cubicBezTo>
                  <a:pt x="11323796" y="1952387"/>
                  <a:pt x="11314271" y="1961912"/>
                  <a:pt x="11304746" y="1961912"/>
                </a:cubicBezTo>
                <a:cubicBezTo>
                  <a:pt x="11290458" y="1961912"/>
                  <a:pt x="11280933" y="1942862"/>
                  <a:pt x="11271408" y="1933337"/>
                </a:cubicBezTo>
                <a:cubicBezTo>
                  <a:pt x="11285696" y="1914287"/>
                  <a:pt x="11295221" y="1890474"/>
                  <a:pt x="11295221" y="1876187"/>
                </a:cubicBezTo>
                <a:cubicBezTo>
                  <a:pt x="11295221" y="1842897"/>
                  <a:pt x="11223784" y="1795272"/>
                  <a:pt x="11204734" y="1809560"/>
                </a:cubicBezTo>
                <a:cubicBezTo>
                  <a:pt x="11209496" y="1790510"/>
                  <a:pt x="11233309" y="1766697"/>
                  <a:pt x="11247596" y="1742885"/>
                </a:cubicBezTo>
                <a:cubicBezTo>
                  <a:pt x="11261883" y="1747647"/>
                  <a:pt x="11271408" y="1757172"/>
                  <a:pt x="11290458" y="1761935"/>
                </a:cubicBezTo>
                <a:close/>
                <a:moveTo>
                  <a:pt x="10799969" y="1790510"/>
                </a:moveTo>
                <a:cubicBezTo>
                  <a:pt x="10761869" y="1785747"/>
                  <a:pt x="10776156" y="1752410"/>
                  <a:pt x="10771394" y="1738122"/>
                </a:cubicBezTo>
                <a:lnTo>
                  <a:pt x="10795206" y="1733360"/>
                </a:lnTo>
                <a:cubicBezTo>
                  <a:pt x="10795206" y="1752410"/>
                  <a:pt x="10795206" y="1771460"/>
                  <a:pt x="10799969" y="1790510"/>
                </a:cubicBezTo>
                <a:close/>
                <a:moveTo>
                  <a:pt x="10704767" y="1795272"/>
                </a:moveTo>
                <a:cubicBezTo>
                  <a:pt x="10704767" y="1809560"/>
                  <a:pt x="10695242" y="1814322"/>
                  <a:pt x="10685717" y="1823847"/>
                </a:cubicBezTo>
                <a:cubicBezTo>
                  <a:pt x="10680954" y="1809560"/>
                  <a:pt x="10676192" y="1790510"/>
                  <a:pt x="10676192" y="1776222"/>
                </a:cubicBezTo>
                <a:cubicBezTo>
                  <a:pt x="10676192" y="1757172"/>
                  <a:pt x="10671429" y="1747647"/>
                  <a:pt x="10700004" y="1733360"/>
                </a:cubicBezTo>
                <a:cubicBezTo>
                  <a:pt x="10700004" y="1752410"/>
                  <a:pt x="10704767" y="1785747"/>
                  <a:pt x="10704767" y="1795272"/>
                </a:cubicBezTo>
                <a:close/>
                <a:moveTo>
                  <a:pt x="10766631" y="1780985"/>
                </a:moveTo>
                <a:lnTo>
                  <a:pt x="10752344" y="1780985"/>
                </a:lnTo>
                <a:cubicBezTo>
                  <a:pt x="10747581" y="1771460"/>
                  <a:pt x="10742819" y="1761935"/>
                  <a:pt x="10742819" y="1747647"/>
                </a:cubicBezTo>
                <a:cubicBezTo>
                  <a:pt x="10742819" y="1738122"/>
                  <a:pt x="10747581" y="1728597"/>
                  <a:pt x="10747581" y="1719072"/>
                </a:cubicBezTo>
                <a:cubicBezTo>
                  <a:pt x="10766631" y="1738122"/>
                  <a:pt x="10757106" y="1757172"/>
                  <a:pt x="10766631" y="1780985"/>
                </a:cubicBezTo>
                <a:close/>
                <a:moveTo>
                  <a:pt x="10728531" y="1747647"/>
                </a:moveTo>
                <a:cubicBezTo>
                  <a:pt x="10728531" y="1761935"/>
                  <a:pt x="10733294" y="1771460"/>
                  <a:pt x="10738056" y="1780985"/>
                </a:cubicBezTo>
                <a:cubicBezTo>
                  <a:pt x="10733294" y="1785747"/>
                  <a:pt x="10723769" y="1790510"/>
                  <a:pt x="10714292" y="1790510"/>
                </a:cubicBezTo>
                <a:lnTo>
                  <a:pt x="10714292" y="1728597"/>
                </a:lnTo>
                <a:cubicBezTo>
                  <a:pt x="10723769" y="1723835"/>
                  <a:pt x="10733294" y="1714310"/>
                  <a:pt x="10738056" y="1704785"/>
                </a:cubicBezTo>
                <a:cubicBezTo>
                  <a:pt x="10733294" y="1719072"/>
                  <a:pt x="10728531" y="1738122"/>
                  <a:pt x="10728531" y="1747647"/>
                </a:cubicBezTo>
                <a:close/>
                <a:moveTo>
                  <a:pt x="11695223" y="1695260"/>
                </a:moveTo>
                <a:cubicBezTo>
                  <a:pt x="11709511" y="1695260"/>
                  <a:pt x="11714273" y="1690497"/>
                  <a:pt x="11723798" y="1685735"/>
                </a:cubicBezTo>
                <a:cubicBezTo>
                  <a:pt x="11719036" y="1714310"/>
                  <a:pt x="11714273" y="1733360"/>
                  <a:pt x="11714273" y="1752410"/>
                </a:cubicBezTo>
                <a:cubicBezTo>
                  <a:pt x="11690461" y="1747647"/>
                  <a:pt x="11623786" y="1747647"/>
                  <a:pt x="11623786" y="1790510"/>
                </a:cubicBezTo>
                <a:cubicBezTo>
                  <a:pt x="11623786" y="1804797"/>
                  <a:pt x="11652361" y="1814322"/>
                  <a:pt x="11666648" y="1819085"/>
                </a:cubicBezTo>
                <a:lnTo>
                  <a:pt x="11666648" y="1833372"/>
                </a:lnTo>
                <a:cubicBezTo>
                  <a:pt x="11661886" y="1838135"/>
                  <a:pt x="11657123" y="1842897"/>
                  <a:pt x="11642836" y="1842897"/>
                </a:cubicBezTo>
                <a:cubicBezTo>
                  <a:pt x="11590448" y="1842897"/>
                  <a:pt x="11595211" y="1800035"/>
                  <a:pt x="11595211" y="1780985"/>
                </a:cubicBezTo>
                <a:cubicBezTo>
                  <a:pt x="11595211" y="1723835"/>
                  <a:pt x="11609498" y="1714310"/>
                  <a:pt x="11666648" y="1680972"/>
                </a:cubicBezTo>
                <a:cubicBezTo>
                  <a:pt x="11676173" y="1685735"/>
                  <a:pt x="11685698" y="1695260"/>
                  <a:pt x="11695223" y="1695260"/>
                </a:cubicBezTo>
                <a:close/>
                <a:moveTo>
                  <a:pt x="12366641" y="1652397"/>
                </a:moveTo>
                <a:cubicBezTo>
                  <a:pt x="12347591" y="1719072"/>
                  <a:pt x="12252341" y="2004774"/>
                  <a:pt x="12099988" y="2004774"/>
                </a:cubicBezTo>
                <a:cubicBezTo>
                  <a:pt x="12085700" y="2004774"/>
                  <a:pt x="12076175" y="2004774"/>
                  <a:pt x="12066650" y="2000012"/>
                </a:cubicBezTo>
                <a:lnTo>
                  <a:pt x="12080938" y="1971437"/>
                </a:lnTo>
                <a:cubicBezTo>
                  <a:pt x="12095225" y="1976199"/>
                  <a:pt x="12109513" y="1980962"/>
                  <a:pt x="12123800" y="1980962"/>
                </a:cubicBezTo>
                <a:cubicBezTo>
                  <a:pt x="12209525" y="1980962"/>
                  <a:pt x="12276154" y="1842897"/>
                  <a:pt x="12304729" y="1776222"/>
                </a:cubicBezTo>
                <a:cubicBezTo>
                  <a:pt x="12319016" y="1733360"/>
                  <a:pt x="12333304" y="1676210"/>
                  <a:pt x="12366641" y="1642872"/>
                </a:cubicBezTo>
                <a:lnTo>
                  <a:pt x="12366641" y="1652397"/>
                </a:lnTo>
                <a:close/>
                <a:moveTo>
                  <a:pt x="11190446" y="1638110"/>
                </a:moveTo>
                <a:cubicBezTo>
                  <a:pt x="11176159" y="1652397"/>
                  <a:pt x="11157109" y="1676210"/>
                  <a:pt x="11142821" y="1700022"/>
                </a:cubicBezTo>
                <a:lnTo>
                  <a:pt x="11142821" y="1638110"/>
                </a:lnTo>
                <a:lnTo>
                  <a:pt x="11190446" y="1638110"/>
                </a:lnTo>
                <a:close/>
                <a:moveTo>
                  <a:pt x="12342829" y="1642872"/>
                </a:moveTo>
                <a:cubicBezTo>
                  <a:pt x="12342829" y="1690497"/>
                  <a:pt x="12219050" y="1966674"/>
                  <a:pt x="12123800" y="1966674"/>
                </a:cubicBezTo>
                <a:cubicBezTo>
                  <a:pt x="12109513" y="1966674"/>
                  <a:pt x="12095225" y="1961912"/>
                  <a:pt x="12080938" y="1952387"/>
                </a:cubicBezTo>
                <a:cubicBezTo>
                  <a:pt x="12052363" y="1980962"/>
                  <a:pt x="12057125" y="2014299"/>
                  <a:pt x="12023788" y="2014299"/>
                </a:cubicBezTo>
                <a:cubicBezTo>
                  <a:pt x="12009500" y="2014299"/>
                  <a:pt x="11990450" y="2000012"/>
                  <a:pt x="11971400" y="1995249"/>
                </a:cubicBezTo>
                <a:cubicBezTo>
                  <a:pt x="11971400" y="1985724"/>
                  <a:pt x="11976163" y="1980962"/>
                  <a:pt x="11976163" y="1966674"/>
                </a:cubicBezTo>
                <a:cubicBezTo>
                  <a:pt x="11976163" y="1957149"/>
                  <a:pt x="11957113" y="1919049"/>
                  <a:pt x="11957113" y="1909524"/>
                </a:cubicBezTo>
                <a:cubicBezTo>
                  <a:pt x="11957113" y="1895237"/>
                  <a:pt x="11976163" y="1866710"/>
                  <a:pt x="11985688" y="1847660"/>
                </a:cubicBezTo>
                <a:cubicBezTo>
                  <a:pt x="12009500" y="1800035"/>
                  <a:pt x="12023788" y="1714310"/>
                  <a:pt x="12099988" y="1714310"/>
                </a:cubicBezTo>
                <a:cubicBezTo>
                  <a:pt x="12109513" y="1714310"/>
                  <a:pt x="12152375" y="1728597"/>
                  <a:pt x="12161900" y="1738122"/>
                </a:cubicBezTo>
                <a:lnTo>
                  <a:pt x="12152375" y="1747647"/>
                </a:lnTo>
                <a:cubicBezTo>
                  <a:pt x="12161900" y="1752410"/>
                  <a:pt x="12166663" y="1747647"/>
                  <a:pt x="12176188" y="1747647"/>
                </a:cubicBezTo>
                <a:cubicBezTo>
                  <a:pt x="12190475" y="1747647"/>
                  <a:pt x="12195238" y="1761935"/>
                  <a:pt x="12200000" y="1771460"/>
                </a:cubicBezTo>
                <a:cubicBezTo>
                  <a:pt x="12204763" y="1776222"/>
                  <a:pt x="12214288" y="1790510"/>
                  <a:pt x="12214288" y="1800035"/>
                </a:cubicBezTo>
                <a:cubicBezTo>
                  <a:pt x="12214288" y="1814322"/>
                  <a:pt x="12209525" y="1819085"/>
                  <a:pt x="12209525" y="1828610"/>
                </a:cubicBezTo>
                <a:cubicBezTo>
                  <a:pt x="12209525" y="1857185"/>
                  <a:pt x="12147613" y="1947624"/>
                  <a:pt x="12119038" y="1947624"/>
                </a:cubicBezTo>
                <a:cubicBezTo>
                  <a:pt x="12104750" y="1947624"/>
                  <a:pt x="12099988" y="1942862"/>
                  <a:pt x="12085700" y="1938099"/>
                </a:cubicBezTo>
                <a:cubicBezTo>
                  <a:pt x="12090463" y="1947624"/>
                  <a:pt x="12109513" y="1961912"/>
                  <a:pt x="12119038" y="1961912"/>
                </a:cubicBezTo>
                <a:cubicBezTo>
                  <a:pt x="12147613" y="1961912"/>
                  <a:pt x="12180950" y="1899999"/>
                  <a:pt x="12195238" y="1890474"/>
                </a:cubicBezTo>
                <a:cubicBezTo>
                  <a:pt x="12276154" y="1809560"/>
                  <a:pt x="12319016" y="1704785"/>
                  <a:pt x="12338066" y="1633347"/>
                </a:cubicBezTo>
                <a:cubicBezTo>
                  <a:pt x="12338066" y="1633347"/>
                  <a:pt x="12342829" y="1628585"/>
                  <a:pt x="12342829" y="1642872"/>
                </a:cubicBezTo>
                <a:close/>
                <a:moveTo>
                  <a:pt x="12319016" y="1628585"/>
                </a:moveTo>
                <a:cubicBezTo>
                  <a:pt x="12319016" y="1690497"/>
                  <a:pt x="12252341" y="1800035"/>
                  <a:pt x="12214288" y="1852422"/>
                </a:cubicBezTo>
                <a:cubicBezTo>
                  <a:pt x="12219050" y="1823847"/>
                  <a:pt x="12257104" y="1785747"/>
                  <a:pt x="12271391" y="1757172"/>
                </a:cubicBezTo>
                <a:cubicBezTo>
                  <a:pt x="12290441" y="1723835"/>
                  <a:pt x="12304729" y="1685735"/>
                  <a:pt x="12309491" y="1652397"/>
                </a:cubicBezTo>
                <a:lnTo>
                  <a:pt x="12309491" y="1609535"/>
                </a:lnTo>
                <a:cubicBezTo>
                  <a:pt x="12314254" y="1614297"/>
                  <a:pt x="12319016" y="1619060"/>
                  <a:pt x="12319016" y="1628585"/>
                </a:cubicBezTo>
                <a:close/>
                <a:moveTo>
                  <a:pt x="11942825" y="1638110"/>
                </a:moveTo>
                <a:cubicBezTo>
                  <a:pt x="11928538" y="1638110"/>
                  <a:pt x="11928538" y="1633347"/>
                  <a:pt x="11923775" y="1628585"/>
                </a:cubicBezTo>
                <a:cubicBezTo>
                  <a:pt x="11928538" y="1623822"/>
                  <a:pt x="11938063" y="1628585"/>
                  <a:pt x="11947588" y="1628585"/>
                </a:cubicBezTo>
                <a:cubicBezTo>
                  <a:pt x="11952350" y="1623822"/>
                  <a:pt x="11957113" y="1623822"/>
                  <a:pt x="11957113" y="1609535"/>
                </a:cubicBezTo>
                <a:cubicBezTo>
                  <a:pt x="11957113" y="1600010"/>
                  <a:pt x="11947588" y="1609535"/>
                  <a:pt x="11947588" y="1595247"/>
                </a:cubicBezTo>
                <a:cubicBezTo>
                  <a:pt x="11947588" y="1590485"/>
                  <a:pt x="11966638" y="1595247"/>
                  <a:pt x="11966638" y="1609535"/>
                </a:cubicBezTo>
                <a:cubicBezTo>
                  <a:pt x="11966638" y="1633347"/>
                  <a:pt x="11947588" y="1638110"/>
                  <a:pt x="11942825" y="1638110"/>
                </a:cubicBezTo>
                <a:close/>
                <a:moveTo>
                  <a:pt x="12295204" y="1628585"/>
                </a:moveTo>
                <a:cubicBezTo>
                  <a:pt x="12295204" y="1685735"/>
                  <a:pt x="12276154" y="1742885"/>
                  <a:pt x="12228575" y="1800035"/>
                </a:cubicBezTo>
                <a:cubicBezTo>
                  <a:pt x="12223813" y="1795272"/>
                  <a:pt x="12223813" y="1800035"/>
                  <a:pt x="12223813" y="1785747"/>
                </a:cubicBezTo>
                <a:cubicBezTo>
                  <a:pt x="12223813" y="1776222"/>
                  <a:pt x="12242863" y="1761935"/>
                  <a:pt x="12247579" y="1747647"/>
                </a:cubicBezTo>
                <a:cubicBezTo>
                  <a:pt x="12266629" y="1709547"/>
                  <a:pt x="12285679" y="1661922"/>
                  <a:pt x="12285679" y="1623822"/>
                </a:cubicBezTo>
                <a:lnTo>
                  <a:pt x="12285679" y="1580960"/>
                </a:lnTo>
                <a:cubicBezTo>
                  <a:pt x="12295204" y="1585722"/>
                  <a:pt x="12295204" y="1619060"/>
                  <a:pt x="12295204" y="1628585"/>
                </a:cubicBezTo>
                <a:close/>
                <a:moveTo>
                  <a:pt x="11457146" y="1580960"/>
                </a:moveTo>
                <a:cubicBezTo>
                  <a:pt x="11471433" y="1600010"/>
                  <a:pt x="11485673" y="1604772"/>
                  <a:pt x="11499961" y="1604772"/>
                </a:cubicBezTo>
                <a:cubicBezTo>
                  <a:pt x="11509486" y="1604772"/>
                  <a:pt x="11523773" y="1590485"/>
                  <a:pt x="11538061" y="1590485"/>
                </a:cubicBezTo>
                <a:cubicBezTo>
                  <a:pt x="11547586" y="1590485"/>
                  <a:pt x="11561873" y="1609535"/>
                  <a:pt x="11571398" y="1614297"/>
                </a:cubicBezTo>
                <a:lnTo>
                  <a:pt x="11580923" y="1614297"/>
                </a:lnTo>
                <a:lnTo>
                  <a:pt x="11614261" y="1614297"/>
                </a:lnTo>
                <a:lnTo>
                  <a:pt x="11614261" y="1652397"/>
                </a:lnTo>
                <a:cubicBezTo>
                  <a:pt x="11609498" y="1657160"/>
                  <a:pt x="11599973" y="1661922"/>
                  <a:pt x="11590448" y="1661922"/>
                </a:cubicBezTo>
                <a:cubicBezTo>
                  <a:pt x="11576161" y="1661922"/>
                  <a:pt x="11557111" y="1647635"/>
                  <a:pt x="11538061" y="1638110"/>
                </a:cubicBezTo>
                <a:cubicBezTo>
                  <a:pt x="11528536" y="1633347"/>
                  <a:pt x="11514248" y="1638110"/>
                  <a:pt x="11499961" y="1638110"/>
                </a:cubicBezTo>
                <a:cubicBezTo>
                  <a:pt x="11490436" y="1638110"/>
                  <a:pt x="11471433" y="1633347"/>
                  <a:pt x="11466671" y="1638110"/>
                </a:cubicBezTo>
                <a:cubicBezTo>
                  <a:pt x="11442858" y="1647635"/>
                  <a:pt x="11423808" y="1671447"/>
                  <a:pt x="11404758" y="1685735"/>
                </a:cubicBezTo>
                <a:lnTo>
                  <a:pt x="11404758" y="1695260"/>
                </a:lnTo>
                <a:cubicBezTo>
                  <a:pt x="11404758" y="1757172"/>
                  <a:pt x="11438096" y="1733360"/>
                  <a:pt x="11442858" y="1809560"/>
                </a:cubicBezTo>
                <a:cubicBezTo>
                  <a:pt x="11447621" y="1809560"/>
                  <a:pt x="11442858" y="1814322"/>
                  <a:pt x="11457146" y="1814322"/>
                </a:cubicBezTo>
                <a:cubicBezTo>
                  <a:pt x="11466671" y="1814322"/>
                  <a:pt x="11509486" y="1785747"/>
                  <a:pt x="11519011" y="1785747"/>
                </a:cubicBezTo>
                <a:cubicBezTo>
                  <a:pt x="11533298" y="1785747"/>
                  <a:pt x="11552348" y="1809560"/>
                  <a:pt x="11566636" y="1819085"/>
                </a:cubicBezTo>
                <a:cubicBezTo>
                  <a:pt x="11566636" y="1823847"/>
                  <a:pt x="11561873" y="1833372"/>
                  <a:pt x="11557111" y="1833372"/>
                </a:cubicBezTo>
                <a:cubicBezTo>
                  <a:pt x="11528536" y="1838135"/>
                  <a:pt x="11495198" y="1823847"/>
                  <a:pt x="11471433" y="1857185"/>
                </a:cubicBezTo>
                <a:cubicBezTo>
                  <a:pt x="11471433" y="1861947"/>
                  <a:pt x="11471433" y="1866710"/>
                  <a:pt x="11457146" y="1866710"/>
                </a:cubicBezTo>
                <a:cubicBezTo>
                  <a:pt x="11438096" y="1866710"/>
                  <a:pt x="11457146" y="1842897"/>
                  <a:pt x="11390471" y="1842897"/>
                </a:cubicBezTo>
                <a:cubicBezTo>
                  <a:pt x="11404758" y="1833372"/>
                  <a:pt x="11423808" y="1809560"/>
                  <a:pt x="11423808" y="1800035"/>
                </a:cubicBezTo>
                <a:cubicBezTo>
                  <a:pt x="11423808" y="1766697"/>
                  <a:pt x="11366658" y="1752410"/>
                  <a:pt x="11361896" y="1752410"/>
                </a:cubicBezTo>
                <a:cubicBezTo>
                  <a:pt x="11347608" y="1752410"/>
                  <a:pt x="11323796" y="1766697"/>
                  <a:pt x="11323796" y="1785747"/>
                </a:cubicBezTo>
                <a:cubicBezTo>
                  <a:pt x="11323796" y="1804797"/>
                  <a:pt x="11352371" y="1809560"/>
                  <a:pt x="11352371" y="1809560"/>
                </a:cubicBezTo>
                <a:cubicBezTo>
                  <a:pt x="11366658" y="1809560"/>
                  <a:pt x="11371421" y="1804797"/>
                  <a:pt x="11380946" y="1795272"/>
                </a:cubicBezTo>
                <a:lnTo>
                  <a:pt x="11380946" y="1780985"/>
                </a:lnTo>
                <a:lnTo>
                  <a:pt x="11371421" y="1771460"/>
                </a:lnTo>
                <a:cubicBezTo>
                  <a:pt x="11366658" y="1771460"/>
                  <a:pt x="11361896" y="1771460"/>
                  <a:pt x="11357133" y="1776222"/>
                </a:cubicBezTo>
                <a:cubicBezTo>
                  <a:pt x="11361896" y="1780985"/>
                  <a:pt x="11366658" y="1785747"/>
                  <a:pt x="11366658" y="1795272"/>
                </a:cubicBezTo>
                <a:cubicBezTo>
                  <a:pt x="11361896" y="1795272"/>
                  <a:pt x="11357133" y="1795272"/>
                  <a:pt x="11352371" y="1800035"/>
                </a:cubicBezTo>
                <a:lnTo>
                  <a:pt x="11338083" y="1785747"/>
                </a:lnTo>
                <a:cubicBezTo>
                  <a:pt x="11342846" y="1776222"/>
                  <a:pt x="11352371" y="1766697"/>
                  <a:pt x="11361896" y="1766697"/>
                </a:cubicBezTo>
                <a:cubicBezTo>
                  <a:pt x="11385708" y="1766697"/>
                  <a:pt x="11409521" y="1790510"/>
                  <a:pt x="11409521" y="1800035"/>
                </a:cubicBezTo>
                <a:cubicBezTo>
                  <a:pt x="11409521" y="1819085"/>
                  <a:pt x="11371421" y="1842897"/>
                  <a:pt x="11361896" y="1842897"/>
                </a:cubicBezTo>
                <a:cubicBezTo>
                  <a:pt x="11333321" y="1842897"/>
                  <a:pt x="11295221" y="1804797"/>
                  <a:pt x="11295221" y="1790510"/>
                </a:cubicBezTo>
                <a:cubicBezTo>
                  <a:pt x="11295221" y="1776222"/>
                  <a:pt x="11304746" y="1757172"/>
                  <a:pt x="11319033" y="1738122"/>
                </a:cubicBezTo>
                <a:cubicBezTo>
                  <a:pt x="11323796" y="1733360"/>
                  <a:pt x="11352371" y="1738122"/>
                  <a:pt x="11366658" y="1719072"/>
                </a:cubicBezTo>
                <a:cubicBezTo>
                  <a:pt x="11371421" y="1714310"/>
                  <a:pt x="11371421" y="1704785"/>
                  <a:pt x="11371421" y="1695260"/>
                </a:cubicBezTo>
                <a:cubicBezTo>
                  <a:pt x="11376183" y="1657160"/>
                  <a:pt x="11428571" y="1619060"/>
                  <a:pt x="11423808" y="1580960"/>
                </a:cubicBezTo>
                <a:lnTo>
                  <a:pt x="11457146" y="1580960"/>
                </a:lnTo>
                <a:close/>
                <a:moveTo>
                  <a:pt x="11033331" y="1604772"/>
                </a:moveTo>
                <a:cubicBezTo>
                  <a:pt x="11057144" y="1638110"/>
                  <a:pt x="11090481" y="1704785"/>
                  <a:pt x="11090481" y="1714310"/>
                </a:cubicBezTo>
                <a:cubicBezTo>
                  <a:pt x="11090481" y="1738122"/>
                  <a:pt x="11042856" y="1819085"/>
                  <a:pt x="11023806" y="1819085"/>
                </a:cubicBezTo>
                <a:cubicBezTo>
                  <a:pt x="10995231" y="1819085"/>
                  <a:pt x="10999994" y="1761935"/>
                  <a:pt x="10999994" y="1761935"/>
                </a:cubicBezTo>
                <a:cubicBezTo>
                  <a:pt x="10999994" y="1752410"/>
                  <a:pt x="11004756" y="1738122"/>
                  <a:pt x="11014281" y="1723835"/>
                </a:cubicBezTo>
                <a:lnTo>
                  <a:pt x="11042856" y="1723835"/>
                </a:lnTo>
                <a:cubicBezTo>
                  <a:pt x="11042856" y="1733360"/>
                  <a:pt x="11047619" y="1738122"/>
                  <a:pt x="11042856" y="1757172"/>
                </a:cubicBezTo>
                <a:cubicBezTo>
                  <a:pt x="11038094" y="1757172"/>
                  <a:pt x="11042856" y="1761935"/>
                  <a:pt x="11028569" y="1761935"/>
                </a:cubicBezTo>
                <a:cubicBezTo>
                  <a:pt x="11019044" y="1761935"/>
                  <a:pt x="11019044" y="1747647"/>
                  <a:pt x="11009519" y="1742885"/>
                </a:cubicBezTo>
                <a:cubicBezTo>
                  <a:pt x="11009519" y="1742885"/>
                  <a:pt x="11004756" y="1738122"/>
                  <a:pt x="11004756" y="1752410"/>
                </a:cubicBezTo>
                <a:cubicBezTo>
                  <a:pt x="11004756" y="1761935"/>
                  <a:pt x="11019044" y="1771460"/>
                  <a:pt x="11028569" y="1771460"/>
                </a:cubicBezTo>
                <a:cubicBezTo>
                  <a:pt x="11052381" y="1771460"/>
                  <a:pt x="11057144" y="1742885"/>
                  <a:pt x="11057144" y="1738122"/>
                </a:cubicBezTo>
                <a:cubicBezTo>
                  <a:pt x="11057144" y="1714310"/>
                  <a:pt x="11038094" y="1709547"/>
                  <a:pt x="11023806" y="1709547"/>
                </a:cubicBezTo>
                <a:cubicBezTo>
                  <a:pt x="10990469" y="1709547"/>
                  <a:pt x="10985706" y="1742885"/>
                  <a:pt x="10985706" y="1761935"/>
                </a:cubicBezTo>
                <a:cubicBezTo>
                  <a:pt x="10985706" y="1785747"/>
                  <a:pt x="10990469" y="1828610"/>
                  <a:pt x="11023806" y="1828610"/>
                </a:cubicBezTo>
                <a:cubicBezTo>
                  <a:pt x="11057144" y="1828610"/>
                  <a:pt x="11100006" y="1738122"/>
                  <a:pt x="11100006" y="1728597"/>
                </a:cubicBezTo>
                <a:lnTo>
                  <a:pt x="11100006" y="1704785"/>
                </a:lnTo>
                <a:cubicBezTo>
                  <a:pt x="11104721" y="1714310"/>
                  <a:pt x="11104721" y="1723835"/>
                  <a:pt x="11104721" y="1738122"/>
                </a:cubicBezTo>
                <a:cubicBezTo>
                  <a:pt x="11104721" y="1761935"/>
                  <a:pt x="11042856" y="1861947"/>
                  <a:pt x="11019044" y="1861947"/>
                </a:cubicBezTo>
                <a:cubicBezTo>
                  <a:pt x="10999994" y="1861947"/>
                  <a:pt x="10966656" y="1833372"/>
                  <a:pt x="10966656" y="1814322"/>
                </a:cubicBezTo>
                <a:cubicBezTo>
                  <a:pt x="10966656" y="1804797"/>
                  <a:pt x="10980944" y="1766697"/>
                  <a:pt x="10980944" y="1752410"/>
                </a:cubicBezTo>
                <a:cubicBezTo>
                  <a:pt x="10980944" y="1728597"/>
                  <a:pt x="10952369" y="1652397"/>
                  <a:pt x="10919031" y="1657160"/>
                </a:cubicBezTo>
                <a:lnTo>
                  <a:pt x="10919031" y="1642872"/>
                </a:lnTo>
                <a:cubicBezTo>
                  <a:pt x="10928556" y="1619060"/>
                  <a:pt x="10952369" y="1576197"/>
                  <a:pt x="10980944" y="1576197"/>
                </a:cubicBezTo>
                <a:cubicBezTo>
                  <a:pt x="10990469" y="1576197"/>
                  <a:pt x="11023806" y="1585722"/>
                  <a:pt x="11033331" y="1604772"/>
                </a:cubicBezTo>
                <a:close/>
                <a:moveTo>
                  <a:pt x="11661886" y="1600010"/>
                </a:moveTo>
                <a:cubicBezTo>
                  <a:pt x="11647598" y="1609535"/>
                  <a:pt x="11638073" y="1623822"/>
                  <a:pt x="11638073" y="1633347"/>
                </a:cubicBezTo>
                <a:cubicBezTo>
                  <a:pt x="11638073" y="1647635"/>
                  <a:pt x="11647598" y="1661922"/>
                  <a:pt x="11657123" y="1671447"/>
                </a:cubicBezTo>
                <a:cubicBezTo>
                  <a:pt x="11595211" y="1704785"/>
                  <a:pt x="11580923" y="1728597"/>
                  <a:pt x="11580923" y="1780985"/>
                </a:cubicBezTo>
                <a:cubicBezTo>
                  <a:pt x="11580923" y="1828610"/>
                  <a:pt x="11609498" y="1857185"/>
                  <a:pt x="11647598" y="1857185"/>
                </a:cubicBezTo>
                <a:cubicBezTo>
                  <a:pt x="11671411" y="1857185"/>
                  <a:pt x="11680936" y="1828610"/>
                  <a:pt x="11680936" y="1819085"/>
                </a:cubicBezTo>
                <a:cubicBezTo>
                  <a:pt x="11680936" y="1795272"/>
                  <a:pt x="11647598" y="1800035"/>
                  <a:pt x="11638073" y="1790510"/>
                </a:cubicBezTo>
                <a:cubicBezTo>
                  <a:pt x="11642836" y="1780985"/>
                  <a:pt x="11647598" y="1771460"/>
                  <a:pt x="11657123" y="1766697"/>
                </a:cubicBezTo>
                <a:lnTo>
                  <a:pt x="11704748" y="1766697"/>
                </a:lnTo>
                <a:lnTo>
                  <a:pt x="11695223" y="2028587"/>
                </a:lnTo>
                <a:cubicBezTo>
                  <a:pt x="11695223" y="2057162"/>
                  <a:pt x="11690461" y="2085737"/>
                  <a:pt x="11699986" y="2109549"/>
                </a:cubicBezTo>
                <a:cubicBezTo>
                  <a:pt x="11728561" y="2204799"/>
                  <a:pt x="11833336" y="2195274"/>
                  <a:pt x="11890438" y="2195274"/>
                </a:cubicBezTo>
                <a:cubicBezTo>
                  <a:pt x="11876150" y="2200037"/>
                  <a:pt x="11847623" y="2200037"/>
                  <a:pt x="11838098" y="2200037"/>
                </a:cubicBezTo>
                <a:cubicBezTo>
                  <a:pt x="11780948" y="2200037"/>
                  <a:pt x="11804761" y="2185749"/>
                  <a:pt x="11709511" y="2161937"/>
                </a:cubicBezTo>
                <a:lnTo>
                  <a:pt x="11704748" y="2166699"/>
                </a:lnTo>
                <a:cubicBezTo>
                  <a:pt x="11719036" y="2204799"/>
                  <a:pt x="11757136" y="2257139"/>
                  <a:pt x="11757136" y="2271427"/>
                </a:cubicBezTo>
                <a:cubicBezTo>
                  <a:pt x="11757136" y="2280952"/>
                  <a:pt x="11742848" y="2290477"/>
                  <a:pt x="11742848" y="2300002"/>
                </a:cubicBezTo>
                <a:cubicBezTo>
                  <a:pt x="11699986" y="2257139"/>
                  <a:pt x="11699986" y="2247662"/>
                  <a:pt x="11661886" y="2247662"/>
                </a:cubicBezTo>
                <a:cubicBezTo>
                  <a:pt x="11633311" y="2247662"/>
                  <a:pt x="11638073" y="2242899"/>
                  <a:pt x="11604736" y="2266664"/>
                </a:cubicBezTo>
                <a:cubicBezTo>
                  <a:pt x="11599973" y="2238137"/>
                  <a:pt x="11614261" y="2190512"/>
                  <a:pt x="11571398" y="2190512"/>
                </a:cubicBezTo>
                <a:cubicBezTo>
                  <a:pt x="11547586" y="2190512"/>
                  <a:pt x="11519011" y="2204799"/>
                  <a:pt x="11519011" y="2228612"/>
                </a:cubicBezTo>
                <a:cubicBezTo>
                  <a:pt x="11519011" y="2238137"/>
                  <a:pt x="11533298" y="2252377"/>
                  <a:pt x="11547586" y="2261902"/>
                </a:cubicBezTo>
                <a:lnTo>
                  <a:pt x="11566636" y="2257139"/>
                </a:lnTo>
                <a:cubicBezTo>
                  <a:pt x="11547586" y="2238137"/>
                  <a:pt x="11533298" y="2242899"/>
                  <a:pt x="11533298" y="2228612"/>
                </a:cubicBezTo>
                <a:cubicBezTo>
                  <a:pt x="11533298" y="2214324"/>
                  <a:pt x="11566636" y="2204799"/>
                  <a:pt x="11571398" y="2204799"/>
                </a:cubicBezTo>
                <a:cubicBezTo>
                  <a:pt x="11585686" y="2204799"/>
                  <a:pt x="11595211" y="2209562"/>
                  <a:pt x="11595211" y="2223849"/>
                </a:cubicBezTo>
                <a:cubicBezTo>
                  <a:pt x="11595211" y="2233374"/>
                  <a:pt x="11590448" y="2233374"/>
                  <a:pt x="11585686" y="2238137"/>
                </a:cubicBezTo>
                <a:cubicBezTo>
                  <a:pt x="11590448" y="2242899"/>
                  <a:pt x="11590448" y="2242899"/>
                  <a:pt x="11590448" y="2252377"/>
                </a:cubicBezTo>
                <a:cubicBezTo>
                  <a:pt x="11590448" y="2276189"/>
                  <a:pt x="11542823" y="2280952"/>
                  <a:pt x="11538061" y="2280952"/>
                </a:cubicBezTo>
                <a:cubicBezTo>
                  <a:pt x="11523773" y="2280952"/>
                  <a:pt x="11495198" y="2252377"/>
                  <a:pt x="11471433" y="2238137"/>
                </a:cubicBezTo>
                <a:cubicBezTo>
                  <a:pt x="11466671" y="2238137"/>
                  <a:pt x="11457146" y="2233374"/>
                  <a:pt x="11457146" y="2223849"/>
                </a:cubicBezTo>
                <a:cubicBezTo>
                  <a:pt x="11457146" y="2209562"/>
                  <a:pt x="11485673" y="2180987"/>
                  <a:pt x="11514248" y="2166699"/>
                </a:cubicBezTo>
                <a:cubicBezTo>
                  <a:pt x="11523773" y="2161937"/>
                  <a:pt x="11552348" y="2161937"/>
                  <a:pt x="11566636" y="2161937"/>
                </a:cubicBezTo>
                <a:cubicBezTo>
                  <a:pt x="11576161" y="2161937"/>
                  <a:pt x="11623786" y="2195274"/>
                  <a:pt x="11633311" y="2195274"/>
                </a:cubicBezTo>
                <a:cubicBezTo>
                  <a:pt x="11657123" y="2195274"/>
                  <a:pt x="11671411" y="2166699"/>
                  <a:pt x="11671411" y="2157174"/>
                </a:cubicBezTo>
                <a:cubicBezTo>
                  <a:pt x="11671411" y="2142887"/>
                  <a:pt x="11661886" y="2142887"/>
                  <a:pt x="11661886" y="2128599"/>
                </a:cubicBezTo>
                <a:cubicBezTo>
                  <a:pt x="11661886" y="2123837"/>
                  <a:pt x="11685698" y="2119074"/>
                  <a:pt x="11685698" y="2085737"/>
                </a:cubicBezTo>
                <a:lnTo>
                  <a:pt x="11685698" y="2076212"/>
                </a:lnTo>
                <a:cubicBezTo>
                  <a:pt x="11685698" y="2042874"/>
                  <a:pt x="11690461" y="2042874"/>
                  <a:pt x="11638073" y="2004774"/>
                </a:cubicBezTo>
                <a:cubicBezTo>
                  <a:pt x="11661886" y="1985724"/>
                  <a:pt x="11699986" y="1971437"/>
                  <a:pt x="11699986" y="1947624"/>
                </a:cubicBezTo>
                <a:cubicBezTo>
                  <a:pt x="11699986" y="1914287"/>
                  <a:pt x="11647598" y="1866710"/>
                  <a:pt x="11633311" y="1866710"/>
                </a:cubicBezTo>
                <a:cubicBezTo>
                  <a:pt x="11609498" y="1861947"/>
                  <a:pt x="11571398" y="1852422"/>
                  <a:pt x="11557111" y="1852422"/>
                </a:cubicBezTo>
                <a:cubicBezTo>
                  <a:pt x="11547586" y="1852422"/>
                  <a:pt x="11514248" y="1871424"/>
                  <a:pt x="11504723" y="1871424"/>
                </a:cubicBezTo>
                <a:cubicBezTo>
                  <a:pt x="11490436" y="1871424"/>
                  <a:pt x="11495198" y="1866710"/>
                  <a:pt x="11490436" y="1866710"/>
                </a:cubicBezTo>
                <a:cubicBezTo>
                  <a:pt x="11509486" y="1823847"/>
                  <a:pt x="11580923" y="1876187"/>
                  <a:pt x="11580923" y="1819085"/>
                </a:cubicBezTo>
                <a:cubicBezTo>
                  <a:pt x="11580923" y="1804797"/>
                  <a:pt x="11523773" y="1771460"/>
                  <a:pt x="11519011" y="1771460"/>
                </a:cubicBezTo>
                <a:cubicBezTo>
                  <a:pt x="11509486" y="1771460"/>
                  <a:pt x="11476196" y="1795272"/>
                  <a:pt x="11457146" y="1800035"/>
                </a:cubicBezTo>
                <a:cubicBezTo>
                  <a:pt x="11461908" y="1785747"/>
                  <a:pt x="11447621" y="1757172"/>
                  <a:pt x="11428571" y="1747647"/>
                </a:cubicBezTo>
                <a:lnTo>
                  <a:pt x="11428571" y="1733360"/>
                </a:lnTo>
                <a:cubicBezTo>
                  <a:pt x="11447621" y="1742885"/>
                  <a:pt x="11476196" y="1766697"/>
                  <a:pt x="11490436" y="1766697"/>
                </a:cubicBezTo>
                <a:cubicBezTo>
                  <a:pt x="11499961" y="1766697"/>
                  <a:pt x="11542823" y="1757172"/>
                  <a:pt x="11561873" y="1742885"/>
                </a:cubicBezTo>
                <a:cubicBezTo>
                  <a:pt x="11566636" y="1738122"/>
                  <a:pt x="11571398" y="1733360"/>
                  <a:pt x="11571398" y="1723835"/>
                </a:cubicBezTo>
                <a:cubicBezTo>
                  <a:pt x="11571398" y="1695260"/>
                  <a:pt x="11528536" y="1666685"/>
                  <a:pt x="11509486" y="1666685"/>
                </a:cubicBezTo>
                <a:cubicBezTo>
                  <a:pt x="11499961" y="1666685"/>
                  <a:pt x="11461908" y="1671447"/>
                  <a:pt x="11471433" y="1700022"/>
                </a:cubicBezTo>
                <a:cubicBezTo>
                  <a:pt x="11480958" y="1695260"/>
                  <a:pt x="11495198" y="1680972"/>
                  <a:pt x="11509486" y="1680972"/>
                </a:cubicBezTo>
                <a:cubicBezTo>
                  <a:pt x="11533298" y="1680972"/>
                  <a:pt x="11533298" y="1695260"/>
                  <a:pt x="11561873" y="1723835"/>
                </a:cubicBezTo>
                <a:cubicBezTo>
                  <a:pt x="11557111" y="1728597"/>
                  <a:pt x="11552348" y="1738122"/>
                  <a:pt x="11542823" y="1738122"/>
                </a:cubicBezTo>
                <a:cubicBezTo>
                  <a:pt x="11523773" y="1738122"/>
                  <a:pt x="11499961" y="1752410"/>
                  <a:pt x="11485673" y="1752410"/>
                </a:cubicBezTo>
                <a:cubicBezTo>
                  <a:pt x="11476196" y="1752410"/>
                  <a:pt x="11414283" y="1700022"/>
                  <a:pt x="11414283" y="1695260"/>
                </a:cubicBezTo>
                <a:cubicBezTo>
                  <a:pt x="11414283" y="1680972"/>
                  <a:pt x="11438096" y="1680972"/>
                  <a:pt x="11442858" y="1676210"/>
                </a:cubicBezTo>
                <a:cubicBezTo>
                  <a:pt x="11447621" y="1671447"/>
                  <a:pt x="11452383" y="1652397"/>
                  <a:pt x="11466671" y="1652397"/>
                </a:cubicBezTo>
                <a:cubicBezTo>
                  <a:pt x="11476196" y="1647635"/>
                  <a:pt x="11485673" y="1652397"/>
                  <a:pt x="11504723" y="1657160"/>
                </a:cubicBezTo>
                <a:cubicBezTo>
                  <a:pt x="11509486" y="1657160"/>
                  <a:pt x="11514248" y="1647635"/>
                  <a:pt x="11528536" y="1647635"/>
                </a:cubicBezTo>
                <a:cubicBezTo>
                  <a:pt x="11528536" y="1647635"/>
                  <a:pt x="11580923" y="1676210"/>
                  <a:pt x="11590448" y="1676210"/>
                </a:cubicBezTo>
                <a:cubicBezTo>
                  <a:pt x="11614261" y="1676210"/>
                  <a:pt x="11628548" y="1647635"/>
                  <a:pt x="11628548" y="1633347"/>
                </a:cubicBezTo>
                <a:cubicBezTo>
                  <a:pt x="11628548" y="1595247"/>
                  <a:pt x="11595211" y="1595247"/>
                  <a:pt x="11566636" y="1600010"/>
                </a:cubicBezTo>
                <a:cubicBezTo>
                  <a:pt x="11580923" y="1595247"/>
                  <a:pt x="11599973" y="1585722"/>
                  <a:pt x="11614261" y="1571435"/>
                </a:cubicBezTo>
                <a:cubicBezTo>
                  <a:pt x="11628548" y="1585722"/>
                  <a:pt x="11647598" y="1595247"/>
                  <a:pt x="11661886" y="1600010"/>
                </a:cubicBezTo>
                <a:close/>
                <a:moveTo>
                  <a:pt x="11414283" y="1580960"/>
                </a:moveTo>
                <a:cubicBezTo>
                  <a:pt x="11414283" y="1590485"/>
                  <a:pt x="11376183" y="1652397"/>
                  <a:pt x="11366658" y="1666685"/>
                </a:cubicBezTo>
                <a:cubicBezTo>
                  <a:pt x="11357133" y="1676210"/>
                  <a:pt x="11357133" y="1700022"/>
                  <a:pt x="11352371" y="1714310"/>
                </a:cubicBezTo>
                <a:cubicBezTo>
                  <a:pt x="11342846" y="1728597"/>
                  <a:pt x="11328558" y="1719072"/>
                  <a:pt x="11314271" y="1723835"/>
                </a:cubicBezTo>
                <a:cubicBezTo>
                  <a:pt x="11309508" y="1733360"/>
                  <a:pt x="11295221" y="1747647"/>
                  <a:pt x="11280933" y="1747647"/>
                </a:cubicBezTo>
                <a:cubicBezTo>
                  <a:pt x="11261883" y="1747647"/>
                  <a:pt x="11257121" y="1728597"/>
                  <a:pt x="11257121" y="1723835"/>
                </a:cubicBezTo>
                <a:cubicBezTo>
                  <a:pt x="11257121" y="1709547"/>
                  <a:pt x="11266646" y="1700022"/>
                  <a:pt x="11266646" y="1685735"/>
                </a:cubicBezTo>
                <a:cubicBezTo>
                  <a:pt x="11252359" y="1652397"/>
                  <a:pt x="11285696" y="1642872"/>
                  <a:pt x="11309508" y="1633347"/>
                </a:cubicBezTo>
                <a:cubicBezTo>
                  <a:pt x="11314271" y="1638110"/>
                  <a:pt x="11328558" y="1657160"/>
                  <a:pt x="11328558" y="1666685"/>
                </a:cubicBezTo>
                <a:cubicBezTo>
                  <a:pt x="11328558" y="1680972"/>
                  <a:pt x="11319033" y="1690497"/>
                  <a:pt x="11319033" y="1704785"/>
                </a:cubicBezTo>
                <a:cubicBezTo>
                  <a:pt x="11323796" y="1700022"/>
                  <a:pt x="11342846" y="1680972"/>
                  <a:pt x="11342846" y="1671447"/>
                </a:cubicBezTo>
                <a:cubicBezTo>
                  <a:pt x="11342846" y="1657160"/>
                  <a:pt x="11333321" y="1638110"/>
                  <a:pt x="11323796" y="1623822"/>
                </a:cubicBezTo>
                <a:cubicBezTo>
                  <a:pt x="11352371" y="1604772"/>
                  <a:pt x="11399996" y="1623822"/>
                  <a:pt x="11409521" y="1571435"/>
                </a:cubicBezTo>
                <a:cubicBezTo>
                  <a:pt x="11414283" y="1576197"/>
                  <a:pt x="11414283" y="1571435"/>
                  <a:pt x="11414283" y="1580960"/>
                </a:cubicBezTo>
                <a:close/>
                <a:moveTo>
                  <a:pt x="11985688" y="1580960"/>
                </a:moveTo>
                <a:lnTo>
                  <a:pt x="11980925" y="1600010"/>
                </a:lnTo>
                <a:cubicBezTo>
                  <a:pt x="11976163" y="1595247"/>
                  <a:pt x="11976163" y="1585722"/>
                  <a:pt x="11976163" y="1576197"/>
                </a:cubicBezTo>
                <a:lnTo>
                  <a:pt x="11952350" y="1576197"/>
                </a:lnTo>
                <a:cubicBezTo>
                  <a:pt x="11947588" y="1580960"/>
                  <a:pt x="11938063" y="1585722"/>
                  <a:pt x="11933300" y="1585722"/>
                </a:cubicBezTo>
                <a:cubicBezTo>
                  <a:pt x="11938063" y="1576197"/>
                  <a:pt x="11942825" y="1561910"/>
                  <a:pt x="11957113" y="1561910"/>
                </a:cubicBezTo>
                <a:cubicBezTo>
                  <a:pt x="11966638" y="1561910"/>
                  <a:pt x="11976163" y="1571435"/>
                  <a:pt x="11985688" y="1580960"/>
                </a:cubicBezTo>
                <a:close/>
                <a:moveTo>
                  <a:pt x="11799998" y="1561910"/>
                </a:moveTo>
                <a:cubicBezTo>
                  <a:pt x="11752373" y="1571435"/>
                  <a:pt x="11728561" y="1628585"/>
                  <a:pt x="11719036" y="1661922"/>
                </a:cubicBezTo>
                <a:cubicBezTo>
                  <a:pt x="11719036" y="1666685"/>
                  <a:pt x="11709511" y="1680972"/>
                  <a:pt x="11695223" y="1680972"/>
                </a:cubicBezTo>
                <a:cubicBezTo>
                  <a:pt x="11676173" y="1680972"/>
                  <a:pt x="11652361" y="1657160"/>
                  <a:pt x="11652361" y="1638110"/>
                </a:cubicBezTo>
                <a:cubicBezTo>
                  <a:pt x="11652361" y="1590485"/>
                  <a:pt x="11742848" y="1585722"/>
                  <a:pt x="11761898" y="1576197"/>
                </a:cubicBezTo>
                <a:cubicBezTo>
                  <a:pt x="11771423" y="1571435"/>
                  <a:pt x="11780948" y="1557147"/>
                  <a:pt x="11785711" y="1542860"/>
                </a:cubicBezTo>
                <a:cubicBezTo>
                  <a:pt x="11790473" y="1547622"/>
                  <a:pt x="11795236" y="1557147"/>
                  <a:pt x="11799998" y="1561910"/>
                </a:cubicBezTo>
                <a:close/>
                <a:moveTo>
                  <a:pt x="11066669" y="1590485"/>
                </a:moveTo>
                <a:cubicBezTo>
                  <a:pt x="11076194" y="1604772"/>
                  <a:pt x="11076194" y="1633347"/>
                  <a:pt x="11090481" y="1657160"/>
                </a:cubicBezTo>
                <a:cubicBezTo>
                  <a:pt x="11100006" y="1671447"/>
                  <a:pt x="11128534" y="1685735"/>
                  <a:pt x="11128534" y="1704785"/>
                </a:cubicBezTo>
                <a:cubicBezTo>
                  <a:pt x="11128534" y="1857185"/>
                  <a:pt x="11123771" y="1871424"/>
                  <a:pt x="11123771" y="1885712"/>
                </a:cubicBezTo>
                <a:cubicBezTo>
                  <a:pt x="11114246" y="1861947"/>
                  <a:pt x="11095244" y="1814322"/>
                  <a:pt x="11095244" y="1804797"/>
                </a:cubicBezTo>
                <a:cubicBezTo>
                  <a:pt x="11095244" y="1795272"/>
                  <a:pt x="11119009" y="1766697"/>
                  <a:pt x="11119009" y="1738122"/>
                </a:cubicBezTo>
                <a:cubicBezTo>
                  <a:pt x="11119009" y="1666685"/>
                  <a:pt x="11090481" y="1680972"/>
                  <a:pt x="11052381" y="1609535"/>
                </a:cubicBezTo>
                <a:cubicBezTo>
                  <a:pt x="11038094" y="1571435"/>
                  <a:pt x="10999994" y="1566672"/>
                  <a:pt x="10980944" y="1566672"/>
                </a:cubicBezTo>
                <a:cubicBezTo>
                  <a:pt x="10947606" y="1566672"/>
                  <a:pt x="10942844" y="1580960"/>
                  <a:pt x="10914269" y="1623822"/>
                </a:cubicBezTo>
                <a:cubicBezTo>
                  <a:pt x="10909506" y="1628585"/>
                  <a:pt x="10909506" y="1647635"/>
                  <a:pt x="10899981" y="1661922"/>
                </a:cubicBezTo>
                <a:cubicBezTo>
                  <a:pt x="10890456" y="1676210"/>
                  <a:pt x="10861881" y="1695260"/>
                  <a:pt x="10852356" y="1719072"/>
                </a:cubicBezTo>
                <a:cubicBezTo>
                  <a:pt x="10847594" y="1719072"/>
                  <a:pt x="10852356" y="1728597"/>
                  <a:pt x="10852356" y="1738122"/>
                </a:cubicBezTo>
                <a:cubicBezTo>
                  <a:pt x="10852356" y="1766697"/>
                  <a:pt x="10866644" y="1809560"/>
                  <a:pt x="10899981" y="1809560"/>
                </a:cubicBezTo>
                <a:cubicBezTo>
                  <a:pt x="10928556" y="1809560"/>
                  <a:pt x="10952369" y="1776222"/>
                  <a:pt x="10952369" y="1757172"/>
                </a:cubicBezTo>
                <a:cubicBezTo>
                  <a:pt x="10952369" y="1738122"/>
                  <a:pt x="10933319" y="1723835"/>
                  <a:pt x="10919031" y="1723835"/>
                </a:cubicBezTo>
                <a:cubicBezTo>
                  <a:pt x="10904744" y="1723835"/>
                  <a:pt x="10890456" y="1728597"/>
                  <a:pt x="10890456" y="1747647"/>
                </a:cubicBezTo>
                <a:cubicBezTo>
                  <a:pt x="10890456" y="1757172"/>
                  <a:pt x="10899981" y="1766697"/>
                  <a:pt x="10909506" y="1771460"/>
                </a:cubicBezTo>
                <a:cubicBezTo>
                  <a:pt x="10909506" y="1771460"/>
                  <a:pt x="10914269" y="1771460"/>
                  <a:pt x="10919031" y="1766697"/>
                </a:cubicBezTo>
                <a:cubicBezTo>
                  <a:pt x="10914269" y="1761935"/>
                  <a:pt x="10909506" y="1757172"/>
                  <a:pt x="10904744" y="1757172"/>
                </a:cubicBezTo>
                <a:lnTo>
                  <a:pt x="10904744" y="1738122"/>
                </a:lnTo>
                <a:cubicBezTo>
                  <a:pt x="10909506" y="1738122"/>
                  <a:pt x="10919031" y="1733360"/>
                  <a:pt x="10933319" y="1738122"/>
                </a:cubicBezTo>
                <a:cubicBezTo>
                  <a:pt x="10933319" y="1742885"/>
                  <a:pt x="10938081" y="1742885"/>
                  <a:pt x="10938081" y="1757172"/>
                </a:cubicBezTo>
                <a:cubicBezTo>
                  <a:pt x="10938081" y="1776222"/>
                  <a:pt x="10919031" y="1800035"/>
                  <a:pt x="10899981" y="1800035"/>
                </a:cubicBezTo>
                <a:cubicBezTo>
                  <a:pt x="10876169" y="1800035"/>
                  <a:pt x="10861881" y="1742885"/>
                  <a:pt x="10861881" y="1738122"/>
                </a:cubicBezTo>
                <a:cubicBezTo>
                  <a:pt x="10861881" y="1709547"/>
                  <a:pt x="10904744" y="1671447"/>
                  <a:pt x="10919031" y="1671447"/>
                </a:cubicBezTo>
                <a:cubicBezTo>
                  <a:pt x="10947606" y="1671447"/>
                  <a:pt x="10966656" y="1752410"/>
                  <a:pt x="10966656" y="1752410"/>
                </a:cubicBezTo>
                <a:cubicBezTo>
                  <a:pt x="10966656" y="1766697"/>
                  <a:pt x="10957131" y="1800035"/>
                  <a:pt x="10942844" y="1823847"/>
                </a:cubicBezTo>
                <a:cubicBezTo>
                  <a:pt x="10938081" y="1833372"/>
                  <a:pt x="10923794" y="1828610"/>
                  <a:pt x="10919031" y="1833372"/>
                </a:cubicBezTo>
                <a:cubicBezTo>
                  <a:pt x="10899981" y="1842897"/>
                  <a:pt x="10890456" y="1861947"/>
                  <a:pt x="10876169" y="1861947"/>
                </a:cubicBezTo>
                <a:cubicBezTo>
                  <a:pt x="10842831" y="1861947"/>
                  <a:pt x="10819019" y="1738122"/>
                  <a:pt x="10819019" y="1728597"/>
                </a:cubicBezTo>
                <a:cubicBezTo>
                  <a:pt x="10819019" y="1685735"/>
                  <a:pt x="10842831" y="1652397"/>
                  <a:pt x="10890456" y="1614297"/>
                </a:cubicBezTo>
                <a:cubicBezTo>
                  <a:pt x="10904744" y="1600010"/>
                  <a:pt x="10914269" y="1571435"/>
                  <a:pt x="10933319" y="1552385"/>
                </a:cubicBezTo>
                <a:cubicBezTo>
                  <a:pt x="10942844" y="1538097"/>
                  <a:pt x="10961894" y="1533335"/>
                  <a:pt x="10976181" y="1533335"/>
                </a:cubicBezTo>
                <a:cubicBezTo>
                  <a:pt x="10999994" y="1533335"/>
                  <a:pt x="11061906" y="1576197"/>
                  <a:pt x="11066669" y="1590485"/>
                </a:cubicBezTo>
                <a:close/>
                <a:moveTo>
                  <a:pt x="11023806" y="1523810"/>
                </a:moveTo>
                <a:cubicBezTo>
                  <a:pt x="11042856" y="1528572"/>
                  <a:pt x="11057144" y="1523810"/>
                  <a:pt x="11071431" y="1533335"/>
                </a:cubicBezTo>
                <a:cubicBezTo>
                  <a:pt x="11090481" y="1542860"/>
                  <a:pt x="11114246" y="1561910"/>
                  <a:pt x="11128534" y="1580960"/>
                </a:cubicBezTo>
                <a:lnTo>
                  <a:pt x="11128534" y="1676210"/>
                </a:lnTo>
                <a:cubicBezTo>
                  <a:pt x="11080956" y="1657160"/>
                  <a:pt x="11095244" y="1600010"/>
                  <a:pt x="11071431" y="1576197"/>
                </a:cubicBezTo>
                <a:cubicBezTo>
                  <a:pt x="11052381" y="1552385"/>
                  <a:pt x="11023806" y="1542860"/>
                  <a:pt x="11004756" y="1523810"/>
                </a:cubicBezTo>
                <a:lnTo>
                  <a:pt x="11023806" y="1523810"/>
                </a:lnTo>
                <a:close/>
                <a:moveTo>
                  <a:pt x="10942844" y="1523810"/>
                </a:moveTo>
                <a:cubicBezTo>
                  <a:pt x="10923794" y="1547622"/>
                  <a:pt x="10904744" y="1571435"/>
                  <a:pt x="10890456" y="1595247"/>
                </a:cubicBezTo>
                <a:cubicBezTo>
                  <a:pt x="10895219" y="1566672"/>
                  <a:pt x="10871406" y="1528572"/>
                  <a:pt x="10861881" y="1499997"/>
                </a:cubicBezTo>
                <a:cubicBezTo>
                  <a:pt x="10880931" y="1499997"/>
                  <a:pt x="10914269" y="1490472"/>
                  <a:pt x="10942844" y="1523810"/>
                </a:cubicBezTo>
                <a:close/>
                <a:moveTo>
                  <a:pt x="11923775" y="1509522"/>
                </a:moveTo>
                <a:cubicBezTo>
                  <a:pt x="11923775" y="1523810"/>
                  <a:pt x="11895200" y="1557147"/>
                  <a:pt x="11885675" y="1557147"/>
                </a:cubicBezTo>
                <a:cubicBezTo>
                  <a:pt x="11871388" y="1557147"/>
                  <a:pt x="11838098" y="1538097"/>
                  <a:pt x="11838098" y="1523810"/>
                </a:cubicBezTo>
                <a:cubicBezTo>
                  <a:pt x="11838098" y="1504760"/>
                  <a:pt x="11890438" y="1490472"/>
                  <a:pt x="11899963" y="1490472"/>
                </a:cubicBezTo>
                <a:cubicBezTo>
                  <a:pt x="11909488" y="1490472"/>
                  <a:pt x="11923775" y="1499997"/>
                  <a:pt x="11923775" y="1509522"/>
                </a:cubicBezTo>
                <a:close/>
                <a:moveTo>
                  <a:pt x="11214259" y="1509522"/>
                </a:moveTo>
                <a:cubicBezTo>
                  <a:pt x="11204734" y="1519047"/>
                  <a:pt x="11190446" y="1519047"/>
                  <a:pt x="11180921" y="1528572"/>
                </a:cubicBezTo>
                <a:cubicBezTo>
                  <a:pt x="11166634" y="1533335"/>
                  <a:pt x="11157109" y="1552385"/>
                  <a:pt x="11147584" y="1561910"/>
                </a:cubicBezTo>
                <a:cubicBezTo>
                  <a:pt x="11147584" y="1552385"/>
                  <a:pt x="11142821" y="1533335"/>
                  <a:pt x="11142821" y="1523810"/>
                </a:cubicBezTo>
                <a:cubicBezTo>
                  <a:pt x="11142821" y="1509522"/>
                  <a:pt x="11147584" y="1485757"/>
                  <a:pt x="11161871" y="1485757"/>
                </a:cubicBezTo>
                <a:cubicBezTo>
                  <a:pt x="11176159" y="1485757"/>
                  <a:pt x="11195209" y="1499997"/>
                  <a:pt x="11214259" y="1509522"/>
                </a:cubicBezTo>
                <a:close/>
                <a:moveTo>
                  <a:pt x="11904725" y="1476232"/>
                </a:moveTo>
                <a:cubicBezTo>
                  <a:pt x="11895200" y="1476232"/>
                  <a:pt x="11823811" y="1485757"/>
                  <a:pt x="11823811" y="1528572"/>
                </a:cubicBezTo>
                <a:cubicBezTo>
                  <a:pt x="11823811" y="1547622"/>
                  <a:pt x="11871388" y="1566672"/>
                  <a:pt x="11880913" y="1571435"/>
                </a:cubicBezTo>
                <a:cubicBezTo>
                  <a:pt x="11842861" y="1547622"/>
                  <a:pt x="11795236" y="1580960"/>
                  <a:pt x="11795236" y="1523810"/>
                </a:cubicBezTo>
                <a:cubicBezTo>
                  <a:pt x="11795236" y="1504760"/>
                  <a:pt x="11866625" y="1461945"/>
                  <a:pt x="11876150" y="1461945"/>
                </a:cubicBezTo>
                <a:cubicBezTo>
                  <a:pt x="11885675" y="1461945"/>
                  <a:pt x="11895200" y="1471470"/>
                  <a:pt x="11904725" y="1476232"/>
                </a:cubicBezTo>
                <a:close/>
                <a:moveTo>
                  <a:pt x="11352371" y="1457182"/>
                </a:moveTo>
                <a:cubicBezTo>
                  <a:pt x="11328558" y="1480995"/>
                  <a:pt x="11299983" y="1495235"/>
                  <a:pt x="11299983" y="1528572"/>
                </a:cubicBezTo>
                <a:cubicBezTo>
                  <a:pt x="11299983" y="1538097"/>
                  <a:pt x="11309508" y="1542860"/>
                  <a:pt x="11309508" y="1557147"/>
                </a:cubicBezTo>
                <a:cubicBezTo>
                  <a:pt x="11309508" y="1566672"/>
                  <a:pt x="11295221" y="1580960"/>
                  <a:pt x="11295221" y="1590485"/>
                </a:cubicBezTo>
                <a:cubicBezTo>
                  <a:pt x="11295221" y="1604772"/>
                  <a:pt x="11299983" y="1614297"/>
                  <a:pt x="11309508" y="1619060"/>
                </a:cubicBezTo>
                <a:cubicBezTo>
                  <a:pt x="11295221" y="1628585"/>
                  <a:pt x="11271408" y="1633347"/>
                  <a:pt x="11257121" y="1652397"/>
                </a:cubicBezTo>
                <a:cubicBezTo>
                  <a:pt x="11247596" y="1657160"/>
                  <a:pt x="11252359" y="1676210"/>
                  <a:pt x="11252359" y="1690497"/>
                </a:cubicBezTo>
                <a:cubicBezTo>
                  <a:pt x="11252359" y="1700022"/>
                  <a:pt x="11247596" y="1714310"/>
                  <a:pt x="11242834" y="1723835"/>
                </a:cubicBezTo>
                <a:cubicBezTo>
                  <a:pt x="11228546" y="1752410"/>
                  <a:pt x="11199971" y="1785747"/>
                  <a:pt x="11176159" y="1814322"/>
                </a:cubicBezTo>
                <a:cubicBezTo>
                  <a:pt x="11166634" y="1823847"/>
                  <a:pt x="11152346" y="1819085"/>
                  <a:pt x="11142821" y="1823847"/>
                </a:cubicBezTo>
                <a:lnTo>
                  <a:pt x="11142821" y="1776222"/>
                </a:lnTo>
                <a:cubicBezTo>
                  <a:pt x="11176159" y="1785747"/>
                  <a:pt x="11228546" y="1742885"/>
                  <a:pt x="11228546" y="1714310"/>
                </a:cubicBezTo>
                <a:cubicBezTo>
                  <a:pt x="11228546" y="1690497"/>
                  <a:pt x="11209496" y="1680972"/>
                  <a:pt x="11199971" y="1680972"/>
                </a:cubicBezTo>
                <a:cubicBezTo>
                  <a:pt x="11176159" y="1680972"/>
                  <a:pt x="11157109" y="1704785"/>
                  <a:pt x="11157109" y="1723835"/>
                </a:cubicBezTo>
                <a:cubicBezTo>
                  <a:pt x="11157109" y="1733360"/>
                  <a:pt x="11166634" y="1747647"/>
                  <a:pt x="11176159" y="1747647"/>
                </a:cubicBezTo>
                <a:cubicBezTo>
                  <a:pt x="11190446" y="1747647"/>
                  <a:pt x="11195209" y="1738122"/>
                  <a:pt x="11199971" y="1733360"/>
                </a:cubicBezTo>
                <a:cubicBezTo>
                  <a:pt x="11195209" y="1728597"/>
                  <a:pt x="11185684" y="1728597"/>
                  <a:pt x="11176159" y="1733360"/>
                </a:cubicBezTo>
                <a:cubicBezTo>
                  <a:pt x="11171396" y="1728597"/>
                  <a:pt x="11171396" y="1733360"/>
                  <a:pt x="11171396" y="1719072"/>
                </a:cubicBezTo>
                <a:cubicBezTo>
                  <a:pt x="11171396" y="1709547"/>
                  <a:pt x="11185684" y="1700022"/>
                  <a:pt x="11195209" y="1695260"/>
                </a:cubicBezTo>
                <a:lnTo>
                  <a:pt x="11209496" y="1695260"/>
                </a:lnTo>
                <a:cubicBezTo>
                  <a:pt x="11209496" y="1700022"/>
                  <a:pt x="11214259" y="1704785"/>
                  <a:pt x="11214259" y="1714310"/>
                </a:cubicBezTo>
                <a:cubicBezTo>
                  <a:pt x="11214259" y="1728597"/>
                  <a:pt x="11166634" y="1766697"/>
                  <a:pt x="11157109" y="1766697"/>
                </a:cubicBezTo>
                <a:cubicBezTo>
                  <a:pt x="11138059" y="1766697"/>
                  <a:pt x="11142821" y="1752410"/>
                  <a:pt x="11142821" y="1747647"/>
                </a:cubicBezTo>
                <a:cubicBezTo>
                  <a:pt x="11142821" y="1723835"/>
                  <a:pt x="11161871" y="1671447"/>
                  <a:pt x="11180921" y="1661922"/>
                </a:cubicBezTo>
                <a:cubicBezTo>
                  <a:pt x="11195209" y="1652397"/>
                  <a:pt x="11214259" y="1647635"/>
                  <a:pt x="11233309" y="1642872"/>
                </a:cubicBezTo>
                <a:cubicBezTo>
                  <a:pt x="11242834" y="1638110"/>
                  <a:pt x="11247596" y="1619060"/>
                  <a:pt x="11257121" y="1609535"/>
                </a:cubicBezTo>
                <a:cubicBezTo>
                  <a:pt x="11266646" y="1595247"/>
                  <a:pt x="11299983" y="1566672"/>
                  <a:pt x="11295221" y="1552385"/>
                </a:cubicBezTo>
                <a:cubicBezTo>
                  <a:pt x="11299983" y="1547622"/>
                  <a:pt x="11299983" y="1538097"/>
                  <a:pt x="11299983" y="1528572"/>
                </a:cubicBezTo>
                <a:cubicBezTo>
                  <a:pt x="11299983" y="1499997"/>
                  <a:pt x="11295221" y="1476232"/>
                  <a:pt x="11261883" y="1476232"/>
                </a:cubicBezTo>
                <a:cubicBezTo>
                  <a:pt x="11280933" y="1485757"/>
                  <a:pt x="11323796" y="1466707"/>
                  <a:pt x="11338083" y="1452420"/>
                </a:cubicBezTo>
                <a:cubicBezTo>
                  <a:pt x="11342846" y="1452420"/>
                  <a:pt x="11347608" y="1452420"/>
                  <a:pt x="11352371" y="1457182"/>
                </a:cubicBezTo>
                <a:close/>
                <a:moveTo>
                  <a:pt x="11204734" y="1457182"/>
                </a:moveTo>
                <a:lnTo>
                  <a:pt x="11233309" y="1457182"/>
                </a:lnTo>
                <a:cubicBezTo>
                  <a:pt x="11242834" y="1466707"/>
                  <a:pt x="11247596" y="1476232"/>
                  <a:pt x="11247596" y="1485757"/>
                </a:cubicBezTo>
                <a:cubicBezTo>
                  <a:pt x="11257121" y="1490472"/>
                  <a:pt x="11271408" y="1495235"/>
                  <a:pt x="11280933" y="1504760"/>
                </a:cubicBezTo>
                <a:cubicBezTo>
                  <a:pt x="11285696" y="1514285"/>
                  <a:pt x="11285696" y="1519047"/>
                  <a:pt x="11285696" y="1528572"/>
                </a:cubicBezTo>
                <a:cubicBezTo>
                  <a:pt x="11285696" y="1580960"/>
                  <a:pt x="11271408" y="1566672"/>
                  <a:pt x="11223784" y="1638110"/>
                </a:cubicBezTo>
                <a:cubicBezTo>
                  <a:pt x="11214259" y="1638110"/>
                  <a:pt x="11199971" y="1623822"/>
                  <a:pt x="11190446" y="1623822"/>
                </a:cubicBezTo>
                <a:cubicBezTo>
                  <a:pt x="11176159" y="1623822"/>
                  <a:pt x="11161871" y="1628585"/>
                  <a:pt x="11157109" y="1623822"/>
                </a:cubicBezTo>
                <a:cubicBezTo>
                  <a:pt x="11142821" y="1619060"/>
                  <a:pt x="11138059" y="1600010"/>
                  <a:pt x="11138059" y="1595247"/>
                </a:cubicBezTo>
                <a:cubicBezTo>
                  <a:pt x="11138059" y="1585722"/>
                  <a:pt x="11152346" y="1576197"/>
                  <a:pt x="11161871" y="1566672"/>
                </a:cubicBezTo>
                <a:cubicBezTo>
                  <a:pt x="11176159" y="1552385"/>
                  <a:pt x="11204734" y="1533335"/>
                  <a:pt x="11219021" y="1533335"/>
                </a:cubicBezTo>
                <a:cubicBezTo>
                  <a:pt x="11238071" y="1533335"/>
                  <a:pt x="11238071" y="1547622"/>
                  <a:pt x="11238071" y="1552385"/>
                </a:cubicBezTo>
                <a:cubicBezTo>
                  <a:pt x="11238071" y="1576197"/>
                  <a:pt x="11219021" y="1580960"/>
                  <a:pt x="11214259" y="1580960"/>
                </a:cubicBezTo>
                <a:cubicBezTo>
                  <a:pt x="11199971" y="1580960"/>
                  <a:pt x="11204734" y="1580960"/>
                  <a:pt x="11199971" y="1576197"/>
                </a:cubicBezTo>
                <a:cubicBezTo>
                  <a:pt x="11199971" y="1571435"/>
                  <a:pt x="11199971" y="1566672"/>
                  <a:pt x="11204734" y="1561910"/>
                </a:cubicBezTo>
                <a:cubicBezTo>
                  <a:pt x="11209496" y="1561910"/>
                  <a:pt x="11214259" y="1571435"/>
                  <a:pt x="11223784" y="1576197"/>
                </a:cubicBezTo>
                <a:cubicBezTo>
                  <a:pt x="11223784" y="1576197"/>
                  <a:pt x="11228546" y="1576197"/>
                  <a:pt x="11228546" y="1566672"/>
                </a:cubicBezTo>
                <a:cubicBezTo>
                  <a:pt x="11228546" y="1552385"/>
                  <a:pt x="11219021" y="1547622"/>
                  <a:pt x="11209496" y="1547622"/>
                </a:cubicBezTo>
                <a:cubicBezTo>
                  <a:pt x="11195209" y="1547622"/>
                  <a:pt x="11185684" y="1561910"/>
                  <a:pt x="11185684" y="1571435"/>
                </a:cubicBezTo>
                <a:cubicBezTo>
                  <a:pt x="11185684" y="1595247"/>
                  <a:pt x="11214259" y="1595247"/>
                  <a:pt x="11214259" y="1595247"/>
                </a:cubicBezTo>
                <a:cubicBezTo>
                  <a:pt x="11238071" y="1595247"/>
                  <a:pt x="11252359" y="1571435"/>
                  <a:pt x="11252359" y="1552385"/>
                </a:cubicBezTo>
                <a:cubicBezTo>
                  <a:pt x="11252359" y="1542860"/>
                  <a:pt x="11238071" y="1533335"/>
                  <a:pt x="11228546" y="1519047"/>
                </a:cubicBezTo>
                <a:cubicBezTo>
                  <a:pt x="11223784" y="1514285"/>
                  <a:pt x="11223784" y="1499997"/>
                  <a:pt x="11219021" y="1495235"/>
                </a:cubicBezTo>
                <a:cubicBezTo>
                  <a:pt x="11199971" y="1485757"/>
                  <a:pt x="11176159" y="1471470"/>
                  <a:pt x="11161871" y="1471470"/>
                </a:cubicBezTo>
                <a:cubicBezTo>
                  <a:pt x="11152346" y="1471470"/>
                  <a:pt x="11147584" y="1480995"/>
                  <a:pt x="11142821" y="1480995"/>
                </a:cubicBezTo>
                <a:cubicBezTo>
                  <a:pt x="11147584" y="1461945"/>
                  <a:pt x="11180921" y="1447657"/>
                  <a:pt x="11185684" y="1447657"/>
                </a:cubicBezTo>
                <a:cubicBezTo>
                  <a:pt x="11199971" y="1447657"/>
                  <a:pt x="11199971" y="1457182"/>
                  <a:pt x="11204734" y="1457182"/>
                </a:cubicBezTo>
                <a:close/>
                <a:moveTo>
                  <a:pt x="12476179" y="1442895"/>
                </a:moveTo>
                <a:cubicBezTo>
                  <a:pt x="12490466" y="1457182"/>
                  <a:pt x="12514279" y="1476232"/>
                  <a:pt x="12533329" y="1490472"/>
                </a:cubicBezTo>
                <a:lnTo>
                  <a:pt x="12533329" y="1514285"/>
                </a:lnTo>
                <a:cubicBezTo>
                  <a:pt x="12528566" y="1514285"/>
                  <a:pt x="12519041" y="1519047"/>
                  <a:pt x="12514279" y="1519047"/>
                </a:cubicBezTo>
                <a:cubicBezTo>
                  <a:pt x="12514279" y="1514285"/>
                  <a:pt x="12509516" y="1504760"/>
                  <a:pt x="12504754" y="1495235"/>
                </a:cubicBezTo>
                <a:cubicBezTo>
                  <a:pt x="12499991" y="1499997"/>
                  <a:pt x="12490466" y="1509522"/>
                  <a:pt x="12480941" y="1509522"/>
                </a:cubicBezTo>
                <a:cubicBezTo>
                  <a:pt x="12466654" y="1509522"/>
                  <a:pt x="12466654" y="1504760"/>
                  <a:pt x="12461891" y="1504760"/>
                </a:cubicBezTo>
                <a:lnTo>
                  <a:pt x="12461891" y="1442895"/>
                </a:lnTo>
                <a:lnTo>
                  <a:pt x="12476179" y="1442895"/>
                </a:lnTo>
                <a:close/>
                <a:moveTo>
                  <a:pt x="10919031" y="1495235"/>
                </a:moveTo>
                <a:cubicBezTo>
                  <a:pt x="10895219" y="1490472"/>
                  <a:pt x="10871406" y="1490472"/>
                  <a:pt x="10847594" y="1480995"/>
                </a:cubicBezTo>
                <a:cubicBezTo>
                  <a:pt x="10842831" y="1466707"/>
                  <a:pt x="10833306" y="1447657"/>
                  <a:pt x="10819019" y="1428607"/>
                </a:cubicBezTo>
                <a:cubicBezTo>
                  <a:pt x="10842831" y="1442895"/>
                  <a:pt x="10919031" y="1428607"/>
                  <a:pt x="10919031" y="1495235"/>
                </a:cubicBezTo>
                <a:close/>
                <a:moveTo>
                  <a:pt x="10833306" y="1490472"/>
                </a:moveTo>
                <a:cubicBezTo>
                  <a:pt x="10838069" y="1499997"/>
                  <a:pt x="10857119" y="1514285"/>
                  <a:pt x="10857119" y="1523810"/>
                </a:cubicBezTo>
                <a:cubicBezTo>
                  <a:pt x="10861881" y="1538097"/>
                  <a:pt x="10880931" y="1571435"/>
                  <a:pt x="10880931" y="1585722"/>
                </a:cubicBezTo>
                <a:cubicBezTo>
                  <a:pt x="10880931" y="1595247"/>
                  <a:pt x="10876169" y="1604772"/>
                  <a:pt x="10876169" y="1619060"/>
                </a:cubicBezTo>
                <a:cubicBezTo>
                  <a:pt x="10871406" y="1619060"/>
                  <a:pt x="10866644" y="1623822"/>
                  <a:pt x="10861881" y="1628585"/>
                </a:cubicBezTo>
                <a:cubicBezTo>
                  <a:pt x="10861881" y="1619060"/>
                  <a:pt x="10866644" y="1609535"/>
                  <a:pt x="10866644" y="1595247"/>
                </a:cubicBezTo>
                <a:cubicBezTo>
                  <a:pt x="10866644" y="1561910"/>
                  <a:pt x="10814256" y="1447657"/>
                  <a:pt x="10757106" y="1447657"/>
                </a:cubicBezTo>
                <a:cubicBezTo>
                  <a:pt x="10742819" y="1447657"/>
                  <a:pt x="10738056" y="1442895"/>
                  <a:pt x="10733294" y="1452420"/>
                </a:cubicBezTo>
                <a:cubicBezTo>
                  <a:pt x="10704767" y="1471470"/>
                  <a:pt x="10676192" y="1499997"/>
                  <a:pt x="10657142" y="1533335"/>
                </a:cubicBezTo>
                <a:cubicBezTo>
                  <a:pt x="10647617" y="1542860"/>
                  <a:pt x="10647617" y="1566672"/>
                  <a:pt x="10642854" y="1580960"/>
                </a:cubicBezTo>
                <a:cubicBezTo>
                  <a:pt x="10642854" y="1585722"/>
                  <a:pt x="10638092" y="1590485"/>
                  <a:pt x="10633329" y="1595247"/>
                </a:cubicBezTo>
                <a:cubicBezTo>
                  <a:pt x="10628567" y="1609535"/>
                  <a:pt x="10623804" y="1628585"/>
                  <a:pt x="10623804" y="1638110"/>
                </a:cubicBezTo>
                <a:cubicBezTo>
                  <a:pt x="10623804" y="1652397"/>
                  <a:pt x="10628567" y="1700022"/>
                  <a:pt x="10661904" y="1700022"/>
                </a:cubicBezTo>
                <a:cubicBezTo>
                  <a:pt x="10690479" y="1700022"/>
                  <a:pt x="10704767" y="1661922"/>
                  <a:pt x="10704767" y="1647635"/>
                </a:cubicBezTo>
                <a:cubicBezTo>
                  <a:pt x="10704767" y="1619060"/>
                  <a:pt x="10685717" y="1609535"/>
                  <a:pt x="10671429" y="1609535"/>
                </a:cubicBezTo>
                <a:cubicBezTo>
                  <a:pt x="10638092" y="1609535"/>
                  <a:pt x="10647617" y="1638110"/>
                  <a:pt x="10647617" y="1638110"/>
                </a:cubicBezTo>
                <a:cubicBezTo>
                  <a:pt x="10647617" y="1652397"/>
                  <a:pt x="10652379" y="1671447"/>
                  <a:pt x="10666667" y="1671447"/>
                </a:cubicBezTo>
                <a:cubicBezTo>
                  <a:pt x="10680954" y="1671447"/>
                  <a:pt x="10685717" y="1652397"/>
                  <a:pt x="10690479" y="1642872"/>
                </a:cubicBezTo>
                <a:cubicBezTo>
                  <a:pt x="10685717" y="1638110"/>
                  <a:pt x="10676192" y="1628585"/>
                  <a:pt x="10671429" y="1628585"/>
                </a:cubicBezTo>
                <a:cubicBezTo>
                  <a:pt x="10671429" y="1628585"/>
                  <a:pt x="10666667" y="1628585"/>
                  <a:pt x="10661904" y="1633347"/>
                </a:cubicBezTo>
                <a:cubicBezTo>
                  <a:pt x="10666667" y="1638110"/>
                  <a:pt x="10671429" y="1642872"/>
                  <a:pt x="10676192" y="1642872"/>
                </a:cubicBezTo>
                <a:cubicBezTo>
                  <a:pt x="10676192" y="1647635"/>
                  <a:pt x="10676192" y="1652397"/>
                  <a:pt x="10661904" y="1657160"/>
                </a:cubicBezTo>
                <a:cubicBezTo>
                  <a:pt x="10661904" y="1652397"/>
                  <a:pt x="10657142" y="1647635"/>
                  <a:pt x="10657142" y="1638110"/>
                </a:cubicBezTo>
                <a:cubicBezTo>
                  <a:pt x="10657142" y="1623822"/>
                  <a:pt x="10661904" y="1623822"/>
                  <a:pt x="10671429" y="1623822"/>
                </a:cubicBezTo>
                <a:cubicBezTo>
                  <a:pt x="10685717" y="1623822"/>
                  <a:pt x="10695242" y="1633347"/>
                  <a:pt x="10695242" y="1647635"/>
                </a:cubicBezTo>
                <a:cubicBezTo>
                  <a:pt x="10695242" y="1657160"/>
                  <a:pt x="10680954" y="1685735"/>
                  <a:pt x="10661904" y="1685735"/>
                </a:cubicBezTo>
                <a:cubicBezTo>
                  <a:pt x="10638092" y="1685735"/>
                  <a:pt x="10638092" y="1647635"/>
                  <a:pt x="10638092" y="1638110"/>
                </a:cubicBezTo>
                <a:cubicBezTo>
                  <a:pt x="10638092" y="1623822"/>
                  <a:pt x="10657142" y="1585722"/>
                  <a:pt x="10661904" y="1557147"/>
                </a:cubicBezTo>
                <a:cubicBezTo>
                  <a:pt x="10666667" y="1542860"/>
                  <a:pt x="10728531" y="1457182"/>
                  <a:pt x="10757106" y="1457182"/>
                </a:cubicBezTo>
                <a:cubicBezTo>
                  <a:pt x="10814256" y="1457182"/>
                  <a:pt x="10852356" y="1585722"/>
                  <a:pt x="10852356" y="1595247"/>
                </a:cubicBezTo>
                <a:cubicBezTo>
                  <a:pt x="10852356" y="1623822"/>
                  <a:pt x="10833306" y="1666685"/>
                  <a:pt x="10795206" y="1666685"/>
                </a:cubicBezTo>
                <a:cubicBezTo>
                  <a:pt x="10766631" y="1666685"/>
                  <a:pt x="10757106" y="1642872"/>
                  <a:pt x="10757106" y="1623822"/>
                </a:cubicBezTo>
                <a:cubicBezTo>
                  <a:pt x="10757106" y="1609535"/>
                  <a:pt x="10761869" y="1600010"/>
                  <a:pt x="10776156" y="1585722"/>
                </a:cubicBezTo>
                <a:lnTo>
                  <a:pt x="10804731" y="1585722"/>
                </a:lnTo>
                <a:cubicBezTo>
                  <a:pt x="10804731" y="1590485"/>
                  <a:pt x="10809494" y="1600010"/>
                  <a:pt x="10809494" y="1604772"/>
                </a:cubicBezTo>
                <a:cubicBezTo>
                  <a:pt x="10804731" y="1609535"/>
                  <a:pt x="10804731" y="1614297"/>
                  <a:pt x="10795206" y="1614297"/>
                </a:cubicBezTo>
                <a:cubicBezTo>
                  <a:pt x="10780919" y="1614297"/>
                  <a:pt x="10790444" y="1609535"/>
                  <a:pt x="10785681" y="1604772"/>
                </a:cubicBezTo>
                <a:lnTo>
                  <a:pt x="10776156" y="1614297"/>
                </a:lnTo>
                <a:cubicBezTo>
                  <a:pt x="10780919" y="1619060"/>
                  <a:pt x="10780919" y="1628585"/>
                  <a:pt x="10795206" y="1628585"/>
                </a:cubicBezTo>
                <a:cubicBezTo>
                  <a:pt x="10814256" y="1628585"/>
                  <a:pt x="10819019" y="1609535"/>
                  <a:pt x="10819019" y="1600010"/>
                </a:cubicBezTo>
                <a:cubicBezTo>
                  <a:pt x="10819019" y="1571435"/>
                  <a:pt x="10790444" y="1571435"/>
                  <a:pt x="10785681" y="1571435"/>
                </a:cubicBezTo>
                <a:cubicBezTo>
                  <a:pt x="10752344" y="1571435"/>
                  <a:pt x="10742819" y="1604772"/>
                  <a:pt x="10742819" y="1623822"/>
                </a:cubicBezTo>
                <a:cubicBezTo>
                  <a:pt x="10742819" y="1647635"/>
                  <a:pt x="10766631" y="1680972"/>
                  <a:pt x="10795206" y="1680972"/>
                </a:cubicBezTo>
                <a:cubicBezTo>
                  <a:pt x="10804731" y="1680972"/>
                  <a:pt x="10814256" y="1676210"/>
                  <a:pt x="10823781" y="1671447"/>
                </a:cubicBezTo>
                <a:cubicBezTo>
                  <a:pt x="10804731" y="1695260"/>
                  <a:pt x="10814256" y="1723835"/>
                  <a:pt x="10785681" y="1723835"/>
                </a:cubicBezTo>
                <a:cubicBezTo>
                  <a:pt x="10771394" y="1723835"/>
                  <a:pt x="10752344" y="1700022"/>
                  <a:pt x="10733294" y="1680972"/>
                </a:cubicBezTo>
                <a:cubicBezTo>
                  <a:pt x="10709529" y="1719072"/>
                  <a:pt x="10652379" y="1752410"/>
                  <a:pt x="10647617" y="1752410"/>
                </a:cubicBezTo>
                <a:cubicBezTo>
                  <a:pt x="10619042" y="1752410"/>
                  <a:pt x="10590467" y="1638110"/>
                  <a:pt x="10590467" y="1633347"/>
                </a:cubicBezTo>
                <a:cubicBezTo>
                  <a:pt x="10590467" y="1609535"/>
                  <a:pt x="10604754" y="1561910"/>
                  <a:pt x="10623804" y="1547622"/>
                </a:cubicBezTo>
                <a:cubicBezTo>
                  <a:pt x="10628567" y="1542860"/>
                  <a:pt x="10628567" y="1533335"/>
                  <a:pt x="10628567" y="1523810"/>
                </a:cubicBezTo>
                <a:cubicBezTo>
                  <a:pt x="10628567" y="1490472"/>
                  <a:pt x="10671429" y="1476232"/>
                  <a:pt x="10695242" y="1457182"/>
                </a:cubicBezTo>
                <a:cubicBezTo>
                  <a:pt x="10719054" y="1438132"/>
                  <a:pt x="10742819" y="1419082"/>
                  <a:pt x="10766631" y="1419082"/>
                </a:cubicBezTo>
                <a:cubicBezTo>
                  <a:pt x="10799969" y="1419082"/>
                  <a:pt x="10814256" y="1442895"/>
                  <a:pt x="10833306" y="1490472"/>
                </a:cubicBezTo>
                <a:close/>
                <a:moveTo>
                  <a:pt x="11704748" y="1442895"/>
                </a:moveTo>
                <a:cubicBezTo>
                  <a:pt x="11714273" y="1447657"/>
                  <a:pt x="11719036" y="1466707"/>
                  <a:pt x="11723798" y="1476232"/>
                </a:cubicBezTo>
                <a:cubicBezTo>
                  <a:pt x="11728561" y="1485757"/>
                  <a:pt x="11747611" y="1480995"/>
                  <a:pt x="11757136" y="1495235"/>
                </a:cubicBezTo>
                <a:cubicBezTo>
                  <a:pt x="11766661" y="1499997"/>
                  <a:pt x="11771423" y="1519047"/>
                  <a:pt x="11771423" y="1533335"/>
                </a:cubicBezTo>
                <a:cubicBezTo>
                  <a:pt x="11771423" y="1542860"/>
                  <a:pt x="11766661" y="1557147"/>
                  <a:pt x="11761898" y="1561910"/>
                </a:cubicBezTo>
                <a:cubicBezTo>
                  <a:pt x="11733323" y="1566672"/>
                  <a:pt x="11690461" y="1585722"/>
                  <a:pt x="11676173" y="1585722"/>
                </a:cubicBezTo>
                <a:cubicBezTo>
                  <a:pt x="11647598" y="1585722"/>
                  <a:pt x="11599973" y="1552385"/>
                  <a:pt x="11599973" y="1523810"/>
                </a:cubicBezTo>
                <a:cubicBezTo>
                  <a:pt x="11599973" y="1504760"/>
                  <a:pt x="11661886" y="1471470"/>
                  <a:pt x="11676173" y="1471470"/>
                </a:cubicBezTo>
                <a:cubicBezTo>
                  <a:pt x="11695223" y="1471470"/>
                  <a:pt x="11719036" y="1504760"/>
                  <a:pt x="11719036" y="1519047"/>
                </a:cubicBezTo>
                <a:cubicBezTo>
                  <a:pt x="11719036" y="1533335"/>
                  <a:pt x="11680936" y="1557147"/>
                  <a:pt x="11676173" y="1557147"/>
                </a:cubicBezTo>
                <a:cubicBezTo>
                  <a:pt x="11666648" y="1557147"/>
                  <a:pt x="11657123" y="1538097"/>
                  <a:pt x="11642836" y="1528572"/>
                </a:cubicBezTo>
                <a:cubicBezTo>
                  <a:pt x="11647598" y="1514285"/>
                  <a:pt x="11661886" y="1499997"/>
                  <a:pt x="11676173" y="1499997"/>
                </a:cubicBezTo>
                <a:cubicBezTo>
                  <a:pt x="11685698" y="1499997"/>
                  <a:pt x="11690461" y="1504760"/>
                  <a:pt x="11699986" y="1514285"/>
                </a:cubicBezTo>
                <a:cubicBezTo>
                  <a:pt x="11685698" y="1523810"/>
                  <a:pt x="11680936" y="1528572"/>
                  <a:pt x="11671411" y="1523810"/>
                </a:cubicBezTo>
                <a:cubicBezTo>
                  <a:pt x="11671411" y="1523810"/>
                  <a:pt x="11666648" y="1528572"/>
                  <a:pt x="11666648" y="1538097"/>
                </a:cubicBezTo>
                <a:cubicBezTo>
                  <a:pt x="11671411" y="1538097"/>
                  <a:pt x="11671411" y="1542860"/>
                  <a:pt x="11685698" y="1542860"/>
                </a:cubicBezTo>
                <a:cubicBezTo>
                  <a:pt x="11704748" y="1542860"/>
                  <a:pt x="11709511" y="1523810"/>
                  <a:pt x="11709511" y="1514285"/>
                </a:cubicBezTo>
                <a:cubicBezTo>
                  <a:pt x="11709511" y="1490472"/>
                  <a:pt x="11680936" y="1485757"/>
                  <a:pt x="11676173" y="1485757"/>
                </a:cubicBezTo>
                <a:cubicBezTo>
                  <a:pt x="11661886" y="1485757"/>
                  <a:pt x="11628548" y="1509522"/>
                  <a:pt x="11628548" y="1523810"/>
                </a:cubicBezTo>
                <a:cubicBezTo>
                  <a:pt x="11628548" y="1533335"/>
                  <a:pt x="11671411" y="1571435"/>
                  <a:pt x="11676173" y="1571435"/>
                </a:cubicBezTo>
                <a:cubicBezTo>
                  <a:pt x="11709511" y="1571435"/>
                  <a:pt x="11733323" y="1528572"/>
                  <a:pt x="11733323" y="1519047"/>
                </a:cubicBezTo>
                <a:cubicBezTo>
                  <a:pt x="11733323" y="1490472"/>
                  <a:pt x="11699986" y="1461945"/>
                  <a:pt x="11676173" y="1461945"/>
                </a:cubicBezTo>
                <a:cubicBezTo>
                  <a:pt x="11642836" y="1461945"/>
                  <a:pt x="11619023" y="1490472"/>
                  <a:pt x="11604736" y="1490472"/>
                </a:cubicBezTo>
                <a:cubicBezTo>
                  <a:pt x="11595211" y="1490472"/>
                  <a:pt x="11571398" y="1466707"/>
                  <a:pt x="11561873" y="1466707"/>
                </a:cubicBezTo>
                <a:cubicBezTo>
                  <a:pt x="11547586" y="1466707"/>
                  <a:pt x="11523773" y="1471470"/>
                  <a:pt x="11514248" y="1471470"/>
                </a:cubicBezTo>
                <a:cubicBezTo>
                  <a:pt x="11480958" y="1471470"/>
                  <a:pt x="11461908" y="1490472"/>
                  <a:pt x="11461908" y="1519047"/>
                </a:cubicBezTo>
                <a:cubicBezTo>
                  <a:pt x="11461908" y="1557147"/>
                  <a:pt x="11495198" y="1561910"/>
                  <a:pt x="11509486" y="1561910"/>
                </a:cubicBezTo>
                <a:cubicBezTo>
                  <a:pt x="11523773" y="1561910"/>
                  <a:pt x="11561873" y="1552385"/>
                  <a:pt x="11561873" y="1528572"/>
                </a:cubicBezTo>
                <a:cubicBezTo>
                  <a:pt x="11561873" y="1504760"/>
                  <a:pt x="11533298" y="1504760"/>
                  <a:pt x="11528536" y="1504760"/>
                </a:cubicBezTo>
                <a:cubicBezTo>
                  <a:pt x="11519011" y="1504760"/>
                  <a:pt x="11509486" y="1509522"/>
                  <a:pt x="11504723" y="1519047"/>
                </a:cubicBezTo>
                <a:cubicBezTo>
                  <a:pt x="11509486" y="1523810"/>
                  <a:pt x="11519011" y="1519047"/>
                  <a:pt x="11542823" y="1519047"/>
                </a:cubicBezTo>
                <a:lnTo>
                  <a:pt x="11552348" y="1528572"/>
                </a:lnTo>
                <a:cubicBezTo>
                  <a:pt x="11542823" y="1538097"/>
                  <a:pt x="11509486" y="1552385"/>
                  <a:pt x="11504723" y="1552385"/>
                </a:cubicBezTo>
                <a:cubicBezTo>
                  <a:pt x="11476196" y="1552385"/>
                  <a:pt x="11476196" y="1523810"/>
                  <a:pt x="11476196" y="1519047"/>
                </a:cubicBezTo>
                <a:cubicBezTo>
                  <a:pt x="11476196" y="1480995"/>
                  <a:pt x="11509486" y="1490472"/>
                  <a:pt x="11528536" y="1490472"/>
                </a:cubicBezTo>
                <a:cubicBezTo>
                  <a:pt x="11538061" y="1490472"/>
                  <a:pt x="11547586" y="1480995"/>
                  <a:pt x="11561873" y="1480995"/>
                </a:cubicBezTo>
                <a:cubicBezTo>
                  <a:pt x="11571398" y="1480995"/>
                  <a:pt x="11585686" y="1490472"/>
                  <a:pt x="11595211" y="1495235"/>
                </a:cubicBezTo>
                <a:cubicBezTo>
                  <a:pt x="11590448" y="1504760"/>
                  <a:pt x="11585686" y="1514285"/>
                  <a:pt x="11585686" y="1523810"/>
                </a:cubicBezTo>
                <a:cubicBezTo>
                  <a:pt x="11585686" y="1538097"/>
                  <a:pt x="11595211" y="1552385"/>
                  <a:pt x="11604736" y="1561910"/>
                </a:cubicBezTo>
                <a:cubicBezTo>
                  <a:pt x="11595211" y="1571435"/>
                  <a:pt x="11576161" y="1585722"/>
                  <a:pt x="11566636" y="1585722"/>
                </a:cubicBezTo>
                <a:cubicBezTo>
                  <a:pt x="11552348" y="1585722"/>
                  <a:pt x="11547586" y="1576197"/>
                  <a:pt x="11533298" y="1576197"/>
                </a:cubicBezTo>
                <a:cubicBezTo>
                  <a:pt x="11523773" y="1576197"/>
                  <a:pt x="11509486" y="1590485"/>
                  <a:pt x="11499961" y="1590485"/>
                </a:cubicBezTo>
                <a:cubicBezTo>
                  <a:pt x="11485673" y="1590485"/>
                  <a:pt x="11476196" y="1580960"/>
                  <a:pt x="11461908" y="1566672"/>
                </a:cubicBezTo>
                <a:cubicBezTo>
                  <a:pt x="11414283" y="1576197"/>
                  <a:pt x="11399996" y="1547622"/>
                  <a:pt x="11399996" y="1519047"/>
                </a:cubicBezTo>
                <a:cubicBezTo>
                  <a:pt x="11399996" y="1504760"/>
                  <a:pt x="11414283" y="1476232"/>
                  <a:pt x="11438096" y="1471470"/>
                </a:cubicBezTo>
                <a:cubicBezTo>
                  <a:pt x="11447621" y="1466707"/>
                  <a:pt x="11471433" y="1466707"/>
                  <a:pt x="11485673" y="1466707"/>
                </a:cubicBezTo>
                <a:cubicBezTo>
                  <a:pt x="11495198" y="1461945"/>
                  <a:pt x="11499961" y="1442895"/>
                  <a:pt x="11519011" y="1433370"/>
                </a:cubicBezTo>
                <a:cubicBezTo>
                  <a:pt x="11523773" y="1423845"/>
                  <a:pt x="11542823" y="1428607"/>
                  <a:pt x="11552348" y="1423845"/>
                </a:cubicBezTo>
                <a:cubicBezTo>
                  <a:pt x="11576161" y="1419082"/>
                  <a:pt x="11599973" y="1400032"/>
                  <a:pt x="11614261" y="1400032"/>
                </a:cubicBezTo>
                <a:cubicBezTo>
                  <a:pt x="11623786" y="1400032"/>
                  <a:pt x="11676173" y="1423845"/>
                  <a:pt x="11704748" y="1442895"/>
                </a:cubicBezTo>
                <a:close/>
                <a:moveTo>
                  <a:pt x="11919013" y="1404795"/>
                </a:moveTo>
                <a:lnTo>
                  <a:pt x="11919013" y="1466707"/>
                </a:lnTo>
                <a:cubicBezTo>
                  <a:pt x="11904725" y="1461945"/>
                  <a:pt x="11885675" y="1452420"/>
                  <a:pt x="11871388" y="1452420"/>
                </a:cubicBezTo>
                <a:cubicBezTo>
                  <a:pt x="11861911" y="1452420"/>
                  <a:pt x="11790473" y="1495235"/>
                  <a:pt x="11785711" y="1509522"/>
                </a:cubicBezTo>
                <a:cubicBezTo>
                  <a:pt x="11771423" y="1490472"/>
                  <a:pt x="11747611" y="1471470"/>
                  <a:pt x="11728561" y="1457182"/>
                </a:cubicBezTo>
                <a:cubicBezTo>
                  <a:pt x="11752373" y="1419082"/>
                  <a:pt x="11838098" y="1480995"/>
                  <a:pt x="11838098" y="1400032"/>
                </a:cubicBezTo>
                <a:cubicBezTo>
                  <a:pt x="11838098" y="1390507"/>
                  <a:pt x="11833336" y="1385745"/>
                  <a:pt x="11828573" y="1376220"/>
                </a:cubicBezTo>
                <a:cubicBezTo>
                  <a:pt x="11861911" y="1385745"/>
                  <a:pt x="11880913" y="1423845"/>
                  <a:pt x="11919013" y="1404795"/>
                </a:cubicBezTo>
                <a:close/>
                <a:moveTo>
                  <a:pt x="11271408" y="1376220"/>
                </a:moveTo>
                <a:cubicBezTo>
                  <a:pt x="11261883" y="1400032"/>
                  <a:pt x="11238071" y="1419082"/>
                  <a:pt x="11238071" y="1442895"/>
                </a:cubicBezTo>
                <a:cubicBezTo>
                  <a:pt x="11233309" y="1447657"/>
                  <a:pt x="11233309" y="1447657"/>
                  <a:pt x="11219021" y="1447657"/>
                </a:cubicBezTo>
                <a:cubicBezTo>
                  <a:pt x="11209496" y="1447657"/>
                  <a:pt x="11190446" y="1438132"/>
                  <a:pt x="11190446" y="1423845"/>
                </a:cubicBezTo>
                <a:cubicBezTo>
                  <a:pt x="11190446" y="1409557"/>
                  <a:pt x="11214259" y="1380982"/>
                  <a:pt x="11228546" y="1376220"/>
                </a:cubicBezTo>
                <a:lnTo>
                  <a:pt x="11271408" y="1376220"/>
                </a:lnTo>
                <a:close/>
                <a:moveTo>
                  <a:pt x="11590448" y="1385745"/>
                </a:moveTo>
                <a:cubicBezTo>
                  <a:pt x="11590448" y="1409557"/>
                  <a:pt x="11538061" y="1409557"/>
                  <a:pt x="11528536" y="1414320"/>
                </a:cubicBezTo>
                <a:cubicBezTo>
                  <a:pt x="11514248" y="1419082"/>
                  <a:pt x="11495198" y="1438132"/>
                  <a:pt x="11480958" y="1452420"/>
                </a:cubicBezTo>
                <a:cubicBezTo>
                  <a:pt x="11438096" y="1442895"/>
                  <a:pt x="11371421" y="1490472"/>
                  <a:pt x="11390471" y="1528572"/>
                </a:cubicBezTo>
                <a:cubicBezTo>
                  <a:pt x="11380946" y="1523810"/>
                  <a:pt x="11376183" y="1519047"/>
                  <a:pt x="11361896" y="1519047"/>
                </a:cubicBezTo>
                <a:cubicBezTo>
                  <a:pt x="11333321" y="1519047"/>
                  <a:pt x="11333321" y="1542860"/>
                  <a:pt x="11333321" y="1547622"/>
                </a:cubicBezTo>
                <a:cubicBezTo>
                  <a:pt x="11333321" y="1552385"/>
                  <a:pt x="11338083" y="1566672"/>
                  <a:pt x="11352371" y="1580960"/>
                </a:cubicBezTo>
                <a:lnTo>
                  <a:pt x="11361896" y="1571435"/>
                </a:lnTo>
                <a:cubicBezTo>
                  <a:pt x="11357133" y="1566672"/>
                  <a:pt x="11347608" y="1561910"/>
                  <a:pt x="11347608" y="1552385"/>
                </a:cubicBezTo>
                <a:cubicBezTo>
                  <a:pt x="11347608" y="1538097"/>
                  <a:pt x="11352371" y="1533335"/>
                  <a:pt x="11361896" y="1533335"/>
                </a:cubicBezTo>
                <a:cubicBezTo>
                  <a:pt x="11380946" y="1533335"/>
                  <a:pt x="11395233" y="1557147"/>
                  <a:pt x="11395233" y="1566672"/>
                </a:cubicBezTo>
                <a:cubicBezTo>
                  <a:pt x="11395233" y="1580960"/>
                  <a:pt x="11390471" y="1590485"/>
                  <a:pt x="11380946" y="1595247"/>
                </a:cubicBezTo>
                <a:cubicBezTo>
                  <a:pt x="11366658" y="1600010"/>
                  <a:pt x="11347608" y="1609535"/>
                  <a:pt x="11333321" y="1609535"/>
                </a:cubicBezTo>
                <a:lnTo>
                  <a:pt x="11309508" y="1609535"/>
                </a:lnTo>
                <a:lnTo>
                  <a:pt x="11309508" y="1580960"/>
                </a:lnTo>
                <a:cubicBezTo>
                  <a:pt x="11314271" y="1576197"/>
                  <a:pt x="11319033" y="1566672"/>
                  <a:pt x="11328558" y="1561910"/>
                </a:cubicBezTo>
                <a:cubicBezTo>
                  <a:pt x="11323796" y="1552385"/>
                  <a:pt x="11314271" y="1538097"/>
                  <a:pt x="11314271" y="1523810"/>
                </a:cubicBezTo>
                <a:cubicBezTo>
                  <a:pt x="11314271" y="1485757"/>
                  <a:pt x="11347608" y="1471470"/>
                  <a:pt x="11385708" y="1461945"/>
                </a:cubicBezTo>
                <a:cubicBezTo>
                  <a:pt x="11385708" y="1461945"/>
                  <a:pt x="11399996" y="1466707"/>
                  <a:pt x="11409521" y="1461945"/>
                </a:cubicBezTo>
                <a:cubicBezTo>
                  <a:pt x="11419046" y="1461945"/>
                  <a:pt x="11480958" y="1433370"/>
                  <a:pt x="11480958" y="1409557"/>
                </a:cubicBezTo>
                <a:cubicBezTo>
                  <a:pt x="11480958" y="1404795"/>
                  <a:pt x="11476196" y="1376220"/>
                  <a:pt x="11457146" y="1376220"/>
                </a:cubicBezTo>
                <a:lnTo>
                  <a:pt x="11471433" y="1361932"/>
                </a:lnTo>
                <a:cubicBezTo>
                  <a:pt x="11490436" y="1361932"/>
                  <a:pt x="11514248" y="1347645"/>
                  <a:pt x="11528536" y="1347645"/>
                </a:cubicBezTo>
                <a:cubicBezTo>
                  <a:pt x="11547586" y="1347645"/>
                  <a:pt x="11590448" y="1361932"/>
                  <a:pt x="11590448" y="1385745"/>
                </a:cubicBezTo>
                <a:close/>
                <a:moveTo>
                  <a:pt x="11385708" y="1357170"/>
                </a:moveTo>
                <a:cubicBezTo>
                  <a:pt x="11395233" y="1361932"/>
                  <a:pt x="11466671" y="1371457"/>
                  <a:pt x="11466671" y="1409557"/>
                </a:cubicBezTo>
                <a:cubicBezTo>
                  <a:pt x="11466671" y="1433370"/>
                  <a:pt x="11409521" y="1452420"/>
                  <a:pt x="11404758" y="1452420"/>
                </a:cubicBezTo>
                <a:cubicBezTo>
                  <a:pt x="11390471" y="1452420"/>
                  <a:pt x="11371421" y="1447657"/>
                  <a:pt x="11352371" y="1447657"/>
                </a:cubicBezTo>
                <a:lnTo>
                  <a:pt x="11352371" y="1419082"/>
                </a:lnTo>
                <a:cubicBezTo>
                  <a:pt x="11366658" y="1409557"/>
                  <a:pt x="11390471" y="1390507"/>
                  <a:pt x="11404758" y="1390507"/>
                </a:cubicBezTo>
                <a:cubicBezTo>
                  <a:pt x="11414283" y="1390507"/>
                  <a:pt x="11419046" y="1395270"/>
                  <a:pt x="11428571" y="1404795"/>
                </a:cubicBezTo>
                <a:lnTo>
                  <a:pt x="11428571" y="1419082"/>
                </a:lnTo>
                <a:cubicBezTo>
                  <a:pt x="11423808" y="1419082"/>
                  <a:pt x="11409521" y="1419082"/>
                  <a:pt x="11399996" y="1428607"/>
                </a:cubicBezTo>
                <a:cubicBezTo>
                  <a:pt x="11404758" y="1433370"/>
                  <a:pt x="11399996" y="1433370"/>
                  <a:pt x="11414283" y="1433370"/>
                </a:cubicBezTo>
                <a:cubicBezTo>
                  <a:pt x="11433333" y="1433370"/>
                  <a:pt x="11442858" y="1414320"/>
                  <a:pt x="11442858" y="1404795"/>
                </a:cubicBezTo>
                <a:cubicBezTo>
                  <a:pt x="11442858" y="1380982"/>
                  <a:pt x="11404758" y="1376220"/>
                  <a:pt x="11404758" y="1376220"/>
                </a:cubicBezTo>
                <a:cubicBezTo>
                  <a:pt x="11390471" y="1376220"/>
                  <a:pt x="11361896" y="1395270"/>
                  <a:pt x="11342846" y="1404795"/>
                </a:cubicBezTo>
                <a:cubicBezTo>
                  <a:pt x="11333321" y="1404795"/>
                  <a:pt x="11299983" y="1395270"/>
                  <a:pt x="11295221" y="1414320"/>
                </a:cubicBezTo>
                <a:cubicBezTo>
                  <a:pt x="11309508" y="1419082"/>
                  <a:pt x="11323796" y="1414320"/>
                  <a:pt x="11338083" y="1419082"/>
                </a:cubicBezTo>
                <a:lnTo>
                  <a:pt x="11338083" y="1428607"/>
                </a:lnTo>
                <a:cubicBezTo>
                  <a:pt x="11328558" y="1438132"/>
                  <a:pt x="11304746" y="1466707"/>
                  <a:pt x="11290458" y="1466707"/>
                </a:cubicBezTo>
                <a:cubicBezTo>
                  <a:pt x="11261883" y="1466707"/>
                  <a:pt x="11252359" y="1457182"/>
                  <a:pt x="11252359" y="1438132"/>
                </a:cubicBezTo>
                <a:lnTo>
                  <a:pt x="11252359" y="1423845"/>
                </a:lnTo>
                <a:cubicBezTo>
                  <a:pt x="11276171" y="1404795"/>
                  <a:pt x="11290458" y="1380982"/>
                  <a:pt x="11309508" y="1361932"/>
                </a:cubicBezTo>
                <a:cubicBezTo>
                  <a:pt x="11314271" y="1352407"/>
                  <a:pt x="11333321" y="1347645"/>
                  <a:pt x="11347608" y="1347645"/>
                </a:cubicBezTo>
                <a:cubicBezTo>
                  <a:pt x="11357133" y="1347645"/>
                  <a:pt x="11366658" y="1352407"/>
                  <a:pt x="11385708" y="1357170"/>
                </a:cubicBezTo>
                <a:close/>
                <a:moveTo>
                  <a:pt x="11619023" y="1366695"/>
                </a:moveTo>
                <a:cubicBezTo>
                  <a:pt x="11638073" y="1371457"/>
                  <a:pt x="11671411" y="1376220"/>
                  <a:pt x="11695223" y="1376220"/>
                </a:cubicBezTo>
                <a:cubicBezTo>
                  <a:pt x="11695223" y="1414320"/>
                  <a:pt x="11738086" y="1409557"/>
                  <a:pt x="11752373" y="1409557"/>
                </a:cubicBezTo>
                <a:cubicBezTo>
                  <a:pt x="11776186" y="1409557"/>
                  <a:pt x="11799998" y="1414320"/>
                  <a:pt x="11799998" y="1380982"/>
                </a:cubicBezTo>
                <a:cubicBezTo>
                  <a:pt x="11799998" y="1371457"/>
                  <a:pt x="11799998" y="1371457"/>
                  <a:pt x="11785711" y="1366695"/>
                </a:cubicBezTo>
                <a:lnTo>
                  <a:pt x="11785711" y="1395270"/>
                </a:lnTo>
                <a:cubicBezTo>
                  <a:pt x="11776186" y="1400032"/>
                  <a:pt x="11766661" y="1400032"/>
                  <a:pt x="11752373" y="1400032"/>
                </a:cubicBezTo>
                <a:cubicBezTo>
                  <a:pt x="11733323" y="1400032"/>
                  <a:pt x="11709511" y="1390507"/>
                  <a:pt x="11709511" y="1371457"/>
                </a:cubicBezTo>
                <a:cubicBezTo>
                  <a:pt x="11709511" y="1352407"/>
                  <a:pt x="11723798" y="1347645"/>
                  <a:pt x="11738086" y="1347645"/>
                </a:cubicBezTo>
                <a:cubicBezTo>
                  <a:pt x="11776186" y="1347645"/>
                  <a:pt x="11823811" y="1342882"/>
                  <a:pt x="11823811" y="1404795"/>
                </a:cubicBezTo>
                <a:cubicBezTo>
                  <a:pt x="11823811" y="1414320"/>
                  <a:pt x="11819048" y="1419082"/>
                  <a:pt x="11809523" y="1423845"/>
                </a:cubicBezTo>
                <a:cubicBezTo>
                  <a:pt x="11785711" y="1433370"/>
                  <a:pt x="11728561" y="1438132"/>
                  <a:pt x="11719036" y="1438132"/>
                </a:cubicBezTo>
                <a:cubicBezTo>
                  <a:pt x="11704748" y="1438132"/>
                  <a:pt x="11704748" y="1428607"/>
                  <a:pt x="11699986" y="1423845"/>
                </a:cubicBezTo>
                <a:cubicBezTo>
                  <a:pt x="11671411" y="1414320"/>
                  <a:pt x="11633311" y="1371457"/>
                  <a:pt x="11604736" y="1390507"/>
                </a:cubicBezTo>
                <a:cubicBezTo>
                  <a:pt x="11599973" y="1385745"/>
                  <a:pt x="11599973" y="1371457"/>
                  <a:pt x="11595211" y="1366695"/>
                </a:cubicBezTo>
                <a:cubicBezTo>
                  <a:pt x="11585686" y="1347645"/>
                  <a:pt x="11566636" y="1347645"/>
                  <a:pt x="11552348" y="1338120"/>
                </a:cubicBezTo>
                <a:cubicBezTo>
                  <a:pt x="11552348" y="1338120"/>
                  <a:pt x="11561873" y="1338120"/>
                  <a:pt x="11561873" y="1333357"/>
                </a:cubicBezTo>
                <a:cubicBezTo>
                  <a:pt x="11580923" y="1342882"/>
                  <a:pt x="11595211" y="1361932"/>
                  <a:pt x="11619023" y="1366695"/>
                </a:cubicBezTo>
                <a:close/>
                <a:moveTo>
                  <a:pt x="11509486" y="1333357"/>
                </a:moveTo>
                <a:cubicBezTo>
                  <a:pt x="11490436" y="1347645"/>
                  <a:pt x="11466671" y="1352407"/>
                  <a:pt x="11442858" y="1366695"/>
                </a:cubicBezTo>
                <a:cubicBezTo>
                  <a:pt x="11438096" y="1361932"/>
                  <a:pt x="11433333" y="1357170"/>
                  <a:pt x="11428571" y="1357170"/>
                </a:cubicBezTo>
                <a:cubicBezTo>
                  <a:pt x="11438096" y="1347645"/>
                  <a:pt x="11457146" y="1314307"/>
                  <a:pt x="11471433" y="1314307"/>
                </a:cubicBezTo>
                <a:cubicBezTo>
                  <a:pt x="11480958" y="1314307"/>
                  <a:pt x="11495198" y="1323832"/>
                  <a:pt x="11509486" y="1333357"/>
                </a:cubicBezTo>
                <a:close/>
                <a:moveTo>
                  <a:pt x="11923775" y="1371457"/>
                </a:moveTo>
                <a:cubicBezTo>
                  <a:pt x="11923775" y="1385745"/>
                  <a:pt x="11904725" y="1400032"/>
                  <a:pt x="11895200" y="1400032"/>
                </a:cubicBezTo>
                <a:cubicBezTo>
                  <a:pt x="11880913" y="1400032"/>
                  <a:pt x="11857148" y="1376220"/>
                  <a:pt x="11857148" y="1366695"/>
                </a:cubicBezTo>
                <a:lnTo>
                  <a:pt x="11857148" y="1338120"/>
                </a:lnTo>
                <a:lnTo>
                  <a:pt x="11876150" y="1338120"/>
                </a:lnTo>
                <a:cubicBezTo>
                  <a:pt x="11885675" y="1342882"/>
                  <a:pt x="11899963" y="1342882"/>
                  <a:pt x="11899963" y="1357170"/>
                </a:cubicBezTo>
                <a:cubicBezTo>
                  <a:pt x="11899963" y="1366695"/>
                  <a:pt x="11890438" y="1371457"/>
                  <a:pt x="11895200" y="1380982"/>
                </a:cubicBezTo>
                <a:cubicBezTo>
                  <a:pt x="11904725" y="1376220"/>
                  <a:pt x="11914250" y="1371457"/>
                  <a:pt x="11914250" y="1357170"/>
                </a:cubicBezTo>
                <a:cubicBezTo>
                  <a:pt x="11914250" y="1323832"/>
                  <a:pt x="11866625" y="1323832"/>
                  <a:pt x="11866625" y="1323832"/>
                </a:cubicBezTo>
                <a:cubicBezTo>
                  <a:pt x="11847623" y="1323832"/>
                  <a:pt x="11833336" y="1338120"/>
                  <a:pt x="11842861" y="1366695"/>
                </a:cubicBezTo>
                <a:cubicBezTo>
                  <a:pt x="11823811" y="1357170"/>
                  <a:pt x="11804761" y="1342882"/>
                  <a:pt x="11804761" y="1323832"/>
                </a:cubicBezTo>
                <a:cubicBezTo>
                  <a:pt x="11804761" y="1304782"/>
                  <a:pt x="11847623" y="1304782"/>
                  <a:pt x="11857148" y="1304782"/>
                </a:cubicBezTo>
                <a:cubicBezTo>
                  <a:pt x="11904725" y="1304782"/>
                  <a:pt x="11923775" y="1338120"/>
                  <a:pt x="11923775" y="1371457"/>
                </a:cubicBezTo>
                <a:close/>
                <a:moveTo>
                  <a:pt x="11323796" y="1280970"/>
                </a:moveTo>
                <a:cubicBezTo>
                  <a:pt x="11323796" y="1285732"/>
                  <a:pt x="11328558" y="1280970"/>
                  <a:pt x="11328558" y="1290495"/>
                </a:cubicBezTo>
                <a:cubicBezTo>
                  <a:pt x="11328558" y="1304782"/>
                  <a:pt x="11323796" y="1319070"/>
                  <a:pt x="11319033" y="1333357"/>
                </a:cubicBezTo>
                <a:cubicBezTo>
                  <a:pt x="11309508" y="1347645"/>
                  <a:pt x="11295221" y="1371457"/>
                  <a:pt x="11280933" y="1371457"/>
                </a:cubicBezTo>
                <a:cubicBezTo>
                  <a:pt x="11271408" y="1371457"/>
                  <a:pt x="11261883" y="1361932"/>
                  <a:pt x="11247596" y="1361932"/>
                </a:cubicBezTo>
                <a:cubicBezTo>
                  <a:pt x="11209496" y="1361932"/>
                  <a:pt x="11180921" y="1376220"/>
                  <a:pt x="11180921" y="1438132"/>
                </a:cubicBezTo>
                <a:cubicBezTo>
                  <a:pt x="11176159" y="1438132"/>
                  <a:pt x="11166634" y="1442895"/>
                  <a:pt x="11157109" y="1442895"/>
                </a:cubicBezTo>
                <a:cubicBezTo>
                  <a:pt x="11161871" y="1433370"/>
                  <a:pt x="11176159" y="1419082"/>
                  <a:pt x="11176159" y="1409557"/>
                </a:cubicBezTo>
                <a:cubicBezTo>
                  <a:pt x="11176159" y="1395270"/>
                  <a:pt x="11166634" y="1385745"/>
                  <a:pt x="11166634" y="1376220"/>
                </a:cubicBezTo>
                <a:cubicBezTo>
                  <a:pt x="11166634" y="1361932"/>
                  <a:pt x="11190446" y="1319070"/>
                  <a:pt x="11219021" y="1314307"/>
                </a:cubicBezTo>
                <a:cubicBezTo>
                  <a:pt x="11223784" y="1309545"/>
                  <a:pt x="11242834" y="1314307"/>
                  <a:pt x="11252359" y="1314307"/>
                </a:cubicBezTo>
                <a:cubicBezTo>
                  <a:pt x="11261883" y="1309545"/>
                  <a:pt x="11266646" y="1290495"/>
                  <a:pt x="11285696" y="1280970"/>
                </a:cubicBezTo>
                <a:lnTo>
                  <a:pt x="11323796" y="1280970"/>
                </a:lnTo>
                <a:close/>
                <a:moveTo>
                  <a:pt x="11819048" y="1290495"/>
                </a:moveTo>
                <a:cubicBezTo>
                  <a:pt x="11809523" y="1300020"/>
                  <a:pt x="11780948" y="1319070"/>
                  <a:pt x="11790473" y="1338120"/>
                </a:cubicBezTo>
                <a:lnTo>
                  <a:pt x="11757136" y="1338120"/>
                </a:lnTo>
                <a:cubicBezTo>
                  <a:pt x="11747611" y="1333357"/>
                  <a:pt x="11719036" y="1314307"/>
                  <a:pt x="11714273" y="1304782"/>
                </a:cubicBezTo>
                <a:cubicBezTo>
                  <a:pt x="11719036" y="1295257"/>
                  <a:pt x="11761898" y="1271445"/>
                  <a:pt x="11771423" y="1271445"/>
                </a:cubicBezTo>
                <a:cubicBezTo>
                  <a:pt x="11785711" y="1271445"/>
                  <a:pt x="11804761" y="1285732"/>
                  <a:pt x="11819048" y="1290495"/>
                </a:cubicBezTo>
                <a:close/>
                <a:moveTo>
                  <a:pt x="11704748" y="1290495"/>
                </a:moveTo>
                <a:cubicBezTo>
                  <a:pt x="11704748" y="1328595"/>
                  <a:pt x="11680936" y="1328595"/>
                  <a:pt x="11652361" y="1328595"/>
                </a:cubicBezTo>
                <a:cubicBezTo>
                  <a:pt x="11638073" y="1328595"/>
                  <a:pt x="11623786" y="1328595"/>
                  <a:pt x="11609498" y="1319070"/>
                </a:cubicBezTo>
                <a:lnTo>
                  <a:pt x="11609498" y="1300020"/>
                </a:lnTo>
                <a:cubicBezTo>
                  <a:pt x="11619023" y="1295257"/>
                  <a:pt x="11628548" y="1295257"/>
                  <a:pt x="11638073" y="1300020"/>
                </a:cubicBezTo>
                <a:cubicBezTo>
                  <a:pt x="11638073" y="1300020"/>
                  <a:pt x="11642836" y="1295257"/>
                  <a:pt x="11642836" y="1285732"/>
                </a:cubicBezTo>
                <a:cubicBezTo>
                  <a:pt x="11638073" y="1285732"/>
                  <a:pt x="11633311" y="1280970"/>
                  <a:pt x="11623786" y="1280970"/>
                </a:cubicBezTo>
                <a:cubicBezTo>
                  <a:pt x="11595211" y="1280970"/>
                  <a:pt x="11595211" y="1309545"/>
                  <a:pt x="11595211" y="1309545"/>
                </a:cubicBezTo>
                <a:cubicBezTo>
                  <a:pt x="11595211" y="1347645"/>
                  <a:pt x="11638073" y="1342882"/>
                  <a:pt x="11647598" y="1342882"/>
                </a:cubicBezTo>
                <a:cubicBezTo>
                  <a:pt x="11671411" y="1342882"/>
                  <a:pt x="11685698" y="1342882"/>
                  <a:pt x="11709511" y="1323832"/>
                </a:cubicBezTo>
                <a:lnTo>
                  <a:pt x="11719036" y="1333357"/>
                </a:lnTo>
                <a:cubicBezTo>
                  <a:pt x="11699986" y="1366695"/>
                  <a:pt x="11690461" y="1361932"/>
                  <a:pt x="11671411" y="1361932"/>
                </a:cubicBezTo>
                <a:cubicBezTo>
                  <a:pt x="11657123" y="1361932"/>
                  <a:pt x="11638073" y="1357170"/>
                  <a:pt x="11619023" y="1352407"/>
                </a:cubicBezTo>
                <a:cubicBezTo>
                  <a:pt x="11614261" y="1352407"/>
                  <a:pt x="11561873" y="1323832"/>
                  <a:pt x="11561873" y="1304782"/>
                </a:cubicBezTo>
                <a:cubicBezTo>
                  <a:pt x="11561873" y="1285732"/>
                  <a:pt x="11614261" y="1261920"/>
                  <a:pt x="11628548" y="1261920"/>
                </a:cubicBezTo>
                <a:cubicBezTo>
                  <a:pt x="11638073" y="1261920"/>
                  <a:pt x="11704748" y="1276207"/>
                  <a:pt x="11704748" y="1290495"/>
                </a:cubicBezTo>
                <a:close/>
                <a:moveTo>
                  <a:pt x="11461908" y="1295257"/>
                </a:moveTo>
                <a:cubicBezTo>
                  <a:pt x="11461908" y="1314307"/>
                  <a:pt x="11404758" y="1347645"/>
                  <a:pt x="11399996" y="1347645"/>
                </a:cubicBezTo>
                <a:cubicBezTo>
                  <a:pt x="11390471" y="1347645"/>
                  <a:pt x="11342846" y="1328595"/>
                  <a:pt x="11338083" y="1323832"/>
                </a:cubicBezTo>
                <a:cubicBezTo>
                  <a:pt x="11357133" y="1328595"/>
                  <a:pt x="11380946" y="1333357"/>
                  <a:pt x="11390471" y="1333357"/>
                </a:cubicBezTo>
                <a:cubicBezTo>
                  <a:pt x="11404758" y="1333357"/>
                  <a:pt x="11419046" y="1314307"/>
                  <a:pt x="11419046" y="1304782"/>
                </a:cubicBezTo>
                <a:cubicBezTo>
                  <a:pt x="11419046" y="1295257"/>
                  <a:pt x="11414283" y="1276207"/>
                  <a:pt x="11385708" y="1285732"/>
                </a:cubicBezTo>
                <a:cubicBezTo>
                  <a:pt x="11385708" y="1290495"/>
                  <a:pt x="11395233" y="1295257"/>
                  <a:pt x="11404758" y="1300020"/>
                </a:cubicBezTo>
                <a:lnTo>
                  <a:pt x="11404758" y="1314307"/>
                </a:lnTo>
                <a:cubicBezTo>
                  <a:pt x="11395233" y="1319070"/>
                  <a:pt x="11380946" y="1309545"/>
                  <a:pt x="11347608" y="1314307"/>
                </a:cubicBezTo>
                <a:cubicBezTo>
                  <a:pt x="11342846" y="1309545"/>
                  <a:pt x="11342846" y="1309545"/>
                  <a:pt x="11342846" y="1300020"/>
                </a:cubicBezTo>
                <a:cubicBezTo>
                  <a:pt x="11342846" y="1271445"/>
                  <a:pt x="11380946" y="1257157"/>
                  <a:pt x="11409521" y="1257157"/>
                </a:cubicBezTo>
                <a:cubicBezTo>
                  <a:pt x="11428571" y="1257157"/>
                  <a:pt x="11461908" y="1280970"/>
                  <a:pt x="11461908" y="1295257"/>
                </a:cubicBezTo>
                <a:close/>
                <a:moveTo>
                  <a:pt x="11571398" y="1266682"/>
                </a:moveTo>
                <a:cubicBezTo>
                  <a:pt x="11571398" y="1271445"/>
                  <a:pt x="11557111" y="1276207"/>
                  <a:pt x="11552348" y="1290495"/>
                </a:cubicBezTo>
                <a:cubicBezTo>
                  <a:pt x="11547586" y="1295257"/>
                  <a:pt x="11552348" y="1314307"/>
                  <a:pt x="11552348" y="1323832"/>
                </a:cubicBezTo>
                <a:cubicBezTo>
                  <a:pt x="11547586" y="1323832"/>
                  <a:pt x="11542823" y="1328595"/>
                  <a:pt x="11533298" y="1328595"/>
                </a:cubicBezTo>
                <a:cubicBezTo>
                  <a:pt x="11519011" y="1328595"/>
                  <a:pt x="11495198" y="1309545"/>
                  <a:pt x="11476196" y="1300020"/>
                </a:cubicBezTo>
                <a:lnTo>
                  <a:pt x="11476196" y="1285732"/>
                </a:lnTo>
                <a:cubicBezTo>
                  <a:pt x="11495198" y="1271445"/>
                  <a:pt x="11519011" y="1252395"/>
                  <a:pt x="11533298" y="1252395"/>
                </a:cubicBezTo>
                <a:cubicBezTo>
                  <a:pt x="11542823" y="1252395"/>
                  <a:pt x="11557111" y="1261920"/>
                  <a:pt x="11571398" y="1266682"/>
                </a:cubicBezTo>
                <a:close/>
                <a:moveTo>
                  <a:pt x="11923775" y="1323832"/>
                </a:moveTo>
                <a:cubicBezTo>
                  <a:pt x="11890438" y="1285732"/>
                  <a:pt x="11857148" y="1300020"/>
                  <a:pt x="11838098" y="1290495"/>
                </a:cubicBezTo>
                <a:cubicBezTo>
                  <a:pt x="11814286" y="1280970"/>
                  <a:pt x="11785711" y="1257157"/>
                  <a:pt x="11776186" y="1257157"/>
                </a:cubicBezTo>
                <a:cubicBezTo>
                  <a:pt x="11761898" y="1257157"/>
                  <a:pt x="11728561" y="1280970"/>
                  <a:pt x="11719036" y="1280970"/>
                </a:cubicBezTo>
                <a:cubicBezTo>
                  <a:pt x="11704748" y="1280970"/>
                  <a:pt x="11704748" y="1261920"/>
                  <a:pt x="11695223" y="1261920"/>
                </a:cubicBezTo>
                <a:cubicBezTo>
                  <a:pt x="11676173" y="1257157"/>
                  <a:pt x="11638073" y="1252395"/>
                  <a:pt x="11628548" y="1252395"/>
                </a:cubicBezTo>
                <a:cubicBezTo>
                  <a:pt x="11614261" y="1252395"/>
                  <a:pt x="11599973" y="1261920"/>
                  <a:pt x="11590448" y="1261920"/>
                </a:cubicBezTo>
                <a:cubicBezTo>
                  <a:pt x="11576161" y="1261920"/>
                  <a:pt x="11542823" y="1238107"/>
                  <a:pt x="11533298" y="1238107"/>
                </a:cubicBezTo>
                <a:cubicBezTo>
                  <a:pt x="11519011" y="1238107"/>
                  <a:pt x="11490436" y="1261920"/>
                  <a:pt x="11471433" y="1276207"/>
                </a:cubicBezTo>
                <a:cubicBezTo>
                  <a:pt x="11452383" y="1261920"/>
                  <a:pt x="11419046" y="1242870"/>
                  <a:pt x="11409521" y="1242870"/>
                </a:cubicBezTo>
                <a:cubicBezTo>
                  <a:pt x="11399996" y="1242870"/>
                  <a:pt x="11342846" y="1266682"/>
                  <a:pt x="11338083" y="1276207"/>
                </a:cubicBezTo>
                <a:cubicBezTo>
                  <a:pt x="11333321" y="1276207"/>
                  <a:pt x="11323796" y="1266682"/>
                  <a:pt x="11314271" y="1266682"/>
                </a:cubicBezTo>
                <a:cubicBezTo>
                  <a:pt x="11309508" y="1266682"/>
                  <a:pt x="11257121" y="1271445"/>
                  <a:pt x="11242834" y="1295257"/>
                </a:cubicBezTo>
                <a:cubicBezTo>
                  <a:pt x="11199971" y="1304782"/>
                  <a:pt x="11176159" y="1314307"/>
                  <a:pt x="11166634" y="1338120"/>
                </a:cubicBezTo>
                <a:cubicBezTo>
                  <a:pt x="11152346" y="1214295"/>
                  <a:pt x="11428571" y="1228582"/>
                  <a:pt x="11514248" y="1228582"/>
                </a:cubicBezTo>
                <a:cubicBezTo>
                  <a:pt x="11638073" y="1228582"/>
                  <a:pt x="11861911" y="1238107"/>
                  <a:pt x="11923775" y="1323832"/>
                </a:cubicBezTo>
                <a:close/>
                <a:moveTo>
                  <a:pt x="11080956" y="1233345"/>
                </a:moveTo>
                <a:cubicBezTo>
                  <a:pt x="11066669" y="1242870"/>
                  <a:pt x="11052381" y="1247632"/>
                  <a:pt x="11038094" y="1252395"/>
                </a:cubicBezTo>
                <a:cubicBezTo>
                  <a:pt x="11047619" y="1242870"/>
                  <a:pt x="11052381" y="1233345"/>
                  <a:pt x="11057144" y="1223820"/>
                </a:cubicBezTo>
                <a:cubicBezTo>
                  <a:pt x="11061906" y="1228582"/>
                  <a:pt x="11071431" y="1233345"/>
                  <a:pt x="11080956" y="1233345"/>
                </a:cubicBezTo>
                <a:close/>
                <a:moveTo>
                  <a:pt x="11157109" y="1214295"/>
                </a:moveTo>
                <a:cubicBezTo>
                  <a:pt x="11147584" y="1214295"/>
                  <a:pt x="11133296" y="1219057"/>
                  <a:pt x="11123771" y="1219057"/>
                </a:cubicBezTo>
                <a:lnTo>
                  <a:pt x="11133296" y="1209532"/>
                </a:lnTo>
                <a:lnTo>
                  <a:pt x="11157109" y="1214295"/>
                </a:lnTo>
                <a:close/>
                <a:moveTo>
                  <a:pt x="11914250" y="1214295"/>
                </a:moveTo>
                <a:cubicBezTo>
                  <a:pt x="11899963" y="1209532"/>
                  <a:pt x="11880913" y="1209532"/>
                  <a:pt x="11866625" y="1204770"/>
                </a:cubicBezTo>
                <a:cubicBezTo>
                  <a:pt x="11871388" y="1204770"/>
                  <a:pt x="11871388" y="1200007"/>
                  <a:pt x="11880913" y="1200007"/>
                </a:cubicBezTo>
                <a:cubicBezTo>
                  <a:pt x="11895200" y="1200007"/>
                  <a:pt x="11904725" y="1209532"/>
                  <a:pt x="11914250" y="1214295"/>
                </a:cubicBezTo>
                <a:close/>
                <a:moveTo>
                  <a:pt x="12071413" y="1271445"/>
                </a:moveTo>
                <a:cubicBezTo>
                  <a:pt x="12023788" y="1233345"/>
                  <a:pt x="11976163" y="1223820"/>
                  <a:pt x="11928538" y="1219057"/>
                </a:cubicBezTo>
                <a:cubicBezTo>
                  <a:pt x="11938063" y="1209532"/>
                  <a:pt x="11976163" y="1233345"/>
                  <a:pt x="11990450" y="1195245"/>
                </a:cubicBezTo>
                <a:cubicBezTo>
                  <a:pt x="11985688" y="1257157"/>
                  <a:pt x="12061888" y="1219057"/>
                  <a:pt x="12071413" y="1271445"/>
                </a:cubicBezTo>
                <a:close/>
                <a:moveTo>
                  <a:pt x="11014281" y="1219057"/>
                </a:moveTo>
                <a:cubicBezTo>
                  <a:pt x="11019044" y="1204770"/>
                  <a:pt x="11023806" y="1190482"/>
                  <a:pt x="11033331" y="1180957"/>
                </a:cubicBezTo>
                <a:cubicBezTo>
                  <a:pt x="11033331" y="1190482"/>
                  <a:pt x="11028569" y="1204770"/>
                  <a:pt x="11014281" y="1219057"/>
                </a:cubicBezTo>
                <a:close/>
                <a:moveTo>
                  <a:pt x="11385708" y="1180957"/>
                </a:moveTo>
                <a:cubicBezTo>
                  <a:pt x="11371421" y="1180957"/>
                  <a:pt x="11352371" y="1185720"/>
                  <a:pt x="11338083" y="1185720"/>
                </a:cubicBezTo>
                <a:cubicBezTo>
                  <a:pt x="11338083" y="1185720"/>
                  <a:pt x="11347608" y="1176195"/>
                  <a:pt x="11357133" y="1176195"/>
                </a:cubicBezTo>
                <a:cubicBezTo>
                  <a:pt x="11371421" y="1176195"/>
                  <a:pt x="11376183" y="1180957"/>
                  <a:pt x="11385708" y="1180957"/>
                </a:cubicBezTo>
                <a:close/>
                <a:moveTo>
                  <a:pt x="11004756" y="1261920"/>
                </a:moveTo>
                <a:lnTo>
                  <a:pt x="11004756" y="1247632"/>
                </a:lnTo>
                <a:cubicBezTo>
                  <a:pt x="11009519" y="1242870"/>
                  <a:pt x="11009519" y="1238107"/>
                  <a:pt x="11009519" y="1233345"/>
                </a:cubicBezTo>
                <a:cubicBezTo>
                  <a:pt x="11042856" y="1223820"/>
                  <a:pt x="11038094" y="1190482"/>
                  <a:pt x="11057144" y="1171432"/>
                </a:cubicBezTo>
                <a:cubicBezTo>
                  <a:pt x="11047619" y="1200007"/>
                  <a:pt x="11038094" y="1242870"/>
                  <a:pt x="11004756" y="1261920"/>
                </a:cubicBezTo>
                <a:close/>
                <a:moveTo>
                  <a:pt x="12057125" y="1214295"/>
                </a:moveTo>
                <a:cubicBezTo>
                  <a:pt x="12052363" y="1209532"/>
                  <a:pt x="12014263" y="1214295"/>
                  <a:pt x="12019025" y="1166670"/>
                </a:cubicBezTo>
                <a:lnTo>
                  <a:pt x="12033313" y="1166670"/>
                </a:lnTo>
                <a:cubicBezTo>
                  <a:pt x="12042838" y="1180957"/>
                  <a:pt x="12052363" y="1200007"/>
                  <a:pt x="12057125" y="1214295"/>
                </a:cubicBezTo>
                <a:close/>
                <a:moveTo>
                  <a:pt x="12028550" y="1219057"/>
                </a:moveTo>
                <a:cubicBezTo>
                  <a:pt x="12028550" y="1223820"/>
                  <a:pt x="12042838" y="1223820"/>
                  <a:pt x="12052363" y="1228582"/>
                </a:cubicBezTo>
                <a:cubicBezTo>
                  <a:pt x="12023788" y="1233345"/>
                  <a:pt x="11999975" y="1214295"/>
                  <a:pt x="11999975" y="1190482"/>
                </a:cubicBezTo>
                <a:lnTo>
                  <a:pt x="11999975" y="1166670"/>
                </a:lnTo>
                <a:cubicBezTo>
                  <a:pt x="12004738" y="1180957"/>
                  <a:pt x="11999975" y="1204770"/>
                  <a:pt x="12028550" y="1219057"/>
                </a:cubicBezTo>
                <a:close/>
                <a:moveTo>
                  <a:pt x="11676173" y="1180957"/>
                </a:moveTo>
                <a:cubicBezTo>
                  <a:pt x="11647598" y="1176195"/>
                  <a:pt x="11619023" y="1176195"/>
                  <a:pt x="11590448" y="1176195"/>
                </a:cubicBezTo>
                <a:cubicBezTo>
                  <a:pt x="11604736" y="1176195"/>
                  <a:pt x="11628548" y="1166670"/>
                  <a:pt x="11638073" y="1166670"/>
                </a:cubicBezTo>
                <a:cubicBezTo>
                  <a:pt x="11652361" y="1166670"/>
                  <a:pt x="11666648" y="1176195"/>
                  <a:pt x="11676173" y="1180957"/>
                </a:cubicBezTo>
                <a:close/>
                <a:moveTo>
                  <a:pt x="11276171" y="1190482"/>
                </a:moveTo>
                <a:lnTo>
                  <a:pt x="11190446" y="1204770"/>
                </a:lnTo>
                <a:cubicBezTo>
                  <a:pt x="11204734" y="1185720"/>
                  <a:pt x="11223784" y="1161907"/>
                  <a:pt x="11233309" y="1142857"/>
                </a:cubicBezTo>
                <a:cubicBezTo>
                  <a:pt x="11233309" y="1157145"/>
                  <a:pt x="11257121" y="1190482"/>
                  <a:pt x="11276171" y="1190482"/>
                </a:cubicBezTo>
                <a:close/>
                <a:moveTo>
                  <a:pt x="11799998" y="1195245"/>
                </a:moveTo>
                <a:cubicBezTo>
                  <a:pt x="11771423" y="1190482"/>
                  <a:pt x="11738086" y="1185720"/>
                  <a:pt x="11709511" y="1180957"/>
                </a:cubicBezTo>
                <a:cubicBezTo>
                  <a:pt x="11723798" y="1176195"/>
                  <a:pt x="11771423" y="1152382"/>
                  <a:pt x="11771423" y="1133332"/>
                </a:cubicBezTo>
                <a:cubicBezTo>
                  <a:pt x="11761898" y="1142857"/>
                  <a:pt x="11780948" y="1171432"/>
                  <a:pt x="11799998" y="1195245"/>
                </a:cubicBezTo>
                <a:close/>
                <a:moveTo>
                  <a:pt x="11180921" y="1190482"/>
                </a:moveTo>
                <a:cubicBezTo>
                  <a:pt x="11166634" y="1200007"/>
                  <a:pt x="11142821" y="1190482"/>
                  <a:pt x="11133296" y="1195245"/>
                </a:cubicBezTo>
                <a:cubicBezTo>
                  <a:pt x="11109484" y="1204770"/>
                  <a:pt x="11095244" y="1219057"/>
                  <a:pt x="11076194" y="1223820"/>
                </a:cubicBezTo>
                <a:cubicBezTo>
                  <a:pt x="11066669" y="1214295"/>
                  <a:pt x="11066669" y="1209532"/>
                  <a:pt x="11066669" y="1195245"/>
                </a:cubicBezTo>
                <a:cubicBezTo>
                  <a:pt x="11066669" y="1185720"/>
                  <a:pt x="11071431" y="1176195"/>
                  <a:pt x="11071431" y="1166670"/>
                </a:cubicBezTo>
                <a:cubicBezTo>
                  <a:pt x="11071431" y="1176195"/>
                  <a:pt x="11085719" y="1200007"/>
                  <a:pt x="11095244" y="1200007"/>
                </a:cubicBezTo>
                <a:cubicBezTo>
                  <a:pt x="11109484" y="1200007"/>
                  <a:pt x="11119009" y="1185720"/>
                  <a:pt x="11138059" y="1180957"/>
                </a:cubicBezTo>
                <a:cubicBezTo>
                  <a:pt x="11142821" y="1176195"/>
                  <a:pt x="11161871" y="1180957"/>
                  <a:pt x="11171396" y="1176195"/>
                </a:cubicBezTo>
                <a:cubicBezTo>
                  <a:pt x="11190446" y="1166670"/>
                  <a:pt x="11209496" y="1142857"/>
                  <a:pt x="11223784" y="1123807"/>
                </a:cubicBezTo>
                <a:cubicBezTo>
                  <a:pt x="11214259" y="1142857"/>
                  <a:pt x="11204734" y="1176195"/>
                  <a:pt x="11180921" y="1190482"/>
                </a:cubicBezTo>
                <a:close/>
                <a:moveTo>
                  <a:pt x="11833336" y="1176195"/>
                </a:moveTo>
                <a:cubicBezTo>
                  <a:pt x="11838098" y="1180957"/>
                  <a:pt x="11838098" y="1180957"/>
                  <a:pt x="11852386" y="1180957"/>
                </a:cubicBezTo>
                <a:cubicBezTo>
                  <a:pt x="11861911" y="1180957"/>
                  <a:pt x="11876150" y="1171432"/>
                  <a:pt x="11885675" y="1171432"/>
                </a:cubicBezTo>
                <a:cubicBezTo>
                  <a:pt x="11899963" y="1171432"/>
                  <a:pt x="11933300" y="1200007"/>
                  <a:pt x="11947588" y="1200007"/>
                </a:cubicBezTo>
                <a:cubicBezTo>
                  <a:pt x="11976163" y="1200007"/>
                  <a:pt x="11966638" y="1161907"/>
                  <a:pt x="11976163" y="1152382"/>
                </a:cubicBezTo>
                <a:cubicBezTo>
                  <a:pt x="11976163" y="1157145"/>
                  <a:pt x="11980925" y="1161907"/>
                  <a:pt x="11980925" y="1176195"/>
                </a:cubicBezTo>
                <a:cubicBezTo>
                  <a:pt x="11980925" y="1200007"/>
                  <a:pt x="11961875" y="1209532"/>
                  <a:pt x="11947588" y="1209532"/>
                </a:cubicBezTo>
                <a:cubicBezTo>
                  <a:pt x="11938063" y="1209532"/>
                  <a:pt x="11914250" y="1195245"/>
                  <a:pt x="11895200" y="1190482"/>
                </a:cubicBezTo>
                <a:cubicBezTo>
                  <a:pt x="11871388" y="1185720"/>
                  <a:pt x="11847623" y="1190482"/>
                  <a:pt x="11823811" y="1185720"/>
                </a:cubicBezTo>
                <a:cubicBezTo>
                  <a:pt x="11809523" y="1185720"/>
                  <a:pt x="11785711" y="1166670"/>
                  <a:pt x="11785711" y="1157145"/>
                </a:cubicBezTo>
                <a:lnTo>
                  <a:pt x="11785711" y="1114282"/>
                </a:lnTo>
                <a:cubicBezTo>
                  <a:pt x="11790473" y="1119045"/>
                  <a:pt x="11799998" y="1171432"/>
                  <a:pt x="11833336" y="1176195"/>
                </a:cubicBezTo>
                <a:close/>
                <a:moveTo>
                  <a:pt x="11147584" y="1104805"/>
                </a:moveTo>
                <a:cubicBezTo>
                  <a:pt x="11147584" y="1123807"/>
                  <a:pt x="11185684" y="1123807"/>
                  <a:pt x="11199971" y="1123807"/>
                </a:cubicBezTo>
                <a:cubicBezTo>
                  <a:pt x="11190446" y="1133332"/>
                  <a:pt x="11176159" y="1171432"/>
                  <a:pt x="11157109" y="1171432"/>
                </a:cubicBezTo>
                <a:cubicBezTo>
                  <a:pt x="11142821" y="1171432"/>
                  <a:pt x="11142821" y="1166670"/>
                  <a:pt x="11133296" y="1157145"/>
                </a:cubicBezTo>
                <a:cubicBezTo>
                  <a:pt x="11123771" y="1166670"/>
                  <a:pt x="11109484" y="1185720"/>
                  <a:pt x="11100006" y="1185720"/>
                </a:cubicBezTo>
                <a:cubicBezTo>
                  <a:pt x="11085719" y="1185720"/>
                  <a:pt x="11080956" y="1171432"/>
                  <a:pt x="11080956" y="1161907"/>
                </a:cubicBezTo>
                <a:cubicBezTo>
                  <a:pt x="11080956" y="1147620"/>
                  <a:pt x="11128534" y="1119045"/>
                  <a:pt x="11152346" y="1095280"/>
                </a:cubicBezTo>
                <a:cubicBezTo>
                  <a:pt x="11152346" y="1100042"/>
                  <a:pt x="11147584" y="1095280"/>
                  <a:pt x="11147584" y="1104805"/>
                </a:cubicBezTo>
                <a:close/>
                <a:moveTo>
                  <a:pt x="11995213" y="1128570"/>
                </a:moveTo>
                <a:cubicBezTo>
                  <a:pt x="11971400" y="1114282"/>
                  <a:pt x="11928538" y="1114282"/>
                  <a:pt x="11919013" y="1090517"/>
                </a:cubicBezTo>
                <a:cubicBezTo>
                  <a:pt x="11942825" y="1100042"/>
                  <a:pt x="11971400" y="1109520"/>
                  <a:pt x="11995213" y="1128570"/>
                </a:cubicBezTo>
                <a:close/>
                <a:moveTo>
                  <a:pt x="11576161" y="1161907"/>
                </a:moveTo>
                <a:cubicBezTo>
                  <a:pt x="11585686" y="1161907"/>
                  <a:pt x="11628548" y="1142857"/>
                  <a:pt x="11638073" y="1142857"/>
                </a:cubicBezTo>
                <a:cubicBezTo>
                  <a:pt x="11652361" y="1142857"/>
                  <a:pt x="11685698" y="1161907"/>
                  <a:pt x="11699986" y="1161907"/>
                </a:cubicBezTo>
                <a:cubicBezTo>
                  <a:pt x="11714273" y="1161907"/>
                  <a:pt x="11742848" y="1138095"/>
                  <a:pt x="11747611" y="1109520"/>
                </a:cubicBezTo>
                <a:lnTo>
                  <a:pt x="11761898" y="1109520"/>
                </a:lnTo>
                <a:lnTo>
                  <a:pt x="11761898" y="1119045"/>
                </a:lnTo>
                <a:cubicBezTo>
                  <a:pt x="11761898" y="1133332"/>
                  <a:pt x="11757136" y="1138095"/>
                  <a:pt x="11747611" y="1147620"/>
                </a:cubicBezTo>
                <a:cubicBezTo>
                  <a:pt x="11738086" y="1161907"/>
                  <a:pt x="11714273" y="1171432"/>
                  <a:pt x="11704748" y="1171432"/>
                </a:cubicBezTo>
                <a:cubicBezTo>
                  <a:pt x="11690461" y="1171432"/>
                  <a:pt x="11652361" y="1152382"/>
                  <a:pt x="11642836" y="1152382"/>
                </a:cubicBezTo>
                <a:cubicBezTo>
                  <a:pt x="11628548" y="1152382"/>
                  <a:pt x="11585686" y="1161907"/>
                  <a:pt x="11576161" y="1161907"/>
                </a:cubicBezTo>
                <a:cubicBezTo>
                  <a:pt x="11523773" y="1161907"/>
                  <a:pt x="11509486" y="1142857"/>
                  <a:pt x="11509486" y="1100042"/>
                </a:cubicBezTo>
                <a:cubicBezTo>
                  <a:pt x="11509486" y="1085755"/>
                  <a:pt x="11509486" y="1095280"/>
                  <a:pt x="11523773" y="1090517"/>
                </a:cubicBezTo>
                <a:cubicBezTo>
                  <a:pt x="11519011" y="1128570"/>
                  <a:pt x="11542823" y="1161907"/>
                  <a:pt x="11576161" y="1161907"/>
                </a:cubicBezTo>
                <a:close/>
                <a:moveTo>
                  <a:pt x="11547586" y="1176195"/>
                </a:moveTo>
                <a:cubicBezTo>
                  <a:pt x="11519011" y="1176195"/>
                  <a:pt x="11485673" y="1176195"/>
                  <a:pt x="11428571" y="1180957"/>
                </a:cubicBezTo>
                <a:cubicBezTo>
                  <a:pt x="11471433" y="1171432"/>
                  <a:pt x="11485673" y="1109520"/>
                  <a:pt x="11499961" y="1090517"/>
                </a:cubicBezTo>
                <a:cubicBezTo>
                  <a:pt x="11490436" y="1119045"/>
                  <a:pt x="11504723" y="1166670"/>
                  <a:pt x="11547586" y="1176195"/>
                </a:cubicBezTo>
                <a:close/>
                <a:moveTo>
                  <a:pt x="11399996" y="1171432"/>
                </a:moveTo>
                <a:cubicBezTo>
                  <a:pt x="11385708" y="1171432"/>
                  <a:pt x="11361896" y="1157145"/>
                  <a:pt x="11352371" y="1157145"/>
                </a:cubicBezTo>
                <a:cubicBezTo>
                  <a:pt x="11338083" y="1157145"/>
                  <a:pt x="11342846" y="1166670"/>
                  <a:pt x="11338083" y="1166670"/>
                </a:cubicBezTo>
                <a:cubicBezTo>
                  <a:pt x="11323796" y="1176195"/>
                  <a:pt x="11304746" y="1176195"/>
                  <a:pt x="11295221" y="1176195"/>
                </a:cubicBezTo>
                <a:cubicBezTo>
                  <a:pt x="11280933" y="1176195"/>
                  <a:pt x="11257121" y="1176195"/>
                  <a:pt x="11242834" y="1142857"/>
                </a:cubicBezTo>
                <a:lnTo>
                  <a:pt x="11247596" y="1119045"/>
                </a:lnTo>
                <a:cubicBezTo>
                  <a:pt x="11252359" y="1128570"/>
                  <a:pt x="11247596" y="1152382"/>
                  <a:pt x="11276171" y="1166670"/>
                </a:cubicBezTo>
                <a:cubicBezTo>
                  <a:pt x="11280933" y="1171432"/>
                  <a:pt x="11280933" y="1171432"/>
                  <a:pt x="11290458" y="1171432"/>
                </a:cubicBezTo>
                <a:cubicBezTo>
                  <a:pt x="11304746" y="1171432"/>
                  <a:pt x="11342846" y="1147620"/>
                  <a:pt x="11352371" y="1147620"/>
                </a:cubicBezTo>
                <a:cubicBezTo>
                  <a:pt x="11366658" y="1147620"/>
                  <a:pt x="11390471" y="1157145"/>
                  <a:pt x="11399996" y="1157145"/>
                </a:cubicBezTo>
                <a:cubicBezTo>
                  <a:pt x="11414283" y="1157145"/>
                  <a:pt x="11438096" y="1152382"/>
                  <a:pt x="11452383" y="1133332"/>
                </a:cubicBezTo>
                <a:cubicBezTo>
                  <a:pt x="11461908" y="1119045"/>
                  <a:pt x="11471433" y="1100042"/>
                  <a:pt x="11480958" y="1090517"/>
                </a:cubicBezTo>
                <a:cubicBezTo>
                  <a:pt x="11471433" y="1147620"/>
                  <a:pt x="11438096" y="1171432"/>
                  <a:pt x="11399996" y="1171432"/>
                </a:cubicBezTo>
                <a:close/>
                <a:moveTo>
                  <a:pt x="11042856" y="1166670"/>
                </a:moveTo>
                <a:cubicBezTo>
                  <a:pt x="11071431" y="1138095"/>
                  <a:pt x="11109484" y="1114282"/>
                  <a:pt x="11147584" y="1085755"/>
                </a:cubicBezTo>
                <a:cubicBezTo>
                  <a:pt x="11114246" y="1114282"/>
                  <a:pt x="11076194" y="1147620"/>
                  <a:pt x="11042856" y="1166670"/>
                </a:cubicBezTo>
                <a:close/>
                <a:moveTo>
                  <a:pt x="11928538" y="1114282"/>
                </a:moveTo>
                <a:cubicBezTo>
                  <a:pt x="11952350" y="1133332"/>
                  <a:pt x="11995213" y="1128570"/>
                  <a:pt x="12019025" y="1157145"/>
                </a:cubicBezTo>
                <a:cubicBezTo>
                  <a:pt x="11976163" y="1133332"/>
                  <a:pt x="11909488" y="1138095"/>
                  <a:pt x="11890438" y="1080992"/>
                </a:cubicBezTo>
                <a:cubicBezTo>
                  <a:pt x="11904725" y="1090517"/>
                  <a:pt x="11909488" y="1104805"/>
                  <a:pt x="11928538" y="1114282"/>
                </a:cubicBezTo>
                <a:close/>
                <a:moveTo>
                  <a:pt x="11957113" y="1152382"/>
                </a:moveTo>
                <a:lnTo>
                  <a:pt x="11957113" y="1180957"/>
                </a:lnTo>
                <a:cubicBezTo>
                  <a:pt x="11952350" y="1185720"/>
                  <a:pt x="11957113" y="1185720"/>
                  <a:pt x="11942825" y="1185720"/>
                </a:cubicBezTo>
                <a:cubicBezTo>
                  <a:pt x="11933300" y="1185720"/>
                  <a:pt x="11899963" y="1157145"/>
                  <a:pt x="11890438" y="1157145"/>
                </a:cubicBezTo>
                <a:cubicBezTo>
                  <a:pt x="11876150" y="1157145"/>
                  <a:pt x="11861911" y="1166670"/>
                  <a:pt x="11852386" y="1166670"/>
                </a:cubicBezTo>
                <a:cubicBezTo>
                  <a:pt x="11833336" y="1166670"/>
                  <a:pt x="11804761" y="1166670"/>
                  <a:pt x="11804761" y="1119045"/>
                </a:cubicBezTo>
                <a:cubicBezTo>
                  <a:pt x="11828573" y="1123807"/>
                  <a:pt x="11880913" y="1104805"/>
                  <a:pt x="11866625" y="1071467"/>
                </a:cubicBezTo>
                <a:cubicBezTo>
                  <a:pt x="11885675" y="1080992"/>
                  <a:pt x="11914250" y="1142857"/>
                  <a:pt x="11957113" y="1152382"/>
                </a:cubicBezTo>
                <a:close/>
                <a:moveTo>
                  <a:pt x="11952350" y="1080992"/>
                </a:moveTo>
                <a:lnTo>
                  <a:pt x="11952350" y="1061942"/>
                </a:lnTo>
                <a:lnTo>
                  <a:pt x="11952350" y="1080992"/>
                </a:lnTo>
                <a:close/>
                <a:moveTo>
                  <a:pt x="11928538" y="1042892"/>
                </a:moveTo>
                <a:cubicBezTo>
                  <a:pt x="11933300" y="1047655"/>
                  <a:pt x="11933300" y="1061942"/>
                  <a:pt x="11933300" y="1071467"/>
                </a:cubicBezTo>
                <a:lnTo>
                  <a:pt x="11928538" y="1042892"/>
                </a:lnTo>
                <a:close/>
                <a:moveTo>
                  <a:pt x="11128534" y="1076230"/>
                </a:moveTo>
                <a:cubicBezTo>
                  <a:pt x="11123771" y="1076230"/>
                  <a:pt x="11119009" y="1066705"/>
                  <a:pt x="11119009" y="1057180"/>
                </a:cubicBezTo>
                <a:cubicBezTo>
                  <a:pt x="11119009" y="1042892"/>
                  <a:pt x="11123771" y="1042892"/>
                  <a:pt x="11123771" y="1042892"/>
                </a:cubicBezTo>
                <a:lnTo>
                  <a:pt x="11128534" y="1076230"/>
                </a:lnTo>
                <a:close/>
                <a:moveTo>
                  <a:pt x="11204734" y="1090517"/>
                </a:moveTo>
                <a:cubicBezTo>
                  <a:pt x="11204734" y="1090517"/>
                  <a:pt x="11199971" y="1095280"/>
                  <a:pt x="11190446" y="1090517"/>
                </a:cubicBezTo>
                <a:cubicBezTo>
                  <a:pt x="11228546" y="1038130"/>
                  <a:pt x="11271408" y="1052417"/>
                  <a:pt x="11338083" y="1038130"/>
                </a:cubicBezTo>
                <a:cubicBezTo>
                  <a:pt x="11304746" y="1085755"/>
                  <a:pt x="11247596" y="1071467"/>
                  <a:pt x="11204734" y="1090517"/>
                </a:cubicBezTo>
                <a:close/>
                <a:moveTo>
                  <a:pt x="11828573" y="1061942"/>
                </a:moveTo>
                <a:lnTo>
                  <a:pt x="11828573" y="1080992"/>
                </a:lnTo>
                <a:lnTo>
                  <a:pt x="11795236" y="1080992"/>
                </a:lnTo>
                <a:cubicBezTo>
                  <a:pt x="11785711" y="1076230"/>
                  <a:pt x="11771423" y="1066705"/>
                  <a:pt x="11761898" y="1066705"/>
                </a:cubicBezTo>
                <a:cubicBezTo>
                  <a:pt x="11733323" y="1066705"/>
                  <a:pt x="11680936" y="1080992"/>
                  <a:pt x="11676173" y="1033367"/>
                </a:cubicBezTo>
                <a:cubicBezTo>
                  <a:pt x="11723798" y="1042892"/>
                  <a:pt x="11776186" y="1047655"/>
                  <a:pt x="11828573" y="1061942"/>
                </a:cubicBezTo>
                <a:close/>
                <a:moveTo>
                  <a:pt x="11695223" y="1076230"/>
                </a:moveTo>
                <a:cubicBezTo>
                  <a:pt x="11709511" y="1085755"/>
                  <a:pt x="11738086" y="1080992"/>
                  <a:pt x="11761898" y="1080992"/>
                </a:cubicBezTo>
                <a:cubicBezTo>
                  <a:pt x="11776186" y="1080992"/>
                  <a:pt x="11799998" y="1095280"/>
                  <a:pt x="11809523" y="1095280"/>
                </a:cubicBezTo>
                <a:cubicBezTo>
                  <a:pt x="11823811" y="1095280"/>
                  <a:pt x="11833336" y="1090517"/>
                  <a:pt x="11842861" y="1066705"/>
                </a:cubicBezTo>
                <a:cubicBezTo>
                  <a:pt x="11852386" y="1071467"/>
                  <a:pt x="11857148" y="1076230"/>
                  <a:pt x="11857148" y="1085755"/>
                </a:cubicBezTo>
                <a:cubicBezTo>
                  <a:pt x="11857148" y="1109520"/>
                  <a:pt x="11819048" y="1104805"/>
                  <a:pt x="11819048" y="1104805"/>
                </a:cubicBezTo>
                <a:cubicBezTo>
                  <a:pt x="11809523" y="1104805"/>
                  <a:pt x="11652361" y="1095280"/>
                  <a:pt x="11652361" y="1047655"/>
                </a:cubicBezTo>
                <a:lnTo>
                  <a:pt x="11652361" y="1033367"/>
                </a:lnTo>
                <a:cubicBezTo>
                  <a:pt x="11661886" y="1042892"/>
                  <a:pt x="11671411" y="1061942"/>
                  <a:pt x="11695223" y="1076230"/>
                </a:cubicBezTo>
                <a:close/>
                <a:moveTo>
                  <a:pt x="11733323" y="1109520"/>
                </a:moveTo>
                <a:lnTo>
                  <a:pt x="11733323" y="1119045"/>
                </a:lnTo>
                <a:cubicBezTo>
                  <a:pt x="11728561" y="1133332"/>
                  <a:pt x="11704748" y="1147620"/>
                  <a:pt x="11695223" y="1147620"/>
                </a:cubicBezTo>
                <a:cubicBezTo>
                  <a:pt x="11685698" y="1147620"/>
                  <a:pt x="11652361" y="1123807"/>
                  <a:pt x="11642836" y="1123807"/>
                </a:cubicBezTo>
                <a:cubicBezTo>
                  <a:pt x="11628548" y="1123807"/>
                  <a:pt x="11590448" y="1147620"/>
                  <a:pt x="11576161" y="1147620"/>
                </a:cubicBezTo>
                <a:cubicBezTo>
                  <a:pt x="11561873" y="1147620"/>
                  <a:pt x="11538061" y="1133332"/>
                  <a:pt x="11538061" y="1119045"/>
                </a:cubicBezTo>
                <a:lnTo>
                  <a:pt x="11538061" y="1095280"/>
                </a:lnTo>
                <a:cubicBezTo>
                  <a:pt x="11566636" y="1090517"/>
                  <a:pt x="11609498" y="1100042"/>
                  <a:pt x="11628548" y="1057180"/>
                </a:cubicBezTo>
                <a:cubicBezTo>
                  <a:pt x="11628548" y="1052417"/>
                  <a:pt x="11628548" y="1042892"/>
                  <a:pt x="11638073" y="1033367"/>
                </a:cubicBezTo>
                <a:cubicBezTo>
                  <a:pt x="11623786" y="1071467"/>
                  <a:pt x="11704748" y="1109520"/>
                  <a:pt x="11733323" y="1109520"/>
                </a:cubicBezTo>
                <a:close/>
                <a:moveTo>
                  <a:pt x="11380946" y="1052417"/>
                </a:moveTo>
                <a:cubicBezTo>
                  <a:pt x="11380946" y="1090517"/>
                  <a:pt x="11409521" y="1109520"/>
                  <a:pt x="11457146" y="1095280"/>
                </a:cubicBezTo>
                <a:cubicBezTo>
                  <a:pt x="11457146" y="1133332"/>
                  <a:pt x="11414283" y="1142857"/>
                  <a:pt x="11399996" y="1142857"/>
                </a:cubicBezTo>
                <a:cubicBezTo>
                  <a:pt x="11390471" y="1142857"/>
                  <a:pt x="11366658" y="1133332"/>
                  <a:pt x="11352371" y="1133332"/>
                </a:cubicBezTo>
                <a:cubicBezTo>
                  <a:pt x="11342846" y="1133332"/>
                  <a:pt x="11304746" y="1157145"/>
                  <a:pt x="11295221" y="1157145"/>
                </a:cubicBezTo>
                <a:cubicBezTo>
                  <a:pt x="11276171" y="1157145"/>
                  <a:pt x="11261883" y="1142857"/>
                  <a:pt x="11261883" y="1123807"/>
                </a:cubicBezTo>
                <a:cubicBezTo>
                  <a:pt x="11261883" y="1109520"/>
                  <a:pt x="11271408" y="1109520"/>
                  <a:pt x="11280933" y="1109520"/>
                </a:cubicBezTo>
                <a:cubicBezTo>
                  <a:pt x="11314271" y="1104805"/>
                  <a:pt x="11357133" y="1052417"/>
                  <a:pt x="11380946" y="1033367"/>
                </a:cubicBezTo>
                <a:cubicBezTo>
                  <a:pt x="11385708" y="1038130"/>
                  <a:pt x="11380946" y="1042892"/>
                  <a:pt x="11380946" y="1052417"/>
                </a:cubicBezTo>
                <a:close/>
                <a:moveTo>
                  <a:pt x="11190446" y="1114282"/>
                </a:moveTo>
                <a:cubicBezTo>
                  <a:pt x="11176159" y="1114282"/>
                  <a:pt x="11171396" y="1109520"/>
                  <a:pt x="11161871" y="1109520"/>
                </a:cubicBezTo>
                <a:cubicBezTo>
                  <a:pt x="11161871" y="1104805"/>
                  <a:pt x="11166634" y="1095280"/>
                  <a:pt x="11176159" y="1085755"/>
                </a:cubicBezTo>
                <a:cubicBezTo>
                  <a:pt x="11185684" y="1104805"/>
                  <a:pt x="11195209" y="1104805"/>
                  <a:pt x="11204734" y="1104805"/>
                </a:cubicBezTo>
                <a:cubicBezTo>
                  <a:pt x="11214259" y="1104805"/>
                  <a:pt x="11266646" y="1095280"/>
                  <a:pt x="11299983" y="1080992"/>
                </a:cubicBezTo>
                <a:cubicBezTo>
                  <a:pt x="11319033" y="1076230"/>
                  <a:pt x="11342846" y="1052417"/>
                  <a:pt x="11361896" y="1033367"/>
                </a:cubicBezTo>
                <a:cubicBezTo>
                  <a:pt x="11366658" y="1080992"/>
                  <a:pt x="11223784" y="1114282"/>
                  <a:pt x="11190446" y="1114282"/>
                </a:cubicBezTo>
                <a:close/>
                <a:moveTo>
                  <a:pt x="11909488" y="1066705"/>
                </a:moveTo>
                <a:cubicBezTo>
                  <a:pt x="11904725" y="1066705"/>
                  <a:pt x="11904725" y="1028605"/>
                  <a:pt x="11909488" y="1028605"/>
                </a:cubicBezTo>
                <a:cubicBezTo>
                  <a:pt x="11914250" y="1038130"/>
                  <a:pt x="11914250" y="1052417"/>
                  <a:pt x="11909488" y="1066705"/>
                </a:cubicBezTo>
                <a:close/>
                <a:moveTo>
                  <a:pt x="11447621" y="1080992"/>
                </a:moveTo>
                <a:cubicBezTo>
                  <a:pt x="11457146" y="1080992"/>
                  <a:pt x="11490436" y="1066705"/>
                  <a:pt x="11504723" y="1066705"/>
                </a:cubicBezTo>
                <a:cubicBezTo>
                  <a:pt x="11514248" y="1066705"/>
                  <a:pt x="11542823" y="1076230"/>
                  <a:pt x="11557111" y="1076230"/>
                </a:cubicBezTo>
                <a:cubicBezTo>
                  <a:pt x="11590448" y="1076230"/>
                  <a:pt x="11599973" y="1038130"/>
                  <a:pt x="11614261" y="1028605"/>
                </a:cubicBezTo>
                <a:lnTo>
                  <a:pt x="11614261" y="1066705"/>
                </a:lnTo>
                <a:cubicBezTo>
                  <a:pt x="11595211" y="1080992"/>
                  <a:pt x="11571398" y="1080992"/>
                  <a:pt x="11557111" y="1080992"/>
                </a:cubicBezTo>
                <a:cubicBezTo>
                  <a:pt x="11547586" y="1080992"/>
                  <a:pt x="11514248" y="1071467"/>
                  <a:pt x="11499961" y="1071467"/>
                </a:cubicBezTo>
                <a:cubicBezTo>
                  <a:pt x="11490436" y="1071467"/>
                  <a:pt x="11433333" y="1090517"/>
                  <a:pt x="11423808" y="1090517"/>
                </a:cubicBezTo>
                <a:cubicBezTo>
                  <a:pt x="11399996" y="1090517"/>
                  <a:pt x="11395233" y="1061942"/>
                  <a:pt x="11395233" y="1052417"/>
                </a:cubicBezTo>
                <a:cubicBezTo>
                  <a:pt x="11395233" y="1038130"/>
                  <a:pt x="11395233" y="1038130"/>
                  <a:pt x="11399996" y="1028605"/>
                </a:cubicBezTo>
                <a:cubicBezTo>
                  <a:pt x="11390471" y="1057180"/>
                  <a:pt x="11423808" y="1080992"/>
                  <a:pt x="11447621" y="1080992"/>
                </a:cubicBezTo>
                <a:close/>
                <a:moveTo>
                  <a:pt x="11142821" y="1066705"/>
                </a:moveTo>
                <a:lnTo>
                  <a:pt x="11142821" y="1028605"/>
                </a:lnTo>
                <a:cubicBezTo>
                  <a:pt x="11142821" y="1038130"/>
                  <a:pt x="11152346" y="1042892"/>
                  <a:pt x="11152346" y="1052417"/>
                </a:cubicBezTo>
                <a:lnTo>
                  <a:pt x="11152346" y="1061942"/>
                </a:lnTo>
                <a:cubicBezTo>
                  <a:pt x="11152346" y="1066705"/>
                  <a:pt x="11147584" y="1066705"/>
                  <a:pt x="11142821" y="1066705"/>
                </a:cubicBezTo>
                <a:close/>
                <a:moveTo>
                  <a:pt x="11566636" y="1057180"/>
                </a:moveTo>
                <a:cubicBezTo>
                  <a:pt x="11542823" y="1061942"/>
                  <a:pt x="11514248" y="1052417"/>
                  <a:pt x="11490436" y="1057180"/>
                </a:cubicBezTo>
                <a:cubicBezTo>
                  <a:pt x="11476196" y="1057180"/>
                  <a:pt x="11461908" y="1066705"/>
                  <a:pt x="11447621" y="1066705"/>
                </a:cubicBezTo>
                <a:cubicBezTo>
                  <a:pt x="11438096" y="1066705"/>
                  <a:pt x="11419046" y="1066705"/>
                  <a:pt x="11414283" y="1047655"/>
                </a:cubicBezTo>
                <a:lnTo>
                  <a:pt x="11414283" y="1028605"/>
                </a:lnTo>
                <a:cubicBezTo>
                  <a:pt x="11480958" y="1028605"/>
                  <a:pt x="11595211" y="1004792"/>
                  <a:pt x="11595211" y="1033367"/>
                </a:cubicBezTo>
                <a:cubicBezTo>
                  <a:pt x="11595211" y="1047655"/>
                  <a:pt x="11576161" y="1057180"/>
                  <a:pt x="11566636" y="1057180"/>
                </a:cubicBezTo>
                <a:close/>
                <a:moveTo>
                  <a:pt x="11880913" y="1057180"/>
                </a:moveTo>
                <a:cubicBezTo>
                  <a:pt x="11876150" y="1052417"/>
                  <a:pt x="11871388" y="1047655"/>
                  <a:pt x="11871388" y="1033367"/>
                </a:cubicBezTo>
                <a:cubicBezTo>
                  <a:pt x="11871388" y="1023842"/>
                  <a:pt x="11876150" y="1019080"/>
                  <a:pt x="11880913" y="1014317"/>
                </a:cubicBezTo>
                <a:cubicBezTo>
                  <a:pt x="11885675" y="1028605"/>
                  <a:pt x="11885675" y="1042892"/>
                  <a:pt x="11880913" y="1057180"/>
                </a:cubicBezTo>
                <a:close/>
                <a:moveTo>
                  <a:pt x="11190446" y="1052417"/>
                </a:moveTo>
                <a:lnTo>
                  <a:pt x="11171396" y="1057180"/>
                </a:lnTo>
                <a:cubicBezTo>
                  <a:pt x="11171396" y="1047655"/>
                  <a:pt x="11166634" y="1033367"/>
                  <a:pt x="11171396" y="1014317"/>
                </a:cubicBezTo>
                <a:lnTo>
                  <a:pt x="11190446" y="1014317"/>
                </a:lnTo>
                <a:cubicBezTo>
                  <a:pt x="11190446" y="1023842"/>
                  <a:pt x="11195209" y="1038130"/>
                  <a:pt x="11190446" y="1052417"/>
                </a:cubicBezTo>
                <a:close/>
                <a:moveTo>
                  <a:pt x="11852386" y="1023842"/>
                </a:moveTo>
                <a:cubicBezTo>
                  <a:pt x="11852386" y="1033367"/>
                  <a:pt x="11852386" y="1038130"/>
                  <a:pt x="11847623" y="1047655"/>
                </a:cubicBezTo>
                <a:lnTo>
                  <a:pt x="11828573" y="1047655"/>
                </a:lnTo>
                <a:cubicBezTo>
                  <a:pt x="11828573" y="1042892"/>
                  <a:pt x="11823811" y="1033367"/>
                  <a:pt x="11823811" y="1023842"/>
                </a:cubicBezTo>
                <a:cubicBezTo>
                  <a:pt x="11823811" y="1009555"/>
                  <a:pt x="11823811" y="1009555"/>
                  <a:pt x="11833336" y="1000030"/>
                </a:cubicBezTo>
                <a:cubicBezTo>
                  <a:pt x="11852386" y="1009555"/>
                  <a:pt x="11852386" y="1019080"/>
                  <a:pt x="11852386" y="1023842"/>
                </a:cubicBezTo>
                <a:close/>
                <a:moveTo>
                  <a:pt x="11233309" y="1019080"/>
                </a:moveTo>
                <a:cubicBezTo>
                  <a:pt x="11233309" y="1033367"/>
                  <a:pt x="11228546" y="1038130"/>
                  <a:pt x="11223784" y="1042892"/>
                </a:cubicBezTo>
                <a:cubicBezTo>
                  <a:pt x="11204734" y="1028605"/>
                  <a:pt x="11204734" y="1019080"/>
                  <a:pt x="11204734" y="1019080"/>
                </a:cubicBezTo>
                <a:cubicBezTo>
                  <a:pt x="11204734" y="1004792"/>
                  <a:pt x="11209496" y="1000030"/>
                  <a:pt x="11219021" y="995267"/>
                </a:cubicBezTo>
                <a:cubicBezTo>
                  <a:pt x="11228546" y="1000030"/>
                  <a:pt x="11233309" y="1009555"/>
                  <a:pt x="11233309" y="1019080"/>
                </a:cubicBezTo>
                <a:close/>
                <a:moveTo>
                  <a:pt x="11799998" y="990505"/>
                </a:moveTo>
                <a:cubicBezTo>
                  <a:pt x="11799998" y="995267"/>
                  <a:pt x="11804761" y="1000030"/>
                  <a:pt x="11804761" y="1028605"/>
                </a:cubicBezTo>
                <a:lnTo>
                  <a:pt x="11795236" y="1038130"/>
                </a:lnTo>
                <a:cubicBezTo>
                  <a:pt x="11785711" y="1033367"/>
                  <a:pt x="11776186" y="1023842"/>
                  <a:pt x="11776186" y="1009555"/>
                </a:cubicBezTo>
                <a:cubicBezTo>
                  <a:pt x="11776186" y="1000030"/>
                  <a:pt x="11780948" y="995267"/>
                  <a:pt x="11785711" y="990505"/>
                </a:cubicBezTo>
                <a:lnTo>
                  <a:pt x="11799998" y="990505"/>
                </a:lnTo>
                <a:close/>
                <a:moveTo>
                  <a:pt x="11276171" y="1009555"/>
                </a:moveTo>
                <a:cubicBezTo>
                  <a:pt x="11276171" y="1019080"/>
                  <a:pt x="11271408" y="1023842"/>
                  <a:pt x="11261883" y="1033367"/>
                </a:cubicBezTo>
                <a:cubicBezTo>
                  <a:pt x="11247596" y="1019080"/>
                  <a:pt x="11247596" y="1014317"/>
                  <a:pt x="11247596" y="1009555"/>
                </a:cubicBezTo>
                <a:cubicBezTo>
                  <a:pt x="11247596" y="995267"/>
                  <a:pt x="11247596" y="995267"/>
                  <a:pt x="11257121" y="985742"/>
                </a:cubicBezTo>
                <a:cubicBezTo>
                  <a:pt x="11266646" y="990505"/>
                  <a:pt x="11276171" y="995267"/>
                  <a:pt x="11276171" y="1009555"/>
                </a:cubicBezTo>
                <a:close/>
                <a:moveTo>
                  <a:pt x="11761898" y="1004792"/>
                </a:moveTo>
                <a:cubicBezTo>
                  <a:pt x="11761898" y="1014317"/>
                  <a:pt x="11757136" y="1028605"/>
                  <a:pt x="11742848" y="1028605"/>
                </a:cubicBezTo>
                <a:cubicBezTo>
                  <a:pt x="11723798" y="1028605"/>
                  <a:pt x="11728561" y="1009555"/>
                  <a:pt x="11728561" y="1004792"/>
                </a:cubicBezTo>
                <a:cubicBezTo>
                  <a:pt x="11728561" y="995267"/>
                  <a:pt x="11723798" y="980980"/>
                  <a:pt x="11742848" y="980980"/>
                </a:cubicBezTo>
                <a:cubicBezTo>
                  <a:pt x="11757136" y="980980"/>
                  <a:pt x="11761898" y="995267"/>
                  <a:pt x="11761898" y="1004792"/>
                </a:cubicBezTo>
                <a:close/>
                <a:moveTo>
                  <a:pt x="11699986" y="976217"/>
                </a:moveTo>
                <a:lnTo>
                  <a:pt x="11709511" y="985742"/>
                </a:lnTo>
                <a:lnTo>
                  <a:pt x="11709511" y="1019080"/>
                </a:lnTo>
                <a:cubicBezTo>
                  <a:pt x="11704748" y="1019080"/>
                  <a:pt x="11704748" y="1023842"/>
                  <a:pt x="11690461" y="1023842"/>
                </a:cubicBezTo>
                <a:cubicBezTo>
                  <a:pt x="11680936" y="1023842"/>
                  <a:pt x="11671411" y="1009555"/>
                  <a:pt x="11671411" y="1000030"/>
                </a:cubicBezTo>
                <a:cubicBezTo>
                  <a:pt x="11671411" y="985742"/>
                  <a:pt x="11676173" y="985742"/>
                  <a:pt x="11680936" y="976217"/>
                </a:cubicBezTo>
                <a:lnTo>
                  <a:pt x="11699986" y="976217"/>
                </a:lnTo>
                <a:close/>
                <a:moveTo>
                  <a:pt x="11319033" y="1000030"/>
                </a:moveTo>
                <a:cubicBezTo>
                  <a:pt x="11319033" y="1014317"/>
                  <a:pt x="11314271" y="1019080"/>
                  <a:pt x="11304746" y="1028605"/>
                </a:cubicBezTo>
                <a:cubicBezTo>
                  <a:pt x="11295221" y="1023842"/>
                  <a:pt x="11290458" y="1014317"/>
                  <a:pt x="11290458" y="1000030"/>
                </a:cubicBezTo>
                <a:cubicBezTo>
                  <a:pt x="11290458" y="990505"/>
                  <a:pt x="11295221" y="985742"/>
                  <a:pt x="11299983" y="976217"/>
                </a:cubicBezTo>
                <a:cubicBezTo>
                  <a:pt x="11309508" y="980980"/>
                  <a:pt x="11319033" y="990505"/>
                  <a:pt x="11319033" y="1000030"/>
                </a:cubicBezTo>
                <a:close/>
                <a:moveTo>
                  <a:pt x="11657123" y="995267"/>
                </a:moveTo>
                <a:cubicBezTo>
                  <a:pt x="11657123" y="1004792"/>
                  <a:pt x="11652361" y="1019080"/>
                  <a:pt x="11638073" y="1019080"/>
                </a:cubicBezTo>
                <a:cubicBezTo>
                  <a:pt x="11619023" y="1019080"/>
                  <a:pt x="11619023" y="1000030"/>
                  <a:pt x="11619023" y="995267"/>
                </a:cubicBezTo>
                <a:cubicBezTo>
                  <a:pt x="11619023" y="985742"/>
                  <a:pt x="11619023" y="971455"/>
                  <a:pt x="11638073" y="971455"/>
                </a:cubicBezTo>
                <a:cubicBezTo>
                  <a:pt x="11647598" y="971455"/>
                  <a:pt x="11657123" y="980980"/>
                  <a:pt x="11657123" y="995267"/>
                </a:cubicBezTo>
                <a:close/>
                <a:moveTo>
                  <a:pt x="11371421" y="995267"/>
                </a:moveTo>
                <a:cubicBezTo>
                  <a:pt x="11371421" y="1014317"/>
                  <a:pt x="11361896" y="1019080"/>
                  <a:pt x="11352371" y="1019080"/>
                </a:cubicBezTo>
                <a:cubicBezTo>
                  <a:pt x="11328558" y="1019080"/>
                  <a:pt x="11333321" y="1000030"/>
                  <a:pt x="11333321" y="995267"/>
                </a:cubicBezTo>
                <a:cubicBezTo>
                  <a:pt x="11333321" y="985742"/>
                  <a:pt x="11328558" y="971455"/>
                  <a:pt x="11352371" y="971455"/>
                </a:cubicBezTo>
                <a:cubicBezTo>
                  <a:pt x="11371421" y="971455"/>
                  <a:pt x="11371421" y="985742"/>
                  <a:pt x="11371421" y="995267"/>
                </a:cubicBezTo>
                <a:close/>
                <a:moveTo>
                  <a:pt x="11814286" y="980980"/>
                </a:moveTo>
                <a:lnTo>
                  <a:pt x="11828573" y="966692"/>
                </a:lnTo>
                <a:cubicBezTo>
                  <a:pt x="11828573" y="976217"/>
                  <a:pt x="11823811" y="980980"/>
                  <a:pt x="11814286" y="980980"/>
                </a:cubicBezTo>
                <a:close/>
                <a:moveTo>
                  <a:pt x="11599973" y="966692"/>
                </a:moveTo>
                <a:cubicBezTo>
                  <a:pt x="11599973" y="971455"/>
                  <a:pt x="11604736" y="971455"/>
                  <a:pt x="11604736" y="985742"/>
                </a:cubicBezTo>
                <a:cubicBezTo>
                  <a:pt x="11604736" y="1004792"/>
                  <a:pt x="11585686" y="1009555"/>
                  <a:pt x="11580923" y="1009555"/>
                </a:cubicBezTo>
                <a:cubicBezTo>
                  <a:pt x="11557111" y="1009555"/>
                  <a:pt x="11561873" y="990505"/>
                  <a:pt x="11561873" y="985742"/>
                </a:cubicBezTo>
                <a:cubicBezTo>
                  <a:pt x="11561873" y="976217"/>
                  <a:pt x="11566636" y="971455"/>
                  <a:pt x="11571398" y="966692"/>
                </a:cubicBezTo>
                <a:lnTo>
                  <a:pt x="11599973" y="966692"/>
                </a:lnTo>
                <a:close/>
                <a:moveTo>
                  <a:pt x="11547586" y="985742"/>
                </a:moveTo>
                <a:cubicBezTo>
                  <a:pt x="11547586" y="1009555"/>
                  <a:pt x="11519011" y="1009555"/>
                  <a:pt x="11519011" y="1009555"/>
                </a:cubicBezTo>
                <a:cubicBezTo>
                  <a:pt x="11499961" y="1009555"/>
                  <a:pt x="11499961" y="990505"/>
                  <a:pt x="11499961" y="985742"/>
                </a:cubicBezTo>
                <a:cubicBezTo>
                  <a:pt x="11499961" y="971455"/>
                  <a:pt x="11504723" y="966692"/>
                  <a:pt x="11519011" y="966692"/>
                </a:cubicBezTo>
                <a:cubicBezTo>
                  <a:pt x="11538061" y="966692"/>
                  <a:pt x="11547586" y="980980"/>
                  <a:pt x="11547586" y="985742"/>
                </a:cubicBezTo>
                <a:close/>
                <a:moveTo>
                  <a:pt x="11485673" y="990505"/>
                </a:moveTo>
                <a:cubicBezTo>
                  <a:pt x="11485673" y="1009555"/>
                  <a:pt x="11466671" y="1009555"/>
                  <a:pt x="11461908" y="1009555"/>
                </a:cubicBezTo>
                <a:cubicBezTo>
                  <a:pt x="11442858" y="1009555"/>
                  <a:pt x="11438096" y="990505"/>
                  <a:pt x="11438096" y="985742"/>
                </a:cubicBezTo>
                <a:cubicBezTo>
                  <a:pt x="11438096" y="976217"/>
                  <a:pt x="11447621" y="966692"/>
                  <a:pt x="11461908" y="966692"/>
                </a:cubicBezTo>
                <a:cubicBezTo>
                  <a:pt x="11476196" y="966692"/>
                  <a:pt x="11485673" y="971455"/>
                  <a:pt x="11485673" y="990505"/>
                </a:cubicBezTo>
                <a:close/>
                <a:moveTo>
                  <a:pt x="11423808" y="990505"/>
                </a:moveTo>
                <a:cubicBezTo>
                  <a:pt x="11423808" y="1009555"/>
                  <a:pt x="11414283" y="1014317"/>
                  <a:pt x="11404758" y="1014317"/>
                </a:cubicBezTo>
                <a:cubicBezTo>
                  <a:pt x="11390471" y="1014317"/>
                  <a:pt x="11385708" y="995267"/>
                  <a:pt x="11385708" y="985742"/>
                </a:cubicBezTo>
                <a:cubicBezTo>
                  <a:pt x="11385708" y="976217"/>
                  <a:pt x="11395233" y="966692"/>
                  <a:pt x="11404758" y="966692"/>
                </a:cubicBezTo>
                <a:cubicBezTo>
                  <a:pt x="11423808" y="966692"/>
                  <a:pt x="11423808" y="980980"/>
                  <a:pt x="11423808" y="990505"/>
                </a:cubicBezTo>
                <a:close/>
                <a:moveTo>
                  <a:pt x="11838098" y="980980"/>
                </a:moveTo>
                <a:cubicBezTo>
                  <a:pt x="11838098" y="976217"/>
                  <a:pt x="11842861" y="966692"/>
                  <a:pt x="11847623" y="961930"/>
                </a:cubicBezTo>
                <a:cubicBezTo>
                  <a:pt x="11847623" y="966692"/>
                  <a:pt x="11842861" y="976217"/>
                  <a:pt x="11838098" y="980980"/>
                </a:cubicBezTo>
                <a:close/>
                <a:moveTo>
                  <a:pt x="12028550" y="990505"/>
                </a:moveTo>
                <a:cubicBezTo>
                  <a:pt x="12028550" y="980980"/>
                  <a:pt x="12019025" y="966692"/>
                  <a:pt x="12009500" y="957167"/>
                </a:cubicBezTo>
                <a:cubicBezTo>
                  <a:pt x="12014263" y="961930"/>
                  <a:pt x="12028550" y="976217"/>
                  <a:pt x="12028550" y="990505"/>
                </a:cubicBezTo>
                <a:close/>
                <a:moveTo>
                  <a:pt x="12642819" y="1071467"/>
                </a:moveTo>
                <a:cubicBezTo>
                  <a:pt x="12642819" y="1195245"/>
                  <a:pt x="12571429" y="1271445"/>
                  <a:pt x="12452366" y="1414320"/>
                </a:cubicBezTo>
                <a:cubicBezTo>
                  <a:pt x="12428554" y="1385745"/>
                  <a:pt x="12419029" y="1385745"/>
                  <a:pt x="12404741" y="1385745"/>
                </a:cubicBezTo>
                <a:cubicBezTo>
                  <a:pt x="12357116" y="1385745"/>
                  <a:pt x="12304729" y="1461945"/>
                  <a:pt x="12304729" y="1485757"/>
                </a:cubicBezTo>
                <a:cubicBezTo>
                  <a:pt x="12304729" y="1514285"/>
                  <a:pt x="12338066" y="1576197"/>
                  <a:pt x="12366641" y="1576197"/>
                </a:cubicBezTo>
                <a:cubicBezTo>
                  <a:pt x="12414266" y="1576197"/>
                  <a:pt x="12438079" y="1490472"/>
                  <a:pt x="12438079" y="1480995"/>
                </a:cubicBezTo>
                <a:cubicBezTo>
                  <a:pt x="12438079" y="1452420"/>
                  <a:pt x="12419029" y="1423845"/>
                  <a:pt x="12395216" y="1423845"/>
                </a:cubicBezTo>
                <a:cubicBezTo>
                  <a:pt x="12357116" y="1423845"/>
                  <a:pt x="12338066" y="1457182"/>
                  <a:pt x="12338066" y="1480995"/>
                </a:cubicBezTo>
                <a:cubicBezTo>
                  <a:pt x="12338066" y="1499997"/>
                  <a:pt x="12347591" y="1523810"/>
                  <a:pt x="12366641" y="1523810"/>
                </a:cubicBezTo>
                <a:cubicBezTo>
                  <a:pt x="12390454" y="1523810"/>
                  <a:pt x="12399979" y="1495235"/>
                  <a:pt x="12399979" y="1485757"/>
                </a:cubicBezTo>
                <a:cubicBezTo>
                  <a:pt x="12399979" y="1480995"/>
                  <a:pt x="12390454" y="1461945"/>
                  <a:pt x="12380929" y="1457182"/>
                </a:cubicBezTo>
                <a:cubicBezTo>
                  <a:pt x="12376166" y="1457182"/>
                  <a:pt x="12371404" y="1461945"/>
                  <a:pt x="12366641" y="1466707"/>
                </a:cubicBezTo>
                <a:cubicBezTo>
                  <a:pt x="12366641" y="1471470"/>
                  <a:pt x="12376166" y="1471470"/>
                  <a:pt x="12385691" y="1471470"/>
                </a:cubicBezTo>
                <a:lnTo>
                  <a:pt x="12385691" y="1499997"/>
                </a:lnTo>
                <a:cubicBezTo>
                  <a:pt x="12380929" y="1504760"/>
                  <a:pt x="12371404" y="1509522"/>
                  <a:pt x="12366641" y="1514285"/>
                </a:cubicBezTo>
                <a:cubicBezTo>
                  <a:pt x="12357116" y="1504760"/>
                  <a:pt x="12347591" y="1495235"/>
                  <a:pt x="12347591" y="1480995"/>
                </a:cubicBezTo>
                <a:cubicBezTo>
                  <a:pt x="12347591" y="1447657"/>
                  <a:pt x="12380929" y="1442895"/>
                  <a:pt x="12395216" y="1442895"/>
                </a:cubicBezTo>
                <a:cubicBezTo>
                  <a:pt x="12414266" y="1442895"/>
                  <a:pt x="12423791" y="1476232"/>
                  <a:pt x="12423791" y="1485757"/>
                </a:cubicBezTo>
                <a:cubicBezTo>
                  <a:pt x="12423791" y="1519047"/>
                  <a:pt x="12385691" y="1561910"/>
                  <a:pt x="12366641" y="1561910"/>
                </a:cubicBezTo>
                <a:cubicBezTo>
                  <a:pt x="12338066" y="1561910"/>
                  <a:pt x="12319016" y="1495235"/>
                  <a:pt x="12319016" y="1485757"/>
                </a:cubicBezTo>
                <a:cubicBezTo>
                  <a:pt x="12319016" y="1447657"/>
                  <a:pt x="12376166" y="1400032"/>
                  <a:pt x="12404741" y="1400032"/>
                </a:cubicBezTo>
                <a:cubicBezTo>
                  <a:pt x="12447604" y="1400032"/>
                  <a:pt x="12447604" y="1461945"/>
                  <a:pt x="12447604" y="1476232"/>
                </a:cubicBezTo>
                <a:cubicBezTo>
                  <a:pt x="12447604" y="1490472"/>
                  <a:pt x="12447604" y="1509522"/>
                  <a:pt x="12438079" y="1523810"/>
                </a:cubicBezTo>
                <a:cubicBezTo>
                  <a:pt x="12433316" y="1538097"/>
                  <a:pt x="12414266" y="1547622"/>
                  <a:pt x="12404741" y="1561910"/>
                </a:cubicBezTo>
                <a:cubicBezTo>
                  <a:pt x="12390454" y="1576197"/>
                  <a:pt x="12376166" y="1619060"/>
                  <a:pt x="12352354" y="1619060"/>
                </a:cubicBezTo>
                <a:cubicBezTo>
                  <a:pt x="12338066" y="1619060"/>
                  <a:pt x="12285679" y="1561910"/>
                  <a:pt x="12285679" y="1552385"/>
                </a:cubicBezTo>
                <a:lnTo>
                  <a:pt x="12285679" y="1461945"/>
                </a:lnTo>
                <a:cubicBezTo>
                  <a:pt x="12295204" y="1438132"/>
                  <a:pt x="12299966" y="1404795"/>
                  <a:pt x="12323779" y="1380982"/>
                </a:cubicBezTo>
                <a:cubicBezTo>
                  <a:pt x="12399979" y="1304782"/>
                  <a:pt x="12533329" y="1285732"/>
                  <a:pt x="12576191" y="1171432"/>
                </a:cubicBezTo>
                <a:cubicBezTo>
                  <a:pt x="12590479" y="1128570"/>
                  <a:pt x="12614291" y="1071467"/>
                  <a:pt x="12614291" y="1038130"/>
                </a:cubicBezTo>
                <a:cubicBezTo>
                  <a:pt x="12614291" y="1004792"/>
                  <a:pt x="12609529" y="1004792"/>
                  <a:pt x="12585716" y="966692"/>
                </a:cubicBezTo>
                <a:cubicBezTo>
                  <a:pt x="12585716" y="966692"/>
                  <a:pt x="12580954" y="966692"/>
                  <a:pt x="12576191" y="971455"/>
                </a:cubicBezTo>
                <a:cubicBezTo>
                  <a:pt x="12600004" y="1009555"/>
                  <a:pt x="12600004" y="1009555"/>
                  <a:pt x="12600004" y="1042892"/>
                </a:cubicBezTo>
                <a:cubicBezTo>
                  <a:pt x="12600004" y="1052417"/>
                  <a:pt x="12590479" y="1095280"/>
                  <a:pt x="12580954" y="1123807"/>
                </a:cubicBezTo>
                <a:cubicBezTo>
                  <a:pt x="12576191" y="1138095"/>
                  <a:pt x="12566666" y="1166670"/>
                  <a:pt x="12552379" y="1190482"/>
                </a:cubicBezTo>
                <a:cubicBezTo>
                  <a:pt x="12480941" y="1309545"/>
                  <a:pt x="12271391" y="1333357"/>
                  <a:pt x="12271391" y="1461945"/>
                </a:cubicBezTo>
                <a:lnTo>
                  <a:pt x="12271391" y="1547622"/>
                </a:lnTo>
                <a:cubicBezTo>
                  <a:pt x="12271391" y="1614297"/>
                  <a:pt x="12276154" y="1704785"/>
                  <a:pt x="12214288" y="1766697"/>
                </a:cubicBezTo>
                <a:cubicBezTo>
                  <a:pt x="12214288" y="1761935"/>
                  <a:pt x="12209525" y="1766697"/>
                  <a:pt x="12209525" y="1752410"/>
                </a:cubicBezTo>
                <a:cubicBezTo>
                  <a:pt x="12209525" y="1742885"/>
                  <a:pt x="12233338" y="1714310"/>
                  <a:pt x="12238100" y="1700022"/>
                </a:cubicBezTo>
                <a:cubicBezTo>
                  <a:pt x="12247579" y="1676210"/>
                  <a:pt x="12257104" y="1652397"/>
                  <a:pt x="12261866" y="1628585"/>
                </a:cubicBezTo>
                <a:lnTo>
                  <a:pt x="12261866" y="1438132"/>
                </a:lnTo>
                <a:cubicBezTo>
                  <a:pt x="12271391" y="1414320"/>
                  <a:pt x="12276154" y="1385745"/>
                  <a:pt x="12295204" y="1366695"/>
                </a:cubicBezTo>
                <a:cubicBezTo>
                  <a:pt x="12361879" y="1276207"/>
                  <a:pt x="12471416" y="1295257"/>
                  <a:pt x="12538091" y="1190482"/>
                </a:cubicBezTo>
                <a:cubicBezTo>
                  <a:pt x="12571429" y="1142857"/>
                  <a:pt x="12595241" y="1080992"/>
                  <a:pt x="12595241" y="1033367"/>
                </a:cubicBezTo>
                <a:cubicBezTo>
                  <a:pt x="12595241" y="1009555"/>
                  <a:pt x="12600004" y="995267"/>
                  <a:pt x="12561904" y="971455"/>
                </a:cubicBezTo>
                <a:lnTo>
                  <a:pt x="12557141" y="976217"/>
                </a:lnTo>
                <a:cubicBezTo>
                  <a:pt x="12571429" y="995267"/>
                  <a:pt x="12585716" y="1019080"/>
                  <a:pt x="12585716" y="1033367"/>
                </a:cubicBezTo>
                <a:cubicBezTo>
                  <a:pt x="12585716" y="1042892"/>
                  <a:pt x="12557141" y="1114282"/>
                  <a:pt x="12542854" y="1157145"/>
                </a:cubicBezTo>
                <a:cubicBezTo>
                  <a:pt x="12495229" y="1280970"/>
                  <a:pt x="12247579" y="1285732"/>
                  <a:pt x="12247579" y="1423845"/>
                </a:cubicBezTo>
                <a:lnTo>
                  <a:pt x="12247579" y="1633347"/>
                </a:lnTo>
                <a:cubicBezTo>
                  <a:pt x="12242863" y="1661922"/>
                  <a:pt x="12233338" y="1690497"/>
                  <a:pt x="12214288" y="1719072"/>
                </a:cubicBezTo>
                <a:cubicBezTo>
                  <a:pt x="12200000" y="1747647"/>
                  <a:pt x="12190475" y="1747647"/>
                  <a:pt x="12190475" y="1733360"/>
                </a:cubicBezTo>
                <a:cubicBezTo>
                  <a:pt x="12190475" y="1723835"/>
                  <a:pt x="12219050" y="1685735"/>
                  <a:pt x="12228575" y="1661922"/>
                </a:cubicBezTo>
                <a:cubicBezTo>
                  <a:pt x="12238100" y="1642872"/>
                  <a:pt x="12242863" y="1614297"/>
                  <a:pt x="12242863" y="1604772"/>
                </a:cubicBezTo>
                <a:cubicBezTo>
                  <a:pt x="12242863" y="1590485"/>
                  <a:pt x="12233338" y="1552385"/>
                  <a:pt x="12228575" y="1528572"/>
                </a:cubicBezTo>
                <a:cubicBezTo>
                  <a:pt x="12223813" y="1538097"/>
                  <a:pt x="12223813" y="1552385"/>
                  <a:pt x="12219050" y="1561910"/>
                </a:cubicBezTo>
                <a:cubicBezTo>
                  <a:pt x="12209525" y="1576197"/>
                  <a:pt x="12190475" y="1566672"/>
                  <a:pt x="12200000" y="1595247"/>
                </a:cubicBezTo>
                <a:cubicBezTo>
                  <a:pt x="12204763" y="1590485"/>
                  <a:pt x="12214288" y="1585722"/>
                  <a:pt x="12228575" y="1580960"/>
                </a:cubicBezTo>
                <a:lnTo>
                  <a:pt x="12228575" y="1619060"/>
                </a:lnTo>
                <a:cubicBezTo>
                  <a:pt x="12214288" y="1647635"/>
                  <a:pt x="12204763" y="1700022"/>
                  <a:pt x="12171425" y="1728597"/>
                </a:cubicBezTo>
                <a:cubicBezTo>
                  <a:pt x="12138088" y="1700022"/>
                  <a:pt x="12133325" y="1704785"/>
                  <a:pt x="12104750" y="1704785"/>
                </a:cubicBezTo>
                <a:cubicBezTo>
                  <a:pt x="11999975" y="1704785"/>
                  <a:pt x="11990450" y="1819085"/>
                  <a:pt x="11947588" y="1895237"/>
                </a:cubicBezTo>
                <a:cubicBezTo>
                  <a:pt x="11923775" y="1866710"/>
                  <a:pt x="11861911" y="1804797"/>
                  <a:pt x="11833336" y="1804797"/>
                </a:cubicBezTo>
                <a:cubicBezTo>
                  <a:pt x="11795236" y="1804797"/>
                  <a:pt x="11719036" y="1928574"/>
                  <a:pt x="11714273" y="1938099"/>
                </a:cubicBezTo>
                <a:cubicBezTo>
                  <a:pt x="11719036" y="1923812"/>
                  <a:pt x="11723798" y="1780985"/>
                  <a:pt x="11723798" y="1761935"/>
                </a:cubicBezTo>
                <a:cubicBezTo>
                  <a:pt x="11738086" y="1780985"/>
                  <a:pt x="11766661" y="1795272"/>
                  <a:pt x="11790473" y="1795272"/>
                </a:cubicBezTo>
                <a:cubicBezTo>
                  <a:pt x="11833336" y="1795272"/>
                  <a:pt x="11814286" y="1761935"/>
                  <a:pt x="11861911" y="1723835"/>
                </a:cubicBezTo>
                <a:cubicBezTo>
                  <a:pt x="11871388" y="1733360"/>
                  <a:pt x="11890438" y="1752410"/>
                  <a:pt x="11904725" y="1752410"/>
                </a:cubicBezTo>
                <a:cubicBezTo>
                  <a:pt x="11942825" y="1752410"/>
                  <a:pt x="11952350" y="1704785"/>
                  <a:pt x="11952350" y="1695260"/>
                </a:cubicBezTo>
                <a:cubicBezTo>
                  <a:pt x="11952350" y="1676210"/>
                  <a:pt x="11938063" y="1652397"/>
                  <a:pt x="11914250" y="1652397"/>
                </a:cubicBezTo>
                <a:cubicBezTo>
                  <a:pt x="11890438" y="1652397"/>
                  <a:pt x="11890438" y="1666685"/>
                  <a:pt x="11890438" y="1676210"/>
                </a:cubicBezTo>
                <a:cubicBezTo>
                  <a:pt x="11890438" y="1680972"/>
                  <a:pt x="11909488" y="1704785"/>
                  <a:pt x="11909488" y="1690497"/>
                </a:cubicBezTo>
                <a:cubicBezTo>
                  <a:pt x="11909488" y="1680972"/>
                  <a:pt x="11904725" y="1680972"/>
                  <a:pt x="11899963" y="1676210"/>
                </a:cubicBezTo>
                <a:cubicBezTo>
                  <a:pt x="11904725" y="1671447"/>
                  <a:pt x="11904725" y="1666685"/>
                  <a:pt x="11914250" y="1666685"/>
                </a:cubicBezTo>
                <a:cubicBezTo>
                  <a:pt x="11938063" y="1666685"/>
                  <a:pt x="11942825" y="1695260"/>
                  <a:pt x="11942825" y="1695260"/>
                </a:cubicBezTo>
                <a:cubicBezTo>
                  <a:pt x="11942825" y="1719072"/>
                  <a:pt x="11914250" y="1738122"/>
                  <a:pt x="11904725" y="1738122"/>
                </a:cubicBezTo>
                <a:cubicBezTo>
                  <a:pt x="11871388" y="1738122"/>
                  <a:pt x="11866625" y="1690497"/>
                  <a:pt x="11866625" y="1680972"/>
                </a:cubicBezTo>
                <a:cubicBezTo>
                  <a:pt x="11866625" y="1657160"/>
                  <a:pt x="11895200" y="1642872"/>
                  <a:pt x="11899963" y="1628585"/>
                </a:cubicBezTo>
                <a:cubicBezTo>
                  <a:pt x="11904725" y="1614297"/>
                  <a:pt x="11904725" y="1595247"/>
                  <a:pt x="11914250" y="1585722"/>
                </a:cubicBezTo>
                <a:cubicBezTo>
                  <a:pt x="11923775" y="1561910"/>
                  <a:pt x="11957113" y="1547622"/>
                  <a:pt x="11971400" y="1547622"/>
                </a:cubicBezTo>
                <a:cubicBezTo>
                  <a:pt x="12014263" y="1547622"/>
                  <a:pt x="12052363" y="1614297"/>
                  <a:pt x="12052363" y="1647635"/>
                </a:cubicBezTo>
                <a:cubicBezTo>
                  <a:pt x="12052363" y="1676210"/>
                  <a:pt x="12038075" y="1700022"/>
                  <a:pt x="12009500" y="1700022"/>
                </a:cubicBezTo>
                <a:cubicBezTo>
                  <a:pt x="11995213" y="1700022"/>
                  <a:pt x="11980925" y="1680972"/>
                  <a:pt x="11980925" y="1671447"/>
                </a:cubicBezTo>
                <a:cubicBezTo>
                  <a:pt x="11980925" y="1657160"/>
                  <a:pt x="11990450" y="1652397"/>
                  <a:pt x="11999975" y="1647635"/>
                </a:cubicBezTo>
                <a:lnTo>
                  <a:pt x="12023788" y="1647635"/>
                </a:lnTo>
                <a:cubicBezTo>
                  <a:pt x="12028550" y="1661922"/>
                  <a:pt x="12009500" y="1661922"/>
                  <a:pt x="12038075" y="1680972"/>
                </a:cubicBezTo>
                <a:lnTo>
                  <a:pt x="12038075" y="1652397"/>
                </a:lnTo>
                <a:cubicBezTo>
                  <a:pt x="12028550" y="1642872"/>
                  <a:pt x="12023788" y="1633347"/>
                  <a:pt x="12009500" y="1633347"/>
                </a:cubicBezTo>
                <a:cubicBezTo>
                  <a:pt x="11980925" y="1633347"/>
                  <a:pt x="11971400" y="1657160"/>
                  <a:pt x="11971400" y="1671447"/>
                </a:cubicBezTo>
                <a:cubicBezTo>
                  <a:pt x="11971400" y="1695260"/>
                  <a:pt x="11995213" y="1714310"/>
                  <a:pt x="12009500" y="1714310"/>
                </a:cubicBezTo>
                <a:cubicBezTo>
                  <a:pt x="12042838" y="1714310"/>
                  <a:pt x="12066650" y="1671447"/>
                  <a:pt x="12085700" y="1671447"/>
                </a:cubicBezTo>
                <a:cubicBezTo>
                  <a:pt x="12095225" y="1671447"/>
                  <a:pt x="12128563" y="1700022"/>
                  <a:pt x="12138088" y="1700022"/>
                </a:cubicBezTo>
                <a:cubicBezTo>
                  <a:pt x="12171425" y="1700022"/>
                  <a:pt x="12200000" y="1647635"/>
                  <a:pt x="12190475" y="1623822"/>
                </a:cubicBezTo>
                <a:cubicBezTo>
                  <a:pt x="12180950" y="1633347"/>
                  <a:pt x="12152375" y="1657160"/>
                  <a:pt x="12138088" y="1657160"/>
                </a:cubicBezTo>
                <a:cubicBezTo>
                  <a:pt x="12128563" y="1657160"/>
                  <a:pt x="12114275" y="1642872"/>
                  <a:pt x="12099988" y="1642872"/>
                </a:cubicBezTo>
                <a:cubicBezTo>
                  <a:pt x="12090463" y="1642872"/>
                  <a:pt x="12076175" y="1657160"/>
                  <a:pt x="12061888" y="1671447"/>
                </a:cubicBezTo>
                <a:cubicBezTo>
                  <a:pt x="12085700" y="1638110"/>
                  <a:pt x="12019025" y="1533335"/>
                  <a:pt x="11971400" y="1533335"/>
                </a:cubicBezTo>
                <a:cubicBezTo>
                  <a:pt x="11952350" y="1533335"/>
                  <a:pt x="11919013" y="1547622"/>
                  <a:pt x="11909488" y="1566672"/>
                </a:cubicBezTo>
                <a:cubicBezTo>
                  <a:pt x="11895200" y="1580960"/>
                  <a:pt x="11895200" y="1604772"/>
                  <a:pt x="11885675" y="1623822"/>
                </a:cubicBezTo>
                <a:cubicBezTo>
                  <a:pt x="11871388" y="1642872"/>
                  <a:pt x="11847623" y="1661922"/>
                  <a:pt x="11857148" y="1680972"/>
                </a:cubicBezTo>
                <a:cubicBezTo>
                  <a:pt x="11842861" y="1671447"/>
                  <a:pt x="11833336" y="1652397"/>
                  <a:pt x="11814286" y="1652397"/>
                </a:cubicBezTo>
                <a:cubicBezTo>
                  <a:pt x="11799998" y="1652397"/>
                  <a:pt x="11795236" y="1661922"/>
                  <a:pt x="11771423" y="1685735"/>
                </a:cubicBezTo>
                <a:cubicBezTo>
                  <a:pt x="11766661" y="1690497"/>
                  <a:pt x="11752373" y="1690497"/>
                  <a:pt x="11747611" y="1704785"/>
                </a:cubicBezTo>
                <a:cubicBezTo>
                  <a:pt x="11742848" y="1704785"/>
                  <a:pt x="11742848" y="1714310"/>
                  <a:pt x="11742848" y="1723835"/>
                </a:cubicBezTo>
                <a:cubicBezTo>
                  <a:pt x="11742848" y="1738122"/>
                  <a:pt x="11757136" y="1757172"/>
                  <a:pt x="11766661" y="1757172"/>
                </a:cubicBezTo>
                <a:lnTo>
                  <a:pt x="11799998" y="1757172"/>
                </a:lnTo>
                <a:cubicBezTo>
                  <a:pt x="11799998" y="1752410"/>
                  <a:pt x="11804761" y="1752410"/>
                  <a:pt x="11809523" y="1747647"/>
                </a:cubicBezTo>
                <a:cubicBezTo>
                  <a:pt x="11785711" y="1728597"/>
                  <a:pt x="11776186" y="1752410"/>
                  <a:pt x="11757136" y="1733360"/>
                </a:cubicBezTo>
                <a:cubicBezTo>
                  <a:pt x="11757136" y="1733360"/>
                  <a:pt x="11752373" y="1738122"/>
                  <a:pt x="11752373" y="1723835"/>
                </a:cubicBezTo>
                <a:cubicBezTo>
                  <a:pt x="11752373" y="1714310"/>
                  <a:pt x="11761898" y="1709547"/>
                  <a:pt x="11761898" y="1704785"/>
                </a:cubicBezTo>
                <a:cubicBezTo>
                  <a:pt x="11780948" y="1700022"/>
                  <a:pt x="11799998" y="1661922"/>
                  <a:pt x="11814286" y="1661922"/>
                </a:cubicBezTo>
                <a:cubicBezTo>
                  <a:pt x="11823811" y="1661922"/>
                  <a:pt x="11823811" y="1666685"/>
                  <a:pt x="11828573" y="1666685"/>
                </a:cubicBezTo>
                <a:cubicBezTo>
                  <a:pt x="11833336" y="1680972"/>
                  <a:pt x="11852386" y="1695260"/>
                  <a:pt x="11852386" y="1709547"/>
                </a:cubicBezTo>
                <a:cubicBezTo>
                  <a:pt x="11852386" y="1719072"/>
                  <a:pt x="11823811" y="1752410"/>
                  <a:pt x="11809523" y="1776222"/>
                </a:cubicBezTo>
                <a:cubicBezTo>
                  <a:pt x="11809523" y="1780985"/>
                  <a:pt x="11804761" y="1785747"/>
                  <a:pt x="11790473" y="1785747"/>
                </a:cubicBezTo>
                <a:cubicBezTo>
                  <a:pt x="11757136" y="1785747"/>
                  <a:pt x="11728561" y="1752410"/>
                  <a:pt x="11728561" y="1733360"/>
                </a:cubicBezTo>
                <a:cubicBezTo>
                  <a:pt x="11728561" y="1719072"/>
                  <a:pt x="11733323" y="1695260"/>
                  <a:pt x="11733323" y="1680972"/>
                </a:cubicBezTo>
                <a:cubicBezTo>
                  <a:pt x="11733323" y="1628585"/>
                  <a:pt x="11766661" y="1576197"/>
                  <a:pt x="11823811" y="1576197"/>
                </a:cubicBezTo>
                <a:cubicBezTo>
                  <a:pt x="11847623" y="1576197"/>
                  <a:pt x="11847623" y="1571435"/>
                  <a:pt x="11876150" y="1595247"/>
                </a:cubicBezTo>
                <a:cubicBezTo>
                  <a:pt x="11885675" y="1585722"/>
                  <a:pt x="11895200" y="1561910"/>
                  <a:pt x="11909488" y="1547622"/>
                </a:cubicBezTo>
                <a:cubicBezTo>
                  <a:pt x="11938063" y="1514285"/>
                  <a:pt x="11957113" y="1509522"/>
                  <a:pt x="11985688" y="1509522"/>
                </a:cubicBezTo>
                <a:cubicBezTo>
                  <a:pt x="12019025" y="1509522"/>
                  <a:pt x="12019025" y="1523810"/>
                  <a:pt x="12076175" y="1542860"/>
                </a:cubicBezTo>
                <a:cubicBezTo>
                  <a:pt x="12080938" y="1499997"/>
                  <a:pt x="12095225" y="1433370"/>
                  <a:pt x="12152375" y="1433370"/>
                </a:cubicBezTo>
                <a:cubicBezTo>
                  <a:pt x="12190475" y="1433370"/>
                  <a:pt x="12200000" y="1471470"/>
                  <a:pt x="12200000" y="1499997"/>
                </a:cubicBezTo>
                <a:cubicBezTo>
                  <a:pt x="12200000" y="1538097"/>
                  <a:pt x="12176188" y="1595247"/>
                  <a:pt x="12133325" y="1595247"/>
                </a:cubicBezTo>
                <a:cubicBezTo>
                  <a:pt x="12095225" y="1595247"/>
                  <a:pt x="12099988" y="1547622"/>
                  <a:pt x="12099988" y="1533335"/>
                </a:cubicBezTo>
                <a:cubicBezTo>
                  <a:pt x="12099988" y="1504760"/>
                  <a:pt x="12099988" y="1457182"/>
                  <a:pt x="12147613" y="1457182"/>
                </a:cubicBezTo>
                <a:cubicBezTo>
                  <a:pt x="12171425" y="1457182"/>
                  <a:pt x="12176188" y="1499997"/>
                  <a:pt x="12176188" y="1499997"/>
                </a:cubicBezTo>
                <a:cubicBezTo>
                  <a:pt x="12176188" y="1509522"/>
                  <a:pt x="12157138" y="1547622"/>
                  <a:pt x="12142850" y="1561910"/>
                </a:cubicBezTo>
                <a:cubicBezTo>
                  <a:pt x="12133325" y="1552385"/>
                  <a:pt x="12128563" y="1538097"/>
                  <a:pt x="12128563" y="1523810"/>
                </a:cubicBezTo>
                <a:cubicBezTo>
                  <a:pt x="12128563" y="1519047"/>
                  <a:pt x="12123800" y="1504760"/>
                  <a:pt x="12152375" y="1495235"/>
                </a:cubicBezTo>
                <a:cubicBezTo>
                  <a:pt x="12152375" y="1499997"/>
                  <a:pt x="12157138" y="1495235"/>
                  <a:pt x="12157138" y="1509522"/>
                </a:cubicBezTo>
                <a:cubicBezTo>
                  <a:pt x="12157138" y="1519047"/>
                  <a:pt x="12138088" y="1523810"/>
                  <a:pt x="12128563" y="1528572"/>
                </a:cubicBezTo>
                <a:cubicBezTo>
                  <a:pt x="12133325" y="1533335"/>
                  <a:pt x="12133325" y="1538097"/>
                  <a:pt x="12142850" y="1538097"/>
                </a:cubicBezTo>
                <a:cubicBezTo>
                  <a:pt x="12157138" y="1538097"/>
                  <a:pt x="12171425" y="1519047"/>
                  <a:pt x="12171425" y="1504760"/>
                </a:cubicBezTo>
                <a:cubicBezTo>
                  <a:pt x="12171425" y="1495235"/>
                  <a:pt x="12157138" y="1480995"/>
                  <a:pt x="12142850" y="1480995"/>
                </a:cubicBezTo>
                <a:cubicBezTo>
                  <a:pt x="12109513" y="1480995"/>
                  <a:pt x="12114275" y="1523810"/>
                  <a:pt x="12114275" y="1523810"/>
                </a:cubicBezTo>
                <a:cubicBezTo>
                  <a:pt x="12114275" y="1547622"/>
                  <a:pt x="12123800" y="1571435"/>
                  <a:pt x="12142850" y="1571435"/>
                </a:cubicBezTo>
                <a:cubicBezTo>
                  <a:pt x="12176188" y="1571435"/>
                  <a:pt x="12190475" y="1514285"/>
                  <a:pt x="12190475" y="1499997"/>
                </a:cubicBezTo>
                <a:cubicBezTo>
                  <a:pt x="12190475" y="1471470"/>
                  <a:pt x="12171425" y="1442895"/>
                  <a:pt x="12147613" y="1442895"/>
                </a:cubicBezTo>
                <a:cubicBezTo>
                  <a:pt x="12090463" y="1442895"/>
                  <a:pt x="12085700" y="1509522"/>
                  <a:pt x="12085700" y="1538097"/>
                </a:cubicBezTo>
                <a:cubicBezTo>
                  <a:pt x="12085700" y="1566672"/>
                  <a:pt x="12090463" y="1609535"/>
                  <a:pt x="12133325" y="1609535"/>
                </a:cubicBezTo>
                <a:cubicBezTo>
                  <a:pt x="12195238" y="1609535"/>
                  <a:pt x="12214288" y="1519047"/>
                  <a:pt x="12214288" y="1499997"/>
                </a:cubicBezTo>
                <a:cubicBezTo>
                  <a:pt x="12214288" y="1485757"/>
                  <a:pt x="12200000" y="1442895"/>
                  <a:pt x="12200000" y="1433370"/>
                </a:cubicBezTo>
                <a:cubicBezTo>
                  <a:pt x="12200000" y="1419082"/>
                  <a:pt x="12233338" y="1366695"/>
                  <a:pt x="12247579" y="1338120"/>
                </a:cubicBezTo>
                <a:cubicBezTo>
                  <a:pt x="12309491" y="1200007"/>
                  <a:pt x="12561904" y="1228582"/>
                  <a:pt x="12561904" y="1038130"/>
                </a:cubicBezTo>
                <a:cubicBezTo>
                  <a:pt x="12561904" y="1023842"/>
                  <a:pt x="12542854" y="995267"/>
                  <a:pt x="12542854" y="980980"/>
                </a:cubicBezTo>
                <a:cubicBezTo>
                  <a:pt x="12542854" y="971455"/>
                  <a:pt x="12566666" y="952405"/>
                  <a:pt x="12576191" y="952405"/>
                </a:cubicBezTo>
                <a:cubicBezTo>
                  <a:pt x="12633294" y="952405"/>
                  <a:pt x="12642819" y="1061942"/>
                  <a:pt x="12642819" y="1071467"/>
                </a:cubicBezTo>
                <a:close/>
                <a:moveTo>
                  <a:pt x="11152346" y="1004792"/>
                </a:moveTo>
                <a:cubicBezTo>
                  <a:pt x="11138059" y="1014317"/>
                  <a:pt x="11114246" y="1038130"/>
                  <a:pt x="11100006" y="1038130"/>
                </a:cubicBezTo>
                <a:cubicBezTo>
                  <a:pt x="11090481" y="1038130"/>
                  <a:pt x="11057144" y="1000030"/>
                  <a:pt x="11047619" y="980980"/>
                </a:cubicBezTo>
                <a:cubicBezTo>
                  <a:pt x="11061906" y="971455"/>
                  <a:pt x="11076194" y="952405"/>
                  <a:pt x="11085719" y="952405"/>
                </a:cubicBezTo>
                <a:cubicBezTo>
                  <a:pt x="11104721" y="952405"/>
                  <a:pt x="11138059" y="985742"/>
                  <a:pt x="11152346" y="1004792"/>
                </a:cubicBezTo>
                <a:close/>
                <a:moveTo>
                  <a:pt x="12014263" y="990505"/>
                </a:moveTo>
                <a:cubicBezTo>
                  <a:pt x="12014263" y="1000030"/>
                  <a:pt x="11985688" y="1028605"/>
                  <a:pt x="11966638" y="1052417"/>
                </a:cubicBezTo>
                <a:cubicBezTo>
                  <a:pt x="11938063" y="1019080"/>
                  <a:pt x="11885675" y="1000030"/>
                  <a:pt x="11861911" y="995267"/>
                </a:cubicBezTo>
                <a:cubicBezTo>
                  <a:pt x="11866625" y="971455"/>
                  <a:pt x="11895200" y="933355"/>
                  <a:pt x="11928538" y="933355"/>
                </a:cubicBezTo>
                <a:cubicBezTo>
                  <a:pt x="11952350" y="933355"/>
                  <a:pt x="12014263" y="971455"/>
                  <a:pt x="12014263" y="990505"/>
                </a:cubicBezTo>
                <a:close/>
                <a:moveTo>
                  <a:pt x="11604736" y="952405"/>
                </a:moveTo>
                <a:cubicBezTo>
                  <a:pt x="11609498" y="947642"/>
                  <a:pt x="11609498" y="933355"/>
                  <a:pt x="11609498" y="933355"/>
                </a:cubicBezTo>
                <a:cubicBezTo>
                  <a:pt x="11609498" y="938117"/>
                  <a:pt x="11609498" y="947642"/>
                  <a:pt x="11604736" y="952405"/>
                </a:cubicBezTo>
                <a:close/>
                <a:moveTo>
                  <a:pt x="11357133" y="952405"/>
                </a:moveTo>
                <a:lnTo>
                  <a:pt x="11357133" y="933355"/>
                </a:lnTo>
                <a:lnTo>
                  <a:pt x="11357133" y="952405"/>
                </a:lnTo>
                <a:close/>
                <a:moveTo>
                  <a:pt x="11147584" y="980980"/>
                </a:moveTo>
                <a:cubicBezTo>
                  <a:pt x="11119009" y="952405"/>
                  <a:pt x="11100006" y="938117"/>
                  <a:pt x="11085719" y="938117"/>
                </a:cubicBezTo>
                <a:cubicBezTo>
                  <a:pt x="11071431" y="938117"/>
                  <a:pt x="11038094" y="966692"/>
                  <a:pt x="11038094" y="990505"/>
                </a:cubicBezTo>
                <a:cubicBezTo>
                  <a:pt x="11038094" y="985742"/>
                  <a:pt x="11033331" y="985742"/>
                  <a:pt x="11033331" y="971455"/>
                </a:cubicBezTo>
                <a:cubicBezTo>
                  <a:pt x="11033331" y="961930"/>
                  <a:pt x="11038094" y="961930"/>
                  <a:pt x="11038094" y="957167"/>
                </a:cubicBezTo>
                <a:cubicBezTo>
                  <a:pt x="11052381" y="952405"/>
                  <a:pt x="11076194" y="933355"/>
                  <a:pt x="11085719" y="933355"/>
                </a:cubicBezTo>
                <a:cubicBezTo>
                  <a:pt x="11100006" y="933355"/>
                  <a:pt x="11142821" y="957167"/>
                  <a:pt x="11147584" y="980980"/>
                </a:cubicBezTo>
                <a:close/>
                <a:moveTo>
                  <a:pt x="11971400" y="938117"/>
                </a:moveTo>
                <a:cubicBezTo>
                  <a:pt x="11957113" y="928592"/>
                  <a:pt x="11942825" y="919067"/>
                  <a:pt x="11928538" y="919067"/>
                </a:cubicBezTo>
                <a:cubicBezTo>
                  <a:pt x="11909488" y="919067"/>
                  <a:pt x="11866625" y="942880"/>
                  <a:pt x="11857148" y="976217"/>
                </a:cubicBezTo>
                <a:cubicBezTo>
                  <a:pt x="11880913" y="919067"/>
                  <a:pt x="11899963" y="919067"/>
                  <a:pt x="11928538" y="919067"/>
                </a:cubicBezTo>
                <a:cubicBezTo>
                  <a:pt x="11947588" y="919067"/>
                  <a:pt x="11961875" y="914305"/>
                  <a:pt x="11971400" y="938117"/>
                </a:cubicBezTo>
                <a:close/>
                <a:moveTo>
                  <a:pt x="11157109" y="971455"/>
                </a:moveTo>
                <a:cubicBezTo>
                  <a:pt x="11133296" y="947642"/>
                  <a:pt x="11100006" y="919067"/>
                  <a:pt x="11085719" y="919067"/>
                </a:cubicBezTo>
                <a:cubicBezTo>
                  <a:pt x="11076194" y="919067"/>
                  <a:pt x="11023806" y="952405"/>
                  <a:pt x="11023806" y="961930"/>
                </a:cubicBezTo>
                <a:cubicBezTo>
                  <a:pt x="11014281" y="942880"/>
                  <a:pt x="11066669" y="909542"/>
                  <a:pt x="11090481" y="909542"/>
                </a:cubicBezTo>
                <a:cubicBezTo>
                  <a:pt x="11119009" y="909542"/>
                  <a:pt x="11123771" y="923830"/>
                  <a:pt x="11157109" y="971455"/>
                </a:cubicBezTo>
                <a:close/>
                <a:moveTo>
                  <a:pt x="11985688" y="923830"/>
                </a:moveTo>
                <a:cubicBezTo>
                  <a:pt x="11995213" y="933355"/>
                  <a:pt x="12019025" y="933355"/>
                  <a:pt x="12033313" y="942880"/>
                </a:cubicBezTo>
                <a:cubicBezTo>
                  <a:pt x="12042838" y="947642"/>
                  <a:pt x="12047600" y="961930"/>
                  <a:pt x="12047600" y="971455"/>
                </a:cubicBezTo>
                <a:cubicBezTo>
                  <a:pt x="12047600" y="985742"/>
                  <a:pt x="12042838" y="995267"/>
                  <a:pt x="12038075" y="1004792"/>
                </a:cubicBezTo>
                <a:cubicBezTo>
                  <a:pt x="12038075" y="1000030"/>
                  <a:pt x="12042838" y="995267"/>
                  <a:pt x="12042838" y="985742"/>
                </a:cubicBezTo>
                <a:cubicBezTo>
                  <a:pt x="12042838" y="952405"/>
                  <a:pt x="11990450" y="928592"/>
                  <a:pt x="11961875" y="909542"/>
                </a:cubicBezTo>
                <a:cubicBezTo>
                  <a:pt x="11952350" y="904780"/>
                  <a:pt x="11938063" y="904780"/>
                  <a:pt x="11928538" y="904780"/>
                </a:cubicBezTo>
                <a:cubicBezTo>
                  <a:pt x="11899963" y="904780"/>
                  <a:pt x="11880913" y="909542"/>
                  <a:pt x="11852386" y="957167"/>
                </a:cubicBezTo>
                <a:cubicBezTo>
                  <a:pt x="11876150" y="900017"/>
                  <a:pt x="11895200" y="900017"/>
                  <a:pt x="11928538" y="900017"/>
                </a:cubicBezTo>
                <a:cubicBezTo>
                  <a:pt x="11952350" y="900017"/>
                  <a:pt x="11947588" y="895255"/>
                  <a:pt x="11985688" y="923830"/>
                </a:cubicBezTo>
                <a:close/>
                <a:moveTo>
                  <a:pt x="11795236" y="909542"/>
                </a:moveTo>
                <a:cubicBezTo>
                  <a:pt x="11799998" y="914305"/>
                  <a:pt x="11799998" y="909542"/>
                  <a:pt x="11799998" y="923830"/>
                </a:cubicBezTo>
                <a:cubicBezTo>
                  <a:pt x="11799998" y="933355"/>
                  <a:pt x="11780948" y="971455"/>
                  <a:pt x="11761898" y="971455"/>
                </a:cubicBezTo>
                <a:cubicBezTo>
                  <a:pt x="11752373" y="971455"/>
                  <a:pt x="11690461" y="961930"/>
                  <a:pt x="11657123" y="957167"/>
                </a:cubicBezTo>
                <a:lnTo>
                  <a:pt x="11657123" y="938117"/>
                </a:lnTo>
                <a:cubicBezTo>
                  <a:pt x="11666648" y="895255"/>
                  <a:pt x="11685698" y="900017"/>
                  <a:pt x="11714273" y="900017"/>
                </a:cubicBezTo>
                <a:cubicBezTo>
                  <a:pt x="11723798" y="900017"/>
                  <a:pt x="11766661" y="909542"/>
                  <a:pt x="11795236" y="909542"/>
                </a:cubicBezTo>
                <a:close/>
                <a:moveTo>
                  <a:pt x="11328558" y="957167"/>
                </a:moveTo>
                <a:cubicBezTo>
                  <a:pt x="11299983" y="961930"/>
                  <a:pt x="11247596" y="976217"/>
                  <a:pt x="11233309" y="976217"/>
                </a:cubicBezTo>
                <a:cubicBezTo>
                  <a:pt x="11223784" y="976217"/>
                  <a:pt x="11204734" y="952405"/>
                  <a:pt x="11195209" y="938117"/>
                </a:cubicBezTo>
                <a:lnTo>
                  <a:pt x="11195209" y="919067"/>
                </a:lnTo>
                <a:cubicBezTo>
                  <a:pt x="11209496" y="914305"/>
                  <a:pt x="11228546" y="914305"/>
                  <a:pt x="11242834" y="914305"/>
                </a:cubicBezTo>
                <a:cubicBezTo>
                  <a:pt x="11252359" y="909542"/>
                  <a:pt x="11266646" y="900017"/>
                  <a:pt x="11280933" y="900017"/>
                </a:cubicBezTo>
                <a:cubicBezTo>
                  <a:pt x="11309508" y="900017"/>
                  <a:pt x="11319033" y="923830"/>
                  <a:pt x="11328558" y="957167"/>
                </a:cubicBezTo>
                <a:close/>
                <a:moveTo>
                  <a:pt x="11523773" y="885730"/>
                </a:moveTo>
                <a:cubicBezTo>
                  <a:pt x="11557111" y="880967"/>
                  <a:pt x="11561873" y="904780"/>
                  <a:pt x="11561873" y="919067"/>
                </a:cubicBezTo>
                <a:cubicBezTo>
                  <a:pt x="11561873" y="933355"/>
                  <a:pt x="11557111" y="942880"/>
                  <a:pt x="11552348" y="952405"/>
                </a:cubicBezTo>
                <a:lnTo>
                  <a:pt x="11428571" y="952405"/>
                </a:lnTo>
                <a:cubicBezTo>
                  <a:pt x="11423808" y="942880"/>
                  <a:pt x="11419046" y="928592"/>
                  <a:pt x="11419046" y="914305"/>
                </a:cubicBezTo>
                <a:cubicBezTo>
                  <a:pt x="11419046" y="895255"/>
                  <a:pt x="11414283" y="885730"/>
                  <a:pt x="11457146" y="885730"/>
                </a:cubicBezTo>
                <a:lnTo>
                  <a:pt x="11523773" y="885730"/>
                </a:lnTo>
                <a:close/>
                <a:moveTo>
                  <a:pt x="11819048" y="904780"/>
                </a:moveTo>
                <a:lnTo>
                  <a:pt x="11814286" y="928592"/>
                </a:lnTo>
                <a:cubicBezTo>
                  <a:pt x="11809523" y="919067"/>
                  <a:pt x="11799998" y="895255"/>
                  <a:pt x="11795236" y="895255"/>
                </a:cubicBezTo>
                <a:cubicBezTo>
                  <a:pt x="11771423" y="890492"/>
                  <a:pt x="11723798" y="885730"/>
                  <a:pt x="11714273" y="885730"/>
                </a:cubicBezTo>
                <a:cubicBezTo>
                  <a:pt x="11671411" y="885730"/>
                  <a:pt x="11652361" y="900017"/>
                  <a:pt x="11638073" y="957167"/>
                </a:cubicBezTo>
                <a:cubicBezTo>
                  <a:pt x="11647598" y="900017"/>
                  <a:pt x="11666648" y="880967"/>
                  <a:pt x="11714273" y="880967"/>
                </a:cubicBezTo>
                <a:cubicBezTo>
                  <a:pt x="11747611" y="880967"/>
                  <a:pt x="11804761" y="890492"/>
                  <a:pt x="11819048" y="904780"/>
                </a:cubicBezTo>
                <a:close/>
                <a:moveTo>
                  <a:pt x="11342846" y="957167"/>
                </a:moveTo>
                <a:cubicBezTo>
                  <a:pt x="11328558" y="904780"/>
                  <a:pt x="11314271" y="890492"/>
                  <a:pt x="11280933" y="890492"/>
                </a:cubicBezTo>
                <a:cubicBezTo>
                  <a:pt x="11266646" y="890492"/>
                  <a:pt x="11252359" y="895255"/>
                  <a:pt x="11238071" y="900017"/>
                </a:cubicBezTo>
                <a:cubicBezTo>
                  <a:pt x="11233309" y="900017"/>
                  <a:pt x="11180921" y="890492"/>
                  <a:pt x="11180921" y="928592"/>
                </a:cubicBezTo>
                <a:cubicBezTo>
                  <a:pt x="11180921" y="938117"/>
                  <a:pt x="11185684" y="947642"/>
                  <a:pt x="11190446" y="957167"/>
                </a:cubicBezTo>
                <a:cubicBezTo>
                  <a:pt x="11180921" y="947642"/>
                  <a:pt x="11176159" y="928592"/>
                  <a:pt x="11176159" y="919067"/>
                </a:cubicBezTo>
                <a:cubicBezTo>
                  <a:pt x="11176159" y="904780"/>
                  <a:pt x="11180921" y="895255"/>
                  <a:pt x="11195209" y="895255"/>
                </a:cubicBezTo>
                <a:cubicBezTo>
                  <a:pt x="11204734" y="890492"/>
                  <a:pt x="11219021" y="895255"/>
                  <a:pt x="11233309" y="895255"/>
                </a:cubicBezTo>
                <a:cubicBezTo>
                  <a:pt x="11247596" y="895255"/>
                  <a:pt x="11271408" y="880967"/>
                  <a:pt x="11285696" y="880967"/>
                </a:cubicBezTo>
                <a:cubicBezTo>
                  <a:pt x="11309508" y="880967"/>
                  <a:pt x="11352371" y="928592"/>
                  <a:pt x="11342846" y="957167"/>
                </a:cubicBezTo>
                <a:close/>
                <a:moveTo>
                  <a:pt x="11580923" y="914305"/>
                </a:moveTo>
                <a:cubicBezTo>
                  <a:pt x="11580923" y="923830"/>
                  <a:pt x="11576161" y="938117"/>
                  <a:pt x="11571398" y="952405"/>
                </a:cubicBezTo>
                <a:cubicBezTo>
                  <a:pt x="11571398" y="942880"/>
                  <a:pt x="11576161" y="928592"/>
                  <a:pt x="11576161" y="914305"/>
                </a:cubicBezTo>
                <a:cubicBezTo>
                  <a:pt x="11576161" y="890492"/>
                  <a:pt x="11547586" y="871442"/>
                  <a:pt x="11533298" y="871442"/>
                </a:cubicBezTo>
                <a:lnTo>
                  <a:pt x="11447621" y="871442"/>
                </a:lnTo>
                <a:cubicBezTo>
                  <a:pt x="11409521" y="866680"/>
                  <a:pt x="11390471" y="928592"/>
                  <a:pt x="11409521" y="947642"/>
                </a:cubicBezTo>
                <a:cubicBezTo>
                  <a:pt x="11404758" y="938117"/>
                  <a:pt x="11399996" y="923830"/>
                  <a:pt x="11399996" y="909542"/>
                </a:cubicBezTo>
                <a:cubicBezTo>
                  <a:pt x="11399996" y="852392"/>
                  <a:pt x="11466671" y="866680"/>
                  <a:pt x="11495198" y="866680"/>
                </a:cubicBezTo>
                <a:cubicBezTo>
                  <a:pt x="11533298" y="866680"/>
                  <a:pt x="11580923" y="852392"/>
                  <a:pt x="11580923" y="914305"/>
                </a:cubicBezTo>
                <a:close/>
                <a:moveTo>
                  <a:pt x="12071413" y="923830"/>
                </a:moveTo>
                <a:cubicBezTo>
                  <a:pt x="12071413" y="938117"/>
                  <a:pt x="12061888" y="971455"/>
                  <a:pt x="12057125" y="990505"/>
                </a:cubicBezTo>
                <a:cubicBezTo>
                  <a:pt x="12057125" y="980980"/>
                  <a:pt x="12057125" y="961930"/>
                  <a:pt x="12052363" y="952405"/>
                </a:cubicBezTo>
                <a:cubicBezTo>
                  <a:pt x="12042838" y="933355"/>
                  <a:pt x="12023788" y="923830"/>
                  <a:pt x="12004738" y="914305"/>
                </a:cubicBezTo>
                <a:lnTo>
                  <a:pt x="12004738" y="900017"/>
                </a:lnTo>
                <a:cubicBezTo>
                  <a:pt x="12004738" y="900017"/>
                  <a:pt x="11999975" y="861917"/>
                  <a:pt x="12023788" y="861917"/>
                </a:cubicBezTo>
                <a:cubicBezTo>
                  <a:pt x="12057125" y="861917"/>
                  <a:pt x="12071413" y="900017"/>
                  <a:pt x="12071413" y="923830"/>
                </a:cubicBezTo>
                <a:close/>
                <a:moveTo>
                  <a:pt x="11842861" y="900017"/>
                </a:moveTo>
                <a:cubicBezTo>
                  <a:pt x="11842861" y="919067"/>
                  <a:pt x="11819048" y="961930"/>
                  <a:pt x="11795236" y="976217"/>
                </a:cubicBezTo>
                <a:cubicBezTo>
                  <a:pt x="11809523" y="961930"/>
                  <a:pt x="11833336" y="928592"/>
                  <a:pt x="11833336" y="909542"/>
                </a:cubicBezTo>
                <a:cubicBezTo>
                  <a:pt x="11833336" y="900017"/>
                  <a:pt x="11819048" y="876205"/>
                  <a:pt x="11804761" y="876205"/>
                </a:cubicBezTo>
                <a:cubicBezTo>
                  <a:pt x="11776186" y="871442"/>
                  <a:pt x="11723798" y="866680"/>
                  <a:pt x="11714273" y="866680"/>
                </a:cubicBezTo>
                <a:cubicBezTo>
                  <a:pt x="11695223" y="866680"/>
                  <a:pt x="11647598" y="871442"/>
                  <a:pt x="11642836" y="900017"/>
                </a:cubicBezTo>
                <a:cubicBezTo>
                  <a:pt x="11638073" y="914305"/>
                  <a:pt x="11628548" y="942880"/>
                  <a:pt x="11619023" y="952405"/>
                </a:cubicBezTo>
                <a:cubicBezTo>
                  <a:pt x="11633311" y="866680"/>
                  <a:pt x="11652361" y="857155"/>
                  <a:pt x="11714273" y="857155"/>
                </a:cubicBezTo>
                <a:cubicBezTo>
                  <a:pt x="11733323" y="857155"/>
                  <a:pt x="11842861" y="852392"/>
                  <a:pt x="11842861" y="900017"/>
                </a:cubicBezTo>
                <a:close/>
                <a:moveTo>
                  <a:pt x="11352371" y="928592"/>
                </a:moveTo>
                <a:cubicBezTo>
                  <a:pt x="11342846" y="909542"/>
                  <a:pt x="11304746" y="866680"/>
                  <a:pt x="11285696" y="866680"/>
                </a:cubicBezTo>
                <a:cubicBezTo>
                  <a:pt x="11276171" y="866680"/>
                  <a:pt x="11252359" y="876205"/>
                  <a:pt x="11238071" y="880967"/>
                </a:cubicBezTo>
                <a:cubicBezTo>
                  <a:pt x="11219021" y="885730"/>
                  <a:pt x="11176159" y="871442"/>
                  <a:pt x="11161871" y="909542"/>
                </a:cubicBezTo>
                <a:cubicBezTo>
                  <a:pt x="11157109" y="914305"/>
                  <a:pt x="11166634" y="933355"/>
                  <a:pt x="11166634" y="942880"/>
                </a:cubicBezTo>
                <a:cubicBezTo>
                  <a:pt x="11161871" y="933355"/>
                  <a:pt x="11157109" y="919067"/>
                  <a:pt x="11157109" y="904780"/>
                </a:cubicBezTo>
                <a:cubicBezTo>
                  <a:pt x="11157109" y="895255"/>
                  <a:pt x="11161871" y="880967"/>
                  <a:pt x="11176159" y="876205"/>
                </a:cubicBezTo>
                <a:cubicBezTo>
                  <a:pt x="11204734" y="866680"/>
                  <a:pt x="11261883" y="852392"/>
                  <a:pt x="11276171" y="852392"/>
                </a:cubicBezTo>
                <a:cubicBezTo>
                  <a:pt x="11314271" y="852392"/>
                  <a:pt x="11333321" y="866680"/>
                  <a:pt x="11352371" y="928592"/>
                </a:cubicBezTo>
                <a:close/>
                <a:moveTo>
                  <a:pt x="12019025" y="847630"/>
                </a:moveTo>
                <a:cubicBezTo>
                  <a:pt x="12004738" y="861917"/>
                  <a:pt x="11980925" y="895255"/>
                  <a:pt x="11990450" y="914305"/>
                </a:cubicBezTo>
                <a:lnTo>
                  <a:pt x="11990450" y="847630"/>
                </a:lnTo>
                <a:lnTo>
                  <a:pt x="12019025" y="847630"/>
                </a:lnTo>
                <a:close/>
                <a:moveTo>
                  <a:pt x="11057144" y="904780"/>
                </a:moveTo>
                <a:cubicBezTo>
                  <a:pt x="11057144" y="914305"/>
                  <a:pt x="11023806" y="928592"/>
                  <a:pt x="11014281" y="947642"/>
                </a:cubicBezTo>
                <a:cubicBezTo>
                  <a:pt x="11014281" y="938117"/>
                  <a:pt x="11009519" y="928592"/>
                  <a:pt x="11009519" y="914305"/>
                </a:cubicBezTo>
                <a:cubicBezTo>
                  <a:pt x="11009519" y="885730"/>
                  <a:pt x="11023806" y="861917"/>
                  <a:pt x="11042856" y="847630"/>
                </a:cubicBezTo>
                <a:cubicBezTo>
                  <a:pt x="11038094" y="866680"/>
                  <a:pt x="11057144" y="890492"/>
                  <a:pt x="11057144" y="904780"/>
                </a:cubicBezTo>
                <a:close/>
                <a:moveTo>
                  <a:pt x="11604736" y="895255"/>
                </a:moveTo>
                <a:cubicBezTo>
                  <a:pt x="11604736" y="904780"/>
                  <a:pt x="11599973" y="928592"/>
                  <a:pt x="11590448" y="947642"/>
                </a:cubicBezTo>
                <a:cubicBezTo>
                  <a:pt x="11590448" y="947642"/>
                  <a:pt x="11590448" y="952405"/>
                  <a:pt x="11585686" y="947642"/>
                </a:cubicBezTo>
                <a:cubicBezTo>
                  <a:pt x="11590448" y="938117"/>
                  <a:pt x="11595211" y="923830"/>
                  <a:pt x="11595211" y="909542"/>
                </a:cubicBezTo>
                <a:cubicBezTo>
                  <a:pt x="11595211" y="838105"/>
                  <a:pt x="11523773" y="852392"/>
                  <a:pt x="11495198" y="852392"/>
                </a:cubicBezTo>
                <a:cubicBezTo>
                  <a:pt x="11461908" y="852392"/>
                  <a:pt x="11385708" y="842867"/>
                  <a:pt x="11385708" y="909542"/>
                </a:cubicBezTo>
                <a:cubicBezTo>
                  <a:pt x="11385708" y="919067"/>
                  <a:pt x="11390471" y="942880"/>
                  <a:pt x="11395233" y="952405"/>
                </a:cubicBezTo>
                <a:cubicBezTo>
                  <a:pt x="11385708" y="933355"/>
                  <a:pt x="11376183" y="909542"/>
                  <a:pt x="11376183" y="895255"/>
                </a:cubicBezTo>
                <a:cubicBezTo>
                  <a:pt x="11376183" y="885730"/>
                  <a:pt x="11376183" y="871442"/>
                  <a:pt x="11385708" y="866680"/>
                </a:cubicBezTo>
                <a:cubicBezTo>
                  <a:pt x="11395233" y="852392"/>
                  <a:pt x="11419046" y="842867"/>
                  <a:pt x="11438096" y="842867"/>
                </a:cubicBezTo>
                <a:cubicBezTo>
                  <a:pt x="11466671" y="842867"/>
                  <a:pt x="11519011" y="838105"/>
                  <a:pt x="11533298" y="838105"/>
                </a:cubicBezTo>
                <a:cubicBezTo>
                  <a:pt x="11561873" y="838105"/>
                  <a:pt x="11604736" y="857155"/>
                  <a:pt x="11604736" y="895255"/>
                </a:cubicBezTo>
                <a:close/>
                <a:moveTo>
                  <a:pt x="11180921" y="857155"/>
                </a:moveTo>
                <a:cubicBezTo>
                  <a:pt x="11176159" y="861917"/>
                  <a:pt x="11157109" y="866680"/>
                  <a:pt x="11147584" y="885730"/>
                </a:cubicBezTo>
                <a:cubicBezTo>
                  <a:pt x="11138059" y="895255"/>
                  <a:pt x="11142821" y="923830"/>
                  <a:pt x="11147584" y="933355"/>
                </a:cubicBezTo>
                <a:cubicBezTo>
                  <a:pt x="11123771" y="885730"/>
                  <a:pt x="11090481" y="904780"/>
                  <a:pt x="11090481" y="871442"/>
                </a:cubicBezTo>
                <a:cubicBezTo>
                  <a:pt x="11090481" y="861917"/>
                  <a:pt x="11100006" y="857155"/>
                  <a:pt x="11104721" y="852392"/>
                </a:cubicBezTo>
                <a:cubicBezTo>
                  <a:pt x="11123771" y="852392"/>
                  <a:pt x="11147584" y="838105"/>
                  <a:pt x="11157109" y="838105"/>
                </a:cubicBezTo>
                <a:cubicBezTo>
                  <a:pt x="11171396" y="838105"/>
                  <a:pt x="11176159" y="847630"/>
                  <a:pt x="11180921" y="857155"/>
                </a:cubicBezTo>
                <a:close/>
                <a:moveTo>
                  <a:pt x="11990450" y="838105"/>
                </a:moveTo>
                <a:cubicBezTo>
                  <a:pt x="11995213" y="833342"/>
                  <a:pt x="11999975" y="833342"/>
                  <a:pt x="12004738" y="833342"/>
                </a:cubicBezTo>
                <a:cubicBezTo>
                  <a:pt x="11995213" y="833342"/>
                  <a:pt x="11995213" y="838105"/>
                  <a:pt x="11990450" y="838105"/>
                </a:cubicBezTo>
                <a:close/>
                <a:moveTo>
                  <a:pt x="11923775" y="842867"/>
                </a:moveTo>
                <a:cubicBezTo>
                  <a:pt x="11928538" y="847630"/>
                  <a:pt x="11933300" y="847630"/>
                  <a:pt x="11933300" y="857155"/>
                </a:cubicBezTo>
                <a:cubicBezTo>
                  <a:pt x="11933300" y="895255"/>
                  <a:pt x="11861911" y="890492"/>
                  <a:pt x="11847623" y="938117"/>
                </a:cubicBezTo>
                <a:cubicBezTo>
                  <a:pt x="11852386" y="928592"/>
                  <a:pt x="11857148" y="914305"/>
                  <a:pt x="11857148" y="900017"/>
                </a:cubicBezTo>
                <a:cubicBezTo>
                  <a:pt x="11857148" y="880967"/>
                  <a:pt x="11823811" y="852392"/>
                  <a:pt x="11809523" y="852392"/>
                </a:cubicBezTo>
                <a:lnTo>
                  <a:pt x="11809523" y="833342"/>
                </a:lnTo>
                <a:cubicBezTo>
                  <a:pt x="11814286" y="828580"/>
                  <a:pt x="11819048" y="823817"/>
                  <a:pt x="11833336" y="823817"/>
                </a:cubicBezTo>
                <a:cubicBezTo>
                  <a:pt x="11842861" y="823817"/>
                  <a:pt x="11895200" y="833342"/>
                  <a:pt x="11923775" y="842867"/>
                </a:cubicBezTo>
                <a:close/>
                <a:moveTo>
                  <a:pt x="11985688" y="823817"/>
                </a:moveTo>
                <a:cubicBezTo>
                  <a:pt x="11971400" y="847630"/>
                  <a:pt x="11966638" y="871442"/>
                  <a:pt x="11961875" y="890492"/>
                </a:cubicBezTo>
                <a:cubicBezTo>
                  <a:pt x="11966638" y="866680"/>
                  <a:pt x="11971400" y="847630"/>
                  <a:pt x="11971400" y="838105"/>
                </a:cubicBezTo>
                <a:cubicBezTo>
                  <a:pt x="11971400" y="823817"/>
                  <a:pt x="11966638" y="823817"/>
                  <a:pt x="11961875" y="814292"/>
                </a:cubicBezTo>
                <a:cubicBezTo>
                  <a:pt x="11966638" y="814292"/>
                  <a:pt x="11976163" y="819055"/>
                  <a:pt x="11985688" y="823817"/>
                </a:cubicBezTo>
                <a:close/>
                <a:moveTo>
                  <a:pt x="11195209" y="838105"/>
                </a:moveTo>
                <a:lnTo>
                  <a:pt x="11195209" y="857155"/>
                </a:lnTo>
                <a:cubicBezTo>
                  <a:pt x="11176159" y="833342"/>
                  <a:pt x="11166634" y="823817"/>
                  <a:pt x="11157109" y="823817"/>
                </a:cubicBezTo>
                <a:cubicBezTo>
                  <a:pt x="11147584" y="823817"/>
                  <a:pt x="11138059" y="828580"/>
                  <a:pt x="11128534" y="833342"/>
                </a:cubicBezTo>
                <a:cubicBezTo>
                  <a:pt x="11109484" y="842867"/>
                  <a:pt x="11076194" y="852392"/>
                  <a:pt x="11076194" y="871442"/>
                </a:cubicBezTo>
                <a:cubicBezTo>
                  <a:pt x="11076194" y="880967"/>
                  <a:pt x="11080956" y="885730"/>
                  <a:pt x="11085719" y="895255"/>
                </a:cubicBezTo>
                <a:cubicBezTo>
                  <a:pt x="11080956" y="890492"/>
                  <a:pt x="11071431" y="876205"/>
                  <a:pt x="11071431" y="866680"/>
                </a:cubicBezTo>
                <a:cubicBezTo>
                  <a:pt x="11071431" y="852392"/>
                  <a:pt x="11066669" y="847630"/>
                  <a:pt x="11080956" y="842867"/>
                </a:cubicBezTo>
                <a:cubicBezTo>
                  <a:pt x="11104721" y="833342"/>
                  <a:pt x="11152346" y="814292"/>
                  <a:pt x="11166634" y="814292"/>
                </a:cubicBezTo>
                <a:cubicBezTo>
                  <a:pt x="11176159" y="814292"/>
                  <a:pt x="11190446" y="828580"/>
                  <a:pt x="11195209" y="838105"/>
                </a:cubicBezTo>
                <a:close/>
                <a:moveTo>
                  <a:pt x="11866625" y="809530"/>
                </a:moveTo>
                <a:cubicBezTo>
                  <a:pt x="11885675" y="814292"/>
                  <a:pt x="11914250" y="804767"/>
                  <a:pt x="11933300" y="823817"/>
                </a:cubicBezTo>
                <a:cubicBezTo>
                  <a:pt x="11938063" y="828580"/>
                  <a:pt x="11942825" y="838105"/>
                  <a:pt x="11942825" y="847630"/>
                </a:cubicBezTo>
                <a:cubicBezTo>
                  <a:pt x="11942825" y="842867"/>
                  <a:pt x="11933300" y="823817"/>
                  <a:pt x="11923775" y="823817"/>
                </a:cubicBezTo>
                <a:cubicBezTo>
                  <a:pt x="11895200" y="814292"/>
                  <a:pt x="11842861" y="809530"/>
                  <a:pt x="11833336" y="809530"/>
                </a:cubicBezTo>
                <a:cubicBezTo>
                  <a:pt x="11819048" y="809530"/>
                  <a:pt x="11799998" y="814292"/>
                  <a:pt x="11795236" y="842867"/>
                </a:cubicBezTo>
                <a:cubicBezTo>
                  <a:pt x="11795236" y="842867"/>
                  <a:pt x="11795236" y="847630"/>
                  <a:pt x="11790473" y="847630"/>
                </a:cubicBezTo>
                <a:cubicBezTo>
                  <a:pt x="11785711" y="842867"/>
                  <a:pt x="11785711" y="847630"/>
                  <a:pt x="11785711" y="833342"/>
                </a:cubicBezTo>
                <a:cubicBezTo>
                  <a:pt x="11785711" y="800005"/>
                  <a:pt x="11809523" y="804767"/>
                  <a:pt x="11823811" y="804767"/>
                </a:cubicBezTo>
                <a:cubicBezTo>
                  <a:pt x="11838098" y="804767"/>
                  <a:pt x="11852386" y="809530"/>
                  <a:pt x="11866625" y="809530"/>
                </a:cubicBezTo>
                <a:close/>
                <a:moveTo>
                  <a:pt x="11438096" y="828580"/>
                </a:moveTo>
                <a:cubicBezTo>
                  <a:pt x="11390471" y="833342"/>
                  <a:pt x="11361896" y="861917"/>
                  <a:pt x="11361896" y="895255"/>
                </a:cubicBezTo>
                <a:cubicBezTo>
                  <a:pt x="11361896" y="909542"/>
                  <a:pt x="11371421" y="938117"/>
                  <a:pt x="11371421" y="952405"/>
                </a:cubicBezTo>
                <a:cubicBezTo>
                  <a:pt x="11366658" y="904780"/>
                  <a:pt x="11323796" y="828580"/>
                  <a:pt x="11271408" y="833342"/>
                </a:cubicBezTo>
                <a:cubicBezTo>
                  <a:pt x="11271408" y="828580"/>
                  <a:pt x="11271408" y="814292"/>
                  <a:pt x="11285696" y="814292"/>
                </a:cubicBezTo>
                <a:cubicBezTo>
                  <a:pt x="11309508" y="809530"/>
                  <a:pt x="11333321" y="814292"/>
                  <a:pt x="11357133" y="809530"/>
                </a:cubicBezTo>
                <a:cubicBezTo>
                  <a:pt x="11371421" y="804767"/>
                  <a:pt x="11395233" y="795242"/>
                  <a:pt x="11404758" y="795242"/>
                </a:cubicBezTo>
                <a:cubicBezTo>
                  <a:pt x="11423808" y="795242"/>
                  <a:pt x="11433333" y="795242"/>
                  <a:pt x="11438096" y="828580"/>
                </a:cubicBezTo>
                <a:close/>
                <a:moveTo>
                  <a:pt x="11214259" y="823817"/>
                </a:moveTo>
                <a:lnTo>
                  <a:pt x="11214259" y="857155"/>
                </a:lnTo>
                <a:cubicBezTo>
                  <a:pt x="11195209" y="833342"/>
                  <a:pt x="11195209" y="800005"/>
                  <a:pt x="11166634" y="800005"/>
                </a:cubicBezTo>
                <a:cubicBezTo>
                  <a:pt x="11152346" y="800005"/>
                  <a:pt x="11133296" y="814292"/>
                  <a:pt x="11119009" y="819055"/>
                </a:cubicBezTo>
                <a:cubicBezTo>
                  <a:pt x="11090481" y="828580"/>
                  <a:pt x="11042856" y="838105"/>
                  <a:pt x="11057144" y="876205"/>
                </a:cubicBezTo>
                <a:cubicBezTo>
                  <a:pt x="11057144" y="871442"/>
                  <a:pt x="11052381" y="866680"/>
                  <a:pt x="11052381" y="857155"/>
                </a:cubicBezTo>
                <a:cubicBezTo>
                  <a:pt x="11052381" y="842867"/>
                  <a:pt x="11057144" y="833342"/>
                  <a:pt x="11071431" y="828580"/>
                </a:cubicBezTo>
                <a:cubicBezTo>
                  <a:pt x="11100006" y="814292"/>
                  <a:pt x="11161871" y="795242"/>
                  <a:pt x="11176159" y="795242"/>
                </a:cubicBezTo>
                <a:cubicBezTo>
                  <a:pt x="11185684" y="795242"/>
                  <a:pt x="11214259" y="809530"/>
                  <a:pt x="11214259" y="823817"/>
                </a:cubicBezTo>
                <a:close/>
                <a:moveTo>
                  <a:pt x="11719036" y="809530"/>
                </a:moveTo>
                <a:lnTo>
                  <a:pt x="11719036" y="842867"/>
                </a:lnTo>
                <a:cubicBezTo>
                  <a:pt x="11676173" y="828580"/>
                  <a:pt x="11599973" y="876205"/>
                  <a:pt x="11614261" y="928592"/>
                </a:cubicBezTo>
                <a:cubicBezTo>
                  <a:pt x="11609498" y="904780"/>
                  <a:pt x="11623786" y="857155"/>
                  <a:pt x="11585686" y="838105"/>
                </a:cubicBezTo>
                <a:cubicBezTo>
                  <a:pt x="11571398" y="828580"/>
                  <a:pt x="11552348" y="828580"/>
                  <a:pt x="11538061" y="823817"/>
                </a:cubicBezTo>
                <a:cubicBezTo>
                  <a:pt x="11533298" y="823817"/>
                  <a:pt x="11533298" y="828580"/>
                  <a:pt x="11533298" y="814292"/>
                </a:cubicBezTo>
                <a:cubicBezTo>
                  <a:pt x="11533298" y="790480"/>
                  <a:pt x="11557111" y="790480"/>
                  <a:pt x="11566636" y="790480"/>
                </a:cubicBezTo>
                <a:cubicBezTo>
                  <a:pt x="11576161" y="790480"/>
                  <a:pt x="11609498" y="809530"/>
                  <a:pt x="11619023" y="809530"/>
                </a:cubicBezTo>
                <a:cubicBezTo>
                  <a:pt x="11633311" y="809530"/>
                  <a:pt x="11666648" y="785717"/>
                  <a:pt x="11676173" y="785717"/>
                </a:cubicBezTo>
                <a:cubicBezTo>
                  <a:pt x="11695223" y="785717"/>
                  <a:pt x="11709511" y="795242"/>
                  <a:pt x="11719036" y="809530"/>
                </a:cubicBezTo>
                <a:close/>
                <a:moveTo>
                  <a:pt x="11871388" y="795242"/>
                </a:moveTo>
                <a:cubicBezTo>
                  <a:pt x="11895200" y="809530"/>
                  <a:pt x="11928538" y="780955"/>
                  <a:pt x="11952350" y="823817"/>
                </a:cubicBezTo>
                <a:lnTo>
                  <a:pt x="11933300" y="804767"/>
                </a:lnTo>
                <a:cubicBezTo>
                  <a:pt x="11899963" y="800005"/>
                  <a:pt x="11833336" y="790480"/>
                  <a:pt x="11823811" y="790480"/>
                </a:cubicBezTo>
                <a:cubicBezTo>
                  <a:pt x="11776186" y="790480"/>
                  <a:pt x="11776186" y="823817"/>
                  <a:pt x="11766661" y="847630"/>
                </a:cubicBezTo>
                <a:lnTo>
                  <a:pt x="11766661" y="804767"/>
                </a:lnTo>
                <a:cubicBezTo>
                  <a:pt x="11780948" y="790480"/>
                  <a:pt x="11804761" y="776192"/>
                  <a:pt x="11814286" y="776192"/>
                </a:cubicBezTo>
                <a:cubicBezTo>
                  <a:pt x="11828573" y="776192"/>
                  <a:pt x="11847623" y="785717"/>
                  <a:pt x="11871388" y="795242"/>
                </a:cubicBezTo>
                <a:close/>
                <a:moveTo>
                  <a:pt x="11223784" y="809530"/>
                </a:moveTo>
                <a:cubicBezTo>
                  <a:pt x="11219021" y="804767"/>
                  <a:pt x="11209496" y="795242"/>
                  <a:pt x="11199971" y="790480"/>
                </a:cubicBezTo>
                <a:cubicBezTo>
                  <a:pt x="11209496" y="785717"/>
                  <a:pt x="11223784" y="780955"/>
                  <a:pt x="11238071" y="776192"/>
                </a:cubicBezTo>
                <a:cubicBezTo>
                  <a:pt x="11233309" y="785717"/>
                  <a:pt x="11223784" y="800005"/>
                  <a:pt x="11223784" y="809530"/>
                </a:cubicBezTo>
                <a:close/>
                <a:moveTo>
                  <a:pt x="11447621" y="804767"/>
                </a:moveTo>
                <a:lnTo>
                  <a:pt x="11447621" y="800005"/>
                </a:lnTo>
                <a:lnTo>
                  <a:pt x="11447621" y="819055"/>
                </a:lnTo>
                <a:cubicBezTo>
                  <a:pt x="11452383" y="776192"/>
                  <a:pt x="11414283" y="780955"/>
                  <a:pt x="11404758" y="780955"/>
                </a:cubicBezTo>
                <a:cubicBezTo>
                  <a:pt x="11395233" y="780955"/>
                  <a:pt x="11371421" y="790480"/>
                  <a:pt x="11357133" y="795242"/>
                </a:cubicBezTo>
                <a:cubicBezTo>
                  <a:pt x="11328558" y="804767"/>
                  <a:pt x="11252359" y="780955"/>
                  <a:pt x="11257121" y="838105"/>
                </a:cubicBezTo>
                <a:cubicBezTo>
                  <a:pt x="11252359" y="833342"/>
                  <a:pt x="11252359" y="833342"/>
                  <a:pt x="11252359" y="823817"/>
                </a:cubicBezTo>
                <a:cubicBezTo>
                  <a:pt x="11252359" y="780955"/>
                  <a:pt x="11319033" y="790480"/>
                  <a:pt x="11347608" y="790480"/>
                </a:cubicBezTo>
                <a:cubicBezTo>
                  <a:pt x="11366658" y="785717"/>
                  <a:pt x="11399996" y="771430"/>
                  <a:pt x="11409521" y="771430"/>
                </a:cubicBezTo>
                <a:cubicBezTo>
                  <a:pt x="11423808" y="771430"/>
                  <a:pt x="11447621" y="771430"/>
                  <a:pt x="11447621" y="804767"/>
                </a:cubicBezTo>
                <a:close/>
                <a:moveTo>
                  <a:pt x="11780948" y="771430"/>
                </a:moveTo>
                <a:cubicBezTo>
                  <a:pt x="11761898" y="790480"/>
                  <a:pt x="11747611" y="819055"/>
                  <a:pt x="11752373" y="847630"/>
                </a:cubicBezTo>
                <a:lnTo>
                  <a:pt x="11752373" y="819055"/>
                </a:lnTo>
                <a:cubicBezTo>
                  <a:pt x="11752373" y="804767"/>
                  <a:pt x="11742848" y="785717"/>
                  <a:pt x="11733323" y="766667"/>
                </a:cubicBezTo>
                <a:cubicBezTo>
                  <a:pt x="11752373" y="771430"/>
                  <a:pt x="11766661" y="771430"/>
                  <a:pt x="11780948" y="771430"/>
                </a:cubicBezTo>
                <a:close/>
                <a:moveTo>
                  <a:pt x="11738086" y="800005"/>
                </a:moveTo>
                <a:lnTo>
                  <a:pt x="11733323" y="842867"/>
                </a:lnTo>
                <a:cubicBezTo>
                  <a:pt x="11733323" y="800005"/>
                  <a:pt x="11714273" y="771430"/>
                  <a:pt x="11676173" y="771430"/>
                </a:cubicBezTo>
                <a:cubicBezTo>
                  <a:pt x="11666648" y="771430"/>
                  <a:pt x="11633311" y="795242"/>
                  <a:pt x="11619023" y="795242"/>
                </a:cubicBezTo>
                <a:cubicBezTo>
                  <a:pt x="11609498" y="795242"/>
                  <a:pt x="11576161" y="776192"/>
                  <a:pt x="11561873" y="776192"/>
                </a:cubicBezTo>
                <a:cubicBezTo>
                  <a:pt x="11528536" y="776192"/>
                  <a:pt x="11528536" y="814292"/>
                  <a:pt x="11514248" y="828580"/>
                </a:cubicBezTo>
                <a:lnTo>
                  <a:pt x="11514248" y="800005"/>
                </a:lnTo>
                <a:cubicBezTo>
                  <a:pt x="11514248" y="776192"/>
                  <a:pt x="11557111" y="771430"/>
                  <a:pt x="11566636" y="771430"/>
                </a:cubicBezTo>
                <a:cubicBezTo>
                  <a:pt x="11580923" y="771430"/>
                  <a:pt x="11604736" y="780955"/>
                  <a:pt x="11614261" y="780955"/>
                </a:cubicBezTo>
                <a:cubicBezTo>
                  <a:pt x="11628548" y="780955"/>
                  <a:pt x="11671411" y="761905"/>
                  <a:pt x="11680936" y="761905"/>
                </a:cubicBezTo>
                <a:cubicBezTo>
                  <a:pt x="11695223" y="761905"/>
                  <a:pt x="11723798" y="780955"/>
                  <a:pt x="11738086" y="800005"/>
                </a:cubicBezTo>
                <a:close/>
                <a:moveTo>
                  <a:pt x="11471433" y="804767"/>
                </a:moveTo>
                <a:lnTo>
                  <a:pt x="11471433" y="833342"/>
                </a:lnTo>
                <a:cubicBezTo>
                  <a:pt x="11452383" y="814292"/>
                  <a:pt x="11461908" y="771430"/>
                  <a:pt x="11433333" y="761905"/>
                </a:cubicBezTo>
                <a:cubicBezTo>
                  <a:pt x="11438096" y="761905"/>
                  <a:pt x="11471433" y="785717"/>
                  <a:pt x="11471433" y="804767"/>
                </a:cubicBezTo>
                <a:close/>
                <a:moveTo>
                  <a:pt x="11347608" y="776192"/>
                </a:moveTo>
                <a:cubicBezTo>
                  <a:pt x="11309508" y="780955"/>
                  <a:pt x="11261883" y="761905"/>
                  <a:pt x="11238071" y="814292"/>
                </a:cubicBezTo>
                <a:cubicBezTo>
                  <a:pt x="11233309" y="819055"/>
                  <a:pt x="11242834" y="833342"/>
                  <a:pt x="11242834" y="842867"/>
                </a:cubicBezTo>
                <a:cubicBezTo>
                  <a:pt x="11238071" y="833342"/>
                  <a:pt x="11233309" y="823817"/>
                  <a:pt x="11233309" y="814292"/>
                </a:cubicBezTo>
                <a:cubicBezTo>
                  <a:pt x="11233309" y="757142"/>
                  <a:pt x="11314271" y="771430"/>
                  <a:pt x="11333321" y="771430"/>
                </a:cubicBezTo>
                <a:cubicBezTo>
                  <a:pt x="11342846" y="771430"/>
                  <a:pt x="11371421" y="761905"/>
                  <a:pt x="11390471" y="761905"/>
                </a:cubicBezTo>
                <a:cubicBezTo>
                  <a:pt x="11376183" y="766667"/>
                  <a:pt x="11361896" y="776192"/>
                  <a:pt x="11347608" y="776192"/>
                </a:cubicBezTo>
                <a:close/>
                <a:moveTo>
                  <a:pt x="11628548" y="761905"/>
                </a:moveTo>
                <a:cubicBezTo>
                  <a:pt x="11609498" y="766667"/>
                  <a:pt x="11580923" y="761905"/>
                  <a:pt x="11566636" y="761905"/>
                </a:cubicBezTo>
                <a:cubicBezTo>
                  <a:pt x="11523773" y="761905"/>
                  <a:pt x="11504723" y="761905"/>
                  <a:pt x="11495198" y="828580"/>
                </a:cubicBezTo>
                <a:lnTo>
                  <a:pt x="11495198" y="785717"/>
                </a:lnTo>
                <a:cubicBezTo>
                  <a:pt x="11504723" y="766667"/>
                  <a:pt x="11528536" y="757142"/>
                  <a:pt x="11547586" y="757142"/>
                </a:cubicBezTo>
                <a:lnTo>
                  <a:pt x="11628548" y="761905"/>
                </a:lnTo>
                <a:close/>
                <a:moveTo>
                  <a:pt x="11504723" y="757142"/>
                </a:moveTo>
                <a:cubicBezTo>
                  <a:pt x="11495198" y="766667"/>
                  <a:pt x="11485673" y="780955"/>
                  <a:pt x="11480958" y="795242"/>
                </a:cubicBezTo>
                <a:cubicBezTo>
                  <a:pt x="11476196" y="785717"/>
                  <a:pt x="11471433" y="771430"/>
                  <a:pt x="11461908" y="757142"/>
                </a:cubicBezTo>
                <a:lnTo>
                  <a:pt x="11504723" y="757142"/>
                </a:lnTo>
                <a:close/>
                <a:moveTo>
                  <a:pt x="11442858" y="747617"/>
                </a:moveTo>
                <a:cubicBezTo>
                  <a:pt x="11433333" y="742855"/>
                  <a:pt x="11423808" y="742855"/>
                  <a:pt x="11414283" y="742855"/>
                </a:cubicBezTo>
                <a:cubicBezTo>
                  <a:pt x="11414283" y="728567"/>
                  <a:pt x="11419046" y="714327"/>
                  <a:pt x="11419046" y="695277"/>
                </a:cubicBezTo>
                <a:lnTo>
                  <a:pt x="11438096" y="695277"/>
                </a:lnTo>
                <a:cubicBezTo>
                  <a:pt x="11438096" y="700040"/>
                  <a:pt x="11438096" y="709565"/>
                  <a:pt x="11442858" y="747617"/>
                </a:cubicBezTo>
                <a:close/>
                <a:moveTo>
                  <a:pt x="11795236" y="761905"/>
                </a:moveTo>
                <a:cubicBezTo>
                  <a:pt x="11790473" y="761905"/>
                  <a:pt x="11780948" y="757142"/>
                  <a:pt x="11771423" y="757142"/>
                </a:cubicBezTo>
                <a:cubicBezTo>
                  <a:pt x="11776186" y="733330"/>
                  <a:pt x="11776186" y="709565"/>
                  <a:pt x="11776186" y="685752"/>
                </a:cubicBezTo>
                <a:cubicBezTo>
                  <a:pt x="11785711" y="704802"/>
                  <a:pt x="11790473" y="728567"/>
                  <a:pt x="11795236" y="761905"/>
                </a:cubicBezTo>
                <a:close/>
                <a:moveTo>
                  <a:pt x="11452383" y="609552"/>
                </a:moveTo>
                <a:cubicBezTo>
                  <a:pt x="11452383" y="619077"/>
                  <a:pt x="11447621" y="633365"/>
                  <a:pt x="11442858" y="647652"/>
                </a:cubicBezTo>
                <a:cubicBezTo>
                  <a:pt x="11433333" y="633365"/>
                  <a:pt x="11428571" y="614315"/>
                  <a:pt x="11428571" y="604790"/>
                </a:cubicBezTo>
                <a:cubicBezTo>
                  <a:pt x="11428571" y="590502"/>
                  <a:pt x="11438096" y="595265"/>
                  <a:pt x="11442858" y="590502"/>
                </a:cubicBezTo>
                <a:cubicBezTo>
                  <a:pt x="11447621" y="595265"/>
                  <a:pt x="11452383" y="595265"/>
                  <a:pt x="11452383" y="609552"/>
                </a:cubicBezTo>
                <a:close/>
                <a:moveTo>
                  <a:pt x="11614261" y="580977"/>
                </a:moveTo>
                <a:cubicBezTo>
                  <a:pt x="11614261" y="585740"/>
                  <a:pt x="11619023" y="585740"/>
                  <a:pt x="11619023" y="595265"/>
                </a:cubicBezTo>
                <a:cubicBezTo>
                  <a:pt x="11619023" y="614315"/>
                  <a:pt x="11590448" y="619077"/>
                  <a:pt x="11580923" y="628602"/>
                </a:cubicBezTo>
                <a:lnTo>
                  <a:pt x="11566636" y="628602"/>
                </a:lnTo>
                <a:lnTo>
                  <a:pt x="11566636" y="580977"/>
                </a:lnTo>
                <a:lnTo>
                  <a:pt x="11614261" y="580977"/>
                </a:lnTo>
                <a:close/>
                <a:moveTo>
                  <a:pt x="11409521" y="685752"/>
                </a:moveTo>
                <a:cubicBezTo>
                  <a:pt x="11409521" y="700040"/>
                  <a:pt x="11399996" y="723852"/>
                  <a:pt x="11399996" y="747617"/>
                </a:cubicBezTo>
                <a:cubicBezTo>
                  <a:pt x="11380946" y="747617"/>
                  <a:pt x="11361896" y="747617"/>
                  <a:pt x="11314271" y="752380"/>
                </a:cubicBezTo>
                <a:cubicBezTo>
                  <a:pt x="11314271" y="742855"/>
                  <a:pt x="11309508" y="728567"/>
                  <a:pt x="11309508" y="719090"/>
                </a:cubicBezTo>
                <a:cubicBezTo>
                  <a:pt x="11309508" y="704802"/>
                  <a:pt x="11328558" y="657177"/>
                  <a:pt x="11328558" y="642890"/>
                </a:cubicBezTo>
                <a:cubicBezTo>
                  <a:pt x="11328558" y="633365"/>
                  <a:pt x="11304746" y="566690"/>
                  <a:pt x="11304746" y="557165"/>
                </a:cubicBezTo>
                <a:cubicBezTo>
                  <a:pt x="11304746" y="542877"/>
                  <a:pt x="11309508" y="533352"/>
                  <a:pt x="11309508" y="523827"/>
                </a:cubicBezTo>
                <a:cubicBezTo>
                  <a:pt x="11319033" y="690515"/>
                  <a:pt x="11409521" y="633365"/>
                  <a:pt x="11409521" y="685752"/>
                </a:cubicBezTo>
                <a:close/>
                <a:moveTo>
                  <a:pt x="11309508" y="447627"/>
                </a:moveTo>
                <a:lnTo>
                  <a:pt x="11319033" y="438102"/>
                </a:lnTo>
                <a:lnTo>
                  <a:pt x="11309508" y="447627"/>
                </a:lnTo>
                <a:close/>
                <a:moveTo>
                  <a:pt x="11771423" y="471440"/>
                </a:moveTo>
                <a:cubicBezTo>
                  <a:pt x="11776186" y="480965"/>
                  <a:pt x="11790473" y="485727"/>
                  <a:pt x="11795236" y="500015"/>
                </a:cubicBezTo>
                <a:cubicBezTo>
                  <a:pt x="11804761" y="514302"/>
                  <a:pt x="11804761" y="542877"/>
                  <a:pt x="11809523" y="566690"/>
                </a:cubicBezTo>
                <a:cubicBezTo>
                  <a:pt x="11814286" y="585740"/>
                  <a:pt x="11833336" y="600027"/>
                  <a:pt x="11838098" y="623840"/>
                </a:cubicBezTo>
                <a:cubicBezTo>
                  <a:pt x="11842861" y="642890"/>
                  <a:pt x="11838098" y="671465"/>
                  <a:pt x="11842861" y="695277"/>
                </a:cubicBezTo>
                <a:cubicBezTo>
                  <a:pt x="11842861" y="714327"/>
                  <a:pt x="11866625" y="738092"/>
                  <a:pt x="11866625" y="752380"/>
                </a:cubicBezTo>
                <a:lnTo>
                  <a:pt x="11866625" y="771430"/>
                </a:lnTo>
                <a:lnTo>
                  <a:pt x="11852386" y="771430"/>
                </a:lnTo>
                <a:cubicBezTo>
                  <a:pt x="11838098" y="766667"/>
                  <a:pt x="11823811" y="766667"/>
                  <a:pt x="11809523" y="757142"/>
                </a:cubicBezTo>
                <a:cubicBezTo>
                  <a:pt x="11809523" y="747617"/>
                  <a:pt x="11804761" y="728567"/>
                  <a:pt x="11799998" y="719090"/>
                </a:cubicBezTo>
                <a:cubicBezTo>
                  <a:pt x="11795236" y="700040"/>
                  <a:pt x="11780948" y="676227"/>
                  <a:pt x="11776186" y="652415"/>
                </a:cubicBezTo>
                <a:cubicBezTo>
                  <a:pt x="11766661" y="609552"/>
                  <a:pt x="11761898" y="557165"/>
                  <a:pt x="11757136" y="519065"/>
                </a:cubicBezTo>
                <a:cubicBezTo>
                  <a:pt x="11757136" y="490490"/>
                  <a:pt x="11723798" y="461915"/>
                  <a:pt x="11723798" y="447627"/>
                </a:cubicBezTo>
                <a:cubicBezTo>
                  <a:pt x="11723798" y="433340"/>
                  <a:pt x="11742848" y="419052"/>
                  <a:pt x="11752373" y="419052"/>
                </a:cubicBezTo>
                <a:cubicBezTo>
                  <a:pt x="11776186" y="419052"/>
                  <a:pt x="11766661" y="466677"/>
                  <a:pt x="11771423" y="471440"/>
                </a:cubicBezTo>
                <a:close/>
                <a:moveTo>
                  <a:pt x="11742848" y="514302"/>
                </a:moveTo>
                <a:cubicBezTo>
                  <a:pt x="11752373" y="533352"/>
                  <a:pt x="11747611" y="566690"/>
                  <a:pt x="11752373" y="595265"/>
                </a:cubicBezTo>
                <a:cubicBezTo>
                  <a:pt x="11752373" y="600027"/>
                  <a:pt x="11761898" y="604790"/>
                  <a:pt x="11761898" y="619077"/>
                </a:cubicBezTo>
                <a:lnTo>
                  <a:pt x="11761898" y="752380"/>
                </a:lnTo>
                <a:cubicBezTo>
                  <a:pt x="11733323" y="752380"/>
                  <a:pt x="11699986" y="747617"/>
                  <a:pt x="11671411" y="752380"/>
                </a:cubicBezTo>
                <a:lnTo>
                  <a:pt x="11671411" y="590502"/>
                </a:lnTo>
                <a:cubicBezTo>
                  <a:pt x="11676173" y="585740"/>
                  <a:pt x="11680936" y="580977"/>
                  <a:pt x="11676173" y="571452"/>
                </a:cubicBezTo>
                <a:cubicBezTo>
                  <a:pt x="11671411" y="571452"/>
                  <a:pt x="11657123" y="576215"/>
                  <a:pt x="11657123" y="590502"/>
                </a:cubicBezTo>
                <a:lnTo>
                  <a:pt x="11657123" y="747617"/>
                </a:lnTo>
                <a:cubicBezTo>
                  <a:pt x="11652361" y="742855"/>
                  <a:pt x="11652361" y="733330"/>
                  <a:pt x="11647598" y="723852"/>
                </a:cubicBezTo>
                <a:cubicBezTo>
                  <a:pt x="11642836" y="714327"/>
                  <a:pt x="11623786" y="709565"/>
                  <a:pt x="11619023" y="714327"/>
                </a:cubicBezTo>
                <a:cubicBezTo>
                  <a:pt x="11604736" y="614315"/>
                  <a:pt x="11661886" y="576215"/>
                  <a:pt x="11661886" y="504777"/>
                </a:cubicBezTo>
                <a:cubicBezTo>
                  <a:pt x="11661886" y="452390"/>
                  <a:pt x="11609498" y="452390"/>
                  <a:pt x="11580923" y="452390"/>
                </a:cubicBezTo>
                <a:cubicBezTo>
                  <a:pt x="11576161" y="447627"/>
                  <a:pt x="11590448" y="433340"/>
                  <a:pt x="11566636" y="428577"/>
                </a:cubicBezTo>
                <a:cubicBezTo>
                  <a:pt x="11561873" y="466677"/>
                  <a:pt x="11557111" y="495252"/>
                  <a:pt x="11552348" y="542877"/>
                </a:cubicBezTo>
                <a:cubicBezTo>
                  <a:pt x="11547586" y="576215"/>
                  <a:pt x="11552348" y="614315"/>
                  <a:pt x="11547586" y="652415"/>
                </a:cubicBezTo>
                <a:cubicBezTo>
                  <a:pt x="11542823" y="680990"/>
                  <a:pt x="11533298" y="714327"/>
                  <a:pt x="11528536" y="742855"/>
                </a:cubicBezTo>
                <a:cubicBezTo>
                  <a:pt x="11509486" y="742855"/>
                  <a:pt x="11485673" y="742855"/>
                  <a:pt x="11461908" y="747617"/>
                </a:cubicBezTo>
                <a:cubicBezTo>
                  <a:pt x="11457146" y="728567"/>
                  <a:pt x="11452383" y="695277"/>
                  <a:pt x="11452383" y="685752"/>
                </a:cubicBezTo>
                <a:cubicBezTo>
                  <a:pt x="11452383" y="671465"/>
                  <a:pt x="11466671" y="619077"/>
                  <a:pt x="11466671" y="604790"/>
                </a:cubicBezTo>
                <a:cubicBezTo>
                  <a:pt x="11466671" y="595265"/>
                  <a:pt x="11452383" y="580977"/>
                  <a:pt x="11447621" y="566690"/>
                </a:cubicBezTo>
                <a:cubicBezTo>
                  <a:pt x="11433333" y="538115"/>
                  <a:pt x="11428571" y="485727"/>
                  <a:pt x="11428571" y="471440"/>
                </a:cubicBezTo>
                <a:cubicBezTo>
                  <a:pt x="11428571" y="380952"/>
                  <a:pt x="11499961" y="380952"/>
                  <a:pt x="11552348" y="380952"/>
                </a:cubicBezTo>
                <a:cubicBezTo>
                  <a:pt x="11633311" y="380952"/>
                  <a:pt x="11685698" y="395240"/>
                  <a:pt x="11742848" y="514302"/>
                </a:cubicBezTo>
                <a:close/>
                <a:moveTo>
                  <a:pt x="11714273" y="361902"/>
                </a:moveTo>
                <a:cubicBezTo>
                  <a:pt x="11714273" y="357140"/>
                  <a:pt x="11709511" y="347615"/>
                  <a:pt x="11714273" y="342900"/>
                </a:cubicBezTo>
                <a:cubicBezTo>
                  <a:pt x="11719036" y="347615"/>
                  <a:pt x="11714273" y="357140"/>
                  <a:pt x="11714273" y="361902"/>
                </a:cubicBezTo>
                <a:close/>
                <a:moveTo>
                  <a:pt x="11757136" y="376190"/>
                </a:moveTo>
                <a:lnTo>
                  <a:pt x="11757136" y="400002"/>
                </a:lnTo>
                <a:cubicBezTo>
                  <a:pt x="11752373" y="400002"/>
                  <a:pt x="11747611" y="404765"/>
                  <a:pt x="11738086" y="404765"/>
                </a:cubicBezTo>
                <a:cubicBezTo>
                  <a:pt x="11723798" y="404765"/>
                  <a:pt x="11719036" y="395240"/>
                  <a:pt x="11719036" y="385715"/>
                </a:cubicBezTo>
                <a:cubicBezTo>
                  <a:pt x="11719036" y="371427"/>
                  <a:pt x="11733323" y="361902"/>
                  <a:pt x="11733323" y="347615"/>
                </a:cubicBezTo>
                <a:cubicBezTo>
                  <a:pt x="11733323" y="338138"/>
                  <a:pt x="11714273" y="328613"/>
                  <a:pt x="11714273" y="319088"/>
                </a:cubicBezTo>
                <a:lnTo>
                  <a:pt x="11714273" y="290513"/>
                </a:lnTo>
                <a:cubicBezTo>
                  <a:pt x="11714273" y="319088"/>
                  <a:pt x="11728561" y="347615"/>
                  <a:pt x="11757136" y="376190"/>
                </a:cubicBezTo>
                <a:close/>
                <a:moveTo>
                  <a:pt x="11371421" y="290513"/>
                </a:moveTo>
                <a:cubicBezTo>
                  <a:pt x="11366658" y="290513"/>
                  <a:pt x="11357133" y="295275"/>
                  <a:pt x="11347608" y="290513"/>
                </a:cubicBezTo>
                <a:lnTo>
                  <a:pt x="11347608" y="266700"/>
                </a:lnTo>
                <a:cubicBezTo>
                  <a:pt x="11357133" y="271463"/>
                  <a:pt x="11361896" y="280988"/>
                  <a:pt x="11371421" y="290513"/>
                </a:cubicBezTo>
                <a:close/>
                <a:moveTo>
                  <a:pt x="11419046" y="242888"/>
                </a:moveTo>
                <a:cubicBezTo>
                  <a:pt x="11433333" y="247650"/>
                  <a:pt x="11442858" y="252413"/>
                  <a:pt x="11452383" y="261938"/>
                </a:cubicBezTo>
                <a:lnTo>
                  <a:pt x="11452383" y="280988"/>
                </a:lnTo>
                <a:cubicBezTo>
                  <a:pt x="11442858" y="280988"/>
                  <a:pt x="11423808" y="285750"/>
                  <a:pt x="11414283" y="285750"/>
                </a:cubicBezTo>
                <a:cubicBezTo>
                  <a:pt x="11399996" y="285750"/>
                  <a:pt x="11385708" y="257175"/>
                  <a:pt x="11380946" y="242888"/>
                </a:cubicBezTo>
                <a:lnTo>
                  <a:pt x="11419046" y="242888"/>
                </a:lnTo>
                <a:close/>
                <a:moveTo>
                  <a:pt x="11671411" y="238125"/>
                </a:moveTo>
                <a:cubicBezTo>
                  <a:pt x="11676173" y="276225"/>
                  <a:pt x="11671411" y="319088"/>
                  <a:pt x="11676173" y="361902"/>
                </a:cubicBezTo>
                <a:lnTo>
                  <a:pt x="11671411" y="366665"/>
                </a:lnTo>
                <a:cubicBezTo>
                  <a:pt x="11666648" y="333375"/>
                  <a:pt x="11671411" y="295275"/>
                  <a:pt x="11671411" y="257175"/>
                </a:cubicBezTo>
                <a:lnTo>
                  <a:pt x="11676173" y="233363"/>
                </a:lnTo>
                <a:lnTo>
                  <a:pt x="11671411" y="238125"/>
                </a:lnTo>
                <a:close/>
                <a:moveTo>
                  <a:pt x="11376183" y="195263"/>
                </a:moveTo>
                <a:cubicBezTo>
                  <a:pt x="11376183" y="200025"/>
                  <a:pt x="11380946" y="200025"/>
                  <a:pt x="11380946" y="209550"/>
                </a:cubicBezTo>
                <a:cubicBezTo>
                  <a:pt x="11380946" y="223838"/>
                  <a:pt x="11361896" y="228600"/>
                  <a:pt x="11361896" y="238125"/>
                </a:cubicBezTo>
                <a:cubicBezTo>
                  <a:pt x="11361896" y="252413"/>
                  <a:pt x="11390471" y="280988"/>
                  <a:pt x="11404758" y="295275"/>
                </a:cubicBezTo>
                <a:cubicBezTo>
                  <a:pt x="11380946" y="280988"/>
                  <a:pt x="11342846" y="247650"/>
                  <a:pt x="11333321" y="214313"/>
                </a:cubicBezTo>
                <a:cubicBezTo>
                  <a:pt x="11338083" y="209550"/>
                  <a:pt x="11347608" y="200025"/>
                  <a:pt x="11357133" y="195263"/>
                </a:cubicBezTo>
                <a:lnTo>
                  <a:pt x="11376183" y="195263"/>
                </a:lnTo>
                <a:close/>
                <a:moveTo>
                  <a:pt x="11314271" y="180975"/>
                </a:moveTo>
                <a:cubicBezTo>
                  <a:pt x="11319033" y="176213"/>
                  <a:pt x="11328558" y="176213"/>
                  <a:pt x="11338083" y="176213"/>
                </a:cubicBezTo>
                <a:cubicBezTo>
                  <a:pt x="11333321" y="180975"/>
                  <a:pt x="11323796" y="180975"/>
                  <a:pt x="11314271" y="180975"/>
                </a:cubicBezTo>
                <a:close/>
                <a:moveTo>
                  <a:pt x="11657123" y="185738"/>
                </a:moveTo>
                <a:cubicBezTo>
                  <a:pt x="11647598" y="176213"/>
                  <a:pt x="11557111" y="95250"/>
                  <a:pt x="11528536" y="95250"/>
                </a:cubicBezTo>
                <a:cubicBezTo>
                  <a:pt x="11514248" y="95250"/>
                  <a:pt x="11485673" y="133350"/>
                  <a:pt x="11476196" y="133350"/>
                </a:cubicBezTo>
                <a:cubicBezTo>
                  <a:pt x="11461908" y="133350"/>
                  <a:pt x="11461908" y="128588"/>
                  <a:pt x="11457146" y="128588"/>
                </a:cubicBezTo>
                <a:cubicBezTo>
                  <a:pt x="11485673" y="109538"/>
                  <a:pt x="11490436" y="95250"/>
                  <a:pt x="11523773" y="95250"/>
                </a:cubicBezTo>
                <a:cubicBezTo>
                  <a:pt x="11552348" y="95250"/>
                  <a:pt x="11652361" y="147638"/>
                  <a:pt x="11657123" y="185738"/>
                </a:cubicBezTo>
                <a:close/>
                <a:moveTo>
                  <a:pt x="11633311" y="119063"/>
                </a:moveTo>
                <a:cubicBezTo>
                  <a:pt x="11676173" y="157163"/>
                  <a:pt x="11699986" y="214313"/>
                  <a:pt x="11699986" y="261938"/>
                </a:cubicBezTo>
                <a:cubicBezTo>
                  <a:pt x="11699986" y="390477"/>
                  <a:pt x="11704748" y="409527"/>
                  <a:pt x="11709511" y="442865"/>
                </a:cubicBezTo>
                <a:cubicBezTo>
                  <a:pt x="11676173" y="404765"/>
                  <a:pt x="11628548" y="385715"/>
                  <a:pt x="11628548" y="357140"/>
                </a:cubicBezTo>
                <a:cubicBezTo>
                  <a:pt x="11628548" y="342900"/>
                  <a:pt x="11647598" y="280988"/>
                  <a:pt x="11647598" y="271463"/>
                </a:cubicBezTo>
                <a:cubicBezTo>
                  <a:pt x="11647598" y="209550"/>
                  <a:pt x="11585686" y="161925"/>
                  <a:pt x="11528536" y="128588"/>
                </a:cubicBezTo>
                <a:cubicBezTo>
                  <a:pt x="11519011" y="138113"/>
                  <a:pt x="11509486" y="142875"/>
                  <a:pt x="11499961" y="152400"/>
                </a:cubicBezTo>
                <a:cubicBezTo>
                  <a:pt x="11499961" y="152400"/>
                  <a:pt x="11495198" y="157163"/>
                  <a:pt x="11509486" y="157163"/>
                </a:cubicBezTo>
                <a:cubicBezTo>
                  <a:pt x="11519011" y="157163"/>
                  <a:pt x="11514248" y="147638"/>
                  <a:pt x="11528536" y="147638"/>
                </a:cubicBezTo>
                <a:cubicBezTo>
                  <a:pt x="11538061" y="147638"/>
                  <a:pt x="11585686" y="171450"/>
                  <a:pt x="11604736" y="195263"/>
                </a:cubicBezTo>
                <a:cubicBezTo>
                  <a:pt x="11623786" y="214313"/>
                  <a:pt x="11633311" y="257175"/>
                  <a:pt x="11633311" y="266700"/>
                </a:cubicBezTo>
                <a:cubicBezTo>
                  <a:pt x="11633311" y="304800"/>
                  <a:pt x="11609498" y="304800"/>
                  <a:pt x="11576161" y="304800"/>
                </a:cubicBezTo>
                <a:cubicBezTo>
                  <a:pt x="11576161" y="323850"/>
                  <a:pt x="11571398" y="347615"/>
                  <a:pt x="11561873" y="361902"/>
                </a:cubicBezTo>
                <a:cubicBezTo>
                  <a:pt x="11495198" y="357140"/>
                  <a:pt x="11414283" y="385715"/>
                  <a:pt x="11414283" y="471440"/>
                </a:cubicBezTo>
                <a:cubicBezTo>
                  <a:pt x="11414283" y="480965"/>
                  <a:pt x="11423808" y="523827"/>
                  <a:pt x="11428571" y="557165"/>
                </a:cubicBezTo>
                <a:cubicBezTo>
                  <a:pt x="11419046" y="552402"/>
                  <a:pt x="11404758" y="542877"/>
                  <a:pt x="11399996" y="542877"/>
                </a:cubicBezTo>
                <a:cubicBezTo>
                  <a:pt x="11380946" y="538115"/>
                  <a:pt x="11361896" y="504777"/>
                  <a:pt x="11338083" y="514302"/>
                </a:cubicBezTo>
                <a:cubicBezTo>
                  <a:pt x="11338083" y="504777"/>
                  <a:pt x="11342846" y="504777"/>
                  <a:pt x="11338083" y="500015"/>
                </a:cubicBezTo>
                <a:cubicBezTo>
                  <a:pt x="11333321" y="504777"/>
                  <a:pt x="11333321" y="509540"/>
                  <a:pt x="11323796" y="509540"/>
                </a:cubicBezTo>
                <a:cubicBezTo>
                  <a:pt x="11290458" y="509540"/>
                  <a:pt x="11290458" y="423815"/>
                  <a:pt x="11290458" y="423815"/>
                </a:cubicBezTo>
                <a:cubicBezTo>
                  <a:pt x="11290458" y="376190"/>
                  <a:pt x="11323796" y="304800"/>
                  <a:pt x="11371421" y="304800"/>
                </a:cubicBezTo>
                <a:cubicBezTo>
                  <a:pt x="11385708" y="304800"/>
                  <a:pt x="11371421" y="314325"/>
                  <a:pt x="11385708" y="314325"/>
                </a:cubicBezTo>
                <a:cubicBezTo>
                  <a:pt x="11395233" y="314325"/>
                  <a:pt x="11376183" y="304800"/>
                  <a:pt x="11390471" y="304800"/>
                </a:cubicBezTo>
                <a:cubicBezTo>
                  <a:pt x="11399996" y="304800"/>
                  <a:pt x="11419046" y="319088"/>
                  <a:pt x="11433333" y="328613"/>
                </a:cubicBezTo>
                <a:lnTo>
                  <a:pt x="11442858" y="328613"/>
                </a:lnTo>
                <a:cubicBezTo>
                  <a:pt x="11433333" y="319088"/>
                  <a:pt x="11419046" y="304800"/>
                  <a:pt x="11409521" y="300038"/>
                </a:cubicBezTo>
                <a:cubicBezTo>
                  <a:pt x="11457146" y="280988"/>
                  <a:pt x="11547586" y="280988"/>
                  <a:pt x="11552348" y="228600"/>
                </a:cubicBezTo>
                <a:cubicBezTo>
                  <a:pt x="11561873" y="233363"/>
                  <a:pt x="11571398" y="242888"/>
                  <a:pt x="11580923" y="247650"/>
                </a:cubicBezTo>
                <a:lnTo>
                  <a:pt x="11590448" y="238125"/>
                </a:lnTo>
                <a:cubicBezTo>
                  <a:pt x="11576161" y="219075"/>
                  <a:pt x="11552348" y="204788"/>
                  <a:pt x="11538061" y="195263"/>
                </a:cubicBezTo>
                <a:lnTo>
                  <a:pt x="11547586" y="195263"/>
                </a:lnTo>
                <a:cubicBezTo>
                  <a:pt x="11571398" y="209550"/>
                  <a:pt x="11576161" y="223838"/>
                  <a:pt x="11604736" y="228600"/>
                </a:cubicBezTo>
                <a:cubicBezTo>
                  <a:pt x="11580923" y="190500"/>
                  <a:pt x="11547586" y="176213"/>
                  <a:pt x="11523773" y="171450"/>
                </a:cubicBezTo>
                <a:cubicBezTo>
                  <a:pt x="11523773" y="185738"/>
                  <a:pt x="11519011" y="209550"/>
                  <a:pt x="11499961" y="209550"/>
                </a:cubicBezTo>
                <a:cubicBezTo>
                  <a:pt x="11490436" y="209550"/>
                  <a:pt x="11480958" y="195263"/>
                  <a:pt x="11480958" y="185738"/>
                </a:cubicBezTo>
                <a:cubicBezTo>
                  <a:pt x="11480958" y="171450"/>
                  <a:pt x="11490436" y="161925"/>
                  <a:pt x="11490436" y="142875"/>
                </a:cubicBezTo>
                <a:cubicBezTo>
                  <a:pt x="11461908" y="166688"/>
                  <a:pt x="11461908" y="190500"/>
                  <a:pt x="11438096" y="190500"/>
                </a:cubicBezTo>
                <a:cubicBezTo>
                  <a:pt x="11423808" y="190500"/>
                  <a:pt x="11399996" y="171450"/>
                  <a:pt x="11385708" y="161925"/>
                </a:cubicBezTo>
                <a:cubicBezTo>
                  <a:pt x="11390471" y="161925"/>
                  <a:pt x="11399996" y="176213"/>
                  <a:pt x="11419046" y="171450"/>
                </a:cubicBezTo>
                <a:cubicBezTo>
                  <a:pt x="11409521" y="161925"/>
                  <a:pt x="11399996" y="142875"/>
                  <a:pt x="11385708" y="142875"/>
                </a:cubicBezTo>
                <a:cubicBezTo>
                  <a:pt x="11376183" y="142875"/>
                  <a:pt x="11376183" y="157163"/>
                  <a:pt x="11361896" y="157163"/>
                </a:cubicBezTo>
                <a:cubicBezTo>
                  <a:pt x="11352371" y="157163"/>
                  <a:pt x="11347608" y="147638"/>
                  <a:pt x="11338083" y="142875"/>
                </a:cubicBezTo>
                <a:cubicBezTo>
                  <a:pt x="11323796" y="138113"/>
                  <a:pt x="11304746" y="142875"/>
                  <a:pt x="11290458" y="138113"/>
                </a:cubicBezTo>
                <a:cubicBezTo>
                  <a:pt x="11290458" y="133350"/>
                  <a:pt x="11295221" y="133350"/>
                  <a:pt x="11295221" y="119063"/>
                </a:cubicBezTo>
                <a:cubicBezTo>
                  <a:pt x="11295221" y="100013"/>
                  <a:pt x="11242834" y="95250"/>
                  <a:pt x="11233309" y="90488"/>
                </a:cubicBezTo>
                <a:cubicBezTo>
                  <a:pt x="11242834" y="85725"/>
                  <a:pt x="11252359" y="80963"/>
                  <a:pt x="11261883" y="80963"/>
                </a:cubicBezTo>
                <a:cubicBezTo>
                  <a:pt x="11276171" y="80963"/>
                  <a:pt x="11299983" y="90488"/>
                  <a:pt x="11323796" y="95250"/>
                </a:cubicBezTo>
                <a:cubicBezTo>
                  <a:pt x="11342846" y="100013"/>
                  <a:pt x="11371421" y="95250"/>
                  <a:pt x="11390471" y="100013"/>
                </a:cubicBezTo>
                <a:cubicBezTo>
                  <a:pt x="11404758" y="100013"/>
                  <a:pt x="11409521" y="114300"/>
                  <a:pt x="11419046" y="123825"/>
                </a:cubicBezTo>
                <a:cubicBezTo>
                  <a:pt x="11419046" y="123825"/>
                  <a:pt x="11423808" y="119063"/>
                  <a:pt x="11423808" y="114300"/>
                </a:cubicBezTo>
                <a:cubicBezTo>
                  <a:pt x="11428571" y="109538"/>
                  <a:pt x="11423808" y="100013"/>
                  <a:pt x="11423808" y="90488"/>
                </a:cubicBezTo>
                <a:cubicBezTo>
                  <a:pt x="11447621" y="57150"/>
                  <a:pt x="11461908" y="52388"/>
                  <a:pt x="11485673" y="52388"/>
                </a:cubicBezTo>
                <a:cubicBezTo>
                  <a:pt x="11523773" y="52388"/>
                  <a:pt x="11595211" y="85725"/>
                  <a:pt x="11633311" y="119063"/>
                </a:cubicBezTo>
                <a:close/>
                <a:moveTo>
                  <a:pt x="11580923" y="61913"/>
                </a:moveTo>
                <a:cubicBezTo>
                  <a:pt x="11590448" y="61913"/>
                  <a:pt x="11595211" y="52388"/>
                  <a:pt x="11604736" y="42863"/>
                </a:cubicBezTo>
                <a:cubicBezTo>
                  <a:pt x="11609498" y="47625"/>
                  <a:pt x="11609498" y="42863"/>
                  <a:pt x="11609498" y="57150"/>
                </a:cubicBezTo>
                <a:cubicBezTo>
                  <a:pt x="11609498" y="66675"/>
                  <a:pt x="11599973" y="76200"/>
                  <a:pt x="11590448" y="76200"/>
                </a:cubicBezTo>
                <a:cubicBezTo>
                  <a:pt x="11576161" y="76200"/>
                  <a:pt x="11499961" y="38100"/>
                  <a:pt x="11485673" y="38100"/>
                </a:cubicBezTo>
                <a:cubicBezTo>
                  <a:pt x="11466671" y="38100"/>
                  <a:pt x="11433333" y="61913"/>
                  <a:pt x="11419046" y="80963"/>
                </a:cubicBezTo>
                <a:cubicBezTo>
                  <a:pt x="11419046" y="80963"/>
                  <a:pt x="11414283" y="80963"/>
                  <a:pt x="11409521" y="76200"/>
                </a:cubicBezTo>
                <a:cubicBezTo>
                  <a:pt x="11404758" y="76200"/>
                  <a:pt x="11409521" y="71438"/>
                  <a:pt x="11404758" y="66675"/>
                </a:cubicBezTo>
                <a:cubicBezTo>
                  <a:pt x="11404758" y="66675"/>
                  <a:pt x="11414283" y="61913"/>
                  <a:pt x="11399996" y="61913"/>
                </a:cubicBezTo>
                <a:cubicBezTo>
                  <a:pt x="11390471" y="61913"/>
                  <a:pt x="11385708" y="76200"/>
                  <a:pt x="11371421" y="76200"/>
                </a:cubicBezTo>
                <a:cubicBezTo>
                  <a:pt x="11361896" y="76200"/>
                  <a:pt x="11352371" y="61913"/>
                  <a:pt x="11342846" y="61913"/>
                </a:cubicBezTo>
                <a:cubicBezTo>
                  <a:pt x="11328558" y="61913"/>
                  <a:pt x="11333321" y="71438"/>
                  <a:pt x="11323796" y="76200"/>
                </a:cubicBezTo>
                <a:cubicBezTo>
                  <a:pt x="11366658" y="-9525"/>
                  <a:pt x="11442858" y="33338"/>
                  <a:pt x="11504723" y="9525"/>
                </a:cubicBezTo>
                <a:cubicBezTo>
                  <a:pt x="11509486" y="23813"/>
                  <a:pt x="11566636" y="61913"/>
                  <a:pt x="11580923" y="61913"/>
                </a:cubicBezTo>
                <a:close/>
                <a:moveTo>
                  <a:pt x="6619018" y="4209526"/>
                </a:moveTo>
                <a:cubicBezTo>
                  <a:pt x="6623781" y="4209526"/>
                  <a:pt x="6619018" y="4214289"/>
                  <a:pt x="6628543" y="4214289"/>
                </a:cubicBezTo>
                <a:cubicBezTo>
                  <a:pt x="6642831" y="4214289"/>
                  <a:pt x="6766656" y="4176189"/>
                  <a:pt x="6833331" y="4147661"/>
                </a:cubicBezTo>
                <a:cubicBezTo>
                  <a:pt x="6919008" y="4114324"/>
                  <a:pt x="7004733" y="4066699"/>
                  <a:pt x="7090458" y="4004786"/>
                </a:cubicBezTo>
                <a:cubicBezTo>
                  <a:pt x="7114270" y="3985736"/>
                  <a:pt x="7161895" y="3966686"/>
                  <a:pt x="7180945" y="3933349"/>
                </a:cubicBezTo>
                <a:cubicBezTo>
                  <a:pt x="7199995" y="3904774"/>
                  <a:pt x="7195233" y="3866674"/>
                  <a:pt x="7204758" y="3833336"/>
                </a:cubicBezTo>
                <a:cubicBezTo>
                  <a:pt x="7219045" y="3828574"/>
                  <a:pt x="7238095" y="3823811"/>
                  <a:pt x="7257145" y="3819049"/>
                </a:cubicBezTo>
                <a:cubicBezTo>
                  <a:pt x="7261908" y="3823811"/>
                  <a:pt x="7261908" y="3823811"/>
                  <a:pt x="7261908" y="3833336"/>
                </a:cubicBezTo>
                <a:cubicBezTo>
                  <a:pt x="7261908" y="3847624"/>
                  <a:pt x="7252383" y="3852386"/>
                  <a:pt x="7252383" y="3866674"/>
                </a:cubicBezTo>
                <a:lnTo>
                  <a:pt x="7252383" y="3909536"/>
                </a:lnTo>
                <a:cubicBezTo>
                  <a:pt x="7252383" y="3909536"/>
                  <a:pt x="7247620" y="3914299"/>
                  <a:pt x="7261908" y="3914299"/>
                </a:cubicBezTo>
                <a:cubicBezTo>
                  <a:pt x="7271433" y="3914299"/>
                  <a:pt x="7485698" y="3861911"/>
                  <a:pt x="7595235" y="3833336"/>
                </a:cubicBezTo>
                <a:cubicBezTo>
                  <a:pt x="7680913" y="3814286"/>
                  <a:pt x="7776163" y="3790474"/>
                  <a:pt x="7866650" y="3771472"/>
                </a:cubicBezTo>
                <a:cubicBezTo>
                  <a:pt x="8295227" y="3676222"/>
                  <a:pt x="8738092" y="3576209"/>
                  <a:pt x="9171432" y="3471434"/>
                </a:cubicBezTo>
                <a:cubicBezTo>
                  <a:pt x="9190482" y="3466672"/>
                  <a:pt x="9190482" y="3438097"/>
                  <a:pt x="9190482" y="3423809"/>
                </a:cubicBezTo>
                <a:cubicBezTo>
                  <a:pt x="9190482" y="3404759"/>
                  <a:pt x="9180957" y="3404759"/>
                  <a:pt x="9176194" y="3376232"/>
                </a:cubicBezTo>
                <a:cubicBezTo>
                  <a:pt x="9219009" y="3380994"/>
                  <a:pt x="9247584" y="3380994"/>
                  <a:pt x="9280922" y="3380994"/>
                </a:cubicBezTo>
                <a:cubicBezTo>
                  <a:pt x="9285684" y="3409522"/>
                  <a:pt x="9266634" y="3447622"/>
                  <a:pt x="9299972" y="3490484"/>
                </a:cubicBezTo>
                <a:cubicBezTo>
                  <a:pt x="9428559" y="3633359"/>
                  <a:pt x="9576197" y="3852386"/>
                  <a:pt x="9757124" y="3952399"/>
                </a:cubicBezTo>
                <a:cubicBezTo>
                  <a:pt x="9795224" y="3976211"/>
                  <a:pt x="9842849" y="3976211"/>
                  <a:pt x="9890474" y="3985736"/>
                </a:cubicBezTo>
                <a:cubicBezTo>
                  <a:pt x="9890474" y="3976211"/>
                  <a:pt x="9890474" y="3961924"/>
                  <a:pt x="9885711" y="3952399"/>
                </a:cubicBezTo>
                <a:cubicBezTo>
                  <a:pt x="9904761" y="3957161"/>
                  <a:pt x="9928574" y="3961924"/>
                  <a:pt x="9947624" y="3966686"/>
                </a:cubicBezTo>
                <a:cubicBezTo>
                  <a:pt x="9942861" y="3971449"/>
                  <a:pt x="9938099" y="3980974"/>
                  <a:pt x="9933336" y="3985736"/>
                </a:cubicBezTo>
                <a:cubicBezTo>
                  <a:pt x="9933336" y="3985736"/>
                  <a:pt x="9938099" y="3990499"/>
                  <a:pt x="9942861" y="3990499"/>
                </a:cubicBezTo>
                <a:cubicBezTo>
                  <a:pt x="9985677" y="4000024"/>
                  <a:pt x="10061877" y="4009549"/>
                  <a:pt x="10071402" y="4009549"/>
                </a:cubicBezTo>
                <a:lnTo>
                  <a:pt x="10085689" y="4004786"/>
                </a:lnTo>
                <a:lnTo>
                  <a:pt x="10085689" y="3799999"/>
                </a:lnTo>
                <a:cubicBezTo>
                  <a:pt x="10090452" y="3804761"/>
                  <a:pt x="10095214" y="3804761"/>
                  <a:pt x="10104739" y="3804761"/>
                </a:cubicBezTo>
                <a:lnTo>
                  <a:pt x="10104739" y="4009549"/>
                </a:lnTo>
                <a:lnTo>
                  <a:pt x="10152364" y="4009549"/>
                </a:lnTo>
                <a:cubicBezTo>
                  <a:pt x="10142839" y="4033361"/>
                  <a:pt x="10152364" y="4033361"/>
                  <a:pt x="10157127" y="4080986"/>
                </a:cubicBezTo>
                <a:cubicBezTo>
                  <a:pt x="10142839" y="4085749"/>
                  <a:pt x="10128552" y="4085749"/>
                  <a:pt x="10114264" y="4080986"/>
                </a:cubicBezTo>
                <a:cubicBezTo>
                  <a:pt x="10109502" y="4085749"/>
                  <a:pt x="10109502" y="4095274"/>
                  <a:pt x="10109502" y="4204764"/>
                </a:cubicBezTo>
                <a:cubicBezTo>
                  <a:pt x="10109502" y="4214289"/>
                  <a:pt x="10099977" y="4228576"/>
                  <a:pt x="10099977" y="4238101"/>
                </a:cubicBezTo>
                <a:cubicBezTo>
                  <a:pt x="10099977" y="4447651"/>
                  <a:pt x="10099977" y="4457176"/>
                  <a:pt x="10104739" y="4461939"/>
                </a:cubicBezTo>
                <a:cubicBezTo>
                  <a:pt x="10114264" y="4433364"/>
                  <a:pt x="10109502" y="4509564"/>
                  <a:pt x="10114264" y="4361926"/>
                </a:cubicBezTo>
                <a:cubicBezTo>
                  <a:pt x="10238089" y="4376214"/>
                  <a:pt x="10300002" y="4390501"/>
                  <a:pt x="10447592" y="4385739"/>
                </a:cubicBezTo>
                <a:cubicBezTo>
                  <a:pt x="10376154" y="4409551"/>
                  <a:pt x="10300002" y="4428601"/>
                  <a:pt x="10228564" y="4442889"/>
                </a:cubicBezTo>
                <a:cubicBezTo>
                  <a:pt x="10238089" y="4447651"/>
                  <a:pt x="10242852" y="4447651"/>
                  <a:pt x="10252377" y="4447651"/>
                </a:cubicBezTo>
                <a:lnTo>
                  <a:pt x="10666667" y="4409551"/>
                </a:lnTo>
                <a:lnTo>
                  <a:pt x="10666667" y="4104799"/>
                </a:lnTo>
                <a:cubicBezTo>
                  <a:pt x="10666667" y="4104799"/>
                  <a:pt x="10666667" y="4100036"/>
                  <a:pt x="10657142" y="4100036"/>
                </a:cubicBezTo>
                <a:cubicBezTo>
                  <a:pt x="10642854" y="4100036"/>
                  <a:pt x="10633329" y="4109561"/>
                  <a:pt x="10623804" y="4114324"/>
                </a:cubicBezTo>
                <a:cubicBezTo>
                  <a:pt x="10633329" y="4133374"/>
                  <a:pt x="10652379" y="4166664"/>
                  <a:pt x="10652379" y="4176189"/>
                </a:cubicBezTo>
                <a:cubicBezTo>
                  <a:pt x="10652379" y="4190476"/>
                  <a:pt x="10652379" y="4195239"/>
                  <a:pt x="10647617" y="4204764"/>
                </a:cubicBezTo>
                <a:cubicBezTo>
                  <a:pt x="10638092" y="4195239"/>
                  <a:pt x="10633329" y="4176189"/>
                  <a:pt x="10623804" y="4166664"/>
                </a:cubicBezTo>
                <a:cubicBezTo>
                  <a:pt x="10609517" y="4142899"/>
                  <a:pt x="10585704" y="4138136"/>
                  <a:pt x="10561892" y="4119086"/>
                </a:cubicBezTo>
                <a:lnTo>
                  <a:pt x="10561892" y="3952399"/>
                </a:lnTo>
                <a:cubicBezTo>
                  <a:pt x="10599992" y="3861911"/>
                  <a:pt x="10690479" y="3776186"/>
                  <a:pt x="10666667" y="3695272"/>
                </a:cubicBezTo>
                <a:lnTo>
                  <a:pt x="10680954" y="3695272"/>
                </a:lnTo>
                <a:lnTo>
                  <a:pt x="10680954" y="4404789"/>
                </a:lnTo>
                <a:lnTo>
                  <a:pt x="10976181" y="4376214"/>
                </a:lnTo>
                <a:cubicBezTo>
                  <a:pt x="11028569" y="4404789"/>
                  <a:pt x="11080956" y="4438126"/>
                  <a:pt x="11128534" y="4466701"/>
                </a:cubicBezTo>
                <a:lnTo>
                  <a:pt x="11147584" y="3747659"/>
                </a:lnTo>
                <a:lnTo>
                  <a:pt x="11147584" y="3185732"/>
                </a:lnTo>
                <a:cubicBezTo>
                  <a:pt x="11152346" y="3171444"/>
                  <a:pt x="11152346" y="3152394"/>
                  <a:pt x="11157109" y="3138107"/>
                </a:cubicBezTo>
                <a:lnTo>
                  <a:pt x="11157109" y="2747629"/>
                </a:lnTo>
                <a:cubicBezTo>
                  <a:pt x="11152346" y="2742867"/>
                  <a:pt x="11147584" y="2742867"/>
                  <a:pt x="11138059" y="2742867"/>
                </a:cubicBezTo>
                <a:lnTo>
                  <a:pt x="11138059" y="2371439"/>
                </a:lnTo>
                <a:cubicBezTo>
                  <a:pt x="11071431" y="2376202"/>
                  <a:pt x="11014281" y="2361914"/>
                  <a:pt x="10952369" y="2328577"/>
                </a:cubicBezTo>
                <a:cubicBezTo>
                  <a:pt x="10938081" y="2323814"/>
                  <a:pt x="10928556" y="2300002"/>
                  <a:pt x="10914269" y="2285714"/>
                </a:cubicBezTo>
                <a:cubicBezTo>
                  <a:pt x="10885694" y="2261902"/>
                  <a:pt x="10833306" y="2276189"/>
                  <a:pt x="10809494" y="2271427"/>
                </a:cubicBezTo>
                <a:cubicBezTo>
                  <a:pt x="10785681" y="2266664"/>
                  <a:pt x="10761869" y="2247662"/>
                  <a:pt x="10742819" y="2233374"/>
                </a:cubicBezTo>
                <a:cubicBezTo>
                  <a:pt x="10704767" y="2209562"/>
                  <a:pt x="10714292" y="2166699"/>
                  <a:pt x="10695242" y="2138124"/>
                </a:cubicBezTo>
                <a:cubicBezTo>
                  <a:pt x="10685717" y="2147649"/>
                  <a:pt x="10676192" y="2152412"/>
                  <a:pt x="10661904" y="2152412"/>
                </a:cubicBezTo>
                <a:cubicBezTo>
                  <a:pt x="10638092" y="2152412"/>
                  <a:pt x="10642854" y="2133362"/>
                  <a:pt x="10623804" y="2109549"/>
                </a:cubicBezTo>
                <a:cubicBezTo>
                  <a:pt x="10590467" y="2066687"/>
                  <a:pt x="10590467" y="2066687"/>
                  <a:pt x="10590467" y="2033349"/>
                </a:cubicBezTo>
                <a:cubicBezTo>
                  <a:pt x="10590467" y="1985724"/>
                  <a:pt x="10628567" y="1928574"/>
                  <a:pt x="10628567" y="1919049"/>
                </a:cubicBezTo>
                <a:cubicBezTo>
                  <a:pt x="10628567" y="1909524"/>
                  <a:pt x="10590467" y="1861947"/>
                  <a:pt x="10590467" y="1828610"/>
                </a:cubicBezTo>
                <a:cubicBezTo>
                  <a:pt x="10590467" y="1814322"/>
                  <a:pt x="10619042" y="1747647"/>
                  <a:pt x="10619042" y="1738122"/>
                </a:cubicBezTo>
                <a:cubicBezTo>
                  <a:pt x="10619042" y="1723835"/>
                  <a:pt x="10580942" y="1647635"/>
                  <a:pt x="10580942" y="1633347"/>
                </a:cubicBezTo>
                <a:cubicBezTo>
                  <a:pt x="10580942" y="1604772"/>
                  <a:pt x="10604754" y="1566672"/>
                  <a:pt x="10614279" y="1542860"/>
                </a:cubicBezTo>
                <a:cubicBezTo>
                  <a:pt x="10619042" y="1528572"/>
                  <a:pt x="10619042" y="1504760"/>
                  <a:pt x="10628567" y="1495235"/>
                </a:cubicBezTo>
                <a:cubicBezTo>
                  <a:pt x="10642854" y="1471470"/>
                  <a:pt x="10666667" y="1461945"/>
                  <a:pt x="10685717" y="1452420"/>
                </a:cubicBezTo>
                <a:cubicBezTo>
                  <a:pt x="10723769" y="1428607"/>
                  <a:pt x="10747581" y="1409557"/>
                  <a:pt x="10771394" y="1409557"/>
                </a:cubicBezTo>
                <a:cubicBezTo>
                  <a:pt x="10785681" y="1409557"/>
                  <a:pt x="10866644" y="1414320"/>
                  <a:pt x="10904744" y="1442895"/>
                </a:cubicBezTo>
                <a:cubicBezTo>
                  <a:pt x="10933319" y="1461945"/>
                  <a:pt x="10928556" y="1528572"/>
                  <a:pt x="10957131" y="1528572"/>
                </a:cubicBezTo>
                <a:cubicBezTo>
                  <a:pt x="10971419" y="1528572"/>
                  <a:pt x="11004756" y="1519047"/>
                  <a:pt x="11014281" y="1519047"/>
                </a:cubicBezTo>
                <a:cubicBezTo>
                  <a:pt x="11047619" y="1519047"/>
                  <a:pt x="11052381" y="1514285"/>
                  <a:pt x="11090481" y="1533335"/>
                </a:cubicBezTo>
                <a:cubicBezTo>
                  <a:pt x="11095244" y="1538097"/>
                  <a:pt x="11123771" y="1571435"/>
                  <a:pt x="11142821" y="1566672"/>
                </a:cubicBezTo>
                <a:cubicBezTo>
                  <a:pt x="11138059" y="1542860"/>
                  <a:pt x="11133296" y="1499997"/>
                  <a:pt x="11133296" y="1490472"/>
                </a:cubicBezTo>
                <a:cubicBezTo>
                  <a:pt x="11133296" y="1438132"/>
                  <a:pt x="11166634" y="1428607"/>
                  <a:pt x="11166634" y="1404795"/>
                </a:cubicBezTo>
                <a:cubicBezTo>
                  <a:pt x="11166634" y="1376220"/>
                  <a:pt x="10995231" y="1385745"/>
                  <a:pt x="10995231" y="1266682"/>
                </a:cubicBezTo>
                <a:cubicBezTo>
                  <a:pt x="10995231" y="1180957"/>
                  <a:pt x="11100006" y="1100042"/>
                  <a:pt x="11100006" y="1080992"/>
                </a:cubicBezTo>
                <a:cubicBezTo>
                  <a:pt x="11100006" y="1047655"/>
                  <a:pt x="11061906" y="1061942"/>
                  <a:pt x="11033331" y="1019080"/>
                </a:cubicBezTo>
                <a:cubicBezTo>
                  <a:pt x="10999994" y="971455"/>
                  <a:pt x="11004756" y="957167"/>
                  <a:pt x="11004756" y="919067"/>
                </a:cubicBezTo>
                <a:cubicBezTo>
                  <a:pt x="11004756" y="771430"/>
                  <a:pt x="11252359" y="776192"/>
                  <a:pt x="11299983" y="752380"/>
                </a:cubicBezTo>
                <a:cubicBezTo>
                  <a:pt x="11304746" y="752380"/>
                  <a:pt x="11304746" y="742855"/>
                  <a:pt x="11304746" y="733330"/>
                </a:cubicBezTo>
                <a:cubicBezTo>
                  <a:pt x="11304746" y="695277"/>
                  <a:pt x="11319033" y="671465"/>
                  <a:pt x="11319033" y="642890"/>
                </a:cubicBezTo>
                <a:cubicBezTo>
                  <a:pt x="11319033" y="633365"/>
                  <a:pt x="11299983" y="604790"/>
                  <a:pt x="11299983" y="595265"/>
                </a:cubicBezTo>
                <a:lnTo>
                  <a:pt x="11299983" y="490490"/>
                </a:lnTo>
                <a:cubicBezTo>
                  <a:pt x="11276171" y="457152"/>
                  <a:pt x="11280933" y="452390"/>
                  <a:pt x="11280933" y="423815"/>
                </a:cubicBezTo>
                <a:cubicBezTo>
                  <a:pt x="11280933" y="366665"/>
                  <a:pt x="11323796" y="338138"/>
                  <a:pt x="11323796" y="319088"/>
                </a:cubicBezTo>
                <a:cubicBezTo>
                  <a:pt x="11323796" y="309563"/>
                  <a:pt x="11271408" y="223838"/>
                  <a:pt x="11271408" y="214313"/>
                </a:cubicBezTo>
                <a:cubicBezTo>
                  <a:pt x="11271408" y="200025"/>
                  <a:pt x="11280933" y="204788"/>
                  <a:pt x="11280933" y="190500"/>
                </a:cubicBezTo>
                <a:cubicBezTo>
                  <a:pt x="11280933" y="171450"/>
                  <a:pt x="11214259" y="147638"/>
                  <a:pt x="11214259" y="104775"/>
                </a:cubicBezTo>
                <a:cubicBezTo>
                  <a:pt x="11214259" y="57150"/>
                  <a:pt x="11304746" y="76200"/>
                  <a:pt x="11309508" y="80963"/>
                </a:cubicBezTo>
                <a:cubicBezTo>
                  <a:pt x="11347608" y="-19050"/>
                  <a:pt x="11438096" y="23813"/>
                  <a:pt x="11499961" y="0"/>
                </a:cubicBezTo>
                <a:lnTo>
                  <a:pt x="11504723" y="0"/>
                </a:lnTo>
                <a:cubicBezTo>
                  <a:pt x="11514248" y="9525"/>
                  <a:pt x="11519011" y="19050"/>
                  <a:pt x="11528536" y="23813"/>
                </a:cubicBezTo>
                <a:cubicBezTo>
                  <a:pt x="11542823" y="38100"/>
                  <a:pt x="11571398" y="52388"/>
                  <a:pt x="11580923" y="52388"/>
                </a:cubicBezTo>
                <a:cubicBezTo>
                  <a:pt x="11595211" y="52388"/>
                  <a:pt x="11595211" y="38100"/>
                  <a:pt x="11604736" y="33338"/>
                </a:cubicBezTo>
                <a:cubicBezTo>
                  <a:pt x="11614261" y="38100"/>
                  <a:pt x="11619023" y="42863"/>
                  <a:pt x="11619023" y="52388"/>
                </a:cubicBezTo>
                <a:cubicBezTo>
                  <a:pt x="11619023" y="66675"/>
                  <a:pt x="11614261" y="76200"/>
                  <a:pt x="11604736" y="85725"/>
                </a:cubicBezTo>
                <a:cubicBezTo>
                  <a:pt x="11657123" y="123825"/>
                  <a:pt x="11690461" y="195263"/>
                  <a:pt x="11704748" y="247650"/>
                </a:cubicBezTo>
                <a:cubicBezTo>
                  <a:pt x="11738086" y="366665"/>
                  <a:pt x="11761898" y="328613"/>
                  <a:pt x="11761898" y="404765"/>
                </a:cubicBezTo>
                <a:cubicBezTo>
                  <a:pt x="11761898" y="414290"/>
                  <a:pt x="11776186" y="428577"/>
                  <a:pt x="11776186" y="438102"/>
                </a:cubicBezTo>
                <a:cubicBezTo>
                  <a:pt x="11780948" y="447627"/>
                  <a:pt x="11776186" y="461915"/>
                  <a:pt x="11780948" y="471440"/>
                </a:cubicBezTo>
                <a:cubicBezTo>
                  <a:pt x="11785711" y="480965"/>
                  <a:pt x="11799998" y="485727"/>
                  <a:pt x="11804761" y="500015"/>
                </a:cubicBezTo>
                <a:cubicBezTo>
                  <a:pt x="11814286" y="519065"/>
                  <a:pt x="11814286" y="547640"/>
                  <a:pt x="11819048" y="571452"/>
                </a:cubicBezTo>
                <a:cubicBezTo>
                  <a:pt x="11823811" y="585740"/>
                  <a:pt x="11842861" y="600027"/>
                  <a:pt x="11847623" y="623840"/>
                </a:cubicBezTo>
                <a:cubicBezTo>
                  <a:pt x="11852386" y="642890"/>
                  <a:pt x="11847623" y="676227"/>
                  <a:pt x="11852386" y="700040"/>
                </a:cubicBezTo>
                <a:cubicBezTo>
                  <a:pt x="11857148" y="723852"/>
                  <a:pt x="11876150" y="752380"/>
                  <a:pt x="11876150" y="776192"/>
                </a:cubicBezTo>
                <a:cubicBezTo>
                  <a:pt x="11919013" y="795242"/>
                  <a:pt x="12080938" y="819055"/>
                  <a:pt x="12080938" y="923830"/>
                </a:cubicBezTo>
                <a:cubicBezTo>
                  <a:pt x="12080938" y="1014317"/>
                  <a:pt x="11990450" y="1066705"/>
                  <a:pt x="11990450" y="1100042"/>
                </a:cubicBezTo>
                <a:cubicBezTo>
                  <a:pt x="11990450" y="1128570"/>
                  <a:pt x="12038075" y="1157145"/>
                  <a:pt x="12052363" y="1185720"/>
                </a:cubicBezTo>
                <a:cubicBezTo>
                  <a:pt x="12066650" y="1214295"/>
                  <a:pt x="12085700" y="1271445"/>
                  <a:pt x="12085700" y="1280970"/>
                </a:cubicBezTo>
                <a:cubicBezTo>
                  <a:pt x="12085700" y="1295257"/>
                  <a:pt x="12080938" y="1290495"/>
                  <a:pt x="12080938" y="1300020"/>
                </a:cubicBezTo>
                <a:cubicBezTo>
                  <a:pt x="12080938" y="1352407"/>
                  <a:pt x="11933300" y="1385745"/>
                  <a:pt x="11928538" y="1400032"/>
                </a:cubicBezTo>
                <a:cubicBezTo>
                  <a:pt x="11928538" y="1419082"/>
                  <a:pt x="11923775" y="1442895"/>
                  <a:pt x="11923775" y="1457182"/>
                </a:cubicBezTo>
                <a:cubicBezTo>
                  <a:pt x="11923775" y="1466707"/>
                  <a:pt x="11928538" y="1495235"/>
                  <a:pt x="11938063" y="1514285"/>
                </a:cubicBezTo>
                <a:cubicBezTo>
                  <a:pt x="11952350" y="1504760"/>
                  <a:pt x="11976163" y="1499997"/>
                  <a:pt x="11985688" y="1499997"/>
                </a:cubicBezTo>
                <a:cubicBezTo>
                  <a:pt x="11999975" y="1499997"/>
                  <a:pt x="12042838" y="1514285"/>
                  <a:pt x="12071413" y="1528572"/>
                </a:cubicBezTo>
                <a:cubicBezTo>
                  <a:pt x="12080938" y="1466707"/>
                  <a:pt x="12095225" y="1423845"/>
                  <a:pt x="12152375" y="1423845"/>
                </a:cubicBezTo>
                <a:cubicBezTo>
                  <a:pt x="12166663" y="1423845"/>
                  <a:pt x="12176188" y="1428607"/>
                  <a:pt x="12185713" y="1433370"/>
                </a:cubicBezTo>
                <a:cubicBezTo>
                  <a:pt x="12195238" y="1409557"/>
                  <a:pt x="12209525" y="1380982"/>
                  <a:pt x="12228575" y="1357170"/>
                </a:cubicBezTo>
                <a:cubicBezTo>
                  <a:pt x="12242863" y="1338120"/>
                  <a:pt x="12261866" y="1285732"/>
                  <a:pt x="12295204" y="1266682"/>
                </a:cubicBezTo>
                <a:cubicBezTo>
                  <a:pt x="12399979" y="1200007"/>
                  <a:pt x="12552379" y="1171432"/>
                  <a:pt x="12552379" y="1038130"/>
                </a:cubicBezTo>
                <a:cubicBezTo>
                  <a:pt x="12552379" y="1023842"/>
                  <a:pt x="12533329" y="995267"/>
                  <a:pt x="12533329" y="980980"/>
                </a:cubicBezTo>
                <a:cubicBezTo>
                  <a:pt x="12533329" y="947642"/>
                  <a:pt x="12585716" y="942880"/>
                  <a:pt x="12595241" y="942880"/>
                </a:cubicBezTo>
                <a:cubicBezTo>
                  <a:pt x="12704731" y="942880"/>
                  <a:pt x="12714256" y="995267"/>
                  <a:pt x="12714256" y="1080992"/>
                </a:cubicBezTo>
                <a:cubicBezTo>
                  <a:pt x="12714256" y="1271445"/>
                  <a:pt x="12519041" y="1409557"/>
                  <a:pt x="12519041" y="1438132"/>
                </a:cubicBezTo>
                <a:cubicBezTo>
                  <a:pt x="12519041" y="1452420"/>
                  <a:pt x="12542854" y="1480995"/>
                  <a:pt x="12542854" y="1490472"/>
                </a:cubicBezTo>
                <a:cubicBezTo>
                  <a:pt x="12542854" y="1523810"/>
                  <a:pt x="12504754" y="1542860"/>
                  <a:pt x="12495229" y="1576197"/>
                </a:cubicBezTo>
                <a:cubicBezTo>
                  <a:pt x="12490466" y="1580960"/>
                  <a:pt x="12490466" y="1600010"/>
                  <a:pt x="12480941" y="1609535"/>
                </a:cubicBezTo>
                <a:cubicBezTo>
                  <a:pt x="12466654" y="1628585"/>
                  <a:pt x="12442841" y="1638110"/>
                  <a:pt x="12423791" y="1647635"/>
                </a:cubicBezTo>
                <a:cubicBezTo>
                  <a:pt x="12399979" y="1761935"/>
                  <a:pt x="12352354" y="1923812"/>
                  <a:pt x="12204763" y="2019062"/>
                </a:cubicBezTo>
                <a:cubicBezTo>
                  <a:pt x="12195238" y="2023824"/>
                  <a:pt x="12190475" y="2038112"/>
                  <a:pt x="12180950" y="2042874"/>
                </a:cubicBezTo>
                <a:cubicBezTo>
                  <a:pt x="12161900" y="2057162"/>
                  <a:pt x="12133325" y="2071449"/>
                  <a:pt x="12119038" y="2080974"/>
                </a:cubicBezTo>
                <a:cubicBezTo>
                  <a:pt x="12076175" y="2104787"/>
                  <a:pt x="12038075" y="2138124"/>
                  <a:pt x="11995213" y="2161937"/>
                </a:cubicBezTo>
                <a:cubicBezTo>
                  <a:pt x="11980925" y="2171462"/>
                  <a:pt x="11961875" y="2176224"/>
                  <a:pt x="11942825" y="2185749"/>
                </a:cubicBezTo>
                <a:cubicBezTo>
                  <a:pt x="11933300" y="2190512"/>
                  <a:pt x="11919013" y="2190512"/>
                  <a:pt x="11899963" y="2190512"/>
                </a:cubicBezTo>
                <a:lnTo>
                  <a:pt x="11895200" y="2480977"/>
                </a:lnTo>
                <a:lnTo>
                  <a:pt x="11880913" y="2719054"/>
                </a:lnTo>
                <a:lnTo>
                  <a:pt x="11895200" y="3185732"/>
                </a:lnTo>
                <a:lnTo>
                  <a:pt x="11914250" y="3423809"/>
                </a:lnTo>
                <a:lnTo>
                  <a:pt x="11914250" y="4090511"/>
                </a:lnTo>
                <a:cubicBezTo>
                  <a:pt x="11928538" y="4076224"/>
                  <a:pt x="11952350" y="4057174"/>
                  <a:pt x="11976163" y="4047649"/>
                </a:cubicBezTo>
                <a:lnTo>
                  <a:pt x="11961875" y="4033361"/>
                </a:lnTo>
                <a:cubicBezTo>
                  <a:pt x="11980925" y="4028599"/>
                  <a:pt x="12014263" y="4019074"/>
                  <a:pt x="12028550" y="4019074"/>
                </a:cubicBezTo>
                <a:cubicBezTo>
                  <a:pt x="12038075" y="4019074"/>
                  <a:pt x="12109513" y="4038124"/>
                  <a:pt x="12123800" y="4038124"/>
                </a:cubicBezTo>
                <a:cubicBezTo>
                  <a:pt x="12133325" y="4038124"/>
                  <a:pt x="12180950" y="4000024"/>
                  <a:pt x="12195238" y="4000024"/>
                </a:cubicBezTo>
                <a:cubicBezTo>
                  <a:pt x="12233338" y="4000024"/>
                  <a:pt x="12271391" y="4071461"/>
                  <a:pt x="12271391" y="4085749"/>
                </a:cubicBezTo>
                <a:cubicBezTo>
                  <a:pt x="12271391" y="4100036"/>
                  <a:pt x="12261866" y="4109561"/>
                  <a:pt x="12261866" y="4119086"/>
                </a:cubicBezTo>
                <a:cubicBezTo>
                  <a:pt x="12261866" y="4133374"/>
                  <a:pt x="12280916" y="4142899"/>
                  <a:pt x="12295204" y="4152424"/>
                </a:cubicBezTo>
                <a:cubicBezTo>
                  <a:pt x="12299966" y="4119086"/>
                  <a:pt x="12338066" y="4119086"/>
                  <a:pt x="12352354" y="4109561"/>
                </a:cubicBezTo>
                <a:cubicBezTo>
                  <a:pt x="12361879" y="4104799"/>
                  <a:pt x="12361879" y="4095274"/>
                  <a:pt x="12366641" y="4085749"/>
                </a:cubicBezTo>
                <a:cubicBezTo>
                  <a:pt x="12376166" y="4080986"/>
                  <a:pt x="12390454" y="4076224"/>
                  <a:pt x="12399979" y="4076224"/>
                </a:cubicBezTo>
                <a:cubicBezTo>
                  <a:pt x="12414266" y="4076224"/>
                  <a:pt x="12423791" y="4090511"/>
                  <a:pt x="12433316" y="4090511"/>
                </a:cubicBezTo>
                <a:cubicBezTo>
                  <a:pt x="12447604" y="4090511"/>
                  <a:pt x="12461891" y="4076224"/>
                  <a:pt x="12476179" y="4076224"/>
                </a:cubicBezTo>
                <a:cubicBezTo>
                  <a:pt x="12557141" y="4076224"/>
                  <a:pt x="12528566" y="4138136"/>
                  <a:pt x="12590479" y="4166664"/>
                </a:cubicBezTo>
                <a:cubicBezTo>
                  <a:pt x="12585716" y="4123849"/>
                  <a:pt x="12604766" y="4100036"/>
                  <a:pt x="12647581" y="4100036"/>
                </a:cubicBezTo>
                <a:cubicBezTo>
                  <a:pt x="12661869" y="4100036"/>
                  <a:pt x="12661869" y="4104799"/>
                  <a:pt x="12690444" y="4133374"/>
                </a:cubicBezTo>
                <a:cubicBezTo>
                  <a:pt x="12695206" y="4123849"/>
                  <a:pt x="12695206" y="4114324"/>
                  <a:pt x="12695206" y="4100036"/>
                </a:cubicBezTo>
                <a:lnTo>
                  <a:pt x="12719019" y="4100036"/>
                </a:lnTo>
                <a:cubicBezTo>
                  <a:pt x="12747594" y="4104799"/>
                  <a:pt x="12738069" y="4123849"/>
                  <a:pt x="12752356" y="4138136"/>
                </a:cubicBezTo>
                <a:cubicBezTo>
                  <a:pt x="12757119" y="4133374"/>
                  <a:pt x="12766644" y="4133374"/>
                  <a:pt x="12776169" y="4133374"/>
                </a:cubicBezTo>
                <a:cubicBezTo>
                  <a:pt x="12776169" y="4114324"/>
                  <a:pt x="12785694" y="4080986"/>
                  <a:pt x="12804744" y="4071461"/>
                </a:cubicBezTo>
                <a:cubicBezTo>
                  <a:pt x="12752356" y="4061936"/>
                  <a:pt x="12666631" y="4004786"/>
                  <a:pt x="12680919" y="3947636"/>
                </a:cubicBezTo>
                <a:cubicBezTo>
                  <a:pt x="12680919" y="3938111"/>
                  <a:pt x="12695206" y="3919061"/>
                  <a:pt x="12671394" y="3909536"/>
                </a:cubicBezTo>
                <a:lnTo>
                  <a:pt x="12699969" y="3909536"/>
                </a:lnTo>
                <a:cubicBezTo>
                  <a:pt x="12699969" y="3904774"/>
                  <a:pt x="12704731" y="3895249"/>
                  <a:pt x="12704731" y="3885724"/>
                </a:cubicBezTo>
                <a:cubicBezTo>
                  <a:pt x="12704731" y="3871436"/>
                  <a:pt x="12671394" y="3823811"/>
                  <a:pt x="12671394" y="3814286"/>
                </a:cubicBezTo>
                <a:cubicBezTo>
                  <a:pt x="12671394" y="3799999"/>
                  <a:pt x="12685681" y="3790474"/>
                  <a:pt x="12690444" y="3780949"/>
                </a:cubicBezTo>
                <a:cubicBezTo>
                  <a:pt x="12685681" y="3790474"/>
                  <a:pt x="12680919" y="3795236"/>
                  <a:pt x="12680919" y="3809524"/>
                </a:cubicBezTo>
                <a:cubicBezTo>
                  <a:pt x="12680919" y="3833336"/>
                  <a:pt x="12766644" y="3876199"/>
                  <a:pt x="12771406" y="3880961"/>
                </a:cubicBezTo>
                <a:cubicBezTo>
                  <a:pt x="12771406" y="3880961"/>
                  <a:pt x="12776169" y="3880961"/>
                  <a:pt x="12776169" y="3871436"/>
                </a:cubicBezTo>
                <a:cubicBezTo>
                  <a:pt x="12776169" y="3814286"/>
                  <a:pt x="12757119" y="3761947"/>
                  <a:pt x="12699969" y="3761947"/>
                </a:cubicBezTo>
                <a:cubicBezTo>
                  <a:pt x="12666631" y="3761947"/>
                  <a:pt x="12680919" y="3785711"/>
                  <a:pt x="12652344" y="3785711"/>
                </a:cubicBezTo>
                <a:cubicBezTo>
                  <a:pt x="12642819" y="3785711"/>
                  <a:pt x="12638056" y="3776186"/>
                  <a:pt x="12623816" y="3776186"/>
                </a:cubicBezTo>
                <a:cubicBezTo>
                  <a:pt x="12614291" y="3776186"/>
                  <a:pt x="12566666" y="3790474"/>
                  <a:pt x="12538091" y="3795236"/>
                </a:cubicBezTo>
                <a:cubicBezTo>
                  <a:pt x="12514279" y="3799999"/>
                  <a:pt x="12480941" y="3790474"/>
                  <a:pt x="12461891" y="3799999"/>
                </a:cubicBezTo>
                <a:cubicBezTo>
                  <a:pt x="12423791" y="3814286"/>
                  <a:pt x="12390454" y="3842861"/>
                  <a:pt x="12361879" y="3842861"/>
                </a:cubicBezTo>
                <a:cubicBezTo>
                  <a:pt x="12352354" y="3842861"/>
                  <a:pt x="12323779" y="3828574"/>
                  <a:pt x="12304729" y="3828574"/>
                </a:cubicBezTo>
                <a:cubicBezTo>
                  <a:pt x="12314254" y="3819049"/>
                  <a:pt x="12333304" y="3819049"/>
                  <a:pt x="12338066" y="3795236"/>
                </a:cubicBezTo>
                <a:cubicBezTo>
                  <a:pt x="12309491" y="3795236"/>
                  <a:pt x="12280916" y="3795236"/>
                  <a:pt x="12252341" y="3790474"/>
                </a:cubicBezTo>
                <a:cubicBezTo>
                  <a:pt x="12238100" y="3790474"/>
                  <a:pt x="12214288" y="3780949"/>
                  <a:pt x="12200000" y="3780949"/>
                </a:cubicBezTo>
                <a:cubicBezTo>
                  <a:pt x="12190475" y="3780949"/>
                  <a:pt x="12161900" y="3804761"/>
                  <a:pt x="12142850" y="3804761"/>
                </a:cubicBezTo>
                <a:cubicBezTo>
                  <a:pt x="12104750" y="3809524"/>
                  <a:pt x="12028550" y="3814286"/>
                  <a:pt x="12019025" y="3814286"/>
                </a:cubicBezTo>
                <a:cubicBezTo>
                  <a:pt x="12004738" y="3814286"/>
                  <a:pt x="11985688" y="3809524"/>
                  <a:pt x="11966638" y="3799999"/>
                </a:cubicBezTo>
                <a:cubicBezTo>
                  <a:pt x="11980925" y="3804761"/>
                  <a:pt x="11999975" y="3809524"/>
                  <a:pt x="12009500" y="3809524"/>
                </a:cubicBezTo>
                <a:cubicBezTo>
                  <a:pt x="12066650" y="3809524"/>
                  <a:pt x="12080938" y="3766709"/>
                  <a:pt x="12123800" y="3766709"/>
                </a:cubicBezTo>
                <a:cubicBezTo>
                  <a:pt x="12138088" y="3766709"/>
                  <a:pt x="12161900" y="3776186"/>
                  <a:pt x="12171425" y="3776186"/>
                </a:cubicBezTo>
                <a:cubicBezTo>
                  <a:pt x="12185713" y="3776186"/>
                  <a:pt x="12233338" y="3757184"/>
                  <a:pt x="12247579" y="3757184"/>
                </a:cubicBezTo>
                <a:cubicBezTo>
                  <a:pt x="12280916" y="3757184"/>
                  <a:pt x="12328541" y="3785711"/>
                  <a:pt x="12352354" y="3785711"/>
                </a:cubicBezTo>
                <a:cubicBezTo>
                  <a:pt x="12399979" y="3785711"/>
                  <a:pt x="12419029" y="3757184"/>
                  <a:pt x="12466654" y="3757184"/>
                </a:cubicBezTo>
                <a:cubicBezTo>
                  <a:pt x="12480941" y="3757184"/>
                  <a:pt x="12514279" y="3761947"/>
                  <a:pt x="12533329" y="3766709"/>
                </a:cubicBezTo>
                <a:cubicBezTo>
                  <a:pt x="12533329" y="3766709"/>
                  <a:pt x="12538091" y="3766709"/>
                  <a:pt x="12542854" y="3761947"/>
                </a:cubicBezTo>
                <a:cubicBezTo>
                  <a:pt x="12504754" y="3738134"/>
                  <a:pt x="12442841" y="3719084"/>
                  <a:pt x="12409504" y="3685747"/>
                </a:cubicBezTo>
                <a:cubicBezTo>
                  <a:pt x="12423791" y="3690509"/>
                  <a:pt x="12438079" y="3704797"/>
                  <a:pt x="12447604" y="3704797"/>
                </a:cubicBezTo>
                <a:cubicBezTo>
                  <a:pt x="12461891" y="3704797"/>
                  <a:pt x="12499991" y="3700034"/>
                  <a:pt x="12523804" y="3695272"/>
                </a:cubicBezTo>
                <a:cubicBezTo>
                  <a:pt x="12514279" y="3685747"/>
                  <a:pt x="12495229" y="3671459"/>
                  <a:pt x="12495229" y="3661934"/>
                </a:cubicBezTo>
                <a:lnTo>
                  <a:pt x="12495229" y="3638122"/>
                </a:lnTo>
                <a:cubicBezTo>
                  <a:pt x="12495229" y="3633359"/>
                  <a:pt x="12499991" y="3628597"/>
                  <a:pt x="12485704" y="3628597"/>
                </a:cubicBezTo>
                <a:cubicBezTo>
                  <a:pt x="12476179" y="3628597"/>
                  <a:pt x="12457129" y="3638122"/>
                  <a:pt x="12447604" y="3638122"/>
                </a:cubicBezTo>
                <a:cubicBezTo>
                  <a:pt x="12404741" y="3638122"/>
                  <a:pt x="12328541" y="3600022"/>
                  <a:pt x="12328541" y="3542872"/>
                </a:cubicBezTo>
                <a:cubicBezTo>
                  <a:pt x="12328541" y="3528584"/>
                  <a:pt x="12333304" y="3509534"/>
                  <a:pt x="12333304" y="3495247"/>
                </a:cubicBezTo>
                <a:cubicBezTo>
                  <a:pt x="12333304" y="3485722"/>
                  <a:pt x="12314254" y="3485722"/>
                  <a:pt x="12309491" y="3476197"/>
                </a:cubicBezTo>
                <a:cubicBezTo>
                  <a:pt x="12304729" y="3466672"/>
                  <a:pt x="12304729" y="3457147"/>
                  <a:pt x="12304729" y="3447622"/>
                </a:cubicBezTo>
                <a:cubicBezTo>
                  <a:pt x="12304729" y="3433334"/>
                  <a:pt x="12319016" y="3409522"/>
                  <a:pt x="12338066" y="3390519"/>
                </a:cubicBezTo>
                <a:cubicBezTo>
                  <a:pt x="12333304" y="3404759"/>
                  <a:pt x="12319016" y="3423809"/>
                  <a:pt x="12319016" y="3433334"/>
                </a:cubicBezTo>
                <a:cubicBezTo>
                  <a:pt x="12319016" y="3447622"/>
                  <a:pt x="12323779" y="3452384"/>
                  <a:pt x="12328541" y="3461909"/>
                </a:cubicBezTo>
                <a:lnTo>
                  <a:pt x="12338066" y="3466672"/>
                </a:lnTo>
                <a:lnTo>
                  <a:pt x="12338066" y="3457147"/>
                </a:lnTo>
                <a:cubicBezTo>
                  <a:pt x="12338066" y="3438097"/>
                  <a:pt x="12361879" y="3423809"/>
                  <a:pt x="12352354" y="3433334"/>
                </a:cubicBezTo>
                <a:lnTo>
                  <a:pt x="12371404" y="3433334"/>
                </a:lnTo>
                <a:cubicBezTo>
                  <a:pt x="12361879" y="3433334"/>
                  <a:pt x="12352354" y="3438097"/>
                  <a:pt x="12342829" y="3447622"/>
                </a:cubicBezTo>
                <a:lnTo>
                  <a:pt x="12342829" y="3476197"/>
                </a:lnTo>
                <a:cubicBezTo>
                  <a:pt x="12342829" y="3476197"/>
                  <a:pt x="12338066" y="3480959"/>
                  <a:pt x="12352354" y="3480959"/>
                </a:cubicBezTo>
                <a:cubicBezTo>
                  <a:pt x="12361879" y="3480959"/>
                  <a:pt x="12423791" y="3466672"/>
                  <a:pt x="12438079" y="3466672"/>
                </a:cubicBezTo>
                <a:cubicBezTo>
                  <a:pt x="12480941" y="3466672"/>
                  <a:pt x="12542854" y="3466672"/>
                  <a:pt x="12566666" y="3538109"/>
                </a:cubicBezTo>
                <a:cubicBezTo>
                  <a:pt x="12576191" y="3523822"/>
                  <a:pt x="12590479" y="3514297"/>
                  <a:pt x="12604766" y="3504772"/>
                </a:cubicBezTo>
                <a:cubicBezTo>
                  <a:pt x="12585716" y="3485722"/>
                  <a:pt x="12561904" y="3428572"/>
                  <a:pt x="12561904" y="3404759"/>
                </a:cubicBezTo>
                <a:cubicBezTo>
                  <a:pt x="12561904" y="3395234"/>
                  <a:pt x="12571429" y="3380994"/>
                  <a:pt x="12571429" y="3371469"/>
                </a:cubicBezTo>
                <a:cubicBezTo>
                  <a:pt x="12571429" y="3357182"/>
                  <a:pt x="12566666" y="3357182"/>
                  <a:pt x="12557141" y="3347657"/>
                </a:cubicBezTo>
                <a:cubicBezTo>
                  <a:pt x="12580954" y="3352419"/>
                  <a:pt x="12566666" y="3385757"/>
                  <a:pt x="12580954" y="3409522"/>
                </a:cubicBezTo>
                <a:cubicBezTo>
                  <a:pt x="12600004" y="3438097"/>
                  <a:pt x="12638056" y="3452384"/>
                  <a:pt x="12676156" y="3480959"/>
                </a:cubicBezTo>
                <a:cubicBezTo>
                  <a:pt x="12676156" y="3485722"/>
                  <a:pt x="12685681" y="3485722"/>
                  <a:pt x="12695206" y="3485722"/>
                </a:cubicBezTo>
                <a:cubicBezTo>
                  <a:pt x="12728544" y="3485722"/>
                  <a:pt x="12747594" y="3461909"/>
                  <a:pt x="12785694" y="3447622"/>
                </a:cubicBezTo>
                <a:cubicBezTo>
                  <a:pt x="12776169" y="3476197"/>
                  <a:pt x="12742831" y="3523822"/>
                  <a:pt x="12704731" y="3533347"/>
                </a:cubicBezTo>
                <a:cubicBezTo>
                  <a:pt x="12714256" y="3547634"/>
                  <a:pt x="12728544" y="3571447"/>
                  <a:pt x="12728544" y="3580972"/>
                </a:cubicBezTo>
                <a:cubicBezTo>
                  <a:pt x="12728544" y="3595259"/>
                  <a:pt x="12719019" y="3604784"/>
                  <a:pt x="12719019" y="3614309"/>
                </a:cubicBezTo>
                <a:cubicBezTo>
                  <a:pt x="12719019" y="3628597"/>
                  <a:pt x="12738069" y="3647647"/>
                  <a:pt x="12738069" y="3661934"/>
                </a:cubicBezTo>
                <a:cubicBezTo>
                  <a:pt x="12742831" y="3680984"/>
                  <a:pt x="12742831" y="3704797"/>
                  <a:pt x="12742831" y="3714322"/>
                </a:cubicBezTo>
                <a:cubicBezTo>
                  <a:pt x="12742831" y="3728609"/>
                  <a:pt x="12757119" y="3742897"/>
                  <a:pt x="12761881" y="3752422"/>
                </a:cubicBezTo>
                <a:cubicBezTo>
                  <a:pt x="12780931" y="3771472"/>
                  <a:pt x="12790456" y="3804761"/>
                  <a:pt x="12795219" y="3833336"/>
                </a:cubicBezTo>
                <a:cubicBezTo>
                  <a:pt x="12799981" y="3842861"/>
                  <a:pt x="12795219" y="3866674"/>
                  <a:pt x="12799981" y="3880961"/>
                </a:cubicBezTo>
                <a:cubicBezTo>
                  <a:pt x="12809506" y="3895249"/>
                  <a:pt x="12828556" y="3900011"/>
                  <a:pt x="12838081" y="3919061"/>
                </a:cubicBezTo>
                <a:cubicBezTo>
                  <a:pt x="12852369" y="3933349"/>
                  <a:pt x="12866656" y="3971449"/>
                  <a:pt x="12866656" y="3985736"/>
                </a:cubicBezTo>
                <a:cubicBezTo>
                  <a:pt x="12866656" y="3995261"/>
                  <a:pt x="12861894" y="4009549"/>
                  <a:pt x="12861894" y="4028599"/>
                </a:cubicBezTo>
                <a:cubicBezTo>
                  <a:pt x="12880944" y="4009549"/>
                  <a:pt x="12923806" y="3985736"/>
                  <a:pt x="12928569" y="3961924"/>
                </a:cubicBezTo>
                <a:cubicBezTo>
                  <a:pt x="12928569" y="3980974"/>
                  <a:pt x="12942856" y="4014311"/>
                  <a:pt x="12942856" y="4028599"/>
                </a:cubicBezTo>
                <a:cubicBezTo>
                  <a:pt x="12942856" y="4076224"/>
                  <a:pt x="12919044" y="4123849"/>
                  <a:pt x="12847606" y="4152424"/>
                </a:cubicBezTo>
                <a:cubicBezTo>
                  <a:pt x="12838081" y="4157139"/>
                  <a:pt x="12823794" y="4157139"/>
                  <a:pt x="12814269" y="4152424"/>
                </a:cubicBezTo>
                <a:cubicBezTo>
                  <a:pt x="12814269" y="4152424"/>
                  <a:pt x="12809506" y="4147661"/>
                  <a:pt x="12809506" y="4161901"/>
                </a:cubicBezTo>
                <a:cubicBezTo>
                  <a:pt x="12809506" y="4171426"/>
                  <a:pt x="12819031" y="4176189"/>
                  <a:pt x="12819031" y="4180951"/>
                </a:cubicBezTo>
                <a:cubicBezTo>
                  <a:pt x="12823794" y="4200001"/>
                  <a:pt x="12828556" y="4223814"/>
                  <a:pt x="12823794" y="4242864"/>
                </a:cubicBezTo>
                <a:cubicBezTo>
                  <a:pt x="12833319" y="4247626"/>
                  <a:pt x="12857131" y="4242864"/>
                  <a:pt x="12852369" y="4266676"/>
                </a:cubicBezTo>
                <a:cubicBezTo>
                  <a:pt x="12852369" y="4266676"/>
                  <a:pt x="12847606" y="4271439"/>
                  <a:pt x="12857131" y="4271439"/>
                </a:cubicBezTo>
                <a:cubicBezTo>
                  <a:pt x="12871419" y="4271439"/>
                  <a:pt x="12866656" y="4261914"/>
                  <a:pt x="12876181" y="4261914"/>
                </a:cubicBezTo>
                <a:cubicBezTo>
                  <a:pt x="12890469" y="4261914"/>
                  <a:pt x="12890469" y="4271439"/>
                  <a:pt x="12904756" y="4271439"/>
                </a:cubicBezTo>
                <a:cubicBezTo>
                  <a:pt x="12919044" y="4271439"/>
                  <a:pt x="12919044" y="4204764"/>
                  <a:pt x="13019009" y="4176189"/>
                </a:cubicBezTo>
                <a:cubicBezTo>
                  <a:pt x="13028534" y="4171426"/>
                  <a:pt x="13047584" y="4180951"/>
                  <a:pt x="13061871" y="4176189"/>
                </a:cubicBezTo>
                <a:cubicBezTo>
                  <a:pt x="13080921" y="4176189"/>
                  <a:pt x="13104734" y="4166664"/>
                  <a:pt x="13114259" y="4166664"/>
                </a:cubicBezTo>
                <a:cubicBezTo>
                  <a:pt x="13128546" y="4166664"/>
                  <a:pt x="13114259" y="4176189"/>
                  <a:pt x="13123784" y="4176189"/>
                </a:cubicBezTo>
                <a:cubicBezTo>
                  <a:pt x="13138071" y="4176189"/>
                  <a:pt x="13195221" y="4166664"/>
                  <a:pt x="13247609" y="4161901"/>
                </a:cubicBezTo>
                <a:cubicBezTo>
                  <a:pt x="13233321" y="4171426"/>
                  <a:pt x="13219034" y="4190476"/>
                  <a:pt x="13209509" y="4204764"/>
                </a:cubicBezTo>
                <a:cubicBezTo>
                  <a:pt x="13214271" y="4214289"/>
                  <a:pt x="13228559" y="4214289"/>
                  <a:pt x="13238084" y="4228576"/>
                </a:cubicBezTo>
                <a:cubicBezTo>
                  <a:pt x="13176171" y="4280964"/>
                  <a:pt x="13104734" y="4300014"/>
                  <a:pt x="13042821" y="4304776"/>
                </a:cubicBezTo>
                <a:cubicBezTo>
                  <a:pt x="13042821" y="4309539"/>
                  <a:pt x="13038059" y="4309539"/>
                  <a:pt x="13033296" y="4314301"/>
                </a:cubicBezTo>
                <a:cubicBezTo>
                  <a:pt x="13061871" y="4319064"/>
                  <a:pt x="13095209" y="4323826"/>
                  <a:pt x="13123784" y="4338114"/>
                </a:cubicBezTo>
                <a:cubicBezTo>
                  <a:pt x="13152359" y="4357164"/>
                  <a:pt x="13199984" y="4404789"/>
                  <a:pt x="13199984" y="4419076"/>
                </a:cubicBezTo>
                <a:cubicBezTo>
                  <a:pt x="13199984" y="4428601"/>
                  <a:pt x="13190459" y="4414314"/>
                  <a:pt x="13190459" y="4423839"/>
                </a:cubicBezTo>
                <a:cubicBezTo>
                  <a:pt x="13190459" y="4438126"/>
                  <a:pt x="13209509" y="4466701"/>
                  <a:pt x="13228559" y="4480989"/>
                </a:cubicBezTo>
                <a:cubicBezTo>
                  <a:pt x="13233321" y="4485751"/>
                  <a:pt x="13252371" y="4490514"/>
                  <a:pt x="13261896" y="4500039"/>
                </a:cubicBezTo>
                <a:cubicBezTo>
                  <a:pt x="13257134" y="4495276"/>
                  <a:pt x="13247609" y="4490514"/>
                  <a:pt x="13238084" y="4490514"/>
                </a:cubicBezTo>
                <a:cubicBezTo>
                  <a:pt x="13223796" y="4490514"/>
                  <a:pt x="13114259" y="4490514"/>
                  <a:pt x="13114259" y="4500039"/>
                </a:cubicBezTo>
                <a:cubicBezTo>
                  <a:pt x="13114259" y="4514326"/>
                  <a:pt x="13123784" y="4509564"/>
                  <a:pt x="13123784" y="4514326"/>
                </a:cubicBezTo>
                <a:lnTo>
                  <a:pt x="13057109" y="4514326"/>
                </a:lnTo>
                <a:cubicBezTo>
                  <a:pt x="13000006" y="4490514"/>
                  <a:pt x="12952381" y="4466701"/>
                  <a:pt x="12899994" y="4428601"/>
                </a:cubicBezTo>
                <a:cubicBezTo>
                  <a:pt x="12895231" y="4433364"/>
                  <a:pt x="12899994" y="4433364"/>
                  <a:pt x="12899994" y="4442889"/>
                </a:cubicBezTo>
                <a:cubicBezTo>
                  <a:pt x="12899994" y="4457176"/>
                  <a:pt x="12876181" y="4466701"/>
                  <a:pt x="12861894" y="4476226"/>
                </a:cubicBezTo>
                <a:cubicBezTo>
                  <a:pt x="12871419" y="4485751"/>
                  <a:pt x="12885706" y="4495276"/>
                  <a:pt x="12890469" y="4504801"/>
                </a:cubicBezTo>
                <a:cubicBezTo>
                  <a:pt x="12880944" y="4514326"/>
                  <a:pt x="12871419" y="4519089"/>
                  <a:pt x="12861894" y="4523851"/>
                </a:cubicBezTo>
                <a:cubicBezTo>
                  <a:pt x="12866656" y="4538091"/>
                  <a:pt x="12885706" y="4552379"/>
                  <a:pt x="12885706" y="4566666"/>
                </a:cubicBezTo>
                <a:cubicBezTo>
                  <a:pt x="12885706" y="4623816"/>
                  <a:pt x="12833319" y="4604766"/>
                  <a:pt x="12790456" y="4619054"/>
                </a:cubicBezTo>
                <a:cubicBezTo>
                  <a:pt x="12790456" y="4628579"/>
                  <a:pt x="12790456" y="4642866"/>
                  <a:pt x="12780931" y="4661916"/>
                </a:cubicBezTo>
                <a:cubicBezTo>
                  <a:pt x="12795219" y="4661916"/>
                  <a:pt x="12809506" y="4661916"/>
                  <a:pt x="12823794" y="4657154"/>
                </a:cubicBezTo>
                <a:cubicBezTo>
                  <a:pt x="12823794" y="4661916"/>
                  <a:pt x="12828556" y="4671441"/>
                  <a:pt x="12833319" y="4676204"/>
                </a:cubicBezTo>
                <a:cubicBezTo>
                  <a:pt x="12847606" y="4680966"/>
                  <a:pt x="12861894" y="4690491"/>
                  <a:pt x="12880944" y="4690491"/>
                </a:cubicBezTo>
                <a:cubicBezTo>
                  <a:pt x="12899994" y="4695254"/>
                  <a:pt x="12919044" y="4685729"/>
                  <a:pt x="12947619" y="4690491"/>
                </a:cubicBezTo>
                <a:cubicBezTo>
                  <a:pt x="12966669" y="4690491"/>
                  <a:pt x="13000006" y="4709541"/>
                  <a:pt x="13014246" y="4709541"/>
                </a:cubicBezTo>
                <a:cubicBezTo>
                  <a:pt x="13023771" y="4709541"/>
                  <a:pt x="13033296" y="4704779"/>
                  <a:pt x="13038059" y="4704779"/>
                </a:cubicBezTo>
                <a:cubicBezTo>
                  <a:pt x="13033296" y="4704779"/>
                  <a:pt x="13023771" y="4704779"/>
                  <a:pt x="12938094" y="4709541"/>
                </a:cubicBezTo>
                <a:cubicBezTo>
                  <a:pt x="12904756" y="4709541"/>
                  <a:pt x="12866656" y="4719066"/>
                  <a:pt x="12838081" y="4733354"/>
                </a:cubicBezTo>
                <a:cubicBezTo>
                  <a:pt x="12804744" y="4747641"/>
                  <a:pt x="12780931" y="4766691"/>
                  <a:pt x="12752356" y="4776216"/>
                </a:cubicBezTo>
                <a:cubicBezTo>
                  <a:pt x="12719019" y="4785741"/>
                  <a:pt x="12671394" y="4761929"/>
                  <a:pt x="12652344" y="4809554"/>
                </a:cubicBezTo>
                <a:cubicBezTo>
                  <a:pt x="12733306" y="4814316"/>
                  <a:pt x="12866656" y="4819079"/>
                  <a:pt x="12923806" y="4933331"/>
                </a:cubicBezTo>
                <a:cubicBezTo>
                  <a:pt x="12914281" y="4928569"/>
                  <a:pt x="12904756" y="4923806"/>
                  <a:pt x="12895231" y="4923806"/>
                </a:cubicBezTo>
                <a:cubicBezTo>
                  <a:pt x="12880944" y="4923806"/>
                  <a:pt x="12861894" y="4933331"/>
                  <a:pt x="12842844" y="4938094"/>
                </a:cubicBezTo>
                <a:lnTo>
                  <a:pt x="12842844" y="4947619"/>
                </a:lnTo>
                <a:cubicBezTo>
                  <a:pt x="12842844" y="4957144"/>
                  <a:pt x="12819031" y="4947619"/>
                  <a:pt x="12804744" y="4952381"/>
                </a:cubicBezTo>
                <a:cubicBezTo>
                  <a:pt x="12823794" y="4976194"/>
                  <a:pt x="12842844" y="5004769"/>
                  <a:pt x="12861894" y="5033344"/>
                </a:cubicBezTo>
                <a:cubicBezTo>
                  <a:pt x="12842844" y="5038106"/>
                  <a:pt x="12819031" y="5038106"/>
                  <a:pt x="12795219" y="5042869"/>
                </a:cubicBezTo>
                <a:cubicBezTo>
                  <a:pt x="12819031" y="5071444"/>
                  <a:pt x="12795219" y="5114306"/>
                  <a:pt x="12833319" y="5152406"/>
                </a:cubicBezTo>
                <a:cubicBezTo>
                  <a:pt x="12790456" y="5142881"/>
                  <a:pt x="12747594" y="5138119"/>
                  <a:pt x="12704731" y="5123831"/>
                </a:cubicBezTo>
                <a:lnTo>
                  <a:pt x="12690444" y="5152406"/>
                </a:lnTo>
                <a:cubicBezTo>
                  <a:pt x="12680919" y="5166694"/>
                  <a:pt x="12638056" y="5185744"/>
                  <a:pt x="12642819" y="5214319"/>
                </a:cubicBezTo>
                <a:cubicBezTo>
                  <a:pt x="12647581" y="5214319"/>
                  <a:pt x="12642819" y="5219081"/>
                  <a:pt x="12657106" y="5219081"/>
                </a:cubicBezTo>
                <a:cubicBezTo>
                  <a:pt x="12666631" y="5219081"/>
                  <a:pt x="12709494" y="5204794"/>
                  <a:pt x="12719019" y="5204794"/>
                </a:cubicBezTo>
                <a:cubicBezTo>
                  <a:pt x="12733306" y="5204794"/>
                  <a:pt x="12757119" y="5219081"/>
                  <a:pt x="12776169" y="5219081"/>
                </a:cubicBezTo>
                <a:cubicBezTo>
                  <a:pt x="12795219" y="5223844"/>
                  <a:pt x="12814269" y="5219081"/>
                  <a:pt x="12833319" y="5219081"/>
                </a:cubicBezTo>
                <a:cubicBezTo>
                  <a:pt x="12823794" y="5219081"/>
                  <a:pt x="12814269" y="5228606"/>
                  <a:pt x="12804744" y="5233369"/>
                </a:cubicBezTo>
                <a:cubicBezTo>
                  <a:pt x="12814269" y="5242894"/>
                  <a:pt x="12842844" y="5276231"/>
                  <a:pt x="12852369" y="5290519"/>
                </a:cubicBezTo>
                <a:cubicBezTo>
                  <a:pt x="12823794" y="5295281"/>
                  <a:pt x="12795219" y="5304759"/>
                  <a:pt x="12766644" y="5309521"/>
                </a:cubicBezTo>
                <a:cubicBezTo>
                  <a:pt x="12771406" y="5314284"/>
                  <a:pt x="12776169" y="5323809"/>
                  <a:pt x="12780931" y="5328571"/>
                </a:cubicBezTo>
                <a:cubicBezTo>
                  <a:pt x="12776169" y="5333334"/>
                  <a:pt x="12766644" y="5333334"/>
                  <a:pt x="12757119" y="5338096"/>
                </a:cubicBezTo>
                <a:cubicBezTo>
                  <a:pt x="12785694" y="5395246"/>
                  <a:pt x="12861894" y="5490496"/>
                  <a:pt x="12928569" y="5504784"/>
                </a:cubicBezTo>
                <a:cubicBezTo>
                  <a:pt x="12914281" y="5538121"/>
                  <a:pt x="12895231" y="5533359"/>
                  <a:pt x="12885706" y="5533359"/>
                </a:cubicBezTo>
                <a:cubicBezTo>
                  <a:pt x="12852369" y="5533359"/>
                  <a:pt x="12771406" y="5466684"/>
                  <a:pt x="12757119" y="5433346"/>
                </a:cubicBezTo>
                <a:cubicBezTo>
                  <a:pt x="12752356" y="5438109"/>
                  <a:pt x="12752356" y="5433346"/>
                  <a:pt x="12752356" y="5442871"/>
                </a:cubicBezTo>
                <a:cubicBezTo>
                  <a:pt x="12752356" y="5476209"/>
                  <a:pt x="12795219" y="5533359"/>
                  <a:pt x="12833319" y="5561934"/>
                </a:cubicBezTo>
                <a:cubicBezTo>
                  <a:pt x="12814269" y="5566696"/>
                  <a:pt x="12780931" y="5571459"/>
                  <a:pt x="12766644" y="5571459"/>
                </a:cubicBezTo>
                <a:cubicBezTo>
                  <a:pt x="12733306" y="5571459"/>
                  <a:pt x="12699969" y="5447634"/>
                  <a:pt x="12690444" y="5438109"/>
                </a:cubicBezTo>
                <a:cubicBezTo>
                  <a:pt x="12666631" y="5395246"/>
                  <a:pt x="12638056" y="5409534"/>
                  <a:pt x="12609529" y="5395246"/>
                </a:cubicBezTo>
                <a:lnTo>
                  <a:pt x="12595241" y="5395246"/>
                </a:lnTo>
                <a:cubicBezTo>
                  <a:pt x="12590479" y="5404771"/>
                  <a:pt x="12590479" y="5414296"/>
                  <a:pt x="12590479" y="5423821"/>
                </a:cubicBezTo>
                <a:cubicBezTo>
                  <a:pt x="12590479" y="5438109"/>
                  <a:pt x="12590479" y="5466684"/>
                  <a:pt x="12604766" y="5485734"/>
                </a:cubicBezTo>
                <a:cubicBezTo>
                  <a:pt x="12609529" y="5495259"/>
                  <a:pt x="12623816" y="5500021"/>
                  <a:pt x="12628531" y="5509546"/>
                </a:cubicBezTo>
                <a:cubicBezTo>
                  <a:pt x="12638056" y="5514309"/>
                  <a:pt x="12633294" y="5533359"/>
                  <a:pt x="12642819" y="5542884"/>
                </a:cubicBezTo>
                <a:cubicBezTo>
                  <a:pt x="12671394" y="5585746"/>
                  <a:pt x="12738069" y="5628609"/>
                  <a:pt x="12790456" y="5652421"/>
                </a:cubicBezTo>
                <a:cubicBezTo>
                  <a:pt x="12776169" y="5671471"/>
                  <a:pt x="12776169" y="5690473"/>
                  <a:pt x="12752356" y="5690473"/>
                </a:cubicBezTo>
                <a:cubicBezTo>
                  <a:pt x="12690444" y="5690473"/>
                  <a:pt x="12604766" y="5590509"/>
                  <a:pt x="12552379" y="5557171"/>
                </a:cubicBezTo>
                <a:cubicBezTo>
                  <a:pt x="12519041" y="5533359"/>
                  <a:pt x="12466654" y="5495259"/>
                  <a:pt x="12428554" y="5500021"/>
                </a:cubicBezTo>
                <a:cubicBezTo>
                  <a:pt x="12452366" y="5538121"/>
                  <a:pt x="12509516" y="5547646"/>
                  <a:pt x="12528566" y="5566696"/>
                </a:cubicBezTo>
                <a:cubicBezTo>
                  <a:pt x="12509516" y="5561934"/>
                  <a:pt x="12480941" y="5557171"/>
                  <a:pt x="12471416" y="5557171"/>
                </a:cubicBezTo>
                <a:cubicBezTo>
                  <a:pt x="12457129" y="5557171"/>
                  <a:pt x="12385691" y="5571459"/>
                  <a:pt x="12342829" y="5576221"/>
                </a:cubicBezTo>
                <a:cubicBezTo>
                  <a:pt x="12347591" y="5580984"/>
                  <a:pt x="12357116" y="5585746"/>
                  <a:pt x="12361879" y="5590509"/>
                </a:cubicBezTo>
                <a:cubicBezTo>
                  <a:pt x="12342829" y="5590509"/>
                  <a:pt x="12304729" y="5600034"/>
                  <a:pt x="12295204" y="5600034"/>
                </a:cubicBezTo>
                <a:cubicBezTo>
                  <a:pt x="12280916" y="5600034"/>
                  <a:pt x="12166663" y="5533359"/>
                  <a:pt x="12099988" y="5500021"/>
                </a:cubicBezTo>
                <a:cubicBezTo>
                  <a:pt x="12214288" y="5533359"/>
                  <a:pt x="12319016" y="5509546"/>
                  <a:pt x="12447604" y="5523834"/>
                </a:cubicBezTo>
                <a:cubicBezTo>
                  <a:pt x="12409504" y="5466684"/>
                  <a:pt x="12371404" y="5485734"/>
                  <a:pt x="12333304" y="5490496"/>
                </a:cubicBezTo>
                <a:lnTo>
                  <a:pt x="12352354" y="5471446"/>
                </a:lnTo>
                <a:lnTo>
                  <a:pt x="12352354" y="5452396"/>
                </a:lnTo>
                <a:cubicBezTo>
                  <a:pt x="12328541" y="5457159"/>
                  <a:pt x="12280916" y="5452396"/>
                  <a:pt x="12271391" y="5452396"/>
                </a:cubicBezTo>
                <a:cubicBezTo>
                  <a:pt x="12257104" y="5452396"/>
                  <a:pt x="12200000" y="5461921"/>
                  <a:pt x="12166663" y="5471446"/>
                </a:cubicBezTo>
                <a:cubicBezTo>
                  <a:pt x="12138088" y="5480971"/>
                  <a:pt x="12099988" y="5457159"/>
                  <a:pt x="12090463" y="5495259"/>
                </a:cubicBezTo>
                <a:lnTo>
                  <a:pt x="12080938" y="5485734"/>
                </a:lnTo>
                <a:cubicBezTo>
                  <a:pt x="12076175" y="5490496"/>
                  <a:pt x="12066650" y="5495259"/>
                  <a:pt x="12057125" y="5500021"/>
                </a:cubicBezTo>
                <a:cubicBezTo>
                  <a:pt x="12066650" y="5509546"/>
                  <a:pt x="12085700" y="5519071"/>
                  <a:pt x="12085700" y="5533359"/>
                </a:cubicBezTo>
                <a:cubicBezTo>
                  <a:pt x="12085700" y="5590509"/>
                  <a:pt x="11923775" y="5585746"/>
                  <a:pt x="11914250" y="5590509"/>
                </a:cubicBezTo>
                <a:cubicBezTo>
                  <a:pt x="11866625" y="5600034"/>
                  <a:pt x="11823811" y="5604796"/>
                  <a:pt x="11785711" y="5628609"/>
                </a:cubicBezTo>
                <a:cubicBezTo>
                  <a:pt x="11785711" y="5633371"/>
                  <a:pt x="11785711" y="5638134"/>
                  <a:pt x="11790473" y="5642896"/>
                </a:cubicBezTo>
                <a:cubicBezTo>
                  <a:pt x="11776186" y="5638134"/>
                  <a:pt x="11757136" y="5633371"/>
                  <a:pt x="11742848" y="5623846"/>
                </a:cubicBezTo>
                <a:cubicBezTo>
                  <a:pt x="11728561" y="5642896"/>
                  <a:pt x="11709511" y="5671471"/>
                  <a:pt x="11685698" y="5695236"/>
                </a:cubicBezTo>
                <a:cubicBezTo>
                  <a:pt x="11671411" y="5685711"/>
                  <a:pt x="11652361" y="5676234"/>
                  <a:pt x="11638073" y="5657184"/>
                </a:cubicBezTo>
                <a:cubicBezTo>
                  <a:pt x="11647598" y="5666709"/>
                  <a:pt x="11661886" y="5680948"/>
                  <a:pt x="11671411" y="5685711"/>
                </a:cubicBezTo>
                <a:cubicBezTo>
                  <a:pt x="11676173" y="5685711"/>
                  <a:pt x="11680936" y="5685711"/>
                  <a:pt x="11685698" y="5680948"/>
                </a:cubicBezTo>
                <a:cubicBezTo>
                  <a:pt x="11671411" y="5633371"/>
                  <a:pt x="11652361" y="5552409"/>
                  <a:pt x="11652361" y="5538121"/>
                </a:cubicBezTo>
                <a:cubicBezTo>
                  <a:pt x="11652361" y="5528596"/>
                  <a:pt x="11661886" y="5495259"/>
                  <a:pt x="11666648" y="5476209"/>
                </a:cubicBezTo>
                <a:cubicBezTo>
                  <a:pt x="11666648" y="5476209"/>
                  <a:pt x="11666648" y="5471446"/>
                  <a:pt x="11657123" y="5471446"/>
                </a:cubicBezTo>
                <a:cubicBezTo>
                  <a:pt x="11595211" y="5471446"/>
                  <a:pt x="11576161" y="5619084"/>
                  <a:pt x="11576161" y="5623846"/>
                </a:cubicBezTo>
                <a:cubicBezTo>
                  <a:pt x="11576161" y="5638134"/>
                  <a:pt x="11609498" y="5661946"/>
                  <a:pt x="11623786" y="5680948"/>
                </a:cubicBezTo>
                <a:lnTo>
                  <a:pt x="11633311" y="5671471"/>
                </a:lnTo>
                <a:cubicBezTo>
                  <a:pt x="11633311" y="5676234"/>
                  <a:pt x="11628548" y="5680948"/>
                  <a:pt x="11628548" y="5685711"/>
                </a:cubicBezTo>
                <a:cubicBezTo>
                  <a:pt x="11614261" y="5676234"/>
                  <a:pt x="11604736" y="5657184"/>
                  <a:pt x="11585686" y="5638134"/>
                </a:cubicBezTo>
                <a:cubicBezTo>
                  <a:pt x="11576161" y="5647659"/>
                  <a:pt x="11566636" y="5652421"/>
                  <a:pt x="11557111" y="5652421"/>
                </a:cubicBezTo>
                <a:cubicBezTo>
                  <a:pt x="11557111" y="5647659"/>
                  <a:pt x="11561873" y="5647659"/>
                  <a:pt x="11561873" y="5633371"/>
                </a:cubicBezTo>
                <a:cubicBezTo>
                  <a:pt x="11561873" y="5623846"/>
                  <a:pt x="11552348" y="5590509"/>
                  <a:pt x="11552348" y="5580984"/>
                </a:cubicBezTo>
                <a:cubicBezTo>
                  <a:pt x="11552348" y="5557171"/>
                  <a:pt x="11557111" y="5514309"/>
                  <a:pt x="11599973" y="5490496"/>
                </a:cubicBezTo>
                <a:cubicBezTo>
                  <a:pt x="11599973" y="5490496"/>
                  <a:pt x="11599973" y="5485734"/>
                  <a:pt x="11590448" y="5485734"/>
                </a:cubicBezTo>
                <a:cubicBezTo>
                  <a:pt x="11514248" y="5485734"/>
                  <a:pt x="11480958" y="5585746"/>
                  <a:pt x="11438096" y="5647659"/>
                </a:cubicBezTo>
                <a:cubicBezTo>
                  <a:pt x="11414283" y="5623846"/>
                  <a:pt x="11376183" y="5590509"/>
                  <a:pt x="11385708" y="5566696"/>
                </a:cubicBezTo>
                <a:cubicBezTo>
                  <a:pt x="11385708" y="5566696"/>
                  <a:pt x="11385708" y="5561934"/>
                  <a:pt x="11376183" y="5561934"/>
                </a:cubicBezTo>
                <a:cubicBezTo>
                  <a:pt x="11361896" y="5561934"/>
                  <a:pt x="11314271" y="5595271"/>
                  <a:pt x="11285696" y="5604796"/>
                </a:cubicBezTo>
                <a:lnTo>
                  <a:pt x="11271408" y="5604796"/>
                </a:lnTo>
                <a:lnTo>
                  <a:pt x="11271408" y="5585746"/>
                </a:lnTo>
                <a:lnTo>
                  <a:pt x="11180921" y="5585746"/>
                </a:lnTo>
                <a:cubicBezTo>
                  <a:pt x="11180921" y="5580984"/>
                  <a:pt x="11190446" y="5580984"/>
                  <a:pt x="11199971" y="5561934"/>
                </a:cubicBezTo>
                <a:cubicBezTo>
                  <a:pt x="11180921" y="5557171"/>
                  <a:pt x="11152346" y="5561934"/>
                  <a:pt x="11133296" y="5552409"/>
                </a:cubicBezTo>
                <a:cubicBezTo>
                  <a:pt x="11104721" y="5547646"/>
                  <a:pt x="11076194" y="5514309"/>
                  <a:pt x="11061906" y="5514309"/>
                </a:cubicBezTo>
                <a:cubicBezTo>
                  <a:pt x="11042856" y="5514309"/>
                  <a:pt x="11023806" y="5538121"/>
                  <a:pt x="10971419" y="5538121"/>
                </a:cubicBezTo>
                <a:cubicBezTo>
                  <a:pt x="10919031" y="5538121"/>
                  <a:pt x="10857119" y="5509546"/>
                  <a:pt x="10823781" y="5509546"/>
                </a:cubicBezTo>
                <a:cubicBezTo>
                  <a:pt x="10823781" y="5509546"/>
                  <a:pt x="10728531" y="5552409"/>
                  <a:pt x="10709529" y="5552409"/>
                </a:cubicBezTo>
                <a:cubicBezTo>
                  <a:pt x="10700004" y="5552409"/>
                  <a:pt x="10619042" y="5533359"/>
                  <a:pt x="10576179" y="5523834"/>
                </a:cubicBezTo>
                <a:cubicBezTo>
                  <a:pt x="10561892" y="5542884"/>
                  <a:pt x="10547604" y="5585746"/>
                  <a:pt x="10533317" y="5619084"/>
                </a:cubicBezTo>
                <a:cubicBezTo>
                  <a:pt x="10519029" y="5647659"/>
                  <a:pt x="10485692" y="5680948"/>
                  <a:pt x="10471404" y="5699998"/>
                </a:cubicBezTo>
                <a:cubicBezTo>
                  <a:pt x="10476167" y="5652421"/>
                  <a:pt x="10419017" y="5614321"/>
                  <a:pt x="10438067" y="5566696"/>
                </a:cubicBezTo>
                <a:cubicBezTo>
                  <a:pt x="10423779" y="5571459"/>
                  <a:pt x="10414254" y="5571459"/>
                  <a:pt x="10409492" y="5576221"/>
                </a:cubicBezTo>
                <a:cubicBezTo>
                  <a:pt x="10414254" y="5561934"/>
                  <a:pt x="10423779" y="5533359"/>
                  <a:pt x="10423779" y="5523834"/>
                </a:cubicBezTo>
                <a:cubicBezTo>
                  <a:pt x="10423779" y="5519071"/>
                  <a:pt x="10385679" y="5495259"/>
                  <a:pt x="10371392" y="5476209"/>
                </a:cubicBezTo>
                <a:cubicBezTo>
                  <a:pt x="10352342" y="5480971"/>
                  <a:pt x="10323814" y="5480971"/>
                  <a:pt x="10304764" y="5471446"/>
                </a:cubicBezTo>
                <a:cubicBezTo>
                  <a:pt x="10271427" y="5461921"/>
                  <a:pt x="10209514" y="5428584"/>
                  <a:pt x="10195227" y="5428584"/>
                </a:cubicBezTo>
                <a:cubicBezTo>
                  <a:pt x="10166652" y="5428584"/>
                  <a:pt x="10133314" y="5452396"/>
                  <a:pt x="10099977" y="5485734"/>
                </a:cubicBezTo>
                <a:cubicBezTo>
                  <a:pt x="10090452" y="5495259"/>
                  <a:pt x="10071402" y="5495259"/>
                  <a:pt x="10066639" y="5504784"/>
                </a:cubicBezTo>
                <a:cubicBezTo>
                  <a:pt x="10028539" y="5557171"/>
                  <a:pt x="9966627" y="5619084"/>
                  <a:pt x="9961864" y="5676234"/>
                </a:cubicBezTo>
                <a:cubicBezTo>
                  <a:pt x="9957149" y="5657184"/>
                  <a:pt x="9942861" y="5628609"/>
                  <a:pt x="9942861" y="5614321"/>
                </a:cubicBezTo>
                <a:cubicBezTo>
                  <a:pt x="9942861" y="5604796"/>
                  <a:pt x="9976152" y="5552409"/>
                  <a:pt x="9976152" y="5542884"/>
                </a:cubicBezTo>
                <a:cubicBezTo>
                  <a:pt x="9976152" y="5528596"/>
                  <a:pt x="9999964" y="5519071"/>
                  <a:pt x="10014252" y="5509546"/>
                </a:cubicBezTo>
                <a:cubicBezTo>
                  <a:pt x="9999964" y="5504784"/>
                  <a:pt x="9980914" y="5500021"/>
                  <a:pt x="9971389" y="5500021"/>
                </a:cubicBezTo>
                <a:cubicBezTo>
                  <a:pt x="9957149" y="5500021"/>
                  <a:pt x="9947624" y="5504784"/>
                  <a:pt x="9938099" y="5509546"/>
                </a:cubicBezTo>
                <a:cubicBezTo>
                  <a:pt x="9938099" y="5509546"/>
                  <a:pt x="9933336" y="5504784"/>
                  <a:pt x="9928574" y="5504784"/>
                </a:cubicBezTo>
                <a:cubicBezTo>
                  <a:pt x="9947624" y="5500021"/>
                  <a:pt x="9966627" y="5480971"/>
                  <a:pt x="9980914" y="5466684"/>
                </a:cubicBezTo>
                <a:lnTo>
                  <a:pt x="9980914" y="5457159"/>
                </a:lnTo>
                <a:cubicBezTo>
                  <a:pt x="9990439" y="5452396"/>
                  <a:pt x="10033302" y="5438109"/>
                  <a:pt x="10033302" y="5419059"/>
                </a:cubicBezTo>
                <a:cubicBezTo>
                  <a:pt x="10047589" y="5423821"/>
                  <a:pt x="10090452" y="5423821"/>
                  <a:pt x="10109502" y="5414296"/>
                </a:cubicBezTo>
                <a:cubicBezTo>
                  <a:pt x="10119027" y="5366671"/>
                  <a:pt x="10047589" y="5304759"/>
                  <a:pt x="10004727" y="5304759"/>
                </a:cubicBezTo>
                <a:cubicBezTo>
                  <a:pt x="9995202" y="5304759"/>
                  <a:pt x="9990439" y="5323809"/>
                  <a:pt x="9990439" y="5338096"/>
                </a:cubicBezTo>
                <a:cubicBezTo>
                  <a:pt x="9990439" y="5347621"/>
                  <a:pt x="10009489" y="5385721"/>
                  <a:pt x="10009489" y="5400009"/>
                </a:cubicBezTo>
                <a:cubicBezTo>
                  <a:pt x="10009489" y="5409534"/>
                  <a:pt x="9990439" y="5423821"/>
                  <a:pt x="9976152" y="5438109"/>
                </a:cubicBezTo>
                <a:cubicBezTo>
                  <a:pt x="9985677" y="5428584"/>
                  <a:pt x="9995202" y="5423821"/>
                  <a:pt x="9995202" y="5409534"/>
                </a:cubicBezTo>
                <a:cubicBezTo>
                  <a:pt x="9995202" y="5400009"/>
                  <a:pt x="9976152" y="5385721"/>
                  <a:pt x="9966627" y="5371434"/>
                </a:cubicBezTo>
                <a:cubicBezTo>
                  <a:pt x="9961864" y="5361909"/>
                  <a:pt x="9966627" y="5352384"/>
                  <a:pt x="9966627" y="5342859"/>
                </a:cubicBezTo>
                <a:cubicBezTo>
                  <a:pt x="9966627" y="5328571"/>
                  <a:pt x="9971389" y="5309521"/>
                  <a:pt x="9976152" y="5285756"/>
                </a:cubicBezTo>
                <a:cubicBezTo>
                  <a:pt x="9957149" y="5290519"/>
                  <a:pt x="9914286" y="5280994"/>
                  <a:pt x="9899999" y="5261944"/>
                </a:cubicBezTo>
                <a:cubicBezTo>
                  <a:pt x="9866661" y="5228606"/>
                  <a:pt x="9819036" y="5161931"/>
                  <a:pt x="9819036" y="5152406"/>
                </a:cubicBezTo>
                <a:cubicBezTo>
                  <a:pt x="9819036" y="5138119"/>
                  <a:pt x="9838086" y="5128594"/>
                  <a:pt x="9847611" y="5119069"/>
                </a:cubicBezTo>
                <a:cubicBezTo>
                  <a:pt x="9852374" y="5114306"/>
                  <a:pt x="9852374" y="5104781"/>
                  <a:pt x="9852374" y="5095256"/>
                </a:cubicBezTo>
                <a:cubicBezTo>
                  <a:pt x="9847611" y="5076206"/>
                  <a:pt x="9866661" y="5042869"/>
                  <a:pt x="9890474" y="5042869"/>
                </a:cubicBezTo>
                <a:cubicBezTo>
                  <a:pt x="9909524" y="5042869"/>
                  <a:pt x="9928574" y="5042869"/>
                  <a:pt x="9947624" y="5038106"/>
                </a:cubicBezTo>
                <a:cubicBezTo>
                  <a:pt x="9952386" y="5038106"/>
                  <a:pt x="9957149" y="5033344"/>
                  <a:pt x="9961864" y="5028581"/>
                </a:cubicBezTo>
                <a:cubicBezTo>
                  <a:pt x="9980914" y="5023819"/>
                  <a:pt x="9995202" y="5023819"/>
                  <a:pt x="10019014" y="5023819"/>
                </a:cubicBezTo>
                <a:cubicBezTo>
                  <a:pt x="10023777" y="5028581"/>
                  <a:pt x="10028539" y="5033344"/>
                  <a:pt x="10028539" y="5038106"/>
                </a:cubicBezTo>
                <a:cubicBezTo>
                  <a:pt x="10038064" y="5114306"/>
                  <a:pt x="10071402" y="5119069"/>
                  <a:pt x="10071402" y="5171456"/>
                </a:cubicBezTo>
                <a:cubicBezTo>
                  <a:pt x="10071402" y="5180981"/>
                  <a:pt x="10066639" y="5214319"/>
                  <a:pt x="10061877" y="5233369"/>
                </a:cubicBezTo>
                <a:cubicBezTo>
                  <a:pt x="10095214" y="5233369"/>
                  <a:pt x="10133314" y="5242894"/>
                  <a:pt x="10166652" y="5242894"/>
                </a:cubicBezTo>
                <a:cubicBezTo>
                  <a:pt x="10142839" y="5252419"/>
                  <a:pt x="10114264" y="5252419"/>
                  <a:pt x="10090452" y="5257181"/>
                </a:cubicBezTo>
                <a:cubicBezTo>
                  <a:pt x="10095214" y="5261944"/>
                  <a:pt x="10109502" y="5271469"/>
                  <a:pt x="10128552" y="5276231"/>
                </a:cubicBezTo>
                <a:cubicBezTo>
                  <a:pt x="10114264" y="5280994"/>
                  <a:pt x="10099977" y="5280994"/>
                  <a:pt x="10085689" y="5285756"/>
                </a:cubicBezTo>
                <a:cubicBezTo>
                  <a:pt x="10090452" y="5295281"/>
                  <a:pt x="10104739" y="5309521"/>
                  <a:pt x="10119027" y="5314284"/>
                </a:cubicBezTo>
                <a:cubicBezTo>
                  <a:pt x="10099977" y="5314284"/>
                  <a:pt x="10076164" y="5309521"/>
                  <a:pt x="10052352" y="5299996"/>
                </a:cubicBezTo>
                <a:cubicBezTo>
                  <a:pt x="10066639" y="5319046"/>
                  <a:pt x="10085689" y="5333334"/>
                  <a:pt x="10104739" y="5347621"/>
                </a:cubicBezTo>
                <a:cubicBezTo>
                  <a:pt x="10119027" y="5333334"/>
                  <a:pt x="10147602" y="5285756"/>
                  <a:pt x="10171414" y="5285756"/>
                </a:cubicBezTo>
                <a:cubicBezTo>
                  <a:pt x="10176177" y="5304759"/>
                  <a:pt x="10185702" y="5323809"/>
                  <a:pt x="10190464" y="5347621"/>
                </a:cubicBezTo>
                <a:cubicBezTo>
                  <a:pt x="10195227" y="5361909"/>
                  <a:pt x="10195227" y="5390484"/>
                  <a:pt x="10195227" y="5409534"/>
                </a:cubicBezTo>
                <a:cubicBezTo>
                  <a:pt x="10209514" y="5400009"/>
                  <a:pt x="10214277" y="5371434"/>
                  <a:pt x="10238089" y="5376196"/>
                </a:cubicBezTo>
                <a:cubicBezTo>
                  <a:pt x="10233327" y="5380959"/>
                  <a:pt x="10223802" y="5380959"/>
                  <a:pt x="10223802" y="5395246"/>
                </a:cubicBezTo>
                <a:cubicBezTo>
                  <a:pt x="10223802" y="5428584"/>
                  <a:pt x="10309527" y="5457159"/>
                  <a:pt x="10314289" y="5457159"/>
                </a:cubicBezTo>
                <a:cubicBezTo>
                  <a:pt x="10333339" y="5461921"/>
                  <a:pt x="10352342" y="5461921"/>
                  <a:pt x="10371392" y="5461921"/>
                </a:cubicBezTo>
                <a:cubicBezTo>
                  <a:pt x="10380917" y="5409534"/>
                  <a:pt x="10438067" y="5419059"/>
                  <a:pt x="10466642" y="5419059"/>
                </a:cubicBezTo>
                <a:cubicBezTo>
                  <a:pt x="10452354" y="5409534"/>
                  <a:pt x="10395204" y="5395246"/>
                  <a:pt x="10423779" y="5361909"/>
                </a:cubicBezTo>
                <a:cubicBezTo>
                  <a:pt x="10376154" y="5347621"/>
                  <a:pt x="10338102" y="5357146"/>
                  <a:pt x="10295239" y="5323809"/>
                </a:cubicBezTo>
                <a:cubicBezTo>
                  <a:pt x="10290477" y="5319046"/>
                  <a:pt x="10280952" y="5323809"/>
                  <a:pt x="10280952" y="5309521"/>
                </a:cubicBezTo>
                <a:cubicBezTo>
                  <a:pt x="10280952" y="5299996"/>
                  <a:pt x="10290477" y="5299996"/>
                  <a:pt x="10290477" y="5295281"/>
                </a:cubicBezTo>
                <a:cubicBezTo>
                  <a:pt x="10257139" y="5271469"/>
                  <a:pt x="10223802" y="5233369"/>
                  <a:pt x="10199989" y="5219081"/>
                </a:cubicBezTo>
                <a:cubicBezTo>
                  <a:pt x="10233327" y="5219081"/>
                  <a:pt x="10285714" y="5219081"/>
                  <a:pt x="10319052" y="5214319"/>
                </a:cubicBezTo>
                <a:cubicBezTo>
                  <a:pt x="10314289" y="5209556"/>
                  <a:pt x="10309527" y="5204794"/>
                  <a:pt x="10304764" y="5204794"/>
                </a:cubicBezTo>
                <a:cubicBezTo>
                  <a:pt x="10328577" y="5204794"/>
                  <a:pt x="10357104" y="5204794"/>
                  <a:pt x="10385679" y="5200031"/>
                </a:cubicBezTo>
                <a:cubicBezTo>
                  <a:pt x="10366629" y="5176219"/>
                  <a:pt x="10342817" y="5147644"/>
                  <a:pt x="10328577" y="5123831"/>
                </a:cubicBezTo>
                <a:cubicBezTo>
                  <a:pt x="10333339" y="5119069"/>
                  <a:pt x="10333339" y="5119069"/>
                  <a:pt x="10342817" y="5119069"/>
                </a:cubicBezTo>
                <a:cubicBezTo>
                  <a:pt x="10414254" y="5119069"/>
                  <a:pt x="10552367" y="5185744"/>
                  <a:pt x="10614279" y="5214319"/>
                </a:cubicBezTo>
                <a:cubicBezTo>
                  <a:pt x="10614279" y="5214319"/>
                  <a:pt x="10619042" y="5219081"/>
                  <a:pt x="10628567" y="5214319"/>
                </a:cubicBezTo>
                <a:cubicBezTo>
                  <a:pt x="10595229" y="5190506"/>
                  <a:pt x="10571417" y="5128594"/>
                  <a:pt x="10571417" y="5100019"/>
                </a:cubicBezTo>
                <a:cubicBezTo>
                  <a:pt x="10571417" y="5038106"/>
                  <a:pt x="10638092" y="5061919"/>
                  <a:pt x="10680954" y="5052394"/>
                </a:cubicBezTo>
                <a:cubicBezTo>
                  <a:pt x="10680954" y="5047631"/>
                  <a:pt x="10685717" y="5042869"/>
                  <a:pt x="10685717" y="5033344"/>
                </a:cubicBezTo>
                <a:cubicBezTo>
                  <a:pt x="10685717" y="5019056"/>
                  <a:pt x="10666667" y="5004769"/>
                  <a:pt x="10652379" y="5000006"/>
                </a:cubicBezTo>
                <a:cubicBezTo>
                  <a:pt x="10657142" y="5000006"/>
                  <a:pt x="10661904" y="5000006"/>
                  <a:pt x="10666667" y="5004769"/>
                </a:cubicBezTo>
                <a:cubicBezTo>
                  <a:pt x="10671429" y="4990481"/>
                  <a:pt x="10666667" y="4966669"/>
                  <a:pt x="10666667" y="4957144"/>
                </a:cubicBezTo>
                <a:cubicBezTo>
                  <a:pt x="10666667" y="4938094"/>
                  <a:pt x="10685717" y="4876229"/>
                  <a:pt x="10704767" y="4876229"/>
                </a:cubicBezTo>
                <a:cubicBezTo>
                  <a:pt x="10704767" y="4876229"/>
                  <a:pt x="10742819" y="4885754"/>
                  <a:pt x="10742819" y="4880991"/>
                </a:cubicBezTo>
                <a:cubicBezTo>
                  <a:pt x="10742819" y="4871466"/>
                  <a:pt x="10728531" y="4866704"/>
                  <a:pt x="10728531" y="4852416"/>
                </a:cubicBezTo>
                <a:cubicBezTo>
                  <a:pt x="10728531" y="4842891"/>
                  <a:pt x="10752344" y="4819079"/>
                  <a:pt x="10766631" y="4819079"/>
                </a:cubicBezTo>
                <a:cubicBezTo>
                  <a:pt x="10776156" y="4819079"/>
                  <a:pt x="10776156" y="4823841"/>
                  <a:pt x="10780919" y="4828604"/>
                </a:cubicBezTo>
                <a:cubicBezTo>
                  <a:pt x="10785681" y="4819079"/>
                  <a:pt x="10790444" y="4809554"/>
                  <a:pt x="10790444" y="4800029"/>
                </a:cubicBezTo>
                <a:cubicBezTo>
                  <a:pt x="10757106" y="4785741"/>
                  <a:pt x="10690479" y="4761929"/>
                  <a:pt x="10680954" y="4719066"/>
                </a:cubicBezTo>
                <a:cubicBezTo>
                  <a:pt x="10671429" y="4685729"/>
                  <a:pt x="10685717" y="4657154"/>
                  <a:pt x="10666667" y="4638104"/>
                </a:cubicBezTo>
                <a:cubicBezTo>
                  <a:pt x="10671429" y="4638104"/>
                  <a:pt x="10680954" y="4638104"/>
                  <a:pt x="10685717" y="4642866"/>
                </a:cubicBezTo>
                <a:cubicBezTo>
                  <a:pt x="10690479" y="4638104"/>
                  <a:pt x="10695242" y="4633341"/>
                  <a:pt x="10695242" y="4619054"/>
                </a:cubicBezTo>
                <a:cubicBezTo>
                  <a:pt x="10695242" y="4609529"/>
                  <a:pt x="10676192" y="4576191"/>
                  <a:pt x="10666667" y="4552379"/>
                </a:cubicBezTo>
                <a:lnTo>
                  <a:pt x="10638092" y="4552379"/>
                </a:lnTo>
                <a:lnTo>
                  <a:pt x="7152370" y="4842891"/>
                </a:lnTo>
                <a:cubicBezTo>
                  <a:pt x="7147608" y="4842891"/>
                  <a:pt x="7142845" y="4838129"/>
                  <a:pt x="7133320" y="4828604"/>
                </a:cubicBezTo>
                <a:lnTo>
                  <a:pt x="7123795" y="4838129"/>
                </a:lnTo>
                <a:cubicBezTo>
                  <a:pt x="7119033" y="4947619"/>
                  <a:pt x="7109508" y="5057156"/>
                  <a:pt x="7104745" y="5171456"/>
                </a:cubicBezTo>
                <a:lnTo>
                  <a:pt x="6885718" y="5171456"/>
                </a:lnTo>
                <a:lnTo>
                  <a:pt x="6904768" y="4866704"/>
                </a:lnTo>
                <a:cubicBezTo>
                  <a:pt x="6900006" y="4861941"/>
                  <a:pt x="6900006" y="4861941"/>
                  <a:pt x="6890481" y="4861941"/>
                </a:cubicBezTo>
                <a:cubicBezTo>
                  <a:pt x="6876193" y="4861941"/>
                  <a:pt x="5866638" y="4947619"/>
                  <a:pt x="5357146" y="4990481"/>
                </a:cubicBezTo>
                <a:lnTo>
                  <a:pt x="5347621" y="5000006"/>
                </a:lnTo>
                <a:cubicBezTo>
                  <a:pt x="5333333" y="5152406"/>
                  <a:pt x="5299996" y="5442871"/>
                  <a:pt x="5299996" y="5452396"/>
                </a:cubicBezTo>
                <a:cubicBezTo>
                  <a:pt x="5299996" y="5466684"/>
                  <a:pt x="5309521" y="5480971"/>
                  <a:pt x="5319046" y="5495259"/>
                </a:cubicBezTo>
                <a:cubicBezTo>
                  <a:pt x="5328571" y="5504784"/>
                  <a:pt x="5352383" y="5500021"/>
                  <a:pt x="5366671" y="5509546"/>
                </a:cubicBezTo>
                <a:cubicBezTo>
                  <a:pt x="5380958" y="5523834"/>
                  <a:pt x="5390436" y="5547646"/>
                  <a:pt x="5409486" y="5571459"/>
                </a:cubicBezTo>
                <a:cubicBezTo>
                  <a:pt x="5419011" y="5580984"/>
                  <a:pt x="5428536" y="5604796"/>
                  <a:pt x="5438061" y="5619084"/>
                </a:cubicBezTo>
                <a:cubicBezTo>
                  <a:pt x="5442823" y="5628609"/>
                  <a:pt x="5461873" y="5628609"/>
                  <a:pt x="5466636" y="5633371"/>
                </a:cubicBezTo>
                <a:cubicBezTo>
                  <a:pt x="5485686" y="5647659"/>
                  <a:pt x="5509498" y="5676234"/>
                  <a:pt x="5533311" y="5680948"/>
                </a:cubicBezTo>
                <a:cubicBezTo>
                  <a:pt x="5538073" y="5685711"/>
                  <a:pt x="5547598" y="5690473"/>
                  <a:pt x="5547598" y="5695236"/>
                </a:cubicBezTo>
                <a:cubicBezTo>
                  <a:pt x="5519023" y="5666709"/>
                  <a:pt x="5485686" y="5685711"/>
                  <a:pt x="5471398" y="5647659"/>
                </a:cubicBezTo>
                <a:cubicBezTo>
                  <a:pt x="5466636" y="5647659"/>
                  <a:pt x="5461873" y="5647659"/>
                  <a:pt x="5457111" y="5652421"/>
                </a:cubicBezTo>
                <a:cubicBezTo>
                  <a:pt x="5466636" y="5666709"/>
                  <a:pt x="5471398" y="5680948"/>
                  <a:pt x="5476161" y="5695236"/>
                </a:cubicBezTo>
                <a:cubicBezTo>
                  <a:pt x="5461873" y="5671471"/>
                  <a:pt x="5447586" y="5638134"/>
                  <a:pt x="5423773" y="5609559"/>
                </a:cubicBezTo>
                <a:cubicBezTo>
                  <a:pt x="5419011" y="5614321"/>
                  <a:pt x="5419011" y="5609559"/>
                  <a:pt x="5419011" y="5619084"/>
                </a:cubicBezTo>
                <a:cubicBezTo>
                  <a:pt x="5419011" y="5633371"/>
                  <a:pt x="5428536" y="5657184"/>
                  <a:pt x="5433298" y="5671471"/>
                </a:cubicBezTo>
                <a:cubicBezTo>
                  <a:pt x="5404723" y="5647659"/>
                  <a:pt x="5409486" y="5614321"/>
                  <a:pt x="5399961" y="5590509"/>
                </a:cubicBezTo>
                <a:cubicBezTo>
                  <a:pt x="5399961" y="5585746"/>
                  <a:pt x="5390436" y="5576221"/>
                  <a:pt x="5385721" y="5571459"/>
                </a:cubicBezTo>
                <a:cubicBezTo>
                  <a:pt x="5376196" y="5566696"/>
                  <a:pt x="5371433" y="5547646"/>
                  <a:pt x="5361908" y="5542884"/>
                </a:cubicBezTo>
                <a:cubicBezTo>
                  <a:pt x="5342858" y="5538121"/>
                  <a:pt x="5319046" y="5523834"/>
                  <a:pt x="5295233" y="5519071"/>
                </a:cubicBezTo>
                <a:cubicBezTo>
                  <a:pt x="5295233" y="5523834"/>
                  <a:pt x="5299996" y="5523834"/>
                  <a:pt x="5299996" y="5538121"/>
                </a:cubicBezTo>
                <a:cubicBezTo>
                  <a:pt x="5299996" y="5552409"/>
                  <a:pt x="5290471" y="5542884"/>
                  <a:pt x="5290471" y="5580984"/>
                </a:cubicBezTo>
                <a:lnTo>
                  <a:pt x="5276183" y="5580984"/>
                </a:lnTo>
                <a:cubicBezTo>
                  <a:pt x="5280946" y="5552409"/>
                  <a:pt x="5266658" y="5495259"/>
                  <a:pt x="5214271" y="5504784"/>
                </a:cubicBezTo>
                <a:cubicBezTo>
                  <a:pt x="5228558" y="5523834"/>
                  <a:pt x="5242846" y="5533359"/>
                  <a:pt x="5257133" y="5557171"/>
                </a:cubicBezTo>
                <a:cubicBezTo>
                  <a:pt x="5261896" y="5561934"/>
                  <a:pt x="5257133" y="5576221"/>
                  <a:pt x="5261896" y="5585746"/>
                </a:cubicBezTo>
                <a:cubicBezTo>
                  <a:pt x="5261896" y="5595271"/>
                  <a:pt x="5285708" y="5600034"/>
                  <a:pt x="5290471" y="5619084"/>
                </a:cubicBezTo>
                <a:cubicBezTo>
                  <a:pt x="5299996" y="5633371"/>
                  <a:pt x="5304758" y="5657184"/>
                  <a:pt x="5304758" y="5676234"/>
                </a:cubicBezTo>
                <a:cubicBezTo>
                  <a:pt x="5299996" y="5666709"/>
                  <a:pt x="5290471" y="5642896"/>
                  <a:pt x="5285708" y="5623846"/>
                </a:cubicBezTo>
                <a:cubicBezTo>
                  <a:pt x="5285708" y="5614321"/>
                  <a:pt x="5266658" y="5604796"/>
                  <a:pt x="5257133" y="5590509"/>
                </a:cubicBezTo>
                <a:cubicBezTo>
                  <a:pt x="5252371" y="5580984"/>
                  <a:pt x="5257133" y="5571459"/>
                  <a:pt x="5252371" y="5561934"/>
                </a:cubicBezTo>
                <a:cubicBezTo>
                  <a:pt x="5233321" y="5547646"/>
                  <a:pt x="5204746" y="5523834"/>
                  <a:pt x="5176171" y="5504784"/>
                </a:cubicBezTo>
                <a:cubicBezTo>
                  <a:pt x="5176171" y="5509546"/>
                  <a:pt x="5171408" y="5504784"/>
                  <a:pt x="5171408" y="5519071"/>
                </a:cubicBezTo>
                <a:cubicBezTo>
                  <a:pt x="5171408" y="5528596"/>
                  <a:pt x="5180933" y="5542884"/>
                  <a:pt x="5185696" y="5552409"/>
                </a:cubicBezTo>
                <a:cubicBezTo>
                  <a:pt x="5180933" y="5552409"/>
                  <a:pt x="5171408" y="5547646"/>
                  <a:pt x="5161883" y="5538121"/>
                </a:cubicBezTo>
                <a:lnTo>
                  <a:pt x="5147596" y="5538121"/>
                </a:lnTo>
                <a:cubicBezTo>
                  <a:pt x="5166646" y="5571459"/>
                  <a:pt x="5119021" y="5557171"/>
                  <a:pt x="5114258" y="5590509"/>
                </a:cubicBezTo>
                <a:cubicBezTo>
                  <a:pt x="5109496" y="5585746"/>
                  <a:pt x="5099971" y="5580984"/>
                  <a:pt x="5090446" y="5571459"/>
                </a:cubicBezTo>
                <a:cubicBezTo>
                  <a:pt x="5085683" y="5576221"/>
                  <a:pt x="5085683" y="5571459"/>
                  <a:pt x="5085683" y="5585746"/>
                </a:cubicBezTo>
                <a:cubicBezTo>
                  <a:pt x="5085683" y="5595271"/>
                  <a:pt x="5095208" y="5609559"/>
                  <a:pt x="5104733" y="5614321"/>
                </a:cubicBezTo>
                <a:cubicBezTo>
                  <a:pt x="5114258" y="5619084"/>
                  <a:pt x="5128546" y="5609559"/>
                  <a:pt x="5133308" y="5614321"/>
                </a:cubicBezTo>
                <a:cubicBezTo>
                  <a:pt x="5180933" y="5633371"/>
                  <a:pt x="5219033" y="5628609"/>
                  <a:pt x="5247608" y="5671471"/>
                </a:cubicBezTo>
                <a:cubicBezTo>
                  <a:pt x="5233321" y="5666709"/>
                  <a:pt x="5214271" y="5647659"/>
                  <a:pt x="5204746" y="5642896"/>
                </a:cubicBezTo>
                <a:cubicBezTo>
                  <a:pt x="5185696" y="5633371"/>
                  <a:pt x="5152358" y="5647659"/>
                  <a:pt x="5142833" y="5623846"/>
                </a:cubicBezTo>
                <a:lnTo>
                  <a:pt x="5114258" y="5628609"/>
                </a:lnTo>
                <a:cubicBezTo>
                  <a:pt x="5119021" y="5642896"/>
                  <a:pt x="5147596" y="5652421"/>
                  <a:pt x="5161883" y="5652421"/>
                </a:cubicBezTo>
                <a:cubicBezTo>
                  <a:pt x="5161883" y="5657184"/>
                  <a:pt x="5152358" y="5657184"/>
                  <a:pt x="5147596" y="5661946"/>
                </a:cubicBezTo>
                <a:cubicBezTo>
                  <a:pt x="5157121" y="5671471"/>
                  <a:pt x="5166646" y="5680948"/>
                  <a:pt x="5166646" y="5690473"/>
                </a:cubicBezTo>
                <a:cubicBezTo>
                  <a:pt x="5142833" y="5680948"/>
                  <a:pt x="5095208" y="5604796"/>
                  <a:pt x="5061871" y="5623846"/>
                </a:cubicBezTo>
                <a:cubicBezTo>
                  <a:pt x="5066633" y="5628609"/>
                  <a:pt x="5076158" y="5633371"/>
                  <a:pt x="5080921" y="5642896"/>
                </a:cubicBezTo>
                <a:cubicBezTo>
                  <a:pt x="5066633" y="5633371"/>
                  <a:pt x="5033296" y="5619084"/>
                  <a:pt x="5028533" y="5614321"/>
                </a:cubicBezTo>
                <a:cubicBezTo>
                  <a:pt x="5023771" y="5614321"/>
                  <a:pt x="5009483" y="5628609"/>
                  <a:pt x="5014246" y="5647659"/>
                </a:cubicBezTo>
                <a:lnTo>
                  <a:pt x="4985719" y="5633371"/>
                </a:lnTo>
                <a:cubicBezTo>
                  <a:pt x="4971431" y="5642896"/>
                  <a:pt x="4971431" y="5647659"/>
                  <a:pt x="4971431" y="5657184"/>
                </a:cubicBezTo>
                <a:cubicBezTo>
                  <a:pt x="4971431" y="5666709"/>
                  <a:pt x="4971431" y="5671471"/>
                  <a:pt x="4980956" y="5680948"/>
                </a:cubicBezTo>
                <a:cubicBezTo>
                  <a:pt x="4966669" y="5680948"/>
                  <a:pt x="4942856" y="5671471"/>
                  <a:pt x="4933331" y="5671471"/>
                </a:cubicBezTo>
                <a:cubicBezTo>
                  <a:pt x="4928569" y="5671471"/>
                  <a:pt x="4799981" y="5690473"/>
                  <a:pt x="4771406" y="5690473"/>
                </a:cubicBezTo>
                <a:cubicBezTo>
                  <a:pt x="4761881" y="5690473"/>
                  <a:pt x="4699969" y="5680948"/>
                  <a:pt x="4690444" y="5680948"/>
                </a:cubicBezTo>
                <a:cubicBezTo>
                  <a:pt x="4676156" y="5680948"/>
                  <a:pt x="4642819" y="5690473"/>
                  <a:pt x="4633294" y="5690473"/>
                </a:cubicBezTo>
                <a:cubicBezTo>
                  <a:pt x="4561904" y="5690473"/>
                  <a:pt x="4466654" y="5657184"/>
                  <a:pt x="4399979" y="5623846"/>
                </a:cubicBezTo>
                <a:cubicBezTo>
                  <a:pt x="4366641" y="5609559"/>
                  <a:pt x="4314254" y="5523834"/>
                  <a:pt x="4271391" y="5533359"/>
                </a:cubicBezTo>
                <a:cubicBezTo>
                  <a:pt x="4261866" y="5523834"/>
                  <a:pt x="4242864" y="5500021"/>
                  <a:pt x="4233339" y="5500021"/>
                </a:cubicBezTo>
                <a:cubicBezTo>
                  <a:pt x="4219051" y="5500021"/>
                  <a:pt x="4180951" y="5528596"/>
                  <a:pt x="4161901" y="5542884"/>
                </a:cubicBezTo>
                <a:cubicBezTo>
                  <a:pt x="4142851" y="5552409"/>
                  <a:pt x="4133326" y="5576221"/>
                  <a:pt x="4119039" y="5585746"/>
                </a:cubicBezTo>
                <a:cubicBezTo>
                  <a:pt x="4114276" y="5580984"/>
                  <a:pt x="4114276" y="5585746"/>
                  <a:pt x="4114276" y="5571459"/>
                </a:cubicBezTo>
                <a:cubicBezTo>
                  <a:pt x="4114276" y="5509546"/>
                  <a:pt x="4171426" y="5509546"/>
                  <a:pt x="4171426" y="5480971"/>
                </a:cubicBezTo>
                <a:cubicBezTo>
                  <a:pt x="4171426" y="5457159"/>
                  <a:pt x="4138089" y="5461921"/>
                  <a:pt x="4133326" y="5457159"/>
                </a:cubicBezTo>
                <a:cubicBezTo>
                  <a:pt x="4133326" y="5457159"/>
                  <a:pt x="4138089" y="5452396"/>
                  <a:pt x="4138089" y="5442871"/>
                </a:cubicBezTo>
                <a:cubicBezTo>
                  <a:pt x="4090464" y="5442871"/>
                  <a:pt x="4109514" y="5423821"/>
                  <a:pt x="4095226" y="5423821"/>
                </a:cubicBezTo>
                <a:cubicBezTo>
                  <a:pt x="4080939" y="5423821"/>
                  <a:pt x="4052364" y="5447634"/>
                  <a:pt x="4033314" y="5457159"/>
                </a:cubicBezTo>
                <a:cubicBezTo>
                  <a:pt x="4047601" y="5438109"/>
                  <a:pt x="4071414" y="5400009"/>
                  <a:pt x="4071414" y="5390484"/>
                </a:cubicBezTo>
                <a:cubicBezTo>
                  <a:pt x="4071414" y="5376196"/>
                  <a:pt x="4061889" y="5376196"/>
                  <a:pt x="4052364" y="5376196"/>
                </a:cubicBezTo>
                <a:cubicBezTo>
                  <a:pt x="4038076" y="5376196"/>
                  <a:pt x="4019026" y="5380959"/>
                  <a:pt x="4014264" y="5414296"/>
                </a:cubicBezTo>
                <a:cubicBezTo>
                  <a:pt x="4009501" y="5409534"/>
                  <a:pt x="4009501" y="5404771"/>
                  <a:pt x="3999976" y="5404771"/>
                </a:cubicBezTo>
                <a:cubicBezTo>
                  <a:pt x="3985689" y="5404771"/>
                  <a:pt x="3976164" y="5419059"/>
                  <a:pt x="3961876" y="5423821"/>
                </a:cubicBezTo>
                <a:cubicBezTo>
                  <a:pt x="3961876" y="5414296"/>
                  <a:pt x="3966639" y="5400009"/>
                  <a:pt x="3961876" y="5385721"/>
                </a:cubicBezTo>
                <a:cubicBezTo>
                  <a:pt x="3957114" y="5385721"/>
                  <a:pt x="3961876" y="5380959"/>
                  <a:pt x="3947589" y="5380959"/>
                </a:cubicBezTo>
                <a:cubicBezTo>
                  <a:pt x="3928539" y="5380959"/>
                  <a:pt x="3838099" y="5571459"/>
                  <a:pt x="3838099" y="5571459"/>
                </a:cubicBezTo>
                <a:cubicBezTo>
                  <a:pt x="3838099" y="5580984"/>
                  <a:pt x="3857149" y="5595271"/>
                  <a:pt x="3861911" y="5609559"/>
                </a:cubicBezTo>
                <a:cubicBezTo>
                  <a:pt x="3871389" y="5628609"/>
                  <a:pt x="3880914" y="5652421"/>
                  <a:pt x="3885676" y="5671471"/>
                </a:cubicBezTo>
                <a:lnTo>
                  <a:pt x="3880914" y="5690473"/>
                </a:lnTo>
                <a:cubicBezTo>
                  <a:pt x="3866626" y="5657184"/>
                  <a:pt x="3866626" y="5614321"/>
                  <a:pt x="3828574" y="5580984"/>
                </a:cubicBezTo>
                <a:cubicBezTo>
                  <a:pt x="3814286" y="5561934"/>
                  <a:pt x="3790474" y="5561934"/>
                  <a:pt x="3771424" y="5547646"/>
                </a:cubicBezTo>
                <a:cubicBezTo>
                  <a:pt x="3771424" y="5533359"/>
                  <a:pt x="3766661" y="5509546"/>
                  <a:pt x="3757136" y="5500021"/>
                </a:cubicBezTo>
                <a:cubicBezTo>
                  <a:pt x="3742849" y="5490496"/>
                  <a:pt x="3723799" y="5485734"/>
                  <a:pt x="3704749" y="5476209"/>
                </a:cubicBezTo>
                <a:cubicBezTo>
                  <a:pt x="3699986" y="5480971"/>
                  <a:pt x="3699986" y="5476209"/>
                  <a:pt x="3699986" y="5490496"/>
                </a:cubicBezTo>
                <a:cubicBezTo>
                  <a:pt x="3699986" y="5500021"/>
                  <a:pt x="3714274" y="5523834"/>
                  <a:pt x="3723799" y="5542884"/>
                </a:cubicBezTo>
                <a:cubicBezTo>
                  <a:pt x="3738086" y="5576221"/>
                  <a:pt x="3757136" y="5638134"/>
                  <a:pt x="3785711" y="5676234"/>
                </a:cubicBezTo>
                <a:lnTo>
                  <a:pt x="3785711" y="5690473"/>
                </a:lnTo>
                <a:cubicBezTo>
                  <a:pt x="3752374" y="5642896"/>
                  <a:pt x="3723799" y="5590509"/>
                  <a:pt x="3699986" y="5538121"/>
                </a:cubicBezTo>
                <a:cubicBezTo>
                  <a:pt x="3671411" y="5480971"/>
                  <a:pt x="3661886" y="5395246"/>
                  <a:pt x="3590449" y="5361909"/>
                </a:cubicBezTo>
                <a:lnTo>
                  <a:pt x="3571399" y="5366671"/>
                </a:lnTo>
                <a:cubicBezTo>
                  <a:pt x="3576161" y="5371434"/>
                  <a:pt x="3585686" y="5376196"/>
                  <a:pt x="3590449" y="5385721"/>
                </a:cubicBezTo>
                <a:cubicBezTo>
                  <a:pt x="3571399" y="5366671"/>
                  <a:pt x="3552349" y="5357146"/>
                  <a:pt x="3533299" y="5347621"/>
                </a:cubicBezTo>
                <a:cubicBezTo>
                  <a:pt x="3533299" y="5347621"/>
                  <a:pt x="3528536" y="5347621"/>
                  <a:pt x="3523774" y="5352384"/>
                </a:cubicBezTo>
                <a:cubicBezTo>
                  <a:pt x="3533299" y="5361909"/>
                  <a:pt x="3547586" y="5371434"/>
                  <a:pt x="3552349" y="5376196"/>
                </a:cubicBezTo>
                <a:cubicBezTo>
                  <a:pt x="3542824" y="5371434"/>
                  <a:pt x="3528536" y="5361909"/>
                  <a:pt x="3514249" y="5357146"/>
                </a:cubicBezTo>
                <a:lnTo>
                  <a:pt x="3499961" y="5357146"/>
                </a:lnTo>
                <a:cubicBezTo>
                  <a:pt x="3499961" y="5357146"/>
                  <a:pt x="3495199" y="5352384"/>
                  <a:pt x="3495199" y="5366671"/>
                </a:cubicBezTo>
                <a:cubicBezTo>
                  <a:pt x="3495199" y="5376196"/>
                  <a:pt x="3504724" y="5380959"/>
                  <a:pt x="3504724" y="5385721"/>
                </a:cubicBezTo>
                <a:cubicBezTo>
                  <a:pt x="3495199" y="5380959"/>
                  <a:pt x="3480959" y="5361909"/>
                  <a:pt x="3471434" y="5361909"/>
                </a:cubicBezTo>
                <a:cubicBezTo>
                  <a:pt x="3457146" y="5361909"/>
                  <a:pt x="3457146" y="5366671"/>
                  <a:pt x="3452384" y="5371434"/>
                </a:cubicBezTo>
                <a:cubicBezTo>
                  <a:pt x="3452384" y="5376196"/>
                  <a:pt x="3461909" y="5380959"/>
                  <a:pt x="3466671" y="5385721"/>
                </a:cubicBezTo>
                <a:cubicBezTo>
                  <a:pt x="3461909" y="5385721"/>
                  <a:pt x="3452384" y="5380959"/>
                  <a:pt x="3442859" y="5380959"/>
                </a:cubicBezTo>
                <a:cubicBezTo>
                  <a:pt x="3457146" y="5400009"/>
                  <a:pt x="3476196" y="5409534"/>
                  <a:pt x="3495199" y="5428584"/>
                </a:cubicBezTo>
                <a:cubicBezTo>
                  <a:pt x="3490436" y="5428584"/>
                  <a:pt x="3471434" y="5438109"/>
                  <a:pt x="3471434" y="5423821"/>
                </a:cubicBezTo>
                <a:cubicBezTo>
                  <a:pt x="3471434" y="5438109"/>
                  <a:pt x="3514249" y="5509546"/>
                  <a:pt x="3514249" y="5523834"/>
                </a:cubicBezTo>
                <a:lnTo>
                  <a:pt x="3514249" y="5585746"/>
                </a:lnTo>
                <a:cubicBezTo>
                  <a:pt x="3490436" y="5533359"/>
                  <a:pt x="3504724" y="5471446"/>
                  <a:pt x="3438096" y="5419059"/>
                </a:cubicBezTo>
                <a:cubicBezTo>
                  <a:pt x="3433334" y="5428584"/>
                  <a:pt x="3438096" y="5442871"/>
                  <a:pt x="3438096" y="5457159"/>
                </a:cubicBezTo>
                <a:cubicBezTo>
                  <a:pt x="3419046" y="5409534"/>
                  <a:pt x="3371421" y="5361909"/>
                  <a:pt x="3328559" y="5357146"/>
                </a:cubicBezTo>
                <a:cubicBezTo>
                  <a:pt x="3323796" y="5361909"/>
                  <a:pt x="3319034" y="5357146"/>
                  <a:pt x="3319034" y="5366671"/>
                </a:cubicBezTo>
                <a:cubicBezTo>
                  <a:pt x="3319034" y="5380959"/>
                  <a:pt x="3338084" y="5395246"/>
                  <a:pt x="3347609" y="5409534"/>
                </a:cubicBezTo>
                <a:cubicBezTo>
                  <a:pt x="3309509" y="5390484"/>
                  <a:pt x="3238071" y="5342859"/>
                  <a:pt x="3228546" y="5342859"/>
                </a:cubicBezTo>
                <a:cubicBezTo>
                  <a:pt x="3214259" y="5342859"/>
                  <a:pt x="3195209" y="5347621"/>
                  <a:pt x="3185684" y="5347621"/>
                </a:cubicBezTo>
                <a:cubicBezTo>
                  <a:pt x="3171396" y="5347621"/>
                  <a:pt x="3190446" y="5361909"/>
                  <a:pt x="3176159" y="5361909"/>
                </a:cubicBezTo>
                <a:cubicBezTo>
                  <a:pt x="3166634" y="5361909"/>
                  <a:pt x="3157109" y="5357146"/>
                  <a:pt x="3142821" y="5357146"/>
                </a:cubicBezTo>
                <a:cubicBezTo>
                  <a:pt x="3161871" y="5380959"/>
                  <a:pt x="3180921" y="5395246"/>
                  <a:pt x="3209496" y="5409534"/>
                </a:cubicBezTo>
                <a:cubicBezTo>
                  <a:pt x="3214259" y="5414296"/>
                  <a:pt x="3233309" y="5404771"/>
                  <a:pt x="3247596" y="5409534"/>
                </a:cubicBezTo>
                <a:cubicBezTo>
                  <a:pt x="3257121" y="5409534"/>
                  <a:pt x="3271409" y="5423821"/>
                  <a:pt x="3280934" y="5423821"/>
                </a:cubicBezTo>
                <a:cubicBezTo>
                  <a:pt x="3290459" y="5428584"/>
                  <a:pt x="3304746" y="5423821"/>
                  <a:pt x="3319034" y="5428584"/>
                </a:cubicBezTo>
                <a:cubicBezTo>
                  <a:pt x="3333321" y="5438109"/>
                  <a:pt x="3347609" y="5452396"/>
                  <a:pt x="3357134" y="5466684"/>
                </a:cubicBezTo>
                <a:cubicBezTo>
                  <a:pt x="3342846" y="5457159"/>
                  <a:pt x="3323796" y="5442871"/>
                  <a:pt x="3309509" y="5433346"/>
                </a:cubicBezTo>
                <a:cubicBezTo>
                  <a:pt x="3299984" y="5428584"/>
                  <a:pt x="3280934" y="5433346"/>
                  <a:pt x="3271409" y="5428584"/>
                </a:cubicBezTo>
                <a:cubicBezTo>
                  <a:pt x="3257121" y="5423821"/>
                  <a:pt x="3252359" y="5414296"/>
                  <a:pt x="3242834" y="5414296"/>
                </a:cubicBezTo>
                <a:cubicBezTo>
                  <a:pt x="3228546" y="5414296"/>
                  <a:pt x="3228546" y="5419059"/>
                  <a:pt x="3223784" y="5423821"/>
                </a:cubicBezTo>
                <a:cubicBezTo>
                  <a:pt x="3228546" y="5428584"/>
                  <a:pt x="3233309" y="5438109"/>
                  <a:pt x="3238071" y="5447634"/>
                </a:cubicBezTo>
                <a:cubicBezTo>
                  <a:pt x="3209496" y="5428584"/>
                  <a:pt x="3176159" y="5400009"/>
                  <a:pt x="3142821" y="5385721"/>
                </a:cubicBezTo>
                <a:cubicBezTo>
                  <a:pt x="3114246" y="5376196"/>
                  <a:pt x="3085719" y="5371434"/>
                  <a:pt x="3057144" y="5366671"/>
                </a:cubicBezTo>
                <a:cubicBezTo>
                  <a:pt x="3047619" y="5352384"/>
                  <a:pt x="3028569" y="5333334"/>
                  <a:pt x="3014282" y="5314284"/>
                </a:cubicBezTo>
                <a:cubicBezTo>
                  <a:pt x="3028569" y="5323809"/>
                  <a:pt x="3042857" y="5338096"/>
                  <a:pt x="3061907" y="5352384"/>
                </a:cubicBezTo>
                <a:cubicBezTo>
                  <a:pt x="3066669" y="5357146"/>
                  <a:pt x="3085719" y="5357146"/>
                  <a:pt x="3095244" y="5361909"/>
                </a:cubicBezTo>
                <a:cubicBezTo>
                  <a:pt x="3119009" y="5371434"/>
                  <a:pt x="3147584" y="5400009"/>
                  <a:pt x="3147584" y="5376196"/>
                </a:cubicBezTo>
                <a:cubicBezTo>
                  <a:pt x="3147584" y="5376196"/>
                  <a:pt x="3095244" y="5309521"/>
                  <a:pt x="3052382" y="5295281"/>
                </a:cubicBezTo>
                <a:cubicBezTo>
                  <a:pt x="3047619" y="5304759"/>
                  <a:pt x="3052382" y="5314284"/>
                  <a:pt x="3052382" y="5323809"/>
                </a:cubicBezTo>
                <a:cubicBezTo>
                  <a:pt x="3014282" y="5304759"/>
                  <a:pt x="2971419" y="5247656"/>
                  <a:pt x="2971419" y="5276231"/>
                </a:cubicBezTo>
                <a:cubicBezTo>
                  <a:pt x="2971419" y="5290519"/>
                  <a:pt x="2985707" y="5299996"/>
                  <a:pt x="2990469" y="5309521"/>
                </a:cubicBezTo>
                <a:lnTo>
                  <a:pt x="2990469" y="5328571"/>
                </a:lnTo>
                <a:cubicBezTo>
                  <a:pt x="2952369" y="5319046"/>
                  <a:pt x="2957132" y="5247656"/>
                  <a:pt x="2923794" y="5247656"/>
                </a:cubicBezTo>
                <a:lnTo>
                  <a:pt x="2885694" y="5247656"/>
                </a:lnTo>
                <a:cubicBezTo>
                  <a:pt x="2885694" y="5252419"/>
                  <a:pt x="2880932" y="5247656"/>
                  <a:pt x="2880932" y="5257181"/>
                </a:cubicBezTo>
                <a:cubicBezTo>
                  <a:pt x="2880932" y="5280994"/>
                  <a:pt x="2914269" y="5299996"/>
                  <a:pt x="2933319" y="5299996"/>
                </a:cubicBezTo>
                <a:cubicBezTo>
                  <a:pt x="2933319" y="5295281"/>
                  <a:pt x="2923794" y="5285756"/>
                  <a:pt x="2914269" y="5280994"/>
                </a:cubicBezTo>
                <a:cubicBezTo>
                  <a:pt x="2938082" y="5295281"/>
                  <a:pt x="2952369" y="5319046"/>
                  <a:pt x="2980944" y="5338096"/>
                </a:cubicBezTo>
                <a:cubicBezTo>
                  <a:pt x="2980944" y="5342859"/>
                  <a:pt x="2995232" y="5338096"/>
                  <a:pt x="3004757" y="5347621"/>
                </a:cubicBezTo>
                <a:cubicBezTo>
                  <a:pt x="3019044" y="5357146"/>
                  <a:pt x="3033332" y="5380959"/>
                  <a:pt x="3047619" y="5400009"/>
                </a:cubicBezTo>
                <a:cubicBezTo>
                  <a:pt x="3042857" y="5400009"/>
                  <a:pt x="3033332" y="5395246"/>
                  <a:pt x="3028569" y="5390484"/>
                </a:cubicBezTo>
                <a:cubicBezTo>
                  <a:pt x="3004757" y="5357146"/>
                  <a:pt x="2995232" y="5352384"/>
                  <a:pt x="2995232" y="5361909"/>
                </a:cubicBezTo>
                <a:cubicBezTo>
                  <a:pt x="2995232" y="5376196"/>
                  <a:pt x="3004757" y="5390484"/>
                  <a:pt x="3014282" y="5404771"/>
                </a:cubicBezTo>
                <a:cubicBezTo>
                  <a:pt x="3023807" y="5419059"/>
                  <a:pt x="3047619" y="5419059"/>
                  <a:pt x="3061907" y="5428584"/>
                </a:cubicBezTo>
                <a:cubicBezTo>
                  <a:pt x="3090482" y="5452396"/>
                  <a:pt x="3114246" y="5490496"/>
                  <a:pt x="3138059" y="5514309"/>
                </a:cubicBezTo>
                <a:cubicBezTo>
                  <a:pt x="3138059" y="5519071"/>
                  <a:pt x="3152346" y="5514309"/>
                  <a:pt x="3157109" y="5523834"/>
                </a:cubicBezTo>
                <a:cubicBezTo>
                  <a:pt x="3166634" y="5528596"/>
                  <a:pt x="3166634" y="5542884"/>
                  <a:pt x="3180921" y="5547646"/>
                </a:cubicBezTo>
                <a:cubicBezTo>
                  <a:pt x="3199971" y="5561934"/>
                  <a:pt x="3233309" y="5561934"/>
                  <a:pt x="3238071" y="5585746"/>
                </a:cubicBezTo>
                <a:cubicBezTo>
                  <a:pt x="3228546" y="5571459"/>
                  <a:pt x="3199971" y="5571459"/>
                  <a:pt x="3190446" y="5566696"/>
                </a:cubicBezTo>
                <a:cubicBezTo>
                  <a:pt x="3180921" y="5561934"/>
                  <a:pt x="3171396" y="5547646"/>
                  <a:pt x="3161871" y="5538121"/>
                </a:cubicBezTo>
                <a:cubicBezTo>
                  <a:pt x="3157109" y="5538121"/>
                  <a:pt x="3147584" y="5533359"/>
                  <a:pt x="3147584" y="5542884"/>
                </a:cubicBezTo>
                <a:cubicBezTo>
                  <a:pt x="3147584" y="5557171"/>
                  <a:pt x="3161871" y="5571459"/>
                  <a:pt x="3166634" y="5585746"/>
                </a:cubicBezTo>
                <a:cubicBezTo>
                  <a:pt x="3166634" y="5585746"/>
                  <a:pt x="3161871" y="5585746"/>
                  <a:pt x="3157109" y="5580984"/>
                </a:cubicBezTo>
                <a:cubicBezTo>
                  <a:pt x="3128534" y="5480971"/>
                  <a:pt x="3028569" y="5419059"/>
                  <a:pt x="2966657" y="5395246"/>
                </a:cubicBezTo>
                <a:cubicBezTo>
                  <a:pt x="2961894" y="5395246"/>
                  <a:pt x="2957132" y="5400009"/>
                  <a:pt x="2957132" y="5414296"/>
                </a:cubicBezTo>
                <a:cubicBezTo>
                  <a:pt x="2923794" y="5390484"/>
                  <a:pt x="2899982" y="5385721"/>
                  <a:pt x="2899982" y="5395246"/>
                </a:cubicBezTo>
                <a:cubicBezTo>
                  <a:pt x="2899982" y="5409534"/>
                  <a:pt x="2923794" y="5423821"/>
                  <a:pt x="2928557" y="5433346"/>
                </a:cubicBezTo>
                <a:cubicBezTo>
                  <a:pt x="2942844" y="5438109"/>
                  <a:pt x="2957132" y="5438109"/>
                  <a:pt x="2971419" y="5442871"/>
                </a:cubicBezTo>
                <a:cubicBezTo>
                  <a:pt x="2976182" y="5442871"/>
                  <a:pt x="2976182" y="5457159"/>
                  <a:pt x="2990469" y="5461921"/>
                </a:cubicBezTo>
                <a:cubicBezTo>
                  <a:pt x="3004757" y="5471446"/>
                  <a:pt x="3042857" y="5500021"/>
                  <a:pt x="3071432" y="5500021"/>
                </a:cubicBezTo>
                <a:cubicBezTo>
                  <a:pt x="3085719" y="5523834"/>
                  <a:pt x="3119009" y="5547646"/>
                  <a:pt x="3138059" y="5576221"/>
                </a:cubicBezTo>
                <a:cubicBezTo>
                  <a:pt x="3147584" y="5590509"/>
                  <a:pt x="3161871" y="5619084"/>
                  <a:pt x="3176159" y="5638134"/>
                </a:cubicBezTo>
                <a:lnTo>
                  <a:pt x="3176159" y="5657184"/>
                </a:lnTo>
                <a:cubicBezTo>
                  <a:pt x="3109484" y="5638134"/>
                  <a:pt x="3109484" y="5557171"/>
                  <a:pt x="3052382" y="5523834"/>
                </a:cubicBezTo>
                <a:cubicBezTo>
                  <a:pt x="3047619" y="5523834"/>
                  <a:pt x="3047619" y="5533359"/>
                  <a:pt x="3047619" y="5538121"/>
                </a:cubicBezTo>
                <a:lnTo>
                  <a:pt x="3033332" y="5538121"/>
                </a:lnTo>
                <a:cubicBezTo>
                  <a:pt x="2999994" y="5509546"/>
                  <a:pt x="2942844" y="5428584"/>
                  <a:pt x="2904744" y="5433346"/>
                </a:cubicBezTo>
                <a:lnTo>
                  <a:pt x="2890457" y="5433346"/>
                </a:lnTo>
                <a:cubicBezTo>
                  <a:pt x="2885694" y="5442871"/>
                  <a:pt x="2880932" y="5457159"/>
                  <a:pt x="2880932" y="5466684"/>
                </a:cubicBezTo>
                <a:cubicBezTo>
                  <a:pt x="2880932" y="5480971"/>
                  <a:pt x="2999994" y="5561934"/>
                  <a:pt x="3057144" y="5604796"/>
                </a:cubicBezTo>
                <a:cubicBezTo>
                  <a:pt x="3057144" y="5609559"/>
                  <a:pt x="3061907" y="5619084"/>
                  <a:pt x="3061907" y="5628609"/>
                </a:cubicBezTo>
                <a:cubicBezTo>
                  <a:pt x="3080957" y="5642896"/>
                  <a:pt x="3142821" y="5642896"/>
                  <a:pt x="3157109" y="5690473"/>
                </a:cubicBezTo>
                <a:cubicBezTo>
                  <a:pt x="3147584" y="5690473"/>
                  <a:pt x="3142821" y="5671471"/>
                  <a:pt x="3133296" y="5666709"/>
                </a:cubicBezTo>
                <a:cubicBezTo>
                  <a:pt x="3104721" y="5652421"/>
                  <a:pt x="3066669" y="5647659"/>
                  <a:pt x="3038094" y="5633371"/>
                </a:cubicBezTo>
                <a:cubicBezTo>
                  <a:pt x="3009519" y="5619084"/>
                  <a:pt x="2966657" y="5604796"/>
                  <a:pt x="2952369" y="5580984"/>
                </a:cubicBezTo>
                <a:lnTo>
                  <a:pt x="3047619" y="5628609"/>
                </a:lnTo>
                <a:cubicBezTo>
                  <a:pt x="3047619" y="5628609"/>
                  <a:pt x="3052382" y="5628609"/>
                  <a:pt x="3052382" y="5619084"/>
                </a:cubicBezTo>
                <a:cubicBezTo>
                  <a:pt x="3052382" y="5604796"/>
                  <a:pt x="2980944" y="5557171"/>
                  <a:pt x="2942844" y="5533359"/>
                </a:cubicBezTo>
                <a:cubicBezTo>
                  <a:pt x="2923794" y="5523834"/>
                  <a:pt x="2904744" y="5523834"/>
                  <a:pt x="2885694" y="5519071"/>
                </a:cubicBezTo>
                <a:cubicBezTo>
                  <a:pt x="2890457" y="5523834"/>
                  <a:pt x="2890457" y="5528596"/>
                  <a:pt x="2895219" y="5533359"/>
                </a:cubicBezTo>
                <a:cubicBezTo>
                  <a:pt x="2890457" y="5533359"/>
                  <a:pt x="2880932" y="5523834"/>
                  <a:pt x="2876169" y="5519071"/>
                </a:cubicBezTo>
                <a:lnTo>
                  <a:pt x="2852357" y="5523834"/>
                </a:lnTo>
                <a:cubicBezTo>
                  <a:pt x="2876169" y="5552409"/>
                  <a:pt x="2909507" y="5585746"/>
                  <a:pt x="2942844" y="5614321"/>
                </a:cubicBezTo>
                <a:cubicBezTo>
                  <a:pt x="2914269" y="5600034"/>
                  <a:pt x="2861882" y="5552409"/>
                  <a:pt x="2847594" y="5552409"/>
                </a:cubicBezTo>
                <a:cubicBezTo>
                  <a:pt x="2838069" y="5552409"/>
                  <a:pt x="2838069" y="5566696"/>
                  <a:pt x="2838069" y="5571459"/>
                </a:cubicBezTo>
                <a:cubicBezTo>
                  <a:pt x="2833307" y="5571459"/>
                  <a:pt x="2823782" y="5561934"/>
                  <a:pt x="2814257" y="5557171"/>
                </a:cubicBezTo>
                <a:cubicBezTo>
                  <a:pt x="2804732" y="5566696"/>
                  <a:pt x="2799969" y="5576221"/>
                  <a:pt x="2795207" y="5590509"/>
                </a:cubicBezTo>
                <a:cubicBezTo>
                  <a:pt x="2785682" y="5580984"/>
                  <a:pt x="2776157" y="5561934"/>
                  <a:pt x="2757107" y="5542884"/>
                </a:cubicBezTo>
                <a:cubicBezTo>
                  <a:pt x="2757107" y="5542884"/>
                  <a:pt x="2742819" y="5538121"/>
                  <a:pt x="2742819" y="5552409"/>
                </a:cubicBezTo>
                <a:cubicBezTo>
                  <a:pt x="2742819" y="5580984"/>
                  <a:pt x="2790444" y="5580984"/>
                  <a:pt x="2790444" y="5628609"/>
                </a:cubicBezTo>
                <a:lnTo>
                  <a:pt x="2790444" y="5671471"/>
                </a:lnTo>
                <a:cubicBezTo>
                  <a:pt x="2780919" y="5652421"/>
                  <a:pt x="2766632" y="5623846"/>
                  <a:pt x="2742819" y="5604796"/>
                </a:cubicBezTo>
                <a:cubicBezTo>
                  <a:pt x="2700004" y="5576221"/>
                  <a:pt x="2619042" y="5533359"/>
                  <a:pt x="2604754" y="5533359"/>
                </a:cubicBezTo>
                <a:cubicBezTo>
                  <a:pt x="2590467" y="5533359"/>
                  <a:pt x="2585704" y="5547646"/>
                  <a:pt x="2590467" y="5557171"/>
                </a:cubicBezTo>
                <a:cubicBezTo>
                  <a:pt x="2576179" y="5557171"/>
                  <a:pt x="2552367" y="5547646"/>
                  <a:pt x="2538079" y="5561934"/>
                </a:cubicBezTo>
                <a:cubicBezTo>
                  <a:pt x="2523792" y="5542884"/>
                  <a:pt x="2499979" y="5519071"/>
                  <a:pt x="2480929" y="5519071"/>
                </a:cubicBezTo>
                <a:cubicBezTo>
                  <a:pt x="2476167" y="5523834"/>
                  <a:pt x="2476167" y="5519071"/>
                  <a:pt x="2476167" y="5528596"/>
                </a:cubicBezTo>
                <a:cubicBezTo>
                  <a:pt x="2476167" y="5542884"/>
                  <a:pt x="2514267" y="5571459"/>
                  <a:pt x="2523792" y="5585746"/>
                </a:cubicBezTo>
                <a:lnTo>
                  <a:pt x="2509504" y="5585746"/>
                </a:lnTo>
                <a:cubicBezTo>
                  <a:pt x="2495217" y="5561934"/>
                  <a:pt x="2476167" y="5533359"/>
                  <a:pt x="2452354" y="5519071"/>
                </a:cubicBezTo>
                <a:cubicBezTo>
                  <a:pt x="2442829" y="5514309"/>
                  <a:pt x="2428542" y="5519071"/>
                  <a:pt x="2414254" y="5519071"/>
                </a:cubicBezTo>
                <a:cubicBezTo>
                  <a:pt x="2404729" y="5514309"/>
                  <a:pt x="2390442" y="5509546"/>
                  <a:pt x="2376154" y="5500021"/>
                </a:cubicBezTo>
                <a:lnTo>
                  <a:pt x="2357104" y="5504784"/>
                </a:lnTo>
                <a:cubicBezTo>
                  <a:pt x="2385679" y="5528596"/>
                  <a:pt x="2419017" y="5580984"/>
                  <a:pt x="2433304" y="5609559"/>
                </a:cubicBezTo>
                <a:cubicBezTo>
                  <a:pt x="2399967" y="5576221"/>
                  <a:pt x="2342817" y="5533359"/>
                  <a:pt x="2333339" y="5500021"/>
                </a:cubicBezTo>
                <a:cubicBezTo>
                  <a:pt x="2328577" y="5500021"/>
                  <a:pt x="2323814" y="5509546"/>
                  <a:pt x="2323814" y="5514309"/>
                </a:cubicBezTo>
                <a:lnTo>
                  <a:pt x="2266664" y="5442871"/>
                </a:lnTo>
                <a:cubicBezTo>
                  <a:pt x="2261902" y="5433346"/>
                  <a:pt x="2266664" y="5423821"/>
                  <a:pt x="2261902" y="5414296"/>
                </a:cubicBezTo>
                <a:cubicBezTo>
                  <a:pt x="2261902" y="5404771"/>
                  <a:pt x="2252377" y="5390484"/>
                  <a:pt x="2238089" y="5390484"/>
                </a:cubicBezTo>
                <a:cubicBezTo>
                  <a:pt x="2228564" y="5390484"/>
                  <a:pt x="2223802" y="5404771"/>
                  <a:pt x="2223802" y="5414296"/>
                </a:cubicBezTo>
                <a:cubicBezTo>
                  <a:pt x="2219039" y="5361909"/>
                  <a:pt x="2176177" y="5314284"/>
                  <a:pt x="2123789" y="5290519"/>
                </a:cubicBezTo>
                <a:cubicBezTo>
                  <a:pt x="2123789" y="5295281"/>
                  <a:pt x="2133314" y="5304759"/>
                  <a:pt x="2138077" y="5314284"/>
                </a:cubicBezTo>
                <a:cubicBezTo>
                  <a:pt x="2147602" y="5319046"/>
                  <a:pt x="2142839" y="5338096"/>
                  <a:pt x="2147602" y="5352384"/>
                </a:cubicBezTo>
                <a:cubicBezTo>
                  <a:pt x="2152364" y="5376196"/>
                  <a:pt x="2185702" y="5414296"/>
                  <a:pt x="2223802" y="5447634"/>
                </a:cubicBezTo>
                <a:lnTo>
                  <a:pt x="2223802" y="5461921"/>
                </a:lnTo>
                <a:cubicBezTo>
                  <a:pt x="2176177" y="5428584"/>
                  <a:pt x="2133314" y="5352384"/>
                  <a:pt x="2099977" y="5309521"/>
                </a:cubicBezTo>
                <a:cubicBezTo>
                  <a:pt x="2099977" y="5309521"/>
                  <a:pt x="2085689" y="5304759"/>
                  <a:pt x="2085689" y="5319046"/>
                </a:cubicBezTo>
                <a:cubicBezTo>
                  <a:pt x="2085689" y="5328571"/>
                  <a:pt x="2090452" y="5333334"/>
                  <a:pt x="2099977" y="5342859"/>
                </a:cubicBezTo>
                <a:lnTo>
                  <a:pt x="2099977" y="5361909"/>
                </a:lnTo>
                <a:cubicBezTo>
                  <a:pt x="2080927" y="5333334"/>
                  <a:pt x="2066639" y="5304759"/>
                  <a:pt x="2042827" y="5276231"/>
                </a:cubicBezTo>
                <a:cubicBezTo>
                  <a:pt x="2038064" y="5280994"/>
                  <a:pt x="2033302" y="5290519"/>
                  <a:pt x="2033302" y="5299996"/>
                </a:cubicBezTo>
                <a:cubicBezTo>
                  <a:pt x="2014252" y="5261944"/>
                  <a:pt x="1990439" y="5214319"/>
                  <a:pt x="1966627" y="5171456"/>
                </a:cubicBezTo>
                <a:cubicBezTo>
                  <a:pt x="1942862" y="5180981"/>
                  <a:pt x="1947624" y="5190506"/>
                  <a:pt x="1942862" y="5204794"/>
                </a:cubicBezTo>
                <a:cubicBezTo>
                  <a:pt x="1933337" y="5200031"/>
                  <a:pt x="1923812" y="5190506"/>
                  <a:pt x="1919049" y="5180981"/>
                </a:cubicBezTo>
                <a:cubicBezTo>
                  <a:pt x="1914287" y="5185744"/>
                  <a:pt x="1914287" y="5190506"/>
                  <a:pt x="1914287" y="5195269"/>
                </a:cubicBezTo>
                <a:cubicBezTo>
                  <a:pt x="1909524" y="5195269"/>
                  <a:pt x="1899999" y="5190506"/>
                  <a:pt x="1895237" y="5195269"/>
                </a:cubicBezTo>
                <a:cubicBezTo>
                  <a:pt x="1909524" y="5223844"/>
                  <a:pt x="1919049" y="5252419"/>
                  <a:pt x="1928574" y="5280994"/>
                </a:cubicBezTo>
                <a:cubicBezTo>
                  <a:pt x="1885712" y="5252419"/>
                  <a:pt x="1876187" y="5171456"/>
                  <a:pt x="1823799" y="5138119"/>
                </a:cubicBezTo>
                <a:cubicBezTo>
                  <a:pt x="1823799" y="5147644"/>
                  <a:pt x="1823799" y="5161931"/>
                  <a:pt x="1819037" y="5171456"/>
                </a:cubicBezTo>
                <a:cubicBezTo>
                  <a:pt x="1790462" y="5123831"/>
                  <a:pt x="1799987" y="5066681"/>
                  <a:pt x="1733312" y="5038106"/>
                </a:cubicBezTo>
                <a:cubicBezTo>
                  <a:pt x="1728549" y="5038106"/>
                  <a:pt x="1723787" y="5038106"/>
                  <a:pt x="1719024" y="5042869"/>
                </a:cubicBezTo>
                <a:cubicBezTo>
                  <a:pt x="1728549" y="5066681"/>
                  <a:pt x="1742837" y="5095256"/>
                  <a:pt x="1752362" y="5119069"/>
                </a:cubicBezTo>
                <a:cubicBezTo>
                  <a:pt x="1738074" y="5100019"/>
                  <a:pt x="1723787" y="5071444"/>
                  <a:pt x="1704737" y="5047631"/>
                </a:cubicBezTo>
                <a:lnTo>
                  <a:pt x="1690449" y="5047631"/>
                </a:lnTo>
                <a:cubicBezTo>
                  <a:pt x="1685687" y="5047631"/>
                  <a:pt x="1680924" y="5057156"/>
                  <a:pt x="1685687" y="5071444"/>
                </a:cubicBezTo>
                <a:cubicBezTo>
                  <a:pt x="1638062" y="5033344"/>
                  <a:pt x="1661874" y="5014294"/>
                  <a:pt x="1623774" y="4980956"/>
                </a:cubicBezTo>
                <a:cubicBezTo>
                  <a:pt x="1619012" y="4980956"/>
                  <a:pt x="1614249" y="4990481"/>
                  <a:pt x="1609487" y="5000006"/>
                </a:cubicBezTo>
                <a:cubicBezTo>
                  <a:pt x="1595199" y="4990481"/>
                  <a:pt x="1571435" y="4971431"/>
                  <a:pt x="1561910" y="4971431"/>
                </a:cubicBezTo>
                <a:cubicBezTo>
                  <a:pt x="1547622" y="4971431"/>
                  <a:pt x="1547622" y="4980956"/>
                  <a:pt x="1542860" y="4985719"/>
                </a:cubicBezTo>
                <a:cubicBezTo>
                  <a:pt x="1538097" y="4980956"/>
                  <a:pt x="1528572" y="4961906"/>
                  <a:pt x="1519047" y="4957144"/>
                </a:cubicBezTo>
                <a:cubicBezTo>
                  <a:pt x="1499997" y="4947619"/>
                  <a:pt x="1466660" y="4942856"/>
                  <a:pt x="1457135" y="4942856"/>
                </a:cubicBezTo>
                <a:cubicBezTo>
                  <a:pt x="1442847" y="4942856"/>
                  <a:pt x="1433322" y="4957144"/>
                  <a:pt x="1423797" y="4966669"/>
                </a:cubicBezTo>
                <a:cubicBezTo>
                  <a:pt x="1438085" y="4980956"/>
                  <a:pt x="1452372" y="4980956"/>
                  <a:pt x="1461897" y="4995244"/>
                </a:cubicBezTo>
                <a:cubicBezTo>
                  <a:pt x="1471422" y="5004769"/>
                  <a:pt x="1476185" y="5028581"/>
                  <a:pt x="1490472" y="5038106"/>
                </a:cubicBezTo>
                <a:cubicBezTo>
                  <a:pt x="1499997" y="5047631"/>
                  <a:pt x="1523810" y="5057156"/>
                  <a:pt x="1538097" y="5071444"/>
                </a:cubicBezTo>
                <a:cubicBezTo>
                  <a:pt x="1514285" y="5061919"/>
                  <a:pt x="1461897" y="5057156"/>
                  <a:pt x="1461897" y="5042869"/>
                </a:cubicBezTo>
                <a:cubicBezTo>
                  <a:pt x="1461897" y="5057156"/>
                  <a:pt x="1476185" y="5076206"/>
                  <a:pt x="1485710" y="5090494"/>
                </a:cubicBezTo>
                <a:cubicBezTo>
                  <a:pt x="1499997" y="5104781"/>
                  <a:pt x="1528572" y="5114306"/>
                  <a:pt x="1547622" y="5128594"/>
                </a:cubicBezTo>
                <a:cubicBezTo>
                  <a:pt x="1585674" y="5161931"/>
                  <a:pt x="1623774" y="5233369"/>
                  <a:pt x="1638062" y="5276231"/>
                </a:cubicBezTo>
                <a:cubicBezTo>
                  <a:pt x="1623774" y="5252419"/>
                  <a:pt x="1547622" y="5123831"/>
                  <a:pt x="1509522" y="5123831"/>
                </a:cubicBezTo>
                <a:cubicBezTo>
                  <a:pt x="1499997" y="5123831"/>
                  <a:pt x="1504760" y="5128594"/>
                  <a:pt x="1509522" y="5133356"/>
                </a:cubicBezTo>
                <a:cubicBezTo>
                  <a:pt x="1495235" y="5128594"/>
                  <a:pt x="1471422" y="5114306"/>
                  <a:pt x="1457135" y="5104781"/>
                </a:cubicBezTo>
                <a:cubicBezTo>
                  <a:pt x="1447610" y="5100019"/>
                  <a:pt x="1447610" y="5090494"/>
                  <a:pt x="1438085" y="5085731"/>
                </a:cubicBezTo>
                <a:cubicBezTo>
                  <a:pt x="1433322" y="5090494"/>
                  <a:pt x="1428560" y="5100019"/>
                  <a:pt x="1433322" y="5104781"/>
                </a:cubicBezTo>
                <a:cubicBezTo>
                  <a:pt x="1419035" y="5100019"/>
                  <a:pt x="1404747" y="5080969"/>
                  <a:pt x="1371410" y="5090494"/>
                </a:cubicBezTo>
                <a:cubicBezTo>
                  <a:pt x="1376172" y="5095256"/>
                  <a:pt x="1399985" y="5109544"/>
                  <a:pt x="1414272" y="5128594"/>
                </a:cubicBezTo>
                <a:cubicBezTo>
                  <a:pt x="1399985" y="5123831"/>
                  <a:pt x="1399985" y="5114306"/>
                  <a:pt x="1361885" y="5119069"/>
                </a:cubicBezTo>
                <a:cubicBezTo>
                  <a:pt x="1366647" y="5123831"/>
                  <a:pt x="1376172" y="5128594"/>
                  <a:pt x="1385697" y="5138119"/>
                </a:cubicBezTo>
                <a:cubicBezTo>
                  <a:pt x="1385697" y="5142881"/>
                  <a:pt x="1376172" y="5142881"/>
                  <a:pt x="1366647" y="5147644"/>
                </a:cubicBezTo>
                <a:cubicBezTo>
                  <a:pt x="1404747" y="5176219"/>
                  <a:pt x="1471422" y="5247656"/>
                  <a:pt x="1533335" y="5252419"/>
                </a:cubicBezTo>
                <a:lnTo>
                  <a:pt x="1580912" y="5252419"/>
                </a:lnTo>
                <a:cubicBezTo>
                  <a:pt x="1580912" y="5285756"/>
                  <a:pt x="1647587" y="5295281"/>
                  <a:pt x="1671399" y="5309521"/>
                </a:cubicBezTo>
                <a:cubicBezTo>
                  <a:pt x="1666637" y="5309521"/>
                  <a:pt x="1657112" y="5304759"/>
                  <a:pt x="1652349" y="5299996"/>
                </a:cubicBezTo>
                <a:cubicBezTo>
                  <a:pt x="1642824" y="5304759"/>
                  <a:pt x="1633299" y="5314284"/>
                  <a:pt x="1633299" y="5328571"/>
                </a:cubicBezTo>
                <a:cubicBezTo>
                  <a:pt x="1633299" y="5338096"/>
                  <a:pt x="1661874" y="5357146"/>
                  <a:pt x="1666637" y="5371434"/>
                </a:cubicBezTo>
                <a:cubicBezTo>
                  <a:pt x="1623774" y="5347621"/>
                  <a:pt x="1604724" y="5280994"/>
                  <a:pt x="1552385" y="5290519"/>
                </a:cubicBezTo>
                <a:cubicBezTo>
                  <a:pt x="1557147" y="5295281"/>
                  <a:pt x="1566672" y="5299996"/>
                  <a:pt x="1576197" y="5304759"/>
                </a:cubicBezTo>
                <a:lnTo>
                  <a:pt x="1566672" y="5314284"/>
                </a:lnTo>
                <a:cubicBezTo>
                  <a:pt x="1571435" y="5319046"/>
                  <a:pt x="1580912" y="5323809"/>
                  <a:pt x="1590437" y="5328571"/>
                </a:cubicBezTo>
                <a:cubicBezTo>
                  <a:pt x="1585674" y="5333334"/>
                  <a:pt x="1580912" y="5333334"/>
                  <a:pt x="1576197" y="5338096"/>
                </a:cubicBezTo>
                <a:cubicBezTo>
                  <a:pt x="1590437" y="5380959"/>
                  <a:pt x="1638062" y="5380959"/>
                  <a:pt x="1661874" y="5400009"/>
                </a:cubicBezTo>
                <a:cubicBezTo>
                  <a:pt x="1647587" y="5395246"/>
                  <a:pt x="1628537" y="5390484"/>
                  <a:pt x="1614249" y="5385721"/>
                </a:cubicBezTo>
                <a:lnTo>
                  <a:pt x="1580912" y="5390484"/>
                </a:lnTo>
                <a:cubicBezTo>
                  <a:pt x="1585674" y="5395246"/>
                  <a:pt x="1590437" y="5400009"/>
                  <a:pt x="1595199" y="5409534"/>
                </a:cubicBezTo>
                <a:cubicBezTo>
                  <a:pt x="1590437" y="5409534"/>
                  <a:pt x="1580912" y="5409534"/>
                  <a:pt x="1571435" y="5414296"/>
                </a:cubicBezTo>
                <a:cubicBezTo>
                  <a:pt x="1576197" y="5419059"/>
                  <a:pt x="1585674" y="5423821"/>
                  <a:pt x="1590437" y="5423821"/>
                </a:cubicBezTo>
                <a:cubicBezTo>
                  <a:pt x="1590437" y="5428584"/>
                  <a:pt x="1580912" y="5428584"/>
                  <a:pt x="1571435" y="5433346"/>
                </a:cubicBezTo>
                <a:cubicBezTo>
                  <a:pt x="1585674" y="5447634"/>
                  <a:pt x="1614249" y="5447634"/>
                  <a:pt x="1623774" y="5452396"/>
                </a:cubicBezTo>
                <a:cubicBezTo>
                  <a:pt x="1628537" y="5457159"/>
                  <a:pt x="1633299" y="5461921"/>
                  <a:pt x="1638062" y="5461921"/>
                </a:cubicBezTo>
                <a:cubicBezTo>
                  <a:pt x="1647587" y="5466684"/>
                  <a:pt x="1661874" y="5461921"/>
                  <a:pt x="1676162" y="5466684"/>
                </a:cubicBezTo>
                <a:cubicBezTo>
                  <a:pt x="1685687" y="5466684"/>
                  <a:pt x="1690449" y="5485734"/>
                  <a:pt x="1704737" y="5500021"/>
                </a:cubicBezTo>
                <a:cubicBezTo>
                  <a:pt x="1719024" y="5514309"/>
                  <a:pt x="1766649" y="5557171"/>
                  <a:pt x="1766649" y="5576221"/>
                </a:cubicBezTo>
                <a:cubicBezTo>
                  <a:pt x="1733312" y="5547646"/>
                  <a:pt x="1647587" y="5438109"/>
                  <a:pt x="1647587" y="5480971"/>
                </a:cubicBezTo>
                <a:cubicBezTo>
                  <a:pt x="1647587" y="5495259"/>
                  <a:pt x="1690449" y="5528596"/>
                  <a:pt x="1704737" y="5552409"/>
                </a:cubicBezTo>
                <a:cubicBezTo>
                  <a:pt x="1680924" y="5528596"/>
                  <a:pt x="1647587" y="5514309"/>
                  <a:pt x="1623774" y="5509546"/>
                </a:cubicBezTo>
                <a:lnTo>
                  <a:pt x="1619012" y="5538121"/>
                </a:lnTo>
                <a:cubicBezTo>
                  <a:pt x="1638062" y="5547646"/>
                  <a:pt x="1680924" y="5566696"/>
                  <a:pt x="1714262" y="5600034"/>
                </a:cubicBezTo>
                <a:lnTo>
                  <a:pt x="1714262" y="5614321"/>
                </a:lnTo>
                <a:cubicBezTo>
                  <a:pt x="1680924" y="5580984"/>
                  <a:pt x="1642824" y="5561934"/>
                  <a:pt x="1599962" y="5571459"/>
                </a:cubicBezTo>
                <a:cubicBezTo>
                  <a:pt x="1623774" y="5600034"/>
                  <a:pt x="1628537" y="5619084"/>
                  <a:pt x="1657112" y="5604796"/>
                </a:cubicBezTo>
                <a:cubicBezTo>
                  <a:pt x="1657112" y="5609559"/>
                  <a:pt x="1647587" y="5609559"/>
                  <a:pt x="1647587" y="5619084"/>
                </a:cubicBezTo>
                <a:cubicBezTo>
                  <a:pt x="1647587" y="5633371"/>
                  <a:pt x="1657112" y="5633371"/>
                  <a:pt x="1661874" y="5638134"/>
                </a:cubicBezTo>
                <a:cubicBezTo>
                  <a:pt x="1652349" y="5638134"/>
                  <a:pt x="1642824" y="5633371"/>
                  <a:pt x="1633299" y="5638134"/>
                </a:cubicBezTo>
                <a:cubicBezTo>
                  <a:pt x="1638062" y="5652421"/>
                  <a:pt x="1676162" y="5661946"/>
                  <a:pt x="1690449" y="5666709"/>
                </a:cubicBezTo>
                <a:cubicBezTo>
                  <a:pt x="1666637" y="5666709"/>
                  <a:pt x="1647587" y="5685711"/>
                  <a:pt x="1647587" y="5685711"/>
                </a:cubicBezTo>
                <a:cubicBezTo>
                  <a:pt x="1633299" y="5685711"/>
                  <a:pt x="1599962" y="5671471"/>
                  <a:pt x="1590437" y="5671471"/>
                </a:cubicBezTo>
                <a:cubicBezTo>
                  <a:pt x="1576197" y="5671471"/>
                  <a:pt x="1576197" y="5680948"/>
                  <a:pt x="1566672" y="5690473"/>
                </a:cubicBezTo>
                <a:lnTo>
                  <a:pt x="1561910" y="5576221"/>
                </a:lnTo>
                <a:cubicBezTo>
                  <a:pt x="1547622" y="5614321"/>
                  <a:pt x="1538097" y="5652421"/>
                  <a:pt x="1523810" y="5690473"/>
                </a:cubicBezTo>
                <a:lnTo>
                  <a:pt x="1499997" y="5690473"/>
                </a:lnTo>
                <a:cubicBezTo>
                  <a:pt x="1528572" y="5619084"/>
                  <a:pt x="1561910" y="5523834"/>
                  <a:pt x="1561910" y="5457159"/>
                </a:cubicBezTo>
                <a:cubicBezTo>
                  <a:pt x="1561910" y="5195269"/>
                  <a:pt x="1223772" y="5128594"/>
                  <a:pt x="1223772" y="5000006"/>
                </a:cubicBezTo>
                <a:cubicBezTo>
                  <a:pt x="1223772" y="4900041"/>
                  <a:pt x="1304735" y="4771454"/>
                  <a:pt x="1314260" y="4704779"/>
                </a:cubicBezTo>
                <a:cubicBezTo>
                  <a:pt x="1276160" y="4728591"/>
                  <a:pt x="1204722" y="4947619"/>
                  <a:pt x="1204722" y="5009531"/>
                </a:cubicBezTo>
                <a:cubicBezTo>
                  <a:pt x="1204722" y="5138119"/>
                  <a:pt x="1538097" y="5190506"/>
                  <a:pt x="1538097" y="5457159"/>
                </a:cubicBezTo>
                <a:cubicBezTo>
                  <a:pt x="1538097" y="5538121"/>
                  <a:pt x="1509522" y="5614321"/>
                  <a:pt x="1476185" y="5690473"/>
                </a:cubicBezTo>
                <a:lnTo>
                  <a:pt x="1457135" y="5690473"/>
                </a:lnTo>
                <a:cubicBezTo>
                  <a:pt x="1476185" y="5657184"/>
                  <a:pt x="1495235" y="5585746"/>
                  <a:pt x="1495235" y="5547646"/>
                </a:cubicBezTo>
                <a:cubicBezTo>
                  <a:pt x="1495235" y="5533359"/>
                  <a:pt x="1490472" y="5480971"/>
                  <a:pt x="1480947" y="5452396"/>
                </a:cubicBezTo>
                <a:cubicBezTo>
                  <a:pt x="1471422" y="5414296"/>
                  <a:pt x="1447610" y="5352384"/>
                  <a:pt x="1419035" y="5319046"/>
                </a:cubicBezTo>
                <a:cubicBezTo>
                  <a:pt x="1380935" y="5266706"/>
                  <a:pt x="1190482" y="5100019"/>
                  <a:pt x="1190482" y="5100019"/>
                </a:cubicBezTo>
                <a:cubicBezTo>
                  <a:pt x="1180957" y="5100019"/>
                  <a:pt x="1161907" y="5104781"/>
                  <a:pt x="1147620" y="5109544"/>
                </a:cubicBezTo>
                <a:lnTo>
                  <a:pt x="1138095" y="5119069"/>
                </a:lnTo>
                <a:cubicBezTo>
                  <a:pt x="1147620" y="5128594"/>
                  <a:pt x="1157145" y="5133356"/>
                  <a:pt x="1166670" y="5133356"/>
                </a:cubicBezTo>
                <a:lnTo>
                  <a:pt x="1157145" y="5142881"/>
                </a:lnTo>
                <a:cubicBezTo>
                  <a:pt x="1171432" y="5152406"/>
                  <a:pt x="1185720" y="5152406"/>
                  <a:pt x="1199960" y="5157169"/>
                </a:cubicBezTo>
                <a:cubicBezTo>
                  <a:pt x="1190482" y="5157169"/>
                  <a:pt x="1176195" y="5161931"/>
                  <a:pt x="1166670" y="5166694"/>
                </a:cubicBezTo>
                <a:cubicBezTo>
                  <a:pt x="1176195" y="5171456"/>
                  <a:pt x="1185720" y="5180981"/>
                  <a:pt x="1195245" y="5185744"/>
                </a:cubicBezTo>
                <a:cubicBezTo>
                  <a:pt x="1190482" y="5190506"/>
                  <a:pt x="1180957" y="5195269"/>
                  <a:pt x="1180957" y="5200031"/>
                </a:cubicBezTo>
                <a:cubicBezTo>
                  <a:pt x="1180957" y="5200031"/>
                  <a:pt x="1176195" y="5204794"/>
                  <a:pt x="1190482" y="5204794"/>
                </a:cubicBezTo>
                <a:cubicBezTo>
                  <a:pt x="1199960" y="5204794"/>
                  <a:pt x="1219010" y="5200031"/>
                  <a:pt x="1242822" y="5195269"/>
                </a:cubicBezTo>
                <a:cubicBezTo>
                  <a:pt x="1228535" y="5200031"/>
                  <a:pt x="1209485" y="5204794"/>
                  <a:pt x="1195245" y="5214319"/>
                </a:cubicBezTo>
                <a:cubicBezTo>
                  <a:pt x="1204722" y="5223844"/>
                  <a:pt x="1219010" y="5242894"/>
                  <a:pt x="1228535" y="5242894"/>
                </a:cubicBezTo>
                <a:cubicBezTo>
                  <a:pt x="1242822" y="5242894"/>
                  <a:pt x="1257110" y="5233369"/>
                  <a:pt x="1266635" y="5233369"/>
                </a:cubicBezTo>
                <a:cubicBezTo>
                  <a:pt x="1280922" y="5233369"/>
                  <a:pt x="1285685" y="5238131"/>
                  <a:pt x="1290447" y="5238131"/>
                </a:cubicBezTo>
                <a:cubicBezTo>
                  <a:pt x="1271397" y="5238131"/>
                  <a:pt x="1247585" y="5242894"/>
                  <a:pt x="1228535" y="5247656"/>
                </a:cubicBezTo>
                <a:cubicBezTo>
                  <a:pt x="1238060" y="5257181"/>
                  <a:pt x="1257110" y="5261944"/>
                  <a:pt x="1276160" y="5261944"/>
                </a:cubicBezTo>
                <a:cubicBezTo>
                  <a:pt x="1266635" y="5266706"/>
                  <a:pt x="1257110" y="5266706"/>
                  <a:pt x="1247585" y="5276231"/>
                </a:cubicBezTo>
                <a:lnTo>
                  <a:pt x="1247585" y="5295281"/>
                </a:lnTo>
                <a:cubicBezTo>
                  <a:pt x="1261872" y="5299996"/>
                  <a:pt x="1280922" y="5299996"/>
                  <a:pt x="1299972" y="5304759"/>
                </a:cubicBezTo>
                <a:cubicBezTo>
                  <a:pt x="1285685" y="5304759"/>
                  <a:pt x="1261872" y="5309521"/>
                  <a:pt x="1252347" y="5314284"/>
                </a:cubicBezTo>
                <a:cubicBezTo>
                  <a:pt x="1271397" y="5323809"/>
                  <a:pt x="1295210" y="5328571"/>
                  <a:pt x="1304735" y="5328571"/>
                </a:cubicBezTo>
                <a:cubicBezTo>
                  <a:pt x="1319022" y="5328571"/>
                  <a:pt x="1357122" y="5323809"/>
                  <a:pt x="1399985" y="5319046"/>
                </a:cubicBezTo>
                <a:cubicBezTo>
                  <a:pt x="1357122" y="5333334"/>
                  <a:pt x="1304735" y="5323809"/>
                  <a:pt x="1261872" y="5347621"/>
                </a:cubicBezTo>
                <a:cubicBezTo>
                  <a:pt x="1276160" y="5376196"/>
                  <a:pt x="1304735" y="5361909"/>
                  <a:pt x="1328547" y="5371434"/>
                </a:cubicBezTo>
                <a:cubicBezTo>
                  <a:pt x="1319022" y="5371434"/>
                  <a:pt x="1285685" y="5366671"/>
                  <a:pt x="1280922" y="5385721"/>
                </a:cubicBezTo>
                <a:cubicBezTo>
                  <a:pt x="1304735" y="5404771"/>
                  <a:pt x="1342835" y="5404771"/>
                  <a:pt x="1376172" y="5404771"/>
                </a:cubicBezTo>
                <a:cubicBezTo>
                  <a:pt x="1357122" y="5409534"/>
                  <a:pt x="1333310" y="5409534"/>
                  <a:pt x="1309497" y="5409534"/>
                </a:cubicBezTo>
                <a:cubicBezTo>
                  <a:pt x="1304735" y="5414296"/>
                  <a:pt x="1304735" y="5409534"/>
                  <a:pt x="1304735" y="5423821"/>
                </a:cubicBezTo>
                <a:cubicBezTo>
                  <a:pt x="1304735" y="5433346"/>
                  <a:pt x="1314260" y="5442871"/>
                  <a:pt x="1323785" y="5442871"/>
                </a:cubicBezTo>
                <a:cubicBezTo>
                  <a:pt x="1319022" y="5442871"/>
                  <a:pt x="1290447" y="5442871"/>
                  <a:pt x="1299972" y="5452396"/>
                </a:cubicBezTo>
                <a:cubicBezTo>
                  <a:pt x="1299972" y="5457159"/>
                  <a:pt x="1290447" y="5461921"/>
                  <a:pt x="1280922" y="5476209"/>
                </a:cubicBezTo>
                <a:cubicBezTo>
                  <a:pt x="1304735" y="5476209"/>
                  <a:pt x="1399985" y="5480971"/>
                  <a:pt x="1423797" y="5485734"/>
                </a:cubicBezTo>
                <a:cubicBezTo>
                  <a:pt x="1390460" y="5490496"/>
                  <a:pt x="1333310" y="5471446"/>
                  <a:pt x="1304735" y="5500021"/>
                </a:cubicBezTo>
                <a:cubicBezTo>
                  <a:pt x="1304735" y="5509546"/>
                  <a:pt x="1314260" y="5514309"/>
                  <a:pt x="1323785" y="5519071"/>
                </a:cubicBezTo>
                <a:cubicBezTo>
                  <a:pt x="1314260" y="5519071"/>
                  <a:pt x="1299972" y="5519071"/>
                  <a:pt x="1290447" y="5528596"/>
                </a:cubicBezTo>
                <a:cubicBezTo>
                  <a:pt x="1299972" y="5538121"/>
                  <a:pt x="1338072" y="5566696"/>
                  <a:pt x="1366647" y="5557171"/>
                </a:cubicBezTo>
                <a:cubicBezTo>
                  <a:pt x="1342835" y="5561934"/>
                  <a:pt x="1314260" y="5561934"/>
                  <a:pt x="1290447" y="5561934"/>
                </a:cubicBezTo>
                <a:cubicBezTo>
                  <a:pt x="1285685" y="5566696"/>
                  <a:pt x="1285685" y="5561934"/>
                  <a:pt x="1285685" y="5571459"/>
                </a:cubicBezTo>
                <a:cubicBezTo>
                  <a:pt x="1285685" y="5585746"/>
                  <a:pt x="1285685" y="5580984"/>
                  <a:pt x="1290447" y="5580984"/>
                </a:cubicBezTo>
                <a:cubicBezTo>
                  <a:pt x="1304735" y="5590509"/>
                  <a:pt x="1323785" y="5595271"/>
                  <a:pt x="1333310" y="5604796"/>
                </a:cubicBezTo>
                <a:cubicBezTo>
                  <a:pt x="1319022" y="5604796"/>
                  <a:pt x="1299972" y="5604796"/>
                  <a:pt x="1280922" y="5609559"/>
                </a:cubicBezTo>
                <a:cubicBezTo>
                  <a:pt x="1299972" y="5619084"/>
                  <a:pt x="1319022" y="5623846"/>
                  <a:pt x="1338072" y="5628609"/>
                </a:cubicBezTo>
                <a:cubicBezTo>
                  <a:pt x="1299972" y="5623846"/>
                  <a:pt x="1285685" y="5642896"/>
                  <a:pt x="1261872" y="5657184"/>
                </a:cubicBezTo>
                <a:lnTo>
                  <a:pt x="1290447" y="5671471"/>
                </a:lnTo>
                <a:cubicBezTo>
                  <a:pt x="1242822" y="5666709"/>
                  <a:pt x="1247585" y="5695236"/>
                  <a:pt x="1209485" y="5695236"/>
                </a:cubicBezTo>
                <a:cubicBezTo>
                  <a:pt x="1199960" y="5695236"/>
                  <a:pt x="1195245" y="5690473"/>
                  <a:pt x="1185720" y="5690473"/>
                </a:cubicBezTo>
                <a:cubicBezTo>
                  <a:pt x="1252347" y="5623846"/>
                  <a:pt x="1261872" y="5557171"/>
                  <a:pt x="1261872" y="5490496"/>
                </a:cubicBezTo>
                <a:cubicBezTo>
                  <a:pt x="1261872" y="5485734"/>
                  <a:pt x="1261872" y="5471446"/>
                  <a:pt x="1247585" y="5466684"/>
                </a:cubicBezTo>
                <a:cubicBezTo>
                  <a:pt x="1242822" y="5485734"/>
                  <a:pt x="1252347" y="5519071"/>
                  <a:pt x="1228535" y="5547646"/>
                </a:cubicBezTo>
                <a:cubicBezTo>
                  <a:pt x="1223772" y="5547646"/>
                  <a:pt x="1223772" y="5538121"/>
                  <a:pt x="1219010" y="5528596"/>
                </a:cubicBezTo>
                <a:cubicBezTo>
                  <a:pt x="1185720" y="5571459"/>
                  <a:pt x="1219010" y="5580984"/>
                  <a:pt x="1171432" y="5619084"/>
                </a:cubicBezTo>
                <a:cubicBezTo>
                  <a:pt x="1166670" y="5614321"/>
                  <a:pt x="1171432" y="5600034"/>
                  <a:pt x="1157145" y="5600034"/>
                </a:cubicBezTo>
                <a:cubicBezTo>
                  <a:pt x="1128570" y="5600034"/>
                  <a:pt x="1123807" y="5652421"/>
                  <a:pt x="1123807" y="5657184"/>
                </a:cubicBezTo>
                <a:cubicBezTo>
                  <a:pt x="1114282" y="5666709"/>
                  <a:pt x="1099995" y="5671471"/>
                  <a:pt x="1085707" y="5680948"/>
                </a:cubicBezTo>
                <a:cubicBezTo>
                  <a:pt x="1076182" y="5676234"/>
                  <a:pt x="1071420" y="5657184"/>
                  <a:pt x="1061895" y="5657184"/>
                </a:cubicBezTo>
                <a:cubicBezTo>
                  <a:pt x="1042845" y="5657184"/>
                  <a:pt x="1019032" y="5671471"/>
                  <a:pt x="1019032" y="5695236"/>
                </a:cubicBezTo>
                <a:cubicBezTo>
                  <a:pt x="1014270" y="5690473"/>
                  <a:pt x="1014270" y="5680948"/>
                  <a:pt x="1009507" y="5671471"/>
                </a:cubicBezTo>
                <a:cubicBezTo>
                  <a:pt x="999982" y="5661946"/>
                  <a:pt x="980932" y="5652421"/>
                  <a:pt x="971407" y="5652421"/>
                </a:cubicBezTo>
                <a:cubicBezTo>
                  <a:pt x="957120" y="5652421"/>
                  <a:pt x="952357" y="5657184"/>
                  <a:pt x="942832" y="5661946"/>
                </a:cubicBezTo>
                <a:cubicBezTo>
                  <a:pt x="947595" y="5666709"/>
                  <a:pt x="952357" y="5666709"/>
                  <a:pt x="957120" y="5671471"/>
                </a:cubicBezTo>
                <a:lnTo>
                  <a:pt x="957120" y="5695236"/>
                </a:lnTo>
                <a:cubicBezTo>
                  <a:pt x="952357" y="5695236"/>
                  <a:pt x="947595" y="5685711"/>
                  <a:pt x="942832" y="5680948"/>
                </a:cubicBezTo>
                <a:cubicBezTo>
                  <a:pt x="938070" y="5676234"/>
                  <a:pt x="933307" y="5676234"/>
                  <a:pt x="919020" y="5676234"/>
                </a:cubicBezTo>
                <a:lnTo>
                  <a:pt x="899970" y="5676234"/>
                </a:lnTo>
                <a:cubicBezTo>
                  <a:pt x="895207" y="5680948"/>
                  <a:pt x="895207" y="5690473"/>
                  <a:pt x="880920" y="5695236"/>
                </a:cubicBezTo>
                <a:cubicBezTo>
                  <a:pt x="880920" y="5690473"/>
                  <a:pt x="885682" y="5690473"/>
                  <a:pt x="885682" y="5680948"/>
                </a:cubicBezTo>
                <a:cubicBezTo>
                  <a:pt x="885682" y="5666709"/>
                  <a:pt x="861870" y="5657184"/>
                  <a:pt x="852345" y="5652421"/>
                </a:cubicBezTo>
                <a:lnTo>
                  <a:pt x="800005" y="5657184"/>
                </a:lnTo>
                <a:cubicBezTo>
                  <a:pt x="804767" y="5661946"/>
                  <a:pt x="814292" y="5666709"/>
                  <a:pt x="819007" y="5671471"/>
                </a:cubicBezTo>
                <a:lnTo>
                  <a:pt x="814292" y="5695236"/>
                </a:lnTo>
                <a:cubicBezTo>
                  <a:pt x="804767" y="5690473"/>
                  <a:pt x="804767" y="5671471"/>
                  <a:pt x="790480" y="5671471"/>
                </a:cubicBezTo>
                <a:cubicBezTo>
                  <a:pt x="761905" y="5671471"/>
                  <a:pt x="761905" y="5685711"/>
                  <a:pt x="747617" y="5695236"/>
                </a:cubicBezTo>
                <a:cubicBezTo>
                  <a:pt x="742855" y="5680948"/>
                  <a:pt x="738092" y="5661946"/>
                  <a:pt x="719042" y="5661946"/>
                </a:cubicBezTo>
                <a:cubicBezTo>
                  <a:pt x="709517" y="5661946"/>
                  <a:pt x="699992" y="5671471"/>
                  <a:pt x="690467" y="5676234"/>
                </a:cubicBezTo>
                <a:cubicBezTo>
                  <a:pt x="690467" y="5680948"/>
                  <a:pt x="699992" y="5690473"/>
                  <a:pt x="699992" y="5695236"/>
                </a:cubicBezTo>
                <a:cubicBezTo>
                  <a:pt x="685705" y="5690473"/>
                  <a:pt x="671417" y="5690473"/>
                  <a:pt x="657130" y="5690473"/>
                </a:cubicBezTo>
                <a:cubicBezTo>
                  <a:pt x="671417" y="5638134"/>
                  <a:pt x="733330" y="5638134"/>
                  <a:pt x="771430" y="5633371"/>
                </a:cubicBezTo>
                <a:lnTo>
                  <a:pt x="966645" y="5638134"/>
                </a:lnTo>
                <a:lnTo>
                  <a:pt x="976170" y="5628609"/>
                </a:lnTo>
                <a:cubicBezTo>
                  <a:pt x="971407" y="5623846"/>
                  <a:pt x="966645" y="5623846"/>
                  <a:pt x="961882" y="5628609"/>
                </a:cubicBezTo>
                <a:cubicBezTo>
                  <a:pt x="966645" y="5552409"/>
                  <a:pt x="1028557" y="5538121"/>
                  <a:pt x="1028557" y="5514309"/>
                </a:cubicBezTo>
                <a:cubicBezTo>
                  <a:pt x="1028557" y="5500021"/>
                  <a:pt x="1019032" y="5519071"/>
                  <a:pt x="1019032" y="5504784"/>
                </a:cubicBezTo>
                <a:cubicBezTo>
                  <a:pt x="1019032" y="5495259"/>
                  <a:pt x="1028557" y="5490496"/>
                  <a:pt x="1033320" y="5480971"/>
                </a:cubicBezTo>
                <a:lnTo>
                  <a:pt x="1033320" y="5471446"/>
                </a:lnTo>
                <a:cubicBezTo>
                  <a:pt x="1033320" y="5461921"/>
                  <a:pt x="1052370" y="5447634"/>
                  <a:pt x="1061895" y="5438109"/>
                </a:cubicBezTo>
                <a:cubicBezTo>
                  <a:pt x="1052370" y="5433346"/>
                  <a:pt x="1038082" y="5433346"/>
                  <a:pt x="1028557" y="5438109"/>
                </a:cubicBezTo>
                <a:cubicBezTo>
                  <a:pt x="1028557" y="5433346"/>
                  <a:pt x="1033320" y="5423821"/>
                  <a:pt x="1033320" y="5419059"/>
                </a:cubicBezTo>
                <a:cubicBezTo>
                  <a:pt x="1028557" y="5414296"/>
                  <a:pt x="1033320" y="5414296"/>
                  <a:pt x="1019032" y="5414296"/>
                </a:cubicBezTo>
                <a:cubicBezTo>
                  <a:pt x="966645" y="5414296"/>
                  <a:pt x="909495" y="5523834"/>
                  <a:pt x="890445" y="5547646"/>
                </a:cubicBezTo>
                <a:cubicBezTo>
                  <a:pt x="895207" y="5500021"/>
                  <a:pt x="947595" y="5423821"/>
                  <a:pt x="1004745" y="5395246"/>
                </a:cubicBezTo>
                <a:cubicBezTo>
                  <a:pt x="999982" y="5390484"/>
                  <a:pt x="985695" y="5390484"/>
                  <a:pt x="980932" y="5395246"/>
                </a:cubicBezTo>
                <a:cubicBezTo>
                  <a:pt x="985695" y="5380959"/>
                  <a:pt x="1019032" y="5361909"/>
                  <a:pt x="1038082" y="5376196"/>
                </a:cubicBezTo>
                <a:cubicBezTo>
                  <a:pt x="1042845" y="5371434"/>
                  <a:pt x="1042845" y="5366671"/>
                  <a:pt x="1042845" y="5352384"/>
                </a:cubicBezTo>
                <a:cubicBezTo>
                  <a:pt x="1042845" y="5304759"/>
                  <a:pt x="1023795" y="5366671"/>
                  <a:pt x="1019032" y="5314284"/>
                </a:cubicBezTo>
                <a:cubicBezTo>
                  <a:pt x="995220" y="5342859"/>
                  <a:pt x="966645" y="5366671"/>
                  <a:pt x="938070" y="5385721"/>
                </a:cubicBezTo>
                <a:lnTo>
                  <a:pt x="947595" y="5376196"/>
                </a:lnTo>
                <a:cubicBezTo>
                  <a:pt x="909495" y="5380959"/>
                  <a:pt x="880920" y="5419059"/>
                  <a:pt x="871395" y="5442871"/>
                </a:cubicBezTo>
                <a:cubicBezTo>
                  <a:pt x="866632" y="5452396"/>
                  <a:pt x="852345" y="5461921"/>
                  <a:pt x="838057" y="5471446"/>
                </a:cubicBezTo>
                <a:cubicBezTo>
                  <a:pt x="842820" y="5461921"/>
                  <a:pt x="847582" y="5447634"/>
                  <a:pt x="857107" y="5433346"/>
                </a:cubicBezTo>
                <a:lnTo>
                  <a:pt x="857107" y="5414296"/>
                </a:lnTo>
                <a:cubicBezTo>
                  <a:pt x="790480" y="5414296"/>
                  <a:pt x="804767" y="5457159"/>
                  <a:pt x="776192" y="5485734"/>
                </a:cubicBezTo>
                <a:cubicBezTo>
                  <a:pt x="766667" y="5485734"/>
                  <a:pt x="752380" y="5490496"/>
                  <a:pt x="738092" y="5495259"/>
                </a:cubicBezTo>
                <a:lnTo>
                  <a:pt x="738092" y="5476209"/>
                </a:lnTo>
                <a:cubicBezTo>
                  <a:pt x="747617" y="5471446"/>
                  <a:pt x="761905" y="5466684"/>
                  <a:pt x="776192" y="5461921"/>
                </a:cubicBezTo>
                <a:cubicBezTo>
                  <a:pt x="785717" y="5457159"/>
                  <a:pt x="785717" y="5438109"/>
                  <a:pt x="790480" y="5433346"/>
                </a:cubicBezTo>
                <a:cubicBezTo>
                  <a:pt x="804767" y="5414296"/>
                  <a:pt x="828532" y="5404771"/>
                  <a:pt x="847582" y="5395246"/>
                </a:cubicBezTo>
                <a:cubicBezTo>
                  <a:pt x="857107" y="5390484"/>
                  <a:pt x="857107" y="5371434"/>
                  <a:pt x="861870" y="5366671"/>
                </a:cubicBezTo>
                <a:cubicBezTo>
                  <a:pt x="871395" y="5347621"/>
                  <a:pt x="890445" y="5352384"/>
                  <a:pt x="885682" y="5328571"/>
                </a:cubicBezTo>
                <a:cubicBezTo>
                  <a:pt x="933307" y="5328571"/>
                  <a:pt x="966645" y="5242894"/>
                  <a:pt x="971407" y="5200031"/>
                </a:cubicBezTo>
                <a:cubicBezTo>
                  <a:pt x="976170" y="5185744"/>
                  <a:pt x="980932" y="5171456"/>
                  <a:pt x="990457" y="5157169"/>
                </a:cubicBezTo>
                <a:cubicBezTo>
                  <a:pt x="985695" y="5152406"/>
                  <a:pt x="976170" y="5157169"/>
                  <a:pt x="971407" y="5157169"/>
                </a:cubicBezTo>
                <a:cubicBezTo>
                  <a:pt x="971407" y="5147644"/>
                  <a:pt x="980932" y="5133356"/>
                  <a:pt x="990457" y="5119069"/>
                </a:cubicBezTo>
                <a:cubicBezTo>
                  <a:pt x="990457" y="5128594"/>
                  <a:pt x="990457" y="5138119"/>
                  <a:pt x="995220" y="5147644"/>
                </a:cubicBezTo>
                <a:cubicBezTo>
                  <a:pt x="1009507" y="5133356"/>
                  <a:pt x="1028557" y="5109544"/>
                  <a:pt x="1028557" y="5095256"/>
                </a:cubicBezTo>
                <a:cubicBezTo>
                  <a:pt x="1028557" y="5080969"/>
                  <a:pt x="1023795" y="5066681"/>
                  <a:pt x="1014270" y="5066681"/>
                </a:cubicBezTo>
                <a:cubicBezTo>
                  <a:pt x="971407" y="5066681"/>
                  <a:pt x="942832" y="5123831"/>
                  <a:pt x="914257" y="5161931"/>
                </a:cubicBezTo>
                <a:cubicBezTo>
                  <a:pt x="914257" y="5161931"/>
                  <a:pt x="909495" y="5161931"/>
                  <a:pt x="904732" y="5157169"/>
                </a:cubicBezTo>
                <a:cubicBezTo>
                  <a:pt x="919020" y="5138119"/>
                  <a:pt x="928545" y="5109544"/>
                  <a:pt x="942832" y="5090494"/>
                </a:cubicBezTo>
                <a:cubicBezTo>
                  <a:pt x="961882" y="5066681"/>
                  <a:pt x="995220" y="5052394"/>
                  <a:pt x="1023795" y="5033344"/>
                </a:cubicBezTo>
                <a:lnTo>
                  <a:pt x="1023795" y="5000006"/>
                </a:lnTo>
                <a:cubicBezTo>
                  <a:pt x="985695" y="5000006"/>
                  <a:pt x="971407" y="5033344"/>
                  <a:pt x="961882" y="5042869"/>
                </a:cubicBezTo>
                <a:cubicBezTo>
                  <a:pt x="947595" y="5052394"/>
                  <a:pt x="928545" y="5066681"/>
                  <a:pt x="909495" y="5080969"/>
                </a:cubicBezTo>
                <a:cubicBezTo>
                  <a:pt x="904732" y="5104781"/>
                  <a:pt x="914257" y="5138119"/>
                  <a:pt x="871395" y="5161931"/>
                </a:cubicBezTo>
                <a:cubicBezTo>
                  <a:pt x="876157" y="5166694"/>
                  <a:pt x="885682" y="5171456"/>
                  <a:pt x="890445" y="5176219"/>
                </a:cubicBezTo>
                <a:lnTo>
                  <a:pt x="880920" y="5185744"/>
                </a:lnTo>
                <a:cubicBezTo>
                  <a:pt x="890445" y="5190506"/>
                  <a:pt x="904732" y="5185744"/>
                  <a:pt x="914257" y="5185744"/>
                </a:cubicBezTo>
                <a:cubicBezTo>
                  <a:pt x="909495" y="5200031"/>
                  <a:pt x="895207" y="5214319"/>
                  <a:pt x="885682" y="5223844"/>
                </a:cubicBezTo>
                <a:cubicBezTo>
                  <a:pt x="866632" y="5233369"/>
                  <a:pt x="838057" y="5261944"/>
                  <a:pt x="819007" y="5276231"/>
                </a:cubicBezTo>
                <a:lnTo>
                  <a:pt x="833295" y="5247656"/>
                </a:lnTo>
                <a:lnTo>
                  <a:pt x="833295" y="5223844"/>
                </a:lnTo>
                <a:cubicBezTo>
                  <a:pt x="776192" y="5247656"/>
                  <a:pt x="766667" y="5280994"/>
                  <a:pt x="728567" y="5323809"/>
                </a:cubicBezTo>
                <a:cubicBezTo>
                  <a:pt x="723805" y="5323809"/>
                  <a:pt x="714280" y="5319046"/>
                  <a:pt x="709517" y="5314284"/>
                </a:cubicBezTo>
                <a:cubicBezTo>
                  <a:pt x="723805" y="5295281"/>
                  <a:pt x="742855" y="5266706"/>
                  <a:pt x="752380" y="5257181"/>
                </a:cubicBezTo>
                <a:cubicBezTo>
                  <a:pt x="771430" y="5233369"/>
                  <a:pt x="800005" y="5219081"/>
                  <a:pt x="819007" y="5200031"/>
                </a:cubicBezTo>
                <a:cubicBezTo>
                  <a:pt x="819007" y="5195269"/>
                  <a:pt x="819007" y="5190506"/>
                  <a:pt x="814292" y="5185744"/>
                </a:cubicBezTo>
                <a:cubicBezTo>
                  <a:pt x="809530" y="5185744"/>
                  <a:pt x="804767" y="5200031"/>
                  <a:pt x="790480" y="5200031"/>
                </a:cubicBezTo>
                <a:cubicBezTo>
                  <a:pt x="780955" y="5200031"/>
                  <a:pt x="790480" y="5190506"/>
                  <a:pt x="780955" y="5190506"/>
                </a:cubicBezTo>
                <a:cubicBezTo>
                  <a:pt x="771430" y="5190506"/>
                  <a:pt x="709517" y="5252419"/>
                  <a:pt x="709517" y="5280994"/>
                </a:cubicBezTo>
                <a:lnTo>
                  <a:pt x="680942" y="5276231"/>
                </a:lnTo>
                <a:cubicBezTo>
                  <a:pt x="685705" y="5261944"/>
                  <a:pt x="704755" y="5257181"/>
                  <a:pt x="699992" y="5242894"/>
                </a:cubicBezTo>
                <a:cubicBezTo>
                  <a:pt x="680942" y="5247656"/>
                  <a:pt x="661892" y="5261944"/>
                  <a:pt x="642842" y="5266706"/>
                </a:cubicBezTo>
                <a:cubicBezTo>
                  <a:pt x="642842" y="5261944"/>
                  <a:pt x="652367" y="5257181"/>
                  <a:pt x="652367" y="5252419"/>
                </a:cubicBezTo>
                <a:cubicBezTo>
                  <a:pt x="652367" y="5252419"/>
                  <a:pt x="652367" y="5247656"/>
                  <a:pt x="642842" y="5247656"/>
                </a:cubicBezTo>
                <a:cubicBezTo>
                  <a:pt x="628555" y="5247656"/>
                  <a:pt x="609505" y="5266706"/>
                  <a:pt x="590455" y="5271469"/>
                </a:cubicBezTo>
                <a:cubicBezTo>
                  <a:pt x="538067" y="5285756"/>
                  <a:pt x="457105" y="5376196"/>
                  <a:pt x="447580" y="5433346"/>
                </a:cubicBezTo>
                <a:cubicBezTo>
                  <a:pt x="447580" y="5433346"/>
                  <a:pt x="447580" y="5438109"/>
                  <a:pt x="442817" y="5438109"/>
                </a:cubicBezTo>
                <a:lnTo>
                  <a:pt x="442817" y="5423821"/>
                </a:lnTo>
                <a:cubicBezTo>
                  <a:pt x="466630" y="5376196"/>
                  <a:pt x="480917" y="5323809"/>
                  <a:pt x="538067" y="5280994"/>
                </a:cubicBezTo>
                <a:cubicBezTo>
                  <a:pt x="547592" y="5271469"/>
                  <a:pt x="571405" y="5266706"/>
                  <a:pt x="585692" y="5257181"/>
                </a:cubicBezTo>
                <a:cubicBezTo>
                  <a:pt x="599980" y="5238131"/>
                  <a:pt x="604742" y="5209556"/>
                  <a:pt x="623792" y="5190506"/>
                </a:cubicBezTo>
                <a:cubicBezTo>
                  <a:pt x="642842" y="5171456"/>
                  <a:pt x="695230" y="5133356"/>
                  <a:pt x="728567" y="5128594"/>
                </a:cubicBezTo>
                <a:cubicBezTo>
                  <a:pt x="747617" y="5123831"/>
                  <a:pt x="771430" y="5109544"/>
                  <a:pt x="790480" y="5100019"/>
                </a:cubicBezTo>
                <a:lnTo>
                  <a:pt x="804767" y="5100019"/>
                </a:lnTo>
                <a:cubicBezTo>
                  <a:pt x="795242" y="5104781"/>
                  <a:pt x="747617" y="5119069"/>
                  <a:pt x="757142" y="5152406"/>
                </a:cubicBezTo>
                <a:cubicBezTo>
                  <a:pt x="771430" y="5147644"/>
                  <a:pt x="776192" y="5138119"/>
                  <a:pt x="790480" y="5138119"/>
                </a:cubicBezTo>
                <a:cubicBezTo>
                  <a:pt x="800005" y="5138119"/>
                  <a:pt x="809530" y="5147644"/>
                  <a:pt x="814292" y="5157169"/>
                </a:cubicBezTo>
                <a:cubicBezTo>
                  <a:pt x="833295" y="5138119"/>
                  <a:pt x="852345" y="5109544"/>
                  <a:pt x="866632" y="5085731"/>
                </a:cubicBezTo>
                <a:cubicBezTo>
                  <a:pt x="876157" y="5080969"/>
                  <a:pt x="890445" y="5080969"/>
                  <a:pt x="895207" y="5076206"/>
                </a:cubicBezTo>
                <a:cubicBezTo>
                  <a:pt x="890445" y="5057156"/>
                  <a:pt x="909495" y="5033344"/>
                  <a:pt x="933307" y="5028581"/>
                </a:cubicBezTo>
                <a:cubicBezTo>
                  <a:pt x="933307" y="5028581"/>
                  <a:pt x="933307" y="5023819"/>
                  <a:pt x="923782" y="5023819"/>
                </a:cubicBezTo>
                <a:cubicBezTo>
                  <a:pt x="909495" y="5023819"/>
                  <a:pt x="899970" y="5038106"/>
                  <a:pt x="885682" y="5042869"/>
                </a:cubicBezTo>
                <a:cubicBezTo>
                  <a:pt x="866632" y="5052394"/>
                  <a:pt x="823770" y="5057156"/>
                  <a:pt x="809530" y="5085731"/>
                </a:cubicBezTo>
                <a:cubicBezTo>
                  <a:pt x="809530" y="5080969"/>
                  <a:pt x="809530" y="5076206"/>
                  <a:pt x="804767" y="5071444"/>
                </a:cubicBezTo>
                <a:lnTo>
                  <a:pt x="761905" y="5085731"/>
                </a:lnTo>
                <a:cubicBezTo>
                  <a:pt x="780955" y="5033344"/>
                  <a:pt x="814292" y="5052394"/>
                  <a:pt x="861870" y="5004769"/>
                </a:cubicBezTo>
                <a:cubicBezTo>
                  <a:pt x="866632" y="5009531"/>
                  <a:pt x="871395" y="5019056"/>
                  <a:pt x="880920" y="5028581"/>
                </a:cubicBezTo>
                <a:cubicBezTo>
                  <a:pt x="890445" y="5019056"/>
                  <a:pt x="890445" y="5004769"/>
                  <a:pt x="899970" y="4990481"/>
                </a:cubicBezTo>
                <a:cubicBezTo>
                  <a:pt x="919020" y="5000006"/>
                  <a:pt x="933307" y="4990481"/>
                  <a:pt x="947595" y="5019056"/>
                </a:cubicBezTo>
                <a:cubicBezTo>
                  <a:pt x="952357" y="5019056"/>
                  <a:pt x="957120" y="5009531"/>
                  <a:pt x="961882" y="5004769"/>
                </a:cubicBezTo>
                <a:cubicBezTo>
                  <a:pt x="961882" y="5009531"/>
                  <a:pt x="961882" y="5014294"/>
                  <a:pt x="966645" y="5019056"/>
                </a:cubicBezTo>
                <a:cubicBezTo>
                  <a:pt x="980932" y="5000006"/>
                  <a:pt x="1014270" y="4990481"/>
                  <a:pt x="1004745" y="4961906"/>
                </a:cubicBezTo>
                <a:cubicBezTo>
                  <a:pt x="999982" y="4966669"/>
                  <a:pt x="990457" y="4976194"/>
                  <a:pt x="985695" y="4976194"/>
                </a:cubicBezTo>
                <a:cubicBezTo>
                  <a:pt x="990457" y="4952381"/>
                  <a:pt x="995220" y="4942856"/>
                  <a:pt x="990457" y="4928569"/>
                </a:cubicBezTo>
                <a:cubicBezTo>
                  <a:pt x="976170" y="4938094"/>
                  <a:pt x="966645" y="4952381"/>
                  <a:pt x="957120" y="4966669"/>
                </a:cubicBezTo>
                <a:cubicBezTo>
                  <a:pt x="957120" y="4966669"/>
                  <a:pt x="952357" y="4966669"/>
                  <a:pt x="952357" y="4957144"/>
                </a:cubicBezTo>
                <a:cubicBezTo>
                  <a:pt x="952357" y="4942856"/>
                  <a:pt x="976170" y="4914329"/>
                  <a:pt x="985695" y="4890516"/>
                </a:cubicBezTo>
                <a:lnTo>
                  <a:pt x="985695" y="4847654"/>
                </a:lnTo>
                <a:cubicBezTo>
                  <a:pt x="914257" y="4876229"/>
                  <a:pt x="919020" y="4933331"/>
                  <a:pt x="895207" y="4980956"/>
                </a:cubicBezTo>
                <a:cubicBezTo>
                  <a:pt x="895207" y="4980956"/>
                  <a:pt x="890445" y="4980956"/>
                  <a:pt x="890445" y="4971431"/>
                </a:cubicBezTo>
                <a:cubicBezTo>
                  <a:pt x="890445" y="4957144"/>
                  <a:pt x="909495" y="4895279"/>
                  <a:pt x="933307" y="4861941"/>
                </a:cubicBezTo>
                <a:cubicBezTo>
                  <a:pt x="947595" y="4838129"/>
                  <a:pt x="971407" y="4819079"/>
                  <a:pt x="985695" y="4804791"/>
                </a:cubicBezTo>
                <a:cubicBezTo>
                  <a:pt x="990457" y="4800029"/>
                  <a:pt x="990457" y="4800029"/>
                  <a:pt x="990457" y="4785741"/>
                </a:cubicBezTo>
                <a:cubicBezTo>
                  <a:pt x="990457" y="4776216"/>
                  <a:pt x="990457" y="4771454"/>
                  <a:pt x="980932" y="4761929"/>
                </a:cubicBezTo>
                <a:cubicBezTo>
                  <a:pt x="966645" y="4776216"/>
                  <a:pt x="947595" y="4790504"/>
                  <a:pt x="933307" y="4804791"/>
                </a:cubicBezTo>
                <a:cubicBezTo>
                  <a:pt x="938070" y="4790504"/>
                  <a:pt x="966645" y="4780979"/>
                  <a:pt x="952357" y="4752404"/>
                </a:cubicBezTo>
                <a:cubicBezTo>
                  <a:pt x="895207" y="4771454"/>
                  <a:pt x="880920" y="4838129"/>
                  <a:pt x="857107" y="4876229"/>
                </a:cubicBezTo>
                <a:cubicBezTo>
                  <a:pt x="857107" y="4871466"/>
                  <a:pt x="857107" y="4866704"/>
                  <a:pt x="852345" y="4861941"/>
                </a:cubicBezTo>
                <a:cubicBezTo>
                  <a:pt x="819007" y="4900041"/>
                  <a:pt x="761905" y="4942856"/>
                  <a:pt x="738092" y="4985719"/>
                </a:cubicBezTo>
                <a:cubicBezTo>
                  <a:pt x="719042" y="5019056"/>
                  <a:pt x="723805" y="5066681"/>
                  <a:pt x="695230" y="5100019"/>
                </a:cubicBezTo>
                <a:cubicBezTo>
                  <a:pt x="619030" y="5185744"/>
                  <a:pt x="490442" y="5204794"/>
                  <a:pt x="442817" y="5319046"/>
                </a:cubicBezTo>
                <a:cubicBezTo>
                  <a:pt x="438055" y="5299996"/>
                  <a:pt x="466630" y="5271469"/>
                  <a:pt x="461867" y="5252419"/>
                </a:cubicBezTo>
                <a:cubicBezTo>
                  <a:pt x="457105" y="5261944"/>
                  <a:pt x="442817" y="5271469"/>
                  <a:pt x="433340" y="5280994"/>
                </a:cubicBezTo>
                <a:cubicBezTo>
                  <a:pt x="414290" y="5276231"/>
                  <a:pt x="395240" y="5285756"/>
                  <a:pt x="376190" y="5309521"/>
                </a:cubicBezTo>
                <a:cubicBezTo>
                  <a:pt x="376190" y="5280994"/>
                  <a:pt x="409527" y="5280994"/>
                  <a:pt x="423815" y="5271469"/>
                </a:cubicBezTo>
                <a:cubicBezTo>
                  <a:pt x="438055" y="5261944"/>
                  <a:pt x="447580" y="5247656"/>
                  <a:pt x="457105" y="5238131"/>
                </a:cubicBezTo>
                <a:cubicBezTo>
                  <a:pt x="461867" y="5228606"/>
                  <a:pt x="480917" y="5228606"/>
                  <a:pt x="495205" y="5223844"/>
                </a:cubicBezTo>
                <a:cubicBezTo>
                  <a:pt x="523780" y="5209556"/>
                  <a:pt x="595217" y="5176219"/>
                  <a:pt x="595217" y="5152406"/>
                </a:cubicBezTo>
                <a:cubicBezTo>
                  <a:pt x="576167" y="5157169"/>
                  <a:pt x="547592" y="5147644"/>
                  <a:pt x="533305" y="5157169"/>
                </a:cubicBezTo>
                <a:cubicBezTo>
                  <a:pt x="499967" y="5176219"/>
                  <a:pt x="476155" y="5204794"/>
                  <a:pt x="447580" y="5228606"/>
                </a:cubicBezTo>
                <a:cubicBezTo>
                  <a:pt x="457105" y="5214319"/>
                  <a:pt x="466630" y="5195269"/>
                  <a:pt x="476155" y="5180981"/>
                </a:cubicBezTo>
                <a:cubicBezTo>
                  <a:pt x="495205" y="5176219"/>
                  <a:pt x="514255" y="5147644"/>
                  <a:pt x="533305" y="5147644"/>
                </a:cubicBezTo>
                <a:cubicBezTo>
                  <a:pt x="557117" y="5142881"/>
                  <a:pt x="580930" y="5147644"/>
                  <a:pt x="609505" y="5142881"/>
                </a:cubicBezTo>
                <a:cubicBezTo>
                  <a:pt x="609505" y="5138119"/>
                  <a:pt x="614267" y="5138119"/>
                  <a:pt x="619030" y="5133356"/>
                </a:cubicBezTo>
                <a:cubicBezTo>
                  <a:pt x="609505" y="5128594"/>
                  <a:pt x="604742" y="5128594"/>
                  <a:pt x="590455" y="5128594"/>
                </a:cubicBezTo>
                <a:cubicBezTo>
                  <a:pt x="580930" y="5128594"/>
                  <a:pt x="523780" y="5128594"/>
                  <a:pt x="499967" y="5138119"/>
                </a:cubicBezTo>
                <a:cubicBezTo>
                  <a:pt x="461867" y="5147644"/>
                  <a:pt x="447580" y="5195269"/>
                  <a:pt x="428577" y="5219081"/>
                </a:cubicBezTo>
                <a:cubicBezTo>
                  <a:pt x="409527" y="5242894"/>
                  <a:pt x="376190" y="5257181"/>
                  <a:pt x="342852" y="5266706"/>
                </a:cubicBezTo>
                <a:cubicBezTo>
                  <a:pt x="314277" y="5271469"/>
                  <a:pt x="285702" y="5290519"/>
                  <a:pt x="261890" y="5304759"/>
                </a:cubicBezTo>
                <a:cubicBezTo>
                  <a:pt x="214265" y="5323809"/>
                  <a:pt x="228552" y="5366671"/>
                  <a:pt x="223790" y="5400009"/>
                </a:cubicBezTo>
                <a:cubicBezTo>
                  <a:pt x="214265" y="5409534"/>
                  <a:pt x="190452" y="5419059"/>
                  <a:pt x="176165" y="5433346"/>
                </a:cubicBezTo>
                <a:cubicBezTo>
                  <a:pt x="138065" y="5476209"/>
                  <a:pt x="85677" y="5523834"/>
                  <a:pt x="47625" y="5580984"/>
                </a:cubicBezTo>
                <a:cubicBezTo>
                  <a:pt x="42863" y="5585746"/>
                  <a:pt x="42863" y="5604796"/>
                  <a:pt x="42863" y="5614321"/>
                </a:cubicBezTo>
                <a:cubicBezTo>
                  <a:pt x="42863" y="5638134"/>
                  <a:pt x="33338" y="5666709"/>
                  <a:pt x="19050" y="5690473"/>
                </a:cubicBezTo>
                <a:lnTo>
                  <a:pt x="0" y="5690473"/>
                </a:lnTo>
                <a:cubicBezTo>
                  <a:pt x="23813" y="5652421"/>
                  <a:pt x="19050" y="5600034"/>
                  <a:pt x="42863" y="5566696"/>
                </a:cubicBezTo>
                <a:cubicBezTo>
                  <a:pt x="76152" y="5509546"/>
                  <a:pt x="133302" y="5466684"/>
                  <a:pt x="176165" y="5423821"/>
                </a:cubicBezTo>
                <a:cubicBezTo>
                  <a:pt x="180927" y="5414296"/>
                  <a:pt x="199977" y="5409534"/>
                  <a:pt x="214265" y="5395246"/>
                </a:cubicBezTo>
                <a:cubicBezTo>
                  <a:pt x="219027" y="5390484"/>
                  <a:pt x="219027" y="5380959"/>
                  <a:pt x="219027" y="5371434"/>
                </a:cubicBezTo>
                <a:cubicBezTo>
                  <a:pt x="223790" y="5352384"/>
                  <a:pt x="219027" y="5319046"/>
                  <a:pt x="247602" y="5304759"/>
                </a:cubicBezTo>
                <a:cubicBezTo>
                  <a:pt x="257127" y="5295281"/>
                  <a:pt x="280940" y="5290519"/>
                  <a:pt x="295227" y="5285756"/>
                </a:cubicBezTo>
                <a:cubicBezTo>
                  <a:pt x="309515" y="5280994"/>
                  <a:pt x="323802" y="5257181"/>
                  <a:pt x="342852" y="5252419"/>
                </a:cubicBezTo>
                <a:cubicBezTo>
                  <a:pt x="357140" y="5247656"/>
                  <a:pt x="385715" y="5242894"/>
                  <a:pt x="404765" y="5228606"/>
                </a:cubicBezTo>
                <a:cubicBezTo>
                  <a:pt x="433340" y="5200031"/>
                  <a:pt x="447580" y="5152406"/>
                  <a:pt x="485680" y="5128594"/>
                </a:cubicBezTo>
                <a:cubicBezTo>
                  <a:pt x="519017" y="5104781"/>
                  <a:pt x="571405" y="5100019"/>
                  <a:pt x="614267" y="5095256"/>
                </a:cubicBezTo>
                <a:cubicBezTo>
                  <a:pt x="628555" y="5090494"/>
                  <a:pt x="657130" y="5095256"/>
                  <a:pt x="680942" y="5085731"/>
                </a:cubicBezTo>
                <a:cubicBezTo>
                  <a:pt x="695230" y="5080969"/>
                  <a:pt x="699992" y="5038106"/>
                  <a:pt x="699992" y="5028581"/>
                </a:cubicBezTo>
                <a:cubicBezTo>
                  <a:pt x="699992" y="5019056"/>
                  <a:pt x="699992" y="5000006"/>
                  <a:pt x="709517" y="4990481"/>
                </a:cubicBezTo>
                <a:cubicBezTo>
                  <a:pt x="761905" y="4914329"/>
                  <a:pt x="857107" y="4861941"/>
                  <a:pt x="866632" y="4780979"/>
                </a:cubicBezTo>
                <a:cubicBezTo>
                  <a:pt x="861870" y="4785741"/>
                  <a:pt x="857107" y="4790504"/>
                  <a:pt x="852345" y="4790504"/>
                </a:cubicBezTo>
                <a:cubicBezTo>
                  <a:pt x="842820" y="4795266"/>
                  <a:pt x="823770" y="4790504"/>
                  <a:pt x="814292" y="4795266"/>
                </a:cubicBezTo>
                <a:cubicBezTo>
                  <a:pt x="795242" y="4800029"/>
                  <a:pt x="785717" y="4814316"/>
                  <a:pt x="771430" y="4814316"/>
                </a:cubicBezTo>
                <a:cubicBezTo>
                  <a:pt x="752380" y="4814316"/>
                  <a:pt x="747617" y="4785741"/>
                  <a:pt x="723805" y="4785741"/>
                </a:cubicBezTo>
                <a:cubicBezTo>
                  <a:pt x="690467" y="4785741"/>
                  <a:pt x="680942" y="4809554"/>
                  <a:pt x="628555" y="4833366"/>
                </a:cubicBezTo>
                <a:cubicBezTo>
                  <a:pt x="614267" y="4838129"/>
                  <a:pt x="595217" y="4828604"/>
                  <a:pt x="585692" y="4838129"/>
                </a:cubicBezTo>
                <a:cubicBezTo>
                  <a:pt x="542830" y="4861941"/>
                  <a:pt x="499967" y="4900041"/>
                  <a:pt x="457105" y="4923806"/>
                </a:cubicBezTo>
                <a:cubicBezTo>
                  <a:pt x="447580" y="4928569"/>
                  <a:pt x="433340" y="4928569"/>
                  <a:pt x="419052" y="4923806"/>
                </a:cubicBezTo>
                <a:cubicBezTo>
                  <a:pt x="400002" y="4952381"/>
                  <a:pt x="414290" y="4980956"/>
                  <a:pt x="376190" y="5004769"/>
                </a:cubicBezTo>
                <a:cubicBezTo>
                  <a:pt x="342852" y="5023819"/>
                  <a:pt x="285702" y="5004769"/>
                  <a:pt x="252365" y="5023819"/>
                </a:cubicBezTo>
                <a:cubicBezTo>
                  <a:pt x="219027" y="5038106"/>
                  <a:pt x="185690" y="5066681"/>
                  <a:pt x="171402" y="5100019"/>
                </a:cubicBezTo>
                <a:cubicBezTo>
                  <a:pt x="161877" y="5109544"/>
                  <a:pt x="166640" y="5128594"/>
                  <a:pt x="157115" y="5142881"/>
                </a:cubicBezTo>
                <a:cubicBezTo>
                  <a:pt x="133302" y="5166694"/>
                  <a:pt x="95202" y="5190506"/>
                  <a:pt x="76152" y="5223844"/>
                </a:cubicBezTo>
                <a:cubicBezTo>
                  <a:pt x="47625" y="5261944"/>
                  <a:pt x="28575" y="5309521"/>
                  <a:pt x="9525" y="5352384"/>
                </a:cubicBezTo>
                <a:cubicBezTo>
                  <a:pt x="9525" y="5352384"/>
                  <a:pt x="9525" y="5357146"/>
                  <a:pt x="4763" y="5352384"/>
                </a:cubicBezTo>
                <a:cubicBezTo>
                  <a:pt x="23813" y="5304759"/>
                  <a:pt x="42863" y="5247656"/>
                  <a:pt x="85677" y="5200031"/>
                </a:cubicBezTo>
                <a:cubicBezTo>
                  <a:pt x="104727" y="5171456"/>
                  <a:pt x="138065" y="5152406"/>
                  <a:pt x="157115" y="5128594"/>
                </a:cubicBezTo>
                <a:cubicBezTo>
                  <a:pt x="161877" y="5123831"/>
                  <a:pt x="161877" y="5114306"/>
                  <a:pt x="161877" y="5104781"/>
                </a:cubicBezTo>
                <a:cubicBezTo>
                  <a:pt x="166640" y="5076206"/>
                  <a:pt x="219027" y="5014294"/>
                  <a:pt x="247602" y="5009531"/>
                </a:cubicBezTo>
                <a:cubicBezTo>
                  <a:pt x="280940" y="5004769"/>
                  <a:pt x="319040" y="5014294"/>
                  <a:pt x="361902" y="4995244"/>
                </a:cubicBezTo>
                <a:cubicBezTo>
                  <a:pt x="395240" y="4980956"/>
                  <a:pt x="395240" y="4933331"/>
                  <a:pt x="414290" y="4909566"/>
                </a:cubicBezTo>
                <a:cubicBezTo>
                  <a:pt x="461867" y="4919044"/>
                  <a:pt x="509492" y="4895279"/>
                  <a:pt x="557117" y="4847654"/>
                </a:cubicBezTo>
                <a:cubicBezTo>
                  <a:pt x="557117" y="4847654"/>
                  <a:pt x="699992" y="4776216"/>
                  <a:pt x="723805" y="4776216"/>
                </a:cubicBezTo>
                <a:cubicBezTo>
                  <a:pt x="738092" y="4776216"/>
                  <a:pt x="761905" y="4800029"/>
                  <a:pt x="771430" y="4809554"/>
                </a:cubicBezTo>
                <a:cubicBezTo>
                  <a:pt x="800005" y="4795266"/>
                  <a:pt x="833295" y="4790504"/>
                  <a:pt x="861870" y="4776216"/>
                </a:cubicBezTo>
                <a:cubicBezTo>
                  <a:pt x="871395" y="4771454"/>
                  <a:pt x="876157" y="4757166"/>
                  <a:pt x="880920" y="4742879"/>
                </a:cubicBezTo>
                <a:cubicBezTo>
                  <a:pt x="890445" y="4690491"/>
                  <a:pt x="961882" y="4642866"/>
                  <a:pt x="999982" y="4628579"/>
                </a:cubicBezTo>
                <a:cubicBezTo>
                  <a:pt x="1004745" y="4604766"/>
                  <a:pt x="1009507" y="4580954"/>
                  <a:pt x="1009507" y="4557141"/>
                </a:cubicBezTo>
                <a:cubicBezTo>
                  <a:pt x="1014270" y="4490514"/>
                  <a:pt x="1019032" y="4419076"/>
                  <a:pt x="1023795" y="4347639"/>
                </a:cubicBezTo>
                <a:cubicBezTo>
                  <a:pt x="1057132" y="4347639"/>
                  <a:pt x="1214247" y="4338114"/>
                  <a:pt x="1395222" y="4333351"/>
                </a:cubicBezTo>
                <a:lnTo>
                  <a:pt x="1404747" y="4342876"/>
                </a:lnTo>
                <a:cubicBezTo>
                  <a:pt x="1395222" y="4366689"/>
                  <a:pt x="1366647" y="4357164"/>
                  <a:pt x="1338072" y="4361926"/>
                </a:cubicBezTo>
                <a:cubicBezTo>
                  <a:pt x="1338072" y="4371451"/>
                  <a:pt x="1338072" y="4385739"/>
                  <a:pt x="1342835" y="4423839"/>
                </a:cubicBezTo>
                <a:lnTo>
                  <a:pt x="1280922" y="4423839"/>
                </a:lnTo>
                <a:lnTo>
                  <a:pt x="1280922" y="4352401"/>
                </a:lnTo>
                <a:cubicBezTo>
                  <a:pt x="1257110" y="4357164"/>
                  <a:pt x="1219010" y="4352401"/>
                  <a:pt x="1204722" y="4352401"/>
                </a:cubicBezTo>
                <a:cubicBezTo>
                  <a:pt x="1195245" y="4352401"/>
                  <a:pt x="1190482" y="4361926"/>
                  <a:pt x="1180957" y="4366689"/>
                </a:cubicBezTo>
                <a:lnTo>
                  <a:pt x="1180957" y="4433364"/>
                </a:lnTo>
                <a:lnTo>
                  <a:pt x="1133332" y="4433364"/>
                </a:lnTo>
                <a:cubicBezTo>
                  <a:pt x="1109520" y="4414314"/>
                  <a:pt x="1119045" y="4390501"/>
                  <a:pt x="1119045" y="4361926"/>
                </a:cubicBezTo>
                <a:lnTo>
                  <a:pt x="1085707" y="4361926"/>
                </a:lnTo>
                <a:cubicBezTo>
                  <a:pt x="1071420" y="4366689"/>
                  <a:pt x="1052370" y="4366689"/>
                  <a:pt x="1033320" y="4376214"/>
                </a:cubicBezTo>
                <a:lnTo>
                  <a:pt x="1033320" y="4509564"/>
                </a:lnTo>
                <a:lnTo>
                  <a:pt x="1395222" y="4514326"/>
                </a:lnTo>
                <a:cubicBezTo>
                  <a:pt x="1404747" y="4509564"/>
                  <a:pt x="1414272" y="4509564"/>
                  <a:pt x="1404747" y="4461939"/>
                </a:cubicBezTo>
                <a:cubicBezTo>
                  <a:pt x="1419035" y="4366689"/>
                  <a:pt x="1414272" y="4347639"/>
                  <a:pt x="1419035" y="4333351"/>
                </a:cubicBezTo>
                <a:lnTo>
                  <a:pt x="1433322" y="4333351"/>
                </a:lnTo>
                <a:cubicBezTo>
                  <a:pt x="1461897" y="4357164"/>
                  <a:pt x="1428560" y="4380976"/>
                  <a:pt x="1476185" y="4400026"/>
                </a:cubicBezTo>
                <a:cubicBezTo>
                  <a:pt x="1476185" y="4395264"/>
                  <a:pt x="1471422" y="4385739"/>
                  <a:pt x="1471422" y="4380976"/>
                </a:cubicBezTo>
                <a:cubicBezTo>
                  <a:pt x="1485710" y="4395264"/>
                  <a:pt x="1485710" y="4414314"/>
                  <a:pt x="1499997" y="4433364"/>
                </a:cubicBezTo>
                <a:cubicBezTo>
                  <a:pt x="1504760" y="4428601"/>
                  <a:pt x="1504760" y="4423839"/>
                  <a:pt x="1504760" y="4419076"/>
                </a:cubicBezTo>
                <a:cubicBezTo>
                  <a:pt x="1514285" y="4428601"/>
                  <a:pt x="1519047" y="4447651"/>
                  <a:pt x="1528572" y="4466701"/>
                </a:cubicBezTo>
                <a:lnTo>
                  <a:pt x="1538097" y="4457176"/>
                </a:lnTo>
                <a:cubicBezTo>
                  <a:pt x="1547622" y="4514326"/>
                  <a:pt x="1552385" y="4576191"/>
                  <a:pt x="1557147" y="4638104"/>
                </a:cubicBezTo>
                <a:lnTo>
                  <a:pt x="1585674" y="4638104"/>
                </a:lnTo>
                <a:cubicBezTo>
                  <a:pt x="1609487" y="4628579"/>
                  <a:pt x="1628537" y="4623816"/>
                  <a:pt x="1647587" y="4609529"/>
                </a:cubicBezTo>
                <a:cubicBezTo>
                  <a:pt x="1676162" y="4590479"/>
                  <a:pt x="1680924" y="4561904"/>
                  <a:pt x="1709499" y="4561904"/>
                </a:cubicBezTo>
                <a:cubicBezTo>
                  <a:pt x="1719024" y="4561904"/>
                  <a:pt x="1799987" y="4590479"/>
                  <a:pt x="1847612" y="4614291"/>
                </a:cubicBezTo>
                <a:cubicBezTo>
                  <a:pt x="1871424" y="4623816"/>
                  <a:pt x="1890474" y="4647629"/>
                  <a:pt x="1919049" y="4666679"/>
                </a:cubicBezTo>
                <a:cubicBezTo>
                  <a:pt x="1947624" y="4690491"/>
                  <a:pt x="1985677" y="4700016"/>
                  <a:pt x="2014252" y="4728591"/>
                </a:cubicBezTo>
                <a:cubicBezTo>
                  <a:pt x="2023777" y="4733354"/>
                  <a:pt x="2028539" y="4842891"/>
                  <a:pt x="2085689" y="4842891"/>
                </a:cubicBezTo>
                <a:cubicBezTo>
                  <a:pt x="2099977" y="4842891"/>
                  <a:pt x="2119027" y="4819079"/>
                  <a:pt x="2138077" y="4814316"/>
                </a:cubicBezTo>
                <a:cubicBezTo>
                  <a:pt x="2147602" y="4809554"/>
                  <a:pt x="2176177" y="4809554"/>
                  <a:pt x="2190464" y="4809554"/>
                </a:cubicBezTo>
                <a:cubicBezTo>
                  <a:pt x="2199989" y="4809554"/>
                  <a:pt x="2290477" y="4819079"/>
                  <a:pt x="2300002" y="4819079"/>
                </a:cubicBezTo>
                <a:cubicBezTo>
                  <a:pt x="2314289" y="4819079"/>
                  <a:pt x="2385679" y="4809554"/>
                  <a:pt x="2399967" y="4809554"/>
                </a:cubicBezTo>
                <a:cubicBezTo>
                  <a:pt x="2585704" y="4809554"/>
                  <a:pt x="2804732" y="4971431"/>
                  <a:pt x="2980944" y="5057156"/>
                </a:cubicBezTo>
                <a:cubicBezTo>
                  <a:pt x="3114246" y="4909566"/>
                  <a:pt x="3114246" y="4885754"/>
                  <a:pt x="3223784" y="4885754"/>
                </a:cubicBezTo>
                <a:cubicBezTo>
                  <a:pt x="3238071" y="4885754"/>
                  <a:pt x="3295221" y="4838129"/>
                  <a:pt x="3333321" y="4823841"/>
                </a:cubicBezTo>
                <a:cubicBezTo>
                  <a:pt x="3371421" y="4809554"/>
                  <a:pt x="3419046" y="4809554"/>
                  <a:pt x="3461909" y="4800029"/>
                </a:cubicBezTo>
                <a:cubicBezTo>
                  <a:pt x="3476196" y="4795266"/>
                  <a:pt x="3495199" y="4785741"/>
                  <a:pt x="3504724" y="4776216"/>
                </a:cubicBezTo>
                <a:cubicBezTo>
                  <a:pt x="3504724" y="4752404"/>
                  <a:pt x="3509486" y="4728591"/>
                  <a:pt x="3509486" y="4704779"/>
                </a:cubicBezTo>
                <a:cubicBezTo>
                  <a:pt x="3514249" y="4671441"/>
                  <a:pt x="3514249" y="4633341"/>
                  <a:pt x="3519011" y="4600004"/>
                </a:cubicBezTo>
                <a:cubicBezTo>
                  <a:pt x="3552349" y="4595241"/>
                  <a:pt x="3590449" y="4595241"/>
                  <a:pt x="3623786" y="4595241"/>
                </a:cubicBezTo>
                <a:cubicBezTo>
                  <a:pt x="3633311" y="4595241"/>
                  <a:pt x="3647599" y="4595241"/>
                  <a:pt x="3728561" y="4600004"/>
                </a:cubicBezTo>
                <a:cubicBezTo>
                  <a:pt x="3719036" y="4604766"/>
                  <a:pt x="3709511" y="4604766"/>
                  <a:pt x="3695224" y="4604766"/>
                </a:cubicBezTo>
                <a:lnTo>
                  <a:pt x="3695224" y="4642866"/>
                </a:lnTo>
                <a:lnTo>
                  <a:pt x="3661886" y="4642866"/>
                </a:lnTo>
                <a:cubicBezTo>
                  <a:pt x="3666649" y="4604766"/>
                  <a:pt x="3657124" y="4600004"/>
                  <a:pt x="3633311" y="4600004"/>
                </a:cubicBezTo>
                <a:cubicBezTo>
                  <a:pt x="3609499" y="4600004"/>
                  <a:pt x="3599974" y="4604766"/>
                  <a:pt x="3604736" y="4642866"/>
                </a:cubicBezTo>
                <a:cubicBezTo>
                  <a:pt x="3595211" y="4647629"/>
                  <a:pt x="3580924" y="4642866"/>
                  <a:pt x="3571399" y="4642866"/>
                </a:cubicBezTo>
                <a:lnTo>
                  <a:pt x="3571399" y="4604766"/>
                </a:lnTo>
                <a:lnTo>
                  <a:pt x="3538061" y="4604766"/>
                </a:lnTo>
                <a:cubicBezTo>
                  <a:pt x="3533299" y="4609529"/>
                  <a:pt x="3528536" y="4609529"/>
                  <a:pt x="3523774" y="4614291"/>
                </a:cubicBezTo>
                <a:lnTo>
                  <a:pt x="3523774" y="4690491"/>
                </a:lnTo>
                <a:lnTo>
                  <a:pt x="3738086" y="4690491"/>
                </a:lnTo>
                <a:cubicBezTo>
                  <a:pt x="3742849" y="4666679"/>
                  <a:pt x="3742849" y="4642866"/>
                  <a:pt x="3738086" y="4590479"/>
                </a:cubicBezTo>
                <a:cubicBezTo>
                  <a:pt x="3771424" y="4604766"/>
                  <a:pt x="3747611" y="4628579"/>
                  <a:pt x="3766661" y="4628579"/>
                </a:cubicBezTo>
                <a:cubicBezTo>
                  <a:pt x="3776186" y="4628579"/>
                  <a:pt x="3771424" y="4623816"/>
                  <a:pt x="3771424" y="4619054"/>
                </a:cubicBezTo>
                <a:cubicBezTo>
                  <a:pt x="3780949" y="4638104"/>
                  <a:pt x="3795236" y="4652391"/>
                  <a:pt x="3804761" y="4661916"/>
                </a:cubicBezTo>
                <a:cubicBezTo>
                  <a:pt x="3814286" y="4714304"/>
                  <a:pt x="3809524" y="4771454"/>
                  <a:pt x="3823811" y="4823841"/>
                </a:cubicBezTo>
                <a:cubicBezTo>
                  <a:pt x="3823811" y="4833366"/>
                  <a:pt x="3847624" y="4847654"/>
                  <a:pt x="3861911" y="4847654"/>
                </a:cubicBezTo>
                <a:cubicBezTo>
                  <a:pt x="3871389" y="4847654"/>
                  <a:pt x="3957114" y="4776216"/>
                  <a:pt x="4028551" y="4776216"/>
                </a:cubicBezTo>
                <a:cubicBezTo>
                  <a:pt x="4104751" y="4776216"/>
                  <a:pt x="4223814" y="4847654"/>
                  <a:pt x="4266629" y="4942856"/>
                </a:cubicBezTo>
                <a:cubicBezTo>
                  <a:pt x="4285679" y="4980956"/>
                  <a:pt x="4433316" y="5109544"/>
                  <a:pt x="4480941" y="5109544"/>
                </a:cubicBezTo>
                <a:cubicBezTo>
                  <a:pt x="4566666" y="5109544"/>
                  <a:pt x="4590479" y="4966669"/>
                  <a:pt x="4699969" y="4966669"/>
                </a:cubicBezTo>
                <a:cubicBezTo>
                  <a:pt x="4709494" y="4966669"/>
                  <a:pt x="4757119" y="4976194"/>
                  <a:pt x="4785694" y="4995244"/>
                </a:cubicBezTo>
                <a:cubicBezTo>
                  <a:pt x="4828556" y="5028581"/>
                  <a:pt x="4861894" y="5085731"/>
                  <a:pt x="4909519" y="5128594"/>
                </a:cubicBezTo>
                <a:cubicBezTo>
                  <a:pt x="4952381" y="5166694"/>
                  <a:pt x="5019008" y="5195269"/>
                  <a:pt x="5057108" y="5242894"/>
                </a:cubicBezTo>
                <a:cubicBezTo>
                  <a:pt x="5061871" y="5209556"/>
                  <a:pt x="5066633" y="5171456"/>
                  <a:pt x="5071396" y="5133356"/>
                </a:cubicBezTo>
                <a:lnTo>
                  <a:pt x="5228558" y="5133356"/>
                </a:lnTo>
                <a:cubicBezTo>
                  <a:pt x="5223796" y="5138119"/>
                  <a:pt x="5214271" y="5138119"/>
                  <a:pt x="5199983" y="5138119"/>
                </a:cubicBezTo>
                <a:lnTo>
                  <a:pt x="5199983" y="5166694"/>
                </a:lnTo>
                <a:lnTo>
                  <a:pt x="5180933" y="5166694"/>
                </a:lnTo>
                <a:cubicBezTo>
                  <a:pt x="5176171" y="5147644"/>
                  <a:pt x="5166646" y="5133356"/>
                  <a:pt x="5147596" y="5133356"/>
                </a:cubicBezTo>
                <a:cubicBezTo>
                  <a:pt x="5138071" y="5133356"/>
                  <a:pt x="5142833" y="5138119"/>
                  <a:pt x="5133308" y="5138119"/>
                </a:cubicBezTo>
                <a:lnTo>
                  <a:pt x="5133308" y="5166694"/>
                </a:lnTo>
                <a:cubicBezTo>
                  <a:pt x="5128546" y="5171456"/>
                  <a:pt x="5119021" y="5166694"/>
                  <a:pt x="5109496" y="5166694"/>
                </a:cubicBezTo>
                <a:lnTo>
                  <a:pt x="5109496" y="5138119"/>
                </a:lnTo>
                <a:lnTo>
                  <a:pt x="5080921" y="5138119"/>
                </a:lnTo>
                <a:lnTo>
                  <a:pt x="5071396" y="5147644"/>
                </a:lnTo>
                <a:lnTo>
                  <a:pt x="5071396" y="5204794"/>
                </a:lnTo>
                <a:lnTo>
                  <a:pt x="5238083" y="5204794"/>
                </a:lnTo>
                <a:lnTo>
                  <a:pt x="5238083" y="5128594"/>
                </a:lnTo>
                <a:cubicBezTo>
                  <a:pt x="5247608" y="5147644"/>
                  <a:pt x="5276183" y="5161931"/>
                  <a:pt x="5285708" y="5190506"/>
                </a:cubicBezTo>
                <a:cubicBezTo>
                  <a:pt x="5295233" y="5209556"/>
                  <a:pt x="5285708" y="5238131"/>
                  <a:pt x="5285708" y="5261944"/>
                </a:cubicBezTo>
                <a:cubicBezTo>
                  <a:pt x="5285708" y="5276231"/>
                  <a:pt x="5295233" y="5299996"/>
                  <a:pt x="5299996" y="5309521"/>
                </a:cubicBezTo>
                <a:lnTo>
                  <a:pt x="5342858" y="4923806"/>
                </a:lnTo>
                <a:cubicBezTo>
                  <a:pt x="5380958" y="4904804"/>
                  <a:pt x="5471398" y="4942856"/>
                  <a:pt x="5466636" y="4871466"/>
                </a:cubicBezTo>
                <a:cubicBezTo>
                  <a:pt x="5471398" y="4861941"/>
                  <a:pt x="5471398" y="4847654"/>
                  <a:pt x="5471398" y="4833366"/>
                </a:cubicBezTo>
                <a:cubicBezTo>
                  <a:pt x="5471398" y="4814316"/>
                  <a:pt x="5476161" y="4795266"/>
                  <a:pt x="5476161" y="4776216"/>
                </a:cubicBezTo>
                <a:cubicBezTo>
                  <a:pt x="5476161" y="4757166"/>
                  <a:pt x="5480923" y="4738116"/>
                  <a:pt x="5480923" y="4719066"/>
                </a:cubicBezTo>
                <a:cubicBezTo>
                  <a:pt x="5480923" y="4676204"/>
                  <a:pt x="5471398" y="4638104"/>
                  <a:pt x="5499973" y="4609529"/>
                </a:cubicBezTo>
                <a:cubicBezTo>
                  <a:pt x="5504736" y="4638104"/>
                  <a:pt x="5523786" y="4700016"/>
                  <a:pt x="5571411" y="4704779"/>
                </a:cubicBezTo>
                <a:cubicBezTo>
                  <a:pt x="5557123" y="4733354"/>
                  <a:pt x="5519023" y="4733354"/>
                  <a:pt x="5542836" y="4776216"/>
                </a:cubicBezTo>
                <a:cubicBezTo>
                  <a:pt x="5542836" y="4776216"/>
                  <a:pt x="5542836" y="4780979"/>
                  <a:pt x="5533311" y="4780979"/>
                </a:cubicBezTo>
                <a:cubicBezTo>
                  <a:pt x="5519023" y="4780979"/>
                  <a:pt x="5514261" y="4752404"/>
                  <a:pt x="5495211" y="4738116"/>
                </a:cubicBezTo>
                <a:cubicBezTo>
                  <a:pt x="5485686" y="4785741"/>
                  <a:pt x="5480923" y="4838129"/>
                  <a:pt x="5476161" y="4904804"/>
                </a:cubicBezTo>
                <a:cubicBezTo>
                  <a:pt x="5480923" y="4909566"/>
                  <a:pt x="5480923" y="4909566"/>
                  <a:pt x="5495211" y="4909566"/>
                </a:cubicBezTo>
                <a:cubicBezTo>
                  <a:pt x="5504736" y="4909566"/>
                  <a:pt x="5580936" y="4900041"/>
                  <a:pt x="5623798" y="4890516"/>
                </a:cubicBezTo>
                <a:lnTo>
                  <a:pt x="5623798" y="4576191"/>
                </a:lnTo>
                <a:lnTo>
                  <a:pt x="5638086" y="4576191"/>
                </a:lnTo>
                <a:cubicBezTo>
                  <a:pt x="5647611" y="4604766"/>
                  <a:pt x="5647611" y="4666679"/>
                  <a:pt x="5704761" y="4685729"/>
                </a:cubicBezTo>
                <a:cubicBezTo>
                  <a:pt x="5690473" y="4695254"/>
                  <a:pt x="5661898" y="4728591"/>
                  <a:pt x="5642848" y="4719066"/>
                </a:cubicBezTo>
                <a:cubicBezTo>
                  <a:pt x="5638086" y="4723829"/>
                  <a:pt x="5633323" y="4723829"/>
                  <a:pt x="5633323" y="4738116"/>
                </a:cubicBezTo>
                <a:lnTo>
                  <a:pt x="5633323" y="4890516"/>
                </a:lnTo>
                <a:cubicBezTo>
                  <a:pt x="5638086" y="4895279"/>
                  <a:pt x="5633323" y="4895279"/>
                  <a:pt x="5647611" y="4895279"/>
                </a:cubicBezTo>
                <a:cubicBezTo>
                  <a:pt x="5657136" y="4895279"/>
                  <a:pt x="5719048" y="4885754"/>
                  <a:pt x="5752386" y="4880991"/>
                </a:cubicBezTo>
                <a:cubicBezTo>
                  <a:pt x="5761911" y="4876229"/>
                  <a:pt x="5761911" y="4866704"/>
                  <a:pt x="5761911" y="4857179"/>
                </a:cubicBezTo>
                <a:cubicBezTo>
                  <a:pt x="5761911" y="4842891"/>
                  <a:pt x="5761911" y="4823841"/>
                  <a:pt x="5766673" y="4804791"/>
                </a:cubicBezTo>
                <a:lnTo>
                  <a:pt x="5766673" y="4547616"/>
                </a:lnTo>
                <a:lnTo>
                  <a:pt x="5780913" y="4547616"/>
                </a:lnTo>
                <a:cubicBezTo>
                  <a:pt x="5771388" y="4619054"/>
                  <a:pt x="5809488" y="4580954"/>
                  <a:pt x="5809488" y="4628579"/>
                </a:cubicBezTo>
                <a:cubicBezTo>
                  <a:pt x="5809488" y="4638104"/>
                  <a:pt x="5799963" y="4652391"/>
                  <a:pt x="5799963" y="4661916"/>
                </a:cubicBezTo>
                <a:cubicBezTo>
                  <a:pt x="5799963" y="4676204"/>
                  <a:pt x="5819013" y="4714304"/>
                  <a:pt x="5838063" y="4738116"/>
                </a:cubicBezTo>
                <a:lnTo>
                  <a:pt x="5819013" y="4738116"/>
                </a:lnTo>
                <a:cubicBezTo>
                  <a:pt x="5809488" y="4728591"/>
                  <a:pt x="5795201" y="4714304"/>
                  <a:pt x="5780913" y="4709541"/>
                </a:cubicBezTo>
                <a:cubicBezTo>
                  <a:pt x="5780913" y="4738116"/>
                  <a:pt x="5780913" y="4771454"/>
                  <a:pt x="5776151" y="4880991"/>
                </a:cubicBezTo>
                <a:cubicBezTo>
                  <a:pt x="5852351" y="4866704"/>
                  <a:pt x="5866638" y="4871466"/>
                  <a:pt x="5914263" y="4861941"/>
                </a:cubicBezTo>
                <a:lnTo>
                  <a:pt x="5914263" y="4519089"/>
                </a:lnTo>
                <a:lnTo>
                  <a:pt x="5938076" y="4519089"/>
                </a:lnTo>
                <a:cubicBezTo>
                  <a:pt x="5938076" y="4538091"/>
                  <a:pt x="5928551" y="4557141"/>
                  <a:pt x="5938076" y="4576191"/>
                </a:cubicBezTo>
                <a:cubicBezTo>
                  <a:pt x="5952363" y="4600004"/>
                  <a:pt x="5999988" y="4642866"/>
                  <a:pt x="5999988" y="4661916"/>
                </a:cubicBezTo>
                <a:cubicBezTo>
                  <a:pt x="5999988" y="4676204"/>
                  <a:pt x="5980938" y="4671441"/>
                  <a:pt x="5980938" y="4685729"/>
                </a:cubicBezTo>
                <a:cubicBezTo>
                  <a:pt x="5980938" y="4690491"/>
                  <a:pt x="5999988" y="4700016"/>
                  <a:pt x="5990463" y="4733354"/>
                </a:cubicBezTo>
                <a:cubicBezTo>
                  <a:pt x="5976176" y="4723829"/>
                  <a:pt x="5957126" y="4704779"/>
                  <a:pt x="5933313" y="4690491"/>
                </a:cubicBezTo>
                <a:lnTo>
                  <a:pt x="5933313" y="4861941"/>
                </a:lnTo>
                <a:cubicBezTo>
                  <a:pt x="5938076" y="4866704"/>
                  <a:pt x="5933313" y="4866704"/>
                  <a:pt x="5942838" y="4866704"/>
                </a:cubicBezTo>
                <a:lnTo>
                  <a:pt x="6376178" y="4823841"/>
                </a:lnTo>
                <a:lnTo>
                  <a:pt x="6376178" y="4580954"/>
                </a:lnTo>
                <a:cubicBezTo>
                  <a:pt x="6357128" y="4566666"/>
                  <a:pt x="6338078" y="4552379"/>
                  <a:pt x="6319028" y="4552379"/>
                </a:cubicBezTo>
                <a:cubicBezTo>
                  <a:pt x="6261878" y="4552379"/>
                  <a:pt x="6199966" y="4538091"/>
                  <a:pt x="6147626" y="4514326"/>
                </a:cubicBezTo>
                <a:cubicBezTo>
                  <a:pt x="6147626" y="4514326"/>
                  <a:pt x="6147626" y="4504801"/>
                  <a:pt x="6142863" y="4495276"/>
                </a:cubicBezTo>
                <a:cubicBezTo>
                  <a:pt x="6142863" y="4490514"/>
                  <a:pt x="6138101" y="4490514"/>
                  <a:pt x="6133338" y="4485751"/>
                </a:cubicBezTo>
                <a:cubicBezTo>
                  <a:pt x="6228541" y="4476226"/>
                  <a:pt x="6328553" y="4466701"/>
                  <a:pt x="6423803" y="4452414"/>
                </a:cubicBezTo>
                <a:cubicBezTo>
                  <a:pt x="6476191" y="4442889"/>
                  <a:pt x="6557106" y="4438126"/>
                  <a:pt x="6614256" y="4409551"/>
                </a:cubicBezTo>
                <a:cubicBezTo>
                  <a:pt x="6628543" y="4404789"/>
                  <a:pt x="6628543" y="4380976"/>
                  <a:pt x="6628543" y="4380976"/>
                </a:cubicBezTo>
                <a:cubicBezTo>
                  <a:pt x="6628543" y="4328589"/>
                  <a:pt x="6538056" y="4319064"/>
                  <a:pt x="6519053" y="4309539"/>
                </a:cubicBezTo>
                <a:lnTo>
                  <a:pt x="6404753" y="4280964"/>
                </a:lnTo>
                <a:lnTo>
                  <a:pt x="6404753" y="4242864"/>
                </a:lnTo>
                <a:cubicBezTo>
                  <a:pt x="6461903" y="4238101"/>
                  <a:pt x="6523816" y="4233339"/>
                  <a:pt x="6585681" y="4223814"/>
                </a:cubicBezTo>
                <a:cubicBezTo>
                  <a:pt x="6585681" y="4219051"/>
                  <a:pt x="6590443" y="4223814"/>
                  <a:pt x="6590443" y="4209526"/>
                </a:cubicBezTo>
              </a:path>
            </a:pathLst>
          </a:custGeom>
          <a:gradFill>
            <a:gsLst>
              <a:gs pos="100000">
                <a:srgbClr val="C00000">
                  <a:alpha val="0"/>
                </a:srgbClr>
              </a:gs>
              <a:gs pos="53000">
                <a:srgbClr val="E20000"/>
              </a:gs>
            </a:gsLst>
            <a:lin ang="5400000" scaled="1"/>
          </a:gradFill>
          <a:ln w="4763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id="{CDA3D37D-78C0-522C-361E-8128C911B6A5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4112822"/>
            <a:ext cx="9144000" cy="1030678"/>
          </a:xfrm>
          <a:prstGeom prst="rect">
            <a:avLst/>
          </a:prstGeom>
        </p:spPr>
      </p:pic>
      <p:pic>
        <p:nvPicPr>
          <p:cNvPr id="51" name="图片 50">
            <a:extLst>
              <a:ext uri="{FF2B5EF4-FFF2-40B4-BE49-F238E27FC236}">
                <a16:creationId xmlns:a16="http://schemas.microsoft.com/office/drawing/2014/main" id="{4F448BD0-FB7B-898D-8DF8-CBE9E680D9EA}"/>
              </a:ext>
            </a:extLst>
          </p:cNvPr>
          <p:cNvPicPr>
            <a:picLocks noChangeAspect="1"/>
          </p:cNvPicPr>
          <p:nvPr/>
        </p:nvPicPr>
        <p:blipFill>
          <a:blip r:embed="rId11" cstate="screen">
            <a:alphaModFix amt="3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9592" y="907539"/>
            <a:ext cx="1093035" cy="588220"/>
          </a:xfrm>
          <a:prstGeom prst="rect">
            <a:avLst/>
          </a:prstGeom>
        </p:spPr>
      </p:pic>
      <p:sp>
        <p:nvSpPr>
          <p:cNvPr id="4" name="PA_淘宝网chenying0907出品 339">
            <a:extLst>
              <a:ext uri="{FF2B5EF4-FFF2-40B4-BE49-F238E27FC236}">
                <a16:creationId xmlns:a16="http://schemas.microsoft.com/office/drawing/2014/main" id="{290EAB3E-5DC3-14F3-2E54-481016B7A4C2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3429666" y="289523"/>
            <a:ext cx="2315057" cy="221599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13800" b="1" dirty="0">
                <a:gradFill>
                  <a:gsLst>
                    <a:gs pos="100000">
                      <a:srgbClr val="C00000"/>
                    </a:gs>
                    <a:gs pos="0">
                      <a:srgbClr val="FF0000"/>
                    </a:gs>
                  </a:gsLst>
                  <a:lin ang="5400000" scaled="1"/>
                </a:gradFill>
                <a:effectLst>
                  <a:outerShdw dist="114300" dir="2700000" algn="tl" rotWithShape="0">
                    <a:schemeClr val="bg2">
                      <a:lumMod val="50000"/>
                      <a:alpha val="10000"/>
                    </a:schemeClr>
                  </a:outerShdw>
                </a:effectLst>
                <a:latin typeface="阿里巴巴普惠体 2.0 115 Black" panose="00020600040101010101" pitchFamily="18" charset="-122"/>
                <a:ea typeface="阿里巴巴普惠体 2.0 115 Black" panose="00020600040101010101" pitchFamily="18" charset="-122"/>
                <a:cs typeface="阿里巴巴普惠体 2.0 115 Black" panose="00020600040101010101" pitchFamily="18" charset="-122"/>
                <a:sym typeface="+mn-lt"/>
              </a:rPr>
              <a:t>03</a:t>
            </a:r>
          </a:p>
        </p:txBody>
      </p:sp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161F7847-32DA-F05A-2401-68F9D7A427E0}"/>
              </a:ext>
            </a:extLst>
          </p:cNvPr>
          <p:cNvSpPr/>
          <p:nvPr/>
        </p:nvSpPr>
        <p:spPr>
          <a:xfrm>
            <a:off x="1944642" y="2190422"/>
            <a:ext cx="5382792" cy="513612"/>
          </a:xfrm>
          <a:custGeom>
            <a:avLst/>
            <a:gdLst>
              <a:gd name="connsiteX0" fmla="*/ 0 w 5382792"/>
              <a:gd name="connsiteY0" fmla="*/ 0 h 513612"/>
              <a:gd name="connsiteX1" fmla="*/ 5382792 w 5382792"/>
              <a:gd name="connsiteY1" fmla="*/ 0 h 513612"/>
              <a:gd name="connsiteX2" fmla="*/ 5121154 w 5382792"/>
              <a:gd name="connsiteY2" fmla="*/ 261638 h 513612"/>
              <a:gd name="connsiteX3" fmla="*/ 5373129 w 5382792"/>
              <a:gd name="connsiteY3" fmla="*/ 513612 h 513612"/>
              <a:gd name="connsiteX4" fmla="*/ 9664 w 5382792"/>
              <a:gd name="connsiteY4" fmla="*/ 513612 h 513612"/>
              <a:gd name="connsiteX5" fmla="*/ 261638 w 5382792"/>
              <a:gd name="connsiteY5" fmla="*/ 261638 h 513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82792" h="513612">
                <a:moveTo>
                  <a:pt x="0" y="0"/>
                </a:moveTo>
                <a:lnTo>
                  <a:pt x="5382792" y="0"/>
                </a:lnTo>
                <a:lnTo>
                  <a:pt x="5121154" y="261638"/>
                </a:lnTo>
                <a:lnTo>
                  <a:pt x="5373129" y="513612"/>
                </a:lnTo>
                <a:lnTo>
                  <a:pt x="9664" y="513612"/>
                </a:lnTo>
                <a:lnTo>
                  <a:pt x="261638" y="261638"/>
                </a:lnTo>
                <a:close/>
              </a:path>
            </a:pathLst>
          </a:custGeom>
          <a:blipFill dpi="0" rotWithShape="1">
            <a:blip r:embed="rId12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/>
          </a:p>
        </p:txBody>
      </p:sp>
      <p:sp>
        <p:nvSpPr>
          <p:cNvPr id="7" name="iconfont-1096-617929">
            <a:extLst>
              <a:ext uri="{FF2B5EF4-FFF2-40B4-BE49-F238E27FC236}">
                <a16:creationId xmlns:a16="http://schemas.microsoft.com/office/drawing/2014/main" id="{AA5378E0-4091-83CE-EEC2-C384DCF50938}"/>
              </a:ext>
            </a:extLst>
          </p:cNvPr>
          <p:cNvSpPr/>
          <p:nvPr/>
        </p:nvSpPr>
        <p:spPr>
          <a:xfrm>
            <a:off x="6445604" y="2336260"/>
            <a:ext cx="523422" cy="521388"/>
          </a:xfrm>
          <a:custGeom>
            <a:avLst/>
            <a:gdLst>
              <a:gd name="T0" fmla="*/ 11209 w 11256"/>
              <a:gd name="T1" fmla="*/ 4253 h 11213"/>
              <a:gd name="T2" fmla="*/ 10891 w 11256"/>
              <a:gd name="T3" fmla="*/ 3984 h 11213"/>
              <a:gd name="T4" fmla="*/ 7510 w 11256"/>
              <a:gd name="T5" fmla="*/ 3462 h 11213"/>
              <a:gd name="T6" fmla="*/ 6001 w 11256"/>
              <a:gd name="T7" fmla="*/ 230 h 11213"/>
              <a:gd name="T8" fmla="*/ 5640 w 11256"/>
              <a:gd name="T9" fmla="*/ 0 h 11213"/>
              <a:gd name="T10" fmla="*/ 5640 w 11256"/>
              <a:gd name="T11" fmla="*/ 0 h 11213"/>
              <a:gd name="T12" fmla="*/ 5279 w 11256"/>
              <a:gd name="T13" fmla="*/ 230 h 11213"/>
              <a:gd name="T14" fmla="*/ 3756 w 11256"/>
              <a:gd name="T15" fmla="*/ 3455 h 11213"/>
              <a:gd name="T16" fmla="*/ 370 w 11256"/>
              <a:gd name="T17" fmla="*/ 3965 h 11213"/>
              <a:gd name="T18" fmla="*/ 49 w 11256"/>
              <a:gd name="T19" fmla="*/ 4231 h 11213"/>
              <a:gd name="T20" fmla="*/ 142 w 11256"/>
              <a:gd name="T21" fmla="*/ 4638 h 11213"/>
              <a:gd name="T22" fmla="*/ 2597 w 11256"/>
              <a:gd name="T23" fmla="*/ 7164 h 11213"/>
              <a:gd name="T24" fmla="*/ 2010 w 11256"/>
              <a:gd name="T25" fmla="*/ 10725 h 11213"/>
              <a:gd name="T26" fmla="*/ 2174 w 11256"/>
              <a:gd name="T27" fmla="*/ 11116 h 11213"/>
              <a:gd name="T28" fmla="*/ 2597 w 11256"/>
              <a:gd name="T29" fmla="*/ 11140 h 11213"/>
              <a:gd name="T30" fmla="*/ 5620 w 11256"/>
              <a:gd name="T31" fmla="*/ 9478 h 11213"/>
              <a:gd name="T32" fmla="*/ 8637 w 11256"/>
              <a:gd name="T33" fmla="*/ 11151 h 11213"/>
              <a:gd name="T34" fmla="*/ 8831 w 11256"/>
              <a:gd name="T35" fmla="*/ 11200 h 11213"/>
              <a:gd name="T36" fmla="*/ 8839 w 11256"/>
              <a:gd name="T37" fmla="*/ 11200 h 11213"/>
              <a:gd name="T38" fmla="*/ 9239 w 11256"/>
              <a:gd name="T39" fmla="*/ 10800 h 11213"/>
              <a:gd name="T40" fmla="*/ 9213 w 11256"/>
              <a:gd name="T41" fmla="*/ 10658 h 11213"/>
              <a:gd name="T42" fmla="*/ 8652 w 11256"/>
              <a:gd name="T43" fmla="*/ 7175 h 11213"/>
              <a:gd name="T44" fmla="*/ 11114 w 11256"/>
              <a:gd name="T45" fmla="*/ 4659 h 11213"/>
              <a:gd name="T46" fmla="*/ 11209 w 11256"/>
              <a:gd name="T47" fmla="*/ 4253 h 11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256" h="11213">
                <a:moveTo>
                  <a:pt x="11209" y="4253"/>
                </a:moveTo>
                <a:cubicBezTo>
                  <a:pt x="11161" y="4111"/>
                  <a:pt x="11039" y="4008"/>
                  <a:pt x="10891" y="3984"/>
                </a:cubicBezTo>
                <a:lnTo>
                  <a:pt x="7510" y="3462"/>
                </a:lnTo>
                <a:lnTo>
                  <a:pt x="6001" y="230"/>
                </a:lnTo>
                <a:cubicBezTo>
                  <a:pt x="5934" y="90"/>
                  <a:pt x="5795" y="0"/>
                  <a:pt x="5640" y="0"/>
                </a:cubicBezTo>
                <a:lnTo>
                  <a:pt x="5640" y="0"/>
                </a:lnTo>
                <a:cubicBezTo>
                  <a:pt x="5485" y="0"/>
                  <a:pt x="5345" y="88"/>
                  <a:pt x="5279" y="230"/>
                </a:cubicBezTo>
                <a:lnTo>
                  <a:pt x="3756" y="3455"/>
                </a:lnTo>
                <a:lnTo>
                  <a:pt x="370" y="3965"/>
                </a:lnTo>
                <a:cubicBezTo>
                  <a:pt x="221" y="3986"/>
                  <a:pt x="99" y="4090"/>
                  <a:pt x="49" y="4231"/>
                </a:cubicBezTo>
                <a:cubicBezTo>
                  <a:pt x="0" y="4373"/>
                  <a:pt x="36" y="4530"/>
                  <a:pt x="142" y="4638"/>
                </a:cubicBezTo>
                <a:lnTo>
                  <a:pt x="2597" y="7164"/>
                </a:lnTo>
                <a:lnTo>
                  <a:pt x="2010" y="10725"/>
                </a:lnTo>
                <a:cubicBezTo>
                  <a:pt x="1984" y="10875"/>
                  <a:pt x="2049" y="11028"/>
                  <a:pt x="2174" y="11116"/>
                </a:cubicBezTo>
                <a:cubicBezTo>
                  <a:pt x="2298" y="11204"/>
                  <a:pt x="2464" y="11213"/>
                  <a:pt x="2597" y="11140"/>
                </a:cubicBezTo>
                <a:lnTo>
                  <a:pt x="5620" y="9478"/>
                </a:lnTo>
                <a:lnTo>
                  <a:pt x="8637" y="11151"/>
                </a:lnTo>
                <a:cubicBezTo>
                  <a:pt x="8697" y="11183"/>
                  <a:pt x="8764" y="11200"/>
                  <a:pt x="8831" y="11200"/>
                </a:cubicBezTo>
                <a:lnTo>
                  <a:pt x="8839" y="11200"/>
                </a:lnTo>
                <a:cubicBezTo>
                  <a:pt x="9061" y="11200"/>
                  <a:pt x="9239" y="11022"/>
                  <a:pt x="9239" y="10800"/>
                </a:cubicBezTo>
                <a:cubicBezTo>
                  <a:pt x="9239" y="10751"/>
                  <a:pt x="9231" y="10703"/>
                  <a:pt x="9213" y="10658"/>
                </a:cubicBezTo>
                <a:lnTo>
                  <a:pt x="8652" y="7175"/>
                </a:lnTo>
                <a:lnTo>
                  <a:pt x="11114" y="4659"/>
                </a:lnTo>
                <a:cubicBezTo>
                  <a:pt x="11219" y="4552"/>
                  <a:pt x="11256" y="4395"/>
                  <a:pt x="11209" y="425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89000">
                <a:srgbClr val="EF0C1F">
                  <a:alpha val="0"/>
                </a:srgb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iconfont-1096-617929">
            <a:extLst>
              <a:ext uri="{FF2B5EF4-FFF2-40B4-BE49-F238E27FC236}">
                <a16:creationId xmlns:a16="http://schemas.microsoft.com/office/drawing/2014/main" id="{176A1845-4B05-BFF6-EA36-971C8D1E8E9A}"/>
              </a:ext>
            </a:extLst>
          </p:cNvPr>
          <p:cNvSpPr/>
          <p:nvPr/>
        </p:nvSpPr>
        <p:spPr>
          <a:xfrm>
            <a:off x="2317762" y="2127756"/>
            <a:ext cx="496462" cy="494532"/>
          </a:xfrm>
          <a:custGeom>
            <a:avLst/>
            <a:gdLst>
              <a:gd name="T0" fmla="*/ 11209 w 11256"/>
              <a:gd name="T1" fmla="*/ 4253 h 11213"/>
              <a:gd name="T2" fmla="*/ 10891 w 11256"/>
              <a:gd name="T3" fmla="*/ 3984 h 11213"/>
              <a:gd name="T4" fmla="*/ 7510 w 11256"/>
              <a:gd name="T5" fmla="*/ 3462 h 11213"/>
              <a:gd name="T6" fmla="*/ 6001 w 11256"/>
              <a:gd name="T7" fmla="*/ 230 h 11213"/>
              <a:gd name="T8" fmla="*/ 5640 w 11256"/>
              <a:gd name="T9" fmla="*/ 0 h 11213"/>
              <a:gd name="T10" fmla="*/ 5640 w 11256"/>
              <a:gd name="T11" fmla="*/ 0 h 11213"/>
              <a:gd name="T12" fmla="*/ 5279 w 11256"/>
              <a:gd name="T13" fmla="*/ 230 h 11213"/>
              <a:gd name="T14" fmla="*/ 3756 w 11256"/>
              <a:gd name="T15" fmla="*/ 3455 h 11213"/>
              <a:gd name="T16" fmla="*/ 370 w 11256"/>
              <a:gd name="T17" fmla="*/ 3965 h 11213"/>
              <a:gd name="T18" fmla="*/ 49 w 11256"/>
              <a:gd name="T19" fmla="*/ 4231 h 11213"/>
              <a:gd name="T20" fmla="*/ 142 w 11256"/>
              <a:gd name="T21" fmla="*/ 4638 h 11213"/>
              <a:gd name="T22" fmla="*/ 2597 w 11256"/>
              <a:gd name="T23" fmla="*/ 7164 h 11213"/>
              <a:gd name="T24" fmla="*/ 2010 w 11256"/>
              <a:gd name="T25" fmla="*/ 10725 h 11213"/>
              <a:gd name="T26" fmla="*/ 2174 w 11256"/>
              <a:gd name="T27" fmla="*/ 11116 h 11213"/>
              <a:gd name="T28" fmla="*/ 2597 w 11256"/>
              <a:gd name="T29" fmla="*/ 11140 h 11213"/>
              <a:gd name="T30" fmla="*/ 5620 w 11256"/>
              <a:gd name="T31" fmla="*/ 9478 h 11213"/>
              <a:gd name="T32" fmla="*/ 8637 w 11256"/>
              <a:gd name="T33" fmla="*/ 11151 h 11213"/>
              <a:gd name="T34" fmla="*/ 8831 w 11256"/>
              <a:gd name="T35" fmla="*/ 11200 h 11213"/>
              <a:gd name="T36" fmla="*/ 8839 w 11256"/>
              <a:gd name="T37" fmla="*/ 11200 h 11213"/>
              <a:gd name="T38" fmla="*/ 9239 w 11256"/>
              <a:gd name="T39" fmla="*/ 10800 h 11213"/>
              <a:gd name="T40" fmla="*/ 9213 w 11256"/>
              <a:gd name="T41" fmla="*/ 10658 h 11213"/>
              <a:gd name="T42" fmla="*/ 8652 w 11256"/>
              <a:gd name="T43" fmla="*/ 7175 h 11213"/>
              <a:gd name="T44" fmla="*/ 11114 w 11256"/>
              <a:gd name="T45" fmla="*/ 4659 h 11213"/>
              <a:gd name="T46" fmla="*/ 11209 w 11256"/>
              <a:gd name="T47" fmla="*/ 4253 h 11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256" h="11213">
                <a:moveTo>
                  <a:pt x="11209" y="4253"/>
                </a:moveTo>
                <a:cubicBezTo>
                  <a:pt x="11161" y="4111"/>
                  <a:pt x="11039" y="4008"/>
                  <a:pt x="10891" y="3984"/>
                </a:cubicBezTo>
                <a:lnTo>
                  <a:pt x="7510" y="3462"/>
                </a:lnTo>
                <a:lnTo>
                  <a:pt x="6001" y="230"/>
                </a:lnTo>
                <a:cubicBezTo>
                  <a:pt x="5934" y="90"/>
                  <a:pt x="5795" y="0"/>
                  <a:pt x="5640" y="0"/>
                </a:cubicBezTo>
                <a:lnTo>
                  <a:pt x="5640" y="0"/>
                </a:lnTo>
                <a:cubicBezTo>
                  <a:pt x="5485" y="0"/>
                  <a:pt x="5345" y="88"/>
                  <a:pt x="5279" y="230"/>
                </a:cubicBezTo>
                <a:lnTo>
                  <a:pt x="3756" y="3455"/>
                </a:lnTo>
                <a:lnTo>
                  <a:pt x="370" y="3965"/>
                </a:lnTo>
                <a:cubicBezTo>
                  <a:pt x="221" y="3986"/>
                  <a:pt x="99" y="4090"/>
                  <a:pt x="49" y="4231"/>
                </a:cubicBezTo>
                <a:cubicBezTo>
                  <a:pt x="0" y="4373"/>
                  <a:pt x="36" y="4530"/>
                  <a:pt x="142" y="4638"/>
                </a:cubicBezTo>
                <a:lnTo>
                  <a:pt x="2597" y="7164"/>
                </a:lnTo>
                <a:lnTo>
                  <a:pt x="2010" y="10725"/>
                </a:lnTo>
                <a:cubicBezTo>
                  <a:pt x="1984" y="10875"/>
                  <a:pt x="2049" y="11028"/>
                  <a:pt x="2174" y="11116"/>
                </a:cubicBezTo>
                <a:cubicBezTo>
                  <a:pt x="2298" y="11204"/>
                  <a:pt x="2464" y="11213"/>
                  <a:pt x="2597" y="11140"/>
                </a:cubicBezTo>
                <a:lnTo>
                  <a:pt x="5620" y="9478"/>
                </a:lnTo>
                <a:lnTo>
                  <a:pt x="8637" y="11151"/>
                </a:lnTo>
                <a:cubicBezTo>
                  <a:pt x="8697" y="11183"/>
                  <a:pt x="8764" y="11200"/>
                  <a:pt x="8831" y="11200"/>
                </a:cubicBezTo>
                <a:lnTo>
                  <a:pt x="8839" y="11200"/>
                </a:lnTo>
                <a:cubicBezTo>
                  <a:pt x="9061" y="11200"/>
                  <a:pt x="9239" y="11022"/>
                  <a:pt x="9239" y="10800"/>
                </a:cubicBezTo>
                <a:cubicBezTo>
                  <a:pt x="9239" y="10751"/>
                  <a:pt x="9231" y="10703"/>
                  <a:pt x="9213" y="10658"/>
                </a:cubicBezTo>
                <a:lnTo>
                  <a:pt x="8652" y="7175"/>
                </a:lnTo>
                <a:lnTo>
                  <a:pt x="11114" y="4659"/>
                </a:lnTo>
                <a:cubicBezTo>
                  <a:pt x="11219" y="4552"/>
                  <a:pt x="11256" y="4395"/>
                  <a:pt x="11209" y="425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rgbClr val="EF0C1F">
                  <a:alpha val="0"/>
                </a:srgb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PA_淘宝网chenying0907出品 62">
            <a:extLst>
              <a:ext uri="{FF2B5EF4-FFF2-40B4-BE49-F238E27FC236}">
                <a16:creationId xmlns:a16="http://schemas.microsoft.com/office/drawing/2014/main" id="{E083B1F2-2BB6-4BF9-1A46-871AFAD0E8E5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2976774" y="2245928"/>
            <a:ext cx="320531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cs typeface="+mn-ea"/>
                <a:sym typeface="+mn-lt"/>
              </a:rPr>
              <a:t>单击此处添加标题文本</a:t>
            </a:r>
            <a:endParaRPr lang="en-US" altLang="zh-CN" sz="2000" b="1" dirty="0">
              <a:cs typeface="+mn-ea"/>
              <a:sym typeface="+mn-lt"/>
            </a:endParaRPr>
          </a:p>
        </p:txBody>
      </p:sp>
      <p:sp>
        <p:nvSpPr>
          <p:cNvPr id="36" name="文本框 35">
            <a:extLst>
              <a:ext uri="{FF2B5EF4-FFF2-40B4-BE49-F238E27FC236}">
                <a16:creationId xmlns:a16="http://schemas.microsoft.com/office/drawing/2014/main" id="{486C3570-E71A-8FA5-BC9F-F644AC755F61}"/>
              </a:ext>
            </a:extLst>
          </p:cNvPr>
          <p:cNvSpPr txBox="1"/>
          <p:nvPr/>
        </p:nvSpPr>
        <p:spPr>
          <a:xfrm>
            <a:off x="2323768" y="2885187"/>
            <a:ext cx="4572000" cy="57644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100" dirty="0">
                <a:solidFill>
                  <a:schemeClr val="bg1">
                    <a:lumMod val="50000"/>
                  </a:schemeClr>
                </a:solidFill>
              </a:rPr>
              <a:t>根据自己的需要添加适当的文字，此处添加详细文本描述，建议与标题相关尽量简洁... ...</a:t>
            </a:r>
          </a:p>
        </p:txBody>
      </p:sp>
    </p:spTree>
    <p:extLst>
      <p:ext uri="{BB962C8B-B14F-4D97-AF65-F5344CB8AC3E}">
        <p14:creationId xmlns:p14="http://schemas.microsoft.com/office/powerpoint/2010/main" val="158933034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: 形状 1">
            <a:extLst>
              <a:ext uri="{FF2B5EF4-FFF2-40B4-BE49-F238E27FC236}">
                <a16:creationId xmlns:a16="http://schemas.microsoft.com/office/drawing/2014/main" id="{BBA90F4D-C7FE-7B1B-BB1E-D7E295543B92}"/>
              </a:ext>
            </a:extLst>
          </p:cNvPr>
          <p:cNvSpPr/>
          <p:nvPr/>
        </p:nvSpPr>
        <p:spPr>
          <a:xfrm rot="10800000">
            <a:off x="0" y="296680"/>
            <a:ext cx="3806522" cy="380073"/>
          </a:xfrm>
          <a:custGeom>
            <a:avLst/>
            <a:gdLst>
              <a:gd name="connsiteX0" fmla="*/ 3806522 w 3806522"/>
              <a:gd name="connsiteY0" fmla="*/ 380073 h 380073"/>
              <a:gd name="connsiteX1" fmla="*/ 2771374 w 3806522"/>
              <a:gd name="connsiteY1" fmla="*/ 380073 h 380073"/>
              <a:gd name="connsiteX2" fmla="*/ 1042299 w 3806522"/>
              <a:gd name="connsiteY2" fmla="*/ 380073 h 380073"/>
              <a:gd name="connsiteX3" fmla="*/ 7151 w 3806522"/>
              <a:gd name="connsiteY3" fmla="*/ 380073 h 380073"/>
              <a:gd name="connsiteX4" fmla="*/ 193612 w 3806522"/>
              <a:gd name="connsiteY4" fmla="*/ 193612 h 380073"/>
              <a:gd name="connsiteX5" fmla="*/ 0 w 3806522"/>
              <a:gd name="connsiteY5" fmla="*/ 0 h 380073"/>
              <a:gd name="connsiteX6" fmla="*/ 1035148 w 3806522"/>
              <a:gd name="connsiteY6" fmla="*/ 0 h 380073"/>
              <a:gd name="connsiteX7" fmla="*/ 2771374 w 3806522"/>
              <a:gd name="connsiteY7" fmla="*/ 0 h 380073"/>
              <a:gd name="connsiteX8" fmla="*/ 3806522 w 3806522"/>
              <a:gd name="connsiteY8" fmla="*/ 0 h 380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06522" h="380073">
                <a:moveTo>
                  <a:pt x="3806522" y="380073"/>
                </a:moveTo>
                <a:lnTo>
                  <a:pt x="2771374" y="380073"/>
                </a:lnTo>
                <a:lnTo>
                  <a:pt x="1042299" y="380073"/>
                </a:lnTo>
                <a:lnTo>
                  <a:pt x="7151" y="380073"/>
                </a:lnTo>
                <a:lnTo>
                  <a:pt x="193612" y="193612"/>
                </a:lnTo>
                <a:lnTo>
                  <a:pt x="0" y="0"/>
                </a:lnTo>
                <a:lnTo>
                  <a:pt x="1035148" y="0"/>
                </a:lnTo>
                <a:lnTo>
                  <a:pt x="2771374" y="0"/>
                </a:lnTo>
                <a:lnTo>
                  <a:pt x="3806522" y="0"/>
                </a:lnTo>
                <a:close/>
              </a:path>
            </a:pathLst>
          </a:custGeom>
          <a:blipFill dpi="0" rotWithShape="1"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/>
          </a:p>
        </p:txBody>
      </p:sp>
      <p:sp>
        <p:nvSpPr>
          <p:cNvPr id="3" name="PA_淘宝网chenying0907出品 62">
            <a:extLst>
              <a:ext uri="{FF2B5EF4-FFF2-40B4-BE49-F238E27FC236}">
                <a16:creationId xmlns:a16="http://schemas.microsoft.com/office/drawing/2014/main" id="{863E38AC-9271-B6F3-F1C5-CE305A9E97BF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1067013" y="332827"/>
            <a:ext cx="228085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1400" b="1" dirty="0">
                <a:cs typeface="+mn-ea"/>
                <a:sym typeface="+mn-lt"/>
              </a:rPr>
              <a:t>单击此处添加标题文本</a:t>
            </a:r>
            <a:endParaRPr lang="en-US" altLang="zh-CN" sz="1400" b="1" dirty="0">
              <a:cs typeface="+mn-ea"/>
              <a:sym typeface="+mn-lt"/>
            </a:endParaRPr>
          </a:p>
        </p:txBody>
      </p:sp>
      <p:sp>
        <p:nvSpPr>
          <p:cNvPr id="4" name="iconfont-1096-617929">
            <a:extLst>
              <a:ext uri="{FF2B5EF4-FFF2-40B4-BE49-F238E27FC236}">
                <a16:creationId xmlns:a16="http://schemas.microsoft.com/office/drawing/2014/main" id="{35C584DA-D218-BFD5-CBED-8AABB2BF9E76}"/>
              </a:ext>
            </a:extLst>
          </p:cNvPr>
          <p:cNvSpPr/>
          <p:nvPr/>
        </p:nvSpPr>
        <p:spPr>
          <a:xfrm rot="10800000">
            <a:off x="118840" y="357637"/>
            <a:ext cx="420711" cy="419075"/>
          </a:xfrm>
          <a:custGeom>
            <a:avLst/>
            <a:gdLst>
              <a:gd name="T0" fmla="*/ 11209 w 11256"/>
              <a:gd name="T1" fmla="*/ 4253 h 11213"/>
              <a:gd name="T2" fmla="*/ 10891 w 11256"/>
              <a:gd name="T3" fmla="*/ 3984 h 11213"/>
              <a:gd name="T4" fmla="*/ 7510 w 11256"/>
              <a:gd name="T5" fmla="*/ 3462 h 11213"/>
              <a:gd name="T6" fmla="*/ 6001 w 11256"/>
              <a:gd name="T7" fmla="*/ 230 h 11213"/>
              <a:gd name="T8" fmla="*/ 5640 w 11256"/>
              <a:gd name="T9" fmla="*/ 0 h 11213"/>
              <a:gd name="T10" fmla="*/ 5640 w 11256"/>
              <a:gd name="T11" fmla="*/ 0 h 11213"/>
              <a:gd name="T12" fmla="*/ 5279 w 11256"/>
              <a:gd name="T13" fmla="*/ 230 h 11213"/>
              <a:gd name="T14" fmla="*/ 3756 w 11256"/>
              <a:gd name="T15" fmla="*/ 3455 h 11213"/>
              <a:gd name="T16" fmla="*/ 370 w 11256"/>
              <a:gd name="T17" fmla="*/ 3965 h 11213"/>
              <a:gd name="T18" fmla="*/ 49 w 11256"/>
              <a:gd name="T19" fmla="*/ 4231 h 11213"/>
              <a:gd name="T20" fmla="*/ 142 w 11256"/>
              <a:gd name="T21" fmla="*/ 4638 h 11213"/>
              <a:gd name="T22" fmla="*/ 2597 w 11256"/>
              <a:gd name="T23" fmla="*/ 7164 h 11213"/>
              <a:gd name="T24" fmla="*/ 2010 w 11256"/>
              <a:gd name="T25" fmla="*/ 10725 h 11213"/>
              <a:gd name="T26" fmla="*/ 2174 w 11256"/>
              <a:gd name="T27" fmla="*/ 11116 h 11213"/>
              <a:gd name="T28" fmla="*/ 2597 w 11256"/>
              <a:gd name="T29" fmla="*/ 11140 h 11213"/>
              <a:gd name="T30" fmla="*/ 5620 w 11256"/>
              <a:gd name="T31" fmla="*/ 9478 h 11213"/>
              <a:gd name="T32" fmla="*/ 8637 w 11256"/>
              <a:gd name="T33" fmla="*/ 11151 h 11213"/>
              <a:gd name="T34" fmla="*/ 8831 w 11256"/>
              <a:gd name="T35" fmla="*/ 11200 h 11213"/>
              <a:gd name="T36" fmla="*/ 8839 w 11256"/>
              <a:gd name="T37" fmla="*/ 11200 h 11213"/>
              <a:gd name="T38" fmla="*/ 9239 w 11256"/>
              <a:gd name="T39" fmla="*/ 10800 h 11213"/>
              <a:gd name="T40" fmla="*/ 9213 w 11256"/>
              <a:gd name="T41" fmla="*/ 10658 h 11213"/>
              <a:gd name="T42" fmla="*/ 8652 w 11256"/>
              <a:gd name="T43" fmla="*/ 7175 h 11213"/>
              <a:gd name="T44" fmla="*/ 11114 w 11256"/>
              <a:gd name="T45" fmla="*/ 4659 h 11213"/>
              <a:gd name="T46" fmla="*/ 11209 w 11256"/>
              <a:gd name="T47" fmla="*/ 4253 h 11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256" h="11213">
                <a:moveTo>
                  <a:pt x="11209" y="4253"/>
                </a:moveTo>
                <a:cubicBezTo>
                  <a:pt x="11161" y="4111"/>
                  <a:pt x="11039" y="4008"/>
                  <a:pt x="10891" y="3984"/>
                </a:cubicBezTo>
                <a:lnTo>
                  <a:pt x="7510" y="3462"/>
                </a:lnTo>
                <a:lnTo>
                  <a:pt x="6001" y="230"/>
                </a:lnTo>
                <a:cubicBezTo>
                  <a:pt x="5934" y="90"/>
                  <a:pt x="5795" y="0"/>
                  <a:pt x="5640" y="0"/>
                </a:cubicBezTo>
                <a:lnTo>
                  <a:pt x="5640" y="0"/>
                </a:lnTo>
                <a:cubicBezTo>
                  <a:pt x="5485" y="0"/>
                  <a:pt x="5345" y="88"/>
                  <a:pt x="5279" y="230"/>
                </a:cubicBezTo>
                <a:lnTo>
                  <a:pt x="3756" y="3455"/>
                </a:lnTo>
                <a:lnTo>
                  <a:pt x="370" y="3965"/>
                </a:lnTo>
                <a:cubicBezTo>
                  <a:pt x="221" y="3986"/>
                  <a:pt x="99" y="4090"/>
                  <a:pt x="49" y="4231"/>
                </a:cubicBezTo>
                <a:cubicBezTo>
                  <a:pt x="0" y="4373"/>
                  <a:pt x="36" y="4530"/>
                  <a:pt x="142" y="4638"/>
                </a:cubicBezTo>
                <a:lnTo>
                  <a:pt x="2597" y="7164"/>
                </a:lnTo>
                <a:lnTo>
                  <a:pt x="2010" y="10725"/>
                </a:lnTo>
                <a:cubicBezTo>
                  <a:pt x="1984" y="10875"/>
                  <a:pt x="2049" y="11028"/>
                  <a:pt x="2174" y="11116"/>
                </a:cubicBezTo>
                <a:cubicBezTo>
                  <a:pt x="2298" y="11204"/>
                  <a:pt x="2464" y="11213"/>
                  <a:pt x="2597" y="11140"/>
                </a:cubicBezTo>
                <a:lnTo>
                  <a:pt x="5620" y="9478"/>
                </a:lnTo>
                <a:lnTo>
                  <a:pt x="8637" y="11151"/>
                </a:lnTo>
                <a:cubicBezTo>
                  <a:pt x="8697" y="11183"/>
                  <a:pt x="8764" y="11200"/>
                  <a:pt x="8831" y="11200"/>
                </a:cubicBezTo>
                <a:lnTo>
                  <a:pt x="8839" y="11200"/>
                </a:lnTo>
                <a:cubicBezTo>
                  <a:pt x="9061" y="11200"/>
                  <a:pt x="9239" y="11022"/>
                  <a:pt x="9239" y="10800"/>
                </a:cubicBezTo>
                <a:cubicBezTo>
                  <a:pt x="9239" y="10751"/>
                  <a:pt x="9231" y="10703"/>
                  <a:pt x="9213" y="10658"/>
                </a:cubicBezTo>
                <a:lnTo>
                  <a:pt x="8652" y="7175"/>
                </a:lnTo>
                <a:lnTo>
                  <a:pt x="11114" y="4659"/>
                </a:lnTo>
                <a:cubicBezTo>
                  <a:pt x="11219" y="4552"/>
                  <a:pt x="11256" y="4395"/>
                  <a:pt x="11209" y="425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rgbClr val="EF0C1F">
                  <a:alpha val="0"/>
                </a:srgb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PA_淘宝网chenying0907出品 339">
            <a:extLst>
              <a:ext uri="{FF2B5EF4-FFF2-40B4-BE49-F238E27FC236}">
                <a16:creationId xmlns:a16="http://schemas.microsoft.com/office/drawing/2014/main" id="{AF73E56E-4467-8F93-7D68-8C135AC39C82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223274" y="0"/>
            <a:ext cx="1018227" cy="923330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 algn="ctr"/>
            <a:r>
              <a:rPr lang="en-US" altLang="zh-CN" sz="5400" dirty="0">
                <a:gradFill>
                  <a:gsLst>
                    <a:gs pos="79000">
                      <a:schemeClr val="tx1">
                        <a:alpha val="0"/>
                      </a:schemeClr>
                    </a:gs>
                    <a:gs pos="46000">
                      <a:schemeClr val="tx1"/>
                    </a:gs>
                  </a:gsLst>
                  <a:lin ang="5400000" scaled="1"/>
                </a:gradFill>
                <a:latin typeface="阿里巴巴普惠体 2.0 115 Black" panose="00020600040101010101" pitchFamily="18" charset="-122"/>
                <a:ea typeface="阿里巴巴普惠体 2.0 115 Black" panose="00020600040101010101" pitchFamily="18" charset="-122"/>
                <a:cs typeface="阿里巴巴普惠体 2.0 115 Black" panose="00020600040101010101" pitchFamily="18" charset="-122"/>
                <a:sym typeface="+mn-lt"/>
              </a:rPr>
              <a:t>03</a:t>
            </a:r>
          </a:p>
        </p:txBody>
      </p:sp>
      <p:sp>
        <p:nvSpPr>
          <p:cNvPr id="25" name="矩形: 圆角 24">
            <a:extLst>
              <a:ext uri="{FF2B5EF4-FFF2-40B4-BE49-F238E27FC236}">
                <a16:creationId xmlns:a16="http://schemas.microsoft.com/office/drawing/2014/main" id="{C5571422-53A3-9FFC-7761-E274F1FCD93A}"/>
              </a:ext>
            </a:extLst>
          </p:cNvPr>
          <p:cNvSpPr/>
          <p:nvPr/>
        </p:nvSpPr>
        <p:spPr>
          <a:xfrm>
            <a:off x="684214" y="1347614"/>
            <a:ext cx="3806522" cy="1152128"/>
          </a:xfrm>
          <a:prstGeom prst="roundRect">
            <a:avLst>
              <a:gd name="adj" fmla="val 0"/>
            </a:avLst>
          </a:prstGeom>
          <a:solidFill>
            <a:srgbClr val="E2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7" name="矩形: 圆角 26">
            <a:extLst>
              <a:ext uri="{FF2B5EF4-FFF2-40B4-BE49-F238E27FC236}">
                <a16:creationId xmlns:a16="http://schemas.microsoft.com/office/drawing/2014/main" id="{1D6452F1-BADE-AB5F-F99A-E01E6F763248}"/>
              </a:ext>
            </a:extLst>
          </p:cNvPr>
          <p:cNvSpPr/>
          <p:nvPr/>
        </p:nvSpPr>
        <p:spPr>
          <a:xfrm>
            <a:off x="4653266" y="2787774"/>
            <a:ext cx="3806522" cy="1152128"/>
          </a:xfrm>
          <a:prstGeom prst="roundRect">
            <a:avLst>
              <a:gd name="adj" fmla="val 0"/>
            </a:avLst>
          </a:prstGeom>
          <a:solidFill>
            <a:srgbClr val="E2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8" name="矩形: 圆角 27">
            <a:extLst>
              <a:ext uri="{FF2B5EF4-FFF2-40B4-BE49-F238E27FC236}">
                <a16:creationId xmlns:a16="http://schemas.microsoft.com/office/drawing/2014/main" id="{9ED5CD20-EB21-3FBA-0813-2B7093A5985D}"/>
              </a:ext>
            </a:extLst>
          </p:cNvPr>
          <p:cNvSpPr/>
          <p:nvPr/>
        </p:nvSpPr>
        <p:spPr>
          <a:xfrm>
            <a:off x="4653266" y="1347614"/>
            <a:ext cx="3806522" cy="1152128"/>
          </a:xfrm>
          <a:prstGeom prst="roundRect">
            <a:avLst>
              <a:gd name="adj" fmla="val 0"/>
            </a:avLst>
          </a:prstGeom>
          <a:blipFill dpi="0" rotWithShape="1">
            <a:blip r:embed="rId7"/>
            <a:srcRect/>
            <a:tile tx="0" ty="-83185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9" name="矩形: 圆角 28">
            <a:extLst>
              <a:ext uri="{FF2B5EF4-FFF2-40B4-BE49-F238E27FC236}">
                <a16:creationId xmlns:a16="http://schemas.microsoft.com/office/drawing/2014/main" id="{5F6F7C18-F29E-3FEC-0611-374EB7172BBA}"/>
              </a:ext>
            </a:extLst>
          </p:cNvPr>
          <p:cNvSpPr/>
          <p:nvPr/>
        </p:nvSpPr>
        <p:spPr>
          <a:xfrm>
            <a:off x="684214" y="2787774"/>
            <a:ext cx="3806522" cy="1152128"/>
          </a:xfrm>
          <a:prstGeom prst="roundRect">
            <a:avLst>
              <a:gd name="adj" fmla="val 0"/>
            </a:avLst>
          </a:prstGeom>
          <a:blipFill dpi="0" rotWithShape="1">
            <a:blip r:embed="rId7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grpSp>
        <p:nvGrpSpPr>
          <p:cNvPr id="37" name="组合 36">
            <a:extLst>
              <a:ext uri="{FF2B5EF4-FFF2-40B4-BE49-F238E27FC236}">
                <a16:creationId xmlns:a16="http://schemas.microsoft.com/office/drawing/2014/main" id="{9E1ED3E2-31B9-4B8E-C43D-896835BF043B}"/>
              </a:ext>
            </a:extLst>
          </p:cNvPr>
          <p:cNvGrpSpPr/>
          <p:nvPr/>
        </p:nvGrpSpPr>
        <p:grpSpPr>
          <a:xfrm>
            <a:off x="894069" y="1566652"/>
            <a:ext cx="2626737" cy="679946"/>
            <a:chOff x="585461" y="1105781"/>
            <a:chExt cx="2626737" cy="679946"/>
          </a:xfrm>
        </p:grpSpPr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id="{776D6D40-8D5C-B4D0-A247-139E157E19F5}"/>
                </a:ext>
              </a:extLst>
            </p:cNvPr>
            <p:cNvSpPr txBox="1"/>
            <p:nvPr/>
          </p:nvSpPr>
          <p:spPr>
            <a:xfrm>
              <a:off x="585461" y="1105781"/>
              <a:ext cx="2520281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/>
                <a:t>添加标题文本</a:t>
              </a:r>
            </a:p>
          </p:txBody>
        </p:sp>
        <p:sp>
          <p:nvSpPr>
            <p:cNvPr id="39" name="文本框 38">
              <a:extLst>
                <a:ext uri="{FF2B5EF4-FFF2-40B4-BE49-F238E27FC236}">
                  <a16:creationId xmlns:a16="http://schemas.microsoft.com/office/drawing/2014/main" id="{438E3987-11F1-C0FC-BA93-41F37BCAC525}"/>
                </a:ext>
              </a:extLst>
            </p:cNvPr>
            <p:cNvSpPr txBox="1"/>
            <p:nvPr/>
          </p:nvSpPr>
          <p:spPr>
            <a:xfrm>
              <a:off x="585462" y="1385617"/>
              <a:ext cx="2626736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000" dirty="0"/>
                <a:t>根据自己的需要添加适当的文字，此处添加详细文本描述，建议与标题相关尽量简洁... ...</a:t>
              </a:r>
            </a:p>
          </p:txBody>
        </p:sp>
      </p:grpSp>
      <p:grpSp>
        <p:nvGrpSpPr>
          <p:cNvPr id="40" name="组合 39">
            <a:extLst>
              <a:ext uri="{FF2B5EF4-FFF2-40B4-BE49-F238E27FC236}">
                <a16:creationId xmlns:a16="http://schemas.microsoft.com/office/drawing/2014/main" id="{B6CD13FC-B245-0757-689F-2EC765D505B5}"/>
              </a:ext>
            </a:extLst>
          </p:cNvPr>
          <p:cNvGrpSpPr/>
          <p:nvPr/>
        </p:nvGrpSpPr>
        <p:grpSpPr>
          <a:xfrm>
            <a:off x="5652120" y="3023865"/>
            <a:ext cx="2626737" cy="679946"/>
            <a:chOff x="585461" y="1105781"/>
            <a:chExt cx="2626737" cy="679946"/>
          </a:xfrm>
        </p:grpSpPr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id="{1EE6CBF0-A4C0-CF9E-A573-907B810567AD}"/>
                </a:ext>
              </a:extLst>
            </p:cNvPr>
            <p:cNvSpPr txBox="1"/>
            <p:nvPr/>
          </p:nvSpPr>
          <p:spPr>
            <a:xfrm>
              <a:off x="585461" y="1105781"/>
              <a:ext cx="2520281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/>
                <a:t>添加标题文本</a:t>
              </a:r>
            </a:p>
          </p:txBody>
        </p:sp>
        <p:sp>
          <p:nvSpPr>
            <p:cNvPr id="42" name="文本框 41">
              <a:extLst>
                <a:ext uri="{FF2B5EF4-FFF2-40B4-BE49-F238E27FC236}">
                  <a16:creationId xmlns:a16="http://schemas.microsoft.com/office/drawing/2014/main" id="{84A18573-BAA2-C16F-4AE6-CE5FD80DED0A}"/>
                </a:ext>
              </a:extLst>
            </p:cNvPr>
            <p:cNvSpPr txBox="1"/>
            <p:nvPr/>
          </p:nvSpPr>
          <p:spPr>
            <a:xfrm>
              <a:off x="585462" y="1385617"/>
              <a:ext cx="2626736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000" dirty="0"/>
                <a:t>根据自己的需要添加适当的文字，此处添加详细文本描述，建议与标题相关尽量简洁... ...</a:t>
              </a:r>
            </a:p>
          </p:txBody>
        </p:sp>
      </p:grpSp>
      <p:sp>
        <p:nvSpPr>
          <p:cNvPr id="47" name="iconfont-1096-617929">
            <a:extLst>
              <a:ext uri="{FF2B5EF4-FFF2-40B4-BE49-F238E27FC236}">
                <a16:creationId xmlns:a16="http://schemas.microsoft.com/office/drawing/2014/main" id="{46BF0D0A-7F52-0F73-E6F2-DD22C2AC0ABE}"/>
              </a:ext>
            </a:extLst>
          </p:cNvPr>
          <p:cNvSpPr/>
          <p:nvPr/>
        </p:nvSpPr>
        <p:spPr>
          <a:xfrm>
            <a:off x="3624205" y="1566652"/>
            <a:ext cx="621547" cy="619130"/>
          </a:xfrm>
          <a:custGeom>
            <a:avLst/>
            <a:gdLst>
              <a:gd name="T0" fmla="*/ 11209 w 11256"/>
              <a:gd name="T1" fmla="*/ 4253 h 11213"/>
              <a:gd name="T2" fmla="*/ 10891 w 11256"/>
              <a:gd name="T3" fmla="*/ 3984 h 11213"/>
              <a:gd name="T4" fmla="*/ 7510 w 11256"/>
              <a:gd name="T5" fmla="*/ 3462 h 11213"/>
              <a:gd name="T6" fmla="*/ 6001 w 11256"/>
              <a:gd name="T7" fmla="*/ 230 h 11213"/>
              <a:gd name="T8" fmla="*/ 5640 w 11256"/>
              <a:gd name="T9" fmla="*/ 0 h 11213"/>
              <a:gd name="T10" fmla="*/ 5640 w 11256"/>
              <a:gd name="T11" fmla="*/ 0 h 11213"/>
              <a:gd name="T12" fmla="*/ 5279 w 11256"/>
              <a:gd name="T13" fmla="*/ 230 h 11213"/>
              <a:gd name="T14" fmla="*/ 3756 w 11256"/>
              <a:gd name="T15" fmla="*/ 3455 h 11213"/>
              <a:gd name="T16" fmla="*/ 370 w 11256"/>
              <a:gd name="T17" fmla="*/ 3965 h 11213"/>
              <a:gd name="T18" fmla="*/ 49 w 11256"/>
              <a:gd name="T19" fmla="*/ 4231 h 11213"/>
              <a:gd name="T20" fmla="*/ 142 w 11256"/>
              <a:gd name="T21" fmla="*/ 4638 h 11213"/>
              <a:gd name="T22" fmla="*/ 2597 w 11256"/>
              <a:gd name="T23" fmla="*/ 7164 h 11213"/>
              <a:gd name="T24" fmla="*/ 2010 w 11256"/>
              <a:gd name="T25" fmla="*/ 10725 h 11213"/>
              <a:gd name="T26" fmla="*/ 2174 w 11256"/>
              <a:gd name="T27" fmla="*/ 11116 h 11213"/>
              <a:gd name="T28" fmla="*/ 2597 w 11256"/>
              <a:gd name="T29" fmla="*/ 11140 h 11213"/>
              <a:gd name="T30" fmla="*/ 5620 w 11256"/>
              <a:gd name="T31" fmla="*/ 9478 h 11213"/>
              <a:gd name="T32" fmla="*/ 8637 w 11256"/>
              <a:gd name="T33" fmla="*/ 11151 h 11213"/>
              <a:gd name="T34" fmla="*/ 8831 w 11256"/>
              <a:gd name="T35" fmla="*/ 11200 h 11213"/>
              <a:gd name="T36" fmla="*/ 8839 w 11256"/>
              <a:gd name="T37" fmla="*/ 11200 h 11213"/>
              <a:gd name="T38" fmla="*/ 9239 w 11256"/>
              <a:gd name="T39" fmla="*/ 10800 h 11213"/>
              <a:gd name="T40" fmla="*/ 9213 w 11256"/>
              <a:gd name="T41" fmla="*/ 10658 h 11213"/>
              <a:gd name="T42" fmla="*/ 8652 w 11256"/>
              <a:gd name="T43" fmla="*/ 7175 h 11213"/>
              <a:gd name="T44" fmla="*/ 11114 w 11256"/>
              <a:gd name="T45" fmla="*/ 4659 h 11213"/>
              <a:gd name="T46" fmla="*/ 11209 w 11256"/>
              <a:gd name="T47" fmla="*/ 4253 h 11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256" h="11213">
                <a:moveTo>
                  <a:pt x="11209" y="4253"/>
                </a:moveTo>
                <a:cubicBezTo>
                  <a:pt x="11161" y="4111"/>
                  <a:pt x="11039" y="4008"/>
                  <a:pt x="10891" y="3984"/>
                </a:cubicBezTo>
                <a:lnTo>
                  <a:pt x="7510" y="3462"/>
                </a:lnTo>
                <a:lnTo>
                  <a:pt x="6001" y="230"/>
                </a:lnTo>
                <a:cubicBezTo>
                  <a:pt x="5934" y="90"/>
                  <a:pt x="5795" y="0"/>
                  <a:pt x="5640" y="0"/>
                </a:cubicBezTo>
                <a:lnTo>
                  <a:pt x="5640" y="0"/>
                </a:lnTo>
                <a:cubicBezTo>
                  <a:pt x="5485" y="0"/>
                  <a:pt x="5345" y="88"/>
                  <a:pt x="5279" y="230"/>
                </a:cubicBezTo>
                <a:lnTo>
                  <a:pt x="3756" y="3455"/>
                </a:lnTo>
                <a:lnTo>
                  <a:pt x="370" y="3965"/>
                </a:lnTo>
                <a:cubicBezTo>
                  <a:pt x="221" y="3986"/>
                  <a:pt x="99" y="4090"/>
                  <a:pt x="49" y="4231"/>
                </a:cubicBezTo>
                <a:cubicBezTo>
                  <a:pt x="0" y="4373"/>
                  <a:pt x="36" y="4530"/>
                  <a:pt x="142" y="4638"/>
                </a:cubicBezTo>
                <a:lnTo>
                  <a:pt x="2597" y="7164"/>
                </a:lnTo>
                <a:lnTo>
                  <a:pt x="2010" y="10725"/>
                </a:lnTo>
                <a:cubicBezTo>
                  <a:pt x="1984" y="10875"/>
                  <a:pt x="2049" y="11028"/>
                  <a:pt x="2174" y="11116"/>
                </a:cubicBezTo>
                <a:cubicBezTo>
                  <a:pt x="2298" y="11204"/>
                  <a:pt x="2464" y="11213"/>
                  <a:pt x="2597" y="11140"/>
                </a:cubicBezTo>
                <a:lnTo>
                  <a:pt x="5620" y="9478"/>
                </a:lnTo>
                <a:lnTo>
                  <a:pt x="8637" y="11151"/>
                </a:lnTo>
                <a:cubicBezTo>
                  <a:pt x="8697" y="11183"/>
                  <a:pt x="8764" y="11200"/>
                  <a:pt x="8831" y="11200"/>
                </a:cubicBezTo>
                <a:lnTo>
                  <a:pt x="8839" y="11200"/>
                </a:lnTo>
                <a:cubicBezTo>
                  <a:pt x="9061" y="11200"/>
                  <a:pt x="9239" y="11022"/>
                  <a:pt x="9239" y="10800"/>
                </a:cubicBezTo>
                <a:cubicBezTo>
                  <a:pt x="9239" y="10751"/>
                  <a:pt x="9231" y="10703"/>
                  <a:pt x="9213" y="10658"/>
                </a:cubicBezTo>
                <a:lnTo>
                  <a:pt x="8652" y="7175"/>
                </a:lnTo>
                <a:lnTo>
                  <a:pt x="11114" y="4659"/>
                </a:lnTo>
                <a:cubicBezTo>
                  <a:pt x="11219" y="4552"/>
                  <a:pt x="11256" y="4395"/>
                  <a:pt x="11209" y="425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rgbClr val="EF0C1F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iconfont-1096-617929">
            <a:extLst>
              <a:ext uri="{FF2B5EF4-FFF2-40B4-BE49-F238E27FC236}">
                <a16:creationId xmlns:a16="http://schemas.microsoft.com/office/drawing/2014/main" id="{AC5D1D18-3C9B-93A2-2506-FC137D437542}"/>
              </a:ext>
            </a:extLst>
          </p:cNvPr>
          <p:cNvSpPr/>
          <p:nvPr/>
        </p:nvSpPr>
        <p:spPr>
          <a:xfrm>
            <a:off x="4946605" y="3023865"/>
            <a:ext cx="518677" cy="621547"/>
          </a:xfrm>
          <a:custGeom>
            <a:avLst/>
            <a:gdLst>
              <a:gd name="connsiteX0" fmla="*/ 126541 w 506307"/>
              <a:gd name="connsiteY0" fmla="*/ 480269 h 606722"/>
              <a:gd name="connsiteX1" fmla="*/ 227838 w 506307"/>
              <a:gd name="connsiteY1" fmla="*/ 480269 h 606722"/>
              <a:gd name="connsiteX2" fmla="*/ 253118 w 506307"/>
              <a:gd name="connsiteY2" fmla="*/ 505611 h 606722"/>
              <a:gd name="connsiteX3" fmla="*/ 227838 w 506307"/>
              <a:gd name="connsiteY3" fmla="*/ 530864 h 606722"/>
              <a:gd name="connsiteX4" fmla="*/ 126541 w 506307"/>
              <a:gd name="connsiteY4" fmla="*/ 530864 h 606722"/>
              <a:gd name="connsiteX5" fmla="*/ 101261 w 506307"/>
              <a:gd name="connsiteY5" fmla="*/ 505611 h 606722"/>
              <a:gd name="connsiteX6" fmla="*/ 126541 w 506307"/>
              <a:gd name="connsiteY6" fmla="*/ 480269 h 606722"/>
              <a:gd name="connsiteX7" fmla="*/ 379738 w 506307"/>
              <a:gd name="connsiteY7" fmla="*/ 429741 h 606722"/>
              <a:gd name="connsiteX8" fmla="*/ 397637 w 506307"/>
              <a:gd name="connsiteY8" fmla="*/ 437142 h 606722"/>
              <a:gd name="connsiteX9" fmla="*/ 397637 w 506307"/>
              <a:gd name="connsiteY9" fmla="*/ 472881 h 606722"/>
              <a:gd name="connsiteX10" fmla="*/ 346999 w 506307"/>
              <a:gd name="connsiteY10" fmla="*/ 523466 h 606722"/>
              <a:gd name="connsiteX11" fmla="*/ 311223 w 506307"/>
              <a:gd name="connsiteY11" fmla="*/ 523466 h 606722"/>
              <a:gd name="connsiteX12" fmla="*/ 285859 w 506307"/>
              <a:gd name="connsiteY12" fmla="*/ 498218 h 606722"/>
              <a:gd name="connsiteX13" fmla="*/ 285859 w 506307"/>
              <a:gd name="connsiteY13" fmla="*/ 462390 h 606722"/>
              <a:gd name="connsiteX14" fmla="*/ 321635 w 506307"/>
              <a:gd name="connsiteY14" fmla="*/ 462390 h 606722"/>
              <a:gd name="connsiteX15" fmla="*/ 329111 w 506307"/>
              <a:gd name="connsiteY15" fmla="*/ 469858 h 606722"/>
              <a:gd name="connsiteX16" fmla="*/ 361772 w 506307"/>
              <a:gd name="connsiteY16" fmla="*/ 437142 h 606722"/>
              <a:gd name="connsiteX17" fmla="*/ 379738 w 506307"/>
              <a:gd name="connsiteY17" fmla="*/ 429741 h 606722"/>
              <a:gd name="connsiteX18" fmla="*/ 126541 w 506307"/>
              <a:gd name="connsiteY18" fmla="*/ 353886 h 606722"/>
              <a:gd name="connsiteX19" fmla="*/ 227838 w 506307"/>
              <a:gd name="connsiteY19" fmla="*/ 353886 h 606722"/>
              <a:gd name="connsiteX20" fmla="*/ 253118 w 506307"/>
              <a:gd name="connsiteY20" fmla="*/ 379228 h 606722"/>
              <a:gd name="connsiteX21" fmla="*/ 227838 w 506307"/>
              <a:gd name="connsiteY21" fmla="*/ 404481 h 606722"/>
              <a:gd name="connsiteX22" fmla="*/ 126541 w 506307"/>
              <a:gd name="connsiteY22" fmla="*/ 404481 h 606722"/>
              <a:gd name="connsiteX23" fmla="*/ 101261 w 506307"/>
              <a:gd name="connsiteY23" fmla="*/ 379228 h 606722"/>
              <a:gd name="connsiteX24" fmla="*/ 126541 w 506307"/>
              <a:gd name="connsiteY24" fmla="*/ 353886 h 606722"/>
              <a:gd name="connsiteX25" fmla="*/ 379738 w 506307"/>
              <a:gd name="connsiteY25" fmla="*/ 303358 h 606722"/>
              <a:gd name="connsiteX26" fmla="*/ 397637 w 506307"/>
              <a:gd name="connsiteY26" fmla="*/ 310759 h 606722"/>
              <a:gd name="connsiteX27" fmla="*/ 397637 w 506307"/>
              <a:gd name="connsiteY27" fmla="*/ 346498 h 606722"/>
              <a:gd name="connsiteX28" fmla="*/ 346999 w 506307"/>
              <a:gd name="connsiteY28" fmla="*/ 397083 h 606722"/>
              <a:gd name="connsiteX29" fmla="*/ 311223 w 506307"/>
              <a:gd name="connsiteY29" fmla="*/ 397083 h 606722"/>
              <a:gd name="connsiteX30" fmla="*/ 285859 w 506307"/>
              <a:gd name="connsiteY30" fmla="*/ 371746 h 606722"/>
              <a:gd name="connsiteX31" fmla="*/ 285859 w 506307"/>
              <a:gd name="connsiteY31" fmla="*/ 336007 h 606722"/>
              <a:gd name="connsiteX32" fmla="*/ 321635 w 506307"/>
              <a:gd name="connsiteY32" fmla="*/ 336007 h 606722"/>
              <a:gd name="connsiteX33" fmla="*/ 329111 w 506307"/>
              <a:gd name="connsiteY33" fmla="*/ 343386 h 606722"/>
              <a:gd name="connsiteX34" fmla="*/ 361772 w 506307"/>
              <a:gd name="connsiteY34" fmla="*/ 310759 h 606722"/>
              <a:gd name="connsiteX35" fmla="*/ 379738 w 506307"/>
              <a:gd name="connsiteY35" fmla="*/ 303358 h 606722"/>
              <a:gd name="connsiteX36" fmla="*/ 126541 w 506307"/>
              <a:gd name="connsiteY36" fmla="*/ 227503 h 606722"/>
              <a:gd name="connsiteX37" fmla="*/ 227838 w 506307"/>
              <a:gd name="connsiteY37" fmla="*/ 227503 h 606722"/>
              <a:gd name="connsiteX38" fmla="*/ 253118 w 506307"/>
              <a:gd name="connsiteY38" fmla="*/ 252756 h 606722"/>
              <a:gd name="connsiteX39" fmla="*/ 227838 w 506307"/>
              <a:gd name="connsiteY39" fmla="*/ 278098 h 606722"/>
              <a:gd name="connsiteX40" fmla="*/ 126541 w 506307"/>
              <a:gd name="connsiteY40" fmla="*/ 278098 h 606722"/>
              <a:gd name="connsiteX41" fmla="*/ 101261 w 506307"/>
              <a:gd name="connsiteY41" fmla="*/ 252756 h 606722"/>
              <a:gd name="connsiteX42" fmla="*/ 126541 w 506307"/>
              <a:gd name="connsiteY42" fmla="*/ 227503 h 606722"/>
              <a:gd name="connsiteX43" fmla="*/ 379738 w 506307"/>
              <a:gd name="connsiteY43" fmla="*/ 176904 h 606722"/>
              <a:gd name="connsiteX44" fmla="*/ 397637 w 506307"/>
              <a:gd name="connsiteY44" fmla="*/ 184304 h 606722"/>
              <a:gd name="connsiteX45" fmla="*/ 397637 w 506307"/>
              <a:gd name="connsiteY45" fmla="*/ 220125 h 606722"/>
              <a:gd name="connsiteX46" fmla="*/ 346999 w 506307"/>
              <a:gd name="connsiteY46" fmla="*/ 270702 h 606722"/>
              <a:gd name="connsiteX47" fmla="*/ 311223 w 506307"/>
              <a:gd name="connsiteY47" fmla="*/ 270702 h 606722"/>
              <a:gd name="connsiteX48" fmla="*/ 285859 w 506307"/>
              <a:gd name="connsiteY48" fmla="*/ 245369 h 606722"/>
              <a:gd name="connsiteX49" fmla="*/ 285859 w 506307"/>
              <a:gd name="connsiteY49" fmla="*/ 209637 h 606722"/>
              <a:gd name="connsiteX50" fmla="*/ 321635 w 506307"/>
              <a:gd name="connsiteY50" fmla="*/ 209637 h 606722"/>
              <a:gd name="connsiteX51" fmla="*/ 329111 w 506307"/>
              <a:gd name="connsiteY51" fmla="*/ 217014 h 606722"/>
              <a:gd name="connsiteX52" fmla="*/ 361772 w 506307"/>
              <a:gd name="connsiteY52" fmla="*/ 184304 h 606722"/>
              <a:gd name="connsiteX53" fmla="*/ 379738 w 506307"/>
              <a:gd name="connsiteY53" fmla="*/ 176904 h 606722"/>
              <a:gd name="connsiteX54" fmla="*/ 55267 w 506307"/>
              <a:gd name="connsiteY54" fmla="*/ 101135 h 606722"/>
              <a:gd name="connsiteX55" fmla="*/ 50640 w 506307"/>
              <a:gd name="connsiteY55" fmla="*/ 105756 h 606722"/>
              <a:gd name="connsiteX56" fmla="*/ 50640 w 506307"/>
              <a:gd name="connsiteY56" fmla="*/ 551444 h 606722"/>
              <a:gd name="connsiteX57" fmla="*/ 55267 w 506307"/>
              <a:gd name="connsiteY57" fmla="*/ 556155 h 606722"/>
              <a:gd name="connsiteX58" fmla="*/ 451040 w 506307"/>
              <a:gd name="connsiteY58" fmla="*/ 556155 h 606722"/>
              <a:gd name="connsiteX59" fmla="*/ 455667 w 506307"/>
              <a:gd name="connsiteY59" fmla="*/ 551444 h 606722"/>
              <a:gd name="connsiteX60" fmla="*/ 455667 w 506307"/>
              <a:gd name="connsiteY60" fmla="*/ 105756 h 606722"/>
              <a:gd name="connsiteX61" fmla="*/ 451040 w 506307"/>
              <a:gd name="connsiteY61" fmla="*/ 101135 h 606722"/>
              <a:gd name="connsiteX62" fmla="*/ 379752 w 506307"/>
              <a:gd name="connsiteY62" fmla="*/ 101135 h 606722"/>
              <a:gd name="connsiteX63" fmla="*/ 379752 w 506307"/>
              <a:gd name="connsiteY63" fmla="*/ 113133 h 606722"/>
              <a:gd name="connsiteX64" fmla="*/ 341128 w 506307"/>
              <a:gd name="connsiteY64" fmla="*/ 151703 h 606722"/>
              <a:gd name="connsiteX65" fmla="*/ 165090 w 506307"/>
              <a:gd name="connsiteY65" fmla="*/ 151703 h 606722"/>
              <a:gd name="connsiteX66" fmla="*/ 126554 w 506307"/>
              <a:gd name="connsiteY66" fmla="*/ 113133 h 606722"/>
              <a:gd name="connsiteX67" fmla="*/ 126554 w 506307"/>
              <a:gd name="connsiteY67" fmla="*/ 101135 h 606722"/>
              <a:gd name="connsiteX68" fmla="*/ 177194 w 506307"/>
              <a:gd name="connsiteY68" fmla="*/ 50567 h 606722"/>
              <a:gd name="connsiteX69" fmla="*/ 177194 w 506307"/>
              <a:gd name="connsiteY69" fmla="*/ 101135 h 606722"/>
              <a:gd name="connsiteX70" fmla="*/ 329113 w 506307"/>
              <a:gd name="connsiteY70" fmla="*/ 101135 h 606722"/>
              <a:gd name="connsiteX71" fmla="*/ 329113 w 506307"/>
              <a:gd name="connsiteY71" fmla="*/ 50567 h 606722"/>
              <a:gd name="connsiteX72" fmla="*/ 165090 w 506307"/>
              <a:gd name="connsiteY72" fmla="*/ 0 h 606722"/>
              <a:gd name="connsiteX73" fmla="*/ 341128 w 506307"/>
              <a:gd name="connsiteY73" fmla="*/ 0 h 606722"/>
              <a:gd name="connsiteX74" fmla="*/ 379752 w 506307"/>
              <a:gd name="connsiteY74" fmla="*/ 38481 h 606722"/>
              <a:gd name="connsiteX75" fmla="*/ 379752 w 506307"/>
              <a:gd name="connsiteY75" fmla="*/ 50567 h 606722"/>
              <a:gd name="connsiteX76" fmla="*/ 451040 w 506307"/>
              <a:gd name="connsiteY76" fmla="*/ 50567 h 606722"/>
              <a:gd name="connsiteX77" fmla="*/ 506307 w 506307"/>
              <a:gd name="connsiteY77" fmla="*/ 105756 h 606722"/>
              <a:gd name="connsiteX78" fmla="*/ 506307 w 506307"/>
              <a:gd name="connsiteY78" fmla="*/ 551444 h 606722"/>
              <a:gd name="connsiteX79" fmla="*/ 451040 w 506307"/>
              <a:gd name="connsiteY79" fmla="*/ 606722 h 606722"/>
              <a:gd name="connsiteX80" fmla="*/ 55267 w 506307"/>
              <a:gd name="connsiteY80" fmla="*/ 606722 h 606722"/>
              <a:gd name="connsiteX81" fmla="*/ 0 w 506307"/>
              <a:gd name="connsiteY81" fmla="*/ 551444 h 606722"/>
              <a:gd name="connsiteX82" fmla="*/ 0 w 506307"/>
              <a:gd name="connsiteY82" fmla="*/ 105756 h 606722"/>
              <a:gd name="connsiteX83" fmla="*/ 55267 w 506307"/>
              <a:gd name="connsiteY83" fmla="*/ 50567 h 606722"/>
              <a:gd name="connsiteX84" fmla="*/ 126554 w 506307"/>
              <a:gd name="connsiteY84" fmla="*/ 50567 h 606722"/>
              <a:gd name="connsiteX85" fmla="*/ 126554 w 506307"/>
              <a:gd name="connsiteY85" fmla="*/ 38481 h 606722"/>
              <a:gd name="connsiteX86" fmla="*/ 165090 w 506307"/>
              <a:gd name="connsiteY86" fmla="*/ 0 h 606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506307" h="606722">
                <a:moveTo>
                  <a:pt x="126541" y="480269"/>
                </a:moveTo>
                <a:lnTo>
                  <a:pt x="227838" y="480269"/>
                </a:lnTo>
                <a:cubicBezTo>
                  <a:pt x="241813" y="480269"/>
                  <a:pt x="253118" y="491651"/>
                  <a:pt x="253118" y="505611"/>
                </a:cubicBezTo>
                <a:cubicBezTo>
                  <a:pt x="253118" y="519571"/>
                  <a:pt x="241813" y="530864"/>
                  <a:pt x="227838" y="530864"/>
                </a:cubicBezTo>
                <a:lnTo>
                  <a:pt x="126541" y="530864"/>
                </a:lnTo>
                <a:cubicBezTo>
                  <a:pt x="112566" y="530864"/>
                  <a:pt x="101261" y="519571"/>
                  <a:pt x="101261" y="505611"/>
                </a:cubicBezTo>
                <a:cubicBezTo>
                  <a:pt x="101261" y="491651"/>
                  <a:pt x="112566" y="480269"/>
                  <a:pt x="126541" y="480269"/>
                </a:cubicBezTo>
                <a:close/>
                <a:moveTo>
                  <a:pt x="379738" y="429741"/>
                </a:moveTo>
                <a:cubicBezTo>
                  <a:pt x="386223" y="429741"/>
                  <a:pt x="392698" y="432208"/>
                  <a:pt x="397637" y="437142"/>
                </a:cubicBezTo>
                <a:cubicBezTo>
                  <a:pt x="407515" y="447010"/>
                  <a:pt x="407515" y="463013"/>
                  <a:pt x="397637" y="472881"/>
                </a:cubicBezTo>
                <a:lnTo>
                  <a:pt x="346999" y="523466"/>
                </a:lnTo>
                <a:cubicBezTo>
                  <a:pt x="337120" y="533334"/>
                  <a:pt x="321101" y="533334"/>
                  <a:pt x="311223" y="523466"/>
                </a:cubicBezTo>
                <a:lnTo>
                  <a:pt x="285859" y="498218"/>
                </a:lnTo>
                <a:cubicBezTo>
                  <a:pt x="275981" y="488350"/>
                  <a:pt x="275981" y="472259"/>
                  <a:pt x="285859" y="462390"/>
                </a:cubicBezTo>
                <a:cubicBezTo>
                  <a:pt x="295738" y="452522"/>
                  <a:pt x="311757" y="452522"/>
                  <a:pt x="321635" y="462390"/>
                </a:cubicBezTo>
                <a:lnTo>
                  <a:pt x="329111" y="469858"/>
                </a:lnTo>
                <a:lnTo>
                  <a:pt x="361772" y="437142"/>
                </a:lnTo>
                <a:cubicBezTo>
                  <a:pt x="366756" y="432208"/>
                  <a:pt x="373252" y="429741"/>
                  <a:pt x="379738" y="429741"/>
                </a:cubicBezTo>
                <a:close/>
                <a:moveTo>
                  <a:pt x="126541" y="353886"/>
                </a:moveTo>
                <a:lnTo>
                  <a:pt x="227838" y="353886"/>
                </a:lnTo>
                <a:cubicBezTo>
                  <a:pt x="241813" y="353886"/>
                  <a:pt x="253118" y="365268"/>
                  <a:pt x="253118" y="379228"/>
                </a:cubicBezTo>
                <a:cubicBezTo>
                  <a:pt x="253118" y="393188"/>
                  <a:pt x="241813" y="404481"/>
                  <a:pt x="227838" y="404481"/>
                </a:cubicBezTo>
                <a:lnTo>
                  <a:pt x="126541" y="404481"/>
                </a:lnTo>
                <a:cubicBezTo>
                  <a:pt x="112566" y="404481"/>
                  <a:pt x="101261" y="393188"/>
                  <a:pt x="101261" y="379228"/>
                </a:cubicBezTo>
                <a:cubicBezTo>
                  <a:pt x="101261" y="365268"/>
                  <a:pt x="112566" y="353886"/>
                  <a:pt x="126541" y="353886"/>
                </a:cubicBezTo>
                <a:close/>
                <a:moveTo>
                  <a:pt x="379738" y="303358"/>
                </a:moveTo>
                <a:cubicBezTo>
                  <a:pt x="386223" y="303358"/>
                  <a:pt x="392698" y="305825"/>
                  <a:pt x="397637" y="310759"/>
                </a:cubicBezTo>
                <a:cubicBezTo>
                  <a:pt x="407515" y="320627"/>
                  <a:pt x="407515" y="336629"/>
                  <a:pt x="397637" y="346498"/>
                </a:cubicBezTo>
                <a:lnTo>
                  <a:pt x="346999" y="397083"/>
                </a:lnTo>
                <a:cubicBezTo>
                  <a:pt x="337120" y="406951"/>
                  <a:pt x="321101" y="406951"/>
                  <a:pt x="311223" y="397083"/>
                </a:cubicBezTo>
                <a:lnTo>
                  <a:pt x="285859" y="371746"/>
                </a:lnTo>
                <a:cubicBezTo>
                  <a:pt x="275981" y="361878"/>
                  <a:pt x="275981" y="345875"/>
                  <a:pt x="285859" y="336007"/>
                </a:cubicBezTo>
                <a:cubicBezTo>
                  <a:pt x="295738" y="326139"/>
                  <a:pt x="311757" y="326139"/>
                  <a:pt x="321635" y="336007"/>
                </a:cubicBezTo>
                <a:lnTo>
                  <a:pt x="329111" y="343386"/>
                </a:lnTo>
                <a:lnTo>
                  <a:pt x="361772" y="310759"/>
                </a:lnTo>
                <a:cubicBezTo>
                  <a:pt x="366756" y="305825"/>
                  <a:pt x="373252" y="303358"/>
                  <a:pt x="379738" y="303358"/>
                </a:cubicBezTo>
                <a:close/>
                <a:moveTo>
                  <a:pt x="126541" y="227503"/>
                </a:moveTo>
                <a:lnTo>
                  <a:pt x="227838" y="227503"/>
                </a:lnTo>
                <a:cubicBezTo>
                  <a:pt x="241813" y="227503"/>
                  <a:pt x="253118" y="238796"/>
                  <a:pt x="253118" y="252756"/>
                </a:cubicBezTo>
                <a:cubicBezTo>
                  <a:pt x="253118" y="266805"/>
                  <a:pt x="241813" y="278098"/>
                  <a:pt x="227838" y="278098"/>
                </a:cubicBezTo>
                <a:lnTo>
                  <a:pt x="126541" y="278098"/>
                </a:lnTo>
                <a:cubicBezTo>
                  <a:pt x="112566" y="278098"/>
                  <a:pt x="101261" y="266805"/>
                  <a:pt x="101261" y="252756"/>
                </a:cubicBezTo>
                <a:cubicBezTo>
                  <a:pt x="101261" y="238796"/>
                  <a:pt x="112566" y="227503"/>
                  <a:pt x="126541" y="227503"/>
                </a:cubicBezTo>
                <a:close/>
                <a:moveTo>
                  <a:pt x="379738" y="176904"/>
                </a:moveTo>
                <a:cubicBezTo>
                  <a:pt x="386223" y="176904"/>
                  <a:pt x="392698" y="179371"/>
                  <a:pt x="397637" y="184304"/>
                </a:cubicBezTo>
                <a:cubicBezTo>
                  <a:pt x="407515" y="194171"/>
                  <a:pt x="407515" y="210259"/>
                  <a:pt x="397637" y="220125"/>
                </a:cubicBezTo>
                <a:lnTo>
                  <a:pt x="346999" y="270702"/>
                </a:lnTo>
                <a:cubicBezTo>
                  <a:pt x="337120" y="280568"/>
                  <a:pt x="321101" y="280568"/>
                  <a:pt x="311223" y="270702"/>
                </a:cubicBezTo>
                <a:lnTo>
                  <a:pt x="285859" y="245369"/>
                </a:lnTo>
                <a:cubicBezTo>
                  <a:pt x="275981" y="235503"/>
                  <a:pt x="275981" y="219503"/>
                  <a:pt x="285859" y="209637"/>
                </a:cubicBezTo>
                <a:cubicBezTo>
                  <a:pt x="295738" y="199770"/>
                  <a:pt x="311757" y="199770"/>
                  <a:pt x="321635" y="209637"/>
                </a:cubicBezTo>
                <a:lnTo>
                  <a:pt x="329111" y="217014"/>
                </a:lnTo>
                <a:lnTo>
                  <a:pt x="361772" y="184304"/>
                </a:lnTo>
                <a:cubicBezTo>
                  <a:pt x="366756" y="179371"/>
                  <a:pt x="373252" y="176904"/>
                  <a:pt x="379738" y="176904"/>
                </a:cubicBezTo>
                <a:close/>
                <a:moveTo>
                  <a:pt x="55267" y="101135"/>
                </a:moveTo>
                <a:cubicBezTo>
                  <a:pt x="52687" y="101135"/>
                  <a:pt x="50640" y="103179"/>
                  <a:pt x="50640" y="105756"/>
                </a:cubicBezTo>
                <a:lnTo>
                  <a:pt x="50640" y="551444"/>
                </a:lnTo>
                <a:cubicBezTo>
                  <a:pt x="50640" y="554022"/>
                  <a:pt x="52687" y="556155"/>
                  <a:pt x="55267" y="556155"/>
                </a:cubicBezTo>
                <a:lnTo>
                  <a:pt x="451040" y="556155"/>
                </a:lnTo>
                <a:cubicBezTo>
                  <a:pt x="453531" y="556155"/>
                  <a:pt x="455667" y="554022"/>
                  <a:pt x="455667" y="551444"/>
                </a:cubicBezTo>
                <a:lnTo>
                  <a:pt x="455667" y="105756"/>
                </a:lnTo>
                <a:cubicBezTo>
                  <a:pt x="455667" y="103179"/>
                  <a:pt x="453531" y="101135"/>
                  <a:pt x="451040" y="101135"/>
                </a:cubicBezTo>
                <a:lnTo>
                  <a:pt x="379752" y="101135"/>
                </a:lnTo>
                <a:lnTo>
                  <a:pt x="379752" y="113133"/>
                </a:lnTo>
                <a:cubicBezTo>
                  <a:pt x="379752" y="134462"/>
                  <a:pt x="362487" y="151703"/>
                  <a:pt x="341128" y="151703"/>
                </a:cubicBezTo>
                <a:lnTo>
                  <a:pt x="165090" y="151703"/>
                </a:lnTo>
                <a:cubicBezTo>
                  <a:pt x="143820" y="151703"/>
                  <a:pt x="126554" y="134462"/>
                  <a:pt x="126554" y="113133"/>
                </a:cubicBezTo>
                <a:lnTo>
                  <a:pt x="126554" y="101135"/>
                </a:lnTo>
                <a:close/>
                <a:moveTo>
                  <a:pt x="177194" y="50567"/>
                </a:moveTo>
                <a:lnTo>
                  <a:pt x="177194" y="101135"/>
                </a:lnTo>
                <a:lnTo>
                  <a:pt x="329113" y="101135"/>
                </a:lnTo>
                <a:lnTo>
                  <a:pt x="329113" y="50567"/>
                </a:lnTo>
                <a:close/>
                <a:moveTo>
                  <a:pt x="165090" y="0"/>
                </a:moveTo>
                <a:lnTo>
                  <a:pt x="341128" y="0"/>
                </a:lnTo>
                <a:cubicBezTo>
                  <a:pt x="362487" y="0"/>
                  <a:pt x="379752" y="17241"/>
                  <a:pt x="379752" y="38481"/>
                </a:cubicBezTo>
                <a:lnTo>
                  <a:pt x="379752" y="50567"/>
                </a:lnTo>
                <a:lnTo>
                  <a:pt x="451040" y="50567"/>
                </a:lnTo>
                <a:cubicBezTo>
                  <a:pt x="481566" y="50567"/>
                  <a:pt x="506307" y="75274"/>
                  <a:pt x="506307" y="105756"/>
                </a:cubicBezTo>
                <a:lnTo>
                  <a:pt x="506307" y="551444"/>
                </a:lnTo>
                <a:cubicBezTo>
                  <a:pt x="506307" y="582016"/>
                  <a:pt x="481566" y="606722"/>
                  <a:pt x="451040" y="606722"/>
                </a:cubicBezTo>
                <a:lnTo>
                  <a:pt x="55267" y="606722"/>
                </a:lnTo>
                <a:cubicBezTo>
                  <a:pt x="24741" y="606722"/>
                  <a:pt x="0" y="582016"/>
                  <a:pt x="0" y="551444"/>
                </a:cubicBezTo>
                <a:lnTo>
                  <a:pt x="0" y="105756"/>
                </a:lnTo>
                <a:cubicBezTo>
                  <a:pt x="0" y="75274"/>
                  <a:pt x="24741" y="50567"/>
                  <a:pt x="55267" y="50567"/>
                </a:cubicBezTo>
                <a:lnTo>
                  <a:pt x="126554" y="50567"/>
                </a:lnTo>
                <a:lnTo>
                  <a:pt x="126554" y="38481"/>
                </a:lnTo>
                <a:cubicBezTo>
                  <a:pt x="126554" y="17241"/>
                  <a:pt x="143820" y="0"/>
                  <a:pt x="165090" y="0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rgbClr val="EF0C1F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16114346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淘宝网chenying0907出品 53">
            <a:extLst>
              <a:ext uri="{FF2B5EF4-FFF2-40B4-BE49-F238E27FC236}">
                <a16:creationId xmlns:a16="http://schemas.microsoft.com/office/drawing/2014/main" id="{6507602F-DB16-0A0E-4AA4-4A347EEA4DF7}"/>
              </a:ext>
            </a:extLst>
          </p:cNvPr>
          <p:cNvSpPr/>
          <p:nvPr/>
        </p:nvSpPr>
        <p:spPr>
          <a:xfrm>
            <a:off x="2843804" y="843555"/>
            <a:ext cx="3456389" cy="3456389"/>
          </a:xfrm>
          <a:prstGeom prst="ellipse">
            <a:avLst/>
          </a:prstGeom>
          <a:noFill/>
          <a:ln w="6350" cap="flat" cmpd="sng" algn="ctr">
            <a:solidFill>
              <a:schemeClr val="tx2">
                <a:alpha val="28000"/>
              </a:schemeClr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8" name="淘宝网chenying0907出品 53">
            <a:extLst>
              <a:ext uri="{FF2B5EF4-FFF2-40B4-BE49-F238E27FC236}">
                <a16:creationId xmlns:a16="http://schemas.microsoft.com/office/drawing/2014/main" id="{EC4A0381-95CF-2EBA-37A3-6A8718A967F1}"/>
              </a:ext>
            </a:extLst>
          </p:cNvPr>
          <p:cNvSpPr/>
          <p:nvPr/>
        </p:nvSpPr>
        <p:spPr>
          <a:xfrm>
            <a:off x="3250331" y="1250082"/>
            <a:ext cx="2643336" cy="2643336"/>
          </a:xfrm>
          <a:prstGeom prst="ellipse">
            <a:avLst/>
          </a:prstGeom>
          <a:blipFill dpi="0" rotWithShape="1">
            <a:blip r:embed="rId9"/>
            <a:srcRect/>
            <a:tile tx="0" ty="-831850" sx="100000" sy="100000" flip="none" algn="tl"/>
          </a:blipFill>
          <a:ln w="25400" cap="flat" cmpd="sng" algn="ctr">
            <a:solidFill>
              <a:schemeClr val="tx2">
                <a:alpha val="72000"/>
              </a:schemeClr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9" name="淘宝网chenying0907出品 53">
            <a:extLst>
              <a:ext uri="{FF2B5EF4-FFF2-40B4-BE49-F238E27FC236}">
                <a16:creationId xmlns:a16="http://schemas.microsoft.com/office/drawing/2014/main" id="{930E5FC9-EC5D-C01E-8D7F-55CADEDDFE89}"/>
              </a:ext>
            </a:extLst>
          </p:cNvPr>
          <p:cNvSpPr/>
          <p:nvPr/>
        </p:nvSpPr>
        <p:spPr>
          <a:xfrm>
            <a:off x="5919935" y="3147814"/>
            <a:ext cx="552639" cy="552639"/>
          </a:xfrm>
          <a:prstGeom prst="ellipse">
            <a:avLst/>
          </a:prstGeom>
          <a:solidFill>
            <a:srgbClr val="E2000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2" name="淘宝网chenying0907出品 53">
            <a:extLst>
              <a:ext uri="{FF2B5EF4-FFF2-40B4-BE49-F238E27FC236}">
                <a16:creationId xmlns:a16="http://schemas.microsoft.com/office/drawing/2014/main" id="{0AA64092-68B3-1CD7-1C08-62C5C33CB86E}"/>
              </a:ext>
            </a:extLst>
          </p:cNvPr>
          <p:cNvSpPr/>
          <p:nvPr/>
        </p:nvSpPr>
        <p:spPr>
          <a:xfrm>
            <a:off x="5919935" y="1347613"/>
            <a:ext cx="552639" cy="552639"/>
          </a:xfrm>
          <a:prstGeom prst="ellipse">
            <a:avLst/>
          </a:prstGeom>
          <a:solidFill>
            <a:srgbClr val="4D4D4D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" name="任意多边形: 形状 1">
            <a:extLst>
              <a:ext uri="{FF2B5EF4-FFF2-40B4-BE49-F238E27FC236}">
                <a16:creationId xmlns:a16="http://schemas.microsoft.com/office/drawing/2014/main" id="{BBA90F4D-C7FE-7B1B-BB1E-D7E295543B92}"/>
              </a:ext>
            </a:extLst>
          </p:cNvPr>
          <p:cNvSpPr/>
          <p:nvPr/>
        </p:nvSpPr>
        <p:spPr>
          <a:xfrm rot="10800000">
            <a:off x="0" y="296680"/>
            <a:ext cx="3806522" cy="380073"/>
          </a:xfrm>
          <a:custGeom>
            <a:avLst/>
            <a:gdLst>
              <a:gd name="connsiteX0" fmla="*/ 3806522 w 3806522"/>
              <a:gd name="connsiteY0" fmla="*/ 380073 h 380073"/>
              <a:gd name="connsiteX1" fmla="*/ 2771374 w 3806522"/>
              <a:gd name="connsiteY1" fmla="*/ 380073 h 380073"/>
              <a:gd name="connsiteX2" fmla="*/ 1042299 w 3806522"/>
              <a:gd name="connsiteY2" fmla="*/ 380073 h 380073"/>
              <a:gd name="connsiteX3" fmla="*/ 7151 w 3806522"/>
              <a:gd name="connsiteY3" fmla="*/ 380073 h 380073"/>
              <a:gd name="connsiteX4" fmla="*/ 193612 w 3806522"/>
              <a:gd name="connsiteY4" fmla="*/ 193612 h 380073"/>
              <a:gd name="connsiteX5" fmla="*/ 0 w 3806522"/>
              <a:gd name="connsiteY5" fmla="*/ 0 h 380073"/>
              <a:gd name="connsiteX6" fmla="*/ 1035148 w 3806522"/>
              <a:gd name="connsiteY6" fmla="*/ 0 h 380073"/>
              <a:gd name="connsiteX7" fmla="*/ 2771374 w 3806522"/>
              <a:gd name="connsiteY7" fmla="*/ 0 h 380073"/>
              <a:gd name="connsiteX8" fmla="*/ 3806522 w 3806522"/>
              <a:gd name="connsiteY8" fmla="*/ 0 h 380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06522" h="380073">
                <a:moveTo>
                  <a:pt x="3806522" y="380073"/>
                </a:moveTo>
                <a:lnTo>
                  <a:pt x="2771374" y="380073"/>
                </a:lnTo>
                <a:lnTo>
                  <a:pt x="1042299" y="380073"/>
                </a:lnTo>
                <a:lnTo>
                  <a:pt x="7151" y="380073"/>
                </a:lnTo>
                <a:lnTo>
                  <a:pt x="193612" y="193612"/>
                </a:lnTo>
                <a:lnTo>
                  <a:pt x="0" y="0"/>
                </a:lnTo>
                <a:lnTo>
                  <a:pt x="1035148" y="0"/>
                </a:lnTo>
                <a:lnTo>
                  <a:pt x="2771374" y="0"/>
                </a:lnTo>
                <a:lnTo>
                  <a:pt x="3806522" y="0"/>
                </a:lnTo>
                <a:close/>
              </a:path>
            </a:pathLst>
          </a:custGeom>
          <a:blipFill dpi="0" rotWithShape="1">
            <a:blip r:embed="rId10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/>
          </a:p>
        </p:txBody>
      </p:sp>
      <p:sp>
        <p:nvSpPr>
          <p:cNvPr id="3" name="PA_淘宝网chenying0907出品 62">
            <a:extLst>
              <a:ext uri="{FF2B5EF4-FFF2-40B4-BE49-F238E27FC236}">
                <a16:creationId xmlns:a16="http://schemas.microsoft.com/office/drawing/2014/main" id="{863E38AC-9271-B6F3-F1C5-CE305A9E97BF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067013" y="332827"/>
            <a:ext cx="228085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1400" b="1" dirty="0">
                <a:cs typeface="+mn-ea"/>
                <a:sym typeface="+mn-lt"/>
              </a:rPr>
              <a:t>单击此处添加标题文本</a:t>
            </a:r>
            <a:endParaRPr lang="en-US" altLang="zh-CN" sz="1400" b="1" dirty="0">
              <a:cs typeface="+mn-ea"/>
              <a:sym typeface="+mn-lt"/>
            </a:endParaRPr>
          </a:p>
        </p:txBody>
      </p:sp>
      <p:sp>
        <p:nvSpPr>
          <p:cNvPr id="4" name="iconfont-1096-617929">
            <a:extLst>
              <a:ext uri="{FF2B5EF4-FFF2-40B4-BE49-F238E27FC236}">
                <a16:creationId xmlns:a16="http://schemas.microsoft.com/office/drawing/2014/main" id="{35C584DA-D218-BFD5-CBED-8AABB2BF9E76}"/>
              </a:ext>
            </a:extLst>
          </p:cNvPr>
          <p:cNvSpPr/>
          <p:nvPr/>
        </p:nvSpPr>
        <p:spPr>
          <a:xfrm rot="10800000">
            <a:off x="118840" y="357637"/>
            <a:ext cx="420711" cy="419075"/>
          </a:xfrm>
          <a:custGeom>
            <a:avLst/>
            <a:gdLst>
              <a:gd name="T0" fmla="*/ 11209 w 11256"/>
              <a:gd name="T1" fmla="*/ 4253 h 11213"/>
              <a:gd name="T2" fmla="*/ 10891 w 11256"/>
              <a:gd name="T3" fmla="*/ 3984 h 11213"/>
              <a:gd name="T4" fmla="*/ 7510 w 11256"/>
              <a:gd name="T5" fmla="*/ 3462 h 11213"/>
              <a:gd name="T6" fmla="*/ 6001 w 11256"/>
              <a:gd name="T7" fmla="*/ 230 h 11213"/>
              <a:gd name="T8" fmla="*/ 5640 w 11256"/>
              <a:gd name="T9" fmla="*/ 0 h 11213"/>
              <a:gd name="T10" fmla="*/ 5640 w 11256"/>
              <a:gd name="T11" fmla="*/ 0 h 11213"/>
              <a:gd name="T12" fmla="*/ 5279 w 11256"/>
              <a:gd name="T13" fmla="*/ 230 h 11213"/>
              <a:gd name="T14" fmla="*/ 3756 w 11256"/>
              <a:gd name="T15" fmla="*/ 3455 h 11213"/>
              <a:gd name="T16" fmla="*/ 370 w 11256"/>
              <a:gd name="T17" fmla="*/ 3965 h 11213"/>
              <a:gd name="T18" fmla="*/ 49 w 11256"/>
              <a:gd name="T19" fmla="*/ 4231 h 11213"/>
              <a:gd name="T20" fmla="*/ 142 w 11256"/>
              <a:gd name="T21" fmla="*/ 4638 h 11213"/>
              <a:gd name="T22" fmla="*/ 2597 w 11256"/>
              <a:gd name="T23" fmla="*/ 7164 h 11213"/>
              <a:gd name="T24" fmla="*/ 2010 w 11256"/>
              <a:gd name="T25" fmla="*/ 10725 h 11213"/>
              <a:gd name="T26" fmla="*/ 2174 w 11256"/>
              <a:gd name="T27" fmla="*/ 11116 h 11213"/>
              <a:gd name="T28" fmla="*/ 2597 w 11256"/>
              <a:gd name="T29" fmla="*/ 11140 h 11213"/>
              <a:gd name="T30" fmla="*/ 5620 w 11256"/>
              <a:gd name="T31" fmla="*/ 9478 h 11213"/>
              <a:gd name="T32" fmla="*/ 8637 w 11256"/>
              <a:gd name="T33" fmla="*/ 11151 h 11213"/>
              <a:gd name="T34" fmla="*/ 8831 w 11256"/>
              <a:gd name="T35" fmla="*/ 11200 h 11213"/>
              <a:gd name="T36" fmla="*/ 8839 w 11256"/>
              <a:gd name="T37" fmla="*/ 11200 h 11213"/>
              <a:gd name="T38" fmla="*/ 9239 w 11256"/>
              <a:gd name="T39" fmla="*/ 10800 h 11213"/>
              <a:gd name="T40" fmla="*/ 9213 w 11256"/>
              <a:gd name="T41" fmla="*/ 10658 h 11213"/>
              <a:gd name="T42" fmla="*/ 8652 w 11256"/>
              <a:gd name="T43" fmla="*/ 7175 h 11213"/>
              <a:gd name="T44" fmla="*/ 11114 w 11256"/>
              <a:gd name="T45" fmla="*/ 4659 h 11213"/>
              <a:gd name="T46" fmla="*/ 11209 w 11256"/>
              <a:gd name="T47" fmla="*/ 4253 h 11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256" h="11213">
                <a:moveTo>
                  <a:pt x="11209" y="4253"/>
                </a:moveTo>
                <a:cubicBezTo>
                  <a:pt x="11161" y="4111"/>
                  <a:pt x="11039" y="4008"/>
                  <a:pt x="10891" y="3984"/>
                </a:cubicBezTo>
                <a:lnTo>
                  <a:pt x="7510" y="3462"/>
                </a:lnTo>
                <a:lnTo>
                  <a:pt x="6001" y="230"/>
                </a:lnTo>
                <a:cubicBezTo>
                  <a:pt x="5934" y="90"/>
                  <a:pt x="5795" y="0"/>
                  <a:pt x="5640" y="0"/>
                </a:cubicBezTo>
                <a:lnTo>
                  <a:pt x="5640" y="0"/>
                </a:lnTo>
                <a:cubicBezTo>
                  <a:pt x="5485" y="0"/>
                  <a:pt x="5345" y="88"/>
                  <a:pt x="5279" y="230"/>
                </a:cubicBezTo>
                <a:lnTo>
                  <a:pt x="3756" y="3455"/>
                </a:lnTo>
                <a:lnTo>
                  <a:pt x="370" y="3965"/>
                </a:lnTo>
                <a:cubicBezTo>
                  <a:pt x="221" y="3986"/>
                  <a:pt x="99" y="4090"/>
                  <a:pt x="49" y="4231"/>
                </a:cubicBezTo>
                <a:cubicBezTo>
                  <a:pt x="0" y="4373"/>
                  <a:pt x="36" y="4530"/>
                  <a:pt x="142" y="4638"/>
                </a:cubicBezTo>
                <a:lnTo>
                  <a:pt x="2597" y="7164"/>
                </a:lnTo>
                <a:lnTo>
                  <a:pt x="2010" y="10725"/>
                </a:lnTo>
                <a:cubicBezTo>
                  <a:pt x="1984" y="10875"/>
                  <a:pt x="2049" y="11028"/>
                  <a:pt x="2174" y="11116"/>
                </a:cubicBezTo>
                <a:cubicBezTo>
                  <a:pt x="2298" y="11204"/>
                  <a:pt x="2464" y="11213"/>
                  <a:pt x="2597" y="11140"/>
                </a:cubicBezTo>
                <a:lnTo>
                  <a:pt x="5620" y="9478"/>
                </a:lnTo>
                <a:lnTo>
                  <a:pt x="8637" y="11151"/>
                </a:lnTo>
                <a:cubicBezTo>
                  <a:pt x="8697" y="11183"/>
                  <a:pt x="8764" y="11200"/>
                  <a:pt x="8831" y="11200"/>
                </a:cubicBezTo>
                <a:lnTo>
                  <a:pt x="8839" y="11200"/>
                </a:lnTo>
                <a:cubicBezTo>
                  <a:pt x="9061" y="11200"/>
                  <a:pt x="9239" y="11022"/>
                  <a:pt x="9239" y="10800"/>
                </a:cubicBezTo>
                <a:cubicBezTo>
                  <a:pt x="9239" y="10751"/>
                  <a:pt x="9231" y="10703"/>
                  <a:pt x="9213" y="10658"/>
                </a:cubicBezTo>
                <a:lnTo>
                  <a:pt x="8652" y="7175"/>
                </a:lnTo>
                <a:lnTo>
                  <a:pt x="11114" y="4659"/>
                </a:lnTo>
                <a:cubicBezTo>
                  <a:pt x="11219" y="4552"/>
                  <a:pt x="11256" y="4395"/>
                  <a:pt x="11209" y="425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rgbClr val="EF0C1F">
                  <a:alpha val="0"/>
                </a:srgb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PA_淘宝网chenying0907出品 339">
            <a:extLst>
              <a:ext uri="{FF2B5EF4-FFF2-40B4-BE49-F238E27FC236}">
                <a16:creationId xmlns:a16="http://schemas.microsoft.com/office/drawing/2014/main" id="{AF73E56E-4467-8F93-7D68-8C135AC39C82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23274" y="0"/>
            <a:ext cx="1018227" cy="923330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 algn="ctr"/>
            <a:r>
              <a:rPr lang="en-US" altLang="zh-CN" sz="5400" dirty="0">
                <a:gradFill>
                  <a:gsLst>
                    <a:gs pos="79000">
                      <a:schemeClr val="tx1">
                        <a:alpha val="0"/>
                      </a:schemeClr>
                    </a:gs>
                    <a:gs pos="46000">
                      <a:schemeClr val="tx1"/>
                    </a:gs>
                  </a:gsLst>
                  <a:lin ang="5400000" scaled="1"/>
                </a:gradFill>
                <a:latin typeface="阿里巴巴普惠体 2.0 115 Black" panose="00020600040101010101" pitchFamily="18" charset="-122"/>
                <a:ea typeface="阿里巴巴普惠体 2.0 115 Black" panose="00020600040101010101" pitchFamily="18" charset="-122"/>
                <a:cs typeface="阿里巴巴普惠体 2.0 115 Black" panose="00020600040101010101" pitchFamily="18" charset="-122"/>
                <a:sym typeface="+mn-lt"/>
              </a:rPr>
              <a:t>03</a:t>
            </a:r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C8065F98-5D79-FF49-7715-538488E87AB3}"/>
              </a:ext>
            </a:extLst>
          </p:cNvPr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54258" y="1491630"/>
            <a:ext cx="1435483" cy="3651870"/>
          </a:xfrm>
          <a:prstGeom prst="rect">
            <a:avLst/>
          </a:prstGeom>
        </p:spPr>
      </p:pic>
      <p:sp>
        <p:nvSpPr>
          <p:cNvPr id="15" name="淘宝网chenying0907出品 53">
            <a:extLst>
              <a:ext uri="{FF2B5EF4-FFF2-40B4-BE49-F238E27FC236}">
                <a16:creationId xmlns:a16="http://schemas.microsoft.com/office/drawing/2014/main" id="{4AB244A3-7AF8-9A21-4E5B-F05BBB9596DD}"/>
              </a:ext>
            </a:extLst>
          </p:cNvPr>
          <p:cNvSpPr/>
          <p:nvPr/>
        </p:nvSpPr>
        <p:spPr>
          <a:xfrm>
            <a:off x="2646405" y="3147814"/>
            <a:ext cx="552639" cy="552639"/>
          </a:xfrm>
          <a:prstGeom prst="ellipse">
            <a:avLst/>
          </a:prstGeom>
          <a:solidFill>
            <a:srgbClr val="4D4D4D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6" name="淘宝网chenying0907出品 53">
            <a:extLst>
              <a:ext uri="{FF2B5EF4-FFF2-40B4-BE49-F238E27FC236}">
                <a16:creationId xmlns:a16="http://schemas.microsoft.com/office/drawing/2014/main" id="{F692F3AE-2A8A-47A3-7D00-47C724E27C13}"/>
              </a:ext>
            </a:extLst>
          </p:cNvPr>
          <p:cNvSpPr/>
          <p:nvPr/>
        </p:nvSpPr>
        <p:spPr>
          <a:xfrm>
            <a:off x="2646405" y="1347613"/>
            <a:ext cx="552639" cy="552639"/>
          </a:xfrm>
          <a:prstGeom prst="ellipse">
            <a:avLst/>
          </a:prstGeom>
          <a:solidFill>
            <a:srgbClr val="E2000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7" name="PA_淘宝网chenying0907出品 339">
            <a:extLst>
              <a:ext uri="{FF2B5EF4-FFF2-40B4-BE49-F238E27FC236}">
                <a16:creationId xmlns:a16="http://schemas.microsoft.com/office/drawing/2014/main" id="{CB2E8B2A-13D9-55DA-2D38-801E582C0424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2656558" y="1395550"/>
            <a:ext cx="554959" cy="461665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 algn="ctr"/>
            <a:r>
              <a:rPr lang="en-US" altLang="zh-CN" sz="2400" dirty="0">
                <a:gradFill>
                  <a:gsLst>
                    <a:gs pos="79000">
                      <a:schemeClr val="tx1">
                        <a:alpha val="0"/>
                      </a:schemeClr>
                    </a:gs>
                    <a:gs pos="46000">
                      <a:schemeClr val="tx1"/>
                    </a:gs>
                  </a:gsLst>
                  <a:lin ang="5400000" scaled="1"/>
                </a:gradFill>
                <a:latin typeface="阿里巴巴普惠体 2.0 115 Black" panose="00020600040101010101" pitchFamily="18" charset="-122"/>
                <a:ea typeface="阿里巴巴普惠体 2.0 115 Black" panose="00020600040101010101" pitchFamily="18" charset="-122"/>
                <a:cs typeface="阿里巴巴普惠体 2.0 115 Black" panose="00020600040101010101" pitchFamily="18" charset="-122"/>
                <a:sym typeface="+mn-lt"/>
              </a:rPr>
              <a:t>01</a:t>
            </a:r>
          </a:p>
        </p:txBody>
      </p:sp>
      <p:sp>
        <p:nvSpPr>
          <p:cNvPr id="18" name="PA_淘宝网chenying0907出品 339">
            <a:extLst>
              <a:ext uri="{FF2B5EF4-FFF2-40B4-BE49-F238E27FC236}">
                <a16:creationId xmlns:a16="http://schemas.microsoft.com/office/drawing/2014/main" id="{D7736059-7259-06CA-9D68-D78A88AA64ED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5942632" y="1395550"/>
            <a:ext cx="554960" cy="461665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 algn="ctr"/>
            <a:r>
              <a:rPr lang="en-US" altLang="zh-CN" sz="2400" dirty="0">
                <a:gradFill>
                  <a:gsLst>
                    <a:gs pos="79000">
                      <a:schemeClr val="tx1">
                        <a:alpha val="0"/>
                      </a:schemeClr>
                    </a:gs>
                    <a:gs pos="46000">
                      <a:schemeClr val="tx1"/>
                    </a:gs>
                  </a:gsLst>
                  <a:lin ang="5400000" scaled="1"/>
                </a:gradFill>
                <a:latin typeface="阿里巴巴普惠体 2.0 115 Black" panose="00020600040101010101" pitchFamily="18" charset="-122"/>
                <a:ea typeface="阿里巴巴普惠体 2.0 115 Black" panose="00020600040101010101" pitchFamily="18" charset="-122"/>
                <a:cs typeface="阿里巴巴普惠体 2.0 115 Black" panose="00020600040101010101" pitchFamily="18" charset="-122"/>
                <a:sym typeface="+mn-lt"/>
              </a:rPr>
              <a:t>02</a:t>
            </a:r>
          </a:p>
        </p:txBody>
      </p:sp>
      <p:sp>
        <p:nvSpPr>
          <p:cNvPr id="19" name="PA_淘宝网chenying0907出品 339">
            <a:extLst>
              <a:ext uri="{FF2B5EF4-FFF2-40B4-BE49-F238E27FC236}">
                <a16:creationId xmlns:a16="http://schemas.microsoft.com/office/drawing/2014/main" id="{E306B4C1-E398-3B88-485C-82E98549D2D7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2656557" y="3190205"/>
            <a:ext cx="554960" cy="461665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 algn="ctr"/>
            <a:r>
              <a:rPr lang="en-US" altLang="zh-CN" sz="2400" dirty="0">
                <a:gradFill>
                  <a:gsLst>
                    <a:gs pos="79000">
                      <a:schemeClr val="tx1">
                        <a:alpha val="0"/>
                      </a:schemeClr>
                    </a:gs>
                    <a:gs pos="46000">
                      <a:schemeClr val="tx1"/>
                    </a:gs>
                  </a:gsLst>
                  <a:lin ang="5400000" scaled="1"/>
                </a:gradFill>
                <a:latin typeface="阿里巴巴普惠体 2.0 115 Black" panose="00020600040101010101" pitchFamily="18" charset="-122"/>
                <a:ea typeface="阿里巴巴普惠体 2.0 115 Black" panose="00020600040101010101" pitchFamily="18" charset="-122"/>
                <a:cs typeface="阿里巴巴普惠体 2.0 115 Black" panose="00020600040101010101" pitchFamily="18" charset="-122"/>
                <a:sym typeface="+mn-lt"/>
              </a:rPr>
              <a:t>03</a:t>
            </a:r>
          </a:p>
        </p:txBody>
      </p:sp>
      <p:sp>
        <p:nvSpPr>
          <p:cNvPr id="20" name="PA_淘宝网chenying0907出品 339">
            <a:extLst>
              <a:ext uri="{FF2B5EF4-FFF2-40B4-BE49-F238E27FC236}">
                <a16:creationId xmlns:a16="http://schemas.microsoft.com/office/drawing/2014/main" id="{A1992900-5B02-CCCA-2AF7-67FDA8558D25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5942632" y="3190205"/>
            <a:ext cx="554960" cy="461665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 algn="ctr"/>
            <a:r>
              <a:rPr lang="en-US" altLang="zh-CN" sz="2400" dirty="0">
                <a:gradFill>
                  <a:gsLst>
                    <a:gs pos="79000">
                      <a:schemeClr val="tx1">
                        <a:alpha val="0"/>
                      </a:schemeClr>
                    </a:gs>
                    <a:gs pos="46000">
                      <a:schemeClr val="tx1"/>
                    </a:gs>
                  </a:gsLst>
                  <a:lin ang="5400000" scaled="1"/>
                </a:gradFill>
                <a:latin typeface="阿里巴巴普惠体 2.0 115 Black" panose="00020600040101010101" pitchFamily="18" charset="-122"/>
                <a:ea typeface="阿里巴巴普惠体 2.0 115 Black" panose="00020600040101010101" pitchFamily="18" charset="-122"/>
                <a:cs typeface="阿里巴巴普惠体 2.0 115 Black" panose="00020600040101010101" pitchFamily="18" charset="-122"/>
                <a:sym typeface="+mn-lt"/>
              </a:rPr>
              <a:t>04</a:t>
            </a:r>
          </a:p>
        </p:txBody>
      </p:sp>
      <p:grpSp>
        <p:nvGrpSpPr>
          <p:cNvPr id="21" name="组合 20">
            <a:extLst>
              <a:ext uri="{FF2B5EF4-FFF2-40B4-BE49-F238E27FC236}">
                <a16:creationId xmlns:a16="http://schemas.microsoft.com/office/drawing/2014/main" id="{01FB53BD-EF52-54BE-104D-32108F8CFEA9}"/>
              </a:ext>
            </a:extLst>
          </p:cNvPr>
          <p:cNvGrpSpPr/>
          <p:nvPr/>
        </p:nvGrpSpPr>
        <p:grpSpPr>
          <a:xfrm>
            <a:off x="6543481" y="1250082"/>
            <a:ext cx="2520281" cy="833834"/>
            <a:chOff x="585461" y="1105781"/>
            <a:chExt cx="2520281" cy="833834"/>
          </a:xfrm>
        </p:grpSpPr>
        <p:sp>
          <p:nvSpPr>
            <p:cNvPr id="22" name="文本框 21">
              <a:extLst>
                <a:ext uri="{FF2B5EF4-FFF2-40B4-BE49-F238E27FC236}">
                  <a16:creationId xmlns:a16="http://schemas.microsoft.com/office/drawing/2014/main" id="{EC121685-487B-9A6B-36CB-0724270F6F90}"/>
                </a:ext>
              </a:extLst>
            </p:cNvPr>
            <p:cNvSpPr txBox="1"/>
            <p:nvPr/>
          </p:nvSpPr>
          <p:spPr>
            <a:xfrm>
              <a:off x="585461" y="1105781"/>
              <a:ext cx="2520281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solidFill>
                    <a:schemeClr val="bg1">
                      <a:lumMod val="50000"/>
                    </a:schemeClr>
                  </a:solidFill>
                </a:rPr>
                <a:t>添加标题文本</a:t>
              </a:r>
            </a:p>
          </p:txBody>
        </p:sp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31DEFCC4-F38E-A855-7083-175C2F4994B4}"/>
                </a:ext>
              </a:extLst>
            </p:cNvPr>
            <p:cNvSpPr txBox="1"/>
            <p:nvPr/>
          </p:nvSpPr>
          <p:spPr>
            <a:xfrm>
              <a:off x="585462" y="1385617"/>
              <a:ext cx="1930842" cy="55399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000" dirty="0">
                  <a:solidFill>
                    <a:schemeClr val="tx1">
                      <a:lumMod val="65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</p:grp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6412E19F-22B0-D84F-BF1C-9813E33024BB}"/>
              </a:ext>
            </a:extLst>
          </p:cNvPr>
          <p:cNvGrpSpPr/>
          <p:nvPr/>
        </p:nvGrpSpPr>
        <p:grpSpPr>
          <a:xfrm>
            <a:off x="6543481" y="3117354"/>
            <a:ext cx="2520281" cy="833834"/>
            <a:chOff x="585461" y="1105781"/>
            <a:chExt cx="2520281" cy="833834"/>
          </a:xfrm>
        </p:grpSpPr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id="{70E10FBE-A81E-1850-09DE-6B462F4BAE5B}"/>
                </a:ext>
              </a:extLst>
            </p:cNvPr>
            <p:cNvSpPr txBox="1"/>
            <p:nvPr/>
          </p:nvSpPr>
          <p:spPr>
            <a:xfrm>
              <a:off x="585461" y="1105781"/>
              <a:ext cx="2520281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solidFill>
                    <a:schemeClr val="bg1">
                      <a:lumMod val="50000"/>
                    </a:schemeClr>
                  </a:solidFill>
                </a:rPr>
                <a:t>添加标题文本</a:t>
              </a:r>
            </a:p>
          </p:txBody>
        </p:sp>
        <p:sp>
          <p:nvSpPr>
            <p:cNvPr id="26" name="文本框 25">
              <a:extLst>
                <a:ext uri="{FF2B5EF4-FFF2-40B4-BE49-F238E27FC236}">
                  <a16:creationId xmlns:a16="http://schemas.microsoft.com/office/drawing/2014/main" id="{1E373253-D0BA-AC76-0874-BC95B61FC6FC}"/>
                </a:ext>
              </a:extLst>
            </p:cNvPr>
            <p:cNvSpPr txBox="1"/>
            <p:nvPr/>
          </p:nvSpPr>
          <p:spPr>
            <a:xfrm>
              <a:off x="585462" y="1385617"/>
              <a:ext cx="1930842" cy="55399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000" dirty="0">
                  <a:solidFill>
                    <a:schemeClr val="tx1">
                      <a:lumMod val="65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</p:grp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B6F12CDD-D43E-AA4F-9536-5AE6B2969741}"/>
              </a:ext>
            </a:extLst>
          </p:cNvPr>
          <p:cNvGrpSpPr/>
          <p:nvPr/>
        </p:nvGrpSpPr>
        <p:grpSpPr>
          <a:xfrm>
            <a:off x="54241" y="1250082"/>
            <a:ext cx="2534450" cy="833834"/>
            <a:chOff x="-18146" y="1105781"/>
            <a:chExt cx="2534450" cy="833834"/>
          </a:xfrm>
        </p:grpSpPr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9B6444FD-44C2-D9A8-6587-0CFB12CEE932}"/>
                </a:ext>
              </a:extLst>
            </p:cNvPr>
            <p:cNvSpPr txBox="1"/>
            <p:nvPr/>
          </p:nvSpPr>
          <p:spPr>
            <a:xfrm>
              <a:off x="-18146" y="1105781"/>
              <a:ext cx="2520281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600" b="1" dirty="0">
                  <a:solidFill>
                    <a:schemeClr val="bg1">
                      <a:lumMod val="50000"/>
                    </a:schemeClr>
                  </a:solidFill>
                </a:rPr>
                <a:t>添加标题文本</a:t>
              </a:r>
            </a:p>
          </p:txBody>
        </p:sp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0F30D86D-3832-1013-9B6B-32476F96AB98}"/>
                </a:ext>
              </a:extLst>
            </p:cNvPr>
            <p:cNvSpPr txBox="1"/>
            <p:nvPr/>
          </p:nvSpPr>
          <p:spPr>
            <a:xfrm>
              <a:off x="585462" y="1385617"/>
              <a:ext cx="1930842" cy="55399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000" dirty="0">
                  <a:solidFill>
                    <a:schemeClr val="tx1">
                      <a:lumMod val="65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</p:grpSp>
      <p:grpSp>
        <p:nvGrpSpPr>
          <p:cNvPr id="30" name="组合 29">
            <a:extLst>
              <a:ext uri="{FF2B5EF4-FFF2-40B4-BE49-F238E27FC236}">
                <a16:creationId xmlns:a16="http://schemas.microsoft.com/office/drawing/2014/main" id="{EF670313-219E-BDA3-EEF2-DBF45E97DACF}"/>
              </a:ext>
            </a:extLst>
          </p:cNvPr>
          <p:cNvGrpSpPr/>
          <p:nvPr/>
        </p:nvGrpSpPr>
        <p:grpSpPr>
          <a:xfrm>
            <a:off x="54241" y="3117354"/>
            <a:ext cx="2534450" cy="833834"/>
            <a:chOff x="-18146" y="1105781"/>
            <a:chExt cx="2534450" cy="833834"/>
          </a:xfrm>
        </p:grpSpPr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id="{34C5BD04-2B91-D101-9A46-5ABB3D9BFCDA}"/>
                </a:ext>
              </a:extLst>
            </p:cNvPr>
            <p:cNvSpPr txBox="1"/>
            <p:nvPr/>
          </p:nvSpPr>
          <p:spPr>
            <a:xfrm>
              <a:off x="-18146" y="1105781"/>
              <a:ext cx="2520281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600" b="1" dirty="0">
                  <a:solidFill>
                    <a:schemeClr val="bg1">
                      <a:lumMod val="50000"/>
                    </a:schemeClr>
                  </a:solidFill>
                </a:rPr>
                <a:t>添加标题文本</a:t>
              </a:r>
            </a:p>
          </p:txBody>
        </p:sp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id="{1EEFC7F8-0236-5C16-97F7-940E73B841FE}"/>
                </a:ext>
              </a:extLst>
            </p:cNvPr>
            <p:cNvSpPr txBox="1"/>
            <p:nvPr/>
          </p:nvSpPr>
          <p:spPr>
            <a:xfrm>
              <a:off x="585462" y="1385617"/>
              <a:ext cx="1930842" cy="55399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000" dirty="0">
                  <a:solidFill>
                    <a:schemeClr val="tx1">
                      <a:lumMod val="65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5137468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: 形状 1">
            <a:extLst>
              <a:ext uri="{FF2B5EF4-FFF2-40B4-BE49-F238E27FC236}">
                <a16:creationId xmlns:a16="http://schemas.microsoft.com/office/drawing/2014/main" id="{BBA90F4D-C7FE-7B1B-BB1E-D7E295543B92}"/>
              </a:ext>
            </a:extLst>
          </p:cNvPr>
          <p:cNvSpPr/>
          <p:nvPr/>
        </p:nvSpPr>
        <p:spPr>
          <a:xfrm rot="10800000">
            <a:off x="0" y="296680"/>
            <a:ext cx="3806522" cy="380073"/>
          </a:xfrm>
          <a:custGeom>
            <a:avLst/>
            <a:gdLst>
              <a:gd name="connsiteX0" fmla="*/ 3806522 w 3806522"/>
              <a:gd name="connsiteY0" fmla="*/ 380073 h 380073"/>
              <a:gd name="connsiteX1" fmla="*/ 2771374 w 3806522"/>
              <a:gd name="connsiteY1" fmla="*/ 380073 h 380073"/>
              <a:gd name="connsiteX2" fmla="*/ 1042299 w 3806522"/>
              <a:gd name="connsiteY2" fmla="*/ 380073 h 380073"/>
              <a:gd name="connsiteX3" fmla="*/ 7151 w 3806522"/>
              <a:gd name="connsiteY3" fmla="*/ 380073 h 380073"/>
              <a:gd name="connsiteX4" fmla="*/ 193612 w 3806522"/>
              <a:gd name="connsiteY4" fmla="*/ 193612 h 380073"/>
              <a:gd name="connsiteX5" fmla="*/ 0 w 3806522"/>
              <a:gd name="connsiteY5" fmla="*/ 0 h 380073"/>
              <a:gd name="connsiteX6" fmla="*/ 1035148 w 3806522"/>
              <a:gd name="connsiteY6" fmla="*/ 0 h 380073"/>
              <a:gd name="connsiteX7" fmla="*/ 2771374 w 3806522"/>
              <a:gd name="connsiteY7" fmla="*/ 0 h 380073"/>
              <a:gd name="connsiteX8" fmla="*/ 3806522 w 3806522"/>
              <a:gd name="connsiteY8" fmla="*/ 0 h 380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06522" h="380073">
                <a:moveTo>
                  <a:pt x="3806522" y="380073"/>
                </a:moveTo>
                <a:lnTo>
                  <a:pt x="2771374" y="380073"/>
                </a:lnTo>
                <a:lnTo>
                  <a:pt x="1042299" y="380073"/>
                </a:lnTo>
                <a:lnTo>
                  <a:pt x="7151" y="380073"/>
                </a:lnTo>
                <a:lnTo>
                  <a:pt x="193612" y="193612"/>
                </a:lnTo>
                <a:lnTo>
                  <a:pt x="0" y="0"/>
                </a:lnTo>
                <a:lnTo>
                  <a:pt x="1035148" y="0"/>
                </a:lnTo>
                <a:lnTo>
                  <a:pt x="2771374" y="0"/>
                </a:lnTo>
                <a:lnTo>
                  <a:pt x="3806522" y="0"/>
                </a:lnTo>
                <a:close/>
              </a:path>
            </a:pathLst>
          </a:custGeom>
          <a:blipFill dpi="0" rotWithShape="1"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/>
          </a:p>
        </p:txBody>
      </p:sp>
      <p:sp>
        <p:nvSpPr>
          <p:cNvPr id="3" name="PA_淘宝网chenying0907出品 62">
            <a:extLst>
              <a:ext uri="{FF2B5EF4-FFF2-40B4-BE49-F238E27FC236}">
                <a16:creationId xmlns:a16="http://schemas.microsoft.com/office/drawing/2014/main" id="{863E38AC-9271-B6F3-F1C5-CE305A9E97BF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067013" y="332827"/>
            <a:ext cx="228085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1400" b="1" dirty="0">
                <a:cs typeface="+mn-ea"/>
                <a:sym typeface="+mn-lt"/>
              </a:rPr>
              <a:t>单击此处添加标题文本</a:t>
            </a:r>
            <a:endParaRPr lang="en-US" altLang="zh-CN" sz="1400" b="1" dirty="0">
              <a:cs typeface="+mn-ea"/>
              <a:sym typeface="+mn-lt"/>
            </a:endParaRPr>
          </a:p>
        </p:txBody>
      </p:sp>
      <p:sp>
        <p:nvSpPr>
          <p:cNvPr id="4" name="iconfont-1096-617929">
            <a:extLst>
              <a:ext uri="{FF2B5EF4-FFF2-40B4-BE49-F238E27FC236}">
                <a16:creationId xmlns:a16="http://schemas.microsoft.com/office/drawing/2014/main" id="{35C584DA-D218-BFD5-CBED-8AABB2BF9E76}"/>
              </a:ext>
            </a:extLst>
          </p:cNvPr>
          <p:cNvSpPr/>
          <p:nvPr/>
        </p:nvSpPr>
        <p:spPr>
          <a:xfrm rot="10800000">
            <a:off x="118840" y="357637"/>
            <a:ext cx="420711" cy="419075"/>
          </a:xfrm>
          <a:custGeom>
            <a:avLst/>
            <a:gdLst>
              <a:gd name="T0" fmla="*/ 11209 w 11256"/>
              <a:gd name="T1" fmla="*/ 4253 h 11213"/>
              <a:gd name="T2" fmla="*/ 10891 w 11256"/>
              <a:gd name="T3" fmla="*/ 3984 h 11213"/>
              <a:gd name="T4" fmla="*/ 7510 w 11256"/>
              <a:gd name="T5" fmla="*/ 3462 h 11213"/>
              <a:gd name="T6" fmla="*/ 6001 w 11256"/>
              <a:gd name="T7" fmla="*/ 230 h 11213"/>
              <a:gd name="T8" fmla="*/ 5640 w 11256"/>
              <a:gd name="T9" fmla="*/ 0 h 11213"/>
              <a:gd name="T10" fmla="*/ 5640 w 11256"/>
              <a:gd name="T11" fmla="*/ 0 h 11213"/>
              <a:gd name="T12" fmla="*/ 5279 w 11256"/>
              <a:gd name="T13" fmla="*/ 230 h 11213"/>
              <a:gd name="T14" fmla="*/ 3756 w 11256"/>
              <a:gd name="T15" fmla="*/ 3455 h 11213"/>
              <a:gd name="T16" fmla="*/ 370 w 11256"/>
              <a:gd name="T17" fmla="*/ 3965 h 11213"/>
              <a:gd name="T18" fmla="*/ 49 w 11256"/>
              <a:gd name="T19" fmla="*/ 4231 h 11213"/>
              <a:gd name="T20" fmla="*/ 142 w 11256"/>
              <a:gd name="T21" fmla="*/ 4638 h 11213"/>
              <a:gd name="T22" fmla="*/ 2597 w 11256"/>
              <a:gd name="T23" fmla="*/ 7164 h 11213"/>
              <a:gd name="T24" fmla="*/ 2010 w 11256"/>
              <a:gd name="T25" fmla="*/ 10725 h 11213"/>
              <a:gd name="T26" fmla="*/ 2174 w 11256"/>
              <a:gd name="T27" fmla="*/ 11116 h 11213"/>
              <a:gd name="T28" fmla="*/ 2597 w 11256"/>
              <a:gd name="T29" fmla="*/ 11140 h 11213"/>
              <a:gd name="T30" fmla="*/ 5620 w 11256"/>
              <a:gd name="T31" fmla="*/ 9478 h 11213"/>
              <a:gd name="T32" fmla="*/ 8637 w 11256"/>
              <a:gd name="T33" fmla="*/ 11151 h 11213"/>
              <a:gd name="T34" fmla="*/ 8831 w 11256"/>
              <a:gd name="T35" fmla="*/ 11200 h 11213"/>
              <a:gd name="T36" fmla="*/ 8839 w 11256"/>
              <a:gd name="T37" fmla="*/ 11200 h 11213"/>
              <a:gd name="T38" fmla="*/ 9239 w 11256"/>
              <a:gd name="T39" fmla="*/ 10800 h 11213"/>
              <a:gd name="T40" fmla="*/ 9213 w 11256"/>
              <a:gd name="T41" fmla="*/ 10658 h 11213"/>
              <a:gd name="T42" fmla="*/ 8652 w 11256"/>
              <a:gd name="T43" fmla="*/ 7175 h 11213"/>
              <a:gd name="T44" fmla="*/ 11114 w 11256"/>
              <a:gd name="T45" fmla="*/ 4659 h 11213"/>
              <a:gd name="T46" fmla="*/ 11209 w 11256"/>
              <a:gd name="T47" fmla="*/ 4253 h 11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256" h="11213">
                <a:moveTo>
                  <a:pt x="11209" y="4253"/>
                </a:moveTo>
                <a:cubicBezTo>
                  <a:pt x="11161" y="4111"/>
                  <a:pt x="11039" y="4008"/>
                  <a:pt x="10891" y="3984"/>
                </a:cubicBezTo>
                <a:lnTo>
                  <a:pt x="7510" y="3462"/>
                </a:lnTo>
                <a:lnTo>
                  <a:pt x="6001" y="230"/>
                </a:lnTo>
                <a:cubicBezTo>
                  <a:pt x="5934" y="90"/>
                  <a:pt x="5795" y="0"/>
                  <a:pt x="5640" y="0"/>
                </a:cubicBezTo>
                <a:lnTo>
                  <a:pt x="5640" y="0"/>
                </a:lnTo>
                <a:cubicBezTo>
                  <a:pt x="5485" y="0"/>
                  <a:pt x="5345" y="88"/>
                  <a:pt x="5279" y="230"/>
                </a:cubicBezTo>
                <a:lnTo>
                  <a:pt x="3756" y="3455"/>
                </a:lnTo>
                <a:lnTo>
                  <a:pt x="370" y="3965"/>
                </a:lnTo>
                <a:cubicBezTo>
                  <a:pt x="221" y="3986"/>
                  <a:pt x="99" y="4090"/>
                  <a:pt x="49" y="4231"/>
                </a:cubicBezTo>
                <a:cubicBezTo>
                  <a:pt x="0" y="4373"/>
                  <a:pt x="36" y="4530"/>
                  <a:pt x="142" y="4638"/>
                </a:cubicBezTo>
                <a:lnTo>
                  <a:pt x="2597" y="7164"/>
                </a:lnTo>
                <a:lnTo>
                  <a:pt x="2010" y="10725"/>
                </a:lnTo>
                <a:cubicBezTo>
                  <a:pt x="1984" y="10875"/>
                  <a:pt x="2049" y="11028"/>
                  <a:pt x="2174" y="11116"/>
                </a:cubicBezTo>
                <a:cubicBezTo>
                  <a:pt x="2298" y="11204"/>
                  <a:pt x="2464" y="11213"/>
                  <a:pt x="2597" y="11140"/>
                </a:cubicBezTo>
                <a:lnTo>
                  <a:pt x="5620" y="9478"/>
                </a:lnTo>
                <a:lnTo>
                  <a:pt x="8637" y="11151"/>
                </a:lnTo>
                <a:cubicBezTo>
                  <a:pt x="8697" y="11183"/>
                  <a:pt x="8764" y="11200"/>
                  <a:pt x="8831" y="11200"/>
                </a:cubicBezTo>
                <a:lnTo>
                  <a:pt x="8839" y="11200"/>
                </a:lnTo>
                <a:cubicBezTo>
                  <a:pt x="9061" y="11200"/>
                  <a:pt x="9239" y="11022"/>
                  <a:pt x="9239" y="10800"/>
                </a:cubicBezTo>
                <a:cubicBezTo>
                  <a:pt x="9239" y="10751"/>
                  <a:pt x="9231" y="10703"/>
                  <a:pt x="9213" y="10658"/>
                </a:cubicBezTo>
                <a:lnTo>
                  <a:pt x="8652" y="7175"/>
                </a:lnTo>
                <a:lnTo>
                  <a:pt x="11114" y="4659"/>
                </a:lnTo>
                <a:cubicBezTo>
                  <a:pt x="11219" y="4552"/>
                  <a:pt x="11256" y="4395"/>
                  <a:pt x="11209" y="425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rgbClr val="EF0C1F">
                  <a:alpha val="0"/>
                </a:srgb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PA_淘宝网chenying0907出品 339">
            <a:extLst>
              <a:ext uri="{FF2B5EF4-FFF2-40B4-BE49-F238E27FC236}">
                <a16:creationId xmlns:a16="http://schemas.microsoft.com/office/drawing/2014/main" id="{AF73E56E-4467-8F93-7D68-8C135AC39C82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23274" y="0"/>
            <a:ext cx="1018227" cy="923330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 algn="ctr"/>
            <a:r>
              <a:rPr lang="en-US" altLang="zh-CN" sz="5400" dirty="0">
                <a:gradFill>
                  <a:gsLst>
                    <a:gs pos="79000">
                      <a:schemeClr val="tx1">
                        <a:alpha val="0"/>
                      </a:schemeClr>
                    </a:gs>
                    <a:gs pos="46000">
                      <a:schemeClr val="tx1"/>
                    </a:gs>
                  </a:gsLst>
                  <a:lin ang="5400000" scaled="1"/>
                </a:gradFill>
                <a:latin typeface="阿里巴巴普惠体 2.0 115 Black" panose="00020600040101010101" pitchFamily="18" charset="-122"/>
                <a:ea typeface="阿里巴巴普惠体 2.0 115 Black" panose="00020600040101010101" pitchFamily="18" charset="-122"/>
                <a:cs typeface="阿里巴巴普惠体 2.0 115 Black" panose="00020600040101010101" pitchFamily="18" charset="-122"/>
                <a:sym typeface="+mn-lt"/>
              </a:rPr>
              <a:t>03</a:t>
            </a:r>
          </a:p>
        </p:txBody>
      </p:sp>
      <p:sp>
        <p:nvSpPr>
          <p:cNvPr id="6" name="椭圆 5">
            <a:extLst>
              <a:ext uri="{FF2B5EF4-FFF2-40B4-BE49-F238E27FC236}">
                <a16:creationId xmlns:a16="http://schemas.microsoft.com/office/drawing/2014/main" id="{176B0456-EE11-5748-C09C-FD7337C39EB4}"/>
              </a:ext>
            </a:extLst>
          </p:cNvPr>
          <p:cNvSpPr>
            <a:spLocks noChangeAspect="1"/>
          </p:cNvSpPr>
          <p:nvPr/>
        </p:nvSpPr>
        <p:spPr>
          <a:xfrm>
            <a:off x="4553172" y="2725981"/>
            <a:ext cx="1633084" cy="1633084"/>
          </a:xfrm>
          <a:prstGeom prst="ellipse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>
              <a:cs typeface="+mn-ea"/>
              <a:sym typeface="+mn-lt"/>
            </a:endParaRPr>
          </a:p>
        </p:txBody>
      </p:sp>
      <p:sp>
        <p:nvSpPr>
          <p:cNvPr id="7" name="椭圆 6">
            <a:extLst>
              <a:ext uri="{FF2B5EF4-FFF2-40B4-BE49-F238E27FC236}">
                <a16:creationId xmlns:a16="http://schemas.microsoft.com/office/drawing/2014/main" id="{B5626408-08E6-55E4-EF51-0FF865A48FC0}"/>
              </a:ext>
            </a:extLst>
          </p:cNvPr>
          <p:cNvSpPr>
            <a:spLocks noChangeAspect="1"/>
          </p:cNvSpPr>
          <p:nvPr/>
        </p:nvSpPr>
        <p:spPr>
          <a:xfrm>
            <a:off x="2921801" y="1131590"/>
            <a:ext cx="1633084" cy="1633084"/>
          </a:xfrm>
          <a:prstGeom prst="ellipse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>
              <a:cs typeface="+mn-ea"/>
              <a:sym typeface="+mn-lt"/>
            </a:endParaRPr>
          </a:p>
        </p:txBody>
      </p:sp>
      <p:sp>
        <p:nvSpPr>
          <p:cNvPr id="8" name="椭圆 7">
            <a:extLst>
              <a:ext uri="{FF2B5EF4-FFF2-40B4-BE49-F238E27FC236}">
                <a16:creationId xmlns:a16="http://schemas.microsoft.com/office/drawing/2014/main" id="{A3E9465C-116B-7A7A-8455-5BE7C0481B24}"/>
              </a:ext>
            </a:extLst>
          </p:cNvPr>
          <p:cNvSpPr>
            <a:spLocks noChangeAspect="1"/>
          </p:cNvSpPr>
          <p:nvPr/>
        </p:nvSpPr>
        <p:spPr>
          <a:xfrm>
            <a:off x="6187970" y="1131590"/>
            <a:ext cx="1633084" cy="1633084"/>
          </a:xfrm>
          <a:prstGeom prst="ellipse">
            <a:avLst/>
          </a:prstGeom>
          <a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>
              <a:cs typeface="+mn-ea"/>
              <a:sym typeface="+mn-lt"/>
            </a:endParaRPr>
          </a:p>
        </p:txBody>
      </p:sp>
      <p:sp>
        <p:nvSpPr>
          <p:cNvPr id="9" name="椭圆 8">
            <a:extLst>
              <a:ext uri="{FF2B5EF4-FFF2-40B4-BE49-F238E27FC236}">
                <a16:creationId xmlns:a16="http://schemas.microsoft.com/office/drawing/2014/main" id="{A9C5C609-AC02-73AA-79FC-6C94D0D29534}"/>
              </a:ext>
            </a:extLst>
          </p:cNvPr>
          <p:cNvSpPr>
            <a:spLocks noChangeAspect="1"/>
          </p:cNvSpPr>
          <p:nvPr/>
        </p:nvSpPr>
        <p:spPr>
          <a:xfrm>
            <a:off x="1321232" y="2764673"/>
            <a:ext cx="1633084" cy="1633084"/>
          </a:xfrm>
          <a:prstGeom prst="ellipse">
            <a:avLst/>
          </a:prstGeom>
          <a:blipFill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>
              <a:cs typeface="+mn-ea"/>
              <a:sym typeface="+mn-lt"/>
            </a:endParaRPr>
          </a:p>
        </p:txBody>
      </p:sp>
      <p:sp>
        <p:nvSpPr>
          <p:cNvPr id="11" name="任意多边形 34">
            <a:extLst>
              <a:ext uri="{FF2B5EF4-FFF2-40B4-BE49-F238E27FC236}">
                <a16:creationId xmlns:a16="http://schemas.microsoft.com/office/drawing/2014/main" id="{5CD43FE8-0D67-38E3-9AD3-A3ED7C42E770}"/>
              </a:ext>
            </a:extLst>
          </p:cNvPr>
          <p:cNvSpPr>
            <a:spLocks noChangeAspect="1"/>
          </p:cNvSpPr>
          <p:nvPr/>
        </p:nvSpPr>
        <p:spPr>
          <a:xfrm>
            <a:off x="1340518" y="1131590"/>
            <a:ext cx="1926520" cy="1633084"/>
          </a:xfrm>
          <a:custGeom>
            <a:avLst/>
            <a:gdLst>
              <a:gd name="connsiteX0" fmla="*/ 900000 w 2123428"/>
              <a:gd name="connsiteY0" fmla="*/ 0 h 1800000"/>
              <a:gd name="connsiteX1" fmla="*/ 1729274 w 2123428"/>
              <a:gd name="connsiteY1" fmla="*/ 549680 h 1800000"/>
              <a:gd name="connsiteX2" fmla="*/ 1775351 w 2123428"/>
              <a:gd name="connsiteY2" fmla="*/ 698116 h 1800000"/>
              <a:gd name="connsiteX3" fmla="*/ 2123428 w 2123428"/>
              <a:gd name="connsiteY3" fmla="*/ 900000 h 1800000"/>
              <a:gd name="connsiteX4" fmla="*/ 1775351 w 2123428"/>
              <a:gd name="connsiteY4" fmla="*/ 1101883 h 1800000"/>
              <a:gd name="connsiteX5" fmla="*/ 1729274 w 2123428"/>
              <a:gd name="connsiteY5" fmla="*/ 1250321 h 1800000"/>
              <a:gd name="connsiteX6" fmla="*/ 900000 w 2123428"/>
              <a:gd name="connsiteY6" fmla="*/ 1800000 h 1800000"/>
              <a:gd name="connsiteX7" fmla="*/ 0 w 2123428"/>
              <a:gd name="connsiteY7" fmla="*/ 900000 h 1800000"/>
              <a:gd name="connsiteX8" fmla="*/ 900000 w 2123428"/>
              <a:gd name="connsiteY8" fmla="*/ 0 h 180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23428" h="1800000">
                <a:moveTo>
                  <a:pt x="900000" y="0"/>
                </a:moveTo>
                <a:cubicBezTo>
                  <a:pt x="1272792" y="0"/>
                  <a:pt x="1592646" y="226656"/>
                  <a:pt x="1729274" y="549680"/>
                </a:cubicBezTo>
                <a:lnTo>
                  <a:pt x="1775351" y="698116"/>
                </a:lnTo>
                <a:lnTo>
                  <a:pt x="2123428" y="900000"/>
                </a:lnTo>
                <a:lnTo>
                  <a:pt x="1775351" y="1101883"/>
                </a:lnTo>
                <a:lnTo>
                  <a:pt x="1729274" y="1250321"/>
                </a:lnTo>
                <a:cubicBezTo>
                  <a:pt x="1592646" y="1573344"/>
                  <a:pt x="1272792" y="1800000"/>
                  <a:pt x="900000" y="1800000"/>
                </a:cubicBezTo>
                <a:cubicBezTo>
                  <a:pt x="402944" y="1800000"/>
                  <a:pt x="0" y="1397056"/>
                  <a:pt x="0" y="900000"/>
                </a:cubicBezTo>
                <a:cubicBezTo>
                  <a:pt x="0" y="402944"/>
                  <a:pt x="402944" y="0"/>
                  <a:pt x="900000" y="0"/>
                </a:cubicBezTo>
                <a:close/>
              </a:path>
            </a:pathLst>
          </a:custGeom>
          <a:solidFill>
            <a:srgbClr val="E20000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>
              <a:cs typeface="+mn-ea"/>
              <a:sym typeface="+mn-lt"/>
            </a:endParaRPr>
          </a:p>
        </p:txBody>
      </p:sp>
      <p:sp>
        <p:nvSpPr>
          <p:cNvPr id="12" name="Freeform 26">
            <a:extLst>
              <a:ext uri="{FF2B5EF4-FFF2-40B4-BE49-F238E27FC236}">
                <a16:creationId xmlns:a16="http://schemas.microsoft.com/office/drawing/2014/main" id="{7949EFD5-4EDC-FA30-362E-645133EB7ED0}"/>
              </a:ext>
            </a:extLst>
          </p:cNvPr>
          <p:cNvSpPr>
            <a:spLocks noEditPoints="1"/>
          </p:cNvSpPr>
          <p:nvPr/>
        </p:nvSpPr>
        <p:spPr bwMode="auto">
          <a:xfrm>
            <a:off x="1942077" y="1428220"/>
            <a:ext cx="361701" cy="380015"/>
          </a:xfrm>
          <a:custGeom>
            <a:avLst/>
            <a:gdLst>
              <a:gd name="T0" fmla="*/ 139 w 577"/>
              <a:gd name="T1" fmla="*/ 87 h 609"/>
              <a:gd name="T2" fmla="*/ 27 w 577"/>
              <a:gd name="T3" fmla="*/ 87 h 609"/>
              <a:gd name="T4" fmla="*/ 27 w 577"/>
              <a:gd name="T5" fmla="*/ 48 h 609"/>
              <a:gd name="T6" fmla="*/ 139 w 577"/>
              <a:gd name="T7" fmla="*/ 48 h 609"/>
              <a:gd name="T8" fmla="*/ 139 w 577"/>
              <a:gd name="T9" fmla="*/ 87 h 609"/>
              <a:gd name="T10" fmla="*/ 139 w 577"/>
              <a:gd name="T11" fmla="*/ 179 h 609"/>
              <a:gd name="T12" fmla="*/ 27 w 577"/>
              <a:gd name="T13" fmla="*/ 179 h 609"/>
              <a:gd name="T14" fmla="*/ 27 w 577"/>
              <a:gd name="T15" fmla="*/ 140 h 609"/>
              <a:gd name="T16" fmla="*/ 139 w 577"/>
              <a:gd name="T17" fmla="*/ 140 h 609"/>
              <a:gd name="T18" fmla="*/ 139 w 577"/>
              <a:gd name="T19" fmla="*/ 179 h 609"/>
              <a:gd name="T20" fmla="*/ 139 w 577"/>
              <a:gd name="T21" fmla="*/ 271 h 609"/>
              <a:gd name="T22" fmla="*/ 27 w 577"/>
              <a:gd name="T23" fmla="*/ 271 h 609"/>
              <a:gd name="T24" fmla="*/ 27 w 577"/>
              <a:gd name="T25" fmla="*/ 232 h 609"/>
              <a:gd name="T26" fmla="*/ 139 w 577"/>
              <a:gd name="T27" fmla="*/ 232 h 609"/>
              <a:gd name="T28" fmla="*/ 139 w 577"/>
              <a:gd name="T29" fmla="*/ 271 h 609"/>
              <a:gd name="T30" fmla="*/ 0 w 577"/>
              <a:gd name="T31" fmla="*/ 609 h 609"/>
              <a:gd name="T32" fmla="*/ 166 w 577"/>
              <a:gd name="T33" fmla="*/ 609 h 609"/>
              <a:gd name="T34" fmla="*/ 166 w 577"/>
              <a:gd name="T35" fmla="*/ 0 h 609"/>
              <a:gd name="T36" fmla="*/ 0 w 577"/>
              <a:gd name="T37" fmla="*/ 0 h 609"/>
              <a:gd name="T38" fmla="*/ 0 w 577"/>
              <a:gd name="T39" fmla="*/ 609 h 609"/>
              <a:gd name="T40" fmla="*/ 344 w 577"/>
              <a:gd name="T41" fmla="*/ 87 h 609"/>
              <a:gd name="T42" fmla="*/ 232 w 577"/>
              <a:gd name="T43" fmla="*/ 87 h 609"/>
              <a:gd name="T44" fmla="*/ 232 w 577"/>
              <a:gd name="T45" fmla="*/ 48 h 609"/>
              <a:gd name="T46" fmla="*/ 344 w 577"/>
              <a:gd name="T47" fmla="*/ 48 h 609"/>
              <a:gd name="T48" fmla="*/ 344 w 577"/>
              <a:gd name="T49" fmla="*/ 87 h 609"/>
              <a:gd name="T50" fmla="*/ 344 w 577"/>
              <a:gd name="T51" fmla="*/ 179 h 609"/>
              <a:gd name="T52" fmla="*/ 232 w 577"/>
              <a:gd name="T53" fmla="*/ 179 h 609"/>
              <a:gd name="T54" fmla="*/ 232 w 577"/>
              <a:gd name="T55" fmla="*/ 140 h 609"/>
              <a:gd name="T56" fmla="*/ 344 w 577"/>
              <a:gd name="T57" fmla="*/ 140 h 609"/>
              <a:gd name="T58" fmla="*/ 344 w 577"/>
              <a:gd name="T59" fmla="*/ 179 h 609"/>
              <a:gd name="T60" fmla="*/ 344 w 577"/>
              <a:gd name="T61" fmla="*/ 271 h 609"/>
              <a:gd name="T62" fmla="*/ 232 w 577"/>
              <a:gd name="T63" fmla="*/ 271 h 609"/>
              <a:gd name="T64" fmla="*/ 232 w 577"/>
              <a:gd name="T65" fmla="*/ 232 h 609"/>
              <a:gd name="T66" fmla="*/ 344 w 577"/>
              <a:gd name="T67" fmla="*/ 232 h 609"/>
              <a:gd name="T68" fmla="*/ 344 w 577"/>
              <a:gd name="T69" fmla="*/ 271 h 609"/>
              <a:gd name="T70" fmla="*/ 205 w 577"/>
              <a:gd name="T71" fmla="*/ 609 h 609"/>
              <a:gd name="T72" fmla="*/ 371 w 577"/>
              <a:gd name="T73" fmla="*/ 609 h 609"/>
              <a:gd name="T74" fmla="*/ 371 w 577"/>
              <a:gd name="T75" fmla="*/ 0 h 609"/>
              <a:gd name="T76" fmla="*/ 205 w 577"/>
              <a:gd name="T77" fmla="*/ 0 h 609"/>
              <a:gd name="T78" fmla="*/ 205 w 577"/>
              <a:gd name="T79" fmla="*/ 609 h 609"/>
              <a:gd name="T80" fmla="*/ 549 w 577"/>
              <a:gd name="T81" fmla="*/ 87 h 609"/>
              <a:gd name="T82" fmla="*/ 437 w 577"/>
              <a:gd name="T83" fmla="*/ 87 h 609"/>
              <a:gd name="T84" fmla="*/ 437 w 577"/>
              <a:gd name="T85" fmla="*/ 48 h 609"/>
              <a:gd name="T86" fmla="*/ 549 w 577"/>
              <a:gd name="T87" fmla="*/ 48 h 609"/>
              <a:gd name="T88" fmla="*/ 549 w 577"/>
              <a:gd name="T89" fmla="*/ 87 h 609"/>
              <a:gd name="T90" fmla="*/ 549 w 577"/>
              <a:gd name="T91" fmla="*/ 179 h 609"/>
              <a:gd name="T92" fmla="*/ 437 w 577"/>
              <a:gd name="T93" fmla="*/ 179 h 609"/>
              <a:gd name="T94" fmla="*/ 437 w 577"/>
              <a:gd name="T95" fmla="*/ 140 h 609"/>
              <a:gd name="T96" fmla="*/ 549 w 577"/>
              <a:gd name="T97" fmla="*/ 140 h 609"/>
              <a:gd name="T98" fmla="*/ 549 w 577"/>
              <a:gd name="T99" fmla="*/ 179 h 609"/>
              <a:gd name="T100" fmla="*/ 549 w 577"/>
              <a:gd name="T101" fmla="*/ 271 h 609"/>
              <a:gd name="T102" fmla="*/ 437 w 577"/>
              <a:gd name="T103" fmla="*/ 271 h 609"/>
              <a:gd name="T104" fmla="*/ 437 w 577"/>
              <a:gd name="T105" fmla="*/ 232 h 609"/>
              <a:gd name="T106" fmla="*/ 549 w 577"/>
              <a:gd name="T107" fmla="*/ 232 h 609"/>
              <a:gd name="T108" fmla="*/ 549 w 577"/>
              <a:gd name="T109" fmla="*/ 271 h 609"/>
              <a:gd name="T110" fmla="*/ 410 w 577"/>
              <a:gd name="T111" fmla="*/ 609 h 609"/>
              <a:gd name="T112" fmla="*/ 577 w 577"/>
              <a:gd name="T113" fmla="*/ 609 h 609"/>
              <a:gd name="T114" fmla="*/ 577 w 577"/>
              <a:gd name="T115" fmla="*/ 0 h 609"/>
              <a:gd name="T116" fmla="*/ 410 w 577"/>
              <a:gd name="T117" fmla="*/ 0 h 609"/>
              <a:gd name="T118" fmla="*/ 410 w 577"/>
              <a:gd name="T119" fmla="*/ 609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77" h="609">
                <a:moveTo>
                  <a:pt x="139" y="87"/>
                </a:moveTo>
                <a:lnTo>
                  <a:pt x="27" y="87"/>
                </a:lnTo>
                <a:lnTo>
                  <a:pt x="27" y="48"/>
                </a:lnTo>
                <a:lnTo>
                  <a:pt x="139" y="48"/>
                </a:lnTo>
                <a:lnTo>
                  <a:pt x="139" y="87"/>
                </a:lnTo>
                <a:close/>
                <a:moveTo>
                  <a:pt x="139" y="179"/>
                </a:moveTo>
                <a:lnTo>
                  <a:pt x="27" y="179"/>
                </a:lnTo>
                <a:lnTo>
                  <a:pt x="27" y="140"/>
                </a:lnTo>
                <a:lnTo>
                  <a:pt x="139" y="140"/>
                </a:lnTo>
                <a:lnTo>
                  <a:pt x="139" y="179"/>
                </a:lnTo>
                <a:close/>
                <a:moveTo>
                  <a:pt x="139" y="271"/>
                </a:moveTo>
                <a:lnTo>
                  <a:pt x="27" y="271"/>
                </a:lnTo>
                <a:lnTo>
                  <a:pt x="27" y="232"/>
                </a:lnTo>
                <a:lnTo>
                  <a:pt x="139" y="232"/>
                </a:lnTo>
                <a:lnTo>
                  <a:pt x="139" y="271"/>
                </a:lnTo>
                <a:close/>
                <a:moveTo>
                  <a:pt x="0" y="609"/>
                </a:moveTo>
                <a:lnTo>
                  <a:pt x="166" y="609"/>
                </a:lnTo>
                <a:lnTo>
                  <a:pt x="166" y="0"/>
                </a:lnTo>
                <a:lnTo>
                  <a:pt x="0" y="0"/>
                </a:lnTo>
                <a:lnTo>
                  <a:pt x="0" y="609"/>
                </a:lnTo>
                <a:close/>
                <a:moveTo>
                  <a:pt x="344" y="87"/>
                </a:moveTo>
                <a:lnTo>
                  <a:pt x="232" y="87"/>
                </a:lnTo>
                <a:lnTo>
                  <a:pt x="232" y="48"/>
                </a:lnTo>
                <a:lnTo>
                  <a:pt x="344" y="48"/>
                </a:lnTo>
                <a:lnTo>
                  <a:pt x="344" y="87"/>
                </a:lnTo>
                <a:close/>
                <a:moveTo>
                  <a:pt x="344" y="179"/>
                </a:moveTo>
                <a:lnTo>
                  <a:pt x="232" y="179"/>
                </a:lnTo>
                <a:lnTo>
                  <a:pt x="232" y="140"/>
                </a:lnTo>
                <a:lnTo>
                  <a:pt x="344" y="140"/>
                </a:lnTo>
                <a:lnTo>
                  <a:pt x="344" y="179"/>
                </a:lnTo>
                <a:close/>
                <a:moveTo>
                  <a:pt x="344" y="271"/>
                </a:moveTo>
                <a:lnTo>
                  <a:pt x="232" y="271"/>
                </a:lnTo>
                <a:lnTo>
                  <a:pt x="232" y="232"/>
                </a:lnTo>
                <a:lnTo>
                  <a:pt x="344" y="232"/>
                </a:lnTo>
                <a:lnTo>
                  <a:pt x="344" y="271"/>
                </a:lnTo>
                <a:close/>
                <a:moveTo>
                  <a:pt x="205" y="609"/>
                </a:moveTo>
                <a:lnTo>
                  <a:pt x="371" y="609"/>
                </a:lnTo>
                <a:lnTo>
                  <a:pt x="371" y="0"/>
                </a:lnTo>
                <a:lnTo>
                  <a:pt x="205" y="0"/>
                </a:lnTo>
                <a:lnTo>
                  <a:pt x="205" y="609"/>
                </a:lnTo>
                <a:close/>
                <a:moveTo>
                  <a:pt x="549" y="87"/>
                </a:moveTo>
                <a:lnTo>
                  <a:pt x="437" y="87"/>
                </a:lnTo>
                <a:lnTo>
                  <a:pt x="437" y="48"/>
                </a:lnTo>
                <a:lnTo>
                  <a:pt x="549" y="48"/>
                </a:lnTo>
                <a:lnTo>
                  <a:pt x="549" y="87"/>
                </a:lnTo>
                <a:close/>
                <a:moveTo>
                  <a:pt x="549" y="179"/>
                </a:moveTo>
                <a:lnTo>
                  <a:pt x="437" y="179"/>
                </a:lnTo>
                <a:lnTo>
                  <a:pt x="437" y="140"/>
                </a:lnTo>
                <a:lnTo>
                  <a:pt x="549" y="140"/>
                </a:lnTo>
                <a:lnTo>
                  <a:pt x="549" y="179"/>
                </a:lnTo>
                <a:close/>
                <a:moveTo>
                  <a:pt x="549" y="271"/>
                </a:moveTo>
                <a:lnTo>
                  <a:pt x="437" y="271"/>
                </a:lnTo>
                <a:lnTo>
                  <a:pt x="437" y="232"/>
                </a:lnTo>
                <a:lnTo>
                  <a:pt x="549" y="232"/>
                </a:lnTo>
                <a:lnTo>
                  <a:pt x="549" y="271"/>
                </a:lnTo>
                <a:close/>
                <a:moveTo>
                  <a:pt x="410" y="609"/>
                </a:moveTo>
                <a:lnTo>
                  <a:pt x="577" y="609"/>
                </a:lnTo>
                <a:lnTo>
                  <a:pt x="577" y="0"/>
                </a:lnTo>
                <a:lnTo>
                  <a:pt x="410" y="0"/>
                </a:lnTo>
                <a:lnTo>
                  <a:pt x="410" y="609"/>
                </a:lnTo>
                <a:close/>
              </a:path>
            </a:pathLst>
          </a:custGeom>
          <a:solidFill>
            <a:srgbClr val="F8F8F8"/>
          </a:solidFill>
          <a:ln>
            <a:noFill/>
          </a:ln>
        </p:spPr>
        <p:txBody>
          <a:bodyPr vert="horz" wrap="square" lIns="91428" tIns="45714" rIns="91428" bIns="45714" numCol="1" anchor="t" anchorCtr="0" compatLnSpc="1">
            <a:prstTxWarp prst="textNoShape">
              <a:avLst/>
            </a:prstTxWarp>
          </a:bodyPr>
          <a:lstStyle/>
          <a:p>
            <a:endParaRPr lang="zh-CN" altLang="en-US" sz="1400">
              <a:solidFill>
                <a:schemeClr val="accent2"/>
              </a:solidFill>
              <a:cs typeface="+mn-ea"/>
              <a:sym typeface="+mn-lt"/>
            </a:endParaRPr>
          </a:p>
        </p:txBody>
      </p:sp>
      <p:sp>
        <p:nvSpPr>
          <p:cNvPr id="13" name="矩形 47">
            <a:extLst>
              <a:ext uri="{FF2B5EF4-FFF2-40B4-BE49-F238E27FC236}">
                <a16:creationId xmlns:a16="http://schemas.microsoft.com/office/drawing/2014/main" id="{02AA8310-8198-73E1-DC8F-CF91048CBB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3924" y="2043572"/>
            <a:ext cx="1305085" cy="369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19" tIns="45710" rIns="91419" bIns="45710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buNone/>
            </a:pPr>
            <a:r>
              <a:rPr lang="zh-CN" altLang="en-US" sz="1800" dirty="0">
                <a:solidFill>
                  <a:srgbClr val="FEFEFE"/>
                </a:solidFill>
                <a:latin typeface="+mn-lt"/>
                <a:ea typeface="+mn-ea"/>
                <a:cs typeface="+mn-ea"/>
                <a:sym typeface="+mn-lt"/>
              </a:rPr>
              <a:t>输入标题</a:t>
            </a:r>
            <a:endParaRPr lang="en-US" altLang="zh-CN" sz="1800" dirty="0">
              <a:solidFill>
                <a:srgbClr val="FEFEFE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5" name="任意多边形 38">
            <a:extLst>
              <a:ext uri="{FF2B5EF4-FFF2-40B4-BE49-F238E27FC236}">
                <a16:creationId xmlns:a16="http://schemas.microsoft.com/office/drawing/2014/main" id="{C847A909-3638-F15F-D76B-3938B6AABBAD}"/>
              </a:ext>
            </a:extLst>
          </p:cNvPr>
          <p:cNvSpPr>
            <a:spLocks noChangeAspect="1"/>
          </p:cNvSpPr>
          <p:nvPr/>
        </p:nvSpPr>
        <p:spPr>
          <a:xfrm rot="5400000">
            <a:off x="4408168" y="1278308"/>
            <a:ext cx="1926520" cy="1633084"/>
          </a:xfrm>
          <a:custGeom>
            <a:avLst/>
            <a:gdLst>
              <a:gd name="connsiteX0" fmla="*/ 900000 w 2123428"/>
              <a:gd name="connsiteY0" fmla="*/ 0 h 1800000"/>
              <a:gd name="connsiteX1" fmla="*/ 1729274 w 2123428"/>
              <a:gd name="connsiteY1" fmla="*/ 549680 h 1800000"/>
              <a:gd name="connsiteX2" fmla="*/ 1775351 w 2123428"/>
              <a:gd name="connsiteY2" fmla="*/ 698116 h 1800000"/>
              <a:gd name="connsiteX3" fmla="*/ 2123428 w 2123428"/>
              <a:gd name="connsiteY3" fmla="*/ 900000 h 1800000"/>
              <a:gd name="connsiteX4" fmla="*/ 1775351 w 2123428"/>
              <a:gd name="connsiteY4" fmla="*/ 1101883 h 1800000"/>
              <a:gd name="connsiteX5" fmla="*/ 1729274 w 2123428"/>
              <a:gd name="connsiteY5" fmla="*/ 1250321 h 1800000"/>
              <a:gd name="connsiteX6" fmla="*/ 900000 w 2123428"/>
              <a:gd name="connsiteY6" fmla="*/ 1800000 h 1800000"/>
              <a:gd name="connsiteX7" fmla="*/ 0 w 2123428"/>
              <a:gd name="connsiteY7" fmla="*/ 900000 h 1800000"/>
              <a:gd name="connsiteX8" fmla="*/ 900000 w 2123428"/>
              <a:gd name="connsiteY8" fmla="*/ 0 h 180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23428" h="1800000">
                <a:moveTo>
                  <a:pt x="900000" y="0"/>
                </a:moveTo>
                <a:cubicBezTo>
                  <a:pt x="1272792" y="0"/>
                  <a:pt x="1592646" y="226656"/>
                  <a:pt x="1729274" y="549680"/>
                </a:cubicBezTo>
                <a:lnTo>
                  <a:pt x="1775351" y="698116"/>
                </a:lnTo>
                <a:lnTo>
                  <a:pt x="2123428" y="900000"/>
                </a:lnTo>
                <a:lnTo>
                  <a:pt x="1775351" y="1101883"/>
                </a:lnTo>
                <a:lnTo>
                  <a:pt x="1729274" y="1250321"/>
                </a:lnTo>
                <a:cubicBezTo>
                  <a:pt x="1592646" y="1573344"/>
                  <a:pt x="1272792" y="1800000"/>
                  <a:pt x="900000" y="1800000"/>
                </a:cubicBezTo>
                <a:cubicBezTo>
                  <a:pt x="402944" y="1800000"/>
                  <a:pt x="0" y="1397056"/>
                  <a:pt x="0" y="900000"/>
                </a:cubicBezTo>
                <a:cubicBezTo>
                  <a:pt x="0" y="402944"/>
                  <a:pt x="402944" y="0"/>
                  <a:pt x="900000" y="0"/>
                </a:cubicBezTo>
                <a:close/>
              </a:path>
            </a:pathLst>
          </a:custGeom>
          <a:solidFill>
            <a:srgbClr val="E20000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>
              <a:cs typeface="+mn-ea"/>
              <a:sym typeface="+mn-lt"/>
            </a:endParaRPr>
          </a:p>
        </p:txBody>
      </p:sp>
      <p:sp>
        <p:nvSpPr>
          <p:cNvPr id="16" name="Freeform 32">
            <a:extLst>
              <a:ext uri="{FF2B5EF4-FFF2-40B4-BE49-F238E27FC236}">
                <a16:creationId xmlns:a16="http://schemas.microsoft.com/office/drawing/2014/main" id="{EF52FB06-7269-52E9-F958-48FC89CD48AA}"/>
              </a:ext>
            </a:extLst>
          </p:cNvPr>
          <p:cNvSpPr>
            <a:spLocks noEditPoints="1"/>
          </p:cNvSpPr>
          <p:nvPr/>
        </p:nvSpPr>
        <p:spPr bwMode="auto">
          <a:xfrm>
            <a:off x="5192773" y="1428220"/>
            <a:ext cx="355595" cy="380015"/>
          </a:xfrm>
          <a:custGeom>
            <a:avLst/>
            <a:gdLst>
              <a:gd name="T0" fmla="*/ 171 w 568"/>
              <a:gd name="T1" fmla="*/ 92 h 606"/>
              <a:gd name="T2" fmla="*/ 372 w 568"/>
              <a:gd name="T3" fmla="*/ 67 h 606"/>
              <a:gd name="T4" fmla="*/ 300 w 568"/>
              <a:gd name="T5" fmla="*/ 41 h 606"/>
              <a:gd name="T6" fmla="*/ 217 w 568"/>
              <a:gd name="T7" fmla="*/ 41 h 606"/>
              <a:gd name="T8" fmla="*/ 145 w 568"/>
              <a:gd name="T9" fmla="*/ 67 h 606"/>
              <a:gd name="T10" fmla="*/ 468 w 568"/>
              <a:gd name="T11" fmla="*/ 525 h 606"/>
              <a:gd name="T12" fmla="*/ 475 w 568"/>
              <a:gd name="T13" fmla="*/ 507 h 606"/>
              <a:gd name="T14" fmla="*/ 443 w 568"/>
              <a:gd name="T15" fmla="*/ 393 h 606"/>
              <a:gd name="T16" fmla="*/ 422 w 568"/>
              <a:gd name="T17" fmla="*/ 393 h 606"/>
              <a:gd name="T18" fmla="*/ 422 w 568"/>
              <a:gd name="T19" fmla="*/ 481 h 606"/>
              <a:gd name="T20" fmla="*/ 422 w 568"/>
              <a:gd name="T21" fmla="*/ 483 h 606"/>
              <a:gd name="T22" fmla="*/ 423 w 568"/>
              <a:gd name="T23" fmla="*/ 484 h 606"/>
              <a:gd name="T24" fmla="*/ 425 w 568"/>
              <a:gd name="T25" fmla="*/ 486 h 606"/>
              <a:gd name="T26" fmla="*/ 541 w 568"/>
              <a:gd name="T27" fmla="*/ 400 h 606"/>
              <a:gd name="T28" fmla="*/ 432 w 568"/>
              <a:gd name="T29" fmla="*/ 342 h 606"/>
              <a:gd name="T30" fmla="*/ 407 w 568"/>
              <a:gd name="T31" fmla="*/ 604 h 606"/>
              <a:gd name="T32" fmla="*/ 562 w 568"/>
              <a:gd name="T33" fmla="*/ 499 h 606"/>
              <a:gd name="T34" fmla="*/ 542 w 568"/>
              <a:gd name="T35" fmla="*/ 495 h 606"/>
              <a:gd name="T36" fmla="*/ 432 w 568"/>
              <a:gd name="T37" fmla="*/ 586 h 606"/>
              <a:gd name="T38" fmla="*/ 323 w 568"/>
              <a:gd name="T39" fmla="*/ 453 h 606"/>
              <a:gd name="T40" fmla="*/ 453 w 568"/>
              <a:gd name="T41" fmla="*/ 364 h 606"/>
              <a:gd name="T42" fmla="*/ 542 w 568"/>
              <a:gd name="T43" fmla="*/ 495 h 606"/>
              <a:gd name="T44" fmla="*/ 190 w 568"/>
              <a:gd name="T45" fmla="*/ 494 h 606"/>
              <a:gd name="T46" fmla="*/ 325 w 568"/>
              <a:gd name="T47" fmla="*/ 360 h 606"/>
              <a:gd name="T48" fmla="*/ 353 w 568"/>
              <a:gd name="T49" fmla="*/ 339 h 606"/>
              <a:gd name="T50" fmla="*/ 491 w 568"/>
              <a:gd name="T51" fmla="*/ 205 h 606"/>
              <a:gd name="T52" fmla="*/ 496 w 568"/>
              <a:gd name="T53" fmla="*/ 331 h 606"/>
              <a:gd name="T54" fmla="*/ 518 w 568"/>
              <a:gd name="T55" fmla="*/ 339 h 606"/>
              <a:gd name="T56" fmla="*/ 518 w 568"/>
              <a:gd name="T57" fmla="*/ 139 h 606"/>
              <a:gd name="T58" fmla="*/ 27 w 568"/>
              <a:gd name="T59" fmla="*/ 112 h 606"/>
              <a:gd name="T60" fmla="*/ 0 w 568"/>
              <a:gd name="T61" fmla="*/ 211 h 606"/>
              <a:gd name="T62" fmla="*/ 0 w 568"/>
              <a:gd name="T63" fmla="*/ 360 h 606"/>
              <a:gd name="T64" fmla="*/ 0 w 568"/>
              <a:gd name="T65" fmla="*/ 504 h 606"/>
              <a:gd name="T66" fmla="*/ 286 w 568"/>
              <a:gd name="T67" fmla="*/ 531 h 606"/>
              <a:gd name="T68" fmla="*/ 21 w 568"/>
              <a:gd name="T69" fmla="*/ 211 h 606"/>
              <a:gd name="T70" fmla="*/ 27 w 568"/>
              <a:gd name="T71" fmla="*/ 205 h 606"/>
              <a:gd name="T72" fmla="*/ 169 w 568"/>
              <a:gd name="T73" fmla="*/ 339 h 606"/>
              <a:gd name="T74" fmla="*/ 21 w 568"/>
              <a:gd name="T75" fmla="*/ 211 h 606"/>
              <a:gd name="T76" fmla="*/ 169 w 568"/>
              <a:gd name="T77" fmla="*/ 360 h 606"/>
              <a:gd name="T78" fmla="*/ 27 w 568"/>
              <a:gd name="T79" fmla="*/ 494 h 606"/>
              <a:gd name="T80" fmla="*/ 21 w 568"/>
              <a:gd name="T81" fmla="*/ 360 h 606"/>
              <a:gd name="T82" fmla="*/ 190 w 568"/>
              <a:gd name="T83" fmla="*/ 339 h 606"/>
              <a:gd name="T84" fmla="*/ 190 w 568"/>
              <a:gd name="T85" fmla="*/ 205 h 606"/>
              <a:gd name="T86" fmla="*/ 332 w 568"/>
              <a:gd name="T87" fmla="*/ 339 h 606"/>
              <a:gd name="T88" fmla="*/ 342 w 568"/>
              <a:gd name="T89" fmla="*/ 139 h 606"/>
              <a:gd name="T90" fmla="*/ 361 w 568"/>
              <a:gd name="T91" fmla="*/ 157 h 606"/>
              <a:gd name="T92" fmla="*/ 324 w 568"/>
              <a:gd name="T93" fmla="*/ 157 h 606"/>
              <a:gd name="T94" fmla="*/ 180 w 568"/>
              <a:gd name="T95" fmla="*/ 139 h 606"/>
              <a:gd name="T96" fmla="*/ 198 w 568"/>
              <a:gd name="T97" fmla="*/ 157 h 606"/>
              <a:gd name="T98" fmla="*/ 161 w 568"/>
              <a:gd name="T99" fmla="*/ 157 h 6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568" h="606">
                <a:moveTo>
                  <a:pt x="145" y="67"/>
                </a:moveTo>
                <a:cubicBezTo>
                  <a:pt x="145" y="81"/>
                  <a:pt x="157" y="92"/>
                  <a:pt x="171" y="92"/>
                </a:cubicBezTo>
                <a:lnTo>
                  <a:pt x="347" y="92"/>
                </a:lnTo>
                <a:cubicBezTo>
                  <a:pt x="361" y="92"/>
                  <a:pt x="372" y="81"/>
                  <a:pt x="372" y="67"/>
                </a:cubicBezTo>
                <a:cubicBezTo>
                  <a:pt x="372" y="53"/>
                  <a:pt x="361" y="41"/>
                  <a:pt x="347" y="41"/>
                </a:cubicBezTo>
                <a:lnTo>
                  <a:pt x="300" y="41"/>
                </a:lnTo>
                <a:cubicBezTo>
                  <a:pt x="300" y="18"/>
                  <a:pt x="282" y="0"/>
                  <a:pt x="259" y="0"/>
                </a:cubicBezTo>
                <a:cubicBezTo>
                  <a:pt x="236" y="0"/>
                  <a:pt x="217" y="18"/>
                  <a:pt x="217" y="41"/>
                </a:cubicBezTo>
                <a:lnTo>
                  <a:pt x="171" y="41"/>
                </a:lnTo>
                <a:cubicBezTo>
                  <a:pt x="157" y="41"/>
                  <a:pt x="145" y="53"/>
                  <a:pt x="145" y="67"/>
                </a:cubicBezTo>
                <a:close/>
                <a:moveTo>
                  <a:pt x="460" y="522"/>
                </a:moveTo>
                <a:cubicBezTo>
                  <a:pt x="462" y="524"/>
                  <a:pt x="465" y="525"/>
                  <a:pt x="468" y="525"/>
                </a:cubicBezTo>
                <a:cubicBezTo>
                  <a:pt x="471" y="525"/>
                  <a:pt x="473" y="524"/>
                  <a:pt x="475" y="522"/>
                </a:cubicBezTo>
                <a:cubicBezTo>
                  <a:pt x="480" y="517"/>
                  <a:pt x="480" y="511"/>
                  <a:pt x="475" y="507"/>
                </a:cubicBezTo>
                <a:lnTo>
                  <a:pt x="443" y="474"/>
                </a:lnTo>
                <a:lnTo>
                  <a:pt x="443" y="393"/>
                </a:lnTo>
                <a:cubicBezTo>
                  <a:pt x="443" y="387"/>
                  <a:pt x="438" y="382"/>
                  <a:pt x="432" y="382"/>
                </a:cubicBezTo>
                <a:cubicBezTo>
                  <a:pt x="426" y="382"/>
                  <a:pt x="422" y="387"/>
                  <a:pt x="422" y="393"/>
                </a:cubicBezTo>
                <a:lnTo>
                  <a:pt x="422" y="478"/>
                </a:lnTo>
                <a:cubicBezTo>
                  <a:pt x="422" y="479"/>
                  <a:pt x="422" y="480"/>
                  <a:pt x="422" y="481"/>
                </a:cubicBezTo>
                <a:cubicBezTo>
                  <a:pt x="422" y="481"/>
                  <a:pt x="422" y="481"/>
                  <a:pt x="422" y="481"/>
                </a:cubicBezTo>
                <a:cubicBezTo>
                  <a:pt x="422" y="482"/>
                  <a:pt x="422" y="482"/>
                  <a:pt x="422" y="483"/>
                </a:cubicBezTo>
                <a:cubicBezTo>
                  <a:pt x="423" y="483"/>
                  <a:pt x="423" y="483"/>
                  <a:pt x="423" y="483"/>
                </a:cubicBezTo>
                <a:cubicBezTo>
                  <a:pt x="423" y="484"/>
                  <a:pt x="423" y="484"/>
                  <a:pt x="423" y="484"/>
                </a:cubicBezTo>
                <a:cubicBezTo>
                  <a:pt x="424" y="485"/>
                  <a:pt x="424" y="485"/>
                  <a:pt x="425" y="486"/>
                </a:cubicBezTo>
                <a:cubicBezTo>
                  <a:pt x="425" y="486"/>
                  <a:pt x="425" y="486"/>
                  <a:pt x="425" y="486"/>
                </a:cubicBezTo>
                <a:lnTo>
                  <a:pt x="460" y="522"/>
                </a:lnTo>
                <a:close/>
                <a:moveTo>
                  <a:pt x="541" y="400"/>
                </a:moveTo>
                <a:cubicBezTo>
                  <a:pt x="522" y="371"/>
                  <a:pt x="492" y="351"/>
                  <a:pt x="457" y="344"/>
                </a:cubicBezTo>
                <a:cubicBezTo>
                  <a:pt x="449" y="343"/>
                  <a:pt x="440" y="342"/>
                  <a:pt x="432" y="342"/>
                </a:cubicBezTo>
                <a:cubicBezTo>
                  <a:pt x="369" y="342"/>
                  <a:pt x="314" y="387"/>
                  <a:pt x="303" y="449"/>
                </a:cubicBezTo>
                <a:cubicBezTo>
                  <a:pt x="289" y="521"/>
                  <a:pt x="336" y="590"/>
                  <a:pt x="407" y="604"/>
                </a:cubicBezTo>
                <a:cubicBezTo>
                  <a:pt x="416" y="605"/>
                  <a:pt x="424" y="606"/>
                  <a:pt x="432" y="606"/>
                </a:cubicBezTo>
                <a:cubicBezTo>
                  <a:pt x="496" y="606"/>
                  <a:pt x="550" y="561"/>
                  <a:pt x="562" y="499"/>
                </a:cubicBezTo>
                <a:cubicBezTo>
                  <a:pt x="568" y="464"/>
                  <a:pt x="561" y="429"/>
                  <a:pt x="541" y="400"/>
                </a:cubicBezTo>
                <a:close/>
                <a:moveTo>
                  <a:pt x="542" y="495"/>
                </a:moveTo>
                <a:lnTo>
                  <a:pt x="542" y="495"/>
                </a:lnTo>
                <a:cubicBezTo>
                  <a:pt x="532" y="547"/>
                  <a:pt x="486" y="586"/>
                  <a:pt x="432" y="586"/>
                </a:cubicBezTo>
                <a:cubicBezTo>
                  <a:pt x="425" y="586"/>
                  <a:pt x="418" y="585"/>
                  <a:pt x="411" y="584"/>
                </a:cubicBezTo>
                <a:cubicBezTo>
                  <a:pt x="351" y="572"/>
                  <a:pt x="311" y="513"/>
                  <a:pt x="323" y="453"/>
                </a:cubicBezTo>
                <a:cubicBezTo>
                  <a:pt x="333" y="401"/>
                  <a:pt x="379" y="362"/>
                  <a:pt x="432" y="362"/>
                </a:cubicBezTo>
                <a:cubicBezTo>
                  <a:pt x="439" y="362"/>
                  <a:pt x="446" y="363"/>
                  <a:pt x="453" y="364"/>
                </a:cubicBezTo>
                <a:cubicBezTo>
                  <a:pt x="482" y="370"/>
                  <a:pt x="508" y="387"/>
                  <a:pt x="524" y="411"/>
                </a:cubicBezTo>
                <a:cubicBezTo>
                  <a:pt x="541" y="436"/>
                  <a:pt x="547" y="466"/>
                  <a:pt x="542" y="495"/>
                </a:cubicBezTo>
                <a:close/>
                <a:moveTo>
                  <a:pt x="277" y="494"/>
                </a:moveTo>
                <a:lnTo>
                  <a:pt x="190" y="494"/>
                </a:lnTo>
                <a:lnTo>
                  <a:pt x="190" y="360"/>
                </a:lnTo>
                <a:lnTo>
                  <a:pt x="325" y="360"/>
                </a:lnTo>
                <a:cubicBezTo>
                  <a:pt x="334" y="352"/>
                  <a:pt x="343" y="345"/>
                  <a:pt x="353" y="339"/>
                </a:cubicBezTo>
                <a:lnTo>
                  <a:pt x="353" y="339"/>
                </a:lnTo>
                <a:lnTo>
                  <a:pt x="353" y="205"/>
                </a:lnTo>
                <a:lnTo>
                  <a:pt x="491" y="205"/>
                </a:lnTo>
                <a:cubicBezTo>
                  <a:pt x="494" y="205"/>
                  <a:pt x="496" y="208"/>
                  <a:pt x="496" y="211"/>
                </a:cubicBezTo>
                <a:lnTo>
                  <a:pt x="496" y="331"/>
                </a:lnTo>
                <a:cubicBezTo>
                  <a:pt x="504" y="335"/>
                  <a:pt x="511" y="339"/>
                  <a:pt x="518" y="343"/>
                </a:cubicBezTo>
                <a:lnTo>
                  <a:pt x="518" y="339"/>
                </a:lnTo>
                <a:lnTo>
                  <a:pt x="518" y="211"/>
                </a:lnTo>
                <a:lnTo>
                  <a:pt x="518" y="139"/>
                </a:lnTo>
                <a:cubicBezTo>
                  <a:pt x="518" y="124"/>
                  <a:pt x="506" y="112"/>
                  <a:pt x="491" y="112"/>
                </a:cubicBezTo>
                <a:lnTo>
                  <a:pt x="27" y="112"/>
                </a:lnTo>
                <a:cubicBezTo>
                  <a:pt x="12" y="112"/>
                  <a:pt x="0" y="124"/>
                  <a:pt x="0" y="139"/>
                </a:cubicBezTo>
                <a:lnTo>
                  <a:pt x="0" y="211"/>
                </a:lnTo>
                <a:lnTo>
                  <a:pt x="0" y="339"/>
                </a:lnTo>
                <a:lnTo>
                  <a:pt x="0" y="360"/>
                </a:lnTo>
                <a:lnTo>
                  <a:pt x="0" y="488"/>
                </a:lnTo>
                <a:lnTo>
                  <a:pt x="0" y="504"/>
                </a:lnTo>
                <a:cubicBezTo>
                  <a:pt x="0" y="519"/>
                  <a:pt x="12" y="531"/>
                  <a:pt x="27" y="531"/>
                </a:cubicBezTo>
                <a:lnTo>
                  <a:pt x="286" y="531"/>
                </a:lnTo>
                <a:cubicBezTo>
                  <a:pt x="282" y="519"/>
                  <a:pt x="278" y="506"/>
                  <a:pt x="277" y="494"/>
                </a:cubicBezTo>
                <a:close/>
                <a:moveTo>
                  <a:pt x="21" y="211"/>
                </a:moveTo>
                <a:lnTo>
                  <a:pt x="21" y="211"/>
                </a:lnTo>
                <a:cubicBezTo>
                  <a:pt x="21" y="208"/>
                  <a:pt x="24" y="205"/>
                  <a:pt x="27" y="205"/>
                </a:cubicBezTo>
                <a:lnTo>
                  <a:pt x="169" y="205"/>
                </a:lnTo>
                <a:lnTo>
                  <a:pt x="169" y="339"/>
                </a:lnTo>
                <a:lnTo>
                  <a:pt x="21" y="339"/>
                </a:lnTo>
                <a:lnTo>
                  <a:pt x="21" y="211"/>
                </a:lnTo>
                <a:close/>
                <a:moveTo>
                  <a:pt x="169" y="360"/>
                </a:moveTo>
                <a:lnTo>
                  <a:pt x="169" y="360"/>
                </a:lnTo>
                <a:lnTo>
                  <a:pt x="169" y="494"/>
                </a:lnTo>
                <a:lnTo>
                  <a:pt x="27" y="494"/>
                </a:lnTo>
                <a:cubicBezTo>
                  <a:pt x="24" y="494"/>
                  <a:pt x="21" y="491"/>
                  <a:pt x="21" y="488"/>
                </a:cubicBezTo>
                <a:lnTo>
                  <a:pt x="21" y="360"/>
                </a:lnTo>
                <a:lnTo>
                  <a:pt x="169" y="360"/>
                </a:lnTo>
                <a:close/>
                <a:moveTo>
                  <a:pt x="190" y="339"/>
                </a:moveTo>
                <a:lnTo>
                  <a:pt x="190" y="339"/>
                </a:lnTo>
                <a:lnTo>
                  <a:pt x="190" y="205"/>
                </a:lnTo>
                <a:lnTo>
                  <a:pt x="332" y="205"/>
                </a:lnTo>
                <a:lnTo>
                  <a:pt x="332" y="339"/>
                </a:lnTo>
                <a:lnTo>
                  <a:pt x="190" y="339"/>
                </a:lnTo>
                <a:close/>
                <a:moveTo>
                  <a:pt x="342" y="139"/>
                </a:moveTo>
                <a:lnTo>
                  <a:pt x="342" y="139"/>
                </a:lnTo>
                <a:cubicBezTo>
                  <a:pt x="353" y="139"/>
                  <a:pt x="361" y="147"/>
                  <a:pt x="361" y="157"/>
                </a:cubicBezTo>
                <a:cubicBezTo>
                  <a:pt x="361" y="167"/>
                  <a:pt x="353" y="176"/>
                  <a:pt x="342" y="176"/>
                </a:cubicBezTo>
                <a:cubicBezTo>
                  <a:pt x="332" y="176"/>
                  <a:pt x="324" y="167"/>
                  <a:pt x="324" y="157"/>
                </a:cubicBezTo>
                <a:cubicBezTo>
                  <a:pt x="324" y="147"/>
                  <a:pt x="332" y="139"/>
                  <a:pt x="342" y="139"/>
                </a:cubicBezTo>
                <a:close/>
                <a:moveTo>
                  <a:pt x="180" y="139"/>
                </a:moveTo>
                <a:lnTo>
                  <a:pt x="180" y="139"/>
                </a:lnTo>
                <a:cubicBezTo>
                  <a:pt x="190" y="139"/>
                  <a:pt x="198" y="147"/>
                  <a:pt x="198" y="157"/>
                </a:cubicBezTo>
                <a:cubicBezTo>
                  <a:pt x="198" y="167"/>
                  <a:pt x="190" y="176"/>
                  <a:pt x="180" y="176"/>
                </a:cubicBezTo>
                <a:cubicBezTo>
                  <a:pt x="170" y="176"/>
                  <a:pt x="161" y="167"/>
                  <a:pt x="161" y="157"/>
                </a:cubicBezTo>
                <a:cubicBezTo>
                  <a:pt x="161" y="147"/>
                  <a:pt x="170" y="139"/>
                  <a:pt x="180" y="139"/>
                </a:cubicBezTo>
                <a:close/>
              </a:path>
            </a:pathLst>
          </a:custGeom>
          <a:solidFill>
            <a:srgbClr val="F8F8F8"/>
          </a:solidFill>
          <a:ln>
            <a:noFill/>
          </a:ln>
        </p:spPr>
        <p:txBody>
          <a:bodyPr vert="horz" wrap="square" lIns="91428" tIns="45714" rIns="91428" bIns="45714" numCol="1" anchor="t" anchorCtr="0" compatLnSpc="1">
            <a:prstTxWarp prst="textNoShape">
              <a:avLst/>
            </a:prstTxWarp>
          </a:bodyPr>
          <a:lstStyle/>
          <a:p>
            <a:endParaRPr lang="zh-CN" altLang="en-US" sz="1400">
              <a:solidFill>
                <a:schemeClr val="accent2"/>
              </a:solidFill>
              <a:cs typeface="+mn-ea"/>
              <a:sym typeface="+mn-lt"/>
            </a:endParaRPr>
          </a:p>
        </p:txBody>
      </p:sp>
      <p:sp>
        <p:nvSpPr>
          <p:cNvPr id="17" name="矩形 47">
            <a:extLst>
              <a:ext uri="{FF2B5EF4-FFF2-40B4-BE49-F238E27FC236}">
                <a16:creationId xmlns:a16="http://schemas.microsoft.com/office/drawing/2014/main" id="{99ADF75B-E6E6-8748-C539-D1762FB1FE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7933" y="2043572"/>
            <a:ext cx="1305085" cy="369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19" tIns="45710" rIns="91419" bIns="45710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buNone/>
            </a:pPr>
            <a:r>
              <a:rPr lang="zh-CN" altLang="en-US" sz="1800" dirty="0">
                <a:solidFill>
                  <a:srgbClr val="FEFEFE"/>
                </a:solidFill>
                <a:latin typeface="+mn-lt"/>
                <a:ea typeface="+mn-ea"/>
                <a:cs typeface="+mn-ea"/>
                <a:sym typeface="+mn-lt"/>
              </a:rPr>
              <a:t>输入标题</a:t>
            </a:r>
            <a:endParaRPr lang="en-US" altLang="zh-CN" sz="1800" dirty="0">
              <a:solidFill>
                <a:srgbClr val="FEFEFE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" name="任意多边形 46">
            <a:extLst>
              <a:ext uri="{FF2B5EF4-FFF2-40B4-BE49-F238E27FC236}">
                <a16:creationId xmlns:a16="http://schemas.microsoft.com/office/drawing/2014/main" id="{71479B73-D428-05FA-3231-8D4F666525C9}"/>
              </a:ext>
            </a:extLst>
          </p:cNvPr>
          <p:cNvSpPr>
            <a:spLocks noChangeAspect="1"/>
          </p:cNvSpPr>
          <p:nvPr/>
        </p:nvSpPr>
        <p:spPr>
          <a:xfrm flipH="1">
            <a:off x="2607367" y="2748446"/>
            <a:ext cx="1926520" cy="1633084"/>
          </a:xfrm>
          <a:custGeom>
            <a:avLst/>
            <a:gdLst>
              <a:gd name="connsiteX0" fmla="*/ 900000 w 2123428"/>
              <a:gd name="connsiteY0" fmla="*/ 0 h 1800000"/>
              <a:gd name="connsiteX1" fmla="*/ 1729274 w 2123428"/>
              <a:gd name="connsiteY1" fmla="*/ 549680 h 1800000"/>
              <a:gd name="connsiteX2" fmla="*/ 1775351 w 2123428"/>
              <a:gd name="connsiteY2" fmla="*/ 698116 h 1800000"/>
              <a:gd name="connsiteX3" fmla="*/ 2123428 w 2123428"/>
              <a:gd name="connsiteY3" fmla="*/ 900000 h 1800000"/>
              <a:gd name="connsiteX4" fmla="*/ 1775351 w 2123428"/>
              <a:gd name="connsiteY4" fmla="*/ 1101883 h 1800000"/>
              <a:gd name="connsiteX5" fmla="*/ 1729274 w 2123428"/>
              <a:gd name="connsiteY5" fmla="*/ 1250321 h 1800000"/>
              <a:gd name="connsiteX6" fmla="*/ 900000 w 2123428"/>
              <a:gd name="connsiteY6" fmla="*/ 1800000 h 1800000"/>
              <a:gd name="connsiteX7" fmla="*/ 0 w 2123428"/>
              <a:gd name="connsiteY7" fmla="*/ 900000 h 1800000"/>
              <a:gd name="connsiteX8" fmla="*/ 900000 w 2123428"/>
              <a:gd name="connsiteY8" fmla="*/ 0 h 180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23428" h="1800000">
                <a:moveTo>
                  <a:pt x="900000" y="0"/>
                </a:moveTo>
                <a:cubicBezTo>
                  <a:pt x="1272792" y="0"/>
                  <a:pt x="1592646" y="226656"/>
                  <a:pt x="1729274" y="549680"/>
                </a:cubicBezTo>
                <a:lnTo>
                  <a:pt x="1775351" y="698116"/>
                </a:lnTo>
                <a:lnTo>
                  <a:pt x="2123428" y="900000"/>
                </a:lnTo>
                <a:lnTo>
                  <a:pt x="1775351" y="1101883"/>
                </a:lnTo>
                <a:lnTo>
                  <a:pt x="1729274" y="1250321"/>
                </a:lnTo>
                <a:cubicBezTo>
                  <a:pt x="1592646" y="1573344"/>
                  <a:pt x="1272792" y="1800000"/>
                  <a:pt x="900000" y="1800000"/>
                </a:cubicBezTo>
                <a:cubicBezTo>
                  <a:pt x="402944" y="1800000"/>
                  <a:pt x="0" y="1397056"/>
                  <a:pt x="0" y="900000"/>
                </a:cubicBezTo>
                <a:cubicBezTo>
                  <a:pt x="0" y="402944"/>
                  <a:pt x="402944" y="0"/>
                  <a:pt x="900000" y="0"/>
                </a:cubicBezTo>
                <a:close/>
              </a:path>
            </a:pathLst>
          </a:custGeom>
          <a:solidFill>
            <a:srgbClr val="E20000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>
              <a:cs typeface="+mn-ea"/>
              <a:sym typeface="+mn-lt"/>
            </a:endParaRPr>
          </a:p>
        </p:txBody>
      </p:sp>
      <p:sp>
        <p:nvSpPr>
          <p:cNvPr id="20" name="Freeform 14">
            <a:extLst>
              <a:ext uri="{FF2B5EF4-FFF2-40B4-BE49-F238E27FC236}">
                <a16:creationId xmlns:a16="http://schemas.microsoft.com/office/drawing/2014/main" id="{75722FB6-5F43-BC97-7CA3-6A3C41DBF384}"/>
              </a:ext>
            </a:extLst>
          </p:cNvPr>
          <p:cNvSpPr>
            <a:spLocks noEditPoints="1"/>
          </p:cNvSpPr>
          <p:nvPr/>
        </p:nvSpPr>
        <p:spPr bwMode="auto">
          <a:xfrm>
            <a:off x="3530761" y="3042854"/>
            <a:ext cx="378488" cy="376963"/>
          </a:xfrm>
          <a:custGeom>
            <a:avLst/>
            <a:gdLst>
              <a:gd name="T0" fmla="*/ 359 w 605"/>
              <a:gd name="T1" fmla="*/ 39 h 602"/>
              <a:gd name="T2" fmla="*/ 462 w 605"/>
              <a:gd name="T3" fmla="*/ 85 h 602"/>
              <a:gd name="T4" fmla="*/ 537 w 605"/>
              <a:gd name="T5" fmla="*/ 168 h 602"/>
              <a:gd name="T6" fmla="*/ 572 w 605"/>
              <a:gd name="T7" fmla="*/ 275 h 602"/>
              <a:gd name="T8" fmla="*/ 560 w 605"/>
              <a:gd name="T9" fmla="*/ 387 h 602"/>
              <a:gd name="T10" fmla="*/ 504 w 605"/>
              <a:gd name="T11" fmla="*/ 484 h 602"/>
              <a:gd name="T12" fmla="*/ 413 w 605"/>
              <a:gd name="T13" fmla="*/ 551 h 602"/>
              <a:gd name="T14" fmla="*/ 303 w 605"/>
              <a:gd name="T15" fmla="*/ 574 h 602"/>
              <a:gd name="T16" fmla="*/ 193 w 605"/>
              <a:gd name="T17" fmla="*/ 551 h 602"/>
              <a:gd name="T18" fmla="*/ 102 w 605"/>
              <a:gd name="T19" fmla="*/ 484 h 602"/>
              <a:gd name="T20" fmla="*/ 46 w 605"/>
              <a:gd name="T21" fmla="*/ 387 h 602"/>
              <a:gd name="T22" fmla="*/ 34 w 605"/>
              <a:gd name="T23" fmla="*/ 275 h 602"/>
              <a:gd name="T24" fmla="*/ 69 w 605"/>
              <a:gd name="T25" fmla="*/ 168 h 602"/>
              <a:gd name="T26" fmla="*/ 144 w 605"/>
              <a:gd name="T27" fmla="*/ 85 h 602"/>
              <a:gd name="T28" fmla="*/ 247 w 605"/>
              <a:gd name="T29" fmla="*/ 39 h 602"/>
              <a:gd name="T30" fmla="*/ 359 w 605"/>
              <a:gd name="T31" fmla="*/ 39 h 602"/>
              <a:gd name="T32" fmla="*/ 376 w 605"/>
              <a:gd name="T33" fmla="*/ 379 h 602"/>
              <a:gd name="T34" fmla="*/ 376 w 605"/>
              <a:gd name="T35" fmla="*/ 379 h 602"/>
              <a:gd name="T36" fmla="*/ 412 w 605"/>
              <a:gd name="T37" fmla="*/ 419 h 602"/>
              <a:gd name="T38" fmla="*/ 397 w 605"/>
              <a:gd name="T39" fmla="*/ 332 h 602"/>
              <a:gd name="T40" fmla="*/ 376 w 605"/>
              <a:gd name="T41" fmla="*/ 379 h 602"/>
              <a:gd name="T42" fmla="*/ 186 w 605"/>
              <a:gd name="T43" fmla="*/ 222 h 602"/>
              <a:gd name="T44" fmla="*/ 186 w 605"/>
              <a:gd name="T45" fmla="*/ 222 h 602"/>
              <a:gd name="T46" fmla="*/ 221 w 605"/>
              <a:gd name="T47" fmla="*/ 261 h 602"/>
              <a:gd name="T48" fmla="*/ 207 w 605"/>
              <a:gd name="T49" fmla="*/ 175 h 602"/>
              <a:gd name="T50" fmla="*/ 186 w 605"/>
              <a:gd name="T51" fmla="*/ 222 h 602"/>
              <a:gd name="T52" fmla="*/ 141 w 605"/>
              <a:gd name="T53" fmla="*/ 222 h 602"/>
              <a:gd name="T54" fmla="*/ 141 w 605"/>
              <a:gd name="T55" fmla="*/ 222 h 602"/>
              <a:gd name="T56" fmla="*/ 256 w 605"/>
              <a:gd name="T57" fmla="*/ 162 h 602"/>
              <a:gd name="T58" fmla="*/ 208 w 605"/>
              <a:gd name="T59" fmla="*/ 301 h 602"/>
              <a:gd name="T60" fmla="*/ 141 w 605"/>
              <a:gd name="T61" fmla="*/ 222 h 602"/>
              <a:gd name="T62" fmla="*/ 244 w 605"/>
              <a:gd name="T63" fmla="*/ 460 h 602"/>
              <a:gd name="T64" fmla="*/ 244 w 605"/>
              <a:gd name="T65" fmla="*/ 460 h 602"/>
              <a:gd name="T66" fmla="*/ 201 w 605"/>
              <a:gd name="T67" fmla="*/ 460 h 602"/>
              <a:gd name="T68" fmla="*/ 362 w 605"/>
              <a:gd name="T69" fmla="*/ 141 h 602"/>
              <a:gd name="T70" fmla="*/ 404 w 605"/>
              <a:gd name="T71" fmla="*/ 141 h 602"/>
              <a:gd name="T72" fmla="*/ 244 w 605"/>
              <a:gd name="T73" fmla="*/ 460 h 602"/>
              <a:gd name="T74" fmla="*/ 331 w 605"/>
              <a:gd name="T75" fmla="*/ 379 h 602"/>
              <a:gd name="T76" fmla="*/ 331 w 605"/>
              <a:gd name="T77" fmla="*/ 379 h 602"/>
              <a:gd name="T78" fmla="*/ 446 w 605"/>
              <a:gd name="T79" fmla="*/ 319 h 602"/>
              <a:gd name="T80" fmla="*/ 398 w 605"/>
              <a:gd name="T81" fmla="*/ 459 h 602"/>
              <a:gd name="T82" fmla="*/ 331 w 605"/>
              <a:gd name="T83" fmla="*/ 379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05" h="602">
                <a:moveTo>
                  <a:pt x="359" y="39"/>
                </a:moveTo>
                <a:cubicBezTo>
                  <a:pt x="435" y="31"/>
                  <a:pt x="417" y="22"/>
                  <a:pt x="462" y="85"/>
                </a:cubicBezTo>
                <a:cubicBezTo>
                  <a:pt x="535" y="108"/>
                  <a:pt x="521" y="93"/>
                  <a:pt x="537" y="168"/>
                </a:cubicBezTo>
                <a:cubicBezTo>
                  <a:pt x="594" y="219"/>
                  <a:pt x="588" y="200"/>
                  <a:pt x="572" y="275"/>
                </a:cubicBezTo>
                <a:cubicBezTo>
                  <a:pt x="603" y="345"/>
                  <a:pt x="605" y="325"/>
                  <a:pt x="560" y="387"/>
                </a:cubicBezTo>
                <a:cubicBezTo>
                  <a:pt x="560" y="464"/>
                  <a:pt x="570" y="446"/>
                  <a:pt x="504" y="484"/>
                </a:cubicBezTo>
                <a:cubicBezTo>
                  <a:pt x="473" y="555"/>
                  <a:pt x="489" y="543"/>
                  <a:pt x="413" y="551"/>
                </a:cubicBezTo>
                <a:cubicBezTo>
                  <a:pt x="356" y="602"/>
                  <a:pt x="376" y="598"/>
                  <a:pt x="303" y="574"/>
                </a:cubicBezTo>
                <a:cubicBezTo>
                  <a:pt x="230" y="598"/>
                  <a:pt x="250" y="602"/>
                  <a:pt x="193" y="551"/>
                </a:cubicBezTo>
                <a:cubicBezTo>
                  <a:pt x="116" y="543"/>
                  <a:pt x="133" y="555"/>
                  <a:pt x="102" y="484"/>
                </a:cubicBezTo>
                <a:cubicBezTo>
                  <a:pt x="35" y="446"/>
                  <a:pt x="45" y="464"/>
                  <a:pt x="46" y="387"/>
                </a:cubicBezTo>
                <a:cubicBezTo>
                  <a:pt x="0" y="325"/>
                  <a:pt x="2" y="345"/>
                  <a:pt x="34" y="275"/>
                </a:cubicBezTo>
                <a:cubicBezTo>
                  <a:pt x="18" y="200"/>
                  <a:pt x="11" y="219"/>
                  <a:pt x="69" y="168"/>
                </a:cubicBezTo>
                <a:cubicBezTo>
                  <a:pt x="84" y="93"/>
                  <a:pt x="71" y="108"/>
                  <a:pt x="144" y="85"/>
                </a:cubicBezTo>
                <a:cubicBezTo>
                  <a:pt x="189" y="22"/>
                  <a:pt x="170" y="31"/>
                  <a:pt x="247" y="39"/>
                </a:cubicBezTo>
                <a:cubicBezTo>
                  <a:pt x="313" y="0"/>
                  <a:pt x="293" y="0"/>
                  <a:pt x="359" y="39"/>
                </a:cubicBezTo>
                <a:close/>
                <a:moveTo>
                  <a:pt x="376" y="379"/>
                </a:moveTo>
                <a:lnTo>
                  <a:pt x="376" y="379"/>
                </a:lnTo>
                <a:cubicBezTo>
                  <a:pt x="376" y="443"/>
                  <a:pt x="406" y="427"/>
                  <a:pt x="412" y="419"/>
                </a:cubicBezTo>
                <a:cubicBezTo>
                  <a:pt x="418" y="409"/>
                  <a:pt x="429" y="332"/>
                  <a:pt x="397" y="332"/>
                </a:cubicBezTo>
                <a:cubicBezTo>
                  <a:pt x="378" y="332"/>
                  <a:pt x="376" y="356"/>
                  <a:pt x="376" y="379"/>
                </a:cubicBezTo>
                <a:close/>
                <a:moveTo>
                  <a:pt x="186" y="222"/>
                </a:moveTo>
                <a:lnTo>
                  <a:pt x="186" y="222"/>
                </a:lnTo>
                <a:cubicBezTo>
                  <a:pt x="186" y="286"/>
                  <a:pt x="217" y="268"/>
                  <a:pt x="221" y="261"/>
                </a:cubicBezTo>
                <a:cubicBezTo>
                  <a:pt x="228" y="251"/>
                  <a:pt x="238" y="175"/>
                  <a:pt x="207" y="175"/>
                </a:cubicBezTo>
                <a:cubicBezTo>
                  <a:pt x="188" y="175"/>
                  <a:pt x="186" y="199"/>
                  <a:pt x="186" y="222"/>
                </a:cubicBezTo>
                <a:close/>
                <a:moveTo>
                  <a:pt x="141" y="222"/>
                </a:moveTo>
                <a:lnTo>
                  <a:pt x="141" y="222"/>
                </a:lnTo>
                <a:cubicBezTo>
                  <a:pt x="141" y="124"/>
                  <a:pt x="229" y="132"/>
                  <a:pt x="256" y="162"/>
                </a:cubicBezTo>
                <a:cubicBezTo>
                  <a:pt x="282" y="190"/>
                  <a:pt x="291" y="301"/>
                  <a:pt x="208" y="301"/>
                </a:cubicBezTo>
                <a:cubicBezTo>
                  <a:pt x="160" y="301"/>
                  <a:pt x="141" y="269"/>
                  <a:pt x="141" y="222"/>
                </a:cubicBezTo>
                <a:close/>
                <a:moveTo>
                  <a:pt x="244" y="460"/>
                </a:moveTo>
                <a:lnTo>
                  <a:pt x="244" y="460"/>
                </a:lnTo>
                <a:cubicBezTo>
                  <a:pt x="230" y="460"/>
                  <a:pt x="216" y="460"/>
                  <a:pt x="201" y="460"/>
                </a:cubicBezTo>
                <a:cubicBezTo>
                  <a:pt x="255" y="354"/>
                  <a:pt x="309" y="247"/>
                  <a:pt x="362" y="141"/>
                </a:cubicBezTo>
                <a:cubicBezTo>
                  <a:pt x="376" y="141"/>
                  <a:pt x="390" y="141"/>
                  <a:pt x="404" y="141"/>
                </a:cubicBezTo>
                <a:cubicBezTo>
                  <a:pt x="351" y="247"/>
                  <a:pt x="298" y="354"/>
                  <a:pt x="244" y="460"/>
                </a:cubicBezTo>
                <a:close/>
                <a:moveTo>
                  <a:pt x="331" y="379"/>
                </a:moveTo>
                <a:lnTo>
                  <a:pt x="331" y="379"/>
                </a:lnTo>
                <a:cubicBezTo>
                  <a:pt x="331" y="282"/>
                  <a:pt x="419" y="289"/>
                  <a:pt x="446" y="319"/>
                </a:cubicBezTo>
                <a:cubicBezTo>
                  <a:pt x="473" y="348"/>
                  <a:pt x="481" y="459"/>
                  <a:pt x="398" y="459"/>
                </a:cubicBezTo>
                <a:cubicBezTo>
                  <a:pt x="351" y="459"/>
                  <a:pt x="331" y="427"/>
                  <a:pt x="331" y="379"/>
                </a:cubicBezTo>
                <a:close/>
              </a:path>
            </a:pathLst>
          </a:custGeom>
          <a:solidFill>
            <a:srgbClr val="F8F8F8"/>
          </a:solidFill>
          <a:ln>
            <a:noFill/>
          </a:ln>
        </p:spPr>
        <p:txBody>
          <a:bodyPr vert="horz" wrap="square" lIns="91428" tIns="45714" rIns="91428" bIns="45714" numCol="1" anchor="t" anchorCtr="0" compatLnSpc="1">
            <a:prstTxWarp prst="textNoShape">
              <a:avLst/>
            </a:prstTxWarp>
          </a:bodyPr>
          <a:lstStyle/>
          <a:p>
            <a:endParaRPr lang="zh-CN" altLang="en-US" sz="1400">
              <a:solidFill>
                <a:schemeClr val="accent2"/>
              </a:solidFill>
              <a:cs typeface="+mn-ea"/>
              <a:sym typeface="+mn-lt"/>
            </a:endParaRPr>
          </a:p>
        </p:txBody>
      </p:sp>
      <p:sp>
        <p:nvSpPr>
          <p:cNvPr id="21" name="矩形 20">
            <a:extLst>
              <a:ext uri="{FF2B5EF4-FFF2-40B4-BE49-F238E27FC236}">
                <a16:creationId xmlns:a16="http://schemas.microsoft.com/office/drawing/2014/main" id="{A966E513-54A5-6297-7D86-5B32EBE4D4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9130" y="3640595"/>
            <a:ext cx="1305085" cy="369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19" tIns="45710" rIns="91419" bIns="45710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buNone/>
            </a:pPr>
            <a:r>
              <a:rPr lang="zh-CN" altLang="en-US" sz="1800" dirty="0">
                <a:solidFill>
                  <a:srgbClr val="FEFEFE"/>
                </a:solidFill>
                <a:latin typeface="+mn-lt"/>
                <a:ea typeface="+mn-ea"/>
                <a:cs typeface="+mn-ea"/>
                <a:sym typeface="+mn-lt"/>
              </a:rPr>
              <a:t>输入标题</a:t>
            </a:r>
            <a:endParaRPr lang="en-US" altLang="zh-CN" sz="1800" dirty="0">
              <a:solidFill>
                <a:srgbClr val="FEFEFE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3" name="任意多边形 50">
            <a:extLst>
              <a:ext uri="{FF2B5EF4-FFF2-40B4-BE49-F238E27FC236}">
                <a16:creationId xmlns:a16="http://schemas.microsoft.com/office/drawing/2014/main" id="{163B3B2A-3AE6-F805-C320-924E490EB215}"/>
              </a:ext>
            </a:extLst>
          </p:cNvPr>
          <p:cNvSpPr>
            <a:spLocks noChangeAspect="1"/>
          </p:cNvSpPr>
          <p:nvPr/>
        </p:nvSpPr>
        <p:spPr>
          <a:xfrm rot="16200000" flipV="1">
            <a:off x="6042966" y="2579262"/>
            <a:ext cx="1926520" cy="1633084"/>
          </a:xfrm>
          <a:custGeom>
            <a:avLst/>
            <a:gdLst>
              <a:gd name="connsiteX0" fmla="*/ 900000 w 2123428"/>
              <a:gd name="connsiteY0" fmla="*/ 0 h 1800000"/>
              <a:gd name="connsiteX1" fmla="*/ 1729274 w 2123428"/>
              <a:gd name="connsiteY1" fmla="*/ 549680 h 1800000"/>
              <a:gd name="connsiteX2" fmla="*/ 1775351 w 2123428"/>
              <a:gd name="connsiteY2" fmla="*/ 698116 h 1800000"/>
              <a:gd name="connsiteX3" fmla="*/ 2123428 w 2123428"/>
              <a:gd name="connsiteY3" fmla="*/ 900000 h 1800000"/>
              <a:gd name="connsiteX4" fmla="*/ 1775351 w 2123428"/>
              <a:gd name="connsiteY4" fmla="*/ 1101883 h 1800000"/>
              <a:gd name="connsiteX5" fmla="*/ 1729274 w 2123428"/>
              <a:gd name="connsiteY5" fmla="*/ 1250321 h 1800000"/>
              <a:gd name="connsiteX6" fmla="*/ 900000 w 2123428"/>
              <a:gd name="connsiteY6" fmla="*/ 1800000 h 1800000"/>
              <a:gd name="connsiteX7" fmla="*/ 0 w 2123428"/>
              <a:gd name="connsiteY7" fmla="*/ 900000 h 1800000"/>
              <a:gd name="connsiteX8" fmla="*/ 900000 w 2123428"/>
              <a:gd name="connsiteY8" fmla="*/ 0 h 180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23428" h="1800000">
                <a:moveTo>
                  <a:pt x="900000" y="0"/>
                </a:moveTo>
                <a:cubicBezTo>
                  <a:pt x="1272792" y="0"/>
                  <a:pt x="1592646" y="226656"/>
                  <a:pt x="1729274" y="549680"/>
                </a:cubicBezTo>
                <a:lnTo>
                  <a:pt x="1775351" y="698116"/>
                </a:lnTo>
                <a:lnTo>
                  <a:pt x="2123428" y="900000"/>
                </a:lnTo>
                <a:lnTo>
                  <a:pt x="1775351" y="1101883"/>
                </a:lnTo>
                <a:lnTo>
                  <a:pt x="1729274" y="1250321"/>
                </a:lnTo>
                <a:cubicBezTo>
                  <a:pt x="1592646" y="1573344"/>
                  <a:pt x="1272792" y="1800000"/>
                  <a:pt x="900000" y="1800000"/>
                </a:cubicBezTo>
                <a:cubicBezTo>
                  <a:pt x="402944" y="1800000"/>
                  <a:pt x="0" y="1397056"/>
                  <a:pt x="0" y="900000"/>
                </a:cubicBezTo>
                <a:cubicBezTo>
                  <a:pt x="0" y="402944"/>
                  <a:pt x="402944" y="0"/>
                  <a:pt x="900000" y="0"/>
                </a:cubicBezTo>
                <a:close/>
              </a:path>
            </a:pathLst>
          </a:custGeom>
          <a:solidFill>
            <a:srgbClr val="E20000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>
              <a:cs typeface="+mn-ea"/>
              <a:sym typeface="+mn-lt"/>
            </a:endParaRPr>
          </a:p>
        </p:txBody>
      </p:sp>
      <p:sp>
        <p:nvSpPr>
          <p:cNvPr id="24" name="Freeform 33">
            <a:extLst>
              <a:ext uri="{FF2B5EF4-FFF2-40B4-BE49-F238E27FC236}">
                <a16:creationId xmlns:a16="http://schemas.microsoft.com/office/drawing/2014/main" id="{9ECC4CE4-2504-249A-8882-27A2D4A72F02}"/>
              </a:ext>
            </a:extLst>
          </p:cNvPr>
          <p:cNvSpPr>
            <a:spLocks noEditPoints="1"/>
          </p:cNvSpPr>
          <p:nvPr/>
        </p:nvSpPr>
        <p:spPr bwMode="auto">
          <a:xfrm>
            <a:off x="6836113" y="3042856"/>
            <a:ext cx="401380" cy="376963"/>
          </a:xfrm>
          <a:custGeom>
            <a:avLst/>
            <a:gdLst>
              <a:gd name="T0" fmla="*/ 21 w 643"/>
              <a:gd name="T1" fmla="*/ 477 h 603"/>
              <a:gd name="T2" fmla="*/ 459 w 643"/>
              <a:gd name="T3" fmla="*/ 359 h 603"/>
              <a:gd name="T4" fmla="*/ 420 w 643"/>
              <a:gd name="T5" fmla="*/ 494 h 603"/>
              <a:gd name="T6" fmla="*/ 407 w 643"/>
              <a:gd name="T7" fmla="*/ 377 h 603"/>
              <a:gd name="T8" fmla="*/ 408 w 643"/>
              <a:gd name="T9" fmla="*/ 272 h 603"/>
              <a:gd name="T10" fmla="*/ 397 w 643"/>
              <a:gd name="T11" fmla="*/ 276 h 603"/>
              <a:gd name="T12" fmla="*/ 405 w 643"/>
              <a:gd name="T13" fmla="*/ 292 h 603"/>
              <a:gd name="T14" fmla="*/ 415 w 643"/>
              <a:gd name="T15" fmla="*/ 288 h 603"/>
              <a:gd name="T16" fmla="*/ 356 w 643"/>
              <a:gd name="T17" fmla="*/ 302 h 603"/>
              <a:gd name="T18" fmla="*/ 360 w 643"/>
              <a:gd name="T19" fmla="*/ 322 h 603"/>
              <a:gd name="T20" fmla="*/ 368 w 643"/>
              <a:gd name="T21" fmla="*/ 315 h 603"/>
              <a:gd name="T22" fmla="*/ 324 w 643"/>
              <a:gd name="T23" fmla="*/ 341 h 603"/>
              <a:gd name="T24" fmla="*/ 319 w 643"/>
              <a:gd name="T25" fmla="*/ 351 h 603"/>
              <a:gd name="T26" fmla="*/ 335 w 643"/>
              <a:gd name="T27" fmla="*/ 359 h 603"/>
              <a:gd name="T28" fmla="*/ 340 w 643"/>
              <a:gd name="T29" fmla="*/ 349 h 603"/>
              <a:gd name="T30" fmla="*/ 305 w 643"/>
              <a:gd name="T31" fmla="*/ 399 h 603"/>
              <a:gd name="T32" fmla="*/ 322 w 643"/>
              <a:gd name="T33" fmla="*/ 411 h 603"/>
              <a:gd name="T34" fmla="*/ 323 w 643"/>
              <a:gd name="T35" fmla="*/ 400 h 603"/>
              <a:gd name="T36" fmla="*/ 308 w 643"/>
              <a:gd name="T37" fmla="*/ 450 h 603"/>
              <a:gd name="T38" fmla="*/ 311 w 643"/>
              <a:gd name="T39" fmla="*/ 461 h 603"/>
              <a:gd name="T40" fmla="*/ 327 w 643"/>
              <a:gd name="T41" fmla="*/ 455 h 603"/>
              <a:gd name="T42" fmla="*/ 324 w 643"/>
              <a:gd name="T43" fmla="*/ 444 h 603"/>
              <a:gd name="T44" fmla="*/ 332 w 643"/>
              <a:gd name="T45" fmla="*/ 505 h 603"/>
              <a:gd name="T46" fmla="*/ 353 w 643"/>
              <a:gd name="T47" fmla="*/ 503 h 603"/>
              <a:gd name="T48" fmla="*/ 346 w 643"/>
              <a:gd name="T49" fmla="*/ 495 h 603"/>
              <a:gd name="T50" fmla="*/ 367 w 643"/>
              <a:gd name="T51" fmla="*/ 541 h 603"/>
              <a:gd name="T52" fmla="*/ 377 w 643"/>
              <a:gd name="T53" fmla="*/ 547 h 603"/>
              <a:gd name="T54" fmla="*/ 386 w 643"/>
              <a:gd name="T55" fmla="*/ 532 h 603"/>
              <a:gd name="T56" fmla="*/ 377 w 643"/>
              <a:gd name="T57" fmla="*/ 526 h 603"/>
              <a:gd name="T58" fmla="*/ 423 w 643"/>
              <a:gd name="T59" fmla="*/ 566 h 603"/>
              <a:gd name="T60" fmla="*/ 434 w 643"/>
              <a:gd name="T61" fmla="*/ 568 h 603"/>
              <a:gd name="T62" fmla="*/ 427 w 643"/>
              <a:gd name="T63" fmla="*/ 549 h 603"/>
              <a:gd name="T64" fmla="*/ 472 w 643"/>
              <a:gd name="T65" fmla="*/ 569 h 603"/>
              <a:gd name="T66" fmla="*/ 484 w 643"/>
              <a:gd name="T67" fmla="*/ 568 h 603"/>
              <a:gd name="T68" fmla="*/ 483 w 643"/>
              <a:gd name="T69" fmla="*/ 550 h 603"/>
              <a:gd name="T70" fmla="*/ 472 w 643"/>
              <a:gd name="T71" fmla="*/ 552 h 603"/>
              <a:gd name="T72" fmla="*/ 530 w 643"/>
              <a:gd name="T73" fmla="*/ 551 h 603"/>
              <a:gd name="T74" fmla="*/ 540 w 643"/>
              <a:gd name="T75" fmla="*/ 545 h 603"/>
              <a:gd name="T76" fmla="*/ 524 w 643"/>
              <a:gd name="T77" fmla="*/ 535 h 603"/>
              <a:gd name="T78" fmla="*/ 570 w 643"/>
              <a:gd name="T79" fmla="*/ 521 h 603"/>
              <a:gd name="T80" fmla="*/ 577 w 643"/>
              <a:gd name="T81" fmla="*/ 512 h 603"/>
              <a:gd name="T82" fmla="*/ 565 w 643"/>
              <a:gd name="T83" fmla="*/ 499 h 603"/>
              <a:gd name="T84" fmla="*/ 559 w 643"/>
              <a:gd name="T85" fmla="*/ 507 h 603"/>
              <a:gd name="T86" fmla="*/ 601 w 643"/>
              <a:gd name="T87" fmla="*/ 469 h 603"/>
              <a:gd name="T88" fmla="*/ 605 w 643"/>
              <a:gd name="T89" fmla="*/ 457 h 603"/>
              <a:gd name="T90" fmla="*/ 586 w 643"/>
              <a:gd name="T91" fmla="*/ 459 h 603"/>
              <a:gd name="T92" fmla="*/ 610 w 643"/>
              <a:gd name="T93" fmla="*/ 419 h 603"/>
              <a:gd name="T94" fmla="*/ 610 w 643"/>
              <a:gd name="T95" fmla="*/ 408 h 603"/>
              <a:gd name="T96" fmla="*/ 592 w 643"/>
              <a:gd name="T97" fmla="*/ 406 h 603"/>
              <a:gd name="T98" fmla="*/ 593 w 643"/>
              <a:gd name="T99" fmla="*/ 417 h 603"/>
              <a:gd name="T100" fmla="*/ 599 w 643"/>
              <a:gd name="T101" fmla="*/ 358 h 603"/>
              <a:gd name="T102" fmla="*/ 594 w 643"/>
              <a:gd name="T103" fmla="*/ 347 h 603"/>
              <a:gd name="T104" fmla="*/ 581 w 643"/>
              <a:gd name="T105" fmla="*/ 363 h 603"/>
              <a:gd name="T106" fmla="*/ 573 w 643"/>
              <a:gd name="T107" fmla="*/ 316 h 603"/>
              <a:gd name="T108" fmla="*/ 565 w 643"/>
              <a:gd name="T109" fmla="*/ 308 h 603"/>
              <a:gd name="T110" fmla="*/ 550 w 643"/>
              <a:gd name="T111" fmla="*/ 318 h 603"/>
              <a:gd name="T112" fmla="*/ 557 w 643"/>
              <a:gd name="T113" fmla="*/ 326 h 603"/>
              <a:gd name="T114" fmla="*/ 524 w 643"/>
              <a:gd name="T115" fmla="*/ 279 h 603"/>
              <a:gd name="T116" fmla="*/ 513 w 643"/>
              <a:gd name="T117" fmla="*/ 274 h 603"/>
              <a:gd name="T118" fmla="*/ 513 w 643"/>
              <a:gd name="T119" fmla="*/ 293 h 603"/>
              <a:gd name="T120" fmla="*/ 457 w 643"/>
              <a:gd name="T121" fmla="*/ 231 h 603"/>
              <a:gd name="T122" fmla="*/ 358 w 643"/>
              <a:gd name="T123" fmla="*/ 9 h 603"/>
              <a:gd name="T124" fmla="*/ 30 w 643"/>
              <a:gd name="T125" fmla="*/ 153 h 6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43" h="603">
                <a:moveTo>
                  <a:pt x="51" y="448"/>
                </a:moveTo>
                <a:cubicBezTo>
                  <a:pt x="83" y="445"/>
                  <a:pt x="115" y="443"/>
                  <a:pt x="147" y="442"/>
                </a:cubicBezTo>
                <a:cubicBezTo>
                  <a:pt x="127" y="440"/>
                  <a:pt x="108" y="439"/>
                  <a:pt x="88" y="436"/>
                </a:cubicBezTo>
                <a:cubicBezTo>
                  <a:pt x="72" y="435"/>
                  <a:pt x="59" y="423"/>
                  <a:pt x="59" y="407"/>
                </a:cubicBezTo>
                <a:cubicBezTo>
                  <a:pt x="59" y="383"/>
                  <a:pt x="59" y="359"/>
                  <a:pt x="59" y="335"/>
                </a:cubicBezTo>
                <a:cubicBezTo>
                  <a:pt x="59" y="318"/>
                  <a:pt x="72" y="306"/>
                  <a:pt x="88" y="305"/>
                </a:cubicBezTo>
                <a:cubicBezTo>
                  <a:pt x="148" y="299"/>
                  <a:pt x="207" y="297"/>
                  <a:pt x="267" y="298"/>
                </a:cubicBezTo>
                <a:cubicBezTo>
                  <a:pt x="245" y="333"/>
                  <a:pt x="233" y="373"/>
                  <a:pt x="233" y="417"/>
                </a:cubicBezTo>
                <a:cubicBezTo>
                  <a:pt x="233" y="479"/>
                  <a:pt x="258" y="535"/>
                  <a:pt x="299" y="575"/>
                </a:cubicBezTo>
                <a:cubicBezTo>
                  <a:pt x="301" y="578"/>
                  <a:pt x="304" y="581"/>
                  <a:pt x="306" y="583"/>
                </a:cubicBezTo>
                <a:cubicBezTo>
                  <a:pt x="221" y="590"/>
                  <a:pt x="136" y="588"/>
                  <a:pt x="51" y="579"/>
                </a:cubicBezTo>
                <a:cubicBezTo>
                  <a:pt x="35" y="578"/>
                  <a:pt x="21" y="566"/>
                  <a:pt x="21" y="549"/>
                </a:cubicBezTo>
                <a:cubicBezTo>
                  <a:pt x="21" y="526"/>
                  <a:pt x="21" y="501"/>
                  <a:pt x="21" y="477"/>
                </a:cubicBezTo>
                <a:cubicBezTo>
                  <a:pt x="21" y="461"/>
                  <a:pt x="35" y="449"/>
                  <a:pt x="51" y="448"/>
                </a:cubicBezTo>
                <a:close/>
                <a:moveTo>
                  <a:pt x="442" y="265"/>
                </a:moveTo>
                <a:lnTo>
                  <a:pt x="442" y="265"/>
                </a:lnTo>
                <a:cubicBezTo>
                  <a:pt x="454" y="263"/>
                  <a:pt x="467" y="262"/>
                  <a:pt x="479" y="265"/>
                </a:cubicBezTo>
                <a:cubicBezTo>
                  <a:pt x="478" y="271"/>
                  <a:pt x="478" y="278"/>
                  <a:pt x="477" y="284"/>
                </a:cubicBezTo>
                <a:cubicBezTo>
                  <a:pt x="466" y="283"/>
                  <a:pt x="455" y="283"/>
                  <a:pt x="444" y="284"/>
                </a:cubicBezTo>
                <a:cubicBezTo>
                  <a:pt x="443" y="278"/>
                  <a:pt x="443" y="271"/>
                  <a:pt x="442" y="265"/>
                </a:cubicBezTo>
                <a:close/>
                <a:moveTo>
                  <a:pt x="510" y="384"/>
                </a:moveTo>
                <a:lnTo>
                  <a:pt x="510" y="384"/>
                </a:lnTo>
                <a:lnTo>
                  <a:pt x="467" y="384"/>
                </a:lnTo>
                <a:lnTo>
                  <a:pt x="467" y="377"/>
                </a:lnTo>
                <a:cubicBezTo>
                  <a:pt x="467" y="369"/>
                  <a:pt x="466" y="364"/>
                  <a:pt x="465" y="362"/>
                </a:cubicBezTo>
                <a:cubicBezTo>
                  <a:pt x="464" y="360"/>
                  <a:pt x="462" y="359"/>
                  <a:pt x="459" y="359"/>
                </a:cubicBezTo>
                <a:cubicBezTo>
                  <a:pt x="456" y="359"/>
                  <a:pt x="454" y="359"/>
                  <a:pt x="453" y="362"/>
                </a:cubicBezTo>
                <a:cubicBezTo>
                  <a:pt x="452" y="364"/>
                  <a:pt x="451" y="367"/>
                  <a:pt x="451" y="371"/>
                </a:cubicBezTo>
                <a:cubicBezTo>
                  <a:pt x="451" y="377"/>
                  <a:pt x="452" y="382"/>
                  <a:pt x="455" y="385"/>
                </a:cubicBezTo>
                <a:cubicBezTo>
                  <a:pt x="458" y="388"/>
                  <a:pt x="466" y="393"/>
                  <a:pt x="478" y="401"/>
                </a:cubicBezTo>
                <a:cubicBezTo>
                  <a:pt x="489" y="407"/>
                  <a:pt x="497" y="413"/>
                  <a:pt x="501" y="416"/>
                </a:cubicBezTo>
                <a:cubicBezTo>
                  <a:pt x="505" y="420"/>
                  <a:pt x="508" y="425"/>
                  <a:pt x="511" y="431"/>
                </a:cubicBezTo>
                <a:cubicBezTo>
                  <a:pt x="514" y="437"/>
                  <a:pt x="515" y="445"/>
                  <a:pt x="515" y="455"/>
                </a:cubicBezTo>
                <a:cubicBezTo>
                  <a:pt x="515" y="471"/>
                  <a:pt x="512" y="483"/>
                  <a:pt x="504" y="491"/>
                </a:cubicBezTo>
                <a:cubicBezTo>
                  <a:pt x="497" y="500"/>
                  <a:pt x="485" y="506"/>
                  <a:pt x="471" y="508"/>
                </a:cubicBezTo>
                <a:lnTo>
                  <a:pt x="471" y="524"/>
                </a:lnTo>
                <a:lnTo>
                  <a:pt x="451" y="524"/>
                </a:lnTo>
                <a:lnTo>
                  <a:pt x="451" y="507"/>
                </a:lnTo>
                <a:cubicBezTo>
                  <a:pt x="439" y="506"/>
                  <a:pt x="429" y="502"/>
                  <a:pt x="420" y="494"/>
                </a:cubicBezTo>
                <a:cubicBezTo>
                  <a:pt x="412" y="486"/>
                  <a:pt x="407" y="473"/>
                  <a:pt x="407" y="453"/>
                </a:cubicBezTo>
                <a:lnTo>
                  <a:pt x="407" y="445"/>
                </a:lnTo>
                <a:lnTo>
                  <a:pt x="451" y="445"/>
                </a:lnTo>
                <a:lnTo>
                  <a:pt x="451" y="456"/>
                </a:lnTo>
                <a:cubicBezTo>
                  <a:pt x="451" y="467"/>
                  <a:pt x="451" y="474"/>
                  <a:pt x="452" y="477"/>
                </a:cubicBezTo>
                <a:cubicBezTo>
                  <a:pt x="453" y="480"/>
                  <a:pt x="455" y="481"/>
                  <a:pt x="458" y="481"/>
                </a:cubicBezTo>
                <a:cubicBezTo>
                  <a:pt x="461" y="481"/>
                  <a:pt x="464" y="480"/>
                  <a:pt x="465" y="478"/>
                </a:cubicBezTo>
                <a:cubicBezTo>
                  <a:pt x="466" y="476"/>
                  <a:pt x="467" y="473"/>
                  <a:pt x="467" y="470"/>
                </a:cubicBezTo>
                <a:cubicBezTo>
                  <a:pt x="467" y="460"/>
                  <a:pt x="466" y="453"/>
                  <a:pt x="465" y="449"/>
                </a:cubicBezTo>
                <a:cubicBezTo>
                  <a:pt x="464" y="445"/>
                  <a:pt x="459" y="440"/>
                  <a:pt x="451" y="435"/>
                </a:cubicBezTo>
                <a:cubicBezTo>
                  <a:pt x="438" y="427"/>
                  <a:pt x="429" y="421"/>
                  <a:pt x="424" y="417"/>
                </a:cubicBezTo>
                <a:cubicBezTo>
                  <a:pt x="420" y="413"/>
                  <a:pt x="415" y="408"/>
                  <a:pt x="412" y="401"/>
                </a:cubicBezTo>
                <a:cubicBezTo>
                  <a:pt x="408" y="393"/>
                  <a:pt x="407" y="385"/>
                  <a:pt x="407" y="377"/>
                </a:cubicBezTo>
                <a:cubicBezTo>
                  <a:pt x="407" y="364"/>
                  <a:pt x="410" y="354"/>
                  <a:pt x="418" y="346"/>
                </a:cubicBezTo>
                <a:cubicBezTo>
                  <a:pt x="425" y="339"/>
                  <a:pt x="436" y="334"/>
                  <a:pt x="451" y="333"/>
                </a:cubicBezTo>
                <a:lnTo>
                  <a:pt x="451" y="319"/>
                </a:lnTo>
                <a:lnTo>
                  <a:pt x="471" y="319"/>
                </a:lnTo>
                <a:lnTo>
                  <a:pt x="471" y="333"/>
                </a:lnTo>
                <a:cubicBezTo>
                  <a:pt x="484" y="334"/>
                  <a:pt x="494" y="339"/>
                  <a:pt x="501" y="346"/>
                </a:cubicBezTo>
                <a:cubicBezTo>
                  <a:pt x="507" y="353"/>
                  <a:pt x="511" y="363"/>
                  <a:pt x="511" y="376"/>
                </a:cubicBezTo>
                <a:cubicBezTo>
                  <a:pt x="511" y="378"/>
                  <a:pt x="510" y="381"/>
                  <a:pt x="510" y="384"/>
                </a:cubicBezTo>
                <a:close/>
                <a:moveTo>
                  <a:pt x="411" y="271"/>
                </a:moveTo>
                <a:lnTo>
                  <a:pt x="411" y="271"/>
                </a:lnTo>
                <a:lnTo>
                  <a:pt x="410" y="271"/>
                </a:lnTo>
                <a:lnTo>
                  <a:pt x="409" y="271"/>
                </a:lnTo>
                <a:lnTo>
                  <a:pt x="408" y="272"/>
                </a:lnTo>
                <a:lnTo>
                  <a:pt x="407" y="272"/>
                </a:lnTo>
                <a:lnTo>
                  <a:pt x="406" y="272"/>
                </a:lnTo>
                <a:lnTo>
                  <a:pt x="405" y="273"/>
                </a:lnTo>
                <a:lnTo>
                  <a:pt x="405" y="273"/>
                </a:lnTo>
                <a:lnTo>
                  <a:pt x="404" y="273"/>
                </a:lnTo>
                <a:lnTo>
                  <a:pt x="403" y="274"/>
                </a:lnTo>
                <a:lnTo>
                  <a:pt x="402" y="274"/>
                </a:lnTo>
                <a:lnTo>
                  <a:pt x="401" y="274"/>
                </a:lnTo>
                <a:lnTo>
                  <a:pt x="400" y="275"/>
                </a:lnTo>
                <a:lnTo>
                  <a:pt x="399" y="275"/>
                </a:lnTo>
                <a:lnTo>
                  <a:pt x="398" y="275"/>
                </a:lnTo>
                <a:lnTo>
                  <a:pt x="398" y="276"/>
                </a:lnTo>
                <a:lnTo>
                  <a:pt x="397" y="276"/>
                </a:lnTo>
                <a:lnTo>
                  <a:pt x="396" y="277"/>
                </a:lnTo>
                <a:lnTo>
                  <a:pt x="395" y="277"/>
                </a:lnTo>
                <a:lnTo>
                  <a:pt x="394" y="277"/>
                </a:lnTo>
                <a:lnTo>
                  <a:pt x="393" y="278"/>
                </a:lnTo>
                <a:lnTo>
                  <a:pt x="393" y="278"/>
                </a:lnTo>
                <a:lnTo>
                  <a:pt x="401" y="294"/>
                </a:lnTo>
                <a:lnTo>
                  <a:pt x="401" y="294"/>
                </a:lnTo>
                <a:lnTo>
                  <a:pt x="401" y="293"/>
                </a:lnTo>
                <a:lnTo>
                  <a:pt x="402" y="293"/>
                </a:lnTo>
                <a:lnTo>
                  <a:pt x="403" y="293"/>
                </a:lnTo>
                <a:lnTo>
                  <a:pt x="404" y="292"/>
                </a:lnTo>
                <a:lnTo>
                  <a:pt x="404" y="292"/>
                </a:lnTo>
                <a:lnTo>
                  <a:pt x="405" y="292"/>
                </a:lnTo>
                <a:lnTo>
                  <a:pt x="406" y="291"/>
                </a:lnTo>
                <a:lnTo>
                  <a:pt x="407" y="291"/>
                </a:lnTo>
                <a:lnTo>
                  <a:pt x="407" y="291"/>
                </a:lnTo>
                <a:lnTo>
                  <a:pt x="408" y="290"/>
                </a:lnTo>
                <a:lnTo>
                  <a:pt x="409" y="290"/>
                </a:lnTo>
                <a:lnTo>
                  <a:pt x="410" y="290"/>
                </a:lnTo>
                <a:lnTo>
                  <a:pt x="411" y="290"/>
                </a:lnTo>
                <a:lnTo>
                  <a:pt x="411" y="289"/>
                </a:lnTo>
                <a:lnTo>
                  <a:pt x="412" y="289"/>
                </a:lnTo>
                <a:lnTo>
                  <a:pt x="413" y="289"/>
                </a:lnTo>
                <a:lnTo>
                  <a:pt x="414" y="288"/>
                </a:lnTo>
                <a:lnTo>
                  <a:pt x="414" y="288"/>
                </a:lnTo>
                <a:lnTo>
                  <a:pt x="415" y="288"/>
                </a:lnTo>
                <a:lnTo>
                  <a:pt x="416" y="288"/>
                </a:lnTo>
                <a:lnTo>
                  <a:pt x="411" y="271"/>
                </a:lnTo>
                <a:close/>
                <a:moveTo>
                  <a:pt x="361" y="297"/>
                </a:moveTo>
                <a:lnTo>
                  <a:pt x="361" y="297"/>
                </a:lnTo>
                <a:lnTo>
                  <a:pt x="361" y="297"/>
                </a:lnTo>
                <a:lnTo>
                  <a:pt x="360" y="298"/>
                </a:lnTo>
                <a:lnTo>
                  <a:pt x="360" y="299"/>
                </a:lnTo>
                <a:lnTo>
                  <a:pt x="359" y="299"/>
                </a:lnTo>
                <a:lnTo>
                  <a:pt x="358" y="300"/>
                </a:lnTo>
                <a:lnTo>
                  <a:pt x="358" y="300"/>
                </a:lnTo>
                <a:lnTo>
                  <a:pt x="357" y="301"/>
                </a:lnTo>
                <a:lnTo>
                  <a:pt x="356" y="302"/>
                </a:lnTo>
                <a:lnTo>
                  <a:pt x="356" y="302"/>
                </a:lnTo>
                <a:lnTo>
                  <a:pt x="355" y="303"/>
                </a:lnTo>
                <a:lnTo>
                  <a:pt x="354" y="304"/>
                </a:lnTo>
                <a:lnTo>
                  <a:pt x="354" y="304"/>
                </a:lnTo>
                <a:lnTo>
                  <a:pt x="353" y="305"/>
                </a:lnTo>
                <a:lnTo>
                  <a:pt x="352" y="305"/>
                </a:lnTo>
                <a:lnTo>
                  <a:pt x="352" y="306"/>
                </a:lnTo>
                <a:lnTo>
                  <a:pt x="351" y="307"/>
                </a:lnTo>
                <a:lnTo>
                  <a:pt x="350" y="307"/>
                </a:lnTo>
                <a:lnTo>
                  <a:pt x="350" y="308"/>
                </a:lnTo>
                <a:lnTo>
                  <a:pt x="349" y="309"/>
                </a:lnTo>
                <a:lnTo>
                  <a:pt x="348" y="309"/>
                </a:lnTo>
                <a:lnTo>
                  <a:pt x="348" y="310"/>
                </a:lnTo>
                <a:lnTo>
                  <a:pt x="360" y="322"/>
                </a:lnTo>
                <a:lnTo>
                  <a:pt x="361" y="322"/>
                </a:lnTo>
                <a:lnTo>
                  <a:pt x="361" y="321"/>
                </a:lnTo>
                <a:lnTo>
                  <a:pt x="362" y="320"/>
                </a:lnTo>
                <a:lnTo>
                  <a:pt x="363" y="320"/>
                </a:lnTo>
                <a:lnTo>
                  <a:pt x="363" y="319"/>
                </a:lnTo>
                <a:lnTo>
                  <a:pt x="364" y="319"/>
                </a:lnTo>
                <a:lnTo>
                  <a:pt x="364" y="318"/>
                </a:lnTo>
                <a:lnTo>
                  <a:pt x="365" y="318"/>
                </a:lnTo>
                <a:lnTo>
                  <a:pt x="365" y="317"/>
                </a:lnTo>
                <a:lnTo>
                  <a:pt x="366" y="317"/>
                </a:lnTo>
                <a:lnTo>
                  <a:pt x="367" y="316"/>
                </a:lnTo>
                <a:lnTo>
                  <a:pt x="367" y="315"/>
                </a:lnTo>
                <a:lnTo>
                  <a:pt x="368" y="315"/>
                </a:lnTo>
                <a:lnTo>
                  <a:pt x="368" y="314"/>
                </a:lnTo>
                <a:lnTo>
                  <a:pt x="369" y="314"/>
                </a:lnTo>
                <a:lnTo>
                  <a:pt x="370" y="313"/>
                </a:lnTo>
                <a:lnTo>
                  <a:pt x="370" y="313"/>
                </a:lnTo>
                <a:lnTo>
                  <a:pt x="371" y="312"/>
                </a:lnTo>
                <a:lnTo>
                  <a:pt x="372" y="312"/>
                </a:lnTo>
                <a:lnTo>
                  <a:pt x="372" y="311"/>
                </a:lnTo>
                <a:lnTo>
                  <a:pt x="373" y="311"/>
                </a:lnTo>
                <a:lnTo>
                  <a:pt x="361" y="297"/>
                </a:lnTo>
                <a:close/>
                <a:moveTo>
                  <a:pt x="325" y="339"/>
                </a:moveTo>
                <a:lnTo>
                  <a:pt x="325" y="339"/>
                </a:lnTo>
                <a:lnTo>
                  <a:pt x="325" y="340"/>
                </a:lnTo>
                <a:lnTo>
                  <a:pt x="324" y="341"/>
                </a:lnTo>
                <a:lnTo>
                  <a:pt x="324" y="341"/>
                </a:lnTo>
                <a:lnTo>
                  <a:pt x="323" y="342"/>
                </a:lnTo>
                <a:lnTo>
                  <a:pt x="323" y="343"/>
                </a:lnTo>
                <a:lnTo>
                  <a:pt x="323" y="344"/>
                </a:lnTo>
                <a:lnTo>
                  <a:pt x="322" y="345"/>
                </a:lnTo>
                <a:lnTo>
                  <a:pt x="322" y="345"/>
                </a:lnTo>
                <a:lnTo>
                  <a:pt x="321" y="346"/>
                </a:lnTo>
                <a:lnTo>
                  <a:pt x="321" y="347"/>
                </a:lnTo>
                <a:lnTo>
                  <a:pt x="320" y="348"/>
                </a:lnTo>
                <a:lnTo>
                  <a:pt x="320" y="349"/>
                </a:lnTo>
                <a:lnTo>
                  <a:pt x="320" y="350"/>
                </a:lnTo>
                <a:lnTo>
                  <a:pt x="319" y="350"/>
                </a:lnTo>
                <a:lnTo>
                  <a:pt x="319" y="351"/>
                </a:lnTo>
                <a:lnTo>
                  <a:pt x="318" y="352"/>
                </a:lnTo>
                <a:lnTo>
                  <a:pt x="318" y="353"/>
                </a:lnTo>
                <a:lnTo>
                  <a:pt x="318" y="354"/>
                </a:lnTo>
                <a:lnTo>
                  <a:pt x="317" y="355"/>
                </a:lnTo>
                <a:lnTo>
                  <a:pt x="317" y="356"/>
                </a:lnTo>
                <a:lnTo>
                  <a:pt x="317" y="356"/>
                </a:lnTo>
                <a:lnTo>
                  <a:pt x="333" y="363"/>
                </a:lnTo>
                <a:lnTo>
                  <a:pt x="333" y="363"/>
                </a:lnTo>
                <a:lnTo>
                  <a:pt x="333" y="362"/>
                </a:lnTo>
                <a:lnTo>
                  <a:pt x="334" y="361"/>
                </a:lnTo>
                <a:lnTo>
                  <a:pt x="334" y="360"/>
                </a:lnTo>
                <a:lnTo>
                  <a:pt x="334" y="360"/>
                </a:lnTo>
                <a:lnTo>
                  <a:pt x="335" y="359"/>
                </a:lnTo>
                <a:lnTo>
                  <a:pt x="335" y="358"/>
                </a:lnTo>
                <a:lnTo>
                  <a:pt x="335" y="357"/>
                </a:lnTo>
                <a:lnTo>
                  <a:pt x="336" y="357"/>
                </a:lnTo>
                <a:lnTo>
                  <a:pt x="336" y="356"/>
                </a:lnTo>
                <a:lnTo>
                  <a:pt x="336" y="355"/>
                </a:lnTo>
                <a:lnTo>
                  <a:pt x="337" y="354"/>
                </a:lnTo>
                <a:lnTo>
                  <a:pt x="337" y="354"/>
                </a:lnTo>
                <a:lnTo>
                  <a:pt x="338" y="353"/>
                </a:lnTo>
                <a:lnTo>
                  <a:pt x="338" y="352"/>
                </a:lnTo>
                <a:lnTo>
                  <a:pt x="338" y="351"/>
                </a:lnTo>
                <a:lnTo>
                  <a:pt x="339" y="351"/>
                </a:lnTo>
                <a:lnTo>
                  <a:pt x="339" y="350"/>
                </a:lnTo>
                <a:lnTo>
                  <a:pt x="340" y="349"/>
                </a:lnTo>
                <a:lnTo>
                  <a:pt x="340" y="349"/>
                </a:lnTo>
                <a:lnTo>
                  <a:pt x="340" y="348"/>
                </a:lnTo>
                <a:lnTo>
                  <a:pt x="325" y="339"/>
                </a:lnTo>
                <a:close/>
                <a:moveTo>
                  <a:pt x="306" y="392"/>
                </a:moveTo>
                <a:lnTo>
                  <a:pt x="306" y="392"/>
                </a:lnTo>
                <a:lnTo>
                  <a:pt x="306" y="393"/>
                </a:lnTo>
                <a:lnTo>
                  <a:pt x="306" y="394"/>
                </a:lnTo>
                <a:lnTo>
                  <a:pt x="306" y="394"/>
                </a:lnTo>
                <a:lnTo>
                  <a:pt x="306" y="395"/>
                </a:lnTo>
                <a:lnTo>
                  <a:pt x="305" y="396"/>
                </a:lnTo>
                <a:lnTo>
                  <a:pt x="305" y="397"/>
                </a:lnTo>
                <a:lnTo>
                  <a:pt x="305" y="398"/>
                </a:lnTo>
                <a:lnTo>
                  <a:pt x="305" y="399"/>
                </a:lnTo>
                <a:lnTo>
                  <a:pt x="305" y="400"/>
                </a:lnTo>
                <a:lnTo>
                  <a:pt x="305" y="401"/>
                </a:lnTo>
                <a:lnTo>
                  <a:pt x="305" y="402"/>
                </a:lnTo>
                <a:lnTo>
                  <a:pt x="305" y="403"/>
                </a:lnTo>
                <a:lnTo>
                  <a:pt x="305" y="404"/>
                </a:lnTo>
                <a:lnTo>
                  <a:pt x="304" y="405"/>
                </a:lnTo>
                <a:lnTo>
                  <a:pt x="304" y="406"/>
                </a:lnTo>
                <a:lnTo>
                  <a:pt x="304" y="407"/>
                </a:lnTo>
                <a:lnTo>
                  <a:pt x="304" y="408"/>
                </a:lnTo>
                <a:lnTo>
                  <a:pt x="304" y="409"/>
                </a:lnTo>
                <a:lnTo>
                  <a:pt x="304" y="410"/>
                </a:lnTo>
                <a:lnTo>
                  <a:pt x="304" y="410"/>
                </a:lnTo>
                <a:lnTo>
                  <a:pt x="322" y="411"/>
                </a:lnTo>
                <a:lnTo>
                  <a:pt x="322" y="411"/>
                </a:lnTo>
                <a:lnTo>
                  <a:pt x="322" y="410"/>
                </a:lnTo>
                <a:lnTo>
                  <a:pt x="322" y="409"/>
                </a:lnTo>
                <a:lnTo>
                  <a:pt x="322" y="408"/>
                </a:lnTo>
                <a:lnTo>
                  <a:pt x="322" y="407"/>
                </a:lnTo>
                <a:lnTo>
                  <a:pt x="322" y="406"/>
                </a:lnTo>
                <a:lnTo>
                  <a:pt x="322" y="406"/>
                </a:lnTo>
                <a:lnTo>
                  <a:pt x="322" y="405"/>
                </a:lnTo>
                <a:lnTo>
                  <a:pt x="322" y="404"/>
                </a:lnTo>
                <a:lnTo>
                  <a:pt x="322" y="403"/>
                </a:lnTo>
                <a:lnTo>
                  <a:pt x="322" y="402"/>
                </a:lnTo>
                <a:lnTo>
                  <a:pt x="323" y="401"/>
                </a:lnTo>
                <a:lnTo>
                  <a:pt x="323" y="400"/>
                </a:lnTo>
                <a:lnTo>
                  <a:pt x="323" y="400"/>
                </a:lnTo>
                <a:lnTo>
                  <a:pt x="323" y="399"/>
                </a:lnTo>
                <a:lnTo>
                  <a:pt x="323" y="398"/>
                </a:lnTo>
                <a:lnTo>
                  <a:pt x="323" y="397"/>
                </a:lnTo>
                <a:lnTo>
                  <a:pt x="323" y="396"/>
                </a:lnTo>
                <a:lnTo>
                  <a:pt x="323" y="395"/>
                </a:lnTo>
                <a:lnTo>
                  <a:pt x="323" y="395"/>
                </a:lnTo>
                <a:lnTo>
                  <a:pt x="306" y="392"/>
                </a:lnTo>
                <a:close/>
                <a:moveTo>
                  <a:pt x="307" y="447"/>
                </a:moveTo>
                <a:lnTo>
                  <a:pt x="307" y="447"/>
                </a:lnTo>
                <a:lnTo>
                  <a:pt x="307" y="448"/>
                </a:lnTo>
                <a:lnTo>
                  <a:pt x="307" y="449"/>
                </a:lnTo>
                <a:lnTo>
                  <a:pt x="308" y="450"/>
                </a:lnTo>
                <a:lnTo>
                  <a:pt x="308" y="450"/>
                </a:lnTo>
                <a:lnTo>
                  <a:pt x="308" y="451"/>
                </a:lnTo>
                <a:lnTo>
                  <a:pt x="308" y="452"/>
                </a:lnTo>
                <a:lnTo>
                  <a:pt x="308" y="453"/>
                </a:lnTo>
                <a:lnTo>
                  <a:pt x="309" y="454"/>
                </a:lnTo>
                <a:lnTo>
                  <a:pt x="309" y="455"/>
                </a:lnTo>
                <a:lnTo>
                  <a:pt x="309" y="456"/>
                </a:lnTo>
                <a:lnTo>
                  <a:pt x="309" y="457"/>
                </a:lnTo>
                <a:lnTo>
                  <a:pt x="310" y="458"/>
                </a:lnTo>
                <a:lnTo>
                  <a:pt x="310" y="459"/>
                </a:lnTo>
                <a:lnTo>
                  <a:pt x="310" y="460"/>
                </a:lnTo>
                <a:lnTo>
                  <a:pt x="310" y="461"/>
                </a:lnTo>
                <a:lnTo>
                  <a:pt x="311" y="461"/>
                </a:lnTo>
                <a:lnTo>
                  <a:pt x="311" y="462"/>
                </a:lnTo>
                <a:lnTo>
                  <a:pt x="311" y="463"/>
                </a:lnTo>
                <a:lnTo>
                  <a:pt x="312" y="464"/>
                </a:lnTo>
                <a:lnTo>
                  <a:pt x="312" y="465"/>
                </a:lnTo>
                <a:lnTo>
                  <a:pt x="312" y="465"/>
                </a:lnTo>
                <a:lnTo>
                  <a:pt x="329" y="460"/>
                </a:lnTo>
                <a:lnTo>
                  <a:pt x="328" y="459"/>
                </a:lnTo>
                <a:lnTo>
                  <a:pt x="328" y="459"/>
                </a:lnTo>
                <a:lnTo>
                  <a:pt x="328" y="458"/>
                </a:lnTo>
                <a:lnTo>
                  <a:pt x="328" y="457"/>
                </a:lnTo>
                <a:lnTo>
                  <a:pt x="328" y="456"/>
                </a:lnTo>
                <a:lnTo>
                  <a:pt x="327" y="456"/>
                </a:lnTo>
                <a:lnTo>
                  <a:pt x="327" y="455"/>
                </a:lnTo>
                <a:lnTo>
                  <a:pt x="327" y="454"/>
                </a:lnTo>
                <a:lnTo>
                  <a:pt x="327" y="453"/>
                </a:lnTo>
                <a:lnTo>
                  <a:pt x="326" y="452"/>
                </a:lnTo>
                <a:lnTo>
                  <a:pt x="326" y="452"/>
                </a:lnTo>
                <a:lnTo>
                  <a:pt x="326" y="451"/>
                </a:lnTo>
                <a:lnTo>
                  <a:pt x="326" y="450"/>
                </a:lnTo>
                <a:lnTo>
                  <a:pt x="325" y="449"/>
                </a:lnTo>
                <a:lnTo>
                  <a:pt x="325" y="448"/>
                </a:lnTo>
                <a:lnTo>
                  <a:pt x="325" y="447"/>
                </a:lnTo>
                <a:lnTo>
                  <a:pt x="325" y="447"/>
                </a:lnTo>
                <a:lnTo>
                  <a:pt x="325" y="446"/>
                </a:lnTo>
                <a:lnTo>
                  <a:pt x="325" y="445"/>
                </a:lnTo>
                <a:lnTo>
                  <a:pt x="324" y="444"/>
                </a:lnTo>
                <a:lnTo>
                  <a:pt x="324" y="444"/>
                </a:lnTo>
                <a:lnTo>
                  <a:pt x="307" y="447"/>
                </a:lnTo>
                <a:close/>
                <a:moveTo>
                  <a:pt x="328" y="499"/>
                </a:moveTo>
                <a:lnTo>
                  <a:pt x="328" y="499"/>
                </a:lnTo>
                <a:lnTo>
                  <a:pt x="328" y="499"/>
                </a:lnTo>
                <a:lnTo>
                  <a:pt x="329" y="500"/>
                </a:lnTo>
                <a:lnTo>
                  <a:pt x="329" y="501"/>
                </a:lnTo>
                <a:lnTo>
                  <a:pt x="330" y="502"/>
                </a:lnTo>
                <a:lnTo>
                  <a:pt x="330" y="502"/>
                </a:lnTo>
                <a:lnTo>
                  <a:pt x="331" y="503"/>
                </a:lnTo>
                <a:lnTo>
                  <a:pt x="331" y="504"/>
                </a:lnTo>
                <a:lnTo>
                  <a:pt x="332" y="505"/>
                </a:lnTo>
                <a:lnTo>
                  <a:pt x="332" y="505"/>
                </a:lnTo>
                <a:lnTo>
                  <a:pt x="333" y="506"/>
                </a:lnTo>
                <a:lnTo>
                  <a:pt x="333" y="507"/>
                </a:lnTo>
                <a:lnTo>
                  <a:pt x="334" y="508"/>
                </a:lnTo>
                <a:lnTo>
                  <a:pt x="334" y="508"/>
                </a:lnTo>
                <a:lnTo>
                  <a:pt x="335" y="509"/>
                </a:lnTo>
                <a:lnTo>
                  <a:pt x="336" y="510"/>
                </a:lnTo>
                <a:lnTo>
                  <a:pt x="336" y="511"/>
                </a:lnTo>
                <a:lnTo>
                  <a:pt x="337" y="511"/>
                </a:lnTo>
                <a:lnTo>
                  <a:pt x="337" y="512"/>
                </a:lnTo>
                <a:lnTo>
                  <a:pt x="338" y="513"/>
                </a:lnTo>
                <a:lnTo>
                  <a:pt x="338" y="514"/>
                </a:lnTo>
                <a:lnTo>
                  <a:pt x="339" y="514"/>
                </a:lnTo>
                <a:lnTo>
                  <a:pt x="353" y="503"/>
                </a:lnTo>
                <a:lnTo>
                  <a:pt x="352" y="502"/>
                </a:lnTo>
                <a:lnTo>
                  <a:pt x="352" y="502"/>
                </a:lnTo>
                <a:lnTo>
                  <a:pt x="351" y="501"/>
                </a:lnTo>
                <a:lnTo>
                  <a:pt x="351" y="500"/>
                </a:lnTo>
                <a:lnTo>
                  <a:pt x="350" y="500"/>
                </a:lnTo>
                <a:lnTo>
                  <a:pt x="350" y="499"/>
                </a:lnTo>
                <a:lnTo>
                  <a:pt x="349" y="499"/>
                </a:lnTo>
                <a:lnTo>
                  <a:pt x="349" y="498"/>
                </a:lnTo>
                <a:lnTo>
                  <a:pt x="348" y="497"/>
                </a:lnTo>
                <a:lnTo>
                  <a:pt x="348" y="497"/>
                </a:lnTo>
                <a:lnTo>
                  <a:pt x="347" y="496"/>
                </a:lnTo>
                <a:lnTo>
                  <a:pt x="347" y="495"/>
                </a:lnTo>
                <a:lnTo>
                  <a:pt x="346" y="495"/>
                </a:lnTo>
                <a:lnTo>
                  <a:pt x="346" y="494"/>
                </a:lnTo>
                <a:lnTo>
                  <a:pt x="345" y="493"/>
                </a:lnTo>
                <a:lnTo>
                  <a:pt x="345" y="493"/>
                </a:lnTo>
                <a:lnTo>
                  <a:pt x="344" y="492"/>
                </a:lnTo>
                <a:lnTo>
                  <a:pt x="344" y="491"/>
                </a:lnTo>
                <a:lnTo>
                  <a:pt x="343" y="491"/>
                </a:lnTo>
                <a:lnTo>
                  <a:pt x="343" y="490"/>
                </a:lnTo>
                <a:lnTo>
                  <a:pt x="343" y="490"/>
                </a:lnTo>
                <a:lnTo>
                  <a:pt x="328" y="499"/>
                </a:lnTo>
                <a:close/>
                <a:moveTo>
                  <a:pt x="366" y="540"/>
                </a:moveTo>
                <a:lnTo>
                  <a:pt x="366" y="540"/>
                </a:lnTo>
                <a:lnTo>
                  <a:pt x="366" y="540"/>
                </a:lnTo>
                <a:lnTo>
                  <a:pt x="367" y="541"/>
                </a:lnTo>
                <a:lnTo>
                  <a:pt x="368" y="541"/>
                </a:lnTo>
                <a:lnTo>
                  <a:pt x="369" y="542"/>
                </a:lnTo>
                <a:lnTo>
                  <a:pt x="369" y="542"/>
                </a:lnTo>
                <a:lnTo>
                  <a:pt x="370" y="543"/>
                </a:lnTo>
                <a:lnTo>
                  <a:pt x="371" y="543"/>
                </a:lnTo>
                <a:lnTo>
                  <a:pt x="372" y="544"/>
                </a:lnTo>
                <a:lnTo>
                  <a:pt x="372" y="544"/>
                </a:lnTo>
                <a:lnTo>
                  <a:pt x="373" y="545"/>
                </a:lnTo>
                <a:lnTo>
                  <a:pt x="374" y="545"/>
                </a:lnTo>
                <a:lnTo>
                  <a:pt x="375" y="546"/>
                </a:lnTo>
                <a:lnTo>
                  <a:pt x="375" y="546"/>
                </a:lnTo>
                <a:lnTo>
                  <a:pt x="376" y="547"/>
                </a:lnTo>
                <a:lnTo>
                  <a:pt x="377" y="547"/>
                </a:lnTo>
                <a:lnTo>
                  <a:pt x="378" y="548"/>
                </a:lnTo>
                <a:lnTo>
                  <a:pt x="379" y="548"/>
                </a:lnTo>
                <a:lnTo>
                  <a:pt x="379" y="549"/>
                </a:lnTo>
                <a:lnTo>
                  <a:pt x="380" y="549"/>
                </a:lnTo>
                <a:lnTo>
                  <a:pt x="381" y="550"/>
                </a:lnTo>
                <a:lnTo>
                  <a:pt x="382" y="550"/>
                </a:lnTo>
                <a:lnTo>
                  <a:pt x="390" y="535"/>
                </a:lnTo>
                <a:lnTo>
                  <a:pt x="390" y="534"/>
                </a:lnTo>
                <a:lnTo>
                  <a:pt x="389" y="534"/>
                </a:lnTo>
                <a:lnTo>
                  <a:pt x="388" y="534"/>
                </a:lnTo>
                <a:lnTo>
                  <a:pt x="388" y="533"/>
                </a:lnTo>
                <a:lnTo>
                  <a:pt x="387" y="533"/>
                </a:lnTo>
                <a:lnTo>
                  <a:pt x="386" y="532"/>
                </a:lnTo>
                <a:lnTo>
                  <a:pt x="385" y="532"/>
                </a:lnTo>
                <a:lnTo>
                  <a:pt x="385" y="531"/>
                </a:lnTo>
                <a:lnTo>
                  <a:pt x="384" y="531"/>
                </a:lnTo>
                <a:lnTo>
                  <a:pt x="383" y="531"/>
                </a:lnTo>
                <a:lnTo>
                  <a:pt x="383" y="530"/>
                </a:lnTo>
                <a:lnTo>
                  <a:pt x="382" y="530"/>
                </a:lnTo>
                <a:lnTo>
                  <a:pt x="381" y="529"/>
                </a:lnTo>
                <a:lnTo>
                  <a:pt x="381" y="529"/>
                </a:lnTo>
                <a:lnTo>
                  <a:pt x="380" y="528"/>
                </a:lnTo>
                <a:lnTo>
                  <a:pt x="379" y="528"/>
                </a:lnTo>
                <a:lnTo>
                  <a:pt x="379" y="527"/>
                </a:lnTo>
                <a:lnTo>
                  <a:pt x="378" y="527"/>
                </a:lnTo>
                <a:lnTo>
                  <a:pt x="377" y="526"/>
                </a:lnTo>
                <a:lnTo>
                  <a:pt x="377" y="526"/>
                </a:lnTo>
                <a:lnTo>
                  <a:pt x="376" y="526"/>
                </a:lnTo>
                <a:lnTo>
                  <a:pt x="366" y="540"/>
                </a:lnTo>
                <a:close/>
                <a:moveTo>
                  <a:pt x="416" y="564"/>
                </a:moveTo>
                <a:lnTo>
                  <a:pt x="416" y="564"/>
                </a:lnTo>
                <a:lnTo>
                  <a:pt x="416" y="564"/>
                </a:lnTo>
                <a:lnTo>
                  <a:pt x="417" y="565"/>
                </a:lnTo>
                <a:lnTo>
                  <a:pt x="418" y="565"/>
                </a:lnTo>
                <a:lnTo>
                  <a:pt x="419" y="565"/>
                </a:lnTo>
                <a:lnTo>
                  <a:pt x="420" y="565"/>
                </a:lnTo>
                <a:lnTo>
                  <a:pt x="421" y="566"/>
                </a:lnTo>
                <a:lnTo>
                  <a:pt x="422" y="566"/>
                </a:lnTo>
                <a:lnTo>
                  <a:pt x="423" y="566"/>
                </a:lnTo>
                <a:lnTo>
                  <a:pt x="424" y="566"/>
                </a:lnTo>
                <a:lnTo>
                  <a:pt x="424" y="566"/>
                </a:lnTo>
                <a:lnTo>
                  <a:pt x="425" y="567"/>
                </a:lnTo>
                <a:lnTo>
                  <a:pt x="426" y="567"/>
                </a:lnTo>
                <a:lnTo>
                  <a:pt x="427" y="567"/>
                </a:lnTo>
                <a:lnTo>
                  <a:pt x="428" y="567"/>
                </a:lnTo>
                <a:lnTo>
                  <a:pt x="429" y="567"/>
                </a:lnTo>
                <a:lnTo>
                  <a:pt x="430" y="568"/>
                </a:lnTo>
                <a:lnTo>
                  <a:pt x="431" y="568"/>
                </a:lnTo>
                <a:lnTo>
                  <a:pt x="432" y="568"/>
                </a:lnTo>
                <a:lnTo>
                  <a:pt x="433" y="568"/>
                </a:lnTo>
                <a:lnTo>
                  <a:pt x="434" y="568"/>
                </a:lnTo>
                <a:lnTo>
                  <a:pt x="434" y="568"/>
                </a:lnTo>
                <a:lnTo>
                  <a:pt x="437" y="551"/>
                </a:lnTo>
                <a:lnTo>
                  <a:pt x="437" y="551"/>
                </a:lnTo>
                <a:lnTo>
                  <a:pt x="436" y="551"/>
                </a:lnTo>
                <a:lnTo>
                  <a:pt x="435" y="551"/>
                </a:lnTo>
                <a:lnTo>
                  <a:pt x="434" y="550"/>
                </a:lnTo>
                <a:lnTo>
                  <a:pt x="433" y="550"/>
                </a:lnTo>
                <a:lnTo>
                  <a:pt x="432" y="550"/>
                </a:lnTo>
                <a:lnTo>
                  <a:pt x="431" y="550"/>
                </a:lnTo>
                <a:lnTo>
                  <a:pt x="431" y="550"/>
                </a:lnTo>
                <a:lnTo>
                  <a:pt x="430" y="550"/>
                </a:lnTo>
                <a:lnTo>
                  <a:pt x="429" y="549"/>
                </a:lnTo>
                <a:lnTo>
                  <a:pt x="428" y="549"/>
                </a:lnTo>
                <a:lnTo>
                  <a:pt x="427" y="549"/>
                </a:lnTo>
                <a:lnTo>
                  <a:pt x="427" y="549"/>
                </a:lnTo>
                <a:lnTo>
                  <a:pt x="426" y="549"/>
                </a:lnTo>
                <a:lnTo>
                  <a:pt x="425" y="548"/>
                </a:lnTo>
                <a:lnTo>
                  <a:pt x="424" y="548"/>
                </a:lnTo>
                <a:lnTo>
                  <a:pt x="423" y="548"/>
                </a:lnTo>
                <a:lnTo>
                  <a:pt x="422" y="548"/>
                </a:lnTo>
                <a:lnTo>
                  <a:pt x="422" y="548"/>
                </a:lnTo>
                <a:lnTo>
                  <a:pt x="421" y="547"/>
                </a:lnTo>
                <a:lnTo>
                  <a:pt x="421" y="547"/>
                </a:lnTo>
                <a:lnTo>
                  <a:pt x="416" y="564"/>
                </a:lnTo>
                <a:close/>
                <a:moveTo>
                  <a:pt x="471" y="569"/>
                </a:moveTo>
                <a:lnTo>
                  <a:pt x="471" y="569"/>
                </a:lnTo>
                <a:lnTo>
                  <a:pt x="472" y="569"/>
                </a:lnTo>
                <a:lnTo>
                  <a:pt x="473" y="569"/>
                </a:lnTo>
                <a:lnTo>
                  <a:pt x="474" y="569"/>
                </a:lnTo>
                <a:lnTo>
                  <a:pt x="475" y="569"/>
                </a:lnTo>
                <a:lnTo>
                  <a:pt x="476" y="569"/>
                </a:lnTo>
                <a:lnTo>
                  <a:pt x="477" y="569"/>
                </a:lnTo>
                <a:lnTo>
                  <a:pt x="478" y="569"/>
                </a:lnTo>
                <a:lnTo>
                  <a:pt x="479" y="568"/>
                </a:lnTo>
                <a:lnTo>
                  <a:pt x="480" y="568"/>
                </a:lnTo>
                <a:lnTo>
                  <a:pt x="480" y="568"/>
                </a:lnTo>
                <a:lnTo>
                  <a:pt x="481" y="568"/>
                </a:lnTo>
                <a:lnTo>
                  <a:pt x="482" y="568"/>
                </a:lnTo>
                <a:lnTo>
                  <a:pt x="483" y="568"/>
                </a:lnTo>
                <a:lnTo>
                  <a:pt x="484" y="568"/>
                </a:lnTo>
                <a:lnTo>
                  <a:pt x="485" y="567"/>
                </a:lnTo>
                <a:lnTo>
                  <a:pt x="486" y="567"/>
                </a:lnTo>
                <a:lnTo>
                  <a:pt x="487" y="567"/>
                </a:lnTo>
                <a:lnTo>
                  <a:pt x="488" y="567"/>
                </a:lnTo>
                <a:lnTo>
                  <a:pt x="489" y="567"/>
                </a:lnTo>
                <a:lnTo>
                  <a:pt x="490" y="566"/>
                </a:lnTo>
                <a:lnTo>
                  <a:pt x="490" y="566"/>
                </a:lnTo>
                <a:lnTo>
                  <a:pt x="486" y="549"/>
                </a:lnTo>
                <a:lnTo>
                  <a:pt x="486" y="549"/>
                </a:lnTo>
                <a:lnTo>
                  <a:pt x="485" y="549"/>
                </a:lnTo>
                <a:lnTo>
                  <a:pt x="485" y="550"/>
                </a:lnTo>
                <a:lnTo>
                  <a:pt x="484" y="550"/>
                </a:lnTo>
                <a:lnTo>
                  <a:pt x="483" y="550"/>
                </a:lnTo>
                <a:lnTo>
                  <a:pt x="482" y="550"/>
                </a:lnTo>
                <a:lnTo>
                  <a:pt x="481" y="550"/>
                </a:lnTo>
                <a:lnTo>
                  <a:pt x="480" y="550"/>
                </a:lnTo>
                <a:lnTo>
                  <a:pt x="479" y="551"/>
                </a:lnTo>
                <a:lnTo>
                  <a:pt x="479" y="551"/>
                </a:lnTo>
                <a:lnTo>
                  <a:pt x="478" y="551"/>
                </a:lnTo>
                <a:lnTo>
                  <a:pt x="477" y="551"/>
                </a:lnTo>
                <a:lnTo>
                  <a:pt x="476" y="551"/>
                </a:lnTo>
                <a:lnTo>
                  <a:pt x="475" y="551"/>
                </a:lnTo>
                <a:lnTo>
                  <a:pt x="474" y="551"/>
                </a:lnTo>
                <a:lnTo>
                  <a:pt x="474" y="551"/>
                </a:lnTo>
                <a:lnTo>
                  <a:pt x="473" y="551"/>
                </a:lnTo>
                <a:lnTo>
                  <a:pt x="472" y="552"/>
                </a:lnTo>
                <a:lnTo>
                  <a:pt x="471" y="552"/>
                </a:lnTo>
                <a:lnTo>
                  <a:pt x="470" y="552"/>
                </a:lnTo>
                <a:lnTo>
                  <a:pt x="470" y="552"/>
                </a:lnTo>
                <a:lnTo>
                  <a:pt x="471" y="569"/>
                </a:lnTo>
                <a:close/>
                <a:moveTo>
                  <a:pt x="525" y="554"/>
                </a:moveTo>
                <a:lnTo>
                  <a:pt x="525" y="554"/>
                </a:lnTo>
                <a:lnTo>
                  <a:pt x="525" y="554"/>
                </a:lnTo>
                <a:lnTo>
                  <a:pt x="526" y="554"/>
                </a:lnTo>
                <a:lnTo>
                  <a:pt x="527" y="553"/>
                </a:lnTo>
                <a:lnTo>
                  <a:pt x="528" y="553"/>
                </a:lnTo>
                <a:lnTo>
                  <a:pt x="529" y="552"/>
                </a:lnTo>
                <a:lnTo>
                  <a:pt x="529" y="552"/>
                </a:lnTo>
                <a:lnTo>
                  <a:pt x="530" y="551"/>
                </a:lnTo>
                <a:lnTo>
                  <a:pt x="531" y="551"/>
                </a:lnTo>
                <a:lnTo>
                  <a:pt x="532" y="551"/>
                </a:lnTo>
                <a:lnTo>
                  <a:pt x="533" y="550"/>
                </a:lnTo>
                <a:lnTo>
                  <a:pt x="533" y="550"/>
                </a:lnTo>
                <a:lnTo>
                  <a:pt x="534" y="549"/>
                </a:lnTo>
                <a:lnTo>
                  <a:pt x="535" y="549"/>
                </a:lnTo>
                <a:lnTo>
                  <a:pt x="536" y="548"/>
                </a:lnTo>
                <a:lnTo>
                  <a:pt x="537" y="548"/>
                </a:lnTo>
                <a:lnTo>
                  <a:pt x="537" y="547"/>
                </a:lnTo>
                <a:lnTo>
                  <a:pt x="538" y="547"/>
                </a:lnTo>
                <a:lnTo>
                  <a:pt x="539" y="546"/>
                </a:lnTo>
                <a:lnTo>
                  <a:pt x="540" y="546"/>
                </a:lnTo>
                <a:lnTo>
                  <a:pt x="540" y="545"/>
                </a:lnTo>
                <a:lnTo>
                  <a:pt x="541" y="545"/>
                </a:lnTo>
                <a:lnTo>
                  <a:pt x="532" y="530"/>
                </a:lnTo>
                <a:lnTo>
                  <a:pt x="531" y="531"/>
                </a:lnTo>
                <a:lnTo>
                  <a:pt x="530" y="531"/>
                </a:lnTo>
                <a:lnTo>
                  <a:pt x="530" y="531"/>
                </a:lnTo>
                <a:lnTo>
                  <a:pt x="529" y="532"/>
                </a:lnTo>
                <a:lnTo>
                  <a:pt x="528" y="532"/>
                </a:lnTo>
                <a:lnTo>
                  <a:pt x="527" y="533"/>
                </a:lnTo>
                <a:lnTo>
                  <a:pt x="527" y="533"/>
                </a:lnTo>
                <a:lnTo>
                  <a:pt x="526" y="534"/>
                </a:lnTo>
                <a:lnTo>
                  <a:pt x="525" y="534"/>
                </a:lnTo>
                <a:lnTo>
                  <a:pt x="525" y="534"/>
                </a:lnTo>
                <a:lnTo>
                  <a:pt x="524" y="535"/>
                </a:lnTo>
                <a:lnTo>
                  <a:pt x="523" y="535"/>
                </a:lnTo>
                <a:lnTo>
                  <a:pt x="522" y="536"/>
                </a:lnTo>
                <a:lnTo>
                  <a:pt x="522" y="536"/>
                </a:lnTo>
                <a:lnTo>
                  <a:pt x="521" y="536"/>
                </a:lnTo>
                <a:lnTo>
                  <a:pt x="520" y="537"/>
                </a:lnTo>
                <a:lnTo>
                  <a:pt x="520" y="537"/>
                </a:lnTo>
                <a:lnTo>
                  <a:pt x="519" y="538"/>
                </a:lnTo>
                <a:lnTo>
                  <a:pt x="518" y="538"/>
                </a:lnTo>
                <a:lnTo>
                  <a:pt x="517" y="538"/>
                </a:lnTo>
                <a:lnTo>
                  <a:pt x="517" y="538"/>
                </a:lnTo>
                <a:lnTo>
                  <a:pt x="525" y="554"/>
                </a:lnTo>
                <a:close/>
                <a:moveTo>
                  <a:pt x="570" y="521"/>
                </a:moveTo>
                <a:lnTo>
                  <a:pt x="570" y="521"/>
                </a:lnTo>
                <a:lnTo>
                  <a:pt x="570" y="520"/>
                </a:lnTo>
                <a:lnTo>
                  <a:pt x="570" y="520"/>
                </a:lnTo>
                <a:lnTo>
                  <a:pt x="571" y="519"/>
                </a:lnTo>
                <a:lnTo>
                  <a:pt x="572" y="518"/>
                </a:lnTo>
                <a:lnTo>
                  <a:pt x="572" y="518"/>
                </a:lnTo>
                <a:lnTo>
                  <a:pt x="573" y="517"/>
                </a:lnTo>
                <a:lnTo>
                  <a:pt x="574" y="516"/>
                </a:lnTo>
                <a:lnTo>
                  <a:pt x="574" y="516"/>
                </a:lnTo>
                <a:lnTo>
                  <a:pt x="575" y="515"/>
                </a:lnTo>
                <a:lnTo>
                  <a:pt x="575" y="514"/>
                </a:lnTo>
                <a:lnTo>
                  <a:pt x="576" y="514"/>
                </a:lnTo>
                <a:lnTo>
                  <a:pt x="576" y="513"/>
                </a:lnTo>
                <a:lnTo>
                  <a:pt x="577" y="512"/>
                </a:lnTo>
                <a:lnTo>
                  <a:pt x="578" y="511"/>
                </a:lnTo>
                <a:lnTo>
                  <a:pt x="578" y="511"/>
                </a:lnTo>
                <a:lnTo>
                  <a:pt x="579" y="510"/>
                </a:lnTo>
                <a:lnTo>
                  <a:pt x="579" y="509"/>
                </a:lnTo>
                <a:lnTo>
                  <a:pt x="580" y="508"/>
                </a:lnTo>
                <a:lnTo>
                  <a:pt x="580" y="508"/>
                </a:lnTo>
                <a:lnTo>
                  <a:pt x="581" y="507"/>
                </a:lnTo>
                <a:lnTo>
                  <a:pt x="581" y="506"/>
                </a:lnTo>
                <a:lnTo>
                  <a:pt x="567" y="496"/>
                </a:lnTo>
                <a:lnTo>
                  <a:pt x="567" y="497"/>
                </a:lnTo>
                <a:lnTo>
                  <a:pt x="566" y="497"/>
                </a:lnTo>
                <a:lnTo>
                  <a:pt x="566" y="498"/>
                </a:lnTo>
                <a:lnTo>
                  <a:pt x="565" y="499"/>
                </a:lnTo>
                <a:lnTo>
                  <a:pt x="565" y="499"/>
                </a:lnTo>
                <a:lnTo>
                  <a:pt x="564" y="500"/>
                </a:lnTo>
                <a:lnTo>
                  <a:pt x="564" y="500"/>
                </a:lnTo>
                <a:lnTo>
                  <a:pt x="563" y="501"/>
                </a:lnTo>
                <a:lnTo>
                  <a:pt x="563" y="502"/>
                </a:lnTo>
                <a:lnTo>
                  <a:pt x="562" y="502"/>
                </a:lnTo>
                <a:lnTo>
                  <a:pt x="562" y="503"/>
                </a:lnTo>
                <a:lnTo>
                  <a:pt x="561" y="504"/>
                </a:lnTo>
                <a:lnTo>
                  <a:pt x="561" y="504"/>
                </a:lnTo>
                <a:lnTo>
                  <a:pt x="560" y="505"/>
                </a:lnTo>
                <a:lnTo>
                  <a:pt x="560" y="505"/>
                </a:lnTo>
                <a:lnTo>
                  <a:pt x="559" y="506"/>
                </a:lnTo>
                <a:lnTo>
                  <a:pt x="559" y="507"/>
                </a:lnTo>
                <a:lnTo>
                  <a:pt x="558" y="507"/>
                </a:lnTo>
                <a:lnTo>
                  <a:pt x="557" y="508"/>
                </a:lnTo>
                <a:lnTo>
                  <a:pt x="557" y="509"/>
                </a:lnTo>
                <a:lnTo>
                  <a:pt x="557" y="509"/>
                </a:lnTo>
                <a:lnTo>
                  <a:pt x="570" y="521"/>
                </a:lnTo>
                <a:close/>
                <a:moveTo>
                  <a:pt x="599" y="474"/>
                </a:moveTo>
                <a:lnTo>
                  <a:pt x="599" y="474"/>
                </a:lnTo>
                <a:lnTo>
                  <a:pt x="600" y="473"/>
                </a:lnTo>
                <a:lnTo>
                  <a:pt x="600" y="472"/>
                </a:lnTo>
                <a:lnTo>
                  <a:pt x="600" y="471"/>
                </a:lnTo>
                <a:lnTo>
                  <a:pt x="601" y="470"/>
                </a:lnTo>
                <a:lnTo>
                  <a:pt x="601" y="469"/>
                </a:lnTo>
                <a:lnTo>
                  <a:pt x="601" y="469"/>
                </a:lnTo>
                <a:lnTo>
                  <a:pt x="602" y="468"/>
                </a:lnTo>
                <a:lnTo>
                  <a:pt x="602" y="467"/>
                </a:lnTo>
                <a:lnTo>
                  <a:pt x="602" y="466"/>
                </a:lnTo>
                <a:lnTo>
                  <a:pt x="603" y="465"/>
                </a:lnTo>
                <a:lnTo>
                  <a:pt x="603" y="464"/>
                </a:lnTo>
                <a:lnTo>
                  <a:pt x="603" y="463"/>
                </a:lnTo>
                <a:lnTo>
                  <a:pt x="603" y="462"/>
                </a:lnTo>
                <a:lnTo>
                  <a:pt x="604" y="461"/>
                </a:lnTo>
                <a:lnTo>
                  <a:pt x="604" y="461"/>
                </a:lnTo>
                <a:lnTo>
                  <a:pt x="604" y="460"/>
                </a:lnTo>
                <a:lnTo>
                  <a:pt x="604" y="459"/>
                </a:lnTo>
                <a:lnTo>
                  <a:pt x="605" y="458"/>
                </a:lnTo>
                <a:lnTo>
                  <a:pt x="605" y="457"/>
                </a:lnTo>
                <a:lnTo>
                  <a:pt x="605" y="456"/>
                </a:lnTo>
                <a:lnTo>
                  <a:pt x="605" y="456"/>
                </a:lnTo>
                <a:lnTo>
                  <a:pt x="588" y="451"/>
                </a:lnTo>
                <a:lnTo>
                  <a:pt x="588" y="452"/>
                </a:lnTo>
                <a:lnTo>
                  <a:pt x="588" y="452"/>
                </a:lnTo>
                <a:lnTo>
                  <a:pt x="588" y="453"/>
                </a:lnTo>
                <a:lnTo>
                  <a:pt x="588" y="454"/>
                </a:lnTo>
                <a:lnTo>
                  <a:pt x="587" y="455"/>
                </a:lnTo>
                <a:lnTo>
                  <a:pt x="587" y="456"/>
                </a:lnTo>
                <a:lnTo>
                  <a:pt x="587" y="456"/>
                </a:lnTo>
                <a:lnTo>
                  <a:pt x="587" y="457"/>
                </a:lnTo>
                <a:lnTo>
                  <a:pt x="586" y="458"/>
                </a:lnTo>
                <a:lnTo>
                  <a:pt x="586" y="459"/>
                </a:lnTo>
                <a:lnTo>
                  <a:pt x="586" y="459"/>
                </a:lnTo>
                <a:lnTo>
                  <a:pt x="586" y="460"/>
                </a:lnTo>
                <a:lnTo>
                  <a:pt x="585" y="461"/>
                </a:lnTo>
                <a:lnTo>
                  <a:pt x="585" y="462"/>
                </a:lnTo>
                <a:lnTo>
                  <a:pt x="585" y="463"/>
                </a:lnTo>
                <a:lnTo>
                  <a:pt x="584" y="463"/>
                </a:lnTo>
                <a:lnTo>
                  <a:pt x="584" y="464"/>
                </a:lnTo>
                <a:lnTo>
                  <a:pt x="584" y="465"/>
                </a:lnTo>
                <a:lnTo>
                  <a:pt x="584" y="466"/>
                </a:lnTo>
                <a:lnTo>
                  <a:pt x="583" y="467"/>
                </a:lnTo>
                <a:lnTo>
                  <a:pt x="583" y="467"/>
                </a:lnTo>
                <a:lnTo>
                  <a:pt x="599" y="474"/>
                </a:lnTo>
                <a:close/>
                <a:moveTo>
                  <a:pt x="610" y="419"/>
                </a:moveTo>
                <a:lnTo>
                  <a:pt x="610" y="419"/>
                </a:lnTo>
                <a:lnTo>
                  <a:pt x="610" y="419"/>
                </a:lnTo>
                <a:lnTo>
                  <a:pt x="610" y="418"/>
                </a:lnTo>
                <a:lnTo>
                  <a:pt x="610" y="417"/>
                </a:lnTo>
                <a:lnTo>
                  <a:pt x="610" y="416"/>
                </a:lnTo>
                <a:lnTo>
                  <a:pt x="610" y="415"/>
                </a:lnTo>
                <a:lnTo>
                  <a:pt x="610" y="414"/>
                </a:lnTo>
                <a:lnTo>
                  <a:pt x="610" y="413"/>
                </a:lnTo>
                <a:lnTo>
                  <a:pt x="610" y="412"/>
                </a:lnTo>
                <a:lnTo>
                  <a:pt x="610" y="411"/>
                </a:lnTo>
                <a:lnTo>
                  <a:pt x="610" y="410"/>
                </a:lnTo>
                <a:lnTo>
                  <a:pt x="610" y="409"/>
                </a:lnTo>
                <a:lnTo>
                  <a:pt x="610" y="408"/>
                </a:lnTo>
                <a:lnTo>
                  <a:pt x="610" y="407"/>
                </a:lnTo>
                <a:lnTo>
                  <a:pt x="610" y="406"/>
                </a:lnTo>
                <a:lnTo>
                  <a:pt x="610" y="405"/>
                </a:lnTo>
                <a:lnTo>
                  <a:pt x="610" y="404"/>
                </a:lnTo>
                <a:lnTo>
                  <a:pt x="610" y="403"/>
                </a:lnTo>
                <a:lnTo>
                  <a:pt x="610" y="402"/>
                </a:lnTo>
                <a:lnTo>
                  <a:pt x="609" y="401"/>
                </a:lnTo>
                <a:lnTo>
                  <a:pt x="609" y="400"/>
                </a:lnTo>
                <a:lnTo>
                  <a:pt x="592" y="402"/>
                </a:lnTo>
                <a:lnTo>
                  <a:pt x="592" y="403"/>
                </a:lnTo>
                <a:lnTo>
                  <a:pt x="592" y="404"/>
                </a:lnTo>
                <a:lnTo>
                  <a:pt x="592" y="405"/>
                </a:lnTo>
                <a:lnTo>
                  <a:pt x="592" y="406"/>
                </a:lnTo>
                <a:lnTo>
                  <a:pt x="592" y="406"/>
                </a:lnTo>
                <a:lnTo>
                  <a:pt x="592" y="407"/>
                </a:lnTo>
                <a:lnTo>
                  <a:pt x="592" y="408"/>
                </a:lnTo>
                <a:lnTo>
                  <a:pt x="592" y="409"/>
                </a:lnTo>
                <a:lnTo>
                  <a:pt x="592" y="410"/>
                </a:lnTo>
                <a:lnTo>
                  <a:pt x="593" y="411"/>
                </a:lnTo>
                <a:lnTo>
                  <a:pt x="593" y="412"/>
                </a:lnTo>
                <a:lnTo>
                  <a:pt x="593" y="412"/>
                </a:lnTo>
                <a:lnTo>
                  <a:pt x="593" y="413"/>
                </a:lnTo>
                <a:lnTo>
                  <a:pt x="593" y="414"/>
                </a:lnTo>
                <a:lnTo>
                  <a:pt x="593" y="415"/>
                </a:lnTo>
                <a:lnTo>
                  <a:pt x="593" y="416"/>
                </a:lnTo>
                <a:lnTo>
                  <a:pt x="593" y="417"/>
                </a:lnTo>
                <a:lnTo>
                  <a:pt x="593" y="418"/>
                </a:lnTo>
                <a:lnTo>
                  <a:pt x="593" y="419"/>
                </a:lnTo>
                <a:lnTo>
                  <a:pt x="593" y="419"/>
                </a:lnTo>
                <a:lnTo>
                  <a:pt x="610" y="419"/>
                </a:lnTo>
                <a:close/>
                <a:moveTo>
                  <a:pt x="601" y="364"/>
                </a:moveTo>
                <a:lnTo>
                  <a:pt x="601" y="364"/>
                </a:lnTo>
                <a:lnTo>
                  <a:pt x="601" y="363"/>
                </a:lnTo>
                <a:lnTo>
                  <a:pt x="600" y="362"/>
                </a:lnTo>
                <a:lnTo>
                  <a:pt x="600" y="362"/>
                </a:lnTo>
                <a:lnTo>
                  <a:pt x="600" y="361"/>
                </a:lnTo>
                <a:lnTo>
                  <a:pt x="599" y="360"/>
                </a:lnTo>
                <a:lnTo>
                  <a:pt x="599" y="359"/>
                </a:lnTo>
                <a:lnTo>
                  <a:pt x="599" y="358"/>
                </a:lnTo>
                <a:lnTo>
                  <a:pt x="598" y="357"/>
                </a:lnTo>
                <a:lnTo>
                  <a:pt x="598" y="356"/>
                </a:lnTo>
                <a:lnTo>
                  <a:pt x="598" y="356"/>
                </a:lnTo>
                <a:lnTo>
                  <a:pt x="597" y="355"/>
                </a:lnTo>
                <a:lnTo>
                  <a:pt x="597" y="354"/>
                </a:lnTo>
                <a:lnTo>
                  <a:pt x="596" y="353"/>
                </a:lnTo>
                <a:lnTo>
                  <a:pt x="596" y="352"/>
                </a:lnTo>
                <a:lnTo>
                  <a:pt x="596" y="351"/>
                </a:lnTo>
                <a:lnTo>
                  <a:pt x="595" y="350"/>
                </a:lnTo>
                <a:lnTo>
                  <a:pt x="595" y="350"/>
                </a:lnTo>
                <a:lnTo>
                  <a:pt x="594" y="349"/>
                </a:lnTo>
                <a:lnTo>
                  <a:pt x="594" y="348"/>
                </a:lnTo>
                <a:lnTo>
                  <a:pt x="594" y="347"/>
                </a:lnTo>
                <a:lnTo>
                  <a:pt x="593" y="347"/>
                </a:lnTo>
                <a:lnTo>
                  <a:pt x="578" y="355"/>
                </a:lnTo>
                <a:lnTo>
                  <a:pt x="578" y="355"/>
                </a:lnTo>
                <a:lnTo>
                  <a:pt x="578" y="356"/>
                </a:lnTo>
                <a:lnTo>
                  <a:pt x="579" y="357"/>
                </a:lnTo>
                <a:lnTo>
                  <a:pt x="579" y="357"/>
                </a:lnTo>
                <a:lnTo>
                  <a:pt x="579" y="358"/>
                </a:lnTo>
                <a:lnTo>
                  <a:pt x="580" y="359"/>
                </a:lnTo>
                <a:lnTo>
                  <a:pt x="580" y="360"/>
                </a:lnTo>
                <a:lnTo>
                  <a:pt x="580" y="360"/>
                </a:lnTo>
                <a:lnTo>
                  <a:pt x="581" y="361"/>
                </a:lnTo>
                <a:lnTo>
                  <a:pt x="581" y="362"/>
                </a:lnTo>
                <a:lnTo>
                  <a:pt x="581" y="363"/>
                </a:lnTo>
                <a:lnTo>
                  <a:pt x="582" y="363"/>
                </a:lnTo>
                <a:lnTo>
                  <a:pt x="582" y="364"/>
                </a:lnTo>
                <a:lnTo>
                  <a:pt x="582" y="365"/>
                </a:lnTo>
                <a:lnTo>
                  <a:pt x="583" y="366"/>
                </a:lnTo>
                <a:lnTo>
                  <a:pt x="583" y="366"/>
                </a:lnTo>
                <a:lnTo>
                  <a:pt x="583" y="367"/>
                </a:lnTo>
                <a:lnTo>
                  <a:pt x="584" y="368"/>
                </a:lnTo>
                <a:lnTo>
                  <a:pt x="584" y="369"/>
                </a:lnTo>
                <a:lnTo>
                  <a:pt x="584" y="369"/>
                </a:lnTo>
                <a:lnTo>
                  <a:pt x="584" y="370"/>
                </a:lnTo>
                <a:lnTo>
                  <a:pt x="601" y="364"/>
                </a:lnTo>
                <a:close/>
                <a:moveTo>
                  <a:pt x="573" y="316"/>
                </a:moveTo>
                <a:lnTo>
                  <a:pt x="573" y="316"/>
                </a:lnTo>
                <a:lnTo>
                  <a:pt x="572" y="316"/>
                </a:lnTo>
                <a:lnTo>
                  <a:pt x="572" y="315"/>
                </a:lnTo>
                <a:lnTo>
                  <a:pt x="571" y="315"/>
                </a:lnTo>
                <a:lnTo>
                  <a:pt x="570" y="314"/>
                </a:lnTo>
                <a:lnTo>
                  <a:pt x="570" y="313"/>
                </a:lnTo>
                <a:lnTo>
                  <a:pt x="569" y="313"/>
                </a:lnTo>
                <a:lnTo>
                  <a:pt x="569" y="312"/>
                </a:lnTo>
                <a:lnTo>
                  <a:pt x="568" y="311"/>
                </a:lnTo>
                <a:lnTo>
                  <a:pt x="567" y="311"/>
                </a:lnTo>
                <a:lnTo>
                  <a:pt x="567" y="310"/>
                </a:lnTo>
                <a:lnTo>
                  <a:pt x="566" y="309"/>
                </a:lnTo>
                <a:lnTo>
                  <a:pt x="565" y="309"/>
                </a:lnTo>
                <a:lnTo>
                  <a:pt x="565" y="308"/>
                </a:lnTo>
                <a:lnTo>
                  <a:pt x="564" y="307"/>
                </a:lnTo>
                <a:lnTo>
                  <a:pt x="563" y="307"/>
                </a:lnTo>
                <a:lnTo>
                  <a:pt x="563" y="306"/>
                </a:lnTo>
                <a:lnTo>
                  <a:pt x="562" y="305"/>
                </a:lnTo>
                <a:lnTo>
                  <a:pt x="561" y="305"/>
                </a:lnTo>
                <a:lnTo>
                  <a:pt x="561" y="304"/>
                </a:lnTo>
                <a:lnTo>
                  <a:pt x="560" y="304"/>
                </a:lnTo>
                <a:lnTo>
                  <a:pt x="559" y="303"/>
                </a:lnTo>
                <a:lnTo>
                  <a:pt x="548" y="316"/>
                </a:lnTo>
                <a:lnTo>
                  <a:pt x="548" y="317"/>
                </a:lnTo>
                <a:lnTo>
                  <a:pt x="549" y="317"/>
                </a:lnTo>
                <a:lnTo>
                  <a:pt x="549" y="318"/>
                </a:lnTo>
                <a:lnTo>
                  <a:pt x="550" y="318"/>
                </a:lnTo>
                <a:lnTo>
                  <a:pt x="551" y="319"/>
                </a:lnTo>
                <a:lnTo>
                  <a:pt x="551" y="319"/>
                </a:lnTo>
                <a:lnTo>
                  <a:pt x="552" y="320"/>
                </a:lnTo>
                <a:lnTo>
                  <a:pt x="552" y="320"/>
                </a:lnTo>
                <a:lnTo>
                  <a:pt x="553" y="321"/>
                </a:lnTo>
                <a:lnTo>
                  <a:pt x="554" y="322"/>
                </a:lnTo>
                <a:lnTo>
                  <a:pt x="554" y="322"/>
                </a:lnTo>
                <a:lnTo>
                  <a:pt x="555" y="323"/>
                </a:lnTo>
                <a:lnTo>
                  <a:pt x="555" y="323"/>
                </a:lnTo>
                <a:lnTo>
                  <a:pt x="556" y="324"/>
                </a:lnTo>
                <a:lnTo>
                  <a:pt x="556" y="325"/>
                </a:lnTo>
                <a:lnTo>
                  <a:pt x="557" y="325"/>
                </a:lnTo>
                <a:lnTo>
                  <a:pt x="557" y="326"/>
                </a:lnTo>
                <a:lnTo>
                  <a:pt x="558" y="326"/>
                </a:lnTo>
                <a:lnTo>
                  <a:pt x="559" y="327"/>
                </a:lnTo>
                <a:lnTo>
                  <a:pt x="559" y="328"/>
                </a:lnTo>
                <a:lnTo>
                  <a:pt x="559" y="328"/>
                </a:lnTo>
                <a:lnTo>
                  <a:pt x="573" y="316"/>
                </a:lnTo>
                <a:close/>
                <a:moveTo>
                  <a:pt x="529" y="282"/>
                </a:moveTo>
                <a:lnTo>
                  <a:pt x="529" y="282"/>
                </a:lnTo>
                <a:lnTo>
                  <a:pt x="529" y="281"/>
                </a:lnTo>
                <a:lnTo>
                  <a:pt x="528" y="281"/>
                </a:lnTo>
                <a:lnTo>
                  <a:pt x="527" y="280"/>
                </a:lnTo>
                <a:lnTo>
                  <a:pt x="526" y="280"/>
                </a:lnTo>
                <a:lnTo>
                  <a:pt x="525" y="280"/>
                </a:lnTo>
                <a:lnTo>
                  <a:pt x="524" y="279"/>
                </a:lnTo>
                <a:lnTo>
                  <a:pt x="524" y="279"/>
                </a:lnTo>
                <a:lnTo>
                  <a:pt x="523" y="278"/>
                </a:lnTo>
                <a:lnTo>
                  <a:pt x="522" y="278"/>
                </a:lnTo>
                <a:lnTo>
                  <a:pt x="521" y="278"/>
                </a:lnTo>
                <a:lnTo>
                  <a:pt x="520" y="277"/>
                </a:lnTo>
                <a:lnTo>
                  <a:pt x="519" y="277"/>
                </a:lnTo>
                <a:lnTo>
                  <a:pt x="518" y="277"/>
                </a:lnTo>
                <a:lnTo>
                  <a:pt x="518" y="276"/>
                </a:lnTo>
                <a:lnTo>
                  <a:pt x="517" y="276"/>
                </a:lnTo>
                <a:lnTo>
                  <a:pt x="516" y="275"/>
                </a:lnTo>
                <a:lnTo>
                  <a:pt x="515" y="275"/>
                </a:lnTo>
                <a:lnTo>
                  <a:pt x="514" y="275"/>
                </a:lnTo>
                <a:lnTo>
                  <a:pt x="513" y="274"/>
                </a:lnTo>
                <a:lnTo>
                  <a:pt x="512" y="274"/>
                </a:lnTo>
                <a:lnTo>
                  <a:pt x="512" y="274"/>
                </a:lnTo>
                <a:lnTo>
                  <a:pt x="506" y="290"/>
                </a:lnTo>
                <a:lnTo>
                  <a:pt x="506" y="290"/>
                </a:lnTo>
                <a:lnTo>
                  <a:pt x="507" y="291"/>
                </a:lnTo>
                <a:lnTo>
                  <a:pt x="508" y="291"/>
                </a:lnTo>
                <a:lnTo>
                  <a:pt x="508" y="291"/>
                </a:lnTo>
                <a:lnTo>
                  <a:pt x="509" y="292"/>
                </a:lnTo>
                <a:lnTo>
                  <a:pt x="510" y="292"/>
                </a:lnTo>
                <a:lnTo>
                  <a:pt x="511" y="292"/>
                </a:lnTo>
                <a:lnTo>
                  <a:pt x="511" y="293"/>
                </a:lnTo>
                <a:lnTo>
                  <a:pt x="512" y="293"/>
                </a:lnTo>
                <a:lnTo>
                  <a:pt x="513" y="293"/>
                </a:lnTo>
                <a:lnTo>
                  <a:pt x="514" y="294"/>
                </a:lnTo>
                <a:lnTo>
                  <a:pt x="514" y="294"/>
                </a:lnTo>
                <a:lnTo>
                  <a:pt x="515" y="294"/>
                </a:lnTo>
                <a:lnTo>
                  <a:pt x="516" y="295"/>
                </a:lnTo>
                <a:lnTo>
                  <a:pt x="517" y="295"/>
                </a:lnTo>
                <a:lnTo>
                  <a:pt x="517" y="295"/>
                </a:lnTo>
                <a:lnTo>
                  <a:pt x="518" y="296"/>
                </a:lnTo>
                <a:lnTo>
                  <a:pt x="519" y="296"/>
                </a:lnTo>
                <a:lnTo>
                  <a:pt x="520" y="297"/>
                </a:lnTo>
                <a:lnTo>
                  <a:pt x="520" y="297"/>
                </a:lnTo>
                <a:lnTo>
                  <a:pt x="521" y="297"/>
                </a:lnTo>
                <a:lnTo>
                  <a:pt x="529" y="282"/>
                </a:lnTo>
                <a:close/>
                <a:moveTo>
                  <a:pt x="457" y="231"/>
                </a:moveTo>
                <a:lnTo>
                  <a:pt x="457" y="231"/>
                </a:lnTo>
                <a:cubicBezTo>
                  <a:pt x="354" y="231"/>
                  <a:pt x="271" y="314"/>
                  <a:pt x="271" y="417"/>
                </a:cubicBezTo>
                <a:cubicBezTo>
                  <a:pt x="271" y="520"/>
                  <a:pt x="354" y="603"/>
                  <a:pt x="457" y="603"/>
                </a:cubicBezTo>
                <a:cubicBezTo>
                  <a:pt x="560" y="603"/>
                  <a:pt x="643" y="520"/>
                  <a:pt x="643" y="417"/>
                </a:cubicBezTo>
                <a:cubicBezTo>
                  <a:pt x="643" y="314"/>
                  <a:pt x="560" y="231"/>
                  <a:pt x="457" y="231"/>
                </a:cubicBezTo>
                <a:close/>
                <a:moveTo>
                  <a:pt x="30" y="153"/>
                </a:moveTo>
                <a:lnTo>
                  <a:pt x="30" y="153"/>
                </a:lnTo>
                <a:cubicBezTo>
                  <a:pt x="66" y="150"/>
                  <a:pt x="102" y="148"/>
                  <a:pt x="138" y="147"/>
                </a:cubicBezTo>
                <a:cubicBezTo>
                  <a:pt x="114" y="146"/>
                  <a:pt x="89" y="144"/>
                  <a:pt x="65" y="141"/>
                </a:cubicBezTo>
                <a:cubicBezTo>
                  <a:pt x="49" y="139"/>
                  <a:pt x="35" y="128"/>
                  <a:pt x="35" y="111"/>
                </a:cubicBezTo>
                <a:cubicBezTo>
                  <a:pt x="35" y="87"/>
                  <a:pt x="35" y="63"/>
                  <a:pt x="35" y="39"/>
                </a:cubicBezTo>
                <a:cubicBezTo>
                  <a:pt x="35" y="23"/>
                  <a:pt x="49" y="11"/>
                  <a:pt x="65" y="9"/>
                </a:cubicBezTo>
                <a:cubicBezTo>
                  <a:pt x="163" y="0"/>
                  <a:pt x="260" y="0"/>
                  <a:pt x="358" y="9"/>
                </a:cubicBezTo>
                <a:cubicBezTo>
                  <a:pt x="374" y="11"/>
                  <a:pt x="388" y="23"/>
                  <a:pt x="388" y="39"/>
                </a:cubicBezTo>
                <a:cubicBezTo>
                  <a:pt x="388" y="63"/>
                  <a:pt x="388" y="87"/>
                  <a:pt x="388" y="111"/>
                </a:cubicBezTo>
                <a:cubicBezTo>
                  <a:pt x="388" y="128"/>
                  <a:pt x="374" y="139"/>
                  <a:pt x="358" y="141"/>
                </a:cubicBezTo>
                <a:cubicBezTo>
                  <a:pt x="323" y="145"/>
                  <a:pt x="287" y="147"/>
                  <a:pt x="252" y="148"/>
                </a:cubicBezTo>
                <a:cubicBezTo>
                  <a:pt x="276" y="150"/>
                  <a:pt x="299" y="151"/>
                  <a:pt x="323" y="153"/>
                </a:cubicBezTo>
                <a:cubicBezTo>
                  <a:pt x="339" y="155"/>
                  <a:pt x="353" y="167"/>
                  <a:pt x="353" y="183"/>
                </a:cubicBezTo>
                <a:lnTo>
                  <a:pt x="353" y="218"/>
                </a:lnTo>
                <a:cubicBezTo>
                  <a:pt x="333" y="229"/>
                  <a:pt x="314" y="242"/>
                  <a:pt x="299" y="258"/>
                </a:cubicBezTo>
                <a:cubicBezTo>
                  <a:pt x="289" y="268"/>
                  <a:pt x="280" y="278"/>
                  <a:pt x="272" y="290"/>
                </a:cubicBezTo>
                <a:cubicBezTo>
                  <a:pt x="191" y="296"/>
                  <a:pt x="111" y="294"/>
                  <a:pt x="30" y="285"/>
                </a:cubicBezTo>
                <a:cubicBezTo>
                  <a:pt x="13" y="283"/>
                  <a:pt x="0" y="272"/>
                  <a:pt x="0" y="255"/>
                </a:cubicBezTo>
                <a:cubicBezTo>
                  <a:pt x="0" y="231"/>
                  <a:pt x="0" y="207"/>
                  <a:pt x="0" y="183"/>
                </a:cubicBezTo>
                <a:cubicBezTo>
                  <a:pt x="0" y="167"/>
                  <a:pt x="13" y="155"/>
                  <a:pt x="30" y="153"/>
                </a:cubicBezTo>
                <a:close/>
              </a:path>
            </a:pathLst>
          </a:custGeom>
          <a:solidFill>
            <a:srgbClr val="F8F8F8"/>
          </a:solidFill>
          <a:ln>
            <a:noFill/>
          </a:ln>
        </p:spPr>
        <p:txBody>
          <a:bodyPr vert="horz" wrap="square" lIns="91428" tIns="45714" rIns="91428" bIns="45714" numCol="1" anchor="t" anchorCtr="0" compatLnSpc="1">
            <a:prstTxWarp prst="textNoShape">
              <a:avLst/>
            </a:prstTxWarp>
          </a:bodyPr>
          <a:lstStyle/>
          <a:p>
            <a:endParaRPr lang="zh-CN" altLang="en-US" sz="1400">
              <a:solidFill>
                <a:schemeClr val="accent2"/>
              </a:solidFill>
              <a:cs typeface="+mn-ea"/>
              <a:sym typeface="+mn-lt"/>
            </a:endParaRPr>
          </a:p>
        </p:txBody>
      </p:sp>
      <p:sp>
        <p:nvSpPr>
          <p:cNvPr id="25" name="矩形 47">
            <a:extLst>
              <a:ext uri="{FF2B5EF4-FFF2-40B4-BE49-F238E27FC236}">
                <a16:creationId xmlns:a16="http://schemas.microsoft.com/office/drawing/2014/main" id="{450FD7DA-76FE-60DA-CA7E-7670CB478D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6551" y="3640596"/>
            <a:ext cx="1305085" cy="369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19" tIns="45710" rIns="91419" bIns="45710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buNone/>
            </a:pPr>
            <a:r>
              <a:rPr lang="zh-CN" altLang="en-US" sz="1800" dirty="0">
                <a:solidFill>
                  <a:srgbClr val="FEFEFE"/>
                </a:solidFill>
                <a:latin typeface="+mn-lt"/>
                <a:ea typeface="+mn-ea"/>
                <a:cs typeface="+mn-ea"/>
                <a:sym typeface="+mn-lt"/>
              </a:rPr>
              <a:t>输入标题</a:t>
            </a:r>
            <a:endParaRPr lang="en-US" altLang="zh-CN" sz="1800" dirty="0">
              <a:solidFill>
                <a:srgbClr val="FEFEFE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410974476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: 形状 1">
            <a:extLst>
              <a:ext uri="{FF2B5EF4-FFF2-40B4-BE49-F238E27FC236}">
                <a16:creationId xmlns:a16="http://schemas.microsoft.com/office/drawing/2014/main" id="{BBA90F4D-C7FE-7B1B-BB1E-D7E295543B92}"/>
              </a:ext>
            </a:extLst>
          </p:cNvPr>
          <p:cNvSpPr/>
          <p:nvPr/>
        </p:nvSpPr>
        <p:spPr>
          <a:xfrm rot="10800000">
            <a:off x="0" y="296680"/>
            <a:ext cx="3806522" cy="380073"/>
          </a:xfrm>
          <a:custGeom>
            <a:avLst/>
            <a:gdLst>
              <a:gd name="connsiteX0" fmla="*/ 3806522 w 3806522"/>
              <a:gd name="connsiteY0" fmla="*/ 380073 h 380073"/>
              <a:gd name="connsiteX1" fmla="*/ 2771374 w 3806522"/>
              <a:gd name="connsiteY1" fmla="*/ 380073 h 380073"/>
              <a:gd name="connsiteX2" fmla="*/ 1042299 w 3806522"/>
              <a:gd name="connsiteY2" fmla="*/ 380073 h 380073"/>
              <a:gd name="connsiteX3" fmla="*/ 7151 w 3806522"/>
              <a:gd name="connsiteY3" fmla="*/ 380073 h 380073"/>
              <a:gd name="connsiteX4" fmla="*/ 193612 w 3806522"/>
              <a:gd name="connsiteY4" fmla="*/ 193612 h 380073"/>
              <a:gd name="connsiteX5" fmla="*/ 0 w 3806522"/>
              <a:gd name="connsiteY5" fmla="*/ 0 h 380073"/>
              <a:gd name="connsiteX6" fmla="*/ 1035148 w 3806522"/>
              <a:gd name="connsiteY6" fmla="*/ 0 h 380073"/>
              <a:gd name="connsiteX7" fmla="*/ 2771374 w 3806522"/>
              <a:gd name="connsiteY7" fmla="*/ 0 h 380073"/>
              <a:gd name="connsiteX8" fmla="*/ 3806522 w 3806522"/>
              <a:gd name="connsiteY8" fmla="*/ 0 h 380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06522" h="380073">
                <a:moveTo>
                  <a:pt x="3806522" y="380073"/>
                </a:moveTo>
                <a:lnTo>
                  <a:pt x="2771374" y="380073"/>
                </a:lnTo>
                <a:lnTo>
                  <a:pt x="1042299" y="380073"/>
                </a:lnTo>
                <a:lnTo>
                  <a:pt x="7151" y="380073"/>
                </a:lnTo>
                <a:lnTo>
                  <a:pt x="193612" y="193612"/>
                </a:lnTo>
                <a:lnTo>
                  <a:pt x="0" y="0"/>
                </a:lnTo>
                <a:lnTo>
                  <a:pt x="1035148" y="0"/>
                </a:lnTo>
                <a:lnTo>
                  <a:pt x="2771374" y="0"/>
                </a:lnTo>
                <a:lnTo>
                  <a:pt x="3806522" y="0"/>
                </a:lnTo>
                <a:close/>
              </a:path>
            </a:pathLst>
          </a:custGeom>
          <a:blipFill dpi="0" rotWithShape="1"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/>
          </a:p>
        </p:txBody>
      </p:sp>
      <p:sp>
        <p:nvSpPr>
          <p:cNvPr id="3" name="PA_淘宝网chenying0907出品 62">
            <a:extLst>
              <a:ext uri="{FF2B5EF4-FFF2-40B4-BE49-F238E27FC236}">
                <a16:creationId xmlns:a16="http://schemas.microsoft.com/office/drawing/2014/main" id="{863E38AC-9271-B6F3-F1C5-CE305A9E97BF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067013" y="332827"/>
            <a:ext cx="228085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1400" b="1" dirty="0">
                <a:cs typeface="+mn-ea"/>
                <a:sym typeface="+mn-lt"/>
              </a:rPr>
              <a:t>单击此处添加标题文本</a:t>
            </a:r>
            <a:endParaRPr lang="en-US" altLang="zh-CN" sz="1400" b="1" dirty="0">
              <a:cs typeface="+mn-ea"/>
              <a:sym typeface="+mn-lt"/>
            </a:endParaRPr>
          </a:p>
        </p:txBody>
      </p:sp>
      <p:sp>
        <p:nvSpPr>
          <p:cNvPr id="4" name="iconfont-1096-617929">
            <a:extLst>
              <a:ext uri="{FF2B5EF4-FFF2-40B4-BE49-F238E27FC236}">
                <a16:creationId xmlns:a16="http://schemas.microsoft.com/office/drawing/2014/main" id="{35C584DA-D218-BFD5-CBED-8AABB2BF9E76}"/>
              </a:ext>
            </a:extLst>
          </p:cNvPr>
          <p:cNvSpPr/>
          <p:nvPr/>
        </p:nvSpPr>
        <p:spPr>
          <a:xfrm rot="10800000">
            <a:off x="118840" y="357637"/>
            <a:ext cx="420711" cy="419075"/>
          </a:xfrm>
          <a:custGeom>
            <a:avLst/>
            <a:gdLst>
              <a:gd name="T0" fmla="*/ 11209 w 11256"/>
              <a:gd name="T1" fmla="*/ 4253 h 11213"/>
              <a:gd name="T2" fmla="*/ 10891 w 11256"/>
              <a:gd name="T3" fmla="*/ 3984 h 11213"/>
              <a:gd name="T4" fmla="*/ 7510 w 11256"/>
              <a:gd name="T5" fmla="*/ 3462 h 11213"/>
              <a:gd name="T6" fmla="*/ 6001 w 11256"/>
              <a:gd name="T7" fmla="*/ 230 h 11213"/>
              <a:gd name="T8" fmla="*/ 5640 w 11256"/>
              <a:gd name="T9" fmla="*/ 0 h 11213"/>
              <a:gd name="T10" fmla="*/ 5640 w 11256"/>
              <a:gd name="T11" fmla="*/ 0 h 11213"/>
              <a:gd name="T12" fmla="*/ 5279 w 11256"/>
              <a:gd name="T13" fmla="*/ 230 h 11213"/>
              <a:gd name="T14" fmla="*/ 3756 w 11256"/>
              <a:gd name="T15" fmla="*/ 3455 h 11213"/>
              <a:gd name="T16" fmla="*/ 370 w 11256"/>
              <a:gd name="T17" fmla="*/ 3965 h 11213"/>
              <a:gd name="T18" fmla="*/ 49 w 11256"/>
              <a:gd name="T19" fmla="*/ 4231 h 11213"/>
              <a:gd name="T20" fmla="*/ 142 w 11256"/>
              <a:gd name="T21" fmla="*/ 4638 h 11213"/>
              <a:gd name="T22" fmla="*/ 2597 w 11256"/>
              <a:gd name="T23" fmla="*/ 7164 h 11213"/>
              <a:gd name="T24" fmla="*/ 2010 w 11256"/>
              <a:gd name="T25" fmla="*/ 10725 h 11213"/>
              <a:gd name="T26" fmla="*/ 2174 w 11256"/>
              <a:gd name="T27" fmla="*/ 11116 h 11213"/>
              <a:gd name="T28" fmla="*/ 2597 w 11256"/>
              <a:gd name="T29" fmla="*/ 11140 h 11213"/>
              <a:gd name="T30" fmla="*/ 5620 w 11256"/>
              <a:gd name="T31" fmla="*/ 9478 h 11213"/>
              <a:gd name="T32" fmla="*/ 8637 w 11256"/>
              <a:gd name="T33" fmla="*/ 11151 h 11213"/>
              <a:gd name="T34" fmla="*/ 8831 w 11256"/>
              <a:gd name="T35" fmla="*/ 11200 h 11213"/>
              <a:gd name="T36" fmla="*/ 8839 w 11256"/>
              <a:gd name="T37" fmla="*/ 11200 h 11213"/>
              <a:gd name="T38" fmla="*/ 9239 w 11256"/>
              <a:gd name="T39" fmla="*/ 10800 h 11213"/>
              <a:gd name="T40" fmla="*/ 9213 w 11256"/>
              <a:gd name="T41" fmla="*/ 10658 h 11213"/>
              <a:gd name="T42" fmla="*/ 8652 w 11256"/>
              <a:gd name="T43" fmla="*/ 7175 h 11213"/>
              <a:gd name="T44" fmla="*/ 11114 w 11256"/>
              <a:gd name="T45" fmla="*/ 4659 h 11213"/>
              <a:gd name="T46" fmla="*/ 11209 w 11256"/>
              <a:gd name="T47" fmla="*/ 4253 h 11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256" h="11213">
                <a:moveTo>
                  <a:pt x="11209" y="4253"/>
                </a:moveTo>
                <a:cubicBezTo>
                  <a:pt x="11161" y="4111"/>
                  <a:pt x="11039" y="4008"/>
                  <a:pt x="10891" y="3984"/>
                </a:cubicBezTo>
                <a:lnTo>
                  <a:pt x="7510" y="3462"/>
                </a:lnTo>
                <a:lnTo>
                  <a:pt x="6001" y="230"/>
                </a:lnTo>
                <a:cubicBezTo>
                  <a:pt x="5934" y="90"/>
                  <a:pt x="5795" y="0"/>
                  <a:pt x="5640" y="0"/>
                </a:cubicBezTo>
                <a:lnTo>
                  <a:pt x="5640" y="0"/>
                </a:lnTo>
                <a:cubicBezTo>
                  <a:pt x="5485" y="0"/>
                  <a:pt x="5345" y="88"/>
                  <a:pt x="5279" y="230"/>
                </a:cubicBezTo>
                <a:lnTo>
                  <a:pt x="3756" y="3455"/>
                </a:lnTo>
                <a:lnTo>
                  <a:pt x="370" y="3965"/>
                </a:lnTo>
                <a:cubicBezTo>
                  <a:pt x="221" y="3986"/>
                  <a:pt x="99" y="4090"/>
                  <a:pt x="49" y="4231"/>
                </a:cubicBezTo>
                <a:cubicBezTo>
                  <a:pt x="0" y="4373"/>
                  <a:pt x="36" y="4530"/>
                  <a:pt x="142" y="4638"/>
                </a:cubicBezTo>
                <a:lnTo>
                  <a:pt x="2597" y="7164"/>
                </a:lnTo>
                <a:lnTo>
                  <a:pt x="2010" y="10725"/>
                </a:lnTo>
                <a:cubicBezTo>
                  <a:pt x="1984" y="10875"/>
                  <a:pt x="2049" y="11028"/>
                  <a:pt x="2174" y="11116"/>
                </a:cubicBezTo>
                <a:cubicBezTo>
                  <a:pt x="2298" y="11204"/>
                  <a:pt x="2464" y="11213"/>
                  <a:pt x="2597" y="11140"/>
                </a:cubicBezTo>
                <a:lnTo>
                  <a:pt x="5620" y="9478"/>
                </a:lnTo>
                <a:lnTo>
                  <a:pt x="8637" y="11151"/>
                </a:lnTo>
                <a:cubicBezTo>
                  <a:pt x="8697" y="11183"/>
                  <a:pt x="8764" y="11200"/>
                  <a:pt x="8831" y="11200"/>
                </a:cubicBezTo>
                <a:lnTo>
                  <a:pt x="8839" y="11200"/>
                </a:lnTo>
                <a:cubicBezTo>
                  <a:pt x="9061" y="11200"/>
                  <a:pt x="9239" y="11022"/>
                  <a:pt x="9239" y="10800"/>
                </a:cubicBezTo>
                <a:cubicBezTo>
                  <a:pt x="9239" y="10751"/>
                  <a:pt x="9231" y="10703"/>
                  <a:pt x="9213" y="10658"/>
                </a:cubicBezTo>
                <a:lnTo>
                  <a:pt x="8652" y="7175"/>
                </a:lnTo>
                <a:lnTo>
                  <a:pt x="11114" y="4659"/>
                </a:lnTo>
                <a:cubicBezTo>
                  <a:pt x="11219" y="4552"/>
                  <a:pt x="11256" y="4395"/>
                  <a:pt x="11209" y="425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rgbClr val="EF0C1F">
                  <a:alpha val="0"/>
                </a:srgb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PA_淘宝网chenying0907出品 339">
            <a:extLst>
              <a:ext uri="{FF2B5EF4-FFF2-40B4-BE49-F238E27FC236}">
                <a16:creationId xmlns:a16="http://schemas.microsoft.com/office/drawing/2014/main" id="{AF73E56E-4467-8F93-7D68-8C135AC39C82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23274" y="0"/>
            <a:ext cx="1018227" cy="923330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 algn="ctr"/>
            <a:r>
              <a:rPr lang="en-US" altLang="zh-CN" sz="5400" dirty="0">
                <a:gradFill>
                  <a:gsLst>
                    <a:gs pos="79000">
                      <a:schemeClr val="tx1">
                        <a:alpha val="0"/>
                      </a:schemeClr>
                    </a:gs>
                    <a:gs pos="46000">
                      <a:schemeClr val="tx1"/>
                    </a:gs>
                  </a:gsLst>
                  <a:lin ang="5400000" scaled="1"/>
                </a:gradFill>
                <a:latin typeface="阿里巴巴普惠体 2.0 115 Black" panose="00020600040101010101" pitchFamily="18" charset="-122"/>
                <a:ea typeface="阿里巴巴普惠体 2.0 115 Black" panose="00020600040101010101" pitchFamily="18" charset="-122"/>
                <a:cs typeface="阿里巴巴普惠体 2.0 115 Black" panose="00020600040101010101" pitchFamily="18" charset="-122"/>
                <a:sym typeface="+mn-lt"/>
              </a:rPr>
              <a:t>03</a:t>
            </a:r>
          </a:p>
        </p:txBody>
      </p:sp>
      <p:sp>
        <p:nvSpPr>
          <p:cNvPr id="6" name="矩形 5">
            <a:extLst>
              <a:ext uri="{FF2B5EF4-FFF2-40B4-BE49-F238E27FC236}">
                <a16:creationId xmlns:a16="http://schemas.microsoft.com/office/drawing/2014/main" id="{4574BC96-37C9-4B70-7A9C-1A855E906E33}"/>
              </a:ext>
            </a:extLst>
          </p:cNvPr>
          <p:cNvSpPr/>
          <p:nvPr/>
        </p:nvSpPr>
        <p:spPr>
          <a:xfrm flipH="1">
            <a:off x="701006" y="1424958"/>
            <a:ext cx="3654969" cy="1214835"/>
          </a:xfrm>
          <a:prstGeom prst="rect">
            <a:avLst/>
          </a:prstGeom>
          <a:solidFill>
            <a:srgbClr val="E20000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3" name="椭圆 12">
            <a:extLst>
              <a:ext uri="{FF2B5EF4-FFF2-40B4-BE49-F238E27FC236}">
                <a16:creationId xmlns:a16="http://schemas.microsoft.com/office/drawing/2014/main" id="{A91A948D-2A62-94B6-9B30-EDD9A8453D96}"/>
              </a:ext>
            </a:extLst>
          </p:cNvPr>
          <p:cNvSpPr/>
          <p:nvPr/>
        </p:nvSpPr>
        <p:spPr>
          <a:xfrm>
            <a:off x="906672" y="923330"/>
            <a:ext cx="1532840" cy="1532841"/>
          </a:xfrm>
          <a:prstGeom prst="ellipse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2222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4" name="Freeform 35">
            <a:extLst>
              <a:ext uri="{FF2B5EF4-FFF2-40B4-BE49-F238E27FC236}">
                <a16:creationId xmlns:a16="http://schemas.microsoft.com/office/drawing/2014/main" id="{FAA709A2-25E6-BB4F-2881-5626AFEEAA9B}"/>
              </a:ext>
            </a:extLst>
          </p:cNvPr>
          <p:cNvSpPr>
            <a:spLocks noEditPoints="1"/>
          </p:cNvSpPr>
          <p:nvPr/>
        </p:nvSpPr>
        <p:spPr bwMode="auto">
          <a:xfrm>
            <a:off x="3127499" y="1707684"/>
            <a:ext cx="688817" cy="649381"/>
          </a:xfrm>
          <a:custGeom>
            <a:avLst/>
            <a:gdLst>
              <a:gd name="T0" fmla="*/ 522 w 638"/>
              <a:gd name="T1" fmla="*/ 59 h 603"/>
              <a:gd name="T2" fmla="*/ 520 w 638"/>
              <a:gd name="T3" fmla="*/ 186 h 603"/>
              <a:gd name="T4" fmla="*/ 301 w 638"/>
              <a:gd name="T5" fmla="*/ 186 h 603"/>
              <a:gd name="T6" fmla="*/ 299 w 638"/>
              <a:gd name="T7" fmla="*/ 129 h 603"/>
              <a:gd name="T8" fmla="*/ 299 w 638"/>
              <a:gd name="T9" fmla="*/ 119 h 603"/>
              <a:gd name="T10" fmla="*/ 301 w 638"/>
              <a:gd name="T11" fmla="*/ 54 h 603"/>
              <a:gd name="T12" fmla="*/ 305 w 638"/>
              <a:gd name="T13" fmla="*/ 27 h 603"/>
              <a:gd name="T14" fmla="*/ 273 w 638"/>
              <a:gd name="T15" fmla="*/ 59 h 603"/>
              <a:gd name="T16" fmla="*/ 263 w 638"/>
              <a:gd name="T17" fmla="*/ 113 h 603"/>
              <a:gd name="T18" fmla="*/ 111 w 638"/>
              <a:gd name="T19" fmla="*/ 94 h 603"/>
              <a:gd name="T20" fmla="*/ 112 w 638"/>
              <a:gd name="T21" fmla="*/ 207 h 603"/>
              <a:gd name="T22" fmla="*/ 117 w 638"/>
              <a:gd name="T23" fmla="*/ 207 h 603"/>
              <a:gd name="T24" fmla="*/ 148 w 638"/>
              <a:gd name="T25" fmla="*/ 339 h 603"/>
              <a:gd name="T26" fmla="*/ 155 w 638"/>
              <a:gd name="T27" fmla="*/ 339 h 603"/>
              <a:gd name="T28" fmla="*/ 185 w 638"/>
              <a:gd name="T29" fmla="*/ 223 h 603"/>
              <a:gd name="T30" fmla="*/ 185 w 638"/>
              <a:gd name="T31" fmla="*/ 126 h 603"/>
              <a:gd name="T32" fmla="*/ 263 w 638"/>
              <a:gd name="T33" fmla="*/ 136 h 603"/>
              <a:gd name="T34" fmla="*/ 282 w 638"/>
              <a:gd name="T35" fmla="*/ 204 h 603"/>
              <a:gd name="T36" fmla="*/ 305 w 638"/>
              <a:gd name="T37" fmla="*/ 214 h 603"/>
              <a:gd name="T38" fmla="*/ 539 w 638"/>
              <a:gd name="T39" fmla="*/ 204 h 603"/>
              <a:gd name="T40" fmla="*/ 539 w 638"/>
              <a:gd name="T41" fmla="*/ 36 h 603"/>
              <a:gd name="T42" fmla="*/ 520 w 638"/>
              <a:gd name="T43" fmla="*/ 221 h 603"/>
              <a:gd name="T44" fmla="*/ 523 w 638"/>
              <a:gd name="T45" fmla="*/ 341 h 603"/>
              <a:gd name="T46" fmla="*/ 367 w 638"/>
              <a:gd name="T47" fmla="*/ 249 h 603"/>
              <a:gd name="T48" fmla="*/ 334 w 638"/>
              <a:gd name="T49" fmla="*/ 249 h 603"/>
              <a:gd name="T50" fmla="*/ 520 w 638"/>
              <a:gd name="T51" fmla="*/ 221 h 603"/>
              <a:gd name="T52" fmla="*/ 158 w 638"/>
              <a:gd name="T53" fmla="*/ 438 h 603"/>
              <a:gd name="T54" fmla="*/ 113 w 638"/>
              <a:gd name="T55" fmla="*/ 373 h 603"/>
              <a:gd name="T56" fmla="*/ 361 w 638"/>
              <a:gd name="T57" fmla="*/ 438 h 603"/>
              <a:gd name="T58" fmla="*/ 316 w 638"/>
              <a:gd name="T59" fmla="*/ 373 h 603"/>
              <a:gd name="T60" fmla="*/ 567 w 638"/>
              <a:gd name="T61" fmla="*/ 438 h 603"/>
              <a:gd name="T62" fmla="*/ 522 w 638"/>
              <a:gd name="T63" fmla="*/ 373 h 603"/>
              <a:gd name="T64" fmla="*/ 200 w 638"/>
              <a:gd name="T65" fmla="*/ 487 h 603"/>
              <a:gd name="T66" fmla="*/ 221 w 638"/>
              <a:gd name="T67" fmla="*/ 527 h 603"/>
              <a:gd name="T68" fmla="*/ 265 w 638"/>
              <a:gd name="T69" fmla="*/ 448 h 603"/>
              <a:gd name="T70" fmla="*/ 403 w 638"/>
              <a:gd name="T71" fmla="*/ 527 h 603"/>
              <a:gd name="T72" fmla="*/ 433 w 638"/>
              <a:gd name="T73" fmla="*/ 527 h 603"/>
              <a:gd name="T74" fmla="*/ 570 w 638"/>
              <a:gd name="T75" fmla="*/ 448 h 603"/>
              <a:gd name="T76" fmla="*/ 614 w 638"/>
              <a:gd name="T77" fmla="*/ 527 h 603"/>
              <a:gd name="T78" fmla="*/ 638 w 638"/>
              <a:gd name="T79" fmla="*/ 549 h 603"/>
              <a:gd name="T80" fmla="*/ 608 w 638"/>
              <a:gd name="T81" fmla="*/ 549 h 603"/>
              <a:gd name="T82" fmla="*/ 433 w 638"/>
              <a:gd name="T83" fmla="*/ 549 h 603"/>
              <a:gd name="T84" fmla="*/ 403 w 638"/>
              <a:gd name="T85" fmla="*/ 549 h 603"/>
              <a:gd name="T86" fmla="*/ 227 w 638"/>
              <a:gd name="T87" fmla="*/ 549 h 603"/>
              <a:gd name="T88" fmla="*/ 200 w 638"/>
              <a:gd name="T89" fmla="*/ 549 h 603"/>
              <a:gd name="T90" fmla="*/ 24 w 638"/>
              <a:gd name="T91" fmla="*/ 549 h 603"/>
              <a:gd name="T92" fmla="*/ 24 w 638"/>
              <a:gd name="T93" fmla="*/ 527 h 603"/>
              <a:gd name="T94" fmla="*/ 152 w 638"/>
              <a:gd name="T95" fmla="*/ 0 h 603"/>
              <a:gd name="T96" fmla="*/ 108 w 638"/>
              <a:gd name="T97" fmla="*/ 44 h 6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638" h="603">
                <a:moveTo>
                  <a:pt x="516" y="52"/>
                </a:moveTo>
                <a:cubicBezTo>
                  <a:pt x="517" y="52"/>
                  <a:pt x="519" y="53"/>
                  <a:pt x="520" y="54"/>
                </a:cubicBezTo>
                <a:cubicBezTo>
                  <a:pt x="522" y="56"/>
                  <a:pt x="522" y="57"/>
                  <a:pt x="522" y="59"/>
                </a:cubicBezTo>
                <a:lnTo>
                  <a:pt x="522" y="181"/>
                </a:lnTo>
                <a:cubicBezTo>
                  <a:pt x="522" y="183"/>
                  <a:pt x="522" y="185"/>
                  <a:pt x="520" y="186"/>
                </a:cubicBezTo>
                <a:lnTo>
                  <a:pt x="520" y="186"/>
                </a:lnTo>
                <a:cubicBezTo>
                  <a:pt x="519" y="187"/>
                  <a:pt x="517" y="188"/>
                  <a:pt x="516" y="188"/>
                </a:cubicBezTo>
                <a:lnTo>
                  <a:pt x="305" y="188"/>
                </a:lnTo>
                <a:cubicBezTo>
                  <a:pt x="303" y="188"/>
                  <a:pt x="302" y="187"/>
                  <a:pt x="301" y="186"/>
                </a:cubicBezTo>
                <a:lnTo>
                  <a:pt x="300" y="186"/>
                </a:lnTo>
                <a:cubicBezTo>
                  <a:pt x="299" y="185"/>
                  <a:pt x="299" y="183"/>
                  <a:pt x="299" y="181"/>
                </a:cubicBezTo>
                <a:lnTo>
                  <a:pt x="299" y="129"/>
                </a:lnTo>
                <a:lnTo>
                  <a:pt x="403" y="107"/>
                </a:lnTo>
                <a:lnTo>
                  <a:pt x="403" y="105"/>
                </a:lnTo>
                <a:lnTo>
                  <a:pt x="299" y="119"/>
                </a:lnTo>
                <a:lnTo>
                  <a:pt x="299" y="59"/>
                </a:lnTo>
                <a:cubicBezTo>
                  <a:pt x="299" y="57"/>
                  <a:pt x="299" y="56"/>
                  <a:pt x="300" y="54"/>
                </a:cubicBezTo>
                <a:lnTo>
                  <a:pt x="301" y="54"/>
                </a:lnTo>
                <a:cubicBezTo>
                  <a:pt x="302" y="53"/>
                  <a:pt x="303" y="52"/>
                  <a:pt x="305" y="52"/>
                </a:cubicBezTo>
                <a:lnTo>
                  <a:pt x="516" y="52"/>
                </a:lnTo>
                <a:close/>
                <a:moveTo>
                  <a:pt x="305" y="27"/>
                </a:moveTo>
                <a:cubicBezTo>
                  <a:pt x="296" y="27"/>
                  <a:pt x="288" y="30"/>
                  <a:pt x="282" y="36"/>
                </a:cubicBezTo>
                <a:lnTo>
                  <a:pt x="282" y="36"/>
                </a:lnTo>
                <a:cubicBezTo>
                  <a:pt x="276" y="42"/>
                  <a:pt x="273" y="50"/>
                  <a:pt x="273" y="59"/>
                </a:cubicBezTo>
                <a:lnTo>
                  <a:pt x="273" y="122"/>
                </a:lnTo>
                <a:lnTo>
                  <a:pt x="263" y="124"/>
                </a:lnTo>
                <a:lnTo>
                  <a:pt x="263" y="113"/>
                </a:lnTo>
                <a:lnTo>
                  <a:pt x="217" y="113"/>
                </a:lnTo>
                <a:lnTo>
                  <a:pt x="185" y="94"/>
                </a:lnTo>
                <a:lnTo>
                  <a:pt x="111" y="94"/>
                </a:lnTo>
                <a:cubicBezTo>
                  <a:pt x="96" y="94"/>
                  <a:pt x="84" y="106"/>
                  <a:pt x="84" y="121"/>
                </a:cubicBezTo>
                <a:lnTo>
                  <a:pt x="84" y="207"/>
                </a:lnTo>
                <a:lnTo>
                  <a:pt x="112" y="207"/>
                </a:lnTo>
                <a:lnTo>
                  <a:pt x="112" y="144"/>
                </a:lnTo>
                <a:lnTo>
                  <a:pt x="117" y="144"/>
                </a:lnTo>
                <a:lnTo>
                  <a:pt x="117" y="207"/>
                </a:lnTo>
                <a:lnTo>
                  <a:pt x="117" y="223"/>
                </a:lnTo>
                <a:lnTo>
                  <a:pt x="117" y="339"/>
                </a:lnTo>
                <a:lnTo>
                  <a:pt x="148" y="339"/>
                </a:lnTo>
                <a:lnTo>
                  <a:pt x="148" y="243"/>
                </a:lnTo>
                <a:lnTo>
                  <a:pt x="155" y="243"/>
                </a:lnTo>
                <a:lnTo>
                  <a:pt x="155" y="339"/>
                </a:lnTo>
                <a:lnTo>
                  <a:pt x="185" y="339"/>
                </a:lnTo>
                <a:lnTo>
                  <a:pt x="185" y="322"/>
                </a:lnTo>
                <a:lnTo>
                  <a:pt x="185" y="223"/>
                </a:lnTo>
                <a:lnTo>
                  <a:pt x="185" y="207"/>
                </a:lnTo>
                <a:lnTo>
                  <a:pt x="185" y="144"/>
                </a:lnTo>
                <a:lnTo>
                  <a:pt x="185" y="126"/>
                </a:lnTo>
                <a:lnTo>
                  <a:pt x="217" y="144"/>
                </a:lnTo>
                <a:lnTo>
                  <a:pt x="263" y="144"/>
                </a:lnTo>
                <a:lnTo>
                  <a:pt x="263" y="136"/>
                </a:lnTo>
                <a:lnTo>
                  <a:pt x="273" y="134"/>
                </a:lnTo>
                <a:lnTo>
                  <a:pt x="273" y="181"/>
                </a:lnTo>
                <a:cubicBezTo>
                  <a:pt x="273" y="190"/>
                  <a:pt x="276" y="198"/>
                  <a:pt x="282" y="204"/>
                </a:cubicBezTo>
                <a:lnTo>
                  <a:pt x="282" y="204"/>
                </a:lnTo>
                <a:lnTo>
                  <a:pt x="282" y="204"/>
                </a:lnTo>
                <a:cubicBezTo>
                  <a:pt x="288" y="210"/>
                  <a:pt x="296" y="214"/>
                  <a:pt x="305" y="214"/>
                </a:cubicBezTo>
                <a:lnTo>
                  <a:pt x="516" y="214"/>
                </a:lnTo>
                <a:cubicBezTo>
                  <a:pt x="525" y="214"/>
                  <a:pt x="533" y="210"/>
                  <a:pt x="539" y="204"/>
                </a:cubicBezTo>
                <a:lnTo>
                  <a:pt x="539" y="204"/>
                </a:lnTo>
                <a:cubicBezTo>
                  <a:pt x="545" y="198"/>
                  <a:pt x="548" y="190"/>
                  <a:pt x="548" y="181"/>
                </a:cubicBezTo>
                <a:lnTo>
                  <a:pt x="548" y="59"/>
                </a:lnTo>
                <a:cubicBezTo>
                  <a:pt x="548" y="50"/>
                  <a:pt x="545" y="42"/>
                  <a:pt x="539" y="36"/>
                </a:cubicBezTo>
                <a:cubicBezTo>
                  <a:pt x="533" y="30"/>
                  <a:pt x="525" y="27"/>
                  <a:pt x="516" y="27"/>
                </a:cubicBezTo>
                <a:lnTo>
                  <a:pt x="305" y="27"/>
                </a:lnTo>
                <a:close/>
                <a:moveTo>
                  <a:pt x="520" y="221"/>
                </a:moveTo>
                <a:lnTo>
                  <a:pt x="520" y="249"/>
                </a:lnTo>
                <a:lnTo>
                  <a:pt x="497" y="249"/>
                </a:lnTo>
                <a:lnTo>
                  <a:pt x="523" y="341"/>
                </a:lnTo>
                <a:lnTo>
                  <a:pt x="490" y="341"/>
                </a:lnTo>
                <a:lnTo>
                  <a:pt x="464" y="249"/>
                </a:lnTo>
                <a:lnTo>
                  <a:pt x="367" y="249"/>
                </a:lnTo>
                <a:lnTo>
                  <a:pt x="341" y="341"/>
                </a:lnTo>
                <a:lnTo>
                  <a:pt x="308" y="341"/>
                </a:lnTo>
                <a:lnTo>
                  <a:pt x="334" y="249"/>
                </a:lnTo>
                <a:lnTo>
                  <a:pt x="306" y="249"/>
                </a:lnTo>
                <a:lnTo>
                  <a:pt x="306" y="221"/>
                </a:lnTo>
                <a:lnTo>
                  <a:pt x="520" y="221"/>
                </a:lnTo>
                <a:close/>
                <a:moveTo>
                  <a:pt x="113" y="373"/>
                </a:moveTo>
                <a:cubicBezTo>
                  <a:pt x="139" y="373"/>
                  <a:pt x="161" y="394"/>
                  <a:pt x="161" y="421"/>
                </a:cubicBezTo>
                <a:cubicBezTo>
                  <a:pt x="161" y="427"/>
                  <a:pt x="160" y="433"/>
                  <a:pt x="158" y="438"/>
                </a:cubicBezTo>
                <a:lnTo>
                  <a:pt x="68" y="438"/>
                </a:lnTo>
                <a:cubicBezTo>
                  <a:pt x="66" y="433"/>
                  <a:pt x="65" y="427"/>
                  <a:pt x="65" y="421"/>
                </a:cubicBezTo>
                <a:cubicBezTo>
                  <a:pt x="65" y="394"/>
                  <a:pt x="86" y="373"/>
                  <a:pt x="113" y="373"/>
                </a:cubicBezTo>
                <a:close/>
                <a:moveTo>
                  <a:pt x="316" y="373"/>
                </a:moveTo>
                <a:cubicBezTo>
                  <a:pt x="342" y="373"/>
                  <a:pt x="364" y="394"/>
                  <a:pt x="364" y="421"/>
                </a:cubicBezTo>
                <a:cubicBezTo>
                  <a:pt x="364" y="427"/>
                  <a:pt x="363" y="433"/>
                  <a:pt x="361" y="438"/>
                </a:cubicBezTo>
                <a:lnTo>
                  <a:pt x="271" y="438"/>
                </a:lnTo>
                <a:cubicBezTo>
                  <a:pt x="269" y="433"/>
                  <a:pt x="268" y="427"/>
                  <a:pt x="268" y="421"/>
                </a:cubicBezTo>
                <a:cubicBezTo>
                  <a:pt x="268" y="394"/>
                  <a:pt x="289" y="373"/>
                  <a:pt x="316" y="373"/>
                </a:cubicBezTo>
                <a:close/>
                <a:moveTo>
                  <a:pt x="522" y="373"/>
                </a:moveTo>
                <a:cubicBezTo>
                  <a:pt x="548" y="373"/>
                  <a:pt x="570" y="394"/>
                  <a:pt x="570" y="421"/>
                </a:cubicBezTo>
                <a:cubicBezTo>
                  <a:pt x="570" y="427"/>
                  <a:pt x="569" y="433"/>
                  <a:pt x="567" y="438"/>
                </a:cubicBezTo>
                <a:lnTo>
                  <a:pt x="477" y="438"/>
                </a:lnTo>
                <a:cubicBezTo>
                  <a:pt x="475" y="433"/>
                  <a:pt x="474" y="427"/>
                  <a:pt x="474" y="421"/>
                </a:cubicBezTo>
                <a:cubicBezTo>
                  <a:pt x="474" y="394"/>
                  <a:pt x="495" y="373"/>
                  <a:pt x="522" y="373"/>
                </a:cubicBezTo>
                <a:close/>
                <a:moveTo>
                  <a:pt x="62" y="448"/>
                </a:moveTo>
                <a:lnTo>
                  <a:pt x="161" y="448"/>
                </a:lnTo>
                <a:cubicBezTo>
                  <a:pt x="182" y="448"/>
                  <a:pt x="200" y="466"/>
                  <a:pt x="200" y="487"/>
                </a:cubicBezTo>
                <a:lnTo>
                  <a:pt x="200" y="527"/>
                </a:lnTo>
                <a:lnTo>
                  <a:pt x="203" y="527"/>
                </a:lnTo>
                <a:lnTo>
                  <a:pt x="221" y="527"/>
                </a:lnTo>
                <a:lnTo>
                  <a:pt x="227" y="527"/>
                </a:lnTo>
                <a:lnTo>
                  <a:pt x="227" y="487"/>
                </a:lnTo>
                <a:cubicBezTo>
                  <a:pt x="227" y="466"/>
                  <a:pt x="244" y="448"/>
                  <a:pt x="265" y="448"/>
                </a:cubicBezTo>
                <a:lnTo>
                  <a:pt x="364" y="448"/>
                </a:lnTo>
                <a:cubicBezTo>
                  <a:pt x="385" y="448"/>
                  <a:pt x="403" y="466"/>
                  <a:pt x="403" y="487"/>
                </a:cubicBezTo>
                <a:lnTo>
                  <a:pt x="403" y="527"/>
                </a:lnTo>
                <a:lnTo>
                  <a:pt x="409" y="527"/>
                </a:lnTo>
                <a:lnTo>
                  <a:pt x="424" y="527"/>
                </a:lnTo>
                <a:lnTo>
                  <a:pt x="433" y="527"/>
                </a:lnTo>
                <a:lnTo>
                  <a:pt x="433" y="487"/>
                </a:lnTo>
                <a:cubicBezTo>
                  <a:pt x="433" y="466"/>
                  <a:pt x="450" y="448"/>
                  <a:pt x="471" y="448"/>
                </a:cubicBezTo>
                <a:lnTo>
                  <a:pt x="570" y="448"/>
                </a:lnTo>
                <a:cubicBezTo>
                  <a:pt x="591" y="448"/>
                  <a:pt x="608" y="466"/>
                  <a:pt x="608" y="487"/>
                </a:cubicBezTo>
                <a:lnTo>
                  <a:pt x="608" y="527"/>
                </a:lnTo>
                <a:lnTo>
                  <a:pt x="614" y="527"/>
                </a:lnTo>
                <a:lnTo>
                  <a:pt x="630" y="527"/>
                </a:lnTo>
                <a:lnTo>
                  <a:pt x="638" y="527"/>
                </a:lnTo>
                <a:lnTo>
                  <a:pt x="638" y="549"/>
                </a:lnTo>
                <a:lnTo>
                  <a:pt x="630" y="549"/>
                </a:lnTo>
                <a:lnTo>
                  <a:pt x="614" y="549"/>
                </a:lnTo>
                <a:lnTo>
                  <a:pt x="608" y="549"/>
                </a:lnTo>
                <a:lnTo>
                  <a:pt x="608" y="603"/>
                </a:lnTo>
                <a:lnTo>
                  <a:pt x="433" y="603"/>
                </a:lnTo>
                <a:lnTo>
                  <a:pt x="433" y="549"/>
                </a:lnTo>
                <a:lnTo>
                  <a:pt x="424" y="549"/>
                </a:lnTo>
                <a:lnTo>
                  <a:pt x="409" y="549"/>
                </a:lnTo>
                <a:lnTo>
                  <a:pt x="403" y="549"/>
                </a:lnTo>
                <a:lnTo>
                  <a:pt x="403" y="603"/>
                </a:lnTo>
                <a:lnTo>
                  <a:pt x="227" y="603"/>
                </a:lnTo>
                <a:lnTo>
                  <a:pt x="227" y="549"/>
                </a:lnTo>
                <a:lnTo>
                  <a:pt x="221" y="549"/>
                </a:lnTo>
                <a:lnTo>
                  <a:pt x="203" y="549"/>
                </a:lnTo>
                <a:lnTo>
                  <a:pt x="200" y="549"/>
                </a:lnTo>
                <a:lnTo>
                  <a:pt x="200" y="603"/>
                </a:lnTo>
                <a:lnTo>
                  <a:pt x="24" y="603"/>
                </a:lnTo>
                <a:lnTo>
                  <a:pt x="24" y="549"/>
                </a:lnTo>
                <a:lnTo>
                  <a:pt x="0" y="549"/>
                </a:lnTo>
                <a:lnTo>
                  <a:pt x="0" y="527"/>
                </a:lnTo>
                <a:lnTo>
                  <a:pt x="24" y="527"/>
                </a:lnTo>
                <a:lnTo>
                  <a:pt x="24" y="487"/>
                </a:lnTo>
                <a:cubicBezTo>
                  <a:pt x="24" y="466"/>
                  <a:pt x="41" y="448"/>
                  <a:pt x="62" y="448"/>
                </a:cubicBezTo>
                <a:close/>
                <a:moveTo>
                  <a:pt x="152" y="0"/>
                </a:moveTo>
                <a:cubicBezTo>
                  <a:pt x="176" y="0"/>
                  <a:pt x="196" y="20"/>
                  <a:pt x="196" y="44"/>
                </a:cubicBezTo>
                <a:cubicBezTo>
                  <a:pt x="196" y="68"/>
                  <a:pt x="176" y="88"/>
                  <a:pt x="152" y="88"/>
                </a:cubicBezTo>
                <a:cubicBezTo>
                  <a:pt x="127" y="88"/>
                  <a:pt x="108" y="68"/>
                  <a:pt x="108" y="44"/>
                </a:cubicBezTo>
                <a:cubicBezTo>
                  <a:pt x="108" y="20"/>
                  <a:pt x="127" y="0"/>
                  <a:pt x="15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28" tIns="45714" rIns="91428" bIns="45714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accent2"/>
              </a:solidFill>
              <a:cs typeface="+mn-ea"/>
              <a:sym typeface="+mn-lt"/>
            </a:endParaRPr>
          </a:p>
        </p:txBody>
      </p:sp>
      <p:sp>
        <p:nvSpPr>
          <p:cNvPr id="36" name="矩形 35">
            <a:extLst>
              <a:ext uri="{FF2B5EF4-FFF2-40B4-BE49-F238E27FC236}">
                <a16:creationId xmlns:a16="http://schemas.microsoft.com/office/drawing/2014/main" id="{8C0E729E-F1D7-9BA9-70A1-698AB71A55CE}"/>
              </a:ext>
            </a:extLst>
          </p:cNvPr>
          <p:cNvSpPr/>
          <p:nvPr/>
        </p:nvSpPr>
        <p:spPr>
          <a:xfrm flipH="1">
            <a:off x="4804819" y="1424958"/>
            <a:ext cx="3654969" cy="1214835"/>
          </a:xfrm>
          <a:prstGeom prst="rect">
            <a:avLst/>
          </a:prstGeom>
          <a:solidFill>
            <a:srgbClr val="E20000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7" name="椭圆 36">
            <a:extLst>
              <a:ext uri="{FF2B5EF4-FFF2-40B4-BE49-F238E27FC236}">
                <a16:creationId xmlns:a16="http://schemas.microsoft.com/office/drawing/2014/main" id="{A958B6A6-E655-3D56-1267-36345DD1DEB8}"/>
              </a:ext>
            </a:extLst>
          </p:cNvPr>
          <p:cNvSpPr/>
          <p:nvPr/>
        </p:nvSpPr>
        <p:spPr>
          <a:xfrm>
            <a:off x="5010485" y="923330"/>
            <a:ext cx="1532840" cy="1532841"/>
          </a:xfrm>
          <a:prstGeom prst="ellipse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2222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9" name="Freeform 30">
            <a:extLst>
              <a:ext uri="{FF2B5EF4-FFF2-40B4-BE49-F238E27FC236}">
                <a16:creationId xmlns:a16="http://schemas.microsoft.com/office/drawing/2014/main" id="{02C05C31-49AD-7D97-88B0-27B1B9BF9422}"/>
              </a:ext>
            </a:extLst>
          </p:cNvPr>
          <p:cNvSpPr>
            <a:spLocks noEditPoints="1"/>
          </p:cNvSpPr>
          <p:nvPr/>
        </p:nvSpPr>
        <p:spPr bwMode="auto">
          <a:xfrm>
            <a:off x="7308304" y="1689750"/>
            <a:ext cx="747864" cy="585906"/>
          </a:xfrm>
          <a:custGeom>
            <a:avLst/>
            <a:gdLst>
              <a:gd name="T0" fmla="*/ 282 w 766"/>
              <a:gd name="T1" fmla="*/ 304 h 600"/>
              <a:gd name="T2" fmla="*/ 391 w 766"/>
              <a:gd name="T3" fmla="*/ 248 h 600"/>
              <a:gd name="T4" fmla="*/ 596 w 766"/>
              <a:gd name="T5" fmla="*/ 213 h 600"/>
              <a:gd name="T6" fmla="*/ 652 w 766"/>
              <a:gd name="T7" fmla="*/ 129 h 600"/>
              <a:gd name="T8" fmla="*/ 570 w 766"/>
              <a:gd name="T9" fmla="*/ 186 h 600"/>
              <a:gd name="T10" fmla="*/ 391 w 766"/>
              <a:gd name="T11" fmla="*/ 195 h 600"/>
              <a:gd name="T12" fmla="*/ 766 w 766"/>
              <a:gd name="T13" fmla="*/ 80 h 600"/>
              <a:gd name="T14" fmla="*/ 465 w 766"/>
              <a:gd name="T15" fmla="*/ 32 h 600"/>
              <a:gd name="T16" fmla="*/ 437 w 766"/>
              <a:gd name="T17" fmla="*/ 0 h 600"/>
              <a:gd name="T18" fmla="*/ 154 w 766"/>
              <a:gd name="T19" fmla="*/ 32 h 600"/>
              <a:gd name="T20" fmla="*/ 175 w 766"/>
              <a:gd name="T21" fmla="*/ 80 h 600"/>
              <a:gd name="T22" fmla="*/ 216 w 766"/>
              <a:gd name="T23" fmla="*/ 135 h 600"/>
              <a:gd name="T24" fmla="*/ 706 w 766"/>
              <a:gd name="T25" fmla="*/ 80 h 600"/>
              <a:gd name="T26" fmla="*/ 355 w 766"/>
              <a:gd name="T27" fmla="*/ 394 h 600"/>
              <a:gd name="T28" fmla="*/ 706 w 766"/>
              <a:gd name="T29" fmla="*/ 410 h 600"/>
              <a:gd name="T30" fmla="*/ 361 w 766"/>
              <a:gd name="T31" fmla="*/ 426 h 600"/>
              <a:gd name="T32" fmla="*/ 362 w 766"/>
              <a:gd name="T33" fmla="*/ 478 h 600"/>
              <a:gd name="T34" fmla="*/ 437 w 766"/>
              <a:gd name="T35" fmla="*/ 595 h 600"/>
              <a:gd name="T36" fmla="*/ 465 w 766"/>
              <a:gd name="T37" fmla="*/ 478 h 600"/>
              <a:gd name="T38" fmla="*/ 603 w 766"/>
              <a:gd name="T39" fmla="*/ 592 h 600"/>
              <a:gd name="T40" fmla="*/ 591 w 766"/>
              <a:gd name="T41" fmla="*/ 478 h 600"/>
              <a:gd name="T42" fmla="*/ 766 w 766"/>
              <a:gd name="T43" fmla="*/ 426 h 600"/>
              <a:gd name="T44" fmla="*/ 747 w 766"/>
              <a:gd name="T45" fmla="*/ 80 h 600"/>
              <a:gd name="T46" fmla="*/ 161 w 766"/>
              <a:gd name="T47" fmla="*/ 310 h 600"/>
              <a:gd name="T48" fmla="*/ 235 w 766"/>
              <a:gd name="T49" fmla="*/ 236 h 600"/>
              <a:gd name="T50" fmla="*/ 86 w 766"/>
              <a:gd name="T51" fmla="*/ 236 h 600"/>
              <a:gd name="T52" fmla="*/ 208 w 766"/>
              <a:gd name="T53" fmla="*/ 325 h 600"/>
              <a:gd name="T54" fmla="*/ 181 w 766"/>
              <a:gd name="T55" fmla="*/ 325 h 600"/>
              <a:gd name="T56" fmla="*/ 189 w 766"/>
              <a:gd name="T57" fmla="*/ 339 h 600"/>
              <a:gd name="T58" fmla="*/ 196 w 766"/>
              <a:gd name="T59" fmla="*/ 510 h 600"/>
              <a:gd name="T60" fmla="*/ 129 w 766"/>
              <a:gd name="T61" fmla="*/ 510 h 600"/>
              <a:gd name="T62" fmla="*/ 137 w 766"/>
              <a:gd name="T63" fmla="*/ 339 h 600"/>
              <a:gd name="T64" fmla="*/ 145 w 766"/>
              <a:gd name="T65" fmla="*/ 325 h 600"/>
              <a:gd name="T66" fmla="*/ 0 w 766"/>
              <a:gd name="T67" fmla="*/ 438 h 600"/>
              <a:gd name="T68" fmla="*/ 66 w 766"/>
              <a:gd name="T69" fmla="*/ 600 h 600"/>
              <a:gd name="T70" fmla="*/ 89 w 766"/>
              <a:gd name="T71" fmla="*/ 432 h 600"/>
              <a:gd name="T72" fmla="*/ 230 w 766"/>
              <a:gd name="T73" fmla="*/ 600 h 600"/>
              <a:gd name="T74" fmla="*/ 253 w 766"/>
              <a:gd name="T75" fmla="*/ 432 h 600"/>
              <a:gd name="T76" fmla="*/ 321 w 766"/>
              <a:gd name="T77" fmla="*/ 600 h 600"/>
              <a:gd name="T78" fmla="*/ 208 w 766"/>
              <a:gd name="T79" fmla="*/ 325 h 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766" h="600">
                <a:moveTo>
                  <a:pt x="391" y="195"/>
                </a:moveTo>
                <a:lnTo>
                  <a:pt x="282" y="304"/>
                </a:lnTo>
                <a:cubicBezTo>
                  <a:pt x="293" y="310"/>
                  <a:pt x="303" y="317"/>
                  <a:pt x="312" y="326"/>
                </a:cubicBezTo>
                <a:lnTo>
                  <a:pt x="391" y="248"/>
                </a:lnTo>
                <a:lnTo>
                  <a:pt x="476" y="332"/>
                </a:lnTo>
                <a:lnTo>
                  <a:pt x="596" y="213"/>
                </a:lnTo>
                <a:lnTo>
                  <a:pt x="614" y="259"/>
                </a:lnTo>
                <a:lnTo>
                  <a:pt x="652" y="129"/>
                </a:lnTo>
                <a:lnTo>
                  <a:pt x="522" y="167"/>
                </a:lnTo>
                <a:lnTo>
                  <a:pt x="570" y="186"/>
                </a:lnTo>
                <a:lnTo>
                  <a:pt x="476" y="280"/>
                </a:lnTo>
                <a:lnTo>
                  <a:pt x="391" y="195"/>
                </a:lnTo>
                <a:close/>
                <a:moveTo>
                  <a:pt x="766" y="80"/>
                </a:moveTo>
                <a:lnTo>
                  <a:pt x="766" y="80"/>
                </a:lnTo>
                <a:lnTo>
                  <a:pt x="766" y="32"/>
                </a:lnTo>
                <a:lnTo>
                  <a:pt x="465" y="32"/>
                </a:lnTo>
                <a:lnTo>
                  <a:pt x="465" y="0"/>
                </a:lnTo>
                <a:lnTo>
                  <a:pt x="437" y="0"/>
                </a:lnTo>
                <a:lnTo>
                  <a:pt x="437" y="32"/>
                </a:lnTo>
                <a:lnTo>
                  <a:pt x="154" y="32"/>
                </a:lnTo>
                <a:lnTo>
                  <a:pt x="154" y="80"/>
                </a:lnTo>
                <a:lnTo>
                  <a:pt x="175" y="80"/>
                </a:lnTo>
                <a:lnTo>
                  <a:pt x="175" y="122"/>
                </a:lnTo>
                <a:cubicBezTo>
                  <a:pt x="190" y="124"/>
                  <a:pt x="203" y="128"/>
                  <a:pt x="216" y="135"/>
                </a:cubicBezTo>
                <a:lnTo>
                  <a:pt x="216" y="80"/>
                </a:lnTo>
                <a:lnTo>
                  <a:pt x="706" y="80"/>
                </a:lnTo>
                <a:lnTo>
                  <a:pt x="706" y="394"/>
                </a:lnTo>
                <a:lnTo>
                  <a:pt x="355" y="394"/>
                </a:lnTo>
                <a:cubicBezTo>
                  <a:pt x="356" y="399"/>
                  <a:pt x="358" y="404"/>
                  <a:pt x="359" y="410"/>
                </a:cubicBezTo>
                <a:lnTo>
                  <a:pt x="706" y="410"/>
                </a:lnTo>
                <a:lnTo>
                  <a:pt x="706" y="426"/>
                </a:lnTo>
                <a:lnTo>
                  <a:pt x="361" y="426"/>
                </a:lnTo>
                <a:cubicBezTo>
                  <a:pt x="361" y="430"/>
                  <a:pt x="362" y="434"/>
                  <a:pt x="362" y="438"/>
                </a:cubicBezTo>
                <a:lnTo>
                  <a:pt x="362" y="478"/>
                </a:lnTo>
                <a:lnTo>
                  <a:pt x="437" y="478"/>
                </a:lnTo>
                <a:lnTo>
                  <a:pt x="437" y="595"/>
                </a:lnTo>
                <a:lnTo>
                  <a:pt x="465" y="595"/>
                </a:lnTo>
                <a:lnTo>
                  <a:pt x="465" y="478"/>
                </a:lnTo>
                <a:lnTo>
                  <a:pt x="560" y="478"/>
                </a:lnTo>
                <a:lnTo>
                  <a:pt x="603" y="592"/>
                </a:lnTo>
                <a:lnTo>
                  <a:pt x="631" y="585"/>
                </a:lnTo>
                <a:lnTo>
                  <a:pt x="591" y="478"/>
                </a:lnTo>
                <a:lnTo>
                  <a:pt x="766" y="478"/>
                </a:lnTo>
                <a:lnTo>
                  <a:pt x="766" y="426"/>
                </a:lnTo>
                <a:lnTo>
                  <a:pt x="747" y="426"/>
                </a:lnTo>
                <a:lnTo>
                  <a:pt x="747" y="80"/>
                </a:lnTo>
                <a:lnTo>
                  <a:pt x="766" y="80"/>
                </a:lnTo>
                <a:close/>
                <a:moveTo>
                  <a:pt x="161" y="310"/>
                </a:moveTo>
                <a:lnTo>
                  <a:pt x="161" y="310"/>
                </a:lnTo>
                <a:cubicBezTo>
                  <a:pt x="202" y="310"/>
                  <a:pt x="235" y="277"/>
                  <a:pt x="235" y="236"/>
                </a:cubicBezTo>
                <a:cubicBezTo>
                  <a:pt x="235" y="194"/>
                  <a:pt x="202" y="161"/>
                  <a:pt x="161" y="161"/>
                </a:cubicBezTo>
                <a:cubicBezTo>
                  <a:pt x="119" y="161"/>
                  <a:pt x="86" y="194"/>
                  <a:pt x="86" y="236"/>
                </a:cubicBezTo>
                <a:cubicBezTo>
                  <a:pt x="86" y="277"/>
                  <a:pt x="119" y="310"/>
                  <a:pt x="161" y="310"/>
                </a:cubicBezTo>
                <a:close/>
                <a:moveTo>
                  <a:pt x="208" y="325"/>
                </a:moveTo>
                <a:lnTo>
                  <a:pt x="208" y="325"/>
                </a:lnTo>
                <a:lnTo>
                  <a:pt x="181" y="325"/>
                </a:lnTo>
                <a:lnTo>
                  <a:pt x="185" y="328"/>
                </a:lnTo>
                <a:cubicBezTo>
                  <a:pt x="188" y="331"/>
                  <a:pt x="190" y="335"/>
                  <a:pt x="189" y="339"/>
                </a:cubicBezTo>
                <a:lnTo>
                  <a:pt x="178" y="364"/>
                </a:lnTo>
                <a:lnTo>
                  <a:pt x="196" y="510"/>
                </a:lnTo>
                <a:lnTo>
                  <a:pt x="163" y="540"/>
                </a:lnTo>
                <a:lnTo>
                  <a:pt x="129" y="510"/>
                </a:lnTo>
                <a:lnTo>
                  <a:pt x="147" y="364"/>
                </a:lnTo>
                <a:lnTo>
                  <a:pt x="137" y="339"/>
                </a:lnTo>
                <a:cubicBezTo>
                  <a:pt x="135" y="335"/>
                  <a:pt x="137" y="331"/>
                  <a:pt x="140" y="328"/>
                </a:cubicBezTo>
                <a:lnTo>
                  <a:pt x="145" y="325"/>
                </a:lnTo>
                <a:lnTo>
                  <a:pt x="112" y="325"/>
                </a:lnTo>
                <a:cubicBezTo>
                  <a:pt x="50" y="325"/>
                  <a:pt x="0" y="376"/>
                  <a:pt x="0" y="438"/>
                </a:cubicBezTo>
                <a:lnTo>
                  <a:pt x="0" y="600"/>
                </a:lnTo>
                <a:lnTo>
                  <a:pt x="66" y="600"/>
                </a:lnTo>
                <a:lnTo>
                  <a:pt x="66" y="432"/>
                </a:lnTo>
                <a:lnTo>
                  <a:pt x="89" y="432"/>
                </a:lnTo>
                <a:lnTo>
                  <a:pt x="89" y="600"/>
                </a:lnTo>
                <a:lnTo>
                  <a:pt x="230" y="600"/>
                </a:lnTo>
                <a:lnTo>
                  <a:pt x="230" y="432"/>
                </a:lnTo>
                <a:lnTo>
                  <a:pt x="253" y="432"/>
                </a:lnTo>
                <a:lnTo>
                  <a:pt x="253" y="600"/>
                </a:lnTo>
                <a:lnTo>
                  <a:pt x="321" y="600"/>
                </a:lnTo>
                <a:lnTo>
                  <a:pt x="321" y="438"/>
                </a:lnTo>
                <a:cubicBezTo>
                  <a:pt x="321" y="376"/>
                  <a:pt x="271" y="325"/>
                  <a:pt x="208" y="32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28" tIns="45714" rIns="91428" bIns="45714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accent2"/>
              </a:solidFill>
              <a:cs typeface="+mn-ea"/>
              <a:sym typeface="+mn-lt"/>
            </a:endParaRPr>
          </a:p>
        </p:txBody>
      </p:sp>
      <p:grpSp>
        <p:nvGrpSpPr>
          <p:cNvPr id="40" name="组合 39">
            <a:extLst>
              <a:ext uri="{FF2B5EF4-FFF2-40B4-BE49-F238E27FC236}">
                <a16:creationId xmlns:a16="http://schemas.microsoft.com/office/drawing/2014/main" id="{60C96FB9-79C3-6FDC-045D-BA07EE56C8AC}"/>
              </a:ext>
            </a:extLst>
          </p:cNvPr>
          <p:cNvGrpSpPr/>
          <p:nvPr/>
        </p:nvGrpSpPr>
        <p:grpSpPr>
          <a:xfrm>
            <a:off x="607218" y="2922519"/>
            <a:ext cx="3748757" cy="1043122"/>
            <a:chOff x="585461" y="1105781"/>
            <a:chExt cx="3748757" cy="1043122"/>
          </a:xfrm>
        </p:grpSpPr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id="{FF58B1FA-4420-DE47-4222-7B0EEA7B9FE3}"/>
                </a:ext>
              </a:extLst>
            </p:cNvPr>
            <p:cNvSpPr txBox="1"/>
            <p:nvPr/>
          </p:nvSpPr>
          <p:spPr>
            <a:xfrm>
              <a:off x="585461" y="1105781"/>
              <a:ext cx="2520281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solidFill>
                    <a:schemeClr val="bg1">
                      <a:lumMod val="50000"/>
                    </a:schemeClr>
                  </a:solidFill>
                </a:rPr>
                <a:t>添加标题文本</a:t>
              </a:r>
            </a:p>
          </p:txBody>
        </p:sp>
        <p:sp>
          <p:nvSpPr>
            <p:cNvPr id="42" name="文本框 41">
              <a:extLst>
                <a:ext uri="{FF2B5EF4-FFF2-40B4-BE49-F238E27FC236}">
                  <a16:creationId xmlns:a16="http://schemas.microsoft.com/office/drawing/2014/main" id="{54E17E65-C48E-B0B8-7C43-C624A6B22DAF}"/>
                </a:ext>
              </a:extLst>
            </p:cNvPr>
            <p:cNvSpPr txBox="1"/>
            <p:nvPr/>
          </p:nvSpPr>
          <p:spPr>
            <a:xfrm>
              <a:off x="585462" y="1385617"/>
              <a:ext cx="3748756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000" dirty="0">
                  <a:solidFill>
                    <a:schemeClr val="tx1">
                      <a:lumMod val="65000"/>
                    </a:schemeClr>
                  </a:solidFill>
                </a:rPr>
                <a:t>此处添加详细文本描述，建议与标题相关并符合整体语言风格，语言描述尽量简洁生动。尽量将每页幻灯片的字数控制在</a:t>
              </a:r>
              <a:r>
                <a:rPr lang="en-US" altLang="zh-CN" sz="1000" dirty="0">
                  <a:solidFill>
                    <a:schemeClr val="tx1">
                      <a:lumMod val="65000"/>
                    </a:schemeClr>
                  </a:solidFill>
                </a:rPr>
                <a:t>200</a:t>
              </a:r>
              <a:r>
                <a:rPr lang="zh-CN" altLang="en-US" sz="1000" dirty="0">
                  <a:solidFill>
                    <a:schemeClr val="tx1">
                      <a:lumMod val="65000"/>
                    </a:schemeClr>
                  </a:solidFill>
                </a:rPr>
                <a:t>字以内，据统计每页幻灯片的最好控制在</a:t>
              </a:r>
              <a:r>
                <a:rPr lang="en-US" altLang="zh-CN" sz="1000" dirty="0">
                  <a:solidFill>
                    <a:schemeClr val="tx1">
                      <a:lumMod val="65000"/>
                    </a:schemeClr>
                  </a:solidFill>
                </a:rPr>
                <a:t>5</a:t>
              </a:r>
              <a:r>
                <a:rPr lang="zh-CN" altLang="en-US" sz="1000" dirty="0">
                  <a:solidFill>
                    <a:schemeClr val="tx1">
                      <a:lumMod val="65000"/>
                    </a:schemeClr>
                  </a:solidFill>
                </a:rPr>
                <a:t>分钟之内。</a:t>
              </a:r>
            </a:p>
          </p:txBody>
        </p:sp>
      </p:grpSp>
      <p:grpSp>
        <p:nvGrpSpPr>
          <p:cNvPr id="43" name="组合 42">
            <a:extLst>
              <a:ext uri="{FF2B5EF4-FFF2-40B4-BE49-F238E27FC236}">
                <a16:creationId xmlns:a16="http://schemas.microsoft.com/office/drawing/2014/main" id="{C7141703-C947-AE6E-8158-283BB20B434E}"/>
              </a:ext>
            </a:extLst>
          </p:cNvPr>
          <p:cNvGrpSpPr/>
          <p:nvPr/>
        </p:nvGrpSpPr>
        <p:grpSpPr>
          <a:xfrm>
            <a:off x="4757924" y="2922519"/>
            <a:ext cx="3748757" cy="1043122"/>
            <a:chOff x="585461" y="1105781"/>
            <a:chExt cx="3748757" cy="1043122"/>
          </a:xfrm>
        </p:grpSpPr>
        <p:sp>
          <p:nvSpPr>
            <p:cNvPr id="44" name="文本框 43">
              <a:extLst>
                <a:ext uri="{FF2B5EF4-FFF2-40B4-BE49-F238E27FC236}">
                  <a16:creationId xmlns:a16="http://schemas.microsoft.com/office/drawing/2014/main" id="{23A4D0AE-3A38-AAE4-F39B-2D9823488197}"/>
                </a:ext>
              </a:extLst>
            </p:cNvPr>
            <p:cNvSpPr txBox="1"/>
            <p:nvPr/>
          </p:nvSpPr>
          <p:spPr>
            <a:xfrm>
              <a:off x="585461" y="1105781"/>
              <a:ext cx="2520281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solidFill>
                    <a:schemeClr val="bg1">
                      <a:lumMod val="50000"/>
                    </a:schemeClr>
                  </a:solidFill>
                </a:rPr>
                <a:t>添加标题文本</a:t>
              </a:r>
            </a:p>
          </p:txBody>
        </p:sp>
        <p:sp>
          <p:nvSpPr>
            <p:cNvPr id="45" name="文本框 44">
              <a:extLst>
                <a:ext uri="{FF2B5EF4-FFF2-40B4-BE49-F238E27FC236}">
                  <a16:creationId xmlns:a16="http://schemas.microsoft.com/office/drawing/2014/main" id="{9F050FE4-D322-0750-9442-8CD22C343751}"/>
                </a:ext>
              </a:extLst>
            </p:cNvPr>
            <p:cNvSpPr txBox="1"/>
            <p:nvPr/>
          </p:nvSpPr>
          <p:spPr>
            <a:xfrm>
              <a:off x="585462" y="1385617"/>
              <a:ext cx="3748756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000" dirty="0">
                  <a:solidFill>
                    <a:schemeClr val="tx1">
                      <a:lumMod val="65000"/>
                    </a:schemeClr>
                  </a:solidFill>
                </a:rPr>
                <a:t>此处添加详细文本描述，建议与标题相关并符合整体语言风格，语言描述尽量简洁生动。尽量将每页幻灯片的字数控制在</a:t>
              </a:r>
              <a:r>
                <a:rPr lang="en-US" altLang="zh-CN" sz="1000" dirty="0">
                  <a:solidFill>
                    <a:schemeClr val="tx1">
                      <a:lumMod val="65000"/>
                    </a:schemeClr>
                  </a:solidFill>
                </a:rPr>
                <a:t>200</a:t>
              </a:r>
              <a:r>
                <a:rPr lang="zh-CN" altLang="en-US" sz="1000" dirty="0">
                  <a:solidFill>
                    <a:schemeClr val="tx1">
                      <a:lumMod val="65000"/>
                    </a:schemeClr>
                  </a:solidFill>
                </a:rPr>
                <a:t>字以内，据统计每页幻灯片的最好控制在</a:t>
              </a:r>
              <a:r>
                <a:rPr lang="en-US" altLang="zh-CN" sz="1000" dirty="0">
                  <a:solidFill>
                    <a:schemeClr val="tx1">
                      <a:lumMod val="65000"/>
                    </a:schemeClr>
                  </a:solidFill>
                </a:rPr>
                <a:t>5</a:t>
              </a:r>
              <a:r>
                <a:rPr lang="zh-CN" altLang="en-US" sz="1000" dirty="0">
                  <a:solidFill>
                    <a:schemeClr val="tx1">
                      <a:lumMod val="65000"/>
                    </a:schemeClr>
                  </a:solidFill>
                </a:rPr>
                <a:t>分钟之内。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82266435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图片 11">
            <a:extLst>
              <a:ext uri="{FF2B5EF4-FFF2-40B4-BE49-F238E27FC236}">
                <a16:creationId xmlns:a16="http://schemas.microsoft.com/office/drawing/2014/main" id="{049A529D-218F-C4C4-161C-FC81CDC55E65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-2"/>
          <a:stretch/>
        </p:blipFill>
        <p:spPr>
          <a:xfrm rot="10800000">
            <a:off x="0" y="57922"/>
            <a:ext cx="9144000" cy="4256961"/>
          </a:xfrm>
          <a:prstGeom prst="rect">
            <a:avLst/>
          </a:prstGeom>
        </p:spPr>
      </p:pic>
      <p:pic>
        <p:nvPicPr>
          <p:cNvPr id="48" name="图片 47">
            <a:extLst>
              <a:ext uri="{FF2B5EF4-FFF2-40B4-BE49-F238E27FC236}">
                <a16:creationId xmlns:a16="http://schemas.microsoft.com/office/drawing/2014/main" id="{CC405ECC-6A8A-D06F-FD30-FF6420F65E0E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screen">
            <a:alphaModFix amt="20000"/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696210" y="0"/>
            <a:ext cx="5447790" cy="2290500"/>
          </a:xfrm>
          <a:prstGeom prst="rect">
            <a:avLst/>
          </a:prstGeom>
        </p:spPr>
      </p:pic>
      <p:sp>
        <p:nvSpPr>
          <p:cNvPr id="44" name="任意多边形: 形状 43">
            <a:extLst>
              <a:ext uri="{FF2B5EF4-FFF2-40B4-BE49-F238E27FC236}">
                <a16:creationId xmlns:a16="http://schemas.microsoft.com/office/drawing/2014/main" id="{FDD3A179-55C7-F842-426D-65DB92986553}"/>
              </a:ext>
            </a:extLst>
          </p:cNvPr>
          <p:cNvSpPr>
            <a:spLocks/>
          </p:cNvSpPr>
          <p:nvPr>
            <p:custDataLst>
              <p:tags r:id="rId1"/>
            </p:custDataLst>
          </p:nvPr>
        </p:nvSpPr>
        <p:spPr bwMode="auto">
          <a:xfrm>
            <a:off x="0" y="3532650"/>
            <a:ext cx="4587194" cy="1610851"/>
          </a:xfrm>
          <a:custGeom>
            <a:avLst/>
            <a:gdLst>
              <a:gd name="connsiteX0" fmla="*/ 1406975 w 4587194"/>
              <a:gd name="connsiteY0" fmla="*/ 0 h 1610851"/>
              <a:gd name="connsiteX1" fmla="*/ 1610379 w 4587194"/>
              <a:gd name="connsiteY1" fmla="*/ 41258 h 1610851"/>
              <a:gd name="connsiteX2" fmla="*/ 1611772 w 4587194"/>
              <a:gd name="connsiteY2" fmla="*/ 637426 h 1610851"/>
              <a:gd name="connsiteX3" fmla="*/ 1621524 w 4587194"/>
              <a:gd name="connsiteY3" fmla="*/ 649804 h 1610851"/>
              <a:gd name="connsiteX4" fmla="*/ 1653567 w 4587194"/>
              <a:gd name="connsiteY4" fmla="*/ 563163 h 1610851"/>
              <a:gd name="connsiteX5" fmla="*/ 1688397 w 4587194"/>
              <a:gd name="connsiteY5" fmla="*/ 649804 h 1610851"/>
              <a:gd name="connsiteX6" fmla="*/ 1698149 w 4587194"/>
              <a:gd name="connsiteY6" fmla="*/ 627112 h 1610851"/>
              <a:gd name="connsiteX7" fmla="*/ 1706508 w 4587194"/>
              <a:gd name="connsiteY7" fmla="*/ 672495 h 1610851"/>
              <a:gd name="connsiteX8" fmla="*/ 1706508 w 4587194"/>
              <a:gd name="connsiteY8" fmla="*/ 777701 h 1610851"/>
              <a:gd name="connsiteX9" fmla="*/ 1714867 w 4587194"/>
              <a:gd name="connsiteY9" fmla="*/ 785953 h 1610851"/>
              <a:gd name="connsiteX10" fmla="*/ 1714867 w 4587194"/>
              <a:gd name="connsiteY10" fmla="*/ 934479 h 1610851"/>
              <a:gd name="connsiteX11" fmla="*/ 1731585 w 4587194"/>
              <a:gd name="connsiteY11" fmla="*/ 934479 h 1610851"/>
              <a:gd name="connsiteX12" fmla="*/ 1731585 w 4587194"/>
              <a:gd name="connsiteY12" fmla="*/ 750884 h 1610851"/>
              <a:gd name="connsiteX13" fmla="*/ 1749696 w 4587194"/>
              <a:gd name="connsiteY13" fmla="*/ 750884 h 1610851"/>
              <a:gd name="connsiteX14" fmla="*/ 1749696 w 4587194"/>
              <a:gd name="connsiteY14" fmla="*/ 321808 h 1610851"/>
              <a:gd name="connsiteX15" fmla="*/ 2026938 w 4587194"/>
              <a:gd name="connsiteY15" fmla="*/ 272299 h 1610851"/>
              <a:gd name="connsiteX16" fmla="*/ 2219196 w 4587194"/>
              <a:gd name="connsiteY16" fmla="*/ 315619 h 1610851"/>
              <a:gd name="connsiteX17" fmla="*/ 2219196 w 4587194"/>
              <a:gd name="connsiteY17" fmla="*/ 606483 h 1610851"/>
              <a:gd name="connsiteX18" fmla="*/ 2254026 w 4587194"/>
              <a:gd name="connsiteY18" fmla="*/ 633301 h 1610851"/>
              <a:gd name="connsiteX19" fmla="*/ 2254026 w 4587194"/>
              <a:gd name="connsiteY19" fmla="*/ 686935 h 1610851"/>
              <a:gd name="connsiteX20" fmla="*/ 2270744 w 4587194"/>
              <a:gd name="connsiteY20" fmla="*/ 686935 h 1610851"/>
              <a:gd name="connsiteX21" fmla="*/ 2270744 w 4587194"/>
              <a:gd name="connsiteY21" fmla="*/ 722004 h 1610851"/>
              <a:gd name="connsiteX22" fmla="*/ 2279103 w 4587194"/>
              <a:gd name="connsiteY22" fmla="*/ 722004 h 1610851"/>
              <a:gd name="connsiteX23" fmla="*/ 2279103 w 4587194"/>
              <a:gd name="connsiteY23" fmla="*/ 899410 h 1610851"/>
              <a:gd name="connsiteX24" fmla="*/ 2297214 w 4587194"/>
              <a:gd name="connsiteY24" fmla="*/ 899410 h 1610851"/>
              <a:gd name="connsiteX25" fmla="*/ 2297214 w 4587194"/>
              <a:gd name="connsiteY25" fmla="*/ 843713 h 1610851"/>
              <a:gd name="connsiteX26" fmla="*/ 2428172 w 4587194"/>
              <a:gd name="connsiteY26" fmla="*/ 843713 h 1610851"/>
              <a:gd name="connsiteX27" fmla="*/ 2428172 w 4587194"/>
              <a:gd name="connsiteY27" fmla="*/ 678684 h 1610851"/>
              <a:gd name="connsiteX28" fmla="*/ 2488079 w 4587194"/>
              <a:gd name="connsiteY28" fmla="*/ 678684 h 1610851"/>
              <a:gd name="connsiteX29" fmla="*/ 2488079 w 4587194"/>
              <a:gd name="connsiteY29" fmla="*/ 598232 h 1610851"/>
              <a:gd name="connsiteX30" fmla="*/ 2497831 w 4587194"/>
              <a:gd name="connsiteY30" fmla="*/ 598232 h 1610851"/>
              <a:gd name="connsiteX31" fmla="*/ 2497831 w 4587194"/>
              <a:gd name="connsiteY31" fmla="*/ 569352 h 1610851"/>
              <a:gd name="connsiteX32" fmla="*/ 2506190 w 4587194"/>
              <a:gd name="connsiteY32" fmla="*/ 569352 h 1610851"/>
              <a:gd name="connsiteX33" fmla="*/ 2506190 w 4587194"/>
              <a:gd name="connsiteY33" fmla="*/ 548723 h 1610851"/>
              <a:gd name="connsiteX34" fmla="*/ 2775073 w 4587194"/>
              <a:gd name="connsiteY34" fmla="*/ 540472 h 1610851"/>
              <a:gd name="connsiteX35" fmla="*/ 2775073 w 4587194"/>
              <a:gd name="connsiteY35" fmla="*/ 788016 h 1610851"/>
              <a:gd name="connsiteX36" fmla="*/ 2896279 w 4587194"/>
              <a:gd name="connsiteY36" fmla="*/ 788016 h 1610851"/>
              <a:gd name="connsiteX37" fmla="*/ 2896279 w 4587194"/>
              <a:gd name="connsiteY37" fmla="*/ 816896 h 1610851"/>
              <a:gd name="connsiteX38" fmla="*/ 2993801 w 4587194"/>
              <a:gd name="connsiteY38" fmla="*/ 777701 h 1610851"/>
              <a:gd name="connsiteX39" fmla="*/ 3018878 w 4587194"/>
              <a:gd name="connsiteY39" fmla="*/ 777701 h 1610851"/>
              <a:gd name="connsiteX40" fmla="*/ 3018878 w 4587194"/>
              <a:gd name="connsiteY40" fmla="*/ 658055 h 1610851"/>
              <a:gd name="connsiteX41" fmla="*/ 3297513 w 4587194"/>
              <a:gd name="connsiteY41" fmla="*/ 658055 h 1610851"/>
              <a:gd name="connsiteX42" fmla="*/ 3297513 w 4587194"/>
              <a:gd name="connsiteY42" fmla="*/ 728193 h 1610851"/>
              <a:gd name="connsiteX43" fmla="*/ 3305872 w 4587194"/>
              <a:gd name="connsiteY43" fmla="*/ 728193 h 1610851"/>
              <a:gd name="connsiteX44" fmla="*/ 3305872 w 4587194"/>
              <a:gd name="connsiteY44" fmla="*/ 765324 h 1610851"/>
              <a:gd name="connsiteX45" fmla="*/ 3332343 w 4587194"/>
              <a:gd name="connsiteY45" fmla="*/ 765324 h 1610851"/>
              <a:gd name="connsiteX46" fmla="*/ 3332343 w 4587194"/>
              <a:gd name="connsiteY46" fmla="*/ 785953 h 1610851"/>
              <a:gd name="connsiteX47" fmla="*/ 3349061 w 4587194"/>
              <a:gd name="connsiteY47" fmla="*/ 785953 h 1610851"/>
              <a:gd name="connsiteX48" fmla="*/ 3350454 w 4587194"/>
              <a:gd name="connsiteY48" fmla="*/ 583792 h 1610851"/>
              <a:gd name="connsiteX49" fmla="*/ 3687602 w 4587194"/>
              <a:gd name="connsiteY49" fmla="*/ 583792 h 1610851"/>
              <a:gd name="connsiteX50" fmla="*/ 3687602 w 4587194"/>
              <a:gd name="connsiteY50" fmla="*/ 849902 h 1610851"/>
              <a:gd name="connsiteX51" fmla="*/ 3739150 w 4587194"/>
              <a:gd name="connsiteY51" fmla="*/ 849902 h 1610851"/>
              <a:gd name="connsiteX52" fmla="*/ 3737756 w 4587194"/>
              <a:gd name="connsiteY52" fmla="*/ 633301 h 1610851"/>
              <a:gd name="connsiteX53" fmla="*/ 3853390 w 4587194"/>
              <a:gd name="connsiteY53" fmla="*/ 633301 h 1610851"/>
              <a:gd name="connsiteX54" fmla="*/ 3853390 w 4587194"/>
              <a:gd name="connsiteY54" fmla="*/ 713752 h 1610851"/>
              <a:gd name="connsiteX55" fmla="*/ 3870108 w 4587194"/>
              <a:gd name="connsiteY55" fmla="*/ 713752 h 1610851"/>
              <a:gd name="connsiteX56" fmla="*/ 3870108 w 4587194"/>
              <a:gd name="connsiteY56" fmla="*/ 678684 h 1610851"/>
              <a:gd name="connsiteX57" fmla="*/ 3879860 w 4587194"/>
              <a:gd name="connsiteY57" fmla="*/ 678684 h 1610851"/>
              <a:gd name="connsiteX58" fmla="*/ 3879860 w 4587194"/>
              <a:gd name="connsiteY58" fmla="*/ 610609 h 1610851"/>
              <a:gd name="connsiteX59" fmla="*/ 3888219 w 4587194"/>
              <a:gd name="connsiteY59" fmla="*/ 610609 h 1610851"/>
              <a:gd name="connsiteX60" fmla="*/ 3931408 w 4587194"/>
              <a:gd name="connsiteY60" fmla="*/ 513654 h 1610851"/>
              <a:gd name="connsiteX61" fmla="*/ 3948126 w 4587194"/>
              <a:gd name="connsiteY61" fmla="*/ 412574 h 1610851"/>
              <a:gd name="connsiteX62" fmla="*/ 3967630 w 4587194"/>
              <a:gd name="connsiteY62" fmla="*/ 513654 h 1610851"/>
              <a:gd name="connsiteX63" fmla="*/ 4013605 w 4587194"/>
              <a:gd name="connsiteY63" fmla="*/ 612672 h 1610851"/>
              <a:gd name="connsiteX64" fmla="*/ 4026144 w 4587194"/>
              <a:gd name="connsiteY64" fmla="*/ 612672 h 1610851"/>
              <a:gd name="connsiteX65" fmla="*/ 4026144 w 4587194"/>
              <a:gd name="connsiteY65" fmla="*/ 649804 h 1610851"/>
              <a:gd name="connsiteX66" fmla="*/ 4035896 w 4587194"/>
              <a:gd name="connsiteY66" fmla="*/ 649804 h 1610851"/>
              <a:gd name="connsiteX67" fmla="*/ 4035896 w 4587194"/>
              <a:gd name="connsiteY67" fmla="*/ 707564 h 1610851"/>
              <a:gd name="connsiteX68" fmla="*/ 4042862 w 4587194"/>
              <a:gd name="connsiteY68" fmla="*/ 707564 h 1610851"/>
              <a:gd name="connsiteX69" fmla="*/ 4051221 w 4587194"/>
              <a:gd name="connsiteY69" fmla="*/ 699312 h 1610851"/>
              <a:gd name="connsiteX70" fmla="*/ 4077691 w 4587194"/>
              <a:gd name="connsiteY70" fmla="*/ 699312 h 1610851"/>
              <a:gd name="connsiteX71" fmla="*/ 4077691 w 4587194"/>
              <a:gd name="connsiteY71" fmla="*/ 686935 h 1610851"/>
              <a:gd name="connsiteX72" fmla="*/ 4087443 w 4587194"/>
              <a:gd name="connsiteY72" fmla="*/ 686935 h 1610851"/>
              <a:gd name="connsiteX73" fmla="*/ 4087443 w 4587194"/>
              <a:gd name="connsiteY73" fmla="*/ 627112 h 1610851"/>
              <a:gd name="connsiteX74" fmla="*/ 4095802 w 4587194"/>
              <a:gd name="connsiteY74" fmla="*/ 627112 h 1610851"/>
              <a:gd name="connsiteX75" fmla="*/ 4126452 w 4587194"/>
              <a:gd name="connsiteY75" fmla="*/ 354814 h 1610851"/>
              <a:gd name="connsiteX76" fmla="*/ 4157102 w 4587194"/>
              <a:gd name="connsiteY76" fmla="*/ 620923 h 1610851"/>
              <a:gd name="connsiteX77" fmla="*/ 4175213 w 4587194"/>
              <a:gd name="connsiteY77" fmla="*/ 627112 h 1610851"/>
              <a:gd name="connsiteX78" fmla="*/ 4175213 w 4587194"/>
              <a:gd name="connsiteY78" fmla="*/ 649804 h 1610851"/>
              <a:gd name="connsiteX79" fmla="*/ 4218402 w 4587194"/>
              <a:gd name="connsiteY79" fmla="*/ 649804 h 1610851"/>
              <a:gd name="connsiteX80" fmla="*/ 4218402 w 4587194"/>
              <a:gd name="connsiteY80" fmla="*/ 678684 h 1610851"/>
              <a:gd name="connsiteX81" fmla="*/ 4322890 w 4587194"/>
              <a:gd name="connsiteY81" fmla="*/ 678684 h 1610851"/>
              <a:gd name="connsiteX82" fmla="*/ 4322890 w 4587194"/>
              <a:gd name="connsiteY82" fmla="*/ 699312 h 1610851"/>
              <a:gd name="connsiteX83" fmla="*/ 4470566 w 4587194"/>
              <a:gd name="connsiteY83" fmla="*/ 736444 h 1610851"/>
              <a:gd name="connsiteX84" fmla="*/ 4470566 w 4587194"/>
              <a:gd name="connsiteY84" fmla="*/ 829273 h 1610851"/>
              <a:gd name="connsiteX85" fmla="*/ 4513755 w 4587194"/>
              <a:gd name="connsiteY85" fmla="*/ 829273 h 1610851"/>
              <a:gd name="connsiteX86" fmla="*/ 4513755 w 4587194"/>
              <a:gd name="connsiteY86" fmla="*/ 849902 h 1610851"/>
              <a:gd name="connsiteX87" fmla="*/ 4561123 w 4587194"/>
              <a:gd name="connsiteY87" fmla="*/ 849902 h 1610851"/>
              <a:gd name="connsiteX88" fmla="*/ 4561123 w 4587194"/>
              <a:gd name="connsiteY88" fmla="*/ 825147 h 1610851"/>
              <a:gd name="connsiteX89" fmla="*/ 4587194 w 4587194"/>
              <a:gd name="connsiteY89" fmla="*/ 825147 h 1610851"/>
              <a:gd name="connsiteX90" fmla="*/ 4558777 w 4587194"/>
              <a:gd name="connsiteY90" fmla="*/ 1610851 h 1610851"/>
              <a:gd name="connsiteX91" fmla="*/ 0 w 4587194"/>
              <a:gd name="connsiteY91" fmla="*/ 1610851 h 1610851"/>
              <a:gd name="connsiteX92" fmla="*/ 0 w 4587194"/>
              <a:gd name="connsiteY92" fmla="*/ 846904 h 1610851"/>
              <a:gd name="connsiteX93" fmla="*/ 9621 w 4587194"/>
              <a:gd name="connsiteY93" fmla="*/ 854027 h 1610851"/>
              <a:gd name="connsiteX94" fmla="*/ 9621 w 4587194"/>
              <a:gd name="connsiteY94" fmla="*/ 699312 h 1610851"/>
              <a:gd name="connsiteX95" fmla="*/ 54203 w 4587194"/>
              <a:gd name="connsiteY95" fmla="*/ 678684 h 1610851"/>
              <a:gd name="connsiteX96" fmla="*/ 54203 w 4587194"/>
              <a:gd name="connsiteY96" fmla="*/ 693124 h 1610851"/>
              <a:gd name="connsiteX97" fmla="*/ 80673 w 4587194"/>
              <a:gd name="connsiteY97" fmla="*/ 693124 h 1610851"/>
              <a:gd name="connsiteX98" fmla="*/ 80673 w 4587194"/>
              <a:gd name="connsiteY98" fmla="*/ 713752 h 1610851"/>
              <a:gd name="connsiteX99" fmla="*/ 97391 w 4587194"/>
              <a:gd name="connsiteY99" fmla="*/ 713752 h 1610851"/>
              <a:gd name="connsiteX100" fmla="*/ 97391 w 4587194"/>
              <a:gd name="connsiteY100" fmla="*/ 728193 h 1610851"/>
              <a:gd name="connsiteX101" fmla="*/ 115503 w 4587194"/>
              <a:gd name="connsiteY101" fmla="*/ 728193 h 1610851"/>
              <a:gd name="connsiteX102" fmla="*/ 115503 w 4587194"/>
              <a:gd name="connsiteY102" fmla="*/ 800393 h 1610851"/>
              <a:gd name="connsiteX103" fmla="*/ 132221 w 4587194"/>
              <a:gd name="connsiteY103" fmla="*/ 800393 h 1610851"/>
              <a:gd name="connsiteX104" fmla="*/ 132221 w 4587194"/>
              <a:gd name="connsiteY104" fmla="*/ 835462 h 1610851"/>
              <a:gd name="connsiteX105" fmla="*/ 150332 w 4587194"/>
              <a:gd name="connsiteY105" fmla="*/ 835462 h 1610851"/>
              <a:gd name="connsiteX106" fmla="*/ 150332 w 4587194"/>
              <a:gd name="connsiteY106" fmla="*/ 577603 h 1610851"/>
              <a:gd name="connsiteX107" fmla="*/ 193520 w 4587194"/>
              <a:gd name="connsiteY107" fmla="*/ 577603 h 1610851"/>
              <a:gd name="connsiteX108" fmla="*/ 193520 w 4587194"/>
              <a:gd name="connsiteY108" fmla="*/ 490963 h 1610851"/>
              <a:gd name="connsiteX109" fmla="*/ 228350 w 4587194"/>
              <a:gd name="connsiteY109" fmla="*/ 490963 h 1610851"/>
              <a:gd name="connsiteX110" fmla="*/ 228350 w 4587194"/>
              <a:gd name="connsiteY110" fmla="*/ 470334 h 1610851"/>
              <a:gd name="connsiteX111" fmla="*/ 394137 w 4587194"/>
              <a:gd name="connsiteY111" fmla="*/ 406385 h 1610851"/>
              <a:gd name="connsiteX112" fmla="*/ 558532 w 4587194"/>
              <a:gd name="connsiteY112" fmla="*/ 470334 h 1610851"/>
              <a:gd name="connsiteX113" fmla="*/ 558532 w 4587194"/>
              <a:gd name="connsiteY113" fmla="*/ 490963 h 1610851"/>
              <a:gd name="connsiteX114" fmla="*/ 585002 w 4587194"/>
              <a:gd name="connsiteY114" fmla="*/ 490963 h 1610851"/>
              <a:gd name="connsiteX115" fmla="*/ 585002 w 4587194"/>
              <a:gd name="connsiteY115" fmla="*/ 577603 h 1610851"/>
              <a:gd name="connsiteX116" fmla="*/ 610080 w 4587194"/>
              <a:gd name="connsiteY116" fmla="*/ 583792 h 1610851"/>
              <a:gd name="connsiteX117" fmla="*/ 610080 w 4587194"/>
              <a:gd name="connsiteY117" fmla="*/ 757073 h 1610851"/>
              <a:gd name="connsiteX118" fmla="*/ 636550 w 4587194"/>
              <a:gd name="connsiteY118" fmla="*/ 757073 h 1610851"/>
              <a:gd name="connsiteX119" fmla="*/ 663020 w 4587194"/>
              <a:gd name="connsiteY119" fmla="*/ 821022 h 1610851"/>
              <a:gd name="connsiteX120" fmla="*/ 663020 w 4587194"/>
              <a:gd name="connsiteY120" fmla="*/ 664244 h 1610851"/>
              <a:gd name="connsiteX121" fmla="*/ 706209 w 4587194"/>
              <a:gd name="connsiteY121" fmla="*/ 664244 h 1610851"/>
              <a:gd name="connsiteX122" fmla="*/ 706209 w 4587194"/>
              <a:gd name="connsiteY122" fmla="*/ 612672 h 1610851"/>
              <a:gd name="connsiteX123" fmla="*/ 724320 w 4587194"/>
              <a:gd name="connsiteY123" fmla="*/ 612672 h 1610851"/>
              <a:gd name="connsiteX124" fmla="*/ 724320 w 4587194"/>
              <a:gd name="connsiteY124" fmla="*/ 573477 h 1610851"/>
              <a:gd name="connsiteX125" fmla="*/ 1072614 w 4587194"/>
              <a:gd name="connsiteY125" fmla="*/ 571415 h 1610851"/>
              <a:gd name="connsiteX126" fmla="*/ 1072614 w 4587194"/>
              <a:gd name="connsiteY126" fmla="*/ 604420 h 1610851"/>
              <a:gd name="connsiteX127" fmla="*/ 1097691 w 4587194"/>
              <a:gd name="connsiteY127" fmla="*/ 604420 h 1610851"/>
              <a:gd name="connsiteX128" fmla="*/ 1097691 w 4587194"/>
              <a:gd name="connsiteY128" fmla="*/ 664244 h 1610851"/>
              <a:gd name="connsiteX129" fmla="*/ 1124161 w 4587194"/>
              <a:gd name="connsiteY129" fmla="*/ 664244 h 1610851"/>
              <a:gd name="connsiteX130" fmla="*/ 1124161 w 4587194"/>
              <a:gd name="connsiteY130" fmla="*/ 806581 h 1610851"/>
              <a:gd name="connsiteX131" fmla="*/ 1149238 w 4587194"/>
              <a:gd name="connsiteY131" fmla="*/ 806581 h 1610851"/>
              <a:gd name="connsiteX132" fmla="*/ 1149238 w 4587194"/>
              <a:gd name="connsiteY132" fmla="*/ 55698 h 1610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4587194" h="1610851">
                <a:moveTo>
                  <a:pt x="1406975" y="0"/>
                </a:moveTo>
                <a:lnTo>
                  <a:pt x="1610379" y="41258"/>
                </a:lnTo>
                <a:cubicBezTo>
                  <a:pt x="1610843" y="239981"/>
                  <a:pt x="1611308" y="438703"/>
                  <a:pt x="1611772" y="637426"/>
                </a:cubicBezTo>
                <a:lnTo>
                  <a:pt x="1621524" y="649804"/>
                </a:lnTo>
                <a:lnTo>
                  <a:pt x="1653567" y="563163"/>
                </a:lnTo>
                <a:lnTo>
                  <a:pt x="1688397" y="649804"/>
                </a:lnTo>
                <a:lnTo>
                  <a:pt x="1698149" y="627112"/>
                </a:lnTo>
                <a:lnTo>
                  <a:pt x="1706508" y="672495"/>
                </a:lnTo>
                <a:lnTo>
                  <a:pt x="1706508" y="777701"/>
                </a:lnTo>
                <a:lnTo>
                  <a:pt x="1714867" y="785953"/>
                </a:lnTo>
                <a:lnTo>
                  <a:pt x="1714867" y="934479"/>
                </a:lnTo>
                <a:lnTo>
                  <a:pt x="1731585" y="934479"/>
                </a:lnTo>
                <a:lnTo>
                  <a:pt x="1731585" y="750884"/>
                </a:lnTo>
                <a:lnTo>
                  <a:pt x="1749696" y="750884"/>
                </a:lnTo>
                <a:lnTo>
                  <a:pt x="1749696" y="321808"/>
                </a:lnTo>
                <a:lnTo>
                  <a:pt x="2026938" y="272299"/>
                </a:lnTo>
                <a:lnTo>
                  <a:pt x="2219196" y="315619"/>
                </a:lnTo>
                <a:lnTo>
                  <a:pt x="2219196" y="606483"/>
                </a:lnTo>
                <a:lnTo>
                  <a:pt x="2254026" y="633301"/>
                </a:lnTo>
                <a:lnTo>
                  <a:pt x="2254026" y="686935"/>
                </a:lnTo>
                <a:lnTo>
                  <a:pt x="2270744" y="686935"/>
                </a:lnTo>
                <a:lnTo>
                  <a:pt x="2270744" y="722004"/>
                </a:lnTo>
                <a:lnTo>
                  <a:pt x="2279103" y="722004"/>
                </a:lnTo>
                <a:lnTo>
                  <a:pt x="2279103" y="899410"/>
                </a:lnTo>
                <a:lnTo>
                  <a:pt x="2297214" y="899410"/>
                </a:lnTo>
                <a:lnTo>
                  <a:pt x="2297214" y="843713"/>
                </a:lnTo>
                <a:lnTo>
                  <a:pt x="2428172" y="843713"/>
                </a:lnTo>
                <a:lnTo>
                  <a:pt x="2428172" y="678684"/>
                </a:lnTo>
                <a:lnTo>
                  <a:pt x="2488079" y="678684"/>
                </a:lnTo>
                <a:lnTo>
                  <a:pt x="2488079" y="598232"/>
                </a:lnTo>
                <a:lnTo>
                  <a:pt x="2497831" y="598232"/>
                </a:lnTo>
                <a:lnTo>
                  <a:pt x="2497831" y="569352"/>
                </a:lnTo>
                <a:lnTo>
                  <a:pt x="2506190" y="569352"/>
                </a:lnTo>
                <a:lnTo>
                  <a:pt x="2506190" y="548723"/>
                </a:lnTo>
                <a:lnTo>
                  <a:pt x="2775073" y="540472"/>
                </a:lnTo>
                <a:lnTo>
                  <a:pt x="2775073" y="788016"/>
                </a:lnTo>
                <a:lnTo>
                  <a:pt x="2896279" y="788016"/>
                </a:lnTo>
                <a:lnTo>
                  <a:pt x="2896279" y="816896"/>
                </a:lnTo>
                <a:lnTo>
                  <a:pt x="2993801" y="777701"/>
                </a:lnTo>
                <a:lnTo>
                  <a:pt x="3018878" y="777701"/>
                </a:lnTo>
                <a:lnTo>
                  <a:pt x="3018878" y="658055"/>
                </a:lnTo>
                <a:lnTo>
                  <a:pt x="3297513" y="658055"/>
                </a:lnTo>
                <a:lnTo>
                  <a:pt x="3297513" y="728193"/>
                </a:lnTo>
                <a:lnTo>
                  <a:pt x="3305872" y="728193"/>
                </a:lnTo>
                <a:lnTo>
                  <a:pt x="3305872" y="765324"/>
                </a:lnTo>
                <a:lnTo>
                  <a:pt x="3332343" y="765324"/>
                </a:lnTo>
                <a:lnTo>
                  <a:pt x="3332343" y="785953"/>
                </a:lnTo>
                <a:lnTo>
                  <a:pt x="3349061" y="785953"/>
                </a:lnTo>
                <a:cubicBezTo>
                  <a:pt x="3349525" y="718566"/>
                  <a:pt x="3349990" y="651179"/>
                  <a:pt x="3350454" y="583792"/>
                </a:cubicBezTo>
                <a:lnTo>
                  <a:pt x="3687602" y="583792"/>
                </a:lnTo>
                <a:lnTo>
                  <a:pt x="3687602" y="849902"/>
                </a:lnTo>
                <a:lnTo>
                  <a:pt x="3739150" y="849902"/>
                </a:lnTo>
                <a:cubicBezTo>
                  <a:pt x="3738685" y="777702"/>
                  <a:pt x="3738221" y="705501"/>
                  <a:pt x="3737756" y="633301"/>
                </a:cubicBezTo>
                <a:lnTo>
                  <a:pt x="3853390" y="633301"/>
                </a:lnTo>
                <a:lnTo>
                  <a:pt x="3853390" y="713752"/>
                </a:lnTo>
                <a:lnTo>
                  <a:pt x="3870108" y="713752"/>
                </a:lnTo>
                <a:lnTo>
                  <a:pt x="3870108" y="678684"/>
                </a:lnTo>
                <a:lnTo>
                  <a:pt x="3879860" y="678684"/>
                </a:lnTo>
                <a:lnTo>
                  <a:pt x="3879860" y="610609"/>
                </a:lnTo>
                <a:lnTo>
                  <a:pt x="3888219" y="610609"/>
                </a:lnTo>
                <a:lnTo>
                  <a:pt x="3931408" y="513654"/>
                </a:lnTo>
                <a:lnTo>
                  <a:pt x="3948126" y="412574"/>
                </a:lnTo>
                <a:lnTo>
                  <a:pt x="3967630" y="513654"/>
                </a:lnTo>
                <a:lnTo>
                  <a:pt x="4013605" y="612672"/>
                </a:lnTo>
                <a:lnTo>
                  <a:pt x="4026144" y="612672"/>
                </a:lnTo>
                <a:lnTo>
                  <a:pt x="4026144" y="649804"/>
                </a:lnTo>
                <a:lnTo>
                  <a:pt x="4035896" y="649804"/>
                </a:lnTo>
                <a:lnTo>
                  <a:pt x="4035896" y="707564"/>
                </a:lnTo>
                <a:lnTo>
                  <a:pt x="4042862" y="707564"/>
                </a:lnTo>
                <a:lnTo>
                  <a:pt x="4051221" y="699312"/>
                </a:lnTo>
                <a:lnTo>
                  <a:pt x="4077691" y="699312"/>
                </a:lnTo>
                <a:lnTo>
                  <a:pt x="4077691" y="686935"/>
                </a:lnTo>
                <a:lnTo>
                  <a:pt x="4087443" y="686935"/>
                </a:lnTo>
                <a:lnTo>
                  <a:pt x="4087443" y="627112"/>
                </a:lnTo>
                <a:lnTo>
                  <a:pt x="4095802" y="627112"/>
                </a:lnTo>
                <a:lnTo>
                  <a:pt x="4126452" y="354814"/>
                </a:lnTo>
                <a:lnTo>
                  <a:pt x="4157102" y="620923"/>
                </a:lnTo>
                <a:lnTo>
                  <a:pt x="4175213" y="627112"/>
                </a:lnTo>
                <a:lnTo>
                  <a:pt x="4175213" y="649804"/>
                </a:lnTo>
                <a:lnTo>
                  <a:pt x="4218402" y="649804"/>
                </a:lnTo>
                <a:lnTo>
                  <a:pt x="4218402" y="678684"/>
                </a:lnTo>
                <a:lnTo>
                  <a:pt x="4322890" y="678684"/>
                </a:lnTo>
                <a:lnTo>
                  <a:pt x="4322890" y="699312"/>
                </a:lnTo>
                <a:lnTo>
                  <a:pt x="4470566" y="736444"/>
                </a:lnTo>
                <a:lnTo>
                  <a:pt x="4470566" y="829273"/>
                </a:lnTo>
                <a:lnTo>
                  <a:pt x="4513755" y="829273"/>
                </a:lnTo>
                <a:lnTo>
                  <a:pt x="4513755" y="849902"/>
                </a:lnTo>
                <a:lnTo>
                  <a:pt x="4561123" y="849902"/>
                </a:lnTo>
                <a:lnTo>
                  <a:pt x="4561123" y="825147"/>
                </a:lnTo>
                <a:lnTo>
                  <a:pt x="4587194" y="825147"/>
                </a:lnTo>
                <a:lnTo>
                  <a:pt x="4558777" y="1610851"/>
                </a:lnTo>
                <a:lnTo>
                  <a:pt x="0" y="1610851"/>
                </a:lnTo>
                <a:lnTo>
                  <a:pt x="0" y="846904"/>
                </a:lnTo>
                <a:lnTo>
                  <a:pt x="9621" y="854027"/>
                </a:lnTo>
                <a:lnTo>
                  <a:pt x="9621" y="699312"/>
                </a:lnTo>
                <a:lnTo>
                  <a:pt x="54203" y="678684"/>
                </a:lnTo>
                <a:lnTo>
                  <a:pt x="54203" y="693124"/>
                </a:lnTo>
                <a:lnTo>
                  <a:pt x="80673" y="693124"/>
                </a:lnTo>
                <a:lnTo>
                  <a:pt x="80673" y="713752"/>
                </a:lnTo>
                <a:lnTo>
                  <a:pt x="97391" y="713752"/>
                </a:lnTo>
                <a:lnTo>
                  <a:pt x="97391" y="728193"/>
                </a:lnTo>
                <a:lnTo>
                  <a:pt x="115503" y="728193"/>
                </a:lnTo>
                <a:lnTo>
                  <a:pt x="115503" y="800393"/>
                </a:lnTo>
                <a:lnTo>
                  <a:pt x="132221" y="800393"/>
                </a:lnTo>
                <a:lnTo>
                  <a:pt x="132221" y="835462"/>
                </a:lnTo>
                <a:lnTo>
                  <a:pt x="150332" y="835462"/>
                </a:lnTo>
                <a:lnTo>
                  <a:pt x="150332" y="577603"/>
                </a:lnTo>
                <a:lnTo>
                  <a:pt x="193520" y="577603"/>
                </a:lnTo>
                <a:lnTo>
                  <a:pt x="193520" y="490963"/>
                </a:lnTo>
                <a:lnTo>
                  <a:pt x="228350" y="490963"/>
                </a:lnTo>
                <a:lnTo>
                  <a:pt x="228350" y="470334"/>
                </a:lnTo>
                <a:lnTo>
                  <a:pt x="394137" y="406385"/>
                </a:lnTo>
                <a:lnTo>
                  <a:pt x="558532" y="470334"/>
                </a:lnTo>
                <a:lnTo>
                  <a:pt x="558532" y="490963"/>
                </a:lnTo>
                <a:lnTo>
                  <a:pt x="585002" y="490963"/>
                </a:lnTo>
                <a:lnTo>
                  <a:pt x="585002" y="577603"/>
                </a:lnTo>
                <a:lnTo>
                  <a:pt x="610080" y="583792"/>
                </a:lnTo>
                <a:lnTo>
                  <a:pt x="610080" y="757073"/>
                </a:lnTo>
                <a:lnTo>
                  <a:pt x="636550" y="757073"/>
                </a:lnTo>
                <a:lnTo>
                  <a:pt x="663020" y="821022"/>
                </a:lnTo>
                <a:lnTo>
                  <a:pt x="663020" y="664244"/>
                </a:lnTo>
                <a:lnTo>
                  <a:pt x="706209" y="664244"/>
                </a:lnTo>
                <a:lnTo>
                  <a:pt x="706209" y="612672"/>
                </a:lnTo>
                <a:lnTo>
                  <a:pt x="724320" y="612672"/>
                </a:lnTo>
                <a:lnTo>
                  <a:pt x="724320" y="573477"/>
                </a:lnTo>
                <a:lnTo>
                  <a:pt x="1072614" y="571415"/>
                </a:lnTo>
                <a:lnTo>
                  <a:pt x="1072614" y="604420"/>
                </a:lnTo>
                <a:lnTo>
                  <a:pt x="1097691" y="604420"/>
                </a:lnTo>
                <a:lnTo>
                  <a:pt x="1097691" y="664244"/>
                </a:lnTo>
                <a:lnTo>
                  <a:pt x="1124161" y="664244"/>
                </a:lnTo>
                <a:lnTo>
                  <a:pt x="1124161" y="806581"/>
                </a:lnTo>
                <a:lnTo>
                  <a:pt x="1149238" y="806581"/>
                </a:lnTo>
                <a:lnTo>
                  <a:pt x="1149238" y="55698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  <a:alpha val="0"/>
                </a:schemeClr>
              </a:gs>
              <a:gs pos="100000">
                <a:srgbClr val="EF0C1F">
                  <a:alpha val="39000"/>
                </a:srgbClr>
              </a:gs>
            </a:gsLst>
            <a:lin ang="108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149703"/>
              </a:lnSpc>
            </a:pPr>
            <a:endParaRPr lang="zh-CN" altLang="en-US" dirty="0">
              <a:ea typeface="字魂105号-简雅黑" panose="00000500000000000000" pitchFamily="2" charset="-122"/>
              <a:cs typeface="+mn-ea"/>
              <a:sym typeface="+mn-lt"/>
            </a:endParaRPr>
          </a:p>
        </p:txBody>
      </p:sp>
      <p:pic>
        <p:nvPicPr>
          <p:cNvPr id="11" name="Picture 6">
            <a:extLst>
              <a:ext uri="{FF2B5EF4-FFF2-40B4-BE49-F238E27FC236}">
                <a16:creationId xmlns:a16="http://schemas.microsoft.com/office/drawing/2014/main" id="{A84E5EB6-3585-B2B8-E848-28C02282C650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0"/>
            <a:ext cx="4887270" cy="2290500"/>
          </a:xfrm>
          <a:prstGeom prst="rect">
            <a:avLst/>
          </a:prstGeom>
        </p:spPr>
      </p:pic>
      <p:sp>
        <p:nvSpPr>
          <p:cNvPr id="22" name="图形 20">
            <a:extLst>
              <a:ext uri="{FF2B5EF4-FFF2-40B4-BE49-F238E27FC236}">
                <a16:creationId xmlns:a16="http://schemas.microsoft.com/office/drawing/2014/main" id="{A31D83BD-6671-C5E7-2965-FAD3EE67ABF2}"/>
              </a:ext>
            </a:extLst>
          </p:cNvPr>
          <p:cNvSpPr/>
          <p:nvPr/>
        </p:nvSpPr>
        <p:spPr>
          <a:xfrm>
            <a:off x="3491880" y="2571750"/>
            <a:ext cx="5226258" cy="2281919"/>
          </a:xfrm>
          <a:custGeom>
            <a:avLst/>
            <a:gdLst>
              <a:gd name="connsiteX0" fmla="*/ 5333333 w 13261896"/>
              <a:gd name="connsiteY0" fmla="*/ 5771436 h 5790485"/>
              <a:gd name="connsiteX1" fmla="*/ 5342858 w 13261896"/>
              <a:gd name="connsiteY1" fmla="*/ 5790486 h 5790485"/>
              <a:gd name="connsiteX2" fmla="*/ 5304758 w 13261896"/>
              <a:gd name="connsiteY2" fmla="*/ 5752386 h 5790485"/>
              <a:gd name="connsiteX3" fmla="*/ 5333333 w 13261896"/>
              <a:gd name="connsiteY3" fmla="*/ 5771436 h 5790485"/>
              <a:gd name="connsiteX4" fmla="*/ 4823794 w 13261896"/>
              <a:gd name="connsiteY4" fmla="*/ 5666709 h 5790485"/>
              <a:gd name="connsiteX5" fmla="*/ 4733306 w 13261896"/>
              <a:gd name="connsiteY5" fmla="*/ 5680948 h 5790485"/>
              <a:gd name="connsiteX6" fmla="*/ 4771406 w 13261896"/>
              <a:gd name="connsiteY6" fmla="*/ 5666709 h 5790485"/>
              <a:gd name="connsiteX7" fmla="*/ 4823794 w 13261896"/>
              <a:gd name="connsiteY7" fmla="*/ 5666709 h 5790485"/>
              <a:gd name="connsiteX8" fmla="*/ 2995232 w 13261896"/>
              <a:gd name="connsiteY8" fmla="*/ 5666709 h 5790485"/>
              <a:gd name="connsiteX9" fmla="*/ 3023807 w 13261896"/>
              <a:gd name="connsiteY9" fmla="*/ 5690473 h 5790485"/>
              <a:gd name="connsiteX10" fmla="*/ 2985707 w 13261896"/>
              <a:gd name="connsiteY10" fmla="*/ 5666709 h 5790485"/>
              <a:gd name="connsiteX11" fmla="*/ 2995232 w 13261896"/>
              <a:gd name="connsiteY11" fmla="*/ 5666709 h 5790485"/>
              <a:gd name="connsiteX12" fmla="*/ 914257 w 13261896"/>
              <a:gd name="connsiteY12" fmla="*/ 5657184 h 5790485"/>
              <a:gd name="connsiteX13" fmla="*/ 933307 w 13261896"/>
              <a:gd name="connsiteY13" fmla="*/ 5671471 h 5790485"/>
              <a:gd name="connsiteX14" fmla="*/ 880920 w 13261896"/>
              <a:gd name="connsiteY14" fmla="*/ 5657184 h 5790485"/>
              <a:gd name="connsiteX15" fmla="*/ 914257 w 13261896"/>
              <a:gd name="connsiteY15" fmla="*/ 5657184 h 5790485"/>
              <a:gd name="connsiteX16" fmla="*/ 752380 w 13261896"/>
              <a:gd name="connsiteY16" fmla="*/ 5657184 h 5790485"/>
              <a:gd name="connsiteX17" fmla="*/ 790480 w 13261896"/>
              <a:gd name="connsiteY17" fmla="*/ 5666709 h 5790485"/>
              <a:gd name="connsiteX18" fmla="*/ 752380 w 13261896"/>
              <a:gd name="connsiteY18" fmla="*/ 5657184 h 5790485"/>
              <a:gd name="connsiteX19" fmla="*/ 3004757 w 13261896"/>
              <a:gd name="connsiteY19" fmla="*/ 5690473 h 5790485"/>
              <a:gd name="connsiteX20" fmla="*/ 2923794 w 13261896"/>
              <a:gd name="connsiteY20" fmla="*/ 5652421 h 5790485"/>
              <a:gd name="connsiteX21" fmla="*/ 3004757 w 13261896"/>
              <a:gd name="connsiteY21" fmla="*/ 5690473 h 5790485"/>
              <a:gd name="connsiteX22" fmla="*/ 4833319 w 13261896"/>
              <a:gd name="connsiteY22" fmla="*/ 5676234 h 5790485"/>
              <a:gd name="connsiteX23" fmla="*/ 4899994 w 13261896"/>
              <a:gd name="connsiteY23" fmla="*/ 5642896 h 5790485"/>
              <a:gd name="connsiteX24" fmla="*/ 4833319 w 13261896"/>
              <a:gd name="connsiteY24" fmla="*/ 5676234 h 5790485"/>
              <a:gd name="connsiteX25" fmla="*/ 4776169 w 13261896"/>
              <a:gd name="connsiteY25" fmla="*/ 5642896 h 5790485"/>
              <a:gd name="connsiteX26" fmla="*/ 4776169 w 13261896"/>
              <a:gd name="connsiteY26" fmla="*/ 5657184 h 5790485"/>
              <a:gd name="connsiteX27" fmla="*/ 4676156 w 13261896"/>
              <a:gd name="connsiteY27" fmla="*/ 5642896 h 5790485"/>
              <a:gd name="connsiteX28" fmla="*/ 4776169 w 13261896"/>
              <a:gd name="connsiteY28" fmla="*/ 5642896 h 5790485"/>
              <a:gd name="connsiteX29" fmla="*/ 1061895 w 13261896"/>
              <a:gd name="connsiteY29" fmla="*/ 5652421 h 5790485"/>
              <a:gd name="connsiteX30" fmla="*/ 1023795 w 13261896"/>
              <a:gd name="connsiteY30" fmla="*/ 5652421 h 5790485"/>
              <a:gd name="connsiteX31" fmla="*/ 1042845 w 13261896"/>
              <a:gd name="connsiteY31" fmla="*/ 5642896 h 5790485"/>
              <a:gd name="connsiteX32" fmla="*/ 1061895 w 13261896"/>
              <a:gd name="connsiteY32" fmla="*/ 5652421 h 5790485"/>
              <a:gd name="connsiteX33" fmla="*/ 4666631 w 13261896"/>
              <a:gd name="connsiteY33" fmla="*/ 5638134 h 5790485"/>
              <a:gd name="connsiteX34" fmla="*/ 4661869 w 13261896"/>
              <a:gd name="connsiteY34" fmla="*/ 5647659 h 5790485"/>
              <a:gd name="connsiteX35" fmla="*/ 4590479 w 13261896"/>
              <a:gd name="connsiteY35" fmla="*/ 5628609 h 5790485"/>
              <a:gd name="connsiteX36" fmla="*/ 4666631 w 13261896"/>
              <a:gd name="connsiteY36" fmla="*/ 5638134 h 5790485"/>
              <a:gd name="connsiteX37" fmla="*/ 1119045 w 13261896"/>
              <a:gd name="connsiteY37" fmla="*/ 5638134 h 5790485"/>
              <a:gd name="connsiteX38" fmla="*/ 1090470 w 13261896"/>
              <a:gd name="connsiteY38" fmla="*/ 5671471 h 5790485"/>
              <a:gd name="connsiteX39" fmla="*/ 1071420 w 13261896"/>
              <a:gd name="connsiteY39" fmla="*/ 5633371 h 5790485"/>
              <a:gd name="connsiteX40" fmla="*/ 1095232 w 13261896"/>
              <a:gd name="connsiteY40" fmla="*/ 5619084 h 5790485"/>
              <a:gd name="connsiteX41" fmla="*/ 1119045 w 13261896"/>
              <a:gd name="connsiteY41" fmla="*/ 5638134 h 5790485"/>
              <a:gd name="connsiteX42" fmla="*/ 4923806 w 13261896"/>
              <a:gd name="connsiteY42" fmla="*/ 5633371 h 5790485"/>
              <a:gd name="connsiteX43" fmla="*/ 4947619 w 13261896"/>
              <a:gd name="connsiteY43" fmla="*/ 5614321 h 5790485"/>
              <a:gd name="connsiteX44" fmla="*/ 4923806 w 13261896"/>
              <a:gd name="connsiteY44" fmla="*/ 5633371 h 5790485"/>
              <a:gd name="connsiteX45" fmla="*/ 4714256 w 13261896"/>
              <a:gd name="connsiteY45" fmla="*/ 5628609 h 5790485"/>
              <a:gd name="connsiteX46" fmla="*/ 4638056 w 13261896"/>
              <a:gd name="connsiteY46" fmla="*/ 5623846 h 5790485"/>
              <a:gd name="connsiteX47" fmla="*/ 4661869 w 13261896"/>
              <a:gd name="connsiteY47" fmla="*/ 5614321 h 5790485"/>
              <a:gd name="connsiteX48" fmla="*/ 4714256 w 13261896"/>
              <a:gd name="connsiteY48" fmla="*/ 5628609 h 5790485"/>
              <a:gd name="connsiteX49" fmla="*/ 5199983 w 13261896"/>
              <a:gd name="connsiteY49" fmla="*/ 5604796 h 5790485"/>
              <a:gd name="connsiteX50" fmla="*/ 5195221 w 13261896"/>
              <a:gd name="connsiteY50" fmla="*/ 5604796 h 5790485"/>
              <a:gd name="connsiteX51" fmla="*/ 5199983 w 13261896"/>
              <a:gd name="connsiteY51" fmla="*/ 5604796 h 5790485"/>
              <a:gd name="connsiteX52" fmla="*/ 4919044 w 13261896"/>
              <a:gd name="connsiteY52" fmla="*/ 5614321 h 5790485"/>
              <a:gd name="connsiteX53" fmla="*/ 4828556 w 13261896"/>
              <a:gd name="connsiteY53" fmla="*/ 5652421 h 5790485"/>
              <a:gd name="connsiteX54" fmla="*/ 4785694 w 13261896"/>
              <a:gd name="connsiteY54" fmla="*/ 5652421 h 5790485"/>
              <a:gd name="connsiteX55" fmla="*/ 4866656 w 13261896"/>
              <a:gd name="connsiteY55" fmla="*/ 5633371 h 5790485"/>
              <a:gd name="connsiteX56" fmla="*/ 4947619 w 13261896"/>
              <a:gd name="connsiteY56" fmla="*/ 5590509 h 5790485"/>
              <a:gd name="connsiteX57" fmla="*/ 4919044 w 13261896"/>
              <a:gd name="connsiteY57" fmla="*/ 5614321 h 5790485"/>
              <a:gd name="connsiteX58" fmla="*/ 4628531 w 13261896"/>
              <a:gd name="connsiteY58" fmla="*/ 5619084 h 5790485"/>
              <a:gd name="connsiteX59" fmla="*/ 4538091 w 13261896"/>
              <a:gd name="connsiteY59" fmla="*/ 5590509 h 5790485"/>
              <a:gd name="connsiteX60" fmla="*/ 4623816 w 13261896"/>
              <a:gd name="connsiteY60" fmla="*/ 5604796 h 5790485"/>
              <a:gd name="connsiteX61" fmla="*/ 4628531 w 13261896"/>
              <a:gd name="connsiteY61" fmla="*/ 5619084 h 5790485"/>
              <a:gd name="connsiteX62" fmla="*/ 1152382 w 13261896"/>
              <a:gd name="connsiteY62" fmla="*/ 5595271 h 5790485"/>
              <a:gd name="connsiteX63" fmla="*/ 1128570 w 13261896"/>
              <a:gd name="connsiteY63" fmla="*/ 5609559 h 5790485"/>
              <a:gd name="connsiteX64" fmla="*/ 1114282 w 13261896"/>
              <a:gd name="connsiteY64" fmla="*/ 5604796 h 5790485"/>
              <a:gd name="connsiteX65" fmla="*/ 1138095 w 13261896"/>
              <a:gd name="connsiteY65" fmla="*/ 5590509 h 5790485"/>
              <a:gd name="connsiteX66" fmla="*/ 1152382 w 13261896"/>
              <a:gd name="connsiteY66" fmla="*/ 5595271 h 5790485"/>
              <a:gd name="connsiteX67" fmla="*/ 4909519 w 13261896"/>
              <a:gd name="connsiteY67" fmla="*/ 5595271 h 5790485"/>
              <a:gd name="connsiteX68" fmla="*/ 4757119 w 13261896"/>
              <a:gd name="connsiteY68" fmla="*/ 5633371 h 5790485"/>
              <a:gd name="connsiteX69" fmla="*/ 4723781 w 13261896"/>
              <a:gd name="connsiteY69" fmla="*/ 5628609 h 5790485"/>
              <a:gd name="connsiteX70" fmla="*/ 4833319 w 13261896"/>
              <a:gd name="connsiteY70" fmla="*/ 5614321 h 5790485"/>
              <a:gd name="connsiteX71" fmla="*/ 4909519 w 13261896"/>
              <a:gd name="connsiteY71" fmla="*/ 5585746 h 5790485"/>
              <a:gd name="connsiteX72" fmla="*/ 4909519 w 13261896"/>
              <a:gd name="connsiteY72" fmla="*/ 5595271 h 5790485"/>
              <a:gd name="connsiteX73" fmla="*/ 4576191 w 13261896"/>
              <a:gd name="connsiteY73" fmla="*/ 5623846 h 5790485"/>
              <a:gd name="connsiteX74" fmla="*/ 4476179 w 13261896"/>
              <a:gd name="connsiteY74" fmla="*/ 5585746 h 5790485"/>
              <a:gd name="connsiteX75" fmla="*/ 4576191 w 13261896"/>
              <a:gd name="connsiteY75" fmla="*/ 5623846 h 5790485"/>
              <a:gd name="connsiteX76" fmla="*/ 10528554 w 13261896"/>
              <a:gd name="connsiteY76" fmla="*/ 5614321 h 5790485"/>
              <a:gd name="connsiteX77" fmla="*/ 10490454 w 13261896"/>
              <a:gd name="connsiteY77" fmla="*/ 5661946 h 5790485"/>
              <a:gd name="connsiteX78" fmla="*/ 10504742 w 13261896"/>
              <a:gd name="connsiteY78" fmla="*/ 5571459 h 5790485"/>
              <a:gd name="connsiteX79" fmla="*/ 10528554 w 13261896"/>
              <a:gd name="connsiteY79" fmla="*/ 5614321 h 5790485"/>
              <a:gd name="connsiteX80" fmla="*/ 4985719 w 13261896"/>
              <a:gd name="connsiteY80" fmla="*/ 5576221 h 5790485"/>
              <a:gd name="connsiteX81" fmla="*/ 4995244 w 13261896"/>
              <a:gd name="connsiteY81" fmla="*/ 5566696 h 5790485"/>
              <a:gd name="connsiteX82" fmla="*/ 4985719 w 13261896"/>
              <a:gd name="connsiteY82" fmla="*/ 5576221 h 5790485"/>
              <a:gd name="connsiteX83" fmla="*/ 4485704 w 13261896"/>
              <a:gd name="connsiteY83" fmla="*/ 5609559 h 5790485"/>
              <a:gd name="connsiteX84" fmla="*/ 4542854 w 13261896"/>
              <a:gd name="connsiteY84" fmla="*/ 5638134 h 5790485"/>
              <a:gd name="connsiteX85" fmla="*/ 4623816 w 13261896"/>
              <a:gd name="connsiteY85" fmla="*/ 5657184 h 5790485"/>
              <a:gd name="connsiteX86" fmla="*/ 4723781 w 13261896"/>
              <a:gd name="connsiteY86" fmla="*/ 5676234 h 5790485"/>
              <a:gd name="connsiteX87" fmla="*/ 4690444 w 13261896"/>
              <a:gd name="connsiteY87" fmla="*/ 5676234 h 5790485"/>
              <a:gd name="connsiteX88" fmla="*/ 4399979 w 13261896"/>
              <a:gd name="connsiteY88" fmla="*/ 5571459 h 5790485"/>
              <a:gd name="connsiteX89" fmla="*/ 4471416 w 13261896"/>
              <a:gd name="connsiteY89" fmla="*/ 5619084 h 5790485"/>
              <a:gd name="connsiteX90" fmla="*/ 4485704 w 13261896"/>
              <a:gd name="connsiteY90" fmla="*/ 5609559 h 5790485"/>
              <a:gd name="connsiteX91" fmla="*/ 11780948 w 13261896"/>
              <a:gd name="connsiteY91" fmla="*/ 5619084 h 5790485"/>
              <a:gd name="connsiteX92" fmla="*/ 11738086 w 13261896"/>
              <a:gd name="connsiteY92" fmla="*/ 5571459 h 5790485"/>
              <a:gd name="connsiteX93" fmla="*/ 11780948 w 13261896"/>
              <a:gd name="connsiteY93" fmla="*/ 5557171 h 5790485"/>
              <a:gd name="connsiteX94" fmla="*/ 11780948 w 13261896"/>
              <a:gd name="connsiteY94" fmla="*/ 5619084 h 5790485"/>
              <a:gd name="connsiteX95" fmla="*/ 1190482 w 13261896"/>
              <a:gd name="connsiteY95" fmla="*/ 5557171 h 5790485"/>
              <a:gd name="connsiteX96" fmla="*/ 1195245 w 13261896"/>
              <a:gd name="connsiteY96" fmla="*/ 5576221 h 5790485"/>
              <a:gd name="connsiteX97" fmla="*/ 1176195 w 13261896"/>
              <a:gd name="connsiteY97" fmla="*/ 5600034 h 5790485"/>
              <a:gd name="connsiteX98" fmla="*/ 1157145 w 13261896"/>
              <a:gd name="connsiteY98" fmla="*/ 5576221 h 5790485"/>
              <a:gd name="connsiteX99" fmla="*/ 1171432 w 13261896"/>
              <a:gd name="connsiteY99" fmla="*/ 5557171 h 5790485"/>
              <a:gd name="connsiteX100" fmla="*/ 1190482 w 13261896"/>
              <a:gd name="connsiteY100" fmla="*/ 5557171 h 5790485"/>
              <a:gd name="connsiteX101" fmla="*/ 11476196 w 13261896"/>
              <a:gd name="connsiteY101" fmla="*/ 5561934 h 5790485"/>
              <a:gd name="connsiteX102" fmla="*/ 11490436 w 13261896"/>
              <a:gd name="connsiteY102" fmla="*/ 5547646 h 5790485"/>
              <a:gd name="connsiteX103" fmla="*/ 11476196 w 13261896"/>
              <a:gd name="connsiteY103" fmla="*/ 5561934 h 5790485"/>
              <a:gd name="connsiteX104" fmla="*/ 11385708 w 13261896"/>
              <a:gd name="connsiteY104" fmla="*/ 5557171 h 5790485"/>
              <a:gd name="connsiteX105" fmla="*/ 11357133 w 13261896"/>
              <a:gd name="connsiteY105" fmla="*/ 5561934 h 5790485"/>
              <a:gd name="connsiteX106" fmla="*/ 11380946 w 13261896"/>
              <a:gd name="connsiteY106" fmla="*/ 5547646 h 5790485"/>
              <a:gd name="connsiteX107" fmla="*/ 11385708 w 13261896"/>
              <a:gd name="connsiteY107" fmla="*/ 5557171 h 5790485"/>
              <a:gd name="connsiteX108" fmla="*/ 12485704 w 13261896"/>
              <a:gd name="connsiteY108" fmla="*/ 5552409 h 5790485"/>
              <a:gd name="connsiteX109" fmla="*/ 12466654 w 13261896"/>
              <a:gd name="connsiteY109" fmla="*/ 5547646 h 5790485"/>
              <a:gd name="connsiteX110" fmla="*/ 12428554 w 13261896"/>
              <a:gd name="connsiteY110" fmla="*/ 5557171 h 5790485"/>
              <a:gd name="connsiteX111" fmla="*/ 12457129 w 13261896"/>
              <a:gd name="connsiteY111" fmla="*/ 5542884 h 5790485"/>
              <a:gd name="connsiteX112" fmla="*/ 12485704 w 13261896"/>
              <a:gd name="connsiteY112" fmla="*/ 5552409 h 5790485"/>
              <a:gd name="connsiteX113" fmla="*/ 4923806 w 13261896"/>
              <a:gd name="connsiteY113" fmla="*/ 5590509 h 5790485"/>
              <a:gd name="connsiteX114" fmla="*/ 4971431 w 13261896"/>
              <a:gd name="connsiteY114" fmla="*/ 5538121 h 5790485"/>
              <a:gd name="connsiteX115" fmla="*/ 4923806 w 13261896"/>
              <a:gd name="connsiteY115" fmla="*/ 5590509 h 5790485"/>
              <a:gd name="connsiteX116" fmla="*/ 4528566 w 13261896"/>
              <a:gd name="connsiteY116" fmla="*/ 5590509 h 5790485"/>
              <a:gd name="connsiteX117" fmla="*/ 4433316 w 13261896"/>
              <a:gd name="connsiteY117" fmla="*/ 5538121 h 5790485"/>
              <a:gd name="connsiteX118" fmla="*/ 4528566 w 13261896"/>
              <a:gd name="connsiteY118" fmla="*/ 5590509 h 5790485"/>
              <a:gd name="connsiteX119" fmla="*/ 11480958 w 13261896"/>
              <a:gd name="connsiteY119" fmla="*/ 5538121 h 5790485"/>
              <a:gd name="connsiteX120" fmla="*/ 11466671 w 13261896"/>
              <a:gd name="connsiteY120" fmla="*/ 5552409 h 5790485"/>
              <a:gd name="connsiteX121" fmla="*/ 11447621 w 13261896"/>
              <a:gd name="connsiteY121" fmla="*/ 5623846 h 5790485"/>
              <a:gd name="connsiteX122" fmla="*/ 11442858 w 13261896"/>
              <a:gd name="connsiteY122" fmla="*/ 5576221 h 5790485"/>
              <a:gd name="connsiteX123" fmla="*/ 11476196 w 13261896"/>
              <a:gd name="connsiteY123" fmla="*/ 5528596 h 5790485"/>
              <a:gd name="connsiteX124" fmla="*/ 11480958 w 13261896"/>
              <a:gd name="connsiteY124" fmla="*/ 5538121 h 5790485"/>
              <a:gd name="connsiteX125" fmla="*/ 10561892 w 13261896"/>
              <a:gd name="connsiteY125" fmla="*/ 5533359 h 5790485"/>
              <a:gd name="connsiteX126" fmla="*/ 10561892 w 13261896"/>
              <a:gd name="connsiteY126" fmla="*/ 5542884 h 5790485"/>
              <a:gd name="connsiteX127" fmla="*/ 10533317 w 13261896"/>
              <a:gd name="connsiteY127" fmla="*/ 5600034 h 5790485"/>
              <a:gd name="connsiteX128" fmla="*/ 10519029 w 13261896"/>
              <a:gd name="connsiteY128" fmla="*/ 5542884 h 5790485"/>
              <a:gd name="connsiteX129" fmla="*/ 10495217 w 13261896"/>
              <a:gd name="connsiteY129" fmla="*/ 5542884 h 5790485"/>
              <a:gd name="connsiteX130" fmla="*/ 10528554 w 13261896"/>
              <a:gd name="connsiteY130" fmla="*/ 5528596 h 5790485"/>
              <a:gd name="connsiteX131" fmla="*/ 10561892 w 13261896"/>
              <a:gd name="connsiteY131" fmla="*/ 5533359 h 5790485"/>
              <a:gd name="connsiteX132" fmla="*/ 10485692 w 13261896"/>
              <a:gd name="connsiteY132" fmla="*/ 5561934 h 5790485"/>
              <a:gd name="connsiteX133" fmla="*/ 10499979 w 13261896"/>
              <a:gd name="connsiteY133" fmla="*/ 5552409 h 5790485"/>
              <a:gd name="connsiteX134" fmla="*/ 10480929 w 13261896"/>
              <a:gd name="connsiteY134" fmla="*/ 5671471 h 5790485"/>
              <a:gd name="connsiteX135" fmla="*/ 10442829 w 13261896"/>
              <a:gd name="connsiteY135" fmla="*/ 5590509 h 5790485"/>
              <a:gd name="connsiteX136" fmla="*/ 10457117 w 13261896"/>
              <a:gd name="connsiteY136" fmla="*/ 5533359 h 5790485"/>
              <a:gd name="connsiteX137" fmla="*/ 10423779 w 13261896"/>
              <a:gd name="connsiteY137" fmla="*/ 5561934 h 5790485"/>
              <a:gd name="connsiteX138" fmla="*/ 10423779 w 13261896"/>
              <a:gd name="connsiteY138" fmla="*/ 5528596 h 5790485"/>
              <a:gd name="connsiteX139" fmla="*/ 10485692 w 13261896"/>
              <a:gd name="connsiteY139" fmla="*/ 5533359 h 5790485"/>
              <a:gd name="connsiteX140" fmla="*/ 10485692 w 13261896"/>
              <a:gd name="connsiteY140" fmla="*/ 5561934 h 5790485"/>
              <a:gd name="connsiteX141" fmla="*/ 2857119 w 13261896"/>
              <a:gd name="connsiteY141" fmla="*/ 5533359 h 5790485"/>
              <a:gd name="connsiteX142" fmla="*/ 2842832 w 13261896"/>
              <a:gd name="connsiteY142" fmla="*/ 5528596 h 5790485"/>
              <a:gd name="connsiteX143" fmla="*/ 2857119 w 13261896"/>
              <a:gd name="connsiteY143" fmla="*/ 5533359 h 5790485"/>
              <a:gd name="connsiteX144" fmla="*/ 1209485 w 13261896"/>
              <a:gd name="connsiteY144" fmla="*/ 5528596 h 5790485"/>
              <a:gd name="connsiteX145" fmla="*/ 1199960 w 13261896"/>
              <a:gd name="connsiteY145" fmla="*/ 5542884 h 5790485"/>
              <a:gd name="connsiteX146" fmla="*/ 1185720 w 13261896"/>
              <a:gd name="connsiteY146" fmla="*/ 5542884 h 5790485"/>
              <a:gd name="connsiteX147" fmla="*/ 1195245 w 13261896"/>
              <a:gd name="connsiteY147" fmla="*/ 5528596 h 5790485"/>
              <a:gd name="connsiteX148" fmla="*/ 1209485 w 13261896"/>
              <a:gd name="connsiteY148" fmla="*/ 5528596 h 5790485"/>
              <a:gd name="connsiteX149" fmla="*/ 4461891 w 13261896"/>
              <a:gd name="connsiteY149" fmla="*/ 5571459 h 5790485"/>
              <a:gd name="connsiteX150" fmla="*/ 4461891 w 13261896"/>
              <a:gd name="connsiteY150" fmla="*/ 5585746 h 5790485"/>
              <a:gd name="connsiteX151" fmla="*/ 4385691 w 13261896"/>
              <a:gd name="connsiteY151" fmla="*/ 5523834 h 5790485"/>
              <a:gd name="connsiteX152" fmla="*/ 4461891 w 13261896"/>
              <a:gd name="connsiteY152" fmla="*/ 5571459 h 5790485"/>
              <a:gd name="connsiteX153" fmla="*/ 2709529 w 13261896"/>
              <a:gd name="connsiteY153" fmla="*/ 5533359 h 5790485"/>
              <a:gd name="connsiteX154" fmla="*/ 2676192 w 13261896"/>
              <a:gd name="connsiteY154" fmla="*/ 5528596 h 5790485"/>
              <a:gd name="connsiteX155" fmla="*/ 2733294 w 13261896"/>
              <a:gd name="connsiteY155" fmla="*/ 5523834 h 5790485"/>
              <a:gd name="connsiteX156" fmla="*/ 2709529 w 13261896"/>
              <a:gd name="connsiteY156" fmla="*/ 5533359 h 5790485"/>
              <a:gd name="connsiteX157" fmla="*/ 12438079 w 13261896"/>
              <a:gd name="connsiteY157" fmla="*/ 5538121 h 5790485"/>
              <a:gd name="connsiteX158" fmla="*/ 12390454 w 13261896"/>
              <a:gd name="connsiteY158" fmla="*/ 5561934 h 5790485"/>
              <a:gd name="connsiteX159" fmla="*/ 12333304 w 13261896"/>
              <a:gd name="connsiteY159" fmla="*/ 5566696 h 5790485"/>
              <a:gd name="connsiteX160" fmla="*/ 12342829 w 13261896"/>
              <a:gd name="connsiteY160" fmla="*/ 5580984 h 5790485"/>
              <a:gd name="connsiteX161" fmla="*/ 12295204 w 13261896"/>
              <a:gd name="connsiteY161" fmla="*/ 5590509 h 5790485"/>
              <a:gd name="connsiteX162" fmla="*/ 12171425 w 13261896"/>
              <a:gd name="connsiteY162" fmla="*/ 5528596 h 5790485"/>
              <a:gd name="connsiteX163" fmla="*/ 12328541 w 13261896"/>
              <a:gd name="connsiteY163" fmla="*/ 5519071 h 5790485"/>
              <a:gd name="connsiteX164" fmla="*/ 12438079 w 13261896"/>
              <a:gd name="connsiteY164" fmla="*/ 5538121 h 5790485"/>
              <a:gd name="connsiteX165" fmla="*/ 5071396 w 13261896"/>
              <a:gd name="connsiteY165" fmla="*/ 5528596 h 5790485"/>
              <a:gd name="connsiteX166" fmla="*/ 5014246 w 13261896"/>
              <a:gd name="connsiteY166" fmla="*/ 5552409 h 5790485"/>
              <a:gd name="connsiteX167" fmla="*/ 5066633 w 13261896"/>
              <a:gd name="connsiteY167" fmla="*/ 5519071 h 5790485"/>
              <a:gd name="connsiteX168" fmla="*/ 5071396 w 13261896"/>
              <a:gd name="connsiteY168" fmla="*/ 5528596 h 5790485"/>
              <a:gd name="connsiteX169" fmla="*/ 1119045 w 13261896"/>
              <a:gd name="connsiteY169" fmla="*/ 5571459 h 5790485"/>
              <a:gd name="connsiteX170" fmla="*/ 1138095 w 13261896"/>
              <a:gd name="connsiteY170" fmla="*/ 5519071 h 5790485"/>
              <a:gd name="connsiteX171" fmla="*/ 1119045 w 13261896"/>
              <a:gd name="connsiteY171" fmla="*/ 5571459 h 5790485"/>
              <a:gd name="connsiteX172" fmla="*/ 5019008 w 13261896"/>
              <a:gd name="connsiteY172" fmla="*/ 5523834 h 5790485"/>
              <a:gd name="connsiteX173" fmla="*/ 4961906 w 13261896"/>
              <a:gd name="connsiteY173" fmla="*/ 5585746 h 5790485"/>
              <a:gd name="connsiteX174" fmla="*/ 5014246 w 13261896"/>
              <a:gd name="connsiteY174" fmla="*/ 5514309 h 5790485"/>
              <a:gd name="connsiteX175" fmla="*/ 5019008 w 13261896"/>
              <a:gd name="connsiteY175" fmla="*/ 5523834 h 5790485"/>
              <a:gd name="connsiteX176" fmla="*/ 12076175 w 13261896"/>
              <a:gd name="connsiteY176" fmla="*/ 5533359 h 5790485"/>
              <a:gd name="connsiteX177" fmla="*/ 11899963 w 13261896"/>
              <a:gd name="connsiteY177" fmla="*/ 5585746 h 5790485"/>
              <a:gd name="connsiteX178" fmla="*/ 11814286 w 13261896"/>
              <a:gd name="connsiteY178" fmla="*/ 5609559 h 5790485"/>
              <a:gd name="connsiteX179" fmla="*/ 12014263 w 13261896"/>
              <a:gd name="connsiteY179" fmla="*/ 5504784 h 5790485"/>
              <a:gd name="connsiteX180" fmla="*/ 12076175 w 13261896"/>
              <a:gd name="connsiteY180" fmla="*/ 5533359 h 5790485"/>
              <a:gd name="connsiteX181" fmla="*/ 9961864 w 13261896"/>
              <a:gd name="connsiteY181" fmla="*/ 5647659 h 5790485"/>
              <a:gd name="connsiteX182" fmla="*/ 9976152 w 13261896"/>
              <a:gd name="connsiteY182" fmla="*/ 5590509 h 5790485"/>
              <a:gd name="connsiteX183" fmla="*/ 9952386 w 13261896"/>
              <a:gd name="connsiteY183" fmla="*/ 5619084 h 5790485"/>
              <a:gd name="connsiteX184" fmla="*/ 9952386 w 13261896"/>
              <a:gd name="connsiteY184" fmla="*/ 5600034 h 5790485"/>
              <a:gd name="connsiteX185" fmla="*/ 10004727 w 13261896"/>
              <a:gd name="connsiteY185" fmla="*/ 5538121 h 5790485"/>
              <a:gd name="connsiteX186" fmla="*/ 9990439 w 13261896"/>
              <a:gd name="connsiteY186" fmla="*/ 5533359 h 5790485"/>
              <a:gd name="connsiteX187" fmla="*/ 10057114 w 13261896"/>
              <a:gd name="connsiteY187" fmla="*/ 5504784 h 5790485"/>
              <a:gd name="connsiteX188" fmla="*/ 9961864 w 13261896"/>
              <a:gd name="connsiteY188" fmla="*/ 5647659 h 5790485"/>
              <a:gd name="connsiteX189" fmla="*/ 4319016 w 13261896"/>
              <a:gd name="connsiteY189" fmla="*/ 5509546 h 5790485"/>
              <a:gd name="connsiteX190" fmla="*/ 4390454 w 13261896"/>
              <a:gd name="connsiteY190" fmla="*/ 5561934 h 5790485"/>
              <a:gd name="connsiteX191" fmla="*/ 4319016 w 13261896"/>
              <a:gd name="connsiteY191" fmla="*/ 5509546 h 5790485"/>
              <a:gd name="connsiteX192" fmla="*/ 11338083 w 13261896"/>
              <a:gd name="connsiteY192" fmla="*/ 5495259 h 5790485"/>
              <a:gd name="connsiteX193" fmla="*/ 11209496 w 13261896"/>
              <a:gd name="connsiteY193" fmla="*/ 5566696 h 5790485"/>
              <a:gd name="connsiteX194" fmla="*/ 11271408 w 13261896"/>
              <a:gd name="connsiteY194" fmla="*/ 5509546 h 5790485"/>
              <a:gd name="connsiteX195" fmla="*/ 11323796 w 13261896"/>
              <a:gd name="connsiteY195" fmla="*/ 5495259 h 5790485"/>
              <a:gd name="connsiteX196" fmla="*/ 11338083 w 13261896"/>
              <a:gd name="connsiteY196" fmla="*/ 5495259 h 5790485"/>
              <a:gd name="connsiteX197" fmla="*/ 2852357 w 13261896"/>
              <a:gd name="connsiteY197" fmla="*/ 5500021 h 5790485"/>
              <a:gd name="connsiteX198" fmla="*/ 2828544 w 13261896"/>
              <a:gd name="connsiteY198" fmla="*/ 5495259 h 5790485"/>
              <a:gd name="connsiteX199" fmla="*/ 2842832 w 13261896"/>
              <a:gd name="connsiteY199" fmla="*/ 5490496 h 5790485"/>
              <a:gd name="connsiteX200" fmla="*/ 2852357 w 13261896"/>
              <a:gd name="connsiteY200" fmla="*/ 5500021 h 5790485"/>
              <a:gd name="connsiteX201" fmla="*/ 1238060 w 13261896"/>
              <a:gd name="connsiteY201" fmla="*/ 5490496 h 5790485"/>
              <a:gd name="connsiteX202" fmla="*/ 1233297 w 13261896"/>
              <a:gd name="connsiteY202" fmla="*/ 5523834 h 5790485"/>
              <a:gd name="connsiteX203" fmla="*/ 1209485 w 13261896"/>
              <a:gd name="connsiteY203" fmla="*/ 5504784 h 5790485"/>
              <a:gd name="connsiteX204" fmla="*/ 1219010 w 13261896"/>
              <a:gd name="connsiteY204" fmla="*/ 5490496 h 5790485"/>
              <a:gd name="connsiteX205" fmla="*/ 1238060 w 13261896"/>
              <a:gd name="connsiteY205" fmla="*/ 5490496 h 5790485"/>
              <a:gd name="connsiteX206" fmla="*/ 1019032 w 13261896"/>
              <a:gd name="connsiteY206" fmla="*/ 5552409 h 5790485"/>
              <a:gd name="connsiteX207" fmla="*/ 1028557 w 13261896"/>
              <a:gd name="connsiteY207" fmla="*/ 5557171 h 5790485"/>
              <a:gd name="connsiteX208" fmla="*/ 1080945 w 13261896"/>
              <a:gd name="connsiteY208" fmla="*/ 5528596 h 5790485"/>
              <a:gd name="connsiteX209" fmla="*/ 1080945 w 13261896"/>
              <a:gd name="connsiteY209" fmla="*/ 5552409 h 5790485"/>
              <a:gd name="connsiteX210" fmla="*/ 1033320 w 13261896"/>
              <a:gd name="connsiteY210" fmla="*/ 5580984 h 5790485"/>
              <a:gd name="connsiteX211" fmla="*/ 1047607 w 13261896"/>
              <a:gd name="connsiteY211" fmla="*/ 5590509 h 5790485"/>
              <a:gd name="connsiteX212" fmla="*/ 1009507 w 13261896"/>
              <a:gd name="connsiteY212" fmla="*/ 5609559 h 5790485"/>
              <a:gd name="connsiteX213" fmla="*/ 1014270 w 13261896"/>
              <a:gd name="connsiteY213" fmla="*/ 5576221 h 5790485"/>
              <a:gd name="connsiteX214" fmla="*/ 980932 w 13261896"/>
              <a:gd name="connsiteY214" fmla="*/ 5609559 h 5790485"/>
              <a:gd name="connsiteX215" fmla="*/ 1080945 w 13261896"/>
              <a:gd name="connsiteY215" fmla="*/ 5485734 h 5790485"/>
              <a:gd name="connsiteX216" fmla="*/ 1019032 w 13261896"/>
              <a:gd name="connsiteY216" fmla="*/ 5552409 h 5790485"/>
              <a:gd name="connsiteX217" fmla="*/ 11776186 w 13261896"/>
              <a:gd name="connsiteY217" fmla="*/ 5633371 h 5790485"/>
              <a:gd name="connsiteX218" fmla="*/ 11733323 w 13261896"/>
              <a:gd name="connsiteY218" fmla="*/ 5600034 h 5790485"/>
              <a:gd name="connsiteX219" fmla="*/ 11685698 w 13261896"/>
              <a:gd name="connsiteY219" fmla="*/ 5676234 h 5790485"/>
              <a:gd name="connsiteX220" fmla="*/ 11657123 w 13261896"/>
              <a:gd name="connsiteY220" fmla="*/ 5538121 h 5790485"/>
              <a:gd name="connsiteX221" fmla="*/ 11676173 w 13261896"/>
              <a:gd name="connsiteY221" fmla="*/ 5476209 h 5790485"/>
              <a:gd name="connsiteX222" fmla="*/ 11776186 w 13261896"/>
              <a:gd name="connsiteY222" fmla="*/ 5633371 h 5790485"/>
              <a:gd name="connsiteX223" fmla="*/ 5142833 w 13261896"/>
              <a:gd name="connsiteY223" fmla="*/ 5485734 h 5790485"/>
              <a:gd name="connsiteX224" fmla="*/ 5080921 w 13261896"/>
              <a:gd name="connsiteY224" fmla="*/ 5523834 h 5790485"/>
              <a:gd name="connsiteX225" fmla="*/ 5138071 w 13261896"/>
              <a:gd name="connsiteY225" fmla="*/ 5476209 h 5790485"/>
              <a:gd name="connsiteX226" fmla="*/ 5142833 w 13261896"/>
              <a:gd name="connsiteY226" fmla="*/ 5485734 h 5790485"/>
              <a:gd name="connsiteX227" fmla="*/ 5042821 w 13261896"/>
              <a:gd name="connsiteY227" fmla="*/ 5519071 h 5790485"/>
              <a:gd name="connsiteX228" fmla="*/ 5028533 w 13261896"/>
              <a:gd name="connsiteY228" fmla="*/ 5519071 h 5790485"/>
              <a:gd name="connsiteX229" fmla="*/ 5104733 w 13261896"/>
              <a:gd name="connsiteY229" fmla="*/ 5476209 h 5790485"/>
              <a:gd name="connsiteX230" fmla="*/ 5042821 w 13261896"/>
              <a:gd name="connsiteY230" fmla="*/ 5519071 h 5790485"/>
              <a:gd name="connsiteX231" fmla="*/ 4985719 w 13261896"/>
              <a:gd name="connsiteY231" fmla="*/ 5523834 h 5790485"/>
              <a:gd name="connsiteX232" fmla="*/ 5057108 w 13261896"/>
              <a:gd name="connsiteY232" fmla="*/ 5476209 h 5790485"/>
              <a:gd name="connsiteX233" fmla="*/ 4985719 w 13261896"/>
              <a:gd name="connsiteY233" fmla="*/ 5523834 h 5790485"/>
              <a:gd name="connsiteX234" fmla="*/ 11323796 w 13261896"/>
              <a:gd name="connsiteY234" fmla="*/ 5485734 h 5790485"/>
              <a:gd name="connsiteX235" fmla="*/ 11276171 w 13261896"/>
              <a:gd name="connsiteY235" fmla="*/ 5495259 h 5790485"/>
              <a:gd name="connsiteX236" fmla="*/ 11223784 w 13261896"/>
              <a:gd name="connsiteY236" fmla="*/ 5538121 h 5790485"/>
              <a:gd name="connsiteX237" fmla="*/ 11166634 w 13261896"/>
              <a:gd name="connsiteY237" fmla="*/ 5552409 h 5790485"/>
              <a:gd name="connsiteX238" fmla="*/ 11104721 w 13261896"/>
              <a:gd name="connsiteY238" fmla="*/ 5533359 h 5790485"/>
              <a:gd name="connsiteX239" fmla="*/ 11276171 w 13261896"/>
              <a:gd name="connsiteY239" fmla="*/ 5471446 h 5790485"/>
              <a:gd name="connsiteX240" fmla="*/ 11323796 w 13261896"/>
              <a:gd name="connsiteY240" fmla="*/ 5485734 h 5790485"/>
              <a:gd name="connsiteX241" fmla="*/ 10666667 w 13261896"/>
              <a:gd name="connsiteY241" fmla="*/ 5490496 h 5790485"/>
              <a:gd name="connsiteX242" fmla="*/ 10733294 w 13261896"/>
              <a:gd name="connsiteY242" fmla="*/ 5538121 h 5790485"/>
              <a:gd name="connsiteX243" fmla="*/ 10790444 w 13261896"/>
              <a:gd name="connsiteY243" fmla="*/ 5523834 h 5790485"/>
              <a:gd name="connsiteX244" fmla="*/ 10704767 w 13261896"/>
              <a:gd name="connsiteY244" fmla="*/ 5542884 h 5790485"/>
              <a:gd name="connsiteX245" fmla="*/ 10547604 w 13261896"/>
              <a:gd name="connsiteY245" fmla="*/ 5514309 h 5790485"/>
              <a:gd name="connsiteX246" fmla="*/ 10409492 w 13261896"/>
              <a:gd name="connsiteY246" fmla="*/ 5509546 h 5790485"/>
              <a:gd name="connsiteX247" fmla="*/ 10438067 w 13261896"/>
              <a:gd name="connsiteY247" fmla="*/ 5495259 h 5790485"/>
              <a:gd name="connsiteX248" fmla="*/ 10476167 w 13261896"/>
              <a:gd name="connsiteY248" fmla="*/ 5509546 h 5790485"/>
              <a:gd name="connsiteX249" fmla="*/ 10552367 w 13261896"/>
              <a:gd name="connsiteY249" fmla="*/ 5471446 h 5790485"/>
              <a:gd name="connsiteX250" fmla="*/ 10580942 w 13261896"/>
              <a:gd name="connsiteY250" fmla="*/ 5471446 h 5790485"/>
              <a:gd name="connsiteX251" fmla="*/ 10666667 w 13261896"/>
              <a:gd name="connsiteY251" fmla="*/ 5490496 h 5790485"/>
              <a:gd name="connsiteX252" fmla="*/ 4423791 w 13261896"/>
              <a:gd name="connsiteY252" fmla="*/ 5533359 h 5790485"/>
              <a:gd name="connsiteX253" fmla="*/ 4347591 w 13261896"/>
              <a:gd name="connsiteY253" fmla="*/ 5471446 h 5790485"/>
              <a:gd name="connsiteX254" fmla="*/ 4423791 w 13261896"/>
              <a:gd name="connsiteY254" fmla="*/ 5533359 h 5790485"/>
              <a:gd name="connsiteX255" fmla="*/ 1042845 w 13261896"/>
              <a:gd name="connsiteY255" fmla="*/ 5495259 h 5790485"/>
              <a:gd name="connsiteX256" fmla="*/ 1052370 w 13261896"/>
              <a:gd name="connsiteY256" fmla="*/ 5480971 h 5790485"/>
              <a:gd name="connsiteX257" fmla="*/ 1042845 w 13261896"/>
              <a:gd name="connsiteY257" fmla="*/ 5476209 h 5790485"/>
              <a:gd name="connsiteX258" fmla="*/ 1066657 w 13261896"/>
              <a:gd name="connsiteY258" fmla="*/ 5471446 h 5790485"/>
              <a:gd name="connsiteX259" fmla="*/ 1042845 w 13261896"/>
              <a:gd name="connsiteY259" fmla="*/ 5495259 h 5790485"/>
              <a:gd name="connsiteX260" fmla="*/ 11652361 w 13261896"/>
              <a:gd name="connsiteY260" fmla="*/ 5466684 h 5790485"/>
              <a:gd name="connsiteX261" fmla="*/ 11566636 w 13261896"/>
              <a:gd name="connsiteY261" fmla="*/ 5633371 h 5790485"/>
              <a:gd name="connsiteX262" fmla="*/ 11557111 w 13261896"/>
              <a:gd name="connsiteY262" fmla="*/ 5576221 h 5790485"/>
              <a:gd name="connsiteX263" fmla="*/ 11638073 w 13261896"/>
              <a:gd name="connsiteY263" fmla="*/ 5466684 h 5790485"/>
              <a:gd name="connsiteX264" fmla="*/ 11652361 w 13261896"/>
              <a:gd name="connsiteY264" fmla="*/ 5466684 h 5790485"/>
              <a:gd name="connsiteX265" fmla="*/ 10114264 w 13261896"/>
              <a:gd name="connsiteY265" fmla="*/ 5466684 h 5790485"/>
              <a:gd name="connsiteX266" fmla="*/ 10014252 w 13261896"/>
              <a:gd name="connsiteY266" fmla="*/ 5500021 h 5790485"/>
              <a:gd name="connsiteX267" fmla="*/ 9976152 w 13261896"/>
              <a:gd name="connsiteY267" fmla="*/ 5495259 h 5790485"/>
              <a:gd name="connsiteX268" fmla="*/ 10052352 w 13261896"/>
              <a:gd name="connsiteY268" fmla="*/ 5466684 h 5790485"/>
              <a:gd name="connsiteX269" fmla="*/ 10114264 w 13261896"/>
              <a:gd name="connsiteY269" fmla="*/ 5466684 h 5790485"/>
              <a:gd name="connsiteX270" fmla="*/ 4304729 w 13261896"/>
              <a:gd name="connsiteY270" fmla="*/ 5471446 h 5790485"/>
              <a:gd name="connsiteX271" fmla="*/ 4376166 w 13261896"/>
              <a:gd name="connsiteY271" fmla="*/ 5523834 h 5790485"/>
              <a:gd name="connsiteX272" fmla="*/ 4304729 w 13261896"/>
              <a:gd name="connsiteY272" fmla="*/ 5471446 h 5790485"/>
              <a:gd name="connsiteX273" fmla="*/ 12166663 w 13261896"/>
              <a:gd name="connsiteY273" fmla="*/ 5461921 h 5790485"/>
              <a:gd name="connsiteX274" fmla="*/ 12166663 w 13261896"/>
              <a:gd name="connsiteY274" fmla="*/ 5471446 h 5790485"/>
              <a:gd name="connsiteX275" fmla="*/ 12114275 w 13261896"/>
              <a:gd name="connsiteY275" fmla="*/ 5471446 h 5790485"/>
              <a:gd name="connsiteX276" fmla="*/ 12123800 w 13261896"/>
              <a:gd name="connsiteY276" fmla="*/ 5461921 h 5790485"/>
              <a:gd name="connsiteX277" fmla="*/ 12166663 w 13261896"/>
              <a:gd name="connsiteY277" fmla="*/ 5461921 h 5790485"/>
              <a:gd name="connsiteX278" fmla="*/ 11999975 w 13261896"/>
              <a:gd name="connsiteY278" fmla="*/ 5471446 h 5790485"/>
              <a:gd name="connsiteX279" fmla="*/ 12009500 w 13261896"/>
              <a:gd name="connsiteY279" fmla="*/ 5490496 h 5790485"/>
              <a:gd name="connsiteX280" fmla="*/ 11799998 w 13261896"/>
              <a:gd name="connsiteY280" fmla="*/ 5604796 h 5790485"/>
              <a:gd name="connsiteX281" fmla="*/ 11795236 w 13261896"/>
              <a:gd name="connsiteY281" fmla="*/ 5557171 h 5790485"/>
              <a:gd name="connsiteX282" fmla="*/ 11909488 w 13261896"/>
              <a:gd name="connsiteY282" fmla="*/ 5466684 h 5790485"/>
              <a:gd name="connsiteX283" fmla="*/ 11942825 w 13261896"/>
              <a:gd name="connsiteY283" fmla="*/ 5461921 h 5790485"/>
              <a:gd name="connsiteX284" fmla="*/ 11999975 w 13261896"/>
              <a:gd name="connsiteY284" fmla="*/ 5471446 h 5790485"/>
              <a:gd name="connsiteX285" fmla="*/ 11499961 w 13261896"/>
              <a:gd name="connsiteY285" fmla="*/ 5461921 h 5790485"/>
              <a:gd name="connsiteX286" fmla="*/ 11466671 w 13261896"/>
              <a:gd name="connsiteY286" fmla="*/ 5519071 h 5790485"/>
              <a:gd name="connsiteX287" fmla="*/ 11438096 w 13261896"/>
              <a:gd name="connsiteY287" fmla="*/ 5600034 h 5790485"/>
              <a:gd name="connsiteX288" fmla="*/ 11433333 w 13261896"/>
              <a:gd name="connsiteY288" fmla="*/ 5633371 h 5790485"/>
              <a:gd name="connsiteX289" fmla="*/ 11390471 w 13261896"/>
              <a:gd name="connsiteY289" fmla="*/ 5571459 h 5790485"/>
              <a:gd name="connsiteX290" fmla="*/ 11399996 w 13261896"/>
              <a:gd name="connsiteY290" fmla="*/ 5538121 h 5790485"/>
              <a:gd name="connsiteX291" fmla="*/ 11390471 w 13261896"/>
              <a:gd name="connsiteY291" fmla="*/ 5533359 h 5790485"/>
              <a:gd name="connsiteX292" fmla="*/ 11290458 w 13261896"/>
              <a:gd name="connsiteY292" fmla="*/ 5595271 h 5790485"/>
              <a:gd name="connsiteX293" fmla="*/ 11276171 w 13261896"/>
              <a:gd name="connsiteY293" fmla="*/ 5595271 h 5790485"/>
              <a:gd name="connsiteX294" fmla="*/ 11295221 w 13261896"/>
              <a:gd name="connsiteY294" fmla="*/ 5552409 h 5790485"/>
              <a:gd name="connsiteX295" fmla="*/ 11252359 w 13261896"/>
              <a:gd name="connsiteY295" fmla="*/ 5580984 h 5790485"/>
              <a:gd name="connsiteX296" fmla="*/ 11204734 w 13261896"/>
              <a:gd name="connsiteY296" fmla="*/ 5580984 h 5790485"/>
              <a:gd name="connsiteX297" fmla="*/ 11480958 w 13261896"/>
              <a:gd name="connsiteY297" fmla="*/ 5461921 h 5790485"/>
              <a:gd name="connsiteX298" fmla="*/ 11499961 w 13261896"/>
              <a:gd name="connsiteY298" fmla="*/ 5461921 h 5790485"/>
              <a:gd name="connsiteX299" fmla="*/ 11604736 w 13261896"/>
              <a:gd name="connsiteY299" fmla="*/ 5480971 h 5790485"/>
              <a:gd name="connsiteX300" fmla="*/ 11495198 w 13261896"/>
              <a:gd name="connsiteY300" fmla="*/ 5542884 h 5790485"/>
              <a:gd name="connsiteX301" fmla="*/ 11480958 w 13261896"/>
              <a:gd name="connsiteY301" fmla="*/ 5519071 h 5790485"/>
              <a:gd name="connsiteX302" fmla="*/ 11523773 w 13261896"/>
              <a:gd name="connsiteY302" fmla="*/ 5461921 h 5790485"/>
              <a:gd name="connsiteX303" fmla="*/ 11552348 w 13261896"/>
              <a:gd name="connsiteY303" fmla="*/ 5476209 h 5790485"/>
              <a:gd name="connsiteX304" fmla="*/ 11576161 w 13261896"/>
              <a:gd name="connsiteY304" fmla="*/ 5457159 h 5790485"/>
              <a:gd name="connsiteX305" fmla="*/ 11604736 w 13261896"/>
              <a:gd name="connsiteY305" fmla="*/ 5480971 h 5790485"/>
              <a:gd name="connsiteX306" fmla="*/ 4252341 w 13261896"/>
              <a:gd name="connsiteY306" fmla="*/ 5461921 h 5790485"/>
              <a:gd name="connsiteX307" fmla="*/ 4314254 w 13261896"/>
              <a:gd name="connsiteY307" fmla="*/ 5500021 h 5790485"/>
              <a:gd name="connsiteX308" fmla="*/ 4252341 w 13261896"/>
              <a:gd name="connsiteY308" fmla="*/ 5461921 h 5790485"/>
              <a:gd name="connsiteX309" fmla="*/ 5280946 w 13261896"/>
              <a:gd name="connsiteY309" fmla="*/ 5457159 h 5790485"/>
              <a:gd name="connsiteX310" fmla="*/ 5280946 w 13261896"/>
              <a:gd name="connsiteY310" fmla="*/ 5471446 h 5790485"/>
              <a:gd name="connsiteX311" fmla="*/ 5266658 w 13261896"/>
              <a:gd name="connsiteY311" fmla="*/ 5480971 h 5790485"/>
              <a:gd name="connsiteX312" fmla="*/ 5247608 w 13261896"/>
              <a:gd name="connsiteY312" fmla="*/ 5452396 h 5790485"/>
              <a:gd name="connsiteX313" fmla="*/ 5280946 w 13261896"/>
              <a:gd name="connsiteY313" fmla="*/ 5457159 h 5790485"/>
              <a:gd name="connsiteX314" fmla="*/ 2557129 w 13261896"/>
              <a:gd name="connsiteY314" fmla="*/ 5476209 h 5790485"/>
              <a:gd name="connsiteX315" fmla="*/ 2566654 w 13261896"/>
              <a:gd name="connsiteY315" fmla="*/ 5500021 h 5790485"/>
              <a:gd name="connsiteX316" fmla="*/ 2599992 w 13261896"/>
              <a:gd name="connsiteY316" fmla="*/ 5480971 h 5790485"/>
              <a:gd name="connsiteX317" fmla="*/ 2690479 w 13261896"/>
              <a:gd name="connsiteY317" fmla="*/ 5485734 h 5790485"/>
              <a:gd name="connsiteX318" fmla="*/ 2690479 w 13261896"/>
              <a:gd name="connsiteY318" fmla="*/ 5504784 h 5790485"/>
              <a:gd name="connsiteX319" fmla="*/ 2795207 w 13261896"/>
              <a:gd name="connsiteY319" fmla="*/ 5471446 h 5790485"/>
              <a:gd name="connsiteX320" fmla="*/ 2814257 w 13261896"/>
              <a:gd name="connsiteY320" fmla="*/ 5471446 h 5790485"/>
              <a:gd name="connsiteX321" fmla="*/ 2814257 w 13261896"/>
              <a:gd name="connsiteY321" fmla="*/ 5485734 h 5790485"/>
              <a:gd name="connsiteX322" fmla="*/ 2695242 w 13261896"/>
              <a:gd name="connsiteY322" fmla="*/ 5509546 h 5790485"/>
              <a:gd name="connsiteX323" fmla="*/ 2590467 w 13261896"/>
              <a:gd name="connsiteY323" fmla="*/ 5504784 h 5790485"/>
              <a:gd name="connsiteX324" fmla="*/ 2457117 w 13261896"/>
              <a:gd name="connsiteY324" fmla="*/ 5476209 h 5790485"/>
              <a:gd name="connsiteX325" fmla="*/ 2457117 w 13261896"/>
              <a:gd name="connsiteY325" fmla="*/ 5461921 h 5790485"/>
              <a:gd name="connsiteX326" fmla="*/ 2476167 w 13261896"/>
              <a:gd name="connsiteY326" fmla="*/ 5452396 h 5790485"/>
              <a:gd name="connsiteX327" fmla="*/ 2557129 w 13261896"/>
              <a:gd name="connsiteY327" fmla="*/ 5476209 h 5790485"/>
              <a:gd name="connsiteX328" fmla="*/ 933307 w 13261896"/>
              <a:gd name="connsiteY328" fmla="*/ 5542884 h 5790485"/>
              <a:gd name="connsiteX329" fmla="*/ 999982 w 13261896"/>
              <a:gd name="connsiteY329" fmla="*/ 5452396 h 5790485"/>
              <a:gd name="connsiteX330" fmla="*/ 933307 w 13261896"/>
              <a:gd name="connsiteY330" fmla="*/ 5542884 h 5790485"/>
              <a:gd name="connsiteX331" fmla="*/ 12785694 w 13261896"/>
              <a:gd name="connsiteY331" fmla="*/ 5657184 h 5790485"/>
              <a:gd name="connsiteX332" fmla="*/ 12752356 w 13261896"/>
              <a:gd name="connsiteY332" fmla="*/ 5685711 h 5790485"/>
              <a:gd name="connsiteX333" fmla="*/ 12576191 w 13261896"/>
              <a:gd name="connsiteY333" fmla="*/ 5566696 h 5790485"/>
              <a:gd name="connsiteX334" fmla="*/ 12404741 w 13261896"/>
              <a:gd name="connsiteY334" fmla="*/ 5480971 h 5790485"/>
              <a:gd name="connsiteX335" fmla="*/ 12423791 w 13261896"/>
              <a:gd name="connsiteY335" fmla="*/ 5471446 h 5790485"/>
              <a:gd name="connsiteX336" fmla="*/ 12571429 w 13261896"/>
              <a:gd name="connsiteY336" fmla="*/ 5538121 h 5790485"/>
              <a:gd name="connsiteX337" fmla="*/ 12590479 w 13261896"/>
              <a:gd name="connsiteY337" fmla="*/ 5542884 h 5790485"/>
              <a:gd name="connsiteX338" fmla="*/ 12514279 w 13261896"/>
              <a:gd name="connsiteY338" fmla="*/ 5447634 h 5790485"/>
              <a:gd name="connsiteX339" fmla="*/ 12785694 w 13261896"/>
              <a:gd name="connsiteY339" fmla="*/ 5657184 h 5790485"/>
              <a:gd name="connsiteX340" fmla="*/ 12133325 w 13261896"/>
              <a:gd name="connsiteY340" fmla="*/ 5452396 h 5790485"/>
              <a:gd name="connsiteX341" fmla="*/ 12166663 w 13261896"/>
              <a:gd name="connsiteY341" fmla="*/ 5447634 h 5790485"/>
              <a:gd name="connsiteX342" fmla="*/ 12133325 w 13261896"/>
              <a:gd name="connsiteY342" fmla="*/ 5452396 h 5790485"/>
              <a:gd name="connsiteX343" fmla="*/ 11747611 w 13261896"/>
              <a:gd name="connsiteY343" fmla="*/ 5457159 h 5790485"/>
              <a:gd name="connsiteX344" fmla="*/ 11719036 w 13261896"/>
              <a:gd name="connsiteY344" fmla="*/ 5542884 h 5790485"/>
              <a:gd name="connsiteX345" fmla="*/ 11685698 w 13261896"/>
              <a:gd name="connsiteY345" fmla="*/ 5471446 h 5790485"/>
              <a:gd name="connsiteX346" fmla="*/ 11723798 w 13261896"/>
              <a:gd name="connsiteY346" fmla="*/ 5447634 h 5790485"/>
              <a:gd name="connsiteX347" fmla="*/ 11747611 w 13261896"/>
              <a:gd name="connsiteY347" fmla="*/ 5457159 h 5790485"/>
              <a:gd name="connsiteX348" fmla="*/ 1242822 w 13261896"/>
              <a:gd name="connsiteY348" fmla="*/ 5471446 h 5790485"/>
              <a:gd name="connsiteX349" fmla="*/ 1228535 w 13261896"/>
              <a:gd name="connsiteY349" fmla="*/ 5471446 h 5790485"/>
              <a:gd name="connsiteX350" fmla="*/ 1247585 w 13261896"/>
              <a:gd name="connsiteY350" fmla="*/ 5447634 h 5790485"/>
              <a:gd name="connsiteX351" fmla="*/ 1242822 w 13261896"/>
              <a:gd name="connsiteY351" fmla="*/ 5471446 h 5790485"/>
              <a:gd name="connsiteX352" fmla="*/ 1133332 w 13261896"/>
              <a:gd name="connsiteY352" fmla="*/ 5476209 h 5790485"/>
              <a:gd name="connsiteX353" fmla="*/ 1128570 w 13261896"/>
              <a:gd name="connsiteY353" fmla="*/ 5447634 h 5790485"/>
              <a:gd name="connsiteX354" fmla="*/ 1133332 w 13261896"/>
              <a:gd name="connsiteY354" fmla="*/ 5476209 h 5790485"/>
              <a:gd name="connsiteX355" fmla="*/ 5076158 w 13261896"/>
              <a:gd name="connsiteY355" fmla="*/ 5476209 h 5790485"/>
              <a:gd name="connsiteX356" fmla="*/ 5128546 w 13261896"/>
              <a:gd name="connsiteY356" fmla="*/ 5442871 h 5790485"/>
              <a:gd name="connsiteX357" fmla="*/ 5076158 w 13261896"/>
              <a:gd name="connsiteY357" fmla="*/ 5476209 h 5790485"/>
              <a:gd name="connsiteX358" fmla="*/ 2823782 w 13261896"/>
              <a:gd name="connsiteY358" fmla="*/ 5480971 h 5790485"/>
              <a:gd name="connsiteX359" fmla="*/ 2876169 w 13261896"/>
              <a:gd name="connsiteY359" fmla="*/ 5442871 h 5790485"/>
              <a:gd name="connsiteX360" fmla="*/ 2823782 w 13261896"/>
              <a:gd name="connsiteY360" fmla="*/ 5480971 h 5790485"/>
              <a:gd name="connsiteX361" fmla="*/ 2776157 w 13261896"/>
              <a:gd name="connsiteY361" fmla="*/ 5461921 h 5790485"/>
              <a:gd name="connsiteX362" fmla="*/ 2733294 w 13261896"/>
              <a:gd name="connsiteY362" fmla="*/ 5471446 h 5790485"/>
              <a:gd name="connsiteX363" fmla="*/ 2671429 w 13261896"/>
              <a:gd name="connsiteY363" fmla="*/ 5471446 h 5790485"/>
              <a:gd name="connsiteX364" fmla="*/ 2771394 w 13261896"/>
              <a:gd name="connsiteY364" fmla="*/ 5442871 h 5790485"/>
              <a:gd name="connsiteX365" fmla="*/ 2776157 w 13261896"/>
              <a:gd name="connsiteY365" fmla="*/ 5461921 h 5790485"/>
              <a:gd name="connsiteX366" fmla="*/ 2661904 w 13261896"/>
              <a:gd name="connsiteY366" fmla="*/ 5457159 h 5790485"/>
              <a:gd name="connsiteX367" fmla="*/ 2633329 w 13261896"/>
              <a:gd name="connsiteY367" fmla="*/ 5471446 h 5790485"/>
              <a:gd name="connsiteX368" fmla="*/ 2552367 w 13261896"/>
              <a:gd name="connsiteY368" fmla="*/ 5461921 h 5790485"/>
              <a:gd name="connsiteX369" fmla="*/ 2547604 w 13261896"/>
              <a:gd name="connsiteY369" fmla="*/ 5447634 h 5790485"/>
              <a:gd name="connsiteX370" fmla="*/ 2566654 w 13261896"/>
              <a:gd name="connsiteY370" fmla="*/ 5442871 h 5790485"/>
              <a:gd name="connsiteX371" fmla="*/ 2661904 w 13261896"/>
              <a:gd name="connsiteY371" fmla="*/ 5457159 h 5790485"/>
              <a:gd name="connsiteX372" fmla="*/ 11757136 w 13261896"/>
              <a:gd name="connsiteY372" fmla="*/ 5447634 h 5790485"/>
              <a:gd name="connsiteX373" fmla="*/ 11747611 w 13261896"/>
              <a:gd name="connsiteY373" fmla="*/ 5442871 h 5790485"/>
              <a:gd name="connsiteX374" fmla="*/ 11766661 w 13261896"/>
              <a:gd name="connsiteY374" fmla="*/ 5433346 h 5790485"/>
              <a:gd name="connsiteX375" fmla="*/ 11757136 w 13261896"/>
              <a:gd name="connsiteY375" fmla="*/ 5447634 h 5790485"/>
              <a:gd name="connsiteX376" fmla="*/ 10123789 w 13261896"/>
              <a:gd name="connsiteY376" fmla="*/ 5452396 h 5790485"/>
              <a:gd name="connsiteX377" fmla="*/ 9995202 w 13261896"/>
              <a:gd name="connsiteY377" fmla="*/ 5461921 h 5790485"/>
              <a:gd name="connsiteX378" fmla="*/ 10080927 w 13261896"/>
              <a:gd name="connsiteY378" fmla="*/ 5438109 h 5790485"/>
              <a:gd name="connsiteX379" fmla="*/ 10047589 w 13261896"/>
              <a:gd name="connsiteY379" fmla="*/ 5433346 h 5790485"/>
              <a:gd name="connsiteX380" fmla="*/ 10109502 w 13261896"/>
              <a:gd name="connsiteY380" fmla="*/ 5428584 h 5790485"/>
              <a:gd name="connsiteX381" fmla="*/ 10123789 w 13261896"/>
              <a:gd name="connsiteY381" fmla="*/ 5452396 h 5790485"/>
              <a:gd name="connsiteX382" fmla="*/ 5147596 w 13261896"/>
              <a:gd name="connsiteY382" fmla="*/ 5480971 h 5790485"/>
              <a:gd name="connsiteX383" fmla="*/ 5185696 w 13261896"/>
              <a:gd name="connsiteY383" fmla="*/ 5428584 h 5790485"/>
              <a:gd name="connsiteX384" fmla="*/ 5147596 w 13261896"/>
              <a:gd name="connsiteY384" fmla="*/ 5480971 h 5790485"/>
              <a:gd name="connsiteX385" fmla="*/ 5123783 w 13261896"/>
              <a:gd name="connsiteY385" fmla="*/ 5471446 h 5790485"/>
              <a:gd name="connsiteX386" fmla="*/ 5166646 w 13261896"/>
              <a:gd name="connsiteY386" fmla="*/ 5428584 h 5790485"/>
              <a:gd name="connsiteX387" fmla="*/ 5123783 w 13261896"/>
              <a:gd name="connsiteY387" fmla="*/ 5471446 h 5790485"/>
              <a:gd name="connsiteX388" fmla="*/ 12419029 w 13261896"/>
              <a:gd name="connsiteY388" fmla="*/ 5461921 h 5790485"/>
              <a:gd name="connsiteX389" fmla="*/ 12423791 w 13261896"/>
              <a:gd name="connsiteY389" fmla="*/ 5423821 h 5790485"/>
              <a:gd name="connsiteX390" fmla="*/ 12495229 w 13261896"/>
              <a:gd name="connsiteY390" fmla="*/ 5442871 h 5790485"/>
              <a:gd name="connsiteX391" fmla="*/ 12561904 w 13261896"/>
              <a:gd name="connsiteY391" fmla="*/ 5523834 h 5790485"/>
              <a:gd name="connsiteX392" fmla="*/ 12419029 w 13261896"/>
              <a:gd name="connsiteY392" fmla="*/ 5461921 h 5790485"/>
              <a:gd name="connsiteX393" fmla="*/ 4338066 w 13261896"/>
              <a:gd name="connsiteY393" fmla="*/ 5452396 h 5790485"/>
              <a:gd name="connsiteX394" fmla="*/ 4338066 w 13261896"/>
              <a:gd name="connsiteY394" fmla="*/ 5466684 h 5790485"/>
              <a:gd name="connsiteX395" fmla="*/ 4285679 w 13261896"/>
              <a:gd name="connsiteY395" fmla="*/ 5419059 h 5790485"/>
              <a:gd name="connsiteX396" fmla="*/ 4338066 w 13261896"/>
              <a:gd name="connsiteY396" fmla="*/ 5452396 h 5790485"/>
              <a:gd name="connsiteX397" fmla="*/ 2719054 w 13261896"/>
              <a:gd name="connsiteY397" fmla="*/ 5419059 h 5790485"/>
              <a:gd name="connsiteX398" fmla="*/ 2714292 w 13261896"/>
              <a:gd name="connsiteY398" fmla="*/ 5438109 h 5790485"/>
              <a:gd name="connsiteX399" fmla="*/ 2604754 w 13261896"/>
              <a:gd name="connsiteY399" fmla="*/ 5433346 h 5790485"/>
              <a:gd name="connsiteX400" fmla="*/ 2633329 w 13261896"/>
              <a:gd name="connsiteY400" fmla="*/ 5419059 h 5790485"/>
              <a:gd name="connsiteX401" fmla="*/ 2719054 w 13261896"/>
              <a:gd name="connsiteY401" fmla="*/ 5419059 h 5790485"/>
              <a:gd name="connsiteX402" fmla="*/ 1157145 w 13261896"/>
              <a:gd name="connsiteY402" fmla="*/ 5476209 h 5790485"/>
              <a:gd name="connsiteX403" fmla="*/ 1166670 w 13261896"/>
              <a:gd name="connsiteY403" fmla="*/ 5480971 h 5790485"/>
              <a:gd name="connsiteX404" fmla="*/ 1171432 w 13261896"/>
              <a:gd name="connsiteY404" fmla="*/ 5495259 h 5790485"/>
              <a:gd name="connsiteX405" fmla="*/ 1157145 w 13261896"/>
              <a:gd name="connsiteY405" fmla="*/ 5533359 h 5790485"/>
              <a:gd name="connsiteX406" fmla="*/ 1152382 w 13261896"/>
              <a:gd name="connsiteY406" fmla="*/ 5466684 h 5790485"/>
              <a:gd name="connsiteX407" fmla="*/ 1142857 w 13261896"/>
              <a:gd name="connsiteY407" fmla="*/ 5428584 h 5790485"/>
              <a:gd name="connsiteX408" fmla="*/ 1152382 w 13261896"/>
              <a:gd name="connsiteY408" fmla="*/ 5419059 h 5790485"/>
              <a:gd name="connsiteX409" fmla="*/ 1157145 w 13261896"/>
              <a:gd name="connsiteY409" fmla="*/ 5476209 h 5790485"/>
              <a:gd name="connsiteX410" fmla="*/ 12004738 w 13261896"/>
              <a:gd name="connsiteY410" fmla="*/ 5414296 h 5790485"/>
              <a:gd name="connsiteX411" fmla="*/ 11999975 w 13261896"/>
              <a:gd name="connsiteY411" fmla="*/ 5428584 h 5790485"/>
              <a:gd name="connsiteX412" fmla="*/ 12014263 w 13261896"/>
              <a:gd name="connsiteY412" fmla="*/ 5452396 h 5790485"/>
              <a:gd name="connsiteX413" fmla="*/ 11966638 w 13261896"/>
              <a:gd name="connsiteY413" fmla="*/ 5452396 h 5790485"/>
              <a:gd name="connsiteX414" fmla="*/ 11980925 w 13261896"/>
              <a:gd name="connsiteY414" fmla="*/ 5414296 h 5790485"/>
              <a:gd name="connsiteX415" fmla="*/ 12004738 w 13261896"/>
              <a:gd name="connsiteY415" fmla="*/ 5414296 h 5790485"/>
              <a:gd name="connsiteX416" fmla="*/ 11566636 w 13261896"/>
              <a:gd name="connsiteY416" fmla="*/ 5452396 h 5790485"/>
              <a:gd name="connsiteX417" fmla="*/ 11409521 w 13261896"/>
              <a:gd name="connsiteY417" fmla="*/ 5466684 h 5790485"/>
              <a:gd name="connsiteX418" fmla="*/ 11409521 w 13261896"/>
              <a:gd name="connsiteY418" fmla="*/ 5433346 h 5790485"/>
              <a:gd name="connsiteX419" fmla="*/ 11395233 w 13261896"/>
              <a:gd name="connsiteY419" fmla="*/ 5419059 h 5790485"/>
              <a:gd name="connsiteX420" fmla="*/ 11438096 w 13261896"/>
              <a:gd name="connsiteY420" fmla="*/ 5414296 h 5790485"/>
              <a:gd name="connsiteX421" fmla="*/ 11566636 w 13261896"/>
              <a:gd name="connsiteY421" fmla="*/ 5452396 h 5790485"/>
              <a:gd name="connsiteX422" fmla="*/ 10209514 w 13261896"/>
              <a:gd name="connsiteY422" fmla="*/ 5419059 h 5790485"/>
              <a:gd name="connsiteX423" fmla="*/ 10185702 w 13261896"/>
              <a:gd name="connsiteY423" fmla="*/ 5414296 h 5790485"/>
              <a:gd name="connsiteX424" fmla="*/ 10209514 w 13261896"/>
              <a:gd name="connsiteY424" fmla="*/ 5419059 h 5790485"/>
              <a:gd name="connsiteX425" fmla="*/ 4299966 w 13261896"/>
              <a:gd name="connsiteY425" fmla="*/ 5466684 h 5790485"/>
              <a:gd name="connsiteX426" fmla="*/ 4233339 w 13261896"/>
              <a:gd name="connsiteY426" fmla="*/ 5414296 h 5790485"/>
              <a:gd name="connsiteX427" fmla="*/ 4299966 w 13261896"/>
              <a:gd name="connsiteY427" fmla="*/ 5466684 h 5790485"/>
              <a:gd name="connsiteX428" fmla="*/ 2785682 w 13261896"/>
              <a:gd name="connsiteY428" fmla="*/ 5461921 h 5790485"/>
              <a:gd name="connsiteX429" fmla="*/ 2795207 w 13261896"/>
              <a:gd name="connsiteY429" fmla="*/ 5438109 h 5790485"/>
              <a:gd name="connsiteX430" fmla="*/ 2852357 w 13261896"/>
              <a:gd name="connsiteY430" fmla="*/ 5419059 h 5790485"/>
              <a:gd name="connsiteX431" fmla="*/ 2857119 w 13261896"/>
              <a:gd name="connsiteY431" fmla="*/ 5433346 h 5790485"/>
              <a:gd name="connsiteX432" fmla="*/ 2876169 w 13261896"/>
              <a:gd name="connsiteY432" fmla="*/ 5414296 h 5790485"/>
              <a:gd name="connsiteX433" fmla="*/ 2785682 w 13261896"/>
              <a:gd name="connsiteY433" fmla="*/ 5461921 h 5790485"/>
              <a:gd name="connsiteX434" fmla="*/ 2461879 w 13261896"/>
              <a:gd name="connsiteY434" fmla="*/ 5409534 h 5790485"/>
              <a:gd name="connsiteX435" fmla="*/ 2538079 w 13261896"/>
              <a:gd name="connsiteY435" fmla="*/ 5438109 h 5790485"/>
              <a:gd name="connsiteX436" fmla="*/ 2538079 w 13261896"/>
              <a:gd name="connsiteY436" fmla="*/ 5457159 h 5790485"/>
              <a:gd name="connsiteX437" fmla="*/ 2438067 w 13261896"/>
              <a:gd name="connsiteY437" fmla="*/ 5414296 h 5790485"/>
              <a:gd name="connsiteX438" fmla="*/ 2442829 w 13261896"/>
              <a:gd name="connsiteY438" fmla="*/ 5409534 h 5790485"/>
              <a:gd name="connsiteX439" fmla="*/ 2461879 w 13261896"/>
              <a:gd name="connsiteY439" fmla="*/ 5409534 h 5790485"/>
              <a:gd name="connsiteX440" fmla="*/ 12552379 w 13261896"/>
              <a:gd name="connsiteY440" fmla="*/ 5452396 h 5790485"/>
              <a:gd name="connsiteX441" fmla="*/ 12428554 w 13261896"/>
              <a:gd name="connsiteY441" fmla="*/ 5404771 h 5790485"/>
              <a:gd name="connsiteX442" fmla="*/ 12552379 w 13261896"/>
              <a:gd name="connsiteY442" fmla="*/ 5452396 h 5790485"/>
              <a:gd name="connsiteX443" fmla="*/ 10866644 w 13261896"/>
              <a:gd name="connsiteY443" fmla="*/ 5409534 h 5790485"/>
              <a:gd name="connsiteX444" fmla="*/ 10895219 w 13261896"/>
              <a:gd name="connsiteY444" fmla="*/ 5419059 h 5790485"/>
              <a:gd name="connsiteX445" fmla="*/ 10919031 w 13261896"/>
              <a:gd name="connsiteY445" fmla="*/ 5419059 h 5790485"/>
              <a:gd name="connsiteX446" fmla="*/ 10947606 w 13261896"/>
              <a:gd name="connsiteY446" fmla="*/ 5442871 h 5790485"/>
              <a:gd name="connsiteX447" fmla="*/ 10976181 w 13261896"/>
              <a:gd name="connsiteY447" fmla="*/ 5452396 h 5790485"/>
              <a:gd name="connsiteX448" fmla="*/ 11004756 w 13261896"/>
              <a:gd name="connsiteY448" fmla="*/ 5485734 h 5790485"/>
              <a:gd name="connsiteX449" fmla="*/ 11023806 w 13261896"/>
              <a:gd name="connsiteY449" fmla="*/ 5528596 h 5790485"/>
              <a:gd name="connsiteX450" fmla="*/ 10971419 w 13261896"/>
              <a:gd name="connsiteY450" fmla="*/ 5533359 h 5790485"/>
              <a:gd name="connsiteX451" fmla="*/ 10714292 w 13261896"/>
              <a:gd name="connsiteY451" fmla="*/ 5485734 h 5790485"/>
              <a:gd name="connsiteX452" fmla="*/ 10661904 w 13261896"/>
              <a:gd name="connsiteY452" fmla="*/ 5452396 h 5790485"/>
              <a:gd name="connsiteX453" fmla="*/ 10709529 w 13261896"/>
              <a:gd name="connsiteY453" fmla="*/ 5428584 h 5790485"/>
              <a:gd name="connsiteX454" fmla="*/ 10733294 w 13261896"/>
              <a:gd name="connsiteY454" fmla="*/ 5438109 h 5790485"/>
              <a:gd name="connsiteX455" fmla="*/ 10757106 w 13261896"/>
              <a:gd name="connsiteY455" fmla="*/ 5419059 h 5790485"/>
              <a:gd name="connsiteX456" fmla="*/ 10766631 w 13261896"/>
              <a:gd name="connsiteY456" fmla="*/ 5452396 h 5790485"/>
              <a:gd name="connsiteX457" fmla="*/ 10776156 w 13261896"/>
              <a:gd name="connsiteY457" fmla="*/ 5457159 h 5790485"/>
              <a:gd name="connsiteX458" fmla="*/ 10838069 w 13261896"/>
              <a:gd name="connsiteY458" fmla="*/ 5404771 h 5790485"/>
              <a:gd name="connsiteX459" fmla="*/ 10866644 w 13261896"/>
              <a:gd name="connsiteY459" fmla="*/ 5409534 h 5790485"/>
              <a:gd name="connsiteX460" fmla="*/ 5152358 w 13261896"/>
              <a:gd name="connsiteY460" fmla="*/ 5428584 h 5790485"/>
              <a:gd name="connsiteX461" fmla="*/ 5171408 w 13261896"/>
              <a:gd name="connsiteY461" fmla="*/ 5404771 h 5790485"/>
              <a:gd name="connsiteX462" fmla="*/ 5152358 w 13261896"/>
              <a:gd name="connsiteY462" fmla="*/ 5428584 h 5790485"/>
              <a:gd name="connsiteX463" fmla="*/ 12004738 w 13261896"/>
              <a:gd name="connsiteY463" fmla="*/ 5404771 h 5790485"/>
              <a:gd name="connsiteX464" fmla="*/ 11976163 w 13261896"/>
              <a:gd name="connsiteY464" fmla="*/ 5400009 h 5790485"/>
              <a:gd name="connsiteX465" fmla="*/ 12004738 w 13261896"/>
              <a:gd name="connsiteY465" fmla="*/ 5404771 h 5790485"/>
              <a:gd name="connsiteX466" fmla="*/ 11966638 w 13261896"/>
              <a:gd name="connsiteY466" fmla="*/ 5400009 h 5790485"/>
              <a:gd name="connsiteX467" fmla="*/ 11961875 w 13261896"/>
              <a:gd name="connsiteY467" fmla="*/ 5419059 h 5790485"/>
              <a:gd name="connsiteX468" fmla="*/ 11971400 w 13261896"/>
              <a:gd name="connsiteY468" fmla="*/ 5433346 h 5790485"/>
              <a:gd name="connsiteX469" fmla="*/ 11957113 w 13261896"/>
              <a:gd name="connsiteY469" fmla="*/ 5447634 h 5790485"/>
              <a:gd name="connsiteX470" fmla="*/ 11795236 w 13261896"/>
              <a:gd name="connsiteY470" fmla="*/ 5533359 h 5790485"/>
              <a:gd name="connsiteX471" fmla="*/ 11733323 w 13261896"/>
              <a:gd name="connsiteY471" fmla="*/ 5557171 h 5790485"/>
              <a:gd name="connsiteX472" fmla="*/ 11933300 w 13261896"/>
              <a:gd name="connsiteY472" fmla="*/ 5400009 h 5790485"/>
              <a:gd name="connsiteX473" fmla="*/ 11966638 w 13261896"/>
              <a:gd name="connsiteY473" fmla="*/ 5400009 h 5790485"/>
              <a:gd name="connsiteX474" fmla="*/ 6185678 w 13261896"/>
              <a:gd name="connsiteY474" fmla="*/ 5461921 h 5790485"/>
              <a:gd name="connsiteX475" fmla="*/ 6185678 w 13261896"/>
              <a:gd name="connsiteY475" fmla="*/ 5642896 h 5790485"/>
              <a:gd name="connsiteX476" fmla="*/ 6076188 w 13261896"/>
              <a:gd name="connsiteY476" fmla="*/ 5642896 h 5790485"/>
              <a:gd name="connsiteX477" fmla="*/ 6076188 w 13261896"/>
              <a:gd name="connsiteY477" fmla="*/ 5519071 h 5790485"/>
              <a:gd name="connsiteX478" fmla="*/ 6133338 w 13261896"/>
              <a:gd name="connsiteY478" fmla="*/ 5400009 h 5790485"/>
              <a:gd name="connsiteX479" fmla="*/ 6185678 w 13261896"/>
              <a:gd name="connsiteY479" fmla="*/ 5461921 h 5790485"/>
              <a:gd name="connsiteX480" fmla="*/ 11714273 w 13261896"/>
              <a:gd name="connsiteY480" fmla="*/ 5442871 h 5790485"/>
              <a:gd name="connsiteX481" fmla="*/ 11699986 w 13261896"/>
              <a:gd name="connsiteY481" fmla="*/ 5442871 h 5790485"/>
              <a:gd name="connsiteX482" fmla="*/ 11804761 w 13261896"/>
              <a:gd name="connsiteY482" fmla="*/ 5400009 h 5790485"/>
              <a:gd name="connsiteX483" fmla="*/ 11714273 w 13261896"/>
              <a:gd name="connsiteY483" fmla="*/ 5442871 h 5790485"/>
              <a:gd name="connsiteX484" fmla="*/ 10366629 w 13261896"/>
              <a:gd name="connsiteY484" fmla="*/ 5471446 h 5790485"/>
              <a:gd name="connsiteX485" fmla="*/ 10338102 w 13261896"/>
              <a:gd name="connsiteY485" fmla="*/ 5476209 h 5790485"/>
              <a:gd name="connsiteX486" fmla="*/ 10223802 w 13261896"/>
              <a:gd name="connsiteY486" fmla="*/ 5428584 h 5790485"/>
              <a:gd name="connsiteX487" fmla="*/ 10209514 w 13261896"/>
              <a:gd name="connsiteY487" fmla="*/ 5400009 h 5790485"/>
              <a:gd name="connsiteX488" fmla="*/ 10219039 w 13261896"/>
              <a:gd name="connsiteY488" fmla="*/ 5385721 h 5790485"/>
              <a:gd name="connsiteX489" fmla="*/ 10366629 w 13261896"/>
              <a:gd name="connsiteY489" fmla="*/ 5471446 h 5790485"/>
              <a:gd name="connsiteX490" fmla="*/ 8366665 w 13261896"/>
              <a:gd name="connsiteY490" fmla="*/ 5523834 h 5790485"/>
              <a:gd name="connsiteX491" fmla="*/ 8366665 w 13261896"/>
              <a:gd name="connsiteY491" fmla="*/ 5761911 h 5790485"/>
              <a:gd name="connsiteX492" fmla="*/ 8171402 w 13261896"/>
              <a:gd name="connsiteY492" fmla="*/ 5747623 h 5790485"/>
              <a:gd name="connsiteX493" fmla="*/ 8171402 w 13261896"/>
              <a:gd name="connsiteY493" fmla="*/ 5704761 h 5790485"/>
              <a:gd name="connsiteX494" fmla="*/ 8180927 w 13261896"/>
              <a:gd name="connsiteY494" fmla="*/ 5600034 h 5790485"/>
              <a:gd name="connsiteX495" fmla="*/ 8276177 w 13261896"/>
              <a:gd name="connsiteY495" fmla="*/ 5385721 h 5790485"/>
              <a:gd name="connsiteX496" fmla="*/ 8366665 w 13261896"/>
              <a:gd name="connsiteY496" fmla="*/ 5523834 h 5790485"/>
              <a:gd name="connsiteX497" fmla="*/ 11528536 w 13261896"/>
              <a:gd name="connsiteY497" fmla="*/ 5404771 h 5790485"/>
              <a:gd name="connsiteX498" fmla="*/ 11638073 w 13261896"/>
              <a:gd name="connsiteY498" fmla="*/ 5457159 h 5790485"/>
              <a:gd name="connsiteX499" fmla="*/ 11614261 w 13261896"/>
              <a:gd name="connsiteY499" fmla="*/ 5471446 h 5790485"/>
              <a:gd name="connsiteX500" fmla="*/ 11385708 w 13261896"/>
              <a:gd name="connsiteY500" fmla="*/ 5409534 h 5790485"/>
              <a:gd name="connsiteX501" fmla="*/ 11371421 w 13261896"/>
              <a:gd name="connsiteY501" fmla="*/ 5385721 h 5790485"/>
              <a:gd name="connsiteX502" fmla="*/ 11476196 w 13261896"/>
              <a:gd name="connsiteY502" fmla="*/ 5380959 h 5790485"/>
              <a:gd name="connsiteX503" fmla="*/ 11528536 w 13261896"/>
              <a:gd name="connsiteY503" fmla="*/ 5404771 h 5790485"/>
              <a:gd name="connsiteX504" fmla="*/ 11995213 w 13261896"/>
              <a:gd name="connsiteY504" fmla="*/ 5385721 h 5790485"/>
              <a:gd name="connsiteX505" fmla="*/ 11971400 w 13261896"/>
              <a:gd name="connsiteY505" fmla="*/ 5390484 h 5790485"/>
              <a:gd name="connsiteX506" fmla="*/ 11990450 w 13261896"/>
              <a:gd name="connsiteY506" fmla="*/ 5376196 h 5790485"/>
              <a:gd name="connsiteX507" fmla="*/ 11995213 w 13261896"/>
              <a:gd name="connsiteY507" fmla="*/ 5385721 h 5790485"/>
              <a:gd name="connsiteX508" fmla="*/ 3842861 w 13261896"/>
              <a:gd name="connsiteY508" fmla="*/ 5466684 h 5790485"/>
              <a:gd name="connsiteX509" fmla="*/ 3833336 w 13261896"/>
              <a:gd name="connsiteY509" fmla="*/ 5471446 h 5790485"/>
              <a:gd name="connsiteX510" fmla="*/ 3828574 w 13261896"/>
              <a:gd name="connsiteY510" fmla="*/ 5414296 h 5790485"/>
              <a:gd name="connsiteX511" fmla="*/ 3842861 w 13261896"/>
              <a:gd name="connsiteY511" fmla="*/ 5376196 h 5790485"/>
              <a:gd name="connsiteX512" fmla="*/ 3842861 w 13261896"/>
              <a:gd name="connsiteY512" fmla="*/ 5466684 h 5790485"/>
              <a:gd name="connsiteX513" fmla="*/ 4223814 w 13261896"/>
              <a:gd name="connsiteY513" fmla="*/ 5404771 h 5790485"/>
              <a:gd name="connsiteX514" fmla="*/ 4219051 w 13261896"/>
              <a:gd name="connsiteY514" fmla="*/ 5414296 h 5790485"/>
              <a:gd name="connsiteX515" fmla="*/ 4166664 w 13261896"/>
              <a:gd name="connsiteY515" fmla="*/ 5376196 h 5790485"/>
              <a:gd name="connsiteX516" fmla="*/ 4171426 w 13261896"/>
              <a:gd name="connsiteY516" fmla="*/ 5371434 h 5790485"/>
              <a:gd name="connsiteX517" fmla="*/ 4223814 w 13261896"/>
              <a:gd name="connsiteY517" fmla="*/ 5404771 h 5790485"/>
              <a:gd name="connsiteX518" fmla="*/ 4128564 w 13261896"/>
              <a:gd name="connsiteY518" fmla="*/ 5371434 h 5790485"/>
              <a:gd name="connsiteX519" fmla="*/ 4247579 w 13261896"/>
              <a:gd name="connsiteY519" fmla="*/ 5447634 h 5790485"/>
              <a:gd name="connsiteX520" fmla="*/ 4242864 w 13261896"/>
              <a:gd name="connsiteY520" fmla="*/ 5457159 h 5790485"/>
              <a:gd name="connsiteX521" fmla="*/ 4119039 w 13261896"/>
              <a:gd name="connsiteY521" fmla="*/ 5371434 h 5790485"/>
              <a:gd name="connsiteX522" fmla="*/ 4128564 w 13261896"/>
              <a:gd name="connsiteY522" fmla="*/ 5371434 h 5790485"/>
              <a:gd name="connsiteX523" fmla="*/ 12166663 w 13261896"/>
              <a:gd name="connsiteY523" fmla="*/ 5433346 h 5790485"/>
              <a:gd name="connsiteX524" fmla="*/ 12152375 w 13261896"/>
              <a:gd name="connsiteY524" fmla="*/ 5433346 h 5790485"/>
              <a:gd name="connsiteX525" fmla="*/ 12185713 w 13261896"/>
              <a:gd name="connsiteY525" fmla="*/ 5366671 h 5790485"/>
              <a:gd name="connsiteX526" fmla="*/ 12166663 w 13261896"/>
              <a:gd name="connsiteY526" fmla="*/ 5433346 h 5790485"/>
              <a:gd name="connsiteX527" fmla="*/ 11942825 w 13261896"/>
              <a:gd name="connsiteY527" fmla="*/ 5376196 h 5790485"/>
              <a:gd name="connsiteX528" fmla="*/ 11947588 w 13261896"/>
              <a:gd name="connsiteY528" fmla="*/ 5385721 h 5790485"/>
              <a:gd name="connsiteX529" fmla="*/ 11728561 w 13261896"/>
              <a:gd name="connsiteY529" fmla="*/ 5542884 h 5790485"/>
              <a:gd name="connsiteX530" fmla="*/ 11728561 w 13261896"/>
              <a:gd name="connsiteY530" fmla="*/ 5500021 h 5790485"/>
              <a:gd name="connsiteX531" fmla="*/ 11914250 w 13261896"/>
              <a:gd name="connsiteY531" fmla="*/ 5366671 h 5790485"/>
              <a:gd name="connsiteX532" fmla="*/ 11942825 w 13261896"/>
              <a:gd name="connsiteY532" fmla="*/ 5376196 h 5790485"/>
              <a:gd name="connsiteX533" fmla="*/ 11676173 w 13261896"/>
              <a:gd name="connsiteY533" fmla="*/ 5438109 h 5790485"/>
              <a:gd name="connsiteX534" fmla="*/ 11666648 w 13261896"/>
              <a:gd name="connsiteY534" fmla="*/ 5466684 h 5790485"/>
              <a:gd name="connsiteX535" fmla="*/ 11638073 w 13261896"/>
              <a:gd name="connsiteY535" fmla="*/ 5433346 h 5790485"/>
              <a:gd name="connsiteX536" fmla="*/ 11533298 w 13261896"/>
              <a:gd name="connsiteY536" fmla="*/ 5395246 h 5790485"/>
              <a:gd name="connsiteX537" fmla="*/ 11457146 w 13261896"/>
              <a:gd name="connsiteY537" fmla="*/ 5371434 h 5790485"/>
              <a:gd name="connsiteX538" fmla="*/ 11552348 w 13261896"/>
              <a:gd name="connsiteY538" fmla="*/ 5366671 h 5790485"/>
              <a:gd name="connsiteX539" fmla="*/ 11676173 w 13261896"/>
              <a:gd name="connsiteY539" fmla="*/ 5438109 h 5790485"/>
              <a:gd name="connsiteX540" fmla="*/ 9990439 w 13261896"/>
              <a:gd name="connsiteY540" fmla="*/ 5390484 h 5790485"/>
              <a:gd name="connsiteX541" fmla="*/ 9976152 w 13261896"/>
              <a:gd name="connsiteY541" fmla="*/ 5366671 h 5790485"/>
              <a:gd name="connsiteX542" fmla="*/ 9990439 w 13261896"/>
              <a:gd name="connsiteY542" fmla="*/ 5390484 h 5790485"/>
              <a:gd name="connsiteX543" fmla="*/ 2747582 w 13261896"/>
              <a:gd name="connsiteY543" fmla="*/ 5433346 h 5790485"/>
              <a:gd name="connsiteX544" fmla="*/ 2723769 w 13261896"/>
              <a:gd name="connsiteY544" fmla="*/ 5433346 h 5790485"/>
              <a:gd name="connsiteX545" fmla="*/ 2809494 w 13261896"/>
              <a:gd name="connsiteY545" fmla="*/ 5400009 h 5790485"/>
              <a:gd name="connsiteX546" fmla="*/ 2819019 w 13261896"/>
              <a:gd name="connsiteY546" fmla="*/ 5414296 h 5790485"/>
              <a:gd name="connsiteX547" fmla="*/ 2876169 w 13261896"/>
              <a:gd name="connsiteY547" fmla="*/ 5366671 h 5790485"/>
              <a:gd name="connsiteX548" fmla="*/ 2747582 w 13261896"/>
              <a:gd name="connsiteY548" fmla="*/ 5433346 h 5790485"/>
              <a:gd name="connsiteX549" fmla="*/ 12171425 w 13261896"/>
              <a:gd name="connsiteY549" fmla="*/ 5361909 h 5790485"/>
              <a:gd name="connsiteX550" fmla="*/ 12171425 w 13261896"/>
              <a:gd name="connsiteY550" fmla="*/ 5371434 h 5790485"/>
              <a:gd name="connsiteX551" fmla="*/ 12142850 w 13261896"/>
              <a:gd name="connsiteY551" fmla="*/ 5423821 h 5790485"/>
              <a:gd name="connsiteX552" fmla="*/ 12047600 w 13261896"/>
              <a:gd name="connsiteY552" fmla="*/ 5495259 h 5790485"/>
              <a:gd name="connsiteX553" fmla="*/ 12023788 w 13261896"/>
              <a:gd name="connsiteY553" fmla="*/ 5495259 h 5790485"/>
              <a:gd name="connsiteX554" fmla="*/ 12080938 w 13261896"/>
              <a:gd name="connsiteY554" fmla="*/ 5442871 h 5790485"/>
              <a:gd name="connsiteX555" fmla="*/ 12138088 w 13261896"/>
              <a:gd name="connsiteY555" fmla="*/ 5357146 h 5790485"/>
              <a:gd name="connsiteX556" fmla="*/ 12171425 w 13261896"/>
              <a:gd name="connsiteY556" fmla="*/ 5361909 h 5790485"/>
              <a:gd name="connsiteX557" fmla="*/ 9995202 w 13261896"/>
              <a:gd name="connsiteY557" fmla="*/ 5376196 h 5790485"/>
              <a:gd name="connsiteX558" fmla="*/ 9985677 w 13261896"/>
              <a:gd name="connsiteY558" fmla="*/ 5357146 h 5790485"/>
              <a:gd name="connsiteX559" fmla="*/ 9995202 w 13261896"/>
              <a:gd name="connsiteY559" fmla="*/ 5376196 h 5790485"/>
              <a:gd name="connsiteX560" fmla="*/ 11376183 w 13261896"/>
              <a:gd name="connsiteY560" fmla="*/ 5371434 h 5790485"/>
              <a:gd name="connsiteX561" fmla="*/ 11366658 w 13261896"/>
              <a:gd name="connsiteY561" fmla="*/ 5376196 h 5790485"/>
              <a:gd name="connsiteX562" fmla="*/ 11314271 w 13261896"/>
              <a:gd name="connsiteY562" fmla="*/ 5357146 h 5790485"/>
              <a:gd name="connsiteX563" fmla="*/ 11342846 w 13261896"/>
              <a:gd name="connsiteY563" fmla="*/ 5352384 h 5790485"/>
              <a:gd name="connsiteX564" fmla="*/ 11376183 w 13261896"/>
              <a:gd name="connsiteY564" fmla="*/ 5371434 h 5790485"/>
              <a:gd name="connsiteX565" fmla="*/ 11228546 w 13261896"/>
              <a:gd name="connsiteY565" fmla="*/ 5371434 h 5790485"/>
              <a:gd name="connsiteX566" fmla="*/ 11290458 w 13261896"/>
              <a:gd name="connsiteY566" fmla="*/ 5361909 h 5790485"/>
              <a:gd name="connsiteX567" fmla="*/ 11347608 w 13261896"/>
              <a:gd name="connsiteY567" fmla="*/ 5371434 h 5790485"/>
              <a:gd name="connsiteX568" fmla="*/ 11371421 w 13261896"/>
              <a:gd name="connsiteY568" fmla="*/ 5404771 h 5790485"/>
              <a:gd name="connsiteX569" fmla="*/ 11371421 w 13261896"/>
              <a:gd name="connsiteY569" fmla="*/ 5414296 h 5790485"/>
              <a:gd name="connsiteX570" fmla="*/ 11399996 w 13261896"/>
              <a:gd name="connsiteY570" fmla="*/ 5447634 h 5790485"/>
              <a:gd name="connsiteX571" fmla="*/ 11380946 w 13261896"/>
              <a:gd name="connsiteY571" fmla="*/ 5476209 h 5790485"/>
              <a:gd name="connsiteX572" fmla="*/ 11352371 w 13261896"/>
              <a:gd name="connsiteY572" fmla="*/ 5490496 h 5790485"/>
              <a:gd name="connsiteX573" fmla="*/ 11304746 w 13261896"/>
              <a:gd name="connsiteY573" fmla="*/ 5461921 h 5790485"/>
              <a:gd name="connsiteX574" fmla="*/ 11271408 w 13261896"/>
              <a:gd name="connsiteY574" fmla="*/ 5461921 h 5790485"/>
              <a:gd name="connsiteX575" fmla="*/ 11242834 w 13261896"/>
              <a:gd name="connsiteY575" fmla="*/ 5461921 h 5790485"/>
              <a:gd name="connsiteX576" fmla="*/ 11190446 w 13261896"/>
              <a:gd name="connsiteY576" fmla="*/ 5480971 h 5790485"/>
              <a:gd name="connsiteX577" fmla="*/ 11128534 w 13261896"/>
              <a:gd name="connsiteY577" fmla="*/ 5519071 h 5790485"/>
              <a:gd name="connsiteX578" fmla="*/ 11080956 w 13261896"/>
              <a:gd name="connsiteY578" fmla="*/ 5519071 h 5790485"/>
              <a:gd name="connsiteX579" fmla="*/ 11071431 w 13261896"/>
              <a:gd name="connsiteY579" fmla="*/ 5509546 h 5790485"/>
              <a:gd name="connsiteX580" fmla="*/ 11104721 w 13261896"/>
              <a:gd name="connsiteY580" fmla="*/ 5442871 h 5790485"/>
              <a:gd name="connsiteX581" fmla="*/ 11057144 w 13261896"/>
              <a:gd name="connsiteY581" fmla="*/ 5376196 h 5790485"/>
              <a:gd name="connsiteX582" fmla="*/ 11095244 w 13261896"/>
              <a:gd name="connsiteY582" fmla="*/ 5371434 h 5790485"/>
              <a:gd name="connsiteX583" fmla="*/ 11166634 w 13261896"/>
              <a:gd name="connsiteY583" fmla="*/ 5466684 h 5790485"/>
              <a:gd name="connsiteX584" fmla="*/ 11176159 w 13261896"/>
              <a:gd name="connsiteY584" fmla="*/ 5466684 h 5790485"/>
              <a:gd name="connsiteX585" fmla="*/ 11104721 w 13261896"/>
              <a:gd name="connsiteY585" fmla="*/ 5376196 h 5790485"/>
              <a:gd name="connsiteX586" fmla="*/ 11152346 w 13261896"/>
              <a:gd name="connsiteY586" fmla="*/ 5352384 h 5790485"/>
              <a:gd name="connsiteX587" fmla="*/ 11228546 w 13261896"/>
              <a:gd name="connsiteY587" fmla="*/ 5371434 h 5790485"/>
              <a:gd name="connsiteX588" fmla="*/ 12271391 w 13261896"/>
              <a:gd name="connsiteY588" fmla="*/ 5442871 h 5790485"/>
              <a:gd name="connsiteX589" fmla="*/ 12190475 w 13261896"/>
              <a:gd name="connsiteY589" fmla="*/ 5461921 h 5790485"/>
              <a:gd name="connsiteX590" fmla="*/ 12176188 w 13261896"/>
              <a:gd name="connsiteY590" fmla="*/ 5461921 h 5790485"/>
              <a:gd name="connsiteX591" fmla="*/ 12176188 w 13261896"/>
              <a:gd name="connsiteY591" fmla="*/ 5428584 h 5790485"/>
              <a:gd name="connsiteX592" fmla="*/ 12200000 w 13261896"/>
              <a:gd name="connsiteY592" fmla="*/ 5366671 h 5790485"/>
              <a:gd name="connsiteX593" fmla="*/ 12328541 w 13261896"/>
              <a:gd name="connsiteY593" fmla="*/ 5347621 h 5790485"/>
              <a:gd name="connsiteX594" fmla="*/ 12271391 w 13261896"/>
              <a:gd name="connsiteY594" fmla="*/ 5442871 h 5790485"/>
              <a:gd name="connsiteX595" fmla="*/ 12114275 w 13261896"/>
              <a:gd name="connsiteY595" fmla="*/ 5352384 h 5790485"/>
              <a:gd name="connsiteX596" fmla="*/ 12019025 w 13261896"/>
              <a:gd name="connsiteY596" fmla="*/ 5485734 h 5790485"/>
              <a:gd name="connsiteX597" fmla="*/ 12014263 w 13261896"/>
              <a:gd name="connsiteY597" fmla="*/ 5471446 h 5790485"/>
              <a:gd name="connsiteX598" fmla="*/ 12076175 w 13261896"/>
              <a:gd name="connsiteY598" fmla="*/ 5371434 h 5790485"/>
              <a:gd name="connsiteX599" fmla="*/ 12080938 w 13261896"/>
              <a:gd name="connsiteY599" fmla="*/ 5347621 h 5790485"/>
              <a:gd name="connsiteX600" fmla="*/ 12114275 w 13261896"/>
              <a:gd name="connsiteY600" fmla="*/ 5352384 h 5790485"/>
              <a:gd name="connsiteX601" fmla="*/ 6552343 w 13261896"/>
              <a:gd name="connsiteY601" fmla="*/ 5428584 h 5790485"/>
              <a:gd name="connsiteX602" fmla="*/ 6552343 w 13261896"/>
              <a:gd name="connsiteY602" fmla="*/ 5661946 h 5790485"/>
              <a:gd name="connsiteX603" fmla="*/ 6419041 w 13261896"/>
              <a:gd name="connsiteY603" fmla="*/ 5661946 h 5790485"/>
              <a:gd name="connsiteX604" fmla="*/ 6419041 w 13261896"/>
              <a:gd name="connsiteY604" fmla="*/ 5461921 h 5790485"/>
              <a:gd name="connsiteX605" fmla="*/ 6490478 w 13261896"/>
              <a:gd name="connsiteY605" fmla="*/ 5347621 h 5790485"/>
              <a:gd name="connsiteX606" fmla="*/ 6552343 w 13261896"/>
              <a:gd name="connsiteY606" fmla="*/ 5428584 h 5790485"/>
              <a:gd name="connsiteX607" fmla="*/ 5290471 w 13261896"/>
              <a:gd name="connsiteY607" fmla="*/ 5376196 h 5790485"/>
              <a:gd name="connsiteX608" fmla="*/ 5285708 w 13261896"/>
              <a:gd name="connsiteY608" fmla="*/ 5414296 h 5790485"/>
              <a:gd name="connsiteX609" fmla="*/ 5257133 w 13261896"/>
              <a:gd name="connsiteY609" fmla="*/ 5371434 h 5790485"/>
              <a:gd name="connsiteX610" fmla="*/ 5257133 w 13261896"/>
              <a:gd name="connsiteY610" fmla="*/ 5347621 h 5790485"/>
              <a:gd name="connsiteX611" fmla="*/ 5290471 w 13261896"/>
              <a:gd name="connsiteY611" fmla="*/ 5376196 h 5790485"/>
              <a:gd name="connsiteX612" fmla="*/ 2428542 w 13261896"/>
              <a:gd name="connsiteY612" fmla="*/ 5395246 h 5790485"/>
              <a:gd name="connsiteX613" fmla="*/ 2428542 w 13261896"/>
              <a:gd name="connsiteY613" fmla="*/ 5414296 h 5790485"/>
              <a:gd name="connsiteX614" fmla="*/ 2333339 w 13261896"/>
              <a:gd name="connsiteY614" fmla="*/ 5357146 h 5790485"/>
              <a:gd name="connsiteX615" fmla="*/ 2342817 w 13261896"/>
              <a:gd name="connsiteY615" fmla="*/ 5347621 h 5790485"/>
              <a:gd name="connsiteX616" fmla="*/ 2428542 w 13261896"/>
              <a:gd name="connsiteY616" fmla="*/ 5395246 h 5790485"/>
              <a:gd name="connsiteX617" fmla="*/ 4947619 w 13261896"/>
              <a:gd name="connsiteY617" fmla="*/ 5495259 h 5790485"/>
              <a:gd name="connsiteX618" fmla="*/ 4857131 w 13261896"/>
              <a:gd name="connsiteY618" fmla="*/ 5580984 h 5790485"/>
              <a:gd name="connsiteX619" fmla="*/ 4919044 w 13261896"/>
              <a:gd name="connsiteY619" fmla="*/ 5519071 h 5790485"/>
              <a:gd name="connsiteX620" fmla="*/ 4942856 w 13261896"/>
              <a:gd name="connsiteY620" fmla="*/ 5466684 h 5790485"/>
              <a:gd name="connsiteX621" fmla="*/ 5128546 w 13261896"/>
              <a:gd name="connsiteY621" fmla="*/ 5347621 h 5790485"/>
              <a:gd name="connsiteX622" fmla="*/ 5161883 w 13261896"/>
              <a:gd name="connsiteY622" fmla="*/ 5342859 h 5790485"/>
              <a:gd name="connsiteX623" fmla="*/ 4947619 w 13261896"/>
              <a:gd name="connsiteY623" fmla="*/ 5495259 h 5790485"/>
              <a:gd name="connsiteX624" fmla="*/ 2942844 w 13261896"/>
              <a:gd name="connsiteY624" fmla="*/ 5342859 h 5790485"/>
              <a:gd name="connsiteX625" fmla="*/ 3004757 w 13261896"/>
              <a:gd name="connsiteY625" fmla="*/ 5409534 h 5790485"/>
              <a:gd name="connsiteX626" fmla="*/ 2933319 w 13261896"/>
              <a:gd name="connsiteY626" fmla="*/ 5342859 h 5790485"/>
              <a:gd name="connsiteX627" fmla="*/ 2942844 w 13261896"/>
              <a:gd name="connsiteY627" fmla="*/ 5342859 h 5790485"/>
              <a:gd name="connsiteX628" fmla="*/ 2409492 w 13261896"/>
              <a:gd name="connsiteY628" fmla="*/ 5342859 h 5790485"/>
              <a:gd name="connsiteX629" fmla="*/ 2490454 w 13261896"/>
              <a:gd name="connsiteY629" fmla="*/ 5400009 h 5790485"/>
              <a:gd name="connsiteX630" fmla="*/ 2514267 w 13261896"/>
              <a:gd name="connsiteY630" fmla="*/ 5390484 h 5790485"/>
              <a:gd name="connsiteX631" fmla="*/ 2599992 w 13261896"/>
              <a:gd name="connsiteY631" fmla="*/ 5414296 h 5790485"/>
              <a:gd name="connsiteX632" fmla="*/ 2599992 w 13261896"/>
              <a:gd name="connsiteY632" fmla="*/ 5433346 h 5790485"/>
              <a:gd name="connsiteX633" fmla="*/ 2385679 w 13261896"/>
              <a:gd name="connsiteY633" fmla="*/ 5352384 h 5790485"/>
              <a:gd name="connsiteX634" fmla="*/ 2390442 w 13261896"/>
              <a:gd name="connsiteY634" fmla="*/ 5342859 h 5790485"/>
              <a:gd name="connsiteX635" fmla="*/ 2409492 w 13261896"/>
              <a:gd name="connsiteY635" fmla="*/ 5342859 h 5790485"/>
              <a:gd name="connsiteX636" fmla="*/ 12752356 w 13261896"/>
              <a:gd name="connsiteY636" fmla="*/ 5338096 h 5790485"/>
              <a:gd name="connsiteX637" fmla="*/ 12919044 w 13261896"/>
              <a:gd name="connsiteY637" fmla="*/ 5504784 h 5790485"/>
              <a:gd name="connsiteX638" fmla="*/ 12885706 w 13261896"/>
              <a:gd name="connsiteY638" fmla="*/ 5528596 h 5790485"/>
              <a:gd name="connsiteX639" fmla="*/ 12704731 w 13261896"/>
              <a:gd name="connsiteY639" fmla="*/ 5338096 h 5790485"/>
              <a:gd name="connsiteX640" fmla="*/ 12752356 w 13261896"/>
              <a:gd name="connsiteY640" fmla="*/ 5338096 h 5790485"/>
              <a:gd name="connsiteX641" fmla="*/ 12666631 w 13261896"/>
              <a:gd name="connsiteY641" fmla="*/ 5338096 h 5790485"/>
              <a:gd name="connsiteX642" fmla="*/ 12814269 w 13261896"/>
              <a:gd name="connsiteY642" fmla="*/ 5557171 h 5790485"/>
              <a:gd name="connsiteX643" fmla="*/ 12780931 w 13261896"/>
              <a:gd name="connsiteY643" fmla="*/ 5561934 h 5790485"/>
              <a:gd name="connsiteX644" fmla="*/ 12690444 w 13261896"/>
              <a:gd name="connsiteY644" fmla="*/ 5428584 h 5790485"/>
              <a:gd name="connsiteX645" fmla="*/ 12580954 w 13261896"/>
              <a:gd name="connsiteY645" fmla="*/ 5371434 h 5790485"/>
              <a:gd name="connsiteX646" fmla="*/ 12623816 w 13261896"/>
              <a:gd name="connsiteY646" fmla="*/ 5390484 h 5790485"/>
              <a:gd name="connsiteX647" fmla="*/ 12628531 w 13261896"/>
              <a:gd name="connsiteY647" fmla="*/ 5380959 h 5790485"/>
              <a:gd name="connsiteX648" fmla="*/ 12685681 w 13261896"/>
              <a:gd name="connsiteY648" fmla="*/ 5390484 h 5790485"/>
              <a:gd name="connsiteX649" fmla="*/ 12652344 w 13261896"/>
              <a:gd name="connsiteY649" fmla="*/ 5338096 h 5790485"/>
              <a:gd name="connsiteX650" fmla="*/ 12666631 w 13261896"/>
              <a:gd name="connsiteY650" fmla="*/ 5338096 h 5790485"/>
              <a:gd name="connsiteX651" fmla="*/ 12419029 w 13261896"/>
              <a:gd name="connsiteY651" fmla="*/ 5414296 h 5790485"/>
              <a:gd name="connsiteX652" fmla="*/ 12395216 w 13261896"/>
              <a:gd name="connsiteY652" fmla="*/ 5480971 h 5790485"/>
              <a:gd name="connsiteX653" fmla="*/ 12352354 w 13261896"/>
              <a:gd name="connsiteY653" fmla="*/ 5480971 h 5790485"/>
              <a:gd name="connsiteX654" fmla="*/ 12366641 w 13261896"/>
              <a:gd name="connsiteY654" fmla="*/ 5457159 h 5790485"/>
              <a:gd name="connsiteX655" fmla="*/ 12285679 w 13261896"/>
              <a:gd name="connsiteY655" fmla="*/ 5447634 h 5790485"/>
              <a:gd name="connsiteX656" fmla="*/ 12347591 w 13261896"/>
              <a:gd name="connsiteY656" fmla="*/ 5338096 h 5790485"/>
              <a:gd name="connsiteX657" fmla="*/ 12419029 w 13261896"/>
              <a:gd name="connsiteY657" fmla="*/ 5414296 h 5790485"/>
              <a:gd name="connsiteX658" fmla="*/ 3452384 w 13261896"/>
              <a:gd name="connsiteY658" fmla="*/ 5352384 h 5790485"/>
              <a:gd name="connsiteX659" fmla="*/ 3385709 w 13261896"/>
              <a:gd name="connsiteY659" fmla="*/ 5352384 h 5790485"/>
              <a:gd name="connsiteX660" fmla="*/ 3447621 w 13261896"/>
              <a:gd name="connsiteY660" fmla="*/ 5338096 h 5790485"/>
              <a:gd name="connsiteX661" fmla="*/ 3452384 w 13261896"/>
              <a:gd name="connsiteY661" fmla="*/ 5352384 h 5790485"/>
              <a:gd name="connsiteX662" fmla="*/ 11695223 w 13261896"/>
              <a:gd name="connsiteY662" fmla="*/ 5366671 h 5790485"/>
              <a:gd name="connsiteX663" fmla="*/ 11714273 w 13261896"/>
              <a:gd name="connsiteY663" fmla="*/ 5395246 h 5790485"/>
              <a:gd name="connsiteX664" fmla="*/ 11680936 w 13261896"/>
              <a:gd name="connsiteY664" fmla="*/ 5457159 h 5790485"/>
              <a:gd name="connsiteX665" fmla="*/ 11623786 w 13261896"/>
              <a:gd name="connsiteY665" fmla="*/ 5385721 h 5790485"/>
              <a:gd name="connsiteX666" fmla="*/ 11528536 w 13261896"/>
              <a:gd name="connsiteY666" fmla="*/ 5357146 h 5790485"/>
              <a:gd name="connsiteX667" fmla="*/ 11599973 w 13261896"/>
              <a:gd name="connsiteY667" fmla="*/ 5333334 h 5790485"/>
              <a:gd name="connsiteX668" fmla="*/ 11695223 w 13261896"/>
              <a:gd name="connsiteY668" fmla="*/ 5366671 h 5790485"/>
              <a:gd name="connsiteX669" fmla="*/ 3371421 w 13261896"/>
              <a:gd name="connsiteY669" fmla="*/ 5342859 h 5790485"/>
              <a:gd name="connsiteX670" fmla="*/ 3309509 w 13261896"/>
              <a:gd name="connsiteY670" fmla="*/ 5333334 h 5790485"/>
              <a:gd name="connsiteX671" fmla="*/ 3371421 w 13261896"/>
              <a:gd name="connsiteY671" fmla="*/ 5342859 h 5790485"/>
              <a:gd name="connsiteX672" fmla="*/ 12066650 w 13261896"/>
              <a:gd name="connsiteY672" fmla="*/ 5328571 h 5790485"/>
              <a:gd name="connsiteX673" fmla="*/ 12057125 w 13261896"/>
              <a:gd name="connsiteY673" fmla="*/ 5342859 h 5790485"/>
              <a:gd name="connsiteX674" fmla="*/ 12071413 w 13261896"/>
              <a:gd name="connsiteY674" fmla="*/ 5352384 h 5790485"/>
              <a:gd name="connsiteX675" fmla="*/ 12057125 w 13261896"/>
              <a:gd name="connsiteY675" fmla="*/ 5395246 h 5790485"/>
              <a:gd name="connsiteX676" fmla="*/ 12042838 w 13261896"/>
              <a:gd name="connsiteY676" fmla="*/ 5328571 h 5790485"/>
              <a:gd name="connsiteX677" fmla="*/ 12066650 w 13261896"/>
              <a:gd name="connsiteY677" fmla="*/ 5328571 h 5790485"/>
              <a:gd name="connsiteX678" fmla="*/ 12047600 w 13261896"/>
              <a:gd name="connsiteY678" fmla="*/ 5385721 h 5790485"/>
              <a:gd name="connsiteX679" fmla="*/ 12023788 w 13261896"/>
              <a:gd name="connsiteY679" fmla="*/ 5452396 h 5790485"/>
              <a:gd name="connsiteX680" fmla="*/ 12014263 w 13261896"/>
              <a:gd name="connsiteY680" fmla="*/ 5428584 h 5790485"/>
              <a:gd name="connsiteX681" fmla="*/ 12028550 w 13261896"/>
              <a:gd name="connsiteY681" fmla="*/ 5409534 h 5790485"/>
              <a:gd name="connsiteX682" fmla="*/ 11999975 w 13261896"/>
              <a:gd name="connsiteY682" fmla="*/ 5366671 h 5790485"/>
              <a:gd name="connsiteX683" fmla="*/ 12028550 w 13261896"/>
              <a:gd name="connsiteY683" fmla="*/ 5328571 h 5790485"/>
              <a:gd name="connsiteX684" fmla="*/ 12047600 w 13261896"/>
              <a:gd name="connsiteY684" fmla="*/ 5385721 h 5790485"/>
              <a:gd name="connsiteX685" fmla="*/ 5290471 w 13261896"/>
              <a:gd name="connsiteY685" fmla="*/ 5333334 h 5790485"/>
              <a:gd name="connsiteX686" fmla="*/ 5290471 w 13261896"/>
              <a:gd name="connsiteY686" fmla="*/ 5347621 h 5790485"/>
              <a:gd name="connsiteX687" fmla="*/ 5280946 w 13261896"/>
              <a:gd name="connsiteY687" fmla="*/ 5342859 h 5790485"/>
              <a:gd name="connsiteX688" fmla="*/ 5280946 w 13261896"/>
              <a:gd name="connsiteY688" fmla="*/ 5328571 h 5790485"/>
              <a:gd name="connsiteX689" fmla="*/ 5290471 w 13261896"/>
              <a:gd name="connsiteY689" fmla="*/ 5333334 h 5790485"/>
              <a:gd name="connsiteX690" fmla="*/ 4047601 w 13261896"/>
              <a:gd name="connsiteY690" fmla="*/ 5333334 h 5790485"/>
              <a:gd name="connsiteX691" fmla="*/ 4109514 w 13261896"/>
              <a:gd name="connsiteY691" fmla="*/ 5371434 h 5790485"/>
              <a:gd name="connsiteX692" fmla="*/ 4047601 w 13261896"/>
              <a:gd name="connsiteY692" fmla="*/ 5333334 h 5790485"/>
              <a:gd name="connsiteX693" fmla="*/ 2657142 w 13261896"/>
              <a:gd name="connsiteY693" fmla="*/ 5333334 h 5790485"/>
              <a:gd name="connsiteX694" fmla="*/ 2628567 w 13261896"/>
              <a:gd name="connsiteY694" fmla="*/ 5328571 h 5790485"/>
              <a:gd name="connsiteX695" fmla="*/ 2657142 w 13261896"/>
              <a:gd name="connsiteY695" fmla="*/ 5333334 h 5790485"/>
              <a:gd name="connsiteX696" fmla="*/ 12666631 w 13261896"/>
              <a:gd name="connsiteY696" fmla="*/ 5376196 h 5790485"/>
              <a:gd name="connsiteX697" fmla="*/ 12600004 w 13261896"/>
              <a:gd name="connsiteY697" fmla="*/ 5323809 h 5790485"/>
              <a:gd name="connsiteX698" fmla="*/ 12666631 w 13261896"/>
              <a:gd name="connsiteY698" fmla="*/ 5376196 h 5790485"/>
              <a:gd name="connsiteX699" fmla="*/ 11433333 w 13261896"/>
              <a:gd name="connsiteY699" fmla="*/ 5366671 h 5790485"/>
              <a:gd name="connsiteX700" fmla="*/ 11395233 w 13261896"/>
              <a:gd name="connsiteY700" fmla="*/ 5371434 h 5790485"/>
              <a:gd name="connsiteX701" fmla="*/ 11347608 w 13261896"/>
              <a:gd name="connsiteY701" fmla="*/ 5342859 h 5790485"/>
              <a:gd name="connsiteX702" fmla="*/ 11390471 w 13261896"/>
              <a:gd name="connsiteY702" fmla="*/ 5323809 h 5790485"/>
              <a:gd name="connsiteX703" fmla="*/ 11433333 w 13261896"/>
              <a:gd name="connsiteY703" fmla="*/ 5366671 h 5790485"/>
              <a:gd name="connsiteX704" fmla="*/ 4138089 w 13261896"/>
              <a:gd name="connsiteY704" fmla="*/ 5323809 h 5790485"/>
              <a:gd name="connsiteX705" fmla="*/ 4276154 w 13261896"/>
              <a:gd name="connsiteY705" fmla="*/ 5404771 h 5790485"/>
              <a:gd name="connsiteX706" fmla="*/ 4266629 w 13261896"/>
              <a:gd name="connsiteY706" fmla="*/ 5419059 h 5790485"/>
              <a:gd name="connsiteX707" fmla="*/ 4128564 w 13261896"/>
              <a:gd name="connsiteY707" fmla="*/ 5323809 h 5790485"/>
              <a:gd name="connsiteX708" fmla="*/ 4138089 w 13261896"/>
              <a:gd name="connsiteY708" fmla="*/ 5323809 h 5790485"/>
              <a:gd name="connsiteX709" fmla="*/ 4157139 w 13261896"/>
              <a:gd name="connsiteY709" fmla="*/ 5371434 h 5790485"/>
              <a:gd name="connsiteX710" fmla="*/ 4090464 w 13261896"/>
              <a:gd name="connsiteY710" fmla="*/ 5323809 h 5790485"/>
              <a:gd name="connsiteX711" fmla="*/ 4157139 w 13261896"/>
              <a:gd name="connsiteY711" fmla="*/ 5371434 h 5790485"/>
              <a:gd name="connsiteX712" fmla="*/ 3514249 w 13261896"/>
              <a:gd name="connsiteY712" fmla="*/ 5333334 h 5790485"/>
              <a:gd name="connsiteX713" fmla="*/ 3461909 w 13261896"/>
              <a:gd name="connsiteY713" fmla="*/ 5347621 h 5790485"/>
              <a:gd name="connsiteX714" fmla="*/ 3509486 w 13261896"/>
              <a:gd name="connsiteY714" fmla="*/ 5323809 h 5790485"/>
              <a:gd name="connsiteX715" fmla="*/ 3514249 w 13261896"/>
              <a:gd name="connsiteY715" fmla="*/ 5333334 h 5790485"/>
              <a:gd name="connsiteX716" fmla="*/ 3295221 w 13261896"/>
              <a:gd name="connsiteY716" fmla="*/ 5333334 h 5790485"/>
              <a:gd name="connsiteX717" fmla="*/ 3242834 w 13261896"/>
              <a:gd name="connsiteY717" fmla="*/ 5328571 h 5790485"/>
              <a:gd name="connsiteX718" fmla="*/ 3242834 w 13261896"/>
              <a:gd name="connsiteY718" fmla="*/ 5319046 h 5790485"/>
              <a:gd name="connsiteX719" fmla="*/ 3295221 w 13261896"/>
              <a:gd name="connsiteY719" fmla="*/ 5333334 h 5790485"/>
              <a:gd name="connsiteX720" fmla="*/ 11938063 w 13261896"/>
              <a:gd name="connsiteY720" fmla="*/ 5361909 h 5790485"/>
              <a:gd name="connsiteX721" fmla="*/ 11909488 w 13261896"/>
              <a:gd name="connsiteY721" fmla="*/ 5352384 h 5790485"/>
              <a:gd name="connsiteX722" fmla="*/ 11890438 w 13261896"/>
              <a:gd name="connsiteY722" fmla="*/ 5328571 h 5790485"/>
              <a:gd name="connsiteX723" fmla="*/ 11909488 w 13261896"/>
              <a:gd name="connsiteY723" fmla="*/ 5314284 h 5790485"/>
              <a:gd name="connsiteX724" fmla="*/ 11938063 w 13261896"/>
              <a:gd name="connsiteY724" fmla="*/ 5361909 h 5790485"/>
              <a:gd name="connsiteX725" fmla="*/ 11690461 w 13261896"/>
              <a:gd name="connsiteY725" fmla="*/ 5314284 h 5790485"/>
              <a:gd name="connsiteX726" fmla="*/ 11842861 w 13261896"/>
              <a:gd name="connsiteY726" fmla="*/ 5380959 h 5790485"/>
              <a:gd name="connsiteX727" fmla="*/ 11814286 w 13261896"/>
              <a:gd name="connsiteY727" fmla="*/ 5390484 h 5790485"/>
              <a:gd name="connsiteX728" fmla="*/ 11723798 w 13261896"/>
              <a:gd name="connsiteY728" fmla="*/ 5333334 h 5790485"/>
              <a:gd name="connsiteX729" fmla="*/ 11676173 w 13261896"/>
              <a:gd name="connsiteY729" fmla="*/ 5314284 h 5790485"/>
              <a:gd name="connsiteX730" fmla="*/ 11690461 w 13261896"/>
              <a:gd name="connsiteY730" fmla="*/ 5314284 h 5790485"/>
              <a:gd name="connsiteX731" fmla="*/ 11661886 w 13261896"/>
              <a:gd name="connsiteY731" fmla="*/ 5319046 h 5790485"/>
              <a:gd name="connsiteX732" fmla="*/ 11642836 w 13261896"/>
              <a:gd name="connsiteY732" fmla="*/ 5314284 h 5790485"/>
              <a:gd name="connsiteX733" fmla="*/ 11661886 w 13261896"/>
              <a:gd name="connsiteY733" fmla="*/ 5319046 h 5790485"/>
              <a:gd name="connsiteX734" fmla="*/ 10104739 w 13261896"/>
              <a:gd name="connsiteY734" fmla="*/ 5352384 h 5790485"/>
              <a:gd name="connsiteX735" fmla="*/ 10052352 w 13261896"/>
              <a:gd name="connsiteY735" fmla="*/ 5314284 h 5790485"/>
              <a:gd name="connsiteX736" fmla="*/ 10104739 w 13261896"/>
              <a:gd name="connsiteY736" fmla="*/ 5352384 h 5790485"/>
              <a:gd name="connsiteX737" fmla="*/ 7695200 w 13261896"/>
              <a:gd name="connsiteY737" fmla="*/ 5423821 h 5790485"/>
              <a:gd name="connsiteX738" fmla="*/ 7695200 w 13261896"/>
              <a:gd name="connsiteY738" fmla="*/ 5728573 h 5790485"/>
              <a:gd name="connsiteX739" fmla="*/ 7485698 w 13261896"/>
              <a:gd name="connsiteY739" fmla="*/ 5728573 h 5790485"/>
              <a:gd name="connsiteX740" fmla="*/ 7490460 w 13261896"/>
              <a:gd name="connsiteY740" fmla="*/ 5500021 h 5790485"/>
              <a:gd name="connsiteX741" fmla="*/ 7609523 w 13261896"/>
              <a:gd name="connsiteY741" fmla="*/ 5314284 h 5790485"/>
              <a:gd name="connsiteX742" fmla="*/ 7695200 w 13261896"/>
              <a:gd name="connsiteY742" fmla="*/ 5423821 h 5790485"/>
              <a:gd name="connsiteX743" fmla="*/ 5271421 w 13261896"/>
              <a:gd name="connsiteY743" fmla="*/ 5333334 h 5790485"/>
              <a:gd name="connsiteX744" fmla="*/ 5257133 w 13261896"/>
              <a:gd name="connsiteY744" fmla="*/ 5314284 h 5790485"/>
              <a:gd name="connsiteX745" fmla="*/ 5271421 w 13261896"/>
              <a:gd name="connsiteY745" fmla="*/ 5333334 h 5790485"/>
              <a:gd name="connsiteX746" fmla="*/ 12019025 w 13261896"/>
              <a:gd name="connsiteY746" fmla="*/ 5323809 h 5790485"/>
              <a:gd name="connsiteX747" fmla="*/ 11971400 w 13261896"/>
              <a:gd name="connsiteY747" fmla="*/ 5376196 h 5790485"/>
              <a:gd name="connsiteX748" fmla="*/ 11990450 w 13261896"/>
              <a:gd name="connsiteY748" fmla="*/ 5309521 h 5790485"/>
              <a:gd name="connsiteX749" fmla="*/ 12019025 w 13261896"/>
              <a:gd name="connsiteY749" fmla="*/ 5323809 h 5790485"/>
              <a:gd name="connsiteX750" fmla="*/ 3414284 w 13261896"/>
              <a:gd name="connsiteY750" fmla="*/ 5309521 h 5790485"/>
              <a:gd name="connsiteX751" fmla="*/ 3414284 w 13261896"/>
              <a:gd name="connsiteY751" fmla="*/ 5323809 h 5790485"/>
              <a:gd name="connsiteX752" fmla="*/ 3352371 w 13261896"/>
              <a:gd name="connsiteY752" fmla="*/ 5323809 h 5790485"/>
              <a:gd name="connsiteX753" fmla="*/ 3352371 w 13261896"/>
              <a:gd name="connsiteY753" fmla="*/ 5309521 h 5790485"/>
              <a:gd name="connsiteX754" fmla="*/ 3414284 w 13261896"/>
              <a:gd name="connsiteY754" fmla="*/ 5309521 h 5790485"/>
              <a:gd name="connsiteX755" fmla="*/ 10952369 w 13261896"/>
              <a:gd name="connsiteY755" fmla="*/ 5376196 h 5790485"/>
              <a:gd name="connsiteX756" fmla="*/ 11014281 w 13261896"/>
              <a:gd name="connsiteY756" fmla="*/ 5366671 h 5790485"/>
              <a:gd name="connsiteX757" fmla="*/ 11095244 w 13261896"/>
              <a:gd name="connsiteY757" fmla="*/ 5442871 h 5790485"/>
              <a:gd name="connsiteX758" fmla="*/ 11038094 w 13261896"/>
              <a:gd name="connsiteY758" fmla="*/ 5519071 h 5790485"/>
              <a:gd name="connsiteX759" fmla="*/ 11014281 w 13261896"/>
              <a:gd name="connsiteY759" fmla="*/ 5514309 h 5790485"/>
              <a:gd name="connsiteX760" fmla="*/ 10980944 w 13261896"/>
              <a:gd name="connsiteY760" fmla="*/ 5442871 h 5790485"/>
              <a:gd name="connsiteX761" fmla="*/ 10952369 w 13261896"/>
              <a:gd name="connsiteY761" fmla="*/ 5433346 h 5790485"/>
              <a:gd name="connsiteX762" fmla="*/ 10933319 w 13261896"/>
              <a:gd name="connsiteY762" fmla="*/ 5414296 h 5790485"/>
              <a:gd name="connsiteX763" fmla="*/ 10838069 w 13261896"/>
              <a:gd name="connsiteY763" fmla="*/ 5395246 h 5790485"/>
              <a:gd name="connsiteX764" fmla="*/ 10790444 w 13261896"/>
              <a:gd name="connsiteY764" fmla="*/ 5414296 h 5790485"/>
              <a:gd name="connsiteX765" fmla="*/ 10776156 w 13261896"/>
              <a:gd name="connsiteY765" fmla="*/ 5447634 h 5790485"/>
              <a:gd name="connsiteX766" fmla="*/ 10757106 w 13261896"/>
              <a:gd name="connsiteY766" fmla="*/ 5409534 h 5790485"/>
              <a:gd name="connsiteX767" fmla="*/ 10742819 w 13261896"/>
              <a:gd name="connsiteY767" fmla="*/ 5414296 h 5790485"/>
              <a:gd name="connsiteX768" fmla="*/ 10709529 w 13261896"/>
              <a:gd name="connsiteY768" fmla="*/ 5414296 h 5790485"/>
              <a:gd name="connsiteX769" fmla="*/ 10661904 w 13261896"/>
              <a:gd name="connsiteY769" fmla="*/ 5438109 h 5790485"/>
              <a:gd name="connsiteX770" fmla="*/ 10647617 w 13261896"/>
              <a:gd name="connsiteY770" fmla="*/ 5438109 h 5790485"/>
              <a:gd name="connsiteX771" fmla="*/ 10642854 w 13261896"/>
              <a:gd name="connsiteY771" fmla="*/ 5423821 h 5790485"/>
              <a:gd name="connsiteX772" fmla="*/ 10766631 w 13261896"/>
              <a:gd name="connsiteY772" fmla="*/ 5323809 h 5790485"/>
              <a:gd name="connsiteX773" fmla="*/ 10795206 w 13261896"/>
              <a:gd name="connsiteY773" fmla="*/ 5304759 h 5790485"/>
              <a:gd name="connsiteX774" fmla="*/ 10952369 w 13261896"/>
              <a:gd name="connsiteY774" fmla="*/ 5376196 h 5790485"/>
              <a:gd name="connsiteX775" fmla="*/ 10138077 w 13261896"/>
              <a:gd name="connsiteY775" fmla="*/ 5423821 h 5790485"/>
              <a:gd name="connsiteX776" fmla="*/ 10109502 w 13261896"/>
              <a:gd name="connsiteY776" fmla="*/ 5380959 h 5790485"/>
              <a:gd name="connsiteX777" fmla="*/ 10147602 w 13261896"/>
              <a:gd name="connsiteY777" fmla="*/ 5304759 h 5790485"/>
              <a:gd name="connsiteX778" fmla="*/ 10138077 w 13261896"/>
              <a:gd name="connsiteY778" fmla="*/ 5423821 h 5790485"/>
              <a:gd name="connsiteX779" fmla="*/ 3542824 w 13261896"/>
              <a:gd name="connsiteY779" fmla="*/ 5323809 h 5790485"/>
              <a:gd name="connsiteX780" fmla="*/ 3523774 w 13261896"/>
              <a:gd name="connsiteY780" fmla="*/ 5328571 h 5790485"/>
              <a:gd name="connsiteX781" fmla="*/ 3542824 w 13261896"/>
              <a:gd name="connsiteY781" fmla="*/ 5304759 h 5790485"/>
              <a:gd name="connsiteX782" fmla="*/ 3542824 w 13261896"/>
              <a:gd name="connsiteY782" fmla="*/ 5323809 h 5790485"/>
              <a:gd name="connsiteX783" fmla="*/ 2761869 w 13261896"/>
              <a:gd name="connsiteY783" fmla="*/ 5342859 h 5790485"/>
              <a:gd name="connsiteX784" fmla="*/ 2814257 w 13261896"/>
              <a:gd name="connsiteY784" fmla="*/ 5304759 h 5790485"/>
              <a:gd name="connsiteX785" fmla="*/ 2761869 w 13261896"/>
              <a:gd name="connsiteY785" fmla="*/ 5342859 h 5790485"/>
              <a:gd name="connsiteX786" fmla="*/ 10190464 w 13261896"/>
              <a:gd name="connsiteY786" fmla="*/ 5371434 h 5790485"/>
              <a:gd name="connsiteX787" fmla="*/ 10161889 w 13261896"/>
              <a:gd name="connsiteY787" fmla="*/ 5419059 h 5790485"/>
              <a:gd name="connsiteX788" fmla="*/ 10147602 w 13261896"/>
              <a:gd name="connsiteY788" fmla="*/ 5419059 h 5790485"/>
              <a:gd name="connsiteX789" fmla="*/ 10147602 w 13261896"/>
              <a:gd name="connsiteY789" fmla="*/ 5352384 h 5790485"/>
              <a:gd name="connsiteX790" fmla="*/ 10166652 w 13261896"/>
              <a:gd name="connsiteY790" fmla="*/ 5299996 h 5790485"/>
              <a:gd name="connsiteX791" fmla="*/ 10190464 w 13261896"/>
              <a:gd name="connsiteY791" fmla="*/ 5371434 h 5790485"/>
              <a:gd name="connsiteX792" fmla="*/ 9971389 w 13261896"/>
              <a:gd name="connsiteY792" fmla="*/ 5328571 h 5790485"/>
              <a:gd name="connsiteX793" fmla="*/ 9980914 w 13261896"/>
              <a:gd name="connsiteY793" fmla="*/ 5299996 h 5790485"/>
              <a:gd name="connsiteX794" fmla="*/ 9971389 w 13261896"/>
              <a:gd name="connsiteY794" fmla="*/ 5328571 h 5790485"/>
              <a:gd name="connsiteX795" fmla="*/ 3219021 w 13261896"/>
              <a:gd name="connsiteY795" fmla="*/ 5328571 h 5790485"/>
              <a:gd name="connsiteX796" fmla="*/ 3171396 w 13261896"/>
              <a:gd name="connsiteY796" fmla="*/ 5309521 h 5790485"/>
              <a:gd name="connsiteX797" fmla="*/ 3171396 w 13261896"/>
              <a:gd name="connsiteY797" fmla="*/ 5299996 h 5790485"/>
              <a:gd name="connsiteX798" fmla="*/ 3219021 w 13261896"/>
              <a:gd name="connsiteY798" fmla="*/ 5328571 h 5790485"/>
              <a:gd name="connsiteX799" fmla="*/ 1138095 w 13261896"/>
              <a:gd name="connsiteY799" fmla="*/ 5361909 h 5790485"/>
              <a:gd name="connsiteX800" fmla="*/ 1147620 w 13261896"/>
              <a:gd name="connsiteY800" fmla="*/ 5342859 h 5790485"/>
              <a:gd name="connsiteX801" fmla="*/ 1176195 w 13261896"/>
              <a:gd name="connsiteY801" fmla="*/ 5419059 h 5790485"/>
              <a:gd name="connsiteX802" fmla="*/ 1185720 w 13261896"/>
              <a:gd name="connsiteY802" fmla="*/ 5404771 h 5790485"/>
              <a:gd name="connsiteX803" fmla="*/ 1190482 w 13261896"/>
              <a:gd name="connsiteY803" fmla="*/ 5490496 h 5790485"/>
              <a:gd name="connsiteX804" fmla="*/ 1157145 w 13261896"/>
              <a:gd name="connsiteY804" fmla="*/ 5400009 h 5790485"/>
              <a:gd name="connsiteX805" fmla="*/ 1090470 w 13261896"/>
              <a:gd name="connsiteY805" fmla="*/ 5319046 h 5790485"/>
              <a:gd name="connsiteX806" fmla="*/ 1095232 w 13261896"/>
              <a:gd name="connsiteY806" fmla="*/ 5299996 h 5790485"/>
              <a:gd name="connsiteX807" fmla="*/ 1138095 w 13261896"/>
              <a:gd name="connsiteY807" fmla="*/ 5361909 h 5790485"/>
              <a:gd name="connsiteX808" fmla="*/ 9985677 w 13261896"/>
              <a:gd name="connsiteY808" fmla="*/ 5323809 h 5790485"/>
              <a:gd name="connsiteX809" fmla="*/ 9995202 w 13261896"/>
              <a:gd name="connsiteY809" fmla="*/ 5295281 h 5790485"/>
              <a:gd name="connsiteX810" fmla="*/ 9985677 w 13261896"/>
              <a:gd name="connsiteY810" fmla="*/ 5323809 h 5790485"/>
              <a:gd name="connsiteX811" fmla="*/ 5276183 w 13261896"/>
              <a:gd name="connsiteY811" fmla="*/ 5309521 h 5790485"/>
              <a:gd name="connsiteX812" fmla="*/ 5271421 w 13261896"/>
              <a:gd name="connsiteY812" fmla="*/ 5295281 h 5790485"/>
              <a:gd name="connsiteX813" fmla="*/ 5276183 w 13261896"/>
              <a:gd name="connsiteY813" fmla="*/ 5309521 h 5790485"/>
              <a:gd name="connsiteX814" fmla="*/ 3338084 w 13261896"/>
              <a:gd name="connsiteY814" fmla="*/ 5304759 h 5790485"/>
              <a:gd name="connsiteX815" fmla="*/ 3342846 w 13261896"/>
              <a:gd name="connsiteY815" fmla="*/ 5323809 h 5790485"/>
              <a:gd name="connsiteX816" fmla="*/ 3266646 w 13261896"/>
              <a:gd name="connsiteY816" fmla="*/ 5309521 h 5790485"/>
              <a:gd name="connsiteX817" fmla="*/ 3280934 w 13261896"/>
              <a:gd name="connsiteY817" fmla="*/ 5295281 h 5790485"/>
              <a:gd name="connsiteX818" fmla="*/ 3338084 w 13261896"/>
              <a:gd name="connsiteY818" fmla="*/ 5304759 h 5790485"/>
              <a:gd name="connsiteX819" fmla="*/ 985695 w 13261896"/>
              <a:gd name="connsiteY819" fmla="*/ 5328571 h 5790485"/>
              <a:gd name="connsiteX820" fmla="*/ 1004745 w 13261896"/>
              <a:gd name="connsiteY820" fmla="*/ 5295281 h 5790485"/>
              <a:gd name="connsiteX821" fmla="*/ 985695 w 13261896"/>
              <a:gd name="connsiteY821" fmla="*/ 5328571 h 5790485"/>
              <a:gd name="connsiteX822" fmla="*/ 11723798 w 13261896"/>
              <a:gd name="connsiteY822" fmla="*/ 5347621 h 5790485"/>
              <a:gd name="connsiteX823" fmla="*/ 11780948 w 13261896"/>
              <a:gd name="connsiteY823" fmla="*/ 5390484 h 5790485"/>
              <a:gd name="connsiteX824" fmla="*/ 11719036 w 13261896"/>
              <a:gd name="connsiteY824" fmla="*/ 5414296 h 5790485"/>
              <a:gd name="connsiteX825" fmla="*/ 11599973 w 13261896"/>
              <a:gd name="connsiteY825" fmla="*/ 5323809 h 5790485"/>
              <a:gd name="connsiteX826" fmla="*/ 11523773 w 13261896"/>
              <a:gd name="connsiteY826" fmla="*/ 5347621 h 5790485"/>
              <a:gd name="connsiteX827" fmla="*/ 11461908 w 13261896"/>
              <a:gd name="connsiteY827" fmla="*/ 5290519 h 5790485"/>
              <a:gd name="connsiteX828" fmla="*/ 11723798 w 13261896"/>
              <a:gd name="connsiteY828" fmla="*/ 5347621 h 5790485"/>
              <a:gd name="connsiteX829" fmla="*/ 11509486 w 13261896"/>
              <a:gd name="connsiteY829" fmla="*/ 5352384 h 5790485"/>
              <a:gd name="connsiteX830" fmla="*/ 11452383 w 13261896"/>
              <a:gd name="connsiteY830" fmla="*/ 5361909 h 5790485"/>
              <a:gd name="connsiteX831" fmla="*/ 11399996 w 13261896"/>
              <a:gd name="connsiteY831" fmla="*/ 5314284 h 5790485"/>
              <a:gd name="connsiteX832" fmla="*/ 11433333 w 13261896"/>
              <a:gd name="connsiteY832" fmla="*/ 5290519 h 5790485"/>
              <a:gd name="connsiteX833" fmla="*/ 11509486 w 13261896"/>
              <a:gd name="connsiteY833" fmla="*/ 5352384 h 5790485"/>
              <a:gd name="connsiteX834" fmla="*/ 10785681 w 13261896"/>
              <a:gd name="connsiteY834" fmla="*/ 5299996 h 5790485"/>
              <a:gd name="connsiteX835" fmla="*/ 10628567 w 13261896"/>
              <a:gd name="connsiteY835" fmla="*/ 5423821 h 5790485"/>
              <a:gd name="connsiteX836" fmla="*/ 10723769 w 13261896"/>
              <a:gd name="connsiteY836" fmla="*/ 5500021 h 5790485"/>
              <a:gd name="connsiteX837" fmla="*/ 10790444 w 13261896"/>
              <a:gd name="connsiteY837" fmla="*/ 5509546 h 5790485"/>
              <a:gd name="connsiteX838" fmla="*/ 10738056 w 13261896"/>
              <a:gd name="connsiteY838" fmla="*/ 5523834 h 5790485"/>
              <a:gd name="connsiteX839" fmla="*/ 10671429 w 13261896"/>
              <a:gd name="connsiteY839" fmla="*/ 5480971 h 5790485"/>
              <a:gd name="connsiteX840" fmla="*/ 10561892 w 13261896"/>
              <a:gd name="connsiteY840" fmla="*/ 5457159 h 5790485"/>
              <a:gd name="connsiteX841" fmla="*/ 10476167 w 13261896"/>
              <a:gd name="connsiteY841" fmla="*/ 5495259 h 5790485"/>
              <a:gd name="connsiteX842" fmla="*/ 10438067 w 13261896"/>
              <a:gd name="connsiteY842" fmla="*/ 5485734 h 5790485"/>
              <a:gd name="connsiteX843" fmla="*/ 10404729 w 13261896"/>
              <a:gd name="connsiteY843" fmla="*/ 5495259 h 5790485"/>
              <a:gd name="connsiteX844" fmla="*/ 10380917 w 13261896"/>
              <a:gd name="connsiteY844" fmla="*/ 5476209 h 5790485"/>
              <a:gd name="connsiteX845" fmla="*/ 10414254 w 13261896"/>
              <a:gd name="connsiteY845" fmla="*/ 5423821 h 5790485"/>
              <a:gd name="connsiteX846" fmla="*/ 10466642 w 13261896"/>
              <a:gd name="connsiteY846" fmla="*/ 5423821 h 5790485"/>
              <a:gd name="connsiteX847" fmla="*/ 10476167 w 13261896"/>
              <a:gd name="connsiteY847" fmla="*/ 5419059 h 5790485"/>
              <a:gd name="connsiteX848" fmla="*/ 10423779 w 13261896"/>
              <a:gd name="connsiteY848" fmla="*/ 5380959 h 5790485"/>
              <a:gd name="connsiteX849" fmla="*/ 10466642 w 13261896"/>
              <a:gd name="connsiteY849" fmla="*/ 5333334 h 5790485"/>
              <a:gd name="connsiteX850" fmla="*/ 10457117 w 13261896"/>
              <a:gd name="connsiteY850" fmla="*/ 5323809 h 5790485"/>
              <a:gd name="connsiteX851" fmla="*/ 10519029 w 13261896"/>
              <a:gd name="connsiteY851" fmla="*/ 5304759 h 5790485"/>
              <a:gd name="connsiteX852" fmla="*/ 10576179 w 13261896"/>
              <a:gd name="connsiteY852" fmla="*/ 5314284 h 5790485"/>
              <a:gd name="connsiteX853" fmla="*/ 10599992 w 13261896"/>
              <a:gd name="connsiteY853" fmla="*/ 5304759 h 5790485"/>
              <a:gd name="connsiteX854" fmla="*/ 10680954 w 13261896"/>
              <a:gd name="connsiteY854" fmla="*/ 5304759 h 5790485"/>
              <a:gd name="connsiteX855" fmla="*/ 10752344 w 13261896"/>
              <a:gd name="connsiteY855" fmla="*/ 5290519 h 5790485"/>
              <a:gd name="connsiteX856" fmla="*/ 10785681 w 13261896"/>
              <a:gd name="connsiteY856" fmla="*/ 5299996 h 5790485"/>
              <a:gd name="connsiteX857" fmla="*/ 10071402 w 13261896"/>
              <a:gd name="connsiteY857" fmla="*/ 5295281 h 5790485"/>
              <a:gd name="connsiteX858" fmla="*/ 10052352 w 13261896"/>
              <a:gd name="connsiteY858" fmla="*/ 5285756 h 5790485"/>
              <a:gd name="connsiteX859" fmla="*/ 10071402 w 13261896"/>
              <a:gd name="connsiteY859" fmla="*/ 5295281 h 5790485"/>
              <a:gd name="connsiteX860" fmla="*/ 4119039 w 13261896"/>
              <a:gd name="connsiteY860" fmla="*/ 5309521 h 5790485"/>
              <a:gd name="connsiteX861" fmla="*/ 4119039 w 13261896"/>
              <a:gd name="connsiteY861" fmla="*/ 5323809 h 5790485"/>
              <a:gd name="connsiteX862" fmla="*/ 4071414 w 13261896"/>
              <a:gd name="connsiteY862" fmla="*/ 5285756 h 5790485"/>
              <a:gd name="connsiteX863" fmla="*/ 4119039 w 13261896"/>
              <a:gd name="connsiteY863" fmla="*/ 5309521 h 5790485"/>
              <a:gd name="connsiteX864" fmla="*/ 4019026 w 13261896"/>
              <a:gd name="connsiteY864" fmla="*/ 5290519 h 5790485"/>
              <a:gd name="connsiteX865" fmla="*/ 4076176 w 13261896"/>
              <a:gd name="connsiteY865" fmla="*/ 5323809 h 5790485"/>
              <a:gd name="connsiteX866" fmla="*/ 4019026 w 13261896"/>
              <a:gd name="connsiteY866" fmla="*/ 5290519 h 5790485"/>
              <a:gd name="connsiteX867" fmla="*/ 3533299 w 13261896"/>
              <a:gd name="connsiteY867" fmla="*/ 5299996 h 5790485"/>
              <a:gd name="connsiteX868" fmla="*/ 3442859 w 13261896"/>
              <a:gd name="connsiteY868" fmla="*/ 5328571 h 5790485"/>
              <a:gd name="connsiteX869" fmla="*/ 3423809 w 13261896"/>
              <a:gd name="connsiteY869" fmla="*/ 5328571 h 5790485"/>
              <a:gd name="connsiteX870" fmla="*/ 3423809 w 13261896"/>
              <a:gd name="connsiteY870" fmla="*/ 5309521 h 5790485"/>
              <a:gd name="connsiteX871" fmla="*/ 3476196 w 13261896"/>
              <a:gd name="connsiteY871" fmla="*/ 5304759 h 5790485"/>
              <a:gd name="connsiteX872" fmla="*/ 3485674 w 13261896"/>
              <a:gd name="connsiteY872" fmla="*/ 5319046 h 5790485"/>
              <a:gd name="connsiteX873" fmla="*/ 3533299 w 13261896"/>
              <a:gd name="connsiteY873" fmla="*/ 5285756 h 5790485"/>
              <a:gd name="connsiteX874" fmla="*/ 3533299 w 13261896"/>
              <a:gd name="connsiteY874" fmla="*/ 5299996 h 5790485"/>
              <a:gd name="connsiteX875" fmla="*/ 10047589 w 13261896"/>
              <a:gd name="connsiteY875" fmla="*/ 5309521 h 5790485"/>
              <a:gd name="connsiteX876" fmla="*/ 10004727 w 13261896"/>
              <a:gd name="connsiteY876" fmla="*/ 5295281 h 5790485"/>
              <a:gd name="connsiteX877" fmla="*/ 10023777 w 13261896"/>
              <a:gd name="connsiteY877" fmla="*/ 5280994 h 5790485"/>
              <a:gd name="connsiteX878" fmla="*/ 10047589 w 13261896"/>
              <a:gd name="connsiteY878" fmla="*/ 5309521 h 5790485"/>
              <a:gd name="connsiteX879" fmla="*/ 3438096 w 13261896"/>
              <a:gd name="connsiteY879" fmla="*/ 5280994 h 5790485"/>
              <a:gd name="connsiteX880" fmla="*/ 3438096 w 13261896"/>
              <a:gd name="connsiteY880" fmla="*/ 5295281 h 5790485"/>
              <a:gd name="connsiteX881" fmla="*/ 3380946 w 13261896"/>
              <a:gd name="connsiteY881" fmla="*/ 5295281 h 5790485"/>
              <a:gd name="connsiteX882" fmla="*/ 3390471 w 13261896"/>
              <a:gd name="connsiteY882" fmla="*/ 5280994 h 5790485"/>
              <a:gd name="connsiteX883" fmla="*/ 3438096 w 13261896"/>
              <a:gd name="connsiteY883" fmla="*/ 5280994 h 5790485"/>
              <a:gd name="connsiteX884" fmla="*/ 3257121 w 13261896"/>
              <a:gd name="connsiteY884" fmla="*/ 5309521 h 5790485"/>
              <a:gd name="connsiteX885" fmla="*/ 3199971 w 13261896"/>
              <a:gd name="connsiteY885" fmla="*/ 5295281 h 5790485"/>
              <a:gd name="connsiteX886" fmla="*/ 3257121 w 13261896"/>
              <a:gd name="connsiteY886" fmla="*/ 5285756 h 5790485"/>
              <a:gd name="connsiteX887" fmla="*/ 3257121 w 13261896"/>
              <a:gd name="connsiteY887" fmla="*/ 5309521 h 5790485"/>
              <a:gd name="connsiteX888" fmla="*/ 3157109 w 13261896"/>
              <a:gd name="connsiteY888" fmla="*/ 5295281 h 5790485"/>
              <a:gd name="connsiteX889" fmla="*/ 3157109 w 13261896"/>
              <a:gd name="connsiteY889" fmla="*/ 5309521 h 5790485"/>
              <a:gd name="connsiteX890" fmla="*/ 3090482 w 13261896"/>
              <a:gd name="connsiteY890" fmla="*/ 5285756 h 5790485"/>
              <a:gd name="connsiteX891" fmla="*/ 3095244 w 13261896"/>
              <a:gd name="connsiteY891" fmla="*/ 5276231 h 5790485"/>
              <a:gd name="connsiteX892" fmla="*/ 3157109 w 13261896"/>
              <a:gd name="connsiteY892" fmla="*/ 5295281 h 5790485"/>
              <a:gd name="connsiteX893" fmla="*/ 2266664 w 13261896"/>
              <a:gd name="connsiteY893" fmla="*/ 5338096 h 5790485"/>
              <a:gd name="connsiteX894" fmla="*/ 2342817 w 13261896"/>
              <a:gd name="connsiteY894" fmla="*/ 5385721 h 5790485"/>
              <a:gd name="connsiteX895" fmla="*/ 2352342 w 13261896"/>
              <a:gd name="connsiteY895" fmla="*/ 5414296 h 5790485"/>
              <a:gd name="connsiteX896" fmla="*/ 2366629 w 13261896"/>
              <a:gd name="connsiteY896" fmla="*/ 5404771 h 5790485"/>
              <a:gd name="connsiteX897" fmla="*/ 2452354 w 13261896"/>
              <a:gd name="connsiteY897" fmla="*/ 5442871 h 5790485"/>
              <a:gd name="connsiteX898" fmla="*/ 2447592 w 13261896"/>
              <a:gd name="connsiteY898" fmla="*/ 5471446 h 5790485"/>
              <a:gd name="connsiteX899" fmla="*/ 2176177 w 13261896"/>
              <a:gd name="connsiteY899" fmla="*/ 5280994 h 5790485"/>
              <a:gd name="connsiteX900" fmla="*/ 2257139 w 13261896"/>
              <a:gd name="connsiteY900" fmla="*/ 5342859 h 5790485"/>
              <a:gd name="connsiteX901" fmla="*/ 2266664 w 13261896"/>
              <a:gd name="connsiteY901" fmla="*/ 5338096 h 5790485"/>
              <a:gd name="connsiteX902" fmla="*/ 10052352 w 13261896"/>
              <a:gd name="connsiteY902" fmla="*/ 5271469 h 5790485"/>
              <a:gd name="connsiteX903" fmla="*/ 10038064 w 13261896"/>
              <a:gd name="connsiteY903" fmla="*/ 5271469 h 5790485"/>
              <a:gd name="connsiteX904" fmla="*/ 10052352 w 13261896"/>
              <a:gd name="connsiteY904" fmla="*/ 5271469 h 5790485"/>
              <a:gd name="connsiteX905" fmla="*/ 5290471 w 13261896"/>
              <a:gd name="connsiteY905" fmla="*/ 5290519 h 5790485"/>
              <a:gd name="connsiteX906" fmla="*/ 5276183 w 13261896"/>
              <a:gd name="connsiteY906" fmla="*/ 5271469 h 5790485"/>
              <a:gd name="connsiteX907" fmla="*/ 5290471 w 13261896"/>
              <a:gd name="connsiteY907" fmla="*/ 5290519 h 5790485"/>
              <a:gd name="connsiteX908" fmla="*/ 4038076 w 13261896"/>
              <a:gd name="connsiteY908" fmla="*/ 5328571 h 5790485"/>
              <a:gd name="connsiteX909" fmla="*/ 3976164 w 13261896"/>
              <a:gd name="connsiteY909" fmla="*/ 5285756 h 5790485"/>
              <a:gd name="connsiteX910" fmla="*/ 3980926 w 13261896"/>
              <a:gd name="connsiteY910" fmla="*/ 5271469 h 5790485"/>
              <a:gd name="connsiteX911" fmla="*/ 4038076 w 13261896"/>
              <a:gd name="connsiteY911" fmla="*/ 5328571 h 5790485"/>
              <a:gd name="connsiteX912" fmla="*/ 3371421 w 13261896"/>
              <a:gd name="connsiteY912" fmla="*/ 5290519 h 5790485"/>
              <a:gd name="connsiteX913" fmla="*/ 3309509 w 13261896"/>
              <a:gd name="connsiteY913" fmla="*/ 5276231 h 5790485"/>
              <a:gd name="connsiteX914" fmla="*/ 3319034 w 13261896"/>
              <a:gd name="connsiteY914" fmla="*/ 5271469 h 5790485"/>
              <a:gd name="connsiteX915" fmla="*/ 3371421 w 13261896"/>
              <a:gd name="connsiteY915" fmla="*/ 5290519 h 5790485"/>
              <a:gd name="connsiteX916" fmla="*/ 12457129 w 13261896"/>
              <a:gd name="connsiteY916" fmla="*/ 5299996 h 5790485"/>
              <a:gd name="connsiteX917" fmla="*/ 12552379 w 13261896"/>
              <a:gd name="connsiteY917" fmla="*/ 5433346 h 5790485"/>
              <a:gd name="connsiteX918" fmla="*/ 12485704 w 13261896"/>
              <a:gd name="connsiteY918" fmla="*/ 5400009 h 5790485"/>
              <a:gd name="connsiteX919" fmla="*/ 12471416 w 13261896"/>
              <a:gd name="connsiteY919" fmla="*/ 5409534 h 5790485"/>
              <a:gd name="connsiteX920" fmla="*/ 12428554 w 13261896"/>
              <a:gd name="connsiteY920" fmla="*/ 5390484 h 5790485"/>
              <a:gd name="connsiteX921" fmla="*/ 12352354 w 13261896"/>
              <a:gd name="connsiteY921" fmla="*/ 5319046 h 5790485"/>
              <a:gd name="connsiteX922" fmla="*/ 12347591 w 13261896"/>
              <a:gd name="connsiteY922" fmla="*/ 5299996 h 5790485"/>
              <a:gd name="connsiteX923" fmla="*/ 12404741 w 13261896"/>
              <a:gd name="connsiteY923" fmla="*/ 5266706 h 5790485"/>
              <a:gd name="connsiteX924" fmla="*/ 12457129 w 13261896"/>
              <a:gd name="connsiteY924" fmla="*/ 5299996 h 5790485"/>
              <a:gd name="connsiteX925" fmla="*/ 7095220 w 13261896"/>
              <a:gd name="connsiteY925" fmla="*/ 5400009 h 5790485"/>
              <a:gd name="connsiteX926" fmla="*/ 7095220 w 13261896"/>
              <a:gd name="connsiteY926" fmla="*/ 5690473 h 5790485"/>
              <a:gd name="connsiteX927" fmla="*/ 6885718 w 13261896"/>
              <a:gd name="connsiteY927" fmla="*/ 5690473 h 5790485"/>
              <a:gd name="connsiteX928" fmla="*/ 6885718 w 13261896"/>
              <a:gd name="connsiteY928" fmla="*/ 5466684 h 5790485"/>
              <a:gd name="connsiteX929" fmla="*/ 7004733 w 13261896"/>
              <a:gd name="connsiteY929" fmla="*/ 5266706 h 5790485"/>
              <a:gd name="connsiteX930" fmla="*/ 7095220 w 13261896"/>
              <a:gd name="connsiteY930" fmla="*/ 5400009 h 5790485"/>
              <a:gd name="connsiteX931" fmla="*/ 3509486 w 13261896"/>
              <a:gd name="connsiteY931" fmla="*/ 5280994 h 5790485"/>
              <a:gd name="connsiteX932" fmla="*/ 3447621 w 13261896"/>
              <a:gd name="connsiteY932" fmla="*/ 5295281 h 5790485"/>
              <a:gd name="connsiteX933" fmla="*/ 3509486 w 13261896"/>
              <a:gd name="connsiteY933" fmla="*/ 5266706 h 5790485"/>
              <a:gd name="connsiteX934" fmla="*/ 3509486 w 13261896"/>
              <a:gd name="connsiteY934" fmla="*/ 5280994 h 5790485"/>
              <a:gd name="connsiteX935" fmla="*/ 11280933 w 13261896"/>
              <a:gd name="connsiteY935" fmla="*/ 5328571 h 5790485"/>
              <a:gd name="connsiteX936" fmla="*/ 11214259 w 13261896"/>
              <a:gd name="connsiteY936" fmla="*/ 5323809 h 5790485"/>
              <a:gd name="connsiteX937" fmla="*/ 11328558 w 13261896"/>
              <a:gd name="connsiteY937" fmla="*/ 5261944 h 5790485"/>
              <a:gd name="connsiteX938" fmla="*/ 11280933 w 13261896"/>
              <a:gd name="connsiteY938" fmla="*/ 5328571 h 5790485"/>
              <a:gd name="connsiteX939" fmla="*/ 10066639 w 13261896"/>
              <a:gd name="connsiteY939" fmla="*/ 5261944 h 5790485"/>
              <a:gd name="connsiteX940" fmla="*/ 10047589 w 13261896"/>
              <a:gd name="connsiteY940" fmla="*/ 5261944 h 5790485"/>
              <a:gd name="connsiteX941" fmla="*/ 10066639 w 13261896"/>
              <a:gd name="connsiteY941" fmla="*/ 5261944 h 5790485"/>
              <a:gd name="connsiteX942" fmla="*/ 5266658 w 13261896"/>
              <a:gd name="connsiteY942" fmla="*/ 5271469 h 5790485"/>
              <a:gd name="connsiteX943" fmla="*/ 5257133 w 13261896"/>
              <a:gd name="connsiteY943" fmla="*/ 5276231 h 5790485"/>
              <a:gd name="connsiteX944" fmla="*/ 5257133 w 13261896"/>
              <a:gd name="connsiteY944" fmla="*/ 5261944 h 5790485"/>
              <a:gd name="connsiteX945" fmla="*/ 5266658 w 13261896"/>
              <a:gd name="connsiteY945" fmla="*/ 5271469 h 5790485"/>
              <a:gd name="connsiteX946" fmla="*/ 3147584 w 13261896"/>
              <a:gd name="connsiteY946" fmla="*/ 5261944 h 5790485"/>
              <a:gd name="connsiteX947" fmla="*/ 3190446 w 13261896"/>
              <a:gd name="connsiteY947" fmla="*/ 5290519 h 5790485"/>
              <a:gd name="connsiteX948" fmla="*/ 3138059 w 13261896"/>
              <a:gd name="connsiteY948" fmla="*/ 5261944 h 5790485"/>
              <a:gd name="connsiteX949" fmla="*/ 3147584 w 13261896"/>
              <a:gd name="connsiteY949" fmla="*/ 5261944 h 5790485"/>
              <a:gd name="connsiteX950" fmla="*/ 12657106 w 13261896"/>
              <a:gd name="connsiteY950" fmla="*/ 5280994 h 5790485"/>
              <a:gd name="connsiteX951" fmla="*/ 12757119 w 13261896"/>
              <a:gd name="connsiteY951" fmla="*/ 5271469 h 5790485"/>
              <a:gd name="connsiteX952" fmla="*/ 12828556 w 13261896"/>
              <a:gd name="connsiteY952" fmla="*/ 5285756 h 5790485"/>
              <a:gd name="connsiteX953" fmla="*/ 12747594 w 13261896"/>
              <a:gd name="connsiteY953" fmla="*/ 5304759 h 5790485"/>
              <a:gd name="connsiteX954" fmla="*/ 12771406 w 13261896"/>
              <a:gd name="connsiteY954" fmla="*/ 5323809 h 5790485"/>
              <a:gd name="connsiteX955" fmla="*/ 12685681 w 13261896"/>
              <a:gd name="connsiteY955" fmla="*/ 5328571 h 5790485"/>
              <a:gd name="connsiteX956" fmla="*/ 12538091 w 13261896"/>
              <a:gd name="connsiteY956" fmla="*/ 5276231 h 5790485"/>
              <a:gd name="connsiteX957" fmla="*/ 12557141 w 13261896"/>
              <a:gd name="connsiteY957" fmla="*/ 5257181 h 5790485"/>
              <a:gd name="connsiteX958" fmla="*/ 12657106 w 13261896"/>
              <a:gd name="connsiteY958" fmla="*/ 5280994 h 5790485"/>
              <a:gd name="connsiteX959" fmla="*/ 3299984 w 13261896"/>
              <a:gd name="connsiteY959" fmla="*/ 5271469 h 5790485"/>
              <a:gd name="connsiteX960" fmla="*/ 3299984 w 13261896"/>
              <a:gd name="connsiteY960" fmla="*/ 5285756 h 5790485"/>
              <a:gd name="connsiteX961" fmla="*/ 3238071 w 13261896"/>
              <a:gd name="connsiteY961" fmla="*/ 5271469 h 5790485"/>
              <a:gd name="connsiteX962" fmla="*/ 3242834 w 13261896"/>
              <a:gd name="connsiteY962" fmla="*/ 5257181 h 5790485"/>
              <a:gd name="connsiteX963" fmla="*/ 3299984 w 13261896"/>
              <a:gd name="connsiteY963" fmla="*/ 5271469 h 5790485"/>
              <a:gd name="connsiteX964" fmla="*/ 3080957 w 13261896"/>
              <a:gd name="connsiteY964" fmla="*/ 5271469 h 5790485"/>
              <a:gd name="connsiteX965" fmla="*/ 3080957 w 13261896"/>
              <a:gd name="connsiteY965" fmla="*/ 5285756 h 5790485"/>
              <a:gd name="connsiteX966" fmla="*/ 3023807 w 13261896"/>
              <a:gd name="connsiteY966" fmla="*/ 5257181 h 5790485"/>
              <a:gd name="connsiteX967" fmla="*/ 3080957 w 13261896"/>
              <a:gd name="connsiteY967" fmla="*/ 5271469 h 5790485"/>
              <a:gd name="connsiteX968" fmla="*/ 2552367 w 13261896"/>
              <a:gd name="connsiteY968" fmla="*/ 5276231 h 5790485"/>
              <a:gd name="connsiteX969" fmla="*/ 2561892 w 13261896"/>
              <a:gd name="connsiteY969" fmla="*/ 5261944 h 5790485"/>
              <a:gd name="connsiteX970" fmla="*/ 2609517 w 13261896"/>
              <a:gd name="connsiteY970" fmla="*/ 5290519 h 5790485"/>
              <a:gd name="connsiteX971" fmla="*/ 2614279 w 13261896"/>
              <a:gd name="connsiteY971" fmla="*/ 5280994 h 5790485"/>
              <a:gd name="connsiteX972" fmla="*/ 2623804 w 13261896"/>
              <a:gd name="connsiteY972" fmla="*/ 5280994 h 5790485"/>
              <a:gd name="connsiteX973" fmla="*/ 2666667 w 13261896"/>
              <a:gd name="connsiteY973" fmla="*/ 5309521 h 5790485"/>
              <a:gd name="connsiteX974" fmla="*/ 2671429 w 13261896"/>
              <a:gd name="connsiteY974" fmla="*/ 5299996 h 5790485"/>
              <a:gd name="connsiteX975" fmla="*/ 2680954 w 13261896"/>
              <a:gd name="connsiteY975" fmla="*/ 5299996 h 5790485"/>
              <a:gd name="connsiteX976" fmla="*/ 2719054 w 13261896"/>
              <a:gd name="connsiteY976" fmla="*/ 5319046 h 5790485"/>
              <a:gd name="connsiteX977" fmla="*/ 2695242 w 13261896"/>
              <a:gd name="connsiteY977" fmla="*/ 5328571 h 5790485"/>
              <a:gd name="connsiteX978" fmla="*/ 2571417 w 13261896"/>
              <a:gd name="connsiteY978" fmla="*/ 5299996 h 5790485"/>
              <a:gd name="connsiteX979" fmla="*/ 2619042 w 13261896"/>
              <a:gd name="connsiteY979" fmla="*/ 5333334 h 5790485"/>
              <a:gd name="connsiteX980" fmla="*/ 2542842 w 13261896"/>
              <a:gd name="connsiteY980" fmla="*/ 5328571 h 5790485"/>
              <a:gd name="connsiteX981" fmla="*/ 2542842 w 13261896"/>
              <a:gd name="connsiteY981" fmla="*/ 5257181 h 5790485"/>
              <a:gd name="connsiteX982" fmla="*/ 2552367 w 13261896"/>
              <a:gd name="connsiteY982" fmla="*/ 5276231 h 5790485"/>
              <a:gd name="connsiteX983" fmla="*/ 1009507 w 13261896"/>
              <a:gd name="connsiteY983" fmla="*/ 5290519 h 5790485"/>
              <a:gd name="connsiteX984" fmla="*/ 1033320 w 13261896"/>
              <a:gd name="connsiteY984" fmla="*/ 5257181 h 5790485"/>
              <a:gd name="connsiteX985" fmla="*/ 1009507 w 13261896"/>
              <a:gd name="connsiteY985" fmla="*/ 5290519 h 5790485"/>
              <a:gd name="connsiteX986" fmla="*/ 2880932 w 13261896"/>
              <a:gd name="connsiteY986" fmla="*/ 5285756 h 5790485"/>
              <a:gd name="connsiteX987" fmla="*/ 2700004 w 13261896"/>
              <a:gd name="connsiteY987" fmla="*/ 5371434 h 5790485"/>
              <a:gd name="connsiteX988" fmla="*/ 2628567 w 13261896"/>
              <a:gd name="connsiteY988" fmla="*/ 5366671 h 5790485"/>
              <a:gd name="connsiteX989" fmla="*/ 2871407 w 13261896"/>
              <a:gd name="connsiteY989" fmla="*/ 5285756 h 5790485"/>
              <a:gd name="connsiteX990" fmla="*/ 2857119 w 13261896"/>
              <a:gd name="connsiteY990" fmla="*/ 5252419 h 5790485"/>
              <a:gd name="connsiteX991" fmla="*/ 2880932 w 13261896"/>
              <a:gd name="connsiteY991" fmla="*/ 5285756 h 5790485"/>
              <a:gd name="connsiteX992" fmla="*/ 12585716 w 13261896"/>
              <a:gd name="connsiteY992" fmla="*/ 5328571 h 5790485"/>
              <a:gd name="connsiteX993" fmla="*/ 12604766 w 13261896"/>
              <a:gd name="connsiteY993" fmla="*/ 5371434 h 5790485"/>
              <a:gd name="connsiteX994" fmla="*/ 12547616 w 13261896"/>
              <a:gd name="connsiteY994" fmla="*/ 5352384 h 5790485"/>
              <a:gd name="connsiteX995" fmla="*/ 12580954 w 13261896"/>
              <a:gd name="connsiteY995" fmla="*/ 5433346 h 5790485"/>
              <a:gd name="connsiteX996" fmla="*/ 12590479 w 13261896"/>
              <a:gd name="connsiteY996" fmla="*/ 5476209 h 5790485"/>
              <a:gd name="connsiteX997" fmla="*/ 12571429 w 13261896"/>
              <a:gd name="connsiteY997" fmla="*/ 5461921 h 5790485"/>
              <a:gd name="connsiteX998" fmla="*/ 12547616 w 13261896"/>
              <a:gd name="connsiteY998" fmla="*/ 5385721 h 5790485"/>
              <a:gd name="connsiteX999" fmla="*/ 12419029 w 13261896"/>
              <a:gd name="connsiteY999" fmla="*/ 5261944 h 5790485"/>
              <a:gd name="connsiteX1000" fmla="*/ 12457129 w 13261896"/>
              <a:gd name="connsiteY1000" fmla="*/ 5247656 h 5790485"/>
              <a:gd name="connsiteX1001" fmla="*/ 12585716 w 13261896"/>
              <a:gd name="connsiteY1001" fmla="*/ 5328571 h 5790485"/>
              <a:gd name="connsiteX1002" fmla="*/ 12590479 w 13261896"/>
              <a:gd name="connsiteY1002" fmla="*/ 5252419 h 5790485"/>
              <a:gd name="connsiteX1003" fmla="*/ 12571429 w 13261896"/>
              <a:gd name="connsiteY1003" fmla="*/ 5242894 h 5790485"/>
              <a:gd name="connsiteX1004" fmla="*/ 12590479 w 13261896"/>
              <a:gd name="connsiteY1004" fmla="*/ 5252419 h 5790485"/>
              <a:gd name="connsiteX1005" fmla="*/ 12380929 w 13261896"/>
              <a:gd name="connsiteY1005" fmla="*/ 5242894 h 5790485"/>
              <a:gd name="connsiteX1006" fmla="*/ 12390454 w 13261896"/>
              <a:gd name="connsiteY1006" fmla="*/ 5257181 h 5790485"/>
              <a:gd name="connsiteX1007" fmla="*/ 12333304 w 13261896"/>
              <a:gd name="connsiteY1007" fmla="*/ 5299996 h 5790485"/>
              <a:gd name="connsiteX1008" fmla="*/ 12342829 w 13261896"/>
              <a:gd name="connsiteY1008" fmla="*/ 5323809 h 5790485"/>
              <a:gd name="connsiteX1009" fmla="*/ 12209525 w 13261896"/>
              <a:gd name="connsiteY1009" fmla="*/ 5357146 h 5790485"/>
              <a:gd name="connsiteX1010" fmla="*/ 12076175 w 13261896"/>
              <a:gd name="connsiteY1010" fmla="*/ 5338096 h 5790485"/>
              <a:gd name="connsiteX1011" fmla="*/ 12104750 w 13261896"/>
              <a:gd name="connsiteY1011" fmla="*/ 5309521 h 5790485"/>
              <a:gd name="connsiteX1012" fmla="*/ 12057125 w 13261896"/>
              <a:gd name="connsiteY1012" fmla="*/ 5319046 h 5790485"/>
              <a:gd name="connsiteX1013" fmla="*/ 11999975 w 13261896"/>
              <a:gd name="connsiteY1013" fmla="*/ 5304759 h 5790485"/>
              <a:gd name="connsiteX1014" fmla="*/ 12104750 w 13261896"/>
              <a:gd name="connsiteY1014" fmla="*/ 5285756 h 5790485"/>
              <a:gd name="connsiteX1015" fmla="*/ 12266629 w 13261896"/>
              <a:gd name="connsiteY1015" fmla="*/ 5242894 h 5790485"/>
              <a:gd name="connsiteX1016" fmla="*/ 12380929 w 13261896"/>
              <a:gd name="connsiteY1016" fmla="*/ 5242894 h 5790485"/>
              <a:gd name="connsiteX1017" fmla="*/ 5276183 w 13261896"/>
              <a:gd name="connsiteY1017" fmla="*/ 5252419 h 5790485"/>
              <a:gd name="connsiteX1018" fmla="*/ 5266658 w 13261896"/>
              <a:gd name="connsiteY1018" fmla="*/ 5242894 h 5790485"/>
              <a:gd name="connsiteX1019" fmla="*/ 5276183 w 13261896"/>
              <a:gd name="connsiteY1019" fmla="*/ 5252419 h 5790485"/>
              <a:gd name="connsiteX1020" fmla="*/ 3519011 w 13261896"/>
              <a:gd name="connsiteY1020" fmla="*/ 5276231 h 5790485"/>
              <a:gd name="connsiteX1021" fmla="*/ 3547586 w 13261896"/>
              <a:gd name="connsiteY1021" fmla="*/ 5242894 h 5790485"/>
              <a:gd name="connsiteX1022" fmla="*/ 3519011 w 13261896"/>
              <a:gd name="connsiteY1022" fmla="*/ 5276231 h 5790485"/>
              <a:gd name="connsiteX1023" fmla="*/ 990457 w 13261896"/>
              <a:gd name="connsiteY1023" fmla="*/ 5266706 h 5790485"/>
              <a:gd name="connsiteX1024" fmla="*/ 1009507 w 13261896"/>
              <a:gd name="connsiteY1024" fmla="*/ 5247656 h 5790485"/>
              <a:gd name="connsiteX1025" fmla="*/ 961882 w 13261896"/>
              <a:gd name="connsiteY1025" fmla="*/ 5347621 h 5790485"/>
              <a:gd name="connsiteX1026" fmla="*/ 938070 w 13261896"/>
              <a:gd name="connsiteY1026" fmla="*/ 5342859 h 5790485"/>
              <a:gd name="connsiteX1027" fmla="*/ 919020 w 13261896"/>
              <a:gd name="connsiteY1027" fmla="*/ 5357146 h 5790485"/>
              <a:gd name="connsiteX1028" fmla="*/ 919020 w 13261896"/>
              <a:gd name="connsiteY1028" fmla="*/ 5338096 h 5790485"/>
              <a:gd name="connsiteX1029" fmla="*/ 985695 w 13261896"/>
              <a:gd name="connsiteY1029" fmla="*/ 5242894 h 5790485"/>
              <a:gd name="connsiteX1030" fmla="*/ 990457 w 13261896"/>
              <a:gd name="connsiteY1030" fmla="*/ 5266706 h 5790485"/>
              <a:gd name="connsiteX1031" fmla="*/ 11061906 w 13261896"/>
              <a:gd name="connsiteY1031" fmla="*/ 5238131 h 5790485"/>
              <a:gd name="connsiteX1032" fmla="*/ 11080956 w 13261896"/>
              <a:gd name="connsiteY1032" fmla="*/ 5276231 h 5790485"/>
              <a:gd name="connsiteX1033" fmla="*/ 11090481 w 13261896"/>
              <a:gd name="connsiteY1033" fmla="*/ 5280994 h 5790485"/>
              <a:gd name="connsiteX1034" fmla="*/ 11142821 w 13261896"/>
              <a:gd name="connsiteY1034" fmla="*/ 5242894 h 5790485"/>
              <a:gd name="connsiteX1035" fmla="*/ 11190446 w 13261896"/>
              <a:gd name="connsiteY1035" fmla="*/ 5295281 h 5790485"/>
              <a:gd name="connsiteX1036" fmla="*/ 11214259 w 13261896"/>
              <a:gd name="connsiteY1036" fmla="*/ 5280994 h 5790485"/>
              <a:gd name="connsiteX1037" fmla="*/ 11228546 w 13261896"/>
              <a:gd name="connsiteY1037" fmla="*/ 5295281 h 5790485"/>
              <a:gd name="connsiteX1038" fmla="*/ 11100006 w 13261896"/>
              <a:gd name="connsiteY1038" fmla="*/ 5361909 h 5790485"/>
              <a:gd name="connsiteX1039" fmla="*/ 11028569 w 13261896"/>
              <a:gd name="connsiteY1039" fmla="*/ 5357146 h 5790485"/>
              <a:gd name="connsiteX1040" fmla="*/ 11071431 w 13261896"/>
              <a:gd name="connsiteY1040" fmla="*/ 5323809 h 5790485"/>
              <a:gd name="connsiteX1041" fmla="*/ 11066669 w 13261896"/>
              <a:gd name="connsiteY1041" fmla="*/ 5314284 h 5790485"/>
              <a:gd name="connsiteX1042" fmla="*/ 10952369 w 13261896"/>
              <a:gd name="connsiteY1042" fmla="*/ 5366671 h 5790485"/>
              <a:gd name="connsiteX1043" fmla="*/ 10814256 w 13261896"/>
              <a:gd name="connsiteY1043" fmla="*/ 5304759 h 5790485"/>
              <a:gd name="connsiteX1044" fmla="*/ 10866644 w 13261896"/>
              <a:gd name="connsiteY1044" fmla="*/ 5280994 h 5790485"/>
              <a:gd name="connsiteX1045" fmla="*/ 10899981 w 13261896"/>
              <a:gd name="connsiteY1045" fmla="*/ 5299996 h 5790485"/>
              <a:gd name="connsiteX1046" fmla="*/ 10938081 w 13261896"/>
              <a:gd name="connsiteY1046" fmla="*/ 5257181 h 5790485"/>
              <a:gd name="connsiteX1047" fmla="*/ 11004756 w 13261896"/>
              <a:gd name="connsiteY1047" fmla="*/ 5242894 h 5790485"/>
              <a:gd name="connsiteX1048" fmla="*/ 11028569 w 13261896"/>
              <a:gd name="connsiteY1048" fmla="*/ 5257181 h 5790485"/>
              <a:gd name="connsiteX1049" fmla="*/ 11033331 w 13261896"/>
              <a:gd name="connsiteY1049" fmla="*/ 5238131 h 5790485"/>
              <a:gd name="connsiteX1050" fmla="*/ 11061906 w 13261896"/>
              <a:gd name="connsiteY1050" fmla="*/ 5238131 h 5790485"/>
              <a:gd name="connsiteX1051" fmla="*/ 10452354 w 13261896"/>
              <a:gd name="connsiteY1051" fmla="*/ 5314284 h 5790485"/>
              <a:gd name="connsiteX1052" fmla="*/ 10395204 w 13261896"/>
              <a:gd name="connsiteY1052" fmla="*/ 5347621 h 5790485"/>
              <a:gd name="connsiteX1053" fmla="*/ 10290477 w 13261896"/>
              <a:gd name="connsiteY1053" fmla="*/ 5309521 h 5790485"/>
              <a:gd name="connsiteX1054" fmla="*/ 10338102 w 13261896"/>
              <a:gd name="connsiteY1054" fmla="*/ 5304759 h 5790485"/>
              <a:gd name="connsiteX1055" fmla="*/ 10300002 w 13261896"/>
              <a:gd name="connsiteY1055" fmla="*/ 5290519 h 5790485"/>
              <a:gd name="connsiteX1056" fmla="*/ 10242852 w 13261896"/>
              <a:gd name="connsiteY1056" fmla="*/ 5238131 h 5790485"/>
              <a:gd name="connsiteX1057" fmla="*/ 10452354 w 13261896"/>
              <a:gd name="connsiteY1057" fmla="*/ 5314284 h 5790485"/>
              <a:gd name="connsiteX1058" fmla="*/ 3228546 w 13261896"/>
              <a:gd name="connsiteY1058" fmla="*/ 5257181 h 5790485"/>
              <a:gd name="connsiteX1059" fmla="*/ 3166634 w 13261896"/>
              <a:gd name="connsiteY1059" fmla="*/ 5252419 h 5790485"/>
              <a:gd name="connsiteX1060" fmla="*/ 3166634 w 13261896"/>
              <a:gd name="connsiteY1060" fmla="*/ 5238131 h 5790485"/>
              <a:gd name="connsiteX1061" fmla="*/ 3228546 w 13261896"/>
              <a:gd name="connsiteY1061" fmla="*/ 5257181 h 5790485"/>
              <a:gd name="connsiteX1062" fmla="*/ 3009519 w 13261896"/>
              <a:gd name="connsiteY1062" fmla="*/ 5252419 h 5790485"/>
              <a:gd name="connsiteX1063" fmla="*/ 2957132 w 13261896"/>
              <a:gd name="connsiteY1063" fmla="*/ 5242894 h 5790485"/>
              <a:gd name="connsiteX1064" fmla="*/ 2952369 w 13261896"/>
              <a:gd name="connsiteY1064" fmla="*/ 5233369 h 5790485"/>
              <a:gd name="connsiteX1065" fmla="*/ 3009519 w 13261896"/>
              <a:gd name="connsiteY1065" fmla="*/ 5252419 h 5790485"/>
              <a:gd name="connsiteX1066" fmla="*/ 3671411 w 13261896"/>
              <a:gd name="connsiteY1066" fmla="*/ 5271469 h 5790485"/>
              <a:gd name="connsiteX1067" fmla="*/ 3699986 w 13261896"/>
              <a:gd name="connsiteY1067" fmla="*/ 5342859 h 5790485"/>
              <a:gd name="connsiteX1068" fmla="*/ 3723799 w 13261896"/>
              <a:gd name="connsiteY1068" fmla="*/ 5347621 h 5790485"/>
              <a:gd name="connsiteX1069" fmla="*/ 3704749 w 13261896"/>
              <a:gd name="connsiteY1069" fmla="*/ 5319046 h 5790485"/>
              <a:gd name="connsiteX1070" fmla="*/ 3704749 w 13261896"/>
              <a:gd name="connsiteY1070" fmla="*/ 5299996 h 5790485"/>
              <a:gd name="connsiteX1071" fmla="*/ 3799999 w 13261896"/>
              <a:gd name="connsiteY1071" fmla="*/ 5447634 h 5790485"/>
              <a:gd name="connsiteX1072" fmla="*/ 3752374 w 13261896"/>
              <a:gd name="connsiteY1072" fmla="*/ 5409534 h 5790485"/>
              <a:gd name="connsiteX1073" fmla="*/ 3704749 w 13261896"/>
              <a:gd name="connsiteY1073" fmla="*/ 5404771 h 5790485"/>
              <a:gd name="connsiteX1074" fmla="*/ 3652361 w 13261896"/>
              <a:gd name="connsiteY1074" fmla="*/ 5380959 h 5790485"/>
              <a:gd name="connsiteX1075" fmla="*/ 3623786 w 13261896"/>
              <a:gd name="connsiteY1075" fmla="*/ 5352384 h 5790485"/>
              <a:gd name="connsiteX1076" fmla="*/ 3580924 w 13261896"/>
              <a:gd name="connsiteY1076" fmla="*/ 5342859 h 5790485"/>
              <a:gd name="connsiteX1077" fmla="*/ 3557111 w 13261896"/>
              <a:gd name="connsiteY1077" fmla="*/ 5314284 h 5790485"/>
              <a:gd name="connsiteX1078" fmla="*/ 3561874 w 13261896"/>
              <a:gd name="connsiteY1078" fmla="*/ 5285756 h 5790485"/>
              <a:gd name="connsiteX1079" fmla="*/ 3595211 w 13261896"/>
              <a:gd name="connsiteY1079" fmla="*/ 5314284 h 5790485"/>
              <a:gd name="connsiteX1080" fmla="*/ 3599974 w 13261896"/>
              <a:gd name="connsiteY1080" fmla="*/ 5304759 h 5790485"/>
              <a:gd name="connsiteX1081" fmla="*/ 3590449 w 13261896"/>
              <a:gd name="connsiteY1081" fmla="*/ 5276231 h 5790485"/>
              <a:gd name="connsiteX1082" fmla="*/ 3623786 w 13261896"/>
              <a:gd name="connsiteY1082" fmla="*/ 5285756 h 5790485"/>
              <a:gd name="connsiteX1083" fmla="*/ 3576161 w 13261896"/>
              <a:gd name="connsiteY1083" fmla="*/ 5228606 h 5790485"/>
              <a:gd name="connsiteX1084" fmla="*/ 3671411 w 13261896"/>
              <a:gd name="connsiteY1084" fmla="*/ 5271469 h 5790485"/>
              <a:gd name="connsiteX1085" fmla="*/ 3004757 w 13261896"/>
              <a:gd name="connsiteY1085" fmla="*/ 5219081 h 5790485"/>
              <a:gd name="connsiteX1086" fmla="*/ 3052382 w 13261896"/>
              <a:gd name="connsiteY1086" fmla="*/ 5247656 h 5790485"/>
              <a:gd name="connsiteX1087" fmla="*/ 3057144 w 13261896"/>
              <a:gd name="connsiteY1087" fmla="*/ 5233369 h 5790485"/>
              <a:gd name="connsiteX1088" fmla="*/ 3123771 w 13261896"/>
              <a:gd name="connsiteY1088" fmla="*/ 5257181 h 5790485"/>
              <a:gd name="connsiteX1089" fmla="*/ 3123771 w 13261896"/>
              <a:gd name="connsiteY1089" fmla="*/ 5271469 h 5790485"/>
              <a:gd name="connsiteX1090" fmla="*/ 2985707 w 13261896"/>
              <a:gd name="connsiteY1090" fmla="*/ 5228606 h 5790485"/>
              <a:gd name="connsiteX1091" fmla="*/ 2990469 w 13261896"/>
              <a:gd name="connsiteY1091" fmla="*/ 5219081 h 5790485"/>
              <a:gd name="connsiteX1092" fmla="*/ 3004757 w 13261896"/>
              <a:gd name="connsiteY1092" fmla="*/ 5219081 h 5790485"/>
              <a:gd name="connsiteX1093" fmla="*/ 2885694 w 13261896"/>
              <a:gd name="connsiteY1093" fmla="*/ 5223844 h 5790485"/>
              <a:gd name="connsiteX1094" fmla="*/ 2938082 w 13261896"/>
              <a:gd name="connsiteY1094" fmla="*/ 5238131 h 5790485"/>
              <a:gd name="connsiteX1095" fmla="*/ 2885694 w 13261896"/>
              <a:gd name="connsiteY1095" fmla="*/ 5223844 h 5790485"/>
              <a:gd name="connsiteX1096" fmla="*/ 12790456 w 13261896"/>
              <a:gd name="connsiteY1096" fmla="*/ 5233369 h 5790485"/>
              <a:gd name="connsiteX1097" fmla="*/ 12838081 w 13261896"/>
              <a:gd name="connsiteY1097" fmla="*/ 5271469 h 5790485"/>
              <a:gd name="connsiteX1098" fmla="*/ 12752356 w 13261896"/>
              <a:gd name="connsiteY1098" fmla="*/ 5257181 h 5790485"/>
              <a:gd name="connsiteX1099" fmla="*/ 12661869 w 13261896"/>
              <a:gd name="connsiteY1099" fmla="*/ 5266706 h 5790485"/>
              <a:gd name="connsiteX1100" fmla="*/ 12600004 w 13261896"/>
              <a:gd name="connsiteY1100" fmla="*/ 5257181 h 5790485"/>
              <a:gd name="connsiteX1101" fmla="*/ 12642819 w 13261896"/>
              <a:gd name="connsiteY1101" fmla="*/ 5252419 h 5790485"/>
              <a:gd name="connsiteX1102" fmla="*/ 12719019 w 13261896"/>
              <a:gd name="connsiteY1102" fmla="*/ 5214319 h 5790485"/>
              <a:gd name="connsiteX1103" fmla="*/ 12790456 w 13261896"/>
              <a:gd name="connsiteY1103" fmla="*/ 5233369 h 5790485"/>
              <a:gd name="connsiteX1104" fmla="*/ 12680919 w 13261896"/>
              <a:gd name="connsiteY1104" fmla="*/ 5219081 h 5790485"/>
              <a:gd name="connsiteX1105" fmla="*/ 12652344 w 13261896"/>
              <a:gd name="connsiteY1105" fmla="*/ 5242894 h 5790485"/>
              <a:gd name="connsiteX1106" fmla="*/ 12580954 w 13261896"/>
              <a:gd name="connsiteY1106" fmla="*/ 5238131 h 5790485"/>
              <a:gd name="connsiteX1107" fmla="*/ 12590479 w 13261896"/>
              <a:gd name="connsiteY1107" fmla="*/ 5214319 h 5790485"/>
              <a:gd name="connsiteX1108" fmla="*/ 12680919 w 13261896"/>
              <a:gd name="connsiteY1108" fmla="*/ 5219081 h 5790485"/>
              <a:gd name="connsiteX1109" fmla="*/ 11576161 w 13261896"/>
              <a:gd name="connsiteY1109" fmla="*/ 5219081 h 5790485"/>
              <a:gd name="connsiteX1110" fmla="*/ 11880913 w 13261896"/>
              <a:gd name="connsiteY1110" fmla="*/ 5361909 h 5790485"/>
              <a:gd name="connsiteX1111" fmla="*/ 11857148 w 13261896"/>
              <a:gd name="connsiteY1111" fmla="*/ 5376196 h 5790485"/>
              <a:gd name="connsiteX1112" fmla="*/ 11652361 w 13261896"/>
              <a:gd name="connsiteY1112" fmla="*/ 5299996 h 5790485"/>
              <a:gd name="connsiteX1113" fmla="*/ 11609498 w 13261896"/>
              <a:gd name="connsiteY1113" fmla="*/ 5309521 h 5790485"/>
              <a:gd name="connsiteX1114" fmla="*/ 11447621 w 13261896"/>
              <a:gd name="connsiteY1114" fmla="*/ 5280994 h 5790485"/>
              <a:gd name="connsiteX1115" fmla="*/ 11509486 w 13261896"/>
              <a:gd name="connsiteY1115" fmla="*/ 5228606 h 5790485"/>
              <a:gd name="connsiteX1116" fmla="*/ 11671411 w 13261896"/>
              <a:gd name="connsiteY1116" fmla="*/ 5295281 h 5790485"/>
              <a:gd name="connsiteX1117" fmla="*/ 11523773 w 13261896"/>
              <a:gd name="connsiteY1117" fmla="*/ 5223844 h 5790485"/>
              <a:gd name="connsiteX1118" fmla="*/ 11552348 w 13261896"/>
              <a:gd name="connsiteY1118" fmla="*/ 5214319 h 5790485"/>
              <a:gd name="connsiteX1119" fmla="*/ 11576161 w 13261896"/>
              <a:gd name="connsiteY1119" fmla="*/ 5219081 h 5790485"/>
              <a:gd name="connsiteX1120" fmla="*/ 5238083 w 13261896"/>
              <a:gd name="connsiteY1120" fmla="*/ 5214319 h 5790485"/>
              <a:gd name="connsiteX1121" fmla="*/ 5242846 w 13261896"/>
              <a:gd name="connsiteY1121" fmla="*/ 5347621 h 5790485"/>
              <a:gd name="connsiteX1122" fmla="*/ 5204746 w 13261896"/>
              <a:gd name="connsiteY1122" fmla="*/ 5380959 h 5790485"/>
              <a:gd name="connsiteX1123" fmla="*/ 5199983 w 13261896"/>
              <a:gd name="connsiteY1123" fmla="*/ 5357146 h 5790485"/>
              <a:gd name="connsiteX1124" fmla="*/ 5223796 w 13261896"/>
              <a:gd name="connsiteY1124" fmla="*/ 5342859 h 5790485"/>
              <a:gd name="connsiteX1125" fmla="*/ 5223796 w 13261896"/>
              <a:gd name="connsiteY1125" fmla="*/ 5276231 h 5790485"/>
              <a:gd name="connsiteX1126" fmla="*/ 5204746 w 13261896"/>
              <a:gd name="connsiteY1126" fmla="*/ 5271469 h 5790485"/>
              <a:gd name="connsiteX1127" fmla="*/ 5190458 w 13261896"/>
              <a:gd name="connsiteY1127" fmla="*/ 5295281 h 5790485"/>
              <a:gd name="connsiteX1128" fmla="*/ 5176171 w 13261896"/>
              <a:gd name="connsiteY1128" fmla="*/ 5295281 h 5790485"/>
              <a:gd name="connsiteX1129" fmla="*/ 5152358 w 13261896"/>
              <a:gd name="connsiteY1129" fmla="*/ 5266706 h 5790485"/>
              <a:gd name="connsiteX1130" fmla="*/ 5128546 w 13261896"/>
              <a:gd name="connsiteY1130" fmla="*/ 5295281 h 5790485"/>
              <a:gd name="connsiteX1131" fmla="*/ 5109496 w 13261896"/>
              <a:gd name="connsiteY1131" fmla="*/ 5295281 h 5790485"/>
              <a:gd name="connsiteX1132" fmla="*/ 5109496 w 13261896"/>
              <a:gd name="connsiteY1132" fmla="*/ 5276231 h 5790485"/>
              <a:gd name="connsiteX1133" fmla="*/ 5090446 w 13261896"/>
              <a:gd name="connsiteY1133" fmla="*/ 5271469 h 5790485"/>
              <a:gd name="connsiteX1134" fmla="*/ 5076158 w 13261896"/>
              <a:gd name="connsiteY1134" fmla="*/ 5309521 h 5790485"/>
              <a:gd name="connsiteX1135" fmla="*/ 5090446 w 13261896"/>
              <a:gd name="connsiteY1135" fmla="*/ 5342859 h 5790485"/>
              <a:gd name="connsiteX1136" fmla="*/ 5061871 w 13261896"/>
              <a:gd name="connsiteY1136" fmla="*/ 5380959 h 5790485"/>
              <a:gd name="connsiteX1137" fmla="*/ 5076158 w 13261896"/>
              <a:gd name="connsiteY1137" fmla="*/ 5214319 h 5790485"/>
              <a:gd name="connsiteX1138" fmla="*/ 5238083 w 13261896"/>
              <a:gd name="connsiteY1138" fmla="*/ 5214319 h 5790485"/>
              <a:gd name="connsiteX1139" fmla="*/ 3971401 w 13261896"/>
              <a:gd name="connsiteY1139" fmla="*/ 5261944 h 5790485"/>
              <a:gd name="connsiteX1140" fmla="*/ 3971401 w 13261896"/>
              <a:gd name="connsiteY1140" fmla="*/ 5276231 h 5790485"/>
              <a:gd name="connsiteX1141" fmla="*/ 3938064 w 13261896"/>
              <a:gd name="connsiteY1141" fmla="*/ 5228606 h 5790485"/>
              <a:gd name="connsiteX1142" fmla="*/ 3938064 w 13261896"/>
              <a:gd name="connsiteY1142" fmla="*/ 5214319 h 5790485"/>
              <a:gd name="connsiteX1143" fmla="*/ 3971401 w 13261896"/>
              <a:gd name="connsiteY1143" fmla="*/ 5261944 h 5790485"/>
              <a:gd name="connsiteX1144" fmla="*/ 3157109 w 13261896"/>
              <a:gd name="connsiteY1144" fmla="*/ 5247656 h 5790485"/>
              <a:gd name="connsiteX1145" fmla="*/ 3090482 w 13261896"/>
              <a:gd name="connsiteY1145" fmla="*/ 5228606 h 5790485"/>
              <a:gd name="connsiteX1146" fmla="*/ 3095244 w 13261896"/>
              <a:gd name="connsiteY1146" fmla="*/ 5214319 h 5790485"/>
              <a:gd name="connsiteX1147" fmla="*/ 3157109 w 13261896"/>
              <a:gd name="connsiteY1147" fmla="*/ 5247656 h 5790485"/>
              <a:gd name="connsiteX1148" fmla="*/ 2857119 w 13261896"/>
              <a:gd name="connsiteY1148" fmla="*/ 5285756 h 5790485"/>
              <a:gd name="connsiteX1149" fmla="*/ 2828544 w 13261896"/>
              <a:gd name="connsiteY1149" fmla="*/ 5319046 h 5790485"/>
              <a:gd name="connsiteX1150" fmla="*/ 2780919 w 13261896"/>
              <a:gd name="connsiteY1150" fmla="*/ 5214319 h 5790485"/>
              <a:gd name="connsiteX1151" fmla="*/ 2857119 w 13261896"/>
              <a:gd name="connsiteY1151" fmla="*/ 5285756 h 5790485"/>
              <a:gd name="connsiteX1152" fmla="*/ 2214277 w 13261896"/>
              <a:gd name="connsiteY1152" fmla="*/ 5214319 h 5790485"/>
              <a:gd name="connsiteX1153" fmla="*/ 2300002 w 13261896"/>
              <a:gd name="connsiteY1153" fmla="*/ 5290519 h 5790485"/>
              <a:gd name="connsiteX1154" fmla="*/ 2314289 w 13261896"/>
              <a:gd name="connsiteY1154" fmla="*/ 5280994 h 5790485"/>
              <a:gd name="connsiteX1155" fmla="*/ 2380917 w 13261896"/>
              <a:gd name="connsiteY1155" fmla="*/ 5323809 h 5790485"/>
              <a:gd name="connsiteX1156" fmla="*/ 2380917 w 13261896"/>
              <a:gd name="connsiteY1156" fmla="*/ 5347621 h 5790485"/>
              <a:gd name="connsiteX1157" fmla="*/ 2199989 w 13261896"/>
              <a:gd name="connsiteY1157" fmla="*/ 5223844 h 5790485"/>
              <a:gd name="connsiteX1158" fmla="*/ 2204752 w 13261896"/>
              <a:gd name="connsiteY1158" fmla="*/ 5214319 h 5790485"/>
              <a:gd name="connsiteX1159" fmla="*/ 2214277 w 13261896"/>
              <a:gd name="connsiteY1159" fmla="*/ 5214319 h 5790485"/>
              <a:gd name="connsiteX1160" fmla="*/ 2223802 w 13261896"/>
              <a:gd name="connsiteY1160" fmla="*/ 5257181 h 5790485"/>
              <a:gd name="connsiteX1161" fmla="*/ 2233327 w 13261896"/>
              <a:gd name="connsiteY1161" fmla="*/ 5285756 h 5790485"/>
              <a:gd name="connsiteX1162" fmla="*/ 2242852 w 13261896"/>
              <a:gd name="connsiteY1162" fmla="*/ 5276231 h 5790485"/>
              <a:gd name="connsiteX1163" fmla="*/ 2328577 w 13261896"/>
              <a:gd name="connsiteY1163" fmla="*/ 5333334 h 5790485"/>
              <a:gd name="connsiteX1164" fmla="*/ 2328577 w 13261896"/>
              <a:gd name="connsiteY1164" fmla="*/ 5352384 h 5790485"/>
              <a:gd name="connsiteX1165" fmla="*/ 2147602 w 13261896"/>
              <a:gd name="connsiteY1165" fmla="*/ 5228606 h 5790485"/>
              <a:gd name="connsiteX1166" fmla="*/ 2157127 w 13261896"/>
              <a:gd name="connsiteY1166" fmla="*/ 5214319 h 5790485"/>
              <a:gd name="connsiteX1167" fmla="*/ 2223802 w 13261896"/>
              <a:gd name="connsiteY1167" fmla="*/ 5257181 h 5790485"/>
              <a:gd name="connsiteX1168" fmla="*/ 2166652 w 13261896"/>
              <a:gd name="connsiteY1168" fmla="*/ 5276231 h 5790485"/>
              <a:gd name="connsiteX1169" fmla="*/ 2090452 w 13261896"/>
              <a:gd name="connsiteY1169" fmla="*/ 5219081 h 5790485"/>
              <a:gd name="connsiteX1170" fmla="*/ 2166652 w 13261896"/>
              <a:gd name="connsiteY1170" fmla="*/ 5261944 h 5790485"/>
              <a:gd name="connsiteX1171" fmla="*/ 2166652 w 13261896"/>
              <a:gd name="connsiteY1171" fmla="*/ 5276231 h 5790485"/>
              <a:gd name="connsiteX1172" fmla="*/ 10833306 w 13261896"/>
              <a:gd name="connsiteY1172" fmla="*/ 5280994 h 5790485"/>
              <a:gd name="connsiteX1173" fmla="*/ 10819019 w 13261896"/>
              <a:gd name="connsiteY1173" fmla="*/ 5285756 h 5790485"/>
              <a:gd name="connsiteX1174" fmla="*/ 10799969 w 13261896"/>
              <a:gd name="connsiteY1174" fmla="*/ 5261944 h 5790485"/>
              <a:gd name="connsiteX1175" fmla="*/ 10842831 w 13261896"/>
              <a:gd name="connsiteY1175" fmla="*/ 5209556 h 5790485"/>
              <a:gd name="connsiteX1176" fmla="*/ 10833306 w 13261896"/>
              <a:gd name="connsiteY1176" fmla="*/ 5280994 h 5790485"/>
              <a:gd name="connsiteX1177" fmla="*/ 10380917 w 13261896"/>
              <a:gd name="connsiteY1177" fmla="*/ 5209556 h 5790485"/>
              <a:gd name="connsiteX1178" fmla="*/ 10585704 w 13261896"/>
              <a:gd name="connsiteY1178" fmla="*/ 5304759 h 5790485"/>
              <a:gd name="connsiteX1179" fmla="*/ 10447592 w 13261896"/>
              <a:gd name="connsiteY1179" fmla="*/ 5295281 h 5790485"/>
              <a:gd name="connsiteX1180" fmla="*/ 10257139 w 13261896"/>
              <a:gd name="connsiteY1180" fmla="*/ 5233369 h 5790485"/>
              <a:gd name="connsiteX1181" fmla="*/ 10342817 w 13261896"/>
              <a:gd name="connsiteY1181" fmla="*/ 5228606 h 5790485"/>
              <a:gd name="connsiteX1182" fmla="*/ 10323814 w 13261896"/>
              <a:gd name="connsiteY1182" fmla="*/ 5209556 h 5790485"/>
              <a:gd name="connsiteX1183" fmla="*/ 10380917 w 13261896"/>
              <a:gd name="connsiteY1183" fmla="*/ 5209556 h 5790485"/>
              <a:gd name="connsiteX1184" fmla="*/ 1071420 w 13261896"/>
              <a:gd name="connsiteY1184" fmla="*/ 5257181 h 5790485"/>
              <a:gd name="connsiteX1185" fmla="*/ 1080945 w 13261896"/>
              <a:gd name="connsiteY1185" fmla="*/ 5228606 h 5790485"/>
              <a:gd name="connsiteX1186" fmla="*/ 1119045 w 13261896"/>
              <a:gd name="connsiteY1186" fmla="*/ 5290519 h 5790485"/>
              <a:gd name="connsiteX1187" fmla="*/ 1133332 w 13261896"/>
              <a:gd name="connsiteY1187" fmla="*/ 5266706 h 5790485"/>
              <a:gd name="connsiteX1188" fmla="*/ 1176195 w 13261896"/>
              <a:gd name="connsiteY1188" fmla="*/ 5347621 h 5790485"/>
              <a:gd name="connsiteX1189" fmla="*/ 1180957 w 13261896"/>
              <a:gd name="connsiteY1189" fmla="*/ 5333334 h 5790485"/>
              <a:gd name="connsiteX1190" fmla="*/ 1214247 w 13261896"/>
              <a:gd name="connsiteY1190" fmla="*/ 5409534 h 5790485"/>
              <a:gd name="connsiteX1191" fmla="*/ 1209485 w 13261896"/>
              <a:gd name="connsiteY1191" fmla="*/ 5447634 h 5790485"/>
              <a:gd name="connsiteX1192" fmla="*/ 1057132 w 13261896"/>
              <a:gd name="connsiteY1192" fmla="*/ 5266706 h 5790485"/>
              <a:gd name="connsiteX1193" fmla="*/ 1071420 w 13261896"/>
              <a:gd name="connsiteY1193" fmla="*/ 5295281 h 5790485"/>
              <a:gd name="connsiteX1194" fmla="*/ 1071420 w 13261896"/>
              <a:gd name="connsiteY1194" fmla="*/ 5328571 h 5790485"/>
              <a:gd name="connsiteX1195" fmla="*/ 1099995 w 13261896"/>
              <a:gd name="connsiteY1195" fmla="*/ 5380959 h 5790485"/>
              <a:gd name="connsiteX1196" fmla="*/ 1109520 w 13261896"/>
              <a:gd name="connsiteY1196" fmla="*/ 5366671 h 5790485"/>
              <a:gd name="connsiteX1197" fmla="*/ 1133332 w 13261896"/>
              <a:gd name="connsiteY1197" fmla="*/ 5414296 h 5790485"/>
              <a:gd name="connsiteX1198" fmla="*/ 1114282 w 13261896"/>
              <a:gd name="connsiteY1198" fmla="*/ 5390484 h 5790485"/>
              <a:gd name="connsiteX1199" fmla="*/ 1104757 w 13261896"/>
              <a:gd name="connsiteY1199" fmla="*/ 5400009 h 5790485"/>
              <a:gd name="connsiteX1200" fmla="*/ 1114282 w 13261896"/>
              <a:gd name="connsiteY1200" fmla="*/ 5428584 h 5790485"/>
              <a:gd name="connsiteX1201" fmla="*/ 1099995 w 13261896"/>
              <a:gd name="connsiteY1201" fmla="*/ 5385721 h 5790485"/>
              <a:gd name="connsiteX1202" fmla="*/ 1076182 w 13261896"/>
              <a:gd name="connsiteY1202" fmla="*/ 5357146 h 5790485"/>
              <a:gd name="connsiteX1203" fmla="*/ 1066657 w 13261896"/>
              <a:gd name="connsiteY1203" fmla="*/ 5361909 h 5790485"/>
              <a:gd name="connsiteX1204" fmla="*/ 1076182 w 13261896"/>
              <a:gd name="connsiteY1204" fmla="*/ 5385721 h 5790485"/>
              <a:gd name="connsiteX1205" fmla="*/ 1057132 w 13261896"/>
              <a:gd name="connsiteY1205" fmla="*/ 5366671 h 5790485"/>
              <a:gd name="connsiteX1206" fmla="*/ 1047607 w 13261896"/>
              <a:gd name="connsiteY1206" fmla="*/ 5209556 h 5790485"/>
              <a:gd name="connsiteX1207" fmla="*/ 1071420 w 13261896"/>
              <a:gd name="connsiteY1207" fmla="*/ 5257181 h 5790485"/>
              <a:gd name="connsiteX1208" fmla="*/ 12061888 w 13261896"/>
              <a:gd name="connsiteY1208" fmla="*/ 5214319 h 5790485"/>
              <a:gd name="connsiteX1209" fmla="*/ 12028550 w 13261896"/>
              <a:gd name="connsiteY1209" fmla="*/ 5223844 h 5790485"/>
              <a:gd name="connsiteX1210" fmla="*/ 12057125 w 13261896"/>
              <a:gd name="connsiteY1210" fmla="*/ 5238131 h 5790485"/>
              <a:gd name="connsiteX1211" fmla="*/ 11990450 w 13261896"/>
              <a:gd name="connsiteY1211" fmla="*/ 5276231 h 5790485"/>
              <a:gd name="connsiteX1212" fmla="*/ 12019025 w 13261896"/>
              <a:gd name="connsiteY1212" fmla="*/ 5204794 h 5790485"/>
              <a:gd name="connsiteX1213" fmla="*/ 12061888 w 13261896"/>
              <a:gd name="connsiteY1213" fmla="*/ 5214319 h 5790485"/>
              <a:gd name="connsiteX1214" fmla="*/ 10038064 w 13261896"/>
              <a:gd name="connsiteY1214" fmla="*/ 5223844 h 5790485"/>
              <a:gd name="connsiteX1215" fmla="*/ 10038064 w 13261896"/>
              <a:gd name="connsiteY1215" fmla="*/ 5200031 h 5790485"/>
              <a:gd name="connsiteX1216" fmla="*/ 10038064 w 13261896"/>
              <a:gd name="connsiteY1216" fmla="*/ 5223844 h 5790485"/>
              <a:gd name="connsiteX1217" fmla="*/ 3461909 w 13261896"/>
              <a:gd name="connsiteY1217" fmla="*/ 5219081 h 5790485"/>
              <a:gd name="connsiteX1218" fmla="*/ 3485674 w 13261896"/>
              <a:gd name="connsiteY1218" fmla="*/ 5200031 h 5790485"/>
              <a:gd name="connsiteX1219" fmla="*/ 3461909 w 13261896"/>
              <a:gd name="connsiteY1219" fmla="*/ 5219081 h 5790485"/>
              <a:gd name="connsiteX1220" fmla="*/ 2980944 w 13261896"/>
              <a:gd name="connsiteY1220" fmla="*/ 5219081 h 5790485"/>
              <a:gd name="connsiteX1221" fmla="*/ 2976182 w 13261896"/>
              <a:gd name="connsiteY1221" fmla="*/ 5228606 h 5790485"/>
              <a:gd name="connsiteX1222" fmla="*/ 2919032 w 13261896"/>
              <a:gd name="connsiteY1222" fmla="*/ 5200031 h 5790485"/>
              <a:gd name="connsiteX1223" fmla="*/ 2980944 w 13261896"/>
              <a:gd name="connsiteY1223" fmla="*/ 5219081 h 5790485"/>
              <a:gd name="connsiteX1224" fmla="*/ 2876169 w 13261896"/>
              <a:gd name="connsiteY1224" fmla="*/ 5219081 h 5790485"/>
              <a:gd name="connsiteX1225" fmla="*/ 2780919 w 13261896"/>
              <a:gd name="connsiteY1225" fmla="*/ 5200031 h 5790485"/>
              <a:gd name="connsiteX1226" fmla="*/ 2876169 w 13261896"/>
              <a:gd name="connsiteY1226" fmla="*/ 5219081 h 5790485"/>
              <a:gd name="connsiteX1227" fmla="*/ 11461908 w 13261896"/>
              <a:gd name="connsiteY1227" fmla="*/ 5204794 h 5790485"/>
              <a:gd name="connsiteX1228" fmla="*/ 11476196 w 13261896"/>
              <a:gd name="connsiteY1228" fmla="*/ 5195269 h 5790485"/>
              <a:gd name="connsiteX1229" fmla="*/ 11519011 w 13261896"/>
              <a:gd name="connsiteY1229" fmla="*/ 5209556 h 5790485"/>
              <a:gd name="connsiteX1230" fmla="*/ 11404758 w 13261896"/>
              <a:gd name="connsiteY1230" fmla="*/ 5295281 h 5790485"/>
              <a:gd name="connsiteX1231" fmla="*/ 11233309 w 13261896"/>
              <a:gd name="connsiteY1231" fmla="*/ 5357146 h 5790485"/>
              <a:gd name="connsiteX1232" fmla="*/ 11176159 w 13261896"/>
              <a:gd name="connsiteY1232" fmla="*/ 5352384 h 5790485"/>
              <a:gd name="connsiteX1233" fmla="*/ 11166634 w 13261896"/>
              <a:gd name="connsiteY1233" fmla="*/ 5342859 h 5790485"/>
              <a:gd name="connsiteX1234" fmla="*/ 11195209 w 13261896"/>
              <a:gd name="connsiteY1234" fmla="*/ 5328571 h 5790485"/>
              <a:gd name="connsiteX1235" fmla="*/ 11252359 w 13261896"/>
              <a:gd name="connsiteY1235" fmla="*/ 5342859 h 5790485"/>
              <a:gd name="connsiteX1236" fmla="*/ 11338083 w 13261896"/>
              <a:gd name="connsiteY1236" fmla="*/ 5252419 h 5790485"/>
              <a:gd name="connsiteX1237" fmla="*/ 11376183 w 13261896"/>
              <a:gd name="connsiteY1237" fmla="*/ 5233369 h 5790485"/>
              <a:gd name="connsiteX1238" fmla="*/ 11433333 w 13261896"/>
              <a:gd name="connsiteY1238" fmla="*/ 5195269 h 5790485"/>
              <a:gd name="connsiteX1239" fmla="*/ 11461908 w 13261896"/>
              <a:gd name="connsiteY1239" fmla="*/ 5204794 h 5790485"/>
              <a:gd name="connsiteX1240" fmla="*/ 11342846 w 13261896"/>
              <a:gd name="connsiteY1240" fmla="*/ 5219081 h 5790485"/>
              <a:gd name="connsiteX1241" fmla="*/ 11247596 w 13261896"/>
              <a:gd name="connsiteY1241" fmla="*/ 5295281 h 5790485"/>
              <a:gd name="connsiteX1242" fmla="*/ 11219021 w 13261896"/>
              <a:gd name="connsiteY1242" fmla="*/ 5271469 h 5790485"/>
              <a:gd name="connsiteX1243" fmla="*/ 11195209 w 13261896"/>
              <a:gd name="connsiteY1243" fmla="*/ 5276231 h 5790485"/>
              <a:gd name="connsiteX1244" fmla="*/ 11142821 w 13261896"/>
              <a:gd name="connsiteY1244" fmla="*/ 5233369 h 5790485"/>
              <a:gd name="connsiteX1245" fmla="*/ 11090481 w 13261896"/>
              <a:gd name="connsiteY1245" fmla="*/ 5266706 h 5790485"/>
              <a:gd name="connsiteX1246" fmla="*/ 11085719 w 13261896"/>
              <a:gd name="connsiteY1246" fmla="*/ 5247656 h 5790485"/>
              <a:gd name="connsiteX1247" fmla="*/ 11176159 w 13261896"/>
              <a:gd name="connsiteY1247" fmla="*/ 5200031 h 5790485"/>
              <a:gd name="connsiteX1248" fmla="*/ 11223784 w 13261896"/>
              <a:gd name="connsiteY1248" fmla="*/ 5214319 h 5790485"/>
              <a:gd name="connsiteX1249" fmla="*/ 11247596 w 13261896"/>
              <a:gd name="connsiteY1249" fmla="*/ 5242894 h 5790485"/>
              <a:gd name="connsiteX1250" fmla="*/ 11299983 w 13261896"/>
              <a:gd name="connsiteY1250" fmla="*/ 5195269 h 5790485"/>
              <a:gd name="connsiteX1251" fmla="*/ 11342846 w 13261896"/>
              <a:gd name="connsiteY1251" fmla="*/ 5219081 h 5790485"/>
              <a:gd name="connsiteX1252" fmla="*/ 3080957 w 13261896"/>
              <a:gd name="connsiteY1252" fmla="*/ 5214319 h 5790485"/>
              <a:gd name="connsiteX1253" fmla="*/ 3023807 w 13261896"/>
              <a:gd name="connsiteY1253" fmla="*/ 5209556 h 5790485"/>
              <a:gd name="connsiteX1254" fmla="*/ 3028569 w 13261896"/>
              <a:gd name="connsiteY1254" fmla="*/ 5195269 h 5790485"/>
              <a:gd name="connsiteX1255" fmla="*/ 3080957 w 13261896"/>
              <a:gd name="connsiteY1255" fmla="*/ 5214319 h 5790485"/>
              <a:gd name="connsiteX1256" fmla="*/ 5285708 w 13261896"/>
              <a:gd name="connsiteY1256" fmla="*/ 5219081 h 5790485"/>
              <a:gd name="connsiteX1257" fmla="*/ 5285708 w 13261896"/>
              <a:gd name="connsiteY1257" fmla="*/ 5238131 h 5790485"/>
              <a:gd name="connsiteX1258" fmla="*/ 5252371 w 13261896"/>
              <a:gd name="connsiteY1258" fmla="*/ 5214319 h 5790485"/>
              <a:gd name="connsiteX1259" fmla="*/ 5252371 w 13261896"/>
              <a:gd name="connsiteY1259" fmla="*/ 5190506 h 5790485"/>
              <a:gd name="connsiteX1260" fmla="*/ 5285708 w 13261896"/>
              <a:gd name="connsiteY1260" fmla="*/ 5219081 h 5790485"/>
              <a:gd name="connsiteX1261" fmla="*/ 671417 w 13261896"/>
              <a:gd name="connsiteY1261" fmla="*/ 5204794 h 5790485"/>
              <a:gd name="connsiteX1262" fmla="*/ 604742 w 13261896"/>
              <a:gd name="connsiteY1262" fmla="*/ 5252419 h 5790485"/>
              <a:gd name="connsiteX1263" fmla="*/ 671417 w 13261896"/>
              <a:gd name="connsiteY1263" fmla="*/ 5190506 h 5790485"/>
              <a:gd name="connsiteX1264" fmla="*/ 671417 w 13261896"/>
              <a:gd name="connsiteY1264" fmla="*/ 5204794 h 5790485"/>
              <a:gd name="connsiteX1265" fmla="*/ 12633294 w 13261896"/>
              <a:gd name="connsiteY1265" fmla="*/ 5214319 h 5790485"/>
              <a:gd name="connsiteX1266" fmla="*/ 12595241 w 13261896"/>
              <a:gd name="connsiteY1266" fmla="*/ 5204794 h 5790485"/>
              <a:gd name="connsiteX1267" fmla="*/ 12600004 w 13261896"/>
              <a:gd name="connsiteY1267" fmla="*/ 5185744 h 5790485"/>
              <a:gd name="connsiteX1268" fmla="*/ 12633294 w 13261896"/>
              <a:gd name="connsiteY1268" fmla="*/ 5214319 h 5790485"/>
              <a:gd name="connsiteX1269" fmla="*/ 3876151 w 13261896"/>
              <a:gd name="connsiteY1269" fmla="*/ 5223844 h 5790485"/>
              <a:gd name="connsiteX1270" fmla="*/ 3899964 w 13261896"/>
              <a:gd name="connsiteY1270" fmla="*/ 5242894 h 5790485"/>
              <a:gd name="connsiteX1271" fmla="*/ 3880914 w 13261896"/>
              <a:gd name="connsiteY1271" fmla="*/ 5271469 h 5790485"/>
              <a:gd name="connsiteX1272" fmla="*/ 3885676 w 13261896"/>
              <a:gd name="connsiteY1272" fmla="*/ 5280994 h 5790485"/>
              <a:gd name="connsiteX1273" fmla="*/ 3919014 w 13261896"/>
              <a:gd name="connsiteY1273" fmla="*/ 5271469 h 5790485"/>
              <a:gd name="connsiteX1274" fmla="*/ 3890439 w 13261896"/>
              <a:gd name="connsiteY1274" fmla="*/ 5319046 h 5790485"/>
              <a:gd name="connsiteX1275" fmla="*/ 3919014 w 13261896"/>
              <a:gd name="connsiteY1275" fmla="*/ 5304759 h 5790485"/>
              <a:gd name="connsiteX1276" fmla="*/ 3966639 w 13261896"/>
              <a:gd name="connsiteY1276" fmla="*/ 5314284 h 5790485"/>
              <a:gd name="connsiteX1277" fmla="*/ 3833336 w 13261896"/>
              <a:gd name="connsiteY1277" fmla="*/ 5561934 h 5790485"/>
              <a:gd name="connsiteX1278" fmla="*/ 3785711 w 13261896"/>
              <a:gd name="connsiteY1278" fmla="*/ 5528596 h 5790485"/>
              <a:gd name="connsiteX1279" fmla="*/ 3771424 w 13261896"/>
              <a:gd name="connsiteY1279" fmla="*/ 5495259 h 5790485"/>
              <a:gd name="connsiteX1280" fmla="*/ 3661886 w 13261896"/>
              <a:gd name="connsiteY1280" fmla="*/ 5404771 h 5790485"/>
              <a:gd name="connsiteX1281" fmla="*/ 3723799 w 13261896"/>
              <a:gd name="connsiteY1281" fmla="*/ 5423821 h 5790485"/>
              <a:gd name="connsiteX1282" fmla="*/ 3809524 w 13261896"/>
              <a:gd name="connsiteY1282" fmla="*/ 5480971 h 5790485"/>
              <a:gd name="connsiteX1283" fmla="*/ 3828574 w 13261896"/>
              <a:gd name="connsiteY1283" fmla="*/ 5542884 h 5790485"/>
              <a:gd name="connsiteX1284" fmla="*/ 3833336 w 13261896"/>
              <a:gd name="connsiteY1284" fmla="*/ 5514309 h 5790485"/>
              <a:gd name="connsiteX1285" fmla="*/ 3799999 w 13261896"/>
              <a:gd name="connsiteY1285" fmla="*/ 5395246 h 5790485"/>
              <a:gd name="connsiteX1286" fmla="*/ 3857149 w 13261896"/>
              <a:gd name="connsiteY1286" fmla="*/ 5209556 h 5790485"/>
              <a:gd name="connsiteX1287" fmla="*/ 3876151 w 13261896"/>
              <a:gd name="connsiteY1287" fmla="*/ 5180981 h 5790485"/>
              <a:gd name="connsiteX1288" fmla="*/ 3876151 w 13261896"/>
              <a:gd name="connsiteY1288" fmla="*/ 5223844 h 5790485"/>
              <a:gd name="connsiteX1289" fmla="*/ 2904744 w 13261896"/>
              <a:gd name="connsiteY1289" fmla="*/ 5195269 h 5790485"/>
              <a:gd name="connsiteX1290" fmla="*/ 2904744 w 13261896"/>
              <a:gd name="connsiteY1290" fmla="*/ 5209556 h 5790485"/>
              <a:gd name="connsiteX1291" fmla="*/ 2833307 w 13261896"/>
              <a:gd name="connsiteY1291" fmla="*/ 5195269 h 5790485"/>
              <a:gd name="connsiteX1292" fmla="*/ 2833307 w 13261896"/>
              <a:gd name="connsiteY1292" fmla="*/ 5180981 h 5790485"/>
              <a:gd name="connsiteX1293" fmla="*/ 2904744 w 13261896"/>
              <a:gd name="connsiteY1293" fmla="*/ 5195269 h 5790485"/>
              <a:gd name="connsiteX1294" fmla="*/ 9857136 w 13261896"/>
              <a:gd name="connsiteY1294" fmla="*/ 5176219 h 5790485"/>
              <a:gd name="connsiteX1295" fmla="*/ 9961864 w 13261896"/>
              <a:gd name="connsiteY1295" fmla="*/ 5280994 h 5790485"/>
              <a:gd name="connsiteX1296" fmla="*/ 9947624 w 13261896"/>
              <a:gd name="connsiteY1296" fmla="*/ 5280994 h 5790485"/>
              <a:gd name="connsiteX1297" fmla="*/ 9876186 w 13261896"/>
              <a:gd name="connsiteY1297" fmla="*/ 5223844 h 5790485"/>
              <a:gd name="connsiteX1298" fmla="*/ 9933336 w 13261896"/>
              <a:gd name="connsiteY1298" fmla="*/ 5247656 h 5790485"/>
              <a:gd name="connsiteX1299" fmla="*/ 9895236 w 13261896"/>
              <a:gd name="connsiteY1299" fmla="*/ 5223844 h 5790485"/>
              <a:gd name="connsiteX1300" fmla="*/ 9847611 w 13261896"/>
              <a:gd name="connsiteY1300" fmla="*/ 5176219 h 5790485"/>
              <a:gd name="connsiteX1301" fmla="*/ 9857136 w 13261896"/>
              <a:gd name="connsiteY1301" fmla="*/ 5176219 h 5790485"/>
              <a:gd name="connsiteX1302" fmla="*/ 2957132 w 13261896"/>
              <a:gd name="connsiteY1302" fmla="*/ 5176219 h 5790485"/>
              <a:gd name="connsiteX1303" fmla="*/ 3014282 w 13261896"/>
              <a:gd name="connsiteY1303" fmla="*/ 5195269 h 5790485"/>
              <a:gd name="connsiteX1304" fmla="*/ 3014282 w 13261896"/>
              <a:gd name="connsiteY1304" fmla="*/ 5209556 h 5790485"/>
              <a:gd name="connsiteX1305" fmla="*/ 2942844 w 13261896"/>
              <a:gd name="connsiteY1305" fmla="*/ 5176219 h 5790485"/>
              <a:gd name="connsiteX1306" fmla="*/ 2957132 w 13261896"/>
              <a:gd name="connsiteY1306" fmla="*/ 5176219 h 5790485"/>
              <a:gd name="connsiteX1307" fmla="*/ 1247585 w 13261896"/>
              <a:gd name="connsiteY1307" fmla="*/ 5347621 h 5790485"/>
              <a:gd name="connsiteX1308" fmla="*/ 1247585 w 13261896"/>
              <a:gd name="connsiteY1308" fmla="*/ 5428584 h 5790485"/>
              <a:gd name="connsiteX1309" fmla="*/ 1228535 w 13261896"/>
              <a:gd name="connsiteY1309" fmla="*/ 5333334 h 5790485"/>
              <a:gd name="connsiteX1310" fmla="*/ 1119045 w 13261896"/>
              <a:gd name="connsiteY1310" fmla="*/ 5176219 h 5790485"/>
              <a:gd name="connsiteX1311" fmla="*/ 1247585 w 13261896"/>
              <a:gd name="connsiteY1311" fmla="*/ 5347621 h 5790485"/>
              <a:gd name="connsiteX1312" fmla="*/ 12085700 w 13261896"/>
              <a:gd name="connsiteY1312" fmla="*/ 5195269 h 5790485"/>
              <a:gd name="connsiteX1313" fmla="*/ 12109513 w 13261896"/>
              <a:gd name="connsiteY1313" fmla="*/ 5171456 h 5790485"/>
              <a:gd name="connsiteX1314" fmla="*/ 12085700 w 13261896"/>
              <a:gd name="connsiteY1314" fmla="*/ 5195269 h 5790485"/>
              <a:gd name="connsiteX1315" fmla="*/ 2823782 w 13261896"/>
              <a:gd name="connsiteY1315" fmla="*/ 5180981 h 5790485"/>
              <a:gd name="connsiteX1316" fmla="*/ 2761869 w 13261896"/>
              <a:gd name="connsiteY1316" fmla="*/ 5185744 h 5790485"/>
              <a:gd name="connsiteX1317" fmla="*/ 2766632 w 13261896"/>
              <a:gd name="connsiteY1317" fmla="*/ 5171456 h 5790485"/>
              <a:gd name="connsiteX1318" fmla="*/ 2823782 w 13261896"/>
              <a:gd name="connsiteY1318" fmla="*/ 5180981 h 5790485"/>
              <a:gd name="connsiteX1319" fmla="*/ 2752344 w 13261896"/>
              <a:gd name="connsiteY1319" fmla="*/ 5185744 h 5790485"/>
              <a:gd name="connsiteX1320" fmla="*/ 2714292 w 13261896"/>
              <a:gd name="connsiteY1320" fmla="*/ 5185744 h 5790485"/>
              <a:gd name="connsiteX1321" fmla="*/ 2685717 w 13261896"/>
              <a:gd name="connsiteY1321" fmla="*/ 5176219 h 5790485"/>
              <a:gd name="connsiteX1322" fmla="*/ 2752344 w 13261896"/>
              <a:gd name="connsiteY1322" fmla="*/ 5171456 h 5790485"/>
              <a:gd name="connsiteX1323" fmla="*/ 2752344 w 13261896"/>
              <a:gd name="connsiteY1323" fmla="*/ 5185744 h 5790485"/>
              <a:gd name="connsiteX1324" fmla="*/ 2790444 w 13261896"/>
              <a:gd name="connsiteY1324" fmla="*/ 5271469 h 5790485"/>
              <a:gd name="connsiteX1325" fmla="*/ 2785682 w 13261896"/>
              <a:gd name="connsiteY1325" fmla="*/ 5285756 h 5790485"/>
              <a:gd name="connsiteX1326" fmla="*/ 2557129 w 13261896"/>
              <a:gd name="connsiteY1326" fmla="*/ 5200031 h 5790485"/>
              <a:gd name="connsiteX1327" fmla="*/ 2547604 w 13261896"/>
              <a:gd name="connsiteY1327" fmla="*/ 5209556 h 5790485"/>
              <a:gd name="connsiteX1328" fmla="*/ 2580942 w 13261896"/>
              <a:gd name="connsiteY1328" fmla="*/ 5228606 h 5790485"/>
              <a:gd name="connsiteX1329" fmla="*/ 2590467 w 13261896"/>
              <a:gd name="connsiteY1329" fmla="*/ 5252419 h 5790485"/>
              <a:gd name="connsiteX1330" fmla="*/ 2599992 w 13261896"/>
              <a:gd name="connsiteY1330" fmla="*/ 5233369 h 5790485"/>
              <a:gd name="connsiteX1331" fmla="*/ 2638092 w 13261896"/>
              <a:gd name="connsiteY1331" fmla="*/ 5257181 h 5790485"/>
              <a:gd name="connsiteX1332" fmla="*/ 2642854 w 13261896"/>
              <a:gd name="connsiteY1332" fmla="*/ 5247656 h 5790485"/>
              <a:gd name="connsiteX1333" fmla="*/ 2685717 w 13261896"/>
              <a:gd name="connsiteY1333" fmla="*/ 5271469 h 5790485"/>
              <a:gd name="connsiteX1334" fmla="*/ 2690479 w 13261896"/>
              <a:gd name="connsiteY1334" fmla="*/ 5261944 h 5790485"/>
              <a:gd name="connsiteX1335" fmla="*/ 2700004 w 13261896"/>
              <a:gd name="connsiteY1335" fmla="*/ 5261944 h 5790485"/>
              <a:gd name="connsiteX1336" fmla="*/ 2742819 w 13261896"/>
              <a:gd name="connsiteY1336" fmla="*/ 5299996 h 5790485"/>
              <a:gd name="connsiteX1337" fmla="*/ 2747582 w 13261896"/>
              <a:gd name="connsiteY1337" fmla="*/ 5290519 h 5790485"/>
              <a:gd name="connsiteX1338" fmla="*/ 2761869 w 13261896"/>
              <a:gd name="connsiteY1338" fmla="*/ 5304759 h 5790485"/>
              <a:gd name="connsiteX1339" fmla="*/ 2752344 w 13261896"/>
              <a:gd name="connsiteY1339" fmla="*/ 5309521 h 5790485"/>
              <a:gd name="connsiteX1340" fmla="*/ 2700004 w 13261896"/>
              <a:gd name="connsiteY1340" fmla="*/ 5280994 h 5790485"/>
              <a:gd name="connsiteX1341" fmla="*/ 2557129 w 13261896"/>
              <a:gd name="connsiteY1341" fmla="*/ 5242894 h 5790485"/>
              <a:gd name="connsiteX1342" fmla="*/ 2542842 w 13261896"/>
              <a:gd name="connsiteY1342" fmla="*/ 5223844 h 5790485"/>
              <a:gd name="connsiteX1343" fmla="*/ 2547604 w 13261896"/>
              <a:gd name="connsiteY1343" fmla="*/ 5171456 h 5790485"/>
              <a:gd name="connsiteX1344" fmla="*/ 2790444 w 13261896"/>
              <a:gd name="connsiteY1344" fmla="*/ 5271469 h 5790485"/>
              <a:gd name="connsiteX1345" fmla="*/ 12385691 w 13261896"/>
              <a:gd name="connsiteY1345" fmla="*/ 5228606 h 5790485"/>
              <a:gd name="connsiteX1346" fmla="*/ 12261866 w 13261896"/>
              <a:gd name="connsiteY1346" fmla="*/ 5228606 h 5790485"/>
              <a:gd name="connsiteX1347" fmla="*/ 12033313 w 13261896"/>
              <a:gd name="connsiteY1347" fmla="*/ 5290519 h 5790485"/>
              <a:gd name="connsiteX1348" fmla="*/ 11990450 w 13261896"/>
              <a:gd name="connsiteY1348" fmla="*/ 5290519 h 5790485"/>
              <a:gd name="connsiteX1349" fmla="*/ 12090463 w 13261896"/>
              <a:gd name="connsiteY1349" fmla="*/ 5242894 h 5790485"/>
              <a:gd name="connsiteX1350" fmla="*/ 12095225 w 13261896"/>
              <a:gd name="connsiteY1350" fmla="*/ 5233369 h 5790485"/>
              <a:gd name="connsiteX1351" fmla="*/ 12061888 w 13261896"/>
              <a:gd name="connsiteY1351" fmla="*/ 5228606 h 5790485"/>
              <a:gd name="connsiteX1352" fmla="*/ 12104750 w 13261896"/>
              <a:gd name="connsiteY1352" fmla="*/ 5195269 h 5790485"/>
              <a:gd name="connsiteX1353" fmla="*/ 12166663 w 13261896"/>
              <a:gd name="connsiteY1353" fmla="*/ 5228606 h 5790485"/>
              <a:gd name="connsiteX1354" fmla="*/ 12214288 w 13261896"/>
              <a:gd name="connsiteY1354" fmla="*/ 5214319 h 5790485"/>
              <a:gd name="connsiteX1355" fmla="*/ 12238100 w 13261896"/>
              <a:gd name="connsiteY1355" fmla="*/ 5195269 h 5790485"/>
              <a:gd name="connsiteX1356" fmla="*/ 12266629 w 13261896"/>
              <a:gd name="connsiteY1356" fmla="*/ 5185744 h 5790485"/>
              <a:gd name="connsiteX1357" fmla="*/ 12295204 w 13261896"/>
              <a:gd name="connsiteY1357" fmla="*/ 5166694 h 5790485"/>
              <a:gd name="connsiteX1358" fmla="*/ 12385691 w 13261896"/>
              <a:gd name="connsiteY1358" fmla="*/ 5228606 h 5790485"/>
              <a:gd name="connsiteX1359" fmla="*/ 3928539 w 13261896"/>
              <a:gd name="connsiteY1359" fmla="*/ 5200031 h 5790485"/>
              <a:gd name="connsiteX1360" fmla="*/ 3919014 w 13261896"/>
              <a:gd name="connsiteY1360" fmla="*/ 5166694 h 5790485"/>
              <a:gd name="connsiteX1361" fmla="*/ 3928539 w 13261896"/>
              <a:gd name="connsiteY1361" fmla="*/ 5200031 h 5790485"/>
              <a:gd name="connsiteX1362" fmla="*/ 11014281 w 13261896"/>
              <a:gd name="connsiteY1362" fmla="*/ 5171456 h 5790485"/>
              <a:gd name="connsiteX1363" fmla="*/ 11028569 w 13261896"/>
              <a:gd name="connsiteY1363" fmla="*/ 5161931 h 5790485"/>
              <a:gd name="connsiteX1364" fmla="*/ 11052381 w 13261896"/>
              <a:gd name="connsiteY1364" fmla="*/ 5166694 h 5790485"/>
              <a:gd name="connsiteX1365" fmla="*/ 11071431 w 13261896"/>
              <a:gd name="connsiteY1365" fmla="*/ 5180981 h 5790485"/>
              <a:gd name="connsiteX1366" fmla="*/ 11004756 w 13261896"/>
              <a:gd name="connsiteY1366" fmla="*/ 5176219 h 5790485"/>
              <a:gd name="connsiteX1367" fmla="*/ 11004756 w 13261896"/>
              <a:gd name="connsiteY1367" fmla="*/ 5161931 h 5790485"/>
              <a:gd name="connsiteX1368" fmla="*/ 11014281 w 13261896"/>
              <a:gd name="connsiteY1368" fmla="*/ 5171456 h 5790485"/>
              <a:gd name="connsiteX1369" fmla="*/ 2928557 w 13261896"/>
              <a:gd name="connsiteY1369" fmla="*/ 5171456 h 5790485"/>
              <a:gd name="connsiteX1370" fmla="*/ 2928557 w 13261896"/>
              <a:gd name="connsiteY1370" fmla="*/ 5185744 h 5790485"/>
              <a:gd name="connsiteX1371" fmla="*/ 2866644 w 13261896"/>
              <a:gd name="connsiteY1371" fmla="*/ 5171456 h 5790485"/>
              <a:gd name="connsiteX1372" fmla="*/ 2871407 w 13261896"/>
              <a:gd name="connsiteY1372" fmla="*/ 5157169 h 5790485"/>
              <a:gd name="connsiteX1373" fmla="*/ 2928557 w 13261896"/>
              <a:gd name="connsiteY1373" fmla="*/ 5171456 h 5790485"/>
              <a:gd name="connsiteX1374" fmla="*/ 2647617 w 13261896"/>
              <a:gd name="connsiteY1374" fmla="*/ 5161931 h 5790485"/>
              <a:gd name="connsiteX1375" fmla="*/ 2661904 w 13261896"/>
              <a:gd name="connsiteY1375" fmla="*/ 5161931 h 5790485"/>
              <a:gd name="connsiteX1376" fmla="*/ 2647617 w 13261896"/>
              <a:gd name="connsiteY1376" fmla="*/ 5161931 h 5790485"/>
              <a:gd name="connsiteX1377" fmla="*/ 11685698 w 13261896"/>
              <a:gd name="connsiteY1377" fmla="*/ 5161931 h 5790485"/>
              <a:gd name="connsiteX1378" fmla="*/ 11652361 w 13261896"/>
              <a:gd name="connsiteY1378" fmla="*/ 5214319 h 5790485"/>
              <a:gd name="connsiteX1379" fmla="*/ 11680936 w 13261896"/>
              <a:gd name="connsiteY1379" fmla="*/ 5214319 h 5790485"/>
              <a:gd name="connsiteX1380" fmla="*/ 11804761 w 13261896"/>
              <a:gd name="connsiteY1380" fmla="*/ 5171456 h 5790485"/>
              <a:gd name="connsiteX1381" fmla="*/ 11799998 w 13261896"/>
              <a:gd name="connsiteY1381" fmla="*/ 5200031 h 5790485"/>
              <a:gd name="connsiteX1382" fmla="*/ 11876150 w 13261896"/>
              <a:gd name="connsiteY1382" fmla="*/ 5166694 h 5790485"/>
              <a:gd name="connsiteX1383" fmla="*/ 11885675 w 13261896"/>
              <a:gd name="connsiteY1383" fmla="*/ 5261944 h 5790485"/>
              <a:gd name="connsiteX1384" fmla="*/ 11880913 w 13261896"/>
              <a:gd name="connsiteY1384" fmla="*/ 5304759 h 5790485"/>
              <a:gd name="connsiteX1385" fmla="*/ 11847623 w 13261896"/>
              <a:gd name="connsiteY1385" fmla="*/ 5309521 h 5790485"/>
              <a:gd name="connsiteX1386" fmla="*/ 11895200 w 13261896"/>
              <a:gd name="connsiteY1386" fmla="*/ 5342859 h 5790485"/>
              <a:gd name="connsiteX1387" fmla="*/ 11895200 w 13261896"/>
              <a:gd name="connsiteY1387" fmla="*/ 5357146 h 5790485"/>
              <a:gd name="connsiteX1388" fmla="*/ 11561873 w 13261896"/>
              <a:gd name="connsiteY1388" fmla="*/ 5209556 h 5790485"/>
              <a:gd name="connsiteX1389" fmla="*/ 11685698 w 13261896"/>
              <a:gd name="connsiteY1389" fmla="*/ 5152406 h 5790485"/>
              <a:gd name="connsiteX1390" fmla="*/ 11685698 w 13261896"/>
              <a:gd name="connsiteY1390" fmla="*/ 5161931 h 5790485"/>
              <a:gd name="connsiteX1391" fmla="*/ 10957131 w 13261896"/>
              <a:gd name="connsiteY1391" fmla="*/ 5166694 h 5790485"/>
              <a:gd name="connsiteX1392" fmla="*/ 10976181 w 13261896"/>
              <a:gd name="connsiteY1392" fmla="*/ 5214319 h 5790485"/>
              <a:gd name="connsiteX1393" fmla="*/ 11004756 w 13261896"/>
              <a:gd name="connsiteY1393" fmla="*/ 5185744 h 5790485"/>
              <a:gd name="connsiteX1394" fmla="*/ 11028569 w 13261896"/>
              <a:gd name="connsiteY1394" fmla="*/ 5185744 h 5790485"/>
              <a:gd name="connsiteX1395" fmla="*/ 11085719 w 13261896"/>
              <a:gd name="connsiteY1395" fmla="*/ 5228606 h 5790485"/>
              <a:gd name="connsiteX1396" fmla="*/ 11080956 w 13261896"/>
              <a:gd name="connsiteY1396" fmla="*/ 5238131 h 5790485"/>
              <a:gd name="connsiteX1397" fmla="*/ 11033331 w 13261896"/>
              <a:gd name="connsiteY1397" fmla="*/ 5228606 h 5790485"/>
              <a:gd name="connsiteX1398" fmla="*/ 10904744 w 13261896"/>
              <a:gd name="connsiteY1398" fmla="*/ 5285756 h 5790485"/>
              <a:gd name="connsiteX1399" fmla="*/ 10842831 w 13261896"/>
              <a:gd name="connsiteY1399" fmla="*/ 5276231 h 5790485"/>
              <a:gd name="connsiteX1400" fmla="*/ 10838069 w 13261896"/>
              <a:gd name="connsiteY1400" fmla="*/ 5257181 h 5790485"/>
              <a:gd name="connsiteX1401" fmla="*/ 10871406 w 13261896"/>
              <a:gd name="connsiteY1401" fmla="*/ 5166694 h 5790485"/>
              <a:gd name="connsiteX1402" fmla="*/ 10904744 w 13261896"/>
              <a:gd name="connsiteY1402" fmla="*/ 5152406 h 5790485"/>
              <a:gd name="connsiteX1403" fmla="*/ 10957131 w 13261896"/>
              <a:gd name="connsiteY1403" fmla="*/ 5166694 h 5790485"/>
              <a:gd name="connsiteX1404" fmla="*/ 1576197 w 13261896"/>
              <a:gd name="connsiteY1404" fmla="*/ 5204794 h 5790485"/>
              <a:gd name="connsiteX1405" fmla="*/ 1495235 w 13261896"/>
              <a:gd name="connsiteY1405" fmla="*/ 5152406 h 5790485"/>
              <a:gd name="connsiteX1406" fmla="*/ 1576197 w 13261896"/>
              <a:gd name="connsiteY1406" fmla="*/ 5204794 h 5790485"/>
              <a:gd name="connsiteX1407" fmla="*/ 2799969 w 13261896"/>
              <a:gd name="connsiteY1407" fmla="*/ 5157169 h 5790485"/>
              <a:gd name="connsiteX1408" fmla="*/ 2857119 w 13261896"/>
              <a:gd name="connsiteY1408" fmla="*/ 5157169 h 5790485"/>
              <a:gd name="connsiteX1409" fmla="*/ 2799969 w 13261896"/>
              <a:gd name="connsiteY1409" fmla="*/ 5157169 h 5790485"/>
              <a:gd name="connsiteX1410" fmla="*/ 1428560 w 13261896"/>
              <a:gd name="connsiteY1410" fmla="*/ 5147644 h 5790485"/>
              <a:gd name="connsiteX1411" fmla="*/ 1495235 w 13261896"/>
              <a:gd name="connsiteY1411" fmla="*/ 5176219 h 5790485"/>
              <a:gd name="connsiteX1412" fmla="*/ 1523810 w 13261896"/>
              <a:gd name="connsiteY1412" fmla="*/ 5214319 h 5790485"/>
              <a:gd name="connsiteX1413" fmla="*/ 1480947 w 13261896"/>
              <a:gd name="connsiteY1413" fmla="*/ 5185744 h 5790485"/>
              <a:gd name="connsiteX1414" fmla="*/ 1447610 w 13261896"/>
              <a:gd name="connsiteY1414" fmla="*/ 5176219 h 5790485"/>
              <a:gd name="connsiteX1415" fmla="*/ 1409510 w 13261896"/>
              <a:gd name="connsiteY1415" fmla="*/ 5147644 h 5790485"/>
              <a:gd name="connsiteX1416" fmla="*/ 1428560 w 13261896"/>
              <a:gd name="connsiteY1416" fmla="*/ 5147644 h 5790485"/>
              <a:gd name="connsiteX1417" fmla="*/ 12647581 w 13261896"/>
              <a:gd name="connsiteY1417" fmla="*/ 5190506 h 5790485"/>
              <a:gd name="connsiteX1418" fmla="*/ 12642819 w 13261896"/>
              <a:gd name="connsiteY1418" fmla="*/ 5200031 h 5790485"/>
              <a:gd name="connsiteX1419" fmla="*/ 12604766 w 13261896"/>
              <a:gd name="connsiteY1419" fmla="*/ 5171456 h 5790485"/>
              <a:gd name="connsiteX1420" fmla="*/ 12604766 w 13261896"/>
              <a:gd name="connsiteY1420" fmla="*/ 5142881 h 5790485"/>
              <a:gd name="connsiteX1421" fmla="*/ 12647581 w 13261896"/>
              <a:gd name="connsiteY1421" fmla="*/ 5190506 h 5790485"/>
              <a:gd name="connsiteX1422" fmla="*/ 11342846 w 13261896"/>
              <a:gd name="connsiteY1422" fmla="*/ 5204794 h 5790485"/>
              <a:gd name="connsiteX1423" fmla="*/ 11333321 w 13261896"/>
              <a:gd name="connsiteY1423" fmla="*/ 5190506 h 5790485"/>
              <a:gd name="connsiteX1424" fmla="*/ 11371421 w 13261896"/>
              <a:gd name="connsiteY1424" fmla="*/ 5161931 h 5790485"/>
              <a:gd name="connsiteX1425" fmla="*/ 11423808 w 13261896"/>
              <a:gd name="connsiteY1425" fmla="*/ 5142881 h 5790485"/>
              <a:gd name="connsiteX1426" fmla="*/ 11342846 w 13261896"/>
              <a:gd name="connsiteY1426" fmla="*/ 5204794 h 5790485"/>
              <a:gd name="connsiteX1427" fmla="*/ 11214259 w 13261896"/>
              <a:gd name="connsiteY1427" fmla="*/ 5152406 h 5790485"/>
              <a:gd name="connsiteX1428" fmla="*/ 11247596 w 13261896"/>
              <a:gd name="connsiteY1428" fmla="*/ 5142881 h 5790485"/>
              <a:gd name="connsiteX1429" fmla="*/ 11285696 w 13261896"/>
              <a:gd name="connsiteY1429" fmla="*/ 5171456 h 5790485"/>
              <a:gd name="connsiteX1430" fmla="*/ 11252359 w 13261896"/>
              <a:gd name="connsiteY1430" fmla="*/ 5228606 h 5790485"/>
              <a:gd name="connsiteX1431" fmla="*/ 11176159 w 13261896"/>
              <a:gd name="connsiteY1431" fmla="*/ 5190506 h 5790485"/>
              <a:gd name="connsiteX1432" fmla="*/ 11095244 w 13261896"/>
              <a:gd name="connsiteY1432" fmla="*/ 5214319 h 5790485"/>
              <a:gd name="connsiteX1433" fmla="*/ 11085719 w 13261896"/>
              <a:gd name="connsiteY1433" fmla="*/ 5200031 h 5790485"/>
              <a:gd name="connsiteX1434" fmla="*/ 11119009 w 13261896"/>
              <a:gd name="connsiteY1434" fmla="*/ 5166694 h 5790485"/>
              <a:gd name="connsiteX1435" fmla="*/ 11185684 w 13261896"/>
              <a:gd name="connsiteY1435" fmla="*/ 5142881 h 5790485"/>
              <a:gd name="connsiteX1436" fmla="*/ 11214259 w 13261896"/>
              <a:gd name="connsiteY1436" fmla="*/ 5152406 h 5790485"/>
              <a:gd name="connsiteX1437" fmla="*/ 2785682 w 13261896"/>
              <a:gd name="connsiteY1437" fmla="*/ 5142881 h 5790485"/>
              <a:gd name="connsiteX1438" fmla="*/ 2785682 w 13261896"/>
              <a:gd name="connsiteY1438" fmla="*/ 5157169 h 5790485"/>
              <a:gd name="connsiteX1439" fmla="*/ 2733294 w 13261896"/>
              <a:gd name="connsiteY1439" fmla="*/ 5157169 h 5790485"/>
              <a:gd name="connsiteX1440" fmla="*/ 2738057 w 13261896"/>
              <a:gd name="connsiteY1440" fmla="*/ 5142881 h 5790485"/>
              <a:gd name="connsiteX1441" fmla="*/ 2785682 w 13261896"/>
              <a:gd name="connsiteY1441" fmla="*/ 5142881 h 5790485"/>
              <a:gd name="connsiteX1442" fmla="*/ 2723769 w 13261896"/>
              <a:gd name="connsiteY1442" fmla="*/ 5142881 h 5790485"/>
              <a:gd name="connsiteX1443" fmla="*/ 2723769 w 13261896"/>
              <a:gd name="connsiteY1443" fmla="*/ 5157169 h 5790485"/>
              <a:gd name="connsiteX1444" fmla="*/ 2671429 w 13261896"/>
              <a:gd name="connsiteY1444" fmla="*/ 5161931 h 5790485"/>
              <a:gd name="connsiteX1445" fmla="*/ 2695242 w 13261896"/>
              <a:gd name="connsiteY1445" fmla="*/ 5142881 h 5790485"/>
              <a:gd name="connsiteX1446" fmla="*/ 2723769 w 13261896"/>
              <a:gd name="connsiteY1446" fmla="*/ 5142881 h 5790485"/>
              <a:gd name="connsiteX1447" fmla="*/ 2195227 w 13261896"/>
              <a:gd name="connsiteY1447" fmla="*/ 5200031 h 5790485"/>
              <a:gd name="connsiteX1448" fmla="*/ 2195227 w 13261896"/>
              <a:gd name="connsiteY1448" fmla="*/ 5219081 h 5790485"/>
              <a:gd name="connsiteX1449" fmla="*/ 2104739 w 13261896"/>
              <a:gd name="connsiteY1449" fmla="*/ 5152406 h 5790485"/>
              <a:gd name="connsiteX1450" fmla="*/ 2109502 w 13261896"/>
              <a:gd name="connsiteY1450" fmla="*/ 5142881 h 5790485"/>
              <a:gd name="connsiteX1451" fmla="*/ 2195227 w 13261896"/>
              <a:gd name="connsiteY1451" fmla="*/ 5200031 h 5790485"/>
              <a:gd name="connsiteX1452" fmla="*/ 2080927 w 13261896"/>
              <a:gd name="connsiteY1452" fmla="*/ 5200031 h 5790485"/>
              <a:gd name="connsiteX1453" fmla="*/ 2080927 w 13261896"/>
              <a:gd name="connsiteY1453" fmla="*/ 5214319 h 5790485"/>
              <a:gd name="connsiteX1454" fmla="*/ 1990439 w 13261896"/>
              <a:gd name="connsiteY1454" fmla="*/ 5142881 h 5790485"/>
              <a:gd name="connsiteX1455" fmla="*/ 2080927 w 13261896"/>
              <a:gd name="connsiteY1455" fmla="*/ 5200031 h 5790485"/>
              <a:gd name="connsiteX1456" fmla="*/ 1585674 w 13261896"/>
              <a:gd name="connsiteY1456" fmla="*/ 5142881 h 5790485"/>
              <a:gd name="connsiteX1457" fmla="*/ 1628537 w 13261896"/>
              <a:gd name="connsiteY1457" fmla="*/ 5190506 h 5790485"/>
              <a:gd name="connsiteX1458" fmla="*/ 1576197 w 13261896"/>
              <a:gd name="connsiteY1458" fmla="*/ 5142881 h 5790485"/>
              <a:gd name="connsiteX1459" fmla="*/ 1585674 w 13261896"/>
              <a:gd name="connsiteY1459" fmla="*/ 5142881 h 5790485"/>
              <a:gd name="connsiteX1460" fmla="*/ 12514279 w 13261896"/>
              <a:gd name="connsiteY1460" fmla="*/ 5185744 h 5790485"/>
              <a:gd name="connsiteX1461" fmla="*/ 12461891 w 13261896"/>
              <a:gd name="connsiteY1461" fmla="*/ 5138119 h 5790485"/>
              <a:gd name="connsiteX1462" fmla="*/ 12514279 w 13261896"/>
              <a:gd name="connsiteY1462" fmla="*/ 5185744 h 5790485"/>
              <a:gd name="connsiteX1463" fmla="*/ 12352354 w 13261896"/>
              <a:gd name="connsiteY1463" fmla="*/ 5176219 h 5790485"/>
              <a:gd name="connsiteX1464" fmla="*/ 12299966 w 13261896"/>
              <a:gd name="connsiteY1464" fmla="*/ 5157169 h 5790485"/>
              <a:gd name="connsiteX1465" fmla="*/ 12304729 w 13261896"/>
              <a:gd name="connsiteY1465" fmla="*/ 5138119 h 5790485"/>
              <a:gd name="connsiteX1466" fmla="*/ 12352354 w 13261896"/>
              <a:gd name="connsiteY1466" fmla="*/ 5176219 h 5790485"/>
              <a:gd name="connsiteX1467" fmla="*/ 2052352 w 13261896"/>
              <a:gd name="connsiteY1467" fmla="*/ 5138119 h 5790485"/>
              <a:gd name="connsiteX1468" fmla="*/ 2142839 w 13261896"/>
              <a:gd name="connsiteY1468" fmla="*/ 5200031 h 5790485"/>
              <a:gd name="connsiteX1469" fmla="*/ 2142839 w 13261896"/>
              <a:gd name="connsiteY1469" fmla="*/ 5223844 h 5790485"/>
              <a:gd name="connsiteX1470" fmla="*/ 2033302 w 13261896"/>
              <a:gd name="connsiteY1470" fmla="*/ 5147644 h 5790485"/>
              <a:gd name="connsiteX1471" fmla="*/ 2042827 w 13261896"/>
              <a:gd name="connsiteY1471" fmla="*/ 5138119 h 5790485"/>
              <a:gd name="connsiteX1472" fmla="*/ 2052352 w 13261896"/>
              <a:gd name="connsiteY1472" fmla="*/ 5138119 h 5790485"/>
              <a:gd name="connsiteX1473" fmla="*/ 10438067 w 13261896"/>
              <a:gd name="connsiteY1473" fmla="*/ 5190506 h 5790485"/>
              <a:gd name="connsiteX1474" fmla="*/ 10480929 w 13261896"/>
              <a:gd name="connsiteY1474" fmla="*/ 5200031 h 5790485"/>
              <a:gd name="connsiteX1475" fmla="*/ 10623804 w 13261896"/>
              <a:gd name="connsiteY1475" fmla="*/ 5295281 h 5790485"/>
              <a:gd name="connsiteX1476" fmla="*/ 10342817 w 13261896"/>
              <a:gd name="connsiteY1476" fmla="*/ 5133356 h 5790485"/>
              <a:gd name="connsiteX1477" fmla="*/ 10438067 w 13261896"/>
              <a:gd name="connsiteY1477" fmla="*/ 5190506 h 5790485"/>
              <a:gd name="connsiteX1478" fmla="*/ 9852374 w 13261896"/>
              <a:gd name="connsiteY1478" fmla="*/ 5161931 h 5790485"/>
              <a:gd name="connsiteX1479" fmla="*/ 9833324 w 13261896"/>
              <a:gd name="connsiteY1479" fmla="*/ 5161931 h 5790485"/>
              <a:gd name="connsiteX1480" fmla="*/ 9823799 w 13261896"/>
              <a:gd name="connsiteY1480" fmla="*/ 5152406 h 5790485"/>
              <a:gd name="connsiteX1481" fmla="*/ 9852374 w 13261896"/>
              <a:gd name="connsiteY1481" fmla="*/ 5133356 h 5790485"/>
              <a:gd name="connsiteX1482" fmla="*/ 9852374 w 13261896"/>
              <a:gd name="connsiteY1482" fmla="*/ 5161931 h 5790485"/>
              <a:gd name="connsiteX1483" fmla="*/ 1199960 w 13261896"/>
              <a:gd name="connsiteY1483" fmla="*/ 5328571 h 5790485"/>
              <a:gd name="connsiteX1484" fmla="*/ 1104757 w 13261896"/>
              <a:gd name="connsiteY1484" fmla="*/ 5223844 h 5790485"/>
              <a:gd name="connsiteX1485" fmla="*/ 1047607 w 13261896"/>
              <a:gd name="connsiteY1485" fmla="*/ 5185744 h 5790485"/>
              <a:gd name="connsiteX1486" fmla="*/ 1042845 w 13261896"/>
              <a:gd name="connsiteY1486" fmla="*/ 5133356 h 5790485"/>
              <a:gd name="connsiteX1487" fmla="*/ 1199960 w 13261896"/>
              <a:gd name="connsiteY1487" fmla="*/ 5328571 h 5790485"/>
              <a:gd name="connsiteX1488" fmla="*/ 12399979 w 13261896"/>
              <a:gd name="connsiteY1488" fmla="*/ 5209556 h 5790485"/>
              <a:gd name="connsiteX1489" fmla="*/ 12461891 w 13261896"/>
              <a:gd name="connsiteY1489" fmla="*/ 5157169 h 5790485"/>
              <a:gd name="connsiteX1490" fmla="*/ 12399979 w 13261896"/>
              <a:gd name="connsiteY1490" fmla="*/ 5228606 h 5790485"/>
              <a:gd name="connsiteX1491" fmla="*/ 12409504 w 13261896"/>
              <a:gd name="connsiteY1491" fmla="*/ 5228606 h 5790485"/>
              <a:gd name="connsiteX1492" fmla="*/ 12471416 w 13261896"/>
              <a:gd name="connsiteY1492" fmla="*/ 5166694 h 5790485"/>
              <a:gd name="connsiteX1493" fmla="*/ 12509516 w 13261896"/>
              <a:gd name="connsiteY1493" fmla="*/ 5200031 h 5790485"/>
              <a:gd name="connsiteX1494" fmla="*/ 12485704 w 13261896"/>
              <a:gd name="connsiteY1494" fmla="*/ 5228606 h 5790485"/>
              <a:gd name="connsiteX1495" fmla="*/ 12414266 w 13261896"/>
              <a:gd name="connsiteY1495" fmla="*/ 5247656 h 5790485"/>
              <a:gd name="connsiteX1496" fmla="*/ 12395216 w 13261896"/>
              <a:gd name="connsiteY1496" fmla="*/ 5233369 h 5790485"/>
              <a:gd name="connsiteX1497" fmla="*/ 12323779 w 13261896"/>
              <a:gd name="connsiteY1497" fmla="*/ 5128594 h 5790485"/>
              <a:gd name="connsiteX1498" fmla="*/ 12399979 w 13261896"/>
              <a:gd name="connsiteY1498" fmla="*/ 5209556 h 5790485"/>
              <a:gd name="connsiteX1499" fmla="*/ 10376154 w 13261896"/>
              <a:gd name="connsiteY1499" fmla="*/ 5128594 h 5790485"/>
              <a:gd name="connsiteX1500" fmla="*/ 10595229 w 13261896"/>
              <a:gd name="connsiteY1500" fmla="*/ 5214319 h 5790485"/>
              <a:gd name="connsiteX1501" fmla="*/ 10685717 w 13261896"/>
              <a:gd name="connsiteY1501" fmla="*/ 5242894 h 5790485"/>
              <a:gd name="connsiteX1502" fmla="*/ 10738056 w 13261896"/>
              <a:gd name="connsiteY1502" fmla="*/ 5280994 h 5790485"/>
              <a:gd name="connsiteX1503" fmla="*/ 10671429 w 13261896"/>
              <a:gd name="connsiteY1503" fmla="*/ 5295281 h 5790485"/>
              <a:gd name="connsiteX1504" fmla="*/ 10442829 w 13261896"/>
              <a:gd name="connsiteY1504" fmla="*/ 5180981 h 5790485"/>
              <a:gd name="connsiteX1505" fmla="*/ 10352342 w 13261896"/>
              <a:gd name="connsiteY1505" fmla="*/ 5128594 h 5790485"/>
              <a:gd name="connsiteX1506" fmla="*/ 10376154 w 13261896"/>
              <a:gd name="connsiteY1506" fmla="*/ 5128594 h 5790485"/>
              <a:gd name="connsiteX1507" fmla="*/ 11914250 w 13261896"/>
              <a:gd name="connsiteY1507" fmla="*/ 5142881 h 5790485"/>
              <a:gd name="connsiteX1508" fmla="*/ 11976163 w 13261896"/>
              <a:gd name="connsiteY1508" fmla="*/ 5161931 h 5790485"/>
              <a:gd name="connsiteX1509" fmla="*/ 12004738 w 13261896"/>
              <a:gd name="connsiteY1509" fmla="*/ 5209556 h 5790485"/>
              <a:gd name="connsiteX1510" fmla="*/ 11976163 w 13261896"/>
              <a:gd name="connsiteY1510" fmla="*/ 5271469 h 5790485"/>
              <a:gd name="connsiteX1511" fmla="*/ 11966638 w 13261896"/>
              <a:gd name="connsiteY1511" fmla="*/ 5271469 h 5790485"/>
              <a:gd name="connsiteX1512" fmla="*/ 11928538 w 13261896"/>
              <a:gd name="connsiteY1512" fmla="*/ 5276231 h 5790485"/>
              <a:gd name="connsiteX1513" fmla="*/ 11976163 w 13261896"/>
              <a:gd name="connsiteY1513" fmla="*/ 5309521 h 5790485"/>
              <a:gd name="connsiteX1514" fmla="*/ 11957113 w 13261896"/>
              <a:gd name="connsiteY1514" fmla="*/ 5376196 h 5790485"/>
              <a:gd name="connsiteX1515" fmla="*/ 11919013 w 13261896"/>
              <a:gd name="connsiteY1515" fmla="*/ 5295281 h 5790485"/>
              <a:gd name="connsiteX1516" fmla="*/ 11885675 w 13261896"/>
              <a:gd name="connsiteY1516" fmla="*/ 5314284 h 5790485"/>
              <a:gd name="connsiteX1517" fmla="*/ 11895200 w 13261896"/>
              <a:gd name="connsiteY1517" fmla="*/ 5261944 h 5790485"/>
              <a:gd name="connsiteX1518" fmla="*/ 11885675 w 13261896"/>
              <a:gd name="connsiteY1518" fmla="*/ 5171456 h 5790485"/>
              <a:gd name="connsiteX1519" fmla="*/ 11899963 w 13261896"/>
              <a:gd name="connsiteY1519" fmla="*/ 5123831 h 5790485"/>
              <a:gd name="connsiteX1520" fmla="*/ 11914250 w 13261896"/>
              <a:gd name="connsiteY1520" fmla="*/ 5142881 h 5790485"/>
              <a:gd name="connsiteX1521" fmla="*/ 11552348 w 13261896"/>
              <a:gd name="connsiteY1521" fmla="*/ 5180981 h 5790485"/>
              <a:gd name="connsiteX1522" fmla="*/ 11552348 w 13261896"/>
              <a:gd name="connsiteY1522" fmla="*/ 5204794 h 5790485"/>
              <a:gd name="connsiteX1523" fmla="*/ 11538061 w 13261896"/>
              <a:gd name="connsiteY1523" fmla="*/ 5209556 h 5790485"/>
              <a:gd name="connsiteX1524" fmla="*/ 11476196 w 13261896"/>
              <a:gd name="connsiteY1524" fmla="*/ 5180981 h 5790485"/>
              <a:gd name="connsiteX1525" fmla="*/ 11466671 w 13261896"/>
              <a:gd name="connsiteY1525" fmla="*/ 5185744 h 5790485"/>
              <a:gd name="connsiteX1526" fmla="*/ 11428571 w 13261896"/>
              <a:gd name="connsiteY1526" fmla="*/ 5185744 h 5790485"/>
              <a:gd name="connsiteX1527" fmla="*/ 11371421 w 13261896"/>
              <a:gd name="connsiteY1527" fmla="*/ 5228606 h 5790485"/>
              <a:gd name="connsiteX1528" fmla="*/ 11357133 w 13261896"/>
              <a:gd name="connsiteY1528" fmla="*/ 5228606 h 5790485"/>
              <a:gd name="connsiteX1529" fmla="*/ 11352371 w 13261896"/>
              <a:gd name="connsiteY1529" fmla="*/ 5219081 h 5790485"/>
              <a:gd name="connsiteX1530" fmla="*/ 11438096 w 13261896"/>
              <a:gd name="connsiteY1530" fmla="*/ 5133356 h 5790485"/>
              <a:gd name="connsiteX1531" fmla="*/ 11457146 w 13261896"/>
              <a:gd name="connsiteY1531" fmla="*/ 5123831 h 5790485"/>
              <a:gd name="connsiteX1532" fmla="*/ 11552348 w 13261896"/>
              <a:gd name="connsiteY1532" fmla="*/ 5180981 h 5790485"/>
              <a:gd name="connsiteX1533" fmla="*/ 1804749 w 13261896"/>
              <a:gd name="connsiteY1533" fmla="*/ 5223844 h 5790485"/>
              <a:gd name="connsiteX1534" fmla="*/ 1790462 w 13261896"/>
              <a:gd name="connsiteY1534" fmla="*/ 5233369 h 5790485"/>
              <a:gd name="connsiteX1535" fmla="*/ 1814274 w 13261896"/>
              <a:gd name="connsiteY1535" fmla="*/ 5276231 h 5790485"/>
              <a:gd name="connsiteX1536" fmla="*/ 1799987 w 13261896"/>
              <a:gd name="connsiteY1536" fmla="*/ 5276231 h 5790485"/>
              <a:gd name="connsiteX1537" fmla="*/ 1761887 w 13261896"/>
              <a:gd name="connsiteY1537" fmla="*/ 5228606 h 5790485"/>
              <a:gd name="connsiteX1538" fmla="*/ 1709499 w 13261896"/>
              <a:gd name="connsiteY1538" fmla="*/ 5147644 h 5790485"/>
              <a:gd name="connsiteX1539" fmla="*/ 1709499 w 13261896"/>
              <a:gd name="connsiteY1539" fmla="*/ 5119069 h 5790485"/>
              <a:gd name="connsiteX1540" fmla="*/ 1804749 w 13261896"/>
              <a:gd name="connsiteY1540" fmla="*/ 5223844 h 5790485"/>
              <a:gd name="connsiteX1541" fmla="*/ 3423809 w 13261896"/>
              <a:gd name="connsiteY1541" fmla="*/ 5252419 h 5790485"/>
              <a:gd name="connsiteX1542" fmla="*/ 3547586 w 13261896"/>
              <a:gd name="connsiteY1542" fmla="*/ 5219081 h 5790485"/>
              <a:gd name="connsiteX1543" fmla="*/ 3409521 w 13261896"/>
              <a:gd name="connsiteY1543" fmla="*/ 5266706 h 5790485"/>
              <a:gd name="connsiteX1544" fmla="*/ 2742819 w 13261896"/>
              <a:gd name="connsiteY1544" fmla="*/ 5123831 h 5790485"/>
              <a:gd name="connsiteX1545" fmla="*/ 2633329 w 13261896"/>
              <a:gd name="connsiteY1545" fmla="*/ 5152406 h 5790485"/>
              <a:gd name="connsiteX1546" fmla="*/ 2628567 w 13261896"/>
              <a:gd name="connsiteY1546" fmla="*/ 5142881 h 5790485"/>
              <a:gd name="connsiteX1547" fmla="*/ 2757107 w 13261896"/>
              <a:gd name="connsiteY1547" fmla="*/ 5114306 h 5790485"/>
              <a:gd name="connsiteX1548" fmla="*/ 3423809 w 13261896"/>
              <a:gd name="connsiteY1548" fmla="*/ 5252419 h 5790485"/>
              <a:gd name="connsiteX1549" fmla="*/ 11423808 w 13261896"/>
              <a:gd name="connsiteY1549" fmla="*/ 5109544 h 5790485"/>
              <a:gd name="connsiteX1550" fmla="*/ 11428571 w 13261896"/>
              <a:gd name="connsiteY1550" fmla="*/ 5128594 h 5790485"/>
              <a:gd name="connsiteX1551" fmla="*/ 11323796 w 13261896"/>
              <a:gd name="connsiteY1551" fmla="*/ 5185744 h 5790485"/>
              <a:gd name="connsiteX1552" fmla="*/ 11309508 w 13261896"/>
              <a:gd name="connsiteY1552" fmla="*/ 5185744 h 5790485"/>
              <a:gd name="connsiteX1553" fmla="*/ 11390471 w 13261896"/>
              <a:gd name="connsiteY1553" fmla="*/ 5109544 h 5790485"/>
              <a:gd name="connsiteX1554" fmla="*/ 11423808 w 13261896"/>
              <a:gd name="connsiteY1554" fmla="*/ 5109544 h 5790485"/>
              <a:gd name="connsiteX1555" fmla="*/ 2595229 w 13261896"/>
              <a:gd name="connsiteY1555" fmla="*/ 5157169 h 5790485"/>
              <a:gd name="connsiteX1556" fmla="*/ 2561892 w 13261896"/>
              <a:gd name="connsiteY1556" fmla="*/ 5138119 h 5790485"/>
              <a:gd name="connsiteX1557" fmla="*/ 2561892 w 13261896"/>
              <a:gd name="connsiteY1557" fmla="*/ 5123831 h 5790485"/>
              <a:gd name="connsiteX1558" fmla="*/ 2609517 w 13261896"/>
              <a:gd name="connsiteY1558" fmla="*/ 5109544 h 5790485"/>
              <a:gd name="connsiteX1559" fmla="*/ 2595229 w 13261896"/>
              <a:gd name="connsiteY1559" fmla="*/ 5157169 h 5790485"/>
              <a:gd name="connsiteX1560" fmla="*/ 3566636 w 13261896"/>
              <a:gd name="connsiteY1560" fmla="*/ 5119069 h 5790485"/>
              <a:gd name="connsiteX1561" fmla="*/ 3538061 w 13261896"/>
              <a:gd name="connsiteY1561" fmla="*/ 5104781 h 5790485"/>
              <a:gd name="connsiteX1562" fmla="*/ 3566636 w 13261896"/>
              <a:gd name="connsiteY1562" fmla="*/ 5119069 h 5790485"/>
              <a:gd name="connsiteX1563" fmla="*/ 2661904 w 13261896"/>
              <a:gd name="connsiteY1563" fmla="*/ 5104781 h 5790485"/>
              <a:gd name="connsiteX1564" fmla="*/ 2700004 w 13261896"/>
              <a:gd name="connsiteY1564" fmla="*/ 5104781 h 5790485"/>
              <a:gd name="connsiteX1565" fmla="*/ 2614279 w 13261896"/>
              <a:gd name="connsiteY1565" fmla="*/ 5138119 h 5790485"/>
              <a:gd name="connsiteX1566" fmla="*/ 2633329 w 13261896"/>
              <a:gd name="connsiteY1566" fmla="*/ 5166694 h 5790485"/>
              <a:gd name="connsiteX1567" fmla="*/ 2604754 w 13261896"/>
              <a:gd name="connsiteY1567" fmla="*/ 5138119 h 5790485"/>
              <a:gd name="connsiteX1568" fmla="*/ 2680954 w 13261896"/>
              <a:gd name="connsiteY1568" fmla="*/ 5104781 h 5790485"/>
              <a:gd name="connsiteX1569" fmla="*/ 2661904 w 13261896"/>
              <a:gd name="connsiteY1569" fmla="*/ 5104781 h 5790485"/>
              <a:gd name="connsiteX1570" fmla="*/ 11680936 w 13261896"/>
              <a:gd name="connsiteY1570" fmla="*/ 5138119 h 5790485"/>
              <a:gd name="connsiteX1571" fmla="*/ 11566636 w 13261896"/>
              <a:gd name="connsiteY1571" fmla="*/ 5190506 h 5790485"/>
              <a:gd name="connsiteX1572" fmla="*/ 11538061 w 13261896"/>
              <a:gd name="connsiteY1572" fmla="*/ 5147644 h 5790485"/>
              <a:gd name="connsiteX1573" fmla="*/ 11699986 w 13261896"/>
              <a:gd name="connsiteY1573" fmla="*/ 5095256 h 5790485"/>
              <a:gd name="connsiteX1574" fmla="*/ 11680936 w 13261896"/>
              <a:gd name="connsiteY1574" fmla="*/ 5138119 h 5790485"/>
              <a:gd name="connsiteX1575" fmla="*/ 6999970 w 13261896"/>
              <a:gd name="connsiteY1575" fmla="*/ 5109544 h 5790485"/>
              <a:gd name="connsiteX1576" fmla="*/ 7004733 w 13261896"/>
              <a:gd name="connsiteY1576" fmla="*/ 5090494 h 5790485"/>
              <a:gd name="connsiteX1577" fmla="*/ 6999970 w 13261896"/>
              <a:gd name="connsiteY1577" fmla="*/ 5109544 h 5790485"/>
              <a:gd name="connsiteX1578" fmla="*/ 3909489 w 13261896"/>
              <a:gd name="connsiteY1578" fmla="*/ 5133356 h 5790485"/>
              <a:gd name="connsiteX1579" fmla="*/ 3904726 w 13261896"/>
              <a:gd name="connsiteY1579" fmla="*/ 5090494 h 5790485"/>
              <a:gd name="connsiteX1580" fmla="*/ 3909489 w 13261896"/>
              <a:gd name="connsiteY1580" fmla="*/ 5133356 h 5790485"/>
              <a:gd name="connsiteX1581" fmla="*/ 12580954 w 13261896"/>
              <a:gd name="connsiteY1581" fmla="*/ 5138119 h 5790485"/>
              <a:gd name="connsiteX1582" fmla="*/ 12595241 w 13261896"/>
              <a:gd name="connsiteY1582" fmla="*/ 5128594 h 5790485"/>
              <a:gd name="connsiteX1583" fmla="*/ 12595241 w 13261896"/>
              <a:gd name="connsiteY1583" fmla="*/ 5171456 h 5790485"/>
              <a:gd name="connsiteX1584" fmla="*/ 12528566 w 13261896"/>
              <a:gd name="connsiteY1584" fmla="*/ 5266706 h 5790485"/>
              <a:gd name="connsiteX1585" fmla="*/ 12490466 w 13261896"/>
              <a:gd name="connsiteY1585" fmla="*/ 5242894 h 5790485"/>
              <a:gd name="connsiteX1586" fmla="*/ 12519041 w 13261896"/>
              <a:gd name="connsiteY1586" fmla="*/ 5209556 h 5790485"/>
              <a:gd name="connsiteX1587" fmla="*/ 12528566 w 13261896"/>
              <a:gd name="connsiteY1587" fmla="*/ 5228606 h 5790485"/>
              <a:gd name="connsiteX1588" fmla="*/ 12538091 w 13261896"/>
              <a:gd name="connsiteY1588" fmla="*/ 5223844 h 5790485"/>
              <a:gd name="connsiteX1589" fmla="*/ 12528566 w 13261896"/>
              <a:gd name="connsiteY1589" fmla="*/ 5209556 h 5790485"/>
              <a:gd name="connsiteX1590" fmla="*/ 12561904 w 13261896"/>
              <a:gd name="connsiteY1590" fmla="*/ 5123831 h 5790485"/>
              <a:gd name="connsiteX1591" fmla="*/ 12552379 w 13261896"/>
              <a:gd name="connsiteY1591" fmla="*/ 5085731 h 5790485"/>
              <a:gd name="connsiteX1592" fmla="*/ 12580954 w 13261896"/>
              <a:gd name="connsiteY1592" fmla="*/ 5138119 h 5790485"/>
              <a:gd name="connsiteX1593" fmla="*/ 12600004 w 13261896"/>
              <a:gd name="connsiteY1593" fmla="*/ 5119069 h 5790485"/>
              <a:gd name="connsiteX1594" fmla="*/ 12585716 w 13261896"/>
              <a:gd name="connsiteY1594" fmla="*/ 5123831 h 5790485"/>
              <a:gd name="connsiteX1595" fmla="*/ 12585716 w 13261896"/>
              <a:gd name="connsiteY1595" fmla="*/ 5080969 h 5790485"/>
              <a:gd name="connsiteX1596" fmla="*/ 12600004 w 13261896"/>
              <a:gd name="connsiteY1596" fmla="*/ 5104781 h 5790485"/>
              <a:gd name="connsiteX1597" fmla="*/ 12600004 w 13261896"/>
              <a:gd name="connsiteY1597" fmla="*/ 5119069 h 5790485"/>
              <a:gd name="connsiteX1598" fmla="*/ 3452384 w 13261896"/>
              <a:gd name="connsiteY1598" fmla="*/ 5142881 h 5790485"/>
              <a:gd name="connsiteX1599" fmla="*/ 3414284 w 13261896"/>
              <a:gd name="connsiteY1599" fmla="*/ 5119069 h 5790485"/>
              <a:gd name="connsiteX1600" fmla="*/ 3457146 w 13261896"/>
              <a:gd name="connsiteY1600" fmla="*/ 5180981 h 5790485"/>
              <a:gd name="connsiteX1601" fmla="*/ 3399996 w 13261896"/>
              <a:gd name="connsiteY1601" fmla="*/ 5123831 h 5790485"/>
              <a:gd name="connsiteX1602" fmla="*/ 3442859 w 13261896"/>
              <a:gd name="connsiteY1602" fmla="*/ 5190506 h 5790485"/>
              <a:gd name="connsiteX1603" fmla="*/ 3399996 w 13261896"/>
              <a:gd name="connsiteY1603" fmla="*/ 5138119 h 5790485"/>
              <a:gd name="connsiteX1604" fmla="*/ 3395234 w 13261896"/>
              <a:gd name="connsiteY1604" fmla="*/ 5080969 h 5790485"/>
              <a:gd name="connsiteX1605" fmla="*/ 3452384 w 13261896"/>
              <a:gd name="connsiteY1605" fmla="*/ 5142881 h 5790485"/>
              <a:gd name="connsiteX1606" fmla="*/ 2790444 w 13261896"/>
              <a:gd name="connsiteY1606" fmla="*/ 5090494 h 5790485"/>
              <a:gd name="connsiteX1607" fmla="*/ 2709529 w 13261896"/>
              <a:gd name="connsiteY1607" fmla="*/ 5085731 h 5790485"/>
              <a:gd name="connsiteX1608" fmla="*/ 2547604 w 13261896"/>
              <a:gd name="connsiteY1608" fmla="*/ 5128594 h 5790485"/>
              <a:gd name="connsiteX1609" fmla="*/ 2814257 w 13261896"/>
              <a:gd name="connsiteY1609" fmla="*/ 5271469 h 5790485"/>
              <a:gd name="connsiteX1610" fmla="*/ 2652379 w 13261896"/>
              <a:gd name="connsiteY1610" fmla="*/ 5352384 h 5790485"/>
              <a:gd name="connsiteX1611" fmla="*/ 2561892 w 13261896"/>
              <a:gd name="connsiteY1611" fmla="*/ 5342859 h 5790485"/>
              <a:gd name="connsiteX1612" fmla="*/ 2628567 w 13261896"/>
              <a:gd name="connsiteY1612" fmla="*/ 5347621 h 5790485"/>
              <a:gd name="connsiteX1613" fmla="*/ 2804732 w 13261896"/>
              <a:gd name="connsiteY1613" fmla="*/ 5271469 h 5790485"/>
              <a:gd name="connsiteX1614" fmla="*/ 2538079 w 13261896"/>
              <a:gd name="connsiteY1614" fmla="*/ 5128594 h 5790485"/>
              <a:gd name="connsiteX1615" fmla="*/ 2676192 w 13261896"/>
              <a:gd name="connsiteY1615" fmla="*/ 5080969 h 5790485"/>
              <a:gd name="connsiteX1616" fmla="*/ 2790444 w 13261896"/>
              <a:gd name="connsiteY1616" fmla="*/ 5090494 h 5790485"/>
              <a:gd name="connsiteX1617" fmla="*/ 1976152 w 13261896"/>
              <a:gd name="connsiteY1617" fmla="*/ 5128594 h 5790485"/>
              <a:gd name="connsiteX1618" fmla="*/ 1976152 w 13261896"/>
              <a:gd name="connsiteY1618" fmla="*/ 5142881 h 5790485"/>
              <a:gd name="connsiteX1619" fmla="*/ 1899999 w 13261896"/>
              <a:gd name="connsiteY1619" fmla="*/ 5090494 h 5790485"/>
              <a:gd name="connsiteX1620" fmla="*/ 1904762 w 13261896"/>
              <a:gd name="connsiteY1620" fmla="*/ 5080969 h 5790485"/>
              <a:gd name="connsiteX1621" fmla="*/ 1976152 w 13261896"/>
              <a:gd name="connsiteY1621" fmla="*/ 5128594 h 5790485"/>
              <a:gd name="connsiteX1622" fmla="*/ 10066639 w 13261896"/>
              <a:gd name="connsiteY1622" fmla="*/ 5171456 h 5790485"/>
              <a:gd name="connsiteX1623" fmla="*/ 10028539 w 13261896"/>
              <a:gd name="connsiteY1623" fmla="*/ 5266706 h 5790485"/>
              <a:gd name="connsiteX1624" fmla="*/ 10052352 w 13261896"/>
              <a:gd name="connsiteY1624" fmla="*/ 5209556 h 5790485"/>
              <a:gd name="connsiteX1625" fmla="*/ 10023777 w 13261896"/>
              <a:gd name="connsiteY1625" fmla="*/ 5171456 h 5790485"/>
              <a:gd name="connsiteX1626" fmla="*/ 10033302 w 13261896"/>
              <a:gd name="connsiteY1626" fmla="*/ 5147644 h 5790485"/>
              <a:gd name="connsiteX1627" fmla="*/ 10014252 w 13261896"/>
              <a:gd name="connsiteY1627" fmla="*/ 5138119 h 5790485"/>
              <a:gd name="connsiteX1628" fmla="*/ 10023777 w 13261896"/>
              <a:gd name="connsiteY1628" fmla="*/ 5104781 h 5790485"/>
              <a:gd name="connsiteX1629" fmla="*/ 10014252 w 13261896"/>
              <a:gd name="connsiteY1629" fmla="*/ 5085731 h 5790485"/>
              <a:gd name="connsiteX1630" fmla="*/ 10023777 w 13261896"/>
              <a:gd name="connsiteY1630" fmla="*/ 5071444 h 5790485"/>
              <a:gd name="connsiteX1631" fmla="*/ 10066639 w 13261896"/>
              <a:gd name="connsiteY1631" fmla="*/ 5171456 h 5790485"/>
              <a:gd name="connsiteX1632" fmla="*/ 1099995 w 13261896"/>
              <a:gd name="connsiteY1632" fmla="*/ 5133356 h 5790485"/>
              <a:gd name="connsiteX1633" fmla="*/ 1090470 w 13261896"/>
              <a:gd name="connsiteY1633" fmla="*/ 5114306 h 5790485"/>
              <a:gd name="connsiteX1634" fmla="*/ 1095232 w 13261896"/>
              <a:gd name="connsiteY1634" fmla="*/ 5071444 h 5790485"/>
              <a:gd name="connsiteX1635" fmla="*/ 1099995 w 13261896"/>
              <a:gd name="connsiteY1635" fmla="*/ 5133356 h 5790485"/>
              <a:gd name="connsiteX1636" fmla="*/ 3652361 w 13261896"/>
              <a:gd name="connsiteY1636" fmla="*/ 5119069 h 5790485"/>
              <a:gd name="connsiteX1637" fmla="*/ 3661886 w 13261896"/>
              <a:gd name="connsiteY1637" fmla="*/ 5147644 h 5790485"/>
              <a:gd name="connsiteX1638" fmla="*/ 3709511 w 13261896"/>
              <a:gd name="connsiteY1638" fmla="*/ 5200031 h 5790485"/>
              <a:gd name="connsiteX1639" fmla="*/ 3757136 w 13261896"/>
              <a:gd name="connsiteY1639" fmla="*/ 5299996 h 5790485"/>
              <a:gd name="connsiteX1640" fmla="*/ 3747611 w 13261896"/>
              <a:gd name="connsiteY1640" fmla="*/ 5304759 h 5790485"/>
              <a:gd name="connsiteX1641" fmla="*/ 3647599 w 13261896"/>
              <a:gd name="connsiteY1641" fmla="*/ 5219081 h 5790485"/>
              <a:gd name="connsiteX1642" fmla="*/ 3590449 w 13261896"/>
              <a:gd name="connsiteY1642" fmla="*/ 5214319 h 5790485"/>
              <a:gd name="connsiteX1643" fmla="*/ 3561874 w 13261896"/>
              <a:gd name="connsiteY1643" fmla="*/ 5147644 h 5790485"/>
              <a:gd name="connsiteX1644" fmla="*/ 3595211 w 13261896"/>
              <a:gd name="connsiteY1644" fmla="*/ 5152406 h 5790485"/>
              <a:gd name="connsiteX1645" fmla="*/ 3576161 w 13261896"/>
              <a:gd name="connsiteY1645" fmla="*/ 5123831 h 5790485"/>
              <a:gd name="connsiteX1646" fmla="*/ 3633311 w 13261896"/>
              <a:gd name="connsiteY1646" fmla="*/ 5157169 h 5790485"/>
              <a:gd name="connsiteX1647" fmla="*/ 3638074 w 13261896"/>
              <a:gd name="connsiteY1647" fmla="*/ 5142881 h 5790485"/>
              <a:gd name="connsiteX1648" fmla="*/ 3633311 w 13261896"/>
              <a:gd name="connsiteY1648" fmla="*/ 5133356 h 5790485"/>
              <a:gd name="connsiteX1649" fmla="*/ 3538061 w 13261896"/>
              <a:gd name="connsiteY1649" fmla="*/ 5071444 h 5790485"/>
              <a:gd name="connsiteX1650" fmla="*/ 3590449 w 13261896"/>
              <a:gd name="connsiteY1650" fmla="*/ 5085731 h 5790485"/>
              <a:gd name="connsiteX1651" fmla="*/ 3599974 w 13261896"/>
              <a:gd name="connsiteY1651" fmla="*/ 5061919 h 5790485"/>
              <a:gd name="connsiteX1652" fmla="*/ 3652361 w 13261896"/>
              <a:gd name="connsiteY1652" fmla="*/ 5119069 h 5790485"/>
              <a:gd name="connsiteX1653" fmla="*/ 10695242 w 13261896"/>
              <a:gd name="connsiteY1653" fmla="*/ 5109544 h 5790485"/>
              <a:gd name="connsiteX1654" fmla="*/ 10704767 w 13261896"/>
              <a:gd name="connsiteY1654" fmla="*/ 5114306 h 5790485"/>
              <a:gd name="connsiteX1655" fmla="*/ 10733294 w 13261896"/>
              <a:gd name="connsiteY1655" fmla="*/ 5080969 h 5790485"/>
              <a:gd name="connsiteX1656" fmla="*/ 10766631 w 13261896"/>
              <a:gd name="connsiteY1656" fmla="*/ 5076206 h 5790485"/>
              <a:gd name="connsiteX1657" fmla="*/ 10833306 w 13261896"/>
              <a:gd name="connsiteY1657" fmla="*/ 5128594 h 5790485"/>
              <a:gd name="connsiteX1658" fmla="*/ 10809494 w 13261896"/>
              <a:gd name="connsiteY1658" fmla="*/ 5166694 h 5790485"/>
              <a:gd name="connsiteX1659" fmla="*/ 10819019 w 13261896"/>
              <a:gd name="connsiteY1659" fmla="*/ 5171456 h 5790485"/>
              <a:gd name="connsiteX1660" fmla="*/ 10857119 w 13261896"/>
              <a:gd name="connsiteY1660" fmla="*/ 5161931 h 5790485"/>
              <a:gd name="connsiteX1661" fmla="*/ 10861881 w 13261896"/>
              <a:gd name="connsiteY1661" fmla="*/ 5171456 h 5790485"/>
              <a:gd name="connsiteX1662" fmla="*/ 10790444 w 13261896"/>
              <a:gd name="connsiteY1662" fmla="*/ 5261944 h 5790485"/>
              <a:gd name="connsiteX1663" fmla="*/ 10804731 w 13261896"/>
              <a:gd name="connsiteY1663" fmla="*/ 5295281 h 5790485"/>
              <a:gd name="connsiteX1664" fmla="*/ 10680954 w 13261896"/>
              <a:gd name="connsiteY1664" fmla="*/ 5171456 h 5790485"/>
              <a:gd name="connsiteX1665" fmla="*/ 10676192 w 13261896"/>
              <a:gd name="connsiteY1665" fmla="*/ 5190506 h 5790485"/>
              <a:gd name="connsiteX1666" fmla="*/ 10685717 w 13261896"/>
              <a:gd name="connsiteY1666" fmla="*/ 5233369 h 5790485"/>
              <a:gd name="connsiteX1667" fmla="*/ 10580942 w 13261896"/>
              <a:gd name="connsiteY1667" fmla="*/ 5104781 h 5790485"/>
              <a:gd name="connsiteX1668" fmla="*/ 10633329 w 13261896"/>
              <a:gd name="connsiteY1668" fmla="*/ 5066681 h 5790485"/>
              <a:gd name="connsiteX1669" fmla="*/ 10666667 w 13261896"/>
              <a:gd name="connsiteY1669" fmla="*/ 5057156 h 5790485"/>
              <a:gd name="connsiteX1670" fmla="*/ 10695242 w 13261896"/>
              <a:gd name="connsiteY1670" fmla="*/ 5109544 h 5790485"/>
              <a:gd name="connsiteX1671" fmla="*/ 12619054 w 13261896"/>
              <a:gd name="connsiteY1671" fmla="*/ 5057156 h 5790485"/>
              <a:gd name="connsiteX1672" fmla="*/ 12609529 w 13261896"/>
              <a:gd name="connsiteY1672" fmla="*/ 5047631 h 5790485"/>
              <a:gd name="connsiteX1673" fmla="*/ 12619054 w 13261896"/>
              <a:gd name="connsiteY1673" fmla="*/ 5057156 h 5790485"/>
              <a:gd name="connsiteX1674" fmla="*/ 10009489 w 13261896"/>
              <a:gd name="connsiteY1674" fmla="*/ 5109544 h 5790485"/>
              <a:gd name="connsiteX1675" fmla="*/ 9999964 w 13261896"/>
              <a:gd name="connsiteY1675" fmla="*/ 5133356 h 5790485"/>
              <a:gd name="connsiteX1676" fmla="*/ 10009489 w 13261896"/>
              <a:gd name="connsiteY1676" fmla="*/ 5152406 h 5790485"/>
              <a:gd name="connsiteX1677" fmla="*/ 10023777 w 13261896"/>
              <a:gd name="connsiteY1677" fmla="*/ 5219081 h 5790485"/>
              <a:gd name="connsiteX1678" fmla="*/ 9985677 w 13261896"/>
              <a:gd name="connsiteY1678" fmla="*/ 5280994 h 5790485"/>
              <a:gd name="connsiteX1679" fmla="*/ 9971389 w 13261896"/>
              <a:gd name="connsiteY1679" fmla="*/ 5271469 h 5790485"/>
              <a:gd name="connsiteX1680" fmla="*/ 9947624 w 13261896"/>
              <a:gd name="connsiteY1680" fmla="*/ 5233369 h 5790485"/>
              <a:gd name="connsiteX1681" fmla="*/ 9861899 w 13261896"/>
              <a:gd name="connsiteY1681" fmla="*/ 5166694 h 5790485"/>
              <a:gd name="connsiteX1682" fmla="*/ 9857136 w 13261896"/>
              <a:gd name="connsiteY1682" fmla="*/ 5114306 h 5790485"/>
              <a:gd name="connsiteX1683" fmla="*/ 9871424 w 13261896"/>
              <a:gd name="connsiteY1683" fmla="*/ 5061919 h 5790485"/>
              <a:gd name="connsiteX1684" fmla="*/ 9880949 w 13261896"/>
              <a:gd name="connsiteY1684" fmla="*/ 5076206 h 5790485"/>
              <a:gd name="connsiteX1685" fmla="*/ 9880949 w 13261896"/>
              <a:gd name="connsiteY1685" fmla="*/ 5057156 h 5790485"/>
              <a:gd name="connsiteX1686" fmla="*/ 9919049 w 13261896"/>
              <a:gd name="connsiteY1686" fmla="*/ 5047631 h 5790485"/>
              <a:gd name="connsiteX1687" fmla="*/ 10009489 w 13261896"/>
              <a:gd name="connsiteY1687" fmla="*/ 5109544 h 5790485"/>
              <a:gd name="connsiteX1688" fmla="*/ 11928538 w 13261896"/>
              <a:gd name="connsiteY1688" fmla="*/ 5066681 h 5790485"/>
              <a:gd name="connsiteX1689" fmla="*/ 11871388 w 13261896"/>
              <a:gd name="connsiteY1689" fmla="*/ 5152406 h 5790485"/>
              <a:gd name="connsiteX1690" fmla="*/ 11828573 w 13261896"/>
              <a:gd name="connsiteY1690" fmla="*/ 5176219 h 5790485"/>
              <a:gd name="connsiteX1691" fmla="*/ 11814286 w 13261896"/>
              <a:gd name="connsiteY1691" fmla="*/ 5176219 h 5790485"/>
              <a:gd name="connsiteX1692" fmla="*/ 11819048 w 13261896"/>
              <a:gd name="connsiteY1692" fmla="*/ 5142881 h 5790485"/>
              <a:gd name="connsiteX1693" fmla="*/ 11676173 w 13261896"/>
              <a:gd name="connsiteY1693" fmla="*/ 5204794 h 5790485"/>
              <a:gd name="connsiteX1694" fmla="*/ 11823811 w 13261896"/>
              <a:gd name="connsiteY1694" fmla="*/ 5042869 h 5790485"/>
              <a:gd name="connsiteX1695" fmla="*/ 11928538 w 13261896"/>
              <a:gd name="connsiteY1695" fmla="*/ 5066681 h 5790485"/>
              <a:gd name="connsiteX1696" fmla="*/ 7071408 w 13261896"/>
              <a:gd name="connsiteY1696" fmla="*/ 5080969 h 5790485"/>
              <a:gd name="connsiteX1697" fmla="*/ 7080933 w 13261896"/>
              <a:gd name="connsiteY1697" fmla="*/ 5095256 h 5790485"/>
              <a:gd name="connsiteX1698" fmla="*/ 7019020 w 13261896"/>
              <a:gd name="connsiteY1698" fmla="*/ 5142881 h 5790485"/>
              <a:gd name="connsiteX1699" fmla="*/ 6995208 w 13261896"/>
              <a:gd name="connsiteY1699" fmla="*/ 5133356 h 5790485"/>
              <a:gd name="connsiteX1700" fmla="*/ 7023783 w 13261896"/>
              <a:gd name="connsiteY1700" fmla="*/ 5128594 h 5790485"/>
              <a:gd name="connsiteX1701" fmla="*/ 7019020 w 13261896"/>
              <a:gd name="connsiteY1701" fmla="*/ 5109544 h 5790485"/>
              <a:gd name="connsiteX1702" fmla="*/ 7038070 w 13261896"/>
              <a:gd name="connsiteY1702" fmla="*/ 5071444 h 5790485"/>
              <a:gd name="connsiteX1703" fmla="*/ 7085695 w 13261896"/>
              <a:gd name="connsiteY1703" fmla="*/ 5042869 h 5790485"/>
              <a:gd name="connsiteX1704" fmla="*/ 7071408 w 13261896"/>
              <a:gd name="connsiteY1704" fmla="*/ 5080969 h 5790485"/>
              <a:gd name="connsiteX1705" fmla="*/ 1471422 w 13261896"/>
              <a:gd name="connsiteY1705" fmla="*/ 5085731 h 5790485"/>
              <a:gd name="connsiteX1706" fmla="*/ 1457135 w 13261896"/>
              <a:gd name="connsiteY1706" fmla="*/ 5085731 h 5790485"/>
              <a:gd name="connsiteX1707" fmla="*/ 1409510 w 13261896"/>
              <a:gd name="connsiteY1707" fmla="*/ 5042869 h 5790485"/>
              <a:gd name="connsiteX1708" fmla="*/ 1471422 w 13261896"/>
              <a:gd name="connsiteY1708" fmla="*/ 5085731 h 5790485"/>
              <a:gd name="connsiteX1709" fmla="*/ 11952350 w 13261896"/>
              <a:gd name="connsiteY1709" fmla="*/ 5038106 h 5790485"/>
              <a:gd name="connsiteX1710" fmla="*/ 11923775 w 13261896"/>
              <a:gd name="connsiteY1710" fmla="*/ 5052394 h 5790485"/>
              <a:gd name="connsiteX1711" fmla="*/ 11899963 w 13261896"/>
              <a:gd name="connsiteY1711" fmla="*/ 5047631 h 5790485"/>
              <a:gd name="connsiteX1712" fmla="*/ 11923775 w 13261896"/>
              <a:gd name="connsiteY1712" fmla="*/ 5038106 h 5790485"/>
              <a:gd name="connsiteX1713" fmla="*/ 11952350 w 13261896"/>
              <a:gd name="connsiteY1713" fmla="*/ 5038106 h 5790485"/>
              <a:gd name="connsiteX1714" fmla="*/ 1628537 w 13261896"/>
              <a:gd name="connsiteY1714" fmla="*/ 5109544 h 5790485"/>
              <a:gd name="connsiteX1715" fmla="*/ 1528572 w 13261896"/>
              <a:gd name="connsiteY1715" fmla="*/ 5038106 h 5790485"/>
              <a:gd name="connsiteX1716" fmla="*/ 1538097 w 13261896"/>
              <a:gd name="connsiteY1716" fmla="*/ 5038106 h 5790485"/>
              <a:gd name="connsiteX1717" fmla="*/ 1628537 w 13261896"/>
              <a:gd name="connsiteY1717" fmla="*/ 5109544 h 5790485"/>
              <a:gd name="connsiteX1718" fmla="*/ 3380946 w 13261896"/>
              <a:gd name="connsiteY1718" fmla="*/ 5052394 h 5790485"/>
              <a:gd name="connsiteX1719" fmla="*/ 3385709 w 13261896"/>
              <a:gd name="connsiteY1719" fmla="*/ 5033344 h 5790485"/>
              <a:gd name="connsiteX1720" fmla="*/ 3380946 w 13261896"/>
              <a:gd name="connsiteY1720" fmla="*/ 5052394 h 5790485"/>
              <a:gd name="connsiteX1721" fmla="*/ 12352354 w 13261896"/>
              <a:gd name="connsiteY1721" fmla="*/ 5028581 h 5790485"/>
              <a:gd name="connsiteX1722" fmla="*/ 12399979 w 13261896"/>
              <a:gd name="connsiteY1722" fmla="*/ 5133356 h 5790485"/>
              <a:gd name="connsiteX1723" fmla="*/ 12433316 w 13261896"/>
              <a:gd name="connsiteY1723" fmla="*/ 5104781 h 5790485"/>
              <a:gd name="connsiteX1724" fmla="*/ 12447604 w 13261896"/>
              <a:gd name="connsiteY1724" fmla="*/ 5142881 h 5790485"/>
              <a:gd name="connsiteX1725" fmla="*/ 12399979 w 13261896"/>
              <a:gd name="connsiteY1725" fmla="*/ 5185744 h 5790485"/>
              <a:gd name="connsiteX1726" fmla="*/ 12333304 w 13261896"/>
              <a:gd name="connsiteY1726" fmla="*/ 5119069 h 5790485"/>
              <a:gd name="connsiteX1727" fmla="*/ 12342829 w 13261896"/>
              <a:gd name="connsiteY1727" fmla="*/ 5076206 h 5790485"/>
              <a:gd name="connsiteX1728" fmla="*/ 12333304 w 13261896"/>
              <a:gd name="connsiteY1728" fmla="*/ 5028581 h 5790485"/>
              <a:gd name="connsiteX1729" fmla="*/ 12352354 w 13261896"/>
              <a:gd name="connsiteY1729" fmla="*/ 5028581 h 5790485"/>
              <a:gd name="connsiteX1730" fmla="*/ 11295221 w 13261896"/>
              <a:gd name="connsiteY1730" fmla="*/ 5180981 h 5790485"/>
              <a:gd name="connsiteX1731" fmla="*/ 11271408 w 13261896"/>
              <a:gd name="connsiteY1731" fmla="*/ 5142881 h 5790485"/>
              <a:gd name="connsiteX1732" fmla="*/ 11423808 w 13261896"/>
              <a:gd name="connsiteY1732" fmla="*/ 5028581 h 5790485"/>
              <a:gd name="connsiteX1733" fmla="*/ 11295221 w 13261896"/>
              <a:gd name="connsiteY1733" fmla="*/ 5180981 h 5790485"/>
              <a:gd name="connsiteX1734" fmla="*/ 10904744 w 13261896"/>
              <a:gd name="connsiteY1734" fmla="*/ 5057156 h 5790485"/>
              <a:gd name="connsiteX1735" fmla="*/ 10942844 w 13261896"/>
              <a:gd name="connsiteY1735" fmla="*/ 5085731 h 5790485"/>
              <a:gd name="connsiteX1736" fmla="*/ 10966656 w 13261896"/>
              <a:gd name="connsiteY1736" fmla="*/ 5133356 h 5790485"/>
              <a:gd name="connsiteX1737" fmla="*/ 10952369 w 13261896"/>
              <a:gd name="connsiteY1737" fmla="*/ 5157169 h 5790485"/>
              <a:gd name="connsiteX1738" fmla="*/ 10904744 w 13261896"/>
              <a:gd name="connsiteY1738" fmla="*/ 5138119 h 5790485"/>
              <a:gd name="connsiteX1739" fmla="*/ 10828544 w 13261896"/>
              <a:gd name="connsiteY1739" fmla="*/ 5157169 h 5790485"/>
              <a:gd name="connsiteX1740" fmla="*/ 10842831 w 13261896"/>
              <a:gd name="connsiteY1740" fmla="*/ 5128594 h 5790485"/>
              <a:gd name="connsiteX1741" fmla="*/ 10776156 w 13261896"/>
              <a:gd name="connsiteY1741" fmla="*/ 5066681 h 5790485"/>
              <a:gd name="connsiteX1742" fmla="*/ 10747581 w 13261896"/>
              <a:gd name="connsiteY1742" fmla="*/ 5071444 h 5790485"/>
              <a:gd name="connsiteX1743" fmla="*/ 10842831 w 13261896"/>
              <a:gd name="connsiteY1743" fmla="*/ 5028581 h 5790485"/>
              <a:gd name="connsiteX1744" fmla="*/ 10904744 w 13261896"/>
              <a:gd name="connsiteY1744" fmla="*/ 5057156 h 5790485"/>
              <a:gd name="connsiteX1745" fmla="*/ 10028539 w 13261896"/>
              <a:gd name="connsiteY1745" fmla="*/ 5047631 h 5790485"/>
              <a:gd name="connsiteX1746" fmla="*/ 10009489 w 13261896"/>
              <a:gd name="connsiteY1746" fmla="*/ 5071444 h 5790485"/>
              <a:gd name="connsiteX1747" fmla="*/ 9961864 w 13261896"/>
              <a:gd name="connsiteY1747" fmla="*/ 5033344 h 5790485"/>
              <a:gd name="connsiteX1748" fmla="*/ 10004727 w 13261896"/>
              <a:gd name="connsiteY1748" fmla="*/ 5028581 h 5790485"/>
              <a:gd name="connsiteX1749" fmla="*/ 10028539 w 13261896"/>
              <a:gd name="connsiteY1749" fmla="*/ 5047631 h 5790485"/>
              <a:gd name="connsiteX1750" fmla="*/ 5795201 w 13261896"/>
              <a:gd name="connsiteY1750" fmla="*/ 5061919 h 5790485"/>
              <a:gd name="connsiteX1751" fmla="*/ 5795201 w 13261896"/>
              <a:gd name="connsiteY1751" fmla="*/ 5028581 h 5790485"/>
              <a:gd name="connsiteX1752" fmla="*/ 5795201 w 13261896"/>
              <a:gd name="connsiteY1752" fmla="*/ 5061919 h 5790485"/>
              <a:gd name="connsiteX1753" fmla="*/ 1890474 w 13261896"/>
              <a:gd name="connsiteY1753" fmla="*/ 5071444 h 5790485"/>
              <a:gd name="connsiteX1754" fmla="*/ 1890474 w 13261896"/>
              <a:gd name="connsiteY1754" fmla="*/ 5090494 h 5790485"/>
              <a:gd name="connsiteX1755" fmla="*/ 1814274 w 13261896"/>
              <a:gd name="connsiteY1755" fmla="*/ 5038106 h 5790485"/>
              <a:gd name="connsiteX1756" fmla="*/ 1819037 w 13261896"/>
              <a:gd name="connsiteY1756" fmla="*/ 5028581 h 5790485"/>
              <a:gd name="connsiteX1757" fmla="*/ 1890474 w 13261896"/>
              <a:gd name="connsiteY1757" fmla="*/ 5071444 h 5790485"/>
              <a:gd name="connsiteX1758" fmla="*/ 5833301 w 13261896"/>
              <a:gd name="connsiteY1758" fmla="*/ 5052394 h 5790485"/>
              <a:gd name="connsiteX1759" fmla="*/ 5838063 w 13261896"/>
              <a:gd name="connsiteY1759" fmla="*/ 5023819 h 5790485"/>
              <a:gd name="connsiteX1760" fmla="*/ 5842826 w 13261896"/>
              <a:gd name="connsiteY1760" fmla="*/ 5057156 h 5790485"/>
              <a:gd name="connsiteX1761" fmla="*/ 5833301 w 13261896"/>
              <a:gd name="connsiteY1761" fmla="*/ 5052394 h 5790485"/>
              <a:gd name="connsiteX1762" fmla="*/ 3947589 w 13261896"/>
              <a:gd name="connsiteY1762" fmla="*/ 5080969 h 5790485"/>
              <a:gd name="connsiteX1763" fmla="*/ 3961876 w 13261896"/>
              <a:gd name="connsiteY1763" fmla="*/ 5161931 h 5790485"/>
              <a:gd name="connsiteX1764" fmla="*/ 3966639 w 13261896"/>
              <a:gd name="connsiteY1764" fmla="*/ 5152406 h 5790485"/>
              <a:gd name="connsiteX1765" fmla="*/ 3995214 w 13261896"/>
              <a:gd name="connsiteY1765" fmla="*/ 5228606 h 5790485"/>
              <a:gd name="connsiteX1766" fmla="*/ 3999976 w 13261896"/>
              <a:gd name="connsiteY1766" fmla="*/ 5219081 h 5790485"/>
              <a:gd name="connsiteX1767" fmla="*/ 4061889 w 13261896"/>
              <a:gd name="connsiteY1767" fmla="*/ 5276231 h 5790485"/>
              <a:gd name="connsiteX1768" fmla="*/ 4057126 w 13261896"/>
              <a:gd name="connsiteY1768" fmla="*/ 5290519 h 5790485"/>
              <a:gd name="connsiteX1769" fmla="*/ 3928539 w 13261896"/>
              <a:gd name="connsiteY1769" fmla="*/ 5023819 h 5790485"/>
              <a:gd name="connsiteX1770" fmla="*/ 3947589 w 13261896"/>
              <a:gd name="connsiteY1770" fmla="*/ 5080969 h 5790485"/>
              <a:gd name="connsiteX1771" fmla="*/ 1952387 w 13261896"/>
              <a:gd name="connsiteY1771" fmla="*/ 5090494 h 5790485"/>
              <a:gd name="connsiteX1772" fmla="*/ 1957149 w 13261896"/>
              <a:gd name="connsiteY1772" fmla="*/ 5080969 h 5790485"/>
              <a:gd name="connsiteX1773" fmla="*/ 1966627 w 13261896"/>
              <a:gd name="connsiteY1773" fmla="*/ 5080969 h 5790485"/>
              <a:gd name="connsiteX1774" fmla="*/ 2028539 w 13261896"/>
              <a:gd name="connsiteY1774" fmla="*/ 5119069 h 5790485"/>
              <a:gd name="connsiteX1775" fmla="*/ 2028539 w 13261896"/>
              <a:gd name="connsiteY1775" fmla="*/ 5142881 h 5790485"/>
              <a:gd name="connsiteX1776" fmla="*/ 1866662 w 13261896"/>
              <a:gd name="connsiteY1776" fmla="*/ 5038106 h 5790485"/>
              <a:gd name="connsiteX1777" fmla="*/ 1871424 w 13261896"/>
              <a:gd name="connsiteY1777" fmla="*/ 5023819 h 5790485"/>
              <a:gd name="connsiteX1778" fmla="*/ 1952387 w 13261896"/>
              <a:gd name="connsiteY1778" fmla="*/ 5090494 h 5790485"/>
              <a:gd name="connsiteX1779" fmla="*/ 11466671 w 13261896"/>
              <a:gd name="connsiteY1779" fmla="*/ 5057156 h 5790485"/>
              <a:gd name="connsiteX1780" fmla="*/ 11547586 w 13261896"/>
              <a:gd name="connsiteY1780" fmla="*/ 5038106 h 5790485"/>
              <a:gd name="connsiteX1781" fmla="*/ 11433333 w 13261896"/>
              <a:gd name="connsiteY1781" fmla="*/ 5109544 h 5790485"/>
              <a:gd name="connsiteX1782" fmla="*/ 11409521 w 13261896"/>
              <a:gd name="connsiteY1782" fmla="*/ 5095256 h 5790485"/>
              <a:gd name="connsiteX1783" fmla="*/ 11476196 w 13261896"/>
              <a:gd name="connsiteY1783" fmla="*/ 5019056 h 5790485"/>
              <a:gd name="connsiteX1784" fmla="*/ 11466671 w 13261896"/>
              <a:gd name="connsiteY1784" fmla="*/ 5057156 h 5790485"/>
              <a:gd name="connsiteX1785" fmla="*/ 12514279 w 13261896"/>
              <a:gd name="connsiteY1785" fmla="*/ 5142881 h 5790485"/>
              <a:gd name="connsiteX1786" fmla="*/ 12514279 w 13261896"/>
              <a:gd name="connsiteY1786" fmla="*/ 5161931 h 5790485"/>
              <a:gd name="connsiteX1787" fmla="*/ 12438079 w 13261896"/>
              <a:gd name="connsiteY1787" fmla="*/ 5085731 h 5790485"/>
              <a:gd name="connsiteX1788" fmla="*/ 12399979 w 13261896"/>
              <a:gd name="connsiteY1788" fmla="*/ 5114306 h 5790485"/>
              <a:gd name="connsiteX1789" fmla="*/ 12361879 w 13261896"/>
              <a:gd name="connsiteY1789" fmla="*/ 5042869 h 5790485"/>
              <a:gd name="connsiteX1790" fmla="*/ 12361879 w 13261896"/>
              <a:gd name="connsiteY1790" fmla="*/ 5028581 h 5790485"/>
              <a:gd name="connsiteX1791" fmla="*/ 12457129 w 13261896"/>
              <a:gd name="connsiteY1791" fmla="*/ 5014294 h 5790485"/>
              <a:gd name="connsiteX1792" fmla="*/ 12514279 w 13261896"/>
              <a:gd name="connsiteY1792" fmla="*/ 5142881 h 5790485"/>
              <a:gd name="connsiteX1793" fmla="*/ 5876163 w 13261896"/>
              <a:gd name="connsiteY1793" fmla="*/ 5047631 h 5790485"/>
              <a:gd name="connsiteX1794" fmla="*/ 5866638 w 13261896"/>
              <a:gd name="connsiteY1794" fmla="*/ 5028581 h 5790485"/>
              <a:gd name="connsiteX1795" fmla="*/ 5880926 w 13261896"/>
              <a:gd name="connsiteY1795" fmla="*/ 5009531 h 5790485"/>
              <a:gd name="connsiteX1796" fmla="*/ 5876163 w 13261896"/>
              <a:gd name="connsiteY1796" fmla="*/ 5047631 h 5790485"/>
              <a:gd name="connsiteX1797" fmla="*/ 5814251 w 13261896"/>
              <a:gd name="connsiteY1797" fmla="*/ 5085731 h 5790485"/>
              <a:gd name="connsiteX1798" fmla="*/ 5809488 w 13261896"/>
              <a:gd name="connsiteY1798" fmla="*/ 5066681 h 5790485"/>
              <a:gd name="connsiteX1799" fmla="*/ 5823776 w 13261896"/>
              <a:gd name="connsiteY1799" fmla="*/ 5009531 h 5790485"/>
              <a:gd name="connsiteX1800" fmla="*/ 5814251 w 13261896"/>
              <a:gd name="connsiteY1800" fmla="*/ 5085731 h 5790485"/>
              <a:gd name="connsiteX1801" fmla="*/ 4014264 w 13261896"/>
              <a:gd name="connsiteY1801" fmla="*/ 5271469 h 5790485"/>
              <a:gd name="connsiteX1802" fmla="*/ 4014264 w 13261896"/>
              <a:gd name="connsiteY1802" fmla="*/ 5285756 h 5790485"/>
              <a:gd name="connsiteX1803" fmla="*/ 3914251 w 13261896"/>
              <a:gd name="connsiteY1803" fmla="*/ 5071444 h 5790485"/>
              <a:gd name="connsiteX1804" fmla="*/ 3904726 w 13261896"/>
              <a:gd name="connsiteY1804" fmla="*/ 5009531 h 5790485"/>
              <a:gd name="connsiteX1805" fmla="*/ 3914251 w 13261896"/>
              <a:gd name="connsiteY1805" fmla="*/ 5009531 h 5790485"/>
              <a:gd name="connsiteX1806" fmla="*/ 4014264 w 13261896"/>
              <a:gd name="connsiteY1806" fmla="*/ 5271469 h 5790485"/>
              <a:gd name="connsiteX1807" fmla="*/ 7009495 w 13261896"/>
              <a:gd name="connsiteY1807" fmla="*/ 5038106 h 5790485"/>
              <a:gd name="connsiteX1808" fmla="*/ 7009495 w 13261896"/>
              <a:gd name="connsiteY1808" fmla="*/ 5052394 h 5790485"/>
              <a:gd name="connsiteX1809" fmla="*/ 7038070 w 13261896"/>
              <a:gd name="connsiteY1809" fmla="*/ 5052394 h 5790485"/>
              <a:gd name="connsiteX1810" fmla="*/ 7019020 w 13261896"/>
              <a:gd name="connsiteY1810" fmla="*/ 5076206 h 5790485"/>
              <a:gd name="connsiteX1811" fmla="*/ 6995208 w 13261896"/>
              <a:gd name="connsiteY1811" fmla="*/ 5052394 h 5790485"/>
              <a:gd name="connsiteX1812" fmla="*/ 6976158 w 13261896"/>
              <a:gd name="connsiteY1812" fmla="*/ 5071444 h 5790485"/>
              <a:gd name="connsiteX1813" fmla="*/ 6976158 w 13261896"/>
              <a:gd name="connsiteY1813" fmla="*/ 5038106 h 5790485"/>
              <a:gd name="connsiteX1814" fmla="*/ 6995208 w 13261896"/>
              <a:gd name="connsiteY1814" fmla="*/ 5042869 h 5790485"/>
              <a:gd name="connsiteX1815" fmla="*/ 7033308 w 13261896"/>
              <a:gd name="connsiteY1815" fmla="*/ 5004769 h 5790485"/>
              <a:gd name="connsiteX1816" fmla="*/ 7009495 w 13261896"/>
              <a:gd name="connsiteY1816" fmla="*/ 5038106 h 5790485"/>
              <a:gd name="connsiteX1817" fmla="*/ 5923788 w 13261896"/>
              <a:gd name="connsiteY1817" fmla="*/ 5009531 h 5790485"/>
              <a:gd name="connsiteX1818" fmla="*/ 5904738 w 13261896"/>
              <a:gd name="connsiteY1818" fmla="*/ 5028581 h 5790485"/>
              <a:gd name="connsiteX1819" fmla="*/ 5923788 w 13261896"/>
              <a:gd name="connsiteY1819" fmla="*/ 5028581 h 5790485"/>
              <a:gd name="connsiteX1820" fmla="*/ 5919026 w 13261896"/>
              <a:gd name="connsiteY1820" fmla="*/ 5057156 h 5790485"/>
              <a:gd name="connsiteX1821" fmla="*/ 5909501 w 13261896"/>
              <a:gd name="connsiteY1821" fmla="*/ 5052394 h 5790485"/>
              <a:gd name="connsiteX1822" fmla="*/ 5909501 w 13261896"/>
              <a:gd name="connsiteY1822" fmla="*/ 5042869 h 5790485"/>
              <a:gd name="connsiteX1823" fmla="*/ 5880926 w 13261896"/>
              <a:gd name="connsiteY1823" fmla="*/ 5076206 h 5790485"/>
              <a:gd name="connsiteX1824" fmla="*/ 5899976 w 13261896"/>
              <a:gd name="connsiteY1824" fmla="*/ 5004769 h 5790485"/>
              <a:gd name="connsiteX1825" fmla="*/ 5923788 w 13261896"/>
              <a:gd name="connsiteY1825" fmla="*/ 5009531 h 5790485"/>
              <a:gd name="connsiteX1826" fmla="*/ 5999988 w 13261896"/>
              <a:gd name="connsiteY1826" fmla="*/ 5061919 h 5790485"/>
              <a:gd name="connsiteX1827" fmla="*/ 5990463 w 13261896"/>
              <a:gd name="connsiteY1827" fmla="*/ 5071444 h 5790485"/>
              <a:gd name="connsiteX1828" fmla="*/ 5971413 w 13261896"/>
              <a:gd name="connsiteY1828" fmla="*/ 5038106 h 5790485"/>
              <a:gd name="connsiteX1829" fmla="*/ 5933313 w 13261896"/>
              <a:gd name="connsiteY1829" fmla="*/ 5076206 h 5790485"/>
              <a:gd name="connsiteX1830" fmla="*/ 5976176 w 13261896"/>
              <a:gd name="connsiteY1830" fmla="*/ 5000006 h 5790485"/>
              <a:gd name="connsiteX1831" fmla="*/ 5999988 w 13261896"/>
              <a:gd name="connsiteY1831" fmla="*/ 5061919 h 5790485"/>
              <a:gd name="connsiteX1832" fmla="*/ 11738086 w 13261896"/>
              <a:gd name="connsiteY1832" fmla="*/ 5004769 h 5790485"/>
              <a:gd name="connsiteX1833" fmla="*/ 11661886 w 13261896"/>
              <a:gd name="connsiteY1833" fmla="*/ 5090494 h 5790485"/>
              <a:gd name="connsiteX1834" fmla="*/ 11538061 w 13261896"/>
              <a:gd name="connsiteY1834" fmla="*/ 5138119 h 5790485"/>
              <a:gd name="connsiteX1835" fmla="*/ 11523773 w 13261896"/>
              <a:gd name="connsiteY1835" fmla="*/ 5138119 h 5790485"/>
              <a:gd name="connsiteX1836" fmla="*/ 11542823 w 13261896"/>
              <a:gd name="connsiteY1836" fmla="*/ 5119069 h 5790485"/>
              <a:gd name="connsiteX1837" fmla="*/ 11533298 w 13261896"/>
              <a:gd name="connsiteY1837" fmla="*/ 5114306 h 5790485"/>
              <a:gd name="connsiteX1838" fmla="*/ 11504723 w 13261896"/>
              <a:gd name="connsiteY1838" fmla="*/ 5133356 h 5790485"/>
              <a:gd name="connsiteX1839" fmla="*/ 11447621 w 13261896"/>
              <a:gd name="connsiteY1839" fmla="*/ 5114306 h 5790485"/>
              <a:gd name="connsiteX1840" fmla="*/ 11580923 w 13261896"/>
              <a:gd name="connsiteY1840" fmla="*/ 5028581 h 5790485"/>
              <a:gd name="connsiteX1841" fmla="*/ 11571398 w 13261896"/>
              <a:gd name="connsiteY1841" fmla="*/ 5052394 h 5790485"/>
              <a:gd name="connsiteX1842" fmla="*/ 11580923 w 13261896"/>
              <a:gd name="connsiteY1842" fmla="*/ 5057156 h 5790485"/>
              <a:gd name="connsiteX1843" fmla="*/ 11733323 w 13261896"/>
              <a:gd name="connsiteY1843" fmla="*/ 4995244 h 5790485"/>
              <a:gd name="connsiteX1844" fmla="*/ 11738086 w 13261896"/>
              <a:gd name="connsiteY1844" fmla="*/ 5004769 h 5790485"/>
              <a:gd name="connsiteX1845" fmla="*/ 6223778 w 13261896"/>
              <a:gd name="connsiteY1845" fmla="*/ 4995244 h 5790485"/>
              <a:gd name="connsiteX1846" fmla="*/ 6219016 w 13261896"/>
              <a:gd name="connsiteY1846" fmla="*/ 4995244 h 5790485"/>
              <a:gd name="connsiteX1847" fmla="*/ 6223778 w 13261896"/>
              <a:gd name="connsiteY1847" fmla="*/ 4995244 h 5790485"/>
              <a:gd name="connsiteX1848" fmla="*/ 3904726 w 13261896"/>
              <a:gd name="connsiteY1848" fmla="*/ 5061919 h 5790485"/>
              <a:gd name="connsiteX1849" fmla="*/ 3899964 w 13261896"/>
              <a:gd name="connsiteY1849" fmla="*/ 5085731 h 5790485"/>
              <a:gd name="connsiteX1850" fmla="*/ 3880914 w 13261896"/>
              <a:gd name="connsiteY1850" fmla="*/ 4995244 h 5790485"/>
              <a:gd name="connsiteX1851" fmla="*/ 3904726 w 13261896"/>
              <a:gd name="connsiteY1851" fmla="*/ 5061919 h 5790485"/>
              <a:gd name="connsiteX1852" fmla="*/ 1461897 w 13261896"/>
              <a:gd name="connsiteY1852" fmla="*/ 5038106 h 5790485"/>
              <a:gd name="connsiteX1853" fmla="*/ 1419035 w 13261896"/>
              <a:gd name="connsiteY1853" fmla="*/ 4995244 h 5790485"/>
              <a:gd name="connsiteX1854" fmla="*/ 1461897 w 13261896"/>
              <a:gd name="connsiteY1854" fmla="*/ 5038106 h 5790485"/>
              <a:gd name="connsiteX1855" fmla="*/ 6466666 w 13261896"/>
              <a:gd name="connsiteY1855" fmla="*/ 4995244 h 5790485"/>
              <a:gd name="connsiteX1856" fmla="*/ 6442853 w 13261896"/>
              <a:gd name="connsiteY1856" fmla="*/ 5047631 h 5790485"/>
              <a:gd name="connsiteX1857" fmla="*/ 6428566 w 13261896"/>
              <a:gd name="connsiteY1857" fmla="*/ 5047631 h 5790485"/>
              <a:gd name="connsiteX1858" fmla="*/ 6423803 w 13261896"/>
              <a:gd name="connsiteY1858" fmla="*/ 5038106 h 5790485"/>
              <a:gd name="connsiteX1859" fmla="*/ 6452378 w 13261896"/>
              <a:gd name="connsiteY1859" fmla="*/ 4990481 h 5790485"/>
              <a:gd name="connsiteX1860" fmla="*/ 6466666 w 13261896"/>
              <a:gd name="connsiteY1860" fmla="*/ 4995244 h 5790485"/>
              <a:gd name="connsiteX1861" fmla="*/ 6085713 w 13261896"/>
              <a:gd name="connsiteY1861" fmla="*/ 5028581 h 5790485"/>
              <a:gd name="connsiteX1862" fmla="*/ 6066663 w 13261896"/>
              <a:gd name="connsiteY1862" fmla="*/ 5028581 h 5790485"/>
              <a:gd name="connsiteX1863" fmla="*/ 6061901 w 13261896"/>
              <a:gd name="connsiteY1863" fmla="*/ 5038106 h 5790485"/>
              <a:gd name="connsiteX1864" fmla="*/ 6080951 w 13261896"/>
              <a:gd name="connsiteY1864" fmla="*/ 5047631 h 5790485"/>
              <a:gd name="connsiteX1865" fmla="*/ 6080951 w 13261896"/>
              <a:gd name="connsiteY1865" fmla="*/ 5066681 h 5790485"/>
              <a:gd name="connsiteX1866" fmla="*/ 6066663 w 13261896"/>
              <a:gd name="connsiteY1866" fmla="*/ 5066681 h 5790485"/>
              <a:gd name="connsiteX1867" fmla="*/ 6052376 w 13261896"/>
              <a:gd name="connsiteY1867" fmla="*/ 5057156 h 5790485"/>
              <a:gd name="connsiteX1868" fmla="*/ 6014276 w 13261896"/>
              <a:gd name="connsiteY1868" fmla="*/ 5071444 h 5790485"/>
              <a:gd name="connsiteX1869" fmla="*/ 6028563 w 13261896"/>
              <a:gd name="connsiteY1869" fmla="*/ 4995244 h 5790485"/>
              <a:gd name="connsiteX1870" fmla="*/ 6028563 w 13261896"/>
              <a:gd name="connsiteY1870" fmla="*/ 5057156 h 5790485"/>
              <a:gd name="connsiteX1871" fmla="*/ 6038088 w 13261896"/>
              <a:gd name="connsiteY1871" fmla="*/ 5061919 h 5790485"/>
              <a:gd name="connsiteX1872" fmla="*/ 6052376 w 13261896"/>
              <a:gd name="connsiteY1872" fmla="*/ 5014294 h 5790485"/>
              <a:gd name="connsiteX1873" fmla="*/ 6071426 w 13261896"/>
              <a:gd name="connsiteY1873" fmla="*/ 5028581 h 5790485"/>
              <a:gd name="connsiteX1874" fmla="*/ 6071426 w 13261896"/>
              <a:gd name="connsiteY1874" fmla="*/ 5004769 h 5790485"/>
              <a:gd name="connsiteX1875" fmla="*/ 6080951 w 13261896"/>
              <a:gd name="connsiteY1875" fmla="*/ 4990481 h 5790485"/>
              <a:gd name="connsiteX1876" fmla="*/ 6085713 w 13261896"/>
              <a:gd name="connsiteY1876" fmla="*/ 5028581 h 5790485"/>
              <a:gd name="connsiteX1877" fmla="*/ 12333304 w 13261896"/>
              <a:gd name="connsiteY1877" fmla="*/ 5076206 h 5790485"/>
              <a:gd name="connsiteX1878" fmla="*/ 12314254 w 13261896"/>
              <a:gd name="connsiteY1878" fmla="*/ 5128594 h 5790485"/>
              <a:gd name="connsiteX1879" fmla="*/ 12299966 w 13261896"/>
              <a:gd name="connsiteY1879" fmla="*/ 5109544 h 5790485"/>
              <a:gd name="connsiteX1880" fmla="*/ 12261866 w 13261896"/>
              <a:gd name="connsiteY1880" fmla="*/ 5176219 h 5790485"/>
              <a:gd name="connsiteX1881" fmla="*/ 12247579 w 13261896"/>
              <a:gd name="connsiteY1881" fmla="*/ 5185744 h 5790485"/>
              <a:gd name="connsiteX1882" fmla="*/ 12242863 w 13261896"/>
              <a:gd name="connsiteY1882" fmla="*/ 5171456 h 5790485"/>
              <a:gd name="connsiteX1883" fmla="*/ 12176188 w 13261896"/>
              <a:gd name="connsiteY1883" fmla="*/ 5219081 h 5790485"/>
              <a:gd name="connsiteX1884" fmla="*/ 12157138 w 13261896"/>
              <a:gd name="connsiteY1884" fmla="*/ 5209556 h 5790485"/>
              <a:gd name="connsiteX1885" fmla="*/ 12114275 w 13261896"/>
              <a:gd name="connsiteY1885" fmla="*/ 5190506 h 5790485"/>
              <a:gd name="connsiteX1886" fmla="*/ 12128563 w 13261896"/>
              <a:gd name="connsiteY1886" fmla="*/ 5171456 h 5790485"/>
              <a:gd name="connsiteX1887" fmla="*/ 12114275 w 13261896"/>
              <a:gd name="connsiteY1887" fmla="*/ 5157169 h 5790485"/>
              <a:gd name="connsiteX1888" fmla="*/ 12047600 w 13261896"/>
              <a:gd name="connsiteY1888" fmla="*/ 5204794 h 5790485"/>
              <a:gd name="connsiteX1889" fmla="*/ 12023788 w 13261896"/>
              <a:gd name="connsiteY1889" fmla="*/ 5190506 h 5790485"/>
              <a:gd name="connsiteX1890" fmla="*/ 11985688 w 13261896"/>
              <a:gd name="connsiteY1890" fmla="*/ 5171456 h 5790485"/>
              <a:gd name="connsiteX1891" fmla="*/ 11995213 w 13261896"/>
              <a:gd name="connsiteY1891" fmla="*/ 5157169 h 5790485"/>
              <a:gd name="connsiteX1892" fmla="*/ 11942825 w 13261896"/>
              <a:gd name="connsiteY1892" fmla="*/ 5152406 h 5790485"/>
              <a:gd name="connsiteX1893" fmla="*/ 11914250 w 13261896"/>
              <a:gd name="connsiteY1893" fmla="*/ 5109544 h 5790485"/>
              <a:gd name="connsiteX1894" fmla="*/ 11928538 w 13261896"/>
              <a:gd name="connsiteY1894" fmla="*/ 5085731 h 5790485"/>
              <a:gd name="connsiteX1895" fmla="*/ 12019025 w 13261896"/>
              <a:gd name="connsiteY1895" fmla="*/ 5114306 h 5790485"/>
              <a:gd name="connsiteX1896" fmla="*/ 12219050 w 13261896"/>
              <a:gd name="connsiteY1896" fmla="*/ 5004769 h 5790485"/>
              <a:gd name="connsiteX1897" fmla="*/ 12176188 w 13261896"/>
              <a:gd name="connsiteY1897" fmla="*/ 5109544 h 5790485"/>
              <a:gd name="connsiteX1898" fmla="*/ 12223813 w 13261896"/>
              <a:gd name="connsiteY1898" fmla="*/ 4985719 h 5790485"/>
              <a:gd name="connsiteX1899" fmla="*/ 12333304 w 13261896"/>
              <a:gd name="connsiteY1899" fmla="*/ 5076206 h 5790485"/>
              <a:gd name="connsiteX1900" fmla="*/ 6171391 w 13261896"/>
              <a:gd name="connsiteY1900" fmla="*/ 5000006 h 5790485"/>
              <a:gd name="connsiteX1901" fmla="*/ 6157103 w 13261896"/>
              <a:gd name="connsiteY1901" fmla="*/ 5009531 h 5790485"/>
              <a:gd name="connsiteX1902" fmla="*/ 6157103 w 13261896"/>
              <a:gd name="connsiteY1902" fmla="*/ 5023819 h 5790485"/>
              <a:gd name="connsiteX1903" fmla="*/ 6171391 w 13261896"/>
              <a:gd name="connsiteY1903" fmla="*/ 5033344 h 5790485"/>
              <a:gd name="connsiteX1904" fmla="*/ 6147626 w 13261896"/>
              <a:gd name="connsiteY1904" fmla="*/ 5038106 h 5790485"/>
              <a:gd name="connsiteX1905" fmla="*/ 6166628 w 13261896"/>
              <a:gd name="connsiteY1905" fmla="*/ 5047631 h 5790485"/>
              <a:gd name="connsiteX1906" fmla="*/ 6166628 w 13261896"/>
              <a:gd name="connsiteY1906" fmla="*/ 5061919 h 5790485"/>
              <a:gd name="connsiteX1907" fmla="*/ 6142863 w 13261896"/>
              <a:gd name="connsiteY1907" fmla="*/ 5033344 h 5790485"/>
              <a:gd name="connsiteX1908" fmla="*/ 6152341 w 13261896"/>
              <a:gd name="connsiteY1908" fmla="*/ 4985719 h 5790485"/>
              <a:gd name="connsiteX1909" fmla="*/ 6171391 w 13261896"/>
              <a:gd name="connsiteY1909" fmla="*/ 5000006 h 5790485"/>
              <a:gd name="connsiteX1910" fmla="*/ 6128576 w 13261896"/>
              <a:gd name="connsiteY1910" fmla="*/ 5047631 h 5790485"/>
              <a:gd name="connsiteX1911" fmla="*/ 6100001 w 13261896"/>
              <a:gd name="connsiteY1911" fmla="*/ 5066681 h 5790485"/>
              <a:gd name="connsiteX1912" fmla="*/ 6119051 w 13261896"/>
              <a:gd name="connsiteY1912" fmla="*/ 5042869 h 5790485"/>
              <a:gd name="connsiteX1913" fmla="*/ 6100001 w 13261896"/>
              <a:gd name="connsiteY1913" fmla="*/ 5038106 h 5790485"/>
              <a:gd name="connsiteX1914" fmla="*/ 6119051 w 13261896"/>
              <a:gd name="connsiteY1914" fmla="*/ 5038106 h 5790485"/>
              <a:gd name="connsiteX1915" fmla="*/ 6133338 w 13261896"/>
              <a:gd name="connsiteY1915" fmla="*/ 4985719 h 5790485"/>
              <a:gd name="connsiteX1916" fmla="*/ 6128576 w 13261896"/>
              <a:gd name="connsiteY1916" fmla="*/ 5047631 h 5790485"/>
              <a:gd name="connsiteX1917" fmla="*/ 12576191 w 13261896"/>
              <a:gd name="connsiteY1917" fmla="*/ 5057156 h 5790485"/>
              <a:gd name="connsiteX1918" fmla="*/ 12576191 w 13261896"/>
              <a:gd name="connsiteY1918" fmla="*/ 5085731 h 5790485"/>
              <a:gd name="connsiteX1919" fmla="*/ 12528566 w 13261896"/>
              <a:gd name="connsiteY1919" fmla="*/ 5066681 h 5790485"/>
              <a:gd name="connsiteX1920" fmla="*/ 12552379 w 13261896"/>
              <a:gd name="connsiteY1920" fmla="*/ 5123831 h 5790485"/>
              <a:gd name="connsiteX1921" fmla="*/ 12528566 w 13261896"/>
              <a:gd name="connsiteY1921" fmla="*/ 5176219 h 5790485"/>
              <a:gd name="connsiteX1922" fmla="*/ 12471416 w 13261896"/>
              <a:gd name="connsiteY1922" fmla="*/ 5014294 h 5790485"/>
              <a:gd name="connsiteX1923" fmla="*/ 12523804 w 13261896"/>
              <a:gd name="connsiteY1923" fmla="*/ 4980956 h 5790485"/>
              <a:gd name="connsiteX1924" fmla="*/ 12576191 w 13261896"/>
              <a:gd name="connsiteY1924" fmla="*/ 5057156 h 5790485"/>
              <a:gd name="connsiteX1925" fmla="*/ 11747611 w 13261896"/>
              <a:gd name="connsiteY1925" fmla="*/ 4995244 h 5790485"/>
              <a:gd name="connsiteX1926" fmla="*/ 11733323 w 13261896"/>
              <a:gd name="connsiteY1926" fmla="*/ 4985719 h 5790485"/>
              <a:gd name="connsiteX1927" fmla="*/ 11761898 w 13261896"/>
              <a:gd name="connsiteY1927" fmla="*/ 4980956 h 5790485"/>
              <a:gd name="connsiteX1928" fmla="*/ 11747611 w 13261896"/>
              <a:gd name="connsiteY1928" fmla="*/ 4995244 h 5790485"/>
              <a:gd name="connsiteX1929" fmla="*/ 6247591 w 13261896"/>
              <a:gd name="connsiteY1929" fmla="*/ 4990481 h 5790485"/>
              <a:gd name="connsiteX1930" fmla="*/ 6238066 w 13261896"/>
              <a:gd name="connsiteY1930" fmla="*/ 5033344 h 5790485"/>
              <a:gd name="connsiteX1931" fmla="*/ 6252353 w 13261896"/>
              <a:gd name="connsiteY1931" fmla="*/ 5052394 h 5790485"/>
              <a:gd name="connsiteX1932" fmla="*/ 6261878 w 13261896"/>
              <a:gd name="connsiteY1932" fmla="*/ 4985719 h 5790485"/>
              <a:gd name="connsiteX1933" fmla="*/ 6266641 w 13261896"/>
              <a:gd name="connsiteY1933" fmla="*/ 5000006 h 5790485"/>
              <a:gd name="connsiteX1934" fmla="*/ 6252353 w 13261896"/>
              <a:gd name="connsiteY1934" fmla="*/ 5061919 h 5790485"/>
              <a:gd name="connsiteX1935" fmla="*/ 6242828 w 13261896"/>
              <a:gd name="connsiteY1935" fmla="*/ 5052394 h 5790485"/>
              <a:gd name="connsiteX1936" fmla="*/ 6228541 w 13261896"/>
              <a:gd name="connsiteY1936" fmla="*/ 5061919 h 5790485"/>
              <a:gd name="connsiteX1937" fmla="*/ 6223778 w 13261896"/>
              <a:gd name="connsiteY1937" fmla="*/ 5047631 h 5790485"/>
              <a:gd name="connsiteX1938" fmla="*/ 6233303 w 13261896"/>
              <a:gd name="connsiteY1938" fmla="*/ 5014294 h 5790485"/>
              <a:gd name="connsiteX1939" fmla="*/ 6214253 w 13261896"/>
              <a:gd name="connsiteY1939" fmla="*/ 5004769 h 5790485"/>
              <a:gd name="connsiteX1940" fmla="*/ 6195203 w 13261896"/>
              <a:gd name="connsiteY1940" fmla="*/ 5061919 h 5790485"/>
              <a:gd name="connsiteX1941" fmla="*/ 6199966 w 13261896"/>
              <a:gd name="connsiteY1941" fmla="*/ 5047631 h 5790485"/>
              <a:gd name="connsiteX1942" fmla="*/ 6185678 w 13261896"/>
              <a:gd name="connsiteY1942" fmla="*/ 5042869 h 5790485"/>
              <a:gd name="connsiteX1943" fmla="*/ 6199966 w 13261896"/>
              <a:gd name="connsiteY1943" fmla="*/ 4995244 h 5790485"/>
              <a:gd name="connsiteX1944" fmla="*/ 6214253 w 13261896"/>
              <a:gd name="connsiteY1944" fmla="*/ 4980956 h 5790485"/>
              <a:gd name="connsiteX1945" fmla="*/ 6247591 w 13261896"/>
              <a:gd name="connsiteY1945" fmla="*/ 4990481 h 5790485"/>
              <a:gd name="connsiteX1946" fmla="*/ 12552379 w 13261896"/>
              <a:gd name="connsiteY1946" fmla="*/ 4976194 h 5790485"/>
              <a:gd name="connsiteX1947" fmla="*/ 12600004 w 13261896"/>
              <a:gd name="connsiteY1947" fmla="*/ 5038106 h 5790485"/>
              <a:gd name="connsiteX1948" fmla="*/ 12633294 w 13261896"/>
              <a:gd name="connsiteY1948" fmla="*/ 5066681 h 5790485"/>
              <a:gd name="connsiteX1949" fmla="*/ 12638056 w 13261896"/>
              <a:gd name="connsiteY1949" fmla="*/ 5090494 h 5790485"/>
              <a:gd name="connsiteX1950" fmla="*/ 12628531 w 13261896"/>
              <a:gd name="connsiteY1950" fmla="*/ 5157169 h 5790485"/>
              <a:gd name="connsiteX1951" fmla="*/ 12538091 w 13261896"/>
              <a:gd name="connsiteY1951" fmla="*/ 4976194 h 5790485"/>
              <a:gd name="connsiteX1952" fmla="*/ 12552379 w 13261896"/>
              <a:gd name="connsiteY1952" fmla="*/ 4976194 h 5790485"/>
              <a:gd name="connsiteX1953" fmla="*/ 11819048 w 13261896"/>
              <a:gd name="connsiteY1953" fmla="*/ 5019056 h 5790485"/>
              <a:gd name="connsiteX1954" fmla="*/ 11814286 w 13261896"/>
              <a:gd name="connsiteY1954" fmla="*/ 5033344 h 5790485"/>
              <a:gd name="connsiteX1955" fmla="*/ 11690461 w 13261896"/>
              <a:gd name="connsiteY1955" fmla="*/ 5180981 h 5790485"/>
              <a:gd name="connsiteX1956" fmla="*/ 11695223 w 13261896"/>
              <a:gd name="connsiteY1956" fmla="*/ 5128594 h 5790485"/>
              <a:gd name="connsiteX1957" fmla="*/ 11719036 w 13261896"/>
              <a:gd name="connsiteY1957" fmla="*/ 5085731 h 5790485"/>
              <a:gd name="connsiteX1958" fmla="*/ 11695223 w 13261896"/>
              <a:gd name="connsiteY1958" fmla="*/ 5085731 h 5790485"/>
              <a:gd name="connsiteX1959" fmla="*/ 11804761 w 13261896"/>
              <a:gd name="connsiteY1959" fmla="*/ 4976194 h 5790485"/>
              <a:gd name="connsiteX1960" fmla="*/ 11819048 w 13261896"/>
              <a:gd name="connsiteY1960" fmla="*/ 5019056 h 5790485"/>
              <a:gd name="connsiteX1961" fmla="*/ 6428566 w 13261896"/>
              <a:gd name="connsiteY1961" fmla="*/ 4976194 h 5790485"/>
              <a:gd name="connsiteX1962" fmla="*/ 6376178 w 13261896"/>
              <a:gd name="connsiteY1962" fmla="*/ 5052394 h 5790485"/>
              <a:gd name="connsiteX1963" fmla="*/ 6404753 w 13261896"/>
              <a:gd name="connsiteY1963" fmla="*/ 4976194 h 5790485"/>
              <a:gd name="connsiteX1964" fmla="*/ 6428566 w 13261896"/>
              <a:gd name="connsiteY1964" fmla="*/ 4976194 h 5790485"/>
              <a:gd name="connsiteX1965" fmla="*/ 6299978 w 13261896"/>
              <a:gd name="connsiteY1965" fmla="*/ 5009531 h 5790485"/>
              <a:gd name="connsiteX1966" fmla="*/ 6290453 w 13261896"/>
              <a:gd name="connsiteY1966" fmla="*/ 5047631 h 5790485"/>
              <a:gd name="connsiteX1967" fmla="*/ 6299978 w 13261896"/>
              <a:gd name="connsiteY1967" fmla="*/ 5052394 h 5790485"/>
              <a:gd name="connsiteX1968" fmla="*/ 6280928 w 13261896"/>
              <a:gd name="connsiteY1968" fmla="*/ 5057156 h 5790485"/>
              <a:gd name="connsiteX1969" fmla="*/ 6299978 w 13261896"/>
              <a:gd name="connsiteY1969" fmla="*/ 4976194 h 5790485"/>
              <a:gd name="connsiteX1970" fmla="*/ 6299978 w 13261896"/>
              <a:gd name="connsiteY1970" fmla="*/ 5009531 h 5790485"/>
              <a:gd name="connsiteX1971" fmla="*/ 6371416 w 13261896"/>
              <a:gd name="connsiteY1971" fmla="*/ 4976194 h 5790485"/>
              <a:gd name="connsiteX1972" fmla="*/ 6357128 w 13261896"/>
              <a:gd name="connsiteY1972" fmla="*/ 5052394 h 5790485"/>
              <a:gd name="connsiteX1973" fmla="*/ 6342841 w 13261896"/>
              <a:gd name="connsiteY1973" fmla="*/ 5052394 h 5790485"/>
              <a:gd name="connsiteX1974" fmla="*/ 6347603 w 13261896"/>
              <a:gd name="connsiteY1974" fmla="*/ 5042869 h 5790485"/>
              <a:gd name="connsiteX1975" fmla="*/ 6309503 w 13261896"/>
              <a:gd name="connsiteY1975" fmla="*/ 5038106 h 5790485"/>
              <a:gd name="connsiteX1976" fmla="*/ 6314266 w 13261896"/>
              <a:gd name="connsiteY1976" fmla="*/ 4990481 h 5790485"/>
              <a:gd name="connsiteX1977" fmla="*/ 6342841 w 13261896"/>
              <a:gd name="connsiteY1977" fmla="*/ 4985719 h 5790485"/>
              <a:gd name="connsiteX1978" fmla="*/ 6328553 w 13261896"/>
              <a:gd name="connsiteY1978" fmla="*/ 5004769 h 5790485"/>
              <a:gd name="connsiteX1979" fmla="*/ 6347603 w 13261896"/>
              <a:gd name="connsiteY1979" fmla="*/ 5009531 h 5790485"/>
              <a:gd name="connsiteX1980" fmla="*/ 6357128 w 13261896"/>
              <a:gd name="connsiteY1980" fmla="*/ 4971431 h 5790485"/>
              <a:gd name="connsiteX1981" fmla="*/ 6371416 w 13261896"/>
              <a:gd name="connsiteY1981" fmla="*/ 4976194 h 5790485"/>
              <a:gd name="connsiteX1982" fmla="*/ 3814286 w 13261896"/>
              <a:gd name="connsiteY1982" fmla="*/ 4990481 h 5790485"/>
              <a:gd name="connsiteX1983" fmla="*/ 3823811 w 13261896"/>
              <a:gd name="connsiteY1983" fmla="*/ 5004769 h 5790485"/>
              <a:gd name="connsiteX1984" fmla="*/ 3857149 w 13261896"/>
              <a:gd name="connsiteY1984" fmla="*/ 4990481 h 5790485"/>
              <a:gd name="connsiteX1985" fmla="*/ 3861911 w 13261896"/>
              <a:gd name="connsiteY1985" fmla="*/ 5009531 h 5790485"/>
              <a:gd name="connsiteX1986" fmla="*/ 3804761 w 13261896"/>
              <a:gd name="connsiteY1986" fmla="*/ 5085731 h 5790485"/>
              <a:gd name="connsiteX1987" fmla="*/ 3776186 w 13261896"/>
              <a:gd name="connsiteY1987" fmla="*/ 5104781 h 5790485"/>
              <a:gd name="connsiteX1988" fmla="*/ 3776186 w 13261896"/>
              <a:gd name="connsiteY1988" fmla="*/ 5119069 h 5790485"/>
              <a:gd name="connsiteX1989" fmla="*/ 3785711 w 13261896"/>
              <a:gd name="connsiteY1989" fmla="*/ 5128594 h 5790485"/>
              <a:gd name="connsiteX1990" fmla="*/ 3833336 w 13261896"/>
              <a:gd name="connsiteY1990" fmla="*/ 5085731 h 5790485"/>
              <a:gd name="connsiteX1991" fmla="*/ 3847624 w 13261896"/>
              <a:gd name="connsiteY1991" fmla="*/ 5085731 h 5790485"/>
              <a:gd name="connsiteX1992" fmla="*/ 3852386 w 13261896"/>
              <a:gd name="connsiteY1992" fmla="*/ 5095256 h 5790485"/>
              <a:gd name="connsiteX1993" fmla="*/ 3833336 w 13261896"/>
              <a:gd name="connsiteY1993" fmla="*/ 5133356 h 5790485"/>
              <a:gd name="connsiteX1994" fmla="*/ 3857149 w 13261896"/>
              <a:gd name="connsiteY1994" fmla="*/ 5128594 h 5790485"/>
              <a:gd name="connsiteX1995" fmla="*/ 3819049 w 13261896"/>
              <a:gd name="connsiteY1995" fmla="*/ 5266706 h 5790485"/>
              <a:gd name="connsiteX1996" fmla="*/ 3780949 w 13261896"/>
              <a:gd name="connsiteY1996" fmla="*/ 5352384 h 5790485"/>
              <a:gd name="connsiteX1997" fmla="*/ 3776186 w 13261896"/>
              <a:gd name="connsiteY1997" fmla="*/ 5299996 h 5790485"/>
              <a:gd name="connsiteX1998" fmla="*/ 3780949 w 13261896"/>
              <a:gd name="connsiteY1998" fmla="*/ 5238131 h 5790485"/>
              <a:gd name="connsiteX1999" fmla="*/ 3823811 w 13261896"/>
              <a:gd name="connsiteY1999" fmla="*/ 5161931 h 5790485"/>
              <a:gd name="connsiteX2000" fmla="*/ 3804761 w 13261896"/>
              <a:gd name="connsiteY2000" fmla="*/ 5157169 h 5790485"/>
              <a:gd name="connsiteX2001" fmla="*/ 3761899 w 13261896"/>
              <a:gd name="connsiteY2001" fmla="*/ 5242894 h 5790485"/>
              <a:gd name="connsiteX2002" fmla="*/ 3752374 w 13261896"/>
              <a:gd name="connsiteY2002" fmla="*/ 5204794 h 5790485"/>
              <a:gd name="connsiteX2003" fmla="*/ 3752374 w 13261896"/>
              <a:gd name="connsiteY2003" fmla="*/ 5047631 h 5790485"/>
              <a:gd name="connsiteX2004" fmla="*/ 3823811 w 13261896"/>
              <a:gd name="connsiteY2004" fmla="*/ 4971431 h 5790485"/>
              <a:gd name="connsiteX2005" fmla="*/ 3814286 w 13261896"/>
              <a:gd name="connsiteY2005" fmla="*/ 4990481 h 5790485"/>
              <a:gd name="connsiteX2006" fmla="*/ 1919049 w 13261896"/>
              <a:gd name="connsiteY2006" fmla="*/ 5004769 h 5790485"/>
              <a:gd name="connsiteX2007" fmla="*/ 1928574 w 13261896"/>
              <a:gd name="connsiteY2007" fmla="*/ 5033344 h 5790485"/>
              <a:gd name="connsiteX2008" fmla="*/ 1942862 w 13261896"/>
              <a:gd name="connsiteY2008" fmla="*/ 5019056 h 5790485"/>
              <a:gd name="connsiteX2009" fmla="*/ 2004727 w 13261896"/>
              <a:gd name="connsiteY2009" fmla="*/ 5061919 h 5790485"/>
              <a:gd name="connsiteX2010" fmla="*/ 2014252 w 13261896"/>
              <a:gd name="connsiteY2010" fmla="*/ 5090494 h 5790485"/>
              <a:gd name="connsiteX2011" fmla="*/ 2023777 w 13261896"/>
              <a:gd name="connsiteY2011" fmla="*/ 5076206 h 5790485"/>
              <a:gd name="connsiteX2012" fmla="*/ 2095214 w 13261896"/>
              <a:gd name="connsiteY2012" fmla="*/ 5123831 h 5790485"/>
              <a:gd name="connsiteX2013" fmla="*/ 2095214 w 13261896"/>
              <a:gd name="connsiteY2013" fmla="*/ 5147644 h 5790485"/>
              <a:gd name="connsiteX2014" fmla="*/ 1857137 w 13261896"/>
              <a:gd name="connsiteY2014" fmla="*/ 4980956 h 5790485"/>
              <a:gd name="connsiteX2015" fmla="*/ 1861899 w 13261896"/>
              <a:gd name="connsiteY2015" fmla="*/ 4971431 h 5790485"/>
              <a:gd name="connsiteX2016" fmla="*/ 1919049 w 13261896"/>
              <a:gd name="connsiteY2016" fmla="*/ 5004769 h 5790485"/>
              <a:gd name="connsiteX2017" fmla="*/ 6457141 w 13261896"/>
              <a:gd name="connsiteY2017" fmla="*/ 4961906 h 5790485"/>
              <a:gd name="connsiteX2018" fmla="*/ 6471428 w 13261896"/>
              <a:gd name="connsiteY2018" fmla="*/ 4966669 h 5790485"/>
              <a:gd name="connsiteX2019" fmla="*/ 6457141 w 13261896"/>
              <a:gd name="connsiteY2019" fmla="*/ 4961906 h 5790485"/>
              <a:gd name="connsiteX2020" fmla="*/ 1290447 w 13261896"/>
              <a:gd name="connsiteY2020" fmla="*/ 4976194 h 5790485"/>
              <a:gd name="connsiteX2021" fmla="*/ 1290447 w 13261896"/>
              <a:gd name="connsiteY2021" fmla="*/ 4961906 h 5790485"/>
              <a:gd name="connsiteX2022" fmla="*/ 1290447 w 13261896"/>
              <a:gd name="connsiteY2022" fmla="*/ 4976194 h 5790485"/>
              <a:gd name="connsiteX2023" fmla="*/ 12799981 w 13261896"/>
              <a:gd name="connsiteY2023" fmla="*/ 5133356 h 5790485"/>
              <a:gd name="connsiteX2024" fmla="*/ 12695206 w 13261896"/>
              <a:gd name="connsiteY2024" fmla="*/ 5114306 h 5790485"/>
              <a:gd name="connsiteX2025" fmla="*/ 12657106 w 13261896"/>
              <a:gd name="connsiteY2025" fmla="*/ 5180981 h 5790485"/>
              <a:gd name="connsiteX2026" fmla="*/ 12638056 w 13261896"/>
              <a:gd name="connsiteY2026" fmla="*/ 5152406 h 5790485"/>
              <a:gd name="connsiteX2027" fmla="*/ 12647581 w 13261896"/>
              <a:gd name="connsiteY2027" fmla="*/ 5090494 h 5790485"/>
              <a:gd name="connsiteX2028" fmla="*/ 12642819 w 13261896"/>
              <a:gd name="connsiteY2028" fmla="*/ 5071444 h 5790485"/>
              <a:gd name="connsiteX2029" fmla="*/ 12609529 w 13261896"/>
              <a:gd name="connsiteY2029" fmla="*/ 5004769 h 5790485"/>
              <a:gd name="connsiteX2030" fmla="*/ 12557141 w 13261896"/>
              <a:gd name="connsiteY2030" fmla="*/ 4957144 h 5790485"/>
              <a:gd name="connsiteX2031" fmla="*/ 12799981 w 13261896"/>
              <a:gd name="connsiteY2031" fmla="*/ 5133356 h 5790485"/>
              <a:gd name="connsiteX2032" fmla="*/ 6580918 w 13261896"/>
              <a:gd name="connsiteY2032" fmla="*/ 4957144 h 5790485"/>
              <a:gd name="connsiteX2033" fmla="*/ 6576156 w 13261896"/>
              <a:gd name="connsiteY2033" fmla="*/ 4976194 h 5790485"/>
              <a:gd name="connsiteX2034" fmla="*/ 6561868 w 13261896"/>
              <a:gd name="connsiteY2034" fmla="*/ 4976194 h 5790485"/>
              <a:gd name="connsiteX2035" fmla="*/ 6566631 w 13261896"/>
              <a:gd name="connsiteY2035" fmla="*/ 4957144 h 5790485"/>
              <a:gd name="connsiteX2036" fmla="*/ 6580918 w 13261896"/>
              <a:gd name="connsiteY2036" fmla="*/ 4957144 h 5790485"/>
              <a:gd name="connsiteX2037" fmla="*/ 6547581 w 13261896"/>
              <a:gd name="connsiteY2037" fmla="*/ 4957144 h 5790485"/>
              <a:gd name="connsiteX2038" fmla="*/ 6533293 w 13261896"/>
              <a:gd name="connsiteY2038" fmla="*/ 4995244 h 5790485"/>
              <a:gd name="connsiteX2039" fmla="*/ 6523816 w 13261896"/>
              <a:gd name="connsiteY2039" fmla="*/ 4990481 h 5790485"/>
              <a:gd name="connsiteX2040" fmla="*/ 6514291 w 13261896"/>
              <a:gd name="connsiteY2040" fmla="*/ 5009531 h 5790485"/>
              <a:gd name="connsiteX2041" fmla="*/ 6528578 w 13261896"/>
              <a:gd name="connsiteY2041" fmla="*/ 5019056 h 5790485"/>
              <a:gd name="connsiteX2042" fmla="*/ 6561868 w 13261896"/>
              <a:gd name="connsiteY2042" fmla="*/ 4985719 h 5790485"/>
              <a:gd name="connsiteX2043" fmla="*/ 6571393 w 13261896"/>
              <a:gd name="connsiteY2043" fmla="*/ 4995244 h 5790485"/>
              <a:gd name="connsiteX2044" fmla="*/ 6480953 w 13261896"/>
              <a:gd name="connsiteY2044" fmla="*/ 5047631 h 5790485"/>
              <a:gd name="connsiteX2045" fmla="*/ 6514291 w 13261896"/>
              <a:gd name="connsiteY2045" fmla="*/ 5028581 h 5790485"/>
              <a:gd name="connsiteX2046" fmla="*/ 6514291 w 13261896"/>
              <a:gd name="connsiteY2046" fmla="*/ 5014294 h 5790485"/>
              <a:gd name="connsiteX2047" fmla="*/ 6504766 w 13261896"/>
              <a:gd name="connsiteY2047" fmla="*/ 5004769 h 5790485"/>
              <a:gd name="connsiteX2048" fmla="*/ 6485716 w 13261896"/>
              <a:gd name="connsiteY2048" fmla="*/ 5014294 h 5790485"/>
              <a:gd name="connsiteX2049" fmla="*/ 6509528 w 13261896"/>
              <a:gd name="connsiteY2049" fmla="*/ 4990481 h 5790485"/>
              <a:gd name="connsiteX2050" fmla="*/ 6490478 w 13261896"/>
              <a:gd name="connsiteY2050" fmla="*/ 4976194 h 5790485"/>
              <a:gd name="connsiteX2051" fmla="*/ 6495241 w 13261896"/>
              <a:gd name="connsiteY2051" fmla="*/ 4961906 h 5790485"/>
              <a:gd name="connsiteX2052" fmla="*/ 6509528 w 13261896"/>
              <a:gd name="connsiteY2052" fmla="*/ 4961906 h 5790485"/>
              <a:gd name="connsiteX2053" fmla="*/ 6504766 w 13261896"/>
              <a:gd name="connsiteY2053" fmla="*/ 4971431 h 5790485"/>
              <a:gd name="connsiteX2054" fmla="*/ 6514291 w 13261896"/>
              <a:gd name="connsiteY2054" fmla="*/ 4980956 h 5790485"/>
              <a:gd name="connsiteX2055" fmla="*/ 6528578 w 13261896"/>
              <a:gd name="connsiteY2055" fmla="*/ 4957144 h 5790485"/>
              <a:gd name="connsiteX2056" fmla="*/ 6547581 w 13261896"/>
              <a:gd name="connsiteY2056" fmla="*/ 4957144 h 5790485"/>
              <a:gd name="connsiteX2057" fmla="*/ 3699986 w 13261896"/>
              <a:gd name="connsiteY2057" fmla="*/ 4971431 h 5790485"/>
              <a:gd name="connsiteX2058" fmla="*/ 3714274 w 13261896"/>
              <a:gd name="connsiteY2058" fmla="*/ 4957144 h 5790485"/>
              <a:gd name="connsiteX2059" fmla="*/ 3738086 w 13261896"/>
              <a:gd name="connsiteY2059" fmla="*/ 4976194 h 5790485"/>
              <a:gd name="connsiteX2060" fmla="*/ 3747611 w 13261896"/>
              <a:gd name="connsiteY2060" fmla="*/ 4961906 h 5790485"/>
              <a:gd name="connsiteX2061" fmla="*/ 3752374 w 13261896"/>
              <a:gd name="connsiteY2061" fmla="*/ 4971431 h 5790485"/>
              <a:gd name="connsiteX2062" fmla="*/ 3723799 w 13261896"/>
              <a:gd name="connsiteY2062" fmla="*/ 5014294 h 5790485"/>
              <a:gd name="connsiteX2063" fmla="*/ 3752374 w 13261896"/>
              <a:gd name="connsiteY2063" fmla="*/ 5014294 h 5790485"/>
              <a:gd name="connsiteX2064" fmla="*/ 3738086 w 13261896"/>
              <a:gd name="connsiteY2064" fmla="*/ 5066681 h 5790485"/>
              <a:gd name="connsiteX2065" fmla="*/ 3733324 w 13261896"/>
              <a:gd name="connsiteY2065" fmla="*/ 5200031 h 5790485"/>
              <a:gd name="connsiteX2066" fmla="*/ 3704749 w 13261896"/>
              <a:gd name="connsiteY2066" fmla="*/ 5171456 h 5790485"/>
              <a:gd name="connsiteX2067" fmla="*/ 3676174 w 13261896"/>
              <a:gd name="connsiteY2067" fmla="*/ 5119069 h 5790485"/>
              <a:gd name="connsiteX2068" fmla="*/ 3619024 w 13261896"/>
              <a:gd name="connsiteY2068" fmla="*/ 5057156 h 5790485"/>
              <a:gd name="connsiteX2069" fmla="*/ 3619024 w 13261896"/>
              <a:gd name="connsiteY2069" fmla="*/ 5038106 h 5790485"/>
              <a:gd name="connsiteX2070" fmla="*/ 3628549 w 13261896"/>
              <a:gd name="connsiteY2070" fmla="*/ 5042869 h 5790485"/>
              <a:gd name="connsiteX2071" fmla="*/ 3638074 w 13261896"/>
              <a:gd name="connsiteY2071" fmla="*/ 5028581 h 5790485"/>
              <a:gd name="connsiteX2072" fmla="*/ 3699986 w 13261896"/>
              <a:gd name="connsiteY2072" fmla="*/ 5085731 h 5790485"/>
              <a:gd name="connsiteX2073" fmla="*/ 3704749 w 13261896"/>
              <a:gd name="connsiteY2073" fmla="*/ 5071444 h 5790485"/>
              <a:gd name="connsiteX2074" fmla="*/ 3657124 w 13261896"/>
              <a:gd name="connsiteY2074" fmla="*/ 5004769 h 5790485"/>
              <a:gd name="connsiteX2075" fmla="*/ 3661886 w 13261896"/>
              <a:gd name="connsiteY2075" fmla="*/ 4976194 h 5790485"/>
              <a:gd name="connsiteX2076" fmla="*/ 3671411 w 13261896"/>
              <a:gd name="connsiteY2076" fmla="*/ 4985719 h 5790485"/>
              <a:gd name="connsiteX2077" fmla="*/ 3685699 w 13261896"/>
              <a:gd name="connsiteY2077" fmla="*/ 4985719 h 5790485"/>
              <a:gd name="connsiteX2078" fmla="*/ 3685699 w 13261896"/>
              <a:gd name="connsiteY2078" fmla="*/ 4957144 h 5790485"/>
              <a:gd name="connsiteX2079" fmla="*/ 3699986 w 13261896"/>
              <a:gd name="connsiteY2079" fmla="*/ 4971431 h 5790485"/>
              <a:gd name="connsiteX2080" fmla="*/ 12214288 w 13261896"/>
              <a:gd name="connsiteY2080" fmla="*/ 4980956 h 5790485"/>
              <a:gd name="connsiteX2081" fmla="*/ 12066650 w 13261896"/>
              <a:gd name="connsiteY2081" fmla="*/ 5100019 h 5790485"/>
              <a:gd name="connsiteX2082" fmla="*/ 12028550 w 13261896"/>
              <a:gd name="connsiteY2082" fmla="*/ 5100019 h 5790485"/>
              <a:gd name="connsiteX2083" fmla="*/ 12214288 w 13261896"/>
              <a:gd name="connsiteY2083" fmla="*/ 4952381 h 5790485"/>
              <a:gd name="connsiteX2084" fmla="*/ 12214288 w 13261896"/>
              <a:gd name="connsiteY2084" fmla="*/ 4980956 h 5790485"/>
              <a:gd name="connsiteX2085" fmla="*/ 3490436 w 13261896"/>
              <a:gd name="connsiteY2085" fmla="*/ 5071444 h 5790485"/>
              <a:gd name="connsiteX2086" fmla="*/ 3485674 w 13261896"/>
              <a:gd name="connsiteY2086" fmla="*/ 5052394 h 5790485"/>
              <a:gd name="connsiteX2087" fmla="*/ 3642836 w 13261896"/>
              <a:gd name="connsiteY2087" fmla="*/ 4952381 h 5790485"/>
              <a:gd name="connsiteX2088" fmla="*/ 3490436 w 13261896"/>
              <a:gd name="connsiteY2088" fmla="*/ 5071444 h 5790485"/>
              <a:gd name="connsiteX2089" fmla="*/ 12200000 w 13261896"/>
              <a:gd name="connsiteY2089" fmla="*/ 4957144 h 5790485"/>
              <a:gd name="connsiteX2090" fmla="*/ 12171425 w 13261896"/>
              <a:gd name="connsiteY2090" fmla="*/ 5004769 h 5790485"/>
              <a:gd name="connsiteX2091" fmla="*/ 12099988 w 13261896"/>
              <a:gd name="connsiteY2091" fmla="*/ 5038106 h 5790485"/>
              <a:gd name="connsiteX2092" fmla="*/ 11999975 w 13261896"/>
              <a:gd name="connsiteY2092" fmla="*/ 5104781 h 5790485"/>
              <a:gd name="connsiteX2093" fmla="*/ 11995213 w 13261896"/>
              <a:gd name="connsiteY2093" fmla="*/ 5090494 h 5790485"/>
              <a:gd name="connsiteX2094" fmla="*/ 11976163 w 13261896"/>
              <a:gd name="connsiteY2094" fmla="*/ 5100019 h 5790485"/>
              <a:gd name="connsiteX2095" fmla="*/ 11938063 w 13261896"/>
              <a:gd name="connsiteY2095" fmla="*/ 5076206 h 5790485"/>
              <a:gd name="connsiteX2096" fmla="*/ 11966638 w 13261896"/>
              <a:gd name="connsiteY2096" fmla="*/ 5042869 h 5790485"/>
              <a:gd name="connsiteX2097" fmla="*/ 11938063 w 13261896"/>
              <a:gd name="connsiteY2097" fmla="*/ 5023819 h 5790485"/>
              <a:gd name="connsiteX2098" fmla="*/ 11876150 w 13261896"/>
              <a:gd name="connsiteY2098" fmla="*/ 5047631 h 5790485"/>
              <a:gd name="connsiteX2099" fmla="*/ 11828573 w 13261896"/>
              <a:gd name="connsiteY2099" fmla="*/ 5028581 h 5790485"/>
              <a:gd name="connsiteX2100" fmla="*/ 11823811 w 13261896"/>
              <a:gd name="connsiteY2100" fmla="*/ 4990481 h 5790485"/>
              <a:gd name="connsiteX2101" fmla="*/ 11838098 w 13261896"/>
              <a:gd name="connsiteY2101" fmla="*/ 4985719 h 5790485"/>
              <a:gd name="connsiteX2102" fmla="*/ 11819048 w 13261896"/>
              <a:gd name="connsiteY2102" fmla="*/ 4980956 h 5790485"/>
              <a:gd name="connsiteX2103" fmla="*/ 11842861 w 13261896"/>
              <a:gd name="connsiteY2103" fmla="*/ 4957144 h 5790485"/>
              <a:gd name="connsiteX2104" fmla="*/ 11895200 w 13261896"/>
              <a:gd name="connsiteY2104" fmla="*/ 4976194 h 5790485"/>
              <a:gd name="connsiteX2105" fmla="*/ 12009500 w 13261896"/>
              <a:gd name="connsiteY2105" fmla="*/ 5000006 h 5790485"/>
              <a:gd name="connsiteX2106" fmla="*/ 12104750 w 13261896"/>
              <a:gd name="connsiteY2106" fmla="*/ 4995244 h 5790485"/>
              <a:gd name="connsiteX2107" fmla="*/ 12009500 w 13261896"/>
              <a:gd name="connsiteY2107" fmla="*/ 5033344 h 5790485"/>
              <a:gd name="connsiteX2108" fmla="*/ 12019025 w 13261896"/>
              <a:gd name="connsiteY2108" fmla="*/ 5038106 h 5790485"/>
              <a:gd name="connsiteX2109" fmla="*/ 12152375 w 13261896"/>
              <a:gd name="connsiteY2109" fmla="*/ 4985719 h 5790485"/>
              <a:gd name="connsiteX2110" fmla="*/ 12200000 w 13261896"/>
              <a:gd name="connsiteY2110" fmla="*/ 4947619 h 5790485"/>
              <a:gd name="connsiteX2111" fmla="*/ 12200000 w 13261896"/>
              <a:gd name="connsiteY2111" fmla="*/ 4957144 h 5790485"/>
              <a:gd name="connsiteX2112" fmla="*/ 11719036 w 13261896"/>
              <a:gd name="connsiteY2112" fmla="*/ 4976194 h 5790485"/>
              <a:gd name="connsiteX2113" fmla="*/ 11585686 w 13261896"/>
              <a:gd name="connsiteY2113" fmla="*/ 5042869 h 5790485"/>
              <a:gd name="connsiteX2114" fmla="*/ 11595211 w 13261896"/>
              <a:gd name="connsiteY2114" fmla="*/ 5000006 h 5790485"/>
              <a:gd name="connsiteX2115" fmla="*/ 11523773 w 13261896"/>
              <a:gd name="connsiteY2115" fmla="*/ 5033344 h 5790485"/>
              <a:gd name="connsiteX2116" fmla="*/ 11495198 w 13261896"/>
              <a:gd name="connsiteY2116" fmla="*/ 5033344 h 5790485"/>
              <a:gd name="connsiteX2117" fmla="*/ 11647598 w 13261896"/>
              <a:gd name="connsiteY2117" fmla="*/ 4947619 h 5790485"/>
              <a:gd name="connsiteX2118" fmla="*/ 11719036 w 13261896"/>
              <a:gd name="connsiteY2118" fmla="*/ 4976194 h 5790485"/>
              <a:gd name="connsiteX2119" fmla="*/ 11061906 w 13261896"/>
              <a:gd name="connsiteY2119" fmla="*/ 4961906 h 5790485"/>
              <a:gd name="connsiteX2120" fmla="*/ 11047619 w 13261896"/>
              <a:gd name="connsiteY2120" fmla="*/ 4980956 h 5790485"/>
              <a:gd name="connsiteX2121" fmla="*/ 11047619 w 13261896"/>
              <a:gd name="connsiteY2121" fmla="*/ 5009531 h 5790485"/>
              <a:gd name="connsiteX2122" fmla="*/ 11066669 w 13261896"/>
              <a:gd name="connsiteY2122" fmla="*/ 5061919 h 5790485"/>
              <a:gd name="connsiteX2123" fmla="*/ 11076194 w 13261896"/>
              <a:gd name="connsiteY2123" fmla="*/ 5104781 h 5790485"/>
              <a:gd name="connsiteX2124" fmla="*/ 11114246 w 13261896"/>
              <a:gd name="connsiteY2124" fmla="*/ 5147644 h 5790485"/>
              <a:gd name="connsiteX2125" fmla="*/ 11080956 w 13261896"/>
              <a:gd name="connsiteY2125" fmla="*/ 5190506 h 5790485"/>
              <a:gd name="connsiteX2126" fmla="*/ 11080956 w 13261896"/>
              <a:gd name="connsiteY2126" fmla="*/ 5171456 h 5790485"/>
              <a:gd name="connsiteX2127" fmla="*/ 11047619 w 13261896"/>
              <a:gd name="connsiteY2127" fmla="*/ 5147644 h 5790485"/>
              <a:gd name="connsiteX2128" fmla="*/ 11028569 w 13261896"/>
              <a:gd name="connsiteY2128" fmla="*/ 5157169 h 5790485"/>
              <a:gd name="connsiteX2129" fmla="*/ 11009519 w 13261896"/>
              <a:gd name="connsiteY2129" fmla="*/ 5142881 h 5790485"/>
              <a:gd name="connsiteX2130" fmla="*/ 10990469 w 13261896"/>
              <a:gd name="connsiteY2130" fmla="*/ 5185744 h 5790485"/>
              <a:gd name="connsiteX2131" fmla="*/ 10976181 w 13261896"/>
              <a:gd name="connsiteY2131" fmla="*/ 5200031 h 5790485"/>
              <a:gd name="connsiteX2132" fmla="*/ 10980944 w 13261896"/>
              <a:gd name="connsiteY2132" fmla="*/ 5185744 h 5790485"/>
              <a:gd name="connsiteX2133" fmla="*/ 10961894 w 13261896"/>
              <a:gd name="connsiteY2133" fmla="*/ 5152406 h 5790485"/>
              <a:gd name="connsiteX2134" fmla="*/ 10976181 w 13261896"/>
              <a:gd name="connsiteY2134" fmla="*/ 5133356 h 5790485"/>
              <a:gd name="connsiteX2135" fmla="*/ 10961894 w 13261896"/>
              <a:gd name="connsiteY2135" fmla="*/ 5109544 h 5790485"/>
              <a:gd name="connsiteX2136" fmla="*/ 10952369 w 13261896"/>
              <a:gd name="connsiteY2136" fmla="*/ 5080969 h 5790485"/>
              <a:gd name="connsiteX2137" fmla="*/ 10904744 w 13261896"/>
              <a:gd name="connsiteY2137" fmla="*/ 5042869 h 5790485"/>
              <a:gd name="connsiteX2138" fmla="*/ 10942844 w 13261896"/>
              <a:gd name="connsiteY2138" fmla="*/ 5023819 h 5790485"/>
              <a:gd name="connsiteX2139" fmla="*/ 10961894 w 13261896"/>
              <a:gd name="connsiteY2139" fmla="*/ 5004769 h 5790485"/>
              <a:gd name="connsiteX2140" fmla="*/ 11052381 w 13261896"/>
              <a:gd name="connsiteY2140" fmla="*/ 4947619 h 5790485"/>
              <a:gd name="connsiteX2141" fmla="*/ 11061906 w 13261896"/>
              <a:gd name="connsiteY2141" fmla="*/ 4961906 h 5790485"/>
              <a:gd name="connsiteX2142" fmla="*/ 11028569 w 13261896"/>
              <a:gd name="connsiteY2142" fmla="*/ 4933331 h 5790485"/>
              <a:gd name="connsiteX2143" fmla="*/ 11033331 w 13261896"/>
              <a:gd name="connsiteY2143" fmla="*/ 4947619 h 5790485"/>
              <a:gd name="connsiteX2144" fmla="*/ 10952369 w 13261896"/>
              <a:gd name="connsiteY2144" fmla="*/ 4990481 h 5790485"/>
              <a:gd name="connsiteX2145" fmla="*/ 10950273 w 13261896"/>
              <a:gd name="connsiteY2145" fmla="*/ 4993053 h 5790485"/>
              <a:gd name="connsiteX2146" fmla="*/ 10952369 w 13261896"/>
              <a:gd name="connsiteY2146" fmla="*/ 5000006 h 5790485"/>
              <a:gd name="connsiteX2147" fmla="*/ 10899981 w 13261896"/>
              <a:gd name="connsiteY2147" fmla="*/ 5033344 h 5790485"/>
              <a:gd name="connsiteX2148" fmla="*/ 10861881 w 13261896"/>
              <a:gd name="connsiteY2148" fmla="*/ 5019056 h 5790485"/>
              <a:gd name="connsiteX2149" fmla="*/ 10909506 w 13261896"/>
              <a:gd name="connsiteY2149" fmla="*/ 4976194 h 5790485"/>
              <a:gd name="connsiteX2150" fmla="*/ 10980944 w 13261896"/>
              <a:gd name="connsiteY2150" fmla="*/ 4933331 h 5790485"/>
              <a:gd name="connsiteX2151" fmla="*/ 11028569 w 13261896"/>
              <a:gd name="connsiteY2151" fmla="*/ 4933331 h 5790485"/>
              <a:gd name="connsiteX2152" fmla="*/ 1723787 w 13261896"/>
              <a:gd name="connsiteY2152" fmla="*/ 4990481 h 5790485"/>
              <a:gd name="connsiteX2153" fmla="*/ 1728549 w 13261896"/>
              <a:gd name="connsiteY2153" fmla="*/ 4980956 h 5790485"/>
              <a:gd name="connsiteX2154" fmla="*/ 1742837 w 13261896"/>
              <a:gd name="connsiteY2154" fmla="*/ 4980956 h 5790485"/>
              <a:gd name="connsiteX2155" fmla="*/ 1804749 w 13261896"/>
              <a:gd name="connsiteY2155" fmla="*/ 5019056 h 5790485"/>
              <a:gd name="connsiteX2156" fmla="*/ 1804749 w 13261896"/>
              <a:gd name="connsiteY2156" fmla="*/ 5038106 h 5790485"/>
              <a:gd name="connsiteX2157" fmla="*/ 1647587 w 13261896"/>
              <a:gd name="connsiteY2157" fmla="*/ 4947619 h 5790485"/>
              <a:gd name="connsiteX2158" fmla="*/ 1657112 w 13261896"/>
              <a:gd name="connsiteY2158" fmla="*/ 4933331 h 5790485"/>
              <a:gd name="connsiteX2159" fmla="*/ 1723787 w 13261896"/>
              <a:gd name="connsiteY2159" fmla="*/ 4990481 h 5790485"/>
              <a:gd name="connsiteX2160" fmla="*/ 6614256 w 13261896"/>
              <a:gd name="connsiteY2160" fmla="*/ 4928569 h 5790485"/>
              <a:gd name="connsiteX2161" fmla="*/ 6614256 w 13261896"/>
              <a:gd name="connsiteY2161" fmla="*/ 5061919 h 5790485"/>
              <a:gd name="connsiteX2162" fmla="*/ 5742861 w 13261896"/>
              <a:gd name="connsiteY2162" fmla="*/ 5109544 h 5790485"/>
              <a:gd name="connsiteX2163" fmla="*/ 5747623 w 13261896"/>
              <a:gd name="connsiteY2163" fmla="*/ 5071444 h 5790485"/>
              <a:gd name="connsiteX2164" fmla="*/ 5752386 w 13261896"/>
              <a:gd name="connsiteY2164" fmla="*/ 5033344 h 5790485"/>
              <a:gd name="connsiteX2165" fmla="*/ 5828538 w 13261896"/>
              <a:gd name="connsiteY2165" fmla="*/ 4990481 h 5790485"/>
              <a:gd name="connsiteX2166" fmla="*/ 6585681 w 13261896"/>
              <a:gd name="connsiteY2166" fmla="*/ 4928569 h 5790485"/>
              <a:gd name="connsiteX2167" fmla="*/ 6614256 w 13261896"/>
              <a:gd name="connsiteY2167" fmla="*/ 4928569 h 5790485"/>
              <a:gd name="connsiteX2168" fmla="*/ 3452384 w 13261896"/>
              <a:gd name="connsiteY2168" fmla="*/ 5047631 h 5790485"/>
              <a:gd name="connsiteX2169" fmla="*/ 3528536 w 13261896"/>
              <a:gd name="connsiteY2169" fmla="*/ 5176219 h 5790485"/>
              <a:gd name="connsiteX2170" fmla="*/ 3499961 w 13261896"/>
              <a:gd name="connsiteY2170" fmla="*/ 5209556 h 5790485"/>
              <a:gd name="connsiteX2171" fmla="*/ 3419046 w 13261896"/>
              <a:gd name="connsiteY2171" fmla="*/ 5038106 h 5790485"/>
              <a:gd name="connsiteX2172" fmla="*/ 3580924 w 13261896"/>
              <a:gd name="connsiteY2172" fmla="*/ 4928569 h 5790485"/>
              <a:gd name="connsiteX2173" fmla="*/ 3452384 w 13261896"/>
              <a:gd name="connsiteY2173" fmla="*/ 5047631 h 5790485"/>
              <a:gd name="connsiteX2174" fmla="*/ 1061895 w 13261896"/>
              <a:gd name="connsiteY2174" fmla="*/ 4980956 h 5790485"/>
              <a:gd name="connsiteX2175" fmla="*/ 1076182 w 13261896"/>
              <a:gd name="connsiteY2175" fmla="*/ 4933331 h 5790485"/>
              <a:gd name="connsiteX2176" fmla="*/ 1061895 w 13261896"/>
              <a:gd name="connsiteY2176" fmla="*/ 4980956 h 5790485"/>
              <a:gd name="connsiteX2177" fmla="*/ 12576191 w 13261896"/>
              <a:gd name="connsiteY2177" fmla="*/ 4928569 h 5790485"/>
              <a:gd name="connsiteX2178" fmla="*/ 12395216 w 13261896"/>
              <a:gd name="connsiteY2178" fmla="*/ 5019056 h 5790485"/>
              <a:gd name="connsiteX2179" fmla="*/ 12338066 w 13261896"/>
              <a:gd name="connsiteY2179" fmla="*/ 5014294 h 5790485"/>
              <a:gd name="connsiteX2180" fmla="*/ 12409504 w 13261896"/>
              <a:gd name="connsiteY2180" fmla="*/ 4961906 h 5790485"/>
              <a:gd name="connsiteX2181" fmla="*/ 12461891 w 13261896"/>
              <a:gd name="connsiteY2181" fmla="*/ 4957144 h 5790485"/>
              <a:gd name="connsiteX2182" fmla="*/ 12533329 w 13261896"/>
              <a:gd name="connsiteY2182" fmla="*/ 4923806 h 5790485"/>
              <a:gd name="connsiteX2183" fmla="*/ 12576191 w 13261896"/>
              <a:gd name="connsiteY2183" fmla="*/ 4928569 h 5790485"/>
              <a:gd name="connsiteX2184" fmla="*/ 3471434 w 13261896"/>
              <a:gd name="connsiteY2184" fmla="*/ 5047631 h 5790485"/>
              <a:gd name="connsiteX2185" fmla="*/ 3552349 w 13261896"/>
              <a:gd name="connsiteY2185" fmla="*/ 5176219 h 5790485"/>
              <a:gd name="connsiteX2186" fmla="*/ 3433334 w 13261896"/>
              <a:gd name="connsiteY2186" fmla="*/ 5238131 h 5790485"/>
              <a:gd name="connsiteX2187" fmla="*/ 3457146 w 13261896"/>
              <a:gd name="connsiteY2187" fmla="*/ 5238131 h 5790485"/>
              <a:gd name="connsiteX2188" fmla="*/ 3423809 w 13261896"/>
              <a:gd name="connsiteY2188" fmla="*/ 5238131 h 5790485"/>
              <a:gd name="connsiteX2189" fmla="*/ 3542824 w 13261896"/>
              <a:gd name="connsiteY2189" fmla="*/ 5176219 h 5790485"/>
              <a:gd name="connsiteX2190" fmla="*/ 3466671 w 13261896"/>
              <a:gd name="connsiteY2190" fmla="*/ 5047631 h 5790485"/>
              <a:gd name="connsiteX2191" fmla="*/ 3580924 w 13261896"/>
              <a:gd name="connsiteY2191" fmla="*/ 4976194 h 5790485"/>
              <a:gd name="connsiteX2192" fmla="*/ 3642836 w 13261896"/>
              <a:gd name="connsiteY2192" fmla="*/ 4923806 h 5790485"/>
              <a:gd name="connsiteX2193" fmla="*/ 3471434 w 13261896"/>
              <a:gd name="connsiteY2193" fmla="*/ 5047631 h 5790485"/>
              <a:gd name="connsiteX2194" fmla="*/ 11299983 w 13261896"/>
              <a:gd name="connsiteY2194" fmla="*/ 4919044 h 5790485"/>
              <a:gd name="connsiteX2195" fmla="*/ 11333321 w 13261896"/>
              <a:gd name="connsiteY2195" fmla="*/ 4942856 h 5790485"/>
              <a:gd name="connsiteX2196" fmla="*/ 11323796 w 13261896"/>
              <a:gd name="connsiteY2196" fmla="*/ 4961906 h 5790485"/>
              <a:gd name="connsiteX2197" fmla="*/ 11333321 w 13261896"/>
              <a:gd name="connsiteY2197" fmla="*/ 4966669 h 5790485"/>
              <a:gd name="connsiteX2198" fmla="*/ 11371421 w 13261896"/>
              <a:gd name="connsiteY2198" fmla="*/ 4933331 h 5790485"/>
              <a:gd name="connsiteX2199" fmla="*/ 11395233 w 13261896"/>
              <a:gd name="connsiteY2199" fmla="*/ 4938094 h 5790485"/>
              <a:gd name="connsiteX2200" fmla="*/ 11390471 w 13261896"/>
              <a:gd name="connsiteY2200" fmla="*/ 4961906 h 5790485"/>
              <a:gd name="connsiteX2201" fmla="*/ 11414283 w 13261896"/>
              <a:gd name="connsiteY2201" fmla="*/ 4957144 h 5790485"/>
              <a:gd name="connsiteX2202" fmla="*/ 11404758 w 13261896"/>
              <a:gd name="connsiteY2202" fmla="*/ 4966669 h 5790485"/>
              <a:gd name="connsiteX2203" fmla="*/ 11407378 w 13261896"/>
              <a:gd name="connsiteY2203" fmla="*/ 4968812 h 5790485"/>
              <a:gd name="connsiteX2204" fmla="*/ 11419046 w 13261896"/>
              <a:gd name="connsiteY2204" fmla="*/ 4966669 h 5790485"/>
              <a:gd name="connsiteX2205" fmla="*/ 11438096 w 13261896"/>
              <a:gd name="connsiteY2205" fmla="*/ 4995244 h 5790485"/>
              <a:gd name="connsiteX2206" fmla="*/ 11266646 w 13261896"/>
              <a:gd name="connsiteY2206" fmla="*/ 5133356 h 5790485"/>
              <a:gd name="connsiteX2207" fmla="*/ 11238071 w 13261896"/>
              <a:gd name="connsiteY2207" fmla="*/ 5133356 h 5790485"/>
              <a:gd name="connsiteX2208" fmla="*/ 11314271 w 13261896"/>
              <a:gd name="connsiteY2208" fmla="*/ 5004769 h 5790485"/>
              <a:gd name="connsiteX2209" fmla="*/ 11214259 w 13261896"/>
              <a:gd name="connsiteY2209" fmla="*/ 5138119 h 5790485"/>
              <a:gd name="connsiteX2210" fmla="*/ 11176159 w 13261896"/>
              <a:gd name="connsiteY2210" fmla="*/ 5138119 h 5790485"/>
              <a:gd name="connsiteX2211" fmla="*/ 11190446 w 13261896"/>
              <a:gd name="connsiteY2211" fmla="*/ 5071444 h 5790485"/>
              <a:gd name="connsiteX2212" fmla="*/ 11180921 w 13261896"/>
              <a:gd name="connsiteY2212" fmla="*/ 5004769 h 5790485"/>
              <a:gd name="connsiteX2213" fmla="*/ 11252359 w 13261896"/>
              <a:gd name="connsiteY2213" fmla="*/ 4923806 h 5790485"/>
              <a:gd name="connsiteX2214" fmla="*/ 11257121 w 13261896"/>
              <a:gd name="connsiteY2214" fmla="*/ 4942856 h 5790485"/>
              <a:gd name="connsiteX2215" fmla="*/ 11266646 w 13261896"/>
              <a:gd name="connsiteY2215" fmla="*/ 4947619 h 5790485"/>
              <a:gd name="connsiteX2216" fmla="*/ 11280933 w 13261896"/>
              <a:gd name="connsiteY2216" fmla="*/ 4919044 h 5790485"/>
              <a:gd name="connsiteX2217" fmla="*/ 11299983 w 13261896"/>
              <a:gd name="connsiteY2217" fmla="*/ 4919044 h 5790485"/>
              <a:gd name="connsiteX2218" fmla="*/ 1785699 w 13261896"/>
              <a:gd name="connsiteY2218" fmla="*/ 4919044 h 5790485"/>
              <a:gd name="connsiteX2219" fmla="*/ 1847612 w 13261896"/>
              <a:gd name="connsiteY2219" fmla="*/ 4957144 h 5790485"/>
              <a:gd name="connsiteX2220" fmla="*/ 1847612 w 13261896"/>
              <a:gd name="connsiteY2220" fmla="*/ 4985719 h 5790485"/>
              <a:gd name="connsiteX2221" fmla="*/ 1766649 w 13261896"/>
              <a:gd name="connsiteY2221" fmla="*/ 4928569 h 5790485"/>
              <a:gd name="connsiteX2222" fmla="*/ 1771412 w 13261896"/>
              <a:gd name="connsiteY2222" fmla="*/ 4919044 h 5790485"/>
              <a:gd name="connsiteX2223" fmla="*/ 1785699 w 13261896"/>
              <a:gd name="connsiteY2223" fmla="*/ 4919044 h 5790485"/>
              <a:gd name="connsiteX2224" fmla="*/ 7595235 w 13261896"/>
              <a:gd name="connsiteY2224" fmla="*/ 4938094 h 5790485"/>
              <a:gd name="connsiteX2225" fmla="*/ 7590473 w 13261896"/>
              <a:gd name="connsiteY2225" fmla="*/ 4914329 h 5790485"/>
              <a:gd name="connsiteX2226" fmla="*/ 7599998 w 13261896"/>
              <a:gd name="connsiteY2226" fmla="*/ 4914329 h 5790485"/>
              <a:gd name="connsiteX2227" fmla="*/ 7595235 w 13261896"/>
              <a:gd name="connsiteY2227" fmla="*/ 4938094 h 5790485"/>
              <a:gd name="connsiteX2228" fmla="*/ 11638073 w 13261896"/>
              <a:gd name="connsiteY2228" fmla="*/ 4909566 h 5790485"/>
              <a:gd name="connsiteX2229" fmla="*/ 11633311 w 13261896"/>
              <a:gd name="connsiteY2229" fmla="*/ 4919044 h 5790485"/>
              <a:gd name="connsiteX2230" fmla="*/ 11642836 w 13261896"/>
              <a:gd name="connsiteY2230" fmla="*/ 4938094 h 5790485"/>
              <a:gd name="connsiteX2231" fmla="*/ 11485673 w 13261896"/>
              <a:gd name="connsiteY2231" fmla="*/ 5023819 h 5790485"/>
              <a:gd name="connsiteX2232" fmla="*/ 11528536 w 13261896"/>
              <a:gd name="connsiteY2232" fmla="*/ 4966669 h 5790485"/>
              <a:gd name="connsiteX2233" fmla="*/ 11504723 w 13261896"/>
              <a:gd name="connsiteY2233" fmla="*/ 4966669 h 5790485"/>
              <a:gd name="connsiteX2234" fmla="*/ 11561873 w 13261896"/>
              <a:gd name="connsiteY2234" fmla="*/ 4909566 h 5790485"/>
              <a:gd name="connsiteX2235" fmla="*/ 11638073 w 13261896"/>
              <a:gd name="connsiteY2235" fmla="*/ 4909566 h 5790485"/>
              <a:gd name="connsiteX2236" fmla="*/ 11480958 w 13261896"/>
              <a:gd name="connsiteY2236" fmla="*/ 4985719 h 5790485"/>
              <a:gd name="connsiteX2237" fmla="*/ 11499961 w 13261896"/>
              <a:gd name="connsiteY2237" fmla="*/ 4980956 h 5790485"/>
              <a:gd name="connsiteX2238" fmla="*/ 11428571 w 13261896"/>
              <a:gd name="connsiteY2238" fmla="*/ 5042869 h 5790485"/>
              <a:gd name="connsiteX2239" fmla="*/ 11447621 w 13261896"/>
              <a:gd name="connsiteY2239" fmla="*/ 4995244 h 5790485"/>
              <a:gd name="connsiteX2240" fmla="*/ 11404758 w 13261896"/>
              <a:gd name="connsiteY2240" fmla="*/ 4938094 h 5790485"/>
              <a:gd name="connsiteX2241" fmla="*/ 11533298 w 13261896"/>
              <a:gd name="connsiteY2241" fmla="*/ 4909566 h 5790485"/>
              <a:gd name="connsiteX2242" fmla="*/ 11480958 w 13261896"/>
              <a:gd name="connsiteY2242" fmla="*/ 4985719 h 5790485"/>
              <a:gd name="connsiteX2243" fmla="*/ 10933319 w 13261896"/>
              <a:gd name="connsiteY2243" fmla="*/ 4909566 h 5790485"/>
              <a:gd name="connsiteX2244" fmla="*/ 10890456 w 13261896"/>
              <a:gd name="connsiteY2244" fmla="*/ 4919044 h 5790485"/>
              <a:gd name="connsiteX2245" fmla="*/ 10914269 w 13261896"/>
              <a:gd name="connsiteY2245" fmla="*/ 4904804 h 5790485"/>
              <a:gd name="connsiteX2246" fmla="*/ 10933319 w 13261896"/>
              <a:gd name="connsiteY2246" fmla="*/ 4909566 h 5790485"/>
              <a:gd name="connsiteX2247" fmla="*/ 8000000 w 13261896"/>
              <a:gd name="connsiteY2247" fmla="*/ 4904804 h 5790485"/>
              <a:gd name="connsiteX2248" fmla="*/ 8009525 w 13261896"/>
              <a:gd name="connsiteY2248" fmla="*/ 4938094 h 5790485"/>
              <a:gd name="connsiteX2249" fmla="*/ 7971425 w 13261896"/>
              <a:gd name="connsiteY2249" fmla="*/ 4942856 h 5790485"/>
              <a:gd name="connsiteX2250" fmla="*/ 7976188 w 13261896"/>
              <a:gd name="connsiteY2250" fmla="*/ 4904804 h 5790485"/>
              <a:gd name="connsiteX2251" fmla="*/ 8000000 w 13261896"/>
              <a:gd name="connsiteY2251" fmla="*/ 4904804 h 5790485"/>
              <a:gd name="connsiteX2252" fmla="*/ 7014258 w 13261896"/>
              <a:gd name="connsiteY2252" fmla="*/ 4976194 h 5790485"/>
              <a:gd name="connsiteX2253" fmla="*/ 6999970 w 13261896"/>
              <a:gd name="connsiteY2253" fmla="*/ 4904804 h 5790485"/>
              <a:gd name="connsiteX2254" fmla="*/ 7023783 w 13261896"/>
              <a:gd name="connsiteY2254" fmla="*/ 4909566 h 5790485"/>
              <a:gd name="connsiteX2255" fmla="*/ 7014258 w 13261896"/>
              <a:gd name="connsiteY2255" fmla="*/ 4976194 h 5790485"/>
              <a:gd name="connsiteX2256" fmla="*/ 6647593 w 13261896"/>
              <a:gd name="connsiteY2256" fmla="*/ 4914329 h 5790485"/>
              <a:gd name="connsiteX2257" fmla="*/ 6633306 w 13261896"/>
              <a:gd name="connsiteY2257" fmla="*/ 5061919 h 5790485"/>
              <a:gd name="connsiteX2258" fmla="*/ 6623781 w 13261896"/>
              <a:gd name="connsiteY2258" fmla="*/ 5080969 h 5790485"/>
              <a:gd name="connsiteX2259" fmla="*/ 6528578 w 13261896"/>
              <a:gd name="connsiteY2259" fmla="*/ 5090494 h 5790485"/>
              <a:gd name="connsiteX2260" fmla="*/ 5723811 w 13261896"/>
              <a:gd name="connsiteY2260" fmla="*/ 5128594 h 5790485"/>
              <a:gd name="connsiteX2261" fmla="*/ 5723811 w 13261896"/>
              <a:gd name="connsiteY2261" fmla="*/ 5090494 h 5790485"/>
              <a:gd name="connsiteX2262" fmla="*/ 5733336 w 13261896"/>
              <a:gd name="connsiteY2262" fmla="*/ 5014294 h 5790485"/>
              <a:gd name="connsiteX2263" fmla="*/ 5814251 w 13261896"/>
              <a:gd name="connsiteY2263" fmla="*/ 4971431 h 5790485"/>
              <a:gd name="connsiteX2264" fmla="*/ 6638068 w 13261896"/>
              <a:gd name="connsiteY2264" fmla="*/ 4904804 h 5790485"/>
              <a:gd name="connsiteX2265" fmla="*/ 6647593 w 13261896"/>
              <a:gd name="connsiteY2265" fmla="*/ 4914329 h 5790485"/>
              <a:gd name="connsiteX2266" fmla="*/ 3971401 w 13261896"/>
              <a:gd name="connsiteY2266" fmla="*/ 5000006 h 5790485"/>
              <a:gd name="connsiteX2267" fmla="*/ 3947589 w 13261896"/>
              <a:gd name="connsiteY2267" fmla="*/ 4938094 h 5790485"/>
              <a:gd name="connsiteX2268" fmla="*/ 3976164 w 13261896"/>
              <a:gd name="connsiteY2268" fmla="*/ 4904804 h 5790485"/>
              <a:gd name="connsiteX2269" fmla="*/ 3971401 w 13261896"/>
              <a:gd name="connsiteY2269" fmla="*/ 5000006 h 5790485"/>
              <a:gd name="connsiteX2270" fmla="*/ 3876151 w 13261896"/>
              <a:gd name="connsiteY2270" fmla="*/ 4909566 h 5790485"/>
              <a:gd name="connsiteX2271" fmla="*/ 3890439 w 13261896"/>
              <a:gd name="connsiteY2271" fmla="*/ 4928569 h 5790485"/>
              <a:gd name="connsiteX2272" fmla="*/ 3933301 w 13261896"/>
              <a:gd name="connsiteY2272" fmla="*/ 5004769 h 5790485"/>
              <a:gd name="connsiteX2273" fmla="*/ 3876151 w 13261896"/>
              <a:gd name="connsiteY2273" fmla="*/ 4909566 h 5790485"/>
              <a:gd name="connsiteX2274" fmla="*/ 12638056 w 13261896"/>
              <a:gd name="connsiteY2274" fmla="*/ 4900041 h 5790485"/>
              <a:gd name="connsiteX2275" fmla="*/ 12704731 w 13261896"/>
              <a:gd name="connsiteY2275" fmla="*/ 4919044 h 5790485"/>
              <a:gd name="connsiteX2276" fmla="*/ 12799981 w 13261896"/>
              <a:gd name="connsiteY2276" fmla="*/ 4952381 h 5790485"/>
              <a:gd name="connsiteX2277" fmla="*/ 12852369 w 13261896"/>
              <a:gd name="connsiteY2277" fmla="*/ 5028581 h 5790485"/>
              <a:gd name="connsiteX2278" fmla="*/ 12819031 w 13261896"/>
              <a:gd name="connsiteY2278" fmla="*/ 5033344 h 5790485"/>
              <a:gd name="connsiteX2279" fmla="*/ 12761881 w 13261896"/>
              <a:gd name="connsiteY2279" fmla="*/ 5028581 h 5790485"/>
              <a:gd name="connsiteX2280" fmla="*/ 12809506 w 13261896"/>
              <a:gd name="connsiteY2280" fmla="*/ 5104781 h 5790485"/>
              <a:gd name="connsiteX2281" fmla="*/ 12809506 w 13261896"/>
              <a:gd name="connsiteY2281" fmla="*/ 5128594 h 5790485"/>
              <a:gd name="connsiteX2282" fmla="*/ 12576191 w 13261896"/>
              <a:gd name="connsiteY2282" fmla="*/ 4947619 h 5790485"/>
              <a:gd name="connsiteX2283" fmla="*/ 12595241 w 13261896"/>
              <a:gd name="connsiteY2283" fmla="*/ 4900041 h 5790485"/>
              <a:gd name="connsiteX2284" fmla="*/ 12638056 w 13261896"/>
              <a:gd name="connsiteY2284" fmla="*/ 4900041 h 5790485"/>
              <a:gd name="connsiteX2285" fmla="*/ 12228575 w 13261896"/>
              <a:gd name="connsiteY2285" fmla="*/ 4895279 h 5790485"/>
              <a:gd name="connsiteX2286" fmla="*/ 12200000 w 13261896"/>
              <a:gd name="connsiteY2286" fmla="*/ 4904804 h 5790485"/>
              <a:gd name="connsiteX2287" fmla="*/ 12204763 w 13261896"/>
              <a:gd name="connsiteY2287" fmla="*/ 4895279 h 5790485"/>
              <a:gd name="connsiteX2288" fmla="*/ 12228575 w 13261896"/>
              <a:gd name="connsiteY2288" fmla="*/ 4895279 h 5790485"/>
              <a:gd name="connsiteX2289" fmla="*/ 7690438 w 13261896"/>
              <a:gd name="connsiteY2289" fmla="*/ 4900041 h 5790485"/>
              <a:gd name="connsiteX2290" fmla="*/ 7699963 w 13261896"/>
              <a:gd name="connsiteY2290" fmla="*/ 4895279 h 5790485"/>
              <a:gd name="connsiteX2291" fmla="*/ 7690438 w 13261896"/>
              <a:gd name="connsiteY2291" fmla="*/ 4900041 h 5790485"/>
              <a:gd name="connsiteX2292" fmla="*/ 6961870 w 13261896"/>
              <a:gd name="connsiteY2292" fmla="*/ 4895279 h 5790485"/>
              <a:gd name="connsiteX2293" fmla="*/ 6971395 w 13261896"/>
              <a:gd name="connsiteY2293" fmla="*/ 4909566 h 5790485"/>
              <a:gd name="connsiteX2294" fmla="*/ 6961870 w 13261896"/>
              <a:gd name="connsiteY2294" fmla="*/ 4895279 h 5790485"/>
              <a:gd name="connsiteX2295" fmla="*/ 12585716 w 13261896"/>
              <a:gd name="connsiteY2295" fmla="*/ 4914329 h 5790485"/>
              <a:gd name="connsiteX2296" fmla="*/ 12457129 w 13261896"/>
              <a:gd name="connsiteY2296" fmla="*/ 4942856 h 5790485"/>
              <a:gd name="connsiteX2297" fmla="*/ 12385691 w 13261896"/>
              <a:gd name="connsiteY2297" fmla="*/ 4961906 h 5790485"/>
              <a:gd name="connsiteX2298" fmla="*/ 12304729 w 13261896"/>
              <a:gd name="connsiteY2298" fmla="*/ 5009531 h 5790485"/>
              <a:gd name="connsiteX2299" fmla="*/ 12219050 w 13261896"/>
              <a:gd name="connsiteY2299" fmla="*/ 4942856 h 5790485"/>
              <a:gd name="connsiteX2300" fmla="*/ 12290441 w 13261896"/>
              <a:gd name="connsiteY2300" fmla="*/ 4966669 h 5790485"/>
              <a:gd name="connsiteX2301" fmla="*/ 12552379 w 13261896"/>
              <a:gd name="connsiteY2301" fmla="*/ 4890516 h 5790485"/>
              <a:gd name="connsiteX2302" fmla="*/ 12585716 w 13261896"/>
              <a:gd name="connsiteY2302" fmla="*/ 4914329 h 5790485"/>
              <a:gd name="connsiteX2303" fmla="*/ 11171396 w 13261896"/>
              <a:gd name="connsiteY2303" fmla="*/ 5014294 h 5790485"/>
              <a:gd name="connsiteX2304" fmla="*/ 11142821 w 13261896"/>
              <a:gd name="connsiteY2304" fmla="*/ 4990481 h 5790485"/>
              <a:gd name="connsiteX2305" fmla="*/ 11161871 w 13261896"/>
              <a:gd name="connsiteY2305" fmla="*/ 5019056 h 5790485"/>
              <a:gd name="connsiteX2306" fmla="*/ 11180921 w 13261896"/>
              <a:gd name="connsiteY2306" fmla="*/ 5076206 h 5790485"/>
              <a:gd name="connsiteX2307" fmla="*/ 11138059 w 13261896"/>
              <a:gd name="connsiteY2307" fmla="*/ 5147644 h 5790485"/>
              <a:gd name="connsiteX2308" fmla="*/ 11085719 w 13261896"/>
              <a:gd name="connsiteY2308" fmla="*/ 5100019 h 5790485"/>
              <a:gd name="connsiteX2309" fmla="*/ 11080956 w 13261896"/>
              <a:gd name="connsiteY2309" fmla="*/ 5061919 h 5790485"/>
              <a:gd name="connsiteX2310" fmla="*/ 11061906 w 13261896"/>
              <a:gd name="connsiteY2310" fmla="*/ 5042869 h 5790485"/>
              <a:gd name="connsiteX2311" fmla="*/ 11057144 w 13261896"/>
              <a:gd name="connsiteY2311" fmla="*/ 5004769 h 5790485"/>
              <a:gd name="connsiteX2312" fmla="*/ 11095244 w 13261896"/>
              <a:gd name="connsiteY2312" fmla="*/ 4966669 h 5790485"/>
              <a:gd name="connsiteX2313" fmla="*/ 11061906 w 13261896"/>
              <a:gd name="connsiteY2313" fmla="*/ 4933331 h 5790485"/>
              <a:gd name="connsiteX2314" fmla="*/ 11090481 w 13261896"/>
              <a:gd name="connsiteY2314" fmla="*/ 4890516 h 5790485"/>
              <a:gd name="connsiteX2315" fmla="*/ 11171396 w 13261896"/>
              <a:gd name="connsiteY2315" fmla="*/ 5014294 h 5790485"/>
              <a:gd name="connsiteX2316" fmla="*/ 8319040 w 13261896"/>
              <a:gd name="connsiteY2316" fmla="*/ 4909566 h 5790485"/>
              <a:gd name="connsiteX2317" fmla="*/ 8328565 w 13261896"/>
              <a:gd name="connsiteY2317" fmla="*/ 4928569 h 5790485"/>
              <a:gd name="connsiteX2318" fmla="*/ 8295227 w 13261896"/>
              <a:gd name="connsiteY2318" fmla="*/ 4933331 h 5790485"/>
              <a:gd name="connsiteX2319" fmla="*/ 8295227 w 13261896"/>
              <a:gd name="connsiteY2319" fmla="*/ 4914329 h 5790485"/>
              <a:gd name="connsiteX2320" fmla="*/ 8338090 w 13261896"/>
              <a:gd name="connsiteY2320" fmla="*/ 4895279 h 5790485"/>
              <a:gd name="connsiteX2321" fmla="*/ 8319040 w 13261896"/>
              <a:gd name="connsiteY2321" fmla="*/ 4909566 h 5790485"/>
              <a:gd name="connsiteX2322" fmla="*/ 3876151 w 13261896"/>
              <a:gd name="connsiteY2322" fmla="*/ 4976194 h 5790485"/>
              <a:gd name="connsiteX2323" fmla="*/ 3780949 w 13261896"/>
              <a:gd name="connsiteY2323" fmla="*/ 4904804 h 5790485"/>
              <a:gd name="connsiteX2324" fmla="*/ 3785711 w 13261896"/>
              <a:gd name="connsiteY2324" fmla="*/ 4885754 h 5790485"/>
              <a:gd name="connsiteX2325" fmla="*/ 3876151 w 13261896"/>
              <a:gd name="connsiteY2325" fmla="*/ 4976194 h 5790485"/>
              <a:gd name="connsiteX2326" fmla="*/ 11876150 w 13261896"/>
              <a:gd name="connsiteY2326" fmla="*/ 4890516 h 5790485"/>
              <a:gd name="connsiteX2327" fmla="*/ 11904725 w 13261896"/>
              <a:gd name="connsiteY2327" fmla="*/ 4914329 h 5790485"/>
              <a:gd name="connsiteX2328" fmla="*/ 11938063 w 13261896"/>
              <a:gd name="connsiteY2328" fmla="*/ 4890516 h 5790485"/>
              <a:gd name="connsiteX2329" fmla="*/ 11980925 w 13261896"/>
              <a:gd name="connsiteY2329" fmla="*/ 4919044 h 5790485"/>
              <a:gd name="connsiteX2330" fmla="*/ 12042838 w 13261896"/>
              <a:gd name="connsiteY2330" fmla="*/ 4961906 h 5790485"/>
              <a:gd name="connsiteX2331" fmla="*/ 12052363 w 13261896"/>
              <a:gd name="connsiteY2331" fmla="*/ 4952381 h 5790485"/>
              <a:gd name="connsiteX2332" fmla="*/ 12090463 w 13261896"/>
              <a:gd name="connsiteY2332" fmla="*/ 4985719 h 5790485"/>
              <a:gd name="connsiteX2333" fmla="*/ 12047600 w 13261896"/>
              <a:gd name="connsiteY2333" fmla="*/ 4990481 h 5790485"/>
              <a:gd name="connsiteX2334" fmla="*/ 11942825 w 13261896"/>
              <a:gd name="connsiteY2334" fmla="*/ 4961906 h 5790485"/>
              <a:gd name="connsiteX2335" fmla="*/ 11942825 w 13261896"/>
              <a:gd name="connsiteY2335" fmla="*/ 4976194 h 5790485"/>
              <a:gd name="connsiteX2336" fmla="*/ 11823811 w 13261896"/>
              <a:gd name="connsiteY2336" fmla="*/ 4938094 h 5790485"/>
              <a:gd name="connsiteX2337" fmla="*/ 11871388 w 13261896"/>
              <a:gd name="connsiteY2337" fmla="*/ 4880991 h 5790485"/>
              <a:gd name="connsiteX2338" fmla="*/ 11876150 w 13261896"/>
              <a:gd name="connsiteY2338" fmla="*/ 4890516 h 5790485"/>
              <a:gd name="connsiteX2339" fmla="*/ 7995238 w 13261896"/>
              <a:gd name="connsiteY2339" fmla="*/ 4880991 h 5790485"/>
              <a:gd name="connsiteX2340" fmla="*/ 7995238 w 13261896"/>
              <a:gd name="connsiteY2340" fmla="*/ 4895279 h 5790485"/>
              <a:gd name="connsiteX2341" fmla="*/ 7976188 w 13261896"/>
              <a:gd name="connsiteY2341" fmla="*/ 4895279 h 5790485"/>
              <a:gd name="connsiteX2342" fmla="*/ 7976188 w 13261896"/>
              <a:gd name="connsiteY2342" fmla="*/ 4880991 h 5790485"/>
              <a:gd name="connsiteX2343" fmla="*/ 7995238 w 13261896"/>
              <a:gd name="connsiteY2343" fmla="*/ 4880991 h 5790485"/>
              <a:gd name="connsiteX2344" fmla="*/ 12247579 w 13261896"/>
              <a:gd name="connsiteY2344" fmla="*/ 4909566 h 5790485"/>
              <a:gd name="connsiteX2345" fmla="*/ 12233338 w 13261896"/>
              <a:gd name="connsiteY2345" fmla="*/ 4904804 h 5790485"/>
              <a:gd name="connsiteX2346" fmla="*/ 12295204 w 13261896"/>
              <a:gd name="connsiteY2346" fmla="*/ 4876229 h 5790485"/>
              <a:gd name="connsiteX2347" fmla="*/ 12247579 w 13261896"/>
              <a:gd name="connsiteY2347" fmla="*/ 4909566 h 5790485"/>
              <a:gd name="connsiteX2348" fmla="*/ 10999994 w 13261896"/>
              <a:gd name="connsiteY2348" fmla="*/ 4885754 h 5790485"/>
              <a:gd name="connsiteX2349" fmla="*/ 10990469 w 13261896"/>
              <a:gd name="connsiteY2349" fmla="*/ 4890516 h 5790485"/>
              <a:gd name="connsiteX2350" fmla="*/ 10995231 w 13261896"/>
              <a:gd name="connsiteY2350" fmla="*/ 4876229 h 5790485"/>
              <a:gd name="connsiteX2351" fmla="*/ 10999994 w 13261896"/>
              <a:gd name="connsiteY2351" fmla="*/ 4885754 h 5790485"/>
              <a:gd name="connsiteX2352" fmla="*/ 8047625 w 13261896"/>
              <a:gd name="connsiteY2352" fmla="*/ 4885754 h 5790485"/>
              <a:gd name="connsiteX2353" fmla="*/ 8028575 w 13261896"/>
              <a:gd name="connsiteY2353" fmla="*/ 4890516 h 5790485"/>
              <a:gd name="connsiteX2354" fmla="*/ 8033338 w 13261896"/>
              <a:gd name="connsiteY2354" fmla="*/ 4876229 h 5790485"/>
              <a:gd name="connsiteX2355" fmla="*/ 8047625 w 13261896"/>
              <a:gd name="connsiteY2355" fmla="*/ 4885754 h 5790485"/>
              <a:gd name="connsiteX2356" fmla="*/ 7695200 w 13261896"/>
              <a:gd name="connsiteY2356" fmla="*/ 4885754 h 5790485"/>
              <a:gd name="connsiteX2357" fmla="*/ 7699963 w 13261896"/>
              <a:gd name="connsiteY2357" fmla="*/ 4876229 h 5790485"/>
              <a:gd name="connsiteX2358" fmla="*/ 7695200 w 13261896"/>
              <a:gd name="connsiteY2358" fmla="*/ 4885754 h 5790485"/>
              <a:gd name="connsiteX2359" fmla="*/ 12033313 w 13261896"/>
              <a:gd name="connsiteY2359" fmla="*/ 4914329 h 5790485"/>
              <a:gd name="connsiteX2360" fmla="*/ 12071413 w 13261896"/>
              <a:gd name="connsiteY2360" fmla="*/ 4938094 h 5790485"/>
              <a:gd name="connsiteX2361" fmla="*/ 12180950 w 13261896"/>
              <a:gd name="connsiteY2361" fmla="*/ 4947619 h 5790485"/>
              <a:gd name="connsiteX2362" fmla="*/ 12123800 w 13261896"/>
              <a:gd name="connsiteY2362" fmla="*/ 4985719 h 5790485"/>
              <a:gd name="connsiteX2363" fmla="*/ 12038075 w 13261896"/>
              <a:gd name="connsiteY2363" fmla="*/ 4928569 h 5790485"/>
              <a:gd name="connsiteX2364" fmla="*/ 11980925 w 13261896"/>
              <a:gd name="connsiteY2364" fmla="*/ 4904804 h 5790485"/>
              <a:gd name="connsiteX2365" fmla="*/ 11938063 w 13261896"/>
              <a:gd name="connsiteY2365" fmla="*/ 4876229 h 5790485"/>
              <a:gd name="connsiteX2366" fmla="*/ 11909488 w 13261896"/>
              <a:gd name="connsiteY2366" fmla="*/ 4895279 h 5790485"/>
              <a:gd name="connsiteX2367" fmla="*/ 11947588 w 13261896"/>
              <a:gd name="connsiteY2367" fmla="*/ 4871466 h 5790485"/>
              <a:gd name="connsiteX2368" fmla="*/ 12033313 w 13261896"/>
              <a:gd name="connsiteY2368" fmla="*/ 4914329 h 5790485"/>
              <a:gd name="connsiteX2369" fmla="*/ 11590448 w 13261896"/>
              <a:gd name="connsiteY2369" fmla="*/ 4895279 h 5790485"/>
              <a:gd name="connsiteX2370" fmla="*/ 11414283 w 13261896"/>
              <a:gd name="connsiteY2370" fmla="*/ 4919044 h 5790485"/>
              <a:gd name="connsiteX2371" fmla="*/ 11514248 w 13261896"/>
              <a:gd name="connsiteY2371" fmla="*/ 4890516 h 5790485"/>
              <a:gd name="connsiteX2372" fmla="*/ 11557111 w 13261896"/>
              <a:gd name="connsiteY2372" fmla="*/ 4871466 h 5790485"/>
              <a:gd name="connsiteX2373" fmla="*/ 11590448 w 13261896"/>
              <a:gd name="connsiteY2373" fmla="*/ 4895279 h 5790485"/>
              <a:gd name="connsiteX2374" fmla="*/ 11419046 w 13261896"/>
              <a:gd name="connsiteY2374" fmla="*/ 4900041 h 5790485"/>
              <a:gd name="connsiteX2375" fmla="*/ 11395233 w 13261896"/>
              <a:gd name="connsiteY2375" fmla="*/ 4919044 h 5790485"/>
              <a:gd name="connsiteX2376" fmla="*/ 11366658 w 13261896"/>
              <a:gd name="connsiteY2376" fmla="*/ 4919044 h 5790485"/>
              <a:gd name="connsiteX2377" fmla="*/ 11342846 w 13261896"/>
              <a:gd name="connsiteY2377" fmla="*/ 4952381 h 5790485"/>
              <a:gd name="connsiteX2378" fmla="*/ 11304746 w 13261896"/>
              <a:gd name="connsiteY2378" fmla="*/ 4909566 h 5790485"/>
              <a:gd name="connsiteX2379" fmla="*/ 11309508 w 13261896"/>
              <a:gd name="connsiteY2379" fmla="*/ 4890516 h 5790485"/>
              <a:gd name="connsiteX2380" fmla="*/ 11299983 w 13261896"/>
              <a:gd name="connsiteY2380" fmla="*/ 4871466 h 5790485"/>
              <a:gd name="connsiteX2381" fmla="*/ 11419046 w 13261896"/>
              <a:gd name="connsiteY2381" fmla="*/ 4900041 h 5790485"/>
              <a:gd name="connsiteX2382" fmla="*/ 7747588 w 13261896"/>
              <a:gd name="connsiteY2382" fmla="*/ 4876229 h 5790485"/>
              <a:gd name="connsiteX2383" fmla="*/ 7742825 w 13261896"/>
              <a:gd name="connsiteY2383" fmla="*/ 4904804 h 5790485"/>
              <a:gd name="connsiteX2384" fmla="*/ 7728538 w 13261896"/>
              <a:gd name="connsiteY2384" fmla="*/ 4904804 h 5790485"/>
              <a:gd name="connsiteX2385" fmla="*/ 7733300 w 13261896"/>
              <a:gd name="connsiteY2385" fmla="*/ 4871466 h 5790485"/>
              <a:gd name="connsiteX2386" fmla="*/ 7747588 w 13261896"/>
              <a:gd name="connsiteY2386" fmla="*/ 4876229 h 5790485"/>
              <a:gd name="connsiteX2387" fmla="*/ 7623810 w 13261896"/>
              <a:gd name="connsiteY2387" fmla="*/ 4871466 h 5790485"/>
              <a:gd name="connsiteX2388" fmla="*/ 7642860 w 13261896"/>
              <a:gd name="connsiteY2388" fmla="*/ 4904804 h 5790485"/>
              <a:gd name="connsiteX2389" fmla="*/ 7619048 w 13261896"/>
              <a:gd name="connsiteY2389" fmla="*/ 4904804 h 5790485"/>
              <a:gd name="connsiteX2390" fmla="*/ 7619048 w 13261896"/>
              <a:gd name="connsiteY2390" fmla="*/ 4947619 h 5790485"/>
              <a:gd name="connsiteX2391" fmla="*/ 7604760 w 13261896"/>
              <a:gd name="connsiteY2391" fmla="*/ 4957144 h 5790485"/>
              <a:gd name="connsiteX2392" fmla="*/ 7595235 w 13261896"/>
              <a:gd name="connsiteY2392" fmla="*/ 4942856 h 5790485"/>
              <a:gd name="connsiteX2393" fmla="*/ 7585710 w 13261896"/>
              <a:gd name="connsiteY2393" fmla="*/ 4957144 h 5790485"/>
              <a:gd name="connsiteX2394" fmla="*/ 7566660 w 13261896"/>
              <a:gd name="connsiteY2394" fmla="*/ 4957144 h 5790485"/>
              <a:gd name="connsiteX2395" fmla="*/ 7566660 w 13261896"/>
              <a:gd name="connsiteY2395" fmla="*/ 4909566 h 5790485"/>
              <a:gd name="connsiteX2396" fmla="*/ 7552373 w 13261896"/>
              <a:gd name="connsiteY2396" fmla="*/ 4919044 h 5790485"/>
              <a:gd name="connsiteX2397" fmla="*/ 7552373 w 13261896"/>
              <a:gd name="connsiteY2397" fmla="*/ 4976194 h 5790485"/>
              <a:gd name="connsiteX2398" fmla="*/ 7590473 w 13261896"/>
              <a:gd name="connsiteY2398" fmla="*/ 4976194 h 5790485"/>
              <a:gd name="connsiteX2399" fmla="*/ 7623810 w 13261896"/>
              <a:gd name="connsiteY2399" fmla="*/ 4961906 h 5790485"/>
              <a:gd name="connsiteX2400" fmla="*/ 7638098 w 13261896"/>
              <a:gd name="connsiteY2400" fmla="*/ 4971431 h 5790485"/>
              <a:gd name="connsiteX2401" fmla="*/ 7538085 w 13261896"/>
              <a:gd name="connsiteY2401" fmla="*/ 4971431 h 5790485"/>
              <a:gd name="connsiteX2402" fmla="*/ 7538085 w 13261896"/>
              <a:gd name="connsiteY2402" fmla="*/ 4880991 h 5790485"/>
              <a:gd name="connsiteX2403" fmla="*/ 7561898 w 13261896"/>
              <a:gd name="connsiteY2403" fmla="*/ 4880991 h 5790485"/>
              <a:gd name="connsiteX2404" fmla="*/ 7571423 w 13261896"/>
              <a:gd name="connsiteY2404" fmla="*/ 4909566 h 5790485"/>
              <a:gd name="connsiteX2405" fmla="*/ 7571423 w 13261896"/>
              <a:gd name="connsiteY2405" fmla="*/ 4876229 h 5790485"/>
              <a:gd name="connsiteX2406" fmla="*/ 7590473 w 13261896"/>
              <a:gd name="connsiteY2406" fmla="*/ 4876229 h 5790485"/>
              <a:gd name="connsiteX2407" fmla="*/ 7585710 w 13261896"/>
              <a:gd name="connsiteY2407" fmla="*/ 4900041 h 5790485"/>
              <a:gd name="connsiteX2408" fmla="*/ 7595235 w 13261896"/>
              <a:gd name="connsiteY2408" fmla="*/ 4909566 h 5790485"/>
              <a:gd name="connsiteX2409" fmla="*/ 7604760 w 13261896"/>
              <a:gd name="connsiteY2409" fmla="*/ 4871466 h 5790485"/>
              <a:gd name="connsiteX2410" fmla="*/ 7623810 w 13261896"/>
              <a:gd name="connsiteY2410" fmla="*/ 4871466 h 5790485"/>
              <a:gd name="connsiteX2411" fmla="*/ 3795236 w 13261896"/>
              <a:gd name="connsiteY2411" fmla="*/ 4871466 h 5790485"/>
              <a:gd name="connsiteX2412" fmla="*/ 3904726 w 13261896"/>
              <a:gd name="connsiteY2412" fmla="*/ 4990481 h 5790485"/>
              <a:gd name="connsiteX2413" fmla="*/ 3861911 w 13261896"/>
              <a:gd name="connsiteY2413" fmla="*/ 4928569 h 5790485"/>
              <a:gd name="connsiteX2414" fmla="*/ 3780949 w 13261896"/>
              <a:gd name="connsiteY2414" fmla="*/ 4871466 h 5790485"/>
              <a:gd name="connsiteX2415" fmla="*/ 3795236 w 13261896"/>
              <a:gd name="connsiteY2415" fmla="*/ 4871466 h 5790485"/>
              <a:gd name="connsiteX2416" fmla="*/ 12880944 w 13261896"/>
              <a:gd name="connsiteY2416" fmla="*/ 4919044 h 5790485"/>
              <a:gd name="connsiteX2417" fmla="*/ 12828556 w 13261896"/>
              <a:gd name="connsiteY2417" fmla="*/ 4923806 h 5790485"/>
              <a:gd name="connsiteX2418" fmla="*/ 12828556 w 13261896"/>
              <a:gd name="connsiteY2418" fmla="*/ 4938094 h 5790485"/>
              <a:gd name="connsiteX2419" fmla="*/ 12795219 w 13261896"/>
              <a:gd name="connsiteY2419" fmla="*/ 4933331 h 5790485"/>
              <a:gd name="connsiteX2420" fmla="*/ 12695206 w 13261896"/>
              <a:gd name="connsiteY2420" fmla="*/ 4904804 h 5790485"/>
              <a:gd name="connsiteX2421" fmla="*/ 12585716 w 13261896"/>
              <a:gd name="connsiteY2421" fmla="*/ 4890516 h 5790485"/>
              <a:gd name="connsiteX2422" fmla="*/ 12661869 w 13261896"/>
              <a:gd name="connsiteY2422" fmla="*/ 4866704 h 5790485"/>
              <a:gd name="connsiteX2423" fmla="*/ 12880944 w 13261896"/>
              <a:gd name="connsiteY2423" fmla="*/ 4919044 h 5790485"/>
              <a:gd name="connsiteX2424" fmla="*/ 10985706 w 13261896"/>
              <a:gd name="connsiteY2424" fmla="*/ 4904804 h 5790485"/>
              <a:gd name="connsiteX2425" fmla="*/ 10966656 w 13261896"/>
              <a:gd name="connsiteY2425" fmla="*/ 4914329 h 5790485"/>
              <a:gd name="connsiteX2426" fmla="*/ 10914269 w 13261896"/>
              <a:gd name="connsiteY2426" fmla="*/ 4895279 h 5790485"/>
              <a:gd name="connsiteX2427" fmla="*/ 10880931 w 13261896"/>
              <a:gd name="connsiteY2427" fmla="*/ 4919044 h 5790485"/>
              <a:gd name="connsiteX2428" fmla="*/ 10904744 w 13261896"/>
              <a:gd name="connsiteY2428" fmla="*/ 4961906 h 5790485"/>
              <a:gd name="connsiteX2429" fmla="*/ 10871406 w 13261896"/>
              <a:gd name="connsiteY2429" fmla="*/ 4990481 h 5790485"/>
              <a:gd name="connsiteX2430" fmla="*/ 10861881 w 13261896"/>
              <a:gd name="connsiteY2430" fmla="*/ 5004769 h 5790485"/>
              <a:gd name="connsiteX2431" fmla="*/ 10704767 w 13261896"/>
              <a:gd name="connsiteY2431" fmla="*/ 5104781 h 5790485"/>
              <a:gd name="connsiteX2432" fmla="*/ 10704767 w 13261896"/>
              <a:gd name="connsiteY2432" fmla="*/ 5061919 h 5790485"/>
              <a:gd name="connsiteX2433" fmla="*/ 10766631 w 13261896"/>
              <a:gd name="connsiteY2433" fmla="*/ 4942856 h 5790485"/>
              <a:gd name="connsiteX2434" fmla="*/ 10847594 w 13261896"/>
              <a:gd name="connsiteY2434" fmla="*/ 4923806 h 5790485"/>
              <a:gd name="connsiteX2435" fmla="*/ 10795206 w 13261896"/>
              <a:gd name="connsiteY2435" fmla="*/ 4919044 h 5790485"/>
              <a:gd name="connsiteX2436" fmla="*/ 10923794 w 13261896"/>
              <a:gd name="connsiteY2436" fmla="*/ 4866704 h 5790485"/>
              <a:gd name="connsiteX2437" fmla="*/ 10985706 w 13261896"/>
              <a:gd name="connsiteY2437" fmla="*/ 4904804 h 5790485"/>
              <a:gd name="connsiteX2438" fmla="*/ 8609504 w 13261896"/>
              <a:gd name="connsiteY2438" fmla="*/ 4876229 h 5790485"/>
              <a:gd name="connsiteX2439" fmla="*/ 8599979 w 13261896"/>
              <a:gd name="connsiteY2439" fmla="*/ 4928569 h 5790485"/>
              <a:gd name="connsiteX2440" fmla="*/ 8580929 w 13261896"/>
              <a:gd name="connsiteY2440" fmla="*/ 4933331 h 5790485"/>
              <a:gd name="connsiteX2441" fmla="*/ 8552354 w 13261896"/>
              <a:gd name="connsiteY2441" fmla="*/ 4919044 h 5790485"/>
              <a:gd name="connsiteX2442" fmla="*/ 8533304 w 13261896"/>
              <a:gd name="connsiteY2442" fmla="*/ 4933331 h 5790485"/>
              <a:gd name="connsiteX2443" fmla="*/ 8509492 w 13261896"/>
              <a:gd name="connsiteY2443" fmla="*/ 4933331 h 5790485"/>
              <a:gd name="connsiteX2444" fmla="*/ 8504729 w 13261896"/>
              <a:gd name="connsiteY2444" fmla="*/ 4900041 h 5790485"/>
              <a:gd name="connsiteX2445" fmla="*/ 8457104 w 13261896"/>
              <a:gd name="connsiteY2445" fmla="*/ 4938094 h 5790485"/>
              <a:gd name="connsiteX2446" fmla="*/ 8438054 w 13261896"/>
              <a:gd name="connsiteY2446" fmla="*/ 4919044 h 5790485"/>
              <a:gd name="connsiteX2447" fmla="*/ 8514254 w 13261896"/>
              <a:gd name="connsiteY2447" fmla="*/ 4871466 h 5790485"/>
              <a:gd name="connsiteX2448" fmla="*/ 8561879 w 13261896"/>
              <a:gd name="connsiteY2448" fmla="*/ 4876229 h 5790485"/>
              <a:gd name="connsiteX2449" fmla="*/ 8542829 w 13261896"/>
              <a:gd name="connsiteY2449" fmla="*/ 4880991 h 5790485"/>
              <a:gd name="connsiteX2450" fmla="*/ 8547592 w 13261896"/>
              <a:gd name="connsiteY2450" fmla="*/ 4919044 h 5790485"/>
              <a:gd name="connsiteX2451" fmla="*/ 8566642 w 13261896"/>
              <a:gd name="connsiteY2451" fmla="*/ 4919044 h 5790485"/>
              <a:gd name="connsiteX2452" fmla="*/ 8571404 w 13261896"/>
              <a:gd name="connsiteY2452" fmla="*/ 4880991 h 5790485"/>
              <a:gd name="connsiteX2453" fmla="*/ 8585692 w 13261896"/>
              <a:gd name="connsiteY2453" fmla="*/ 4866704 h 5790485"/>
              <a:gd name="connsiteX2454" fmla="*/ 8609504 w 13261896"/>
              <a:gd name="connsiteY2454" fmla="*/ 4876229 h 5790485"/>
              <a:gd name="connsiteX2455" fmla="*/ 8323802 w 13261896"/>
              <a:gd name="connsiteY2455" fmla="*/ 4861941 h 5790485"/>
              <a:gd name="connsiteX2456" fmla="*/ 8295227 w 13261896"/>
              <a:gd name="connsiteY2456" fmla="*/ 4900041 h 5790485"/>
              <a:gd name="connsiteX2457" fmla="*/ 8299990 w 13261896"/>
              <a:gd name="connsiteY2457" fmla="*/ 4861941 h 5790485"/>
              <a:gd name="connsiteX2458" fmla="*/ 8323802 w 13261896"/>
              <a:gd name="connsiteY2458" fmla="*/ 4861941 h 5790485"/>
              <a:gd name="connsiteX2459" fmla="*/ 7757113 w 13261896"/>
              <a:gd name="connsiteY2459" fmla="*/ 4919044 h 5790485"/>
              <a:gd name="connsiteX2460" fmla="*/ 7776163 w 13261896"/>
              <a:gd name="connsiteY2460" fmla="*/ 4923806 h 5790485"/>
              <a:gd name="connsiteX2461" fmla="*/ 7742825 w 13261896"/>
              <a:gd name="connsiteY2461" fmla="*/ 4942856 h 5790485"/>
              <a:gd name="connsiteX2462" fmla="*/ 7742825 w 13261896"/>
              <a:gd name="connsiteY2462" fmla="*/ 4976194 h 5790485"/>
              <a:gd name="connsiteX2463" fmla="*/ 7728538 w 13261896"/>
              <a:gd name="connsiteY2463" fmla="*/ 4980956 h 5790485"/>
              <a:gd name="connsiteX2464" fmla="*/ 7723775 w 13261896"/>
              <a:gd name="connsiteY2464" fmla="*/ 4966669 h 5790485"/>
              <a:gd name="connsiteX2465" fmla="*/ 7733300 w 13261896"/>
              <a:gd name="connsiteY2465" fmla="*/ 4923806 h 5790485"/>
              <a:gd name="connsiteX2466" fmla="*/ 7723775 w 13261896"/>
              <a:gd name="connsiteY2466" fmla="*/ 4909566 h 5790485"/>
              <a:gd name="connsiteX2467" fmla="*/ 7666673 w 13261896"/>
              <a:gd name="connsiteY2467" fmla="*/ 4980956 h 5790485"/>
              <a:gd name="connsiteX2468" fmla="*/ 7685675 w 13261896"/>
              <a:gd name="connsiteY2468" fmla="*/ 4947619 h 5790485"/>
              <a:gd name="connsiteX2469" fmla="*/ 7661910 w 13261896"/>
              <a:gd name="connsiteY2469" fmla="*/ 4947619 h 5790485"/>
              <a:gd name="connsiteX2470" fmla="*/ 7690438 w 13261896"/>
              <a:gd name="connsiteY2470" fmla="*/ 4923806 h 5790485"/>
              <a:gd name="connsiteX2471" fmla="*/ 7671435 w 13261896"/>
              <a:gd name="connsiteY2471" fmla="*/ 4919044 h 5790485"/>
              <a:gd name="connsiteX2472" fmla="*/ 7671435 w 13261896"/>
              <a:gd name="connsiteY2472" fmla="*/ 4861941 h 5790485"/>
              <a:gd name="connsiteX2473" fmla="*/ 7771400 w 13261896"/>
              <a:gd name="connsiteY2473" fmla="*/ 4866704 h 5790485"/>
              <a:gd name="connsiteX2474" fmla="*/ 7757113 w 13261896"/>
              <a:gd name="connsiteY2474" fmla="*/ 4919044 h 5790485"/>
              <a:gd name="connsiteX2475" fmla="*/ 3538061 w 13261896"/>
              <a:gd name="connsiteY2475" fmla="*/ 4952381 h 5790485"/>
              <a:gd name="connsiteX2476" fmla="*/ 3490436 w 13261896"/>
              <a:gd name="connsiteY2476" fmla="*/ 4980956 h 5790485"/>
              <a:gd name="connsiteX2477" fmla="*/ 3404759 w 13261896"/>
              <a:gd name="connsiteY2477" fmla="*/ 5038106 h 5790485"/>
              <a:gd name="connsiteX2478" fmla="*/ 3485674 w 13261896"/>
              <a:gd name="connsiteY2478" fmla="*/ 5166694 h 5790485"/>
              <a:gd name="connsiteX2479" fmla="*/ 3361896 w 13261896"/>
              <a:gd name="connsiteY2479" fmla="*/ 5228606 h 5790485"/>
              <a:gd name="connsiteX2480" fmla="*/ 3209496 w 13261896"/>
              <a:gd name="connsiteY2480" fmla="*/ 5204794 h 5790485"/>
              <a:gd name="connsiteX2481" fmla="*/ 3347609 w 13261896"/>
              <a:gd name="connsiteY2481" fmla="*/ 5219081 h 5790485"/>
              <a:gd name="connsiteX2482" fmla="*/ 3476196 w 13261896"/>
              <a:gd name="connsiteY2482" fmla="*/ 5166694 h 5790485"/>
              <a:gd name="connsiteX2483" fmla="*/ 3395234 w 13261896"/>
              <a:gd name="connsiteY2483" fmla="*/ 5038106 h 5790485"/>
              <a:gd name="connsiteX2484" fmla="*/ 3419046 w 13261896"/>
              <a:gd name="connsiteY2484" fmla="*/ 5004769 h 5790485"/>
              <a:gd name="connsiteX2485" fmla="*/ 3580924 w 13261896"/>
              <a:gd name="connsiteY2485" fmla="*/ 4861941 h 5790485"/>
              <a:gd name="connsiteX2486" fmla="*/ 3538061 w 13261896"/>
              <a:gd name="connsiteY2486" fmla="*/ 4952381 h 5790485"/>
              <a:gd name="connsiteX2487" fmla="*/ 11404758 w 13261896"/>
              <a:gd name="connsiteY2487" fmla="*/ 4857179 h 5790485"/>
              <a:gd name="connsiteX2488" fmla="*/ 11452383 w 13261896"/>
              <a:gd name="connsiteY2488" fmla="*/ 4885754 h 5790485"/>
              <a:gd name="connsiteX2489" fmla="*/ 11433333 w 13261896"/>
              <a:gd name="connsiteY2489" fmla="*/ 4890516 h 5790485"/>
              <a:gd name="connsiteX2490" fmla="*/ 11395233 w 13261896"/>
              <a:gd name="connsiteY2490" fmla="*/ 4857179 h 5790485"/>
              <a:gd name="connsiteX2491" fmla="*/ 11404758 w 13261896"/>
              <a:gd name="connsiteY2491" fmla="*/ 4857179 h 5790485"/>
              <a:gd name="connsiteX2492" fmla="*/ 8380952 w 13261896"/>
              <a:gd name="connsiteY2492" fmla="*/ 4857179 h 5790485"/>
              <a:gd name="connsiteX2493" fmla="*/ 8380952 w 13261896"/>
              <a:gd name="connsiteY2493" fmla="*/ 4923806 h 5790485"/>
              <a:gd name="connsiteX2494" fmla="*/ 8361902 w 13261896"/>
              <a:gd name="connsiteY2494" fmla="*/ 4928569 h 5790485"/>
              <a:gd name="connsiteX2495" fmla="*/ 8361902 w 13261896"/>
              <a:gd name="connsiteY2495" fmla="*/ 4857179 h 5790485"/>
              <a:gd name="connsiteX2496" fmla="*/ 8380952 w 13261896"/>
              <a:gd name="connsiteY2496" fmla="*/ 4857179 h 5790485"/>
              <a:gd name="connsiteX2497" fmla="*/ 8038100 w 13261896"/>
              <a:gd name="connsiteY2497" fmla="*/ 4852416 h 5790485"/>
              <a:gd name="connsiteX2498" fmla="*/ 8038100 w 13261896"/>
              <a:gd name="connsiteY2498" fmla="*/ 4866704 h 5790485"/>
              <a:gd name="connsiteX2499" fmla="*/ 7976188 w 13261896"/>
              <a:gd name="connsiteY2499" fmla="*/ 4866704 h 5790485"/>
              <a:gd name="connsiteX2500" fmla="*/ 7980950 w 13261896"/>
              <a:gd name="connsiteY2500" fmla="*/ 4852416 h 5790485"/>
              <a:gd name="connsiteX2501" fmla="*/ 8038100 w 13261896"/>
              <a:gd name="connsiteY2501" fmla="*/ 4852416 h 5790485"/>
              <a:gd name="connsiteX2502" fmla="*/ 7871413 w 13261896"/>
              <a:gd name="connsiteY2502" fmla="*/ 4852416 h 5790485"/>
              <a:gd name="connsiteX2503" fmla="*/ 7866650 w 13261896"/>
              <a:gd name="connsiteY2503" fmla="*/ 4871466 h 5790485"/>
              <a:gd name="connsiteX2504" fmla="*/ 7919038 w 13261896"/>
              <a:gd name="connsiteY2504" fmla="*/ 4947619 h 5790485"/>
              <a:gd name="connsiteX2505" fmla="*/ 7904750 w 13261896"/>
              <a:gd name="connsiteY2505" fmla="*/ 4966669 h 5790485"/>
              <a:gd name="connsiteX2506" fmla="*/ 7861888 w 13261896"/>
              <a:gd name="connsiteY2506" fmla="*/ 4909566 h 5790485"/>
              <a:gd name="connsiteX2507" fmla="*/ 7795213 w 13261896"/>
              <a:gd name="connsiteY2507" fmla="*/ 4971431 h 5790485"/>
              <a:gd name="connsiteX2508" fmla="*/ 7847600 w 13261896"/>
              <a:gd name="connsiteY2508" fmla="*/ 4852416 h 5790485"/>
              <a:gd name="connsiteX2509" fmla="*/ 7871413 w 13261896"/>
              <a:gd name="connsiteY2509" fmla="*/ 4852416 h 5790485"/>
              <a:gd name="connsiteX2510" fmla="*/ 3866626 w 13261896"/>
              <a:gd name="connsiteY2510" fmla="*/ 4904804 h 5790485"/>
              <a:gd name="connsiteX2511" fmla="*/ 3780949 w 13261896"/>
              <a:gd name="connsiteY2511" fmla="*/ 4861941 h 5790485"/>
              <a:gd name="connsiteX2512" fmla="*/ 3871389 w 13261896"/>
              <a:gd name="connsiteY2512" fmla="*/ 4895279 h 5790485"/>
              <a:gd name="connsiteX2513" fmla="*/ 3866626 w 13261896"/>
              <a:gd name="connsiteY2513" fmla="*/ 4904804 h 5790485"/>
              <a:gd name="connsiteX2514" fmla="*/ 1228535 w 13261896"/>
              <a:gd name="connsiteY2514" fmla="*/ 4852416 h 5790485"/>
              <a:gd name="connsiteX2515" fmla="*/ 1190482 w 13261896"/>
              <a:gd name="connsiteY2515" fmla="*/ 5009531 h 5790485"/>
              <a:gd name="connsiteX2516" fmla="*/ 1519047 w 13261896"/>
              <a:gd name="connsiteY2516" fmla="*/ 5461921 h 5790485"/>
              <a:gd name="connsiteX2517" fmla="*/ 1514285 w 13261896"/>
              <a:gd name="connsiteY2517" fmla="*/ 5514309 h 5790485"/>
              <a:gd name="connsiteX2518" fmla="*/ 1495235 w 13261896"/>
              <a:gd name="connsiteY2518" fmla="*/ 5433346 h 5790485"/>
              <a:gd name="connsiteX2519" fmla="*/ 1342835 w 13261896"/>
              <a:gd name="connsiteY2519" fmla="*/ 5214319 h 5790485"/>
              <a:gd name="connsiteX2520" fmla="*/ 1214247 w 13261896"/>
              <a:gd name="connsiteY2520" fmla="*/ 5114306 h 5790485"/>
              <a:gd name="connsiteX2521" fmla="*/ 1214247 w 13261896"/>
              <a:gd name="connsiteY2521" fmla="*/ 5090494 h 5790485"/>
              <a:gd name="connsiteX2522" fmla="*/ 1152382 w 13261896"/>
              <a:gd name="connsiteY2522" fmla="*/ 5090494 h 5790485"/>
              <a:gd name="connsiteX2523" fmla="*/ 1185720 w 13261896"/>
              <a:gd name="connsiteY2523" fmla="*/ 5071444 h 5790485"/>
              <a:gd name="connsiteX2524" fmla="*/ 1109520 w 13261896"/>
              <a:gd name="connsiteY2524" fmla="*/ 5047631 h 5790485"/>
              <a:gd name="connsiteX2525" fmla="*/ 1133332 w 13261896"/>
              <a:gd name="connsiteY2525" fmla="*/ 5038106 h 5790485"/>
              <a:gd name="connsiteX2526" fmla="*/ 1128570 w 13261896"/>
              <a:gd name="connsiteY2526" fmla="*/ 5009531 h 5790485"/>
              <a:gd name="connsiteX2527" fmla="*/ 1176195 w 13261896"/>
              <a:gd name="connsiteY2527" fmla="*/ 4995244 h 5790485"/>
              <a:gd name="connsiteX2528" fmla="*/ 1133332 w 13261896"/>
              <a:gd name="connsiteY2528" fmla="*/ 4985719 h 5790485"/>
              <a:gd name="connsiteX2529" fmla="*/ 1180957 w 13261896"/>
              <a:gd name="connsiteY2529" fmla="*/ 4966669 h 5790485"/>
              <a:gd name="connsiteX2530" fmla="*/ 1133332 w 13261896"/>
              <a:gd name="connsiteY2530" fmla="*/ 4957144 h 5790485"/>
              <a:gd name="connsiteX2531" fmla="*/ 1157145 w 13261896"/>
              <a:gd name="connsiteY2531" fmla="*/ 4933331 h 5790485"/>
              <a:gd name="connsiteX2532" fmla="*/ 1190482 w 13261896"/>
              <a:gd name="connsiteY2532" fmla="*/ 4928569 h 5790485"/>
              <a:gd name="connsiteX2533" fmla="*/ 1152382 w 13261896"/>
              <a:gd name="connsiteY2533" fmla="*/ 4919044 h 5790485"/>
              <a:gd name="connsiteX2534" fmla="*/ 1176195 w 13261896"/>
              <a:gd name="connsiteY2534" fmla="*/ 4904804 h 5790485"/>
              <a:gd name="connsiteX2535" fmla="*/ 1185720 w 13261896"/>
              <a:gd name="connsiteY2535" fmla="*/ 4900041 h 5790485"/>
              <a:gd name="connsiteX2536" fmla="*/ 1152382 w 13261896"/>
              <a:gd name="connsiteY2536" fmla="*/ 4885754 h 5790485"/>
              <a:gd name="connsiteX2537" fmla="*/ 1190482 w 13261896"/>
              <a:gd name="connsiteY2537" fmla="*/ 4852416 h 5790485"/>
              <a:gd name="connsiteX2538" fmla="*/ 1228535 w 13261896"/>
              <a:gd name="connsiteY2538" fmla="*/ 4852416 h 5790485"/>
              <a:gd name="connsiteX2539" fmla="*/ 1080945 w 13261896"/>
              <a:gd name="connsiteY2539" fmla="*/ 4909566 h 5790485"/>
              <a:gd name="connsiteX2540" fmla="*/ 1095232 w 13261896"/>
              <a:gd name="connsiteY2540" fmla="*/ 4852416 h 5790485"/>
              <a:gd name="connsiteX2541" fmla="*/ 1080945 w 13261896"/>
              <a:gd name="connsiteY2541" fmla="*/ 4909566 h 5790485"/>
              <a:gd name="connsiteX2542" fmla="*/ 1499997 w 13261896"/>
              <a:gd name="connsiteY2542" fmla="*/ 4876229 h 5790485"/>
              <a:gd name="connsiteX2543" fmla="*/ 1514285 w 13261896"/>
              <a:gd name="connsiteY2543" fmla="*/ 4861941 h 5790485"/>
              <a:gd name="connsiteX2544" fmla="*/ 1561910 w 13261896"/>
              <a:gd name="connsiteY2544" fmla="*/ 4885754 h 5790485"/>
              <a:gd name="connsiteX2545" fmla="*/ 1571435 w 13261896"/>
              <a:gd name="connsiteY2545" fmla="*/ 4914329 h 5790485"/>
              <a:gd name="connsiteX2546" fmla="*/ 1585674 w 13261896"/>
              <a:gd name="connsiteY2546" fmla="*/ 4900041 h 5790485"/>
              <a:gd name="connsiteX2547" fmla="*/ 1638062 w 13261896"/>
              <a:gd name="connsiteY2547" fmla="*/ 4923806 h 5790485"/>
              <a:gd name="connsiteX2548" fmla="*/ 1638062 w 13261896"/>
              <a:gd name="connsiteY2548" fmla="*/ 4942856 h 5790485"/>
              <a:gd name="connsiteX2549" fmla="*/ 1490472 w 13261896"/>
              <a:gd name="connsiteY2549" fmla="*/ 4880991 h 5790485"/>
              <a:gd name="connsiteX2550" fmla="*/ 1495235 w 13261896"/>
              <a:gd name="connsiteY2550" fmla="*/ 4847654 h 5790485"/>
              <a:gd name="connsiteX2551" fmla="*/ 1499997 w 13261896"/>
              <a:gd name="connsiteY2551" fmla="*/ 4876229 h 5790485"/>
              <a:gd name="connsiteX2552" fmla="*/ 11585686 w 13261896"/>
              <a:gd name="connsiteY2552" fmla="*/ 4842891 h 5790485"/>
              <a:gd name="connsiteX2553" fmla="*/ 11571398 w 13261896"/>
              <a:gd name="connsiteY2553" fmla="*/ 4857179 h 5790485"/>
              <a:gd name="connsiteX2554" fmla="*/ 11538061 w 13261896"/>
              <a:gd name="connsiteY2554" fmla="*/ 4861941 h 5790485"/>
              <a:gd name="connsiteX2555" fmla="*/ 11495198 w 13261896"/>
              <a:gd name="connsiteY2555" fmla="*/ 4880991 h 5790485"/>
              <a:gd name="connsiteX2556" fmla="*/ 11480958 w 13261896"/>
              <a:gd name="connsiteY2556" fmla="*/ 4876229 h 5790485"/>
              <a:gd name="connsiteX2557" fmla="*/ 11566636 w 13261896"/>
              <a:gd name="connsiteY2557" fmla="*/ 4842891 h 5790485"/>
              <a:gd name="connsiteX2558" fmla="*/ 11585686 w 13261896"/>
              <a:gd name="connsiteY2558" fmla="*/ 4842891 h 5790485"/>
              <a:gd name="connsiteX2559" fmla="*/ 8947594 w 13261896"/>
              <a:gd name="connsiteY2559" fmla="*/ 4866704 h 5790485"/>
              <a:gd name="connsiteX2560" fmla="*/ 8919019 w 13261896"/>
              <a:gd name="connsiteY2560" fmla="*/ 4842891 h 5790485"/>
              <a:gd name="connsiteX2561" fmla="*/ 8980932 w 13261896"/>
              <a:gd name="connsiteY2561" fmla="*/ 4838129 h 5790485"/>
              <a:gd name="connsiteX2562" fmla="*/ 8947594 w 13261896"/>
              <a:gd name="connsiteY2562" fmla="*/ 4866704 h 5790485"/>
              <a:gd name="connsiteX2563" fmla="*/ 8071390 w 13261896"/>
              <a:gd name="connsiteY2563" fmla="*/ 4842891 h 5790485"/>
              <a:gd name="connsiteX2564" fmla="*/ 8057102 w 13261896"/>
              <a:gd name="connsiteY2564" fmla="*/ 4880991 h 5790485"/>
              <a:gd name="connsiteX2565" fmla="*/ 8071390 w 13261896"/>
              <a:gd name="connsiteY2565" fmla="*/ 4895279 h 5790485"/>
              <a:gd name="connsiteX2566" fmla="*/ 8033338 w 13261896"/>
              <a:gd name="connsiteY2566" fmla="*/ 4895279 h 5790485"/>
              <a:gd name="connsiteX2567" fmla="*/ 8028575 w 13261896"/>
              <a:gd name="connsiteY2567" fmla="*/ 4904804 h 5790485"/>
              <a:gd name="connsiteX2568" fmla="*/ 8052388 w 13261896"/>
              <a:gd name="connsiteY2568" fmla="*/ 4938094 h 5790485"/>
              <a:gd name="connsiteX2569" fmla="*/ 8061865 w 13261896"/>
              <a:gd name="connsiteY2569" fmla="*/ 4923806 h 5790485"/>
              <a:gd name="connsiteX2570" fmla="*/ 8071390 w 13261896"/>
              <a:gd name="connsiteY2570" fmla="*/ 4957144 h 5790485"/>
              <a:gd name="connsiteX2571" fmla="*/ 8052388 w 13261896"/>
              <a:gd name="connsiteY2571" fmla="*/ 4961906 h 5790485"/>
              <a:gd name="connsiteX2572" fmla="*/ 8014288 w 13261896"/>
              <a:gd name="connsiteY2572" fmla="*/ 4942856 h 5790485"/>
              <a:gd name="connsiteX2573" fmla="*/ 7947613 w 13261896"/>
              <a:gd name="connsiteY2573" fmla="*/ 4966669 h 5790485"/>
              <a:gd name="connsiteX2574" fmla="*/ 7938088 w 13261896"/>
              <a:gd name="connsiteY2574" fmla="*/ 4957144 h 5790485"/>
              <a:gd name="connsiteX2575" fmla="*/ 7952375 w 13261896"/>
              <a:gd name="connsiteY2575" fmla="*/ 4842891 h 5790485"/>
              <a:gd name="connsiteX2576" fmla="*/ 7976188 w 13261896"/>
              <a:gd name="connsiteY2576" fmla="*/ 4852416 h 5790485"/>
              <a:gd name="connsiteX2577" fmla="*/ 8047625 w 13261896"/>
              <a:gd name="connsiteY2577" fmla="*/ 4838129 h 5790485"/>
              <a:gd name="connsiteX2578" fmla="*/ 8071390 w 13261896"/>
              <a:gd name="connsiteY2578" fmla="*/ 4842891 h 5790485"/>
              <a:gd name="connsiteX2579" fmla="*/ 11385708 w 13261896"/>
              <a:gd name="connsiteY2579" fmla="*/ 4847654 h 5790485"/>
              <a:gd name="connsiteX2580" fmla="*/ 11376183 w 13261896"/>
              <a:gd name="connsiteY2580" fmla="*/ 4857179 h 5790485"/>
              <a:gd name="connsiteX2581" fmla="*/ 11399996 w 13261896"/>
              <a:gd name="connsiteY2581" fmla="*/ 4885754 h 5790485"/>
              <a:gd name="connsiteX2582" fmla="*/ 11276171 w 13261896"/>
              <a:gd name="connsiteY2582" fmla="*/ 4838129 h 5790485"/>
              <a:gd name="connsiteX2583" fmla="*/ 11304746 w 13261896"/>
              <a:gd name="connsiteY2583" fmla="*/ 4833366 h 5790485"/>
              <a:gd name="connsiteX2584" fmla="*/ 11385708 w 13261896"/>
              <a:gd name="connsiteY2584" fmla="*/ 4847654 h 5790485"/>
              <a:gd name="connsiteX2585" fmla="*/ 8338090 w 13261896"/>
              <a:gd name="connsiteY2585" fmla="*/ 4828604 h 5790485"/>
              <a:gd name="connsiteX2586" fmla="*/ 8338090 w 13261896"/>
              <a:gd name="connsiteY2586" fmla="*/ 4852416 h 5790485"/>
              <a:gd name="connsiteX2587" fmla="*/ 8299990 w 13261896"/>
              <a:gd name="connsiteY2587" fmla="*/ 4852416 h 5790485"/>
              <a:gd name="connsiteX2588" fmla="*/ 8299990 w 13261896"/>
              <a:gd name="connsiteY2588" fmla="*/ 4828604 h 5790485"/>
              <a:gd name="connsiteX2589" fmla="*/ 8338090 w 13261896"/>
              <a:gd name="connsiteY2589" fmla="*/ 4828604 h 5790485"/>
              <a:gd name="connsiteX2590" fmla="*/ 8385715 w 13261896"/>
              <a:gd name="connsiteY2590" fmla="*/ 4823841 h 5790485"/>
              <a:gd name="connsiteX2591" fmla="*/ 8385715 w 13261896"/>
              <a:gd name="connsiteY2591" fmla="*/ 4842891 h 5790485"/>
              <a:gd name="connsiteX2592" fmla="*/ 8366665 w 13261896"/>
              <a:gd name="connsiteY2592" fmla="*/ 4842891 h 5790485"/>
              <a:gd name="connsiteX2593" fmla="*/ 8366665 w 13261896"/>
              <a:gd name="connsiteY2593" fmla="*/ 4823841 h 5790485"/>
              <a:gd name="connsiteX2594" fmla="*/ 8385715 w 13261896"/>
              <a:gd name="connsiteY2594" fmla="*/ 4823841 h 5790485"/>
              <a:gd name="connsiteX2595" fmla="*/ 8176165 w 13261896"/>
              <a:gd name="connsiteY2595" fmla="*/ 4857179 h 5790485"/>
              <a:gd name="connsiteX2596" fmla="*/ 8190452 w 13261896"/>
              <a:gd name="connsiteY2596" fmla="*/ 4861941 h 5790485"/>
              <a:gd name="connsiteX2597" fmla="*/ 8228552 w 13261896"/>
              <a:gd name="connsiteY2597" fmla="*/ 4842891 h 5790485"/>
              <a:gd name="connsiteX2598" fmla="*/ 8247602 w 13261896"/>
              <a:gd name="connsiteY2598" fmla="*/ 4857179 h 5790485"/>
              <a:gd name="connsiteX2599" fmla="*/ 8176165 w 13261896"/>
              <a:gd name="connsiteY2599" fmla="*/ 4861941 h 5790485"/>
              <a:gd name="connsiteX2600" fmla="*/ 8242840 w 13261896"/>
              <a:gd name="connsiteY2600" fmla="*/ 4923806 h 5790485"/>
              <a:gd name="connsiteX2601" fmla="*/ 8223790 w 13261896"/>
              <a:gd name="connsiteY2601" fmla="*/ 4952381 h 5790485"/>
              <a:gd name="connsiteX2602" fmla="*/ 8176165 w 13261896"/>
              <a:gd name="connsiteY2602" fmla="*/ 4890516 h 5790485"/>
              <a:gd name="connsiteX2603" fmla="*/ 8095202 w 13261896"/>
              <a:gd name="connsiteY2603" fmla="*/ 4957144 h 5790485"/>
              <a:gd name="connsiteX2604" fmla="*/ 8152352 w 13261896"/>
              <a:gd name="connsiteY2604" fmla="*/ 4871466 h 5790485"/>
              <a:gd name="connsiteX2605" fmla="*/ 8099965 w 13261896"/>
              <a:gd name="connsiteY2605" fmla="*/ 4866704 h 5790485"/>
              <a:gd name="connsiteX2606" fmla="*/ 8152352 w 13261896"/>
              <a:gd name="connsiteY2606" fmla="*/ 4828604 h 5790485"/>
              <a:gd name="connsiteX2607" fmla="*/ 8185690 w 13261896"/>
              <a:gd name="connsiteY2607" fmla="*/ 4828604 h 5790485"/>
              <a:gd name="connsiteX2608" fmla="*/ 8176165 w 13261896"/>
              <a:gd name="connsiteY2608" fmla="*/ 4857179 h 5790485"/>
              <a:gd name="connsiteX2609" fmla="*/ 12904756 w 13261896"/>
              <a:gd name="connsiteY2609" fmla="*/ 4914329 h 5790485"/>
              <a:gd name="connsiteX2610" fmla="*/ 12657106 w 13261896"/>
              <a:gd name="connsiteY2610" fmla="*/ 4852416 h 5790485"/>
              <a:gd name="connsiteX2611" fmla="*/ 12542854 w 13261896"/>
              <a:gd name="connsiteY2611" fmla="*/ 4880991 h 5790485"/>
              <a:gd name="connsiteX2612" fmla="*/ 12685681 w 13261896"/>
              <a:gd name="connsiteY2612" fmla="*/ 4819079 h 5790485"/>
              <a:gd name="connsiteX2613" fmla="*/ 12904756 w 13261896"/>
              <a:gd name="connsiteY2613" fmla="*/ 4914329 h 5790485"/>
              <a:gd name="connsiteX2614" fmla="*/ 12438079 w 13261896"/>
              <a:gd name="connsiteY2614" fmla="*/ 4819079 h 5790485"/>
              <a:gd name="connsiteX2615" fmla="*/ 12438079 w 13261896"/>
              <a:gd name="connsiteY2615" fmla="*/ 4828604 h 5790485"/>
              <a:gd name="connsiteX2616" fmla="*/ 12290441 w 13261896"/>
              <a:gd name="connsiteY2616" fmla="*/ 4957144 h 5790485"/>
              <a:gd name="connsiteX2617" fmla="*/ 12214288 w 13261896"/>
              <a:gd name="connsiteY2617" fmla="*/ 4928569 h 5790485"/>
              <a:gd name="connsiteX2618" fmla="*/ 12219050 w 13261896"/>
              <a:gd name="connsiteY2618" fmla="*/ 4909566 h 5790485"/>
              <a:gd name="connsiteX2619" fmla="*/ 12252341 w 13261896"/>
              <a:gd name="connsiteY2619" fmla="*/ 4919044 h 5790485"/>
              <a:gd name="connsiteX2620" fmla="*/ 12357116 w 13261896"/>
              <a:gd name="connsiteY2620" fmla="*/ 4833366 h 5790485"/>
              <a:gd name="connsiteX2621" fmla="*/ 12376166 w 13261896"/>
              <a:gd name="connsiteY2621" fmla="*/ 4852416 h 5790485"/>
              <a:gd name="connsiteX2622" fmla="*/ 12395216 w 13261896"/>
              <a:gd name="connsiteY2622" fmla="*/ 4828604 h 5790485"/>
              <a:gd name="connsiteX2623" fmla="*/ 12423791 w 13261896"/>
              <a:gd name="connsiteY2623" fmla="*/ 4819079 h 5790485"/>
              <a:gd name="connsiteX2624" fmla="*/ 12438079 w 13261896"/>
              <a:gd name="connsiteY2624" fmla="*/ 4819079 h 5790485"/>
              <a:gd name="connsiteX2625" fmla="*/ 1657112 w 13261896"/>
              <a:gd name="connsiteY2625" fmla="*/ 4847654 h 5790485"/>
              <a:gd name="connsiteX2626" fmla="*/ 1666637 w 13261896"/>
              <a:gd name="connsiteY2626" fmla="*/ 4876229 h 5790485"/>
              <a:gd name="connsiteX2627" fmla="*/ 1685687 w 13261896"/>
              <a:gd name="connsiteY2627" fmla="*/ 4861941 h 5790485"/>
              <a:gd name="connsiteX2628" fmla="*/ 1757124 w 13261896"/>
              <a:gd name="connsiteY2628" fmla="*/ 4900041 h 5790485"/>
              <a:gd name="connsiteX2629" fmla="*/ 1757124 w 13261896"/>
              <a:gd name="connsiteY2629" fmla="*/ 4928569 h 5790485"/>
              <a:gd name="connsiteX2630" fmla="*/ 1590437 w 13261896"/>
              <a:gd name="connsiteY2630" fmla="*/ 4838129 h 5790485"/>
              <a:gd name="connsiteX2631" fmla="*/ 1604724 w 13261896"/>
              <a:gd name="connsiteY2631" fmla="*/ 4819079 h 5790485"/>
              <a:gd name="connsiteX2632" fmla="*/ 1657112 w 13261896"/>
              <a:gd name="connsiteY2632" fmla="*/ 4847654 h 5790485"/>
              <a:gd name="connsiteX2633" fmla="*/ 1538097 w 13261896"/>
              <a:gd name="connsiteY2633" fmla="*/ 4852416 h 5790485"/>
              <a:gd name="connsiteX2634" fmla="*/ 1542860 w 13261896"/>
              <a:gd name="connsiteY2634" fmla="*/ 4838129 h 5790485"/>
              <a:gd name="connsiteX2635" fmla="*/ 1557147 w 13261896"/>
              <a:gd name="connsiteY2635" fmla="*/ 4838129 h 5790485"/>
              <a:gd name="connsiteX2636" fmla="*/ 1619012 w 13261896"/>
              <a:gd name="connsiteY2636" fmla="*/ 4885754 h 5790485"/>
              <a:gd name="connsiteX2637" fmla="*/ 1633299 w 13261896"/>
              <a:gd name="connsiteY2637" fmla="*/ 4876229 h 5790485"/>
              <a:gd name="connsiteX2638" fmla="*/ 1685687 w 13261896"/>
              <a:gd name="connsiteY2638" fmla="*/ 4904804 h 5790485"/>
              <a:gd name="connsiteX2639" fmla="*/ 1695212 w 13261896"/>
              <a:gd name="connsiteY2639" fmla="*/ 4933331 h 5790485"/>
              <a:gd name="connsiteX2640" fmla="*/ 1709499 w 13261896"/>
              <a:gd name="connsiteY2640" fmla="*/ 4923806 h 5790485"/>
              <a:gd name="connsiteX2641" fmla="*/ 1780937 w 13261896"/>
              <a:gd name="connsiteY2641" fmla="*/ 4966669 h 5790485"/>
              <a:gd name="connsiteX2642" fmla="*/ 1785699 w 13261896"/>
              <a:gd name="connsiteY2642" fmla="*/ 4985719 h 5790485"/>
              <a:gd name="connsiteX2643" fmla="*/ 1799987 w 13261896"/>
              <a:gd name="connsiteY2643" fmla="*/ 4976194 h 5790485"/>
              <a:gd name="connsiteX2644" fmla="*/ 1861899 w 13261896"/>
              <a:gd name="connsiteY2644" fmla="*/ 5014294 h 5790485"/>
              <a:gd name="connsiteX2645" fmla="*/ 1861899 w 13261896"/>
              <a:gd name="connsiteY2645" fmla="*/ 5028581 h 5790485"/>
              <a:gd name="connsiteX2646" fmla="*/ 1490472 w 13261896"/>
              <a:gd name="connsiteY2646" fmla="*/ 4828604 h 5790485"/>
              <a:gd name="connsiteX2647" fmla="*/ 1490472 w 13261896"/>
              <a:gd name="connsiteY2647" fmla="*/ 4809554 h 5790485"/>
              <a:gd name="connsiteX2648" fmla="*/ 1538097 w 13261896"/>
              <a:gd name="connsiteY2648" fmla="*/ 4852416 h 5790485"/>
              <a:gd name="connsiteX2649" fmla="*/ 8419052 w 13261896"/>
              <a:gd name="connsiteY2649" fmla="*/ 4819079 h 5790485"/>
              <a:gd name="connsiteX2650" fmla="*/ 8409527 w 13261896"/>
              <a:gd name="connsiteY2650" fmla="*/ 4938094 h 5790485"/>
              <a:gd name="connsiteX2651" fmla="*/ 8395240 w 13261896"/>
              <a:gd name="connsiteY2651" fmla="*/ 4942856 h 5790485"/>
              <a:gd name="connsiteX2652" fmla="*/ 8347615 w 13261896"/>
              <a:gd name="connsiteY2652" fmla="*/ 4933331 h 5790485"/>
              <a:gd name="connsiteX2653" fmla="*/ 8271415 w 13261896"/>
              <a:gd name="connsiteY2653" fmla="*/ 4952381 h 5790485"/>
              <a:gd name="connsiteX2654" fmla="*/ 8261890 w 13261896"/>
              <a:gd name="connsiteY2654" fmla="*/ 4947619 h 5790485"/>
              <a:gd name="connsiteX2655" fmla="*/ 8271415 w 13261896"/>
              <a:gd name="connsiteY2655" fmla="*/ 4819079 h 5790485"/>
              <a:gd name="connsiteX2656" fmla="*/ 8309515 w 13261896"/>
              <a:gd name="connsiteY2656" fmla="*/ 4823841 h 5790485"/>
              <a:gd name="connsiteX2657" fmla="*/ 8390477 w 13261896"/>
              <a:gd name="connsiteY2657" fmla="*/ 4814316 h 5790485"/>
              <a:gd name="connsiteX2658" fmla="*/ 8404765 w 13261896"/>
              <a:gd name="connsiteY2658" fmla="*/ 4804791 h 5790485"/>
              <a:gd name="connsiteX2659" fmla="*/ 8419052 w 13261896"/>
              <a:gd name="connsiteY2659" fmla="*/ 4819079 h 5790485"/>
              <a:gd name="connsiteX2660" fmla="*/ 12433316 w 13261896"/>
              <a:gd name="connsiteY2660" fmla="*/ 4809554 h 5790485"/>
              <a:gd name="connsiteX2661" fmla="*/ 12442841 w 13261896"/>
              <a:gd name="connsiteY2661" fmla="*/ 4800029 h 5790485"/>
              <a:gd name="connsiteX2662" fmla="*/ 12433316 w 13261896"/>
              <a:gd name="connsiteY2662" fmla="*/ 4809554 h 5790485"/>
              <a:gd name="connsiteX2663" fmla="*/ 12023788 w 13261896"/>
              <a:gd name="connsiteY2663" fmla="*/ 4804791 h 5790485"/>
              <a:gd name="connsiteX2664" fmla="*/ 12057125 w 13261896"/>
              <a:gd name="connsiteY2664" fmla="*/ 4800029 h 5790485"/>
              <a:gd name="connsiteX2665" fmla="*/ 12057125 w 13261896"/>
              <a:gd name="connsiteY2665" fmla="*/ 4833366 h 5790485"/>
              <a:gd name="connsiteX2666" fmla="*/ 12066650 w 13261896"/>
              <a:gd name="connsiteY2666" fmla="*/ 4838129 h 5790485"/>
              <a:gd name="connsiteX2667" fmla="*/ 12095225 w 13261896"/>
              <a:gd name="connsiteY2667" fmla="*/ 4828604 h 5790485"/>
              <a:gd name="connsiteX2668" fmla="*/ 12128563 w 13261896"/>
              <a:gd name="connsiteY2668" fmla="*/ 4857179 h 5790485"/>
              <a:gd name="connsiteX2669" fmla="*/ 12176188 w 13261896"/>
              <a:gd name="connsiteY2669" fmla="*/ 4885754 h 5790485"/>
              <a:gd name="connsiteX2670" fmla="*/ 12204763 w 13261896"/>
              <a:gd name="connsiteY2670" fmla="*/ 4919044 h 5790485"/>
              <a:gd name="connsiteX2671" fmla="*/ 12204763 w 13261896"/>
              <a:gd name="connsiteY2671" fmla="*/ 4938094 h 5790485"/>
              <a:gd name="connsiteX2672" fmla="*/ 12123800 w 13261896"/>
              <a:gd name="connsiteY2672" fmla="*/ 4942856 h 5790485"/>
              <a:gd name="connsiteX2673" fmla="*/ 12038075 w 13261896"/>
              <a:gd name="connsiteY2673" fmla="*/ 4876229 h 5790485"/>
              <a:gd name="connsiteX2674" fmla="*/ 12028550 w 13261896"/>
              <a:gd name="connsiteY2674" fmla="*/ 4904804 h 5790485"/>
              <a:gd name="connsiteX2675" fmla="*/ 11933300 w 13261896"/>
              <a:gd name="connsiteY2675" fmla="*/ 4814316 h 5790485"/>
              <a:gd name="connsiteX2676" fmla="*/ 11995213 w 13261896"/>
              <a:gd name="connsiteY2676" fmla="*/ 4800029 h 5790485"/>
              <a:gd name="connsiteX2677" fmla="*/ 12023788 w 13261896"/>
              <a:gd name="connsiteY2677" fmla="*/ 4804791 h 5790485"/>
              <a:gd name="connsiteX2678" fmla="*/ 11642836 w 13261896"/>
              <a:gd name="connsiteY2678" fmla="*/ 4800029 h 5790485"/>
              <a:gd name="connsiteX2679" fmla="*/ 11671411 w 13261896"/>
              <a:gd name="connsiteY2679" fmla="*/ 4823841 h 5790485"/>
              <a:gd name="connsiteX2680" fmla="*/ 11604736 w 13261896"/>
              <a:gd name="connsiteY2680" fmla="*/ 4800029 h 5790485"/>
              <a:gd name="connsiteX2681" fmla="*/ 11642836 w 13261896"/>
              <a:gd name="connsiteY2681" fmla="*/ 4800029 h 5790485"/>
              <a:gd name="connsiteX2682" fmla="*/ 11938063 w 13261896"/>
              <a:gd name="connsiteY2682" fmla="*/ 4852416 h 5790485"/>
              <a:gd name="connsiteX2683" fmla="*/ 11885675 w 13261896"/>
              <a:gd name="connsiteY2683" fmla="*/ 4828604 h 5790485"/>
              <a:gd name="connsiteX2684" fmla="*/ 11880913 w 13261896"/>
              <a:gd name="connsiteY2684" fmla="*/ 4795266 h 5790485"/>
              <a:gd name="connsiteX2685" fmla="*/ 11938063 w 13261896"/>
              <a:gd name="connsiteY2685" fmla="*/ 4852416 h 5790485"/>
              <a:gd name="connsiteX2686" fmla="*/ 11461908 w 13261896"/>
              <a:gd name="connsiteY2686" fmla="*/ 4819079 h 5790485"/>
              <a:gd name="connsiteX2687" fmla="*/ 11419046 w 13261896"/>
              <a:gd name="connsiteY2687" fmla="*/ 4823841 h 5790485"/>
              <a:gd name="connsiteX2688" fmla="*/ 11476196 w 13261896"/>
              <a:gd name="connsiteY2688" fmla="*/ 4857179 h 5790485"/>
              <a:gd name="connsiteX2689" fmla="*/ 11476196 w 13261896"/>
              <a:gd name="connsiteY2689" fmla="*/ 4871466 h 5790485"/>
              <a:gd name="connsiteX2690" fmla="*/ 11461908 w 13261896"/>
              <a:gd name="connsiteY2690" fmla="*/ 4876229 h 5790485"/>
              <a:gd name="connsiteX2691" fmla="*/ 11404758 w 13261896"/>
              <a:gd name="connsiteY2691" fmla="*/ 4838129 h 5790485"/>
              <a:gd name="connsiteX2692" fmla="*/ 11357133 w 13261896"/>
              <a:gd name="connsiteY2692" fmla="*/ 4828604 h 5790485"/>
              <a:gd name="connsiteX2693" fmla="*/ 11266646 w 13261896"/>
              <a:gd name="connsiteY2693" fmla="*/ 4828604 h 5790485"/>
              <a:gd name="connsiteX2694" fmla="*/ 11357133 w 13261896"/>
              <a:gd name="connsiteY2694" fmla="*/ 4795266 h 5790485"/>
              <a:gd name="connsiteX2695" fmla="*/ 11461908 w 13261896"/>
              <a:gd name="connsiteY2695" fmla="*/ 4819079 h 5790485"/>
              <a:gd name="connsiteX2696" fmla="*/ 11190446 w 13261896"/>
              <a:gd name="connsiteY2696" fmla="*/ 4819079 h 5790485"/>
              <a:gd name="connsiteX2697" fmla="*/ 11190446 w 13261896"/>
              <a:gd name="connsiteY2697" fmla="*/ 4842891 h 5790485"/>
              <a:gd name="connsiteX2698" fmla="*/ 11199971 w 13261896"/>
              <a:gd name="connsiteY2698" fmla="*/ 4857179 h 5790485"/>
              <a:gd name="connsiteX2699" fmla="*/ 11238071 w 13261896"/>
              <a:gd name="connsiteY2699" fmla="*/ 4828604 h 5790485"/>
              <a:gd name="connsiteX2700" fmla="*/ 11299983 w 13261896"/>
              <a:gd name="connsiteY2700" fmla="*/ 4890516 h 5790485"/>
              <a:gd name="connsiteX2701" fmla="*/ 11266646 w 13261896"/>
              <a:gd name="connsiteY2701" fmla="*/ 4919044 h 5790485"/>
              <a:gd name="connsiteX2702" fmla="*/ 11252359 w 13261896"/>
              <a:gd name="connsiteY2702" fmla="*/ 4914329 h 5790485"/>
              <a:gd name="connsiteX2703" fmla="*/ 11171396 w 13261896"/>
              <a:gd name="connsiteY2703" fmla="*/ 4961906 h 5790485"/>
              <a:gd name="connsiteX2704" fmla="*/ 11095244 w 13261896"/>
              <a:gd name="connsiteY2704" fmla="*/ 4876229 h 5790485"/>
              <a:gd name="connsiteX2705" fmla="*/ 11052381 w 13261896"/>
              <a:gd name="connsiteY2705" fmla="*/ 4938094 h 5790485"/>
              <a:gd name="connsiteX2706" fmla="*/ 11042856 w 13261896"/>
              <a:gd name="connsiteY2706" fmla="*/ 4923806 h 5790485"/>
              <a:gd name="connsiteX2707" fmla="*/ 11057144 w 13261896"/>
              <a:gd name="connsiteY2707" fmla="*/ 4866704 h 5790485"/>
              <a:gd name="connsiteX2708" fmla="*/ 11128534 w 13261896"/>
              <a:gd name="connsiteY2708" fmla="*/ 4800029 h 5790485"/>
              <a:gd name="connsiteX2709" fmla="*/ 11147584 w 13261896"/>
              <a:gd name="connsiteY2709" fmla="*/ 4814316 h 5790485"/>
              <a:gd name="connsiteX2710" fmla="*/ 11157109 w 13261896"/>
              <a:gd name="connsiteY2710" fmla="*/ 4804791 h 5790485"/>
              <a:gd name="connsiteX2711" fmla="*/ 11161871 w 13261896"/>
              <a:gd name="connsiteY2711" fmla="*/ 4814316 h 5790485"/>
              <a:gd name="connsiteX2712" fmla="*/ 11166634 w 13261896"/>
              <a:gd name="connsiteY2712" fmla="*/ 4795266 h 5790485"/>
              <a:gd name="connsiteX2713" fmla="*/ 11190446 w 13261896"/>
              <a:gd name="connsiteY2713" fmla="*/ 4819079 h 5790485"/>
              <a:gd name="connsiteX2714" fmla="*/ 11004756 w 13261896"/>
              <a:gd name="connsiteY2714" fmla="*/ 4838129 h 5790485"/>
              <a:gd name="connsiteX2715" fmla="*/ 11014281 w 13261896"/>
              <a:gd name="connsiteY2715" fmla="*/ 4842891 h 5790485"/>
              <a:gd name="connsiteX2716" fmla="*/ 11033331 w 13261896"/>
              <a:gd name="connsiteY2716" fmla="*/ 4833366 h 5790485"/>
              <a:gd name="connsiteX2717" fmla="*/ 11047619 w 13261896"/>
              <a:gd name="connsiteY2717" fmla="*/ 4876229 h 5790485"/>
              <a:gd name="connsiteX2718" fmla="*/ 11028569 w 13261896"/>
              <a:gd name="connsiteY2718" fmla="*/ 4919044 h 5790485"/>
              <a:gd name="connsiteX2719" fmla="*/ 10909506 w 13261896"/>
              <a:gd name="connsiteY2719" fmla="*/ 4938094 h 5790485"/>
              <a:gd name="connsiteX2720" fmla="*/ 10899981 w 13261896"/>
              <a:gd name="connsiteY2720" fmla="*/ 4923806 h 5790485"/>
              <a:gd name="connsiteX2721" fmla="*/ 10928556 w 13261896"/>
              <a:gd name="connsiteY2721" fmla="*/ 4919044 h 5790485"/>
              <a:gd name="connsiteX2722" fmla="*/ 10961894 w 13261896"/>
              <a:gd name="connsiteY2722" fmla="*/ 4928569 h 5790485"/>
              <a:gd name="connsiteX2723" fmla="*/ 11009519 w 13261896"/>
              <a:gd name="connsiteY2723" fmla="*/ 4880991 h 5790485"/>
              <a:gd name="connsiteX2724" fmla="*/ 10990469 w 13261896"/>
              <a:gd name="connsiteY2724" fmla="*/ 4861941 h 5790485"/>
              <a:gd name="connsiteX2725" fmla="*/ 10990469 w 13261896"/>
              <a:gd name="connsiteY2725" fmla="*/ 4795266 h 5790485"/>
              <a:gd name="connsiteX2726" fmla="*/ 11004756 w 13261896"/>
              <a:gd name="connsiteY2726" fmla="*/ 4838129 h 5790485"/>
              <a:gd name="connsiteX2727" fmla="*/ 8580929 w 13261896"/>
              <a:gd name="connsiteY2727" fmla="*/ 4795266 h 5790485"/>
              <a:gd name="connsiteX2728" fmla="*/ 8571404 w 13261896"/>
              <a:gd name="connsiteY2728" fmla="*/ 4804791 h 5790485"/>
              <a:gd name="connsiteX2729" fmla="*/ 8576167 w 13261896"/>
              <a:gd name="connsiteY2729" fmla="*/ 4823841 h 5790485"/>
              <a:gd name="connsiteX2730" fmla="*/ 8599979 w 13261896"/>
              <a:gd name="connsiteY2730" fmla="*/ 4809554 h 5790485"/>
              <a:gd name="connsiteX2731" fmla="*/ 8614267 w 13261896"/>
              <a:gd name="connsiteY2731" fmla="*/ 4819079 h 5790485"/>
              <a:gd name="connsiteX2732" fmla="*/ 8571404 w 13261896"/>
              <a:gd name="connsiteY2732" fmla="*/ 4823841 h 5790485"/>
              <a:gd name="connsiteX2733" fmla="*/ 8576167 w 13261896"/>
              <a:gd name="connsiteY2733" fmla="*/ 4857179 h 5790485"/>
              <a:gd name="connsiteX2734" fmla="*/ 8599979 w 13261896"/>
              <a:gd name="connsiteY2734" fmla="*/ 4842891 h 5790485"/>
              <a:gd name="connsiteX2735" fmla="*/ 8609504 w 13261896"/>
              <a:gd name="connsiteY2735" fmla="*/ 4852416 h 5790485"/>
              <a:gd name="connsiteX2736" fmla="*/ 8509492 w 13261896"/>
              <a:gd name="connsiteY2736" fmla="*/ 4861941 h 5790485"/>
              <a:gd name="connsiteX2737" fmla="*/ 8542829 w 13261896"/>
              <a:gd name="connsiteY2737" fmla="*/ 4847654 h 5790485"/>
              <a:gd name="connsiteX2738" fmla="*/ 8542829 w 13261896"/>
              <a:gd name="connsiteY2738" fmla="*/ 4833366 h 5790485"/>
              <a:gd name="connsiteX2739" fmla="*/ 8528542 w 13261896"/>
              <a:gd name="connsiteY2739" fmla="*/ 4828604 h 5790485"/>
              <a:gd name="connsiteX2740" fmla="*/ 8466629 w 13261896"/>
              <a:gd name="connsiteY2740" fmla="*/ 4880991 h 5790485"/>
              <a:gd name="connsiteX2741" fmla="*/ 8499967 w 13261896"/>
              <a:gd name="connsiteY2741" fmla="*/ 4880991 h 5790485"/>
              <a:gd name="connsiteX2742" fmla="*/ 8447579 w 13261896"/>
              <a:gd name="connsiteY2742" fmla="*/ 4904804 h 5790485"/>
              <a:gd name="connsiteX2743" fmla="*/ 8442817 w 13261896"/>
              <a:gd name="connsiteY2743" fmla="*/ 4890516 h 5790485"/>
              <a:gd name="connsiteX2744" fmla="*/ 8466629 w 13261896"/>
              <a:gd name="connsiteY2744" fmla="*/ 4861941 h 5790485"/>
              <a:gd name="connsiteX2745" fmla="*/ 8447579 w 13261896"/>
              <a:gd name="connsiteY2745" fmla="*/ 4861941 h 5790485"/>
              <a:gd name="connsiteX2746" fmla="*/ 8442817 w 13261896"/>
              <a:gd name="connsiteY2746" fmla="*/ 4852416 h 5790485"/>
              <a:gd name="connsiteX2747" fmla="*/ 8457104 w 13261896"/>
              <a:gd name="connsiteY2747" fmla="*/ 4804791 h 5790485"/>
              <a:gd name="connsiteX2748" fmla="*/ 8490442 w 13261896"/>
              <a:gd name="connsiteY2748" fmla="*/ 4804791 h 5790485"/>
              <a:gd name="connsiteX2749" fmla="*/ 8466629 w 13261896"/>
              <a:gd name="connsiteY2749" fmla="*/ 4847654 h 5790485"/>
              <a:gd name="connsiteX2750" fmla="*/ 8485679 w 13261896"/>
              <a:gd name="connsiteY2750" fmla="*/ 4823841 h 5790485"/>
              <a:gd name="connsiteX2751" fmla="*/ 8499967 w 13261896"/>
              <a:gd name="connsiteY2751" fmla="*/ 4833366 h 5790485"/>
              <a:gd name="connsiteX2752" fmla="*/ 8538067 w 13261896"/>
              <a:gd name="connsiteY2752" fmla="*/ 4819079 h 5790485"/>
              <a:gd name="connsiteX2753" fmla="*/ 8547592 w 13261896"/>
              <a:gd name="connsiteY2753" fmla="*/ 4795266 h 5790485"/>
              <a:gd name="connsiteX2754" fmla="*/ 8580929 w 13261896"/>
              <a:gd name="connsiteY2754" fmla="*/ 4795266 h 5790485"/>
              <a:gd name="connsiteX2755" fmla="*/ 7090458 w 13261896"/>
              <a:gd name="connsiteY2755" fmla="*/ 5023819 h 5790485"/>
              <a:gd name="connsiteX2756" fmla="*/ 7038070 w 13261896"/>
              <a:gd name="connsiteY2756" fmla="*/ 5000006 h 5790485"/>
              <a:gd name="connsiteX2757" fmla="*/ 7052358 w 13261896"/>
              <a:gd name="connsiteY2757" fmla="*/ 4942856 h 5790485"/>
              <a:gd name="connsiteX2758" fmla="*/ 7061883 w 13261896"/>
              <a:gd name="connsiteY2758" fmla="*/ 4861941 h 5790485"/>
              <a:gd name="connsiteX2759" fmla="*/ 7004733 w 13261896"/>
              <a:gd name="connsiteY2759" fmla="*/ 4809554 h 5790485"/>
              <a:gd name="connsiteX2760" fmla="*/ 6938058 w 13261896"/>
              <a:gd name="connsiteY2760" fmla="*/ 4866704 h 5790485"/>
              <a:gd name="connsiteX2761" fmla="*/ 6947583 w 13261896"/>
              <a:gd name="connsiteY2761" fmla="*/ 4900041 h 5790485"/>
              <a:gd name="connsiteX2762" fmla="*/ 6980920 w 13261896"/>
              <a:gd name="connsiteY2762" fmla="*/ 4885754 h 5790485"/>
              <a:gd name="connsiteX2763" fmla="*/ 6961870 w 13261896"/>
              <a:gd name="connsiteY2763" fmla="*/ 4880991 h 5790485"/>
              <a:gd name="connsiteX2764" fmla="*/ 6976158 w 13261896"/>
              <a:gd name="connsiteY2764" fmla="*/ 4842891 h 5790485"/>
              <a:gd name="connsiteX2765" fmla="*/ 6999970 w 13261896"/>
              <a:gd name="connsiteY2765" fmla="*/ 4842891 h 5790485"/>
              <a:gd name="connsiteX2766" fmla="*/ 7004733 w 13261896"/>
              <a:gd name="connsiteY2766" fmla="*/ 4861941 h 5790485"/>
              <a:gd name="connsiteX2767" fmla="*/ 6985683 w 13261896"/>
              <a:gd name="connsiteY2767" fmla="*/ 4890516 h 5790485"/>
              <a:gd name="connsiteX2768" fmla="*/ 6976158 w 13261896"/>
              <a:gd name="connsiteY2768" fmla="*/ 4938094 h 5790485"/>
              <a:gd name="connsiteX2769" fmla="*/ 6995208 w 13261896"/>
              <a:gd name="connsiteY2769" fmla="*/ 4952381 h 5790485"/>
              <a:gd name="connsiteX2770" fmla="*/ 6990445 w 13261896"/>
              <a:gd name="connsiteY2770" fmla="*/ 4966669 h 5790485"/>
              <a:gd name="connsiteX2771" fmla="*/ 6976158 w 13261896"/>
              <a:gd name="connsiteY2771" fmla="*/ 4976194 h 5790485"/>
              <a:gd name="connsiteX2772" fmla="*/ 6995208 w 13261896"/>
              <a:gd name="connsiteY2772" fmla="*/ 4990481 h 5790485"/>
              <a:gd name="connsiteX2773" fmla="*/ 6976158 w 13261896"/>
              <a:gd name="connsiteY2773" fmla="*/ 4995244 h 5790485"/>
              <a:gd name="connsiteX2774" fmla="*/ 6957108 w 13261896"/>
              <a:gd name="connsiteY2774" fmla="*/ 4985719 h 5790485"/>
              <a:gd name="connsiteX2775" fmla="*/ 6966633 w 13261896"/>
              <a:gd name="connsiteY2775" fmla="*/ 5004769 h 5790485"/>
              <a:gd name="connsiteX2776" fmla="*/ 6914245 w 13261896"/>
              <a:gd name="connsiteY2776" fmla="*/ 5028581 h 5790485"/>
              <a:gd name="connsiteX2777" fmla="*/ 6928533 w 13261896"/>
              <a:gd name="connsiteY2777" fmla="*/ 4814316 h 5790485"/>
              <a:gd name="connsiteX2778" fmla="*/ 7104745 w 13261896"/>
              <a:gd name="connsiteY2778" fmla="*/ 4795266 h 5790485"/>
              <a:gd name="connsiteX2779" fmla="*/ 7090458 w 13261896"/>
              <a:gd name="connsiteY2779" fmla="*/ 5023819 h 5790485"/>
              <a:gd name="connsiteX2780" fmla="*/ 12242863 w 13261896"/>
              <a:gd name="connsiteY2780" fmla="*/ 4819079 h 5790485"/>
              <a:gd name="connsiteX2781" fmla="*/ 12266629 w 13261896"/>
              <a:gd name="connsiteY2781" fmla="*/ 4804791 h 5790485"/>
              <a:gd name="connsiteX2782" fmla="*/ 12290441 w 13261896"/>
              <a:gd name="connsiteY2782" fmla="*/ 4828604 h 5790485"/>
              <a:gd name="connsiteX2783" fmla="*/ 12304729 w 13261896"/>
              <a:gd name="connsiteY2783" fmla="*/ 4819079 h 5790485"/>
              <a:gd name="connsiteX2784" fmla="*/ 12323779 w 13261896"/>
              <a:gd name="connsiteY2784" fmla="*/ 4828604 h 5790485"/>
              <a:gd name="connsiteX2785" fmla="*/ 12257104 w 13261896"/>
              <a:gd name="connsiteY2785" fmla="*/ 4885754 h 5790485"/>
              <a:gd name="connsiteX2786" fmla="*/ 12223813 w 13261896"/>
              <a:gd name="connsiteY2786" fmla="*/ 4880991 h 5790485"/>
              <a:gd name="connsiteX2787" fmla="*/ 12233338 w 13261896"/>
              <a:gd name="connsiteY2787" fmla="*/ 4847654 h 5790485"/>
              <a:gd name="connsiteX2788" fmla="*/ 12200000 w 13261896"/>
              <a:gd name="connsiteY2788" fmla="*/ 4885754 h 5790485"/>
              <a:gd name="connsiteX2789" fmla="*/ 12180950 w 13261896"/>
              <a:gd name="connsiteY2789" fmla="*/ 4861941 h 5790485"/>
              <a:gd name="connsiteX2790" fmla="*/ 12133325 w 13261896"/>
              <a:gd name="connsiteY2790" fmla="*/ 4847654 h 5790485"/>
              <a:gd name="connsiteX2791" fmla="*/ 12085700 w 13261896"/>
              <a:gd name="connsiteY2791" fmla="*/ 4819079 h 5790485"/>
              <a:gd name="connsiteX2792" fmla="*/ 12142850 w 13261896"/>
              <a:gd name="connsiteY2792" fmla="*/ 4800029 h 5790485"/>
              <a:gd name="connsiteX2793" fmla="*/ 12171425 w 13261896"/>
              <a:gd name="connsiteY2793" fmla="*/ 4809554 h 5790485"/>
              <a:gd name="connsiteX2794" fmla="*/ 12209525 w 13261896"/>
              <a:gd name="connsiteY2794" fmla="*/ 4790504 h 5790485"/>
              <a:gd name="connsiteX2795" fmla="*/ 12242863 w 13261896"/>
              <a:gd name="connsiteY2795" fmla="*/ 4819079 h 5790485"/>
              <a:gd name="connsiteX2796" fmla="*/ 4190476 w 13261896"/>
              <a:gd name="connsiteY2796" fmla="*/ 4852416 h 5790485"/>
              <a:gd name="connsiteX2797" fmla="*/ 4252341 w 13261896"/>
              <a:gd name="connsiteY2797" fmla="*/ 4942856 h 5790485"/>
              <a:gd name="connsiteX2798" fmla="*/ 4480941 w 13261896"/>
              <a:gd name="connsiteY2798" fmla="*/ 5123831 h 5790485"/>
              <a:gd name="connsiteX2799" fmla="*/ 4699969 w 13261896"/>
              <a:gd name="connsiteY2799" fmla="*/ 4980956 h 5790485"/>
              <a:gd name="connsiteX2800" fmla="*/ 4771406 w 13261896"/>
              <a:gd name="connsiteY2800" fmla="*/ 5000006 h 5790485"/>
              <a:gd name="connsiteX2801" fmla="*/ 4871419 w 13261896"/>
              <a:gd name="connsiteY2801" fmla="*/ 5109544 h 5790485"/>
              <a:gd name="connsiteX2802" fmla="*/ 5028533 w 13261896"/>
              <a:gd name="connsiteY2802" fmla="*/ 5219081 h 5790485"/>
              <a:gd name="connsiteX2803" fmla="*/ 5052346 w 13261896"/>
              <a:gd name="connsiteY2803" fmla="*/ 5295281 h 5790485"/>
              <a:gd name="connsiteX2804" fmla="*/ 5042821 w 13261896"/>
              <a:gd name="connsiteY2804" fmla="*/ 5385721 h 5790485"/>
              <a:gd name="connsiteX2805" fmla="*/ 4938094 w 13261896"/>
              <a:gd name="connsiteY2805" fmla="*/ 5423821 h 5790485"/>
              <a:gd name="connsiteX2806" fmla="*/ 4861894 w 13261896"/>
              <a:gd name="connsiteY2806" fmla="*/ 5528596 h 5790485"/>
              <a:gd name="connsiteX2807" fmla="*/ 4719019 w 13261896"/>
              <a:gd name="connsiteY2807" fmla="*/ 5580984 h 5790485"/>
              <a:gd name="connsiteX2808" fmla="*/ 4457129 w 13261896"/>
              <a:gd name="connsiteY2808" fmla="*/ 5504784 h 5790485"/>
              <a:gd name="connsiteX2809" fmla="*/ 4385691 w 13261896"/>
              <a:gd name="connsiteY2809" fmla="*/ 5442871 h 5790485"/>
              <a:gd name="connsiteX2810" fmla="*/ 4233339 w 13261896"/>
              <a:gd name="connsiteY2810" fmla="*/ 5328571 h 5790485"/>
              <a:gd name="connsiteX2811" fmla="*/ 4014264 w 13261896"/>
              <a:gd name="connsiteY2811" fmla="*/ 5176219 h 5790485"/>
              <a:gd name="connsiteX2812" fmla="*/ 3980926 w 13261896"/>
              <a:gd name="connsiteY2812" fmla="*/ 5071444 h 5790485"/>
              <a:gd name="connsiteX2813" fmla="*/ 3980926 w 13261896"/>
              <a:gd name="connsiteY2813" fmla="*/ 5047631 h 5790485"/>
              <a:gd name="connsiteX2814" fmla="*/ 4076176 w 13261896"/>
              <a:gd name="connsiteY2814" fmla="*/ 5119069 h 5790485"/>
              <a:gd name="connsiteX2815" fmla="*/ 4085701 w 13261896"/>
              <a:gd name="connsiteY2815" fmla="*/ 5147644 h 5790485"/>
              <a:gd name="connsiteX2816" fmla="*/ 4142851 w 13261896"/>
              <a:gd name="connsiteY2816" fmla="*/ 5176219 h 5790485"/>
              <a:gd name="connsiteX2817" fmla="*/ 3980926 w 13261896"/>
              <a:gd name="connsiteY2817" fmla="*/ 5033344 h 5790485"/>
              <a:gd name="connsiteX2818" fmla="*/ 3980926 w 13261896"/>
              <a:gd name="connsiteY2818" fmla="*/ 5014294 h 5790485"/>
              <a:gd name="connsiteX2819" fmla="*/ 3995214 w 13261896"/>
              <a:gd name="connsiteY2819" fmla="*/ 4928569 h 5790485"/>
              <a:gd name="connsiteX2820" fmla="*/ 4066651 w 13261896"/>
              <a:gd name="connsiteY2820" fmla="*/ 4842891 h 5790485"/>
              <a:gd name="connsiteX2821" fmla="*/ 4104751 w 13261896"/>
              <a:gd name="connsiteY2821" fmla="*/ 4871466 h 5790485"/>
              <a:gd name="connsiteX2822" fmla="*/ 4152376 w 13261896"/>
              <a:gd name="connsiteY2822" fmla="*/ 4957144 h 5790485"/>
              <a:gd name="connsiteX2823" fmla="*/ 4223814 w 13261896"/>
              <a:gd name="connsiteY2823" fmla="*/ 5061919 h 5790485"/>
              <a:gd name="connsiteX2824" fmla="*/ 4238101 w 13261896"/>
              <a:gd name="connsiteY2824" fmla="*/ 5114306 h 5790485"/>
              <a:gd name="connsiteX2825" fmla="*/ 4228576 w 13261896"/>
              <a:gd name="connsiteY2825" fmla="*/ 5138119 h 5790485"/>
              <a:gd name="connsiteX2826" fmla="*/ 4261866 w 13261896"/>
              <a:gd name="connsiteY2826" fmla="*/ 5204794 h 5790485"/>
              <a:gd name="connsiteX2827" fmla="*/ 4266629 w 13261896"/>
              <a:gd name="connsiteY2827" fmla="*/ 5190506 h 5790485"/>
              <a:gd name="connsiteX2828" fmla="*/ 4242864 w 13261896"/>
              <a:gd name="connsiteY2828" fmla="*/ 5138119 h 5790485"/>
              <a:gd name="connsiteX2829" fmla="*/ 4252341 w 13261896"/>
              <a:gd name="connsiteY2829" fmla="*/ 5114306 h 5790485"/>
              <a:gd name="connsiteX2830" fmla="*/ 4242864 w 13261896"/>
              <a:gd name="connsiteY2830" fmla="*/ 5066681 h 5790485"/>
              <a:gd name="connsiteX2831" fmla="*/ 4371404 w 13261896"/>
              <a:gd name="connsiteY2831" fmla="*/ 5133356 h 5790485"/>
              <a:gd name="connsiteX2832" fmla="*/ 4390454 w 13261896"/>
              <a:gd name="connsiteY2832" fmla="*/ 5171456 h 5790485"/>
              <a:gd name="connsiteX2833" fmla="*/ 4433316 w 13261896"/>
              <a:gd name="connsiteY2833" fmla="*/ 5195269 h 5790485"/>
              <a:gd name="connsiteX2834" fmla="*/ 4399979 w 13261896"/>
              <a:gd name="connsiteY2834" fmla="*/ 5166694 h 5790485"/>
              <a:gd name="connsiteX2835" fmla="*/ 4233339 w 13261896"/>
              <a:gd name="connsiteY2835" fmla="*/ 5042869 h 5790485"/>
              <a:gd name="connsiteX2836" fmla="*/ 4171426 w 13261896"/>
              <a:gd name="connsiteY2836" fmla="*/ 4957144 h 5790485"/>
              <a:gd name="connsiteX2837" fmla="*/ 4066651 w 13261896"/>
              <a:gd name="connsiteY2837" fmla="*/ 4828604 h 5790485"/>
              <a:gd name="connsiteX2838" fmla="*/ 3990451 w 13261896"/>
              <a:gd name="connsiteY2838" fmla="*/ 4880991 h 5790485"/>
              <a:gd name="connsiteX2839" fmla="*/ 3966639 w 13261896"/>
              <a:gd name="connsiteY2839" fmla="*/ 4890516 h 5790485"/>
              <a:gd name="connsiteX2840" fmla="*/ 3942826 w 13261896"/>
              <a:gd name="connsiteY2840" fmla="*/ 4919044 h 5790485"/>
              <a:gd name="connsiteX2841" fmla="*/ 3880914 w 13261896"/>
              <a:gd name="connsiteY2841" fmla="*/ 4857179 h 5790485"/>
              <a:gd name="connsiteX2842" fmla="*/ 4028551 w 13261896"/>
              <a:gd name="connsiteY2842" fmla="*/ 4785741 h 5790485"/>
              <a:gd name="connsiteX2843" fmla="*/ 4190476 w 13261896"/>
              <a:gd name="connsiteY2843" fmla="*/ 4852416 h 5790485"/>
              <a:gd name="connsiteX2844" fmla="*/ 3719036 w 13261896"/>
              <a:gd name="connsiteY2844" fmla="*/ 4790504 h 5790485"/>
              <a:gd name="connsiteX2845" fmla="*/ 3719036 w 13261896"/>
              <a:gd name="connsiteY2845" fmla="*/ 4866704 h 5790485"/>
              <a:gd name="connsiteX2846" fmla="*/ 3690461 w 13261896"/>
              <a:gd name="connsiteY2846" fmla="*/ 4866704 h 5790485"/>
              <a:gd name="connsiteX2847" fmla="*/ 3685699 w 13261896"/>
              <a:gd name="connsiteY2847" fmla="*/ 4814316 h 5790485"/>
              <a:gd name="connsiteX2848" fmla="*/ 3699986 w 13261896"/>
              <a:gd name="connsiteY2848" fmla="*/ 4785741 h 5790485"/>
              <a:gd name="connsiteX2849" fmla="*/ 3719036 w 13261896"/>
              <a:gd name="connsiteY2849" fmla="*/ 4790504 h 5790485"/>
              <a:gd name="connsiteX2850" fmla="*/ 1580912 w 13261896"/>
              <a:gd name="connsiteY2850" fmla="*/ 4804791 h 5790485"/>
              <a:gd name="connsiteX2851" fmla="*/ 1580912 w 13261896"/>
              <a:gd name="connsiteY2851" fmla="*/ 4833366 h 5790485"/>
              <a:gd name="connsiteX2852" fmla="*/ 1523810 w 13261896"/>
              <a:gd name="connsiteY2852" fmla="*/ 4804791 h 5790485"/>
              <a:gd name="connsiteX2853" fmla="*/ 1538097 w 13261896"/>
              <a:gd name="connsiteY2853" fmla="*/ 4785741 h 5790485"/>
              <a:gd name="connsiteX2854" fmla="*/ 1580912 w 13261896"/>
              <a:gd name="connsiteY2854" fmla="*/ 4804791 h 5790485"/>
              <a:gd name="connsiteX2855" fmla="*/ 1119045 w 13261896"/>
              <a:gd name="connsiteY2855" fmla="*/ 4871466 h 5790485"/>
              <a:gd name="connsiteX2856" fmla="*/ 1095232 w 13261896"/>
              <a:gd name="connsiteY2856" fmla="*/ 4938094 h 5790485"/>
              <a:gd name="connsiteX2857" fmla="*/ 1109520 w 13261896"/>
              <a:gd name="connsiteY2857" fmla="*/ 4919044 h 5790485"/>
              <a:gd name="connsiteX2858" fmla="*/ 1090470 w 13261896"/>
              <a:gd name="connsiteY2858" fmla="*/ 5023819 h 5790485"/>
              <a:gd name="connsiteX2859" fmla="*/ 1076182 w 13261896"/>
              <a:gd name="connsiteY2859" fmla="*/ 4995244 h 5790485"/>
              <a:gd name="connsiteX2860" fmla="*/ 1123807 w 13261896"/>
              <a:gd name="connsiteY2860" fmla="*/ 4833366 h 5790485"/>
              <a:gd name="connsiteX2861" fmla="*/ 1142857 w 13261896"/>
              <a:gd name="connsiteY2861" fmla="*/ 4785741 h 5790485"/>
              <a:gd name="connsiteX2862" fmla="*/ 1119045 w 13261896"/>
              <a:gd name="connsiteY2862" fmla="*/ 4871466 h 5790485"/>
              <a:gd name="connsiteX2863" fmla="*/ 1104757 w 13261896"/>
              <a:gd name="connsiteY2863" fmla="*/ 4833366 h 5790485"/>
              <a:gd name="connsiteX2864" fmla="*/ 1128570 w 13261896"/>
              <a:gd name="connsiteY2864" fmla="*/ 4790504 h 5790485"/>
              <a:gd name="connsiteX2865" fmla="*/ 1104757 w 13261896"/>
              <a:gd name="connsiteY2865" fmla="*/ 4833366 h 5790485"/>
              <a:gd name="connsiteX2866" fmla="*/ 3814286 w 13261896"/>
              <a:gd name="connsiteY2866" fmla="*/ 4804791 h 5790485"/>
              <a:gd name="connsiteX2867" fmla="*/ 3790474 w 13261896"/>
              <a:gd name="connsiteY2867" fmla="*/ 4795266 h 5790485"/>
              <a:gd name="connsiteX2868" fmla="*/ 3790474 w 13261896"/>
              <a:gd name="connsiteY2868" fmla="*/ 4780979 h 5790485"/>
              <a:gd name="connsiteX2869" fmla="*/ 3814286 w 13261896"/>
              <a:gd name="connsiteY2869" fmla="*/ 4804791 h 5790485"/>
              <a:gd name="connsiteX2870" fmla="*/ 3561874 w 13261896"/>
              <a:gd name="connsiteY2870" fmla="*/ 4814316 h 5790485"/>
              <a:gd name="connsiteX2871" fmla="*/ 3547586 w 13261896"/>
              <a:gd name="connsiteY2871" fmla="*/ 4866704 h 5790485"/>
              <a:gd name="connsiteX2872" fmla="*/ 3533299 w 13261896"/>
              <a:gd name="connsiteY2872" fmla="*/ 4866704 h 5790485"/>
              <a:gd name="connsiteX2873" fmla="*/ 3533299 w 13261896"/>
              <a:gd name="connsiteY2873" fmla="*/ 4790504 h 5790485"/>
              <a:gd name="connsiteX2874" fmla="*/ 3547586 w 13261896"/>
              <a:gd name="connsiteY2874" fmla="*/ 4780979 h 5790485"/>
              <a:gd name="connsiteX2875" fmla="*/ 3561874 w 13261896"/>
              <a:gd name="connsiteY2875" fmla="*/ 4814316 h 5790485"/>
              <a:gd name="connsiteX2876" fmla="*/ 10971419 w 13261896"/>
              <a:gd name="connsiteY2876" fmla="*/ 4785741 h 5790485"/>
              <a:gd name="connsiteX2877" fmla="*/ 10971419 w 13261896"/>
              <a:gd name="connsiteY2877" fmla="*/ 4861941 h 5790485"/>
              <a:gd name="connsiteX2878" fmla="*/ 10923794 w 13261896"/>
              <a:gd name="connsiteY2878" fmla="*/ 4857179 h 5790485"/>
              <a:gd name="connsiteX2879" fmla="*/ 10833306 w 13261896"/>
              <a:gd name="connsiteY2879" fmla="*/ 4876229 h 5790485"/>
              <a:gd name="connsiteX2880" fmla="*/ 10780919 w 13261896"/>
              <a:gd name="connsiteY2880" fmla="*/ 4923806 h 5790485"/>
              <a:gd name="connsiteX2881" fmla="*/ 10690479 w 13261896"/>
              <a:gd name="connsiteY2881" fmla="*/ 5057156 h 5790485"/>
              <a:gd name="connsiteX2882" fmla="*/ 10671429 w 13261896"/>
              <a:gd name="connsiteY2882" fmla="*/ 4957144 h 5790485"/>
              <a:gd name="connsiteX2883" fmla="*/ 10704767 w 13261896"/>
              <a:gd name="connsiteY2883" fmla="*/ 4880991 h 5790485"/>
              <a:gd name="connsiteX2884" fmla="*/ 10738056 w 13261896"/>
              <a:gd name="connsiteY2884" fmla="*/ 4900041 h 5790485"/>
              <a:gd name="connsiteX2885" fmla="*/ 10747581 w 13261896"/>
              <a:gd name="connsiteY2885" fmla="*/ 4880991 h 5790485"/>
              <a:gd name="connsiteX2886" fmla="*/ 10733294 w 13261896"/>
              <a:gd name="connsiteY2886" fmla="*/ 4852416 h 5790485"/>
              <a:gd name="connsiteX2887" fmla="*/ 10766631 w 13261896"/>
              <a:gd name="connsiteY2887" fmla="*/ 4823841 h 5790485"/>
              <a:gd name="connsiteX2888" fmla="*/ 10780919 w 13261896"/>
              <a:gd name="connsiteY2888" fmla="*/ 4838129 h 5790485"/>
              <a:gd name="connsiteX2889" fmla="*/ 10823781 w 13261896"/>
              <a:gd name="connsiteY2889" fmla="*/ 4785741 h 5790485"/>
              <a:gd name="connsiteX2890" fmla="*/ 10885694 w 13261896"/>
              <a:gd name="connsiteY2890" fmla="*/ 4819079 h 5790485"/>
              <a:gd name="connsiteX2891" fmla="*/ 10942844 w 13261896"/>
              <a:gd name="connsiteY2891" fmla="*/ 4776216 h 5790485"/>
              <a:gd name="connsiteX2892" fmla="*/ 10971419 w 13261896"/>
              <a:gd name="connsiteY2892" fmla="*/ 4785741 h 5790485"/>
              <a:gd name="connsiteX2893" fmla="*/ 8819007 w 13261896"/>
              <a:gd name="connsiteY2893" fmla="*/ 4790504 h 5790485"/>
              <a:gd name="connsiteX2894" fmla="*/ 8719042 w 13261896"/>
              <a:gd name="connsiteY2894" fmla="*/ 4800029 h 5790485"/>
              <a:gd name="connsiteX2895" fmla="*/ 8714279 w 13261896"/>
              <a:gd name="connsiteY2895" fmla="*/ 4833366 h 5790485"/>
              <a:gd name="connsiteX2896" fmla="*/ 8738092 w 13261896"/>
              <a:gd name="connsiteY2896" fmla="*/ 4838129 h 5790485"/>
              <a:gd name="connsiteX2897" fmla="*/ 8780954 w 13261896"/>
              <a:gd name="connsiteY2897" fmla="*/ 4819079 h 5790485"/>
              <a:gd name="connsiteX2898" fmla="*/ 8804767 w 13261896"/>
              <a:gd name="connsiteY2898" fmla="*/ 4833366 h 5790485"/>
              <a:gd name="connsiteX2899" fmla="*/ 8747617 w 13261896"/>
              <a:gd name="connsiteY2899" fmla="*/ 4923806 h 5790485"/>
              <a:gd name="connsiteX2900" fmla="*/ 8723804 w 13261896"/>
              <a:gd name="connsiteY2900" fmla="*/ 4904804 h 5790485"/>
              <a:gd name="connsiteX2901" fmla="*/ 8766667 w 13261896"/>
              <a:gd name="connsiteY2901" fmla="*/ 4842891 h 5790485"/>
              <a:gd name="connsiteX2902" fmla="*/ 8738092 w 13261896"/>
              <a:gd name="connsiteY2902" fmla="*/ 4838129 h 5790485"/>
              <a:gd name="connsiteX2903" fmla="*/ 8719042 w 13261896"/>
              <a:gd name="connsiteY2903" fmla="*/ 4838129 h 5790485"/>
              <a:gd name="connsiteX2904" fmla="*/ 8695229 w 13261896"/>
              <a:gd name="connsiteY2904" fmla="*/ 4880991 h 5790485"/>
              <a:gd name="connsiteX2905" fmla="*/ 8623792 w 13261896"/>
              <a:gd name="connsiteY2905" fmla="*/ 4933331 h 5790485"/>
              <a:gd name="connsiteX2906" fmla="*/ 8661892 w 13261896"/>
              <a:gd name="connsiteY2906" fmla="*/ 4895279 h 5790485"/>
              <a:gd name="connsiteX2907" fmla="*/ 8690467 w 13261896"/>
              <a:gd name="connsiteY2907" fmla="*/ 4823841 h 5790485"/>
              <a:gd name="connsiteX2908" fmla="*/ 8690467 w 13261896"/>
              <a:gd name="connsiteY2908" fmla="*/ 4809554 h 5790485"/>
              <a:gd name="connsiteX2909" fmla="*/ 8638079 w 13261896"/>
              <a:gd name="connsiteY2909" fmla="*/ 4804791 h 5790485"/>
              <a:gd name="connsiteX2910" fmla="*/ 8771429 w 13261896"/>
              <a:gd name="connsiteY2910" fmla="*/ 4790504 h 5790485"/>
              <a:gd name="connsiteX2911" fmla="*/ 8795242 w 13261896"/>
              <a:gd name="connsiteY2911" fmla="*/ 4776216 h 5790485"/>
              <a:gd name="connsiteX2912" fmla="*/ 8819007 w 13261896"/>
              <a:gd name="connsiteY2912" fmla="*/ 4790504 h 5790485"/>
              <a:gd name="connsiteX2913" fmla="*/ 12261866 w 13261896"/>
              <a:gd name="connsiteY2913" fmla="*/ 4771454 h 5790485"/>
              <a:gd name="connsiteX2914" fmla="*/ 12257104 w 13261896"/>
              <a:gd name="connsiteY2914" fmla="*/ 4771454 h 5790485"/>
              <a:gd name="connsiteX2915" fmla="*/ 12261866 w 13261896"/>
              <a:gd name="connsiteY2915" fmla="*/ 4771454 h 5790485"/>
              <a:gd name="connsiteX2916" fmla="*/ 12228575 w 13261896"/>
              <a:gd name="connsiteY2916" fmla="*/ 4771454 h 5790485"/>
              <a:gd name="connsiteX2917" fmla="*/ 12238100 w 13261896"/>
              <a:gd name="connsiteY2917" fmla="*/ 4780979 h 5790485"/>
              <a:gd name="connsiteX2918" fmla="*/ 12228575 w 13261896"/>
              <a:gd name="connsiteY2918" fmla="*/ 4771454 h 5790485"/>
              <a:gd name="connsiteX2919" fmla="*/ 6638068 w 13261896"/>
              <a:gd name="connsiteY2919" fmla="*/ 4795266 h 5790485"/>
              <a:gd name="connsiteX2920" fmla="*/ 6619018 w 13261896"/>
              <a:gd name="connsiteY2920" fmla="*/ 4795266 h 5790485"/>
              <a:gd name="connsiteX2921" fmla="*/ 6619018 w 13261896"/>
              <a:gd name="connsiteY2921" fmla="*/ 4776216 h 5790485"/>
              <a:gd name="connsiteX2922" fmla="*/ 6642831 w 13261896"/>
              <a:gd name="connsiteY2922" fmla="*/ 4771454 h 5790485"/>
              <a:gd name="connsiteX2923" fmla="*/ 6638068 w 13261896"/>
              <a:gd name="connsiteY2923" fmla="*/ 4795266 h 5790485"/>
              <a:gd name="connsiteX2924" fmla="*/ 8966644 w 13261896"/>
              <a:gd name="connsiteY2924" fmla="*/ 4780979 h 5790485"/>
              <a:gd name="connsiteX2925" fmla="*/ 8971407 w 13261896"/>
              <a:gd name="connsiteY2925" fmla="*/ 4800029 h 5790485"/>
              <a:gd name="connsiteX2926" fmla="*/ 9004744 w 13261896"/>
              <a:gd name="connsiteY2926" fmla="*/ 4800029 h 5790485"/>
              <a:gd name="connsiteX2927" fmla="*/ 9004744 w 13261896"/>
              <a:gd name="connsiteY2927" fmla="*/ 4771454 h 5790485"/>
              <a:gd name="connsiteX2928" fmla="*/ 9042844 w 13261896"/>
              <a:gd name="connsiteY2928" fmla="*/ 4771454 h 5790485"/>
              <a:gd name="connsiteX2929" fmla="*/ 9038082 w 13261896"/>
              <a:gd name="connsiteY2929" fmla="*/ 4804791 h 5790485"/>
              <a:gd name="connsiteX2930" fmla="*/ 9019032 w 13261896"/>
              <a:gd name="connsiteY2930" fmla="*/ 4809554 h 5790485"/>
              <a:gd name="connsiteX2931" fmla="*/ 8985694 w 13261896"/>
              <a:gd name="connsiteY2931" fmla="*/ 4800029 h 5790485"/>
              <a:gd name="connsiteX2932" fmla="*/ 8919019 w 13261896"/>
              <a:gd name="connsiteY2932" fmla="*/ 4809554 h 5790485"/>
              <a:gd name="connsiteX2933" fmla="*/ 8947594 w 13261896"/>
              <a:gd name="connsiteY2933" fmla="*/ 4814316 h 5790485"/>
              <a:gd name="connsiteX2934" fmla="*/ 8942832 w 13261896"/>
              <a:gd name="connsiteY2934" fmla="*/ 4833366 h 5790485"/>
              <a:gd name="connsiteX2935" fmla="*/ 9009507 w 13261896"/>
              <a:gd name="connsiteY2935" fmla="*/ 4819079 h 5790485"/>
              <a:gd name="connsiteX2936" fmla="*/ 9033319 w 13261896"/>
              <a:gd name="connsiteY2936" fmla="*/ 4833366 h 5790485"/>
              <a:gd name="connsiteX2937" fmla="*/ 8928544 w 13261896"/>
              <a:gd name="connsiteY2937" fmla="*/ 4904804 h 5790485"/>
              <a:gd name="connsiteX2938" fmla="*/ 8857107 w 13261896"/>
              <a:gd name="connsiteY2938" fmla="*/ 4923806 h 5790485"/>
              <a:gd name="connsiteX2939" fmla="*/ 8842819 w 13261896"/>
              <a:gd name="connsiteY2939" fmla="*/ 4923806 h 5790485"/>
              <a:gd name="connsiteX2940" fmla="*/ 8914257 w 13261896"/>
              <a:gd name="connsiteY2940" fmla="*/ 4890516 h 5790485"/>
              <a:gd name="connsiteX2941" fmla="*/ 8909494 w 13261896"/>
              <a:gd name="connsiteY2941" fmla="*/ 4861941 h 5790485"/>
              <a:gd name="connsiteX2942" fmla="*/ 8895207 w 13261896"/>
              <a:gd name="connsiteY2942" fmla="*/ 4857179 h 5790485"/>
              <a:gd name="connsiteX2943" fmla="*/ 8852344 w 13261896"/>
              <a:gd name="connsiteY2943" fmla="*/ 4876229 h 5790485"/>
              <a:gd name="connsiteX2944" fmla="*/ 8904732 w 13261896"/>
              <a:gd name="connsiteY2944" fmla="*/ 4814316 h 5790485"/>
              <a:gd name="connsiteX2945" fmla="*/ 8861869 w 13261896"/>
              <a:gd name="connsiteY2945" fmla="*/ 4814316 h 5790485"/>
              <a:gd name="connsiteX2946" fmla="*/ 8861869 w 13261896"/>
              <a:gd name="connsiteY2946" fmla="*/ 4780979 h 5790485"/>
              <a:gd name="connsiteX2947" fmla="*/ 8899969 w 13261896"/>
              <a:gd name="connsiteY2947" fmla="*/ 4780979 h 5790485"/>
              <a:gd name="connsiteX2948" fmla="*/ 8895207 w 13261896"/>
              <a:gd name="connsiteY2948" fmla="*/ 4804791 h 5790485"/>
              <a:gd name="connsiteX2949" fmla="*/ 8933307 w 13261896"/>
              <a:gd name="connsiteY2949" fmla="*/ 4804791 h 5790485"/>
              <a:gd name="connsiteX2950" fmla="*/ 8933307 w 13261896"/>
              <a:gd name="connsiteY2950" fmla="*/ 4771454 h 5790485"/>
              <a:gd name="connsiteX2951" fmla="*/ 8976169 w 13261896"/>
              <a:gd name="connsiteY2951" fmla="*/ 4771454 h 5790485"/>
              <a:gd name="connsiteX2952" fmla="*/ 8966644 w 13261896"/>
              <a:gd name="connsiteY2952" fmla="*/ 4780979 h 5790485"/>
              <a:gd name="connsiteX2953" fmla="*/ 3780949 w 13261896"/>
              <a:gd name="connsiteY2953" fmla="*/ 4776216 h 5790485"/>
              <a:gd name="connsiteX2954" fmla="*/ 3780949 w 13261896"/>
              <a:gd name="connsiteY2954" fmla="*/ 4790504 h 5790485"/>
              <a:gd name="connsiteX2955" fmla="*/ 3761899 w 13261896"/>
              <a:gd name="connsiteY2955" fmla="*/ 4766691 h 5790485"/>
              <a:gd name="connsiteX2956" fmla="*/ 3780949 w 13261896"/>
              <a:gd name="connsiteY2956" fmla="*/ 4776216 h 5790485"/>
              <a:gd name="connsiteX2957" fmla="*/ 1514285 w 13261896"/>
              <a:gd name="connsiteY2957" fmla="*/ 4776216 h 5790485"/>
              <a:gd name="connsiteX2958" fmla="*/ 1514285 w 13261896"/>
              <a:gd name="connsiteY2958" fmla="*/ 4800029 h 5790485"/>
              <a:gd name="connsiteX2959" fmla="*/ 1490472 w 13261896"/>
              <a:gd name="connsiteY2959" fmla="*/ 4790504 h 5790485"/>
              <a:gd name="connsiteX2960" fmla="*/ 1490472 w 13261896"/>
              <a:gd name="connsiteY2960" fmla="*/ 4766691 h 5790485"/>
              <a:gd name="connsiteX2961" fmla="*/ 1514285 w 13261896"/>
              <a:gd name="connsiteY2961" fmla="*/ 4776216 h 5790485"/>
              <a:gd name="connsiteX2962" fmla="*/ 12219050 w 13261896"/>
              <a:gd name="connsiteY2962" fmla="*/ 4766691 h 5790485"/>
              <a:gd name="connsiteX2963" fmla="*/ 12195238 w 13261896"/>
              <a:gd name="connsiteY2963" fmla="*/ 4761929 h 5790485"/>
              <a:gd name="connsiteX2964" fmla="*/ 12219050 w 13261896"/>
              <a:gd name="connsiteY2964" fmla="*/ 4766691 h 5790485"/>
              <a:gd name="connsiteX2965" fmla="*/ 3804761 w 13261896"/>
              <a:gd name="connsiteY2965" fmla="*/ 4776216 h 5790485"/>
              <a:gd name="connsiteX2966" fmla="*/ 3804761 w 13261896"/>
              <a:gd name="connsiteY2966" fmla="*/ 4757166 h 5790485"/>
              <a:gd name="connsiteX2967" fmla="*/ 3804761 w 13261896"/>
              <a:gd name="connsiteY2967" fmla="*/ 4776216 h 5790485"/>
              <a:gd name="connsiteX2968" fmla="*/ 12214288 w 13261896"/>
              <a:gd name="connsiteY2968" fmla="*/ 4752404 h 5790485"/>
              <a:gd name="connsiteX2969" fmla="*/ 12209525 w 13261896"/>
              <a:gd name="connsiteY2969" fmla="*/ 4752404 h 5790485"/>
              <a:gd name="connsiteX2970" fmla="*/ 12214288 w 13261896"/>
              <a:gd name="connsiteY2970" fmla="*/ 4752404 h 5790485"/>
              <a:gd name="connsiteX2971" fmla="*/ 6857143 w 13261896"/>
              <a:gd name="connsiteY2971" fmla="*/ 4752404 h 5790485"/>
              <a:gd name="connsiteX2972" fmla="*/ 6857143 w 13261896"/>
              <a:gd name="connsiteY2972" fmla="*/ 4771454 h 5790485"/>
              <a:gd name="connsiteX2973" fmla="*/ 6847618 w 13261896"/>
              <a:gd name="connsiteY2973" fmla="*/ 4771454 h 5790485"/>
              <a:gd name="connsiteX2974" fmla="*/ 6847618 w 13261896"/>
              <a:gd name="connsiteY2974" fmla="*/ 4752404 h 5790485"/>
              <a:gd name="connsiteX2975" fmla="*/ 6857143 w 13261896"/>
              <a:gd name="connsiteY2975" fmla="*/ 4752404 h 5790485"/>
              <a:gd name="connsiteX2976" fmla="*/ 6704743 w 13261896"/>
              <a:gd name="connsiteY2976" fmla="*/ 4785741 h 5790485"/>
              <a:gd name="connsiteX2977" fmla="*/ 6709506 w 13261896"/>
              <a:gd name="connsiteY2977" fmla="*/ 4752404 h 5790485"/>
              <a:gd name="connsiteX2978" fmla="*/ 6704743 w 13261896"/>
              <a:gd name="connsiteY2978" fmla="*/ 4785741 h 5790485"/>
              <a:gd name="connsiteX2979" fmla="*/ 3795236 w 13261896"/>
              <a:gd name="connsiteY2979" fmla="*/ 4761929 h 5790485"/>
              <a:gd name="connsiteX2980" fmla="*/ 3776186 w 13261896"/>
              <a:gd name="connsiteY2980" fmla="*/ 4742879 h 5790485"/>
              <a:gd name="connsiteX2981" fmla="*/ 3795236 w 13261896"/>
              <a:gd name="connsiteY2981" fmla="*/ 4761929 h 5790485"/>
              <a:gd name="connsiteX2982" fmla="*/ 1138095 w 13261896"/>
              <a:gd name="connsiteY2982" fmla="*/ 4766691 h 5790485"/>
              <a:gd name="connsiteX2983" fmla="*/ 1147620 w 13261896"/>
              <a:gd name="connsiteY2983" fmla="*/ 4742879 h 5790485"/>
              <a:gd name="connsiteX2984" fmla="*/ 1138095 w 13261896"/>
              <a:gd name="connsiteY2984" fmla="*/ 4766691 h 5790485"/>
              <a:gd name="connsiteX2985" fmla="*/ 12671394 w 13261896"/>
              <a:gd name="connsiteY2985" fmla="*/ 4747641 h 5790485"/>
              <a:gd name="connsiteX2986" fmla="*/ 12628531 w 13261896"/>
              <a:gd name="connsiteY2986" fmla="*/ 4785741 h 5790485"/>
              <a:gd name="connsiteX2987" fmla="*/ 12666631 w 13261896"/>
              <a:gd name="connsiteY2987" fmla="*/ 4738116 h 5790485"/>
              <a:gd name="connsiteX2988" fmla="*/ 12671394 w 13261896"/>
              <a:gd name="connsiteY2988" fmla="*/ 4747641 h 5790485"/>
              <a:gd name="connsiteX2989" fmla="*/ 12233338 w 13261896"/>
              <a:gd name="connsiteY2989" fmla="*/ 4761929 h 5790485"/>
              <a:gd name="connsiteX2990" fmla="*/ 12214288 w 13261896"/>
              <a:gd name="connsiteY2990" fmla="*/ 4738116 h 5790485"/>
              <a:gd name="connsiteX2991" fmla="*/ 12233338 w 13261896"/>
              <a:gd name="connsiteY2991" fmla="*/ 4761929 h 5790485"/>
              <a:gd name="connsiteX2992" fmla="*/ 11795236 w 13261896"/>
              <a:gd name="connsiteY2992" fmla="*/ 4733354 h 5790485"/>
              <a:gd name="connsiteX2993" fmla="*/ 11823811 w 13261896"/>
              <a:gd name="connsiteY2993" fmla="*/ 4766691 h 5790485"/>
              <a:gd name="connsiteX2994" fmla="*/ 11847623 w 13261896"/>
              <a:gd name="connsiteY2994" fmla="*/ 4757166 h 5790485"/>
              <a:gd name="connsiteX2995" fmla="*/ 11880913 w 13261896"/>
              <a:gd name="connsiteY2995" fmla="*/ 4776216 h 5790485"/>
              <a:gd name="connsiteX2996" fmla="*/ 11871388 w 13261896"/>
              <a:gd name="connsiteY2996" fmla="*/ 4804791 h 5790485"/>
              <a:gd name="connsiteX2997" fmla="*/ 11890438 w 13261896"/>
              <a:gd name="connsiteY2997" fmla="*/ 4842891 h 5790485"/>
              <a:gd name="connsiteX2998" fmla="*/ 11780948 w 13261896"/>
              <a:gd name="connsiteY2998" fmla="*/ 4733354 h 5790485"/>
              <a:gd name="connsiteX2999" fmla="*/ 11795236 w 13261896"/>
              <a:gd name="connsiteY2999" fmla="*/ 4733354 h 5790485"/>
              <a:gd name="connsiteX3000" fmla="*/ 7080933 w 13261896"/>
              <a:gd name="connsiteY3000" fmla="*/ 4752404 h 5790485"/>
              <a:gd name="connsiteX3001" fmla="*/ 7066645 w 13261896"/>
              <a:gd name="connsiteY3001" fmla="*/ 4752404 h 5790485"/>
              <a:gd name="connsiteX3002" fmla="*/ 7061883 w 13261896"/>
              <a:gd name="connsiteY3002" fmla="*/ 4742879 h 5790485"/>
              <a:gd name="connsiteX3003" fmla="*/ 7080933 w 13261896"/>
              <a:gd name="connsiteY3003" fmla="*/ 4733354 h 5790485"/>
              <a:gd name="connsiteX3004" fmla="*/ 7080933 w 13261896"/>
              <a:gd name="connsiteY3004" fmla="*/ 4752404 h 5790485"/>
              <a:gd name="connsiteX3005" fmla="*/ 1319022 w 13261896"/>
              <a:gd name="connsiteY3005" fmla="*/ 5109544 h 5790485"/>
              <a:gd name="connsiteX3006" fmla="*/ 1285685 w 13261896"/>
              <a:gd name="connsiteY3006" fmla="*/ 4980956 h 5790485"/>
              <a:gd name="connsiteX3007" fmla="*/ 1276160 w 13261896"/>
              <a:gd name="connsiteY3007" fmla="*/ 5080969 h 5790485"/>
              <a:gd name="connsiteX3008" fmla="*/ 1261872 w 13261896"/>
              <a:gd name="connsiteY3008" fmla="*/ 4985719 h 5790485"/>
              <a:gd name="connsiteX3009" fmla="*/ 1257110 w 13261896"/>
              <a:gd name="connsiteY3009" fmla="*/ 5061919 h 5790485"/>
              <a:gd name="connsiteX3010" fmla="*/ 1247585 w 13261896"/>
              <a:gd name="connsiteY3010" fmla="*/ 4957144 h 5790485"/>
              <a:gd name="connsiteX3011" fmla="*/ 1238060 w 13261896"/>
              <a:gd name="connsiteY3011" fmla="*/ 5038106 h 5790485"/>
              <a:gd name="connsiteX3012" fmla="*/ 1233297 w 13261896"/>
              <a:gd name="connsiteY3012" fmla="*/ 4995244 h 5790485"/>
              <a:gd name="connsiteX3013" fmla="*/ 1319022 w 13261896"/>
              <a:gd name="connsiteY3013" fmla="*/ 4733354 h 5790485"/>
              <a:gd name="connsiteX3014" fmla="*/ 1319022 w 13261896"/>
              <a:gd name="connsiteY3014" fmla="*/ 5109544 h 5790485"/>
              <a:gd name="connsiteX3015" fmla="*/ 10876169 w 13261896"/>
              <a:gd name="connsiteY3015" fmla="*/ 4790504 h 5790485"/>
              <a:gd name="connsiteX3016" fmla="*/ 10838069 w 13261896"/>
              <a:gd name="connsiteY3016" fmla="*/ 4780979 h 5790485"/>
              <a:gd name="connsiteX3017" fmla="*/ 10866644 w 13261896"/>
              <a:gd name="connsiteY3017" fmla="*/ 4766691 h 5790485"/>
              <a:gd name="connsiteX3018" fmla="*/ 10880931 w 13261896"/>
              <a:gd name="connsiteY3018" fmla="*/ 4742879 h 5790485"/>
              <a:gd name="connsiteX3019" fmla="*/ 10909506 w 13261896"/>
              <a:gd name="connsiteY3019" fmla="*/ 4728591 h 5790485"/>
              <a:gd name="connsiteX3020" fmla="*/ 10876169 w 13261896"/>
              <a:gd name="connsiteY3020" fmla="*/ 4790504 h 5790485"/>
              <a:gd name="connsiteX3021" fmla="*/ 6923770 w 13261896"/>
              <a:gd name="connsiteY3021" fmla="*/ 4766691 h 5790485"/>
              <a:gd name="connsiteX3022" fmla="*/ 6914245 w 13261896"/>
              <a:gd name="connsiteY3022" fmla="*/ 4766691 h 5790485"/>
              <a:gd name="connsiteX3023" fmla="*/ 6914245 w 13261896"/>
              <a:gd name="connsiteY3023" fmla="*/ 4728591 h 5790485"/>
              <a:gd name="connsiteX3024" fmla="*/ 6923770 w 13261896"/>
              <a:gd name="connsiteY3024" fmla="*/ 4728591 h 5790485"/>
              <a:gd name="connsiteX3025" fmla="*/ 6923770 w 13261896"/>
              <a:gd name="connsiteY3025" fmla="*/ 4766691 h 5790485"/>
              <a:gd name="connsiteX3026" fmla="*/ 3766661 w 13261896"/>
              <a:gd name="connsiteY3026" fmla="*/ 4747641 h 5790485"/>
              <a:gd name="connsiteX3027" fmla="*/ 3761899 w 13261896"/>
              <a:gd name="connsiteY3027" fmla="*/ 4728591 h 5790485"/>
              <a:gd name="connsiteX3028" fmla="*/ 3766661 w 13261896"/>
              <a:gd name="connsiteY3028" fmla="*/ 4747641 h 5790485"/>
              <a:gd name="connsiteX3029" fmla="*/ 12399979 w 13261896"/>
              <a:gd name="connsiteY3029" fmla="*/ 4919044 h 5790485"/>
              <a:gd name="connsiteX3030" fmla="*/ 12438079 w 13261896"/>
              <a:gd name="connsiteY3030" fmla="*/ 4852416 h 5790485"/>
              <a:gd name="connsiteX3031" fmla="*/ 12457129 w 13261896"/>
              <a:gd name="connsiteY3031" fmla="*/ 4795266 h 5790485"/>
              <a:gd name="connsiteX3032" fmla="*/ 12519041 w 13261896"/>
              <a:gd name="connsiteY3032" fmla="*/ 4723829 h 5790485"/>
              <a:gd name="connsiteX3033" fmla="*/ 12399979 w 13261896"/>
              <a:gd name="connsiteY3033" fmla="*/ 4919044 h 5790485"/>
              <a:gd name="connsiteX3034" fmla="*/ 10928556 w 13261896"/>
              <a:gd name="connsiteY3034" fmla="*/ 4752404 h 5790485"/>
              <a:gd name="connsiteX3035" fmla="*/ 10885694 w 13261896"/>
              <a:gd name="connsiteY3035" fmla="*/ 4804791 h 5790485"/>
              <a:gd name="connsiteX3036" fmla="*/ 10923794 w 13261896"/>
              <a:gd name="connsiteY3036" fmla="*/ 4723829 h 5790485"/>
              <a:gd name="connsiteX3037" fmla="*/ 10928556 w 13261896"/>
              <a:gd name="connsiteY3037" fmla="*/ 4752404 h 5790485"/>
              <a:gd name="connsiteX3038" fmla="*/ 9147619 w 13261896"/>
              <a:gd name="connsiteY3038" fmla="*/ 4933331 h 5790485"/>
              <a:gd name="connsiteX3039" fmla="*/ 7480935 w 13261896"/>
              <a:gd name="connsiteY3039" fmla="*/ 5014294 h 5790485"/>
              <a:gd name="connsiteX3040" fmla="*/ 7480935 w 13261896"/>
              <a:gd name="connsiteY3040" fmla="*/ 4990481 h 5790485"/>
              <a:gd name="connsiteX3041" fmla="*/ 7490460 w 13261896"/>
              <a:gd name="connsiteY3041" fmla="*/ 4890516 h 5790485"/>
              <a:gd name="connsiteX3042" fmla="*/ 7495223 w 13261896"/>
              <a:gd name="connsiteY3042" fmla="*/ 4857179 h 5790485"/>
              <a:gd name="connsiteX3043" fmla="*/ 7671435 w 13261896"/>
              <a:gd name="connsiteY3043" fmla="*/ 4842891 h 5790485"/>
              <a:gd name="connsiteX3044" fmla="*/ 9161907 w 13261896"/>
              <a:gd name="connsiteY3044" fmla="*/ 4723829 h 5790485"/>
              <a:gd name="connsiteX3045" fmla="*/ 9147619 w 13261896"/>
              <a:gd name="connsiteY3045" fmla="*/ 4933331 h 5790485"/>
              <a:gd name="connsiteX3046" fmla="*/ 2142839 w 13261896"/>
              <a:gd name="connsiteY3046" fmla="*/ 5109544 h 5790485"/>
              <a:gd name="connsiteX3047" fmla="*/ 2395204 w 13261896"/>
              <a:gd name="connsiteY3047" fmla="*/ 5295281 h 5790485"/>
              <a:gd name="connsiteX3048" fmla="*/ 2704767 w 13261896"/>
              <a:gd name="connsiteY3048" fmla="*/ 5385721 h 5790485"/>
              <a:gd name="connsiteX3049" fmla="*/ 2876169 w 13261896"/>
              <a:gd name="connsiteY3049" fmla="*/ 5328571 h 5790485"/>
              <a:gd name="connsiteX3050" fmla="*/ 2671429 w 13261896"/>
              <a:gd name="connsiteY3050" fmla="*/ 5404771 h 5790485"/>
              <a:gd name="connsiteX3051" fmla="*/ 2380917 w 13261896"/>
              <a:gd name="connsiteY3051" fmla="*/ 5304759 h 5790485"/>
              <a:gd name="connsiteX3052" fmla="*/ 1490472 w 13261896"/>
              <a:gd name="connsiteY3052" fmla="*/ 4747641 h 5790485"/>
              <a:gd name="connsiteX3053" fmla="*/ 1490472 w 13261896"/>
              <a:gd name="connsiteY3053" fmla="*/ 4723829 h 5790485"/>
              <a:gd name="connsiteX3054" fmla="*/ 2142839 w 13261896"/>
              <a:gd name="connsiteY3054" fmla="*/ 5109544 h 5790485"/>
              <a:gd name="connsiteX3055" fmla="*/ 7266670 w 13261896"/>
              <a:gd name="connsiteY3055" fmla="*/ 4733354 h 5790485"/>
              <a:gd name="connsiteX3056" fmla="*/ 7238095 w 13261896"/>
              <a:gd name="connsiteY3056" fmla="*/ 4733354 h 5790485"/>
              <a:gd name="connsiteX3057" fmla="*/ 7266670 w 13261896"/>
              <a:gd name="connsiteY3057" fmla="*/ 4719066 h 5790485"/>
              <a:gd name="connsiteX3058" fmla="*/ 7266670 w 13261896"/>
              <a:gd name="connsiteY3058" fmla="*/ 4733354 h 5790485"/>
              <a:gd name="connsiteX3059" fmla="*/ 7157133 w 13261896"/>
              <a:gd name="connsiteY3059" fmla="*/ 4742879 h 5790485"/>
              <a:gd name="connsiteX3060" fmla="*/ 7142845 w 13261896"/>
              <a:gd name="connsiteY3060" fmla="*/ 4738116 h 5790485"/>
              <a:gd name="connsiteX3061" fmla="*/ 7142845 w 13261896"/>
              <a:gd name="connsiteY3061" fmla="*/ 4719066 h 5790485"/>
              <a:gd name="connsiteX3062" fmla="*/ 7152370 w 13261896"/>
              <a:gd name="connsiteY3062" fmla="*/ 4719066 h 5790485"/>
              <a:gd name="connsiteX3063" fmla="*/ 7157133 w 13261896"/>
              <a:gd name="connsiteY3063" fmla="*/ 4742879 h 5790485"/>
              <a:gd name="connsiteX3064" fmla="*/ 7123795 w 13261896"/>
              <a:gd name="connsiteY3064" fmla="*/ 4747641 h 5790485"/>
              <a:gd name="connsiteX3065" fmla="*/ 7104745 w 13261896"/>
              <a:gd name="connsiteY3065" fmla="*/ 4747641 h 5790485"/>
              <a:gd name="connsiteX3066" fmla="*/ 7104745 w 13261896"/>
              <a:gd name="connsiteY3066" fmla="*/ 4723829 h 5790485"/>
              <a:gd name="connsiteX3067" fmla="*/ 7123795 w 13261896"/>
              <a:gd name="connsiteY3067" fmla="*/ 4719066 h 5790485"/>
              <a:gd name="connsiteX3068" fmla="*/ 7123795 w 13261896"/>
              <a:gd name="connsiteY3068" fmla="*/ 4747641 h 5790485"/>
              <a:gd name="connsiteX3069" fmla="*/ 1047607 w 13261896"/>
              <a:gd name="connsiteY3069" fmla="*/ 5014294 h 5790485"/>
              <a:gd name="connsiteX3070" fmla="*/ 1114282 w 13261896"/>
              <a:gd name="connsiteY3070" fmla="*/ 5171456 h 5790485"/>
              <a:gd name="connsiteX3071" fmla="*/ 1033320 w 13261896"/>
              <a:gd name="connsiteY3071" fmla="*/ 5023819 h 5790485"/>
              <a:gd name="connsiteX3072" fmla="*/ 1147620 w 13261896"/>
              <a:gd name="connsiteY3072" fmla="*/ 4714304 h 5790485"/>
              <a:gd name="connsiteX3073" fmla="*/ 1047607 w 13261896"/>
              <a:gd name="connsiteY3073" fmla="*/ 5014294 h 5790485"/>
              <a:gd name="connsiteX3074" fmla="*/ 12847606 w 13261896"/>
              <a:gd name="connsiteY3074" fmla="*/ 4704779 h 5790485"/>
              <a:gd name="connsiteX3075" fmla="*/ 12704731 w 13261896"/>
              <a:gd name="connsiteY3075" fmla="*/ 4780979 h 5790485"/>
              <a:gd name="connsiteX3076" fmla="*/ 12685681 w 13261896"/>
              <a:gd name="connsiteY3076" fmla="*/ 4780979 h 5790485"/>
              <a:gd name="connsiteX3077" fmla="*/ 12719019 w 13261896"/>
              <a:gd name="connsiteY3077" fmla="*/ 4719066 h 5790485"/>
              <a:gd name="connsiteX3078" fmla="*/ 12823794 w 13261896"/>
              <a:gd name="connsiteY3078" fmla="*/ 4704779 h 5790485"/>
              <a:gd name="connsiteX3079" fmla="*/ 12847606 w 13261896"/>
              <a:gd name="connsiteY3079" fmla="*/ 4704779 h 5790485"/>
              <a:gd name="connsiteX3080" fmla="*/ 9180957 w 13261896"/>
              <a:gd name="connsiteY3080" fmla="*/ 4704779 h 5790485"/>
              <a:gd name="connsiteX3081" fmla="*/ 9180957 w 13261896"/>
              <a:gd name="connsiteY3081" fmla="*/ 4747641 h 5790485"/>
              <a:gd name="connsiteX3082" fmla="*/ 9161907 w 13261896"/>
              <a:gd name="connsiteY3082" fmla="*/ 4942856 h 5790485"/>
              <a:gd name="connsiteX3083" fmla="*/ 9085707 w 13261896"/>
              <a:gd name="connsiteY3083" fmla="*/ 4957144 h 5790485"/>
              <a:gd name="connsiteX3084" fmla="*/ 7461885 w 13261896"/>
              <a:gd name="connsiteY3084" fmla="*/ 5033344 h 5790485"/>
              <a:gd name="connsiteX3085" fmla="*/ 7461885 w 13261896"/>
              <a:gd name="connsiteY3085" fmla="*/ 4976194 h 5790485"/>
              <a:gd name="connsiteX3086" fmla="*/ 7471410 w 13261896"/>
              <a:gd name="connsiteY3086" fmla="*/ 4876229 h 5790485"/>
              <a:gd name="connsiteX3087" fmla="*/ 7480935 w 13261896"/>
              <a:gd name="connsiteY3087" fmla="*/ 4838129 h 5790485"/>
              <a:gd name="connsiteX3088" fmla="*/ 7657148 w 13261896"/>
              <a:gd name="connsiteY3088" fmla="*/ 4823841 h 5790485"/>
              <a:gd name="connsiteX3089" fmla="*/ 9128569 w 13261896"/>
              <a:gd name="connsiteY3089" fmla="*/ 4704779 h 5790485"/>
              <a:gd name="connsiteX3090" fmla="*/ 9180957 w 13261896"/>
              <a:gd name="connsiteY3090" fmla="*/ 4704779 h 5790485"/>
              <a:gd name="connsiteX3091" fmla="*/ 3742849 w 13261896"/>
              <a:gd name="connsiteY3091" fmla="*/ 4895279 h 5790485"/>
              <a:gd name="connsiteX3092" fmla="*/ 3704749 w 13261896"/>
              <a:gd name="connsiteY3092" fmla="*/ 4909566 h 5790485"/>
              <a:gd name="connsiteX3093" fmla="*/ 3661886 w 13261896"/>
              <a:gd name="connsiteY3093" fmla="*/ 4900041 h 5790485"/>
              <a:gd name="connsiteX3094" fmla="*/ 3657124 w 13261896"/>
              <a:gd name="connsiteY3094" fmla="*/ 4814316 h 5790485"/>
              <a:gd name="connsiteX3095" fmla="*/ 3628549 w 13261896"/>
              <a:gd name="connsiteY3095" fmla="*/ 4771454 h 5790485"/>
              <a:gd name="connsiteX3096" fmla="*/ 3599974 w 13261896"/>
              <a:gd name="connsiteY3096" fmla="*/ 4790504 h 5790485"/>
              <a:gd name="connsiteX3097" fmla="*/ 3599974 w 13261896"/>
              <a:gd name="connsiteY3097" fmla="*/ 4876229 h 5790485"/>
              <a:gd name="connsiteX3098" fmla="*/ 3638074 w 13261896"/>
              <a:gd name="connsiteY3098" fmla="*/ 4885754 h 5790485"/>
              <a:gd name="connsiteX3099" fmla="*/ 3638074 w 13261896"/>
              <a:gd name="connsiteY3099" fmla="*/ 4900041 h 5790485"/>
              <a:gd name="connsiteX3100" fmla="*/ 3595211 w 13261896"/>
              <a:gd name="connsiteY3100" fmla="*/ 4952381 h 5790485"/>
              <a:gd name="connsiteX3101" fmla="*/ 3590449 w 13261896"/>
              <a:gd name="connsiteY3101" fmla="*/ 4852416 h 5790485"/>
              <a:gd name="connsiteX3102" fmla="*/ 3571399 w 13261896"/>
              <a:gd name="connsiteY3102" fmla="*/ 4852416 h 5790485"/>
              <a:gd name="connsiteX3103" fmla="*/ 3557111 w 13261896"/>
              <a:gd name="connsiteY3103" fmla="*/ 4900041 h 5790485"/>
              <a:gd name="connsiteX3104" fmla="*/ 3509486 w 13261896"/>
              <a:gd name="connsiteY3104" fmla="*/ 4890516 h 5790485"/>
              <a:gd name="connsiteX3105" fmla="*/ 3523774 w 13261896"/>
              <a:gd name="connsiteY3105" fmla="*/ 4704779 h 5790485"/>
              <a:gd name="connsiteX3106" fmla="*/ 3742849 w 13261896"/>
              <a:gd name="connsiteY3106" fmla="*/ 4704779 h 5790485"/>
              <a:gd name="connsiteX3107" fmla="*/ 3742849 w 13261896"/>
              <a:gd name="connsiteY3107" fmla="*/ 4895279 h 5790485"/>
              <a:gd name="connsiteX3108" fmla="*/ 7338060 w 13261896"/>
              <a:gd name="connsiteY3108" fmla="*/ 4723829 h 5790485"/>
              <a:gd name="connsiteX3109" fmla="*/ 7319010 w 13261896"/>
              <a:gd name="connsiteY3109" fmla="*/ 4728591 h 5790485"/>
              <a:gd name="connsiteX3110" fmla="*/ 7319010 w 13261896"/>
              <a:gd name="connsiteY3110" fmla="*/ 4704779 h 5790485"/>
              <a:gd name="connsiteX3111" fmla="*/ 7333298 w 13261896"/>
              <a:gd name="connsiteY3111" fmla="*/ 4700016 h 5790485"/>
              <a:gd name="connsiteX3112" fmla="*/ 7338060 w 13261896"/>
              <a:gd name="connsiteY3112" fmla="*/ 4723829 h 5790485"/>
              <a:gd name="connsiteX3113" fmla="*/ 12971431 w 13261896"/>
              <a:gd name="connsiteY3113" fmla="*/ 4704779 h 5790485"/>
              <a:gd name="connsiteX3114" fmla="*/ 12795219 w 13261896"/>
              <a:gd name="connsiteY3114" fmla="*/ 4752404 h 5790485"/>
              <a:gd name="connsiteX3115" fmla="*/ 12842844 w 13261896"/>
              <a:gd name="connsiteY3115" fmla="*/ 4714304 h 5790485"/>
              <a:gd name="connsiteX3116" fmla="*/ 12876181 w 13261896"/>
              <a:gd name="connsiteY3116" fmla="*/ 4709541 h 5790485"/>
              <a:gd name="connsiteX3117" fmla="*/ 12919044 w 13261896"/>
              <a:gd name="connsiteY3117" fmla="*/ 4695254 h 5790485"/>
              <a:gd name="connsiteX3118" fmla="*/ 12971431 w 13261896"/>
              <a:gd name="connsiteY3118" fmla="*/ 4704779 h 5790485"/>
              <a:gd name="connsiteX3119" fmla="*/ 12371404 w 13261896"/>
              <a:gd name="connsiteY3119" fmla="*/ 4728591 h 5790485"/>
              <a:gd name="connsiteX3120" fmla="*/ 12338066 w 13261896"/>
              <a:gd name="connsiteY3120" fmla="*/ 4757166 h 5790485"/>
              <a:gd name="connsiteX3121" fmla="*/ 12328541 w 13261896"/>
              <a:gd name="connsiteY3121" fmla="*/ 4819079 h 5790485"/>
              <a:gd name="connsiteX3122" fmla="*/ 12285679 w 13261896"/>
              <a:gd name="connsiteY3122" fmla="*/ 4795266 h 5790485"/>
              <a:gd name="connsiteX3123" fmla="*/ 12247579 w 13261896"/>
              <a:gd name="connsiteY3123" fmla="*/ 4795266 h 5790485"/>
              <a:gd name="connsiteX3124" fmla="*/ 12242863 w 13261896"/>
              <a:gd name="connsiteY3124" fmla="*/ 4790504 h 5790485"/>
              <a:gd name="connsiteX3125" fmla="*/ 12276154 w 13261896"/>
              <a:gd name="connsiteY3125" fmla="*/ 4790504 h 5790485"/>
              <a:gd name="connsiteX3126" fmla="*/ 12280916 w 13261896"/>
              <a:gd name="connsiteY3126" fmla="*/ 4780979 h 5790485"/>
              <a:gd name="connsiteX3127" fmla="*/ 12266629 w 13261896"/>
              <a:gd name="connsiteY3127" fmla="*/ 4761929 h 5790485"/>
              <a:gd name="connsiteX3128" fmla="*/ 12347591 w 13261896"/>
              <a:gd name="connsiteY3128" fmla="*/ 4695254 h 5790485"/>
              <a:gd name="connsiteX3129" fmla="*/ 12371404 w 13261896"/>
              <a:gd name="connsiteY3129" fmla="*/ 4728591 h 5790485"/>
              <a:gd name="connsiteX3130" fmla="*/ 7419023 w 13261896"/>
              <a:gd name="connsiteY3130" fmla="*/ 4719066 h 5790485"/>
              <a:gd name="connsiteX3131" fmla="*/ 7395210 w 13261896"/>
              <a:gd name="connsiteY3131" fmla="*/ 4719066 h 5790485"/>
              <a:gd name="connsiteX3132" fmla="*/ 7395210 w 13261896"/>
              <a:gd name="connsiteY3132" fmla="*/ 4700016 h 5790485"/>
              <a:gd name="connsiteX3133" fmla="*/ 7419023 w 13261896"/>
              <a:gd name="connsiteY3133" fmla="*/ 4695254 h 5790485"/>
              <a:gd name="connsiteX3134" fmla="*/ 7419023 w 13261896"/>
              <a:gd name="connsiteY3134" fmla="*/ 4719066 h 5790485"/>
              <a:gd name="connsiteX3135" fmla="*/ 12471416 w 13261896"/>
              <a:gd name="connsiteY3135" fmla="*/ 4890516 h 5790485"/>
              <a:gd name="connsiteX3136" fmla="*/ 12576191 w 13261896"/>
              <a:gd name="connsiteY3136" fmla="*/ 4809554 h 5790485"/>
              <a:gd name="connsiteX3137" fmla="*/ 12676156 w 13261896"/>
              <a:gd name="connsiteY3137" fmla="*/ 4757166 h 5790485"/>
              <a:gd name="connsiteX3138" fmla="*/ 12676156 w 13261896"/>
              <a:gd name="connsiteY3138" fmla="*/ 4723829 h 5790485"/>
              <a:gd name="connsiteX3139" fmla="*/ 12719019 w 13261896"/>
              <a:gd name="connsiteY3139" fmla="*/ 4690491 h 5790485"/>
              <a:gd name="connsiteX3140" fmla="*/ 12471416 w 13261896"/>
              <a:gd name="connsiteY3140" fmla="*/ 4890516 h 5790485"/>
              <a:gd name="connsiteX3141" fmla="*/ 11866625 w 13261896"/>
              <a:gd name="connsiteY3141" fmla="*/ 4704779 h 5790485"/>
              <a:gd name="connsiteX3142" fmla="*/ 11885675 w 13261896"/>
              <a:gd name="connsiteY3142" fmla="*/ 4733354 h 5790485"/>
              <a:gd name="connsiteX3143" fmla="*/ 11957113 w 13261896"/>
              <a:gd name="connsiteY3143" fmla="*/ 4795266 h 5790485"/>
              <a:gd name="connsiteX3144" fmla="*/ 11919013 w 13261896"/>
              <a:gd name="connsiteY3144" fmla="*/ 4809554 h 5790485"/>
              <a:gd name="connsiteX3145" fmla="*/ 11928538 w 13261896"/>
              <a:gd name="connsiteY3145" fmla="*/ 4823841 h 5790485"/>
              <a:gd name="connsiteX3146" fmla="*/ 11866625 w 13261896"/>
              <a:gd name="connsiteY3146" fmla="*/ 4752404 h 5790485"/>
              <a:gd name="connsiteX3147" fmla="*/ 11823811 w 13261896"/>
              <a:gd name="connsiteY3147" fmla="*/ 4747641 h 5790485"/>
              <a:gd name="connsiteX3148" fmla="*/ 11771423 w 13261896"/>
              <a:gd name="connsiteY3148" fmla="*/ 4714304 h 5790485"/>
              <a:gd name="connsiteX3149" fmla="*/ 11809523 w 13261896"/>
              <a:gd name="connsiteY3149" fmla="*/ 4685729 h 5790485"/>
              <a:gd name="connsiteX3150" fmla="*/ 11866625 w 13261896"/>
              <a:gd name="connsiteY3150" fmla="*/ 4704779 h 5790485"/>
              <a:gd name="connsiteX3151" fmla="*/ 7514273 w 13261896"/>
              <a:gd name="connsiteY3151" fmla="*/ 4685729 h 5790485"/>
              <a:gd name="connsiteX3152" fmla="*/ 7509510 w 13261896"/>
              <a:gd name="connsiteY3152" fmla="*/ 4709541 h 5790485"/>
              <a:gd name="connsiteX3153" fmla="*/ 7490460 w 13261896"/>
              <a:gd name="connsiteY3153" fmla="*/ 4709541 h 5790485"/>
              <a:gd name="connsiteX3154" fmla="*/ 7495223 w 13261896"/>
              <a:gd name="connsiteY3154" fmla="*/ 4685729 h 5790485"/>
              <a:gd name="connsiteX3155" fmla="*/ 7514273 w 13261896"/>
              <a:gd name="connsiteY3155" fmla="*/ 4685729 h 5790485"/>
              <a:gd name="connsiteX3156" fmla="*/ 1552385 w 13261896"/>
              <a:gd name="connsiteY3156" fmla="*/ 4700016 h 5790485"/>
              <a:gd name="connsiteX3157" fmla="*/ 1552385 w 13261896"/>
              <a:gd name="connsiteY3157" fmla="*/ 4719066 h 5790485"/>
              <a:gd name="connsiteX3158" fmla="*/ 1519047 w 13261896"/>
              <a:gd name="connsiteY3158" fmla="*/ 4700016 h 5790485"/>
              <a:gd name="connsiteX3159" fmla="*/ 1514285 w 13261896"/>
              <a:gd name="connsiteY3159" fmla="*/ 4680966 h 5790485"/>
              <a:gd name="connsiteX3160" fmla="*/ 1552385 w 13261896"/>
              <a:gd name="connsiteY3160" fmla="*/ 4700016 h 5790485"/>
              <a:gd name="connsiteX3161" fmla="*/ 12409504 w 13261896"/>
              <a:gd name="connsiteY3161" fmla="*/ 4714304 h 5790485"/>
              <a:gd name="connsiteX3162" fmla="*/ 12376166 w 13261896"/>
              <a:gd name="connsiteY3162" fmla="*/ 4833366 h 5790485"/>
              <a:gd name="connsiteX3163" fmla="*/ 12342829 w 13261896"/>
              <a:gd name="connsiteY3163" fmla="*/ 4828604 h 5790485"/>
              <a:gd name="connsiteX3164" fmla="*/ 12333304 w 13261896"/>
              <a:gd name="connsiteY3164" fmla="*/ 4800029 h 5790485"/>
              <a:gd name="connsiteX3165" fmla="*/ 12385691 w 13261896"/>
              <a:gd name="connsiteY3165" fmla="*/ 4733354 h 5790485"/>
              <a:gd name="connsiteX3166" fmla="*/ 12371404 w 13261896"/>
              <a:gd name="connsiteY3166" fmla="*/ 4709541 h 5790485"/>
              <a:gd name="connsiteX3167" fmla="*/ 12409504 w 13261896"/>
              <a:gd name="connsiteY3167" fmla="*/ 4676204 h 5790485"/>
              <a:gd name="connsiteX3168" fmla="*/ 12409504 w 13261896"/>
              <a:gd name="connsiteY3168" fmla="*/ 4714304 h 5790485"/>
              <a:gd name="connsiteX3169" fmla="*/ 11761898 w 13261896"/>
              <a:gd name="connsiteY3169" fmla="*/ 4709541 h 5790485"/>
              <a:gd name="connsiteX3170" fmla="*/ 11766661 w 13261896"/>
              <a:gd name="connsiteY3170" fmla="*/ 4728591 h 5790485"/>
              <a:gd name="connsiteX3171" fmla="*/ 11876150 w 13261896"/>
              <a:gd name="connsiteY3171" fmla="*/ 4852416 h 5790485"/>
              <a:gd name="connsiteX3172" fmla="*/ 11823811 w 13261896"/>
              <a:gd name="connsiteY3172" fmla="*/ 4857179 h 5790485"/>
              <a:gd name="connsiteX3173" fmla="*/ 11752373 w 13261896"/>
              <a:gd name="connsiteY3173" fmla="*/ 4842891 h 5790485"/>
              <a:gd name="connsiteX3174" fmla="*/ 11742848 w 13261896"/>
              <a:gd name="connsiteY3174" fmla="*/ 4847654 h 5790485"/>
              <a:gd name="connsiteX3175" fmla="*/ 11828573 w 13261896"/>
              <a:gd name="connsiteY3175" fmla="*/ 4866704 h 5790485"/>
              <a:gd name="connsiteX3176" fmla="*/ 11899963 w 13261896"/>
              <a:gd name="connsiteY3176" fmla="*/ 4857179 h 5790485"/>
              <a:gd name="connsiteX3177" fmla="*/ 11947588 w 13261896"/>
              <a:gd name="connsiteY3177" fmla="*/ 4861941 h 5790485"/>
              <a:gd name="connsiteX3178" fmla="*/ 11899963 w 13261896"/>
              <a:gd name="connsiteY3178" fmla="*/ 4880991 h 5790485"/>
              <a:gd name="connsiteX3179" fmla="*/ 11880913 w 13261896"/>
              <a:gd name="connsiteY3179" fmla="*/ 4866704 h 5790485"/>
              <a:gd name="connsiteX3180" fmla="*/ 11814286 w 13261896"/>
              <a:gd name="connsiteY3180" fmla="*/ 4933331 h 5790485"/>
              <a:gd name="connsiteX3181" fmla="*/ 11823811 w 13261896"/>
              <a:gd name="connsiteY3181" fmla="*/ 4952381 h 5790485"/>
              <a:gd name="connsiteX3182" fmla="*/ 11757136 w 13261896"/>
              <a:gd name="connsiteY3182" fmla="*/ 4971431 h 5790485"/>
              <a:gd name="connsiteX3183" fmla="*/ 11690461 w 13261896"/>
              <a:gd name="connsiteY3183" fmla="*/ 4947619 h 5790485"/>
              <a:gd name="connsiteX3184" fmla="*/ 11685698 w 13261896"/>
              <a:gd name="connsiteY3184" fmla="*/ 4933331 h 5790485"/>
              <a:gd name="connsiteX3185" fmla="*/ 11676173 w 13261896"/>
              <a:gd name="connsiteY3185" fmla="*/ 4928569 h 5790485"/>
              <a:gd name="connsiteX3186" fmla="*/ 11657123 w 13261896"/>
              <a:gd name="connsiteY3186" fmla="*/ 4938094 h 5790485"/>
              <a:gd name="connsiteX3187" fmla="*/ 11642836 w 13261896"/>
              <a:gd name="connsiteY3187" fmla="*/ 4919044 h 5790485"/>
              <a:gd name="connsiteX3188" fmla="*/ 11657123 w 13261896"/>
              <a:gd name="connsiteY3188" fmla="*/ 4900041 h 5790485"/>
              <a:gd name="connsiteX3189" fmla="*/ 11609498 w 13261896"/>
              <a:gd name="connsiteY3189" fmla="*/ 4895279 h 5790485"/>
              <a:gd name="connsiteX3190" fmla="*/ 11585686 w 13261896"/>
              <a:gd name="connsiteY3190" fmla="*/ 4861941 h 5790485"/>
              <a:gd name="connsiteX3191" fmla="*/ 11671411 w 13261896"/>
              <a:gd name="connsiteY3191" fmla="*/ 4838129 h 5790485"/>
              <a:gd name="connsiteX3192" fmla="*/ 11680936 w 13261896"/>
              <a:gd name="connsiteY3192" fmla="*/ 4823841 h 5790485"/>
              <a:gd name="connsiteX3193" fmla="*/ 11595211 w 13261896"/>
              <a:gd name="connsiteY3193" fmla="*/ 4795266 h 5790485"/>
              <a:gd name="connsiteX3194" fmla="*/ 11585686 w 13261896"/>
              <a:gd name="connsiteY3194" fmla="*/ 4776216 h 5790485"/>
              <a:gd name="connsiteX3195" fmla="*/ 11599973 w 13261896"/>
              <a:gd name="connsiteY3195" fmla="*/ 4738116 h 5790485"/>
              <a:gd name="connsiteX3196" fmla="*/ 11685698 w 13261896"/>
              <a:gd name="connsiteY3196" fmla="*/ 4690491 h 5790485"/>
              <a:gd name="connsiteX3197" fmla="*/ 11709511 w 13261896"/>
              <a:gd name="connsiteY3197" fmla="*/ 4700016 h 5790485"/>
              <a:gd name="connsiteX3198" fmla="*/ 11714273 w 13261896"/>
              <a:gd name="connsiteY3198" fmla="*/ 4680966 h 5790485"/>
              <a:gd name="connsiteX3199" fmla="*/ 11790473 w 13261896"/>
              <a:gd name="connsiteY3199" fmla="*/ 4676204 h 5790485"/>
              <a:gd name="connsiteX3200" fmla="*/ 11761898 w 13261896"/>
              <a:gd name="connsiteY3200" fmla="*/ 4709541 h 5790485"/>
              <a:gd name="connsiteX3201" fmla="*/ 895207 w 13261896"/>
              <a:gd name="connsiteY3201" fmla="*/ 4776216 h 5790485"/>
              <a:gd name="connsiteX3202" fmla="*/ 985695 w 13261896"/>
              <a:gd name="connsiteY3202" fmla="*/ 4676204 h 5790485"/>
              <a:gd name="connsiteX3203" fmla="*/ 895207 w 13261896"/>
              <a:gd name="connsiteY3203" fmla="*/ 4776216 h 5790485"/>
              <a:gd name="connsiteX3204" fmla="*/ 7604760 w 13261896"/>
              <a:gd name="connsiteY3204" fmla="*/ 4700016 h 5790485"/>
              <a:gd name="connsiteX3205" fmla="*/ 7585710 w 13261896"/>
              <a:gd name="connsiteY3205" fmla="*/ 4700016 h 5790485"/>
              <a:gd name="connsiteX3206" fmla="*/ 7585710 w 13261896"/>
              <a:gd name="connsiteY3206" fmla="*/ 4676204 h 5790485"/>
              <a:gd name="connsiteX3207" fmla="*/ 7604760 w 13261896"/>
              <a:gd name="connsiteY3207" fmla="*/ 4671441 h 5790485"/>
              <a:gd name="connsiteX3208" fmla="*/ 7604760 w 13261896"/>
              <a:gd name="connsiteY3208" fmla="*/ 4700016 h 5790485"/>
              <a:gd name="connsiteX3209" fmla="*/ 3809524 w 13261896"/>
              <a:gd name="connsiteY3209" fmla="*/ 4723829 h 5790485"/>
              <a:gd name="connsiteX3210" fmla="*/ 3809524 w 13261896"/>
              <a:gd name="connsiteY3210" fmla="*/ 4742879 h 5790485"/>
              <a:gd name="connsiteX3211" fmla="*/ 3757136 w 13261896"/>
              <a:gd name="connsiteY3211" fmla="*/ 4671441 h 5790485"/>
              <a:gd name="connsiteX3212" fmla="*/ 3809524 w 13261896"/>
              <a:gd name="connsiteY3212" fmla="*/ 4723829 h 5790485"/>
              <a:gd name="connsiteX3213" fmla="*/ 12819031 w 13261896"/>
              <a:gd name="connsiteY3213" fmla="*/ 4666679 h 5790485"/>
              <a:gd name="connsiteX3214" fmla="*/ 12814269 w 13261896"/>
              <a:gd name="connsiteY3214" fmla="*/ 4680966 h 5790485"/>
              <a:gd name="connsiteX3215" fmla="*/ 12871419 w 13261896"/>
              <a:gd name="connsiteY3215" fmla="*/ 4695254 h 5790485"/>
              <a:gd name="connsiteX3216" fmla="*/ 12723781 w 13261896"/>
              <a:gd name="connsiteY3216" fmla="*/ 4704779 h 5790485"/>
              <a:gd name="connsiteX3217" fmla="*/ 12742831 w 13261896"/>
              <a:gd name="connsiteY3217" fmla="*/ 4666679 h 5790485"/>
              <a:gd name="connsiteX3218" fmla="*/ 12819031 w 13261896"/>
              <a:gd name="connsiteY3218" fmla="*/ 4666679 h 5790485"/>
              <a:gd name="connsiteX3219" fmla="*/ 12047600 w 13261896"/>
              <a:gd name="connsiteY3219" fmla="*/ 4676204 h 5790485"/>
              <a:gd name="connsiteX3220" fmla="*/ 12042838 w 13261896"/>
              <a:gd name="connsiteY3220" fmla="*/ 4700016 h 5790485"/>
              <a:gd name="connsiteX3221" fmla="*/ 12066650 w 13261896"/>
              <a:gd name="connsiteY3221" fmla="*/ 4700016 h 5790485"/>
              <a:gd name="connsiteX3222" fmla="*/ 12085700 w 13261896"/>
              <a:gd name="connsiteY3222" fmla="*/ 4719066 h 5790485"/>
              <a:gd name="connsiteX3223" fmla="*/ 12099988 w 13261896"/>
              <a:gd name="connsiteY3223" fmla="*/ 4757166 h 5790485"/>
              <a:gd name="connsiteX3224" fmla="*/ 12066650 w 13261896"/>
              <a:gd name="connsiteY3224" fmla="*/ 4828604 h 5790485"/>
              <a:gd name="connsiteX3225" fmla="*/ 11985688 w 13261896"/>
              <a:gd name="connsiteY3225" fmla="*/ 4761929 h 5790485"/>
              <a:gd name="connsiteX3226" fmla="*/ 12004738 w 13261896"/>
              <a:gd name="connsiteY3226" fmla="*/ 4723829 h 5790485"/>
              <a:gd name="connsiteX3227" fmla="*/ 11976163 w 13261896"/>
              <a:gd name="connsiteY3227" fmla="*/ 4747641 h 5790485"/>
              <a:gd name="connsiteX3228" fmla="*/ 11961875 w 13261896"/>
              <a:gd name="connsiteY3228" fmla="*/ 4690491 h 5790485"/>
              <a:gd name="connsiteX3229" fmla="*/ 12009500 w 13261896"/>
              <a:gd name="connsiteY3229" fmla="*/ 4666679 h 5790485"/>
              <a:gd name="connsiteX3230" fmla="*/ 12047600 w 13261896"/>
              <a:gd name="connsiteY3230" fmla="*/ 4676204 h 5790485"/>
              <a:gd name="connsiteX3231" fmla="*/ 11299983 w 13261896"/>
              <a:gd name="connsiteY3231" fmla="*/ 4747641 h 5790485"/>
              <a:gd name="connsiteX3232" fmla="*/ 11328558 w 13261896"/>
              <a:gd name="connsiteY3232" fmla="*/ 4733354 h 5790485"/>
              <a:gd name="connsiteX3233" fmla="*/ 11257121 w 13261896"/>
              <a:gd name="connsiteY3233" fmla="*/ 4819079 h 5790485"/>
              <a:gd name="connsiteX3234" fmla="*/ 11233309 w 13261896"/>
              <a:gd name="connsiteY3234" fmla="*/ 4819079 h 5790485"/>
              <a:gd name="connsiteX3235" fmla="*/ 11199971 w 13261896"/>
              <a:gd name="connsiteY3235" fmla="*/ 4842891 h 5790485"/>
              <a:gd name="connsiteX3236" fmla="*/ 11209496 w 13261896"/>
              <a:gd name="connsiteY3236" fmla="*/ 4823841 h 5790485"/>
              <a:gd name="connsiteX3237" fmla="*/ 11180921 w 13261896"/>
              <a:gd name="connsiteY3237" fmla="*/ 4790504 h 5790485"/>
              <a:gd name="connsiteX3238" fmla="*/ 11323796 w 13261896"/>
              <a:gd name="connsiteY3238" fmla="*/ 4666679 h 5790485"/>
              <a:gd name="connsiteX3239" fmla="*/ 11299983 w 13261896"/>
              <a:gd name="connsiteY3239" fmla="*/ 4747641 h 5790485"/>
              <a:gd name="connsiteX3240" fmla="*/ 7695200 w 13261896"/>
              <a:gd name="connsiteY3240" fmla="*/ 4690491 h 5790485"/>
              <a:gd name="connsiteX3241" fmla="*/ 7671435 w 13261896"/>
              <a:gd name="connsiteY3241" fmla="*/ 4695254 h 5790485"/>
              <a:gd name="connsiteX3242" fmla="*/ 7671435 w 13261896"/>
              <a:gd name="connsiteY3242" fmla="*/ 4666679 h 5790485"/>
              <a:gd name="connsiteX3243" fmla="*/ 7695200 w 13261896"/>
              <a:gd name="connsiteY3243" fmla="*/ 4661916 h 5790485"/>
              <a:gd name="connsiteX3244" fmla="*/ 7695200 w 13261896"/>
              <a:gd name="connsiteY3244" fmla="*/ 4690491 h 5790485"/>
              <a:gd name="connsiteX3245" fmla="*/ 7942850 w 13261896"/>
              <a:gd name="connsiteY3245" fmla="*/ 4657154 h 5790485"/>
              <a:gd name="connsiteX3246" fmla="*/ 7914275 w 13261896"/>
              <a:gd name="connsiteY3246" fmla="*/ 4666679 h 5790485"/>
              <a:gd name="connsiteX3247" fmla="*/ 7923800 w 13261896"/>
              <a:gd name="connsiteY3247" fmla="*/ 4657154 h 5790485"/>
              <a:gd name="connsiteX3248" fmla="*/ 7942850 w 13261896"/>
              <a:gd name="connsiteY3248" fmla="*/ 4657154 h 5790485"/>
              <a:gd name="connsiteX3249" fmla="*/ 7790450 w 13261896"/>
              <a:gd name="connsiteY3249" fmla="*/ 4680966 h 5790485"/>
              <a:gd name="connsiteX3250" fmla="*/ 7761875 w 13261896"/>
              <a:gd name="connsiteY3250" fmla="*/ 4685729 h 5790485"/>
              <a:gd name="connsiteX3251" fmla="*/ 7785688 w 13261896"/>
              <a:gd name="connsiteY3251" fmla="*/ 4657154 h 5790485"/>
              <a:gd name="connsiteX3252" fmla="*/ 7790450 w 13261896"/>
              <a:gd name="connsiteY3252" fmla="*/ 4680966 h 5790485"/>
              <a:gd name="connsiteX3253" fmla="*/ 7890463 w 13261896"/>
              <a:gd name="connsiteY3253" fmla="*/ 4671441 h 5790485"/>
              <a:gd name="connsiteX3254" fmla="*/ 7866650 w 13261896"/>
              <a:gd name="connsiteY3254" fmla="*/ 4676204 h 5790485"/>
              <a:gd name="connsiteX3255" fmla="*/ 7866650 w 13261896"/>
              <a:gd name="connsiteY3255" fmla="*/ 4652391 h 5790485"/>
              <a:gd name="connsiteX3256" fmla="*/ 7890463 w 13261896"/>
              <a:gd name="connsiteY3256" fmla="*/ 4647629 h 5790485"/>
              <a:gd name="connsiteX3257" fmla="*/ 7890463 w 13261896"/>
              <a:gd name="connsiteY3257" fmla="*/ 4671441 h 5790485"/>
              <a:gd name="connsiteX3258" fmla="*/ 8038100 w 13261896"/>
              <a:gd name="connsiteY3258" fmla="*/ 4657154 h 5790485"/>
              <a:gd name="connsiteX3259" fmla="*/ 8009525 w 13261896"/>
              <a:gd name="connsiteY3259" fmla="*/ 4661916 h 5790485"/>
              <a:gd name="connsiteX3260" fmla="*/ 8004763 w 13261896"/>
              <a:gd name="connsiteY3260" fmla="*/ 4647629 h 5790485"/>
              <a:gd name="connsiteX3261" fmla="*/ 8038100 w 13261896"/>
              <a:gd name="connsiteY3261" fmla="*/ 4642866 h 5790485"/>
              <a:gd name="connsiteX3262" fmla="*/ 8038100 w 13261896"/>
              <a:gd name="connsiteY3262" fmla="*/ 4657154 h 5790485"/>
              <a:gd name="connsiteX3263" fmla="*/ 1499997 w 13261896"/>
              <a:gd name="connsiteY3263" fmla="*/ 4695254 h 5790485"/>
              <a:gd name="connsiteX3264" fmla="*/ 1457135 w 13261896"/>
              <a:gd name="connsiteY3264" fmla="*/ 4666679 h 5790485"/>
              <a:gd name="connsiteX3265" fmla="*/ 1457135 w 13261896"/>
              <a:gd name="connsiteY3265" fmla="*/ 4642866 h 5790485"/>
              <a:gd name="connsiteX3266" fmla="*/ 1499997 w 13261896"/>
              <a:gd name="connsiteY3266" fmla="*/ 4695254 h 5790485"/>
              <a:gd name="connsiteX3267" fmla="*/ 11814286 w 13261896"/>
              <a:gd name="connsiteY3267" fmla="*/ 4657154 h 5790485"/>
              <a:gd name="connsiteX3268" fmla="*/ 11795236 w 13261896"/>
              <a:gd name="connsiteY3268" fmla="*/ 4647629 h 5790485"/>
              <a:gd name="connsiteX3269" fmla="*/ 11799998 w 13261896"/>
              <a:gd name="connsiteY3269" fmla="*/ 4638104 h 5790485"/>
              <a:gd name="connsiteX3270" fmla="*/ 11814286 w 13261896"/>
              <a:gd name="connsiteY3270" fmla="*/ 4657154 h 5790485"/>
              <a:gd name="connsiteX3271" fmla="*/ 7990475 w 13261896"/>
              <a:gd name="connsiteY3271" fmla="*/ 4638104 h 5790485"/>
              <a:gd name="connsiteX3272" fmla="*/ 7990475 w 13261896"/>
              <a:gd name="connsiteY3272" fmla="*/ 4661916 h 5790485"/>
              <a:gd name="connsiteX3273" fmla="*/ 7966663 w 13261896"/>
              <a:gd name="connsiteY3273" fmla="*/ 4666679 h 5790485"/>
              <a:gd name="connsiteX3274" fmla="*/ 7971425 w 13261896"/>
              <a:gd name="connsiteY3274" fmla="*/ 4638104 h 5790485"/>
              <a:gd name="connsiteX3275" fmla="*/ 7990475 w 13261896"/>
              <a:gd name="connsiteY3275" fmla="*/ 4638104 h 5790485"/>
              <a:gd name="connsiteX3276" fmla="*/ 6528578 w 13261896"/>
              <a:gd name="connsiteY3276" fmla="*/ 4666679 h 5790485"/>
              <a:gd name="connsiteX3277" fmla="*/ 6528578 w 13261896"/>
              <a:gd name="connsiteY3277" fmla="*/ 4809554 h 5790485"/>
              <a:gd name="connsiteX3278" fmla="*/ 6404753 w 13261896"/>
              <a:gd name="connsiteY3278" fmla="*/ 4809554 h 5790485"/>
              <a:gd name="connsiteX3279" fmla="*/ 6404753 w 13261896"/>
              <a:gd name="connsiteY3279" fmla="*/ 4666679 h 5790485"/>
              <a:gd name="connsiteX3280" fmla="*/ 6476191 w 13261896"/>
              <a:gd name="connsiteY3280" fmla="*/ 4633341 h 5790485"/>
              <a:gd name="connsiteX3281" fmla="*/ 6528578 w 13261896"/>
              <a:gd name="connsiteY3281" fmla="*/ 4666679 h 5790485"/>
              <a:gd name="connsiteX3282" fmla="*/ 1547622 w 13261896"/>
              <a:gd name="connsiteY3282" fmla="*/ 4638104 h 5790485"/>
              <a:gd name="connsiteX3283" fmla="*/ 1547622 w 13261896"/>
              <a:gd name="connsiteY3283" fmla="*/ 4671441 h 5790485"/>
              <a:gd name="connsiteX3284" fmla="*/ 1538097 w 13261896"/>
              <a:gd name="connsiteY3284" fmla="*/ 4633341 h 5790485"/>
              <a:gd name="connsiteX3285" fmla="*/ 1547622 w 13261896"/>
              <a:gd name="connsiteY3285" fmla="*/ 4638104 h 5790485"/>
              <a:gd name="connsiteX3286" fmla="*/ 12533329 w 13261896"/>
              <a:gd name="connsiteY3286" fmla="*/ 4671441 h 5790485"/>
              <a:gd name="connsiteX3287" fmla="*/ 12461891 w 13261896"/>
              <a:gd name="connsiteY3287" fmla="*/ 4776216 h 5790485"/>
              <a:gd name="connsiteX3288" fmla="*/ 12485704 w 13261896"/>
              <a:gd name="connsiteY3288" fmla="*/ 4680966 h 5790485"/>
              <a:gd name="connsiteX3289" fmla="*/ 12480941 w 13261896"/>
              <a:gd name="connsiteY3289" fmla="*/ 4628579 h 5790485"/>
              <a:gd name="connsiteX3290" fmla="*/ 12499991 w 13261896"/>
              <a:gd name="connsiteY3290" fmla="*/ 4628579 h 5790485"/>
              <a:gd name="connsiteX3291" fmla="*/ 12533329 w 13261896"/>
              <a:gd name="connsiteY3291" fmla="*/ 4671441 h 5790485"/>
              <a:gd name="connsiteX3292" fmla="*/ 12361879 w 13261896"/>
              <a:gd name="connsiteY3292" fmla="*/ 4657154 h 5790485"/>
              <a:gd name="connsiteX3293" fmla="*/ 12357116 w 13261896"/>
              <a:gd name="connsiteY3293" fmla="*/ 4680966 h 5790485"/>
              <a:gd name="connsiteX3294" fmla="*/ 12323779 w 13261896"/>
              <a:gd name="connsiteY3294" fmla="*/ 4628579 h 5790485"/>
              <a:gd name="connsiteX3295" fmla="*/ 12361879 w 13261896"/>
              <a:gd name="connsiteY3295" fmla="*/ 4657154 h 5790485"/>
              <a:gd name="connsiteX3296" fmla="*/ 11638073 w 13261896"/>
              <a:gd name="connsiteY3296" fmla="*/ 4652391 h 5790485"/>
              <a:gd name="connsiteX3297" fmla="*/ 11619023 w 13261896"/>
              <a:gd name="connsiteY3297" fmla="*/ 4680966 h 5790485"/>
              <a:gd name="connsiteX3298" fmla="*/ 11604736 w 13261896"/>
              <a:gd name="connsiteY3298" fmla="*/ 4680966 h 5790485"/>
              <a:gd name="connsiteX3299" fmla="*/ 11595211 w 13261896"/>
              <a:gd name="connsiteY3299" fmla="*/ 4671441 h 5790485"/>
              <a:gd name="connsiteX3300" fmla="*/ 11604736 w 13261896"/>
              <a:gd name="connsiteY3300" fmla="*/ 4657154 h 5790485"/>
              <a:gd name="connsiteX3301" fmla="*/ 11619023 w 13261896"/>
              <a:gd name="connsiteY3301" fmla="*/ 4666679 h 5790485"/>
              <a:gd name="connsiteX3302" fmla="*/ 11623786 w 13261896"/>
              <a:gd name="connsiteY3302" fmla="*/ 4657154 h 5790485"/>
              <a:gd name="connsiteX3303" fmla="*/ 11604736 w 13261896"/>
              <a:gd name="connsiteY3303" fmla="*/ 4642866 h 5790485"/>
              <a:gd name="connsiteX3304" fmla="*/ 11580923 w 13261896"/>
              <a:gd name="connsiteY3304" fmla="*/ 4661916 h 5790485"/>
              <a:gd name="connsiteX3305" fmla="*/ 11576161 w 13261896"/>
              <a:gd name="connsiteY3305" fmla="*/ 4647629 h 5790485"/>
              <a:gd name="connsiteX3306" fmla="*/ 11609498 w 13261896"/>
              <a:gd name="connsiteY3306" fmla="*/ 4628579 h 5790485"/>
              <a:gd name="connsiteX3307" fmla="*/ 11638073 w 13261896"/>
              <a:gd name="connsiteY3307" fmla="*/ 4652391 h 5790485"/>
              <a:gd name="connsiteX3308" fmla="*/ 11123771 w 13261896"/>
              <a:gd name="connsiteY3308" fmla="*/ 4676204 h 5790485"/>
              <a:gd name="connsiteX3309" fmla="*/ 11133296 w 13261896"/>
              <a:gd name="connsiteY3309" fmla="*/ 4661916 h 5790485"/>
              <a:gd name="connsiteX3310" fmla="*/ 11157109 w 13261896"/>
              <a:gd name="connsiteY3310" fmla="*/ 4685729 h 5790485"/>
              <a:gd name="connsiteX3311" fmla="*/ 11100006 w 13261896"/>
              <a:gd name="connsiteY3311" fmla="*/ 4795266 h 5790485"/>
              <a:gd name="connsiteX3312" fmla="*/ 11104721 w 13261896"/>
              <a:gd name="connsiteY3312" fmla="*/ 4628579 h 5790485"/>
              <a:gd name="connsiteX3313" fmla="*/ 11123771 w 13261896"/>
              <a:gd name="connsiteY3313" fmla="*/ 4676204 h 5790485"/>
              <a:gd name="connsiteX3314" fmla="*/ 12333304 w 13261896"/>
              <a:gd name="connsiteY3314" fmla="*/ 4657154 h 5790485"/>
              <a:gd name="connsiteX3315" fmla="*/ 12290441 w 13261896"/>
              <a:gd name="connsiteY3315" fmla="*/ 4623816 h 5790485"/>
              <a:gd name="connsiteX3316" fmla="*/ 12333304 w 13261896"/>
              <a:gd name="connsiteY3316" fmla="*/ 4657154 h 5790485"/>
              <a:gd name="connsiteX3317" fmla="*/ 10790444 w 13261896"/>
              <a:gd name="connsiteY3317" fmla="*/ 4776216 h 5790485"/>
              <a:gd name="connsiteX3318" fmla="*/ 10790444 w 13261896"/>
              <a:gd name="connsiteY3318" fmla="*/ 4790504 h 5790485"/>
              <a:gd name="connsiteX3319" fmla="*/ 10776156 w 13261896"/>
              <a:gd name="connsiteY3319" fmla="*/ 4790504 h 5790485"/>
              <a:gd name="connsiteX3320" fmla="*/ 10680954 w 13261896"/>
              <a:gd name="connsiteY3320" fmla="*/ 4700016 h 5790485"/>
              <a:gd name="connsiteX3321" fmla="*/ 10680954 w 13261896"/>
              <a:gd name="connsiteY3321" fmla="*/ 4647629 h 5790485"/>
              <a:gd name="connsiteX3322" fmla="*/ 10714292 w 13261896"/>
              <a:gd name="connsiteY3322" fmla="*/ 4666679 h 5790485"/>
              <a:gd name="connsiteX3323" fmla="*/ 10700004 w 13261896"/>
              <a:gd name="connsiteY3323" fmla="*/ 4647629 h 5790485"/>
              <a:gd name="connsiteX3324" fmla="*/ 10700004 w 13261896"/>
              <a:gd name="connsiteY3324" fmla="*/ 4623816 h 5790485"/>
              <a:gd name="connsiteX3325" fmla="*/ 10790444 w 13261896"/>
              <a:gd name="connsiteY3325" fmla="*/ 4776216 h 5790485"/>
              <a:gd name="connsiteX3326" fmla="*/ 8090440 w 13261896"/>
              <a:gd name="connsiteY3326" fmla="*/ 4652391 h 5790485"/>
              <a:gd name="connsiteX3327" fmla="*/ 8071390 w 13261896"/>
              <a:gd name="connsiteY3327" fmla="*/ 4657154 h 5790485"/>
              <a:gd name="connsiteX3328" fmla="*/ 8071390 w 13261896"/>
              <a:gd name="connsiteY3328" fmla="*/ 4628579 h 5790485"/>
              <a:gd name="connsiteX3329" fmla="*/ 8090440 w 13261896"/>
              <a:gd name="connsiteY3329" fmla="*/ 4623816 h 5790485"/>
              <a:gd name="connsiteX3330" fmla="*/ 8090440 w 13261896"/>
              <a:gd name="connsiteY3330" fmla="*/ 4652391 h 5790485"/>
              <a:gd name="connsiteX3331" fmla="*/ 8199977 w 13261896"/>
              <a:gd name="connsiteY3331" fmla="*/ 4623816 h 5790485"/>
              <a:gd name="connsiteX3332" fmla="*/ 8199977 w 13261896"/>
              <a:gd name="connsiteY3332" fmla="*/ 4642866 h 5790485"/>
              <a:gd name="connsiteX3333" fmla="*/ 8180927 w 13261896"/>
              <a:gd name="connsiteY3333" fmla="*/ 4642866 h 5790485"/>
              <a:gd name="connsiteX3334" fmla="*/ 8185690 w 13261896"/>
              <a:gd name="connsiteY3334" fmla="*/ 4619054 h 5790485"/>
              <a:gd name="connsiteX3335" fmla="*/ 8199977 w 13261896"/>
              <a:gd name="connsiteY3335" fmla="*/ 4623816 h 5790485"/>
              <a:gd name="connsiteX3336" fmla="*/ 12476179 w 13261896"/>
              <a:gd name="connsiteY3336" fmla="*/ 4676204 h 5790485"/>
              <a:gd name="connsiteX3337" fmla="*/ 12399979 w 13261896"/>
              <a:gd name="connsiteY3337" fmla="*/ 4814316 h 5790485"/>
              <a:gd name="connsiteX3338" fmla="*/ 12399979 w 13261896"/>
              <a:gd name="connsiteY3338" fmla="*/ 4776216 h 5790485"/>
              <a:gd name="connsiteX3339" fmla="*/ 12419029 w 13261896"/>
              <a:gd name="connsiteY3339" fmla="*/ 4704779 h 5790485"/>
              <a:gd name="connsiteX3340" fmla="*/ 12452366 w 13261896"/>
              <a:gd name="connsiteY3340" fmla="*/ 4614291 h 5790485"/>
              <a:gd name="connsiteX3341" fmla="*/ 12476179 w 13261896"/>
              <a:gd name="connsiteY3341" fmla="*/ 4676204 h 5790485"/>
              <a:gd name="connsiteX3342" fmla="*/ 12109513 w 13261896"/>
              <a:gd name="connsiteY3342" fmla="*/ 4628579 h 5790485"/>
              <a:gd name="connsiteX3343" fmla="*/ 12157138 w 13261896"/>
              <a:gd name="connsiteY3343" fmla="*/ 4628579 h 5790485"/>
              <a:gd name="connsiteX3344" fmla="*/ 12257104 w 13261896"/>
              <a:gd name="connsiteY3344" fmla="*/ 4680966 h 5790485"/>
              <a:gd name="connsiteX3345" fmla="*/ 12319016 w 13261896"/>
              <a:gd name="connsiteY3345" fmla="*/ 4671441 h 5790485"/>
              <a:gd name="connsiteX3346" fmla="*/ 12342829 w 13261896"/>
              <a:gd name="connsiteY3346" fmla="*/ 4680966 h 5790485"/>
              <a:gd name="connsiteX3347" fmla="*/ 12290441 w 13261896"/>
              <a:gd name="connsiteY3347" fmla="*/ 4728591 h 5790485"/>
              <a:gd name="connsiteX3348" fmla="*/ 12242863 w 13261896"/>
              <a:gd name="connsiteY3348" fmla="*/ 4742879 h 5790485"/>
              <a:gd name="connsiteX3349" fmla="*/ 12223813 w 13261896"/>
              <a:gd name="connsiteY3349" fmla="*/ 4714304 h 5790485"/>
              <a:gd name="connsiteX3350" fmla="*/ 12204763 w 13261896"/>
              <a:gd name="connsiteY3350" fmla="*/ 4742879 h 5790485"/>
              <a:gd name="connsiteX3351" fmla="*/ 12185713 w 13261896"/>
              <a:gd name="connsiteY3351" fmla="*/ 4742879 h 5790485"/>
              <a:gd name="connsiteX3352" fmla="*/ 12080938 w 13261896"/>
              <a:gd name="connsiteY3352" fmla="*/ 4614291 h 5790485"/>
              <a:gd name="connsiteX3353" fmla="*/ 12109513 w 13261896"/>
              <a:gd name="connsiteY3353" fmla="*/ 4628579 h 5790485"/>
              <a:gd name="connsiteX3354" fmla="*/ 11095244 w 13261896"/>
              <a:gd name="connsiteY3354" fmla="*/ 4761929 h 5790485"/>
              <a:gd name="connsiteX3355" fmla="*/ 11061906 w 13261896"/>
              <a:gd name="connsiteY3355" fmla="*/ 4814316 h 5790485"/>
              <a:gd name="connsiteX3356" fmla="*/ 11009519 w 13261896"/>
              <a:gd name="connsiteY3356" fmla="*/ 4728591 h 5790485"/>
              <a:gd name="connsiteX3357" fmla="*/ 11042856 w 13261896"/>
              <a:gd name="connsiteY3357" fmla="*/ 4652391 h 5790485"/>
              <a:gd name="connsiteX3358" fmla="*/ 11052381 w 13261896"/>
              <a:gd name="connsiteY3358" fmla="*/ 4676204 h 5790485"/>
              <a:gd name="connsiteX3359" fmla="*/ 11095244 w 13261896"/>
              <a:gd name="connsiteY3359" fmla="*/ 4614291 h 5790485"/>
              <a:gd name="connsiteX3360" fmla="*/ 11095244 w 13261896"/>
              <a:gd name="connsiteY3360" fmla="*/ 4761929 h 5790485"/>
              <a:gd name="connsiteX3361" fmla="*/ 10852356 w 13261896"/>
              <a:gd name="connsiteY3361" fmla="*/ 4709541 h 5790485"/>
              <a:gd name="connsiteX3362" fmla="*/ 10809494 w 13261896"/>
              <a:gd name="connsiteY3362" fmla="*/ 4671441 h 5790485"/>
              <a:gd name="connsiteX3363" fmla="*/ 10804731 w 13261896"/>
              <a:gd name="connsiteY3363" fmla="*/ 4642866 h 5790485"/>
              <a:gd name="connsiteX3364" fmla="*/ 10785681 w 13261896"/>
              <a:gd name="connsiteY3364" fmla="*/ 4614291 h 5790485"/>
              <a:gd name="connsiteX3365" fmla="*/ 10852356 w 13261896"/>
              <a:gd name="connsiteY3365" fmla="*/ 4709541 h 5790485"/>
              <a:gd name="connsiteX3366" fmla="*/ 10790444 w 13261896"/>
              <a:gd name="connsiteY3366" fmla="*/ 4642866 h 5790485"/>
              <a:gd name="connsiteX3367" fmla="*/ 10795206 w 13261896"/>
              <a:gd name="connsiteY3367" fmla="*/ 4666679 h 5790485"/>
              <a:gd name="connsiteX3368" fmla="*/ 10847594 w 13261896"/>
              <a:gd name="connsiteY3368" fmla="*/ 4733354 h 5790485"/>
              <a:gd name="connsiteX3369" fmla="*/ 10799969 w 13261896"/>
              <a:gd name="connsiteY3369" fmla="*/ 4780979 h 5790485"/>
              <a:gd name="connsiteX3370" fmla="*/ 10719054 w 13261896"/>
              <a:gd name="connsiteY3370" fmla="*/ 4623816 h 5790485"/>
              <a:gd name="connsiteX3371" fmla="*/ 10757106 w 13261896"/>
              <a:gd name="connsiteY3371" fmla="*/ 4638104 h 5790485"/>
              <a:gd name="connsiteX3372" fmla="*/ 10776156 w 13261896"/>
              <a:gd name="connsiteY3372" fmla="*/ 4652391 h 5790485"/>
              <a:gd name="connsiteX3373" fmla="*/ 10785681 w 13261896"/>
              <a:gd name="connsiteY3373" fmla="*/ 4652391 h 5790485"/>
              <a:gd name="connsiteX3374" fmla="*/ 10771394 w 13261896"/>
              <a:gd name="connsiteY3374" fmla="*/ 4623816 h 5790485"/>
              <a:gd name="connsiteX3375" fmla="*/ 10776156 w 13261896"/>
              <a:gd name="connsiteY3375" fmla="*/ 4614291 h 5790485"/>
              <a:gd name="connsiteX3376" fmla="*/ 10790444 w 13261896"/>
              <a:gd name="connsiteY3376" fmla="*/ 4642866 h 5790485"/>
              <a:gd name="connsiteX3377" fmla="*/ 11909488 w 13261896"/>
              <a:gd name="connsiteY3377" fmla="*/ 4647629 h 5790485"/>
              <a:gd name="connsiteX3378" fmla="*/ 11923775 w 13261896"/>
              <a:gd name="connsiteY3378" fmla="*/ 4695254 h 5790485"/>
              <a:gd name="connsiteX3379" fmla="*/ 11890438 w 13261896"/>
              <a:gd name="connsiteY3379" fmla="*/ 4647629 h 5790485"/>
              <a:gd name="connsiteX3380" fmla="*/ 11919013 w 13261896"/>
              <a:gd name="connsiteY3380" fmla="*/ 4609529 h 5790485"/>
              <a:gd name="connsiteX3381" fmla="*/ 11909488 w 13261896"/>
              <a:gd name="connsiteY3381" fmla="*/ 4647629 h 5790485"/>
              <a:gd name="connsiteX3382" fmla="*/ 11133296 w 13261896"/>
              <a:gd name="connsiteY3382" fmla="*/ 4623816 h 5790485"/>
              <a:gd name="connsiteX3383" fmla="*/ 11133296 w 13261896"/>
              <a:gd name="connsiteY3383" fmla="*/ 4647629 h 5790485"/>
              <a:gd name="connsiteX3384" fmla="*/ 11109484 w 13261896"/>
              <a:gd name="connsiteY3384" fmla="*/ 4609529 h 5790485"/>
              <a:gd name="connsiteX3385" fmla="*/ 11133296 w 13261896"/>
              <a:gd name="connsiteY3385" fmla="*/ 4623816 h 5790485"/>
              <a:gd name="connsiteX3386" fmla="*/ 8304752 w 13261896"/>
              <a:gd name="connsiteY3386" fmla="*/ 4609529 h 5790485"/>
              <a:gd name="connsiteX3387" fmla="*/ 8304752 w 13261896"/>
              <a:gd name="connsiteY3387" fmla="*/ 4633341 h 5790485"/>
              <a:gd name="connsiteX3388" fmla="*/ 8290465 w 13261896"/>
              <a:gd name="connsiteY3388" fmla="*/ 4633341 h 5790485"/>
              <a:gd name="connsiteX3389" fmla="*/ 8285702 w 13261896"/>
              <a:gd name="connsiteY3389" fmla="*/ 4619054 h 5790485"/>
              <a:gd name="connsiteX3390" fmla="*/ 8295227 w 13261896"/>
              <a:gd name="connsiteY3390" fmla="*/ 4604766 h 5790485"/>
              <a:gd name="connsiteX3391" fmla="*/ 8304752 w 13261896"/>
              <a:gd name="connsiteY3391" fmla="*/ 4609529 h 5790485"/>
              <a:gd name="connsiteX3392" fmla="*/ 12828556 w 13261896"/>
              <a:gd name="connsiteY3392" fmla="*/ 4604766 h 5790485"/>
              <a:gd name="connsiteX3393" fmla="*/ 12785694 w 13261896"/>
              <a:gd name="connsiteY3393" fmla="*/ 4609529 h 5790485"/>
              <a:gd name="connsiteX3394" fmla="*/ 12776169 w 13261896"/>
              <a:gd name="connsiteY3394" fmla="*/ 4600004 h 5790485"/>
              <a:gd name="connsiteX3395" fmla="*/ 12828556 w 13261896"/>
              <a:gd name="connsiteY3395" fmla="*/ 4604766 h 5790485"/>
              <a:gd name="connsiteX3396" fmla="*/ 12785694 w 13261896"/>
              <a:gd name="connsiteY3396" fmla="*/ 4628579 h 5790485"/>
              <a:gd name="connsiteX3397" fmla="*/ 12752356 w 13261896"/>
              <a:gd name="connsiteY3397" fmla="*/ 4657154 h 5790485"/>
              <a:gd name="connsiteX3398" fmla="*/ 12742831 w 13261896"/>
              <a:gd name="connsiteY3398" fmla="*/ 4600004 h 5790485"/>
              <a:gd name="connsiteX3399" fmla="*/ 12785694 w 13261896"/>
              <a:gd name="connsiteY3399" fmla="*/ 4628579 h 5790485"/>
              <a:gd name="connsiteX3400" fmla="*/ 1528572 w 13261896"/>
              <a:gd name="connsiteY3400" fmla="*/ 4652391 h 5790485"/>
              <a:gd name="connsiteX3401" fmla="*/ 1485710 w 13261896"/>
              <a:gd name="connsiteY3401" fmla="*/ 4623816 h 5790485"/>
              <a:gd name="connsiteX3402" fmla="*/ 1485710 w 13261896"/>
              <a:gd name="connsiteY3402" fmla="*/ 4600004 h 5790485"/>
              <a:gd name="connsiteX3403" fmla="*/ 1528572 w 13261896"/>
              <a:gd name="connsiteY3403" fmla="*/ 4652391 h 5790485"/>
              <a:gd name="connsiteX3404" fmla="*/ 12219050 w 13261896"/>
              <a:gd name="connsiteY3404" fmla="*/ 4595241 h 5790485"/>
              <a:gd name="connsiteX3405" fmla="*/ 12195238 w 13261896"/>
              <a:gd name="connsiteY3405" fmla="*/ 4604766 h 5790485"/>
              <a:gd name="connsiteX3406" fmla="*/ 12200000 w 13261896"/>
              <a:gd name="connsiteY3406" fmla="*/ 4614291 h 5790485"/>
              <a:gd name="connsiteX3407" fmla="*/ 12228575 w 13261896"/>
              <a:gd name="connsiteY3407" fmla="*/ 4604766 h 5790485"/>
              <a:gd name="connsiteX3408" fmla="*/ 12314254 w 13261896"/>
              <a:gd name="connsiteY3408" fmla="*/ 4661916 h 5790485"/>
              <a:gd name="connsiteX3409" fmla="*/ 12257104 w 13261896"/>
              <a:gd name="connsiteY3409" fmla="*/ 4671441 h 5790485"/>
              <a:gd name="connsiteX3410" fmla="*/ 12185713 w 13261896"/>
              <a:gd name="connsiteY3410" fmla="*/ 4642866 h 5790485"/>
              <a:gd name="connsiteX3411" fmla="*/ 12157138 w 13261896"/>
              <a:gd name="connsiteY3411" fmla="*/ 4614291 h 5790485"/>
              <a:gd name="connsiteX3412" fmla="*/ 12123800 w 13261896"/>
              <a:gd name="connsiteY3412" fmla="*/ 4623816 h 5790485"/>
              <a:gd name="connsiteX3413" fmla="*/ 12090463 w 13261896"/>
              <a:gd name="connsiteY3413" fmla="*/ 4604766 h 5790485"/>
              <a:gd name="connsiteX3414" fmla="*/ 12161900 w 13261896"/>
              <a:gd name="connsiteY3414" fmla="*/ 4585716 h 5790485"/>
              <a:gd name="connsiteX3415" fmla="*/ 12219050 w 13261896"/>
              <a:gd name="connsiteY3415" fmla="*/ 4595241 h 5790485"/>
              <a:gd name="connsiteX3416" fmla="*/ 8538067 w 13261896"/>
              <a:gd name="connsiteY3416" fmla="*/ 4609529 h 5790485"/>
              <a:gd name="connsiteX3417" fmla="*/ 8495204 w 13261896"/>
              <a:gd name="connsiteY3417" fmla="*/ 4609529 h 5790485"/>
              <a:gd name="connsiteX3418" fmla="*/ 8495204 w 13261896"/>
              <a:gd name="connsiteY3418" fmla="*/ 4590479 h 5790485"/>
              <a:gd name="connsiteX3419" fmla="*/ 8538067 w 13261896"/>
              <a:gd name="connsiteY3419" fmla="*/ 4585716 h 5790485"/>
              <a:gd name="connsiteX3420" fmla="*/ 8538067 w 13261896"/>
              <a:gd name="connsiteY3420" fmla="*/ 4609529 h 5790485"/>
              <a:gd name="connsiteX3421" fmla="*/ 11842861 w 13261896"/>
              <a:gd name="connsiteY3421" fmla="*/ 4657154 h 5790485"/>
              <a:gd name="connsiteX3422" fmla="*/ 11866625 w 13261896"/>
              <a:gd name="connsiteY3422" fmla="*/ 4690491 h 5790485"/>
              <a:gd name="connsiteX3423" fmla="*/ 11795236 w 13261896"/>
              <a:gd name="connsiteY3423" fmla="*/ 4595241 h 5790485"/>
              <a:gd name="connsiteX3424" fmla="*/ 11795236 w 13261896"/>
              <a:gd name="connsiteY3424" fmla="*/ 4580954 h 5790485"/>
              <a:gd name="connsiteX3425" fmla="*/ 11842861 w 13261896"/>
              <a:gd name="connsiteY3425" fmla="*/ 4657154 h 5790485"/>
              <a:gd name="connsiteX3426" fmla="*/ 12457129 w 13261896"/>
              <a:gd name="connsiteY3426" fmla="*/ 4590479 h 5790485"/>
              <a:gd name="connsiteX3427" fmla="*/ 12419029 w 13261896"/>
              <a:gd name="connsiteY3427" fmla="*/ 4666679 h 5790485"/>
              <a:gd name="connsiteX3428" fmla="*/ 12376166 w 13261896"/>
              <a:gd name="connsiteY3428" fmla="*/ 4604766 h 5790485"/>
              <a:gd name="connsiteX3429" fmla="*/ 12452366 w 13261896"/>
              <a:gd name="connsiteY3429" fmla="*/ 4576191 h 5790485"/>
              <a:gd name="connsiteX3430" fmla="*/ 12457129 w 13261896"/>
              <a:gd name="connsiteY3430" fmla="*/ 4590479 h 5790485"/>
              <a:gd name="connsiteX3431" fmla="*/ 1471422 w 13261896"/>
              <a:gd name="connsiteY3431" fmla="*/ 4590479 h 5790485"/>
              <a:gd name="connsiteX3432" fmla="*/ 1471422 w 13261896"/>
              <a:gd name="connsiteY3432" fmla="*/ 4614291 h 5790485"/>
              <a:gd name="connsiteX3433" fmla="*/ 1457135 w 13261896"/>
              <a:gd name="connsiteY3433" fmla="*/ 4604766 h 5790485"/>
              <a:gd name="connsiteX3434" fmla="*/ 1457135 w 13261896"/>
              <a:gd name="connsiteY3434" fmla="*/ 4576191 h 5790485"/>
              <a:gd name="connsiteX3435" fmla="*/ 1471422 w 13261896"/>
              <a:gd name="connsiteY3435" fmla="*/ 4590479 h 5790485"/>
              <a:gd name="connsiteX3436" fmla="*/ 1795224 w 13261896"/>
              <a:gd name="connsiteY3436" fmla="*/ 4619054 h 5790485"/>
              <a:gd name="connsiteX3437" fmla="*/ 1852374 w 13261896"/>
              <a:gd name="connsiteY3437" fmla="*/ 4628579 h 5790485"/>
              <a:gd name="connsiteX3438" fmla="*/ 1928574 w 13261896"/>
              <a:gd name="connsiteY3438" fmla="*/ 4685729 h 5790485"/>
              <a:gd name="connsiteX3439" fmla="*/ 2004727 w 13261896"/>
              <a:gd name="connsiteY3439" fmla="*/ 4738116 h 5790485"/>
              <a:gd name="connsiteX3440" fmla="*/ 2042827 w 13261896"/>
              <a:gd name="connsiteY3440" fmla="*/ 4828604 h 5790485"/>
              <a:gd name="connsiteX3441" fmla="*/ 2247614 w 13261896"/>
              <a:gd name="connsiteY3441" fmla="*/ 4966669 h 5790485"/>
              <a:gd name="connsiteX3442" fmla="*/ 2261902 w 13261896"/>
              <a:gd name="connsiteY3442" fmla="*/ 5014294 h 5790485"/>
              <a:gd name="connsiteX3443" fmla="*/ 2338102 w 13261896"/>
              <a:gd name="connsiteY3443" fmla="*/ 5090494 h 5790485"/>
              <a:gd name="connsiteX3444" fmla="*/ 2423779 w 13261896"/>
              <a:gd name="connsiteY3444" fmla="*/ 5238131 h 5790485"/>
              <a:gd name="connsiteX3445" fmla="*/ 2433304 w 13261896"/>
              <a:gd name="connsiteY3445" fmla="*/ 5228606 h 5790485"/>
              <a:gd name="connsiteX3446" fmla="*/ 2357104 w 13261896"/>
              <a:gd name="connsiteY3446" fmla="*/ 5090494 h 5790485"/>
              <a:gd name="connsiteX3447" fmla="*/ 2276189 w 13261896"/>
              <a:gd name="connsiteY3447" fmla="*/ 5009531 h 5790485"/>
              <a:gd name="connsiteX3448" fmla="*/ 2257139 w 13261896"/>
              <a:gd name="connsiteY3448" fmla="*/ 4952381 h 5790485"/>
              <a:gd name="connsiteX3449" fmla="*/ 2204752 w 13261896"/>
              <a:gd name="connsiteY3449" fmla="*/ 4890516 h 5790485"/>
              <a:gd name="connsiteX3450" fmla="*/ 2285714 w 13261896"/>
              <a:gd name="connsiteY3450" fmla="*/ 4938094 h 5790485"/>
              <a:gd name="connsiteX3451" fmla="*/ 2385679 w 13261896"/>
              <a:gd name="connsiteY3451" fmla="*/ 5028581 h 5790485"/>
              <a:gd name="connsiteX3452" fmla="*/ 2438067 w 13261896"/>
              <a:gd name="connsiteY3452" fmla="*/ 5052394 h 5790485"/>
              <a:gd name="connsiteX3453" fmla="*/ 2399967 w 13261896"/>
              <a:gd name="connsiteY3453" fmla="*/ 5019056 h 5790485"/>
              <a:gd name="connsiteX3454" fmla="*/ 2390442 w 13261896"/>
              <a:gd name="connsiteY3454" fmla="*/ 5000006 h 5790485"/>
              <a:gd name="connsiteX3455" fmla="*/ 2285714 w 13261896"/>
              <a:gd name="connsiteY3455" fmla="*/ 4923806 h 5790485"/>
              <a:gd name="connsiteX3456" fmla="*/ 2214277 w 13261896"/>
              <a:gd name="connsiteY3456" fmla="*/ 4880991 h 5790485"/>
              <a:gd name="connsiteX3457" fmla="*/ 2109502 w 13261896"/>
              <a:gd name="connsiteY3457" fmla="*/ 4847654 h 5790485"/>
              <a:gd name="connsiteX3458" fmla="*/ 2119027 w 13261896"/>
              <a:gd name="connsiteY3458" fmla="*/ 4833366 h 5790485"/>
              <a:gd name="connsiteX3459" fmla="*/ 2180939 w 13261896"/>
              <a:gd name="connsiteY3459" fmla="*/ 4823841 h 5790485"/>
              <a:gd name="connsiteX3460" fmla="*/ 2266664 w 13261896"/>
              <a:gd name="connsiteY3460" fmla="*/ 4833366 h 5790485"/>
              <a:gd name="connsiteX3461" fmla="*/ 2395204 w 13261896"/>
              <a:gd name="connsiteY3461" fmla="*/ 4819079 h 5790485"/>
              <a:gd name="connsiteX3462" fmla="*/ 2533317 w 13261896"/>
              <a:gd name="connsiteY3462" fmla="*/ 4842891 h 5790485"/>
              <a:gd name="connsiteX3463" fmla="*/ 3052382 w 13261896"/>
              <a:gd name="connsiteY3463" fmla="*/ 5100019 h 5790485"/>
              <a:gd name="connsiteX3464" fmla="*/ 3061907 w 13261896"/>
              <a:gd name="connsiteY3464" fmla="*/ 5090494 h 5790485"/>
              <a:gd name="connsiteX3465" fmla="*/ 3004757 w 13261896"/>
              <a:gd name="connsiteY3465" fmla="*/ 5066681 h 5790485"/>
              <a:gd name="connsiteX3466" fmla="*/ 3185684 w 13261896"/>
              <a:gd name="connsiteY3466" fmla="*/ 4900041 h 5790485"/>
              <a:gd name="connsiteX3467" fmla="*/ 3233309 w 13261896"/>
              <a:gd name="connsiteY3467" fmla="*/ 4900041 h 5790485"/>
              <a:gd name="connsiteX3468" fmla="*/ 3304746 w 13261896"/>
              <a:gd name="connsiteY3468" fmla="*/ 4852416 h 5790485"/>
              <a:gd name="connsiteX3469" fmla="*/ 3423809 w 13261896"/>
              <a:gd name="connsiteY3469" fmla="*/ 4823841 h 5790485"/>
              <a:gd name="connsiteX3470" fmla="*/ 3352371 w 13261896"/>
              <a:gd name="connsiteY3470" fmla="*/ 4914329 h 5790485"/>
              <a:gd name="connsiteX3471" fmla="*/ 3319034 w 13261896"/>
              <a:gd name="connsiteY3471" fmla="*/ 4928569 h 5790485"/>
              <a:gd name="connsiteX3472" fmla="*/ 3261884 w 13261896"/>
              <a:gd name="connsiteY3472" fmla="*/ 4985719 h 5790485"/>
              <a:gd name="connsiteX3473" fmla="*/ 3238071 w 13261896"/>
              <a:gd name="connsiteY3473" fmla="*/ 4990481 h 5790485"/>
              <a:gd name="connsiteX3474" fmla="*/ 3204734 w 13261896"/>
              <a:gd name="connsiteY3474" fmla="*/ 5023819 h 5790485"/>
              <a:gd name="connsiteX3475" fmla="*/ 3147584 w 13261896"/>
              <a:gd name="connsiteY3475" fmla="*/ 5057156 h 5790485"/>
              <a:gd name="connsiteX3476" fmla="*/ 3152346 w 13261896"/>
              <a:gd name="connsiteY3476" fmla="*/ 5066681 h 5790485"/>
              <a:gd name="connsiteX3477" fmla="*/ 3228546 w 13261896"/>
              <a:gd name="connsiteY3477" fmla="*/ 5019056 h 5790485"/>
              <a:gd name="connsiteX3478" fmla="*/ 3242834 w 13261896"/>
              <a:gd name="connsiteY3478" fmla="*/ 5019056 h 5790485"/>
              <a:gd name="connsiteX3479" fmla="*/ 3214259 w 13261896"/>
              <a:gd name="connsiteY3479" fmla="*/ 5095256 h 5790485"/>
              <a:gd name="connsiteX3480" fmla="*/ 3280934 w 13261896"/>
              <a:gd name="connsiteY3480" fmla="*/ 4990481 h 5790485"/>
              <a:gd name="connsiteX3481" fmla="*/ 3333321 w 13261896"/>
              <a:gd name="connsiteY3481" fmla="*/ 4942856 h 5790485"/>
              <a:gd name="connsiteX3482" fmla="*/ 3361896 w 13261896"/>
              <a:gd name="connsiteY3482" fmla="*/ 4933331 h 5790485"/>
              <a:gd name="connsiteX3483" fmla="*/ 3390471 w 13261896"/>
              <a:gd name="connsiteY3483" fmla="*/ 4880991 h 5790485"/>
              <a:gd name="connsiteX3484" fmla="*/ 3495199 w 13261896"/>
              <a:gd name="connsiteY3484" fmla="*/ 4804791 h 5790485"/>
              <a:gd name="connsiteX3485" fmla="*/ 3414284 w 13261896"/>
              <a:gd name="connsiteY3485" fmla="*/ 4890516 h 5790485"/>
              <a:gd name="connsiteX3486" fmla="*/ 3433334 w 13261896"/>
              <a:gd name="connsiteY3486" fmla="*/ 4876229 h 5790485"/>
              <a:gd name="connsiteX3487" fmla="*/ 3461909 w 13261896"/>
              <a:gd name="connsiteY3487" fmla="*/ 4876229 h 5790485"/>
              <a:gd name="connsiteX3488" fmla="*/ 3376184 w 13261896"/>
              <a:gd name="connsiteY3488" fmla="*/ 4952381 h 5790485"/>
              <a:gd name="connsiteX3489" fmla="*/ 3328559 w 13261896"/>
              <a:gd name="connsiteY3489" fmla="*/ 5028581 h 5790485"/>
              <a:gd name="connsiteX3490" fmla="*/ 3371421 w 13261896"/>
              <a:gd name="connsiteY3490" fmla="*/ 4995244 h 5790485"/>
              <a:gd name="connsiteX3491" fmla="*/ 3323796 w 13261896"/>
              <a:gd name="connsiteY3491" fmla="*/ 5080969 h 5790485"/>
              <a:gd name="connsiteX3492" fmla="*/ 3328559 w 13261896"/>
              <a:gd name="connsiteY3492" fmla="*/ 5100019 h 5790485"/>
              <a:gd name="connsiteX3493" fmla="*/ 3361896 w 13261896"/>
              <a:gd name="connsiteY3493" fmla="*/ 5076206 h 5790485"/>
              <a:gd name="connsiteX3494" fmla="*/ 3299984 w 13261896"/>
              <a:gd name="connsiteY3494" fmla="*/ 5166694 h 5790485"/>
              <a:gd name="connsiteX3495" fmla="*/ 3347609 w 13261896"/>
              <a:gd name="connsiteY3495" fmla="*/ 5123831 h 5790485"/>
              <a:gd name="connsiteX3496" fmla="*/ 3366659 w 13261896"/>
              <a:gd name="connsiteY3496" fmla="*/ 5147644 h 5790485"/>
              <a:gd name="connsiteX3497" fmla="*/ 3347609 w 13261896"/>
              <a:gd name="connsiteY3497" fmla="*/ 5185744 h 5790485"/>
              <a:gd name="connsiteX3498" fmla="*/ 3376184 w 13261896"/>
              <a:gd name="connsiteY3498" fmla="*/ 5166694 h 5790485"/>
              <a:gd name="connsiteX3499" fmla="*/ 3395234 w 13261896"/>
              <a:gd name="connsiteY3499" fmla="*/ 5190506 h 5790485"/>
              <a:gd name="connsiteX3500" fmla="*/ 3404759 w 13261896"/>
              <a:gd name="connsiteY3500" fmla="*/ 5157169 h 5790485"/>
              <a:gd name="connsiteX3501" fmla="*/ 3433334 w 13261896"/>
              <a:gd name="connsiteY3501" fmla="*/ 5195269 h 5790485"/>
              <a:gd name="connsiteX3502" fmla="*/ 3347609 w 13261896"/>
              <a:gd name="connsiteY3502" fmla="*/ 5204794 h 5790485"/>
              <a:gd name="connsiteX3503" fmla="*/ 2676192 w 13261896"/>
              <a:gd name="connsiteY3503" fmla="*/ 5066681 h 5790485"/>
              <a:gd name="connsiteX3504" fmla="*/ 2528554 w 13261896"/>
              <a:gd name="connsiteY3504" fmla="*/ 5109544 h 5790485"/>
              <a:gd name="connsiteX3505" fmla="*/ 2519029 w 13261896"/>
              <a:gd name="connsiteY3505" fmla="*/ 5185744 h 5790485"/>
              <a:gd name="connsiteX3506" fmla="*/ 2514267 w 13261896"/>
              <a:gd name="connsiteY3506" fmla="*/ 5319046 h 5790485"/>
              <a:gd name="connsiteX3507" fmla="*/ 2347579 w 13261896"/>
              <a:gd name="connsiteY3507" fmla="*/ 5238131 h 5790485"/>
              <a:gd name="connsiteX3508" fmla="*/ 2352342 w 13261896"/>
              <a:gd name="connsiteY3508" fmla="*/ 5228606 h 5790485"/>
              <a:gd name="connsiteX3509" fmla="*/ 2338102 w 13261896"/>
              <a:gd name="connsiteY3509" fmla="*/ 5200031 h 5790485"/>
              <a:gd name="connsiteX3510" fmla="*/ 2333339 w 13261896"/>
              <a:gd name="connsiteY3510" fmla="*/ 5142881 h 5790485"/>
              <a:gd name="connsiteX3511" fmla="*/ 2290477 w 13261896"/>
              <a:gd name="connsiteY3511" fmla="*/ 5066681 h 5790485"/>
              <a:gd name="connsiteX3512" fmla="*/ 2228564 w 13261896"/>
              <a:gd name="connsiteY3512" fmla="*/ 4966669 h 5790485"/>
              <a:gd name="connsiteX3513" fmla="*/ 2223802 w 13261896"/>
              <a:gd name="connsiteY3513" fmla="*/ 4976194 h 5790485"/>
              <a:gd name="connsiteX3514" fmla="*/ 2233327 w 13261896"/>
              <a:gd name="connsiteY3514" fmla="*/ 4995244 h 5790485"/>
              <a:gd name="connsiteX3515" fmla="*/ 2323814 w 13261896"/>
              <a:gd name="connsiteY3515" fmla="*/ 5166694 h 5790485"/>
              <a:gd name="connsiteX3516" fmla="*/ 2323814 w 13261896"/>
              <a:gd name="connsiteY3516" fmla="*/ 5204794 h 5790485"/>
              <a:gd name="connsiteX3517" fmla="*/ 2342817 w 13261896"/>
              <a:gd name="connsiteY3517" fmla="*/ 5238131 h 5790485"/>
              <a:gd name="connsiteX3518" fmla="*/ 1580912 w 13261896"/>
              <a:gd name="connsiteY3518" fmla="*/ 4738116 h 5790485"/>
              <a:gd name="connsiteX3519" fmla="*/ 1609487 w 13261896"/>
              <a:gd name="connsiteY3519" fmla="*/ 4704779 h 5790485"/>
              <a:gd name="connsiteX3520" fmla="*/ 1652349 w 13261896"/>
              <a:gd name="connsiteY3520" fmla="*/ 4680966 h 5790485"/>
              <a:gd name="connsiteX3521" fmla="*/ 1642824 w 13261896"/>
              <a:gd name="connsiteY3521" fmla="*/ 4676204 h 5790485"/>
              <a:gd name="connsiteX3522" fmla="*/ 1571435 w 13261896"/>
              <a:gd name="connsiteY3522" fmla="*/ 4723829 h 5790485"/>
              <a:gd name="connsiteX3523" fmla="*/ 1566672 w 13261896"/>
              <a:gd name="connsiteY3523" fmla="*/ 4676204 h 5790485"/>
              <a:gd name="connsiteX3524" fmla="*/ 1571435 w 13261896"/>
              <a:gd name="connsiteY3524" fmla="*/ 4652391 h 5790485"/>
              <a:gd name="connsiteX3525" fmla="*/ 1647587 w 13261896"/>
              <a:gd name="connsiteY3525" fmla="*/ 4628579 h 5790485"/>
              <a:gd name="connsiteX3526" fmla="*/ 1704737 w 13261896"/>
              <a:gd name="connsiteY3526" fmla="*/ 4571429 h 5790485"/>
              <a:gd name="connsiteX3527" fmla="*/ 1795224 w 13261896"/>
              <a:gd name="connsiteY3527" fmla="*/ 4619054 h 5790485"/>
              <a:gd name="connsiteX3528" fmla="*/ 8657129 w 13261896"/>
              <a:gd name="connsiteY3528" fmla="*/ 4571429 h 5790485"/>
              <a:gd name="connsiteX3529" fmla="*/ 8657129 w 13261896"/>
              <a:gd name="connsiteY3529" fmla="*/ 4600004 h 5790485"/>
              <a:gd name="connsiteX3530" fmla="*/ 8638079 w 13261896"/>
              <a:gd name="connsiteY3530" fmla="*/ 4600004 h 5790485"/>
              <a:gd name="connsiteX3531" fmla="*/ 8638079 w 13261896"/>
              <a:gd name="connsiteY3531" fmla="*/ 4576191 h 5790485"/>
              <a:gd name="connsiteX3532" fmla="*/ 8647604 w 13261896"/>
              <a:gd name="connsiteY3532" fmla="*/ 4566666 h 5790485"/>
              <a:gd name="connsiteX3533" fmla="*/ 8657129 w 13261896"/>
              <a:gd name="connsiteY3533" fmla="*/ 4571429 h 5790485"/>
              <a:gd name="connsiteX3534" fmla="*/ 12628531 w 13261896"/>
              <a:gd name="connsiteY3534" fmla="*/ 4585716 h 5790485"/>
              <a:gd name="connsiteX3535" fmla="*/ 12623816 w 13261896"/>
              <a:gd name="connsiteY3535" fmla="*/ 4571429 h 5790485"/>
              <a:gd name="connsiteX3536" fmla="*/ 12638056 w 13261896"/>
              <a:gd name="connsiteY3536" fmla="*/ 4561904 h 5790485"/>
              <a:gd name="connsiteX3537" fmla="*/ 12628531 w 13261896"/>
              <a:gd name="connsiteY3537" fmla="*/ 4585716 h 5790485"/>
              <a:gd name="connsiteX3538" fmla="*/ 11785711 w 13261896"/>
              <a:gd name="connsiteY3538" fmla="*/ 4614291 h 5790485"/>
              <a:gd name="connsiteX3539" fmla="*/ 11785711 w 13261896"/>
              <a:gd name="connsiteY3539" fmla="*/ 4642866 h 5790485"/>
              <a:gd name="connsiteX3540" fmla="*/ 11771423 w 13261896"/>
              <a:gd name="connsiteY3540" fmla="*/ 4642866 h 5790485"/>
              <a:gd name="connsiteX3541" fmla="*/ 11699986 w 13261896"/>
              <a:gd name="connsiteY3541" fmla="*/ 4595241 h 5790485"/>
              <a:gd name="connsiteX3542" fmla="*/ 11738086 w 13261896"/>
              <a:gd name="connsiteY3542" fmla="*/ 4561904 h 5790485"/>
              <a:gd name="connsiteX3543" fmla="*/ 11785711 w 13261896"/>
              <a:gd name="connsiteY3543" fmla="*/ 4614291 h 5790485"/>
              <a:gd name="connsiteX3544" fmla="*/ 11552348 w 13261896"/>
              <a:gd name="connsiteY3544" fmla="*/ 4561904 h 5790485"/>
              <a:gd name="connsiteX3545" fmla="*/ 11547586 w 13261896"/>
              <a:gd name="connsiteY3545" fmla="*/ 4561904 h 5790485"/>
              <a:gd name="connsiteX3546" fmla="*/ 11552348 w 13261896"/>
              <a:gd name="connsiteY3546" fmla="*/ 4561904 h 5790485"/>
              <a:gd name="connsiteX3547" fmla="*/ 10761869 w 13261896"/>
              <a:gd name="connsiteY3547" fmla="*/ 4614291 h 5790485"/>
              <a:gd name="connsiteX3548" fmla="*/ 10761869 w 13261896"/>
              <a:gd name="connsiteY3548" fmla="*/ 4633341 h 5790485"/>
              <a:gd name="connsiteX3549" fmla="*/ 10709529 w 13261896"/>
              <a:gd name="connsiteY3549" fmla="*/ 4609529 h 5790485"/>
              <a:gd name="connsiteX3550" fmla="*/ 10676192 w 13261896"/>
              <a:gd name="connsiteY3550" fmla="*/ 4557141 h 5790485"/>
              <a:gd name="connsiteX3551" fmla="*/ 10761869 w 13261896"/>
              <a:gd name="connsiteY3551" fmla="*/ 4614291 h 5790485"/>
              <a:gd name="connsiteX3552" fmla="*/ 11785711 w 13261896"/>
              <a:gd name="connsiteY3552" fmla="*/ 4585716 h 5790485"/>
              <a:gd name="connsiteX3553" fmla="*/ 11766661 w 13261896"/>
              <a:gd name="connsiteY3553" fmla="*/ 4561904 h 5790485"/>
              <a:gd name="connsiteX3554" fmla="*/ 11785711 w 13261896"/>
              <a:gd name="connsiteY3554" fmla="*/ 4547616 h 5790485"/>
              <a:gd name="connsiteX3555" fmla="*/ 11785711 w 13261896"/>
              <a:gd name="connsiteY3555" fmla="*/ 4585716 h 5790485"/>
              <a:gd name="connsiteX3556" fmla="*/ 12880944 w 13261896"/>
              <a:gd name="connsiteY3556" fmla="*/ 4566666 h 5790485"/>
              <a:gd name="connsiteX3557" fmla="*/ 12847606 w 13261896"/>
              <a:gd name="connsiteY3557" fmla="*/ 4609529 h 5790485"/>
              <a:gd name="connsiteX3558" fmla="*/ 12799981 w 13261896"/>
              <a:gd name="connsiteY3558" fmla="*/ 4585716 h 5790485"/>
              <a:gd name="connsiteX3559" fmla="*/ 12766644 w 13261896"/>
              <a:gd name="connsiteY3559" fmla="*/ 4595241 h 5790485"/>
              <a:gd name="connsiteX3560" fmla="*/ 12690444 w 13261896"/>
              <a:gd name="connsiteY3560" fmla="*/ 4557141 h 5790485"/>
              <a:gd name="connsiteX3561" fmla="*/ 12747594 w 13261896"/>
              <a:gd name="connsiteY3561" fmla="*/ 4571429 h 5790485"/>
              <a:gd name="connsiteX3562" fmla="*/ 12814269 w 13261896"/>
              <a:gd name="connsiteY3562" fmla="*/ 4557141 h 5790485"/>
              <a:gd name="connsiteX3563" fmla="*/ 12857131 w 13261896"/>
              <a:gd name="connsiteY3563" fmla="*/ 4538091 h 5790485"/>
              <a:gd name="connsiteX3564" fmla="*/ 12880944 w 13261896"/>
              <a:gd name="connsiteY3564" fmla="*/ 4566666 h 5790485"/>
              <a:gd name="connsiteX3565" fmla="*/ 12647581 w 13261896"/>
              <a:gd name="connsiteY3565" fmla="*/ 4547616 h 5790485"/>
              <a:gd name="connsiteX3566" fmla="*/ 12609529 w 13261896"/>
              <a:gd name="connsiteY3566" fmla="*/ 4580954 h 5790485"/>
              <a:gd name="connsiteX3567" fmla="*/ 12628531 w 13261896"/>
              <a:gd name="connsiteY3567" fmla="*/ 4604766 h 5790485"/>
              <a:gd name="connsiteX3568" fmla="*/ 12671394 w 13261896"/>
              <a:gd name="connsiteY3568" fmla="*/ 4580954 h 5790485"/>
              <a:gd name="connsiteX3569" fmla="*/ 12709494 w 13261896"/>
              <a:gd name="connsiteY3569" fmla="*/ 4585716 h 5790485"/>
              <a:gd name="connsiteX3570" fmla="*/ 12714256 w 13261896"/>
              <a:gd name="connsiteY3570" fmla="*/ 4595241 h 5790485"/>
              <a:gd name="connsiteX3571" fmla="*/ 12704731 w 13261896"/>
              <a:gd name="connsiteY3571" fmla="*/ 4609529 h 5790485"/>
              <a:gd name="connsiteX3572" fmla="*/ 12728544 w 13261896"/>
              <a:gd name="connsiteY3572" fmla="*/ 4600004 h 5790485"/>
              <a:gd name="connsiteX3573" fmla="*/ 12723781 w 13261896"/>
              <a:gd name="connsiteY3573" fmla="*/ 4623816 h 5790485"/>
              <a:gd name="connsiteX3574" fmla="*/ 12733306 w 13261896"/>
              <a:gd name="connsiteY3574" fmla="*/ 4614291 h 5790485"/>
              <a:gd name="connsiteX3575" fmla="*/ 12742831 w 13261896"/>
              <a:gd name="connsiteY3575" fmla="*/ 4638104 h 5790485"/>
              <a:gd name="connsiteX3576" fmla="*/ 12723781 w 13261896"/>
              <a:gd name="connsiteY3576" fmla="*/ 4666679 h 5790485"/>
              <a:gd name="connsiteX3577" fmla="*/ 12614291 w 13261896"/>
              <a:gd name="connsiteY3577" fmla="*/ 4780979 h 5790485"/>
              <a:gd name="connsiteX3578" fmla="*/ 12571429 w 13261896"/>
              <a:gd name="connsiteY3578" fmla="*/ 4800029 h 5790485"/>
              <a:gd name="connsiteX3579" fmla="*/ 12495229 w 13261896"/>
              <a:gd name="connsiteY3579" fmla="*/ 4861941 h 5790485"/>
              <a:gd name="connsiteX3580" fmla="*/ 12528566 w 13261896"/>
              <a:gd name="connsiteY3580" fmla="*/ 4785741 h 5790485"/>
              <a:gd name="connsiteX3581" fmla="*/ 12600004 w 13261896"/>
              <a:gd name="connsiteY3581" fmla="*/ 4671441 h 5790485"/>
              <a:gd name="connsiteX3582" fmla="*/ 12533329 w 13261896"/>
              <a:gd name="connsiteY3582" fmla="*/ 4742879 h 5790485"/>
              <a:gd name="connsiteX3583" fmla="*/ 12547616 w 13261896"/>
              <a:gd name="connsiteY3583" fmla="*/ 4666679 h 5790485"/>
              <a:gd name="connsiteX3584" fmla="*/ 12538091 w 13261896"/>
              <a:gd name="connsiteY3584" fmla="*/ 4652391 h 5790485"/>
              <a:gd name="connsiteX3585" fmla="*/ 12495229 w 13261896"/>
              <a:gd name="connsiteY3585" fmla="*/ 4614291 h 5790485"/>
              <a:gd name="connsiteX3586" fmla="*/ 12471416 w 13261896"/>
              <a:gd name="connsiteY3586" fmla="*/ 4619054 h 5790485"/>
              <a:gd name="connsiteX3587" fmla="*/ 12466654 w 13261896"/>
              <a:gd name="connsiteY3587" fmla="*/ 4604766 h 5790485"/>
              <a:gd name="connsiteX3588" fmla="*/ 12557141 w 13261896"/>
              <a:gd name="connsiteY3588" fmla="*/ 4542854 h 5790485"/>
              <a:gd name="connsiteX3589" fmla="*/ 12571429 w 13261896"/>
              <a:gd name="connsiteY3589" fmla="*/ 4542854 h 5790485"/>
              <a:gd name="connsiteX3590" fmla="*/ 12576191 w 13261896"/>
              <a:gd name="connsiteY3590" fmla="*/ 4590479 h 5790485"/>
              <a:gd name="connsiteX3591" fmla="*/ 12614291 w 13261896"/>
              <a:gd name="connsiteY3591" fmla="*/ 4538091 h 5790485"/>
              <a:gd name="connsiteX3592" fmla="*/ 12647581 w 13261896"/>
              <a:gd name="connsiteY3592" fmla="*/ 4547616 h 5790485"/>
              <a:gd name="connsiteX3593" fmla="*/ 11933300 w 13261896"/>
              <a:gd name="connsiteY3593" fmla="*/ 4576191 h 5790485"/>
              <a:gd name="connsiteX3594" fmla="*/ 11876150 w 13261896"/>
              <a:gd name="connsiteY3594" fmla="*/ 4647629 h 5790485"/>
              <a:gd name="connsiteX3595" fmla="*/ 11895200 w 13261896"/>
              <a:gd name="connsiteY3595" fmla="*/ 4690491 h 5790485"/>
              <a:gd name="connsiteX3596" fmla="*/ 11928538 w 13261896"/>
              <a:gd name="connsiteY3596" fmla="*/ 4719066 h 5790485"/>
              <a:gd name="connsiteX3597" fmla="*/ 11980925 w 13261896"/>
              <a:gd name="connsiteY3597" fmla="*/ 4790504 h 5790485"/>
              <a:gd name="connsiteX3598" fmla="*/ 11871388 w 13261896"/>
              <a:gd name="connsiteY3598" fmla="*/ 4652391 h 5790485"/>
              <a:gd name="connsiteX3599" fmla="*/ 11914250 w 13261896"/>
              <a:gd name="connsiteY3599" fmla="*/ 4538091 h 5790485"/>
              <a:gd name="connsiteX3600" fmla="*/ 11933300 w 13261896"/>
              <a:gd name="connsiteY3600" fmla="*/ 4576191 h 5790485"/>
              <a:gd name="connsiteX3601" fmla="*/ 1419035 w 13261896"/>
              <a:gd name="connsiteY3601" fmla="*/ 4538091 h 5790485"/>
              <a:gd name="connsiteX3602" fmla="*/ 1438085 w 13261896"/>
              <a:gd name="connsiteY3602" fmla="*/ 4909566 h 5790485"/>
              <a:gd name="connsiteX3603" fmla="*/ 1333310 w 13261896"/>
              <a:gd name="connsiteY3603" fmla="*/ 4909566 h 5790485"/>
              <a:gd name="connsiteX3604" fmla="*/ 1333310 w 13261896"/>
              <a:gd name="connsiteY3604" fmla="*/ 4833366 h 5790485"/>
              <a:gd name="connsiteX3605" fmla="*/ 1390460 w 13261896"/>
              <a:gd name="connsiteY3605" fmla="*/ 4833366 h 5790485"/>
              <a:gd name="connsiteX3606" fmla="*/ 1390460 w 13261896"/>
              <a:gd name="connsiteY3606" fmla="*/ 4695254 h 5790485"/>
              <a:gd name="connsiteX3607" fmla="*/ 1352360 w 13261896"/>
              <a:gd name="connsiteY3607" fmla="*/ 4671441 h 5790485"/>
              <a:gd name="connsiteX3608" fmla="*/ 1314260 w 13261896"/>
              <a:gd name="connsiteY3608" fmla="*/ 4695254 h 5790485"/>
              <a:gd name="connsiteX3609" fmla="*/ 1271397 w 13261896"/>
              <a:gd name="connsiteY3609" fmla="*/ 4747641 h 5790485"/>
              <a:gd name="connsiteX3610" fmla="*/ 1223772 w 13261896"/>
              <a:gd name="connsiteY3610" fmla="*/ 4661916 h 5790485"/>
              <a:gd name="connsiteX3611" fmla="*/ 1176195 w 13261896"/>
              <a:gd name="connsiteY3611" fmla="*/ 4685729 h 5790485"/>
              <a:gd name="connsiteX3612" fmla="*/ 1176195 w 13261896"/>
              <a:gd name="connsiteY3612" fmla="*/ 4847654 h 5790485"/>
              <a:gd name="connsiteX3613" fmla="*/ 1166670 w 13261896"/>
              <a:gd name="connsiteY3613" fmla="*/ 4761929 h 5790485"/>
              <a:gd name="connsiteX3614" fmla="*/ 1171432 w 13261896"/>
              <a:gd name="connsiteY3614" fmla="*/ 4700016 h 5790485"/>
              <a:gd name="connsiteX3615" fmla="*/ 1157145 w 13261896"/>
              <a:gd name="connsiteY3615" fmla="*/ 4695254 h 5790485"/>
              <a:gd name="connsiteX3616" fmla="*/ 1119045 w 13261896"/>
              <a:gd name="connsiteY3616" fmla="*/ 4738116 h 5790485"/>
              <a:gd name="connsiteX3617" fmla="*/ 1080945 w 13261896"/>
              <a:gd name="connsiteY3617" fmla="*/ 4666679 h 5790485"/>
              <a:gd name="connsiteX3618" fmla="*/ 1042845 w 13261896"/>
              <a:gd name="connsiteY3618" fmla="*/ 4690491 h 5790485"/>
              <a:gd name="connsiteX3619" fmla="*/ 1042845 w 13261896"/>
              <a:gd name="connsiteY3619" fmla="*/ 4833366 h 5790485"/>
              <a:gd name="connsiteX3620" fmla="*/ 1071420 w 13261896"/>
              <a:gd name="connsiteY3620" fmla="*/ 4833366 h 5790485"/>
              <a:gd name="connsiteX3621" fmla="*/ 1009507 w 13261896"/>
              <a:gd name="connsiteY3621" fmla="*/ 4904804 h 5790485"/>
              <a:gd name="connsiteX3622" fmla="*/ 1038082 w 13261896"/>
              <a:gd name="connsiteY3622" fmla="*/ 4538091 h 5790485"/>
              <a:gd name="connsiteX3623" fmla="*/ 1419035 w 13261896"/>
              <a:gd name="connsiteY3623" fmla="*/ 4538091 h 5790485"/>
              <a:gd name="connsiteX3624" fmla="*/ 11095244 w 13261896"/>
              <a:gd name="connsiteY3624" fmla="*/ 4600004 h 5790485"/>
              <a:gd name="connsiteX3625" fmla="*/ 11061906 w 13261896"/>
              <a:gd name="connsiteY3625" fmla="*/ 4652391 h 5790485"/>
              <a:gd name="connsiteX3626" fmla="*/ 11047619 w 13261896"/>
              <a:gd name="connsiteY3626" fmla="*/ 4638104 h 5790485"/>
              <a:gd name="connsiteX3627" fmla="*/ 10999994 w 13261896"/>
              <a:gd name="connsiteY3627" fmla="*/ 4728591 h 5790485"/>
              <a:gd name="connsiteX3628" fmla="*/ 11061906 w 13261896"/>
              <a:gd name="connsiteY3628" fmla="*/ 4823841 h 5790485"/>
              <a:gd name="connsiteX3629" fmla="*/ 11047619 w 13261896"/>
              <a:gd name="connsiteY3629" fmla="*/ 4838129 h 5790485"/>
              <a:gd name="connsiteX3630" fmla="*/ 11033331 w 13261896"/>
              <a:gd name="connsiteY3630" fmla="*/ 4823841 h 5790485"/>
              <a:gd name="connsiteX3631" fmla="*/ 11019044 w 13261896"/>
              <a:gd name="connsiteY3631" fmla="*/ 4833366 h 5790485"/>
              <a:gd name="connsiteX3632" fmla="*/ 10990469 w 13261896"/>
              <a:gd name="connsiteY3632" fmla="*/ 4785741 h 5790485"/>
              <a:gd name="connsiteX3633" fmla="*/ 10990469 w 13261896"/>
              <a:gd name="connsiteY3633" fmla="*/ 4533376 h 5790485"/>
              <a:gd name="connsiteX3634" fmla="*/ 11095244 w 13261896"/>
              <a:gd name="connsiteY3634" fmla="*/ 4600004 h 5790485"/>
              <a:gd name="connsiteX3635" fmla="*/ 10966656 w 13261896"/>
              <a:gd name="connsiteY3635" fmla="*/ 4776216 h 5790485"/>
              <a:gd name="connsiteX3636" fmla="*/ 10938081 w 13261896"/>
              <a:gd name="connsiteY3636" fmla="*/ 4761929 h 5790485"/>
              <a:gd name="connsiteX3637" fmla="*/ 10923794 w 13261896"/>
              <a:gd name="connsiteY3637" fmla="*/ 4685729 h 5790485"/>
              <a:gd name="connsiteX3638" fmla="*/ 10904744 w 13261896"/>
              <a:gd name="connsiteY3638" fmla="*/ 4719066 h 5790485"/>
              <a:gd name="connsiteX3639" fmla="*/ 10857119 w 13261896"/>
              <a:gd name="connsiteY3639" fmla="*/ 4752404 h 5790485"/>
              <a:gd name="connsiteX3640" fmla="*/ 10780919 w 13261896"/>
              <a:gd name="connsiteY3640" fmla="*/ 4590479 h 5790485"/>
              <a:gd name="connsiteX3641" fmla="*/ 10771394 w 13261896"/>
              <a:gd name="connsiteY3641" fmla="*/ 4604766 h 5790485"/>
              <a:gd name="connsiteX3642" fmla="*/ 10695242 w 13261896"/>
              <a:gd name="connsiteY3642" fmla="*/ 4552379 h 5790485"/>
              <a:gd name="connsiteX3643" fmla="*/ 10966656 w 13261896"/>
              <a:gd name="connsiteY3643" fmla="*/ 4528614 h 5790485"/>
              <a:gd name="connsiteX3644" fmla="*/ 10966656 w 13261896"/>
              <a:gd name="connsiteY3644" fmla="*/ 4776216 h 5790485"/>
              <a:gd name="connsiteX3645" fmla="*/ 12366641 w 13261896"/>
              <a:gd name="connsiteY3645" fmla="*/ 4695254 h 5790485"/>
              <a:gd name="connsiteX3646" fmla="*/ 12376166 w 13261896"/>
              <a:gd name="connsiteY3646" fmla="*/ 4652391 h 5790485"/>
              <a:gd name="connsiteX3647" fmla="*/ 12280916 w 13261896"/>
              <a:gd name="connsiteY3647" fmla="*/ 4600004 h 5790485"/>
              <a:gd name="connsiteX3648" fmla="*/ 12276154 w 13261896"/>
              <a:gd name="connsiteY3648" fmla="*/ 4580954 h 5790485"/>
              <a:gd name="connsiteX3649" fmla="*/ 12242863 w 13261896"/>
              <a:gd name="connsiteY3649" fmla="*/ 4533376 h 5790485"/>
              <a:gd name="connsiteX3650" fmla="*/ 12399979 w 13261896"/>
              <a:gd name="connsiteY3650" fmla="*/ 4666679 h 5790485"/>
              <a:gd name="connsiteX3651" fmla="*/ 12366641 w 13261896"/>
              <a:gd name="connsiteY3651" fmla="*/ 4695254 h 5790485"/>
              <a:gd name="connsiteX3652" fmla="*/ 11209496 w 13261896"/>
              <a:gd name="connsiteY3652" fmla="*/ 4509564 h 5790485"/>
              <a:gd name="connsiteX3653" fmla="*/ 11366658 w 13261896"/>
              <a:gd name="connsiteY3653" fmla="*/ 4528614 h 5790485"/>
              <a:gd name="connsiteX3654" fmla="*/ 11342846 w 13261896"/>
              <a:gd name="connsiteY3654" fmla="*/ 4542854 h 5790485"/>
              <a:gd name="connsiteX3655" fmla="*/ 11290458 w 13261896"/>
              <a:gd name="connsiteY3655" fmla="*/ 4519089 h 5790485"/>
              <a:gd name="connsiteX3656" fmla="*/ 11252359 w 13261896"/>
              <a:gd name="connsiteY3656" fmla="*/ 4519089 h 5790485"/>
              <a:gd name="connsiteX3657" fmla="*/ 11157109 w 13261896"/>
              <a:gd name="connsiteY3657" fmla="*/ 4585716 h 5790485"/>
              <a:gd name="connsiteX3658" fmla="*/ 11204734 w 13261896"/>
              <a:gd name="connsiteY3658" fmla="*/ 4623816 h 5790485"/>
              <a:gd name="connsiteX3659" fmla="*/ 11223784 w 13261896"/>
              <a:gd name="connsiteY3659" fmla="*/ 4642866 h 5790485"/>
              <a:gd name="connsiteX3660" fmla="*/ 11252359 w 13261896"/>
              <a:gd name="connsiteY3660" fmla="*/ 4657154 h 5790485"/>
              <a:gd name="connsiteX3661" fmla="*/ 11309508 w 13261896"/>
              <a:gd name="connsiteY3661" fmla="*/ 4638104 h 5790485"/>
              <a:gd name="connsiteX3662" fmla="*/ 11328558 w 13261896"/>
              <a:gd name="connsiteY3662" fmla="*/ 4609529 h 5790485"/>
              <a:gd name="connsiteX3663" fmla="*/ 11338083 w 13261896"/>
              <a:gd name="connsiteY3663" fmla="*/ 4576191 h 5790485"/>
              <a:gd name="connsiteX3664" fmla="*/ 11271408 w 13261896"/>
              <a:gd name="connsiteY3664" fmla="*/ 4538091 h 5790485"/>
              <a:gd name="connsiteX3665" fmla="*/ 11199971 w 13261896"/>
              <a:gd name="connsiteY3665" fmla="*/ 4576191 h 5790485"/>
              <a:gd name="connsiteX3666" fmla="*/ 11261883 w 13261896"/>
              <a:gd name="connsiteY3666" fmla="*/ 4623816 h 5790485"/>
              <a:gd name="connsiteX3667" fmla="*/ 11304746 w 13261896"/>
              <a:gd name="connsiteY3667" fmla="*/ 4585716 h 5790485"/>
              <a:gd name="connsiteX3668" fmla="*/ 11271408 w 13261896"/>
              <a:gd name="connsiteY3668" fmla="*/ 4561904 h 5790485"/>
              <a:gd name="connsiteX3669" fmla="*/ 11247596 w 13261896"/>
              <a:gd name="connsiteY3669" fmla="*/ 4580954 h 5790485"/>
              <a:gd name="connsiteX3670" fmla="*/ 11261883 w 13261896"/>
              <a:gd name="connsiteY3670" fmla="*/ 4604766 h 5790485"/>
              <a:gd name="connsiteX3671" fmla="*/ 11276171 w 13261896"/>
              <a:gd name="connsiteY3671" fmla="*/ 4595241 h 5790485"/>
              <a:gd name="connsiteX3672" fmla="*/ 11261883 w 13261896"/>
              <a:gd name="connsiteY3672" fmla="*/ 4576191 h 5790485"/>
              <a:gd name="connsiteX3673" fmla="*/ 11285696 w 13261896"/>
              <a:gd name="connsiteY3673" fmla="*/ 4576191 h 5790485"/>
              <a:gd name="connsiteX3674" fmla="*/ 11290458 w 13261896"/>
              <a:gd name="connsiteY3674" fmla="*/ 4585716 h 5790485"/>
              <a:gd name="connsiteX3675" fmla="*/ 11261883 w 13261896"/>
              <a:gd name="connsiteY3675" fmla="*/ 4614291 h 5790485"/>
              <a:gd name="connsiteX3676" fmla="*/ 11214259 w 13261896"/>
              <a:gd name="connsiteY3676" fmla="*/ 4576191 h 5790485"/>
              <a:gd name="connsiteX3677" fmla="*/ 11271408 w 13261896"/>
              <a:gd name="connsiteY3677" fmla="*/ 4552379 h 5790485"/>
              <a:gd name="connsiteX3678" fmla="*/ 11323796 w 13261896"/>
              <a:gd name="connsiteY3678" fmla="*/ 4571429 h 5790485"/>
              <a:gd name="connsiteX3679" fmla="*/ 11319033 w 13261896"/>
              <a:gd name="connsiteY3679" fmla="*/ 4609529 h 5790485"/>
              <a:gd name="connsiteX3680" fmla="*/ 11247596 w 13261896"/>
              <a:gd name="connsiteY3680" fmla="*/ 4642866 h 5790485"/>
              <a:gd name="connsiteX3681" fmla="*/ 11176159 w 13261896"/>
              <a:gd name="connsiteY3681" fmla="*/ 4595241 h 5790485"/>
              <a:gd name="connsiteX3682" fmla="*/ 11171396 w 13261896"/>
              <a:gd name="connsiteY3682" fmla="*/ 4580954 h 5790485"/>
              <a:gd name="connsiteX3683" fmla="*/ 11209496 w 13261896"/>
              <a:gd name="connsiteY3683" fmla="*/ 4538091 h 5790485"/>
              <a:gd name="connsiteX3684" fmla="*/ 11276171 w 13261896"/>
              <a:gd name="connsiteY3684" fmla="*/ 4528614 h 5790485"/>
              <a:gd name="connsiteX3685" fmla="*/ 11342846 w 13261896"/>
              <a:gd name="connsiteY3685" fmla="*/ 4557141 h 5790485"/>
              <a:gd name="connsiteX3686" fmla="*/ 11385708 w 13261896"/>
              <a:gd name="connsiteY3686" fmla="*/ 4533376 h 5790485"/>
              <a:gd name="connsiteX3687" fmla="*/ 11457146 w 13261896"/>
              <a:gd name="connsiteY3687" fmla="*/ 4552379 h 5790485"/>
              <a:gd name="connsiteX3688" fmla="*/ 11352371 w 13261896"/>
              <a:gd name="connsiteY3688" fmla="*/ 4657154 h 5790485"/>
              <a:gd name="connsiteX3689" fmla="*/ 11419046 w 13261896"/>
              <a:gd name="connsiteY3689" fmla="*/ 4752404 h 5790485"/>
              <a:gd name="connsiteX3690" fmla="*/ 11495198 w 13261896"/>
              <a:gd name="connsiteY3690" fmla="*/ 4671441 h 5790485"/>
              <a:gd name="connsiteX3691" fmla="*/ 11533298 w 13261896"/>
              <a:gd name="connsiteY3691" fmla="*/ 4638104 h 5790485"/>
              <a:gd name="connsiteX3692" fmla="*/ 11571398 w 13261896"/>
              <a:gd name="connsiteY3692" fmla="*/ 4671441 h 5790485"/>
              <a:gd name="connsiteX3693" fmla="*/ 11533298 w 13261896"/>
              <a:gd name="connsiteY3693" fmla="*/ 4709541 h 5790485"/>
              <a:gd name="connsiteX3694" fmla="*/ 11514248 w 13261896"/>
              <a:gd name="connsiteY3694" fmla="*/ 4704779 h 5790485"/>
              <a:gd name="connsiteX3695" fmla="*/ 11514248 w 13261896"/>
              <a:gd name="connsiteY3695" fmla="*/ 4671441 h 5790485"/>
              <a:gd name="connsiteX3696" fmla="*/ 11538061 w 13261896"/>
              <a:gd name="connsiteY3696" fmla="*/ 4666679 h 5790485"/>
              <a:gd name="connsiteX3697" fmla="*/ 11542823 w 13261896"/>
              <a:gd name="connsiteY3697" fmla="*/ 4676204 h 5790485"/>
              <a:gd name="connsiteX3698" fmla="*/ 11528536 w 13261896"/>
              <a:gd name="connsiteY3698" fmla="*/ 4695254 h 5790485"/>
              <a:gd name="connsiteX3699" fmla="*/ 11538061 w 13261896"/>
              <a:gd name="connsiteY3699" fmla="*/ 4700016 h 5790485"/>
              <a:gd name="connsiteX3700" fmla="*/ 11557111 w 13261896"/>
              <a:gd name="connsiteY3700" fmla="*/ 4676204 h 5790485"/>
              <a:gd name="connsiteX3701" fmla="*/ 11533298 w 13261896"/>
              <a:gd name="connsiteY3701" fmla="*/ 4652391 h 5790485"/>
              <a:gd name="connsiteX3702" fmla="*/ 11499961 w 13261896"/>
              <a:gd name="connsiteY3702" fmla="*/ 4685729 h 5790485"/>
              <a:gd name="connsiteX3703" fmla="*/ 11533298 w 13261896"/>
              <a:gd name="connsiteY3703" fmla="*/ 4719066 h 5790485"/>
              <a:gd name="connsiteX3704" fmla="*/ 11585686 w 13261896"/>
              <a:gd name="connsiteY3704" fmla="*/ 4676204 h 5790485"/>
              <a:gd name="connsiteX3705" fmla="*/ 11614261 w 13261896"/>
              <a:gd name="connsiteY3705" fmla="*/ 4695254 h 5790485"/>
              <a:gd name="connsiteX3706" fmla="*/ 11652361 w 13261896"/>
              <a:gd name="connsiteY3706" fmla="*/ 4647629 h 5790485"/>
              <a:gd name="connsiteX3707" fmla="*/ 11609498 w 13261896"/>
              <a:gd name="connsiteY3707" fmla="*/ 4614291 h 5790485"/>
              <a:gd name="connsiteX3708" fmla="*/ 11566636 w 13261896"/>
              <a:gd name="connsiteY3708" fmla="*/ 4628579 h 5790485"/>
              <a:gd name="connsiteX3709" fmla="*/ 11495198 w 13261896"/>
              <a:gd name="connsiteY3709" fmla="*/ 4642866 h 5790485"/>
              <a:gd name="connsiteX3710" fmla="*/ 11476196 w 13261896"/>
              <a:gd name="connsiteY3710" fmla="*/ 4619054 h 5790485"/>
              <a:gd name="connsiteX3711" fmla="*/ 11438096 w 13261896"/>
              <a:gd name="connsiteY3711" fmla="*/ 4600004 h 5790485"/>
              <a:gd name="connsiteX3712" fmla="*/ 11380946 w 13261896"/>
              <a:gd name="connsiteY3712" fmla="*/ 4666679 h 5790485"/>
              <a:gd name="connsiteX3713" fmla="*/ 11419046 w 13261896"/>
              <a:gd name="connsiteY3713" fmla="*/ 4714304 h 5790485"/>
              <a:gd name="connsiteX3714" fmla="*/ 11471433 w 13261896"/>
              <a:gd name="connsiteY3714" fmla="*/ 4666679 h 5790485"/>
              <a:gd name="connsiteX3715" fmla="*/ 11447621 w 13261896"/>
              <a:gd name="connsiteY3715" fmla="*/ 4633341 h 5790485"/>
              <a:gd name="connsiteX3716" fmla="*/ 11423808 w 13261896"/>
              <a:gd name="connsiteY3716" fmla="*/ 4633341 h 5790485"/>
              <a:gd name="connsiteX3717" fmla="*/ 11414283 w 13261896"/>
              <a:gd name="connsiteY3717" fmla="*/ 4642866 h 5790485"/>
              <a:gd name="connsiteX3718" fmla="*/ 11423808 w 13261896"/>
              <a:gd name="connsiteY3718" fmla="*/ 4647629 h 5790485"/>
              <a:gd name="connsiteX3719" fmla="*/ 11438096 w 13261896"/>
              <a:gd name="connsiteY3719" fmla="*/ 4647629 h 5790485"/>
              <a:gd name="connsiteX3720" fmla="*/ 11457146 w 13261896"/>
              <a:gd name="connsiteY3720" fmla="*/ 4666679 h 5790485"/>
              <a:gd name="connsiteX3721" fmla="*/ 11419046 w 13261896"/>
              <a:gd name="connsiteY3721" fmla="*/ 4700016 h 5790485"/>
              <a:gd name="connsiteX3722" fmla="*/ 11395233 w 13261896"/>
              <a:gd name="connsiteY3722" fmla="*/ 4661916 h 5790485"/>
              <a:gd name="connsiteX3723" fmla="*/ 11438096 w 13261896"/>
              <a:gd name="connsiteY3723" fmla="*/ 4614291 h 5790485"/>
              <a:gd name="connsiteX3724" fmla="*/ 11480958 w 13261896"/>
              <a:gd name="connsiteY3724" fmla="*/ 4671441 h 5790485"/>
              <a:gd name="connsiteX3725" fmla="*/ 11419046 w 13261896"/>
              <a:gd name="connsiteY3725" fmla="*/ 4738116 h 5790485"/>
              <a:gd name="connsiteX3726" fmla="*/ 11366658 w 13261896"/>
              <a:gd name="connsiteY3726" fmla="*/ 4657154 h 5790485"/>
              <a:gd name="connsiteX3727" fmla="*/ 11480958 w 13261896"/>
              <a:gd name="connsiteY3727" fmla="*/ 4557141 h 5790485"/>
              <a:gd name="connsiteX3728" fmla="*/ 11838098 w 13261896"/>
              <a:gd name="connsiteY3728" fmla="*/ 4680966 h 5790485"/>
              <a:gd name="connsiteX3729" fmla="*/ 11766661 w 13261896"/>
              <a:gd name="connsiteY3729" fmla="*/ 4666679 h 5790485"/>
              <a:gd name="connsiteX3730" fmla="*/ 11699986 w 13261896"/>
              <a:gd name="connsiteY3730" fmla="*/ 4680966 h 5790485"/>
              <a:gd name="connsiteX3731" fmla="*/ 11571398 w 13261896"/>
              <a:gd name="connsiteY3731" fmla="*/ 4776216 h 5790485"/>
              <a:gd name="connsiteX3732" fmla="*/ 11619023 w 13261896"/>
              <a:gd name="connsiteY3732" fmla="*/ 4819079 h 5790485"/>
              <a:gd name="connsiteX3733" fmla="*/ 11490436 w 13261896"/>
              <a:gd name="connsiteY3733" fmla="*/ 4857179 h 5790485"/>
              <a:gd name="connsiteX3734" fmla="*/ 11461908 w 13261896"/>
              <a:gd name="connsiteY3734" fmla="*/ 4833366 h 5790485"/>
              <a:gd name="connsiteX3735" fmla="*/ 11480958 w 13261896"/>
              <a:gd name="connsiteY3735" fmla="*/ 4809554 h 5790485"/>
              <a:gd name="connsiteX3736" fmla="*/ 11357133 w 13261896"/>
              <a:gd name="connsiteY3736" fmla="*/ 4785741 h 5790485"/>
              <a:gd name="connsiteX3737" fmla="*/ 11304746 w 13261896"/>
              <a:gd name="connsiteY3737" fmla="*/ 4795266 h 5790485"/>
              <a:gd name="connsiteX3738" fmla="*/ 11338083 w 13261896"/>
              <a:gd name="connsiteY3738" fmla="*/ 4714304 h 5790485"/>
              <a:gd name="connsiteX3739" fmla="*/ 11319033 w 13261896"/>
              <a:gd name="connsiteY3739" fmla="*/ 4723829 h 5790485"/>
              <a:gd name="connsiteX3740" fmla="*/ 11342846 w 13261896"/>
              <a:gd name="connsiteY3740" fmla="*/ 4642866 h 5790485"/>
              <a:gd name="connsiteX3741" fmla="*/ 11252359 w 13261896"/>
              <a:gd name="connsiteY3741" fmla="*/ 4695254 h 5790485"/>
              <a:gd name="connsiteX3742" fmla="*/ 11152346 w 13261896"/>
              <a:gd name="connsiteY3742" fmla="*/ 4795266 h 5790485"/>
              <a:gd name="connsiteX3743" fmla="*/ 11114246 w 13261896"/>
              <a:gd name="connsiteY3743" fmla="*/ 4790504 h 5790485"/>
              <a:gd name="connsiteX3744" fmla="*/ 11214259 w 13261896"/>
              <a:gd name="connsiteY3744" fmla="*/ 4671441 h 5790485"/>
              <a:gd name="connsiteX3745" fmla="*/ 11209496 w 13261896"/>
              <a:gd name="connsiteY3745" fmla="*/ 4714304 h 5790485"/>
              <a:gd name="connsiteX3746" fmla="*/ 11228546 w 13261896"/>
              <a:gd name="connsiteY3746" fmla="*/ 4680966 h 5790485"/>
              <a:gd name="connsiteX3747" fmla="*/ 11228546 w 13261896"/>
              <a:gd name="connsiteY3747" fmla="*/ 4666679 h 5790485"/>
              <a:gd name="connsiteX3748" fmla="*/ 11214259 w 13261896"/>
              <a:gd name="connsiteY3748" fmla="*/ 4661916 h 5790485"/>
              <a:gd name="connsiteX3749" fmla="*/ 11171396 w 13261896"/>
              <a:gd name="connsiteY3749" fmla="*/ 4680966 h 5790485"/>
              <a:gd name="connsiteX3750" fmla="*/ 11147584 w 13261896"/>
              <a:gd name="connsiteY3750" fmla="*/ 4647629 h 5790485"/>
              <a:gd name="connsiteX3751" fmla="*/ 11142821 w 13261896"/>
              <a:gd name="connsiteY3751" fmla="*/ 4566666 h 5790485"/>
              <a:gd name="connsiteX3752" fmla="*/ 11142821 w 13261896"/>
              <a:gd name="connsiteY3752" fmla="*/ 4509564 h 5790485"/>
              <a:gd name="connsiteX3753" fmla="*/ 11209496 w 13261896"/>
              <a:gd name="connsiteY3753" fmla="*/ 4509564 h 5790485"/>
              <a:gd name="connsiteX3754" fmla="*/ 12233338 w 13261896"/>
              <a:gd name="connsiteY3754" fmla="*/ 4504801 h 5790485"/>
              <a:gd name="connsiteX3755" fmla="*/ 12271391 w 13261896"/>
              <a:gd name="connsiteY3755" fmla="*/ 4585716 h 5790485"/>
              <a:gd name="connsiteX3756" fmla="*/ 12271391 w 13261896"/>
              <a:gd name="connsiteY3756" fmla="*/ 4604766 h 5790485"/>
              <a:gd name="connsiteX3757" fmla="*/ 12133325 w 13261896"/>
              <a:gd name="connsiteY3757" fmla="*/ 4576191 h 5790485"/>
              <a:gd name="connsiteX3758" fmla="*/ 12133325 w 13261896"/>
              <a:gd name="connsiteY3758" fmla="*/ 4552379 h 5790485"/>
              <a:gd name="connsiteX3759" fmla="*/ 12195238 w 13261896"/>
              <a:gd name="connsiteY3759" fmla="*/ 4504801 h 5790485"/>
              <a:gd name="connsiteX3760" fmla="*/ 12233338 w 13261896"/>
              <a:gd name="connsiteY3760" fmla="*/ 4504801 h 5790485"/>
              <a:gd name="connsiteX3761" fmla="*/ 12680919 w 13261896"/>
              <a:gd name="connsiteY3761" fmla="*/ 4547616 h 5790485"/>
              <a:gd name="connsiteX3762" fmla="*/ 12671394 w 13261896"/>
              <a:gd name="connsiteY3762" fmla="*/ 4528614 h 5790485"/>
              <a:gd name="connsiteX3763" fmla="*/ 12680919 w 13261896"/>
              <a:gd name="connsiteY3763" fmla="*/ 4500039 h 5790485"/>
              <a:gd name="connsiteX3764" fmla="*/ 12680919 w 13261896"/>
              <a:gd name="connsiteY3764" fmla="*/ 4547616 h 5790485"/>
              <a:gd name="connsiteX3765" fmla="*/ 11633311 w 13261896"/>
              <a:gd name="connsiteY3765" fmla="*/ 4585716 h 5790485"/>
              <a:gd name="connsiteX3766" fmla="*/ 11652361 w 13261896"/>
              <a:gd name="connsiteY3766" fmla="*/ 4561904 h 5790485"/>
              <a:gd name="connsiteX3767" fmla="*/ 11695223 w 13261896"/>
              <a:gd name="connsiteY3767" fmla="*/ 4609529 h 5790485"/>
              <a:gd name="connsiteX3768" fmla="*/ 11552348 w 13261896"/>
              <a:gd name="connsiteY3768" fmla="*/ 4542854 h 5790485"/>
              <a:gd name="connsiteX3769" fmla="*/ 11585686 w 13261896"/>
              <a:gd name="connsiteY3769" fmla="*/ 4495276 h 5790485"/>
              <a:gd name="connsiteX3770" fmla="*/ 11633311 w 13261896"/>
              <a:gd name="connsiteY3770" fmla="*/ 4585716 h 5790485"/>
              <a:gd name="connsiteX3771" fmla="*/ 11223784 w 13261896"/>
              <a:gd name="connsiteY3771" fmla="*/ 4500039 h 5790485"/>
              <a:gd name="connsiteX3772" fmla="*/ 11209496 w 13261896"/>
              <a:gd name="connsiteY3772" fmla="*/ 4500039 h 5790485"/>
              <a:gd name="connsiteX3773" fmla="*/ 11209496 w 13261896"/>
              <a:gd name="connsiteY3773" fmla="*/ 4485751 h 5790485"/>
              <a:gd name="connsiteX3774" fmla="*/ 11223784 w 13261896"/>
              <a:gd name="connsiteY3774" fmla="*/ 4500039 h 5790485"/>
              <a:gd name="connsiteX3775" fmla="*/ 12576191 w 13261896"/>
              <a:gd name="connsiteY3775" fmla="*/ 4495276 h 5790485"/>
              <a:gd name="connsiteX3776" fmla="*/ 12585716 w 13261896"/>
              <a:gd name="connsiteY3776" fmla="*/ 4538091 h 5790485"/>
              <a:gd name="connsiteX3777" fmla="*/ 12495229 w 13261896"/>
              <a:gd name="connsiteY3777" fmla="*/ 4547616 h 5790485"/>
              <a:gd name="connsiteX3778" fmla="*/ 12485704 w 13261896"/>
              <a:gd name="connsiteY3778" fmla="*/ 4509564 h 5790485"/>
              <a:gd name="connsiteX3779" fmla="*/ 12495229 w 13261896"/>
              <a:gd name="connsiteY3779" fmla="*/ 4480989 h 5790485"/>
              <a:gd name="connsiteX3780" fmla="*/ 12576191 w 13261896"/>
              <a:gd name="connsiteY3780" fmla="*/ 4495276 h 5790485"/>
              <a:gd name="connsiteX3781" fmla="*/ 12085700 w 13261896"/>
              <a:gd name="connsiteY3781" fmla="*/ 4490514 h 5790485"/>
              <a:gd name="connsiteX3782" fmla="*/ 12147613 w 13261896"/>
              <a:gd name="connsiteY3782" fmla="*/ 4519089 h 5790485"/>
              <a:gd name="connsiteX3783" fmla="*/ 12128563 w 13261896"/>
              <a:gd name="connsiteY3783" fmla="*/ 4538091 h 5790485"/>
              <a:gd name="connsiteX3784" fmla="*/ 12119038 w 13261896"/>
              <a:gd name="connsiteY3784" fmla="*/ 4576191 h 5790485"/>
              <a:gd name="connsiteX3785" fmla="*/ 12071413 w 13261896"/>
              <a:gd name="connsiteY3785" fmla="*/ 4614291 h 5790485"/>
              <a:gd name="connsiteX3786" fmla="*/ 12123800 w 13261896"/>
              <a:gd name="connsiteY3786" fmla="*/ 4685729 h 5790485"/>
              <a:gd name="connsiteX3787" fmla="*/ 12200000 w 13261896"/>
              <a:gd name="connsiteY3787" fmla="*/ 4780979 h 5790485"/>
              <a:gd name="connsiteX3788" fmla="*/ 12166663 w 13261896"/>
              <a:gd name="connsiteY3788" fmla="*/ 4795266 h 5790485"/>
              <a:gd name="connsiteX3789" fmla="*/ 12147613 w 13261896"/>
              <a:gd name="connsiteY3789" fmla="*/ 4785741 h 5790485"/>
              <a:gd name="connsiteX3790" fmla="*/ 12104750 w 13261896"/>
              <a:gd name="connsiteY3790" fmla="*/ 4795266 h 5790485"/>
              <a:gd name="connsiteX3791" fmla="*/ 12114275 w 13261896"/>
              <a:gd name="connsiteY3791" fmla="*/ 4747641 h 5790485"/>
              <a:gd name="connsiteX3792" fmla="*/ 12085700 w 13261896"/>
              <a:gd name="connsiteY3792" fmla="*/ 4690491 h 5790485"/>
              <a:gd name="connsiteX3793" fmla="*/ 12057125 w 13261896"/>
              <a:gd name="connsiteY3793" fmla="*/ 4690491 h 5790485"/>
              <a:gd name="connsiteX3794" fmla="*/ 12038075 w 13261896"/>
              <a:gd name="connsiteY3794" fmla="*/ 4661916 h 5790485"/>
              <a:gd name="connsiteX3795" fmla="*/ 12014263 w 13261896"/>
              <a:gd name="connsiteY3795" fmla="*/ 4561904 h 5790485"/>
              <a:gd name="connsiteX3796" fmla="*/ 12009500 w 13261896"/>
              <a:gd name="connsiteY3796" fmla="*/ 4571429 h 5790485"/>
              <a:gd name="connsiteX3797" fmla="*/ 12028550 w 13261896"/>
              <a:gd name="connsiteY3797" fmla="*/ 4661916 h 5790485"/>
              <a:gd name="connsiteX3798" fmla="*/ 11947588 w 13261896"/>
              <a:gd name="connsiteY3798" fmla="*/ 4685729 h 5790485"/>
              <a:gd name="connsiteX3799" fmla="*/ 11976163 w 13261896"/>
              <a:gd name="connsiteY3799" fmla="*/ 4776216 h 5790485"/>
              <a:gd name="connsiteX3800" fmla="*/ 11923775 w 13261896"/>
              <a:gd name="connsiteY3800" fmla="*/ 4647629 h 5790485"/>
              <a:gd name="connsiteX3801" fmla="*/ 11942825 w 13261896"/>
              <a:gd name="connsiteY3801" fmla="*/ 4576191 h 5790485"/>
              <a:gd name="connsiteX3802" fmla="*/ 11919013 w 13261896"/>
              <a:gd name="connsiteY3802" fmla="*/ 4523851 h 5790485"/>
              <a:gd name="connsiteX3803" fmla="*/ 11966638 w 13261896"/>
              <a:gd name="connsiteY3803" fmla="*/ 4490514 h 5790485"/>
              <a:gd name="connsiteX3804" fmla="*/ 11995213 w 13261896"/>
              <a:gd name="connsiteY3804" fmla="*/ 4509564 h 5790485"/>
              <a:gd name="connsiteX3805" fmla="*/ 12014263 w 13261896"/>
              <a:gd name="connsiteY3805" fmla="*/ 4490514 h 5790485"/>
              <a:gd name="connsiteX3806" fmla="*/ 12057125 w 13261896"/>
              <a:gd name="connsiteY3806" fmla="*/ 4480989 h 5790485"/>
              <a:gd name="connsiteX3807" fmla="*/ 12085700 w 13261896"/>
              <a:gd name="connsiteY3807" fmla="*/ 4490514 h 5790485"/>
              <a:gd name="connsiteX3808" fmla="*/ 11538061 w 13261896"/>
              <a:gd name="connsiteY3808" fmla="*/ 4528614 h 5790485"/>
              <a:gd name="connsiteX3809" fmla="*/ 11538061 w 13261896"/>
              <a:gd name="connsiteY3809" fmla="*/ 4557141 h 5790485"/>
              <a:gd name="connsiteX3810" fmla="*/ 11480958 w 13261896"/>
              <a:gd name="connsiteY3810" fmla="*/ 4542854 h 5790485"/>
              <a:gd name="connsiteX3811" fmla="*/ 11499961 w 13261896"/>
              <a:gd name="connsiteY3811" fmla="*/ 4476226 h 5790485"/>
              <a:gd name="connsiteX3812" fmla="*/ 11538061 w 13261896"/>
              <a:gd name="connsiteY3812" fmla="*/ 4528614 h 5790485"/>
              <a:gd name="connsiteX3813" fmla="*/ 12680919 w 13261896"/>
              <a:gd name="connsiteY3813" fmla="*/ 4480989 h 5790485"/>
              <a:gd name="connsiteX3814" fmla="*/ 12657106 w 13261896"/>
              <a:gd name="connsiteY3814" fmla="*/ 4533376 h 5790485"/>
              <a:gd name="connsiteX3815" fmla="*/ 12671394 w 13261896"/>
              <a:gd name="connsiteY3815" fmla="*/ 4561904 h 5790485"/>
              <a:gd name="connsiteX3816" fmla="*/ 12638056 w 13261896"/>
              <a:gd name="connsiteY3816" fmla="*/ 4585716 h 5790485"/>
              <a:gd name="connsiteX3817" fmla="*/ 12661869 w 13261896"/>
              <a:gd name="connsiteY3817" fmla="*/ 4552379 h 5790485"/>
              <a:gd name="connsiteX3818" fmla="*/ 12590479 w 13261896"/>
              <a:gd name="connsiteY3818" fmla="*/ 4528614 h 5790485"/>
              <a:gd name="connsiteX3819" fmla="*/ 12585716 w 13261896"/>
              <a:gd name="connsiteY3819" fmla="*/ 4495276 h 5790485"/>
              <a:gd name="connsiteX3820" fmla="*/ 12666631 w 13261896"/>
              <a:gd name="connsiteY3820" fmla="*/ 4471464 h 5790485"/>
              <a:gd name="connsiteX3821" fmla="*/ 12680919 w 13261896"/>
              <a:gd name="connsiteY3821" fmla="*/ 4480989 h 5790485"/>
              <a:gd name="connsiteX3822" fmla="*/ 1542860 w 13261896"/>
              <a:gd name="connsiteY3822" fmla="*/ 4576191 h 5790485"/>
              <a:gd name="connsiteX3823" fmla="*/ 1542860 w 13261896"/>
              <a:gd name="connsiteY3823" fmla="*/ 4604766 h 5790485"/>
              <a:gd name="connsiteX3824" fmla="*/ 1452372 w 13261896"/>
              <a:gd name="connsiteY3824" fmla="*/ 4538091 h 5790485"/>
              <a:gd name="connsiteX3825" fmla="*/ 1452372 w 13261896"/>
              <a:gd name="connsiteY3825" fmla="*/ 4471464 h 5790485"/>
              <a:gd name="connsiteX3826" fmla="*/ 1542860 w 13261896"/>
              <a:gd name="connsiteY3826" fmla="*/ 4576191 h 5790485"/>
              <a:gd name="connsiteX3827" fmla="*/ 12857131 w 13261896"/>
              <a:gd name="connsiteY3827" fmla="*/ 4466701 h 5790485"/>
              <a:gd name="connsiteX3828" fmla="*/ 12876181 w 13261896"/>
              <a:gd name="connsiteY3828" fmla="*/ 4457176 h 5790485"/>
              <a:gd name="connsiteX3829" fmla="*/ 12857131 w 13261896"/>
              <a:gd name="connsiteY3829" fmla="*/ 4466701 h 5790485"/>
              <a:gd name="connsiteX3830" fmla="*/ 11733323 w 13261896"/>
              <a:gd name="connsiteY3830" fmla="*/ 4523851 h 5790485"/>
              <a:gd name="connsiteX3831" fmla="*/ 11695223 w 13261896"/>
              <a:gd name="connsiteY3831" fmla="*/ 4580954 h 5790485"/>
              <a:gd name="connsiteX3832" fmla="*/ 11661886 w 13261896"/>
              <a:gd name="connsiteY3832" fmla="*/ 4552379 h 5790485"/>
              <a:gd name="connsiteX3833" fmla="*/ 11685698 w 13261896"/>
              <a:gd name="connsiteY3833" fmla="*/ 4457176 h 5790485"/>
              <a:gd name="connsiteX3834" fmla="*/ 11733323 w 13261896"/>
              <a:gd name="connsiteY3834" fmla="*/ 4523851 h 5790485"/>
              <a:gd name="connsiteX3835" fmla="*/ 11980925 w 13261896"/>
              <a:gd name="connsiteY3835" fmla="*/ 4466701 h 5790485"/>
              <a:gd name="connsiteX3836" fmla="*/ 11980925 w 13261896"/>
              <a:gd name="connsiteY3836" fmla="*/ 4480989 h 5790485"/>
              <a:gd name="connsiteX3837" fmla="*/ 11923775 w 13261896"/>
              <a:gd name="connsiteY3837" fmla="*/ 4495276 h 5790485"/>
              <a:gd name="connsiteX3838" fmla="*/ 11895200 w 13261896"/>
              <a:gd name="connsiteY3838" fmla="*/ 4542854 h 5790485"/>
              <a:gd name="connsiteX3839" fmla="*/ 11861911 w 13261896"/>
              <a:gd name="connsiteY3839" fmla="*/ 4661916 h 5790485"/>
              <a:gd name="connsiteX3840" fmla="*/ 11799998 w 13261896"/>
              <a:gd name="connsiteY3840" fmla="*/ 4552379 h 5790485"/>
              <a:gd name="connsiteX3841" fmla="*/ 11838098 w 13261896"/>
              <a:gd name="connsiteY3841" fmla="*/ 4514326 h 5790485"/>
              <a:gd name="connsiteX3842" fmla="*/ 11828573 w 13261896"/>
              <a:gd name="connsiteY3842" fmla="*/ 4500039 h 5790485"/>
              <a:gd name="connsiteX3843" fmla="*/ 11847623 w 13261896"/>
              <a:gd name="connsiteY3843" fmla="*/ 4485751 h 5790485"/>
              <a:gd name="connsiteX3844" fmla="*/ 11880913 w 13261896"/>
              <a:gd name="connsiteY3844" fmla="*/ 4504801 h 5790485"/>
              <a:gd name="connsiteX3845" fmla="*/ 11885675 w 13261896"/>
              <a:gd name="connsiteY3845" fmla="*/ 4490514 h 5790485"/>
              <a:gd name="connsiteX3846" fmla="*/ 11876150 w 13261896"/>
              <a:gd name="connsiteY3846" fmla="*/ 4471464 h 5790485"/>
              <a:gd name="connsiteX3847" fmla="*/ 11899963 w 13261896"/>
              <a:gd name="connsiteY3847" fmla="*/ 4461939 h 5790485"/>
              <a:gd name="connsiteX3848" fmla="*/ 11919013 w 13261896"/>
              <a:gd name="connsiteY3848" fmla="*/ 4476226 h 5790485"/>
              <a:gd name="connsiteX3849" fmla="*/ 11947588 w 13261896"/>
              <a:gd name="connsiteY3849" fmla="*/ 4452414 h 5790485"/>
              <a:gd name="connsiteX3850" fmla="*/ 11980925 w 13261896"/>
              <a:gd name="connsiteY3850" fmla="*/ 4466701 h 5790485"/>
              <a:gd name="connsiteX3851" fmla="*/ 11423808 w 13261896"/>
              <a:gd name="connsiteY3851" fmla="*/ 4519089 h 5790485"/>
              <a:gd name="connsiteX3852" fmla="*/ 11419046 w 13261896"/>
              <a:gd name="connsiteY3852" fmla="*/ 4528614 h 5790485"/>
              <a:gd name="connsiteX3853" fmla="*/ 11357133 w 13261896"/>
              <a:gd name="connsiteY3853" fmla="*/ 4509564 h 5790485"/>
              <a:gd name="connsiteX3854" fmla="*/ 11390471 w 13261896"/>
              <a:gd name="connsiteY3854" fmla="*/ 4452414 h 5790485"/>
              <a:gd name="connsiteX3855" fmla="*/ 11423808 w 13261896"/>
              <a:gd name="connsiteY3855" fmla="*/ 4519089 h 5790485"/>
              <a:gd name="connsiteX3856" fmla="*/ 10223802 w 13261896"/>
              <a:gd name="connsiteY3856" fmla="*/ 4447651 h 5790485"/>
              <a:gd name="connsiteX3857" fmla="*/ 10209514 w 13261896"/>
              <a:gd name="connsiteY3857" fmla="*/ 4447651 h 5790485"/>
              <a:gd name="connsiteX3858" fmla="*/ 10223802 w 13261896"/>
              <a:gd name="connsiteY3858" fmla="*/ 4447651 h 5790485"/>
              <a:gd name="connsiteX3859" fmla="*/ 12600004 w 13261896"/>
              <a:gd name="connsiteY3859" fmla="*/ 4485751 h 5790485"/>
              <a:gd name="connsiteX3860" fmla="*/ 12585716 w 13261896"/>
              <a:gd name="connsiteY3860" fmla="*/ 4485751 h 5790485"/>
              <a:gd name="connsiteX3861" fmla="*/ 12680919 w 13261896"/>
              <a:gd name="connsiteY3861" fmla="*/ 4442889 h 5790485"/>
              <a:gd name="connsiteX3862" fmla="*/ 12600004 w 13261896"/>
              <a:gd name="connsiteY3862" fmla="*/ 4485751 h 5790485"/>
              <a:gd name="connsiteX3863" fmla="*/ 12761881 w 13261896"/>
              <a:gd name="connsiteY3863" fmla="*/ 4447651 h 5790485"/>
              <a:gd name="connsiteX3864" fmla="*/ 12690444 w 13261896"/>
              <a:gd name="connsiteY3864" fmla="*/ 4476226 h 5790485"/>
              <a:gd name="connsiteX3865" fmla="*/ 12676156 w 13261896"/>
              <a:gd name="connsiteY3865" fmla="*/ 4466701 h 5790485"/>
              <a:gd name="connsiteX3866" fmla="*/ 12723781 w 13261896"/>
              <a:gd name="connsiteY3866" fmla="*/ 4438126 h 5790485"/>
              <a:gd name="connsiteX3867" fmla="*/ 12761881 w 13261896"/>
              <a:gd name="connsiteY3867" fmla="*/ 4447651 h 5790485"/>
              <a:gd name="connsiteX3868" fmla="*/ 11342846 w 13261896"/>
              <a:gd name="connsiteY3868" fmla="*/ 4509564 h 5790485"/>
              <a:gd name="connsiteX3869" fmla="*/ 11290458 w 13261896"/>
              <a:gd name="connsiteY3869" fmla="*/ 4504801 h 5790485"/>
              <a:gd name="connsiteX3870" fmla="*/ 11304746 w 13261896"/>
              <a:gd name="connsiteY3870" fmla="*/ 4433364 h 5790485"/>
              <a:gd name="connsiteX3871" fmla="*/ 11342846 w 13261896"/>
              <a:gd name="connsiteY3871" fmla="*/ 4509564 h 5790485"/>
              <a:gd name="connsiteX3872" fmla="*/ 12252341 w 13261896"/>
              <a:gd name="connsiteY3872" fmla="*/ 4452414 h 5790485"/>
              <a:gd name="connsiteX3873" fmla="*/ 12357116 w 13261896"/>
              <a:gd name="connsiteY3873" fmla="*/ 4533376 h 5790485"/>
              <a:gd name="connsiteX3874" fmla="*/ 12361879 w 13261896"/>
              <a:gd name="connsiteY3874" fmla="*/ 4523851 h 5790485"/>
              <a:gd name="connsiteX3875" fmla="*/ 12314254 w 13261896"/>
              <a:gd name="connsiteY3875" fmla="*/ 4466701 h 5790485"/>
              <a:gd name="connsiteX3876" fmla="*/ 12357116 w 13261896"/>
              <a:gd name="connsiteY3876" fmla="*/ 4457176 h 5790485"/>
              <a:gd name="connsiteX3877" fmla="*/ 12461891 w 13261896"/>
              <a:gd name="connsiteY3877" fmla="*/ 4533376 h 5790485"/>
              <a:gd name="connsiteX3878" fmla="*/ 12452366 w 13261896"/>
              <a:gd name="connsiteY3878" fmla="*/ 4561904 h 5790485"/>
              <a:gd name="connsiteX3879" fmla="*/ 12399979 w 13261896"/>
              <a:gd name="connsiteY3879" fmla="*/ 4571429 h 5790485"/>
              <a:gd name="connsiteX3880" fmla="*/ 12366641 w 13261896"/>
              <a:gd name="connsiteY3880" fmla="*/ 4595241 h 5790485"/>
              <a:gd name="connsiteX3881" fmla="*/ 12266629 w 13261896"/>
              <a:gd name="connsiteY3881" fmla="*/ 4528614 h 5790485"/>
              <a:gd name="connsiteX3882" fmla="*/ 12238100 w 13261896"/>
              <a:gd name="connsiteY3882" fmla="*/ 4495276 h 5790485"/>
              <a:gd name="connsiteX3883" fmla="*/ 12204763 w 13261896"/>
              <a:gd name="connsiteY3883" fmla="*/ 4495276 h 5790485"/>
              <a:gd name="connsiteX3884" fmla="*/ 12185713 w 13261896"/>
              <a:gd name="connsiteY3884" fmla="*/ 4495276 h 5790485"/>
              <a:gd name="connsiteX3885" fmla="*/ 12247579 w 13261896"/>
              <a:gd name="connsiteY3885" fmla="*/ 4428601 h 5790485"/>
              <a:gd name="connsiteX3886" fmla="*/ 12252341 w 13261896"/>
              <a:gd name="connsiteY3886" fmla="*/ 4452414 h 5790485"/>
              <a:gd name="connsiteX3887" fmla="*/ 12890469 w 13261896"/>
              <a:gd name="connsiteY3887" fmla="*/ 4447651 h 5790485"/>
              <a:gd name="connsiteX3888" fmla="*/ 12838081 w 13261896"/>
              <a:gd name="connsiteY3888" fmla="*/ 4471464 h 5790485"/>
              <a:gd name="connsiteX3889" fmla="*/ 12880944 w 13261896"/>
              <a:gd name="connsiteY3889" fmla="*/ 4495276 h 5790485"/>
              <a:gd name="connsiteX3890" fmla="*/ 12880944 w 13261896"/>
              <a:gd name="connsiteY3890" fmla="*/ 4509564 h 5790485"/>
              <a:gd name="connsiteX3891" fmla="*/ 12847606 w 13261896"/>
              <a:gd name="connsiteY3891" fmla="*/ 4528614 h 5790485"/>
              <a:gd name="connsiteX3892" fmla="*/ 12752356 w 13261896"/>
              <a:gd name="connsiteY3892" fmla="*/ 4561904 h 5790485"/>
              <a:gd name="connsiteX3893" fmla="*/ 12690444 w 13261896"/>
              <a:gd name="connsiteY3893" fmla="*/ 4547616 h 5790485"/>
              <a:gd name="connsiteX3894" fmla="*/ 12699969 w 13261896"/>
              <a:gd name="connsiteY3894" fmla="*/ 4523851 h 5790485"/>
              <a:gd name="connsiteX3895" fmla="*/ 12690444 w 13261896"/>
              <a:gd name="connsiteY3895" fmla="*/ 4495276 h 5790485"/>
              <a:gd name="connsiteX3896" fmla="*/ 12785694 w 13261896"/>
              <a:gd name="connsiteY3896" fmla="*/ 4485751 h 5790485"/>
              <a:gd name="connsiteX3897" fmla="*/ 12795219 w 13261896"/>
              <a:gd name="connsiteY3897" fmla="*/ 4476226 h 5790485"/>
              <a:gd name="connsiteX3898" fmla="*/ 12785694 w 13261896"/>
              <a:gd name="connsiteY3898" fmla="*/ 4471464 h 5790485"/>
              <a:gd name="connsiteX3899" fmla="*/ 12699969 w 13261896"/>
              <a:gd name="connsiteY3899" fmla="*/ 4485751 h 5790485"/>
              <a:gd name="connsiteX3900" fmla="*/ 12804744 w 13261896"/>
              <a:gd name="connsiteY3900" fmla="*/ 4447651 h 5790485"/>
              <a:gd name="connsiteX3901" fmla="*/ 12847606 w 13261896"/>
              <a:gd name="connsiteY3901" fmla="*/ 4423839 h 5790485"/>
              <a:gd name="connsiteX3902" fmla="*/ 12890469 w 13261896"/>
              <a:gd name="connsiteY3902" fmla="*/ 4447651 h 5790485"/>
              <a:gd name="connsiteX3903" fmla="*/ 11890438 w 13261896"/>
              <a:gd name="connsiteY3903" fmla="*/ 4433364 h 5790485"/>
              <a:gd name="connsiteX3904" fmla="*/ 11890438 w 13261896"/>
              <a:gd name="connsiteY3904" fmla="*/ 4452414 h 5790485"/>
              <a:gd name="connsiteX3905" fmla="*/ 11871388 w 13261896"/>
              <a:gd name="connsiteY3905" fmla="*/ 4485751 h 5790485"/>
              <a:gd name="connsiteX3906" fmla="*/ 11823811 w 13261896"/>
              <a:gd name="connsiteY3906" fmla="*/ 4480989 h 5790485"/>
              <a:gd name="connsiteX3907" fmla="*/ 11823811 w 13261896"/>
              <a:gd name="connsiteY3907" fmla="*/ 4461939 h 5790485"/>
              <a:gd name="connsiteX3908" fmla="*/ 11857148 w 13261896"/>
              <a:gd name="connsiteY3908" fmla="*/ 4423839 h 5790485"/>
              <a:gd name="connsiteX3909" fmla="*/ 11890438 w 13261896"/>
              <a:gd name="connsiteY3909" fmla="*/ 4433364 h 5790485"/>
              <a:gd name="connsiteX3910" fmla="*/ 11814286 w 13261896"/>
              <a:gd name="connsiteY3910" fmla="*/ 4476226 h 5790485"/>
              <a:gd name="connsiteX3911" fmla="*/ 11752373 w 13261896"/>
              <a:gd name="connsiteY3911" fmla="*/ 4552379 h 5790485"/>
              <a:gd name="connsiteX3912" fmla="*/ 11742848 w 13261896"/>
              <a:gd name="connsiteY3912" fmla="*/ 4523851 h 5790485"/>
              <a:gd name="connsiteX3913" fmla="*/ 11776186 w 13261896"/>
              <a:gd name="connsiteY3913" fmla="*/ 4433364 h 5790485"/>
              <a:gd name="connsiteX3914" fmla="*/ 11776186 w 13261896"/>
              <a:gd name="connsiteY3914" fmla="*/ 4414314 h 5790485"/>
              <a:gd name="connsiteX3915" fmla="*/ 11814286 w 13261896"/>
              <a:gd name="connsiteY3915" fmla="*/ 4476226 h 5790485"/>
              <a:gd name="connsiteX3916" fmla="*/ 11485673 w 13261896"/>
              <a:gd name="connsiteY3916" fmla="*/ 4476226 h 5790485"/>
              <a:gd name="connsiteX3917" fmla="*/ 11466671 w 13261896"/>
              <a:gd name="connsiteY3917" fmla="*/ 4538091 h 5790485"/>
              <a:gd name="connsiteX3918" fmla="*/ 11428571 w 13261896"/>
              <a:gd name="connsiteY3918" fmla="*/ 4476226 h 5790485"/>
              <a:gd name="connsiteX3919" fmla="*/ 11461908 w 13261896"/>
              <a:gd name="connsiteY3919" fmla="*/ 4414314 h 5790485"/>
              <a:gd name="connsiteX3920" fmla="*/ 11485673 w 13261896"/>
              <a:gd name="connsiteY3920" fmla="*/ 4476226 h 5790485"/>
              <a:gd name="connsiteX3921" fmla="*/ 11190446 w 13261896"/>
              <a:gd name="connsiteY3921" fmla="*/ 4495276 h 5790485"/>
              <a:gd name="connsiteX3922" fmla="*/ 11142821 w 13261896"/>
              <a:gd name="connsiteY3922" fmla="*/ 4495276 h 5790485"/>
              <a:gd name="connsiteX3923" fmla="*/ 11147584 w 13261896"/>
              <a:gd name="connsiteY3923" fmla="*/ 4409551 h 5790485"/>
              <a:gd name="connsiteX3924" fmla="*/ 11190446 w 13261896"/>
              <a:gd name="connsiteY3924" fmla="*/ 4495276 h 5790485"/>
              <a:gd name="connsiteX3925" fmla="*/ 12690444 w 13261896"/>
              <a:gd name="connsiteY3925" fmla="*/ 4404789 h 5790485"/>
              <a:gd name="connsiteX3926" fmla="*/ 12685681 w 13261896"/>
              <a:gd name="connsiteY3926" fmla="*/ 4423839 h 5790485"/>
              <a:gd name="connsiteX3927" fmla="*/ 12714256 w 13261896"/>
              <a:gd name="connsiteY3927" fmla="*/ 4433364 h 5790485"/>
              <a:gd name="connsiteX3928" fmla="*/ 12590479 w 13261896"/>
              <a:gd name="connsiteY3928" fmla="*/ 4457176 h 5790485"/>
              <a:gd name="connsiteX3929" fmla="*/ 12595241 w 13261896"/>
              <a:gd name="connsiteY3929" fmla="*/ 4442889 h 5790485"/>
              <a:gd name="connsiteX3930" fmla="*/ 12571429 w 13261896"/>
              <a:gd name="connsiteY3930" fmla="*/ 4414314 h 5790485"/>
              <a:gd name="connsiteX3931" fmla="*/ 12595241 w 13261896"/>
              <a:gd name="connsiteY3931" fmla="*/ 4404789 h 5790485"/>
              <a:gd name="connsiteX3932" fmla="*/ 12690444 w 13261896"/>
              <a:gd name="connsiteY3932" fmla="*/ 4404789 h 5790485"/>
              <a:gd name="connsiteX3933" fmla="*/ 12323779 w 13261896"/>
              <a:gd name="connsiteY3933" fmla="*/ 4447651 h 5790485"/>
              <a:gd name="connsiteX3934" fmla="*/ 12285679 w 13261896"/>
              <a:gd name="connsiteY3934" fmla="*/ 4457176 h 5790485"/>
              <a:gd name="connsiteX3935" fmla="*/ 12257104 w 13261896"/>
              <a:gd name="connsiteY3935" fmla="*/ 4428601 h 5790485"/>
              <a:gd name="connsiteX3936" fmla="*/ 12290441 w 13261896"/>
              <a:gd name="connsiteY3936" fmla="*/ 4404789 h 5790485"/>
              <a:gd name="connsiteX3937" fmla="*/ 12323779 w 13261896"/>
              <a:gd name="connsiteY3937" fmla="*/ 4447651 h 5790485"/>
              <a:gd name="connsiteX3938" fmla="*/ 11676173 w 13261896"/>
              <a:gd name="connsiteY3938" fmla="*/ 4480989 h 5790485"/>
              <a:gd name="connsiteX3939" fmla="*/ 11642836 w 13261896"/>
              <a:gd name="connsiteY3939" fmla="*/ 4552379 h 5790485"/>
              <a:gd name="connsiteX3940" fmla="*/ 11595211 w 13261896"/>
              <a:gd name="connsiteY3940" fmla="*/ 4480989 h 5790485"/>
              <a:gd name="connsiteX3941" fmla="*/ 11633311 w 13261896"/>
              <a:gd name="connsiteY3941" fmla="*/ 4404789 h 5790485"/>
              <a:gd name="connsiteX3942" fmla="*/ 11676173 w 13261896"/>
              <a:gd name="connsiteY3942" fmla="*/ 4480989 h 5790485"/>
              <a:gd name="connsiteX3943" fmla="*/ 12485704 w 13261896"/>
              <a:gd name="connsiteY3943" fmla="*/ 4480989 h 5790485"/>
              <a:gd name="connsiteX3944" fmla="*/ 12471416 w 13261896"/>
              <a:gd name="connsiteY3944" fmla="*/ 4504801 h 5790485"/>
              <a:gd name="connsiteX3945" fmla="*/ 12485704 w 13261896"/>
              <a:gd name="connsiteY3945" fmla="*/ 4552379 h 5790485"/>
              <a:gd name="connsiteX3946" fmla="*/ 12461891 w 13261896"/>
              <a:gd name="connsiteY3946" fmla="*/ 4576191 h 5790485"/>
              <a:gd name="connsiteX3947" fmla="*/ 12471416 w 13261896"/>
              <a:gd name="connsiteY3947" fmla="*/ 4533376 h 5790485"/>
              <a:gd name="connsiteX3948" fmla="*/ 12333304 w 13261896"/>
              <a:gd name="connsiteY3948" fmla="*/ 4447651 h 5790485"/>
              <a:gd name="connsiteX3949" fmla="*/ 12409504 w 13261896"/>
              <a:gd name="connsiteY3949" fmla="*/ 4395264 h 5790485"/>
              <a:gd name="connsiteX3950" fmla="*/ 12485704 w 13261896"/>
              <a:gd name="connsiteY3950" fmla="*/ 4480989 h 5790485"/>
              <a:gd name="connsiteX3951" fmla="*/ 11842861 w 13261896"/>
              <a:gd name="connsiteY3951" fmla="*/ 4419076 h 5790485"/>
              <a:gd name="connsiteX3952" fmla="*/ 11819048 w 13261896"/>
              <a:gd name="connsiteY3952" fmla="*/ 4447651 h 5790485"/>
              <a:gd name="connsiteX3953" fmla="*/ 11776186 w 13261896"/>
              <a:gd name="connsiteY3953" fmla="*/ 4395264 h 5790485"/>
              <a:gd name="connsiteX3954" fmla="*/ 11842861 w 13261896"/>
              <a:gd name="connsiteY3954" fmla="*/ 4419076 h 5790485"/>
              <a:gd name="connsiteX3955" fmla="*/ 11580923 w 13261896"/>
              <a:gd name="connsiteY3955" fmla="*/ 4457176 h 5790485"/>
              <a:gd name="connsiteX3956" fmla="*/ 11547586 w 13261896"/>
              <a:gd name="connsiteY3956" fmla="*/ 4523851 h 5790485"/>
              <a:gd name="connsiteX3957" fmla="*/ 11514248 w 13261896"/>
              <a:gd name="connsiteY3957" fmla="*/ 4461939 h 5790485"/>
              <a:gd name="connsiteX3958" fmla="*/ 11547586 w 13261896"/>
              <a:gd name="connsiteY3958" fmla="*/ 4390501 h 5790485"/>
              <a:gd name="connsiteX3959" fmla="*/ 11580923 w 13261896"/>
              <a:gd name="connsiteY3959" fmla="*/ 4457176 h 5790485"/>
              <a:gd name="connsiteX3960" fmla="*/ 13204746 w 13261896"/>
              <a:gd name="connsiteY3960" fmla="*/ 4490514 h 5790485"/>
              <a:gd name="connsiteX3961" fmla="*/ 13095209 w 13261896"/>
              <a:gd name="connsiteY3961" fmla="*/ 4490514 h 5790485"/>
              <a:gd name="connsiteX3962" fmla="*/ 13109496 w 13261896"/>
              <a:gd name="connsiteY3962" fmla="*/ 4509564 h 5790485"/>
              <a:gd name="connsiteX3963" fmla="*/ 13061871 w 13261896"/>
              <a:gd name="connsiteY3963" fmla="*/ 4509564 h 5790485"/>
              <a:gd name="connsiteX3964" fmla="*/ 12909519 w 13261896"/>
              <a:gd name="connsiteY3964" fmla="*/ 4428601 h 5790485"/>
              <a:gd name="connsiteX3965" fmla="*/ 12942856 w 13261896"/>
              <a:gd name="connsiteY3965" fmla="*/ 4380976 h 5790485"/>
              <a:gd name="connsiteX3966" fmla="*/ 13204746 w 13261896"/>
              <a:gd name="connsiteY3966" fmla="*/ 4490514 h 5790485"/>
              <a:gd name="connsiteX3967" fmla="*/ 11766661 w 13261896"/>
              <a:gd name="connsiteY3967" fmla="*/ 4423839 h 5790485"/>
              <a:gd name="connsiteX3968" fmla="*/ 11738086 w 13261896"/>
              <a:gd name="connsiteY3968" fmla="*/ 4490514 h 5790485"/>
              <a:gd name="connsiteX3969" fmla="*/ 11685698 w 13261896"/>
              <a:gd name="connsiteY3969" fmla="*/ 4442889 h 5790485"/>
              <a:gd name="connsiteX3970" fmla="*/ 11723798 w 13261896"/>
              <a:gd name="connsiteY3970" fmla="*/ 4380976 h 5790485"/>
              <a:gd name="connsiteX3971" fmla="*/ 11766661 w 13261896"/>
              <a:gd name="connsiteY3971" fmla="*/ 4423839 h 5790485"/>
              <a:gd name="connsiteX3972" fmla="*/ 11290458 w 13261896"/>
              <a:gd name="connsiteY3972" fmla="*/ 4452414 h 5790485"/>
              <a:gd name="connsiteX3973" fmla="*/ 11271408 w 13261896"/>
              <a:gd name="connsiteY3973" fmla="*/ 4504801 h 5790485"/>
              <a:gd name="connsiteX3974" fmla="*/ 11219021 w 13261896"/>
              <a:gd name="connsiteY3974" fmla="*/ 4476226 h 5790485"/>
              <a:gd name="connsiteX3975" fmla="*/ 11247596 w 13261896"/>
              <a:gd name="connsiteY3975" fmla="*/ 4376214 h 5790485"/>
              <a:gd name="connsiteX3976" fmla="*/ 11290458 w 13261896"/>
              <a:gd name="connsiteY3976" fmla="*/ 4452414 h 5790485"/>
              <a:gd name="connsiteX3977" fmla="*/ 12200000 w 13261896"/>
              <a:gd name="connsiteY3977" fmla="*/ 4357164 h 5790485"/>
              <a:gd name="connsiteX3978" fmla="*/ 12204763 w 13261896"/>
              <a:gd name="connsiteY3978" fmla="*/ 4380976 h 5790485"/>
              <a:gd name="connsiteX3979" fmla="*/ 12238100 w 13261896"/>
              <a:gd name="connsiteY3979" fmla="*/ 4366689 h 5790485"/>
              <a:gd name="connsiteX3980" fmla="*/ 12285679 w 13261896"/>
              <a:gd name="connsiteY3980" fmla="*/ 4385739 h 5790485"/>
              <a:gd name="connsiteX3981" fmla="*/ 12176188 w 13261896"/>
              <a:gd name="connsiteY3981" fmla="*/ 4504801 h 5790485"/>
              <a:gd name="connsiteX3982" fmla="*/ 12157138 w 13261896"/>
              <a:gd name="connsiteY3982" fmla="*/ 4504801 h 5790485"/>
              <a:gd name="connsiteX3983" fmla="*/ 12128563 w 13261896"/>
              <a:gd name="connsiteY3983" fmla="*/ 4480989 h 5790485"/>
              <a:gd name="connsiteX3984" fmla="*/ 12052363 w 13261896"/>
              <a:gd name="connsiteY3984" fmla="*/ 4471464 h 5790485"/>
              <a:gd name="connsiteX3985" fmla="*/ 11999975 w 13261896"/>
              <a:gd name="connsiteY3985" fmla="*/ 4490514 h 5790485"/>
              <a:gd name="connsiteX3986" fmla="*/ 11990450 w 13261896"/>
              <a:gd name="connsiteY3986" fmla="*/ 4461939 h 5790485"/>
              <a:gd name="connsiteX3987" fmla="*/ 12052363 w 13261896"/>
              <a:gd name="connsiteY3987" fmla="*/ 4409551 h 5790485"/>
              <a:gd name="connsiteX3988" fmla="*/ 12042838 w 13261896"/>
              <a:gd name="connsiteY3988" fmla="*/ 4376214 h 5790485"/>
              <a:gd name="connsiteX3989" fmla="*/ 12095225 w 13261896"/>
              <a:gd name="connsiteY3989" fmla="*/ 4361926 h 5790485"/>
              <a:gd name="connsiteX3990" fmla="*/ 12133325 w 13261896"/>
              <a:gd name="connsiteY3990" fmla="*/ 4385739 h 5790485"/>
              <a:gd name="connsiteX3991" fmla="*/ 12166663 w 13261896"/>
              <a:gd name="connsiteY3991" fmla="*/ 4357164 h 5790485"/>
              <a:gd name="connsiteX3992" fmla="*/ 12200000 w 13261896"/>
              <a:gd name="connsiteY3992" fmla="*/ 4357164 h 5790485"/>
              <a:gd name="connsiteX3993" fmla="*/ 11709511 w 13261896"/>
              <a:gd name="connsiteY3993" fmla="*/ 4376214 h 5790485"/>
              <a:gd name="connsiteX3994" fmla="*/ 11676173 w 13261896"/>
              <a:gd name="connsiteY3994" fmla="*/ 4433364 h 5790485"/>
              <a:gd name="connsiteX3995" fmla="*/ 11633311 w 13261896"/>
              <a:gd name="connsiteY3995" fmla="*/ 4385739 h 5790485"/>
              <a:gd name="connsiteX3996" fmla="*/ 11628548 w 13261896"/>
              <a:gd name="connsiteY3996" fmla="*/ 4352401 h 5790485"/>
              <a:gd name="connsiteX3997" fmla="*/ 11709511 w 13261896"/>
              <a:gd name="connsiteY3997" fmla="*/ 4376214 h 5790485"/>
              <a:gd name="connsiteX3998" fmla="*/ 11447621 w 13261896"/>
              <a:gd name="connsiteY3998" fmla="*/ 4404789 h 5790485"/>
              <a:gd name="connsiteX3999" fmla="*/ 11423808 w 13261896"/>
              <a:gd name="connsiteY3999" fmla="*/ 4461939 h 5790485"/>
              <a:gd name="connsiteX4000" fmla="*/ 11395233 w 13261896"/>
              <a:gd name="connsiteY4000" fmla="*/ 4438126 h 5790485"/>
              <a:gd name="connsiteX4001" fmla="*/ 11390471 w 13261896"/>
              <a:gd name="connsiteY4001" fmla="*/ 4385739 h 5790485"/>
              <a:gd name="connsiteX4002" fmla="*/ 11414283 w 13261896"/>
              <a:gd name="connsiteY4002" fmla="*/ 4342876 h 5790485"/>
              <a:gd name="connsiteX4003" fmla="*/ 11447621 w 13261896"/>
              <a:gd name="connsiteY4003" fmla="*/ 4404789 h 5790485"/>
              <a:gd name="connsiteX4004" fmla="*/ 12433316 w 13261896"/>
              <a:gd name="connsiteY4004" fmla="*/ 4338114 h 5790485"/>
              <a:gd name="connsiteX4005" fmla="*/ 12471416 w 13261896"/>
              <a:gd name="connsiteY4005" fmla="*/ 4366689 h 5790485"/>
              <a:gd name="connsiteX4006" fmla="*/ 12499991 w 13261896"/>
              <a:gd name="connsiteY4006" fmla="*/ 4352401 h 5790485"/>
              <a:gd name="connsiteX4007" fmla="*/ 12533329 w 13261896"/>
              <a:gd name="connsiteY4007" fmla="*/ 4361926 h 5790485"/>
              <a:gd name="connsiteX4008" fmla="*/ 12533329 w 13261896"/>
              <a:gd name="connsiteY4008" fmla="*/ 4376214 h 5790485"/>
              <a:gd name="connsiteX4009" fmla="*/ 12523804 w 13261896"/>
              <a:gd name="connsiteY4009" fmla="*/ 4385739 h 5790485"/>
              <a:gd name="connsiteX4010" fmla="*/ 12552379 w 13261896"/>
              <a:gd name="connsiteY4010" fmla="*/ 4390501 h 5790485"/>
              <a:gd name="connsiteX4011" fmla="*/ 12585716 w 13261896"/>
              <a:gd name="connsiteY4011" fmla="*/ 4442889 h 5790485"/>
              <a:gd name="connsiteX4012" fmla="*/ 12552379 w 13261896"/>
              <a:gd name="connsiteY4012" fmla="*/ 4485751 h 5790485"/>
              <a:gd name="connsiteX4013" fmla="*/ 12485704 w 13261896"/>
              <a:gd name="connsiteY4013" fmla="*/ 4461939 h 5790485"/>
              <a:gd name="connsiteX4014" fmla="*/ 12466654 w 13261896"/>
              <a:gd name="connsiteY4014" fmla="*/ 4438126 h 5790485"/>
              <a:gd name="connsiteX4015" fmla="*/ 12433316 w 13261896"/>
              <a:gd name="connsiteY4015" fmla="*/ 4395264 h 5790485"/>
              <a:gd name="connsiteX4016" fmla="*/ 12414266 w 13261896"/>
              <a:gd name="connsiteY4016" fmla="*/ 4347639 h 5790485"/>
              <a:gd name="connsiteX4017" fmla="*/ 12423791 w 13261896"/>
              <a:gd name="connsiteY4017" fmla="*/ 4338114 h 5790485"/>
              <a:gd name="connsiteX4018" fmla="*/ 12433316 w 13261896"/>
              <a:gd name="connsiteY4018" fmla="*/ 4338114 h 5790485"/>
              <a:gd name="connsiteX4019" fmla="*/ 11609498 w 13261896"/>
              <a:gd name="connsiteY4019" fmla="*/ 4352401 h 5790485"/>
              <a:gd name="connsiteX4020" fmla="*/ 11623786 w 13261896"/>
              <a:gd name="connsiteY4020" fmla="*/ 4390501 h 5790485"/>
              <a:gd name="connsiteX4021" fmla="*/ 11590448 w 13261896"/>
              <a:gd name="connsiteY4021" fmla="*/ 4466701 h 5790485"/>
              <a:gd name="connsiteX4022" fmla="*/ 11557111 w 13261896"/>
              <a:gd name="connsiteY4022" fmla="*/ 4380976 h 5790485"/>
              <a:gd name="connsiteX4023" fmla="*/ 11585686 w 13261896"/>
              <a:gd name="connsiteY4023" fmla="*/ 4338114 h 5790485"/>
              <a:gd name="connsiteX4024" fmla="*/ 11609498 w 13261896"/>
              <a:gd name="connsiteY4024" fmla="*/ 4352401 h 5790485"/>
              <a:gd name="connsiteX4025" fmla="*/ 11523773 w 13261896"/>
              <a:gd name="connsiteY4025" fmla="*/ 4395264 h 5790485"/>
              <a:gd name="connsiteX4026" fmla="*/ 11504723 w 13261896"/>
              <a:gd name="connsiteY4026" fmla="*/ 4457176 h 5790485"/>
              <a:gd name="connsiteX4027" fmla="*/ 11471433 w 13261896"/>
              <a:gd name="connsiteY4027" fmla="*/ 4404789 h 5790485"/>
              <a:gd name="connsiteX4028" fmla="*/ 11499961 w 13261896"/>
              <a:gd name="connsiteY4028" fmla="*/ 4338114 h 5790485"/>
              <a:gd name="connsiteX4029" fmla="*/ 11523773 w 13261896"/>
              <a:gd name="connsiteY4029" fmla="*/ 4395264 h 5790485"/>
              <a:gd name="connsiteX4030" fmla="*/ 11380946 w 13261896"/>
              <a:gd name="connsiteY4030" fmla="*/ 4419076 h 5790485"/>
              <a:gd name="connsiteX4031" fmla="*/ 11352371 w 13261896"/>
              <a:gd name="connsiteY4031" fmla="*/ 4485751 h 5790485"/>
              <a:gd name="connsiteX4032" fmla="*/ 11309508 w 13261896"/>
              <a:gd name="connsiteY4032" fmla="*/ 4423839 h 5790485"/>
              <a:gd name="connsiteX4033" fmla="*/ 11338083 w 13261896"/>
              <a:gd name="connsiteY4033" fmla="*/ 4338114 h 5790485"/>
              <a:gd name="connsiteX4034" fmla="*/ 11380946 w 13261896"/>
              <a:gd name="connsiteY4034" fmla="*/ 4419076 h 5790485"/>
              <a:gd name="connsiteX4035" fmla="*/ 11671411 w 13261896"/>
              <a:gd name="connsiteY4035" fmla="*/ 4352401 h 5790485"/>
              <a:gd name="connsiteX4036" fmla="*/ 11633311 w 13261896"/>
              <a:gd name="connsiteY4036" fmla="*/ 4338114 h 5790485"/>
              <a:gd name="connsiteX4037" fmla="*/ 11695223 w 13261896"/>
              <a:gd name="connsiteY4037" fmla="*/ 4333351 h 5790485"/>
              <a:gd name="connsiteX4038" fmla="*/ 11671411 w 13261896"/>
              <a:gd name="connsiteY4038" fmla="*/ 4352401 h 5790485"/>
              <a:gd name="connsiteX4039" fmla="*/ 11238071 w 13261896"/>
              <a:gd name="connsiteY4039" fmla="*/ 4404789 h 5790485"/>
              <a:gd name="connsiteX4040" fmla="*/ 11199971 w 13261896"/>
              <a:gd name="connsiteY4040" fmla="*/ 4476226 h 5790485"/>
              <a:gd name="connsiteX4041" fmla="*/ 11152346 w 13261896"/>
              <a:gd name="connsiteY4041" fmla="*/ 4404789 h 5790485"/>
              <a:gd name="connsiteX4042" fmla="*/ 11195209 w 13261896"/>
              <a:gd name="connsiteY4042" fmla="*/ 4328589 h 5790485"/>
              <a:gd name="connsiteX4043" fmla="*/ 11238071 w 13261896"/>
              <a:gd name="connsiteY4043" fmla="*/ 4404789 h 5790485"/>
              <a:gd name="connsiteX4044" fmla="*/ 13180934 w 13261896"/>
              <a:gd name="connsiteY4044" fmla="*/ 4414314 h 5790485"/>
              <a:gd name="connsiteX4045" fmla="*/ 13161884 w 13261896"/>
              <a:gd name="connsiteY4045" fmla="*/ 4414314 h 5790485"/>
              <a:gd name="connsiteX4046" fmla="*/ 13214271 w 13261896"/>
              <a:gd name="connsiteY4046" fmla="*/ 4480989 h 5790485"/>
              <a:gd name="connsiteX4047" fmla="*/ 13195221 w 13261896"/>
              <a:gd name="connsiteY4047" fmla="*/ 4480989 h 5790485"/>
              <a:gd name="connsiteX4048" fmla="*/ 12942856 w 13261896"/>
              <a:gd name="connsiteY4048" fmla="*/ 4366689 h 5790485"/>
              <a:gd name="connsiteX4049" fmla="*/ 12933331 w 13261896"/>
              <a:gd name="connsiteY4049" fmla="*/ 4352401 h 5790485"/>
              <a:gd name="connsiteX4050" fmla="*/ 13028534 w 13261896"/>
              <a:gd name="connsiteY4050" fmla="*/ 4323826 h 5790485"/>
              <a:gd name="connsiteX4051" fmla="*/ 13180934 w 13261896"/>
              <a:gd name="connsiteY4051" fmla="*/ 4414314 h 5790485"/>
              <a:gd name="connsiteX4052" fmla="*/ 11538061 w 13261896"/>
              <a:gd name="connsiteY4052" fmla="*/ 4380976 h 5790485"/>
              <a:gd name="connsiteX4053" fmla="*/ 11514248 w 13261896"/>
              <a:gd name="connsiteY4053" fmla="*/ 4323826 h 5790485"/>
              <a:gd name="connsiteX4054" fmla="*/ 11571398 w 13261896"/>
              <a:gd name="connsiteY4054" fmla="*/ 4333351 h 5790485"/>
              <a:gd name="connsiteX4055" fmla="*/ 11538061 w 13261896"/>
              <a:gd name="connsiteY4055" fmla="*/ 4380976 h 5790485"/>
              <a:gd name="connsiteX4056" fmla="*/ 11614261 w 13261896"/>
              <a:gd name="connsiteY4056" fmla="*/ 4328589 h 5790485"/>
              <a:gd name="connsiteX4057" fmla="*/ 11557111 w 13261896"/>
              <a:gd name="connsiteY4057" fmla="*/ 4314301 h 5790485"/>
              <a:gd name="connsiteX4058" fmla="*/ 11619023 w 13261896"/>
              <a:gd name="connsiteY4058" fmla="*/ 4309539 h 5790485"/>
              <a:gd name="connsiteX4059" fmla="*/ 11614261 w 13261896"/>
              <a:gd name="connsiteY4059" fmla="*/ 4328589 h 5790485"/>
              <a:gd name="connsiteX4060" fmla="*/ 11504723 w 13261896"/>
              <a:gd name="connsiteY4060" fmla="*/ 4314301 h 5790485"/>
              <a:gd name="connsiteX4061" fmla="*/ 11490436 w 13261896"/>
              <a:gd name="connsiteY4061" fmla="*/ 4328589 h 5790485"/>
              <a:gd name="connsiteX4062" fmla="*/ 11485673 w 13261896"/>
              <a:gd name="connsiteY4062" fmla="*/ 4309539 h 5790485"/>
              <a:gd name="connsiteX4063" fmla="*/ 11504723 w 13261896"/>
              <a:gd name="connsiteY4063" fmla="*/ 4314301 h 5790485"/>
              <a:gd name="connsiteX4064" fmla="*/ 12409504 w 13261896"/>
              <a:gd name="connsiteY4064" fmla="*/ 4333351 h 5790485"/>
              <a:gd name="connsiteX4065" fmla="*/ 12385691 w 13261896"/>
              <a:gd name="connsiteY4065" fmla="*/ 4304776 h 5790485"/>
              <a:gd name="connsiteX4066" fmla="*/ 12409504 w 13261896"/>
              <a:gd name="connsiteY4066" fmla="*/ 4333351 h 5790485"/>
              <a:gd name="connsiteX4067" fmla="*/ 12071413 w 13261896"/>
              <a:gd name="connsiteY4067" fmla="*/ 4361926 h 5790485"/>
              <a:gd name="connsiteX4068" fmla="*/ 12038075 w 13261896"/>
              <a:gd name="connsiteY4068" fmla="*/ 4371451 h 5790485"/>
              <a:gd name="connsiteX4069" fmla="*/ 12019025 w 13261896"/>
              <a:gd name="connsiteY4069" fmla="*/ 4409551 h 5790485"/>
              <a:gd name="connsiteX4070" fmla="*/ 11980925 w 13261896"/>
              <a:gd name="connsiteY4070" fmla="*/ 4452414 h 5790485"/>
              <a:gd name="connsiteX4071" fmla="*/ 11947588 w 13261896"/>
              <a:gd name="connsiteY4071" fmla="*/ 4442889 h 5790485"/>
              <a:gd name="connsiteX4072" fmla="*/ 11904725 w 13261896"/>
              <a:gd name="connsiteY4072" fmla="*/ 4452414 h 5790485"/>
              <a:gd name="connsiteX4073" fmla="*/ 11904725 w 13261896"/>
              <a:gd name="connsiteY4073" fmla="*/ 4304776 h 5790485"/>
              <a:gd name="connsiteX4074" fmla="*/ 12071413 w 13261896"/>
              <a:gd name="connsiteY4074" fmla="*/ 4361926 h 5790485"/>
              <a:gd name="connsiteX4075" fmla="*/ 13052346 w 13261896"/>
              <a:gd name="connsiteY4075" fmla="*/ 4300014 h 5790485"/>
              <a:gd name="connsiteX4076" fmla="*/ 12938094 w 13261896"/>
              <a:gd name="connsiteY4076" fmla="*/ 4338114 h 5790485"/>
              <a:gd name="connsiteX4077" fmla="*/ 12933331 w 13261896"/>
              <a:gd name="connsiteY4077" fmla="*/ 4314301 h 5790485"/>
              <a:gd name="connsiteX4078" fmla="*/ 13004769 w 13261896"/>
              <a:gd name="connsiteY4078" fmla="*/ 4300014 h 5790485"/>
              <a:gd name="connsiteX4079" fmla="*/ 13052346 w 13261896"/>
              <a:gd name="connsiteY4079" fmla="*/ 4300014 h 5790485"/>
              <a:gd name="connsiteX4080" fmla="*/ 10071402 w 13261896"/>
              <a:gd name="connsiteY4080" fmla="*/ 4357164 h 5790485"/>
              <a:gd name="connsiteX4081" fmla="*/ 10071402 w 13261896"/>
              <a:gd name="connsiteY4081" fmla="*/ 4447651 h 5790485"/>
              <a:gd name="connsiteX4082" fmla="*/ 9628536 w 13261896"/>
              <a:gd name="connsiteY4082" fmla="*/ 4380976 h 5790485"/>
              <a:gd name="connsiteX4083" fmla="*/ 9628536 w 13261896"/>
              <a:gd name="connsiteY4083" fmla="*/ 4295251 h 5790485"/>
              <a:gd name="connsiteX4084" fmla="*/ 10071402 w 13261896"/>
              <a:gd name="connsiteY4084" fmla="*/ 4357164 h 5790485"/>
              <a:gd name="connsiteX4085" fmla="*/ 12333304 w 13261896"/>
              <a:gd name="connsiteY4085" fmla="*/ 4338114 h 5790485"/>
              <a:gd name="connsiteX4086" fmla="*/ 12419029 w 13261896"/>
              <a:gd name="connsiteY4086" fmla="*/ 4385739 h 5790485"/>
              <a:gd name="connsiteX4087" fmla="*/ 12328541 w 13261896"/>
              <a:gd name="connsiteY4087" fmla="*/ 4438126 h 5790485"/>
              <a:gd name="connsiteX4088" fmla="*/ 12276154 w 13261896"/>
              <a:gd name="connsiteY4088" fmla="*/ 4361926 h 5790485"/>
              <a:gd name="connsiteX4089" fmla="*/ 12214288 w 13261896"/>
              <a:gd name="connsiteY4089" fmla="*/ 4352401 h 5790485"/>
              <a:gd name="connsiteX4090" fmla="*/ 12180950 w 13261896"/>
              <a:gd name="connsiteY4090" fmla="*/ 4338114 h 5790485"/>
              <a:gd name="connsiteX4091" fmla="*/ 12195238 w 13261896"/>
              <a:gd name="connsiteY4091" fmla="*/ 4309539 h 5790485"/>
              <a:gd name="connsiteX4092" fmla="*/ 12247579 w 13261896"/>
              <a:gd name="connsiteY4092" fmla="*/ 4304776 h 5790485"/>
              <a:gd name="connsiteX4093" fmla="*/ 12238100 w 13261896"/>
              <a:gd name="connsiteY4093" fmla="*/ 4295251 h 5790485"/>
              <a:gd name="connsiteX4094" fmla="*/ 12271391 w 13261896"/>
              <a:gd name="connsiteY4094" fmla="*/ 4290489 h 5790485"/>
              <a:gd name="connsiteX4095" fmla="*/ 12333304 w 13261896"/>
              <a:gd name="connsiteY4095" fmla="*/ 4338114 h 5790485"/>
              <a:gd name="connsiteX4096" fmla="*/ 11419046 w 13261896"/>
              <a:gd name="connsiteY4096" fmla="*/ 4285726 h 5790485"/>
              <a:gd name="connsiteX4097" fmla="*/ 11476196 w 13261896"/>
              <a:gd name="connsiteY4097" fmla="*/ 4342876 h 5790485"/>
              <a:gd name="connsiteX4098" fmla="*/ 11457146 w 13261896"/>
              <a:gd name="connsiteY4098" fmla="*/ 4400026 h 5790485"/>
              <a:gd name="connsiteX4099" fmla="*/ 11419046 w 13261896"/>
              <a:gd name="connsiteY4099" fmla="*/ 4328589 h 5790485"/>
              <a:gd name="connsiteX4100" fmla="*/ 11409521 w 13261896"/>
              <a:gd name="connsiteY4100" fmla="*/ 4285726 h 5790485"/>
              <a:gd name="connsiteX4101" fmla="*/ 11419046 w 13261896"/>
              <a:gd name="connsiteY4101" fmla="*/ 4285726 h 5790485"/>
              <a:gd name="connsiteX4102" fmla="*/ 10476167 w 13261896"/>
              <a:gd name="connsiteY4102" fmla="*/ 4309539 h 5790485"/>
              <a:gd name="connsiteX4103" fmla="*/ 10476167 w 13261896"/>
              <a:gd name="connsiteY4103" fmla="*/ 4366689 h 5790485"/>
              <a:gd name="connsiteX4104" fmla="*/ 10452354 w 13261896"/>
              <a:gd name="connsiteY4104" fmla="*/ 4376214 h 5790485"/>
              <a:gd name="connsiteX4105" fmla="*/ 10109502 w 13261896"/>
              <a:gd name="connsiteY4105" fmla="*/ 4333351 h 5790485"/>
              <a:gd name="connsiteX4106" fmla="*/ 10128552 w 13261896"/>
              <a:gd name="connsiteY4106" fmla="*/ 4328589 h 5790485"/>
              <a:gd name="connsiteX4107" fmla="*/ 10466642 w 13261896"/>
              <a:gd name="connsiteY4107" fmla="*/ 4366689 h 5790485"/>
              <a:gd name="connsiteX4108" fmla="*/ 10466642 w 13261896"/>
              <a:gd name="connsiteY4108" fmla="*/ 4323826 h 5790485"/>
              <a:gd name="connsiteX4109" fmla="*/ 10214277 w 13261896"/>
              <a:gd name="connsiteY4109" fmla="*/ 4295251 h 5790485"/>
              <a:gd name="connsiteX4110" fmla="*/ 10109502 w 13261896"/>
              <a:gd name="connsiteY4110" fmla="*/ 4276201 h 5790485"/>
              <a:gd name="connsiteX4111" fmla="*/ 10114264 w 13261896"/>
              <a:gd name="connsiteY4111" fmla="*/ 4271439 h 5790485"/>
              <a:gd name="connsiteX4112" fmla="*/ 10476167 w 13261896"/>
              <a:gd name="connsiteY4112" fmla="*/ 4309539 h 5790485"/>
              <a:gd name="connsiteX4113" fmla="*/ 12642819 w 13261896"/>
              <a:gd name="connsiteY4113" fmla="*/ 4280964 h 5790485"/>
              <a:gd name="connsiteX4114" fmla="*/ 12680919 w 13261896"/>
              <a:gd name="connsiteY4114" fmla="*/ 4266676 h 5790485"/>
              <a:gd name="connsiteX4115" fmla="*/ 12723781 w 13261896"/>
              <a:gd name="connsiteY4115" fmla="*/ 4276201 h 5790485"/>
              <a:gd name="connsiteX4116" fmla="*/ 12642819 w 13261896"/>
              <a:gd name="connsiteY4116" fmla="*/ 4385739 h 5790485"/>
              <a:gd name="connsiteX4117" fmla="*/ 12714256 w 13261896"/>
              <a:gd name="connsiteY4117" fmla="*/ 4285726 h 5790485"/>
              <a:gd name="connsiteX4118" fmla="*/ 12738069 w 13261896"/>
              <a:gd name="connsiteY4118" fmla="*/ 4295251 h 5790485"/>
              <a:gd name="connsiteX4119" fmla="*/ 12733306 w 13261896"/>
              <a:gd name="connsiteY4119" fmla="*/ 4323826 h 5790485"/>
              <a:gd name="connsiteX4120" fmla="*/ 12766644 w 13261896"/>
              <a:gd name="connsiteY4120" fmla="*/ 4304776 h 5790485"/>
              <a:gd name="connsiteX4121" fmla="*/ 12790456 w 13261896"/>
              <a:gd name="connsiteY4121" fmla="*/ 4314301 h 5790485"/>
              <a:gd name="connsiteX4122" fmla="*/ 12752356 w 13261896"/>
              <a:gd name="connsiteY4122" fmla="*/ 4352401 h 5790485"/>
              <a:gd name="connsiteX4123" fmla="*/ 12771406 w 13261896"/>
              <a:gd name="connsiteY4123" fmla="*/ 4371451 h 5790485"/>
              <a:gd name="connsiteX4124" fmla="*/ 12804744 w 13261896"/>
              <a:gd name="connsiteY4124" fmla="*/ 4361926 h 5790485"/>
              <a:gd name="connsiteX4125" fmla="*/ 12833319 w 13261896"/>
              <a:gd name="connsiteY4125" fmla="*/ 4380976 h 5790485"/>
              <a:gd name="connsiteX4126" fmla="*/ 12799981 w 13261896"/>
              <a:gd name="connsiteY4126" fmla="*/ 4409551 h 5790485"/>
              <a:gd name="connsiteX4127" fmla="*/ 12823794 w 13261896"/>
              <a:gd name="connsiteY4127" fmla="*/ 4423839 h 5790485"/>
              <a:gd name="connsiteX4128" fmla="*/ 12785694 w 13261896"/>
              <a:gd name="connsiteY4128" fmla="*/ 4442889 h 5790485"/>
              <a:gd name="connsiteX4129" fmla="*/ 12699969 w 13261896"/>
              <a:gd name="connsiteY4129" fmla="*/ 4409551 h 5790485"/>
              <a:gd name="connsiteX4130" fmla="*/ 12695206 w 13261896"/>
              <a:gd name="connsiteY4130" fmla="*/ 4395264 h 5790485"/>
              <a:gd name="connsiteX4131" fmla="*/ 12571429 w 13261896"/>
              <a:gd name="connsiteY4131" fmla="*/ 4400026 h 5790485"/>
              <a:gd name="connsiteX4132" fmla="*/ 12542854 w 13261896"/>
              <a:gd name="connsiteY4132" fmla="*/ 4380976 h 5790485"/>
              <a:gd name="connsiteX4133" fmla="*/ 12514279 w 13261896"/>
              <a:gd name="connsiteY4133" fmla="*/ 4342876 h 5790485"/>
              <a:gd name="connsiteX4134" fmla="*/ 12523804 w 13261896"/>
              <a:gd name="connsiteY4134" fmla="*/ 4304776 h 5790485"/>
              <a:gd name="connsiteX4135" fmla="*/ 12628531 w 13261896"/>
              <a:gd name="connsiteY4135" fmla="*/ 4266676 h 5790485"/>
              <a:gd name="connsiteX4136" fmla="*/ 12642819 w 13261896"/>
              <a:gd name="connsiteY4136" fmla="*/ 4280964 h 5790485"/>
              <a:gd name="connsiteX4137" fmla="*/ 11323796 w 13261896"/>
              <a:gd name="connsiteY4137" fmla="*/ 4266676 h 5790485"/>
              <a:gd name="connsiteX4138" fmla="*/ 11404758 w 13261896"/>
              <a:gd name="connsiteY4138" fmla="*/ 4319064 h 5790485"/>
              <a:gd name="connsiteX4139" fmla="*/ 11385708 w 13261896"/>
              <a:gd name="connsiteY4139" fmla="*/ 4366689 h 5790485"/>
              <a:gd name="connsiteX4140" fmla="*/ 11333321 w 13261896"/>
              <a:gd name="connsiteY4140" fmla="*/ 4319064 h 5790485"/>
              <a:gd name="connsiteX4141" fmla="*/ 11309508 w 13261896"/>
              <a:gd name="connsiteY4141" fmla="*/ 4266676 h 5790485"/>
              <a:gd name="connsiteX4142" fmla="*/ 11323796 w 13261896"/>
              <a:gd name="connsiteY4142" fmla="*/ 4266676 h 5790485"/>
              <a:gd name="connsiteX4143" fmla="*/ 11323796 w 13261896"/>
              <a:gd name="connsiteY4143" fmla="*/ 4342876 h 5790485"/>
              <a:gd name="connsiteX4144" fmla="*/ 11299983 w 13261896"/>
              <a:gd name="connsiteY4144" fmla="*/ 4414314 h 5790485"/>
              <a:gd name="connsiteX4145" fmla="*/ 11247596 w 13261896"/>
              <a:gd name="connsiteY4145" fmla="*/ 4361926 h 5790485"/>
              <a:gd name="connsiteX4146" fmla="*/ 11280933 w 13261896"/>
              <a:gd name="connsiteY4146" fmla="*/ 4266676 h 5790485"/>
              <a:gd name="connsiteX4147" fmla="*/ 11323796 w 13261896"/>
              <a:gd name="connsiteY4147" fmla="*/ 4342876 h 5790485"/>
              <a:gd name="connsiteX4148" fmla="*/ 11271408 w 13261896"/>
              <a:gd name="connsiteY4148" fmla="*/ 4261914 h 5790485"/>
              <a:gd name="connsiteX4149" fmla="*/ 11271408 w 13261896"/>
              <a:gd name="connsiteY4149" fmla="*/ 4290489 h 5790485"/>
              <a:gd name="connsiteX4150" fmla="*/ 11238071 w 13261896"/>
              <a:gd name="connsiteY4150" fmla="*/ 4352401 h 5790485"/>
              <a:gd name="connsiteX4151" fmla="*/ 11180921 w 13261896"/>
              <a:gd name="connsiteY4151" fmla="*/ 4261914 h 5790485"/>
              <a:gd name="connsiteX4152" fmla="*/ 11271408 w 13261896"/>
              <a:gd name="connsiteY4152" fmla="*/ 4261914 h 5790485"/>
              <a:gd name="connsiteX4153" fmla="*/ 11166634 w 13261896"/>
              <a:gd name="connsiteY4153" fmla="*/ 4261914 h 5790485"/>
              <a:gd name="connsiteX4154" fmla="*/ 11180921 w 13261896"/>
              <a:gd name="connsiteY4154" fmla="*/ 4314301 h 5790485"/>
              <a:gd name="connsiteX4155" fmla="*/ 11142821 w 13261896"/>
              <a:gd name="connsiteY4155" fmla="*/ 4400026 h 5790485"/>
              <a:gd name="connsiteX4156" fmla="*/ 11142821 w 13261896"/>
              <a:gd name="connsiteY4156" fmla="*/ 4261914 h 5790485"/>
              <a:gd name="connsiteX4157" fmla="*/ 11166634 w 13261896"/>
              <a:gd name="connsiteY4157" fmla="*/ 4261914 h 5790485"/>
              <a:gd name="connsiteX4158" fmla="*/ 8795242 w 13261896"/>
              <a:gd name="connsiteY4158" fmla="*/ 4585716 h 5790485"/>
              <a:gd name="connsiteX4159" fmla="*/ 8761904 w 13261896"/>
              <a:gd name="connsiteY4159" fmla="*/ 4585716 h 5790485"/>
              <a:gd name="connsiteX4160" fmla="*/ 8761904 w 13261896"/>
              <a:gd name="connsiteY4160" fmla="*/ 4542854 h 5790485"/>
              <a:gd name="connsiteX4161" fmla="*/ 8766667 w 13261896"/>
              <a:gd name="connsiteY4161" fmla="*/ 4357164 h 5790485"/>
              <a:gd name="connsiteX4162" fmla="*/ 8680942 w 13261896"/>
              <a:gd name="connsiteY4162" fmla="*/ 4319064 h 5790485"/>
              <a:gd name="connsiteX4163" fmla="*/ 8533304 w 13261896"/>
              <a:gd name="connsiteY4163" fmla="*/ 4333351 h 5790485"/>
              <a:gd name="connsiteX4164" fmla="*/ 8452342 w 13261896"/>
              <a:gd name="connsiteY4164" fmla="*/ 4400026 h 5790485"/>
              <a:gd name="connsiteX4165" fmla="*/ 8452342 w 13261896"/>
              <a:gd name="connsiteY4165" fmla="*/ 4619054 h 5790485"/>
              <a:gd name="connsiteX4166" fmla="*/ 8404765 w 13261896"/>
              <a:gd name="connsiteY4166" fmla="*/ 4623816 h 5790485"/>
              <a:gd name="connsiteX4167" fmla="*/ 8404765 w 13261896"/>
              <a:gd name="connsiteY4167" fmla="*/ 4595241 h 5790485"/>
              <a:gd name="connsiteX4168" fmla="*/ 8423815 w 13261896"/>
              <a:gd name="connsiteY4168" fmla="*/ 4590479 h 5790485"/>
              <a:gd name="connsiteX4169" fmla="*/ 8423815 w 13261896"/>
              <a:gd name="connsiteY4169" fmla="*/ 4400026 h 5790485"/>
              <a:gd name="connsiteX4170" fmla="*/ 8333327 w 13261896"/>
              <a:gd name="connsiteY4170" fmla="*/ 4361926 h 5790485"/>
              <a:gd name="connsiteX4171" fmla="*/ 8204740 w 13261896"/>
              <a:gd name="connsiteY4171" fmla="*/ 4376214 h 5790485"/>
              <a:gd name="connsiteX4172" fmla="*/ 8180927 w 13261896"/>
              <a:gd name="connsiteY4172" fmla="*/ 4400026 h 5790485"/>
              <a:gd name="connsiteX4173" fmla="*/ 8128540 w 13261896"/>
              <a:gd name="connsiteY4173" fmla="*/ 4433364 h 5790485"/>
              <a:gd name="connsiteX4174" fmla="*/ 8128540 w 13261896"/>
              <a:gd name="connsiteY4174" fmla="*/ 4647629 h 5790485"/>
              <a:gd name="connsiteX4175" fmla="*/ 8104727 w 13261896"/>
              <a:gd name="connsiteY4175" fmla="*/ 4652391 h 5790485"/>
              <a:gd name="connsiteX4176" fmla="*/ 8104727 w 13261896"/>
              <a:gd name="connsiteY4176" fmla="*/ 4442889 h 5790485"/>
              <a:gd name="connsiteX4177" fmla="*/ 8033338 w 13261896"/>
              <a:gd name="connsiteY4177" fmla="*/ 4400026 h 5790485"/>
              <a:gd name="connsiteX4178" fmla="*/ 7904750 w 13261896"/>
              <a:gd name="connsiteY4178" fmla="*/ 4419076 h 5790485"/>
              <a:gd name="connsiteX4179" fmla="*/ 7833313 w 13261896"/>
              <a:gd name="connsiteY4179" fmla="*/ 4471464 h 5790485"/>
              <a:gd name="connsiteX4180" fmla="*/ 7833313 w 13261896"/>
              <a:gd name="connsiteY4180" fmla="*/ 4676204 h 5790485"/>
              <a:gd name="connsiteX4181" fmla="*/ 7814263 w 13261896"/>
              <a:gd name="connsiteY4181" fmla="*/ 4680966 h 5790485"/>
              <a:gd name="connsiteX4182" fmla="*/ 7809500 w 13261896"/>
              <a:gd name="connsiteY4182" fmla="*/ 4476226 h 5790485"/>
              <a:gd name="connsiteX4183" fmla="*/ 7747588 w 13261896"/>
              <a:gd name="connsiteY4183" fmla="*/ 4438126 h 5790485"/>
              <a:gd name="connsiteX4184" fmla="*/ 7628573 w 13261896"/>
              <a:gd name="connsiteY4184" fmla="*/ 4457176 h 5790485"/>
              <a:gd name="connsiteX4185" fmla="*/ 7561898 w 13261896"/>
              <a:gd name="connsiteY4185" fmla="*/ 4504801 h 5790485"/>
              <a:gd name="connsiteX4186" fmla="*/ 7557135 w 13261896"/>
              <a:gd name="connsiteY4186" fmla="*/ 4704779 h 5790485"/>
              <a:gd name="connsiteX4187" fmla="*/ 7538085 w 13261896"/>
              <a:gd name="connsiteY4187" fmla="*/ 4704779 h 5790485"/>
              <a:gd name="connsiteX4188" fmla="*/ 7538085 w 13261896"/>
              <a:gd name="connsiteY4188" fmla="*/ 4509564 h 5790485"/>
              <a:gd name="connsiteX4189" fmla="*/ 7452360 w 13261896"/>
              <a:gd name="connsiteY4189" fmla="*/ 4480989 h 5790485"/>
              <a:gd name="connsiteX4190" fmla="*/ 7295198 w 13261896"/>
              <a:gd name="connsiteY4190" fmla="*/ 4500039 h 5790485"/>
              <a:gd name="connsiteX4191" fmla="*/ 7214283 w 13261896"/>
              <a:gd name="connsiteY4191" fmla="*/ 4552379 h 5790485"/>
              <a:gd name="connsiteX4192" fmla="*/ 7214283 w 13261896"/>
              <a:gd name="connsiteY4192" fmla="*/ 4738116 h 5790485"/>
              <a:gd name="connsiteX4193" fmla="*/ 7190470 w 13261896"/>
              <a:gd name="connsiteY4193" fmla="*/ 4738116 h 5790485"/>
              <a:gd name="connsiteX4194" fmla="*/ 7195233 w 13261896"/>
              <a:gd name="connsiteY4194" fmla="*/ 4557141 h 5790485"/>
              <a:gd name="connsiteX4195" fmla="*/ 7138083 w 13261896"/>
              <a:gd name="connsiteY4195" fmla="*/ 4519089 h 5790485"/>
              <a:gd name="connsiteX4196" fmla="*/ 7047595 w 13261896"/>
              <a:gd name="connsiteY4196" fmla="*/ 4533376 h 5790485"/>
              <a:gd name="connsiteX4197" fmla="*/ 7019020 w 13261896"/>
              <a:gd name="connsiteY4197" fmla="*/ 4561904 h 5790485"/>
              <a:gd name="connsiteX4198" fmla="*/ 6980920 w 13261896"/>
              <a:gd name="connsiteY4198" fmla="*/ 4585716 h 5790485"/>
              <a:gd name="connsiteX4199" fmla="*/ 6980920 w 13261896"/>
              <a:gd name="connsiteY4199" fmla="*/ 4738116 h 5790485"/>
              <a:gd name="connsiteX4200" fmla="*/ 7004733 w 13261896"/>
              <a:gd name="connsiteY4200" fmla="*/ 4747641 h 5790485"/>
              <a:gd name="connsiteX4201" fmla="*/ 6980920 w 13261896"/>
              <a:gd name="connsiteY4201" fmla="*/ 4761929 h 5790485"/>
              <a:gd name="connsiteX4202" fmla="*/ 6966633 w 13261896"/>
              <a:gd name="connsiteY4202" fmla="*/ 4761929 h 5790485"/>
              <a:gd name="connsiteX4203" fmla="*/ 6966633 w 13261896"/>
              <a:gd name="connsiteY4203" fmla="*/ 4580954 h 5790485"/>
              <a:gd name="connsiteX4204" fmla="*/ 6914245 w 13261896"/>
              <a:gd name="connsiteY4204" fmla="*/ 4552379 h 5790485"/>
              <a:gd name="connsiteX4205" fmla="*/ 6776181 w 13261896"/>
              <a:gd name="connsiteY4205" fmla="*/ 4609529 h 5790485"/>
              <a:gd name="connsiteX4206" fmla="*/ 6776181 w 13261896"/>
              <a:gd name="connsiteY4206" fmla="*/ 4780979 h 5790485"/>
              <a:gd name="connsiteX4207" fmla="*/ 6752368 w 13261896"/>
              <a:gd name="connsiteY4207" fmla="*/ 4780979 h 5790485"/>
              <a:gd name="connsiteX4208" fmla="*/ 6752368 w 13261896"/>
              <a:gd name="connsiteY4208" fmla="*/ 4604766 h 5790485"/>
              <a:gd name="connsiteX4209" fmla="*/ 6704743 w 13261896"/>
              <a:gd name="connsiteY4209" fmla="*/ 4580954 h 5790485"/>
              <a:gd name="connsiteX4210" fmla="*/ 6580918 w 13261896"/>
              <a:gd name="connsiteY4210" fmla="*/ 4647629 h 5790485"/>
              <a:gd name="connsiteX4211" fmla="*/ 6580918 w 13261896"/>
              <a:gd name="connsiteY4211" fmla="*/ 4800029 h 5790485"/>
              <a:gd name="connsiteX4212" fmla="*/ 6561868 w 13261896"/>
              <a:gd name="connsiteY4212" fmla="*/ 4800029 h 5790485"/>
              <a:gd name="connsiteX4213" fmla="*/ 6561868 w 13261896"/>
              <a:gd name="connsiteY4213" fmla="*/ 4633341 h 5790485"/>
              <a:gd name="connsiteX4214" fmla="*/ 6528578 w 13261896"/>
              <a:gd name="connsiteY4214" fmla="*/ 4604766 h 5790485"/>
              <a:gd name="connsiteX4215" fmla="*/ 6442853 w 13261896"/>
              <a:gd name="connsiteY4215" fmla="*/ 4619054 h 5790485"/>
              <a:gd name="connsiteX4216" fmla="*/ 6395228 w 13261896"/>
              <a:gd name="connsiteY4216" fmla="*/ 4652391 h 5790485"/>
              <a:gd name="connsiteX4217" fmla="*/ 6395228 w 13261896"/>
              <a:gd name="connsiteY4217" fmla="*/ 4585716 h 5790485"/>
              <a:gd name="connsiteX4218" fmla="*/ 8795242 w 13261896"/>
              <a:gd name="connsiteY4218" fmla="*/ 4257151 h 5790485"/>
              <a:gd name="connsiteX4219" fmla="*/ 8795242 w 13261896"/>
              <a:gd name="connsiteY4219" fmla="*/ 4585716 h 5790485"/>
              <a:gd name="connsiteX4220" fmla="*/ 12842844 w 13261896"/>
              <a:gd name="connsiteY4220" fmla="*/ 4252389 h 5790485"/>
              <a:gd name="connsiteX4221" fmla="*/ 12842844 w 13261896"/>
              <a:gd name="connsiteY4221" fmla="*/ 4276201 h 5790485"/>
              <a:gd name="connsiteX4222" fmla="*/ 12852369 w 13261896"/>
              <a:gd name="connsiteY4222" fmla="*/ 4285726 h 5790485"/>
              <a:gd name="connsiteX4223" fmla="*/ 12876181 w 13261896"/>
              <a:gd name="connsiteY4223" fmla="*/ 4266676 h 5790485"/>
              <a:gd name="connsiteX4224" fmla="*/ 12904756 w 13261896"/>
              <a:gd name="connsiteY4224" fmla="*/ 4280964 h 5790485"/>
              <a:gd name="connsiteX4225" fmla="*/ 12928569 w 13261896"/>
              <a:gd name="connsiteY4225" fmla="*/ 4328589 h 5790485"/>
              <a:gd name="connsiteX4226" fmla="*/ 12914281 w 13261896"/>
              <a:gd name="connsiteY4226" fmla="*/ 4352401 h 5790485"/>
              <a:gd name="connsiteX4227" fmla="*/ 12933331 w 13261896"/>
              <a:gd name="connsiteY4227" fmla="*/ 4371451 h 5790485"/>
              <a:gd name="connsiteX4228" fmla="*/ 12885706 w 13261896"/>
              <a:gd name="connsiteY4228" fmla="*/ 4428601 h 5790485"/>
              <a:gd name="connsiteX4229" fmla="*/ 12861894 w 13261896"/>
              <a:gd name="connsiteY4229" fmla="*/ 4414314 h 5790485"/>
              <a:gd name="connsiteX4230" fmla="*/ 12819031 w 13261896"/>
              <a:gd name="connsiteY4230" fmla="*/ 4409551 h 5790485"/>
              <a:gd name="connsiteX4231" fmla="*/ 12842844 w 13261896"/>
              <a:gd name="connsiteY4231" fmla="*/ 4380976 h 5790485"/>
              <a:gd name="connsiteX4232" fmla="*/ 12804744 w 13261896"/>
              <a:gd name="connsiteY4232" fmla="*/ 4352401 h 5790485"/>
              <a:gd name="connsiteX4233" fmla="*/ 12771406 w 13261896"/>
              <a:gd name="connsiteY4233" fmla="*/ 4361926 h 5790485"/>
              <a:gd name="connsiteX4234" fmla="*/ 12766644 w 13261896"/>
              <a:gd name="connsiteY4234" fmla="*/ 4352401 h 5790485"/>
              <a:gd name="connsiteX4235" fmla="*/ 12799981 w 13261896"/>
              <a:gd name="connsiteY4235" fmla="*/ 4319064 h 5790485"/>
              <a:gd name="connsiteX4236" fmla="*/ 12766644 w 13261896"/>
              <a:gd name="connsiteY4236" fmla="*/ 4295251 h 5790485"/>
              <a:gd name="connsiteX4237" fmla="*/ 12738069 w 13261896"/>
              <a:gd name="connsiteY4237" fmla="*/ 4309539 h 5790485"/>
              <a:gd name="connsiteX4238" fmla="*/ 12747594 w 13261896"/>
              <a:gd name="connsiteY4238" fmla="*/ 4295251 h 5790485"/>
              <a:gd name="connsiteX4239" fmla="*/ 12738069 w 13261896"/>
              <a:gd name="connsiteY4239" fmla="*/ 4280964 h 5790485"/>
              <a:gd name="connsiteX4240" fmla="*/ 12819031 w 13261896"/>
              <a:gd name="connsiteY4240" fmla="*/ 4252389 h 5790485"/>
              <a:gd name="connsiteX4241" fmla="*/ 12842844 w 13261896"/>
              <a:gd name="connsiteY4241" fmla="*/ 4252389 h 5790485"/>
              <a:gd name="connsiteX4242" fmla="*/ 12604766 w 13261896"/>
              <a:gd name="connsiteY4242" fmla="*/ 4257151 h 5790485"/>
              <a:gd name="connsiteX4243" fmla="*/ 12566666 w 13261896"/>
              <a:gd name="connsiteY4243" fmla="*/ 4266676 h 5790485"/>
              <a:gd name="connsiteX4244" fmla="*/ 12547616 w 13261896"/>
              <a:gd name="connsiteY4244" fmla="*/ 4285726 h 5790485"/>
              <a:gd name="connsiteX4245" fmla="*/ 12504754 w 13261896"/>
              <a:gd name="connsiteY4245" fmla="*/ 4280964 h 5790485"/>
              <a:gd name="connsiteX4246" fmla="*/ 12514279 w 13261896"/>
              <a:gd name="connsiteY4246" fmla="*/ 4266676 h 5790485"/>
              <a:gd name="connsiteX4247" fmla="*/ 12499991 w 13261896"/>
              <a:gd name="connsiteY4247" fmla="*/ 4247626 h 5790485"/>
              <a:gd name="connsiteX4248" fmla="*/ 12595241 w 13261896"/>
              <a:gd name="connsiteY4248" fmla="*/ 4247626 h 5790485"/>
              <a:gd name="connsiteX4249" fmla="*/ 12604766 w 13261896"/>
              <a:gd name="connsiteY4249" fmla="*/ 4257151 h 5790485"/>
              <a:gd name="connsiteX4250" fmla="*/ 12357116 w 13261896"/>
              <a:gd name="connsiteY4250" fmla="*/ 4290489 h 5790485"/>
              <a:gd name="connsiteX4251" fmla="*/ 12419029 w 13261896"/>
              <a:gd name="connsiteY4251" fmla="*/ 4371451 h 5790485"/>
              <a:gd name="connsiteX4252" fmla="*/ 12280916 w 13261896"/>
              <a:gd name="connsiteY4252" fmla="*/ 4242864 h 5790485"/>
              <a:gd name="connsiteX4253" fmla="*/ 12357116 w 13261896"/>
              <a:gd name="connsiteY4253" fmla="*/ 4290489 h 5790485"/>
              <a:gd name="connsiteX4254" fmla="*/ 9138094 w 13261896"/>
              <a:gd name="connsiteY4254" fmla="*/ 4304776 h 5790485"/>
              <a:gd name="connsiteX4255" fmla="*/ 9052369 w 13261896"/>
              <a:gd name="connsiteY4255" fmla="*/ 4290489 h 5790485"/>
              <a:gd name="connsiteX4256" fmla="*/ 9138094 w 13261896"/>
              <a:gd name="connsiteY4256" fmla="*/ 4242864 h 5790485"/>
              <a:gd name="connsiteX4257" fmla="*/ 9138094 w 13261896"/>
              <a:gd name="connsiteY4257" fmla="*/ 4304776 h 5790485"/>
              <a:gd name="connsiteX4258" fmla="*/ 13214271 w 13261896"/>
              <a:gd name="connsiteY4258" fmla="*/ 4233339 h 5790485"/>
              <a:gd name="connsiteX4259" fmla="*/ 13071396 w 13261896"/>
              <a:gd name="connsiteY4259" fmla="*/ 4290489 h 5790485"/>
              <a:gd name="connsiteX4260" fmla="*/ 12995244 w 13261896"/>
              <a:gd name="connsiteY4260" fmla="*/ 4285726 h 5790485"/>
              <a:gd name="connsiteX4261" fmla="*/ 13214271 w 13261896"/>
              <a:gd name="connsiteY4261" fmla="*/ 4228576 h 5790485"/>
              <a:gd name="connsiteX4262" fmla="*/ 13214271 w 13261896"/>
              <a:gd name="connsiteY4262" fmla="*/ 4233339 h 5790485"/>
              <a:gd name="connsiteX4263" fmla="*/ 11309508 w 13261896"/>
              <a:gd name="connsiteY4263" fmla="*/ 4252389 h 5790485"/>
              <a:gd name="connsiteX4264" fmla="*/ 11333321 w 13261896"/>
              <a:gd name="connsiteY4264" fmla="*/ 4252389 h 5790485"/>
              <a:gd name="connsiteX4265" fmla="*/ 11371421 w 13261896"/>
              <a:gd name="connsiteY4265" fmla="*/ 4238101 h 5790485"/>
              <a:gd name="connsiteX4266" fmla="*/ 11404758 w 13261896"/>
              <a:gd name="connsiteY4266" fmla="*/ 4238101 h 5790485"/>
              <a:gd name="connsiteX4267" fmla="*/ 11395233 w 13261896"/>
              <a:gd name="connsiteY4267" fmla="*/ 4247626 h 5790485"/>
              <a:gd name="connsiteX4268" fmla="*/ 11476196 w 13261896"/>
              <a:gd name="connsiteY4268" fmla="*/ 4252389 h 5790485"/>
              <a:gd name="connsiteX4269" fmla="*/ 11480958 w 13261896"/>
              <a:gd name="connsiteY4269" fmla="*/ 4247626 h 5790485"/>
              <a:gd name="connsiteX4270" fmla="*/ 11466671 w 13261896"/>
              <a:gd name="connsiteY4270" fmla="*/ 4271439 h 5790485"/>
              <a:gd name="connsiteX4271" fmla="*/ 11547586 w 13261896"/>
              <a:gd name="connsiteY4271" fmla="*/ 4285726 h 5790485"/>
              <a:gd name="connsiteX4272" fmla="*/ 11538061 w 13261896"/>
              <a:gd name="connsiteY4272" fmla="*/ 4309539 h 5790485"/>
              <a:gd name="connsiteX4273" fmla="*/ 11261883 w 13261896"/>
              <a:gd name="connsiteY4273" fmla="*/ 4252389 h 5790485"/>
              <a:gd name="connsiteX4274" fmla="*/ 11309508 w 13261896"/>
              <a:gd name="connsiteY4274" fmla="*/ 4228576 h 5790485"/>
              <a:gd name="connsiteX4275" fmla="*/ 11309508 w 13261896"/>
              <a:gd name="connsiteY4275" fmla="*/ 4252389 h 5790485"/>
              <a:gd name="connsiteX4276" fmla="*/ 9319022 w 13261896"/>
              <a:gd name="connsiteY4276" fmla="*/ 4252389 h 5790485"/>
              <a:gd name="connsiteX4277" fmla="*/ 9347597 w 13261896"/>
              <a:gd name="connsiteY4277" fmla="*/ 4309539 h 5790485"/>
              <a:gd name="connsiteX4278" fmla="*/ 9433322 w 13261896"/>
              <a:gd name="connsiteY4278" fmla="*/ 4266676 h 5790485"/>
              <a:gd name="connsiteX4279" fmla="*/ 9571434 w 13261896"/>
              <a:gd name="connsiteY4279" fmla="*/ 4285726 h 5790485"/>
              <a:gd name="connsiteX4280" fmla="*/ 9571434 w 13261896"/>
              <a:gd name="connsiteY4280" fmla="*/ 4371451 h 5790485"/>
              <a:gd name="connsiteX4281" fmla="*/ 9185719 w 13261896"/>
              <a:gd name="connsiteY4281" fmla="*/ 4314301 h 5790485"/>
              <a:gd name="connsiteX4282" fmla="*/ 9185719 w 13261896"/>
              <a:gd name="connsiteY4282" fmla="*/ 4228576 h 5790485"/>
              <a:gd name="connsiteX4283" fmla="*/ 9319022 w 13261896"/>
              <a:gd name="connsiteY4283" fmla="*/ 4252389 h 5790485"/>
              <a:gd name="connsiteX4284" fmla="*/ 12499991 w 13261896"/>
              <a:gd name="connsiteY4284" fmla="*/ 4261914 h 5790485"/>
              <a:gd name="connsiteX4285" fmla="*/ 12490466 w 13261896"/>
              <a:gd name="connsiteY4285" fmla="*/ 4285726 h 5790485"/>
              <a:gd name="connsiteX4286" fmla="*/ 12514279 w 13261896"/>
              <a:gd name="connsiteY4286" fmla="*/ 4314301 h 5790485"/>
              <a:gd name="connsiteX4287" fmla="*/ 12476179 w 13261896"/>
              <a:gd name="connsiteY4287" fmla="*/ 4347639 h 5790485"/>
              <a:gd name="connsiteX4288" fmla="*/ 12419029 w 13261896"/>
              <a:gd name="connsiteY4288" fmla="*/ 4328589 h 5790485"/>
              <a:gd name="connsiteX4289" fmla="*/ 12409504 w 13261896"/>
              <a:gd name="connsiteY4289" fmla="*/ 4300014 h 5790485"/>
              <a:gd name="connsiteX4290" fmla="*/ 12442841 w 13261896"/>
              <a:gd name="connsiteY4290" fmla="*/ 4223814 h 5790485"/>
              <a:gd name="connsiteX4291" fmla="*/ 12499991 w 13261896"/>
              <a:gd name="connsiteY4291" fmla="*/ 4261914 h 5790485"/>
              <a:gd name="connsiteX4292" fmla="*/ 13223796 w 13261896"/>
              <a:gd name="connsiteY4292" fmla="*/ 4219051 h 5790485"/>
              <a:gd name="connsiteX4293" fmla="*/ 13185696 w 13261896"/>
              <a:gd name="connsiteY4293" fmla="*/ 4219051 h 5790485"/>
              <a:gd name="connsiteX4294" fmla="*/ 13223796 w 13261896"/>
              <a:gd name="connsiteY4294" fmla="*/ 4219051 h 5790485"/>
              <a:gd name="connsiteX4295" fmla="*/ 12752356 w 13261896"/>
              <a:gd name="connsiteY4295" fmla="*/ 4257151 h 5790485"/>
              <a:gd name="connsiteX4296" fmla="*/ 12733306 w 13261896"/>
              <a:gd name="connsiteY4296" fmla="*/ 4271439 h 5790485"/>
              <a:gd name="connsiteX4297" fmla="*/ 12685681 w 13261896"/>
              <a:gd name="connsiteY4297" fmla="*/ 4252389 h 5790485"/>
              <a:gd name="connsiteX4298" fmla="*/ 12647581 w 13261896"/>
              <a:gd name="connsiteY4298" fmla="*/ 4266676 h 5790485"/>
              <a:gd name="connsiteX4299" fmla="*/ 12619054 w 13261896"/>
              <a:gd name="connsiteY4299" fmla="*/ 4257151 h 5790485"/>
              <a:gd name="connsiteX4300" fmla="*/ 12676156 w 13261896"/>
              <a:gd name="connsiteY4300" fmla="*/ 4219051 h 5790485"/>
              <a:gd name="connsiteX4301" fmla="*/ 12752356 w 13261896"/>
              <a:gd name="connsiteY4301" fmla="*/ 4257151 h 5790485"/>
              <a:gd name="connsiteX4302" fmla="*/ 12295204 w 13261896"/>
              <a:gd name="connsiteY4302" fmla="*/ 4290489 h 5790485"/>
              <a:gd name="connsiteX4303" fmla="*/ 12261866 w 13261896"/>
              <a:gd name="connsiteY4303" fmla="*/ 4276201 h 5790485"/>
              <a:gd name="connsiteX4304" fmla="*/ 12223813 w 13261896"/>
              <a:gd name="connsiteY4304" fmla="*/ 4280964 h 5790485"/>
              <a:gd name="connsiteX4305" fmla="*/ 12228575 w 13261896"/>
              <a:gd name="connsiteY4305" fmla="*/ 4300014 h 5790485"/>
              <a:gd name="connsiteX4306" fmla="*/ 12195238 w 13261896"/>
              <a:gd name="connsiteY4306" fmla="*/ 4295251 h 5790485"/>
              <a:gd name="connsiteX4307" fmla="*/ 12166663 w 13261896"/>
              <a:gd name="connsiteY4307" fmla="*/ 4333351 h 5790485"/>
              <a:gd name="connsiteX4308" fmla="*/ 12176188 w 13261896"/>
              <a:gd name="connsiteY4308" fmla="*/ 4347639 h 5790485"/>
              <a:gd name="connsiteX4309" fmla="*/ 12133325 w 13261896"/>
              <a:gd name="connsiteY4309" fmla="*/ 4371451 h 5790485"/>
              <a:gd name="connsiteX4310" fmla="*/ 12076175 w 13261896"/>
              <a:gd name="connsiteY4310" fmla="*/ 4357164 h 5790485"/>
              <a:gd name="connsiteX4311" fmla="*/ 12119038 w 13261896"/>
              <a:gd name="connsiteY4311" fmla="*/ 4309539 h 5790485"/>
              <a:gd name="connsiteX4312" fmla="*/ 12090463 w 13261896"/>
              <a:gd name="connsiteY4312" fmla="*/ 4238101 h 5790485"/>
              <a:gd name="connsiteX4313" fmla="*/ 12233338 w 13261896"/>
              <a:gd name="connsiteY4313" fmla="*/ 4190476 h 5790485"/>
              <a:gd name="connsiteX4314" fmla="*/ 12295204 w 13261896"/>
              <a:gd name="connsiteY4314" fmla="*/ 4290489 h 5790485"/>
              <a:gd name="connsiteX4315" fmla="*/ 13033296 w 13261896"/>
              <a:gd name="connsiteY4315" fmla="*/ 4185714 h 5790485"/>
              <a:gd name="connsiteX4316" fmla="*/ 12923806 w 13261896"/>
              <a:gd name="connsiteY4316" fmla="*/ 4295251 h 5790485"/>
              <a:gd name="connsiteX4317" fmla="*/ 12919044 w 13261896"/>
              <a:gd name="connsiteY4317" fmla="*/ 4276201 h 5790485"/>
              <a:gd name="connsiteX4318" fmla="*/ 13023771 w 13261896"/>
              <a:gd name="connsiteY4318" fmla="*/ 4180951 h 5790485"/>
              <a:gd name="connsiteX4319" fmla="*/ 13033296 w 13261896"/>
              <a:gd name="connsiteY4319" fmla="*/ 4185714 h 5790485"/>
              <a:gd name="connsiteX4320" fmla="*/ 12076175 w 13261896"/>
              <a:gd name="connsiteY4320" fmla="*/ 4342876 h 5790485"/>
              <a:gd name="connsiteX4321" fmla="*/ 12052363 w 13261896"/>
              <a:gd name="connsiteY4321" fmla="*/ 4352401 h 5790485"/>
              <a:gd name="connsiteX4322" fmla="*/ 11880913 w 13261896"/>
              <a:gd name="connsiteY4322" fmla="*/ 4276201 h 5790485"/>
              <a:gd name="connsiteX4323" fmla="*/ 11838098 w 13261896"/>
              <a:gd name="connsiteY4323" fmla="*/ 4252389 h 5790485"/>
              <a:gd name="connsiteX4324" fmla="*/ 11857148 w 13261896"/>
              <a:gd name="connsiteY4324" fmla="*/ 4238101 h 5790485"/>
              <a:gd name="connsiteX4325" fmla="*/ 11852386 w 13261896"/>
              <a:gd name="connsiteY4325" fmla="*/ 4257151 h 5790485"/>
              <a:gd name="connsiteX4326" fmla="*/ 11861911 w 13261896"/>
              <a:gd name="connsiteY4326" fmla="*/ 4266676 h 5790485"/>
              <a:gd name="connsiteX4327" fmla="*/ 11876150 w 13261896"/>
              <a:gd name="connsiteY4327" fmla="*/ 4233339 h 5790485"/>
              <a:gd name="connsiteX4328" fmla="*/ 11790473 w 13261896"/>
              <a:gd name="connsiteY4328" fmla="*/ 4180951 h 5790485"/>
              <a:gd name="connsiteX4329" fmla="*/ 12076175 w 13261896"/>
              <a:gd name="connsiteY4329" fmla="*/ 4342876 h 5790485"/>
              <a:gd name="connsiteX4330" fmla="*/ 13171409 w 13261896"/>
              <a:gd name="connsiteY4330" fmla="*/ 4219051 h 5790485"/>
              <a:gd name="connsiteX4331" fmla="*/ 12980956 w 13261896"/>
              <a:gd name="connsiteY4331" fmla="*/ 4280964 h 5790485"/>
              <a:gd name="connsiteX4332" fmla="*/ 13219034 w 13261896"/>
              <a:gd name="connsiteY4332" fmla="*/ 4176189 h 5790485"/>
              <a:gd name="connsiteX4333" fmla="*/ 13171409 w 13261896"/>
              <a:gd name="connsiteY4333" fmla="*/ 4219051 h 5790485"/>
              <a:gd name="connsiteX4334" fmla="*/ 12933331 w 13261896"/>
              <a:gd name="connsiteY4334" fmla="*/ 4300014 h 5790485"/>
              <a:gd name="connsiteX4335" fmla="*/ 12985719 w 13261896"/>
              <a:gd name="connsiteY4335" fmla="*/ 4233339 h 5790485"/>
              <a:gd name="connsiteX4336" fmla="*/ 13042821 w 13261896"/>
              <a:gd name="connsiteY4336" fmla="*/ 4190476 h 5790485"/>
              <a:gd name="connsiteX4337" fmla="*/ 13109496 w 13261896"/>
              <a:gd name="connsiteY4337" fmla="*/ 4176189 h 5790485"/>
              <a:gd name="connsiteX4338" fmla="*/ 13099971 w 13261896"/>
              <a:gd name="connsiteY4338" fmla="*/ 4195239 h 5790485"/>
              <a:gd name="connsiteX4339" fmla="*/ 13195221 w 13261896"/>
              <a:gd name="connsiteY4339" fmla="*/ 4171426 h 5790485"/>
              <a:gd name="connsiteX4340" fmla="*/ 12933331 w 13261896"/>
              <a:gd name="connsiteY4340" fmla="*/ 4300014 h 5790485"/>
              <a:gd name="connsiteX4341" fmla="*/ 12057125 w 13261896"/>
              <a:gd name="connsiteY4341" fmla="*/ 4195239 h 5790485"/>
              <a:gd name="connsiteX4342" fmla="*/ 12042838 w 13261896"/>
              <a:gd name="connsiteY4342" fmla="*/ 4185714 h 5790485"/>
              <a:gd name="connsiteX4343" fmla="*/ 12147613 w 13261896"/>
              <a:gd name="connsiteY4343" fmla="*/ 4161901 h 5790485"/>
              <a:gd name="connsiteX4344" fmla="*/ 12057125 w 13261896"/>
              <a:gd name="connsiteY4344" fmla="*/ 4195239 h 5790485"/>
              <a:gd name="connsiteX4345" fmla="*/ 12585716 w 13261896"/>
              <a:gd name="connsiteY4345" fmla="*/ 4190476 h 5790485"/>
              <a:gd name="connsiteX4346" fmla="*/ 12609529 w 13261896"/>
              <a:gd name="connsiteY4346" fmla="*/ 4176189 h 5790485"/>
              <a:gd name="connsiteX4347" fmla="*/ 12628531 w 13261896"/>
              <a:gd name="connsiteY4347" fmla="*/ 4180951 h 5790485"/>
              <a:gd name="connsiteX4348" fmla="*/ 12633294 w 13261896"/>
              <a:gd name="connsiteY4348" fmla="*/ 4190476 h 5790485"/>
              <a:gd name="connsiteX4349" fmla="*/ 12623816 w 13261896"/>
              <a:gd name="connsiteY4349" fmla="*/ 4204764 h 5790485"/>
              <a:gd name="connsiteX4350" fmla="*/ 12633294 w 13261896"/>
              <a:gd name="connsiteY4350" fmla="*/ 4219051 h 5790485"/>
              <a:gd name="connsiteX4351" fmla="*/ 12609529 w 13261896"/>
              <a:gd name="connsiteY4351" fmla="*/ 4247626 h 5790485"/>
              <a:gd name="connsiteX4352" fmla="*/ 12585716 w 13261896"/>
              <a:gd name="connsiteY4352" fmla="*/ 4233339 h 5790485"/>
              <a:gd name="connsiteX4353" fmla="*/ 12466654 w 13261896"/>
              <a:gd name="connsiteY4353" fmla="*/ 4228576 h 5790485"/>
              <a:gd name="connsiteX4354" fmla="*/ 12447604 w 13261896"/>
              <a:gd name="connsiteY4354" fmla="*/ 4209526 h 5790485"/>
              <a:gd name="connsiteX4355" fmla="*/ 12552379 w 13261896"/>
              <a:gd name="connsiteY4355" fmla="*/ 4157139 h 5790485"/>
              <a:gd name="connsiteX4356" fmla="*/ 12585716 w 13261896"/>
              <a:gd name="connsiteY4356" fmla="*/ 4190476 h 5790485"/>
              <a:gd name="connsiteX4357" fmla="*/ 12247579 w 13261896"/>
              <a:gd name="connsiteY4357" fmla="*/ 4161901 h 5790485"/>
              <a:gd name="connsiteX4358" fmla="*/ 12209525 w 13261896"/>
              <a:gd name="connsiteY4358" fmla="*/ 4190476 h 5790485"/>
              <a:gd name="connsiteX4359" fmla="*/ 12099988 w 13261896"/>
              <a:gd name="connsiteY4359" fmla="*/ 4228576 h 5790485"/>
              <a:gd name="connsiteX4360" fmla="*/ 12066650 w 13261896"/>
              <a:gd name="connsiteY4360" fmla="*/ 4209526 h 5790485"/>
              <a:gd name="connsiteX4361" fmla="*/ 12204763 w 13261896"/>
              <a:gd name="connsiteY4361" fmla="*/ 4157139 h 5790485"/>
              <a:gd name="connsiteX4362" fmla="*/ 12247579 w 13261896"/>
              <a:gd name="connsiteY4362" fmla="*/ 4161901 h 5790485"/>
              <a:gd name="connsiteX4363" fmla="*/ 12023788 w 13261896"/>
              <a:gd name="connsiteY4363" fmla="*/ 4171426 h 5790485"/>
              <a:gd name="connsiteX4364" fmla="*/ 12038075 w 13261896"/>
              <a:gd name="connsiteY4364" fmla="*/ 4157139 h 5790485"/>
              <a:gd name="connsiteX4365" fmla="*/ 12023788 w 13261896"/>
              <a:gd name="connsiteY4365" fmla="*/ 4171426 h 5790485"/>
              <a:gd name="connsiteX4366" fmla="*/ 12128563 w 13261896"/>
              <a:gd name="connsiteY4366" fmla="*/ 4147661 h 5790485"/>
              <a:gd name="connsiteX4367" fmla="*/ 12076175 w 13261896"/>
              <a:gd name="connsiteY4367" fmla="*/ 4171426 h 5790485"/>
              <a:gd name="connsiteX4368" fmla="*/ 12061888 w 13261896"/>
              <a:gd name="connsiteY4368" fmla="*/ 4171426 h 5790485"/>
              <a:gd name="connsiteX4369" fmla="*/ 12114275 w 13261896"/>
              <a:gd name="connsiteY4369" fmla="*/ 4147661 h 5790485"/>
              <a:gd name="connsiteX4370" fmla="*/ 12128563 w 13261896"/>
              <a:gd name="connsiteY4370" fmla="*/ 4147661 h 5790485"/>
              <a:gd name="connsiteX4371" fmla="*/ 12109513 w 13261896"/>
              <a:gd name="connsiteY4371" fmla="*/ 4314301 h 5790485"/>
              <a:gd name="connsiteX4372" fmla="*/ 12095225 w 13261896"/>
              <a:gd name="connsiteY4372" fmla="*/ 4338114 h 5790485"/>
              <a:gd name="connsiteX4373" fmla="*/ 11795236 w 13261896"/>
              <a:gd name="connsiteY4373" fmla="*/ 4171426 h 5790485"/>
              <a:gd name="connsiteX4374" fmla="*/ 11885675 w 13261896"/>
              <a:gd name="connsiteY4374" fmla="*/ 4157139 h 5790485"/>
              <a:gd name="connsiteX4375" fmla="*/ 11914250 w 13261896"/>
              <a:gd name="connsiteY4375" fmla="*/ 4147661 h 5790485"/>
              <a:gd name="connsiteX4376" fmla="*/ 12109513 w 13261896"/>
              <a:gd name="connsiteY4376" fmla="*/ 4314301 h 5790485"/>
              <a:gd name="connsiteX4377" fmla="*/ 12609529 w 13261896"/>
              <a:gd name="connsiteY4377" fmla="*/ 4166664 h 5790485"/>
              <a:gd name="connsiteX4378" fmla="*/ 12600004 w 13261896"/>
              <a:gd name="connsiteY4378" fmla="*/ 4171426 h 5790485"/>
              <a:gd name="connsiteX4379" fmla="*/ 12600004 w 13261896"/>
              <a:gd name="connsiteY4379" fmla="*/ 4133374 h 5790485"/>
              <a:gd name="connsiteX4380" fmla="*/ 12609529 w 13261896"/>
              <a:gd name="connsiteY4380" fmla="*/ 4166664 h 5790485"/>
              <a:gd name="connsiteX4381" fmla="*/ 12428554 w 13261896"/>
              <a:gd name="connsiteY4381" fmla="*/ 4152424 h 5790485"/>
              <a:gd name="connsiteX4382" fmla="*/ 12414266 w 13261896"/>
              <a:gd name="connsiteY4382" fmla="*/ 4161901 h 5790485"/>
              <a:gd name="connsiteX4383" fmla="*/ 12423791 w 13261896"/>
              <a:gd name="connsiteY4383" fmla="*/ 4133374 h 5790485"/>
              <a:gd name="connsiteX4384" fmla="*/ 12428554 w 13261896"/>
              <a:gd name="connsiteY4384" fmla="*/ 4152424 h 5790485"/>
              <a:gd name="connsiteX4385" fmla="*/ 12271391 w 13261896"/>
              <a:gd name="connsiteY4385" fmla="*/ 4152424 h 5790485"/>
              <a:gd name="connsiteX4386" fmla="*/ 12138088 w 13261896"/>
              <a:gd name="connsiteY4386" fmla="*/ 4152424 h 5790485"/>
              <a:gd name="connsiteX4387" fmla="*/ 12214288 w 13261896"/>
              <a:gd name="connsiteY4387" fmla="*/ 4133374 h 5790485"/>
              <a:gd name="connsiteX4388" fmla="*/ 12271391 w 13261896"/>
              <a:gd name="connsiteY4388" fmla="*/ 4152424 h 5790485"/>
              <a:gd name="connsiteX4389" fmla="*/ 11928538 w 13261896"/>
              <a:gd name="connsiteY4389" fmla="*/ 4138136 h 5790485"/>
              <a:gd name="connsiteX4390" fmla="*/ 11909488 w 13261896"/>
              <a:gd name="connsiteY4390" fmla="*/ 4133374 h 5790485"/>
              <a:gd name="connsiteX4391" fmla="*/ 11928538 w 13261896"/>
              <a:gd name="connsiteY4391" fmla="*/ 4138136 h 5790485"/>
              <a:gd name="connsiteX4392" fmla="*/ 11966638 w 13261896"/>
              <a:gd name="connsiteY4392" fmla="*/ 4138136 h 5790485"/>
              <a:gd name="connsiteX4393" fmla="*/ 11938063 w 13261896"/>
              <a:gd name="connsiteY4393" fmla="*/ 4133374 h 5790485"/>
              <a:gd name="connsiteX4394" fmla="*/ 12004738 w 13261896"/>
              <a:gd name="connsiteY4394" fmla="*/ 4128611 h 5790485"/>
              <a:gd name="connsiteX4395" fmla="*/ 11966638 w 13261896"/>
              <a:gd name="connsiteY4395" fmla="*/ 4138136 h 5790485"/>
              <a:gd name="connsiteX4396" fmla="*/ 11852386 w 13261896"/>
              <a:gd name="connsiteY4396" fmla="*/ 4128611 h 5790485"/>
              <a:gd name="connsiteX4397" fmla="*/ 11857148 w 13261896"/>
              <a:gd name="connsiteY4397" fmla="*/ 4147661 h 5790485"/>
              <a:gd name="connsiteX4398" fmla="*/ 11776186 w 13261896"/>
              <a:gd name="connsiteY4398" fmla="*/ 4161901 h 5790485"/>
              <a:gd name="connsiteX4399" fmla="*/ 11766661 w 13261896"/>
              <a:gd name="connsiteY4399" fmla="*/ 4152424 h 5790485"/>
              <a:gd name="connsiteX4400" fmla="*/ 11790473 w 13261896"/>
              <a:gd name="connsiteY4400" fmla="*/ 4133374 h 5790485"/>
              <a:gd name="connsiteX4401" fmla="*/ 11828573 w 13261896"/>
              <a:gd name="connsiteY4401" fmla="*/ 4128611 h 5790485"/>
              <a:gd name="connsiteX4402" fmla="*/ 11852386 w 13261896"/>
              <a:gd name="connsiteY4402" fmla="*/ 4128611 h 5790485"/>
              <a:gd name="connsiteX4403" fmla="*/ 12471416 w 13261896"/>
              <a:gd name="connsiteY4403" fmla="*/ 4142899 h 5790485"/>
              <a:gd name="connsiteX4404" fmla="*/ 12504754 w 13261896"/>
              <a:gd name="connsiteY4404" fmla="*/ 4138136 h 5790485"/>
              <a:gd name="connsiteX4405" fmla="*/ 12514279 w 13261896"/>
              <a:gd name="connsiteY4405" fmla="*/ 4152424 h 5790485"/>
              <a:gd name="connsiteX4406" fmla="*/ 12485704 w 13261896"/>
              <a:gd name="connsiteY4406" fmla="*/ 4161901 h 5790485"/>
              <a:gd name="connsiteX4407" fmla="*/ 12428554 w 13261896"/>
              <a:gd name="connsiteY4407" fmla="*/ 4214289 h 5790485"/>
              <a:gd name="connsiteX4408" fmla="*/ 12428554 w 13261896"/>
              <a:gd name="connsiteY4408" fmla="*/ 4233339 h 5790485"/>
              <a:gd name="connsiteX4409" fmla="*/ 12399979 w 13261896"/>
              <a:gd name="connsiteY4409" fmla="*/ 4300014 h 5790485"/>
              <a:gd name="connsiteX4410" fmla="*/ 12342829 w 13261896"/>
              <a:gd name="connsiteY4410" fmla="*/ 4223814 h 5790485"/>
              <a:gd name="connsiteX4411" fmla="*/ 12342829 w 13261896"/>
              <a:gd name="connsiteY4411" fmla="*/ 4209526 h 5790485"/>
              <a:gd name="connsiteX4412" fmla="*/ 12371404 w 13261896"/>
              <a:gd name="connsiteY4412" fmla="*/ 4209526 h 5790485"/>
              <a:gd name="connsiteX4413" fmla="*/ 12342829 w 13261896"/>
              <a:gd name="connsiteY4413" fmla="*/ 4185714 h 5790485"/>
              <a:gd name="connsiteX4414" fmla="*/ 12366641 w 13261896"/>
              <a:gd name="connsiteY4414" fmla="*/ 4157139 h 5790485"/>
              <a:gd name="connsiteX4415" fmla="*/ 12380929 w 13261896"/>
              <a:gd name="connsiteY4415" fmla="*/ 4157139 h 5790485"/>
              <a:gd name="connsiteX4416" fmla="*/ 12414266 w 13261896"/>
              <a:gd name="connsiteY4416" fmla="*/ 4176189 h 5790485"/>
              <a:gd name="connsiteX4417" fmla="*/ 12442841 w 13261896"/>
              <a:gd name="connsiteY4417" fmla="*/ 4138136 h 5790485"/>
              <a:gd name="connsiteX4418" fmla="*/ 12428554 w 13261896"/>
              <a:gd name="connsiteY4418" fmla="*/ 4123849 h 5790485"/>
              <a:gd name="connsiteX4419" fmla="*/ 12452366 w 13261896"/>
              <a:gd name="connsiteY4419" fmla="*/ 4119086 h 5790485"/>
              <a:gd name="connsiteX4420" fmla="*/ 12471416 w 13261896"/>
              <a:gd name="connsiteY4420" fmla="*/ 4142899 h 5790485"/>
              <a:gd name="connsiteX4421" fmla="*/ 12404741 w 13261896"/>
              <a:gd name="connsiteY4421" fmla="*/ 4157139 h 5790485"/>
              <a:gd name="connsiteX4422" fmla="*/ 12371404 w 13261896"/>
              <a:gd name="connsiteY4422" fmla="*/ 4142899 h 5790485"/>
              <a:gd name="connsiteX4423" fmla="*/ 12333304 w 13261896"/>
              <a:gd name="connsiteY4423" fmla="*/ 4180951 h 5790485"/>
              <a:gd name="connsiteX4424" fmla="*/ 12347591 w 13261896"/>
              <a:gd name="connsiteY4424" fmla="*/ 4200001 h 5790485"/>
              <a:gd name="connsiteX4425" fmla="*/ 12333304 w 13261896"/>
              <a:gd name="connsiteY4425" fmla="*/ 4200001 h 5790485"/>
              <a:gd name="connsiteX4426" fmla="*/ 12333304 w 13261896"/>
              <a:gd name="connsiteY4426" fmla="*/ 4223814 h 5790485"/>
              <a:gd name="connsiteX4427" fmla="*/ 12357116 w 13261896"/>
              <a:gd name="connsiteY4427" fmla="*/ 4280964 h 5790485"/>
              <a:gd name="connsiteX4428" fmla="*/ 12257104 w 13261896"/>
              <a:gd name="connsiteY4428" fmla="*/ 4219051 h 5790485"/>
              <a:gd name="connsiteX4429" fmla="*/ 12247579 w 13261896"/>
              <a:gd name="connsiteY4429" fmla="*/ 4180951 h 5790485"/>
              <a:gd name="connsiteX4430" fmla="*/ 12276154 w 13261896"/>
              <a:gd name="connsiteY4430" fmla="*/ 4166664 h 5790485"/>
              <a:gd name="connsiteX4431" fmla="*/ 12323779 w 13261896"/>
              <a:gd name="connsiteY4431" fmla="*/ 4171426 h 5790485"/>
              <a:gd name="connsiteX4432" fmla="*/ 12304729 w 13261896"/>
              <a:gd name="connsiteY4432" fmla="*/ 4142899 h 5790485"/>
              <a:gd name="connsiteX4433" fmla="*/ 12352354 w 13261896"/>
              <a:gd name="connsiteY4433" fmla="*/ 4119086 h 5790485"/>
              <a:gd name="connsiteX4434" fmla="*/ 12404741 w 13261896"/>
              <a:gd name="connsiteY4434" fmla="*/ 4157139 h 5790485"/>
              <a:gd name="connsiteX4435" fmla="*/ 12171425 w 13261896"/>
              <a:gd name="connsiteY4435" fmla="*/ 4128611 h 5790485"/>
              <a:gd name="connsiteX4436" fmla="*/ 12042838 w 13261896"/>
              <a:gd name="connsiteY4436" fmla="*/ 4166664 h 5790485"/>
              <a:gd name="connsiteX4437" fmla="*/ 12119038 w 13261896"/>
              <a:gd name="connsiteY4437" fmla="*/ 4119086 h 5790485"/>
              <a:gd name="connsiteX4438" fmla="*/ 12171425 w 13261896"/>
              <a:gd name="connsiteY4438" fmla="*/ 4128611 h 5790485"/>
              <a:gd name="connsiteX4439" fmla="*/ 12009500 w 13261896"/>
              <a:gd name="connsiteY4439" fmla="*/ 4166664 h 5790485"/>
              <a:gd name="connsiteX4440" fmla="*/ 11961875 w 13261896"/>
              <a:gd name="connsiteY4440" fmla="*/ 4147661 h 5790485"/>
              <a:gd name="connsiteX4441" fmla="*/ 12076175 w 13261896"/>
              <a:gd name="connsiteY4441" fmla="*/ 4119086 h 5790485"/>
              <a:gd name="connsiteX4442" fmla="*/ 12009500 w 13261896"/>
              <a:gd name="connsiteY4442" fmla="*/ 4166664 h 5790485"/>
              <a:gd name="connsiteX4443" fmla="*/ 12685681 w 13261896"/>
              <a:gd name="connsiteY4443" fmla="*/ 4142899 h 5790485"/>
              <a:gd name="connsiteX4444" fmla="*/ 12699969 w 13261896"/>
              <a:gd name="connsiteY4444" fmla="*/ 4104799 h 5790485"/>
              <a:gd name="connsiteX4445" fmla="*/ 12714256 w 13261896"/>
              <a:gd name="connsiteY4445" fmla="*/ 4104799 h 5790485"/>
              <a:gd name="connsiteX4446" fmla="*/ 12738069 w 13261896"/>
              <a:gd name="connsiteY4446" fmla="*/ 4142899 h 5790485"/>
              <a:gd name="connsiteX4447" fmla="*/ 12814269 w 13261896"/>
              <a:gd name="connsiteY4447" fmla="*/ 4185714 h 5790485"/>
              <a:gd name="connsiteX4448" fmla="*/ 12814269 w 13261896"/>
              <a:gd name="connsiteY4448" fmla="*/ 4209526 h 5790485"/>
              <a:gd name="connsiteX4449" fmla="*/ 12823794 w 13261896"/>
              <a:gd name="connsiteY4449" fmla="*/ 4219051 h 5790485"/>
              <a:gd name="connsiteX4450" fmla="*/ 12766644 w 13261896"/>
              <a:gd name="connsiteY4450" fmla="*/ 4257151 h 5790485"/>
              <a:gd name="connsiteX4451" fmla="*/ 12642819 w 13261896"/>
              <a:gd name="connsiteY4451" fmla="*/ 4214289 h 5790485"/>
              <a:gd name="connsiteX4452" fmla="*/ 12638056 w 13261896"/>
              <a:gd name="connsiteY4452" fmla="*/ 4185714 h 5790485"/>
              <a:gd name="connsiteX4453" fmla="*/ 12619054 w 13261896"/>
              <a:gd name="connsiteY4453" fmla="*/ 4166664 h 5790485"/>
              <a:gd name="connsiteX4454" fmla="*/ 12609529 w 13261896"/>
              <a:gd name="connsiteY4454" fmla="*/ 4123849 h 5790485"/>
              <a:gd name="connsiteX4455" fmla="*/ 12647581 w 13261896"/>
              <a:gd name="connsiteY4455" fmla="*/ 4104799 h 5790485"/>
              <a:gd name="connsiteX4456" fmla="*/ 12661249 w 13261896"/>
              <a:gd name="connsiteY4456" fmla="*/ 4105323 h 5790485"/>
              <a:gd name="connsiteX4457" fmla="*/ 12685681 w 13261896"/>
              <a:gd name="connsiteY4457" fmla="*/ 4142899 h 5790485"/>
              <a:gd name="connsiteX4458" fmla="*/ 11328558 w 13261896"/>
              <a:gd name="connsiteY4458" fmla="*/ 4119086 h 5790485"/>
              <a:gd name="connsiteX4459" fmla="*/ 11314271 w 13261896"/>
              <a:gd name="connsiteY4459" fmla="*/ 4119086 h 5790485"/>
              <a:gd name="connsiteX4460" fmla="*/ 11304746 w 13261896"/>
              <a:gd name="connsiteY4460" fmla="*/ 4109561 h 5790485"/>
              <a:gd name="connsiteX4461" fmla="*/ 11266646 w 13261896"/>
              <a:gd name="connsiteY4461" fmla="*/ 4152424 h 5790485"/>
              <a:gd name="connsiteX4462" fmla="*/ 11309508 w 13261896"/>
              <a:gd name="connsiteY4462" fmla="*/ 4090511 h 5790485"/>
              <a:gd name="connsiteX4463" fmla="*/ 11328558 w 13261896"/>
              <a:gd name="connsiteY4463" fmla="*/ 4119086 h 5790485"/>
              <a:gd name="connsiteX4464" fmla="*/ 9961864 w 13261896"/>
              <a:gd name="connsiteY4464" fmla="*/ 4133374 h 5790485"/>
              <a:gd name="connsiteX4465" fmla="*/ 10057114 w 13261896"/>
              <a:gd name="connsiteY4465" fmla="*/ 4204764 h 5790485"/>
              <a:gd name="connsiteX4466" fmla="*/ 10019014 w 13261896"/>
              <a:gd name="connsiteY4466" fmla="*/ 4252389 h 5790485"/>
              <a:gd name="connsiteX4467" fmla="*/ 9871424 w 13261896"/>
              <a:gd name="connsiteY4467" fmla="*/ 4228576 h 5790485"/>
              <a:gd name="connsiteX4468" fmla="*/ 9871424 w 13261896"/>
              <a:gd name="connsiteY4468" fmla="*/ 4171426 h 5790485"/>
              <a:gd name="connsiteX4469" fmla="*/ 10023777 w 13261896"/>
              <a:gd name="connsiteY4469" fmla="*/ 4085749 h 5790485"/>
              <a:gd name="connsiteX4470" fmla="*/ 9961864 w 13261896"/>
              <a:gd name="connsiteY4470" fmla="*/ 4133374 h 5790485"/>
              <a:gd name="connsiteX4471" fmla="*/ 12433316 w 13261896"/>
              <a:gd name="connsiteY4471" fmla="*/ 4104799 h 5790485"/>
              <a:gd name="connsiteX4472" fmla="*/ 12471416 w 13261896"/>
              <a:gd name="connsiteY4472" fmla="*/ 4080986 h 5790485"/>
              <a:gd name="connsiteX4473" fmla="*/ 12552379 w 13261896"/>
              <a:gd name="connsiteY4473" fmla="*/ 4147661 h 5790485"/>
              <a:gd name="connsiteX4474" fmla="*/ 12533329 w 13261896"/>
              <a:gd name="connsiteY4474" fmla="*/ 4147661 h 5790485"/>
              <a:gd name="connsiteX4475" fmla="*/ 12442841 w 13261896"/>
              <a:gd name="connsiteY4475" fmla="*/ 4109561 h 5790485"/>
              <a:gd name="connsiteX4476" fmla="*/ 12409504 w 13261896"/>
              <a:gd name="connsiteY4476" fmla="*/ 4138136 h 5790485"/>
              <a:gd name="connsiteX4477" fmla="*/ 12366641 w 13261896"/>
              <a:gd name="connsiteY4477" fmla="*/ 4109561 h 5790485"/>
              <a:gd name="connsiteX4478" fmla="*/ 12366641 w 13261896"/>
              <a:gd name="connsiteY4478" fmla="*/ 4095274 h 5790485"/>
              <a:gd name="connsiteX4479" fmla="*/ 12399979 w 13261896"/>
              <a:gd name="connsiteY4479" fmla="*/ 4080986 h 5790485"/>
              <a:gd name="connsiteX4480" fmla="*/ 12433316 w 13261896"/>
              <a:gd name="connsiteY4480" fmla="*/ 4104799 h 5790485"/>
              <a:gd name="connsiteX4481" fmla="*/ 11428571 w 13261896"/>
              <a:gd name="connsiteY4481" fmla="*/ 4133374 h 5790485"/>
              <a:gd name="connsiteX4482" fmla="*/ 11385708 w 13261896"/>
              <a:gd name="connsiteY4482" fmla="*/ 4076224 h 5790485"/>
              <a:gd name="connsiteX4483" fmla="*/ 11409521 w 13261896"/>
              <a:gd name="connsiteY4483" fmla="*/ 4066699 h 5790485"/>
              <a:gd name="connsiteX4484" fmla="*/ 11428571 w 13261896"/>
              <a:gd name="connsiteY4484" fmla="*/ 4133374 h 5790485"/>
              <a:gd name="connsiteX4485" fmla="*/ 11895200 w 13261896"/>
              <a:gd name="connsiteY4485" fmla="*/ 4133374 h 5790485"/>
              <a:gd name="connsiteX4486" fmla="*/ 11885675 w 13261896"/>
              <a:gd name="connsiteY4486" fmla="*/ 4138136 h 5790485"/>
              <a:gd name="connsiteX4487" fmla="*/ 11876150 w 13261896"/>
              <a:gd name="connsiteY4487" fmla="*/ 4128611 h 5790485"/>
              <a:gd name="connsiteX4488" fmla="*/ 11866625 w 13261896"/>
              <a:gd name="connsiteY4488" fmla="*/ 4138136 h 5790485"/>
              <a:gd name="connsiteX4489" fmla="*/ 11842861 w 13261896"/>
              <a:gd name="connsiteY4489" fmla="*/ 4114324 h 5790485"/>
              <a:gd name="connsiteX4490" fmla="*/ 11747611 w 13261896"/>
              <a:gd name="connsiteY4490" fmla="*/ 4147661 h 5790485"/>
              <a:gd name="connsiteX4491" fmla="*/ 11828573 w 13261896"/>
              <a:gd name="connsiteY4491" fmla="*/ 4100036 h 5790485"/>
              <a:gd name="connsiteX4492" fmla="*/ 11899963 w 13261896"/>
              <a:gd name="connsiteY4492" fmla="*/ 4061936 h 5790485"/>
              <a:gd name="connsiteX4493" fmla="*/ 11895200 w 13261896"/>
              <a:gd name="connsiteY4493" fmla="*/ 4133374 h 5790485"/>
              <a:gd name="connsiteX4494" fmla="*/ 10142839 w 13261896"/>
              <a:gd name="connsiteY4494" fmla="*/ 4061936 h 5790485"/>
              <a:gd name="connsiteX4495" fmla="*/ 10114264 w 13261896"/>
              <a:gd name="connsiteY4495" fmla="*/ 4066699 h 5790485"/>
              <a:gd name="connsiteX4496" fmla="*/ 10114264 w 13261896"/>
              <a:gd name="connsiteY4496" fmla="*/ 4052411 h 5790485"/>
              <a:gd name="connsiteX4497" fmla="*/ 10142839 w 13261896"/>
              <a:gd name="connsiteY4497" fmla="*/ 4061936 h 5790485"/>
              <a:gd name="connsiteX4498" fmla="*/ 12242863 w 13261896"/>
              <a:gd name="connsiteY4498" fmla="*/ 4114324 h 5790485"/>
              <a:gd name="connsiteX4499" fmla="*/ 12238100 w 13261896"/>
              <a:gd name="connsiteY4499" fmla="*/ 4123849 h 5790485"/>
              <a:gd name="connsiteX4500" fmla="*/ 12204763 w 13261896"/>
              <a:gd name="connsiteY4500" fmla="*/ 4090511 h 5790485"/>
              <a:gd name="connsiteX4501" fmla="*/ 12133325 w 13261896"/>
              <a:gd name="connsiteY4501" fmla="*/ 4042886 h 5790485"/>
              <a:gd name="connsiteX4502" fmla="*/ 12157138 w 13261896"/>
              <a:gd name="connsiteY4502" fmla="*/ 4033361 h 5790485"/>
              <a:gd name="connsiteX4503" fmla="*/ 12242863 w 13261896"/>
              <a:gd name="connsiteY4503" fmla="*/ 4114324 h 5790485"/>
              <a:gd name="connsiteX4504" fmla="*/ 12214288 w 13261896"/>
              <a:gd name="connsiteY4504" fmla="*/ 4119086 h 5790485"/>
              <a:gd name="connsiteX4505" fmla="*/ 12200000 w 13261896"/>
              <a:gd name="connsiteY4505" fmla="*/ 4123849 h 5790485"/>
              <a:gd name="connsiteX4506" fmla="*/ 12080938 w 13261896"/>
              <a:gd name="connsiteY4506" fmla="*/ 4104799 h 5790485"/>
              <a:gd name="connsiteX4507" fmla="*/ 11957113 w 13261896"/>
              <a:gd name="connsiteY4507" fmla="*/ 4123849 h 5790485"/>
              <a:gd name="connsiteX4508" fmla="*/ 11914250 w 13261896"/>
              <a:gd name="connsiteY4508" fmla="*/ 4119086 h 5790485"/>
              <a:gd name="connsiteX4509" fmla="*/ 12004738 w 13261896"/>
              <a:gd name="connsiteY4509" fmla="*/ 4047649 h 5790485"/>
              <a:gd name="connsiteX4510" fmla="*/ 11976163 w 13261896"/>
              <a:gd name="connsiteY4510" fmla="*/ 4038124 h 5790485"/>
              <a:gd name="connsiteX4511" fmla="*/ 12028550 w 13261896"/>
              <a:gd name="connsiteY4511" fmla="*/ 4028599 h 5790485"/>
              <a:gd name="connsiteX4512" fmla="*/ 12214288 w 13261896"/>
              <a:gd name="connsiteY4512" fmla="*/ 4119086 h 5790485"/>
              <a:gd name="connsiteX4513" fmla="*/ 8790479 w 13261896"/>
              <a:gd name="connsiteY4513" fmla="*/ 4057174 h 5790485"/>
              <a:gd name="connsiteX4514" fmla="*/ 8966644 w 13261896"/>
              <a:gd name="connsiteY4514" fmla="*/ 4095274 h 5790485"/>
              <a:gd name="connsiteX4515" fmla="*/ 8919019 w 13261896"/>
              <a:gd name="connsiteY4515" fmla="*/ 4128611 h 5790485"/>
              <a:gd name="connsiteX4516" fmla="*/ 8795242 w 13261896"/>
              <a:gd name="connsiteY4516" fmla="*/ 4061936 h 5790485"/>
              <a:gd name="connsiteX4517" fmla="*/ 8376190 w 13261896"/>
              <a:gd name="connsiteY4517" fmla="*/ 4209526 h 5790485"/>
              <a:gd name="connsiteX4518" fmla="*/ 8009525 w 13261896"/>
              <a:gd name="connsiteY4518" fmla="*/ 4271439 h 5790485"/>
              <a:gd name="connsiteX4519" fmla="*/ 6309503 w 13261896"/>
              <a:gd name="connsiteY4519" fmla="*/ 4514326 h 5790485"/>
              <a:gd name="connsiteX4520" fmla="*/ 6195203 w 13261896"/>
              <a:gd name="connsiteY4520" fmla="*/ 4495276 h 5790485"/>
              <a:gd name="connsiteX4521" fmla="*/ 6652356 w 13261896"/>
              <a:gd name="connsiteY4521" fmla="*/ 4414314 h 5790485"/>
              <a:gd name="connsiteX4522" fmla="*/ 7166658 w 13261896"/>
              <a:gd name="connsiteY4522" fmla="*/ 4328589 h 5790485"/>
              <a:gd name="connsiteX4523" fmla="*/ 7457123 w 13261896"/>
              <a:gd name="connsiteY4523" fmla="*/ 4280964 h 5790485"/>
              <a:gd name="connsiteX4524" fmla="*/ 7919038 w 13261896"/>
              <a:gd name="connsiteY4524" fmla="*/ 4204764 h 5790485"/>
              <a:gd name="connsiteX4525" fmla="*/ 8576167 w 13261896"/>
              <a:gd name="connsiteY4525" fmla="*/ 4095274 h 5790485"/>
              <a:gd name="connsiteX4526" fmla="*/ 8785717 w 13261896"/>
              <a:gd name="connsiteY4526" fmla="*/ 4052411 h 5790485"/>
              <a:gd name="connsiteX4527" fmla="*/ 8790479 w 13261896"/>
              <a:gd name="connsiteY4527" fmla="*/ 4028599 h 5790485"/>
              <a:gd name="connsiteX4528" fmla="*/ 8790479 w 13261896"/>
              <a:gd name="connsiteY4528" fmla="*/ 4057174 h 5790485"/>
              <a:gd name="connsiteX4529" fmla="*/ 10138077 w 13261896"/>
              <a:gd name="connsiteY4529" fmla="*/ 4028599 h 5790485"/>
              <a:gd name="connsiteX4530" fmla="*/ 10138077 w 13261896"/>
              <a:gd name="connsiteY4530" fmla="*/ 4042886 h 5790485"/>
              <a:gd name="connsiteX4531" fmla="*/ 10114264 w 13261896"/>
              <a:gd name="connsiteY4531" fmla="*/ 4042886 h 5790485"/>
              <a:gd name="connsiteX4532" fmla="*/ 10114264 w 13261896"/>
              <a:gd name="connsiteY4532" fmla="*/ 4023836 h 5790485"/>
              <a:gd name="connsiteX4533" fmla="*/ 10138077 w 13261896"/>
              <a:gd name="connsiteY4533" fmla="*/ 4028599 h 5790485"/>
              <a:gd name="connsiteX4534" fmla="*/ 12257104 w 13261896"/>
              <a:gd name="connsiteY4534" fmla="*/ 4071461 h 5790485"/>
              <a:gd name="connsiteX4535" fmla="*/ 12266629 w 13261896"/>
              <a:gd name="connsiteY4535" fmla="*/ 4090511 h 5790485"/>
              <a:gd name="connsiteX4536" fmla="*/ 12252341 w 13261896"/>
              <a:gd name="connsiteY4536" fmla="*/ 4128611 h 5790485"/>
              <a:gd name="connsiteX4537" fmla="*/ 12252341 w 13261896"/>
              <a:gd name="connsiteY4537" fmla="*/ 4109561 h 5790485"/>
              <a:gd name="connsiteX4538" fmla="*/ 12171425 w 13261896"/>
              <a:gd name="connsiteY4538" fmla="*/ 4028599 h 5790485"/>
              <a:gd name="connsiteX4539" fmla="*/ 12195238 w 13261896"/>
              <a:gd name="connsiteY4539" fmla="*/ 4004786 h 5790485"/>
              <a:gd name="connsiteX4540" fmla="*/ 12257104 w 13261896"/>
              <a:gd name="connsiteY4540" fmla="*/ 4071461 h 5790485"/>
              <a:gd name="connsiteX4541" fmla="*/ 12804744 w 13261896"/>
              <a:gd name="connsiteY4541" fmla="*/ 4138136 h 5790485"/>
              <a:gd name="connsiteX4542" fmla="*/ 12790456 w 13261896"/>
              <a:gd name="connsiteY4542" fmla="*/ 4138136 h 5790485"/>
              <a:gd name="connsiteX4543" fmla="*/ 12780931 w 13261896"/>
              <a:gd name="connsiteY4543" fmla="*/ 4119086 h 5790485"/>
              <a:gd name="connsiteX4544" fmla="*/ 12823794 w 13261896"/>
              <a:gd name="connsiteY4544" fmla="*/ 4076224 h 5790485"/>
              <a:gd name="connsiteX4545" fmla="*/ 12847606 w 13261896"/>
              <a:gd name="connsiteY4545" fmla="*/ 4047649 h 5790485"/>
              <a:gd name="connsiteX4546" fmla="*/ 12914281 w 13261896"/>
              <a:gd name="connsiteY4546" fmla="*/ 4000024 h 5790485"/>
              <a:gd name="connsiteX4547" fmla="*/ 12804744 w 13261896"/>
              <a:gd name="connsiteY4547" fmla="*/ 4138136 h 5790485"/>
              <a:gd name="connsiteX4548" fmla="*/ 12938094 w 13261896"/>
              <a:gd name="connsiteY4548" fmla="*/ 4028599 h 5790485"/>
              <a:gd name="connsiteX4549" fmla="*/ 12842844 w 13261896"/>
              <a:gd name="connsiteY4549" fmla="*/ 4152424 h 5790485"/>
              <a:gd name="connsiteX4550" fmla="*/ 12819031 w 13261896"/>
              <a:gd name="connsiteY4550" fmla="*/ 4147661 h 5790485"/>
              <a:gd name="connsiteX4551" fmla="*/ 12933331 w 13261896"/>
              <a:gd name="connsiteY4551" fmla="*/ 3995261 h 5790485"/>
              <a:gd name="connsiteX4552" fmla="*/ 12938094 w 13261896"/>
              <a:gd name="connsiteY4552" fmla="*/ 4028599 h 5790485"/>
              <a:gd name="connsiteX4553" fmla="*/ 10057114 w 13261896"/>
              <a:gd name="connsiteY4553" fmla="*/ 4042886 h 5790485"/>
              <a:gd name="connsiteX4554" fmla="*/ 10038064 w 13261896"/>
              <a:gd name="connsiteY4554" fmla="*/ 4047649 h 5790485"/>
              <a:gd name="connsiteX4555" fmla="*/ 9628536 w 13261896"/>
              <a:gd name="connsiteY4555" fmla="*/ 3985736 h 5790485"/>
              <a:gd name="connsiteX4556" fmla="*/ 10057114 w 13261896"/>
              <a:gd name="connsiteY4556" fmla="*/ 4042886 h 5790485"/>
              <a:gd name="connsiteX4557" fmla="*/ 11404758 w 13261896"/>
              <a:gd name="connsiteY4557" fmla="*/ 4004786 h 5790485"/>
              <a:gd name="connsiteX4558" fmla="*/ 11376183 w 13261896"/>
              <a:gd name="connsiteY4558" fmla="*/ 4038124 h 5790485"/>
              <a:gd name="connsiteX4559" fmla="*/ 11347608 w 13261896"/>
              <a:gd name="connsiteY4559" fmla="*/ 4023836 h 5790485"/>
              <a:gd name="connsiteX4560" fmla="*/ 11347608 w 13261896"/>
              <a:gd name="connsiteY4560" fmla="*/ 4009549 h 5790485"/>
              <a:gd name="connsiteX4561" fmla="*/ 11371421 w 13261896"/>
              <a:gd name="connsiteY4561" fmla="*/ 4004786 h 5790485"/>
              <a:gd name="connsiteX4562" fmla="*/ 11376183 w 13261896"/>
              <a:gd name="connsiteY4562" fmla="*/ 4014311 h 5790485"/>
              <a:gd name="connsiteX4563" fmla="*/ 11366658 w 13261896"/>
              <a:gd name="connsiteY4563" fmla="*/ 4028599 h 5790485"/>
              <a:gd name="connsiteX4564" fmla="*/ 11376183 w 13261896"/>
              <a:gd name="connsiteY4564" fmla="*/ 4033361 h 5790485"/>
              <a:gd name="connsiteX4565" fmla="*/ 11390471 w 13261896"/>
              <a:gd name="connsiteY4565" fmla="*/ 4014311 h 5790485"/>
              <a:gd name="connsiteX4566" fmla="*/ 11366658 w 13261896"/>
              <a:gd name="connsiteY4566" fmla="*/ 3995261 h 5790485"/>
              <a:gd name="connsiteX4567" fmla="*/ 11333321 w 13261896"/>
              <a:gd name="connsiteY4567" fmla="*/ 4019074 h 5790485"/>
              <a:gd name="connsiteX4568" fmla="*/ 11376183 w 13261896"/>
              <a:gd name="connsiteY4568" fmla="*/ 4052411 h 5790485"/>
              <a:gd name="connsiteX4569" fmla="*/ 11414283 w 13261896"/>
              <a:gd name="connsiteY4569" fmla="*/ 4023836 h 5790485"/>
              <a:gd name="connsiteX4570" fmla="*/ 11409521 w 13261896"/>
              <a:gd name="connsiteY4570" fmla="*/ 4042886 h 5790485"/>
              <a:gd name="connsiteX4571" fmla="*/ 11347608 w 13261896"/>
              <a:gd name="connsiteY4571" fmla="*/ 4076224 h 5790485"/>
              <a:gd name="connsiteX4572" fmla="*/ 11295221 w 13261896"/>
              <a:gd name="connsiteY4572" fmla="*/ 4014311 h 5790485"/>
              <a:gd name="connsiteX4573" fmla="*/ 11376183 w 13261896"/>
              <a:gd name="connsiteY4573" fmla="*/ 3980974 h 5790485"/>
              <a:gd name="connsiteX4574" fmla="*/ 11404758 w 13261896"/>
              <a:gd name="connsiteY4574" fmla="*/ 4004786 h 5790485"/>
              <a:gd name="connsiteX4575" fmla="*/ 11814286 w 13261896"/>
              <a:gd name="connsiteY4575" fmla="*/ 3961924 h 5790485"/>
              <a:gd name="connsiteX4576" fmla="*/ 11866625 w 13261896"/>
              <a:gd name="connsiteY4576" fmla="*/ 4023836 h 5790485"/>
              <a:gd name="connsiteX4577" fmla="*/ 11799998 w 13261896"/>
              <a:gd name="connsiteY4577" fmla="*/ 4000024 h 5790485"/>
              <a:gd name="connsiteX4578" fmla="*/ 11799998 w 13261896"/>
              <a:gd name="connsiteY4578" fmla="*/ 3961924 h 5790485"/>
              <a:gd name="connsiteX4579" fmla="*/ 11814286 w 13261896"/>
              <a:gd name="connsiteY4579" fmla="*/ 3961924 h 5790485"/>
              <a:gd name="connsiteX4580" fmla="*/ 11904725 w 13261896"/>
              <a:gd name="connsiteY4580" fmla="*/ 3957161 h 5790485"/>
              <a:gd name="connsiteX4581" fmla="*/ 11899963 w 13261896"/>
              <a:gd name="connsiteY4581" fmla="*/ 4019074 h 5790485"/>
              <a:gd name="connsiteX4582" fmla="*/ 11880913 w 13261896"/>
              <a:gd name="connsiteY4582" fmla="*/ 4019074 h 5790485"/>
              <a:gd name="connsiteX4583" fmla="*/ 11852386 w 13261896"/>
              <a:gd name="connsiteY4583" fmla="*/ 3980974 h 5790485"/>
              <a:gd name="connsiteX4584" fmla="*/ 11852386 w 13261896"/>
              <a:gd name="connsiteY4584" fmla="*/ 3961924 h 5790485"/>
              <a:gd name="connsiteX4585" fmla="*/ 11876150 w 13261896"/>
              <a:gd name="connsiteY4585" fmla="*/ 3952399 h 5790485"/>
              <a:gd name="connsiteX4586" fmla="*/ 11904725 w 13261896"/>
              <a:gd name="connsiteY4586" fmla="*/ 3957161 h 5790485"/>
              <a:gd name="connsiteX4587" fmla="*/ 11338083 w 13261896"/>
              <a:gd name="connsiteY4587" fmla="*/ 3961924 h 5790485"/>
              <a:gd name="connsiteX4588" fmla="*/ 11314271 w 13261896"/>
              <a:gd name="connsiteY4588" fmla="*/ 3952399 h 5790485"/>
              <a:gd name="connsiteX4589" fmla="*/ 11338083 w 13261896"/>
              <a:gd name="connsiteY4589" fmla="*/ 3961924 h 5790485"/>
              <a:gd name="connsiteX4590" fmla="*/ 12790456 w 13261896"/>
              <a:gd name="connsiteY4590" fmla="*/ 3919061 h 5790485"/>
              <a:gd name="connsiteX4591" fmla="*/ 12780931 w 13261896"/>
              <a:gd name="connsiteY4591" fmla="*/ 3895249 h 5790485"/>
              <a:gd name="connsiteX4592" fmla="*/ 12799981 w 13261896"/>
              <a:gd name="connsiteY4592" fmla="*/ 3914299 h 5790485"/>
              <a:gd name="connsiteX4593" fmla="*/ 12857131 w 13261896"/>
              <a:gd name="connsiteY4593" fmla="*/ 4004786 h 5790485"/>
              <a:gd name="connsiteX4594" fmla="*/ 12814269 w 13261896"/>
              <a:gd name="connsiteY4594" fmla="*/ 4057174 h 5790485"/>
              <a:gd name="connsiteX4595" fmla="*/ 12723781 w 13261896"/>
              <a:gd name="connsiteY4595" fmla="*/ 3895249 h 5790485"/>
              <a:gd name="connsiteX4596" fmla="*/ 12790456 w 13261896"/>
              <a:gd name="connsiteY4596" fmla="*/ 3919061 h 5790485"/>
              <a:gd name="connsiteX4597" fmla="*/ 9723786 w 13261896"/>
              <a:gd name="connsiteY4597" fmla="*/ 3966686 h 5790485"/>
              <a:gd name="connsiteX4598" fmla="*/ 9642824 w 13261896"/>
              <a:gd name="connsiteY4598" fmla="*/ 3957161 h 5790485"/>
              <a:gd name="connsiteX4599" fmla="*/ 9628536 w 13261896"/>
              <a:gd name="connsiteY4599" fmla="*/ 3961924 h 5790485"/>
              <a:gd name="connsiteX4600" fmla="*/ 9628536 w 13261896"/>
              <a:gd name="connsiteY4600" fmla="*/ 3895249 h 5790485"/>
              <a:gd name="connsiteX4601" fmla="*/ 9723786 w 13261896"/>
              <a:gd name="connsiteY4601" fmla="*/ 3966686 h 5790485"/>
              <a:gd name="connsiteX4602" fmla="*/ 12799981 w 13261896"/>
              <a:gd name="connsiteY4602" fmla="*/ 4061936 h 5790485"/>
              <a:gd name="connsiteX4603" fmla="*/ 12780931 w 13261896"/>
              <a:gd name="connsiteY4603" fmla="*/ 4061936 h 5790485"/>
              <a:gd name="connsiteX4604" fmla="*/ 12685681 w 13261896"/>
              <a:gd name="connsiteY4604" fmla="*/ 3952399 h 5790485"/>
              <a:gd name="connsiteX4605" fmla="*/ 12690444 w 13261896"/>
              <a:gd name="connsiteY4605" fmla="*/ 3919061 h 5790485"/>
              <a:gd name="connsiteX4606" fmla="*/ 12709494 w 13261896"/>
              <a:gd name="connsiteY4606" fmla="*/ 3933349 h 5790485"/>
              <a:gd name="connsiteX4607" fmla="*/ 12719019 w 13261896"/>
              <a:gd name="connsiteY4607" fmla="*/ 3933349 h 5790485"/>
              <a:gd name="connsiteX4608" fmla="*/ 12704731 w 13261896"/>
              <a:gd name="connsiteY4608" fmla="*/ 3919061 h 5790485"/>
              <a:gd name="connsiteX4609" fmla="*/ 12709494 w 13261896"/>
              <a:gd name="connsiteY4609" fmla="*/ 3890486 h 5790485"/>
              <a:gd name="connsiteX4610" fmla="*/ 12799981 w 13261896"/>
              <a:gd name="connsiteY4610" fmla="*/ 4061936 h 5790485"/>
              <a:gd name="connsiteX4611" fmla="*/ 11899963 w 13261896"/>
              <a:gd name="connsiteY4611" fmla="*/ 3947636 h 5790485"/>
              <a:gd name="connsiteX4612" fmla="*/ 11852386 w 13261896"/>
              <a:gd name="connsiteY4612" fmla="*/ 3909536 h 5790485"/>
              <a:gd name="connsiteX4613" fmla="*/ 11904725 w 13261896"/>
              <a:gd name="connsiteY4613" fmla="*/ 3890486 h 5790485"/>
              <a:gd name="connsiteX4614" fmla="*/ 11899963 w 13261896"/>
              <a:gd name="connsiteY4614" fmla="*/ 3947636 h 5790485"/>
              <a:gd name="connsiteX4615" fmla="*/ 11866625 w 13261896"/>
              <a:gd name="connsiteY4615" fmla="*/ 3942874 h 5790485"/>
              <a:gd name="connsiteX4616" fmla="*/ 11833336 w 13261896"/>
              <a:gd name="connsiteY4616" fmla="*/ 3952399 h 5790485"/>
              <a:gd name="connsiteX4617" fmla="*/ 11795236 w 13261896"/>
              <a:gd name="connsiteY4617" fmla="*/ 3942874 h 5790485"/>
              <a:gd name="connsiteX4618" fmla="*/ 11804761 w 13261896"/>
              <a:gd name="connsiteY4618" fmla="*/ 3890486 h 5790485"/>
              <a:gd name="connsiteX4619" fmla="*/ 11866625 w 13261896"/>
              <a:gd name="connsiteY4619" fmla="*/ 3942874 h 5790485"/>
              <a:gd name="connsiteX4620" fmla="*/ 12857131 w 13261896"/>
              <a:gd name="connsiteY4620" fmla="*/ 3961924 h 5790485"/>
              <a:gd name="connsiteX4621" fmla="*/ 12857131 w 13261896"/>
              <a:gd name="connsiteY4621" fmla="*/ 3980974 h 5790485"/>
              <a:gd name="connsiteX4622" fmla="*/ 12814269 w 13261896"/>
              <a:gd name="connsiteY4622" fmla="*/ 3938111 h 5790485"/>
              <a:gd name="connsiteX4623" fmla="*/ 12809506 w 13261896"/>
              <a:gd name="connsiteY4623" fmla="*/ 3909536 h 5790485"/>
              <a:gd name="connsiteX4624" fmla="*/ 12795219 w 13261896"/>
              <a:gd name="connsiteY4624" fmla="*/ 3885724 h 5790485"/>
              <a:gd name="connsiteX4625" fmla="*/ 12857131 w 13261896"/>
              <a:gd name="connsiteY4625" fmla="*/ 3961924 h 5790485"/>
              <a:gd name="connsiteX4626" fmla="*/ 11280933 w 13261896"/>
              <a:gd name="connsiteY4626" fmla="*/ 3866674 h 5790485"/>
              <a:gd name="connsiteX4627" fmla="*/ 11280933 w 13261896"/>
              <a:gd name="connsiteY4627" fmla="*/ 3880961 h 5790485"/>
              <a:gd name="connsiteX4628" fmla="*/ 11238071 w 13261896"/>
              <a:gd name="connsiteY4628" fmla="*/ 3876199 h 5790485"/>
              <a:gd name="connsiteX4629" fmla="*/ 11166634 w 13261896"/>
              <a:gd name="connsiteY4629" fmla="*/ 3980974 h 5790485"/>
              <a:gd name="connsiteX4630" fmla="*/ 11271408 w 13261896"/>
              <a:gd name="connsiteY4630" fmla="*/ 4033361 h 5790485"/>
              <a:gd name="connsiteX4631" fmla="*/ 11271408 w 13261896"/>
              <a:gd name="connsiteY4631" fmla="*/ 4052411 h 5790485"/>
              <a:gd name="connsiteX4632" fmla="*/ 11252359 w 13261896"/>
              <a:gd name="connsiteY4632" fmla="*/ 4023836 h 5790485"/>
              <a:gd name="connsiteX4633" fmla="*/ 11214259 w 13261896"/>
              <a:gd name="connsiteY4633" fmla="*/ 4019074 h 5790485"/>
              <a:gd name="connsiteX4634" fmla="*/ 11185684 w 13261896"/>
              <a:gd name="connsiteY4634" fmla="*/ 4019074 h 5790485"/>
              <a:gd name="connsiteX4635" fmla="*/ 11176159 w 13261896"/>
              <a:gd name="connsiteY4635" fmla="*/ 4033361 h 5790485"/>
              <a:gd name="connsiteX4636" fmla="*/ 11276171 w 13261896"/>
              <a:gd name="connsiteY4636" fmla="*/ 4080986 h 5790485"/>
              <a:gd name="connsiteX4637" fmla="*/ 11285696 w 13261896"/>
              <a:gd name="connsiteY4637" fmla="*/ 4047649 h 5790485"/>
              <a:gd name="connsiteX4638" fmla="*/ 11195209 w 13261896"/>
              <a:gd name="connsiteY4638" fmla="*/ 3971449 h 5790485"/>
              <a:gd name="connsiteX4639" fmla="*/ 11195209 w 13261896"/>
              <a:gd name="connsiteY4639" fmla="*/ 3947636 h 5790485"/>
              <a:gd name="connsiteX4640" fmla="*/ 11238071 w 13261896"/>
              <a:gd name="connsiteY4640" fmla="*/ 3890486 h 5790485"/>
              <a:gd name="connsiteX4641" fmla="*/ 11285696 w 13261896"/>
              <a:gd name="connsiteY4641" fmla="*/ 3890486 h 5790485"/>
              <a:gd name="connsiteX4642" fmla="*/ 11295221 w 13261896"/>
              <a:gd name="connsiteY4642" fmla="*/ 3866674 h 5790485"/>
              <a:gd name="connsiteX4643" fmla="*/ 11338083 w 13261896"/>
              <a:gd name="connsiteY4643" fmla="*/ 3876199 h 5790485"/>
              <a:gd name="connsiteX4644" fmla="*/ 11380946 w 13261896"/>
              <a:gd name="connsiteY4644" fmla="*/ 3866674 h 5790485"/>
              <a:gd name="connsiteX4645" fmla="*/ 11438096 w 13261896"/>
              <a:gd name="connsiteY4645" fmla="*/ 3866674 h 5790485"/>
              <a:gd name="connsiteX4646" fmla="*/ 11404758 w 13261896"/>
              <a:gd name="connsiteY4646" fmla="*/ 3900011 h 5790485"/>
              <a:gd name="connsiteX4647" fmla="*/ 11399996 w 13261896"/>
              <a:gd name="connsiteY4647" fmla="*/ 3923824 h 5790485"/>
              <a:gd name="connsiteX4648" fmla="*/ 11380946 w 13261896"/>
              <a:gd name="connsiteY4648" fmla="*/ 3919061 h 5790485"/>
              <a:gd name="connsiteX4649" fmla="*/ 11357133 w 13261896"/>
              <a:gd name="connsiteY4649" fmla="*/ 3961924 h 5790485"/>
              <a:gd name="connsiteX4650" fmla="*/ 11390471 w 13261896"/>
              <a:gd name="connsiteY4650" fmla="*/ 3938111 h 5790485"/>
              <a:gd name="connsiteX4651" fmla="*/ 11409521 w 13261896"/>
              <a:gd name="connsiteY4651" fmla="*/ 3961924 h 5790485"/>
              <a:gd name="connsiteX4652" fmla="*/ 11461908 w 13261896"/>
              <a:gd name="connsiteY4652" fmla="*/ 3900011 h 5790485"/>
              <a:gd name="connsiteX4653" fmla="*/ 11485673 w 13261896"/>
              <a:gd name="connsiteY4653" fmla="*/ 3900011 h 5790485"/>
              <a:gd name="connsiteX4654" fmla="*/ 11585686 w 13261896"/>
              <a:gd name="connsiteY4654" fmla="*/ 3957161 h 5790485"/>
              <a:gd name="connsiteX4655" fmla="*/ 11519011 w 13261896"/>
              <a:gd name="connsiteY4655" fmla="*/ 3966686 h 5790485"/>
              <a:gd name="connsiteX4656" fmla="*/ 11419046 w 13261896"/>
              <a:gd name="connsiteY4656" fmla="*/ 4019074 h 5790485"/>
              <a:gd name="connsiteX4657" fmla="*/ 11376183 w 13261896"/>
              <a:gd name="connsiteY4657" fmla="*/ 3966686 h 5790485"/>
              <a:gd name="connsiteX4658" fmla="*/ 11285696 w 13261896"/>
              <a:gd name="connsiteY4658" fmla="*/ 3995261 h 5790485"/>
              <a:gd name="connsiteX4659" fmla="*/ 11280933 w 13261896"/>
              <a:gd name="connsiteY4659" fmla="*/ 4014311 h 5790485"/>
              <a:gd name="connsiteX4660" fmla="*/ 11333321 w 13261896"/>
              <a:gd name="connsiteY4660" fmla="*/ 4080986 h 5790485"/>
              <a:gd name="connsiteX4661" fmla="*/ 11371421 w 13261896"/>
              <a:gd name="connsiteY4661" fmla="*/ 4080986 h 5790485"/>
              <a:gd name="connsiteX4662" fmla="*/ 11395233 w 13261896"/>
              <a:gd name="connsiteY4662" fmla="*/ 4142899 h 5790485"/>
              <a:gd name="connsiteX4663" fmla="*/ 11357133 w 13261896"/>
              <a:gd name="connsiteY4663" fmla="*/ 4128611 h 5790485"/>
              <a:gd name="connsiteX4664" fmla="*/ 11347608 w 13261896"/>
              <a:gd name="connsiteY4664" fmla="*/ 4138136 h 5790485"/>
              <a:gd name="connsiteX4665" fmla="*/ 11361896 w 13261896"/>
              <a:gd name="connsiteY4665" fmla="*/ 4157139 h 5790485"/>
              <a:gd name="connsiteX4666" fmla="*/ 11309508 w 13261896"/>
              <a:gd name="connsiteY4666" fmla="*/ 4190476 h 5790485"/>
              <a:gd name="connsiteX4667" fmla="*/ 11276171 w 13261896"/>
              <a:gd name="connsiteY4667" fmla="*/ 4180951 h 5790485"/>
              <a:gd name="connsiteX4668" fmla="*/ 11271408 w 13261896"/>
              <a:gd name="connsiteY4668" fmla="*/ 4190476 h 5790485"/>
              <a:gd name="connsiteX4669" fmla="*/ 11304746 w 13261896"/>
              <a:gd name="connsiteY4669" fmla="*/ 4209526 h 5790485"/>
              <a:gd name="connsiteX4670" fmla="*/ 11328558 w 13261896"/>
              <a:gd name="connsiteY4670" fmla="*/ 4204764 h 5790485"/>
              <a:gd name="connsiteX4671" fmla="*/ 11376183 w 13261896"/>
              <a:gd name="connsiteY4671" fmla="*/ 4161901 h 5790485"/>
              <a:gd name="connsiteX4672" fmla="*/ 11466671 w 13261896"/>
              <a:gd name="connsiteY4672" fmla="*/ 4114324 h 5790485"/>
              <a:gd name="connsiteX4673" fmla="*/ 11442858 w 13261896"/>
              <a:gd name="connsiteY4673" fmla="*/ 4119086 h 5790485"/>
              <a:gd name="connsiteX4674" fmla="*/ 11528536 w 13261896"/>
              <a:gd name="connsiteY4674" fmla="*/ 4052411 h 5790485"/>
              <a:gd name="connsiteX4675" fmla="*/ 11561873 w 13261896"/>
              <a:gd name="connsiteY4675" fmla="*/ 4052411 h 5790485"/>
              <a:gd name="connsiteX4676" fmla="*/ 11504723 w 13261896"/>
              <a:gd name="connsiteY4676" fmla="*/ 4109561 h 5790485"/>
              <a:gd name="connsiteX4677" fmla="*/ 11485673 w 13261896"/>
              <a:gd name="connsiteY4677" fmla="*/ 4157139 h 5790485"/>
              <a:gd name="connsiteX4678" fmla="*/ 11376183 w 13261896"/>
              <a:gd name="connsiteY4678" fmla="*/ 4185714 h 5790485"/>
              <a:gd name="connsiteX4679" fmla="*/ 11371421 w 13261896"/>
              <a:gd name="connsiteY4679" fmla="*/ 4200001 h 5790485"/>
              <a:gd name="connsiteX4680" fmla="*/ 11385708 w 13261896"/>
              <a:gd name="connsiteY4680" fmla="*/ 4209526 h 5790485"/>
              <a:gd name="connsiteX4681" fmla="*/ 11419046 w 13261896"/>
              <a:gd name="connsiteY4681" fmla="*/ 4185714 h 5790485"/>
              <a:gd name="connsiteX4682" fmla="*/ 11476196 w 13261896"/>
              <a:gd name="connsiteY4682" fmla="*/ 4185714 h 5790485"/>
              <a:gd name="connsiteX4683" fmla="*/ 11471433 w 13261896"/>
              <a:gd name="connsiteY4683" fmla="*/ 4200001 h 5790485"/>
              <a:gd name="connsiteX4684" fmla="*/ 11495198 w 13261896"/>
              <a:gd name="connsiteY4684" fmla="*/ 4219051 h 5790485"/>
              <a:gd name="connsiteX4685" fmla="*/ 11519011 w 13261896"/>
              <a:gd name="connsiteY4685" fmla="*/ 4238101 h 5790485"/>
              <a:gd name="connsiteX4686" fmla="*/ 11561873 w 13261896"/>
              <a:gd name="connsiteY4686" fmla="*/ 4257151 h 5790485"/>
              <a:gd name="connsiteX4687" fmla="*/ 11595211 w 13261896"/>
              <a:gd name="connsiteY4687" fmla="*/ 4247626 h 5790485"/>
              <a:gd name="connsiteX4688" fmla="*/ 11542823 w 13261896"/>
              <a:gd name="connsiteY4688" fmla="*/ 4214289 h 5790485"/>
              <a:gd name="connsiteX4689" fmla="*/ 11557111 w 13261896"/>
              <a:gd name="connsiteY4689" fmla="*/ 4166664 h 5790485"/>
              <a:gd name="connsiteX4690" fmla="*/ 11609498 w 13261896"/>
              <a:gd name="connsiteY4690" fmla="*/ 4114324 h 5790485"/>
              <a:gd name="connsiteX4691" fmla="*/ 11657123 w 13261896"/>
              <a:gd name="connsiteY4691" fmla="*/ 4147661 h 5790485"/>
              <a:gd name="connsiteX4692" fmla="*/ 11609498 w 13261896"/>
              <a:gd name="connsiteY4692" fmla="*/ 4219051 h 5790485"/>
              <a:gd name="connsiteX4693" fmla="*/ 11671411 w 13261896"/>
              <a:gd name="connsiteY4693" fmla="*/ 4276201 h 5790485"/>
              <a:gd name="connsiteX4694" fmla="*/ 11728561 w 13261896"/>
              <a:gd name="connsiteY4694" fmla="*/ 4247626 h 5790485"/>
              <a:gd name="connsiteX4695" fmla="*/ 11714273 w 13261896"/>
              <a:gd name="connsiteY4695" fmla="*/ 4242864 h 5790485"/>
              <a:gd name="connsiteX4696" fmla="*/ 11671411 w 13261896"/>
              <a:gd name="connsiteY4696" fmla="*/ 4266676 h 5790485"/>
              <a:gd name="connsiteX4697" fmla="*/ 11623786 w 13261896"/>
              <a:gd name="connsiteY4697" fmla="*/ 4219051 h 5790485"/>
              <a:gd name="connsiteX4698" fmla="*/ 11652361 w 13261896"/>
              <a:gd name="connsiteY4698" fmla="*/ 4161901 h 5790485"/>
              <a:gd name="connsiteX4699" fmla="*/ 11714273 w 13261896"/>
              <a:gd name="connsiteY4699" fmla="*/ 4152424 h 5790485"/>
              <a:gd name="connsiteX4700" fmla="*/ 11828573 w 13261896"/>
              <a:gd name="connsiteY4700" fmla="*/ 4238101 h 5790485"/>
              <a:gd name="connsiteX4701" fmla="*/ 11819048 w 13261896"/>
              <a:gd name="connsiteY4701" fmla="*/ 4247626 h 5790485"/>
              <a:gd name="connsiteX4702" fmla="*/ 11890438 w 13261896"/>
              <a:gd name="connsiteY4702" fmla="*/ 4295251 h 5790485"/>
              <a:gd name="connsiteX4703" fmla="*/ 11890438 w 13261896"/>
              <a:gd name="connsiteY4703" fmla="*/ 4419076 h 5790485"/>
              <a:gd name="connsiteX4704" fmla="*/ 11685698 w 13261896"/>
              <a:gd name="connsiteY4704" fmla="*/ 4352401 h 5790485"/>
              <a:gd name="connsiteX4705" fmla="*/ 11728561 w 13261896"/>
              <a:gd name="connsiteY4705" fmla="*/ 4319064 h 5790485"/>
              <a:gd name="connsiteX4706" fmla="*/ 11695223 w 13261896"/>
              <a:gd name="connsiteY4706" fmla="*/ 4314301 h 5790485"/>
              <a:gd name="connsiteX4707" fmla="*/ 11628548 w 13261896"/>
              <a:gd name="connsiteY4707" fmla="*/ 4323826 h 5790485"/>
              <a:gd name="connsiteX4708" fmla="*/ 11638073 w 13261896"/>
              <a:gd name="connsiteY4708" fmla="*/ 4295251 h 5790485"/>
              <a:gd name="connsiteX4709" fmla="*/ 11552348 w 13261896"/>
              <a:gd name="connsiteY4709" fmla="*/ 4300014 h 5790485"/>
              <a:gd name="connsiteX4710" fmla="*/ 11571398 w 13261896"/>
              <a:gd name="connsiteY4710" fmla="*/ 4276201 h 5790485"/>
              <a:gd name="connsiteX4711" fmla="*/ 11485673 w 13261896"/>
              <a:gd name="connsiteY4711" fmla="*/ 4271439 h 5790485"/>
              <a:gd name="connsiteX4712" fmla="*/ 11504723 w 13261896"/>
              <a:gd name="connsiteY4712" fmla="*/ 4242864 h 5790485"/>
              <a:gd name="connsiteX4713" fmla="*/ 11414283 w 13261896"/>
              <a:gd name="connsiteY4713" fmla="*/ 4247626 h 5790485"/>
              <a:gd name="connsiteX4714" fmla="*/ 11428571 w 13261896"/>
              <a:gd name="connsiteY4714" fmla="*/ 4228576 h 5790485"/>
              <a:gd name="connsiteX4715" fmla="*/ 11395233 w 13261896"/>
              <a:gd name="connsiteY4715" fmla="*/ 4223814 h 5790485"/>
              <a:gd name="connsiteX4716" fmla="*/ 11323796 w 13261896"/>
              <a:gd name="connsiteY4716" fmla="*/ 4242864 h 5790485"/>
              <a:gd name="connsiteX4717" fmla="*/ 11333321 w 13261896"/>
              <a:gd name="connsiteY4717" fmla="*/ 4219051 h 5790485"/>
              <a:gd name="connsiteX4718" fmla="*/ 11319033 w 13261896"/>
              <a:gd name="connsiteY4718" fmla="*/ 4214289 h 5790485"/>
              <a:gd name="connsiteX4719" fmla="*/ 11233309 w 13261896"/>
              <a:gd name="connsiteY4719" fmla="*/ 4247626 h 5790485"/>
              <a:gd name="connsiteX4720" fmla="*/ 11142821 w 13261896"/>
              <a:gd name="connsiteY4720" fmla="*/ 4247626 h 5790485"/>
              <a:gd name="connsiteX4721" fmla="*/ 11147584 w 13261896"/>
              <a:gd name="connsiteY4721" fmla="*/ 3961924 h 5790485"/>
              <a:gd name="connsiteX4722" fmla="*/ 11152346 w 13261896"/>
              <a:gd name="connsiteY4722" fmla="*/ 3933349 h 5790485"/>
              <a:gd name="connsiteX4723" fmla="*/ 11180921 w 13261896"/>
              <a:gd name="connsiteY4723" fmla="*/ 3900011 h 5790485"/>
              <a:gd name="connsiteX4724" fmla="*/ 11195209 w 13261896"/>
              <a:gd name="connsiteY4724" fmla="*/ 3876199 h 5790485"/>
              <a:gd name="connsiteX4725" fmla="*/ 11247596 w 13261896"/>
              <a:gd name="connsiteY4725" fmla="*/ 3847624 h 5790485"/>
              <a:gd name="connsiteX4726" fmla="*/ 11280933 w 13261896"/>
              <a:gd name="connsiteY4726" fmla="*/ 3866674 h 5790485"/>
              <a:gd name="connsiteX4727" fmla="*/ 11890438 w 13261896"/>
              <a:gd name="connsiteY4727" fmla="*/ 3880961 h 5790485"/>
              <a:gd name="connsiteX4728" fmla="*/ 11842861 w 13261896"/>
              <a:gd name="connsiteY4728" fmla="*/ 3890486 h 5790485"/>
              <a:gd name="connsiteX4729" fmla="*/ 11809523 w 13261896"/>
              <a:gd name="connsiteY4729" fmla="*/ 3876199 h 5790485"/>
              <a:gd name="connsiteX4730" fmla="*/ 11842861 w 13261896"/>
              <a:gd name="connsiteY4730" fmla="*/ 3838099 h 5790485"/>
              <a:gd name="connsiteX4731" fmla="*/ 11890438 w 13261896"/>
              <a:gd name="connsiteY4731" fmla="*/ 3880961 h 5790485"/>
              <a:gd name="connsiteX4732" fmla="*/ 12766644 w 13261896"/>
              <a:gd name="connsiteY4732" fmla="*/ 3900011 h 5790485"/>
              <a:gd name="connsiteX4733" fmla="*/ 12709494 w 13261896"/>
              <a:gd name="connsiteY4733" fmla="*/ 3876199 h 5790485"/>
              <a:gd name="connsiteX4734" fmla="*/ 12685681 w 13261896"/>
              <a:gd name="connsiteY4734" fmla="*/ 3842861 h 5790485"/>
              <a:gd name="connsiteX4735" fmla="*/ 12685681 w 13261896"/>
              <a:gd name="connsiteY4735" fmla="*/ 3828574 h 5790485"/>
              <a:gd name="connsiteX4736" fmla="*/ 12766644 w 13261896"/>
              <a:gd name="connsiteY4736" fmla="*/ 3900011 h 5790485"/>
              <a:gd name="connsiteX4737" fmla="*/ 11904725 w 13261896"/>
              <a:gd name="connsiteY4737" fmla="*/ 3876199 h 5790485"/>
              <a:gd name="connsiteX4738" fmla="*/ 11866625 w 13261896"/>
              <a:gd name="connsiteY4738" fmla="*/ 3833336 h 5790485"/>
              <a:gd name="connsiteX4739" fmla="*/ 11904725 w 13261896"/>
              <a:gd name="connsiteY4739" fmla="*/ 3809524 h 5790485"/>
              <a:gd name="connsiteX4740" fmla="*/ 11904725 w 13261896"/>
              <a:gd name="connsiteY4740" fmla="*/ 3876199 h 5790485"/>
              <a:gd name="connsiteX4741" fmla="*/ 12361879 w 13261896"/>
              <a:gd name="connsiteY4741" fmla="*/ 3838099 h 5790485"/>
              <a:gd name="connsiteX4742" fmla="*/ 12338066 w 13261896"/>
              <a:gd name="connsiteY4742" fmla="*/ 3828574 h 5790485"/>
              <a:gd name="connsiteX4743" fmla="*/ 12447604 w 13261896"/>
              <a:gd name="connsiteY4743" fmla="*/ 3790474 h 5790485"/>
              <a:gd name="connsiteX4744" fmla="*/ 12361879 w 13261896"/>
              <a:gd name="connsiteY4744" fmla="*/ 3838099 h 5790485"/>
              <a:gd name="connsiteX4745" fmla="*/ 11880913 w 13261896"/>
              <a:gd name="connsiteY4745" fmla="*/ 3804761 h 5790485"/>
              <a:gd name="connsiteX4746" fmla="*/ 11847623 w 13261896"/>
              <a:gd name="connsiteY4746" fmla="*/ 3823811 h 5790485"/>
              <a:gd name="connsiteX4747" fmla="*/ 11833336 w 13261896"/>
              <a:gd name="connsiteY4747" fmla="*/ 3823811 h 5790485"/>
              <a:gd name="connsiteX4748" fmla="*/ 11852386 w 13261896"/>
              <a:gd name="connsiteY4748" fmla="*/ 3790474 h 5790485"/>
              <a:gd name="connsiteX4749" fmla="*/ 11880913 w 13261896"/>
              <a:gd name="connsiteY4749" fmla="*/ 3804761 h 5790485"/>
              <a:gd name="connsiteX4750" fmla="*/ 12404741 w 13261896"/>
              <a:gd name="connsiteY4750" fmla="*/ 3785711 h 5790485"/>
              <a:gd name="connsiteX4751" fmla="*/ 12338066 w 13261896"/>
              <a:gd name="connsiteY4751" fmla="*/ 3809524 h 5790485"/>
              <a:gd name="connsiteX4752" fmla="*/ 12357116 w 13261896"/>
              <a:gd name="connsiteY4752" fmla="*/ 3790474 h 5790485"/>
              <a:gd name="connsiteX4753" fmla="*/ 12380929 w 13261896"/>
              <a:gd name="connsiteY4753" fmla="*/ 3785711 h 5790485"/>
              <a:gd name="connsiteX4754" fmla="*/ 12404741 w 13261896"/>
              <a:gd name="connsiteY4754" fmla="*/ 3785711 h 5790485"/>
              <a:gd name="connsiteX4755" fmla="*/ 12561904 w 13261896"/>
              <a:gd name="connsiteY4755" fmla="*/ 3785711 h 5790485"/>
              <a:gd name="connsiteX4756" fmla="*/ 12547616 w 13261896"/>
              <a:gd name="connsiteY4756" fmla="*/ 3780949 h 5790485"/>
              <a:gd name="connsiteX4757" fmla="*/ 12561904 w 13261896"/>
              <a:gd name="connsiteY4757" fmla="*/ 3785711 h 5790485"/>
              <a:gd name="connsiteX4758" fmla="*/ 12538091 w 13261896"/>
              <a:gd name="connsiteY4758" fmla="*/ 3780949 h 5790485"/>
              <a:gd name="connsiteX4759" fmla="*/ 12547616 w 13261896"/>
              <a:gd name="connsiteY4759" fmla="*/ 3790474 h 5790485"/>
              <a:gd name="connsiteX4760" fmla="*/ 12461891 w 13261896"/>
              <a:gd name="connsiteY4760" fmla="*/ 3795236 h 5790485"/>
              <a:gd name="connsiteX4761" fmla="*/ 12480941 w 13261896"/>
              <a:gd name="connsiteY4761" fmla="*/ 3780949 h 5790485"/>
              <a:gd name="connsiteX4762" fmla="*/ 12538091 w 13261896"/>
              <a:gd name="connsiteY4762" fmla="*/ 3780949 h 5790485"/>
              <a:gd name="connsiteX4763" fmla="*/ 12176188 w 13261896"/>
              <a:gd name="connsiteY4763" fmla="*/ 3780949 h 5790485"/>
              <a:gd name="connsiteX4764" fmla="*/ 12061888 w 13261896"/>
              <a:gd name="connsiteY4764" fmla="*/ 3804761 h 5790485"/>
              <a:gd name="connsiteX4765" fmla="*/ 12123800 w 13261896"/>
              <a:gd name="connsiteY4765" fmla="*/ 3776186 h 5790485"/>
              <a:gd name="connsiteX4766" fmla="*/ 12176188 w 13261896"/>
              <a:gd name="connsiteY4766" fmla="*/ 3780949 h 5790485"/>
              <a:gd name="connsiteX4767" fmla="*/ 11457146 w 13261896"/>
              <a:gd name="connsiteY4767" fmla="*/ 3809524 h 5790485"/>
              <a:gd name="connsiteX4768" fmla="*/ 11419046 w 13261896"/>
              <a:gd name="connsiteY4768" fmla="*/ 3852386 h 5790485"/>
              <a:gd name="connsiteX4769" fmla="*/ 11385708 w 13261896"/>
              <a:gd name="connsiteY4769" fmla="*/ 3823811 h 5790485"/>
              <a:gd name="connsiteX4770" fmla="*/ 11414283 w 13261896"/>
              <a:gd name="connsiteY4770" fmla="*/ 3795236 h 5790485"/>
              <a:gd name="connsiteX4771" fmla="*/ 11438096 w 13261896"/>
              <a:gd name="connsiteY4771" fmla="*/ 3814286 h 5790485"/>
              <a:gd name="connsiteX4772" fmla="*/ 11428571 w 13261896"/>
              <a:gd name="connsiteY4772" fmla="*/ 3833336 h 5790485"/>
              <a:gd name="connsiteX4773" fmla="*/ 11414283 w 13261896"/>
              <a:gd name="connsiteY4773" fmla="*/ 3833336 h 5790485"/>
              <a:gd name="connsiteX4774" fmla="*/ 11409521 w 13261896"/>
              <a:gd name="connsiteY4774" fmla="*/ 3823811 h 5790485"/>
              <a:gd name="connsiteX4775" fmla="*/ 11414283 w 13261896"/>
              <a:gd name="connsiteY4775" fmla="*/ 3804761 h 5790485"/>
              <a:gd name="connsiteX4776" fmla="*/ 11395233 w 13261896"/>
              <a:gd name="connsiteY4776" fmla="*/ 3823811 h 5790485"/>
              <a:gd name="connsiteX4777" fmla="*/ 11419046 w 13261896"/>
              <a:gd name="connsiteY4777" fmla="*/ 3847624 h 5790485"/>
              <a:gd name="connsiteX4778" fmla="*/ 11447621 w 13261896"/>
              <a:gd name="connsiteY4778" fmla="*/ 3814286 h 5790485"/>
              <a:gd name="connsiteX4779" fmla="*/ 11414283 w 13261896"/>
              <a:gd name="connsiteY4779" fmla="*/ 3780949 h 5790485"/>
              <a:gd name="connsiteX4780" fmla="*/ 11376183 w 13261896"/>
              <a:gd name="connsiteY4780" fmla="*/ 3804761 h 5790485"/>
              <a:gd name="connsiteX4781" fmla="*/ 11342846 w 13261896"/>
              <a:gd name="connsiteY4781" fmla="*/ 3780949 h 5790485"/>
              <a:gd name="connsiteX4782" fmla="*/ 11299983 w 13261896"/>
              <a:gd name="connsiteY4782" fmla="*/ 3814286 h 5790485"/>
              <a:gd name="connsiteX4783" fmla="*/ 11333321 w 13261896"/>
              <a:gd name="connsiteY4783" fmla="*/ 3847624 h 5790485"/>
              <a:gd name="connsiteX4784" fmla="*/ 11357133 w 13261896"/>
              <a:gd name="connsiteY4784" fmla="*/ 3819049 h 5790485"/>
              <a:gd name="connsiteX4785" fmla="*/ 11342846 w 13261896"/>
              <a:gd name="connsiteY4785" fmla="*/ 3809524 h 5790485"/>
              <a:gd name="connsiteX4786" fmla="*/ 11338083 w 13261896"/>
              <a:gd name="connsiteY4786" fmla="*/ 3833336 h 5790485"/>
              <a:gd name="connsiteX4787" fmla="*/ 11319033 w 13261896"/>
              <a:gd name="connsiteY4787" fmla="*/ 3833336 h 5790485"/>
              <a:gd name="connsiteX4788" fmla="*/ 11314271 w 13261896"/>
              <a:gd name="connsiteY4788" fmla="*/ 3814286 h 5790485"/>
              <a:gd name="connsiteX4789" fmla="*/ 11342846 w 13261896"/>
              <a:gd name="connsiteY4789" fmla="*/ 3795236 h 5790485"/>
              <a:gd name="connsiteX4790" fmla="*/ 11366658 w 13261896"/>
              <a:gd name="connsiteY4790" fmla="*/ 3823811 h 5790485"/>
              <a:gd name="connsiteX4791" fmla="*/ 11323796 w 13261896"/>
              <a:gd name="connsiteY4791" fmla="*/ 3866674 h 5790485"/>
              <a:gd name="connsiteX4792" fmla="*/ 11290458 w 13261896"/>
              <a:gd name="connsiteY4792" fmla="*/ 3819049 h 5790485"/>
              <a:gd name="connsiteX4793" fmla="*/ 11380946 w 13261896"/>
              <a:gd name="connsiteY4793" fmla="*/ 3766709 h 5790485"/>
              <a:gd name="connsiteX4794" fmla="*/ 11457146 w 13261896"/>
              <a:gd name="connsiteY4794" fmla="*/ 3809524 h 5790485"/>
              <a:gd name="connsiteX4795" fmla="*/ 12523804 w 13261896"/>
              <a:gd name="connsiteY4795" fmla="*/ 3766709 h 5790485"/>
              <a:gd name="connsiteX4796" fmla="*/ 12495229 w 13261896"/>
              <a:gd name="connsiteY4796" fmla="*/ 3771472 h 5790485"/>
              <a:gd name="connsiteX4797" fmla="*/ 12480941 w 13261896"/>
              <a:gd name="connsiteY4797" fmla="*/ 3761947 h 5790485"/>
              <a:gd name="connsiteX4798" fmla="*/ 12523804 w 13261896"/>
              <a:gd name="connsiteY4798" fmla="*/ 3766709 h 5790485"/>
              <a:gd name="connsiteX4799" fmla="*/ 12476179 w 13261896"/>
              <a:gd name="connsiteY4799" fmla="*/ 3771472 h 5790485"/>
              <a:gd name="connsiteX4800" fmla="*/ 12438079 w 13261896"/>
              <a:gd name="connsiteY4800" fmla="*/ 3780949 h 5790485"/>
              <a:gd name="connsiteX4801" fmla="*/ 12409504 w 13261896"/>
              <a:gd name="connsiteY4801" fmla="*/ 3776186 h 5790485"/>
              <a:gd name="connsiteX4802" fmla="*/ 12447604 w 13261896"/>
              <a:gd name="connsiteY4802" fmla="*/ 3761947 h 5790485"/>
              <a:gd name="connsiteX4803" fmla="*/ 12476179 w 13261896"/>
              <a:gd name="connsiteY4803" fmla="*/ 3771472 h 5790485"/>
              <a:gd name="connsiteX4804" fmla="*/ 12342829 w 13261896"/>
              <a:gd name="connsiteY4804" fmla="*/ 3790474 h 5790485"/>
              <a:gd name="connsiteX4805" fmla="*/ 12266629 w 13261896"/>
              <a:gd name="connsiteY4805" fmla="*/ 3790474 h 5790485"/>
              <a:gd name="connsiteX4806" fmla="*/ 12204763 w 13261896"/>
              <a:gd name="connsiteY4806" fmla="*/ 3776186 h 5790485"/>
              <a:gd name="connsiteX4807" fmla="*/ 12247579 w 13261896"/>
              <a:gd name="connsiteY4807" fmla="*/ 3761947 h 5790485"/>
              <a:gd name="connsiteX4808" fmla="*/ 12342829 w 13261896"/>
              <a:gd name="connsiteY4808" fmla="*/ 3790474 h 5790485"/>
              <a:gd name="connsiteX4809" fmla="*/ 12738069 w 13261896"/>
              <a:gd name="connsiteY4809" fmla="*/ 3761947 h 5790485"/>
              <a:gd name="connsiteX4810" fmla="*/ 12699969 w 13261896"/>
              <a:gd name="connsiteY4810" fmla="*/ 3757184 h 5790485"/>
              <a:gd name="connsiteX4811" fmla="*/ 12738069 w 13261896"/>
              <a:gd name="connsiteY4811" fmla="*/ 3761947 h 5790485"/>
              <a:gd name="connsiteX4812" fmla="*/ 12609529 w 13261896"/>
              <a:gd name="connsiteY4812" fmla="*/ 3776186 h 5790485"/>
              <a:gd name="connsiteX4813" fmla="*/ 12566666 w 13261896"/>
              <a:gd name="connsiteY4813" fmla="*/ 3771472 h 5790485"/>
              <a:gd name="connsiteX4814" fmla="*/ 12566666 w 13261896"/>
              <a:gd name="connsiteY4814" fmla="*/ 3752422 h 5790485"/>
              <a:gd name="connsiteX4815" fmla="*/ 12576191 w 13261896"/>
              <a:gd name="connsiteY4815" fmla="*/ 3747659 h 5790485"/>
              <a:gd name="connsiteX4816" fmla="*/ 12609529 w 13261896"/>
              <a:gd name="connsiteY4816" fmla="*/ 3776186 h 5790485"/>
              <a:gd name="connsiteX4817" fmla="*/ 11633311 w 13261896"/>
              <a:gd name="connsiteY4817" fmla="*/ 3771472 h 5790485"/>
              <a:gd name="connsiteX4818" fmla="*/ 11680936 w 13261896"/>
              <a:gd name="connsiteY4818" fmla="*/ 3838099 h 5790485"/>
              <a:gd name="connsiteX4819" fmla="*/ 11738086 w 13261896"/>
              <a:gd name="connsiteY4819" fmla="*/ 3966686 h 5790485"/>
              <a:gd name="connsiteX4820" fmla="*/ 11785711 w 13261896"/>
              <a:gd name="connsiteY4820" fmla="*/ 3952399 h 5790485"/>
              <a:gd name="connsiteX4821" fmla="*/ 11785711 w 13261896"/>
              <a:gd name="connsiteY4821" fmla="*/ 4000024 h 5790485"/>
              <a:gd name="connsiteX4822" fmla="*/ 11871388 w 13261896"/>
              <a:gd name="connsiteY4822" fmla="*/ 4033361 h 5790485"/>
              <a:gd name="connsiteX4823" fmla="*/ 11899963 w 13261896"/>
              <a:gd name="connsiteY4823" fmla="*/ 4033361 h 5790485"/>
              <a:gd name="connsiteX4824" fmla="*/ 11895200 w 13261896"/>
              <a:gd name="connsiteY4824" fmla="*/ 4038124 h 5790485"/>
              <a:gd name="connsiteX4825" fmla="*/ 11795236 w 13261896"/>
              <a:gd name="connsiteY4825" fmla="*/ 4085749 h 5790485"/>
              <a:gd name="connsiteX4826" fmla="*/ 11742848 w 13261896"/>
              <a:gd name="connsiteY4826" fmla="*/ 4119086 h 5790485"/>
              <a:gd name="connsiteX4827" fmla="*/ 11685698 w 13261896"/>
              <a:gd name="connsiteY4827" fmla="*/ 4128611 h 5790485"/>
              <a:gd name="connsiteX4828" fmla="*/ 11614261 w 13261896"/>
              <a:gd name="connsiteY4828" fmla="*/ 4095274 h 5790485"/>
              <a:gd name="connsiteX4829" fmla="*/ 11547586 w 13261896"/>
              <a:gd name="connsiteY4829" fmla="*/ 4157139 h 5790485"/>
              <a:gd name="connsiteX4830" fmla="*/ 11538061 w 13261896"/>
              <a:gd name="connsiteY4830" fmla="*/ 4200001 h 5790485"/>
              <a:gd name="connsiteX4831" fmla="*/ 11509486 w 13261896"/>
              <a:gd name="connsiteY4831" fmla="*/ 4190476 h 5790485"/>
              <a:gd name="connsiteX4832" fmla="*/ 11485673 w 13261896"/>
              <a:gd name="connsiteY4832" fmla="*/ 4204764 h 5790485"/>
              <a:gd name="connsiteX4833" fmla="*/ 11485673 w 13261896"/>
              <a:gd name="connsiteY4833" fmla="*/ 4190476 h 5790485"/>
              <a:gd name="connsiteX4834" fmla="*/ 11514248 w 13261896"/>
              <a:gd name="connsiteY4834" fmla="*/ 4119086 h 5790485"/>
              <a:gd name="connsiteX4835" fmla="*/ 11590448 w 13261896"/>
              <a:gd name="connsiteY4835" fmla="*/ 4038124 h 5790485"/>
              <a:gd name="connsiteX4836" fmla="*/ 11561873 w 13261896"/>
              <a:gd name="connsiteY4836" fmla="*/ 4023836 h 5790485"/>
              <a:gd name="connsiteX4837" fmla="*/ 11485673 w 13261896"/>
              <a:gd name="connsiteY4837" fmla="*/ 4033361 h 5790485"/>
              <a:gd name="connsiteX4838" fmla="*/ 11442858 w 13261896"/>
              <a:gd name="connsiteY4838" fmla="*/ 4071461 h 5790485"/>
              <a:gd name="connsiteX4839" fmla="*/ 11423808 w 13261896"/>
              <a:gd name="connsiteY4839" fmla="*/ 4071461 h 5790485"/>
              <a:gd name="connsiteX4840" fmla="*/ 11423808 w 13261896"/>
              <a:gd name="connsiteY4840" fmla="*/ 4057174 h 5790485"/>
              <a:gd name="connsiteX4841" fmla="*/ 11428571 w 13261896"/>
              <a:gd name="connsiteY4841" fmla="*/ 4023836 h 5790485"/>
              <a:gd name="connsiteX4842" fmla="*/ 11480958 w 13261896"/>
              <a:gd name="connsiteY4842" fmla="*/ 3985736 h 5790485"/>
              <a:gd name="connsiteX4843" fmla="*/ 11580923 w 13261896"/>
              <a:gd name="connsiteY4843" fmla="*/ 3980974 h 5790485"/>
              <a:gd name="connsiteX4844" fmla="*/ 11599973 w 13261896"/>
              <a:gd name="connsiteY4844" fmla="*/ 3961924 h 5790485"/>
              <a:gd name="connsiteX4845" fmla="*/ 11528536 w 13261896"/>
              <a:gd name="connsiteY4845" fmla="*/ 3900011 h 5790485"/>
              <a:gd name="connsiteX4846" fmla="*/ 11509486 w 13261896"/>
              <a:gd name="connsiteY4846" fmla="*/ 3885724 h 5790485"/>
              <a:gd name="connsiteX4847" fmla="*/ 11457146 w 13261896"/>
              <a:gd name="connsiteY4847" fmla="*/ 3885724 h 5790485"/>
              <a:gd name="connsiteX4848" fmla="*/ 11452383 w 13261896"/>
              <a:gd name="connsiteY4848" fmla="*/ 3871436 h 5790485"/>
              <a:gd name="connsiteX4849" fmla="*/ 11509486 w 13261896"/>
              <a:gd name="connsiteY4849" fmla="*/ 3838099 h 5790485"/>
              <a:gd name="connsiteX4850" fmla="*/ 11661886 w 13261896"/>
              <a:gd name="connsiteY4850" fmla="*/ 3938111 h 5790485"/>
              <a:gd name="connsiteX4851" fmla="*/ 11666648 w 13261896"/>
              <a:gd name="connsiteY4851" fmla="*/ 3923824 h 5790485"/>
              <a:gd name="connsiteX4852" fmla="*/ 11652361 w 13261896"/>
              <a:gd name="connsiteY4852" fmla="*/ 3866674 h 5790485"/>
              <a:gd name="connsiteX4853" fmla="*/ 11638073 w 13261896"/>
              <a:gd name="connsiteY4853" fmla="*/ 3842861 h 5790485"/>
              <a:gd name="connsiteX4854" fmla="*/ 11628548 w 13261896"/>
              <a:gd name="connsiteY4854" fmla="*/ 3809524 h 5790485"/>
              <a:gd name="connsiteX4855" fmla="*/ 11585686 w 13261896"/>
              <a:gd name="connsiteY4855" fmla="*/ 3776186 h 5790485"/>
              <a:gd name="connsiteX4856" fmla="*/ 11585686 w 13261896"/>
              <a:gd name="connsiteY4856" fmla="*/ 3761947 h 5790485"/>
              <a:gd name="connsiteX4857" fmla="*/ 11604736 w 13261896"/>
              <a:gd name="connsiteY4857" fmla="*/ 3723847 h 5790485"/>
              <a:gd name="connsiteX4858" fmla="*/ 11633311 w 13261896"/>
              <a:gd name="connsiteY4858" fmla="*/ 3771472 h 5790485"/>
              <a:gd name="connsiteX4859" fmla="*/ 11228546 w 13261896"/>
              <a:gd name="connsiteY4859" fmla="*/ 3776186 h 5790485"/>
              <a:gd name="connsiteX4860" fmla="*/ 11199971 w 13261896"/>
              <a:gd name="connsiteY4860" fmla="*/ 3752422 h 5790485"/>
              <a:gd name="connsiteX4861" fmla="*/ 11157109 w 13261896"/>
              <a:gd name="connsiteY4861" fmla="*/ 3785711 h 5790485"/>
              <a:gd name="connsiteX4862" fmla="*/ 11157109 w 13261896"/>
              <a:gd name="connsiteY4862" fmla="*/ 3833336 h 5790485"/>
              <a:gd name="connsiteX4863" fmla="*/ 11161871 w 13261896"/>
              <a:gd name="connsiteY4863" fmla="*/ 3723847 h 5790485"/>
              <a:gd name="connsiteX4864" fmla="*/ 11228546 w 13261896"/>
              <a:gd name="connsiteY4864" fmla="*/ 3776186 h 5790485"/>
              <a:gd name="connsiteX4865" fmla="*/ 12604766 w 13261896"/>
              <a:gd name="connsiteY4865" fmla="*/ 3719084 h 5790485"/>
              <a:gd name="connsiteX4866" fmla="*/ 12671394 w 13261896"/>
              <a:gd name="connsiteY4866" fmla="*/ 3757184 h 5790485"/>
              <a:gd name="connsiteX4867" fmla="*/ 12666631 w 13261896"/>
              <a:gd name="connsiteY4867" fmla="*/ 3776186 h 5790485"/>
              <a:gd name="connsiteX4868" fmla="*/ 12642819 w 13261896"/>
              <a:gd name="connsiteY4868" fmla="*/ 3776186 h 5790485"/>
              <a:gd name="connsiteX4869" fmla="*/ 12590479 w 13261896"/>
              <a:gd name="connsiteY4869" fmla="*/ 3738134 h 5790485"/>
              <a:gd name="connsiteX4870" fmla="*/ 12595241 w 13261896"/>
              <a:gd name="connsiteY4870" fmla="*/ 3719084 h 5790485"/>
              <a:gd name="connsiteX4871" fmla="*/ 12604766 w 13261896"/>
              <a:gd name="connsiteY4871" fmla="*/ 3719084 h 5790485"/>
              <a:gd name="connsiteX4872" fmla="*/ 12552379 w 13261896"/>
              <a:gd name="connsiteY4872" fmla="*/ 3742897 h 5790485"/>
              <a:gd name="connsiteX4873" fmla="*/ 12542854 w 13261896"/>
              <a:gd name="connsiteY4873" fmla="*/ 3752422 h 5790485"/>
              <a:gd name="connsiteX4874" fmla="*/ 12466654 w 13261896"/>
              <a:gd name="connsiteY4874" fmla="*/ 3719084 h 5790485"/>
              <a:gd name="connsiteX4875" fmla="*/ 12552379 w 13261896"/>
              <a:gd name="connsiteY4875" fmla="*/ 3742897 h 5790485"/>
              <a:gd name="connsiteX4876" fmla="*/ 11819048 w 13261896"/>
              <a:gd name="connsiteY4876" fmla="*/ 3723847 h 5790485"/>
              <a:gd name="connsiteX4877" fmla="*/ 11814286 w 13261896"/>
              <a:gd name="connsiteY4877" fmla="*/ 3738134 h 5790485"/>
              <a:gd name="connsiteX4878" fmla="*/ 11804761 w 13261896"/>
              <a:gd name="connsiteY4878" fmla="*/ 3728609 h 5790485"/>
              <a:gd name="connsiteX4879" fmla="*/ 11804761 w 13261896"/>
              <a:gd name="connsiteY4879" fmla="*/ 3723847 h 5790485"/>
              <a:gd name="connsiteX4880" fmla="*/ 11804761 w 13261896"/>
              <a:gd name="connsiteY4880" fmla="*/ 3719084 h 5790485"/>
              <a:gd name="connsiteX4881" fmla="*/ 11790473 w 13261896"/>
              <a:gd name="connsiteY4881" fmla="*/ 3742897 h 5790485"/>
              <a:gd name="connsiteX4882" fmla="*/ 11785711 w 13261896"/>
              <a:gd name="connsiteY4882" fmla="*/ 3733372 h 5790485"/>
              <a:gd name="connsiteX4883" fmla="*/ 11799998 w 13261896"/>
              <a:gd name="connsiteY4883" fmla="*/ 3714322 h 5790485"/>
              <a:gd name="connsiteX4884" fmla="*/ 11819048 w 13261896"/>
              <a:gd name="connsiteY4884" fmla="*/ 3723847 h 5790485"/>
              <a:gd name="connsiteX4885" fmla="*/ 12557141 w 13261896"/>
              <a:gd name="connsiteY4885" fmla="*/ 3728609 h 5790485"/>
              <a:gd name="connsiteX4886" fmla="*/ 12471416 w 13261896"/>
              <a:gd name="connsiteY4886" fmla="*/ 3709559 h 5790485"/>
              <a:gd name="connsiteX4887" fmla="*/ 12528566 w 13261896"/>
              <a:gd name="connsiteY4887" fmla="*/ 3704797 h 5790485"/>
              <a:gd name="connsiteX4888" fmla="*/ 12557141 w 13261896"/>
              <a:gd name="connsiteY4888" fmla="*/ 3728609 h 5790485"/>
              <a:gd name="connsiteX4889" fmla="*/ 11199971 w 13261896"/>
              <a:gd name="connsiteY4889" fmla="*/ 3723847 h 5790485"/>
              <a:gd name="connsiteX4890" fmla="*/ 11161871 w 13261896"/>
              <a:gd name="connsiteY4890" fmla="*/ 3709559 h 5790485"/>
              <a:gd name="connsiteX4891" fmla="*/ 11161871 w 13261896"/>
              <a:gd name="connsiteY4891" fmla="*/ 3690509 h 5790485"/>
              <a:gd name="connsiteX4892" fmla="*/ 11199971 w 13261896"/>
              <a:gd name="connsiteY4892" fmla="*/ 3723847 h 5790485"/>
              <a:gd name="connsiteX4893" fmla="*/ 11909488 w 13261896"/>
              <a:gd name="connsiteY4893" fmla="*/ 3704797 h 5790485"/>
              <a:gd name="connsiteX4894" fmla="*/ 11885675 w 13261896"/>
              <a:gd name="connsiteY4894" fmla="*/ 3676222 h 5790485"/>
              <a:gd name="connsiteX4895" fmla="*/ 11904725 w 13261896"/>
              <a:gd name="connsiteY4895" fmla="*/ 3657172 h 5790485"/>
              <a:gd name="connsiteX4896" fmla="*/ 11909488 w 13261896"/>
              <a:gd name="connsiteY4896" fmla="*/ 3704797 h 5790485"/>
              <a:gd name="connsiteX4897" fmla="*/ 11319033 w 13261896"/>
              <a:gd name="connsiteY4897" fmla="*/ 3685747 h 5790485"/>
              <a:gd name="connsiteX4898" fmla="*/ 11319033 w 13261896"/>
              <a:gd name="connsiteY4898" fmla="*/ 3719084 h 5790485"/>
              <a:gd name="connsiteX4899" fmla="*/ 11252359 w 13261896"/>
              <a:gd name="connsiteY4899" fmla="*/ 3719084 h 5790485"/>
              <a:gd name="connsiteX4900" fmla="*/ 11257121 w 13261896"/>
              <a:gd name="connsiteY4900" fmla="*/ 3690509 h 5790485"/>
              <a:gd name="connsiteX4901" fmla="*/ 11299983 w 13261896"/>
              <a:gd name="connsiteY4901" fmla="*/ 3657172 h 5790485"/>
              <a:gd name="connsiteX4902" fmla="*/ 11319033 w 13261896"/>
              <a:gd name="connsiteY4902" fmla="*/ 3685747 h 5790485"/>
              <a:gd name="connsiteX4903" fmla="*/ 11842861 w 13261896"/>
              <a:gd name="connsiteY4903" fmla="*/ 3719084 h 5790485"/>
              <a:gd name="connsiteX4904" fmla="*/ 11814286 w 13261896"/>
              <a:gd name="connsiteY4904" fmla="*/ 3761947 h 5790485"/>
              <a:gd name="connsiteX4905" fmla="*/ 11780948 w 13261896"/>
              <a:gd name="connsiteY4905" fmla="*/ 3733372 h 5790485"/>
              <a:gd name="connsiteX4906" fmla="*/ 11799998 w 13261896"/>
              <a:gd name="connsiteY4906" fmla="*/ 3709559 h 5790485"/>
              <a:gd name="connsiteX4907" fmla="*/ 11828573 w 13261896"/>
              <a:gd name="connsiteY4907" fmla="*/ 3728609 h 5790485"/>
              <a:gd name="connsiteX4908" fmla="*/ 11804761 w 13261896"/>
              <a:gd name="connsiteY4908" fmla="*/ 3752422 h 5790485"/>
              <a:gd name="connsiteX4909" fmla="*/ 11814286 w 13261896"/>
              <a:gd name="connsiteY4909" fmla="*/ 3757184 h 5790485"/>
              <a:gd name="connsiteX4910" fmla="*/ 11838098 w 13261896"/>
              <a:gd name="connsiteY4910" fmla="*/ 3719084 h 5790485"/>
              <a:gd name="connsiteX4911" fmla="*/ 11776186 w 13261896"/>
              <a:gd name="connsiteY4911" fmla="*/ 3657172 h 5790485"/>
              <a:gd name="connsiteX4912" fmla="*/ 11690461 w 13261896"/>
              <a:gd name="connsiteY4912" fmla="*/ 3709559 h 5790485"/>
              <a:gd name="connsiteX4913" fmla="*/ 11723798 w 13261896"/>
              <a:gd name="connsiteY4913" fmla="*/ 3742897 h 5790485"/>
              <a:gd name="connsiteX4914" fmla="*/ 11757136 w 13261896"/>
              <a:gd name="connsiteY4914" fmla="*/ 3719084 h 5790485"/>
              <a:gd name="connsiteX4915" fmla="*/ 11752373 w 13261896"/>
              <a:gd name="connsiteY4915" fmla="*/ 3700034 h 5790485"/>
              <a:gd name="connsiteX4916" fmla="*/ 11733323 w 13261896"/>
              <a:gd name="connsiteY4916" fmla="*/ 3695272 h 5790485"/>
              <a:gd name="connsiteX4917" fmla="*/ 11714273 w 13261896"/>
              <a:gd name="connsiteY4917" fmla="*/ 3704797 h 5790485"/>
              <a:gd name="connsiteX4918" fmla="*/ 11714273 w 13261896"/>
              <a:gd name="connsiteY4918" fmla="*/ 3719084 h 5790485"/>
              <a:gd name="connsiteX4919" fmla="*/ 11723798 w 13261896"/>
              <a:gd name="connsiteY4919" fmla="*/ 3728609 h 5790485"/>
              <a:gd name="connsiteX4920" fmla="*/ 11735419 w 13261896"/>
              <a:gd name="connsiteY4920" fmla="*/ 3724370 h 5790485"/>
              <a:gd name="connsiteX4921" fmla="*/ 11738086 w 13261896"/>
              <a:gd name="connsiteY4921" fmla="*/ 3728609 h 5790485"/>
              <a:gd name="connsiteX4922" fmla="*/ 11714273 w 13261896"/>
              <a:gd name="connsiteY4922" fmla="*/ 3728609 h 5790485"/>
              <a:gd name="connsiteX4923" fmla="*/ 11709511 w 13261896"/>
              <a:gd name="connsiteY4923" fmla="*/ 3709559 h 5790485"/>
              <a:gd name="connsiteX4924" fmla="*/ 11733323 w 13261896"/>
              <a:gd name="connsiteY4924" fmla="*/ 3690509 h 5790485"/>
              <a:gd name="connsiteX4925" fmla="*/ 11757136 w 13261896"/>
              <a:gd name="connsiteY4925" fmla="*/ 3719084 h 5790485"/>
              <a:gd name="connsiteX4926" fmla="*/ 11723798 w 13261896"/>
              <a:gd name="connsiteY4926" fmla="*/ 3747659 h 5790485"/>
              <a:gd name="connsiteX4927" fmla="*/ 11685698 w 13261896"/>
              <a:gd name="connsiteY4927" fmla="*/ 3709559 h 5790485"/>
              <a:gd name="connsiteX4928" fmla="*/ 11776186 w 13261896"/>
              <a:gd name="connsiteY4928" fmla="*/ 3652409 h 5790485"/>
              <a:gd name="connsiteX4929" fmla="*/ 11842861 w 13261896"/>
              <a:gd name="connsiteY4929" fmla="*/ 3719084 h 5790485"/>
              <a:gd name="connsiteX4930" fmla="*/ 11652361 w 13261896"/>
              <a:gd name="connsiteY4930" fmla="*/ 3704797 h 5790485"/>
              <a:gd name="connsiteX4931" fmla="*/ 11785711 w 13261896"/>
              <a:gd name="connsiteY4931" fmla="*/ 3790474 h 5790485"/>
              <a:gd name="connsiteX4932" fmla="*/ 11833336 w 13261896"/>
              <a:gd name="connsiteY4932" fmla="*/ 3790474 h 5790485"/>
              <a:gd name="connsiteX4933" fmla="*/ 11809523 w 13261896"/>
              <a:gd name="connsiteY4933" fmla="*/ 3847624 h 5790485"/>
              <a:gd name="connsiteX4934" fmla="*/ 11795236 w 13261896"/>
              <a:gd name="connsiteY4934" fmla="*/ 3866674 h 5790485"/>
              <a:gd name="connsiteX4935" fmla="*/ 11780948 w 13261896"/>
              <a:gd name="connsiteY4935" fmla="*/ 3928586 h 5790485"/>
              <a:gd name="connsiteX4936" fmla="*/ 11738086 w 13261896"/>
              <a:gd name="connsiteY4936" fmla="*/ 3952399 h 5790485"/>
              <a:gd name="connsiteX4937" fmla="*/ 11704748 w 13261896"/>
              <a:gd name="connsiteY4937" fmla="*/ 3933349 h 5790485"/>
              <a:gd name="connsiteX4938" fmla="*/ 11690461 w 13261896"/>
              <a:gd name="connsiteY4938" fmla="*/ 3828574 h 5790485"/>
              <a:gd name="connsiteX4939" fmla="*/ 11642836 w 13261896"/>
              <a:gd name="connsiteY4939" fmla="*/ 3761947 h 5790485"/>
              <a:gd name="connsiteX4940" fmla="*/ 11638073 w 13261896"/>
              <a:gd name="connsiteY4940" fmla="*/ 3728609 h 5790485"/>
              <a:gd name="connsiteX4941" fmla="*/ 11604736 w 13261896"/>
              <a:gd name="connsiteY4941" fmla="*/ 3709559 h 5790485"/>
              <a:gd name="connsiteX4942" fmla="*/ 11571398 w 13261896"/>
              <a:gd name="connsiteY4942" fmla="*/ 3733372 h 5790485"/>
              <a:gd name="connsiteX4943" fmla="*/ 11533298 w 13261896"/>
              <a:gd name="connsiteY4943" fmla="*/ 3747659 h 5790485"/>
              <a:gd name="connsiteX4944" fmla="*/ 11509486 w 13261896"/>
              <a:gd name="connsiteY4944" fmla="*/ 3790474 h 5790485"/>
              <a:gd name="connsiteX4945" fmla="*/ 11519011 w 13261896"/>
              <a:gd name="connsiteY4945" fmla="*/ 3814286 h 5790485"/>
              <a:gd name="connsiteX4946" fmla="*/ 11571398 w 13261896"/>
              <a:gd name="connsiteY4946" fmla="*/ 3785711 h 5790485"/>
              <a:gd name="connsiteX4947" fmla="*/ 11614261 w 13261896"/>
              <a:gd name="connsiteY4947" fmla="*/ 3814286 h 5790485"/>
              <a:gd name="connsiteX4948" fmla="*/ 11642836 w 13261896"/>
              <a:gd name="connsiteY4948" fmla="*/ 3866674 h 5790485"/>
              <a:gd name="connsiteX4949" fmla="*/ 11642836 w 13261896"/>
              <a:gd name="connsiteY4949" fmla="*/ 3914299 h 5790485"/>
              <a:gd name="connsiteX4950" fmla="*/ 11509486 w 13261896"/>
              <a:gd name="connsiteY4950" fmla="*/ 3823811 h 5790485"/>
              <a:gd name="connsiteX4951" fmla="*/ 11466671 w 13261896"/>
              <a:gd name="connsiteY4951" fmla="*/ 3838099 h 5790485"/>
              <a:gd name="connsiteX4952" fmla="*/ 11471433 w 13261896"/>
              <a:gd name="connsiteY4952" fmla="*/ 3809524 h 5790485"/>
              <a:gd name="connsiteX4953" fmla="*/ 11380946 w 13261896"/>
              <a:gd name="connsiteY4953" fmla="*/ 3752422 h 5790485"/>
              <a:gd name="connsiteX4954" fmla="*/ 11280933 w 13261896"/>
              <a:gd name="connsiteY4954" fmla="*/ 3847624 h 5790485"/>
              <a:gd name="connsiteX4955" fmla="*/ 11247596 w 13261896"/>
              <a:gd name="connsiteY4955" fmla="*/ 3833336 h 5790485"/>
              <a:gd name="connsiteX4956" fmla="*/ 11166634 w 13261896"/>
              <a:gd name="connsiteY4956" fmla="*/ 3900011 h 5790485"/>
              <a:gd name="connsiteX4957" fmla="*/ 11152346 w 13261896"/>
              <a:gd name="connsiteY4957" fmla="*/ 3900011 h 5790485"/>
              <a:gd name="connsiteX4958" fmla="*/ 11152346 w 13261896"/>
              <a:gd name="connsiteY4958" fmla="*/ 3852386 h 5790485"/>
              <a:gd name="connsiteX4959" fmla="*/ 11171396 w 13261896"/>
              <a:gd name="connsiteY4959" fmla="*/ 3828574 h 5790485"/>
              <a:gd name="connsiteX4960" fmla="*/ 11199971 w 13261896"/>
              <a:gd name="connsiteY4960" fmla="*/ 3766709 h 5790485"/>
              <a:gd name="connsiteX4961" fmla="*/ 11247596 w 13261896"/>
              <a:gd name="connsiteY4961" fmla="*/ 3795236 h 5790485"/>
              <a:gd name="connsiteX4962" fmla="*/ 11219021 w 13261896"/>
              <a:gd name="connsiteY4962" fmla="*/ 3738134 h 5790485"/>
              <a:gd name="connsiteX4963" fmla="*/ 11295221 w 13261896"/>
              <a:gd name="connsiteY4963" fmla="*/ 3757184 h 5790485"/>
              <a:gd name="connsiteX4964" fmla="*/ 11676173 w 13261896"/>
              <a:gd name="connsiteY4964" fmla="*/ 3652409 h 5790485"/>
              <a:gd name="connsiteX4965" fmla="*/ 11652361 w 13261896"/>
              <a:gd name="connsiteY4965" fmla="*/ 3704797 h 5790485"/>
              <a:gd name="connsiteX4966" fmla="*/ 11247596 w 13261896"/>
              <a:gd name="connsiteY4966" fmla="*/ 3690509 h 5790485"/>
              <a:gd name="connsiteX4967" fmla="*/ 11242834 w 13261896"/>
              <a:gd name="connsiteY4967" fmla="*/ 3714322 h 5790485"/>
              <a:gd name="connsiteX4968" fmla="*/ 11180921 w 13261896"/>
              <a:gd name="connsiteY4968" fmla="*/ 3676222 h 5790485"/>
              <a:gd name="connsiteX4969" fmla="*/ 11228546 w 13261896"/>
              <a:gd name="connsiteY4969" fmla="*/ 3652409 h 5790485"/>
              <a:gd name="connsiteX4970" fmla="*/ 11247596 w 13261896"/>
              <a:gd name="connsiteY4970" fmla="*/ 3690509 h 5790485"/>
              <a:gd name="connsiteX4971" fmla="*/ 11414283 w 13261896"/>
              <a:gd name="connsiteY4971" fmla="*/ 3666697 h 5790485"/>
              <a:gd name="connsiteX4972" fmla="*/ 11338083 w 13261896"/>
              <a:gd name="connsiteY4972" fmla="*/ 3719084 h 5790485"/>
              <a:gd name="connsiteX4973" fmla="*/ 11333321 w 13261896"/>
              <a:gd name="connsiteY4973" fmla="*/ 3700034 h 5790485"/>
              <a:gd name="connsiteX4974" fmla="*/ 11385708 w 13261896"/>
              <a:gd name="connsiteY4974" fmla="*/ 3623834 h 5790485"/>
              <a:gd name="connsiteX4975" fmla="*/ 11414283 w 13261896"/>
              <a:gd name="connsiteY4975" fmla="*/ 3666697 h 5790485"/>
              <a:gd name="connsiteX4976" fmla="*/ 12723781 w 13261896"/>
              <a:gd name="connsiteY4976" fmla="*/ 3742897 h 5790485"/>
              <a:gd name="connsiteX4977" fmla="*/ 12676156 w 13261896"/>
              <a:gd name="connsiteY4977" fmla="*/ 3742897 h 5790485"/>
              <a:gd name="connsiteX4978" fmla="*/ 12538091 w 13261896"/>
              <a:gd name="connsiteY4978" fmla="*/ 3638122 h 5790485"/>
              <a:gd name="connsiteX4979" fmla="*/ 12552379 w 13261896"/>
              <a:gd name="connsiteY4979" fmla="*/ 3619072 h 5790485"/>
              <a:gd name="connsiteX4980" fmla="*/ 12723781 w 13261896"/>
              <a:gd name="connsiteY4980" fmla="*/ 3742897 h 5790485"/>
              <a:gd name="connsiteX4981" fmla="*/ 12538091 w 13261896"/>
              <a:gd name="connsiteY4981" fmla="*/ 3614309 h 5790485"/>
              <a:gd name="connsiteX4982" fmla="*/ 12523804 w 13261896"/>
              <a:gd name="connsiteY4982" fmla="*/ 3638122 h 5790485"/>
              <a:gd name="connsiteX4983" fmla="*/ 12585716 w 13261896"/>
              <a:gd name="connsiteY4983" fmla="*/ 3723847 h 5790485"/>
              <a:gd name="connsiteX4984" fmla="*/ 12576191 w 13261896"/>
              <a:gd name="connsiteY4984" fmla="*/ 3738134 h 5790485"/>
              <a:gd name="connsiteX4985" fmla="*/ 12561904 w 13261896"/>
              <a:gd name="connsiteY4985" fmla="*/ 3719084 h 5790485"/>
              <a:gd name="connsiteX4986" fmla="*/ 12509516 w 13261896"/>
              <a:gd name="connsiteY4986" fmla="*/ 3638122 h 5790485"/>
              <a:gd name="connsiteX4987" fmla="*/ 12523804 w 13261896"/>
              <a:gd name="connsiteY4987" fmla="*/ 3614309 h 5790485"/>
              <a:gd name="connsiteX4988" fmla="*/ 12538091 w 13261896"/>
              <a:gd name="connsiteY4988" fmla="*/ 3614309 h 5790485"/>
              <a:gd name="connsiteX4989" fmla="*/ 11909488 w 13261896"/>
              <a:gd name="connsiteY4989" fmla="*/ 3733372 h 5790485"/>
              <a:gd name="connsiteX4990" fmla="*/ 11909488 w 13261896"/>
              <a:gd name="connsiteY4990" fmla="*/ 3799999 h 5790485"/>
              <a:gd name="connsiteX4991" fmla="*/ 11861911 w 13261896"/>
              <a:gd name="connsiteY4991" fmla="*/ 3771472 h 5790485"/>
              <a:gd name="connsiteX4992" fmla="*/ 11876150 w 13261896"/>
              <a:gd name="connsiteY4992" fmla="*/ 3742897 h 5790485"/>
              <a:gd name="connsiteX4993" fmla="*/ 11861911 w 13261896"/>
              <a:gd name="connsiteY4993" fmla="*/ 3738134 h 5790485"/>
              <a:gd name="connsiteX4994" fmla="*/ 11804761 w 13261896"/>
              <a:gd name="connsiteY4994" fmla="*/ 3785711 h 5790485"/>
              <a:gd name="connsiteX4995" fmla="*/ 11761898 w 13261896"/>
              <a:gd name="connsiteY4995" fmla="*/ 3752422 h 5790485"/>
              <a:gd name="connsiteX4996" fmla="*/ 11719036 w 13261896"/>
              <a:gd name="connsiteY4996" fmla="*/ 3761947 h 5790485"/>
              <a:gd name="connsiteX4997" fmla="*/ 11666648 w 13261896"/>
              <a:gd name="connsiteY4997" fmla="*/ 3704797 h 5790485"/>
              <a:gd name="connsiteX4998" fmla="*/ 11685698 w 13261896"/>
              <a:gd name="connsiteY4998" fmla="*/ 3647647 h 5790485"/>
              <a:gd name="connsiteX4999" fmla="*/ 11823811 w 13261896"/>
              <a:gd name="connsiteY4999" fmla="*/ 3609547 h 5790485"/>
              <a:gd name="connsiteX5000" fmla="*/ 11909488 w 13261896"/>
              <a:gd name="connsiteY5000" fmla="*/ 3733372 h 5790485"/>
              <a:gd name="connsiteX5001" fmla="*/ 11476196 w 13261896"/>
              <a:gd name="connsiteY5001" fmla="*/ 3642884 h 5790485"/>
              <a:gd name="connsiteX5002" fmla="*/ 11438096 w 13261896"/>
              <a:gd name="connsiteY5002" fmla="*/ 3695272 h 5790485"/>
              <a:gd name="connsiteX5003" fmla="*/ 11423808 w 13261896"/>
              <a:gd name="connsiteY5003" fmla="*/ 3695272 h 5790485"/>
              <a:gd name="connsiteX5004" fmla="*/ 11423808 w 13261896"/>
              <a:gd name="connsiteY5004" fmla="*/ 3628597 h 5790485"/>
              <a:gd name="connsiteX5005" fmla="*/ 11442858 w 13261896"/>
              <a:gd name="connsiteY5005" fmla="*/ 3600022 h 5790485"/>
              <a:gd name="connsiteX5006" fmla="*/ 11476196 w 13261896"/>
              <a:gd name="connsiteY5006" fmla="*/ 3642884 h 5790485"/>
              <a:gd name="connsiteX5007" fmla="*/ 12704731 w 13261896"/>
              <a:gd name="connsiteY5007" fmla="*/ 3604784 h 5790485"/>
              <a:gd name="connsiteX5008" fmla="*/ 12738069 w 13261896"/>
              <a:gd name="connsiteY5008" fmla="*/ 3685747 h 5790485"/>
              <a:gd name="connsiteX5009" fmla="*/ 12738069 w 13261896"/>
              <a:gd name="connsiteY5009" fmla="*/ 3671459 h 5790485"/>
              <a:gd name="connsiteX5010" fmla="*/ 12738069 w 13261896"/>
              <a:gd name="connsiteY5010" fmla="*/ 3709559 h 5790485"/>
              <a:gd name="connsiteX5011" fmla="*/ 12709494 w 13261896"/>
              <a:gd name="connsiteY5011" fmla="*/ 3623834 h 5790485"/>
              <a:gd name="connsiteX5012" fmla="*/ 12657106 w 13261896"/>
              <a:gd name="connsiteY5012" fmla="*/ 3590497 h 5790485"/>
              <a:gd name="connsiteX5013" fmla="*/ 12704731 w 13261896"/>
              <a:gd name="connsiteY5013" fmla="*/ 3604784 h 5790485"/>
              <a:gd name="connsiteX5014" fmla="*/ 11223784 w 13261896"/>
              <a:gd name="connsiteY5014" fmla="*/ 3595259 h 5790485"/>
              <a:gd name="connsiteX5015" fmla="*/ 11223784 w 13261896"/>
              <a:gd name="connsiteY5015" fmla="*/ 3638122 h 5790485"/>
              <a:gd name="connsiteX5016" fmla="*/ 11176159 w 13261896"/>
              <a:gd name="connsiteY5016" fmla="*/ 3661934 h 5790485"/>
              <a:gd name="connsiteX5017" fmla="*/ 11157109 w 13261896"/>
              <a:gd name="connsiteY5017" fmla="*/ 3619072 h 5790485"/>
              <a:gd name="connsiteX5018" fmla="*/ 11157109 w 13261896"/>
              <a:gd name="connsiteY5018" fmla="*/ 3609547 h 5790485"/>
              <a:gd name="connsiteX5019" fmla="*/ 11157109 w 13261896"/>
              <a:gd name="connsiteY5019" fmla="*/ 3600022 h 5790485"/>
              <a:gd name="connsiteX5020" fmla="*/ 11195209 w 13261896"/>
              <a:gd name="connsiteY5020" fmla="*/ 3590497 h 5790485"/>
              <a:gd name="connsiteX5021" fmla="*/ 11223784 w 13261896"/>
              <a:gd name="connsiteY5021" fmla="*/ 3595259 h 5790485"/>
              <a:gd name="connsiteX5022" fmla="*/ 12795219 w 13261896"/>
              <a:gd name="connsiteY5022" fmla="*/ 3847624 h 5790485"/>
              <a:gd name="connsiteX5023" fmla="*/ 12795219 w 13261896"/>
              <a:gd name="connsiteY5023" fmla="*/ 3871436 h 5790485"/>
              <a:gd name="connsiteX5024" fmla="*/ 12780931 w 13261896"/>
              <a:gd name="connsiteY5024" fmla="*/ 3866674 h 5790485"/>
              <a:gd name="connsiteX5025" fmla="*/ 12542854 w 13261896"/>
              <a:gd name="connsiteY5025" fmla="*/ 3604784 h 5790485"/>
              <a:gd name="connsiteX5026" fmla="*/ 12557141 w 13261896"/>
              <a:gd name="connsiteY5026" fmla="*/ 3585734 h 5790485"/>
              <a:gd name="connsiteX5027" fmla="*/ 12795219 w 13261896"/>
              <a:gd name="connsiteY5027" fmla="*/ 3847624 h 5790485"/>
              <a:gd name="connsiteX5028" fmla="*/ 11880913 w 13261896"/>
              <a:gd name="connsiteY5028" fmla="*/ 3661934 h 5790485"/>
              <a:gd name="connsiteX5029" fmla="*/ 11842861 w 13261896"/>
              <a:gd name="connsiteY5029" fmla="*/ 3614309 h 5790485"/>
              <a:gd name="connsiteX5030" fmla="*/ 11904725 w 13261896"/>
              <a:gd name="connsiteY5030" fmla="*/ 3585734 h 5790485"/>
              <a:gd name="connsiteX5031" fmla="*/ 11880913 w 13261896"/>
              <a:gd name="connsiteY5031" fmla="*/ 3661934 h 5790485"/>
              <a:gd name="connsiteX5032" fmla="*/ 11809523 w 13261896"/>
              <a:gd name="connsiteY5032" fmla="*/ 3595259 h 5790485"/>
              <a:gd name="connsiteX5033" fmla="*/ 11299983 w 13261896"/>
              <a:gd name="connsiteY5033" fmla="*/ 3742897 h 5790485"/>
              <a:gd name="connsiteX5034" fmla="*/ 11209496 w 13261896"/>
              <a:gd name="connsiteY5034" fmla="*/ 3714322 h 5790485"/>
              <a:gd name="connsiteX5035" fmla="*/ 11285696 w 13261896"/>
              <a:gd name="connsiteY5035" fmla="*/ 3738134 h 5790485"/>
              <a:gd name="connsiteX5036" fmla="*/ 11804761 w 13261896"/>
              <a:gd name="connsiteY5036" fmla="*/ 3585734 h 5790485"/>
              <a:gd name="connsiteX5037" fmla="*/ 11809523 w 13261896"/>
              <a:gd name="connsiteY5037" fmla="*/ 3595259 h 5790485"/>
              <a:gd name="connsiteX5038" fmla="*/ 11542823 w 13261896"/>
              <a:gd name="connsiteY5038" fmla="*/ 3628597 h 5790485"/>
              <a:gd name="connsiteX5039" fmla="*/ 11480958 w 13261896"/>
              <a:gd name="connsiteY5039" fmla="*/ 3680984 h 5790485"/>
              <a:gd name="connsiteX5040" fmla="*/ 11485673 w 13261896"/>
              <a:gd name="connsiteY5040" fmla="*/ 3623834 h 5790485"/>
              <a:gd name="connsiteX5041" fmla="*/ 11509486 w 13261896"/>
              <a:gd name="connsiteY5041" fmla="*/ 3585734 h 5790485"/>
              <a:gd name="connsiteX5042" fmla="*/ 11542823 w 13261896"/>
              <a:gd name="connsiteY5042" fmla="*/ 3628597 h 5790485"/>
              <a:gd name="connsiteX5043" fmla="*/ 11304746 w 13261896"/>
              <a:gd name="connsiteY5043" fmla="*/ 3614309 h 5790485"/>
              <a:gd name="connsiteX5044" fmla="*/ 11257121 w 13261896"/>
              <a:gd name="connsiteY5044" fmla="*/ 3676222 h 5790485"/>
              <a:gd name="connsiteX5045" fmla="*/ 11238071 w 13261896"/>
              <a:gd name="connsiteY5045" fmla="*/ 3619072 h 5790485"/>
              <a:gd name="connsiteX5046" fmla="*/ 11239214 w 13261896"/>
              <a:gd name="connsiteY5046" fmla="*/ 3595688 h 5790485"/>
              <a:gd name="connsiteX5047" fmla="*/ 11285696 w 13261896"/>
              <a:gd name="connsiteY5047" fmla="*/ 3571447 h 5790485"/>
              <a:gd name="connsiteX5048" fmla="*/ 11304746 w 13261896"/>
              <a:gd name="connsiteY5048" fmla="*/ 3614309 h 5790485"/>
              <a:gd name="connsiteX5049" fmla="*/ 11595211 w 13261896"/>
              <a:gd name="connsiteY5049" fmla="*/ 3623834 h 5790485"/>
              <a:gd name="connsiteX5050" fmla="*/ 11552348 w 13261896"/>
              <a:gd name="connsiteY5050" fmla="*/ 3661934 h 5790485"/>
              <a:gd name="connsiteX5051" fmla="*/ 11571398 w 13261896"/>
              <a:gd name="connsiteY5051" fmla="*/ 3566684 h 5790485"/>
              <a:gd name="connsiteX5052" fmla="*/ 11595211 w 13261896"/>
              <a:gd name="connsiteY5052" fmla="*/ 3623834 h 5790485"/>
              <a:gd name="connsiteX5053" fmla="*/ 11371421 w 13261896"/>
              <a:gd name="connsiteY5053" fmla="*/ 3609547 h 5790485"/>
              <a:gd name="connsiteX5054" fmla="*/ 11333321 w 13261896"/>
              <a:gd name="connsiteY5054" fmla="*/ 3676222 h 5790485"/>
              <a:gd name="connsiteX5055" fmla="*/ 11309508 w 13261896"/>
              <a:gd name="connsiteY5055" fmla="*/ 3642884 h 5790485"/>
              <a:gd name="connsiteX5056" fmla="*/ 11314271 w 13261896"/>
              <a:gd name="connsiteY5056" fmla="*/ 3604784 h 5790485"/>
              <a:gd name="connsiteX5057" fmla="*/ 11314271 w 13261896"/>
              <a:gd name="connsiteY5057" fmla="*/ 3595259 h 5790485"/>
              <a:gd name="connsiteX5058" fmla="*/ 11342846 w 13261896"/>
              <a:gd name="connsiteY5058" fmla="*/ 3566684 h 5790485"/>
              <a:gd name="connsiteX5059" fmla="*/ 11371421 w 13261896"/>
              <a:gd name="connsiteY5059" fmla="*/ 3609547 h 5790485"/>
              <a:gd name="connsiteX5060" fmla="*/ 12714256 w 13261896"/>
              <a:gd name="connsiteY5060" fmla="*/ 3585734 h 5790485"/>
              <a:gd name="connsiteX5061" fmla="*/ 12699969 w 13261896"/>
              <a:gd name="connsiteY5061" fmla="*/ 3547634 h 5790485"/>
              <a:gd name="connsiteX5062" fmla="*/ 12714256 w 13261896"/>
              <a:gd name="connsiteY5062" fmla="*/ 3547634 h 5790485"/>
              <a:gd name="connsiteX5063" fmla="*/ 12714256 w 13261896"/>
              <a:gd name="connsiteY5063" fmla="*/ 3585734 h 5790485"/>
              <a:gd name="connsiteX5064" fmla="*/ 11195209 w 13261896"/>
              <a:gd name="connsiteY5064" fmla="*/ 3552397 h 5790485"/>
              <a:gd name="connsiteX5065" fmla="*/ 11195209 w 13261896"/>
              <a:gd name="connsiteY5065" fmla="*/ 3566684 h 5790485"/>
              <a:gd name="connsiteX5066" fmla="*/ 11176159 w 13261896"/>
              <a:gd name="connsiteY5066" fmla="*/ 3585734 h 5790485"/>
              <a:gd name="connsiteX5067" fmla="*/ 11157109 w 13261896"/>
              <a:gd name="connsiteY5067" fmla="*/ 3585734 h 5790485"/>
              <a:gd name="connsiteX5068" fmla="*/ 11157109 w 13261896"/>
              <a:gd name="connsiteY5068" fmla="*/ 3547634 h 5790485"/>
              <a:gd name="connsiteX5069" fmla="*/ 11195209 w 13261896"/>
              <a:gd name="connsiteY5069" fmla="*/ 3552397 h 5790485"/>
              <a:gd name="connsiteX5070" fmla="*/ 12699969 w 13261896"/>
              <a:gd name="connsiteY5070" fmla="*/ 3590497 h 5790485"/>
              <a:gd name="connsiteX5071" fmla="*/ 12638056 w 13261896"/>
              <a:gd name="connsiteY5071" fmla="*/ 3542872 h 5790485"/>
              <a:gd name="connsiteX5072" fmla="*/ 12699969 w 13261896"/>
              <a:gd name="connsiteY5072" fmla="*/ 3590497 h 5790485"/>
              <a:gd name="connsiteX5073" fmla="*/ 12690444 w 13261896"/>
              <a:gd name="connsiteY5073" fmla="*/ 3552397 h 5790485"/>
              <a:gd name="connsiteX5074" fmla="*/ 12690444 w 13261896"/>
              <a:gd name="connsiteY5074" fmla="*/ 3538109 h 5790485"/>
              <a:gd name="connsiteX5075" fmla="*/ 12690444 w 13261896"/>
              <a:gd name="connsiteY5075" fmla="*/ 3552397 h 5790485"/>
              <a:gd name="connsiteX5076" fmla="*/ 12647581 w 13261896"/>
              <a:gd name="connsiteY5076" fmla="*/ 3595259 h 5790485"/>
              <a:gd name="connsiteX5077" fmla="*/ 12704731 w 13261896"/>
              <a:gd name="connsiteY5077" fmla="*/ 3638122 h 5790485"/>
              <a:gd name="connsiteX5078" fmla="*/ 12723781 w 13261896"/>
              <a:gd name="connsiteY5078" fmla="*/ 3676222 h 5790485"/>
              <a:gd name="connsiteX5079" fmla="*/ 12723781 w 13261896"/>
              <a:gd name="connsiteY5079" fmla="*/ 3695272 h 5790485"/>
              <a:gd name="connsiteX5080" fmla="*/ 12561904 w 13261896"/>
              <a:gd name="connsiteY5080" fmla="*/ 3576209 h 5790485"/>
              <a:gd name="connsiteX5081" fmla="*/ 12609529 w 13261896"/>
              <a:gd name="connsiteY5081" fmla="*/ 3538109 h 5790485"/>
              <a:gd name="connsiteX5082" fmla="*/ 12647581 w 13261896"/>
              <a:gd name="connsiteY5082" fmla="*/ 3595259 h 5790485"/>
              <a:gd name="connsiteX5083" fmla="*/ 8747617 w 13261896"/>
              <a:gd name="connsiteY5083" fmla="*/ 3776186 h 5790485"/>
              <a:gd name="connsiteX5084" fmla="*/ 8709517 w 13261896"/>
              <a:gd name="connsiteY5084" fmla="*/ 3738134 h 5790485"/>
              <a:gd name="connsiteX5085" fmla="*/ 8661892 w 13261896"/>
              <a:gd name="connsiteY5085" fmla="*/ 3776186 h 5790485"/>
              <a:gd name="connsiteX5086" fmla="*/ 8690467 w 13261896"/>
              <a:gd name="connsiteY5086" fmla="*/ 3804761 h 5790485"/>
              <a:gd name="connsiteX5087" fmla="*/ 8538067 w 13261896"/>
              <a:gd name="connsiteY5087" fmla="*/ 3852386 h 5790485"/>
              <a:gd name="connsiteX5088" fmla="*/ 6823806 w 13261896"/>
              <a:gd name="connsiteY5088" fmla="*/ 4190476 h 5790485"/>
              <a:gd name="connsiteX5089" fmla="*/ 7180945 w 13261896"/>
              <a:gd name="connsiteY5089" fmla="*/ 3976211 h 5790485"/>
              <a:gd name="connsiteX5090" fmla="*/ 7219045 w 13261896"/>
              <a:gd name="connsiteY5090" fmla="*/ 3961924 h 5790485"/>
              <a:gd name="connsiteX5091" fmla="*/ 9152382 w 13261896"/>
              <a:gd name="connsiteY5091" fmla="*/ 3538109 h 5790485"/>
              <a:gd name="connsiteX5092" fmla="*/ 8747617 w 13261896"/>
              <a:gd name="connsiteY5092" fmla="*/ 3776186 h 5790485"/>
              <a:gd name="connsiteX5093" fmla="*/ 11866625 w 13261896"/>
              <a:gd name="connsiteY5093" fmla="*/ 3600022 h 5790485"/>
              <a:gd name="connsiteX5094" fmla="*/ 11828573 w 13261896"/>
              <a:gd name="connsiteY5094" fmla="*/ 3595259 h 5790485"/>
              <a:gd name="connsiteX5095" fmla="*/ 11852386 w 13261896"/>
              <a:gd name="connsiteY5095" fmla="*/ 3542872 h 5790485"/>
              <a:gd name="connsiteX5096" fmla="*/ 11904725 w 13261896"/>
              <a:gd name="connsiteY5096" fmla="*/ 3528584 h 5790485"/>
              <a:gd name="connsiteX5097" fmla="*/ 11866625 w 13261896"/>
              <a:gd name="connsiteY5097" fmla="*/ 3600022 h 5790485"/>
              <a:gd name="connsiteX5098" fmla="*/ 11666648 w 13261896"/>
              <a:gd name="connsiteY5098" fmla="*/ 3580972 h 5790485"/>
              <a:gd name="connsiteX5099" fmla="*/ 11604736 w 13261896"/>
              <a:gd name="connsiteY5099" fmla="*/ 3638122 h 5790485"/>
              <a:gd name="connsiteX5100" fmla="*/ 11604736 w 13261896"/>
              <a:gd name="connsiteY5100" fmla="*/ 3585734 h 5790485"/>
              <a:gd name="connsiteX5101" fmla="*/ 11633311 w 13261896"/>
              <a:gd name="connsiteY5101" fmla="*/ 3528584 h 5790485"/>
              <a:gd name="connsiteX5102" fmla="*/ 11666648 w 13261896"/>
              <a:gd name="connsiteY5102" fmla="*/ 3580972 h 5790485"/>
              <a:gd name="connsiteX5103" fmla="*/ 11280933 w 13261896"/>
              <a:gd name="connsiteY5103" fmla="*/ 3533347 h 5790485"/>
              <a:gd name="connsiteX5104" fmla="*/ 11280933 w 13261896"/>
              <a:gd name="connsiteY5104" fmla="*/ 3552397 h 5790485"/>
              <a:gd name="connsiteX5105" fmla="*/ 11233309 w 13261896"/>
              <a:gd name="connsiteY5105" fmla="*/ 3585734 h 5790485"/>
              <a:gd name="connsiteX5106" fmla="*/ 11204734 w 13261896"/>
              <a:gd name="connsiteY5106" fmla="*/ 3580972 h 5790485"/>
              <a:gd name="connsiteX5107" fmla="*/ 11209496 w 13261896"/>
              <a:gd name="connsiteY5107" fmla="*/ 3552397 h 5790485"/>
              <a:gd name="connsiteX5108" fmla="*/ 11247596 w 13261896"/>
              <a:gd name="connsiteY5108" fmla="*/ 3528584 h 5790485"/>
              <a:gd name="connsiteX5109" fmla="*/ 11280933 w 13261896"/>
              <a:gd name="connsiteY5109" fmla="*/ 3533347 h 5790485"/>
              <a:gd name="connsiteX5110" fmla="*/ 11433333 w 13261896"/>
              <a:gd name="connsiteY5110" fmla="*/ 3576209 h 5790485"/>
              <a:gd name="connsiteX5111" fmla="*/ 11414283 w 13261896"/>
              <a:gd name="connsiteY5111" fmla="*/ 3623834 h 5790485"/>
              <a:gd name="connsiteX5112" fmla="*/ 11361896 w 13261896"/>
              <a:gd name="connsiteY5112" fmla="*/ 3561922 h 5790485"/>
              <a:gd name="connsiteX5113" fmla="*/ 11390471 w 13261896"/>
              <a:gd name="connsiteY5113" fmla="*/ 3523822 h 5790485"/>
              <a:gd name="connsiteX5114" fmla="*/ 11433333 w 13261896"/>
              <a:gd name="connsiteY5114" fmla="*/ 3576209 h 5790485"/>
              <a:gd name="connsiteX5115" fmla="*/ 11838098 w 13261896"/>
              <a:gd name="connsiteY5115" fmla="*/ 3552397 h 5790485"/>
              <a:gd name="connsiteX5116" fmla="*/ 11819048 w 13261896"/>
              <a:gd name="connsiteY5116" fmla="*/ 3585734 h 5790485"/>
              <a:gd name="connsiteX5117" fmla="*/ 11790473 w 13261896"/>
              <a:gd name="connsiteY5117" fmla="*/ 3542872 h 5790485"/>
              <a:gd name="connsiteX5118" fmla="*/ 11790473 w 13261896"/>
              <a:gd name="connsiteY5118" fmla="*/ 3528584 h 5790485"/>
              <a:gd name="connsiteX5119" fmla="*/ 11838098 w 13261896"/>
              <a:gd name="connsiteY5119" fmla="*/ 3519059 h 5790485"/>
              <a:gd name="connsiteX5120" fmla="*/ 11838098 w 13261896"/>
              <a:gd name="connsiteY5120" fmla="*/ 3552397 h 5790485"/>
              <a:gd name="connsiteX5121" fmla="*/ 12733306 w 13261896"/>
              <a:gd name="connsiteY5121" fmla="*/ 3514297 h 5790485"/>
              <a:gd name="connsiteX5122" fmla="*/ 12690444 w 13261896"/>
              <a:gd name="connsiteY5122" fmla="*/ 3528584 h 5790485"/>
              <a:gd name="connsiteX5123" fmla="*/ 12595241 w 13261896"/>
              <a:gd name="connsiteY5123" fmla="*/ 3528584 h 5790485"/>
              <a:gd name="connsiteX5124" fmla="*/ 12652344 w 13261896"/>
              <a:gd name="connsiteY5124" fmla="*/ 3514297 h 5790485"/>
              <a:gd name="connsiteX5125" fmla="*/ 12733306 w 13261896"/>
              <a:gd name="connsiteY5125" fmla="*/ 3514297 h 5790485"/>
              <a:gd name="connsiteX5126" fmla="*/ 12471416 w 13261896"/>
              <a:gd name="connsiteY5126" fmla="*/ 3628597 h 5790485"/>
              <a:gd name="connsiteX5127" fmla="*/ 12447604 w 13261896"/>
              <a:gd name="connsiteY5127" fmla="*/ 3633359 h 5790485"/>
              <a:gd name="connsiteX5128" fmla="*/ 12333304 w 13261896"/>
              <a:gd name="connsiteY5128" fmla="*/ 3538109 h 5790485"/>
              <a:gd name="connsiteX5129" fmla="*/ 12333304 w 13261896"/>
              <a:gd name="connsiteY5129" fmla="*/ 3514297 h 5790485"/>
              <a:gd name="connsiteX5130" fmla="*/ 12471416 w 13261896"/>
              <a:gd name="connsiteY5130" fmla="*/ 3628597 h 5790485"/>
              <a:gd name="connsiteX5131" fmla="*/ 11780948 w 13261896"/>
              <a:gd name="connsiteY5131" fmla="*/ 3561922 h 5790485"/>
              <a:gd name="connsiteX5132" fmla="*/ 11733323 w 13261896"/>
              <a:gd name="connsiteY5132" fmla="*/ 3595259 h 5790485"/>
              <a:gd name="connsiteX5133" fmla="*/ 11752373 w 13261896"/>
              <a:gd name="connsiteY5133" fmla="*/ 3509534 h 5790485"/>
              <a:gd name="connsiteX5134" fmla="*/ 11780948 w 13261896"/>
              <a:gd name="connsiteY5134" fmla="*/ 3561922 h 5790485"/>
              <a:gd name="connsiteX5135" fmla="*/ 11499961 w 13261896"/>
              <a:gd name="connsiteY5135" fmla="*/ 3557159 h 5790485"/>
              <a:gd name="connsiteX5136" fmla="*/ 11480958 w 13261896"/>
              <a:gd name="connsiteY5136" fmla="*/ 3609547 h 5790485"/>
              <a:gd name="connsiteX5137" fmla="*/ 11447621 w 13261896"/>
              <a:gd name="connsiteY5137" fmla="*/ 3576209 h 5790485"/>
              <a:gd name="connsiteX5138" fmla="*/ 11433333 w 13261896"/>
              <a:gd name="connsiteY5138" fmla="*/ 3538109 h 5790485"/>
              <a:gd name="connsiteX5139" fmla="*/ 11457146 w 13261896"/>
              <a:gd name="connsiteY5139" fmla="*/ 3495247 h 5790485"/>
              <a:gd name="connsiteX5140" fmla="*/ 11499961 w 13261896"/>
              <a:gd name="connsiteY5140" fmla="*/ 3557159 h 5790485"/>
              <a:gd name="connsiteX5141" fmla="*/ 11347608 w 13261896"/>
              <a:gd name="connsiteY5141" fmla="*/ 3528584 h 5790485"/>
              <a:gd name="connsiteX5142" fmla="*/ 11314271 w 13261896"/>
              <a:gd name="connsiteY5142" fmla="*/ 3580972 h 5790485"/>
              <a:gd name="connsiteX5143" fmla="*/ 11295221 w 13261896"/>
              <a:gd name="connsiteY5143" fmla="*/ 3547634 h 5790485"/>
              <a:gd name="connsiteX5144" fmla="*/ 11328558 w 13261896"/>
              <a:gd name="connsiteY5144" fmla="*/ 3495247 h 5790485"/>
              <a:gd name="connsiteX5145" fmla="*/ 11347608 w 13261896"/>
              <a:gd name="connsiteY5145" fmla="*/ 3528584 h 5790485"/>
              <a:gd name="connsiteX5146" fmla="*/ 11728561 w 13261896"/>
              <a:gd name="connsiteY5146" fmla="*/ 3552397 h 5790485"/>
              <a:gd name="connsiteX5147" fmla="*/ 11671411 w 13261896"/>
              <a:gd name="connsiteY5147" fmla="*/ 3614309 h 5790485"/>
              <a:gd name="connsiteX5148" fmla="*/ 11680936 w 13261896"/>
              <a:gd name="connsiteY5148" fmla="*/ 3580972 h 5790485"/>
              <a:gd name="connsiteX5149" fmla="*/ 11671411 w 13261896"/>
              <a:gd name="connsiteY5149" fmla="*/ 3542872 h 5790485"/>
              <a:gd name="connsiteX5150" fmla="*/ 11690461 w 13261896"/>
              <a:gd name="connsiteY5150" fmla="*/ 3490484 h 5790485"/>
              <a:gd name="connsiteX5151" fmla="*/ 11728561 w 13261896"/>
              <a:gd name="connsiteY5151" fmla="*/ 3552397 h 5790485"/>
              <a:gd name="connsiteX5152" fmla="*/ 11238071 w 13261896"/>
              <a:gd name="connsiteY5152" fmla="*/ 3500009 h 5790485"/>
              <a:gd name="connsiteX5153" fmla="*/ 11238071 w 13261896"/>
              <a:gd name="connsiteY5153" fmla="*/ 3509534 h 5790485"/>
              <a:gd name="connsiteX5154" fmla="*/ 11190446 w 13261896"/>
              <a:gd name="connsiteY5154" fmla="*/ 3542872 h 5790485"/>
              <a:gd name="connsiteX5155" fmla="*/ 11152346 w 13261896"/>
              <a:gd name="connsiteY5155" fmla="*/ 3514297 h 5790485"/>
              <a:gd name="connsiteX5156" fmla="*/ 11157109 w 13261896"/>
              <a:gd name="connsiteY5156" fmla="*/ 3495247 h 5790485"/>
              <a:gd name="connsiteX5157" fmla="*/ 11180921 w 13261896"/>
              <a:gd name="connsiteY5157" fmla="*/ 3500009 h 5790485"/>
              <a:gd name="connsiteX5158" fmla="*/ 11219021 w 13261896"/>
              <a:gd name="connsiteY5158" fmla="*/ 3490484 h 5790485"/>
              <a:gd name="connsiteX5159" fmla="*/ 11238071 w 13261896"/>
              <a:gd name="connsiteY5159" fmla="*/ 3500009 h 5790485"/>
              <a:gd name="connsiteX5160" fmla="*/ 12357116 w 13261896"/>
              <a:gd name="connsiteY5160" fmla="*/ 3490484 h 5790485"/>
              <a:gd name="connsiteX5161" fmla="*/ 12433316 w 13261896"/>
              <a:gd name="connsiteY5161" fmla="*/ 3490484 h 5790485"/>
              <a:gd name="connsiteX5162" fmla="*/ 12557141 w 13261896"/>
              <a:gd name="connsiteY5162" fmla="*/ 3552397 h 5790485"/>
              <a:gd name="connsiteX5163" fmla="*/ 12480941 w 13261896"/>
              <a:gd name="connsiteY5163" fmla="*/ 3619072 h 5790485"/>
              <a:gd name="connsiteX5164" fmla="*/ 12333304 w 13261896"/>
              <a:gd name="connsiteY5164" fmla="*/ 3485722 h 5790485"/>
              <a:gd name="connsiteX5165" fmla="*/ 12357116 w 13261896"/>
              <a:gd name="connsiteY5165" fmla="*/ 3490484 h 5790485"/>
              <a:gd name="connsiteX5166" fmla="*/ 9752361 w 13261896"/>
              <a:gd name="connsiteY5166" fmla="*/ 3966686 h 5790485"/>
              <a:gd name="connsiteX5167" fmla="*/ 9833324 w 13261896"/>
              <a:gd name="connsiteY5167" fmla="*/ 3985736 h 5790485"/>
              <a:gd name="connsiteX5168" fmla="*/ 9880949 w 13261896"/>
              <a:gd name="connsiteY5168" fmla="*/ 4000024 h 5790485"/>
              <a:gd name="connsiteX5169" fmla="*/ 9904761 w 13261896"/>
              <a:gd name="connsiteY5169" fmla="*/ 4000024 h 5790485"/>
              <a:gd name="connsiteX5170" fmla="*/ 9904761 w 13261896"/>
              <a:gd name="connsiteY5170" fmla="*/ 3971449 h 5790485"/>
              <a:gd name="connsiteX5171" fmla="*/ 9923811 w 13261896"/>
              <a:gd name="connsiteY5171" fmla="*/ 3976211 h 5790485"/>
              <a:gd name="connsiteX5172" fmla="*/ 9909524 w 13261896"/>
              <a:gd name="connsiteY5172" fmla="*/ 4004786 h 5790485"/>
              <a:gd name="connsiteX5173" fmla="*/ 10071402 w 13261896"/>
              <a:gd name="connsiteY5173" fmla="*/ 4019074 h 5790485"/>
              <a:gd name="connsiteX5174" fmla="*/ 10033302 w 13261896"/>
              <a:gd name="connsiteY5174" fmla="*/ 4080986 h 5790485"/>
              <a:gd name="connsiteX5175" fmla="*/ 10038064 w 13261896"/>
              <a:gd name="connsiteY5175" fmla="*/ 4071461 h 5790485"/>
              <a:gd name="connsiteX5176" fmla="*/ 9623774 w 13261896"/>
              <a:gd name="connsiteY5176" fmla="*/ 4004786 h 5790485"/>
              <a:gd name="connsiteX5177" fmla="*/ 9623774 w 13261896"/>
              <a:gd name="connsiteY5177" fmla="*/ 4123849 h 5790485"/>
              <a:gd name="connsiteX5178" fmla="*/ 9633299 w 13261896"/>
              <a:gd name="connsiteY5178" fmla="*/ 4128611 h 5790485"/>
              <a:gd name="connsiteX5179" fmla="*/ 9852374 w 13261896"/>
              <a:gd name="connsiteY5179" fmla="*/ 4161901 h 5790485"/>
              <a:gd name="connsiteX5180" fmla="*/ 9852374 w 13261896"/>
              <a:gd name="connsiteY5180" fmla="*/ 4223814 h 5790485"/>
              <a:gd name="connsiteX5181" fmla="*/ 9628536 w 13261896"/>
              <a:gd name="connsiteY5181" fmla="*/ 4185714 h 5790485"/>
              <a:gd name="connsiteX5182" fmla="*/ 9619011 w 13261896"/>
              <a:gd name="connsiteY5182" fmla="*/ 4195239 h 5790485"/>
              <a:gd name="connsiteX5183" fmla="*/ 9638061 w 13261896"/>
              <a:gd name="connsiteY5183" fmla="*/ 4204764 h 5790485"/>
              <a:gd name="connsiteX5184" fmla="*/ 10076164 w 13261896"/>
              <a:gd name="connsiteY5184" fmla="*/ 4280964 h 5790485"/>
              <a:gd name="connsiteX5185" fmla="*/ 10080927 w 13261896"/>
              <a:gd name="connsiteY5185" fmla="*/ 4252389 h 5790485"/>
              <a:gd name="connsiteX5186" fmla="*/ 10080927 w 13261896"/>
              <a:gd name="connsiteY5186" fmla="*/ 4461939 h 5790485"/>
              <a:gd name="connsiteX5187" fmla="*/ 10009489 w 13261896"/>
              <a:gd name="connsiteY5187" fmla="*/ 4466701 h 5790485"/>
              <a:gd name="connsiteX5188" fmla="*/ 9623774 w 13261896"/>
              <a:gd name="connsiteY5188" fmla="*/ 4414314 h 5790485"/>
              <a:gd name="connsiteX5189" fmla="*/ 9623774 w 13261896"/>
              <a:gd name="connsiteY5189" fmla="*/ 4504801 h 5790485"/>
              <a:gd name="connsiteX5190" fmla="*/ 9614249 w 13261896"/>
              <a:gd name="connsiteY5190" fmla="*/ 4504801 h 5790485"/>
              <a:gd name="connsiteX5191" fmla="*/ 9614249 w 13261896"/>
              <a:gd name="connsiteY5191" fmla="*/ 4280964 h 5790485"/>
              <a:gd name="connsiteX5192" fmla="*/ 10071402 w 13261896"/>
              <a:gd name="connsiteY5192" fmla="*/ 4338114 h 5790485"/>
              <a:gd name="connsiteX5193" fmla="*/ 10080927 w 13261896"/>
              <a:gd name="connsiteY5193" fmla="*/ 4328589 h 5790485"/>
              <a:gd name="connsiteX5194" fmla="*/ 10066639 w 13261896"/>
              <a:gd name="connsiteY5194" fmla="*/ 4314301 h 5790485"/>
              <a:gd name="connsiteX5195" fmla="*/ 9614249 w 13261896"/>
              <a:gd name="connsiteY5195" fmla="*/ 4261914 h 5790485"/>
              <a:gd name="connsiteX5196" fmla="*/ 9614249 w 13261896"/>
              <a:gd name="connsiteY5196" fmla="*/ 3895249 h 5790485"/>
              <a:gd name="connsiteX5197" fmla="*/ 9599961 w 13261896"/>
              <a:gd name="connsiteY5197" fmla="*/ 3885724 h 5790485"/>
              <a:gd name="connsiteX5198" fmla="*/ 9590436 w 13261896"/>
              <a:gd name="connsiteY5198" fmla="*/ 3895249 h 5790485"/>
              <a:gd name="connsiteX5199" fmla="*/ 9590436 w 13261896"/>
              <a:gd name="connsiteY5199" fmla="*/ 4257151 h 5790485"/>
              <a:gd name="connsiteX5200" fmla="*/ 9457134 w 13261896"/>
              <a:gd name="connsiteY5200" fmla="*/ 4238101 h 5790485"/>
              <a:gd name="connsiteX5201" fmla="*/ 9580911 w 13261896"/>
              <a:gd name="connsiteY5201" fmla="*/ 4185714 h 5790485"/>
              <a:gd name="connsiteX5202" fmla="*/ 9576197 w 13261896"/>
              <a:gd name="connsiteY5202" fmla="*/ 3928586 h 5790485"/>
              <a:gd name="connsiteX5203" fmla="*/ 9438084 w 13261896"/>
              <a:gd name="connsiteY5203" fmla="*/ 4038124 h 5790485"/>
              <a:gd name="connsiteX5204" fmla="*/ 9309497 w 13261896"/>
              <a:gd name="connsiteY5204" fmla="*/ 4100036 h 5790485"/>
              <a:gd name="connsiteX5205" fmla="*/ 9290447 w 13261896"/>
              <a:gd name="connsiteY5205" fmla="*/ 4119086 h 5790485"/>
              <a:gd name="connsiteX5206" fmla="*/ 9342834 w 13261896"/>
              <a:gd name="connsiteY5206" fmla="*/ 4209526 h 5790485"/>
              <a:gd name="connsiteX5207" fmla="*/ 9333309 w 13261896"/>
              <a:gd name="connsiteY5207" fmla="*/ 4266676 h 5790485"/>
              <a:gd name="connsiteX5208" fmla="*/ 9347597 w 13261896"/>
              <a:gd name="connsiteY5208" fmla="*/ 4300014 h 5790485"/>
              <a:gd name="connsiteX5209" fmla="*/ 9447609 w 13261896"/>
              <a:gd name="connsiteY5209" fmla="*/ 4242864 h 5790485"/>
              <a:gd name="connsiteX5210" fmla="*/ 9590436 w 13261896"/>
              <a:gd name="connsiteY5210" fmla="*/ 4276201 h 5790485"/>
              <a:gd name="connsiteX5211" fmla="*/ 9585674 w 13261896"/>
              <a:gd name="connsiteY5211" fmla="*/ 4509564 h 5790485"/>
              <a:gd name="connsiteX5212" fmla="*/ 9585674 w 13261896"/>
              <a:gd name="connsiteY5212" fmla="*/ 4414314 h 5790485"/>
              <a:gd name="connsiteX5213" fmla="*/ 9176194 w 13261896"/>
              <a:gd name="connsiteY5213" fmla="*/ 4352401 h 5790485"/>
              <a:gd name="connsiteX5214" fmla="*/ 9176194 w 13261896"/>
              <a:gd name="connsiteY5214" fmla="*/ 4547616 h 5790485"/>
              <a:gd name="connsiteX5215" fmla="*/ 9176194 w 13261896"/>
              <a:gd name="connsiteY5215" fmla="*/ 4214289 h 5790485"/>
              <a:gd name="connsiteX5216" fmla="*/ 9323784 w 13261896"/>
              <a:gd name="connsiteY5216" fmla="*/ 4238101 h 5790485"/>
              <a:gd name="connsiteX5217" fmla="*/ 9333309 w 13261896"/>
              <a:gd name="connsiteY5217" fmla="*/ 4228576 h 5790485"/>
              <a:gd name="connsiteX5218" fmla="*/ 9176194 w 13261896"/>
              <a:gd name="connsiteY5218" fmla="*/ 4195239 h 5790485"/>
              <a:gd name="connsiteX5219" fmla="*/ 9176194 w 13261896"/>
              <a:gd name="connsiteY5219" fmla="*/ 4133374 h 5790485"/>
              <a:gd name="connsiteX5220" fmla="*/ 9285684 w 13261896"/>
              <a:gd name="connsiteY5220" fmla="*/ 4152424 h 5790485"/>
              <a:gd name="connsiteX5221" fmla="*/ 9295209 w 13261896"/>
              <a:gd name="connsiteY5221" fmla="*/ 4142899 h 5790485"/>
              <a:gd name="connsiteX5222" fmla="*/ 9176194 w 13261896"/>
              <a:gd name="connsiteY5222" fmla="*/ 4114324 h 5790485"/>
              <a:gd name="connsiteX5223" fmla="*/ 9176194 w 13261896"/>
              <a:gd name="connsiteY5223" fmla="*/ 3952399 h 5790485"/>
              <a:gd name="connsiteX5224" fmla="*/ 9152382 w 13261896"/>
              <a:gd name="connsiteY5224" fmla="*/ 3952399 h 5790485"/>
              <a:gd name="connsiteX5225" fmla="*/ 9152382 w 13261896"/>
              <a:gd name="connsiteY5225" fmla="*/ 4547616 h 5790485"/>
              <a:gd name="connsiteX5226" fmla="*/ 9142857 w 13261896"/>
              <a:gd name="connsiteY5226" fmla="*/ 4547616 h 5790485"/>
              <a:gd name="connsiteX5227" fmla="*/ 9142857 w 13261896"/>
              <a:gd name="connsiteY5227" fmla="*/ 4357164 h 5790485"/>
              <a:gd name="connsiteX5228" fmla="*/ 9014269 w 13261896"/>
              <a:gd name="connsiteY5228" fmla="*/ 4328589 h 5790485"/>
              <a:gd name="connsiteX5229" fmla="*/ 8971407 w 13261896"/>
              <a:gd name="connsiteY5229" fmla="*/ 4423839 h 5790485"/>
              <a:gd name="connsiteX5230" fmla="*/ 8971407 w 13261896"/>
              <a:gd name="connsiteY5230" fmla="*/ 4566666 h 5790485"/>
              <a:gd name="connsiteX5231" fmla="*/ 8819007 w 13261896"/>
              <a:gd name="connsiteY5231" fmla="*/ 4580954 h 5790485"/>
              <a:gd name="connsiteX5232" fmla="*/ 8819007 w 13261896"/>
              <a:gd name="connsiteY5232" fmla="*/ 4390501 h 5790485"/>
              <a:gd name="connsiteX5233" fmla="*/ 8890444 w 13261896"/>
              <a:gd name="connsiteY5233" fmla="*/ 4352401 h 5790485"/>
              <a:gd name="connsiteX5234" fmla="*/ 8866632 w 13261896"/>
              <a:gd name="connsiteY5234" fmla="*/ 4300014 h 5790485"/>
              <a:gd name="connsiteX5235" fmla="*/ 8814292 w 13261896"/>
              <a:gd name="connsiteY5235" fmla="*/ 4342876 h 5790485"/>
              <a:gd name="connsiteX5236" fmla="*/ 8814292 w 13261896"/>
              <a:gd name="connsiteY5236" fmla="*/ 4261914 h 5790485"/>
              <a:gd name="connsiteX5237" fmla="*/ 8833294 w 13261896"/>
              <a:gd name="connsiteY5237" fmla="*/ 4257151 h 5790485"/>
              <a:gd name="connsiteX5238" fmla="*/ 8814292 w 13261896"/>
              <a:gd name="connsiteY5238" fmla="*/ 4209526 h 5790485"/>
              <a:gd name="connsiteX5239" fmla="*/ 8885682 w 13261896"/>
              <a:gd name="connsiteY5239" fmla="*/ 4157139 h 5790485"/>
              <a:gd name="connsiteX5240" fmla="*/ 8795242 w 13261896"/>
              <a:gd name="connsiteY5240" fmla="*/ 4104799 h 5790485"/>
              <a:gd name="connsiteX5241" fmla="*/ 8723804 w 13261896"/>
              <a:gd name="connsiteY5241" fmla="*/ 4147661 h 5790485"/>
              <a:gd name="connsiteX5242" fmla="*/ 8495204 w 13261896"/>
              <a:gd name="connsiteY5242" fmla="*/ 4219051 h 5790485"/>
              <a:gd name="connsiteX5243" fmla="*/ 8309515 w 13261896"/>
              <a:gd name="connsiteY5243" fmla="*/ 4252389 h 5790485"/>
              <a:gd name="connsiteX5244" fmla="*/ 6309503 w 13261896"/>
              <a:gd name="connsiteY5244" fmla="*/ 4547616 h 5790485"/>
              <a:gd name="connsiteX5245" fmla="*/ 6157103 w 13261896"/>
              <a:gd name="connsiteY5245" fmla="*/ 4504801 h 5790485"/>
              <a:gd name="connsiteX5246" fmla="*/ 6314266 w 13261896"/>
              <a:gd name="connsiteY5246" fmla="*/ 4533376 h 5790485"/>
              <a:gd name="connsiteX5247" fmla="*/ 6738081 w 13261896"/>
              <a:gd name="connsiteY5247" fmla="*/ 4471464 h 5790485"/>
              <a:gd name="connsiteX5248" fmla="*/ 7104745 w 13261896"/>
              <a:gd name="connsiteY5248" fmla="*/ 4419076 h 5790485"/>
              <a:gd name="connsiteX5249" fmla="*/ 8685704 w 13261896"/>
              <a:gd name="connsiteY5249" fmla="*/ 4152424 h 5790485"/>
              <a:gd name="connsiteX5250" fmla="*/ 8790479 w 13261896"/>
              <a:gd name="connsiteY5250" fmla="*/ 4085749 h 5790485"/>
              <a:gd name="connsiteX5251" fmla="*/ 8909494 w 13261896"/>
              <a:gd name="connsiteY5251" fmla="*/ 4138136 h 5790485"/>
              <a:gd name="connsiteX5252" fmla="*/ 8823769 w 13261896"/>
              <a:gd name="connsiteY5252" fmla="*/ 4200001 h 5790485"/>
              <a:gd name="connsiteX5253" fmla="*/ 8819007 w 13261896"/>
              <a:gd name="connsiteY5253" fmla="*/ 4214289 h 5790485"/>
              <a:gd name="connsiteX5254" fmla="*/ 8880919 w 13261896"/>
              <a:gd name="connsiteY5254" fmla="*/ 4309539 h 5790485"/>
              <a:gd name="connsiteX5255" fmla="*/ 8899969 w 13261896"/>
              <a:gd name="connsiteY5255" fmla="*/ 4352401 h 5790485"/>
              <a:gd name="connsiteX5256" fmla="*/ 8938069 w 13261896"/>
              <a:gd name="connsiteY5256" fmla="*/ 4376214 h 5790485"/>
              <a:gd name="connsiteX5257" fmla="*/ 9071419 w 13261896"/>
              <a:gd name="connsiteY5257" fmla="*/ 4252389 h 5790485"/>
              <a:gd name="connsiteX5258" fmla="*/ 9142857 w 13261896"/>
              <a:gd name="connsiteY5258" fmla="*/ 4233339 h 5790485"/>
              <a:gd name="connsiteX5259" fmla="*/ 9147619 w 13261896"/>
              <a:gd name="connsiteY5259" fmla="*/ 3990499 h 5790485"/>
              <a:gd name="connsiteX5260" fmla="*/ 9128569 w 13261896"/>
              <a:gd name="connsiteY5260" fmla="*/ 3990499 h 5790485"/>
              <a:gd name="connsiteX5261" fmla="*/ 8980932 w 13261896"/>
              <a:gd name="connsiteY5261" fmla="*/ 4085749 h 5790485"/>
              <a:gd name="connsiteX5262" fmla="*/ 8957119 w 13261896"/>
              <a:gd name="connsiteY5262" fmla="*/ 4071461 h 5790485"/>
              <a:gd name="connsiteX5263" fmla="*/ 8809529 w 13261896"/>
              <a:gd name="connsiteY5263" fmla="*/ 4047649 h 5790485"/>
              <a:gd name="connsiteX5264" fmla="*/ 8809529 w 13261896"/>
              <a:gd name="connsiteY5264" fmla="*/ 4000024 h 5790485"/>
              <a:gd name="connsiteX5265" fmla="*/ 8780954 w 13261896"/>
              <a:gd name="connsiteY5265" fmla="*/ 4000024 h 5790485"/>
              <a:gd name="connsiteX5266" fmla="*/ 8771429 w 13261896"/>
              <a:gd name="connsiteY5266" fmla="*/ 4042886 h 5790485"/>
              <a:gd name="connsiteX5267" fmla="*/ 6647593 w 13261896"/>
              <a:gd name="connsiteY5267" fmla="*/ 4395264 h 5790485"/>
              <a:gd name="connsiteX5268" fmla="*/ 6647593 w 13261896"/>
              <a:gd name="connsiteY5268" fmla="*/ 4352401 h 5790485"/>
              <a:gd name="connsiteX5269" fmla="*/ 7438073 w 13261896"/>
              <a:gd name="connsiteY5269" fmla="*/ 4233339 h 5790485"/>
              <a:gd name="connsiteX5270" fmla="*/ 7423785 w 13261896"/>
              <a:gd name="connsiteY5270" fmla="*/ 4176189 h 5790485"/>
              <a:gd name="connsiteX5271" fmla="*/ 7471410 w 13261896"/>
              <a:gd name="connsiteY5271" fmla="*/ 4138136 h 5790485"/>
              <a:gd name="connsiteX5272" fmla="*/ 7504748 w 13261896"/>
              <a:gd name="connsiteY5272" fmla="*/ 4157139 h 5790485"/>
              <a:gd name="connsiteX5273" fmla="*/ 7466648 w 13261896"/>
              <a:gd name="connsiteY5273" fmla="*/ 4142899 h 5790485"/>
              <a:gd name="connsiteX5274" fmla="*/ 7428548 w 13261896"/>
              <a:gd name="connsiteY5274" fmla="*/ 4180951 h 5790485"/>
              <a:gd name="connsiteX5275" fmla="*/ 7485698 w 13261896"/>
              <a:gd name="connsiteY5275" fmla="*/ 4238101 h 5790485"/>
              <a:gd name="connsiteX5276" fmla="*/ 7523798 w 13261896"/>
              <a:gd name="connsiteY5276" fmla="*/ 4185714 h 5790485"/>
              <a:gd name="connsiteX5277" fmla="*/ 7542848 w 13261896"/>
              <a:gd name="connsiteY5277" fmla="*/ 4214289 h 5790485"/>
              <a:gd name="connsiteX5278" fmla="*/ 8776192 w 13261896"/>
              <a:gd name="connsiteY5278" fmla="*/ 3985736 h 5790485"/>
              <a:gd name="connsiteX5279" fmla="*/ 9042844 w 13261896"/>
              <a:gd name="connsiteY5279" fmla="*/ 4038124 h 5790485"/>
              <a:gd name="connsiteX5280" fmla="*/ 9142857 w 13261896"/>
              <a:gd name="connsiteY5280" fmla="*/ 3976211 h 5790485"/>
              <a:gd name="connsiteX5281" fmla="*/ 9147619 w 13261896"/>
              <a:gd name="connsiteY5281" fmla="*/ 3947636 h 5790485"/>
              <a:gd name="connsiteX5282" fmla="*/ 9185719 w 13261896"/>
              <a:gd name="connsiteY5282" fmla="*/ 3952399 h 5790485"/>
              <a:gd name="connsiteX5283" fmla="*/ 9180957 w 13261896"/>
              <a:gd name="connsiteY5283" fmla="*/ 4057174 h 5790485"/>
              <a:gd name="connsiteX5284" fmla="*/ 9323784 w 13261896"/>
              <a:gd name="connsiteY5284" fmla="*/ 4085749 h 5790485"/>
              <a:gd name="connsiteX5285" fmla="*/ 9480947 w 13261896"/>
              <a:gd name="connsiteY5285" fmla="*/ 3985736 h 5790485"/>
              <a:gd name="connsiteX5286" fmla="*/ 8833294 w 13261896"/>
              <a:gd name="connsiteY5286" fmla="*/ 3823811 h 5790485"/>
              <a:gd name="connsiteX5287" fmla="*/ 8795242 w 13261896"/>
              <a:gd name="connsiteY5287" fmla="*/ 3790474 h 5790485"/>
              <a:gd name="connsiteX5288" fmla="*/ 8742854 w 13261896"/>
              <a:gd name="connsiteY5288" fmla="*/ 3828574 h 5790485"/>
              <a:gd name="connsiteX5289" fmla="*/ 7452360 w 13261896"/>
              <a:gd name="connsiteY5289" fmla="*/ 4128611 h 5790485"/>
              <a:gd name="connsiteX5290" fmla="*/ 6538056 w 13261896"/>
              <a:gd name="connsiteY5290" fmla="*/ 4276201 h 5790485"/>
              <a:gd name="connsiteX5291" fmla="*/ 6414278 w 13261896"/>
              <a:gd name="connsiteY5291" fmla="*/ 4271439 h 5790485"/>
              <a:gd name="connsiteX5292" fmla="*/ 6414278 w 13261896"/>
              <a:gd name="connsiteY5292" fmla="*/ 4252389 h 5790485"/>
              <a:gd name="connsiteX5293" fmla="*/ 6833331 w 13261896"/>
              <a:gd name="connsiteY5293" fmla="*/ 4204764 h 5790485"/>
              <a:gd name="connsiteX5294" fmla="*/ 7190470 w 13261896"/>
              <a:gd name="connsiteY5294" fmla="*/ 4138136 h 5790485"/>
              <a:gd name="connsiteX5295" fmla="*/ 7490460 w 13261896"/>
              <a:gd name="connsiteY5295" fmla="*/ 4080986 h 5790485"/>
              <a:gd name="connsiteX5296" fmla="*/ 7714250 w 13261896"/>
              <a:gd name="connsiteY5296" fmla="*/ 4038124 h 5790485"/>
              <a:gd name="connsiteX5297" fmla="*/ 7938088 w 13261896"/>
              <a:gd name="connsiteY5297" fmla="*/ 3995261 h 5790485"/>
              <a:gd name="connsiteX5298" fmla="*/ 8161877 w 13261896"/>
              <a:gd name="connsiteY5298" fmla="*/ 3952399 h 5790485"/>
              <a:gd name="connsiteX5299" fmla="*/ 8661892 w 13261896"/>
              <a:gd name="connsiteY5299" fmla="*/ 3838099 h 5790485"/>
              <a:gd name="connsiteX5300" fmla="*/ 8804767 w 13261896"/>
              <a:gd name="connsiteY5300" fmla="*/ 3771472 h 5790485"/>
              <a:gd name="connsiteX5301" fmla="*/ 8838057 w 13261896"/>
              <a:gd name="connsiteY5301" fmla="*/ 3799999 h 5790485"/>
              <a:gd name="connsiteX5302" fmla="*/ 8933307 w 13261896"/>
              <a:gd name="connsiteY5302" fmla="*/ 3847624 h 5790485"/>
              <a:gd name="connsiteX5303" fmla="*/ 9052369 w 13261896"/>
              <a:gd name="connsiteY5303" fmla="*/ 3885724 h 5790485"/>
              <a:gd name="connsiteX5304" fmla="*/ 9495234 w 13261896"/>
              <a:gd name="connsiteY5304" fmla="*/ 3976211 h 5790485"/>
              <a:gd name="connsiteX5305" fmla="*/ 9509522 w 13261896"/>
              <a:gd name="connsiteY5305" fmla="*/ 3961924 h 5790485"/>
              <a:gd name="connsiteX5306" fmla="*/ 8938069 w 13261896"/>
              <a:gd name="connsiteY5306" fmla="*/ 3833336 h 5790485"/>
              <a:gd name="connsiteX5307" fmla="*/ 9509522 w 13261896"/>
              <a:gd name="connsiteY5307" fmla="*/ 3952399 h 5790485"/>
              <a:gd name="connsiteX5308" fmla="*/ 9542859 w 13261896"/>
              <a:gd name="connsiteY5308" fmla="*/ 3947636 h 5790485"/>
              <a:gd name="connsiteX5309" fmla="*/ 8961882 w 13261896"/>
              <a:gd name="connsiteY5309" fmla="*/ 3823811 h 5790485"/>
              <a:gd name="connsiteX5310" fmla="*/ 9266634 w 13261896"/>
              <a:gd name="connsiteY5310" fmla="*/ 3595259 h 5790485"/>
              <a:gd name="connsiteX5311" fmla="*/ 9576197 w 13261896"/>
              <a:gd name="connsiteY5311" fmla="*/ 3914299 h 5790485"/>
              <a:gd name="connsiteX5312" fmla="*/ 9580911 w 13261896"/>
              <a:gd name="connsiteY5312" fmla="*/ 3880961 h 5790485"/>
              <a:gd name="connsiteX5313" fmla="*/ 9609486 w 13261896"/>
              <a:gd name="connsiteY5313" fmla="*/ 3880961 h 5790485"/>
              <a:gd name="connsiteX5314" fmla="*/ 9271397 w 13261896"/>
              <a:gd name="connsiteY5314" fmla="*/ 3528584 h 5790485"/>
              <a:gd name="connsiteX5315" fmla="*/ 8861869 w 13261896"/>
              <a:gd name="connsiteY5315" fmla="*/ 3795236 h 5790485"/>
              <a:gd name="connsiteX5316" fmla="*/ 8823769 w 13261896"/>
              <a:gd name="connsiteY5316" fmla="*/ 3771472 h 5790485"/>
              <a:gd name="connsiteX5317" fmla="*/ 9271397 w 13261896"/>
              <a:gd name="connsiteY5317" fmla="*/ 3480959 h 5790485"/>
              <a:gd name="connsiteX5318" fmla="*/ 9752361 w 13261896"/>
              <a:gd name="connsiteY5318" fmla="*/ 3966686 h 5790485"/>
              <a:gd name="connsiteX5319" fmla="*/ 12533329 w 13261896"/>
              <a:gd name="connsiteY5319" fmla="*/ 3500009 h 5790485"/>
              <a:gd name="connsiteX5320" fmla="*/ 12366641 w 13261896"/>
              <a:gd name="connsiteY5320" fmla="*/ 3480959 h 5790485"/>
              <a:gd name="connsiteX5321" fmla="*/ 12433316 w 13261896"/>
              <a:gd name="connsiteY5321" fmla="*/ 3471434 h 5790485"/>
              <a:gd name="connsiteX5322" fmla="*/ 12533329 w 13261896"/>
              <a:gd name="connsiteY5322" fmla="*/ 3500009 h 5790485"/>
              <a:gd name="connsiteX5323" fmla="*/ 11561873 w 13261896"/>
              <a:gd name="connsiteY5323" fmla="*/ 3542872 h 5790485"/>
              <a:gd name="connsiteX5324" fmla="*/ 11547586 w 13261896"/>
              <a:gd name="connsiteY5324" fmla="*/ 3595259 h 5790485"/>
              <a:gd name="connsiteX5325" fmla="*/ 11514248 w 13261896"/>
              <a:gd name="connsiteY5325" fmla="*/ 3566684 h 5790485"/>
              <a:gd name="connsiteX5326" fmla="*/ 11499961 w 13261896"/>
              <a:gd name="connsiteY5326" fmla="*/ 3509534 h 5790485"/>
              <a:gd name="connsiteX5327" fmla="*/ 11514248 w 13261896"/>
              <a:gd name="connsiteY5327" fmla="*/ 3471434 h 5790485"/>
              <a:gd name="connsiteX5328" fmla="*/ 11561873 w 13261896"/>
              <a:gd name="connsiteY5328" fmla="*/ 3542872 h 5790485"/>
              <a:gd name="connsiteX5329" fmla="*/ 12723781 w 13261896"/>
              <a:gd name="connsiteY5329" fmla="*/ 3504772 h 5790485"/>
              <a:gd name="connsiteX5330" fmla="*/ 12638056 w 13261896"/>
              <a:gd name="connsiteY5330" fmla="*/ 3504772 h 5790485"/>
              <a:gd name="connsiteX5331" fmla="*/ 12590479 w 13261896"/>
              <a:gd name="connsiteY5331" fmla="*/ 3519059 h 5790485"/>
              <a:gd name="connsiteX5332" fmla="*/ 12680919 w 13261896"/>
              <a:gd name="connsiteY5332" fmla="*/ 3490484 h 5790485"/>
              <a:gd name="connsiteX5333" fmla="*/ 12766644 w 13261896"/>
              <a:gd name="connsiteY5333" fmla="*/ 3466672 h 5790485"/>
              <a:gd name="connsiteX5334" fmla="*/ 12723781 w 13261896"/>
              <a:gd name="connsiteY5334" fmla="*/ 3504772 h 5790485"/>
              <a:gd name="connsiteX5335" fmla="*/ 11319033 w 13261896"/>
              <a:gd name="connsiteY5335" fmla="*/ 3476197 h 5790485"/>
              <a:gd name="connsiteX5336" fmla="*/ 11309508 w 13261896"/>
              <a:gd name="connsiteY5336" fmla="*/ 3500009 h 5790485"/>
              <a:gd name="connsiteX5337" fmla="*/ 11271408 w 13261896"/>
              <a:gd name="connsiteY5337" fmla="*/ 3519059 h 5790485"/>
              <a:gd name="connsiteX5338" fmla="*/ 11252359 w 13261896"/>
              <a:gd name="connsiteY5338" fmla="*/ 3514297 h 5790485"/>
              <a:gd name="connsiteX5339" fmla="*/ 11299983 w 13261896"/>
              <a:gd name="connsiteY5339" fmla="*/ 3466672 h 5790485"/>
              <a:gd name="connsiteX5340" fmla="*/ 11319033 w 13261896"/>
              <a:gd name="connsiteY5340" fmla="*/ 3476197 h 5790485"/>
              <a:gd name="connsiteX5341" fmla="*/ 11380946 w 13261896"/>
              <a:gd name="connsiteY5341" fmla="*/ 3500009 h 5790485"/>
              <a:gd name="connsiteX5342" fmla="*/ 11357133 w 13261896"/>
              <a:gd name="connsiteY5342" fmla="*/ 3547634 h 5790485"/>
              <a:gd name="connsiteX5343" fmla="*/ 11328558 w 13261896"/>
              <a:gd name="connsiteY5343" fmla="*/ 3476197 h 5790485"/>
              <a:gd name="connsiteX5344" fmla="*/ 11352371 w 13261896"/>
              <a:gd name="connsiteY5344" fmla="*/ 3461909 h 5790485"/>
              <a:gd name="connsiteX5345" fmla="*/ 11380946 w 13261896"/>
              <a:gd name="connsiteY5345" fmla="*/ 3500009 h 5790485"/>
              <a:gd name="connsiteX5346" fmla="*/ 11904725 w 13261896"/>
              <a:gd name="connsiteY5346" fmla="*/ 3509534 h 5790485"/>
              <a:gd name="connsiteX5347" fmla="*/ 11876150 w 13261896"/>
              <a:gd name="connsiteY5347" fmla="*/ 3528584 h 5790485"/>
              <a:gd name="connsiteX5348" fmla="*/ 11857148 w 13261896"/>
              <a:gd name="connsiteY5348" fmla="*/ 3528584 h 5790485"/>
              <a:gd name="connsiteX5349" fmla="*/ 11852386 w 13261896"/>
              <a:gd name="connsiteY5349" fmla="*/ 3514297 h 5790485"/>
              <a:gd name="connsiteX5350" fmla="*/ 11876150 w 13261896"/>
              <a:gd name="connsiteY5350" fmla="*/ 3466672 h 5790485"/>
              <a:gd name="connsiteX5351" fmla="*/ 11904725 w 13261896"/>
              <a:gd name="connsiteY5351" fmla="*/ 3457147 h 5790485"/>
              <a:gd name="connsiteX5352" fmla="*/ 11904725 w 13261896"/>
              <a:gd name="connsiteY5352" fmla="*/ 3509534 h 5790485"/>
              <a:gd name="connsiteX5353" fmla="*/ 11280933 w 13261896"/>
              <a:gd name="connsiteY5353" fmla="*/ 3452384 h 5790485"/>
              <a:gd name="connsiteX5354" fmla="*/ 11285696 w 13261896"/>
              <a:gd name="connsiteY5354" fmla="*/ 3466672 h 5790485"/>
              <a:gd name="connsiteX5355" fmla="*/ 11252359 w 13261896"/>
              <a:gd name="connsiteY5355" fmla="*/ 3485722 h 5790485"/>
              <a:gd name="connsiteX5356" fmla="*/ 11228546 w 13261896"/>
              <a:gd name="connsiteY5356" fmla="*/ 3480959 h 5790485"/>
              <a:gd name="connsiteX5357" fmla="*/ 11266646 w 13261896"/>
              <a:gd name="connsiteY5357" fmla="*/ 3447622 h 5790485"/>
              <a:gd name="connsiteX5358" fmla="*/ 11280933 w 13261896"/>
              <a:gd name="connsiteY5358" fmla="*/ 3452384 h 5790485"/>
              <a:gd name="connsiteX5359" fmla="*/ 11623786 w 13261896"/>
              <a:gd name="connsiteY5359" fmla="*/ 3504772 h 5790485"/>
              <a:gd name="connsiteX5360" fmla="*/ 11599973 w 13261896"/>
              <a:gd name="connsiteY5360" fmla="*/ 3576209 h 5790485"/>
              <a:gd name="connsiteX5361" fmla="*/ 11576161 w 13261896"/>
              <a:gd name="connsiteY5361" fmla="*/ 3547634 h 5790485"/>
              <a:gd name="connsiteX5362" fmla="*/ 11552348 w 13261896"/>
              <a:gd name="connsiteY5362" fmla="*/ 3480959 h 5790485"/>
              <a:gd name="connsiteX5363" fmla="*/ 11566636 w 13261896"/>
              <a:gd name="connsiteY5363" fmla="*/ 3442859 h 5790485"/>
              <a:gd name="connsiteX5364" fmla="*/ 11623786 w 13261896"/>
              <a:gd name="connsiteY5364" fmla="*/ 3504772 h 5790485"/>
              <a:gd name="connsiteX5365" fmla="*/ 11442858 w 13261896"/>
              <a:gd name="connsiteY5365" fmla="*/ 3485722 h 5790485"/>
              <a:gd name="connsiteX5366" fmla="*/ 11428571 w 13261896"/>
              <a:gd name="connsiteY5366" fmla="*/ 3528584 h 5790485"/>
              <a:gd name="connsiteX5367" fmla="*/ 11376183 w 13261896"/>
              <a:gd name="connsiteY5367" fmla="*/ 3461909 h 5790485"/>
              <a:gd name="connsiteX5368" fmla="*/ 11414283 w 13261896"/>
              <a:gd name="connsiteY5368" fmla="*/ 3442859 h 5790485"/>
              <a:gd name="connsiteX5369" fmla="*/ 11442858 w 13261896"/>
              <a:gd name="connsiteY5369" fmla="*/ 3485722 h 5790485"/>
              <a:gd name="connsiteX5370" fmla="*/ 11185684 w 13261896"/>
              <a:gd name="connsiteY5370" fmla="*/ 3442859 h 5790485"/>
              <a:gd name="connsiteX5371" fmla="*/ 11219021 w 13261896"/>
              <a:gd name="connsiteY5371" fmla="*/ 3466672 h 5790485"/>
              <a:gd name="connsiteX5372" fmla="*/ 11180921 w 13261896"/>
              <a:gd name="connsiteY5372" fmla="*/ 3490484 h 5790485"/>
              <a:gd name="connsiteX5373" fmla="*/ 11152346 w 13261896"/>
              <a:gd name="connsiteY5373" fmla="*/ 3480959 h 5790485"/>
              <a:gd name="connsiteX5374" fmla="*/ 11152346 w 13261896"/>
              <a:gd name="connsiteY5374" fmla="*/ 3442859 h 5790485"/>
              <a:gd name="connsiteX5375" fmla="*/ 11185684 w 13261896"/>
              <a:gd name="connsiteY5375" fmla="*/ 3442859 h 5790485"/>
              <a:gd name="connsiteX5376" fmla="*/ 12661869 w 13261896"/>
              <a:gd name="connsiteY5376" fmla="*/ 3485722 h 5790485"/>
              <a:gd name="connsiteX5377" fmla="*/ 12642819 w 13261896"/>
              <a:gd name="connsiteY5377" fmla="*/ 3490484 h 5790485"/>
              <a:gd name="connsiteX5378" fmla="*/ 12600004 w 13261896"/>
              <a:gd name="connsiteY5378" fmla="*/ 3438097 h 5790485"/>
              <a:gd name="connsiteX5379" fmla="*/ 12661869 w 13261896"/>
              <a:gd name="connsiteY5379" fmla="*/ 3485722 h 5790485"/>
              <a:gd name="connsiteX5380" fmla="*/ 12328541 w 13261896"/>
              <a:gd name="connsiteY5380" fmla="*/ 3480959 h 5790485"/>
              <a:gd name="connsiteX5381" fmla="*/ 12314254 w 13261896"/>
              <a:gd name="connsiteY5381" fmla="*/ 3438097 h 5790485"/>
              <a:gd name="connsiteX5382" fmla="*/ 12328541 w 13261896"/>
              <a:gd name="connsiteY5382" fmla="*/ 3480959 h 5790485"/>
              <a:gd name="connsiteX5383" fmla="*/ 11861911 w 13261896"/>
              <a:gd name="connsiteY5383" fmla="*/ 3452384 h 5790485"/>
              <a:gd name="connsiteX5384" fmla="*/ 11785711 w 13261896"/>
              <a:gd name="connsiteY5384" fmla="*/ 3519059 h 5790485"/>
              <a:gd name="connsiteX5385" fmla="*/ 11776186 w 13261896"/>
              <a:gd name="connsiteY5385" fmla="*/ 3480959 h 5790485"/>
              <a:gd name="connsiteX5386" fmla="*/ 11852386 w 13261896"/>
              <a:gd name="connsiteY5386" fmla="*/ 3419047 h 5790485"/>
              <a:gd name="connsiteX5387" fmla="*/ 11861911 w 13261896"/>
              <a:gd name="connsiteY5387" fmla="*/ 3452384 h 5790485"/>
              <a:gd name="connsiteX5388" fmla="*/ 11499961 w 13261896"/>
              <a:gd name="connsiteY5388" fmla="*/ 3461909 h 5790485"/>
              <a:gd name="connsiteX5389" fmla="*/ 11485673 w 13261896"/>
              <a:gd name="connsiteY5389" fmla="*/ 3500009 h 5790485"/>
              <a:gd name="connsiteX5390" fmla="*/ 11457146 w 13261896"/>
              <a:gd name="connsiteY5390" fmla="*/ 3476197 h 5790485"/>
              <a:gd name="connsiteX5391" fmla="*/ 11433333 w 13261896"/>
              <a:gd name="connsiteY5391" fmla="*/ 3438097 h 5790485"/>
              <a:gd name="connsiteX5392" fmla="*/ 11466671 w 13261896"/>
              <a:gd name="connsiteY5392" fmla="*/ 3419047 h 5790485"/>
              <a:gd name="connsiteX5393" fmla="*/ 11499961 w 13261896"/>
              <a:gd name="connsiteY5393" fmla="*/ 3461909 h 5790485"/>
              <a:gd name="connsiteX5394" fmla="*/ 11266646 w 13261896"/>
              <a:gd name="connsiteY5394" fmla="*/ 3428572 h 5790485"/>
              <a:gd name="connsiteX5395" fmla="*/ 11228546 w 13261896"/>
              <a:gd name="connsiteY5395" fmla="*/ 3452384 h 5790485"/>
              <a:gd name="connsiteX5396" fmla="*/ 11199971 w 13261896"/>
              <a:gd name="connsiteY5396" fmla="*/ 3438097 h 5790485"/>
              <a:gd name="connsiteX5397" fmla="*/ 11261883 w 13261896"/>
              <a:gd name="connsiteY5397" fmla="*/ 3419047 h 5790485"/>
              <a:gd name="connsiteX5398" fmla="*/ 11266646 w 13261896"/>
              <a:gd name="connsiteY5398" fmla="*/ 3428572 h 5790485"/>
              <a:gd name="connsiteX5399" fmla="*/ 12628531 w 13261896"/>
              <a:gd name="connsiteY5399" fmla="*/ 3490484 h 5790485"/>
              <a:gd name="connsiteX5400" fmla="*/ 12609529 w 13261896"/>
              <a:gd name="connsiteY5400" fmla="*/ 3500009 h 5790485"/>
              <a:gd name="connsiteX5401" fmla="*/ 12571429 w 13261896"/>
              <a:gd name="connsiteY5401" fmla="*/ 3428572 h 5790485"/>
              <a:gd name="connsiteX5402" fmla="*/ 12571429 w 13261896"/>
              <a:gd name="connsiteY5402" fmla="*/ 3414284 h 5790485"/>
              <a:gd name="connsiteX5403" fmla="*/ 12628531 w 13261896"/>
              <a:gd name="connsiteY5403" fmla="*/ 3490484 h 5790485"/>
              <a:gd name="connsiteX5404" fmla="*/ 11680936 w 13261896"/>
              <a:gd name="connsiteY5404" fmla="*/ 3476197 h 5790485"/>
              <a:gd name="connsiteX5405" fmla="*/ 11661886 w 13261896"/>
              <a:gd name="connsiteY5405" fmla="*/ 3533347 h 5790485"/>
              <a:gd name="connsiteX5406" fmla="*/ 11638073 w 13261896"/>
              <a:gd name="connsiteY5406" fmla="*/ 3514297 h 5790485"/>
              <a:gd name="connsiteX5407" fmla="*/ 11619023 w 13261896"/>
              <a:gd name="connsiteY5407" fmla="*/ 3447622 h 5790485"/>
              <a:gd name="connsiteX5408" fmla="*/ 11623786 w 13261896"/>
              <a:gd name="connsiteY5408" fmla="*/ 3409522 h 5790485"/>
              <a:gd name="connsiteX5409" fmla="*/ 11680936 w 13261896"/>
              <a:gd name="connsiteY5409" fmla="*/ 3476197 h 5790485"/>
              <a:gd name="connsiteX5410" fmla="*/ 11904725 w 13261896"/>
              <a:gd name="connsiteY5410" fmla="*/ 3438097 h 5790485"/>
              <a:gd name="connsiteX5411" fmla="*/ 11876150 w 13261896"/>
              <a:gd name="connsiteY5411" fmla="*/ 3452384 h 5790485"/>
              <a:gd name="connsiteX5412" fmla="*/ 11866625 w 13261896"/>
              <a:gd name="connsiteY5412" fmla="*/ 3414284 h 5790485"/>
              <a:gd name="connsiteX5413" fmla="*/ 11904725 w 13261896"/>
              <a:gd name="connsiteY5413" fmla="*/ 3395234 h 5790485"/>
              <a:gd name="connsiteX5414" fmla="*/ 11904725 w 13261896"/>
              <a:gd name="connsiteY5414" fmla="*/ 3438097 h 5790485"/>
              <a:gd name="connsiteX5415" fmla="*/ 11747611 w 13261896"/>
              <a:gd name="connsiteY5415" fmla="*/ 3466672 h 5790485"/>
              <a:gd name="connsiteX5416" fmla="*/ 11733323 w 13261896"/>
              <a:gd name="connsiteY5416" fmla="*/ 3519059 h 5790485"/>
              <a:gd name="connsiteX5417" fmla="*/ 11690461 w 13261896"/>
              <a:gd name="connsiteY5417" fmla="*/ 3471434 h 5790485"/>
              <a:gd name="connsiteX5418" fmla="*/ 11671411 w 13261896"/>
              <a:gd name="connsiteY5418" fmla="*/ 3419047 h 5790485"/>
              <a:gd name="connsiteX5419" fmla="*/ 11680936 w 13261896"/>
              <a:gd name="connsiteY5419" fmla="*/ 3395234 h 5790485"/>
              <a:gd name="connsiteX5420" fmla="*/ 11747611 w 13261896"/>
              <a:gd name="connsiteY5420" fmla="*/ 3466672 h 5790485"/>
              <a:gd name="connsiteX5421" fmla="*/ 11552348 w 13261896"/>
              <a:gd name="connsiteY5421" fmla="*/ 3438097 h 5790485"/>
              <a:gd name="connsiteX5422" fmla="*/ 11542823 w 13261896"/>
              <a:gd name="connsiteY5422" fmla="*/ 3476197 h 5790485"/>
              <a:gd name="connsiteX5423" fmla="*/ 11514248 w 13261896"/>
              <a:gd name="connsiteY5423" fmla="*/ 3452384 h 5790485"/>
              <a:gd name="connsiteX5424" fmla="*/ 11485673 w 13261896"/>
              <a:gd name="connsiteY5424" fmla="*/ 3414284 h 5790485"/>
              <a:gd name="connsiteX5425" fmla="*/ 11514248 w 13261896"/>
              <a:gd name="connsiteY5425" fmla="*/ 3390519 h 5790485"/>
              <a:gd name="connsiteX5426" fmla="*/ 11552348 w 13261896"/>
              <a:gd name="connsiteY5426" fmla="*/ 3438097 h 5790485"/>
              <a:gd name="connsiteX5427" fmla="*/ 11204734 w 13261896"/>
              <a:gd name="connsiteY5427" fmla="*/ 3414284 h 5790485"/>
              <a:gd name="connsiteX5428" fmla="*/ 11176159 w 13261896"/>
              <a:gd name="connsiteY5428" fmla="*/ 3433334 h 5790485"/>
              <a:gd name="connsiteX5429" fmla="*/ 11152346 w 13261896"/>
              <a:gd name="connsiteY5429" fmla="*/ 3433334 h 5790485"/>
              <a:gd name="connsiteX5430" fmla="*/ 11152346 w 13261896"/>
              <a:gd name="connsiteY5430" fmla="*/ 3390519 h 5790485"/>
              <a:gd name="connsiteX5431" fmla="*/ 11204734 w 13261896"/>
              <a:gd name="connsiteY5431" fmla="*/ 3414284 h 5790485"/>
              <a:gd name="connsiteX5432" fmla="*/ 11257121 w 13261896"/>
              <a:gd name="connsiteY5432" fmla="*/ 3385757 h 5790485"/>
              <a:gd name="connsiteX5433" fmla="*/ 11257121 w 13261896"/>
              <a:gd name="connsiteY5433" fmla="*/ 3404759 h 5790485"/>
              <a:gd name="connsiteX5434" fmla="*/ 11209496 w 13261896"/>
              <a:gd name="connsiteY5434" fmla="*/ 3404759 h 5790485"/>
              <a:gd name="connsiteX5435" fmla="*/ 11228546 w 13261896"/>
              <a:gd name="connsiteY5435" fmla="*/ 3385757 h 5790485"/>
              <a:gd name="connsiteX5436" fmla="*/ 11257121 w 13261896"/>
              <a:gd name="connsiteY5436" fmla="*/ 3385757 h 5790485"/>
              <a:gd name="connsiteX5437" fmla="*/ 11828573 w 13261896"/>
              <a:gd name="connsiteY5437" fmla="*/ 3371469 h 5790485"/>
              <a:gd name="connsiteX5438" fmla="*/ 11828573 w 13261896"/>
              <a:gd name="connsiteY5438" fmla="*/ 3390519 h 5790485"/>
              <a:gd name="connsiteX5439" fmla="*/ 11776186 w 13261896"/>
              <a:gd name="connsiteY5439" fmla="*/ 3452384 h 5790485"/>
              <a:gd name="connsiteX5440" fmla="*/ 11776186 w 13261896"/>
              <a:gd name="connsiteY5440" fmla="*/ 3390519 h 5790485"/>
              <a:gd name="connsiteX5441" fmla="*/ 11785711 w 13261896"/>
              <a:gd name="connsiteY5441" fmla="*/ 3371469 h 5790485"/>
              <a:gd name="connsiteX5442" fmla="*/ 11828573 w 13261896"/>
              <a:gd name="connsiteY5442" fmla="*/ 3371469 h 5790485"/>
              <a:gd name="connsiteX5443" fmla="*/ 11761898 w 13261896"/>
              <a:gd name="connsiteY5443" fmla="*/ 3404759 h 5790485"/>
              <a:gd name="connsiteX5444" fmla="*/ 11766661 w 13261896"/>
              <a:gd name="connsiteY5444" fmla="*/ 3504772 h 5790485"/>
              <a:gd name="connsiteX5445" fmla="*/ 11757136 w 13261896"/>
              <a:gd name="connsiteY5445" fmla="*/ 3500009 h 5790485"/>
              <a:gd name="connsiteX5446" fmla="*/ 11761898 w 13261896"/>
              <a:gd name="connsiteY5446" fmla="*/ 3471434 h 5790485"/>
              <a:gd name="connsiteX5447" fmla="*/ 11733323 w 13261896"/>
              <a:gd name="connsiteY5447" fmla="*/ 3404759 h 5790485"/>
              <a:gd name="connsiteX5448" fmla="*/ 11747611 w 13261896"/>
              <a:gd name="connsiteY5448" fmla="*/ 3371469 h 5790485"/>
              <a:gd name="connsiteX5449" fmla="*/ 11761898 w 13261896"/>
              <a:gd name="connsiteY5449" fmla="*/ 3404759 h 5790485"/>
              <a:gd name="connsiteX5450" fmla="*/ 11614261 w 13261896"/>
              <a:gd name="connsiteY5450" fmla="*/ 3414284 h 5790485"/>
              <a:gd name="connsiteX5451" fmla="*/ 11604736 w 13261896"/>
              <a:gd name="connsiteY5451" fmla="*/ 3447622 h 5790485"/>
              <a:gd name="connsiteX5452" fmla="*/ 11566636 w 13261896"/>
              <a:gd name="connsiteY5452" fmla="*/ 3428572 h 5790485"/>
              <a:gd name="connsiteX5453" fmla="*/ 11528536 w 13261896"/>
              <a:gd name="connsiteY5453" fmla="*/ 3380994 h 5790485"/>
              <a:gd name="connsiteX5454" fmla="*/ 11561873 w 13261896"/>
              <a:gd name="connsiteY5454" fmla="*/ 3357182 h 5790485"/>
              <a:gd name="connsiteX5455" fmla="*/ 11614261 w 13261896"/>
              <a:gd name="connsiteY5455" fmla="*/ 3414284 h 5790485"/>
              <a:gd name="connsiteX5456" fmla="*/ 11261883 w 13261896"/>
              <a:gd name="connsiteY5456" fmla="*/ 3371469 h 5790485"/>
              <a:gd name="connsiteX5457" fmla="*/ 11233309 w 13261896"/>
              <a:gd name="connsiteY5457" fmla="*/ 3371469 h 5790485"/>
              <a:gd name="connsiteX5458" fmla="*/ 11233309 w 13261896"/>
              <a:gd name="connsiteY5458" fmla="*/ 3357182 h 5790485"/>
              <a:gd name="connsiteX5459" fmla="*/ 11261883 w 13261896"/>
              <a:gd name="connsiteY5459" fmla="*/ 3371469 h 5790485"/>
              <a:gd name="connsiteX5460" fmla="*/ 11223784 w 13261896"/>
              <a:gd name="connsiteY5460" fmla="*/ 3371469 h 5790485"/>
              <a:gd name="connsiteX5461" fmla="*/ 11185684 w 13261896"/>
              <a:gd name="connsiteY5461" fmla="*/ 3390519 h 5790485"/>
              <a:gd name="connsiteX5462" fmla="*/ 11152346 w 13261896"/>
              <a:gd name="connsiteY5462" fmla="*/ 3357182 h 5790485"/>
              <a:gd name="connsiteX5463" fmla="*/ 11171396 w 13261896"/>
              <a:gd name="connsiteY5463" fmla="*/ 3342894 h 5790485"/>
              <a:gd name="connsiteX5464" fmla="*/ 11223784 w 13261896"/>
              <a:gd name="connsiteY5464" fmla="*/ 3371469 h 5790485"/>
              <a:gd name="connsiteX5465" fmla="*/ 11671411 w 13261896"/>
              <a:gd name="connsiteY5465" fmla="*/ 3366707 h 5790485"/>
              <a:gd name="connsiteX5466" fmla="*/ 11661886 w 13261896"/>
              <a:gd name="connsiteY5466" fmla="*/ 3414284 h 5790485"/>
              <a:gd name="connsiteX5467" fmla="*/ 11623786 w 13261896"/>
              <a:gd name="connsiteY5467" fmla="*/ 3390519 h 5790485"/>
              <a:gd name="connsiteX5468" fmla="*/ 11576161 w 13261896"/>
              <a:gd name="connsiteY5468" fmla="*/ 3347657 h 5790485"/>
              <a:gd name="connsiteX5469" fmla="*/ 11633311 w 13261896"/>
              <a:gd name="connsiteY5469" fmla="*/ 3319082 h 5790485"/>
              <a:gd name="connsiteX5470" fmla="*/ 11671411 w 13261896"/>
              <a:gd name="connsiteY5470" fmla="*/ 3366707 h 5790485"/>
              <a:gd name="connsiteX5471" fmla="*/ 11899963 w 13261896"/>
              <a:gd name="connsiteY5471" fmla="*/ 3352419 h 5790485"/>
              <a:gd name="connsiteX5472" fmla="*/ 11838098 w 13261896"/>
              <a:gd name="connsiteY5472" fmla="*/ 3409522 h 5790485"/>
              <a:gd name="connsiteX5473" fmla="*/ 11838098 w 13261896"/>
              <a:gd name="connsiteY5473" fmla="*/ 3395234 h 5790485"/>
              <a:gd name="connsiteX5474" fmla="*/ 11842861 w 13261896"/>
              <a:gd name="connsiteY5474" fmla="*/ 3366707 h 5790485"/>
              <a:gd name="connsiteX5475" fmla="*/ 11895200 w 13261896"/>
              <a:gd name="connsiteY5475" fmla="*/ 3314319 h 5790485"/>
              <a:gd name="connsiteX5476" fmla="*/ 11899963 w 13261896"/>
              <a:gd name="connsiteY5476" fmla="*/ 3352419 h 5790485"/>
              <a:gd name="connsiteX5477" fmla="*/ 11261883 w 13261896"/>
              <a:gd name="connsiteY5477" fmla="*/ 3352419 h 5790485"/>
              <a:gd name="connsiteX5478" fmla="*/ 11238071 w 13261896"/>
              <a:gd name="connsiteY5478" fmla="*/ 3319082 h 5790485"/>
              <a:gd name="connsiteX5479" fmla="*/ 11285696 w 13261896"/>
              <a:gd name="connsiteY5479" fmla="*/ 3338132 h 5790485"/>
              <a:gd name="connsiteX5480" fmla="*/ 11261883 w 13261896"/>
              <a:gd name="connsiteY5480" fmla="*/ 3352419 h 5790485"/>
              <a:gd name="connsiteX5481" fmla="*/ 11599973 w 13261896"/>
              <a:gd name="connsiteY5481" fmla="*/ 3319082 h 5790485"/>
              <a:gd name="connsiteX5482" fmla="*/ 11542823 w 13261896"/>
              <a:gd name="connsiteY5482" fmla="*/ 3352419 h 5790485"/>
              <a:gd name="connsiteX5483" fmla="*/ 11580923 w 13261896"/>
              <a:gd name="connsiteY5483" fmla="*/ 3309557 h 5790485"/>
              <a:gd name="connsiteX5484" fmla="*/ 11599973 w 13261896"/>
              <a:gd name="connsiteY5484" fmla="*/ 3319082 h 5790485"/>
              <a:gd name="connsiteX5485" fmla="*/ 11852386 w 13261896"/>
              <a:gd name="connsiteY5485" fmla="*/ 3314319 h 5790485"/>
              <a:gd name="connsiteX5486" fmla="*/ 11804761 w 13261896"/>
              <a:gd name="connsiteY5486" fmla="*/ 3361944 h 5790485"/>
              <a:gd name="connsiteX5487" fmla="*/ 11790473 w 13261896"/>
              <a:gd name="connsiteY5487" fmla="*/ 3361944 h 5790485"/>
              <a:gd name="connsiteX5488" fmla="*/ 11790473 w 13261896"/>
              <a:gd name="connsiteY5488" fmla="*/ 3347657 h 5790485"/>
              <a:gd name="connsiteX5489" fmla="*/ 11847623 w 13261896"/>
              <a:gd name="connsiteY5489" fmla="*/ 3290507 h 5790485"/>
              <a:gd name="connsiteX5490" fmla="*/ 11852386 w 13261896"/>
              <a:gd name="connsiteY5490" fmla="*/ 3314319 h 5790485"/>
              <a:gd name="connsiteX5491" fmla="*/ 11738086 w 13261896"/>
              <a:gd name="connsiteY5491" fmla="*/ 3347657 h 5790485"/>
              <a:gd name="connsiteX5492" fmla="*/ 11719036 w 13261896"/>
              <a:gd name="connsiteY5492" fmla="*/ 3399997 h 5790485"/>
              <a:gd name="connsiteX5493" fmla="*/ 11652361 w 13261896"/>
              <a:gd name="connsiteY5493" fmla="*/ 3309557 h 5790485"/>
              <a:gd name="connsiteX5494" fmla="*/ 11704748 w 13261896"/>
              <a:gd name="connsiteY5494" fmla="*/ 3290507 h 5790485"/>
              <a:gd name="connsiteX5495" fmla="*/ 11738086 w 13261896"/>
              <a:gd name="connsiteY5495" fmla="*/ 3347657 h 5790485"/>
              <a:gd name="connsiteX5496" fmla="*/ 11528536 w 13261896"/>
              <a:gd name="connsiteY5496" fmla="*/ 3309557 h 5790485"/>
              <a:gd name="connsiteX5497" fmla="*/ 11538061 w 13261896"/>
              <a:gd name="connsiteY5497" fmla="*/ 3314319 h 5790485"/>
              <a:gd name="connsiteX5498" fmla="*/ 11566636 w 13261896"/>
              <a:gd name="connsiteY5498" fmla="*/ 3304794 h 5790485"/>
              <a:gd name="connsiteX5499" fmla="*/ 11519011 w 13261896"/>
              <a:gd name="connsiteY5499" fmla="*/ 3357182 h 5790485"/>
              <a:gd name="connsiteX5500" fmla="*/ 11519011 w 13261896"/>
              <a:gd name="connsiteY5500" fmla="*/ 3338132 h 5790485"/>
              <a:gd name="connsiteX5501" fmla="*/ 11509486 w 13261896"/>
              <a:gd name="connsiteY5501" fmla="*/ 3333369 h 5790485"/>
              <a:gd name="connsiteX5502" fmla="*/ 11438096 w 13261896"/>
              <a:gd name="connsiteY5502" fmla="*/ 3395234 h 5790485"/>
              <a:gd name="connsiteX5503" fmla="*/ 11433333 w 13261896"/>
              <a:gd name="connsiteY5503" fmla="*/ 3361944 h 5790485"/>
              <a:gd name="connsiteX5504" fmla="*/ 11376183 w 13261896"/>
              <a:gd name="connsiteY5504" fmla="*/ 3423809 h 5790485"/>
              <a:gd name="connsiteX5505" fmla="*/ 11361896 w 13261896"/>
              <a:gd name="connsiteY5505" fmla="*/ 3423809 h 5790485"/>
              <a:gd name="connsiteX5506" fmla="*/ 11357133 w 13261896"/>
              <a:gd name="connsiteY5506" fmla="*/ 3395234 h 5790485"/>
              <a:gd name="connsiteX5507" fmla="*/ 11314271 w 13261896"/>
              <a:gd name="connsiteY5507" fmla="*/ 3419047 h 5790485"/>
              <a:gd name="connsiteX5508" fmla="*/ 11295221 w 13261896"/>
              <a:gd name="connsiteY5508" fmla="*/ 3419047 h 5790485"/>
              <a:gd name="connsiteX5509" fmla="*/ 11323796 w 13261896"/>
              <a:gd name="connsiteY5509" fmla="*/ 3380994 h 5790485"/>
              <a:gd name="connsiteX5510" fmla="*/ 11309508 w 13261896"/>
              <a:gd name="connsiteY5510" fmla="*/ 3371469 h 5790485"/>
              <a:gd name="connsiteX5511" fmla="*/ 11314271 w 13261896"/>
              <a:gd name="connsiteY5511" fmla="*/ 3357182 h 5790485"/>
              <a:gd name="connsiteX5512" fmla="*/ 11328558 w 13261896"/>
              <a:gd name="connsiteY5512" fmla="*/ 3376232 h 5790485"/>
              <a:gd name="connsiteX5513" fmla="*/ 11361896 w 13261896"/>
              <a:gd name="connsiteY5513" fmla="*/ 3357182 h 5790485"/>
              <a:gd name="connsiteX5514" fmla="*/ 11385708 w 13261896"/>
              <a:gd name="connsiteY5514" fmla="*/ 3366707 h 5790485"/>
              <a:gd name="connsiteX5515" fmla="*/ 11476196 w 13261896"/>
              <a:gd name="connsiteY5515" fmla="*/ 3295269 h 5790485"/>
              <a:gd name="connsiteX5516" fmla="*/ 11480958 w 13261896"/>
              <a:gd name="connsiteY5516" fmla="*/ 3338132 h 5790485"/>
              <a:gd name="connsiteX5517" fmla="*/ 11528536 w 13261896"/>
              <a:gd name="connsiteY5517" fmla="*/ 3285744 h 5790485"/>
              <a:gd name="connsiteX5518" fmla="*/ 11528536 w 13261896"/>
              <a:gd name="connsiteY5518" fmla="*/ 3309557 h 5790485"/>
              <a:gd name="connsiteX5519" fmla="*/ 11895200 w 13261896"/>
              <a:gd name="connsiteY5519" fmla="*/ 3295269 h 5790485"/>
              <a:gd name="connsiteX5520" fmla="*/ 11866625 w 13261896"/>
              <a:gd name="connsiteY5520" fmla="*/ 3314319 h 5790485"/>
              <a:gd name="connsiteX5521" fmla="*/ 11861911 w 13261896"/>
              <a:gd name="connsiteY5521" fmla="*/ 3290507 h 5790485"/>
              <a:gd name="connsiteX5522" fmla="*/ 11890438 w 13261896"/>
              <a:gd name="connsiteY5522" fmla="*/ 3280982 h 5790485"/>
              <a:gd name="connsiteX5523" fmla="*/ 11895200 w 13261896"/>
              <a:gd name="connsiteY5523" fmla="*/ 3295269 h 5790485"/>
              <a:gd name="connsiteX5524" fmla="*/ 11190446 w 13261896"/>
              <a:gd name="connsiteY5524" fmla="*/ 3280982 h 5790485"/>
              <a:gd name="connsiteX5525" fmla="*/ 11228546 w 13261896"/>
              <a:gd name="connsiteY5525" fmla="*/ 3314319 h 5790485"/>
              <a:gd name="connsiteX5526" fmla="*/ 11228546 w 13261896"/>
              <a:gd name="connsiteY5526" fmla="*/ 3347657 h 5790485"/>
              <a:gd name="connsiteX5527" fmla="*/ 11195209 w 13261896"/>
              <a:gd name="connsiteY5527" fmla="*/ 3347657 h 5790485"/>
              <a:gd name="connsiteX5528" fmla="*/ 11176159 w 13261896"/>
              <a:gd name="connsiteY5528" fmla="*/ 3309557 h 5790485"/>
              <a:gd name="connsiteX5529" fmla="*/ 11176159 w 13261896"/>
              <a:gd name="connsiteY5529" fmla="*/ 3280982 h 5790485"/>
              <a:gd name="connsiteX5530" fmla="*/ 11190446 w 13261896"/>
              <a:gd name="connsiteY5530" fmla="*/ 3280982 h 5790485"/>
              <a:gd name="connsiteX5531" fmla="*/ 11323796 w 13261896"/>
              <a:gd name="connsiteY5531" fmla="*/ 3309557 h 5790485"/>
              <a:gd name="connsiteX5532" fmla="*/ 11290458 w 13261896"/>
              <a:gd name="connsiteY5532" fmla="*/ 3323844 h 5790485"/>
              <a:gd name="connsiteX5533" fmla="*/ 11266646 w 13261896"/>
              <a:gd name="connsiteY5533" fmla="*/ 3290507 h 5790485"/>
              <a:gd name="connsiteX5534" fmla="*/ 11271408 w 13261896"/>
              <a:gd name="connsiteY5534" fmla="*/ 3276219 h 5790485"/>
              <a:gd name="connsiteX5535" fmla="*/ 11323796 w 13261896"/>
              <a:gd name="connsiteY5535" fmla="*/ 3309557 h 5790485"/>
              <a:gd name="connsiteX5536" fmla="*/ 11785711 w 13261896"/>
              <a:gd name="connsiteY5536" fmla="*/ 3309557 h 5790485"/>
              <a:gd name="connsiteX5537" fmla="*/ 11766661 w 13261896"/>
              <a:gd name="connsiteY5537" fmla="*/ 3376232 h 5790485"/>
              <a:gd name="connsiteX5538" fmla="*/ 11723798 w 13261896"/>
              <a:gd name="connsiteY5538" fmla="*/ 3290507 h 5790485"/>
              <a:gd name="connsiteX5539" fmla="*/ 11766661 w 13261896"/>
              <a:gd name="connsiteY5539" fmla="*/ 3266694 h 5790485"/>
              <a:gd name="connsiteX5540" fmla="*/ 11785711 w 13261896"/>
              <a:gd name="connsiteY5540" fmla="*/ 3309557 h 5790485"/>
              <a:gd name="connsiteX5541" fmla="*/ 11152346 w 13261896"/>
              <a:gd name="connsiteY5541" fmla="*/ 3333369 h 5790485"/>
              <a:gd name="connsiteX5542" fmla="*/ 11157109 w 13261896"/>
              <a:gd name="connsiteY5542" fmla="*/ 3266694 h 5790485"/>
              <a:gd name="connsiteX5543" fmla="*/ 11152346 w 13261896"/>
              <a:gd name="connsiteY5543" fmla="*/ 3333369 h 5790485"/>
              <a:gd name="connsiteX5544" fmla="*/ 11885675 w 13261896"/>
              <a:gd name="connsiteY5544" fmla="*/ 3266694 h 5790485"/>
              <a:gd name="connsiteX5545" fmla="*/ 11890438 w 13261896"/>
              <a:gd name="connsiteY5545" fmla="*/ 3257169 h 5790485"/>
              <a:gd name="connsiteX5546" fmla="*/ 11885675 w 13261896"/>
              <a:gd name="connsiteY5546" fmla="*/ 3266694 h 5790485"/>
              <a:gd name="connsiteX5547" fmla="*/ 11366658 w 13261896"/>
              <a:gd name="connsiteY5547" fmla="*/ 3295269 h 5790485"/>
              <a:gd name="connsiteX5548" fmla="*/ 11342846 w 13261896"/>
              <a:gd name="connsiteY5548" fmla="*/ 3300032 h 5790485"/>
              <a:gd name="connsiteX5549" fmla="*/ 11314271 w 13261896"/>
              <a:gd name="connsiteY5549" fmla="*/ 3285744 h 5790485"/>
              <a:gd name="connsiteX5550" fmla="*/ 11314271 w 13261896"/>
              <a:gd name="connsiteY5550" fmla="*/ 3257169 h 5790485"/>
              <a:gd name="connsiteX5551" fmla="*/ 11366658 w 13261896"/>
              <a:gd name="connsiteY5551" fmla="*/ 3295269 h 5790485"/>
              <a:gd name="connsiteX5552" fmla="*/ 11833336 w 13261896"/>
              <a:gd name="connsiteY5552" fmla="*/ 3266694 h 5790485"/>
              <a:gd name="connsiteX5553" fmla="*/ 11799998 w 13261896"/>
              <a:gd name="connsiteY5553" fmla="*/ 3314319 h 5790485"/>
              <a:gd name="connsiteX5554" fmla="*/ 11780948 w 13261896"/>
              <a:gd name="connsiteY5554" fmla="*/ 3266694 h 5790485"/>
              <a:gd name="connsiteX5555" fmla="*/ 11819048 w 13261896"/>
              <a:gd name="connsiteY5555" fmla="*/ 3242882 h 5790485"/>
              <a:gd name="connsiteX5556" fmla="*/ 11833336 w 13261896"/>
              <a:gd name="connsiteY5556" fmla="*/ 3266694 h 5790485"/>
              <a:gd name="connsiteX5557" fmla="*/ 11685698 w 13261896"/>
              <a:gd name="connsiteY5557" fmla="*/ 3257169 h 5790485"/>
              <a:gd name="connsiteX5558" fmla="*/ 11661886 w 13261896"/>
              <a:gd name="connsiteY5558" fmla="*/ 3276219 h 5790485"/>
              <a:gd name="connsiteX5559" fmla="*/ 11642836 w 13261896"/>
              <a:gd name="connsiteY5559" fmla="*/ 3266694 h 5790485"/>
              <a:gd name="connsiteX5560" fmla="*/ 11595211 w 13261896"/>
              <a:gd name="connsiteY5560" fmla="*/ 3304794 h 5790485"/>
              <a:gd name="connsiteX5561" fmla="*/ 11571398 w 13261896"/>
              <a:gd name="connsiteY5561" fmla="*/ 3300032 h 5790485"/>
              <a:gd name="connsiteX5562" fmla="*/ 11604736 w 13261896"/>
              <a:gd name="connsiteY5562" fmla="*/ 3252407 h 5790485"/>
              <a:gd name="connsiteX5563" fmla="*/ 11614261 w 13261896"/>
              <a:gd name="connsiteY5563" fmla="*/ 3271457 h 5790485"/>
              <a:gd name="connsiteX5564" fmla="*/ 11652361 w 13261896"/>
              <a:gd name="connsiteY5564" fmla="*/ 3238119 h 5790485"/>
              <a:gd name="connsiteX5565" fmla="*/ 11685698 w 13261896"/>
              <a:gd name="connsiteY5565" fmla="*/ 3257169 h 5790485"/>
              <a:gd name="connsiteX5566" fmla="*/ 11861911 w 13261896"/>
              <a:gd name="connsiteY5566" fmla="*/ 3233357 h 5790485"/>
              <a:gd name="connsiteX5567" fmla="*/ 11876150 w 13261896"/>
              <a:gd name="connsiteY5567" fmla="*/ 3257169 h 5790485"/>
              <a:gd name="connsiteX5568" fmla="*/ 11842861 w 13261896"/>
              <a:gd name="connsiteY5568" fmla="*/ 3280982 h 5790485"/>
              <a:gd name="connsiteX5569" fmla="*/ 11833336 w 13261896"/>
              <a:gd name="connsiteY5569" fmla="*/ 3233357 h 5790485"/>
              <a:gd name="connsiteX5570" fmla="*/ 11861911 w 13261896"/>
              <a:gd name="connsiteY5570" fmla="*/ 3233357 h 5790485"/>
              <a:gd name="connsiteX5571" fmla="*/ 11414283 w 13261896"/>
              <a:gd name="connsiteY5571" fmla="*/ 3276219 h 5790485"/>
              <a:gd name="connsiteX5572" fmla="*/ 11380946 w 13261896"/>
              <a:gd name="connsiteY5572" fmla="*/ 3290507 h 5790485"/>
              <a:gd name="connsiteX5573" fmla="*/ 11366658 w 13261896"/>
              <a:gd name="connsiteY5573" fmla="*/ 3276219 h 5790485"/>
              <a:gd name="connsiteX5574" fmla="*/ 11366658 w 13261896"/>
              <a:gd name="connsiteY5574" fmla="*/ 3233357 h 5790485"/>
              <a:gd name="connsiteX5575" fmla="*/ 11414283 w 13261896"/>
              <a:gd name="connsiteY5575" fmla="*/ 3276219 h 5790485"/>
              <a:gd name="connsiteX5576" fmla="*/ 11809523 w 13261896"/>
              <a:gd name="connsiteY5576" fmla="*/ 3233357 h 5790485"/>
              <a:gd name="connsiteX5577" fmla="*/ 11614261 w 13261896"/>
              <a:gd name="connsiteY5577" fmla="*/ 3309557 h 5790485"/>
              <a:gd name="connsiteX5578" fmla="*/ 11638073 w 13261896"/>
              <a:gd name="connsiteY5578" fmla="*/ 3280982 h 5790485"/>
              <a:gd name="connsiteX5579" fmla="*/ 11657123 w 13261896"/>
              <a:gd name="connsiteY5579" fmla="*/ 3290507 h 5790485"/>
              <a:gd name="connsiteX5580" fmla="*/ 11733323 w 13261896"/>
              <a:gd name="connsiteY5580" fmla="*/ 3233357 h 5790485"/>
              <a:gd name="connsiteX5581" fmla="*/ 11733323 w 13261896"/>
              <a:gd name="connsiteY5581" fmla="*/ 3252407 h 5790485"/>
              <a:gd name="connsiteX5582" fmla="*/ 11742848 w 13261896"/>
              <a:gd name="connsiteY5582" fmla="*/ 3257169 h 5790485"/>
              <a:gd name="connsiteX5583" fmla="*/ 11785711 w 13261896"/>
              <a:gd name="connsiteY5583" fmla="*/ 3223832 h 5790485"/>
              <a:gd name="connsiteX5584" fmla="*/ 11809523 w 13261896"/>
              <a:gd name="connsiteY5584" fmla="*/ 3233357 h 5790485"/>
              <a:gd name="connsiteX5585" fmla="*/ 11452383 w 13261896"/>
              <a:gd name="connsiteY5585" fmla="*/ 3228594 h 5790485"/>
              <a:gd name="connsiteX5586" fmla="*/ 11471433 w 13261896"/>
              <a:gd name="connsiteY5586" fmla="*/ 3252407 h 5790485"/>
              <a:gd name="connsiteX5587" fmla="*/ 11433333 w 13261896"/>
              <a:gd name="connsiteY5587" fmla="*/ 3271457 h 5790485"/>
              <a:gd name="connsiteX5588" fmla="*/ 11404758 w 13261896"/>
              <a:gd name="connsiteY5588" fmla="*/ 3238119 h 5790485"/>
              <a:gd name="connsiteX5589" fmla="*/ 11414283 w 13261896"/>
              <a:gd name="connsiteY5589" fmla="*/ 3219069 h 5790485"/>
              <a:gd name="connsiteX5590" fmla="*/ 11452383 w 13261896"/>
              <a:gd name="connsiteY5590" fmla="*/ 3228594 h 5790485"/>
              <a:gd name="connsiteX5591" fmla="*/ 11233309 w 13261896"/>
              <a:gd name="connsiteY5591" fmla="*/ 3219069 h 5790485"/>
              <a:gd name="connsiteX5592" fmla="*/ 11257121 w 13261896"/>
              <a:gd name="connsiteY5592" fmla="*/ 3266694 h 5790485"/>
              <a:gd name="connsiteX5593" fmla="*/ 11257121 w 13261896"/>
              <a:gd name="connsiteY5593" fmla="*/ 3300032 h 5790485"/>
              <a:gd name="connsiteX5594" fmla="*/ 11247596 w 13261896"/>
              <a:gd name="connsiteY5594" fmla="*/ 3304794 h 5790485"/>
              <a:gd name="connsiteX5595" fmla="*/ 11195209 w 13261896"/>
              <a:gd name="connsiteY5595" fmla="*/ 3238119 h 5790485"/>
              <a:gd name="connsiteX5596" fmla="*/ 11199971 w 13261896"/>
              <a:gd name="connsiteY5596" fmla="*/ 3214307 h 5790485"/>
              <a:gd name="connsiteX5597" fmla="*/ 11233309 w 13261896"/>
              <a:gd name="connsiteY5597" fmla="*/ 3219069 h 5790485"/>
              <a:gd name="connsiteX5598" fmla="*/ 11533298 w 13261896"/>
              <a:gd name="connsiteY5598" fmla="*/ 3233357 h 5790485"/>
              <a:gd name="connsiteX5599" fmla="*/ 11490436 w 13261896"/>
              <a:gd name="connsiteY5599" fmla="*/ 3247644 h 5790485"/>
              <a:gd name="connsiteX5600" fmla="*/ 11466671 w 13261896"/>
              <a:gd name="connsiteY5600" fmla="*/ 3223832 h 5790485"/>
              <a:gd name="connsiteX5601" fmla="*/ 11476196 w 13261896"/>
              <a:gd name="connsiteY5601" fmla="*/ 3200019 h 5790485"/>
              <a:gd name="connsiteX5602" fmla="*/ 11533298 w 13261896"/>
              <a:gd name="connsiteY5602" fmla="*/ 3233357 h 5790485"/>
              <a:gd name="connsiteX5603" fmla="*/ 11304746 w 13261896"/>
              <a:gd name="connsiteY5603" fmla="*/ 3247644 h 5790485"/>
              <a:gd name="connsiteX5604" fmla="*/ 11299983 w 13261896"/>
              <a:gd name="connsiteY5604" fmla="*/ 3266694 h 5790485"/>
              <a:gd name="connsiteX5605" fmla="*/ 11285696 w 13261896"/>
              <a:gd name="connsiteY5605" fmla="*/ 3266694 h 5790485"/>
              <a:gd name="connsiteX5606" fmla="*/ 11242834 w 13261896"/>
              <a:gd name="connsiteY5606" fmla="*/ 3223832 h 5790485"/>
              <a:gd name="connsiteX5607" fmla="*/ 11257121 w 13261896"/>
              <a:gd name="connsiteY5607" fmla="*/ 3185732 h 5790485"/>
              <a:gd name="connsiteX5608" fmla="*/ 11304746 w 13261896"/>
              <a:gd name="connsiteY5608" fmla="*/ 3247644 h 5790485"/>
              <a:gd name="connsiteX5609" fmla="*/ 11876150 w 13261896"/>
              <a:gd name="connsiteY5609" fmla="*/ 3223832 h 5790485"/>
              <a:gd name="connsiteX5610" fmla="*/ 11814286 w 13261896"/>
              <a:gd name="connsiteY5610" fmla="*/ 3228594 h 5790485"/>
              <a:gd name="connsiteX5611" fmla="*/ 11852386 w 13261896"/>
              <a:gd name="connsiteY5611" fmla="*/ 3180969 h 5790485"/>
              <a:gd name="connsiteX5612" fmla="*/ 11876150 w 13261896"/>
              <a:gd name="connsiteY5612" fmla="*/ 3223832 h 5790485"/>
              <a:gd name="connsiteX5613" fmla="*/ 11185684 w 13261896"/>
              <a:gd name="connsiteY5613" fmla="*/ 3266694 h 5790485"/>
              <a:gd name="connsiteX5614" fmla="*/ 11161871 w 13261896"/>
              <a:gd name="connsiteY5614" fmla="*/ 3238119 h 5790485"/>
              <a:gd name="connsiteX5615" fmla="*/ 11180921 w 13261896"/>
              <a:gd name="connsiteY5615" fmla="*/ 3180969 h 5790485"/>
              <a:gd name="connsiteX5616" fmla="*/ 11185684 w 13261896"/>
              <a:gd name="connsiteY5616" fmla="*/ 3266694 h 5790485"/>
              <a:gd name="connsiteX5617" fmla="*/ 11595211 w 13261896"/>
              <a:gd name="connsiteY5617" fmla="*/ 3204782 h 5790485"/>
              <a:gd name="connsiteX5618" fmla="*/ 11547586 w 13261896"/>
              <a:gd name="connsiteY5618" fmla="*/ 3223832 h 5790485"/>
              <a:gd name="connsiteX5619" fmla="*/ 11528536 w 13261896"/>
              <a:gd name="connsiteY5619" fmla="*/ 3204782 h 5790485"/>
              <a:gd name="connsiteX5620" fmla="*/ 11538061 w 13261896"/>
              <a:gd name="connsiteY5620" fmla="*/ 3176207 h 5790485"/>
              <a:gd name="connsiteX5621" fmla="*/ 11595211 w 13261896"/>
              <a:gd name="connsiteY5621" fmla="*/ 3204782 h 5790485"/>
              <a:gd name="connsiteX5622" fmla="*/ 11328558 w 13261896"/>
              <a:gd name="connsiteY5622" fmla="*/ 3166682 h 5790485"/>
              <a:gd name="connsiteX5623" fmla="*/ 11357133 w 13261896"/>
              <a:gd name="connsiteY5623" fmla="*/ 3223832 h 5790485"/>
              <a:gd name="connsiteX5624" fmla="*/ 11352371 w 13261896"/>
              <a:gd name="connsiteY5624" fmla="*/ 3257169 h 5790485"/>
              <a:gd name="connsiteX5625" fmla="*/ 11299983 w 13261896"/>
              <a:gd name="connsiteY5625" fmla="*/ 3195257 h 5790485"/>
              <a:gd name="connsiteX5626" fmla="*/ 11309508 w 13261896"/>
              <a:gd name="connsiteY5626" fmla="*/ 3157157 h 5790485"/>
              <a:gd name="connsiteX5627" fmla="*/ 11328558 w 13261896"/>
              <a:gd name="connsiteY5627" fmla="*/ 3166682 h 5790485"/>
              <a:gd name="connsiteX5628" fmla="*/ 11671411 w 13261896"/>
              <a:gd name="connsiteY5628" fmla="*/ 3157157 h 5790485"/>
              <a:gd name="connsiteX5629" fmla="*/ 11614261 w 13261896"/>
              <a:gd name="connsiteY5629" fmla="*/ 3195257 h 5790485"/>
              <a:gd name="connsiteX5630" fmla="*/ 11580923 w 13261896"/>
              <a:gd name="connsiteY5630" fmla="*/ 3176207 h 5790485"/>
              <a:gd name="connsiteX5631" fmla="*/ 11580923 w 13261896"/>
              <a:gd name="connsiteY5631" fmla="*/ 3138107 h 5790485"/>
              <a:gd name="connsiteX5632" fmla="*/ 11638073 w 13261896"/>
              <a:gd name="connsiteY5632" fmla="*/ 3138107 h 5790485"/>
              <a:gd name="connsiteX5633" fmla="*/ 11671411 w 13261896"/>
              <a:gd name="connsiteY5633" fmla="*/ 3157157 h 5790485"/>
              <a:gd name="connsiteX5634" fmla="*/ 11390471 w 13261896"/>
              <a:gd name="connsiteY5634" fmla="*/ 3152394 h 5790485"/>
              <a:gd name="connsiteX5635" fmla="*/ 11404758 w 13261896"/>
              <a:gd name="connsiteY5635" fmla="*/ 3204782 h 5790485"/>
              <a:gd name="connsiteX5636" fmla="*/ 11395233 w 13261896"/>
              <a:gd name="connsiteY5636" fmla="*/ 3228594 h 5790485"/>
              <a:gd name="connsiteX5637" fmla="*/ 11347608 w 13261896"/>
              <a:gd name="connsiteY5637" fmla="*/ 3171444 h 5790485"/>
              <a:gd name="connsiteX5638" fmla="*/ 11361896 w 13261896"/>
              <a:gd name="connsiteY5638" fmla="*/ 3133344 h 5790485"/>
              <a:gd name="connsiteX5639" fmla="*/ 11390471 w 13261896"/>
              <a:gd name="connsiteY5639" fmla="*/ 3152394 h 5790485"/>
              <a:gd name="connsiteX5640" fmla="*/ 11247596 w 13261896"/>
              <a:gd name="connsiteY5640" fmla="*/ 3176207 h 5790485"/>
              <a:gd name="connsiteX5641" fmla="*/ 11228546 w 13261896"/>
              <a:gd name="connsiteY5641" fmla="*/ 3209544 h 5790485"/>
              <a:gd name="connsiteX5642" fmla="*/ 11209496 w 13261896"/>
              <a:gd name="connsiteY5642" fmla="*/ 3200019 h 5790485"/>
              <a:gd name="connsiteX5643" fmla="*/ 11190446 w 13261896"/>
              <a:gd name="connsiteY5643" fmla="*/ 3166682 h 5790485"/>
              <a:gd name="connsiteX5644" fmla="*/ 11238071 w 13261896"/>
              <a:gd name="connsiteY5644" fmla="*/ 3133344 h 5790485"/>
              <a:gd name="connsiteX5645" fmla="*/ 11247596 w 13261896"/>
              <a:gd name="connsiteY5645" fmla="*/ 3176207 h 5790485"/>
              <a:gd name="connsiteX5646" fmla="*/ 11466671 w 13261896"/>
              <a:gd name="connsiteY5646" fmla="*/ 3195257 h 5790485"/>
              <a:gd name="connsiteX5647" fmla="*/ 11452383 w 13261896"/>
              <a:gd name="connsiteY5647" fmla="*/ 3219069 h 5790485"/>
              <a:gd name="connsiteX5648" fmla="*/ 11404758 w 13261896"/>
              <a:gd name="connsiteY5648" fmla="*/ 3166682 h 5790485"/>
              <a:gd name="connsiteX5649" fmla="*/ 11419046 w 13261896"/>
              <a:gd name="connsiteY5649" fmla="*/ 3119057 h 5790485"/>
              <a:gd name="connsiteX5650" fmla="*/ 11466671 w 13261896"/>
              <a:gd name="connsiteY5650" fmla="*/ 3195257 h 5790485"/>
              <a:gd name="connsiteX5651" fmla="*/ 11304746 w 13261896"/>
              <a:gd name="connsiteY5651" fmla="*/ 3142869 h 5790485"/>
              <a:gd name="connsiteX5652" fmla="*/ 11290458 w 13261896"/>
              <a:gd name="connsiteY5652" fmla="*/ 3185732 h 5790485"/>
              <a:gd name="connsiteX5653" fmla="*/ 11247596 w 13261896"/>
              <a:gd name="connsiteY5653" fmla="*/ 3133344 h 5790485"/>
              <a:gd name="connsiteX5654" fmla="*/ 11295221 w 13261896"/>
              <a:gd name="connsiteY5654" fmla="*/ 3104769 h 5790485"/>
              <a:gd name="connsiteX5655" fmla="*/ 11304746 w 13261896"/>
              <a:gd name="connsiteY5655" fmla="*/ 3142869 h 5790485"/>
              <a:gd name="connsiteX5656" fmla="*/ 11499961 w 13261896"/>
              <a:gd name="connsiteY5656" fmla="*/ 3104769 h 5790485"/>
              <a:gd name="connsiteX5657" fmla="*/ 11523773 w 13261896"/>
              <a:gd name="connsiteY5657" fmla="*/ 3176207 h 5790485"/>
              <a:gd name="connsiteX5658" fmla="*/ 11509486 w 13261896"/>
              <a:gd name="connsiteY5658" fmla="*/ 3200019 h 5790485"/>
              <a:gd name="connsiteX5659" fmla="*/ 11452383 w 13261896"/>
              <a:gd name="connsiteY5659" fmla="*/ 3142869 h 5790485"/>
              <a:gd name="connsiteX5660" fmla="*/ 11476196 w 13261896"/>
              <a:gd name="connsiteY5660" fmla="*/ 3095244 h 5790485"/>
              <a:gd name="connsiteX5661" fmla="*/ 11499961 w 13261896"/>
              <a:gd name="connsiteY5661" fmla="*/ 3104769 h 5790485"/>
              <a:gd name="connsiteX5662" fmla="*/ 11719036 w 13261896"/>
              <a:gd name="connsiteY5662" fmla="*/ 3085719 h 5790485"/>
              <a:gd name="connsiteX5663" fmla="*/ 11676173 w 13261896"/>
              <a:gd name="connsiteY5663" fmla="*/ 3142869 h 5790485"/>
              <a:gd name="connsiteX5664" fmla="*/ 11638073 w 13261896"/>
              <a:gd name="connsiteY5664" fmla="*/ 3104769 h 5790485"/>
              <a:gd name="connsiteX5665" fmla="*/ 11671411 w 13261896"/>
              <a:gd name="connsiteY5665" fmla="*/ 3085719 h 5790485"/>
              <a:gd name="connsiteX5666" fmla="*/ 11719036 w 13261896"/>
              <a:gd name="connsiteY5666" fmla="*/ 3085719 h 5790485"/>
              <a:gd name="connsiteX5667" fmla="*/ 11352371 w 13261896"/>
              <a:gd name="connsiteY5667" fmla="*/ 3119057 h 5790485"/>
              <a:gd name="connsiteX5668" fmla="*/ 11338083 w 13261896"/>
              <a:gd name="connsiteY5668" fmla="*/ 3157157 h 5790485"/>
              <a:gd name="connsiteX5669" fmla="*/ 11309508 w 13261896"/>
              <a:gd name="connsiteY5669" fmla="*/ 3114294 h 5790485"/>
              <a:gd name="connsiteX5670" fmla="*/ 11347608 w 13261896"/>
              <a:gd name="connsiteY5670" fmla="*/ 3085719 h 5790485"/>
              <a:gd name="connsiteX5671" fmla="*/ 11352371 w 13261896"/>
              <a:gd name="connsiteY5671" fmla="*/ 3119057 h 5790485"/>
              <a:gd name="connsiteX5672" fmla="*/ 11623786 w 13261896"/>
              <a:gd name="connsiteY5672" fmla="*/ 3100007 h 5790485"/>
              <a:gd name="connsiteX5673" fmla="*/ 11633311 w 13261896"/>
              <a:gd name="connsiteY5673" fmla="*/ 3128582 h 5790485"/>
              <a:gd name="connsiteX5674" fmla="*/ 11590448 w 13261896"/>
              <a:gd name="connsiteY5674" fmla="*/ 3138107 h 5790485"/>
              <a:gd name="connsiteX5675" fmla="*/ 11552348 w 13261896"/>
              <a:gd name="connsiteY5675" fmla="*/ 3104769 h 5790485"/>
              <a:gd name="connsiteX5676" fmla="*/ 11557111 w 13261896"/>
              <a:gd name="connsiteY5676" fmla="*/ 3080957 h 5790485"/>
              <a:gd name="connsiteX5677" fmla="*/ 11623786 w 13261896"/>
              <a:gd name="connsiteY5677" fmla="*/ 3100007 h 5790485"/>
              <a:gd name="connsiteX5678" fmla="*/ 11533298 w 13261896"/>
              <a:gd name="connsiteY5678" fmla="*/ 3085719 h 5790485"/>
              <a:gd name="connsiteX5679" fmla="*/ 11571398 w 13261896"/>
              <a:gd name="connsiteY5679" fmla="*/ 3147632 h 5790485"/>
              <a:gd name="connsiteX5680" fmla="*/ 11566636 w 13261896"/>
              <a:gd name="connsiteY5680" fmla="*/ 3171444 h 5790485"/>
              <a:gd name="connsiteX5681" fmla="*/ 11509486 w 13261896"/>
              <a:gd name="connsiteY5681" fmla="*/ 3123819 h 5790485"/>
              <a:gd name="connsiteX5682" fmla="*/ 11523773 w 13261896"/>
              <a:gd name="connsiteY5682" fmla="*/ 3080957 h 5790485"/>
              <a:gd name="connsiteX5683" fmla="*/ 11533298 w 13261896"/>
              <a:gd name="connsiteY5683" fmla="*/ 3085719 h 5790485"/>
              <a:gd name="connsiteX5684" fmla="*/ 11395233 w 13261896"/>
              <a:gd name="connsiteY5684" fmla="*/ 3080957 h 5790485"/>
              <a:gd name="connsiteX5685" fmla="*/ 11409521 w 13261896"/>
              <a:gd name="connsiteY5685" fmla="*/ 3109532 h 5790485"/>
              <a:gd name="connsiteX5686" fmla="*/ 11399996 w 13261896"/>
              <a:gd name="connsiteY5686" fmla="*/ 3133344 h 5790485"/>
              <a:gd name="connsiteX5687" fmla="*/ 11385708 w 13261896"/>
              <a:gd name="connsiteY5687" fmla="*/ 3133344 h 5790485"/>
              <a:gd name="connsiteX5688" fmla="*/ 11361896 w 13261896"/>
              <a:gd name="connsiteY5688" fmla="*/ 3100007 h 5790485"/>
              <a:gd name="connsiteX5689" fmla="*/ 11399996 w 13261896"/>
              <a:gd name="connsiteY5689" fmla="*/ 3061907 h 5790485"/>
              <a:gd name="connsiteX5690" fmla="*/ 11395233 w 13261896"/>
              <a:gd name="connsiteY5690" fmla="*/ 3080957 h 5790485"/>
              <a:gd name="connsiteX5691" fmla="*/ 11647598 w 13261896"/>
              <a:gd name="connsiteY5691" fmla="*/ 3057144 h 5790485"/>
              <a:gd name="connsiteX5692" fmla="*/ 11661886 w 13261896"/>
              <a:gd name="connsiteY5692" fmla="*/ 3071432 h 5790485"/>
              <a:gd name="connsiteX5693" fmla="*/ 11614261 w 13261896"/>
              <a:gd name="connsiteY5693" fmla="*/ 3090482 h 5790485"/>
              <a:gd name="connsiteX5694" fmla="*/ 11576161 w 13261896"/>
              <a:gd name="connsiteY5694" fmla="*/ 3066669 h 5790485"/>
              <a:gd name="connsiteX5695" fmla="*/ 11576161 w 13261896"/>
              <a:gd name="connsiteY5695" fmla="*/ 3052382 h 5790485"/>
              <a:gd name="connsiteX5696" fmla="*/ 11585686 w 13261896"/>
              <a:gd name="connsiteY5696" fmla="*/ 3047619 h 5790485"/>
              <a:gd name="connsiteX5697" fmla="*/ 11647598 w 13261896"/>
              <a:gd name="connsiteY5697" fmla="*/ 3057144 h 5790485"/>
              <a:gd name="connsiteX5698" fmla="*/ 11466671 w 13261896"/>
              <a:gd name="connsiteY5698" fmla="*/ 3085719 h 5790485"/>
              <a:gd name="connsiteX5699" fmla="*/ 11447621 w 13261896"/>
              <a:gd name="connsiteY5699" fmla="*/ 3114294 h 5790485"/>
              <a:gd name="connsiteX5700" fmla="*/ 11433333 w 13261896"/>
              <a:gd name="connsiteY5700" fmla="*/ 3114294 h 5790485"/>
              <a:gd name="connsiteX5701" fmla="*/ 11409521 w 13261896"/>
              <a:gd name="connsiteY5701" fmla="*/ 3080957 h 5790485"/>
              <a:gd name="connsiteX5702" fmla="*/ 11452383 w 13261896"/>
              <a:gd name="connsiteY5702" fmla="*/ 3042857 h 5790485"/>
              <a:gd name="connsiteX5703" fmla="*/ 11466671 w 13261896"/>
              <a:gd name="connsiteY5703" fmla="*/ 3085719 h 5790485"/>
              <a:gd name="connsiteX5704" fmla="*/ 11509486 w 13261896"/>
              <a:gd name="connsiteY5704" fmla="*/ 3080957 h 5790485"/>
              <a:gd name="connsiteX5705" fmla="*/ 11504723 w 13261896"/>
              <a:gd name="connsiteY5705" fmla="*/ 3090482 h 5790485"/>
              <a:gd name="connsiteX5706" fmla="*/ 11466671 w 13261896"/>
              <a:gd name="connsiteY5706" fmla="*/ 3052382 h 5790485"/>
              <a:gd name="connsiteX5707" fmla="*/ 11495198 w 13261896"/>
              <a:gd name="connsiteY5707" fmla="*/ 3028569 h 5790485"/>
              <a:gd name="connsiteX5708" fmla="*/ 11509486 w 13261896"/>
              <a:gd name="connsiteY5708" fmla="*/ 3080957 h 5790485"/>
              <a:gd name="connsiteX5709" fmla="*/ 11885675 w 13261896"/>
              <a:gd name="connsiteY5709" fmla="*/ 3200019 h 5790485"/>
              <a:gd name="connsiteX5710" fmla="*/ 11871388 w 13261896"/>
              <a:gd name="connsiteY5710" fmla="*/ 3200019 h 5790485"/>
              <a:gd name="connsiteX5711" fmla="*/ 11871388 w 13261896"/>
              <a:gd name="connsiteY5711" fmla="*/ 3100007 h 5790485"/>
              <a:gd name="connsiteX5712" fmla="*/ 11885675 w 13261896"/>
              <a:gd name="connsiteY5712" fmla="*/ 3023807 h 5790485"/>
              <a:gd name="connsiteX5713" fmla="*/ 11885675 w 13261896"/>
              <a:gd name="connsiteY5713" fmla="*/ 3200019 h 5790485"/>
              <a:gd name="connsiteX5714" fmla="*/ 11699986 w 13261896"/>
              <a:gd name="connsiteY5714" fmla="*/ 3076194 h 5790485"/>
              <a:gd name="connsiteX5715" fmla="*/ 11661886 w 13261896"/>
              <a:gd name="connsiteY5715" fmla="*/ 3052382 h 5790485"/>
              <a:gd name="connsiteX5716" fmla="*/ 11733323 w 13261896"/>
              <a:gd name="connsiteY5716" fmla="*/ 3023807 h 5790485"/>
              <a:gd name="connsiteX5717" fmla="*/ 11699986 w 13261896"/>
              <a:gd name="connsiteY5717" fmla="*/ 3076194 h 5790485"/>
              <a:gd name="connsiteX5718" fmla="*/ 11566636 w 13261896"/>
              <a:gd name="connsiteY5718" fmla="*/ 3066669 h 5790485"/>
              <a:gd name="connsiteX5719" fmla="*/ 11542823 w 13261896"/>
              <a:gd name="connsiteY5719" fmla="*/ 3071432 h 5790485"/>
              <a:gd name="connsiteX5720" fmla="*/ 11509486 w 13261896"/>
              <a:gd name="connsiteY5720" fmla="*/ 3052382 h 5790485"/>
              <a:gd name="connsiteX5721" fmla="*/ 11514248 w 13261896"/>
              <a:gd name="connsiteY5721" fmla="*/ 3019044 h 5790485"/>
              <a:gd name="connsiteX5722" fmla="*/ 11566636 w 13261896"/>
              <a:gd name="connsiteY5722" fmla="*/ 3066669 h 5790485"/>
              <a:gd name="connsiteX5723" fmla="*/ 11571398 w 13261896"/>
              <a:gd name="connsiteY5723" fmla="*/ 3014282 h 5790485"/>
              <a:gd name="connsiteX5724" fmla="*/ 11580923 w 13261896"/>
              <a:gd name="connsiteY5724" fmla="*/ 3038094 h 5790485"/>
              <a:gd name="connsiteX5725" fmla="*/ 11561873 w 13261896"/>
              <a:gd name="connsiteY5725" fmla="*/ 3042857 h 5790485"/>
              <a:gd name="connsiteX5726" fmla="*/ 11528536 w 13261896"/>
              <a:gd name="connsiteY5726" fmla="*/ 3009567 h 5790485"/>
              <a:gd name="connsiteX5727" fmla="*/ 11571398 w 13261896"/>
              <a:gd name="connsiteY5727" fmla="*/ 3014282 h 5790485"/>
              <a:gd name="connsiteX5728" fmla="*/ 11299983 w 13261896"/>
              <a:gd name="connsiteY5728" fmla="*/ 3009567 h 5790485"/>
              <a:gd name="connsiteX5729" fmla="*/ 11290458 w 13261896"/>
              <a:gd name="connsiteY5729" fmla="*/ 3033332 h 5790485"/>
              <a:gd name="connsiteX5730" fmla="*/ 11304746 w 13261896"/>
              <a:gd name="connsiteY5730" fmla="*/ 3033332 h 5790485"/>
              <a:gd name="connsiteX5731" fmla="*/ 11285696 w 13261896"/>
              <a:gd name="connsiteY5731" fmla="*/ 3033332 h 5790485"/>
              <a:gd name="connsiteX5732" fmla="*/ 11285696 w 13261896"/>
              <a:gd name="connsiteY5732" fmla="*/ 3009567 h 5790485"/>
              <a:gd name="connsiteX5733" fmla="*/ 11299983 w 13261896"/>
              <a:gd name="connsiteY5733" fmla="*/ 3009567 h 5790485"/>
              <a:gd name="connsiteX5734" fmla="*/ 11628548 w 13261896"/>
              <a:gd name="connsiteY5734" fmla="*/ 3019044 h 5790485"/>
              <a:gd name="connsiteX5735" fmla="*/ 11661886 w 13261896"/>
              <a:gd name="connsiteY5735" fmla="*/ 3009567 h 5790485"/>
              <a:gd name="connsiteX5736" fmla="*/ 11676173 w 13261896"/>
              <a:gd name="connsiteY5736" fmla="*/ 3023807 h 5790485"/>
              <a:gd name="connsiteX5737" fmla="*/ 11623786 w 13261896"/>
              <a:gd name="connsiteY5737" fmla="*/ 3047619 h 5790485"/>
              <a:gd name="connsiteX5738" fmla="*/ 11585686 w 13261896"/>
              <a:gd name="connsiteY5738" fmla="*/ 3009567 h 5790485"/>
              <a:gd name="connsiteX5739" fmla="*/ 11595211 w 13261896"/>
              <a:gd name="connsiteY5739" fmla="*/ 3000042 h 5790485"/>
              <a:gd name="connsiteX5740" fmla="*/ 11628548 w 13261896"/>
              <a:gd name="connsiteY5740" fmla="*/ 3019044 h 5790485"/>
              <a:gd name="connsiteX5741" fmla="*/ 11319033 w 13261896"/>
              <a:gd name="connsiteY5741" fmla="*/ 3009567 h 5790485"/>
              <a:gd name="connsiteX5742" fmla="*/ 11309508 w 13261896"/>
              <a:gd name="connsiteY5742" fmla="*/ 3028569 h 5790485"/>
              <a:gd name="connsiteX5743" fmla="*/ 11314271 w 13261896"/>
              <a:gd name="connsiteY5743" fmla="*/ 3014282 h 5790485"/>
              <a:gd name="connsiteX5744" fmla="*/ 11295221 w 13261896"/>
              <a:gd name="connsiteY5744" fmla="*/ 2995279 h 5790485"/>
              <a:gd name="connsiteX5745" fmla="*/ 11271408 w 13261896"/>
              <a:gd name="connsiteY5745" fmla="*/ 3014282 h 5790485"/>
              <a:gd name="connsiteX5746" fmla="*/ 11295221 w 13261896"/>
              <a:gd name="connsiteY5746" fmla="*/ 2990517 h 5790485"/>
              <a:gd name="connsiteX5747" fmla="*/ 11319033 w 13261896"/>
              <a:gd name="connsiteY5747" fmla="*/ 3009567 h 5790485"/>
              <a:gd name="connsiteX5748" fmla="*/ 11366658 w 13261896"/>
              <a:gd name="connsiteY5748" fmla="*/ 2980992 h 5790485"/>
              <a:gd name="connsiteX5749" fmla="*/ 11371421 w 13261896"/>
              <a:gd name="connsiteY5749" fmla="*/ 2995279 h 5790485"/>
              <a:gd name="connsiteX5750" fmla="*/ 11361896 w 13261896"/>
              <a:gd name="connsiteY5750" fmla="*/ 3014282 h 5790485"/>
              <a:gd name="connsiteX5751" fmla="*/ 11342846 w 13261896"/>
              <a:gd name="connsiteY5751" fmla="*/ 3009567 h 5790485"/>
              <a:gd name="connsiteX5752" fmla="*/ 11366658 w 13261896"/>
              <a:gd name="connsiteY5752" fmla="*/ 3000042 h 5790485"/>
              <a:gd name="connsiteX5753" fmla="*/ 11347608 w 13261896"/>
              <a:gd name="connsiteY5753" fmla="*/ 2985754 h 5790485"/>
              <a:gd name="connsiteX5754" fmla="*/ 11328558 w 13261896"/>
              <a:gd name="connsiteY5754" fmla="*/ 2995279 h 5790485"/>
              <a:gd name="connsiteX5755" fmla="*/ 11338083 w 13261896"/>
              <a:gd name="connsiteY5755" fmla="*/ 2980992 h 5790485"/>
              <a:gd name="connsiteX5756" fmla="*/ 11366658 w 13261896"/>
              <a:gd name="connsiteY5756" fmla="*/ 2980992 h 5790485"/>
              <a:gd name="connsiteX5757" fmla="*/ 11557111 w 13261896"/>
              <a:gd name="connsiteY5757" fmla="*/ 3004804 h 5790485"/>
              <a:gd name="connsiteX5758" fmla="*/ 11538061 w 13261896"/>
              <a:gd name="connsiteY5758" fmla="*/ 2995279 h 5790485"/>
              <a:gd name="connsiteX5759" fmla="*/ 11542823 w 13261896"/>
              <a:gd name="connsiteY5759" fmla="*/ 2980992 h 5790485"/>
              <a:gd name="connsiteX5760" fmla="*/ 11595211 w 13261896"/>
              <a:gd name="connsiteY5760" fmla="*/ 2976229 h 5790485"/>
              <a:gd name="connsiteX5761" fmla="*/ 11557111 w 13261896"/>
              <a:gd name="connsiteY5761" fmla="*/ 3004804 h 5790485"/>
              <a:gd name="connsiteX5762" fmla="*/ 11728561 w 13261896"/>
              <a:gd name="connsiteY5762" fmla="*/ 2990517 h 5790485"/>
              <a:gd name="connsiteX5763" fmla="*/ 11699986 w 13261896"/>
              <a:gd name="connsiteY5763" fmla="*/ 3019044 h 5790485"/>
              <a:gd name="connsiteX5764" fmla="*/ 11671411 w 13261896"/>
              <a:gd name="connsiteY5764" fmla="*/ 3000042 h 5790485"/>
              <a:gd name="connsiteX5765" fmla="*/ 11723798 w 13261896"/>
              <a:gd name="connsiteY5765" fmla="*/ 2971467 h 5790485"/>
              <a:gd name="connsiteX5766" fmla="*/ 11728561 w 13261896"/>
              <a:gd name="connsiteY5766" fmla="*/ 2990517 h 5790485"/>
              <a:gd name="connsiteX5767" fmla="*/ 11528536 w 13261896"/>
              <a:gd name="connsiteY5767" fmla="*/ 2985754 h 5790485"/>
              <a:gd name="connsiteX5768" fmla="*/ 11452383 w 13261896"/>
              <a:gd name="connsiteY5768" fmla="*/ 3028569 h 5790485"/>
              <a:gd name="connsiteX5769" fmla="*/ 11157109 w 13261896"/>
              <a:gd name="connsiteY5769" fmla="*/ 3204782 h 5790485"/>
              <a:gd name="connsiteX5770" fmla="*/ 11166634 w 13261896"/>
              <a:gd name="connsiteY5770" fmla="*/ 3076194 h 5790485"/>
              <a:gd name="connsiteX5771" fmla="*/ 11214259 w 13261896"/>
              <a:gd name="connsiteY5771" fmla="*/ 3119057 h 5790485"/>
              <a:gd name="connsiteX5772" fmla="*/ 11352371 w 13261896"/>
              <a:gd name="connsiteY5772" fmla="*/ 3047619 h 5790485"/>
              <a:gd name="connsiteX5773" fmla="*/ 11395233 w 13261896"/>
              <a:gd name="connsiteY5773" fmla="*/ 3033332 h 5790485"/>
              <a:gd name="connsiteX5774" fmla="*/ 11419046 w 13261896"/>
              <a:gd name="connsiteY5774" fmla="*/ 3014282 h 5790485"/>
              <a:gd name="connsiteX5775" fmla="*/ 11457146 w 13261896"/>
              <a:gd name="connsiteY5775" fmla="*/ 3009567 h 5790485"/>
              <a:gd name="connsiteX5776" fmla="*/ 11499961 w 13261896"/>
              <a:gd name="connsiteY5776" fmla="*/ 2976229 h 5790485"/>
              <a:gd name="connsiteX5777" fmla="*/ 11519011 w 13261896"/>
              <a:gd name="connsiteY5777" fmla="*/ 2971467 h 5790485"/>
              <a:gd name="connsiteX5778" fmla="*/ 11528536 w 13261896"/>
              <a:gd name="connsiteY5778" fmla="*/ 2985754 h 5790485"/>
              <a:gd name="connsiteX5779" fmla="*/ 11671411 w 13261896"/>
              <a:gd name="connsiteY5779" fmla="*/ 2976229 h 5790485"/>
              <a:gd name="connsiteX5780" fmla="*/ 11628548 w 13261896"/>
              <a:gd name="connsiteY5780" fmla="*/ 3004804 h 5790485"/>
              <a:gd name="connsiteX5781" fmla="*/ 11604736 w 13261896"/>
              <a:gd name="connsiteY5781" fmla="*/ 2995279 h 5790485"/>
              <a:gd name="connsiteX5782" fmla="*/ 11652361 w 13261896"/>
              <a:gd name="connsiteY5782" fmla="*/ 2966704 h 5790485"/>
              <a:gd name="connsiteX5783" fmla="*/ 11671411 w 13261896"/>
              <a:gd name="connsiteY5783" fmla="*/ 2976229 h 5790485"/>
              <a:gd name="connsiteX5784" fmla="*/ 11890438 w 13261896"/>
              <a:gd name="connsiteY5784" fmla="*/ 2990517 h 5790485"/>
              <a:gd name="connsiteX5785" fmla="*/ 11871388 w 13261896"/>
              <a:gd name="connsiteY5785" fmla="*/ 3023807 h 5790485"/>
              <a:gd name="connsiteX5786" fmla="*/ 11885675 w 13261896"/>
              <a:gd name="connsiteY5786" fmla="*/ 2961942 h 5790485"/>
              <a:gd name="connsiteX5787" fmla="*/ 11890438 w 13261896"/>
              <a:gd name="connsiteY5787" fmla="*/ 2990517 h 5790485"/>
              <a:gd name="connsiteX5788" fmla="*/ 11861911 w 13261896"/>
              <a:gd name="connsiteY5788" fmla="*/ 3166682 h 5790485"/>
              <a:gd name="connsiteX5789" fmla="*/ 11842861 w 13261896"/>
              <a:gd name="connsiteY5789" fmla="*/ 3171444 h 5790485"/>
              <a:gd name="connsiteX5790" fmla="*/ 11823811 w 13261896"/>
              <a:gd name="connsiteY5790" fmla="*/ 3066669 h 5790485"/>
              <a:gd name="connsiteX5791" fmla="*/ 11847623 w 13261896"/>
              <a:gd name="connsiteY5791" fmla="*/ 3076194 h 5790485"/>
              <a:gd name="connsiteX5792" fmla="*/ 11857148 w 13261896"/>
              <a:gd name="connsiteY5792" fmla="*/ 3057144 h 5790485"/>
              <a:gd name="connsiteX5793" fmla="*/ 11847623 w 13261896"/>
              <a:gd name="connsiteY5793" fmla="*/ 3023807 h 5790485"/>
              <a:gd name="connsiteX5794" fmla="*/ 11857148 w 13261896"/>
              <a:gd name="connsiteY5794" fmla="*/ 2957179 h 5790485"/>
              <a:gd name="connsiteX5795" fmla="*/ 11861911 w 13261896"/>
              <a:gd name="connsiteY5795" fmla="*/ 3166682 h 5790485"/>
              <a:gd name="connsiteX5796" fmla="*/ 11599973 w 13261896"/>
              <a:gd name="connsiteY5796" fmla="*/ 2947654 h 5790485"/>
              <a:gd name="connsiteX5797" fmla="*/ 11557111 w 13261896"/>
              <a:gd name="connsiteY5797" fmla="*/ 2971467 h 5790485"/>
              <a:gd name="connsiteX5798" fmla="*/ 11523773 w 13261896"/>
              <a:gd name="connsiteY5798" fmla="*/ 2947654 h 5790485"/>
              <a:gd name="connsiteX5799" fmla="*/ 11552348 w 13261896"/>
              <a:gd name="connsiteY5799" fmla="*/ 2938129 h 5790485"/>
              <a:gd name="connsiteX5800" fmla="*/ 11599973 w 13261896"/>
              <a:gd name="connsiteY5800" fmla="*/ 2947654 h 5790485"/>
              <a:gd name="connsiteX5801" fmla="*/ 11285696 w 13261896"/>
              <a:gd name="connsiteY5801" fmla="*/ 2938129 h 5790485"/>
              <a:gd name="connsiteX5802" fmla="*/ 11366658 w 13261896"/>
              <a:gd name="connsiteY5802" fmla="*/ 2947654 h 5790485"/>
              <a:gd name="connsiteX5803" fmla="*/ 11471433 w 13261896"/>
              <a:gd name="connsiteY5803" fmla="*/ 2933367 h 5790485"/>
              <a:gd name="connsiteX5804" fmla="*/ 11514248 w 13261896"/>
              <a:gd name="connsiteY5804" fmla="*/ 2961942 h 5790485"/>
              <a:gd name="connsiteX5805" fmla="*/ 11461908 w 13261896"/>
              <a:gd name="connsiteY5805" fmla="*/ 2990517 h 5790485"/>
              <a:gd name="connsiteX5806" fmla="*/ 11414283 w 13261896"/>
              <a:gd name="connsiteY5806" fmla="*/ 2995279 h 5790485"/>
              <a:gd name="connsiteX5807" fmla="*/ 11390471 w 13261896"/>
              <a:gd name="connsiteY5807" fmla="*/ 3014282 h 5790485"/>
              <a:gd name="connsiteX5808" fmla="*/ 11352371 w 13261896"/>
              <a:gd name="connsiteY5808" fmla="*/ 3028569 h 5790485"/>
              <a:gd name="connsiteX5809" fmla="*/ 11290458 w 13261896"/>
              <a:gd name="connsiteY5809" fmla="*/ 3066669 h 5790485"/>
              <a:gd name="connsiteX5810" fmla="*/ 11266646 w 13261896"/>
              <a:gd name="connsiteY5810" fmla="*/ 3071432 h 5790485"/>
              <a:gd name="connsiteX5811" fmla="*/ 11214259 w 13261896"/>
              <a:gd name="connsiteY5811" fmla="*/ 3095244 h 5790485"/>
              <a:gd name="connsiteX5812" fmla="*/ 11166634 w 13261896"/>
              <a:gd name="connsiteY5812" fmla="*/ 3038094 h 5790485"/>
              <a:gd name="connsiteX5813" fmla="*/ 11209496 w 13261896"/>
              <a:gd name="connsiteY5813" fmla="*/ 3071432 h 5790485"/>
              <a:gd name="connsiteX5814" fmla="*/ 11266646 w 13261896"/>
              <a:gd name="connsiteY5814" fmla="*/ 3028569 h 5790485"/>
              <a:gd name="connsiteX5815" fmla="*/ 11295221 w 13261896"/>
              <a:gd name="connsiteY5815" fmla="*/ 3047619 h 5790485"/>
              <a:gd name="connsiteX5816" fmla="*/ 11333321 w 13261896"/>
              <a:gd name="connsiteY5816" fmla="*/ 3019044 h 5790485"/>
              <a:gd name="connsiteX5817" fmla="*/ 11352371 w 13261896"/>
              <a:gd name="connsiteY5817" fmla="*/ 3028569 h 5790485"/>
              <a:gd name="connsiteX5818" fmla="*/ 11385708 w 13261896"/>
              <a:gd name="connsiteY5818" fmla="*/ 2995279 h 5790485"/>
              <a:gd name="connsiteX5819" fmla="*/ 11347608 w 13261896"/>
              <a:gd name="connsiteY5819" fmla="*/ 2966704 h 5790485"/>
              <a:gd name="connsiteX5820" fmla="*/ 11266646 w 13261896"/>
              <a:gd name="connsiteY5820" fmla="*/ 2985754 h 5790485"/>
              <a:gd name="connsiteX5821" fmla="*/ 11223784 w 13261896"/>
              <a:gd name="connsiteY5821" fmla="*/ 2957179 h 5790485"/>
              <a:gd name="connsiteX5822" fmla="*/ 11180921 w 13261896"/>
              <a:gd name="connsiteY5822" fmla="*/ 3004804 h 5790485"/>
              <a:gd name="connsiteX5823" fmla="*/ 11209496 w 13261896"/>
              <a:gd name="connsiteY5823" fmla="*/ 3042857 h 5790485"/>
              <a:gd name="connsiteX5824" fmla="*/ 11252359 w 13261896"/>
              <a:gd name="connsiteY5824" fmla="*/ 3004804 h 5790485"/>
              <a:gd name="connsiteX5825" fmla="*/ 11233309 w 13261896"/>
              <a:gd name="connsiteY5825" fmla="*/ 2980992 h 5790485"/>
              <a:gd name="connsiteX5826" fmla="*/ 11214259 w 13261896"/>
              <a:gd name="connsiteY5826" fmla="*/ 2980992 h 5790485"/>
              <a:gd name="connsiteX5827" fmla="*/ 11209496 w 13261896"/>
              <a:gd name="connsiteY5827" fmla="*/ 2995279 h 5790485"/>
              <a:gd name="connsiteX5828" fmla="*/ 11233309 w 13261896"/>
              <a:gd name="connsiteY5828" fmla="*/ 2995279 h 5790485"/>
              <a:gd name="connsiteX5829" fmla="*/ 11238071 w 13261896"/>
              <a:gd name="connsiteY5829" fmla="*/ 3004804 h 5790485"/>
              <a:gd name="connsiteX5830" fmla="*/ 11214259 w 13261896"/>
              <a:gd name="connsiteY5830" fmla="*/ 3028569 h 5790485"/>
              <a:gd name="connsiteX5831" fmla="*/ 11195209 w 13261896"/>
              <a:gd name="connsiteY5831" fmla="*/ 3004804 h 5790485"/>
              <a:gd name="connsiteX5832" fmla="*/ 11223784 w 13261896"/>
              <a:gd name="connsiteY5832" fmla="*/ 2966704 h 5790485"/>
              <a:gd name="connsiteX5833" fmla="*/ 11257121 w 13261896"/>
              <a:gd name="connsiteY5833" fmla="*/ 3009567 h 5790485"/>
              <a:gd name="connsiteX5834" fmla="*/ 11209496 w 13261896"/>
              <a:gd name="connsiteY5834" fmla="*/ 3057144 h 5790485"/>
              <a:gd name="connsiteX5835" fmla="*/ 11176159 w 13261896"/>
              <a:gd name="connsiteY5835" fmla="*/ 3000042 h 5790485"/>
              <a:gd name="connsiteX5836" fmla="*/ 11257121 w 13261896"/>
              <a:gd name="connsiteY5836" fmla="*/ 2928604 h 5790485"/>
              <a:gd name="connsiteX5837" fmla="*/ 11285696 w 13261896"/>
              <a:gd name="connsiteY5837" fmla="*/ 2938129 h 5790485"/>
              <a:gd name="connsiteX5838" fmla="*/ 11661886 w 13261896"/>
              <a:gd name="connsiteY5838" fmla="*/ 2928604 h 5790485"/>
              <a:gd name="connsiteX5839" fmla="*/ 11623786 w 13261896"/>
              <a:gd name="connsiteY5839" fmla="*/ 2966704 h 5790485"/>
              <a:gd name="connsiteX5840" fmla="*/ 11599973 w 13261896"/>
              <a:gd name="connsiteY5840" fmla="*/ 2966704 h 5790485"/>
              <a:gd name="connsiteX5841" fmla="*/ 11647598 w 13261896"/>
              <a:gd name="connsiteY5841" fmla="*/ 2923842 h 5790485"/>
              <a:gd name="connsiteX5842" fmla="*/ 11661886 w 13261896"/>
              <a:gd name="connsiteY5842" fmla="*/ 2928604 h 5790485"/>
              <a:gd name="connsiteX5843" fmla="*/ 11719036 w 13261896"/>
              <a:gd name="connsiteY5843" fmla="*/ 2947654 h 5790485"/>
              <a:gd name="connsiteX5844" fmla="*/ 11695223 w 13261896"/>
              <a:gd name="connsiteY5844" fmla="*/ 2971467 h 5790485"/>
              <a:gd name="connsiteX5845" fmla="*/ 11661886 w 13261896"/>
              <a:gd name="connsiteY5845" fmla="*/ 2952417 h 5790485"/>
              <a:gd name="connsiteX5846" fmla="*/ 11676173 w 13261896"/>
              <a:gd name="connsiteY5846" fmla="*/ 2928604 h 5790485"/>
              <a:gd name="connsiteX5847" fmla="*/ 11704748 w 13261896"/>
              <a:gd name="connsiteY5847" fmla="*/ 2919079 h 5790485"/>
              <a:gd name="connsiteX5848" fmla="*/ 11719036 w 13261896"/>
              <a:gd name="connsiteY5848" fmla="*/ 2947654 h 5790485"/>
              <a:gd name="connsiteX5849" fmla="*/ 11857148 w 13261896"/>
              <a:gd name="connsiteY5849" fmla="*/ 2928604 h 5790485"/>
              <a:gd name="connsiteX5850" fmla="*/ 11833336 w 13261896"/>
              <a:gd name="connsiteY5850" fmla="*/ 2909554 h 5790485"/>
              <a:gd name="connsiteX5851" fmla="*/ 11861911 w 13261896"/>
              <a:gd name="connsiteY5851" fmla="*/ 2900029 h 5790485"/>
              <a:gd name="connsiteX5852" fmla="*/ 11857148 w 13261896"/>
              <a:gd name="connsiteY5852" fmla="*/ 2928604 h 5790485"/>
              <a:gd name="connsiteX5853" fmla="*/ 11885675 w 13261896"/>
              <a:gd name="connsiteY5853" fmla="*/ 2952417 h 5790485"/>
              <a:gd name="connsiteX5854" fmla="*/ 11871388 w 13261896"/>
              <a:gd name="connsiteY5854" fmla="*/ 2961942 h 5790485"/>
              <a:gd name="connsiteX5855" fmla="*/ 11885675 w 13261896"/>
              <a:gd name="connsiteY5855" fmla="*/ 2885742 h 5790485"/>
              <a:gd name="connsiteX5856" fmla="*/ 11885675 w 13261896"/>
              <a:gd name="connsiteY5856" fmla="*/ 2952417 h 5790485"/>
              <a:gd name="connsiteX5857" fmla="*/ 11799998 w 13261896"/>
              <a:gd name="connsiteY5857" fmla="*/ 2914317 h 5790485"/>
              <a:gd name="connsiteX5858" fmla="*/ 11847623 w 13261896"/>
              <a:gd name="connsiteY5858" fmla="*/ 2933367 h 5790485"/>
              <a:gd name="connsiteX5859" fmla="*/ 11833336 w 13261896"/>
              <a:gd name="connsiteY5859" fmla="*/ 2990517 h 5790485"/>
              <a:gd name="connsiteX5860" fmla="*/ 11842861 w 13261896"/>
              <a:gd name="connsiteY5860" fmla="*/ 3061907 h 5790485"/>
              <a:gd name="connsiteX5861" fmla="*/ 11823811 w 13261896"/>
              <a:gd name="connsiteY5861" fmla="*/ 3042857 h 5790485"/>
              <a:gd name="connsiteX5862" fmla="*/ 11814286 w 13261896"/>
              <a:gd name="connsiteY5862" fmla="*/ 3076194 h 5790485"/>
              <a:gd name="connsiteX5863" fmla="*/ 11828573 w 13261896"/>
              <a:gd name="connsiteY5863" fmla="*/ 3166682 h 5790485"/>
              <a:gd name="connsiteX5864" fmla="*/ 11799998 w 13261896"/>
              <a:gd name="connsiteY5864" fmla="*/ 3223832 h 5790485"/>
              <a:gd name="connsiteX5865" fmla="*/ 11790473 w 13261896"/>
              <a:gd name="connsiteY5865" fmla="*/ 3204782 h 5790485"/>
              <a:gd name="connsiteX5866" fmla="*/ 11747611 w 13261896"/>
              <a:gd name="connsiteY5866" fmla="*/ 3242882 h 5790485"/>
              <a:gd name="connsiteX5867" fmla="*/ 11747611 w 13261896"/>
              <a:gd name="connsiteY5867" fmla="*/ 3219069 h 5790485"/>
              <a:gd name="connsiteX5868" fmla="*/ 11738086 w 13261896"/>
              <a:gd name="connsiteY5868" fmla="*/ 3214307 h 5790485"/>
              <a:gd name="connsiteX5869" fmla="*/ 11699986 w 13261896"/>
              <a:gd name="connsiteY5869" fmla="*/ 3242882 h 5790485"/>
              <a:gd name="connsiteX5870" fmla="*/ 11714273 w 13261896"/>
              <a:gd name="connsiteY5870" fmla="*/ 3185732 h 5790485"/>
              <a:gd name="connsiteX5871" fmla="*/ 11738086 w 13261896"/>
              <a:gd name="connsiteY5871" fmla="*/ 3204782 h 5790485"/>
              <a:gd name="connsiteX5872" fmla="*/ 11742848 w 13261896"/>
              <a:gd name="connsiteY5872" fmla="*/ 3161919 h 5790485"/>
              <a:gd name="connsiteX5873" fmla="*/ 11757136 w 13261896"/>
              <a:gd name="connsiteY5873" fmla="*/ 3171444 h 5790485"/>
              <a:gd name="connsiteX5874" fmla="*/ 11766661 w 13261896"/>
              <a:gd name="connsiteY5874" fmla="*/ 3076194 h 5790485"/>
              <a:gd name="connsiteX5875" fmla="*/ 11790473 w 13261896"/>
              <a:gd name="connsiteY5875" fmla="*/ 3080957 h 5790485"/>
              <a:gd name="connsiteX5876" fmla="*/ 11790473 w 13261896"/>
              <a:gd name="connsiteY5876" fmla="*/ 3038094 h 5790485"/>
              <a:gd name="connsiteX5877" fmla="*/ 11771423 w 13261896"/>
              <a:gd name="connsiteY5877" fmla="*/ 3009567 h 5790485"/>
              <a:gd name="connsiteX5878" fmla="*/ 11790473 w 13261896"/>
              <a:gd name="connsiteY5878" fmla="*/ 3009567 h 5790485"/>
              <a:gd name="connsiteX5879" fmla="*/ 11795236 w 13261896"/>
              <a:gd name="connsiteY5879" fmla="*/ 2995279 h 5790485"/>
              <a:gd name="connsiteX5880" fmla="*/ 11747611 w 13261896"/>
              <a:gd name="connsiteY5880" fmla="*/ 2928604 h 5790485"/>
              <a:gd name="connsiteX5881" fmla="*/ 11766661 w 13261896"/>
              <a:gd name="connsiteY5881" fmla="*/ 2923842 h 5790485"/>
              <a:gd name="connsiteX5882" fmla="*/ 11766661 w 13261896"/>
              <a:gd name="connsiteY5882" fmla="*/ 2900029 h 5790485"/>
              <a:gd name="connsiteX5883" fmla="*/ 11742848 w 13261896"/>
              <a:gd name="connsiteY5883" fmla="*/ 2866692 h 5790485"/>
              <a:gd name="connsiteX5884" fmla="*/ 11799998 w 13261896"/>
              <a:gd name="connsiteY5884" fmla="*/ 2914317 h 5790485"/>
              <a:gd name="connsiteX5885" fmla="*/ 11247596 w 13261896"/>
              <a:gd name="connsiteY5885" fmla="*/ 2919079 h 5790485"/>
              <a:gd name="connsiteX5886" fmla="*/ 11166634 w 13261896"/>
              <a:gd name="connsiteY5886" fmla="*/ 2966704 h 5790485"/>
              <a:gd name="connsiteX5887" fmla="*/ 11161871 w 13261896"/>
              <a:gd name="connsiteY5887" fmla="*/ 2866692 h 5790485"/>
              <a:gd name="connsiteX5888" fmla="*/ 11247596 w 13261896"/>
              <a:gd name="connsiteY5888" fmla="*/ 2919079 h 5790485"/>
              <a:gd name="connsiteX5889" fmla="*/ 11704748 w 13261896"/>
              <a:gd name="connsiteY5889" fmla="*/ 2904792 h 5790485"/>
              <a:gd name="connsiteX5890" fmla="*/ 11685698 w 13261896"/>
              <a:gd name="connsiteY5890" fmla="*/ 2914317 h 5790485"/>
              <a:gd name="connsiteX5891" fmla="*/ 11657123 w 13261896"/>
              <a:gd name="connsiteY5891" fmla="*/ 2914317 h 5790485"/>
              <a:gd name="connsiteX5892" fmla="*/ 11676173 w 13261896"/>
              <a:gd name="connsiteY5892" fmla="*/ 2847642 h 5790485"/>
              <a:gd name="connsiteX5893" fmla="*/ 11704748 w 13261896"/>
              <a:gd name="connsiteY5893" fmla="*/ 2904792 h 5790485"/>
              <a:gd name="connsiteX5894" fmla="*/ 11342846 w 13261896"/>
              <a:gd name="connsiteY5894" fmla="*/ 2861929 h 5790485"/>
              <a:gd name="connsiteX5895" fmla="*/ 11314271 w 13261896"/>
              <a:gd name="connsiteY5895" fmla="*/ 2861929 h 5790485"/>
              <a:gd name="connsiteX5896" fmla="*/ 11304746 w 13261896"/>
              <a:gd name="connsiteY5896" fmla="*/ 2852404 h 5790485"/>
              <a:gd name="connsiteX5897" fmla="*/ 11304746 w 13261896"/>
              <a:gd name="connsiteY5897" fmla="*/ 2833354 h 5790485"/>
              <a:gd name="connsiteX5898" fmla="*/ 11323796 w 13261896"/>
              <a:gd name="connsiteY5898" fmla="*/ 2842879 h 5790485"/>
              <a:gd name="connsiteX5899" fmla="*/ 11342846 w 13261896"/>
              <a:gd name="connsiteY5899" fmla="*/ 2823829 h 5790485"/>
              <a:gd name="connsiteX5900" fmla="*/ 11342846 w 13261896"/>
              <a:gd name="connsiteY5900" fmla="*/ 2861929 h 5790485"/>
              <a:gd name="connsiteX5901" fmla="*/ 11757136 w 13261896"/>
              <a:gd name="connsiteY5901" fmla="*/ 2800017 h 5790485"/>
              <a:gd name="connsiteX5902" fmla="*/ 11747611 w 13261896"/>
              <a:gd name="connsiteY5902" fmla="*/ 2819067 h 5790485"/>
              <a:gd name="connsiteX5903" fmla="*/ 11723798 w 13261896"/>
              <a:gd name="connsiteY5903" fmla="*/ 2800017 h 5790485"/>
              <a:gd name="connsiteX5904" fmla="*/ 11757136 w 13261896"/>
              <a:gd name="connsiteY5904" fmla="*/ 2800017 h 5790485"/>
              <a:gd name="connsiteX5905" fmla="*/ 11742848 w 13261896"/>
              <a:gd name="connsiteY5905" fmla="*/ 2847642 h 5790485"/>
              <a:gd name="connsiteX5906" fmla="*/ 11723798 w 13261896"/>
              <a:gd name="connsiteY5906" fmla="*/ 2866692 h 5790485"/>
              <a:gd name="connsiteX5907" fmla="*/ 11752373 w 13261896"/>
              <a:gd name="connsiteY5907" fmla="*/ 2904792 h 5790485"/>
              <a:gd name="connsiteX5908" fmla="*/ 11738086 w 13261896"/>
              <a:gd name="connsiteY5908" fmla="*/ 2928604 h 5790485"/>
              <a:gd name="connsiteX5909" fmla="*/ 11780948 w 13261896"/>
              <a:gd name="connsiteY5909" fmla="*/ 2995279 h 5790485"/>
              <a:gd name="connsiteX5910" fmla="*/ 11761898 w 13261896"/>
              <a:gd name="connsiteY5910" fmla="*/ 2995279 h 5790485"/>
              <a:gd name="connsiteX5911" fmla="*/ 11757136 w 13261896"/>
              <a:gd name="connsiteY5911" fmla="*/ 3004804 h 5790485"/>
              <a:gd name="connsiteX5912" fmla="*/ 11776186 w 13261896"/>
              <a:gd name="connsiteY5912" fmla="*/ 3042857 h 5790485"/>
              <a:gd name="connsiteX5913" fmla="*/ 11752373 w 13261896"/>
              <a:gd name="connsiteY5913" fmla="*/ 3071432 h 5790485"/>
              <a:gd name="connsiteX5914" fmla="*/ 11752373 w 13261896"/>
              <a:gd name="connsiteY5914" fmla="*/ 3138107 h 5790485"/>
              <a:gd name="connsiteX5915" fmla="*/ 11733323 w 13261896"/>
              <a:gd name="connsiteY5915" fmla="*/ 3133344 h 5790485"/>
              <a:gd name="connsiteX5916" fmla="*/ 11728561 w 13261896"/>
              <a:gd name="connsiteY5916" fmla="*/ 3180969 h 5790485"/>
              <a:gd name="connsiteX5917" fmla="*/ 11709511 w 13261896"/>
              <a:gd name="connsiteY5917" fmla="*/ 3166682 h 5790485"/>
              <a:gd name="connsiteX5918" fmla="*/ 11680936 w 13261896"/>
              <a:gd name="connsiteY5918" fmla="*/ 3242882 h 5790485"/>
              <a:gd name="connsiteX5919" fmla="*/ 11652361 w 13261896"/>
              <a:gd name="connsiteY5919" fmla="*/ 3223832 h 5790485"/>
              <a:gd name="connsiteX5920" fmla="*/ 11623786 w 13261896"/>
              <a:gd name="connsiteY5920" fmla="*/ 3252407 h 5790485"/>
              <a:gd name="connsiteX5921" fmla="*/ 11604736 w 13261896"/>
              <a:gd name="connsiteY5921" fmla="*/ 3238119 h 5790485"/>
              <a:gd name="connsiteX5922" fmla="*/ 11542823 w 13261896"/>
              <a:gd name="connsiteY5922" fmla="*/ 3300032 h 5790485"/>
              <a:gd name="connsiteX5923" fmla="*/ 11542823 w 13261896"/>
              <a:gd name="connsiteY5923" fmla="*/ 3276219 h 5790485"/>
              <a:gd name="connsiteX5924" fmla="*/ 11528536 w 13261896"/>
              <a:gd name="connsiteY5924" fmla="*/ 3271457 h 5790485"/>
              <a:gd name="connsiteX5925" fmla="*/ 11490436 w 13261896"/>
              <a:gd name="connsiteY5925" fmla="*/ 3304794 h 5790485"/>
              <a:gd name="connsiteX5926" fmla="*/ 11476196 w 13261896"/>
              <a:gd name="connsiteY5926" fmla="*/ 3280982 h 5790485"/>
              <a:gd name="connsiteX5927" fmla="*/ 11404758 w 13261896"/>
              <a:gd name="connsiteY5927" fmla="*/ 3352419 h 5790485"/>
              <a:gd name="connsiteX5928" fmla="*/ 11380946 w 13261896"/>
              <a:gd name="connsiteY5928" fmla="*/ 3352419 h 5790485"/>
              <a:gd name="connsiteX5929" fmla="*/ 11390471 w 13261896"/>
              <a:gd name="connsiteY5929" fmla="*/ 3328607 h 5790485"/>
              <a:gd name="connsiteX5930" fmla="*/ 11376183 w 13261896"/>
              <a:gd name="connsiteY5930" fmla="*/ 3323844 h 5790485"/>
              <a:gd name="connsiteX5931" fmla="*/ 11338083 w 13261896"/>
              <a:gd name="connsiteY5931" fmla="*/ 3361944 h 5790485"/>
              <a:gd name="connsiteX5932" fmla="*/ 11314271 w 13261896"/>
              <a:gd name="connsiteY5932" fmla="*/ 3342894 h 5790485"/>
              <a:gd name="connsiteX5933" fmla="*/ 11295221 w 13261896"/>
              <a:gd name="connsiteY5933" fmla="*/ 3361944 h 5790485"/>
              <a:gd name="connsiteX5934" fmla="*/ 11309508 w 13261896"/>
              <a:gd name="connsiteY5934" fmla="*/ 3385757 h 5790485"/>
              <a:gd name="connsiteX5935" fmla="*/ 11280933 w 13261896"/>
              <a:gd name="connsiteY5935" fmla="*/ 3414284 h 5790485"/>
              <a:gd name="connsiteX5936" fmla="*/ 11299983 w 13261896"/>
              <a:gd name="connsiteY5936" fmla="*/ 3433334 h 5790485"/>
              <a:gd name="connsiteX5937" fmla="*/ 11352371 w 13261896"/>
              <a:gd name="connsiteY5937" fmla="*/ 3414284 h 5790485"/>
              <a:gd name="connsiteX5938" fmla="*/ 11366658 w 13261896"/>
              <a:gd name="connsiteY5938" fmla="*/ 3438097 h 5790485"/>
              <a:gd name="connsiteX5939" fmla="*/ 11423808 w 13261896"/>
              <a:gd name="connsiteY5939" fmla="*/ 3380994 h 5790485"/>
              <a:gd name="connsiteX5940" fmla="*/ 11423808 w 13261896"/>
              <a:gd name="connsiteY5940" fmla="*/ 3404759 h 5790485"/>
              <a:gd name="connsiteX5941" fmla="*/ 11438096 w 13261896"/>
              <a:gd name="connsiteY5941" fmla="*/ 3409522 h 5790485"/>
              <a:gd name="connsiteX5942" fmla="*/ 11495198 w 13261896"/>
              <a:gd name="connsiteY5942" fmla="*/ 3352419 h 5790485"/>
              <a:gd name="connsiteX5943" fmla="*/ 11519011 w 13261896"/>
              <a:gd name="connsiteY5943" fmla="*/ 3371469 h 5790485"/>
              <a:gd name="connsiteX5944" fmla="*/ 11314271 w 13261896"/>
              <a:gd name="connsiteY5944" fmla="*/ 3457147 h 5790485"/>
              <a:gd name="connsiteX5945" fmla="*/ 11271408 w 13261896"/>
              <a:gd name="connsiteY5945" fmla="*/ 3395234 h 5790485"/>
              <a:gd name="connsiteX5946" fmla="*/ 11742848 w 13261896"/>
              <a:gd name="connsiteY5946" fmla="*/ 3019044 h 5790485"/>
              <a:gd name="connsiteX5947" fmla="*/ 11676173 w 13261896"/>
              <a:gd name="connsiteY5947" fmla="*/ 2819067 h 5790485"/>
              <a:gd name="connsiteX5948" fmla="*/ 11690461 w 13261896"/>
              <a:gd name="connsiteY5948" fmla="*/ 2790492 h 5790485"/>
              <a:gd name="connsiteX5949" fmla="*/ 11742848 w 13261896"/>
              <a:gd name="connsiteY5949" fmla="*/ 2847642 h 5790485"/>
              <a:gd name="connsiteX5950" fmla="*/ 11852386 w 13261896"/>
              <a:gd name="connsiteY5950" fmla="*/ 2804779 h 5790485"/>
              <a:gd name="connsiteX5951" fmla="*/ 11828573 w 13261896"/>
              <a:gd name="connsiteY5951" fmla="*/ 2790492 h 5790485"/>
              <a:gd name="connsiteX5952" fmla="*/ 11847623 w 13261896"/>
              <a:gd name="connsiteY5952" fmla="*/ 2780967 h 5790485"/>
              <a:gd name="connsiteX5953" fmla="*/ 11852386 w 13261896"/>
              <a:gd name="connsiteY5953" fmla="*/ 2804779 h 5790485"/>
              <a:gd name="connsiteX5954" fmla="*/ 11204734 w 13261896"/>
              <a:gd name="connsiteY5954" fmla="*/ 2790492 h 5790485"/>
              <a:gd name="connsiteX5955" fmla="*/ 11257121 w 13261896"/>
              <a:gd name="connsiteY5955" fmla="*/ 2809542 h 5790485"/>
              <a:gd name="connsiteX5956" fmla="*/ 11209496 w 13261896"/>
              <a:gd name="connsiteY5956" fmla="*/ 2819067 h 5790485"/>
              <a:gd name="connsiteX5957" fmla="*/ 11161871 w 13261896"/>
              <a:gd name="connsiteY5957" fmla="*/ 2804779 h 5790485"/>
              <a:gd name="connsiteX5958" fmla="*/ 11166634 w 13261896"/>
              <a:gd name="connsiteY5958" fmla="*/ 2771442 h 5790485"/>
              <a:gd name="connsiteX5959" fmla="*/ 11204734 w 13261896"/>
              <a:gd name="connsiteY5959" fmla="*/ 2790492 h 5790485"/>
              <a:gd name="connsiteX5960" fmla="*/ 11799998 w 13261896"/>
              <a:gd name="connsiteY5960" fmla="*/ 2685717 h 5790485"/>
              <a:gd name="connsiteX5961" fmla="*/ 11852386 w 13261896"/>
              <a:gd name="connsiteY5961" fmla="*/ 2738104 h 5790485"/>
              <a:gd name="connsiteX5962" fmla="*/ 11819048 w 13261896"/>
              <a:gd name="connsiteY5962" fmla="*/ 2776204 h 5790485"/>
              <a:gd name="connsiteX5963" fmla="*/ 11790473 w 13261896"/>
              <a:gd name="connsiteY5963" fmla="*/ 2747629 h 5790485"/>
              <a:gd name="connsiteX5964" fmla="*/ 11814286 w 13261896"/>
              <a:gd name="connsiteY5964" fmla="*/ 2719054 h 5790485"/>
              <a:gd name="connsiteX5965" fmla="*/ 11833336 w 13261896"/>
              <a:gd name="connsiteY5965" fmla="*/ 2728579 h 5790485"/>
              <a:gd name="connsiteX5966" fmla="*/ 11833336 w 13261896"/>
              <a:gd name="connsiteY5966" fmla="*/ 2747629 h 5790485"/>
              <a:gd name="connsiteX5967" fmla="*/ 11814286 w 13261896"/>
              <a:gd name="connsiteY5967" fmla="*/ 2752392 h 5790485"/>
              <a:gd name="connsiteX5968" fmla="*/ 11819048 w 13261896"/>
              <a:gd name="connsiteY5968" fmla="*/ 2738104 h 5790485"/>
              <a:gd name="connsiteX5969" fmla="*/ 11804761 w 13261896"/>
              <a:gd name="connsiteY5969" fmla="*/ 2733342 h 5790485"/>
              <a:gd name="connsiteX5970" fmla="*/ 11799998 w 13261896"/>
              <a:gd name="connsiteY5970" fmla="*/ 2747629 h 5790485"/>
              <a:gd name="connsiteX5971" fmla="*/ 11819048 w 13261896"/>
              <a:gd name="connsiteY5971" fmla="*/ 2766679 h 5790485"/>
              <a:gd name="connsiteX5972" fmla="*/ 11847623 w 13261896"/>
              <a:gd name="connsiteY5972" fmla="*/ 2738104 h 5790485"/>
              <a:gd name="connsiteX5973" fmla="*/ 11814286 w 13261896"/>
              <a:gd name="connsiteY5973" fmla="*/ 2704767 h 5790485"/>
              <a:gd name="connsiteX5974" fmla="*/ 11785711 w 13261896"/>
              <a:gd name="connsiteY5974" fmla="*/ 2723817 h 5790485"/>
              <a:gd name="connsiteX5975" fmla="*/ 11747611 w 13261896"/>
              <a:gd name="connsiteY5975" fmla="*/ 2704767 h 5790485"/>
              <a:gd name="connsiteX5976" fmla="*/ 11714273 w 13261896"/>
              <a:gd name="connsiteY5976" fmla="*/ 2733342 h 5790485"/>
              <a:gd name="connsiteX5977" fmla="*/ 11738086 w 13261896"/>
              <a:gd name="connsiteY5977" fmla="*/ 2766679 h 5790485"/>
              <a:gd name="connsiteX5978" fmla="*/ 11761898 w 13261896"/>
              <a:gd name="connsiteY5978" fmla="*/ 2752392 h 5790485"/>
              <a:gd name="connsiteX5979" fmla="*/ 11761898 w 13261896"/>
              <a:gd name="connsiteY5979" fmla="*/ 2738104 h 5790485"/>
              <a:gd name="connsiteX5980" fmla="*/ 11747611 w 13261896"/>
              <a:gd name="connsiteY5980" fmla="*/ 2728579 h 5790485"/>
              <a:gd name="connsiteX5981" fmla="*/ 11747611 w 13261896"/>
              <a:gd name="connsiteY5981" fmla="*/ 2752392 h 5790485"/>
              <a:gd name="connsiteX5982" fmla="*/ 11728561 w 13261896"/>
              <a:gd name="connsiteY5982" fmla="*/ 2752392 h 5790485"/>
              <a:gd name="connsiteX5983" fmla="*/ 11723798 w 13261896"/>
              <a:gd name="connsiteY5983" fmla="*/ 2733342 h 5790485"/>
              <a:gd name="connsiteX5984" fmla="*/ 11747611 w 13261896"/>
              <a:gd name="connsiteY5984" fmla="*/ 2719054 h 5790485"/>
              <a:gd name="connsiteX5985" fmla="*/ 11776186 w 13261896"/>
              <a:gd name="connsiteY5985" fmla="*/ 2747629 h 5790485"/>
              <a:gd name="connsiteX5986" fmla="*/ 11738086 w 13261896"/>
              <a:gd name="connsiteY5986" fmla="*/ 2780967 h 5790485"/>
              <a:gd name="connsiteX5987" fmla="*/ 11699986 w 13261896"/>
              <a:gd name="connsiteY5987" fmla="*/ 2761917 h 5790485"/>
              <a:gd name="connsiteX5988" fmla="*/ 11704748 w 13261896"/>
              <a:gd name="connsiteY5988" fmla="*/ 2733342 h 5790485"/>
              <a:gd name="connsiteX5989" fmla="*/ 11709511 w 13261896"/>
              <a:gd name="connsiteY5989" fmla="*/ 2695242 h 5790485"/>
              <a:gd name="connsiteX5990" fmla="*/ 11771423 w 13261896"/>
              <a:gd name="connsiteY5990" fmla="*/ 2671429 h 5790485"/>
              <a:gd name="connsiteX5991" fmla="*/ 11799998 w 13261896"/>
              <a:gd name="connsiteY5991" fmla="*/ 2685717 h 5790485"/>
              <a:gd name="connsiteX5992" fmla="*/ 11633311 w 13261896"/>
              <a:gd name="connsiteY5992" fmla="*/ 2766679 h 5790485"/>
              <a:gd name="connsiteX5993" fmla="*/ 11652361 w 13261896"/>
              <a:gd name="connsiteY5993" fmla="*/ 2638092 h 5790485"/>
              <a:gd name="connsiteX5994" fmla="*/ 11633311 w 13261896"/>
              <a:gd name="connsiteY5994" fmla="*/ 2766679 h 5790485"/>
              <a:gd name="connsiteX5995" fmla="*/ 11599973 w 13261896"/>
              <a:gd name="connsiteY5995" fmla="*/ 2666667 h 5790485"/>
              <a:gd name="connsiteX5996" fmla="*/ 11552348 w 13261896"/>
              <a:gd name="connsiteY5996" fmla="*/ 2776204 h 5790485"/>
              <a:gd name="connsiteX5997" fmla="*/ 11599973 w 13261896"/>
              <a:gd name="connsiteY5997" fmla="*/ 2633329 h 5790485"/>
              <a:gd name="connsiteX5998" fmla="*/ 11599973 w 13261896"/>
              <a:gd name="connsiteY5998" fmla="*/ 2666667 h 5790485"/>
              <a:gd name="connsiteX5999" fmla="*/ 11152346 w 13261896"/>
              <a:gd name="connsiteY5999" fmla="*/ 2652379 h 5790485"/>
              <a:gd name="connsiteX6000" fmla="*/ 11152346 w 13261896"/>
              <a:gd name="connsiteY6000" fmla="*/ 2633329 h 5790485"/>
              <a:gd name="connsiteX6001" fmla="*/ 11152346 w 13261896"/>
              <a:gd name="connsiteY6001" fmla="*/ 2652379 h 5790485"/>
              <a:gd name="connsiteX6002" fmla="*/ 11847623 w 13261896"/>
              <a:gd name="connsiteY6002" fmla="*/ 2533364 h 5790485"/>
              <a:gd name="connsiteX6003" fmla="*/ 11852386 w 13261896"/>
              <a:gd name="connsiteY6003" fmla="*/ 2547652 h 5790485"/>
              <a:gd name="connsiteX6004" fmla="*/ 11842861 w 13261896"/>
              <a:gd name="connsiteY6004" fmla="*/ 2580989 h 5790485"/>
              <a:gd name="connsiteX6005" fmla="*/ 11847623 w 13261896"/>
              <a:gd name="connsiteY6005" fmla="*/ 2600039 h 5790485"/>
              <a:gd name="connsiteX6006" fmla="*/ 11866625 w 13261896"/>
              <a:gd name="connsiteY6006" fmla="*/ 2576227 h 5790485"/>
              <a:gd name="connsiteX6007" fmla="*/ 11880913 w 13261896"/>
              <a:gd name="connsiteY6007" fmla="*/ 2852404 h 5790485"/>
              <a:gd name="connsiteX6008" fmla="*/ 11823811 w 13261896"/>
              <a:gd name="connsiteY6008" fmla="*/ 2895267 h 5790485"/>
              <a:gd name="connsiteX6009" fmla="*/ 11757136 w 13261896"/>
              <a:gd name="connsiteY6009" fmla="*/ 2838117 h 5790485"/>
              <a:gd name="connsiteX6010" fmla="*/ 11795236 w 13261896"/>
              <a:gd name="connsiteY6010" fmla="*/ 2800017 h 5790485"/>
              <a:gd name="connsiteX6011" fmla="*/ 11847623 w 13261896"/>
              <a:gd name="connsiteY6011" fmla="*/ 2838117 h 5790485"/>
              <a:gd name="connsiteX6012" fmla="*/ 11823811 w 13261896"/>
              <a:gd name="connsiteY6012" fmla="*/ 2857167 h 5790485"/>
              <a:gd name="connsiteX6013" fmla="*/ 11799998 w 13261896"/>
              <a:gd name="connsiteY6013" fmla="*/ 2842879 h 5790485"/>
              <a:gd name="connsiteX6014" fmla="*/ 11819048 w 13261896"/>
              <a:gd name="connsiteY6014" fmla="*/ 2823829 h 5790485"/>
              <a:gd name="connsiteX6015" fmla="*/ 11804761 w 13261896"/>
              <a:gd name="connsiteY6015" fmla="*/ 2819067 h 5790485"/>
              <a:gd name="connsiteX6016" fmla="*/ 11785711 w 13261896"/>
              <a:gd name="connsiteY6016" fmla="*/ 2838117 h 5790485"/>
              <a:gd name="connsiteX6017" fmla="*/ 11823811 w 13261896"/>
              <a:gd name="connsiteY6017" fmla="*/ 2866692 h 5790485"/>
              <a:gd name="connsiteX6018" fmla="*/ 11847623 w 13261896"/>
              <a:gd name="connsiteY6018" fmla="*/ 2857167 h 5790485"/>
              <a:gd name="connsiteX6019" fmla="*/ 11857148 w 13261896"/>
              <a:gd name="connsiteY6019" fmla="*/ 2876217 h 5790485"/>
              <a:gd name="connsiteX6020" fmla="*/ 11871388 w 13261896"/>
              <a:gd name="connsiteY6020" fmla="*/ 2833354 h 5790485"/>
              <a:gd name="connsiteX6021" fmla="*/ 11861911 w 13261896"/>
              <a:gd name="connsiteY6021" fmla="*/ 2771442 h 5790485"/>
              <a:gd name="connsiteX6022" fmla="*/ 11866625 w 13261896"/>
              <a:gd name="connsiteY6022" fmla="*/ 2742867 h 5790485"/>
              <a:gd name="connsiteX6023" fmla="*/ 11809523 w 13261896"/>
              <a:gd name="connsiteY6023" fmla="*/ 2676192 h 5790485"/>
              <a:gd name="connsiteX6024" fmla="*/ 11771423 w 13261896"/>
              <a:gd name="connsiteY6024" fmla="*/ 2657142 h 5790485"/>
              <a:gd name="connsiteX6025" fmla="*/ 11704748 w 13261896"/>
              <a:gd name="connsiteY6025" fmla="*/ 2685717 h 5790485"/>
              <a:gd name="connsiteX6026" fmla="*/ 11704748 w 13261896"/>
              <a:gd name="connsiteY6026" fmla="*/ 2657142 h 5790485"/>
              <a:gd name="connsiteX6027" fmla="*/ 11766661 w 13261896"/>
              <a:gd name="connsiteY6027" fmla="*/ 2642854 h 5790485"/>
              <a:gd name="connsiteX6028" fmla="*/ 11766661 w 13261896"/>
              <a:gd name="connsiteY6028" fmla="*/ 2628614 h 5790485"/>
              <a:gd name="connsiteX6029" fmla="*/ 11742848 w 13261896"/>
              <a:gd name="connsiteY6029" fmla="*/ 2628614 h 5790485"/>
              <a:gd name="connsiteX6030" fmla="*/ 11809523 w 13261896"/>
              <a:gd name="connsiteY6030" fmla="*/ 2519077 h 5790485"/>
              <a:gd name="connsiteX6031" fmla="*/ 11847623 w 13261896"/>
              <a:gd name="connsiteY6031" fmla="*/ 2533364 h 5790485"/>
              <a:gd name="connsiteX6032" fmla="*/ 11733323 w 13261896"/>
              <a:gd name="connsiteY6032" fmla="*/ 2500027 h 5790485"/>
              <a:gd name="connsiteX6033" fmla="*/ 11685698 w 13261896"/>
              <a:gd name="connsiteY6033" fmla="*/ 2561939 h 5790485"/>
              <a:gd name="connsiteX6034" fmla="*/ 11661886 w 13261896"/>
              <a:gd name="connsiteY6034" fmla="*/ 2471452 h 5790485"/>
              <a:gd name="connsiteX6035" fmla="*/ 11733323 w 13261896"/>
              <a:gd name="connsiteY6035" fmla="*/ 2500027 h 5790485"/>
              <a:gd name="connsiteX6036" fmla="*/ 11866625 w 13261896"/>
              <a:gd name="connsiteY6036" fmla="*/ 2500027 h 5790485"/>
              <a:gd name="connsiteX6037" fmla="*/ 11833336 w 13261896"/>
              <a:gd name="connsiteY6037" fmla="*/ 2509552 h 5790485"/>
              <a:gd name="connsiteX6038" fmla="*/ 11785711 w 13261896"/>
              <a:gd name="connsiteY6038" fmla="*/ 2485739 h 5790485"/>
              <a:gd name="connsiteX6039" fmla="*/ 11809523 w 13261896"/>
              <a:gd name="connsiteY6039" fmla="*/ 2452402 h 5790485"/>
              <a:gd name="connsiteX6040" fmla="*/ 11819048 w 13261896"/>
              <a:gd name="connsiteY6040" fmla="*/ 2400014 h 5790485"/>
              <a:gd name="connsiteX6041" fmla="*/ 11866625 w 13261896"/>
              <a:gd name="connsiteY6041" fmla="*/ 2500027 h 5790485"/>
              <a:gd name="connsiteX6042" fmla="*/ 11790473 w 13261896"/>
              <a:gd name="connsiteY6042" fmla="*/ 2342864 h 5790485"/>
              <a:gd name="connsiteX6043" fmla="*/ 11776186 w 13261896"/>
              <a:gd name="connsiteY6043" fmla="*/ 2328577 h 5790485"/>
              <a:gd name="connsiteX6044" fmla="*/ 11776186 w 13261896"/>
              <a:gd name="connsiteY6044" fmla="*/ 2309527 h 5790485"/>
              <a:gd name="connsiteX6045" fmla="*/ 11790473 w 13261896"/>
              <a:gd name="connsiteY6045" fmla="*/ 2342864 h 5790485"/>
              <a:gd name="connsiteX6046" fmla="*/ 11766661 w 13261896"/>
              <a:gd name="connsiteY6046" fmla="*/ 2338102 h 5790485"/>
              <a:gd name="connsiteX6047" fmla="*/ 11799998 w 13261896"/>
              <a:gd name="connsiteY6047" fmla="*/ 2352389 h 5790485"/>
              <a:gd name="connsiteX6048" fmla="*/ 11804761 w 13261896"/>
              <a:gd name="connsiteY6048" fmla="*/ 2385727 h 5790485"/>
              <a:gd name="connsiteX6049" fmla="*/ 11747611 w 13261896"/>
              <a:gd name="connsiteY6049" fmla="*/ 2328577 h 5790485"/>
              <a:gd name="connsiteX6050" fmla="*/ 11761898 w 13261896"/>
              <a:gd name="connsiteY6050" fmla="*/ 2285714 h 5790485"/>
              <a:gd name="connsiteX6051" fmla="*/ 11766661 w 13261896"/>
              <a:gd name="connsiteY6051" fmla="*/ 2338102 h 5790485"/>
              <a:gd name="connsiteX6052" fmla="*/ 11047619 w 13261896"/>
              <a:gd name="connsiteY6052" fmla="*/ 2276189 h 5790485"/>
              <a:gd name="connsiteX6053" fmla="*/ 11085719 w 13261896"/>
              <a:gd name="connsiteY6053" fmla="*/ 2357152 h 5790485"/>
              <a:gd name="connsiteX6054" fmla="*/ 11028569 w 13261896"/>
              <a:gd name="connsiteY6054" fmla="*/ 2276189 h 5790485"/>
              <a:gd name="connsiteX6055" fmla="*/ 11047619 w 13261896"/>
              <a:gd name="connsiteY6055" fmla="*/ 2276189 h 5790485"/>
              <a:gd name="connsiteX6056" fmla="*/ 11123771 w 13261896"/>
              <a:gd name="connsiteY6056" fmla="*/ 2352389 h 5790485"/>
              <a:gd name="connsiteX6057" fmla="*/ 11114246 w 13261896"/>
              <a:gd name="connsiteY6057" fmla="*/ 2357152 h 5790485"/>
              <a:gd name="connsiteX6058" fmla="*/ 11057144 w 13261896"/>
              <a:gd name="connsiteY6058" fmla="*/ 2276189 h 5790485"/>
              <a:gd name="connsiteX6059" fmla="*/ 11076194 w 13261896"/>
              <a:gd name="connsiteY6059" fmla="*/ 2261902 h 5790485"/>
              <a:gd name="connsiteX6060" fmla="*/ 11123771 w 13261896"/>
              <a:gd name="connsiteY6060" fmla="*/ 2352389 h 5790485"/>
              <a:gd name="connsiteX6061" fmla="*/ 10999994 w 13261896"/>
              <a:gd name="connsiteY6061" fmla="*/ 2342864 h 5790485"/>
              <a:gd name="connsiteX6062" fmla="*/ 10990469 w 13261896"/>
              <a:gd name="connsiteY6062" fmla="*/ 2338102 h 5790485"/>
              <a:gd name="connsiteX6063" fmla="*/ 10957131 w 13261896"/>
              <a:gd name="connsiteY6063" fmla="*/ 2300002 h 5790485"/>
              <a:gd name="connsiteX6064" fmla="*/ 10952369 w 13261896"/>
              <a:gd name="connsiteY6064" fmla="*/ 2300002 h 5790485"/>
              <a:gd name="connsiteX6065" fmla="*/ 10961894 w 13261896"/>
              <a:gd name="connsiteY6065" fmla="*/ 2328577 h 5790485"/>
              <a:gd name="connsiteX6066" fmla="*/ 10923794 w 13261896"/>
              <a:gd name="connsiteY6066" fmla="*/ 2290477 h 5790485"/>
              <a:gd name="connsiteX6067" fmla="*/ 10966656 w 13261896"/>
              <a:gd name="connsiteY6067" fmla="*/ 2261902 h 5790485"/>
              <a:gd name="connsiteX6068" fmla="*/ 10999994 w 13261896"/>
              <a:gd name="connsiteY6068" fmla="*/ 2342864 h 5790485"/>
              <a:gd name="connsiteX6069" fmla="*/ 11728561 w 13261896"/>
              <a:gd name="connsiteY6069" fmla="*/ 2319052 h 5790485"/>
              <a:gd name="connsiteX6070" fmla="*/ 11671411 w 13261896"/>
              <a:gd name="connsiteY6070" fmla="*/ 2357152 h 5790485"/>
              <a:gd name="connsiteX6071" fmla="*/ 11623786 w 13261896"/>
              <a:gd name="connsiteY6071" fmla="*/ 2323814 h 5790485"/>
              <a:gd name="connsiteX6072" fmla="*/ 11652361 w 13261896"/>
              <a:gd name="connsiteY6072" fmla="*/ 2295239 h 5790485"/>
              <a:gd name="connsiteX6073" fmla="*/ 11671411 w 13261896"/>
              <a:gd name="connsiteY6073" fmla="*/ 2304764 h 5790485"/>
              <a:gd name="connsiteX6074" fmla="*/ 11671411 w 13261896"/>
              <a:gd name="connsiteY6074" fmla="*/ 2323814 h 5790485"/>
              <a:gd name="connsiteX6075" fmla="*/ 11657123 w 13261896"/>
              <a:gd name="connsiteY6075" fmla="*/ 2328577 h 5790485"/>
              <a:gd name="connsiteX6076" fmla="*/ 11652361 w 13261896"/>
              <a:gd name="connsiteY6076" fmla="*/ 2309527 h 5790485"/>
              <a:gd name="connsiteX6077" fmla="*/ 11638073 w 13261896"/>
              <a:gd name="connsiteY6077" fmla="*/ 2304764 h 5790485"/>
              <a:gd name="connsiteX6078" fmla="*/ 11633311 w 13261896"/>
              <a:gd name="connsiteY6078" fmla="*/ 2319052 h 5790485"/>
              <a:gd name="connsiteX6079" fmla="*/ 11657123 w 13261896"/>
              <a:gd name="connsiteY6079" fmla="*/ 2338102 h 5790485"/>
              <a:gd name="connsiteX6080" fmla="*/ 11685698 w 13261896"/>
              <a:gd name="connsiteY6080" fmla="*/ 2314289 h 5790485"/>
              <a:gd name="connsiteX6081" fmla="*/ 11652361 w 13261896"/>
              <a:gd name="connsiteY6081" fmla="*/ 2280952 h 5790485"/>
              <a:gd name="connsiteX6082" fmla="*/ 11609498 w 13261896"/>
              <a:gd name="connsiteY6082" fmla="*/ 2323814 h 5790485"/>
              <a:gd name="connsiteX6083" fmla="*/ 11666648 w 13261896"/>
              <a:gd name="connsiteY6083" fmla="*/ 2371439 h 5790485"/>
              <a:gd name="connsiteX6084" fmla="*/ 11733323 w 13261896"/>
              <a:gd name="connsiteY6084" fmla="*/ 2352389 h 5790485"/>
              <a:gd name="connsiteX6085" fmla="*/ 11761898 w 13261896"/>
              <a:gd name="connsiteY6085" fmla="*/ 2380964 h 5790485"/>
              <a:gd name="connsiteX6086" fmla="*/ 11799998 w 13261896"/>
              <a:gd name="connsiteY6086" fmla="*/ 2400014 h 5790485"/>
              <a:gd name="connsiteX6087" fmla="*/ 11809523 w 13261896"/>
              <a:gd name="connsiteY6087" fmla="*/ 2419064 h 5790485"/>
              <a:gd name="connsiteX6088" fmla="*/ 11719036 w 13261896"/>
              <a:gd name="connsiteY6088" fmla="*/ 2490502 h 5790485"/>
              <a:gd name="connsiteX6089" fmla="*/ 11661886 w 13261896"/>
              <a:gd name="connsiteY6089" fmla="*/ 2433352 h 5790485"/>
              <a:gd name="connsiteX6090" fmla="*/ 11719036 w 13261896"/>
              <a:gd name="connsiteY6090" fmla="*/ 2400014 h 5790485"/>
              <a:gd name="connsiteX6091" fmla="*/ 11766661 w 13261896"/>
              <a:gd name="connsiteY6091" fmla="*/ 2428589 h 5790485"/>
              <a:gd name="connsiteX6092" fmla="*/ 11738086 w 13261896"/>
              <a:gd name="connsiteY6092" fmla="*/ 2461927 h 5790485"/>
              <a:gd name="connsiteX6093" fmla="*/ 11695223 w 13261896"/>
              <a:gd name="connsiteY6093" fmla="*/ 2433352 h 5790485"/>
              <a:gd name="connsiteX6094" fmla="*/ 11719036 w 13261896"/>
              <a:gd name="connsiteY6094" fmla="*/ 2423827 h 5790485"/>
              <a:gd name="connsiteX6095" fmla="*/ 11738086 w 13261896"/>
              <a:gd name="connsiteY6095" fmla="*/ 2442877 h 5790485"/>
              <a:gd name="connsiteX6096" fmla="*/ 11752373 w 13261896"/>
              <a:gd name="connsiteY6096" fmla="*/ 2428589 h 5790485"/>
              <a:gd name="connsiteX6097" fmla="*/ 11719036 w 13261896"/>
              <a:gd name="connsiteY6097" fmla="*/ 2409539 h 5790485"/>
              <a:gd name="connsiteX6098" fmla="*/ 11685698 w 13261896"/>
              <a:gd name="connsiteY6098" fmla="*/ 2433352 h 5790485"/>
              <a:gd name="connsiteX6099" fmla="*/ 11738086 w 13261896"/>
              <a:gd name="connsiteY6099" fmla="*/ 2476214 h 5790485"/>
              <a:gd name="connsiteX6100" fmla="*/ 11780948 w 13261896"/>
              <a:gd name="connsiteY6100" fmla="*/ 2428589 h 5790485"/>
              <a:gd name="connsiteX6101" fmla="*/ 11719036 w 13261896"/>
              <a:gd name="connsiteY6101" fmla="*/ 2385727 h 5790485"/>
              <a:gd name="connsiteX6102" fmla="*/ 11652361 w 13261896"/>
              <a:gd name="connsiteY6102" fmla="*/ 2452402 h 5790485"/>
              <a:gd name="connsiteX6103" fmla="*/ 11585686 w 13261896"/>
              <a:gd name="connsiteY6103" fmla="*/ 2323814 h 5790485"/>
              <a:gd name="connsiteX6104" fmla="*/ 11666648 w 13261896"/>
              <a:gd name="connsiteY6104" fmla="*/ 2257139 h 5790485"/>
              <a:gd name="connsiteX6105" fmla="*/ 11728561 w 13261896"/>
              <a:gd name="connsiteY6105" fmla="*/ 2319052 h 5790485"/>
              <a:gd name="connsiteX6106" fmla="*/ 11538061 w 13261896"/>
              <a:gd name="connsiteY6106" fmla="*/ 2295239 h 5790485"/>
              <a:gd name="connsiteX6107" fmla="*/ 11585686 w 13261896"/>
              <a:gd name="connsiteY6107" fmla="*/ 2285714 h 5790485"/>
              <a:gd name="connsiteX6108" fmla="*/ 11580923 w 13261896"/>
              <a:gd name="connsiteY6108" fmla="*/ 2352389 h 5790485"/>
              <a:gd name="connsiteX6109" fmla="*/ 11476196 w 13261896"/>
              <a:gd name="connsiteY6109" fmla="*/ 2257139 h 5790485"/>
              <a:gd name="connsiteX6110" fmla="*/ 11538061 w 13261896"/>
              <a:gd name="connsiteY6110" fmla="*/ 2295239 h 5790485"/>
              <a:gd name="connsiteX6111" fmla="*/ 11033331 w 13261896"/>
              <a:gd name="connsiteY6111" fmla="*/ 2357152 h 5790485"/>
              <a:gd name="connsiteX6112" fmla="*/ 10980944 w 13261896"/>
              <a:gd name="connsiteY6112" fmla="*/ 2257139 h 5790485"/>
              <a:gd name="connsiteX6113" fmla="*/ 11047619 w 13261896"/>
              <a:gd name="connsiteY6113" fmla="*/ 2357152 h 5790485"/>
              <a:gd name="connsiteX6114" fmla="*/ 11033331 w 13261896"/>
              <a:gd name="connsiteY6114" fmla="*/ 2357152 h 5790485"/>
              <a:gd name="connsiteX6115" fmla="*/ 11209496 w 13261896"/>
              <a:gd name="connsiteY6115" fmla="*/ 2238137 h 5790485"/>
              <a:gd name="connsiteX6116" fmla="*/ 11257121 w 13261896"/>
              <a:gd name="connsiteY6116" fmla="*/ 2404777 h 5790485"/>
              <a:gd name="connsiteX6117" fmla="*/ 11247596 w 13261896"/>
              <a:gd name="connsiteY6117" fmla="*/ 2447639 h 5790485"/>
              <a:gd name="connsiteX6118" fmla="*/ 11247596 w 13261896"/>
              <a:gd name="connsiteY6118" fmla="*/ 2471452 h 5790485"/>
              <a:gd name="connsiteX6119" fmla="*/ 11304746 w 13261896"/>
              <a:gd name="connsiteY6119" fmla="*/ 2566702 h 5790485"/>
              <a:gd name="connsiteX6120" fmla="*/ 11261883 w 13261896"/>
              <a:gd name="connsiteY6120" fmla="*/ 2585752 h 5790485"/>
              <a:gd name="connsiteX6121" fmla="*/ 11219021 w 13261896"/>
              <a:gd name="connsiteY6121" fmla="*/ 2600039 h 5790485"/>
              <a:gd name="connsiteX6122" fmla="*/ 11176159 w 13261896"/>
              <a:gd name="connsiteY6122" fmla="*/ 2452402 h 5790485"/>
              <a:gd name="connsiteX6123" fmla="*/ 11161871 w 13261896"/>
              <a:gd name="connsiteY6123" fmla="*/ 2580989 h 5790485"/>
              <a:gd name="connsiteX6124" fmla="*/ 11147584 w 13261896"/>
              <a:gd name="connsiteY6124" fmla="*/ 2604802 h 5790485"/>
              <a:gd name="connsiteX6125" fmla="*/ 11147584 w 13261896"/>
              <a:gd name="connsiteY6125" fmla="*/ 2219087 h 5790485"/>
              <a:gd name="connsiteX6126" fmla="*/ 11209496 w 13261896"/>
              <a:gd name="connsiteY6126" fmla="*/ 2238137 h 5790485"/>
              <a:gd name="connsiteX6127" fmla="*/ 11366658 w 13261896"/>
              <a:gd name="connsiteY6127" fmla="*/ 2209562 h 5790485"/>
              <a:gd name="connsiteX6128" fmla="*/ 11399996 w 13261896"/>
              <a:gd name="connsiteY6128" fmla="*/ 2238137 h 5790485"/>
              <a:gd name="connsiteX6129" fmla="*/ 11447621 w 13261896"/>
              <a:gd name="connsiteY6129" fmla="*/ 2242899 h 5790485"/>
              <a:gd name="connsiteX6130" fmla="*/ 11504723 w 13261896"/>
              <a:gd name="connsiteY6130" fmla="*/ 2323814 h 5790485"/>
              <a:gd name="connsiteX6131" fmla="*/ 11595211 w 13261896"/>
              <a:gd name="connsiteY6131" fmla="*/ 2380964 h 5790485"/>
              <a:gd name="connsiteX6132" fmla="*/ 11671411 w 13261896"/>
              <a:gd name="connsiteY6132" fmla="*/ 2561939 h 5790485"/>
              <a:gd name="connsiteX6133" fmla="*/ 11671411 w 13261896"/>
              <a:gd name="connsiteY6133" fmla="*/ 2585752 h 5790485"/>
              <a:gd name="connsiteX6134" fmla="*/ 11642836 w 13261896"/>
              <a:gd name="connsiteY6134" fmla="*/ 2523839 h 5790485"/>
              <a:gd name="connsiteX6135" fmla="*/ 11566636 w 13261896"/>
              <a:gd name="connsiteY6135" fmla="*/ 2395252 h 5790485"/>
              <a:gd name="connsiteX6136" fmla="*/ 11495198 w 13261896"/>
              <a:gd name="connsiteY6136" fmla="*/ 2347627 h 5790485"/>
              <a:gd name="connsiteX6137" fmla="*/ 11428571 w 13261896"/>
              <a:gd name="connsiteY6137" fmla="*/ 2252377 h 5790485"/>
              <a:gd name="connsiteX6138" fmla="*/ 11390471 w 13261896"/>
              <a:gd name="connsiteY6138" fmla="*/ 2247662 h 5790485"/>
              <a:gd name="connsiteX6139" fmla="*/ 11352371 w 13261896"/>
              <a:gd name="connsiteY6139" fmla="*/ 2209562 h 5790485"/>
              <a:gd name="connsiteX6140" fmla="*/ 11366658 w 13261896"/>
              <a:gd name="connsiteY6140" fmla="*/ 2209562 h 5790485"/>
              <a:gd name="connsiteX6141" fmla="*/ 11371421 w 13261896"/>
              <a:gd name="connsiteY6141" fmla="*/ 2252377 h 5790485"/>
              <a:gd name="connsiteX6142" fmla="*/ 11438096 w 13261896"/>
              <a:gd name="connsiteY6142" fmla="*/ 2271427 h 5790485"/>
              <a:gd name="connsiteX6143" fmla="*/ 11471433 w 13261896"/>
              <a:gd name="connsiteY6143" fmla="*/ 2347627 h 5790485"/>
              <a:gd name="connsiteX6144" fmla="*/ 11547586 w 13261896"/>
              <a:gd name="connsiteY6144" fmla="*/ 2395252 h 5790485"/>
              <a:gd name="connsiteX6145" fmla="*/ 11628548 w 13261896"/>
              <a:gd name="connsiteY6145" fmla="*/ 2523839 h 5790485"/>
              <a:gd name="connsiteX6146" fmla="*/ 11638073 w 13261896"/>
              <a:gd name="connsiteY6146" fmla="*/ 2595277 h 5790485"/>
              <a:gd name="connsiteX6147" fmla="*/ 11685698 w 13261896"/>
              <a:gd name="connsiteY6147" fmla="*/ 2604802 h 5790485"/>
              <a:gd name="connsiteX6148" fmla="*/ 11747611 w 13261896"/>
              <a:gd name="connsiteY6148" fmla="*/ 2495264 h 5790485"/>
              <a:gd name="connsiteX6149" fmla="*/ 11766661 w 13261896"/>
              <a:gd name="connsiteY6149" fmla="*/ 2490502 h 5790485"/>
              <a:gd name="connsiteX6150" fmla="*/ 11795236 w 13261896"/>
              <a:gd name="connsiteY6150" fmla="*/ 2519077 h 5790485"/>
              <a:gd name="connsiteX6151" fmla="*/ 11704748 w 13261896"/>
              <a:gd name="connsiteY6151" fmla="*/ 2619089 h 5790485"/>
              <a:gd name="connsiteX6152" fmla="*/ 11752373 w 13261896"/>
              <a:gd name="connsiteY6152" fmla="*/ 2642854 h 5790485"/>
              <a:gd name="connsiteX6153" fmla="*/ 11733323 w 13261896"/>
              <a:gd name="connsiteY6153" fmla="*/ 2647617 h 5790485"/>
              <a:gd name="connsiteX6154" fmla="*/ 11633311 w 13261896"/>
              <a:gd name="connsiteY6154" fmla="*/ 2609564 h 5790485"/>
              <a:gd name="connsiteX6155" fmla="*/ 11404758 w 13261896"/>
              <a:gd name="connsiteY6155" fmla="*/ 2609564 h 5790485"/>
              <a:gd name="connsiteX6156" fmla="*/ 11390471 w 13261896"/>
              <a:gd name="connsiteY6156" fmla="*/ 2633329 h 5790485"/>
              <a:gd name="connsiteX6157" fmla="*/ 11414283 w 13261896"/>
              <a:gd name="connsiteY6157" fmla="*/ 2676192 h 5790485"/>
              <a:gd name="connsiteX6158" fmla="*/ 11361896 w 13261896"/>
              <a:gd name="connsiteY6158" fmla="*/ 2733342 h 5790485"/>
              <a:gd name="connsiteX6159" fmla="*/ 11347608 w 13261896"/>
              <a:gd name="connsiteY6159" fmla="*/ 2700004 h 5790485"/>
              <a:gd name="connsiteX6160" fmla="*/ 11309508 w 13261896"/>
              <a:gd name="connsiteY6160" fmla="*/ 2704767 h 5790485"/>
              <a:gd name="connsiteX6161" fmla="*/ 11299983 w 13261896"/>
              <a:gd name="connsiteY6161" fmla="*/ 2690479 h 5790485"/>
              <a:gd name="connsiteX6162" fmla="*/ 11352371 w 13261896"/>
              <a:gd name="connsiteY6162" fmla="*/ 2628614 h 5790485"/>
              <a:gd name="connsiteX6163" fmla="*/ 11338083 w 13261896"/>
              <a:gd name="connsiteY6163" fmla="*/ 2623852 h 5790485"/>
              <a:gd name="connsiteX6164" fmla="*/ 11295221 w 13261896"/>
              <a:gd name="connsiteY6164" fmla="*/ 2638092 h 5790485"/>
              <a:gd name="connsiteX6165" fmla="*/ 11228546 w 13261896"/>
              <a:gd name="connsiteY6165" fmla="*/ 2652379 h 5790485"/>
              <a:gd name="connsiteX6166" fmla="*/ 11219021 w 13261896"/>
              <a:gd name="connsiteY6166" fmla="*/ 2661904 h 5790485"/>
              <a:gd name="connsiteX6167" fmla="*/ 11233309 w 13261896"/>
              <a:gd name="connsiteY6167" fmla="*/ 2666667 h 5790485"/>
              <a:gd name="connsiteX6168" fmla="*/ 11304746 w 13261896"/>
              <a:gd name="connsiteY6168" fmla="*/ 2652379 h 5790485"/>
              <a:gd name="connsiteX6169" fmla="*/ 11285696 w 13261896"/>
              <a:gd name="connsiteY6169" fmla="*/ 2690479 h 5790485"/>
              <a:gd name="connsiteX6170" fmla="*/ 11338083 w 13261896"/>
              <a:gd name="connsiteY6170" fmla="*/ 2714292 h 5790485"/>
              <a:gd name="connsiteX6171" fmla="*/ 11357133 w 13261896"/>
              <a:gd name="connsiteY6171" fmla="*/ 2747629 h 5790485"/>
              <a:gd name="connsiteX6172" fmla="*/ 11428571 w 13261896"/>
              <a:gd name="connsiteY6172" fmla="*/ 2676192 h 5790485"/>
              <a:gd name="connsiteX6173" fmla="*/ 11404758 w 13261896"/>
              <a:gd name="connsiteY6173" fmla="*/ 2642854 h 5790485"/>
              <a:gd name="connsiteX6174" fmla="*/ 11404758 w 13261896"/>
              <a:gd name="connsiteY6174" fmla="*/ 2623852 h 5790485"/>
              <a:gd name="connsiteX6175" fmla="*/ 11471433 w 13261896"/>
              <a:gd name="connsiteY6175" fmla="*/ 2623852 h 5790485"/>
              <a:gd name="connsiteX6176" fmla="*/ 11471433 w 13261896"/>
              <a:gd name="connsiteY6176" fmla="*/ 2671429 h 5790485"/>
              <a:gd name="connsiteX6177" fmla="*/ 11457146 w 13261896"/>
              <a:gd name="connsiteY6177" fmla="*/ 2733342 h 5790485"/>
              <a:gd name="connsiteX6178" fmla="*/ 11485673 w 13261896"/>
              <a:gd name="connsiteY6178" fmla="*/ 2623852 h 5790485"/>
              <a:gd name="connsiteX6179" fmla="*/ 11523773 w 13261896"/>
              <a:gd name="connsiteY6179" fmla="*/ 2623852 h 5790485"/>
              <a:gd name="connsiteX6180" fmla="*/ 11523773 w 13261896"/>
              <a:gd name="connsiteY6180" fmla="*/ 2690479 h 5790485"/>
              <a:gd name="connsiteX6181" fmla="*/ 11509486 w 13261896"/>
              <a:gd name="connsiteY6181" fmla="*/ 2742867 h 5790485"/>
              <a:gd name="connsiteX6182" fmla="*/ 11533298 w 13261896"/>
              <a:gd name="connsiteY6182" fmla="*/ 2623852 h 5790485"/>
              <a:gd name="connsiteX6183" fmla="*/ 11638073 w 13261896"/>
              <a:gd name="connsiteY6183" fmla="*/ 2623852 h 5790485"/>
              <a:gd name="connsiteX6184" fmla="*/ 11695223 w 13261896"/>
              <a:gd name="connsiteY6184" fmla="*/ 2709529 h 5790485"/>
              <a:gd name="connsiteX6185" fmla="*/ 11690461 w 13261896"/>
              <a:gd name="connsiteY6185" fmla="*/ 2757154 h 5790485"/>
              <a:gd name="connsiteX6186" fmla="*/ 11666648 w 13261896"/>
              <a:gd name="connsiteY6186" fmla="*/ 2752392 h 5790485"/>
              <a:gd name="connsiteX6187" fmla="*/ 11685698 w 13261896"/>
              <a:gd name="connsiteY6187" fmla="*/ 2771442 h 5790485"/>
              <a:gd name="connsiteX6188" fmla="*/ 11657123 w 13261896"/>
              <a:gd name="connsiteY6188" fmla="*/ 2819067 h 5790485"/>
              <a:gd name="connsiteX6189" fmla="*/ 11666648 w 13261896"/>
              <a:gd name="connsiteY6189" fmla="*/ 2833354 h 5790485"/>
              <a:gd name="connsiteX6190" fmla="*/ 11619023 w 13261896"/>
              <a:gd name="connsiteY6190" fmla="*/ 2857167 h 5790485"/>
              <a:gd name="connsiteX6191" fmla="*/ 11614261 w 13261896"/>
              <a:gd name="connsiteY6191" fmla="*/ 2871454 h 5790485"/>
              <a:gd name="connsiteX6192" fmla="*/ 11652361 w 13261896"/>
              <a:gd name="connsiteY6192" fmla="*/ 2871454 h 5790485"/>
              <a:gd name="connsiteX6193" fmla="*/ 11652361 w 13261896"/>
              <a:gd name="connsiteY6193" fmla="*/ 2880979 h 5790485"/>
              <a:gd name="connsiteX6194" fmla="*/ 11609498 w 13261896"/>
              <a:gd name="connsiteY6194" fmla="*/ 2933367 h 5790485"/>
              <a:gd name="connsiteX6195" fmla="*/ 11566636 w 13261896"/>
              <a:gd name="connsiteY6195" fmla="*/ 2928604 h 5790485"/>
              <a:gd name="connsiteX6196" fmla="*/ 11580923 w 13261896"/>
              <a:gd name="connsiteY6196" fmla="*/ 2909554 h 5790485"/>
              <a:gd name="connsiteX6197" fmla="*/ 11576161 w 13261896"/>
              <a:gd name="connsiteY6197" fmla="*/ 2885742 h 5790485"/>
              <a:gd name="connsiteX6198" fmla="*/ 11561873 w 13261896"/>
              <a:gd name="connsiteY6198" fmla="*/ 2909554 h 5790485"/>
              <a:gd name="connsiteX6199" fmla="*/ 11523773 w 13261896"/>
              <a:gd name="connsiteY6199" fmla="*/ 2933367 h 5790485"/>
              <a:gd name="connsiteX6200" fmla="*/ 11471433 w 13261896"/>
              <a:gd name="connsiteY6200" fmla="*/ 2923842 h 5790485"/>
              <a:gd name="connsiteX6201" fmla="*/ 11366658 w 13261896"/>
              <a:gd name="connsiteY6201" fmla="*/ 2933367 h 5790485"/>
              <a:gd name="connsiteX6202" fmla="*/ 11285696 w 13261896"/>
              <a:gd name="connsiteY6202" fmla="*/ 2923842 h 5790485"/>
              <a:gd name="connsiteX6203" fmla="*/ 11252359 w 13261896"/>
              <a:gd name="connsiteY6203" fmla="*/ 2904792 h 5790485"/>
              <a:gd name="connsiteX6204" fmla="*/ 11199971 w 13261896"/>
              <a:gd name="connsiteY6204" fmla="*/ 2890504 h 5790485"/>
              <a:gd name="connsiteX6205" fmla="*/ 11190446 w 13261896"/>
              <a:gd name="connsiteY6205" fmla="*/ 2857167 h 5790485"/>
              <a:gd name="connsiteX6206" fmla="*/ 11161871 w 13261896"/>
              <a:gd name="connsiteY6206" fmla="*/ 2833354 h 5790485"/>
              <a:gd name="connsiteX6207" fmla="*/ 11171396 w 13261896"/>
              <a:gd name="connsiteY6207" fmla="*/ 2814304 h 5790485"/>
              <a:gd name="connsiteX6208" fmla="*/ 11204734 w 13261896"/>
              <a:gd name="connsiteY6208" fmla="*/ 2833354 h 5790485"/>
              <a:gd name="connsiteX6209" fmla="*/ 11271408 w 13261896"/>
              <a:gd name="connsiteY6209" fmla="*/ 2814304 h 5790485"/>
              <a:gd name="connsiteX6210" fmla="*/ 11261883 w 13261896"/>
              <a:gd name="connsiteY6210" fmla="*/ 2795254 h 5790485"/>
              <a:gd name="connsiteX6211" fmla="*/ 11190446 w 13261896"/>
              <a:gd name="connsiteY6211" fmla="*/ 2780967 h 5790485"/>
              <a:gd name="connsiteX6212" fmla="*/ 11180921 w 13261896"/>
              <a:gd name="connsiteY6212" fmla="*/ 2780967 h 5790485"/>
              <a:gd name="connsiteX6213" fmla="*/ 11161871 w 13261896"/>
              <a:gd name="connsiteY6213" fmla="*/ 2742867 h 5790485"/>
              <a:gd name="connsiteX6214" fmla="*/ 11176159 w 13261896"/>
              <a:gd name="connsiteY6214" fmla="*/ 2752392 h 5790485"/>
              <a:gd name="connsiteX6215" fmla="*/ 11180921 w 13261896"/>
              <a:gd name="connsiteY6215" fmla="*/ 2742867 h 5790485"/>
              <a:gd name="connsiteX6216" fmla="*/ 11157109 w 13261896"/>
              <a:gd name="connsiteY6216" fmla="*/ 2704767 h 5790485"/>
              <a:gd name="connsiteX6217" fmla="*/ 11171396 w 13261896"/>
              <a:gd name="connsiteY6217" fmla="*/ 2642854 h 5790485"/>
              <a:gd name="connsiteX6218" fmla="*/ 11161871 w 13261896"/>
              <a:gd name="connsiteY6218" fmla="*/ 2619089 h 5790485"/>
              <a:gd name="connsiteX6219" fmla="*/ 11180921 w 13261896"/>
              <a:gd name="connsiteY6219" fmla="*/ 2514314 h 5790485"/>
              <a:gd name="connsiteX6220" fmla="*/ 11190446 w 13261896"/>
              <a:gd name="connsiteY6220" fmla="*/ 2523839 h 5790485"/>
              <a:gd name="connsiteX6221" fmla="*/ 11180921 w 13261896"/>
              <a:gd name="connsiteY6221" fmla="*/ 2561939 h 5790485"/>
              <a:gd name="connsiteX6222" fmla="*/ 11219021 w 13261896"/>
              <a:gd name="connsiteY6222" fmla="*/ 2614327 h 5790485"/>
              <a:gd name="connsiteX6223" fmla="*/ 11285696 w 13261896"/>
              <a:gd name="connsiteY6223" fmla="*/ 2580989 h 5790485"/>
              <a:gd name="connsiteX6224" fmla="*/ 11323796 w 13261896"/>
              <a:gd name="connsiteY6224" fmla="*/ 2576227 h 5790485"/>
              <a:gd name="connsiteX6225" fmla="*/ 11261883 w 13261896"/>
              <a:gd name="connsiteY6225" fmla="*/ 2466689 h 5790485"/>
              <a:gd name="connsiteX6226" fmla="*/ 11261883 w 13261896"/>
              <a:gd name="connsiteY6226" fmla="*/ 2428589 h 5790485"/>
              <a:gd name="connsiteX6227" fmla="*/ 11309508 w 13261896"/>
              <a:gd name="connsiteY6227" fmla="*/ 2480977 h 5790485"/>
              <a:gd name="connsiteX6228" fmla="*/ 11323796 w 13261896"/>
              <a:gd name="connsiteY6228" fmla="*/ 2523839 h 5790485"/>
              <a:gd name="connsiteX6229" fmla="*/ 11366658 w 13261896"/>
              <a:gd name="connsiteY6229" fmla="*/ 2552414 h 5790485"/>
              <a:gd name="connsiteX6230" fmla="*/ 11395233 w 13261896"/>
              <a:gd name="connsiteY6230" fmla="*/ 2590514 h 5790485"/>
              <a:gd name="connsiteX6231" fmla="*/ 11399996 w 13261896"/>
              <a:gd name="connsiteY6231" fmla="*/ 2580989 h 5790485"/>
              <a:gd name="connsiteX6232" fmla="*/ 11338083 w 13261896"/>
              <a:gd name="connsiteY6232" fmla="*/ 2523839 h 5790485"/>
              <a:gd name="connsiteX6233" fmla="*/ 11319033 w 13261896"/>
              <a:gd name="connsiteY6233" fmla="*/ 2471452 h 5790485"/>
              <a:gd name="connsiteX6234" fmla="*/ 11271408 w 13261896"/>
              <a:gd name="connsiteY6234" fmla="*/ 2414302 h 5790485"/>
              <a:gd name="connsiteX6235" fmla="*/ 11219021 w 13261896"/>
              <a:gd name="connsiteY6235" fmla="*/ 2228612 h 5790485"/>
              <a:gd name="connsiteX6236" fmla="*/ 11228546 w 13261896"/>
              <a:gd name="connsiteY6236" fmla="*/ 2219087 h 5790485"/>
              <a:gd name="connsiteX6237" fmla="*/ 11290458 w 13261896"/>
              <a:gd name="connsiteY6237" fmla="*/ 2385727 h 5790485"/>
              <a:gd name="connsiteX6238" fmla="*/ 11319033 w 13261896"/>
              <a:gd name="connsiteY6238" fmla="*/ 2419064 h 5790485"/>
              <a:gd name="connsiteX6239" fmla="*/ 11342846 w 13261896"/>
              <a:gd name="connsiteY6239" fmla="*/ 2476214 h 5790485"/>
              <a:gd name="connsiteX6240" fmla="*/ 11399996 w 13261896"/>
              <a:gd name="connsiteY6240" fmla="*/ 2504789 h 5790485"/>
              <a:gd name="connsiteX6241" fmla="*/ 11447621 w 13261896"/>
              <a:gd name="connsiteY6241" fmla="*/ 2557177 h 5790485"/>
              <a:gd name="connsiteX6242" fmla="*/ 11419046 w 13261896"/>
              <a:gd name="connsiteY6242" fmla="*/ 2509552 h 5790485"/>
              <a:gd name="connsiteX6243" fmla="*/ 11352371 w 13261896"/>
              <a:gd name="connsiteY6243" fmla="*/ 2466689 h 5790485"/>
              <a:gd name="connsiteX6244" fmla="*/ 11328558 w 13261896"/>
              <a:gd name="connsiteY6244" fmla="*/ 2409539 h 5790485"/>
              <a:gd name="connsiteX6245" fmla="*/ 11299983 w 13261896"/>
              <a:gd name="connsiteY6245" fmla="*/ 2376202 h 5790485"/>
              <a:gd name="connsiteX6246" fmla="*/ 11242834 w 13261896"/>
              <a:gd name="connsiteY6246" fmla="*/ 2233374 h 5790485"/>
              <a:gd name="connsiteX6247" fmla="*/ 11242834 w 13261896"/>
              <a:gd name="connsiteY6247" fmla="*/ 2214324 h 5790485"/>
              <a:gd name="connsiteX6248" fmla="*/ 11309508 w 13261896"/>
              <a:gd name="connsiteY6248" fmla="*/ 2328577 h 5790485"/>
              <a:gd name="connsiteX6249" fmla="*/ 11357133 w 13261896"/>
              <a:gd name="connsiteY6249" fmla="*/ 2380964 h 5790485"/>
              <a:gd name="connsiteX6250" fmla="*/ 11385708 w 13261896"/>
              <a:gd name="connsiteY6250" fmla="*/ 2433352 h 5790485"/>
              <a:gd name="connsiteX6251" fmla="*/ 11452383 w 13261896"/>
              <a:gd name="connsiteY6251" fmla="*/ 2471452 h 5790485"/>
              <a:gd name="connsiteX6252" fmla="*/ 11495198 w 13261896"/>
              <a:gd name="connsiteY6252" fmla="*/ 2519077 h 5790485"/>
              <a:gd name="connsiteX6253" fmla="*/ 11504723 w 13261896"/>
              <a:gd name="connsiteY6253" fmla="*/ 2519077 h 5790485"/>
              <a:gd name="connsiteX6254" fmla="*/ 11385708 w 13261896"/>
              <a:gd name="connsiteY6254" fmla="*/ 2414302 h 5790485"/>
              <a:gd name="connsiteX6255" fmla="*/ 11366658 w 13261896"/>
              <a:gd name="connsiteY6255" fmla="*/ 2371439 h 5790485"/>
              <a:gd name="connsiteX6256" fmla="*/ 11323796 w 13261896"/>
              <a:gd name="connsiteY6256" fmla="*/ 2328577 h 5790485"/>
              <a:gd name="connsiteX6257" fmla="*/ 11276171 w 13261896"/>
              <a:gd name="connsiteY6257" fmla="*/ 2233374 h 5790485"/>
              <a:gd name="connsiteX6258" fmla="*/ 11328558 w 13261896"/>
              <a:gd name="connsiteY6258" fmla="*/ 2295239 h 5790485"/>
              <a:gd name="connsiteX6259" fmla="*/ 11385708 w 13261896"/>
              <a:gd name="connsiteY6259" fmla="*/ 2342864 h 5790485"/>
              <a:gd name="connsiteX6260" fmla="*/ 11414283 w 13261896"/>
              <a:gd name="connsiteY6260" fmla="*/ 2400014 h 5790485"/>
              <a:gd name="connsiteX6261" fmla="*/ 11495198 w 13261896"/>
              <a:gd name="connsiteY6261" fmla="*/ 2447639 h 5790485"/>
              <a:gd name="connsiteX6262" fmla="*/ 11542823 w 13261896"/>
              <a:gd name="connsiteY6262" fmla="*/ 2514314 h 5790485"/>
              <a:gd name="connsiteX6263" fmla="*/ 11547586 w 13261896"/>
              <a:gd name="connsiteY6263" fmla="*/ 2504789 h 5790485"/>
              <a:gd name="connsiteX6264" fmla="*/ 11490436 w 13261896"/>
              <a:gd name="connsiteY6264" fmla="*/ 2428589 h 5790485"/>
              <a:gd name="connsiteX6265" fmla="*/ 11428571 w 13261896"/>
              <a:gd name="connsiteY6265" fmla="*/ 2395252 h 5790485"/>
              <a:gd name="connsiteX6266" fmla="*/ 11395233 w 13261896"/>
              <a:gd name="connsiteY6266" fmla="*/ 2333339 h 5790485"/>
              <a:gd name="connsiteX6267" fmla="*/ 11342846 w 13261896"/>
              <a:gd name="connsiteY6267" fmla="*/ 2295239 h 5790485"/>
              <a:gd name="connsiteX6268" fmla="*/ 11328558 w 13261896"/>
              <a:gd name="connsiteY6268" fmla="*/ 2266664 h 5790485"/>
              <a:gd name="connsiteX6269" fmla="*/ 11271408 w 13261896"/>
              <a:gd name="connsiteY6269" fmla="*/ 2214324 h 5790485"/>
              <a:gd name="connsiteX6270" fmla="*/ 11304746 w 13261896"/>
              <a:gd name="connsiteY6270" fmla="*/ 2209562 h 5790485"/>
              <a:gd name="connsiteX6271" fmla="*/ 11371421 w 13261896"/>
              <a:gd name="connsiteY6271" fmla="*/ 2252377 h 5790485"/>
              <a:gd name="connsiteX6272" fmla="*/ 11299983 w 13261896"/>
              <a:gd name="connsiteY6272" fmla="*/ 2114312 h 5790485"/>
              <a:gd name="connsiteX6273" fmla="*/ 11323796 w 13261896"/>
              <a:gd name="connsiteY6273" fmla="*/ 2123837 h 5790485"/>
              <a:gd name="connsiteX6274" fmla="*/ 11338083 w 13261896"/>
              <a:gd name="connsiteY6274" fmla="*/ 2147649 h 5790485"/>
              <a:gd name="connsiteX6275" fmla="*/ 11304746 w 13261896"/>
              <a:gd name="connsiteY6275" fmla="*/ 2190512 h 5790485"/>
              <a:gd name="connsiteX6276" fmla="*/ 11266646 w 13261896"/>
              <a:gd name="connsiteY6276" fmla="*/ 2200037 h 5790485"/>
              <a:gd name="connsiteX6277" fmla="*/ 11190446 w 13261896"/>
              <a:gd name="connsiteY6277" fmla="*/ 2166699 h 5790485"/>
              <a:gd name="connsiteX6278" fmla="*/ 11233309 w 13261896"/>
              <a:gd name="connsiteY6278" fmla="*/ 2128599 h 5790485"/>
              <a:gd name="connsiteX6279" fmla="*/ 11271408 w 13261896"/>
              <a:gd name="connsiteY6279" fmla="*/ 2152412 h 5790485"/>
              <a:gd name="connsiteX6280" fmla="*/ 11257121 w 13261896"/>
              <a:gd name="connsiteY6280" fmla="*/ 2171462 h 5790485"/>
              <a:gd name="connsiteX6281" fmla="*/ 11261883 w 13261896"/>
              <a:gd name="connsiteY6281" fmla="*/ 2180987 h 5790485"/>
              <a:gd name="connsiteX6282" fmla="*/ 11285696 w 13261896"/>
              <a:gd name="connsiteY6282" fmla="*/ 2152412 h 5790485"/>
              <a:gd name="connsiteX6283" fmla="*/ 11233309 w 13261896"/>
              <a:gd name="connsiteY6283" fmla="*/ 2114312 h 5790485"/>
              <a:gd name="connsiteX6284" fmla="*/ 11180921 w 13261896"/>
              <a:gd name="connsiteY6284" fmla="*/ 2166699 h 5790485"/>
              <a:gd name="connsiteX6285" fmla="*/ 11219021 w 13261896"/>
              <a:gd name="connsiteY6285" fmla="*/ 2209562 h 5790485"/>
              <a:gd name="connsiteX6286" fmla="*/ 11185684 w 13261896"/>
              <a:gd name="connsiteY6286" fmla="*/ 2228612 h 5790485"/>
              <a:gd name="connsiteX6287" fmla="*/ 11147584 w 13261896"/>
              <a:gd name="connsiteY6287" fmla="*/ 2185749 h 5790485"/>
              <a:gd name="connsiteX6288" fmla="*/ 11147584 w 13261896"/>
              <a:gd name="connsiteY6288" fmla="*/ 2166699 h 5790485"/>
              <a:gd name="connsiteX6289" fmla="*/ 11180921 w 13261896"/>
              <a:gd name="connsiteY6289" fmla="*/ 2109549 h 5790485"/>
              <a:gd name="connsiteX6290" fmla="*/ 11204734 w 13261896"/>
              <a:gd name="connsiteY6290" fmla="*/ 2104787 h 5790485"/>
              <a:gd name="connsiteX6291" fmla="*/ 11247596 w 13261896"/>
              <a:gd name="connsiteY6291" fmla="*/ 2085737 h 5790485"/>
              <a:gd name="connsiteX6292" fmla="*/ 11299983 w 13261896"/>
              <a:gd name="connsiteY6292" fmla="*/ 2114312 h 5790485"/>
              <a:gd name="connsiteX6293" fmla="*/ 11919013 w 13261896"/>
              <a:gd name="connsiteY6293" fmla="*/ 2057162 h 5790485"/>
              <a:gd name="connsiteX6294" fmla="*/ 11885675 w 13261896"/>
              <a:gd name="connsiteY6294" fmla="*/ 2071449 h 5790485"/>
              <a:gd name="connsiteX6295" fmla="*/ 11847623 w 13261896"/>
              <a:gd name="connsiteY6295" fmla="*/ 2052399 h 5790485"/>
              <a:gd name="connsiteX6296" fmla="*/ 11790473 w 13261896"/>
              <a:gd name="connsiteY6296" fmla="*/ 2104787 h 5790485"/>
              <a:gd name="connsiteX6297" fmla="*/ 11738086 w 13261896"/>
              <a:gd name="connsiteY6297" fmla="*/ 2066687 h 5790485"/>
              <a:gd name="connsiteX6298" fmla="*/ 11709511 w 13261896"/>
              <a:gd name="connsiteY6298" fmla="*/ 2080974 h 5790485"/>
              <a:gd name="connsiteX6299" fmla="*/ 11709511 w 13261896"/>
              <a:gd name="connsiteY6299" fmla="*/ 2028587 h 5790485"/>
              <a:gd name="connsiteX6300" fmla="*/ 11757136 w 13261896"/>
              <a:gd name="connsiteY6300" fmla="*/ 2061924 h 5790485"/>
              <a:gd name="connsiteX6301" fmla="*/ 11819048 w 13261896"/>
              <a:gd name="connsiteY6301" fmla="*/ 2019062 h 5790485"/>
              <a:gd name="connsiteX6302" fmla="*/ 11919013 w 13261896"/>
              <a:gd name="connsiteY6302" fmla="*/ 2057162 h 5790485"/>
              <a:gd name="connsiteX6303" fmla="*/ 11033331 w 13261896"/>
              <a:gd name="connsiteY6303" fmla="*/ 2057162 h 5790485"/>
              <a:gd name="connsiteX6304" fmla="*/ 10990469 w 13261896"/>
              <a:gd name="connsiteY6304" fmla="*/ 2019062 h 5790485"/>
              <a:gd name="connsiteX6305" fmla="*/ 10961894 w 13261896"/>
              <a:gd name="connsiteY6305" fmla="*/ 2061924 h 5790485"/>
              <a:gd name="connsiteX6306" fmla="*/ 10976181 w 13261896"/>
              <a:gd name="connsiteY6306" fmla="*/ 2090499 h 5790485"/>
              <a:gd name="connsiteX6307" fmla="*/ 10999994 w 13261896"/>
              <a:gd name="connsiteY6307" fmla="*/ 2071449 h 5790485"/>
              <a:gd name="connsiteX6308" fmla="*/ 10999994 w 13261896"/>
              <a:gd name="connsiteY6308" fmla="*/ 2057162 h 5790485"/>
              <a:gd name="connsiteX6309" fmla="*/ 10990469 w 13261896"/>
              <a:gd name="connsiteY6309" fmla="*/ 2047637 h 5790485"/>
              <a:gd name="connsiteX6310" fmla="*/ 10980944 w 13261896"/>
              <a:gd name="connsiteY6310" fmla="*/ 2071449 h 5790485"/>
              <a:gd name="connsiteX6311" fmla="*/ 10976181 w 13261896"/>
              <a:gd name="connsiteY6311" fmla="*/ 2047637 h 5790485"/>
              <a:gd name="connsiteX6312" fmla="*/ 10985706 w 13261896"/>
              <a:gd name="connsiteY6312" fmla="*/ 2042874 h 5790485"/>
              <a:gd name="connsiteX6313" fmla="*/ 11004756 w 13261896"/>
              <a:gd name="connsiteY6313" fmla="*/ 2061924 h 5790485"/>
              <a:gd name="connsiteX6314" fmla="*/ 10980944 w 13261896"/>
              <a:gd name="connsiteY6314" fmla="*/ 2095262 h 5790485"/>
              <a:gd name="connsiteX6315" fmla="*/ 10957131 w 13261896"/>
              <a:gd name="connsiteY6315" fmla="*/ 2061924 h 5790485"/>
              <a:gd name="connsiteX6316" fmla="*/ 10995231 w 13261896"/>
              <a:gd name="connsiteY6316" fmla="*/ 2014299 h 5790485"/>
              <a:gd name="connsiteX6317" fmla="*/ 11033331 w 13261896"/>
              <a:gd name="connsiteY6317" fmla="*/ 2057162 h 5790485"/>
              <a:gd name="connsiteX6318" fmla="*/ 11995213 w 13261896"/>
              <a:gd name="connsiteY6318" fmla="*/ 2019062 h 5790485"/>
              <a:gd name="connsiteX6319" fmla="*/ 12080938 w 13261896"/>
              <a:gd name="connsiteY6319" fmla="*/ 2061924 h 5790485"/>
              <a:gd name="connsiteX6320" fmla="*/ 12009500 w 13261896"/>
              <a:gd name="connsiteY6320" fmla="*/ 2080974 h 5790485"/>
              <a:gd name="connsiteX6321" fmla="*/ 11942825 w 13261896"/>
              <a:gd name="connsiteY6321" fmla="*/ 2057162 h 5790485"/>
              <a:gd name="connsiteX6322" fmla="*/ 12023788 w 13261896"/>
              <a:gd name="connsiteY6322" fmla="*/ 2100024 h 5790485"/>
              <a:gd name="connsiteX6323" fmla="*/ 11961875 w 13261896"/>
              <a:gd name="connsiteY6323" fmla="*/ 2114312 h 5790485"/>
              <a:gd name="connsiteX6324" fmla="*/ 11904725 w 13261896"/>
              <a:gd name="connsiteY6324" fmla="*/ 2090499 h 5790485"/>
              <a:gd name="connsiteX6325" fmla="*/ 11966638 w 13261896"/>
              <a:gd name="connsiteY6325" fmla="*/ 2138124 h 5790485"/>
              <a:gd name="connsiteX6326" fmla="*/ 11928538 w 13261896"/>
              <a:gd name="connsiteY6326" fmla="*/ 2147649 h 5790485"/>
              <a:gd name="connsiteX6327" fmla="*/ 11842861 w 13261896"/>
              <a:gd name="connsiteY6327" fmla="*/ 2090499 h 5790485"/>
              <a:gd name="connsiteX6328" fmla="*/ 11904725 w 13261896"/>
              <a:gd name="connsiteY6328" fmla="*/ 2161937 h 5790485"/>
              <a:gd name="connsiteX6329" fmla="*/ 11880913 w 13261896"/>
              <a:gd name="connsiteY6329" fmla="*/ 2166699 h 5790485"/>
              <a:gd name="connsiteX6330" fmla="*/ 11799998 w 13261896"/>
              <a:gd name="connsiteY6330" fmla="*/ 2128599 h 5790485"/>
              <a:gd name="connsiteX6331" fmla="*/ 11852386 w 13261896"/>
              <a:gd name="connsiteY6331" fmla="*/ 2180987 h 5790485"/>
              <a:gd name="connsiteX6332" fmla="*/ 11714273 w 13261896"/>
              <a:gd name="connsiteY6332" fmla="*/ 2100024 h 5790485"/>
              <a:gd name="connsiteX6333" fmla="*/ 11738086 w 13261896"/>
              <a:gd name="connsiteY6333" fmla="*/ 2085737 h 5790485"/>
              <a:gd name="connsiteX6334" fmla="*/ 11795236 w 13261896"/>
              <a:gd name="connsiteY6334" fmla="*/ 2119074 h 5790485"/>
              <a:gd name="connsiteX6335" fmla="*/ 11847623 w 13261896"/>
              <a:gd name="connsiteY6335" fmla="*/ 2071449 h 5790485"/>
              <a:gd name="connsiteX6336" fmla="*/ 11890438 w 13261896"/>
              <a:gd name="connsiteY6336" fmla="*/ 2085737 h 5790485"/>
              <a:gd name="connsiteX6337" fmla="*/ 11966638 w 13261896"/>
              <a:gd name="connsiteY6337" fmla="*/ 2009537 h 5790485"/>
              <a:gd name="connsiteX6338" fmla="*/ 11995213 w 13261896"/>
              <a:gd name="connsiteY6338" fmla="*/ 2019062 h 5790485"/>
              <a:gd name="connsiteX6339" fmla="*/ 12133325 w 13261896"/>
              <a:gd name="connsiteY6339" fmla="*/ 2023824 h 5790485"/>
              <a:gd name="connsiteX6340" fmla="*/ 12052363 w 13261896"/>
              <a:gd name="connsiteY6340" fmla="*/ 2047637 h 5790485"/>
              <a:gd name="connsiteX6341" fmla="*/ 12014263 w 13261896"/>
              <a:gd name="connsiteY6341" fmla="*/ 2033349 h 5790485"/>
              <a:gd name="connsiteX6342" fmla="*/ 12061888 w 13261896"/>
              <a:gd name="connsiteY6342" fmla="*/ 2004774 h 5790485"/>
              <a:gd name="connsiteX6343" fmla="*/ 12133325 w 13261896"/>
              <a:gd name="connsiteY6343" fmla="*/ 2023824 h 5790485"/>
              <a:gd name="connsiteX6344" fmla="*/ 11428571 w 13261896"/>
              <a:gd name="connsiteY6344" fmla="*/ 2023824 h 5790485"/>
              <a:gd name="connsiteX6345" fmla="*/ 11338083 w 13261896"/>
              <a:gd name="connsiteY6345" fmla="*/ 2119074 h 5790485"/>
              <a:gd name="connsiteX6346" fmla="*/ 11247596 w 13261896"/>
              <a:gd name="connsiteY6346" fmla="*/ 2071449 h 5790485"/>
              <a:gd name="connsiteX6347" fmla="*/ 11204734 w 13261896"/>
              <a:gd name="connsiteY6347" fmla="*/ 2090499 h 5790485"/>
              <a:gd name="connsiteX6348" fmla="*/ 11171396 w 13261896"/>
              <a:gd name="connsiteY6348" fmla="*/ 2100024 h 5790485"/>
              <a:gd name="connsiteX6349" fmla="*/ 11142821 w 13261896"/>
              <a:gd name="connsiteY6349" fmla="*/ 2147649 h 5790485"/>
              <a:gd name="connsiteX6350" fmla="*/ 11180921 w 13261896"/>
              <a:gd name="connsiteY6350" fmla="*/ 2057162 h 5790485"/>
              <a:gd name="connsiteX6351" fmla="*/ 11204734 w 13261896"/>
              <a:gd name="connsiteY6351" fmla="*/ 2071449 h 5790485"/>
              <a:gd name="connsiteX6352" fmla="*/ 11299983 w 13261896"/>
              <a:gd name="connsiteY6352" fmla="*/ 2009537 h 5790485"/>
              <a:gd name="connsiteX6353" fmla="*/ 11342846 w 13261896"/>
              <a:gd name="connsiteY6353" fmla="*/ 2047637 h 5790485"/>
              <a:gd name="connsiteX6354" fmla="*/ 11395233 w 13261896"/>
              <a:gd name="connsiteY6354" fmla="*/ 2004774 h 5790485"/>
              <a:gd name="connsiteX6355" fmla="*/ 11428571 w 13261896"/>
              <a:gd name="connsiteY6355" fmla="*/ 2023824 h 5790485"/>
              <a:gd name="connsiteX6356" fmla="*/ 11623786 w 13261896"/>
              <a:gd name="connsiteY6356" fmla="*/ 2009537 h 5790485"/>
              <a:gd name="connsiteX6357" fmla="*/ 11666648 w 13261896"/>
              <a:gd name="connsiteY6357" fmla="*/ 2047637 h 5790485"/>
              <a:gd name="connsiteX6358" fmla="*/ 11671411 w 13261896"/>
              <a:gd name="connsiteY6358" fmla="*/ 2076212 h 5790485"/>
              <a:gd name="connsiteX6359" fmla="*/ 11619023 w 13261896"/>
              <a:gd name="connsiteY6359" fmla="*/ 2123837 h 5790485"/>
              <a:gd name="connsiteX6360" fmla="*/ 11542823 w 13261896"/>
              <a:gd name="connsiteY6360" fmla="*/ 2066687 h 5790485"/>
              <a:gd name="connsiteX6361" fmla="*/ 11599973 w 13261896"/>
              <a:gd name="connsiteY6361" fmla="*/ 2038112 h 5790485"/>
              <a:gd name="connsiteX6362" fmla="*/ 11633311 w 13261896"/>
              <a:gd name="connsiteY6362" fmla="*/ 2076212 h 5790485"/>
              <a:gd name="connsiteX6363" fmla="*/ 11609498 w 13261896"/>
              <a:gd name="connsiteY6363" fmla="*/ 2080974 h 5790485"/>
              <a:gd name="connsiteX6364" fmla="*/ 11580923 w 13261896"/>
              <a:gd name="connsiteY6364" fmla="*/ 2076212 h 5790485"/>
              <a:gd name="connsiteX6365" fmla="*/ 11609498 w 13261896"/>
              <a:gd name="connsiteY6365" fmla="*/ 2095262 h 5790485"/>
              <a:gd name="connsiteX6366" fmla="*/ 11647598 w 13261896"/>
              <a:gd name="connsiteY6366" fmla="*/ 2080974 h 5790485"/>
              <a:gd name="connsiteX6367" fmla="*/ 11604736 w 13261896"/>
              <a:gd name="connsiteY6367" fmla="*/ 2023824 h 5790485"/>
              <a:gd name="connsiteX6368" fmla="*/ 11533298 w 13261896"/>
              <a:gd name="connsiteY6368" fmla="*/ 2066687 h 5790485"/>
              <a:gd name="connsiteX6369" fmla="*/ 11595211 w 13261896"/>
              <a:gd name="connsiteY6369" fmla="*/ 2128599 h 5790485"/>
              <a:gd name="connsiteX6370" fmla="*/ 11652361 w 13261896"/>
              <a:gd name="connsiteY6370" fmla="*/ 2138124 h 5790485"/>
              <a:gd name="connsiteX6371" fmla="*/ 11657123 w 13261896"/>
              <a:gd name="connsiteY6371" fmla="*/ 2157174 h 5790485"/>
              <a:gd name="connsiteX6372" fmla="*/ 11633311 w 13261896"/>
              <a:gd name="connsiteY6372" fmla="*/ 2180987 h 5790485"/>
              <a:gd name="connsiteX6373" fmla="*/ 11566636 w 13261896"/>
              <a:gd name="connsiteY6373" fmla="*/ 2147649 h 5790485"/>
              <a:gd name="connsiteX6374" fmla="*/ 11447621 w 13261896"/>
              <a:gd name="connsiteY6374" fmla="*/ 2209562 h 5790485"/>
              <a:gd name="connsiteX6375" fmla="*/ 11447621 w 13261896"/>
              <a:gd name="connsiteY6375" fmla="*/ 2228612 h 5790485"/>
              <a:gd name="connsiteX6376" fmla="*/ 11414283 w 13261896"/>
              <a:gd name="connsiteY6376" fmla="*/ 2233374 h 5790485"/>
              <a:gd name="connsiteX6377" fmla="*/ 11376183 w 13261896"/>
              <a:gd name="connsiteY6377" fmla="*/ 2200037 h 5790485"/>
              <a:gd name="connsiteX6378" fmla="*/ 11323796 w 13261896"/>
              <a:gd name="connsiteY6378" fmla="*/ 2195274 h 5790485"/>
              <a:gd name="connsiteX6379" fmla="*/ 11347608 w 13261896"/>
              <a:gd name="connsiteY6379" fmla="*/ 2157174 h 5790485"/>
              <a:gd name="connsiteX6380" fmla="*/ 11414283 w 13261896"/>
              <a:gd name="connsiteY6380" fmla="*/ 2200037 h 5790485"/>
              <a:gd name="connsiteX6381" fmla="*/ 11485673 w 13261896"/>
              <a:gd name="connsiteY6381" fmla="*/ 2133362 h 5790485"/>
              <a:gd name="connsiteX6382" fmla="*/ 11438096 w 13261896"/>
              <a:gd name="connsiteY6382" fmla="*/ 2071449 h 5790485"/>
              <a:gd name="connsiteX6383" fmla="*/ 11376183 w 13261896"/>
              <a:gd name="connsiteY6383" fmla="*/ 2114312 h 5790485"/>
              <a:gd name="connsiteX6384" fmla="*/ 11419046 w 13261896"/>
              <a:gd name="connsiteY6384" fmla="*/ 2161937 h 5790485"/>
              <a:gd name="connsiteX6385" fmla="*/ 11457146 w 13261896"/>
              <a:gd name="connsiteY6385" fmla="*/ 2133362 h 5790485"/>
              <a:gd name="connsiteX6386" fmla="*/ 11428571 w 13261896"/>
              <a:gd name="connsiteY6386" fmla="*/ 2104787 h 5790485"/>
              <a:gd name="connsiteX6387" fmla="*/ 11414283 w 13261896"/>
              <a:gd name="connsiteY6387" fmla="*/ 2114312 h 5790485"/>
              <a:gd name="connsiteX6388" fmla="*/ 11447621 w 13261896"/>
              <a:gd name="connsiteY6388" fmla="*/ 2133362 h 5790485"/>
              <a:gd name="connsiteX6389" fmla="*/ 11419046 w 13261896"/>
              <a:gd name="connsiteY6389" fmla="*/ 2147649 h 5790485"/>
              <a:gd name="connsiteX6390" fmla="*/ 11390471 w 13261896"/>
              <a:gd name="connsiteY6390" fmla="*/ 2114312 h 5790485"/>
              <a:gd name="connsiteX6391" fmla="*/ 11438096 w 13261896"/>
              <a:gd name="connsiteY6391" fmla="*/ 2085737 h 5790485"/>
              <a:gd name="connsiteX6392" fmla="*/ 11466671 w 13261896"/>
              <a:gd name="connsiteY6392" fmla="*/ 2100024 h 5790485"/>
              <a:gd name="connsiteX6393" fmla="*/ 11476196 w 13261896"/>
              <a:gd name="connsiteY6393" fmla="*/ 2152412 h 5790485"/>
              <a:gd name="connsiteX6394" fmla="*/ 11414283 w 13261896"/>
              <a:gd name="connsiteY6394" fmla="*/ 2190512 h 5790485"/>
              <a:gd name="connsiteX6395" fmla="*/ 11352371 w 13261896"/>
              <a:gd name="connsiteY6395" fmla="*/ 2114312 h 5790485"/>
              <a:gd name="connsiteX6396" fmla="*/ 11423808 w 13261896"/>
              <a:gd name="connsiteY6396" fmla="*/ 2038112 h 5790485"/>
              <a:gd name="connsiteX6397" fmla="*/ 11466671 w 13261896"/>
              <a:gd name="connsiteY6397" fmla="*/ 2047637 h 5790485"/>
              <a:gd name="connsiteX6398" fmla="*/ 11509486 w 13261896"/>
              <a:gd name="connsiteY6398" fmla="*/ 1995249 h 5790485"/>
              <a:gd name="connsiteX6399" fmla="*/ 11538061 w 13261896"/>
              <a:gd name="connsiteY6399" fmla="*/ 1980962 h 5790485"/>
              <a:gd name="connsiteX6400" fmla="*/ 11623786 w 13261896"/>
              <a:gd name="connsiteY6400" fmla="*/ 2009537 h 5790485"/>
              <a:gd name="connsiteX6401" fmla="*/ 11095244 w 13261896"/>
              <a:gd name="connsiteY6401" fmla="*/ 2057162 h 5790485"/>
              <a:gd name="connsiteX6402" fmla="*/ 11114246 w 13261896"/>
              <a:gd name="connsiteY6402" fmla="*/ 2128599 h 5790485"/>
              <a:gd name="connsiteX6403" fmla="*/ 11038094 w 13261896"/>
              <a:gd name="connsiteY6403" fmla="*/ 2219087 h 5790485"/>
              <a:gd name="connsiteX6404" fmla="*/ 11004756 w 13261896"/>
              <a:gd name="connsiteY6404" fmla="*/ 2142887 h 5790485"/>
              <a:gd name="connsiteX6405" fmla="*/ 11038094 w 13261896"/>
              <a:gd name="connsiteY6405" fmla="*/ 2100024 h 5790485"/>
              <a:gd name="connsiteX6406" fmla="*/ 11061906 w 13261896"/>
              <a:gd name="connsiteY6406" fmla="*/ 2133362 h 5790485"/>
              <a:gd name="connsiteX6407" fmla="*/ 11033331 w 13261896"/>
              <a:gd name="connsiteY6407" fmla="*/ 2161937 h 5790485"/>
              <a:gd name="connsiteX6408" fmla="*/ 11028569 w 13261896"/>
              <a:gd name="connsiteY6408" fmla="*/ 2138124 h 5790485"/>
              <a:gd name="connsiteX6409" fmla="*/ 11028569 w 13261896"/>
              <a:gd name="connsiteY6409" fmla="*/ 2152412 h 5790485"/>
              <a:gd name="connsiteX6410" fmla="*/ 11042856 w 13261896"/>
              <a:gd name="connsiteY6410" fmla="*/ 2157174 h 5790485"/>
              <a:gd name="connsiteX6411" fmla="*/ 11061906 w 13261896"/>
              <a:gd name="connsiteY6411" fmla="*/ 2133362 h 5790485"/>
              <a:gd name="connsiteX6412" fmla="*/ 11033331 w 13261896"/>
              <a:gd name="connsiteY6412" fmla="*/ 2104787 h 5790485"/>
              <a:gd name="connsiteX6413" fmla="*/ 11009519 w 13261896"/>
              <a:gd name="connsiteY6413" fmla="*/ 2142887 h 5790485"/>
              <a:gd name="connsiteX6414" fmla="*/ 11042856 w 13261896"/>
              <a:gd name="connsiteY6414" fmla="*/ 2214324 h 5790485"/>
              <a:gd name="connsiteX6415" fmla="*/ 11104721 w 13261896"/>
              <a:gd name="connsiteY6415" fmla="*/ 2147649 h 5790485"/>
              <a:gd name="connsiteX6416" fmla="*/ 11109484 w 13261896"/>
              <a:gd name="connsiteY6416" fmla="*/ 2128599 h 5790485"/>
              <a:gd name="connsiteX6417" fmla="*/ 11095244 w 13261896"/>
              <a:gd name="connsiteY6417" fmla="*/ 2085737 h 5790485"/>
              <a:gd name="connsiteX6418" fmla="*/ 11080956 w 13261896"/>
              <a:gd name="connsiteY6418" fmla="*/ 2038112 h 5790485"/>
              <a:gd name="connsiteX6419" fmla="*/ 10999994 w 13261896"/>
              <a:gd name="connsiteY6419" fmla="*/ 1976199 h 5790485"/>
              <a:gd name="connsiteX6420" fmla="*/ 10938081 w 13261896"/>
              <a:gd name="connsiteY6420" fmla="*/ 2023824 h 5790485"/>
              <a:gd name="connsiteX6421" fmla="*/ 10923794 w 13261896"/>
              <a:gd name="connsiteY6421" fmla="*/ 2066687 h 5790485"/>
              <a:gd name="connsiteX6422" fmla="*/ 10880931 w 13261896"/>
              <a:gd name="connsiteY6422" fmla="*/ 2142887 h 5790485"/>
              <a:gd name="connsiteX6423" fmla="*/ 10919031 w 13261896"/>
              <a:gd name="connsiteY6423" fmla="*/ 2214324 h 5790485"/>
              <a:gd name="connsiteX6424" fmla="*/ 10966656 w 13261896"/>
              <a:gd name="connsiteY6424" fmla="*/ 2157174 h 5790485"/>
              <a:gd name="connsiteX6425" fmla="*/ 10938081 w 13261896"/>
              <a:gd name="connsiteY6425" fmla="*/ 2109549 h 5790485"/>
              <a:gd name="connsiteX6426" fmla="*/ 10909506 w 13261896"/>
              <a:gd name="connsiteY6426" fmla="*/ 2138124 h 5790485"/>
              <a:gd name="connsiteX6427" fmla="*/ 10928556 w 13261896"/>
              <a:gd name="connsiteY6427" fmla="*/ 2157174 h 5790485"/>
              <a:gd name="connsiteX6428" fmla="*/ 10909506 w 13261896"/>
              <a:gd name="connsiteY6428" fmla="*/ 2157174 h 5790485"/>
              <a:gd name="connsiteX6429" fmla="*/ 10909506 w 13261896"/>
              <a:gd name="connsiteY6429" fmla="*/ 2123837 h 5790485"/>
              <a:gd name="connsiteX6430" fmla="*/ 10938081 w 13261896"/>
              <a:gd name="connsiteY6430" fmla="*/ 2104787 h 5790485"/>
              <a:gd name="connsiteX6431" fmla="*/ 10971419 w 13261896"/>
              <a:gd name="connsiteY6431" fmla="*/ 2152412 h 5790485"/>
              <a:gd name="connsiteX6432" fmla="*/ 10919031 w 13261896"/>
              <a:gd name="connsiteY6432" fmla="*/ 2219087 h 5790485"/>
              <a:gd name="connsiteX6433" fmla="*/ 10876169 w 13261896"/>
              <a:gd name="connsiteY6433" fmla="*/ 2142887 h 5790485"/>
              <a:gd name="connsiteX6434" fmla="*/ 10919031 w 13261896"/>
              <a:gd name="connsiteY6434" fmla="*/ 2061924 h 5790485"/>
              <a:gd name="connsiteX6435" fmla="*/ 10933319 w 13261896"/>
              <a:gd name="connsiteY6435" fmla="*/ 2023824 h 5790485"/>
              <a:gd name="connsiteX6436" fmla="*/ 10999994 w 13261896"/>
              <a:gd name="connsiteY6436" fmla="*/ 1976199 h 5790485"/>
              <a:gd name="connsiteX6437" fmla="*/ 11095244 w 13261896"/>
              <a:gd name="connsiteY6437" fmla="*/ 2057162 h 5790485"/>
              <a:gd name="connsiteX6438" fmla="*/ 11304746 w 13261896"/>
              <a:gd name="connsiteY6438" fmla="*/ 1971437 h 5790485"/>
              <a:gd name="connsiteX6439" fmla="*/ 11338083 w 13261896"/>
              <a:gd name="connsiteY6439" fmla="*/ 1961912 h 5790485"/>
              <a:gd name="connsiteX6440" fmla="*/ 11342846 w 13261896"/>
              <a:gd name="connsiteY6440" fmla="*/ 1971437 h 5790485"/>
              <a:gd name="connsiteX6441" fmla="*/ 11309508 w 13261896"/>
              <a:gd name="connsiteY6441" fmla="*/ 1990487 h 5790485"/>
              <a:gd name="connsiteX6442" fmla="*/ 11285696 w 13261896"/>
              <a:gd name="connsiteY6442" fmla="*/ 1995249 h 5790485"/>
              <a:gd name="connsiteX6443" fmla="*/ 11252359 w 13261896"/>
              <a:gd name="connsiteY6443" fmla="*/ 2033349 h 5790485"/>
              <a:gd name="connsiteX6444" fmla="*/ 11204734 w 13261896"/>
              <a:gd name="connsiteY6444" fmla="*/ 2057162 h 5790485"/>
              <a:gd name="connsiteX6445" fmla="*/ 11180921 w 13261896"/>
              <a:gd name="connsiteY6445" fmla="*/ 2042874 h 5790485"/>
              <a:gd name="connsiteX6446" fmla="*/ 11138059 w 13261896"/>
              <a:gd name="connsiteY6446" fmla="*/ 2109549 h 5790485"/>
              <a:gd name="connsiteX6447" fmla="*/ 11138059 w 13261896"/>
              <a:gd name="connsiteY6447" fmla="*/ 2004774 h 5790485"/>
              <a:gd name="connsiteX6448" fmla="*/ 11166634 w 13261896"/>
              <a:gd name="connsiteY6448" fmla="*/ 2009537 h 5790485"/>
              <a:gd name="connsiteX6449" fmla="*/ 11261883 w 13261896"/>
              <a:gd name="connsiteY6449" fmla="*/ 1942862 h 5790485"/>
              <a:gd name="connsiteX6450" fmla="*/ 11304746 w 13261896"/>
              <a:gd name="connsiteY6450" fmla="*/ 1971437 h 5790485"/>
              <a:gd name="connsiteX6451" fmla="*/ 11599973 w 13261896"/>
              <a:gd name="connsiteY6451" fmla="*/ 1876187 h 5790485"/>
              <a:gd name="connsiteX6452" fmla="*/ 11642836 w 13261896"/>
              <a:gd name="connsiteY6452" fmla="*/ 1885712 h 5790485"/>
              <a:gd name="connsiteX6453" fmla="*/ 11685698 w 13261896"/>
              <a:gd name="connsiteY6453" fmla="*/ 1947624 h 5790485"/>
              <a:gd name="connsiteX6454" fmla="*/ 11614261 w 13261896"/>
              <a:gd name="connsiteY6454" fmla="*/ 1990487 h 5790485"/>
              <a:gd name="connsiteX6455" fmla="*/ 11547586 w 13261896"/>
              <a:gd name="connsiteY6455" fmla="*/ 1952387 h 5790485"/>
              <a:gd name="connsiteX6456" fmla="*/ 11585686 w 13261896"/>
              <a:gd name="connsiteY6456" fmla="*/ 1914287 h 5790485"/>
              <a:gd name="connsiteX6457" fmla="*/ 11628548 w 13261896"/>
              <a:gd name="connsiteY6457" fmla="*/ 1933337 h 5790485"/>
              <a:gd name="connsiteX6458" fmla="*/ 11599973 w 13261896"/>
              <a:gd name="connsiteY6458" fmla="*/ 1966674 h 5790485"/>
              <a:gd name="connsiteX6459" fmla="*/ 11609498 w 13261896"/>
              <a:gd name="connsiteY6459" fmla="*/ 1971437 h 5790485"/>
              <a:gd name="connsiteX6460" fmla="*/ 11642836 w 13261896"/>
              <a:gd name="connsiteY6460" fmla="*/ 1938099 h 5790485"/>
              <a:gd name="connsiteX6461" fmla="*/ 11585686 w 13261896"/>
              <a:gd name="connsiteY6461" fmla="*/ 1904762 h 5790485"/>
              <a:gd name="connsiteX6462" fmla="*/ 11542823 w 13261896"/>
              <a:gd name="connsiteY6462" fmla="*/ 1933337 h 5790485"/>
              <a:gd name="connsiteX6463" fmla="*/ 11523773 w 13261896"/>
              <a:gd name="connsiteY6463" fmla="*/ 1914287 h 5790485"/>
              <a:gd name="connsiteX6464" fmla="*/ 11466671 w 13261896"/>
              <a:gd name="connsiteY6464" fmla="*/ 1904762 h 5790485"/>
              <a:gd name="connsiteX6465" fmla="*/ 11433333 w 13261896"/>
              <a:gd name="connsiteY6465" fmla="*/ 1933337 h 5790485"/>
              <a:gd name="connsiteX6466" fmla="*/ 11447621 w 13261896"/>
              <a:gd name="connsiteY6466" fmla="*/ 1957149 h 5790485"/>
              <a:gd name="connsiteX6467" fmla="*/ 11457146 w 13261896"/>
              <a:gd name="connsiteY6467" fmla="*/ 1952387 h 5790485"/>
              <a:gd name="connsiteX6468" fmla="*/ 11447621 w 13261896"/>
              <a:gd name="connsiteY6468" fmla="*/ 1933337 h 5790485"/>
              <a:gd name="connsiteX6469" fmla="*/ 11452383 w 13261896"/>
              <a:gd name="connsiteY6469" fmla="*/ 1919049 h 5790485"/>
              <a:gd name="connsiteX6470" fmla="*/ 11476196 w 13261896"/>
              <a:gd name="connsiteY6470" fmla="*/ 1919049 h 5790485"/>
              <a:gd name="connsiteX6471" fmla="*/ 11509486 w 13261896"/>
              <a:gd name="connsiteY6471" fmla="*/ 1923812 h 5790485"/>
              <a:gd name="connsiteX6472" fmla="*/ 11533298 w 13261896"/>
              <a:gd name="connsiteY6472" fmla="*/ 1957149 h 5790485"/>
              <a:gd name="connsiteX6473" fmla="*/ 11461908 w 13261896"/>
              <a:gd name="connsiteY6473" fmla="*/ 1995249 h 5790485"/>
              <a:gd name="connsiteX6474" fmla="*/ 11433333 w 13261896"/>
              <a:gd name="connsiteY6474" fmla="*/ 1976199 h 5790485"/>
              <a:gd name="connsiteX6475" fmla="*/ 11385708 w 13261896"/>
              <a:gd name="connsiteY6475" fmla="*/ 1942862 h 5790485"/>
              <a:gd name="connsiteX6476" fmla="*/ 11423808 w 13261896"/>
              <a:gd name="connsiteY6476" fmla="*/ 1904762 h 5790485"/>
              <a:gd name="connsiteX6477" fmla="*/ 11452383 w 13261896"/>
              <a:gd name="connsiteY6477" fmla="*/ 1880949 h 5790485"/>
              <a:gd name="connsiteX6478" fmla="*/ 11476196 w 13261896"/>
              <a:gd name="connsiteY6478" fmla="*/ 1876187 h 5790485"/>
              <a:gd name="connsiteX6479" fmla="*/ 11504723 w 13261896"/>
              <a:gd name="connsiteY6479" fmla="*/ 1885712 h 5790485"/>
              <a:gd name="connsiteX6480" fmla="*/ 11557111 w 13261896"/>
              <a:gd name="connsiteY6480" fmla="*/ 1866710 h 5790485"/>
              <a:gd name="connsiteX6481" fmla="*/ 11599973 w 13261896"/>
              <a:gd name="connsiteY6481" fmla="*/ 1876187 h 5790485"/>
              <a:gd name="connsiteX6482" fmla="*/ 11004756 w 13261896"/>
              <a:gd name="connsiteY6482" fmla="*/ 1923812 h 5790485"/>
              <a:gd name="connsiteX6483" fmla="*/ 10957131 w 13261896"/>
              <a:gd name="connsiteY6483" fmla="*/ 1861947 h 5790485"/>
              <a:gd name="connsiteX6484" fmla="*/ 11004756 w 13261896"/>
              <a:gd name="connsiteY6484" fmla="*/ 1923812 h 5790485"/>
              <a:gd name="connsiteX6485" fmla="*/ 11023806 w 13261896"/>
              <a:gd name="connsiteY6485" fmla="*/ 1880949 h 5790485"/>
              <a:gd name="connsiteX6486" fmla="*/ 11066669 w 13261896"/>
              <a:gd name="connsiteY6486" fmla="*/ 1838135 h 5790485"/>
              <a:gd name="connsiteX6487" fmla="*/ 11123771 w 13261896"/>
              <a:gd name="connsiteY6487" fmla="*/ 2076212 h 5790485"/>
              <a:gd name="connsiteX6488" fmla="*/ 11133296 w 13261896"/>
              <a:gd name="connsiteY6488" fmla="*/ 2333339 h 5790485"/>
              <a:gd name="connsiteX6489" fmla="*/ 11080956 w 13261896"/>
              <a:gd name="connsiteY6489" fmla="*/ 2257139 h 5790485"/>
              <a:gd name="connsiteX6490" fmla="*/ 11109484 w 13261896"/>
              <a:gd name="connsiteY6490" fmla="*/ 2180987 h 5790485"/>
              <a:gd name="connsiteX6491" fmla="*/ 11038094 w 13261896"/>
              <a:gd name="connsiteY6491" fmla="*/ 2257139 h 5790485"/>
              <a:gd name="connsiteX6492" fmla="*/ 10980944 w 13261896"/>
              <a:gd name="connsiteY6492" fmla="*/ 2223849 h 5790485"/>
              <a:gd name="connsiteX6493" fmla="*/ 10895219 w 13261896"/>
              <a:gd name="connsiteY6493" fmla="*/ 2271427 h 5790485"/>
              <a:gd name="connsiteX6494" fmla="*/ 10847594 w 13261896"/>
              <a:gd name="connsiteY6494" fmla="*/ 2266664 h 5790485"/>
              <a:gd name="connsiteX6495" fmla="*/ 10866644 w 13261896"/>
              <a:gd name="connsiteY6495" fmla="*/ 2252377 h 5790485"/>
              <a:gd name="connsiteX6496" fmla="*/ 10752344 w 13261896"/>
              <a:gd name="connsiteY6496" fmla="*/ 2090499 h 5790485"/>
              <a:gd name="connsiteX6497" fmla="*/ 10747581 w 13261896"/>
              <a:gd name="connsiteY6497" fmla="*/ 2100024 h 5790485"/>
              <a:gd name="connsiteX6498" fmla="*/ 10757106 w 13261896"/>
              <a:gd name="connsiteY6498" fmla="*/ 2133362 h 5790485"/>
              <a:gd name="connsiteX6499" fmla="*/ 10828544 w 13261896"/>
              <a:gd name="connsiteY6499" fmla="*/ 2266664 h 5790485"/>
              <a:gd name="connsiteX6500" fmla="*/ 10728531 w 13261896"/>
              <a:gd name="connsiteY6500" fmla="*/ 2119074 h 5790485"/>
              <a:gd name="connsiteX6501" fmla="*/ 10719054 w 13261896"/>
              <a:gd name="connsiteY6501" fmla="*/ 2128599 h 5790485"/>
              <a:gd name="connsiteX6502" fmla="*/ 10752344 w 13261896"/>
              <a:gd name="connsiteY6502" fmla="*/ 2233374 h 5790485"/>
              <a:gd name="connsiteX6503" fmla="*/ 10700004 w 13261896"/>
              <a:gd name="connsiteY6503" fmla="*/ 2133362 h 5790485"/>
              <a:gd name="connsiteX6504" fmla="*/ 10752344 w 13261896"/>
              <a:gd name="connsiteY6504" fmla="*/ 2085737 h 5790485"/>
              <a:gd name="connsiteX6505" fmla="*/ 10776156 w 13261896"/>
              <a:gd name="connsiteY6505" fmla="*/ 2090499 h 5790485"/>
              <a:gd name="connsiteX6506" fmla="*/ 10780919 w 13261896"/>
              <a:gd name="connsiteY6506" fmla="*/ 2128599 h 5790485"/>
              <a:gd name="connsiteX6507" fmla="*/ 10842831 w 13261896"/>
              <a:gd name="connsiteY6507" fmla="*/ 2242899 h 5790485"/>
              <a:gd name="connsiteX6508" fmla="*/ 10857119 w 13261896"/>
              <a:gd name="connsiteY6508" fmla="*/ 2233374 h 5790485"/>
              <a:gd name="connsiteX6509" fmla="*/ 10790444 w 13261896"/>
              <a:gd name="connsiteY6509" fmla="*/ 2104787 h 5790485"/>
              <a:gd name="connsiteX6510" fmla="*/ 10819019 w 13261896"/>
              <a:gd name="connsiteY6510" fmla="*/ 2090499 h 5790485"/>
              <a:gd name="connsiteX6511" fmla="*/ 10852356 w 13261896"/>
              <a:gd name="connsiteY6511" fmla="*/ 2033349 h 5790485"/>
              <a:gd name="connsiteX6512" fmla="*/ 10895219 w 13261896"/>
              <a:gd name="connsiteY6512" fmla="*/ 1923812 h 5790485"/>
              <a:gd name="connsiteX6513" fmla="*/ 10885694 w 13261896"/>
              <a:gd name="connsiteY6513" fmla="*/ 1880949 h 5790485"/>
              <a:gd name="connsiteX6514" fmla="*/ 10904744 w 13261896"/>
              <a:gd name="connsiteY6514" fmla="*/ 1876187 h 5790485"/>
              <a:gd name="connsiteX6515" fmla="*/ 10957131 w 13261896"/>
              <a:gd name="connsiteY6515" fmla="*/ 1942862 h 5790485"/>
              <a:gd name="connsiteX6516" fmla="*/ 10971419 w 13261896"/>
              <a:gd name="connsiteY6516" fmla="*/ 1942862 h 5790485"/>
              <a:gd name="connsiteX6517" fmla="*/ 10976181 w 13261896"/>
              <a:gd name="connsiteY6517" fmla="*/ 1928574 h 5790485"/>
              <a:gd name="connsiteX6518" fmla="*/ 10919031 w 13261896"/>
              <a:gd name="connsiteY6518" fmla="*/ 1866710 h 5790485"/>
              <a:gd name="connsiteX6519" fmla="*/ 10961894 w 13261896"/>
              <a:gd name="connsiteY6519" fmla="*/ 1833372 h 5790485"/>
              <a:gd name="connsiteX6520" fmla="*/ 11023806 w 13261896"/>
              <a:gd name="connsiteY6520" fmla="*/ 1880949 h 5790485"/>
              <a:gd name="connsiteX6521" fmla="*/ 11280933 w 13261896"/>
              <a:gd name="connsiteY6521" fmla="*/ 1876187 h 5790485"/>
              <a:gd name="connsiteX6522" fmla="*/ 11209496 w 13261896"/>
              <a:gd name="connsiteY6522" fmla="*/ 1985724 h 5790485"/>
              <a:gd name="connsiteX6523" fmla="*/ 11171396 w 13261896"/>
              <a:gd name="connsiteY6523" fmla="*/ 1995249 h 5790485"/>
              <a:gd name="connsiteX6524" fmla="*/ 11138059 w 13261896"/>
              <a:gd name="connsiteY6524" fmla="*/ 1947624 h 5790485"/>
              <a:gd name="connsiteX6525" fmla="*/ 11138059 w 13261896"/>
              <a:gd name="connsiteY6525" fmla="*/ 1928574 h 5790485"/>
              <a:gd name="connsiteX6526" fmla="*/ 11138059 w 13261896"/>
              <a:gd name="connsiteY6526" fmla="*/ 1914287 h 5790485"/>
              <a:gd name="connsiteX6527" fmla="*/ 11199971 w 13261896"/>
              <a:gd name="connsiteY6527" fmla="*/ 1871424 h 5790485"/>
              <a:gd name="connsiteX6528" fmla="*/ 11247596 w 13261896"/>
              <a:gd name="connsiteY6528" fmla="*/ 1895237 h 5790485"/>
              <a:gd name="connsiteX6529" fmla="*/ 11195209 w 13261896"/>
              <a:gd name="connsiteY6529" fmla="*/ 1933337 h 5790485"/>
              <a:gd name="connsiteX6530" fmla="*/ 11176159 w 13261896"/>
              <a:gd name="connsiteY6530" fmla="*/ 1938099 h 5790485"/>
              <a:gd name="connsiteX6531" fmla="*/ 11204734 w 13261896"/>
              <a:gd name="connsiteY6531" fmla="*/ 1947624 h 5790485"/>
              <a:gd name="connsiteX6532" fmla="*/ 11261883 w 13261896"/>
              <a:gd name="connsiteY6532" fmla="*/ 1890474 h 5790485"/>
              <a:gd name="connsiteX6533" fmla="*/ 11199971 w 13261896"/>
              <a:gd name="connsiteY6533" fmla="*/ 1857185 h 5790485"/>
              <a:gd name="connsiteX6534" fmla="*/ 11138059 w 13261896"/>
              <a:gd name="connsiteY6534" fmla="*/ 1885712 h 5790485"/>
              <a:gd name="connsiteX6535" fmla="*/ 11138059 w 13261896"/>
              <a:gd name="connsiteY6535" fmla="*/ 1857185 h 5790485"/>
              <a:gd name="connsiteX6536" fmla="*/ 11152346 w 13261896"/>
              <a:gd name="connsiteY6536" fmla="*/ 1833372 h 5790485"/>
              <a:gd name="connsiteX6537" fmla="*/ 11214259 w 13261896"/>
              <a:gd name="connsiteY6537" fmla="*/ 1823847 h 5790485"/>
              <a:gd name="connsiteX6538" fmla="*/ 11280933 w 13261896"/>
              <a:gd name="connsiteY6538" fmla="*/ 1876187 h 5790485"/>
              <a:gd name="connsiteX6539" fmla="*/ 11861911 w 13261896"/>
              <a:gd name="connsiteY6539" fmla="*/ 1828610 h 5790485"/>
              <a:gd name="connsiteX6540" fmla="*/ 11961875 w 13261896"/>
              <a:gd name="connsiteY6540" fmla="*/ 1966674 h 5790485"/>
              <a:gd name="connsiteX6541" fmla="*/ 11885675 w 13261896"/>
              <a:gd name="connsiteY6541" fmla="*/ 2047637 h 5790485"/>
              <a:gd name="connsiteX6542" fmla="*/ 11819048 w 13261896"/>
              <a:gd name="connsiteY6542" fmla="*/ 1971437 h 5790485"/>
              <a:gd name="connsiteX6543" fmla="*/ 11876150 w 13261896"/>
              <a:gd name="connsiteY6543" fmla="*/ 1899999 h 5790485"/>
              <a:gd name="connsiteX6544" fmla="*/ 11933300 w 13261896"/>
              <a:gd name="connsiteY6544" fmla="*/ 1952387 h 5790485"/>
              <a:gd name="connsiteX6545" fmla="*/ 11885675 w 13261896"/>
              <a:gd name="connsiteY6545" fmla="*/ 2004774 h 5790485"/>
              <a:gd name="connsiteX6546" fmla="*/ 11852386 w 13261896"/>
              <a:gd name="connsiteY6546" fmla="*/ 1961912 h 5790485"/>
              <a:gd name="connsiteX6547" fmla="*/ 11876150 w 13261896"/>
              <a:gd name="connsiteY6547" fmla="*/ 1928574 h 5790485"/>
              <a:gd name="connsiteX6548" fmla="*/ 11899963 w 13261896"/>
              <a:gd name="connsiteY6548" fmla="*/ 1947624 h 5790485"/>
              <a:gd name="connsiteX6549" fmla="*/ 11857148 w 13261896"/>
              <a:gd name="connsiteY6549" fmla="*/ 1966674 h 5790485"/>
              <a:gd name="connsiteX6550" fmla="*/ 11880913 w 13261896"/>
              <a:gd name="connsiteY6550" fmla="*/ 1980962 h 5790485"/>
              <a:gd name="connsiteX6551" fmla="*/ 11914250 w 13261896"/>
              <a:gd name="connsiteY6551" fmla="*/ 1947624 h 5790485"/>
              <a:gd name="connsiteX6552" fmla="*/ 11876150 w 13261896"/>
              <a:gd name="connsiteY6552" fmla="*/ 1914287 h 5790485"/>
              <a:gd name="connsiteX6553" fmla="*/ 11838098 w 13261896"/>
              <a:gd name="connsiteY6553" fmla="*/ 1961912 h 5790485"/>
              <a:gd name="connsiteX6554" fmla="*/ 11885675 w 13261896"/>
              <a:gd name="connsiteY6554" fmla="*/ 2019062 h 5790485"/>
              <a:gd name="connsiteX6555" fmla="*/ 11947588 w 13261896"/>
              <a:gd name="connsiteY6555" fmla="*/ 1957149 h 5790485"/>
              <a:gd name="connsiteX6556" fmla="*/ 11880913 w 13261896"/>
              <a:gd name="connsiteY6556" fmla="*/ 1885712 h 5790485"/>
              <a:gd name="connsiteX6557" fmla="*/ 11804761 w 13261896"/>
              <a:gd name="connsiteY6557" fmla="*/ 1966674 h 5790485"/>
              <a:gd name="connsiteX6558" fmla="*/ 11766661 w 13261896"/>
              <a:gd name="connsiteY6558" fmla="*/ 1952387 h 5790485"/>
              <a:gd name="connsiteX6559" fmla="*/ 11728561 w 13261896"/>
              <a:gd name="connsiteY6559" fmla="*/ 1995249 h 5790485"/>
              <a:gd name="connsiteX6560" fmla="*/ 11761898 w 13261896"/>
              <a:gd name="connsiteY6560" fmla="*/ 2028587 h 5790485"/>
              <a:gd name="connsiteX6561" fmla="*/ 11795236 w 13261896"/>
              <a:gd name="connsiteY6561" fmla="*/ 2000012 h 5790485"/>
              <a:gd name="connsiteX6562" fmla="*/ 11776186 w 13261896"/>
              <a:gd name="connsiteY6562" fmla="*/ 1976199 h 5790485"/>
              <a:gd name="connsiteX6563" fmla="*/ 11761898 w 13261896"/>
              <a:gd name="connsiteY6563" fmla="*/ 1976199 h 5790485"/>
              <a:gd name="connsiteX6564" fmla="*/ 11752373 w 13261896"/>
              <a:gd name="connsiteY6564" fmla="*/ 1990487 h 5790485"/>
              <a:gd name="connsiteX6565" fmla="*/ 11776186 w 13261896"/>
              <a:gd name="connsiteY6565" fmla="*/ 1990487 h 5790485"/>
              <a:gd name="connsiteX6566" fmla="*/ 11780948 w 13261896"/>
              <a:gd name="connsiteY6566" fmla="*/ 2000012 h 5790485"/>
              <a:gd name="connsiteX6567" fmla="*/ 11761898 w 13261896"/>
              <a:gd name="connsiteY6567" fmla="*/ 2014299 h 5790485"/>
              <a:gd name="connsiteX6568" fmla="*/ 11742848 w 13261896"/>
              <a:gd name="connsiteY6568" fmla="*/ 1990487 h 5790485"/>
              <a:gd name="connsiteX6569" fmla="*/ 11771423 w 13261896"/>
              <a:gd name="connsiteY6569" fmla="*/ 1966674 h 5790485"/>
              <a:gd name="connsiteX6570" fmla="*/ 11804761 w 13261896"/>
              <a:gd name="connsiteY6570" fmla="*/ 2009537 h 5790485"/>
              <a:gd name="connsiteX6571" fmla="*/ 11757136 w 13261896"/>
              <a:gd name="connsiteY6571" fmla="*/ 2047637 h 5790485"/>
              <a:gd name="connsiteX6572" fmla="*/ 11714273 w 13261896"/>
              <a:gd name="connsiteY6572" fmla="*/ 1990487 h 5790485"/>
              <a:gd name="connsiteX6573" fmla="*/ 11833336 w 13261896"/>
              <a:gd name="connsiteY6573" fmla="*/ 1819085 h 5790485"/>
              <a:gd name="connsiteX6574" fmla="*/ 11861911 w 13261896"/>
              <a:gd name="connsiteY6574" fmla="*/ 1828610 h 5790485"/>
              <a:gd name="connsiteX6575" fmla="*/ 10871406 w 13261896"/>
              <a:gd name="connsiteY6575" fmla="*/ 1885712 h 5790485"/>
              <a:gd name="connsiteX6576" fmla="*/ 10880931 w 13261896"/>
              <a:gd name="connsiteY6576" fmla="*/ 1928574 h 5790485"/>
              <a:gd name="connsiteX6577" fmla="*/ 10876169 w 13261896"/>
              <a:gd name="connsiteY6577" fmla="*/ 1961912 h 5790485"/>
              <a:gd name="connsiteX6578" fmla="*/ 10757106 w 13261896"/>
              <a:gd name="connsiteY6578" fmla="*/ 1828610 h 5790485"/>
              <a:gd name="connsiteX6579" fmla="*/ 10680954 w 13261896"/>
              <a:gd name="connsiteY6579" fmla="*/ 1923812 h 5790485"/>
              <a:gd name="connsiteX6580" fmla="*/ 10628567 w 13261896"/>
              <a:gd name="connsiteY6580" fmla="*/ 2023824 h 5790485"/>
              <a:gd name="connsiteX6581" fmla="*/ 10680954 w 13261896"/>
              <a:gd name="connsiteY6581" fmla="*/ 2095262 h 5790485"/>
              <a:gd name="connsiteX6582" fmla="*/ 10719054 w 13261896"/>
              <a:gd name="connsiteY6582" fmla="*/ 2033349 h 5790485"/>
              <a:gd name="connsiteX6583" fmla="*/ 10685717 w 13261896"/>
              <a:gd name="connsiteY6583" fmla="*/ 1990487 h 5790485"/>
              <a:gd name="connsiteX6584" fmla="*/ 10657142 w 13261896"/>
              <a:gd name="connsiteY6584" fmla="*/ 2023824 h 5790485"/>
              <a:gd name="connsiteX6585" fmla="*/ 10671429 w 13261896"/>
              <a:gd name="connsiteY6585" fmla="*/ 2042874 h 5790485"/>
              <a:gd name="connsiteX6586" fmla="*/ 10680954 w 13261896"/>
              <a:gd name="connsiteY6586" fmla="*/ 2004774 h 5790485"/>
              <a:gd name="connsiteX6587" fmla="*/ 10704767 w 13261896"/>
              <a:gd name="connsiteY6587" fmla="*/ 2038112 h 5790485"/>
              <a:gd name="connsiteX6588" fmla="*/ 10676192 w 13261896"/>
              <a:gd name="connsiteY6588" fmla="*/ 2080974 h 5790485"/>
              <a:gd name="connsiteX6589" fmla="*/ 10642854 w 13261896"/>
              <a:gd name="connsiteY6589" fmla="*/ 2019062 h 5790485"/>
              <a:gd name="connsiteX6590" fmla="*/ 10695242 w 13261896"/>
              <a:gd name="connsiteY6590" fmla="*/ 1928574 h 5790485"/>
              <a:gd name="connsiteX6591" fmla="*/ 10757106 w 13261896"/>
              <a:gd name="connsiteY6591" fmla="*/ 1842897 h 5790485"/>
              <a:gd name="connsiteX6592" fmla="*/ 10842831 w 13261896"/>
              <a:gd name="connsiteY6592" fmla="*/ 1909524 h 5790485"/>
              <a:gd name="connsiteX6593" fmla="*/ 10861881 w 13261896"/>
              <a:gd name="connsiteY6593" fmla="*/ 1966674 h 5790485"/>
              <a:gd name="connsiteX6594" fmla="*/ 10857119 w 13261896"/>
              <a:gd name="connsiteY6594" fmla="*/ 1990487 h 5790485"/>
              <a:gd name="connsiteX6595" fmla="*/ 10819019 w 13261896"/>
              <a:gd name="connsiteY6595" fmla="*/ 2071449 h 5790485"/>
              <a:gd name="connsiteX6596" fmla="*/ 10795206 w 13261896"/>
              <a:gd name="connsiteY6596" fmla="*/ 2085737 h 5790485"/>
              <a:gd name="connsiteX6597" fmla="*/ 10742819 w 13261896"/>
              <a:gd name="connsiteY6597" fmla="*/ 2004774 h 5790485"/>
              <a:gd name="connsiteX6598" fmla="*/ 10790444 w 13261896"/>
              <a:gd name="connsiteY6598" fmla="*/ 1919049 h 5790485"/>
              <a:gd name="connsiteX6599" fmla="*/ 10833306 w 13261896"/>
              <a:gd name="connsiteY6599" fmla="*/ 1971437 h 5790485"/>
              <a:gd name="connsiteX6600" fmla="*/ 10795206 w 13261896"/>
              <a:gd name="connsiteY6600" fmla="*/ 2028587 h 5790485"/>
              <a:gd name="connsiteX6601" fmla="*/ 10771394 w 13261896"/>
              <a:gd name="connsiteY6601" fmla="*/ 1971437 h 5790485"/>
              <a:gd name="connsiteX6602" fmla="*/ 10761869 w 13261896"/>
              <a:gd name="connsiteY6602" fmla="*/ 2000012 h 5790485"/>
              <a:gd name="connsiteX6603" fmla="*/ 10795206 w 13261896"/>
              <a:gd name="connsiteY6603" fmla="*/ 2042874 h 5790485"/>
              <a:gd name="connsiteX6604" fmla="*/ 10847594 w 13261896"/>
              <a:gd name="connsiteY6604" fmla="*/ 1976199 h 5790485"/>
              <a:gd name="connsiteX6605" fmla="*/ 10790444 w 13261896"/>
              <a:gd name="connsiteY6605" fmla="*/ 1904762 h 5790485"/>
              <a:gd name="connsiteX6606" fmla="*/ 10728531 w 13261896"/>
              <a:gd name="connsiteY6606" fmla="*/ 2004774 h 5790485"/>
              <a:gd name="connsiteX6607" fmla="*/ 10742819 w 13261896"/>
              <a:gd name="connsiteY6607" fmla="*/ 2071449 h 5790485"/>
              <a:gd name="connsiteX6608" fmla="*/ 10723769 w 13261896"/>
              <a:gd name="connsiteY6608" fmla="*/ 2100024 h 5790485"/>
              <a:gd name="connsiteX6609" fmla="*/ 10661904 w 13261896"/>
              <a:gd name="connsiteY6609" fmla="*/ 2147649 h 5790485"/>
              <a:gd name="connsiteX6610" fmla="*/ 10633329 w 13261896"/>
              <a:gd name="connsiteY6610" fmla="*/ 2109549 h 5790485"/>
              <a:gd name="connsiteX6611" fmla="*/ 10599992 w 13261896"/>
              <a:gd name="connsiteY6611" fmla="*/ 2033349 h 5790485"/>
              <a:gd name="connsiteX6612" fmla="*/ 10752344 w 13261896"/>
              <a:gd name="connsiteY6612" fmla="*/ 1790510 h 5790485"/>
              <a:gd name="connsiteX6613" fmla="*/ 10871406 w 13261896"/>
              <a:gd name="connsiteY6613" fmla="*/ 1885712 h 5790485"/>
              <a:gd name="connsiteX6614" fmla="*/ 12099988 w 13261896"/>
              <a:gd name="connsiteY6614" fmla="*/ 1795272 h 5790485"/>
              <a:gd name="connsiteX6615" fmla="*/ 12076175 w 13261896"/>
              <a:gd name="connsiteY6615" fmla="*/ 1785747 h 5790485"/>
              <a:gd name="connsiteX6616" fmla="*/ 12033313 w 13261896"/>
              <a:gd name="connsiteY6616" fmla="*/ 1828610 h 5790485"/>
              <a:gd name="connsiteX6617" fmla="*/ 12038075 w 13261896"/>
              <a:gd name="connsiteY6617" fmla="*/ 1842897 h 5790485"/>
              <a:gd name="connsiteX6618" fmla="*/ 12047600 w 13261896"/>
              <a:gd name="connsiteY6618" fmla="*/ 1847660 h 5790485"/>
              <a:gd name="connsiteX6619" fmla="*/ 12080938 w 13261896"/>
              <a:gd name="connsiteY6619" fmla="*/ 1828610 h 5790485"/>
              <a:gd name="connsiteX6620" fmla="*/ 12061888 w 13261896"/>
              <a:gd name="connsiteY6620" fmla="*/ 1814322 h 5790485"/>
              <a:gd name="connsiteX6621" fmla="*/ 12080938 w 13261896"/>
              <a:gd name="connsiteY6621" fmla="*/ 1814322 h 5790485"/>
              <a:gd name="connsiteX6622" fmla="*/ 12085700 w 13261896"/>
              <a:gd name="connsiteY6622" fmla="*/ 1828610 h 5790485"/>
              <a:gd name="connsiteX6623" fmla="*/ 12052363 w 13261896"/>
              <a:gd name="connsiteY6623" fmla="*/ 1852422 h 5790485"/>
              <a:gd name="connsiteX6624" fmla="*/ 12033313 w 13261896"/>
              <a:gd name="connsiteY6624" fmla="*/ 1828610 h 5790485"/>
              <a:gd name="connsiteX6625" fmla="*/ 12076175 w 13261896"/>
              <a:gd name="connsiteY6625" fmla="*/ 1780985 h 5790485"/>
              <a:gd name="connsiteX6626" fmla="*/ 12099988 w 13261896"/>
              <a:gd name="connsiteY6626" fmla="*/ 1795272 h 5790485"/>
              <a:gd name="connsiteX6627" fmla="*/ 10828544 w 13261896"/>
              <a:gd name="connsiteY6627" fmla="*/ 1814322 h 5790485"/>
              <a:gd name="connsiteX6628" fmla="*/ 10809494 w 13261896"/>
              <a:gd name="connsiteY6628" fmla="*/ 1790510 h 5790485"/>
              <a:gd name="connsiteX6629" fmla="*/ 10809494 w 13261896"/>
              <a:gd name="connsiteY6629" fmla="*/ 1761935 h 5790485"/>
              <a:gd name="connsiteX6630" fmla="*/ 10828544 w 13261896"/>
              <a:gd name="connsiteY6630" fmla="*/ 1814322 h 5790485"/>
              <a:gd name="connsiteX6631" fmla="*/ 10671429 w 13261896"/>
              <a:gd name="connsiteY6631" fmla="*/ 1828610 h 5790485"/>
              <a:gd name="connsiteX6632" fmla="*/ 10657142 w 13261896"/>
              <a:gd name="connsiteY6632" fmla="*/ 1861947 h 5790485"/>
              <a:gd name="connsiteX6633" fmla="*/ 10642854 w 13261896"/>
              <a:gd name="connsiteY6633" fmla="*/ 1814322 h 5790485"/>
              <a:gd name="connsiteX6634" fmla="*/ 10666667 w 13261896"/>
              <a:gd name="connsiteY6634" fmla="*/ 1761935 h 5790485"/>
              <a:gd name="connsiteX6635" fmla="*/ 10671429 w 13261896"/>
              <a:gd name="connsiteY6635" fmla="*/ 1828610 h 5790485"/>
              <a:gd name="connsiteX6636" fmla="*/ 10638092 w 13261896"/>
              <a:gd name="connsiteY6636" fmla="*/ 1766697 h 5790485"/>
              <a:gd name="connsiteX6637" fmla="*/ 10628567 w 13261896"/>
              <a:gd name="connsiteY6637" fmla="*/ 1814322 h 5790485"/>
              <a:gd name="connsiteX6638" fmla="*/ 10647617 w 13261896"/>
              <a:gd name="connsiteY6638" fmla="*/ 1871424 h 5790485"/>
              <a:gd name="connsiteX6639" fmla="*/ 10633329 w 13261896"/>
              <a:gd name="connsiteY6639" fmla="*/ 1899999 h 5790485"/>
              <a:gd name="connsiteX6640" fmla="*/ 10599992 w 13261896"/>
              <a:gd name="connsiteY6640" fmla="*/ 1828610 h 5790485"/>
              <a:gd name="connsiteX6641" fmla="*/ 10623804 w 13261896"/>
              <a:gd name="connsiteY6641" fmla="*/ 1752410 h 5790485"/>
              <a:gd name="connsiteX6642" fmla="*/ 10638092 w 13261896"/>
              <a:gd name="connsiteY6642" fmla="*/ 1766697 h 5790485"/>
              <a:gd name="connsiteX6643" fmla="*/ 12190475 w 13261896"/>
              <a:gd name="connsiteY6643" fmla="*/ 1838135 h 5790485"/>
              <a:gd name="connsiteX6644" fmla="*/ 12128563 w 13261896"/>
              <a:gd name="connsiteY6644" fmla="*/ 1899999 h 5790485"/>
              <a:gd name="connsiteX6645" fmla="*/ 12095225 w 13261896"/>
              <a:gd name="connsiteY6645" fmla="*/ 1857185 h 5790485"/>
              <a:gd name="connsiteX6646" fmla="*/ 12119038 w 13261896"/>
              <a:gd name="connsiteY6646" fmla="*/ 1823847 h 5790485"/>
              <a:gd name="connsiteX6647" fmla="*/ 12142850 w 13261896"/>
              <a:gd name="connsiteY6647" fmla="*/ 1842897 h 5790485"/>
              <a:gd name="connsiteX6648" fmla="*/ 12133325 w 13261896"/>
              <a:gd name="connsiteY6648" fmla="*/ 1866710 h 5790485"/>
              <a:gd name="connsiteX6649" fmla="*/ 12119038 w 13261896"/>
              <a:gd name="connsiteY6649" fmla="*/ 1866710 h 5790485"/>
              <a:gd name="connsiteX6650" fmla="*/ 12138088 w 13261896"/>
              <a:gd name="connsiteY6650" fmla="*/ 1842897 h 5790485"/>
              <a:gd name="connsiteX6651" fmla="*/ 12119038 w 13261896"/>
              <a:gd name="connsiteY6651" fmla="*/ 1828610 h 5790485"/>
              <a:gd name="connsiteX6652" fmla="*/ 12095225 w 13261896"/>
              <a:gd name="connsiteY6652" fmla="*/ 1861947 h 5790485"/>
              <a:gd name="connsiteX6653" fmla="*/ 12128563 w 13261896"/>
              <a:gd name="connsiteY6653" fmla="*/ 1895237 h 5790485"/>
              <a:gd name="connsiteX6654" fmla="*/ 12185713 w 13261896"/>
              <a:gd name="connsiteY6654" fmla="*/ 1838135 h 5790485"/>
              <a:gd name="connsiteX6655" fmla="*/ 12080938 w 13261896"/>
              <a:gd name="connsiteY6655" fmla="*/ 1752410 h 5790485"/>
              <a:gd name="connsiteX6656" fmla="*/ 12009500 w 13261896"/>
              <a:gd name="connsiteY6656" fmla="*/ 1876187 h 5790485"/>
              <a:gd name="connsiteX6657" fmla="*/ 11985688 w 13261896"/>
              <a:gd name="connsiteY6657" fmla="*/ 1923812 h 5790485"/>
              <a:gd name="connsiteX6658" fmla="*/ 12019025 w 13261896"/>
              <a:gd name="connsiteY6658" fmla="*/ 1961912 h 5790485"/>
              <a:gd name="connsiteX6659" fmla="*/ 12071413 w 13261896"/>
              <a:gd name="connsiteY6659" fmla="*/ 1909524 h 5790485"/>
              <a:gd name="connsiteX6660" fmla="*/ 12042838 w 13261896"/>
              <a:gd name="connsiteY6660" fmla="*/ 1885712 h 5790485"/>
              <a:gd name="connsiteX6661" fmla="*/ 12019025 w 13261896"/>
              <a:gd name="connsiteY6661" fmla="*/ 1904762 h 5790485"/>
              <a:gd name="connsiteX6662" fmla="*/ 12042838 w 13261896"/>
              <a:gd name="connsiteY6662" fmla="*/ 1928574 h 5790485"/>
              <a:gd name="connsiteX6663" fmla="*/ 12014263 w 13261896"/>
              <a:gd name="connsiteY6663" fmla="*/ 1904762 h 5790485"/>
              <a:gd name="connsiteX6664" fmla="*/ 12042838 w 13261896"/>
              <a:gd name="connsiteY6664" fmla="*/ 1880949 h 5790485"/>
              <a:gd name="connsiteX6665" fmla="*/ 12076175 w 13261896"/>
              <a:gd name="connsiteY6665" fmla="*/ 1904762 h 5790485"/>
              <a:gd name="connsiteX6666" fmla="*/ 12019025 w 13261896"/>
              <a:gd name="connsiteY6666" fmla="*/ 1966674 h 5790485"/>
              <a:gd name="connsiteX6667" fmla="*/ 11985688 w 13261896"/>
              <a:gd name="connsiteY6667" fmla="*/ 1923812 h 5790485"/>
              <a:gd name="connsiteX6668" fmla="*/ 12014263 w 13261896"/>
              <a:gd name="connsiteY6668" fmla="*/ 1842897 h 5790485"/>
              <a:gd name="connsiteX6669" fmla="*/ 12080938 w 13261896"/>
              <a:gd name="connsiteY6669" fmla="*/ 1747647 h 5790485"/>
              <a:gd name="connsiteX6670" fmla="*/ 12190475 w 13261896"/>
              <a:gd name="connsiteY6670" fmla="*/ 1838135 h 5790485"/>
              <a:gd name="connsiteX6671" fmla="*/ 11290458 w 13261896"/>
              <a:gd name="connsiteY6671" fmla="*/ 1761935 h 5790485"/>
              <a:gd name="connsiteX6672" fmla="*/ 11280933 w 13261896"/>
              <a:gd name="connsiteY6672" fmla="*/ 1790510 h 5790485"/>
              <a:gd name="connsiteX6673" fmla="*/ 11352371 w 13261896"/>
              <a:gd name="connsiteY6673" fmla="*/ 1852422 h 5790485"/>
              <a:gd name="connsiteX6674" fmla="*/ 11433333 w 13261896"/>
              <a:gd name="connsiteY6674" fmla="*/ 1857185 h 5790485"/>
              <a:gd name="connsiteX6675" fmla="*/ 11442858 w 13261896"/>
              <a:gd name="connsiteY6675" fmla="*/ 1866710 h 5790485"/>
              <a:gd name="connsiteX6676" fmla="*/ 11371421 w 13261896"/>
              <a:gd name="connsiteY6676" fmla="*/ 1942862 h 5790485"/>
              <a:gd name="connsiteX6677" fmla="*/ 11428571 w 13261896"/>
              <a:gd name="connsiteY6677" fmla="*/ 1990487 h 5790485"/>
              <a:gd name="connsiteX6678" fmla="*/ 11461908 w 13261896"/>
              <a:gd name="connsiteY6678" fmla="*/ 2009537 h 5790485"/>
              <a:gd name="connsiteX6679" fmla="*/ 11495198 w 13261896"/>
              <a:gd name="connsiteY6679" fmla="*/ 2000012 h 5790485"/>
              <a:gd name="connsiteX6680" fmla="*/ 11466671 w 13261896"/>
              <a:gd name="connsiteY6680" fmla="*/ 2033349 h 5790485"/>
              <a:gd name="connsiteX6681" fmla="*/ 11399996 w 13261896"/>
              <a:gd name="connsiteY6681" fmla="*/ 1995249 h 5790485"/>
              <a:gd name="connsiteX6682" fmla="*/ 11342846 w 13261896"/>
              <a:gd name="connsiteY6682" fmla="*/ 2033349 h 5790485"/>
              <a:gd name="connsiteX6683" fmla="*/ 11323796 w 13261896"/>
              <a:gd name="connsiteY6683" fmla="*/ 2004774 h 5790485"/>
              <a:gd name="connsiteX6684" fmla="*/ 11357133 w 13261896"/>
              <a:gd name="connsiteY6684" fmla="*/ 1990487 h 5790485"/>
              <a:gd name="connsiteX6685" fmla="*/ 11357133 w 13261896"/>
              <a:gd name="connsiteY6685" fmla="*/ 1966674 h 5790485"/>
              <a:gd name="connsiteX6686" fmla="*/ 11333321 w 13261896"/>
              <a:gd name="connsiteY6686" fmla="*/ 1952387 h 5790485"/>
              <a:gd name="connsiteX6687" fmla="*/ 11304746 w 13261896"/>
              <a:gd name="connsiteY6687" fmla="*/ 1961912 h 5790485"/>
              <a:gd name="connsiteX6688" fmla="*/ 11271408 w 13261896"/>
              <a:gd name="connsiteY6688" fmla="*/ 1933337 h 5790485"/>
              <a:gd name="connsiteX6689" fmla="*/ 11295221 w 13261896"/>
              <a:gd name="connsiteY6689" fmla="*/ 1876187 h 5790485"/>
              <a:gd name="connsiteX6690" fmla="*/ 11204734 w 13261896"/>
              <a:gd name="connsiteY6690" fmla="*/ 1809560 h 5790485"/>
              <a:gd name="connsiteX6691" fmla="*/ 11247596 w 13261896"/>
              <a:gd name="connsiteY6691" fmla="*/ 1742885 h 5790485"/>
              <a:gd name="connsiteX6692" fmla="*/ 11290458 w 13261896"/>
              <a:gd name="connsiteY6692" fmla="*/ 1761935 h 5790485"/>
              <a:gd name="connsiteX6693" fmla="*/ 10799969 w 13261896"/>
              <a:gd name="connsiteY6693" fmla="*/ 1790510 h 5790485"/>
              <a:gd name="connsiteX6694" fmla="*/ 10771394 w 13261896"/>
              <a:gd name="connsiteY6694" fmla="*/ 1738122 h 5790485"/>
              <a:gd name="connsiteX6695" fmla="*/ 10795206 w 13261896"/>
              <a:gd name="connsiteY6695" fmla="*/ 1733360 h 5790485"/>
              <a:gd name="connsiteX6696" fmla="*/ 10799969 w 13261896"/>
              <a:gd name="connsiteY6696" fmla="*/ 1790510 h 5790485"/>
              <a:gd name="connsiteX6697" fmla="*/ 10704767 w 13261896"/>
              <a:gd name="connsiteY6697" fmla="*/ 1795272 h 5790485"/>
              <a:gd name="connsiteX6698" fmla="*/ 10685717 w 13261896"/>
              <a:gd name="connsiteY6698" fmla="*/ 1823847 h 5790485"/>
              <a:gd name="connsiteX6699" fmla="*/ 10676192 w 13261896"/>
              <a:gd name="connsiteY6699" fmla="*/ 1776222 h 5790485"/>
              <a:gd name="connsiteX6700" fmla="*/ 10700004 w 13261896"/>
              <a:gd name="connsiteY6700" fmla="*/ 1733360 h 5790485"/>
              <a:gd name="connsiteX6701" fmla="*/ 10704767 w 13261896"/>
              <a:gd name="connsiteY6701" fmla="*/ 1795272 h 5790485"/>
              <a:gd name="connsiteX6702" fmla="*/ 10766631 w 13261896"/>
              <a:gd name="connsiteY6702" fmla="*/ 1780985 h 5790485"/>
              <a:gd name="connsiteX6703" fmla="*/ 10752344 w 13261896"/>
              <a:gd name="connsiteY6703" fmla="*/ 1780985 h 5790485"/>
              <a:gd name="connsiteX6704" fmla="*/ 10742819 w 13261896"/>
              <a:gd name="connsiteY6704" fmla="*/ 1747647 h 5790485"/>
              <a:gd name="connsiteX6705" fmla="*/ 10747581 w 13261896"/>
              <a:gd name="connsiteY6705" fmla="*/ 1719072 h 5790485"/>
              <a:gd name="connsiteX6706" fmla="*/ 10766631 w 13261896"/>
              <a:gd name="connsiteY6706" fmla="*/ 1780985 h 5790485"/>
              <a:gd name="connsiteX6707" fmla="*/ 10728531 w 13261896"/>
              <a:gd name="connsiteY6707" fmla="*/ 1747647 h 5790485"/>
              <a:gd name="connsiteX6708" fmla="*/ 10738056 w 13261896"/>
              <a:gd name="connsiteY6708" fmla="*/ 1780985 h 5790485"/>
              <a:gd name="connsiteX6709" fmla="*/ 10714292 w 13261896"/>
              <a:gd name="connsiteY6709" fmla="*/ 1790510 h 5790485"/>
              <a:gd name="connsiteX6710" fmla="*/ 10714292 w 13261896"/>
              <a:gd name="connsiteY6710" fmla="*/ 1728597 h 5790485"/>
              <a:gd name="connsiteX6711" fmla="*/ 10738056 w 13261896"/>
              <a:gd name="connsiteY6711" fmla="*/ 1704785 h 5790485"/>
              <a:gd name="connsiteX6712" fmla="*/ 10728531 w 13261896"/>
              <a:gd name="connsiteY6712" fmla="*/ 1747647 h 5790485"/>
              <a:gd name="connsiteX6713" fmla="*/ 11695223 w 13261896"/>
              <a:gd name="connsiteY6713" fmla="*/ 1695260 h 5790485"/>
              <a:gd name="connsiteX6714" fmla="*/ 11723798 w 13261896"/>
              <a:gd name="connsiteY6714" fmla="*/ 1685735 h 5790485"/>
              <a:gd name="connsiteX6715" fmla="*/ 11714273 w 13261896"/>
              <a:gd name="connsiteY6715" fmla="*/ 1752410 h 5790485"/>
              <a:gd name="connsiteX6716" fmla="*/ 11623786 w 13261896"/>
              <a:gd name="connsiteY6716" fmla="*/ 1790510 h 5790485"/>
              <a:gd name="connsiteX6717" fmla="*/ 11666648 w 13261896"/>
              <a:gd name="connsiteY6717" fmla="*/ 1819085 h 5790485"/>
              <a:gd name="connsiteX6718" fmla="*/ 11666648 w 13261896"/>
              <a:gd name="connsiteY6718" fmla="*/ 1833372 h 5790485"/>
              <a:gd name="connsiteX6719" fmla="*/ 11642836 w 13261896"/>
              <a:gd name="connsiteY6719" fmla="*/ 1842897 h 5790485"/>
              <a:gd name="connsiteX6720" fmla="*/ 11595211 w 13261896"/>
              <a:gd name="connsiteY6720" fmla="*/ 1780985 h 5790485"/>
              <a:gd name="connsiteX6721" fmla="*/ 11666648 w 13261896"/>
              <a:gd name="connsiteY6721" fmla="*/ 1680972 h 5790485"/>
              <a:gd name="connsiteX6722" fmla="*/ 11695223 w 13261896"/>
              <a:gd name="connsiteY6722" fmla="*/ 1695260 h 5790485"/>
              <a:gd name="connsiteX6723" fmla="*/ 12366641 w 13261896"/>
              <a:gd name="connsiteY6723" fmla="*/ 1652397 h 5790485"/>
              <a:gd name="connsiteX6724" fmla="*/ 12099988 w 13261896"/>
              <a:gd name="connsiteY6724" fmla="*/ 2004774 h 5790485"/>
              <a:gd name="connsiteX6725" fmla="*/ 12066650 w 13261896"/>
              <a:gd name="connsiteY6725" fmla="*/ 2000012 h 5790485"/>
              <a:gd name="connsiteX6726" fmla="*/ 12080938 w 13261896"/>
              <a:gd name="connsiteY6726" fmla="*/ 1971437 h 5790485"/>
              <a:gd name="connsiteX6727" fmla="*/ 12123800 w 13261896"/>
              <a:gd name="connsiteY6727" fmla="*/ 1980962 h 5790485"/>
              <a:gd name="connsiteX6728" fmla="*/ 12304729 w 13261896"/>
              <a:gd name="connsiteY6728" fmla="*/ 1776222 h 5790485"/>
              <a:gd name="connsiteX6729" fmla="*/ 12366641 w 13261896"/>
              <a:gd name="connsiteY6729" fmla="*/ 1642872 h 5790485"/>
              <a:gd name="connsiteX6730" fmla="*/ 12366641 w 13261896"/>
              <a:gd name="connsiteY6730" fmla="*/ 1652397 h 5790485"/>
              <a:gd name="connsiteX6731" fmla="*/ 11190446 w 13261896"/>
              <a:gd name="connsiteY6731" fmla="*/ 1638110 h 5790485"/>
              <a:gd name="connsiteX6732" fmla="*/ 11142821 w 13261896"/>
              <a:gd name="connsiteY6732" fmla="*/ 1700022 h 5790485"/>
              <a:gd name="connsiteX6733" fmla="*/ 11142821 w 13261896"/>
              <a:gd name="connsiteY6733" fmla="*/ 1638110 h 5790485"/>
              <a:gd name="connsiteX6734" fmla="*/ 11190446 w 13261896"/>
              <a:gd name="connsiteY6734" fmla="*/ 1638110 h 5790485"/>
              <a:gd name="connsiteX6735" fmla="*/ 12342829 w 13261896"/>
              <a:gd name="connsiteY6735" fmla="*/ 1642872 h 5790485"/>
              <a:gd name="connsiteX6736" fmla="*/ 12123800 w 13261896"/>
              <a:gd name="connsiteY6736" fmla="*/ 1966674 h 5790485"/>
              <a:gd name="connsiteX6737" fmla="*/ 12080938 w 13261896"/>
              <a:gd name="connsiteY6737" fmla="*/ 1952387 h 5790485"/>
              <a:gd name="connsiteX6738" fmla="*/ 12023788 w 13261896"/>
              <a:gd name="connsiteY6738" fmla="*/ 2014299 h 5790485"/>
              <a:gd name="connsiteX6739" fmla="*/ 11971400 w 13261896"/>
              <a:gd name="connsiteY6739" fmla="*/ 1995249 h 5790485"/>
              <a:gd name="connsiteX6740" fmla="*/ 11976163 w 13261896"/>
              <a:gd name="connsiteY6740" fmla="*/ 1966674 h 5790485"/>
              <a:gd name="connsiteX6741" fmla="*/ 11957113 w 13261896"/>
              <a:gd name="connsiteY6741" fmla="*/ 1909524 h 5790485"/>
              <a:gd name="connsiteX6742" fmla="*/ 11985688 w 13261896"/>
              <a:gd name="connsiteY6742" fmla="*/ 1847660 h 5790485"/>
              <a:gd name="connsiteX6743" fmla="*/ 12099988 w 13261896"/>
              <a:gd name="connsiteY6743" fmla="*/ 1714310 h 5790485"/>
              <a:gd name="connsiteX6744" fmla="*/ 12161900 w 13261896"/>
              <a:gd name="connsiteY6744" fmla="*/ 1738122 h 5790485"/>
              <a:gd name="connsiteX6745" fmla="*/ 12152375 w 13261896"/>
              <a:gd name="connsiteY6745" fmla="*/ 1747647 h 5790485"/>
              <a:gd name="connsiteX6746" fmla="*/ 12176188 w 13261896"/>
              <a:gd name="connsiteY6746" fmla="*/ 1747647 h 5790485"/>
              <a:gd name="connsiteX6747" fmla="*/ 12200000 w 13261896"/>
              <a:gd name="connsiteY6747" fmla="*/ 1771460 h 5790485"/>
              <a:gd name="connsiteX6748" fmla="*/ 12214288 w 13261896"/>
              <a:gd name="connsiteY6748" fmla="*/ 1800035 h 5790485"/>
              <a:gd name="connsiteX6749" fmla="*/ 12209525 w 13261896"/>
              <a:gd name="connsiteY6749" fmla="*/ 1828610 h 5790485"/>
              <a:gd name="connsiteX6750" fmla="*/ 12119038 w 13261896"/>
              <a:gd name="connsiteY6750" fmla="*/ 1947624 h 5790485"/>
              <a:gd name="connsiteX6751" fmla="*/ 12085700 w 13261896"/>
              <a:gd name="connsiteY6751" fmla="*/ 1938099 h 5790485"/>
              <a:gd name="connsiteX6752" fmla="*/ 12119038 w 13261896"/>
              <a:gd name="connsiteY6752" fmla="*/ 1961912 h 5790485"/>
              <a:gd name="connsiteX6753" fmla="*/ 12195238 w 13261896"/>
              <a:gd name="connsiteY6753" fmla="*/ 1890474 h 5790485"/>
              <a:gd name="connsiteX6754" fmla="*/ 12338066 w 13261896"/>
              <a:gd name="connsiteY6754" fmla="*/ 1633347 h 5790485"/>
              <a:gd name="connsiteX6755" fmla="*/ 12342829 w 13261896"/>
              <a:gd name="connsiteY6755" fmla="*/ 1642872 h 5790485"/>
              <a:gd name="connsiteX6756" fmla="*/ 12319016 w 13261896"/>
              <a:gd name="connsiteY6756" fmla="*/ 1628585 h 5790485"/>
              <a:gd name="connsiteX6757" fmla="*/ 12214288 w 13261896"/>
              <a:gd name="connsiteY6757" fmla="*/ 1852422 h 5790485"/>
              <a:gd name="connsiteX6758" fmla="*/ 12271391 w 13261896"/>
              <a:gd name="connsiteY6758" fmla="*/ 1757172 h 5790485"/>
              <a:gd name="connsiteX6759" fmla="*/ 12309491 w 13261896"/>
              <a:gd name="connsiteY6759" fmla="*/ 1652397 h 5790485"/>
              <a:gd name="connsiteX6760" fmla="*/ 12309491 w 13261896"/>
              <a:gd name="connsiteY6760" fmla="*/ 1609535 h 5790485"/>
              <a:gd name="connsiteX6761" fmla="*/ 12319016 w 13261896"/>
              <a:gd name="connsiteY6761" fmla="*/ 1628585 h 5790485"/>
              <a:gd name="connsiteX6762" fmla="*/ 11942825 w 13261896"/>
              <a:gd name="connsiteY6762" fmla="*/ 1638110 h 5790485"/>
              <a:gd name="connsiteX6763" fmla="*/ 11923775 w 13261896"/>
              <a:gd name="connsiteY6763" fmla="*/ 1628585 h 5790485"/>
              <a:gd name="connsiteX6764" fmla="*/ 11947588 w 13261896"/>
              <a:gd name="connsiteY6764" fmla="*/ 1628585 h 5790485"/>
              <a:gd name="connsiteX6765" fmla="*/ 11957113 w 13261896"/>
              <a:gd name="connsiteY6765" fmla="*/ 1609535 h 5790485"/>
              <a:gd name="connsiteX6766" fmla="*/ 11947588 w 13261896"/>
              <a:gd name="connsiteY6766" fmla="*/ 1595247 h 5790485"/>
              <a:gd name="connsiteX6767" fmla="*/ 11966638 w 13261896"/>
              <a:gd name="connsiteY6767" fmla="*/ 1609535 h 5790485"/>
              <a:gd name="connsiteX6768" fmla="*/ 11942825 w 13261896"/>
              <a:gd name="connsiteY6768" fmla="*/ 1638110 h 5790485"/>
              <a:gd name="connsiteX6769" fmla="*/ 12295204 w 13261896"/>
              <a:gd name="connsiteY6769" fmla="*/ 1628585 h 5790485"/>
              <a:gd name="connsiteX6770" fmla="*/ 12228575 w 13261896"/>
              <a:gd name="connsiteY6770" fmla="*/ 1800035 h 5790485"/>
              <a:gd name="connsiteX6771" fmla="*/ 12223813 w 13261896"/>
              <a:gd name="connsiteY6771" fmla="*/ 1785747 h 5790485"/>
              <a:gd name="connsiteX6772" fmla="*/ 12247579 w 13261896"/>
              <a:gd name="connsiteY6772" fmla="*/ 1747647 h 5790485"/>
              <a:gd name="connsiteX6773" fmla="*/ 12285679 w 13261896"/>
              <a:gd name="connsiteY6773" fmla="*/ 1623822 h 5790485"/>
              <a:gd name="connsiteX6774" fmla="*/ 12285679 w 13261896"/>
              <a:gd name="connsiteY6774" fmla="*/ 1580960 h 5790485"/>
              <a:gd name="connsiteX6775" fmla="*/ 12295204 w 13261896"/>
              <a:gd name="connsiteY6775" fmla="*/ 1628585 h 5790485"/>
              <a:gd name="connsiteX6776" fmla="*/ 11457146 w 13261896"/>
              <a:gd name="connsiteY6776" fmla="*/ 1580960 h 5790485"/>
              <a:gd name="connsiteX6777" fmla="*/ 11499961 w 13261896"/>
              <a:gd name="connsiteY6777" fmla="*/ 1604772 h 5790485"/>
              <a:gd name="connsiteX6778" fmla="*/ 11538061 w 13261896"/>
              <a:gd name="connsiteY6778" fmla="*/ 1590485 h 5790485"/>
              <a:gd name="connsiteX6779" fmla="*/ 11571398 w 13261896"/>
              <a:gd name="connsiteY6779" fmla="*/ 1614297 h 5790485"/>
              <a:gd name="connsiteX6780" fmla="*/ 11580923 w 13261896"/>
              <a:gd name="connsiteY6780" fmla="*/ 1614297 h 5790485"/>
              <a:gd name="connsiteX6781" fmla="*/ 11614261 w 13261896"/>
              <a:gd name="connsiteY6781" fmla="*/ 1614297 h 5790485"/>
              <a:gd name="connsiteX6782" fmla="*/ 11614261 w 13261896"/>
              <a:gd name="connsiteY6782" fmla="*/ 1652397 h 5790485"/>
              <a:gd name="connsiteX6783" fmla="*/ 11590448 w 13261896"/>
              <a:gd name="connsiteY6783" fmla="*/ 1661922 h 5790485"/>
              <a:gd name="connsiteX6784" fmla="*/ 11538061 w 13261896"/>
              <a:gd name="connsiteY6784" fmla="*/ 1638110 h 5790485"/>
              <a:gd name="connsiteX6785" fmla="*/ 11499961 w 13261896"/>
              <a:gd name="connsiteY6785" fmla="*/ 1638110 h 5790485"/>
              <a:gd name="connsiteX6786" fmla="*/ 11466671 w 13261896"/>
              <a:gd name="connsiteY6786" fmla="*/ 1638110 h 5790485"/>
              <a:gd name="connsiteX6787" fmla="*/ 11404758 w 13261896"/>
              <a:gd name="connsiteY6787" fmla="*/ 1685735 h 5790485"/>
              <a:gd name="connsiteX6788" fmla="*/ 11404758 w 13261896"/>
              <a:gd name="connsiteY6788" fmla="*/ 1695260 h 5790485"/>
              <a:gd name="connsiteX6789" fmla="*/ 11442858 w 13261896"/>
              <a:gd name="connsiteY6789" fmla="*/ 1809560 h 5790485"/>
              <a:gd name="connsiteX6790" fmla="*/ 11457146 w 13261896"/>
              <a:gd name="connsiteY6790" fmla="*/ 1814322 h 5790485"/>
              <a:gd name="connsiteX6791" fmla="*/ 11519011 w 13261896"/>
              <a:gd name="connsiteY6791" fmla="*/ 1785747 h 5790485"/>
              <a:gd name="connsiteX6792" fmla="*/ 11566636 w 13261896"/>
              <a:gd name="connsiteY6792" fmla="*/ 1819085 h 5790485"/>
              <a:gd name="connsiteX6793" fmla="*/ 11557111 w 13261896"/>
              <a:gd name="connsiteY6793" fmla="*/ 1833372 h 5790485"/>
              <a:gd name="connsiteX6794" fmla="*/ 11471433 w 13261896"/>
              <a:gd name="connsiteY6794" fmla="*/ 1857185 h 5790485"/>
              <a:gd name="connsiteX6795" fmla="*/ 11457146 w 13261896"/>
              <a:gd name="connsiteY6795" fmla="*/ 1866710 h 5790485"/>
              <a:gd name="connsiteX6796" fmla="*/ 11390471 w 13261896"/>
              <a:gd name="connsiteY6796" fmla="*/ 1842897 h 5790485"/>
              <a:gd name="connsiteX6797" fmla="*/ 11423808 w 13261896"/>
              <a:gd name="connsiteY6797" fmla="*/ 1800035 h 5790485"/>
              <a:gd name="connsiteX6798" fmla="*/ 11361896 w 13261896"/>
              <a:gd name="connsiteY6798" fmla="*/ 1752410 h 5790485"/>
              <a:gd name="connsiteX6799" fmla="*/ 11323796 w 13261896"/>
              <a:gd name="connsiteY6799" fmla="*/ 1785747 h 5790485"/>
              <a:gd name="connsiteX6800" fmla="*/ 11352371 w 13261896"/>
              <a:gd name="connsiteY6800" fmla="*/ 1809560 h 5790485"/>
              <a:gd name="connsiteX6801" fmla="*/ 11380946 w 13261896"/>
              <a:gd name="connsiteY6801" fmla="*/ 1795272 h 5790485"/>
              <a:gd name="connsiteX6802" fmla="*/ 11380946 w 13261896"/>
              <a:gd name="connsiteY6802" fmla="*/ 1780985 h 5790485"/>
              <a:gd name="connsiteX6803" fmla="*/ 11371421 w 13261896"/>
              <a:gd name="connsiteY6803" fmla="*/ 1771460 h 5790485"/>
              <a:gd name="connsiteX6804" fmla="*/ 11357133 w 13261896"/>
              <a:gd name="connsiteY6804" fmla="*/ 1776222 h 5790485"/>
              <a:gd name="connsiteX6805" fmla="*/ 11366658 w 13261896"/>
              <a:gd name="connsiteY6805" fmla="*/ 1795272 h 5790485"/>
              <a:gd name="connsiteX6806" fmla="*/ 11352371 w 13261896"/>
              <a:gd name="connsiteY6806" fmla="*/ 1800035 h 5790485"/>
              <a:gd name="connsiteX6807" fmla="*/ 11338083 w 13261896"/>
              <a:gd name="connsiteY6807" fmla="*/ 1785747 h 5790485"/>
              <a:gd name="connsiteX6808" fmla="*/ 11361896 w 13261896"/>
              <a:gd name="connsiteY6808" fmla="*/ 1766697 h 5790485"/>
              <a:gd name="connsiteX6809" fmla="*/ 11409521 w 13261896"/>
              <a:gd name="connsiteY6809" fmla="*/ 1800035 h 5790485"/>
              <a:gd name="connsiteX6810" fmla="*/ 11361896 w 13261896"/>
              <a:gd name="connsiteY6810" fmla="*/ 1842897 h 5790485"/>
              <a:gd name="connsiteX6811" fmla="*/ 11295221 w 13261896"/>
              <a:gd name="connsiteY6811" fmla="*/ 1790510 h 5790485"/>
              <a:gd name="connsiteX6812" fmla="*/ 11319033 w 13261896"/>
              <a:gd name="connsiteY6812" fmla="*/ 1738122 h 5790485"/>
              <a:gd name="connsiteX6813" fmla="*/ 11366658 w 13261896"/>
              <a:gd name="connsiteY6813" fmla="*/ 1719072 h 5790485"/>
              <a:gd name="connsiteX6814" fmla="*/ 11371421 w 13261896"/>
              <a:gd name="connsiteY6814" fmla="*/ 1695260 h 5790485"/>
              <a:gd name="connsiteX6815" fmla="*/ 11423808 w 13261896"/>
              <a:gd name="connsiteY6815" fmla="*/ 1580960 h 5790485"/>
              <a:gd name="connsiteX6816" fmla="*/ 11457146 w 13261896"/>
              <a:gd name="connsiteY6816" fmla="*/ 1580960 h 5790485"/>
              <a:gd name="connsiteX6817" fmla="*/ 11033331 w 13261896"/>
              <a:gd name="connsiteY6817" fmla="*/ 1604772 h 5790485"/>
              <a:gd name="connsiteX6818" fmla="*/ 11090481 w 13261896"/>
              <a:gd name="connsiteY6818" fmla="*/ 1714310 h 5790485"/>
              <a:gd name="connsiteX6819" fmla="*/ 11023806 w 13261896"/>
              <a:gd name="connsiteY6819" fmla="*/ 1819085 h 5790485"/>
              <a:gd name="connsiteX6820" fmla="*/ 10999994 w 13261896"/>
              <a:gd name="connsiteY6820" fmla="*/ 1761935 h 5790485"/>
              <a:gd name="connsiteX6821" fmla="*/ 11014281 w 13261896"/>
              <a:gd name="connsiteY6821" fmla="*/ 1723835 h 5790485"/>
              <a:gd name="connsiteX6822" fmla="*/ 11042856 w 13261896"/>
              <a:gd name="connsiteY6822" fmla="*/ 1723835 h 5790485"/>
              <a:gd name="connsiteX6823" fmla="*/ 11042856 w 13261896"/>
              <a:gd name="connsiteY6823" fmla="*/ 1757172 h 5790485"/>
              <a:gd name="connsiteX6824" fmla="*/ 11028569 w 13261896"/>
              <a:gd name="connsiteY6824" fmla="*/ 1761935 h 5790485"/>
              <a:gd name="connsiteX6825" fmla="*/ 11009519 w 13261896"/>
              <a:gd name="connsiteY6825" fmla="*/ 1742885 h 5790485"/>
              <a:gd name="connsiteX6826" fmla="*/ 11004756 w 13261896"/>
              <a:gd name="connsiteY6826" fmla="*/ 1752410 h 5790485"/>
              <a:gd name="connsiteX6827" fmla="*/ 11028569 w 13261896"/>
              <a:gd name="connsiteY6827" fmla="*/ 1771460 h 5790485"/>
              <a:gd name="connsiteX6828" fmla="*/ 11057144 w 13261896"/>
              <a:gd name="connsiteY6828" fmla="*/ 1738122 h 5790485"/>
              <a:gd name="connsiteX6829" fmla="*/ 11023806 w 13261896"/>
              <a:gd name="connsiteY6829" fmla="*/ 1709547 h 5790485"/>
              <a:gd name="connsiteX6830" fmla="*/ 10985706 w 13261896"/>
              <a:gd name="connsiteY6830" fmla="*/ 1761935 h 5790485"/>
              <a:gd name="connsiteX6831" fmla="*/ 11023806 w 13261896"/>
              <a:gd name="connsiteY6831" fmla="*/ 1828610 h 5790485"/>
              <a:gd name="connsiteX6832" fmla="*/ 11100006 w 13261896"/>
              <a:gd name="connsiteY6832" fmla="*/ 1728597 h 5790485"/>
              <a:gd name="connsiteX6833" fmla="*/ 11100006 w 13261896"/>
              <a:gd name="connsiteY6833" fmla="*/ 1704785 h 5790485"/>
              <a:gd name="connsiteX6834" fmla="*/ 11104721 w 13261896"/>
              <a:gd name="connsiteY6834" fmla="*/ 1738122 h 5790485"/>
              <a:gd name="connsiteX6835" fmla="*/ 11019044 w 13261896"/>
              <a:gd name="connsiteY6835" fmla="*/ 1861947 h 5790485"/>
              <a:gd name="connsiteX6836" fmla="*/ 10966656 w 13261896"/>
              <a:gd name="connsiteY6836" fmla="*/ 1814322 h 5790485"/>
              <a:gd name="connsiteX6837" fmla="*/ 10980944 w 13261896"/>
              <a:gd name="connsiteY6837" fmla="*/ 1752410 h 5790485"/>
              <a:gd name="connsiteX6838" fmla="*/ 10919031 w 13261896"/>
              <a:gd name="connsiteY6838" fmla="*/ 1657160 h 5790485"/>
              <a:gd name="connsiteX6839" fmla="*/ 10919031 w 13261896"/>
              <a:gd name="connsiteY6839" fmla="*/ 1642872 h 5790485"/>
              <a:gd name="connsiteX6840" fmla="*/ 10980944 w 13261896"/>
              <a:gd name="connsiteY6840" fmla="*/ 1576197 h 5790485"/>
              <a:gd name="connsiteX6841" fmla="*/ 11033331 w 13261896"/>
              <a:gd name="connsiteY6841" fmla="*/ 1604772 h 5790485"/>
              <a:gd name="connsiteX6842" fmla="*/ 11661886 w 13261896"/>
              <a:gd name="connsiteY6842" fmla="*/ 1600010 h 5790485"/>
              <a:gd name="connsiteX6843" fmla="*/ 11638073 w 13261896"/>
              <a:gd name="connsiteY6843" fmla="*/ 1633347 h 5790485"/>
              <a:gd name="connsiteX6844" fmla="*/ 11657123 w 13261896"/>
              <a:gd name="connsiteY6844" fmla="*/ 1671447 h 5790485"/>
              <a:gd name="connsiteX6845" fmla="*/ 11580923 w 13261896"/>
              <a:gd name="connsiteY6845" fmla="*/ 1780985 h 5790485"/>
              <a:gd name="connsiteX6846" fmla="*/ 11647598 w 13261896"/>
              <a:gd name="connsiteY6846" fmla="*/ 1857185 h 5790485"/>
              <a:gd name="connsiteX6847" fmla="*/ 11680936 w 13261896"/>
              <a:gd name="connsiteY6847" fmla="*/ 1819085 h 5790485"/>
              <a:gd name="connsiteX6848" fmla="*/ 11638073 w 13261896"/>
              <a:gd name="connsiteY6848" fmla="*/ 1790510 h 5790485"/>
              <a:gd name="connsiteX6849" fmla="*/ 11657123 w 13261896"/>
              <a:gd name="connsiteY6849" fmla="*/ 1766697 h 5790485"/>
              <a:gd name="connsiteX6850" fmla="*/ 11704748 w 13261896"/>
              <a:gd name="connsiteY6850" fmla="*/ 1766697 h 5790485"/>
              <a:gd name="connsiteX6851" fmla="*/ 11695223 w 13261896"/>
              <a:gd name="connsiteY6851" fmla="*/ 2028587 h 5790485"/>
              <a:gd name="connsiteX6852" fmla="*/ 11699986 w 13261896"/>
              <a:gd name="connsiteY6852" fmla="*/ 2109549 h 5790485"/>
              <a:gd name="connsiteX6853" fmla="*/ 11890438 w 13261896"/>
              <a:gd name="connsiteY6853" fmla="*/ 2195274 h 5790485"/>
              <a:gd name="connsiteX6854" fmla="*/ 11838098 w 13261896"/>
              <a:gd name="connsiteY6854" fmla="*/ 2200037 h 5790485"/>
              <a:gd name="connsiteX6855" fmla="*/ 11709511 w 13261896"/>
              <a:gd name="connsiteY6855" fmla="*/ 2161937 h 5790485"/>
              <a:gd name="connsiteX6856" fmla="*/ 11704748 w 13261896"/>
              <a:gd name="connsiteY6856" fmla="*/ 2166699 h 5790485"/>
              <a:gd name="connsiteX6857" fmla="*/ 11757136 w 13261896"/>
              <a:gd name="connsiteY6857" fmla="*/ 2271427 h 5790485"/>
              <a:gd name="connsiteX6858" fmla="*/ 11742848 w 13261896"/>
              <a:gd name="connsiteY6858" fmla="*/ 2300002 h 5790485"/>
              <a:gd name="connsiteX6859" fmla="*/ 11661886 w 13261896"/>
              <a:gd name="connsiteY6859" fmla="*/ 2247662 h 5790485"/>
              <a:gd name="connsiteX6860" fmla="*/ 11604736 w 13261896"/>
              <a:gd name="connsiteY6860" fmla="*/ 2266664 h 5790485"/>
              <a:gd name="connsiteX6861" fmla="*/ 11571398 w 13261896"/>
              <a:gd name="connsiteY6861" fmla="*/ 2190512 h 5790485"/>
              <a:gd name="connsiteX6862" fmla="*/ 11519011 w 13261896"/>
              <a:gd name="connsiteY6862" fmla="*/ 2228612 h 5790485"/>
              <a:gd name="connsiteX6863" fmla="*/ 11547586 w 13261896"/>
              <a:gd name="connsiteY6863" fmla="*/ 2261902 h 5790485"/>
              <a:gd name="connsiteX6864" fmla="*/ 11566636 w 13261896"/>
              <a:gd name="connsiteY6864" fmla="*/ 2257139 h 5790485"/>
              <a:gd name="connsiteX6865" fmla="*/ 11533298 w 13261896"/>
              <a:gd name="connsiteY6865" fmla="*/ 2228612 h 5790485"/>
              <a:gd name="connsiteX6866" fmla="*/ 11571398 w 13261896"/>
              <a:gd name="connsiteY6866" fmla="*/ 2204799 h 5790485"/>
              <a:gd name="connsiteX6867" fmla="*/ 11595211 w 13261896"/>
              <a:gd name="connsiteY6867" fmla="*/ 2223849 h 5790485"/>
              <a:gd name="connsiteX6868" fmla="*/ 11585686 w 13261896"/>
              <a:gd name="connsiteY6868" fmla="*/ 2238137 h 5790485"/>
              <a:gd name="connsiteX6869" fmla="*/ 11590448 w 13261896"/>
              <a:gd name="connsiteY6869" fmla="*/ 2252377 h 5790485"/>
              <a:gd name="connsiteX6870" fmla="*/ 11538061 w 13261896"/>
              <a:gd name="connsiteY6870" fmla="*/ 2280952 h 5790485"/>
              <a:gd name="connsiteX6871" fmla="*/ 11471433 w 13261896"/>
              <a:gd name="connsiteY6871" fmla="*/ 2238137 h 5790485"/>
              <a:gd name="connsiteX6872" fmla="*/ 11457146 w 13261896"/>
              <a:gd name="connsiteY6872" fmla="*/ 2223849 h 5790485"/>
              <a:gd name="connsiteX6873" fmla="*/ 11514248 w 13261896"/>
              <a:gd name="connsiteY6873" fmla="*/ 2166699 h 5790485"/>
              <a:gd name="connsiteX6874" fmla="*/ 11566636 w 13261896"/>
              <a:gd name="connsiteY6874" fmla="*/ 2161937 h 5790485"/>
              <a:gd name="connsiteX6875" fmla="*/ 11633311 w 13261896"/>
              <a:gd name="connsiteY6875" fmla="*/ 2195274 h 5790485"/>
              <a:gd name="connsiteX6876" fmla="*/ 11671411 w 13261896"/>
              <a:gd name="connsiteY6876" fmla="*/ 2157174 h 5790485"/>
              <a:gd name="connsiteX6877" fmla="*/ 11661886 w 13261896"/>
              <a:gd name="connsiteY6877" fmla="*/ 2128599 h 5790485"/>
              <a:gd name="connsiteX6878" fmla="*/ 11685698 w 13261896"/>
              <a:gd name="connsiteY6878" fmla="*/ 2085737 h 5790485"/>
              <a:gd name="connsiteX6879" fmla="*/ 11685698 w 13261896"/>
              <a:gd name="connsiteY6879" fmla="*/ 2076212 h 5790485"/>
              <a:gd name="connsiteX6880" fmla="*/ 11638073 w 13261896"/>
              <a:gd name="connsiteY6880" fmla="*/ 2004774 h 5790485"/>
              <a:gd name="connsiteX6881" fmla="*/ 11699986 w 13261896"/>
              <a:gd name="connsiteY6881" fmla="*/ 1947624 h 5790485"/>
              <a:gd name="connsiteX6882" fmla="*/ 11633311 w 13261896"/>
              <a:gd name="connsiteY6882" fmla="*/ 1866710 h 5790485"/>
              <a:gd name="connsiteX6883" fmla="*/ 11557111 w 13261896"/>
              <a:gd name="connsiteY6883" fmla="*/ 1852422 h 5790485"/>
              <a:gd name="connsiteX6884" fmla="*/ 11504723 w 13261896"/>
              <a:gd name="connsiteY6884" fmla="*/ 1871424 h 5790485"/>
              <a:gd name="connsiteX6885" fmla="*/ 11490436 w 13261896"/>
              <a:gd name="connsiteY6885" fmla="*/ 1866710 h 5790485"/>
              <a:gd name="connsiteX6886" fmla="*/ 11580923 w 13261896"/>
              <a:gd name="connsiteY6886" fmla="*/ 1819085 h 5790485"/>
              <a:gd name="connsiteX6887" fmla="*/ 11519011 w 13261896"/>
              <a:gd name="connsiteY6887" fmla="*/ 1771460 h 5790485"/>
              <a:gd name="connsiteX6888" fmla="*/ 11457146 w 13261896"/>
              <a:gd name="connsiteY6888" fmla="*/ 1800035 h 5790485"/>
              <a:gd name="connsiteX6889" fmla="*/ 11428571 w 13261896"/>
              <a:gd name="connsiteY6889" fmla="*/ 1747647 h 5790485"/>
              <a:gd name="connsiteX6890" fmla="*/ 11428571 w 13261896"/>
              <a:gd name="connsiteY6890" fmla="*/ 1733360 h 5790485"/>
              <a:gd name="connsiteX6891" fmla="*/ 11490436 w 13261896"/>
              <a:gd name="connsiteY6891" fmla="*/ 1766697 h 5790485"/>
              <a:gd name="connsiteX6892" fmla="*/ 11561873 w 13261896"/>
              <a:gd name="connsiteY6892" fmla="*/ 1742885 h 5790485"/>
              <a:gd name="connsiteX6893" fmla="*/ 11571398 w 13261896"/>
              <a:gd name="connsiteY6893" fmla="*/ 1723835 h 5790485"/>
              <a:gd name="connsiteX6894" fmla="*/ 11509486 w 13261896"/>
              <a:gd name="connsiteY6894" fmla="*/ 1666685 h 5790485"/>
              <a:gd name="connsiteX6895" fmla="*/ 11471433 w 13261896"/>
              <a:gd name="connsiteY6895" fmla="*/ 1700022 h 5790485"/>
              <a:gd name="connsiteX6896" fmla="*/ 11509486 w 13261896"/>
              <a:gd name="connsiteY6896" fmla="*/ 1680972 h 5790485"/>
              <a:gd name="connsiteX6897" fmla="*/ 11561873 w 13261896"/>
              <a:gd name="connsiteY6897" fmla="*/ 1723835 h 5790485"/>
              <a:gd name="connsiteX6898" fmla="*/ 11542823 w 13261896"/>
              <a:gd name="connsiteY6898" fmla="*/ 1738122 h 5790485"/>
              <a:gd name="connsiteX6899" fmla="*/ 11485673 w 13261896"/>
              <a:gd name="connsiteY6899" fmla="*/ 1752410 h 5790485"/>
              <a:gd name="connsiteX6900" fmla="*/ 11414283 w 13261896"/>
              <a:gd name="connsiteY6900" fmla="*/ 1695260 h 5790485"/>
              <a:gd name="connsiteX6901" fmla="*/ 11442858 w 13261896"/>
              <a:gd name="connsiteY6901" fmla="*/ 1676210 h 5790485"/>
              <a:gd name="connsiteX6902" fmla="*/ 11466671 w 13261896"/>
              <a:gd name="connsiteY6902" fmla="*/ 1652397 h 5790485"/>
              <a:gd name="connsiteX6903" fmla="*/ 11504723 w 13261896"/>
              <a:gd name="connsiteY6903" fmla="*/ 1657160 h 5790485"/>
              <a:gd name="connsiteX6904" fmla="*/ 11528536 w 13261896"/>
              <a:gd name="connsiteY6904" fmla="*/ 1647635 h 5790485"/>
              <a:gd name="connsiteX6905" fmla="*/ 11590448 w 13261896"/>
              <a:gd name="connsiteY6905" fmla="*/ 1676210 h 5790485"/>
              <a:gd name="connsiteX6906" fmla="*/ 11628548 w 13261896"/>
              <a:gd name="connsiteY6906" fmla="*/ 1633347 h 5790485"/>
              <a:gd name="connsiteX6907" fmla="*/ 11566636 w 13261896"/>
              <a:gd name="connsiteY6907" fmla="*/ 1600010 h 5790485"/>
              <a:gd name="connsiteX6908" fmla="*/ 11614261 w 13261896"/>
              <a:gd name="connsiteY6908" fmla="*/ 1571435 h 5790485"/>
              <a:gd name="connsiteX6909" fmla="*/ 11661886 w 13261896"/>
              <a:gd name="connsiteY6909" fmla="*/ 1600010 h 5790485"/>
              <a:gd name="connsiteX6910" fmla="*/ 11414283 w 13261896"/>
              <a:gd name="connsiteY6910" fmla="*/ 1580960 h 5790485"/>
              <a:gd name="connsiteX6911" fmla="*/ 11366658 w 13261896"/>
              <a:gd name="connsiteY6911" fmla="*/ 1666685 h 5790485"/>
              <a:gd name="connsiteX6912" fmla="*/ 11352371 w 13261896"/>
              <a:gd name="connsiteY6912" fmla="*/ 1714310 h 5790485"/>
              <a:gd name="connsiteX6913" fmla="*/ 11314271 w 13261896"/>
              <a:gd name="connsiteY6913" fmla="*/ 1723835 h 5790485"/>
              <a:gd name="connsiteX6914" fmla="*/ 11280933 w 13261896"/>
              <a:gd name="connsiteY6914" fmla="*/ 1747647 h 5790485"/>
              <a:gd name="connsiteX6915" fmla="*/ 11257121 w 13261896"/>
              <a:gd name="connsiteY6915" fmla="*/ 1723835 h 5790485"/>
              <a:gd name="connsiteX6916" fmla="*/ 11266646 w 13261896"/>
              <a:gd name="connsiteY6916" fmla="*/ 1685735 h 5790485"/>
              <a:gd name="connsiteX6917" fmla="*/ 11309508 w 13261896"/>
              <a:gd name="connsiteY6917" fmla="*/ 1633347 h 5790485"/>
              <a:gd name="connsiteX6918" fmla="*/ 11328558 w 13261896"/>
              <a:gd name="connsiteY6918" fmla="*/ 1666685 h 5790485"/>
              <a:gd name="connsiteX6919" fmla="*/ 11319033 w 13261896"/>
              <a:gd name="connsiteY6919" fmla="*/ 1704785 h 5790485"/>
              <a:gd name="connsiteX6920" fmla="*/ 11342846 w 13261896"/>
              <a:gd name="connsiteY6920" fmla="*/ 1671447 h 5790485"/>
              <a:gd name="connsiteX6921" fmla="*/ 11323796 w 13261896"/>
              <a:gd name="connsiteY6921" fmla="*/ 1623822 h 5790485"/>
              <a:gd name="connsiteX6922" fmla="*/ 11409521 w 13261896"/>
              <a:gd name="connsiteY6922" fmla="*/ 1571435 h 5790485"/>
              <a:gd name="connsiteX6923" fmla="*/ 11414283 w 13261896"/>
              <a:gd name="connsiteY6923" fmla="*/ 1580960 h 5790485"/>
              <a:gd name="connsiteX6924" fmla="*/ 11985688 w 13261896"/>
              <a:gd name="connsiteY6924" fmla="*/ 1580960 h 5790485"/>
              <a:gd name="connsiteX6925" fmla="*/ 11980925 w 13261896"/>
              <a:gd name="connsiteY6925" fmla="*/ 1600010 h 5790485"/>
              <a:gd name="connsiteX6926" fmla="*/ 11976163 w 13261896"/>
              <a:gd name="connsiteY6926" fmla="*/ 1576197 h 5790485"/>
              <a:gd name="connsiteX6927" fmla="*/ 11952350 w 13261896"/>
              <a:gd name="connsiteY6927" fmla="*/ 1576197 h 5790485"/>
              <a:gd name="connsiteX6928" fmla="*/ 11933300 w 13261896"/>
              <a:gd name="connsiteY6928" fmla="*/ 1585722 h 5790485"/>
              <a:gd name="connsiteX6929" fmla="*/ 11957113 w 13261896"/>
              <a:gd name="connsiteY6929" fmla="*/ 1561910 h 5790485"/>
              <a:gd name="connsiteX6930" fmla="*/ 11985688 w 13261896"/>
              <a:gd name="connsiteY6930" fmla="*/ 1580960 h 5790485"/>
              <a:gd name="connsiteX6931" fmla="*/ 11799998 w 13261896"/>
              <a:gd name="connsiteY6931" fmla="*/ 1561910 h 5790485"/>
              <a:gd name="connsiteX6932" fmla="*/ 11719036 w 13261896"/>
              <a:gd name="connsiteY6932" fmla="*/ 1661922 h 5790485"/>
              <a:gd name="connsiteX6933" fmla="*/ 11695223 w 13261896"/>
              <a:gd name="connsiteY6933" fmla="*/ 1680972 h 5790485"/>
              <a:gd name="connsiteX6934" fmla="*/ 11652361 w 13261896"/>
              <a:gd name="connsiteY6934" fmla="*/ 1638110 h 5790485"/>
              <a:gd name="connsiteX6935" fmla="*/ 11761898 w 13261896"/>
              <a:gd name="connsiteY6935" fmla="*/ 1576197 h 5790485"/>
              <a:gd name="connsiteX6936" fmla="*/ 11785711 w 13261896"/>
              <a:gd name="connsiteY6936" fmla="*/ 1542860 h 5790485"/>
              <a:gd name="connsiteX6937" fmla="*/ 11799998 w 13261896"/>
              <a:gd name="connsiteY6937" fmla="*/ 1561910 h 5790485"/>
              <a:gd name="connsiteX6938" fmla="*/ 11066669 w 13261896"/>
              <a:gd name="connsiteY6938" fmla="*/ 1590485 h 5790485"/>
              <a:gd name="connsiteX6939" fmla="*/ 11090481 w 13261896"/>
              <a:gd name="connsiteY6939" fmla="*/ 1657160 h 5790485"/>
              <a:gd name="connsiteX6940" fmla="*/ 11128534 w 13261896"/>
              <a:gd name="connsiteY6940" fmla="*/ 1704785 h 5790485"/>
              <a:gd name="connsiteX6941" fmla="*/ 11123771 w 13261896"/>
              <a:gd name="connsiteY6941" fmla="*/ 1885712 h 5790485"/>
              <a:gd name="connsiteX6942" fmla="*/ 11095244 w 13261896"/>
              <a:gd name="connsiteY6942" fmla="*/ 1804797 h 5790485"/>
              <a:gd name="connsiteX6943" fmla="*/ 11119009 w 13261896"/>
              <a:gd name="connsiteY6943" fmla="*/ 1738122 h 5790485"/>
              <a:gd name="connsiteX6944" fmla="*/ 11052381 w 13261896"/>
              <a:gd name="connsiteY6944" fmla="*/ 1609535 h 5790485"/>
              <a:gd name="connsiteX6945" fmla="*/ 10980944 w 13261896"/>
              <a:gd name="connsiteY6945" fmla="*/ 1566672 h 5790485"/>
              <a:gd name="connsiteX6946" fmla="*/ 10914269 w 13261896"/>
              <a:gd name="connsiteY6946" fmla="*/ 1623822 h 5790485"/>
              <a:gd name="connsiteX6947" fmla="*/ 10899981 w 13261896"/>
              <a:gd name="connsiteY6947" fmla="*/ 1661922 h 5790485"/>
              <a:gd name="connsiteX6948" fmla="*/ 10852356 w 13261896"/>
              <a:gd name="connsiteY6948" fmla="*/ 1719072 h 5790485"/>
              <a:gd name="connsiteX6949" fmla="*/ 10852356 w 13261896"/>
              <a:gd name="connsiteY6949" fmla="*/ 1738122 h 5790485"/>
              <a:gd name="connsiteX6950" fmla="*/ 10899981 w 13261896"/>
              <a:gd name="connsiteY6950" fmla="*/ 1809560 h 5790485"/>
              <a:gd name="connsiteX6951" fmla="*/ 10952369 w 13261896"/>
              <a:gd name="connsiteY6951" fmla="*/ 1757172 h 5790485"/>
              <a:gd name="connsiteX6952" fmla="*/ 10919031 w 13261896"/>
              <a:gd name="connsiteY6952" fmla="*/ 1723835 h 5790485"/>
              <a:gd name="connsiteX6953" fmla="*/ 10890456 w 13261896"/>
              <a:gd name="connsiteY6953" fmla="*/ 1747647 h 5790485"/>
              <a:gd name="connsiteX6954" fmla="*/ 10909506 w 13261896"/>
              <a:gd name="connsiteY6954" fmla="*/ 1771460 h 5790485"/>
              <a:gd name="connsiteX6955" fmla="*/ 10919031 w 13261896"/>
              <a:gd name="connsiteY6955" fmla="*/ 1766697 h 5790485"/>
              <a:gd name="connsiteX6956" fmla="*/ 10904744 w 13261896"/>
              <a:gd name="connsiteY6956" fmla="*/ 1757172 h 5790485"/>
              <a:gd name="connsiteX6957" fmla="*/ 10904744 w 13261896"/>
              <a:gd name="connsiteY6957" fmla="*/ 1738122 h 5790485"/>
              <a:gd name="connsiteX6958" fmla="*/ 10933319 w 13261896"/>
              <a:gd name="connsiteY6958" fmla="*/ 1738122 h 5790485"/>
              <a:gd name="connsiteX6959" fmla="*/ 10938081 w 13261896"/>
              <a:gd name="connsiteY6959" fmla="*/ 1757172 h 5790485"/>
              <a:gd name="connsiteX6960" fmla="*/ 10899981 w 13261896"/>
              <a:gd name="connsiteY6960" fmla="*/ 1800035 h 5790485"/>
              <a:gd name="connsiteX6961" fmla="*/ 10861881 w 13261896"/>
              <a:gd name="connsiteY6961" fmla="*/ 1738122 h 5790485"/>
              <a:gd name="connsiteX6962" fmla="*/ 10919031 w 13261896"/>
              <a:gd name="connsiteY6962" fmla="*/ 1671447 h 5790485"/>
              <a:gd name="connsiteX6963" fmla="*/ 10966656 w 13261896"/>
              <a:gd name="connsiteY6963" fmla="*/ 1752410 h 5790485"/>
              <a:gd name="connsiteX6964" fmla="*/ 10942844 w 13261896"/>
              <a:gd name="connsiteY6964" fmla="*/ 1823847 h 5790485"/>
              <a:gd name="connsiteX6965" fmla="*/ 10919031 w 13261896"/>
              <a:gd name="connsiteY6965" fmla="*/ 1833372 h 5790485"/>
              <a:gd name="connsiteX6966" fmla="*/ 10876169 w 13261896"/>
              <a:gd name="connsiteY6966" fmla="*/ 1861947 h 5790485"/>
              <a:gd name="connsiteX6967" fmla="*/ 10819019 w 13261896"/>
              <a:gd name="connsiteY6967" fmla="*/ 1728597 h 5790485"/>
              <a:gd name="connsiteX6968" fmla="*/ 10890456 w 13261896"/>
              <a:gd name="connsiteY6968" fmla="*/ 1614297 h 5790485"/>
              <a:gd name="connsiteX6969" fmla="*/ 10933319 w 13261896"/>
              <a:gd name="connsiteY6969" fmla="*/ 1552385 h 5790485"/>
              <a:gd name="connsiteX6970" fmla="*/ 10976181 w 13261896"/>
              <a:gd name="connsiteY6970" fmla="*/ 1533335 h 5790485"/>
              <a:gd name="connsiteX6971" fmla="*/ 11066669 w 13261896"/>
              <a:gd name="connsiteY6971" fmla="*/ 1590485 h 5790485"/>
              <a:gd name="connsiteX6972" fmla="*/ 11023806 w 13261896"/>
              <a:gd name="connsiteY6972" fmla="*/ 1523810 h 5790485"/>
              <a:gd name="connsiteX6973" fmla="*/ 11071431 w 13261896"/>
              <a:gd name="connsiteY6973" fmla="*/ 1533335 h 5790485"/>
              <a:gd name="connsiteX6974" fmla="*/ 11128534 w 13261896"/>
              <a:gd name="connsiteY6974" fmla="*/ 1580960 h 5790485"/>
              <a:gd name="connsiteX6975" fmla="*/ 11128534 w 13261896"/>
              <a:gd name="connsiteY6975" fmla="*/ 1676210 h 5790485"/>
              <a:gd name="connsiteX6976" fmla="*/ 11071431 w 13261896"/>
              <a:gd name="connsiteY6976" fmla="*/ 1576197 h 5790485"/>
              <a:gd name="connsiteX6977" fmla="*/ 11004756 w 13261896"/>
              <a:gd name="connsiteY6977" fmla="*/ 1523810 h 5790485"/>
              <a:gd name="connsiteX6978" fmla="*/ 11023806 w 13261896"/>
              <a:gd name="connsiteY6978" fmla="*/ 1523810 h 5790485"/>
              <a:gd name="connsiteX6979" fmla="*/ 10942844 w 13261896"/>
              <a:gd name="connsiteY6979" fmla="*/ 1523810 h 5790485"/>
              <a:gd name="connsiteX6980" fmla="*/ 10890456 w 13261896"/>
              <a:gd name="connsiteY6980" fmla="*/ 1595247 h 5790485"/>
              <a:gd name="connsiteX6981" fmla="*/ 10861881 w 13261896"/>
              <a:gd name="connsiteY6981" fmla="*/ 1499997 h 5790485"/>
              <a:gd name="connsiteX6982" fmla="*/ 10942844 w 13261896"/>
              <a:gd name="connsiteY6982" fmla="*/ 1523810 h 5790485"/>
              <a:gd name="connsiteX6983" fmla="*/ 11923775 w 13261896"/>
              <a:gd name="connsiteY6983" fmla="*/ 1509522 h 5790485"/>
              <a:gd name="connsiteX6984" fmla="*/ 11885675 w 13261896"/>
              <a:gd name="connsiteY6984" fmla="*/ 1557147 h 5790485"/>
              <a:gd name="connsiteX6985" fmla="*/ 11838098 w 13261896"/>
              <a:gd name="connsiteY6985" fmla="*/ 1523810 h 5790485"/>
              <a:gd name="connsiteX6986" fmla="*/ 11899963 w 13261896"/>
              <a:gd name="connsiteY6986" fmla="*/ 1490472 h 5790485"/>
              <a:gd name="connsiteX6987" fmla="*/ 11923775 w 13261896"/>
              <a:gd name="connsiteY6987" fmla="*/ 1509522 h 5790485"/>
              <a:gd name="connsiteX6988" fmla="*/ 11214259 w 13261896"/>
              <a:gd name="connsiteY6988" fmla="*/ 1509522 h 5790485"/>
              <a:gd name="connsiteX6989" fmla="*/ 11180921 w 13261896"/>
              <a:gd name="connsiteY6989" fmla="*/ 1528572 h 5790485"/>
              <a:gd name="connsiteX6990" fmla="*/ 11147584 w 13261896"/>
              <a:gd name="connsiteY6990" fmla="*/ 1561910 h 5790485"/>
              <a:gd name="connsiteX6991" fmla="*/ 11142821 w 13261896"/>
              <a:gd name="connsiteY6991" fmla="*/ 1523810 h 5790485"/>
              <a:gd name="connsiteX6992" fmla="*/ 11161871 w 13261896"/>
              <a:gd name="connsiteY6992" fmla="*/ 1485757 h 5790485"/>
              <a:gd name="connsiteX6993" fmla="*/ 11214259 w 13261896"/>
              <a:gd name="connsiteY6993" fmla="*/ 1509522 h 5790485"/>
              <a:gd name="connsiteX6994" fmla="*/ 11904725 w 13261896"/>
              <a:gd name="connsiteY6994" fmla="*/ 1476232 h 5790485"/>
              <a:gd name="connsiteX6995" fmla="*/ 11823811 w 13261896"/>
              <a:gd name="connsiteY6995" fmla="*/ 1528572 h 5790485"/>
              <a:gd name="connsiteX6996" fmla="*/ 11880913 w 13261896"/>
              <a:gd name="connsiteY6996" fmla="*/ 1571435 h 5790485"/>
              <a:gd name="connsiteX6997" fmla="*/ 11795236 w 13261896"/>
              <a:gd name="connsiteY6997" fmla="*/ 1523810 h 5790485"/>
              <a:gd name="connsiteX6998" fmla="*/ 11876150 w 13261896"/>
              <a:gd name="connsiteY6998" fmla="*/ 1461945 h 5790485"/>
              <a:gd name="connsiteX6999" fmla="*/ 11904725 w 13261896"/>
              <a:gd name="connsiteY6999" fmla="*/ 1476232 h 5790485"/>
              <a:gd name="connsiteX7000" fmla="*/ 11352371 w 13261896"/>
              <a:gd name="connsiteY7000" fmla="*/ 1457182 h 5790485"/>
              <a:gd name="connsiteX7001" fmla="*/ 11299983 w 13261896"/>
              <a:gd name="connsiteY7001" fmla="*/ 1528572 h 5790485"/>
              <a:gd name="connsiteX7002" fmla="*/ 11309508 w 13261896"/>
              <a:gd name="connsiteY7002" fmla="*/ 1557147 h 5790485"/>
              <a:gd name="connsiteX7003" fmla="*/ 11295221 w 13261896"/>
              <a:gd name="connsiteY7003" fmla="*/ 1590485 h 5790485"/>
              <a:gd name="connsiteX7004" fmla="*/ 11309508 w 13261896"/>
              <a:gd name="connsiteY7004" fmla="*/ 1619060 h 5790485"/>
              <a:gd name="connsiteX7005" fmla="*/ 11257121 w 13261896"/>
              <a:gd name="connsiteY7005" fmla="*/ 1652397 h 5790485"/>
              <a:gd name="connsiteX7006" fmla="*/ 11252359 w 13261896"/>
              <a:gd name="connsiteY7006" fmla="*/ 1690497 h 5790485"/>
              <a:gd name="connsiteX7007" fmla="*/ 11242834 w 13261896"/>
              <a:gd name="connsiteY7007" fmla="*/ 1723835 h 5790485"/>
              <a:gd name="connsiteX7008" fmla="*/ 11176159 w 13261896"/>
              <a:gd name="connsiteY7008" fmla="*/ 1814322 h 5790485"/>
              <a:gd name="connsiteX7009" fmla="*/ 11142821 w 13261896"/>
              <a:gd name="connsiteY7009" fmla="*/ 1823847 h 5790485"/>
              <a:gd name="connsiteX7010" fmla="*/ 11142821 w 13261896"/>
              <a:gd name="connsiteY7010" fmla="*/ 1776222 h 5790485"/>
              <a:gd name="connsiteX7011" fmla="*/ 11228546 w 13261896"/>
              <a:gd name="connsiteY7011" fmla="*/ 1714310 h 5790485"/>
              <a:gd name="connsiteX7012" fmla="*/ 11199971 w 13261896"/>
              <a:gd name="connsiteY7012" fmla="*/ 1680972 h 5790485"/>
              <a:gd name="connsiteX7013" fmla="*/ 11157109 w 13261896"/>
              <a:gd name="connsiteY7013" fmla="*/ 1723835 h 5790485"/>
              <a:gd name="connsiteX7014" fmla="*/ 11176159 w 13261896"/>
              <a:gd name="connsiteY7014" fmla="*/ 1747647 h 5790485"/>
              <a:gd name="connsiteX7015" fmla="*/ 11199971 w 13261896"/>
              <a:gd name="connsiteY7015" fmla="*/ 1733360 h 5790485"/>
              <a:gd name="connsiteX7016" fmla="*/ 11176159 w 13261896"/>
              <a:gd name="connsiteY7016" fmla="*/ 1733360 h 5790485"/>
              <a:gd name="connsiteX7017" fmla="*/ 11171396 w 13261896"/>
              <a:gd name="connsiteY7017" fmla="*/ 1719072 h 5790485"/>
              <a:gd name="connsiteX7018" fmla="*/ 11195209 w 13261896"/>
              <a:gd name="connsiteY7018" fmla="*/ 1695260 h 5790485"/>
              <a:gd name="connsiteX7019" fmla="*/ 11209496 w 13261896"/>
              <a:gd name="connsiteY7019" fmla="*/ 1695260 h 5790485"/>
              <a:gd name="connsiteX7020" fmla="*/ 11214259 w 13261896"/>
              <a:gd name="connsiteY7020" fmla="*/ 1714310 h 5790485"/>
              <a:gd name="connsiteX7021" fmla="*/ 11157109 w 13261896"/>
              <a:gd name="connsiteY7021" fmla="*/ 1766697 h 5790485"/>
              <a:gd name="connsiteX7022" fmla="*/ 11142821 w 13261896"/>
              <a:gd name="connsiteY7022" fmla="*/ 1747647 h 5790485"/>
              <a:gd name="connsiteX7023" fmla="*/ 11180921 w 13261896"/>
              <a:gd name="connsiteY7023" fmla="*/ 1661922 h 5790485"/>
              <a:gd name="connsiteX7024" fmla="*/ 11233309 w 13261896"/>
              <a:gd name="connsiteY7024" fmla="*/ 1642872 h 5790485"/>
              <a:gd name="connsiteX7025" fmla="*/ 11257121 w 13261896"/>
              <a:gd name="connsiteY7025" fmla="*/ 1609535 h 5790485"/>
              <a:gd name="connsiteX7026" fmla="*/ 11295221 w 13261896"/>
              <a:gd name="connsiteY7026" fmla="*/ 1552385 h 5790485"/>
              <a:gd name="connsiteX7027" fmla="*/ 11299983 w 13261896"/>
              <a:gd name="connsiteY7027" fmla="*/ 1528572 h 5790485"/>
              <a:gd name="connsiteX7028" fmla="*/ 11261883 w 13261896"/>
              <a:gd name="connsiteY7028" fmla="*/ 1476232 h 5790485"/>
              <a:gd name="connsiteX7029" fmla="*/ 11338083 w 13261896"/>
              <a:gd name="connsiteY7029" fmla="*/ 1452420 h 5790485"/>
              <a:gd name="connsiteX7030" fmla="*/ 11352371 w 13261896"/>
              <a:gd name="connsiteY7030" fmla="*/ 1457182 h 5790485"/>
              <a:gd name="connsiteX7031" fmla="*/ 11204734 w 13261896"/>
              <a:gd name="connsiteY7031" fmla="*/ 1457182 h 5790485"/>
              <a:gd name="connsiteX7032" fmla="*/ 11233309 w 13261896"/>
              <a:gd name="connsiteY7032" fmla="*/ 1457182 h 5790485"/>
              <a:gd name="connsiteX7033" fmla="*/ 11247596 w 13261896"/>
              <a:gd name="connsiteY7033" fmla="*/ 1485757 h 5790485"/>
              <a:gd name="connsiteX7034" fmla="*/ 11280933 w 13261896"/>
              <a:gd name="connsiteY7034" fmla="*/ 1504760 h 5790485"/>
              <a:gd name="connsiteX7035" fmla="*/ 11285696 w 13261896"/>
              <a:gd name="connsiteY7035" fmla="*/ 1528572 h 5790485"/>
              <a:gd name="connsiteX7036" fmla="*/ 11223784 w 13261896"/>
              <a:gd name="connsiteY7036" fmla="*/ 1638110 h 5790485"/>
              <a:gd name="connsiteX7037" fmla="*/ 11190446 w 13261896"/>
              <a:gd name="connsiteY7037" fmla="*/ 1623822 h 5790485"/>
              <a:gd name="connsiteX7038" fmla="*/ 11157109 w 13261896"/>
              <a:gd name="connsiteY7038" fmla="*/ 1623822 h 5790485"/>
              <a:gd name="connsiteX7039" fmla="*/ 11138059 w 13261896"/>
              <a:gd name="connsiteY7039" fmla="*/ 1595247 h 5790485"/>
              <a:gd name="connsiteX7040" fmla="*/ 11161871 w 13261896"/>
              <a:gd name="connsiteY7040" fmla="*/ 1566672 h 5790485"/>
              <a:gd name="connsiteX7041" fmla="*/ 11219021 w 13261896"/>
              <a:gd name="connsiteY7041" fmla="*/ 1533335 h 5790485"/>
              <a:gd name="connsiteX7042" fmla="*/ 11238071 w 13261896"/>
              <a:gd name="connsiteY7042" fmla="*/ 1552385 h 5790485"/>
              <a:gd name="connsiteX7043" fmla="*/ 11214259 w 13261896"/>
              <a:gd name="connsiteY7043" fmla="*/ 1580960 h 5790485"/>
              <a:gd name="connsiteX7044" fmla="*/ 11199971 w 13261896"/>
              <a:gd name="connsiteY7044" fmla="*/ 1576197 h 5790485"/>
              <a:gd name="connsiteX7045" fmla="*/ 11204734 w 13261896"/>
              <a:gd name="connsiteY7045" fmla="*/ 1561910 h 5790485"/>
              <a:gd name="connsiteX7046" fmla="*/ 11223784 w 13261896"/>
              <a:gd name="connsiteY7046" fmla="*/ 1576197 h 5790485"/>
              <a:gd name="connsiteX7047" fmla="*/ 11228546 w 13261896"/>
              <a:gd name="connsiteY7047" fmla="*/ 1566672 h 5790485"/>
              <a:gd name="connsiteX7048" fmla="*/ 11209496 w 13261896"/>
              <a:gd name="connsiteY7048" fmla="*/ 1547622 h 5790485"/>
              <a:gd name="connsiteX7049" fmla="*/ 11185684 w 13261896"/>
              <a:gd name="connsiteY7049" fmla="*/ 1571435 h 5790485"/>
              <a:gd name="connsiteX7050" fmla="*/ 11214259 w 13261896"/>
              <a:gd name="connsiteY7050" fmla="*/ 1595247 h 5790485"/>
              <a:gd name="connsiteX7051" fmla="*/ 11252359 w 13261896"/>
              <a:gd name="connsiteY7051" fmla="*/ 1552385 h 5790485"/>
              <a:gd name="connsiteX7052" fmla="*/ 11228546 w 13261896"/>
              <a:gd name="connsiteY7052" fmla="*/ 1519047 h 5790485"/>
              <a:gd name="connsiteX7053" fmla="*/ 11219021 w 13261896"/>
              <a:gd name="connsiteY7053" fmla="*/ 1495235 h 5790485"/>
              <a:gd name="connsiteX7054" fmla="*/ 11161871 w 13261896"/>
              <a:gd name="connsiteY7054" fmla="*/ 1471470 h 5790485"/>
              <a:gd name="connsiteX7055" fmla="*/ 11142821 w 13261896"/>
              <a:gd name="connsiteY7055" fmla="*/ 1480995 h 5790485"/>
              <a:gd name="connsiteX7056" fmla="*/ 11185684 w 13261896"/>
              <a:gd name="connsiteY7056" fmla="*/ 1447657 h 5790485"/>
              <a:gd name="connsiteX7057" fmla="*/ 11204734 w 13261896"/>
              <a:gd name="connsiteY7057" fmla="*/ 1457182 h 5790485"/>
              <a:gd name="connsiteX7058" fmla="*/ 12476179 w 13261896"/>
              <a:gd name="connsiteY7058" fmla="*/ 1442895 h 5790485"/>
              <a:gd name="connsiteX7059" fmla="*/ 12533329 w 13261896"/>
              <a:gd name="connsiteY7059" fmla="*/ 1490472 h 5790485"/>
              <a:gd name="connsiteX7060" fmla="*/ 12533329 w 13261896"/>
              <a:gd name="connsiteY7060" fmla="*/ 1514285 h 5790485"/>
              <a:gd name="connsiteX7061" fmla="*/ 12514279 w 13261896"/>
              <a:gd name="connsiteY7061" fmla="*/ 1519047 h 5790485"/>
              <a:gd name="connsiteX7062" fmla="*/ 12504754 w 13261896"/>
              <a:gd name="connsiteY7062" fmla="*/ 1495235 h 5790485"/>
              <a:gd name="connsiteX7063" fmla="*/ 12480941 w 13261896"/>
              <a:gd name="connsiteY7063" fmla="*/ 1509522 h 5790485"/>
              <a:gd name="connsiteX7064" fmla="*/ 12461891 w 13261896"/>
              <a:gd name="connsiteY7064" fmla="*/ 1504760 h 5790485"/>
              <a:gd name="connsiteX7065" fmla="*/ 12461891 w 13261896"/>
              <a:gd name="connsiteY7065" fmla="*/ 1442895 h 5790485"/>
              <a:gd name="connsiteX7066" fmla="*/ 12476179 w 13261896"/>
              <a:gd name="connsiteY7066" fmla="*/ 1442895 h 5790485"/>
              <a:gd name="connsiteX7067" fmla="*/ 10919031 w 13261896"/>
              <a:gd name="connsiteY7067" fmla="*/ 1495235 h 5790485"/>
              <a:gd name="connsiteX7068" fmla="*/ 10847594 w 13261896"/>
              <a:gd name="connsiteY7068" fmla="*/ 1480995 h 5790485"/>
              <a:gd name="connsiteX7069" fmla="*/ 10819019 w 13261896"/>
              <a:gd name="connsiteY7069" fmla="*/ 1428607 h 5790485"/>
              <a:gd name="connsiteX7070" fmla="*/ 10919031 w 13261896"/>
              <a:gd name="connsiteY7070" fmla="*/ 1495235 h 5790485"/>
              <a:gd name="connsiteX7071" fmla="*/ 10833306 w 13261896"/>
              <a:gd name="connsiteY7071" fmla="*/ 1490472 h 5790485"/>
              <a:gd name="connsiteX7072" fmla="*/ 10857119 w 13261896"/>
              <a:gd name="connsiteY7072" fmla="*/ 1523810 h 5790485"/>
              <a:gd name="connsiteX7073" fmla="*/ 10880931 w 13261896"/>
              <a:gd name="connsiteY7073" fmla="*/ 1585722 h 5790485"/>
              <a:gd name="connsiteX7074" fmla="*/ 10876169 w 13261896"/>
              <a:gd name="connsiteY7074" fmla="*/ 1619060 h 5790485"/>
              <a:gd name="connsiteX7075" fmla="*/ 10861881 w 13261896"/>
              <a:gd name="connsiteY7075" fmla="*/ 1628585 h 5790485"/>
              <a:gd name="connsiteX7076" fmla="*/ 10866644 w 13261896"/>
              <a:gd name="connsiteY7076" fmla="*/ 1595247 h 5790485"/>
              <a:gd name="connsiteX7077" fmla="*/ 10757106 w 13261896"/>
              <a:gd name="connsiteY7077" fmla="*/ 1447657 h 5790485"/>
              <a:gd name="connsiteX7078" fmla="*/ 10733294 w 13261896"/>
              <a:gd name="connsiteY7078" fmla="*/ 1452420 h 5790485"/>
              <a:gd name="connsiteX7079" fmla="*/ 10657142 w 13261896"/>
              <a:gd name="connsiteY7079" fmla="*/ 1533335 h 5790485"/>
              <a:gd name="connsiteX7080" fmla="*/ 10642854 w 13261896"/>
              <a:gd name="connsiteY7080" fmla="*/ 1580960 h 5790485"/>
              <a:gd name="connsiteX7081" fmla="*/ 10633329 w 13261896"/>
              <a:gd name="connsiteY7081" fmla="*/ 1595247 h 5790485"/>
              <a:gd name="connsiteX7082" fmla="*/ 10623804 w 13261896"/>
              <a:gd name="connsiteY7082" fmla="*/ 1638110 h 5790485"/>
              <a:gd name="connsiteX7083" fmla="*/ 10661904 w 13261896"/>
              <a:gd name="connsiteY7083" fmla="*/ 1700022 h 5790485"/>
              <a:gd name="connsiteX7084" fmla="*/ 10704767 w 13261896"/>
              <a:gd name="connsiteY7084" fmla="*/ 1647635 h 5790485"/>
              <a:gd name="connsiteX7085" fmla="*/ 10671429 w 13261896"/>
              <a:gd name="connsiteY7085" fmla="*/ 1609535 h 5790485"/>
              <a:gd name="connsiteX7086" fmla="*/ 10647617 w 13261896"/>
              <a:gd name="connsiteY7086" fmla="*/ 1638110 h 5790485"/>
              <a:gd name="connsiteX7087" fmla="*/ 10666667 w 13261896"/>
              <a:gd name="connsiteY7087" fmla="*/ 1671447 h 5790485"/>
              <a:gd name="connsiteX7088" fmla="*/ 10690479 w 13261896"/>
              <a:gd name="connsiteY7088" fmla="*/ 1642872 h 5790485"/>
              <a:gd name="connsiteX7089" fmla="*/ 10671429 w 13261896"/>
              <a:gd name="connsiteY7089" fmla="*/ 1628585 h 5790485"/>
              <a:gd name="connsiteX7090" fmla="*/ 10661904 w 13261896"/>
              <a:gd name="connsiteY7090" fmla="*/ 1633347 h 5790485"/>
              <a:gd name="connsiteX7091" fmla="*/ 10676192 w 13261896"/>
              <a:gd name="connsiteY7091" fmla="*/ 1642872 h 5790485"/>
              <a:gd name="connsiteX7092" fmla="*/ 10661904 w 13261896"/>
              <a:gd name="connsiteY7092" fmla="*/ 1657160 h 5790485"/>
              <a:gd name="connsiteX7093" fmla="*/ 10657142 w 13261896"/>
              <a:gd name="connsiteY7093" fmla="*/ 1638110 h 5790485"/>
              <a:gd name="connsiteX7094" fmla="*/ 10671429 w 13261896"/>
              <a:gd name="connsiteY7094" fmla="*/ 1623822 h 5790485"/>
              <a:gd name="connsiteX7095" fmla="*/ 10695242 w 13261896"/>
              <a:gd name="connsiteY7095" fmla="*/ 1647635 h 5790485"/>
              <a:gd name="connsiteX7096" fmla="*/ 10661904 w 13261896"/>
              <a:gd name="connsiteY7096" fmla="*/ 1685735 h 5790485"/>
              <a:gd name="connsiteX7097" fmla="*/ 10638092 w 13261896"/>
              <a:gd name="connsiteY7097" fmla="*/ 1638110 h 5790485"/>
              <a:gd name="connsiteX7098" fmla="*/ 10661904 w 13261896"/>
              <a:gd name="connsiteY7098" fmla="*/ 1557147 h 5790485"/>
              <a:gd name="connsiteX7099" fmla="*/ 10757106 w 13261896"/>
              <a:gd name="connsiteY7099" fmla="*/ 1457182 h 5790485"/>
              <a:gd name="connsiteX7100" fmla="*/ 10852356 w 13261896"/>
              <a:gd name="connsiteY7100" fmla="*/ 1595247 h 5790485"/>
              <a:gd name="connsiteX7101" fmla="*/ 10795206 w 13261896"/>
              <a:gd name="connsiteY7101" fmla="*/ 1666685 h 5790485"/>
              <a:gd name="connsiteX7102" fmla="*/ 10757106 w 13261896"/>
              <a:gd name="connsiteY7102" fmla="*/ 1623822 h 5790485"/>
              <a:gd name="connsiteX7103" fmla="*/ 10776156 w 13261896"/>
              <a:gd name="connsiteY7103" fmla="*/ 1585722 h 5790485"/>
              <a:gd name="connsiteX7104" fmla="*/ 10804731 w 13261896"/>
              <a:gd name="connsiteY7104" fmla="*/ 1585722 h 5790485"/>
              <a:gd name="connsiteX7105" fmla="*/ 10809494 w 13261896"/>
              <a:gd name="connsiteY7105" fmla="*/ 1604772 h 5790485"/>
              <a:gd name="connsiteX7106" fmla="*/ 10795206 w 13261896"/>
              <a:gd name="connsiteY7106" fmla="*/ 1614297 h 5790485"/>
              <a:gd name="connsiteX7107" fmla="*/ 10785681 w 13261896"/>
              <a:gd name="connsiteY7107" fmla="*/ 1604772 h 5790485"/>
              <a:gd name="connsiteX7108" fmla="*/ 10776156 w 13261896"/>
              <a:gd name="connsiteY7108" fmla="*/ 1614297 h 5790485"/>
              <a:gd name="connsiteX7109" fmla="*/ 10795206 w 13261896"/>
              <a:gd name="connsiteY7109" fmla="*/ 1628585 h 5790485"/>
              <a:gd name="connsiteX7110" fmla="*/ 10819019 w 13261896"/>
              <a:gd name="connsiteY7110" fmla="*/ 1600010 h 5790485"/>
              <a:gd name="connsiteX7111" fmla="*/ 10785681 w 13261896"/>
              <a:gd name="connsiteY7111" fmla="*/ 1571435 h 5790485"/>
              <a:gd name="connsiteX7112" fmla="*/ 10742819 w 13261896"/>
              <a:gd name="connsiteY7112" fmla="*/ 1623822 h 5790485"/>
              <a:gd name="connsiteX7113" fmla="*/ 10795206 w 13261896"/>
              <a:gd name="connsiteY7113" fmla="*/ 1680972 h 5790485"/>
              <a:gd name="connsiteX7114" fmla="*/ 10823781 w 13261896"/>
              <a:gd name="connsiteY7114" fmla="*/ 1671447 h 5790485"/>
              <a:gd name="connsiteX7115" fmla="*/ 10785681 w 13261896"/>
              <a:gd name="connsiteY7115" fmla="*/ 1723835 h 5790485"/>
              <a:gd name="connsiteX7116" fmla="*/ 10733294 w 13261896"/>
              <a:gd name="connsiteY7116" fmla="*/ 1680972 h 5790485"/>
              <a:gd name="connsiteX7117" fmla="*/ 10647617 w 13261896"/>
              <a:gd name="connsiteY7117" fmla="*/ 1752410 h 5790485"/>
              <a:gd name="connsiteX7118" fmla="*/ 10590467 w 13261896"/>
              <a:gd name="connsiteY7118" fmla="*/ 1633347 h 5790485"/>
              <a:gd name="connsiteX7119" fmla="*/ 10623804 w 13261896"/>
              <a:gd name="connsiteY7119" fmla="*/ 1547622 h 5790485"/>
              <a:gd name="connsiteX7120" fmla="*/ 10628567 w 13261896"/>
              <a:gd name="connsiteY7120" fmla="*/ 1523810 h 5790485"/>
              <a:gd name="connsiteX7121" fmla="*/ 10695242 w 13261896"/>
              <a:gd name="connsiteY7121" fmla="*/ 1457182 h 5790485"/>
              <a:gd name="connsiteX7122" fmla="*/ 10766631 w 13261896"/>
              <a:gd name="connsiteY7122" fmla="*/ 1419082 h 5790485"/>
              <a:gd name="connsiteX7123" fmla="*/ 10833306 w 13261896"/>
              <a:gd name="connsiteY7123" fmla="*/ 1490472 h 5790485"/>
              <a:gd name="connsiteX7124" fmla="*/ 11704748 w 13261896"/>
              <a:gd name="connsiteY7124" fmla="*/ 1442895 h 5790485"/>
              <a:gd name="connsiteX7125" fmla="*/ 11723798 w 13261896"/>
              <a:gd name="connsiteY7125" fmla="*/ 1476232 h 5790485"/>
              <a:gd name="connsiteX7126" fmla="*/ 11757136 w 13261896"/>
              <a:gd name="connsiteY7126" fmla="*/ 1495235 h 5790485"/>
              <a:gd name="connsiteX7127" fmla="*/ 11771423 w 13261896"/>
              <a:gd name="connsiteY7127" fmla="*/ 1533335 h 5790485"/>
              <a:gd name="connsiteX7128" fmla="*/ 11761898 w 13261896"/>
              <a:gd name="connsiteY7128" fmla="*/ 1561910 h 5790485"/>
              <a:gd name="connsiteX7129" fmla="*/ 11676173 w 13261896"/>
              <a:gd name="connsiteY7129" fmla="*/ 1585722 h 5790485"/>
              <a:gd name="connsiteX7130" fmla="*/ 11599973 w 13261896"/>
              <a:gd name="connsiteY7130" fmla="*/ 1523810 h 5790485"/>
              <a:gd name="connsiteX7131" fmla="*/ 11676173 w 13261896"/>
              <a:gd name="connsiteY7131" fmla="*/ 1471470 h 5790485"/>
              <a:gd name="connsiteX7132" fmla="*/ 11719036 w 13261896"/>
              <a:gd name="connsiteY7132" fmla="*/ 1519047 h 5790485"/>
              <a:gd name="connsiteX7133" fmla="*/ 11676173 w 13261896"/>
              <a:gd name="connsiteY7133" fmla="*/ 1557147 h 5790485"/>
              <a:gd name="connsiteX7134" fmla="*/ 11642836 w 13261896"/>
              <a:gd name="connsiteY7134" fmla="*/ 1528572 h 5790485"/>
              <a:gd name="connsiteX7135" fmla="*/ 11676173 w 13261896"/>
              <a:gd name="connsiteY7135" fmla="*/ 1499997 h 5790485"/>
              <a:gd name="connsiteX7136" fmla="*/ 11699986 w 13261896"/>
              <a:gd name="connsiteY7136" fmla="*/ 1514285 h 5790485"/>
              <a:gd name="connsiteX7137" fmla="*/ 11671411 w 13261896"/>
              <a:gd name="connsiteY7137" fmla="*/ 1523810 h 5790485"/>
              <a:gd name="connsiteX7138" fmla="*/ 11666648 w 13261896"/>
              <a:gd name="connsiteY7138" fmla="*/ 1538097 h 5790485"/>
              <a:gd name="connsiteX7139" fmla="*/ 11685698 w 13261896"/>
              <a:gd name="connsiteY7139" fmla="*/ 1542860 h 5790485"/>
              <a:gd name="connsiteX7140" fmla="*/ 11709511 w 13261896"/>
              <a:gd name="connsiteY7140" fmla="*/ 1514285 h 5790485"/>
              <a:gd name="connsiteX7141" fmla="*/ 11676173 w 13261896"/>
              <a:gd name="connsiteY7141" fmla="*/ 1485757 h 5790485"/>
              <a:gd name="connsiteX7142" fmla="*/ 11628548 w 13261896"/>
              <a:gd name="connsiteY7142" fmla="*/ 1523810 h 5790485"/>
              <a:gd name="connsiteX7143" fmla="*/ 11676173 w 13261896"/>
              <a:gd name="connsiteY7143" fmla="*/ 1571435 h 5790485"/>
              <a:gd name="connsiteX7144" fmla="*/ 11733323 w 13261896"/>
              <a:gd name="connsiteY7144" fmla="*/ 1519047 h 5790485"/>
              <a:gd name="connsiteX7145" fmla="*/ 11676173 w 13261896"/>
              <a:gd name="connsiteY7145" fmla="*/ 1461945 h 5790485"/>
              <a:gd name="connsiteX7146" fmla="*/ 11604736 w 13261896"/>
              <a:gd name="connsiteY7146" fmla="*/ 1490472 h 5790485"/>
              <a:gd name="connsiteX7147" fmla="*/ 11561873 w 13261896"/>
              <a:gd name="connsiteY7147" fmla="*/ 1466707 h 5790485"/>
              <a:gd name="connsiteX7148" fmla="*/ 11514248 w 13261896"/>
              <a:gd name="connsiteY7148" fmla="*/ 1471470 h 5790485"/>
              <a:gd name="connsiteX7149" fmla="*/ 11461908 w 13261896"/>
              <a:gd name="connsiteY7149" fmla="*/ 1519047 h 5790485"/>
              <a:gd name="connsiteX7150" fmla="*/ 11509486 w 13261896"/>
              <a:gd name="connsiteY7150" fmla="*/ 1561910 h 5790485"/>
              <a:gd name="connsiteX7151" fmla="*/ 11561873 w 13261896"/>
              <a:gd name="connsiteY7151" fmla="*/ 1528572 h 5790485"/>
              <a:gd name="connsiteX7152" fmla="*/ 11528536 w 13261896"/>
              <a:gd name="connsiteY7152" fmla="*/ 1504760 h 5790485"/>
              <a:gd name="connsiteX7153" fmla="*/ 11504723 w 13261896"/>
              <a:gd name="connsiteY7153" fmla="*/ 1519047 h 5790485"/>
              <a:gd name="connsiteX7154" fmla="*/ 11542823 w 13261896"/>
              <a:gd name="connsiteY7154" fmla="*/ 1519047 h 5790485"/>
              <a:gd name="connsiteX7155" fmla="*/ 11552348 w 13261896"/>
              <a:gd name="connsiteY7155" fmla="*/ 1528572 h 5790485"/>
              <a:gd name="connsiteX7156" fmla="*/ 11504723 w 13261896"/>
              <a:gd name="connsiteY7156" fmla="*/ 1552385 h 5790485"/>
              <a:gd name="connsiteX7157" fmla="*/ 11476196 w 13261896"/>
              <a:gd name="connsiteY7157" fmla="*/ 1519047 h 5790485"/>
              <a:gd name="connsiteX7158" fmla="*/ 11528536 w 13261896"/>
              <a:gd name="connsiteY7158" fmla="*/ 1490472 h 5790485"/>
              <a:gd name="connsiteX7159" fmla="*/ 11561873 w 13261896"/>
              <a:gd name="connsiteY7159" fmla="*/ 1480995 h 5790485"/>
              <a:gd name="connsiteX7160" fmla="*/ 11595211 w 13261896"/>
              <a:gd name="connsiteY7160" fmla="*/ 1495235 h 5790485"/>
              <a:gd name="connsiteX7161" fmla="*/ 11585686 w 13261896"/>
              <a:gd name="connsiteY7161" fmla="*/ 1523810 h 5790485"/>
              <a:gd name="connsiteX7162" fmla="*/ 11604736 w 13261896"/>
              <a:gd name="connsiteY7162" fmla="*/ 1561910 h 5790485"/>
              <a:gd name="connsiteX7163" fmla="*/ 11566636 w 13261896"/>
              <a:gd name="connsiteY7163" fmla="*/ 1585722 h 5790485"/>
              <a:gd name="connsiteX7164" fmla="*/ 11533298 w 13261896"/>
              <a:gd name="connsiteY7164" fmla="*/ 1576197 h 5790485"/>
              <a:gd name="connsiteX7165" fmla="*/ 11499961 w 13261896"/>
              <a:gd name="connsiteY7165" fmla="*/ 1590485 h 5790485"/>
              <a:gd name="connsiteX7166" fmla="*/ 11461908 w 13261896"/>
              <a:gd name="connsiteY7166" fmla="*/ 1566672 h 5790485"/>
              <a:gd name="connsiteX7167" fmla="*/ 11399996 w 13261896"/>
              <a:gd name="connsiteY7167" fmla="*/ 1519047 h 5790485"/>
              <a:gd name="connsiteX7168" fmla="*/ 11438096 w 13261896"/>
              <a:gd name="connsiteY7168" fmla="*/ 1471470 h 5790485"/>
              <a:gd name="connsiteX7169" fmla="*/ 11485673 w 13261896"/>
              <a:gd name="connsiteY7169" fmla="*/ 1466707 h 5790485"/>
              <a:gd name="connsiteX7170" fmla="*/ 11519011 w 13261896"/>
              <a:gd name="connsiteY7170" fmla="*/ 1433370 h 5790485"/>
              <a:gd name="connsiteX7171" fmla="*/ 11552348 w 13261896"/>
              <a:gd name="connsiteY7171" fmla="*/ 1423845 h 5790485"/>
              <a:gd name="connsiteX7172" fmla="*/ 11614261 w 13261896"/>
              <a:gd name="connsiteY7172" fmla="*/ 1400032 h 5790485"/>
              <a:gd name="connsiteX7173" fmla="*/ 11704748 w 13261896"/>
              <a:gd name="connsiteY7173" fmla="*/ 1442895 h 5790485"/>
              <a:gd name="connsiteX7174" fmla="*/ 11919013 w 13261896"/>
              <a:gd name="connsiteY7174" fmla="*/ 1404795 h 5790485"/>
              <a:gd name="connsiteX7175" fmla="*/ 11919013 w 13261896"/>
              <a:gd name="connsiteY7175" fmla="*/ 1466707 h 5790485"/>
              <a:gd name="connsiteX7176" fmla="*/ 11871388 w 13261896"/>
              <a:gd name="connsiteY7176" fmla="*/ 1452420 h 5790485"/>
              <a:gd name="connsiteX7177" fmla="*/ 11785711 w 13261896"/>
              <a:gd name="connsiteY7177" fmla="*/ 1509522 h 5790485"/>
              <a:gd name="connsiteX7178" fmla="*/ 11728561 w 13261896"/>
              <a:gd name="connsiteY7178" fmla="*/ 1457182 h 5790485"/>
              <a:gd name="connsiteX7179" fmla="*/ 11838098 w 13261896"/>
              <a:gd name="connsiteY7179" fmla="*/ 1400032 h 5790485"/>
              <a:gd name="connsiteX7180" fmla="*/ 11828573 w 13261896"/>
              <a:gd name="connsiteY7180" fmla="*/ 1376220 h 5790485"/>
              <a:gd name="connsiteX7181" fmla="*/ 11919013 w 13261896"/>
              <a:gd name="connsiteY7181" fmla="*/ 1404795 h 5790485"/>
              <a:gd name="connsiteX7182" fmla="*/ 11271408 w 13261896"/>
              <a:gd name="connsiteY7182" fmla="*/ 1376220 h 5790485"/>
              <a:gd name="connsiteX7183" fmla="*/ 11238071 w 13261896"/>
              <a:gd name="connsiteY7183" fmla="*/ 1442895 h 5790485"/>
              <a:gd name="connsiteX7184" fmla="*/ 11219021 w 13261896"/>
              <a:gd name="connsiteY7184" fmla="*/ 1447657 h 5790485"/>
              <a:gd name="connsiteX7185" fmla="*/ 11190446 w 13261896"/>
              <a:gd name="connsiteY7185" fmla="*/ 1423845 h 5790485"/>
              <a:gd name="connsiteX7186" fmla="*/ 11228546 w 13261896"/>
              <a:gd name="connsiteY7186" fmla="*/ 1376220 h 5790485"/>
              <a:gd name="connsiteX7187" fmla="*/ 11271408 w 13261896"/>
              <a:gd name="connsiteY7187" fmla="*/ 1376220 h 5790485"/>
              <a:gd name="connsiteX7188" fmla="*/ 11590448 w 13261896"/>
              <a:gd name="connsiteY7188" fmla="*/ 1385745 h 5790485"/>
              <a:gd name="connsiteX7189" fmla="*/ 11528536 w 13261896"/>
              <a:gd name="connsiteY7189" fmla="*/ 1414320 h 5790485"/>
              <a:gd name="connsiteX7190" fmla="*/ 11480958 w 13261896"/>
              <a:gd name="connsiteY7190" fmla="*/ 1452420 h 5790485"/>
              <a:gd name="connsiteX7191" fmla="*/ 11390471 w 13261896"/>
              <a:gd name="connsiteY7191" fmla="*/ 1528572 h 5790485"/>
              <a:gd name="connsiteX7192" fmla="*/ 11361896 w 13261896"/>
              <a:gd name="connsiteY7192" fmla="*/ 1519047 h 5790485"/>
              <a:gd name="connsiteX7193" fmla="*/ 11333321 w 13261896"/>
              <a:gd name="connsiteY7193" fmla="*/ 1547622 h 5790485"/>
              <a:gd name="connsiteX7194" fmla="*/ 11352371 w 13261896"/>
              <a:gd name="connsiteY7194" fmla="*/ 1580960 h 5790485"/>
              <a:gd name="connsiteX7195" fmla="*/ 11361896 w 13261896"/>
              <a:gd name="connsiteY7195" fmla="*/ 1571435 h 5790485"/>
              <a:gd name="connsiteX7196" fmla="*/ 11347608 w 13261896"/>
              <a:gd name="connsiteY7196" fmla="*/ 1552385 h 5790485"/>
              <a:gd name="connsiteX7197" fmla="*/ 11361896 w 13261896"/>
              <a:gd name="connsiteY7197" fmla="*/ 1533335 h 5790485"/>
              <a:gd name="connsiteX7198" fmla="*/ 11395233 w 13261896"/>
              <a:gd name="connsiteY7198" fmla="*/ 1566672 h 5790485"/>
              <a:gd name="connsiteX7199" fmla="*/ 11380946 w 13261896"/>
              <a:gd name="connsiteY7199" fmla="*/ 1595247 h 5790485"/>
              <a:gd name="connsiteX7200" fmla="*/ 11333321 w 13261896"/>
              <a:gd name="connsiteY7200" fmla="*/ 1609535 h 5790485"/>
              <a:gd name="connsiteX7201" fmla="*/ 11309508 w 13261896"/>
              <a:gd name="connsiteY7201" fmla="*/ 1609535 h 5790485"/>
              <a:gd name="connsiteX7202" fmla="*/ 11309508 w 13261896"/>
              <a:gd name="connsiteY7202" fmla="*/ 1580960 h 5790485"/>
              <a:gd name="connsiteX7203" fmla="*/ 11328558 w 13261896"/>
              <a:gd name="connsiteY7203" fmla="*/ 1561910 h 5790485"/>
              <a:gd name="connsiteX7204" fmla="*/ 11314271 w 13261896"/>
              <a:gd name="connsiteY7204" fmla="*/ 1523810 h 5790485"/>
              <a:gd name="connsiteX7205" fmla="*/ 11385708 w 13261896"/>
              <a:gd name="connsiteY7205" fmla="*/ 1461945 h 5790485"/>
              <a:gd name="connsiteX7206" fmla="*/ 11409521 w 13261896"/>
              <a:gd name="connsiteY7206" fmla="*/ 1461945 h 5790485"/>
              <a:gd name="connsiteX7207" fmla="*/ 11480958 w 13261896"/>
              <a:gd name="connsiteY7207" fmla="*/ 1409557 h 5790485"/>
              <a:gd name="connsiteX7208" fmla="*/ 11457146 w 13261896"/>
              <a:gd name="connsiteY7208" fmla="*/ 1376220 h 5790485"/>
              <a:gd name="connsiteX7209" fmla="*/ 11471433 w 13261896"/>
              <a:gd name="connsiteY7209" fmla="*/ 1361932 h 5790485"/>
              <a:gd name="connsiteX7210" fmla="*/ 11528536 w 13261896"/>
              <a:gd name="connsiteY7210" fmla="*/ 1347645 h 5790485"/>
              <a:gd name="connsiteX7211" fmla="*/ 11590448 w 13261896"/>
              <a:gd name="connsiteY7211" fmla="*/ 1385745 h 5790485"/>
              <a:gd name="connsiteX7212" fmla="*/ 11385708 w 13261896"/>
              <a:gd name="connsiteY7212" fmla="*/ 1357170 h 5790485"/>
              <a:gd name="connsiteX7213" fmla="*/ 11466671 w 13261896"/>
              <a:gd name="connsiteY7213" fmla="*/ 1409557 h 5790485"/>
              <a:gd name="connsiteX7214" fmla="*/ 11404758 w 13261896"/>
              <a:gd name="connsiteY7214" fmla="*/ 1452420 h 5790485"/>
              <a:gd name="connsiteX7215" fmla="*/ 11352371 w 13261896"/>
              <a:gd name="connsiteY7215" fmla="*/ 1447657 h 5790485"/>
              <a:gd name="connsiteX7216" fmla="*/ 11352371 w 13261896"/>
              <a:gd name="connsiteY7216" fmla="*/ 1419082 h 5790485"/>
              <a:gd name="connsiteX7217" fmla="*/ 11404758 w 13261896"/>
              <a:gd name="connsiteY7217" fmla="*/ 1390507 h 5790485"/>
              <a:gd name="connsiteX7218" fmla="*/ 11428571 w 13261896"/>
              <a:gd name="connsiteY7218" fmla="*/ 1404795 h 5790485"/>
              <a:gd name="connsiteX7219" fmla="*/ 11428571 w 13261896"/>
              <a:gd name="connsiteY7219" fmla="*/ 1419082 h 5790485"/>
              <a:gd name="connsiteX7220" fmla="*/ 11399996 w 13261896"/>
              <a:gd name="connsiteY7220" fmla="*/ 1428607 h 5790485"/>
              <a:gd name="connsiteX7221" fmla="*/ 11414283 w 13261896"/>
              <a:gd name="connsiteY7221" fmla="*/ 1433370 h 5790485"/>
              <a:gd name="connsiteX7222" fmla="*/ 11442858 w 13261896"/>
              <a:gd name="connsiteY7222" fmla="*/ 1404795 h 5790485"/>
              <a:gd name="connsiteX7223" fmla="*/ 11404758 w 13261896"/>
              <a:gd name="connsiteY7223" fmla="*/ 1376220 h 5790485"/>
              <a:gd name="connsiteX7224" fmla="*/ 11342846 w 13261896"/>
              <a:gd name="connsiteY7224" fmla="*/ 1404795 h 5790485"/>
              <a:gd name="connsiteX7225" fmla="*/ 11295221 w 13261896"/>
              <a:gd name="connsiteY7225" fmla="*/ 1414320 h 5790485"/>
              <a:gd name="connsiteX7226" fmla="*/ 11338083 w 13261896"/>
              <a:gd name="connsiteY7226" fmla="*/ 1419082 h 5790485"/>
              <a:gd name="connsiteX7227" fmla="*/ 11338083 w 13261896"/>
              <a:gd name="connsiteY7227" fmla="*/ 1428607 h 5790485"/>
              <a:gd name="connsiteX7228" fmla="*/ 11290458 w 13261896"/>
              <a:gd name="connsiteY7228" fmla="*/ 1466707 h 5790485"/>
              <a:gd name="connsiteX7229" fmla="*/ 11252359 w 13261896"/>
              <a:gd name="connsiteY7229" fmla="*/ 1438132 h 5790485"/>
              <a:gd name="connsiteX7230" fmla="*/ 11252359 w 13261896"/>
              <a:gd name="connsiteY7230" fmla="*/ 1423845 h 5790485"/>
              <a:gd name="connsiteX7231" fmla="*/ 11309508 w 13261896"/>
              <a:gd name="connsiteY7231" fmla="*/ 1361932 h 5790485"/>
              <a:gd name="connsiteX7232" fmla="*/ 11347608 w 13261896"/>
              <a:gd name="connsiteY7232" fmla="*/ 1347645 h 5790485"/>
              <a:gd name="connsiteX7233" fmla="*/ 11385708 w 13261896"/>
              <a:gd name="connsiteY7233" fmla="*/ 1357170 h 5790485"/>
              <a:gd name="connsiteX7234" fmla="*/ 11619023 w 13261896"/>
              <a:gd name="connsiteY7234" fmla="*/ 1366695 h 5790485"/>
              <a:gd name="connsiteX7235" fmla="*/ 11695223 w 13261896"/>
              <a:gd name="connsiteY7235" fmla="*/ 1376220 h 5790485"/>
              <a:gd name="connsiteX7236" fmla="*/ 11752373 w 13261896"/>
              <a:gd name="connsiteY7236" fmla="*/ 1409557 h 5790485"/>
              <a:gd name="connsiteX7237" fmla="*/ 11799998 w 13261896"/>
              <a:gd name="connsiteY7237" fmla="*/ 1380982 h 5790485"/>
              <a:gd name="connsiteX7238" fmla="*/ 11785711 w 13261896"/>
              <a:gd name="connsiteY7238" fmla="*/ 1366695 h 5790485"/>
              <a:gd name="connsiteX7239" fmla="*/ 11785711 w 13261896"/>
              <a:gd name="connsiteY7239" fmla="*/ 1395270 h 5790485"/>
              <a:gd name="connsiteX7240" fmla="*/ 11752373 w 13261896"/>
              <a:gd name="connsiteY7240" fmla="*/ 1400032 h 5790485"/>
              <a:gd name="connsiteX7241" fmla="*/ 11709511 w 13261896"/>
              <a:gd name="connsiteY7241" fmla="*/ 1371457 h 5790485"/>
              <a:gd name="connsiteX7242" fmla="*/ 11738086 w 13261896"/>
              <a:gd name="connsiteY7242" fmla="*/ 1347645 h 5790485"/>
              <a:gd name="connsiteX7243" fmla="*/ 11823811 w 13261896"/>
              <a:gd name="connsiteY7243" fmla="*/ 1404795 h 5790485"/>
              <a:gd name="connsiteX7244" fmla="*/ 11809523 w 13261896"/>
              <a:gd name="connsiteY7244" fmla="*/ 1423845 h 5790485"/>
              <a:gd name="connsiteX7245" fmla="*/ 11719036 w 13261896"/>
              <a:gd name="connsiteY7245" fmla="*/ 1438132 h 5790485"/>
              <a:gd name="connsiteX7246" fmla="*/ 11699986 w 13261896"/>
              <a:gd name="connsiteY7246" fmla="*/ 1423845 h 5790485"/>
              <a:gd name="connsiteX7247" fmla="*/ 11604736 w 13261896"/>
              <a:gd name="connsiteY7247" fmla="*/ 1390507 h 5790485"/>
              <a:gd name="connsiteX7248" fmla="*/ 11595211 w 13261896"/>
              <a:gd name="connsiteY7248" fmla="*/ 1366695 h 5790485"/>
              <a:gd name="connsiteX7249" fmla="*/ 11552348 w 13261896"/>
              <a:gd name="connsiteY7249" fmla="*/ 1338120 h 5790485"/>
              <a:gd name="connsiteX7250" fmla="*/ 11561873 w 13261896"/>
              <a:gd name="connsiteY7250" fmla="*/ 1333357 h 5790485"/>
              <a:gd name="connsiteX7251" fmla="*/ 11619023 w 13261896"/>
              <a:gd name="connsiteY7251" fmla="*/ 1366695 h 5790485"/>
              <a:gd name="connsiteX7252" fmla="*/ 11509486 w 13261896"/>
              <a:gd name="connsiteY7252" fmla="*/ 1333357 h 5790485"/>
              <a:gd name="connsiteX7253" fmla="*/ 11442858 w 13261896"/>
              <a:gd name="connsiteY7253" fmla="*/ 1366695 h 5790485"/>
              <a:gd name="connsiteX7254" fmla="*/ 11428571 w 13261896"/>
              <a:gd name="connsiteY7254" fmla="*/ 1357170 h 5790485"/>
              <a:gd name="connsiteX7255" fmla="*/ 11471433 w 13261896"/>
              <a:gd name="connsiteY7255" fmla="*/ 1314307 h 5790485"/>
              <a:gd name="connsiteX7256" fmla="*/ 11509486 w 13261896"/>
              <a:gd name="connsiteY7256" fmla="*/ 1333357 h 5790485"/>
              <a:gd name="connsiteX7257" fmla="*/ 11923775 w 13261896"/>
              <a:gd name="connsiteY7257" fmla="*/ 1371457 h 5790485"/>
              <a:gd name="connsiteX7258" fmla="*/ 11895200 w 13261896"/>
              <a:gd name="connsiteY7258" fmla="*/ 1400032 h 5790485"/>
              <a:gd name="connsiteX7259" fmla="*/ 11857148 w 13261896"/>
              <a:gd name="connsiteY7259" fmla="*/ 1366695 h 5790485"/>
              <a:gd name="connsiteX7260" fmla="*/ 11857148 w 13261896"/>
              <a:gd name="connsiteY7260" fmla="*/ 1338120 h 5790485"/>
              <a:gd name="connsiteX7261" fmla="*/ 11876150 w 13261896"/>
              <a:gd name="connsiteY7261" fmla="*/ 1338120 h 5790485"/>
              <a:gd name="connsiteX7262" fmla="*/ 11899963 w 13261896"/>
              <a:gd name="connsiteY7262" fmla="*/ 1357170 h 5790485"/>
              <a:gd name="connsiteX7263" fmla="*/ 11895200 w 13261896"/>
              <a:gd name="connsiteY7263" fmla="*/ 1380982 h 5790485"/>
              <a:gd name="connsiteX7264" fmla="*/ 11914250 w 13261896"/>
              <a:gd name="connsiteY7264" fmla="*/ 1357170 h 5790485"/>
              <a:gd name="connsiteX7265" fmla="*/ 11866625 w 13261896"/>
              <a:gd name="connsiteY7265" fmla="*/ 1323832 h 5790485"/>
              <a:gd name="connsiteX7266" fmla="*/ 11842861 w 13261896"/>
              <a:gd name="connsiteY7266" fmla="*/ 1366695 h 5790485"/>
              <a:gd name="connsiteX7267" fmla="*/ 11804761 w 13261896"/>
              <a:gd name="connsiteY7267" fmla="*/ 1323832 h 5790485"/>
              <a:gd name="connsiteX7268" fmla="*/ 11857148 w 13261896"/>
              <a:gd name="connsiteY7268" fmla="*/ 1304782 h 5790485"/>
              <a:gd name="connsiteX7269" fmla="*/ 11923775 w 13261896"/>
              <a:gd name="connsiteY7269" fmla="*/ 1371457 h 5790485"/>
              <a:gd name="connsiteX7270" fmla="*/ 11323796 w 13261896"/>
              <a:gd name="connsiteY7270" fmla="*/ 1280970 h 5790485"/>
              <a:gd name="connsiteX7271" fmla="*/ 11328558 w 13261896"/>
              <a:gd name="connsiteY7271" fmla="*/ 1290495 h 5790485"/>
              <a:gd name="connsiteX7272" fmla="*/ 11319033 w 13261896"/>
              <a:gd name="connsiteY7272" fmla="*/ 1333357 h 5790485"/>
              <a:gd name="connsiteX7273" fmla="*/ 11280933 w 13261896"/>
              <a:gd name="connsiteY7273" fmla="*/ 1371457 h 5790485"/>
              <a:gd name="connsiteX7274" fmla="*/ 11247596 w 13261896"/>
              <a:gd name="connsiteY7274" fmla="*/ 1361932 h 5790485"/>
              <a:gd name="connsiteX7275" fmla="*/ 11180921 w 13261896"/>
              <a:gd name="connsiteY7275" fmla="*/ 1438132 h 5790485"/>
              <a:gd name="connsiteX7276" fmla="*/ 11157109 w 13261896"/>
              <a:gd name="connsiteY7276" fmla="*/ 1442895 h 5790485"/>
              <a:gd name="connsiteX7277" fmla="*/ 11176159 w 13261896"/>
              <a:gd name="connsiteY7277" fmla="*/ 1409557 h 5790485"/>
              <a:gd name="connsiteX7278" fmla="*/ 11166634 w 13261896"/>
              <a:gd name="connsiteY7278" fmla="*/ 1376220 h 5790485"/>
              <a:gd name="connsiteX7279" fmla="*/ 11219021 w 13261896"/>
              <a:gd name="connsiteY7279" fmla="*/ 1314307 h 5790485"/>
              <a:gd name="connsiteX7280" fmla="*/ 11252359 w 13261896"/>
              <a:gd name="connsiteY7280" fmla="*/ 1314307 h 5790485"/>
              <a:gd name="connsiteX7281" fmla="*/ 11285696 w 13261896"/>
              <a:gd name="connsiteY7281" fmla="*/ 1280970 h 5790485"/>
              <a:gd name="connsiteX7282" fmla="*/ 11323796 w 13261896"/>
              <a:gd name="connsiteY7282" fmla="*/ 1280970 h 5790485"/>
              <a:gd name="connsiteX7283" fmla="*/ 11819048 w 13261896"/>
              <a:gd name="connsiteY7283" fmla="*/ 1290495 h 5790485"/>
              <a:gd name="connsiteX7284" fmla="*/ 11790473 w 13261896"/>
              <a:gd name="connsiteY7284" fmla="*/ 1338120 h 5790485"/>
              <a:gd name="connsiteX7285" fmla="*/ 11757136 w 13261896"/>
              <a:gd name="connsiteY7285" fmla="*/ 1338120 h 5790485"/>
              <a:gd name="connsiteX7286" fmla="*/ 11714273 w 13261896"/>
              <a:gd name="connsiteY7286" fmla="*/ 1304782 h 5790485"/>
              <a:gd name="connsiteX7287" fmla="*/ 11771423 w 13261896"/>
              <a:gd name="connsiteY7287" fmla="*/ 1271445 h 5790485"/>
              <a:gd name="connsiteX7288" fmla="*/ 11819048 w 13261896"/>
              <a:gd name="connsiteY7288" fmla="*/ 1290495 h 5790485"/>
              <a:gd name="connsiteX7289" fmla="*/ 11704748 w 13261896"/>
              <a:gd name="connsiteY7289" fmla="*/ 1290495 h 5790485"/>
              <a:gd name="connsiteX7290" fmla="*/ 11652361 w 13261896"/>
              <a:gd name="connsiteY7290" fmla="*/ 1328595 h 5790485"/>
              <a:gd name="connsiteX7291" fmla="*/ 11609498 w 13261896"/>
              <a:gd name="connsiteY7291" fmla="*/ 1319070 h 5790485"/>
              <a:gd name="connsiteX7292" fmla="*/ 11609498 w 13261896"/>
              <a:gd name="connsiteY7292" fmla="*/ 1300020 h 5790485"/>
              <a:gd name="connsiteX7293" fmla="*/ 11638073 w 13261896"/>
              <a:gd name="connsiteY7293" fmla="*/ 1300020 h 5790485"/>
              <a:gd name="connsiteX7294" fmla="*/ 11642836 w 13261896"/>
              <a:gd name="connsiteY7294" fmla="*/ 1285732 h 5790485"/>
              <a:gd name="connsiteX7295" fmla="*/ 11623786 w 13261896"/>
              <a:gd name="connsiteY7295" fmla="*/ 1280970 h 5790485"/>
              <a:gd name="connsiteX7296" fmla="*/ 11595211 w 13261896"/>
              <a:gd name="connsiteY7296" fmla="*/ 1309545 h 5790485"/>
              <a:gd name="connsiteX7297" fmla="*/ 11647598 w 13261896"/>
              <a:gd name="connsiteY7297" fmla="*/ 1342882 h 5790485"/>
              <a:gd name="connsiteX7298" fmla="*/ 11709511 w 13261896"/>
              <a:gd name="connsiteY7298" fmla="*/ 1323832 h 5790485"/>
              <a:gd name="connsiteX7299" fmla="*/ 11719036 w 13261896"/>
              <a:gd name="connsiteY7299" fmla="*/ 1333357 h 5790485"/>
              <a:gd name="connsiteX7300" fmla="*/ 11671411 w 13261896"/>
              <a:gd name="connsiteY7300" fmla="*/ 1361932 h 5790485"/>
              <a:gd name="connsiteX7301" fmla="*/ 11619023 w 13261896"/>
              <a:gd name="connsiteY7301" fmla="*/ 1352407 h 5790485"/>
              <a:gd name="connsiteX7302" fmla="*/ 11561873 w 13261896"/>
              <a:gd name="connsiteY7302" fmla="*/ 1304782 h 5790485"/>
              <a:gd name="connsiteX7303" fmla="*/ 11628548 w 13261896"/>
              <a:gd name="connsiteY7303" fmla="*/ 1261920 h 5790485"/>
              <a:gd name="connsiteX7304" fmla="*/ 11704748 w 13261896"/>
              <a:gd name="connsiteY7304" fmla="*/ 1290495 h 5790485"/>
              <a:gd name="connsiteX7305" fmla="*/ 11461908 w 13261896"/>
              <a:gd name="connsiteY7305" fmla="*/ 1295257 h 5790485"/>
              <a:gd name="connsiteX7306" fmla="*/ 11399996 w 13261896"/>
              <a:gd name="connsiteY7306" fmla="*/ 1347645 h 5790485"/>
              <a:gd name="connsiteX7307" fmla="*/ 11338083 w 13261896"/>
              <a:gd name="connsiteY7307" fmla="*/ 1323832 h 5790485"/>
              <a:gd name="connsiteX7308" fmla="*/ 11390471 w 13261896"/>
              <a:gd name="connsiteY7308" fmla="*/ 1333357 h 5790485"/>
              <a:gd name="connsiteX7309" fmla="*/ 11419046 w 13261896"/>
              <a:gd name="connsiteY7309" fmla="*/ 1304782 h 5790485"/>
              <a:gd name="connsiteX7310" fmla="*/ 11385708 w 13261896"/>
              <a:gd name="connsiteY7310" fmla="*/ 1285732 h 5790485"/>
              <a:gd name="connsiteX7311" fmla="*/ 11404758 w 13261896"/>
              <a:gd name="connsiteY7311" fmla="*/ 1300020 h 5790485"/>
              <a:gd name="connsiteX7312" fmla="*/ 11404758 w 13261896"/>
              <a:gd name="connsiteY7312" fmla="*/ 1314307 h 5790485"/>
              <a:gd name="connsiteX7313" fmla="*/ 11347608 w 13261896"/>
              <a:gd name="connsiteY7313" fmla="*/ 1314307 h 5790485"/>
              <a:gd name="connsiteX7314" fmla="*/ 11342846 w 13261896"/>
              <a:gd name="connsiteY7314" fmla="*/ 1300020 h 5790485"/>
              <a:gd name="connsiteX7315" fmla="*/ 11409521 w 13261896"/>
              <a:gd name="connsiteY7315" fmla="*/ 1257157 h 5790485"/>
              <a:gd name="connsiteX7316" fmla="*/ 11461908 w 13261896"/>
              <a:gd name="connsiteY7316" fmla="*/ 1295257 h 5790485"/>
              <a:gd name="connsiteX7317" fmla="*/ 11571398 w 13261896"/>
              <a:gd name="connsiteY7317" fmla="*/ 1266682 h 5790485"/>
              <a:gd name="connsiteX7318" fmla="*/ 11552348 w 13261896"/>
              <a:gd name="connsiteY7318" fmla="*/ 1290495 h 5790485"/>
              <a:gd name="connsiteX7319" fmla="*/ 11552348 w 13261896"/>
              <a:gd name="connsiteY7319" fmla="*/ 1323832 h 5790485"/>
              <a:gd name="connsiteX7320" fmla="*/ 11533298 w 13261896"/>
              <a:gd name="connsiteY7320" fmla="*/ 1328595 h 5790485"/>
              <a:gd name="connsiteX7321" fmla="*/ 11476196 w 13261896"/>
              <a:gd name="connsiteY7321" fmla="*/ 1300020 h 5790485"/>
              <a:gd name="connsiteX7322" fmla="*/ 11476196 w 13261896"/>
              <a:gd name="connsiteY7322" fmla="*/ 1285732 h 5790485"/>
              <a:gd name="connsiteX7323" fmla="*/ 11533298 w 13261896"/>
              <a:gd name="connsiteY7323" fmla="*/ 1252395 h 5790485"/>
              <a:gd name="connsiteX7324" fmla="*/ 11571398 w 13261896"/>
              <a:gd name="connsiteY7324" fmla="*/ 1266682 h 5790485"/>
              <a:gd name="connsiteX7325" fmla="*/ 11923775 w 13261896"/>
              <a:gd name="connsiteY7325" fmla="*/ 1323832 h 5790485"/>
              <a:gd name="connsiteX7326" fmla="*/ 11838098 w 13261896"/>
              <a:gd name="connsiteY7326" fmla="*/ 1290495 h 5790485"/>
              <a:gd name="connsiteX7327" fmla="*/ 11776186 w 13261896"/>
              <a:gd name="connsiteY7327" fmla="*/ 1257157 h 5790485"/>
              <a:gd name="connsiteX7328" fmla="*/ 11719036 w 13261896"/>
              <a:gd name="connsiteY7328" fmla="*/ 1280970 h 5790485"/>
              <a:gd name="connsiteX7329" fmla="*/ 11695223 w 13261896"/>
              <a:gd name="connsiteY7329" fmla="*/ 1261920 h 5790485"/>
              <a:gd name="connsiteX7330" fmla="*/ 11628548 w 13261896"/>
              <a:gd name="connsiteY7330" fmla="*/ 1252395 h 5790485"/>
              <a:gd name="connsiteX7331" fmla="*/ 11590448 w 13261896"/>
              <a:gd name="connsiteY7331" fmla="*/ 1261920 h 5790485"/>
              <a:gd name="connsiteX7332" fmla="*/ 11533298 w 13261896"/>
              <a:gd name="connsiteY7332" fmla="*/ 1238107 h 5790485"/>
              <a:gd name="connsiteX7333" fmla="*/ 11471433 w 13261896"/>
              <a:gd name="connsiteY7333" fmla="*/ 1276207 h 5790485"/>
              <a:gd name="connsiteX7334" fmla="*/ 11409521 w 13261896"/>
              <a:gd name="connsiteY7334" fmla="*/ 1242870 h 5790485"/>
              <a:gd name="connsiteX7335" fmla="*/ 11338083 w 13261896"/>
              <a:gd name="connsiteY7335" fmla="*/ 1276207 h 5790485"/>
              <a:gd name="connsiteX7336" fmla="*/ 11314271 w 13261896"/>
              <a:gd name="connsiteY7336" fmla="*/ 1266682 h 5790485"/>
              <a:gd name="connsiteX7337" fmla="*/ 11242834 w 13261896"/>
              <a:gd name="connsiteY7337" fmla="*/ 1295257 h 5790485"/>
              <a:gd name="connsiteX7338" fmla="*/ 11166634 w 13261896"/>
              <a:gd name="connsiteY7338" fmla="*/ 1338120 h 5790485"/>
              <a:gd name="connsiteX7339" fmla="*/ 11514248 w 13261896"/>
              <a:gd name="connsiteY7339" fmla="*/ 1228582 h 5790485"/>
              <a:gd name="connsiteX7340" fmla="*/ 11923775 w 13261896"/>
              <a:gd name="connsiteY7340" fmla="*/ 1323832 h 5790485"/>
              <a:gd name="connsiteX7341" fmla="*/ 11080956 w 13261896"/>
              <a:gd name="connsiteY7341" fmla="*/ 1233345 h 5790485"/>
              <a:gd name="connsiteX7342" fmla="*/ 11038094 w 13261896"/>
              <a:gd name="connsiteY7342" fmla="*/ 1252395 h 5790485"/>
              <a:gd name="connsiteX7343" fmla="*/ 11057144 w 13261896"/>
              <a:gd name="connsiteY7343" fmla="*/ 1223820 h 5790485"/>
              <a:gd name="connsiteX7344" fmla="*/ 11080956 w 13261896"/>
              <a:gd name="connsiteY7344" fmla="*/ 1233345 h 5790485"/>
              <a:gd name="connsiteX7345" fmla="*/ 11157109 w 13261896"/>
              <a:gd name="connsiteY7345" fmla="*/ 1214295 h 5790485"/>
              <a:gd name="connsiteX7346" fmla="*/ 11123771 w 13261896"/>
              <a:gd name="connsiteY7346" fmla="*/ 1219057 h 5790485"/>
              <a:gd name="connsiteX7347" fmla="*/ 11133296 w 13261896"/>
              <a:gd name="connsiteY7347" fmla="*/ 1209532 h 5790485"/>
              <a:gd name="connsiteX7348" fmla="*/ 11157109 w 13261896"/>
              <a:gd name="connsiteY7348" fmla="*/ 1214295 h 5790485"/>
              <a:gd name="connsiteX7349" fmla="*/ 11914250 w 13261896"/>
              <a:gd name="connsiteY7349" fmla="*/ 1214295 h 5790485"/>
              <a:gd name="connsiteX7350" fmla="*/ 11866625 w 13261896"/>
              <a:gd name="connsiteY7350" fmla="*/ 1204770 h 5790485"/>
              <a:gd name="connsiteX7351" fmla="*/ 11880913 w 13261896"/>
              <a:gd name="connsiteY7351" fmla="*/ 1200007 h 5790485"/>
              <a:gd name="connsiteX7352" fmla="*/ 11914250 w 13261896"/>
              <a:gd name="connsiteY7352" fmla="*/ 1214295 h 5790485"/>
              <a:gd name="connsiteX7353" fmla="*/ 12071413 w 13261896"/>
              <a:gd name="connsiteY7353" fmla="*/ 1271445 h 5790485"/>
              <a:gd name="connsiteX7354" fmla="*/ 11928538 w 13261896"/>
              <a:gd name="connsiteY7354" fmla="*/ 1219057 h 5790485"/>
              <a:gd name="connsiteX7355" fmla="*/ 11990450 w 13261896"/>
              <a:gd name="connsiteY7355" fmla="*/ 1195245 h 5790485"/>
              <a:gd name="connsiteX7356" fmla="*/ 12071413 w 13261896"/>
              <a:gd name="connsiteY7356" fmla="*/ 1271445 h 5790485"/>
              <a:gd name="connsiteX7357" fmla="*/ 11014281 w 13261896"/>
              <a:gd name="connsiteY7357" fmla="*/ 1219057 h 5790485"/>
              <a:gd name="connsiteX7358" fmla="*/ 11033331 w 13261896"/>
              <a:gd name="connsiteY7358" fmla="*/ 1180957 h 5790485"/>
              <a:gd name="connsiteX7359" fmla="*/ 11014281 w 13261896"/>
              <a:gd name="connsiteY7359" fmla="*/ 1219057 h 5790485"/>
              <a:gd name="connsiteX7360" fmla="*/ 11385708 w 13261896"/>
              <a:gd name="connsiteY7360" fmla="*/ 1180957 h 5790485"/>
              <a:gd name="connsiteX7361" fmla="*/ 11338083 w 13261896"/>
              <a:gd name="connsiteY7361" fmla="*/ 1185720 h 5790485"/>
              <a:gd name="connsiteX7362" fmla="*/ 11357133 w 13261896"/>
              <a:gd name="connsiteY7362" fmla="*/ 1176195 h 5790485"/>
              <a:gd name="connsiteX7363" fmla="*/ 11385708 w 13261896"/>
              <a:gd name="connsiteY7363" fmla="*/ 1180957 h 5790485"/>
              <a:gd name="connsiteX7364" fmla="*/ 11004756 w 13261896"/>
              <a:gd name="connsiteY7364" fmla="*/ 1261920 h 5790485"/>
              <a:gd name="connsiteX7365" fmla="*/ 11004756 w 13261896"/>
              <a:gd name="connsiteY7365" fmla="*/ 1247632 h 5790485"/>
              <a:gd name="connsiteX7366" fmla="*/ 11009519 w 13261896"/>
              <a:gd name="connsiteY7366" fmla="*/ 1233345 h 5790485"/>
              <a:gd name="connsiteX7367" fmla="*/ 11057144 w 13261896"/>
              <a:gd name="connsiteY7367" fmla="*/ 1171432 h 5790485"/>
              <a:gd name="connsiteX7368" fmla="*/ 11004756 w 13261896"/>
              <a:gd name="connsiteY7368" fmla="*/ 1261920 h 5790485"/>
              <a:gd name="connsiteX7369" fmla="*/ 12057125 w 13261896"/>
              <a:gd name="connsiteY7369" fmla="*/ 1214295 h 5790485"/>
              <a:gd name="connsiteX7370" fmla="*/ 12019025 w 13261896"/>
              <a:gd name="connsiteY7370" fmla="*/ 1166670 h 5790485"/>
              <a:gd name="connsiteX7371" fmla="*/ 12033313 w 13261896"/>
              <a:gd name="connsiteY7371" fmla="*/ 1166670 h 5790485"/>
              <a:gd name="connsiteX7372" fmla="*/ 12057125 w 13261896"/>
              <a:gd name="connsiteY7372" fmla="*/ 1214295 h 5790485"/>
              <a:gd name="connsiteX7373" fmla="*/ 12028550 w 13261896"/>
              <a:gd name="connsiteY7373" fmla="*/ 1219057 h 5790485"/>
              <a:gd name="connsiteX7374" fmla="*/ 12052363 w 13261896"/>
              <a:gd name="connsiteY7374" fmla="*/ 1228582 h 5790485"/>
              <a:gd name="connsiteX7375" fmla="*/ 11999975 w 13261896"/>
              <a:gd name="connsiteY7375" fmla="*/ 1190482 h 5790485"/>
              <a:gd name="connsiteX7376" fmla="*/ 11999975 w 13261896"/>
              <a:gd name="connsiteY7376" fmla="*/ 1166670 h 5790485"/>
              <a:gd name="connsiteX7377" fmla="*/ 12028550 w 13261896"/>
              <a:gd name="connsiteY7377" fmla="*/ 1219057 h 5790485"/>
              <a:gd name="connsiteX7378" fmla="*/ 11676173 w 13261896"/>
              <a:gd name="connsiteY7378" fmla="*/ 1180957 h 5790485"/>
              <a:gd name="connsiteX7379" fmla="*/ 11590448 w 13261896"/>
              <a:gd name="connsiteY7379" fmla="*/ 1176195 h 5790485"/>
              <a:gd name="connsiteX7380" fmla="*/ 11638073 w 13261896"/>
              <a:gd name="connsiteY7380" fmla="*/ 1166670 h 5790485"/>
              <a:gd name="connsiteX7381" fmla="*/ 11676173 w 13261896"/>
              <a:gd name="connsiteY7381" fmla="*/ 1180957 h 5790485"/>
              <a:gd name="connsiteX7382" fmla="*/ 11276171 w 13261896"/>
              <a:gd name="connsiteY7382" fmla="*/ 1190482 h 5790485"/>
              <a:gd name="connsiteX7383" fmla="*/ 11190446 w 13261896"/>
              <a:gd name="connsiteY7383" fmla="*/ 1204770 h 5790485"/>
              <a:gd name="connsiteX7384" fmla="*/ 11233309 w 13261896"/>
              <a:gd name="connsiteY7384" fmla="*/ 1142857 h 5790485"/>
              <a:gd name="connsiteX7385" fmla="*/ 11276171 w 13261896"/>
              <a:gd name="connsiteY7385" fmla="*/ 1190482 h 5790485"/>
              <a:gd name="connsiteX7386" fmla="*/ 11799998 w 13261896"/>
              <a:gd name="connsiteY7386" fmla="*/ 1195245 h 5790485"/>
              <a:gd name="connsiteX7387" fmla="*/ 11709511 w 13261896"/>
              <a:gd name="connsiteY7387" fmla="*/ 1180957 h 5790485"/>
              <a:gd name="connsiteX7388" fmla="*/ 11771423 w 13261896"/>
              <a:gd name="connsiteY7388" fmla="*/ 1133332 h 5790485"/>
              <a:gd name="connsiteX7389" fmla="*/ 11799998 w 13261896"/>
              <a:gd name="connsiteY7389" fmla="*/ 1195245 h 5790485"/>
              <a:gd name="connsiteX7390" fmla="*/ 11180921 w 13261896"/>
              <a:gd name="connsiteY7390" fmla="*/ 1190482 h 5790485"/>
              <a:gd name="connsiteX7391" fmla="*/ 11133296 w 13261896"/>
              <a:gd name="connsiteY7391" fmla="*/ 1195245 h 5790485"/>
              <a:gd name="connsiteX7392" fmla="*/ 11076194 w 13261896"/>
              <a:gd name="connsiteY7392" fmla="*/ 1223820 h 5790485"/>
              <a:gd name="connsiteX7393" fmla="*/ 11066669 w 13261896"/>
              <a:gd name="connsiteY7393" fmla="*/ 1195245 h 5790485"/>
              <a:gd name="connsiteX7394" fmla="*/ 11071431 w 13261896"/>
              <a:gd name="connsiteY7394" fmla="*/ 1166670 h 5790485"/>
              <a:gd name="connsiteX7395" fmla="*/ 11095244 w 13261896"/>
              <a:gd name="connsiteY7395" fmla="*/ 1200007 h 5790485"/>
              <a:gd name="connsiteX7396" fmla="*/ 11138059 w 13261896"/>
              <a:gd name="connsiteY7396" fmla="*/ 1180957 h 5790485"/>
              <a:gd name="connsiteX7397" fmla="*/ 11171396 w 13261896"/>
              <a:gd name="connsiteY7397" fmla="*/ 1176195 h 5790485"/>
              <a:gd name="connsiteX7398" fmla="*/ 11223784 w 13261896"/>
              <a:gd name="connsiteY7398" fmla="*/ 1123807 h 5790485"/>
              <a:gd name="connsiteX7399" fmla="*/ 11180921 w 13261896"/>
              <a:gd name="connsiteY7399" fmla="*/ 1190482 h 5790485"/>
              <a:gd name="connsiteX7400" fmla="*/ 11833336 w 13261896"/>
              <a:gd name="connsiteY7400" fmla="*/ 1176195 h 5790485"/>
              <a:gd name="connsiteX7401" fmla="*/ 11852386 w 13261896"/>
              <a:gd name="connsiteY7401" fmla="*/ 1180957 h 5790485"/>
              <a:gd name="connsiteX7402" fmla="*/ 11885675 w 13261896"/>
              <a:gd name="connsiteY7402" fmla="*/ 1171432 h 5790485"/>
              <a:gd name="connsiteX7403" fmla="*/ 11947588 w 13261896"/>
              <a:gd name="connsiteY7403" fmla="*/ 1200007 h 5790485"/>
              <a:gd name="connsiteX7404" fmla="*/ 11976163 w 13261896"/>
              <a:gd name="connsiteY7404" fmla="*/ 1152382 h 5790485"/>
              <a:gd name="connsiteX7405" fmla="*/ 11980925 w 13261896"/>
              <a:gd name="connsiteY7405" fmla="*/ 1176195 h 5790485"/>
              <a:gd name="connsiteX7406" fmla="*/ 11947588 w 13261896"/>
              <a:gd name="connsiteY7406" fmla="*/ 1209532 h 5790485"/>
              <a:gd name="connsiteX7407" fmla="*/ 11895200 w 13261896"/>
              <a:gd name="connsiteY7407" fmla="*/ 1190482 h 5790485"/>
              <a:gd name="connsiteX7408" fmla="*/ 11823811 w 13261896"/>
              <a:gd name="connsiteY7408" fmla="*/ 1185720 h 5790485"/>
              <a:gd name="connsiteX7409" fmla="*/ 11785711 w 13261896"/>
              <a:gd name="connsiteY7409" fmla="*/ 1157145 h 5790485"/>
              <a:gd name="connsiteX7410" fmla="*/ 11785711 w 13261896"/>
              <a:gd name="connsiteY7410" fmla="*/ 1114282 h 5790485"/>
              <a:gd name="connsiteX7411" fmla="*/ 11833336 w 13261896"/>
              <a:gd name="connsiteY7411" fmla="*/ 1176195 h 5790485"/>
              <a:gd name="connsiteX7412" fmla="*/ 11147584 w 13261896"/>
              <a:gd name="connsiteY7412" fmla="*/ 1104805 h 5790485"/>
              <a:gd name="connsiteX7413" fmla="*/ 11199971 w 13261896"/>
              <a:gd name="connsiteY7413" fmla="*/ 1123807 h 5790485"/>
              <a:gd name="connsiteX7414" fmla="*/ 11157109 w 13261896"/>
              <a:gd name="connsiteY7414" fmla="*/ 1171432 h 5790485"/>
              <a:gd name="connsiteX7415" fmla="*/ 11133296 w 13261896"/>
              <a:gd name="connsiteY7415" fmla="*/ 1157145 h 5790485"/>
              <a:gd name="connsiteX7416" fmla="*/ 11100006 w 13261896"/>
              <a:gd name="connsiteY7416" fmla="*/ 1185720 h 5790485"/>
              <a:gd name="connsiteX7417" fmla="*/ 11080956 w 13261896"/>
              <a:gd name="connsiteY7417" fmla="*/ 1161907 h 5790485"/>
              <a:gd name="connsiteX7418" fmla="*/ 11152346 w 13261896"/>
              <a:gd name="connsiteY7418" fmla="*/ 1095280 h 5790485"/>
              <a:gd name="connsiteX7419" fmla="*/ 11147584 w 13261896"/>
              <a:gd name="connsiteY7419" fmla="*/ 1104805 h 5790485"/>
              <a:gd name="connsiteX7420" fmla="*/ 11995213 w 13261896"/>
              <a:gd name="connsiteY7420" fmla="*/ 1128570 h 5790485"/>
              <a:gd name="connsiteX7421" fmla="*/ 11919013 w 13261896"/>
              <a:gd name="connsiteY7421" fmla="*/ 1090517 h 5790485"/>
              <a:gd name="connsiteX7422" fmla="*/ 11995213 w 13261896"/>
              <a:gd name="connsiteY7422" fmla="*/ 1128570 h 5790485"/>
              <a:gd name="connsiteX7423" fmla="*/ 11576161 w 13261896"/>
              <a:gd name="connsiteY7423" fmla="*/ 1161907 h 5790485"/>
              <a:gd name="connsiteX7424" fmla="*/ 11638073 w 13261896"/>
              <a:gd name="connsiteY7424" fmla="*/ 1142857 h 5790485"/>
              <a:gd name="connsiteX7425" fmla="*/ 11699986 w 13261896"/>
              <a:gd name="connsiteY7425" fmla="*/ 1161907 h 5790485"/>
              <a:gd name="connsiteX7426" fmla="*/ 11747611 w 13261896"/>
              <a:gd name="connsiteY7426" fmla="*/ 1109520 h 5790485"/>
              <a:gd name="connsiteX7427" fmla="*/ 11761898 w 13261896"/>
              <a:gd name="connsiteY7427" fmla="*/ 1109520 h 5790485"/>
              <a:gd name="connsiteX7428" fmla="*/ 11761898 w 13261896"/>
              <a:gd name="connsiteY7428" fmla="*/ 1119045 h 5790485"/>
              <a:gd name="connsiteX7429" fmla="*/ 11747611 w 13261896"/>
              <a:gd name="connsiteY7429" fmla="*/ 1147620 h 5790485"/>
              <a:gd name="connsiteX7430" fmla="*/ 11704748 w 13261896"/>
              <a:gd name="connsiteY7430" fmla="*/ 1171432 h 5790485"/>
              <a:gd name="connsiteX7431" fmla="*/ 11642836 w 13261896"/>
              <a:gd name="connsiteY7431" fmla="*/ 1152382 h 5790485"/>
              <a:gd name="connsiteX7432" fmla="*/ 11576161 w 13261896"/>
              <a:gd name="connsiteY7432" fmla="*/ 1161907 h 5790485"/>
              <a:gd name="connsiteX7433" fmla="*/ 11509486 w 13261896"/>
              <a:gd name="connsiteY7433" fmla="*/ 1100042 h 5790485"/>
              <a:gd name="connsiteX7434" fmla="*/ 11523773 w 13261896"/>
              <a:gd name="connsiteY7434" fmla="*/ 1090517 h 5790485"/>
              <a:gd name="connsiteX7435" fmla="*/ 11576161 w 13261896"/>
              <a:gd name="connsiteY7435" fmla="*/ 1161907 h 5790485"/>
              <a:gd name="connsiteX7436" fmla="*/ 11547586 w 13261896"/>
              <a:gd name="connsiteY7436" fmla="*/ 1176195 h 5790485"/>
              <a:gd name="connsiteX7437" fmla="*/ 11428571 w 13261896"/>
              <a:gd name="connsiteY7437" fmla="*/ 1180957 h 5790485"/>
              <a:gd name="connsiteX7438" fmla="*/ 11499961 w 13261896"/>
              <a:gd name="connsiteY7438" fmla="*/ 1090517 h 5790485"/>
              <a:gd name="connsiteX7439" fmla="*/ 11547586 w 13261896"/>
              <a:gd name="connsiteY7439" fmla="*/ 1176195 h 5790485"/>
              <a:gd name="connsiteX7440" fmla="*/ 11399996 w 13261896"/>
              <a:gd name="connsiteY7440" fmla="*/ 1171432 h 5790485"/>
              <a:gd name="connsiteX7441" fmla="*/ 11352371 w 13261896"/>
              <a:gd name="connsiteY7441" fmla="*/ 1157145 h 5790485"/>
              <a:gd name="connsiteX7442" fmla="*/ 11338083 w 13261896"/>
              <a:gd name="connsiteY7442" fmla="*/ 1166670 h 5790485"/>
              <a:gd name="connsiteX7443" fmla="*/ 11295221 w 13261896"/>
              <a:gd name="connsiteY7443" fmla="*/ 1176195 h 5790485"/>
              <a:gd name="connsiteX7444" fmla="*/ 11242834 w 13261896"/>
              <a:gd name="connsiteY7444" fmla="*/ 1142857 h 5790485"/>
              <a:gd name="connsiteX7445" fmla="*/ 11247596 w 13261896"/>
              <a:gd name="connsiteY7445" fmla="*/ 1119045 h 5790485"/>
              <a:gd name="connsiteX7446" fmla="*/ 11276171 w 13261896"/>
              <a:gd name="connsiteY7446" fmla="*/ 1166670 h 5790485"/>
              <a:gd name="connsiteX7447" fmla="*/ 11290458 w 13261896"/>
              <a:gd name="connsiteY7447" fmla="*/ 1171432 h 5790485"/>
              <a:gd name="connsiteX7448" fmla="*/ 11352371 w 13261896"/>
              <a:gd name="connsiteY7448" fmla="*/ 1147620 h 5790485"/>
              <a:gd name="connsiteX7449" fmla="*/ 11399996 w 13261896"/>
              <a:gd name="connsiteY7449" fmla="*/ 1157145 h 5790485"/>
              <a:gd name="connsiteX7450" fmla="*/ 11452383 w 13261896"/>
              <a:gd name="connsiteY7450" fmla="*/ 1133332 h 5790485"/>
              <a:gd name="connsiteX7451" fmla="*/ 11480958 w 13261896"/>
              <a:gd name="connsiteY7451" fmla="*/ 1090517 h 5790485"/>
              <a:gd name="connsiteX7452" fmla="*/ 11399996 w 13261896"/>
              <a:gd name="connsiteY7452" fmla="*/ 1171432 h 5790485"/>
              <a:gd name="connsiteX7453" fmla="*/ 11042856 w 13261896"/>
              <a:gd name="connsiteY7453" fmla="*/ 1166670 h 5790485"/>
              <a:gd name="connsiteX7454" fmla="*/ 11147584 w 13261896"/>
              <a:gd name="connsiteY7454" fmla="*/ 1085755 h 5790485"/>
              <a:gd name="connsiteX7455" fmla="*/ 11042856 w 13261896"/>
              <a:gd name="connsiteY7455" fmla="*/ 1166670 h 5790485"/>
              <a:gd name="connsiteX7456" fmla="*/ 11928538 w 13261896"/>
              <a:gd name="connsiteY7456" fmla="*/ 1114282 h 5790485"/>
              <a:gd name="connsiteX7457" fmla="*/ 12019025 w 13261896"/>
              <a:gd name="connsiteY7457" fmla="*/ 1157145 h 5790485"/>
              <a:gd name="connsiteX7458" fmla="*/ 11890438 w 13261896"/>
              <a:gd name="connsiteY7458" fmla="*/ 1080992 h 5790485"/>
              <a:gd name="connsiteX7459" fmla="*/ 11928538 w 13261896"/>
              <a:gd name="connsiteY7459" fmla="*/ 1114282 h 5790485"/>
              <a:gd name="connsiteX7460" fmla="*/ 11957113 w 13261896"/>
              <a:gd name="connsiteY7460" fmla="*/ 1152382 h 5790485"/>
              <a:gd name="connsiteX7461" fmla="*/ 11957113 w 13261896"/>
              <a:gd name="connsiteY7461" fmla="*/ 1180957 h 5790485"/>
              <a:gd name="connsiteX7462" fmla="*/ 11942825 w 13261896"/>
              <a:gd name="connsiteY7462" fmla="*/ 1185720 h 5790485"/>
              <a:gd name="connsiteX7463" fmla="*/ 11890438 w 13261896"/>
              <a:gd name="connsiteY7463" fmla="*/ 1157145 h 5790485"/>
              <a:gd name="connsiteX7464" fmla="*/ 11852386 w 13261896"/>
              <a:gd name="connsiteY7464" fmla="*/ 1166670 h 5790485"/>
              <a:gd name="connsiteX7465" fmla="*/ 11804761 w 13261896"/>
              <a:gd name="connsiteY7465" fmla="*/ 1119045 h 5790485"/>
              <a:gd name="connsiteX7466" fmla="*/ 11866625 w 13261896"/>
              <a:gd name="connsiteY7466" fmla="*/ 1071467 h 5790485"/>
              <a:gd name="connsiteX7467" fmla="*/ 11957113 w 13261896"/>
              <a:gd name="connsiteY7467" fmla="*/ 1152382 h 5790485"/>
              <a:gd name="connsiteX7468" fmla="*/ 11952350 w 13261896"/>
              <a:gd name="connsiteY7468" fmla="*/ 1080992 h 5790485"/>
              <a:gd name="connsiteX7469" fmla="*/ 11952350 w 13261896"/>
              <a:gd name="connsiteY7469" fmla="*/ 1061942 h 5790485"/>
              <a:gd name="connsiteX7470" fmla="*/ 11952350 w 13261896"/>
              <a:gd name="connsiteY7470" fmla="*/ 1080992 h 5790485"/>
              <a:gd name="connsiteX7471" fmla="*/ 11928538 w 13261896"/>
              <a:gd name="connsiteY7471" fmla="*/ 1042892 h 5790485"/>
              <a:gd name="connsiteX7472" fmla="*/ 11933300 w 13261896"/>
              <a:gd name="connsiteY7472" fmla="*/ 1071467 h 5790485"/>
              <a:gd name="connsiteX7473" fmla="*/ 11928538 w 13261896"/>
              <a:gd name="connsiteY7473" fmla="*/ 1042892 h 5790485"/>
              <a:gd name="connsiteX7474" fmla="*/ 11128534 w 13261896"/>
              <a:gd name="connsiteY7474" fmla="*/ 1076230 h 5790485"/>
              <a:gd name="connsiteX7475" fmla="*/ 11119009 w 13261896"/>
              <a:gd name="connsiteY7475" fmla="*/ 1057180 h 5790485"/>
              <a:gd name="connsiteX7476" fmla="*/ 11123771 w 13261896"/>
              <a:gd name="connsiteY7476" fmla="*/ 1042892 h 5790485"/>
              <a:gd name="connsiteX7477" fmla="*/ 11128534 w 13261896"/>
              <a:gd name="connsiteY7477" fmla="*/ 1076230 h 5790485"/>
              <a:gd name="connsiteX7478" fmla="*/ 11204734 w 13261896"/>
              <a:gd name="connsiteY7478" fmla="*/ 1090517 h 5790485"/>
              <a:gd name="connsiteX7479" fmla="*/ 11190446 w 13261896"/>
              <a:gd name="connsiteY7479" fmla="*/ 1090517 h 5790485"/>
              <a:gd name="connsiteX7480" fmla="*/ 11338083 w 13261896"/>
              <a:gd name="connsiteY7480" fmla="*/ 1038130 h 5790485"/>
              <a:gd name="connsiteX7481" fmla="*/ 11204734 w 13261896"/>
              <a:gd name="connsiteY7481" fmla="*/ 1090517 h 5790485"/>
              <a:gd name="connsiteX7482" fmla="*/ 11828573 w 13261896"/>
              <a:gd name="connsiteY7482" fmla="*/ 1061942 h 5790485"/>
              <a:gd name="connsiteX7483" fmla="*/ 11828573 w 13261896"/>
              <a:gd name="connsiteY7483" fmla="*/ 1080992 h 5790485"/>
              <a:gd name="connsiteX7484" fmla="*/ 11795236 w 13261896"/>
              <a:gd name="connsiteY7484" fmla="*/ 1080992 h 5790485"/>
              <a:gd name="connsiteX7485" fmla="*/ 11761898 w 13261896"/>
              <a:gd name="connsiteY7485" fmla="*/ 1066705 h 5790485"/>
              <a:gd name="connsiteX7486" fmla="*/ 11676173 w 13261896"/>
              <a:gd name="connsiteY7486" fmla="*/ 1033367 h 5790485"/>
              <a:gd name="connsiteX7487" fmla="*/ 11828573 w 13261896"/>
              <a:gd name="connsiteY7487" fmla="*/ 1061942 h 5790485"/>
              <a:gd name="connsiteX7488" fmla="*/ 11695223 w 13261896"/>
              <a:gd name="connsiteY7488" fmla="*/ 1076230 h 5790485"/>
              <a:gd name="connsiteX7489" fmla="*/ 11761898 w 13261896"/>
              <a:gd name="connsiteY7489" fmla="*/ 1080992 h 5790485"/>
              <a:gd name="connsiteX7490" fmla="*/ 11809523 w 13261896"/>
              <a:gd name="connsiteY7490" fmla="*/ 1095280 h 5790485"/>
              <a:gd name="connsiteX7491" fmla="*/ 11842861 w 13261896"/>
              <a:gd name="connsiteY7491" fmla="*/ 1066705 h 5790485"/>
              <a:gd name="connsiteX7492" fmla="*/ 11857148 w 13261896"/>
              <a:gd name="connsiteY7492" fmla="*/ 1085755 h 5790485"/>
              <a:gd name="connsiteX7493" fmla="*/ 11819048 w 13261896"/>
              <a:gd name="connsiteY7493" fmla="*/ 1104805 h 5790485"/>
              <a:gd name="connsiteX7494" fmla="*/ 11652361 w 13261896"/>
              <a:gd name="connsiteY7494" fmla="*/ 1047655 h 5790485"/>
              <a:gd name="connsiteX7495" fmla="*/ 11652361 w 13261896"/>
              <a:gd name="connsiteY7495" fmla="*/ 1033367 h 5790485"/>
              <a:gd name="connsiteX7496" fmla="*/ 11695223 w 13261896"/>
              <a:gd name="connsiteY7496" fmla="*/ 1076230 h 5790485"/>
              <a:gd name="connsiteX7497" fmla="*/ 11733323 w 13261896"/>
              <a:gd name="connsiteY7497" fmla="*/ 1109520 h 5790485"/>
              <a:gd name="connsiteX7498" fmla="*/ 11733323 w 13261896"/>
              <a:gd name="connsiteY7498" fmla="*/ 1119045 h 5790485"/>
              <a:gd name="connsiteX7499" fmla="*/ 11695223 w 13261896"/>
              <a:gd name="connsiteY7499" fmla="*/ 1147620 h 5790485"/>
              <a:gd name="connsiteX7500" fmla="*/ 11642836 w 13261896"/>
              <a:gd name="connsiteY7500" fmla="*/ 1123807 h 5790485"/>
              <a:gd name="connsiteX7501" fmla="*/ 11576161 w 13261896"/>
              <a:gd name="connsiteY7501" fmla="*/ 1147620 h 5790485"/>
              <a:gd name="connsiteX7502" fmla="*/ 11538061 w 13261896"/>
              <a:gd name="connsiteY7502" fmla="*/ 1119045 h 5790485"/>
              <a:gd name="connsiteX7503" fmla="*/ 11538061 w 13261896"/>
              <a:gd name="connsiteY7503" fmla="*/ 1095280 h 5790485"/>
              <a:gd name="connsiteX7504" fmla="*/ 11628548 w 13261896"/>
              <a:gd name="connsiteY7504" fmla="*/ 1057180 h 5790485"/>
              <a:gd name="connsiteX7505" fmla="*/ 11638073 w 13261896"/>
              <a:gd name="connsiteY7505" fmla="*/ 1033367 h 5790485"/>
              <a:gd name="connsiteX7506" fmla="*/ 11733323 w 13261896"/>
              <a:gd name="connsiteY7506" fmla="*/ 1109520 h 5790485"/>
              <a:gd name="connsiteX7507" fmla="*/ 11380946 w 13261896"/>
              <a:gd name="connsiteY7507" fmla="*/ 1052417 h 5790485"/>
              <a:gd name="connsiteX7508" fmla="*/ 11457146 w 13261896"/>
              <a:gd name="connsiteY7508" fmla="*/ 1095280 h 5790485"/>
              <a:gd name="connsiteX7509" fmla="*/ 11399996 w 13261896"/>
              <a:gd name="connsiteY7509" fmla="*/ 1142857 h 5790485"/>
              <a:gd name="connsiteX7510" fmla="*/ 11352371 w 13261896"/>
              <a:gd name="connsiteY7510" fmla="*/ 1133332 h 5790485"/>
              <a:gd name="connsiteX7511" fmla="*/ 11295221 w 13261896"/>
              <a:gd name="connsiteY7511" fmla="*/ 1157145 h 5790485"/>
              <a:gd name="connsiteX7512" fmla="*/ 11261883 w 13261896"/>
              <a:gd name="connsiteY7512" fmla="*/ 1123807 h 5790485"/>
              <a:gd name="connsiteX7513" fmla="*/ 11280933 w 13261896"/>
              <a:gd name="connsiteY7513" fmla="*/ 1109520 h 5790485"/>
              <a:gd name="connsiteX7514" fmla="*/ 11380946 w 13261896"/>
              <a:gd name="connsiteY7514" fmla="*/ 1033367 h 5790485"/>
              <a:gd name="connsiteX7515" fmla="*/ 11380946 w 13261896"/>
              <a:gd name="connsiteY7515" fmla="*/ 1052417 h 5790485"/>
              <a:gd name="connsiteX7516" fmla="*/ 11190446 w 13261896"/>
              <a:gd name="connsiteY7516" fmla="*/ 1114282 h 5790485"/>
              <a:gd name="connsiteX7517" fmla="*/ 11161871 w 13261896"/>
              <a:gd name="connsiteY7517" fmla="*/ 1109520 h 5790485"/>
              <a:gd name="connsiteX7518" fmla="*/ 11176159 w 13261896"/>
              <a:gd name="connsiteY7518" fmla="*/ 1085755 h 5790485"/>
              <a:gd name="connsiteX7519" fmla="*/ 11204734 w 13261896"/>
              <a:gd name="connsiteY7519" fmla="*/ 1104805 h 5790485"/>
              <a:gd name="connsiteX7520" fmla="*/ 11299983 w 13261896"/>
              <a:gd name="connsiteY7520" fmla="*/ 1080992 h 5790485"/>
              <a:gd name="connsiteX7521" fmla="*/ 11361896 w 13261896"/>
              <a:gd name="connsiteY7521" fmla="*/ 1033367 h 5790485"/>
              <a:gd name="connsiteX7522" fmla="*/ 11190446 w 13261896"/>
              <a:gd name="connsiteY7522" fmla="*/ 1114282 h 5790485"/>
              <a:gd name="connsiteX7523" fmla="*/ 11909488 w 13261896"/>
              <a:gd name="connsiteY7523" fmla="*/ 1066705 h 5790485"/>
              <a:gd name="connsiteX7524" fmla="*/ 11909488 w 13261896"/>
              <a:gd name="connsiteY7524" fmla="*/ 1028605 h 5790485"/>
              <a:gd name="connsiteX7525" fmla="*/ 11909488 w 13261896"/>
              <a:gd name="connsiteY7525" fmla="*/ 1066705 h 5790485"/>
              <a:gd name="connsiteX7526" fmla="*/ 11447621 w 13261896"/>
              <a:gd name="connsiteY7526" fmla="*/ 1080992 h 5790485"/>
              <a:gd name="connsiteX7527" fmla="*/ 11504723 w 13261896"/>
              <a:gd name="connsiteY7527" fmla="*/ 1066705 h 5790485"/>
              <a:gd name="connsiteX7528" fmla="*/ 11557111 w 13261896"/>
              <a:gd name="connsiteY7528" fmla="*/ 1076230 h 5790485"/>
              <a:gd name="connsiteX7529" fmla="*/ 11614261 w 13261896"/>
              <a:gd name="connsiteY7529" fmla="*/ 1028605 h 5790485"/>
              <a:gd name="connsiteX7530" fmla="*/ 11614261 w 13261896"/>
              <a:gd name="connsiteY7530" fmla="*/ 1066705 h 5790485"/>
              <a:gd name="connsiteX7531" fmla="*/ 11557111 w 13261896"/>
              <a:gd name="connsiteY7531" fmla="*/ 1080992 h 5790485"/>
              <a:gd name="connsiteX7532" fmla="*/ 11499961 w 13261896"/>
              <a:gd name="connsiteY7532" fmla="*/ 1071467 h 5790485"/>
              <a:gd name="connsiteX7533" fmla="*/ 11423808 w 13261896"/>
              <a:gd name="connsiteY7533" fmla="*/ 1090517 h 5790485"/>
              <a:gd name="connsiteX7534" fmla="*/ 11395233 w 13261896"/>
              <a:gd name="connsiteY7534" fmla="*/ 1052417 h 5790485"/>
              <a:gd name="connsiteX7535" fmla="*/ 11399996 w 13261896"/>
              <a:gd name="connsiteY7535" fmla="*/ 1028605 h 5790485"/>
              <a:gd name="connsiteX7536" fmla="*/ 11447621 w 13261896"/>
              <a:gd name="connsiteY7536" fmla="*/ 1080992 h 5790485"/>
              <a:gd name="connsiteX7537" fmla="*/ 11142821 w 13261896"/>
              <a:gd name="connsiteY7537" fmla="*/ 1066705 h 5790485"/>
              <a:gd name="connsiteX7538" fmla="*/ 11142821 w 13261896"/>
              <a:gd name="connsiteY7538" fmla="*/ 1028605 h 5790485"/>
              <a:gd name="connsiteX7539" fmla="*/ 11152346 w 13261896"/>
              <a:gd name="connsiteY7539" fmla="*/ 1052417 h 5790485"/>
              <a:gd name="connsiteX7540" fmla="*/ 11152346 w 13261896"/>
              <a:gd name="connsiteY7540" fmla="*/ 1061942 h 5790485"/>
              <a:gd name="connsiteX7541" fmla="*/ 11142821 w 13261896"/>
              <a:gd name="connsiteY7541" fmla="*/ 1066705 h 5790485"/>
              <a:gd name="connsiteX7542" fmla="*/ 11566636 w 13261896"/>
              <a:gd name="connsiteY7542" fmla="*/ 1057180 h 5790485"/>
              <a:gd name="connsiteX7543" fmla="*/ 11490436 w 13261896"/>
              <a:gd name="connsiteY7543" fmla="*/ 1057180 h 5790485"/>
              <a:gd name="connsiteX7544" fmla="*/ 11447621 w 13261896"/>
              <a:gd name="connsiteY7544" fmla="*/ 1066705 h 5790485"/>
              <a:gd name="connsiteX7545" fmla="*/ 11414283 w 13261896"/>
              <a:gd name="connsiteY7545" fmla="*/ 1047655 h 5790485"/>
              <a:gd name="connsiteX7546" fmla="*/ 11414283 w 13261896"/>
              <a:gd name="connsiteY7546" fmla="*/ 1028605 h 5790485"/>
              <a:gd name="connsiteX7547" fmla="*/ 11595211 w 13261896"/>
              <a:gd name="connsiteY7547" fmla="*/ 1033367 h 5790485"/>
              <a:gd name="connsiteX7548" fmla="*/ 11566636 w 13261896"/>
              <a:gd name="connsiteY7548" fmla="*/ 1057180 h 5790485"/>
              <a:gd name="connsiteX7549" fmla="*/ 11880913 w 13261896"/>
              <a:gd name="connsiteY7549" fmla="*/ 1057180 h 5790485"/>
              <a:gd name="connsiteX7550" fmla="*/ 11871388 w 13261896"/>
              <a:gd name="connsiteY7550" fmla="*/ 1033367 h 5790485"/>
              <a:gd name="connsiteX7551" fmla="*/ 11880913 w 13261896"/>
              <a:gd name="connsiteY7551" fmla="*/ 1014317 h 5790485"/>
              <a:gd name="connsiteX7552" fmla="*/ 11880913 w 13261896"/>
              <a:gd name="connsiteY7552" fmla="*/ 1057180 h 5790485"/>
              <a:gd name="connsiteX7553" fmla="*/ 11190446 w 13261896"/>
              <a:gd name="connsiteY7553" fmla="*/ 1052417 h 5790485"/>
              <a:gd name="connsiteX7554" fmla="*/ 11171396 w 13261896"/>
              <a:gd name="connsiteY7554" fmla="*/ 1057180 h 5790485"/>
              <a:gd name="connsiteX7555" fmla="*/ 11171396 w 13261896"/>
              <a:gd name="connsiteY7555" fmla="*/ 1014317 h 5790485"/>
              <a:gd name="connsiteX7556" fmla="*/ 11190446 w 13261896"/>
              <a:gd name="connsiteY7556" fmla="*/ 1014317 h 5790485"/>
              <a:gd name="connsiteX7557" fmla="*/ 11190446 w 13261896"/>
              <a:gd name="connsiteY7557" fmla="*/ 1052417 h 5790485"/>
              <a:gd name="connsiteX7558" fmla="*/ 11852386 w 13261896"/>
              <a:gd name="connsiteY7558" fmla="*/ 1023842 h 5790485"/>
              <a:gd name="connsiteX7559" fmla="*/ 11847623 w 13261896"/>
              <a:gd name="connsiteY7559" fmla="*/ 1047655 h 5790485"/>
              <a:gd name="connsiteX7560" fmla="*/ 11828573 w 13261896"/>
              <a:gd name="connsiteY7560" fmla="*/ 1047655 h 5790485"/>
              <a:gd name="connsiteX7561" fmla="*/ 11823811 w 13261896"/>
              <a:gd name="connsiteY7561" fmla="*/ 1023842 h 5790485"/>
              <a:gd name="connsiteX7562" fmla="*/ 11833336 w 13261896"/>
              <a:gd name="connsiteY7562" fmla="*/ 1000030 h 5790485"/>
              <a:gd name="connsiteX7563" fmla="*/ 11852386 w 13261896"/>
              <a:gd name="connsiteY7563" fmla="*/ 1023842 h 5790485"/>
              <a:gd name="connsiteX7564" fmla="*/ 11233309 w 13261896"/>
              <a:gd name="connsiteY7564" fmla="*/ 1019080 h 5790485"/>
              <a:gd name="connsiteX7565" fmla="*/ 11223784 w 13261896"/>
              <a:gd name="connsiteY7565" fmla="*/ 1042892 h 5790485"/>
              <a:gd name="connsiteX7566" fmla="*/ 11204734 w 13261896"/>
              <a:gd name="connsiteY7566" fmla="*/ 1019080 h 5790485"/>
              <a:gd name="connsiteX7567" fmla="*/ 11219021 w 13261896"/>
              <a:gd name="connsiteY7567" fmla="*/ 995267 h 5790485"/>
              <a:gd name="connsiteX7568" fmla="*/ 11233309 w 13261896"/>
              <a:gd name="connsiteY7568" fmla="*/ 1019080 h 5790485"/>
              <a:gd name="connsiteX7569" fmla="*/ 11799998 w 13261896"/>
              <a:gd name="connsiteY7569" fmla="*/ 990505 h 5790485"/>
              <a:gd name="connsiteX7570" fmla="*/ 11804761 w 13261896"/>
              <a:gd name="connsiteY7570" fmla="*/ 1028605 h 5790485"/>
              <a:gd name="connsiteX7571" fmla="*/ 11795236 w 13261896"/>
              <a:gd name="connsiteY7571" fmla="*/ 1038130 h 5790485"/>
              <a:gd name="connsiteX7572" fmla="*/ 11776186 w 13261896"/>
              <a:gd name="connsiteY7572" fmla="*/ 1009555 h 5790485"/>
              <a:gd name="connsiteX7573" fmla="*/ 11785711 w 13261896"/>
              <a:gd name="connsiteY7573" fmla="*/ 990505 h 5790485"/>
              <a:gd name="connsiteX7574" fmla="*/ 11799998 w 13261896"/>
              <a:gd name="connsiteY7574" fmla="*/ 990505 h 5790485"/>
              <a:gd name="connsiteX7575" fmla="*/ 11276171 w 13261896"/>
              <a:gd name="connsiteY7575" fmla="*/ 1009555 h 5790485"/>
              <a:gd name="connsiteX7576" fmla="*/ 11261883 w 13261896"/>
              <a:gd name="connsiteY7576" fmla="*/ 1033367 h 5790485"/>
              <a:gd name="connsiteX7577" fmla="*/ 11247596 w 13261896"/>
              <a:gd name="connsiteY7577" fmla="*/ 1009555 h 5790485"/>
              <a:gd name="connsiteX7578" fmla="*/ 11257121 w 13261896"/>
              <a:gd name="connsiteY7578" fmla="*/ 985742 h 5790485"/>
              <a:gd name="connsiteX7579" fmla="*/ 11276171 w 13261896"/>
              <a:gd name="connsiteY7579" fmla="*/ 1009555 h 5790485"/>
              <a:gd name="connsiteX7580" fmla="*/ 11761898 w 13261896"/>
              <a:gd name="connsiteY7580" fmla="*/ 1004792 h 5790485"/>
              <a:gd name="connsiteX7581" fmla="*/ 11742848 w 13261896"/>
              <a:gd name="connsiteY7581" fmla="*/ 1028605 h 5790485"/>
              <a:gd name="connsiteX7582" fmla="*/ 11728561 w 13261896"/>
              <a:gd name="connsiteY7582" fmla="*/ 1004792 h 5790485"/>
              <a:gd name="connsiteX7583" fmla="*/ 11742848 w 13261896"/>
              <a:gd name="connsiteY7583" fmla="*/ 980980 h 5790485"/>
              <a:gd name="connsiteX7584" fmla="*/ 11761898 w 13261896"/>
              <a:gd name="connsiteY7584" fmla="*/ 1004792 h 5790485"/>
              <a:gd name="connsiteX7585" fmla="*/ 11699986 w 13261896"/>
              <a:gd name="connsiteY7585" fmla="*/ 976217 h 5790485"/>
              <a:gd name="connsiteX7586" fmla="*/ 11709511 w 13261896"/>
              <a:gd name="connsiteY7586" fmla="*/ 985742 h 5790485"/>
              <a:gd name="connsiteX7587" fmla="*/ 11709511 w 13261896"/>
              <a:gd name="connsiteY7587" fmla="*/ 1019080 h 5790485"/>
              <a:gd name="connsiteX7588" fmla="*/ 11690461 w 13261896"/>
              <a:gd name="connsiteY7588" fmla="*/ 1023842 h 5790485"/>
              <a:gd name="connsiteX7589" fmla="*/ 11671411 w 13261896"/>
              <a:gd name="connsiteY7589" fmla="*/ 1000030 h 5790485"/>
              <a:gd name="connsiteX7590" fmla="*/ 11680936 w 13261896"/>
              <a:gd name="connsiteY7590" fmla="*/ 976217 h 5790485"/>
              <a:gd name="connsiteX7591" fmla="*/ 11699986 w 13261896"/>
              <a:gd name="connsiteY7591" fmla="*/ 976217 h 5790485"/>
              <a:gd name="connsiteX7592" fmla="*/ 11319033 w 13261896"/>
              <a:gd name="connsiteY7592" fmla="*/ 1000030 h 5790485"/>
              <a:gd name="connsiteX7593" fmla="*/ 11304746 w 13261896"/>
              <a:gd name="connsiteY7593" fmla="*/ 1028605 h 5790485"/>
              <a:gd name="connsiteX7594" fmla="*/ 11290458 w 13261896"/>
              <a:gd name="connsiteY7594" fmla="*/ 1000030 h 5790485"/>
              <a:gd name="connsiteX7595" fmla="*/ 11299983 w 13261896"/>
              <a:gd name="connsiteY7595" fmla="*/ 976217 h 5790485"/>
              <a:gd name="connsiteX7596" fmla="*/ 11319033 w 13261896"/>
              <a:gd name="connsiteY7596" fmla="*/ 1000030 h 5790485"/>
              <a:gd name="connsiteX7597" fmla="*/ 11657123 w 13261896"/>
              <a:gd name="connsiteY7597" fmla="*/ 995267 h 5790485"/>
              <a:gd name="connsiteX7598" fmla="*/ 11638073 w 13261896"/>
              <a:gd name="connsiteY7598" fmla="*/ 1019080 h 5790485"/>
              <a:gd name="connsiteX7599" fmla="*/ 11619023 w 13261896"/>
              <a:gd name="connsiteY7599" fmla="*/ 995267 h 5790485"/>
              <a:gd name="connsiteX7600" fmla="*/ 11638073 w 13261896"/>
              <a:gd name="connsiteY7600" fmla="*/ 971455 h 5790485"/>
              <a:gd name="connsiteX7601" fmla="*/ 11657123 w 13261896"/>
              <a:gd name="connsiteY7601" fmla="*/ 995267 h 5790485"/>
              <a:gd name="connsiteX7602" fmla="*/ 11371421 w 13261896"/>
              <a:gd name="connsiteY7602" fmla="*/ 995267 h 5790485"/>
              <a:gd name="connsiteX7603" fmla="*/ 11352371 w 13261896"/>
              <a:gd name="connsiteY7603" fmla="*/ 1019080 h 5790485"/>
              <a:gd name="connsiteX7604" fmla="*/ 11333321 w 13261896"/>
              <a:gd name="connsiteY7604" fmla="*/ 995267 h 5790485"/>
              <a:gd name="connsiteX7605" fmla="*/ 11352371 w 13261896"/>
              <a:gd name="connsiteY7605" fmla="*/ 971455 h 5790485"/>
              <a:gd name="connsiteX7606" fmla="*/ 11371421 w 13261896"/>
              <a:gd name="connsiteY7606" fmla="*/ 995267 h 5790485"/>
              <a:gd name="connsiteX7607" fmla="*/ 11814286 w 13261896"/>
              <a:gd name="connsiteY7607" fmla="*/ 980980 h 5790485"/>
              <a:gd name="connsiteX7608" fmla="*/ 11828573 w 13261896"/>
              <a:gd name="connsiteY7608" fmla="*/ 966692 h 5790485"/>
              <a:gd name="connsiteX7609" fmla="*/ 11814286 w 13261896"/>
              <a:gd name="connsiteY7609" fmla="*/ 980980 h 5790485"/>
              <a:gd name="connsiteX7610" fmla="*/ 11599973 w 13261896"/>
              <a:gd name="connsiteY7610" fmla="*/ 966692 h 5790485"/>
              <a:gd name="connsiteX7611" fmla="*/ 11604736 w 13261896"/>
              <a:gd name="connsiteY7611" fmla="*/ 985742 h 5790485"/>
              <a:gd name="connsiteX7612" fmla="*/ 11580923 w 13261896"/>
              <a:gd name="connsiteY7612" fmla="*/ 1009555 h 5790485"/>
              <a:gd name="connsiteX7613" fmla="*/ 11561873 w 13261896"/>
              <a:gd name="connsiteY7613" fmla="*/ 985742 h 5790485"/>
              <a:gd name="connsiteX7614" fmla="*/ 11571398 w 13261896"/>
              <a:gd name="connsiteY7614" fmla="*/ 966692 h 5790485"/>
              <a:gd name="connsiteX7615" fmla="*/ 11599973 w 13261896"/>
              <a:gd name="connsiteY7615" fmla="*/ 966692 h 5790485"/>
              <a:gd name="connsiteX7616" fmla="*/ 11547586 w 13261896"/>
              <a:gd name="connsiteY7616" fmla="*/ 985742 h 5790485"/>
              <a:gd name="connsiteX7617" fmla="*/ 11519011 w 13261896"/>
              <a:gd name="connsiteY7617" fmla="*/ 1009555 h 5790485"/>
              <a:gd name="connsiteX7618" fmla="*/ 11499961 w 13261896"/>
              <a:gd name="connsiteY7618" fmla="*/ 985742 h 5790485"/>
              <a:gd name="connsiteX7619" fmla="*/ 11519011 w 13261896"/>
              <a:gd name="connsiteY7619" fmla="*/ 966692 h 5790485"/>
              <a:gd name="connsiteX7620" fmla="*/ 11547586 w 13261896"/>
              <a:gd name="connsiteY7620" fmla="*/ 985742 h 5790485"/>
              <a:gd name="connsiteX7621" fmla="*/ 11485673 w 13261896"/>
              <a:gd name="connsiteY7621" fmla="*/ 990505 h 5790485"/>
              <a:gd name="connsiteX7622" fmla="*/ 11461908 w 13261896"/>
              <a:gd name="connsiteY7622" fmla="*/ 1009555 h 5790485"/>
              <a:gd name="connsiteX7623" fmla="*/ 11438096 w 13261896"/>
              <a:gd name="connsiteY7623" fmla="*/ 985742 h 5790485"/>
              <a:gd name="connsiteX7624" fmla="*/ 11461908 w 13261896"/>
              <a:gd name="connsiteY7624" fmla="*/ 966692 h 5790485"/>
              <a:gd name="connsiteX7625" fmla="*/ 11485673 w 13261896"/>
              <a:gd name="connsiteY7625" fmla="*/ 990505 h 5790485"/>
              <a:gd name="connsiteX7626" fmla="*/ 11423808 w 13261896"/>
              <a:gd name="connsiteY7626" fmla="*/ 990505 h 5790485"/>
              <a:gd name="connsiteX7627" fmla="*/ 11404758 w 13261896"/>
              <a:gd name="connsiteY7627" fmla="*/ 1014317 h 5790485"/>
              <a:gd name="connsiteX7628" fmla="*/ 11385708 w 13261896"/>
              <a:gd name="connsiteY7628" fmla="*/ 985742 h 5790485"/>
              <a:gd name="connsiteX7629" fmla="*/ 11404758 w 13261896"/>
              <a:gd name="connsiteY7629" fmla="*/ 966692 h 5790485"/>
              <a:gd name="connsiteX7630" fmla="*/ 11423808 w 13261896"/>
              <a:gd name="connsiteY7630" fmla="*/ 990505 h 5790485"/>
              <a:gd name="connsiteX7631" fmla="*/ 11838098 w 13261896"/>
              <a:gd name="connsiteY7631" fmla="*/ 980980 h 5790485"/>
              <a:gd name="connsiteX7632" fmla="*/ 11847623 w 13261896"/>
              <a:gd name="connsiteY7632" fmla="*/ 961930 h 5790485"/>
              <a:gd name="connsiteX7633" fmla="*/ 11838098 w 13261896"/>
              <a:gd name="connsiteY7633" fmla="*/ 980980 h 5790485"/>
              <a:gd name="connsiteX7634" fmla="*/ 12028550 w 13261896"/>
              <a:gd name="connsiteY7634" fmla="*/ 990505 h 5790485"/>
              <a:gd name="connsiteX7635" fmla="*/ 12009500 w 13261896"/>
              <a:gd name="connsiteY7635" fmla="*/ 957167 h 5790485"/>
              <a:gd name="connsiteX7636" fmla="*/ 12028550 w 13261896"/>
              <a:gd name="connsiteY7636" fmla="*/ 990505 h 5790485"/>
              <a:gd name="connsiteX7637" fmla="*/ 12642819 w 13261896"/>
              <a:gd name="connsiteY7637" fmla="*/ 1071467 h 5790485"/>
              <a:gd name="connsiteX7638" fmla="*/ 12452366 w 13261896"/>
              <a:gd name="connsiteY7638" fmla="*/ 1414320 h 5790485"/>
              <a:gd name="connsiteX7639" fmla="*/ 12404741 w 13261896"/>
              <a:gd name="connsiteY7639" fmla="*/ 1385745 h 5790485"/>
              <a:gd name="connsiteX7640" fmla="*/ 12304729 w 13261896"/>
              <a:gd name="connsiteY7640" fmla="*/ 1485757 h 5790485"/>
              <a:gd name="connsiteX7641" fmla="*/ 12366641 w 13261896"/>
              <a:gd name="connsiteY7641" fmla="*/ 1576197 h 5790485"/>
              <a:gd name="connsiteX7642" fmla="*/ 12438079 w 13261896"/>
              <a:gd name="connsiteY7642" fmla="*/ 1480995 h 5790485"/>
              <a:gd name="connsiteX7643" fmla="*/ 12395216 w 13261896"/>
              <a:gd name="connsiteY7643" fmla="*/ 1423845 h 5790485"/>
              <a:gd name="connsiteX7644" fmla="*/ 12338066 w 13261896"/>
              <a:gd name="connsiteY7644" fmla="*/ 1480995 h 5790485"/>
              <a:gd name="connsiteX7645" fmla="*/ 12366641 w 13261896"/>
              <a:gd name="connsiteY7645" fmla="*/ 1523810 h 5790485"/>
              <a:gd name="connsiteX7646" fmla="*/ 12399979 w 13261896"/>
              <a:gd name="connsiteY7646" fmla="*/ 1485757 h 5790485"/>
              <a:gd name="connsiteX7647" fmla="*/ 12380929 w 13261896"/>
              <a:gd name="connsiteY7647" fmla="*/ 1457182 h 5790485"/>
              <a:gd name="connsiteX7648" fmla="*/ 12366641 w 13261896"/>
              <a:gd name="connsiteY7648" fmla="*/ 1466707 h 5790485"/>
              <a:gd name="connsiteX7649" fmla="*/ 12385691 w 13261896"/>
              <a:gd name="connsiteY7649" fmla="*/ 1471470 h 5790485"/>
              <a:gd name="connsiteX7650" fmla="*/ 12385691 w 13261896"/>
              <a:gd name="connsiteY7650" fmla="*/ 1499997 h 5790485"/>
              <a:gd name="connsiteX7651" fmla="*/ 12366641 w 13261896"/>
              <a:gd name="connsiteY7651" fmla="*/ 1514285 h 5790485"/>
              <a:gd name="connsiteX7652" fmla="*/ 12347591 w 13261896"/>
              <a:gd name="connsiteY7652" fmla="*/ 1480995 h 5790485"/>
              <a:gd name="connsiteX7653" fmla="*/ 12395216 w 13261896"/>
              <a:gd name="connsiteY7653" fmla="*/ 1442895 h 5790485"/>
              <a:gd name="connsiteX7654" fmla="*/ 12423791 w 13261896"/>
              <a:gd name="connsiteY7654" fmla="*/ 1485757 h 5790485"/>
              <a:gd name="connsiteX7655" fmla="*/ 12366641 w 13261896"/>
              <a:gd name="connsiteY7655" fmla="*/ 1561910 h 5790485"/>
              <a:gd name="connsiteX7656" fmla="*/ 12319016 w 13261896"/>
              <a:gd name="connsiteY7656" fmla="*/ 1485757 h 5790485"/>
              <a:gd name="connsiteX7657" fmla="*/ 12404741 w 13261896"/>
              <a:gd name="connsiteY7657" fmla="*/ 1400032 h 5790485"/>
              <a:gd name="connsiteX7658" fmla="*/ 12447604 w 13261896"/>
              <a:gd name="connsiteY7658" fmla="*/ 1476232 h 5790485"/>
              <a:gd name="connsiteX7659" fmla="*/ 12438079 w 13261896"/>
              <a:gd name="connsiteY7659" fmla="*/ 1523810 h 5790485"/>
              <a:gd name="connsiteX7660" fmla="*/ 12404741 w 13261896"/>
              <a:gd name="connsiteY7660" fmla="*/ 1561910 h 5790485"/>
              <a:gd name="connsiteX7661" fmla="*/ 12352354 w 13261896"/>
              <a:gd name="connsiteY7661" fmla="*/ 1619060 h 5790485"/>
              <a:gd name="connsiteX7662" fmla="*/ 12285679 w 13261896"/>
              <a:gd name="connsiteY7662" fmla="*/ 1552385 h 5790485"/>
              <a:gd name="connsiteX7663" fmla="*/ 12285679 w 13261896"/>
              <a:gd name="connsiteY7663" fmla="*/ 1461945 h 5790485"/>
              <a:gd name="connsiteX7664" fmla="*/ 12323779 w 13261896"/>
              <a:gd name="connsiteY7664" fmla="*/ 1380982 h 5790485"/>
              <a:gd name="connsiteX7665" fmla="*/ 12576191 w 13261896"/>
              <a:gd name="connsiteY7665" fmla="*/ 1171432 h 5790485"/>
              <a:gd name="connsiteX7666" fmla="*/ 12614291 w 13261896"/>
              <a:gd name="connsiteY7666" fmla="*/ 1038130 h 5790485"/>
              <a:gd name="connsiteX7667" fmla="*/ 12585716 w 13261896"/>
              <a:gd name="connsiteY7667" fmla="*/ 966692 h 5790485"/>
              <a:gd name="connsiteX7668" fmla="*/ 12576191 w 13261896"/>
              <a:gd name="connsiteY7668" fmla="*/ 971455 h 5790485"/>
              <a:gd name="connsiteX7669" fmla="*/ 12600004 w 13261896"/>
              <a:gd name="connsiteY7669" fmla="*/ 1042892 h 5790485"/>
              <a:gd name="connsiteX7670" fmla="*/ 12580954 w 13261896"/>
              <a:gd name="connsiteY7670" fmla="*/ 1123807 h 5790485"/>
              <a:gd name="connsiteX7671" fmla="*/ 12552379 w 13261896"/>
              <a:gd name="connsiteY7671" fmla="*/ 1190482 h 5790485"/>
              <a:gd name="connsiteX7672" fmla="*/ 12271391 w 13261896"/>
              <a:gd name="connsiteY7672" fmla="*/ 1461945 h 5790485"/>
              <a:gd name="connsiteX7673" fmla="*/ 12271391 w 13261896"/>
              <a:gd name="connsiteY7673" fmla="*/ 1547622 h 5790485"/>
              <a:gd name="connsiteX7674" fmla="*/ 12214288 w 13261896"/>
              <a:gd name="connsiteY7674" fmla="*/ 1766697 h 5790485"/>
              <a:gd name="connsiteX7675" fmla="*/ 12209525 w 13261896"/>
              <a:gd name="connsiteY7675" fmla="*/ 1752410 h 5790485"/>
              <a:gd name="connsiteX7676" fmla="*/ 12238100 w 13261896"/>
              <a:gd name="connsiteY7676" fmla="*/ 1700022 h 5790485"/>
              <a:gd name="connsiteX7677" fmla="*/ 12261866 w 13261896"/>
              <a:gd name="connsiteY7677" fmla="*/ 1628585 h 5790485"/>
              <a:gd name="connsiteX7678" fmla="*/ 12261866 w 13261896"/>
              <a:gd name="connsiteY7678" fmla="*/ 1438132 h 5790485"/>
              <a:gd name="connsiteX7679" fmla="*/ 12295204 w 13261896"/>
              <a:gd name="connsiteY7679" fmla="*/ 1366695 h 5790485"/>
              <a:gd name="connsiteX7680" fmla="*/ 12538091 w 13261896"/>
              <a:gd name="connsiteY7680" fmla="*/ 1190482 h 5790485"/>
              <a:gd name="connsiteX7681" fmla="*/ 12595241 w 13261896"/>
              <a:gd name="connsiteY7681" fmla="*/ 1033367 h 5790485"/>
              <a:gd name="connsiteX7682" fmla="*/ 12561904 w 13261896"/>
              <a:gd name="connsiteY7682" fmla="*/ 971455 h 5790485"/>
              <a:gd name="connsiteX7683" fmla="*/ 12557141 w 13261896"/>
              <a:gd name="connsiteY7683" fmla="*/ 976217 h 5790485"/>
              <a:gd name="connsiteX7684" fmla="*/ 12585716 w 13261896"/>
              <a:gd name="connsiteY7684" fmla="*/ 1033367 h 5790485"/>
              <a:gd name="connsiteX7685" fmla="*/ 12542854 w 13261896"/>
              <a:gd name="connsiteY7685" fmla="*/ 1157145 h 5790485"/>
              <a:gd name="connsiteX7686" fmla="*/ 12247579 w 13261896"/>
              <a:gd name="connsiteY7686" fmla="*/ 1423845 h 5790485"/>
              <a:gd name="connsiteX7687" fmla="*/ 12247579 w 13261896"/>
              <a:gd name="connsiteY7687" fmla="*/ 1633347 h 5790485"/>
              <a:gd name="connsiteX7688" fmla="*/ 12214288 w 13261896"/>
              <a:gd name="connsiteY7688" fmla="*/ 1719072 h 5790485"/>
              <a:gd name="connsiteX7689" fmla="*/ 12190475 w 13261896"/>
              <a:gd name="connsiteY7689" fmla="*/ 1733360 h 5790485"/>
              <a:gd name="connsiteX7690" fmla="*/ 12228575 w 13261896"/>
              <a:gd name="connsiteY7690" fmla="*/ 1661922 h 5790485"/>
              <a:gd name="connsiteX7691" fmla="*/ 12242863 w 13261896"/>
              <a:gd name="connsiteY7691" fmla="*/ 1604772 h 5790485"/>
              <a:gd name="connsiteX7692" fmla="*/ 12228575 w 13261896"/>
              <a:gd name="connsiteY7692" fmla="*/ 1528572 h 5790485"/>
              <a:gd name="connsiteX7693" fmla="*/ 12219050 w 13261896"/>
              <a:gd name="connsiteY7693" fmla="*/ 1561910 h 5790485"/>
              <a:gd name="connsiteX7694" fmla="*/ 12200000 w 13261896"/>
              <a:gd name="connsiteY7694" fmla="*/ 1595247 h 5790485"/>
              <a:gd name="connsiteX7695" fmla="*/ 12228575 w 13261896"/>
              <a:gd name="connsiteY7695" fmla="*/ 1580960 h 5790485"/>
              <a:gd name="connsiteX7696" fmla="*/ 12228575 w 13261896"/>
              <a:gd name="connsiteY7696" fmla="*/ 1619060 h 5790485"/>
              <a:gd name="connsiteX7697" fmla="*/ 12171425 w 13261896"/>
              <a:gd name="connsiteY7697" fmla="*/ 1728597 h 5790485"/>
              <a:gd name="connsiteX7698" fmla="*/ 12104750 w 13261896"/>
              <a:gd name="connsiteY7698" fmla="*/ 1704785 h 5790485"/>
              <a:gd name="connsiteX7699" fmla="*/ 11947588 w 13261896"/>
              <a:gd name="connsiteY7699" fmla="*/ 1895237 h 5790485"/>
              <a:gd name="connsiteX7700" fmla="*/ 11833336 w 13261896"/>
              <a:gd name="connsiteY7700" fmla="*/ 1804797 h 5790485"/>
              <a:gd name="connsiteX7701" fmla="*/ 11714273 w 13261896"/>
              <a:gd name="connsiteY7701" fmla="*/ 1938099 h 5790485"/>
              <a:gd name="connsiteX7702" fmla="*/ 11723798 w 13261896"/>
              <a:gd name="connsiteY7702" fmla="*/ 1761935 h 5790485"/>
              <a:gd name="connsiteX7703" fmla="*/ 11790473 w 13261896"/>
              <a:gd name="connsiteY7703" fmla="*/ 1795272 h 5790485"/>
              <a:gd name="connsiteX7704" fmla="*/ 11861911 w 13261896"/>
              <a:gd name="connsiteY7704" fmla="*/ 1723835 h 5790485"/>
              <a:gd name="connsiteX7705" fmla="*/ 11904725 w 13261896"/>
              <a:gd name="connsiteY7705" fmla="*/ 1752410 h 5790485"/>
              <a:gd name="connsiteX7706" fmla="*/ 11952350 w 13261896"/>
              <a:gd name="connsiteY7706" fmla="*/ 1695260 h 5790485"/>
              <a:gd name="connsiteX7707" fmla="*/ 11914250 w 13261896"/>
              <a:gd name="connsiteY7707" fmla="*/ 1652397 h 5790485"/>
              <a:gd name="connsiteX7708" fmla="*/ 11890438 w 13261896"/>
              <a:gd name="connsiteY7708" fmla="*/ 1676210 h 5790485"/>
              <a:gd name="connsiteX7709" fmla="*/ 11909488 w 13261896"/>
              <a:gd name="connsiteY7709" fmla="*/ 1690497 h 5790485"/>
              <a:gd name="connsiteX7710" fmla="*/ 11899963 w 13261896"/>
              <a:gd name="connsiteY7710" fmla="*/ 1676210 h 5790485"/>
              <a:gd name="connsiteX7711" fmla="*/ 11914250 w 13261896"/>
              <a:gd name="connsiteY7711" fmla="*/ 1666685 h 5790485"/>
              <a:gd name="connsiteX7712" fmla="*/ 11942825 w 13261896"/>
              <a:gd name="connsiteY7712" fmla="*/ 1695260 h 5790485"/>
              <a:gd name="connsiteX7713" fmla="*/ 11904725 w 13261896"/>
              <a:gd name="connsiteY7713" fmla="*/ 1738122 h 5790485"/>
              <a:gd name="connsiteX7714" fmla="*/ 11866625 w 13261896"/>
              <a:gd name="connsiteY7714" fmla="*/ 1680972 h 5790485"/>
              <a:gd name="connsiteX7715" fmla="*/ 11899963 w 13261896"/>
              <a:gd name="connsiteY7715" fmla="*/ 1628585 h 5790485"/>
              <a:gd name="connsiteX7716" fmla="*/ 11914250 w 13261896"/>
              <a:gd name="connsiteY7716" fmla="*/ 1585722 h 5790485"/>
              <a:gd name="connsiteX7717" fmla="*/ 11971400 w 13261896"/>
              <a:gd name="connsiteY7717" fmla="*/ 1547622 h 5790485"/>
              <a:gd name="connsiteX7718" fmla="*/ 12052363 w 13261896"/>
              <a:gd name="connsiteY7718" fmla="*/ 1647635 h 5790485"/>
              <a:gd name="connsiteX7719" fmla="*/ 12009500 w 13261896"/>
              <a:gd name="connsiteY7719" fmla="*/ 1700022 h 5790485"/>
              <a:gd name="connsiteX7720" fmla="*/ 11980925 w 13261896"/>
              <a:gd name="connsiteY7720" fmla="*/ 1671447 h 5790485"/>
              <a:gd name="connsiteX7721" fmla="*/ 11999975 w 13261896"/>
              <a:gd name="connsiteY7721" fmla="*/ 1647635 h 5790485"/>
              <a:gd name="connsiteX7722" fmla="*/ 12023788 w 13261896"/>
              <a:gd name="connsiteY7722" fmla="*/ 1647635 h 5790485"/>
              <a:gd name="connsiteX7723" fmla="*/ 12038075 w 13261896"/>
              <a:gd name="connsiteY7723" fmla="*/ 1680972 h 5790485"/>
              <a:gd name="connsiteX7724" fmla="*/ 12038075 w 13261896"/>
              <a:gd name="connsiteY7724" fmla="*/ 1652397 h 5790485"/>
              <a:gd name="connsiteX7725" fmla="*/ 12009500 w 13261896"/>
              <a:gd name="connsiteY7725" fmla="*/ 1633347 h 5790485"/>
              <a:gd name="connsiteX7726" fmla="*/ 11971400 w 13261896"/>
              <a:gd name="connsiteY7726" fmla="*/ 1671447 h 5790485"/>
              <a:gd name="connsiteX7727" fmla="*/ 12009500 w 13261896"/>
              <a:gd name="connsiteY7727" fmla="*/ 1714310 h 5790485"/>
              <a:gd name="connsiteX7728" fmla="*/ 12085700 w 13261896"/>
              <a:gd name="connsiteY7728" fmla="*/ 1671447 h 5790485"/>
              <a:gd name="connsiteX7729" fmla="*/ 12138088 w 13261896"/>
              <a:gd name="connsiteY7729" fmla="*/ 1700022 h 5790485"/>
              <a:gd name="connsiteX7730" fmla="*/ 12190475 w 13261896"/>
              <a:gd name="connsiteY7730" fmla="*/ 1623822 h 5790485"/>
              <a:gd name="connsiteX7731" fmla="*/ 12138088 w 13261896"/>
              <a:gd name="connsiteY7731" fmla="*/ 1657160 h 5790485"/>
              <a:gd name="connsiteX7732" fmla="*/ 12099988 w 13261896"/>
              <a:gd name="connsiteY7732" fmla="*/ 1642872 h 5790485"/>
              <a:gd name="connsiteX7733" fmla="*/ 12061888 w 13261896"/>
              <a:gd name="connsiteY7733" fmla="*/ 1671447 h 5790485"/>
              <a:gd name="connsiteX7734" fmla="*/ 11971400 w 13261896"/>
              <a:gd name="connsiteY7734" fmla="*/ 1533335 h 5790485"/>
              <a:gd name="connsiteX7735" fmla="*/ 11909488 w 13261896"/>
              <a:gd name="connsiteY7735" fmla="*/ 1566672 h 5790485"/>
              <a:gd name="connsiteX7736" fmla="*/ 11885675 w 13261896"/>
              <a:gd name="connsiteY7736" fmla="*/ 1623822 h 5790485"/>
              <a:gd name="connsiteX7737" fmla="*/ 11857148 w 13261896"/>
              <a:gd name="connsiteY7737" fmla="*/ 1680972 h 5790485"/>
              <a:gd name="connsiteX7738" fmla="*/ 11814286 w 13261896"/>
              <a:gd name="connsiteY7738" fmla="*/ 1652397 h 5790485"/>
              <a:gd name="connsiteX7739" fmla="*/ 11771423 w 13261896"/>
              <a:gd name="connsiteY7739" fmla="*/ 1685735 h 5790485"/>
              <a:gd name="connsiteX7740" fmla="*/ 11747611 w 13261896"/>
              <a:gd name="connsiteY7740" fmla="*/ 1704785 h 5790485"/>
              <a:gd name="connsiteX7741" fmla="*/ 11742848 w 13261896"/>
              <a:gd name="connsiteY7741" fmla="*/ 1723835 h 5790485"/>
              <a:gd name="connsiteX7742" fmla="*/ 11766661 w 13261896"/>
              <a:gd name="connsiteY7742" fmla="*/ 1757172 h 5790485"/>
              <a:gd name="connsiteX7743" fmla="*/ 11799998 w 13261896"/>
              <a:gd name="connsiteY7743" fmla="*/ 1757172 h 5790485"/>
              <a:gd name="connsiteX7744" fmla="*/ 11809523 w 13261896"/>
              <a:gd name="connsiteY7744" fmla="*/ 1747647 h 5790485"/>
              <a:gd name="connsiteX7745" fmla="*/ 11757136 w 13261896"/>
              <a:gd name="connsiteY7745" fmla="*/ 1733360 h 5790485"/>
              <a:gd name="connsiteX7746" fmla="*/ 11752373 w 13261896"/>
              <a:gd name="connsiteY7746" fmla="*/ 1723835 h 5790485"/>
              <a:gd name="connsiteX7747" fmla="*/ 11761898 w 13261896"/>
              <a:gd name="connsiteY7747" fmla="*/ 1704785 h 5790485"/>
              <a:gd name="connsiteX7748" fmla="*/ 11814286 w 13261896"/>
              <a:gd name="connsiteY7748" fmla="*/ 1661922 h 5790485"/>
              <a:gd name="connsiteX7749" fmla="*/ 11828573 w 13261896"/>
              <a:gd name="connsiteY7749" fmla="*/ 1666685 h 5790485"/>
              <a:gd name="connsiteX7750" fmla="*/ 11852386 w 13261896"/>
              <a:gd name="connsiteY7750" fmla="*/ 1709547 h 5790485"/>
              <a:gd name="connsiteX7751" fmla="*/ 11809523 w 13261896"/>
              <a:gd name="connsiteY7751" fmla="*/ 1776222 h 5790485"/>
              <a:gd name="connsiteX7752" fmla="*/ 11790473 w 13261896"/>
              <a:gd name="connsiteY7752" fmla="*/ 1785747 h 5790485"/>
              <a:gd name="connsiteX7753" fmla="*/ 11728561 w 13261896"/>
              <a:gd name="connsiteY7753" fmla="*/ 1733360 h 5790485"/>
              <a:gd name="connsiteX7754" fmla="*/ 11733323 w 13261896"/>
              <a:gd name="connsiteY7754" fmla="*/ 1680972 h 5790485"/>
              <a:gd name="connsiteX7755" fmla="*/ 11823811 w 13261896"/>
              <a:gd name="connsiteY7755" fmla="*/ 1576197 h 5790485"/>
              <a:gd name="connsiteX7756" fmla="*/ 11876150 w 13261896"/>
              <a:gd name="connsiteY7756" fmla="*/ 1595247 h 5790485"/>
              <a:gd name="connsiteX7757" fmla="*/ 11909488 w 13261896"/>
              <a:gd name="connsiteY7757" fmla="*/ 1547622 h 5790485"/>
              <a:gd name="connsiteX7758" fmla="*/ 11985688 w 13261896"/>
              <a:gd name="connsiteY7758" fmla="*/ 1509522 h 5790485"/>
              <a:gd name="connsiteX7759" fmla="*/ 12076175 w 13261896"/>
              <a:gd name="connsiteY7759" fmla="*/ 1542860 h 5790485"/>
              <a:gd name="connsiteX7760" fmla="*/ 12152375 w 13261896"/>
              <a:gd name="connsiteY7760" fmla="*/ 1433370 h 5790485"/>
              <a:gd name="connsiteX7761" fmla="*/ 12200000 w 13261896"/>
              <a:gd name="connsiteY7761" fmla="*/ 1499997 h 5790485"/>
              <a:gd name="connsiteX7762" fmla="*/ 12133325 w 13261896"/>
              <a:gd name="connsiteY7762" fmla="*/ 1595247 h 5790485"/>
              <a:gd name="connsiteX7763" fmla="*/ 12099988 w 13261896"/>
              <a:gd name="connsiteY7763" fmla="*/ 1533335 h 5790485"/>
              <a:gd name="connsiteX7764" fmla="*/ 12147613 w 13261896"/>
              <a:gd name="connsiteY7764" fmla="*/ 1457182 h 5790485"/>
              <a:gd name="connsiteX7765" fmla="*/ 12176188 w 13261896"/>
              <a:gd name="connsiteY7765" fmla="*/ 1499997 h 5790485"/>
              <a:gd name="connsiteX7766" fmla="*/ 12142850 w 13261896"/>
              <a:gd name="connsiteY7766" fmla="*/ 1561910 h 5790485"/>
              <a:gd name="connsiteX7767" fmla="*/ 12128563 w 13261896"/>
              <a:gd name="connsiteY7767" fmla="*/ 1523810 h 5790485"/>
              <a:gd name="connsiteX7768" fmla="*/ 12152375 w 13261896"/>
              <a:gd name="connsiteY7768" fmla="*/ 1495235 h 5790485"/>
              <a:gd name="connsiteX7769" fmla="*/ 12157138 w 13261896"/>
              <a:gd name="connsiteY7769" fmla="*/ 1509522 h 5790485"/>
              <a:gd name="connsiteX7770" fmla="*/ 12128563 w 13261896"/>
              <a:gd name="connsiteY7770" fmla="*/ 1528572 h 5790485"/>
              <a:gd name="connsiteX7771" fmla="*/ 12142850 w 13261896"/>
              <a:gd name="connsiteY7771" fmla="*/ 1538097 h 5790485"/>
              <a:gd name="connsiteX7772" fmla="*/ 12171425 w 13261896"/>
              <a:gd name="connsiteY7772" fmla="*/ 1504760 h 5790485"/>
              <a:gd name="connsiteX7773" fmla="*/ 12142850 w 13261896"/>
              <a:gd name="connsiteY7773" fmla="*/ 1480995 h 5790485"/>
              <a:gd name="connsiteX7774" fmla="*/ 12114275 w 13261896"/>
              <a:gd name="connsiteY7774" fmla="*/ 1523810 h 5790485"/>
              <a:gd name="connsiteX7775" fmla="*/ 12142850 w 13261896"/>
              <a:gd name="connsiteY7775" fmla="*/ 1571435 h 5790485"/>
              <a:gd name="connsiteX7776" fmla="*/ 12190475 w 13261896"/>
              <a:gd name="connsiteY7776" fmla="*/ 1499997 h 5790485"/>
              <a:gd name="connsiteX7777" fmla="*/ 12147613 w 13261896"/>
              <a:gd name="connsiteY7777" fmla="*/ 1442895 h 5790485"/>
              <a:gd name="connsiteX7778" fmla="*/ 12085700 w 13261896"/>
              <a:gd name="connsiteY7778" fmla="*/ 1538097 h 5790485"/>
              <a:gd name="connsiteX7779" fmla="*/ 12133325 w 13261896"/>
              <a:gd name="connsiteY7779" fmla="*/ 1609535 h 5790485"/>
              <a:gd name="connsiteX7780" fmla="*/ 12214288 w 13261896"/>
              <a:gd name="connsiteY7780" fmla="*/ 1499997 h 5790485"/>
              <a:gd name="connsiteX7781" fmla="*/ 12200000 w 13261896"/>
              <a:gd name="connsiteY7781" fmla="*/ 1433370 h 5790485"/>
              <a:gd name="connsiteX7782" fmla="*/ 12247579 w 13261896"/>
              <a:gd name="connsiteY7782" fmla="*/ 1338120 h 5790485"/>
              <a:gd name="connsiteX7783" fmla="*/ 12561904 w 13261896"/>
              <a:gd name="connsiteY7783" fmla="*/ 1038130 h 5790485"/>
              <a:gd name="connsiteX7784" fmla="*/ 12542854 w 13261896"/>
              <a:gd name="connsiteY7784" fmla="*/ 980980 h 5790485"/>
              <a:gd name="connsiteX7785" fmla="*/ 12576191 w 13261896"/>
              <a:gd name="connsiteY7785" fmla="*/ 952405 h 5790485"/>
              <a:gd name="connsiteX7786" fmla="*/ 12642819 w 13261896"/>
              <a:gd name="connsiteY7786" fmla="*/ 1071467 h 5790485"/>
              <a:gd name="connsiteX7787" fmla="*/ 11152346 w 13261896"/>
              <a:gd name="connsiteY7787" fmla="*/ 1004792 h 5790485"/>
              <a:gd name="connsiteX7788" fmla="*/ 11100006 w 13261896"/>
              <a:gd name="connsiteY7788" fmla="*/ 1038130 h 5790485"/>
              <a:gd name="connsiteX7789" fmla="*/ 11047619 w 13261896"/>
              <a:gd name="connsiteY7789" fmla="*/ 980980 h 5790485"/>
              <a:gd name="connsiteX7790" fmla="*/ 11085719 w 13261896"/>
              <a:gd name="connsiteY7790" fmla="*/ 952405 h 5790485"/>
              <a:gd name="connsiteX7791" fmla="*/ 11152346 w 13261896"/>
              <a:gd name="connsiteY7791" fmla="*/ 1004792 h 5790485"/>
              <a:gd name="connsiteX7792" fmla="*/ 12014263 w 13261896"/>
              <a:gd name="connsiteY7792" fmla="*/ 990505 h 5790485"/>
              <a:gd name="connsiteX7793" fmla="*/ 11966638 w 13261896"/>
              <a:gd name="connsiteY7793" fmla="*/ 1052417 h 5790485"/>
              <a:gd name="connsiteX7794" fmla="*/ 11861911 w 13261896"/>
              <a:gd name="connsiteY7794" fmla="*/ 995267 h 5790485"/>
              <a:gd name="connsiteX7795" fmla="*/ 11928538 w 13261896"/>
              <a:gd name="connsiteY7795" fmla="*/ 933355 h 5790485"/>
              <a:gd name="connsiteX7796" fmla="*/ 12014263 w 13261896"/>
              <a:gd name="connsiteY7796" fmla="*/ 990505 h 5790485"/>
              <a:gd name="connsiteX7797" fmla="*/ 11604736 w 13261896"/>
              <a:gd name="connsiteY7797" fmla="*/ 952405 h 5790485"/>
              <a:gd name="connsiteX7798" fmla="*/ 11609498 w 13261896"/>
              <a:gd name="connsiteY7798" fmla="*/ 933355 h 5790485"/>
              <a:gd name="connsiteX7799" fmla="*/ 11604736 w 13261896"/>
              <a:gd name="connsiteY7799" fmla="*/ 952405 h 5790485"/>
              <a:gd name="connsiteX7800" fmla="*/ 11357133 w 13261896"/>
              <a:gd name="connsiteY7800" fmla="*/ 952405 h 5790485"/>
              <a:gd name="connsiteX7801" fmla="*/ 11357133 w 13261896"/>
              <a:gd name="connsiteY7801" fmla="*/ 933355 h 5790485"/>
              <a:gd name="connsiteX7802" fmla="*/ 11357133 w 13261896"/>
              <a:gd name="connsiteY7802" fmla="*/ 952405 h 5790485"/>
              <a:gd name="connsiteX7803" fmla="*/ 11147584 w 13261896"/>
              <a:gd name="connsiteY7803" fmla="*/ 980980 h 5790485"/>
              <a:gd name="connsiteX7804" fmla="*/ 11085719 w 13261896"/>
              <a:gd name="connsiteY7804" fmla="*/ 938117 h 5790485"/>
              <a:gd name="connsiteX7805" fmla="*/ 11038094 w 13261896"/>
              <a:gd name="connsiteY7805" fmla="*/ 990505 h 5790485"/>
              <a:gd name="connsiteX7806" fmla="*/ 11033331 w 13261896"/>
              <a:gd name="connsiteY7806" fmla="*/ 971455 h 5790485"/>
              <a:gd name="connsiteX7807" fmla="*/ 11038094 w 13261896"/>
              <a:gd name="connsiteY7807" fmla="*/ 957167 h 5790485"/>
              <a:gd name="connsiteX7808" fmla="*/ 11085719 w 13261896"/>
              <a:gd name="connsiteY7808" fmla="*/ 933355 h 5790485"/>
              <a:gd name="connsiteX7809" fmla="*/ 11147584 w 13261896"/>
              <a:gd name="connsiteY7809" fmla="*/ 980980 h 5790485"/>
              <a:gd name="connsiteX7810" fmla="*/ 11971400 w 13261896"/>
              <a:gd name="connsiteY7810" fmla="*/ 938117 h 5790485"/>
              <a:gd name="connsiteX7811" fmla="*/ 11928538 w 13261896"/>
              <a:gd name="connsiteY7811" fmla="*/ 919067 h 5790485"/>
              <a:gd name="connsiteX7812" fmla="*/ 11857148 w 13261896"/>
              <a:gd name="connsiteY7812" fmla="*/ 976217 h 5790485"/>
              <a:gd name="connsiteX7813" fmla="*/ 11928538 w 13261896"/>
              <a:gd name="connsiteY7813" fmla="*/ 919067 h 5790485"/>
              <a:gd name="connsiteX7814" fmla="*/ 11971400 w 13261896"/>
              <a:gd name="connsiteY7814" fmla="*/ 938117 h 5790485"/>
              <a:gd name="connsiteX7815" fmla="*/ 11157109 w 13261896"/>
              <a:gd name="connsiteY7815" fmla="*/ 971455 h 5790485"/>
              <a:gd name="connsiteX7816" fmla="*/ 11085719 w 13261896"/>
              <a:gd name="connsiteY7816" fmla="*/ 919067 h 5790485"/>
              <a:gd name="connsiteX7817" fmla="*/ 11023806 w 13261896"/>
              <a:gd name="connsiteY7817" fmla="*/ 961930 h 5790485"/>
              <a:gd name="connsiteX7818" fmla="*/ 11090481 w 13261896"/>
              <a:gd name="connsiteY7818" fmla="*/ 909542 h 5790485"/>
              <a:gd name="connsiteX7819" fmla="*/ 11157109 w 13261896"/>
              <a:gd name="connsiteY7819" fmla="*/ 971455 h 5790485"/>
              <a:gd name="connsiteX7820" fmla="*/ 11985688 w 13261896"/>
              <a:gd name="connsiteY7820" fmla="*/ 923830 h 5790485"/>
              <a:gd name="connsiteX7821" fmla="*/ 12033313 w 13261896"/>
              <a:gd name="connsiteY7821" fmla="*/ 942880 h 5790485"/>
              <a:gd name="connsiteX7822" fmla="*/ 12047600 w 13261896"/>
              <a:gd name="connsiteY7822" fmla="*/ 971455 h 5790485"/>
              <a:gd name="connsiteX7823" fmla="*/ 12038075 w 13261896"/>
              <a:gd name="connsiteY7823" fmla="*/ 1004792 h 5790485"/>
              <a:gd name="connsiteX7824" fmla="*/ 12042838 w 13261896"/>
              <a:gd name="connsiteY7824" fmla="*/ 985742 h 5790485"/>
              <a:gd name="connsiteX7825" fmla="*/ 11961875 w 13261896"/>
              <a:gd name="connsiteY7825" fmla="*/ 909542 h 5790485"/>
              <a:gd name="connsiteX7826" fmla="*/ 11928538 w 13261896"/>
              <a:gd name="connsiteY7826" fmla="*/ 904780 h 5790485"/>
              <a:gd name="connsiteX7827" fmla="*/ 11852386 w 13261896"/>
              <a:gd name="connsiteY7827" fmla="*/ 957167 h 5790485"/>
              <a:gd name="connsiteX7828" fmla="*/ 11928538 w 13261896"/>
              <a:gd name="connsiteY7828" fmla="*/ 900017 h 5790485"/>
              <a:gd name="connsiteX7829" fmla="*/ 11985688 w 13261896"/>
              <a:gd name="connsiteY7829" fmla="*/ 923830 h 5790485"/>
              <a:gd name="connsiteX7830" fmla="*/ 11795236 w 13261896"/>
              <a:gd name="connsiteY7830" fmla="*/ 909542 h 5790485"/>
              <a:gd name="connsiteX7831" fmla="*/ 11799998 w 13261896"/>
              <a:gd name="connsiteY7831" fmla="*/ 923830 h 5790485"/>
              <a:gd name="connsiteX7832" fmla="*/ 11761898 w 13261896"/>
              <a:gd name="connsiteY7832" fmla="*/ 971455 h 5790485"/>
              <a:gd name="connsiteX7833" fmla="*/ 11657123 w 13261896"/>
              <a:gd name="connsiteY7833" fmla="*/ 957167 h 5790485"/>
              <a:gd name="connsiteX7834" fmla="*/ 11657123 w 13261896"/>
              <a:gd name="connsiteY7834" fmla="*/ 938117 h 5790485"/>
              <a:gd name="connsiteX7835" fmla="*/ 11714273 w 13261896"/>
              <a:gd name="connsiteY7835" fmla="*/ 900017 h 5790485"/>
              <a:gd name="connsiteX7836" fmla="*/ 11795236 w 13261896"/>
              <a:gd name="connsiteY7836" fmla="*/ 909542 h 5790485"/>
              <a:gd name="connsiteX7837" fmla="*/ 11328558 w 13261896"/>
              <a:gd name="connsiteY7837" fmla="*/ 957167 h 5790485"/>
              <a:gd name="connsiteX7838" fmla="*/ 11233309 w 13261896"/>
              <a:gd name="connsiteY7838" fmla="*/ 976217 h 5790485"/>
              <a:gd name="connsiteX7839" fmla="*/ 11195209 w 13261896"/>
              <a:gd name="connsiteY7839" fmla="*/ 938117 h 5790485"/>
              <a:gd name="connsiteX7840" fmla="*/ 11195209 w 13261896"/>
              <a:gd name="connsiteY7840" fmla="*/ 919067 h 5790485"/>
              <a:gd name="connsiteX7841" fmla="*/ 11242834 w 13261896"/>
              <a:gd name="connsiteY7841" fmla="*/ 914305 h 5790485"/>
              <a:gd name="connsiteX7842" fmla="*/ 11280933 w 13261896"/>
              <a:gd name="connsiteY7842" fmla="*/ 900017 h 5790485"/>
              <a:gd name="connsiteX7843" fmla="*/ 11328558 w 13261896"/>
              <a:gd name="connsiteY7843" fmla="*/ 957167 h 5790485"/>
              <a:gd name="connsiteX7844" fmla="*/ 11523773 w 13261896"/>
              <a:gd name="connsiteY7844" fmla="*/ 885730 h 5790485"/>
              <a:gd name="connsiteX7845" fmla="*/ 11561873 w 13261896"/>
              <a:gd name="connsiteY7845" fmla="*/ 919067 h 5790485"/>
              <a:gd name="connsiteX7846" fmla="*/ 11552348 w 13261896"/>
              <a:gd name="connsiteY7846" fmla="*/ 952405 h 5790485"/>
              <a:gd name="connsiteX7847" fmla="*/ 11428571 w 13261896"/>
              <a:gd name="connsiteY7847" fmla="*/ 952405 h 5790485"/>
              <a:gd name="connsiteX7848" fmla="*/ 11419046 w 13261896"/>
              <a:gd name="connsiteY7848" fmla="*/ 914305 h 5790485"/>
              <a:gd name="connsiteX7849" fmla="*/ 11457146 w 13261896"/>
              <a:gd name="connsiteY7849" fmla="*/ 885730 h 5790485"/>
              <a:gd name="connsiteX7850" fmla="*/ 11523773 w 13261896"/>
              <a:gd name="connsiteY7850" fmla="*/ 885730 h 5790485"/>
              <a:gd name="connsiteX7851" fmla="*/ 11819048 w 13261896"/>
              <a:gd name="connsiteY7851" fmla="*/ 904780 h 5790485"/>
              <a:gd name="connsiteX7852" fmla="*/ 11814286 w 13261896"/>
              <a:gd name="connsiteY7852" fmla="*/ 928592 h 5790485"/>
              <a:gd name="connsiteX7853" fmla="*/ 11795236 w 13261896"/>
              <a:gd name="connsiteY7853" fmla="*/ 895255 h 5790485"/>
              <a:gd name="connsiteX7854" fmla="*/ 11714273 w 13261896"/>
              <a:gd name="connsiteY7854" fmla="*/ 885730 h 5790485"/>
              <a:gd name="connsiteX7855" fmla="*/ 11638073 w 13261896"/>
              <a:gd name="connsiteY7855" fmla="*/ 957167 h 5790485"/>
              <a:gd name="connsiteX7856" fmla="*/ 11714273 w 13261896"/>
              <a:gd name="connsiteY7856" fmla="*/ 880967 h 5790485"/>
              <a:gd name="connsiteX7857" fmla="*/ 11819048 w 13261896"/>
              <a:gd name="connsiteY7857" fmla="*/ 904780 h 5790485"/>
              <a:gd name="connsiteX7858" fmla="*/ 11342846 w 13261896"/>
              <a:gd name="connsiteY7858" fmla="*/ 957167 h 5790485"/>
              <a:gd name="connsiteX7859" fmla="*/ 11280933 w 13261896"/>
              <a:gd name="connsiteY7859" fmla="*/ 890492 h 5790485"/>
              <a:gd name="connsiteX7860" fmla="*/ 11238071 w 13261896"/>
              <a:gd name="connsiteY7860" fmla="*/ 900017 h 5790485"/>
              <a:gd name="connsiteX7861" fmla="*/ 11180921 w 13261896"/>
              <a:gd name="connsiteY7861" fmla="*/ 928592 h 5790485"/>
              <a:gd name="connsiteX7862" fmla="*/ 11190446 w 13261896"/>
              <a:gd name="connsiteY7862" fmla="*/ 957167 h 5790485"/>
              <a:gd name="connsiteX7863" fmla="*/ 11176159 w 13261896"/>
              <a:gd name="connsiteY7863" fmla="*/ 919067 h 5790485"/>
              <a:gd name="connsiteX7864" fmla="*/ 11195209 w 13261896"/>
              <a:gd name="connsiteY7864" fmla="*/ 895255 h 5790485"/>
              <a:gd name="connsiteX7865" fmla="*/ 11233309 w 13261896"/>
              <a:gd name="connsiteY7865" fmla="*/ 895255 h 5790485"/>
              <a:gd name="connsiteX7866" fmla="*/ 11285696 w 13261896"/>
              <a:gd name="connsiteY7866" fmla="*/ 880967 h 5790485"/>
              <a:gd name="connsiteX7867" fmla="*/ 11342846 w 13261896"/>
              <a:gd name="connsiteY7867" fmla="*/ 957167 h 5790485"/>
              <a:gd name="connsiteX7868" fmla="*/ 11580923 w 13261896"/>
              <a:gd name="connsiteY7868" fmla="*/ 914305 h 5790485"/>
              <a:gd name="connsiteX7869" fmla="*/ 11571398 w 13261896"/>
              <a:gd name="connsiteY7869" fmla="*/ 952405 h 5790485"/>
              <a:gd name="connsiteX7870" fmla="*/ 11576161 w 13261896"/>
              <a:gd name="connsiteY7870" fmla="*/ 914305 h 5790485"/>
              <a:gd name="connsiteX7871" fmla="*/ 11533298 w 13261896"/>
              <a:gd name="connsiteY7871" fmla="*/ 871442 h 5790485"/>
              <a:gd name="connsiteX7872" fmla="*/ 11447621 w 13261896"/>
              <a:gd name="connsiteY7872" fmla="*/ 871442 h 5790485"/>
              <a:gd name="connsiteX7873" fmla="*/ 11409521 w 13261896"/>
              <a:gd name="connsiteY7873" fmla="*/ 947642 h 5790485"/>
              <a:gd name="connsiteX7874" fmla="*/ 11399996 w 13261896"/>
              <a:gd name="connsiteY7874" fmla="*/ 909542 h 5790485"/>
              <a:gd name="connsiteX7875" fmla="*/ 11495198 w 13261896"/>
              <a:gd name="connsiteY7875" fmla="*/ 866680 h 5790485"/>
              <a:gd name="connsiteX7876" fmla="*/ 11580923 w 13261896"/>
              <a:gd name="connsiteY7876" fmla="*/ 914305 h 5790485"/>
              <a:gd name="connsiteX7877" fmla="*/ 12071413 w 13261896"/>
              <a:gd name="connsiteY7877" fmla="*/ 923830 h 5790485"/>
              <a:gd name="connsiteX7878" fmla="*/ 12057125 w 13261896"/>
              <a:gd name="connsiteY7878" fmla="*/ 990505 h 5790485"/>
              <a:gd name="connsiteX7879" fmla="*/ 12052363 w 13261896"/>
              <a:gd name="connsiteY7879" fmla="*/ 952405 h 5790485"/>
              <a:gd name="connsiteX7880" fmla="*/ 12004738 w 13261896"/>
              <a:gd name="connsiteY7880" fmla="*/ 914305 h 5790485"/>
              <a:gd name="connsiteX7881" fmla="*/ 12004738 w 13261896"/>
              <a:gd name="connsiteY7881" fmla="*/ 900017 h 5790485"/>
              <a:gd name="connsiteX7882" fmla="*/ 12023788 w 13261896"/>
              <a:gd name="connsiteY7882" fmla="*/ 861917 h 5790485"/>
              <a:gd name="connsiteX7883" fmla="*/ 12071413 w 13261896"/>
              <a:gd name="connsiteY7883" fmla="*/ 923830 h 5790485"/>
              <a:gd name="connsiteX7884" fmla="*/ 11842861 w 13261896"/>
              <a:gd name="connsiteY7884" fmla="*/ 900017 h 5790485"/>
              <a:gd name="connsiteX7885" fmla="*/ 11795236 w 13261896"/>
              <a:gd name="connsiteY7885" fmla="*/ 976217 h 5790485"/>
              <a:gd name="connsiteX7886" fmla="*/ 11833336 w 13261896"/>
              <a:gd name="connsiteY7886" fmla="*/ 909542 h 5790485"/>
              <a:gd name="connsiteX7887" fmla="*/ 11804761 w 13261896"/>
              <a:gd name="connsiteY7887" fmla="*/ 876205 h 5790485"/>
              <a:gd name="connsiteX7888" fmla="*/ 11714273 w 13261896"/>
              <a:gd name="connsiteY7888" fmla="*/ 866680 h 5790485"/>
              <a:gd name="connsiteX7889" fmla="*/ 11642836 w 13261896"/>
              <a:gd name="connsiteY7889" fmla="*/ 900017 h 5790485"/>
              <a:gd name="connsiteX7890" fmla="*/ 11619023 w 13261896"/>
              <a:gd name="connsiteY7890" fmla="*/ 952405 h 5790485"/>
              <a:gd name="connsiteX7891" fmla="*/ 11714273 w 13261896"/>
              <a:gd name="connsiteY7891" fmla="*/ 857155 h 5790485"/>
              <a:gd name="connsiteX7892" fmla="*/ 11842861 w 13261896"/>
              <a:gd name="connsiteY7892" fmla="*/ 900017 h 5790485"/>
              <a:gd name="connsiteX7893" fmla="*/ 11352371 w 13261896"/>
              <a:gd name="connsiteY7893" fmla="*/ 928592 h 5790485"/>
              <a:gd name="connsiteX7894" fmla="*/ 11285696 w 13261896"/>
              <a:gd name="connsiteY7894" fmla="*/ 866680 h 5790485"/>
              <a:gd name="connsiteX7895" fmla="*/ 11238071 w 13261896"/>
              <a:gd name="connsiteY7895" fmla="*/ 880967 h 5790485"/>
              <a:gd name="connsiteX7896" fmla="*/ 11161871 w 13261896"/>
              <a:gd name="connsiteY7896" fmla="*/ 909542 h 5790485"/>
              <a:gd name="connsiteX7897" fmla="*/ 11166634 w 13261896"/>
              <a:gd name="connsiteY7897" fmla="*/ 942880 h 5790485"/>
              <a:gd name="connsiteX7898" fmla="*/ 11157109 w 13261896"/>
              <a:gd name="connsiteY7898" fmla="*/ 904780 h 5790485"/>
              <a:gd name="connsiteX7899" fmla="*/ 11176159 w 13261896"/>
              <a:gd name="connsiteY7899" fmla="*/ 876205 h 5790485"/>
              <a:gd name="connsiteX7900" fmla="*/ 11276171 w 13261896"/>
              <a:gd name="connsiteY7900" fmla="*/ 852392 h 5790485"/>
              <a:gd name="connsiteX7901" fmla="*/ 11352371 w 13261896"/>
              <a:gd name="connsiteY7901" fmla="*/ 928592 h 5790485"/>
              <a:gd name="connsiteX7902" fmla="*/ 12019025 w 13261896"/>
              <a:gd name="connsiteY7902" fmla="*/ 847630 h 5790485"/>
              <a:gd name="connsiteX7903" fmla="*/ 11990450 w 13261896"/>
              <a:gd name="connsiteY7903" fmla="*/ 914305 h 5790485"/>
              <a:gd name="connsiteX7904" fmla="*/ 11990450 w 13261896"/>
              <a:gd name="connsiteY7904" fmla="*/ 847630 h 5790485"/>
              <a:gd name="connsiteX7905" fmla="*/ 12019025 w 13261896"/>
              <a:gd name="connsiteY7905" fmla="*/ 847630 h 5790485"/>
              <a:gd name="connsiteX7906" fmla="*/ 11057144 w 13261896"/>
              <a:gd name="connsiteY7906" fmla="*/ 904780 h 5790485"/>
              <a:gd name="connsiteX7907" fmla="*/ 11014281 w 13261896"/>
              <a:gd name="connsiteY7907" fmla="*/ 947642 h 5790485"/>
              <a:gd name="connsiteX7908" fmla="*/ 11009519 w 13261896"/>
              <a:gd name="connsiteY7908" fmla="*/ 914305 h 5790485"/>
              <a:gd name="connsiteX7909" fmla="*/ 11042856 w 13261896"/>
              <a:gd name="connsiteY7909" fmla="*/ 847630 h 5790485"/>
              <a:gd name="connsiteX7910" fmla="*/ 11057144 w 13261896"/>
              <a:gd name="connsiteY7910" fmla="*/ 904780 h 5790485"/>
              <a:gd name="connsiteX7911" fmla="*/ 11604736 w 13261896"/>
              <a:gd name="connsiteY7911" fmla="*/ 895255 h 5790485"/>
              <a:gd name="connsiteX7912" fmla="*/ 11590448 w 13261896"/>
              <a:gd name="connsiteY7912" fmla="*/ 947642 h 5790485"/>
              <a:gd name="connsiteX7913" fmla="*/ 11585686 w 13261896"/>
              <a:gd name="connsiteY7913" fmla="*/ 947642 h 5790485"/>
              <a:gd name="connsiteX7914" fmla="*/ 11595211 w 13261896"/>
              <a:gd name="connsiteY7914" fmla="*/ 909542 h 5790485"/>
              <a:gd name="connsiteX7915" fmla="*/ 11495198 w 13261896"/>
              <a:gd name="connsiteY7915" fmla="*/ 852392 h 5790485"/>
              <a:gd name="connsiteX7916" fmla="*/ 11385708 w 13261896"/>
              <a:gd name="connsiteY7916" fmla="*/ 909542 h 5790485"/>
              <a:gd name="connsiteX7917" fmla="*/ 11395233 w 13261896"/>
              <a:gd name="connsiteY7917" fmla="*/ 952405 h 5790485"/>
              <a:gd name="connsiteX7918" fmla="*/ 11376183 w 13261896"/>
              <a:gd name="connsiteY7918" fmla="*/ 895255 h 5790485"/>
              <a:gd name="connsiteX7919" fmla="*/ 11385708 w 13261896"/>
              <a:gd name="connsiteY7919" fmla="*/ 866680 h 5790485"/>
              <a:gd name="connsiteX7920" fmla="*/ 11438096 w 13261896"/>
              <a:gd name="connsiteY7920" fmla="*/ 842867 h 5790485"/>
              <a:gd name="connsiteX7921" fmla="*/ 11533298 w 13261896"/>
              <a:gd name="connsiteY7921" fmla="*/ 838105 h 5790485"/>
              <a:gd name="connsiteX7922" fmla="*/ 11604736 w 13261896"/>
              <a:gd name="connsiteY7922" fmla="*/ 895255 h 5790485"/>
              <a:gd name="connsiteX7923" fmla="*/ 11180921 w 13261896"/>
              <a:gd name="connsiteY7923" fmla="*/ 857155 h 5790485"/>
              <a:gd name="connsiteX7924" fmla="*/ 11147584 w 13261896"/>
              <a:gd name="connsiteY7924" fmla="*/ 885730 h 5790485"/>
              <a:gd name="connsiteX7925" fmla="*/ 11147584 w 13261896"/>
              <a:gd name="connsiteY7925" fmla="*/ 933355 h 5790485"/>
              <a:gd name="connsiteX7926" fmla="*/ 11090481 w 13261896"/>
              <a:gd name="connsiteY7926" fmla="*/ 871442 h 5790485"/>
              <a:gd name="connsiteX7927" fmla="*/ 11104721 w 13261896"/>
              <a:gd name="connsiteY7927" fmla="*/ 852392 h 5790485"/>
              <a:gd name="connsiteX7928" fmla="*/ 11157109 w 13261896"/>
              <a:gd name="connsiteY7928" fmla="*/ 838105 h 5790485"/>
              <a:gd name="connsiteX7929" fmla="*/ 11180921 w 13261896"/>
              <a:gd name="connsiteY7929" fmla="*/ 857155 h 5790485"/>
              <a:gd name="connsiteX7930" fmla="*/ 11990450 w 13261896"/>
              <a:gd name="connsiteY7930" fmla="*/ 838105 h 5790485"/>
              <a:gd name="connsiteX7931" fmla="*/ 12004738 w 13261896"/>
              <a:gd name="connsiteY7931" fmla="*/ 833342 h 5790485"/>
              <a:gd name="connsiteX7932" fmla="*/ 11990450 w 13261896"/>
              <a:gd name="connsiteY7932" fmla="*/ 838105 h 5790485"/>
              <a:gd name="connsiteX7933" fmla="*/ 11923775 w 13261896"/>
              <a:gd name="connsiteY7933" fmla="*/ 842867 h 5790485"/>
              <a:gd name="connsiteX7934" fmla="*/ 11933300 w 13261896"/>
              <a:gd name="connsiteY7934" fmla="*/ 857155 h 5790485"/>
              <a:gd name="connsiteX7935" fmla="*/ 11847623 w 13261896"/>
              <a:gd name="connsiteY7935" fmla="*/ 938117 h 5790485"/>
              <a:gd name="connsiteX7936" fmla="*/ 11857148 w 13261896"/>
              <a:gd name="connsiteY7936" fmla="*/ 900017 h 5790485"/>
              <a:gd name="connsiteX7937" fmla="*/ 11809523 w 13261896"/>
              <a:gd name="connsiteY7937" fmla="*/ 852392 h 5790485"/>
              <a:gd name="connsiteX7938" fmla="*/ 11809523 w 13261896"/>
              <a:gd name="connsiteY7938" fmla="*/ 833342 h 5790485"/>
              <a:gd name="connsiteX7939" fmla="*/ 11833336 w 13261896"/>
              <a:gd name="connsiteY7939" fmla="*/ 823817 h 5790485"/>
              <a:gd name="connsiteX7940" fmla="*/ 11923775 w 13261896"/>
              <a:gd name="connsiteY7940" fmla="*/ 842867 h 5790485"/>
              <a:gd name="connsiteX7941" fmla="*/ 11985688 w 13261896"/>
              <a:gd name="connsiteY7941" fmla="*/ 823817 h 5790485"/>
              <a:gd name="connsiteX7942" fmla="*/ 11961875 w 13261896"/>
              <a:gd name="connsiteY7942" fmla="*/ 890492 h 5790485"/>
              <a:gd name="connsiteX7943" fmla="*/ 11971400 w 13261896"/>
              <a:gd name="connsiteY7943" fmla="*/ 838105 h 5790485"/>
              <a:gd name="connsiteX7944" fmla="*/ 11961875 w 13261896"/>
              <a:gd name="connsiteY7944" fmla="*/ 814292 h 5790485"/>
              <a:gd name="connsiteX7945" fmla="*/ 11985688 w 13261896"/>
              <a:gd name="connsiteY7945" fmla="*/ 823817 h 5790485"/>
              <a:gd name="connsiteX7946" fmla="*/ 11195209 w 13261896"/>
              <a:gd name="connsiteY7946" fmla="*/ 838105 h 5790485"/>
              <a:gd name="connsiteX7947" fmla="*/ 11195209 w 13261896"/>
              <a:gd name="connsiteY7947" fmla="*/ 857155 h 5790485"/>
              <a:gd name="connsiteX7948" fmla="*/ 11157109 w 13261896"/>
              <a:gd name="connsiteY7948" fmla="*/ 823817 h 5790485"/>
              <a:gd name="connsiteX7949" fmla="*/ 11128534 w 13261896"/>
              <a:gd name="connsiteY7949" fmla="*/ 833342 h 5790485"/>
              <a:gd name="connsiteX7950" fmla="*/ 11076194 w 13261896"/>
              <a:gd name="connsiteY7950" fmla="*/ 871442 h 5790485"/>
              <a:gd name="connsiteX7951" fmla="*/ 11085719 w 13261896"/>
              <a:gd name="connsiteY7951" fmla="*/ 895255 h 5790485"/>
              <a:gd name="connsiteX7952" fmla="*/ 11071431 w 13261896"/>
              <a:gd name="connsiteY7952" fmla="*/ 866680 h 5790485"/>
              <a:gd name="connsiteX7953" fmla="*/ 11080956 w 13261896"/>
              <a:gd name="connsiteY7953" fmla="*/ 842867 h 5790485"/>
              <a:gd name="connsiteX7954" fmla="*/ 11166634 w 13261896"/>
              <a:gd name="connsiteY7954" fmla="*/ 814292 h 5790485"/>
              <a:gd name="connsiteX7955" fmla="*/ 11195209 w 13261896"/>
              <a:gd name="connsiteY7955" fmla="*/ 838105 h 5790485"/>
              <a:gd name="connsiteX7956" fmla="*/ 11866625 w 13261896"/>
              <a:gd name="connsiteY7956" fmla="*/ 809530 h 5790485"/>
              <a:gd name="connsiteX7957" fmla="*/ 11933300 w 13261896"/>
              <a:gd name="connsiteY7957" fmla="*/ 823817 h 5790485"/>
              <a:gd name="connsiteX7958" fmla="*/ 11942825 w 13261896"/>
              <a:gd name="connsiteY7958" fmla="*/ 847630 h 5790485"/>
              <a:gd name="connsiteX7959" fmla="*/ 11923775 w 13261896"/>
              <a:gd name="connsiteY7959" fmla="*/ 823817 h 5790485"/>
              <a:gd name="connsiteX7960" fmla="*/ 11833336 w 13261896"/>
              <a:gd name="connsiteY7960" fmla="*/ 809530 h 5790485"/>
              <a:gd name="connsiteX7961" fmla="*/ 11795236 w 13261896"/>
              <a:gd name="connsiteY7961" fmla="*/ 842867 h 5790485"/>
              <a:gd name="connsiteX7962" fmla="*/ 11790473 w 13261896"/>
              <a:gd name="connsiteY7962" fmla="*/ 847630 h 5790485"/>
              <a:gd name="connsiteX7963" fmla="*/ 11785711 w 13261896"/>
              <a:gd name="connsiteY7963" fmla="*/ 833342 h 5790485"/>
              <a:gd name="connsiteX7964" fmla="*/ 11823811 w 13261896"/>
              <a:gd name="connsiteY7964" fmla="*/ 804767 h 5790485"/>
              <a:gd name="connsiteX7965" fmla="*/ 11866625 w 13261896"/>
              <a:gd name="connsiteY7965" fmla="*/ 809530 h 5790485"/>
              <a:gd name="connsiteX7966" fmla="*/ 11438096 w 13261896"/>
              <a:gd name="connsiteY7966" fmla="*/ 828580 h 5790485"/>
              <a:gd name="connsiteX7967" fmla="*/ 11361896 w 13261896"/>
              <a:gd name="connsiteY7967" fmla="*/ 895255 h 5790485"/>
              <a:gd name="connsiteX7968" fmla="*/ 11371421 w 13261896"/>
              <a:gd name="connsiteY7968" fmla="*/ 952405 h 5790485"/>
              <a:gd name="connsiteX7969" fmla="*/ 11271408 w 13261896"/>
              <a:gd name="connsiteY7969" fmla="*/ 833342 h 5790485"/>
              <a:gd name="connsiteX7970" fmla="*/ 11285696 w 13261896"/>
              <a:gd name="connsiteY7970" fmla="*/ 814292 h 5790485"/>
              <a:gd name="connsiteX7971" fmla="*/ 11357133 w 13261896"/>
              <a:gd name="connsiteY7971" fmla="*/ 809530 h 5790485"/>
              <a:gd name="connsiteX7972" fmla="*/ 11404758 w 13261896"/>
              <a:gd name="connsiteY7972" fmla="*/ 795242 h 5790485"/>
              <a:gd name="connsiteX7973" fmla="*/ 11438096 w 13261896"/>
              <a:gd name="connsiteY7973" fmla="*/ 828580 h 5790485"/>
              <a:gd name="connsiteX7974" fmla="*/ 11214259 w 13261896"/>
              <a:gd name="connsiteY7974" fmla="*/ 823817 h 5790485"/>
              <a:gd name="connsiteX7975" fmla="*/ 11214259 w 13261896"/>
              <a:gd name="connsiteY7975" fmla="*/ 857155 h 5790485"/>
              <a:gd name="connsiteX7976" fmla="*/ 11166634 w 13261896"/>
              <a:gd name="connsiteY7976" fmla="*/ 800005 h 5790485"/>
              <a:gd name="connsiteX7977" fmla="*/ 11119009 w 13261896"/>
              <a:gd name="connsiteY7977" fmla="*/ 819055 h 5790485"/>
              <a:gd name="connsiteX7978" fmla="*/ 11057144 w 13261896"/>
              <a:gd name="connsiteY7978" fmla="*/ 876205 h 5790485"/>
              <a:gd name="connsiteX7979" fmla="*/ 11052381 w 13261896"/>
              <a:gd name="connsiteY7979" fmla="*/ 857155 h 5790485"/>
              <a:gd name="connsiteX7980" fmla="*/ 11071431 w 13261896"/>
              <a:gd name="connsiteY7980" fmla="*/ 828580 h 5790485"/>
              <a:gd name="connsiteX7981" fmla="*/ 11176159 w 13261896"/>
              <a:gd name="connsiteY7981" fmla="*/ 795242 h 5790485"/>
              <a:gd name="connsiteX7982" fmla="*/ 11214259 w 13261896"/>
              <a:gd name="connsiteY7982" fmla="*/ 823817 h 5790485"/>
              <a:gd name="connsiteX7983" fmla="*/ 11719036 w 13261896"/>
              <a:gd name="connsiteY7983" fmla="*/ 809530 h 5790485"/>
              <a:gd name="connsiteX7984" fmla="*/ 11719036 w 13261896"/>
              <a:gd name="connsiteY7984" fmla="*/ 842867 h 5790485"/>
              <a:gd name="connsiteX7985" fmla="*/ 11614261 w 13261896"/>
              <a:gd name="connsiteY7985" fmla="*/ 928592 h 5790485"/>
              <a:gd name="connsiteX7986" fmla="*/ 11585686 w 13261896"/>
              <a:gd name="connsiteY7986" fmla="*/ 838105 h 5790485"/>
              <a:gd name="connsiteX7987" fmla="*/ 11538061 w 13261896"/>
              <a:gd name="connsiteY7987" fmla="*/ 823817 h 5790485"/>
              <a:gd name="connsiteX7988" fmla="*/ 11533298 w 13261896"/>
              <a:gd name="connsiteY7988" fmla="*/ 814292 h 5790485"/>
              <a:gd name="connsiteX7989" fmla="*/ 11566636 w 13261896"/>
              <a:gd name="connsiteY7989" fmla="*/ 790480 h 5790485"/>
              <a:gd name="connsiteX7990" fmla="*/ 11619023 w 13261896"/>
              <a:gd name="connsiteY7990" fmla="*/ 809530 h 5790485"/>
              <a:gd name="connsiteX7991" fmla="*/ 11676173 w 13261896"/>
              <a:gd name="connsiteY7991" fmla="*/ 785717 h 5790485"/>
              <a:gd name="connsiteX7992" fmla="*/ 11719036 w 13261896"/>
              <a:gd name="connsiteY7992" fmla="*/ 809530 h 5790485"/>
              <a:gd name="connsiteX7993" fmla="*/ 11871388 w 13261896"/>
              <a:gd name="connsiteY7993" fmla="*/ 795242 h 5790485"/>
              <a:gd name="connsiteX7994" fmla="*/ 11952350 w 13261896"/>
              <a:gd name="connsiteY7994" fmla="*/ 823817 h 5790485"/>
              <a:gd name="connsiteX7995" fmla="*/ 11933300 w 13261896"/>
              <a:gd name="connsiteY7995" fmla="*/ 804767 h 5790485"/>
              <a:gd name="connsiteX7996" fmla="*/ 11823811 w 13261896"/>
              <a:gd name="connsiteY7996" fmla="*/ 790480 h 5790485"/>
              <a:gd name="connsiteX7997" fmla="*/ 11766661 w 13261896"/>
              <a:gd name="connsiteY7997" fmla="*/ 847630 h 5790485"/>
              <a:gd name="connsiteX7998" fmla="*/ 11766661 w 13261896"/>
              <a:gd name="connsiteY7998" fmla="*/ 804767 h 5790485"/>
              <a:gd name="connsiteX7999" fmla="*/ 11814286 w 13261896"/>
              <a:gd name="connsiteY7999" fmla="*/ 776192 h 5790485"/>
              <a:gd name="connsiteX8000" fmla="*/ 11871388 w 13261896"/>
              <a:gd name="connsiteY8000" fmla="*/ 795242 h 5790485"/>
              <a:gd name="connsiteX8001" fmla="*/ 11223784 w 13261896"/>
              <a:gd name="connsiteY8001" fmla="*/ 809530 h 5790485"/>
              <a:gd name="connsiteX8002" fmla="*/ 11199971 w 13261896"/>
              <a:gd name="connsiteY8002" fmla="*/ 790480 h 5790485"/>
              <a:gd name="connsiteX8003" fmla="*/ 11238071 w 13261896"/>
              <a:gd name="connsiteY8003" fmla="*/ 776192 h 5790485"/>
              <a:gd name="connsiteX8004" fmla="*/ 11223784 w 13261896"/>
              <a:gd name="connsiteY8004" fmla="*/ 809530 h 5790485"/>
              <a:gd name="connsiteX8005" fmla="*/ 11447621 w 13261896"/>
              <a:gd name="connsiteY8005" fmla="*/ 804767 h 5790485"/>
              <a:gd name="connsiteX8006" fmla="*/ 11447621 w 13261896"/>
              <a:gd name="connsiteY8006" fmla="*/ 800005 h 5790485"/>
              <a:gd name="connsiteX8007" fmla="*/ 11447621 w 13261896"/>
              <a:gd name="connsiteY8007" fmla="*/ 819055 h 5790485"/>
              <a:gd name="connsiteX8008" fmla="*/ 11404758 w 13261896"/>
              <a:gd name="connsiteY8008" fmla="*/ 780955 h 5790485"/>
              <a:gd name="connsiteX8009" fmla="*/ 11357133 w 13261896"/>
              <a:gd name="connsiteY8009" fmla="*/ 795242 h 5790485"/>
              <a:gd name="connsiteX8010" fmla="*/ 11257121 w 13261896"/>
              <a:gd name="connsiteY8010" fmla="*/ 838105 h 5790485"/>
              <a:gd name="connsiteX8011" fmla="*/ 11252359 w 13261896"/>
              <a:gd name="connsiteY8011" fmla="*/ 823817 h 5790485"/>
              <a:gd name="connsiteX8012" fmla="*/ 11347608 w 13261896"/>
              <a:gd name="connsiteY8012" fmla="*/ 790480 h 5790485"/>
              <a:gd name="connsiteX8013" fmla="*/ 11409521 w 13261896"/>
              <a:gd name="connsiteY8013" fmla="*/ 771430 h 5790485"/>
              <a:gd name="connsiteX8014" fmla="*/ 11447621 w 13261896"/>
              <a:gd name="connsiteY8014" fmla="*/ 804767 h 5790485"/>
              <a:gd name="connsiteX8015" fmla="*/ 11780948 w 13261896"/>
              <a:gd name="connsiteY8015" fmla="*/ 771430 h 5790485"/>
              <a:gd name="connsiteX8016" fmla="*/ 11752373 w 13261896"/>
              <a:gd name="connsiteY8016" fmla="*/ 847630 h 5790485"/>
              <a:gd name="connsiteX8017" fmla="*/ 11752373 w 13261896"/>
              <a:gd name="connsiteY8017" fmla="*/ 819055 h 5790485"/>
              <a:gd name="connsiteX8018" fmla="*/ 11733323 w 13261896"/>
              <a:gd name="connsiteY8018" fmla="*/ 766667 h 5790485"/>
              <a:gd name="connsiteX8019" fmla="*/ 11780948 w 13261896"/>
              <a:gd name="connsiteY8019" fmla="*/ 771430 h 5790485"/>
              <a:gd name="connsiteX8020" fmla="*/ 11738086 w 13261896"/>
              <a:gd name="connsiteY8020" fmla="*/ 800005 h 5790485"/>
              <a:gd name="connsiteX8021" fmla="*/ 11733323 w 13261896"/>
              <a:gd name="connsiteY8021" fmla="*/ 842867 h 5790485"/>
              <a:gd name="connsiteX8022" fmla="*/ 11676173 w 13261896"/>
              <a:gd name="connsiteY8022" fmla="*/ 771430 h 5790485"/>
              <a:gd name="connsiteX8023" fmla="*/ 11619023 w 13261896"/>
              <a:gd name="connsiteY8023" fmla="*/ 795242 h 5790485"/>
              <a:gd name="connsiteX8024" fmla="*/ 11561873 w 13261896"/>
              <a:gd name="connsiteY8024" fmla="*/ 776192 h 5790485"/>
              <a:gd name="connsiteX8025" fmla="*/ 11514248 w 13261896"/>
              <a:gd name="connsiteY8025" fmla="*/ 828580 h 5790485"/>
              <a:gd name="connsiteX8026" fmla="*/ 11514248 w 13261896"/>
              <a:gd name="connsiteY8026" fmla="*/ 800005 h 5790485"/>
              <a:gd name="connsiteX8027" fmla="*/ 11566636 w 13261896"/>
              <a:gd name="connsiteY8027" fmla="*/ 771430 h 5790485"/>
              <a:gd name="connsiteX8028" fmla="*/ 11614261 w 13261896"/>
              <a:gd name="connsiteY8028" fmla="*/ 780955 h 5790485"/>
              <a:gd name="connsiteX8029" fmla="*/ 11680936 w 13261896"/>
              <a:gd name="connsiteY8029" fmla="*/ 761905 h 5790485"/>
              <a:gd name="connsiteX8030" fmla="*/ 11738086 w 13261896"/>
              <a:gd name="connsiteY8030" fmla="*/ 800005 h 5790485"/>
              <a:gd name="connsiteX8031" fmla="*/ 11471433 w 13261896"/>
              <a:gd name="connsiteY8031" fmla="*/ 804767 h 5790485"/>
              <a:gd name="connsiteX8032" fmla="*/ 11471433 w 13261896"/>
              <a:gd name="connsiteY8032" fmla="*/ 833342 h 5790485"/>
              <a:gd name="connsiteX8033" fmla="*/ 11433333 w 13261896"/>
              <a:gd name="connsiteY8033" fmla="*/ 761905 h 5790485"/>
              <a:gd name="connsiteX8034" fmla="*/ 11471433 w 13261896"/>
              <a:gd name="connsiteY8034" fmla="*/ 804767 h 5790485"/>
              <a:gd name="connsiteX8035" fmla="*/ 11347608 w 13261896"/>
              <a:gd name="connsiteY8035" fmla="*/ 776192 h 5790485"/>
              <a:gd name="connsiteX8036" fmla="*/ 11238071 w 13261896"/>
              <a:gd name="connsiteY8036" fmla="*/ 814292 h 5790485"/>
              <a:gd name="connsiteX8037" fmla="*/ 11242834 w 13261896"/>
              <a:gd name="connsiteY8037" fmla="*/ 842867 h 5790485"/>
              <a:gd name="connsiteX8038" fmla="*/ 11233309 w 13261896"/>
              <a:gd name="connsiteY8038" fmla="*/ 814292 h 5790485"/>
              <a:gd name="connsiteX8039" fmla="*/ 11333321 w 13261896"/>
              <a:gd name="connsiteY8039" fmla="*/ 771430 h 5790485"/>
              <a:gd name="connsiteX8040" fmla="*/ 11390471 w 13261896"/>
              <a:gd name="connsiteY8040" fmla="*/ 761905 h 5790485"/>
              <a:gd name="connsiteX8041" fmla="*/ 11347608 w 13261896"/>
              <a:gd name="connsiteY8041" fmla="*/ 776192 h 5790485"/>
              <a:gd name="connsiteX8042" fmla="*/ 11628548 w 13261896"/>
              <a:gd name="connsiteY8042" fmla="*/ 761905 h 5790485"/>
              <a:gd name="connsiteX8043" fmla="*/ 11566636 w 13261896"/>
              <a:gd name="connsiteY8043" fmla="*/ 761905 h 5790485"/>
              <a:gd name="connsiteX8044" fmla="*/ 11495198 w 13261896"/>
              <a:gd name="connsiteY8044" fmla="*/ 828580 h 5790485"/>
              <a:gd name="connsiteX8045" fmla="*/ 11495198 w 13261896"/>
              <a:gd name="connsiteY8045" fmla="*/ 785717 h 5790485"/>
              <a:gd name="connsiteX8046" fmla="*/ 11547586 w 13261896"/>
              <a:gd name="connsiteY8046" fmla="*/ 757142 h 5790485"/>
              <a:gd name="connsiteX8047" fmla="*/ 11628548 w 13261896"/>
              <a:gd name="connsiteY8047" fmla="*/ 761905 h 5790485"/>
              <a:gd name="connsiteX8048" fmla="*/ 11504723 w 13261896"/>
              <a:gd name="connsiteY8048" fmla="*/ 757142 h 5790485"/>
              <a:gd name="connsiteX8049" fmla="*/ 11480958 w 13261896"/>
              <a:gd name="connsiteY8049" fmla="*/ 795242 h 5790485"/>
              <a:gd name="connsiteX8050" fmla="*/ 11461908 w 13261896"/>
              <a:gd name="connsiteY8050" fmla="*/ 757142 h 5790485"/>
              <a:gd name="connsiteX8051" fmla="*/ 11504723 w 13261896"/>
              <a:gd name="connsiteY8051" fmla="*/ 757142 h 5790485"/>
              <a:gd name="connsiteX8052" fmla="*/ 11442858 w 13261896"/>
              <a:gd name="connsiteY8052" fmla="*/ 747617 h 5790485"/>
              <a:gd name="connsiteX8053" fmla="*/ 11414283 w 13261896"/>
              <a:gd name="connsiteY8053" fmla="*/ 742855 h 5790485"/>
              <a:gd name="connsiteX8054" fmla="*/ 11419046 w 13261896"/>
              <a:gd name="connsiteY8054" fmla="*/ 695277 h 5790485"/>
              <a:gd name="connsiteX8055" fmla="*/ 11438096 w 13261896"/>
              <a:gd name="connsiteY8055" fmla="*/ 695277 h 5790485"/>
              <a:gd name="connsiteX8056" fmla="*/ 11442858 w 13261896"/>
              <a:gd name="connsiteY8056" fmla="*/ 747617 h 5790485"/>
              <a:gd name="connsiteX8057" fmla="*/ 11795236 w 13261896"/>
              <a:gd name="connsiteY8057" fmla="*/ 761905 h 5790485"/>
              <a:gd name="connsiteX8058" fmla="*/ 11771423 w 13261896"/>
              <a:gd name="connsiteY8058" fmla="*/ 757142 h 5790485"/>
              <a:gd name="connsiteX8059" fmla="*/ 11776186 w 13261896"/>
              <a:gd name="connsiteY8059" fmla="*/ 685752 h 5790485"/>
              <a:gd name="connsiteX8060" fmla="*/ 11795236 w 13261896"/>
              <a:gd name="connsiteY8060" fmla="*/ 761905 h 5790485"/>
              <a:gd name="connsiteX8061" fmla="*/ 11452383 w 13261896"/>
              <a:gd name="connsiteY8061" fmla="*/ 609552 h 5790485"/>
              <a:gd name="connsiteX8062" fmla="*/ 11442858 w 13261896"/>
              <a:gd name="connsiteY8062" fmla="*/ 647652 h 5790485"/>
              <a:gd name="connsiteX8063" fmla="*/ 11428571 w 13261896"/>
              <a:gd name="connsiteY8063" fmla="*/ 604790 h 5790485"/>
              <a:gd name="connsiteX8064" fmla="*/ 11442858 w 13261896"/>
              <a:gd name="connsiteY8064" fmla="*/ 590502 h 5790485"/>
              <a:gd name="connsiteX8065" fmla="*/ 11452383 w 13261896"/>
              <a:gd name="connsiteY8065" fmla="*/ 609552 h 5790485"/>
              <a:gd name="connsiteX8066" fmla="*/ 11614261 w 13261896"/>
              <a:gd name="connsiteY8066" fmla="*/ 580977 h 5790485"/>
              <a:gd name="connsiteX8067" fmla="*/ 11619023 w 13261896"/>
              <a:gd name="connsiteY8067" fmla="*/ 595265 h 5790485"/>
              <a:gd name="connsiteX8068" fmla="*/ 11580923 w 13261896"/>
              <a:gd name="connsiteY8068" fmla="*/ 628602 h 5790485"/>
              <a:gd name="connsiteX8069" fmla="*/ 11566636 w 13261896"/>
              <a:gd name="connsiteY8069" fmla="*/ 628602 h 5790485"/>
              <a:gd name="connsiteX8070" fmla="*/ 11566636 w 13261896"/>
              <a:gd name="connsiteY8070" fmla="*/ 580977 h 5790485"/>
              <a:gd name="connsiteX8071" fmla="*/ 11614261 w 13261896"/>
              <a:gd name="connsiteY8071" fmla="*/ 580977 h 5790485"/>
              <a:gd name="connsiteX8072" fmla="*/ 11409521 w 13261896"/>
              <a:gd name="connsiteY8072" fmla="*/ 685752 h 5790485"/>
              <a:gd name="connsiteX8073" fmla="*/ 11399996 w 13261896"/>
              <a:gd name="connsiteY8073" fmla="*/ 747617 h 5790485"/>
              <a:gd name="connsiteX8074" fmla="*/ 11314271 w 13261896"/>
              <a:gd name="connsiteY8074" fmla="*/ 752380 h 5790485"/>
              <a:gd name="connsiteX8075" fmla="*/ 11309508 w 13261896"/>
              <a:gd name="connsiteY8075" fmla="*/ 719090 h 5790485"/>
              <a:gd name="connsiteX8076" fmla="*/ 11328558 w 13261896"/>
              <a:gd name="connsiteY8076" fmla="*/ 642890 h 5790485"/>
              <a:gd name="connsiteX8077" fmla="*/ 11304746 w 13261896"/>
              <a:gd name="connsiteY8077" fmla="*/ 557165 h 5790485"/>
              <a:gd name="connsiteX8078" fmla="*/ 11309508 w 13261896"/>
              <a:gd name="connsiteY8078" fmla="*/ 523827 h 5790485"/>
              <a:gd name="connsiteX8079" fmla="*/ 11409521 w 13261896"/>
              <a:gd name="connsiteY8079" fmla="*/ 685752 h 5790485"/>
              <a:gd name="connsiteX8080" fmla="*/ 11309508 w 13261896"/>
              <a:gd name="connsiteY8080" fmla="*/ 447627 h 5790485"/>
              <a:gd name="connsiteX8081" fmla="*/ 11319033 w 13261896"/>
              <a:gd name="connsiteY8081" fmla="*/ 438102 h 5790485"/>
              <a:gd name="connsiteX8082" fmla="*/ 11309508 w 13261896"/>
              <a:gd name="connsiteY8082" fmla="*/ 447627 h 5790485"/>
              <a:gd name="connsiteX8083" fmla="*/ 11771423 w 13261896"/>
              <a:gd name="connsiteY8083" fmla="*/ 471440 h 5790485"/>
              <a:gd name="connsiteX8084" fmla="*/ 11795236 w 13261896"/>
              <a:gd name="connsiteY8084" fmla="*/ 500015 h 5790485"/>
              <a:gd name="connsiteX8085" fmla="*/ 11809523 w 13261896"/>
              <a:gd name="connsiteY8085" fmla="*/ 566690 h 5790485"/>
              <a:gd name="connsiteX8086" fmla="*/ 11838098 w 13261896"/>
              <a:gd name="connsiteY8086" fmla="*/ 623840 h 5790485"/>
              <a:gd name="connsiteX8087" fmla="*/ 11842861 w 13261896"/>
              <a:gd name="connsiteY8087" fmla="*/ 695277 h 5790485"/>
              <a:gd name="connsiteX8088" fmla="*/ 11866625 w 13261896"/>
              <a:gd name="connsiteY8088" fmla="*/ 752380 h 5790485"/>
              <a:gd name="connsiteX8089" fmla="*/ 11866625 w 13261896"/>
              <a:gd name="connsiteY8089" fmla="*/ 771430 h 5790485"/>
              <a:gd name="connsiteX8090" fmla="*/ 11852386 w 13261896"/>
              <a:gd name="connsiteY8090" fmla="*/ 771430 h 5790485"/>
              <a:gd name="connsiteX8091" fmla="*/ 11809523 w 13261896"/>
              <a:gd name="connsiteY8091" fmla="*/ 757142 h 5790485"/>
              <a:gd name="connsiteX8092" fmla="*/ 11799998 w 13261896"/>
              <a:gd name="connsiteY8092" fmla="*/ 719090 h 5790485"/>
              <a:gd name="connsiteX8093" fmla="*/ 11776186 w 13261896"/>
              <a:gd name="connsiteY8093" fmla="*/ 652415 h 5790485"/>
              <a:gd name="connsiteX8094" fmla="*/ 11757136 w 13261896"/>
              <a:gd name="connsiteY8094" fmla="*/ 519065 h 5790485"/>
              <a:gd name="connsiteX8095" fmla="*/ 11723798 w 13261896"/>
              <a:gd name="connsiteY8095" fmla="*/ 447627 h 5790485"/>
              <a:gd name="connsiteX8096" fmla="*/ 11752373 w 13261896"/>
              <a:gd name="connsiteY8096" fmla="*/ 419052 h 5790485"/>
              <a:gd name="connsiteX8097" fmla="*/ 11771423 w 13261896"/>
              <a:gd name="connsiteY8097" fmla="*/ 471440 h 5790485"/>
              <a:gd name="connsiteX8098" fmla="*/ 11742848 w 13261896"/>
              <a:gd name="connsiteY8098" fmla="*/ 514302 h 5790485"/>
              <a:gd name="connsiteX8099" fmla="*/ 11752373 w 13261896"/>
              <a:gd name="connsiteY8099" fmla="*/ 595265 h 5790485"/>
              <a:gd name="connsiteX8100" fmla="*/ 11761898 w 13261896"/>
              <a:gd name="connsiteY8100" fmla="*/ 619077 h 5790485"/>
              <a:gd name="connsiteX8101" fmla="*/ 11761898 w 13261896"/>
              <a:gd name="connsiteY8101" fmla="*/ 752380 h 5790485"/>
              <a:gd name="connsiteX8102" fmla="*/ 11671411 w 13261896"/>
              <a:gd name="connsiteY8102" fmla="*/ 752380 h 5790485"/>
              <a:gd name="connsiteX8103" fmla="*/ 11671411 w 13261896"/>
              <a:gd name="connsiteY8103" fmla="*/ 590502 h 5790485"/>
              <a:gd name="connsiteX8104" fmla="*/ 11676173 w 13261896"/>
              <a:gd name="connsiteY8104" fmla="*/ 571452 h 5790485"/>
              <a:gd name="connsiteX8105" fmla="*/ 11657123 w 13261896"/>
              <a:gd name="connsiteY8105" fmla="*/ 590502 h 5790485"/>
              <a:gd name="connsiteX8106" fmla="*/ 11657123 w 13261896"/>
              <a:gd name="connsiteY8106" fmla="*/ 747617 h 5790485"/>
              <a:gd name="connsiteX8107" fmla="*/ 11647598 w 13261896"/>
              <a:gd name="connsiteY8107" fmla="*/ 723852 h 5790485"/>
              <a:gd name="connsiteX8108" fmla="*/ 11619023 w 13261896"/>
              <a:gd name="connsiteY8108" fmla="*/ 714327 h 5790485"/>
              <a:gd name="connsiteX8109" fmla="*/ 11661886 w 13261896"/>
              <a:gd name="connsiteY8109" fmla="*/ 504777 h 5790485"/>
              <a:gd name="connsiteX8110" fmla="*/ 11580923 w 13261896"/>
              <a:gd name="connsiteY8110" fmla="*/ 452390 h 5790485"/>
              <a:gd name="connsiteX8111" fmla="*/ 11566636 w 13261896"/>
              <a:gd name="connsiteY8111" fmla="*/ 428577 h 5790485"/>
              <a:gd name="connsiteX8112" fmla="*/ 11552348 w 13261896"/>
              <a:gd name="connsiteY8112" fmla="*/ 542877 h 5790485"/>
              <a:gd name="connsiteX8113" fmla="*/ 11547586 w 13261896"/>
              <a:gd name="connsiteY8113" fmla="*/ 652415 h 5790485"/>
              <a:gd name="connsiteX8114" fmla="*/ 11528536 w 13261896"/>
              <a:gd name="connsiteY8114" fmla="*/ 742855 h 5790485"/>
              <a:gd name="connsiteX8115" fmla="*/ 11461908 w 13261896"/>
              <a:gd name="connsiteY8115" fmla="*/ 747617 h 5790485"/>
              <a:gd name="connsiteX8116" fmla="*/ 11452383 w 13261896"/>
              <a:gd name="connsiteY8116" fmla="*/ 685752 h 5790485"/>
              <a:gd name="connsiteX8117" fmla="*/ 11466671 w 13261896"/>
              <a:gd name="connsiteY8117" fmla="*/ 604790 h 5790485"/>
              <a:gd name="connsiteX8118" fmla="*/ 11447621 w 13261896"/>
              <a:gd name="connsiteY8118" fmla="*/ 566690 h 5790485"/>
              <a:gd name="connsiteX8119" fmla="*/ 11428571 w 13261896"/>
              <a:gd name="connsiteY8119" fmla="*/ 471440 h 5790485"/>
              <a:gd name="connsiteX8120" fmla="*/ 11552348 w 13261896"/>
              <a:gd name="connsiteY8120" fmla="*/ 380952 h 5790485"/>
              <a:gd name="connsiteX8121" fmla="*/ 11742848 w 13261896"/>
              <a:gd name="connsiteY8121" fmla="*/ 514302 h 5790485"/>
              <a:gd name="connsiteX8122" fmla="*/ 11714273 w 13261896"/>
              <a:gd name="connsiteY8122" fmla="*/ 361902 h 5790485"/>
              <a:gd name="connsiteX8123" fmla="*/ 11714273 w 13261896"/>
              <a:gd name="connsiteY8123" fmla="*/ 342900 h 5790485"/>
              <a:gd name="connsiteX8124" fmla="*/ 11714273 w 13261896"/>
              <a:gd name="connsiteY8124" fmla="*/ 361902 h 5790485"/>
              <a:gd name="connsiteX8125" fmla="*/ 11757136 w 13261896"/>
              <a:gd name="connsiteY8125" fmla="*/ 376190 h 5790485"/>
              <a:gd name="connsiteX8126" fmla="*/ 11757136 w 13261896"/>
              <a:gd name="connsiteY8126" fmla="*/ 400002 h 5790485"/>
              <a:gd name="connsiteX8127" fmla="*/ 11738086 w 13261896"/>
              <a:gd name="connsiteY8127" fmla="*/ 404765 h 5790485"/>
              <a:gd name="connsiteX8128" fmla="*/ 11719036 w 13261896"/>
              <a:gd name="connsiteY8128" fmla="*/ 385715 h 5790485"/>
              <a:gd name="connsiteX8129" fmla="*/ 11733323 w 13261896"/>
              <a:gd name="connsiteY8129" fmla="*/ 347615 h 5790485"/>
              <a:gd name="connsiteX8130" fmla="*/ 11714273 w 13261896"/>
              <a:gd name="connsiteY8130" fmla="*/ 319088 h 5790485"/>
              <a:gd name="connsiteX8131" fmla="*/ 11714273 w 13261896"/>
              <a:gd name="connsiteY8131" fmla="*/ 290513 h 5790485"/>
              <a:gd name="connsiteX8132" fmla="*/ 11757136 w 13261896"/>
              <a:gd name="connsiteY8132" fmla="*/ 376190 h 5790485"/>
              <a:gd name="connsiteX8133" fmla="*/ 11371421 w 13261896"/>
              <a:gd name="connsiteY8133" fmla="*/ 290513 h 5790485"/>
              <a:gd name="connsiteX8134" fmla="*/ 11347608 w 13261896"/>
              <a:gd name="connsiteY8134" fmla="*/ 290513 h 5790485"/>
              <a:gd name="connsiteX8135" fmla="*/ 11347608 w 13261896"/>
              <a:gd name="connsiteY8135" fmla="*/ 266700 h 5790485"/>
              <a:gd name="connsiteX8136" fmla="*/ 11371421 w 13261896"/>
              <a:gd name="connsiteY8136" fmla="*/ 290513 h 5790485"/>
              <a:gd name="connsiteX8137" fmla="*/ 11419046 w 13261896"/>
              <a:gd name="connsiteY8137" fmla="*/ 242888 h 5790485"/>
              <a:gd name="connsiteX8138" fmla="*/ 11452383 w 13261896"/>
              <a:gd name="connsiteY8138" fmla="*/ 261938 h 5790485"/>
              <a:gd name="connsiteX8139" fmla="*/ 11452383 w 13261896"/>
              <a:gd name="connsiteY8139" fmla="*/ 280988 h 5790485"/>
              <a:gd name="connsiteX8140" fmla="*/ 11414283 w 13261896"/>
              <a:gd name="connsiteY8140" fmla="*/ 285750 h 5790485"/>
              <a:gd name="connsiteX8141" fmla="*/ 11380946 w 13261896"/>
              <a:gd name="connsiteY8141" fmla="*/ 242888 h 5790485"/>
              <a:gd name="connsiteX8142" fmla="*/ 11419046 w 13261896"/>
              <a:gd name="connsiteY8142" fmla="*/ 242888 h 5790485"/>
              <a:gd name="connsiteX8143" fmla="*/ 11671411 w 13261896"/>
              <a:gd name="connsiteY8143" fmla="*/ 238125 h 5790485"/>
              <a:gd name="connsiteX8144" fmla="*/ 11676173 w 13261896"/>
              <a:gd name="connsiteY8144" fmla="*/ 361902 h 5790485"/>
              <a:gd name="connsiteX8145" fmla="*/ 11671411 w 13261896"/>
              <a:gd name="connsiteY8145" fmla="*/ 366665 h 5790485"/>
              <a:gd name="connsiteX8146" fmla="*/ 11671411 w 13261896"/>
              <a:gd name="connsiteY8146" fmla="*/ 257175 h 5790485"/>
              <a:gd name="connsiteX8147" fmla="*/ 11676173 w 13261896"/>
              <a:gd name="connsiteY8147" fmla="*/ 233363 h 5790485"/>
              <a:gd name="connsiteX8148" fmla="*/ 11671411 w 13261896"/>
              <a:gd name="connsiteY8148" fmla="*/ 238125 h 5790485"/>
              <a:gd name="connsiteX8149" fmla="*/ 11376183 w 13261896"/>
              <a:gd name="connsiteY8149" fmla="*/ 195263 h 5790485"/>
              <a:gd name="connsiteX8150" fmla="*/ 11380946 w 13261896"/>
              <a:gd name="connsiteY8150" fmla="*/ 209550 h 5790485"/>
              <a:gd name="connsiteX8151" fmla="*/ 11361896 w 13261896"/>
              <a:gd name="connsiteY8151" fmla="*/ 238125 h 5790485"/>
              <a:gd name="connsiteX8152" fmla="*/ 11404758 w 13261896"/>
              <a:gd name="connsiteY8152" fmla="*/ 295275 h 5790485"/>
              <a:gd name="connsiteX8153" fmla="*/ 11333321 w 13261896"/>
              <a:gd name="connsiteY8153" fmla="*/ 214313 h 5790485"/>
              <a:gd name="connsiteX8154" fmla="*/ 11357133 w 13261896"/>
              <a:gd name="connsiteY8154" fmla="*/ 195263 h 5790485"/>
              <a:gd name="connsiteX8155" fmla="*/ 11376183 w 13261896"/>
              <a:gd name="connsiteY8155" fmla="*/ 195263 h 5790485"/>
              <a:gd name="connsiteX8156" fmla="*/ 11314271 w 13261896"/>
              <a:gd name="connsiteY8156" fmla="*/ 180975 h 5790485"/>
              <a:gd name="connsiteX8157" fmla="*/ 11338083 w 13261896"/>
              <a:gd name="connsiteY8157" fmla="*/ 176213 h 5790485"/>
              <a:gd name="connsiteX8158" fmla="*/ 11314271 w 13261896"/>
              <a:gd name="connsiteY8158" fmla="*/ 180975 h 5790485"/>
              <a:gd name="connsiteX8159" fmla="*/ 11657123 w 13261896"/>
              <a:gd name="connsiteY8159" fmla="*/ 185738 h 5790485"/>
              <a:gd name="connsiteX8160" fmla="*/ 11528536 w 13261896"/>
              <a:gd name="connsiteY8160" fmla="*/ 95250 h 5790485"/>
              <a:gd name="connsiteX8161" fmla="*/ 11476196 w 13261896"/>
              <a:gd name="connsiteY8161" fmla="*/ 133350 h 5790485"/>
              <a:gd name="connsiteX8162" fmla="*/ 11457146 w 13261896"/>
              <a:gd name="connsiteY8162" fmla="*/ 128588 h 5790485"/>
              <a:gd name="connsiteX8163" fmla="*/ 11523773 w 13261896"/>
              <a:gd name="connsiteY8163" fmla="*/ 95250 h 5790485"/>
              <a:gd name="connsiteX8164" fmla="*/ 11657123 w 13261896"/>
              <a:gd name="connsiteY8164" fmla="*/ 185738 h 5790485"/>
              <a:gd name="connsiteX8165" fmla="*/ 11633311 w 13261896"/>
              <a:gd name="connsiteY8165" fmla="*/ 119063 h 5790485"/>
              <a:gd name="connsiteX8166" fmla="*/ 11699986 w 13261896"/>
              <a:gd name="connsiteY8166" fmla="*/ 261938 h 5790485"/>
              <a:gd name="connsiteX8167" fmla="*/ 11709511 w 13261896"/>
              <a:gd name="connsiteY8167" fmla="*/ 442865 h 5790485"/>
              <a:gd name="connsiteX8168" fmla="*/ 11628548 w 13261896"/>
              <a:gd name="connsiteY8168" fmla="*/ 357140 h 5790485"/>
              <a:gd name="connsiteX8169" fmla="*/ 11647598 w 13261896"/>
              <a:gd name="connsiteY8169" fmla="*/ 271463 h 5790485"/>
              <a:gd name="connsiteX8170" fmla="*/ 11528536 w 13261896"/>
              <a:gd name="connsiteY8170" fmla="*/ 128588 h 5790485"/>
              <a:gd name="connsiteX8171" fmla="*/ 11499961 w 13261896"/>
              <a:gd name="connsiteY8171" fmla="*/ 152400 h 5790485"/>
              <a:gd name="connsiteX8172" fmla="*/ 11509486 w 13261896"/>
              <a:gd name="connsiteY8172" fmla="*/ 157163 h 5790485"/>
              <a:gd name="connsiteX8173" fmla="*/ 11528536 w 13261896"/>
              <a:gd name="connsiteY8173" fmla="*/ 147638 h 5790485"/>
              <a:gd name="connsiteX8174" fmla="*/ 11604736 w 13261896"/>
              <a:gd name="connsiteY8174" fmla="*/ 195263 h 5790485"/>
              <a:gd name="connsiteX8175" fmla="*/ 11633311 w 13261896"/>
              <a:gd name="connsiteY8175" fmla="*/ 266700 h 5790485"/>
              <a:gd name="connsiteX8176" fmla="*/ 11576161 w 13261896"/>
              <a:gd name="connsiteY8176" fmla="*/ 304800 h 5790485"/>
              <a:gd name="connsiteX8177" fmla="*/ 11561873 w 13261896"/>
              <a:gd name="connsiteY8177" fmla="*/ 361902 h 5790485"/>
              <a:gd name="connsiteX8178" fmla="*/ 11414283 w 13261896"/>
              <a:gd name="connsiteY8178" fmla="*/ 471440 h 5790485"/>
              <a:gd name="connsiteX8179" fmla="*/ 11428571 w 13261896"/>
              <a:gd name="connsiteY8179" fmla="*/ 557165 h 5790485"/>
              <a:gd name="connsiteX8180" fmla="*/ 11399996 w 13261896"/>
              <a:gd name="connsiteY8180" fmla="*/ 542877 h 5790485"/>
              <a:gd name="connsiteX8181" fmla="*/ 11338083 w 13261896"/>
              <a:gd name="connsiteY8181" fmla="*/ 514302 h 5790485"/>
              <a:gd name="connsiteX8182" fmla="*/ 11338083 w 13261896"/>
              <a:gd name="connsiteY8182" fmla="*/ 500015 h 5790485"/>
              <a:gd name="connsiteX8183" fmla="*/ 11323796 w 13261896"/>
              <a:gd name="connsiteY8183" fmla="*/ 509540 h 5790485"/>
              <a:gd name="connsiteX8184" fmla="*/ 11290458 w 13261896"/>
              <a:gd name="connsiteY8184" fmla="*/ 423815 h 5790485"/>
              <a:gd name="connsiteX8185" fmla="*/ 11371421 w 13261896"/>
              <a:gd name="connsiteY8185" fmla="*/ 304800 h 5790485"/>
              <a:gd name="connsiteX8186" fmla="*/ 11385708 w 13261896"/>
              <a:gd name="connsiteY8186" fmla="*/ 314325 h 5790485"/>
              <a:gd name="connsiteX8187" fmla="*/ 11390471 w 13261896"/>
              <a:gd name="connsiteY8187" fmla="*/ 304800 h 5790485"/>
              <a:gd name="connsiteX8188" fmla="*/ 11433333 w 13261896"/>
              <a:gd name="connsiteY8188" fmla="*/ 328613 h 5790485"/>
              <a:gd name="connsiteX8189" fmla="*/ 11442858 w 13261896"/>
              <a:gd name="connsiteY8189" fmla="*/ 328613 h 5790485"/>
              <a:gd name="connsiteX8190" fmla="*/ 11409521 w 13261896"/>
              <a:gd name="connsiteY8190" fmla="*/ 300038 h 5790485"/>
              <a:gd name="connsiteX8191" fmla="*/ 11552348 w 13261896"/>
              <a:gd name="connsiteY8191" fmla="*/ 228600 h 5790485"/>
              <a:gd name="connsiteX8192" fmla="*/ 11580923 w 13261896"/>
              <a:gd name="connsiteY8192" fmla="*/ 247650 h 5790485"/>
              <a:gd name="connsiteX8193" fmla="*/ 11590448 w 13261896"/>
              <a:gd name="connsiteY8193" fmla="*/ 238125 h 5790485"/>
              <a:gd name="connsiteX8194" fmla="*/ 11538061 w 13261896"/>
              <a:gd name="connsiteY8194" fmla="*/ 195263 h 5790485"/>
              <a:gd name="connsiteX8195" fmla="*/ 11547586 w 13261896"/>
              <a:gd name="connsiteY8195" fmla="*/ 195263 h 5790485"/>
              <a:gd name="connsiteX8196" fmla="*/ 11604736 w 13261896"/>
              <a:gd name="connsiteY8196" fmla="*/ 228600 h 5790485"/>
              <a:gd name="connsiteX8197" fmla="*/ 11523773 w 13261896"/>
              <a:gd name="connsiteY8197" fmla="*/ 171450 h 5790485"/>
              <a:gd name="connsiteX8198" fmla="*/ 11499961 w 13261896"/>
              <a:gd name="connsiteY8198" fmla="*/ 209550 h 5790485"/>
              <a:gd name="connsiteX8199" fmla="*/ 11480958 w 13261896"/>
              <a:gd name="connsiteY8199" fmla="*/ 185738 h 5790485"/>
              <a:gd name="connsiteX8200" fmla="*/ 11490436 w 13261896"/>
              <a:gd name="connsiteY8200" fmla="*/ 142875 h 5790485"/>
              <a:gd name="connsiteX8201" fmla="*/ 11438096 w 13261896"/>
              <a:gd name="connsiteY8201" fmla="*/ 190500 h 5790485"/>
              <a:gd name="connsiteX8202" fmla="*/ 11385708 w 13261896"/>
              <a:gd name="connsiteY8202" fmla="*/ 161925 h 5790485"/>
              <a:gd name="connsiteX8203" fmla="*/ 11419046 w 13261896"/>
              <a:gd name="connsiteY8203" fmla="*/ 171450 h 5790485"/>
              <a:gd name="connsiteX8204" fmla="*/ 11385708 w 13261896"/>
              <a:gd name="connsiteY8204" fmla="*/ 142875 h 5790485"/>
              <a:gd name="connsiteX8205" fmla="*/ 11361896 w 13261896"/>
              <a:gd name="connsiteY8205" fmla="*/ 157163 h 5790485"/>
              <a:gd name="connsiteX8206" fmla="*/ 11338083 w 13261896"/>
              <a:gd name="connsiteY8206" fmla="*/ 142875 h 5790485"/>
              <a:gd name="connsiteX8207" fmla="*/ 11290458 w 13261896"/>
              <a:gd name="connsiteY8207" fmla="*/ 138113 h 5790485"/>
              <a:gd name="connsiteX8208" fmla="*/ 11295221 w 13261896"/>
              <a:gd name="connsiteY8208" fmla="*/ 119063 h 5790485"/>
              <a:gd name="connsiteX8209" fmla="*/ 11233309 w 13261896"/>
              <a:gd name="connsiteY8209" fmla="*/ 90488 h 5790485"/>
              <a:gd name="connsiteX8210" fmla="*/ 11261883 w 13261896"/>
              <a:gd name="connsiteY8210" fmla="*/ 80963 h 5790485"/>
              <a:gd name="connsiteX8211" fmla="*/ 11323796 w 13261896"/>
              <a:gd name="connsiteY8211" fmla="*/ 95250 h 5790485"/>
              <a:gd name="connsiteX8212" fmla="*/ 11390471 w 13261896"/>
              <a:gd name="connsiteY8212" fmla="*/ 100013 h 5790485"/>
              <a:gd name="connsiteX8213" fmla="*/ 11419046 w 13261896"/>
              <a:gd name="connsiteY8213" fmla="*/ 123825 h 5790485"/>
              <a:gd name="connsiteX8214" fmla="*/ 11423808 w 13261896"/>
              <a:gd name="connsiteY8214" fmla="*/ 114300 h 5790485"/>
              <a:gd name="connsiteX8215" fmla="*/ 11423808 w 13261896"/>
              <a:gd name="connsiteY8215" fmla="*/ 90488 h 5790485"/>
              <a:gd name="connsiteX8216" fmla="*/ 11485673 w 13261896"/>
              <a:gd name="connsiteY8216" fmla="*/ 52388 h 5790485"/>
              <a:gd name="connsiteX8217" fmla="*/ 11633311 w 13261896"/>
              <a:gd name="connsiteY8217" fmla="*/ 119063 h 5790485"/>
              <a:gd name="connsiteX8218" fmla="*/ 11580923 w 13261896"/>
              <a:gd name="connsiteY8218" fmla="*/ 61913 h 5790485"/>
              <a:gd name="connsiteX8219" fmla="*/ 11604736 w 13261896"/>
              <a:gd name="connsiteY8219" fmla="*/ 42863 h 5790485"/>
              <a:gd name="connsiteX8220" fmla="*/ 11609498 w 13261896"/>
              <a:gd name="connsiteY8220" fmla="*/ 57150 h 5790485"/>
              <a:gd name="connsiteX8221" fmla="*/ 11590448 w 13261896"/>
              <a:gd name="connsiteY8221" fmla="*/ 76200 h 5790485"/>
              <a:gd name="connsiteX8222" fmla="*/ 11485673 w 13261896"/>
              <a:gd name="connsiteY8222" fmla="*/ 38100 h 5790485"/>
              <a:gd name="connsiteX8223" fmla="*/ 11419046 w 13261896"/>
              <a:gd name="connsiteY8223" fmla="*/ 80963 h 5790485"/>
              <a:gd name="connsiteX8224" fmla="*/ 11409521 w 13261896"/>
              <a:gd name="connsiteY8224" fmla="*/ 76200 h 5790485"/>
              <a:gd name="connsiteX8225" fmla="*/ 11404758 w 13261896"/>
              <a:gd name="connsiteY8225" fmla="*/ 66675 h 5790485"/>
              <a:gd name="connsiteX8226" fmla="*/ 11399996 w 13261896"/>
              <a:gd name="connsiteY8226" fmla="*/ 61913 h 5790485"/>
              <a:gd name="connsiteX8227" fmla="*/ 11371421 w 13261896"/>
              <a:gd name="connsiteY8227" fmla="*/ 76200 h 5790485"/>
              <a:gd name="connsiteX8228" fmla="*/ 11342846 w 13261896"/>
              <a:gd name="connsiteY8228" fmla="*/ 61913 h 5790485"/>
              <a:gd name="connsiteX8229" fmla="*/ 11323796 w 13261896"/>
              <a:gd name="connsiteY8229" fmla="*/ 76200 h 5790485"/>
              <a:gd name="connsiteX8230" fmla="*/ 11504723 w 13261896"/>
              <a:gd name="connsiteY8230" fmla="*/ 9525 h 5790485"/>
              <a:gd name="connsiteX8231" fmla="*/ 11580923 w 13261896"/>
              <a:gd name="connsiteY8231" fmla="*/ 61913 h 5790485"/>
              <a:gd name="connsiteX8232" fmla="*/ 6619018 w 13261896"/>
              <a:gd name="connsiteY8232" fmla="*/ 4209526 h 5790485"/>
              <a:gd name="connsiteX8233" fmla="*/ 6628543 w 13261896"/>
              <a:gd name="connsiteY8233" fmla="*/ 4214289 h 5790485"/>
              <a:gd name="connsiteX8234" fmla="*/ 6833331 w 13261896"/>
              <a:gd name="connsiteY8234" fmla="*/ 4147661 h 5790485"/>
              <a:gd name="connsiteX8235" fmla="*/ 7090458 w 13261896"/>
              <a:gd name="connsiteY8235" fmla="*/ 4004786 h 5790485"/>
              <a:gd name="connsiteX8236" fmla="*/ 7180945 w 13261896"/>
              <a:gd name="connsiteY8236" fmla="*/ 3933349 h 5790485"/>
              <a:gd name="connsiteX8237" fmla="*/ 7204758 w 13261896"/>
              <a:gd name="connsiteY8237" fmla="*/ 3833336 h 5790485"/>
              <a:gd name="connsiteX8238" fmla="*/ 7257145 w 13261896"/>
              <a:gd name="connsiteY8238" fmla="*/ 3819049 h 5790485"/>
              <a:gd name="connsiteX8239" fmla="*/ 7261908 w 13261896"/>
              <a:gd name="connsiteY8239" fmla="*/ 3833336 h 5790485"/>
              <a:gd name="connsiteX8240" fmla="*/ 7252383 w 13261896"/>
              <a:gd name="connsiteY8240" fmla="*/ 3866674 h 5790485"/>
              <a:gd name="connsiteX8241" fmla="*/ 7252383 w 13261896"/>
              <a:gd name="connsiteY8241" fmla="*/ 3909536 h 5790485"/>
              <a:gd name="connsiteX8242" fmla="*/ 7261908 w 13261896"/>
              <a:gd name="connsiteY8242" fmla="*/ 3914299 h 5790485"/>
              <a:gd name="connsiteX8243" fmla="*/ 7595235 w 13261896"/>
              <a:gd name="connsiteY8243" fmla="*/ 3833336 h 5790485"/>
              <a:gd name="connsiteX8244" fmla="*/ 7866650 w 13261896"/>
              <a:gd name="connsiteY8244" fmla="*/ 3771472 h 5790485"/>
              <a:gd name="connsiteX8245" fmla="*/ 9171432 w 13261896"/>
              <a:gd name="connsiteY8245" fmla="*/ 3471434 h 5790485"/>
              <a:gd name="connsiteX8246" fmla="*/ 9190482 w 13261896"/>
              <a:gd name="connsiteY8246" fmla="*/ 3423809 h 5790485"/>
              <a:gd name="connsiteX8247" fmla="*/ 9176194 w 13261896"/>
              <a:gd name="connsiteY8247" fmla="*/ 3376232 h 5790485"/>
              <a:gd name="connsiteX8248" fmla="*/ 9280922 w 13261896"/>
              <a:gd name="connsiteY8248" fmla="*/ 3380994 h 5790485"/>
              <a:gd name="connsiteX8249" fmla="*/ 9299972 w 13261896"/>
              <a:gd name="connsiteY8249" fmla="*/ 3490484 h 5790485"/>
              <a:gd name="connsiteX8250" fmla="*/ 9757124 w 13261896"/>
              <a:gd name="connsiteY8250" fmla="*/ 3952399 h 5790485"/>
              <a:gd name="connsiteX8251" fmla="*/ 9890474 w 13261896"/>
              <a:gd name="connsiteY8251" fmla="*/ 3985736 h 5790485"/>
              <a:gd name="connsiteX8252" fmla="*/ 9885711 w 13261896"/>
              <a:gd name="connsiteY8252" fmla="*/ 3952399 h 5790485"/>
              <a:gd name="connsiteX8253" fmla="*/ 9947624 w 13261896"/>
              <a:gd name="connsiteY8253" fmla="*/ 3966686 h 5790485"/>
              <a:gd name="connsiteX8254" fmla="*/ 9933336 w 13261896"/>
              <a:gd name="connsiteY8254" fmla="*/ 3985736 h 5790485"/>
              <a:gd name="connsiteX8255" fmla="*/ 9942861 w 13261896"/>
              <a:gd name="connsiteY8255" fmla="*/ 3990499 h 5790485"/>
              <a:gd name="connsiteX8256" fmla="*/ 10071402 w 13261896"/>
              <a:gd name="connsiteY8256" fmla="*/ 4009549 h 5790485"/>
              <a:gd name="connsiteX8257" fmla="*/ 10085689 w 13261896"/>
              <a:gd name="connsiteY8257" fmla="*/ 4004786 h 5790485"/>
              <a:gd name="connsiteX8258" fmla="*/ 10085689 w 13261896"/>
              <a:gd name="connsiteY8258" fmla="*/ 3799999 h 5790485"/>
              <a:gd name="connsiteX8259" fmla="*/ 10104739 w 13261896"/>
              <a:gd name="connsiteY8259" fmla="*/ 3804761 h 5790485"/>
              <a:gd name="connsiteX8260" fmla="*/ 10104739 w 13261896"/>
              <a:gd name="connsiteY8260" fmla="*/ 4009549 h 5790485"/>
              <a:gd name="connsiteX8261" fmla="*/ 10152364 w 13261896"/>
              <a:gd name="connsiteY8261" fmla="*/ 4009549 h 5790485"/>
              <a:gd name="connsiteX8262" fmla="*/ 10157127 w 13261896"/>
              <a:gd name="connsiteY8262" fmla="*/ 4080986 h 5790485"/>
              <a:gd name="connsiteX8263" fmla="*/ 10114264 w 13261896"/>
              <a:gd name="connsiteY8263" fmla="*/ 4080986 h 5790485"/>
              <a:gd name="connsiteX8264" fmla="*/ 10109502 w 13261896"/>
              <a:gd name="connsiteY8264" fmla="*/ 4204764 h 5790485"/>
              <a:gd name="connsiteX8265" fmla="*/ 10099977 w 13261896"/>
              <a:gd name="connsiteY8265" fmla="*/ 4238101 h 5790485"/>
              <a:gd name="connsiteX8266" fmla="*/ 10104739 w 13261896"/>
              <a:gd name="connsiteY8266" fmla="*/ 4461939 h 5790485"/>
              <a:gd name="connsiteX8267" fmla="*/ 10114264 w 13261896"/>
              <a:gd name="connsiteY8267" fmla="*/ 4361926 h 5790485"/>
              <a:gd name="connsiteX8268" fmla="*/ 10447592 w 13261896"/>
              <a:gd name="connsiteY8268" fmla="*/ 4385739 h 5790485"/>
              <a:gd name="connsiteX8269" fmla="*/ 10228564 w 13261896"/>
              <a:gd name="connsiteY8269" fmla="*/ 4442889 h 5790485"/>
              <a:gd name="connsiteX8270" fmla="*/ 10252377 w 13261896"/>
              <a:gd name="connsiteY8270" fmla="*/ 4447651 h 5790485"/>
              <a:gd name="connsiteX8271" fmla="*/ 10666667 w 13261896"/>
              <a:gd name="connsiteY8271" fmla="*/ 4409551 h 5790485"/>
              <a:gd name="connsiteX8272" fmla="*/ 10666667 w 13261896"/>
              <a:gd name="connsiteY8272" fmla="*/ 4104799 h 5790485"/>
              <a:gd name="connsiteX8273" fmla="*/ 10657142 w 13261896"/>
              <a:gd name="connsiteY8273" fmla="*/ 4100036 h 5790485"/>
              <a:gd name="connsiteX8274" fmla="*/ 10623804 w 13261896"/>
              <a:gd name="connsiteY8274" fmla="*/ 4114324 h 5790485"/>
              <a:gd name="connsiteX8275" fmla="*/ 10652379 w 13261896"/>
              <a:gd name="connsiteY8275" fmla="*/ 4176189 h 5790485"/>
              <a:gd name="connsiteX8276" fmla="*/ 10647617 w 13261896"/>
              <a:gd name="connsiteY8276" fmla="*/ 4204764 h 5790485"/>
              <a:gd name="connsiteX8277" fmla="*/ 10623804 w 13261896"/>
              <a:gd name="connsiteY8277" fmla="*/ 4166664 h 5790485"/>
              <a:gd name="connsiteX8278" fmla="*/ 10561892 w 13261896"/>
              <a:gd name="connsiteY8278" fmla="*/ 4119086 h 5790485"/>
              <a:gd name="connsiteX8279" fmla="*/ 10561892 w 13261896"/>
              <a:gd name="connsiteY8279" fmla="*/ 3952399 h 5790485"/>
              <a:gd name="connsiteX8280" fmla="*/ 10666667 w 13261896"/>
              <a:gd name="connsiteY8280" fmla="*/ 3695272 h 5790485"/>
              <a:gd name="connsiteX8281" fmla="*/ 10680954 w 13261896"/>
              <a:gd name="connsiteY8281" fmla="*/ 3695272 h 5790485"/>
              <a:gd name="connsiteX8282" fmla="*/ 10680954 w 13261896"/>
              <a:gd name="connsiteY8282" fmla="*/ 4404789 h 5790485"/>
              <a:gd name="connsiteX8283" fmla="*/ 10976181 w 13261896"/>
              <a:gd name="connsiteY8283" fmla="*/ 4376214 h 5790485"/>
              <a:gd name="connsiteX8284" fmla="*/ 11128534 w 13261896"/>
              <a:gd name="connsiteY8284" fmla="*/ 4466701 h 5790485"/>
              <a:gd name="connsiteX8285" fmla="*/ 11147584 w 13261896"/>
              <a:gd name="connsiteY8285" fmla="*/ 3747659 h 5790485"/>
              <a:gd name="connsiteX8286" fmla="*/ 11147584 w 13261896"/>
              <a:gd name="connsiteY8286" fmla="*/ 3185732 h 5790485"/>
              <a:gd name="connsiteX8287" fmla="*/ 11157109 w 13261896"/>
              <a:gd name="connsiteY8287" fmla="*/ 3138107 h 5790485"/>
              <a:gd name="connsiteX8288" fmla="*/ 11157109 w 13261896"/>
              <a:gd name="connsiteY8288" fmla="*/ 2747629 h 5790485"/>
              <a:gd name="connsiteX8289" fmla="*/ 11138059 w 13261896"/>
              <a:gd name="connsiteY8289" fmla="*/ 2742867 h 5790485"/>
              <a:gd name="connsiteX8290" fmla="*/ 11138059 w 13261896"/>
              <a:gd name="connsiteY8290" fmla="*/ 2371439 h 5790485"/>
              <a:gd name="connsiteX8291" fmla="*/ 10952369 w 13261896"/>
              <a:gd name="connsiteY8291" fmla="*/ 2328577 h 5790485"/>
              <a:gd name="connsiteX8292" fmla="*/ 10914269 w 13261896"/>
              <a:gd name="connsiteY8292" fmla="*/ 2285714 h 5790485"/>
              <a:gd name="connsiteX8293" fmla="*/ 10809494 w 13261896"/>
              <a:gd name="connsiteY8293" fmla="*/ 2271427 h 5790485"/>
              <a:gd name="connsiteX8294" fmla="*/ 10742819 w 13261896"/>
              <a:gd name="connsiteY8294" fmla="*/ 2233374 h 5790485"/>
              <a:gd name="connsiteX8295" fmla="*/ 10695242 w 13261896"/>
              <a:gd name="connsiteY8295" fmla="*/ 2138124 h 5790485"/>
              <a:gd name="connsiteX8296" fmla="*/ 10661904 w 13261896"/>
              <a:gd name="connsiteY8296" fmla="*/ 2152412 h 5790485"/>
              <a:gd name="connsiteX8297" fmla="*/ 10623804 w 13261896"/>
              <a:gd name="connsiteY8297" fmla="*/ 2109549 h 5790485"/>
              <a:gd name="connsiteX8298" fmla="*/ 10590467 w 13261896"/>
              <a:gd name="connsiteY8298" fmla="*/ 2033349 h 5790485"/>
              <a:gd name="connsiteX8299" fmla="*/ 10628567 w 13261896"/>
              <a:gd name="connsiteY8299" fmla="*/ 1919049 h 5790485"/>
              <a:gd name="connsiteX8300" fmla="*/ 10590467 w 13261896"/>
              <a:gd name="connsiteY8300" fmla="*/ 1828610 h 5790485"/>
              <a:gd name="connsiteX8301" fmla="*/ 10619042 w 13261896"/>
              <a:gd name="connsiteY8301" fmla="*/ 1738122 h 5790485"/>
              <a:gd name="connsiteX8302" fmla="*/ 10580942 w 13261896"/>
              <a:gd name="connsiteY8302" fmla="*/ 1633347 h 5790485"/>
              <a:gd name="connsiteX8303" fmla="*/ 10614279 w 13261896"/>
              <a:gd name="connsiteY8303" fmla="*/ 1542860 h 5790485"/>
              <a:gd name="connsiteX8304" fmla="*/ 10628567 w 13261896"/>
              <a:gd name="connsiteY8304" fmla="*/ 1495235 h 5790485"/>
              <a:gd name="connsiteX8305" fmla="*/ 10685717 w 13261896"/>
              <a:gd name="connsiteY8305" fmla="*/ 1452420 h 5790485"/>
              <a:gd name="connsiteX8306" fmla="*/ 10771394 w 13261896"/>
              <a:gd name="connsiteY8306" fmla="*/ 1409557 h 5790485"/>
              <a:gd name="connsiteX8307" fmla="*/ 10904744 w 13261896"/>
              <a:gd name="connsiteY8307" fmla="*/ 1442895 h 5790485"/>
              <a:gd name="connsiteX8308" fmla="*/ 10957131 w 13261896"/>
              <a:gd name="connsiteY8308" fmla="*/ 1528572 h 5790485"/>
              <a:gd name="connsiteX8309" fmla="*/ 11014281 w 13261896"/>
              <a:gd name="connsiteY8309" fmla="*/ 1519047 h 5790485"/>
              <a:gd name="connsiteX8310" fmla="*/ 11090481 w 13261896"/>
              <a:gd name="connsiteY8310" fmla="*/ 1533335 h 5790485"/>
              <a:gd name="connsiteX8311" fmla="*/ 11142821 w 13261896"/>
              <a:gd name="connsiteY8311" fmla="*/ 1566672 h 5790485"/>
              <a:gd name="connsiteX8312" fmla="*/ 11133296 w 13261896"/>
              <a:gd name="connsiteY8312" fmla="*/ 1490472 h 5790485"/>
              <a:gd name="connsiteX8313" fmla="*/ 11166634 w 13261896"/>
              <a:gd name="connsiteY8313" fmla="*/ 1404795 h 5790485"/>
              <a:gd name="connsiteX8314" fmla="*/ 10995231 w 13261896"/>
              <a:gd name="connsiteY8314" fmla="*/ 1266682 h 5790485"/>
              <a:gd name="connsiteX8315" fmla="*/ 11100006 w 13261896"/>
              <a:gd name="connsiteY8315" fmla="*/ 1080992 h 5790485"/>
              <a:gd name="connsiteX8316" fmla="*/ 11033331 w 13261896"/>
              <a:gd name="connsiteY8316" fmla="*/ 1019080 h 5790485"/>
              <a:gd name="connsiteX8317" fmla="*/ 11004756 w 13261896"/>
              <a:gd name="connsiteY8317" fmla="*/ 919067 h 5790485"/>
              <a:gd name="connsiteX8318" fmla="*/ 11299983 w 13261896"/>
              <a:gd name="connsiteY8318" fmla="*/ 752380 h 5790485"/>
              <a:gd name="connsiteX8319" fmla="*/ 11304746 w 13261896"/>
              <a:gd name="connsiteY8319" fmla="*/ 733330 h 5790485"/>
              <a:gd name="connsiteX8320" fmla="*/ 11319033 w 13261896"/>
              <a:gd name="connsiteY8320" fmla="*/ 642890 h 5790485"/>
              <a:gd name="connsiteX8321" fmla="*/ 11299983 w 13261896"/>
              <a:gd name="connsiteY8321" fmla="*/ 595265 h 5790485"/>
              <a:gd name="connsiteX8322" fmla="*/ 11299983 w 13261896"/>
              <a:gd name="connsiteY8322" fmla="*/ 490490 h 5790485"/>
              <a:gd name="connsiteX8323" fmla="*/ 11280933 w 13261896"/>
              <a:gd name="connsiteY8323" fmla="*/ 423815 h 5790485"/>
              <a:gd name="connsiteX8324" fmla="*/ 11323796 w 13261896"/>
              <a:gd name="connsiteY8324" fmla="*/ 319088 h 5790485"/>
              <a:gd name="connsiteX8325" fmla="*/ 11271408 w 13261896"/>
              <a:gd name="connsiteY8325" fmla="*/ 214313 h 5790485"/>
              <a:gd name="connsiteX8326" fmla="*/ 11280933 w 13261896"/>
              <a:gd name="connsiteY8326" fmla="*/ 190500 h 5790485"/>
              <a:gd name="connsiteX8327" fmla="*/ 11214259 w 13261896"/>
              <a:gd name="connsiteY8327" fmla="*/ 104775 h 5790485"/>
              <a:gd name="connsiteX8328" fmla="*/ 11309508 w 13261896"/>
              <a:gd name="connsiteY8328" fmla="*/ 80963 h 5790485"/>
              <a:gd name="connsiteX8329" fmla="*/ 11499961 w 13261896"/>
              <a:gd name="connsiteY8329" fmla="*/ 0 h 5790485"/>
              <a:gd name="connsiteX8330" fmla="*/ 11504723 w 13261896"/>
              <a:gd name="connsiteY8330" fmla="*/ 0 h 5790485"/>
              <a:gd name="connsiteX8331" fmla="*/ 11528536 w 13261896"/>
              <a:gd name="connsiteY8331" fmla="*/ 23813 h 5790485"/>
              <a:gd name="connsiteX8332" fmla="*/ 11580923 w 13261896"/>
              <a:gd name="connsiteY8332" fmla="*/ 52388 h 5790485"/>
              <a:gd name="connsiteX8333" fmla="*/ 11604736 w 13261896"/>
              <a:gd name="connsiteY8333" fmla="*/ 33338 h 5790485"/>
              <a:gd name="connsiteX8334" fmla="*/ 11619023 w 13261896"/>
              <a:gd name="connsiteY8334" fmla="*/ 52388 h 5790485"/>
              <a:gd name="connsiteX8335" fmla="*/ 11604736 w 13261896"/>
              <a:gd name="connsiteY8335" fmla="*/ 85725 h 5790485"/>
              <a:gd name="connsiteX8336" fmla="*/ 11704748 w 13261896"/>
              <a:gd name="connsiteY8336" fmla="*/ 247650 h 5790485"/>
              <a:gd name="connsiteX8337" fmla="*/ 11761898 w 13261896"/>
              <a:gd name="connsiteY8337" fmla="*/ 404765 h 5790485"/>
              <a:gd name="connsiteX8338" fmla="*/ 11776186 w 13261896"/>
              <a:gd name="connsiteY8338" fmla="*/ 438102 h 5790485"/>
              <a:gd name="connsiteX8339" fmla="*/ 11780948 w 13261896"/>
              <a:gd name="connsiteY8339" fmla="*/ 471440 h 5790485"/>
              <a:gd name="connsiteX8340" fmla="*/ 11804761 w 13261896"/>
              <a:gd name="connsiteY8340" fmla="*/ 500015 h 5790485"/>
              <a:gd name="connsiteX8341" fmla="*/ 11819048 w 13261896"/>
              <a:gd name="connsiteY8341" fmla="*/ 571452 h 5790485"/>
              <a:gd name="connsiteX8342" fmla="*/ 11847623 w 13261896"/>
              <a:gd name="connsiteY8342" fmla="*/ 623840 h 5790485"/>
              <a:gd name="connsiteX8343" fmla="*/ 11852386 w 13261896"/>
              <a:gd name="connsiteY8343" fmla="*/ 700040 h 5790485"/>
              <a:gd name="connsiteX8344" fmla="*/ 11876150 w 13261896"/>
              <a:gd name="connsiteY8344" fmla="*/ 776192 h 5790485"/>
              <a:gd name="connsiteX8345" fmla="*/ 12080938 w 13261896"/>
              <a:gd name="connsiteY8345" fmla="*/ 923830 h 5790485"/>
              <a:gd name="connsiteX8346" fmla="*/ 11990450 w 13261896"/>
              <a:gd name="connsiteY8346" fmla="*/ 1100042 h 5790485"/>
              <a:gd name="connsiteX8347" fmla="*/ 12052363 w 13261896"/>
              <a:gd name="connsiteY8347" fmla="*/ 1185720 h 5790485"/>
              <a:gd name="connsiteX8348" fmla="*/ 12085700 w 13261896"/>
              <a:gd name="connsiteY8348" fmla="*/ 1280970 h 5790485"/>
              <a:gd name="connsiteX8349" fmla="*/ 12080938 w 13261896"/>
              <a:gd name="connsiteY8349" fmla="*/ 1300020 h 5790485"/>
              <a:gd name="connsiteX8350" fmla="*/ 11928538 w 13261896"/>
              <a:gd name="connsiteY8350" fmla="*/ 1400032 h 5790485"/>
              <a:gd name="connsiteX8351" fmla="*/ 11923775 w 13261896"/>
              <a:gd name="connsiteY8351" fmla="*/ 1457182 h 5790485"/>
              <a:gd name="connsiteX8352" fmla="*/ 11938063 w 13261896"/>
              <a:gd name="connsiteY8352" fmla="*/ 1514285 h 5790485"/>
              <a:gd name="connsiteX8353" fmla="*/ 11985688 w 13261896"/>
              <a:gd name="connsiteY8353" fmla="*/ 1499997 h 5790485"/>
              <a:gd name="connsiteX8354" fmla="*/ 12071413 w 13261896"/>
              <a:gd name="connsiteY8354" fmla="*/ 1528572 h 5790485"/>
              <a:gd name="connsiteX8355" fmla="*/ 12152375 w 13261896"/>
              <a:gd name="connsiteY8355" fmla="*/ 1423845 h 5790485"/>
              <a:gd name="connsiteX8356" fmla="*/ 12185713 w 13261896"/>
              <a:gd name="connsiteY8356" fmla="*/ 1433370 h 5790485"/>
              <a:gd name="connsiteX8357" fmla="*/ 12228575 w 13261896"/>
              <a:gd name="connsiteY8357" fmla="*/ 1357170 h 5790485"/>
              <a:gd name="connsiteX8358" fmla="*/ 12295204 w 13261896"/>
              <a:gd name="connsiteY8358" fmla="*/ 1266682 h 5790485"/>
              <a:gd name="connsiteX8359" fmla="*/ 12552379 w 13261896"/>
              <a:gd name="connsiteY8359" fmla="*/ 1038130 h 5790485"/>
              <a:gd name="connsiteX8360" fmla="*/ 12533329 w 13261896"/>
              <a:gd name="connsiteY8360" fmla="*/ 980980 h 5790485"/>
              <a:gd name="connsiteX8361" fmla="*/ 12595241 w 13261896"/>
              <a:gd name="connsiteY8361" fmla="*/ 942880 h 5790485"/>
              <a:gd name="connsiteX8362" fmla="*/ 12714256 w 13261896"/>
              <a:gd name="connsiteY8362" fmla="*/ 1080992 h 5790485"/>
              <a:gd name="connsiteX8363" fmla="*/ 12519041 w 13261896"/>
              <a:gd name="connsiteY8363" fmla="*/ 1438132 h 5790485"/>
              <a:gd name="connsiteX8364" fmla="*/ 12542854 w 13261896"/>
              <a:gd name="connsiteY8364" fmla="*/ 1490472 h 5790485"/>
              <a:gd name="connsiteX8365" fmla="*/ 12495229 w 13261896"/>
              <a:gd name="connsiteY8365" fmla="*/ 1576197 h 5790485"/>
              <a:gd name="connsiteX8366" fmla="*/ 12480941 w 13261896"/>
              <a:gd name="connsiteY8366" fmla="*/ 1609535 h 5790485"/>
              <a:gd name="connsiteX8367" fmla="*/ 12423791 w 13261896"/>
              <a:gd name="connsiteY8367" fmla="*/ 1647635 h 5790485"/>
              <a:gd name="connsiteX8368" fmla="*/ 12204763 w 13261896"/>
              <a:gd name="connsiteY8368" fmla="*/ 2019062 h 5790485"/>
              <a:gd name="connsiteX8369" fmla="*/ 12180950 w 13261896"/>
              <a:gd name="connsiteY8369" fmla="*/ 2042874 h 5790485"/>
              <a:gd name="connsiteX8370" fmla="*/ 12119038 w 13261896"/>
              <a:gd name="connsiteY8370" fmla="*/ 2080974 h 5790485"/>
              <a:gd name="connsiteX8371" fmla="*/ 11995213 w 13261896"/>
              <a:gd name="connsiteY8371" fmla="*/ 2161937 h 5790485"/>
              <a:gd name="connsiteX8372" fmla="*/ 11942825 w 13261896"/>
              <a:gd name="connsiteY8372" fmla="*/ 2185749 h 5790485"/>
              <a:gd name="connsiteX8373" fmla="*/ 11899963 w 13261896"/>
              <a:gd name="connsiteY8373" fmla="*/ 2190512 h 5790485"/>
              <a:gd name="connsiteX8374" fmla="*/ 11895200 w 13261896"/>
              <a:gd name="connsiteY8374" fmla="*/ 2480977 h 5790485"/>
              <a:gd name="connsiteX8375" fmla="*/ 11880913 w 13261896"/>
              <a:gd name="connsiteY8375" fmla="*/ 2719054 h 5790485"/>
              <a:gd name="connsiteX8376" fmla="*/ 11895200 w 13261896"/>
              <a:gd name="connsiteY8376" fmla="*/ 3185732 h 5790485"/>
              <a:gd name="connsiteX8377" fmla="*/ 11914250 w 13261896"/>
              <a:gd name="connsiteY8377" fmla="*/ 3423809 h 5790485"/>
              <a:gd name="connsiteX8378" fmla="*/ 11914250 w 13261896"/>
              <a:gd name="connsiteY8378" fmla="*/ 4090511 h 5790485"/>
              <a:gd name="connsiteX8379" fmla="*/ 11976163 w 13261896"/>
              <a:gd name="connsiteY8379" fmla="*/ 4047649 h 5790485"/>
              <a:gd name="connsiteX8380" fmla="*/ 11961875 w 13261896"/>
              <a:gd name="connsiteY8380" fmla="*/ 4033361 h 5790485"/>
              <a:gd name="connsiteX8381" fmla="*/ 12028550 w 13261896"/>
              <a:gd name="connsiteY8381" fmla="*/ 4019074 h 5790485"/>
              <a:gd name="connsiteX8382" fmla="*/ 12123800 w 13261896"/>
              <a:gd name="connsiteY8382" fmla="*/ 4038124 h 5790485"/>
              <a:gd name="connsiteX8383" fmla="*/ 12195238 w 13261896"/>
              <a:gd name="connsiteY8383" fmla="*/ 4000024 h 5790485"/>
              <a:gd name="connsiteX8384" fmla="*/ 12271391 w 13261896"/>
              <a:gd name="connsiteY8384" fmla="*/ 4085749 h 5790485"/>
              <a:gd name="connsiteX8385" fmla="*/ 12261866 w 13261896"/>
              <a:gd name="connsiteY8385" fmla="*/ 4119086 h 5790485"/>
              <a:gd name="connsiteX8386" fmla="*/ 12295204 w 13261896"/>
              <a:gd name="connsiteY8386" fmla="*/ 4152424 h 5790485"/>
              <a:gd name="connsiteX8387" fmla="*/ 12352354 w 13261896"/>
              <a:gd name="connsiteY8387" fmla="*/ 4109561 h 5790485"/>
              <a:gd name="connsiteX8388" fmla="*/ 12366641 w 13261896"/>
              <a:gd name="connsiteY8388" fmla="*/ 4085749 h 5790485"/>
              <a:gd name="connsiteX8389" fmla="*/ 12399979 w 13261896"/>
              <a:gd name="connsiteY8389" fmla="*/ 4076224 h 5790485"/>
              <a:gd name="connsiteX8390" fmla="*/ 12433316 w 13261896"/>
              <a:gd name="connsiteY8390" fmla="*/ 4090511 h 5790485"/>
              <a:gd name="connsiteX8391" fmla="*/ 12476179 w 13261896"/>
              <a:gd name="connsiteY8391" fmla="*/ 4076224 h 5790485"/>
              <a:gd name="connsiteX8392" fmla="*/ 12590479 w 13261896"/>
              <a:gd name="connsiteY8392" fmla="*/ 4166664 h 5790485"/>
              <a:gd name="connsiteX8393" fmla="*/ 12647581 w 13261896"/>
              <a:gd name="connsiteY8393" fmla="*/ 4100036 h 5790485"/>
              <a:gd name="connsiteX8394" fmla="*/ 12690444 w 13261896"/>
              <a:gd name="connsiteY8394" fmla="*/ 4133374 h 5790485"/>
              <a:gd name="connsiteX8395" fmla="*/ 12695206 w 13261896"/>
              <a:gd name="connsiteY8395" fmla="*/ 4100036 h 5790485"/>
              <a:gd name="connsiteX8396" fmla="*/ 12719019 w 13261896"/>
              <a:gd name="connsiteY8396" fmla="*/ 4100036 h 5790485"/>
              <a:gd name="connsiteX8397" fmla="*/ 12752356 w 13261896"/>
              <a:gd name="connsiteY8397" fmla="*/ 4138136 h 5790485"/>
              <a:gd name="connsiteX8398" fmla="*/ 12776169 w 13261896"/>
              <a:gd name="connsiteY8398" fmla="*/ 4133374 h 5790485"/>
              <a:gd name="connsiteX8399" fmla="*/ 12804744 w 13261896"/>
              <a:gd name="connsiteY8399" fmla="*/ 4071461 h 5790485"/>
              <a:gd name="connsiteX8400" fmla="*/ 12680919 w 13261896"/>
              <a:gd name="connsiteY8400" fmla="*/ 3947636 h 5790485"/>
              <a:gd name="connsiteX8401" fmla="*/ 12671394 w 13261896"/>
              <a:gd name="connsiteY8401" fmla="*/ 3909536 h 5790485"/>
              <a:gd name="connsiteX8402" fmla="*/ 12699969 w 13261896"/>
              <a:gd name="connsiteY8402" fmla="*/ 3909536 h 5790485"/>
              <a:gd name="connsiteX8403" fmla="*/ 12704731 w 13261896"/>
              <a:gd name="connsiteY8403" fmla="*/ 3885724 h 5790485"/>
              <a:gd name="connsiteX8404" fmla="*/ 12671394 w 13261896"/>
              <a:gd name="connsiteY8404" fmla="*/ 3814286 h 5790485"/>
              <a:gd name="connsiteX8405" fmla="*/ 12690444 w 13261896"/>
              <a:gd name="connsiteY8405" fmla="*/ 3780949 h 5790485"/>
              <a:gd name="connsiteX8406" fmla="*/ 12680919 w 13261896"/>
              <a:gd name="connsiteY8406" fmla="*/ 3809524 h 5790485"/>
              <a:gd name="connsiteX8407" fmla="*/ 12771406 w 13261896"/>
              <a:gd name="connsiteY8407" fmla="*/ 3880961 h 5790485"/>
              <a:gd name="connsiteX8408" fmla="*/ 12776169 w 13261896"/>
              <a:gd name="connsiteY8408" fmla="*/ 3871436 h 5790485"/>
              <a:gd name="connsiteX8409" fmla="*/ 12699969 w 13261896"/>
              <a:gd name="connsiteY8409" fmla="*/ 3761947 h 5790485"/>
              <a:gd name="connsiteX8410" fmla="*/ 12652344 w 13261896"/>
              <a:gd name="connsiteY8410" fmla="*/ 3785711 h 5790485"/>
              <a:gd name="connsiteX8411" fmla="*/ 12623816 w 13261896"/>
              <a:gd name="connsiteY8411" fmla="*/ 3776186 h 5790485"/>
              <a:gd name="connsiteX8412" fmla="*/ 12538091 w 13261896"/>
              <a:gd name="connsiteY8412" fmla="*/ 3795236 h 5790485"/>
              <a:gd name="connsiteX8413" fmla="*/ 12461891 w 13261896"/>
              <a:gd name="connsiteY8413" fmla="*/ 3799999 h 5790485"/>
              <a:gd name="connsiteX8414" fmla="*/ 12361879 w 13261896"/>
              <a:gd name="connsiteY8414" fmla="*/ 3842861 h 5790485"/>
              <a:gd name="connsiteX8415" fmla="*/ 12304729 w 13261896"/>
              <a:gd name="connsiteY8415" fmla="*/ 3828574 h 5790485"/>
              <a:gd name="connsiteX8416" fmla="*/ 12338066 w 13261896"/>
              <a:gd name="connsiteY8416" fmla="*/ 3795236 h 5790485"/>
              <a:gd name="connsiteX8417" fmla="*/ 12252341 w 13261896"/>
              <a:gd name="connsiteY8417" fmla="*/ 3790474 h 5790485"/>
              <a:gd name="connsiteX8418" fmla="*/ 12200000 w 13261896"/>
              <a:gd name="connsiteY8418" fmla="*/ 3780949 h 5790485"/>
              <a:gd name="connsiteX8419" fmla="*/ 12142850 w 13261896"/>
              <a:gd name="connsiteY8419" fmla="*/ 3804761 h 5790485"/>
              <a:gd name="connsiteX8420" fmla="*/ 12019025 w 13261896"/>
              <a:gd name="connsiteY8420" fmla="*/ 3814286 h 5790485"/>
              <a:gd name="connsiteX8421" fmla="*/ 11966638 w 13261896"/>
              <a:gd name="connsiteY8421" fmla="*/ 3799999 h 5790485"/>
              <a:gd name="connsiteX8422" fmla="*/ 12009500 w 13261896"/>
              <a:gd name="connsiteY8422" fmla="*/ 3809524 h 5790485"/>
              <a:gd name="connsiteX8423" fmla="*/ 12123800 w 13261896"/>
              <a:gd name="connsiteY8423" fmla="*/ 3766709 h 5790485"/>
              <a:gd name="connsiteX8424" fmla="*/ 12171425 w 13261896"/>
              <a:gd name="connsiteY8424" fmla="*/ 3776186 h 5790485"/>
              <a:gd name="connsiteX8425" fmla="*/ 12247579 w 13261896"/>
              <a:gd name="connsiteY8425" fmla="*/ 3757184 h 5790485"/>
              <a:gd name="connsiteX8426" fmla="*/ 12352354 w 13261896"/>
              <a:gd name="connsiteY8426" fmla="*/ 3785711 h 5790485"/>
              <a:gd name="connsiteX8427" fmla="*/ 12466654 w 13261896"/>
              <a:gd name="connsiteY8427" fmla="*/ 3757184 h 5790485"/>
              <a:gd name="connsiteX8428" fmla="*/ 12533329 w 13261896"/>
              <a:gd name="connsiteY8428" fmla="*/ 3766709 h 5790485"/>
              <a:gd name="connsiteX8429" fmla="*/ 12542854 w 13261896"/>
              <a:gd name="connsiteY8429" fmla="*/ 3761947 h 5790485"/>
              <a:gd name="connsiteX8430" fmla="*/ 12409504 w 13261896"/>
              <a:gd name="connsiteY8430" fmla="*/ 3685747 h 5790485"/>
              <a:gd name="connsiteX8431" fmla="*/ 12447604 w 13261896"/>
              <a:gd name="connsiteY8431" fmla="*/ 3704797 h 5790485"/>
              <a:gd name="connsiteX8432" fmla="*/ 12523804 w 13261896"/>
              <a:gd name="connsiteY8432" fmla="*/ 3695272 h 5790485"/>
              <a:gd name="connsiteX8433" fmla="*/ 12495229 w 13261896"/>
              <a:gd name="connsiteY8433" fmla="*/ 3661934 h 5790485"/>
              <a:gd name="connsiteX8434" fmla="*/ 12495229 w 13261896"/>
              <a:gd name="connsiteY8434" fmla="*/ 3638122 h 5790485"/>
              <a:gd name="connsiteX8435" fmla="*/ 12485704 w 13261896"/>
              <a:gd name="connsiteY8435" fmla="*/ 3628597 h 5790485"/>
              <a:gd name="connsiteX8436" fmla="*/ 12447604 w 13261896"/>
              <a:gd name="connsiteY8436" fmla="*/ 3638122 h 5790485"/>
              <a:gd name="connsiteX8437" fmla="*/ 12328541 w 13261896"/>
              <a:gd name="connsiteY8437" fmla="*/ 3542872 h 5790485"/>
              <a:gd name="connsiteX8438" fmla="*/ 12333304 w 13261896"/>
              <a:gd name="connsiteY8438" fmla="*/ 3495247 h 5790485"/>
              <a:gd name="connsiteX8439" fmla="*/ 12309491 w 13261896"/>
              <a:gd name="connsiteY8439" fmla="*/ 3476197 h 5790485"/>
              <a:gd name="connsiteX8440" fmla="*/ 12304729 w 13261896"/>
              <a:gd name="connsiteY8440" fmla="*/ 3447622 h 5790485"/>
              <a:gd name="connsiteX8441" fmla="*/ 12338066 w 13261896"/>
              <a:gd name="connsiteY8441" fmla="*/ 3390519 h 5790485"/>
              <a:gd name="connsiteX8442" fmla="*/ 12319016 w 13261896"/>
              <a:gd name="connsiteY8442" fmla="*/ 3433334 h 5790485"/>
              <a:gd name="connsiteX8443" fmla="*/ 12328541 w 13261896"/>
              <a:gd name="connsiteY8443" fmla="*/ 3461909 h 5790485"/>
              <a:gd name="connsiteX8444" fmla="*/ 12338066 w 13261896"/>
              <a:gd name="connsiteY8444" fmla="*/ 3466672 h 5790485"/>
              <a:gd name="connsiteX8445" fmla="*/ 12338066 w 13261896"/>
              <a:gd name="connsiteY8445" fmla="*/ 3457147 h 5790485"/>
              <a:gd name="connsiteX8446" fmla="*/ 12352354 w 13261896"/>
              <a:gd name="connsiteY8446" fmla="*/ 3433334 h 5790485"/>
              <a:gd name="connsiteX8447" fmla="*/ 12371404 w 13261896"/>
              <a:gd name="connsiteY8447" fmla="*/ 3433334 h 5790485"/>
              <a:gd name="connsiteX8448" fmla="*/ 12342829 w 13261896"/>
              <a:gd name="connsiteY8448" fmla="*/ 3447622 h 5790485"/>
              <a:gd name="connsiteX8449" fmla="*/ 12342829 w 13261896"/>
              <a:gd name="connsiteY8449" fmla="*/ 3476197 h 5790485"/>
              <a:gd name="connsiteX8450" fmla="*/ 12352354 w 13261896"/>
              <a:gd name="connsiteY8450" fmla="*/ 3480959 h 5790485"/>
              <a:gd name="connsiteX8451" fmla="*/ 12438079 w 13261896"/>
              <a:gd name="connsiteY8451" fmla="*/ 3466672 h 5790485"/>
              <a:gd name="connsiteX8452" fmla="*/ 12566666 w 13261896"/>
              <a:gd name="connsiteY8452" fmla="*/ 3538109 h 5790485"/>
              <a:gd name="connsiteX8453" fmla="*/ 12604766 w 13261896"/>
              <a:gd name="connsiteY8453" fmla="*/ 3504772 h 5790485"/>
              <a:gd name="connsiteX8454" fmla="*/ 12561904 w 13261896"/>
              <a:gd name="connsiteY8454" fmla="*/ 3404759 h 5790485"/>
              <a:gd name="connsiteX8455" fmla="*/ 12571429 w 13261896"/>
              <a:gd name="connsiteY8455" fmla="*/ 3371469 h 5790485"/>
              <a:gd name="connsiteX8456" fmla="*/ 12557141 w 13261896"/>
              <a:gd name="connsiteY8456" fmla="*/ 3347657 h 5790485"/>
              <a:gd name="connsiteX8457" fmla="*/ 12580954 w 13261896"/>
              <a:gd name="connsiteY8457" fmla="*/ 3409522 h 5790485"/>
              <a:gd name="connsiteX8458" fmla="*/ 12676156 w 13261896"/>
              <a:gd name="connsiteY8458" fmla="*/ 3480959 h 5790485"/>
              <a:gd name="connsiteX8459" fmla="*/ 12695206 w 13261896"/>
              <a:gd name="connsiteY8459" fmla="*/ 3485722 h 5790485"/>
              <a:gd name="connsiteX8460" fmla="*/ 12785694 w 13261896"/>
              <a:gd name="connsiteY8460" fmla="*/ 3447622 h 5790485"/>
              <a:gd name="connsiteX8461" fmla="*/ 12704731 w 13261896"/>
              <a:gd name="connsiteY8461" fmla="*/ 3533347 h 5790485"/>
              <a:gd name="connsiteX8462" fmla="*/ 12728544 w 13261896"/>
              <a:gd name="connsiteY8462" fmla="*/ 3580972 h 5790485"/>
              <a:gd name="connsiteX8463" fmla="*/ 12719019 w 13261896"/>
              <a:gd name="connsiteY8463" fmla="*/ 3614309 h 5790485"/>
              <a:gd name="connsiteX8464" fmla="*/ 12738069 w 13261896"/>
              <a:gd name="connsiteY8464" fmla="*/ 3661934 h 5790485"/>
              <a:gd name="connsiteX8465" fmla="*/ 12742831 w 13261896"/>
              <a:gd name="connsiteY8465" fmla="*/ 3714322 h 5790485"/>
              <a:gd name="connsiteX8466" fmla="*/ 12761881 w 13261896"/>
              <a:gd name="connsiteY8466" fmla="*/ 3752422 h 5790485"/>
              <a:gd name="connsiteX8467" fmla="*/ 12795219 w 13261896"/>
              <a:gd name="connsiteY8467" fmla="*/ 3833336 h 5790485"/>
              <a:gd name="connsiteX8468" fmla="*/ 12799981 w 13261896"/>
              <a:gd name="connsiteY8468" fmla="*/ 3880961 h 5790485"/>
              <a:gd name="connsiteX8469" fmla="*/ 12838081 w 13261896"/>
              <a:gd name="connsiteY8469" fmla="*/ 3919061 h 5790485"/>
              <a:gd name="connsiteX8470" fmla="*/ 12866656 w 13261896"/>
              <a:gd name="connsiteY8470" fmla="*/ 3985736 h 5790485"/>
              <a:gd name="connsiteX8471" fmla="*/ 12861894 w 13261896"/>
              <a:gd name="connsiteY8471" fmla="*/ 4028599 h 5790485"/>
              <a:gd name="connsiteX8472" fmla="*/ 12928569 w 13261896"/>
              <a:gd name="connsiteY8472" fmla="*/ 3961924 h 5790485"/>
              <a:gd name="connsiteX8473" fmla="*/ 12942856 w 13261896"/>
              <a:gd name="connsiteY8473" fmla="*/ 4028599 h 5790485"/>
              <a:gd name="connsiteX8474" fmla="*/ 12847606 w 13261896"/>
              <a:gd name="connsiteY8474" fmla="*/ 4152424 h 5790485"/>
              <a:gd name="connsiteX8475" fmla="*/ 12814269 w 13261896"/>
              <a:gd name="connsiteY8475" fmla="*/ 4152424 h 5790485"/>
              <a:gd name="connsiteX8476" fmla="*/ 12809506 w 13261896"/>
              <a:gd name="connsiteY8476" fmla="*/ 4161901 h 5790485"/>
              <a:gd name="connsiteX8477" fmla="*/ 12819031 w 13261896"/>
              <a:gd name="connsiteY8477" fmla="*/ 4180951 h 5790485"/>
              <a:gd name="connsiteX8478" fmla="*/ 12823794 w 13261896"/>
              <a:gd name="connsiteY8478" fmla="*/ 4242864 h 5790485"/>
              <a:gd name="connsiteX8479" fmla="*/ 12852369 w 13261896"/>
              <a:gd name="connsiteY8479" fmla="*/ 4266676 h 5790485"/>
              <a:gd name="connsiteX8480" fmla="*/ 12857131 w 13261896"/>
              <a:gd name="connsiteY8480" fmla="*/ 4271439 h 5790485"/>
              <a:gd name="connsiteX8481" fmla="*/ 12876181 w 13261896"/>
              <a:gd name="connsiteY8481" fmla="*/ 4261914 h 5790485"/>
              <a:gd name="connsiteX8482" fmla="*/ 12904756 w 13261896"/>
              <a:gd name="connsiteY8482" fmla="*/ 4271439 h 5790485"/>
              <a:gd name="connsiteX8483" fmla="*/ 13019009 w 13261896"/>
              <a:gd name="connsiteY8483" fmla="*/ 4176189 h 5790485"/>
              <a:gd name="connsiteX8484" fmla="*/ 13061871 w 13261896"/>
              <a:gd name="connsiteY8484" fmla="*/ 4176189 h 5790485"/>
              <a:gd name="connsiteX8485" fmla="*/ 13114259 w 13261896"/>
              <a:gd name="connsiteY8485" fmla="*/ 4166664 h 5790485"/>
              <a:gd name="connsiteX8486" fmla="*/ 13123784 w 13261896"/>
              <a:gd name="connsiteY8486" fmla="*/ 4176189 h 5790485"/>
              <a:gd name="connsiteX8487" fmla="*/ 13247609 w 13261896"/>
              <a:gd name="connsiteY8487" fmla="*/ 4161901 h 5790485"/>
              <a:gd name="connsiteX8488" fmla="*/ 13209509 w 13261896"/>
              <a:gd name="connsiteY8488" fmla="*/ 4204764 h 5790485"/>
              <a:gd name="connsiteX8489" fmla="*/ 13238084 w 13261896"/>
              <a:gd name="connsiteY8489" fmla="*/ 4228576 h 5790485"/>
              <a:gd name="connsiteX8490" fmla="*/ 13042821 w 13261896"/>
              <a:gd name="connsiteY8490" fmla="*/ 4304776 h 5790485"/>
              <a:gd name="connsiteX8491" fmla="*/ 13033296 w 13261896"/>
              <a:gd name="connsiteY8491" fmla="*/ 4314301 h 5790485"/>
              <a:gd name="connsiteX8492" fmla="*/ 13123784 w 13261896"/>
              <a:gd name="connsiteY8492" fmla="*/ 4338114 h 5790485"/>
              <a:gd name="connsiteX8493" fmla="*/ 13199984 w 13261896"/>
              <a:gd name="connsiteY8493" fmla="*/ 4419076 h 5790485"/>
              <a:gd name="connsiteX8494" fmla="*/ 13190459 w 13261896"/>
              <a:gd name="connsiteY8494" fmla="*/ 4423839 h 5790485"/>
              <a:gd name="connsiteX8495" fmla="*/ 13228559 w 13261896"/>
              <a:gd name="connsiteY8495" fmla="*/ 4480989 h 5790485"/>
              <a:gd name="connsiteX8496" fmla="*/ 13261896 w 13261896"/>
              <a:gd name="connsiteY8496" fmla="*/ 4500039 h 5790485"/>
              <a:gd name="connsiteX8497" fmla="*/ 13238084 w 13261896"/>
              <a:gd name="connsiteY8497" fmla="*/ 4490514 h 5790485"/>
              <a:gd name="connsiteX8498" fmla="*/ 13114259 w 13261896"/>
              <a:gd name="connsiteY8498" fmla="*/ 4500039 h 5790485"/>
              <a:gd name="connsiteX8499" fmla="*/ 13123784 w 13261896"/>
              <a:gd name="connsiteY8499" fmla="*/ 4514326 h 5790485"/>
              <a:gd name="connsiteX8500" fmla="*/ 13057109 w 13261896"/>
              <a:gd name="connsiteY8500" fmla="*/ 4514326 h 5790485"/>
              <a:gd name="connsiteX8501" fmla="*/ 12899994 w 13261896"/>
              <a:gd name="connsiteY8501" fmla="*/ 4428601 h 5790485"/>
              <a:gd name="connsiteX8502" fmla="*/ 12899994 w 13261896"/>
              <a:gd name="connsiteY8502" fmla="*/ 4442889 h 5790485"/>
              <a:gd name="connsiteX8503" fmla="*/ 12861894 w 13261896"/>
              <a:gd name="connsiteY8503" fmla="*/ 4476226 h 5790485"/>
              <a:gd name="connsiteX8504" fmla="*/ 12890469 w 13261896"/>
              <a:gd name="connsiteY8504" fmla="*/ 4504801 h 5790485"/>
              <a:gd name="connsiteX8505" fmla="*/ 12861894 w 13261896"/>
              <a:gd name="connsiteY8505" fmla="*/ 4523851 h 5790485"/>
              <a:gd name="connsiteX8506" fmla="*/ 12885706 w 13261896"/>
              <a:gd name="connsiteY8506" fmla="*/ 4566666 h 5790485"/>
              <a:gd name="connsiteX8507" fmla="*/ 12790456 w 13261896"/>
              <a:gd name="connsiteY8507" fmla="*/ 4619054 h 5790485"/>
              <a:gd name="connsiteX8508" fmla="*/ 12780931 w 13261896"/>
              <a:gd name="connsiteY8508" fmla="*/ 4661916 h 5790485"/>
              <a:gd name="connsiteX8509" fmla="*/ 12823794 w 13261896"/>
              <a:gd name="connsiteY8509" fmla="*/ 4657154 h 5790485"/>
              <a:gd name="connsiteX8510" fmla="*/ 12833319 w 13261896"/>
              <a:gd name="connsiteY8510" fmla="*/ 4676204 h 5790485"/>
              <a:gd name="connsiteX8511" fmla="*/ 12880944 w 13261896"/>
              <a:gd name="connsiteY8511" fmla="*/ 4690491 h 5790485"/>
              <a:gd name="connsiteX8512" fmla="*/ 12947619 w 13261896"/>
              <a:gd name="connsiteY8512" fmla="*/ 4690491 h 5790485"/>
              <a:gd name="connsiteX8513" fmla="*/ 13014246 w 13261896"/>
              <a:gd name="connsiteY8513" fmla="*/ 4709541 h 5790485"/>
              <a:gd name="connsiteX8514" fmla="*/ 13038059 w 13261896"/>
              <a:gd name="connsiteY8514" fmla="*/ 4704779 h 5790485"/>
              <a:gd name="connsiteX8515" fmla="*/ 12938094 w 13261896"/>
              <a:gd name="connsiteY8515" fmla="*/ 4709541 h 5790485"/>
              <a:gd name="connsiteX8516" fmla="*/ 12838081 w 13261896"/>
              <a:gd name="connsiteY8516" fmla="*/ 4733354 h 5790485"/>
              <a:gd name="connsiteX8517" fmla="*/ 12752356 w 13261896"/>
              <a:gd name="connsiteY8517" fmla="*/ 4776216 h 5790485"/>
              <a:gd name="connsiteX8518" fmla="*/ 12652344 w 13261896"/>
              <a:gd name="connsiteY8518" fmla="*/ 4809554 h 5790485"/>
              <a:gd name="connsiteX8519" fmla="*/ 12923806 w 13261896"/>
              <a:gd name="connsiteY8519" fmla="*/ 4933331 h 5790485"/>
              <a:gd name="connsiteX8520" fmla="*/ 12895231 w 13261896"/>
              <a:gd name="connsiteY8520" fmla="*/ 4923806 h 5790485"/>
              <a:gd name="connsiteX8521" fmla="*/ 12842844 w 13261896"/>
              <a:gd name="connsiteY8521" fmla="*/ 4938094 h 5790485"/>
              <a:gd name="connsiteX8522" fmla="*/ 12842844 w 13261896"/>
              <a:gd name="connsiteY8522" fmla="*/ 4947619 h 5790485"/>
              <a:gd name="connsiteX8523" fmla="*/ 12804744 w 13261896"/>
              <a:gd name="connsiteY8523" fmla="*/ 4952381 h 5790485"/>
              <a:gd name="connsiteX8524" fmla="*/ 12861894 w 13261896"/>
              <a:gd name="connsiteY8524" fmla="*/ 5033344 h 5790485"/>
              <a:gd name="connsiteX8525" fmla="*/ 12795219 w 13261896"/>
              <a:gd name="connsiteY8525" fmla="*/ 5042869 h 5790485"/>
              <a:gd name="connsiteX8526" fmla="*/ 12833319 w 13261896"/>
              <a:gd name="connsiteY8526" fmla="*/ 5152406 h 5790485"/>
              <a:gd name="connsiteX8527" fmla="*/ 12704731 w 13261896"/>
              <a:gd name="connsiteY8527" fmla="*/ 5123831 h 5790485"/>
              <a:gd name="connsiteX8528" fmla="*/ 12690444 w 13261896"/>
              <a:gd name="connsiteY8528" fmla="*/ 5152406 h 5790485"/>
              <a:gd name="connsiteX8529" fmla="*/ 12642819 w 13261896"/>
              <a:gd name="connsiteY8529" fmla="*/ 5214319 h 5790485"/>
              <a:gd name="connsiteX8530" fmla="*/ 12657106 w 13261896"/>
              <a:gd name="connsiteY8530" fmla="*/ 5219081 h 5790485"/>
              <a:gd name="connsiteX8531" fmla="*/ 12719019 w 13261896"/>
              <a:gd name="connsiteY8531" fmla="*/ 5204794 h 5790485"/>
              <a:gd name="connsiteX8532" fmla="*/ 12776169 w 13261896"/>
              <a:gd name="connsiteY8532" fmla="*/ 5219081 h 5790485"/>
              <a:gd name="connsiteX8533" fmla="*/ 12833319 w 13261896"/>
              <a:gd name="connsiteY8533" fmla="*/ 5219081 h 5790485"/>
              <a:gd name="connsiteX8534" fmla="*/ 12804744 w 13261896"/>
              <a:gd name="connsiteY8534" fmla="*/ 5233369 h 5790485"/>
              <a:gd name="connsiteX8535" fmla="*/ 12852369 w 13261896"/>
              <a:gd name="connsiteY8535" fmla="*/ 5290519 h 5790485"/>
              <a:gd name="connsiteX8536" fmla="*/ 12766644 w 13261896"/>
              <a:gd name="connsiteY8536" fmla="*/ 5309521 h 5790485"/>
              <a:gd name="connsiteX8537" fmla="*/ 12780931 w 13261896"/>
              <a:gd name="connsiteY8537" fmla="*/ 5328571 h 5790485"/>
              <a:gd name="connsiteX8538" fmla="*/ 12757119 w 13261896"/>
              <a:gd name="connsiteY8538" fmla="*/ 5338096 h 5790485"/>
              <a:gd name="connsiteX8539" fmla="*/ 12928569 w 13261896"/>
              <a:gd name="connsiteY8539" fmla="*/ 5504784 h 5790485"/>
              <a:gd name="connsiteX8540" fmla="*/ 12885706 w 13261896"/>
              <a:gd name="connsiteY8540" fmla="*/ 5533359 h 5790485"/>
              <a:gd name="connsiteX8541" fmla="*/ 12757119 w 13261896"/>
              <a:gd name="connsiteY8541" fmla="*/ 5433346 h 5790485"/>
              <a:gd name="connsiteX8542" fmla="*/ 12752356 w 13261896"/>
              <a:gd name="connsiteY8542" fmla="*/ 5442871 h 5790485"/>
              <a:gd name="connsiteX8543" fmla="*/ 12833319 w 13261896"/>
              <a:gd name="connsiteY8543" fmla="*/ 5561934 h 5790485"/>
              <a:gd name="connsiteX8544" fmla="*/ 12766644 w 13261896"/>
              <a:gd name="connsiteY8544" fmla="*/ 5571459 h 5790485"/>
              <a:gd name="connsiteX8545" fmla="*/ 12690444 w 13261896"/>
              <a:gd name="connsiteY8545" fmla="*/ 5438109 h 5790485"/>
              <a:gd name="connsiteX8546" fmla="*/ 12609529 w 13261896"/>
              <a:gd name="connsiteY8546" fmla="*/ 5395246 h 5790485"/>
              <a:gd name="connsiteX8547" fmla="*/ 12595241 w 13261896"/>
              <a:gd name="connsiteY8547" fmla="*/ 5395246 h 5790485"/>
              <a:gd name="connsiteX8548" fmla="*/ 12590479 w 13261896"/>
              <a:gd name="connsiteY8548" fmla="*/ 5423821 h 5790485"/>
              <a:gd name="connsiteX8549" fmla="*/ 12604766 w 13261896"/>
              <a:gd name="connsiteY8549" fmla="*/ 5485734 h 5790485"/>
              <a:gd name="connsiteX8550" fmla="*/ 12628531 w 13261896"/>
              <a:gd name="connsiteY8550" fmla="*/ 5509546 h 5790485"/>
              <a:gd name="connsiteX8551" fmla="*/ 12642819 w 13261896"/>
              <a:gd name="connsiteY8551" fmla="*/ 5542884 h 5790485"/>
              <a:gd name="connsiteX8552" fmla="*/ 12790456 w 13261896"/>
              <a:gd name="connsiteY8552" fmla="*/ 5652421 h 5790485"/>
              <a:gd name="connsiteX8553" fmla="*/ 12752356 w 13261896"/>
              <a:gd name="connsiteY8553" fmla="*/ 5690473 h 5790485"/>
              <a:gd name="connsiteX8554" fmla="*/ 12552379 w 13261896"/>
              <a:gd name="connsiteY8554" fmla="*/ 5557171 h 5790485"/>
              <a:gd name="connsiteX8555" fmla="*/ 12428554 w 13261896"/>
              <a:gd name="connsiteY8555" fmla="*/ 5500021 h 5790485"/>
              <a:gd name="connsiteX8556" fmla="*/ 12528566 w 13261896"/>
              <a:gd name="connsiteY8556" fmla="*/ 5566696 h 5790485"/>
              <a:gd name="connsiteX8557" fmla="*/ 12471416 w 13261896"/>
              <a:gd name="connsiteY8557" fmla="*/ 5557171 h 5790485"/>
              <a:gd name="connsiteX8558" fmla="*/ 12342829 w 13261896"/>
              <a:gd name="connsiteY8558" fmla="*/ 5576221 h 5790485"/>
              <a:gd name="connsiteX8559" fmla="*/ 12361879 w 13261896"/>
              <a:gd name="connsiteY8559" fmla="*/ 5590509 h 5790485"/>
              <a:gd name="connsiteX8560" fmla="*/ 12295204 w 13261896"/>
              <a:gd name="connsiteY8560" fmla="*/ 5600034 h 5790485"/>
              <a:gd name="connsiteX8561" fmla="*/ 12099988 w 13261896"/>
              <a:gd name="connsiteY8561" fmla="*/ 5500021 h 5790485"/>
              <a:gd name="connsiteX8562" fmla="*/ 12447604 w 13261896"/>
              <a:gd name="connsiteY8562" fmla="*/ 5523834 h 5790485"/>
              <a:gd name="connsiteX8563" fmla="*/ 12333304 w 13261896"/>
              <a:gd name="connsiteY8563" fmla="*/ 5490496 h 5790485"/>
              <a:gd name="connsiteX8564" fmla="*/ 12352354 w 13261896"/>
              <a:gd name="connsiteY8564" fmla="*/ 5471446 h 5790485"/>
              <a:gd name="connsiteX8565" fmla="*/ 12352354 w 13261896"/>
              <a:gd name="connsiteY8565" fmla="*/ 5452396 h 5790485"/>
              <a:gd name="connsiteX8566" fmla="*/ 12271391 w 13261896"/>
              <a:gd name="connsiteY8566" fmla="*/ 5452396 h 5790485"/>
              <a:gd name="connsiteX8567" fmla="*/ 12166663 w 13261896"/>
              <a:gd name="connsiteY8567" fmla="*/ 5471446 h 5790485"/>
              <a:gd name="connsiteX8568" fmla="*/ 12090463 w 13261896"/>
              <a:gd name="connsiteY8568" fmla="*/ 5495259 h 5790485"/>
              <a:gd name="connsiteX8569" fmla="*/ 12080938 w 13261896"/>
              <a:gd name="connsiteY8569" fmla="*/ 5485734 h 5790485"/>
              <a:gd name="connsiteX8570" fmla="*/ 12057125 w 13261896"/>
              <a:gd name="connsiteY8570" fmla="*/ 5500021 h 5790485"/>
              <a:gd name="connsiteX8571" fmla="*/ 12085700 w 13261896"/>
              <a:gd name="connsiteY8571" fmla="*/ 5533359 h 5790485"/>
              <a:gd name="connsiteX8572" fmla="*/ 11914250 w 13261896"/>
              <a:gd name="connsiteY8572" fmla="*/ 5590509 h 5790485"/>
              <a:gd name="connsiteX8573" fmla="*/ 11785711 w 13261896"/>
              <a:gd name="connsiteY8573" fmla="*/ 5628609 h 5790485"/>
              <a:gd name="connsiteX8574" fmla="*/ 11790473 w 13261896"/>
              <a:gd name="connsiteY8574" fmla="*/ 5642896 h 5790485"/>
              <a:gd name="connsiteX8575" fmla="*/ 11742848 w 13261896"/>
              <a:gd name="connsiteY8575" fmla="*/ 5623846 h 5790485"/>
              <a:gd name="connsiteX8576" fmla="*/ 11685698 w 13261896"/>
              <a:gd name="connsiteY8576" fmla="*/ 5695236 h 5790485"/>
              <a:gd name="connsiteX8577" fmla="*/ 11638073 w 13261896"/>
              <a:gd name="connsiteY8577" fmla="*/ 5657184 h 5790485"/>
              <a:gd name="connsiteX8578" fmla="*/ 11671411 w 13261896"/>
              <a:gd name="connsiteY8578" fmla="*/ 5685711 h 5790485"/>
              <a:gd name="connsiteX8579" fmla="*/ 11685698 w 13261896"/>
              <a:gd name="connsiteY8579" fmla="*/ 5680948 h 5790485"/>
              <a:gd name="connsiteX8580" fmla="*/ 11652361 w 13261896"/>
              <a:gd name="connsiteY8580" fmla="*/ 5538121 h 5790485"/>
              <a:gd name="connsiteX8581" fmla="*/ 11666648 w 13261896"/>
              <a:gd name="connsiteY8581" fmla="*/ 5476209 h 5790485"/>
              <a:gd name="connsiteX8582" fmla="*/ 11657123 w 13261896"/>
              <a:gd name="connsiteY8582" fmla="*/ 5471446 h 5790485"/>
              <a:gd name="connsiteX8583" fmla="*/ 11576161 w 13261896"/>
              <a:gd name="connsiteY8583" fmla="*/ 5623846 h 5790485"/>
              <a:gd name="connsiteX8584" fmla="*/ 11623786 w 13261896"/>
              <a:gd name="connsiteY8584" fmla="*/ 5680948 h 5790485"/>
              <a:gd name="connsiteX8585" fmla="*/ 11633311 w 13261896"/>
              <a:gd name="connsiteY8585" fmla="*/ 5671471 h 5790485"/>
              <a:gd name="connsiteX8586" fmla="*/ 11628548 w 13261896"/>
              <a:gd name="connsiteY8586" fmla="*/ 5685711 h 5790485"/>
              <a:gd name="connsiteX8587" fmla="*/ 11585686 w 13261896"/>
              <a:gd name="connsiteY8587" fmla="*/ 5638134 h 5790485"/>
              <a:gd name="connsiteX8588" fmla="*/ 11557111 w 13261896"/>
              <a:gd name="connsiteY8588" fmla="*/ 5652421 h 5790485"/>
              <a:gd name="connsiteX8589" fmla="*/ 11561873 w 13261896"/>
              <a:gd name="connsiteY8589" fmla="*/ 5633371 h 5790485"/>
              <a:gd name="connsiteX8590" fmla="*/ 11552348 w 13261896"/>
              <a:gd name="connsiteY8590" fmla="*/ 5580984 h 5790485"/>
              <a:gd name="connsiteX8591" fmla="*/ 11599973 w 13261896"/>
              <a:gd name="connsiteY8591" fmla="*/ 5490496 h 5790485"/>
              <a:gd name="connsiteX8592" fmla="*/ 11590448 w 13261896"/>
              <a:gd name="connsiteY8592" fmla="*/ 5485734 h 5790485"/>
              <a:gd name="connsiteX8593" fmla="*/ 11438096 w 13261896"/>
              <a:gd name="connsiteY8593" fmla="*/ 5647659 h 5790485"/>
              <a:gd name="connsiteX8594" fmla="*/ 11385708 w 13261896"/>
              <a:gd name="connsiteY8594" fmla="*/ 5566696 h 5790485"/>
              <a:gd name="connsiteX8595" fmla="*/ 11376183 w 13261896"/>
              <a:gd name="connsiteY8595" fmla="*/ 5561934 h 5790485"/>
              <a:gd name="connsiteX8596" fmla="*/ 11285696 w 13261896"/>
              <a:gd name="connsiteY8596" fmla="*/ 5604796 h 5790485"/>
              <a:gd name="connsiteX8597" fmla="*/ 11271408 w 13261896"/>
              <a:gd name="connsiteY8597" fmla="*/ 5604796 h 5790485"/>
              <a:gd name="connsiteX8598" fmla="*/ 11271408 w 13261896"/>
              <a:gd name="connsiteY8598" fmla="*/ 5585746 h 5790485"/>
              <a:gd name="connsiteX8599" fmla="*/ 11180921 w 13261896"/>
              <a:gd name="connsiteY8599" fmla="*/ 5585746 h 5790485"/>
              <a:gd name="connsiteX8600" fmla="*/ 11199971 w 13261896"/>
              <a:gd name="connsiteY8600" fmla="*/ 5561934 h 5790485"/>
              <a:gd name="connsiteX8601" fmla="*/ 11133296 w 13261896"/>
              <a:gd name="connsiteY8601" fmla="*/ 5552409 h 5790485"/>
              <a:gd name="connsiteX8602" fmla="*/ 11061906 w 13261896"/>
              <a:gd name="connsiteY8602" fmla="*/ 5514309 h 5790485"/>
              <a:gd name="connsiteX8603" fmla="*/ 10971419 w 13261896"/>
              <a:gd name="connsiteY8603" fmla="*/ 5538121 h 5790485"/>
              <a:gd name="connsiteX8604" fmla="*/ 10823781 w 13261896"/>
              <a:gd name="connsiteY8604" fmla="*/ 5509546 h 5790485"/>
              <a:gd name="connsiteX8605" fmla="*/ 10709529 w 13261896"/>
              <a:gd name="connsiteY8605" fmla="*/ 5552409 h 5790485"/>
              <a:gd name="connsiteX8606" fmla="*/ 10576179 w 13261896"/>
              <a:gd name="connsiteY8606" fmla="*/ 5523834 h 5790485"/>
              <a:gd name="connsiteX8607" fmla="*/ 10533317 w 13261896"/>
              <a:gd name="connsiteY8607" fmla="*/ 5619084 h 5790485"/>
              <a:gd name="connsiteX8608" fmla="*/ 10471404 w 13261896"/>
              <a:gd name="connsiteY8608" fmla="*/ 5699998 h 5790485"/>
              <a:gd name="connsiteX8609" fmla="*/ 10438067 w 13261896"/>
              <a:gd name="connsiteY8609" fmla="*/ 5566696 h 5790485"/>
              <a:gd name="connsiteX8610" fmla="*/ 10409492 w 13261896"/>
              <a:gd name="connsiteY8610" fmla="*/ 5576221 h 5790485"/>
              <a:gd name="connsiteX8611" fmla="*/ 10423779 w 13261896"/>
              <a:gd name="connsiteY8611" fmla="*/ 5523834 h 5790485"/>
              <a:gd name="connsiteX8612" fmla="*/ 10371392 w 13261896"/>
              <a:gd name="connsiteY8612" fmla="*/ 5476209 h 5790485"/>
              <a:gd name="connsiteX8613" fmla="*/ 10304764 w 13261896"/>
              <a:gd name="connsiteY8613" fmla="*/ 5471446 h 5790485"/>
              <a:gd name="connsiteX8614" fmla="*/ 10195227 w 13261896"/>
              <a:gd name="connsiteY8614" fmla="*/ 5428584 h 5790485"/>
              <a:gd name="connsiteX8615" fmla="*/ 10099977 w 13261896"/>
              <a:gd name="connsiteY8615" fmla="*/ 5485734 h 5790485"/>
              <a:gd name="connsiteX8616" fmla="*/ 10066639 w 13261896"/>
              <a:gd name="connsiteY8616" fmla="*/ 5504784 h 5790485"/>
              <a:gd name="connsiteX8617" fmla="*/ 9961864 w 13261896"/>
              <a:gd name="connsiteY8617" fmla="*/ 5676234 h 5790485"/>
              <a:gd name="connsiteX8618" fmla="*/ 9942861 w 13261896"/>
              <a:gd name="connsiteY8618" fmla="*/ 5614321 h 5790485"/>
              <a:gd name="connsiteX8619" fmla="*/ 9976152 w 13261896"/>
              <a:gd name="connsiteY8619" fmla="*/ 5542884 h 5790485"/>
              <a:gd name="connsiteX8620" fmla="*/ 10014252 w 13261896"/>
              <a:gd name="connsiteY8620" fmla="*/ 5509546 h 5790485"/>
              <a:gd name="connsiteX8621" fmla="*/ 9971389 w 13261896"/>
              <a:gd name="connsiteY8621" fmla="*/ 5500021 h 5790485"/>
              <a:gd name="connsiteX8622" fmla="*/ 9938099 w 13261896"/>
              <a:gd name="connsiteY8622" fmla="*/ 5509546 h 5790485"/>
              <a:gd name="connsiteX8623" fmla="*/ 9928574 w 13261896"/>
              <a:gd name="connsiteY8623" fmla="*/ 5504784 h 5790485"/>
              <a:gd name="connsiteX8624" fmla="*/ 9980914 w 13261896"/>
              <a:gd name="connsiteY8624" fmla="*/ 5466684 h 5790485"/>
              <a:gd name="connsiteX8625" fmla="*/ 9980914 w 13261896"/>
              <a:gd name="connsiteY8625" fmla="*/ 5457159 h 5790485"/>
              <a:gd name="connsiteX8626" fmla="*/ 10033302 w 13261896"/>
              <a:gd name="connsiteY8626" fmla="*/ 5419059 h 5790485"/>
              <a:gd name="connsiteX8627" fmla="*/ 10109502 w 13261896"/>
              <a:gd name="connsiteY8627" fmla="*/ 5414296 h 5790485"/>
              <a:gd name="connsiteX8628" fmla="*/ 10004727 w 13261896"/>
              <a:gd name="connsiteY8628" fmla="*/ 5304759 h 5790485"/>
              <a:gd name="connsiteX8629" fmla="*/ 9990439 w 13261896"/>
              <a:gd name="connsiteY8629" fmla="*/ 5338096 h 5790485"/>
              <a:gd name="connsiteX8630" fmla="*/ 10009489 w 13261896"/>
              <a:gd name="connsiteY8630" fmla="*/ 5400009 h 5790485"/>
              <a:gd name="connsiteX8631" fmla="*/ 9976152 w 13261896"/>
              <a:gd name="connsiteY8631" fmla="*/ 5438109 h 5790485"/>
              <a:gd name="connsiteX8632" fmla="*/ 9995202 w 13261896"/>
              <a:gd name="connsiteY8632" fmla="*/ 5409534 h 5790485"/>
              <a:gd name="connsiteX8633" fmla="*/ 9966627 w 13261896"/>
              <a:gd name="connsiteY8633" fmla="*/ 5371434 h 5790485"/>
              <a:gd name="connsiteX8634" fmla="*/ 9966627 w 13261896"/>
              <a:gd name="connsiteY8634" fmla="*/ 5342859 h 5790485"/>
              <a:gd name="connsiteX8635" fmla="*/ 9976152 w 13261896"/>
              <a:gd name="connsiteY8635" fmla="*/ 5285756 h 5790485"/>
              <a:gd name="connsiteX8636" fmla="*/ 9899999 w 13261896"/>
              <a:gd name="connsiteY8636" fmla="*/ 5261944 h 5790485"/>
              <a:gd name="connsiteX8637" fmla="*/ 9819036 w 13261896"/>
              <a:gd name="connsiteY8637" fmla="*/ 5152406 h 5790485"/>
              <a:gd name="connsiteX8638" fmla="*/ 9847611 w 13261896"/>
              <a:gd name="connsiteY8638" fmla="*/ 5119069 h 5790485"/>
              <a:gd name="connsiteX8639" fmla="*/ 9852374 w 13261896"/>
              <a:gd name="connsiteY8639" fmla="*/ 5095256 h 5790485"/>
              <a:gd name="connsiteX8640" fmla="*/ 9890474 w 13261896"/>
              <a:gd name="connsiteY8640" fmla="*/ 5042869 h 5790485"/>
              <a:gd name="connsiteX8641" fmla="*/ 9947624 w 13261896"/>
              <a:gd name="connsiteY8641" fmla="*/ 5038106 h 5790485"/>
              <a:gd name="connsiteX8642" fmla="*/ 9961864 w 13261896"/>
              <a:gd name="connsiteY8642" fmla="*/ 5028581 h 5790485"/>
              <a:gd name="connsiteX8643" fmla="*/ 10019014 w 13261896"/>
              <a:gd name="connsiteY8643" fmla="*/ 5023819 h 5790485"/>
              <a:gd name="connsiteX8644" fmla="*/ 10028539 w 13261896"/>
              <a:gd name="connsiteY8644" fmla="*/ 5038106 h 5790485"/>
              <a:gd name="connsiteX8645" fmla="*/ 10071402 w 13261896"/>
              <a:gd name="connsiteY8645" fmla="*/ 5171456 h 5790485"/>
              <a:gd name="connsiteX8646" fmla="*/ 10061877 w 13261896"/>
              <a:gd name="connsiteY8646" fmla="*/ 5233369 h 5790485"/>
              <a:gd name="connsiteX8647" fmla="*/ 10166652 w 13261896"/>
              <a:gd name="connsiteY8647" fmla="*/ 5242894 h 5790485"/>
              <a:gd name="connsiteX8648" fmla="*/ 10090452 w 13261896"/>
              <a:gd name="connsiteY8648" fmla="*/ 5257181 h 5790485"/>
              <a:gd name="connsiteX8649" fmla="*/ 10128552 w 13261896"/>
              <a:gd name="connsiteY8649" fmla="*/ 5276231 h 5790485"/>
              <a:gd name="connsiteX8650" fmla="*/ 10085689 w 13261896"/>
              <a:gd name="connsiteY8650" fmla="*/ 5285756 h 5790485"/>
              <a:gd name="connsiteX8651" fmla="*/ 10119027 w 13261896"/>
              <a:gd name="connsiteY8651" fmla="*/ 5314284 h 5790485"/>
              <a:gd name="connsiteX8652" fmla="*/ 10052352 w 13261896"/>
              <a:gd name="connsiteY8652" fmla="*/ 5299996 h 5790485"/>
              <a:gd name="connsiteX8653" fmla="*/ 10104739 w 13261896"/>
              <a:gd name="connsiteY8653" fmla="*/ 5347621 h 5790485"/>
              <a:gd name="connsiteX8654" fmla="*/ 10171414 w 13261896"/>
              <a:gd name="connsiteY8654" fmla="*/ 5285756 h 5790485"/>
              <a:gd name="connsiteX8655" fmla="*/ 10190464 w 13261896"/>
              <a:gd name="connsiteY8655" fmla="*/ 5347621 h 5790485"/>
              <a:gd name="connsiteX8656" fmla="*/ 10195227 w 13261896"/>
              <a:gd name="connsiteY8656" fmla="*/ 5409534 h 5790485"/>
              <a:gd name="connsiteX8657" fmla="*/ 10238089 w 13261896"/>
              <a:gd name="connsiteY8657" fmla="*/ 5376196 h 5790485"/>
              <a:gd name="connsiteX8658" fmla="*/ 10223802 w 13261896"/>
              <a:gd name="connsiteY8658" fmla="*/ 5395246 h 5790485"/>
              <a:gd name="connsiteX8659" fmla="*/ 10314289 w 13261896"/>
              <a:gd name="connsiteY8659" fmla="*/ 5457159 h 5790485"/>
              <a:gd name="connsiteX8660" fmla="*/ 10371392 w 13261896"/>
              <a:gd name="connsiteY8660" fmla="*/ 5461921 h 5790485"/>
              <a:gd name="connsiteX8661" fmla="*/ 10466642 w 13261896"/>
              <a:gd name="connsiteY8661" fmla="*/ 5419059 h 5790485"/>
              <a:gd name="connsiteX8662" fmla="*/ 10423779 w 13261896"/>
              <a:gd name="connsiteY8662" fmla="*/ 5361909 h 5790485"/>
              <a:gd name="connsiteX8663" fmla="*/ 10295239 w 13261896"/>
              <a:gd name="connsiteY8663" fmla="*/ 5323809 h 5790485"/>
              <a:gd name="connsiteX8664" fmla="*/ 10280952 w 13261896"/>
              <a:gd name="connsiteY8664" fmla="*/ 5309521 h 5790485"/>
              <a:gd name="connsiteX8665" fmla="*/ 10290477 w 13261896"/>
              <a:gd name="connsiteY8665" fmla="*/ 5295281 h 5790485"/>
              <a:gd name="connsiteX8666" fmla="*/ 10199989 w 13261896"/>
              <a:gd name="connsiteY8666" fmla="*/ 5219081 h 5790485"/>
              <a:gd name="connsiteX8667" fmla="*/ 10319052 w 13261896"/>
              <a:gd name="connsiteY8667" fmla="*/ 5214319 h 5790485"/>
              <a:gd name="connsiteX8668" fmla="*/ 10304764 w 13261896"/>
              <a:gd name="connsiteY8668" fmla="*/ 5204794 h 5790485"/>
              <a:gd name="connsiteX8669" fmla="*/ 10385679 w 13261896"/>
              <a:gd name="connsiteY8669" fmla="*/ 5200031 h 5790485"/>
              <a:gd name="connsiteX8670" fmla="*/ 10328577 w 13261896"/>
              <a:gd name="connsiteY8670" fmla="*/ 5123831 h 5790485"/>
              <a:gd name="connsiteX8671" fmla="*/ 10342817 w 13261896"/>
              <a:gd name="connsiteY8671" fmla="*/ 5119069 h 5790485"/>
              <a:gd name="connsiteX8672" fmla="*/ 10614279 w 13261896"/>
              <a:gd name="connsiteY8672" fmla="*/ 5214319 h 5790485"/>
              <a:gd name="connsiteX8673" fmla="*/ 10628567 w 13261896"/>
              <a:gd name="connsiteY8673" fmla="*/ 5214319 h 5790485"/>
              <a:gd name="connsiteX8674" fmla="*/ 10571417 w 13261896"/>
              <a:gd name="connsiteY8674" fmla="*/ 5100019 h 5790485"/>
              <a:gd name="connsiteX8675" fmla="*/ 10680954 w 13261896"/>
              <a:gd name="connsiteY8675" fmla="*/ 5052394 h 5790485"/>
              <a:gd name="connsiteX8676" fmla="*/ 10685717 w 13261896"/>
              <a:gd name="connsiteY8676" fmla="*/ 5033344 h 5790485"/>
              <a:gd name="connsiteX8677" fmla="*/ 10652379 w 13261896"/>
              <a:gd name="connsiteY8677" fmla="*/ 5000006 h 5790485"/>
              <a:gd name="connsiteX8678" fmla="*/ 10666667 w 13261896"/>
              <a:gd name="connsiteY8678" fmla="*/ 5004769 h 5790485"/>
              <a:gd name="connsiteX8679" fmla="*/ 10666667 w 13261896"/>
              <a:gd name="connsiteY8679" fmla="*/ 4957144 h 5790485"/>
              <a:gd name="connsiteX8680" fmla="*/ 10704767 w 13261896"/>
              <a:gd name="connsiteY8680" fmla="*/ 4876229 h 5790485"/>
              <a:gd name="connsiteX8681" fmla="*/ 10742819 w 13261896"/>
              <a:gd name="connsiteY8681" fmla="*/ 4880991 h 5790485"/>
              <a:gd name="connsiteX8682" fmla="*/ 10728531 w 13261896"/>
              <a:gd name="connsiteY8682" fmla="*/ 4852416 h 5790485"/>
              <a:gd name="connsiteX8683" fmla="*/ 10766631 w 13261896"/>
              <a:gd name="connsiteY8683" fmla="*/ 4819079 h 5790485"/>
              <a:gd name="connsiteX8684" fmla="*/ 10780919 w 13261896"/>
              <a:gd name="connsiteY8684" fmla="*/ 4828604 h 5790485"/>
              <a:gd name="connsiteX8685" fmla="*/ 10790444 w 13261896"/>
              <a:gd name="connsiteY8685" fmla="*/ 4800029 h 5790485"/>
              <a:gd name="connsiteX8686" fmla="*/ 10680954 w 13261896"/>
              <a:gd name="connsiteY8686" fmla="*/ 4719066 h 5790485"/>
              <a:gd name="connsiteX8687" fmla="*/ 10666667 w 13261896"/>
              <a:gd name="connsiteY8687" fmla="*/ 4638104 h 5790485"/>
              <a:gd name="connsiteX8688" fmla="*/ 10685717 w 13261896"/>
              <a:gd name="connsiteY8688" fmla="*/ 4642866 h 5790485"/>
              <a:gd name="connsiteX8689" fmla="*/ 10695242 w 13261896"/>
              <a:gd name="connsiteY8689" fmla="*/ 4619054 h 5790485"/>
              <a:gd name="connsiteX8690" fmla="*/ 10666667 w 13261896"/>
              <a:gd name="connsiteY8690" fmla="*/ 4552379 h 5790485"/>
              <a:gd name="connsiteX8691" fmla="*/ 10638092 w 13261896"/>
              <a:gd name="connsiteY8691" fmla="*/ 4552379 h 5790485"/>
              <a:gd name="connsiteX8692" fmla="*/ 7152370 w 13261896"/>
              <a:gd name="connsiteY8692" fmla="*/ 4842891 h 5790485"/>
              <a:gd name="connsiteX8693" fmla="*/ 7133320 w 13261896"/>
              <a:gd name="connsiteY8693" fmla="*/ 4828604 h 5790485"/>
              <a:gd name="connsiteX8694" fmla="*/ 7123795 w 13261896"/>
              <a:gd name="connsiteY8694" fmla="*/ 4838129 h 5790485"/>
              <a:gd name="connsiteX8695" fmla="*/ 7104745 w 13261896"/>
              <a:gd name="connsiteY8695" fmla="*/ 5171456 h 5790485"/>
              <a:gd name="connsiteX8696" fmla="*/ 6885718 w 13261896"/>
              <a:gd name="connsiteY8696" fmla="*/ 5171456 h 5790485"/>
              <a:gd name="connsiteX8697" fmla="*/ 6904768 w 13261896"/>
              <a:gd name="connsiteY8697" fmla="*/ 4866704 h 5790485"/>
              <a:gd name="connsiteX8698" fmla="*/ 6890481 w 13261896"/>
              <a:gd name="connsiteY8698" fmla="*/ 4861941 h 5790485"/>
              <a:gd name="connsiteX8699" fmla="*/ 5357146 w 13261896"/>
              <a:gd name="connsiteY8699" fmla="*/ 4990481 h 5790485"/>
              <a:gd name="connsiteX8700" fmla="*/ 5347621 w 13261896"/>
              <a:gd name="connsiteY8700" fmla="*/ 5000006 h 5790485"/>
              <a:gd name="connsiteX8701" fmla="*/ 5299996 w 13261896"/>
              <a:gd name="connsiteY8701" fmla="*/ 5452396 h 5790485"/>
              <a:gd name="connsiteX8702" fmla="*/ 5319046 w 13261896"/>
              <a:gd name="connsiteY8702" fmla="*/ 5495259 h 5790485"/>
              <a:gd name="connsiteX8703" fmla="*/ 5366671 w 13261896"/>
              <a:gd name="connsiteY8703" fmla="*/ 5509546 h 5790485"/>
              <a:gd name="connsiteX8704" fmla="*/ 5409486 w 13261896"/>
              <a:gd name="connsiteY8704" fmla="*/ 5571459 h 5790485"/>
              <a:gd name="connsiteX8705" fmla="*/ 5438061 w 13261896"/>
              <a:gd name="connsiteY8705" fmla="*/ 5619084 h 5790485"/>
              <a:gd name="connsiteX8706" fmla="*/ 5466636 w 13261896"/>
              <a:gd name="connsiteY8706" fmla="*/ 5633371 h 5790485"/>
              <a:gd name="connsiteX8707" fmla="*/ 5533311 w 13261896"/>
              <a:gd name="connsiteY8707" fmla="*/ 5680948 h 5790485"/>
              <a:gd name="connsiteX8708" fmla="*/ 5547598 w 13261896"/>
              <a:gd name="connsiteY8708" fmla="*/ 5695236 h 5790485"/>
              <a:gd name="connsiteX8709" fmla="*/ 5471398 w 13261896"/>
              <a:gd name="connsiteY8709" fmla="*/ 5647659 h 5790485"/>
              <a:gd name="connsiteX8710" fmla="*/ 5457111 w 13261896"/>
              <a:gd name="connsiteY8710" fmla="*/ 5652421 h 5790485"/>
              <a:gd name="connsiteX8711" fmla="*/ 5476161 w 13261896"/>
              <a:gd name="connsiteY8711" fmla="*/ 5695236 h 5790485"/>
              <a:gd name="connsiteX8712" fmla="*/ 5423773 w 13261896"/>
              <a:gd name="connsiteY8712" fmla="*/ 5609559 h 5790485"/>
              <a:gd name="connsiteX8713" fmla="*/ 5419011 w 13261896"/>
              <a:gd name="connsiteY8713" fmla="*/ 5619084 h 5790485"/>
              <a:gd name="connsiteX8714" fmla="*/ 5433298 w 13261896"/>
              <a:gd name="connsiteY8714" fmla="*/ 5671471 h 5790485"/>
              <a:gd name="connsiteX8715" fmla="*/ 5399961 w 13261896"/>
              <a:gd name="connsiteY8715" fmla="*/ 5590509 h 5790485"/>
              <a:gd name="connsiteX8716" fmla="*/ 5385721 w 13261896"/>
              <a:gd name="connsiteY8716" fmla="*/ 5571459 h 5790485"/>
              <a:gd name="connsiteX8717" fmla="*/ 5361908 w 13261896"/>
              <a:gd name="connsiteY8717" fmla="*/ 5542884 h 5790485"/>
              <a:gd name="connsiteX8718" fmla="*/ 5295233 w 13261896"/>
              <a:gd name="connsiteY8718" fmla="*/ 5519071 h 5790485"/>
              <a:gd name="connsiteX8719" fmla="*/ 5299996 w 13261896"/>
              <a:gd name="connsiteY8719" fmla="*/ 5538121 h 5790485"/>
              <a:gd name="connsiteX8720" fmla="*/ 5290471 w 13261896"/>
              <a:gd name="connsiteY8720" fmla="*/ 5580984 h 5790485"/>
              <a:gd name="connsiteX8721" fmla="*/ 5276183 w 13261896"/>
              <a:gd name="connsiteY8721" fmla="*/ 5580984 h 5790485"/>
              <a:gd name="connsiteX8722" fmla="*/ 5214271 w 13261896"/>
              <a:gd name="connsiteY8722" fmla="*/ 5504784 h 5790485"/>
              <a:gd name="connsiteX8723" fmla="*/ 5257133 w 13261896"/>
              <a:gd name="connsiteY8723" fmla="*/ 5557171 h 5790485"/>
              <a:gd name="connsiteX8724" fmla="*/ 5261896 w 13261896"/>
              <a:gd name="connsiteY8724" fmla="*/ 5585746 h 5790485"/>
              <a:gd name="connsiteX8725" fmla="*/ 5290471 w 13261896"/>
              <a:gd name="connsiteY8725" fmla="*/ 5619084 h 5790485"/>
              <a:gd name="connsiteX8726" fmla="*/ 5304758 w 13261896"/>
              <a:gd name="connsiteY8726" fmla="*/ 5676234 h 5790485"/>
              <a:gd name="connsiteX8727" fmla="*/ 5285708 w 13261896"/>
              <a:gd name="connsiteY8727" fmla="*/ 5623846 h 5790485"/>
              <a:gd name="connsiteX8728" fmla="*/ 5257133 w 13261896"/>
              <a:gd name="connsiteY8728" fmla="*/ 5590509 h 5790485"/>
              <a:gd name="connsiteX8729" fmla="*/ 5252371 w 13261896"/>
              <a:gd name="connsiteY8729" fmla="*/ 5561934 h 5790485"/>
              <a:gd name="connsiteX8730" fmla="*/ 5176171 w 13261896"/>
              <a:gd name="connsiteY8730" fmla="*/ 5504784 h 5790485"/>
              <a:gd name="connsiteX8731" fmla="*/ 5171408 w 13261896"/>
              <a:gd name="connsiteY8731" fmla="*/ 5519071 h 5790485"/>
              <a:gd name="connsiteX8732" fmla="*/ 5185696 w 13261896"/>
              <a:gd name="connsiteY8732" fmla="*/ 5552409 h 5790485"/>
              <a:gd name="connsiteX8733" fmla="*/ 5161883 w 13261896"/>
              <a:gd name="connsiteY8733" fmla="*/ 5538121 h 5790485"/>
              <a:gd name="connsiteX8734" fmla="*/ 5147596 w 13261896"/>
              <a:gd name="connsiteY8734" fmla="*/ 5538121 h 5790485"/>
              <a:gd name="connsiteX8735" fmla="*/ 5114258 w 13261896"/>
              <a:gd name="connsiteY8735" fmla="*/ 5590509 h 5790485"/>
              <a:gd name="connsiteX8736" fmla="*/ 5090446 w 13261896"/>
              <a:gd name="connsiteY8736" fmla="*/ 5571459 h 5790485"/>
              <a:gd name="connsiteX8737" fmla="*/ 5085683 w 13261896"/>
              <a:gd name="connsiteY8737" fmla="*/ 5585746 h 5790485"/>
              <a:gd name="connsiteX8738" fmla="*/ 5104733 w 13261896"/>
              <a:gd name="connsiteY8738" fmla="*/ 5614321 h 5790485"/>
              <a:gd name="connsiteX8739" fmla="*/ 5133308 w 13261896"/>
              <a:gd name="connsiteY8739" fmla="*/ 5614321 h 5790485"/>
              <a:gd name="connsiteX8740" fmla="*/ 5247608 w 13261896"/>
              <a:gd name="connsiteY8740" fmla="*/ 5671471 h 5790485"/>
              <a:gd name="connsiteX8741" fmla="*/ 5204746 w 13261896"/>
              <a:gd name="connsiteY8741" fmla="*/ 5642896 h 5790485"/>
              <a:gd name="connsiteX8742" fmla="*/ 5142833 w 13261896"/>
              <a:gd name="connsiteY8742" fmla="*/ 5623846 h 5790485"/>
              <a:gd name="connsiteX8743" fmla="*/ 5114258 w 13261896"/>
              <a:gd name="connsiteY8743" fmla="*/ 5628609 h 5790485"/>
              <a:gd name="connsiteX8744" fmla="*/ 5161883 w 13261896"/>
              <a:gd name="connsiteY8744" fmla="*/ 5652421 h 5790485"/>
              <a:gd name="connsiteX8745" fmla="*/ 5147596 w 13261896"/>
              <a:gd name="connsiteY8745" fmla="*/ 5661946 h 5790485"/>
              <a:gd name="connsiteX8746" fmla="*/ 5166646 w 13261896"/>
              <a:gd name="connsiteY8746" fmla="*/ 5690473 h 5790485"/>
              <a:gd name="connsiteX8747" fmla="*/ 5061871 w 13261896"/>
              <a:gd name="connsiteY8747" fmla="*/ 5623846 h 5790485"/>
              <a:gd name="connsiteX8748" fmla="*/ 5080921 w 13261896"/>
              <a:gd name="connsiteY8748" fmla="*/ 5642896 h 5790485"/>
              <a:gd name="connsiteX8749" fmla="*/ 5028533 w 13261896"/>
              <a:gd name="connsiteY8749" fmla="*/ 5614321 h 5790485"/>
              <a:gd name="connsiteX8750" fmla="*/ 5014246 w 13261896"/>
              <a:gd name="connsiteY8750" fmla="*/ 5647659 h 5790485"/>
              <a:gd name="connsiteX8751" fmla="*/ 4985719 w 13261896"/>
              <a:gd name="connsiteY8751" fmla="*/ 5633371 h 5790485"/>
              <a:gd name="connsiteX8752" fmla="*/ 4971431 w 13261896"/>
              <a:gd name="connsiteY8752" fmla="*/ 5657184 h 5790485"/>
              <a:gd name="connsiteX8753" fmla="*/ 4980956 w 13261896"/>
              <a:gd name="connsiteY8753" fmla="*/ 5680948 h 5790485"/>
              <a:gd name="connsiteX8754" fmla="*/ 4933331 w 13261896"/>
              <a:gd name="connsiteY8754" fmla="*/ 5671471 h 5790485"/>
              <a:gd name="connsiteX8755" fmla="*/ 4771406 w 13261896"/>
              <a:gd name="connsiteY8755" fmla="*/ 5690473 h 5790485"/>
              <a:gd name="connsiteX8756" fmla="*/ 4690444 w 13261896"/>
              <a:gd name="connsiteY8756" fmla="*/ 5680948 h 5790485"/>
              <a:gd name="connsiteX8757" fmla="*/ 4633294 w 13261896"/>
              <a:gd name="connsiteY8757" fmla="*/ 5690473 h 5790485"/>
              <a:gd name="connsiteX8758" fmla="*/ 4399979 w 13261896"/>
              <a:gd name="connsiteY8758" fmla="*/ 5623846 h 5790485"/>
              <a:gd name="connsiteX8759" fmla="*/ 4271391 w 13261896"/>
              <a:gd name="connsiteY8759" fmla="*/ 5533359 h 5790485"/>
              <a:gd name="connsiteX8760" fmla="*/ 4233339 w 13261896"/>
              <a:gd name="connsiteY8760" fmla="*/ 5500021 h 5790485"/>
              <a:gd name="connsiteX8761" fmla="*/ 4161901 w 13261896"/>
              <a:gd name="connsiteY8761" fmla="*/ 5542884 h 5790485"/>
              <a:gd name="connsiteX8762" fmla="*/ 4119039 w 13261896"/>
              <a:gd name="connsiteY8762" fmla="*/ 5585746 h 5790485"/>
              <a:gd name="connsiteX8763" fmla="*/ 4114276 w 13261896"/>
              <a:gd name="connsiteY8763" fmla="*/ 5571459 h 5790485"/>
              <a:gd name="connsiteX8764" fmla="*/ 4171426 w 13261896"/>
              <a:gd name="connsiteY8764" fmla="*/ 5480971 h 5790485"/>
              <a:gd name="connsiteX8765" fmla="*/ 4133326 w 13261896"/>
              <a:gd name="connsiteY8765" fmla="*/ 5457159 h 5790485"/>
              <a:gd name="connsiteX8766" fmla="*/ 4138089 w 13261896"/>
              <a:gd name="connsiteY8766" fmla="*/ 5442871 h 5790485"/>
              <a:gd name="connsiteX8767" fmla="*/ 4095226 w 13261896"/>
              <a:gd name="connsiteY8767" fmla="*/ 5423821 h 5790485"/>
              <a:gd name="connsiteX8768" fmla="*/ 4033314 w 13261896"/>
              <a:gd name="connsiteY8768" fmla="*/ 5457159 h 5790485"/>
              <a:gd name="connsiteX8769" fmla="*/ 4071414 w 13261896"/>
              <a:gd name="connsiteY8769" fmla="*/ 5390484 h 5790485"/>
              <a:gd name="connsiteX8770" fmla="*/ 4052364 w 13261896"/>
              <a:gd name="connsiteY8770" fmla="*/ 5376196 h 5790485"/>
              <a:gd name="connsiteX8771" fmla="*/ 4014264 w 13261896"/>
              <a:gd name="connsiteY8771" fmla="*/ 5414296 h 5790485"/>
              <a:gd name="connsiteX8772" fmla="*/ 3999976 w 13261896"/>
              <a:gd name="connsiteY8772" fmla="*/ 5404771 h 5790485"/>
              <a:gd name="connsiteX8773" fmla="*/ 3961876 w 13261896"/>
              <a:gd name="connsiteY8773" fmla="*/ 5423821 h 5790485"/>
              <a:gd name="connsiteX8774" fmla="*/ 3961876 w 13261896"/>
              <a:gd name="connsiteY8774" fmla="*/ 5385721 h 5790485"/>
              <a:gd name="connsiteX8775" fmla="*/ 3947589 w 13261896"/>
              <a:gd name="connsiteY8775" fmla="*/ 5380959 h 5790485"/>
              <a:gd name="connsiteX8776" fmla="*/ 3838099 w 13261896"/>
              <a:gd name="connsiteY8776" fmla="*/ 5571459 h 5790485"/>
              <a:gd name="connsiteX8777" fmla="*/ 3861911 w 13261896"/>
              <a:gd name="connsiteY8777" fmla="*/ 5609559 h 5790485"/>
              <a:gd name="connsiteX8778" fmla="*/ 3885676 w 13261896"/>
              <a:gd name="connsiteY8778" fmla="*/ 5671471 h 5790485"/>
              <a:gd name="connsiteX8779" fmla="*/ 3880914 w 13261896"/>
              <a:gd name="connsiteY8779" fmla="*/ 5690473 h 5790485"/>
              <a:gd name="connsiteX8780" fmla="*/ 3828574 w 13261896"/>
              <a:gd name="connsiteY8780" fmla="*/ 5580984 h 5790485"/>
              <a:gd name="connsiteX8781" fmla="*/ 3771424 w 13261896"/>
              <a:gd name="connsiteY8781" fmla="*/ 5547646 h 5790485"/>
              <a:gd name="connsiteX8782" fmla="*/ 3757136 w 13261896"/>
              <a:gd name="connsiteY8782" fmla="*/ 5500021 h 5790485"/>
              <a:gd name="connsiteX8783" fmla="*/ 3704749 w 13261896"/>
              <a:gd name="connsiteY8783" fmla="*/ 5476209 h 5790485"/>
              <a:gd name="connsiteX8784" fmla="*/ 3699986 w 13261896"/>
              <a:gd name="connsiteY8784" fmla="*/ 5490496 h 5790485"/>
              <a:gd name="connsiteX8785" fmla="*/ 3723799 w 13261896"/>
              <a:gd name="connsiteY8785" fmla="*/ 5542884 h 5790485"/>
              <a:gd name="connsiteX8786" fmla="*/ 3785711 w 13261896"/>
              <a:gd name="connsiteY8786" fmla="*/ 5676234 h 5790485"/>
              <a:gd name="connsiteX8787" fmla="*/ 3785711 w 13261896"/>
              <a:gd name="connsiteY8787" fmla="*/ 5690473 h 5790485"/>
              <a:gd name="connsiteX8788" fmla="*/ 3699986 w 13261896"/>
              <a:gd name="connsiteY8788" fmla="*/ 5538121 h 5790485"/>
              <a:gd name="connsiteX8789" fmla="*/ 3590449 w 13261896"/>
              <a:gd name="connsiteY8789" fmla="*/ 5361909 h 5790485"/>
              <a:gd name="connsiteX8790" fmla="*/ 3571399 w 13261896"/>
              <a:gd name="connsiteY8790" fmla="*/ 5366671 h 5790485"/>
              <a:gd name="connsiteX8791" fmla="*/ 3590449 w 13261896"/>
              <a:gd name="connsiteY8791" fmla="*/ 5385721 h 5790485"/>
              <a:gd name="connsiteX8792" fmla="*/ 3533299 w 13261896"/>
              <a:gd name="connsiteY8792" fmla="*/ 5347621 h 5790485"/>
              <a:gd name="connsiteX8793" fmla="*/ 3523774 w 13261896"/>
              <a:gd name="connsiteY8793" fmla="*/ 5352384 h 5790485"/>
              <a:gd name="connsiteX8794" fmla="*/ 3552349 w 13261896"/>
              <a:gd name="connsiteY8794" fmla="*/ 5376196 h 5790485"/>
              <a:gd name="connsiteX8795" fmla="*/ 3514249 w 13261896"/>
              <a:gd name="connsiteY8795" fmla="*/ 5357146 h 5790485"/>
              <a:gd name="connsiteX8796" fmla="*/ 3499961 w 13261896"/>
              <a:gd name="connsiteY8796" fmla="*/ 5357146 h 5790485"/>
              <a:gd name="connsiteX8797" fmla="*/ 3495199 w 13261896"/>
              <a:gd name="connsiteY8797" fmla="*/ 5366671 h 5790485"/>
              <a:gd name="connsiteX8798" fmla="*/ 3504724 w 13261896"/>
              <a:gd name="connsiteY8798" fmla="*/ 5385721 h 5790485"/>
              <a:gd name="connsiteX8799" fmla="*/ 3471434 w 13261896"/>
              <a:gd name="connsiteY8799" fmla="*/ 5361909 h 5790485"/>
              <a:gd name="connsiteX8800" fmla="*/ 3452384 w 13261896"/>
              <a:gd name="connsiteY8800" fmla="*/ 5371434 h 5790485"/>
              <a:gd name="connsiteX8801" fmla="*/ 3466671 w 13261896"/>
              <a:gd name="connsiteY8801" fmla="*/ 5385721 h 5790485"/>
              <a:gd name="connsiteX8802" fmla="*/ 3442859 w 13261896"/>
              <a:gd name="connsiteY8802" fmla="*/ 5380959 h 5790485"/>
              <a:gd name="connsiteX8803" fmla="*/ 3495199 w 13261896"/>
              <a:gd name="connsiteY8803" fmla="*/ 5428584 h 5790485"/>
              <a:gd name="connsiteX8804" fmla="*/ 3471434 w 13261896"/>
              <a:gd name="connsiteY8804" fmla="*/ 5423821 h 5790485"/>
              <a:gd name="connsiteX8805" fmla="*/ 3514249 w 13261896"/>
              <a:gd name="connsiteY8805" fmla="*/ 5523834 h 5790485"/>
              <a:gd name="connsiteX8806" fmla="*/ 3514249 w 13261896"/>
              <a:gd name="connsiteY8806" fmla="*/ 5585746 h 5790485"/>
              <a:gd name="connsiteX8807" fmla="*/ 3438096 w 13261896"/>
              <a:gd name="connsiteY8807" fmla="*/ 5419059 h 5790485"/>
              <a:gd name="connsiteX8808" fmla="*/ 3438096 w 13261896"/>
              <a:gd name="connsiteY8808" fmla="*/ 5457159 h 5790485"/>
              <a:gd name="connsiteX8809" fmla="*/ 3328559 w 13261896"/>
              <a:gd name="connsiteY8809" fmla="*/ 5357146 h 5790485"/>
              <a:gd name="connsiteX8810" fmla="*/ 3319034 w 13261896"/>
              <a:gd name="connsiteY8810" fmla="*/ 5366671 h 5790485"/>
              <a:gd name="connsiteX8811" fmla="*/ 3347609 w 13261896"/>
              <a:gd name="connsiteY8811" fmla="*/ 5409534 h 5790485"/>
              <a:gd name="connsiteX8812" fmla="*/ 3228546 w 13261896"/>
              <a:gd name="connsiteY8812" fmla="*/ 5342859 h 5790485"/>
              <a:gd name="connsiteX8813" fmla="*/ 3185684 w 13261896"/>
              <a:gd name="connsiteY8813" fmla="*/ 5347621 h 5790485"/>
              <a:gd name="connsiteX8814" fmla="*/ 3176159 w 13261896"/>
              <a:gd name="connsiteY8814" fmla="*/ 5361909 h 5790485"/>
              <a:gd name="connsiteX8815" fmla="*/ 3142821 w 13261896"/>
              <a:gd name="connsiteY8815" fmla="*/ 5357146 h 5790485"/>
              <a:gd name="connsiteX8816" fmla="*/ 3209496 w 13261896"/>
              <a:gd name="connsiteY8816" fmla="*/ 5409534 h 5790485"/>
              <a:gd name="connsiteX8817" fmla="*/ 3247596 w 13261896"/>
              <a:gd name="connsiteY8817" fmla="*/ 5409534 h 5790485"/>
              <a:gd name="connsiteX8818" fmla="*/ 3280934 w 13261896"/>
              <a:gd name="connsiteY8818" fmla="*/ 5423821 h 5790485"/>
              <a:gd name="connsiteX8819" fmla="*/ 3319034 w 13261896"/>
              <a:gd name="connsiteY8819" fmla="*/ 5428584 h 5790485"/>
              <a:gd name="connsiteX8820" fmla="*/ 3357134 w 13261896"/>
              <a:gd name="connsiteY8820" fmla="*/ 5466684 h 5790485"/>
              <a:gd name="connsiteX8821" fmla="*/ 3309509 w 13261896"/>
              <a:gd name="connsiteY8821" fmla="*/ 5433346 h 5790485"/>
              <a:gd name="connsiteX8822" fmla="*/ 3271409 w 13261896"/>
              <a:gd name="connsiteY8822" fmla="*/ 5428584 h 5790485"/>
              <a:gd name="connsiteX8823" fmla="*/ 3242834 w 13261896"/>
              <a:gd name="connsiteY8823" fmla="*/ 5414296 h 5790485"/>
              <a:gd name="connsiteX8824" fmla="*/ 3223784 w 13261896"/>
              <a:gd name="connsiteY8824" fmla="*/ 5423821 h 5790485"/>
              <a:gd name="connsiteX8825" fmla="*/ 3238071 w 13261896"/>
              <a:gd name="connsiteY8825" fmla="*/ 5447634 h 5790485"/>
              <a:gd name="connsiteX8826" fmla="*/ 3142821 w 13261896"/>
              <a:gd name="connsiteY8826" fmla="*/ 5385721 h 5790485"/>
              <a:gd name="connsiteX8827" fmla="*/ 3057144 w 13261896"/>
              <a:gd name="connsiteY8827" fmla="*/ 5366671 h 5790485"/>
              <a:gd name="connsiteX8828" fmla="*/ 3014282 w 13261896"/>
              <a:gd name="connsiteY8828" fmla="*/ 5314284 h 5790485"/>
              <a:gd name="connsiteX8829" fmla="*/ 3061907 w 13261896"/>
              <a:gd name="connsiteY8829" fmla="*/ 5352384 h 5790485"/>
              <a:gd name="connsiteX8830" fmla="*/ 3095244 w 13261896"/>
              <a:gd name="connsiteY8830" fmla="*/ 5361909 h 5790485"/>
              <a:gd name="connsiteX8831" fmla="*/ 3147584 w 13261896"/>
              <a:gd name="connsiteY8831" fmla="*/ 5376196 h 5790485"/>
              <a:gd name="connsiteX8832" fmla="*/ 3052382 w 13261896"/>
              <a:gd name="connsiteY8832" fmla="*/ 5295281 h 5790485"/>
              <a:gd name="connsiteX8833" fmla="*/ 3052382 w 13261896"/>
              <a:gd name="connsiteY8833" fmla="*/ 5323809 h 5790485"/>
              <a:gd name="connsiteX8834" fmla="*/ 2971419 w 13261896"/>
              <a:gd name="connsiteY8834" fmla="*/ 5276231 h 5790485"/>
              <a:gd name="connsiteX8835" fmla="*/ 2990469 w 13261896"/>
              <a:gd name="connsiteY8835" fmla="*/ 5309521 h 5790485"/>
              <a:gd name="connsiteX8836" fmla="*/ 2990469 w 13261896"/>
              <a:gd name="connsiteY8836" fmla="*/ 5328571 h 5790485"/>
              <a:gd name="connsiteX8837" fmla="*/ 2923794 w 13261896"/>
              <a:gd name="connsiteY8837" fmla="*/ 5247656 h 5790485"/>
              <a:gd name="connsiteX8838" fmla="*/ 2885694 w 13261896"/>
              <a:gd name="connsiteY8838" fmla="*/ 5247656 h 5790485"/>
              <a:gd name="connsiteX8839" fmla="*/ 2880932 w 13261896"/>
              <a:gd name="connsiteY8839" fmla="*/ 5257181 h 5790485"/>
              <a:gd name="connsiteX8840" fmla="*/ 2933319 w 13261896"/>
              <a:gd name="connsiteY8840" fmla="*/ 5299996 h 5790485"/>
              <a:gd name="connsiteX8841" fmla="*/ 2914269 w 13261896"/>
              <a:gd name="connsiteY8841" fmla="*/ 5280994 h 5790485"/>
              <a:gd name="connsiteX8842" fmla="*/ 2980944 w 13261896"/>
              <a:gd name="connsiteY8842" fmla="*/ 5338096 h 5790485"/>
              <a:gd name="connsiteX8843" fmla="*/ 3004757 w 13261896"/>
              <a:gd name="connsiteY8843" fmla="*/ 5347621 h 5790485"/>
              <a:gd name="connsiteX8844" fmla="*/ 3047619 w 13261896"/>
              <a:gd name="connsiteY8844" fmla="*/ 5400009 h 5790485"/>
              <a:gd name="connsiteX8845" fmla="*/ 3028569 w 13261896"/>
              <a:gd name="connsiteY8845" fmla="*/ 5390484 h 5790485"/>
              <a:gd name="connsiteX8846" fmla="*/ 2995232 w 13261896"/>
              <a:gd name="connsiteY8846" fmla="*/ 5361909 h 5790485"/>
              <a:gd name="connsiteX8847" fmla="*/ 3014282 w 13261896"/>
              <a:gd name="connsiteY8847" fmla="*/ 5404771 h 5790485"/>
              <a:gd name="connsiteX8848" fmla="*/ 3061907 w 13261896"/>
              <a:gd name="connsiteY8848" fmla="*/ 5428584 h 5790485"/>
              <a:gd name="connsiteX8849" fmla="*/ 3138059 w 13261896"/>
              <a:gd name="connsiteY8849" fmla="*/ 5514309 h 5790485"/>
              <a:gd name="connsiteX8850" fmla="*/ 3157109 w 13261896"/>
              <a:gd name="connsiteY8850" fmla="*/ 5523834 h 5790485"/>
              <a:gd name="connsiteX8851" fmla="*/ 3180921 w 13261896"/>
              <a:gd name="connsiteY8851" fmla="*/ 5547646 h 5790485"/>
              <a:gd name="connsiteX8852" fmla="*/ 3238071 w 13261896"/>
              <a:gd name="connsiteY8852" fmla="*/ 5585746 h 5790485"/>
              <a:gd name="connsiteX8853" fmla="*/ 3190446 w 13261896"/>
              <a:gd name="connsiteY8853" fmla="*/ 5566696 h 5790485"/>
              <a:gd name="connsiteX8854" fmla="*/ 3161871 w 13261896"/>
              <a:gd name="connsiteY8854" fmla="*/ 5538121 h 5790485"/>
              <a:gd name="connsiteX8855" fmla="*/ 3147584 w 13261896"/>
              <a:gd name="connsiteY8855" fmla="*/ 5542884 h 5790485"/>
              <a:gd name="connsiteX8856" fmla="*/ 3166634 w 13261896"/>
              <a:gd name="connsiteY8856" fmla="*/ 5585746 h 5790485"/>
              <a:gd name="connsiteX8857" fmla="*/ 3157109 w 13261896"/>
              <a:gd name="connsiteY8857" fmla="*/ 5580984 h 5790485"/>
              <a:gd name="connsiteX8858" fmla="*/ 2966657 w 13261896"/>
              <a:gd name="connsiteY8858" fmla="*/ 5395246 h 5790485"/>
              <a:gd name="connsiteX8859" fmla="*/ 2957132 w 13261896"/>
              <a:gd name="connsiteY8859" fmla="*/ 5414296 h 5790485"/>
              <a:gd name="connsiteX8860" fmla="*/ 2899982 w 13261896"/>
              <a:gd name="connsiteY8860" fmla="*/ 5395246 h 5790485"/>
              <a:gd name="connsiteX8861" fmla="*/ 2928557 w 13261896"/>
              <a:gd name="connsiteY8861" fmla="*/ 5433346 h 5790485"/>
              <a:gd name="connsiteX8862" fmla="*/ 2971419 w 13261896"/>
              <a:gd name="connsiteY8862" fmla="*/ 5442871 h 5790485"/>
              <a:gd name="connsiteX8863" fmla="*/ 2990469 w 13261896"/>
              <a:gd name="connsiteY8863" fmla="*/ 5461921 h 5790485"/>
              <a:gd name="connsiteX8864" fmla="*/ 3071432 w 13261896"/>
              <a:gd name="connsiteY8864" fmla="*/ 5500021 h 5790485"/>
              <a:gd name="connsiteX8865" fmla="*/ 3138059 w 13261896"/>
              <a:gd name="connsiteY8865" fmla="*/ 5576221 h 5790485"/>
              <a:gd name="connsiteX8866" fmla="*/ 3176159 w 13261896"/>
              <a:gd name="connsiteY8866" fmla="*/ 5638134 h 5790485"/>
              <a:gd name="connsiteX8867" fmla="*/ 3176159 w 13261896"/>
              <a:gd name="connsiteY8867" fmla="*/ 5657184 h 5790485"/>
              <a:gd name="connsiteX8868" fmla="*/ 3052382 w 13261896"/>
              <a:gd name="connsiteY8868" fmla="*/ 5523834 h 5790485"/>
              <a:gd name="connsiteX8869" fmla="*/ 3047619 w 13261896"/>
              <a:gd name="connsiteY8869" fmla="*/ 5538121 h 5790485"/>
              <a:gd name="connsiteX8870" fmla="*/ 3033332 w 13261896"/>
              <a:gd name="connsiteY8870" fmla="*/ 5538121 h 5790485"/>
              <a:gd name="connsiteX8871" fmla="*/ 2904744 w 13261896"/>
              <a:gd name="connsiteY8871" fmla="*/ 5433346 h 5790485"/>
              <a:gd name="connsiteX8872" fmla="*/ 2890457 w 13261896"/>
              <a:gd name="connsiteY8872" fmla="*/ 5433346 h 5790485"/>
              <a:gd name="connsiteX8873" fmla="*/ 2880932 w 13261896"/>
              <a:gd name="connsiteY8873" fmla="*/ 5466684 h 5790485"/>
              <a:gd name="connsiteX8874" fmla="*/ 3057144 w 13261896"/>
              <a:gd name="connsiteY8874" fmla="*/ 5604796 h 5790485"/>
              <a:gd name="connsiteX8875" fmla="*/ 3061907 w 13261896"/>
              <a:gd name="connsiteY8875" fmla="*/ 5628609 h 5790485"/>
              <a:gd name="connsiteX8876" fmla="*/ 3157109 w 13261896"/>
              <a:gd name="connsiteY8876" fmla="*/ 5690473 h 5790485"/>
              <a:gd name="connsiteX8877" fmla="*/ 3133296 w 13261896"/>
              <a:gd name="connsiteY8877" fmla="*/ 5666709 h 5790485"/>
              <a:gd name="connsiteX8878" fmla="*/ 3038094 w 13261896"/>
              <a:gd name="connsiteY8878" fmla="*/ 5633371 h 5790485"/>
              <a:gd name="connsiteX8879" fmla="*/ 2952369 w 13261896"/>
              <a:gd name="connsiteY8879" fmla="*/ 5580984 h 5790485"/>
              <a:gd name="connsiteX8880" fmla="*/ 3047619 w 13261896"/>
              <a:gd name="connsiteY8880" fmla="*/ 5628609 h 5790485"/>
              <a:gd name="connsiteX8881" fmla="*/ 3052382 w 13261896"/>
              <a:gd name="connsiteY8881" fmla="*/ 5619084 h 5790485"/>
              <a:gd name="connsiteX8882" fmla="*/ 2942844 w 13261896"/>
              <a:gd name="connsiteY8882" fmla="*/ 5533359 h 5790485"/>
              <a:gd name="connsiteX8883" fmla="*/ 2885694 w 13261896"/>
              <a:gd name="connsiteY8883" fmla="*/ 5519071 h 5790485"/>
              <a:gd name="connsiteX8884" fmla="*/ 2895219 w 13261896"/>
              <a:gd name="connsiteY8884" fmla="*/ 5533359 h 5790485"/>
              <a:gd name="connsiteX8885" fmla="*/ 2876169 w 13261896"/>
              <a:gd name="connsiteY8885" fmla="*/ 5519071 h 5790485"/>
              <a:gd name="connsiteX8886" fmla="*/ 2852357 w 13261896"/>
              <a:gd name="connsiteY8886" fmla="*/ 5523834 h 5790485"/>
              <a:gd name="connsiteX8887" fmla="*/ 2942844 w 13261896"/>
              <a:gd name="connsiteY8887" fmla="*/ 5614321 h 5790485"/>
              <a:gd name="connsiteX8888" fmla="*/ 2847594 w 13261896"/>
              <a:gd name="connsiteY8888" fmla="*/ 5552409 h 5790485"/>
              <a:gd name="connsiteX8889" fmla="*/ 2838069 w 13261896"/>
              <a:gd name="connsiteY8889" fmla="*/ 5571459 h 5790485"/>
              <a:gd name="connsiteX8890" fmla="*/ 2814257 w 13261896"/>
              <a:gd name="connsiteY8890" fmla="*/ 5557171 h 5790485"/>
              <a:gd name="connsiteX8891" fmla="*/ 2795207 w 13261896"/>
              <a:gd name="connsiteY8891" fmla="*/ 5590509 h 5790485"/>
              <a:gd name="connsiteX8892" fmla="*/ 2757107 w 13261896"/>
              <a:gd name="connsiteY8892" fmla="*/ 5542884 h 5790485"/>
              <a:gd name="connsiteX8893" fmla="*/ 2742819 w 13261896"/>
              <a:gd name="connsiteY8893" fmla="*/ 5552409 h 5790485"/>
              <a:gd name="connsiteX8894" fmla="*/ 2790444 w 13261896"/>
              <a:gd name="connsiteY8894" fmla="*/ 5628609 h 5790485"/>
              <a:gd name="connsiteX8895" fmla="*/ 2790444 w 13261896"/>
              <a:gd name="connsiteY8895" fmla="*/ 5671471 h 5790485"/>
              <a:gd name="connsiteX8896" fmla="*/ 2742819 w 13261896"/>
              <a:gd name="connsiteY8896" fmla="*/ 5604796 h 5790485"/>
              <a:gd name="connsiteX8897" fmla="*/ 2604754 w 13261896"/>
              <a:gd name="connsiteY8897" fmla="*/ 5533359 h 5790485"/>
              <a:gd name="connsiteX8898" fmla="*/ 2590467 w 13261896"/>
              <a:gd name="connsiteY8898" fmla="*/ 5557171 h 5790485"/>
              <a:gd name="connsiteX8899" fmla="*/ 2538079 w 13261896"/>
              <a:gd name="connsiteY8899" fmla="*/ 5561934 h 5790485"/>
              <a:gd name="connsiteX8900" fmla="*/ 2480929 w 13261896"/>
              <a:gd name="connsiteY8900" fmla="*/ 5519071 h 5790485"/>
              <a:gd name="connsiteX8901" fmla="*/ 2476167 w 13261896"/>
              <a:gd name="connsiteY8901" fmla="*/ 5528596 h 5790485"/>
              <a:gd name="connsiteX8902" fmla="*/ 2523792 w 13261896"/>
              <a:gd name="connsiteY8902" fmla="*/ 5585746 h 5790485"/>
              <a:gd name="connsiteX8903" fmla="*/ 2509504 w 13261896"/>
              <a:gd name="connsiteY8903" fmla="*/ 5585746 h 5790485"/>
              <a:gd name="connsiteX8904" fmla="*/ 2452354 w 13261896"/>
              <a:gd name="connsiteY8904" fmla="*/ 5519071 h 5790485"/>
              <a:gd name="connsiteX8905" fmla="*/ 2414254 w 13261896"/>
              <a:gd name="connsiteY8905" fmla="*/ 5519071 h 5790485"/>
              <a:gd name="connsiteX8906" fmla="*/ 2376154 w 13261896"/>
              <a:gd name="connsiteY8906" fmla="*/ 5500021 h 5790485"/>
              <a:gd name="connsiteX8907" fmla="*/ 2357104 w 13261896"/>
              <a:gd name="connsiteY8907" fmla="*/ 5504784 h 5790485"/>
              <a:gd name="connsiteX8908" fmla="*/ 2433304 w 13261896"/>
              <a:gd name="connsiteY8908" fmla="*/ 5609559 h 5790485"/>
              <a:gd name="connsiteX8909" fmla="*/ 2333339 w 13261896"/>
              <a:gd name="connsiteY8909" fmla="*/ 5500021 h 5790485"/>
              <a:gd name="connsiteX8910" fmla="*/ 2323814 w 13261896"/>
              <a:gd name="connsiteY8910" fmla="*/ 5514309 h 5790485"/>
              <a:gd name="connsiteX8911" fmla="*/ 2266664 w 13261896"/>
              <a:gd name="connsiteY8911" fmla="*/ 5442871 h 5790485"/>
              <a:gd name="connsiteX8912" fmla="*/ 2261902 w 13261896"/>
              <a:gd name="connsiteY8912" fmla="*/ 5414296 h 5790485"/>
              <a:gd name="connsiteX8913" fmla="*/ 2238089 w 13261896"/>
              <a:gd name="connsiteY8913" fmla="*/ 5390484 h 5790485"/>
              <a:gd name="connsiteX8914" fmla="*/ 2223802 w 13261896"/>
              <a:gd name="connsiteY8914" fmla="*/ 5414296 h 5790485"/>
              <a:gd name="connsiteX8915" fmla="*/ 2123789 w 13261896"/>
              <a:gd name="connsiteY8915" fmla="*/ 5290519 h 5790485"/>
              <a:gd name="connsiteX8916" fmla="*/ 2138077 w 13261896"/>
              <a:gd name="connsiteY8916" fmla="*/ 5314284 h 5790485"/>
              <a:gd name="connsiteX8917" fmla="*/ 2147602 w 13261896"/>
              <a:gd name="connsiteY8917" fmla="*/ 5352384 h 5790485"/>
              <a:gd name="connsiteX8918" fmla="*/ 2223802 w 13261896"/>
              <a:gd name="connsiteY8918" fmla="*/ 5447634 h 5790485"/>
              <a:gd name="connsiteX8919" fmla="*/ 2223802 w 13261896"/>
              <a:gd name="connsiteY8919" fmla="*/ 5461921 h 5790485"/>
              <a:gd name="connsiteX8920" fmla="*/ 2099977 w 13261896"/>
              <a:gd name="connsiteY8920" fmla="*/ 5309521 h 5790485"/>
              <a:gd name="connsiteX8921" fmla="*/ 2085689 w 13261896"/>
              <a:gd name="connsiteY8921" fmla="*/ 5319046 h 5790485"/>
              <a:gd name="connsiteX8922" fmla="*/ 2099977 w 13261896"/>
              <a:gd name="connsiteY8922" fmla="*/ 5342859 h 5790485"/>
              <a:gd name="connsiteX8923" fmla="*/ 2099977 w 13261896"/>
              <a:gd name="connsiteY8923" fmla="*/ 5361909 h 5790485"/>
              <a:gd name="connsiteX8924" fmla="*/ 2042827 w 13261896"/>
              <a:gd name="connsiteY8924" fmla="*/ 5276231 h 5790485"/>
              <a:gd name="connsiteX8925" fmla="*/ 2033302 w 13261896"/>
              <a:gd name="connsiteY8925" fmla="*/ 5299996 h 5790485"/>
              <a:gd name="connsiteX8926" fmla="*/ 1966627 w 13261896"/>
              <a:gd name="connsiteY8926" fmla="*/ 5171456 h 5790485"/>
              <a:gd name="connsiteX8927" fmla="*/ 1942862 w 13261896"/>
              <a:gd name="connsiteY8927" fmla="*/ 5204794 h 5790485"/>
              <a:gd name="connsiteX8928" fmla="*/ 1919049 w 13261896"/>
              <a:gd name="connsiteY8928" fmla="*/ 5180981 h 5790485"/>
              <a:gd name="connsiteX8929" fmla="*/ 1914287 w 13261896"/>
              <a:gd name="connsiteY8929" fmla="*/ 5195269 h 5790485"/>
              <a:gd name="connsiteX8930" fmla="*/ 1895237 w 13261896"/>
              <a:gd name="connsiteY8930" fmla="*/ 5195269 h 5790485"/>
              <a:gd name="connsiteX8931" fmla="*/ 1928574 w 13261896"/>
              <a:gd name="connsiteY8931" fmla="*/ 5280994 h 5790485"/>
              <a:gd name="connsiteX8932" fmla="*/ 1823799 w 13261896"/>
              <a:gd name="connsiteY8932" fmla="*/ 5138119 h 5790485"/>
              <a:gd name="connsiteX8933" fmla="*/ 1819037 w 13261896"/>
              <a:gd name="connsiteY8933" fmla="*/ 5171456 h 5790485"/>
              <a:gd name="connsiteX8934" fmla="*/ 1733312 w 13261896"/>
              <a:gd name="connsiteY8934" fmla="*/ 5038106 h 5790485"/>
              <a:gd name="connsiteX8935" fmla="*/ 1719024 w 13261896"/>
              <a:gd name="connsiteY8935" fmla="*/ 5042869 h 5790485"/>
              <a:gd name="connsiteX8936" fmla="*/ 1752362 w 13261896"/>
              <a:gd name="connsiteY8936" fmla="*/ 5119069 h 5790485"/>
              <a:gd name="connsiteX8937" fmla="*/ 1704737 w 13261896"/>
              <a:gd name="connsiteY8937" fmla="*/ 5047631 h 5790485"/>
              <a:gd name="connsiteX8938" fmla="*/ 1690449 w 13261896"/>
              <a:gd name="connsiteY8938" fmla="*/ 5047631 h 5790485"/>
              <a:gd name="connsiteX8939" fmla="*/ 1685687 w 13261896"/>
              <a:gd name="connsiteY8939" fmla="*/ 5071444 h 5790485"/>
              <a:gd name="connsiteX8940" fmla="*/ 1623774 w 13261896"/>
              <a:gd name="connsiteY8940" fmla="*/ 4980956 h 5790485"/>
              <a:gd name="connsiteX8941" fmla="*/ 1609487 w 13261896"/>
              <a:gd name="connsiteY8941" fmla="*/ 5000006 h 5790485"/>
              <a:gd name="connsiteX8942" fmla="*/ 1561910 w 13261896"/>
              <a:gd name="connsiteY8942" fmla="*/ 4971431 h 5790485"/>
              <a:gd name="connsiteX8943" fmla="*/ 1542860 w 13261896"/>
              <a:gd name="connsiteY8943" fmla="*/ 4985719 h 5790485"/>
              <a:gd name="connsiteX8944" fmla="*/ 1519047 w 13261896"/>
              <a:gd name="connsiteY8944" fmla="*/ 4957144 h 5790485"/>
              <a:gd name="connsiteX8945" fmla="*/ 1457135 w 13261896"/>
              <a:gd name="connsiteY8945" fmla="*/ 4942856 h 5790485"/>
              <a:gd name="connsiteX8946" fmla="*/ 1423797 w 13261896"/>
              <a:gd name="connsiteY8946" fmla="*/ 4966669 h 5790485"/>
              <a:gd name="connsiteX8947" fmla="*/ 1461897 w 13261896"/>
              <a:gd name="connsiteY8947" fmla="*/ 4995244 h 5790485"/>
              <a:gd name="connsiteX8948" fmla="*/ 1490472 w 13261896"/>
              <a:gd name="connsiteY8948" fmla="*/ 5038106 h 5790485"/>
              <a:gd name="connsiteX8949" fmla="*/ 1538097 w 13261896"/>
              <a:gd name="connsiteY8949" fmla="*/ 5071444 h 5790485"/>
              <a:gd name="connsiteX8950" fmla="*/ 1461897 w 13261896"/>
              <a:gd name="connsiteY8950" fmla="*/ 5042869 h 5790485"/>
              <a:gd name="connsiteX8951" fmla="*/ 1485710 w 13261896"/>
              <a:gd name="connsiteY8951" fmla="*/ 5090494 h 5790485"/>
              <a:gd name="connsiteX8952" fmla="*/ 1547622 w 13261896"/>
              <a:gd name="connsiteY8952" fmla="*/ 5128594 h 5790485"/>
              <a:gd name="connsiteX8953" fmla="*/ 1638062 w 13261896"/>
              <a:gd name="connsiteY8953" fmla="*/ 5276231 h 5790485"/>
              <a:gd name="connsiteX8954" fmla="*/ 1509522 w 13261896"/>
              <a:gd name="connsiteY8954" fmla="*/ 5123831 h 5790485"/>
              <a:gd name="connsiteX8955" fmla="*/ 1509522 w 13261896"/>
              <a:gd name="connsiteY8955" fmla="*/ 5133356 h 5790485"/>
              <a:gd name="connsiteX8956" fmla="*/ 1457135 w 13261896"/>
              <a:gd name="connsiteY8956" fmla="*/ 5104781 h 5790485"/>
              <a:gd name="connsiteX8957" fmla="*/ 1438085 w 13261896"/>
              <a:gd name="connsiteY8957" fmla="*/ 5085731 h 5790485"/>
              <a:gd name="connsiteX8958" fmla="*/ 1433322 w 13261896"/>
              <a:gd name="connsiteY8958" fmla="*/ 5104781 h 5790485"/>
              <a:gd name="connsiteX8959" fmla="*/ 1371410 w 13261896"/>
              <a:gd name="connsiteY8959" fmla="*/ 5090494 h 5790485"/>
              <a:gd name="connsiteX8960" fmla="*/ 1414272 w 13261896"/>
              <a:gd name="connsiteY8960" fmla="*/ 5128594 h 5790485"/>
              <a:gd name="connsiteX8961" fmla="*/ 1361885 w 13261896"/>
              <a:gd name="connsiteY8961" fmla="*/ 5119069 h 5790485"/>
              <a:gd name="connsiteX8962" fmla="*/ 1385697 w 13261896"/>
              <a:gd name="connsiteY8962" fmla="*/ 5138119 h 5790485"/>
              <a:gd name="connsiteX8963" fmla="*/ 1366647 w 13261896"/>
              <a:gd name="connsiteY8963" fmla="*/ 5147644 h 5790485"/>
              <a:gd name="connsiteX8964" fmla="*/ 1533335 w 13261896"/>
              <a:gd name="connsiteY8964" fmla="*/ 5252419 h 5790485"/>
              <a:gd name="connsiteX8965" fmla="*/ 1580912 w 13261896"/>
              <a:gd name="connsiteY8965" fmla="*/ 5252419 h 5790485"/>
              <a:gd name="connsiteX8966" fmla="*/ 1671399 w 13261896"/>
              <a:gd name="connsiteY8966" fmla="*/ 5309521 h 5790485"/>
              <a:gd name="connsiteX8967" fmla="*/ 1652349 w 13261896"/>
              <a:gd name="connsiteY8967" fmla="*/ 5299996 h 5790485"/>
              <a:gd name="connsiteX8968" fmla="*/ 1633299 w 13261896"/>
              <a:gd name="connsiteY8968" fmla="*/ 5328571 h 5790485"/>
              <a:gd name="connsiteX8969" fmla="*/ 1666637 w 13261896"/>
              <a:gd name="connsiteY8969" fmla="*/ 5371434 h 5790485"/>
              <a:gd name="connsiteX8970" fmla="*/ 1552385 w 13261896"/>
              <a:gd name="connsiteY8970" fmla="*/ 5290519 h 5790485"/>
              <a:gd name="connsiteX8971" fmla="*/ 1576197 w 13261896"/>
              <a:gd name="connsiteY8971" fmla="*/ 5304759 h 5790485"/>
              <a:gd name="connsiteX8972" fmla="*/ 1566672 w 13261896"/>
              <a:gd name="connsiteY8972" fmla="*/ 5314284 h 5790485"/>
              <a:gd name="connsiteX8973" fmla="*/ 1590437 w 13261896"/>
              <a:gd name="connsiteY8973" fmla="*/ 5328571 h 5790485"/>
              <a:gd name="connsiteX8974" fmla="*/ 1576197 w 13261896"/>
              <a:gd name="connsiteY8974" fmla="*/ 5338096 h 5790485"/>
              <a:gd name="connsiteX8975" fmla="*/ 1661874 w 13261896"/>
              <a:gd name="connsiteY8975" fmla="*/ 5400009 h 5790485"/>
              <a:gd name="connsiteX8976" fmla="*/ 1614249 w 13261896"/>
              <a:gd name="connsiteY8976" fmla="*/ 5385721 h 5790485"/>
              <a:gd name="connsiteX8977" fmla="*/ 1580912 w 13261896"/>
              <a:gd name="connsiteY8977" fmla="*/ 5390484 h 5790485"/>
              <a:gd name="connsiteX8978" fmla="*/ 1595199 w 13261896"/>
              <a:gd name="connsiteY8978" fmla="*/ 5409534 h 5790485"/>
              <a:gd name="connsiteX8979" fmla="*/ 1571435 w 13261896"/>
              <a:gd name="connsiteY8979" fmla="*/ 5414296 h 5790485"/>
              <a:gd name="connsiteX8980" fmla="*/ 1590437 w 13261896"/>
              <a:gd name="connsiteY8980" fmla="*/ 5423821 h 5790485"/>
              <a:gd name="connsiteX8981" fmla="*/ 1571435 w 13261896"/>
              <a:gd name="connsiteY8981" fmla="*/ 5433346 h 5790485"/>
              <a:gd name="connsiteX8982" fmla="*/ 1623774 w 13261896"/>
              <a:gd name="connsiteY8982" fmla="*/ 5452396 h 5790485"/>
              <a:gd name="connsiteX8983" fmla="*/ 1638062 w 13261896"/>
              <a:gd name="connsiteY8983" fmla="*/ 5461921 h 5790485"/>
              <a:gd name="connsiteX8984" fmla="*/ 1676162 w 13261896"/>
              <a:gd name="connsiteY8984" fmla="*/ 5466684 h 5790485"/>
              <a:gd name="connsiteX8985" fmla="*/ 1704737 w 13261896"/>
              <a:gd name="connsiteY8985" fmla="*/ 5500021 h 5790485"/>
              <a:gd name="connsiteX8986" fmla="*/ 1766649 w 13261896"/>
              <a:gd name="connsiteY8986" fmla="*/ 5576221 h 5790485"/>
              <a:gd name="connsiteX8987" fmla="*/ 1647587 w 13261896"/>
              <a:gd name="connsiteY8987" fmla="*/ 5480971 h 5790485"/>
              <a:gd name="connsiteX8988" fmla="*/ 1704737 w 13261896"/>
              <a:gd name="connsiteY8988" fmla="*/ 5552409 h 5790485"/>
              <a:gd name="connsiteX8989" fmla="*/ 1623774 w 13261896"/>
              <a:gd name="connsiteY8989" fmla="*/ 5509546 h 5790485"/>
              <a:gd name="connsiteX8990" fmla="*/ 1619012 w 13261896"/>
              <a:gd name="connsiteY8990" fmla="*/ 5538121 h 5790485"/>
              <a:gd name="connsiteX8991" fmla="*/ 1714262 w 13261896"/>
              <a:gd name="connsiteY8991" fmla="*/ 5600034 h 5790485"/>
              <a:gd name="connsiteX8992" fmla="*/ 1714262 w 13261896"/>
              <a:gd name="connsiteY8992" fmla="*/ 5614321 h 5790485"/>
              <a:gd name="connsiteX8993" fmla="*/ 1599962 w 13261896"/>
              <a:gd name="connsiteY8993" fmla="*/ 5571459 h 5790485"/>
              <a:gd name="connsiteX8994" fmla="*/ 1657112 w 13261896"/>
              <a:gd name="connsiteY8994" fmla="*/ 5604796 h 5790485"/>
              <a:gd name="connsiteX8995" fmla="*/ 1647587 w 13261896"/>
              <a:gd name="connsiteY8995" fmla="*/ 5619084 h 5790485"/>
              <a:gd name="connsiteX8996" fmla="*/ 1661874 w 13261896"/>
              <a:gd name="connsiteY8996" fmla="*/ 5638134 h 5790485"/>
              <a:gd name="connsiteX8997" fmla="*/ 1633299 w 13261896"/>
              <a:gd name="connsiteY8997" fmla="*/ 5638134 h 5790485"/>
              <a:gd name="connsiteX8998" fmla="*/ 1690449 w 13261896"/>
              <a:gd name="connsiteY8998" fmla="*/ 5666709 h 5790485"/>
              <a:gd name="connsiteX8999" fmla="*/ 1647587 w 13261896"/>
              <a:gd name="connsiteY8999" fmla="*/ 5685711 h 5790485"/>
              <a:gd name="connsiteX9000" fmla="*/ 1590437 w 13261896"/>
              <a:gd name="connsiteY9000" fmla="*/ 5671471 h 5790485"/>
              <a:gd name="connsiteX9001" fmla="*/ 1566672 w 13261896"/>
              <a:gd name="connsiteY9001" fmla="*/ 5690473 h 5790485"/>
              <a:gd name="connsiteX9002" fmla="*/ 1561910 w 13261896"/>
              <a:gd name="connsiteY9002" fmla="*/ 5576221 h 5790485"/>
              <a:gd name="connsiteX9003" fmla="*/ 1523810 w 13261896"/>
              <a:gd name="connsiteY9003" fmla="*/ 5690473 h 5790485"/>
              <a:gd name="connsiteX9004" fmla="*/ 1499997 w 13261896"/>
              <a:gd name="connsiteY9004" fmla="*/ 5690473 h 5790485"/>
              <a:gd name="connsiteX9005" fmla="*/ 1561910 w 13261896"/>
              <a:gd name="connsiteY9005" fmla="*/ 5457159 h 5790485"/>
              <a:gd name="connsiteX9006" fmla="*/ 1223772 w 13261896"/>
              <a:gd name="connsiteY9006" fmla="*/ 5000006 h 5790485"/>
              <a:gd name="connsiteX9007" fmla="*/ 1314260 w 13261896"/>
              <a:gd name="connsiteY9007" fmla="*/ 4704779 h 5790485"/>
              <a:gd name="connsiteX9008" fmla="*/ 1204722 w 13261896"/>
              <a:gd name="connsiteY9008" fmla="*/ 5009531 h 5790485"/>
              <a:gd name="connsiteX9009" fmla="*/ 1538097 w 13261896"/>
              <a:gd name="connsiteY9009" fmla="*/ 5457159 h 5790485"/>
              <a:gd name="connsiteX9010" fmla="*/ 1476185 w 13261896"/>
              <a:gd name="connsiteY9010" fmla="*/ 5690473 h 5790485"/>
              <a:gd name="connsiteX9011" fmla="*/ 1457135 w 13261896"/>
              <a:gd name="connsiteY9011" fmla="*/ 5690473 h 5790485"/>
              <a:gd name="connsiteX9012" fmla="*/ 1495235 w 13261896"/>
              <a:gd name="connsiteY9012" fmla="*/ 5547646 h 5790485"/>
              <a:gd name="connsiteX9013" fmla="*/ 1480947 w 13261896"/>
              <a:gd name="connsiteY9013" fmla="*/ 5452396 h 5790485"/>
              <a:gd name="connsiteX9014" fmla="*/ 1419035 w 13261896"/>
              <a:gd name="connsiteY9014" fmla="*/ 5319046 h 5790485"/>
              <a:gd name="connsiteX9015" fmla="*/ 1190482 w 13261896"/>
              <a:gd name="connsiteY9015" fmla="*/ 5100019 h 5790485"/>
              <a:gd name="connsiteX9016" fmla="*/ 1147620 w 13261896"/>
              <a:gd name="connsiteY9016" fmla="*/ 5109544 h 5790485"/>
              <a:gd name="connsiteX9017" fmla="*/ 1138095 w 13261896"/>
              <a:gd name="connsiteY9017" fmla="*/ 5119069 h 5790485"/>
              <a:gd name="connsiteX9018" fmla="*/ 1166670 w 13261896"/>
              <a:gd name="connsiteY9018" fmla="*/ 5133356 h 5790485"/>
              <a:gd name="connsiteX9019" fmla="*/ 1157145 w 13261896"/>
              <a:gd name="connsiteY9019" fmla="*/ 5142881 h 5790485"/>
              <a:gd name="connsiteX9020" fmla="*/ 1199960 w 13261896"/>
              <a:gd name="connsiteY9020" fmla="*/ 5157169 h 5790485"/>
              <a:gd name="connsiteX9021" fmla="*/ 1166670 w 13261896"/>
              <a:gd name="connsiteY9021" fmla="*/ 5166694 h 5790485"/>
              <a:gd name="connsiteX9022" fmla="*/ 1195245 w 13261896"/>
              <a:gd name="connsiteY9022" fmla="*/ 5185744 h 5790485"/>
              <a:gd name="connsiteX9023" fmla="*/ 1180957 w 13261896"/>
              <a:gd name="connsiteY9023" fmla="*/ 5200031 h 5790485"/>
              <a:gd name="connsiteX9024" fmla="*/ 1190482 w 13261896"/>
              <a:gd name="connsiteY9024" fmla="*/ 5204794 h 5790485"/>
              <a:gd name="connsiteX9025" fmla="*/ 1242822 w 13261896"/>
              <a:gd name="connsiteY9025" fmla="*/ 5195269 h 5790485"/>
              <a:gd name="connsiteX9026" fmla="*/ 1195245 w 13261896"/>
              <a:gd name="connsiteY9026" fmla="*/ 5214319 h 5790485"/>
              <a:gd name="connsiteX9027" fmla="*/ 1228535 w 13261896"/>
              <a:gd name="connsiteY9027" fmla="*/ 5242894 h 5790485"/>
              <a:gd name="connsiteX9028" fmla="*/ 1266635 w 13261896"/>
              <a:gd name="connsiteY9028" fmla="*/ 5233369 h 5790485"/>
              <a:gd name="connsiteX9029" fmla="*/ 1290447 w 13261896"/>
              <a:gd name="connsiteY9029" fmla="*/ 5238131 h 5790485"/>
              <a:gd name="connsiteX9030" fmla="*/ 1228535 w 13261896"/>
              <a:gd name="connsiteY9030" fmla="*/ 5247656 h 5790485"/>
              <a:gd name="connsiteX9031" fmla="*/ 1276160 w 13261896"/>
              <a:gd name="connsiteY9031" fmla="*/ 5261944 h 5790485"/>
              <a:gd name="connsiteX9032" fmla="*/ 1247585 w 13261896"/>
              <a:gd name="connsiteY9032" fmla="*/ 5276231 h 5790485"/>
              <a:gd name="connsiteX9033" fmla="*/ 1247585 w 13261896"/>
              <a:gd name="connsiteY9033" fmla="*/ 5295281 h 5790485"/>
              <a:gd name="connsiteX9034" fmla="*/ 1299972 w 13261896"/>
              <a:gd name="connsiteY9034" fmla="*/ 5304759 h 5790485"/>
              <a:gd name="connsiteX9035" fmla="*/ 1252347 w 13261896"/>
              <a:gd name="connsiteY9035" fmla="*/ 5314284 h 5790485"/>
              <a:gd name="connsiteX9036" fmla="*/ 1304735 w 13261896"/>
              <a:gd name="connsiteY9036" fmla="*/ 5328571 h 5790485"/>
              <a:gd name="connsiteX9037" fmla="*/ 1399985 w 13261896"/>
              <a:gd name="connsiteY9037" fmla="*/ 5319046 h 5790485"/>
              <a:gd name="connsiteX9038" fmla="*/ 1261872 w 13261896"/>
              <a:gd name="connsiteY9038" fmla="*/ 5347621 h 5790485"/>
              <a:gd name="connsiteX9039" fmla="*/ 1328547 w 13261896"/>
              <a:gd name="connsiteY9039" fmla="*/ 5371434 h 5790485"/>
              <a:gd name="connsiteX9040" fmla="*/ 1280922 w 13261896"/>
              <a:gd name="connsiteY9040" fmla="*/ 5385721 h 5790485"/>
              <a:gd name="connsiteX9041" fmla="*/ 1376172 w 13261896"/>
              <a:gd name="connsiteY9041" fmla="*/ 5404771 h 5790485"/>
              <a:gd name="connsiteX9042" fmla="*/ 1309497 w 13261896"/>
              <a:gd name="connsiteY9042" fmla="*/ 5409534 h 5790485"/>
              <a:gd name="connsiteX9043" fmla="*/ 1304735 w 13261896"/>
              <a:gd name="connsiteY9043" fmla="*/ 5423821 h 5790485"/>
              <a:gd name="connsiteX9044" fmla="*/ 1323785 w 13261896"/>
              <a:gd name="connsiteY9044" fmla="*/ 5442871 h 5790485"/>
              <a:gd name="connsiteX9045" fmla="*/ 1299972 w 13261896"/>
              <a:gd name="connsiteY9045" fmla="*/ 5452396 h 5790485"/>
              <a:gd name="connsiteX9046" fmla="*/ 1280922 w 13261896"/>
              <a:gd name="connsiteY9046" fmla="*/ 5476209 h 5790485"/>
              <a:gd name="connsiteX9047" fmla="*/ 1423797 w 13261896"/>
              <a:gd name="connsiteY9047" fmla="*/ 5485734 h 5790485"/>
              <a:gd name="connsiteX9048" fmla="*/ 1304735 w 13261896"/>
              <a:gd name="connsiteY9048" fmla="*/ 5500021 h 5790485"/>
              <a:gd name="connsiteX9049" fmla="*/ 1323785 w 13261896"/>
              <a:gd name="connsiteY9049" fmla="*/ 5519071 h 5790485"/>
              <a:gd name="connsiteX9050" fmla="*/ 1290447 w 13261896"/>
              <a:gd name="connsiteY9050" fmla="*/ 5528596 h 5790485"/>
              <a:gd name="connsiteX9051" fmla="*/ 1366647 w 13261896"/>
              <a:gd name="connsiteY9051" fmla="*/ 5557171 h 5790485"/>
              <a:gd name="connsiteX9052" fmla="*/ 1290447 w 13261896"/>
              <a:gd name="connsiteY9052" fmla="*/ 5561934 h 5790485"/>
              <a:gd name="connsiteX9053" fmla="*/ 1285685 w 13261896"/>
              <a:gd name="connsiteY9053" fmla="*/ 5571459 h 5790485"/>
              <a:gd name="connsiteX9054" fmla="*/ 1290447 w 13261896"/>
              <a:gd name="connsiteY9054" fmla="*/ 5580984 h 5790485"/>
              <a:gd name="connsiteX9055" fmla="*/ 1333310 w 13261896"/>
              <a:gd name="connsiteY9055" fmla="*/ 5604796 h 5790485"/>
              <a:gd name="connsiteX9056" fmla="*/ 1280922 w 13261896"/>
              <a:gd name="connsiteY9056" fmla="*/ 5609559 h 5790485"/>
              <a:gd name="connsiteX9057" fmla="*/ 1338072 w 13261896"/>
              <a:gd name="connsiteY9057" fmla="*/ 5628609 h 5790485"/>
              <a:gd name="connsiteX9058" fmla="*/ 1261872 w 13261896"/>
              <a:gd name="connsiteY9058" fmla="*/ 5657184 h 5790485"/>
              <a:gd name="connsiteX9059" fmla="*/ 1290447 w 13261896"/>
              <a:gd name="connsiteY9059" fmla="*/ 5671471 h 5790485"/>
              <a:gd name="connsiteX9060" fmla="*/ 1209485 w 13261896"/>
              <a:gd name="connsiteY9060" fmla="*/ 5695236 h 5790485"/>
              <a:gd name="connsiteX9061" fmla="*/ 1185720 w 13261896"/>
              <a:gd name="connsiteY9061" fmla="*/ 5690473 h 5790485"/>
              <a:gd name="connsiteX9062" fmla="*/ 1261872 w 13261896"/>
              <a:gd name="connsiteY9062" fmla="*/ 5490496 h 5790485"/>
              <a:gd name="connsiteX9063" fmla="*/ 1247585 w 13261896"/>
              <a:gd name="connsiteY9063" fmla="*/ 5466684 h 5790485"/>
              <a:gd name="connsiteX9064" fmla="*/ 1228535 w 13261896"/>
              <a:gd name="connsiteY9064" fmla="*/ 5547646 h 5790485"/>
              <a:gd name="connsiteX9065" fmla="*/ 1219010 w 13261896"/>
              <a:gd name="connsiteY9065" fmla="*/ 5528596 h 5790485"/>
              <a:gd name="connsiteX9066" fmla="*/ 1171432 w 13261896"/>
              <a:gd name="connsiteY9066" fmla="*/ 5619084 h 5790485"/>
              <a:gd name="connsiteX9067" fmla="*/ 1157145 w 13261896"/>
              <a:gd name="connsiteY9067" fmla="*/ 5600034 h 5790485"/>
              <a:gd name="connsiteX9068" fmla="*/ 1123807 w 13261896"/>
              <a:gd name="connsiteY9068" fmla="*/ 5657184 h 5790485"/>
              <a:gd name="connsiteX9069" fmla="*/ 1085707 w 13261896"/>
              <a:gd name="connsiteY9069" fmla="*/ 5680948 h 5790485"/>
              <a:gd name="connsiteX9070" fmla="*/ 1061895 w 13261896"/>
              <a:gd name="connsiteY9070" fmla="*/ 5657184 h 5790485"/>
              <a:gd name="connsiteX9071" fmla="*/ 1019032 w 13261896"/>
              <a:gd name="connsiteY9071" fmla="*/ 5695236 h 5790485"/>
              <a:gd name="connsiteX9072" fmla="*/ 1009507 w 13261896"/>
              <a:gd name="connsiteY9072" fmla="*/ 5671471 h 5790485"/>
              <a:gd name="connsiteX9073" fmla="*/ 971407 w 13261896"/>
              <a:gd name="connsiteY9073" fmla="*/ 5652421 h 5790485"/>
              <a:gd name="connsiteX9074" fmla="*/ 942832 w 13261896"/>
              <a:gd name="connsiteY9074" fmla="*/ 5661946 h 5790485"/>
              <a:gd name="connsiteX9075" fmla="*/ 957120 w 13261896"/>
              <a:gd name="connsiteY9075" fmla="*/ 5671471 h 5790485"/>
              <a:gd name="connsiteX9076" fmla="*/ 957120 w 13261896"/>
              <a:gd name="connsiteY9076" fmla="*/ 5695236 h 5790485"/>
              <a:gd name="connsiteX9077" fmla="*/ 942832 w 13261896"/>
              <a:gd name="connsiteY9077" fmla="*/ 5680948 h 5790485"/>
              <a:gd name="connsiteX9078" fmla="*/ 919020 w 13261896"/>
              <a:gd name="connsiteY9078" fmla="*/ 5676234 h 5790485"/>
              <a:gd name="connsiteX9079" fmla="*/ 899970 w 13261896"/>
              <a:gd name="connsiteY9079" fmla="*/ 5676234 h 5790485"/>
              <a:gd name="connsiteX9080" fmla="*/ 880920 w 13261896"/>
              <a:gd name="connsiteY9080" fmla="*/ 5695236 h 5790485"/>
              <a:gd name="connsiteX9081" fmla="*/ 885682 w 13261896"/>
              <a:gd name="connsiteY9081" fmla="*/ 5680948 h 5790485"/>
              <a:gd name="connsiteX9082" fmla="*/ 852345 w 13261896"/>
              <a:gd name="connsiteY9082" fmla="*/ 5652421 h 5790485"/>
              <a:gd name="connsiteX9083" fmla="*/ 800005 w 13261896"/>
              <a:gd name="connsiteY9083" fmla="*/ 5657184 h 5790485"/>
              <a:gd name="connsiteX9084" fmla="*/ 819007 w 13261896"/>
              <a:gd name="connsiteY9084" fmla="*/ 5671471 h 5790485"/>
              <a:gd name="connsiteX9085" fmla="*/ 814292 w 13261896"/>
              <a:gd name="connsiteY9085" fmla="*/ 5695236 h 5790485"/>
              <a:gd name="connsiteX9086" fmla="*/ 790480 w 13261896"/>
              <a:gd name="connsiteY9086" fmla="*/ 5671471 h 5790485"/>
              <a:gd name="connsiteX9087" fmla="*/ 747617 w 13261896"/>
              <a:gd name="connsiteY9087" fmla="*/ 5695236 h 5790485"/>
              <a:gd name="connsiteX9088" fmla="*/ 719042 w 13261896"/>
              <a:gd name="connsiteY9088" fmla="*/ 5661946 h 5790485"/>
              <a:gd name="connsiteX9089" fmla="*/ 690467 w 13261896"/>
              <a:gd name="connsiteY9089" fmla="*/ 5676234 h 5790485"/>
              <a:gd name="connsiteX9090" fmla="*/ 699992 w 13261896"/>
              <a:gd name="connsiteY9090" fmla="*/ 5695236 h 5790485"/>
              <a:gd name="connsiteX9091" fmla="*/ 657130 w 13261896"/>
              <a:gd name="connsiteY9091" fmla="*/ 5690473 h 5790485"/>
              <a:gd name="connsiteX9092" fmla="*/ 771430 w 13261896"/>
              <a:gd name="connsiteY9092" fmla="*/ 5633371 h 5790485"/>
              <a:gd name="connsiteX9093" fmla="*/ 966645 w 13261896"/>
              <a:gd name="connsiteY9093" fmla="*/ 5638134 h 5790485"/>
              <a:gd name="connsiteX9094" fmla="*/ 976170 w 13261896"/>
              <a:gd name="connsiteY9094" fmla="*/ 5628609 h 5790485"/>
              <a:gd name="connsiteX9095" fmla="*/ 961882 w 13261896"/>
              <a:gd name="connsiteY9095" fmla="*/ 5628609 h 5790485"/>
              <a:gd name="connsiteX9096" fmla="*/ 1028557 w 13261896"/>
              <a:gd name="connsiteY9096" fmla="*/ 5514309 h 5790485"/>
              <a:gd name="connsiteX9097" fmla="*/ 1019032 w 13261896"/>
              <a:gd name="connsiteY9097" fmla="*/ 5504784 h 5790485"/>
              <a:gd name="connsiteX9098" fmla="*/ 1033320 w 13261896"/>
              <a:gd name="connsiteY9098" fmla="*/ 5480971 h 5790485"/>
              <a:gd name="connsiteX9099" fmla="*/ 1033320 w 13261896"/>
              <a:gd name="connsiteY9099" fmla="*/ 5471446 h 5790485"/>
              <a:gd name="connsiteX9100" fmla="*/ 1061895 w 13261896"/>
              <a:gd name="connsiteY9100" fmla="*/ 5438109 h 5790485"/>
              <a:gd name="connsiteX9101" fmla="*/ 1028557 w 13261896"/>
              <a:gd name="connsiteY9101" fmla="*/ 5438109 h 5790485"/>
              <a:gd name="connsiteX9102" fmla="*/ 1033320 w 13261896"/>
              <a:gd name="connsiteY9102" fmla="*/ 5419059 h 5790485"/>
              <a:gd name="connsiteX9103" fmla="*/ 1019032 w 13261896"/>
              <a:gd name="connsiteY9103" fmla="*/ 5414296 h 5790485"/>
              <a:gd name="connsiteX9104" fmla="*/ 890445 w 13261896"/>
              <a:gd name="connsiteY9104" fmla="*/ 5547646 h 5790485"/>
              <a:gd name="connsiteX9105" fmla="*/ 1004745 w 13261896"/>
              <a:gd name="connsiteY9105" fmla="*/ 5395246 h 5790485"/>
              <a:gd name="connsiteX9106" fmla="*/ 980932 w 13261896"/>
              <a:gd name="connsiteY9106" fmla="*/ 5395246 h 5790485"/>
              <a:gd name="connsiteX9107" fmla="*/ 1038082 w 13261896"/>
              <a:gd name="connsiteY9107" fmla="*/ 5376196 h 5790485"/>
              <a:gd name="connsiteX9108" fmla="*/ 1042845 w 13261896"/>
              <a:gd name="connsiteY9108" fmla="*/ 5352384 h 5790485"/>
              <a:gd name="connsiteX9109" fmla="*/ 1019032 w 13261896"/>
              <a:gd name="connsiteY9109" fmla="*/ 5314284 h 5790485"/>
              <a:gd name="connsiteX9110" fmla="*/ 938070 w 13261896"/>
              <a:gd name="connsiteY9110" fmla="*/ 5385721 h 5790485"/>
              <a:gd name="connsiteX9111" fmla="*/ 947595 w 13261896"/>
              <a:gd name="connsiteY9111" fmla="*/ 5376196 h 5790485"/>
              <a:gd name="connsiteX9112" fmla="*/ 871395 w 13261896"/>
              <a:gd name="connsiteY9112" fmla="*/ 5442871 h 5790485"/>
              <a:gd name="connsiteX9113" fmla="*/ 838057 w 13261896"/>
              <a:gd name="connsiteY9113" fmla="*/ 5471446 h 5790485"/>
              <a:gd name="connsiteX9114" fmla="*/ 857107 w 13261896"/>
              <a:gd name="connsiteY9114" fmla="*/ 5433346 h 5790485"/>
              <a:gd name="connsiteX9115" fmla="*/ 857107 w 13261896"/>
              <a:gd name="connsiteY9115" fmla="*/ 5414296 h 5790485"/>
              <a:gd name="connsiteX9116" fmla="*/ 776192 w 13261896"/>
              <a:gd name="connsiteY9116" fmla="*/ 5485734 h 5790485"/>
              <a:gd name="connsiteX9117" fmla="*/ 738092 w 13261896"/>
              <a:gd name="connsiteY9117" fmla="*/ 5495259 h 5790485"/>
              <a:gd name="connsiteX9118" fmla="*/ 738092 w 13261896"/>
              <a:gd name="connsiteY9118" fmla="*/ 5476209 h 5790485"/>
              <a:gd name="connsiteX9119" fmla="*/ 776192 w 13261896"/>
              <a:gd name="connsiteY9119" fmla="*/ 5461921 h 5790485"/>
              <a:gd name="connsiteX9120" fmla="*/ 790480 w 13261896"/>
              <a:gd name="connsiteY9120" fmla="*/ 5433346 h 5790485"/>
              <a:gd name="connsiteX9121" fmla="*/ 847582 w 13261896"/>
              <a:gd name="connsiteY9121" fmla="*/ 5395246 h 5790485"/>
              <a:gd name="connsiteX9122" fmla="*/ 861870 w 13261896"/>
              <a:gd name="connsiteY9122" fmla="*/ 5366671 h 5790485"/>
              <a:gd name="connsiteX9123" fmla="*/ 885682 w 13261896"/>
              <a:gd name="connsiteY9123" fmla="*/ 5328571 h 5790485"/>
              <a:gd name="connsiteX9124" fmla="*/ 971407 w 13261896"/>
              <a:gd name="connsiteY9124" fmla="*/ 5200031 h 5790485"/>
              <a:gd name="connsiteX9125" fmla="*/ 990457 w 13261896"/>
              <a:gd name="connsiteY9125" fmla="*/ 5157169 h 5790485"/>
              <a:gd name="connsiteX9126" fmla="*/ 971407 w 13261896"/>
              <a:gd name="connsiteY9126" fmla="*/ 5157169 h 5790485"/>
              <a:gd name="connsiteX9127" fmla="*/ 990457 w 13261896"/>
              <a:gd name="connsiteY9127" fmla="*/ 5119069 h 5790485"/>
              <a:gd name="connsiteX9128" fmla="*/ 995220 w 13261896"/>
              <a:gd name="connsiteY9128" fmla="*/ 5147644 h 5790485"/>
              <a:gd name="connsiteX9129" fmla="*/ 1028557 w 13261896"/>
              <a:gd name="connsiteY9129" fmla="*/ 5095256 h 5790485"/>
              <a:gd name="connsiteX9130" fmla="*/ 1014270 w 13261896"/>
              <a:gd name="connsiteY9130" fmla="*/ 5066681 h 5790485"/>
              <a:gd name="connsiteX9131" fmla="*/ 914257 w 13261896"/>
              <a:gd name="connsiteY9131" fmla="*/ 5161931 h 5790485"/>
              <a:gd name="connsiteX9132" fmla="*/ 904732 w 13261896"/>
              <a:gd name="connsiteY9132" fmla="*/ 5157169 h 5790485"/>
              <a:gd name="connsiteX9133" fmla="*/ 942832 w 13261896"/>
              <a:gd name="connsiteY9133" fmla="*/ 5090494 h 5790485"/>
              <a:gd name="connsiteX9134" fmla="*/ 1023795 w 13261896"/>
              <a:gd name="connsiteY9134" fmla="*/ 5033344 h 5790485"/>
              <a:gd name="connsiteX9135" fmla="*/ 1023795 w 13261896"/>
              <a:gd name="connsiteY9135" fmla="*/ 5000006 h 5790485"/>
              <a:gd name="connsiteX9136" fmla="*/ 961882 w 13261896"/>
              <a:gd name="connsiteY9136" fmla="*/ 5042869 h 5790485"/>
              <a:gd name="connsiteX9137" fmla="*/ 909495 w 13261896"/>
              <a:gd name="connsiteY9137" fmla="*/ 5080969 h 5790485"/>
              <a:gd name="connsiteX9138" fmla="*/ 871395 w 13261896"/>
              <a:gd name="connsiteY9138" fmla="*/ 5161931 h 5790485"/>
              <a:gd name="connsiteX9139" fmla="*/ 890445 w 13261896"/>
              <a:gd name="connsiteY9139" fmla="*/ 5176219 h 5790485"/>
              <a:gd name="connsiteX9140" fmla="*/ 880920 w 13261896"/>
              <a:gd name="connsiteY9140" fmla="*/ 5185744 h 5790485"/>
              <a:gd name="connsiteX9141" fmla="*/ 914257 w 13261896"/>
              <a:gd name="connsiteY9141" fmla="*/ 5185744 h 5790485"/>
              <a:gd name="connsiteX9142" fmla="*/ 885682 w 13261896"/>
              <a:gd name="connsiteY9142" fmla="*/ 5223844 h 5790485"/>
              <a:gd name="connsiteX9143" fmla="*/ 819007 w 13261896"/>
              <a:gd name="connsiteY9143" fmla="*/ 5276231 h 5790485"/>
              <a:gd name="connsiteX9144" fmla="*/ 833295 w 13261896"/>
              <a:gd name="connsiteY9144" fmla="*/ 5247656 h 5790485"/>
              <a:gd name="connsiteX9145" fmla="*/ 833295 w 13261896"/>
              <a:gd name="connsiteY9145" fmla="*/ 5223844 h 5790485"/>
              <a:gd name="connsiteX9146" fmla="*/ 728567 w 13261896"/>
              <a:gd name="connsiteY9146" fmla="*/ 5323809 h 5790485"/>
              <a:gd name="connsiteX9147" fmla="*/ 709517 w 13261896"/>
              <a:gd name="connsiteY9147" fmla="*/ 5314284 h 5790485"/>
              <a:gd name="connsiteX9148" fmla="*/ 752380 w 13261896"/>
              <a:gd name="connsiteY9148" fmla="*/ 5257181 h 5790485"/>
              <a:gd name="connsiteX9149" fmla="*/ 819007 w 13261896"/>
              <a:gd name="connsiteY9149" fmla="*/ 5200031 h 5790485"/>
              <a:gd name="connsiteX9150" fmla="*/ 814292 w 13261896"/>
              <a:gd name="connsiteY9150" fmla="*/ 5185744 h 5790485"/>
              <a:gd name="connsiteX9151" fmla="*/ 790480 w 13261896"/>
              <a:gd name="connsiteY9151" fmla="*/ 5200031 h 5790485"/>
              <a:gd name="connsiteX9152" fmla="*/ 780955 w 13261896"/>
              <a:gd name="connsiteY9152" fmla="*/ 5190506 h 5790485"/>
              <a:gd name="connsiteX9153" fmla="*/ 709517 w 13261896"/>
              <a:gd name="connsiteY9153" fmla="*/ 5280994 h 5790485"/>
              <a:gd name="connsiteX9154" fmla="*/ 680942 w 13261896"/>
              <a:gd name="connsiteY9154" fmla="*/ 5276231 h 5790485"/>
              <a:gd name="connsiteX9155" fmla="*/ 699992 w 13261896"/>
              <a:gd name="connsiteY9155" fmla="*/ 5242894 h 5790485"/>
              <a:gd name="connsiteX9156" fmla="*/ 642842 w 13261896"/>
              <a:gd name="connsiteY9156" fmla="*/ 5266706 h 5790485"/>
              <a:gd name="connsiteX9157" fmla="*/ 652367 w 13261896"/>
              <a:gd name="connsiteY9157" fmla="*/ 5252419 h 5790485"/>
              <a:gd name="connsiteX9158" fmla="*/ 642842 w 13261896"/>
              <a:gd name="connsiteY9158" fmla="*/ 5247656 h 5790485"/>
              <a:gd name="connsiteX9159" fmla="*/ 590455 w 13261896"/>
              <a:gd name="connsiteY9159" fmla="*/ 5271469 h 5790485"/>
              <a:gd name="connsiteX9160" fmla="*/ 447580 w 13261896"/>
              <a:gd name="connsiteY9160" fmla="*/ 5433346 h 5790485"/>
              <a:gd name="connsiteX9161" fmla="*/ 442817 w 13261896"/>
              <a:gd name="connsiteY9161" fmla="*/ 5438109 h 5790485"/>
              <a:gd name="connsiteX9162" fmla="*/ 442817 w 13261896"/>
              <a:gd name="connsiteY9162" fmla="*/ 5423821 h 5790485"/>
              <a:gd name="connsiteX9163" fmla="*/ 538067 w 13261896"/>
              <a:gd name="connsiteY9163" fmla="*/ 5280994 h 5790485"/>
              <a:gd name="connsiteX9164" fmla="*/ 585692 w 13261896"/>
              <a:gd name="connsiteY9164" fmla="*/ 5257181 h 5790485"/>
              <a:gd name="connsiteX9165" fmla="*/ 623792 w 13261896"/>
              <a:gd name="connsiteY9165" fmla="*/ 5190506 h 5790485"/>
              <a:gd name="connsiteX9166" fmla="*/ 728567 w 13261896"/>
              <a:gd name="connsiteY9166" fmla="*/ 5128594 h 5790485"/>
              <a:gd name="connsiteX9167" fmla="*/ 790480 w 13261896"/>
              <a:gd name="connsiteY9167" fmla="*/ 5100019 h 5790485"/>
              <a:gd name="connsiteX9168" fmla="*/ 804767 w 13261896"/>
              <a:gd name="connsiteY9168" fmla="*/ 5100019 h 5790485"/>
              <a:gd name="connsiteX9169" fmla="*/ 757142 w 13261896"/>
              <a:gd name="connsiteY9169" fmla="*/ 5152406 h 5790485"/>
              <a:gd name="connsiteX9170" fmla="*/ 790480 w 13261896"/>
              <a:gd name="connsiteY9170" fmla="*/ 5138119 h 5790485"/>
              <a:gd name="connsiteX9171" fmla="*/ 814292 w 13261896"/>
              <a:gd name="connsiteY9171" fmla="*/ 5157169 h 5790485"/>
              <a:gd name="connsiteX9172" fmla="*/ 866632 w 13261896"/>
              <a:gd name="connsiteY9172" fmla="*/ 5085731 h 5790485"/>
              <a:gd name="connsiteX9173" fmla="*/ 895207 w 13261896"/>
              <a:gd name="connsiteY9173" fmla="*/ 5076206 h 5790485"/>
              <a:gd name="connsiteX9174" fmla="*/ 933307 w 13261896"/>
              <a:gd name="connsiteY9174" fmla="*/ 5028581 h 5790485"/>
              <a:gd name="connsiteX9175" fmla="*/ 923782 w 13261896"/>
              <a:gd name="connsiteY9175" fmla="*/ 5023819 h 5790485"/>
              <a:gd name="connsiteX9176" fmla="*/ 885682 w 13261896"/>
              <a:gd name="connsiteY9176" fmla="*/ 5042869 h 5790485"/>
              <a:gd name="connsiteX9177" fmla="*/ 809530 w 13261896"/>
              <a:gd name="connsiteY9177" fmla="*/ 5085731 h 5790485"/>
              <a:gd name="connsiteX9178" fmla="*/ 804767 w 13261896"/>
              <a:gd name="connsiteY9178" fmla="*/ 5071444 h 5790485"/>
              <a:gd name="connsiteX9179" fmla="*/ 761905 w 13261896"/>
              <a:gd name="connsiteY9179" fmla="*/ 5085731 h 5790485"/>
              <a:gd name="connsiteX9180" fmla="*/ 861870 w 13261896"/>
              <a:gd name="connsiteY9180" fmla="*/ 5004769 h 5790485"/>
              <a:gd name="connsiteX9181" fmla="*/ 880920 w 13261896"/>
              <a:gd name="connsiteY9181" fmla="*/ 5028581 h 5790485"/>
              <a:gd name="connsiteX9182" fmla="*/ 899970 w 13261896"/>
              <a:gd name="connsiteY9182" fmla="*/ 4990481 h 5790485"/>
              <a:gd name="connsiteX9183" fmla="*/ 947595 w 13261896"/>
              <a:gd name="connsiteY9183" fmla="*/ 5019056 h 5790485"/>
              <a:gd name="connsiteX9184" fmla="*/ 961882 w 13261896"/>
              <a:gd name="connsiteY9184" fmla="*/ 5004769 h 5790485"/>
              <a:gd name="connsiteX9185" fmla="*/ 966645 w 13261896"/>
              <a:gd name="connsiteY9185" fmla="*/ 5019056 h 5790485"/>
              <a:gd name="connsiteX9186" fmla="*/ 1004745 w 13261896"/>
              <a:gd name="connsiteY9186" fmla="*/ 4961906 h 5790485"/>
              <a:gd name="connsiteX9187" fmla="*/ 985695 w 13261896"/>
              <a:gd name="connsiteY9187" fmla="*/ 4976194 h 5790485"/>
              <a:gd name="connsiteX9188" fmla="*/ 990457 w 13261896"/>
              <a:gd name="connsiteY9188" fmla="*/ 4928569 h 5790485"/>
              <a:gd name="connsiteX9189" fmla="*/ 957120 w 13261896"/>
              <a:gd name="connsiteY9189" fmla="*/ 4966669 h 5790485"/>
              <a:gd name="connsiteX9190" fmla="*/ 952357 w 13261896"/>
              <a:gd name="connsiteY9190" fmla="*/ 4957144 h 5790485"/>
              <a:gd name="connsiteX9191" fmla="*/ 985695 w 13261896"/>
              <a:gd name="connsiteY9191" fmla="*/ 4890516 h 5790485"/>
              <a:gd name="connsiteX9192" fmla="*/ 985695 w 13261896"/>
              <a:gd name="connsiteY9192" fmla="*/ 4847654 h 5790485"/>
              <a:gd name="connsiteX9193" fmla="*/ 895207 w 13261896"/>
              <a:gd name="connsiteY9193" fmla="*/ 4980956 h 5790485"/>
              <a:gd name="connsiteX9194" fmla="*/ 890445 w 13261896"/>
              <a:gd name="connsiteY9194" fmla="*/ 4971431 h 5790485"/>
              <a:gd name="connsiteX9195" fmla="*/ 933307 w 13261896"/>
              <a:gd name="connsiteY9195" fmla="*/ 4861941 h 5790485"/>
              <a:gd name="connsiteX9196" fmla="*/ 985695 w 13261896"/>
              <a:gd name="connsiteY9196" fmla="*/ 4804791 h 5790485"/>
              <a:gd name="connsiteX9197" fmla="*/ 990457 w 13261896"/>
              <a:gd name="connsiteY9197" fmla="*/ 4785741 h 5790485"/>
              <a:gd name="connsiteX9198" fmla="*/ 980932 w 13261896"/>
              <a:gd name="connsiteY9198" fmla="*/ 4761929 h 5790485"/>
              <a:gd name="connsiteX9199" fmla="*/ 933307 w 13261896"/>
              <a:gd name="connsiteY9199" fmla="*/ 4804791 h 5790485"/>
              <a:gd name="connsiteX9200" fmla="*/ 952357 w 13261896"/>
              <a:gd name="connsiteY9200" fmla="*/ 4752404 h 5790485"/>
              <a:gd name="connsiteX9201" fmla="*/ 857107 w 13261896"/>
              <a:gd name="connsiteY9201" fmla="*/ 4876229 h 5790485"/>
              <a:gd name="connsiteX9202" fmla="*/ 852345 w 13261896"/>
              <a:gd name="connsiteY9202" fmla="*/ 4861941 h 5790485"/>
              <a:gd name="connsiteX9203" fmla="*/ 738092 w 13261896"/>
              <a:gd name="connsiteY9203" fmla="*/ 4985719 h 5790485"/>
              <a:gd name="connsiteX9204" fmla="*/ 695230 w 13261896"/>
              <a:gd name="connsiteY9204" fmla="*/ 5100019 h 5790485"/>
              <a:gd name="connsiteX9205" fmla="*/ 442817 w 13261896"/>
              <a:gd name="connsiteY9205" fmla="*/ 5319046 h 5790485"/>
              <a:gd name="connsiteX9206" fmla="*/ 461867 w 13261896"/>
              <a:gd name="connsiteY9206" fmla="*/ 5252419 h 5790485"/>
              <a:gd name="connsiteX9207" fmla="*/ 433340 w 13261896"/>
              <a:gd name="connsiteY9207" fmla="*/ 5280994 h 5790485"/>
              <a:gd name="connsiteX9208" fmla="*/ 376190 w 13261896"/>
              <a:gd name="connsiteY9208" fmla="*/ 5309521 h 5790485"/>
              <a:gd name="connsiteX9209" fmla="*/ 423815 w 13261896"/>
              <a:gd name="connsiteY9209" fmla="*/ 5271469 h 5790485"/>
              <a:gd name="connsiteX9210" fmla="*/ 457105 w 13261896"/>
              <a:gd name="connsiteY9210" fmla="*/ 5238131 h 5790485"/>
              <a:gd name="connsiteX9211" fmla="*/ 495205 w 13261896"/>
              <a:gd name="connsiteY9211" fmla="*/ 5223844 h 5790485"/>
              <a:gd name="connsiteX9212" fmla="*/ 595217 w 13261896"/>
              <a:gd name="connsiteY9212" fmla="*/ 5152406 h 5790485"/>
              <a:gd name="connsiteX9213" fmla="*/ 533305 w 13261896"/>
              <a:gd name="connsiteY9213" fmla="*/ 5157169 h 5790485"/>
              <a:gd name="connsiteX9214" fmla="*/ 447580 w 13261896"/>
              <a:gd name="connsiteY9214" fmla="*/ 5228606 h 5790485"/>
              <a:gd name="connsiteX9215" fmla="*/ 476155 w 13261896"/>
              <a:gd name="connsiteY9215" fmla="*/ 5180981 h 5790485"/>
              <a:gd name="connsiteX9216" fmla="*/ 533305 w 13261896"/>
              <a:gd name="connsiteY9216" fmla="*/ 5147644 h 5790485"/>
              <a:gd name="connsiteX9217" fmla="*/ 609505 w 13261896"/>
              <a:gd name="connsiteY9217" fmla="*/ 5142881 h 5790485"/>
              <a:gd name="connsiteX9218" fmla="*/ 619030 w 13261896"/>
              <a:gd name="connsiteY9218" fmla="*/ 5133356 h 5790485"/>
              <a:gd name="connsiteX9219" fmla="*/ 590455 w 13261896"/>
              <a:gd name="connsiteY9219" fmla="*/ 5128594 h 5790485"/>
              <a:gd name="connsiteX9220" fmla="*/ 499967 w 13261896"/>
              <a:gd name="connsiteY9220" fmla="*/ 5138119 h 5790485"/>
              <a:gd name="connsiteX9221" fmla="*/ 428577 w 13261896"/>
              <a:gd name="connsiteY9221" fmla="*/ 5219081 h 5790485"/>
              <a:gd name="connsiteX9222" fmla="*/ 342852 w 13261896"/>
              <a:gd name="connsiteY9222" fmla="*/ 5266706 h 5790485"/>
              <a:gd name="connsiteX9223" fmla="*/ 261890 w 13261896"/>
              <a:gd name="connsiteY9223" fmla="*/ 5304759 h 5790485"/>
              <a:gd name="connsiteX9224" fmla="*/ 223790 w 13261896"/>
              <a:gd name="connsiteY9224" fmla="*/ 5400009 h 5790485"/>
              <a:gd name="connsiteX9225" fmla="*/ 176165 w 13261896"/>
              <a:gd name="connsiteY9225" fmla="*/ 5433346 h 5790485"/>
              <a:gd name="connsiteX9226" fmla="*/ 47625 w 13261896"/>
              <a:gd name="connsiteY9226" fmla="*/ 5580984 h 5790485"/>
              <a:gd name="connsiteX9227" fmla="*/ 42863 w 13261896"/>
              <a:gd name="connsiteY9227" fmla="*/ 5614321 h 5790485"/>
              <a:gd name="connsiteX9228" fmla="*/ 19050 w 13261896"/>
              <a:gd name="connsiteY9228" fmla="*/ 5690473 h 5790485"/>
              <a:gd name="connsiteX9229" fmla="*/ 0 w 13261896"/>
              <a:gd name="connsiteY9229" fmla="*/ 5690473 h 5790485"/>
              <a:gd name="connsiteX9230" fmla="*/ 42863 w 13261896"/>
              <a:gd name="connsiteY9230" fmla="*/ 5566696 h 5790485"/>
              <a:gd name="connsiteX9231" fmla="*/ 176165 w 13261896"/>
              <a:gd name="connsiteY9231" fmla="*/ 5423821 h 5790485"/>
              <a:gd name="connsiteX9232" fmla="*/ 214265 w 13261896"/>
              <a:gd name="connsiteY9232" fmla="*/ 5395246 h 5790485"/>
              <a:gd name="connsiteX9233" fmla="*/ 219027 w 13261896"/>
              <a:gd name="connsiteY9233" fmla="*/ 5371434 h 5790485"/>
              <a:gd name="connsiteX9234" fmla="*/ 247602 w 13261896"/>
              <a:gd name="connsiteY9234" fmla="*/ 5304759 h 5790485"/>
              <a:gd name="connsiteX9235" fmla="*/ 295227 w 13261896"/>
              <a:gd name="connsiteY9235" fmla="*/ 5285756 h 5790485"/>
              <a:gd name="connsiteX9236" fmla="*/ 342852 w 13261896"/>
              <a:gd name="connsiteY9236" fmla="*/ 5252419 h 5790485"/>
              <a:gd name="connsiteX9237" fmla="*/ 404765 w 13261896"/>
              <a:gd name="connsiteY9237" fmla="*/ 5228606 h 5790485"/>
              <a:gd name="connsiteX9238" fmla="*/ 485680 w 13261896"/>
              <a:gd name="connsiteY9238" fmla="*/ 5128594 h 5790485"/>
              <a:gd name="connsiteX9239" fmla="*/ 614267 w 13261896"/>
              <a:gd name="connsiteY9239" fmla="*/ 5095256 h 5790485"/>
              <a:gd name="connsiteX9240" fmla="*/ 680942 w 13261896"/>
              <a:gd name="connsiteY9240" fmla="*/ 5085731 h 5790485"/>
              <a:gd name="connsiteX9241" fmla="*/ 699992 w 13261896"/>
              <a:gd name="connsiteY9241" fmla="*/ 5028581 h 5790485"/>
              <a:gd name="connsiteX9242" fmla="*/ 709517 w 13261896"/>
              <a:gd name="connsiteY9242" fmla="*/ 4990481 h 5790485"/>
              <a:gd name="connsiteX9243" fmla="*/ 866632 w 13261896"/>
              <a:gd name="connsiteY9243" fmla="*/ 4780979 h 5790485"/>
              <a:gd name="connsiteX9244" fmla="*/ 852345 w 13261896"/>
              <a:gd name="connsiteY9244" fmla="*/ 4790504 h 5790485"/>
              <a:gd name="connsiteX9245" fmla="*/ 814292 w 13261896"/>
              <a:gd name="connsiteY9245" fmla="*/ 4795266 h 5790485"/>
              <a:gd name="connsiteX9246" fmla="*/ 771430 w 13261896"/>
              <a:gd name="connsiteY9246" fmla="*/ 4814316 h 5790485"/>
              <a:gd name="connsiteX9247" fmla="*/ 723805 w 13261896"/>
              <a:gd name="connsiteY9247" fmla="*/ 4785741 h 5790485"/>
              <a:gd name="connsiteX9248" fmla="*/ 628555 w 13261896"/>
              <a:gd name="connsiteY9248" fmla="*/ 4833366 h 5790485"/>
              <a:gd name="connsiteX9249" fmla="*/ 585692 w 13261896"/>
              <a:gd name="connsiteY9249" fmla="*/ 4838129 h 5790485"/>
              <a:gd name="connsiteX9250" fmla="*/ 457105 w 13261896"/>
              <a:gd name="connsiteY9250" fmla="*/ 4923806 h 5790485"/>
              <a:gd name="connsiteX9251" fmla="*/ 419052 w 13261896"/>
              <a:gd name="connsiteY9251" fmla="*/ 4923806 h 5790485"/>
              <a:gd name="connsiteX9252" fmla="*/ 376190 w 13261896"/>
              <a:gd name="connsiteY9252" fmla="*/ 5004769 h 5790485"/>
              <a:gd name="connsiteX9253" fmla="*/ 252365 w 13261896"/>
              <a:gd name="connsiteY9253" fmla="*/ 5023819 h 5790485"/>
              <a:gd name="connsiteX9254" fmla="*/ 171402 w 13261896"/>
              <a:gd name="connsiteY9254" fmla="*/ 5100019 h 5790485"/>
              <a:gd name="connsiteX9255" fmla="*/ 157115 w 13261896"/>
              <a:gd name="connsiteY9255" fmla="*/ 5142881 h 5790485"/>
              <a:gd name="connsiteX9256" fmla="*/ 76152 w 13261896"/>
              <a:gd name="connsiteY9256" fmla="*/ 5223844 h 5790485"/>
              <a:gd name="connsiteX9257" fmla="*/ 9525 w 13261896"/>
              <a:gd name="connsiteY9257" fmla="*/ 5352384 h 5790485"/>
              <a:gd name="connsiteX9258" fmla="*/ 4763 w 13261896"/>
              <a:gd name="connsiteY9258" fmla="*/ 5352384 h 5790485"/>
              <a:gd name="connsiteX9259" fmla="*/ 85677 w 13261896"/>
              <a:gd name="connsiteY9259" fmla="*/ 5200031 h 5790485"/>
              <a:gd name="connsiteX9260" fmla="*/ 157115 w 13261896"/>
              <a:gd name="connsiteY9260" fmla="*/ 5128594 h 5790485"/>
              <a:gd name="connsiteX9261" fmla="*/ 161877 w 13261896"/>
              <a:gd name="connsiteY9261" fmla="*/ 5104781 h 5790485"/>
              <a:gd name="connsiteX9262" fmla="*/ 247602 w 13261896"/>
              <a:gd name="connsiteY9262" fmla="*/ 5009531 h 5790485"/>
              <a:gd name="connsiteX9263" fmla="*/ 361902 w 13261896"/>
              <a:gd name="connsiteY9263" fmla="*/ 4995244 h 5790485"/>
              <a:gd name="connsiteX9264" fmla="*/ 414290 w 13261896"/>
              <a:gd name="connsiteY9264" fmla="*/ 4909566 h 5790485"/>
              <a:gd name="connsiteX9265" fmla="*/ 557117 w 13261896"/>
              <a:gd name="connsiteY9265" fmla="*/ 4847654 h 5790485"/>
              <a:gd name="connsiteX9266" fmla="*/ 723805 w 13261896"/>
              <a:gd name="connsiteY9266" fmla="*/ 4776216 h 5790485"/>
              <a:gd name="connsiteX9267" fmla="*/ 771430 w 13261896"/>
              <a:gd name="connsiteY9267" fmla="*/ 4809554 h 5790485"/>
              <a:gd name="connsiteX9268" fmla="*/ 861870 w 13261896"/>
              <a:gd name="connsiteY9268" fmla="*/ 4776216 h 5790485"/>
              <a:gd name="connsiteX9269" fmla="*/ 880920 w 13261896"/>
              <a:gd name="connsiteY9269" fmla="*/ 4742879 h 5790485"/>
              <a:gd name="connsiteX9270" fmla="*/ 999982 w 13261896"/>
              <a:gd name="connsiteY9270" fmla="*/ 4628579 h 5790485"/>
              <a:gd name="connsiteX9271" fmla="*/ 1009507 w 13261896"/>
              <a:gd name="connsiteY9271" fmla="*/ 4557141 h 5790485"/>
              <a:gd name="connsiteX9272" fmla="*/ 1023795 w 13261896"/>
              <a:gd name="connsiteY9272" fmla="*/ 4347639 h 5790485"/>
              <a:gd name="connsiteX9273" fmla="*/ 1395222 w 13261896"/>
              <a:gd name="connsiteY9273" fmla="*/ 4333351 h 5790485"/>
              <a:gd name="connsiteX9274" fmla="*/ 1404747 w 13261896"/>
              <a:gd name="connsiteY9274" fmla="*/ 4342876 h 5790485"/>
              <a:gd name="connsiteX9275" fmla="*/ 1338072 w 13261896"/>
              <a:gd name="connsiteY9275" fmla="*/ 4361926 h 5790485"/>
              <a:gd name="connsiteX9276" fmla="*/ 1342835 w 13261896"/>
              <a:gd name="connsiteY9276" fmla="*/ 4423839 h 5790485"/>
              <a:gd name="connsiteX9277" fmla="*/ 1280922 w 13261896"/>
              <a:gd name="connsiteY9277" fmla="*/ 4423839 h 5790485"/>
              <a:gd name="connsiteX9278" fmla="*/ 1280922 w 13261896"/>
              <a:gd name="connsiteY9278" fmla="*/ 4352401 h 5790485"/>
              <a:gd name="connsiteX9279" fmla="*/ 1204722 w 13261896"/>
              <a:gd name="connsiteY9279" fmla="*/ 4352401 h 5790485"/>
              <a:gd name="connsiteX9280" fmla="*/ 1180957 w 13261896"/>
              <a:gd name="connsiteY9280" fmla="*/ 4366689 h 5790485"/>
              <a:gd name="connsiteX9281" fmla="*/ 1180957 w 13261896"/>
              <a:gd name="connsiteY9281" fmla="*/ 4433364 h 5790485"/>
              <a:gd name="connsiteX9282" fmla="*/ 1133332 w 13261896"/>
              <a:gd name="connsiteY9282" fmla="*/ 4433364 h 5790485"/>
              <a:gd name="connsiteX9283" fmla="*/ 1119045 w 13261896"/>
              <a:gd name="connsiteY9283" fmla="*/ 4361926 h 5790485"/>
              <a:gd name="connsiteX9284" fmla="*/ 1085707 w 13261896"/>
              <a:gd name="connsiteY9284" fmla="*/ 4361926 h 5790485"/>
              <a:gd name="connsiteX9285" fmla="*/ 1033320 w 13261896"/>
              <a:gd name="connsiteY9285" fmla="*/ 4376214 h 5790485"/>
              <a:gd name="connsiteX9286" fmla="*/ 1033320 w 13261896"/>
              <a:gd name="connsiteY9286" fmla="*/ 4509564 h 5790485"/>
              <a:gd name="connsiteX9287" fmla="*/ 1395222 w 13261896"/>
              <a:gd name="connsiteY9287" fmla="*/ 4514326 h 5790485"/>
              <a:gd name="connsiteX9288" fmla="*/ 1404747 w 13261896"/>
              <a:gd name="connsiteY9288" fmla="*/ 4461939 h 5790485"/>
              <a:gd name="connsiteX9289" fmla="*/ 1419035 w 13261896"/>
              <a:gd name="connsiteY9289" fmla="*/ 4333351 h 5790485"/>
              <a:gd name="connsiteX9290" fmla="*/ 1433322 w 13261896"/>
              <a:gd name="connsiteY9290" fmla="*/ 4333351 h 5790485"/>
              <a:gd name="connsiteX9291" fmla="*/ 1476185 w 13261896"/>
              <a:gd name="connsiteY9291" fmla="*/ 4400026 h 5790485"/>
              <a:gd name="connsiteX9292" fmla="*/ 1471422 w 13261896"/>
              <a:gd name="connsiteY9292" fmla="*/ 4380976 h 5790485"/>
              <a:gd name="connsiteX9293" fmla="*/ 1499997 w 13261896"/>
              <a:gd name="connsiteY9293" fmla="*/ 4433364 h 5790485"/>
              <a:gd name="connsiteX9294" fmla="*/ 1504760 w 13261896"/>
              <a:gd name="connsiteY9294" fmla="*/ 4419076 h 5790485"/>
              <a:gd name="connsiteX9295" fmla="*/ 1528572 w 13261896"/>
              <a:gd name="connsiteY9295" fmla="*/ 4466701 h 5790485"/>
              <a:gd name="connsiteX9296" fmla="*/ 1538097 w 13261896"/>
              <a:gd name="connsiteY9296" fmla="*/ 4457176 h 5790485"/>
              <a:gd name="connsiteX9297" fmla="*/ 1557147 w 13261896"/>
              <a:gd name="connsiteY9297" fmla="*/ 4638104 h 5790485"/>
              <a:gd name="connsiteX9298" fmla="*/ 1585674 w 13261896"/>
              <a:gd name="connsiteY9298" fmla="*/ 4638104 h 5790485"/>
              <a:gd name="connsiteX9299" fmla="*/ 1647587 w 13261896"/>
              <a:gd name="connsiteY9299" fmla="*/ 4609529 h 5790485"/>
              <a:gd name="connsiteX9300" fmla="*/ 1709499 w 13261896"/>
              <a:gd name="connsiteY9300" fmla="*/ 4561904 h 5790485"/>
              <a:gd name="connsiteX9301" fmla="*/ 1847612 w 13261896"/>
              <a:gd name="connsiteY9301" fmla="*/ 4614291 h 5790485"/>
              <a:gd name="connsiteX9302" fmla="*/ 1919049 w 13261896"/>
              <a:gd name="connsiteY9302" fmla="*/ 4666679 h 5790485"/>
              <a:gd name="connsiteX9303" fmla="*/ 2014252 w 13261896"/>
              <a:gd name="connsiteY9303" fmla="*/ 4728591 h 5790485"/>
              <a:gd name="connsiteX9304" fmla="*/ 2085689 w 13261896"/>
              <a:gd name="connsiteY9304" fmla="*/ 4842891 h 5790485"/>
              <a:gd name="connsiteX9305" fmla="*/ 2138077 w 13261896"/>
              <a:gd name="connsiteY9305" fmla="*/ 4814316 h 5790485"/>
              <a:gd name="connsiteX9306" fmla="*/ 2190464 w 13261896"/>
              <a:gd name="connsiteY9306" fmla="*/ 4809554 h 5790485"/>
              <a:gd name="connsiteX9307" fmla="*/ 2300002 w 13261896"/>
              <a:gd name="connsiteY9307" fmla="*/ 4819079 h 5790485"/>
              <a:gd name="connsiteX9308" fmla="*/ 2399967 w 13261896"/>
              <a:gd name="connsiteY9308" fmla="*/ 4809554 h 5790485"/>
              <a:gd name="connsiteX9309" fmla="*/ 2980944 w 13261896"/>
              <a:gd name="connsiteY9309" fmla="*/ 5057156 h 5790485"/>
              <a:gd name="connsiteX9310" fmla="*/ 3223784 w 13261896"/>
              <a:gd name="connsiteY9310" fmla="*/ 4885754 h 5790485"/>
              <a:gd name="connsiteX9311" fmla="*/ 3333321 w 13261896"/>
              <a:gd name="connsiteY9311" fmla="*/ 4823841 h 5790485"/>
              <a:gd name="connsiteX9312" fmla="*/ 3461909 w 13261896"/>
              <a:gd name="connsiteY9312" fmla="*/ 4800029 h 5790485"/>
              <a:gd name="connsiteX9313" fmla="*/ 3504724 w 13261896"/>
              <a:gd name="connsiteY9313" fmla="*/ 4776216 h 5790485"/>
              <a:gd name="connsiteX9314" fmla="*/ 3509486 w 13261896"/>
              <a:gd name="connsiteY9314" fmla="*/ 4704779 h 5790485"/>
              <a:gd name="connsiteX9315" fmla="*/ 3519011 w 13261896"/>
              <a:gd name="connsiteY9315" fmla="*/ 4600004 h 5790485"/>
              <a:gd name="connsiteX9316" fmla="*/ 3623786 w 13261896"/>
              <a:gd name="connsiteY9316" fmla="*/ 4595241 h 5790485"/>
              <a:gd name="connsiteX9317" fmla="*/ 3728561 w 13261896"/>
              <a:gd name="connsiteY9317" fmla="*/ 4600004 h 5790485"/>
              <a:gd name="connsiteX9318" fmla="*/ 3695224 w 13261896"/>
              <a:gd name="connsiteY9318" fmla="*/ 4604766 h 5790485"/>
              <a:gd name="connsiteX9319" fmla="*/ 3695224 w 13261896"/>
              <a:gd name="connsiteY9319" fmla="*/ 4642866 h 5790485"/>
              <a:gd name="connsiteX9320" fmla="*/ 3661886 w 13261896"/>
              <a:gd name="connsiteY9320" fmla="*/ 4642866 h 5790485"/>
              <a:gd name="connsiteX9321" fmla="*/ 3633311 w 13261896"/>
              <a:gd name="connsiteY9321" fmla="*/ 4600004 h 5790485"/>
              <a:gd name="connsiteX9322" fmla="*/ 3604736 w 13261896"/>
              <a:gd name="connsiteY9322" fmla="*/ 4642866 h 5790485"/>
              <a:gd name="connsiteX9323" fmla="*/ 3571399 w 13261896"/>
              <a:gd name="connsiteY9323" fmla="*/ 4642866 h 5790485"/>
              <a:gd name="connsiteX9324" fmla="*/ 3571399 w 13261896"/>
              <a:gd name="connsiteY9324" fmla="*/ 4604766 h 5790485"/>
              <a:gd name="connsiteX9325" fmla="*/ 3538061 w 13261896"/>
              <a:gd name="connsiteY9325" fmla="*/ 4604766 h 5790485"/>
              <a:gd name="connsiteX9326" fmla="*/ 3523774 w 13261896"/>
              <a:gd name="connsiteY9326" fmla="*/ 4614291 h 5790485"/>
              <a:gd name="connsiteX9327" fmla="*/ 3523774 w 13261896"/>
              <a:gd name="connsiteY9327" fmla="*/ 4690491 h 5790485"/>
              <a:gd name="connsiteX9328" fmla="*/ 3738086 w 13261896"/>
              <a:gd name="connsiteY9328" fmla="*/ 4690491 h 5790485"/>
              <a:gd name="connsiteX9329" fmla="*/ 3738086 w 13261896"/>
              <a:gd name="connsiteY9329" fmla="*/ 4590479 h 5790485"/>
              <a:gd name="connsiteX9330" fmla="*/ 3766661 w 13261896"/>
              <a:gd name="connsiteY9330" fmla="*/ 4628579 h 5790485"/>
              <a:gd name="connsiteX9331" fmla="*/ 3771424 w 13261896"/>
              <a:gd name="connsiteY9331" fmla="*/ 4619054 h 5790485"/>
              <a:gd name="connsiteX9332" fmla="*/ 3804761 w 13261896"/>
              <a:gd name="connsiteY9332" fmla="*/ 4661916 h 5790485"/>
              <a:gd name="connsiteX9333" fmla="*/ 3823811 w 13261896"/>
              <a:gd name="connsiteY9333" fmla="*/ 4823841 h 5790485"/>
              <a:gd name="connsiteX9334" fmla="*/ 3861911 w 13261896"/>
              <a:gd name="connsiteY9334" fmla="*/ 4847654 h 5790485"/>
              <a:gd name="connsiteX9335" fmla="*/ 4028551 w 13261896"/>
              <a:gd name="connsiteY9335" fmla="*/ 4776216 h 5790485"/>
              <a:gd name="connsiteX9336" fmla="*/ 4266629 w 13261896"/>
              <a:gd name="connsiteY9336" fmla="*/ 4942856 h 5790485"/>
              <a:gd name="connsiteX9337" fmla="*/ 4480941 w 13261896"/>
              <a:gd name="connsiteY9337" fmla="*/ 5109544 h 5790485"/>
              <a:gd name="connsiteX9338" fmla="*/ 4699969 w 13261896"/>
              <a:gd name="connsiteY9338" fmla="*/ 4966669 h 5790485"/>
              <a:gd name="connsiteX9339" fmla="*/ 4785694 w 13261896"/>
              <a:gd name="connsiteY9339" fmla="*/ 4995244 h 5790485"/>
              <a:gd name="connsiteX9340" fmla="*/ 4909519 w 13261896"/>
              <a:gd name="connsiteY9340" fmla="*/ 5128594 h 5790485"/>
              <a:gd name="connsiteX9341" fmla="*/ 5057108 w 13261896"/>
              <a:gd name="connsiteY9341" fmla="*/ 5242894 h 5790485"/>
              <a:gd name="connsiteX9342" fmla="*/ 5071396 w 13261896"/>
              <a:gd name="connsiteY9342" fmla="*/ 5133356 h 5790485"/>
              <a:gd name="connsiteX9343" fmla="*/ 5228558 w 13261896"/>
              <a:gd name="connsiteY9343" fmla="*/ 5133356 h 5790485"/>
              <a:gd name="connsiteX9344" fmla="*/ 5199983 w 13261896"/>
              <a:gd name="connsiteY9344" fmla="*/ 5138119 h 5790485"/>
              <a:gd name="connsiteX9345" fmla="*/ 5199983 w 13261896"/>
              <a:gd name="connsiteY9345" fmla="*/ 5166694 h 5790485"/>
              <a:gd name="connsiteX9346" fmla="*/ 5180933 w 13261896"/>
              <a:gd name="connsiteY9346" fmla="*/ 5166694 h 5790485"/>
              <a:gd name="connsiteX9347" fmla="*/ 5147596 w 13261896"/>
              <a:gd name="connsiteY9347" fmla="*/ 5133356 h 5790485"/>
              <a:gd name="connsiteX9348" fmla="*/ 5133308 w 13261896"/>
              <a:gd name="connsiteY9348" fmla="*/ 5138119 h 5790485"/>
              <a:gd name="connsiteX9349" fmla="*/ 5133308 w 13261896"/>
              <a:gd name="connsiteY9349" fmla="*/ 5166694 h 5790485"/>
              <a:gd name="connsiteX9350" fmla="*/ 5109496 w 13261896"/>
              <a:gd name="connsiteY9350" fmla="*/ 5166694 h 5790485"/>
              <a:gd name="connsiteX9351" fmla="*/ 5109496 w 13261896"/>
              <a:gd name="connsiteY9351" fmla="*/ 5138119 h 5790485"/>
              <a:gd name="connsiteX9352" fmla="*/ 5080921 w 13261896"/>
              <a:gd name="connsiteY9352" fmla="*/ 5138119 h 5790485"/>
              <a:gd name="connsiteX9353" fmla="*/ 5071396 w 13261896"/>
              <a:gd name="connsiteY9353" fmla="*/ 5147644 h 5790485"/>
              <a:gd name="connsiteX9354" fmla="*/ 5071396 w 13261896"/>
              <a:gd name="connsiteY9354" fmla="*/ 5204794 h 5790485"/>
              <a:gd name="connsiteX9355" fmla="*/ 5238083 w 13261896"/>
              <a:gd name="connsiteY9355" fmla="*/ 5204794 h 5790485"/>
              <a:gd name="connsiteX9356" fmla="*/ 5238083 w 13261896"/>
              <a:gd name="connsiteY9356" fmla="*/ 5128594 h 5790485"/>
              <a:gd name="connsiteX9357" fmla="*/ 5285708 w 13261896"/>
              <a:gd name="connsiteY9357" fmla="*/ 5190506 h 5790485"/>
              <a:gd name="connsiteX9358" fmla="*/ 5285708 w 13261896"/>
              <a:gd name="connsiteY9358" fmla="*/ 5261944 h 5790485"/>
              <a:gd name="connsiteX9359" fmla="*/ 5299996 w 13261896"/>
              <a:gd name="connsiteY9359" fmla="*/ 5309521 h 5790485"/>
              <a:gd name="connsiteX9360" fmla="*/ 5342858 w 13261896"/>
              <a:gd name="connsiteY9360" fmla="*/ 4923806 h 5790485"/>
              <a:gd name="connsiteX9361" fmla="*/ 5466636 w 13261896"/>
              <a:gd name="connsiteY9361" fmla="*/ 4871466 h 5790485"/>
              <a:gd name="connsiteX9362" fmla="*/ 5471398 w 13261896"/>
              <a:gd name="connsiteY9362" fmla="*/ 4833366 h 5790485"/>
              <a:gd name="connsiteX9363" fmla="*/ 5476161 w 13261896"/>
              <a:gd name="connsiteY9363" fmla="*/ 4776216 h 5790485"/>
              <a:gd name="connsiteX9364" fmla="*/ 5480923 w 13261896"/>
              <a:gd name="connsiteY9364" fmla="*/ 4719066 h 5790485"/>
              <a:gd name="connsiteX9365" fmla="*/ 5499973 w 13261896"/>
              <a:gd name="connsiteY9365" fmla="*/ 4609529 h 5790485"/>
              <a:gd name="connsiteX9366" fmla="*/ 5571411 w 13261896"/>
              <a:gd name="connsiteY9366" fmla="*/ 4704779 h 5790485"/>
              <a:gd name="connsiteX9367" fmla="*/ 5542836 w 13261896"/>
              <a:gd name="connsiteY9367" fmla="*/ 4776216 h 5790485"/>
              <a:gd name="connsiteX9368" fmla="*/ 5533311 w 13261896"/>
              <a:gd name="connsiteY9368" fmla="*/ 4780979 h 5790485"/>
              <a:gd name="connsiteX9369" fmla="*/ 5495211 w 13261896"/>
              <a:gd name="connsiteY9369" fmla="*/ 4738116 h 5790485"/>
              <a:gd name="connsiteX9370" fmla="*/ 5476161 w 13261896"/>
              <a:gd name="connsiteY9370" fmla="*/ 4904804 h 5790485"/>
              <a:gd name="connsiteX9371" fmla="*/ 5495211 w 13261896"/>
              <a:gd name="connsiteY9371" fmla="*/ 4909566 h 5790485"/>
              <a:gd name="connsiteX9372" fmla="*/ 5623798 w 13261896"/>
              <a:gd name="connsiteY9372" fmla="*/ 4890516 h 5790485"/>
              <a:gd name="connsiteX9373" fmla="*/ 5623798 w 13261896"/>
              <a:gd name="connsiteY9373" fmla="*/ 4576191 h 5790485"/>
              <a:gd name="connsiteX9374" fmla="*/ 5638086 w 13261896"/>
              <a:gd name="connsiteY9374" fmla="*/ 4576191 h 5790485"/>
              <a:gd name="connsiteX9375" fmla="*/ 5704761 w 13261896"/>
              <a:gd name="connsiteY9375" fmla="*/ 4685729 h 5790485"/>
              <a:gd name="connsiteX9376" fmla="*/ 5642848 w 13261896"/>
              <a:gd name="connsiteY9376" fmla="*/ 4719066 h 5790485"/>
              <a:gd name="connsiteX9377" fmla="*/ 5633323 w 13261896"/>
              <a:gd name="connsiteY9377" fmla="*/ 4738116 h 5790485"/>
              <a:gd name="connsiteX9378" fmla="*/ 5633323 w 13261896"/>
              <a:gd name="connsiteY9378" fmla="*/ 4890516 h 5790485"/>
              <a:gd name="connsiteX9379" fmla="*/ 5647611 w 13261896"/>
              <a:gd name="connsiteY9379" fmla="*/ 4895279 h 5790485"/>
              <a:gd name="connsiteX9380" fmla="*/ 5752386 w 13261896"/>
              <a:gd name="connsiteY9380" fmla="*/ 4880991 h 5790485"/>
              <a:gd name="connsiteX9381" fmla="*/ 5761911 w 13261896"/>
              <a:gd name="connsiteY9381" fmla="*/ 4857179 h 5790485"/>
              <a:gd name="connsiteX9382" fmla="*/ 5766673 w 13261896"/>
              <a:gd name="connsiteY9382" fmla="*/ 4804791 h 5790485"/>
              <a:gd name="connsiteX9383" fmla="*/ 5766673 w 13261896"/>
              <a:gd name="connsiteY9383" fmla="*/ 4547616 h 5790485"/>
              <a:gd name="connsiteX9384" fmla="*/ 5780913 w 13261896"/>
              <a:gd name="connsiteY9384" fmla="*/ 4547616 h 5790485"/>
              <a:gd name="connsiteX9385" fmla="*/ 5809488 w 13261896"/>
              <a:gd name="connsiteY9385" fmla="*/ 4628579 h 5790485"/>
              <a:gd name="connsiteX9386" fmla="*/ 5799963 w 13261896"/>
              <a:gd name="connsiteY9386" fmla="*/ 4661916 h 5790485"/>
              <a:gd name="connsiteX9387" fmla="*/ 5838063 w 13261896"/>
              <a:gd name="connsiteY9387" fmla="*/ 4738116 h 5790485"/>
              <a:gd name="connsiteX9388" fmla="*/ 5819013 w 13261896"/>
              <a:gd name="connsiteY9388" fmla="*/ 4738116 h 5790485"/>
              <a:gd name="connsiteX9389" fmla="*/ 5780913 w 13261896"/>
              <a:gd name="connsiteY9389" fmla="*/ 4709541 h 5790485"/>
              <a:gd name="connsiteX9390" fmla="*/ 5776151 w 13261896"/>
              <a:gd name="connsiteY9390" fmla="*/ 4880991 h 5790485"/>
              <a:gd name="connsiteX9391" fmla="*/ 5914263 w 13261896"/>
              <a:gd name="connsiteY9391" fmla="*/ 4861941 h 5790485"/>
              <a:gd name="connsiteX9392" fmla="*/ 5914263 w 13261896"/>
              <a:gd name="connsiteY9392" fmla="*/ 4519089 h 5790485"/>
              <a:gd name="connsiteX9393" fmla="*/ 5938076 w 13261896"/>
              <a:gd name="connsiteY9393" fmla="*/ 4519089 h 5790485"/>
              <a:gd name="connsiteX9394" fmla="*/ 5938076 w 13261896"/>
              <a:gd name="connsiteY9394" fmla="*/ 4576191 h 5790485"/>
              <a:gd name="connsiteX9395" fmla="*/ 5999988 w 13261896"/>
              <a:gd name="connsiteY9395" fmla="*/ 4661916 h 5790485"/>
              <a:gd name="connsiteX9396" fmla="*/ 5980938 w 13261896"/>
              <a:gd name="connsiteY9396" fmla="*/ 4685729 h 5790485"/>
              <a:gd name="connsiteX9397" fmla="*/ 5990463 w 13261896"/>
              <a:gd name="connsiteY9397" fmla="*/ 4733354 h 5790485"/>
              <a:gd name="connsiteX9398" fmla="*/ 5933313 w 13261896"/>
              <a:gd name="connsiteY9398" fmla="*/ 4690491 h 5790485"/>
              <a:gd name="connsiteX9399" fmla="*/ 5933313 w 13261896"/>
              <a:gd name="connsiteY9399" fmla="*/ 4861941 h 5790485"/>
              <a:gd name="connsiteX9400" fmla="*/ 5942838 w 13261896"/>
              <a:gd name="connsiteY9400" fmla="*/ 4866704 h 5790485"/>
              <a:gd name="connsiteX9401" fmla="*/ 6376178 w 13261896"/>
              <a:gd name="connsiteY9401" fmla="*/ 4823841 h 5790485"/>
              <a:gd name="connsiteX9402" fmla="*/ 6376178 w 13261896"/>
              <a:gd name="connsiteY9402" fmla="*/ 4580954 h 5790485"/>
              <a:gd name="connsiteX9403" fmla="*/ 6319028 w 13261896"/>
              <a:gd name="connsiteY9403" fmla="*/ 4552379 h 5790485"/>
              <a:gd name="connsiteX9404" fmla="*/ 6147626 w 13261896"/>
              <a:gd name="connsiteY9404" fmla="*/ 4514326 h 5790485"/>
              <a:gd name="connsiteX9405" fmla="*/ 6142863 w 13261896"/>
              <a:gd name="connsiteY9405" fmla="*/ 4495276 h 5790485"/>
              <a:gd name="connsiteX9406" fmla="*/ 6133338 w 13261896"/>
              <a:gd name="connsiteY9406" fmla="*/ 4485751 h 5790485"/>
              <a:gd name="connsiteX9407" fmla="*/ 6423803 w 13261896"/>
              <a:gd name="connsiteY9407" fmla="*/ 4452414 h 5790485"/>
              <a:gd name="connsiteX9408" fmla="*/ 6614256 w 13261896"/>
              <a:gd name="connsiteY9408" fmla="*/ 4409551 h 5790485"/>
              <a:gd name="connsiteX9409" fmla="*/ 6628543 w 13261896"/>
              <a:gd name="connsiteY9409" fmla="*/ 4380976 h 5790485"/>
              <a:gd name="connsiteX9410" fmla="*/ 6519053 w 13261896"/>
              <a:gd name="connsiteY9410" fmla="*/ 4309539 h 5790485"/>
              <a:gd name="connsiteX9411" fmla="*/ 6404753 w 13261896"/>
              <a:gd name="connsiteY9411" fmla="*/ 4280964 h 5790485"/>
              <a:gd name="connsiteX9412" fmla="*/ 6404753 w 13261896"/>
              <a:gd name="connsiteY9412" fmla="*/ 4242864 h 5790485"/>
              <a:gd name="connsiteX9413" fmla="*/ 6585681 w 13261896"/>
              <a:gd name="connsiteY9413" fmla="*/ 4223814 h 5790485"/>
              <a:gd name="connsiteX9414" fmla="*/ 6590443 w 13261896"/>
              <a:gd name="connsiteY9414" fmla="*/ 4209526 h 5790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</a:cxnLst>
            <a:rect l="l" t="t" r="r" b="b"/>
            <a:pathLst>
              <a:path w="13261896" h="5790485">
                <a:moveTo>
                  <a:pt x="5333333" y="5771436"/>
                </a:moveTo>
                <a:cubicBezTo>
                  <a:pt x="5338096" y="5776198"/>
                  <a:pt x="5338096" y="5785723"/>
                  <a:pt x="5342858" y="5790486"/>
                </a:cubicBezTo>
                <a:cubicBezTo>
                  <a:pt x="5333333" y="5776198"/>
                  <a:pt x="5319046" y="5761911"/>
                  <a:pt x="5304758" y="5752386"/>
                </a:cubicBezTo>
                <a:cubicBezTo>
                  <a:pt x="5314283" y="5757148"/>
                  <a:pt x="5328571" y="5761911"/>
                  <a:pt x="5333333" y="5771436"/>
                </a:cubicBezTo>
                <a:close/>
                <a:moveTo>
                  <a:pt x="4823794" y="5666709"/>
                </a:moveTo>
                <a:cubicBezTo>
                  <a:pt x="4819031" y="5676234"/>
                  <a:pt x="4809506" y="5680948"/>
                  <a:pt x="4733306" y="5680948"/>
                </a:cubicBezTo>
                <a:cubicBezTo>
                  <a:pt x="4742831" y="5671471"/>
                  <a:pt x="4757119" y="5671471"/>
                  <a:pt x="4771406" y="5666709"/>
                </a:cubicBezTo>
                <a:lnTo>
                  <a:pt x="4823794" y="5666709"/>
                </a:lnTo>
                <a:close/>
                <a:moveTo>
                  <a:pt x="2995232" y="5666709"/>
                </a:moveTo>
                <a:cubicBezTo>
                  <a:pt x="3009519" y="5671471"/>
                  <a:pt x="3019044" y="5680948"/>
                  <a:pt x="3023807" y="5690473"/>
                </a:cubicBezTo>
                <a:cubicBezTo>
                  <a:pt x="3014282" y="5685711"/>
                  <a:pt x="2999994" y="5671471"/>
                  <a:pt x="2985707" y="5666709"/>
                </a:cubicBezTo>
                <a:lnTo>
                  <a:pt x="2995232" y="5666709"/>
                </a:lnTo>
                <a:close/>
                <a:moveTo>
                  <a:pt x="914257" y="5657184"/>
                </a:moveTo>
                <a:cubicBezTo>
                  <a:pt x="919020" y="5661946"/>
                  <a:pt x="928545" y="5666709"/>
                  <a:pt x="933307" y="5671471"/>
                </a:cubicBezTo>
                <a:cubicBezTo>
                  <a:pt x="919020" y="5666709"/>
                  <a:pt x="895207" y="5676234"/>
                  <a:pt x="880920" y="5657184"/>
                </a:cubicBezTo>
                <a:lnTo>
                  <a:pt x="914257" y="5657184"/>
                </a:lnTo>
                <a:close/>
                <a:moveTo>
                  <a:pt x="752380" y="5657184"/>
                </a:moveTo>
                <a:lnTo>
                  <a:pt x="790480" y="5666709"/>
                </a:lnTo>
                <a:cubicBezTo>
                  <a:pt x="776192" y="5661946"/>
                  <a:pt x="766667" y="5680948"/>
                  <a:pt x="752380" y="5657184"/>
                </a:cubicBezTo>
                <a:close/>
                <a:moveTo>
                  <a:pt x="3004757" y="5690473"/>
                </a:moveTo>
                <a:cubicBezTo>
                  <a:pt x="2980944" y="5680948"/>
                  <a:pt x="2952369" y="5671471"/>
                  <a:pt x="2923794" y="5652421"/>
                </a:cubicBezTo>
                <a:cubicBezTo>
                  <a:pt x="2952369" y="5666709"/>
                  <a:pt x="2980944" y="5676234"/>
                  <a:pt x="3004757" y="5690473"/>
                </a:cubicBezTo>
                <a:close/>
                <a:moveTo>
                  <a:pt x="4833319" y="5676234"/>
                </a:moveTo>
                <a:cubicBezTo>
                  <a:pt x="4852369" y="5661946"/>
                  <a:pt x="4876181" y="5652421"/>
                  <a:pt x="4899994" y="5642896"/>
                </a:cubicBezTo>
                <a:cubicBezTo>
                  <a:pt x="4890469" y="5652421"/>
                  <a:pt x="4861894" y="5666709"/>
                  <a:pt x="4833319" y="5676234"/>
                </a:cubicBezTo>
                <a:close/>
                <a:moveTo>
                  <a:pt x="4776169" y="5642896"/>
                </a:moveTo>
                <a:lnTo>
                  <a:pt x="4776169" y="5657184"/>
                </a:lnTo>
                <a:cubicBezTo>
                  <a:pt x="4704731" y="5647659"/>
                  <a:pt x="4695206" y="5661946"/>
                  <a:pt x="4676156" y="5642896"/>
                </a:cubicBezTo>
                <a:lnTo>
                  <a:pt x="4776169" y="5642896"/>
                </a:lnTo>
                <a:close/>
                <a:moveTo>
                  <a:pt x="1061895" y="5652421"/>
                </a:moveTo>
                <a:cubicBezTo>
                  <a:pt x="1052370" y="5652421"/>
                  <a:pt x="1038082" y="5657184"/>
                  <a:pt x="1023795" y="5652421"/>
                </a:cubicBezTo>
                <a:cubicBezTo>
                  <a:pt x="1023795" y="5647659"/>
                  <a:pt x="1028557" y="5642896"/>
                  <a:pt x="1042845" y="5642896"/>
                </a:cubicBezTo>
                <a:cubicBezTo>
                  <a:pt x="1052370" y="5642896"/>
                  <a:pt x="1057132" y="5647659"/>
                  <a:pt x="1061895" y="5652421"/>
                </a:cubicBezTo>
                <a:close/>
                <a:moveTo>
                  <a:pt x="4666631" y="5638134"/>
                </a:moveTo>
                <a:cubicBezTo>
                  <a:pt x="4666631" y="5638134"/>
                  <a:pt x="4666631" y="5642896"/>
                  <a:pt x="4661869" y="5647659"/>
                </a:cubicBezTo>
                <a:cubicBezTo>
                  <a:pt x="4638056" y="5642896"/>
                  <a:pt x="4609529" y="5633371"/>
                  <a:pt x="4590479" y="5628609"/>
                </a:cubicBezTo>
                <a:cubicBezTo>
                  <a:pt x="4628531" y="5633371"/>
                  <a:pt x="4647581" y="5638134"/>
                  <a:pt x="4666631" y="5638134"/>
                </a:cubicBezTo>
                <a:close/>
                <a:moveTo>
                  <a:pt x="1119045" y="5638134"/>
                </a:moveTo>
                <a:cubicBezTo>
                  <a:pt x="1119045" y="5652421"/>
                  <a:pt x="1114282" y="5657184"/>
                  <a:pt x="1090470" y="5671471"/>
                </a:cubicBezTo>
                <a:cubicBezTo>
                  <a:pt x="1085707" y="5657184"/>
                  <a:pt x="1090470" y="5638134"/>
                  <a:pt x="1071420" y="5633371"/>
                </a:cubicBezTo>
                <a:cubicBezTo>
                  <a:pt x="1076182" y="5628609"/>
                  <a:pt x="1085707" y="5619084"/>
                  <a:pt x="1095232" y="5619084"/>
                </a:cubicBezTo>
                <a:cubicBezTo>
                  <a:pt x="1119045" y="5619084"/>
                  <a:pt x="1119045" y="5633371"/>
                  <a:pt x="1119045" y="5638134"/>
                </a:cubicBezTo>
                <a:close/>
                <a:moveTo>
                  <a:pt x="4923806" y="5633371"/>
                </a:moveTo>
                <a:cubicBezTo>
                  <a:pt x="4928569" y="5623846"/>
                  <a:pt x="4938094" y="5619084"/>
                  <a:pt x="4947619" y="5614321"/>
                </a:cubicBezTo>
                <a:cubicBezTo>
                  <a:pt x="4942856" y="5619084"/>
                  <a:pt x="4933331" y="5628609"/>
                  <a:pt x="4923806" y="5633371"/>
                </a:cubicBezTo>
                <a:close/>
                <a:moveTo>
                  <a:pt x="4714256" y="5628609"/>
                </a:moveTo>
                <a:cubicBezTo>
                  <a:pt x="4661869" y="5623846"/>
                  <a:pt x="4647581" y="5623846"/>
                  <a:pt x="4638056" y="5623846"/>
                </a:cubicBezTo>
                <a:cubicBezTo>
                  <a:pt x="4647581" y="5614321"/>
                  <a:pt x="4652344" y="5614321"/>
                  <a:pt x="4661869" y="5614321"/>
                </a:cubicBezTo>
                <a:cubicBezTo>
                  <a:pt x="4676156" y="5614321"/>
                  <a:pt x="4704731" y="5614321"/>
                  <a:pt x="4714256" y="5628609"/>
                </a:cubicBezTo>
                <a:close/>
                <a:moveTo>
                  <a:pt x="5199983" y="5604796"/>
                </a:moveTo>
                <a:cubicBezTo>
                  <a:pt x="5199983" y="5609559"/>
                  <a:pt x="5195221" y="5609559"/>
                  <a:pt x="5195221" y="5604796"/>
                </a:cubicBezTo>
                <a:lnTo>
                  <a:pt x="5199983" y="5604796"/>
                </a:lnTo>
                <a:close/>
                <a:moveTo>
                  <a:pt x="4919044" y="5614321"/>
                </a:moveTo>
                <a:cubicBezTo>
                  <a:pt x="4890469" y="5633371"/>
                  <a:pt x="4842844" y="5652421"/>
                  <a:pt x="4828556" y="5652421"/>
                </a:cubicBezTo>
                <a:lnTo>
                  <a:pt x="4785694" y="5652421"/>
                </a:lnTo>
                <a:cubicBezTo>
                  <a:pt x="4814269" y="5642896"/>
                  <a:pt x="4842844" y="5638134"/>
                  <a:pt x="4866656" y="5633371"/>
                </a:cubicBezTo>
                <a:cubicBezTo>
                  <a:pt x="4895231" y="5619084"/>
                  <a:pt x="4923806" y="5604796"/>
                  <a:pt x="4947619" y="5590509"/>
                </a:cubicBezTo>
                <a:cubicBezTo>
                  <a:pt x="4942856" y="5600034"/>
                  <a:pt x="4928569" y="5609559"/>
                  <a:pt x="4919044" y="5614321"/>
                </a:cubicBezTo>
                <a:close/>
                <a:moveTo>
                  <a:pt x="4628531" y="5619084"/>
                </a:moveTo>
                <a:cubicBezTo>
                  <a:pt x="4580954" y="5614321"/>
                  <a:pt x="4557141" y="5604796"/>
                  <a:pt x="4538091" y="5590509"/>
                </a:cubicBezTo>
                <a:cubicBezTo>
                  <a:pt x="4576191" y="5595271"/>
                  <a:pt x="4600004" y="5604796"/>
                  <a:pt x="4623816" y="5604796"/>
                </a:cubicBezTo>
                <a:cubicBezTo>
                  <a:pt x="4623816" y="5609559"/>
                  <a:pt x="4628531" y="5614321"/>
                  <a:pt x="4628531" y="5619084"/>
                </a:cubicBezTo>
                <a:close/>
                <a:moveTo>
                  <a:pt x="1152382" y="5595271"/>
                </a:moveTo>
                <a:cubicBezTo>
                  <a:pt x="1147620" y="5600034"/>
                  <a:pt x="1138095" y="5609559"/>
                  <a:pt x="1128570" y="5609559"/>
                </a:cubicBezTo>
                <a:cubicBezTo>
                  <a:pt x="1114282" y="5609559"/>
                  <a:pt x="1119045" y="5604796"/>
                  <a:pt x="1114282" y="5604796"/>
                </a:cubicBezTo>
                <a:cubicBezTo>
                  <a:pt x="1119045" y="5600034"/>
                  <a:pt x="1123807" y="5590509"/>
                  <a:pt x="1138095" y="5590509"/>
                </a:cubicBezTo>
                <a:cubicBezTo>
                  <a:pt x="1147620" y="5590509"/>
                  <a:pt x="1147620" y="5595271"/>
                  <a:pt x="1152382" y="5595271"/>
                </a:cubicBezTo>
                <a:close/>
                <a:moveTo>
                  <a:pt x="4909519" y="5595271"/>
                </a:moveTo>
                <a:cubicBezTo>
                  <a:pt x="4890469" y="5614321"/>
                  <a:pt x="4790456" y="5633371"/>
                  <a:pt x="4757119" y="5633371"/>
                </a:cubicBezTo>
                <a:cubicBezTo>
                  <a:pt x="4742831" y="5633371"/>
                  <a:pt x="4733306" y="5633371"/>
                  <a:pt x="4723781" y="5628609"/>
                </a:cubicBezTo>
                <a:cubicBezTo>
                  <a:pt x="4752356" y="5609559"/>
                  <a:pt x="4795219" y="5619084"/>
                  <a:pt x="4833319" y="5614321"/>
                </a:cubicBezTo>
                <a:cubicBezTo>
                  <a:pt x="4857131" y="5604796"/>
                  <a:pt x="4885706" y="5595271"/>
                  <a:pt x="4909519" y="5585746"/>
                </a:cubicBezTo>
                <a:cubicBezTo>
                  <a:pt x="4914281" y="5585746"/>
                  <a:pt x="4914281" y="5590509"/>
                  <a:pt x="4909519" y="5595271"/>
                </a:cubicBezTo>
                <a:close/>
                <a:moveTo>
                  <a:pt x="4576191" y="5623846"/>
                </a:moveTo>
                <a:cubicBezTo>
                  <a:pt x="4547616" y="5619084"/>
                  <a:pt x="4495229" y="5600034"/>
                  <a:pt x="4476179" y="5585746"/>
                </a:cubicBezTo>
                <a:cubicBezTo>
                  <a:pt x="4509516" y="5595271"/>
                  <a:pt x="4542854" y="5609559"/>
                  <a:pt x="4576191" y="5623846"/>
                </a:cubicBezTo>
                <a:close/>
                <a:moveTo>
                  <a:pt x="10528554" y="5614321"/>
                </a:moveTo>
                <a:cubicBezTo>
                  <a:pt x="10528554" y="5623846"/>
                  <a:pt x="10504742" y="5647659"/>
                  <a:pt x="10490454" y="5661946"/>
                </a:cubicBezTo>
                <a:cubicBezTo>
                  <a:pt x="10485692" y="5638134"/>
                  <a:pt x="10499979" y="5595271"/>
                  <a:pt x="10504742" y="5571459"/>
                </a:cubicBezTo>
                <a:cubicBezTo>
                  <a:pt x="10514267" y="5585746"/>
                  <a:pt x="10528554" y="5600034"/>
                  <a:pt x="10528554" y="5614321"/>
                </a:cubicBezTo>
                <a:close/>
                <a:moveTo>
                  <a:pt x="4985719" y="5576221"/>
                </a:moveTo>
                <a:lnTo>
                  <a:pt x="4995244" y="5566696"/>
                </a:lnTo>
                <a:cubicBezTo>
                  <a:pt x="4995244" y="5571459"/>
                  <a:pt x="4990481" y="5576221"/>
                  <a:pt x="4985719" y="5576221"/>
                </a:cubicBezTo>
                <a:close/>
                <a:moveTo>
                  <a:pt x="4485704" y="5609559"/>
                </a:moveTo>
                <a:cubicBezTo>
                  <a:pt x="4490466" y="5609559"/>
                  <a:pt x="4538091" y="5628609"/>
                  <a:pt x="4542854" y="5638134"/>
                </a:cubicBezTo>
                <a:cubicBezTo>
                  <a:pt x="4566666" y="5628609"/>
                  <a:pt x="4595241" y="5657184"/>
                  <a:pt x="4623816" y="5657184"/>
                </a:cubicBezTo>
                <a:cubicBezTo>
                  <a:pt x="4647581" y="5661946"/>
                  <a:pt x="4704731" y="5661946"/>
                  <a:pt x="4723781" y="5676234"/>
                </a:cubicBezTo>
                <a:lnTo>
                  <a:pt x="4690444" y="5676234"/>
                </a:lnTo>
                <a:cubicBezTo>
                  <a:pt x="4600004" y="5652421"/>
                  <a:pt x="4485704" y="5652421"/>
                  <a:pt x="4399979" y="5571459"/>
                </a:cubicBezTo>
                <a:cubicBezTo>
                  <a:pt x="4423791" y="5571459"/>
                  <a:pt x="4466654" y="5590509"/>
                  <a:pt x="4471416" y="5619084"/>
                </a:cubicBezTo>
                <a:cubicBezTo>
                  <a:pt x="4476179" y="5614321"/>
                  <a:pt x="4471416" y="5609559"/>
                  <a:pt x="4485704" y="5609559"/>
                </a:cubicBezTo>
                <a:close/>
                <a:moveTo>
                  <a:pt x="11780948" y="5619084"/>
                </a:moveTo>
                <a:cubicBezTo>
                  <a:pt x="11771423" y="5609559"/>
                  <a:pt x="11757136" y="5590509"/>
                  <a:pt x="11738086" y="5571459"/>
                </a:cubicBezTo>
                <a:cubicBezTo>
                  <a:pt x="11747611" y="5561934"/>
                  <a:pt x="11766661" y="5561934"/>
                  <a:pt x="11780948" y="5557171"/>
                </a:cubicBezTo>
                <a:lnTo>
                  <a:pt x="11780948" y="5619084"/>
                </a:lnTo>
                <a:close/>
                <a:moveTo>
                  <a:pt x="1190482" y="5557171"/>
                </a:moveTo>
                <a:cubicBezTo>
                  <a:pt x="1190482" y="5561934"/>
                  <a:pt x="1195245" y="5561934"/>
                  <a:pt x="1195245" y="5576221"/>
                </a:cubicBezTo>
                <a:cubicBezTo>
                  <a:pt x="1195245" y="5585746"/>
                  <a:pt x="1185720" y="5595271"/>
                  <a:pt x="1176195" y="5600034"/>
                </a:cubicBezTo>
                <a:cubicBezTo>
                  <a:pt x="1176195" y="5595271"/>
                  <a:pt x="1176195" y="5580984"/>
                  <a:pt x="1157145" y="5576221"/>
                </a:cubicBezTo>
                <a:cubicBezTo>
                  <a:pt x="1157145" y="5571459"/>
                  <a:pt x="1166670" y="5561934"/>
                  <a:pt x="1171432" y="5557171"/>
                </a:cubicBezTo>
                <a:lnTo>
                  <a:pt x="1190482" y="5557171"/>
                </a:lnTo>
                <a:close/>
                <a:moveTo>
                  <a:pt x="11476196" y="5561934"/>
                </a:moveTo>
                <a:cubicBezTo>
                  <a:pt x="11476196" y="5557171"/>
                  <a:pt x="11485673" y="5552409"/>
                  <a:pt x="11490436" y="5547646"/>
                </a:cubicBezTo>
                <a:cubicBezTo>
                  <a:pt x="11490436" y="5552409"/>
                  <a:pt x="11485673" y="5561934"/>
                  <a:pt x="11476196" y="5561934"/>
                </a:cubicBezTo>
                <a:close/>
                <a:moveTo>
                  <a:pt x="11385708" y="5557171"/>
                </a:moveTo>
                <a:cubicBezTo>
                  <a:pt x="11376183" y="5557171"/>
                  <a:pt x="11366658" y="5557171"/>
                  <a:pt x="11357133" y="5561934"/>
                </a:cubicBezTo>
                <a:cubicBezTo>
                  <a:pt x="11361896" y="5557171"/>
                  <a:pt x="11371421" y="5552409"/>
                  <a:pt x="11380946" y="5547646"/>
                </a:cubicBezTo>
                <a:cubicBezTo>
                  <a:pt x="11380946" y="5547646"/>
                  <a:pt x="11385708" y="5547646"/>
                  <a:pt x="11385708" y="5557171"/>
                </a:cubicBezTo>
                <a:close/>
                <a:moveTo>
                  <a:pt x="12485704" y="5552409"/>
                </a:moveTo>
                <a:cubicBezTo>
                  <a:pt x="12480941" y="5547646"/>
                  <a:pt x="12480941" y="5547646"/>
                  <a:pt x="12466654" y="5547646"/>
                </a:cubicBezTo>
                <a:cubicBezTo>
                  <a:pt x="12457129" y="5547646"/>
                  <a:pt x="12442841" y="5552409"/>
                  <a:pt x="12428554" y="5557171"/>
                </a:cubicBezTo>
                <a:cubicBezTo>
                  <a:pt x="12433316" y="5552409"/>
                  <a:pt x="12447604" y="5542884"/>
                  <a:pt x="12457129" y="5542884"/>
                </a:cubicBezTo>
                <a:cubicBezTo>
                  <a:pt x="12471416" y="5542884"/>
                  <a:pt x="12480941" y="5547646"/>
                  <a:pt x="12485704" y="5552409"/>
                </a:cubicBezTo>
                <a:close/>
                <a:moveTo>
                  <a:pt x="4923806" y="5590509"/>
                </a:moveTo>
                <a:cubicBezTo>
                  <a:pt x="4933331" y="5571459"/>
                  <a:pt x="4952381" y="5557171"/>
                  <a:pt x="4971431" y="5538121"/>
                </a:cubicBezTo>
                <a:cubicBezTo>
                  <a:pt x="4961906" y="5557171"/>
                  <a:pt x="4942856" y="5576221"/>
                  <a:pt x="4923806" y="5590509"/>
                </a:cubicBezTo>
                <a:close/>
                <a:moveTo>
                  <a:pt x="4528566" y="5590509"/>
                </a:moveTo>
                <a:cubicBezTo>
                  <a:pt x="4495229" y="5576221"/>
                  <a:pt x="4461891" y="5561934"/>
                  <a:pt x="4433316" y="5538121"/>
                </a:cubicBezTo>
                <a:cubicBezTo>
                  <a:pt x="4457129" y="5547646"/>
                  <a:pt x="4514279" y="5566696"/>
                  <a:pt x="4528566" y="5590509"/>
                </a:cubicBezTo>
                <a:close/>
                <a:moveTo>
                  <a:pt x="11480958" y="5538121"/>
                </a:moveTo>
                <a:cubicBezTo>
                  <a:pt x="11480958" y="5547646"/>
                  <a:pt x="11471433" y="5547646"/>
                  <a:pt x="11466671" y="5552409"/>
                </a:cubicBezTo>
                <a:cubicBezTo>
                  <a:pt x="11461908" y="5576221"/>
                  <a:pt x="11461908" y="5600034"/>
                  <a:pt x="11447621" y="5623846"/>
                </a:cubicBezTo>
                <a:cubicBezTo>
                  <a:pt x="11447621" y="5609559"/>
                  <a:pt x="11442858" y="5590509"/>
                  <a:pt x="11442858" y="5576221"/>
                </a:cubicBezTo>
                <a:cubicBezTo>
                  <a:pt x="11442858" y="5566696"/>
                  <a:pt x="11461908" y="5542884"/>
                  <a:pt x="11476196" y="5528596"/>
                </a:cubicBezTo>
                <a:cubicBezTo>
                  <a:pt x="11476196" y="5528596"/>
                  <a:pt x="11480958" y="5523834"/>
                  <a:pt x="11480958" y="5538121"/>
                </a:cubicBezTo>
                <a:close/>
                <a:moveTo>
                  <a:pt x="10561892" y="5533359"/>
                </a:moveTo>
                <a:lnTo>
                  <a:pt x="10561892" y="5542884"/>
                </a:lnTo>
                <a:cubicBezTo>
                  <a:pt x="10552367" y="5561934"/>
                  <a:pt x="10538079" y="5580984"/>
                  <a:pt x="10533317" y="5600034"/>
                </a:cubicBezTo>
                <a:cubicBezTo>
                  <a:pt x="10519029" y="5580984"/>
                  <a:pt x="10504742" y="5561934"/>
                  <a:pt x="10519029" y="5542884"/>
                </a:cubicBezTo>
                <a:cubicBezTo>
                  <a:pt x="10514267" y="5538121"/>
                  <a:pt x="10499979" y="5538121"/>
                  <a:pt x="10495217" y="5542884"/>
                </a:cubicBezTo>
                <a:cubicBezTo>
                  <a:pt x="10504742" y="5528596"/>
                  <a:pt x="10514267" y="5528596"/>
                  <a:pt x="10528554" y="5528596"/>
                </a:cubicBezTo>
                <a:cubicBezTo>
                  <a:pt x="10542842" y="5528596"/>
                  <a:pt x="10552367" y="5528596"/>
                  <a:pt x="10561892" y="5533359"/>
                </a:cubicBezTo>
                <a:close/>
                <a:moveTo>
                  <a:pt x="10485692" y="5561934"/>
                </a:moveTo>
                <a:cubicBezTo>
                  <a:pt x="10490454" y="5557171"/>
                  <a:pt x="10495217" y="5552409"/>
                  <a:pt x="10499979" y="5552409"/>
                </a:cubicBezTo>
                <a:cubicBezTo>
                  <a:pt x="10471404" y="5580984"/>
                  <a:pt x="10480929" y="5638134"/>
                  <a:pt x="10480929" y="5671471"/>
                </a:cubicBezTo>
                <a:cubicBezTo>
                  <a:pt x="10461879" y="5633371"/>
                  <a:pt x="10442829" y="5623846"/>
                  <a:pt x="10442829" y="5590509"/>
                </a:cubicBezTo>
                <a:cubicBezTo>
                  <a:pt x="10442829" y="5576221"/>
                  <a:pt x="10452354" y="5557171"/>
                  <a:pt x="10457117" y="5533359"/>
                </a:cubicBezTo>
                <a:cubicBezTo>
                  <a:pt x="10447592" y="5542884"/>
                  <a:pt x="10442829" y="5552409"/>
                  <a:pt x="10423779" y="5561934"/>
                </a:cubicBezTo>
                <a:lnTo>
                  <a:pt x="10423779" y="5528596"/>
                </a:lnTo>
                <a:cubicBezTo>
                  <a:pt x="10442829" y="5528596"/>
                  <a:pt x="10466642" y="5528596"/>
                  <a:pt x="10485692" y="5533359"/>
                </a:cubicBezTo>
                <a:cubicBezTo>
                  <a:pt x="10485692" y="5542884"/>
                  <a:pt x="10480929" y="5552409"/>
                  <a:pt x="10485692" y="5561934"/>
                </a:cubicBezTo>
                <a:close/>
                <a:moveTo>
                  <a:pt x="2857119" y="5533359"/>
                </a:moveTo>
                <a:cubicBezTo>
                  <a:pt x="2852357" y="5533359"/>
                  <a:pt x="2842832" y="5533359"/>
                  <a:pt x="2842832" y="5528596"/>
                </a:cubicBezTo>
                <a:cubicBezTo>
                  <a:pt x="2847594" y="5528596"/>
                  <a:pt x="2852357" y="5528596"/>
                  <a:pt x="2857119" y="5533359"/>
                </a:cubicBezTo>
                <a:close/>
                <a:moveTo>
                  <a:pt x="1209485" y="5528596"/>
                </a:moveTo>
                <a:cubicBezTo>
                  <a:pt x="1209485" y="5533359"/>
                  <a:pt x="1204722" y="5538121"/>
                  <a:pt x="1199960" y="5542884"/>
                </a:cubicBezTo>
                <a:lnTo>
                  <a:pt x="1185720" y="5542884"/>
                </a:lnTo>
                <a:cubicBezTo>
                  <a:pt x="1185720" y="5538121"/>
                  <a:pt x="1190482" y="5533359"/>
                  <a:pt x="1195245" y="5528596"/>
                </a:cubicBezTo>
                <a:lnTo>
                  <a:pt x="1209485" y="5528596"/>
                </a:lnTo>
                <a:close/>
                <a:moveTo>
                  <a:pt x="4461891" y="5571459"/>
                </a:moveTo>
                <a:lnTo>
                  <a:pt x="4461891" y="5585746"/>
                </a:lnTo>
                <a:cubicBezTo>
                  <a:pt x="4433316" y="5566696"/>
                  <a:pt x="4395216" y="5547646"/>
                  <a:pt x="4385691" y="5523834"/>
                </a:cubicBezTo>
                <a:cubicBezTo>
                  <a:pt x="4409504" y="5538121"/>
                  <a:pt x="4438079" y="5557171"/>
                  <a:pt x="4461891" y="5571459"/>
                </a:cubicBezTo>
                <a:close/>
                <a:moveTo>
                  <a:pt x="2709529" y="5533359"/>
                </a:moveTo>
                <a:cubicBezTo>
                  <a:pt x="2695242" y="5533359"/>
                  <a:pt x="2685717" y="5528596"/>
                  <a:pt x="2676192" y="5528596"/>
                </a:cubicBezTo>
                <a:cubicBezTo>
                  <a:pt x="2685717" y="5528596"/>
                  <a:pt x="2700004" y="5528596"/>
                  <a:pt x="2733294" y="5523834"/>
                </a:cubicBezTo>
                <a:cubicBezTo>
                  <a:pt x="2728532" y="5533359"/>
                  <a:pt x="2719054" y="5533359"/>
                  <a:pt x="2709529" y="5533359"/>
                </a:cubicBezTo>
                <a:close/>
                <a:moveTo>
                  <a:pt x="12438079" y="5538121"/>
                </a:moveTo>
                <a:cubicBezTo>
                  <a:pt x="12423791" y="5542884"/>
                  <a:pt x="12404741" y="5557171"/>
                  <a:pt x="12390454" y="5561934"/>
                </a:cubicBezTo>
                <a:cubicBezTo>
                  <a:pt x="12376166" y="5566696"/>
                  <a:pt x="12333304" y="5557171"/>
                  <a:pt x="12333304" y="5566696"/>
                </a:cubicBezTo>
                <a:cubicBezTo>
                  <a:pt x="12333304" y="5580984"/>
                  <a:pt x="12338066" y="5576221"/>
                  <a:pt x="12342829" y="5580984"/>
                </a:cubicBezTo>
                <a:cubicBezTo>
                  <a:pt x="12328541" y="5585746"/>
                  <a:pt x="12309491" y="5590509"/>
                  <a:pt x="12295204" y="5590509"/>
                </a:cubicBezTo>
                <a:cubicBezTo>
                  <a:pt x="12257104" y="5590509"/>
                  <a:pt x="12209525" y="5547646"/>
                  <a:pt x="12171425" y="5528596"/>
                </a:cubicBezTo>
                <a:cubicBezTo>
                  <a:pt x="12223813" y="5528596"/>
                  <a:pt x="12314254" y="5519071"/>
                  <a:pt x="12328541" y="5519071"/>
                </a:cubicBezTo>
                <a:cubicBezTo>
                  <a:pt x="12338066" y="5519071"/>
                  <a:pt x="12399979" y="5528596"/>
                  <a:pt x="12438079" y="5538121"/>
                </a:cubicBezTo>
                <a:close/>
                <a:moveTo>
                  <a:pt x="5071396" y="5528596"/>
                </a:moveTo>
                <a:cubicBezTo>
                  <a:pt x="5052346" y="5533359"/>
                  <a:pt x="5033296" y="5542884"/>
                  <a:pt x="5014246" y="5552409"/>
                </a:cubicBezTo>
                <a:cubicBezTo>
                  <a:pt x="5023771" y="5528596"/>
                  <a:pt x="5047583" y="5528596"/>
                  <a:pt x="5066633" y="5519071"/>
                </a:cubicBezTo>
                <a:cubicBezTo>
                  <a:pt x="5066633" y="5519071"/>
                  <a:pt x="5066633" y="5523834"/>
                  <a:pt x="5071396" y="5528596"/>
                </a:cubicBezTo>
                <a:close/>
                <a:moveTo>
                  <a:pt x="1119045" y="5571459"/>
                </a:moveTo>
                <a:cubicBezTo>
                  <a:pt x="1123807" y="5552409"/>
                  <a:pt x="1133332" y="5533359"/>
                  <a:pt x="1138095" y="5519071"/>
                </a:cubicBezTo>
                <a:cubicBezTo>
                  <a:pt x="1133332" y="5533359"/>
                  <a:pt x="1128570" y="5552409"/>
                  <a:pt x="1119045" y="5571459"/>
                </a:cubicBezTo>
                <a:close/>
                <a:moveTo>
                  <a:pt x="5019008" y="5523834"/>
                </a:moveTo>
                <a:cubicBezTo>
                  <a:pt x="5000006" y="5538121"/>
                  <a:pt x="4980956" y="5561934"/>
                  <a:pt x="4961906" y="5585746"/>
                </a:cubicBezTo>
                <a:cubicBezTo>
                  <a:pt x="4966669" y="5566696"/>
                  <a:pt x="4985719" y="5523834"/>
                  <a:pt x="5014246" y="5514309"/>
                </a:cubicBezTo>
                <a:cubicBezTo>
                  <a:pt x="5014246" y="5514309"/>
                  <a:pt x="5014246" y="5519071"/>
                  <a:pt x="5019008" y="5523834"/>
                </a:cubicBezTo>
                <a:close/>
                <a:moveTo>
                  <a:pt x="12076175" y="5533359"/>
                </a:moveTo>
                <a:cubicBezTo>
                  <a:pt x="12076175" y="5590509"/>
                  <a:pt x="11928538" y="5580984"/>
                  <a:pt x="11899963" y="5585746"/>
                </a:cubicBezTo>
                <a:cubicBezTo>
                  <a:pt x="11871388" y="5585746"/>
                  <a:pt x="11842861" y="5600034"/>
                  <a:pt x="11814286" y="5609559"/>
                </a:cubicBezTo>
                <a:cubicBezTo>
                  <a:pt x="11880913" y="5533359"/>
                  <a:pt x="11947588" y="5504784"/>
                  <a:pt x="12014263" y="5504784"/>
                </a:cubicBezTo>
                <a:cubicBezTo>
                  <a:pt x="12033313" y="5504784"/>
                  <a:pt x="12076175" y="5500021"/>
                  <a:pt x="12076175" y="5533359"/>
                </a:cubicBezTo>
                <a:close/>
                <a:moveTo>
                  <a:pt x="9961864" y="5647659"/>
                </a:moveTo>
                <a:cubicBezTo>
                  <a:pt x="9961864" y="5633371"/>
                  <a:pt x="9971389" y="5614321"/>
                  <a:pt x="9976152" y="5590509"/>
                </a:cubicBezTo>
                <a:cubicBezTo>
                  <a:pt x="9966627" y="5600034"/>
                  <a:pt x="9957149" y="5614321"/>
                  <a:pt x="9952386" y="5619084"/>
                </a:cubicBezTo>
                <a:lnTo>
                  <a:pt x="9952386" y="5600034"/>
                </a:lnTo>
                <a:cubicBezTo>
                  <a:pt x="9957149" y="5585746"/>
                  <a:pt x="9976152" y="5547646"/>
                  <a:pt x="10004727" y="5538121"/>
                </a:cubicBezTo>
                <a:cubicBezTo>
                  <a:pt x="9999964" y="5533359"/>
                  <a:pt x="9995202" y="5533359"/>
                  <a:pt x="9990439" y="5533359"/>
                </a:cubicBezTo>
                <a:cubicBezTo>
                  <a:pt x="10009489" y="5519071"/>
                  <a:pt x="10033302" y="5509546"/>
                  <a:pt x="10057114" y="5504784"/>
                </a:cubicBezTo>
                <a:cubicBezTo>
                  <a:pt x="10028539" y="5552409"/>
                  <a:pt x="9990439" y="5600034"/>
                  <a:pt x="9961864" y="5647659"/>
                </a:cubicBezTo>
                <a:close/>
                <a:moveTo>
                  <a:pt x="4319016" y="5509546"/>
                </a:moveTo>
                <a:cubicBezTo>
                  <a:pt x="4347591" y="5509546"/>
                  <a:pt x="4371404" y="5538121"/>
                  <a:pt x="4390454" y="5561934"/>
                </a:cubicBezTo>
                <a:cubicBezTo>
                  <a:pt x="4366641" y="5542884"/>
                  <a:pt x="4342829" y="5523834"/>
                  <a:pt x="4319016" y="5509546"/>
                </a:cubicBezTo>
                <a:close/>
                <a:moveTo>
                  <a:pt x="11338083" y="5495259"/>
                </a:moveTo>
                <a:cubicBezTo>
                  <a:pt x="11295221" y="5523834"/>
                  <a:pt x="11252359" y="5547646"/>
                  <a:pt x="11209496" y="5566696"/>
                </a:cubicBezTo>
                <a:cubicBezTo>
                  <a:pt x="11223784" y="5552409"/>
                  <a:pt x="11242834" y="5528596"/>
                  <a:pt x="11271408" y="5509546"/>
                </a:cubicBezTo>
                <a:cubicBezTo>
                  <a:pt x="11280933" y="5500021"/>
                  <a:pt x="11304746" y="5500021"/>
                  <a:pt x="11323796" y="5495259"/>
                </a:cubicBezTo>
                <a:lnTo>
                  <a:pt x="11338083" y="5495259"/>
                </a:lnTo>
                <a:close/>
                <a:moveTo>
                  <a:pt x="2852357" y="5500021"/>
                </a:moveTo>
                <a:cubicBezTo>
                  <a:pt x="2847594" y="5500021"/>
                  <a:pt x="2838069" y="5500021"/>
                  <a:pt x="2828544" y="5495259"/>
                </a:cubicBezTo>
                <a:cubicBezTo>
                  <a:pt x="2833307" y="5495259"/>
                  <a:pt x="2838069" y="5495259"/>
                  <a:pt x="2842832" y="5490496"/>
                </a:cubicBezTo>
                <a:lnTo>
                  <a:pt x="2852357" y="5500021"/>
                </a:lnTo>
                <a:close/>
                <a:moveTo>
                  <a:pt x="1238060" y="5490496"/>
                </a:moveTo>
                <a:lnTo>
                  <a:pt x="1233297" y="5523834"/>
                </a:lnTo>
                <a:cubicBezTo>
                  <a:pt x="1233297" y="5519071"/>
                  <a:pt x="1209485" y="5519071"/>
                  <a:pt x="1209485" y="5504784"/>
                </a:cubicBezTo>
                <a:cubicBezTo>
                  <a:pt x="1209485" y="5495259"/>
                  <a:pt x="1219010" y="5495259"/>
                  <a:pt x="1219010" y="5490496"/>
                </a:cubicBezTo>
                <a:lnTo>
                  <a:pt x="1238060" y="5490496"/>
                </a:lnTo>
                <a:close/>
                <a:moveTo>
                  <a:pt x="1019032" y="5552409"/>
                </a:moveTo>
                <a:cubicBezTo>
                  <a:pt x="1019032" y="5552409"/>
                  <a:pt x="1014270" y="5557171"/>
                  <a:pt x="1028557" y="5557171"/>
                </a:cubicBezTo>
                <a:cubicBezTo>
                  <a:pt x="1038082" y="5557171"/>
                  <a:pt x="1061895" y="5538121"/>
                  <a:pt x="1080945" y="5528596"/>
                </a:cubicBezTo>
                <a:lnTo>
                  <a:pt x="1080945" y="5552409"/>
                </a:lnTo>
                <a:cubicBezTo>
                  <a:pt x="1066657" y="5557171"/>
                  <a:pt x="1047607" y="5566696"/>
                  <a:pt x="1033320" y="5580984"/>
                </a:cubicBezTo>
                <a:cubicBezTo>
                  <a:pt x="1038082" y="5585746"/>
                  <a:pt x="1042845" y="5590509"/>
                  <a:pt x="1047607" y="5590509"/>
                </a:cubicBezTo>
                <a:cubicBezTo>
                  <a:pt x="1038082" y="5600034"/>
                  <a:pt x="1023795" y="5604796"/>
                  <a:pt x="1009507" y="5609559"/>
                </a:cubicBezTo>
                <a:cubicBezTo>
                  <a:pt x="1009507" y="5604796"/>
                  <a:pt x="1019032" y="5595271"/>
                  <a:pt x="1014270" y="5576221"/>
                </a:cubicBezTo>
                <a:lnTo>
                  <a:pt x="980932" y="5609559"/>
                </a:lnTo>
                <a:cubicBezTo>
                  <a:pt x="985695" y="5571459"/>
                  <a:pt x="1038082" y="5504784"/>
                  <a:pt x="1080945" y="5485734"/>
                </a:cubicBezTo>
                <a:cubicBezTo>
                  <a:pt x="1061895" y="5509546"/>
                  <a:pt x="1038082" y="5528596"/>
                  <a:pt x="1019032" y="5552409"/>
                </a:cubicBezTo>
                <a:close/>
                <a:moveTo>
                  <a:pt x="11776186" y="5633371"/>
                </a:moveTo>
                <a:cubicBezTo>
                  <a:pt x="11761898" y="5628609"/>
                  <a:pt x="11742848" y="5614321"/>
                  <a:pt x="11733323" y="5600034"/>
                </a:cubicBezTo>
                <a:cubicBezTo>
                  <a:pt x="11723798" y="5614321"/>
                  <a:pt x="11728561" y="5657184"/>
                  <a:pt x="11685698" y="5676234"/>
                </a:cubicBezTo>
                <a:cubicBezTo>
                  <a:pt x="11676173" y="5633371"/>
                  <a:pt x="11657123" y="5552409"/>
                  <a:pt x="11657123" y="5538121"/>
                </a:cubicBezTo>
                <a:cubicBezTo>
                  <a:pt x="11657123" y="5528596"/>
                  <a:pt x="11666648" y="5495259"/>
                  <a:pt x="11676173" y="5476209"/>
                </a:cubicBezTo>
                <a:cubicBezTo>
                  <a:pt x="11680936" y="5528596"/>
                  <a:pt x="11738086" y="5576221"/>
                  <a:pt x="11776186" y="5633371"/>
                </a:cubicBezTo>
                <a:close/>
                <a:moveTo>
                  <a:pt x="5142833" y="5485734"/>
                </a:moveTo>
                <a:cubicBezTo>
                  <a:pt x="5123783" y="5504784"/>
                  <a:pt x="5099971" y="5519071"/>
                  <a:pt x="5080921" y="5523834"/>
                </a:cubicBezTo>
                <a:cubicBezTo>
                  <a:pt x="5095208" y="5504784"/>
                  <a:pt x="5119021" y="5490496"/>
                  <a:pt x="5138071" y="5476209"/>
                </a:cubicBezTo>
                <a:cubicBezTo>
                  <a:pt x="5138071" y="5476209"/>
                  <a:pt x="5138071" y="5480971"/>
                  <a:pt x="5142833" y="5485734"/>
                </a:cubicBezTo>
                <a:close/>
                <a:moveTo>
                  <a:pt x="5042821" y="5519071"/>
                </a:moveTo>
                <a:lnTo>
                  <a:pt x="5028533" y="5519071"/>
                </a:lnTo>
                <a:cubicBezTo>
                  <a:pt x="5047583" y="5504784"/>
                  <a:pt x="5076158" y="5490496"/>
                  <a:pt x="5104733" y="5476209"/>
                </a:cubicBezTo>
                <a:cubicBezTo>
                  <a:pt x="5095208" y="5490496"/>
                  <a:pt x="5061871" y="5504784"/>
                  <a:pt x="5042821" y="5519071"/>
                </a:cubicBezTo>
                <a:close/>
                <a:moveTo>
                  <a:pt x="4985719" y="5523834"/>
                </a:moveTo>
                <a:cubicBezTo>
                  <a:pt x="4985719" y="5485734"/>
                  <a:pt x="5033296" y="5490496"/>
                  <a:pt x="5057108" y="5476209"/>
                </a:cubicBezTo>
                <a:cubicBezTo>
                  <a:pt x="5052346" y="5500021"/>
                  <a:pt x="5009483" y="5485734"/>
                  <a:pt x="4985719" y="5523834"/>
                </a:cubicBezTo>
                <a:close/>
                <a:moveTo>
                  <a:pt x="11323796" y="5485734"/>
                </a:moveTo>
                <a:cubicBezTo>
                  <a:pt x="11309508" y="5490496"/>
                  <a:pt x="11285696" y="5485734"/>
                  <a:pt x="11276171" y="5495259"/>
                </a:cubicBezTo>
                <a:cubicBezTo>
                  <a:pt x="11261883" y="5500021"/>
                  <a:pt x="11242834" y="5523834"/>
                  <a:pt x="11223784" y="5538121"/>
                </a:cubicBezTo>
                <a:cubicBezTo>
                  <a:pt x="11204734" y="5547646"/>
                  <a:pt x="11180921" y="5552409"/>
                  <a:pt x="11166634" y="5552409"/>
                </a:cubicBezTo>
                <a:cubicBezTo>
                  <a:pt x="11142821" y="5552409"/>
                  <a:pt x="11133296" y="5552409"/>
                  <a:pt x="11104721" y="5533359"/>
                </a:cubicBezTo>
                <a:cubicBezTo>
                  <a:pt x="11147584" y="5523834"/>
                  <a:pt x="11223784" y="5471446"/>
                  <a:pt x="11276171" y="5471446"/>
                </a:cubicBezTo>
                <a:cubicBezTo>
                  <a:pt x="11285696" y="5471446"/>
                  <a:pt x="11309508" y="5476209"/>
                  <a:pt x="11323796" y="5485734"/>
                </a:cubicBezTo>
                <a:close/>
                <a:moveTo>
                  <a:pt x="10666667" y="5490496"/>
                </a:moveTo>
                <a:cubicBezTo>
                  <a:pt x="10704767" y="5514309"/>
                  <a:pt x="10709529" y="5538121"/>
                  <a:pt x="10733294" y="5538121"/>
                </a:cubicBezTo>
                <a:cubicBezTo>
                  <a:pt x="10747581" y="5538121"/>
                  <a:pt x="10771394" y="5528596"/>
                  <a:pt x="10790444" y="5523834"/>
                </a:cubicBezTo>
                <a:cubicBezTo>
                  <a:pt x="10742819" y="5538121"/>
                  <a:pt x="10738056" y="5542884"/>
                  <a:pt x="10704767" y="5542884"/>
                </a:cubicBezTo>
                <a:cubicBezTo>
                  <a:pt x="10695242" y="5542884"/>
                  <a:pt x="10599992" y="5519071"/>
                  <a:pt x="10547604" y="5514309"/>
                </a:cubicBezTo>
                <a:cubicBezTo>
                  <a:pt x="10504742" y="5509546"/>
                  <a:pt x="10452354" y="5523834"/>
                  <a:pt x="10409492" y="5509546"/>
                </a:cubicBezTo>
                <a:cubicBezTo>
                  <a:pt x="10414254" y="5504784"/>
                  <a:pt x="10428542" y="5495259"/>
                  <a:pt x="10438067" y="5495259"/>
                </a:cubicBezTo>
                <a:cubicBezTo>
                  <a:pt x="10452354" y="5495259"/>
                  <a:pt x="10466642" y="5509546"/>
                  <a:pt x="10476167" y="5509546"/>
                </a:cubicBezTo>
                <a:cubicBezTo>
                  <a:pt x="10490454" y="5509546"/>
                  <a:pt x="10528554" y="5485734"/>
                  <a:pt x="10552367" y="5471446"/>
                </a:cubicBezTo>
                <a:lnTo>
                  <a:pt x="10580942" y="5471446"/>
                </a:lnTo>
                <a:cubicBezTo>
                  <a:pt x="10614279" y="5471446"/>
                  <a:pt x="10623804" y="5466684"/>
                  <a:pt x="10666667" y="5490496"/>
                </a:cubicBezTo>
                <a:close/>
                <a:moveTo>
                  <a:pt x="4423791" y="5533359"/>
                </a:moveTo>
                <a:cubicBezTo>
                  <a:pt x="4399979" y="5514309"/>
                  <a:pt x="4371404" y="5495259"/>
                  <a:pt x="4347591" y="5471446"/>
                </a:cubicBezTo>
                <a:cubicBezTo>
                  <a:pt x="4361879" y="5476209"/>
                  <a:pt x="4404741" y="5519071"/>
                  <a:pt x="4423791" y="5533359"/>
                </a:cubicBezTo>
                <a:close/>
                <a:moveTo>
                  <a:pt x="1042845" y="5495259"/>
                </a:moveTo>
                <a:cubicBezTo>
                  <a:pt x="1047607" y="5490496"/>
                  <a:pt x="1052370" y="5495259"/>
                  <a:pt x="1052370" y="5480971"/>
                </a:cubicBezTo>
                <a:cubicBezTo>
                  <a:pt x="1052370" y="5471446"/>
                  <a:pt x="1047607" y="5476209"/>
                  <a:pt x="1042845" y="5476209"/>
                </a:cubicBezTo>
                <a:cubicBezTo>
                  <a:pt x="1052370" y="5476209"/>
                  <a:pt x="1052370" y="5471446"/>
                  <a:pt x="1066657" y="5471446"/>
                </a:cubicBezTo>
                <a:cubicBezTo>
                  <a:pt x="1057132" y="5480971"/>
                  <a:pt x="1052370" y="5490496"/>
                  <a:pt x="1042845" y="5495259"/>
                </a:cubicBezTo>
                <a:close/>
                <a:moveTo>
                  <a:pt x="11652361" y="5466684"/>
                </a:moveTo>
                <a:cubicBezTo>
                  <a:pt x="11576161" y="5500021"/>
                  <a:pt x="11580923" y="5580984"/>
                  <a:pt x="11566636" y="5633371"/>
                </a:cubicBezTo>
                <a:cubicBezTo>
                  <a:pt x="11561873" y="5614321"/>
                  <a:pt x="11557111" y="5590509"/>
                  <a:pt x="11557111" y="5576221"/>
                </a:cubicBezTo>
                <a:cubicBezTo>
                  <a:pt x="11557111" y="5528596"/>
                  <a:pt x="11576161" y="5509546"/>
                  <a:pt x="11638073" y="5466684"/>
                </a:cubicBezTo>
                <a:lnTo>
                  <a:pt x="11652361" y="5466684"/>
                </a:lnTo>
                <a:close/>
                <a:moveTo>
                  <a:pt x="10114264" y="5466684"/>
                </a:moveTo>
                <a:cubicBezTo>
                  <a:pt x="10109502" y="5480971"/>
                  <a:pt x="10033302" y="5500021"/>
                  <a:pt x="10014252" y="5500021"/>
                </a:cubicBezTo>
                <a:cubicBezTo>
                  <a:pt x="9999964" y="5500021"/>
                  <a:pt x="9990439" y="5495259"/>
                  <a:pt x="9976152" y="5495259"/>
                </a:cubicBezTo>
                <a:cubicBezTo>
                  <a:pt x="9999964" y="5480971"/>
                  <a:pt x="10028539" y="5471446"/>
                  <a:pt x="10052352" y="5466684"/>
                </a:cubicBezTo>
                <a:lnTo>
                  <a:pt x="10114264" y="5466684"/>
                </a:lnTo>
                <a:close/>
                <a:moveTo>
                  <a:pt x="4304729" y="5471446"/>
                </a:moveTo>
                <a:cubicBezTo>
                  <a:pt x="4328541" y="5471446"/>
                  <a:pt x="4371404" y="5500021"/>
                  <a:pt x="4376166" y="5523834"/>
                </a:cubicBezTo>
                <a:lnTo>
                  <a:pt x="4304729" y="5471446"/>
                </a:lnTo>
                <a:close/>
                <a:moveTo>
                  <a:pt x="12166663" y="5461921"/>
                </a:moveTo>
                <a:lnTo>
                  <a:pt x="12166663" y="5471446"/>
                </a:lnTo>
                <a:lnTo>
                  <a:pt x="12114275" y="5471446"/>
                </a:lnTo>
                <a:lnTo>
                  <a:pt x="12123800" y="5461921"/>
                </a:lnTo>
                <a:lnTo>
                  <a:pt x="12166663" y="5461921"/>
                </a:lnTo>
                <a:close/>
                <a:moveTo>
                  <a:pt x="11999975" y="5471446"/>
                </a:moveTo>
                <a:cubicBezTo>
                  <a:pt x="11999975" y="5471446"/>
                  <a:pt x="12004738" y="5476209"/>
                  <a:pt x="12009500" y="5490496"/>
                </a:cubicBezTo>
                <a:cubicBezTo>
                  <a:pt x="11938063" y="5490496"/>
                  <a:pt x="11861911" y="5528596"/>
                  <a:pt x="11799998" y="5604796"/>
                </a:cubicBezTo>
                <a:cubicBezTo>
                  <a:pt x="11799998" y="5590509"/>
                  <a:pt x="11795236" y="5566696"/>
                  <a:pt x="11795236" y="5557171"/>
                </a:cubicBezTo>
                <a:cubicBezTo>
                  <a:pt x="11795236" y="5533359"/>
                  <a:pt x="11880913" y="5471446"/>
                  <a:pt x="11909488" y="5466684"/>
                </a:cubicBezTo>
                <a:cubicBezTo>
                  <a:pt x="11914250" y="5461921"/>
                  <a:pt x="11933300" y="5461921"/>
                  <a:pt x="11942825" y="5461921"/>
                </a:cubicBezTo>
                <a:cubicBezTo>
                  <a:pt x="11957113" y="5461921"/>
                  <a:pt x="11980925" y="5466684"/>
                  <a:pt x="11999975" y="5471446"/>
                </a:cubicBezTo>
                <a:close/>
                <a:moveTo>
                  <a:pt x="11499961" y="5461921"/>
                </a:moveTo>
                <a:cubicBezTo>
                  <a:pt x="11485673" y="5480971"/>
                  <a:pt x="11476196" y="5500021"/>
                  <a:pt x="11466671" y="5519071"/>
                </a:cubicBezTo>
                <a:cubicBezTo>
                  <a:pt x="11452383" y="5542884"/>
                  <a:pt x="11419046" y="5571459"/>
                  <a:pt x="11438096" y="5600034"/>
                </a:cubicBezTo>
                <a:lnTo>
                  <a:pt x="11433333" y="5633371"/>
                </a:lnTo>
                <a:cubicBezTo>
                  <a:pt x="11414283" y="5609559"/>
                  <a:pt x="11390471" y="5595271"/>
                  <a:pt x="11390471" y="5571459"/>
                </a:cubicBezTo>
                <a:cubicBezTo>
                  <a:pt x="11390471" y="5557171"/>
                  <a:pt x="11399996" y="5547646"/>
                  <a:pt x="11399996" y="5538121"/>
                </a:cubicBezTo>
                <a:cubicBezTo>
                  <a:pt x="11399996" y="5538121"/>
                  <a:pt x="11399996" y="5533359"/>
                  <a:pt x="11390471" y="5533359"/>
                </a:cubicBezTo>
                <a:cubicBezTo>
                  <a:pt x="11376183" y="5533359"/>
                  <a:pt x="11304746" y="5595271"/>
                  <a:pt x="11290458" y="5595271"/>
                </a:cubicBezTo>
                <a:lnTo>
                  <a:pt x="11276171" y="5595271"/>
                </a:lnTo>
                <a:cubicBezTo>
                  <a:pt x="11280933" y="5585746"/>
                  <a:pt x="11290458" y="5571459"/>
                  <a:pt x="11295221" y="5552409"/>
                </a:cubicBezTo>
                <a:cubicBezTo>
                  <a:pt x="11285696" y="5561934"/>
                  <a:pt x="11266646" y="5580984"/>
                  <a:pt x="11252359" y="5580984"/>
                </a:cubicBezTo>
                <a:lnTo>
                  <a:pt x="11204734" y="5580984"/>
                </a:lnTo>
                <a:cubicBezTo>
                  <a:pt x="11285696" y="5542884"/>
                  <a:pt x="11395233" y="5461921"/>
                  <a:pt x="11480958" y="5461921"/>
                </a:cubicBezTo>
                <a:lnTo>
                  <a:pt x="11499961" y="5461921"/>
                </a:lnTo>
                <a:close/>
                <a:moveTo>
                  <a:pt x="11604736" y="5480971"/>
                </a:moveTo>
                <a:cubicBezTo>
                  <a:pt x="11566636" y="5476209"/>
                  <a:pt x="11523773" y="5490496"/>
                  <a:pt x="11495198" y="5542884"/>
                </a:cubicBezTo>
                <a:cubicBezTo>
                  <a:pt x="11495198" y="5538121"/>
                  <a:pt x="11480958" y="5528596"/>
                  <a:pt x="11480958" y="5519071"/>
                </a:cubicBezTo>
                <a:cubicBezTo>
                  <a:pt x="11480958" y="5504784"/>
                  <a:pt x="11504723" y="5461921"/>
                  <a:pt x="11523773" y="5461921"/>
                </a:cubicBezTo>
                <a:cubicBezTo>
                  <a:pt x="11533298" y="5461921"/>
                  <a:pt x="11542823" y="5471446"/>
                  <a:pt x="11552348" y="5476209"/>
                </a:cubicBezTo>
                <a:cubicBezTo>
                  <a:pt x="11561873" y="5466684"/>
                  <a:pt x="11566636" y="5457159"/>
                  <a:pt x="11576161" y="5457159"/>
                </a:cubicBezTo>
                <a:cubicBezTo>
                  <a:pt x="11590448" y="5457159"/>
                  <a:pt x="11599973" y="5471446"/>
                  <a:pt x="11604736" y="5480971"/>
                </a:cubicBezTo>
                <a:close/>
                <a:moveTo>
                  <a:pt x="4252341" y="5461921"/>
                </a:moveTo>
                <a:cubicBezTo>
                  <a:pt x="4276154" y="5457159"/>
                  <a:pt x="4304729" y="5485734"/>
                  <a:pt x="4314254" y="5500021"/>
                </a:cubicBezTo>
                <a:cubicBezTo>
                  <a:pt x="4295204" y="5490496"/>
                  <a:pt x="4271391" y="5476209"/>
                  <a:pt x="4252341" y="5461921"/>
                </a:cubicBezTo>
                <a:close/>
                <a:moveTo>
                  <a:pt x="5280946" y="5457159"/>
                </a:moveTo>
                <a:lnTo>
                  <a:pt x="5280946" y="5471446"/>
                </a:lnTo>
                <a:cubicBezTo>
                  <a:pt x="5276183" y="5471446"/>
                  <a:pt x="5266658" y="5476209"/>
                  <a:pt x="5266658" y="5480971"/>
                </a:cubicBezTo>
                <a:cubicBezTo>
                  <a:pt x="5257133" y="5476209"/>
                  <a:pt x="5252371" y="5461921"/>
                  <a:pt x="5247608" y="5452396"/>
                </a:cubicBezTo>
                <a:cubicBezTo>
                  <a:pt x="5261896" y="5452396"/>
                  <a:pt x="5271421" y="5457159"/>
                  <a:pt x="5280946" y="5457159"/>
                </a:cubicBezTo>
                <a:close/>
                <a:moveTo>
                  <a:pt x="2557129" y="5476209"/>
                </a:moveTo>
                <a:cubicBezTo>
                  <a:pt x="2561892" y="5480971"/>
                  <a:pt x="2561892" y="5490496"/>
                  <a:pt x="2566654" y="5500021"/>
                </a:cubicBezTo>
                <a:cubicBezTo>
                  <a:pt x="2571417" y="5485734"/>
                  <a:pt x="2585704" y="5480971"/>
                  <a:pt x="2599992" y="5480971"/>
                </a:cubicBezTo>
                <a:cubicBezTo>
                  <a:pt x="2609517" y="5480971"/>
                  <a:pt x="2661904" y="5485734"/>
                  <a:pt x="2690479" y="5485734"/>
                </a:cubicBezTo>
                <a:cubicBezTo>
                  <a:pt x="2690479" y="5490496"/>
                  <a:pt x="2685717" y="5500021"/>
                  <a:pt x="2690479" y="5504784"/>
                </a:cubicBezTo>
                <a:cubicBezTo>
                  <a:pt x="2709529" y="5490496"/>
                  <a:pt x="2757107" y="5471446"/>
                  <a:pt x="2795207" y="5471446"/>
                </a:cubicBezTo>
                <a:lnTo>
                  <a:pt x="2814257" y="5471446"/>
                </a:lnTo>
                <a:lnTo>
                  <a:pt x="2814257" y="5485734"/>
                </a:lnTo>
                <a:cubicBezTo>
                  <a:pt x="2776157" y="5495259"/>
                  <a:pt x="2709529" y="5509546"/>
                  <a:pt x="2695242" y="5509546"/>
                </a:cubicBezTo>
                <a:cubicBezTo>
                  <a:pt x="2685717" y="5509546"/>
                  <a:pt x="2671429" y="5509546"/>
                  <a:pt x="2590467" y="5504784"/>
                </a:cubicBezTo>
                <a:cubicBezTo>
                  <a:pt x="2542842" y="5500021"/>
                  <a:pt x="2499979" y="5485734"/>
                  <a:pt x="2457117" y="5476209"/>
                </a:cubicBezTo>
                <a:lnTo>
                  <a:pt x="2457117" y="5461921"/>
                </a:lnTo>
                <a:cubicBezTo>
                  <a:pt x="2461879" y="5457159"/>
                  <a:pt x="2466642" y="5452396"/>
                  <a:pt x="2476167" y="5452396"/>
                </a:cubicBezTo>
                <a:cubicBezTo>
                  <a:pt x="2490454" y="5452396"/>
                  <a:pt x="2533317" y="5466684"/>
                  <a:pt x="2557129" y="5476209"/>
                </a:cubicBezTo>
                <a:close/>
                <a:moveTo>
                  <a:pt x="933307" y="5542884"/>
                </a:moveTo>
                <a:cubicBezTo>
                  <a:pt x="928545" y="5519071"/>
                  <a:pt x="966645" y="5471446"/>
                  <a:pt x="999982" y="5452396"/>
                </a:cubicBezTo>
                <a:cubicBezTo>
                  <a:pt x="980932" y="5480971"/>
                  <a:pt x="957120" y="5514309"/>
                  <a:pt x="933307" y="5542884"/>
                </a:cubicBezTo>
                <a:close/>
                <a:moveTo>
                  <a:pt x="12785694" y="5657184"/>
                </a:moveTo>
                <a:cubicBezTo>
                  <a:pt x="12766644" y="5676234"/>
                  <a:pt x="12761881" y="5685711"/>
                  <a:pt x="12752356" y="5685711"/>
                </a:cubicBezTo>
                <a:cubicBezTo>
                  <a:pt x="12704731" y="5685711"/>
                  <a:pt x="12614291" y="5600034"/>
                  <a:pt x="12576191" y="5566696"/>
                </a:cubicBezTo>
                <a:cubicBezTo>
                  <a:pt x="12519041" y="5519071"/>
                  <a:pt x="12461891" y="5495259"/>
                  <a:pt x="12404741" y="5480971"/>
                </a:cubicBezTo>
                <a:cubicBezTo>
                  <a:pt x="12409504" y="5476209"/>
                  <a:pt x="12409504" y="5471446"/>
                  <a:pt x="12423791" y="5471446"/>
                </a:cubicBezTo>
                <a:cubicBezTo>
                  <a:pt x="12457129" y="5471446"/>
                  <a:pt x="12542854" y="5523834"/>
                  <a:pt x="12571429" y="5538121"/>
                </a:cubicBezTo>
                <a:cubicBezTo>
                  <a:pt x="12576191" y="5542884"/>
                  <a:pt x="12590479" y="5533359"/>
                  <a:pt x="12590479" y="5542884"/>
                </a:cubicBezTo>
                <a:cubicBezTo>
                  <a:pt x="12590479" y="5533359"/>
                  <a:pt x="12542854" y="5480971"/>
                  <a:pt x="12514279" y="5447634"/>
                </a:cubicBezTo>
                <a:cubicBezTo>
                  <a:pt x="12614291" y="5466684"/>
                  <a:pt x="12680919" y="5633371"/>
                  <a:pt x="12785694" y="5657184"/>
                </a:cubicBezTo>
                <a:close/>
                <a:moveTo>
                  <a:pt x="12133325" y="5452396"/>
                </a:moveTo>
                <a:cubicBezTo>
                  <a:pt x="12142850" y="5447634"/>
                  <a:pt x="12157138" y="5447634"/>
                  <a:pt x="12166663" y="5447634"/>
                </a:cubicBezTo>
                <a:cubicBezTo>
                  <a:pt x="12157138" y="5452396"/>
                  <a:pt x="12142850" y="5452396"/>
                  <a:pt x="12133325" y="5452396"/>
                </a:cubicBezTo>
                <a:close/>
                <a:moveTo>
                  <a:pt x="11747611" y="5457159"/>
                </a:moveTo>
                <a:cubicBezTo>
                  <a:pt x="11709511" y="5471446"/>
                  <a:pt x="11719036" y="5519071"/>
                  <a:pt x="11719036" y="5542884"/>
                </a:cubicBezTo>
                <a:cubicBezTo>
                  <a:pt x="11714273" y="5533359"/>
                  <a:pt x="11685698" y="5485734"/>
                  <a:pt x="11685698" y="5471446"/>
                </a:cubicBezTo>
                <a:cubicBezTo>
                  <a:pt x="11685698" y="5452396"/>
                  <a:pt x="11719036" y="5447634"/>
                  <a:pt x="11723798" y="5447634"/>
                </a:cubicBezTo>
                <a:cubicBezTo>
                  <a:pt x="11738086" y="5447634"/>
                  <a:pt x="11742848" y="5452396"/>
                  <a:pt x="11747611" y="5457159"/>
                </a:cubicBezTo>
                <a:close/>
                <a:moveTo>
                  <a:pt x="1242822" y="5471446"/>
                </a:moveTo>
                <a:lnTo>
                  <a:pt x="1228535" y="5471446"/>
                </a:lnTo>
                <a:cubicBezTo>
                  <a:pt x="1228535" y="5466684"/>
                  <a:pt x="1223772" y="5452396"/>
                  <a:pt x="1247585" y="5447634"/>
                </a:cubicBezTo>
                <a:cubicBezTo>
                  <a:pt x="1247585" y="5461921"/>
                  <a:pt x="1242822" y="5466684"/>
                  <a:pt x="1242822" y="5471446"/>
                </a:cubicBezTo>
                <a:close/>
                <a:moveTo>
                  <a:pt x="1133332" y="5476209"/>
                </a:moveTo>
                <a:cubicBezTo>
                  <a:pt x="1128570" y="5466684"/>
                  <a:pt x="1128570" y="5457159"/>
                  <a:pt x="1128570" y="5447634"/>
                </a:cubicBezTo>
                <a:cubicBezTo>
                  <a:pt x="1133332" y="5457159"/>
                  <a:pt x="1133332" y="5466684"/>
                  <a:pt x="1133332" y="5476209"/>
                </a:cubicBezTo>
                <a:close/>
                <a:moveTo>
                  <a:pt x="5076158" y="5476209"/>
                </a:moveTo>
                <a:cubicBezTo>
                  <a:pt x="5090446" y="5461921"/>
                  <a:pt x="5109496" y="5452396"/>
                  <a:pt x="5128546" y="5442871"/>
                </a:cubicBezTo>
                <a:cubicBezTo>
                  <a:pt x="5119021" y="5452396"/>
                  <a:pt x="5095208" y="5466684"/>
                  <a:pt x="5076158" y="5476209"/>
                </a:cubicBezTo>
                <a:close/>
                <a:moveTo>
                  <a:pt x="2823782" y="5480971"/>
                </a:moveTo>
                <a:cubicBezTo>
                  <a:pt x="2833307" y="5452396"/>
                  <a:pt x="2857119" y="5447634"/>
                  <a:pt x="2876169" y="5442871"/>
                </a:cubicBezTo>
                <a:cubicBezTo>
                  <a:pt x="2876169" y="5461921"/>
                  <a:pt x="2833307" y="5476209"/>
                  <a:pt x="2823782" y="5480971"/>
                </a:cubicBezTo>
                <a:close/>
                <a:moveTo>
                  <a:pt x="2776157" y="5461921"/>
                </a:moveTo>
                <a:cubicBezTo>
                  <a:pt x="2766632" y="5466684"/>
                  <a:pt x="2747582" y="5471446"/>
                  <a:pt x="2733294" y="5471446"/>
                </a:cubicBezTo>
                <a:lnTo>
                  <a:pt x="2671429" y="5471446"/>
                </a:lnTo>
                <a:cubicBezTo>
                  <a:pt x="2680954" y="5438109"/>
                  <a:pt x="2738057" y="5452396"/>
                  <a:pt x="2771394" y="5442871"/>
                </a:cubicBezTo>
                <a:lnTo>
                  <a:pt x="2776157" y="5461921"/>
                </a:lnTo>
                <a:close/>
                <a:moveTo>
                  <a:pt x="2661904" y="5457159"/>
                </a:moveTo>
                <a:cubicBezTo>
                  <a:pt x="2652379" y="5466684"/>
                  <a:pt x="2647617" y="5471446"/>
                  <a:pt x="2633329" y="5471446"/>
                </a:cubicBezTo>
                <a:cubicBezTo>
                  <a:pt x="2623804" y="5471446"/>
                  <a:pt x="2580942" y="5466684"/>
                  <a:pt x="2552367" y="5461921"/>
                </a:cubicBezTo>
                <a:cubicBezTo>
                  <a:pt x="2547604" y="5457159"/>
                  <a:pt x="2547604" y="5452396"/>
                  <a:pt x="2547604" y="5447634"/>
                </a:cubicBezTo>
                <a:cubicBezTo>
                  <a:pt x="2552367" y="5447634"/>
                  <a:pt x="2552367" y="5442871"/>
                  <a:pt x="2566654" y="5442871"/>
                </a:cubicBezTo>
                <a:cubicBezTo>
                  <a:pt x="2576179" y="5442871"/>
                  <a:pt x="2628567" y="5452396"/>
                  <a:pt x="2661904" y="5457159"/>
                </a:cubicBezTo>
                <a:close/>
                <a:moveTo>
                  <a:pt x="11757136" y="5447634"/>
                </a:moveTo>
                <a:cubicBezTo>
                  <a:pt x="11757136" y="5447634"/>
                  <a:pt x="11752373" y="5447634"/>
                  <a:pt x="11747611" y="5442871"/>
                </a:cubicBezTo>
                <a:cubicBezTo>
                  <a:pt x="11752373" y="5438109"/>
                  <a:pt x="11761898" y="5433346"/>
                  <a:pt x="11766661" y="5433346"/>
                </a:cubicBezTo>
                <a:cubicBezTo>
                  <a:pt x="11761898" y="5438109"/>
                  <a:pt x="11757136" y="5442871"/>
                  <a:pt x="11757136" y="5447634"/>
                </a:cubicBezTo>
                <a:close/>
                <a:moveTo>
                  <a:pt x="10123789" y="5452396"/>
                </a:moveTo>
                <a:cubicBezTo>
                  <a:pt x="10085689" y="5452396"/>
                  <a:pt x="10042827" y="5457159"/>
                  <a:pt x="9995202" y="5461921"/>
                </a:cubicBezTo>
                <a:cubicBezTo>
                  <a:pt x="10023777" y="5428584"/>
                  <a:pt x="10052352" y="5447634"/>
                  <a:pt x="10080927" y="5438109"/>
                </a:cubicBezTo>
                <a:cubicBezTo>
                  <a:pt x="10071402" y="5433346"/>
                  <a:pt x="10057114" y="5433346"/>
                  <a:pt x="10047589" y="5433346"/>
                </a:cubicBezTo>
                <a:lnTo>
                  <a:pt x="10109502" y="5428584"/>
                </a:lnTo>
                <a:cubicBezTo>
                  <a:pt x="10114264" y="5433346"/>
                  <a:pt x="10119027" y="5442871"/>
                  <a:pt x="10123789" y="5452396"/>
                </a:cubicBezTo>
                <a:close/>
                <a:moveTo>
                  <a:pt x="5147596" y="5480971"/>
                </a:moveTo>
                <a:cubicBezTo>
                  <a:pt x="5157121" y="5466684"/>
                  <a:pt x="5166646" y="5447634"/>
                  <a:pt x="5185696" y="5428584"/>
                </a:cubicBezTo>
                <a:cubicBezTo>
                  <a:pt x="5176171" y="5447634"/>
                  <a:pt x="5161883" y="5466684"/>
                  <a:pt x="5147596" y="5480971"/>
                </a:cubicBezTo>
                <a:close/>
                <a:moveTo>
                  <a:pt x="5123783" y="5471446"/>
                </a:moveTo>
                <a:cubicBezTo>
                  <a:pt x="5128546" y="5457159"/>
                  <a:pt x="5147596" y="5442871"/>
                  <a:pt x="5166646" y="5428584"/>
                </a:cubicBezTo>
                <a:cubicBezTo>
                  <a:pt x="5157121" y="5442871"/>
                  <a:pt x="5138071" y="5457159"/>
                  <a:pt x="5123783" y="5471446"/>
                </a:cubicBezTo>
                <a:close/>
                <a:moveTo>
                  <a:pt x="12419029" y="5461921"/>
                </a:moveTo>
                <a:cubicBezTo>
                  <a:pt x="12419029" y="5452396"/>
                  <a:pt x="12423791" y="5438109"/>
                  <a:pt x="12423791" y="5423821"/>
                </a:cubicBezTo>
                <a:cubicBezTo>
                  <a:pt x="12447604" y="5433346"/>
                  <a:pt x="12471416" y="5438109"/>
                  <a:pt x="12495229" y="5442871"/>
                </a:cubicBezTo>
                <a:cubicBezTo>
                  <a:pt x="12519041" y="5466684"/>
                  <a:pt x="12542854" y="5495259"/>
                  <a:pt x="12561904" y="5523834"/>
                </a:cubicBezTo>
                <a:cubicBezTo>
                  <a:pt x="12514279" y="5485734"/>
                  <a:pt x="12466654" y="5466684"/>
                  <a:pt x="12419029" y="5461921"/>
                </a:cubicBezTo>
                <a:close/>
                <a:moveTo>
                  <a:pt x="4338066" y="5452396"/>
                </a:moveTo>
                <a:lnTo>
                  <a:pt x="4338066" y="5466684"/>
                </a:lnTo>
                <a:cubicBezTo>
                  <a:pt x="4323779" y="5457159"/>
                  <a:pt x="4280916" y="5433346"/>
                  <a:pt x="4285679" y="5419059"/>
                </a:cubicBezTo>
                <a:cubicBezTo>
                  <a:pt x="4299966" y="5423821"/>
                  <a:pt x="4319016" y="5438109"/>
                  <a:pt x="4338066" y="5452396"/>
                </a:cubicBezTo>
                <a:close/>
                <a:moveTo>
                  <a:pt x="2719054" y="5419059"/>
                </a:moveTo>
                <a:cubicBezTo>
                  <a:pt x="2714292" y="5423821"/>
                  <a:pt x="2714292" y="5428584"/>
                  <a:pt x="2714292" y="5438109"/>
                </a:cubicBezTo>
                <a:cubicBezTo>
                  <a:pt x="2623804" y="5433346"/>
                  <a:pt x="2614279" y="5433346"/>
                  <a:pt x="2604754" y="5433346"/>
                </a:cubicBezTo>
                <a:cubicBezTo>
                  <a:pt x="2614279" y="5423821"/>
                  <a:pt x="2623804" y="5419059"/>
                  <a:pt x="2633329" y="5419059"/>
                </a:cubicBezTo>
                <a:lnTo>
                  <a:pt x="2719054" y="5419059"/>
                </a:lnTo>
                <a:close/>
                <a:moveTo>
                  <a:pt x="1157145" y="5476209"/>
                </a:moveTo>
                <a:cubicBezTo>
                  <a:pt x="1161907" y="5480971"/>
                  <a:pt x="1166670" y="5480971"/>
                  <a:pt x="1166670" y="5480971"/>
                </a:cubicBezTo>
                <a:cubicBezTo>
                  <a:pt x="1171432" y="5485734"/>
                  <a:pt x="1171432" y="5485734"/>
                  <a:pt x="1171432" y="5495259"/>
                </a:cubicBezTo>
                <a:cubicBezTo>
                  <a:pt x="1171432" y="5509546"/>
                  <a:pt x="1166670" y="5523834"/>
                  <a:pt x="1157145" y="5533359"/>
                </a:cubicBezTo>
                <a:cubicBezTo>
                  <a:pt x="1157145" y="5514309"/>
                  <a:pt x="1157145" y="5490496"/>
                  <a:pt x="1152382" y="5466684"/>
                </a:cubicBezTo>
                <a:cubicBezTo>
                  <a:pt x="1152382" y="5457159"/>
                  <a:pt x="1142857" y="5442871"/>
                  <a:pt x="1142857" y="5428584"/>
                </a:cubicBezTo>
                <a:cubicBezTo>
                  <a:pt x="1142857" y="5419059"/>
                  <a:pt x="1147620" y="5419059"/>
                  <a:pt x="1152382" y="5419059"/>
                </a:cubicBezTo>
                <a:cubicBezTo>
                  <a:pt x="1157145" y="5438109"/>
                  <a:pt x="1157145" y="5457159"/>
                  <a:pt x="1157145" y="5476209"/>
                </a:cubicBezTo>
                <a:close/>
                <a:moveTo>
                  <a:pt x="12004738" y="5414296"/>
                </a:moveTo>
                <a:cubicBezTo>
                  <a:pt x="12004738" y="5419059"/>
                  <a:pt x="11999975" y="5414296"/>
                  <a:pt x="11999975" y="5428584"/>
                </a:cubicBezTo>
                <a:cubicBezTo>
                  <a:pt x="11999975" y="5438109"/>
                  <a:pt x="12009500" y="5442871"/>
                  <a:pt x="12014263" y="5452396"/>
                </a:cubicBezTo>
                <a:lnTo>
                  <a:pt x="11966638" y="5452396"/>
                </a:lnTo>
                <a:cubicBezTo>
                  <a:pt x="11980925" y="5442871"/>
                  <a:pt x="11971400" y="5423821"/>
                  <a:pt x="11980925" y="5414296"/>
                </a:cubicBezTo>
                <a:lnTo>
                  <a:pt x="12004738" y="5414296"/>
                </a:lnTo>
                <a:close/>
                <a:moveTo>
                  <a:pt x="11566636" y="5452396"/>
                </a:moveTo>
                <a:cubicBezTo>
                  <a:pt x="11509486" y="5466684"/>
                  <a:pt x="11447621" y="5447634"/>
                  <a:pt x="11409521" y="5466684"/>
                </a:cubicBezTo>
                <a:lnTo>
                  <a:pt x="11409521" y="5433346"/>
                </a:lnTo>
                <a:cubicBezTo>
                  <a:pt x="11404758" y="5433346"/>
                  <a:pt x="11399996" y="5423821"/>
                  <a:pt x="11395233" y="5419059"/>
                </a:cubicBezTo>
                <a:cubicBezTo>
                  <a:pt x="11409521" y="5414296"/>
                  <a:pt x="11423808" y="5414296"/>
                  <a:pt x="11438096" y="5414296"/>
                </a:cubicBezTo>
                <a:cubicBezTo>
                  <a:pt x="11466671" y="5414296"/>
                  <a:pt x="11552348" y="5428584"/>
                  <a:pt x="11566636" y="5452396"/>
                </a:cubicBezTo>
                <a:close/>
                <a:moveTo>
                  <a:pt x="10209514" y="5419059"/>
                </a:moveTo>
                <a:cubicBezTo>
                  <a:pt x="10204752" y="5419059"/>
                  <a:pt x="10195227" y="5419059"/>
                  <a:pt x="10185702" y="5414296"/>
                </a:cubicBezTo>
                <a:cubicBezTo>
                  <a:pt x="10190464" y="5414296"/>
                  <a:pt x="10199989" y="5414296"/>
                  <a:pt x="10209514" y="5419059"/>
                </a:cubicBezTo>
                <a:close/>
                <a:moveTo>
                  <a:pt x="4299966" y="5466684"/>
                </a:moveTo>
                <a:cubicBezTo>
                  <a:pt x="4280916" y="5452396"/>
                  <a:pt x="4233339" y="5428584"/>
                  <a:pt x="4233339" y="5414296"/>
                </a:cubicBezTo>
                <a:cubicBezTo>
                  <a:pt x="4247579" y="5414296"/>
                  <a:pt x="4295204" y="5447634"/>
                  <a:pt x="4299966" y="5466684"/>
                </a:cubicBezTo>
                <a:close/>
                <a:moveTo>
                  <a:pt x="2785682" y="5461921"/>
                </a:moveTo>
                <a:cubicBezTo>
                  <a:pt x="2785682" y="5457159"/>
                  <a:pt x="2790444" y="5447634"/>
                  <a:pt x="2795207" y="5438109"/>
                </a:cubicBezTo>
                <a:cubicBezTo>
                  <a:pt x="2814257" y="5433346"/>
                  <a:pt x="2838069" y="5419059"/>
                  <a:pt x="2852357" y="5419059"/>
                </a:cubicBezTo>
                <a:cubicBezTo>
                  <a:pt x="2861882" y="5419059"/>
                  <a:pt x="2852357" y="5428584"/>
                  <a:pt x="2857119" y="5433346"/>
                </a:cubicBezTo>
                <a:cubicBezTo>
                  <a:pt x="2861882" y="5428584"/>
                  <a:pt x="2866644" y="5419059"/>
                  <a:pt x="2876169" y="5414296"/>
                </a:cubicBezTo>
                <a:cubicBezTo>
                  <a:pt x="2857119" y="5442871"/>
                  <a:pt x="2814257" y="5447634"/>
                  <a:pt x="2785682" y="5461921"/>
                </a:cubicBezTo>
                <a:close/>
                <a:moveTo>
                  <a:pt x="2461879" y="5409534"/>
                </a:moveTo>
                <a:cubicBezTo>
                  <a:pt x="2490454" y="5419059"/>
                  <a:pt x="2514267" y="5428584"/>
                  <a:pt x="2538079" y="5438109"/>
                </a:cubicBezTo>
                <a:lnTo>
                  <a:pt x="2538079" y="5457159"/>
                </a:lnTo>
                <a:cubicBezTo>
                  <a:pt x="2504742" y="5447634"/>
                  <a:pt x="2471404" y="5433346"/>
                  <a:pt x="2438067" y="5414296"/>
                </a:cubicBezTo>
                <a:cubicBezTo>
                  <a:pt x="2438067" y="5414296"/>
                  <a:pt x="2438067" y="5409534"/>
                  <a:pt x="2442829" y="5409534"/>
                </a:cubicBezTo>
                <a:lnTo>
                  <a:pt x="2461879" y="5409534"/>
                </a:lnTo>
                <a:close/>
                <a:moveTo>
                  <a:pt x="12552379" y="5452396"/>
                </a:moveTo>
                <a:cubicBezTo>
                  <a:pt x="12514279" y="5433346"/>
                  <a:pt x="12447604" y="5428584"/>
                  <a:pt x="12428554" y="5404771"/>
                </a:cubicBezTo>
                <a:cubicBezTo>
                  <a:pt x="12471416" y="5419059"/>
                  <a:pt x="12514279" y="5409534"/>
                  <a:pt x="12552379" y="5452396"/>
                </a:cubicBezTo>
                <a:close/>
                <a:moveTo>
                  <a:pt x="10866644" y="5409534"/>
                </a:moveTo>
                <a:cubicBezTo>
                  <a:pt x="10880931" y="5409534"/>
                  <a:pt x="10885694" y="5419059"/>
                  <a:pt x="10895219" y="5419059"/>
                </a:cubicBezTo>
                <a:cubicBezTo>
                  <a:pt x="10895219" y="5419059"/>
                  <a:pt x="10909506" y="5414296"/>
                  <a:pt x="10919031" y="5419059"/>
                </a:cubicBezTo>
                <a:cubicBezTo>
                  <a:pt x="10928556" y="5419059"/>
                  <a:pt x="10938081" y="5438109"/>
                  <a:pt x="10947606" y="5442871"/>
                </a:cubicBezTo>
                <a:cubicBezTo>
                  <a:pt x="10952369" y="5452396"/>
                  <a:pt x="10966656" y="5447634"/>
                  <a:pt x="10976181" y="5452396"/>
                </a:cubicBezTo>
                <a:cubicBezTo>
                  <a:pt x="10985706" y="5457159"/>
                  <a:pt x="10995231" y="5476209"/>
                  <a:pt x="11004756" y="5485734"/>
                </a:cubicBezTo>
                <a:cubicBezTo>
                  <a:pt x="11009519" y="5500021"/>
                  <a:pt x="10999994" y="5514309"/>
                  <a:pt x="11023806" y="5528596"/>
                </a:cubicBezTo>
                <a:cubicBezTo>
                  <a:pt x="11009519" y="5528596"/>
                  <a:pt x="10985706" y="5533359"/>
                  <a:pt x="10971419" y="5533359"/>
                </a:cubicBezTo>
                <a:cubicBezTo>
                  <a:pt x="10961894" y="5533359"/>
                  <a:pt x="10795206" y="5504784"/>
                  <a:pt x="10714292" y="5485734"/>
                </a:cubicBezTo>
                <a:cubicBezTo>
                  <a:pt x="10695242" y="5480971"/>
                  <a:pt x="10680954" y="5471446"/>
                  <a:pt x="10661904" y="5452396"/>
                </a:cubicBezTo>
                <a:cubicBezTo>
                  <a:pt x="10671429" y="5428584"/>
                  <a:pt x="10695242" y="5428584"/>
                  <a:pt x="10709529" y="5428584"/>
                </a:cubicBezTo>
                <a:cubicBezTo>
                  <a:pt x="10723769" y="5428584"/>
                  <a:pt x="10728531" y="5428584"/>
                  <a:pt x="10733294" y="5438109"/>
                </a:cubicBezTo>
                <a:cubicBezTo>
                  <a:pt x="10738056" y="5428584"/>
                  <a:pt x="10747581" y="5423821"/>
                  <a:pt x="10757106" y="5419059"/>
                </a:cubicBezTo>
                <a:cubicBezTo>
                  <a:pt x="10766631" y="5428584"/>
                  <a:pt x="10766631" y="5442871"/>
                  <a:pt x="10766631" y="5452396"/>
                </a:cubicBezTo>
                <a:cubicBezTo>
                  <a:pt x="10771394" y="5457159"/>
                  <a:pt x="10766631" y="5457159"/>
                  <a:pt x="10776156" y="5457159"/>
                </a:cubicBezTo>
                <a:cubicBezTo>
                  <a:pt x="10809494" y="5457159"/>
                  <a:pt x="10780919" y="5404771"/>
                  <a:pt x="10838069" y="5404771"/>
                </a:cubicBezTo>
                <a:cubicBezTo>
                  <a:pt x="10847594" y="5404771"/>
                  <a:pt x="10857119" y="5409534"/>
                  <a:pt x="10866644" y="5409534"/>
                </a:cubicBezTo>
                <a:close/>
                <a:moveTo>
                  <a:pt x="5152358" y="5428584"/>
                </a:moveTo>
                <a:cubicBezTo>
                  <a:pt x="5152358" y="5423821"/>
                  <a:pt x="5161883" y="5414296"/>
                  <a:pt x="5171408" y="5404771"/>
                </a:cubicBezTo>
                <a:cubicBezTo>
                  <a:pt x="5171408" y="5409534"/>
                  <a:pt x="5161883" y="5419059"/>
                  <a:pt x="5152358" y="5428584"/>
                </a:cubicBezTo>
                <a:close/>
                <a:moveTo>
                  <a:pt x="12004738" y="5404771"/>
                </a:moveTo>
                <a:cubicBezTo>
                  <a:pt x="11995213" y="5404771"/>
                  <a:pt x="11980925" y="5404771"/>
                  <a:pt x="11976163" y="5400009"/>
                </a:cubicBezTo>
                <a:cubicBezTo>
                  <a:pt x="11985688" y="5400009"/>
                  <a:pt x="11995213" y="5400009"/>
                  <a:pt x="12004738" y="5404771"/>
                </a:cubicBezTo>
                <a:close/>
                <a:moveTo>
                  <a:pt x="11966638" y="5400009"/>
                </a:moveTo>
                <a:cubicBezTo>
                  <a:pt x="11966638" y="5404771"/>
                  <a:pt x="11961875" y="5409534"/>
                  <a:pt x="11961875" y="5419059"/>
                </a:cubicBezTo>
                <a:cubicBezTo>
                  <a:pt x="11961875" y="5433346"/>
                  <a:pt x="11971400" y="5419059"/>
                  <a:pt x="11971400" y="5433346"/>
                </a:cubicBezTo>
                <a:cubicBezTo>
                  <a:pt x="11971400" y="5442871"/>
                  <a:pt x="11961875" y="5442871"/>
                  <a:pt x="11957113" y="5447634"/>
                </a:cubicBezTo>
                <a:cubicBezTo>
                  <a:pt x="11909488" y="5442871"/>
                  <a:pt x="11842861" y="5485734"/>
                  <a:pt x="11795236" y="5533359"/>
                </a:cubicBezTo>
                <a:cubicBezTo>
                  <a:pt x="11780948" y="5547646"/>
                  <a:pt x="11757136" y="5552409"/>
                  <a:pt x="11733323" y="5557171"/>
                </a:cubicBezTo>
                <a:cubicBezTo>
                  <a:pt x="11766661" y="5485734"/>
                  <a:pt x="11866625" y="5409534"/>
                  <a:pt x="11933300" y="5400009"/>
                </a:cubicBezTo>
                <a:lnTo>
                  <a:pt x="11966638" y="5400009"/>
                </a:lnTo>
                <a:close/>
                <a:moveTo>
                  <a:pt x="6185678" y="5461921"/>
                </a:moveTo>
                <a:lnTo>
                  <a:pt x="6185678" y="5642896"/>
                </a:lnTo>
                <a:lnTo>
                  <a:pt x="6076188" y="5642896"/>
                </a:lnTo>
                <a:lnTo>
                  <a:pt x="6076188" y="5519071"/>
                </a:lnTo>
                <a:cubicBezTo>
                  <a:pt x="6076188" y="5509546"/>
                  <a:pt x="6085713" y="5400009"/>
                  <a:pt x="6133338" y="5400009"/>
                </a:cubicBezTo>
                <a:cubicBezTo>
                  <a:pt x="6157103" y="5400009"/>
                  <a:pt x="6185678" y="5442871"/>
                  <a:pt x="6185678" y="5461921"/>
                </a:cubicBezTo>
                <a:close/>
                <a:moveTo>
                  <a:pt x="11714273" y="5442871"/>
                </a:moveTo>
                <a:lnTo>
                  <a:pt x="11699986" y="5442871"/>
                </a:lnTo>
                <a:cubicBezTo>
                  <a:pt x="11733323" y="5414296"/>
                  <a:pt x="11761898" y="5400009"/>
                  <a:pt x="11804761" y="5400009"/>
                </a:cubicBezTo>
                <a:cubicBezTo>
                  <a:pt x="11776186" y="5419059"/>
                  <a:pt x="11742848" y="5433346"/>
                  <a:pt x="11714273" y="5442871"/>
                </a:cubicBezTo>
                <a:close/>
                <a:moveTo>
                  <a:pt x="10366629" y="5471446"/>
                </a:moveTo>
                <a:cubicBezTo>
                  <a:pt x="10357104" y="5471446"/>
                  <a:pt x="10352342" y="5476209"/>
                  <a:pt x="10338102" y="5476209"/>
                </a:cubicBezTo>
                <a:cubicBezTo>
                  <a:pt x="10304764" y="5476209"/>
                  <a:pt x="10247614" y="5438109"/>
                  <a:pt x="10223802" y="5428584"/>
                </a:cubicBezTo>
                <a:cubicBezTo>
                  <a:pt x="10219039" y="5423821"/>
                  <a:pt x="10209514" y="5409534"/>
                  <a:pt x="10209514" y="5400009"/>
                </a:cubicBezTo>
                <a:cubicBezTo>
                  <a:pt x="10209514" y="5385721"/>
                  <a:pt x="10214277" y="5385721"/>
                  <a:pt x="10219039" y="5385721"/>
                </a:cubicBezTo>
                <a:cubicBezTo>
                  <a:pt x="10223802" y="5452396"/>
                  <a:pt x="10328577" y="5471446"/>
                  <a:pt x="10366629" y="5471446"/>
                </a:cubicBezTo>
                <a:close/>
                <a:moveTo>
                  <a:pt x="8366665" y="5523834"/>
                </a:moveTo>
                <a:lnTo>
                  <a:pt x="8366665" y="5761911"/>
                </a:lnTo>
                <a:lnTo>
                  <a:pt x="8171402" y="5747623"/>
                </a:lnTo>
                <a:lnTo>
                  <a:pt x="8171402" y="5704761"/>
                </a:lnTo>
                <a:cubicBezTo>
                  <a:pt x="8176165" y="5671471"/>
                  <a:pt x="8180927" y="5633371"/>
                  <a:pt x="8180927" y="5600034"/>
                </a:cubicBezTo>
                <a:cubicBezTo>
                  <a:pt x="8180927" y="5590509"/>
                  <a:pt x="8180927" y="5385721"/>
                  <a:pt x="8276177" y="5385721"/>
                </a:cubicBezTo>
                <a:cubicBezTo>
                  <a:pt x="8338090" y="5385721"/>
                  <a:pt x="8366665" y="5504784"/>
                  <a:pt x="8366665" y="5523834"/>
                </a:cubicBezTo>
                <a:close/>
                <a:moveTo>
                  <a:pt x="11528536" y="5404771"/>
                </a:moveTo>
                <a:cubicBezTo>
                  <a:pt x="11552348" y="5414296"/>
                  <a:pt x="11619023" y="5404771"/>
                  <a:pt x="11638073" y="5457159"/>
                </a:cubicBezTo>
                <a:cubicBezTo>
                  <a:pt x="11633311" y="5457159"/>
                  <a:pt x="11623786" y="5461921"/>
                  <a:pt x="11614261" y="5471446"/>
                </a:cubicBezTo>
                <a:cubicBezTo>
                  <a:pt x="11538061" y="5404771"/>
                  <a:pt x="11461908" y="5390484"/>
                  <a:pt x="11385708" y="5409534"/>
                </a:cubicBezTo>
                <a:cubicBezTo>
                  <a:pt x="11385708" y="5400009"/>
                  <a:pt x="11376183" y="5390484"/>
                  <a:pt x="11371421" y="5385721"/>
                </a:cubicBezTo>
                <a:lnTo>
                  <a:pt x="11476196" y="5380959"/>
                </a:lnTo>
                <a:cubicBezTo>
                  <a:pt x="11490436" y="5385721"/>
                  <a:pt x="11504723" y="5400009"/>
                  <a:pt x="11528536" y="5404771"/>
                </a:cubicBezTo>
                <a:close/>
                <a:moveTo>
                  <a:pt x="11995213" y="5385721"/>
                </a:moveTo>
                <a:cubicBezTo>
                  <a:pt x="11990450" y="5385721"/>
                  <a:pt x="11980925" y="5390484"/>
                  <a:pt x="11971400" y="5390484"/>
                </a:cubicBezTo>
                <a:cubicBezTo>
                  <a:pt x="11976163" y="5385721"/>
                  <a:pt x="11985688" y="5380959"/>
                  <a:pt x="11990450" y="5376196"/>
                </a:cubicBezTo>
                <a:cubicBezTo>
                  <a:pt x="11990450" y="5376196"/>
                  <a:pt x="11995213" y="5380959"/>
                  <a:pt x="11995213" y="5385721"/>
                </a:cubicBezTo>
                <a:close/>
                <a:moveTo>
                  <a:pt x="3842861" y="5466684"/>
                </a:moveTo>
                <a:cubicBezTo>
                  <a:pt x="3842861" y="5466684"/>
                  <a:pt x="3838099" y="5471446"/>
                  <a:pt x="3833336" y="5471446"/>
                </a:cubicBezTo>
                <a:cubicBezTo>
                  <a:pt x="3833336" y="5452396"/>
                  <a:pt x="3828574" y="5423821"/>
                  <a:pt x="3828574" y="5414296"/>
                </a:cubicBezTo>
                <a:cubicBezTo>
                  <a:pt x="3828574" y="5400009"/>
                  <a:pt x="3833336" y="5390484"/>
                  <a:pt x="3842861" y="5376196"/>
                </a:cubicBezTo>
                <a:cubicBezTo>
                  <a:pt x="3838099" y="5404771"/>
                  <a:pt x="3838099" y="5438109"/>
                  <a:pt x="3842861" y="5466684"/>
                </a:cubicBezTo>
                <a:close/>
                <a:moveTo>
                  <a:pt x="4223814" y="5404771"/>
                </a:moveTo>
                <a:cubicBezTo>
                  <a:pt x="4223814" y="5404771"/>
                  <a:pt x="4223814" y="5409534"/>
                  <a:pt x="4219051" y="5414296"/>
                </a:cubicBezTo>
                <a:cubicBezTo>
                  <a:pt x="4204764" y="5404771"/>
                  <a:pt x="4185714" y="5390484"/>
                  <a:pt x="4166664" y="5376196"/>
                </a:cubicBezTo>
                <a:cubicBezTo>
                  <a:pt x="4166664" y="5376196"/>
                  <a:pt x="4166664" y="5371434"/>
                  <a:pt x="4171426" y="5371434"/>
                </a:cubicBezTo>
                <a:cubicBezTo>
                  <a:pt x="4185714" y="5376196"/>
                  <a:pt x="4204764" y="5390484"/>
                  <a:pt x="4223814" y="5404771"/>
                </a:cubicBezTo>
                <a:close/>
                <a:moveTo>
                  <a:pt x="4128564" y="5371434"/>
                </a:moveTo>
                <a:cubicBezTo>
                  <a:pt x="4176189" y="5395246"/>
                  <a:pt x="4209526" y="5414296"/>
                  <a:pt x="4247579" y="5447634"/>
                </a:cubicBezTo>
                <a:cubicBezTo>
                  <a:pt x="4247579" y="5447634"/>
                  <a:pt x="4247579" y="5452396"/>
                  <a:pt x="4242864" y="5457159"/>
                </a:cubicBezTo>
                <a:cubicBezTo>
                  <a:pt x="4200001" y="5428584"/>
                  <a:pt x="4157139" y="5400009"/>
                  <a:pt x="4119039" y="5371434"/>
                </a:cubicBezTo>
                <a:lnTo>
                  <a:pt x="4128564" y="5371434"/>
                </a:lnTo>
                <a:close/>
                <a:moveTo>
                  <a:pt x="12166663" y="5433346"/>
                </a:moveTo>
                <a:lnTo>
                  <a:pt x="12152375" y="5433346"/>
                </a:lnTo>
                <a:cubicBezTo>
                  <a:pt x="12166663" y="5409534"/>
                  <a:pt x="12176188" y="5385721"/>
                  <a:pt x="12185713" y="5366671"/>
                </a:cubicBezTo>
                <a:cubicBezTo>
                  <a:pt x="12180950" y="5385721"/>
                  <a:pt x="12171425" y="5409534"/>
                  <a:pt x="12166663" y="5433346"/>
                </a:cubicBezTo>
                <a:close/>
                <a:moveTo>
                  <a:pt x="11942825" y="5376196"/>
                </a:moveTo>
                <a:cubicBezTo>
                  <a:pt x="11942825" y="5376196"/>
                  <a:pt x="11942825" y="5380959"/>
                  <a:pt x="11947588" y="5385721"/>
                </a:cubicBezTo>
                <a:cubicBezTo>
                  <a:pt x="11871388" y="5395246"/>
                  <a:pt x="11780948" y="5471446"/>
                  <a:pt x="11728561" y="5542884"/>
                </a:cubicBezTo>
                <a:lnTo>
                  <a:pt x="11728561" y="5500021"/>
                </a:lnTo>
                <a:cubicBezTo>
                  <a:pt x="11723798" y="5457159"/>
                  <a:pt x="11871388" y="5366671"/>
                  <a:pt x="11914250" y="5366671"/>
                </a:cubicBezTo>
                <a:cubicBezTo>
                  <a:pt x="11923775" y="5366671"/>
                  <a:pt x="11933300" y="5371434"/>
                  <a:pt x="11942825" y="5376196"/>
                </a:cubicBezTo>
                <a:close/>
                <a:moveTo>
                  <a:pt x="11676173" y="5438109"/>
                </a:moveTo>
                <a:cubicBezTo>
                  <a:pt x="11676173" y="5447634"/>
                  <a:pt x="11671411" y="5457159"/>
                  <a:pt x="11666648" y="5466684"/>
                </a:cubicBezTo>
                <a:cubicBezTo>
                  <a:pt x="11657123" y="5457159"/>
                  <a:pt x="11647598" y="5442871"/>
                  <a:pt x="11638073" y="5433346"/>
                </a:cubicBezTo>
                <a:cubicBezTo>
                  <a:pt x="11614261" y="5400009"/>
                  <a:pt x="11561873" y="5409534"/>
                  <a:pt x="11533298" y="5395246"/>
                </a:cubicBezTo>
                <a:cubicBezTo>
                  <a:pt x="11509486" y="5385721"/>
                  <a:pt x="11471433" y="5361909"/>
                  <a:pt x="11457146" y="5371434"/>
                </a:cubicBezTo>
                <a:cubicBezTo>
                  <a:pt x="11461908" y="5371434"/>
                  <a:pt x="11466671" y="5366671"/>
                  <a:pt x="11552348" y="5366671"/>
                </a:cubicBezTo>
                <a:cubicBezTo>
                  <a:pt x="11571398" y="5366671"/>
                  <a:pt x="11676173" y="5414296"/>
                  <a:pt x="11676173" y="5438109"/>
                </a:cubicBezTo>
                <a:close/>
                <a:moveTo>
                  <a:pt x="9990439" y="5390484"/>
                </a:moveTo>
                <a:cubicBezTo>
                  <a:pt x="9985677" y="5385721"/>
                  <a:pt x="9980914" y="5376196"/>
                  <a:pt x="9976152" y="5366671"/>
                </a:cubicBezTo>
                <a:cubicBezTo>
                  <a:pt x="9980914" y="5371434"/>
                  <a:pt x="9985677" y="5380959"/>
                  <a:pt x="9990439" y="5390484"/>
                </a:cubicBezTo>
                <a:close/>
                <a:moveTo>
                  <a:pt x="2747582" y="5433346"/>
                </a:moveTo>
                <a:lnTo>
                  <a:pt x="2723769" y="5433346"/>
                </a:lnTo>
                <a:cubicBezTo>
                  <a:pt x="2738057" y="5414296"/>
                  <a:pt x="2785682" y="5400009"/>
                  <a:pt x="2809494" y="5400009"/>
                </a:cubicBezTo>
                <a:cubicBezTo>
                  <a:pt x="2819019" y="5400009"/>
                  <a:pt x="2814257" y="5409534"/>
                  <a:pt x="2819019" y="5414296"/>
                </a:cubicBezTo>
                <a:cubicBezTo>
                  <a:pt x="2833307" y="5395246"/>
                  <a:pt x="2857119" y="5380959"/>
                  <a:pt x="2876169" y="5366671"/>
                </a:cubicBezTo>
                <a:cubicBezTo>
                  <a:pt x="2866644" y="5414296"/>
                  <a:pt x="2761869" y="5433346"/>
                  <a:pt x="2747582" y="5433346"/>
                </a:cubicBezTo>
                <a:close/>
                <a:moveTo>
                  <a:pt x="12171425" y="5361909"/>
                </a:moveTo>
                <a:lnTo>
                  <a:pt x="12171425" y="5371434"/>
                </a:lnTo>
                <a:cubicBezTo>
                  <a:pt x="12161900" y="5390484"/>
                  <a:pt x="12152375" y="5409534"/>
                  <a:pt x="12142850" y="5423821"/>
                </a:cubicBezTo>
                <a:cubicBezTo>
                  <a:pt x="12138088" y="5428584"/>
                  <a:pt x="12066650" y="5495259"/>
                  <a:pt x="12047600" y="5495259"/>
                </a:cubicBezTo>
                <a:lnTo>
                  <a:pt x="12023788" y="5495259"/>
                </a:lnTo>
                <a:cubicBezTo>
                  <a:pt x="12042838" y="5480971"/>
                  <a:pt x="12061888" y="5461921"/>
                  <a:pt x="12080938" y="5442871"/>
                </a:cubicBezTo>
                <a:cubicBezTo>
                  <a:pt x="12095225" y="5423821"/>
                  <a:pt x="12119038" y="5357146"/>
                  <a:pt x="12138088" y="5357146"/>
                </a:cubicBezTo>
                <a:cubicBezTo>
                  <a:pt x="12152375" y="5357146"/>
                  <a:pt x="12161900" y="5361909"/>
                  <a:pt x="12171425" y="5361909"/>
                </a:cubicBezTo>
                <a:close/>
                <a:moveTo>
                  <a:pt x="9995202" y="5376196"/>
                </a:moveTo>
                <a:cubicBezTo>
                  <a:pt x="9990439" y="5371434"/>
                  <a:pt x="9985677" y="5361909"/>
                  <a:pt x="9985677" y="5357146"/>
                </a:cubicBezTo>
                <a:cubicBezTo>
                  <a:pt x="9990439" y="5361909"/>
                  <a:pt x="9995202" y="5371434"/>
                  <a:pt x="9995202" y="5376196"/>
                </a:cubicBezTo>
                <a:close/>
                <a:moveTo>
                  <a:pt x="11376183" y="5371434"/>
                </a:moveTo>
                <a:cubicBezTo>
                  <a:pt x="11376183" y="5371434"/>
                  <a:pt x="11376183" y="5376196"/>
                  <a:pt x="11366658" y="5376196"/>
                </a:cubicBezTo>
                <a:cubicBezTo>
                  <a:pt x="11352371" y="5376196"/>
                  <a:pt x="11352371" y="5357146"/>
                  <a:pt x="11314271" y="5357146"/>
                </a:cubicBezTo>
                <a:lnTo>
                  <a:pt x="11342846" y="5352384"/>
                </a:lnTo>
                <a:cubicBezTo>
                  <a:pt x="11352371" y="5357146"/>
                  <a:pt x="11366658" y="5366671"/>
                  <a:pt x="11376183" y="5371434"/>
                </a:cubicBezTo>
                <a:close/>
                <a:moveTo>
                  <a:pt x="11228546" y="5371434"/>
                </a:moveTo>
                <a:cubicBezTo>
                  <a:pt x="11242834" y="5371434"/>
                  <a:pt x="11280933" y="5361909"/>
                  <a:pt x="11290458" y="5361909"/>
                </a:cubicBezTo>
                <a:cubicBezTo>
                  <a:pt x="11304746" y="5361909"/>
                  <a:pt x="11328558" y="5361909"/>
                  <a:pt x="11347608" y="5371434"/>
                </a:cubicBezTo>
                <a:cubicBezTo>
                  <a:pt x="11352371" y="5376196"/>
                  <a:pt x="11361896" y="5395246"/>
                  <a:pt x="11371421" y="5404771"/>
                </a:cubicBezTo>
                <a:lnTo>
                  <a:pt x="11371421" y="5414296"/>
                </a:lnTo>
                <a:cubicBezTo>
                  <a:pt x="11371421" y="5414296"/>
                  <a:pt x="11399996" y="5433346"/>
                  <a:pt x="11399996" y="5447634"/>
                </a:cubicBezTo>
                <a:cubicBezTo>
                  <a:pt x="11399996" y="5461921"/>
                  <a:pt x="11385708" y="5471446"/>
                  <a:pt x="11380946" y="5476209"/>
                </a:cubicBezTo>
                <a:cubicBezTo>
                  <a:pt x="11371421" y="5485734"/>
                  <a:pt x="11361896" y="5490496"/>
                  <a:pt x="11352371" y="5490496"/>
                </a:cubicBezTo>
                <a:cubicBezTo>
                  <a:pt x="11338083" y="5490496"/>
                  <a:pt x="11319033" y="5466684"/>
                  <a:pt x="11304746" y="5461921"/>
                </a:cubicBezTo>
                <a:cubicBezTo>
                  <a:pt x="11295221" y="5457159"/>
                  <a:pt x="11285696" y="5461921"/>
                  <a:pt x="11271408" y="5461921"/>
                </a:cubicBezTo>
                <a:cubicBezTo>
                  <a:pt x="11261883" y="5461921"/>
                  <a:pt x="11247596" y="5457159"/>
                  <a:pt x="11242834" y="5461921"/>
                </a:cubicBezTo>
                <a:cubicBezTo>
                  <a:pt x="11223784" y="5466684"/>
                  <a:pt x="11204734" y="5471446"/>
                  <a:pt x="11190446" y="5480971"/>
                </a:cubicBezTo>
                <a:cubicBezTo>
                  <a:pt x="11166634" y="5490496"/>
                  <a:pt x="11142821" y="5519071"/>
                  <a:pt x="11128534" y="5519071"/>
                </a:cubicBezTo>
                <a:lnTo>
                  <a:pt x="11080956" y="5519071"/>
                </a:lnTo>
                <a:cubicBezTo>
                  <a:pt x="11080956" y="5514309"/>
                  <a:pt x="11076194" y="5514309"/>
                  <a:pt x="11071431" y="5509546"/>
                </a:cubicBezTo>
                <a:cubicBezTo>
                  <a:pt x="11090481" y="5480971"/>
                  <a:pt x="11104721" y="5466684"/>
                  <a:pt x="11104721" y="5442871"/>
                </a:cubicBezTo>
                <a:cubicBezTo>
                  <a:pt x="11104721" y="5414296"/>
                  <a:pt x="11080956" y="5390484"/>
                  <a:pt x="11057144" y="5376196"/>
                </a:cubicBezTo>
                <a:cubicBezTo>
                  <a:pt x="11066669" y="5376196"/>
                  <a:pt x="11080956" y="5376196"/>
                  <a:pt x="11095244" y="5371434"/>
                </a:cubicBezTo>
                <a:cubicBezTo>
                  <a:pt x="11100006" y="5400009"/>
                  <a:pt x="11138059" y="5438109"/>
                  <a:pt x="11166634" y="5466684"/>
                </a:cubicBezTo>
                <a:lnTo>
                  <a:pt x="11176159" y="5466684"/>
                </a:lnTo>
                <a:cubicBezTo>
                  <a:pt x="11147584" y="5438109"/>
                  <a:pt x="11123771" y="5404771"/>
                  <a:pt x="11104721" y="5376196"/>
                </a:cubicBezTo>
                <a:cubicBezTo>
                  <a:pt x="11119009" y="5366671"/>
                  <a:pt x="11142821" y="5352384"/>
                  <a:pt x="11152346" y="5352384"/>
                </a:cubicBezTo>
                <a:cubicBezTo>
                  <a:pt x="11166634" y="5352384"/>
                  <a:pt x="11219021" y="5371434"/>
                  <a:pt x="11228546" y="5371434"/>
                </a:cubicBezTo>
                <a:close/>
                <a:moveTo>
                  <a:pt x="12271391" y="5442871"/>
                </a:moveTo>
                <a:cubicBezTo>
                  <a:pt x="12252341" y="5457159"/>
                  <a:pt x="12219050" y="5452396"/>
                  <a:pt x="12190475" y="5461921"/>
                </a:cubicBezTo>
                <a:lnTo>
                  <a:pt x="12176188" y="5461921"/>
                </a:lnTo>
                <a:lnTo>
                  <a:pt x="12176188" y="5428584"/>
                </a:lnTo>
                <a:cubicBezTo>
                  <a:pt x="12180950" y="5409534"/>
                  <a:pt x="12190475" y="5385721"/>
                  <a:pt x="12200000" y="5366671"/>
                </a:cubicBezTo>
                <a:cubicBezTo>
                  <a:pt x="12242863" y="5366671"/>
                  <a:pt x="12285679" y="5357146"/>
                  <a:pt x="12328541" y="5347621"/>
                </a:cubicBezTo>
                <a:cubicBezTo>
                  <a:pt x="12314254" y="5380959"/>
                  <a:pt x="12299966" y="5419059"/>
                  <a:pt x="12271391" y="5442871"/>
                </a:cubicBezTo>
                <a:close/>
                <a:moveTo>
                  <a:pt x="12114275" y="5352384"/>
                </a:moveTo>
                <a:cubicBezTo>
                  <a:pt x="12099988" y="5385721"/>
                  <a:pt x="12071413" y="5447634"/>
                  <a:pt x="12019025" y="5485734"/>
                </a:cubicBezTo>
                <a:cubicBezTo>
                  <a:pt x="12019025" y="5480971"/>
                  <a:pt x="12014263" y="5480971"/>
                  <a:pt x="12014263" y="5471446"/>
                </a:cubicBezTo>
                <a:cubicBezTo>
                  <a:pt x="12014263" y="5457159"/>
                  <a:pt x="12057125" y="5433346"/>
                  <a:pt x="12076175" y="5371434"/>
                </a:cubicBezTo>
                <a:cubicBezTo>
                  <a:pt x="12080938" y="5366671"/>
                  <a:pt x="12080938" y="5357146"/>
                  <a:pt x="12080938" y="5347621"/>
                </a:cubicBezTo>
                <a:cubicBezTo>
                  <a:pt x="12109513" y="5347621"/>
                  <a:pt x="12109513" y="5352384"/>
                  <a:pt x="12114275" y="5352384"/>
                </a:cubicBezTo>
                <a:close/>
                <a:moveTo>
                  <a:pt x="6552343" y="5428584"/>
                </a:moveTo>
                <a:lnTo>
                  <a:pt x="6552343" y="5661946"/>
                </a:lnTo>
                <a:lnTo>
                  <a:pt x="6419041" y="5661946"/>
                </a:lnTo>
                <a:lnTo>
                  <a:pt x="6419041" y="5461921"/>
                </a:lnTo>
                <a:cubicBezTo>
                  <a:pt x="6419041" y="5452396"/>
                  <a:pt x="6433328" y="5347621"/>
                  <a:pt x="6490478" y="5347621"/>
                </a:cubicBezTo>
                <a:cubicBezTo>
                  <a:pt x="6523816" y="5347621"/>
                  <a:pt x="6552343" y="5409534"/>
                  <a:pt x="6552343" y="5428584"/>
                </a:cubicBezTo>
                <a:close/>
                <a:moveTo>
                  <a:pt x="5290471" y="5376196"/>
                </a:moveTo>
                <a:cubicBezTo>
                  <a:pt x="5290471" y="5385721"/>
                  <a:pt x="5285708" y="5400009"/>
                  <a:pt x="5285708" y="5414296"/>
                </a:cubicBezTo>
                <a:cubicBezTo>
                  <a:pt x="5290471" y="5390484"/>
                  <a:pt x="5280946" y="5376196"/>
                  <a:pt x="5257133" y="5371434"/>
                </a:cubicBezTo>
                <a:lnTo>
                  <a:pt x="5257133" y="5347621"/>
                </a:lnTo>
                <a:cubicBezTo>
                  <a:pt x="5285708" y="5361909"/>
                  <a:pt x="5290471" y="5352384"/>
                  <a:pt x="5290471" y="5376196"/>
                </a:cubicBezTo>
                <a:close/>
                <a:moveTo>
                  <a:pt x="2428542" y="5395246"/>
                </a:moveTo>
                <a:lnTo>
                  <a:pt x="2428542" y="5414296"/>
                </a:lnTo>
                <a:cubicBezTo>
                  <a:pt x="2399967" y="5400009"/>
                  <a:pt x="2366629" y="5380959"/>
                  <a:pt x="2333339" y="5357146"/>
                </a:cubicBezTo>
                <a:lnTo>
                  <a:pt x="2342817" y="5347621"/>
                </a:lnTo>
                <a:cubicBezTo>
                  <a:pt x="2371392" y="5361909"/>
                  <a:pt x="2399967" y="5380959"/>
                  <a:pt x="2428542" y="5395246"/>
                </a:cubicBezTo>
                <a:close/>
                <a:moveTo>
                  <a:pt x="4947619" y="5495259"/>
                </a:moveTo>
                <a:cubicBezTo>
                  <a:pt x="4923806" y="5523834"/>
                  <a:pt x="4890469" y="5571459"/>
                  <a:pt x="4857131" y="5580984"/>
                </a:cubicBezTo>
                <a:cubicBezTo>
                  <a:pt x="4880944" y="5566696"/>
                  <a:pt x="4904756" y="5542884"/>
                  <a:pt x="4919044" y="5519071"/>
                </a:cubicBezTo>
                <a:cubicBezTo>
                  <a:pt x="4928569" y="5504784"/>
                  <a:pt x="4928569" y="5480971"/>
                  <a:pt x="4942856" y="5466684"/>
                </a:cubicBezTo>
                <a:cubicBezTo>
                  <a:pt x="4990481" y="5409534"/>
                  <a:pt x="5099971" y="5438109"/>
                  <a:pt x="5128546" y="5347621"/>
                </a:cubicBezTo>
                <a:cubicBezTo>
                  <a:pt x="5128546" y="5347621"/>
                  <a:pt x="5147596" y="5347621"/>
                  <a:pt x="5161883" y="5342859"/>
                </a:cubicBezTo>
                <a:cubicBezTo>
                  <a:pt x="5133308" y="5452396"/>
                  <a:pt x="5004769" y="5404771"/>
                  <a:pt x="4947619" y="5495259"/>
                </a:cubicBezTo>
                <a:close/>
                <a:moveTo>
                  <a:pt x="2942844" y="5342859"/>
                </a:moveTo>
                <a:cubicBezTo>
                  <a:pt x="2961894" y="5347621"/>
                  <a:pt x="3004757" y="5385721"/>
                  <a:pt x="3004757" y="5409534"/>
                </a:cubicBezTo>
                <a:cubicBezTo>
                  <a:pt x="2971419" y="5376196"/>
                  <a:pt x="2928557" y="5371434"/>
                  <a:pt x="2933319" y="5342859"/>
                </a:cubicBezTo>
                <a:lnTo>
                  <a:pt x="2942844" y="5342859"/>
                </a:lnTo>
                <a:close/>
                <a:moveTo>
                  <a:pt x="2409492" y="5342859"/>
                </a:moveTo>
                <a:cubicBezTo>
                  <a:pt x="2438067" y="5357146"/>
                  <a:pt x="2490454" y="5357146"/>
                  <a:pt x="2490454" y="5400009"/>
                </a:cubicBezTo>
                <a:cubicBezTo>
                  <a:pt x="2495217" y="5395246"/>
                  <a:pt x="2499979" y="5390484"/>
                  <a:pt x="2514267" y="5390484"/>
                </a:cubicBezTo>
                <a:cubicBezTo>
                  <a:pt x="2523792" y="5390484"/>
                  <a:pt x="2571417" y="5409534"/>
                  <a:pt x="2599992" y="5414296"/>
                </a:cubicBezTo>
                <a:lnTo>
                  <a:pt x="2599992" y="5433346"/>
                </a:lnTo>
                <a:cubicBezTo>
                  <a:pt x="2519029" y="5419059"/>
                  <a:pt x="2447592" y="5390484"/>
                  <a:pt x="2385679" y="5352384"/>
                </a:cubicBezTo>
                <a:cubicBezTo>
                  <a:pt x="2385679" y="5352384"/>
                  <a:pt x="2390442" y="5347621"/>
                  <a:pt x="2390442" y="5342859"/>
                </a:cubicBezTo>
                <a:lnTo>
                  <a:pt x="2409492" y="5342859"/>
                </a:lnTo>
                <a:close/>
                <a:moveTo>
                  <a:pt x="12752356" y="5338096"/>
                </a:moveTo>
                <a:cubicBezTo>
                  <a:pt x="12780931" y="5390484"/>
                  <a:pt x="12847606" y="5495259"/>
                  <a:pt x="12919044" y="5504784"/>
                </a:cubicBezTo>
                <a:cubicBezTo>
                  <a:pt x="12904756" y="5519071"/>
                  <a:pt x="12890469" y="5528596"/>
                  <a:pt x="12885706" y="5528596"/>
                </a:cubicBezTo>
                <a:cubicBezTo>
                  <a:pt x="12799981" y="5528596"/>
                  <a:pt x="12709494" y="5347621"/>
                  <a:pt x="12704731" y="5338096"/>
                </a:cubicBezTo>
                <a:lnTo>
                  <a:pt x="12752356" y="5338096"/>
                </a:lnTo>
                <a:close/>
                <a:moveTo>
                  <a:pt x="12666631" y="5338096"/>
                </a:moveTo>
                <a:cubicBezTo>
                  <a:pt x="12757119" y="5380959"/>
                  <a:pt x="12719019" y="5490496"/>
                  <a:pt x="12814269" y="5557171"/>
                </a:cubicBezTo>
                <a:cubicBezTo>
                  <a:pt x="12804744" y="5557171"/>
                  <a:pt x="12790456" y="5561934"/>
                  <a:pt x="12780931" y="5561934"/>
                </a:cubicBezTo>
                <a:cubicBezTo>
                  <a:pt x="12733306" y="5561934"/>
                  <a:pt x="12709494" y="5452396"/>
                  <a:pt x="12690444" y="5428584"/>
                </a:cubicBezTo>
                <a:cubicBezTo>
                  <a:pt x="12661869" y="5385721"/>
                  <a:pt x="12600004" y="5400009"/>
                  <a:pt x="12580954" y="5371434"/>
                </a:cubicBezTo>
                <a:cubicBezTo>
                  <a:pt x="12595241" y="5376196"/>
                  <a:pt x="12614291" y="5390484"/>
                  <a:pt x="12623816" y="5390484"/>
                </a:cubicBezTo>
                <a:cubicBezTo>
                  <a:pt x="12628531" y="5390484"/>
                  <a:pt x="12628531" y="5380959"/>
                  <a:pt x="12628531" y="5380959"/>
                </a:cubicBezTo>
                <a:cubicBezTo>
                  <a:pt x="12628531" y="5376196"/>
                  <a:pt x="12685681" y="5404771"/>
                  <a:pt x="12685681" y="5390484"/>
                </a:cubicBezTo>
                <a:cubicBezTo>
                  <a:pt x="12685681" y="5380959"/>
                  <a:pt x="12666631" y="5357146"/>
                  <a:pt x="12652344" y="5338096"/>
                </a:cubicBezTo>
                <a:lnTo>
                  <a:pt x="12666631" y="5338096"/>
                </a:lnTo>
                <a:close/>
                <a:moveTo>
                  <a:pt x="12419029" y="5414296"/>
                </a:moveTo>
                <a:cubicBezTo>
                  <a:pt x="12419029" y="5423821"/>
                  <a:pt x="12404741" y="5457159"/>
                  <a:pt x="12395216" y="5480971"/>
                </a:cubicBezTo>
                <a:lnTo>
                  <a:pt x="12352354" y="5480971"/>
                </a:lnTo>
                <a:cubicBezTo>
                  <a:pt x="12352354" y="5476209"/>
                  <a:pt x="12361879" y="5466684"/>
                  <a:pt x="12366641" y="5457159"/>
                </a:cubicBezTo>
                <a:cubicBezTo>
                  <a:pt x="12342829" y="5452396"/>
                  <a:pt x="12314254" y="5447634"/>
                  <a:pt x="12285679" y="5447634"/>
                </a:cubicBezTo>
                <a:cubicBezTo>
                  <a:pt x="12309491" y="5409534"/>
                  <a:pt x="12338066" y="5338096"/>
                  <a:pt x="12347591" y="5338096"/>
                </a:cubicBezTo>
                <a:cubicBezTo>
                  <a:pt x="12385691" y="5338096"/>
                  <a:pt x="12419029" y="5400009"/>
                  <a:pt x="12419029" y="5414296"/>
                </a:cubicBezTo>
                <a:close/>
                <a:moveTo>
                  <a:pt x="3452384" y="5352384"/>
                </a:moveTo>
                <a:lnTo>
                  <a:pt x="3385709" y="5352384"/>
                </a:lnTo>
                <a:cubicBezTo>
                  <a:pt x="3395234" y="5333334"/>
                  <a:pt x="3428571" y="5342859"/>
                  <a:pt x="3447621" y="5338096"/>
                </a:cubicBezTo>
                <a:cubicBezTo>
                  <a:pt x="3447621" y="5338096"/>
                  <a:pt x="3452384" y="5342859"/>
                  <a:pt x="3452384" y="5352384"/>
                </a:cubicBezTo>
                <a:close/>
                <a:moveTo>
                  <a:pt x="11695223" y="5366671"/>
                </a:moveTo>
                <a:cubicBezTo>
                  <a:pt x="11704748" y="5371434"/>
                  <a:pt x="11714273" y="5385721"/>
                  <a:pt x="11714273" y="5395246"/>
                </a:cubicBezTo>
                <a:cubicBezTo>
                  <a:pt x="11714273" y="5409534"/>
                  <a:pt x="11690461" y="5442871"/>
                  <a:pt x="11680936" y="5457159"/>
                </a:cubicBezTo>
                <a:cubicBezTo>
                  <a:pt x="11704748" y="5419059"/>
                  <a:pt x="11633311" y="5395246"/>
                  <a:pt x="11623786" y="5385721"/>
                </a:cubicBezTo>
                <a:cubicBezTo>
                  <a:pt x="11595211" y="5361909"/>
                  <a:pt x="11557111" y="5347621"/>
                  <a:pt x="11528536" y="5357146"/>
                </a:cubicBezTo>
                <a:cubicBezTo>
                  <a:pt x="11552348" y="5342859"/>
                  <a:pt x="11576161" y="5333334"/>
                  <a:pt x="11599973" y="5333334"/>
                </a:cubicBezTo>
                <a:cubicBezTo>
                  <a:pt x="11628548" y="5333334"/>
                  <a:pt x="11647598" y="5342859"/>
                  <a:pt x="11695223" y="5366671"/>
                </a:cubicBezTo>
                <a:close/>
                <a:moveTo>
                  <a:pt x="3371421" y="5342859"/>
                </a:moveTo>
                <a:cubicBezTo>
                  <a:pt x="3338084" y="5347621"/>
                  <a:pt x="3314271" y="5347621"/>
                  <a:pt x="3309509" y="5333334"/>
                </a:cubicBezTo>
                <a:cubicBezTo>
                  <a:pt x="3333321" y="5338096"/>
                  <a:pt x="3352371" y="5338096"/>
                  <a:pt x="3371421" y="5342859"/>
                </a:cubicBezTo>
                <a:close/>
                <a:moveTo>
                  <a:pt x="12066650" y="5328571"/>
                </a:moveTo>
                <a:cubicBezTo>
                  <a:pt x="12066650" y="5333334"/>
                  <a:pt x="12061888" y="5338096"/>
                  <a:pt x="12057125" y="5342859"/>
                </a:cubicBezTo>
                <a:cubicBezTo>
                  <a:pt x="12057125" y="5347621"/>
                  <a:pt x="12066650" y="5352384"/>
                  <a:pt x="12071413" y="5352384"/>
                </a:cubicBezTo>
                <a:cubicBezTo>
                  <a:pt x="12066650" y="5366671"/>
                  <a:pt x="12066650" y="5380959"/>
                  <a:pt x="12057125" y="5395246"/>
                </a:cubicBezTo>
                <a:cubicBezTo>
                  <a:pt x="12057125" y="5376196"/>
                  <a:pt x="12047600" y="5352384"/>
                  <a:pt x="12042838" y="5328571"/>
                </a:cubicBezTo>
                <a:lnTo>
                  <a:pt x="12066650" y="5328571"/>
                </a:lnTo>
                <a:close/>
                <a:moveTo>
                  <a:pt x="12047600" y="5385721"/>
                </a:moveTo>
                <a:cubicBezTo>
                  <a:pt x="12047600" y="5409534"/>
                  <a:pt x="12047600" y="5423821"/>
                  <a:pt x="12023788" y="5452396"/>
                </a:cubicBezTo>
                <a:cubicBezTo>
                  <a:pt x="12023788" y="5447634"/>
                  <a:pt x="12014263" y="5442871"/>
                  <a:pt x="12014263" y="5428584"/>
                </a:cubicBezTo>
                <a:cubicBezTo>
                  <a:pt x="12014263" y="5419059"/>
                  <a:pt x="12028550" y="5414296"/>
                  <a:pt x="12028550" y="5409534"/>
                </a:cubicBezTo>
                <a:cubicBezTo>
                  <a:pt x="12014263" y="5395246"/>
                  <a:pt x="11999975" y="5376196"/>
                  <a:pt x="11999975" y="5366671"/>
                </a:cubicBezTo>
                <a:cubicBezTo>
                  <a:pt x="11999975" y="5357146"/>
                  <a:pt x="12023788" y="5342859"/>
                  <a:pt x="12028550" y="5328571"/>
                </a:cubicBezTo>
                <a:cubicBezTo>
                  <a:pt x="12047600" y="5352384"/>
                  <a:pt x="12047600" y="5371434"/>
                  <a:pt x="12047600" y="5385721"/>
                </a:cubicBezTo>
                <a:close/>
                <a:moveTo>
                  <a:pt x="5290471" y="5333334"/>
                </a:moveTo>
                <a:lnTo>
                  <a:pt x="5290471" y="5347621"/>
                </a:lnTo>
                <a:cubicBezTo>
                  <a:pt x="5290471" y="5347621"/>
                  <a:pt x="5285708" y="5342859"/>
                  <a:pt x="5280946" y="5342859"/>
                </a:cubicBezTo>
                <a:lnTo>
                  <a:pt x="5280946" y="5328571"/>
                </a:lnTo>
                <a:cubicBezTo>
                  <a:pt x="5280946" y="5328571"/>
                  <a:pt x="5285708" y="5333334"/>
                  <a:pt x="5290471" y="5333334"/>
                </a:cubicBezTo>
                <a:close/>
                <a:moveTo>
                  <a:pt x="4047601" y="5333334"/>
                </a:moveTo>
                <a:cubicBezTo>
                  <a:pt x="4066651" y="5338096"/>
                  <a:pt x="4099989" y="5347621"/>
                  <a:pt x="4109514" y="5371434"/>
                </a:cubicBezTo>
                <a:cubicBezTo>
                  <a:pt x="4090464" y="5357146"/>
                  <a:pt x="4066651" y="5347621"/>
                  <a:pt x="4047601" y="5333334"/>
                </a:cubicBezTo>
                <a:close/>
                <a:moveTo>
                  <a:pt x="2657142" y="5333334"/>
                </a:moveTo>
                <a:cubicBezTo>
                  <a:pt x="2647617" y="5333334"/>
                  <a:pt x="2638092" y="5333334"/>
                  <a:pt x="2628567" y="5328571"/>
                </a:cubicBezTo>
                <a:cubicBezTo>
                  <a:pt x="2638092" y="5328571"/>
                  <a:pt x="2647617" y="5328571"/>
                  <a:pt x="2657142" y="5333334"/>
                </a:cubicBezTo>
                <a:close/>
                <a:moveTo>
                  <a:pt x="12666631" y="5376196"/>
                </a:moveTo>
                <a:cubicBezTo>
                  <a:pt x="12638056" y="5361909"/>
                  <a:pt x="12595241" y="5361909"/>
                  <a:pt x="12600004" y="5323809"/>
                </a:cubicBezTo>
                <a:cubicBezTo>
                  <a:pt x="12614291" y="5319046"/>
                  <a:pt x="12661869" y="5352384"/>
                  <a:pt x="12666631" y="5376196"/>
                </a:cubicBezTo>
                <a:close/>
                <a:moveTo>
                  <a:pt x="11433333" y="5366671"/>
                </a:moveTo>
                <a:cubicBezTo>
                  <a:pt x="11423808" y="5366671"/>
                  <a:pt x="11409521" y="5371434"/>
                  <a:pt x="11395233" y="5371434"/>
                </a:cubicBezTo>
                <a:cubicBezTo>
                  <a:pt x="11385708" y="5371434"/>
                  <a:pt x="11361896" y="5352384"/>
                  <a:pt x="11347608" y="5342859"/>
                </a:cubicBezTo>
                <a:cubicBezTo>
                  <a:pt x="11361896" y="5338096"/>
                  <a:pt x="11376183" y="5323809"/>
                  <a:pt x="11390471" y="5323809"/>
                </a:cubicBezTo>
                <a:cubicBezTo>
                  <a:pt x="11399996" y="5323809"/>
                  <a:pt x="11423808" y="5347621"/>
                  <a:pt x="11433333" y="5366671"/>
                </a:cubicBezTo>
                <a:close/>
                <a:moveTo>
                  <a:pt x="4138089" y="5323809"/>
                </a:moveTo>
                <a:cubicBezTo>
                  <a:pt x="4190476" y="5347621"/>
                  <a:pt x="4228576" y="5371434"/>
                  <a:pt x="4276154" y="5404771"/>
                </a:cubicBezTo>
                <a:cubicBezTo>
                  <a:pt x="4276154" y="5409534"/>
                  <a:pt x="4280916" y="5419059"/>
                  <a:pt x="4266629" y="5419059"/>
                </a:cubicBezTo>
                <a:cubicBezTo>
                  <a:pt x="4257104" y="5419059"/>
                  <a:pt x="4171426" y="5357146"/>
                  <a:pt x="4128564" y="5323809"/>
                </a:cubicBezTo>
                <a:lnTo>
                  <a:pt x="4138089" y="5323809"/>
                </a:lnTo>
                <a:close/>
                <a:moveTo>
                  <a:pt x="4157139" y="5371434"/>
                </a:moveTo>
                <a:cubicBezTo>
                  <a:pt x="4138089" y="5361909"/>
                  <a:pt x="4080939" y="5342859"/>
                  <a:pt x="4090464" y="5323809"/>
                </a:cubicBezTo>
                <a:cubicBezTo>
                  <a:pt x="4104751" y="5333334"/>
                  <a:pt x="4152376" y="5342859"/>
                  <a:pt x="4157139" y="5371434"/>
                </a:cubicBezTo>
                <a:close/>
                <a:moveTo>
                  <a:pt x="3514249" y="5333334"/>
                </a:moveTo>
                <a:cubicBezTo>
                  <a:pt x="3499961" y="5338096"/>
                  <a:pt x="3485674" y="5342859"/>
                  <a:pt x="3461909" y="5347621"/>
                </a:cubicBezTo>
                <a:cubicBezTo>
                  <a:pt x="3471434" y="5338096"/>
                  <a:pt x="3490436" y="5333334"/>
                  <a:pt x="3509486" y="5323809"/>
                </a:cubicBezTo>
                <a:cubicBezTo>
                  <a:pt x="3509486" y="5323809"/>
                  <a:pt x="3509486" y="5328571"/>
                  <a:pt x="3514249" y="5333334"/>
                </a:cubicBezTo>
                <a:close/>
                <a:moveTo>
                  <a:pt x="3295221" y="5333334"/>
                </a:moveTo>
                <a:cubicBezTo>
                  <a:pt x="3280934" y="5342859"/>
                  <a:pt x="3257121" y="5333334"/>
                  <a:pt x="3242834" y="5328571"/>
                </a:cubicBezTo>
                <a:cubicBezTo>
                  <a:pt x="3238071" y="5328571"/>
                  <a:pt x="3238071" y="5319046"/>
                  <a:pt x="3242834" y="5319046"/>
                </a:cubicBezTo>
                <a:cubicBezTo>
                  <a:pt x="3257121" y="5323809"/>
                  <a:pt x="3276171" y="5328571"/>
                  <a:pt x="3295221" y="5333334"/>
                </a:cubicBezTo>
                <a:close/>
                <a:moveTo>
                  <a:pt x="11938063" y="5361909"/>
                </a:moveTo>
                <a:cubicBezTo>
                  <a:pt x="11928538" y="5357146"/>
                  <a:pt x="11919013" y="5357146"/>
                  <a:pt x="11909488" y="5352384"/>
                </a:cubicBezTo>
                <a:cubicBezTo>
                  <a:pt x="11909488" y="5347621"/>
                  <a:pt x="11899963" y="5333334"/>
                  <a:pt x="11890438" y="5328571"/>
                </a:cubicBezTo>
                <a:cubicBezTo>
                  <a:pt x="11890438" y="5323809"/>
                  <a:pt x="11899963" y="5319046"/>
                  <a:pt x="11909488" y="5314284"/>
                </a:cubicBezTo>
                <a:cubicBezTo>
                  <a:pt x="11919013" y="5323809"/>
                  <a:pt x="11928538" y="5342859"/>
                  <a:pt x="11938063" y="5361909"/>
                </a:cubicBezTo>
                <a:close/>
                <a:moveTo>
                  <a:pt x="11690461" y="5314284"/>
                </a:moveTo>
                <a:cubicBezTo>
                  <a:pt x="11742848" y="5333334"/>
                  <a:pt x="11795236" y="5357146"/>
                  <a:pt x="11842861" y="5380959"/>
                </a:cubicBezTo>
                <a:cubicBezTo>
                  <a:pt x="11833336" y="5385721"/>
                  <a:pt x="11823811" y="5390484"/>
                  <a:pt x="11814286" y="5390484"/>
                </a:cubicBezTo>
                <a:cubicBezTo>
                  <a:pt x="11795236" y="5390484"/>
                  <a:pt x="11742848" y="5342859"/>
                  <a:pt x="11723798" y="5333334"/>
                </a:cubicBezTo>
                <a:cubicBezTo>
                  <a:pt x="11709511" y="5323809"/>
                  <a:pt x="11690461" y="5323809"/>
                  <a:pt x="11676173" y="5314284"/>
                </a:cubicBezTo>
                <a:lnTo>
                  <a:pt x="11690461" y="5314284"/>
                </a:lnTo>
                <a:close/>
                <a:moveTo>
                  <a:pt x="11661886" y="5319046"/>
                </a:moveTo>
                <a:cubicBezTo>
                  <a:pt x="11657123" y="5319046"/>
                  <a:pt x="11642836" y="5319046"/>
                  <a:pt x="11642836" y="5314284"/>
                </a:cubicBezTo>
                <a:cubicBezTo>
                  <a:pt x="11647598" y="5314284"/>
                  <a:pt x="11657123" y="5319046"/>
                  <a:pt x="11661886" y="5319046"/>
                </a:cubicBezTo>
                <a:close/>
                <a:moveTo>
                  <a:pt x="10104739" y="5352384"/>
                </a:moveTo>
                <a:cubicBezTo>
                  <a:pt x="10090452" y="5347621"/>
                  <a:pt x="10071402" y="5333334"/>
                  <a:pt x="10052352" y="5314284"/>
                </a:cubicBezTo>
                <a:cubicBezTo>
                  <a:pt x="10066639" y="5323809"/>
                  <a:pt x="10085689" y="5338096"/>
                  <a:pt x="10104739" y="5352384"/>
                </a:cubicBezTo>
                <a:close/>
                <a:moveTo>
                  <a:pt x="7695200" y="5423821"/>
                </a:moveTo>
                <a:lnTo>
                  <a:pt x="7695200" y="5728573"/>
                </a:lnTo>
                <a:cubicBezTo>
                  <a:pt x="7609523" y="5728573"/>
                  <a:pt x="7547610" y="5723811"/>
                  <a:pt x="7485698" y="5728573"/>
                </a:cubicBezTo>
                <a:lnTo>
                  <a:pt x="7490460" y="5500021"/>
                </a:lnTo>
                <a:cubicBezTo>
                  <a:pt x="7495223" y="5476209"/>
                  <a:pt x="7519035" y="5314284"/>
                  <a:pt x="7609523" y="5314284"/>
                </a:cubicBezTo>
                <a:cubicBezTo>
                  <a:pt x="7652385" y="5314284"/>
                  <a:pt x="7695200" y="5390484"/>
                  <a:pt x="7695200" y="5423821"/>
                </a:cubicBezTo>
                <a:close/>
                <a:moveTo>
                  <a:pt x="5271421" y="5333334"/>
                </a:moveTo>
                <a:cubicBezTo>
                  <a:pt x="5266658" y="5333334"/>
                  <a:pt x="5257133" y="5323809"/>
                  <a:pt x="5257133" y="5314284"/>
                </a:cubicBezTo>
                <a:cubicBezTo>
                  <a:pt x="5261896" y="5319046"/>
                  <a:pt x="5271421" y="5323809"/>
                  <a:pt x="5271421" y="5333334"/>
                </a:cubicBezTo>
                <a:close/>
                <a:moveTo>
                  <a:pt x="12019025" y="5323809"/>
                </a:moveTo>
                <a:cubicBezTo>
                  <a:pt x="12009500" y="5342859"/>
                  <a:pt x="11990450" y="5361909"/>
                  <a:pt x="11971400" y="5376196"/>
                </a:cubicBezTo>
                <a:cubicBezTo>
                  <a:pt x="11980925" y="5357146"/>
                  <a:pt x="11985688" y="5333334"/>
                  <a:pt x="11990450" y="5309521"/>
                </a:cubicBezTo>
                <a:lnTo>
                  <a:pt x="12019025" y="5323809"/>
                </a:lnTo>
                <a:close/>
                <a:moveTo>
                  <a:pt x="3414284" y="5309521"/>
                </a:moveTo>
                <a:lnTo>
                  <a:pt x="3414284" y="5323809"/>
                </a:lnTo>
                <a:cubicBezTo>
                  <a:pt x="3361896" y="5328571"/>
                  <a:pt x="3357134" y="5323809"/>
                  <a:pt x="3352371" y="5323809"/>
                </a:cubicBezTo>
                <a:lnTo>
                  <a:pt x="3352371" y="5309521"/>
                </a:lnTo>
                <a:lnTo>
                  <a:pt x="3414284" y="5309521"/>
                </a:lnTo>
                <a:close/>
                <a:moveTo>
                  <a:pt x="10952369" y="5376196"/>
                </a:moveTo>
                <a:cubicBezTo>
                  <a:pt x="10961894" y="5376196"/>
                  <a:pt x="10999994" y="5366671"/>
                  <a:pt x="11014281" y="5366671"/>
                </a:cubicBezTo>
                <a:cubicBezTo>
                  <a:pt x="11042856" y="5366671"/>
                  <a:pt x="11095244" y="5409534"/>
                  <a:pt x="11095244" y="5442871"/>
                </a:cubicBezTo>
                <a:cubicBezTo>
                  <a:pt x="11095244" y="5466684"/>
                  <a:pt x="11057144" y="5519071"/>
                  <a:pt x="11038094" y="5519071"/>
                </a:cubicBezTo>
                <a:cubicBezTo>
                  <a:pt x="11023806" y="5519071"/>
                  <a:pt x="11023806" y="5514309"/>
                  <a:pt x="11014281" y="5514309"/>
                </a:cubicBezTo>
                <a:cubicBezTo>
                  <a:pt x="11019044" y="5480971"/>
                  <a:pt x="10995231" y="5447634"/>
                  <a:pt x="10980944" y="5442871"/>
                </a:cubicBezTo>
                <a:cubicBezTo>
                  <a:pt x="10971419" y="5438109"/>
                  <a:pt x="10961894" y="5438109"/>
                  <a:pt x="10952369" y="5433346"/>
                </a:cubicBezTo>
                <a:cubicBezTo>
                  <a:pt x="10947606" y="5433346"/>
                  <a:pt x="10942844" y="5419059"/>
                  <a:pt x="10933319" y="5414296"/>
                </a:cubicBezTo>
                <a:cubicBezTo>
                  <a:pt x="10904744" y="5404771"/>
                  <a:pt x="10847594" y="5395246"/>
                  <a:pt x="10838069" y="5395246"/>
                </a:cubicBezTo>
                <a:cubicBezTo>
                  <a:pt x="10823781" y="5395246"/>
                  <a:pt x="10799969" y="5400009"/>
                  <a:pt x="10790444" y="5414296"/>
                </a:cubicBezTo>
                <a:cubicBezTo>
                  <a:pt x="10780919" y="5419059"/>
                  <a:pt x="10785681" y="5438109"/>
                  <a:pt x="10776156" y="5447634"/>
                </a:cubicBezTo>
                <a:cubicBezTo>
                  <a:pt x="10776156" y="5442871"/>
                  <a:pt x="10776156" y="5409534"/>
                  <a:pt x="10757106" y="5409534"/>
                </a:cubicBezTo>
                <a:cubicBezTo>
                  <a:pt x="10742819" y="5409534"/>
                  <a:pt x="10747581" y="5414296"/>
                  <a:pt x="10742819" y="5414296"/>
                </a:cubicBezTo>
                <a:cubicBezTo>
                  <a:pt x="10733294" y="5419059"/>
                  <a:pt x="10723769" y="5414296"/>
                  <a:pt x="10709529" y="5414296"/>
                </a:cubicBezTo>
                <a:cubicBezTo>
                  <a:pt x="10700004" y="5414296"/>
                  <a:pt x="10676192" y="5428584"/>
                  <a:pt x="10661904" y="5438109"/>
                </a:cubicBezTo>
                <a:lnTo>
                  <a:pt x="10647617" y="5438109"/>
                </a:lnTo>
                <a:cubicBezTo>
                  <a:pt x="10642854" y="5433346"/>
                  <a:pt x="10642854" y="5438109"/>
                  <a:pt x="10642854" y="5423821"/>
                </a:cubicBezTo>
                <a:cubicBezTo>
                  <a:pt x="10642854" y="5371434"/>
                  <a:pt x="10747581" y="5328571"/>
                  <a:pt x="10766631" y="5323809"/>
                </a:cubicBezTo>
                <a:cubicBezTo>
                  <a:pt x="10771394" y="5323809"/>
                  <a:pt x="10785681" y="5314284"/>
                  <a:pt x="10795206" y="5304759"/>
                </a:cubicBezTo>
                <a:cubicBezTo>
                  <a:pt x="10833306" y="5347621"/>
                  <a:pt x="10904744" y="5376196"/>
                  <a:pt x="10952369" y="5376196"/>
                </a:cubicBezTo>
                <a:close/>
                <a:moveTo>
                  <a:pt x="10138077" y="5423821"/>
                </a:moveTo>
                <a:cubicBezTo>
                  <a:pt x="10104739" y="5414296"/>
                  <a:pt x="10109502" y="5400009"/>
                  <a:pt x="10109502" y="5380959"/>
                </a:cubicBezTo>
                <a:cubicBezTo>
                  <a:pt x="10109502" y="5338096"/>
                  <a:pt x="10128552" y="5342859"/>
                  <a:pt x="10147602" y="5304759"/>
                </a:cubicBezTo>
                <a:cubicBezTo>
                  <a:pt x="10133314" y="5333334"/>
                  <a:pt x="10123789" y="5390484"/>
                  <a:pt x="10138077" y="5423821"/>
                </a:cubicBezTo>
                <a:close/>
                <a:moveTo>
                  <a:pt x="3542824" y="5323809"/>
                </a:moveTo>
                <a:cubicBezTo>
                  <a:pt x="3538061" y="5323809"/>
                  <a:pt x="3528536" y="5328571"/>
                  <a:pt x="3523774" y="5328571"/>
                </a:cubicBezTo>
                <a:cubicBezTo>
                  <a:pt x="3523774" y="5323809"/>
                  <a:pt x="3533299" y="5314284"/>
                  <a:pt x="3542824" y="5304759"/>
                </a:cubicBezTo>
                <a:lnTo>
                  <a:pt x="3542824" y="5323809"/>
                </a:lnTo>
                <a:close/>
                <a:moveTo>
                  <a:pt x="2761869" y="5342859"/>
                </a:moveTo>
                <a:cubicBezTo>
                  <a:pt x="2776157" y="5338096"/>
                  <a:pt x="2795207" y="5323809"/>
                  <a:pt x="2814257" y="5304759"/>
                </a:cubicBezTo>
                <a:cubicBezTo>
                  <a:pt x="2823782" y="5333334"/>
                  <a:pt x="2780919" y="5333334"/>
                  <a:pt x="2761869" y="5342859"/>
                </a:cubicBezTo>
                <a:close/>
                <a:moveTo>
                  <a:pt x="10190464" y="5371434"/>
                </a:moveTo>
                <a:cubicBezTo>
                  <a:pt x="10190464" y="5376196"/>
                  <a:pt x="10185702" y="5409534"/>
                  <a:pt x="10161889" y="5419059"/>
                </a:cubicBezTo>
                <a:lnTo>
                  <a:pt x="10147602" y="5419059"/>
                </a:lnTo>
                <a:lnTo>
                  <a:pt x="10147602" y="5352384"/>
                </a:lnTo>
                <a:cubicBezTo>
                  <a:pt x="10152364" y="5338096"/>
                  <a:pt x="10157127" y="5319046"/>
                  <a:pt x="10166652" y="5299996"/>
                </a:cubicBezTo>
                <a:cubicBezTo>
                  <a:pt x="10176177" y="5323809"/>
                  <a:pt x="10190464" y="5357146"/>
                  <a:pt x="10190464" y="5371434"/>
                </a:cubicBezTo>
                <a:close/>
                <a:moveTo>
                  <a:pt x="9971389" y="5328571"/>
                </a:moveTo>
                <a:cubicBezTo>
                  <a:pt x="9976152" y="5319046"/>
                  <a:pt x="9976152" y="5309521"/>
                  <a:pt x="9980914" y="5299996"/>
                </a:cubicBezTo>
                <a:cubicBezTo>
                  <a:pt x="9980914" y="5309521"/>
                  <a:pt x="9976152" y="5319046"/>
                  <a:pt x="9971389" y="5328571"/>
                </a:cubicBezTo>
                <a:close/>
                <a:moveTo>
                  <a:pt x="3219021" y="5328571"/>
                </a:moveTo>
                <a:cubicBezTo>
                  <a:pt x="3204734" y="5323809"/>
                  <a:pt x="3185684" y="5319046"/>
                  <a:pt x="3171396" y="5309521"/>
                </a:cubicBezTo>
                <a:cubicBezTo>
                  <a:pt x="3166634" y="5309521"/>
                  <a:pt x="3166634" y="5299996"/>
                  <a:pt x="3171396" y="5299996"/>
                </a:cubicBezTo>
                <a:cubicBezTo>
                  <a:pt x="3195209" y="5304759"/>
                  <a:pt x="3219021" y="5304759"/>
                  <a:pt x="3219021" y="5328571"/>
                </a:cubicBezTo>
                <a:close/>
                <a:moveTo>
                  <a:pt x="1138095" y="5361909"/>
                </a:moveTo>
                <a:cubicBezTo>
                  <a:pt x="1142857" y="5357146"/>
                  <a:pt x="1147620" y="5347621"/>
                  <a:pt x="1147620" y="5342859"/>
                </a:cubicBezTo>
                <a:cubicBezTo>
                  <a:pt x="1166670" y="5357146"/>
                  <a:pt x="1166670" y="5400009"/>
                  <a:pt x="1176195" y="5419059"/>
                </a:cubicBezTo>
                <a:cubicBezTo>
                  <a:pt x="1180957" y="5414296"/>
                  <a:pt x="1180957" y="5409534"/>
                  <a:pt x="1185720" y="5404771"/>
                </a:cubicBezTo>
                <a:cubicBezTo>
                  <a:pt x="1190482" y="5433346"/>
                  <a:pt x="1190482" y="5461921"/>
                  <a:pt x="1190482" y="5490496"/>
                </a:cubicBezTo>
                <a:cubicBezTo>
                  <a:pt x="1185720" y="5461921"/>
                  <a:pt x="1176195" y="5423821"/>
                  <a:pt x="1157145" y="5400009"/>
                </a:cubicBezTo>
                <a:cubicBezTo>
                  <a:pt x="1138095" y="5366671"/>
                  <a:pt x="1090470" y="5328571"/>
                  <a:pt x="1090470" y="5319046"/>
                </a:cubicBezTo>
                <a:cubicBezTo>
                  <a:pt x="1090470" y="5304759"/>
                  <a:pt x="1095232" y="5304759"/>
                  <a:pt x="1095232" y="5299996"/>
                </a:cubicBezTo>
                <a:cubicBezTo>
                  <a:pt x="1128570" y="5304759"/>
                  <a:pt x="1123807" y="5338096"/>
                  <a:pt x="1138095" y="5361909"/>
                </a:cubicBezTo>
                <a:close/>
                <a:moveTo>
                  <a:pt x="9985677" y="5323809"/>
                </a:moveTo>
                <a:cubicBezTo>
                  <a:pt x="9990439" y="5314284"/>
                  <a:pt x="9990439" y="5304759"/>
                  <a:pt x="9995202" y="5295281"/>
                </a:cubicBezTo>
                <a:cubicBezTo>
                  <a:pt x="9995202" y="5304759"/>
                  <a:pt x="9990439" y="5314284"/>
                  <a:pt x="9985677" y="5323809"/>
                </a:cubicBezTo>
                <a:close/>
                <a:moveTo>
                  <a:pt x="5276183" y="5309521"/>
                </a:moveTo>
                <a:cubicBezTo>
                  <a:pt x="5271421" y="5304759"/>
                  <a:pt x="5266658" y="5295281"/>
                  <a:pt x="5271421" y="5295281"/>
                </a:cubicBezTo>
                <a:cubicBezTo>
                  <a:pt x="5276183" y="5299996"/>
                  <a:pt x="5276183" y="5304759"/>
                  <a:pt x="5276183" y="5309521"/>
                </a:cubicBezTo>
                <a:close/>
                <a:moveTo>
                  <a:pt x="3338084" y="5304759"/>
                </a:moveTo>
                <a:cubicBezTo>
                  <a:pt x="3338084" y="5309521"/>
                  <a:pt x="3342846" y="5319046"/>
                  <a:pt x="3342846" y="5323809"/>
                </a:cubicBezTo>
                <a:cubicBezTo>
                  <a:pt x="3309509" y="5319046"/>
                  <a:pt x="3285696" y="5314284"/>
                  <a:pt x="3266646" y="5309521"/>
                </a:cubicBezTo>
                <a:cubicBezTo>
                  <a:pt x="3271409" y="5304759"/>
                  <a:pt x="3271409" y="5295281"/>
                  <a:pt x="3280934" y="5295281"/>
                </a:cubicBezTo>
                <a:cubicBezTo>
                  <a:pt x="3295221" y="5295281"/>
                  <a:pt x="3319034" y="5299996"/>
                  <a:pt x="3338084" y="5304759"/>
                </a:cubicBezTo>
                <a:close/>
                <a:moveTo>
                  <a:pt x="985695" y="5328571"/>
                </a:moveTo>
                <a:cubicBezTo>
                  <a:pt x="990457" y="5319046"/>
                  <a:pt x="995220" y="5304759"/>
                  <a:pt x="1004745" y="5295281"/>
                </a:cubicBezTo>
                <a:cubicBezTo>
                  <a:pt x="999982" y="5304759"/>
                  <a:pt x="995220" y="5319046"/>
                  <a:pt x="985695" y="5328571"/>
                </a:cubicBezTo>
                <a:close/>
                <a:moveTo>
                  <a:pt x="11723798" y="5347621"/>
                </a:moveTo>
                <a:cubicBezTo>
                  <a:pt x="11747611" y="5357146"/>
                  <a:pt x="11761898" y="5380959"/>
                  <a:pt x="11780948" y="5390484"/>
                </a:cubicBezTo>
                <a:cubicBezTo>
                  <a:pt x="11761898" y="5395246"/>
                  <a:pt x="11738086" y="5404771"/>
                  <a:pt x="11719036" y="5414296"/>
                </a:cubicBezTo>
                <a:cubicBezTo>
                  <a:pt x="11728561" y="5347621"/>
                  <a:pt x="11623786" y="5323809"/>
                  <a:pt x="11599973" y="5323809"/>
                </a:cubicBezTo>
                <a:cubicBezTo>
                  <a:pt x="11566636" y="5323809"/>
                  <a:pt x="11566636" y="5319046"/>
                  <a:pt x="11523773" y="5347621"/>
                </a:cubicBezTo>
                <a:cubicBezTo>
                  <a:pt x="11509486" y="5328571"/>
                  <a:pt x="11485673" y="5304759"/>
                  <a:pt x="11461908" y="5290519"/>
                </a:cubicBezTo>
                <a:cubicBezTo>
                  <a:pt x="11547586" y="5309521"/>
                  <a:pt x="11638073" y="5314284"/>
                  <a:pt x="11723798" y="5347621"/>
                </a:cubicBezTo>
                <a:close/>
                <a:moveTo>
                  <a:pt x="11509486" y="5352384"/>
                </a:moveTo>
                <a:cubicBezTo>
                  <a:pt x="11490436" y="5357146"/>
                  <a:pt x="11461908" y="5361909"/>
                  <a:pt x="11452383" y="5361909"/>
                </a:cubicBezTo>
                <a:cubicBezTo>
                  <a:pt x="11438096" y="5361909"/>
                  <a:pt x="11419046" y="5328571"/>
                  <a:pt x="11399996" y="5314284"/>
                </a:cubicBezTo>
                <a:cubicBezTo>
                  <a:pt x="11409521" y="5309521"/>
                  <a:pt x="11419046" y="5290519"/>
                  <a:pt x="11433333" y="5290519"/>
                </a:cubicBezTo>
                <a:cubicBezTo>
                  <a:pt x="11442858" y="5290519"/>
                  <a:pt x="11504723" y="5328571"/>
                  <a:pt x="11509486" y="5352384"/>
                </a:cubicBezTo>
                <a:close/>
                <a:moveTo>
                  <a:pt x="10785681" y="5299996"/>
                </a:moveTo>
                <a:cubicBezTo>
                  <a:pt x="10771394" y="5309521"/>
                  <a:pt x="10628567" y="5357146"/>
                  <a:pt x="10628567" y="5423821"/>
                </a:cubicBezTo>
                <a:cubicBezTo>
                  <a:pt x="10628567" y="5452396"/>
                  <a:pt x="10700004" y="5495259"/>
                  <a:pt x="10723769" y="5500021"/>
                </a:cubicBezTo>
                <a:cubicBezTo>
                  <a:pt x="10738056" y="5504784"/>
                  <a:pt x="10766631" y="5509546"/>
                  <a:pt x="10790444" y="5509546"/>
                </a:cubicBezTo>
                <a:cubicBezTo>
                  <a:pt x="10776156" y="5514309"/>
                  <a:pt x="10747581" y="5523834"/>
                  <a:pt x="10738056" y="5523834"/>
                </a:cubicBezTo>
                <a:cubicBezTo>
                  <a:pt x="10714292" y="5523834"/>
                  <a:pt x="10709529" y="5519071"/>
                  <a:pt x="10671429" y="5480971"/>
                </a:cubicBezTo>
                <a:cubicBezTo>
                  <a:pt x="10661904" y="5471446"/>
                  <a:pt x="10571417" y="5457159"/>
                  <a:pt x="10561892" y="5457159"/>
                </a:cubicBezTo>
                <a:cubicBezTo>
                  <a:pt x="10528554" y="5457159"/>
                  <a:pt x="10523792" y="5495259"/>
                  <a:pt x="10476167" y="5495259"/>
                </a:cubicBezTo>
                <a:cubicBezTo>
                  <a:pt x="10466642" y="5495259"/>
                  <a:pt x="10452354" y="5485734"/>
                  <a:pt x="10438067" y="5485734"/>
                </a:cubicBezTo>
                <a:cubicBezTo>
                  <a:pt x="10428542" y="5485734"/>
                  <a:pt x="10414254" y="5495259"/>
                  <a:pt x="10404729" y="5495259"/>
                </a:cubicBezTo>
                <a:cubicBezTo>
                  <a:pt x="10385679" y="5495259"/>
                  <a:pt x="10380917" y="5485734"/>
                  <a:pt x="10380917" y="5476209"/>
                </a:cubicBezTo>
                <a:cubicBezTo>
                  <a:pt x="10380917" y="5457159"/>
                  <a:pt x="10395204" y="5428584"/>
                  <a:pt x="10414254" y="5423821"/>
                </a:cubicBezTo>
                <a:cubicBezTo>
                  <a:pt x="10423779" y="5419059"/>
                  <a:pt x="10447592" y="5428584"/>
                  <a:pt x="10466642" y="5423821"/>
                </a:cubicBezTo>
                <a:cubicBezTo>
                  <a:pt x="10466642" y="5423821"/>
                  <a:pt x="10471404" y="5423821"/>
                  <a:pt x="10476167" y="5419059"/>
                </a:cubicBezTo>
                <a:cubicBezTo>
                  <a:pt x="10457117" y="5395246"/>
                  <a:pt x="10423779" y="5404771"/>
                  <a:pt x="10423779" y="5380959"/>
                </a:cubicBezTo>
                <a:cubicBezTo>
                  <a:pt x="10423779" y="5347621"/>
                  <a:pt x="10466642" y="5338096"/>
                  <a:pt x="10466642" y="5333334"/>
                </a:cubicBezTo>
                <a:cubicBezTo>
                  <a:pt x="10466642" y="5323809"/>
                  <a:pt x="10461879" y="5328571"/>
                  <a:pt x="10457117" y="5323809"/>
                </a:cubicBezTo>
                <a:cubicBezTo>
                  <a:pt x="10476167" y="5314284"/>
                  <a:pt x="10504742" y="5304759"/>
                  <a:pt x="10519029" y="5304759"/>
                </a:cubicBezTo>
                <a:cubicBezTo>
                  <a:pt x="10528554" y="5304759"/>
                  <a:pt x="10561892" y="5314284"/>
                  <a:pt x="10576179" y="5314284"/>
                </a:cubicBezTo>
                <a:cubicBezTo>
                  <a:pt x="10585704" y="5314284"/>
                  <a:pt x="10585704" y="5304759"/>
                  <a:pt x="10599992" y="5304759"/>
                </a:cubicBezTo>
                <a:cubicBezTo>
                  <a:pt x="10623804" y="5299996"/>
                  <a:pt x="10652379" y="5309521"/>
                  <a:pt x="10680954" y="5304759"/>
                </a:cubicBezTo>
                <a:cubicBezTo>
                  <a:pt x="10704767" y="5299996"/>
                  <a:pt x="10738056" y="5290519"/>
                  <a:pt x="10752344" y="5290519"/>
                </a:cubicBezTo>
                <a:cubicBezTo>
                  <a:pt x="10761869" y="5290519"/>
                  <a:pt x="10776156" y="5295281"/>
                  <a:pt x="10785681" y="5299996"/>
                </a:cubicBezTo>
                <a:close/>
                <a:moveTo>
                  <a:pt x="10071402" y="5295281"/>
                </a:moveTo>
                <a:cubicBezTo>
                  <a:pt x="10066639" y="5295281"/>
                  <a:pt x="10057114" y="5290519"/>
                  <a:pt x="10052352" y="5285756"/>
                </a:cubicBezTo>
                <a:cubicBezTo>
                  <a:pt x="10057114" y="5285756"/>
                  <a:pt x="10066639" y="5290519"/>
                  <a:pt x="10071402" y="5295281"/>
                </a:cubicBezTo>
                <a:close/>
                <a:moveTo>
                  <a:pt x="4119039" y="5309521"/>
                </a:moveTo>
                <a:lnTo>
                  <a:pt x="4119039" y="5323809"/>
                </a:lnTo>
                <a:cubicBezTo>
                  <a:pt x="4095226" y="5314284"/>
                  <a:pt x="4071414" y="5309521"/>
                  <a:pt x="4071414" y="5285756"/>
                </a:cubicBezTo>
                <a:cubicBezTo>
                  <a:pt x="4085701" y="5290519"/>
                  <a:pt x="4104751" y="5304759"/>
                  <a:pt x="4119039" y="5309521"/>
                </a:cubicBezTo>
                <a:close/>
                <a:moveTo>
                  <a:pt x="4019026" y="5290519"/>
                </a:moveTo>
                <a:cubicBezTo>
                  <a:pt x="4042839" y="5285756"/>
                  <a:pt x="4061889" y="5304759"/>
                  <a:pt x="4076176" y="5323809"/>
                </a:cubicBezTo>
                <a:cubicBezTo>
                  <a:pt x="4057126" y="5319046"/>
                  <a:pt x="4038076" y="5304759"/>
                  <a:pt x="4019026" y="5290519"/>
                </a:cubicBezTo>
                <a:close/>
                <a:moveTo>
                  <a:pt x="3533299" y="5299996"/>
                </a:moveTo>
                <a:cubicBezTo>
                  <a:pt x="3504724" y="5314284"/>
                  <a:pt x="3457146" y="5328571"/>
                  <a:pt x="3442859" y="5328571"/>
                </a:cubicBezTo>
                <a:lnTo>
                  <a:pt x="3423809" y="5328571"/>
                </a:lnTo>
                <a:lnTo>
                  <a:pt x="3423809" y="5309521"/>
                </a:lnTo>
                <a:cubicBezTo>
                  <a:pt x="3438096" y="5309521"/>
                  <a:pt x="3461909" y="5304759"/>
                  <a:pt x="3476196" y="5304759"/>
                </a:cubicBezTo>
                <a:cubicBezTo>
                  <a:pt x="3485674" y="5304759"/>
                  <a:pt x="3480959" y="5314284"/>
                  <a:pt x="3485674" y="5319046"/>
                </a:cubicBezTo>
                <a:cubicBezTo>
                  <a:pt x="3495199" y="5304759"/>
                  <a:pt x="3514249" y="5290519"/>
                  <a:pt x="3533299" y="5285756"/>
                </a:cubicBezTo>
                <a:lnTo>
                  <a:pt x="3533299" y="5299996"/>
                </a:lnTo>
                <a:close/>
                <a:moveTo>
                  <a:pt x="10047589" y="5309521"/>
                </a:moveTo>
                <a:cubicBezTo>
                  <a:pt x="10033302" y="5304759"/>
                  <a:pt x="10019014" y="5304759"/>
                  <a:pt x="10004727" y="5295281"/>
                </a:cubicBezTo>
                <a:cubicBezTo>
                  <a:pt x="10009489" y="5285756"/>
                  <a:pt x="10014252" y="5280994"/>
                  <a:pt x="10023777" y="5280994"/>
                </a:cubicBezTo>
                <a:cubicBezTo>
                  <a:pt x="10042827" y="5280994"/>
                  <a:pt x="10038064" y="5290519"/>
                  <a:pt x="10047589" y="5309521"/>
                </a:cubicBezTo>
                <a:close/>
                <a:moveTo>
                  <a:pt x="3438096" y="5280994"/>
                </a:moveTo>
                <a:lnTo>
                  <a:pt x="3438096" y="5295281"/>
                </a:lnTo>
                <a:lnTo>
                  <a:pt x="3380946" y="5295281"/>
                </a:lnTo>
                <a:cubicBezTo>
                  <a:pt x="3380946" y="5290519"/>
                  <a:pt x="3385709" y="5285756"/>
                  <a:pt x="3390471" y="5280994"/>
                </a:cubicBezTo>
                <a:lnTo>
                  <a:pt x="3438096" y="5280994"/>
                </a:lnTo>
                <a:close/>
                <a:moveTo>
                  <a:pt x="3257121" y="5309521"/>
                </a:moveTo>
                <a:lnTo>
                  <a:pt x="3199971" y="5295281"/>
                </a:lnTo>
                <a:cubicBezTo>
                  <a:pt x="3238071" y="5266706"/>
                  <a:pt x="3238071" y="5290519"/>
                  <a:pt x="3257121" y="5285756"/>
                </a:cubicBezTo>
                <a:lnTo>
                  <a:pt x="3257121" y="5309521"/>
                </a:lnTo>
                <a:close/>
                <a:moveTo>
                  <a:pt x="3157109" y="5295281"/>
                </a:moveTo>
                <a:lnTo>
                  <a:pt x="3157109" y="5309521"/>
                </a:lnTo>
                <a:cubicBezTo>
                  <a:pt x="3138059" y="5304759"/>
                  <a:pt x="3114246" y="5295281"/>
                  <a:pt x="3090482" y="5285756"/>
                </a:cubicBezTo>
                <a:cubicBezTo>
                  <a:pt x="3090482" y="5285756"/>
                  <a:pt x="3095244" y="5280994"/>
                  <a:pt x="3095244" y="5276231"/>
                </a:cubicBezTo>
                <a:cubicBezTo>
                  <a:pt x="3114246" y="5280994"/>
                  <a:pt x="3138059" y="5290519"/>
                  <a:pt x="3157109" y="5295281"/>
                </a:cubicBezTo>
                <a:close/>
                <a:moveTo>
                  <a:pt x="2266664" y="5338096"/>
                </a:moveTo>
                <a:cubicBezTo>
                  <a:pt x="2280952" y="5338096"/>
                  <a:pt x="2323814" y="5371434"/>
                  <a:pt x="2342817" y="5385721"/>
                </a:cubicBezTo>
                <a:cubicBezTo>
                  <a:pt x="2347579" y="5395246"/>
                  <a:pt x="2347579" y="5404771"/>
                  <a:pt x="2352342" y="5414296"/>
                </a:cubicBezTo>
                <a:cubicBezTo>
                  <a:pt x="2357104" y="5409534"/>
                  <a:pt x="2357104" y="5404771"/>
                  <a:pt x="2366629" y="5404771"/>
                </a:cubicBezTo>
                <a:cubicBezTo>
                  <a:pt x="2380917" y="5404771"/>
                  <a:pt x="2423779" y="5428584"/>
                  <a:pt x="2452354" y="5442871"/>
                </a:cubicBezTo>
                <a:cubicBezTo>
                  <a:pt x="2447592" y="5452396"/>
                  <a:pt x="2447592" y="5461921"/>
                  <a:pt x="2447592" y="5471446"/>
                </a:cubicBezTo>
                <a:cubicBezTo>
                  <a:pt x="2361867" y="5447634"/>
                  <a:pt x="2252377" y="5342859"/>
                  <a:pt x="2176177" y="5280994"/>
                </a:cubicBezTo>
                <a:cubicBezTo>
                  <a:pt x="2199989" y="5276231"/>
                  <a:pt x="2257139" y="5314284"/>
                  <a:pt x="2257139" y="5342859"/>
                </a:cubicBezTo>
                <a:cubicBezTo>
                  <a:pt x="2261902" y="5338096"/>
                  <a:pt x="2257139" y="5338096"/>
                  <a:pt x="2266664" y="5338096"/>
                </a:cubicBezTo>
                <a:close/>
                <a:moveTo>
                  <a:pt x="10052352" y="5271469"/>
                </a:moveTo>
                <a:lnTo>
                  <a:pt x="10038064" y="5271469"/>
                </a:lnTo>
                <a:lnTo>
                  <a:pt x="10052352" y="5271469"/>
                </a:lnTo>
                <a:close/>
                <a:moveTo>
                  <a:pt x="5290471" y="5290519"/>
                </a:moveTo>
                <a:cubicBezTo>
                  <a:pt x="5285708" y="5290519"/>
                  <a:pt x="5276183" y="5280994"/>
                  <a:pt x="5276183" y="5271469"/>
                </a:cubicBezTo>
                <a:cubicBezTo>
                  <a:pt x="5280946" y="5276231"/>
                  <a:pt x="5290471" y="5280994"/>
                  <a:pt x="5290471" y="5290519"/>
                </a:cubicBezTo>
                <a:close/>
                <a:moveTo>
                  <a:pt x="4038076" y="5328571"/>
                </a:moveTo>
                <a:cubicBezTo>
                  <a:pt x="4023789" y="5319046"/>
                  <a:pt x="3976164" y="5304759"/>
                  <a:pt x="3976164" y="5285756"/>
                </a:cubicBezTo>
                <a:cubicBezTo>
                  <a:pt x="3976164" y="5276231"/>
                  <a:pt x="3980926" y="5271469"/>
                  <a:pt x="3980926" y="5271469"/>
                </a:cubicBezTo>
                <a:cubicBezTo>
                  <a:pt x="3999976" y="5290519"/>
                  <a:pt x="4023789" y="5309521"/>
                  <a:pt x="4038076" y="5328571"/>
                </a:cubicBezTo>
                <a:close/>
                <a:moveTo>
                  <a:pt x="3371421" y="5290519"/>
                </a:moveTo>
                <a:cubicBezTo>
                  <a:pt x="3333321" y="5285756"/>
                  <a:pt x="3319034" y="5299996"/>
                  <a:pt x="3309509" y="5276231"/>
                </a:cubicBezTo>
                <a:cubicBezTo>
                  <a:pt x="3309509" y="5276231"/>
                  <a:pt x="3304746" y="5271469"/>
                  <a:pt x="3319034" y="5271469"/>
                </a:cubicBezTo>
                <a:cubicBezTo>
                  <a:pt x="3328559" y="5271469"/>
                  <a:pt x="3357134" y="5276231"/>
                  <a:pt x="3371421" y="5290519"/>
                </a:cubicBezTo>
                <a:close/>
                <a:moveTo>
                  <a:pt x="12457129" y="5299996"/>
                </a:moveTo>
                <a:cubicBezTo>
                  <a:pt x="12499991" y="5323809"/>
                  <a:pt x="12542854" y="5385721"/>
                  <a:pt x="12552379" y="5433346"/>
                </a:cubicBezTo>
                <a:cubicBezTo>
                  <a:pt x="12533329" y="5423821"/>
                  <a:pt x="12499991" y="5400009"/>
                  <a:pt x="12485704" y="5400009"/>
                </a:cubicBezTo>
                <a:cubicBezTo>
                  <a:pt x="12476179" y="5400009"/>
                  <a:pt x="12480941" y="5409534"/>
                  <a:pt x="12471416" y="5409534"/>
                </a:cubicBezTo>
                <a:cubicBezTo>
                  <a:pt x="12457129" y="5409534"/>
                  <a:pt x="12438079" y="5400009"/>
                  <a:pt x="12428554" y="5390484"/>
                </a:cubicBezTo>
                <a:cubicBezTo>
                  <a:pt x="12404741" y="5371434"/>
                  <a:pt x="12380929" y="5342859"/>
                  <a:pt x="12352354" y="5319046"/>
                </a:cubicBezTo>
                <a:cubicBezTo>
                  <a:pt x="12352354" y="5314284"/>
                  <a:pt x="12347591" y="5309521"/>
                  <a:pt x="12347591" y="5299996"/>
                </a:cubicBezTo>
                <a:cubicBezTo>
                  <a:pt x="12347591" y="5271469"/>
                  <a:pt x="12390454" y="5266706"/>
                  <a:pt x="12404741" y="5266706"/>
                </a:cubicBezTo>
                <a:cubicBezTo>
                  <a:pt x="12414266" y="5266706"/>
                  <a:pt x="12438079" y="5290519"/>
                  <a:pt x="12457129" y="5299996"/>
                </a:cubicBezTo>
                <a:close/>
                <a:moveTo>
                  <a:pt x="7095220" y="5400009"/>
                </a:moveTo>
                <a:lnTo>
                  <a:pt x="7095220" y="5690473"/>
                </a:lnTo>
                <a:lnTo>
                  <a:pt x="6885718" y="5690473"/>
                </a:lnTo>
                <a:lnTo>
                  <a:pt x="6885718" y="5466684"/>
                </a:lnTo>
                <a:cubicBezTo>
                  <a:pt x="6880956" y="5447634"/>
                  <a:pt x="6914245" y="5266706"/>
                  <a:pt x="7004733" y="5266706"/>
                </a:cubicBezTo>
                <a:cubicBezTo>
                  <a:pt x="7061883" y="5266706"/>
                  <a:pt x="7095220" y="5361909"/>
                  <a:pt x="7095220" y="5400009"/>
                </a:cubicBezTo>
                <a:close/>
                <a:moveTo>
                  <a:pt x="3509486" y="5280994"/>
                </a:moveTo>
                <a:cubicBezTo>
                  <a:pt x="3490436" y="5285756"/>
                  <a:pt x="3466671" y="5290519"/>
                  <a:pt x="3447621" y="5295281"/>
                </a:cubicBezTo>
                <a:cubicBezTo>
                  <a:pt x="3452384" y="5261944"/>
                  <a:pt x="3485674" y="5276231"/>
                  <a:pt x="3509486" y="5266706"/>
                </a:cubicBezTo>
                <a:lnTo>
                  <a:pt x="3509486" y="5280994"/>
                </a:lnTo>
                <a:close/>
                <a:moveTo>
                  <a:pt x="11280933" y="5328571"/>
                </a:moveTo>
                <a:lnTo>
                  <a:pt x="11214259" y="5323809"/>
                </a:lnTo>
                <a:cubicBezTo>
                  <a:pt x="11257121" y="5299996"/>
                  <a:pt x="11290458" y="5309521"/>
                  <a:pt x="11328558" y="5261944"/>
                </a:cubicBezTo>
                <a:cubicBezTo>
                  <a:pt x="11319033" y="5280994"/>
                  <a:pt x="11304746" y="5309521"/>
                  <a:pt x="11280933" y="5328571"/>
                </a:cubicBezTo>
                <a:close/>
                <a:moveTo>
                  <a:pt x="10066639" y="5261944"/>
                </a:moveTo>
                <a:lnTo>
                  <a:pt x="10047589" y="5261944"/>
                </a:lnTo>
                <a:lnTo>
                  <a:pt x="10066639" y="5261944"/>
                </a:lnTo>
                <a:close/>
                <a:moveTo>
                  <a:pt x="5266658" y="5271469"/>
                </a:moveTo>
                <a:cubicBezTo>
                  <a:pt x="5266658" y="5271469"/>
                  <a:pt x="5266658" y="5276231"/>
                  <a:pt x="5257133" y="5276231"/>
                </a:cubicBezTo>
                <a:lnTo>
                  <a:pt x="5257133" y="5261944"/>
                </a:lnTo>
                <a:cubicBezTo>
                  <a:pt x="5261896" y="5266706"/>
                  <a:pt x="5266658" y="5266706"/>
                  <a:pt x="5266658" y="5271469"/>
                </a:cubicBezTo>
                <a:close/>
                <a:moveTo>
                  <a:pt x="3147584" y="5261944"/>
                </a:moveTo>
                <a:cubicBezTo>
                  <a:pt x="3157109" y="5266706"/>
                  <a:pt x="3190446" y="5261944"/>
                  <a:pt x="3190446" y="5290519"/>
                </a:cubicBezTo>
                <a:cubicBezTo>
                  <a:pt x="3176159" y="5285756"/>
                  <a:pt x="3133296" y="5280994"/>
                  <a:pt x="3138059" y="5261944"/>
                </a:cubicBezTo>
                <a:lnTo>
                  <a:pt x="3147584" y="5261944"/>
                </a:lnTo>
                <a:close/>
                <a:moveTo>
                  <a:pt x="12657106" y="5280994"/>
                </a:moveTo>
                <a:cubicBezTo>
                  <a:pt x="12671394" y="5280994"/>
                  <a:pt x="12742831" y="5271469"/>
                  <a:pt x="12757119" y="5271469"/>
                </a:cubicBezTo>
                <a:cubicBezTo>
                  <a:pt x="12780931" y="5271469"/>
                  <a:pt x="12804744" y="5266706"/>
                  <a:pt x="12828556" y="5285756"/>
                </a:cubicBezTo>
                <a:cubicBezTo>
                  <a:pt x="12804744" y="5295281"/>
                  <a:pt x="12776169" y="5299996"/>
                  <a:pt x="12747594" y="5304759"/>
                </a:cubicBezTo>
                <a:cubicBezTo>
                  <a:pt x="12752356" y="5309521"/>
                  <a:pt x="12761881" y="5314284"/>
                  <a:pt x="12771406" y="5323809"/>
                </a:cubicBezTo>
                <a:cubicBezTo>
                  <a:pt x="12742831" y="5323809"/>
                  <a:pt x="12695206" y="5328571"/>
                  <a:pt x="12685681" y="5328571"/>
                </a:cubicBezTo>
                <a:cubicBezTo>
                  <a:pt x="12623816" y="5328571"/>
                  <a:pt x="12600004" y="5319046"/>
                  <a:pt x="12538091" y="5276231"/>
                </a:cubicBezTo>
                <a:cubicBezTo>
                  <a:pt x="12542854" y="5271469"/>
                  <a:pt x="12547616" y="5257181"/>
                  <a:pt x="12557141" y="5257181"/>
                </a:cubicBezTo>
                <a:cubicBezTo>
                  <a:pt x="12571429" y="5257181"/>
                  <a:pt x="12647581" y="5280994"/>
                  <a:pt x="12657106" y="5280994"/>
                </a:cubicBezTo>
                <a:close/>
                <a:moveTo>
                  <a:pt x="3299984" y="5271469"/>
                </a:moveTo>
                <a:lnTo>
                  <a:pt x="3299984" y="5285756"/>
                </a:lnTo>
                <a:cubicBezTo>
                  <a:pt x="3280934" y="5280994"/>
                  <a:pt x="3257121" y="5276231"/>
                  <a:pt x="3238071" y="5271469"/>
                </a:cubicBezTo>
                <a:cubicBezTo>
                  <a:pt x="3238071" y="5266706"/>
                  <a:pt x="3242834" y="5261944"/>
                  <a:pt x="3242834" y="5257181"/>
                </a:cubicBezTo>
                <a:lnTo>
                  <a:pt x="3299984" y="5271469"/>
                </a:lnTo>
                <a:close/>
                <a:moveTo>
                  <a:pt x="3080957" y="5271469"/>
                </a:moveTo>
                <a:lnTo>
                  <a:pt x="3080957" y="5285756"/>
                </a:lnTo>
                <a:cubicBezTo>
                  <a:pt x="3066669" y="5280994"/>
                  <a:pt x="3028569" y="5276231"/>
                  <a:pt x="3023807" y="5257181"/>
                </a:cubicBezTo>
                <a:cubicBezTo>
                  <a:pt x="3047619" y="5261944"/>
                  <a:pt x="3066669" y="5266706"/>
                  <a:pt x="3080957" y="5271469"/>
                </a:cubicBezTo>
                <a:close/>
                <a:moveTo>
                  <a:pt x="2552367" y="5276231"/>
                </a:moveTo>
                <a:cubicBezTo>
                  <a:pt x="2557129" y="5271469"/>
                  <a:pt x="2557129" y="5266706"/>
                  <a:pt x="2561892" y="5261944"/>
                </a:cubicBezTo>
                <a:cubicBezTo>
                  <a:pt x="2571417" y="5266706"/>
                  <a:pt x="2599992" y="5257181"/>
                  <a:pt x="2609517" y="5290519"/>
                </a:cubicBezTo>
                <a:cubicBezTo>
                  <a:pt x="2609517" y="5290519"/>
                  <a:pt x="2614279" y="5285756"/>
                  <a:pt x="2614279" y="5280994"/>
                </a:cubicBezTo>
                <a:lnTo>
                  <a:pt x="2623804" y="5280994"/>
                </a:lnTo>
                <a:cubicBezTo>
                  <a:pt x="2647617" y="5290519"/>
                  <a:pt x="2661904" y="5290519"/>
                  <a:pt x="2666667" y="5309521"/>
                </a:cubicBezTo>
                <a:cubicBezTo>
                  <a:pt x="2666667" y="5309521"/>
                  <a:pt x="2671429" y="5304759"/>
                  <a:pt x="2671429" y="5299996"/>
                </a:cubicBezTo>
                <a:lnTo>
                  <a:pt x="2680954" y="5299996"/>
                </a:lnTo>
                <a:cubicBezTo>
                  <a:pt x="2695242" y="5304759"/>
                  <a:pt x="2709529" y="5314284"/>
                  <a:pt x="2719054" y="5319046"/>
                </a:cubicBezTo>
                <a:cubicBezTo>
                  <a:pt x="2714292" y="5323809"/>
                  <a:pt x="2704767" y="5328571"/>
                  <a:pt x="2695242" y="5328571"/>
                </a:cubicBezTo>
                <a:cubicBezTo>
                  <a:pt x="2680954" y="5328571"/>
                  <a:pt x="2614279" y="5304759"/>
                  <a:pt x="2571417" y="5299996"/>
                </a:cubicBezTo>
                <a:cubicBezTo>
                  <a:pt x="2580942" y="5314284"/>
                  <a:pt x="2599992" y="5319046"/>
                  <a:pt x="2619042" y="5333334"/>
                </a:cubicBezTo>
                <a:cubicBezTo>
                  <a:pt x="2571417" y="5323809"/>
                  <a:pt x="2561892" y="5319046"/>
                  <a:pt x="2542842" y="5328571"/>
                </a:cubicBezTo>
                <a:lnTo>
                  <a:pt x="2542842" y="5257181"/>
                </a:lnTo>
                <a:cubicBezTo>
                  <a:pt x="2547604" y="5257181"/>
                  <a:pt x="2547604" y="5266706"/>
                  <a:pt x="2552367" y="5276231"/>
                </a:cubicBezTo>
                <a:close/>
                <a:moveTo>
                  <a:pt x="1009507" y="5290519"/>
                </a:moveTo>
                <a:cubicBezTo>
                  <a:pt x="1014270" y="5280994"/>
                  <a:pt x="1023795" y="5266706"/>
                  <a:pt x="1033320" y="5257181"/>
                </a:cubicBezTo>
                <a:cubicBezTo>
                  <a:pt x="1028557" y="5266706"/>
                  <a:pt x="1023795" y="5271469"/>
                  <a:pt x="1009507" y="5290519"/>
                </a:cubicBezTo>
                <a:close/>
                <a:moveTo>
                  <a:pt x="2880932" y="5285756"/>
                </a:moveTo>
                <a:cubicBezTo>
                  <a:pt x="2880932" y="5361909"/>
                  <a:pt x="2723769" y="5371434"/>
                  <a:pt x="2700004" y="5371434"/>
                </a:cubicBezTo>
                <a:cubicBezTo>
                  <a:pt x="2690479" y="5371434"/>
                  <a:pt x="2652379" y="5366671"/>
                  <a:pt x="2628567" y="5366671"/>
                </a:cubicBezTo>
                <a:cubicBezTo>
                  <a:pt x="2633329" y="5366671"/>
                  <a:pt x="2871407" y="5361909"/>
                  <a:pt x="2871407" y="5285756"/>
                </a:cubicBezTo>
                <a:cubicBezTo>
                  <a:pt x="2871407" y="5276231"/>
                  <a:pt x="2861882" y="5261944"/>
                  <a:pt x="2857119" y="5252419"/>
                </a:cubicBezTo>
                <a:cubicBezTo>
                  <a:pt x="2866644" y="5257181"/>
                  <a:pt x="2880932" y="5271469"/>
                  <a:pt x="2880932" y="5285756"/>
                </a:cubicBezTo>
                <a:close/>
                <a:moveTo>
                  <a:pt x="12585716" y="5328571"/>
                </a:moveTo>
                <a:cubicBezTo>
                  <a:pt x="12595241" y="5338096"/>
                  <a:pt x="12600004" y="5357146"/>
                  <a:pt x="12604766" y="5371434"/>
                </a:cubicBezTo>
                <a:cubicBezTo>
                  <a:pt x="12590479" y="5361909"/>
                  <a:pt x="12571429" y="5357146"/>
                  <a:pt x="12547616" y="5352384"/>
                </a:cubicBezTo>
                <a:cubicBezTo>
                  <a:pt x="12604766" y="5400009"/>
                  <a:pt x="12580954" y="5390484"/>
                  <a:pt x="12580954" y="5433346"/>
                </a:cubicBezTo>
                <a:cubicBezTo>
                  <a:pt x="12580954" y="5442871"/>
                  <a:pt x="12585716" y="5461921"/>
                  <a:pt x="12590479" y="5476209"/>
                </a:cubicBezTo>
                <a:cubicBezTo>
                  <a:pt x="12585716" y="5476209"/>
                  <a:pt x="12576191" y="5466684"/>
                  <a:pt x="12571429" y="5461921"/>
                </a:cubicBezTo>
                <a:cubicBezTo>
                  <a:pt x="12566666" y="5438109"/>
                  <a:pt x="12557141" y="5409534"/>
                  <a:pt x="12547616" y="5385721"/>
                </a:cubicBezTo>
                <a:cubicBezTo>
                  <a:pt x="12528566" y="5342859"/>
                  <a:pt x="12457129" y="5276231"/>
                  <a:pt x="12419029" y="5261944"/>
                </a:cubicBezTo>
                <a:cubicBezTo>
                  <a:pt x="12433316" y="5252419"/>
                  <a:pt x="12447604" y="5247656"/>
                  <a:pt x="12457129" y="5247656"/>
                </a:cubicBezTo>
                <a:cubicBezTo>
                  <a:pt x="12490466" y="5247656"/>
                  <a:pt x="12580954" y="5314284"/>
                  <a:pt x="12585716" y="5328571"/>
                </a:cubicBezTo>
                <a:close/>
                <a:moveTo>
                  <a:pt x="12590479" y="5252419"/>
                </a:moveTo>
                <a:cubicBezTo>
                  <a:pt x="12585716" y="5252419"/>
                  <a:pt x="12576191" y="5247656"/>
                  <a:pt x="12571429" y="5242894"/>
                </a:cubicBezTo>
                <a:cubicBezTo>
                  <a:pt x="12576191" y="5242894"/>
                  <a:pt x="12585716" y="5252419"/>
                  <a:pt x="12590479" y="5252419"/>
                </a:cubicBezTo>
                <a:close/>
                <a:moveTo>
                  <a:pt x="12380929" y="5242894"/>
                </a:moveTo>
                <a:cubicBezTo>
                  <a:pt x="12385691" y="5247656"/>
                  <a:pt x="12390454" y="5252419"/>
                  <a:pt x="12390454" y="5257181"/>
                </a:cubicBezTo>
                <a:cubicBezTo>
                  <a:pt x="12385691" y="5257181"/>
                  <a:pt x="12333304" y="5271469"/>
                  <a:pt x="12333304" y="5299996"/>
                </a:cubicBezTo>
                <a:cubicBezTo>
                  <a:pt x="12333304" y="5309521"/>
                  <a:pt x="12342829" y="5309521"/>
                  <a:pt x="12342829" y="5323809"/>
                </a:cubicBezTo>
                <a:cubicBezTo>
                  <a:pt x="12342829" y="5342859"/>
                  <a:pt x="12209525" y="5357146"/>
                  <a:pt x="12209525" y="5357146"/>
                </a:cubicBezTo>
                <a:cubicBezTo>
                  <a:pt x="12200000" y="5357146"/>
                  <a:pt x="12119038" y="5342859"/>
                  <a:pt x="12076175" y="5338096"/>
                </a:cubicBezTo>
                <a:cubicBezTo>
                  <a:pt x="12080938" y="5328571"/>
                  <a:pt x="12104750" y="5323809"/>
                  <a:pt x="12104750" y="5309521"/>
                </a:cubicBezTo>
                <a:cubicBezTo>
                  <a:pt x="12090463" y="5314284"/>
                  <a:pt x="12066650" y="5319046"/>
                  <a:pt x="12057125" y="5319046"/>
                </a:cubicBezTo>
                <a:cubicBezTo>
                  <a:pt x="12042838" y="5319046"/>
                  <a:pt x="12019025" y="5314284"/>
                  <a:pt x="11999975" y="5304759"/>
                </a:cubicBezTo>
                <a:cubicBezTo>
                  <a:pt x="12033313" y="5299996"/>
                  <a:pt x="12071413" y="5295281"/>
                  <a:pt x="12104750" y="5285756"/>
                </a:cubicBezTo>
                <a:cubicBezTo>
                  <a:pt x="12157138" y="5276231"/>
                  <a:pt x="12214288" y="5252419"/>
                  <a:pt x="12266629" y="5242894"/>
                </a:cubicBezTo>
                <a:lnTo>
                  <a:pt x="12380929" y="5242894"/>
                </a:lnTo>
                <a:close/>
                <a:moveTo>
                  <a:pt x="5276183" y="5252419"/>
                </a:moveTo>
                <a:cubicBezTo>
                  <a:pt x="5271421" y="5252419"/>
                  <a:pt x="5266658" y="5247656"/>
                  <a:pt x="5266658" y="5242894"/>
                </a:cubicBezTo>
                <a:cubicBezTo>
                  <a:pt x="5271421" y="5247656"/>
                  <a:pt x="5276183" y="5247656"/>
                  <a:pt x="5276183" y="5252419"/>
                </a:cubicBezTo>
                <a:close/>
                <a:moveTo>
                  <a:pt x="3519011" y="5276231"/>
                </a:moveTo>
                <a:cubicBezTo>
                  <a:pt x="3523774" y="5266706"/>
                  <a:pt x="3533299" y="5252419"/>
                  <a:pt x="3547586" y="5242894"/>
                </a:cubicBezTo>
                <a:cubicBezTo>
                  <a:pt x="3542824" y="5257181"/>
                  <a:pt x="3528536" y="5266706"/>
                  <a:pt x="3519011" y="5276231"/>
                </a:cubicBezTo>
                <a:close/>
                <a:moveTo>
                  <a:pt x="990457" y="5266706"/>
                </a:moveTo>
                <a:cubicBezTo>
                  <a:pt x="995220" y="5261944"/>
                  <a:pt x="999982" y="5252419"/>
                  <a:pt x="1009507" y="5247656"/>
                </a:cubicBezTo>
                <a:cubicBezTo>
                  <a:pt x="990457" y="5280994"/>
                  <a:pt x="971407" y="5319046"/>
                  <a:pt x="961882" y="5347621"/>
                </a:cubicBezTo>
                <a:cubicBezTo>
                  <a:pt x="957120" y="5347621"/>
                  <a:pt x="947595" y="5342859"/>
                  <a:pt x="938070" y="5342859"/>
                </a:cubicBezTo>
                <a:cubicBezTo>
                  <a:pt x="923782" y="5342859"/>
                  <a:pt x="923782" y="5352384"/>
                  <a:pt x="919020" y="5357146"/>
                </a:cubicBezTo>
                <a:lnTo>
                  <a:pt x="919020" y="5338096"/>
                </a:lnTo>
                <a:cubicBezTo>
                  <a:pt x="942832" y="5309521"/>
                  <a:pt x="961882" y="5276231"/>
                  <a:pt x="985695" y="5242894"/>
                </a:cubicBezTo>
                <a:cubicBezTo>
                  <a:pt x="985695" y="5247656"/>
                  <a:pt x="985695" y="5257181"/>
                  <a:pt x="990457" y="5266706"/>
                </a:cubicBezTo>
                <a:close/>
                <a:moveTo>
                  <a:pt x="11061906" y="5238131"/>
                </a:moveTo>
                <a:cubicBezTo>
                  <a:pt x="11066669" y="5242894"/>
                  <a:pt x="11076194" y="5257181"/>
                  <a:pt x="11080956" y="5276231"/>
                </a:cubicBezTo>
                <a:cubicBezTo>
                  <a:pt x="11080956" y="5276231"/>
                  <a:pt x="11076194" y="5280994"/>
                  <a:pt x="11090481" y="5280994"/>
                </a:cubicBezTo>
                <a:cubicBezTo>
                  <a:pt x="11100006" y="5280994"/>
                  <a:pt x="11133296" y="5242894"/>
                  <a:pt x="11142821" y="5242894"/>
                </a:cubicBezTo>
                <a:cubicBezTo>
                  <a:pt x="11185684" y="5242894"/>
                  <a:pt x="11176159" y="5276231"/>
                  <a:pt x="11190446" y="5295281"/>
                </a:cubicBezTo>
                <a:cubicBezTo>
                  <a:pt x="11195209" y="5290519"/>
                  <a:pt x="11204734" y="5285756"/>
                  <a:pt x="11214259" y="5280994"/>
                </a:cubicBezTo>
                <a:lnTo>
                  <a:pt x="11228546" y="5295281"/>
                </a:lnTo>
                <a:cubicBezTo>
                  <a:pt x="11204734" y="5323809"/>
                  <a:pt x="11138059" y="5342859"/>
                  <a:pt x="11100006" y="5361909"/>
                </a:cubicBezTo>
                <a:lnTo>
                  <a:pt x="11028569" y="5357146"/>
                </a:lnTo>
                <a:cubicBezTo>
                  <a:pt x="11042856" y="5347621"/>
                  <a:pt x="11057144" y="5333334"/>
                  <a:pt x="11071431" y="5323809"/>
                </a:cubicBezTo>
                <a:cubicBezTo>
                  <a:pt x="11071431" y="5323809"/>
                  <a:pt x="11071431" y="5319046"/>
                  <a:pt x="11066669" y="5314284"/>
                </a:cubicBezTo>
                <a:cubicBezTo>
                  <a:pt x="11028569" y="5352384"/>
                  <a:pt x="10990469" y="5366671"/>
                  <a:pt x="10952369" y="5366671"/>
                </a:cubicBezTo>
                <a:cubicBezTo>
                  <a:pt x="10909506" y="5366671"/>
                  <a:pt x="10857119" y="5347621"/>
                  <a:pt x="10814256" y="5304759"/>
                </a:cubicBezTo>
                <a:cubicBezTo>
                  <a:pt x="10828544" y="5295281"/>
                  <a:pt x="10857119" y="5280994"/>
                  <a:pt x="10866644" y="5280994"/>
                </a:cubicBezTo>
                <a:cubicBezTo>
                  <a:pt x="10880931" y="5280994"/>
                  <a:pt x="10890456" y="5290519"/>
                  <a:pt x="10899981" y="5299996"/>
                </a:cubicBezTo>
                <a:cubicBezTo>
                  <a:pt x="10914269" y="5290519"/>
                  <a:pt x="10919031" y="5266706"/>
                  <a:pt x="10938081" y="5257181"/>
                </a:cubicBezTo>
                <a:cubicBezTo>
                  <a:pt x="10957131" y="5247656"/>
                  <a:pt x="10995231" y="5242894"/>
                  <a:pt x="11004756" y="5242894"/>
                </a:cubicBezTo>
                <a:cubicBezTo>
                  <a:pt x="11019044" y="5242894"/>
                  <a:pt x="11023806" y="5247656"/>
                  <a:pt x="11028569" y="5257181"/>
                </a:cubicBezTo>
                <a:cubicBezTo>
                  <a:pt x="11033331" y="5252419"/>
                  <a:pt x="11033331" y="5238131"/>
                  <a:pt x="11033331" y="5238131"/>
                </a:cubicBezTo>
                <a:lnTo>
                  <a:pt x="11061906" y="5238131"/>
                </a:lnTo>
                <a:close/>
                <a:moveTo>
                  <a:pt x="10452354" y="5314284"/>
                </a:moveTo>
                <a:cubicBezTo>
                  <a:pt x="10438067" y="5352384"/>
                  <a:pt x="10419017" y="5347621"/>
                  <a:pt x="10395204" y="5347621"/>
                </a:cubicBezTo>
                <a:cubicBezTo>
                  <a:pt x="10371392" y="5347621"/>
                  <a:pt x="10300002" y="5338096"/>
                  <a:pt x="10290477" y="5309521"/>
                </a:cubicBezTo>
                <a:cubicBezTo>
                  <a:pt x="10304764" y="5309521"/>
                  <a:pt x="10323814" y="5309521"/>
                  <a:pt x="10338102" y="5304759"/>
                </a:cubicBezTo>
                <a:cubicBezTo>
                  <a:pt x="10328577" y="5295281"/>
                  <a:pt x="10309527" y="5295281"/>
                  <a:pt x="10300002" y="5290519"/>
                </a:cubicBezTo>
                <a:cubicBezTo>
                  <a:pt x="10285714" y="5290519"/>
                  <a:pt x="10247614" y="5261944"/>
                  <a:pt x="10242852" y="5238131"/>
                </a:cubicBezTo>
                <a:cubicBezTo>
                  <a:pt x="10304764" y="5280994"/>
                  <a:pt x="10380917" y="5299996"/>
                  <a:pt x="10452354" y="5314284"/>
                </a:cubicBezTo>
                <a:close/>
                <a:moveTo>
                  <a:pt x="3228546" y="5257181"/>
                </a:moveTo>
                <a:cubicBezTo>
                  <a:pt x="3199971" y="5266706"/>
                  <a:pt x="3185684" y="5252419"/>
                  <a:pt x="3166634" y="5252419"/>
                </a:cubicBezTo>
                <a:lnTo>
                  <a:pt x="3166634" y="5238131"/>
                </a:lnTo>
                <a:cubicBezTo>
                  <a:pt x="3185684" y="5242894"/>
                  <a:pt x="3209496" y="5247656"/>
                  <a:pt x="3228546" y="5257181"/>
                </a:cubicBezTo>
                <a:close/>
                <a:moveTo>
                  <a:pt x="3009519" y="5252419"/>
                </a:moveTo>
                <a:cubicBezTo>
                  <a:pt x="2985707" y="5261944"/>
                  <a:pt x="2976182" y="5247656"/>
                  <a:pt x="2957132" y="5242894"/>
                </a:cubicBezTo>
                <a:cubicBezTo>
                  <a:pt x="2952369" y="5242894"/>
                  <a:pt x="2947607" y="5233369"/>
                  <a:pt x="2952369" y="5233369"/>
                </a:cubicBezTo>
                <a:cubicBezTo>
                  <a:pt x="2971419" y="5238131"/>
                  <a:pt x="2990469" y="5247656"/>
                  <a:pt x="3009519" y="5252419"/>
                </a:cubicBezTo>
                <a:close/>
                <a:moveTo>
                  <a:pt x="3671411" y="5271469"/>
                </a:moveTo>
                <a:cubicBezTo>
                  <a:pt x="3690461" y="5285756"/>
                  <a:pt x="3695224" y="5319046"/>
                  <a:pt x="3699986" y="5342859"/>
                </a:cubicBezTo>
                <a:cubicBezTo>
                  <a:pt x="3704749" y="5347621"/>
                  <a:pt x="3723799" y="5338096"/>
                  <a:pt x="3723799" y="5347621"/>
                </a:cubicBezTo>
                <a:cubicBezTo>
                  <a:pt x="3723799" y="5338096"/>
                  <a:pt x="3714274" y="5328571"/>
                  <a:pt x="3704749" y="5319046"/>
                </a:cubicBezTo>
                <a:lnTo>
                  <a:pt x="3704749" y="5299996"/>
                </a:lnTo>
                <a:cubicBezTo>
                  <a:pt x="3766661" y="5309521"/>
                  <a:pt x="3776186" y="5395246"/>
                  <a:pt x="3799999" y="5447634"/>
                </a:cubicBezTo>
                <a:cubicBezTo>
                  <a:pt x="3785711" y="5438109"/>
                  <a:pt x="3766661" y="5419059"/>
                  <a:pt x="3752374" y="5409534"/>
                </a:cubicBezTo>
                <a:cubicBezTo>
                  <a:pt x="3738086" y="5404771"/>
                  <a:pt x="3714274" y="5409534"/>
                  <a:pt x="3704749" y="5404771"/>
                </a:cubicBezTo>
                <a:cubicBezTo>
                  <a:pt x="3685699" y="5400009"/>
                  <a:pt x="3666649" y="5390484"/>
                  <a:pt x="3652361" y="5380959"/>
                </a:cubicBezTo>
                <a:cubicBezTo>
                  <a:pt x="3638074" y="5376196"/>
                  <a:pt x="3633311" y="5357146"/>
                  <a:pt x="3623786" y="5352384"/>
                </a:cubicBezTo>
                <a:cubicBezTo>
                  <a:pt x="3609499" y="5347621"/>
                  <a:pt x="3590449" y="5352384"/>
                  <a:pt x="3580924" y="5342859"/>
                </a:cubicBezTo>
                <a:cubicBezTo>
                  <a:pt x="3566636" y="5338096"/>
                  <a:pt x="3557111" y="5328571"/>
                  <a:pt x="3557111" y="5314284"/>
                </a:cubicBezTo>
                <a:cubicBezTo>
                  <a:pt x="3557111" y="5304759"/>
                  <a:pt x="3561874" y="5295281"/>
                  <a:pt x="3561874" y="5285756"/>
                </a:cubicBezTo>
                <a:cubicBezTo>
                  <a:pt x="3566636" y="5295281"/>
                  <a:pt x="3580924" y="5304759"/>
                  <a:pt x="3595211" y="5314284"/>
                </a:cubicBezTo>
                <a:cubicBezTo>
                  <a:pt x="3595211" y="5314284"/>
                  <a:pt x="3599974" y="5314284"/>
                  <a:pt x="3599974" y="5304759"/>
                </a:cubicBezTo>
                <a:cubicBezTo>
                  <a:pt x="3599974" y="5290519"/>
                  <a:pt x="3590449" y="5285756"/>
                  <a:pt x="3590449" y="5276231"/>
                </a:cubicBezTo>
                <a:cubicBezTo>
                  <a:pt x="3599974" y="5280994"/>
                  <a:pt x="3604736" y="5290519"/>
                  <a:pt x="3623786" y="5285756"/>
                </a:cubicBezTo>
                <a:cubicBezTo>
                  <a:pt x="3604736" y="5266706"/>
                  <a:pt x="3590449" y="5242894"/>
                  <a:pt x="3576161" y="5228606"/>
                </a:cubicBezTo>
                <a:cubicBezTo>
                  <a:pt x="3604736" y="5242894"/>
                  <a:pt x="3642836" y="5252419"/>
                  <a:pt x="3671411" y="5271469"/>
                </a:cubicBezTo>
                <a:close/>
                <a:moveTo>
                  <a:pt x="3004757" y="5219081"/>
                </a:moveTo>
                <a:cubicBezTo>
                  <a:pt x="3019044" y="5223844"/>
                  <a:pt x="3038094" y="5233369"/>
                  <a:pt x="3052382" y="5247656"/>
                </a:cubicBezTo>
                <a:cubicBezTo>
                  <a:pt x="3057144" y="5242894"/>
                  <a:pt x="3057144" y="5238131"/>
                  <a:pt x="3057144" y="5233369"/>
                </a:cubicBezTo>
                <a:cubicBezTo>
                  <a:pt x="3076194" y="5238131"/>
                  <a:pt x="3100007" y="5247656"/>
                  <a:pt x="3123771" y="5257181"/>
                </a:cubicBezTo>
                <a:lnTo>
                  <a:pt x="3123771" y="5271469"/>
                </a:lnTo>
                <a:lnTo>
                  <a:pt x="2985707" y="5228606"/>
                </a:lnTo>
                <a:cubicBezTo>
                  <a:pt x="2985707" y="5228606"/>
                  <a:pt x="2990469" y="5223844"/>
                  <a:pt x="2990469" y="5219081"/>
                </a:cubicBezTo>
                <a:lnTo>
                  <a:pt x="3004757" y="5219081"/>
                </a:lnTo>
                <a:close/>
                <a:moveTo>
                  <a:pt x="2885694" y="5223844"/>
                </a:moveTo>
                <a:cubicBezTo>
                  <a:pt x="2899982" y="5219081"/>
                  <a:pt x="2923794" y="5223844"/>
                  <a:pt x="2938082" y="5238131"/>
                </a:cubicBezTo>
                <a:cubicBezTo>
                  <a:pt x="2914269" y="5233369"/>
                  <a:pt x="2899982" y="5228606"/>
                  <a:pt x="2885694" y="5223844"/>
                </a:cubicBezTo>
                <a:close/>
                <a:moveTo>
                  <a:pt x="12790456" y="5233369"/>
                </a:moveTo>
                <a:cubicBezTo>
                  <a:pt x="12804744" y="5242894"/>
                  <a:pt x="12823794" y="5257181"/>
                  <a:pt x="12838081" y="5271469"/>
                </a:cubicBezTo>
                <a:cubicBezTo>
                  <a:pt x="12809506" y="5261944"/>
                  <a:pt x="12766644" y="5257181"/>
                  <a:pt x="12752356" y="5257181"/>
                </a:cubicBezTo>
                <a:cubicBezTo>
                  <a:pt x="12742831" y="5257181"/>
                  <a:pt x="12671394" y="5266706"/>
                  <a:pt x="12661869" y="5266706"/>
                </a:cubicBezTo>
                <a:cubicBezTo>
                  <a:pt x="12647581" y="5266706"/>
                  <a:pt x="12619054" y="5261944"/>
                  <a:pt x="12600004" y="5257181"/>
                </a:cubicBezTo>
                <a:cubicBezTo>
                  <a:pt x="12614291" y="5252419"/>
                  <a:pt x="12628531" y="5257181"/>
                  <a:pt x="12642819" y="5252419"/>
                </a:cubicBezTo>
                <a:cubicBezTo>
                  <a:pt x="12666631" y="5252419"/>
                  <a:pt x="12709494" y="5214319"/>
                  <a:pt x="12719019" y="5214319"/>
                </a:cubicBezTo>
                <a:cubicBezTo>
                  <a:pt x="12733306" y="5214319"/>
                  <a:pt x="12776169" y="5228606"/>
                  <a:pt x="12790456" y="5233369"/>
                </a:cubicBezTo>
                <a:close/>
                <a:moveTo>
                  <a:pt x="12680919" y="5219081"/>
                </a:moveTo>
                <a:cubicBezTo>
                  <a:pt x="12676156" y="5223844"/>
                  <a:pt x="12661869" y="5238131"/>
                  <a:pt x="12652344" y="5242894"/>
                </a:cubicBezTo>
                <a:cubicBezTo>
                  <a:pt x="12585716" y="5242894"/>
                  <a:pt x="12585716" y="5238131"/>
                  <a:pt x="12580954" y="5238131"/>
                </a:cubicBezTo>
                <a:cubicBezTo>
                  <a:pt x="12580954" y="5233369"/>
                  <a:pt x="12585716" y="5223844"/>
                  <a:pt x="12590479" y="5214319"/>
                </a:cubicBezTo>
                <a:cubicBezTo>
                  <a:pt x="12609529" y="5223844"/>
                  <a:pt x="12657106" y="5223844"/>
                  <a:pt x="12680919" y="5219081"/>
                </a:cubicBezTo>
                <a:close/>
                <a:moveTo>
                  <a:pt x="11576161" y="5219081"/>
                </a:moveTo>
                <a:cubicBezTo>
                  <a:pt x="11666648" y="5233369"/>
                  <a:pt x="11785711" y="5266706"/>
                  <a:pt x="11880913" y="5361909"/>
                </a:cubicBezTo>
                <a:cubicBezTo>
                  <a:pt x="11876150" y="5366671"/>
                  <a:pt x="11871388" y="5376196"/>
                  <a:pt x="11857148" y="5376196"/>
                </a:cubicBezTo>
                <a:cubicBezTo>
                  <a:pt x="11833336" y="5376196"/>
                  <a:pt x="11733323" y="5299996"/>
                  <a:pt x="11652361" y="5299996"/>
                </a:cubicBezTo>
                <a:cubicBezTo>
                  <a:pt x="11638073" y="5299996"/>
                  <a:pt x="11619023" y="5309521"/>
                  <a:pt x="11609498" y="5309521"/>
                </a:cubicBezTo>
                <a:cubicBezTo>
                  <a:pt x="11595211" y="5309521"/>
                  <a:pt x="11499961" y="5290519"/>
                  <a:pt x="11447621" y="5280994"/>
                </a:cubicBezTo>
                <a:cubicBezTo>
                  <a:pt x="11461908" y="5261944"/>
                  <a:pt x="11495198" y="5228606"/>
                  <a:pt x="11509486" y="5228606"/>
                </a:cubicBezTo>
                <a:cubicBezTo>
                  <a:pt x="11519011" y="5228606"/>
                  <a:pt x="11580923" y="5295281"/>
                  <a:pt x="11671411" y="5295281"/>
                </a:cubicBezTo>
                <a:cubicBezTo>
                  <a:pt x="11628548" y="5266706"/>
                  <a:pt x="11561873" y="5271469"/>
                  <a:pt x="11523773" y="5223844"/>
                </a:cubicBezTo>
                <a:cubicBezTo>
                  <a:pt x="11533298" y="5219081"/>
                  <a:pt x="11542823" y="5214319"/>
                  <a:pt x="11552348" y="5214319"/>
                </a:cubicBezTo>
                <a:cubicBezTo>
                  <a:pt x="11566636" y="5214319"/>
                  <a:pt x="11571398" y="5219081"/>
                  <a:pt x="11576161" y="5219081"/>
                </a:cubicBezTo>
                <a:close/>
                <a:moveTo>
                  <a:pt x="5238083" y="5214319"/>
                </a:moveTo>
                <a:cubicBezTo>
                  <a:pt x="5219033" y="5238131"/>
                  <a:pt x="5242846" y="5314284"/>
                  <a:pt x="5242846" y="5347621"/>
                </a:cubicBezTo>
                <a:cubicBezTo>
                  <a:pt x="5242846" y="5352384"/>
                  <a:pt x="5204746" y="5376196"/>
                  <a:pt x="5204746" y="5380959"/>
                </a:cubicBezTo>
                <a:cubicBezTo>
                  <a:pt x="5199983" y="5376196"/>
                  <a:pt x="5199983" y="5371434"/>
                  <a:pt x="5199983" y="5357146"/>
                </a:cubicBezTo>
                <a:cubicBezTo>
                  <a:pt x="5199983" y="5342859"/>
                  <a:pt x="5195221" y="5338096"/>
                  <a:pt x="5223796" y="5342859"/>
                </a:cubicBezTo>
                <a:lnTo>
                  <a:pt x="5223796" y="5276231"/>
                </a:lnTo>
                <a:cubicBezTo>
                  <a:pt x="5219033" y="5276231"/>
                  <a:pt x="5219033" y="5271469"/>
                  <a:pt x="5204746" y="5271469"/>
                </a:cubicBezTo>
                <a:cubicBezTo>
                  <a:pt x="5195221" y="5271469"/>
                  <a:pt x="5190458" y="5285756"/>
                  <a:pt x="5190458" y="5295281"/>
                </a:cubicBezTo>
                <a:lnTo>
                  <a:pt x="5176171" y="5295281"/>
                </a:lnTo>
                <a:cubicBezTo>
                  <a:pt x="5171408" y="5280994"/>
                  <a:pt x="5166646" y="5266706"/>
                  <a:pt x="5152358" y="5266706"/>
                </a:cubicBezTo>
                <a:cubicBezTo>
                  <a:pt x="5147596" y="5266706"/>
                  <a:pt x="5133308" y="5261944"/>
                  <a:pt x="5128546" y="5295281"/>
                </a:cubicBezTo>
                <a:lnTo>
                  <a:pt x="5109496" y="5295281"/>
                </a:lnTo>
                <a:lnTo>
                  <a:pt x="5109496" y="5276231"/>
                </a:lnTo>
                <a:cubicBezTo>
                  <a:pt x="5104733" y="5276231"/>
                  <a:pt x="5104733" y="5271469"/>
                  <a:pt x="5090446" y="5271469"/>
                </a:cubicBezTo>
                <a:cubicBezTo>
                  <a:pt x="5066633" y="5271469"/>
                  <a:pt x="5076158" y="5309521"/>
                  <a:pt x="5076158" y="5309521"/>
                </a:cubicBezTo>
                <a:cubicBezTo>
                  <a:pt x="5076158" y="5319046"/>
                  <a:pt x="5071396" y="5333334"/>
                  <a:pt x="5090446" y="5342859"/>
                </a:cubicBezTo>
                <a:cubicBezTo>
                  <a:pt x="5085683" y="5357146"/>
                  <a:pt x="5076158" y="5371434"/>
                  <a:pt x="5061871" y="5380959"/>
                </a:cubicBezTo>
                <a:lnTo>
                  <a:pt x="5076158" y="5214319"/>
                </a:lnTo>
                <a:lnTo>
                  <a:pt x="5238083" y="5214319"/>
                </a:lnTo>
                <a:close/>
                <a:moveTo>
                  <a:pt x="3971401" y="5261944"/>
                </a:moveTo>
                <a:lnTo>
                  <a:pt x="3971401" y="5276231"/>
                </a:lnTo>
                <a:cubicBezTo>
                  <a:pt x="3961876" y="5266706"/>
                  <a:pt x="3938064" y="5238131"/>
                  <a:pt x="3938064" y="5228606"/>
                </a:cubicBezTo>
                <a:lnTo>
                  <a:pt x="3938064" y="5214319"/>
                </a:lnTo>
                <a:cubicBezTo>
                  <a:pt x="3947589" y="5228606"/>
                  <a:pt x="3961876" y="5247656"/>
                  <a:pt x="3971401" y="5261944"/>
                </a:cubicBezTo>
                <a:close/>
                <a:moveTo>
                  <a:pt x="3157109" y="5247656"/>
                </a:moveTo>
                <a:cubicBezTo>
                  <a:pt x="3138059" y="5242894"/>
                  <a:pt x="3114246" y="5233369"/>
                  <a:pt x="3090482" y="5228606"/>
                </a:cubicBezTo>
                <a:lnTo>
                  <a:pt x="3095244" y="5214319"/>
                </a:lnTo>
                <a:cubicBezTo>
                  <a:pt x="3114246" y="5223844"/>
                  <a:pt x="3147584" y="5214319"/>
                  <a:pt x="3157109" y="5247656"/>
                </a:cubicBezTo>
                <a:close/>
                <a:moveTo>
                  <a:pt x="2857119" y="5285756"/>
                </a:moveTo>
                <a:cubicBezTo>
                  <a:pt x="2857119" y="5299996"/>
                  <a:pt x="2842832" y="5304759"/>
                  <a:pt x="2828544" y="5319046"/>
                </a:cubicBezTo>
                <a:cubicBezTo>
                  <a:pt x="2828544" y="5290519"/>
                  <a:pt x="2833307" y="5238131"/>
                  <a:pt x="2780919" y="5214319"/>
                </a:cubicBezTo>
                <a:cubicBezTo>
                  <a:pt x="2795207" y="5223844"/>
                  <a:pt x="2857119" y="5247656"/>
                  <a:pt x="2857119" y="5285756"/>
                </a:cubicBezTo>
                <a:close/>
                <a:moveTo>
                  <a:pt x="2214277" y="5214319"/>
                </a:moveTo>
                <a:cubicBezTo>
                  <a:pt x="2242852" y="5238131"/>
                  <a:pt x="2300002" y="5257181"/>
                  <a:pt x="2300002" y="5290519"/>
                </a:cubicBezTo>
                <a:cubicBezTo>
                  <a:pt x="2304764" y="5285756"/>
                  <a:pt x="2300002" y="5280994"/>
                  <a:pt x="2314289" y="5280994"/>
                </a:cubicBezTo>
                <a:cubicBezTo>
                  <a:pt x="2323814" y="5280994"/>
                  <a:pt x="2357104" y="5309521"/>
                  <a:pt x="2380917" y="5323809"/>
                </a:cubicBezTo>
                <a:lnTo>
                  <a:pt x="2380917" y="5347621"/>
                </a:lnTo>
                <a:lnTo>
                  <a:pt x="2199989" y="5223844"/>
                </a:lnTo>
                <a:cubicBezTo>
                  <a:pt x="2199989" y="5223844"/>
                  <a:pt x="2204752" y="5219081"/>
                  <a:pt x="2204752" y="5214319"/>
                </a:cubicBezTo>
                <a:lnTo>
                  <a:pt x="2214277" y="5214319"/>
                </a:lnTo>
                <a:close/>
                <a:moveTo>
                  <a:pt x="2223802" y="5257181"/>
                </a:moveTo>
                <a:cubicBezTo>
                  <a:pt x="2228564" y="5261944"/>
                  <a:pt x="2228564" y="5276231"/>
                  <a:pt x="2233327" y="5285756"/>
                </a:cubicBezTo>
                <a:cubicBezTo>
                  <a:pt x="2238089" y="5280994"/>
                  <a:pt x="2233327" y="5276231"/>
                  <a:pt x="2242852" y="5276231"/>
                </a:cubicBezTo>
                <a:cubicBezTo>
                  <a:pt x="2257139" y="5276231"/>
                  <a:pt x="2300002" y="5314284"/>
                  <a:pt x="2328577" y="5333334"/>
                </a:cubicBezTo>
                <a:lnTo>
                  <a:pt x="2328577" y="5352384"/>
                </a:lnTo>
                <a:lnTo>
                  <a:pt x="2147602" y="5228606"/>
                </a:lnTo>
                <a:cubicBezTo>
                  <a:pt x="2152364" y="5223844"/>
                  <a:pt x="2152364" y="5219081"/>
                  <a:pt x="2157127" y="5214319"/>
                </a:cubicBezTo>
                <a:cubicBezTo>
                  <a:pt x="2176177" y="5223844"/>
                  <a:pt x="2199989" y="5238131"/>
                  <a:pt x="2223802" y="5257181"/>
                </a:cubicBezTo>
                <a:close/>
                <a:moveTo>
                  <a:pt x="2166652" y="5276231"/>
                </a:moveTo>
                <a:cubicBezTo>
                  <a:pt x="2142839" y="5261944"/>
                  <a:pt x="2114264" y="5242894"/>
                  <a:pt x="2090452" y="5219081"/>
                </a:cubicBezTo>
                <a:cubicBezTo>
                  <a:pt x="2119027" y="5219081"/>
                  <a:pt x="2138077" y="5242894"/>
                  <a:pt x="2166652" y="5261944"/>
                </a:cubicBezTo>
                <a:lnTo>
                  <a:pt x="2166652" y="5276231"/>
                </a:lnTo>
                <a:close/>
                <a:moveTo>
                  <a:pt x="10833306" y="5280994"/>
                </a:moveTo>
                <a:cubicBezTo>
                  <a:pt x="10828544" y="5280994"/>
                  <a:pt x="10828544" y="5285756"/>
                  <a:pt x="10819019" y="5285756"/>
                </a:cubicBezTo>
                <a:cubicBezTo>
                  <a:pt x="10804731" y="5285756"/>
                  <a:pt x="10799969" y="5271469"/>
                  <a:pt x="10799969" y="5261944"/>
                </a:cubicBezTo>
                <a:cubicBezTo>
                  <a:pt x="10799969" y="5247656"/>
                  <a:pt x="10823781" y="5223844"/>
                  <a:pt x="10842831" y="5209556"/>
                </a:cubicBezTo>
                <a:cubicBezTo>
                  <a:pt x="10828544" y="5233369"/>
                  <a:pt x="10819019" y="5257181"/>
                  <a:pt x="10833306" y="5280994"/>
                </a:cubicBezTo>
                <a:close/>
                <a:moveTo>
                  <a:pt x="10380917" y="5209556"/>
                </a:moveTo>
                <a:cubicBezTo>
                  <a:pt x="10452354" y="5271469"/>
                  <a:pt x="10514267" y="5280994"/>
                  <a:pt x="10585704" y="5304759"/>
                </a:cubicBezTo>
                <a:cubicBezTo>
                  <a:pt x="10542842" y="5285756"/>
                  <a:pt x="10490454" y="5299996"/>
                  <a:pt x="10447592" y="5295281"/>
                </a:cubicBezTo>
                <a:cubicBezTo>
                  <a:pt x="10390442" y="5290519"/>
                  <a:pt x="10309527" y="5266706"/>
                  <a:pt x="10257139" y="5233369"/>
                </a:cubicBezTo>
                <a:cubicBezTo>
                  <a:pt x="10285714" y="5228606"/>
                  <a:pt x="10314289" y="5228606"/>
                  <a:pt x="10342817" y="5228606"/>
                </a:cubicBezTo>
                <a:cubicBezTo>
                  <a:pt x="10342817" y="5223844"/>
                  <a:pt x="10333339" y="5214319"/>
                  <a:pt x="10323814" y="5209556"/>
                </a:cubicBezTo>
                <a:lnTo>
                  <a:pt x="10380917" y="5209556"/>
                </a:lnTo>
                <a:close/>
                <a:moveTo>
                  <a:pt x="1071420" y="5257181"/>
                </a:moveTo>
                <a:cubicBezTo>
                  <a:pt x="1076182" y="5247656"/>
                  <a:pt x="1080945" y="5238131"/>
                  <a:pt x="1080945" y="5228606"/>
                </a:cubicBezTo>
                <a:cubicBezTo>
                  <a:pt x="1104757" y="5233369"/>
                  <a:pt x="1109520" y="5266706"/>
                  <a:pt x="1119045" y="5290519"/>
                </a:cubicBezTo>
                <a:cubicBezTo>
                  <a:pt x="1128570" y="5285756"/>
                  <a:pt x="1128570" y="5276231"/>
                  <a:pt x="1133332" y="5266706"/>
                </a:cubicBezTo>
                <a:cubicBezTo>
                  <a:pt x="1161907" y="5285756"/>
                  <a:pt x="1157145" y="5323809"/>
                  <a:pt x="1176195" y="5347621"/>
                </a:cubicBezTo>
                <a:cubicBezTo>
                  <a:pt x="1180957" y="5342859"/>
                  <a:pt x="1180957" y="5338096"/>
                  <a:pt x="1180957" y="5333334"/>
                </a:cubicBezTo>
                <a:cubicBezTo>
                  <a:pt x="1195245" y="5357146"/>
                  <a:pt x="1214247" y="5395246"/>
                  <a:pt x="1214247" y="5409534"/>
                </a:cubicBezTo>
                <a:cubicBezTo>
                  <a:pt x="1214247" y="5419059"/>
                  <a:pt x="1209485" y="5433346"/>
                  <a:pt x="1209485" y="5447634"/>
                </a:cubicBezTo>
                <a:cubicBezTo>
                  <a:pt x="1209485" y="5357146"/>
                  <a:pt x="1104757" y="5266706"/>
                  <a:pt x="1057132" y="5266706"/>
                </a:cubicBezTo>
                <a:cubicBezTo>
                  <a:pt x="1061895" y="5276231"/>
                  <a:pt x="1071420" y="5285756"/>
                  <a:pt x="1071420" y="5295281"/>
                </a:cubicBezTo>
                <a:cubicBezTo>
                  <a:pt x="1076182" y="5304759"/>
                  <a:pt x="1071420" y="5314284"/>
                  <a:pt x="1071420" y="5328571"/>
                </a:cubicBezTo>
                <a:cubicBezTo>
                  <a:pt x="1071420" y="5328571"/>
                  <a:pt x="1085707" y="5352384"/>
                  <a:pt x="1099995" y="5380959"/>
                </a:cubicBezTo>
                <a:cubicBezTo>
                  <a:pt x="1104757" y="5380959"/>
                  <a:pt x="1109520" y="5371434"/>
                  <a:pt x="1109520" y="5366671"/>
                </a:cubicBezTo>
                <a:cubicBezTo>
                  <a:pt x="1114282" y="5366671"/>
                  <a:pt x="1138095" y="5395246"/>
                  <a:pt x="1133332" y="5414296"/>
                </a:cubicBezTo>
                <a:cubicBezTo>
                  <a:pt x="1133332" y="5409534"/>
                  <a:pt x="1123807" y="5400009"/>
                  <a:pt x="1114282" y="5390484"/>
                </a:cubicBezTo>
                <a:lnTo>
                  <a:pt x="1104757" y="5400009"/>
                </a:lnTo>
                <a:cubicBezTo>
                  <a:pt x="1109520" y="5409534"/>
                  <a:pt x="1109520" y="5419059"/>
                  <a:pt x="1114282" y="5428584"/>
                </a:cubicBezTo>
                <a:cubicBezTo>
                  <a:pt x="1080945" y="5385721"/>
                  <a:pt x="1099995" y="5395246"/>
                  <a:pt x="1099995" y="5385721"/>
                </a:cubicBezTo>
                <a:cubicBezTo>
                  <a:pt x="1099995" y="5371434"/>
                  <a:pt x="1080945" y="5366671"/>
                  <a:pt x="1076182" y="5357146"/>
                </a:cubicBezTo>
                <a:cubicBezTo>
                  <a:pt x="1076182" y="5357146"/>
                  <a:pt x="1071420" y="5357146"/>
                  <a:pt x="1066657" y="5361909"/>
                </a:cubicBezTo>
                <a:cubicBezTo>
                  <a:pt x="1071420" y="5366671"/>
                  <a:pt x="1076182" y="5376196"/>
                  <a:pt x="1076182" y="5385721"/>
                </a:cubicBezTo>
                <a:lnTo>
                  <a:pt x="1057132" y="5366671"/>
                </a:lnTo>
                <a:cubicBezTo>
                  <a:pt x="1057132" y="5314284"/>
                  <a:pt x="1052370" y="5261944"/>
                  <a:pt x="1047607" y="5209556"/>
                </a:cubicBezTo>
                <a:cubicBezTo>
                  <a:pt x="1057132" y="5219081"/>
                  <a:pt x="1061895" y="5238131"/>
                  <a:pt x="1071420" y="5257181"/>
                </a:cubicBezTo>
                <a:close/>
                <a:moveTo>
                  <a:pt x="12061888" y="5214319"/>
                </a:moveTo>
                <a:cubicBezTo>
                  <a:pt x="12052363" y="5219081"/>
                  <a:pt x="12038075" y="5219081"/>
                  <a:pt x="12028550" y="5223844"/>
                </a:cubicBezTo>
                <a:cubicBezTo>
                  <a:pt x="12038075" y="5233369"/>
                  <a:pt x="12047600" y="5233369"/>
                  <a:pt x="12057125" y="5238131"/>
                </a:cubicBezTo>
                <a:cubicBezTo>
                  <a:pt x="12038075" y="5233369"/>
                  <a:pt x="12009500" y="5252419"/>
                  <a:pt x="11990450" y="5276231"/>
                </a:cubicBezTo>
                <a:lnTo>
                  <a:pt x="12019025" y="5204794"/>
                </a:lnTo>
                <a:cubicBezTo>
                  <a:pt x="12033313" y="5219081"/>
                  <a:pt x="12047600" y="5209556"/>
                  <a:pt x="12061888" y="5214319"/>
                </a:cubicBezTo>
                <a:close/>
                <a:moveTo>
                  <a:pt x="10038064" y="5223844"/>
                </a:moveTo>
                <a:cubicBezTo>
                  <a:pt x="10033302" y="5223844"/>
                  <a:pt x="10033302" y="5200031"/>
                  <a:pt x="10038064" y="5200031"/>
                </a:cubicBezTo>
                <a:cubicBezTo>
                  <a:pt x="10042827" y="5204794"/>
                  <a:pt x="10038064" y="5214319"/>
                  <a:pt x="10038064" y="5223844"/>
                </a:cubicBezTo>
                <a:close/>
                <a:moveTo>
                  <a:pt x="3461909" y="5219081"/>
                </a:moveTo>
                <a:cubicBezTo>
                  <a:pt x="3466671" y="5219081"/>
                  <a:pt x="3476196" y="5209556"/>
                  <a:pt x="3485674" y="5200031"/>
                </a:cubicBezTo>
                <a:cubicBezTo>
                  <a:pt x="3480959" y="5209556"/>
                  <a:pt x="3476196" y="5219081"/>
                  <a:pt x="3461909" y="5219081"/>
                </a:cubicBezTo>
                <a:close/>
                <a:moveTo>
                  <a:pt x="2980944" y="5219081"/>
                </a:moveTo>
                <a:cubicBezTo>
                  <a:pt x="2980944" y="5219081"/>
                  <a:pt x="2980944" y="5223844"/>
                  <a:pt x="2976182" y="5228606"/>
                </a:cubicBezTo>
                <a:cubicBezTo>
                  <a:pt x="2952369" y="5209556"/>
                  <a:pt x="2914269" y="5223844"/>
                  <a:pt x="2919032" y="5200031"/>
                </a:cubicBezTo>
                <a:cubicBezTo>
                  <a:pt x="2942844" y="5204794"/>
                  <a:pt x="2961894" y="5209556"/>
                  <a:pt x="2980944" y="5219081"/>
                </a:cubicBezTo>
                <a:close/>
                <a:moveTo>
                  <a:pt x="2876169" y="5219081"/>
                </a:moveTo>
                <a:cubicBezTo>
                  <a:pt x="2847594" y="5214319"/>
                  <a:pt x="2814257" y="5209556"/>
                  <a:pt x="2780919" y="5200031"/>
                </a:cubicBezTo>
                <a:cubicBezTo>
                  <a:pt x="2819019" y="5204794"/>
                  <a:pt x="2847594" y="5209556"/>
                  <a:pt x="2876169" y="5219081"/>
                </a:cubicBezTo>
                <a:close/>
                <a:moveTo>
                  <a:pt x="11461908" y="5204794"/>
                </a:moveTo>
                <a:cubicBezTo>
                  <a:pt x="11471433" y="5204794"/>
                  <a:pt x="11466671" y="5195269"/>
                  <a:pt x="11476196" y="5195269"/>
                </a:cubicBezTo>
                <a:cubicBezTo>
                  <a:pt x="11490436" y="5195269"/>
                  <a:pt x="11504723" y="5200031"/>
                  <a:pt x="11519011" y="5209556"/>
                </a:cubicBezTo>
                <a:cubicBezTo>
                  <a:pt x="11485673" y="5228606"/>
                  <a:pt x="11442858" y="5266706"/>
                  <a:pt x="11404758" y="5295281"/>
                </a:cubicBezTo>
                <a:cubicBezTo>
                  <a:pt x="11333321" y="5347621"/>
                  <a:pt x="11295221" y="5357146"/>
                  <a:pt x="11233309" y="5357146"/>
                </a:cubicBezTo>
                <a:cubicBezTo>
                  <a:pt x="11219021" y="5357146"/>
                  <a:pt x="11199971" y="5357146"/>
                  <a:pt x="11176159" y="5352384"/>
                </a:cubicBezTo>
                <a:cubicBezTo>
                  <a:pt x="11176159" y="5347621"/>
                  <a:pt x="11171396" y="5347621"/>
                  <a:pt x="11166634" y="5342859"/>
                </a:cubicBezTo>
                <a:cubicBezTo>
                  <a:pt x="11176159" y="5338096"/>
                  <a:pt x="11185684" y="5328571"/>
                  <a:pt x="11195209" y="5328571"/>
                </a:cubicBezTo>
                <a:cubicBezTo>
                  <a:pt x="11209496" y="5328571"/>
                  <a:pt x="11238071" y="5342859"/>
                  <a:pt x="11252359" y="5342859"/>
                </a:cubicBezTo>
                <a:cubicBezTo>
                  <a:pt x="11299983" y="5342859"/>
                  <a:pt x="11328558" y="5304759"/>
                  <a:pt x="11338083" y="5252419"/>
                </a:cubicBezTo>
                <a:cubicBezTo>
                  <a:pt x="11352371" y="5233369"/>
                  <a:pt x="11361896" y="5238131"/>
                  <a:pt x="11376183" y="5233369"/>
                </a:cubicBezTo>
                <a:cubicBezTo>
                  <a:pt x="11385708" y="5200031"/>
                  <a:pt x="11404758" y="5195269"/>
                  <a:pt x="11433333" y="5195269"/>
                </a:cubicBezTo>
                <a:cubicBezTo>
                  <a:pt x="11442858" y="5195269"/>
                  <a:pt x="11447621" y="5204794"/>
                  <a:pt x="11461908" y="5204794"/>
                </a:cubicBezTo>
                <a:close/>
                <a:moveTo>
                  <a:pt x="11342846" y="5219081"/>
                </a:moveTo>
                <a:cubicBezTo>
                  <a:pt x="11342846" y="5257181"/>
                  <a:pt x="11271408" y="5295281"/>
                  <a:pt x="11247596" y="5295281"/>
                </a:cubicBezTo>
                <a:cubicBezTo>
                  <a:pt x="11238071" y="5295281"/>
                  <a:pt x="11228546" y="5280994"/>
                  <a:pt x="11219021" y="5271469"/>
                </a:cubicBezTo>
                <a:cubicBezTo>
                  <a:pt x="11214259" y="5271469"/>
                  <a:pt x="11204734" y="5276231"/>
                  <a:pt x="11195209" y="5276231"/>
                </a:cubicBezTo>
                <a:cubicBezTo>
                  <a:pt x="11190446" y="5247656"/>
                  <a:pt x="11157109" y="5233369"/>
                  <a:pt x="11142821" y="5233369"/>
                </a:cubicBezTo>
                <a:cubicBezTo>
                  <a:pt x="11133296" y="5233369"/>
                  <a:pt x="11109484" y="5252419"/>
                  <a:pt x="11090481" y="5266706"/>
                </a:cubicBezTo>
                <a:cubicBezTo>
                  <a:pt x="11090481" y="5261944"/>
                  <a:pt x="11085719" y="5257181"/>
                  <a:pt x="11085719" y="5247656"/>
                </a:cubicBezTo>
                <a:cubicBezTo>
                  <a:pt x="11085719" y="5209556"/>
                  <a:pt x="11166634" y="5200031"/>
                  <a:pt x="11176159" y="5200031"/>
                </a:cubicBezTo>
                <a:cubicBezTo>
                  <a:pt x="11185684" y="5200031"/>
                  <a:pt x="11209496" y="5209556"/>
                  <a:pt x="11223784" y="5214319"/>
                </a:cubicBezTo>
                <a:cubicBezTo>
                  <a:pt x="11233309" y="5219081"/>
                  <a:pt x="11238071" y="5233369"/>
                  <a:pt x="11247596" y="5242894"/>
                </a:cubicBezTo>
                <a:cubicBezTo>
                  <a:pt x="11276171" y="5204794"/>
                  <a:pt x="11257121" y="5195269"/>
                  <a:pt x="11299983" y="5195269"/>
                </a:cubicBezTo>
                <a:cubicBezTo>
                  <a:pt x="11314271" y="5195269"/>
                  <a:pt x="11342846" y="5200031"/>
                  <a:pt x="11342846" y="5219081"/>
                </a:cubicBezTo>
                <a:close/>
                <a:moveTo>
                  <a:pt x="3080957" y="5214319"/>
                </a:moveTo>
                <a:cubicBezTo>
                  <a:pt x="3052382" y="5223844"/>
                  <a:pt x="3033332" y="5209556"/>
                  <a:pt x="3023807" y="5209556"/>
                </a:cubicBezTo>
                <a:cubicBezTo>
                  <a:pt x="3028569" y="5204794"/>
                  <a:pt x="3028569" y="5195269"/>
                  <a:pt x="3028569" y="5195269"/>
                </a:cubicBezTo>
                <a:cubicBezTo>
                  <a:pt x="3042857" y="5200031"/>
                  <a:pt x="3061907" y="5204794"/>
                  <a:pt x="3080957" y="5214319"/>
                </a:cubicBezTo>
                <a:close/>
                <a:moveTo>
                  <a:pt x="5285708" y="5219081"/>
                </a:moveTo>
                <a:lnTo>
                  <a:pt x="5285708" y="5238131"/>
                </a:lnTo>
                <a:cubicBezTo>
                  <a:pt x="5276183" y="5233369"/>
                  <a:pt x="5261896" y="5223844"/>
                  <a:pt x="5252371" y="5214319"/>
                </a:cubicBezTo>
                <a:lnTo>
                  <a:pt x="5252371" y="5190506"/>
                </a:lnTo>
                <a:cubicBezTo>
                  <a:pt x="5261896" y="5200031"/>
                  <a:pt x="5276183" y="5209556"/>
                  <a:pt x="5285708" y="5219081"/>
                </a:cubicBezTo>
                <a:close/>
                <a:moveTo>
                  <a:pt x="671417" y="5204794"/>
                </a:moveTo>
                <a:cubicBezTo>
                  <a:pt x="652367" y="5223844"/>
                  <a:pt x="628555" y="5238131"/>
                  <a:pt x="604742" y="5252419"/>
                </a:cubicBezTo>
                <a:cubicBezTo>
                  <a:pt x="609505" y="5214319"/>
                  <a:pt x="657130" y="5195269"/>
                  <a:pt x="671417" y="5190506"/>
                </a:cubicBezTo>
                <a:lnTo>
                  <a:pt x="671417" y="5204794"/>
                </a:lnTo>
                <a:close/>
                <a:moveTo>
                  <a:pt x="12633294" y="5214319"/>
                </a:moveTo>
                <a:cubicBezTo>
                  <a:pt x="12623816" y="5209556"/>
                  <a:pt x="12609529" y="5209556"/>
                  <a:pt x="12595241" y="5204794"/>
                </a:cubicBezTo>
                <a:cubicBezTo>
                  <a:pt x="12595241" y="5200031"/>
                  <a:pt x="12600004" y="5190506"/>
                  <a:pt x="12600004" y="5185744"/>
                </a:cubicBezTo>
                <a:cubicBezTo>
                  <a:pt x="12609529" y="5190506"/>
                  <a:pt x="12623816" y="5200031"/>
                  <a:pt x="12633294" y="5214319"/>
                </a:cubicBezTo>
                <a:close/>
                <a:moveTo>
                  <a:pt x="3876151" y="5223844"/>
                </a:moveTo>
                <a:cubicBezTo>
                  <a:pt x="3885676" y="5228606"/>
                  <a:pt x="3899964" y="5233369"/>
                  <a:pt x="3899964" y="5242894"/>
                </a:cubicBezTo>
                <a:cubicBezTo>
                  <a:pt x="3899964" y="5257181"/>
                  <a:pt x="3890439" y="5261944"/>
                  <a:pt x="3880914" y="5271469"/>
                </a:cubicBezTo>
                <a:lnTo>
                  <a:pt x="3885676" y="5280994"/>
                </a:lnTo>
                <a:cubicBezTo>
                  <a:pt x="3899964" y="5276231"/>
                  <a:pt x="3909489" y="5271469"/>
                  <a:pt x="3919014" y="5271469"/>
                </a:cubicBezTo>
                <a:cubicBezTo>
                  <a:pt x="3909489" y="5285756"/>
                  <a:pt x="3895201" y="5299996"/>
                  <a:pt x="3890439" y="5319046"/>
                </a:cubicBezTo>
                <a:cubicBezTo>
                  <a:pt x="3899964" y="5314284"/>
                  <a:pt x="3909489" y="5314284"/>
                  <a:pt x="3919014" y="5304759"/>
                </a:cubicBezTo>
                <a:cubicBezTo>
                  <a:pt x="3928539" y="5328571"/>
                  <a:pt x="3942826" y="5314284"/>
                  <a:pt x="3966639" y="5314284"/>
                </a:cubicBezTo>
                <a:cubicBezTo>
                  <a:pt x="3876151" y="5380959"/>
                  <a:pt x="3852386" y="5476209"/>
                  <a:pt x="3833336" y="5561934"/>
                </a:cubicBezTo>
                <a:cubicBezTo>
                  <a:pt x="3819049" y="5552409"/>
                  <a:pt x="3795236" y="5542884"/>
                  <a:pt x="3785711" y="5528596"/>
                </a:cubicBezTo>
                <a:cubicBezTo>
                  <a:pt x="3776186" y="5519071"/>
                  <a:pt x="3780949" y="5500021"/>
                  <a:pt x="3771424" y="5495259"/>
                </a:cubicBezTo>
                <a:cubicBezTo>
                  <a:pt x="3738086" y="5452396"/>
                  <a:pt x="3676174" y="5457159"/>
                  <a:pt x="3661886" y="5404771"/>
                </a:cubicBezTo>
                <a:cubicBezTo>
                  <a:pt x="3671411" y="5423821"/>
                  <a:pt x="3704749" y="5414296"/>
                  <a:pt x="3723799" y="5423821"/>
                </a:cubicBezTo>
                <a:cubicBezTo>
                  <a:pt x="3752374" y="5438109"/>
                  <a:pt x="3785711" y="5461921"/>
                  <a:pt x="3809524" y="5480971"/>
                </a:cubicBezTo>
                <a:cubicBezTo>
                  <a:pt x="3819049" y="5500021"/>
                  <a:pt x="3823811" y="5523834"/>
                  <a:pt x="3828574" y="5542884"/>
                </a:cubicBezTo>
                <a:cubicBezTo>
                  <a:pt x="3833336" y="5533359"/>
                  <a:pt x="3833336" y="5528596"/>
                  <a:pt x="3833336" y="5514309"/>
                </a:cubicBezTo>
                <a:cubicBezTo>
                  <a:pt x="3833336" y="5504784"/>
                  <a:pt x="3799999" y="5409534"/>
                  <a:pt x="3799999" y="5395246"/>
                </a:cubicBezTo>
                <a:cubicBezTo>
                  <a:pt x="3799999" y="5314284"/>
                  <a:pt x="3833336" y="5299996"/>
                  <a:pt x="3857149" y="5209556"/>
                </a:cubicBezTo>
                <a:cubicBezTo>
                  <a:pt x="3857149" y="5200031"/>
                  <a:pt x="3871389" y="5185744"/>
                  <a:pt x="3876151" y="5180981"/>
                </a:cubicBezTo>
                <a:lnTo>
                  <a:pt x="3876151" y="5223844"/>
                </a:lnTo>
                <a:close/>
                <a:moveTo>
                  <a:pt x="2904744" y="5195269"/>
                </a:moveTo>
                <a:lnTo>
                  <a:pt x="2904744" y="5209556"/>
                </a:lnTo>
                <a:cubicBezTo>
                  <a:pt x="2885694" y="5204794"/>
                  <a:pt x="2861882" y="5200031"/>
                  <a:pt x="2833307" y="5195269"/>
                </a:cubicBezTo>
                <a:lnTo>
                  <a:pt x="2833307" y="5180981"/>
                </a:lnTo>
                <a:cubicBezTo>
                  <a:pt x="2866644" y="5185744"/>
                  <a:pt x="2885694" y="5190506"/>
                  <a:pt x="2904744" y="5195269"/>
                </a:cubicBezTo>
                <a:close/>
                <a:moveTo>
                  <a:pt x="9857136" y="5176219"/>
                </a:moveTo>
                <a:cubicBezTo>
                  <a:pt x="9904761" y="5190506"/>
                  <a:pt x="9947624" y="5233369"/>
                  <a:pt x="9961864" y="5280994"/>
                </a:cubicBezTo>
                <a:lnTo>
                  <a:pt x="9947624" y="5280994"/>
                </a:lnTo>
                <a:cubicBezTo>
                  <a:pt x="9928574" y="5276231"/>
                  <a:pt x="9885711" y="5257181"/>
                  <a:pt x="9876186" y="5223844"/>
                </a:cubicBezTo>
                <a:cubicBezTo>
                  <a:pt x="9885711" y="5233369"/>
                  <a:pt x="9904761" y="5247656"/>
                  <a:pt x="9933336" y="5247656"/>
                </a:cubicBezTo>
                <a:cubicBezTo>
                  <a:pt x="9923811" y="5238131"/>
                  <a:pt x="9904761" y="5233369"/>
                  <a:pt x="9895236" y="5223844"/>
                </a:cubicBezTo>
                <a:cubicBezTo>
                  <a:pt x="9876186" y="5214319"/>
                  <a:pt x="9861899" y="5195269"/>
                  <a:pt x="9847611" y="5176219"/>
                </a:cubicBezTo>
                <a:lnTo>
                  <a:pt x="9857136" y="5176219"/>
                </a:lnTo>
                <a:close/>
                <a:moveTo>
                  <a:pt x="2957132" y="5176219"/>
                </a:moveTo>
                <a:cubicBezTo>
                  <a:pt x="2976182" y="5180981"/>
                  <a:pt x="2995232" y="5185744"/>
                  <a:pt x="3014282" y="5195269"/>
                </a:cubicBezTo>
                <a:lnTo>
                  <a:pt x="3014282" y="5209556"/>
                </a:lnTo>
                <a:cubicBezTo>
                  <a:pt x="2980944" y="5190506"/>
                  <a:pt x="2933319" y="5200031"/>
                  <a:pt x="2942844" y="5176219"/>
                </a:cubicBezTo>
                <a:lnTo>
                  <a:pt x="2957132" y="5176219"/>
                </a:lnTo>
                <a:close/>
                <a:moveTo>
                  <a:pt x="1247585" y="5347621"/>
                </a:moveTo>
                <a:lnTo>
                  <a:pt x="1247585" y="5428584"/>
                </a:lnTo>
                <a:cubicBezTo>
                  <a:pt x="1223772" y="5400009"/>
                  <a:pt x="1233297" y="5366671"/>
                  <a:pt x="1228535" y="5333334"/>
                </a:cubicBezTo>
                <a:cubicBezTo>
                  <a:pt x="1219010" y="5280994"/>
                  <a:pt x="1176195" y="5228606"/>
                  <a:pt x="1119045" y="5176219"/>
                </a:cubicBezTo>
                <a:cubicBezTo>
                  <a:pt x="1166670" y="5209556"/>
                  <a:pt x="1247585" y="5285756"/>
                  <a:pt x="1247585" y="5347621"/>
                </a:cubicBezTo>
                <a:close/>
                <a:moveTo>
                  <a:pt x="12085700" y="5195269"/>
                </a:moveTo>
                <a:cubicBezTo>
                  <a:pt x="12090463" y="5185744"/>
                  <a:pt x="12099988" y="5176219"/>
                  <a:pt x="12109513" y="5171456"/>
                </a:cubicBezTo>
                <a:cubicBezTo>
                  <a:pt x="12114275" y="5176219"/>
                  <a:pt x="12099988" y="5185744"/>
                  <a:pt x="12085700" y="5195269"/>
                </a:cubicBezTo>
                <a:close/>
                <a:moveTo>
                  <a:pt x="2823782" y="5180981"/>
                </a:moveTo>
                <a:cubicBezTo>
                  <a:pt x="2785682" y="5185744"/>
                  <a:pt x="2771394" y="5185744"/>
                  <a:pt x="2761869" y="5185744"/>
                </a:cubicBezTo>
                <a:cubicBezTo>
                  <a:pt x="2761869" y="5180981"/>
                  <a:pt x="2766632" y="5176219"/>
                  <a:pt x="2766632" y="5171456"/>
                </a:cubicBezTo>
                <a:cubicBezTo>
                  <a:pt x="2795207" y="5176219"/>
                  <a:pt x="2809494" y="5176219"/>
                  <a:pt x="2823782" y="5180981"/>
                </a:cubicBezTo>
                <a:close/>
                <a:moveTo>
                  <a:pt x="2752344" y="5185744"/>
                </a:moveTo>
                <a:lnTo>
                  <a:pt x="2714292" y="5185744"/>
                </a:lnTo>
                <a:cubicBezTo>
                  <a:pt x="2704767" y="5180981"/>
                  <a:pt x="2695242" y="5180981"/>
                  <a:pt x="2685717" y="5176219"/>
                </a:cubicBezTo>
                <a:cubicBezTo>
                  <a:pt x="2690479" y="5176219"/>
                  <a:pt x="2700004" y="5176219"/>
                  <a:pt x="2752344" y="5171456"/>
                </a:cubicBezTo>
                <a:lnTo>
                  <a:pt x="2752344" y="5185744"/>
                </a:lnTo>
                <a:close/>
                <a:moveTo>
                  <a:pt x="2790444" y="5271469"/>
                </a:moveTo>
                <a:cubicBezTo>
                  <a:pt x="2790444" y="5276231"/>
                  <a:pt x="2785682" y="5280994"/>
                  <a:pt x="2785682" y="5285756"/>
                </a:cubicBezTo>
                <a:cubicBezTo>
                  <a:pt x="2709529" y="5214319"/>
                  <a:pt x="2633329" y="5247656"/>
                  <a:pt x="2557129" y="5200031"/>
                </a:cubicBezTo>
                <a:lnTo>
                  <a:pt x="2547604" y="5209556"/>
                </a:lnTo>
                <a:cubicBezTo>
                  <a:pt x="2557129" y="5219081"/>
                  <a:pt x="2571417" y="5223844"/>
                  <a:pt x="2580942" y="5228606"/>
                </a:cubicBezTo>
                <a:cubicBezTo>
                  <a:pt x="2585704" y="5228606"/>
                  <a:pt x="2585704" y="5242894"/>
                  <a:pt x="2590467" y="5252419"/>
                </a:cubicBezTo>
                <a:cubicBezTo>
                  <a:pt x="2595229" y="5247656"/>
                  <a:pt x="2595229" y="5238131"/>
                  <a:pt x="2599992" y="5233369"/>
                </a:cubicBezTo>
                <a:cubicBezTo>
                  <a:pt x="2614279" y="5238131"/>
                  <a:pt x="2628567" y="5242894"/>
                  <a:pt x="2638092" y="5257181"/>
                </a:cubicBezTo>
                <a:cubicBezTo>
                  <a:pt x="2638092" y="5257181"/>
                  <a:pt x="2642854" y="5252419"/>
                  <a:pt x="2642854" y="5247656"/>
                </a:cubicBezTo>
                <a:cubicBezTo>
                  <a:pt x="2647617" y="5252419"/>
                  <a:pt x="2666667" y="5247656"/>
                  <a:pt x="2685717" y="5271469"/>
                </a:cubicBezTo>
                <a:cubicBezTo>
                  <a:pt x="2685717" y="5271469"/>
                  <a:pt x="2690479" y="5266706"/>
                  <a:pt x="2690479" y="5261944"/>
                </a:cubicBezTo>
                <a:lnTo>
                  <a:pt x="2700004" y="5261944"/>
                </a:lnTo>
                <a:cubicBezTo>
                  <a:pt x="2719054" y="5271469"/>
                  <a:pt x="2738057" y="5285756"/>
                  <a:pt x="2742819" y="5299996"/>
                </a:cubicBezTo>
                <a:cubicBezTo>
                  <a:pt x="2742819" y="5299996"/>
                  <a:pt x="2747582" y="5295281"/>
                  <a:pt x="2747582" y="5290519"/>
                </a:cubicBezTo>
                <a:cubicBezTo>
                  <a:pt x="2752344" y="5290519"/>
                  <a:pt x="2761869" y="5299996"/>
                  <a:pt x="2761869" y="5304759"/>
                </a:cubicBezTo>
                <a:cubicBezTo>
                  <a:pt x="2761869" y="5304759"/>
                  <a:pt x="2761869" y="5309521"/>
                  <a:pt x="2752344" y="5309521"/>
                </a:cubicBezTo>
                <a:cubicBezTo>
                  <a:pt x="2738057" y="5309521"/>
                  <a:pt x="2719054" y="5285756"/>
                  <a:pt x="2700004" y="5280994"/>
                </a:cubicBezTo>
                <a:cubicBezTo>
                  <a:pt x="2652379" y="5266706"/>
                  <a:pt x="2604754" y="5257181"/>
                  <a:pt x="2557129" y="5242894"/>
                </a:cubicBezTo>
                <a:cubicBezTo>
                  <a:pt x="2547604" y="5242894"/>
                  <a:pt x="2542842" y="5238131"/>
                  <a:pt x="2542842" y="5223844"/>
                </a:cubicBezTo>
                <a:cubicBezTo>
                  <a:pt x="2542842" y="5214319"/>
                  <a:pt x="2547604" y="5190506"/>
                  <a:pt x="2547604" y="5171456"/>
                </a:cubicBezTo>
                <a:cubicBezTo>
                  <a:pt x="2619042" y="5223844"/>
                  <a:pt x="2723769" y="5195269"/>
                  <a:pt x="2790444" y="5271469"/>
                </a:cubicBezTo>
                <a:close/>
                <a:moveTo>
                  <a:pt x="12385691" y="5228606"/>
                </a:moveTo>
                <a:lnTo>
                  <a:pt x="12261866" y="5228606"/>
                </a:lnTo>
                <a:cubicBezTo>
                  <a:pt x="12190475" y="5247656"/>
                  <a:pt x="12047600" y="5290519"/>
                  <a:pt x="12033313" y="5290519"/>
                </a:cubicBezTo>
                <a:lnTo>
                  <a:pt x="11990450" y="5290519"/>
                </a:lnTo>
                <a:cubicBezTo>
                  <a:pt x="12019025" y="5257181"/>
                  <a:pt x="12057125" y="5247656"/>
                  <a:pt x="12090463" y="5242894"/>
                </a:cubicBezTo>
                <a:lnTo>
                  <a:pt x="12095225" y="5233369"/>
                </a:lnTo>
                <a:cubicBezTo>
                  <a:pt x="12085700" y="5233369"/>
                  <a:pt x="12071413" y="5233369"/>
                  <a:pt x="12061888" y="5228606"/>
                </a:cubicBezTo>
                <a:cubicBezTo>
                  <a:pt x="12076175" y="5214319"/>
                  <a:pt x="12090463" y="5204794"/>
                  <a:pt x="12104750" y="5195269"/>
                </a:cubicBezTo>
                <a:cubicBezTo>
                  <a:pt x="12104750" y="5233369"/>
                  <a:pt x="12157138" y="5228606"/>
                  <a:pt x="12166663" y="5228606"/>
                </a:cubicBezTo>
                <a:cubicBezTo>
                  <a:pt x="12180950" y="5228606"/>
                  <a:pt x="12200000" y="5223844"/>
                  <a:pt x="12214288" y="5214319"/>
                </a:cubicBezTo>
                <a:cubicBezTo>
                  <a:pt x="12219050" y="5214319"/>
                  <a:pt x="12223813" y="5200031"/>
                  <a:pt x="12238100" y="5195269"/>
                </a:cubicBezTo>
                <a:cubicBezTo>
                  <a:pt x="12242863" y="5190506"/>
                  <a:pt x="12257104" y="5195269"/>
                  <a:pt x="12266629" y="5185744"/>
                </a:cubicBezTo>
                <a:cubicBezTo>
                  <a:pt x="12276154" y="5180981"/>
                  <a:pt x="12285679" y="5166694"/>
                  <a:pt x="12295204" y="5166694"/>
                </a:cubicBezTo>
                <a:cubicBezTo>
                  <a:pt x="12314254" y="5166694"/>
                  <a:pt x="12380929" y="5204794"/>
                  <a:pt x="12385691" y="5228606"/>
                </a:cubicBezTo>
                <a:close/>
                <a:moveTo>
                  <a:pt x="3928539" y="5200031"/>
                </a:moveTo>
                <a:cubicBezTo>
                  <a:pt x="3928539" y="5195269"/>
                  <a:pt x="3923776" y="5185744"/>
                  <a:pt x="3919014" y="5166694"/>
                </a:cubicBezTo>
                <a:cubicBezTo>
                  <a:pt x="3919014" y="5176219"/>
                  <a:pt x="3928539" y="5190506"/>
                  <a:pt x="3928539" y="5200031"/>
                </a:cubicBezTo>
                <a:close/>
                <a:moveTo>
                  <a:pt x="11014281" y="5171456"/>
                </a:moveTo>
                <a:cubicBezTo>
                  <a:pt x="11019044" y="5166694"/>
                  <a:pt x="11019044" y="5161931"/>
                  <a:pt x="11028569" y="5161931"/>
                </a:cubicBezTo>
                <a:cubicBezTo>
                  <a:pt x="11042856" y="5161931"/>
                  <a:pt x="11038094" y="5166694"/>
                  <a:pt x="11052381" y="5166694"/>
                </a:cubicBezTo>
                <a:cubicBezTo>
                  <a:pt x="11061906" y="5166694"/>
                  <a:pt x="11061906" y="5176219"/>
                  <a:pt x="11071431" y="5180981"/>
                </a:cubicBezTo>
                <a:cubicBezTo>
                  <a:pt x="11052381" y="5176219"/>
                  <a:pt x="11028569" y="5171456"/>
                  <a:pt x="11004756" y="5176219"/>
                </a:cubicBezTo>
                <a:cubicBezTo>
                  <a:pt x="11004756" y="5171456"/>
                  <a:pt x="10999994" y="5166694"/>
                  <a:pt x="11004756" y="5161931"/>
                </a:cubicBezTo>
                <a:lnTo>
                  <a:pt x="11014281" y="5171456"/>
                </a:lnTo>
                <a:close/>
                <a:moveTo>
                  <a:pt x="2928557" y="5171456"/>
                </a:moveTo>
                <a:lnTo>
                  <a:pt x="2928557" y="5185744"/>
                </a:lnTo>
                <a:cubicBezTo>
                  <a:pt x="2909507" y="5180981"/>
                  <a:pt x="2885694" y="5176219"/>
                  <a:pt x="2866644" y="5171456"/>
                </a:cubicBezTo>
                <a:lnTo>
                  <a:pt x="2871407" y="5157169"/>
                </a:lnTo>
                <a:lnTo>
                  <a:pt x="2928557" y="5171456"/>
                </a:lnTo>
                <a:close/>
                <a:moveTo>
                  <a:pt x="2647617" y="5161931"/>
                </a:moveTo>
                <a:cubicBezTo>
                  <a:pt x="2652379" y="5157169"/>
                  <a:pt x="2661904" y="5157169"/>
                  <a:pt x="2661904" y="5161931"/>
                </a:cubicBezTo>
                <a:cubicBezTo>
                  <a:pt x="2661904" y="5166694"/>
                  <a:pt x="2652379" y="5161931"/>
                  <a:pt x="2647617" y="5161931"/>
                </a:cubicBezTo>
                <a:close/>
                <a:moveTo>
                  <a:pt x="11685698" y="5161931"/>
                </a:moveTo>
                <a:cubicBezTo>
                  <a:pt x="11680936" y="5180981"/>
                  <a:pt x="11661886" y="5195269"/>
                  <a:pt x="11652361" y="5214319"/>
                </a:cubicBezTo>
                <a:lnTo>
                  <a:pt x="11680936" y="5214319"/>
                </a:lnTo>
                <a:cubicBezTo>
                  <a:pt x="11723798" y="5204794"/>
                  <a:pt x="11766661" y="5190506"/>
                  <a:pt x="11804761" y="5171456"/>
                </a:cubicBezTo>
                <a:cubicBezTo>
                  <a:pt x="11804761" y="5176219"/>
                  <a:pt x="11799998" y="5185744"/>
                  <a:pt x="11799998" y="5200031"/>
                </a:cubicBezTo>
                <a:cubicBezTo>
                  <a:pt x="11823811" y="5185744"/>
                  <a:pt x="11852386" y="5176219"/>
                  <a:pt x="11876150" y="5166694"/>
                </a:cubicBezTo>
                <a:cubicBezTo>
                  <a:pt x="11876150" y="5200031"/>
                  <a:pt x="11885675" y="5252419"/>
                  <a:pt x="11885675" y="5261944"/>
                </a:cubicBezTo>
                <a:cubicBezTo>
                  <a:pt x="11885675" y="5276231"/>
                  <a:pt x="11880913" y="5290519"/>
                  <a:pt x="11880913" y="5304759"/>
                </a:cubicBezTo>
                <a:cubicBezTo>
                  <a:pt x="11871388" y="5309521"/>
                  <a:pt x="11857148" y="5304759"/>
                  <a:pt x="11847623" y="5309521"/>
                </a:cubicBezTo>
                <a:cubicBezTo>
                  <a:pt x="11861911" y="5319046"/>
                  <a:pt x="11880913" y="5333334"/>
                  <a:pt x="11895200" y="5342859"/>
                </a:cubicBezTo>
                <a:lnTo>
                  <a:pt x="11895200" y="5357146"/>
                </a:lnTo>
                <a:cubicBezTo>
                  <a:pt x="11790473" y="5252419"/>
                  <a:pt x="11661886" y="5219081"/>
                  <a:pt x="11561873" y="5209556"/>
                </a:cubicBezTo>
                <a:cubicBezTo>
                  <a:pt x="11595211" y="5180981"/>
                  <a:pt x="11642836" y="5166694"/>
                  <a:pt x="11685698" y="5152406"/>
                </a:cubicBezTo>
                <a:lnTo>
                  <a:pt x="11685698" y="5161931"/>
                </a:lnTo>
                <a:close/>
                <a:moveTo>
                  <a:pt x="10957131" y="5166694"/>
                </a:moveTo>
                <a:cubicBezTo>
                  <a:pt x="10971419" y="5180981"/>
                  <a:pt x="10966656" y="5200031"/>
                  <a:pt x="10976181" y="5214319"/>
                </a:cubicBezTo>
                <a:cubicBezTo>
                  <a:pt x="10985706" y="5209556"/>
                  <a:pt x="10999994" y="5195269"/>
                  <a:pt x="11004756" y="5185744"/>
                </a:cubicBezTo>
                <a:lnTo>
                  <a:pt x="11028569" y="5185744"/>
                </a:lnTo>
                <a:cubicBezTo>
                  <a:pt x="11066669" y="5185744"/>
                  <a:pt x="11066669" y="5180981"/>
                  <a:pt x="11085719" y="5228606"/>
                </a:cubicBezTo>
                <a:cubicBezTo>
                  <a:pt x="11085719" y="5228606"/>
                  <a:pt x="11080956" y="5233369"/>
                  <a:pt x="11080956" y="5238131"/>
                </a:cubicBezTo>
                <a:cubicBezTo>
                  <a:pt x="11066669" y="5228606"/>
                  <a:pt x="11047619" y="5228606"/>
                  <a:pt x="11033331" y="5228606"/>
                </a:cubicBezTo>
                <a:cubicBezTo>
                  <a:pt x="10995231" y="5228606"/>
                  <a:pt x="10914269" y="5242894"/>
                  <a:pt x="10904744" y="5285756"/>
                </a:cubicBezTo>
                <a:cubicBezTo>
                  <a:pt x="10880931" y="5276231"/>
                  <a:pt x="10852356" y="5266706"/>
                  <a:pt x="10842831" y="5276231"/>
                </a:cubicBezTo>
                <a:cubicBezTo>
                  <a:pt x="10842831" y="5271469"/>
                  <a:pt x="10838069" y="5266706"/>
                  <a:pt x="10838069" y="5257181"/>
                </a:cubicBezTo>
                <a:cubicBezTo>
                  <a:pt x="10838069" y="5242894"/>
                  <a:pt x="10871406" y="5180981"/>
                  <a:pt x="10871406" y="5166694"/>
                </a:cubicBezTo>
                <a:cubicBezTo>
                  <a:pt x="10871406" y="5157169"/>
                  <a:pt x="10890456" y="5152406"/>
                  <a:pt x="10904744" y="5152406"/>
                </a:cubicBezTo>
                <a:cubicBezTo>
                  <a:pt x="10914269" y="5152406"/>
                  <a:pt x="10942844" y="5161931"/>
                  <a:pt x="10957131" y="5166694"/>
                </a:cubicBezTo>
                <a:close/>
                <a:moveTo>
                  <a:pt x="1576197" y="5204794"/>
                </a:moveTo>
                <a:cubicBezTo>
                  <a:pt x="1552385" y="5204794"/>
                  <a:pt x="1499997" y="5171456"/>
                  <a:pt x="1495235" y="5152406"/>
                </a:cubicBezTo>
                <a:cubicBezTo>
                  <a:pt x="1519047" y="5171456"/>
                  <a:pt x="1547622" y="5185744"/>
                  <a:pt x="1576197" y="5204794"/>
                </a:cubicBezTo>
                <a:close/>
                <a:moveTo>
                  <a:pt x="2799969" y="5157169"/>
                </a:moveTo>
                <a:cubicBezTo>
                  <a:pt x="2861882" y="5142881"/>
                  <a:pt x="2838069" y="5152406"/>
                  <a:pt x="2857119" y="5157169"/>
                </a:cubicBezTo>
                <a:cubicBezTo>
                  <a:pt x="2828544" y="5166694"/>
                  <a:pt x="2809494" y="5157169"/>
                  <a:pt x="2799969" y="5157169"/>
                </a:cubicBezTo>
                <a:close/>
                <a:moveTo>
                  <a:pt x="1428560" y="5147644"/>
                </a:moveTo>
                <a:cubicBezTo>
                  <a:pt x="1452372" y="5161931"/>
                  <a:pt x="1476185" y="5171456"/>
                  <a:pt x="1495235" y="5176219"/>
                </a:cubicBezTo>
                <a:cubicBezTo>
                  <a:pt x="1499997" y="5190506"/>
                  <a:pt x="1509522" y="5204794"/>
                  <a:pt x="1523810" y="5214319"/>
                </a:cubicBezTo>
                <a:cubicBezTo>
                  <a:pt x="1509522" y="5209556"/>
                  <a:pt x="1495235" y="5185744"/>
                  <a:pt x="1480947" y="5185744"/>
                </a:cubicBezTo>
                <a:cubicBezTo>
                  <a:pt x="1466660" y="5180981"/>
                  <a:pt x="1452372" y="5185744"/>
                  <a:pt x="1447610" y="5176219"/>
                </a:cubicBezTo>
                <a:cubicBezTo>
                  <a:pt x="1438085" y="5171456"/>
                  <a:pt x="1423797" y="5161931"/>
                  <a:pt x="1409510" y="5147644"/>
                </a:cubicBezTo>
                <a:lnTo>
                  <a:pt x="1428560" y="5147644"/>
                </a:lnTo>
                <a:close/>
                <a:moveTo>
                  <a:pt x="12647581" y="5190506"/>
                </a:moveTo>
                <a:cubicBezTo>
                  <a:pt x="12647581" y="5190506"/>
                  <a:pt x="12642819" y="5195269"/>
                  <a:pt x="12642819" y="5200031"/>
                </a:cubicBezTo>
                <a:cubicBezTo>
                  <a:pt x="12633294" y="5195269"/>
                  <a:pt x="12619054" y="5185744"/>
                  <a:pt x="12604766" y="5171456"/>
                </a:cubicBezTo>
                <a:lnTo>
                  <a:pt x="12604766" y="5142881"/>
                </a:lnTo>
                <a:cubicBezTo>
                  <a:pt x="12614291" y="5152406"/>
                  <a:pt x="12628531" y="5171456"/>
                  <a:pt x="12647581" y="5190506"/>
                </a:cubicBezTo>
                <a:close/>
                <a:moveTo>
                  <a:pt x="11342846" y="5204794"/>
                </a:moveTo>
                <a:cubicBezTo>
                  <a:pt x="11338083" y="5200031"/>
                  <a:pt x="11338083" y="5195269"/>
                  <a:pt x="11333321" y="5190506"/>
                </a:cubicBezTo>
                <a:cubicBezTo>
                  <a:pt x="11342846" y="5185744"/>
                  <a:pt x="11352371" y="5171456"/>
                  <a:pt x="11371421" y="5161931"/>
                </a:cubicBezTo>
                <a:cubicBezTo>
                  <a:pt x="11380946" y="5152406"/>
                  <a:pt x="11404758" y="5152406"/>
                  <a:pt x="11423808" y="5142881"/>
                </a:cubicBezTo>
                <a:cubicBezTo>
                  <a:pt x="11399996" y="5171456"/>
                  <a:pt x="11366658" y="5190506"/>
                  <a:pt x="11342846" y="5204794"/>
                </a:cubicBezTo>
                <a:close/>
                <a:moveTo>
                  <a:pt x="11214259" y="5152406"/>
                </a:moveTo>
                <a:cubicBezTo>
                  <a:pt x="11223784" y="5152406"/>
                  <a:pt x="11233309" y="5142881"/>
                  <a:pt x="11247596" y="5142881"/>
                </a:cubicBezTo>
                <a:cubicBezTo>
                  <a:pt x="11257121" y="5142881"/>
                  <a:pt x="11285696" y="5157169"/>
                  <a:pt x="11285696" y="5171456"/>
                </a:cubicBezTo>
                <a:cubicBezTo>
                  <a:pt x="11285696" y="5185744"/>
                  <a:pt x="11257121" y="5209556"/>
                  <a:pt x="11252359" y="5228606"/>
                </a:cubicBezTo>
                <a:cubicBezTo>
                  <a:pt x="11228546" y="5214319"/>
                  <a:pt x="11195209" y="5190506"/>
                  <a:pt x="11176159" y="5190506"/>
                </a:cubicBezTo>
                <a:cubicBezTo>
                  <a:pt x="11171396" y="5190506"/>
                  <a:pt x="11100006" y="5209556"/>
                  <a:pt x="11095244" y="5214319"/>
                </a:cubicBezTo>
                <a:cubicBezTo>
                  <a:pt x="11090481" y="5209556"/>
                  <a:pt x="11090481" y="5204794"/>
                  <a:pt x="11085719" y="5200031"/>
                </a:cubicBezTo>
                <a:cubicBezTo>
                  <a:pt x="11095244" y="5195269"/>
                  <a:pt x="11104721" y="5176219"/>
                  <a:pt x="11119009" y="5166694"/>
                </a:cubicBezTo>
                <a:cubicBezTo>
                  <a:pt x="11138059" y="5152406"/>
                  <a:pt x="11176159" y="5142881"/>
                  <a:pt x="11185684" y="5142881"/>
                </a:cubicBezTo>
                <a:cubicBezTo>
                  <a:pt x="11199971" y="5142881"/>
                  <a:pt x="11199971" y="5152406"/>
                  <a:pt x="11214259" y="5152406"/>
                </a:cubicBezTo>
                <a:close/>
                <a:moveTo>
                  <a:pt x="2785682" y="5142881"/>
                </a:moveTo>
                <a:lnTo>
                  <a:pt x="2785682" y="5157169"/>
                </a:lnTo>
                <a:lnTo>
                  <a:pt x="2733294" y="5157169"/>
                </a:lnTo>
                <a:lnTo>
                  <a:pt x="2738057" y="5142881"/>
                </a:lnTo>
                <a:lnTo>
                  <a:pt x="2785682" y="5142881"/>
                </a:lnTo>
                <a:close/>
                <a:moveTo>
                  <a:pt x="2723769" y="5142881"/>
                </a:moveTo>
                <a:lnTo>
                  <a:pt x="2723769" y="5157169"/>
                </a:lnTo>
                <a:cubicBezTo>
                  <a:pt x="2709529" y="5157169"/>
                  <a:pt x="2695242" y="5157169"/>
                  <a:pt x="2671429" y="5161931"/>
                </a:cubicBezTo>
                <a:cubicBezTo>
                  <a:pt x="2676192" y="5152406"/>
                  <a:pt x="2685717" y="5147644"/>
                  <a:pt x="2695242" y="5142881"/>
                </a:cubicBezTo>
                <a:lnTo>
                  <a:pt x="2723769" y="5142881"/>
                </a:lnTo>
                <a:close/>
                <a:moveTo>
                  <a:pt x="2195227" y="5200031"/>
                </a:moveTo>
                <a:lnTo>
                  <a:pt x="2195227" y="5219081"/>
                </a:lnTo>
                <a:cubicBezTo>
                  <a:pt x="2166652" y="5200031"/>
                  <a:pt x="2104739" y="5161931"/>
                  <a:pt x="2104739" y="5152406"/>
                </a:cubicBezTo>
                <a:cubicBezTo>
                  <a:pt x="2104739" y="5138119"/>
                  <a:pt x="2104739" y="5147644"/>
                  <a:pt x="2109502" y="5142881"/>
                </a:cubicBezTo>
                <a:cubicBezTo>
                  <a:pt x="2138077" y="5157169"/>
                  <a:pt x="2166652" y="5176219"/>
                  <a:pt x="2195227" y="5200031"/>
                </a:cubicBezTo>
                <a:close/>
                <a:moveTo>
                  <a:pt x="2080927" y="5200031"/>
                </a:moveTo>
                <a:lnTo>
                  <a:pt x="2080927" y="5214319"/>
                </a:lnTo>
                <a:cubicBezTo>
                  <a:pt x="2047589" y="5195269"/>
                  <a:pt x="2019014" y="5166694"/>
                  <a:pt x="1990439" y="5142881"/>
                </a:cubicBezTo>
                <a:cubicBezTo>
                  <a:pt x="2019014" y="5157169"/>
                  <a:pt x="2052352" y="5180981"/>
                  <a:pt x="2080927" y="5200031"/>
                </a:cubicBezTo>
                <a:close/>
                <a:moveTo>
                  <a:pt x="1585674" y="5142881"/>
                </a:moveTo>
                <a:cubicBezTo>
                  <a:pt x="1604724" y="5152406"/>
                  <a:pt x="1619012" y="5171456"/>
                  <a:pt x="1628537" y="5190506"/>
                </a:cubicBezTo>
                <a:cubicBezTo>
                  <a:pt x="1609487" y="5171456"/>
                  <a:pt x="1590437" y="5157169"/>
                  <a:pt x="1576197" y="5142881"/>
                </a:cubicBezTo>
                <a:lnTo>
                  <a:pt x="1585674" y="5142881"/>
                </a:lnTo>
                <a:close/>
                <a:moveTo>
                  <a:pt x="12514279" y="5185744"/>
                </a:moveTo>
                <a:cubicBezTo>
                  <a:pt x="12495229" y="5171456"/>
                  <a:pt x="12476179" y="5157169"/>
                  <a:pt x="12461891" y="5138119"/>
                </a:cubicBezTo>
                <a:cubicBezTo>
                  <a:pt x="12466654" y="5142881"/>
                  <a:pt x="12504754" y="5171456"/>
                  <a:pt x="12514279" y="5185744"/>
                </a:cubicBezTo>
                <a:close/>
                <a:moveTo>
                  <a:pt x="12352354" y="5176219"/>
                </a:moveTo>
                <a:cubicBezTo>
                  <a:pt x="12338066" y="5171456"/>
                  <a:pt x="12319016" y="5161931"/>
                  <a:pt x="12299966" y="5157169"/>
                </a:cubicBezTo>
                <a:lnTo>
                  <a:pt x="12304729" y="5138119"/>
                </a:lnTo>
                <a:cubicBezTo>
                  <a:pt x="12319016" y="5147644"/>
                  <a:pt x="12338066" y="5161931"/>
                  <a:pt x="12352354" y="5176219"/>
                </a:cubicBezTo>
                <a:close/>
                <a:moveTo>
                  <a:pt x="2052352" y="5138119"/>
                </a:moveTo>
                <a:cubicBezTo>
                  <a:pt x="2085689" y="5161931"/>
                  <a:pt x="2114264" y="5180981"/>
                  <a:pt x="2142839" y="5200031"/>
                </a:cubicBezTo>
                <a:lnTo>
                  <a:pt x="2142839" y="5223844"/>
                </a:lnTo>
                <a:cubicBezTo>
                  <a:pt x="2109502" y="5200031"/>
                  <a:pt x="2071402" y="5176219"/>
                  <a:pt x="2033302" y="5147644"/>
                </a:cubicBezTo>
                <a:lnTo>
                  <a:pt x="2042827" y="5138119"/>
                </a:lnTo>
                <a:lnTo>
                  <a:pt x="2052352" y="5138119"/>
                </a:lnTo>
                <a:close/>
                <a:moveTo>
                  <a:pt x="10438067" y="5190506"/>
                </a:moveTo>
                <a:cubicBezTo>
                  <a:pt x="10447592" y="5195269"/>
                  <a:pt x="10466642" y="5190506"/>
                  <a:pt x="10480929" y="5200031"/>
                </a:cubicBezTo>
                <a:cubicBezTo>
                  <a:pt x="10528554" y="5228606"/>
                  <a:pt x="10576179" y="5261944"/>
                  <a:pt x="10623804" y="5295281"/>
                </a:cubicBezTo>
                <a:cubicBezTo>
                  <a:pt x="10533317" y="5285756"/>
                  <a:pt x="10414254" y="5257181"/>
                  <a:pt x="10342817" y="5133356"/>
                </a:cubicBezTo>
                <a:cubicBezTo>
                  <a:pt x="10371392" y="5147644"/>
                  <a:pt x="10399967" y="5171456"/>
                  <a:pt x="10438067" y="5190506"/>
                </a:cubicBezTo>
                <a:close/>
                <a:moveTo>
                  <a:pt x="9852374" y="5161931"/>
                </a:moveTo>
                <a:lnTo>
                  <a:pt x="9833324" y="5161931"/>
                </a:lnTo>
                <a:lnTo>
                  <a:pt x="9823799" y="5152406"/>
                </a:lnTo>
                <a:cubicBezTo>
                  <a:pt x="9828561" y="5142881"/>
                  <a:pt x="9838086" y="5138119"/>
                  <a:pt x="9852374" y="5133356"/>
                </a:cubicBezTo>
                <a:lnTo>
                  <a:pt x="9852374" y="5161931"/>
                </a:lnTo>
                <a:close/>
                <a:moveTo>
                  <a:pt x="1199960" y="5328571"/>
                </a:moveTo>
                <a:cubicBezTo>
                  <a:pt x="1185720" y="5299996"/>
                  <a:pt x="1138095" y="5252419"/>
                  <a:pt x="1104757" y="5223844"/>
                </a:cubicBezTo>
                <a:cubicBezTo>
                  <a:pt x="1085707" y="5209556"/>
                  <a:pt x="1066657" y="5200031"/>
                  <a:pt x="1047607" y="5185744"/>
                </a:cubicBezTo>
                <a:cubicBezTo>
                  <a:pt x="1047607" y="5171456"/>
                  <a:pt x="1047607" y="5152406"/>
                  <a:pt x="1042845" y="5133356"/>
                </a:cubicBezTo>
                <a:cubicBezTo>
                  <a:pt x="1095232" y="5200031"/>
                  <a:pt x="1185720" y="5247656"/>
                  <a:pt x="1199960" y="5328571"/>
                </a:cubicBezTo>
                <a:close/>
                <a:moveTo>
                  <a:pt x="12399979" y="5209556"/>
                </a:moveTo>
                <a:cubicBezTo>
                  <a:pt x="12409504" y="5200031"/>
                  <a:pt x="12438079" y="5152406"/>
                  <a:pt x="12461891" y="5157169"/>
                </a:cubicBezTo>
                <a:cubicBezTo>
                  <a:pt x="12442841" y="5176219"/>
                  <a:pt x="12414266" y="5204794"/>
                  <a:pt x="12399979" y="5228606"/>
                </a:cubicBezTo>
                <a:cubicBezTo>
                  <a:pt x="12399979" y="5228606"/>
                  <a:pt x="12404741" y="5233369"/>
                  <a:pt x="12409504" y="5228606"/>
                </a:cubicBezTo>
                <a:cubicBezTo>
                  <a:pt x="12419029" y="5209556"/>
                  <a:pt x="12461891" y="5166694"/>
                  <a:pt x="12471416" y="5166694"/>
                </a:cubicBezTo>
                <a:cubicBezTo>
                  <a:pt x="12485704" y="5166694"/>
                  <a:pt x="12509516" y="5185744"/>
                  <a:pt x="12509516" y="5200031"/>
                </a:cubicBezTo>
                <a:cubicBezTo>
                  <a:pt x="12509516" y="5209556"/>
                  <a:pt x="12495229" y="5228606"/>
                  <a:pt x="12485704" y="5228606"/>
                </a:cubicBezTo>
                <a:cubicBezTo>
                  <a:pt x="12461891" y="5238131"/>
                  <a:pt x="12428554" y="5247656"/>
                  <a:pt x="12414266" y="5247656"/>
                </a:cubicBezTo>
                <a:cubicBezTo>
                  <a:pt x="12404741" y="5247656"/>
                  <a:pt x="12399979" y="5238131"/>
                  <a:pt x="12395216" y="5233369"/>
                </a:cubicBezTo>
                <a:cubicBezTo>
                  <a:pt x="12395216" y="5200031"/>
                  <a:pt x="12342829" y="5157169"/>
                  <a:pt x="12323779" y="5128594"/>
                </a:cubicBezTo>
                <a:cubicBezTo>
                  <a:pt x="12342829" y="5133356"/>
                  <a:pt x="12385691" y="5190506"/>
                  <a:pt x="12399979" y="5209556"/>
                </a:cubicBezTo>
                <a:close/>
                <a:moveTo>
                  <a:pt x="10376154" y="5128594"/>
                </a:moveTo>
                <a:cubicBezTo>
                  <a:pt x="10452354" y="5142881"/>
                  <a:pt x="10519029" y="5180981"/>
                  <a:pt x="10595229" y="5214319"/>
                </a:cubicBezTo>
                <a:cubicBezTo>
                  <a:pt x="10619042" y="5228606"/>
                  <a:pt x="10657142" y="5228606"/>
                  <a:pt x="10685717" y="5242894"/>
                </a:cubicBezTo>
                <a:cubicBezTo>
                  <a:pt x="10700004" y="5247656"/>
                  <a:pt x="10719054" y="5266706"/>
                  <a:pt x="10738056" y="5280994"/>
                </a:cubicBezTo>
                <a:cubicBezTo>
                  <a:pt x="10719054" y="5285756"/>
                  <a:pt x="10680954" y="5295281"/>
                  <a:pt x="10671429" y="5295281"/>
                </a:cubicBezTo>
                <a:cubicBezTo>
                  <a:pt x="10585704" y="5295281"/>
                  <a:pt x="10538079" y="5200031"/>
                  <a:pt x="10442829" y="5180981"/>
                </a:cubicBezTo>
                <a:cubicBezTo>
                  <a:pt x="10409492" y="5176219"/>
                  <a:pt x="10380917" y="5142881"/>
                  <a:pt x="10352342" y="5128594"/>
                </a:cubicBezTo>
                <a:lnTo>
                  <a:pt x="10376154" y="5128594"/>
                </a:lnTo>
                <a:close/>
                <a:moveTo>
                  <a:pt x="11914250" y="5142881"/>
                </a:moveTo>
                <a:cubicBezTo>
                  <a:pt x="11914250" y="5161931"/>
                  <a:pt x="11961875" y="5161931"/>
                  <a:pt x="11976163" y="5161931"/>
                </a:cubicBezTo>
                <a:cubicBezTo>
                  <a:pt x="11976163" y="5190506"/>
                  <a:pt x="12004738" y="5200031"/>
                  <a:pt x="12004738" y="5209556"/>
                </a:cubicBezTo>
                <a:cubicBezTo>
                  <a:pt x="12004738" y="5219081"/>
                  <a:pt x="11985688" y="5252419"/>
                  <a:pt x="11976163" y="5271469"/>
                </a:cubicBezTo>
                <a:cubicBezTo>
                  <a:pt x="11976163" y="5271469"/>
                  <a:pt x="11971400" y="5276231"/>
                  <a:pt x="11966638" y="5271469"/>
                </a:cubicBezTo>
                <a:lnTo>
                  <a:pt x="11928538" y="5276231"/>
                </a:lnTo>
                <a:cubicBezTo>
                  <a:pt x="11961875" y="5299996"/>
                  <a:pt x="11976163" y="5285756"/>
                  <a:pt x="11976163" y="5309521"/>
                </a:cubicBezTo>
                <a:cubicBezTo>
                  <a:pt x="11976163" y="5323809"/>
                  <a:pt x="11966638" y="5357146"/>
                  <a:pt x="11957113" y="5376196"/>
                </a:cubicBezTo>
                <a:cubicBezTo>
                  <a:pt x="11942825" y="5352384"/>
                  <a:pt x="11928538" y="5323809"/>
                  <a:pt x="11919013" y="5295281"/>
                </a:cubicBezTo>
                <a:cubicBezTo>
                  <a:pt x="11909488" y="5304759"/>
                  <a:pt x="11895200" y="5309521"/>
                  <a:pt x="11885675" y="5314284"/>
                </a:cubicBezTo>
                <a:cubicBezTo>
                  <a:pt x="11890438" y="5299996"/>
                  <a:pt x="11895200" y="5271469"/>
                  <a:pt x="11895200" y="5261944"/>
                </a:cubicBezTo>
                <a:cubicBezTo>
                  <a:pt x="11895200" y="5247656"/>
                  <a:pt x="11885675" y="5180981"/>
                  <a:pt x="11885675" y="5171456"/>
                </a:cubicBezTo>
                <a:cubicBezTo>
                  <a:pt x="11885675" y="5157169"/>
                  <a:pt x="11890438" y="5138119"/>
                  <a:pt x="11899963" y="5123831"/>
                </a:cubicBezTo>
                <a:cubicBezTo>
                  <a:pt x="11904725" y="5123831"/>
                  <a:pt x="11914250" y="5128594"/>
                  <a:pt x="11914250" y="5142881"/>
                </a:cubicBezTo>
                <a:close/>
                <a:moveTo>
                  <a:pt x="11552348" y="5180981"/>
                </a:moveTo>
                <a:lnTo>
                  <a:pt x="11552348" y="5204794"/>
                </a:lnTo>
                <a:cubicBezTo>
                  <a:pt x="11547586" y="5204794"/>
                  <a:pt x="11547586" y="5209556"/>
                  <a:pt x="11538061" y="5209556"/>
                </a:cubicBezTo>
                <a:cubicBezTo>
                  <a:pt x="11533298" y="5209556"/>
                  <a:pt x="11480958" y="5180981"/>
                  <a:pt x="11476196" y="5180981"/>
                </a:cubicBezTo>
                <a:cubicBezTo>
                  <a:pt x="11461908" y="5180981"/>
                  <a:pt x="11471433" y="5185744"/>
                  <a:pt x="11466671" y="5185744"/>
                </a:cubicBezTo>
                <a:cubicBezTo>
                  <a:pt x="11457146" y="5190506"/>
                  <a:pt x="11442858" y="5185744"/>
                  <a:pt x="11428571" y="5185744"/>
                </a:cubicBezTo>
                <a:cubicBezTo>
                  <a:pt x="11399996" y="5185744"/>
                  <a:pt x="11380946" y="5190506"/>
                  <a:pt x="11371421" y="5228606"/>
                </a:cubicBezTo>
                <a:lnTo>
                  <a:pt x="11357133" y="5228606"/>
                </a:lnTo>
                <a:cubicBezTo>
                  <a:pt x="11357133" y="5228606"/>
                  <a:pt x="11352371" y="5228606"/>
                  <a:pt x="11352371" y="5219081"/>
                </a:cubicBezTo>
                <a:cubicBezTo>
                  <a:pt x="11352371" y="5214319"/>
                  <a:pt x="11423808" y="5152406"/>
                  <a:pt x="11438096" y="5133356"/>
                </a:cubicBezTo>
                <a:cubicBezTo>
                  <a:pt x="11438096" y="5128594"/>
                  <a:pt x="11447621" y="5123831"/>
                  <a:pt x="11457146" y="5123831"/>
                </a:cubicBezTo>
                <a:cubicBezTo>
                  <a:pt x="11495198" y="5123831"/>
                  <a:pt x="11528536" y="5157169"/>
                  <a:pt x="11552348" y="5180981"/>
                </a:cubicBezTo>
                <a:close/>
                <a:moveTo>
                  <a:pt x="1804749" y="5223844"/>
                </a:moveTo>
                <a:cubicBezTo>
                  <a:pt x="1804749" y="5233369"/>
                  <a:pt x="1795224" y="5228606"/>
                  <a:pt x="1790462" y="5233369"/>
                </a:cubicBezTo>
                <a:cubicBezTo>
                  <a:pt x="1799987" y="5247656"/>
                  <a:pt x="1809512" y="5261944"/>
                  <a:pt x="1814274" y="5276231"/>
                </a:cubicBezTo>
                <a:lnTo>
                  <a:pt x="1799987" y="5276231"/>
                </a:lnTo>
                <a:cubicBezTo>
                  <a:pt x="1790462" y="5261944"/>
                  <a:pt x="1766649" y="5242894"/>
                  <a:pt x="1761887" y="5228606"/>
                </a:cubicBezTo>
                <a:cubicBezTo>
                  <a:pt x="1752362" y="5204794"/>
                  <a:pt x="1742837" y="5152406"/>
                  <a:pt x="1709499" y="5147644"/>
                </a:cubicBezTo>
                <a:lnTo>
                  <a:pt x="1709499" y="5119069"/>
                </a:lnTo>
                <a:cubicBezTo>
                  <a:pt x="1723787" y="5128594"/>
                  <a:pt x="1804749" y="5209556"/>
                  <a:pt x="1804749" y="5223844"/>
                </a:cubicBezTo>
                <a:close/>
                <a:moveTo>
                  <a:pt x="3423809" y="5252419"/>
                </a:moveTo>
                <a:cubicBezTo>
                  <a:pt x="3447621" y="5252419"/>
                  <a:pt x="3519011" y="5238131"/>
                  <a:pt x="3547586" y="5219081"/>
                </a:cubicBezTo>
                <a:cubicBezTo>
                  <a:pt x="3533299" y="5252419"/>
                  <a:pt x="3438096" y="5266706"/>
                  <a:pt x="3409521" y="5266706"/>
                </a:cubicBezTo>
                <a:cubicBezTo>
                  <a:pt x="3199971" y="5266706"/>
                  <a:pt x="2947607" y="5123831"/>
                  <a:pt x="2742819" y="5123831"/>
                </a:cubicBezTo>
                <a:cubicBezTo>
                  <a:pt x="2709529" y="5123831"/>
                  <a:pt x="2671429" y="5133356"/>
                  <a:pt x="2633329" y="5152406"/>
                </a:cubicBezTo>
                <a:cubicBezTo>
                  <a:pt x="2633329" y="5152406"/>
                  <a:pt x="2628567" y="5152406"/>
                  <a:pt x="2628567" y="5142881"/>
                </a:cubicBezTo>
                <a:cubicBezTo>
                  <a:pt x="2628567" y="5114306"/>
                  <a:pt x="2747582" y="5114306"/>
                  <a:pt x="2757107" y="5114306"/>
                </a:cubicBezTo>
                <a:cubicBezTo>
                  <a:pt x="2976182" y="5114306"/>
                  <a:pt x="3209496" y="5252419"/>
                  <a:pt x="3423809" y="5252419"/>
                </a:cubicBezTo>
                <a:close/>
                <a:moveTo>
                  <a:pt x="11423808" y="5109544"/>
                </a:moveTo>
                <a:cubicBezTo>
                  <a:pt x="11423808" y="5114306"/>
                  <a:pt x="11428571" y="5123831"/>
                  <a:pt x="11428571" y="5128594"/>
                </a:cubicBezTo>
                <a:cubicBezTo>
                  <a:pt x="11399996" y="5138119"/>
                  <a:pt x="11352371" y="5161931"/>
                  <a:pt x="11323796" y="5185744"/>
                </a:cubicBezTo>
                <a:lnTo>
                  <a:pt x="11309508" y="5185744"/>
                </a:lnTo>
                <a:cubicBezTo>
                  <a:pt x="11333321" y="5166694"/>
                  <a:pt x="11366658" y="5138119"/>
                  <a:pt x="11390471" y="5109544"/>
                </a:cubicBezTo>
                <a:lnTo>
                  <a:pt x="11423808" y="5109544"/>
                </a:lnTo>
                <a:close/>
                <a:moveTo>
                  <a:pt x="2595229" y="5157169"/>
                </a:moveTo>
                <a:cubicBezTo>
                  <a:pt x="2585704" y="5152406"/>
                  <a:pt x="2571417" y="5142881"/>
                  <a:pt x="2561892" y="5138119"/>
                </a:cubicBezTo>
                <a:lnTo>
                  <a:pt x="2561892" y="5123831"/>
                </a:lnTo>
                <a:cubicBezTo>
                  <a:pt x="2571417" y="5119069"/>
                  <a:pt x="2585704" y="5114306"/>
                  <a:pt x="2609517" y="5109544"/>
                </a:cubicBezTo>
                <a:cubicBezTo>
                  <a:pt x="2590467" y="5114306"/>
                  <a:pt x="2585704" y="5147644"/>
                  <a:pt x="2595229" y="5157169"/>
                </a:cubicBezTo>
                <a:close/>
                <a:moveTo>
                  <a:pt x="3566636" y="5119069"/>
                </a:moveTo>
                <a:cubicBezTo>
                  <a:pt x="3557111" y="5114306"/>
                  <a:pt x="3547586" y="5114306"/>
                  <a:pt x="3538061" y="5104781"/>
                </a:cubicBezTo>
                <a:lnTo>
                  <a:pt x="3566636" y="5119069"/>
                </a:lnTo>
                <a:close/>
                <a:moveTo>
                  <a:pt x="2661904" y="5104781"/>
                </a:moveTo>
                <a:lnTo>
                  <a:pt x="2700004" y="5104781"/>
                </a:lnTo>
                <a:cubicBezTo>
                  <a:pt x="2690479" y="5104781"/>
                  <a:pt x="2614279" y="5109544"/>
                  <a:pt x="2614279" y="5138119"/>
                </a:cubicBezTo>
                <a:cubicBezTo>
                  <a:pt x="2614279" y="5152406"/>
                  <a:pt x="2623804" y="5157169"/>
                  <a:pt x="2633329" y="5166694"/>
                </a:cubicBezTo>
                <a:cubicBezTo>
                  <a:pt x="2623804" y="5161931"/>
                  <a:pt x="2604754" y="5147644"/>
                  <a:pt x="2604754" y="5138119"/>
                </a:cubicBezTo>
                <a:cubicBezTo>
                  <a:pt x="2604754" y="5104781"/>
                  <a:pt x="2671429" y="5104781"/>
                  <a:pt x="2680954" y="5104781"/>
                </a:cubicBezTo>
                <a:lnTo>
                  <a:pt x="2661904" y="5104781"/>
                </a:lnTo>
                <a:close/>
                <a:moveTo>
                  <a:pt x="11680936" y="5138119"/>
                </a:moveTo>
                <a:cubicBezTo>
                  <a:pt x="11647598" y="5152406"/>
                  <a:pt x="11604736" y="5171456"/>
                  <a:pt x="11566636" y="5190506"/>
                </a:cubicBezTo>
                <a:cubicBezTo>
                  <a:pt x="11561873" y="5176219"/>
                  <a:pt x="11547586" y="5161931"/>
                  <a:pt x="11538061" y="5147644"/>
                </a:cubicBezTo>
                <a:cubicBezTo>
                  <a:pt x="11590448" y="5138119"/>
                  <a:pt x="11647598" y="5119069"/>
                  <a:pt x="11699986" y="5095256"/>
                </a:cubicBezTo>
                <a:cubicBezTo>
                  <a:pt x="11690461" y="5109544"/>
                  <a:pt x="11685698" y="5123831"/>
                  <a:pt x="11680936" y="5138119"/>
                </a:cubicBezTo>
                <a:close/>
                <a:moveTo>
                  <a:pt x="6999970" y="5109544"/>
                </a:moveTo>
                <a:cubicBezTo>
                  <a:pt x="6999970" y="5104781"/>
                  <a:pt x="6999970" y="5095256"/>
                  <a:pt x="7004733" y="5090494"/>
                </a:cubicBezTo>
                <a:cubicBezTo>
                  <a:pt x="7009495" y="5095256"/>
                  <a:pt x="7004733" y="5104781"/>
                  <a:pt x="6999970" y="5109544"/>
                </a:cubicBezTo>
                <a:close/>
                <a:moveTo>
                  <a:pt x="3909489" y="5133356"/>
                </a:moveTo>
                <a:cubicBezTo>
                  <a:pt x="3904726" y="5119069"/>
                  <a:pt x="3904726" y="5104781"/>
                  <a:pt x="3904726" y="5090494"/>
                </a:cubicBezTo>
                <a:cubicBezTo>
                  <a:pt x="3904726" y="5104781"/>
                  <a:pt x="3909489" y="5119069"/>
                  <a:pt x="3909489" y="5133356"/>
                </a:cubicBezTo>
                <a:close/>
                <a:moveTo>
                  <a:pt x="12580954" y="5138119"/>
                </a:moveTo>
                <a:cubicBezTo>
                  <a:pt x="12585716" y="5133356"/>
                  <a:pt x="12595241" y="5133356"/>
                  <a:pt x="12595241" y="5128594"/>
                </a:cubicBezTo>
                <a:lnTo>
                  <a:pt x="12595241" y="5171456"/>
                </a:lnTo>
                <a:cubicBezTo>
                  <a:pt x="12590479" y="5180981"/>
                  <a:pt x="12547616" y="5266706"/>
                  <a:pt x="12528566" y="5266706"/>
                </a:cubicBezTo>
                <a:cubicBezTo>
                  <a:pt x="12514279" y="5266706"/>
                  <a:pt x="12504754" y="5247656"/>
                  <a:pt x="12490466" y="5242894"/>
                </a:cubicBezTo>
                <a:cubicBezTo>
                  <a:pt x="12495229" y="5238131"/>
                  <a:pt x="12504754" y="5223844"/>
                  <a:pt x="12519041" y="5209556"/>
                </a:cubicBezTo>
                <a:cubicBezTo>
                  <a:pt x="12519041" y="5214319"/>
                  <a:pt x="12523804" y="5223844"/>
                  <a:pt x="12528566" y="5228606"/>
                </a:cubicBezTo>
                <a:cubicBezTo>
                  <a:pt x="12528566" y="5228606"/>
                  <a:pt x="12533329" y="5228606"/>
                  <a:pt x="12538091" y="5223844"/>
                </a:cubicBezTo>
                <a:cubicBezTo>
                  <a:pt x="12533329" y="5219081"/>
                  <a:pt x="12528566" y="5219081"/>
                  <a:pt x="12528566" y="5209556"/>
                </a:cubicBezTo>
                <a:cubicBezTo>
                  <a:pt x="12528566" y="5195269"/>
                  <a:pt x="12561904" y="5138119"/>
                  <a:pt x="12561904" y="5123831"/>
                </a:cubicBezTo>
                <a:cubicBezTo>
                  <a:pt x="12561904" y="5114306"/>
                  <a:pt x="12557141" y="5100019"/>
                  <a:pt x="12552379" y="5085731"/>
                </a:cubicBezTo>
                <a:cubicBezTo>
                  <a:pt x="12571429" y="5100019"/>
                  <a:pt x="12571429" y="5119069"/>
                  <a:pt x="12580954" y="5138119"/>
                </a:cubicBezTo>
                <a:close/>
                <a:moveTo>
                  <a:pt x="12600004" y="5119069"/>
                </a:moveTo>
                <a:cubicBezTo>
                  <a:pt x="12595241" y="5119069"/>
                  <a:pt x="12590479" y="5123831"/>
                  <a:pt x="12585716" y="5123831"/>
                </a:cubicBezTo>
                <a:cubicBezTo>
                  <a:pt x="12580954" y="5109544"/>
                  <a:pt x="12580954" y="5095256"/>
                  <a:pt x="12585716" y="5080969"/>
                </a:cubicBezTo>
                <a:cubicBezTo>
                  <a:pt x="12590479" y="5085731"/>
                  <a:pt x="12595241" y="5095256"/>
                  <a:pt x="12600004" y="5104781"/>
                </a:cubicBezTo>
                <a:lnTo>
                  <a:pt x="12600004" y="5119069"/>
                </a:lnTo>
                <a:close/>
                <a:moveTo>
                  <a:pt x="3452384" y="5142881"/>
                </a:moveTo>
                <a:cubicBezTo>
                  <a:pt x="3442859" y="5138119"/>
                  <a:pt x="3428571" y="5119069"/>
                  <a:pt x="3414284" y="5119069"/>
                </a:cubicBezTo>
                <a:cubicBezTo>
                  <a:pt x="3428571" y="5128594"/>
                  <a:pt x="3457146" y="5166694"/>
                  <a:pt x="3457146" y="5180981"/>
                </a:cubicBezTo>
                <a:cubicBezTo>
                  <a:pt x="3442859" y="5166694"/>
                  <a:pt x="3433334" y="5128594"/>
                  <a:pt x="3399996" y="5123831"/>
                </a:cubicBezTo>
                <a:cubicBezTo>
                  <a:pt x="3414284" y="5138119"/>
                  <a:pt x="3442859" y="5166694"/>
                  <a:pt x="3442859" y="5190506"/>
                </a:cubicBezTo>
                <a:cubicBezTo>
                  <a:pt x="3433334" y="5171456"/>
                  <a:pt x="3419046" y="5152406"/>
                  <a:pt x="3399996" y="5138119"/>
                </a:cubicBezTo>
                <a:cubicBezTo>
                  <a:pt x="3399996" y="5119069"/>
                  <a:pt x="3399996" y="5100019"/>
                  <a:pt x="3395234" y="5080969"/>
                </a:cubicBezTo>
                <a:cubicBezTo>
                  <a:pt x="3414284" y="5095256"/>
                  <a:pt x="3433334" y="5119069"/>
                  <a:pt x="3452384" y="5142881"/>
                </a:cubicBezTo>
                <a:close/>
                <a:moveTo>
                  <a:pt x="2790444" y="5090494"/>
                </a:moveTo>
                <a:cubicBezTo>
                  <a:pt x="2766632" y="5090494"/>
                  <a:pt x="2719054" y="5085731"/>
                  <a:pt x="2709529" y="5085731"/>
                </a:cubicBezTo>
                <a:cubicBezTo>
                  <a:pt x="2695242" y="5085731"/>
                  <a:pt x="2547604" y="5085731"/>
                  <a:pt x="2547604" y="5128594"/>
                </a:cubicBezTo>
                <a:cubicBezTo>
                  <a:pt x="2547604" y="5195269"/>
                  <a:pt x="2814257" y="5176219"/>
                  <a:pt x="2814257" y="5271469"/>
                </a:cubicBezTo>
                <a:cubicBezTo>
                  <a:pt x="2814257" y="5342859"/>
                  <a:pt x="2661904" y="5352384"/>
                  <a:pt x="2652379" y="5352384"/>
                </a:cubicBezTo>
                <a:cubicBezTo>
                  <a:pt x="2638092" y="5352384"/>
                  <a:pt x="2590467" y="5347621"/>
                  <a:pt x="2561892" y="5342859"/>
                </a:cubicBezTo>
                <a:cubicBezTo>
                  <a:pt x="2585704" y="5342859"/>
                  <a:pt x="2619042" y="5347621"/>
                  <a:pt x="2628567" y="5347621"/>
                </a:cubicBezTo>
                <a:cubicBezTo>
                  <a:pt x="2657142" y="5347621"/>
                  <a:pt x="2804732" y="5333334"/>
                  <a:pt x="2804732" y="5271469"/>
                </a:cubicBezTo>
                <a:cubicBezTo>
                  <a:pt x="2804732" y="5190506"/>
                  <a:pt x="2538079" y="5209556"/>
                  <a:pt x="2538079" y="5128594"/>
                </a:cubicBezTo>
                <a:cubicBezTo>
                  <a:pt x="2538079" y="5076206"/>
                  <a:pt x="2657142" y="5080969"/>
                  <a:pt x="2676192" y="5080969"/>
                </a:cubicBezTo>
                <a:cubicBezTo>
                  <a:pt x="2685717" y="5080969"/>
                  <a:pt x="2752344" y="5085731"/>
                  <a:pt x="2790444" y="5090494"/>
                </a:cubicBezTo>
                <a:close/>
                <a:moveTo>
                  <a:pt x="1976152" y="5128594"/>
                </a:moveTo>
                <a:lnTo>
                  <a:pt x="1976152" y="5142881"/>
                </a:lnTo>
                <a:cubicBezTo>
                  <a:pt x="1947624" y="5128594"/>
                  <a:pt x="1899999" y="5104781"/>
                  <a:pt x="1899999" y="5090494"/>
                </a:cubicBezTo>
                <a:cubicBezTo>
                  <a:pt x="1899999" y="5080969"/>
                  <a:pt x="1899999" y="5085731"/>
                  <a:pt x="1904762" y="5080969"/>
                </a:cubicBezTo>
                <a:cubicBezTo>
                  <a:pt x="1928574" y="5095256"/>
                  <a:pt x="1952387" y="5109544"/>
                  <a:pt x="1976152" y="5128594"/>
                </a:cubicBezTo>
                <a:close/>
                <a:moveTo>
                  <a:pt x="10066639" y="5171456"/>
                </a:moveTo>
                <a:cubicBezTo>
                  <a:pt x="10066639" y="5204794"/>
                  <a:pt x="10061877" y="5228606"/>
                  <a:pt x="10028539" y="5266706"/>
                </a:cubicBezTo>
                <a:cubicBezTo>
                  <a:pt x="10033302" y="5247656"/>
                  <a:pt x="10052352" y="5219081"/>
                  <a:pt x="10052352" y="5209556"/>
                </a:cubicBezTo>
                <a:cubicBezTo>
                  <a:pt x="10052352" y="5195269"/>
                  <a:pt x="10023777" y="5185744"/>
                  <a:pt x="10023777" y="5171456"/>
                </a:cubicBezTo>
                <a:cubicBezTo>
                  <a:pt x="10023777" y="5161931"/>
                  <a:pt x="10033302" y="5161931"/>
                  <a:pt x="10033302" y="5147644"/>
                </a:cubicBezTo>
                <a:cubicBezTo>
                  <a:pt x="10033302" y="5142881"/>
                  <a:pt x="10028539" y="5133356"/>
                  <a:pt x="10014252" y="5138119"/>
                </a:cubicBezTo>
                <a:cubicBezTo>
                  <a:pt x="10014252" y="5128594"/>
                  <a:pt x="10023777" y="5119069"/>
                  <a:pt x="10023777" y="5104781"/>
                </a:cubicBezTo>
                <a:cubicBezTo>
                  <a:pt x="10023777" y="5095256"/>
                  <a:pt x="10014252" y="5095256"/>
                  <a:pt x="10014252" y="5085731"/>
                </a:cubicBezTo>
                <a:cubicBezTo>
                  <a:pt x="10014252" y="5071444"/>
                  <a:pt x="10019014" y="5071444"/>
                  <a:pt x="10023777" y="5071444"/>
                </a:cubicBezTo>
                <a:cubicBezTo>
                  <a:pt x="10071402" y="5133356"/>
                  <a:pt x="10066639" y="5138119"/>
                  <a:pt x="10066639" y="5171456"/>
                </a:cubicBezTo>
                <a:close/>
                <a:moveTo>
                  <a:pt x="1099995" y="5133356"/>
                </a:moveTo>
                <a:cubicBezTo>
                  <a:pt x="1095232" y="5128594"/>
                  <a:pt x="1095232" y="5119069"/>
                  <a:pt x="1090470" y="5114306"/>
                </a:cubicBezTo>
                <a:lnTo>
                  <a:pt x="1095232" y="5071444"/>
                </a:lnTo>
                <a:cubicBezTo>
                  <a:pt x="1085707" y="5085731"/>
                  <a:pt x="1095232" y="5114306"/>
                  <a:pt x="1099995" y="5133356"/>
                </a:cubicBezTo>
                <a:close/>
                <a:moveTo>
                  <a:pt x="3652361" y="5119069"/>
                </a:moveTo>
                <a:cubicBezTo>
                  <a:pt x="3661886" y="5128594"/>
                  <a:pt x="3657124" y="5138119"/>
                  <a:pt x="3661886" y="5147644"/>
                </a:cubicBezTo>
                <a:cubicBezTo>
                  <a:pt x="3676174" y="5166694"/>
                  <a:pt x="3699986" y="5176219"/>
                  <a:pt x="3709511" y="5200031"/>
                </a:cubicBezTo>
                <a:cubicBezTo>
                  <a:pt x="3723799" y="5228606"/>
                  <a:pt x="3742849" y="5266706"/>
                  <a:pt x="3757136" y="5299996"/>
                </a:cubicBezTo>
                <a:cubicBezTo>
                  <a:pt x="3757136" y="5299996"/>
                  <a:pt x="3757136" y="5304759"/>
                  <a:pt x="3747611" y="5304759"/>
                </a:cubicBezTo>
                <a:cubicBezTo>
                  <a:pt x="3704749" y="5304759"/>
                  <a:pt x="3671411" y="5228606"/>
                  <a:pt x="3647599" y="5219081"/>
                </a:cubicBezTo>
                <a:cubicBezTo>
                  <a:pt x="3633311" y="5214319"/>
                  <a:pt x="3614261" y="5214319"/>
                  <a:pt x="3590449" y="5214319"/>
                </a:cubicBezTo>
                <a:cubicBezTo>
                  <a:pt x="3590449" y="5195269"/>
                  <a:pt x="3585686" y="5166694"/>
                  <a:pt x="3561874" y="5147644"/>
                </a:cubicBezTo>
                <a:cubicBezTo>
                  <a:pt x="3571399" y="5152406"/>
                  <a:pt x="3580924" y="5152406"/>
                  <a:pt x="3595211" y="5152406"/>
                </a:cubicBezTo>
                <a:cubicBezTo>
                  <a:pt x="3590449" y="5142881"/>
                  <a:pt x="3580924" y="5133356"/>
                  <a:pt x="3576161" y="5123831"/>
                </a:cubicBezTo>
                <a:cubicBezTo>
                  <a:pt x="3595211" y="5133356"/>
                  <a:pt x="3614261" y="5147644"/>
                  <a:pt x="3633311" y="5157169"/>
                </a:cubicBezTo>
                <a:cubicBezTo>
                  <a:pt x="3638074" y="5152406"/>
                  <a:pt x="3638074" y="5157169"/>
                  <a:pt x="3638074" y="5142881"/>
                </a:cubicBezTo>
                <a:cubicBezTo>
                  <a:pt x="3638074" y="5133356"/>
                  <a:pt x="3638074" y="5138119"/>
                  <a:pt x="3633311" y="5133356"/>
                </a:cubicBezTo>
                <a:cubicBezTo>
                  <a:pt x="3604736" y="5128594"/>
                  <a:pt x="3547586" y="5095256"/>
                  <a:pt x="3538061" y="5071444"/>
                </a:cubicBezTo>
                <a:cubicBezTo>
                  <a:pt x="3561874" y="5076206"/>
                  <a:pt x="3576161" y="5080969"/>
                  <a:pt x="3590449" y="5085731"/>
                </a:cubicBezTo>
                <a:cubicBezTo>
                  <a:pt x="3590449" y="5076206"/>
                  <a:pt x="3590449" y="5066681"/>
                  <a:pt x="3599974" y="5061919"/>
                </a:cubicBezTo>
                <a:cubicBezTo>
                  <a:pt x="3614261" y="5071444"/>
                  <a:pt x="3619024" y="5100019"/>
                  <a:pt x="3652361" y="5119069"/>
                </a:cubicBezTo>
                <a:close/>
                <a:moveTo>
                  <a:pt x="10695242" y="5109544"/>
                </a:moveTo>
                <a:cubicBezTo>
                  <a:pt x="10695242" y="5109544"/>
                  <a:pt x="10690479" y="5114306"/>
                  <a:pt x="10704767" y="5114306"/>
                </a:cubicBezTo>
                <a:cubicBezTo>
                  <a:pt x="10714292" y="5114306"/>
                  <a:pt x="10723769" y="5095256"/>
                  <a:pt x="10733294" y="5080969"/>
                </a:cubicBezTo>
                <a:cubicBezTo>
                  <a:pt x="10742819" y="5080969"/>
                  <a:pt x="10752344" y="5076206"/>
                  <a:pt x="10766631" y="5076206"/>
                </a:cubicBezTo>
                <a:cubicBezTo>
                  <a:pt x="10776156" y="5076206"/>
                  <a:pt x="10833306" y="5109544"/>
                  <a:pt x="10833306" y="5128594"/>
                </a:cubicBezTo>
                <a:cubicBezTo>
                  <a:pt x="10833306" y="5138119"/>
                  <a:pt x="10819019" y="5152406"/>
                  <a:pt x="10809494" y="5166694"/>
                </a:cubicBezTo>
                <a:cubicBezTo>
                  <a:pt x="10814256" y="5171456"/>
                  <a:pt x="10809494" y="5171456"/>
                  <a:pt x="10819019" y="5171456"/>
                </a:cubicBezTo>
                <a:cubicBezTo>
                  <a:pt x="10833306" y="5171456"/>
                  <a:pt x="10847594" y="5161931"/>
                  <a:pt x="10857119" y="5161931"/>
                </a:cubicBezTo>
                <a:cubicBezTo>
                  <a:pt x="10861881" y="5166694"/>
                  <a:pt x="10861881" y="5161931"/>
                  <a:pt x="10861881" y="5171456"/>
                </a:cubicBezTo>
                <a:cubicBezTo>
                  <a:pt x="10861881" y="5204794"/>
                  <a:pt x="10790444" y="5209556"/>
                  <a:pt x="10790444" y="5261944"/>
                </a:cubicBezTo>
                <a:cubicBezTo>
                  <a:pt x="10790444" y="5271469"/>
                  <a:pt x="10799969" y="5285756"/>
                  <a:pt x="10804731" y="5295281"/>
                </a:cubicBezTo>
                <a:cubicBezTo>
                  <a:pt x="10752344" y="5285756"/>
                  <a:pt x="10666667" y="5228606"/>
                  <a:pt x="10680954" y="5171456"/>
                </a:cubicBezTo>
                <a:cubicBezTo>
                  <a:pt x="10676192" y="5176219"/>
                  <a:pt x="10676192" y="5180981"/>
                  <a:pt x="10676192" y="5190506"/>
                </a:cubicBezTo>
                <a:cubicBezTo>
                  <a:pt x="10676192" y="5204794"/>
                  <a:pt x="10680954" y="5219081"/>
                  <a:pt x="10685717" y="5233369"/>
                </a:cubicBezTo>
                <a:cubicBezTo>
                  <a:pt x="10619042" y="5219081"/>
                  <a:pt x="10580942" y="5152406"/>
                  <a:pt x="10580942" y="5104781"/>
                </a:cubicBezTo>
                <a:cubicBezTo>
                  <a:pt x="10580942" y="5061919"/>
                  <a:pt x="10609517" y="5066681"/>
                  <a:pt x="10633329" y="5066681"/>
                </a:cubicBezTo>
                <a:cubicBezTo>
                  <a:pt x="10647617" y="5066681"/>
                  <a:pt x="10657142" y="5057156"/>
                  <a:pt x="10666667" y="5057156"/>
                </a:cubicBezTo>
                <a:cubicBezTo>
                  <a:pt x="10700004" y="5057156"/>
                  <a:pt x="10695242" y="5104781"/>
                  <a:pt x="10695242" y="5109544"/>
                </a:cubicBezTo>
                <a:close/>
                <a:moveTo>
                  <a:pt x="12619054" y="5057156"/>
                </a:moveTo>
                <a:cubicBezTo>
                  <a:pt x="12614291" y="5057156"/>
                  <a:pt x="12609529" y="5052394"/>
                  <a:pt x="12609529" y="5047631"/>
                </a:cubicBezTo>
                <a:lnTo>
                  <a:pt x="12619054" y="5057156"/>
                </a:lnTo>
                <a:close/>
                <a:moveTo>
                  <a:pt x="10009489" y="5109544"/>
                </a:moveTo>
                <a:cubicBezTo>
                  <a:pt x="10009489" y="5119069"/>
                  <a:pt x="9999964" y="5119069"/>
                  <a:pt x="9999964" y="5133356"/>
                </a:cubicBezTo>
                <a:cubicBezTo>
                  <a:pt x="9999964" y="5142881"/>
                  <a:pt x="10009489" y="5147644"/>
                  <a:pt x="10009489" y="5152406"/>
                </a:cubicBezTo>
                <a:cubicBezTo>
                  <a:pt x="10014252" y="5171456"/>
                  <a:pt x="10023777" y="5204794"/>
                  <a:pt x="10023777" y="5219081"/>
                </a:cubicBezTo>
                <a:cubicBezTo>
                  <a:pt x="10023777" y="5247656"/>
                  <a:pt x="10009489" y="5280994"/>
                  <a:pt x="9985677" y="5280994"/>
                </a:cubicBezTo>
                <a:cubicBezTo>
                  <a:pt x="9976152" y="5280994"/>
                  <a:pt x="9976152" y="5276231"/>
                  <a:pt x="9971389" y="5271469"/>
                </a:cubicBezTo>
                <a:cubicBezTo>
                  <a:pt x="9961864" y="5261944"/>
                  <a:pt x="9957149" y="5242894"/>
                  <a:pt x="9947624" y="5233369"/>
                </a:cubicBezTo>
                <a:cubicBezTo>
                  <a:pt x="9928574" y="5204794"/>
                  <a:pt x="9880949" y="5166694"/>
                  <a:pt x="9861899" y="5166694"/>
                </a:cubicBezTo>
                <a:cubicBezTo>
                  <a:pt x="9861899" y="5152406"/>
                  <a:pt x="9871424" y="5123831"/>
                  <a:pt x="9857136" y="5114306"/>
                </a:cubicBezTo>
                <a:cubicBezTo>
                  <a:pt x="9857136" y="5100019"/>
                  <a:pt x="9861899" y="5080969"/>
                  <a:pt x="9871424" y="5061919"/>
                </a:cubicBezTo>
                <a:cubicBezTo>
                  <a:pt x="9871424" y="5066681"/>
                  <a:pt x="9876186" y="5071444"/>
                  <a:pt x="9880949" y="5076206"/>
                </a:cubicBezTo>
                <a:cubicBezTo>
                  <a:pt x="9885711" y="5071444"/>
                  <a:pt x="9880949" y="5071444"/>
                  <a:pt x="9880949" y="5057156"/>
                </a:cubicBezTo>
                <a:cubicBezTo>
                  <a:pt x="9880949" y="5042869"/>
                  <a:pt x="9914286" y="5047631"/>
                  <a:pt x="9919049" y="5047631"/>
                </a:cubicBezTo>
                <a:cubicBezTo>
                  <a:pt x="9947624" y="5047631"/>
                  <a:pt x="10009489" y="5052394"/>
                  <a:pt x="10009489" y="5109544"/>
                </a:cubicBezTo>
                <a:close/>
                <a:moveTo>
                  <a:pt x="11928538" y="5066681"/>
                </a:moveTo>
                <a:cubicBezTo>
                  <a:pt x="11928538" y="5080969"/>
                  <a:pt x="11890438" y="5128594"/>
                  <a:pt x="11871388" y="5152406"/>
                </a:cubicBezTo>
                <a:cubicBezTo>
                  <a:pt x="11857148" y="5166694"/>
                  <a:pt x="11842861" y="5166694"/>
                  <a:pt x="11828573" y="5176219"/>
                </a:cubicBezTo>
                <a:lnTo>
                  <a:pt x="11814286" y="5176219"/>
                </a:lnTo>
                <a:cubicBezTo>
                  <a:pt x="11814286" y="5166694"/>
                  <a:pt x="11819048" y="5157169"/>
                  <a:pt x="11819048" y="5142881"/>
                </a:cubicBezTo>
                <a:cubicBezTo>
                  <a:pt x="11785711" y="5180981"/>
                  <a:pt x="11714273" y="5185744"/>
                  <a:pt x="11676173" y="5204794"/>
                </a:cubicBezTo>
                <a:cubicBezTo>
                  <a:pt x="11728561" y="5157169"/>
                  <a:pt x="11814286" y="5042869"/>
                  <a:pt x="11823811" y="5042869"/>
                </a:cubicBezTo>
                <a:cubicBezTo>
                  <a:pt x="11838098" y="5042869"/>
                  <a:pt x="11928538" y="5057156"/>
                  <a:pt x="11928538" y="5066681"/>
                </a:cubicBezTo>
                <a:close/>
                <a:moveTo>
                  <a:pt x="7071408" y="5080969"/>
                </a:moveTo>
                <a:cubicBezTo>
                  <a:pt x="7071408" y="5095256"/>
                  <a:pt x="7080933" y="5080969"/>
                  <a:pt x="7080933" y="5095256"/>
                </a:cubicBezTo>
                <a:cubicBezTo>
                  <a:pt x="7080933" y="5095256"/>
                  <a:pt x="7023783" y="5142881"/>
                  <a:pt x="7019020" y="5142881"/>
                </a:cubicBezTo>
                <a:cubicBezTo>
                  <a:pt x="7004733" y="5142881"/>
                  <a:pt x="7004733" y="5133356"/>
                  <a:pt x="6995208" y="5133356"/>
                </a:cubicBezTo>
                <a:cubicBezTo>
                  <a:pt x="6999970" y="5128594"/>
                  <a:pt x="7009495" y="5128594"/>
                  <a:pt x="7023783" y="5128594"/>
                </a:cubicBezTo>
                <a:cubicBezTo>
                  <a:pt x="7023783" y="5123831"/>
                  <a:pt x="7019020" y="5123831"/>
                  <a:pt x="7019020" y="5109544"/>
                </a:cubicBezTo>
                <a:cubicBezTo>
                  <a:pt x="7019020" y="5100019"/>
                  <a:pt x="7028545" y="5080969"/>
                  <a:pt x="7038070" y="5071444"/>
                </a:cubicBezTo>
                <a:cubicBezTo>
                  <a:pt x="7047595" y="5057156"/>
                  <a:pt x="7071408" y="5052394"/>
                  <a:pt x="7085695" y="5042869"/>
                </a:cubicBezTo>
                <a:cubicBezTo>
                  <a:pt x="7080933" y="5061919"/>
                  <a:pt x="7071408" y="5071444"/>
                  <a:pt x="7071408" y="5080969"/>
                </a:cubicBezTo>
                <a:close/>
                <a:moveTo>
                  <a:pt x="1471422" y="5085731"/>
                </a:moveTo>
                <a:lnTo>
                  <a:pt x="1457135" y="5085731"/>
                </a:lnTo>
                <a:cubicBezTo>
                  <a:pt x="1433322" y="5066681"/>
                  <a:pt x="1409510" y="5071444"/>
                  <a:pt x="1409510" y="5042869"/>
                </a:cubicBezTo>
                <a:cubicBezTo>
                  <a:pt x="1419035" y="5052394"/>
                  <a:pt x="1457135" y="5061919"/>
                  <a:pt x="1471422" y="5085731"/>
                </a:cubicBezTo>
                <a:close/>
                <a:moveTo>
                  <a:pt x="11952350" y="5038106"/>
                </a:moveTo>
                <a:cubicBezTo>
                  <a:pt x="11938063" y="5047631"/>
                  <a:pt x="11923775" y="5052394"/>
                  <a:pt x="11923775" y="5052394"/>
                </a:cubicBezTo>
                <a:cubicBezTo>
                  <a:pt x="11914250" y="5052394"/>
                  <a:pt x="11909488" y="5052394"/>
                  <a:pt x="11899963" y="5047631"/>
                </a:cubicBezTo>
                <a:cubicBezTo>
                  <a:pt x="11904725" y="5047631"/>
                  <a:pt x="11914250" y="5042869"/>
                  <a:pt x="11923775" y="5038106"/>
                </a:cubicBezTo>
                <a:lnTo>
                  <a:pt x="11952350" y="5038106"/>
                </a:lnTo>
                <a:close/>
                <a:moveTo>
                  <a:pt x="1628537" y="5109544"/>
                </a:moveTo>
                <a:cubicBezTo>
                  <a:pt x="1595199" y="5080969"/>
                  <a:pt x="1561910" y="5057156"/>
                  <a:pt x="1528572" y="5038106"/>
                </a:cubicBezTo>
                <a:lnTo>
                  <a:pt x="1538097" y="5038106"/>
                </a:lnTo>
                <a:cubicBezTo>
                  <a:pt x="1547622" y="5038106"/>
                  <a:pt x="1614249" y="5090494"/>
                  <a:pt x="1628537" y="5109544"/>
                </a:cubicBezTo>
                <a:close/>
                <a:moveTo>
                  <a:pt x="3380946" y="5052394"/>
                </a:moveTo>
                <a:cubicBezTo>
                  <a:pt x="3380946" y="5047631"/>
                  <a:pt x="3380946" y="5038106"/>
                  <a:pt x="3385709" y="5033344"/>
                </a:cubicBezTo>
                <a:cubicBezTo>
                  <a:pt x="3385709" y="5038106"/>
                  <a:pt x="3380946" y="5047631"/>
                  <a:pt x="3380946" y="5052394"/>
                </a:cubicBezTo>
                <a:close/>
                <a:moveTo>
                  <a:pt x="12352354" y="5028581"/>
                </a:moveTo>
                <a:cubicBezTo>
                  <a:pt x="12342829" y="5052394"/>
                  <a:pt x="12376166" y="5104781"/>
                  <a:pt x="12399979" y="5133356"/>
                </a:cubicBezTo>
                <a:cubicBezTo>
                  <a:pt x="12409504" y="5123831"/>
                  <a:pt x="12423791" y="5114306"/>
                  <a:pt x="12433316" y="5104781"/>
                </a:cubicBezTo>
                <a:cubicBezTo>
                  <a:pt x="12438079" y="5114306"/>
                  <a:pt x="12442841" y="5128594"/>
                  <a:pt x="12447604" y="5142881"/>
                </a:cubicBezTo>
                <a:cubicBezTo>
                  <a:pt x="12433316" y="5152406"/>
                  <a:pt x="12414266" y="5166694"/>
                  <a:pt x="12399979" y="5185744"/>
                </a:cubicBezTo>
                <a:cubicBezTo>
                  <a:pt x="12380929" y="5161931"/>
                  <a:pt x="12333304" y="5133356"/>
                  <a:pt x="12333304" y="5119069"/>
                </a:cubicBezTo>
                <a:cubicBezTo>
                  <a:pt x="12333304" y="5109544"/>
                  <a:pt x="12342829" y="5085731"/>
                  <a:pt x="12342829" y="5076206"/>
                </a:cubicBezTo>
                <a:cubicBezTo>
                  <a:pt x="12342829" y="5061919"/>
                  <a:pt x="12338066" y="5042869"/>
                  <a:pt x="12333304" y="5028581"/>
                </a:cubicBezTo>
                <a:lnTo>
                  <a:pt x="12352354" y="5028581"/>
                </a:lnTo>
                <a:close/>
                <a:moveTo>
                  <a:pt x="11295221" y="5180981"/>
                </a:moveTo>
                <a:cubicBezTo>
                  <a:pt x="11295221" y="5166694"/>
                  <a:pt x="11280933" y="5147644"/>
                  <a:pt x="11271408" y="5142881"/>
                </a:cubicBezTo>
                <a:cubicBezTo>
                  <a:pt x="11328558" y="5100019"/>
                  <a:pt x="11361896" y="5047631"/>
                  <a:pt x="11423808" y="5028581"/>
                </a:cubicBezTo>
                <a:cubicBezTo>
                  <a:pt x="11404758" y="5071444"/>
                  <a:pt x="11357133" y="5147644"/>
                  <a:pt x="11295221" y="5180981"/>
                </a:cubicBezTo>
                <a:close/>
                <a:moveTo>
                  <a:pt x="10904744" y="5057156"/>
                </a:moveTo>
                <a:cubicBezTo>
                  <a:pt x="10914269" y="5066681"/>
                  <a:pt x="10933319" y="5066681"/>
                  <a:pt x="10942844" y="5085731"/>
                </a:cubicBezTo>
                <a:cubicBezTo>
                  <a:pt x="10952369" y="5095256"/>
                  <a:pt x="10966656" y="5119069"/>
                  <a:pt x="10966656" y="5133356"/>
                </a:cubicBezTo>
                <a:cubicBezTo>
                  <a:pt x="10966656" y="5142881"/>
                  <a:pt x="10952369" y="5147644"/>
                  <a:pt x="10952369" y="5157169"/>
                </a:cubicBezTo>
                <a:cubicBezTo>
                  <a:pt x="10938081" y="5152406"/>
                  <a:pt x="10919031" y="5138119"/>
                  <a:pt x="10904744" y="5138119"/>
                </a:cubicBezTo>
                <a:cubicBezTo>
                  <a:pt x="10895219" y="5138119"/>
                  <a:pt x="10852356" y="5152406"/>
                  <a:pt x="10828544" y="5157169"/>
                </a:cubicBezTo>
                <a:cubicBezTo>
                  <a:pt x="10833306" y="5147644"/>
                  <a:pt x="10842831" y="5138119"/>
                  <a:pt x="10842831" y="5128594"/>
                </a:cubicBezTo>
                <a:cubicBezTo>
                  <a:pt x="10842831" y="5104781"/>
                  <a:pt x="10785681" y="5066681"/>
                  <a:pt x="10776156" y="5066681"/>
                </a:cubicBezTo>
                <a:cubicBezTo>
                  <a:pt x="10766631" y="5061919"/>
                  <a:pt x="10757106" y="5066681"/>
                  <a:pt x="10747581" y="5071444"/>
                </a:cubicBezTo>
                <a:cubicBezTo>
                  <a:pt x="10761869" y="5047631"/>
                  <a:pt x="10819019" y="5028581"/>
                  <a:pt x="10842831" y="5028581"/>
                </a:cubicBezTo>
                <a:cubicBezTo>
                  <a:pt x="10857119" y="5028581"/>
                  <a:pt x="10890456" y="5052394"/>
                  <a:pt x="10904744" y="5057156"/>
                </a:cubicBezTo>
                <a:close/>
                <a:moveTo>
                  <a:pt x="10028539" y="5047631"/>
                </a:moveTo>
                <a:cubicBezTo>
                  <a:pt x="10028539" y="5061919"/>
                  <a:pt x="10019014" y="5066681"/>
                  <a:pt x="10009489" y="5071444"/>
                </a:cubicBezTo>
                <a:cubicBezTo>
                  <a:pt x="9995202" y="5057156"/>
                  <a:pt x="9976152" y="5047631"/>
                  <a:pt x="9961864" y="5033344"/>
                </a:cubicBezTo>
                <a:cubicBezTo>
                  <a:pt x="9976152" y="5033344"/>
                  <a:pt x="9990439" y="5028581"/>
                  <a:pt x="10004727" y="5028581"/>
                </a:cubicBezTo>
                <a:cubicBezTo>
                  <a:pt x="10014252" y="5028581"/>
                  <a:pt x="10028539" y="5038106"/>
                  <a:pt x="10028539" y="5047631"/>
                </a:cubicBezTo>
                <a:close/>
                <a:moveTo>
                  <a:pt x="5795201" y="5061919"/>
                </a:moveTo>
                <a:cubicBezTo>
                  <a:pt x="5790438" y="5061919"/>
                  <a:pt x="5790438" y="5028581"/>
                  <a:pt x="5795201" y="5028581"/>
                </a:cubicBezTo>
                <a:cubicBezTo>
                  <a:pt x="5799963" y="5033344"/>
                  <a:pt x="5795201" y="5047631"/>
                  <a:pt x="5795201" y="5061919"/>
                </a:cubicBezTo>
                <a:close/>
                <a:moveTo>
                  <a:pt x="1890474" y="5071444"/>
                </a:moveTo>
                <a:lnTo>
                  <a:pt x="1890474" y="5090494"/>
                </a:lnTo>
                <a:cubicBezTo>
                  <a:pt x="1861899" y="5076206"/>
                  <a:pt x="1814274" y="5052394"/>
                  <a:pt x="1814274" y="5038106"/>
                </a:cubicBezTo>
                <a:cubicBezTo>
                  <a:pt x="1814274" y="5028581"/>
                  <a:pt x="1814274" y="5033344"/>
                  <a:pt x="1819037" y="5028581"/>
                </a:cubicBezTo>
                <a:cubicBezTo>
                  <a:pt x="1842849" y="5038106"/>
                  <a:pt x="1866662" y="5057156"/>
                  <a:pt x="1890474" y="5071444"/>
                </a:cubicBezTo>
                <a:close/>
                <a:moveTo>
                  <a:pt x="5833301" y="5052394"/>
                </a:moveTo>
                <a:cubicBezTo>
                  <a:pt x="5838063" y="5047631"/>
                  <a:pt x="5838063" y="5038106"/>
                  <a:pt x="5838063" y="5023819"/>
                </a:cubicBezTo>
                <a:cubicBezTo>
                  <a:pt x="5847588" y="5047631"/>
                  <a:pt x="5842826" y="5052394"/>
                  <a:pt x="5842826" y="5057156"/>
                </a:cubicBezTo>
                <a:cubicBezTo>
                  <a:pt x="5842826" y="5057156"/>
                  <a:pt x="5838063" y="5057156"/>
                  <a:pt x="5833301" y="5052394"/>
                </a:cubicBezTo>
                <a:close/>
                <a:moveTo>
                  <a:pt x="3947589" y="5080969"/>
                </a:moveTo>
                <a:cubicBezTo>
                  <a:pt x="3957114" y="5104781"/>
                  <a:pt x="3957114" y="5133356"/>
                  <a:pt x="3961876" y="5161931"/>
                </a:cubicBezTo>
                <a:cubicBezTo>
                  <a:pt x="3961876" y="5161931"/>
                  <a:pt x="3966639" y="5157169"/>
                  <a:pt x="3966639" y="5152406"/>
                </a:cubicBezTo>
                <a:cubicBezTo>
                  <a:pt x="3976164" y="5176219"/>
                  <a:pt x="3990451" y="5204794"/>
                  <a:pt x="3995214" y="5228606"/>
                </a:cubicBezTo>
                <a:cubicBezTo>
                  <a:pt x="3995214" y="5228606"/>
                  <a:pt x="3999976" y="5223844"/>
                  <a:pt x="3999976" y="5219081"/>
                </a:cubicBezTo>
                <a:cubicBezTo>
                  <a:pt x="4019026" y="5238131"/>
                  <a:pt x="4038076" y="5257181"/>
                  <a:pt x="4061889" y="5276231"/>
                </a:cubicBezTo>
                <a:cubicBezTo>
                  <a:pt x="4061889" y="5280994"/>
                  <a:pt x="4061889" y="5285756"/>
                  <a:pt x="4057126" y="5290519"/>
                </a:cubicBezTo>
                <a:cubicBezTo>
                  <a:pt x="3938064" y="5214319"/>
                  <a:pt x="3938064" y="5104781"/>
                  <a:pt x="3928539" y="5023819"/>
                </a:cubicBezTo>
                <a:cubicBezTo>
                  <a:pt x="3957114" y="5033344"/>
                  <a:pt x="3938064" y="5061919"/>
                  <a:pt x="3947589" y="5080969"/>
                </a:cubicBezTo>
                <a:close/>
                <a:moveTo>
                  <a:pt x="1952387" y="5090494"/>
                </a:moveTo>
                <a:cubicBezTo>
                  <a:pt x="1952387" y="5090494"/>
                  <a:pt x="1957149" y="5085731"/>
                  <a:pt x="1957149" y="5080969"/>
                </a:cubicBezTo>
                <a:lnTo>
                  <a:pt x="1966627" y="5080969"/>
                </a:lnTo>
                <a:cubicBezTo>
                  <a:pt x="1990439" y="5095256"/>
                  <a:pt x="2009489" y="5104781"/>
                  <a:pt x="2028539" y="5119069"/>
                </a:cubicBezTo>
                <a:lnTo>
                  <a:pt x="2028539" y="5142881"/>
                </a:lnTo>
                <a:lnTo>
                  <a:pt x="1866662" y="5038106"/>
                </a:lnTo>
                <a:cubicBezTo>
                  <a:pt x="1866662" y="5033344"/>
                  <a:pt x="1871424" y="5028581"/>
                  <a:pt x="1871424" y="5023819"/>
                </a:cubicBezTo>
                <a:cubicBezTo>
                  <a:pt x="1895237" y="5033344"/>
                  <a:pt x="1952387" y="5052394"/>
                  <a:pt x="1952387" y="5090494"/>
                </a:cubicBezTo>
                <a:close/>
                <a:moveTo>
                  <a:pt x="11466671" y="5057156"/>
                </a:moveTo>
                <a:cubicBezTo>
                  <a:pt x="11490436" y="5028581"/>
                  <a:pt x="11523773" y="5038106"/>
                  <a:pt x="11547586" y="5038106"/>
                </a:cubicBezTo>
                <a:cubicBezTo>
                  <a:pt x="11509486" y="5061919"/>
                  <a:pt x="11447621" y="5109544"/>
                  <a:pt x="11433333" y="5109544"/>
                </a:cubicBezTo>
                <a:cubicBezTo>
                  <a:pt x="11423808" y="5109544"/>
                  <a:pt x="11419046" y="5100019"/>
                  <a:pt x="11409521" y="5095256"/>
                </a:cubicBezTo>
                <a:cubicBezTo>
                  <a:pt x="11409521" y="5066681"/>
                  <a:pt x="11447621" y="5028581"/>
                  <a:pt x="11476196" y="5019056"/>
                </a:cubicBezTo>
                <a:cubicBezTo>
                  <a:pt x="11476196" y="5028581"/>
                  <a:pt x="11471433" y="5042869"/>
                  <a:pt x="11466671" y="5057156"/>
                </a:cubicBezTo>
                <a:close/>
                <a:moveTo>
                  <a:pt x="12514279" y="5142881"/>
                </a:moveTo>
                <a:lnTo>
                  <a:pt x="12514279" y="5161931"/>
                </a:lnTo>
                <a:cubicBezTo>
                  <a:pt x="12480941" y="5128594"/>
                  <a:pt x="12438079" y="5123831"/>
                  <a:pt x="12438079" y="5085731"/>
                </a:cubicBezTo>
                <a:cubicBezTo>
                  <a:pt x="12428554" y="5095256"/>
                  <a:pt x="12414266" y="5104781"/>
                  <a:pt x="12399979" y="5114306"/>
                </a:cubicBezTo>
                <a:cubicBezTo>
                  <a:pt x="12380929" y="5090494"/>
                  <a:pt x="12371404" y="5066681"/>
                  <a:pt x="12361879" y="5042869"/>
                </a:cubicBezTo>
                <a:lnTo>
                  <a:pt x="12361879" y="5028581"/>
                </a:lnTo>
                <a:cubicBezTo>
                  <a:pt x="12390454" y="5028581"/>
                  <a:pt x="12423791" y="5023819"/>
                  <a:pt x="12457129" y="5014294"/>
                </a:cubicBezTo>
                <a:cubicBezTo>
                  <a:pt x="12480941" y="5057156"/>
                  <a:pt x="12514279" y="5128594"/>
                  <a:pt x="12514279" y="5142881"/>
                </a:cubicBezTo>
                <a:close/>
                <a:moveTo>
                  <a:pt x="5876163" y="5047631"/>
                </a:moveTo>
                <a:cubicBezTo>
                  <a:pt x="5871401" y="5047631"/>
                  <a:pt x="5866638" y="5042869"/>
                  <a:pt x="5866638" y="5028581"/>
                </a:cubicBezTo>
                <a:cubicBezTo>
                  <a:pt x="5866638" y="5019056"/>
                  <a:pt x="5876163" y="5014294"/>
                  <a:pt x="5880926" y="5009531"/>
                </a:cubicBezTo>
                <a:cubicBezTo>
                  <a:pt x="5880926" y="5019056"/>
                  <a:pt x="5880926" y="5033344"/>
                  <a:pt x="5876163" y="5047631"/>
                </a:cubicBezTo>
                <a:close/>
                <a:moveTo>
                  <a:pt x="5814251" y="5085731"/>
                </a:moveTo>
                <a:cubicBezTo>
                  <a:pt x="5809488" y="5080969"/>
                  <a:pt x="5809488" y="5076206"/>
                  <a:pt x="5809488" y="5066681"/>
                </a:cubicBezTo>
                <a:cubicBezTo>
                  <a:pt x="5809488" y="5052394"/>
                  <a:pt x="5814251" y="5023819"/>
                  <a:pt x="5823776" y="5009531"/>
                </a:cubicBezTo>
                <a:cubicBezTo>
                  <a:pt x="5819013" y="5057156"/>
                  <a:pt x="5819013" y="5076206"/>
                  <a:pt x="5814251" y="5085731"/>
                </a:cubicBezTo>
                <a:close/>
                <a:moveTo>
                  <a:pt x="4014264" y="5271469"/>
                </a:moveTo>
                <a:lnTo>
                  <a:pt x="4014264" y="5285756"/>
                </a:lnTo>
                <a:cubicBezTo>
                  <a:pt x="3942826" y="5228606"/>
                  <a:pt x="3914251" y="5133356"/>
                  <a:pt x="3914251" y="5071444"/>
                </a:cubicBezTo>
                <a:cubicBezTo>
                  <a:pt x="3914251" y="5052394"/>
                  <a:pt x="3909489" y="5028581"/>
                  <a:pt x="3904726" y="5009531"/>
                </a:cubicBezTo>
                <a:lnTo>
                  <a:pt x="3914251" y="5009531"/>
                </a:lnTo>
                <a:cubicBezTo>
                  <a:pt x="3928539" y="5095256"/>
                  <a:pt x="3919014" y="5185744"/>
                  <a:pt x="4014264" y="5271469"/>
                </a:cubicBezTo>
                <a:close/>
                <a:moveTo>
                  <a:pt x="7009495" y="5038106"/>
                </a:moveTo>
                <a:lnTo>
                  <a:pt x="7009495" y="5052394"/>
                </a:lnTo>
                <a:lnTo>
                  <a:pt x="7038070" y="5052394"/>
                </a:lnTo>
                <a:cubicBezTo>
                  <a:pt x="7033308" y="5061919"/>
                  <a:pt x="7028545" y="5076206"/>
                  <a:pt x="7019020" y="5076206"/>
                </a:cubicBezTo>
                <a:cubicBezTo>
                  <a:pt x="7004733" y="5076206"/>
                  <a:pt x="6999970" y="5061919"/>
                  <a:pt x="6995208" y="5052394"/>
                </a:cubicBezTo>
                <a:cubicBezTo>
                  <a:pt x="6990445" y="5057156"/>
                  <a:pt x="6990445" y="5066681"/>
                  <a:pt x="6976158" y="5071444"/>
                </a:cubicBezTo>
                <a:lnTo>
                  <a:pt x="6976158" y="5038106"/>
                </a:lnTo>
                <a:cubicBezTo>
                  <a:pt x="6980920" y="5038106"/>
                  <a:pt x="6980920" y="5042869"/>
                  <a:pt x="6995208" y="5042869"/>
                </a:cubicBezTo>
                <a:cubicBezTo>
                  <a:pt x="7004733" y="5042869"/>
                  <a:pt x="7023783" y="5019056"/>
                  <a:pt x="7033308" y="5004769"/>
                </a:cubicBezTo>
                <a:cubicBezTo>
                  <a:pt x="7028545" y="5014294"/>
                  <a:pt x="7019020" y="5028581"/>
                  <a:pt x="7009495" y="5038106"/>
                </a:cubicBezTo>
                <a:close/>
                <a:moveTo>
                  <a:pt x="5923788" y="5009531"/>
                </a:moveTo>
                <a:cubicBezTo>
                  <a:pt x="5923788" y="5014294"/>
                  <a:pt x="5914263" y="5019056"/>
                  <a:pt x="5904738" y="5028581"/>
                </a:cubicBezTo>
                <a:cubicBezTo>
                  <a:pt x="5909501" y="5033344"/>
                  <a:pt x="5919026" y="5028581"/>
                  <a:pt x="5923788" y="5028581"/>
                </a:cubicBezTo>
                <a:cubicBezTo>
                  <a:pt x="5923788" y="5038106"/>
                  <a:pt x="5914263" y="5047631"/>
                  <a:pt x="5919026" y="5057156"/>
                </a:cubicBezTo>
                <a:cubicBezTo>
                  <a:pt x="5919026" y="5057156"/>
                  <a:pt x="5914263" y="5057156"/>
                  <a:pt x="5909501" y="5052394"/>
                </a:cubicBezTo>
                <a:cubicBezTo>
                  <a:pt x="5914263" y="5052394"/>
                  <a:pt x="5914263" y="5047631"/>
                  <a:pt x="5909501" y="5042869"/>
                </a:cubicBezTo>
                <a:cubicBezTo>
                  <a:pt x="5890451" y="5052394"/>
                  <a:pt x="5890451" y="5066681"/>
                  <a:pt x="5880926" y="5076206"/>
                </a:cubicBezTo>
                <a:cubicBezTo>
                  <a:pt x="5885688" y="5052394"/>
                  <a:pt x="5895213" y="5028581"/>
                  <a:pt x="5899976" y="5004769"/>
                </a:cubicBezTo>
                <a:cubicBezTo>
                  <a:pt x="5904738" y="5004769"/>
                  <a:pt x="5909501" y="5009531"/>
                  <a:pt x="5923788" y="5009531"/>
                </a:cubicBezTo>
                <a:close/>
                <a:moveTo>
                  <a:pt x="5999988" y="5061919"/>
                </a:moveTo>
                <a:lnTo>
                  <a:pt x="5990463" y="5071444"/>
                </a:lnTo>
                <a:cubicBezTo>
                  <a:pt x="5985701" y="5066681"/>
                  <a:pt x="5976176" y="5052394"/>
                  <a:pt x="5971413" y="5038106"/>
                </a:cubicBezTo>
                <a:cubicBezTo>
                  <a:pt x="5961888" y="5052394"/>
                  <a:pt x="5947601" y="5066681"/>
                  <a:pt x="5933313" y="5076206"/>
                </a:cubicBezTo>
                <a:cubicBezTo>
                  <a:pt x="5952363" y="5052394"/>
                  <a:pt x="5961888" y="5023819"/>
                  <a:pt x="5976176" y="5000006"/>
                </a:cubicBezTo>
                <a:cubicBezTo>
                  <a:pt x="5971413" y="5009531"/>
                  <a:pt x="5971413" y="5047631"/>
                  <a:pt x="5999988" y="5061919"/>
                </a:cubicBezTo>
                <a:close/>
                <a:moveTo>
                  <a:pt x="11738086" y="5004769"/>
                </a:moveTo>
                <a:cubicBezTo>
                  <a:pt x="11738086" y="5014294"/>
                  <a:pt x="11690461" y="5066681"/>
                  <a:pt x="11661886" y="5090494"/>
                </a:cubicBezTo>
                <a:cubicBezTo>
                  <a:pt x="11642836" y="5104781"/>
                  <a:pt x="11566636" y="5138119"/>
                  <a:pt x="11538061" y="5138119"/>
                </a:cubicBezTo>
                <a:lnTo>
                  <a:pt x="11523773" y="5138119"/>
                </a:lnTo>
                <a:lnTo>
                  <a:pt x="11542823" y="5119069"/>
                </a:lnTo>
                <a:lnTo>
                  <a:pt x="11533298" y="5114306"/>
                </a:lnTo>
                <a:cubicBezTo>
                  <a:pt x="11523773" y="5123831"/>
                  <a:pt x="11514248" y="5133356"/>
                  <a:pt x="11504723" y="5133356"/>
                </a:cubicBezTo>
                <a:cubicBezTo>
                  <a:pt x="11485673" y="5133356"/>
                  <a:pt x="11485673" y="5114306"/>
                  <a:pt x="11447621" y="5114306"/>
                </a:cubicBezTo>
                <a:cubicBezTo>
                  <a:pt x="11490436" y="5085731"/>
                  <a:pt x="11538061" y="5052394"/>
                  <a:pt x="11580923" y="5028581"/>
                </a:cubicBezTo>
                <a:cubicBezTo>
                  <a:pt x="11576161" y="5033344"/>
                  <a:pt x="11576161" y="5042869"/>
                  <a:pt x="11571398" y="5052394"/>
                </a:cubicBezTo>
                <a:cubicBezTo>
                  <a:pt x="11571398" y="5052394"/>
                  <a:pt x="11566636" y="5057156"/>
                  <a:pt x="11580923" y="5057156"/>
                </a:cubicBezTo>
                <a:cubicBezTo>
                  <a:pt x="11599973" y="5057156"/>
                  <a:pt x="11719036" y="4995244"/>
                  <a:pt x="11733323" y="4995244"/>
                </a:cubicBezTo>
                <a:cubicBezTo>
                  <a:pt x="11733323" y="4995244"/>
                  <a:pt x="11738086" y="4990481"/>
                  <a:pt x="11738086" y="5004769"/>
                </a:cubicBezTo>
                <a:close/>
                <a:moveTo>
                  <a:pt x="6223778" y="4995244"/>
                </a:moveTo>
                <a:cubicBezTo>
                  <a:pt x="6223778" y="4995244"/>
                  <a:pt x="6223778" y="5000006"/>
                  <a:pt x="6219016" y="4995244"/>
                </a:cubicBezTo>
                <a:lnTo>
                  <a:pt x="6223778" y="4995244"/>
                </a:lnTo>
                <a:close/>
                <a:moveTo>
                  <a:pt x="3904726" y="5061919"/>
                </a:moveTo>
                <a:cubicBezTo>
                  <a:pt x="3904726" y="5071444"/>
                  <a:pt x="3899964" y="5076206"/>
                  <a:pt x="3899964" y="5085731"/>
                </a:cubicBezTo>
                <a:cubicBezTo>
                  <a:pt x="3895201" y="5057156"/>
                  <a:pt x="3890439" y="5023819"/>
                  <a:pt x="3880914" y="4995244"/>
                </a:cubicBezTo>
                <a:cubicBezTo>
                  <a:pt x="3890439" y="5004769"/>
                  <a:pt x="3904726" y="5052394"/>
                  <a:pt x="3904726" y="5061919"/>
                </a:cubicBezTo>
                <a:close/>
                <a:moveTo>
                  <a:pt x="1461897" y="5038106"/>
                </a:moveTo>
                <a:cubicBezTo>
                  <a:pt x="1447610" y="5023819"/>
                  <a:pt x="1428560" y="5009531"/>
                  <a:pt x="1419035" y="4995244"/>
                </a:cubicBezTo>
                <a:cubicBezTo>
                  <a:pt x="1438085" y="4990481"/>
                  <a:pt x="1457135" y="5019056"/>
                  <a:pt x="1461897" y="5038106"/>
                </a:cubicBezTo>
                <a:close/>
                <a:moveTo>
                  <a:pt x="6466666" y="4995244"/>
                </a:moveTo>
                <a:cubicBezTo>
                  <a:pt x="6457141" y="5009531"/>
                  <a:pt x="6452378" y="5028581"/>
                  <a:pt x="6442853" y="5047631"/>
                </a:cubicBezTo>
                <a:lnTo>
                  <a:pt x="6428566" y="5047631"/>
                </a:lnTo>
                <a:cubicBezTo>
                  <a:pt x="6428566" y="5047631"/>
                  <a:pt x="6428566" y="5042869"/>
                  <a:pt x="6423803" y="5038106"/>
                </a:cubicBezTo>
                <a:cubicBezTo>
                  <a:pt x="6442853" y="5023819"/>
                  <a:pt x="6447616" y="4995244"/>
                  <a:pt x="6452378" y="4990481"/>
                </a:cubicBezTo>
                <a:cubicBezTo>
                  <a:pt x="6457141" y="4990481"/>
                  <a:pt x="6461903" y="4990481"/>
                  <a:pt x="6466666" y="4995244"/>
                </a:cubicBezTo>
                <a:close/>
                <a:moveTo>
                  <a:pt x="6085713" y="5028581"/>
                </a:moveTo>
                <a:lnTo>
                  <a:pt x="6066663" y="5028581"/>
                </a:lnTo>
                <a:cubicBezTo>
                  <a:pt x="6066663" y="5028581"/>
                  <a:pt x="6061901" y="5023819"/>
                  <a:pt x="6061901" y="5038106"/>
                </a:cubicBezTo>
                <a:cubicBezTo>
                  <a:pt x="6061901" y="5038106"/>
                  <a:pt x="6061901" y="5061919"/>
                  <a:pt x="6080951" y="5047631"/>
                </a:cubicBezTo>
                <a:lnTo>
                  <a:pt x="6080951" y="5066681"/>
                </a:lnTo>
                <a:lnTo>
                  <a:pt x="6066663" y="5066681"/>
                </a:lnTo>
                <a:cubicBezTo>
                  <a:pt x="6061901" y="5061919"/>
                  <a:pt x="6066663" y="5057156"/>
                  <a:pt x="6052376" y="5057156"/>
                </a:cubicBezTo>
                <a:cubicBezTo>
                  <a:pt x="6042851" y="5057156"/>
                  <a:pt x="6028563" y="5066681"/>
                  <a:pt x="6014276" y="5071444"/>
                </a:cubicBezTo>
                <a:cubicBezTo>
                  <a:pt x="6019038" y="5047631"/>
                  <a:pt x="6023801" y="5019056"/>
                  <a:pt x="6028563" y="4995244"/>
                </a:cubicBezTo>
                <a:cubicBezTo>
                  <a:pt x="6033326" y="5014294"/>
                  <a:pt x="6033326" y="5033344"/>
                  <a:pt x="6028563" y="5057156"/>
                </a:cubicBezTo>
                <a:cubicBezTo>
                  <a:pt x="6028563" y="5057156"/>
                  <a:pt x="6023801" y="5061919"/>
                  <a:pt x="6038088" y="5061919"/>
                </a:cubicBezTo>
                <a:cubicBezTo>
                  <a:pt x="6061901" y="5061919"/>
                  <a:pt x="6047613" y="5033344"/>
                  <a:pt x="6052376" y="5014294"/>
                </a:cubicBezTo>
                <a:cubicBezTo>
                  <a:pt x="6061901" y="5014294"/>
                  <a:pt x="6061901" y="5023819"/>
                  <a:pt x="6071426" y="5028581"/>
                </a:cubicBezTo>
                <a:cubicBezTo>
                  <a:pt x="6076188" y="5023819"/>
                  <a:pt x="6071426" y="5019056"/>
                  <a:pt x="6071426" y="5004769"/>
                </a:cubicBezTo>
                <a:cubicBezTo>
                  <a:pt x="6071426" y="4995244"/>
                  <a:pt x="6076188" y="4995244"/>
                  <a:pt x="6080951" y="4990481"/>
                </a:cubicBezTo>
                <a:lnTo>
                  <a:pt x="6085713" y="5028581"/>
                </a:lnTo>
                <a:close/>
                <a:moveTo>
                  <a:pt x="12333304" y="5076206"/>
                </a:moveTo>
                <a:cubicBezTo>
                  <a:pt x="12333304" y="5085731"/>
                  <a:pt x="12328541" y="5109544"/>
                  <a:pt x="12314254" y="5128594"/>
                </a:cubicBezTo>
                <a:cubicBezTo>
                  <a:pt x="12299966" y="5119069"/>
                  <a:pt x="12304729" y="5119069"/>
                  <a:pt x="12299966" y="5109544"/>
                </a:cubicBezTo>
                <a:cubicBezTo>
                  <a:pt x="12285679" y="5128594"/>
                  <a:pt x="12295204" y="5157169"/>
                  <a:pt x="12261866" y="5176219"/>
                </a:cubicBezTo>
                <a:cubicBezTo>
                  <a:pt x="12257104" y="5180981"/>
                  <a:pt x="12261866" y="5185744"/>
                  <a:pt x="12247579" y="5185744"/>
                </a:cubicBezTo>
                <a:cubicBezTo>
                  <a:pt x="12238100" y="5185744"/>
                  <a:pt x="12247579" y="5176219"/>
                  <a:pt x="12242863" y="5171456"/>
                </a:cubicBezTo>
                <a:cubicBezTo>
                  <a:pt x="12219050" y="5190506"/>
                  <a:pt x="12195238" y="5219081"/>
                  <a:pt x="12176188" y="5219081"/>
                </a:cubicBezTo>
                <a:cubicBezTo>
                  <a:pt x="12161900" y="5219081"/>
                  <a:pt x="12161900" y="5214319"/>
                  <a:pt x="12157138" y="5209556"/>
                </a:cubicBezTo>
                <a:cubicBezTo>
                  <a:pt x="12147613" y="5214319"/>
                  <a:pt x="12114275" y="5214319"/>
                  <a:pt x="12114275" y="5190506"/>
                </a:cubicBezTo>
                <a:cubicBezTo>
                  <a:pt x="12114275" y="5180981"/>
                  <a:pt x="12123800" y="5176219"/>
                  <a:pt x="12128563" y="5171456"/>
                </a:cubicBezTo>
                <a:lnTo>
                  <a:pt x="12114275" y="5157169"/>
                </a:lnTo>
                <a:cubicBezTo>
                  <a:pt x="12057125" y="5190506"/>
                  <a:pt x="12085700" y="5204794"/>
                  <a:pt x="12047600" y="5204794"/>
                </a:cubicBezTo>
                <a:cubicBezTo>
                  <a:pt x="12033313" y="5204794"/>
                  <a:pt x="12033313" y="5200031"/>
                  <a:pt x="12023788" y="5190506"/>
                </a:cubicBezTo>
                <a:cubicBezTo>
                  <a:pt x="12009500" y="5195269"/>
                  <a:pt x="11985688" y="5180981"/>
                  <a:pt x="11985688" y="5171456"/>
                </a:cubicBezTo>
                <a:cubicBezTo>
                  <a:pt x="11985688" y="5161931"/>
                  <a:pt x="11990450" y="5161931"/>
                  <a:pt x="11995213" y="5157169"/>
                </a:cubicBezTo>
                <a:cubicBezTo>
                  <a:pt x="11980925" y="5152406"/>
                  <a:pt x="11957113" y="5157169"/>
                  <a:pt x="11942825" y="5152406"/>
                </a:cubicBezTo>
                <a:cubicBezTo>
                  <a:pt x="11919013" y="5147644"/>
                  <a:pt x="11914250" y="5114306"/>
                  <a:pt x="11914250" y="5109544"/>
                </a:cubicBezTo>
                <a:cubicBezTo>
                  <a:pt x="11914250" y="5100019"/>
                  <a:pt x="11923775" y="5095256"/>
                  <a:pt x="11928538" y="5085731"/>
                </a:cubicBezTo>
                <a:cubicBezTo>
                  <a:pt x="11947588" y="5109544"/>
                  <a:pt x="11995213" y="5114306"/>
                  <a:pt x="12019025" y="5114306"/>
                </a:cubicBezTo>
                <a:cubicBezTo>
                  <a:pt x="12090463" y="5114306"/>
                  <a:pt x="12157138" y="5085731"/>
                  <a:pt x="12219050" y="5004769"/>
                </a:cubicBezTo>
                <a:cubicBezTo>
                  <a:pt x="12209525" y="5038106"/>
                  <a:pt x="12195238" y="5071444"/>
                  <a:pt x="12176188" y="5109544"/>
                </a:cubicBezTo>
                <a:cubicBezTo>
                  <a:pt x="12209525" y="5071444"/>
                  <a:pt x="12233338" y="5023819"/>
                  <a:pt x="12223813" y="4985719"/>
                </a:cubicBezTo>
                <a:cubicBezTo>
                  <a:pt x="12290441" y="5047631"/>
                  <a:pt x="12333304" y="4985719"/>
                  <a:pt x="12333304" y="5076206"/>
                </a:cubicBezTo>
                <a:close/>
                <a:moveTo>
                  <a:pt x="6171391" y="5000006"/>
                </a:moveTo>
                <a:cubicBezTo>
                  <a:pt x="6171391" y="5004769"/>
                  <a:pt x="6161866" y="5004769"/>
                  <a:pt x="6157103" y="5009531"/>
                </a:cubicBezTo>
                <a:lnTo>
                  <a:pt x="6157103" y="5023819"/>
                </a:lnTo>
                <a:cubicBezTo>
                  <a:pt x="6161866" y="5028581"/>
                  <a:pt x="6171391" y="5028581"/>
                  <a:pt x="6171391" y="5033344"/>
                </a:cubicBezTo>
                <a:cubicBezTo>
                  <a:pt x="6166628" y="5033344"/>
                  <a:pt x="6157103" y="5033344"/>
                  <a:pt x="6147626" y="5038106"/>
                </a:cubicBezTo>
                <a:cubicBezTo>
                  <a:pt x="6152341" y="5042869"/>
                  <a:pt x="6161866" y="5047631"/>
                  <a:pt x="6166628" y="5047631"/>
                </a:cubicBezTo>
                <a:lnTo>
                  <a:pt x="6166628" y="5061919"/>
                </a:lnTo>
                <a:cubicBezTo>
                  <a:pt x="6157103" y="5061919"/>
                  <a:pt x="6142863" y="5047631"/>
                  <a:pt x="6142863" y="5033344"/>
                </a:cubicBezTo>
                <a:cubicBezTo>
                  <a:pt x="6142863" y="5023819"/>
                  <a:pt x="6152341" y="5000006"/>
                  <a:pt x="6152341" y="4985719"/>
                </a:cubicBezTo>
                <a:cubicBezTo>
                  <a:pt x="6161866" y="4985719"/>
                  <a:pt x="6161866" y="4995244"/>
                  <a:pt x="6171391" y="5000006"/>
                </a:cubicBezTo>
                <a:close/>
                <a:moveTo>
                  <a:pt x="6128576" y="5047631"/>
                </a:moveTo>
                <a:cubicBezTo>
                  <a:pt x="6128576" y="5057156"/>
                  <a:pt x="6109526" y="5061919"/>
                  <a:pt x="6100001" y="5066681"/>
                </a:cubicBezTo>
                <a:cubicBezTo>
                  <a:pt x="6104763" y="5061919"/>
                  <a:pt x="6109526" y="5052394"/>
                  <a:pt x="6119051" y="5042869"/>
                </a:cubicBezTo>
                <a:cubicBezTo>
                  <a:pt x="6114288" y="5038106"/>
                  <a:pt x="6104763" y="5038106"/>
                  <a:pt x="6100001" y="5038106"/>
                </a:cubicBezTo>
                <a:lnTo>
                  <a:pt x="6119051" y="5038106"/>
                </a:lnTo>
                <a:cubicBezTo>
                  <a:pt x="6119051" y="5023819"/>
                  <a:pt x="6109526" y="5000006"/>
                  <a:pt x="6133338" y="4985719"/>
                </a:cubicBezTo>
                <a:cubicBezTo>
                  <a:pt x="6128576" y="5019056"/>
                  <a:pt x="6128576" y="5033344"/>
                  <a:pt x="6128576" y="5047631"/>
                </a:cubicBezTo>
                <a:close/>
                <a:moveTo>
                  <a:pt x="12576191" y="5057156"/>
                </a:moveTo>
                <a:lnTo>
                  <a:pt x="12576191" y="5085731"/>
                </a:lnTo>
                <a:cubicBezTo>
                  <a:pt x="12557141" y="5076206"/>
                  <a:pt x="12547616" y="5061919"/>
                  <a:pt x="12528566" y="5066681"/>
                </a:cubicBezTo>
                <a:cubicBezTo>
                  <a:pt x="12538091" y="5085731"/>
                  <a:pt x="12552379" y="5114306"/>
                  <a:pt x="12552379" y="5123831"/>
                </a:cubicBezTo>
                <a:cubicBezTo>
                  <a:pt x="12552379" y="5138119"/>
                  <a:pt x="12538091" y="5161931"/>
                  <a:pt x="12528566" y="5176219"/>
                </a:cubicBezTo>
                <a:cubicBezTo>
                  <a:pt x="12528566" y="5128594"/>
                  <a:pt x="12499991" y="5057156"/>
                  <a:pt x="12471416" y="5014294"/>
                </a:cubicBezTo>
                <a:cubicBezTo>
                  <a:pt x="12485704" y="5004769"/>
                  <a:pt x="12514279" y="4980956"/>
                  <a:pt x="12523804" y="4980956"/>
                </a:cubicBezTo>
                <a:cubicBezTo>
                  <a:pt x="12547616" y="4980956"/>
                  <a:pt x="12576191" y="5057156"/>
                  <a:pt x="12576191" y="5057156"/>
                </a:cubicBezTo>
                <a:close/>
                <a:moveTo>
                  <a:pt x="11747611" y="4995244"/>
                </a:moveTo>
                <a:cubicBezTo>
                  <a:pt x="11742848" y="4995244"/>
                  <a:pt x="11738086" y="4990481"/>
                  <a:pt x="11733323" y="4985719"/>
                </a:cubicBezTo>
                <a:lnTo>
                  <a:pt x="11761898" y="4980956"/>
                </a:lnTo>
                <a:lnTo>
                  <a:pt x="11747611" y="4995244"/>
                </a:lnTo>
                <a:close/>
                <a:moveTo>
                  <a:pt x="6247591" y="4990481"/>
                </a:moveTo>
                <a:cubicBezTo>
                  <a:pt x="6242828" y="5004769"/>
                  <a:pt x="6238066" y="5023819"/>
                  <a:pt x="6238066" y="5033344"/>
                </a:cubicBezTo>
                <a:cubicBezTo>
                  <a:pt x="6238066" y="5047631"/>
                  <a:pt x="6238066" y="5047631"/>
                  <a:pt x="6252353" y="5052394"/>
                </a:cubicBezTo>
                <a:cubicBezTo>
                  <a:pt x="6252353" y="5033344"/>
                  <a:pt x="6257116" y="5009531"/>
                  <a:pt x="6261878" y="4985719"/>
                </a:cubicBezTo>
                <a:cubicBezTo>
                  <a:pt x="6271403" y="4990481"/>
                  <a:pt x="6271403" y="4995244"/>
                  <a:pt x="6266641" y="5000006"/>
                </a:cubicBezTo>
                <a:cubicBezTo>
                  <a:pt x="6266641" y="5019056"/>
                  <a:pt x="6266641" y="5061919"/>
                  <a:pt x="6252353" y="5061919"/>
                </a:cubicBezTo>
                <a:cubicBezTo>
                  <a:pt x="6242828" y="5061919"/>
                  <a:pt x="6252353" y="5052394"/>
                  <a:pt x="6242828" y="5052394"/>
                </a:cubicBezTo>
                <a:cubicBezTo>
                  <a:pt x="6228541" y="5052394"/>
                  <a:pt x="6233303" y="5061919"/>
                  <a:pt x="6228541" y="5061919"/>
                </a:cubicBezTo>
                <a:cubicBezTo>
                  <a:pt x="6223778" y="5057156"/>
                  <a:pt x="6223778" y="5057156"/>
                  <a:pt x="6223778" y="5047631"/>
                </a:cubicBezTo>
                <a:cubicBezTo>
                  <a:pt x="6223778" y="5033344"/>
                  <a:pt x="6228541" y="5023819"/>
                  <a:pt x="6233303" y="5014294"/>
                </a:cubicBezTo>
                <a:cubicBezTo>
                  <a:pt x="6228541" y="5009531"/>
                  <a:pt x="6223778" y="5004769"/>
                  <a:pt x="6214253" y="5004769"/>
                </a:cubicBezTo>
                <a:cubicBezTo>
                  <a:pt x="6209491" y="5019056"/>
                  <a:pt x="6219016" y="5042869"/>
                  <a:pt x="6195203" y="5061919"/>
                </a:cubicBezTo>
                <a:cubicBezTo>
                  <a:pt x="6195203" y="5057156"/>
                  <a:pt x="6199966" y="5057156"/>
                  <a:pt x="6199966" y="5047631"/>
                </a:cubicBezTo>
                <a:cubicBezTo>
                  <a:pt x="6199966" y="5033344"/>
                  <a:pt x="6190441" y="5042869"/>
                  <a:pt x="6185678" y="5042869"/>
                </a:cubicBezTo>
                <a:cubicBezTo>
                  <a:pt x="6195203" y="5028581"/>
                  <a:pt x="6199966" y="5009531"/>
                  <a:pt x="6199966" y="4995244"/>
                </a:cubicBezTo>
                <a:cubicBezTo>
                  <a:pt x="6199966" y="4985719"/>
                  <a:pt x="6204728" y="4980956"/>
                  <a:pt x="6214253" y="4980956"/>
                </a:cubicBezTo>
                <a:cubicBezTo>
                  <a:pt x="6228541" y="4980956"/>
                  <a:pt x="6242828" y="4985719"/>
                  <a:pt x="6247591" y="4990481"/>
                </a:cubicBezTo>
                <a:close/>
                <a:moveTo>
                  <a:pt x="12552379" y="4976194"/>
                </a:moveTo>
                <a:cubicBezTo>
                  <a:pt x="12628531" y="4995244"/>
                  <a:pt x="12600004" y="5004769"/>
                  <a:pt x="12600004" y="5038106"/>
                </a:cubicBezTo>
                <a:cubicBezTo>
                  <a:pt x="12600004" y="5052394"/>
                  <a:pt x="12600004" y="5085731"/>
                  <a:pt x="12633294" y="5066681"/>
                </a:cubicBezTo>
                <a:cubicBezTo>
                  <a:pt x="12638056" y="5076206"/>
                  <a:pt x="12638056" y="5080969"/>
                  <a:pt x="12638056" y="5090494"/>
                </a:cubicBezTo>
                <a:cubicBezTo>
                  <a:pt x="12638056" y="5104781"/>
                  <a:pt x="12628531" y="5138119"/>
                  <a:pt x="12628531" y="5157169"/>
                </a:cubicBezTo>
                <a:cubicBezTo>
                  <a:pt x="12600004" y="5104781"/>
                  <a:pt x="12585716" y="5033344"/>
                  <a:pt x="12538091" y="4976194"/>
                </a:cubicBezTo>
                <a:lnTo>
                  <a:pt x="12552379" y="4976194"/>
                </a:lnTo>
                <a:close/>
                <a:moveTo>
                  <a:pt x="11819048" y="5019056"/>
                </a:moveTo>
                <a:cubicBezTo>
                  <a:pt x="11819048" y="5033344"/>
                  <a:pt x="11819048" y="5033344"/>
                  <a:pt x="11814286" y="5033344"/>
                </a:cubicBezTo>
                <a:cubicBezTo>
                  <a:pt x="11776186" y="5080969"/>
                  <a:pt x="11733323" y="5133356"/>
                  <a:pt x="11690461" y="5180981"/>
                </a:cubicBezTo>
                <a:cubicBezTo>
                  <a:pt x="11695223" y="5166694"/>
                  <a:pt x="11695223" y="5138119"/>
                  <a:pt x="11695223" y="5128594"/>
                </a:cubicBezTo>
                <a:cubicBezTo>
                  <a:pt x="11695223" y="5114306"/>
                  <a:pt x="11709511" y="5100019"/>
                  <a:pt x="11719036" y="5085731"/>
                </a:cubicBezTo>
                <a:cubicBezTo>
                  <a:pt x="11714273" y="5080969"/>
                  <a:pt x="11704748" y="5080969"/>
                  <a:pt x="11695223" y="5085731"/>
                </a:cubicBezTo>
                <a:cubicBezTo>
                  <a:pt x="11719036" y="5052394"/>
                  <a:pt x="11757136" y="4966669"/>
                  <a:pt x="11804761" y="4976194"/>
                </a:cubicBezTo>
                <a:cubicBezTo>
                  <a:pt x="11809523" y="4990481"/>
                  <a:pt x="11819048" y="5009531"/>
                  <a:pt x="11819048" y="5019056"/>
                </a:cubicBezTo>
                <a:close/>
                <a:moveTo>
                  <a:pt x="6428566" y="4976194"/>
                </a:moveTo>
                <a:cubicBezTo>
                  <a:pt x="6419041" y="5000006"/>
                  <a:pt x="6409516" y="5038106"/>
                  <a:pt x="6376178" y="5052394"/>
                </a:cubicBezTo>
                <a:cubicBezTo>
                  <a:pt x="6399991" y="5033344"/>
                  <a:pt x="6409516" y="4990481"/>
                  <a:pt x="6404753" y="4976194"/>
                </a:cubicBezTo>
                <a:lnTo>
                  <a:pt x="6428566" y="4976194"/>
                </a:lnTo>
                <a:close/>
                <a:moveTo>
                  <a:pt x="6299978" y="5009531"/>
                </a:moveTo>
                <a:cubicBezTo>
                  <a:pt x="6295216" y="5023819"/>
                  <a:pt x="6290453" y="5033344"/>
                  <a:pt x="6290453" y="5047631"/>
                </a:cubicBezTo>
                <a:cubicBezTo>
                  <a:pt x="6290453" y="5057156"/>
                  <a:pt x="6295216" y="5052394"/>
                  <a:pt x="6299978" y="5052394"/>
                </a:cubicBezTo>
                <a:cubicBezTo>
                  <a:pt x="6295216" y="5052394"/>
                  <a:pt x="6285691" y="5057156"/>
                  <a:pt x="6280928" y="5057156"/>
                </a:cubicBezTo>
                <a:cubicBezTo>
                  <a:pt x="6290453" y="4990481"/>
                  <a:pt x="6271403" y="5000006"/>
                  <a:pt x="6299978" y="4976194"/>
                </a:cubicBezTo>
                <a:lnTo>
                  <a:pt x="6299978" y="5009531"/>
                </a:lnTo>
                <a:close/>
                <a:moveTo>
                  <a:pt x="6371416" y="4976194"/>
                </a:moveTo>
                <a:cubicBezTo>
                  <a:pt x="6366653" y="5000006"/>
                  <a:pt x="6361891" y="5028581"/>
                  <a:pt x="6357128" y="5052394"/>
                </a:cubicBezTo>
                <a:lnTo>
                  <a:pt x="6342841" y="5052394"/>
                </a:lnTo>
                <a:cubicBezTo>
                  <a:pt x="6342841" y="5052394"/>
                  <a:pt x="6347603" y="5052394"/>
                  <a:pt x="6347603" y="5042869"/>
                </a:cubicBezTo>
                <a:cubicBezTo>
                  <a:pt x="6347603" y="5028581"/>
                  <a:pt x="6314266" y="5033344"/>
                  <a:pt x="6309503" y="5038106"/>
                </a:cubicBezTo>
                <a:cubicBezTo>
                  <a:pt x="6314266" y="5009531"/>
                  <a:pt x="6319028" y="5000006"/>
                  <a:pt x="6314266" y="4990481"/>
                </a:cubicBezTo>
                <a:cubicBezTo>
                  <a:pt x="6323791" y="4990481"/>
                  <a:pt x="6338078" y="4985719"/>
                  <a:pt x="6342841" y="4985719"/>
                </a:cubicBezTo>
                <a:cubicBezTo>
                  <a:pt x="6338078" y="4985719"/>
                  <a:pt x="6328553" y="4995244"/>
                  <a:pt x="6328553" y="5004769"/>
                </a:cubicBezTo>
                <a:lnTo>
                  <a:pt x="6347603" y="5009531"/>
                </a:lnTo>
                <a:cubicBezTo>
                  <a:pt x="6352366" y="5000006"/>
                  <a:pt x="6352366" y="4985719"/>
                  <a:pt x="6357128" y="4971431"/>
                </a:cubicBezTo>
                <a:cubicBezTo>
                  <a:pt x="6361891" y="4971431"/>
                  <a:pt x="6366653" y="4971431"/>
                  <a:pt x="6371416" y="4976194"/>
                </a:cubicBezTo>
                <a:close/>
                <a:moveTo>
                  <a:pt x="3814286" y="4990481"/>
                </a:moveTo>
                <a:cubicBezTo>
                  <a:pt x="3819049" y="4995244"/>
                  <a:pt x="3819049" y="5000006"/>
                  <a:pt x="3823811" y="5004769"/>
                </a:cubicBezTo>
                <a:cubicBezTo>
                  <a:pt x="3833336" y="5000006"/>
                  <a:pt x="3847624" y="4990481"/>
                  <a:pt x="3857149" y="4990481"/>
                </a:cubicBezTo>
                <a:cubicBezTo>
                  <a:pt x="3857149" y="4995244"/>
                  <a:pt x="3861911" y="4995244"/>
                  <a:pt x="3861911" y="5009531"/>
                </a:cubicBezTo>
                <a:cubicBezTo>
                  <a:pt x="3861911" y="5019056"/>
                  <a:pt x="3823811" y="5061919"/>
                  <a:pt x="3804761" y="5085731"/>
                </a:cubicBezTo>
                <a:cubicBezTo>
                  <a:pt x="3795236" y="5095256"/>
                  <a:pt x="3785711" y="5095256"/>
                  <a:pt x="3776186" y="5104781"/>
                </a:cubicBezTo>
                <a:lnTo>
                  <a:pt x="3776186" y="5119069"/>
                </a:lnTo>
                <a:lnTo>
                  <a:pt x="3785711" y="5128594"/>
                </a:lnTo>
                <a:cubicBezTo>
                  <a:pt x="3799999" y="5114306"/>
                  <a:pt x="3819049" y="5100019"/>
                  <a:pt x="3833336" y="5085731"/>
                </a:cubicBezTo>
                <a:lnTo>
                  <a:pt x="3847624" y="5085731"/>
                </a:lnTo>
                <a:cubicBezTo>
                  <a:pt x="3847624" y="5085731"/>
                  <a:pt x="3852386" y="5080969"/>
                  <a:pt x="3852386" y="5095256"/>
                </a:cubicBezTo>
                <a:cubicBezTo>
                  <a:pt x="3852386" y="5104781"/>
                  <a:pt x="3842861" y="5119069"/>
                  <a:pt x="3833336" y="5133356"/>
                </a:cubicBezTo>
                <a:cubicBezTo>
                  <a:pt x="3838099" y="5138119"/>
                  <a:pt x="3847624" y="5133356"/>
                  <a:pt x="3857149" y="5128594"/>
                </a:cubicBezTo>
                <a:cubicBezTo>
                  <a:pt x="3842861" y="5180981"/>
                  <a:pt x="3828574" y="5228606"/>
                  <a:pt x="3819049" y="5266706"/>
                </a:cubicBezTo>
                <a:cubicBezTo>
                  <a:pt x="3795236" y="5290519"/>
                  <a:pt x="3795236" y="5323809"/>
                  <a:pt x="3780949" y="5352384"/>
                </a:cubicBezTo>
                <a:cubicBezTo>
                  <a:pt x="3780949" y="5338096"/>
                  <a:pt x="3776186" y="5309521"/>
                  <a:pt x="3776186" y="5299996"/>
                </a:cubicBezTo>
                <a:cubicBezTo>
                  <a:pt x="3776186" y="5285756"/>
                  <a:pt x="3780949" y="5257181"/>
                  <a:pt x="3780949" y="5238131"/>
                </a:cubicBezTo>
                <a:cubicBezTo>
                  <a:pt x="3766661" y="5209556"/>
                  <a:pt x="3809524" y="5190506"/>
                  <a:pt x="3823811" y="5161931"/>
                </a:cubicBezTo>
                <a:cubicBezTo>
                  <a:pt x="3819049" y="5161931"/>
                  <a:pt x="3819049" y="5157169"/>
                  <a:pt x="3804761" y="5157169"/>
                </a:cubicBezTo>
                <a:cubicBezTo>
                  <a:pt x="3771424" y="5157169"/>
                  <a:pt x="3761899" y="5228606"/>
                  <a:pt x="3761899" y="5242894"/>
                </a:cubicBezTo>
                <a:cubicBezTo>
                  <a:pt x="3761899" y="5233369"/>
                  <a:pt x="3752374" y="5214319"/>
                  <a:pt x="3752374" y="5204794"/>
                </a:cubicBezTo>
                <a:lnTo>
                  <a:pt x="3752374" y="5047631"/>
                </a:lnTo>
                <a:cubicBezTo>
                  <a:pt x="3776186" y="5019056"/>
                  <a:pt x="3799999" y="4995244"/>
                  <a:pt x="3823811" y="4971431"/>
                </a:cubicBezTo>
                <a:cubicBezTo>
                  <a:pt x="3823811" y="4976194"/>
                  <a:pt x="3819049" y="4985719"/>
                  <a:pt x="3814286" y="4990481"/>
                </a:cubicBezTo>
                <a:close/>
                <a:moveTo>
                  <a:pt x="1919049" y="5004769"/>
                </a:moveTo>
                <a:cubicBezTo>
                  <a:pt x="1923812" y="5014294"/>
                  <a:pt x="1923812" y="5023819"/>
                  <a:pt x="1928574" y="5033344"/>
                </a:cubicBezTo>
                <a:cubicBezTo>
                  <a:pt x="1933337" y="5028581"/>
                  <a:pt x="1928574" y="5019056"/>
                  <a:pt x="1942862" y="5019056"/>
                </a:cubicBezTo>
                <a:cubicBezTo>
                  <a:pt x="1952387" y="5019056"/>
                  <a:pt x="1985677" y="5047631"/>
                  <a:pt x="2004727" y="5061919"/>
                </a:cubicBezTo>
                <a:cubicBezTo>
                  <a:pt x="2009489" y="5071444"/>
                  <a:pt x="2009489" y="5080969"/>
                  <a:pt x="2014252" y="5090494"/>
                </a:cubicBezTo>
                <a:cubicBezTo>
                  <a:pt x="2019014" y="5085731"/>
                  <a:pt x="2023777" y="5080969"/>
                  <a:pt x="2023777" y="5076206"/>
                </a:cubicBezTo>
                <a:cubicBezTo>
                  <a:pt x="2047589" y="5090494"/>
                  <a:pt x="2071402" y="5109544"/>
                  <a:pt x="2095214" y="5123831"/>
                </a:cubicBezTo>
                <a:lnTo>
                  <a:pt x="2095214" y="5147644"/>
                </a:lnTo>
                <a:cubicBezTo>
                  <a:pt x="2014252" y="5095256"/>
                  <a:pt x="1857137" y="4995244"/>
                  <a:pt x="1857137" y="4980956"/>
                </a:cubicBezTo>
                <a:cubicBezTo>
                  <a:pt x="1857137" y="4971431"/>
                  <a:pt x="1857137" y="4976194"/>
                  <a:pt x="1861899" y="4971431"/>
                </a:cubicBezTo>
                <a:cubicBezTo>
                  <a:pt x="1880949" y="4976194"/>
                  <a:pt x="1904762" y="4990481"/>
                  <a:pt x="1919049" y="5004769"/>
                </a:cubicBezTo>
                <a:close/>
                <a:moveTo>
                  <a:pt x="6457141" y="4961906"/>
                </a:moveTo>
                <a:cubicBezTo>
                  <a:pt x="6461903" y="4961906"/>
                  <a:pt x="6466666" y="4961906"/>
                  <a:pt x="6471428" y="4966669"/>
                </a:cubicBezTo>
                <a:cubicBezTo>
                  <a:pt x="6466666" y="4971431"/>
                  <a:pt x="6461903" y="4971431"/>
                  <a:pt x="6457141" y="4961906"/>
                </a:cubicBezTo>
                <a:close/>
                <a:moveTo>
                  <a:pt x="1290447" y="4976194"/>
                </a:moveTo>
                <a:lnTo>
                  <a:pt x="1290447" y="4961906"/>
                </a:lnTo>
                <a:lnTo>
                  <a:pt x="1290447" y="4976194"/>
                </a:lnTo>
                <a:close/>
                <a:moveTo>
                  <a:pt x="12799981" y="5133356"/>
                </a:moveTo>
                <a:cubicBezTo>
                  <a:pt x="12761881" y="5133356"/>
                  <a:pt x="12733306" y="5133356"/>
                  <a:pt x="12695206" y="5114306"/>
                </a:cubicBezTo>
                <a:cubicBezTo>
                  <a:pt x="12699969" y="5133356"/>
                  <a:pt x="12680919" y="5161931"/>
                  <a:pt x="12657106" y="5180981"/>
                </a:cubicBezTo>
                <a:cubicBezTo>
                  <a:pt x="12647581" y="5176219"/>
                  <a:pt x="12638056" y="5161931"/>
                  <a:pt x="12638056" y="5152406"/>
                </a:cubicBezTo>
                <a:cubicBezTo>
                  <a:pt x="12638056" y="5138119"/>
                  <a:pt x="12647581" y="5104781"/>
                  <a:pt x="12647581" y="5090494"/>
                </a:cubicBezTo>
                <a:cubicBezTo>
                  <a:pt x="12647581" y="5080969"/>
                  <a:pt x="12647581" y="5076206"/>
                  <a:pt x="12642819" y="5071444"/>
                </a:cubicBezTo>
                <a:cubicBezTo>
                  <a:pt x="12619054" y="5047631"/>
                  <a:pt x="12614291" y="5023819"/>
                  <a:pt x="12609529" y="5004769"/>
                </a:cubicBezTo>
                <a:cubicBezTo>
                  <a:pt x="12600004" y="4971431"/>
                  <a:pt x="12547616" y="4976194"/>
                  <a:pt x="12557141" y="4957144"/>
                </a:cubicBezTo>
                <a:cubicBezTo>
                  <a:pt x="12628531" y="4938094"/>
                  <a:pt x="12733306" y="5080969"/>
                  <a:pt x="12799981" y="5133356"/>
                </a:cubicBezTo>
                <a:close/>
                <a:moveTo>
                  <a:pt x="6580918" y="4957144"/>
                </a:moveTo>
                <a:cubicBezTo>
                  <a:pt x="6580918" y="4961906"/>
                  <a:pt x="6576156" y="4971431"/>
                  <a:pt x="6576156" y="4976194"/>
                </a:cubicBezTo>
                <a:lnTo>
                  <a:pt x="6561868" y="4976194"/>
                </a:lnTo>
                <a:cubicBezTo>
                  <a:pt x="6561868" y="4971431"/>
                  <a:pt x="6566631" y="4961906"/>
                  <a:pt x="6566631" y="4957144"/>
                </a:cubicBezTo>
                <a:lnTo>
                  <a:pt x="6580918" y="4957144"/>
                </a:lnTo>
                <a:close/>
                <a:moveTo>
                  <a:pt x="6547581" y="4957144"/>
                </a:moveTo>
                <a:cubicBezTo>
                  <a:pt x="6533293" y="4971431"/>
                  <a:pt x="6528578" y="4966669"/>
                  <a:pt x="6533293" y="4995244"/>
                </a:cubicBezTo>
                <a:cubicBezTo>
                  <a:pt x="6533293" y="4995244"/>
                  <a:pt x="6528578" y="4990481"/>
                  <a:pt x="6523816" y="4990481"/>
                </a:cubicBezTo>
                <a:cubicBezTo>
                  <a:pt x="6519053" y="4995244"/>
                  <a:pt x="6514291" y="5000006"/>
                  <a:pt x="6514291" y="5009531"/>
                </a:cubicBezTo>
                <a:cubicBezTo>
                  <a:pt x="6519053" y="5009531"/>
                  <a:pt x="6523816" y="5014294"/>
                  <a:pt x="6528578" y="5019056"/>
                </a:cubicBezTo>
                <a:cubicBezTo>
                  <a:pt x="6538056" y="5009531"/>
                  <a:pt x="6547581" y="4995244"/>
                  <a:pt x="6561868" y="4985719"/>
                </a:cubicBezTo>
                <a:lnTo>
                  <a:pt x="6571393" y="4995244"/>
                </a:lnTo>
                <a:cubicBezTo>
                  <a:pt x="6547581" y="5019056"/>
                  <a:pt x="6500003" y="5038106"/>
                  <a:pt x="6480953" y="5047631"/>
                </a:cubicBezTo>
                <a:cubicBezTo>
                  <a:pt x="6490478" y="5042869"/>
                  <a:pt x="6504766" y="5038106"/>
                  <a:pt x="6514291" y="5028581"/>
                </a:cubicBezTo>
                <a:lnTo>
                  <a:pt x="6514291" y="5014294"/>
                </a:lnTo>
                <a:lnTo>
                  <a:pt x="6504766" y="5004769"/>
                </a:lnTo>
                <a:cubicBezTo>
                  <a:pt x="6500003" y="5009531"/>
                  <a:pt x="6490478" y="5014294"/>
                  <a:pt x="6485716" y="5014294"/>
                </a:cubicBezTo>
                <a:cubicBezTo>
                  <a:pt x="6495241" y="5009531"/>
                  <a:pt x="6500003" y="5000006"/>
                  <a:pt x="6509528" y="4990481"/>
                </a:cubicBezTo>
                <a:cubicBezTo>
                  <a:pt x="6509528" y="4985719"/>
                  <a:pt x="6500003" y="4980956"/>
                  <a:pt x="6490478" y="4976194"/>
                </a:cubicBezTo>
                <a:cubicBezTo>
                  <a:pt x="6495241" y="4971431"/>
                  <a:pt x="6495241" y="4966669"/>
                  <a:pt x="6495241" y="4961906"/>
                </a:cubicBezTo>
                <a:lnTo>
                  <a:pt x="6509528" y="4961906"/>
                </a:lnTo>
                <a:lnTo>
                  <a:pt x="6504766" y="4971431"/>
                </a:lnTo>
                <a:lnTo>
                  <a:pt x="6514291" y="4980956"/>
                </a:lnTo>
                <a:cubicBezTo>
                  <a:pt x="6519053" y="4971431"/>
                  <a:pt x="6528578" y="4961906"/>
                  <a:pt x="6528578" y="4957144"/>
                </a:cubicBezTo>
                <a:lnTo>
                  <a:pt x="6547581" y="4957144"/>
                </a:lnTo>
                <a:close/>
                <a:moveTo>
                  <a:pt x="3699986" y="4971431"/>
                </a:moveTo>
                <a:cubicBezTo>
                  <a:pt x="3704749" y="4971431"/>
                  <a:pt x="3714274" y="4961906"/>
                  <a:pt x="3714274" y="4957144"/>
                </a:cubicBezTo>
                <a:cubicBezTo>
                  <a:pt x="3719036" y="4957144"/>
                  <a:pt x="3728561" y="4966669"/>
                  <a:pt x="3738086" y="4976194"/>
                </a:cubicBezTo>
                <a:cubicBezTo>
                  <a:pt x="3742849" y="4971431"/>
                  <a:pt x="3738086" y="4966669"/>
                  <a:pt x="3747611" y="4961906"/>
                </a:cubicBezTo>
                <a:cubicBezTo>
                  <a:pt x="3747611" y="4966669"/>
                  <a:pt x="3752374" y="4961906"/>
                  <a:pt x="3752374" y="4971431"/>
                </a:cubicBezTo>
                <a:cubicBezTo>
                  <a:pt x="3752374" y="4985719"/>
                  <a:pt x="3733324" y="5000006"/>
                  <a:pt x="3723799" y="5014294"/>
                </a:cubicBezTo>
                <a:cubicBezTo>
                  <a:pt x="3733324" y="5019056"/>
                  <a:pt x="3747611" y="5019056"/>
                  <a:pt x="3752374" y="5014294"/>
                </a:cubicBezTo>
                <a:cubicBezTo>
                  <a:pt x="3742849" y="5028581"/>
                  <a:pt x="3747611" y="5047631"/>
                  <a:pt x="3738086" y="5066681"/>
                </a:cubicBezTo>
                <a:cubicBezTo>
                  <a:pt x="3714274" y="5109544"/>
                  <a:pt x="3733324" y="5152406"/>
                  <a:pt x="3733324" y="5200031"/>
                </a:cubicBezTo>
                <a:cubicBezTo>
                  <a:pt x="3728561" y="5190506"/>
                  <a:pt x="3709511" y="5180981"/>
                  <a:pt x="3704749" y="5171456"/>
                </a:cubicBezTo>
                <a:cubicBezTo>
                  <a:pt x="3695224" y="5161931"/>
                  <a:pt x="3695224" y="5133356"/>
                  <a:pt x="3676174" y="5119069"/>
                </a:cubicBezTo>
                <a:cubicBezTo>
                  <a:pt x="3671411" y="5061919"/>
                  <a:pt x="3619024" y="5104781"/>
                  <a:pt x="3619024" y="5057156"/>
                </a:cubicBezTo>
                <a:lnTo>
                  <a:pt x="3619024" y="5038106"/>
                </a:lnTo>
                <a:cubicBezTo>
                  <a:pt x="3619024" y="5038106"/>
                  <a:pt x="3614261" y="5042869"/>
                  <a:pt x="3628549" y="5042869"/>
                </a:cubicBezTo>
                <a:cubicBezTo>
                  <a:pt x="3638074" y="5042869"/>
                  <a:pt x="3628549" y="5028581"/>
                  <a:pt x="3638074" y="5028581"/>
                </a:cubicBezTo>
                <a:cubicBezTo>
                  <a:pt x="3652361" y="5028581"/>
                  <a:pt x="3680936" y="5066681"/>
                  <a:pt x="3699986" y="5085731"/>
                </a:cubicBezTo>
                <a:cubicBezTo>
                  <a:pt x="3704749" y="5080969"/>
                  <a:pt x="3704749" y="5085731"/>
                  <a:pt x="3704749" y="5071444"/>
                </a:cubicBezTo>
                <a:cubicBezTo>
                  <a:pt x="3704749" y="5061919"/>
                  <a:pt x="3676174" y="5028581"/>
                  <a:pt x="3657124" y="5004769"/>
                </a:cubicBezTo>
                <a:cubicBezTo>
                  <a:pt x="3657124" y="4980956"/>
                  <a:pt x="3661886" y="4980956"/>
                  <a:pt x="3661886" y="4976194"/>
                </a:cubicBezTo>
                <a:cubicBezTo>
                  <a:pt x="3666649" y="4976194"/>
                  <a:pt x="3666649" y="4980956"/>
                  <a:pt x="3671411" y="4985719"/>
                </a:cubicBezTo>
                <a:lnTo>
                  <a:pt x="3685699" y="4985719"/>
                </a:lnTo>
                <a:lnTo>
                  <a:pt x="3685699" y="4957144"/>
                </a:lnTo>
                <a:lnTo>
                  <a:pt x="3699986" y="4971431"/>
                </a:lnTo>
                <a:close/>
                <a:moveTo>
                  <a:pt x="12214288" y="4980956"/>
                </a:moveTo>
                <a:cubicBezTo>
                  <a:pt x="12200000" y="5033344"/>
                  <a:pt x="12109513" y="5100019"/>
                  <a:pt x="12066650" y="5100019"/>
                </a:cubicBezTo>
                <a:lnTo>
                  <a:pt x="12028550" y="5100019"/>
                </a:lnTo>
                <a:cubicBezTo>
                  <a:pt x="12090463" y="5042869"/>
                  <a:pt x="12204763" y="5028581"/>
                  <a:pt x="12214288" y="4952381"/>
                </a:cubicBezTo>
                <a:lnTo>
                  <a:pt x="12214288" y="4980956"/>
                </a:lnTo>
                <a:close/>
                <a:moveTo>
                  <a:pt x="3490436" y="5071444"/>
                </a:moveTo>
                <a:cubicBezTo>
                  <a:pt x="3490436" y="5066681"/>
                  <a:pt x="3485674" y="5061919"/>
                  <a:pt x="3485674" y="5052394"/>
                </a:cubicBezTo>
                <a:cubicBezTo>
                  <a:pt x="3485674" y="5033344"/>
                  <a:pt x="3604736" y="4985719"/>
                  <a:pt x="3642836" y="4952381"/>
                </a:cubicBezTo>
                <a:cubicBezTo>
                  <a:pt x="3652361" y="5019056"/>
                  <a:pt x="3538061" y="5033344"/>
                  <a:pt x="3490436" y="5071444"/>
                </a:cubicBezTo>
                <a:close/>
                <a:moveTo>
                  <a:pt x="12200000" y="4957144"/>
                </a:moveTo>
                <a:cubicBezTo>
                  <a:pt x="12190475" y="4976194"/>
                  <a:pt x="12185713" y="4990481"/>
                  <a:pt x="12171425" y="5004769"/>
                </a:cubicBezTo>
                <a:cubicBezTo>
                  <a:pt x="12152375" y="5019056"/>
                  <a:pt x="12119038" y="5023819"/>
                  <a:pt x="12099988" y="5038106"/>
                </a:cubicBezTo>
                <a:cubicBezTo>
                  <a:pt x="12066650" y="5052394"/>
                  <a:pt x="12033313" y="5080969"/>
                  <a:pt x="11999975" y="5104781"/>
                </a:cubicBezTo>
                <a:cubicBezTo>
                  <a:pt x="11999975" y="5100019"/>
                  <a:pt x="11999975" y="5095256"/>
                  <a:pt x="11995213" y="5090494"/>
                </a:cubicBezTo>
                <a:cubicBezTo>
                  <a:pt x="11990450" y="5095256"/>
                  <a:pt x="11985688" y="5100019"/>
                  <a:pt x="11976163" y="5100019"/>
                </a:cubicBezTo>
                <a:cubicBezTo>
                  <a:pt x="11961875" y="5100019"/>
                  <a:pt x="11938063" y="5085731"/>
                  <a:pt x="11938063" y="5076206"/>
                </a:cubicBezTo>
                <a:cubicBezTo>
                  <a:pt x="11938063" y="5061919"/>
                  <a:pt x="11952350" y="5057156"/>
                  <a:pt x="11966638" y="5042869"/>
                </a:cubicBezTo>
                <a:cubicBezTo>
                  <a:pt x="11961875" y="5033344"/>
                  <a:pt x="11952350" y="5023819"/>
                  <a:pt x="11938063" y="5023819"/>
                </a:cubicBezTo>
                <a:cubicBezTo>
                  <a:pt x="11928538" y="5023819"/>
                  <a:pt x="11885675" y="5047631"/>
                  <a:pt x="11876150" y="5047631"/>
                </a:cubicBezTo>
                <a:cubicBezTo>
                  <a:pt x="11861911" y="5047631"/>
                  <a:pt x="11842861" y="5038106"/>
                  <a:pt x="11828573" y="5028581"/>
                </a:cubicBezTo>
                <a:cubicBezTo>
                  <a:pt x="11828573" y="5019056"/>
                  <a:pt x="11823811" y="5004769"/>
                  <a:pt x="11823811" y="4990481"/>
                </a:cubicBezTo>
                <a:cubicBezTo>
                  <a:pt x="11823811" y="4980956"/>
                  <a:pt x="11833336" y="4990481"/>
                  <a:pt x="11838098" y="4985719"/>
                </a:cubicBezTo>
                <a:cubicBezTo>
                  <a:pt x="11833336" y="4980956"/>
                  <a:pt x="11823811" y="4980956"/>
                  <a:pt x="11819048" y="4980956"/>
                </a:cubicBezTo>
                <a:cubicBezTo>
                  <a:pt x="11823811" y="4971431"/>
                  <a:pt x="11828573" y="4957144"/>
                  <a:pt x="11842861" y="4957144"/>
                </a:cubicBezTo>
                <a:cubicBezTo>
                  <a:pt x="11852386" y="4957144"/>
                  <a:pt x="11871388" y="4971431"/>
                  <a:pt x="11895200" y="4976194"/>
                </a:cubicBezTo>
                <a:cubicBezTo>
                  <a:pt x="11928538" y="4985719"/>
                  <a:pt x="11966638" y="4995244"/>
                  <a:pt x="12009500" y="5000006"/>
                </a:cubicBezTo>
                <a:cubicBezTo>
                  <a:pt x="12085700" y="5004769"/>
                  <a:pt x="12095225" y="4995244"/>
                  <a:pt x="12104750" y="4995244"/>
                </a:cubicBezTo>
                <a:cubicBezTo>
                  <a:pt x="12076175" y="5009531"/>
                  <a:pt x="12042838" y="5019056"/>
                  <a:pt x="12009500" y="5033344"/>
                </a:cubicBezTo>
                <a:cubicBezTo>
                  <a:pt x="12009500" y="5033344"/>
                  <a:pt x="12004738" y="5038106"/>
                  <a:pt x="12019025" y="5038106"/>
                </a:cubicBezTo>
                <a:cubicBezTo>
                  <a:pt x="12028550" y="5038106"/>
                  <a:pt x="12109513" y="5004769"/>
                  <a:pt x="12152375" y="4985719"/>
                </a:cubicBezTo>
                <a:cubicBezTo>
                  <a:pt x="12166663" y="4980956"/>
                  <a:pt x="12185713" y="4957144"/>
                  <a:pt x="12200000" y="4947619"/>
                </a:cubicBezTo>
                <a:lnTo>
                  <a:pt x="12200000" y="4957144"/>
                </a:lnTo>
                <a:close/>
                <a:moveTo>
                  <a:pt x="11719036" y="4976194"/>
                </a:moveTo>
                <a:cubicBezTo>
                  <a:pt x="11685698" y="5019056"/>
                  <a:pt x="11628548" y="5028581"/>
                  <a:pt x="11585686" y="5042869"/>
                </a:cubicBezTo>
                <a:cubicBezTo>
                  <a:pt x="11585686" y="5033344"/>
                  <a:pt x="11595211" y="5019056"/>
                  <a:pt x="11595211" y="5000006"/>
                </a:cubicBezTo>
                <a:cubicBezTo>
                  <a:pt x="11576161" y="5014294"/>
                  <a:pt x="11538061" y="5033344"/>
                  <a:pt x="11523773" y="5033344"/>
                </a:cubicBezTo>
                <a:lnTo>
                  <a:pt x="11495198" y="5033344"/>
                </a:lnTo>
                <a:cubicBezTo>
                  <a:pt x="11514248" y="5009531"/>
                  <a:pt x="11614261" y="4947619"/>
                  <a:pt x="11647598" y="4947619"/>
                </a:cubicBezTo>
                <a:cubicBezTo>
                  <a:pt x="11661886" y="4947619"/>
                  <a:pt x="11695223" y="4966669"/>
                  <a:pt x="11719036" y="4976194"/>
                </a:cubicBezTo>
                <a:close/>
                <a:moveTo>
                  <a:pt x="11061906" y="4961906"/>
                </a:moveTo>
                <a:cubicBezTo>
                  <a:pt x="11061906" y="4971431"/>
                  <a:pt x="11052381" y="4976194"/>
                  <a:pt x="11047619" y="4980956"/>
                </a:cubicBezTo>
                <a:lnTo>
                  <a:pt x="11047619" y="5009531"/>
                </a:lnTo>
                <a:cubicBezTo>
                  <a:pt x="11047619" y="5033344"/>
                  <a:pt x="11042856" y="5033344"/>
                  <a:pt x="11066669" y="5061919"/>
                </a:cubicBezTo>
                <a:cubicBezTo>
                  <a:pt x="11071431" y="5076206"/>
                  <a:pt x="11066669" y="5090494"/>
                  <a:pt x="11076194" y="5104781"/>
                </a:cubicBezTo>
                <a:cubicBezTo>
                  <a:pt x="11085719" y="5119069"/>
                  <a:pt x="11114246" y="5138119"/>
                  <a:pt x="11114246" y="5147644"/>
                </a:cubicBezTo>
                <a:cubicBezTo>
                  <a:pt x="11114246" y="5161931"/>
                  <a:pt x="11095244" y="5180981"/>
                  <a:pt x="11080956" y="5190506"/>
                </a:cubicBezTo>
                <a:cubicBezTo>
                  <a:pt x="11085719" y="5185744"/>
                  <a:pt x="11085719" y="5176219"/>
                  <a:pt x="11080956" y="5171456"/>
                </a:cubicBezTo>
                <a:cubicBezTo>
                  <a:pt x="11071431" y="5161931"/>
                  <a:pt x="11057144" y="5147644"/>
                  <a:pt x="11047619" y="5147644"/>
                </a:cubicBezTo>
                <a:cubicBezTo>
                  <a:pt x="11033331" y="5147644"/>
                  <a:pt x="11042856" y="5157169"/>
                  <a:pt x="11028569" y="5157169"/>
                </a:cubicBezTo>
                <a:cubicBezTo>
                  <a:pt x="11019044" y="5157169"/>
                  <a:pt x="11014281" y="5142881"/>
                  <a:pt x="11009519" y="5142881"/>
                </a:cubicBezTo>
                <a:cubicBezTo>
                  <a:pt x="10985706" y="5157169"/>
                  <a:pt x="10995231" y="5171456"/>
                  <a:pt x="10990469" y="5185744"/>
                </a:cubicBezTo>
                <a:cubicBezTo>
                  <a:pt x="10990469" y="5190506"/>
                  <a:pt x="10980944" y="5200031"/>
                  <a:pt x="10976181" y="5200031"/>
                </a:cubicBezTo>
                <a:cubicBezTo>
                  <a:pt x="10980944" y="5195269"/>
                  <a:pt x="10980944" y="5195269"/>
                  <a:pt x="10980944" y="5185744"/>
                </a:cubicBezTo>
                <a:cubicBezTo>
                  <a:pt x="10980944" y="5171456"/>
                  <a:pt x="10961894" y="5161931"/>
                  <a:pt x="10961894" y="5152406"/>
                </a:cubicBezTo>
                <a:cubicBezTo>
                  <a:pt x="10961894" y="5138119"/>
                  <a:pt x="10976181" y="5142881"/>
                  <a:pt x="10976181" y="5133356"/>
                </a:cubicBezTo>
                <a:cubicBezTo>
                  <a:pt x="10976181" y="5119069"/>
                  <a:pt x="10966656" y="5119069"/>
                  <a:pt x="10961894" y="5109544"/>
                </a:cubicBezTo>
                <a:cubicBezTo>
                  <a:pt x="10957131" y="5100019"/>
                  <a:pt x="10961894" y="5085731"/>
                  <a:pt x="10952369" y="5080969"/>
                </a:cubicBezTo>
                <a:cubicBezTo>
                  <a:pt x="10938081" y="5061919"/>
                  <a:pt x="10919031" y="5057156"/>
                  <a:pt x="10904744" y="5042869"/>
                </a:cubicBezTo>
                <a:cubicBezTo>
                  <a:pt x="10914269" y="5042869"/>
                  <a:pt x="10928556" y="5033344"/>
                  <a:pt x="10942844" y="5023819"/>
                </a:cubicBezTo>
                <a:cubicBezTo>
                  <a:pt x="10947606" y="5023819"/>
                  <a:pt x="10957131" y="5014294"/>
                  <a:pt x="10961894" y="5004769"/>
                </a:cubicBezTo>
                <a:cubicBezTo>
                  <a:pt x="10995231" y="5019056"/>
                  <a:pt x="11038094" y="4976194"/>
                  <a:pt x="11052381" y="4947619"/>
                </a:cubicBezTo>
                <a:cubicBezTo>
                  <a:pt x="11057144" y="4952381"/>
                  <a:pt x="11061906" y="4947619"/>
                  <a:pt x="11061906" y="4961906"/>
                </a:cubicBezTo>
                <a:close/>
                <a:moveTo>
                  <a:pt x="11028569" y="4933331"/>
                </a:moveTo>
                <a:cubicBezTo>
                  <a:pt x="11033331" y="4938094"/>
                  <a:pt x="11033331" y="4933331"/>
                  <a:pt x="11033331" y="4947619"/>
                </a:cubicBezTo>
                <a:cubicBezTo>
                  <a:pt x="11033331" y="4980956"/>
                  <a:pt x="10980944" y="5004769"/>
                  <a:pt x="10952369" y="4990481"/>
                </a:cubicBezTo>
                <a:cubicBezTo>
                  <a:pt x="10950655" y="4992196"/>
                  <a:pt x="10950178" y="4992672"/>
                  <a:pt x="10950273" y="4993053"/>
                </a:cubicBezTo>
                <a:cubicBezTo>
                  <a:pt x="10950416" y="4993672"/>
                  <a:pt x="10952369" y="4993910"/>
                  <a:pt x="10952369" y="5000006"/>
                </a:cubicBezTo>
                <a:cubicBezTo>
                  <a:pt x="10952369" y="5014294"/>
                  <a:pt x="10909506" y="5033344"/>
                  <a:pt x="10899981" y="5033344"/>
                </a:cubicBezTo>
                <a:cubicBezTo>
                  <a:pt x="10885694" y="5033344"/>
                  <a:pt x="10876169" y="5023819"/>
                  <a:pt x="10861881" y="5019056"/>
                </a:cubicBezTo>
                <a:cubicBezTo>
                  <a:pt x="10876169" y="5009531"/>
                  <a:pt x="10895219" y="4995244"/>
                  <a:pt x="10909506" y="4976194"/>
                </a:cubicBezTo>
                <a:cubicBezTo>
                  <a:pt x="10899981" y="4928569"/>
                  <a:pt x="10952369" y="4942856"/>
                  <a:pt x="10980944" y="4933331"/>
                </a:cubicBezTo>
                <a:lnTo>
                  <a:pt x="11028569" y="4933331"/>
                </a:lnTo>
                <a:close/>
                <a:moveTo>
                  <a:pt x="1723787" y="4990481"/>
                </a:moveTo>
                <a:cubicBezTo>
                  <a:pt x="1723787" y="4990481"/>
                  <a:pt x="1728549" y="4985719"/>
                  <a:pt x="1728549" y="4980956"/>
                </a:cubicBezTo>
                <a:lnTo>
                  <a:pt x="1742837" y="4980956"/>
                </a:lnTo>
                <a:cubicBezTo>
                  <a:pt x="1766649" y="4995244"/>
                  <a:pt x="1785699" y="5004769"/>
                  <a:pt x="1804749" y="5019056"/>
                </a:cubicBezTo>
                <a:lnTo>
                  <a:pt x="1804749" y="5038106"/>
                </a:lnTo>
                <a:cubicBezTo>
                  <a:pt x="1752362" y="5009531"/>
                  <a:pt x="1699974" y="4980956"/>
                  <a:pt x="1647587" y="4947619"/>
                </a:cubicBezTo>
                <a:cubicBezTo>
                  <a:pt x="1647587" y="4942856"/>
                  <a:pt x="1652349" y="4938094"/>
                  <a:pt x="1657112" y="4933331"/>
                </a:cubicBezTo>
                <a:cubicBezTo>
                  <a:pt x="1685687" y="4947619"/>
                  <a:pt x="1723787" y="4957144"/>
                  <a:pt x="1723787" y="4990481"/>
                </a:cubicBezTo>
                <a:close/>
                <a:moveTo>
                  <a:pt x="6614256" y="4928569"/>
                </a:moveTo>
                <a:cubicBezTo>
                  <a:pt x="6619018" y="4985719"/>
                  <a:pt x="6614256" y="5023819"/>
                  <a:pt x="6614256" y="5061919"/>
                </a:cubicBezTo>
                <a:lnTo>
                  <a:pt x="5742861" y="5109544"/>
                </a:lnTo>
                <a:cubicBezTo>
                  <a:pt x="5742861" y="5100019"/>
                  <a:pt x="5747623" y="5085731"/>
                  <a:pt x="5747623" y="5071444"/>
                </a:cubicBezTo>
                <a:cubicBezTo>
                  <a:pt x="5747623" y="5061919"/>
                  <a:pt x="5752386" y="5047631"/>
                  <a:pt x="5752386" y="5033344"/>
                </a:cubicBezTo>
                <a:cubicBezTo>
                  <a:pt x="5723811" y="4976194"/>
                  <a:pt x="5804726" y="4990481"/>
                  <a:pt x="5828538" y="4990481"/>
                </a:cubicBezTo>
                <a:cubicBezTo>
                  <a:pt x="6080951" y="4966669"/>
                  <a:pt x="6333316" y="4952381"/>
                  <a:pt x="6585681" y="4928569"/>
                </a:cubicBezTo>
                <a:lnTo>
                  <a:pt x="6614256" y="4928569"/>
                </a:lnTo>
                <a:close/>
                <a:moveTo>
                  <a:pt x="3452384" y="5047631"/>
                </a:moveTo>
                <a:cubicBezTo>
                  <a:pt x="3452384" y="5095256"/>
                  <a:pt x="3528536" y="5119069"/>
                  <a:pt x="3528536" y="5176219"/>
                </a:cubicBezTo>
                <a:cubicBezTo>
                  <a:pt x="3528536" y="5185744"/>
                  <a:pt x="3514249" y="5200031"/>
                  <a:pt x="3499961" y="5209556"/>
                </a:cubicBezTo>
                <a:cubicBezTo>
                  <a:pt x="3499961" y="5080969"/>
                  <a:pt x="3419046" y="5090494"/>
                  <a:pt x="3419046" y="5038106"/>
                </a:cubicBezTo>
                <a:cubicBezTo>
                  <a:pt x="3419046" y="5028581"/>
                  <a:pt x="3533299" y="4980956"/>
                  <a:pt x="3580924" y="4928569"/>
                </a:cubicBezTo>
                <a:cubicBezTo>
                  <a:pt x="3599974" y="5000006"/>
                  <a:pt x="3452384" y="4971431"/>
                  <a:pt x="3452384" y="5047631"/>
                </a:cubicBezTo>
                <a:close/>
                <a:moveTo>
                  <a:pt x="1061895" y="4980956"/>
                </a:moveTo>
                <a:cubicBezTo>
                  <a:pt x="1066657" y="4961906"/>
                  <a:pt x="1066657" y="4942856"/>
                  <a:pt x="1076182" y="4933331"/>
                </a:cubicBezTo>
                <a:cubicBezTo>
                  <a:pt x="1071420" y="4947619"/>
                  <a:pt x="1066657" y="4966669"/>
                  <a:pt x="1061895" y="4980956"/>
                </a:cubicBezTo>
                <a:close/>
                <a:moveTo>
                  <a:pt x="12576191" y="4928569"/>
                </a:moveTo>
                <a:cubicBezTo>
                  <a:pt x="12514279" y="4971431"/>
                  <a:pt x="12457129" y="5009531"/>
                  <a:pt x="12395216" y="5019056"/>
                </a:cubicBezTo>
                <a:lnTo>
                  <a:pt x="12338066" y="5014294"/>
                </a:lnTo>
                <a:cubicBezTo>
                  <a:pt x="12361879" y="5000006"/>
                  <a:pt x="12385691" y="4971431"/>
                  <a:pt x="12409504" y="4961906"/>
                </a:cubicBezTo>
                <a:cubicBezTo>
                  <a:pt x="12419029" y="4952381"/>
                  <a:pt x="12442841" y="4957144"/>
                  <a:pt x="12461891" y="4957144"/>
                </a:cubicBezTo>
                <a:cubicBezTo>
                  <a:pt x="12480941" y="4942856"/>
                  <a:pt x="12509516" y="4938094"/>
                  <a:pt x="12533329" y="4923806"/>
                </a:cubicBezTo>
                <a:lnTo>
                  <a:pt x="12576191" y="4928569"/>
                </a:lnTo>
                <a:close/>
                <a:moveTo>
                  <a:pt x="3471434" y="5047631"/>
                </a:moveTo>
                <a:cubicBezTo>
                  <a:pt x="3471434" y="5071444"/>
                  <a:pt x="3552349" y="5138119"/>
                  <a:pt x="3552349" y="5176219"/>
                </a:cubicBezTo>
                <a:cubicBezTo>
                  <a:pt x="3552349" y="5233369"/>
                  <a:pt x="3461909" y="5233369"/>
                  <a:pt x="3433334" y="5238131"/>
                </a:cubicBezTo>
                <a:lnTo>
                  <a:pt x="3457146" y="5238131"/>
                </a:lnTo>
                <a:lnTo>
                  <a:pt x="3423809" y="5238131"/>
                </a:lnTo>
                <a:cubicBezTo>
                  <a:pt x="3433334" y="5238131"/>
                  <a:pt x="3542824" y="5223844"/>
                  <a:pt x="3542824" y="5176219"/>
                </a:cubicBezTo>
                <a:cubicBezTo>
                  <a:pt x="3542824" y="5123831"/>
                  <a:pt x="3466671" y="5080969"/>
                  <a:pt x="3466671" y="5047631"/>
                </a:cubicBezTo>
                <a:cubicBezTo>
                  <a:pt x="3466671" y="5004769"/>
                  <a:pt x="3561874" y="4985719"/>
                  <a:pt x="3580924" y="4976194"/>
                </a:cubicBezTo>
                <a:cubicBezTo>
                  <a:pt x="3599974" y="4966669"/>
                  <a:pt x="3623786" y="4947619"/>
                  <a:pt x="3642836" y="4923806"/>
                </a:cubicBezTo>
                <a:cubicBezTo>
                  <a:pt x="3599974" y="5000006"/>
                  <a:pt x="3471434" y="5000006"/>
                  <a:pt x="3471434" y="5047631"/>
                </a:cubicBezTo>
                <a:close/>
                <a:moveTo>
                  <a:pt x="11299983" y="4919044"/>
                </a:moveTo>
                <a:cubicBezTo>
                  <a:pt x="11314271" y="4923806"/>
                  <a:pt x="11333321" y="4928569"/>
                  <a:pt x="11333321" y="4942856"/>
                </a:cubicBezTo>
                <a:cubicBezTo>
                  <a:pt x="11333321" y="4952381"/>
                  <a:pt x="11328558" y="4957144"/>
                  <a:pt x="11323796" y="4961906"/>
                </a:cubicBezTo>
                <a:cubicBezTo>
                  <a:pt x="11323796" y="4961906"/>
                  <a:pt x="11319033" y="4966669"/>
                  <a:pt x="11333321" y="4966669"/>
                </a:cubicBezTo>
                <a:cubicBezTo>
                  <a:pt x="11342846" y="4966669"/>
                  <a:pt x="11357133" y="4933331"/>
                  <a:pt x="11371421" y="4933331"/>
                </a:cubicBezTo>
                <a:cubicBezTo>
                  <a:pt x="11380946" y="4933331"/>
                  <a:pt x="11385708" y="4938094"/>
                  <a:pt x="11395233" y="4938094"/>
                </a:cubicBezTo>
                <a:cubicBezTo>
                  <a:pt x="11395233" y="4942856"/>
                  <a:pt x="11390471" y="4947619"/>
                  <a:pt x="11390471" y="4961906"/>
                </a:cubicBezTo>
                <a:cubicBezTo>
                  <a:pt x="11395233" y="4957144"/>
                  <a:pt x="11404758" y="4952381"/>
                  <a:pt x="11414283" y="4957144"/>
                </a:cubicBezTo>
                <a:lnTo>
                  <a:pt x="11404758" y="4966669"/>
                </a:lnTo>
                <a:cubicBezTo>
                  <a:pt x="11406330" y="4968288"/>
                  <a:pt x="11406855" y="4968812"/>
                  <a:pt x="11407378" y="4968812"/>
                </a:cubicBezTo>
                <a:cubicBezTo>
                  <a:pt x="11408425" y="4968812"/>
                  <a:pt x="11409521" y="4966669"/>
                  <a:pt x="11419046" y="4966669"/>
                </a:cubicBezTo>
                <a:cubicBezTo>
                  <a:pt x="11428571" y="4966669"/>
                  <a:pt x="11438096" y="4980956"/>
                  <a:pt x="11438096" y="4995244"/>
                </a:cubicBezTo>
                <a:cubicBezTo>
                  <a:pt x="11438096" y="5004769"/>
                  <a:pt x="11304746" y="5090494"/>
                  <a:pt x="11266646" y="5133356"/>
                </a:cubicBezTo>
                <a:lnTo>
                  <a:pt x="11238071" y="5133356"/>
                </a:lnTo>
                <a:cubicBezTo>
                  <a:pt x="11271408" y="5095256"/>
                  <a:pt x="11309508" y="5033344"/>
                  <a:pt x="11314271" y="5004769"/>
                </a:cubicBezTo>
                <a:cubicBezTo>
                  <a:pt x="11280933" y="5038106"/>
                  <a:pt x="11266646" y="5100019"/>
                  <a:pt x="11214259" y="5138119"/>
                </a:cubicBezTo>
                <a:lnTo>
                  <a:pt x="11176159" y="5138119"/>
                </a:lnTo>
                <a:cubicBezTo>
                  <a:pt x="11180921" y="5119069"/>
                  <a:pt x="11190446" y="5085731"/>
                  <a:pt x="11190446" y="5071444"/>
                </a:cubicBezTo>
                <a:cubicBezTo>
                  <a:pt x="11190446" y="5061919"/>
                  <a:pt x="11180921" y="5014294"/>
                  <a:pt x="11180921" y="5004769"/>
                </a:cubicBezTo>
                <a:cubicBezTo>
                  <a:pt x="11180921" y="4957144"/>
                  <a:pt x="11190446" y="4942856"/>
                  <a:pt x="11252359" y="4923806"/>
                </a:cubicBezTo>
                <a:cubicBezTo>
                  <a:pt x="11257121" y="4928569"/>
                  <a:pt x="11257121" y="4933331"/>
                  <a:pt x="11257121" y="4942856"/>
                </a:cubicBezTo>
                <a:cubicBezTo>
                  <a:pt x="11257121" y="4942856"/>
                  <a:pt x="11252359" y="4947619"/>
                  <a:pt x="11266646" y="4947619"/>
                </a:cubicBezTo>
                <a:cubicBezTo>
                  <a:pt x="11276171" y="4947619"/>
                  <a:pt x="11280933" y="4928569"/>
                  <a:pt x="11280933" y="4919044"/>
                </a:cubicBezTo>
                <a:lnTo>
                  <a:pt x="11299983" y="4919044"/>
                </a:lnTo>
                <a:close/>
                <a:moveTo>
                  <a:pt x="1785699" y="4919044"/>
                </a:moveTo>
                <a:cubicBezTo>
                  <a:pt x="1809512" y="4933331"/>
                  <a:pt x="1828562" y="4942856"/>
                  <a:pt x="1847612" y="4957144"/>
                </a:cubicBezTo>
                <a:lnTo>
                  <a:pt x="1847612" y="4985719"/>
                </a:lnTo>
                <a:cubicBezTo>
                  <a:pt x="1819037" y="4966669"/>
                  <a:pt x="1766649" y="4942856"/>
                  <a:pt x="1766649" y="4928569"/>
                </a:cubicBezTo>
                <a:cubicBezTo>
                  <a:pt x="1766649" y="4919044"/>
                  <a:pt x="1766649" y="4923806"/>
                  <a:pt x="1771412" y="4919044"/>
                </a:cubicBezTo>
                <a:lnTo>
                  <a:pt x="1785699" y="4919044"/>
                </a:lnTo>
                <a:close/>
                <a:moveTo>
                  <a:pt x="7595235" y="4938094"/>
                </a:moveTo>
                <a:lnTo>
                  <a:pt x="7590473" y="4914329"/>
                </a:lnTo>
                <a:lnTo>
                  <a:pt x="7599998" y="4914329"/>
                </a:lnTo>
                <a:lnTo>
                  <a:pt x="7595235" y="4938094"/>
                </a:lnTo>
                <a:close/>
                <a:moveTo>
                  <a:pt x="11638073" y="4909566"/>
                </a:moveTo>
                <a:cubicBezTo>
                  <a:pt x="11638073" y="4914329"/>
                  <a:pt x="11633311" y="4909566"/>
                  <a:pt x="11633311" y="4919044"/>
                </a:cubicBezTo>
                <a:cubicBezTo>
                  <a:pt x="11633311" y="4933331"/>
                  <a:pt x="11638073" y="4933331"/>
                  <a:pt x="11642836" y="4938094"/>
                </a:cubicBezTo>
                <a:cubicBezTo>
                  <a:pt x="11590448" y="4952381"/>
                  <a:pt x="11538061" y="4980956"/>
                  <a:pt x="11485673" y="5023819"/>
                </a:cubicBezTo>
                <a:cubicBezTo>
                  <a:pt x="11495198" y="5004769"/>
                  <a:pt x="11514248" y="4980956"/>
                  <a:pt x="11528536" y="4966669"/>
                </a:cubicBezTo>
                <a:cubicBezTo>
                  <a:pt x="11523773" y="4961906"/>
                  <a:pt x="11509486" y="4966669"/>
                  <a:pt x="11504723" y="4966669"/>
                </a:cubicBezTo>
                <a:cubicBezTo>
                  <a:pt x="11509486" y="4942856"/>
                  <a:pt x="11533298" y="4909566"/>
                  <a:pt x="11561873" y="4909566"/>
                </a:cubicBezTo>
                <a:lnTo>
                  <a:pt x="11638073" y="4909566"/>
                </a:lnTo>
                <a:close/>
                <a:moveTo>
                  <a:pt x="11480958" y="4985719"/>
                </a:moveTo>
                <a:cubicBezTo>
                  <a:pt x="11485673" y="4985719"/>
                  <a:pt x="11495198" y="4980956"/>
                  <a:pt x="11499961" y="4980956"/>
                </a:cubicBezTo>
                <a:cubicBezTo>
                  <a:pt x="11476196" y="5009531"/>
                  <a:pt x="11457146" y="5009531"/>
                  <a:pt x="11428571" y="5042869"/>
                </a:cubicBezTo>
                <a:cubicBezTo>
                  <a:pt x="11433333" y="5028581"/>
                  <a:pt x="11447621" y="5004769"/>
                  <a:pt x="11447621" y="4995244"/>
                </a:cubicBezTo>
                <a:cubicBezTo>
                  <a:pt x="11447621" y="4976194"/>
                  <a:pt x="11423808" y="4957144"/>
                  <a:pt x="11404758" y="4938094"/>
                </a:cubicBezTo>
                <a:cubicBezTo>
                  <a:pt x="11433333" y="4914329"/>
                  <a:pt x="11476196" y="4919044"/>
                  <a:pt x="11533298" y="4909566"/>
                </a:cubicBezTo>
                <a:cubicBezTo>
                  <a:pt x="11514248" y="4928569"/>
                  <a:pt x="11495198" y="4957144"/>
                  <a:pt x="11480958" y="4985719"/>
                </a:cubicBezTo>
                <a:close/>
                <a:moveTo>
                  <a:pt x="10933319" y="4909566"/>
                </a:moveTo>
                <a:cubicBezTo>
                  <a:pt x="10919031" y="4909566"/>
                  <a:pt x="10904744" y="4914329"/>
                  <a:pt x="10890456" y="4919044"/>
                </a:cubicBezTo>
                <a:cubicBezTo>
                  <a:pt x="10895219" y="4914329"/>
                  <a:pt x="10904744" y="4904804"/>
                  <a:pt x="10914269" y="4904804"/>
                </a:cubicBezTo>
                <a:cubicBezTo>
                  <a:pt x="10928556" y="4904804"/>
                  <a:pt x="10928556" y="4909566"/>
                  <a:pt x="10933319" y="4909566"/>
                </a:cubicBezTo>
                <a:close/>
                <a:moveTo>
                  <a:pt x="8000000" y="4904804"/>
                </a:moveTo>
                <a:cubicBezTo>
                  <a:pt x="8000000" y="4914329"/>
                  <a:pt x="8004763" y="4928569"/>
                  <a:pt x="8009525" y="4938094"/>
                </a:cubicBezTo>
                <a:cubicBezTo>
                  <a:pt x="8000000" y="4938094"/>
                  <a:pt x="7990475" y="4938094"/>
                  <a:pt x="7971425" y="4942856"/>
                </a:cubicBezTo>
                <a:lnTo>
                  <a:pt x="7976188" y="4904804"/>
                </a:lnTo>
                <a:lnTo>
                  <a:pt x="8000000" y="4904804"/>
                </a:lnTo>
                <a:close/>
                <a:moveTo>
                  <a:pt x="7014258" y="4976194"/>
                </a:moveTo>
                <a:cubicBezTo>
                  <a:pt x="7014258" y="4957144"/>
                  <a:pt x="7004733" y="4933331"/>
                  <a:pt x="6999970" y="4904804"/>
                </a:cubicBezTo>
                <a:cubicBezTo>
                  <a:pt x="7004733" y="4904804"/>
                  <a:pt x="7014258" y="4914329"/>
                  <a:pt x="7023783" y="4909566"/>
                </a:cubicBezTo>
                <a:cubicBezTo>
                  <a:pt x="7023783" y="4928569"/>
                  <a:pt x="7019020" y="4952381"/>
                  <a:pt x="7014258" y="4976194"/>
                </a:cubicBezTo>
                <a:close/>
                <a:moveTo>
                  <a:pt x="6647593" y="4914329"/>
                </a:moveTo>
                <a:cubicBezTo>
                  <a:pt x="6647593" y="4928569"/>
                  <a:pt x="6633306" y="5014294"/>
                  <a:pt x="6633306" y="5061919"/>
                </a:cubicBezTo>
                <a:cubicBezTo>
                  <a:pt x="6633306" y="5066681"/>
                  <a:pt x="6628543" y="5076206"/>
                  <a:pt x="6623781" y="5080969"/>
                </a:cubicBezTo>
                <a:cubicBezTo>
                  <a:pt x="6595206" y="5085731"/>
                  <a:pt x="6561868" y="5085731"/>
                  <a:pt x="6528578" y="5090494"/>
                </a:cubicBezTo>
                <a:lnTo>
                  <a:pt x="5723811" y="5128594"/>
                </a:lnTo>
                <a:lnTo>
                  <a:pt x="5723811" y="5090494"/>
                </a:lnTo>
                <a:cubicBezTo>
                  <a:pt x="5728573" y="5066681"/>
                  <a:pt x="5733336" y="5038106"/>
                  <a:pt x="5733336" y="5014294"/>
                </a:cubicBezTo>
                <a:cubicBezTo>
                  <a:pt x="5709523" y="4957144"/>
                  <a:pt x="5780913" y="4971431"/>
                  <a:pt x="5814251" y="4971431"/>
                </a:cubicBezTo>
                <a:cubicBezTo>
                  <a:pt x="6080951" y="4942856"/>
                  <a:pt x="6361891" y="4928569"/>
                  <a:pt x="6638068" y="4904804"/>
                </a:cubicBezTo>
                <a:cubicBezTo>
                  <a:pt x="6642831" y="4909566"/>
                  <a:pt x="6647593" y="4904804"/>
                  <a:pt x="6647593" y="4914329"/>
                </a:cubicBezTo>
                <a:close/>
                <a:moveTo>
                  <a:pt x="3971401" y="5000006"/>
                </a:moveTo>
                <a:cubicBezTo>
                  <a:pt x="3966639" y="4985719"/>
                  <a:pt x="3947589" y="4947619"/>
                  <a:pt x="3947589" y="4938094"/>
                </a:cubicBezTo>
                <a:cubicBezTo>
                  <a:pt x="3947589" y="4923806"/>
                  <a:pt x="3971401" y="4914329"/>
                  <a:pt x="3976164" y="4904804"/>
                </a:cubicBezTo>
                <a:cubicBezTo>
                  <a:pt x="3976164" y="4933331"/>
                  <a:pt x="3976164" y="4966669"/>
                  <a:pt x="3971401" y="5000006"/>
                </a:cubicBezTo>
                <a:close/>
                <a:moveTo>
                  <a:pt x="3876151" y="4909566"/>
                </a:moveTo>
                <a:cubicBezTo>
                  <a:pt x="3876151" y="4904804"/>
                  <a:pt x="3904726" y="4919044"/>
                  <a:pt x="3890439" y="4928569"/>
                </a:cubicBezTo>
                <a:cubicBezTo>
                  <a:pt x="3914251" y="4938094"/>
                  <a:pt x="3919014" y="4976194"/>
                  <a:pt x="3933301" y="5004769"/>
                </a:cubicBezTo>
                <a:cubicBezTo>
                  <a:pt x="3909489" y="4985719"/>
                  <a:pt x="3876151" y="4914329"/>
                  <a:pt x="3876151" y="4909566"/>
                </a:cubicBezTo>
                <a:close/>
                <a:moveTo>
                  <a:pt x="12638056" y="4900041"/>
                </a:moveTo>
                <a:cubicBezTo>
                  <a:pt x="12661869" y="4904804"/>
                  <a:pt x="12680919" y="4914329"/>
                  <a:pt x="12704731" y="4919044"/>
                </a:cubicBezTo>
                <a:cubicBezTo>
                  <a:pt x="12723781" y="4923806"/>
                  <a:pt x="12766644" y="4923806"/>
                  <a:pt x="12799981" y="4952381"/>
                </a:cubicBezTo>
                <a:cubicBezTo>
                  <a:pt x="12819031" y="4971431"/>
                  <a:pt x="12838081" y="5004769"/>
                  <a:pt x="12852369" y="5028581"/>
                </a:cubicBezTo>
                <a:cubicBezTo>
                  <a:pt x="12842844" y="5028581"/>
                  <a:pt x="12833319" y="5033344"/>
                  <a:pt x="12819031" y="5033344"/>
                </a:cubicBezTo>
                <a:cubicBezTo>
                  <a:pt x="12809506" y="5033344"/>
                  <a:pt x="12785694" y="5028581"/>
                  <a:pt x="12761881" y="5028581"/>
                </a:cubicBezTo>
                <a:cubicBezTo>
                  <a:pt x="12780931" y="5028581"/>
                  <a:pt x="12809506" y="5085731"/>
                  <a:pt x="12809506" y="5104781"/>
                </a:cubicBezTo>
                <a:lnTo>
                  <a:pt x="12809506" y="5128594"/>
                </a:lnTo>
                <a:cubicBezTo>
                  <a:pt x="12742831" y="5076206"/>
                  <a:pt x="12652344" y="4938094"/>
                  <a:pt x="12576191" y="4947619"/>
                </a:cubicBezTo>
                <a:cubicBezTo>
                  <a:pt x="12580954" y="4933331"/>
                  <a:pt x="12595241" y="4914329"/>
                  <a:pt x="12595241" y="4900041"/>
                </a:cubicBezTo>
                <a:lnTo>
                  <a:pt x="12638056" y="4900041"/>
                </a:lnTo>
                <a:close/>
                <a:moveTo>
                  <a:pt x="12228575" y="4895279"/>
                </a:moveTo>
                <a:cubicBezTo>
                  <a:pt x="12219050" y="4900041"/>
                  <a:pt x="12209525" y="4904804"/>
                  <a:pt x="12200000" y="4904804"/>
                </a:cubicBezTo>
                <a:lnTo>
                  <a:pt x="12204763" y="4895279"/>
                </a:lnTo>
                <a:lnTo>
                  <a:pt x="12228575" y="4895279"/>
                </a:lnTo>
                <a:close/>
                <a:moveTo>
                  <a:pt x="7690438" y="4900041"/>
                </a:moveTo>
                <a:cubicBezTo>
                  <a:pt x="7690438" y="4890516"/>
                  <a:pt x="7695200" y="4895279"/>
                  <a:pt x="7699963" y="4895279"/>
                </a:cubicBezTo>
                <a:cubicBezTo>
                  <a:pt x="7709488" y="4900041"/>
                  <a:pt x="7690438" y="4909566"/>
                  <a:pt x="7690438" y="4900041"/>
                </a:cubicBezTo>
                <a:close/>
                <a:moveTo>
                  <a:pt x="6961870" y="4895279"/>
                </a:moveTo>
                <a:cubicBezTo>
                  <a:pt x="6976158" y="4900041"/>
                  <a:pt x="6976158" y="4904804"/>
                  <a:pt x="6971395" y="4909566"/>
                </a:cubicBezTo>
                <a:cubicBezTo>
                  <a:pt x="6966633" y="4904804"/>
                  <a:pt x="6961870" y="4904804"/>
                  <a:pt x="6961870" y="4895279"/>
                </a:cubicBezTo>
                <a:close/>
                <a:moveTo>
                  <a:pt x="12585716" y="4914329"/>
                </a:moveTo>
                <a:cubicBezTo>
                  <a:pt x="12538091" y="4900041"/>
                  <a:pt x="12504754" y="4923806"/>
                  <a:pt x="12457129" y="4942856"/>
                </a:cubicBezTo>
                <a:cubicBezTo>
                  <a:pt x="12433316" y="4952381"/>
                  <a:pt x="12409504" y="4942856"/>
                  <a:pt x="12385691" y="4961906"/>
                </a:cubicBezTo>
                <a:cubicBezTo>
                  <a:pt x="12357116" y="4980956"/>
                  <a:pt x="12328541" y="5009531"/>
                  <a:pt x="12304729" y="5009531"/>
                </a:cubicBezTo>
                <a:cubicBezTo>
                  <a:pt x="12276154" y="5009531"/>
                  <a:pt x="12223813" y="4990481"/>
                  <a:pt x="12219050" y="4942856"/>
                </a:cubicBezTo>
                <a:cubicBezTo>
                  <a:pt x="12242863" y="4957144"/>
                  <a:pt x="12280916" y="4966669"/>
                  <a:pt x="12290441" y="4966669"/>
                </a:cubicBezTo>
                <a:cubicBezTo>
                  <a:pt x="12395216" y="4966669"/>
                  <a:pt x="12414266" y="4890516"/>
                  <a:pt x="12552379" y="4890516"/>
                </a:cubicBezTo>
                <a:cubicBezTo>
                  <a:pt x="12566666" y="4890516"/>
                  <a:pt x="12571429" y="4900041"/>
                  <a:pt x="12585716" y="4914329"/>
                </a:cubicBezTo>
                <a:close/>
                <a:moveTo>
                  <a:pt x="11171396" y="5014294"/>
                </a:moveTo>
                <a:cubicBezTo>
                  <a:pt x="11166634" y="5004769"/>
                  <a:pt x="11157109" y="4995244"/>
                  <a:pt x="11142821" y="4990481"/>
                </a:cubicBezTo>
                <a:cubicBezTo>
                  <a:pt x="11147584" y="5000006"/>
                  <a:pt x="11157109" y="5009531"/>
                  <a:pt x="11161871" y="5019056"/>
                </a:cubicBezTo>
                <a:cubicBezTo>
                  <a:pt x="11176159" y="5033344"/>
                  <a:pt x="11180921" y="5066681"/>
                  <a:pt x="11180921" y="5076206"/>
                </a:cubicBezTo>
                <a:cubicBezTo>
                  <a:pt x="11180921" y="5104781"/>
                  <a:pt x="11157109" y="5147644"/>
                  <a:pt x="11138059" y="5147644"/>
                </a:cubicBezTo>
                <a:cubicBezTo>
                  <a:pt x="11123771" y="5147644"/>
                  <a:pt x="11100006" y="5119069"/>
                  <a:pt x="11085719" y="5100019"/>
                </a:cubicBezTo>
                <a:cubicBezTo>
                  <a:pt x="11076194" y="5090494"/>
                  <a:pt x="11080956" y="5076206"/>
                  <a:pt x="11080956" y="5061919"/>
                </a:cubicBezTo>
                <a:cubicBezTo>
                  <a:pt x="11080956" y="5057156"/>
                  <a:pt x="11066669" y="5052394"/>
                  <a:pt x="11061906" y="5042869"/>
                </a:cubicBezTo>
                <a:cubicBezTo>
                  <a:pt x="11057144" y="5033344"/>
                  <a:pt x="11057144" y="5019056"/>
                  <a:pt x="11057144" y="5004769"/>
                </a:cubicBezTo>
                <a:cubicBezTo>
                  <a:pt x="11057144" y="4980956"/>
                  <a:pt x="11047619" y="4961906"/>
                  <a:pt x="11095244" y="4966669"/>
                </a:cubicBezTo>
                <a:cubicBezTo>
                  <a:pt x="11066669" y="4952381"/>
                  <a:pt x="11061906" y="4947619"/>
                  <a:pt x="11061906" y="4933331"/>
                </a:cubicBezTo>
                <a:cubicBezTo>
                  <a:pt x="11061906" y="4923806"/>
                  <a:pt x="11076194" y="4904804"/>
                  <a:pt x="11090481" y="4890516"/>
                </a:cubicBezTo>
                <a:cubicBezTo>
                  <a:pt x="11119009" y="4909566"/>
                  <a:pt x="11166634" y="4952381"/>
                  <a:pt x="11171396" y="5014294"/>
                </a:cubicBezTo>
                <a:close/>
                <a:moveTo>
                  <a:pt x="8319040" y="4909566"/>
                </a:moveTo>
                <a:cubicBezTo>
                  <a:pt x="8323802" y="4914329"/>
                  <a:pt x="8328565" y="4923806"/>
                  <a:pt x="8328565" y="4928569"/>
                </a:cubicBezTo>
                <a:cubicBezTo>
                  <a:pt x="8319040" y="4928569"/>
                  <a:pt x="8304752" y="4933331"/>
                  <a:pt x="8295227" y="4933331"/>
                </a:cubicBezTo>
                <a:lnTo>
                  <a:pt x="8295227" y="4914329"/>
                </a:lnTo>
                <a:cubicBezTo>
                  <a:pt x="8309515" y="4904804"/>
                  <a:pt x="8323802" y="4900041"/>
                  <a:pt x="8338090" y="4895279"/>
                </a:cubicBezTo>
                <a:cubicBezTo>
                  <a:pt x="8333327" y="4900041"/>
                  <a:pt x="8328565" y="4904804"/>
                  <a:pt x="8319040" y="4909566"/>
                </a:cubicBezTo>
                <a:close/>
                <a:moveTo>
                  <a:pt x="3876151" y="4976194"/>
                </a:moveTo>
                <a:cubicBezTo>
                  <a:pt x="3861911" y="4938094"/>
                  <a:pt x="3814286" y="4885754"/>
                  <a:pt x="3780949" y="4904804"/>
                </a:cubicBezTo>
                <a:lnTo>
                  <a:pt x="3785711" y="4885754"/>
                </a:lnTo>
                <a:cubicBezTo>
                  <a:pt x="3809524" y="4890516"/>
                  <a:pt x="3866626" y="4923806"/>
                  <a:pt x="3876151" y="4976194"/>
                </a:cubicBezTo>
                <a:close/>
                <a:moveTo>
                  <a:pt x="11876150" y="4890516"/>
                </a:moveTo>
                <a:cubicBezTo>
                  <a:pt x="11885675" y="4900041"/>
                  <a:pt x="11895200" y="4914329"/>
                  <a:pt x="11904725" y="4914329"/>
                </a:cubicBezTo>
                <a:cubicBezTo>
                  <a:pt x="11919013" y="4914329"/>
                  <a:pt x="11923775" y="4890516"/>
                  <a:pt x="11938063" y="4890516"/>
                </a:cubicBezTo>
                <a:cubicBezTo>
                  <a:pt x="11947588" y="4890516"/>
                  <a:pt x="11971400" y="4909566"/>
                  <a:pt x="11980925" y="4919044"/>
                </a:cubicBezTo>
                <a:cubicBezTo>
                  <a:pt x="11990450" y="4914329"/>
                  <a:pt x="12033313" y="4933331"/>
                  <a:pt x="12042838" y="4961906"/>
                </a:cubicBezTo>
                <a:lnTo>
                  <a:pt x="12052363" y="4952381"/>
                </a:lnTo>
                <a:cubicBezTo>
                  <a:pt x="12061888" y="4961906"/>
                  <a:pt x="12076175" y="4971431"/>
                  <a:pt x="12090463" y="4985719"/>
                </a:cubicBezTo>
                <a:cubicBezTo>
                  <a:pt x="12076175" y="4990481"/>
                  <a:pt x="12057125" y="4990481"/>
                  <a:pt x="12047600" y="4990481"/>
                </a:cubicBezTo>
                <a:cubicBezTo>
                  <a:pt x="12019025" y="4990481"/>
                  <a:pt x="11966638" y="4985719"/>
                  <a:pt x="11942825" y="4961906"/>
                </a:cubicBezTo>
                <a:cubicBezTo>
                  <a:pt x="11938063" y="4966669"/>
                  <a:pt x="11938063" y="4971431"/>
                  <a:pt x="11942825" y="4976194"/>
                </a:cubicBezTo>
                <a:cubicBezTo>
                  <a:pt x="11904725" y="4971431"/>
                  <a:pt x="11861911" y="4952381"/>
                  <a:pt x="11823811" y="4938094"/>
                </a:cubicBezTo>
                <a:cubicBezTo>
                  <a:pt x="11828573" y="4919044"/>
                  <a:pt x="11852386" y="4900041"/>
                  <a:pt x="11871388" y="4880991"/>
                </a:cubicBezTo>
                <a:cubicBezTo>
                  <a:pt x="11871388" y="4880991"/>
                  <a:pt x="11880913" y="4885754"/>
                  <a:pt x="11876150" y="4890516"/>
                </a:cubicBezTo>
                <a:close/>
                <a:moveTo>
                  <a:pt x="7995238" y="4880991"/>
                </a:moveTo>
                <a:cubicBezTo>
                  <a:pt x="7995238" y="4885754"/>
                  <a:pt x="8000000" y="4890516"/>
                  <a:pt x="7995238" y="4895279"/>
                </a:cubicBezTo>
                <a:lnTo>
                  <a:pt x="7976188" y="4895279"/>
                </a:lnTo>
                <a:lnTo>
                  <a:pt x="7976188" y="4880991"/>
                </a:lnTo>
                <a:lnTo>
                  <a:pt x="7995238" y="4880991"/>
                </a:lnTo>
                <a:close/>
                <a:moveTo>
                  <a:pt x="12247579" y="4909566"/>
                </a:moveTo>
                <a:cubicBezTo>
                  <a:pt x="12238100" y="4909566"/>
                  <a:pt x="12238100" y="4904804"/>
                  <a:pt x="12233338" y="4904804"/>
                </a:cubicBezTo>
                <a:cubicBezTo>
                  <a:pt x="12252341" y="4900041"/>
                  <a:pt x="12276154" y="4885754"/>
                  <a:pt x="12295204" y="4876229"/>
                </a:cubicBezTo>
                <a:cubicBezTo>
                  <a:pt x="12290441" y="4890516"/>
                  <a:pt x="12261866" y="4909566"/>
                  <a:pt x="12247579" y="4909566"/>
                </a:cubicBezTo>
                <a:close/>
                <a:moveTo>
                  <a:pt x="10999994" y="4885754"/>
                </a:moveTo>
                <a:cubicBezTo>
                  <a:pt x="10999994" y="4885754"/>
                  <a:pt x="10995231" y="4890516"/>
                  <a:pt x="10990469" y="4890516"/>
                </a:cubicBezTo>
                <a:cubicBezTo>
                  <a:pt x="10990469" y="4890516"/>
                  <a:pt x="10990469" y="4876229"/>
                  <a:pt x="10995231" y="4876229"/>
                </a:cubicBezTo>
                <a:cubicBezTo>
                  <a:pt x="10995231" y="4876229"/>
                  <a:pt x="10999994" y="4880991"/>
                  <a:pt x="10999994" y="4885754"/>
                </a:cubicBezTo>
                <a:close/>
                <a:moveTo>
                  <a:pt x="8047625" y="4885754"/>
                </a:moveTo>
                <a:lnTo>
                  <a:pt x="8028575" y="4890516"/>
                </a:lnTo>
                <a:lnTo>
                  <a:pt x="8033338" y="4876229"/>
                </a:lnTo>
                <a:cubicBezTo>
                  <a:pt x="8038100" y="4876229"/>
                  <a:pt x="8047625" y="4880991"/>
                  <a:pt x="8047625" y="4885754"/>
                </a:cubicBezTo>
                <a:close/>
                <a:moveTo>
                  <a:pt x="7695200" y="4885754"/>
                </a:moveTo>
                <a:cubicBezTo>
                  <a:pt x="7695200" y="4880991"/>
                  <a:pt x="7695200" y="4876229"/>
                  <a:pt x="7699963" y="4876229"/>
                </a:cubicBezTo>
                <a:cubicBezTo>
                  <a:pt x="7704725" y="4876229"/>
                  <a:pt x="7704725" y="4880991"/>
                  <a:pt x="7695200" y="4885754"/>
                </a:cubicBezTo>
                <a:close/>
                <a:moveTo>
                  <a:pt x="12033313" y="4914329"/>
                </a:moveTo>
                <a:cubicBezTo>
                  <a:pt x="12042838" y="4919044"/>
                  <a:pt x="12057125" y="4928569"/>
                  <a:pt x="12071413" y="4938094"/>
                </a:cubicBezTo>
                <a:cubicBezTo>
                  <a:pt x="12099988" y="4957144"/>
                  <a:pt x="12142850" y="4947619"/>
                  <a:pt x="12180950" y="4947619"/>
                </a:cubicBezTo>
                <a:cubicBezTo>
                  <a:pt x="12161900" y="4976194"/>
                  <a:pt x="12142850" y="4985719"/>
                  <a:pt x="12123800" y="4985719"/>
                </a:cubicBezTo>
                <a:cubicBezTo>
                  <a:pt x="12095225" y="4985719"/>
                  <a:pt x="12066650" y="4947619"/>
                  <a:pt x="12038075" y="4928569"/>
                </a:cubicBezTo>
                <a:cubicBezTo>
                  <a:pt x="12019025" y="4914329"/>
                  <a:pt x="11995213" y="4914329"/>
                  <a:pt x="11980925" y="4904804"/>
                </a:cubicBezTo>
                <a:cubicBezTo>
                  <a:pt x="11966638" y="4895279"/>
                  <a:pt x="11952350" y="4876229"/>
                  <a:pt x="11938063" y="4876229"/>
                </a:cubicBezTo>
                <a:cubicBezTo>
                  <a:pt x="11928538" y="4876229"/>
                  <a:pt x="11919013" y="4890516"/>
                  <a:pt x="11909488" y="4895279"/>
                </a:cubicBezTo>
                <a:cubicBezTo>
                  <a:pt x="11919013" y="4880991"/>
                  <a:pt x="11947588" y="4871466"/>
                  <a:pt x="11947588" y="4871466"/>
                </a:cubicBezTo>
                <a:cubicBezTo>
                  <a:pt x="11976163" y="4871466"/>
                  <a:pt x="11957113" y="4885754"/>
                  <a:pt x="12033313" y="4914329"/>
                </a:cubicBezTo>
                <a:close/>
                <a:moveTo>
                  <a:pt x="11590448" y="4895279"/>
                </a:moveTo>
                <a:cubicBezTo>
                  <a:pt x="11533298" y="4900041"/>
                  <a:pt x="11471433" y="4909566"/>
                  <a:pt x="11414283" y="4919044"/>
                </a:cubicBezTo>
                <a:cubicBezTo>
                  <a:pt x="11447621" y="4885754"/>
                  <a:pt x="11480958" y="4885754"/>
                  <a:pt x="11514248" y="4890516"/>
                </a:cubicBezTo>
                <a:cubicBezTo>
                  <a:pt x="11533298" y="4885754"/>
                  <a:pt x="11547586" y="4871466"/>
                  <a:pt x="11557111" y="4871466"/>
                </a:cubicBezTo>
                <a:cubicBezTo>
                  <a:pt x="11571398" y="4871466"/>
                  <a:pt x="11566636" y="4871466"/>
                  <a:pt x="11590448" y="4895279"/>
                </a:cubicBezTo>
                <a:close/>
                <a:moveTo>
                  <a:pt x="11419046" y="4900041"/>
                </a:moveTo>
                <a:cubicBezTo>
                  <a:pt x="11414283" y="4904804"/>
                  <a:pt x="11404758" y="4914329"/>
                  <a:pt x="11395233" y="4919044"/>
                </a:cubicBezTo>
                <a:cubicBezTo>
                  <a:pt x="11385708" y="4923806"/>
                  <a:pt x="11376183" y="4923806"/>
                  <a:pt x="11366658" y="4919044"/>
                </a:cubicBezTo>
                <a:cubicBezTo>
                  <a:pt x="11357133" y="4928569"/>
                  <a:pt x="11347608" y="4942856"/>
                  <a:pt x="11342846" y="4952381"/>
                </a:cubicBezTo>
                <a:cubicBezTo>
                  <a:pt x="11338083" y="4933331"/>
                  <a:pt x="11319033" y="4904804"/>
                  <a:pt x="11304746" y="4909566"/>
                </a:cubicBezTo>
                <a:cubicBezTo>
                  <a:pt x="11304746" y="4904804"/>
                  <a:pt x="11309508" y="4900041"/>
                  <a:pt x="11309508" y="4890516"/>
                </a:cubicBezTo>
                <a:cubicBezTo>
                  <a:pt x="11309508" y="4876229"/>
                  <a:pt x="11299983" y="4876229"/>
                  <a:pt x="11299983" y="4871466"/>
                </a:cubicBezTo>
                <a:cubicBezTo>
                  <a:pt x="11338083" y="4880991"/>
                  <a:pt x="11380946" y="4890516"/>
                  <a:pt x="11419046" y="4900041"/>
                </a:cubicBezTo>
                <a:close/>
                <a:moveTo>
                  <a:pt x="7747588" y="4876229"/>
                </a:moveTo>
                <a:cubicBezTo>
                  <a:pt x="7742825" y="4880991"/>
                  <a:pt x="7742825" y="4890516"/>
                  <a:pt x="7742825" y="4904804"/>
                </a:cubicBezTo>
                <a:lnTo>
                  <a:pt x="7728538" y="4904804"/>
                </a:lnTo>
                <a:cubicBezTo>
                  <a:pt x="7728538" y="4895279"/>
                  <a:pt x="7733300" y="4880991"/>
                  <a:pt x="7733300" y="4871466"/>
                </a:cubicBezTo>
                <a:cubicBezTo>
                  <a:pt x="7738063" y="4871466"/>
                  <a:pt x="7742825" y="4871466"/>
                  <a:pt x="7747588" y="4876229"/>
                </a:cubicBezTo>
                <a:close/>
                <a:moveTo>
                  <a:pt x="7623810" y="4871466"/>
                </a:moveTo>
                <a:cubicBezTo>
                  <a:pt x="7619048" y="4880991"/>
                  <a:pt x="7623810" y="4895279"/>
                  <a:pt x="7642860" y="4904804"/>
                </a:cubicBezTo>
                <a:lnTo>
                  <a:pt x="7619048" y="4904804"/>
                </a:lnTo>
                <a:lnTo>
                  <a:pt x="7619048" y="4947619"/>
                </a:lnTo>
                <a:cubicBezTo>
                  <a:pt x="7614285" y="4952381"/>
                  <a:pt x="7614285" y="4957144"/>
                  <a:pt x="7604760" y="4957144"/>
                </a:cubicBezTo>
                <a:cubicBezTo>
                  <a:pt x="7590473" y="4957144"/>
                  <a:pt x="7599998" y="4947619"/>
                  <a:pt x="7595235" y="4942856"/>
                </a:cubicBezTo>
                <a:cubicBezTo>
                  <a:pt x="7590473" y="4942856"/>
                  <a:pt x="7585710" y="4952381"/>
                  <a:pt x="7585710" y="4957144"/>
                </a:cubicBezTo>
                <a:lnTo>
                  <a:pt x="7566660" y="4957144"/>
                </a:lnTo>
                <a:cubicBezTo>
                  <a:pt x="7571423" y="4942856"/>
                  <a:pt x="7571423" y="4923806"/>
                  <a:pt x="7566660" y="4909566"/>
                </a:cubicBezTo>
                <a:cubicBezTo>
                  <a:pt x="7561898" y="4909566"/>
                  <a:pt x="7557135" y="4914329"/>
                  <a:pt x="7552373" y="4919044"/>
                </a:cubicBezTo>
                <a:lnTo>
                  <a:pt x="7552373" y="4976194"/>
                </a:lnTo>
                <a:lnTo>
                  <a:pt x="7590473" y="4976194"/>
                </a:lnTo>
                <a:cubicBezTo>
                  <a:pt x="7604760" y="4971431"/>
                  <a:pt x="7609523" y="4961906"/>
                  <a:pt x="7623810" y="4961906"/>
                </a:cubicBezTo>
                <a:cubicBezTo>
                  <a:pt x="7633335" y="4961906"/>
                  <a:pt x="7633335" y="4966669"/>
                  <a:pt x="7638098" y="4971431"/>
                </a:cubicBezTo>
                <a:cubicBezTo>
                  <a:pt x="7609523" y="4971431"/>
                  <a:pt x="7576185" y="4985719"/>
                  <a:pt x="7538085" y="4971431"/>
                </a:cubicBezTo>
                <a:lnTo>
                  <a:pt x="7538085" y="4880991"/>
                </a:lnTo>
                <a:lnTo>
                  <a:pt x="7561898" y="4880991"/>
                </a:lnTo>
                <a:cubicBezTo>
                  <a:pt x="7557135" y="4890516"/>
                  <a:pt x="7542848" y="4900041"/>
                  <a:pt x="7571423" y="4909566"/>
                </a:cubicBezTo>
                <a:lnTo>
                  <a:pt x="7571423" y="4876229"/>
                </a:lnTo>
                <a:lnTo>
                  <a:pt x="7590473" y="4876229"/>
                </a:lnTo>
                <a:cubicBezTo>
                  <a:pt x="7590473" y="4880991"/>
                  <a:pt x="7590473" y="4890516"/>
                  <a:pt x="7585710" y="4900041"/>
                </a:cubicBezTo>
                <a:lnTo>
                  <a:pt x="7595235" y="4909566"/>
                </a:lnTo>
                <a:cubicBezTo>
                  <a:pt x="7604760" y="4900041"/>
                  <a:pt x="7604760" y="4885754"/>
                  <a:pt x="7604760" y="4871466"/>
                </a:cubicBezTo>
                <a:lnTo>
                  <a:pt x="7623810" y="4871466"/>
                </a:lnTo>
                <a:close/>
                <a:moveTo>
                  <a:pt x="3795236" y="4871466"/>
                </a:moveTo>
                <a:cubicBezTo>
                  <a:pt x="3838099" y="4871466"/>
                  <a:pt x="3899964" y="4947619"/>
                  <a:pt x="3904726" y="4990481"/>
                </a:cubicBezTo>
                <a:cubicBezTo>
                  <a:pt x="3890439" y="4976194"/>
                  <a:pt x="3876151" y="4952381"/>
                  <a:pt x="3861911" y="4928569"/>
                </a:cubicBezTo>
                <a:cubicBezTo>
                  <a:pt x="3842861" y="4895279"/>
                  <a:pt x="3790474" y="4880991"/>
                  <a:pt x="3780949" y="4871466"/>
                </a:cubicBezTo>
                <a:lnTo>
                  <a:pt x="3795236" y="4871466"/>
                </a:lnTo>
                <a:close/>
                <a:moveTo>
                  <a:pt x="12880944" y="4919044"/>
                </a:moveTo>
                <a:cubicBezTo>
                  <a:pt x="12866656" y="4923806"/>
                  <a:pt x="12842844" y="4933331"/>
                  <a:pt x="12828556" y="4923806"/>
                </a:cubicBezTo>
                <a:cubicBezTo>
                  <a:pt x="12823794" y="4928569"/>
                  <a:pt x="12823794" y="4933331"/>
                  <a:pt x="12828556" y="4938094"/>
                </a:cubicBezTo>
                <a:cubicBezTo>
                  <a:pt x="12819031" y="4938094"/>
                  <a:pt x="12799981" y="4938094"/>
                  <a:pt x="12795219" y="4933331"/>
                </a:cubicBezTo>
                <a:cubicBezTo>
                  <a:pt x="12757119" y="4919044"/>
                  <a:pt x="12723781" y="4914329"/>
                  <a:pt x="12695206" y="4904804"/>
                </a:cubicBezTo>
                <a:cubicBezTo>
                  <a:pt x="12661869" y="4895279"/>
                  <a:pt x="12619054" y="4871466"/>
                  <a:pt x="12585716" y="4890516"/>
                </a:cubicBezTo>
                <a:cubicBezTo>
                  <a:pt x="12614291" y="4861941"/>
                  <a:pt x="12633294" y="4866704"/>
                  <a:pt x="12661869" y="4866704"/>
                </a:cubicBezTo>
                <a:cubicBezTo>
                  <a:pt x="12728544" y="4866704"/>
                  <a:pt x="12814269" y="4900041"/>
                  <a:pt x="12880944" y="4919044"/>
                </a:cubicBezTo>
                <a:close/>
                <a:moveTo>
                  <a:pt x="10985706" y="4904804"/>
                </a:moveTo>
                <a:cubicBezTo>
                  <a:pt x="10980944" y="4909566"/>
                  <a:pt x="10976181" y="4914329"/>
                  <a:pt x="10966656" y="4914329"/>
                </a:cubicBezTo>
                <a:cubicBezTo>
                  <a:pt x="10952369" y="4914329"/>
                  <a:pt x="10928556" y="4895279"/>
                  <a:pt x="10914269" y="4895279"/>
                </a:cubicBezTo>
                <a:cubicBezTo>
                  <a:pt x="10904744" y="4895279"/>
                  <a:pt x="10880931" y="4900041"/>
                  <a:pt x="10880931" y="4919044"/>
                </a:cubicBezTo>
                <a:cubicBezTo>
                  <a:pt x="10880931" y="4928569"/>
                  <a:pt x="10904744" y="4952381"/>
                  <a:pt x="10904744" y="4961906"/>
                </a:cubicBezTo>
                <a:cubicBezTo>
                  <a:pt x="10904744" y="4976194"/>
                  <a:pt x="10885694" y="4985719"/>
                  <a:pt x="10871406" y="4990481"/>
                </a:cubicBezTo>
                <a:cubicBezTo>
                  <a:pt x="10876169" y="4995244"/>
                  <a:pt x="10866644" y="5004769"/>
                  <a:pt x="10861881" y="5004769"/>
                </a:cubicBezTo>
                <a:cubicBezTo>
                  <a:pt x="10814256" y="5023819"/>
                  <a:pt x="10742819" y="5033344"/>
                  <a:pt x="10704767" y="5104781"/>
                </a:cubicBezTo>
                <a:lnTo>
                  <a:pt x="10704767" y="5061919"/>
                </a:lnTo>
                <a:cubicBezTo>
                  <a:pt x="10704767" y="5028581"/>
                  <a:pt x="10723769" y="4966669"/>
                  <a:pt x="10766631" y="4942856"/>
                </a:cubicBezTo>
                <a:cubicBezTo>
                  <a:pt x="10785681" y="4928569"/>
                  <a:pt x="10819019" y="4928569"/>
                  <a:pt x="10847594" y="4923806"/>
                </a:cubicBezTo>
                <a:cubicBezTo>
                  <a:pt x="10833306" y="4919044"/>
                  <a:pt x="10814256" y="4919044"/>
                  <a:pt x="10795206" y="4919044"/>
                </a:cubicBezTo>
                <a:cubicBezTo>
                  <a:pt x="10823781" y="4880991"/>
                  <a:pt x="10885694" y="4866704"/>
                  <a:pt x="10923794" y="4866704"/>
                </a:cubicBezTo>
                <a:cubicBezTo>
                  <a:pt x="10942844" y="4866704"/>
                  <a:pt x="10976181" y="4871466"/>
                  <a:pt x="10985706" y="4904804"/>
                </a:cubicBezTo>
                <a:close/>
                <a:moveTo>
                  <a:pt x="8609504" y="4876229"/>
                </a:moveTo>
                <a:cubicBezTo>
                  <a:pt x="8599979" y="4890516"/>
                  <a:pt x="8599979" y="4909566"/>
                  <a:pt x="8599979" y="4928569"/>
                </a:cubicBezTo>
                <a:cubicBezTo>
                  <a:pt x="8595217" y="4928569"/>
                  <a:pt x="8590454" y="4933331"/>
                  <a:pt x="8580929" y="4933331"/>
                </a:cubicBezTo>
                <a:cubicBezTo>
                  <a:pt x="8566642" y="4933331"/>
                  <a:pt x="8566642" y="4919044"/>
                  <a:pt x="8552354" y="4919044"/>
                </a:cubicBezTo>
                <a:cubicBezTo>
                  <a:pt x="8542829" y="4919044"/>
                  <a:pt x="8538067" y="4928569"/>
                  <a:pt x="8533304" y="4933331"/>
                </a:cubicBezTo>
                <a:lnTo>
                  <a:pt x="8509492" y="4933331"/>
                </a:lnTo>
                <a:cubicBezTo>
                  <a:pt x="8509492" y="4923806"/>
                  <a:pt x="8509492" y="4909566"/>
                  <a:pt x="8504729" y="4900041"/>
                </a:cubicBezTo>
                <a:cubicBezTo>
                  <a:pt x="8490442" y="4914329"/>
                  <a:pt x="8471392" y="4923806"/>
                  <a:pt x="8457104" y="4938094"/>
                </a:cubicBezTo>
                <a:cubicBezTo>
                  <a:pt x="8452342" y="4938094"/>
                  <a:pt x="8447579" y="4928569"/>
                  <a:pt x="8438054" y="4919044"/>
                </a:cubicBezTo>
                <a:cubicBezTo>
                  <a:pt x="8452342" y="4904804"/>
                  <a:pt x="8514254" y="4919044"/>
                  <a:pt x="8514254" y="4871466"/>
                </a:cubicBezTo>
                <a:cubicBezTo>
                  <a:pt x="8528542" y="4876229"/>
                  <a:pt x="8547592" y="4880991"/>
                  <a:pt x="8561879" y="4876229"/>
                </a:cubicBezTo>
                <a:cubicBezTo>
                  <a:pt x="8561879" y="4880991"/>
                  <a:pt x="8552354" y="4880991"/>
                  <a:pt x="8542829" y="4880991"/>
                </a:cubicBezTo>
                <a:lnTo>
                  <a:pt x="8547592" y="4919044"/>
                </a:lnTo>
                <a:lnTo>
                  <a:pt x="8566642" y="4919044"/>
                </a:lnTo>
                <a:cubicBezTo>
                  <a:pt x="8571404" y="4909566"/>
                  <a:pt x="8571404" y="4890516"/>
                  <a:pt x="8571404" y="4880991"/>
                </a:cubicBezTo>
                <a:cubicBezTo>
                  <a:pt x="8571404" y="4866704"/>
                  <a:pt x="8576167" y="4866704"/>
                  <a:pt x="8585692" y="4866704"/>
                </a:cubicBezTo>
                <a:cubicBezTo>
                  <a:pt x="8599979" y="4866704"/>
                  <a:pt x="8604742" y="4876229"/>
                  <a:pt x="8609504" y="4876229"/>
                </a:cubicBezTo>
                <a:close/>
                <a:moveTo>
                  <a:pt x="8323802" y="4861941"/>
                </a:moveTo>
                <a:cubicBezTo>
                  <a:pt x="8319040" y="4876229"/>
                  <a:pt x="8304752" y="4890516"/>
                  <a:pt x="8295227" y="4900041"/>
                </a:cubicBezTo>
                <a:lnTo>
                  <a:pt x="8299990" y="4861941"/>
                </a:lnTo>
                <a:lnTo>
                  <a:pt x="8323802" y="4861941"/>
                </a:lnTo>
                <a:close/>
                <a:moveTo>
                  <a:pt x="7757113" y="4919044"/>
                </a:moveTo>
                <a:cubicBezTo>
                  <a:pt x="7761875" y="4923806"/>
                  <a:pt x="7771400" y="4923806"/>
                  <a:pt x="7776163" y="4923806"/>
                </a:cubicBezTo>
                <a:cubicBezTo>
                  <a:pt x="7771400" y="4928569"/>
                  <a:pt x="7766638" y="4947619"/>
                  <a:pt x="7742825" y="4942856"/>
                </a:cubicBezTo>
                <a:lnTo>
                  <a:pt x="7742825" y="4976194"/>
                </a:lnTo>
                <a:cubicBezTo>
                  <a:pt x="7738063" y="4976194"/>
                  <a:pt x="7733300" y="4976194"/>
                  <a:pt x="7728538" y="4980956"/>
                </a:cubicBezTo>
                <a:cubicBezTo>
                  <a:pt x="7723775" y="4976194"/>
                  <a:pt x="7723775" y="4980956"/>
                  <a:pt x="7723775" y="4966669"/>
                </a:cubicBezTo>
                <a:cubicBezTo>
                  <a:pt x="7723775" y="4957144"/>
                  <a:pt x="7728538" y="4938094"/>
                  <a:pt x="7733300" y="4923806"/>
                </a:cubicBezTo>
                <a:cubicBezTo>
                  <a:pt x="7728538" y="4919044"/>
                  <a:pt x="7728538" y="4914329"/>
                  <a:pt x="7723775" y="4909566"/>
                </a:cubicBezTo>
                <a:cubicBezTo>
                  <a:pt x="7690438" y="4933331"/>
                  <a:pt x="7704725" y="4976194"/>
                  <a:pt x="7666673" y="4980956"/>
                </a:cubicBezTo>
                <a:cubicBezTo>
                  <a:pt x="7676150" y="4971431"/>
                  <a:pt x="7685675" y="4957144"/>
                  <a:pt x="7685675" y="4947619"/>
                </a:cubicBezTo>
                <a:cubicBezTo>
                  <a:pt x="7680913" y="4942856"/>
                  <a:pt x="7671435" y="4942856"/>
                  <a:pt x="7661910" y="4947619"/>
                </a:cubicBezTo>
                <a:cubicBezTo>
                  <a:pt x="7671435" y="4942856"/>
                  <a:pt x="7680913" y="4933331"/>
                  <a:pt x="7690438" y="4923806"/>
                </a:cubicBezTo>
                <a:cubicBezTo>
                  <a:pt x="7685675" y="4919044"/>
                  <a:pt x="7680913" y="4919044"/>
                  <a:pt x="7671435" y="4919044"/>
                </a:cubicBezTo>
                <a:lnTo>
                  <a:pt x="7671435" y="4861941"/>
                </a:lnTo>
                <a:cubicBezTo>
                  <a:pt x="7690438" y="4876229"/>
                  <a:pt x="7771400" y="4852416"/>
                  <a:pt x="7771400" y="4866704"/>
                </a:cubicBezTo>
                <a:cubicBezTo>
                  <a:pt x="7771400" y="4880991"/>
                  <a:pt x="7766638" y="4904804"/>
                  <a:pt x="7757113" y="4919044"/>
                </a:cubicBezTo>
                <a:close/>
                <a:moveTo>
                  <a:pt x="3538061" y="4952381"/>
                </a:moveTo>
                <a:cubicBezTo>
                  <a:pt x="3523774" y="4961906"/>
                  <a:pt x="3504724" y="4976194"/>
                  <a:pt x="3490436" y="4980956"/>
                </a:cubicBezTo>
                <a:cubicBezTo>
                  <a:pt x="3480959" y="4985719"/>
                  <a:pt x="3404759" y="5004769"/>
                  <a:pt x="3404759" y="5038106"/>
                </a:cubicBezTo>
                <a:cubicBezTo>
                  <a:pt x="3404759" y="5071444"/>
                  <a:pt x="3485674" y="5114306"/>
                  <a:pt x="3485674" y="5166694"/>
                </a:cubicBezTo>
                <a:cubicBezTo>
                  <a:pt x="3485674" y="5219081"/>
                  <a:pt x="3385709" y="5228606"/>
                  <a:pt x="3361896" y="5228606"/>
                </a:cubicBezTo>
                <a:cubicBezTo>
                  <a:pt x="3347609" y="5228606"/>
                  <a:pt x="3261884" y="5214319"/>
                  <a:pt x="3209496" y="5204794"/>
                </a:cubicBezTo>
                <a:cubicBezTo>
                  <a:pt x="3252359" y="5209556"/>
                  <a:pt x="3333321" y="5219081"/>
                  <a:pt x="3347609" y="5219081"/>
                </a:cubicBezTo>
                <a:cubicBezTo>
                  <a:pt x="3366659" y="5219081"/>
                  <a:pt x="3476196" y="5214319"/>
                  <a:pt x="3476196" y="5166694"/>
                </a:cubicBezTo>
                <a:cubicBezTo>
                  <a:pt x="3476196" y="5119069"/>
                  <a:pt x="3395234" y="5076206"/>
                  <a:pt x="3395234" y="5038106"/>
                </a:cubicBezTo>
                <a:cubicBezTo>
                  <a:pt x="3395234" y="5028581"/>
                  <a:pt x="3404759" y="5009531"/>
                  <a:pt x="3419046" y="5004769"/>
                </a:cubicBezTo>
                <a:cubicBezTo>
                  <a:pt x="3466671" y="4976194"/>
                  <a:pt x="3580924" y="4938094"/>
                  <a:pt x="3580924" y="4861941"/>
                </a:cubicBezTo>
                <a:cubicBezTo>
                  <a:pt x="3580924" y="4885754"/>
                  <a:pt x="3576161" y="4923806"/>
                  <a:pt x="3538061" y="4952381"/>
                </a:cubicBezTo>
                <a:close/>
                <a:moveTo>
                  <a:pt x="11404758" y="4857179"/>
                </a:moveTo>
                <a:cubicBezTo>
                  <a:pt x="11423808" y="4866704"/>
                  <a:pt x="11438096" y="4871466"/>
                  <a:pt x="11452383" y="4885754"/>
                </a:cubicBezTo>
                <a:cubicBezTo>
                  <a:pt x="11447621" y="4885754"/>
                  <a:pt x="11442858" y="4890516"/>
                  <a:pt x="11433333" y="4890516"/>
                </a:cubicBezTo>
                <a:cubicBezTo>
                  <a:pt x="11414283" y="4890516"/>
                  <a:pt x="11414283" y="4876229"/>
                  <a:pt x="11395233" y="4857179"/>
                </a:cubicBezTo>
                <a:lnTo>
                  <a:pt x="11404758" y="4857179"/>
                </a:lnTo>
                <a:close/>
                <a:moveTo>
                  <a:pt x="8380952" y="4857179"/>
                </a:moveTo>
                <a:lnTo>
                  <a:pt x="8380952" y="4923806"/>
                </a:lnTo>
                <a:lnTo>
                  <a:pt x="8361902" y="4928569"/>
                </a:lnTo>
                <a:cubicBezTo>
                  <a:pt x="8366665" y="4904804"/>
                  <a:pt x="8366665" y="4880991"/>
                  <a:pt x="8361902" y="4857179"/>
                </a:cubicBezTo>
                <a:lnTo>
                  <a:pt x="8380952" y="4857179"/>
                </a:lnTo>
                <a:close/>
                <a:moveTo>
                  <a:pt x="8038100" y="4852416"/>
                </a:moveTo>
                <a:lnTo>
                  <a:pt x="8038100" y="4866704"/>
                </a:lnTo>
                <a:cubicBezTo>
                  <a:pt x="8033338" y="4866704"/>
                  <a:pt x="8023813" y="4871466"/>
                  <a:pt x="7976188" y="4866704"/>
                </a:cubicBezTo>
                <a:lnTo>
                  <a:pt x="7980950" y="4852416"/>
                </a:lnTo>
                <a:lnTo>
                  <a:pt x="8038100" y="4852416"/>
                </a:lnTo>
                <a:close/>
                <a:moveTo>
                  <a:pt x="7871413" y="4852416"/>
                </a:moveTo>
                <a:cubicBezTo>
                  <a:pt x="7866650" y="4857179"/>
                  <a:pt x="7866650" y="4857179"/>
                  <a:pt x="7866650" y="4871466"/>
                </a:cubicBezTo>
                <a:cubicBezTo>
                  <a:pt x="7866650" y="4895279"/>
                  <a:pt x="7880938" y="4933331"/>
                  <a:pt x="7919038" y="4947619"/>
                </a:cubicBezTo>
                <a:cubicBezTo>
                  <a:pt x="7914275" y="4952381"/>
                  <a:pt x="7904750" y="4961906"/>
                  <a:pt x="7904750" y="4966669"/>
                </a:cubicBezTo>
                <a:cubicBezTo>
                  <a:pt x="7885700" y="4961906"/>
                  <a:pt x="7871413" y="4928569"/>
                  <a:pt x="7861888" y="4909566"/>
                </a:cubicBezTo>
                <a:cubicBezTo>
                  <a:pt x="7847600" y="4923806"/>
                  <a:pt x="7823788" y="4961906"/>
                  <a:pt x="7795213" y="4971431"/>
                </a:cubicBezTo>
                <a:cubicBezTo>
                  <a:pt x="7842838" y="4938094"/>
                  <a:pt x="7833313" y="4880991"/>
                  <a:pt x="7847600" y="4852416"/>
                </a:cubicBezTo>
                <a:lnTo>
                  <a:pt x="7871413" y="4852416"/>
                </a:lnTo>
                <a:close/>
                <a:moveTo>
                  <a:pt x="3866626" y="4904804"/>
                </a:moveTo>
                <a:cubicBezTo>
                  <a:pt x="3842861" y="4876229"/>
                  <a:pt x="3814286" y="4861941"/>
                  <a:pt x="3780949" y="4861941"/>
                </a:cubicBezTo>
                <a:cubicBezTo>
                  <a:pt x="3804761" y="4842891"/>
                  <a:pt x="3833336" y="4871466"/>
                  <a:pt x="3871389" y="4895279"/>
                </a:cubicBezTo>
                <a:cubicBezTo>
                  <a:pt x="3871389" y="4895279"/>
                  <a:pt x="3866626" y="4900041"/>
                  <a:pt x="3866626" y="4904804"/>
                </a:cubicBezTo>
                <a:close/>
                <a:moveTo>
                  <a:pt x="1228535" y="4852416"/>
                </a:moveTo>
                <a:cubicBezTo>
                  <a:pt x="1214247" y="4904804"/>
                  <a:pt x="1190482" y="4995244"/>
                  <a:pt x="1190482" y="5009531"/>
                </a:cubicBezTo>
                <a:cubicBezTo>
                  <a:pt x="1190482" y="5171456"/>
                  <a:pt x="1519047" y="5180981"/>
                  <a:pt x="1519047" y="5461921"/>
                </a:cubicBezTo>
                <a:cubicBezTo>
                  <a:pt x="1519047" y="5471446"/>
                  <a:pt x="1514285" y="5495259"/>
                  <a:pt x="1514285" y="5514309"/>
                </a:cubicBezTo>
                <a:cubicBezTo>
                  <a:pt x="1509522" y="5490496"/>
                  <a:pt x="1504760" y="5457159"/>
                  <a:pt x="1495235" y="5433346"/>
                </a:cubicBezTo>
                <a:cubicBezTo>
                  <a:pt x="1476185" y="5366671"/>
                  <a:pt x="1419035" y="5276231"/>
                  <a:pt x="1342835" y="5214319"/>
                </a:cubicBezTo>
                <a:lnTo>
                  <a:pt x="1214247" y="5114306"/>
                </a:lnTo>
                <a:lnTo>
                  <a:pt x="1214247" y="5090494"/>
                </a:lnTo>
                <a:lnTo>
                  <a:pt x="1152382" y="5090494"/>
                </a:lnTo>
                <a:cubicBezTo>
                  <a:pt x="1161907" y="5080969"/>
                  <a:pt x="1176195" y="5076206"/>
                  <a:pt x="1185720" y="5071444"/>
                </a:cubicBezTo>
                <a:cubicBezTo>
                  <a:pt x="1161907" y="5061919"/>
                  <a:pt x="1128570" y="5061919"/>
                  <a:pt x="1109520" y="5047631"/>
                </a:cubicBezTo>
                <a:cubicBezTo>
                  <a:pt x="1119045" y="5033344"/>
                  <a:pt x="1114282" y="5038106"/>
                  <a:pt x="1133332" y="5038106"/>
                </a:cubicBezTo>
                <a:cubicBezTo>
                  <a:pt x="1133332" y="5028581"/>
                  <a:pt x="1133332" y="5019056"/>
                  <a:pt x="1128570" y="5009531"/>
                </a:cubicBezTo>
                <a:cubicBezTo>
                  <a:pt x="1138095" y="5000006"/>
                  <a:pt x="1157145" y="5000006"/>
                  <a:pt x="1176195" y="4995244"/>
                </a:cubicBezTo>
                <a:cubicBezTo>
                  <a:pt x="1161907" y="4990481"/>
                  <a:pt x="1147620" y="4990481"/>
                  <a:pt x="1133332" y="4985719"/>
                </a:cubicBezTo>
                <a:cubicBezTo>
                  <a:pt x="1142857" y="4980956"/>
                  <a:pt x="1161907" y="4976194"/>
                  <a:pt x="1180957" y="4966669"/>
                </a:cubicBezTo>
                <a:cubicBezTo>
                  <a:pt x="1166670" y="4961906"/>
                  <a:pt x="1147620" y="4957144"/>
                  <a:pt x="1133332" y="4957144"/>
                </a:cubicBezTo>
                <a:cubicBezTo>
                  <a:pt x="1138095" y="4952381"/>
                  <a:pt x="1147620" y="4938094"/>
                  <a:pt x="1157145" y="4933331"/>
                </a:cubicBezTo>
                <a:cubicBezTo>
                  <a:pt x="1161907" y="4928569"/>
                  <a:pt x="1180957" y="4933331"/>
                  <a:pt x="1190482" y="4928569"/>
                </a:cubicBezTo>
                <a:cubicBezTo>
                  <a:pt x="1180957" y="4919044"/>
                  <a:pt x="1166670" y="4919044"/>
                  <a:pt x="1152382" y="4919044"/>
                </a:cubicBezTo>
                <a:cubicBezTo>
                  <a:pt x="1161907" y="4904804"/>
                  <a:pt x="1161907" y="4904804"/>
                  <a:pt x="1176195" y="4904804"/>
                </a:cubicBezTo>
                <a:cubicBezTo>
                  <a:pt x="1176195" y="4904804"/>
                  <a:pt x="1180957" y="4904804"/>
                  <a:pt x="1185720" y="4900041"/>
                </a:cubicBezTo>
                <a:cubicBezTo>
                  <a:pt x="1176195" y="4895279"/>
                  <a:pt x="1161907" y="4890516"/>
                  <a:pt x="1152382" y="4885754"/>
                </a:cubicBezTo>
                <a:cubicBezTo>
                  <a:pt x="1152382" y="4861941"/>
                  <a:pt x="1166670" y="4857179"/>
                  <a:pt x="1190482" y="4852416"/>
                </a:cubicBezTo>
                <a:lnTo>
                  <a:pt x="1228535" y="4852416"/>
                </a:lnTo>
                <a:close/>
                <a:moveTo>
                  <a:pt x="1080945" y="4909566"/>
                </a:moveTo>
                <a:cubicBezTo>
                  <a:pt x="1080945" y="4890516"/>
                  <a:pt x="1085707" y="4871466"/>
                  <a:pt x="1095232" y="4852416"/>
                </a:cubicBezTo>
                <a:lnTo>
                  <a:pt x="1080945" y="4909566"/>
                </a:lnTo>
                <a:close/>
                <a:moveTo>
                  <a:pt x="1499997" y="4876229"/>
                </a:moveTo>
                <a:cubicBezTo>
                  <a:pt x="1504760" y="4871466"/>
                  <a:pt x="1504760" y="4861941"/>
                  <a:pt x="1514285" y="4861941"/>
                </a:cubicBezTo>
                <a:cubicBezTo>
                  <a:pt x="1528572" y="4861941"/>
                  <a:pt x="1552385" y="4876229"/>
                  <a:pt x="1561910" y="4885754"/>
                </a:cubicBezTo>
                <a:cubicBezTo>
                  <a:pt x="1566672" y="4895279"/>
                  <a:pt x="1566672" y="4904804"/>
                  <a:pt x="1571435" y="4914329"/>
                </a:cubicBezTo>
                <a:cubicBezTo>
                  <a:pt x="1576197" y="4909566"/>
                  <a:pt x="1576197" y="4900041"/>
                  <a:pt x="1585674" y="4900041"/>
                </a:cubicBezTo>
                <a:cubicBezTo>
                  <a:pt x="1599962" y="4900041"/>
                  <a:pt x="1623774" y="4919044"/>
                  <a:pt x="1638062" y="4923806"/>
                </a:cubicBezTo>
                <a:lnTo>
                  <a:pt x="1638062" y="4942856"/>
                </a:lnTo>
                <a:cubicBezTo>
                  <a:pt x="1590437" y="4923806"/>
                  <a:pt x="1538097" y="4900041"/>
                  <a:pt x="1490472" y="4880991"/>
                </a:cubicBezTo>
                <a:lnTo>
                  <a:pt x="1495235" y="4847654"/>
                </a:lnTo>
                <a:cubicBezTo>
                  <a:pt x="1495235" y="4857179"/>
                  <a:pt x="1495235" y="4866704"/>
                  <a:pt x="1499997" y="4876229"/>
                </a:cubicBezTo>
                <a:close/>
                <a:moveTo>
                  <a:pt x="11585686" y="4842891"/>
                </a:moveTo>
                <a:cubicBezTo>
                  <a:pt x="11580923" y="4847654"/>
                  <a:pt x="11576161" y="4857179"/>
                  <a:pt x="11571398" y="4857179"/>
                </a:cubicBezTo>
                <a:cubicBezTo>
                  <a:pt x="11566636" y="4861941"/>
                  <a:pt x="11547586" y="4857179"/>
                  <a:pt x="11538061" y="4861941"/>
                </a:cubicBezTo>
                <a:cubicBezTo>
                  <a:pt x="11519011" y="4866704"/>
                  <a:pt x="11504723" y="4880991"/>
                  <a:pt x="11495198" y="4880991"/>
                </a:cubicBezTo>
                <a:cubicBezTo>
                  <a:pt x="11480958" y="4880991"/>
                  <a:pt x="11485673" y="4876229"/>
                  <a:pt x="11480958" y="4876229"/>
                </a:cubicBezTo>
                <a:cubicBezTo>
                  <a:pt x="11509486" y="4861941"/>
                  <a:pt x="11538061" y="4852416"/>
                  <a:pt x="11566636" y="4842891"/>
                </a:cubicBezTo>
                <a:lnTo>
                  <a:pt x="11585686" y="4842891"/>
                </a:lnTo>
                <a:close/>
                <a:moveTo>
                  <a:pt x="8947594" y="4866704"/>
                </a:moveTo>
                <a:cubicBezTo>
                  <a:pt x="8938069" y="4866704"/>
                  <a:pt x="8928544" y="4852416"/>
                  <a:pt x="8919019" y="4842891"/>
                </a:cubicBezTo>
                <a:cubicBezTo>
                  <a:pt x="8928544" y="4842891"/>
                  <a:pt x="8938069" y="4842891"/>
                  <a:pt x="8980932" y="4838129"/>
                </a:cubicBezTo>
                <a:cubicBezTo>
                  <a:pt x="8971407" y="4847654"/>
                  <a:pt x="8961882" y="4866704"/>
                  <a:pt x="8947594" y="4866704"/>
                </a:cubicBezTo>
                <a:close/>
                <a:moveTo>
                  <a:pt x="8071390" y="4842891"/>
                </a:moveTo>
                <a:cubicBezTo>
                  <a:pt x="8066627" y="4852416"/>
                  <a:pt x="8057102" y="4866704"/>
                  <a:pt x="8057102" y="4880991"/>
                </a:cubicBezTo>
                <a:cubicBezTo>
                  <a:pt x="8057102" y="4890516"/>
                  <a:pt x="8071390" y="4890516"/>
                  <a:pt x="8071390" y="4895279"/>
                </a:cubicBezTo>
                <a:lnTo>
                  <a:pt x="8033338" y="4895279"/>
                </a:lnTo>
                <a:cubicBezTo>
                  <a:pt x="8028575" y="4900041"/>
                  <a:pt x="8028575" y="4895279"/>
                  <a:pt x="8028575" y="4904804"/>
                </a:cubicBezTo>
                <a:cubicBezTo>
                  <a:pt x="8028575" y="4919044"/>
                  <a:pt x="8038100" y="4938094"/>
                  <a:pt x="8052388" y="4938094"/>
                </a:cubicBezTo>
                <a:cubicBezTo>
                  <a:pt x="8061865" y="4938094"/>
                  <a:pt x="8061865" y="4928569"/>
                  <a:pt x="8061865" y="4923806"/>
                </a:cubicBezTo>
                <a:cubicBezTo>
                  <a:pt x="8061865" y="4933331"/>
                  <a:pt x="8066627" y="4942856"/>
                  <a:pt x="8071390" y="4957144"/>
                </a:cubicBezTo>
                <a:cubicBezTo>
                  <a:pt x="8066627" y="4957144"/>
                  <a:pt x="8066627" y="4961906"/>
                  <a:pt x="8052388" y="4961906"/>
                </a:cubicBezTo>
                <a:cubicBezTo>
                  <a:pt x="8042863" y="4961906"/>
                  <a:pt x="8023813" y="4942856"/>
                  <a:pt x="8014288" y="4942856"/>
                </a:cubicBezTo>
                <a:cubicBezTo>
                  <a:pt x="8000000" y="4942856"/>
                  <a:pt x="7971425" y="4957144"/>
                  <a:pt x="7947613" y="4966669"/>
                </a:cubicBezTo>
                <a:lnTo>
                  <a:pt x="7938088" y="4957144"/>
                </a:lnTo>
                <a:cubicBezTo>
                  <a:pt x="7957138" y="4919044"/>
                  <a:pt x="7947613" y="4880991"/>
                  <a:pt x="7952375" y="4842891"/>
                </a:cubicBezTo>
                <a:cubicBezTo>
                  <a:pt x="7957138" y="4842891"/>
                  <a:pt x="7961900" y="4852416"/>
                  <a:pt x="7976188" y="4852416"/>
                </a:cubicBezTo>
                <a:cubicBezTo>
                  <a:pt x="8000000" y="4852416"/>
                  <a:pt x="8028575" y="4852416"/>
                  <a:pt x="8047625" y="4838129"/>
                </a:cubicBezTo>
                <a:cubicBezTo>
                  <a:pt x="8066627" y="4838129"/>
                  <a:pt x="8066627" y="4842891"/>
                  <a:pt x="8071390" y="4842891"/>
                </a:cubicBezTo>
                <a:close/>
                <a:moveTo>
                  <a:pt x="11385708" y="4847654"/>
                </a:moveTo>
                <a:lnTo>
                  <a:pt x="11376183" y="4857179"/>
                </a:lnTo>
                <a:cubicBezTo>
                  <a:pt x="11385708" y="4861941"/>
                  <a:pt x="11399996" y="4876229"/>
                  <a:pt x="11399996" y="4885754"/>
                </a:cubicBezTo>
                <a:cubicBezTo>
                  <a:pt x="11357133" y="4871466"/>
                  <a:pt x="11309508" y="4876229"/>
                  <a:pt x="11276171" y="4838129"/>
                </a:cubicBezTo>
                <a:cubicBezTo>
                  <a:pt x="11285696" y="4838129"/>
                  <a:pt x="11295221" y="4833366"/>
                  <a:pt x="11304746" y="4833366"/>
                </a:cubicBezTo>
                <a:cubicBezTo>
                  <a:pt x="11319033" y="4833366"/>
                  <a:pt x="11366658" y="4842891"/>
                  <a:pt x="11385708" y="4847654"/>
                </a:cubicBezTo>
                <a:close/>
                <a:moveTo>
                  <a:pt x="8338090" y="4828604"/>
                </a:moveTo>
                <a:lnTo>
                  <a:pt x="8338090" y="4852416"/>
                </a:lnTo>
                <a:lnTo>
                  <a:pt x="8299990" y="4852416"/>
                </a:lnTo>
                <a:lnTo>
                  <a:pt x="8299990" y="4828604"/>
                </a:lnTo>
                <a:lnTo>
                  <a:pt x="8338090" y="4828604"/>
                </a:lnTo>
                <a:close/>
                <a:moveTo>
                  <a:pt x="8385715" y="4823841"/>
                </a:moveTo>
                <a:lnTo>
                  <a:pt x="8385715" y="4842891"/>
                </a:lnTo>
                <a:lnTo>
                  <a:pt x="8366665" y="4842891"/>
                </a:lnTo>
                <a:lnTo>
                  <a:pt x="8366665" y="4823841"/>
                </a:lnTo>
                <a:lnTo>
                  <a:pt x="8385715" y="4823841"/>
                </a:lnTo>
                <a:close/>
                <a:moveTo>
                  <a:pt x="8176165" y="4857179"/>
                </a:moveTo>
                <a:cubicBezTo>
                  <a:pt x="8180927" y="4861941"/>
                  <a:pt x="8180927" y="4861941"/>
                  <a:pt x="8190452" y="4861941"/>
                </a:cubicBezTo>
                <a:cubicBezTo>
                  <a:pt x="8204740" y="4861941"/>
                  <a:pt x="8219027" y="4852416"/>
                  <a:pt x="8228552" y="4842891"/>
                </a:cubicBezTo>
                <a:cubicBezTo>
                  <a:pt x="8233315" y="4847654"/>
                  <a:pt x="8242840" y="4852416"/>
                  <a:pt x="8247602" y="4857179"/>
                </a:cubicBezTo>
                <a:cubicBezTo>
                  <a:pt x="8228552" y="4857179"/>
                  <a:pt x="8204740" y="4861941"/>
                  <a:pt x="8176165" y="4861941"/>
                </a:cubicBezTo>
                <a:cubicBezTo>
                  <a:pt x="8176165" y="4895279"/>
                  <a:pt x="8223790" y="4923806"/>
                  <a:pt x="8242840" y="4923806"/>
                </a:cubicBezTo>
                <a:cubicBezTo>
                  <a:pt x="8233315" y="4933331"/>
                  <a:pt x="8228552" y="4942856"/>
                  <a:pt x="8223790" y="4952381"/>
                </a:cubicBezTo>
                <a:cubicBezTo>
                  <a:pt x="8204740" y="4942856"/>
                  <a:pt x="8180927" y="4909566"/>
                  <a:pt x="8176165" y="4890516"/>
                </a:cubicBezTo>
                <a:cubicBezTo>
                  <a:pt x="8157115" y="4909566"/>
                  <a:pt x="8114252" y="4957144"/>
                  <a:pt x="8095202" y="4957144"/>
                </a:cubicBezTo>
                <a:cubicBezTo>
                  <a:pt x="8123777" y="4942856"/>
                  <a:pt x="8142827" y="4890516"/>
                  <a:pt x="8152352" y="4871466"/>
                </a:cubicBezTo>
                <a:cubicBezTo>
                  <a:pt x="8138065" y="4866704"/>
                  <a:pt x="8119015" y="4866704"/>
                  <a:pt x="8099965" y="4866704"/>
                </a:cubicBezTo>
                <a:cubicBezTo>
                  <a:pt x="8109490" y="4866704"/>
                  <a:pt x="8171402" y="4866704"/>
                  <a:pt x="8152352" y="4828604"/>
                </a:cubicBezTo>
                <a:lnTo>
                  <a:pt x="8185690" y="4828604"/>
                </a:lnTo>
                <a:cubicBezTo>
                  <a:pt x="8180927" y="4838129"/>
                  <a:pt x="8176165" y="4847654"/>
                  <a:pt x="8176165" y="4857179"/>
                </a:cubicBezTo>
                <a:close/>
                <a:moveTo>
                  <a:pt x="12904756" y="4914329"/>
                </a:moveTo>
                <a:cubicBezTo>
                  <a:pt x="12828556" y="4890516"/>
                  <a:pt x="12728544" y="4852416"/>
                  <a:pt x="12657106" y="4852416"/>
                </a:cubicBezTo>
                <a:cubicBezTo>
                  <a:pt x="12642819" y="4852416"/>
                  <a:pt x="12580954" y="4871466"/>
                  <a:pt x="12542854" y="4880991"/>
                </a:cubicBezTo>
                <a:cubicBezTo>
                  <a:pt x="12652344" y="4833366"/>
                  <a:pt x="12614291" y="4819079"/>
                  <a:pt x="12685681" y="4819079"/>
                </a:cubicBezTo>
                <a:cubicBezTo>
                  <a:pt x="12757119" y="4819079"/>
                  <a:pt x="12842844" y="4838129"/>
                  <a:pt x="12904756" y="4914329"/>
                </a:cubicBezTo>
                <a:close/>
                <a:moveTo>
                  <a:pt x="12438079" y="4819079"/>
                </a:moveTo>
                <a:lnTo>
                  <a:pt x="12438079" y="4828604"/>
                </a:lnTo>
                <a:cubicBezTo>
                  <a:pt x="12385691" y="4923806"/>
                  <a:pt x="12366641" y="4957144"/>
                  <a:pt x="12290441" y="4957144"/>
                </a:cubicBezTo>
                <a:cubicBezTo>
                  <a:pt x="12276154" y="4957144"/>
                  <a:pt x="12238100" y="4938094"/>
                  <a:pt x="12214288" y="4928569"/>
                </a:cubicBezTo>
                <a:lnTo>
                  <a:pt x="12219050" y="4909566"/>
                </a:lnTo>
                <a:cubicBezTo>
                  <a:pt x="12228575" y="4914329"/>
                  <a:pt x="12238100" y="4919044"/>
                  <a:pt x="12252341" y="4919044"/>
                </a:cubicBezTo>
                <a:cubicBezTo>
                  <a:pt x="12342829" y="4919044"/>
                  <a:pt x="12261866" y="4833366"/>
                  <a:pt x="12357116" y="4833366"/>
                </a:cubicBezTo>
                <a:cubicBezTo>
                  <a:pt x="12366641" y="4833366"/>
                  <a:pt x="12371404" y="4842891"/>
                  <a:pt x="12376166" y="4852416"/>
                </a:cubicBezTo>
                <a:cubicBezTo>
                  <a:pt x="12385691" y="4847654"/>
                  <a:pt x="12385691" y="4833366"/>
                  <a:pt x="12395216" y="4828604"/>
                </a:cubicBezTo>
                <a:cubicBezTo>
                  <a:pt x="12399979" y="4823841"/>
                  <a:pt x="12414266" y="4823841"/>
                  <a:pt x="12423791" y="4819079"/>
                </a:cubicBezTo>
                <a:lnTo>
                  <a:pt x="12438079" y="4819079"/>
                </a:lnTo>
                <a:close/>
                <a:moveTo>
                  <a:pt x="1657112" y="4847654"/>
                </a:moveTo>
                <a:cubicBezTo>
                  <a:pt x="1661874" y="4857179"/>
                  <a:pt x="1661874" y="4866704"/>
                  <a:pt x="1666637" y="4876229"/>
                </a:cubicBezTo>
                <a:cubicBezTo>
                  <a:pt x="1671399" y="4871466"/>
                  <a:pt x="1671399" y="4861941"/>
                  <a:pt x="1685687" y="4861941"/>
                </a:cubicBezTo>
                <a:cubicBezTo>
                  <a:pt x="1695212" y="4861941"/>
                  <a:pt x="1733312" y="4885754"/>
                  <a:pt x="1757124" y="4900041"/>
                </a:cubicBezTo>
                <a:lnTo>
                  <a:pt x="1757124" y="4928569"/>
                </a:lnTo>
                <a:cubicBezTo>
                  <a:pt x="1704737" y="4900041"/>
                  <a:pt x="1647587" y="4871466"/>
                  <a:pt x="1590437" y="4838129"/>
                </a:cubicBezTo>
                <a:cubicBezTo>
                  <a:pt x="1590437" y="4833366"/>
                  <a:pt x="1590437" y="4819079"/>
                  <a:pt x="1604724" y="4819079"/>
                </a:cubicBezTo>
                <a:cubicBezTo>
                  <a:pt x="1614249" y="4819079"/>
                  <a:pt x="1642824" y="4838129"/>
                  <a:pt x="1657112" y="4847654"/>
                </a:cubicBezTo>
                <a:close/>
                <a:moveTo>
                  <a:pt x="1538097" y="4852416"/>
                </a:moveTo>
                <a:cubicBezTo>
                  <a:pt x="1542860" y="4847654"/>
                  <a:pt x="1542860" y="4842891"/>
                  <a:pt x="1542860" y="4838129"/>
                </a:cubicBezTo>
                <a:lnTo>
                  <a:pt x="1557147" y="4838129"/>
                </a:lnTo>
                <a:cubicBezTo>
                  <a:pt x="1580912" y="4852416"/>
                  <a:pt x="1619012" y="4852416"/>
                  <a:pt x="1619012" y="4885754"/>
                </a:cubicBezTo>
                <a:cubicBezTo>
                  <a:pt x="1623774" y="4880991"/>
                  <a:pt x="1619012" y="4876229"/>
                  <a:pt x="1633299" y="4876229"/>
                </a:cubicBezTo>
                <a:cubicBezTo>
                  <a:pt x="1642824" y="4876229"/>
                  <a:pt x="1666637" y="4890516"/>
                  <a:pt x="1685687" y="4904804"/>
                </a:cubicBezTo>
                <a:cubicBezTo>
                  <a:pt x="1690449" y="4909566"/>
                  <a:pt x="1690449" y="4923806"/>
                  <a:pt x="1695212" y="4933331"/>
                </a:cubicBezTo>
                <a:cubicBezTo>
                  <a:pt x="1699974" y="4928569"/>
                  <a:pt x="1699974" y="4923806"/>
                  <a:pt x="1709499" y="4923806"/>
                </a:cubicBezTo>
                <a:cubicBezTo>
                  <a:pt x="1723787" y="4923806"/>
                  <a:pt x="1761887" y="4952381"/>
                  <a:pt x="1780937" y="4966669"/>
                </a:cubicBezTo>
                <a:cubicBezTo>
                  <a:pt x="1780937" y="4971431"/>
                  <a:pt x="1780937" y="4980956"/>
                  <a:pt x="1785699" y="4985719"/>
                </a:cubicBezTo>
                <a:cubicBezTo>
                  <a:pt x="1790462" y="4980956"/>
                  <a:pt x="1785699" y="4976194"/>
                  <a:pt x="1799987" y="4976194"/>
                </a:cubicBezTo>
                <a:cubicBezTo>
                  <a:pt x="1809512" y="4976194"/>
                  <a:pt x="1842849" y="5000006"/>
                  <a:pt x="1861899" y="5014294"/>
                </a:cubicBezTo>
                <a:lnTo>
                  <a:pt x="1861899" y="5028581"/>
                </a:lnTo>
                <a:lnTo>
                  <a:pt x="1490472" y="4828604"/>
                </a:lnTo>
                <a:lnTo>
                  <a:pt x="1490472" y="4809554"/>
                </a:lnTo>
                <a:cubicBezTo>
                  <a:pt x="1519047" y="4814316"/>
                  <a:pt x="1533335" y="4828604"/>
                  <a:pt x="1538097" y="4852416"/>
                </a:cubicBezTo>
                <a:close/>
                <a:moveTo>
                  <a:pt x="8419052" y="4819079"/>
                </a:moveTo>
                <a:cubicBezTo>
                  <a:pt x="8419052" y="4828604"/>
                  <a:pt x="8414290" y="4900041"/>
                  <a:pt x="8409527" y="4938094"/>
                </a:cubicBezTo>
                <a:cubicBezTo>
                  <a:pt x="8404765" y="4942856"/>
                  <a:pt x="8404765" y="4942856"/>
                  <a:pt x="8395240" y="4942856"/>
                </a:cubicBezTo>
                <a:cubicBezTo>
                  <a:pt x="8380952" y="4942856"/>
                  <a:pt x="8357140" y="4933331"/>
                  <a:pt x="8347615" y="4933331"/>
                </a:cubicBezTo>
                <a:cubicBezTo>
                  <a:pt x="8328565" y="4933331"/>
                  <a:pt x="8295227" y="4938094"/>
                  <a:pt x="8271415" y="4952381"/>
                </a:cubicBezTo>
                <a:cubicBezTo>
                  <a:pt x="8271415" y="4952381"/>
                  <a:pt x="8266652" y="4947619"/>
                  <a:pt x="8261890" y="4947619"/>
                </a:cubicBezTo>
                <a:cubicBezTo>
                  <a:pt x="8266652" y="4885754"/>
                  <a:pt x="8266652" y="4852416"/>
                  <a:pt x="8271415" y="4819079"/>
                </a:cubicBezTo>
                <a:cubicBezTo>
                  <a:pt x="8285702" y="4823841"/>
                  <a:pt x="8299990" y="4823841"/>
                  <a:pt x="8309515" y="4823841"/>
                </a:cubicBezTo>
                <a:cubicBezTo>
                  <a:pt x="8323802" y="4823841"/>
                  <a:pt x="8366665" y="4819079"/>
                  <a:pt x="8390477" y="4814316"/>
                </a:cubicBezTo>
                <a:cubicBezTo>
                  <a:pt x="8395240" y="4814316"/>
                  <a:pt x="8400002" y="4809554"/>
                  <a:pt x="8404765" y="4804791"/>
                </a:cubicBezTo>
                <a:cubicBezTo>
                  <a:pt x="8409527" y="4809554"/>
                  <a:pt x="8419052" y="4804791"/>
                  <a:pt x="8419052" y="4819079"/>
                </a:cubicBezTo>
                <a:close/>
                <a:moveTo>
                  <a:pt x="12433316" y="4809554"/>
                </a:moveTo>
                <a:lnTo>
                  <a:pt x="12442841" y="4800029"/>
                </a:lnTo>
                <a:cubicBezTo>
                  <a:pt x="12442841" y="4804791"/>
                  <a:pt x="12438079" y="4809554"/>
                  <a:pt x="12433316" y="4809554"/>
                </a:cubicBezTo>
                <a:close/>
                <a:moveTo>
                  <a:pt x="12023788" y="4804791"/>
                </a:moveTo>
                <a:cubicBezTo>
                  <a:pt x="12033313" y="4809554"/>
                  <a:pt x="12042838" y="4809554"/>
                  <a:pt x="12057125" y="4800029"/>
                </a:cubicBezTo>
                <a:lnTo>
                  <a:pt x="12057125" y="4833366"/>
                </a:lnTo>
                <a:cubicBezTo>
                  <a:pt x="12057125" y="4833366"/>
                  <a:pt x="12052363" y="4838129"/>
                  <a:pt x="12066650" y="4838129"/>
                </a:cubicBezTo>
                <a:cubicBezTo>
                  <a:pt x="12076175" y="4838129"/>
                  <a:pt x="12085700" y="4828604"/>
                  <a:pt x="12095225" y="4828604"/>
                </a:cubicBezTo>
                <a:cubicBezTo>
                  <a:pt x="12109513" y="4828604"/>
                  <a:pt x="12123800" y="4847654"/>
                  <a:pt x="12128563" y="4857179"/>
                </a:cubicBezTo>
                <a:cubicBezTo>
                  <a:pt x="12161900" y="4857179"/>
                  <a:pt x="12176188" y="4861941"/>
                  <a:pt x="12176188" y="4885754"/>
                </a:cubicBezTo>
                <a:cubicBezTo>
                  <a:pt x="12176188" y="4885754"/>
                  <a:pt x="12185713" y="4909566"/>
                  <a:pt x="12204763" y="4919044"/>
                </a:cubicBezTo>
                <a:lnTo>
                  <a:pt x="12204763" y="4938094"/>
                </a:lnTo>
                <a:cubicBezTo>
                  <a:pt x="12185713" y="4919044"/>
                  <a:pt x="12147613" y="4942856"/>
                  <a:pt x="12123800" y="4942856"/>
                </a:cubicBezTo>
                <a:cubicBezTo>
                  <a:pt x="12085700" y="4942856"/>
                  <a:pt x="12028550" y="4914329"/>
                  <a:pt x="12038075" y="4876229"/>
                </a:cubicBezTo>
                <a:cubicBezTo>
                  <a:pt x="12028550" y="4885754"/>
                  <a:pt x="12028550" y="4895279"/>
                  <a:pt x="12028550" y="4904804"/>
                </a:cubicBezTo>
                <a:cubicBezTo>
                  <a:pt x="11995213" y="4904804"/>
                  <a:pt x="11928538" y="4842891"/>
                  <a:pt x="11933300" y="4814316"/>
                </a:cubicBezTo>
                <a:cubicBezTo>
                  <a:pt x="11947588" y="4804791"/>
                  <a:pt x="11980925" y="4800029"/>
                  <a:pt x="11995213" y="4800029"/>
                </a:cubicBezTo>
                <a:cubicBezTo>
                  <a:pt x="12004738" y="4800029"/>
                  <a:pt x="12009500" y="4804791"/>
                  <a:pt x="12023788" y="4804791"/>
                </a:cubicBezTo>
                <a:close/>
                <a:moveTo>
                  <a:pt x="11642836" y="4800029"/>
                </a:moveTo>
                <a:cubicBezTo>
                  <a:pt x="11652361" y="4804791"/>
                  <a:pt x="11661886" y="4814316"/>
                  <a:pt x="11671411" y="4823841"/>
                </a:cubicBezTo>
                <a:cubicBezTo>
                  <a:pt x="11652361" y="4823841"/>
                  <a:pt x="11623786" y="4814316"/>
                  <a:pt x="11604736" y="4800029"/>
                </a:cubicBezTo>
                <a:lnTo>
                  <a:pt x="11642836" y="4800029"/>
                </a:lnTo>
                <a:close/>
                <a:moveTo>
                  <a:pt x="11938063" y="4852416"/>
                </a:moveTo>
                <a:cubicBezTo>
                  <a:pt x="11923775" y="4847654"/>
                  <a:pt x="11904725" y="4838129"/>
                  <a:pt x="11885675" y="4828604"/>
                </a:cubicBezTo>
                <a:cubicBezTo>
                  <a:pt x="11885675" y="4819079"/>
                  <a:pt x="11885675" y="4804791"/>
                  <a:pt x="11880913" y="4795266"/>
                </a:cubicBezTo>
                <a:cubicBezTo>
                  <a:pt x="11895200" y="4814316"/>
                  <a:pt x="11919013" y="4833366"/>
                  <a:pt x="11938063" y="4852416"/>
                </a:cubicBezTo>
                <a:close/>
                <a:moveTo>
                  <a:pt x="11461908" y="4819079"/>
                </a:moveTo>
                <a:cubicBezTo>
                  <a:pt x="11447621" y="4823841"/>
                  <a:pt x="11433333" y="4819079"/>
                  <a:pt x="11419046" y="4823841"/>
                </a:cubicBezTo>
                <a:cubicBezTo>
                  <a:pt x="11438096" y="4833366"/>
                  <a:pt x="11457146" y="4838129"/>
                  <a:pt x="11476196" y="4857179"/>
                </a:cubicBezTo>
                <a:lnTo>
                  <a:pt x="11476196" y="4871466"/>
                </a:lnTo>
                <a:cubicBezTo>
                  <a:pt x="11471433" y="4871466"/>
                  <a:pt x="11471433" y="4876229"/>
                  <a:pt x="11461908" y="4876229"/>
                </a:cubicBezTo>
                <a:cubicBezTo>
                  <a:pt x="11447621" y="4876229"/>
                  <a:pt x="11419046" y="4847654"/>
                  <a:pt x="11404758" y="4838129"/>
                </a:cubicBezTo>
                <a:cubicBezTo>
                  <a:pt x="11390471" y="4833366"/>
                  <a:pt x="11366658" y="4833366"/>
                  <a:pt x="11357133" y="4828604"/>
                </a:cubicBezTo>
                <a:cubicBezTo>
                  <a:pt x="11328558" y="4823841"/>
                  <a:pt x="11295221" y="4823841"/>
                  <a:pt x="11266646" y="4828604"/>
                </a:cubicBezTo>
                <a:cubicBezTo>
                  <a:pt x="11299983" y="4800029"/>
                  <a:pt x="11323796" y="4795266"/>
                  <a:pt x="11357133" y="4795266"/>
                </a:cubicBezTo>
                <a:cubicBezTo>
                  <a:pt x="11366658" y="4795266"/>
                  <a:pt x="11428571" y="4809554"/>
                  <a:pt x="11461908" y="4819079"/>
                </a:cubicBezTo>
                <a:close/>
                <a:moveTo>
                  <a:pt x="11190446" y="4819079"/>
                </a:moveTo>
                <a:cubicBezTo>
                  <a:pt x="11190446" y="4819079"/>
                  <a:pt x="11195209" y="4833366"/>
                  <a:pt x="11190446" y="4842891"/>
                </a:cubicBezTo>
                <a:cubicBezTo>
                  <a:pt x="11190446" y="4847654"/>
                  <a:pt x="11185684" y="4857179"/>
                  <a:pt x="11199971" y="4857179"/>
                </a:cubicBezTo>
                <a:cubicBezTo>
                  <a:pt x="11209496" y="4857179"/>
                  <a:pt x="11228546" y="4828604"/>
                  <a:pt x="11238071" y="4828604"/>
                </a:cubicBezTo>
                <a:cubicBezTo>
                  <a:pt x="11261883" y="4828604"/>
                  <a:pt x="11299983" y="4880991"/>
                  <a:pt x="11299983" y="4890516"/>
                </a:cubicBezTo>
                <a:cubicBezTo>
                  <a:pt x="11299983" y="4900041"/>
                  <a:pt x="11271408" y="4914329"/>
                  <a:pt x="11266646" y="4919044"/>
                </a:cubicBezTo>
                <a:cubicBezTo>
                  <a:pt x="11261883" y="4919044"/>
                  <a:pt x="11261883" y="4914329"/>
                  <a:pt x="11252359" y="4914329"/>
                </a:cubicBezTo>
                <a:cubicBezTo>
                  <a:pt x="11238071" y="4914329"/>
                  <a:pt x="11180921" y="4938094"/>
                  <a:pt x="11171396" y="4961906"/>
                </a:cubicBezTo>
                <a:cubicBezTo>
                  <a:pt x="11152346" y="4938094"/>
                  <a:pt x="11123771" y="4909566"/>
                  <a:pt x="11095244" y="4876229"/>
                </a:cubicBezTo>
                <a:cubicBezTo>
                  <a:pt x="11066669" y="4890516"/>
                  <a:pt x="11042856" y="4909566"/>
                  <a:pt x="11052381" y="4938094"/>
                </a:cubicBezTo>
                <a:cubicBezTo>
                  <a:pt x="11047619" y="4933331"/>
                  <a:pt x="11042856" y="4938094"/>
                  <a:pt x="11042856" y="4923806"/>
                </a:cubicBezTo>
                <a:cubicBezTo>
                  <a:pt x="11042856" y="4900041"/>
                  <a:pt x="11057144" y="4900041"/>
                  <a:pt x="11057144" y="4866704"/>
                </a:cubicBezTo>
                <a:cubicBezTo>
                  <a:pt x="11066669" y="4814316"/>
                  <a:pt x="11090481" y="4800029"/>
                  <a:pt x="11128534" y="4800029"/>
                </a:cubicBezTo>
                <a:cubicBezTo>
                  <a:pt x="11138059" y="4800029"/>
                  <a:pt x="11138059" y="4795266"/>
                  <a:pt x="11147584" y="4814316"/>
                </a:cubicBezTo>
                <a:lnTo>
                  <a:pt x="11157109" y="4804791"/>
                </a:lnTo>
                <a:cubicBezTo>
                  <a:pt x="11157109" y="4804791"/>
                  <a:pt x="11157109" y="4809554"/>
                  <a:pt x="11161871" y="4814316"/>
                </a:cubicBezTo>
                <a:cubicBezTo>
                  <a:pt x="11166634" y="4809554"/>
                  <a:pt x="11166634" y="4795266"/>
                  <a:pt x="11166634" y="4795266"/>
                </a:cubicBezTo>
                <a:cubicBezTo>
                  <a:pt x="11176159" y="4800029"/>
                  <a:pt x="11190446" y="4809554"/>
                  <a:pt x="11190446" y="4819079"/>
                </a:cubicBezTo>
                <a:close/>
                <a:moveTo>
                  <a:pt x="11004756" y="4838129"/>
                </a:moveTo>
                <a:cubicBezTo>
                  <a:pt x="11004756" y="4838129"/>
                  <a:pt x="10999994" y="4842891"/>
                  <a:pt x="11014281" y="4842891"/>
                </a:cubicBezTo>
                <a:cubicBezTo>
                  <a:pt x="11023806" y="4842891"/>
                  <a:pt x="11028569" y="4838129"/>
                  <a:pt x="11033331" y="4833366"/>
                </a:cubicBezTo>
                <a:cubicBezTo>
                  <a:pt x="11042856" y="4847654"/>
                  <a:pt x="11047619" y="4861941"/>
                  <a:pt x="11047619" y="4876229"/>
                </a:cubicBezTo>
                <a:cubicBezTo>
                  <a:pt x="11047619" y="4890516"/>
                  <a:pt x="11047619" y="4900041"/>
                  <a:pt x="11028569" y="4919044"/>
                </a:cubicBezTo>
                <a:cubicBezTo>
                  <a:pt x="10995231" y="4914329"/>
                  <a:pt x="10938081" y="4923806"/>
                  <a:pt x="10909506" y="4938094"/>
                </a:cubicBezTo>
                <a:cubicBezTo>
                  <a:pt x="10904744" y="4933331"/>
                  <a:pt x="10899981" y="4928569"/>
                  <a:pt x="10899981" y="4923806"/>
                </a:cubicBezTo>
                <a:cubicBezTo>
                  <a:pt x="10909506" y="4923806"/>
                  <a:pt x="10914269" y="4919044"/>
                  <a:pt x="10928556" y="4919044"/>
                </a:cubicBezTo>
                <a:cubicBezTo>
                  <a:pt x="10938081" y="4919044"/>
                  <a:pt x="10952369" y="4928569"/>
                  <a:pt x="10961894" y="4928569"/>
                </a:cubicBezTo>
                <a:cubicBezTo>
                  <a:pt x="10985706" y="4928569"/>
                  <a:pt x="11009519" y="4890516"/>
                  <a:pt x="11009519" y="4880991"/>
                </a:cubicBezTo>
                <a:cubicBezTo>
                  <a:pt x="11009519" y="4871466"/>
                  <a:pt x="10999994" y="4866704"/>
                  <a:pt x="10990469" y="4861941"/>
                </a:cubicBezTo>
                <a:lnTo>
                  <a:pt x="10990469" y="4795266"/>
                </a:lnTo>
                <a:cubicBezTo>
                  <a:pt x="10999994" y="4800029"/>
                  <a:pt x="11014281" y="4814316"/>
                  <a:pt x="11004756" y="4838129"/>
                </a:cubicBezTo>
                <a:close/>
                <a:moveTo>
                  <a:pt x="8580929" y="4795266"/>
                </a:moveTo>
                <a:lnTo>
                  <a:pt x="8571404" y="4804791"/>
                </a:lnTo>
                <a:lnTo>
                  <a:pt x="8576167" y="4823841"/>
                </a:lnTo>
                <a:cubicBezTo>
                  <a:pt x="8580929" y="4823841"/>
                  <a:pt x="8590454" y="4814316"/>
                  <a:pt x="8599979" y="4809554"/>
                </a:cubicBezTo>
                <a:cubicBezTo>
                  <a:pt x="8604742" y="4814316"/>
                  <a:pt x="8609504" y="4814316"/>
                  <a:pt x="8614267" y="4819079"/>
                </a:cubicBezTo>
                <a:cubicBezTo>
                  <a:pt x="8604742" y="4819079"/>
                  <a:pt x="8590454" y="4823841"/>
                  <a:pt x="8571404" y="4823841"/>
                </a:cubicBezTo>
                <a:lnTo>
                  <a:pt x="8576167" y="4857179"/>
                </a:lnTo>
                <a:cubicBezTo>
                  <a:pt x="8580929" y="4852416"/>
                  <a:pt x="8590454" y="4842891"/>
                  <a:pt x="8599979" y="4842891"/>
                </a:cubicBezTo>
                <a:cubicBezTo>
                  <a:pt x="8599979" y="4847654"/>
                  <a:pt x="8604742" y="4847654"/>
                  <a:pt x="8609504" y="4852416"/>
                </a:cubicBezTo>
                <a:cubicBezTo>
                  <a:pt x="8576167" y="4857179"/>
                  <a:pt x="8542829" y="4857179"/>
                  <a:pt x="8509492" y="4861941"/>
                </a:cubicBezTo>
                <a:cubicBezTo>
                  <a:pt x="8509492" y="4861941"/>
                  <a:pt x="8533304" y="4852416"/>
                  <a:pt x="8542829" y="4847654"/>
                </a:cubicBezTo>
                <a:lnTo>
                  <a:pt x="8542829" y="4833366"/>
                </a:lnTo>
                <a:cubicBezTo>
                  <a:pt x="8538067" y="4828604"/>
                  <a:pt x="8538067" y="4828604"/>
                  <a:pt x="8528542" y="4828604"/>
                </a:cubicBezTo>
                <a:cubicBezTo>
                  <a:pt x="8504729" y="4828604"/>
                  <a:pt x="8490442" y="4842891"/>
                  <a:pt x="8466629" y="4880991"/>
                </a:cubicBezTo>
                <a:cubicBezTo>
                  <a:pt x="8476154" y="4885754"/>
                  <a:pt x="8490442" y="4880991"/>
                  <a:pt x="8499967" y="4880991"/>
                </a:cubicBezTo>
                <a:cubicBezTo>
                  <a:pt x="8485679" y="4890516"/>
                  <a:pt x="8466629" y="4895279"/>
                  <a:pt x="8447579" y="4904804"/>
                </a:cubicBezTo>
                <a:cubicBezTo>
                  <a:pt x="8447579" y="4900041"/>
                  <a:pt x="8442817" y="4904804"/>
                  <a:pt x="8442817" y="4890516"/>
                </a:cubicBezTo>
                <a:cubicBezTo>
                  <a:pt x="8442817" y="4880991"/>
                  <a:pt x="8457104" y="4871466"/>
                  <a:pt x="8466629" y="4861941"/>
                </a:cubicBezTo>
                <a:cubicBezTo>
                  <a:pt x="8461867" y="4857179"/>
                  <a:pt x="8452342" y="4861941"/>
                  <a:pt x="8447579" y="4861941"/>
                </a:cubicBezTo>
                <a:cubicBezTo>
                  <a:pt x="8447579" y="4861941"/>
                  <a:pt x="8442817" y="4861941"/>
                  <a:pt x="8442817" y="4852416"/>
                </a:cubicBezTo>
                <a:cubicBezTo>
                  <a:pt x="8442817" y="4838129"/>
                  <a:pt x="8457104" y="4823841"/>
                  <a:pt x="8457104" y="4804791"/>
                </a:cubicBezTo>
                <a:lnTo>
                  <a:pt x="8490442" y="4804791"/>
                </a:lnTo>
                <a:cubicBezTo>
                  <a:pt x="8485679" y="4809554"/>
                  <a:pt x="8452342" y="4823841"/>
                  <a:pt x="8466629" y="4847654"/>
                </a:cubicBezTo>
                <a:cubicBezTo>
                  <a:pt x="8471392" y="4842891"/>
                  <a:pt x="8471392" y="4823841"/>
                  <a:pt x="8485679" y="4823841"/>
                </a:cubicBezTo>
                <a:cubicBezTo>
                  <a:pt x="8495204" y="4823841"/>
                  <a:pt x="8485679" y="4833366"/>
                  <a:pt x="8499967" y="4833366"/>
                </a:cubicBezTo>
                <a:cubicBezTo>
                  <a:pt x="8509492" y="4833366"/>
                  <a:pt x="8528542" y="4828604"/>
                  <a:pt x="8538067" y="4819079"/>
                </a:cubicBezTo>
                <a:cubicBezTo>
                  <a:pt x="8542829" y="4814316"/>
                  <a:pt x="8542829" y="4804791"/>
                  <a:pt x="8547592" y="4795266"/>
                </a:cubicBezTo>
                <a:lnTo>
                  <a:pt x="8580929" y="4795266"/>
                </a:lnTo>
                <a:close/>
                <a:moveTo>
                  <a:pt x="7090458" y="5023819"/>
                </a:moveTo>
                <a:cubicBezTo>
                  <a:pt x="7066645" y="5009531"/>
                  <a:pt x="7047595" y="4995244"/>
                  <a:pt x="7038070" y="5000006"/>
                </a:cubicBezTo>
                <a:cubicBezTo>
                  <a:pt x="7042833" y="4980956"/>
                  <a:pt x="7042833" y="4961906"/>
                  <a:pt x="7052358" y="4942856"/>
                </a:cubicBezTo>
                <a:cubicBezTo>
                  <a:pt x="7057120" y="4919044"/>
                  <a:pt x="7061883" y="4871466"/>
                  <a:pt x="7061883" y="4861941"/>
                </a:cubicBezTo>
                <a:cubicBezTo>
                  <a:pt x="7061883" y="4833366"/>
                  <a:pt x="7028545" y="4809554"/>
                  <a:pt x="7004733" y="4809554"/>
                </a:cubicBezTo>
                <a:cubicBezTo>
                  <a:pt x="6966633" y="4809554"/>
                  <a:pt x="6938058" y="4847654"/>
                  <a:pt x="6938058" y="4866704"/>
                </a:cubicBezTo>
                <a:cubicBezTo>
                  <a:pt x="6938058" y="4880991"/>
                  <a:pt x="6938058" y="4900041"/>
                  <a:pt x="6947583" y="4900041"/>
                </a:cubicBezTo>
                <a:cubicBezTo>
                  <a:pt x="6961870" y="4900041"/>
                  <a:pt x="6971395" y="4890516"/>
                  <a:pt x="6980920" y="4885754"/>
                </a:cubicBezTo>
                <a:cubicBezTo>
                  <a:pt x="6976158" y="4880991"/>
                  <a:pt x="6961870" y="4880991"/>
                  <a:pt x="6961870" y="4880991"/>
                </a:cubicBezTo>
                <a:cubicBezTo>
                  <a:pt x="6961870" y="4871466"/>
                  <a:pt x="6966633" y="4857179"/>
                  <a:pt x="6976158" y="4842891"/>
                </a:cubicBezTo>
                <a:lnTo>
                  <a:pt x="6999970" y="4842891"/>
                </a:lnTo>
                <a:cubicBezTo>
                  <a:pt x="6999970" y="4847654"/>
                  <a:pt x="7004733" y="4852416"/>
                  <a:pt x="7004733" y="4861941"/>
                </a:cubicBezTo>
                <a:cubicBezTo>
                  <a:pt x="7004733" y="4876229"/>
                  <a:pt x="6985683" y="4880991"/>
                  <a:pt x="6985683" y="4890516"/>
                </a:cubicBezTo>
                <a:cubicBezTo>
                  <a:pt x="6980920" y="4895279"/>
                  <a:pt x="6990445" y="4928569"/>
                  <a:pt x="6976158" y="4938094"/>
                </a:cubicBezTo>
                <a:cubicBezTo>
                  <a:pt x="6976158" y="4942856"/>
                  <a:pt x="6985683" y="4947619"/>
                  <a:pt x="6995208" y="4952381"/>
                </a:cubicBezTo>
                <a:cubicBezTo>
                  <a:pt x="6995208" y="4957144"/>
                  <a:pt x="6990445" y="4957144"/>
                  <a:pt x="6990445" y="4966669"/>
                </a:cubicBezTo>
                <a:cubicBezTo>
                  <a:pt x="6990445" y="4980956"/>
                  <a:pt x="6980920" y="4971431"/>
                  <a:pt x="6976158" y="4976194"/>
                </a:cubicBezTo>
                <a:cubicBezTo>
                  <a:pt x="6980920" y="4980956"/>
                  <a:pt x="6990445" y="4985719"/>
                  <a:pt x="6995208" y="4990481"/>
                </a:cubicBezTo>
                <a:cubicBezTo>
                  <a:pt x="6990445" y="4990481"/>
                  <a:pt x="6990445" y="4995244"/>
                  <a:pt x="6976158" y="4995244"/>
                </a:cubicBezTo>
                <a:cubicBezTo>
                  <a:pt x="6966633" y="4995244"/>
                  <a:pt x="6957108" y="4995244"/>
                  <a:pt x="6957108" y="4985719"/>
                </a:cubicBezTo>
                <a:cubicBezTo>
                  <a:pt x="6957108" y="5000006"/>
                  <a:pt x="6961870" y="5000006"/>
                  <a:pt x="6966633" y="5004769"/>
                </a:cubicBezTo>
                <a:cubicBezTo>
                  <a:pt x="6952345" y="5014294"/>
                  <a:pt x="6933295" y="5023819"/>
                  <a:pt x="6914245" y="5028581"/>
                </a:cubicBezTo>
                <a:lnTo>
                  <a:pt x="6928533" y="4814316"/>
                </a:lnTo>
                <a:cubicBezTo>
                  <a:pt x="6985683" y="4809554"/>
                  <a:pt x="7047595" y="4804791"/>
                  <a:pt x="7104745" y="4795266"/>
                </a:cubicBezTo>
                <a:lnTo>
                  <a:pt x="7090458" y="5023819"/>
                </a:lnTo>
                <a:close/>
                <a:moveTo>
                  <a:pt x="12242863" y="4819079"/>
                </a:moveTo>
                <a:cubicBezTo>
                  <a:pt x="12247579" y="4809554"/>
                  <a:pt x="12257104" y="4804791"/>
                  <a:pt x="12266629" y="4804791"/>
                </a:cubicBezTo>
                <a:cubicBezTo>
                  <a:pt x="12285679" y="4804791"/>
                  <a:pt x="12290441" y="4809554"/>
                  <a:pt x="12290441" y="4828604"/>
                </a:cubicBezTo>
                <a:cubicBezTo>
                  <a:pt x="12295204" y="4823841"/>
                  <a:pt x="12290441" y="4819079"/>
                  <a:pt x="12304729" y="4819079"/>
                </a:cubicBezTo>
                <a:cubicBezTo>
                  <a:pt x="12314254" y="4819079"/>
                  <a:pt x="12319016" y="4823841"/>
                  <a:pt x="12323779" y="4828604"/>
                </a:cubicBezTo>
                <a:cubicBezTo>
                  <a:pt x="12304729" y="4838129"/>
                  <a:pt x="12271391" y="4871466"/>
                  <a:pt x="12257104" y="4885754"/>
                </a:cubicBezTo>
                <a:lnTo>
                  <a:pt x="12223813" y="4880991"/>
                </a:lnTo>
                <a:cubicBezTo>
                  <a:pt x="12228575" y="4866704"/>
                  <a:pt x="12238100" y="4861941"/>
                  <a:pt x="12233338" y="4847654"/>
                </a:cubicBezTo>
                <a:cubicBezTo>
                  <a:pt x="12228575" y="4861941"/>
                  <a:pt x="12214288" y="4876229"/>
                  <a:pt x="12200000" y="4885754"/>
                </a:cubicBezTo>
                <a:cubicBezTo>
                  <a:pt x="12190475" y="4880991"/>
                  <a:pt x="12185713" y="4866704"/>
                  <a:pt x="12180950" y="4861941"/>
                </a:cubicBezTo>
                <a:cubicBezTo>
                  <a:pt x="12166663" y="4852416"/>
                  <a:pt x="12147613" y="4852416"/>
                  <a:pt x="12133325" y="4847654"/>
                </a:cubicBezTo>
                <a:cubicBezTo>
                  <a:pt x="12128563" y="4828604"/>
                  <a:pt x="12099988" y="4814316"/>
                  <a:pt x="12085700" y="4819079"/>
                </a:cubicBezTo>
                <a:cubicBezTo>
                  <a:pt x="12104750" y="4809554"/>
                  <a:pt x="12133325" y="4800029"/>
                  <a:pt x="12142850" y="4800029"/>
                </a:cubicBezTo>
                <a:cubicBezTo>
                  <a:pt x="12157138" y="4800029"/>
                  <a:pt x="12161900" y="4800029"/>
                  <a:pt x="12171425" y="4809554"/>
                </a:cubicBezTo>
                <a:cubicBezTo>
                  <a:pt x="12176188" y="4785741"/>
                  <a:pt x="12195238" y="4790504"/>
                  <a:pt x="12209525" y="4790504"/>
                </a:cubicBezTo>
                <a:cubicBezTo>
                  <a:pt x="12233338" y="4790504"/>
                  <a:pt x="12223813" y="4790504"/>
                  <a:pt x="12242863" y="4819079"/>
                </a:cubicBezTo>
                <a:close/>
                <a:moveTo>
                  <a:pt x="4190476" y="4852416"/>
                </a:moveTo>
                <a:cubicBezTo>
                  <a:pt x="4219051" y="4871466"/>
                  <a:pt x="4242864" y="4919044"/>
                  <a:pt x="4252341" y="4942856"/>
                </a:cubicBezTo>
                <a:cubicBezTo>
                  <a:pt x="4266629" y="4980956"/>
                  <a:pt x="4428554" y="5123831"/>
                  <a:pt x="4480941" y="5123831"/>
                </a:cubicBezTo>
                <a:cubicBezTo>
                  <a:pt x="4580954" y="5123831"/>
                  <a:pt x="4580954" y="4980956"/>
                  <a:pt x="4699969" y="4980956"/>
                </a:cubicBezTo>
                <a:cubicBezTo>
                  <a:pt x="4728544" y="4980956"/>
                  <a:pt x="4728544" y="4980956"/>
                  <a:pt x="4771406" y="5000006"/>
                </a:cubicBezTo>
                <a:cubicBezTo>
                  <a:pt x="4804744" y="5014294"/>
                  <a:pt x="4847606" y="5080969"/>
                  <a:pt x="4871419" y="5109544"/>
                </a:cubicBezTo>
                <a:cubicBezTo>
                  <a:pt x="4914281" y="5152406"/>
                  <a:pt x="4980956" y="5185744"/>
                  <a:pt x="5028533" y="5219081"/>
                </a:cubicBezTo>
                <a:cubicBezTo>
                  <a:pt x="5061871" y="5242894"/>
                  <a:pt x="5052346" y="5266706"/>
                  <a:pt x="5052346" y="5295281"/>
                </a:cubicBezTo>
                <a:cubicBezTo>
                  <a:pt x="5052346" y="5309521"/>
                  <a:pt x="5047583" y="5357146"/>
                  <a:pt x="5042821" y="5385721"/>
                </a:cubicBezTo>
                <a:cubicBezTo>
                  <a:pt x="5014246" y="5400009"/>
                  <a:pt x="4971431" y="5404771"/>
                  <a:pt x="4938094" y="5423821"/>
                </a:cubicBezTo>
                <a:cubicBezTo>
                  <a:pt x="4885706" y="5447634"/>
                  <a:pt x="4904756" y="5495259"/>
                  <a:pt x="4861894" y="5528596"/>
                </a:cubicBezTo>
                <a:cubicBezTo>
                  <a:pt x="4823794" y="5561934"/>
                  <a:pt x="4757119" y="5580984"/>
                  <a:pt x="4719019" y="5580984"/>
                </a:cubicBezTo>
                <a:cubicBezTo>
                  <a:pt x="4638056" y="5580984"/>
                  <a:pt x="4533329" y="5552409"/>
                  <a:pt x="4457129" y="5504784"/>
                </a:cubicBezTo>
                <a:cubicBezTo>
                  <a:pt x="4428554" y="5490496"/>
                  <a:pt x="4409504" y="5461921"/>
                  <a:pt x="4385691" y="5442871"/>
                </a:cubicBezTo>
                <a:cubicBezTo>
                  <a:pt x="4338066" y="5400009"/>
                  <a:pt x="4285679" y="5361909"/>
                  <a:pt x="4233339" y="5328571"/>
                </a:cubicBezTo>
                <a:cubicBezTo>
                  <a:pt x="4161901" y="5280994"/>
                  <a:pt x="4066651" y="5266706"/>
                  <a:pt x="4014264" y="5176219"/>
                </a:cubicBezTo>
                <a:cubicBezTo>
                  <a:pt x="3995214" y="5142881"/>
                  <a:pt x="3980926" y="5080969"/>
                  <a:pt x="3980926" y="5071444"/>
                </a:cubicBezTo>
                <a:lnTo>
                  <a:pt x="3980926" y="5047631"/>
                </a:lnTo>
                <a:cubicBezTo>
                  <a:pt x="4004739" y="5057156"/>
                  <a:pt x="4061889" y="5076206"/>
                  <a:pt x="4076176" y="5119069"/>
                </a:cubicBezTo>
                <a:cubicBezTo>
                  <a:pt x="4080939" y="5123831"/>
                  <a:pt x="4076176" y="5138119"/>
                  <a:pt x="4085701" y="5147644"/>
                </a:cubicBezTo>
                <a:cubicBezTo>
                  <a:pt x="4095226" y="5157169"/>
                  <a:pt x="4119039" y="5166694"/>
                  <a:pt x="4142851" y="5176219"/>
                </a:cubicBezTo>
                <a:cubicBezTo>
                  <a:pt x="4095226" y="5138119"/>
                  <a:pt x="4047601" y="5033344"/>
                  <a:pt x="3980926" y="5033344"/>
                </a:cubicBezTo>
                <a:lnTo>
                  <a:pt x="3980926" y="5014294"/>
                </a:lnTo>
                <a:cubicBezTo>
                  <a:pt x="3995214" y="4985719"/>
                  <a:pt x="3995214" y="4957144"/>
                  <a:pt x="3995214" y="4928569"/>
                </a:cubicBezTo>
                <a:cubicBezTo>
                  <a:pt x="3995214" y="4885754"/>
                  <a:pt x="4061889" y="4842891"/>
                  <a:pt x="4066651" y="4842891"/>
                </a:cubicBezTo>
                <a:cubicBezTo>
                  <a:pt x="4076176" y="4842891"/>
                  <a:pt x="4095226" y="4852416"/>
                  <a:pt x="4104751" y="4871466"/>
                </a:cubicBezTo>
                <a:cubicBezTo>
                  <a:pt x="4123801" y="4895279"/>
                  <a:pt x="4133326" y="4928569"/>
                  <a:pt x="4152376" y="4957144"/>
                </a:cubicBezTo>
                <a:cubicBezTo>
                  <a:pt x="4176189" y="4990481"/>
                  <a:pt x="4209526" y="5023819"/>
                  <a:pt x="4223814" y="5061919"/>
                </a:cubicBezTo>
                <a:cubicBezTo>
                  <a:pt x="4233339" y="5076206"/>
                  <a:pt x="4238101" y="5104781"/>
                  <a:pt x="4238101" y="5114306"/>
                </a:cubicBezTo>
                <a:cubicBezTo>
                  <a:pt x="4238101" y="5128594"/>
                  <a:pt x="4228576" y="5123831"/>
                  <a:pt x="4228576" y="5138119"/>
                </a:cubicBezTo>
                <a:cubicBezTo>
                  <a:pt x="4228576" y="5147644"/>
                  <a:pt x="4247579" y="5180981"/>
                  <a:pt x="4261866" y="5204794"/>
                </a:cubicBezTo>
                <a:cubicBezTo>
                  <a:pt x="4266629" y="5200031"/>
                  <a:pt x="4266629" y="5200031"/>
                  <a:pt x="4266629" y="5190506"/>
                </a:cubicBezTo>
                <a:cubicBezTo>
                  <a:pt x="4266629" y="5176219"/>
                  <a:pt x="4242864" y="5152406"/>
                  <a:pt x="4242864" y="5138119"/>
                </a:cubicBezTo>
                <a:cubicBezTo>
                  <a:pt x="4242864" y="5128594"/>
                  <a:pt x="4252341" y="5123831"/>
                  <a:pt x="4252341" y="5114306"/>
                </a:cubicBezTo>
                <a:cubicBezTo>
                  <a:pt x="4252341" y="5100019"/>
                  <a:pt x="4247579" y="5080969"/>
                  <a:pt x="4242864" y="5066681"/>
                </a:cubicBezTo>
                <a:cubicBezTo>
                  <a:pt x="4285679" y="5090494"/>
                  <a:pt x="4328541" y="5104781"/>
                  <a:pt x="4371404" y="5133356"/>
                </a:cubicBezTo>
                <a:cubicBezTo>
                  <a:pt x="4376166" y="5138119"/>
                  <a:pt x="4385691" y="5157169"/>
                  <a:pt x="4390454" y="5171456"/>
                </a:cubicBezTo>
                <a:cubicBezTo>
                  <a:pt x="4395216" y="5180981"/>
                  <a:pt x="4414266" y="5190506"/>
                  <a:pt x="4433316" y="5195269"/>
                </a:cubicBezTo>
                <a:cubicBezTo>
                  <a:pt x="4428554" y="5185744"/>
                  <a:pt x="4404741" y="5176219"/>
                  <a:pt x="4399979" y="5166694"/>
                </a:cubicBezTo>
                <a:cubicBezTo>
                  <a:pt x="4357116" y="5085731"/>
                  <a:pt x="4276154" y="5095256"/>
                  <a:pt x="4233339" y="5042869"/>
                </a:cubicBezTo>
                <a:cubicBezTo>
                  <a:pt x="4214289" y="5019056"/>
                  <a:pt x="4195239" y="4985719"/>
                  <a:pt x="4171426" y="4957144"/>
                </a:cubicBezTo>
                <a:cubicBezTo>
                  <a:pt x="4152376" y="4933331"/>
                  <a:pt x="4119039" y="4828604"/>
                  <a:pt x="4066651" y="4828604"/>
                </a:cubicBezTo>
                <a:cubicBezTo>
                  <a:pt x="4038076" y="4828604"/>
                  <a:pt x="4019026" y="4857179"/>
                  <a:pt x="3990451" y="4880991"/>
                </a:cubicBezTo>
                <a:cubicBezTo>
                  <a:pt x="3985689" y="4885754"/>
                  <a:pt x="3971401" y="4885754"/>
                  <a:pt x="3966639" y="4890516"/>
                </a:cubicBezTo>
                <a:cubicBezTo>
                  <a:pt x="3952351" y="4895279"/>
                  <a:pt x="3952351" y="4914329"/>
                  <a:pt x="3942826" y="4919044"/>
                </a:cubicBezTo>
                <a:cubicBezTo>
                  <a:pt x="3923776" y="4900041"/>
                  <a:pt x="3904726" y="4876229"/>
                  <a:pt x="3880914" y="4857179"/>
                </a:cubicBezTo>
                <a:cubicBezTo>
                  <a:pt x="3923776" y="4814316"/>
                  <a:pt x="3980926" y="4785741"/>
                  <a:pt x="4028551" y="4785741"/>
                </a:cubicBezTo>
                <a:cubicBezTo>
                  <a:pt x="4076176" y="4785741"/>
                  <a:pt x="4152376" y="4828604"/>
                  <a:pt x="4190476" y="4852416"/>
                </a:cubicBezTo>
                <a:close/>
                <a:moveTo>
                  <a:pt x="3719036" y="4790504"/>
                </a:moveTo>
                <a:lnTo>
                  <a:pt x="3719036" y="4866704"/>
                </a:lnTo>
                <a:lnTo>
                  <a:pt x="3690461" y="4866704"/>
                </a:lnTo>
                <a:cubicBezTo>
                  <a:pt x="3690461" y="4852416"/>
                  <a:pt x="3685699" y="4823841"/>
                  <a:pt x="3685699" y="4814316"/>
                </a:cubicBezTo>
                <a:cubicBezTo>
                  <a:pt x="3685699" y="4800029"/>
                  <a:pt x="3680936" y="4785741"/>
                  <a:pt x="3699986" y="4785741"/>
                </a:cubicBezTo>
                <a:cubicBezTo>
                  <a:pt x="3714274" y="4785741"/>
                  <a:pt x="3714274" y="4790504"/>
                  <a:pt x="3719036" y="4790504"/>
                </a:cubicBezTo>
                <a:close/>
                <a:moveTo>
                  <a:pt x="1580912" y="4804791"/>
                </a:moveTo>
                <a:lnTo>
                  <a:pt x="1580912" y="4833366"/>
                </a:lnTo>
                <a:lnTo>
                  <a:pt x="1523810" y="4804791"/>
                </a:lnTo>
                <a:cubicBezTo>
                  <a:pt x="1523810" y="4800029"/>
                  <a:pt x="1523810" y="4785741"/>
                  <a:pt x="1538097" y="4785741"/>
                </a:cubicBezTo>
                <a:cubicBezTo>
                  <a:pt x="1547622" y="4785741"/>
                  <a:pt x="1566672" y="4800029"/>
                  <a:pt x="1580912" y="4804791"/>
                </a:cubicBezTo>
                <a:close/>
                <a:moveTo>
                  <a:pt x="1119045" y="4871466"/>
                </a:moveTo>
                <a:cubicBezTo>
                  <a:pt x="1099995" y="4895279"/>
                  <a:pt x="1085707" y="4909566"/>
                  <a:pt x="1095232" y="4938094"/>
                </a:cubicBezTo>
                <a:cubicBezTo>
                  <a:pt x="1099995" y="4938094"/>
                  <a:pt x="1104757" y="4928569"/>
                  <a:pt x="1109520" y="4919044"/>
                </a:cubicBezTo>
                <a:cubicBezTo>
                  <a:pt x="1099995" y="4952381"/>
                  <a:pt x="1095232" y="4990481"/>
                  <a:pt x="1090470" y="5023819"/>
                </a:cubicBezTo>
                <a:cubicBezTo>
                  <a:pt x="1085707" y="5019056"/>
                  <a:pt x="1076182" y="5004769"/>
                  <a:pt x="1076182" y="4995244"/>
                </a:cubicBezTo>
                <a:cubicBezTo>
                  <a:pt x="1076182" y="4933331"/>
                  <a:pt x="1114282" y="4861941"/>
                  <a:pt x="1123807" y="4833366"/>
                </a:cubicBezTo>
                <a:cubicBezTo>
                  <a:pt x="1128570" y="4819079"/>
                  <a:pt x="1138095" y="4800029"/>
                  <a:pt x="1142857" y="4785741"/>
                </a:cubicBezTo>
                <a:cubicBezTo>
                  <a:pt x="1142857" y="4809554"/>
                  <a:pt x="1133332" y="4857179"/>
                  <a:pt x="1119045" y="4871466"/>
                </a:cubicBezTo>
                <a:close/>
                <a:moveTo>
                  <a:pt x="1104757" y="4833366"/>
                </a:moveTo>
                <a:cubicBezTo>
                  <a:pt x="1104757" y="4823841"/>
                  <a:pt x="1109520" y="4790504"/>
                  <a:pt x="1128570" y="4790504"/>
                </a:cubicBezTo>
                <a:cubicBezTo>
                  <a:pt x="1119045" y="4804791"/>
                  <a:pt x="1109520" y="4823841"/>
                  <a:pt x="1104757" y="4833366"/>
                </a:cubicBezTo>
                <a:close/>
                <a:moveTo>
                  <a:pt x="3814286" y="4804791"/>
                </a:moveTo>
                <a:cubicBezTo>
                  <a:pt x="3809524" y="4804791"/>
                  <a:pt x="3799999" y="4800029"/>
                  <a:pt x="3790474" y="4795266"/>
                </a:cubicBezTo>
                <a:lnTo>
                  <a:pt x="3790474" y="4780979"/>
                </a:lnTo>
                <a:cubicBezTo>
                  <a:pt x="3799999" y="4790504"/>
                  <a:pt x="3809524" y="4795266"/>
                  <a:pt x="3814286" y="4804791"/>
                </a:cubicBezTo>
                <a:close/>
                <a:moveTo>
                  <a:pt x="3561874" y="4814316"/>
                </a:moveTo>
                <a:cubicBezTo>
                  <a:pt x="3561874" y="4823841"/>
                  <a:pt x="3557111" y="4847654"/>
                  <a:pt x="3547586" y="4866704"/>
                </a:cubicBezTo>
                <a:lnTo>
                  <a:pt x="3533299" y="4866704"/>
                </a:lnTo>
                <a:lnTo>
                  <a:pt x="3533299" y="4790504"/>
                </a:lnTo>
                <a:cubicBezTo>
                  <a:pt x="3538061" y="4785741"/>
                  <a:pt x="3542824" y="4785741"/>
                  <a:pt x="3547586" y="4780979"/>
                </a:cubicBezTo>
                <a:cubicBezTo>
                  <a:pt x="3557111" y="4790504"/>
                  <a:pt x="3561874" y="4800029"/>
                  <a:pt x="3561874" y="4814316"/>
                </a:cubicBezTo>
                <a:close/>
                <a:moveTo>
                  <a:pt x="10971419" y="4785741"/>
                </a:moveTo>
                <a:lnTo>
                  <a:pt x="10971419" y="4861941"/>
                </a:lnTo>
                <a:cubicBezTo>
                  <a:pt x="10957131" y="4861941"/>
                  <a:pt x="10933319" y="4857179"/>
                  <a:pt x="10923794" y="4857179"/>
                </a:cubicBezTo>
                <a:cubicBezTo>
                  <a:pt x="10909506" y="4857179"/>
                  <a:pt x="10857119" y="4861941"/>
                  <a:pt x="10833306" y="4876229"/>
                </a:cubicBezTo>
                <a:cubicBezTo>
                  <a:pt x="10809494" y="4885754"/>
                  <a:pt x="10799969" y="4909566"/>
                  <a:pt x="10780919" y="4923806"/>
                </a:cubicBezTo>
                <a:cubicBezTo>
                  <a:pt x="10719054" y="4961906"/>
                  <a:pt x="10704767" y="5014294"/>
                  <a:pt x="10690479" y="5057156"/>
                </a:cubicBezTo>
                <a:cubicBezTo>
                  <a:pt x="10690479" y="5023819"/>
                  <a:pt x="10671429" y="4971431"/>
                  <a:pt x="10671429" y="4957144"/>
                </a:cubicBezTo>
                <a:cubicBezTo>
                  <a:pt x="10671429" y="4942856"/>
                  <a:pt x="10685717" y="4880991"/>
                  <a:pt x="10704767" y="4880991"/>
                </a:cubicBezTo>
                <a:cubicBezTo>
                  <a:pt x="10719054" y="4880991"/>
                  <a:pt x="10728531" y="4890516"/>
                  <a:pt x="10738056" y="4900041"/>
                </a:cubicBezTo>
                <a:cubicBezTo>
                  <a:pt x="10742819" y="4895279"/>
                  <a:pt x="10747581" y="4895279"/>
                  <a:pt x="10747581" y="4880991"/>
                </a:cubicBezTo>
                <a:cubicBezTo>
                  <a:pt x="10747581" y="4871466"/>
                  <a:pt x="10733294" y="4866704"/>
                  <a:pt x="10733294" y="4852416"/>
                </a:cubicBezTo>
                <a:cubicBezTo>
                  <a:pt x="10733294" y="4842891"/>
                  <a:pt x="10757106" y="4838129"/>
                  <a:pt x="10766631" y="4823841"/>
                </a:cubicBezTo>
                <a:lnTo>
                  <a:pt x="10780919" y="4838129"/>
                </a:lnTo>
                <a:cubicBezTo>
                  <a:pt x="10799969" y="4823841"/>
                  <a:pt x="10790444" y="4785741"/>
                  <a:pt x="10823781" y="4785741"/>
                </a:cubicBezTo>
                <a:cubicBezTo>
                  <a:pt x="10857119" y="4785741"/>
                  <a:pt x="10871406" y="4800029"/>
                  <a:pt x="10885694" y="4819079"/>
                </a:cubicBezTo>
                <a:cubicBezTo>
                  <a:pt x="10904744" y="4804791"/>
                  <a:pt x="10919031" y="4776216"/>
                  <a:pt x="10942844" y="4776216"/>
                </a:cubicBezTo>
                <a:cubicBezTo>
                  <a:pt x="10957131" y="4776216"/>
                  <a:pt x="10961894" y="4785741"/>
                  <a:pt x="10971419" y="4785741"/>
                </a:cubicBezTo>
                <a:close/>
                <a:moveTo>
                  <a:pt x="8819007" y="4790504"/>
                </a:moveTo>
                <a:cubicBezTo>
                  <a:pt x="8790479" y="4795266"/>
                  <a:pt x="8757142" y="4795266"/>
                  <a:pt x="8719042" y="4800029"/>
                </a:cubicBezTo>
                <a:cubicBezTo>
                  <a:pt x="8719042" y="4809554"/>
                  <a:pt x="8719042" y="4823841"/>
                  <a:pt x="8714279" y="4833366"/>
                </a:cubicBezTo>
                <a:cubicBezTo>
                  <a:pt x="8719042" y="4838129"/>
                  <a:pt x="8723804" y="4838129"/>
                  <a:pt x="8738092" y="4838129"/>
                </a:cubicBezTo>
                <a:cubicBezTo>
                  <a:pt x="8752379" y="4838129"/>
                  <a:pt x="8766667" y="4819079"/>
                  <a:pt x="8780954" y="4819079"/>
                </a:cubicBezTo>
                <a:cubicBezTo>
                  <a:pt x="8790479" y="4819079"/>
                  <a:pt x="8795242" y="4828604"/>
                  <a:pt x="8804767" y="4833366"/>
                </a:cubicBezTo>
                <a:cubicBezTo>
                  <a:pt x="8790479" y="4857179"/>
                  <a:pt x="8800004" y="4923806"/>
                  <a:pt x="8747617" y="4923806"/>
                </a:cubicBezTo>
                <a:cubicBezTo>
                  <a:pt x="8733329" y="4923806"/>
                  <a:pt x="8733329" y="4909566"/>
                  <a:pt x="8723804" y="4904804"/>
                </a:cubicBezTo>
                <a:cubicBezTo>
                  <a:pt x="8766667" y="4914329"/>
                  <a:pt x="8757142" y="4861941"/>
                  <a:pt x="8766667" y="4842891"/>
                </a:cubicBezTo>
                <a:cubicBezTo>
                  <a:pt x="8757142" y="4838129"/>
                  <a:pt x="8752379" y="4838129"/>
                  <a:pt x="8738092" y="4838129"/>
                </a:cubicBezTo>
                <a:lnTo>
                  <a:pt x="8719042" y="4838129"/>
                </a:lnTo>
                <a:cubicBezTo>
                  <a:pt x="8709517" y="4852416"/>
                  <a:pt x="8704754" y="4866704"/>
                  <a:pt x="8695229" y="4880991"/>
                </a:cubicBezTo>
                <a:cubicBezTo>
                  <a:pt x="8680942" y="4904804"/>
                  <a:pt x="8638079" y="4923806"/>
                  <a:pt x="8623792" y="4933331"/>
                </a:cubicBezTo>
                <a:cubicBezTo>
                  <a:pt x="8638079" y="4923806"/>
                  <a:pt x="8652367" y="4909566"/>
                  <a:pt x="8661892" y="4895279"/>
                </a:cubicBezTo>
                <a:cubicBezTo>
                  <a:pt x="8676179" y="4871466"/>
                  <a:pt x="8690467" y="4833366"/>
                  <a:pt x="8690467" y="4823841"/>
                </a:cubicBezTo>
                <a:lnTo>
                  <a:pt x="8690467" y="4809554"/>
                </a:lnTo>
                <a:cubicBezTo>
                  <a:pt x="8676179" y="4804791"/>
                  <a:pt x="8657129" y="4804791"/>
                  <a:pt x="8638079" y="4804791"/>
                </a:cubicBezTo>
                <a:cubicBezTo>
                  <a:pt x="8680942" y="4800029"/>
                  <a:pt x="8728567" y="4800029"/>
                  <a:pt x="8771429" y="4790504"/>
                </a:cubicBezTo>
                <a:cubicBezTo>
                  <a:pt x="8776192" y="4790504"/>
                  <a:pt x="8780954" y="4776216"/>
                  <a:pt x="8795242" y="4776216"/>
                </a:cubicBezTo>
                <a:cubicBezTo>
                  <a:pt x="8804767" y="4776216"/>
                  <a:pt x="8809529" y="4785741"/>
                  <a:pt x="8819007" y="4790504"/>
                </a:cubicBezTo>
                <a:close/>
                <a:moveTo>
                  <a:pt x="12261866" y="4771454"/>
                </a:moveTo>
                <a:lnTo>
                  <a:pt x="12257104" y="4771454"/>
                </a:lnTo>
                <a:lnTo>
                  <a:pt x="12261866" y="4771454"/>
                </a:lnTo>
                <a:close/>
                <a:moveTo>
                  <a:pt x="12228575" y="4771454"/>
                </a:moveTo>
                <a:lnTo>
                  <a:pt x="12238100" y="4780979"/>
                </a:lnTo>
                <a:lnTo>
                  <a:pt x="12228575" y="4771454"/>
                </a:lnTo>
                <a:close/>
                <a:moveTo>
                  <a:pt x="6638068" y="4795266"/>
                </a:moveTo>
                <a:lnTo>
                  <a:pt x="6619018" y="4795266"/>
                </a:lnTo>
                <a:lnTo>
                  <a:pt x="6619018" y="4776216"/>
                </a:lnTo>
                <a:cubicBezTo>
                  <a:pt x="6623781" y="4776216"/>
                  <a:pt x="6633306" y="4776216"/>
                  <a:pt x="6642831" y="4771454"/>
                </a:cubicBezTo>
                <a:cubicBezTo>
                  <a:pt x="6642831" y="4776216"/>
                  <a:pt x="6642831" y="4785741"/>
                  <a:pt x="6638068" y="4795266"/>
                </a:cubicBezTo>
                <a:close/>
                <a:moveTo>
                  <a:pt x="8966644" y="4780979"/>
                </a:moveTo>
                <a:lnTo>
                  <a:pt x="8971407" y="4800029"/>
                </a:lnTo>
                <a:lnTo>
                  <a:pt x="9004744" y="4800029"/>
                </a:lnTo>
                <a:lnTo>
                  <a:pt x="9004744" y="4771454"/>
                </a:lnTo>
                <a:lnTo>
                  <a:pt x="9042844" y="4771454"/>
                </a:lnTo>
                <a:cubicBezTo>
                  <a:pt x="9038082" y="4780979"/>
                  <a:pt x="9038082" y="4795266"/>
                  <a:pt x="9038082" y="4804791"/>
                </a:cubicBezTo>
                <a:cubicBezTo>
                  <a:pt x="9033319" y="4804791"/>
                  <a:pt x="9028557" y="4809554"/>
                  <a:pt x="9019032" y="4809554"/>
                </a:cubicBezTo>
                <a:cubicBezTo>
                  <a:pt x="9004744" y="4809554"/>
                  <a:pt x="8999982" y="4800029"/>
                  <a:pt x="8985694" y="4800029"/>
                </a:cubicBezTo>
                <a:cubicBezTo>
                  <a:pt x="8976169" y="4800029"/>
                  <a:pt x="8942832" y="4804791"/>
                  <a:pt x="8919019" y="4809554"/>
                </a:cubicBezTo>
                <a:cubicBezTo>
                  <a:pt x="8928544" y="4814316"/>
                  <a:pt x="8942832" y="4814316"/>
                  <a:pt x="8947594" y="4814316"/>
                </a:cubicBezTo>
                <a:cubicBezTo>
                  <a:pt x="8947594" y="4819079"/>
                  <a:pt x="8942832" y="4823841"/>
                  <a:pt x="8942832" y="4833366"/>
                </a:cubicBezTo>
                <a:cubicBezTo>
                  <a:pt x="8966644" y="4828604"/>
                  <a:pt x="8995219" y="4819079"/>
                  <a:pt x="9009507" y="4819079"/>
                </a:cubicBezTo>
                <a:cubicBezTo>
                  <a:pt x="9019032" y="4819079"/>
                  <a:pt x="9023794" y="4823841"/>
                  <a:pt x="9033319" y="4833366"/>
                </a:cubicBezTo>
                <a:cubicBezTo>
                  <a:pt x="9009507" y="4861941"/>
                  <a:pt x="8961882" y="4890516"/>
                  <a:pt x="8928544" y="4904804"/>
                </a:cubicBezTo>
                <a:cubicBezTo>
                  <a:pt x="8904732" y="4914329"/>
                  <a:pt x="8876157" y="4919044"/>
                  <a:pt x="8857107" y="4923806"/>
                </a:cubicBezTo>
                <a:lnTo>
                  <a:pt x="8842819" y="4923806"/>
                </a:lnTo>
                <a:cubicBezTo>
                  <a:pt x="8866632" y="4919044"/>
                  <a:pt x="8914257" y="4904804"/>
                  <a:pt x="8914257" y="4890516"/>
                </a:cubicBezTo>
                <a:cubicBezTo>
                  <a:pt x="8914257" y="4880991"/>
                  <a:pt x="8909494" y="4876229"/>
                  <a:pt x="8909494" y="4861941"/>
                </a:cubicBezTo>
                <a:cubicBezTo>
                  <a:pt x="8904732" y="4861941"/>
                  <a:pt x="8909494" y="4857179"/>
                  <a:pt x="8895207" y="4857179"/>
                </a:cubicBezTo>
                <a:cubicBezTo>
                  <a:pt x="8885682" y="4857179"/>
                  <a:pt x="8866632" y="4871466"/>
                  <a:pt x="8852344" y="4876229"/>
                </a:cubicBezTo>
                <a:cubicBezTo>
                  <a:pt x="8866632" y="4861941"/>
                  <a:pt x="8890444" y="4838129"/>
                  <a:pt x="8904732" y="4814316"/>
                </a:cubicBezTo>
                <a:cubicBezTo>
                  <a:pt x="8899969" y="4809554"/>
                  <a:pt x="8890444" y="4814316"/>
                  <a:pt x="8861869" y="4814316"/>
                </a:cubicBezTo>
                <a:lnTo>
                  <a:pt x="8861869" y="4780979"/>
                </a:lnTo>
                <a:lnTo>
                  <a:pt x="8899969" y="4780979"/>
                </a:lnTo>
                <a:cubicBezTo>
                  <a:pt x="8895207" y="4785741"/>
                  <a:pt x="8895207" y="4795266"/>
                  <a:pt x="8895207" y="4804791"/>
                </a:cubicBezTo>
                <a:cubicBezTo>
                  <a:pt x="8899969" y="4809554"/>
                  <a:pt x="8914257" y="4804791"/>
                  <a:pt x="8933307" y="4804791"/>
                </a:cubicBezTo>
                <a:lnTo>
                  <a:pt x="8933307" y="4771454"/>
                </a:lnTo>
                <a:lnTo>
                  <a:pt x="8976169" y="4771454"/>
                </a:lnTo>
                <a:lnTo>
                  <a:pt x="8966644" y="4780979"/>
                </a:lnTo>
                <a:close/>
                <a:moveTo>
                  <a:pt x="3780949" y="4776216"/>
                </a:moveTo>
                <a:lnTo>
                  <a:pt x="3780949" y="4790504"/>
                </a:lnTo>
                <a:cubicBezTo>
                  <a:pt x="3771424" y="4785741"/>
                  <a:pt x="3761899" y="4776216"/>
                  <a:pt x="3761899" y="4766691"/>
                </a:cubicBezTo>
                <a:cubicBezTo>
                  <a:pt x="3766661" y="4766691"/>
                  <a:pt x="3776186" y="4771454"/>
                  <a:pt x="3780949" y="4776216"/>
                </a:cubicBezTo>
                <a:close/>
                <a:moveTo>
                  <a:pt x="1514285" y="4776216"/>
                </a:moveTo>
                <a:lnTo>
                  <a:pt x="1514285" y="4800029"/>
                </a:lnTo>
                <a:cubicBezTo>
                  <a:pt x="1509522" y="4800029"/>
                  <a:pt x="1499997" y="4795266"/>
                  <a:pt x="1490472" y="4790504"/>
                </a:cubicBezTo>
                <a:lnTo>
                  <a:pt x="1490472" y="4766691"/>
                </a:lnTo>
                <a:cubicBezTo>
                  <a:pt x="1495235" y="4766691"/>
                  <a:pt x="1504760" y="4771454"/>
                  <a:pt x="1514285" y="4776216"/>
                </a:cubicBezTo>
                <a:close/>
                <a:moveTo>
                  <a:pt x="12219050" y="4766691"/>
                </a:moveTo>
                <a:cubicBezTo>
                  <a:pt x="12214288" y="4766691"/>
                  <a:pt x="12204763" y="4766691"/>
                  <a:pt x="12195238" y="4761929"/>
                </a:cubicBezTo>
                <a:cubicBezTo>
                  <a:pt x="12200000" y="4761929"/>
                  <a:pt x="12209525" y="4766691"/>
                  <a:pt x="12219050" y="4766691"/>
                </a:cubicBezTo>
                <a:close/>
                <a:moveTo>
                  <a:pt x="3804761" y="4776216"/>
                </a:moveTo>
                <a:lnTo>
                  <a:pt x="3804761" y="4757166"/>
                </a:lnTo>
                <a:cubicBezTo>
                  <a:pt x="3809524" y="4761929"/>
                  <a:pt x="3809524" y="4771454"/>
                  <a:pt x="3804761" y="4776216"/>
                </a:cubicBezTo>
                <a:close/>
                <a:moveTo>
                  <a:pt x="12214288" y="4752404"/>
                </a:moveTo>
                <a:cubicBezTo>
                  <a:pt x="12214288" y="4757166"/>
                  <a:pt x="12209525" y="4757166"/>
                  <a:pt x="12209525" y="4752404"/>
                </a:cubicBezTo>
                <a:lnTo>
                  <a:pt x="12214288" y="4752404"/>
                </a:lnTo>
                <a:close/>
                <a:moveTo>
                  <a:pt x="6857143" y="4752404"/>
                </a:moveTo>
                <a:lnTo>
                  <a:pt x="6857143" y="4771454"/>
                </a:lnTo>
                <a:lnTo>
                  <a:pt x="6847618" y="4771454"/>
                </a:lnTo>
                <a:lnTo>
                  <a:pt x="6847618" y="4752404"/>
                </a:lnTo>
                <a:lnTo>
                  <a:pt x="6857143" y="4752404"/>
                </a:lnTo>
                <a:close/>
                <a:moveTo>
                  <a:pt x="6704743" y="4785741"/>
                </a:moveTo>
                <a:cubicBezTo>
                  <a:pt x="6704743" y="4776216"/>
                  <a:pt x="6704743" y="4761929"/>
                  <a:pt x="6709506" y="4752404"/>
                </a:cubicBezTo>
                <a:cubicBezTo>
                  <a:pt x="6709506" y="4761929"/>
                  <a:pt x="6709506" y="4776216"/>
                  <a:pt x="6704743" y="4785741"/>
                </a:cubicBezTo>
                <a:close/>
                <a:moveTo>
                  <a:pt x="3795236" y="4761929"/>
                </a:moveTo>
                <a:cubicBezTo>
                  <a:pt x="3785711" y="4757166"/>
                  <a:pt x="3780949" y="4752404"/>
                  <a:pt x="3776186" y="4742879"/>
                </a:cubicBezTo>
                <a:cubicBezTo>
                  <a:pt x="3785711" y="4747641"/>
                  <a:pt x="3790474" y="4757166"/>
                  <a:pt x="3795236" y="4761929"/>
                </a:cubicBezTo>
                <a:close/>
                <a:moveTo>
                  <a:pt x="1138095" y="4766691"/>
                </a:moveTo>
                <a:cubicBezTo>
                  <a:pt x="1138095" y="4761929"/>
                  <a:pt x="1142857" y="4752404"/>
                  <a:pt x="1147620" y="4742879"/>
                </a:cubicBezTo>
                <a:cubicBezTo>
                  <a:pt x="1147620" y="4747641"/>
                  <a:pt x="1142857" y="4757166"/>
                  <a:pt x="1138095" y="4766691"/>
                </a:cubicBezTo>
                <a:close/>
                <a:moveTo>
                  <a:pt x="12671394" y="4747641"/>
                </a:moveTo>
                <a:cubicBezTo>
                  <a:pt x="12671394" y="4761929"/>
                  <a:pt x="12638056" y="4785741"/>
                  <a:pt x="12628531" y="4785741"/>
                </a:cubicBezTo>
                <a:cubicBezTo>
                  <a:pt x="12642819" y="4771454"/>
                  <a:pt x="12657106" y="4752404"/>
                  <a:pt x="12666631" y="4738116"/>
                </a:cubicBezTo>
                <a:cubicBezTo>
                  <a:pt x="12666631" y="4742879"/>
                  <a:pt x="12671394" y="4738116"/>
                  <a:pt x="12671394" y="4747641"/>
                </a:cubicBezTo>
                <a:close/>
                <a:moveTo>
                  <a:pt x="12233338" y="4761929"/>
                </a:moveTo>
                <a:cubicBezTo>
                  <a:pt x="12233338" y="4757166"/>
                  <a:pt x="12223813" y="4747641"/>
                  <a:pt x="12214288" y="4738116"/>
                </a:cubicBezTo>
                <a:cubicBezTo>
                  <a:pt x="12223813" y="4738116"/>
                  <a:pt x="12233338" y="4752404"/>
                  <a:pt x="12233338" y="4761929"/>
                </a:cubicBezTo>
                <a:close/>
                <a:moveTo>
                  <a:pt x="11795236" y="4733354"/>
                </a:moveTo>
                <a:cubicBezTo>
                  <a:pt x="11804761" y="4742879"/>
                  <a:pt x="11814286" y="4766691"/>
                  <a:pt x="11823811" y="4766691"/>
                </a:cubicBezTo>
                <a:cubicBezTo>
                  <a:pt x="11838098" y="4766691"/>
                  <a:pt x="11833336" y="4757166"/>
                  <a:pt x="11847623" y="4757166"/>
                </a:cubicBezTo>
                <a:cubicBezTo>
                  <a:pt x="11857148" y="4757166"/>
                  <a:pt x="11871388" y="4766691"/>
                  <a:pt x="11880913" y="4776216"/>
                </a:cubicBezTo>
                <a:cubicBezTo>
                  <a:pt x="11876150" y="4785741"/>
                  <a:pt x="11871388" y="4790504"/>
                  <a:pt x="11871388" y="4804791"/>
                </a:cubicBezTo>
                <a:cubicBezTo>
                  <a:pt x="11871388" y="4814316"/>
                  <a:pt x="11876150" y="4828604"/>
                  <a:pt x="11890438" y="4842891"/>
                </a:cubicBezTo>
                <a:cubicBezTo>
                  <a:pt x="11842861" y="4842891"/>
                  <a:pt x="11780948" y="4771454"/>
                  <a:pt x="11780948" y="4733354"/>
                </a:cubicBezTo>
                <a:lnTo>
                  <a:pt x="11795236" y="4733354"/>
                </a:lnTo>
                <a:close/>
                <a:moveTo>
                  <a:pt x="7080933" y="4752404"/>
                </a:moveTo>
                <a:lnTo>
                  <a:pt x="7066645" y="4752404"/>
                </a:lnTo>
                <a:cubicBezTo>
                  <a:pt x="7066645" y="4752404"/>
                  <a:pt x="7061883" y="4752404"/>
                  <a:pt x="7061883" y="4742879"/>
                </a:cubicBezTo>
                <a:cubicBezTo>
                  <a:pt x="7061883" y="4728591"/>
                  <a:pt x="7071408" y="4733354"/>
                  <a:pt x="7080933" y="4733354"/>
                </a:cubicBezTo>
                <a:lnTo>
                  <a:pt x="7080933" y="4752404"/>
                </a:lnTo>
                <a:close/>
                <a:moveTo>
                  <a:pt x="1319022" y="5109544"/>
                </a:moveTo>
                <a:cubicBezTo>
                  <a:pt x="1257110" y="5085731"/>
                  <a:pt x="1295210" y="5023819"/>
                  <a:pt x="1285685" y="4980956"/>
                </a:cubicBezTo>
                <a:cubicBezTo>
                  <a:pt x="1276160" y="5014294"/>
                  <a:pt x="1276160" y="5047631"/>
                  <a:pt x="1276160" y="5080969"/>
                </a:cubicBezTo>
                <a:cubicBezTo>
                  <a:pt x="1257110" y="5052394"/>
                  <a:pt x="1271397" y="5014294"/>
                  <a:pt x="1261872" y="4985719"/>
                </a:cubicBezTo>
                <a:cubicBezTo>
                  <a:pt x="1257110" y="5009531"/>
                  <a:pt x="1257110" y="5038106"/>
                  <a:pt x="1257110" y="5061919"/>
                </a:cubicBezTo>
                <a:cubicBezTo>
                  <a:pt x="1252347" y="5057156"/>
                  <a:pt x="1252347" y="5047631"/>
                  <a:pt x="1247585" y="4957144"/>
                </a:cubicBezTo>
                <a:cubicBezTo>
                  <a:pt x="1242822" y="4980956"/>
                  <a:pt x="1238060" y="5009531"/>
                  <a:pt x="1238060" y="5038106"/>
                </a:cubicBezTo>
                <a:cubicBezTo>
                  <a:pt x="1233297" y="5023819"/>
                  <a:pt x="1233297" y="5009531"/>
                  <a:pt x="1233297" y="4995244"/>
                </a:cubicBezTo>
                <a:cubicBezTo>
                  <a:pt x="1233297" y="4919044"/>
                  <a:pt x="1285685" y="4800029"/>
                  <a:pt x="1319022" y="4733354"/>
                </a:cubicBezTo>
                <a:lnTo>
                  <a:pt x="1319022" y="5109544"/>
                </a:lnTo>
                <a:close/>
                <a:moveTo>
                  <a:pt x="10876169" y="4790504"/>
                </a:moveTo>
                <a:cubicBezTo>
                  <a:pt x="10866644" y="4785741"/>
                  <a:pt x="10852356" y="4780979"/>
                  <a:pt x="10838069" y="4780979"/>
                </a:cubicBezTo>
                <a:cubicBezTo>
                  <a:pt x="10847594" y="4776216"/>
                  <a:pt x="10857119" y="4776216"/>
                  <a:pt x="10866644" y="4766691"/>
                </a:cubicBezTo>
                <a:cubicBezTo>
                  <a:pt x="10876169" y="4761929"/>
                  <a:pt x="10880931" y="4752404"/>
                  <a:pt x="10880931" y="4742879"/>
                </a:cubicBezTo>
                <a:lnTo>
                  <a:pt x="10909506" y="4728591"/>
                </a:lnTo>
                <a:cubicBezTo>
                  <a:pt x="10899981" y="4747641"/>
                  <a:pt x="10890456" y="4771454"/>
                  <a:pt x="10876169" y="4790504"/>
                </a:cubicBezTo>
                <a:close/>
                <a:moveTo>
                  <a:pt x="6923770" y="4766691"/>
                </a:moveTo>
                <a:lnTo>
                  <a:pt x="6914245" y="4766691"/>
                </a:lnTo>
                <a:lnTo>
                  <a:pt x="6914245" y="4728591"/>
                </a:lnTo>
                <a:lnTo>
                  <a:pt x="6923770" y="4728591"/>
                </a:lnTo>
                <a:lnTo>
                  <a:pt x="6923770" y="4766691"/>
                </a:lnTo>
                <a:close/>
                <a:moveTo>
                  <a:pt x="3766661" y="4747641"/>
                </a:moveTo>
                <a:cubicBezTo>
                  <a:pt x="3761899" y="4742879"/>
                  <a:pt x="3761899" y="4728591"/>
                  <a:pt x="3761899" y="4728591"/>
                </a:cubicBezTo>
                <a:cubicBezTo>
                  <a:pt x="3766661" y="4733354"/>
                  <a:pt x="3766661" y="4742879"/>
                  <a:pt x="3766661" y="4747641"/>
                </a:cubicBezTo>
                <a:close/>
                <a:moveTo>
                  <a:pt x="12399979" y="4919044"/>
                </a:moveTo>
                <a:cubicBezTo>
                  <a:pt x="12409504" y="4900041"/>
                  <a:pt x="12423791" y="4876229"/>
                  <a:pt x="12438079" y="4852416"/>
                </a:cubicBezTo>
                <a:cubicBezTo>
                  <a:pt x="12447604" y="4833366"/>
                  <a:pt x="12447604" y="4809554"/>
                  <a:pt x="12457129" y="4795266"/>
                </a:cubicBezTo>
                <a:cubicBezTo>
                  <a:pt x="12471416" y="4766691"/>
                  <a:pt x="12504754" y="4747641"/>
                  <a:pt x="12519041" y="4723829"/>
                </a:cubicBezTo>
                <a:cubicBezTo>
                  <a:pt x="12533329" y="4780979"/>
                  <a:pt x="12485704" y="4895279"/>
                  <a:pt x="12399979" y="4919044"/>
                </a:cubicBezTo>
                <a:close/>
                <a:moveTo>
                  <a:pt x="10928556" y="4752404"/>
                </a:moveTo>
                <a:cubicBezTo>
                  <a:pt x="10928556" y="4780979"/>
                  <a:pt x="10914269" y="4766691"/>
                  <a:pt x="10885694" y="4804791"/>
                </a:cubicBezTo>
                <a:cubicBezTo>
                  <a:pt x="10895219" y="4780979"/>
                  <a:pt x="10909506" y="4752404"/>
                  <a:pt x="10923794" y="4723829"/>
                </a:cubicBezTo>
                <a:cubicBezTo>
                  <a:pt x="10923794" y="4733354"/>
                  <a:pt x="10928556" y="4742879"/>
                  <a:pt x="10928556" y="4752404"/>
                </a:cubicBezTo>
                <a:close/>
                <a:moveTo>
                  <a:pt x="9147619" y="4933331"/>
                </a:moveTo>
                <a:lnTo>
                  <a:pt x="7480935" y="5014294"/>
                </a:lnTo>
                <a:lnTo>
                  <a:pt x="7480935" y="4990481"/>
                </a:lnTo>
                <a:cubicBezTo>
                  <a:pt x="7485698" y="4957144"/>
                  <a:pt x="7490460" y="4923806"/>
                  <a:pt x="7490460" y="4890516"/>
                </a:cubicBezTo>
                <a:cubicBezTo>
                  <a:pt x="7490460" y="4880991"/>
                  <a:pt x="7490460" y="4866704"/>
                  <a:pt x="7495223" y="4857179"/>
                </a:cubicBezTo>
                <a:cubicBezTo>
                  <a:pt x="7552373" y="4852416"/>
                  <a:pt x="7614285" y="4847654"/>
                  <a:pt x="7671435" y="4842891"/>
                </a:cubicBezTo>
                <a:cubicBezTo>
                  <a:pt x="8161877" y="4804791"/>
                  <a:pt x="8652367" y="4766691"/>
                  <a:pt x="9161907" y="4723829"/>
                </a:cubicBezTo>
                <a:cubicBezTo>
                  <a:pt x="9157144" y="4795266"/>
                  <a:pt x="9152382" y="4861941"/>
                  <a:pt x="9147619" y="4933331"/>
                </a:cubicBezTo>
                <a:close/>
                <a:moveTo>
                  <a:pt x="2142839" y="5109544"/>
                </a:moveTo>
                <a:cubicBezTo>
                  <a:pt x="2223802" y="5166694"/>
                  <a:pt x="2304764" y="5247656"/>
                  <a:pt x="2395204" y="5295281"/>
                </a:cubicBezTo>
                <a:cubicBezTo>
                  <a:pt x="2485692" y="5347621"/>
                  <a:pt x="2599992" y="5385721"/>
                  <a:pt x="2704767" y="5385721"/>
                </a:cubicBezTo>
                <a:cubicBezTo>
                  <a:pt x="2761869" y="5385721"/>
                  <a:pt x="2819019" y="5371434"/>
                  <a:pt x="2876169" y="5328571"/>
                </a:cubicBezTo>
                <a:cubicBezTo>
                  <a:pt x="2876169" y="5376196"/>
                  <a:pt x="2714292" y="5404771"/>
                  <a:pt x="2671429" y="5404771"/>
                </a:cubicBezTo>
                <a:cubicBezTo>
                  <a:pt x="2580942" y="5404771"/>
                  <a:pt x="2461879" y="5361909"/>
                  <a:pt x="2380917" y="5304759"/>
                </a:cubicBezTo>
                <a:cubicBezTo>
                  <a:pt x="2085689" y="5114306"/>
                  <a:pt x="1776174" y="4861941"/>
                  <a:pt x="1490472" y="4747641"/>
                </a:cubicBezTo>
                <a:lnTo>
                  <a:pt x="1490472" y="4723829"/>
                </a:lnTo>
                <a:cubicBezTo>
                  <a:pt x="1699974" y="4804791"/>
                  <a:pt x="1923812" y="4947619"/>
                  <a:pt x="2142839" y="5109544"/>
                </a:cubicBezTo>
                <a:close/>
                <a:moveTo>
                  <a:pt x="7266670" y="4733354"/>
                </a:moveTo>
                <a:lnTo>
                  <a:pt x="7238095" y="4733354"/>
                </a:lnTo>
                <a:cubicBezTo>
                  <a:pt x="7247620" y="4723829"/>
                  <a:pt x="7257145" y="4723829"/>
                  <a:pt x="7266670" y="4719066"/>
                </a:cubicBezTo>
                <a:lnTo>
                  <a:pt x="7266670" y="4733354"/>
                </a:lnTo>
                <a:close/>
                <a:moveTo>
                  <a:pt x="7157133" y="4742879"/>
                </a:moveTo>
                <a:cubicBezTo>
                  <a:pt x="7152370" y="4742879"/>
                  <a:pt x="7147608" y="4742879"/>
                  <a:pt x="7142845" y="4738116"/>
                </a:cubicBezTo>
                <a:lnTo>
                  <a:pt x="7142845" y="4719066"/>
                </a:lnTo>
                <a:lnTo>
                  <a:pt x="7152370" y="4719066"/>
                </a:lnTo>
                <a:lnTo>
                  <a:pt x="7157133" y="4742879"/>
                </a:lnTo>
                <a:close/>
                <a:moveTo>
                  <a:pt x="7123795" y="4747641"/>
                </a:moveTo>
                <a:lnTo>
                  <a:pt x="7104745" y="4747641"/>
                </a:lnTo>
                <a:lnTo>
                  <a:pt x="7104745" y="4723829"/>
                </a:lnTo>
                <a:cubicBezTo>
                  <a:pt x="7109508" y="4723829"/>
                  <a:pt x="7119033" y="4719066"/>
                  <a:pt x="7123795" y="4719066"/>
                </a:cubicBezTo>
                <a:lnTo>
                  <a:pt x="7123795" y="4747641"/>
                </a:lnTo>
                <a:close/>
                <a:moveTo>
                  <a:pt x="1047607" y="5014294"/>
                </a:moveTo>
                <a:cubicBezTo>
                  <a:pt x="1047607" y="5076206"/>
                  <a:pt x="1057132" y="5109544"/>
                  <a:pt x="1114282" y="5171456"/>
                </a:cubicBezTo>
                <a:cubicBezTo>
                  <a:pt x="1061895" y="5119069"/>
                  <a:pt x="1033320" y="5076206"/>
                  <a:pt x="1033320" y="5023819"/>
                </a:cubicBezTo>
                <a:cubicBezTo>
                  <a:pt x="1033320" y="4938094"/>
                  <a:pt x="1090470" y="4785741"/>
                  <a:pt x="1147620" y="4714304"/>
                </a:cubicBezTo>
                <a:cubicBezTo>
                  <a:pt x="1085707" y="4819079"/>
                  <a:pt x="1047607" y="4919044"/>
                  <a:pt x="1047607" y="5014294"/>
                </a:cubicBezTo>
                <a:close/>
                <a:moveTo>
                  <a:pt x="12847606" y="4704779"/>
                </a:moveTo>
                <a:cubicBezTo>
                  <a:pt x="12790456" y="4719066"/>
                  <a:pt x="12761881" y="4780979"/>
                  <a:pt x="12704731" y="4780979"/>
                </a:cubicBezTo>
                <a:lnTo>
                  <a:pt x="12685681" y="4780979"/>
                </a:lnTo>
                <a:cubicBezTo>
                  <a:pt x="12695206" y="4761929"/>
                  <a:pt x="12699969" y="4728591"/>
                  <a:pt x="12719019" y="4719066"/>
                </a:cubicBezTo>
                <a:cubicBezTo>
                  <a:pt x="12752356" y="4700016"/>
                  <a:pt x="12795219" y="4709541"/>
                  <a:pt x="12823794" y="4704779"/>
                </a:cubicBezTo>
                <a:lnTo>
                  <a:pt x="12847606" y="4704779"/>
                </a:lnTo>
                <a:close/>
                <a:moveTo>
                  <a:pt x="9180957" y="4704779"/>
                </a:moveTo>
                <a:lnTo>
                  <a:pt x="9180957" y="4747641"/>
                </a:lnTo>
                <a:cubicBezTo>
                  <a:pt x="9176194" y="4814316"/>
                  <a:pt x="9166669" y="4880991"/>
                  <a:pt x="9161907" y="4942856"/>
                </a:cubicBezTo>
                <a:cubicBezTo>
                  <a:pt x="9147619" y="4961906"/>
                  <a:pt x="9114282" y="4947619"/>
                  <a:pt x="9085707" y="4957144"/>
                </a:cubicBezTo>
                <a:lnTo>
                  <a:pt x="7461885" y="5033344"/>
                </a:lnTo>
                <a:lnTo>
                  <a:pt x="7461885" y="4976194"/>
                </a:lnTo>
                <a:cubicBezTo>
                  <a:pt x="7466648" y="4942856"/>
                  <a:pt x="7471410" y="4909566"/>
                  <a:pt x="7471410" y="4876229"/>
                </a:cubicBezTo>
                <a:cubicBezTo>
                  <a:pt x="7471410" y="4866704"/>
                  <a:pt x="7471410" y="4852416"/>
                  <a:pt x="7480935" y="4838129"/>
                </a:cubicBezTo>
                <a:cubicBezTo>
                  <a:pt x="7538085" y="4833366"/>
                  <a:pt x="7599998" y="4828604"/>
                  <a:pt x="7657148" y="4823841"/>
                </a:cubicBezTo>
                <a:cubicBezTo>
                  <a:pt x="8147590" y="4785741"/>
                  <a:pt x="8638079" y="4747641"/>
                  <a:pt x="9128569" y="4704779"/>
                </a:cubicBezTo>
                <a:lnTo>
                  <a:pt x="9180957" y="4704779"/>
                </a:lnTo>
                <a:close/>
                <a:moveTo>
                  <a:pt x="3742849" y="4895279"/>
                </a:moveTo>
                <a:cubicBezTo>
                  <a:pt x="3733324" y="4895279"/>
                  <a:pt x="3714274" y="4909566"/>
                  <a:pt x="3704749" y="4909566"/>
                </a:cubicBezTo>
                <a:cubicBezTo>
                  <a:pt x="3690461" y="4909566"/>
                  <a:pt x="3676174" y="4900041"/>
                  <a:pt x="3661886" y="4900041"/>
                </a:cubicBezTo>
                <a:cubicBezTo>
                  <a:pt x="3661886" y="4871466"/>
                  <a:pt x="3657124" y="4823841"/>
                  <a:pt x="3657124" y="4814316"/>
                </a:cubicBezTo>
                <a:cubicBezTo>
                  <a:pt x="3657124" y="4795266"/>
                  <a:pt x="3657124" y="4771454"/>
                  <a:pt x="3628549" y="4771454"/>
                </a:cubicBezTo>
                <a:cubicBezTo>
                  <a:pt x="3619024" y="4771454"/>
                  <a:pt x="3609499" y="4780979"/>
                  <a:pt x="3599974" y="4790504"/>
                </a:cubicBezTo>
                <a:lnTo>
                  <a:pt x="3599974" y="4876229"/>
                </a:lnTo>
                <a:cubicBezTo>
                  <a:pt x="3609499" y="4885754"/>
                  <a:pt x="3623786" y="4885754"/>
                  <a:pt x="3638074" y="4885754"/>
                </a:cubicBezTo>
                <a:lnTo>
                  <a:pt x="3638074" y="4900041"/>
                </a:lnTo>
                <a:cubicBezTo>
                  <a:pt x="3623786" y="4914329"/>
                  <a:pt x="3614261" y="4947619"/>
                  <a:pt x="3595211" y="4952381"/>
                </a:cubicBezTo>
                <a:lnTo>
                  <a:pt x="3590449" y="4852416"/>
                </a:lnTo>
                <a:lnTo>
                  <a:pt x="3571399" y="4852416"/>
                </a:lnTo>
                <a:cubicBezTo>
                  <a:pt x="3566636" y="4866704"/>
                  <a:pt x="3561874" y="4885754"/>
                  <a:pt x="3557111" y="4900041"/>
                </a:cubicBezTo>
                <a:cubicBezTo>
                  <a:pt x="3542824" y="4895279"/>
                  <a:pt x="3523774" y="4895279"/>
                  <a:pt x="3509486" y="4890516"/>
                </a:cubicBezTo>
                <a:cubicBezTo>
                  <a:pt x="3519011" y="4823841"/>
                  <a:pt x="3523774" y="4766691"/>
                  <a:pt x="3523774" y="4704779"/>
                </a:cubicBezTo>
                <a:lnTo>
                  <a:pt x="3742849" y="4704779"/>
                </a:lnTo>
                <a:lnTo>
                  <a:pt x="3742849" y="4895279"/>
                </a:lnTo>
                <a:close/>
                <a:moveTo>
                  <a:pt x="7338060" y="4723829"/>
                </a:moveTo>
                <a:lnTo>
                  <a:pt x="7319010" y="4728591"/>
                </a:lnTo>
                <a:lnTo>
                  <a:pt x="7319010" y="4704779"/>
                </a:lnTo>
                <a:cubicBezTo>
                  <a:pt x="7323773" y="4704779"/>
                  <a:pt x="7328535" y="4704779"/>
                  <a:pt x="7333298" y="4700016"/>
                </a:cubicBezTo>
                <a:lnTo>
                  <a:pt x="7338060" y="4723829"/>
                </a:lnTo>
                <a:close/>
                <a:moveTo>
                  <a:pt x="12971431" y="4704779"/>
                </a:moveTo>
                <a:cubicBezTo>
                  <a:pt x="12919044" y="4700016"/>
                  <a:pt x="12842844" y="4714304"/>
                  <a:pt x="12795219" y="4752404"/>
                </a:cubicBezTo>
                <a:cubicBezTo>
                  <a:pt x="12809506" y="4738116"/>
                  <a:pt x="12823794" y="4719066"/>
                  <a:pt x="12842844" y="4714304"/>
                </a:cubicBezTo>
                <a:cubicBezTo>
                  <a:pt x="12847606" y="4709541"/>
                  <a:pt x="12866656" y="4714304"/>
                  <a:pt x="12876181" y="4709541"/>
                </a:cubicBezTo>
                <a:cubicBezTo>
                  <a:pt x="12899994" y="4700016"/>
                  <a:pt x="12909519" y="4695254"/>
                  <a:pt x="12919044" y="4695254"/>
                </a:cubicBezTo>
                <a:cubicBezTo>
                  <a:pt x="12933331" y="4695254"/>
                  <a:pt x="12957144" y="4700016"/>
                  <a:pt x="12971431" y="4704779"/>
                </a:cubicBezTo>
                <a:close/>
                <a:moveTo>
                  <a:pt x="12371404" y="4728591"/>
                </a:moveTo>
                <a:cubicBezTo>
                  <a:pt x="12366641" y="4738116"/>
                  <a:pt x="12347591" y="4742879"/>
                  <a:pt x="12338066" y="4757166"/>
                </a:cubicBezTo>
                <a:cubicBezTo>
                  <a:pt x="12328541" y="4766691"/>
                  <a:pt x="12314254" y="4804791"/>
                  <a:pt x="12328541" y="4819079"/>
                </a:cubicBezTo>
                <a:cubicBezTo>
                  <a:pt x="12314254" y="4809554"/>
                  <a:pt x="12299966" y="4800029"/>
                  <a:pt x="12285679" y="4795266"/>
                </a:cubicBezTo>
                <a:cubicBezTo>
                  <a:pt x="12276154" y="4790504"/>
                  <a:pt x="12261866" y="4795266"/>
                  <a:pt x="12247579" y="4795266"/>
                </a:cubicBezTo>
                <a:cubicBezTo>
                  <a:pt x="12247579" y="4795266"/>
                  <a:pt x="12247579" y="4790504"/>
                  <a:pt x="12242863" y="4790504"/>
                </a:cubicBezTo>
                <a:cubicBezTo>
                  <a:pt x="12252341" y="4785741"/>
                  <a:pt x="12266629" y="4790504"/>
                  <a:pt x="12276154" y="4790504"/>
                </a:cubicBezTo>
                <a:cubicBezTo>
                  <a:pt x="12276154" y="4790504"/>
                  <a:pt x="12280916" y="4790504"/>
                  <a:pt x="12280916" y="4780979"/>
                </a:cubicBezTo>
                <a:cubicBezTo>
                  <a:pt x="12280916" y="4766691"/>
                  <a:pt x="12271391" y="4766691"/>
                  <a:pt x="12266629" y="4761929"/>
                </a:cubicBezTo>
                <a:cubicBezTo>
                  <a:pt x="12295204" y="4742879"/>
                  <a:pt x="12323779" y="4719066"/>
                  <a:pt x="12347591" y="4695254"/>
                </a:cubicBezTo>
                <a:cubicBezTo>
                  <a:pt x="12352354" y="4700016"/>
                  <a:pt x="12361879" y="4714304"/>
                  <a:pt x="12371404" y="4728591"/>
                </a:cubicBezTo>
                <a:close/>
                <a:moveTo>
                  <a:pt x="7419023" y="4719066"/>
                </a:moveTo>
                <a:lnTo>
                  <a:pt x="7395210" y="4719066"/>
                </a:lnTo>
                <a:lnTo>
                  <a:pt x="7395210" y="4700016"/>
                </a:lnTo>
                <a:cubicBezTo>
                  <a:pt x="7399973" y="4700016"/>
                  <a:pt x="7404735" y="4695254"/>
                  <a:pt x="7419023" y="4695254"/>
                </a:cubicBezTo>
                <a:lnTo>
                  <a:pt x="7419023" y="4719066"/>
                </a:lnTo>
                <a:close/>
                <a:moveTo>
                  <a:pt x="12471416" y="4890516"/>
                </a:moveTo>
                <a:cubicBezTo>
                  <a:pt x="12499991" y="4871466"/>
                  <a:pt x="12533329" y="4833366"/>
                  <a:pt x="12576191" y="4809554"/>
                </a:cubicBezTo>
                <a:cubicBezTo>
                  <a:pt x="12600004" y="4795266"/>
                  <a:pt x="12652344" y="4809554"/>
                  <a:pt x="12676156" y="4757166"/>
                </a:cubicBezTo>
                <a:cubicBezTo>
                  <a:pt x="12680919" y="4747641"/>
                  <a:pt x="12671394" y="4728591"/>
                  <a:pt x="12676156" y="4723829"/>
                </a:cubicBezTo>
                <a:cubicBezTo>
                  <a:pt x="12680919" y="4704779"/>
                  <a:pt x="12704731" y="4700016"/>
                  <a:pt x="12719019" y="4690491"/>
                </a:cubicBezTo>
                <a:cubicBezTo>
                  <a:pt x="12699969" y="4785741"/>
                  <a:pt x="12547616" y="4885754"/>
                  <a:pt x="12471416" y="4890516"/>
                </a:cubicBezTo>
                <a:close/>
                <a:moveTo>
                  <a:pt x="11866625" y="4704779"/>
                </a:moveTo>
                <a:cubicBezTo>
                  <a:pt x="11876150" y="4709541"/>
                  <a:pt x="11876150" y="4723829"/>
                  <a:pt x="11885675" y="4733354"/>
                </a:cubicBezTo>
                <a:cubicBezTo>
                  <a:pt x="11904725" y="4757166"/>
                  <a:pt x="11938063" y="4776216"/>
                  <a:pt x="11957113" y="4795266"/>
                </a:cubicBezTo>
                <a:cubicBezTo>
                  <a:pt x="11947588" y="4795266"/>
                  <a:pt x="11919013" y="4804791"/>
                  <a:pt x="11919013" y="4809554"/>
                </a:cubicBezTo>
                <a:cubicBezTo>
                  <a:pt x="11919013" y="4823841"/>
                  <a:pt x="11923775" y="4819079"/>
                  <a:pt x="11928538" y="4823841"/>
                </a:cubicBezTo>
                <a:cubicBezTo>
                  <a:pt x="11890438" y="4819079"/>
                  <a:pt x="11899963" y="4776216"/>
                  <a:pt x="11866625" y="4752404"/>
                </a:cubicBezTo>
                <a:cubicBezTo>
                  <a:pt x="11852386" y="4742879"/>
                  <a:pt x="11838098" y="4752404"/>
                  <a:pt x="11823811" y="4747641"/>
                </a:cubicBezTo>
                <a:cubicBezTo>
                  <a:pt x="11809523" y="4733354"/>
                  <a:pt x="11790473" y="4723829"/>
                  <a:pt x="11771423" y="4714304"/>
                </a:cubicBezTo>
                <a:cubicBezTo>
                  <a:pt x="11776186" y="4685729"/>
                  <a:pt x="11795236" y="4685729"/>
                  <a:pt x="11809523" y="4685729"/>
                </a:cubicBezTo>
                <a:cubicBezTo>
                  <a:pt x="11819048" y="4685729"/>
                  <a:pt x="11852386" y="4690491"/>
                  <a:pt x="11866625" y="4704779"/>
                </a:cubicBezTo>
                <a:close/>
                <a:moveTo>
                  <a:pt x="7514273" y="4685729"/>
                </a:moveTo>
                <a:lnTo>
                  <a:pt x="7509510" y="4709541"/>
                </a:lnTo>
                <a:lnTo>
                  <a:pt x="7490460" y="4709541"/>
                </a:lnTo>
                <a:lnTo>
                  <a:pt x="7495223" y="4685729"/>
                </a:lnTo>
                <a:lnTo>
                  <a:pt x="7514273" y="4685729"/>
                </a:lnTo>
                <a:close/>
                <a:moveTo>
                  <a:pt x="1552385" y="4700016"/>
                </a:moveTo>
                <a:lnTo>
                  <a:pt x="1552385" y="4719066"/>
                </a:lnTo>
                <a:cubicBezTo>
                  <a:pt x="1542860" y="4714304"/>
                  <a:pt x="1528572" y="4709541"/>
                  <a:pt x="1519047" y="4700016"/>
                </a:cubicBezTo>
                <a:cubicBezTo>
                  <a:pt x="1519047" y="4700016"/>
                  <a:pt x="1519047" y="4690491"/>
                  <a:pt x="1514285" y="4680966"/>
                </a:cubicBezTo>
                <a:cubicBezTo>
                  <a:pt x="1523810" y="4680966"/>
                  <a:pt x="1538097" y="4690491"/>
                  <a:pt x="1552385" y="4700016"/>
                </a:cubicBezTo>
                <a:close/>
                <a:moveTo>
                  <a:pt x="12409504" y="4714304"/>
                </a:moveTo>
                <a:cubicBezTo>
                  <a:pt x="12376166" y="4757166"/>
                  <a:pt x="12399979" y="4790504"/>
                  <a:pt x="12376166" y="4833366"/>
                </a:cubicBezTo>
                <a:cubicBezTo>
                  <a:pt x="12361879" y="4823841"/>
                  <a:pt x="12347591" y="4823841"/>
                  <a:pt x="12342829" y="4828604"/>
                </a:cubicBezTo>
                <a:cubicBezTo>
                  <a:pt x="12338066" y="4819079"/>
                  <a:pt x="12333304" y="4809554"/>
                  <a:pt x="12333304" y="4800029"/>
                </a:cubicBezTo>
                <a:cubicBezTo>
                  <a:pt x="12333304" y="4766691"/>
                  <a:pt x="12380929" y="4738116"/>
                  <a:pt x="12385691" y="4733354"/>
                </a:cubicBezTo>
                <a:cubicBezTo>
                  <a:pt x="12385691" y="4728591"/>
                  <a:pt x="12371404" y="4719066"/>
                  <a:pt x="12371404" y="4709541"/>
                </a:cubicBezTo>
                <a:cubicBezTo>
                  <a:pt x="12371404" y="4695254"/>
                  <a:pt x="12390454" y="4671441"/>
                  <a:pt x="12409504" y="4676204"/>
                </a:cubicBezTo>
                <a:lnTo>
                  <a:pt x="12409504" y="4714304"/>
                </a:lnTo>
                <a:close/>
                <a:moveTo>
                  <a:pt x="11761898" y="4709541"/>
                </a:moveTo>
                <a:cubicBezTo>
                  <a:pt x="11761898" y="4723829"/>
                  <a:pt x="11766661" y="4723829"/>
                  <a:pt x="11766661" y="4728591"/>
                </a:cubicBezTo>
                <a:cubicBezTo>
                  <a:pt x="11766661" y="4776216"/>
                  <a:pt x="11823811" y="4838129"/>
                  <a:pt x="11876150" y="4852416"/>
                </a:cubicBezTo>
                <a:cubicBezTo>
                  <a:pt x="11861911" y="4852416"/>
                  <a:pt x="11838098" y="4857179"/>
                  <a:pt x="11823811" y="4857179"/>
                </a:cubicBezTo>
                <a:cubicBezTo>
                  <a:pt x="11814286" y="4857179"/>
                  <a:pt x="11776186" y="4852416"/>
                  <a:pt x="11752373" y="4842891"/>
                </a:cubicBezTo>
                <a:cubicBezTo>
                  <a:pt x="11752373" y="4842891"/>
                  <a:pt x="11747611" y="4842891"/>
                  <a:pt x="11742848" y="4847654"/>
                </a:cubicBezTo>
                <a:cubicBezTo>
                  <a:pt x="11771423" y="4861941"/>
                  <a:pt x="11799998" y="4866704"/>
                  <a:pt x="11828573" y="4866704"/>
                </a:cubicBezTo>
                <a:cubicBezTo>
                  <a:pt x="11838098" y="4866704"/>
                  <a:pt x="11890438" y="4857179"/>
                  <a:pt x="11899963" y="4857179"/>
                </a:cubicBezTo>
                <a:cubicBezTo>
                  <a:pt x="11914250" y="4857179"/>
                  <a:pt x="11933300" y="4861941"/>
                  <a:pt x="11947588" y="4861941"/>
                </a:cubicBezTo>
                <a:cubicBezTo>
                  <a:pt x="11933300" y="4866704"/>
                  <a:pt x="11914250" y="4880991"/>
                  <a:pt x="11899963" y="4880991"/>
                </a:cubicBezTo>
                <a:cubicBezTo>
                  <a:pt x="11890438" y="4880991"/>
                  <a:pt x="11895200" y="4866704"/>
                  <a:pt x="11880913" y="4866704"/>
                </a:cubicBezTo>
                <a:cubicBezTo>
                  <a:pt x="11861911" y="4866704"/>
                  <a:pt x="11814286" y="4919044"/>
                  <a:pt x="11814286" y="4933331"/>
                </a:cubicBezTo>
                <a:cubicBezTo>
                  <a:pt x="11814286" y="4942856"/>
                  <a:pt x="11819048" y="4947619"/>
                  <a:pt x="11823811" y="4952381"/>
                </a:cubicBezTo>
                <a:cubicBezTo>
                  <a:pt x="11804761" y="4966669"/>
                  <a:pt x="11776186" y="4971431"/>
                  <a:pt x="11757136" y="4971431"/>
                </a:cubicBezTo>
                <a:cubicBezTo>
                  <a:pt x="11742848" y="4971431"/>
                  <a:pt x="11714273" y="4961906"/>
                  <a:pt x="11690461" y="4947619"/>
                </a:cubicBezTo>
                <a:cubicBezTo>
                  <a:pt x="11685698" y="4947619"/>
                  <a:pt x="11690461" y="4942856"/>
                  <a:pt x="11685698" y="4933331"/>
                </a:cubicBezTo>
                <a:cubicBezTo>
                  <a:pt x="11685698" y="4933331"/>
                  <a:pt x="11690461" y="4928569"/>
                  <a:pt x="11676173" y="4928569"/>
                </a:cubicBezTo>
                <a:cubicBezTo>
                  <a:pt x="11666648" y="4928569"/>
                  <a:pt x="11661886" y="4938094"/>
                  <a:pt x="11657123" y="4938094"/>
                </a:cubicBezTo>
                <a:cubicBezTo>
                  <a:pt x="11652361" y="4933331"/>
                  <a:pt x="11642836" y="4928569"/>
                  <a:pt x="11642836" y="4919044"/>
                </a:cubicBezTo>
                <a:cubicBezTo>
                  <a:pt x="11642836" y="4904804"/>
                  <a:pt x="11657123" y="4904804"/>
                  <a:pt x="11657123" y="4900041"/>
                </a:cubicBezTo>
                <a:cubicBezTo>
                  <a:pt x="11642836" y="4895279"/>
                  <a:pt x="11623786" y="4900041"/>
                  <a:pt x="11609498" y="4895279"/>
                </a:cubicBezTo>
                <a:cubicBezTo>
                  <a:pt x="11599973" y="4895279"/>
                  <a:pt x="11585686" y="4871466"/>
                  <a:pt x="11585686" y="4861941"/>
                </a:cubicBezTo>
                <a:cubicBezTo>
                  <a:pt x="11585686" y="4819079"/>
                  <a:pt x="11661886" y="4833366"/>
                  <a:pt x="11671411" y="4838129"/>
                </a:cubicBezTo>
                <a:cubicBezTo>
                  <a:pt x="11676173" y="4833366"/>
                  <a:pt x="11680936" y="4838129"/>
                  <a:pt x="11680936" y="4823841"/>
                </a:cubicBezTo>
                <a:cubicBezTo>
                  <a:pt x="11680936" y="4776216"/>
                  <a:pt x="11599973" y="4790504"/>
                  <a:pt x="11595211" y="4795266"/>
                </a:cubicBezTo>
                <a:cubicBezTo>
                  <a:pt x="11590448" y="4790504"/>
                  <a:pt x="11585686" y="4785741"/>
                  <a:pt x="11585686" y="4776216"/>
                </a:cubicBezTo>
                <a:cubicBezTo>
                  <a:pt x="11585686" y="4761929"/>
                  <a:pt x="11585686" y="4747641"/>
                  <a:pt x="11599973" y="4738116"/>
                </a:cubicBezTo>
                <a:cubicBezTo>
                  <a:pt x="11638073" y="4704779"/>
                  <a:pt x="11647598" y="4690491"/>
                  <a:pt x="11685698" y="4690491"/>
                </a:cubicBezTo>
                <a:cubicBezTo>
                  <a:pt x="11695223" y="4690491"/>
                  <a:pt x="11699986" y="4695254"/>
                  <a:pt x="11709511" y="4700016"/>
                </a:cubicBezTo>
                <a:cubicBezTo>
                  <a:pt x="11714273" y="4700016"/>
                  <a:pt x="11714273" y="4690491"/>
                  <a:pt x="11714273" y="4680966"/>
                </a:cubicBezTo>
                <a:cubicBezTo>
                  <a:pt x="11728561" y="4680966"/>
                  <a:pt x="11742848" y="4680966"/>
                  <a:pt x="11790473" y="4676204"/>
                </a:cubicBezTo>
                <a:cubicBezTo>
                  <a:pt x="11780948" y="4685729"/>
                  <a:pt x="11761898" y="4700016"/>
                  <a:pt x="11761898" y="4709541"/>
                </a:cubicBezTo>
                <a:close/>
                <a:moveTo>
                  <a:pt x="895207" y="4776216"/>
                </a:moveTo>
                <a:cubicBezTo>
                  <a:pt x="890445" y="4738116"/>
                  <a:pt x="952357" y="4666679"/>
                  <a:pt x="985695" y="4676204"/>
                </a:cubicBezTo>
                <a:cubicBezTo>
                  <a:pt x="961882" y="4704779"/>
                  <a:pt x="928545" y="4738116"/>
                  <a:pt x="895207" y="4776216"/>
                </a:cubicBezTo>
                <a:close/>
                <a:moveTo>
                  <a:pt x="7604760" y="4700016"/>
                </a:moveTo>
                <a:lnTo>
                  <a:pt x="7585710" y="4700016"/>
                </a:lnTo>
                <a:lnTo>
                  <a:pt x="7585710" y="4676204"/>
                </a:lnTo>
                <a:cubicBezTo>
                  <a:pt x="7590473" y="4676204"/>
                  <a:pt x="7599998" y="4671441"/>
                  <a:pt x="7604760" y="4671441"/>
                </a:cubicBezTo>
                <a:lnTo>
                  <a:pt x="7604760" y="4700016"/>
                </a:lnTo>
                <a:close/>
                <a:moveTo>
                  <a:pt x="3809524" y="4723829"/>
                </a:moveTo>
                <a:lnTo>
                  <a:pt x="3809524" y="4742879"/>
                </a:lnTo>
                <a:cubicBezTo>
                  <a:pt x="3776186" y="4719066"/>
                  <a:pt x="3752374" y="4704779"/>
                  <a:pt x="3757136" y="4671441"/>
                </a:cubicBezTo>
                <a:cubicBezTo>
                  <a:pt x="3776186" y="4685729"/>
                  <a:pt x="3809524" y="4709541"/>
                  <a:pt x="3809524" y="4723829"/>
                </a:cubicBezTo>
                <a:close/>
                <a:moveTo>
                  <a:pt x="12819031" y="4666679"/>
                </a:moveTo>
                <a:cubicBezTo>
                  <a:pt x="12819031" y="4671441"/>
                  <a:pt x="12819031" y="4676204"/>
                  <a:pt x="12814269" y="4680966"/>
                </a:cubicBezTo>
                <a:lnTo>
                  <a:pt x="12871419" y="4695254"/>
                </a:lnTo>
                <a:cubicBezTo>
                  <a:pt x="12828556" y="4695254"/>
                  <a:pt x="12785694" y="4700016"/>
                  <a:pt x="12723781" y="4704779"/>
                </a:cubicBezTo>
                <a:cubicBezTo>
                  <a:pt x="12728544" y="4695254"/>
                  <a:pt x="12733306" y="4680966"/>
                  <a:pt x="12742831" y="4666679"/>
                </a:cubicBezTo>
                <a:lnTo>
                  <a:pt x="12819031" y="4666679"/>
                </a:lnTo>
                <a:close/>
                <a:moveTo>
                  <a:pt x="12047600" y="4676204"/>
                </a:moveTo>
                <a:cubicBezTo>
                  <a:pt x="12047600" y="4680966"/>
                  <a:pt x="12042838" y="4690491"/>
                  <a:pt x="12042838" y="4700016"/>
                </a:cubicBezTo>
                <a:cubicBezTo>
                  <a:pt x="12047600" y="4704779"/>
                  <a:pt x="12052363" y="4700016"/>
                  <a:pt x="12066650" y="4700016"/>
                </a:cubicBezTo>
                <a:cubicBezTo>
                  <a:pt x="12090463" y="4700016"/>
                  <a:pt x="12085700" y="4704779"/>
                  <a:pt x="12085700" y="4719066"/>
                </a:cubicBezTo>
                <a:cubicBezTo>
                  <a:pt x="12085700" y="4733354"/>
                  <a:pt x="12099988" y="4747641"/>
                  <a:pt x="12099988" y="4757166"/>
                </a:cubicBezTo>
                <a:cubicBezTo>
                  <a:pt x="12099988" y="4785741"/>
                  <a:pt x="12080938" y="4809554"/>
                  <a:pt x="12066650" y="4828604"/>
                </a:cubicBezTo>
                <a:cubicBezTo>
                  <a:pt x="12057125" y="4761929"/>
                  <a:pt x="11985688" y="4814316"/>
                  <a:pt x="11985688" y="4761929"/>
                </a:cubicBezTo>
                <a:cubicBezTo>
                  <a:pt x="11985688" y="4752404"/>
                  <a:pt x="11995213" y="4738116"/>
                  <a:pt x="12004738" y="4723829"/>
                </a:cubicBezTo>
                <a:cubicBezTo>
                  <a:pt x="11995213" y="4728591"/>
                  <a:pt x="11985688" y="4738116"/>
                  <a:pt x="11976163" y="4747641"/>
                </a:cubicBezTo>
                <a:cubicBezTo>
                  <a:pt x="11971400" y="4728591"/>
                  <a:pt x="11961875" y="4700016"/>
                  <a:pt x="11961875" y="4690491"/>
                </a:cubicBezTo>
                <a:cubicBezTo>
                  <a:pt x="11961875" y="4671441"/>
                  <a:pt x="12004738" y="4666679"/>
                  <a:pt x="12009500" y="4666679"/>
                </a:cubicBezTo>
                <a:cubicBezTo>
                  <a:pt x="12023788" y="4666679"/>
                  <a:pt x="12033313" y="4676204"/>
                  <a:pt x="12047600" y="4676204"/>
                </a:cubicBezTo>
                <a:close/>
                <a:moveTo>
                  <a:pt x="11299983" y="4747641"/>
                </a:moveTo>
                <a:cubicBezTo>
                  <a:pt x="11309508" y="4738116"/>
                  <a:pt x="11319033" y="4733354"/>
                  <a:pt x="11328558" y="4733354"/>
                </a:cubicBezTo>
                <a:cubicBezTo>
                  <a:pt x="11309508" y="4752404"/>
                  <a:pt x="11295221" y="4800029"/>
                  <a:pt x="11257121" y="4819079"/>
                </a:cubicBezTo>
                <a:cubicBezTo>
                  <a:pt x="11252359" y="4823841"/>
                  <a:pt x="11242834" y="4819079"/>
                  <a:pt x="11233309" y="4819079"/>
                </a:cubicBezTo>
                <a:cubicBezTo>
                  <a:pt x="11223784" y="4828604"/>
                  <a:pt x="11209496" y="4842891"/>
                  <a:pt x="11199971" y="4842891"/>
                </a:cubicBezTo>
                <a:cubicBezTo>
                  <a:pt x="11204734" y="4838129"/>
                  <a:pt x="11209496" y="4838129"/>
                  <a:pt x="11209496" y="4823841"/>
                </a:cubicBezTo>
                <a:cubicBezTo>
                  <a:pt x="11209496" y="4814316"/>
                  <a:pt x="11195209" y="4800029"/>
                  <a:pt x="11180921" y="4790504"/>
                </a:cubicBezTo>
                <a:cubicBezTo>
                  <a:pt x="11204734" y="4742879"/>
                  <a:pt x="11276171" y="4685729"/>
                  <a:pt x="11323796" y="4666679"/>
                </a:cubicBezTo>
                <a:cubicBezTo>
                  <a:pt x="11319033" y="4690491"/>
                  <a:pt x="11304746" y="4709541"/>
                  <a:pt x="11299983" y="4747641"/>
                </a:cubicBezTo>
                <a:close/>
                <a:moveTo>
                  <a:pt x="7695200" y="4690491"/>
                </a:moveTo>
                <a:cubicBezTo>
                  <a:pt x="7690438" y="4690491"/>
                  <a:pt x="7680913" y="4690491"/>
                  <a:pt x="7671435" y="4695254"/>
                </a:cubicBezTo>
                <a:lnTo>
                  <a:pt x="7671435" y="4666679"/>
                </a:lnTo>
                <a:cubicBezTo>
                  <a:pt x="7676150" y="4666679"/>
                  <a:pt x="7685675" y="4661916"/>
                  <a:pt x="7695200" y="4661916"/>
                </a:cubicBezTo>
                <a:lnTo>
                  <a:pt x="7695200" y="4690491"/>
                </a:lnTo>
                <a:close/>
                <a:moveTo>
                  <a:pt x="7942850" y="4657154"/>
                </a:moveTo>
                <a:cubicBezTo>
                  <a:pt x="7928563" y="4661916"/>
                  <a:pt x="7923800" y="4671441"/>
                  <a:pt x="7914275" y="4666679"/>
                </a:cubicBezTo>
                <a:cubicBezTo>
                  <a:pt x="7914275" y="4661916"/>
                  <a:pt x="7919038" y="4661916"/>
                  <a:pt x="7923800" y="4657154"/>
                </a:cubicBezTo>
                <a:lnTo>
                  <a:pt x="7942850" y="4657154"/>
                </a:lnTo>
                <a:close/>
                <a:moveTo>
                  <a:pt x="7790450" y="4680966"/>
                </a:moveTo>
                <a:cubicBezTo>
                  <a:pt x="7785688" y="4680966"/>
                  <a:pt x="7776163" y="4685729"/>
                  <a:pt x="7761875" y="4685729"/>
                </a:cubicBezTo>
                <a:cubicBezTo>
                  <a:pt x="7761875" y="4680966"/>
                  <a:pt x="7766638" y="4661916"/>
                  <a:pt x="7785688" y="4657154"/>
                </a:cubicBezTo>
                <a:cubicBezTo>
                  <a:pt x="7785688" y="4661916"/>
                  <a:pt x="7790450" y="4666679"/>
                  <a:pt x="7790450" y="4680966"/>
                </a:cubicBezTo>
                <a:close/>
                <a:moveTo>
                  <a:pt x="7890463" y="4671441"/>
                </a:moveTo>
                <a:cubicBezTo>
                  <a:pt x="7885700" y="4671441"/>
                  <a:pt x="7876175" y="4671441"/>
                  <a:pt x="7866650" y="4676204"/>
                </a:cubicBezTo>
                <a:lnTo>
                  <a:pt x="7866650" y="4652391"/>
                </a:lnTo>
                <a:cubicBezTo>
                  <a:pt x="7871413" y="4652391"/>
                  <a:pt x="7880938" y="4647629"/>
                  <a:pt x="7890463" y="4647629"/>
                </a:cubicBezTo>
                <a:lnTo>
                  <a:pt x="7890463" y="4671441"/>
                </a:lnTo>
                <a:close/>
                <a:moveTo>
                  <a:pt x="8038100" y="4657154"/>
                </a:moveTo>
                <a:cubicBezTo>
                  <a:pt x="8028575" y="4657154"/>
                  <a:pt x="8019050" y="4661916"/>
                  <a:pt x="8009525" y="4661916"/>
                </a:cubicBezTo>
                <a:cubicBezTo>
                  <a:pt x="8009525" y="4661916"/>
                  <a:pt x="8004763" y="4657154"/>
                  <a:pt x="8004763" y="4647629"/>
                </a:cubicBezTo>
                <a:cubicBezTo>
                  <a:pt x="8014288" y="4647629"/>
                  <a:pt x="8028575" y="4642866"/>
                  <a:pt x="8038100" y="4642866"/>
                </a:cubicBezTo>
                <a:lnTo>
                  <a:pt x="8038100" y="4657154"/>
                </a:lnTo>
                <a:close/>
                <a:moveTo>
                  <a:pt x="1499997" y="4695254"/>
                </a:moveTo>
                <a:lnTo>
                  <a:pt x="1457135" y="4666679"/>
                </a:lnTo>
                <a:lnTo>
                  <a:pt x="1457135" y="4642866"/>
                </a:lnTo>
                <a:cubicBezTo>
                  <a:pt x="1466660" y="4647629"/>
                  <a:pt x="1514285" y="4657154"/>
                  <a:pt x="1499997" y="4695254"/>
                </a:cubicBezTo>
                <a:close/>
                <a:moveTo>
                  <a:pt x="11814286" y="4657154"/>
                </a:moveTo>
                <a:cubicBezTo>
                  <a:pt x="11809523" y="4657154"/>
                  <a:pt x="11799998" y="4652391"/>
                  <a:pt x="11795236" y="4647629"/>
                </a:cubicBezTo>
                <a:cubicBezTo>
                  <a:pt x="11795236" y="4647629"/>
                  <a:pt x="11799998" y="4642866"/>
                  <a:pt x="11799998" y="4638104"/>
                </a:cubicBezTo>
                <a:cubicBezTo>
                  <a:pt x="11804761" y="4642866"/>
                  <a:pt x="11809523" y="4652391"/>
                  <a:pt x="11814286" y="4657154"/>
                </a:cubicBezTo>
                <a:close/>
                <a:moveTo>
                  <a:pt x="7990475" y="4638104"/>
                </a:moveTo>
                <a:lnTo>
                  <a:pt x="7990475" y="4661916"/>
                </a:lnTo>
                <a:cubicBezTo>
                  <a:pt x="7985713" y="4661916"/>
                  <a:pt x="7976188" y="4661916"/>
                  <a:pt x="7966663" y="4666679"/>
                </a:cubicBezTo>
                <a:lnTo>
                  <a:pt x="7971425" y="4638104"/>
                </a:lnTo>
                <a:lnTo>
                  <a:pt x="7990475" y="4638104"/>
                </a:lnTo>
                <a:close/>
                <a:moveTo>
                  <a:pt x="6528578" y="4666679"/>
                </a:moveTo>
                <a:lnTo>
                  <a:pt x="6528578" y="4809554"/>
                </a:lnTo>
                <a:cubicBezTo>
                  <a:pt x="6500003" y="4804791"/>
                  <a:pt x="6466666" y="4809554"/>
                  <a:pt x="6404753" y="4809554"/>
                </a:cubicBezTo>
                <a:lnTo>
                  <a:pt x="6404753" y="4666679"/>
                </a:lnTo>
                <a:cubicBezTo>
                  <a:pt x="6433328" y="4633341"/>
                  <a:pt x="6457141" y="4633341"/>
                  <a:pt x="6476191" y="4633341"/>
                </a:cubicBezTo>
                <a:cubicBezTo>
                  <a:pt x="6495241" y="4633341"/>
                  <a:pt x="6504766" y="4623816"/>
                  <a:pt x="6528578" y="4666679"/>
                </a:cubicBezTo>
                <a:close/>
                <a:moveTo>
                  <a:pt x="1547622" y="4638104"/>
                </a:moveTo>
                <a:lnTo>
                  <a:pt x="1547622" y="4671441"/>
                </a:lnTo>
                <a:cubicBezTo>
                  <a:pt x="1542860" y="4661916"/>
                  <a:pt x="1542860" y="4647629"/>
                  <a:pt x="1538097" y="4633341"/>
                </a:cubicBezTo>
                <a:cubicBezTo>
                  <a:pt x="1538097" y="4633341"/>
                  <a:pt x="1542860" y="4638104"/>
                  <a:pt x="1547622" y="4638104"/>
                </a:cubicBezTo>
                <a:close/>
                <a:moveTo>
                  <a:pt x="12533329" y="4671441"/>
                </a:moveTo>
                <a:cubicBezTo>
                  <a:pt x="12533329" y="4700016"/>
                  <a:pt x="12476179" y="4747641"/>
                  <a:pt x="12461891" y="4776216"/>
                </a:cubicBezTo>
                <a:cubicBezTo>
                  <a:pt x="12471416" y="4747641"/>
                  <a:pt x="12485704" y="4690491"/>
                  <a:pt x="12485704" y="4680966"/>
                </a:cubicBezTo>
                <a:cubicBezTo>
                  <a:pt x="12485704" y="4666679"/>
                  <a:pt x="12480941" y="4647629"/>
                  <a:pt x="12480941" y="4628579"/>
                </a:cubicBezTo>
                <a:lnTo>
                  <a:pt x="12499991" y="4628579"/>
                </a:lnTo>
                <a:cubicBezTo>
                  <a:pt x="12528566" y="4657154"/>
                  <a:pt x="12533329" y="4647629"/>
                  <a:pt x="12533329" y="4671441"/>
                </a:cubicBezTo>
                <a:close/>
                <a:moveTo>
                  <a:pt x="12361879" y="4657154"/>
                </a:moveTo>
                <a:cubicBezTo>
                  <a:pt x="12361879" y="4666679"/>
                  <a:pt x="12361879" y="4671441"/>
                  <a:pt x="12357116" y="4680966"/>
                </a:cubicBezTo>
                <a:cubicBezTo>
                  <a:pt x="12347591" y="4666679"/>
                  <a:pt x="12338066" y="4647629"/>
                  <a:pt x="12323779" y="4628579"/>
                </a:cubicBezTo>
                <a:cubicBezTo>
                  <a:pt x="12342829" y="4633341"/>
                  <a:pt x="12361879" y="4628579"/>
                  <a:pt x="12361879" y="4657154"/>
                </a:cubicBezTo>
                <a:close/>
                <a:moveTo>
                  <a:pt x="11638073" y="4652391"/>
                </a:moveTo>
                <a:cubicBezTo>
                  <a:pt x="11638073" y="4661916"/>
                  <a:pt x="11628548" y="4671441"/>
                  <a:pt x="11619023" y="4680966"/>
                </a:cubicBezTo>
                <a:lnTo>
                  <a:pt x="11604736" y="4680966"/>
                </a:lnTo>
                <a:lnTo>
                  <a:pt x="11595211" y="4671441"/>
                </a:lnTo>
                <a:cubicBezTo>
                  <a:pt x="11595211" y="4666679"/>
                  <a:pt x="11590448" y="4657154"/>
                  <a:pt x="11604736" y="4657154"/>
                </a:cubicBezTo>
                <a:cubicBezTo>
                  <a:pt x="11614261" y="4657154"/>
                  <a:pt x="11619023" y="4661916"/>
                  <a:pt x="11619023" y="4666679"/>
                </a:cubicBezTo>
                <a:cubicBezTo>
                  <a:pt x="11619023" y="4666679"/>
                  <a:pt x="11623786" y="4666679"/>
                  <a:pt x="11623786" y="4657154"/>
                </a:cubicBezTo>
                <a:cubicBezTo>
                  <a:pt x="11623786" y="4642866"/>
                  <a:pt x="11614261" y="4642866"/>
                  <a:pt x="11604736" y="4642866"/>
                </a:cubicBezTo>
                <a:cubicBezTo>
                  <a:pt x="11590448" y="4642866"/>
                  <a:pt x="11585686" y="4652391"/>
                  <a:pt x="11580923" y="4661916"/>
                </a:cubicBezTo>
                <a:cubicBezTo>
                  <a:pt x="11580923" y="4657154"/>
                  <a:pt x="11576161" y="4657154"/>
                  <a:pt x="11576161" y="4647629"/>
                </a:cubicBezTo>
                <a:cubicBezTo>
                  <a:pt x="11576161" y="4628579"/>
                  <a:pt x="11599973" y="4628579"/>
                  <a:pt x="11609498" y="4628579"/>
                </a:cubicBezTo>
                <a:cubicBezTo>
                  <a:pt x="11619023" y="4628579"/>
                  <a:pt x="11638073" y="4633341"/>
                  <a:pt x="11638073" y="4652391"/>
                </a:cubicBezTo>
                <a:close/>
                <a:moveTo>
                  <a:pt x="11123771" y="4676204"/>
                </a:moveTo>
                <a:cubicBezTo>
                  <a:pt x="11128534" y="4671441"/>
                  <a:pt x="11133296" y="4666679"/>
                  <a:pt x="11133296" y="4661916"/>
                </a:cubicBezTo>
                <a:cubicBezTo>
                  <a:pt x="11142821" y="4666679"/>
                  <a:pt x="11157109" y="4680966"/>
                  <a:pt x="11157109" y="4685729"/>
                </a:cubicBezTo>
                <a:cubicBezTo>
                  <a:pt x="11157109" y="4700016"/>
                  <a:pt x="11114246" y="4761929"/>
                  <a:pt x="11100006" y="4795266"/>
                </a:cubicBezTo>
                <a:cubicBezTo>
                  <a:pt x="11100006" y="4738116"/>
                  <a:pt x="11114246" y="4761929"/>
                  <a:pt x="11104721" y="4628579"/>
                </a:cubicBezTo>
                <a:cubicBezTo>
                  <a:pt x="11114246" y="4642866"/>
                  <a:pt x="11123771" y="4661916"/>
                  <a:pt x="11123771" y="4676204"/>
                </a:cubicBezTo>
                <a:close/>
                <a:moveTo>
                  <a:pt x="12333304" y="4657154"/>
                </a:moveTo>
                <a:cubicBezTo>
                  <a:pt x="12319016" y="4647629"/>
                  <a:pt x="12304729" y="4633341"/>
                  <a:pt x="12290441" y="4623816"/>
                </a:cubicBezTo>
                <a:cubicBezTo>
                  <a:pt x="12304729" y="4628579"/>
                  <a:pt x="12323779" y="4642866"/>
                  <a:pt x="12333304" y="4657154"/>
                </a:cubicBezTo>
                <a:close/>
                <a:moveTo>
                  <a:pt x="10790444" y="4776216"/>
                </a:moveTo>
                <a:lnTo>
                  <a:pt x="10790444" y="4790504"/>
                </a:lnTo>
                <a:lnTo>
                  <a:pt x="10776156" y="4790504"/>
                </a:lnTo>
                <a:cubicBezTo>
                  <a:pt x="10747581" y="4780979"/>
                  <a:pt x="10680954" y="4733354"/>
                  <a:pt x="10680954" y="4700016"/>
                </a:cubicBezTo>
                <a:lnTo>
                  <a:pt x="10680954" y="4647629"/>
                </a:lnTo>
                <a:cubicBezTo>
                  <a:pt x="10690479" y="4652391"/>
                  <a:pt x="10700004" y="4661916"/>
                  <a:pt x="10714292" y="4666679"/>
                </a:cubicBezTo>
                <a:cubicBezTo>
                  <a:pt x="10709529" y="4661916"/>
                  <a:pt x="10700004" y="4657154"/>
                  <a:pt x="10700004" y="4647629"/>
                </a:cubicBezTo>
                <a:lnTo>
                  <a:pt x="10700004" y="4623816"/>
                </a:lnTo>
                <a:cubicBezTo>
                  <a:pt x="10738056" y="4666679"/>
                  <a:pt x="10757106" y="4723829"/>
                  <a:pt x="10790444" y="4776216"/>
                </a:cubicBezTo>
                <a:close/>
                <a:moveTo>
                  <a:pt x="8090440" y="4652391"/>
                </a:moveTo>
                <a:cubicBezTo>
                  <a:pt x="8085677" y="4652391"/>
                  <a:pt x="8071390" y="4652391"/>
                  <a:pt x="8071390" y="4657154"/>
                </a:cubicBezTo>
                <a:lnTo>
                  <a:pt x="8071390" y="4628579"/>
                </a:lnTo>
                <a:cubicBezTo>
                  <a:pt x="8076152" y="4628579"/>
                  <a:pt x="8085677" y="4628579"/>
                  <a:pt x="8090440" y="4623816"/>
                </a:cubicBezTo>
                <a:lnTo>
                  <a:pt x="8090440" y="4652391"/>
                </a:lnTo>
                <a:close/>
                <a:moveTo>
                  <a:pt x="8199977" y="4623816"/>
                </a:moveTo>
                <a:lnTo>
                  <a:pt x="8199977" y="4642866"/>
                </a:lnTo>
                <a:lnTo>
                  <a:pt x="8180927" y="4642866"/>
                </a:lnTo>
                <a:lnTo>
                  <a:pt x="8185690" y="4619054"/>
                </a:lnTo>
                <a:cubicBezTo>
                  <a:pt x="8190452" y="4619054"/>
                  <a:pt x="8195215" y="4619054"/>
                  <a:pt x="8199977" y="4623816"/>
                </a:cubicBezTo>
                <a:close/>
                <a:moveTo>
                  <a:pt x="12476179" y="4676204"/>
                </a:moveTo>
                <a:cubicBezTo>
                  <a:pt x="12476179" y="4704779"/>
                  <a:pt x="12447604" y="4804791"/>
                  <a:pt x="12399979" y="4814316"/>
                </a:cubicBezTo>
                <a:lnTo>
                  <a:pt x="12399979" y="4776216"/>
                </a:lnTo>
                <a:cubicBezTo>
                  <a:pt x="12409504" y="4752404"/>
                  <a:pt x="12419029" y="4728591"/>
                  <a:pt x="12419029" y="4704779"/>
                </a:cubicBezTo>
                <a:cubicBezTo>
                  <a:pt x="12428554" y="4680966"/>
                  <a:pt x="12414266" y="4633341"/>
                  <a:pt x="12452366" y="4614291"/>
                </a:cubicBezTo>
                <a:cubicBezTo>
                  <a:pt x="12466654" y="4633341"/>
                  <a:pt x="12476179" y="4666679"/>
                  <a:pt x="12476179" y="4676204"/>
                </a:cubicBezTo>
                <a:close/>
                <a:moveTo>
                  <a:pt x="12109513" y="4628579"/>
                </a:moveTo>
                <a:cubicBezTo>
                  <a:pt x="12119038" y="4633341"/>
                  <a:pt x="12142850" y="4633341"/>
                  <a:pt x="12157138" y="4628579"/>
                </a:cubicBezTo>
                <a:cubicBezTo>
                  <a:pt x="12176188" y="4657154"/>
                  <a:pt x="12228575" y="4680966"/>
                  <a:pt x="12257104" y="4680966"/>
                </a:cubicBezTo>
                <a:cubicBezTo>
                  <a:pt x="12271391" y="4680966"/>
                  <a:pt x="12304729" y="4671441"/>
                  <a:pt x="12319016" y="4671441"/>
                </a:cubicBezTo>
                <a:cubicBezTo>
                  <a:pt x="12328541" y="4671441"/>
                  <a:pt x="12333304" y="4671441"/>
                  <a:pt x="12342829" y="4680966"/>
                </a:cubicBezTo>
                <a:cubicBezTo>
                  <a:pt x="12328541" y="4695254"/>
                  <a:pt x="12309491" y="4719066"/>
                  <a:pt x="12290441" y="4728591"/>
                </a:cubicBezTo>
                <a:cubicBezTo>
                  <a:pt x="12276154" y="4733354"/>
                  <a:pt x="12257104" y="4733354"/>
                  <a:pt x="12242863" y="4742879"/>
                </a:cubicBezTo>
                <a:cubicBezTo>
                  <a:pt x="12233338" y="4733354"/>
                  <a:pt x="12233338" y="4723829"/>
                  <a:pt x="12223813" y="4714304"/>
                </a:cubicBezTo>
                <a:cubicBezTo>
                  <a:pt x="12214288" y="4719066"/>
                  <a:pt x="12204763" y="4738116"/>
                  <a:pt x="12204763" y="4742879"/>
                </a:cubicBezTo>
                <a:lnTo>
                  <a:pt x="12185713" y="4742879"/>
                </a:lnTo>
                <a:cubicBezTo>
                  <a:pt x="12147613" y="4704779"/>
                  <a:pt x="12109513" y="4661916"/>
                  <a:pt x="12080938" y="4614291"/>
                </a:cubicBezTo>
                <a:cubicBezTo>
                  <a:pt x="12090463" y="4619054"/>
                  <a:pt x="12095225" y="4623816"/>
                  <a:pt x="12109513" y="4628579"/>
                </a:cubicBezTo>
                <a:close/>
                <a:moveTo>
                  <a:pt x="11095244" y="4761929"/>
                </a:moveTo>
                <a:cubicBezTo>
                  <a:pt x="11095244" y="4776216"/>
                  <a:pt x="11085719" y="4814316"/>
                  <a:pt x="11061906" y="4814316"/>
                </a:cubicBezTo>
                <a:cubicBezTo>
                  <a:pt x="11019044" y="4814316"/>
                  <a:pt x="11009519" y="4738116"/>
                  <a:pt x="11009519" y="4728591"/>
                </a:cubicBezTo>
                <a:cubicBezTo>
                  <a:pt x="11009519" y="4704779"/>
                  <a:pt x="11028569" y="4676204"/>
                  <a:pt x="11042856" y="4652391"/>
                </a:cubicBezTo>
                <a:cubicBezTo>
                  <a:pt x="11047619" y="4657154"/>
                  <a:pt x="11052381" y="4661916"/>
                  <a:pt x="11052381" y="4676204"/>
                </a:cubicBezTo>
                <a:cubicBezTo>
                  <a:pt x="11085719" y="4666679"/>
                  <a:pt x="11052381" y="4638104"/>
                  <a:pt x="11095244" y="4614291"/>
                </a:cubicBezTo>
                <a:lnTo>
                  <a:pt x="11095244" y="4761929"/>
                </a:lnTo>
                <a:close/>
                <a:moveTo>
                  <a:pt x="10852356" y="4709541"/>
                </a:moveTo>
                <a:cubicBezTo>
                  <a:pt x="10842831" y="4700016"/>
                  <a:pt x="10819019" y="4680966"/>
                  <a:pt x="10809494" y="4671441"/>
                </a:cubicBezTo>
                <a:cubicBezTo>
                  <a:pt x="10799969" y="4661916"/>
                  <a:pt x="10804731" y="4652391"/>
                  <a:pt x="10804731" y="4642866"/>
                </a:cubicBezTo>
                <a:cubicBezTo>
                  <a:pt x="10799969" y="4633341"/>
                  <a:pt x="10790444" y="4623816"/>
                  <a:pt x="10785681" y="4614291"/>
                </a:cubicBezTo>
                <a:cubicBezTo>
                  <a:pt x="10823781" y="4638104"/>
                  <a:pt x="10842831" y="4676204"/>
                  <a:pt x="10852356" y="4709541"/>
                </a:cubicBezTo>
                <a:close/>
                <a:moveTo>
                  <a:pt x="10790444" y="4642866"/>
                </a:moveTo>
                <a:cubicBezTo>
                  <a:pt x="10795206" y="4642866"/>
                  <a:pt x="10790444" y="4657154"/>
                  <a:pt x="10795206" y="4666679"/>
                </a:cubicBezTo>
                <a:cubicBezTo>
                  <a:pt x="10809494" y="4690491"/>
                  <a:pt x="10847594" y="4714304"/>
                  <a:pt x="10847594" y="4733354"/>
                </a:cubicBezTo>
                <a:cubicBezTo>
                  <a:pt x="10847594" y="4752404"/>
                  <a:pt x="10823781" y="4785741"/>
                  <a:pt x="10799969" y="4780979"/>
                </a:cubicBezTo>
                <a:cubicBezTo>
                  <a:pt x="10776156" y="4728591"/>
                  <a:pt x="10752344" y="4676204"/>
                  <a:pt x="10719054" y="4623816"/>
                </a:cubicBezTo>
                <a:cubicBezTo>
                  <a:pt x="10728531" y="4628579"/>
                  <a:pt x="10742819" y="4633341"/>
                  <a:pt x="10757106" y="4638104"/>
                </a:cubicBezTo>
                <a:cubicBezTo>
                  <a:pt x="10761869" y="4642866"/>
                  <a:pt x="10771394" y="4652391"/>
                  <a:pt x="10776156" y="4652391"/>
                </a:cubicBezTo>
                <a:lnTo>
                  <a:pt x="10785681" y="4652391"/>
                </a:lnTo>
                <a:cubicBezTo>
                  <a:pt x="10780919" y="4642866"/>
                  <a:pt x="10771394" y="4638104"/>
                  <a:pt x="10771394" y="4623816"/>
                </a:cubicBezTo>
                <a:cubicBezTo>
                  <a:pt x="10771394" y="4614291"/>
                  <a:pt x="10771394" y="4619054"/>
                  <a:pt x="10776156" y="4614291"/>
                </a:cubicBezTo>
                <a:cubicBezTo>
                  <a:pt x="10776156" y="4623816"/>
                  <a:pt x="10785681" y="4628579"/>
                  <a:pt x="10790444" y="4642866"/>
                </a:cubicBezTo>
                <a:close/>
                <a:moveTo>
                  <a:pt x="11909488" y="4647629"/>
                </a:moveTo>
                <a:cubicBezTo>
                  <a:pt x="11909488" y="4661916"/>
                  <a:pt x="11919013" y="4680966"/>
                  <a:pt x="11923775" y="4695254"/>
                </a:cubicBezTo>
                <a:cubicBezTo>
                  <a:pt x="11909488" y="4690491"/>
                  <a:pt x="11890438" y="4657154"/>
                  <a:pt x="11890438" y="4647629"/>
                </a:cubicBezTo>
                <a:cubicBezTo>
                  <a:pt x="11890438" y="4633341"/>
                  <a:pt x="11895200" y="4614291"/>
                  <a:pt x="11919013" y="4609529"/>
                </a:cubicBezTo>
                <a:cubicBezTo>
                  <a:pt x="11914250" y="4623816"/>
                  <a:pt x="11909488" y="4638104"/>
                  <a:pt x="11909488" y="4647629"/>
                </a:cubicBezTo>
                <a:close/>
                <a:moveTo>
                  <a:pt x="11133296" y="4623816"/>
                </a:moveTo>
                <a:lnTo>
                  <a:pt x="11133296" y="4647629"/>
                </a:lnTo>
                <a:cubicBezTo>
                  <a:pt x="11123771" y="4638104"/>
                  <a:pt x="11114246" y="4623816"/>
                  <a:pt x="11109484" y="4609529"/>
                </a:cubicBezTo>
                <a:cubicBezTo>
                  <a:pt x="11114246" y="4609529"/>
                  <a:pt x="11123771" y="4619054"/>
                  <a:pt x="11133296" y="4623816"/>
                </a:cubicBezTo>
                <a:close/>
                <a:moveTo>
                  <a:pt x="8304752" y="4609529"/>
                </a:moveTo>
                <a:lnTo>
                  <a:pt x="8304752" y="4633341"/>
                </a:lnTo>
                <a:lnTo>
                  <a:pt x="8290465" y="4633341"/>
                </a:lnTo>
                <a:cubicBezTo>
                  <a:pt x="8285702" y="4628579"/>
                  <a:pt x="8285702" y="4633341"/>
                  <a:pt x="8285702" y="4619054"/>
                </a:cubicBezTo>
                <a:cubicBezTo>
                  <a:pt x="8285702" y="4609529"/>
                  <a:pt x="8290465" y="4609529"/>
                  <a:pt x="8295227" y="4604766"/>
                </a:cubicBezTo>
                <a:cubicBezTo>
                  <a:pt x="8295227" y="4604766"/>
                  <a:pt x="8299990" y="4609529"/>
                  <a:pt x="8304752" y="4609529"/>
                </a:cubicBezTo>
                <a:close/>
                <a:moveTo>
                  <a:pt x="12828556" y="4604766"/>
                </a:moveTo>
                <a:lnTo>
                  <a:pt x="12785694" y="4609529"/>
                </a:lnTo>
                <a:lnTo>
                  <a:pt x="12776169" y="4600004"/>
                </a:lnTo>
                <a:cubicBezTo>
                  <a:pt x="12819031" y="4600004"/>
                  <a:pt x="12823794" y="4604766"/>
                  <a:pt x="12828556" y="4604766"/>
                </a:cubicBezTo>
                <a:close/>
                <a:moveTo>
                  <a:pt x="12785694" y="4628579"/>
                </a:moveTo>
                <a:cubicBezTo>
                  <a:pt x="12785694" y="4642866"/>
                  <a:pt x="12761881" y="4652391"/>
                  <a:pt x="12752356" y="4657154"/>
                </a:cubicBezTo>
                <a:cubicBezTo>
                  <a:pt x="12752356" y="4638104"/>
                  <a:pt x="12747594" y="4619054"/>
                  <a:pt x="12742831" y="4600004"/>
                </a:cubicBezTo>
                <a:cubicBezTo>
                  <a:pt x="12747594" y="4600004"/>
                  <a:pt x="12785694" y="4609529"/>
                  <a:pt x="12785694" y="4628579"/>
                </a:cubicBezTo>
                <a:close/>
                <a:moveTo>
                  <a:pt x="1528572" y="4652391"/>
                </a:moveTo>
                <a:cubicBezTo>
                  <a:pt x="1514285" y="4647629"/>
                  <a:pt x="1499997" y="4633341"/>
                  <a:pt x="1485710" y="4623816"/>
                </a:cubicBezTo>
                <a:lnTo>
                  <a:pt x="1485710" y="4600004"/>
                </a:lnTo>
                <a:cubicBezTo>
                  <a:pt x="1514285" y="4609529"/>
                  <a:pt x="1519047" y="4633341"/>
                  <a:pt x="1528572" y="4652391"/>
                </a:cubicBezTo>
                <a:close/>
                <a:moveTo>
                  <a:pt x="12219050" y="4595241"/>
                </a:moveTo>
                <a:cubicBezTo>
                  <a:pt x="12214288" y="4595241"/>
                  <a:pt x="12204763" y="4600004"/>
                  <a:pt x="12195238" y="4604766"/>
                </a:cubicBezTo>
                <a:cubicBezTo>
                  <a:pt x="12195238" y="4604766"/>
                  <a:pt x="12195238" y="4609529"/>
                  <a:pt x="12200000" y="4614291"/>
                </a:cubicBezTo>
                <a:cubicBezTo>
                  <a:pt x="12209525" y="4609529"/>
                  <a:pt x="12219050" y="4604766"/>
                  <a:pt x="12228575" y="4604766"/>
                </a:cubicBezTo>
                <a:cubicBezTo>
                  <a:pt x="12266629" y="4604766"/>
                  <a:pt x="12276154" y="4628579"/>
                  <a:pt x="12314254" y="4661916"/>
                </a:cubicBezTo>
                <a:cubicBezTo>
                  <a:pt x="12295204" y="4661916"/>
                  <a:pt x="12271391" y="4671441"/>
                  <a:pt x="12257104" y="4671441"/>
                </a:cubicBezTo>
                <a:cubicBezTo>
                  <a:pt x="12247579" y="4671441"/>
                  <a:pt x="12204763" y="4652391"/>
                  <a:pt x="12185713" y="4642866"/>
                </a:cubicBezTo>
                <a:cubicBezTo>
                  <a:pt x="12171425" y="4638104"/>
                  <a:pt x="12166663" y="4614291"/>
                  <a:pt x="12157138" y="4614291"/>
                </a:cubicBezTo>
                <a:cubicBezTo>
                  <a:pt x="12142850" y="4614291"/>
                  <a:pt x="12138088" y="4623816"/>
                  <a:pt x="12123800" y="4623816"/>
                </a:cubicBezTo>
                <a:cubicBezTo>
                  <a:pt x="12114275" y="4623816"/>
                  <a:pt x="12099988" y="4609529"/>
                  <a:pt x="12090463" y="4604766"/>
                </a:cubicBezTo>
                <a:cubicBezTo>
                  <a:pt x="12119038" y="4580954"/>
                  <a:pt x="12142850" y="4585716"/>
                  <a:pt x="12161900" y="4585716"/>
                </a:cubicBezTo>
                <a:cubicBezTo>
                  <a:pt x="12176188" y="4585716"/>
                  <a:pt x="12200000" y="4590479"/>
                  <a:pt x="12219050" y="4595241"/>
                </a:cubicBezTo>
                <a:close/>
                <a:moveTo>
                  <a:pt x="8538067" y="4609529"/>
                </a:moveTo>
                <a:cubicBezTo>
                  <a:pt x="8523779" y="4609529"/>
                  <a:pt x="8509492" y="4614291"/>
                  <a:pt x="8495204" y="4609529"/>
                </a:cubicBezTo>
                <a:lnTo>
                  <a:pt x="8495204" y="4590479"/>
                </a:lnTo>
                <a:cubicBezTo>
                  <a:pt x="8504729" y="4590479"/>
                  <a:pt x="8514254" y="4590479"/>
                  <a:pt x="8538067" y="4585716"/>
                </a:cubicBezTo>
                <a:lnTo>
                  <a:pt x="8538067" y="4609529"/>
                </a:lnTo>
                <a:close/>
                <a:moveTo>
                  <a:pt x="11842861" y="4657154"/>
                </a:moveTo>
                <a:cubicBezTo>
                  <a:pt x="11847623" y="4666679"/>
                  <a:pt x="11861911" y="4680966"/>
                  <a:pt x="11866625" y="4690491"/>
                </a:cubicBezTo>
                <a:cubicBezTo>
                  <a:pt x="11838098" y="4676204"/>
                  <a:pt x="11795236" y="4619054"/>
                  <a:pt x="11795236" y="4595241"/>
                </a:cubicBezTo>
                <a:lnTo>
                  <a:pt x="11795236" y="4580954"/>
                </a:lnTo>
                <a:cubicBezTo>
                  <a:pt x="11819048" y="4590479"/>
                  <a:pt x="11828573" y="4633341"/>
                  <a:pt x="11842861" y="4657154"/>
                </a:cubicBezTo>
                <a:close/>
                <a:moveTo>
                  <a:pt x="12457129" y="4590479"/>
                </a:moveTo>
                <a:cubicBezTo>
                  <a:pt x="12457129" y="4604766"/>
                  <a:pt x="12395216" y="4638104"/>
                  <a:pt x="12419029" y="4666679"/>
                </a:cubicBezTo>
                <a:cubicBezTo>
                  <a:pt x="12409504" y="4652391"/>
                  <a:pt x="12399979" y="4628579"/>
                  <a:pt x="12376166" y="4604766"/>
                </a:cubicBezTo>
                <a:cubicBezTo>
                  <a:pt x="12390454" y="4566666"/>
                  <a:pt x="12428554" y="4576191"/>
                  <a:pt x="12452366" y="4576191"/>
                </a:cubicBezTo>
                <a:cubicBezTo>
                  <a:pt x="12457129" y="4580954"/>
                  <a:pt x="12457129" y="4576191"/>
                  <a:pt x="12457129" y="4590479"/>
                </a:cubicBezTo>
                <a:close/>
                <a:moveTo>
                  <a:pt x="1471422" y="4590479"/>
                </a:moveTo>
                <a:lnTo>
                  <a:pt x="1471422" y="4614291"/>
                </a:lnTo>
                <a:cubicBezTo>
                  <a:pt x="1466660" y="4609529"/>
                  <a:pt x="1461897" y="4609529"/>
                  <a:pt x="1457135" y="4604766"/>
                </a:cubicBezTo>
                <a:lnTo>
                  <a:pt x="1457135" y="4576191"/>
                </a:lnTo>
                <a:lnTo>
                  <a:pt x="1471422" y="4590479"/>
                </a:lnTo>
                <a:close/>
                <a:moveTo>
                  <a:pt x="1795224" y="4619054"/>
                </a:moveTo>
                <a:cubicBezTo>
                  <a:pt x="1809512" y="4628579"/>
                  <a:pt x="1833324" y="4619054"/>
                  <a:pt x="1852374" y="4628579"/>
                </a:cubicBezTo>
                <a:cubicBezTo>
                  <a:pt x="1880949" y="4642866"/>
                  <a:pt x="1899999" y="4671441"/>
                  <a:pt x="1928574" y="4685729"/>
                </a:cubicBezTo>
                <a:cubicBezTo>
                  <a:pt x="1947624" y="4700016"/>
                  <a:pt x="1985677" y="4714304"/>
                  <a:pt x="2004727" y="4738116"/>
                </a:cubicBezTo>
                <a:cubicBezTo>
                  <a:pt x="2023777" y="4752404"/>
                  <a:pt x="2019014" y="4804791"/>
                  <a:pt x="2042827" y="4828604"/>
                </a:cubicBezTo>
                <a:cubicBezTo>
                  <a:pt x="2104739" y="4880991"/>
                  <a:pt x="2190464" y="4861941"/>
                  <a:pt x="2247614" y="4966669"/>
                </a:cubicBezTo>
                <a:cubicBezTo>
                  <a:pt x="2257139" y="4976194"/>
                  <a:pt x="2252377" y="5000006"/>
                  <a:pt x="2261902" y="5014294"/>
                </a:cubicBezTo>
                <a:cubicBezTo>
                  <a:pt x="2280952" y="5038106"/>
                  <a:pt x="2314289" y="5057156"/>
                  <a:pt x="2338102" y="5090494"/>
                </a:cubicBezTo>
                <a:cubicBezTo>
                  <a:pt x="2371392" y="5133356"/>
                  <a:pt x="2399967" y="5190506"/>
                  <a:pt x="2423779" y="5238131"/>
                </a:cubicBezTo>
                <a:lnTo>
                  <a:pt x="2433304" y="5228606"/>
                </a:lnTo>
                <a:cubicBezTo>
                  <a:pt x="2414254" y="5185744"/>
                  <a:pt x="2390442" y="5133356"/>
                  <a:pt x="2357104" y="5090494"/>
                </a:cubicBezTo>
                <a:cubicBezTo>
                  <a:pt x="2333339" y="5057156"/>
                  <a:pt x="2295239" y="5038106"/>
                  <a:pt x="2276189" y="5009531"/>
                </a:cubicBezTo>
                <a:cubicBezTo>
                  <a:pt x="2266664" y="4990481"/>
                  <a:pt x="2271427" y="4966669"/>
                  <a:pt x="2257139" y="4952381"/>
                </a:cubicBezTo>
                <a:cubicBezTo>
                  <a:pt x="2242852" y="4928569"/>
                  <a:pt x="2223802" y="4909566"/>
                  <a:pt x="2204752" y="4890516"/>
                </a:cubicBezTo>
                <a:cubicBezTo>
                  <a:pt x="2228564" y="4904804"/>
                  <a:pt x="2252377" y="4928569"/>
                  <a:pt x="2285714" y="4938094"/>
                </a:cubicBezTo>
                <a:cubicBezTo>
                  <a:pt x="2309527" y="4947619"/>
                  <a:pt x="2385679" y="4976194"/>
                  <a:pt x="2385679" y="5028581"/>
                </a:cubicBezTo>
                <a:cubicBezTo>
                  <a:pt x="2390442" y="5033344"/>
                  <a:pt x="2419017" y="5057156"/>
                  <a:pt x="2438067" y="5052394"/>
                </a:cubicBezTo>
                <a:cubicBezTo>
                  <a:pt x="2428542" y="5042869"/>
                  <a:pt x="2414254" y="5033344"/>
                  <a:pt x="2399967" y="5019056"/>
                </a:cubicBezTo>
                <a:cubicBezTo>
                  <a:pt x="2399967" y="5019056"/>
                  <a:pt x="2399967" y="5004769"/>
                  <a:pt x="2390442" y="5000006"/>
                </a:cubicBezTo>
                <a:cubicBezTo>
                  <a:pt x="2366629" y="4966669"/>
                  <a:pt x="2314289" y="4938094"/>
                  <a:pt x="2285714" y="4923806"/>
                </a:cubicBezTo>
                <a:cubicBezTo>
                  <a:pt x="2257139" y="4914329"/>
                  <a:pt x="2238089" y="4890516"/>
                  <a:pt x="2214277" y="4880991"/>
                </a:cubicBezTo>
                <a:cubicBezTo>
                  <a:pt x="2180939" y="4866704"/>
                  <a:pt x="2142839" y="4857179"/>
                  <a:pt x="2109502" y="4847654"/>
                </a:cubicBezTo>
                <a:cubicBezTo>
                  <a:pt x="2109502" y="4842891"/>
                  <a:pt x="2114264" y="4838129"/>
                  <a:pt x="2119027" y="4833366"/>
                </a:cubicBezTo>
                <a:cubicBezTo>
                  <a:pt x="2138077" y="4828604"/>
                  <a:pt x="2166652" y="4823841"/>
                  <a:pt x="2180939" y="4823841"/>
                </a:cubicBezTo>
                <a:cubicBezTo>
                  <a:pt x="2190464" y="4823841"/>
                  <a:pt x="2257139" y="4833366"/>
                  <a:pt x="2266664" y="4833366"/>
                </a:cubicBezTo>
                <a:cubicBezTo>
                  <a:pt x="2280952" y="4833366"/>
                  <a:pt x="2380917" y="4819079"/>
                  <a:pt x="2395204" y="4819079"/>
                </a:cubicBezTo>
                <a:cubicBezTo>
                  <a:pt x="2404729" y="4819079"/>
                  <a:pt x="2485692" y="4828604"/>
                  <a:pt x="2533317" y="4842891"/>
                </a:cubicBezTo>
                <a:cubicBezTo>
                  <a:pt x="2700004" y="4880991"/>
                  <a:pt x="2880932" y="5042869"/>
                  <a:pt x="3052382" y="5100019"/>
                </a:cubicBezTo>
                <a:lnTo>
                  <a:pt x="3061907" y="5090494"/>
                </a:lnTo>
                <a:cubicBezTo>
                  <a:pt x="3042857" y="5080969"/>
                  <a:pt x="3023807" y="5076206"/>
                  <a:pt x="3004757" y="5066681"/>
                </a:cubicBezTo>
                <a:cubicBezTo>
                  <a:pt x="3047619" y="5000006"/>
                  <a:pt x="3114246" y="4904804"/>
                  <a:pt x="3185684" y="4900041"/>
                </a:cubicBezTo>
                <a:cubicBezTo>
                  <a:pt x="3199971" y="4900041"/>
                  <a:pt x="3219021" y="4904804"/>
                  <a:pt x="3233309" y="4900041"/>
                </a:cubicBezTo>
                <a:cubicBezTo>
                  <a:pt x="3257121" y="4895279"/>
                  <a:pt x="3276171" y="4861941"/>
                  <a:pt x="3304746" y="4852416"/>
                </a:cubicBezTo>
                <a:cubicBezTo>
                  <a:pt x="3338084" y="4833366"/>
                  <a:pt x="3385709" y="4833366"/>
                  <a:pt x="3423809" y="4823841"/>
                </a:cubicBezTo>
                <a:cubicBezTo>
                  <a:pt x="3395234" y="4852416"/>
                  <a:pt x="3376184" y="4885754"/>
                  <a:pt x="3352371" y="4914329"/>
                </a:cubicBezTo>
                <a:cubicBezTo>
                  <a:pt x="3342846" y="4923806"/>
                  <a:pt x="3323796" y="4919044"/>
                  <a:pt x="3319034" y="4928569"/>
                </a:cubicBezTo>
                <a:cubicBezTo>
                  <a:pt x="3295221" y="4942856"/>
                  <a:pt x="3276171" y="4971431"/>
                  <a:pt x="3261884" y="4985719"/>
                </a:cubicBezTo>
                <a:cubicBezTo>
                  <a:pt x="3257121" y="4990481"/>
                  <a:pt x="3242834" y="4985719"/>
                  <a:pt x="3238071" y="4990481"/>
                </a:cubicBezTo>
                <a:cubicBezTo>
                  <a:pt x="3223784" y="4995244"/>
                  <a:pt x="3219021" y="5014294"/>
                  <a:pt x="3204734" y="5023819"/>
                </a:cubicBezTo>
                <a:cubicBezTo>
                  <a:pt x="3185684" y="5038106"/>
                  <a:pt x="3166634" y="5042869"/>
                  <a:pt x="3147584" y="5057156"/>
                </a:cubicBezTo>
                <a:cubicBezTo>
                  <a:pt x="3147584" y="5057156"/>
                  <a:pt x="3147584" y="5061919"/>
                  <a:pt x="3152346" y="5066681"/>
                </a:cubicBezTo>
                <a:cubicBezTo>
                  <a:pt x="3176159" y="5028581"/>
                  <a:pt x="3214259" y="5057156"/>
                  <a:pt x="3228546" y="5019056"/>
                </a:cubicBezTo>
                <a:lnTo>
                  <a:pt x="3242834" y="5019056"/>
                </a:lnTo>
                <a:cubicBezTo>
                  <a:pt x="3228546" y="5042869"/>
                  <a:pt x="3209496" y="5061919"/>
                  <a:pt x="3214259" y="5095256"/>
                </a:cubicBezTo>
                <a:cubicBezTo>
                  <a:pt x="3233309" y="5066681"/>
                  <a:pt x="3247596" y="5023819"/>
                  <a:pt x="3280934" y="4990481"/>
                </a:cubicBezTo>
                <a:cubicBezTo>
                  <a:pt x="3290459" y="4976194"/>
                  <a:pt x="3314271" y="4952381"/>
                  <a:pt x="3333321" y="4942856"/>
                </a:cubicBezTo>
                <a:cubicBezTo>
                  <a:pt x="3338084" y="4938094"/>
                  <a:pt x="3352371" y="4938094"/>
                  <a:pt x="3361896" y="4933331"/>
                </a:cubicBezTo>
                <a:cubicBezTo>
                  <a:pt x="3376184" y="4919044"/>
                  <a:pt x="3380946" y="4895279"/>
                  <a:pt x="3390471" y="4880991"/>
                </a:cubicBezTo>
                <a:cubicBezTo>
                  <a:pt x="3409521" y="4842891"/>
                  <a:pt x="3466671" y="4819079"/>
                  <a:pt x="3495199" y="4804791"/>
                </a:cubicBezTo>
                <a:cubicBezTo>
                  <a:pt x="3509486" y="4861941"/>
                  <a:pt x="3409521" y="4814316"/>
                  <a:pt x="3414284" y="4890516"/>
                </a:cubicBezTo>
                <a:cubicBezTo>
                  <a:pt x="3419046" y="4885754"/>
                  <a:pt x="3419046" y="4876229"/>
                  <a:pt x="3433334" y="4876229"/>
                </a:cubicBezTo>
                <a:lnTo>
                  <a:pt x="3461909" y="4876229"/>
                </a:lnTo>
                <a:cubicBezTo>
                  <a:pt x="3461909" y="4909566"/>
                  <a:pt x="3385709" y="4923806"/>
                  <a:pt x="3376184" y="4952381"/>
                </a:cubicBezTo>
                <a:cubicBezTo>
                  <a:pt x="3366659" y="4966669"/>
                  <a:pt x="3309509" y="4985719"/>
                  <a:pt x="3328559" y="5028581"/>
                </a:cubicBezTo>
                <a:cubicBezTo>
                  <a:pt x="3338084" y="5023819"/>
                  <a:pt x="3347609" y="5000006"/>
                  <a:pt x="3371421" y="4995244"/>
                </a:cubicBezTo>
                <a:cubicBezTo>
                  <a:pt x="3352371" y="5023819"/>
                  <a:pt x="3342846" y="5052394"/>
                  <a:pt x="3323796" y="5080969"/>
                </a:cubicBezTo>
                <a:lnTo>
                  <a:pt x="3328559" y="5100019"/>
                </a:lnTo>
                <a:cubicBezTo>
                  <a:pt x="3338084" y="5090494"/>
                  <a:pt x="3352371" y="5085731"/>
                  <a:pt x="3361896" y="5076206"/>
                </a:cubicBezTo>
                <a:cubicBezTo>
                  <a:pt x="3352371" y="5104781"/>
                  <a:pt x="3295221" y="5123831"/>
                  <a:pt x="3299984" y="5166694"/>
                </a:cubicBezTo>
                <a:cubicBezTo>
                  <a:pt x="3314271" y="5157169"/>
                  <a:pt x="3328559" y="5138119"/>
                  <a:pt x="3347609" y="5123831"/>
                </a:cubicBezTo>
                <a:cubicBezTo>
                  <a:pt x="3357134" y="5133356"/>
                  <a:pt x="3357134" y="5142881"/>
                  <a:pt x="3366659" y="5147644"/>
                </a:cubicBezTo>
                <a:cubicBezTo>
                  <a:pt x="3357134" y="5152406"/>
                  <a:pt x="3347609" y="5161931"/>
                  <a:pt x="3347609" y="5185744"/>
                </a:cubicBezTo>
                <a:cubicBezTo>
                  <a:pt x="3357134" y="5180981"/>
                  <a:pt x="3366659" y="5171456"/>
                  <a:pt x="3376184" y="5166694"/>
                </a:cubicBezTo>
                <a:cubicBezTo>
                  <a:pt x="3380946" y="5171456"/>
                  <a:pt x="3385709" y="5180981"/>
                  <a:pt x="3395234" y="5190506"/>
                </a:cubicBezTo>
                <a:cubicBezTo>
                  <a:pt x="3399996" y="5180981"/>
                  <a:pt x="3404759" y="5166694"/>
                  <a:pt x="3404759" y="5157169"/>
                </a:cubicBezTo>
                <a:cubicBezTo>
                  <a:pt x="3414284" y="5166694"/>
                  <a:pt x="3423809" y="5180981"/>
                  <a:pt x="3433334" y="5195269"/>
                </a:cubicBezTo>
                <a:cubicBezTo>
                  <a:pt x="3404759" y="5200031"/>
                  <a:pt x="3357134" y="5204794"/>
                  <a:pt x="3347609" y="5204794"/>
                </a:cubicBezTo>
                <a:cubicBezTo>
                  <a:pt x="3123771" y="5204794"/>
                  <a:pt x="2899982" y="5066681"/>
                  <a:pt x="2676192" y="5066681"/>
                </a:cubicBezTo>
                <a:cubicBezTo>
                  <a:pt x="2647617" y="5066681"/>
                  <a:pt x="2538079" y="5080969"/>
                  <a:pt x="2528554" y="5109544"/>
                </a:cubicBezTo>
                <a:cubicBezTo>
                  <a:pt x="2519029" y="5128594"/>
                  <a:pt x="2523792" y="5161931"/>
                  <a:pt x="2519029" y="5185744"/>
                </a:cubicBezTo>
                <a:lnTo>
                  <a:pt x="2514267" y="5319046"/>
                </a:lnTo>
                <a:cubicBezTo>
                  <a:pt x="2452354" y="5299996"/>
                  <a:pt x="2399967" y="5280994"/>
                  <a:pt x="2347579" y="5238131"/>
                </a:cubicBezTo>
                <a:cubicBezTo>
                  <a:pt x="2352342" y="5238131"/>
                  <a:pt x="2352342" y="5242894"/>
                  <a:pt x="2352342" y="5228606"/>
                </a:cubicBezTo>
                <a:cubicBezTo>
                  <a:pt x="2352342" y="5219081"/>
                  <a:pt x="2338102" y="5209556"/>
                  <a:pt x="2338102" y="5200031"/>
                </a:cubicBezTo>
                <a:cubicBezTo>
                  <a:pt x="2338102" y="5180981"/>
                  <a:pt x="2338102" y="5157169"/>
                  <a:pt x="2333339" y="5142881"/>
                </a:cubicBezTo>
                <a:cubicBezTo>
                  <a:pt x="2328577" y="5123831"/>
                  <a:pt x="2309527" y="5085731"/>
                  <a:pt x="2290477" y="5066681"/>
                </a:cubicBezTo>
                <a:cubicBezTo>
                  <a:pt x="2266664" y="5033344"/>
                  <a:pt x="2252377" y="5000006"/>
                  <a:pt x="2228564" y="4966669"/>
                </a:cubicBezTo>
                <a:cubicBezTo>
                  <a:pt x="2228564" y="4966669"/>
                  <a:pt x="2223802" y="4961906"/>
                  <a:pt x="2223802" y="4976194"/>
                </a:cubicBezTo>
                <a:cubicBezTo>
                  <a:pt x="2223802" y="4985719"/>
                  <a:pt x="2233327" y="4990481"/>
                  <a:pt x="2233327" y="4995244"/>
                </a:cubicBezTo>
                <a:cubicBezTo>
                  <a:pt x="2266664" y="5052394"/>
                  <a:pt x="2328577" y="5114306"/>
                  <a:pt x="2323814" y="5166694"/>
                </a:cubicBezTo>
                <a:cubicBezTo>
                  <a:pt x="2323814" y="5176219"/>
                  <a:pt x="2319052" y="5190506"/>
                  <a:pt x="2323814" y="5204794"/>
                </a:cubicBezTo>
                <a:cubicBezTo>
                  <a:pt x="2328577" y="5214319"/>
                  <a:pt x="2338102" y="5228606"/>
                  <a:pt x="2342817" y="5238131"/>
                </a:cubicBezTo>
                <a:cubicBezTo>
                  <a:pt x="2095214" y="5042869"/>
                  <a:pt x="1823799" y="4852416"/>
                  <a:pt x="1580912" y="4738116"/>
                </a:cubicBezTo>
                <a:cubicBezTo>
                  <a:pt x="1590437" y="4733354"/>
                  <a:pt x="1599962" y="4714304"/>
                  <a:pt x="1609487" y="4704779"/>
                </a:cubicBezTo>
                <a:cubicBezTo>
                  <a:pt x="1619012" y="4690491"/>
                  <a:pt x="1638062" y="4700016"/>
                  <a:pt x="1652349" y="4680966"/>
                </a:cubicBezTo>
                <a:cubicBezTo>
                  <a:pt x="1652349" y="4680966"/>
                  <a:pt x="1652349" y="4676204"/>
                  <a:pt x="1642824" y="4676204"/>
                </a:cubicBezTo>
                <a:cubicBezTo>
                  <a:pt x="1609487" y="4676204"/>
                  <a:pt x="1585674" y="4709541"/>
                  <a:pt x="1571435" y="4723829"/>
                </a:cubicBezTo>
                <a:cubicBezTo>
                  <a:pt x="1571435" y="4709541"/>
                  <a:pt x="1566672" y="4690491"/>
                  <a:pt x="1566672" y="4676204"/>
                </a:cubicBezTo>
                <a:cubicBezTo>
                  <a:pt x="1566672" y="4666679"/>
                  <a:pt x="1561910" y="4652391"/>
                  <a:pt x="1571435" y="4652391"/>
                </a:cubicBezTo>
                <a:cubicBezTo>
                  <a:pt x="1590437" y="4642866"/>
                  <a:pt x="1623774" y="4638104"/>
                  <a:pt x="1647587" y="4628579"/>
                </a:cubicBezTo>
                <a:cubicBezTo>
                  <a:pt x="1685687" y="4609529"/>
                  <a:pt x="1676162" y="4571429"/>
                  <a:pt x="1704737" y="4571429"/>
                </a:cubicBezTo>
                <a:cubicBezTo>
                  <a:pt x="1733312" y="4571429"/>
                  <a:pt x="1771412" y="4609529"/>
                  <a:pt x="1795224" y="4619054"/>
                </a:cubicBezTo>
                <a:close/>
                <a:moveTo>
                  <a:pt x="8657129" y="4571429"/>
                </a:moveTo>
                <a:lnTo>
                  <a:pt x="8657129" y="4600004"/>
                </a:lnTo>
                <a:lnTo>
                  <a:pt x="8638079" y="4600004"/>
                </a:lnTo>
                <a:lnTo>
                  <a:pt x="8638079" y="4576191"/>
                </a:lnTo>
                <a:lnTo>
                  <a:pt x="8647604" y="4566666"/>
                </a:lnTo>
                <a:cubicBezTo>
                  <a:pt x="8647604" y="4566666"/>
                  <a:pt x="8652367" y="4571429"/>
                  <a:pt x="8657129" y="4571429"/>
                </a:cubicBezTo>
                <a:close/>
                <a:moveTo>
                  <a:pt x="12628531" y="4585716"/>
                </a:moveTo>
                <a:lnTo>
                  <a:pt x="12623816" y="4571429"/>
                </a:lnTo>
                <a:cubicBezTo>
                  <a:pt x="12628531" y="4566666"/>
                  <a:pt x="12633294" y="4561904"/>
                  <a:pt x="12638056" y="4561904"/>
                </a:cubicBezTo>
                <a:cubicBezTo>
                  <a:pt x="12638056" y="4566666"/>
                  <a:pt x="12628531" y="4576191"/>
                  <a:pt x="12628531" y="4585716"/>
                </a:cubicBezTo>
                <a:close/>
                <a:moveTo>
                  <a:pt x="11785711" y="4614291"/>
                </a:moveTo>
                <a:lnTo>
                  <a:pt x="11785711" y="4642866"/>
                </a:lnTo>
                <a:lnTo>
                  <a:pt x="11771423" y="4642866"/>
                </a:lnTo>
                <a:cubicBezTo>
                  <a:pt x="11742848" y="4623816"/>
                  <a:pt x="11699986" y="4628579"/>
                  <a:pt x="11699986" y="4595241"/>
                </a:cubicBezTo>
                <a:cubicBezTo>
                  <a:pt x="11714273" y="4585716"/>
                  <a:pt x="11728561" y="4561904"/>
                  <a:pt x="11738086" y="4561904"/>
                </a:cubicBezTo>
                <a:cubicBezTo>
                  <a:pt x="11761898" y="4561904"/>
                  <a:pt x="11785711" y="4604766"/>
                  <a:pt x="11785711" y="4614291"/>
                </a:cubicBezTo>
                <a:close/>
                <a:moveTo>
                  <a:pt x="11552348" y="4561904"/>
                </a:moveTo>
                <a:lnTo>
                  <a:pt x="11547586" y="4561904"/>
                </a:lnTo>
                <a:lnTo>
                  <a:pt x="11552348" y="4561904"/>
                </a:lnTo>
                <a:close/>
                <a:moveTo>
                  <a:pt x="10761869" y="4614291"/>
                </a:moveTo>
                <a:lnTo>
                  <a:pt x="10761869" y="4633341"/>
                </a:lnTo>
                <a:cubicBezTo>
                  <a:pt x="10747581" y="4623816"/>
                  <a:pt x="10723769" y="4619054"/>
                  <a:pt x="10709529" y="4609529"/>
                </a:cubicBezTo>
                <a:cubicBezTo>
                  <a:pt x="10690479" y="4600004"/>
                  <a:pt x="10680954" y="4576191"/>
                  <a:pt x="10676192" y="4557141"/>
                </a:cubicBezTo>
                <a:cubicBezTo>
                  <a:pt x="10704767" y="4576191"/>
                  <a:pt x="10733294" y="4590479"/>
                  <a:pt x="10761869" y="4614291"/>
                </a:cubicBezTo>
                <a:close/>
                <a:moveTo>
                  <a:pt x="11785711" y="4585716"/>
                </a:moveTo>
                <a:cubicBezTo>
                  <a:pt x="11780948" y="4580954"/>
                  <a:pt x="11776186" y="4571429"/>
                  <a:pt x="11766661" y="4561904"/>
                </a:cubicBezTo>
                <a:cubicBezTo>
                  <a:pt x="11766661" y="4557141"/>
                  <a:pt x="11776186" y="4552379"/>
                  <a:pt x="11785711" y="4547616"/>
                </a:cubicBezTo>
                <a:lnTo>
                  <a:pt x="11785711" y="4585716"/>
                </a:lnTo>
                <a:close/>
                <a:moveTo>
                  <a:pt x="12880944" y="4566666"/>
                </a:moveTo>
                <a:cubicBezTo>
                  <a:pt x="12880944" y="4585716"/>
                  <a:pt x="12866656" y="4609529"/>
                  <a:pt x="12847606" y="4609529"/>
                </a:cubicBezTo>
                <a:cubicBezTo>
                  <a:pt x="12833319" y="4609529"/>
                  <a:pt x="12809506" y="4585716"/>
                  <a:pt x="12799981" y="4585716"/>
                </a:cubicBezTo>
                <a:cubicBezTo>
                  <a:pt x="12785694" y="4585716"/>
                  <a:pt x="12776169" y="4595241"/>
                  <a:pt x="12766644" y="4595241"/>
                </a:cubicBezTo>
                <a:cubicBezTo>
                  <a:pt x="12752356" y="4595241"/>
                  <a:pt x="12695206" y="4571429"/>
                  <a:pt x="12690444" y="4557141"/>
                </a:cubicBezTo>
                <a:cubicBezTo>
                  <a:pt x="12709494" y="4566666"/>
                  <a:pt x="12738069" y="4571429"/>
                  <a:pt x="12747594" y="4571429"/>
                </a:cubicBezTo>
                <a:cubicBezTo>
                  <a:pt x="12761881" y="4571429"/>
                  <a:pt x="12795219" y="4566666"/>
                  <a:pt x="12814269" y="4557141"/>
                </a:cubicBezTo>
                <a:cubicBezTo>
                  <a:pt x="12828556" y="4552379"/>
                  <a:pt x="12842844" y="4538091"/>
                  <a:pt x="12857131" y="4538091"/>
                </a:cubicBezTo>
                <a:cubicBezTo>
                  <a:pt x="12866656" y="4538091"/>
                  <a:pt x="12880944" y="4552379"/>
                  <a:pt x="12880944" y="4566666"/>
                </a:cubicBezTo>
                <a:close/>
                <a:moveTo>
                  <a:pt x="12647581" y="4547616"/>
                </a:moveTo>
                <a:cubicBezTo>
                  <a:pt x="12633294" y="4552379"/>
                  <a:pt x="12609529" y="4571429"/>
                  <a:pt x="12609529" y="4580954"/>
                </a:cubicBezTo>
                <a:cubicBezTo>
                  <a:pt x="12609529" y="4595241"/>
                  <a:pt x="12619054" y="4604766"/>
                  <a:pt x="12628531" y="4604766"/>
                </a:cubicBezTo>
                <a:cubicBezTo>
                  <a:pt x="12642819" y="4604766"/>
                  <a:pt x="12661869" y="4580954"/>
                  <a:pt x="12671394" y="4580954"/>
                </a:cubicBezTo>
                <a:cubicBezTo>
                  <a:pt x="12685681" y="4580954"/>
                  <a:pt x="12695206" y="4585716"/>
                  <a:pt x="12709494" y="4585716"/>
                </a:cubicBezTo>
                <a:cubicBezTo>
                  <a:pt x="12709494" y="4590479"/>
                  <a:pt x="12714256" y="4580954"/>
                  <a:pt x="12714256" y="4595241"/>
                </a:cubicBezTo>
                <a:cubicBezTo>
                  <a:pt x="12714256" y="4604766"/>
                  <a:pt x="12709494" y="4604766"/>
                  <a:pt x="12704731" y="4609529"/>
                </a:cubicBezTo>
                <a:cubicBezTo>
                  <a:pt x="12719019" y="4609529"/>
                  <a:pt x="12714256" y="4604766"/>
                  <a:pt x="12728544" y="4600004"/>
                </a:cubicBezTo>
                <a:cubicBezTo>
                  <a:pt x="12728544" y="4604766"/>
                  <a:pt x="12719019" y="4614291"/>
                  <a:pt x="12723781" y="4623816"/>
                </a:cubicBezTo>
                <a:lnTo>
                  <a:pt x="12733306" y="4614291"/>
                </a:lnTo>
                <a:cubicBezTo>
                  <a:pt x="12733306" y="4619054"/>
                  <a:pt x="12742831" y="4623816"/>
                  <a:pt x="12742831" y="4638104"/>
                </a:cubicBezTo>
                <a:cubicBezTo>
                  <a:pt x="12742831" y="4647629"/>
                  <a:pt x="12733306" y="4661916"/>
                  <a:pt x="12723781" y="4666679"/>
                </a:cubicBezTo>
                <a:cubicBezTo>
                  <a:pt x="12680919" y="4704779"/>
                  <a:pt x="12638056" y="4761929"/>
                  <a:pt x="12614291" y="4780979"/>
                </a:cubicBezTo>
                <a:cubicBezTo>
                  <a:pt x="12600004" y="4790504"/>
                  <a:pt x="12580954" y="4790504"/>
                  <a:pt x="12571429" y="4800029"/>
                </a:cubicBezTo>
                <a:cubicBezTo>
                  <a:pt x="12542854" y="4814316"/>
                  <a:pt x="12519041" y="4842891"/>
                  <a:pt x="12495229" y="4861941"/>
                </a:cubicBezTo>
                <a:cubicBezTo>
                  <a:pt x="12509516" y="4838129"/>
                  <a:pt x="12519041" y="4809554"/>
                  <a:pt x="12528566" y="4785741"/>
                </a:cubicBezTo>
                <a:cubicBezTo>
                  <a:pt x="12509516" y="4742879"/>
                  <a:pt x="12595241" y="4719066"/>
                  <a:pt x="12600004" y="4671441"/>
                </a:cubicBezTo>
                <a:cubicBezTo>
                  <a:pt x="12580954" y="4695254"/>
                  <a:pt x="12557141" y="4719066"/>
                  <a:pt x="12533329" y="4742879"/>
                </a:cubicBezTo>
                <a:cubicBezTo>
                  <a:pt x="12533329" y="4719066"/>
                  <a:pt x="12547616" y="4680966"/>
                  <a:pt x="12547616" y="4666679"/>
                </a:cubicBezTo>
                <a:cubicBezTo>
                  <a:pt x="12547616" y="4657154"/>
                  <a:pt x="12542854" y="4657154"/>
                  <a:pt x="12538091" y="4652391"/>
                </a:cubicBezTo>
                <a:cubicBezTo>
                  <a:pt x="12528566" y="4638104"/>
                  <a:pt x="12509516" y="4619054"/>
                  <a:pt x="12495229" y="4614291"/>
                </a:cubicBezTo>
                <a:cubicBezTo>
                  <a:pt x="12490466" y="4609529"/>
                  <a:pt x="12480941" y="4619054"/>
                  <a:pt x="12471416" y="4619054"/>
                </a:cubicBezTo>
                <a:cubicBezTo>
                  <a:pt x="12466654" y="4614291"/>
                  <a:pt x="12466654" y="4614291"/>
                  <a:pt x="12466654" y="4604766"/>
                </a:cubicBezTo>
                <a:cubicBezTo>
                  <a:pt x="12466654" y="4552379"/>
                  <a:pt x="12533329" y="4561904"/>
                  <a:pt x="12557141" y="4542854"/>
                </a:cubicBezTo>
                <a:lnTo>
                  <a:pt x="12571429" y="4542854"/>
                </a:lnTo>
                <a:cubicBezTo>
                  <a:pt x="12576191" y="4557141"/>
                  <a:pt x="12576191" y="4580954"/>
                  <a:pt x="12576191" y="4590479"/>
                </a:cubicBezTo>
                <a:cubicBezTo>
                  <a:pt x="12590479" y="4571429"/>
                  <a:pt x="12576191" y="4538091"/>
                  <a:pt x="12614291" y="4538091"/>
                </a:cubicBezTo>
                <a:cubicBezTo>
                  <a:pt x="12623816" y="4538091"/>
                  <a:pt x="12638056" y="4542854"/>
                  <a:pt x="12647581" y="4547616"/>
                </a:cubicBezTo>
                <a:close/>
                <a:moveTo>
                  <a:pt x="11933300" y="4576191"/>
                </a:moveTo>
                <a:cubicBezTo>
                  <a:pt x="11933300" y="4590479"/>
                  <a:pt x="11876150" y="4614291"/>
                  <a:pt x="11876150" y="4647629"/>
                </a:cubicBezTo>
                <a:cubicBezTo>
                  <a:pt x="11876150" y="4661916"/>
                  <a:pt x="11885675" y="4676204"/>
                  <a:pt x="11895200" y="4690491"/>
                </a:cubicBezTo>
                <a:cubicBezTo>
                  <a:pt x="11899963" y="4700016"/>
                  <a:pt x="11919013" y="4704779"/>
                  <a:pt x="11928538" y="4719066"/>
                </a:cubicBezTo>
                <a:cubicBezTo>
                  <a:pt x="11938063" y="4733354"/>
                  <a:pt x="11942825" y="4780979"/>
                  <a:pt x="11980925" y="4790504"/>
                </a:cubicBezTo>
                <a:cubicBezTo>
                  <a:pt x="11899963" y="4757166"/>
                  <a:pt x="11871388" y="4700016"/>
                  <a:pt x="11871388" y="4652391"/>
                </a:cubicBezTo>
                <a:cubicBezTo>
                  <a:pt x="11871388" y="4609529"/>
                  <a:pt x="11890438" y="4576191"/>
                  <a:pt x="11914250" y="4538091"/>
                </a:cubicBezTo>
                <a:cubicBezTo>
                  <a:pt x="11928538" y="4552379"/>
                  <a:pt x="11933300" y="4566666"/>
                  <a:pt x="11933300" y="4576191"/>
                </a:cubicBezTo>
                <a:close/>
                <a:moveTo>
                  <a:pt x="1419035" y="4538091"/>
                </a:moveTo>
                <a:lnTo>
                  <a:pt x="1438085" y="4909566"/>
                </a:lnTo>
                <a:cubicBezTo>
                  <a:pt x="1395222" y="4904804"/>
                  <a:pt x="1361885" y="4904804"/>
                  <a:pt x="1333310" y="4909566"/>
                </a:cubicBezTo>
                <a:lnTo>
                  <a:pt x="1333310" y="4833366"/>
                </a:lnTo>
                <a:lnTo>
                  <a:pt x="1390460" y="4833366"/>
                </a:lnTo>
                <a:lnTo>
                  <a:pt x="1390460" y="4695254"/>
                </a:lnTo>
                <a:cubicBezTo>
                  <a:pt x="1380935" y="4685729"/>
                  <a:pt x="1361885" y="4671441"/>
                  <a:pt x="1352360" y="4671441"/>
                </a:cubicBezTo>
                <a:cubicBezTo>
                  <a:pt x="1338072" y="4671441"/>
                  <a:pt x="1323785" y="4685729"/>
                  <a:pt x="1314260" y="4695254"/>
                </a:cubicBezTo>
                <a:cubicBezTo>
                  <a:pt x="1285685" y="4690491"/>
                  <a:pt x="1280922" y="4719066"/>
                  <a:pt x="1271397" y="4747641"/>
                </a:cubicBezTo>
                <a:cubicBezTo>
                  <a:pt x="1266635" y="4709541"/>
                  <a:pt x="1280922" y="4661916"/>
                  <a:pt x="1223772" y="4661916"/>
                </a:cubicBezTo>
                <a:cubicBezTo>
                  <a:pt x="1204722" y="4661916"/>
                  <a:pt x="1199960" y="4657154"/>
                  <a:pt x="1176195" y="4685729"/>
                </a:cubicBezTo>
                <a:lnTo>
                  <a:pt x="1176195" y="4847654"/>
                </a:lnTo>
                <a:cubicBezTo>
                  <a:pt x="1152382" y="4752404"/>
                  <a:pt x="1166670" y="4790504"/>
                  <a:pt x="1166670" y="4761929"/>
                </a:cubicBezTo>
                <a:cubicBezTo>
                  <a:pt x="1166670" y="4752404"/>
                  <a:pt x="1166670" y="4738116"/>
                  <a:pt x="1171432" y="4700016"/>
                </a:cubicBezTo>
                <a:cubicBezTo>
                  <a:pt x="1166670" y="4695254"/>
                  <a:pt x="1166670" y="4695254"/>
                  <a:pt x="1157145" y="4695254"/>
                </a:cubicBezTo>
                <a:cubicBezTo>
                  <a:pt x="1133332" y="4695254"/>
                  <a:pt x="1138095" y="4709541"/>
                  <a:pt x="1119045" y="4738116"/>
                </a:cubicBezTo>
                <a:cubicBezTo>
                  <a:pt x="1119045" y="4719066"/>
                  <a:pt x="1119045" y="4666679"/>
                  <a:pt x="1080945" y="4666679"/>
                </a:cubicBezTo>
                <a:cubicBezTo>
                  <a:pt x="1066657" y="4666679"/>
                  <a:pt x="1057132" y="4676204"/>
                  <a:pt x="1042845" y="4690491"/>
                </a:cubicBezTo>
                <a:lnTo>
                  <a:pt x="1042845" y="4833366"/>
                </a:lnTo>
                <a:lnTo>
                  <a:pt x="1071420" y="4833366"/>
                </a:lnTo>
                <a:cubicBezTo>
                  <a:pt x="1057132" y="4857179"/>
                  <a:pt x="1038082" y="4900041"/>
                  <a:pt x="1009507" y="4904804"/>
                </a:cubicBezTo>
                <a:lnTo>
                  <a:pt x="1038082" y="4538091"/>
                </a:lnTo>
                <a:lnTo>
                  <a:pt x="1419035" y="4538091"/>
                </a:lnTo>
                <a:close/>
                <a:moveTo>
                  <a:pt x="11095244" y="4600004"/>
                </a:moveTo>
                <a:cubicBezTo>
                  <a:pt x="11085719" y="4609529"/>
                  <a:pt x="11061906" y="4633341"/>
                  <a:pt x="11061906" y="4652391"/>
                </a:cubicBezTo>
                <a:cubicBezTo>
                  <a:pt x="11057144" y="4652391"/>
                  <a:pt x="11052381" y="4642866"/>
                  <a:pt x="11047619" y="4638104"/>
                </a:cubicBezTo>
                <a:cubicBezTo>
                  <a:pt x="11004756" y="4676204"/>
                  <a:pt x="10999994" y="4695254"/>
                  <a:pt x="10999994" y="4728591"/>
                </a:cubicBezTo>
                <a:cubicBezTo>
                  <a:pt x="10999994" y="4761929"/>
                  <a:pt x="11009519" y="4804791"/>
                  <a:pt x="11061906" y="4823841"/>
                </a:cubicBezTo>
                <a:lnTo>
                  <a:pt x="11047619" y="4838129"/>
                </a:lnTo>
                <a:cubicBezTo>
                  <a:pt x="11042856" y="4833366"/>
                  <a:pt x="11042856" y="4823841"/>
                  <a:pt x="11033331" y="4823841"/>
                </a:cubicBezTo>
                <a:cubicBezTo>
                  <a:pt x="11019044" y="4823841"/>
                  <a:pt x="11019044" y="4828604"/>
                  <a:pt x="11019044" y="4833366"/>
                </a:cubicBezTo>
                <a:cubicBezTo>
                  <a:pt x="11014281" y="4819079"/>
                  <a:pt x="11014281" y="4790504"/>
                  <a:pt x="10990469" y="4785741"/>
                </a:cubicBezTo>
                <a:lnTo>
                  <a:pt x="10990469" y="4533376"/>
                </a:lnTo>
                <a:cubicBezTo>
                  <a:pt x="11023806" y="4557141"/>
                  <a:pt x="11061906" y="4580954"/>
                  <a:pt x="11095244" y="4600004"/>
                </a:cubicBezTo>
                <a:close/>
                <a:moveTo>
                  <a:pt x="10966656" y="4776216"/>
                </a:moveTo>
                <a:lnTo>
                  <a:pt x="10938081" y="4761929"/>
                </a:lnTo>
                <a:cubicBezTo>
                  <a:pt x="10938081" y="4742879"/>
                  <a:pt x="10928556" y="4714304"/>
                  <a:pt x="10923794" y="4685729"/>
                </a:cubicBezTo>
                <a:cubicBezTo>
                  <a:pt x="10914269" y="4695254"/>
                  <a:pt x="10909506" y="4709541"/>
                  <a:pt x="10904744" y="4719066"/>
                </a:cubicBezTo>
                <a:cubicBezTo>
                  <a:pt x="10890456" y="4728591"/>
                  <a:pt x="10871406" y="4742879"/>
                  <a:pt x="10857119" y="4752404"/>
                </a:cubicBezTo>
                <a:cubicBezTo>
                  <a:pt x="10880931" y="4704779"/>
                  <a:pt x="10838069" y="4633341"/>
                  <a:pt x="10780919" y="4590479"/>
                </a:cubicBezTo>
                <a:cubicBezTo>
                  <a:pt x="10776156" y="4595241"/>
                  <a:pt x="10771394" y="4600004"/>
                  <a:pt x="10771394" y="4604766"/>
                </a:cubicBezTo>
                <a:cubicBezTo>
                  <a:pt x="10747581" y="4590479"/>
                  <a:pt x="10719054" y="4571429"/>
                  <a:pt x="10695242" y="4552379"/>
                </a:cubicBezTo>
                <a:lnTo>
                  <a:pt x="10966656" y="4528614"/>
                </a:lnTo>
                <a:lnTo>
                  <a:pt x="10966656" y="4776216"/>
                </a:lnTo>
                <a:close/>
                <a:moveTo>
                  <a:pt x="12366641" y="4695254"/>
                </a:moveTo>
                <a:cubicBezTo>
                  <a:pt x="12366641" y="4680966"/>
                  <a:pt x="12376166" y="4661916"/>
                  <a:pt x="12376166" y="4652391"/>
                </a:cubicBezTo>
                <a:cubicBezTo>
                  <a:pt x="12376166" y="4600004"/>
                  <a:pt x="12280916" y="4633341"/>
                  <a:pt x="12280916" y="4600004"/>
                </a:cubicBezTo>
                <a:cubicBezTo>
                  <a:pt x="12280916" y="4600004"/>
                  <a:pt x="12280916" y="4590479"/>
                  <a:pt x="12276154" y="4580954"/>
                </a:cubicBezTo>
                <a:cubicBezTo>
                  <a:pt x="12271391" y="4566666"/>
                  <a:pt x="12233338" y="4552379"/>
                  <a:pt x="12242863" y="4533376"/>
                </a:cubicBezTo>
                <a:cubicBezTo>
                  <a:pt x="12285679" y="4547616"/>
                  <a:pt x="12380929" y="4595241"/>
                  <a:pt x="12399979" y="4666679"/>
                </a:cubicBezTo>
                <a:cubicBezTo>
                  <a:pt x="12390454" y="4671441"/>
                  <a:pt x="12376166" y="4680966"/>
                  <a:pt x="12366641" y="4695254"/>
                </a:cubicBezTo>
                <a:close/>
                <a:moveTo>
                  <a:pt x="11209496" y="4509564"/>
                </a:moveTo>
                <a:cubicBezTo>
                  <a:pt x="11261883" y="4514326"/>
                  <a:pt x="11314271" y="4523851"/>
                  <a:pt x="11366658" y="4528614"/>
                </a:cubicBezTo>
                <a:cubicBezTo>
                  <a:pt x="11361896" y="4538091"/>
                  <a:pt x="11352371" y="4542854"/>
                  <a:pt x="11342846" y="4542854"/>
                </a:cubicBezTo>
                <a:cubicBezTo>
                  <a:pt x="11328558" y="4542854"/>
                  <a:pt x="11309508" y="4528614"/>
                  <a:pt x="11290458" y="4519089"/>
                </a:cubicBezTo>
                <a:cubicBezTo>
                  <a:pt x="11280933" y="4514326"/>
                  <a:pt x="11266646" y="4519089"/>
                  <a:pt x="11252359" y="4519089"/>
                </a:cubicBezTo>
                <a:cubicBezTo>
                  <a:pt x="11214259" y="4519089"/>
                  <a:pt x="11157109" y="4547616"/>
                  <a:pt x="11157109" y="4585716"/>
                </a:cubicBezTo>
                <a:cubicBezTo>
                  <a:pt x="11157109" y="4604766"/>
                  <a:pt x="11190446" y="4614291"/>
                  <a:pt x="11204734" y="4623816"/>
                </a:cubicBezTo>
                <a:cubicBezTo>
                  <a:pt x="11209496" y="4623816"/>
                  <a:pt x="11214259" y="4638104"/>
                  <a:pt x="11223784" y="4642866"/>
                </a:cubicBezTo>
                <a:cubicBezTo>
                  <a:pt x="11228546" y="4652391"/>
                  <a:pt x="11238071" y="4657154"/>
                  <a:pt x="11252359" y="4657154"/>
                </a:cubicBezTo>
                <a:cubicBezTo>
                  <a:pt x="11261883" y="4657154"/>
                  <a:pt x="11290458" y="4647629"/>
                  <a:pt x="11309508" y="4638104"/>
                </a:cubicBezTo>
                <a:cubicBezTo>
                  <a:pt x="11319033" y="4633341"/>
                  <a:pt x="11328558" y="4619054"/>
                  <a:pt x="11328558" y="4609529"/>
                </a:cubicBezTo>
                <a:cubicBezTo>
                  <a:pt x="11328558" y="4600004"/>
                  <a:pt x="11338083" y="4590479"/>
                  <a:pt x="11338083" y="4576191"/>
                </a:cubicBezTo>
                <a:cubicBezTo>
                  <a:pt x="11338083" y="4557141"/>
                  <a:pt x="11271408" y="4538091"/>
                  <a:pt x="11271408" y="4538091"/>
                </a:cubicBezTo>
                <a:cubicBezTo>
                  <a:pt x="11252359" y="4538091"/>
                  <a:pt x="11199971" y="4552379"/>
                  <a:pt x="11199971" y="4576191"/>
                </a:cubicBezTo>
                <a:cubicBezTo>
                  <a:pt x="11199971" y="4600004"/>
                  <a:pt x="11252359" y="4623816"/>
                  <a:pt x="11261883" y="4623816"/>
                </a:cubicBezTo>
                <a:cubicBezTo>
                  <a:pt x="11280933" y="4623816"/>
                  <a:pt x="11304746" y="4595241"/>
                  <a:pt x="11304746" y="4585716"/>
                </a:cubicBezTo>
                <a:cubicBezTo>
                  <a:pt x="11304746" y="4561904"/>
                  <a:pt x="11276171" y="4561904"/>
                  <a:pt x="11271408" y="4561904"/>
                </a:cubicBezTo>
                <a:cubicBezTo>
                  <a:pt x="11247596" y="4561904"/>
                  <a:pt x="11247596" y="4576191"/>
                  <a:pt x="11247596" y="4580954"/>
                </a:cubicBezTo>
                <a:cubicBezTo>
                  <a:pt x="11247596" y="4595241"/>
                  <a:pt x="11257121" y="4600004"/>
                  <a:pt x="11261883" y="4604766"/>
                </a:cubicBezTo>
                <a:cubicBezTo>
                  <a:pt x="11266646" y="4604766"/>
                  <a:pt x="11271408" y="4600004"/>
                  <a:pt x="11276171" y="4595241"/>
                </a:cubicBezTo>
                <a:cubicBezTo>
                  <a:pt x="11271408" y="4585716"/>
                  <a:pt x="11261883" y="4585716"/>
                  <a:pt x="11261883" y="4576191"/>
                </a:cubicBezTo>
                <a:lnTo>
                  <a:pt x="11285696" y="4576191"/>
                </a:lnTo>
                <a:cubicBezTo>
                  <a:pt x="11290458" y="4580954"/>
                  <a:pt x="11290458" y="4576191"/>
                  <a:pt x="11290458" y="4585716"/>
                </a:cubicBezTo>
                <a:cubicBezTo>
                  <a:pt x="11290458" y="4600004"/>
                  <a:pt x="11271408" y="4614291"/>
                  <a:pt x="11261883" y="4614291"/>
                </a:cubicBezTo>
                <a:cubicBezTo>
                  <a:pt x="11247596" y="4614291"/>
                  <a:pt x="11214259" y="4590479"/>
                  <a:pt x="11214259" y="4576191"/>
                </a:cubicBezTo>
                <a:cubicBezTo>
                  <a:pt x="11214259" y="4557141"/>
                  <a:pt x="11271408" y="4552379"/>
                  <a:pt x="11271408" y="4552379"/>
                </a:cubicBezTo>
                <a:cubicBezTo>
                  <a:pt x="11280933" y="4552379"/>
                  <a:pt x="11304746" y="4566666"/>
                  <a:pt x="11323796" y="4571429"/>
                </a:cubicBezTo>
                <a:cubicBezTo>
                  <a:pt x="11319033" y="4590479"/>
                  <a:pt x="11319033" y="4595241"/>
                  <a:pt x="11319033" y="4609529"/>
                </a:cubicBezTo>
                <a:cubicBezTo>
                  <a:pt x="11319033" y="4628579"/>
                  <a:pt x="11252359" y="4642866"/>
                  <a:pt x="11247596" y="4642866"/>
                </a:cubicBezTo>
                <a:cubicBezTo>
                  <a:pt x="11238071" y="4642866"/>
                  <a:pt x="11199971" y="4609529"/>
                  <a:pt x="11176159" y="4595241"/>
                </a:cubicBezTo>
                <a:cubicBezTo>
                  <a:pt x="11171396" y="4590479"/>
                  <a:pt x="11171396" y="4595241"/>
                  <a:pt x="11171396" y="4580954"/>
                </a:cubicBezTo>
                <a:cubicBezTo>
                  <a:pt x="11171396" y="4571429"/>
                  <a:pt x="11195209" y="4542854"/>
                  <a:pt x="11209496" y="4538091"/>
                </a:cubicBezTo>
                <a:cubicBezTo>
                  <a:pt x="11228546" y="4523851"/>
                  <a:pt x="11266646" y="4528614"/>
                  <a:pt x="11276171" y="4528614"/>
                </a:cubicBezTo>
                <a:cubicBezTo>
                  <a:pt x="11290458" y="4528614"/>
                  <a:pt x="11328558" y="4557141"/>
                  <a:pt x="11342846" y="4557141"/>
                </a:cubicBezTo>
                <a:cubicBezTo>
                  <a:pt x="11352371" y="4557141"/>
                  <a:pt x="11371421" y="4533376"/>
                  <a:pt x="11385708" y="4533376"/>
                </a:cubicBezTo>
                <a:cubicBezTo>
                  <a:pt x="11395233" y="4533376"/>
                  <a:pt x="11438096" y="4542854"/>
                  <a:pt x="11457146" y="4552379"/>
                </a:cubicBezTo>
                <a:cubicBezTo>
                  <a:pt x="11395233" y="4557141"/>
                  <a:pt x="11352371" y="4604766"/>
                  <a:pt x="11352371" y="4657154"/>
                </a:cubicBezTo>
                <a:cubicBezTo>
                  <a:pt x="11352371" y="4695254"/>
                  <a:pt x="11371421" y="4752404"/>
                  <a:pt x="11419046" y="4752404"/>
                </a:cubicBezTo>
                <a:cubicBezTo>
                  <a:pt x="11452383" y="4752404"/>
                  <a:pt x="11495198" y="4704779"/>
                  <a:pt x="11495198" y="4671441"/>
                </a:cubicBezTo>
                <a:cubicBezTo>
                  <a:pt x="11495198" y="4652391"/>
                  <a:pt x="11523773" y="4638104"/>
                  <a:pt x="11533298" y="4638104"/>
                </a:cubicBezTo>
                <a:cubicBezTo>
                  <a:pt x="11557111" y="4638104"/>
                  <a:pt x="11571398" y="4661916"/>
                  <a:pt x="11571398" y="4671441"/>
                </a:cubicBezTo>
                <a:cubicBezTo>
                  <a:pt x="11571398" y="4690491"/>
                  <a:pt x="11542823" y="4709541"/>
                  <a:pt x="11533298" y="4709541"/>
                </a:cubicBezTo>
                <a:cubicBezTo>
                  <a:pt x="11523773" y="4709541"/>
                  <a:pt x="11523773" y="4704779"/>
                  <a:pt x="11514248" y="4704779"/>
                </a:cubicBezTo>
                <a:lnTo>
                  <a:pt x="11514248" y="4671441"/>
                </a:lnTo>
                <a:cubicBezTo>
                  <a:pt x="11519011" y="4671441"/>
                  <a:pt x="11523773" y="4666679"/>
                  <a:pt x="11538061" y="4666679"/>
                </a:cubicBezTo>
                <a:cubicBezTo>
                  <a:pt x="11542823" y="4671441"/>
                  <a:pt x="11542823" y="4666679"/>
                  <a:pt x="11542823" y="4676204"/>
                </a:cubicBezTo>
                <a:cubicBezTo>
                  <a:pt x="11542823" y="4690491"/>
                  <a:pt x="11533298" y="4685729"/>
                  <a:pt x="11528536" y="4695254"/>
                </a:cubicBezTo>
                <a:cubicBezTo>
                  <a:pt x="11533298" y="4700016"/>
                  <a:pt x="11528536" y="4700016"/>
                  <a:pt x="11538061" y="4700016"/>
                </a:cubicBezTo>
                <a:cubicBezTo>
                  <a:pt x="11557111" y="4700016"/>
                  <a:pt x="11557111" y="4680966"/>
                  <a:pt x="11557111" y="4676204"/>
                </a:cubicBezTo>
                <a:cubicBezTo>
                  <a:pt x="11557111" y="4652391"/>
                  <a:pt x="11538061" y="4652391"/>
                  <a:pt x="11533298" y="4652391"/>
                </a:cubicBezTo>
                <a:cubicBezTo>
                  <a:pt x="11504723" y="4652391"/>
                  <a:pt x="11499961" y="4676204"/>
                  <a:pt x="11499961" y="4685729"/>
                </a:cubicBezTo>
                <a:cubicBezTo>
                  <a:pt x="11499961" y="4714304"/>
                  <a:pt x="11523773" y="4719066"/>
                  <a:pt x="11533298" y="4719066"/>
                </a:cubicBezTo>
                <a:cubicBezTo>
                  <a:pt x="11547586" y="4719066"/>
                  <a:pt x="11571398" y="4709541"/>
                  <a:pt x="11585686" y="4676204"/>
                </a:cubicBezTo>
                <a:cubicBezTo>
                  <a:pt x="11590448" y="4685729"/>
                  <a:pt x="11599973" y="4695254"/>
                  <a:pt x="11614261" y="4695254"/>
                </a:cubicBezTo>
                <a:cubicBezTo>
                  <a:pt x="11633311" y="4695254"/>
                  <a:pt x="11652361" y="4657154"/>
                  <a:pt x="11652361" y="4647629"/>
                </a:cubicBezTo>
                <a:cubicBezTo>
                  <a:pt x="11652361" y="4614291"/>
                  <a:pt x="11614261" y="4614291"/>
                  <a:pt x="11609498" y="4614291"/>
                </a:cubicBezTo>
                <a:cubicBezTo>
                  <a:pt x="11595211" y="4614291"/>
                  <a:pt x="11580923" y="4623816"/>
                  <a:pt x="11566636" y="4628579"/>
                </a:cubicBezTo>
                <a:cubicBezTo>
                  <a:pt x="11542823" y="4638104"/>
                  <a:pt x="11519011" y="4614291"/>
                  <a:pt x="11495198" y="4642866"/>
                </a:cubicBezTo>
                <a:cubicBezTo>
                  <a:pt x="11490436" y="4638104"/>
                  <a:pt x="11480958" y="4628579"/>
                  <a:pt x="11476196" y="4619054"/>
                </a:cubicBezTo>
                <a:cubicBezTo>
                  <a:pt x="11466671" y="4595241"/>
                  <a:pt x="11447621" y="4600004"/>
                  <a:pt x="11438096" y="4600004"/>
                </a:cubicBezTo>
                <a:cubicBezTo>
                  <a:pt x="11399996" y="4600004"/>
                  <a:pt x="11380946" y="4638104"/>
                  <a:pt x="11380946" y="4666679"/>
                </a:cubicBezTo>
                <a:cubicBezTo>
                  <a:pt x="11380946" y="4690491"/>
                  <a:pt x="11404758" y="4714304"/>
                  <a:pt x="11419046" y="4714304"/>
                </a:cubicBezTo>
                <a:cubicBezTo>
                  <a:pt x="11447621" y="4714304"/>
                  <a:pt x="11471433" y="4690491"/>
                  <a:pt x="11471433" y="4666679"/>
                </a:cubicBezTo>
                <a:cubicBezTo>
                  <a:pt x="11471433" y="4661916"/>
                  <a:pt x="11457146" y="4633341"/>
                  <a:pt x="11447621" y="4633341"/>
                </a:cubicBezTo>
                <a:lnTo>
                  <a:pt x="11423808" y="4633341"/>
                </a:lnTo>
                <a:cubicBezTo>
                  <a:pt x="11423808" y="4638104"/>
                  <a:pt x="11419046" y="4638104"/>
                  <a:pt x="11414283" y="4642866"/>
                </a:cubicBezTo>
                <a:cubicBezTo>
                  <a:pt x="11414283" y="4642866"/>
                  <a:pt x="11419046" y="4647629"/>
                  <a:pt x="11423808" y="4647629"/>
                </a:cubicBezTo>
                <a:lnTo>
                  <a:pt x="11438096" y="4647629"/>
                </a:lnTo>
                <a:cubicBezTo>
                  <a:pt x="11447621" y="4647629"/>
                  <a:pt x="11457146" y="4652391"/>
                  <a:pt x="11457146" y="4666679"/>
                </a:cubicBezTo>
                <a:cubicBezTo>
                  <a:pt x="11457146" y="4690491"/>
                  <a:pt x="11428571" y="4700016"/>
                  <a:pt x="11419046" y="4700016"/>
                </a:cubicBezTo>
                <a:cubicBezTo>
                  <a:pt x="11395233" y="4700016"/>
                  <a:pt x="11395233" y="4671441"/>
                  <a:pt x="11395233" y="4661916"/>
                </a:cubicBezTo>
                <a:cubicBezTo>
                  <a:pt x="11395233" y="4623816"/>
                  <a:pt x="11419046" y="4614291"/>
                  <a:pt x="11438096" y="4614291"/>
                </a:cubicBezTo>
                <a:cubicBezTo>
                  <a:pt x="11476196" y="4614291"/>
                  <a:pt x="11480958" y="4657154"/>
                  <a:pt x="11480958" y="4671441"/>
                </a:cubicBezTo>
                <a:cubicBezTo>
                  <a:pt x="11480958" y="4709541"/>
                  <a:pt x="11447621" y="4738116"/>
                  <a:pt x="11419046" y="4738116"/>
                </a:cubicBezTo>
                <a:cubicBezTo>
                  <a:pt x="11376183" y="4738116"/>
                  <a:pt x="11366658" y="4671441"/>
                  <a:pt x="11366658" y="4657154"/>
                </a:cubicBezTo>
                <a:cubicBezTo>
                  <a:pt x="11366658" y="4600004"/>
                  <a:pt x="11409521" y="4566666"/>
                  <a:pt x="11480958" y="4557141"/>
                </a:cubicBezTo>
                <a:lnTo>
                  <a:pt x="11838098" y="4680966"/>
                </a:lnTo>
                <a:cubicBezTo>
                  <a:pt x="11814286" y="4676204"/>
                  <a:pt x="11776186" y="4666679"/>
                  <a:pt x="11766661" y="4666679"/>
                </a:cubicBezTo>
                <a:cubicBezTo>
                  <a:pt x="11747611" y="4666679"/>
                  <a:pt x="11719036" y="4661916"/>
                  <a:pt x="11699986" y="4680966"/>
                </a:cubicBezTo>
                <a:cubicBezTo>
                  <a:pt x="11666648" y="4666679"/>
                  <a:pt x="11571398" y="4733354"/>
                  <a:pt x="11571398" y="4776216"/>
                </a:cubicBezTo>
                <a:cubicBezTo>
                  <a:pt x="11571398" y="4795266"/>
                  <a:pt x="11604736" y="4809554"/>
                  <a:pt x="11619023" y="4819079"/>
                </a:cubicBezTo>
                <a:cubicBezTo>
                  <a:pt x="11580923" y="4833366"/>
                  <a:pt x="11499961" y="4857179"/>
                  <a:pt x="11490436" y="4857179"/>
                </a:cubicBezTo>
                <a:cubicBezTo>
                  <a:pt x="11476196" y="4857179"/>
                  <a:pt x="11471433" y="4838129"/>
                  <a:pt x="11461908" y="4833366"/>
                </a:cubicBezTo>
                <a:cubicBezTo>
                  <a:pt x="11466671" y="4828604"/>
                  <a:pt x="11476196" y="4819079"/>
                  <a:pt x="11480958" y="4809554"/>
                </a:cubicBezTo>
                <a:cubicBezTo>
                  <a:pt x="11442858" y="4804791"/>
                  <a:pt x="11366658" y="4785741"/>
                  <a:pt x="11357133" y="4785741"/>
                </a:cubicBezTo>
                <a:cubicBezTo>
                  <a:pt x="11342846" y="4785741"/>
                  <a:pt x="11323796" y="4790504"/>
                  <a:pt x="11304746" y="4795266"/>
                </a:cubicBezTo>
                <a:cubicBezTo>
                  <a:pt x="11314271" y="4771454"/>
                  <a:pt x="11342846" y="4738116"/>
                  <a:pt x="11338083" y="4714304"/>
                </a:cubicBezTo>
                <a:cubicBezTo>
                  <a:pt x="11333321" y="4719066"/>
                  <a:pt x="11323796" y="4723829"/>
                  <a:pt x="11319033" y="4723829"/>
                </a:cubicBezTo>
                <a:cubicBezTo>
                  <a:pt x="11323796" y="4700016"/>
                  <a:pt x="11342846" y="4671441"/>
                  <a:pt x="11342846" y="4642866"/>
                </a:cubicBezTo>
                <a:cubicBezTo>
                  <a:pt x="11314271" y="4661916"/>
                  <a:pt x="11276171" y="4671441"/>
                  <a:pt x="11252359" y="4695254"/>
                </a:cubicBezTo>
                <a:cubicBezTo>
                  <a:pt x="11214259" y="4723829"/>
                  <a:pt x="11161871" y="4795266"/>
                  <a:pt x="11152346" y="4795266"/>
                </a:cubicBezTo>
                <a:cubicBezTo>
                  <a:pt x="11138059" y="4795266"/>
                  <a:pt x="11128534" y="4790504"/>
                  <a:pt x="11114246" y="4790504"/>
                </a:cubicBezTo>
                <a:cubicBezTo>
                  <a:pt x="11123771" y="4747641"/>
                  <a:pt x="11157109" y="4676204"/>
                  <a:pt x="11214259" y="4671441"/>
                </a:cubicBezTo>
                <a:cubicBezTo>
                  <a:pt x="11214259" y="4680966"/>
                  <a:pt x="11209496" y="4695254"/>
                  <a:pt x="11209496" y="4714304"/>
                </a:cubicBezTo>
                <a:cubicBezTo>
                  <a:pt x="11219021" y="4704779"/>
                  <a:pt x="11223784" y="4690491"/>
                  <a:pt x="11228546" y="4680966"/>
                </a:cubicBezTo>
                <a:lnTo>
                  <a:pt x="11228546" y="4666679"/>
                </a:lnTo>
                <a:cubicBezTo>
                  <a:pt x="11223784" y="4661916"/>
                  <a:pt x="11228546" y="4661916"/>
                  <a:pt x="11214259" y="4661916"/>
                </a:cubicBezTo>
                <a:cubicBezTo>
                  <a:pt x="11204734" y="4661916"/>
                  <a:pt x="11185684" y="4671441"/>
                  <a:pt x="11171396" y="4680966"/>
                </a:cubicBezTo>
                <a:cubicBezTo>
                  <a:pt x="11161871" y="4676204"/>
                  <a:pt x="11152346" y="4661916"/>
                  <a:pt x="11147584" y="4647629"/>
                </a:cubicBezTo>
                <a:cubicBezTo>
                  <a:pt x="11142821" y="4623816"/>
                  <a:pt x="11142821" y="4576191"/>
                  <a:pt x="11142821" y="4566666"/>
                </a:cubicBezTo>
                <a:lnTo>
                  <a:pt x="11142821" y="4509564"/>
                </a:lnTo>
                <a:lnTo>
                  <a:pt x="11209496" y="4509564"/>
                </a:lnTo>
                <a:close/>
                <a:moveTo>
                  <a:pt x="12233338" y="4504801"/>
                </a:moveTo>
                <a:cubicBezTo>
                  <a:pt x="12228575" y="4528614"/>
                  <a:pt x="12228575" y="4561904"/>
                  <a:pt x="12271391" y="4585716"/>
                </a:cubicBezTo>
                <a:lnTo>
                  <a:pt x="12271391" y="4604766"/>
                </a:lnTo>
                <a:cubicBezTo>
                  <a:pt x="12228575" y="4595241"/>
                  <a:pt x="12176188" y="4557141"/>
                  <a:pt x="12133325" y="4576191"/>
                </a:cubicBezTo>
                <a:lnTo>
                  <a:pt x="12133325" y="4552379"/>
                </a:lnTo>
                <a:cubicBezTo>
                  <a:pt x="12138088" y="4523851"/>
                  <a:pt x="12166663" y="4519089"/>
                  <a:pt x="12195238" y="4504801"/>
                </a:cubicBezTo>
                <a:lnTo>
                  <a:pt x="12233338" y="4504801"/>
                </a:lnTo>
                <a:close/>
                <a:moveTo>
                  <a:pt x="12680919" y="4547616"/>
                </a:moveTo>
                <a:cubicBezTo>
                  <a:pt x="12676156" y="4547616"/>
                  <a:pt x="12671394" y="4542854"/>
                  <a:pt x="12671394" y="4528614"/>
                </a:cubicBezTo>
                <a:cubicBezTo>
                  <a:pt x="12671394" y="4519089"/>
                  <a:pt x="12680919" y="4509564"/>
                  <a:pt x="12680919" y="4500039"/>
                </a:cubicBezTo>
                <a:cubicBezTo>
                  <a:pt x="12685681" y="4514326"/>
                  <a:pt x="12685681" y="4533376"/>
                  <a:pt x="12680919" y="4547616"/>
                </a:cubicBezTo>
                <a:close/>
                <a:moveTo>
                  <a:pt x="11633311" y="4585716"/>
                </a:moveTo>
                <a:cubicBezTo>
                  <a:pt x="11642836" y="4580954"/>
                  <a:pt x="11642836" y="4571429"/>
                  <a:pt x="11652361" y="4561904"/>
                </a:cubicBezTo>
                <a:cubicBezTo>
                  <a:pt x="11666648" y="4571429"/>
                  <a:pt x="11680936" y="4590479"/>
                  <a:pt x="11695223" y="4609529"/>
                </a:cubicBezTo>
                <a:cubicBezTo>
                  <a:pt x="11652361" y="4590479"/>
                  <a:pt x="11585686" y="4585716"/>
                  <a:pt x="11552348" y="4542854"/>
                </a:cubicBezTo>
                <a:cubicBezTo>
                  <a:pt x="11561873" y="4528614"/>
                  <a:pt x="11576161" y="4509564"/>
                  <a:pt x="11585686" y="4495276"/>
                </a:cubicBezTo>
                <a:cubicBezTo>
                  <a:pt x="11619023" y="4514326"/>
                  <a:pt x="11619023" y="4557141"/>
                  <a:pt x="11633311" y="4585716"/>
                </a:cubicBezTo>
                <a:close/>
                <a:moveTo>
                  <a:pt x="11223784" y="4500039"/>
                </a:moveTo>
                <a:lnTo>
                  <a:pt x="11209496" y="4500039"/>
                </a:lnTo>
                <a:cubicBezTo>
                  <a:pt x="11204734" y="4495276"/>
                  <a:pt x="11204734" y="4490514"/>
                  <a:pt x="11209496" y="4485751"/>
                </a:cubicBezTo>
                <a:cubicBezTo>
                  <a:pt x="11214259" y="4485751"/>
                  <a:pt x="11219021" y="4495276"/>
                  <a:pt x="11223784" y="4500039"/>
                </a:cubicBezTo>
                <a:close/>
                <a:moveTo>
                  <a:pt x="12576191" y="4495276"/>
                </a:moveTo>
                <a:cubicBezTo>
                  <a:pt x="12566666" y="4509564"/>
                  <a:pt x="12576191" y="4523851"/>
                  <a:pt x="12585716" y="4538091"/>
                </a:cubicBezTo>
                <a:cubicBezTo>
                  <a:pt x="12561904" y="4528614"/>
                  <a:pt x="12561904" y="4538091"/>
                  <a:pt x="12495229" y="4547616"/>
                </a:cubicBezTo>
                <a:cubicBezTo>
                  <a:pt x="12495229" y="4538091"/>
                  <a:pt x="12485704" y="4519089"/>
                  <a:pt x="12485704" y="4509564"/>
                </a:cubicBezTo>
                <a:cubicBezTo>
                  <a:pt x="12485704" y="4495276"/>
                  <a:pt x="12490466" y="4490514"/>
                  <a:pt x="12495229" y="4480989"/>
                </a:cubicBezTo>
                <a:cubicBezTo>
                  <a:pt x="12514279" y="4490514"/>
                  <a:pt x="12547616" y="4495276"/>
                  <a:pt x="12576191" y="4495276"/>
                </a:cubicBezTo>
                <a:close/>
                <a:moveTo>
                  <a:pt x="12085700" y="4490514"/>
                </a:moveTo>
                <a:cubicBezTo>
                  <a:pt x="12090463" y="4485751"/>
                  <a:pt x="12147613" y="4485751"/>
                  <a:pt x="12147613" y="4519089"/>
                </a:cubicBezTo>
                <a:cubicBezTo>
                  <a:pt x="12147613" y="4528614"/>
                  <a:pt x="12133325" y="4533376"/>
                  <a:pt x="12128563" y="4538091"/>
                </a:cubicBezTo>
                <a:cubicBezTo>
                  <a:pt x="12123800" y="4552379"/>
                  <a:pt x="12123800" y="4566666"/>
                  <a:pt x="12119038" y="4576191"/>
                </a:cubicBezTo>
                <a:cubicBezTo>
                  <a:pt x="12099988" y="4585716"/>
                  <a:pt x="12071413" y="4590479"/>
                  <a:pt x="12071413" y="4614291"/>
                </a:cubicBezTo>
                <a:cubicBezTo>
                  <a:pt x="12071413" y="4642866"/>
                  <a:pt x="12109513" y="4666679"/>
                  <a:pt x="12123800" y="4685729"/>
                </a:cubicBezTo>
                <a:cubicBezTo>
                  <a:pt x="12147613" y="4714304"/>
                  <a:pt x="12180950" y="4752404"/>
                  <a:pt x="12200000" y="4780979"/>
                </a:cubicBezTo>
                <a:cubicBezTo>
                  <a:pt x="12190475" y="4780979"/>
                  <a:pt x="12176188" y="4795266"/>
                  <a:pt x="12166663" y="4795266"/>
                </a:cubicBezTo>
                <a:cubicBezTo>
                  <a:pt x="12152375" y="4795266"/>
                  <a:pt x="12157138" y="4785741"/>
                  <a:pt x="12147613" y="4785741"/>
                </a:cubicBezTo>
                <a:cubicBezTo>
                  <a:pt x="12133325" y="4785741"/>
                  <a:pt x="12123800" y="4790504"/>
                  <a:pt x="12104750" y="4795266"/>
                </a:cubicBezTo>
                <a:cubicBezTo>
                  <a:pt x="12109513" y="4780979"/>
                  <a:pt x="12114275" y="4761929"/>
                  <a:pt x="12114275" y="4747641"/>
                </a:cubicBezTo>
                <a:cubicBezTo>
                  <a:pt x="12114275" y="4738116"/>
                  <a:pt x="12099988" y="4704779"/>
                  <a:pt x="12085700" y="4690491"/>
                </a:cubicBezTo>
                <a:cubicBezTo>
                  <a:pt x="12076175" y="4685729"/>
                  <a:pt x="12066650" y="4685729"/>
                  <a:pt x="12057125" y="4690491"/>
                </a:cubicBezTo>
                <a:cubicBezTo>
                  <a:pt x="12052363" y="4680966"/>
                  <a:pt x="12038075" y="4661916"/>
                  <a:pt x="12038075" y="4661916"/>
                </a:cubicBezTo>
                <a:cubicBezTo>
                  <a:pt x="12028550" y="4628579"/>
                  <a:pt x="12023788" y="4595241"/>
                  <a:pt x="12014263" y="4561904"/>
                </a:cubicBezTo>
                <a:cubicBezTo>
                  <a:pt x="12009500" y="4566666"/>
                  <a:pt x="12009500" y="4561904"/>
                  <a:pt x="12009500" y="4571429"/>
                </a:cubicBezTo>
                <a:cubicBezTo>
                  <a:pt x="12009500" y="4585716"/>
                  <a:pt x="12023788" y="4633341"/>
                  <a:pt x="12028550" y="4661916"/>
                </a:cubicBezTo>
                <a:cubicBezTo>
                  <a:pt x="12014263" y="4652391"/>
                  <a:pt x="11947588" y="4652391"/>
                  <a:pt x="11947588" y="4685729"/>
                </a:cubicBezTo>
                <a:cubicBezTo>
                  <a:pt x="11947588" y="4700016"/>
                  <a:pt x="11966638" y="4747641"/>
                  <a:pt x="11976163" y="4776216"/>
                </a:cubicBezTo>
                <a:cubicBezTo>
                  <a:pt x="11947588" y="4776216"/>
                  <a:pt x="11923775" y="4666679"/>
                  <a:pt x="11923775" y="4647629"/>
                </a:cubicBezTo>
                <a:cubicBezTo>
                  <a:pt x="11923775" y="4633341"/>
                  <a:pt x="11942825" y="4585716"/>
                  <a:pt x="11942825" y="4576191"/>
                </a:cubicBezTo>
                <a:cubicBezTo>
                  <a:pt x="11942825" y="4557141"/>
                  <a:pt x="11919013" y="4533376"/>
                  <a:pt x="11919013" y="4523851"/>
                </a:cubicBezTo>
                <a:cubicBezTo>
                  <a:pt x="11919013" y="4495276"/>
                  <a:pt x="11961875" y="4490514"/>
                  <a:pt x="11966638" y="4490514"/>
                </a:cubicBezTo>
                <a:cubicBezTo>
                  <a:pt x="11980925" y="4490514"/>
                  <a:pt x="11985688" y="4500039"/>
                  <a:pt x="11995213" y="4509564"/>
                </a:cubicBezTo>
                <a:cubicBezTo>
                  <a:pt x="11999975" y="4509564"/>
                  <a:pt x="11999975" y="4495276"/>
                  <a:pt x="12014263" y="4490514"/>
                </a:cubicBezTo>
                <a:cubicBezTo>
                  <a:pt x="12023788" y="4480989"/>
                  <a:pt x="12047600" y="4480989"/>
                  <a:pt x="12057125" y="4480989"/>
                </a:cubicBezTo>
                <a:cubicBezTo>
                  <a:pt x="12071413" y="4480989"/>
                  <a:pt x="12076175" y="4485751"/>
                  <a:pt x="12085700" y="4490514"/>
                </a:cubicBezTo>
                <a:close/>
                <a:moveTo>
                  <a:pt x="11538061" y="4528614"/>
                </a:moveTo>
                <a:lnTo>
                  <a:pt x="11538061" y="4557141"/>
                </a:lnTo>
                <a:lnTo>
                  <a:pt x="11480958" y="4542854"/>
                </a:lnTo>
                <a:cubicBezTo>
                  <a:pt x="11480958" y="4523851"/>
                  <a:pt x="11504723" y="4495276"/>
                  <a:pt x="11499961" y="4476226"/>
                </a:cubicBezTo>
                <a:cubicBezTo>
                  <a:pt x="11519011" y="4480989"/>
                  <a:pt x="11538061" y="4523851"/>
                  <a:pt x="11538061" y="4528614"/>
                </a:cubicBezTo>
                <a:close/>
                <a:moveTo>
                  <a:pt x="12680919" y="4480989"/>
                </a:moveTo>
                <a:cubicBezTo>
                  <a:pt x="12676156" y="4495276"/>
                  <a:pt x="12657106" y="4519089"/>
                  <a:pt x="12657106" y="4533376"/>
                </a:cubicBezTo>
                <a:cubicBezTo>
                  <a:pt x="12657106" y="4542854"/>
                  <a:pt x="12666631" y="4552379"/>
                  <a:pt x="12671394" y="4561904"/>
                </a:cubicBezTo>
                <a:cubicBezTo>
                  <a:pt x="12661869" y="4571429"/>
                  <a:pt x="12647581" y="4576191"/>
                  <a:pt x="12638056" y="4585716"/>
                </a:cubicBezTo>
                <a:cubicBezTo>
                  <a:pt x="12642819" y="4576191"/>
                  <a:pt x="12652344" y="4561904"/>
                  <a:pt x="12661869" y="4552379"/>
                </a:cubicBezTo>
                <a:cubicBezTo>
                  <a:pt x="12652344" y="4528614"/>
                  <a:pt x="12609529" y="4528614"/>
                  <a:pt x="12590479" y="4528614"/>
                </a:cubicBezTo>
                <a:cubicBezTo>
                  <a:pt x="12590479" y="4523851"/>
                  <a:pt x="12585716" y="4519089"/>
                  <a:pt x="12585716" y="4495276"/>
                </a:cubicBezTo>
                <a:cubicBezTo>
                  <a:pt x="12609529" y="4490514"/>
                  <a:pt x="12638056" y="4485751"/>
                  <a:pt x="12666631" y="4471464"/>
                </a:cubicBezTo>
                <a:cubicBezTo>
                  <a:pt x="12671394" y="4476226"/>
                  <a:pt x="12676156" y="4476226"/>
                  <a:pt x="12680919" y="4480989"/>
                </a:cubicBezTo>
                <a:close/>
                <a:moveTo>
                  <a:pt x="1542860" y="4576191"/>
                </a:moveTo>
                <a:lnTo>
                  <a:pt x="1542860" y="4604766"/>
                </a:lnTo>
                <a:cubicBezTo>
                  <a:pt x="1514285" y="4585716"/>
                  <a:pt x="1480947" y="4561904"/>
                  <a:pt x="1452372" y="4538091"/>
                </a:cubicBezTo>
                <a:lnTo>
                  <a:pt x="1452372" y="4471464"/>
                </a:lnTo>
                <a:cubicBezTo>
                  <a:pt x="1490472" y="4509564"/>
                  <a:pt x="1542860" y="4538091"/>
                  <a:pt x="1542860" y="4576191"/>
                </a:cubicBezTo>
                <a:close/>
                <a:moveTo>
                  <a:pt x="12857131" y="4466701"/>
                </a:moveTo>
                <a:cubicBezTo>
                  <a:pt x="12861894" y="4466701"/>
                  <a:pt x="12871419" y="4461939"/>
                  <a:pt x="12876181" y="4457176"/>
                </a:cubicBezTo>
                <a:cubicBezTo>
                  <a:pt x="12876181" y="4461939"/>
                  <a:pt x="12866656" y="4466701"/>
                  <a:pt x="12857131" y="4466701"/>
                </a:cubicBezTo>
                <a:close/>
                <a:moveTo>
                  <a:pt x="11733323" y="4523851"/>
                </a:moveTo>
                <a:cubicBezTo>
                  <a:pt x="11733323" y="4533376"/>
                  <a:pt x="11714273" y="4580954"/>
                  <a:pt x="11695223" y="4580954"/>
                </a:cubicBezTo>
                <a:cubicBezTo>
                  <a:pt x="11680936" y="4580954"/>
                  <a:pt x="11676173" y="4566666"/>
                  <a:pt x="11661886" y="4552379"/>
                </a:cubicBezTo>
                <a:cubicBezTo>
                  <a:pt x="11676173" y="4523851"/>
                  <a:pt x="11699986" y="4485751"/>
                  <a:pt x="11685698" y="4457176"/>
                </a:cubicBezTo>
                <a:cubicBezTo>
                  <a:pt x="11709511" y="4457176"/>
                  <a:pt x="11733323" y="4504801"/>
                  <a:pt x="11733323" y="4523851"/>
                </a:cubicBezTo>
                <a:close/>
                <a:moveTo>
                  <a:pt x="11980925" y="4466701"/>
                </a:moveTo>
                <a:lnTo>
                  <a:pt x="11980925" y="4480989"/>
                </a:lnTo>
                <a:cubicBezTo>
                  <a:pt x="11961875" y="4476226"/>
                  <a:pt x="11938063" y="4476226"/>
                  <a:pt x="11923775" y="4495276"/>
                </a:cubicBezTo>
                <a:cubicBezTo>
                  <a:pt x="11909488" y="4504801"/>
                  <a:pt x="11904725" y="4528614"/>
                  <a:pt x="11895200" y="4542854"/>
                </a:cubicBezTo>
                <a:cubicBezTo>
                  <a:pt x="11876150" y="4571429"/>
                  <a:pt x="11852386" y="4628579"/>
                  <a:pt x="11861911" y="4661916"/>
                </a:cubicBezTo>
                <a:cubicBezTo>
                  <a:pt x="11847623" y="4628579"/>
                  <a:pt x="11799998" y="4561904"/>
                  <a:pt x="11799998" y="4552379"/>
                </a:cubicBezTo>
                <a:cubicBezTo>
                  <a:pt x="11799998" y="4538091"/>
                  <a:pt x="11799998" y="4533376"/>
                  <a:pt x="11838098" y="4514326"/>
                </a:cubicBezTo>
                <a:cubicBezTo>
                  <a:pt x="11838098" y="4509564"/>
                  <a:pt x="11833336" y="4504801"/>
                  <a:pt x="11828573" y="4500039"/>
                </a:cubicBezTo>
                <a:cubicBezTo>
                  <a:pt x="11828573" y="4495276"/>
                  <a:pt x="11833336" y="4485751"/>
                  <a:pt x="11847623" y="4485751"/>
                </a:cubicBezTo>
                <a:cubicBezTo>
                  <a:pt x="11857148" y="4485751"/>
                  <a:pt x="11871388" y="4495276"/>
                  <a:pt x="11880913" y="4504801"/>
                </a:cubicBezTo>
                <a:cubicBezTo>
                  <a:pt x="11885675" y="4500039"/>
                  <a:pt x="11885675" y="4504801"/>
                  <a:pt x="11885675" y="4490514"/>
                </a:cubicBezTo>
                <a:cubicBezTo>
                  <a:pt x="11885675" y="4480989"/>
                  <a:pt x="11880913" y="4476226"/>
                  <a:pt x="11876150" y="4471464"/>
                </a:cubicBezTo>
                <a:cubicBezTo>
                  <a:pt x="11880913" y="4466701"/>
                  <a:pt x="11890438" y="4461939"/>
                  <a:pt x="11899963" y="4461939"/>
                </a:cubicBezTo>
                <a:cubicBezTo>
                  <a:pt x="11923775" y="4461939"/>
                  <a:pt x="11904725" y="4457176"/>
                  <a:pt x="11919013" y="4476226"/>
                </a:cubicBezTo>
                <a:cubicBezTo>
                  <a:pt x="11933300" y="4461939"/>
                  <a:pt x="11919013" y="4452414"/>
                  <a:pt x="11947588" y="4452414"/>
                </a:cubicBezTo>
                <a:cubicBezTo>
                  <a:pt x="11961875" y="4452414"/>
                  <a:pt x="11971400" y="4457176"/>
                  <a:pt x="11980925" y="4466701"/>
                </a:cubicBezTo>
                <a:close/>
                <a:moveTo>
                  <a:pt x="11423808" y="4519089"/>
                </a:moveTo>
                <a:cubicBezTo>
                  <a:pt x="11423808" y="4528614"/>
                  <a:pt x="11423808" y="4523851"/>
                  <a:pt x="11419046" y="4528614"/>
                </a:cubicBezTo>
                <a:cubicBezTo>
                  <a:pt x="11399996" y="4523851"/>
                  <a:pt x="11376183" y="4519089"/>
                  <a:pt x="11357133" y="4509564"/>
                </a:cubicBezTo>
                <a:cubicBezTo>
                  <a:pt x="11366658" y="4490514"/>
                  <a:pt x="11380946" y="4471464"/>
                  <a:pt x="11390471" y="4452414"/>
                </a:cubicBezTo>
                <a:cubicBezTo>
                  <a:pt x="11404758" y="4466701"/>
                  <a:pt x="11423808" y="4495276"/>
                  <a:pt x="11423808" y="4519089"/>
                </a:cubicBezTo>
                <a:close/>
                <a:moveTo>
                  <a:pt x="10223802" y="4447651"/>
                </a:moveTo>
                <a:lnTo>
                  <a:pt x="10209514" y="4447651"/>
                </a:lnTo>
                <a:lnTo>
                  <a:pt x="10223802" y="4447651"/>
                </a:lnTo>
                <a:close/>
                <a:moveTo>
                  <a:pt x="12600004" y="4485751"/>
                </a:moveTo>
                <a:lnTo>
                  <a:pt x="12585716" y="4485751"/>
                </a:lnTo>
                <a:cubicBezTo>
                  <a:pt x="12609529" y="4442889"/>
                  <a:pt x="12647581" y="4452414"/>
                  <a:pt x="12680919" y="4442889"/>
                </a:cubicBezTo>
                <a:cubicBezTo>
                  <a:pt x="12680919" y="4452414"/>
                  <a:pt x="12623816" y="4471464"/>
                  <a:pt x="12600004" y="4485751"/>
                </a:cubicBezTo>
                <a:close/>
                <a:moveTo>
                  <a:pt x="12761881" y="4447651"/>
                </a:moveTo>
                <a:lnTo>
                  <a:pt x="12690444" y="4476226"/>
                </a:lnTo>
                <a:cubicBezTo>
                  <a:pt x="12685681" y="4471464"/>
                  <a:pt x="12680919" y="4466701"/>
                  <a:pt x="12676156" y="4466701"/>
                </a:cubicBezTo>
                <a:cubicBezTo>
                  <a:pt x="12690444" y="4457176"/>
                  <a:pt x="12709494" y="4438126"/>
                  <a:pt x="12723781" y="4438126"/>
                </a:cubicBezTo>
                <a:cubicBezTo>
                  <a:pt x="12733306" y="4438126"/>
                  <a:pt x="12747594" y="4442889"/>
                  <a:pt x="12761881" y="4447651"/>
                </a:cubicBezTo>
                <a:close/>
                <a:moveTo>
                  <a:pt x="11342846" y="4509564"/>
                </a:moveTo>
                <a:cubicBezTo>
                  <a:pt x="11323796" y="4509564"/>
                  <a:pt x="11309508" y="4509564"/>
                  <a:pt x="11290458" y="4504801"/>
                </a:cubicBezTo>
                <a:cubicBezTo>
                  <a:pt x="11304746" y="4480989"/>
                  <a:pt x="11304746" y="4457176"/>
                  <a:pt x="11304746" y="4433364"/>
                </a:cubicBezTo>
                <a:cubicBezTo>
                  <a:pt x="11323796" y="4447651"/>
                  <a:pt x="11333321" y="4490514"/>
                  <a:pt x="11342846" y="4509564"/>
                </a:cubicBezTo>
                <a:close/>
                <a:moveTo>
                  <a:pt x="12252341" y="4452414"/>
                </a:moveTo>
                <a:cubicBezTo>
                  <a:pt x="12276154" y="4476226"/>
                  <a:pt x="12347591" y="4466701"/>
                  <a:pt x="12357116" y="4533376"/>
                </a:cubicBezTo>
                <a:cubicBezTo>
                  <a:pt x="12357116" y="4533376"/>
                  <a:pt x="12361879" y="4533376"/>
                  <a:pt x="12361879" y="4523851"/>
                </a:cubicBezTo>
                <a:cubicBezTo>
                  <a:pt x="12361879" y="4519089"/>
                  <a:pt x="12328541" y="4471464"/>
                  <a:pt x="12314254" y="4466701"/>
                </a:cubicBezTo>
                <a:cubicBezTo>
                  <a:pt x="12323779" y="4461939"/>
                  <a:pt x="12342829" y="4457176"/>
                  <a:pt x="12357116" y="4457176"/>
                </a:cubicBezTo>
                <a:cubicBezTo>
                  <a:pt x="12395216" y="4457176"/>
                  <a:pt x="12461891" y="4480989"/>
                  <a:pt x="12461891" y="4533376"/>
                </a:cubicBezTo>
                <a:cubicBezTo>
                  <a:pt x="12461891" y="4542854"/>
                  <a:pt x="12457129" y="4557141"/>
                  <a:pt x="12452366" y="4561904"/>
                </a:cubicBezTo>
                <a:cubicBezTo>
                  <a:pt x="12438079" y="4566666"/>
                  <a:pt x="12419029" y="4566666"/>
                  <a:pt x="12399979" y="4571429"/>
                </a:cubicBezTo>
                <a:cubicBezTo>
                  <a:pt x="12385691" y="4571429"/>
                  <a:pt x="12380929" y="4595241"/>
                  <a:pt x="12366641" y="4595241"/>
                </a:cubicBezTo>
                <a:cubicBezTo>
                  <a:pt x="12357116" y="4595241"/>
                  <a:pt x="12295204" y="4547616"/>
                  <a:pt x="12266629" y="4528614"/>
                </a:cubicBezTo>
                <a:cubicBezTo>
                  <a:pt x="12252341" y="4523851"/>
                  <a:pt x="12247579" y="4504801"/>
                  <a:pt x="12238100" y="4495276"/>
                </a:cubicBezTo>
                <a:cubicBezTo>
                  <a:pt x="12228575" y="4485751"/>
                  <a:pt x="12219050" y="4495276"/>
                  <a:pt x="12204763" y="4495276"/>
                </a:cubicBezTo>
                <a:lnTo>
                  <a:pt x="12185713" y="4495276"/>
                </a:lnTo>
                <a:cubicBezTo>
                  <a:pt x="12190475" y="4476226"/>
                  <a:pt x="12219050" y="4438126"/>
                  <a:pt x="12247579" y="4428601"/>
                </a:cubicBezTo>
                <a:cubicBezTo>
                  <a:pt x="12247579" y="4433364"/>
                  <a:pt x="12247579" y="4442889"/>
                  <a:pt x="12252341" y="4452414"/>
                </a:cubicBezTo>
                <a:close/>
                <a:moveTo>
                  <a:pt x="12890469" y="4447651"/>
                </a:moveTo>
                <a:cubicBezTo>
                  <a:pt x="12876181" y="4442889"/>
                  <a:pt x="12852369" y="4447651"/>
                  <a:pt x="12838081" y="4471464"/>
                </a:cubicBezTo>
                <a:cubicBezTo>
                  <a:pt x="12847606" y="4480989"/>
                  <a:pt x="12866656" y="4490514"/>
                  <a:pt x="12880944" y="4495276"/>
                </a:cubicBezTo>
                <a:lnTo>
                  <a:pt x="12880944" y="4509564"/>
                </a:lnTo>
                <a:cubicBezTo>
                  <a:pt x="12871419" y="4514326"/>
                  <a:pt x="12857131" y="4523851"/>
                  <a:pt x="12847606" y="4528614"/>
                </a:cubicBezTo>
                <a:cubicBezTo>
                  <a:pt x="12833319" y="4538091"/>
                  <a:pt x="12776169" y="4561904"/>
                  <a:pt x="12752356" y="4561904"/>
                </a:cubicBezTo>
                <a:cubicBezTo>
                  <a:pt x="12738069" y="4561904"/>
                  <a:pt x="12709494" y="4552379"/>
                  <a:pt x="12690444" y="4547616"/>
                </a:cubicBezTo>
                <a:cubicBezTo>
                  <a:pt x="12695206" y="4542854"/>
                  <a:pt x="12699969" y="4538091"/>
                  <a:pt x="12699969" y="4523851"/>
                </a:cubicBezTo>
                <a:cubicBezTo>
                  <a:pt x="12699969" y="4514326"/>
                  <a:pt x="12695206" y="4504801"/>
                  <a:pt x="12690444" y="4495276"/>
                </a:cubicBezTo>
                <a:cubicBezTo>
                  <a:pt x="12719019" y="4495276"/>
                  <a:pt x="12752356" y="4490514"/>
                  <a:pt x="12785694" y="4485751"/>
                </a:cubicBezTo>
                <a:cubicBezTo>
                  <a:pt x="12785694" y="4480989"/>
                  <a:pt x="12790456" y="4480989"/>
                  <a:pt x="12795219" y="4476226"/>
                </a:cubicBezTo>
                <a:cubicBezTo>
                  <a:pt x="12795219" y="4476226"/>
                  <a:pt x="12795219" y="4471464"/>
                  <a:pt x="12785694" y="4471464"/>
                </a:cubicBezTo>
                <a:cubicBezTo>
                  <a:pt x="12771406" y="4471464"/>
                  <a:pt x="12742831" y="4480989"/>
                  <a:pt x="12699969" y="4485751"/>
                </a:cubicBezTo>
                <a:cubicBezTo>
                  <a:pt x="12728544" y="4471464"/>
                  <a:pt x="12766644" y="4457176"/>
                  <a:pt x="12804744" y="4447651"/>
                </a:cubicBezTo>
                <a:cubicBezTo>
                  <a:pt x="12819031" y="4442889"/>
                  <a:pt x="12838081" y="4423839"/>
                  <a:pt x="12847606" y="4423839"/>
                </a:cubicBezTo>
                <a:cubicBezTo>
                  <a:pt x="12861894" y="4423839"/>
                  <a:pt x="12880944" y="4438126"/>
                  <a:pt x="12890469" y="4447651"/>
                </a:cubicBezTo>
                <a:close/>
                <a:moveTo>
                  <a:pt x="11890438" y="4433364"/>
                </a:moveTo>
                <a:lnTo>
                  <a:pt x="11890438" y="4452414"/>
                </a:lnTo>
                <a:cubicBezTo>
                  <a:pt x="11876150" y="4452414"/>
                  <a:pt x="11866625" y="4461939"/>
                  <a:pt x="11871388" y="4485751"/>
                </a:cubicBezTo>
                <a:cubicBezTo>
                  <a:pt x="11861911" y="4466701"/>
                  <a:pt x="11828573" y="4471464"/>
                  <a:pt x="11823811" y="4480989"/>
                </a:cubicBezTo>
                <a:lnTo>
                  <a:pt x="11823811" y="4461939"/>
                </a:lnTo>
                <a:cubicBezTo>
                  <a:pt x="11838098" y="4447651"/>
                  <a:pt x="11847623" y="4423839"/>
                  <a:pt x="11857148" y="4423839"/>
                </a:cubicBezTo>
                <a:cubicBezTo>
                  <a:pt x="11871388" y="4423839"/>
                  <a:pt x="11880913" y="4433364"/>
                  <a:pt x="11890438" y="4433364"/>
                </a:cubicBezTo>
                <a:close/>
                <a:moveTo>
                  <a:pt x="11814286" y="4476226"/>
                </a:moveTo>
                <a:cubicBezTo>
                  <a:pt x="11814286" y="4509564"/>
                  <a:pt x="11785711" y="4533376"/>
                  <a:pt x="11752373" y="4552379"/>
                </a:cubicBezTo>
                <a:cubicBezTo>
                  <a:pt x="11742848" y="4542854"/>
                  <a:pt x="11742848" y="4533376"/>
                  <a:pt x="11742848" y="4523851"/>
                </a:cubicBezTo>
                <a:cubicBezTo>
                  <a:pt x="11742848" y="4495276"/>
                  <a:pt x="11776186" y="4457176"/>
                  <a:pt x="11776186" y="4433364"/>
                </a:cubicBezTo>
                <a:lnTo>
                  <a:pt x="11776186" y="4414314"/>
                </a:lnTo>
                <a:cubicBezTo>
                  <a:pt x="11795236" y="4428601"/>
                  <a:pt x="11814286" y="4457176"/>
                  <a:pt x="11814286" y="4476226"/>
                </a:cubicBezTo>
                <a:close/>
                <a:moveTo>
                  <a:pt x="11485673" y="4476226"/>
                </a:moveTo>
                <a:cubicBezTo>
                  <a:pt x="11485673" y="4509564"/>
                  <a:pt x="11485673" y="4500039"/>
                  <a:pt x="11466671" y="4538091"/>
                </a:cubicBezTo>
                <a:cubicBezTo>
                  <a:pt x="11442858" y="4538091"/>
                  <a:pt x="11428571" y="4500039"/>
                  <a:pt x="11428571" y="4476226"/>
                </a:cubicBezTo>
                <a:cubicBezTo>
                  <a:pt x="11428571" y="4466701"/>
                  <a:pt x="11452383" y="4433364"/>
                  <a:pt x="11461908" y="4414314"/>
                </a:cubicBezTo>
                <a:cubicBezTo>
                  <a:pt x="11485673" y="4442889"/>
                  <a:pt x="11485673" y="4452414"/>
                  <a:pt x="11485673" y="4476226"/>
                </a:cubicBezTo>
                <a:close/>
                <a:moveTo>
                  <a:pt x="11190446" y="4495276"/>
                </a:moveTo>
                <a:lnTo>
                  <a:pt x="11142821" y="4495276"/>
                </a:lnTo>
                <a:lnTo>
                  <a:pt x="11147584" y="4409551"/>
                </a:lnTo>
                <a:cubicBezTo>
                  <a:pt x="11161871" y="4438126"/>
                  <a:pt x="11190446" y="4466701"/>
                  <a:pt x="11190446" y="4495276"/>
                </a:cubicBezTo>
                <a:close/>
                <a:moveTo>
                  <a:pt x="12690444" y="4404789"/>
                </a:moveTo>
                <a:cubicBezTo>
                  <a:pt x="12690444" y="4409551"/>
                  <a:pt x="12685681" y="4414314"/>
                  <a:pt x="12685681" y="4423839"/>
                </a:cubicBezTo>
                <a:cubicBezTo>
                  <a:pt x="12685681" y="4423839"/>
                  <a:pt x="12699969" y="4423839"/>
                  <a:pt x="12714256" y="4433364"/>
                </a:cubicBezTo>
                <a:cubicBezTo>
                  <a:pt x="12680919" y="4442889"/>
                  <a:pt x="12628531" y="4428601"/>
                  <a:pt x="12590479" y="4457176"/>
                </a:cubicBezTo>
                <a:cubicBezTo>
                  <a:pt x="12595241" y="4452414"/>
                  <a:pt x="12595241" y="4452414"/>
                  <a:pt x="12595241" y="4442889"/>
                </a:cubicBezTo>
                <a:cubicBezTo>
                  <a:pt x="12595241" y="4428601"/>
                  <a:pt x="12580954" y="4419076"/>
                  <a:pt x="12571429" y="4414314"/>
                </a:cubicBezTo>
                <a:cubicBezTo>
                  <a:pt x="12576191" y="4409551"/>
                  <a:pt x="12585716" y="4404789"/>
                  <a:pt x="12595241" y="4404789"/>
                </a:cubicBezTo>
                <a:lnTo>
                  <a:pt x="12690444" y="4404789"/>
                </a:lnTo>
                <a:close/>
                <a:moveTo>
                  <a:pt x="12323779" y="4447651"/>
                </a:moveTo>
                <a:cubicBezTo>
                  <a:pt x="12314254" y="4452414"/>
                  <a:pt x="12299966" y="4457176"/>
                  <a:pt x="12285679" y="4457176"/>
                </a:cubicBezTo>
                <a:cubicBezTo>
                  <a:pt x="12261866" y="4457176"/>
                  <a:pt x="12257104" y="4438126"/>
                  <a:pt x="12257104" y="4428601"/>
                </a:cubicBezTo>
                <a:cubicBezTo>
                  <a:pt x="12257104" y="4414314"/>
                  <a:pt x="12280916" y="4404789"/>
                  <a:pt x="12290441" y="4404789"/>
                </a:cubicBezTo>
                <a:cubicBezTo>
                  <a:pt x="12299966" y="4404789"/>
                  <a:pt x="12309491" y="4433364"/>
                  <a:pt x="12323779" y="4447651"/>
                </a:cubicBezTo>
                <a:close/>
                <a:moveTo>
                  <a:pt x="11676173" y="4480989"/>
                </a:moveTo>
                <a:cubicBezTo>
                  <a:pt x="11676173" y="4495276"/>
                  <a:pt x="11661886" y="4542854"/>
                  <a:pt x="11642836" y="4552379"/>
                </a:cubicBezTo>
                <a:cubicBezTo>
                  <a:pt x="11633311" y="4528614"/>
                  <a:pt x="11614261" y="4504801"/>
                  <a:pt x="11595211" y="4480989"/>
                </a:cubicBezTo>
                <a:cubicBezTo>
                  <a:pt x="11614261" y="4461939"/>
                  <a:pt x="11633311" y="4419076"/>
                  <a:pt x="11633311" y="4404789"/>
                </a:cubicBezTo>
                <a:cubicBezTo>
                  <a:pt x="11661886" y="4428601"/>
                  <a:pt x="11676173" y="4447651"/>
                  <a:pt x="11676173" y="4480989"/>
                </a:cubicBezTo>
                <a:close/>
                <a:moveTo>
                  <a:pt x="12485704" y="4480989"/>
                </a:moveTo>
                <a:cubicBezTo>
                  <a:pt x="12480941" y="4490514"/>
                  <a:pt x="12471416" y="4495276"/>
                  <a:pt x="12471416" y="4504801"/>
                </a:cubicBezTo>
                <a:cubicBezTo>
                  <a:pt x="12471416" y="4519089"/>
                  <a:pt x="12485704" y="4538091"/>
                  <a:pt x="12485704" y="4552379"/>
                </a:cubicBezTo>
                <a:cubicBezTo>
                  <a:pt x="12485704" y="4561904"/>
                  <a:pt x="12471416" y="4571429"/>
                  <a:pt x="12461891" y="4576191"/>
                </a:cubicBezTo>
                <a:cubicBezTo>
                  <a:pt x="12466654" y="4561904"/>
                  <a:pt x="12471416" y="4542854"/>
                  <a:pt x="12471416" y="4533376"/>
                </a:cubicBezTo>
                <a:cubicBezTo>
                  <a:pt x="12471416" y="4466701"/>
                  <a:pt x="12385691" y="4438126"/>
                  <a:pt x="12333304" y="4447651"/>
                </a:cubicBezTo>
                <a:cubicBezTo>
                  <a:pt x="12352354" y="4423839"/>
                  <a:pt x="12380929" y="4395264"/>
                  <a:pt x="12409504" y="4395264"/>
                </a:cubicBezTo>
                <a:cubicBezTo>
                  <a:pt x="12423791" y="4395264"/>
                  <a:pt x="12466654" y="4461939"/>
                  <a:pt x="12485704" y="4480989"/>
                </a:cubicBezTo>
                <a:close/>
                <a:moveTo>
                  <a:pt x="11842861" y="4419076"/>
                </a:moveTo>
                <a:cubicBezTo>
                  <a:pt x="11838098" y="4428601"/>
                  <a:pt x="11828573" y="4438126"/>
                  <a:pt x="11819048" y="4447651"/>
                </a:cubicBezTo>
                <a:cubicBezTo>
                  <a:pt x="11809523" y="4428601"/>
                  <a:pt x="11790473" y="4409551"/>
                  <a:pt x="11776186" y="4395264"/>
                </a:cubicBezTo>
                <a:cubicBezTo>
                  <a:pt x="11795236" y="4404789"/>
                  <a:pt x="11819048" y="4409551"/>
                  <a:pt x="11842861" y="4419076"/>
                </a:cubicBezTo>
                <a:close/>
                <a:moveTo>
                  <a:pt x="11580923" y="4457176"/>
                </a:moveTo>
                <a:cubicBezTo>
                  <a:pt x="11580923" y="4461939"/>
                  <a:pt x="11557111" y="4514326"/>
                  <a:pt x="11547586" y="4523851"/>
                </a:cubicBezTo>
                <a:cubicBezTo>
                  <a:pt x="11547586" y="4495276"/>
                  <a:pt x="11514248" y="4466701"/>
                  <a:pt x="11514248" y="4461939"/>
                </a:cubicBezTo>
                <a:cubicBezTo>
                  <a:pt x="11514248" y="4452414"/>
                  <a:pt x="11538061" y="4409551"/>
                  <a:pt x="11547586" y="4390501"/>
                </a:cubicBezTo>
                <a:cubicBezTo>
                  <a:pt x="11561873" y="4404789"/>
                  <a:pt x="11580923" y="4433364"/>
                  <a:pt x="11580923" y="4457176"/>
                </a:cubicBezTo>
                <a:close/>
                <a:moveTo>
                  <a:pt x="13204746" y="4490514"/>
                </a:moveTo>
                <a:lnTo>
                  <a:pt x="13095209" y="4490514"/>
                </a:lnTo>
                <a:cubicBezTo>
                  <a:pt x="13095209" y="4495276"/>
                  <a:pt x="13104734" y="4504801"/>
                  <a:pt x="13109496" y="4509564"/>
                </a:cubicBezTo>
                <a:lnTo>
                  <a:pt x="13061871" y="4509564"/>
                </a:lnTo>
                <a:cubicBezTo>
                  <a:pt x="13014246" y="4485751"/>
                  <a:pt x="12957144" y="4466701"/>
                  <a:pt x="12909519" y="4428601"/>
                </a:cubicBezTo>
                <a:cubicBezTo>
                  <a:pt x="12923806" y="4414314"/>
                  <a:pt x="12938094" y="4395264"/>
                  <a:pt x="12942856" y="4380976"/>
                </a:cubicBezTo>
                <a:cubicBezTo>
                  <a:pt x="13019009" y="4414314"/>
                  <a:pt x="13123784" y="4471464"/>
                  <a:pt x="13204746" y="4490514"/>
                </a:cubicBezTo>
                <a:close/>
                <a:moveTo>
                  <a:pt x="11766661" y="4423839"/>
                </a:moveTo>
                <a:cubicBezTo>
                  <a:pt x="11766661" y="4428601"/>
                  <a:pt x="11747611" y="4480989"/>
                  <a:pt x="11738086" y="4490514"/>
                </a:cubicBezTo>
                <a:cubicBezTo>
                  <a:pt x="11728561" y="4476226"/>
                  <a:pt x="11699986" y="4438126"/>
                  <a:pt x="11685698" y="4442889"/>
                </a:cubicBezTo>
                <a:cubicBezTo>
                  <a:pt x="11699986" y="4423839"/>
                  <a:pt x="11714273" y="4400026"/>
                  <a:pt x="11723798" y="4380976"/>
                </a:cubicBezTo>
                <a:cubicBezTo>
                  <a:pt x="11752373" y="4395264"/>
                  <a:pt x="11766661" y="4385739"/>
                  <a:pt x="11766661" y="4423839"/>
                </a:cubicBezTo>
                <a:close/>
                <a:moveTo>
                  <a:pt x="11290458" y="4452414"/>
                </a:moveTo>
                <a:cubicBezTo>
                  <a:pt x="11290458" y="4457176"/>
                  <a:pt x="11285696" y="4504801"/>
                  <a:pt x="11271408" y="4504801"/>
                </a:cubicBezTo>
                <a:cubicBezTo>
                  <a:pt x="11247596" y="4504801"/>
                  <a:pt x="11233309" y="4490514"/>
                  <a:pt x="11219021" y="4476226"/>
                </a:cubicBezTo>
                <a:cubicBezTo>
                  <a:pt x="11247596" y="4442889"/>
                  <a:pt x="11247596" y="4409551"/>
                  <a:pt x="11247596" y="4376214"/>
                </a:cubicBezTo>
                <a:cubicBezTo>
                  <a:pt x="11280933" y="4400026"/>
                  <a:pt x="11290458" y="4419076"/>
                  <a:pt x="11290458" y="4452414"/>
                </a:cubicBezTo>
                <a:close/>
                <a:moveTo>
                  <a:pt x="12200000" y="4357164"/>
                </a:moveTo>
                <a:cubicBezTo>
                  <a:pt x="12204763" y="4361926"/>
                  <a:pt x="12204763" y="4376214"/>
                  <a:pt x="12204763" y="4380976"/>
                </a:cubicBezTo>
                <a:cubicBezTo>
                  <a:pt x="12214288" y="4376214"/>
                  <a:pt x="12223813" y="4366689"/>
                  <a:pt x="12238100" y="4366689"/>
                </a:cubicBezTo>
                <a:cubicBezTo>
                  <a:pt x="12242863" y="4366689"/>
                  <a:pt x="12276154" y="4366689"/>
                  <a:pt x="12285679" y="4385739"/>
                </a:cubicBezTo>
                <a:cubicBezTo>
                  <a:pt x="12261866" y="4409551"/>
                  <a:pt x="12152375" y="4452414"/>
                  <a:pt x="12176188" y="4504801"/>
                </a:cubicBezTo>
                <a:lnTo>
                  <a:pt x="12157138" y="4504801"/>
                </a:lnTo>
                <a:cubicBezTo>
                  <a:pt x="12147613" y="4495276"/>
                  <a:pt x="12138088" y="4480989"/>
                  <a:pt x="12128563" y="4480989"/>
                </a:cubicBezTo>
                <a:cubicBezTo>
                  <a:pt x="12104750" y="4476226"/>
                  <a:pt x="12061888" y="4471464"/>
                  <a:pt x="12052363" y="4471464"/>
                </a:cubicBezTo>
                <a:cubicBezTo>
                  <a:pt x="12033313" y="4471464"/>
                  <a:pt x="12028550" y="4466701"/>
                  <a:pt x="11999975" y="4490514"/>
                </a:cubicBezTo>
                <a:cubicBezTo>
                  <a:pt x="11995213" y="4480989"/>
                  <a:pt x="11990450" y="4476226"/>
                  <a:pt x="11990450" y="4461939"/>
                </a:cubicBezTo>
                <a:cubicBezTo>
                  <a:pt x="11990450" y="4419076"/>
                  <a:pt x="12052363" y="4438126"/>
                  <a:pt x="12052363" y="4409551"/>
                </a:cubicBezTo>
                <a:cubicBezTo>
                  <a:pt x="12052363" y="4395264"/>
                  <a:pt x="12047600" y="4390501"/>
                  <a:pt x="12042838" y="4376214"/>
                </a:cubicBezTo>
                <a:cubicBezTo>
                  <a:pt x="12061888" y="4376214"/>
                  <a:pt x="12085700" y="4361926"/>
                  <a:pt x="12095225" y="4361926"/>
                </a:cubicBezTo>
                <a:cubicBezTo>
                  <a:pt x="12109513" y="4361926"/>
                  <a:pt x="12123800" y="4371451"/>
                  <a:pt x="12133325" y="4385739"/>
                </a:cubicBezTo>
                <a:cubicBezTo>
                  <a:pt x="12142850" y="4376214"/>
                  <a:pt x="12157138" y="4361926"/>
                  <a:pt x="12166663" y="4357164"/>
                </a:cubicBezTo>
                <a:lnTo>
                  <a:pt x="12200000" y="4357164"/>
                </a:lnTo>
                <a:close/>
                <a:moveTo>
                  <a:pt x="11709511" y="4376214"/>
                </a:moveTo>
                <a:cubicBezTo>
                  <a:pt x="11704748" y="4395264"/>
                  <a:pt x="11695223" y="4414314"/>
                  <a:pt x="11676173" y="4433364"/>
                </a:cubicBezTo>
                <a:cubicBezTo>
                  <a:pt x="11666648" y="4419076"/>
                  <a:pt x="11647598" y="4400026"/>
                  <a:pt x="11633311" y="4385739"/>
                </a:cubicBezTo>
                <a:cubicBezTo>
                  <a:pt x="11628548" y="4376214"/>
                  <a:pt x="11633311" y="4361926"/>
                  <a:pt x="11628548" y="4352401"/>
                </a:cubicBezTo>
                <a:cubicBezTo>
                  <a:pt x="11652361" y="4357164"/>
                  <a:pt x="11680936" y="4366689"/>
                  <a:pt x="11709511" y="4376214"/>
                </a:cubicBezTo>
                <a:close/>
                <a:moveTo>
                  <a:pt x="11447621" y="4404789"/>
                </a:moveTo>
                <a:cubicBezTo>
                  <a:pt x="11447621" y="4414314"/>
                  <a:pt x="11438096" y="4442889"/>
                  <a:pt x="11423808" y="4461939"/>
                </a:cubicBezTo>
                <a:cubicBezTo>
                  <a:pt x="11414283" y="4457176"/>
                  <a:pt x="11399996" y="4447651"/>
                  <a:pt x="11395233" y="4438126"/>
                </a:cubicBezTo>
                <a:cubicBezTo>
                  <a:pt x="11390471" y="4423839"/>
                  <a:pt x="11390471" y="4400026"/>
                  <a:pt x="11390471" y="4385739"/>
                </a:cubicBezTo>
                <a:cubicBezTo>
                  <a:pt x="11390471" y="4376214"/>
                  <a:pt x="11409521" y="4357164"/>
                  <a:pt x="11414283" y="4342876"/>
                </a:cubicBezTo>
                <a:cubicBezTo>
                  <a:pt x="11423808" y="4347639"/>
                  <a:pt x="11447621" y="4390501"/>
                  <a:pt x="11447621" y="4404789"/>
                </a:cubicBezTo>
                <a:close/>
                <a:moveTo>
                  <a:pt x="12433316" y="4338114"/>
                </a:moveTo>
                <a:cubicBezTo>
                  <a:pt x="12452366" y="4342876"/>
                  <a:pt x="12457129" y="4352401"/>
                  <a:pt x="12471416" y="4366689"/>
                </a:cubicBezTo>
                <a:cubicBezTo>
                  <a:pt x="12480941" y="4361926"/>
                  <a:pt x="12485704" y="4352401"/>
                  <a:pt x="12499991" y="4352401"/>
                </a:cubicBezTo>
                <a:cubicBezTo>
                  <a:pt x="12509516" y="4352401"/>
                  <a:pt x="12523804" y="4361926"/>
                  <a:pt x="12533329" y="4361926"/>
                </a:cubicBezTo>
                <a:lnTo>
                  <a:pt x="12533329" y="4376214"/>
                </a:lnTo>
                <a:lnTo>
                  <a:pt x="12523804" y="4385739"/>
                </a:lnTo>
                <a:cubicBezTo>
                  <a:pt x="12533329" y="4390501"/>
                  <a:pt x="12542854" y="4390501"/>
                  <a:pt x="12552379" y="4390501"/>
                </a:cubicBezTo>
                <a:cubicBezTo>
                  <a:pt x="12561904" y="4409551"/>
                  <a:pt x="12585716" y="4433364"/>
                  <a:pt x="12585716" y="4442889"/>
                </a:cubicBezTo>
                <a:cubicBezTo>
                  <a:pt x="12585716" y="4471464"/>
                  <a:pt x="12576191" y="4485751"/>
                  <a:pt x="12552379" y="4485751"/>
                </a:cubicBezTo>
                <a:cubicBezTo>
                  <a:pt x="12538091" y="4485751"/>
                  <a:pt x="12504754" y="4476226"/>
                  <a:pt x="12485704" y="4461939"/>
                </a:cubicBezTo>
                <a:cubicBezTo>
                  <a:pt x="12471416" y="4457176"/>
                  <a:pt x="12471416" y="4442889"/>
                  <a:pt x="12466654" y="4438126"/>
                </a:cubicBezTo>
                <a:cubicBezTo>
                  <a:pt x="12457129" y="4419076"/>
                  <a:pt x="12438079" y="4409551"/>
                  <a:pt x="12433316" y="4395264"/>
                </a:cubicBezTo>
                <a:cubicBezTo>
                  <a:pt x="12428554" y="4385739"/>
                  <a:pt x="12428554" y="4352401"/>
                  <a:pt x="12414266" y="4347639"/>
                </a:cubicBezTo>
                <a:lnTo>
                  <a:pt x="12423791" y="4338114"/>
                </a:lnTo>
                <a:lnTo>
                  <a:pt x="12433316" y="4338114"/>
                </a:lnTo>
                <a:close/>
                <a:moveTo>
                  <a:pt x="11609498" y="4352401"/>
                </a:moveTo>
                <a:cubicBezTo>
                  <a:pt x="11619023" y="4361926"/>
                  <a:pt x="11623786" y="4380976"/>
                  <a:pt x="11623786" y="4390501"/>
                </a:cubicBezTo>
                <a:cubicBezTo>
                  <a:pt x="11623786" y="4419076"/>
                  <a:pt x="11604736" y="4438126"/>
                  <a:pt x="11590448" y="4466701"/>
                </a:cubicBezTo>
                <a:cubicBezTo>
                  <a:pt x="11595211" y="4438126"/>
                  <a:pt x="11580923" y="4409551"/>
                  <a:pt x="11557111" y="4380976"/>
                </a:cubicBezTo>
                <a:cubicBezTo>
                  <a:pt x="11571398" y="4366689"/>
                  <a:pt x="11580923" y="4352401"/>
                  <a:pt x="11585686" y="4338114"/>
                </a:cubicBezTo>
                <a:cubicBezTo>
                  <a:pt x="11595211" y="4342876"/>
                  <a:pt x="11604736" y="4338114"/>
                  <a:pt x="11609498" y="4352401"/>
                </a:cubicBezTo>
                <a:close/>
                <a:moveTo>
                  <a:pt x="11523773" y="4395264"/>
                </a:moveTo>
                <a:cubicBezTo>
                  <a:pt x="11523773" y="4404789"/>
                  <a:pt x="11514248" y="4438126"/>
                  <a:pt x="11504723" y="4457176"/>
                </a:cubicBezTo>
                <a:cubicBezTo>
                  <a:pt x="11495198" y="4442889"/>
                  <a:pt x="11471433" y="4414314"/>
                  <a:pt x="11471433" y="4404789"/>
                </a:cubicBezTo>
                <a:cubicBezTo>
                  <a:pt x="11471433" y="4390501"/>
                  <a:pt x="11490436" y="4361926"/>
                  <a:pt x="11499961" y="4338114"/>
                </a:cubicBezTo>
                <a:cubicBezTo>
                  <a:pt x="11523773" y="4357164"/>
                  <a:pt x="11523773" y="4376214"/>
                  <a:pt x="11523773" y="4395264"/>
                </a:cubicBezTo>
                <a:close/>
                <a:moveTo>
                  <a:pt x="11380946" y="4419076"/>
                </a:moveTo>
                <a:cubicBezTo>
                  <a:pt x="11380946" y="4438126"/>
                  <a:pt x="11385708" y="4447651"/>
                  <a:pt x="11352371" y="4485751"/>
                </a:cubicBezTo>
                <a:cubicBezTo>
                  <a:pt x="11342846" y="4471464"/>
                  <a:pt x="11338083" y="4433364"/>
                  <a:pt x="11309508" y="4423839"/>
                </a:cubicBezTo>
                <a:cubicBezTo>
                  <a:pt x="11328558" y="4395264"/>
                  <a:pt x="11338083" y="4366689"/>
                  <a:pt x="11338083" y="4338114"/>
                </a:cubicBezTo>
                <a:cubicBezTo>
                  <a:pt x="11371421" y="4357164"/>
                  <a:pt x="11380946" y="4390501"/>
                  <a:pt x="11380946" y="4419076"/>
                </a:cubicBezTo>
                <a:close/>
                <a:moveTo>
                  <a:pt x="11671411" y="4352401"/>
                </a:moveTo>
                <a:cubicBezTo>
                  <a:pt x="11661886" y="4347639"/>
                  <a:pt x="11647598" y="4342876"/>
                  <a:pt x="11633311" y="4338114"/>
                </a:cubicBezTo>
                <a:cubicBezTo>
                  <a:pt x="11652361" y="4338114"/>
                  <a:pt x="11642836" y="4328589"/>
                  <a:pt x="11695223" y="4333351"/>
                </a:cubicBezTo>
                <a:lnTo>
                  <a:pt x="11671411" y="4352401"/>
                </a:lnTo>
                <a:close/>
                <a:moveTo>
                  <a:pt x="11238071" y="4404789"/>
                </a:moveTo>
                <a:cubicBezTo>
                  <a:pt x="11238071" y="4419076"/>
                  <a:pt x="11219021" y="4466701"/>
                  <a:pt x="11199971" y="4476226"/>
                </a:cubicBezTo>
                <a:cubicBezTo>
                  <a:pt x="11190446" y="4452414"/>
                  <a:pt x="11176159" y="4428601"/>
                  <a:pt x="11152346" y="4404789"/>
                </a:cubicBezTo>
                <a:cubicBezTo>
                  <a:pt x="11171396" y="4385739"/>
                  <a:pt x="11185684" y="4342876"/>
                  <a:pt x="11195209" y="4328589"/>
                </a:cubicBezTo>
                <a:cubicBezTo>
                  <a:pt x="11214259" y="4338114"/>
                  <a:pt x="11238071" y="4376214"/>
                  <a:pt x="11238071" y="4404789"/>
                </a:cubicBezTo>
                <a:close/>
                <a:moveTo>
                  <a:pt x="13180934" y="4414314"/>
                </a:moveTo>
                <a:cubicBezTo>
                  <a:pt x="13176171" y="4409551"/>
                  <a:pt x="13166646" y="4409551"/>
                  <a:pt x="13161884" y="4414314"/>
                </a:cubicBezTo>
                <a:cubicBezTo>
                  <a:pt x="13180934" y="4423839"/>
                  <a:pt x="13204746" y="4461939"/>
                  <a:pt x="13214271" y="4480989"/>
                </a:cubicBezTo>
                <a:lnTo>
                  <a:pt x="13195221" y="4480989"/>
                </a:lnTo>
                <a:cubicBezTo>
                  <a:pt x="13114259" y="4452414"/>
                  <a:pt x="13028534" y="4409551"/>
                  <a:pt x="12942856" y="4366689"/>
                </a:cubicBezTo>
                <a:cubicBezTo>
                  <a:pt x="12942856" y="4366689"/>
                  <a:pt x="12938094" y="4357164"/>
                  <a:pt x="12933331" y="4352401"/>
                </a:cubicBezTo>
                <a:cubicBezTo>
                  <a:pt x="12976194" y="4333351"/>
                  <a:pt x="12990481" y="4323826"/>
                  <a:pt x="13028534" y="4323826"/>
                </a:cubicBezTo>
                <a:cubicBezTo>
                  <a:pt x="13076159" y="4323826"/>
                  <a:pt x="13157121" y="4342876"/>
                  <a:pt x="13180934" y="4414314"/>
                </a:cubicBezTo>
                <a:close/>
                <a:moveTo>
                  <a:pt x="11538061" y="4380976"/>
                </a:moveTo>
                <a:cubicBezTo>
                  <a:pt x="11533298" y="4361926"/>
                  <a:pt x="11514248" y="4338114"/>
                  <a:pt x="11514248" y="4323826"/>
                </a:cubicBezTo>
                <a:cubicBezTo>
                  <a:pt x="11514248" y="4309539"/>
                  <a:pt x="11552348" y="4323826"/>
                  <a:pt x="11571398" y="4333351"/>
                </a:cubicBezTo>
                <a:cubicBezTo>
                  <a:pt x="11566636" y="4347639"/>
                  <a:pt x="11552348" y="4366689"/>
                  <a:pt x="11538061" y="4380976"/>
                </a:cubicBezTo>
                <a:close/>
                <a:moveTo>
                  <a:pt x="11614261" y="4328589"/>
                </a:moveTo>
                <a:cubicBezTo>
                  <a:pt x="11585686" y="4323826"/>
                  <a:pt x="11571398" y="4319064"/>
                  <a:pt x="11557111" y="4314301"/>
                </a:cubicBezTo>
                <a:cubicBezTo>
                  <a:pt x="11566636" y="4314301"/>
                  <a:pt x="11580923" y="4314301"/>
                  <a:pt x="11619023" y="4309539"/>
                </a:cubicBezTo>
                <a:cubicBezTo>
                  <a:pt x="11614261" y="4314301"/>
                  <a:pt x="11614261" y="4319064"/>
                  <a:pt x="11614261" y="4328589"/>
                </a:cubicBezTo>
                <a:close/>
                <a:moveTo>
                  <a:pt x="11504723" y="4314301"/>
                </a:moveTo>
                <a:cubicBezTo>
                  <a:pt x="11504723" y="4319064"/>
                  <a:pt x="11495198" y="4328589"/>
                  <a:pt x="11490436" y="4328589"/>
                </a:cubicBezTo>
                <a:cubicBezTo>
                  <a:pt x="11490436" y="4323826"/>
                  <a:pt x="11490436" y="4309539"/>
                  <a:pt x="11485673" y="4309539"/>
                </a:cubicBezTo>
                <a:lnTo>
                  <a:pt x="11504723" y="4314301"/>
                </a:lnTo>
                <a:close/>
                <a:moveTo>
                  <a:pt x="12409504" y="4333351"/>
                </a:moveTo>
                <a:cubicBezTo>
                  <a:pt x="12404741" y="4323826"/>
                  <a:pt x="12395216" y="4314301"/>
                  <a:pt x="12385691" y="4304776"/>
                </a:cubicBezTo>
                <a:cubicBezTo>
                  <a:pt x="12390454" y="4304776"/>
                  <a:pt x="12409504" y="4319064"/>
                  <a:pt x="12409504" y="4333351"/>
                </a:cubicBezTo>
                <a:close/>
                <a:moveTo>
                  <a:pt x="12071413" y="4361926"/>
                </a:moveTo>
                <a:cubicBezTo>
                  <a:pt x="12061888" y="4361926"/>
                  <a:pt x="12047600" y="4366689"/>
                  <a:pt x="12038075" y="4371451"/>
                </a:cubicBezTo>
                <a:cubicBezTo>
                  <a:pt x="12033313" y="4385739"/>
                  <a:pt x="12033313" y="4400026"/>
                  <a:pt x="12019025" y="4409551"/>
                </a:cubicBezTo>
                <a:cubicBezTo>
                  <a:pt x="12009500" y="4423839"/>
                  <a:pt x="11990450" y="4438126"/>
                  <a:pt x="11980925" y="4452414"/>
                </a:cubicBezTo>
                <a:cubicBezTo>
                  <a:pt x="11971400" y="4447651"/>
                  <a:pt x="11957113" y="4442889"/>
                  <a:pt x="11947588" y="4442889"/>
                </a:cubicBezTo>
                <a:cubicBezTo>
                  <a:pt x="11933300" y="4442889"/>
                  <a:pt x="11919013" y="4447651"/>
                  <a:pt x="11904725" y="4452414"/>
                </a:cubicBezTo>
                <a:cubicBezTo>
                  <a:pt x="11904725" y="4404789"/>
                  <a:pt x="11899963" y="4352401"/>
                  <a:pt x="11904725" y="4304776"/>
                </a:cubicBezTo>
                <a:cubicBezTo>
                  <a:pt x="11952350" y="4319064"/>
                  <a:pt x="12014263" y="4366689"/>
                  <a:pt x="12071413" y="4361926"/>
                </a:cubicBezTo>
                <a:close/>
                <a:moveTo>
                  <a:pt x="13052346" y="4300014"/>
                </a:moveTo>
                <a:cubicBezTo>
                  <a:pt x="13014246" y="4309539"/>
                  <a:pt x="12976194" y="4323826"/>
                  <a:pt x="12938094" y="4338114"/>
                </a:cubicBezTo>
                <a:cubicBezTo>
                  <a:pt x="12938094" y="4333351"/>
                  <a:pt x="12933331" y="4323826"/>
                  <a:pt x="12933331" y="4314301"/>
                </a:cubicBezTo>
                <a:cubicBezTo>
                  <a:pt x="12947619" y="4300014"/>
                  <a:pt x="12990481" y="4295251"/>
                  <a:pt x="13004769" y="4300014"/>
                </a:cubicBezTo>
                <a:lnTo>
                  <a:pt x="13052346" y="4300014"/>
                </a:lnTo>
                <a:close/>
                <a:moveTo>
                  <a:pt x="10071402" y="4357164"/>
                </a:moveTo>
                <a:lnTo>
                  <a:pt x="10071402" y="4447651"/>
                </a:lnTo>
                <a:lnTo>
                  <a:pt x="9628536" y="4380976"/>
                </a:lnTo>
                <a:lnTo>
                  <a:pt x="9628536" y="4295251"/>
                </a:lnTo>
                <a:lnTo>
                  <a:pt x="10071402" y="4357164"/>
                </a:lnTo>
                <a:close/>
                <a:moveTo>
                  <a:pt x="12333304" y="4338114"/>
                </a:moveTo>
                <a:cubicBezTo>
                  <a:pt x="12357116" y="4352401"/>
                  <a:pt x="12390454" y="4371451"/>
                  <a:pt x="12419029" y="4385739"/>
                </a:cubicBezTo>
                <a:cubicBezTo>
                  <a:pt x="12390454" y="4385739"/>
                  <a:pt x="12347591" y="4409551"/>
                  <a:pt x="12328541" y="4438126"/>
                </a:cubicBezTo>
                <a:cubicBezTo>
                  <a:pt x="12309491" y="4414314"/>
                  <a:pt x="12299966" y="4380976"/>
                  <a:pt x="12276154" y="4361926"/>
                </a:cubicBezTo>
                <a:cubicBezTo>
                  <a:pt x="12261866" y="4347639"/>
                  <a:pt x="12228575" y="4361926"/>
                  <a:pt x="12214288" y="4352401"/>
                </a:cubicBezTo>
                <a:cubicBezTo>
                  <a:pt x="12204763" y="4352401"/>
                  <a:pt x="12195238" y="4347639"/>
                  <a:pt x="12180950" y="4338114"/>
                </a:cubicBezTo>
                <a:lnTo>
                  <a:pt x="12195238" y="4309539"/>
                </a:lnTo>
                <a:cubicBezTo>
                  <a:pt x="12214288" y="4309539"/>
                  <a:pt x="12247579" y="4319064"/>
                  <a:pt x="12247579" y="4304776"/>
                </a:cubicBezTo>
                <a:cubicBezTo>
                  <a:pt x="12247579" y="4295251"/>
                  <a:pt x="12242863" y="4300014"/>
                  <a:pt x="12238100" y="4295251"/>
                </a:cubicBezTo>
                <a:lnTo>
                  <a:pt x="12271391" y="4290489"/>
                </a:lnTo>
                <a:cubicBezTo>
                  <a:pt x="12290441" y="4300014"/>
                  <a:pt x="12309491" y="4323826"/>
                  <a:pt x="12333304" y="4338114"/>
                </a:cubicBezTo>
                <a:close/>
                <a:moveTo>
                  <a:pt x="11419046" y="4285726"/>
                </a:moveTo>
                <a:cubicBezTo>
                  <a:pt x="11476196" y="4304776"/>
                  <a:pt x="11476196" y="4300014"/>
                  <a:pt x="11476196" y="4342876"/>
                </a:cubicBezTo>
                <a:cubicBezTo>
                  <a:pt x="11476196" y="4366689"/>
                  <a:pt x="11476196" y="4366689"/>
                  <a:pt x="11457146" y="4400026"/>
                </a:cubicBezTo>
                <a:cubicBezTo>
                  <a:pt x="11457146" y="4366689"/>
                  <a:pt x="11438096" y="4342876"/>
                  <a:pt x="11419046" y="4328589"/>
                </a:cubicBezTo>
                <a:cubicBezTo>
                  <a:pt x="11419046" y="4314301"/>
                  <a:pt x="11419046" y="4300014"/>
                  <a:pt x="11409521" y="4285726"/>
                </a:cubicBezTo>
                <a:lnTo>
                  <a:pt x="11419046" y="4285726"/>
                </a:lnTo>
                <a:close/>
                <a:moveTo>
                  <a:pt x="10476167" y="4309539"/>
                </a:moveTo>
                <a:lnTo>
                  <a:pt x="10476167" y="4366689"/>
                </a:lnTo>
                <a:cubicBezTo>
                  <a:pt x="10466642" y="4371451"/>
                  <a:pt x="10466642" y="4376214"/>
                  <a:pt x="10452354" y="4376214"/>
                </a:cubicBezTo>
                <a:lnTo>
                  <a:pt x="10109502" y="4333351"/>
                </a:lnTo>
                <a:cubicBezTo>
                  <a:pt x="10114264" y="4328589"/>
                  <a:pt x="10119027" y="4328589"/>
                  <a:pt x="10128552" y="4328589"/>
                </a:cubicBezTo>
                <a:lnTo>
                  <a:pt x="10466642" y="4366689"/>
                </a:lnTo>
                <a:lnTo>
                  <a:pt x="10466642" y="4323826"/>
                </a:lnTo>
                <a:cubicBezTo>
                  <a:pt x="10385679" y="4319064"/>
                  <a:pt x="10295239" y="4309539"/>
                  <a:pt x="10214277" y="4295251"/>
                </a:cubicBezTo>
                <a:cubicBezTo>
                  <a:pt x="10180939" y="4290489"/>
                  <a:pt x="10142839" y="4285726"/>
                  <a:pt x="10109502" y="4276201"/>
                </a:cubicBezTo>
                <a:cubicBezTo>
                  <a:pt x="10109502" y="4276201"/>
                  <a:pt x="10109502" y="4271439"/>
                  <a:pt x="10114264" y="4271439"/>
                </a:cubicBezTo>
                <a:cubicBezTo>
                  <a:pt x="10223802" y="4290489"/>
                  <a:pt x="10361867" y="4309539"/>
                  <a:pt x="10476167" y="4309539"/>
                </a:cubicBezTo>
                <a:close/>
                <a:moveTo>
                  <a:pt x="12642819" y="4280964"/>
                </a:moveTo>
                <a:cubicBezTo>
                  <a:pt x="12657106" y="4280964"/>
                  <a:pt x="12666631" y="4266676"/>
                  <a:pt x="12680919" y="4266676"/>
                </a:cubicBezTo>
                <a:cubicBezTo>
                  <a:pt x="12690444" y="4266676"/>
                  <a:pt x="12709494" y="4271439"/>
                  <a:pt x="12723781" y="4276201"/>
                </a:cubicBezTo>
                <a:cubicBezTo>
                  <a:pt x="12657106" y="4261914"/>
                  <a:pt x="12666631" y="4347639"/>
                  <a:pt x="12642819" y="4385739"/>
                </a:cubicBezTo>
                <a:cubicBezTo>
                  <a:pt x="12695206" y="4376214"/>
                  <a:pt x="12647581" y="4285726"/>
                  <a:pt x="12714256" y="4285726"/>
                </a:cubicBezTo>
                <a:cubicBezTo>
                  <a:pt x="12723781" y="4285726"/>
                  <a:pt x="12728544" y="4290489"/>
                  <a:pt x="12738069" y="4295251"/>
                </a:cubicBezTo>
                <a:cubicBezTo>
                  <a:pt x="12733306" y="4295251"/>
                  <a:pt x="12733306" y="4304776"/>
                  <a:pt x="12733306" y="4323826"/>
                </a:cubicBezTo>
                <a:cubicBezTo>
                  <a:pt x="12747594" y="4319064"/>
                  <a:pt x="12757119" y="4304776"/>
                  <a:pt x="12766644" y="4304776"/>
                </a:cubicBezTo>
                <a:cubicBezTo>
                  <a:pt x="12780931" y="4304776"/>
                  <a:pt x="12785694" y="4309539"/>
                  <a:pt x="12790456" y="4314301"/>
                </a:cubicBezTo>
                <a:cubicBezTo>
                  <a:pt x="12776169" y="4323826"/>
                  <a:pt x="12752356" y="4338114"/>
                  <a:pt x="12752356" y="4352401"/>
                </a:cubicBezTo>
                <a:cubicBezTo>
                  <a:pt x="12752356" y="4361926"/>
                  <a:pt x="12761881" y="4371451"/>
                  <a:pt x="12771406" y="4371451"/>
                </a:cubicBezTo>
                <a:cubicBezTo>
                  <a:pt x="12785694" y="4371451"/>
                  <a:pt x="12795219" y="4361926"/>
                  <a:pt x="12804744" y="4361926"/>
                </a:cubicBezTo>
                <a:cubicBezTo>
                  <a:pt x="12819031" y="4361926"/>
                  <a:pt x="12833319" y="4366689"/>
                  <a:pt x="12833319" y="4380976"/>
                </a:cubicBezTo>
                <a:cubicBezTo>
                  <a:pt x="12833319" y="4404789"/>
                  <a:pt x="12814269" y="4395264"/>
                  <a:pt x="12799981" y="4409551"/>
                </a:cubicBezTo>
                <a:cubicBezTo>
                  <a:pt x="12804744" y="4419076"/>
                  <a:pt x="12814269" y="4419076"/>
                  <a:pt x="12823794" y="4423839"/>
                </a:cubicBezTo>
                <a:cubicBezTo>
                  <a:pt x="12814269" y="4433364"/>
                  <a:pt x="12795219" y="4442889"/>
                  <a:pt x="12785694" y="4442889"/>
                </a:cubicBezTo>
                <a:cubicBezTo>
                  <a:pt x="12761881" y="4442889"/>
                  <a:pt x="12714256" y="4414314"/>
                  <a:pt x="12699969" y="4409551"/>
                </a:cubicBezTo>
                <a:cubicBezTo>
                  <a:pt x="12699969" y="4409551"/>
                  <a:pt x="12699969" y="4400026"/>
                  <a:pt x="12695206" y="4395264"/>
                </a:cubicBezTo>
                <a:cubicBezTo>
                  <a:pt x="12590479" y="4395264"/>
                  <a:pt x="12585716" y="4400026"/>
                  <a:pt x="12571429" y="4400026"/>
                </a:cubicBezTo>
                <a:cubicBezTo>
                  <a:pt x="12571429" y="4400026"/>
                  <a:pt x="12561904" y="4380976"/>
                  <a:pt x="12542854" y="4380976"/>
                </a:cubicBezTo>
                <a:cubicBezTo>
                  <a:pt x="12542854" y="4357164"/>
                  <a:pt x="12533329" y="4347639"/>
                  <a:pt x="12514279" y="4342876"/>
                </a:cubicBezTo>
                <a:cubicBezTo>
                  <a:pt x="12514279" y="4333351"/>
                  <a:pt x="12523804" y="4323826"/>
                  <a:pt x="12523804" y="4304776"/>
                </a:cubicBezTo>
                <a:cubicBezTo>
                  <a:pt x="12533329" y="4295251"/>
                  <a:pt x="12604766" y="4266676"/>
                  <a:pt x="12628531" y="4266676"/>
                </a:cubicBezTo>
                <a:cubicBezTo>
                  <a:pt x="12642819" y="4266676"/>
                  <a:pt x="12633294" y="4280964"/>
                  <a:pt x="12642819" y="4280964"/>
                </a:cubicBezTo>
                <a:close/>
                <a:moveTo>
                  <a:pt x="11323796" y="4266676"/>
                </a:moveTo>
                <a:cubicBezTo>
                  <a:pt x="11376183" y="4280964"/>
                  <a:pt x="11404758" y="4261914"/>
                  <a:pt x="11404758" y="4319064"/>
                </a:cubicBezTo>
                <a:cubicBezTo>
                  <a:pt x="11404758" y="4338114"/>
                  <a:pt x="11404758" y="4347639"/>
                  <a:pt x="11385708" y="4366689"/>
                </a:cubicBezTo>
                <a:cubicBezTo>
                  <a:pt x="11371421" y="4352401"/>
                  <a:pt x="11342846" y="4338114"/>
                  <a:pt x="11333321" y="4319064"/>
                </a:cubicBezTo>
                <a:cubicBezTo>
                  <a:pt x="11323796" y="4304776"/>
                  <a:pt x="11323796" y="4285726"/>
                  <a:pt x="11309508" y="4266676"/>
                </a:cubicBezTo>
                <a:lnTo>
                  <a:pt x="11323796" y="4266676"/>
                </a:lnTo>
                <a:close/>
                <a:moveTo>
                  <a:pt x="11323796" y="4342876"/>
                </a:moveTo>
                <a:cubicBezTo>
                  <a:pt x="11323796" y="4371451"/>
                  <a:pt x="11323796" y="4376214"/>
                  <a:pt x="11299983" y="4414314"/>
                </a:cubicBezTo>
                <a:cubicBezTo>
                  <a:pt x="11290458" y="4400026"/>
                  <a:pt x="11271408" y="4376214"/>
                  <a:pt x="11247596" y="4361926"/>
                </a:cubicBezTo>
                <a:cubicBezTo>
                  <a:pt x="11271408" y="4333351"/>
                  <a:pt x="11285696" y="4295251"/>
                  <a:pt x="11280933" y="4266676"/>
                </a:cubicBezTo>
                <a:cubicBezTo>
                  <a:pt x="11323796" y="4285726"/>
                  <a:pt x="11323796" y="4319064"/>
                  <a:pt x="11323796" y="4342876"/>
                </a:cubicBezTo>
                <a:close/>
                <a:moveTo>
                  <a:pt x="11271408" y="4261914"/>
                </a:moveTo>
                <a:lnTo>
                  <a:pt x="11271408" y="4290489"/>
                </a:lnTo>
                <a:cubicBezTo>
                  <a:pt x="11266646" y="4314301"/>
                  <a:pt x="11257121" y="4333351"/>
                  <a:pt x="11238071" y="4352401"/>
                </a:cubicBezTo>
                <a:cubicBezTo>
                  <a:pt x="11199971" y="4319064"/>
                  <a:pt x="11185684" y="4295251"/>
                  <a:pt x="11180921" y="4261914"/>
                </a:cubicBezTo>
                <a:lnTo>
                  <a:pt x="11271408" y="4261914"/>
                </a:lnTo>
                <a:close/>
                <a:moveTo>
                  <a:pt x="11166634" y="4261914"/>
                </a:moveTo>
                <a:cubicBezTo>
                  <a:pt x="11171396" y="4276201"/>
                  <a:pt x="11180921" y="4300014"/>
                  <a:pt x="11180921" y="4314301"/>
                </a:cubicBezTo>
                <a:cubicBezTo>
                  <a:pt x="11180921" y="4342876"/>
                  <a:pt x="11161871" y="4371451"/>
                  <a:pt x="11142821" y="4400026"/>
                </a:cubicBezTo>
                <a:lnTo>
                  <a:pt x="11142821" y="4261914"/>
                </a:lnTo>
                <a:lnTo>
                  <a:pt x="11166634" y="4261914"/>
                </a:lnTo>
                <a:close/>
                <a:moveTo>
                  <a:pt x="8795242" y="4585716"/>
                </a:moveTo>
                <a:lnTo>
                  <a:pt x="8761904" y="4585716"/>
                </a:lnTo>
                <a:cubicBezTo>
                  <a:pt x="8752379" y="4561904"/>
                  <a:pt x="8761904" y="4547616"/>
                  <a:pt x="8761904" y="4542854"/>
                </a:cubicBezTo>
                <a:cubicBezTo>
                  <a:pt x="8761904" y="4533376"/>
                  <a:pt x="8761904" y="4519089"/>
                  <a:pt x="8766667" y="4357164"/>
                </a:cubicBezTo>
                <a:cubicBezTo>
                  <a:pt x="8723804" y="4333351"/>
                  <a:pt x="8714279" y="4319064"/>
                  <a:pt x="8680942" y="4319064"/>
                </a:cubicBezTo>
                <a:cubicBezTo>
                  <a:pt x="8666654" y="4319064"/>
                  <a:pt x="8576167" y="4314301"/>
                  <a:pt x="8533304" y="4333351"/>
                </a:cubicBezTo>
                <a:cubicBezTo>
                  <a:pt x="8499967" y="4347639"/>
                  <a:pt x="8480917" y="4380976"/>
                  <a:pt x="8452342" y="4400026"/>
                </a:cubicBezTo>
                <a:lnTo>
                  <a:pt x="8452342" y="4619054"/>
                </a:lnTo>
                <a:cubicBezTo>
                  <a:pt x="8438054" y="4619054"/>
                  <a:pt x="8419052" y="4619054"/>
                  <a:pt x="8404765" y="4623816"/>
                </a:cubicBezTo>
                <a:lnTo>
                  <a:pt x="8404765" y="4595241"/>
                </a:lnTo>
                <a:cubicBezTo>
                  <a:pt x="8409527" y="4595241"/>
                  <a:pt x="8419052" y="4595241"/>
                  <a:pt x="8423815" y="4590479"/>
                </a:cubicBezTo>
                <a:lnTo>
                  <a:pt x="8423815" y="4400026"/>
                </a:lnTo>
                <a:cubicBezTo>
                  <a:pt x="8357140" y="4376214"/>
                  <a:pt x="8376190" y="4361926"/>
                  <a:pt x="8333327" y="4361926"/>
                </a:cubicBezTo>
                <a:cubicBezTo>
                  <a:pt x="8323802" y="4361926"/>
                  <a:pt x="8242840" y="4366689"/>
                  <a:pt x="8204740" y="4376214"/>
                </a:cubicBezTo>
                <a:cubicBezTo>
                  <a:pt x="8190452" y="4376214"/>
                  <a:pt x="8185690" y="4395264"/>
                  <a:pt x="8180927" y="4400026"/>
                </a:cubicBezTo>
                <a:cubicBezTo>
                  <a:pt x="8166640" y="4409551"/>
                  <a:pt x="8147590" y="4423839"/>
                  <a:pt x="8128540" y="4433364"/>
                </a:cubicBezTo>
                <a:lnTo>
                  <a:pt x="8128540" y="4647629"/>
                </a:lnTo>
                <a:cubicBezTo>
                  <a:pt x="8123777" y="4647629"/>
                  <a:pt x="8119015" y="4652391"/>
                  <a:pt x="8104727" y="4652391"/>
                </a:cubicBezTo>
                <a:lnTo>
                  <a:pt x="8104727" y="4442889"/>
                </a:lnTo>
                <a:cubicBezTo>
                  <a:pt x="8080915" y="4428601"/>
                  <a:pt x="8047625" y="4400026"/>
                  <a:pt x="8033338" y="4400026"/>
                </a:cubicBezTo>
                <a:cubicBezTo>
                  <a:pt x="8023813" y="4400026"/>
                  <a:pt x="7942850" y="4400026"/>
                  <a:pt x="7904750" y="4419076"/>
                </a:cubicBezTo>
                <a:cubicBezTo>
                  <a:pt x="7871413" y="4428601"/>
                  <a:pt x="7857125" y="4457176"/>
                  <a:pt x="7833313" y="4471464"/>
                </a:cubicBezTo>
                <a:lnTo>
                  <a:pt x="7833313" y="4676204"/>
                </a:lnTo>
                <a:cubicBezTo>
                  <a:pt x="7828550" y="4676204"/>
                  <a:pt x="7819025" y="4680966"/>
                  <a:pt x="7814263" y="4680966"/>
                </a:cubicBezTo>
                <a:cubicBezTo>
                  <a:pt x="7809500" y="4676204"/>
                  <a:pt x="7809500" y="4666679"/>
                  <a:pt x="7809500" y="4476226"/>
                </a:cubicBezTo>
                <a:cubicBezTo>
                  <a:pt x="7790450" y="4466701"/>
                  <a:pt x="7757113" y="4438126"/>
                  <a:pt x="7747588" y="4438126"/>
                </a:cubicBezTo>
                <a:cubicBezTo>
                  <a:pt x="7733300" y="4438126"/>
                  <a:pt x="7661910" y="4442889"/>
                  <a:pt x="7628573" y="4457176"/>
                </a:cubicBezTo>
                <a:cubicBezTo>
                  <a:pt x="7604760" y="4461939"/>
                  <a:pt x="7585710" y="4490514"/>
                  <a:pt x="7561898" y="4504801"/>
                </a:cubicBezTo>
                <a:lnTo>
                  <a:pt x="7557135" y="4704779"/>
                </a:lnTo>
                <a:lnTo>
                  <a:pt x="7538085" y="4704779"/>
                </a:lnTo>
                <a:lnTo>
                  <a:pt x="7538085" y="4509564"/>
                </a:lnTo>
                <a:cubicBezTo>
                  <a:pt x="7509510" y="4500039"/>
                  <a:pt x="7466648" y="4480989"/>
                  <a:pt x="7452360" y="4480989"/>
                </a:cubicBezTo>
                <a:cubicBezTo>
                  <a:pt x="7442835" y="4480989"/>
                  <a:pt x="7347585" y="4495276"/>
                  <a:pt x="7295198" y="4500039"/>
                </a:cubicBezTo>
                <a:cubicBezTo>
                  <a:pt x="7271433" y="4528614"/>
                  <a:pt x="7238095" y="4533376"/>
                  <a:pt x="7214283" y="4552379"/>
                </a:cubicBezTo>
                <a:lnTo>
                  <a:pt x="7214283" y="4738116"/>
                </a:lnTo>
                <a:lnTo>
                  <a:pt x="7190470" y="4738116"/>
                </a:lnTo>
                <a:cubicBezTo>
                  <a:pt x="7190470" y="4571429"/>
                  <a:pt x="7195233" y="4566666"/>
                  <a:pt x="7195233" y="4557141"/>
                </a:cubicBezTo>
                <a:cubicBezTo>
                  <a:pt x="7195233" y="4542854"/>
                  <a:pt x="7152370" y="4519089"/>
                  <a:pt x="7138083" y="4519089"/>
                </a:cubicBezTo>
                <a:cubicBezTo>
                  <a:pt x="7128558" y="4519089"/>
                  <a:pt x="7071408" y="4523851"/>
                  <a:pt x="7047595" y="4533376"/>
                </a:cubicBezTo>
                <a:cubicBezTo>
                  <a:pt x="7033308" y="4538091"/>
                  <a:pt x="7028545" y="4557141"/>
                  <a:pt x="7019020" y="4561904"/>
                </a:cubicBezTo>
                <a:cubicBezTo>
                  <a:pt x="7009495" y="4571429"/>
                  <a:pt x="6995208" y="4576191"/>
                  <a:pt x="6980920" y="4585716"/>
                </a:cubicBezTo>
                <a:lnTo>
                  <a:pt x="6980920" y="4738116"/>
                </a:lnTo>
                <a:cubicBezTo>
                  <a:pt x="6985683" y="4742879"/>
                  <a:pt x="6995208" y="4742879"/>
                  <a:pt x="7004733" y="4747641"/>
                </a:cubicBezTo>
                <a:cubicBezTo>
                  <a:pt x="7004733" y="4752404"/>
                  <a:pt x="6995208" y="4761929"/>
                  <a:pt x="6980920" y="4761929"/>
                </a:cubicBezTo>
                <a:lnTo>
                  <a:pt x="6966633" y="4761929"/>
                </a:lnTo>
                <a:lnTo>
                  <a:pt x="6966633" y="4580954"/>
                </a:lnTo>
                <a:cubicBezTo>
                  <a:pt x="6952345" y="4571429"/>
                  <a:pt x="6923770" y="4552379"/>
                  <a:pt x="6914245" y="4552379"/>
                </a:cubicBezTo>
                <a:cubicBezTo>
                  <a:pt x="6852381" y="4552379"/>
                  <a:pt x="6819043" y="4566666"/>
                  <a:pt x="6776181" y="4609529"/>
                </a:cubicBezTo>
                <a:lnTo>
                  <a:pt x="6776181" y="4780979"/>
                </a:lnTo>
                <a:lnTo>
                  <a:pt x="6752368" y="4780979"/>
                </a:lnTo>
                <a:lnTo>
                  <a:pt x="6752368" y="4604766"/>
                </a:lnTo>
                <a:cubicBezTo>
                  <a:pt x="6738081" y="4600004"/>
                  <a:pt x="6714268" y="4580954"/>
                  <a:pt x="6704743" y="4580954"/>
                </a:cubicBezTo>
                <a:cubicBezTo>
                  <a:pt x="6633306" y="4580954"/>
                  <a:pt x="6628543" y="4590479"/>
                  <a:pt x="6580918" y="4647629"/>
                </a:cubicBezTo>
                <a:lnTo>
                  <a:pt x="6580918" y="4800029"/>
                </a:lnTo>
                <a:lnTo>
                  <a:pt x="6561868" y="4800029"/>
                </a:lnTo>
                <a:lnTo>
                  <a:pt x="6561868" y="4633341"/>
                </a:lnTo>
                <a:cubicBezTo>
                  <a:pt x="6552343" y="4623816"/>
                  <a:pt x="6538056" y="4604766"/>
                  <a:pt x="6528578" y="4604766"/>
                </a:cubicBezTo>
                <a:cubicBezTo>
                  <a:pt x="6514291" y="4604766"/>
                  <a:pt x="6466666" y="4604766"/>
                  <a:pt x="6442853" y="4619054"/>
                </a:cubicBezTo>
                <a:cubicBezTo>
                  <a:pt x="6423803" y="4623816"/>
                  <a:pt x="6409516" y="4647629"/>
                  <a:pt x="6395228" y="4652391"/>
                </a:cubicBezTo>
                <a:lnTo>
                  <a:pt x="6395228" y="4585716"/>
                </a:lnTo>
                <a:lnTo>
                  <a:pt x="8795242" y="4257151"/>
                </a:lnTo>
                <a:lnTo>
                  <a:pt x="8795242" y="4585716"/>
                </a:lnTo>
                <a:close/>
                <a:moveTo>
                  <a:pt x="12842844" y="4252389"/>
                </a:moveTo>
                <a:cubicBezTo>
                  <a:pt x="12847606" y="4257151"/>
                  <a:pt x="12847606" y="4266676"/>
                  <a:pt x="12842844" y="4276201"/>
                </a:cubicBezTo>
                <a:lnTo>
                  <a:pt x="12852369" y="4285726"/>
                </a:lnTo>
                <a:cubicBezTo>
                  <a:pt x="12857131" y="4280964"/>
                  <a:pt x="12861894" y="4266676"/>
                  <a:pt x="12876181" y="4266676"/>
                </a:cubicBezTo>
                <a:cubicBezTo>
                  <a:pt x="12885706" y="4266676"/>
                  <a:pt x="12899994" y="4276201"/>
                  <a:pt x="12904756" y="4280964"/>
                </a:cubicBezTo>
                <a:cubicBezTo>
                  <a:pt x="12914281" y="4295251"/>
                  <a:pt x="12928569" y="4319064"/>
                  <a:pt x="12928569" y="4328589"/>
                </a:cubicBezTo>
                <a:cubicBezTo>
                  <a:pt x="12928569" y="4342876"/>
                  <a:pt x="12919044" y="4347639"/>
                  <a:pt x="12914281" y="4352401"/>
                </a:cubicBezTo>
                <a:cubicBezTo>
                  <a:pt x="12923806" y="4361926"/>
                  <a:pt x="12933331" y="4361926"/>
                  <a:pt x="12933331" y="4371451"/>
                </a:cubicBezTo>
                <a:cubicBezTo>
                  <a:pt x="12933331" y="4390501"/>
                  <a:pt x="12904756" y="4428601"/>
                  <a:pt x="12885706" y="4428601"/>
                </a:cubicBezTo>
                <a:cubicBezTo>
                  <a:pt x="12871419" y="4428601"/>
                  <a:pt x="12871419" y="4414314"/>
                  <a:pt x="12861894" y="4414314"/>
                </a:cubicBezTo>
                <a:cubicBezTo>
                  <a:pt x="12847606" y="4409551"/>
                  <a:pt x="12833319" y="4414314"/>
                  <a:pt x="12819031" y="4409551"/>
                </a:cubicBezTo>
                <a:cubicBezTo>
                  <a:pt x="12833319" y="4400026"/>
                  <a:pt x="12842844" y="4390501"/>
                  <a:pt x="12842844" y="4380976"/>
                </a:cubicBezTo>
                <a:cubicBezTo>
                  <a:pt x="12842844" y="4357164"/>
                  <a:pt x="12814269" y="4352401"/>
                  <a:pt x="12804744" y="4352401"/>
                </a:cubicBezTo>
                <a:cubicBezTo>
                  <a:pt x="12795219" y="4352401"/>
                  <a:pt x="12780931" y="4357164"/>
                  <a:pt x="12771406" y="4361926"/>
                </a:cubicBezTo>
                <a:cubicBezTo>
                  <a:pt x="12771406" y="4361926"/>
                  <a:pt x="12766644" y="4361926"/>
                  <a:pt x="12766644" y="4352401"/>
                </a:cubicBezTo>
                <a:cubicBezTo>
                  <a:pt x="12766644" y="4338114"/>
                  <a:pt x="12785694" y="4328589"/>
                  <a:pt x="12799981" y="4319064"/>
                </a:cubicBezTo>
                <a:cubicBezTo>
                  <a:pt x="12785694" y="4300014"/>
                  <a:pt x="12771406" y="4295251"/>
                  <a:pt x="12766644" y="4295251"/>
                </a:cubicBezTo>
                <a:cubicBezTo>
                  <a:pt x="12757119" y="4295251"/>
                  <a:pt x="12747594" y="4304776"/>
                  <a:pt x="12738069" y="4309539"/>
                </a:cubicBezTo>
                <a:cubicBezTo>
                  <a:pt x="12742831" y="4304776"/>
                  <a:pt x="12747594" y="4304776"/>
                  <a:pt x="12747594" y="4295251"/>
                </a:cubicBezTo>
                <a:cubicBezTo>
                  <a:pt x="12747594" y="4280964"/>
                  <a:pt x="12742831" y="4285726"/>
                  <a:pt x="12738069" y="4280964"/>
                </a:cubicBezTo>
                <a:cubicBezTo>
                  <a:pt x="12761881" y="4266676"/>
                  <a:pt x="12790456" y="4261914"/>
                  <a:pt x="12819031" y="4252389"/>
                </a:cubicBezTo>
                <a:lnTo>
                  <a:pt x="12842844" y="4252389"/>
                </a:lnTo>
                <a:close/>
                <a:moveTo>
                  <a:pt x="12604766" y="4257151"/>
                </a:moveTo>
                <a:cubicBezTo>
                  <a:pt x="12576191" y="4276201"/>
                  <a:pt x="12576191" y="4266676"/>
                  <a:pt x="12566666" y="4266676"/>
                </a:cubicBezTo>
                <a:cubicBezTo>
                  <a:pt x="12552379" y="4266676"/>
                  <a:pt x="12552379" y="4276201"/>
                  <a:pt x="12547616" y="4285726"/>
                </a:cubicBezTo>
                <a:cubicBezTo>
                  <a:pt x="12509516" y="4285726"/>
                  <a:pt x="12509516" y="4280964"/>
                  <a:pt x="12504754" y="4280964"/>
                </a:cubicBezTo>
                <a:cubicBezTo>
                  <a:pt x="12504754" y="4276201"/>
                  <a:pt x="12514279" y="4276201"/>
                  <a:pt x="12514279" y="4266676"/>
                </a:cubicBezTo>
                <a:cubicBezTo>
                  <a:pt x="12514279" y="4252389"/>
                  <a:pt x="12504754" y="4252389"/>
                  <a:pt x="12499991" y="4247626"/>
                </a:cubicBezTo>
                <a:cubicBezTo>
                  <a:pt x="12571429" y="4242864"/>
                  <a:pt x="12580954" y="4247626"/>
                  <a:pt x="12595241" y="4247626"/>
                </a:cubicBezTo>
                <a:cubicBezTo>
                  <a:pt x="12595241" y="4252389"/>
                  <a:pt x="12600004" y="4252389"/>
                  <a:pt x="12604766" y="4257151"/>
                </a:cubicBezTo>
                <a:close/>
                <a:moveTo>
                  <a:pt x="12357116" y="4290489"/>
                </a:moveTo>
                <a:cubicBezTo>
                  <a:pt x="12380929" y="4304776"/>
                  <a:pt x="12395216" y="4342876"/>
                  <a:pt x="12419029" y="4371451"/>
                </a:cubicBezTo>
                <a:cubicBezTo>
                  <a:pt x="12371404" y="4361926"/>
                  <a:pt x="12295204" y="4285726"/>
                  <a:pt x="12280916" y="4242864"/>
                </a:cubicBezTo>
                <a:cubicBezTo>
                  <a:pt x="12304729" y="4257151"/>
                  <a:pt x="12333304" y="4276201"/>
                  <a:pt x="12357116" y="4290489"/>
                </a:cubicBezTo>
                <a:close/>
                <a:moveTo>
                  <a:pt x="9138094" y="4304776"/>
                </a:moveTo>
                <a:cubicBezTo>
                  <a:pt x="9099994" y="4300014"/>
                  <a:pt x="9076182" y="4295251"/>
                  <a:pt x="9052369" y="4290489"/>
                </a:cubicBezTo>
                <a:cubicBezTo>
                  <a:pt x="9066657" y="4247626"/>
                  <a:pt x="9114282" y="4247626"/>
                  <a:pt x="9138094" y="4242864"/>
                </a:cubicBezTo>
                <a:lnTo>
                  <a:pt x="9138094" y="4304776"/>
                </a:lnTo>
                <a:close/>
                <a:moveTo>
                  <a:pt x="13214271" y="4233339"/>
                </a:moveTo>
                <a:cubicBezTo>
                  <a:pt x="13176171" y="4276201"/>
                  <a:pt x="13109496" y="4290489"/>
                  <a:pt x="13071396" y="4290489"/>
                </a:cubicBezTo>
                <a:cubicBezTo>
                  <a:pt x="13061871" y="4290489"/>
                  <a:pt x="13019009" y="4285726"/>
                  <a:pt x="12995244" y="4285726"/>
                </a:cubicBezTo>
                <a:cubicBezTo>
                  <a:pt x="13057109" y="4252389"/>
                  <a:pt x="13147596" y="4233339"/>
                  <a:pt x="13214271" y="4228576"/>
                </a:cubicBezTo>
                <a:cubicBezTo>
                  <a:pt x="13214271" y="4228576"/>
                  <a:pt x="13219034" y="4228576"/>
                  <a:pt x="13214271" y="4233339"/>
                </a:cubicBezTo>
                <a:close/>
                <a:moveTo>
                  <a:pt x="11309508" y="4252389"/>
                </a:moveTo>
                <a:lnTo>
                  <a:pt x="11333321" y="4252389"/>
                </a:lnTo>
                <a:cubicBezTo>
                  <a:pt x="11347608" y="4247626"/>
                  <a:pt x="11357133" y="4238101"/>
                  <a:pt x="11371421" y="4238101"/>
                </a:cubicBezTo>
                <a:lnTo>
                  <a:pt x="11404758" y="4238101"/>
                </a:lnTo>
                <a:lnTo>
                  <a:pt x="11395233" y="4247626"/>
                </a:lnTo>
                <a:cubicBezTo>
                  <a:pt x="11414283" y="4276201"/>
                  <a:pt x="11447621" y="4247626"/>
                  <a:pt x="11476196" y="4252389"/>
                </a:cubicBezTo>
                <a:lnTo>
                  <a:pt x="11480958" y="4247626"/>
                </a:lnTo>
                <a:lnTo>
                  <a:pt x="11466671" y="4271439"/>
                </a:lnTo>
                <a:cubicBezTo>
                  <a:pt x="11485673" y="4304776"/>
                  <a:pt x="11519011" y="4266676"/>
                  <a:pt x="11547586" y="4285726"/>
                </a:cubicBezTo>
                <a:cubicBezTo>
                  <a:pt x="11542823" y="4290489"/>
                  <a:pt x="11538061" y="4300014"/>
                  <a:pt x="11538061" y="4309539"/>
                </a:cubicBezTo>
                <a:cubicBezTo>
                  <a:pt x="11452383" y="4280964"/>
                  <a:pt x="11342846" y="4242864"/>
                  <a:pt x="11261883" y="4252389"/>
                </a:cubicBezTo>
                <a:cubicBezTo>
                  <a:pt x="11271408" y="4242864"/>
                  <a:pt x="11290458" y="4233339"/>
                  <a:pt x="11309508" y="4228576"/>
                </a:cubicBezTo>
                <a:lnTo>
                  <a:pt x="11309508" y="4252389"/>
                </a:lnTo>
                <a:close/>
                <a:moveTo>
                  <a:pt x="9319022" y="4252389"/>
                </a:moveTo>
                <a:cubicBezTo>
                  <a:pt x="9319022" y="4266676"/>
                  <a:pt x="9304734" y="4309539"/>
                  <a:pt x="9347597" y="4309539"/>
                </a:cubicBezTo>
                <a:cubicBezTo>
                  <a:pt x="9357122" y="4309539"/>
                  <a:pt x="9419034" y="4266676"/>
                  <a:pt x="9433322" y="4266676"/>
                </a:cubicBezTo>
                <a:cubicBezTo>
                  <a:pt x="9442847" y="4266676"/>
                  <a:pt x="9523809" y="4280964"/>
                  <a:pt x="9571434" y="4285726"/>
                </a:cubicBezTo>
                <a:lnTo>
                  <a:pt x="9571434" y="4371451"/>
                </a:lnTo>
                <a:lnTo>
                  <a:pt x="9185719" y="4314301"/>
                </a:lnTo>
                <a:lnTo>
                  <a:pt x="9185719" y="4228576"/>
                </a:lnTo>
                <a:cubicBezTo>
                  <a:pt x="9228534" y="4238101"/>
                  <a:pt x="9276159" y="4247626"/>
                  <a:pt x="9319022" y="4252389"/>
                </a:cubicBezTo>
                <a:close/>
                <a:moveTo>
                  <a:pt x="12499991" y="4261914"/>
                </a:moveTo>
                <a:cubicBezTo>
                  <a:pt x="12499991" y="4276201"/>
                  <a:pt x="12490466" y="4280964"/>
                  <a:pt x="12490466" y="4285726"/>
                </a:cubicBezTo>
                <a:cubicBezTo>
                  <a:pt x="12499991" y="4285726"/>
                  <a:pt x="12514279" y="4295251"/>
                  <a:pt x="12514279" y="4314301"/>
                </a:cubicBezTo>
                <a:cubicBezTo>
                  <a:pt x="12514279" y="4333351"/>
                  <a:pt x="12485704" y="4347639"/>
                  <a:pt x="12476179" y="4347639"/>
                </a:cubicBezTo>
                <a:cubicBezTo>
                  <a:pt x="12457129" y="4347639"/>
                  <a:pt x="12457129" y="4328589"/>
                  <a:pt x="12419029" y="4328589"/>
                </a:cubicBezTo>
                <a:cubicBezTo>
                  <a:pt x="12419029" y="4319064"/>
                  <a:pt x="12409504" y="4309539"/>
                  <a:pt x="12409504" y="4300014"/>
                </a:cubicBezTo>
                <a:cubicBezTo>
                  <a:pt x="12409504" y="4285726"/>
                  <a:pt x="12433316" y="4247626"/>
                  <a:pt x="12442841" y="4223814"/>
                </a:cubicBezTo>
                <a:cubicBezTo>
                  <a:pt x="12457129" y="4238101"/>
                  <a:pt x="12499991" y="4252389"/>
                  <a:pt x="12499991" y="4261914"/>
                </a:cubicBezTo>
                <a:close/>
                <a:moveTo>
                  <a:pt x="13223796" y="4219051"/>
                </a:moveTo>
                <a:lnTo>
                  <a:pt x="13185696" y="4219051"/>
                </a:lnTo>
                <a:lnTo>
                  <a:pt x="13223796" y="4219051"/>
                </a:lnTo>
                <a:close/>
                <a:moveTo>
                  <a:pt x="12752356" y="4257151"/>
                </a:moveTo>
                <a:cubicBezTo>
                  <a:pt x="12747594" y="4261914"/>
                  <a:pt x="12742831" y="4271439"/>
                  <a:pt x="12733306" y="4271439"/>
                </a:cubicBezTo>
                <a:cubicBezTo>
                  <a:pt x="12719019" y="4271439"/>
                  <a:pt x="12695206" y="4252389"/>
                  <a:pt x="12685681" y="4252389"/>
                </a:cubicBezTo>
                <a:cubicBezTo>
                  <a:pt x="12671394" y="4252389"/>
                  <a:pt x="12661869" y="4266676"/>
                  <a:pt x="12647581" y="4266676"/>
                </a:cubicBezTo>
                <a:cubicBezTo>
                  <a:pt x="12633294" y="4266676"/>
                  <a:pt x="12647581" y="4252389"/>
                  <a:pt x="12619054" y="4257151"/>
                </a:cubicBezTo>
                <a:cubicBezTo>
                  <a:pt x="12638056" y="4223814"/>
                  <a:pt x="12652344" y="4219051"/>
                  <a:pt x="12676156" y="4219051"/>
                </a:cubicBezTo>
                <a:cubicBezTo>
                  <a:pt x="12695206" y="4219051"/>
                  <a:pt x="12738069" y="4233339"/>
                  <a:pt x="12752356" y="4257151"/>
                </a:cubicBezTo>
                <a:close/>
                <a:moveTo>
                  <a:pt x="12295204" y="4290489"/>
                </a:moveTo>
                <a:cubicBezTo>
                  <a:pt x="12285679" y="4285726"/>
                  <a:pt x="12271391" y="4276201"/>
                  <a:pt x="12261866" y="4276201"/>
                </a:cubicBezTo>
                <a:cubicBezTo>
                  <a:pt x="12247579" y="4276201"/>
                  <a:pt x="12238100" y="4280964"/>
                  <a:pt x="12223813" y="4280964"/>
                </a:cubicBezTo>
                <a:cubicBezTo>
                  <a:pt x="12223813" y="4285726"/>
                  <a:pt x="12223813" y="4295251"/>
                  <a:pt x="12228575" y="4300014"/>
                </a:cubicBezTo>
                <a:cubicBezTo>
                  <a:pt x="12219050" y="4300014"/>
                  <a:pt x="12204763" y="4295251"/>
                  <a:pt x="12195238" y="4295251"/>
                </a:cubicBezTo>
                <a:cubicBezTo>
                  <a:pt x="12180950" y="4309539"/>
                  <a:pt x="12166663" y="4323826"/>
                  <a:pt x="12166663" y="4333351"/>
                </a:cubicBezTo>
                <a:cubicBezTo>
                  <a:pt x="12166663" y="4347639"/>
                  <a:pt x="12171425" y="4342876"/>
                  <a:pt x="12176188" y="4347639"/>
                </a:cubicBezTo>
                <a:cubicBezTo>
                  <a:pt x="12161900" y="4347639"/>
                  <a:pt x="12147613" y="4347639"/>
                  <a:pt x="12133325" y="4371451"/>
                </a:cubicBezTo>
                <a:cubicBezTo>
                  <a:pt x="12128563" y="4352401"/>
                  <a:pt x="12085700" y="4342876"/>
                  <a:pt x="12076175" y="4357164"/>
                </a:cubicBezTo>
                <a:cubicBezTo>
                  <a:pt x="12109513" y="4328589"/>
                  <a:pt x="12119038" y="4328589"/>
                  <a:pt x="12119038" y="4309539"/>
                </a:cubicBezTo>
                <a:cubicBezTo>
                  <a:pt x="12119038" y="4300014"/>
                  <a:pt x="12104750" y="4261914"/>
                  <a:pt x="12090463" y="4238101"/>
                </a:cubicBezTo>
                <a:cubicBezTo>
                  <a:pt x="12138088" y="4228576"/>
                  <a:pt x="12185713" y="4219051"/>
                  <a:pt x="12233338" y="4190476"/>
                </a:cubicBezTo>
                <a:cubicBezTo>
                  <a:pt x="12252341" y="4223814"/>
                  <a:pt x="12276154" y="4257151"/>
                  <a:pt x="12295204" y="4290489"/>
                </a:cubicBezTo>
                <a:close/>
                <a:moveTo>
                  <a:pt x="13033296" y="4185714"/>
                </a:moveTo>
                <a:cubicBezTo>
                  <a:pt x="12995244" y="4209526"/>
                  <a:pt x="12928569" y="4247626"/>
                  <a:pt x="12923806" y="4295251"/>
                </a:cubicBezTo>
                <a:cubicBezTo>
                  <a:pt x="12923806" y="4290489"/>
                  <a:pt x="12919044" y="4285726"/>
                  <a:pt x="12919044" y="4276201"/>
                </a:cubicBezTo>
                <a:cubicBezTo>
                  <a:pt x="12919044" y="4233339"/>
                  <a:pt x="13000006" y="4185714"/>
                  <a:pt x="13023771" y="4180951"/>
                </a:cubicBezTo>
                <a:cubicBezTo>
                  <a:pt x="13023771" y="4180951"/>
                  <a:pt x="13028534" y="4185714"/>
                  <a:pt x="13033296" y="4185714"/>
                </a:cubicBezTo>
                <a:close/>
                <a:moveTo>
                  <a:pt x="12076175" y="4342876"/>
                </a:moveTo>
                <a:cubicBezTo>
                  <a:pt x="12071413" y="4347639"/>
                  <a:pt x="12066650" y="4352401"/>
                  <a:pt x="12052363" y="4352401"/>
                </a:cubicBezTo>
                <a:cubicBezTo>
                  <a:pt x="12014263" y="4352401"/>
                  <a:pt x="11895200" y="4280964"/>
                  <a:pt x="11880913" y="4276201"/>
                </a:cubicBezTo>
                <a:cubicBezTo>
                  <a:pt x="11866625" y="4266676"/>
                  <a:pt x="11852386" y="4266676"/>
                  <a:pt x="11838098" y="4252389"/>
                </a:cubicBezTo>
                <a:cubicBezTo>
                  <a:pt x="11838098" y="4247626"/>
                  <a:pt x="11847623" y="4242864"/>
                  <a:pt x="11857148" y="4238101"/>
                </a:cubicBezTo>
                <a:cubicBezTo>
                  <a:pt x="11857148" y="4242864"/>
                  <a:pt x="11852386" y="4252389"/>
                  <a:pt x="11852386" y="4257151"/>
                </a:cubicBezTo>
                <a:lnTo>
                  <a:pt x="11861911" y="4266676"/>
                </a:lnTo>
                <a:cubicBezTo>
                  <a:pt x="11866625" y="4257151"/>
                  <a:pt x="11871388" y="4242864"/>
                  <a:pt x="11876150" y="4233339"/>
                </a:cubicBezTo>
                <a:cubicBezTo>
                  <a:pt x="11852386" y="4228576"/>
                  <a:pt x="11804761" y="4223814"/>
                  <a:pt x="11790473" y="4180951"/>
                </a:cubicBezTo>
                <a:cubicBezTo>
                  <a:pt x="11876150" y="4204764"/>
                  <a:pt x="11995213" y="4223814"/>
                  <a:pt x="12076175" y="4342876"/>
                </a:cubicBezTo>
                <a:close/>
                <a:moveTo>
                  <a:pt x="13171409" y="4219051"/>
                </a:moveTo>
                <a:cubicBezTo>
                  <a:pt x="13119021" y="4223814"/>
                  <a:pt x="13042821" y="4247626"/>
                  <a:pt x="12980956" y="4280964"/>
                </a:cubicBezTo>
                <a:cubicBezTo>
                  <a:pt x="13052346" y="4223814"/>
                  <a:pt x="13138071" y="4204764"/>
                  <a:pt x="13219034" y="4176189"/>
                </a:cubicBezTo>
                <a:cubicBezTo>
                  <a:pt x="13209509" y="4195239"/>
                  <a:pt x="13185696" y="4209526"/>
                  <a:pt x="13171409" y="4219051"/>
                </a:cubicBezTo>
                <a:close/>
                <a:moveTo>
                  <a:pt x="12933331" y="4300014"/>
                </a:moveTo>
                <a:cubicBezTo>
                  <a:pt x="12938094" y="4280964"/>
                  <a:pt x="12961906" y="4247626"/>
                  <a:pt x="12985719" y="4233339"/>
                </a:cubicBezTo>
                <a:cubicBezTo>
                  <a:pt x="13004769" y="4219051"/>
                  <a:pt x="13019009" y="4200001"/>
                  <a:pt x="13042821" y="4190476"/>
                </a:cubicBezTo>
                <a:cubicBezTo>
                  <a:pt x="13057109" y="4180951"/>
                  <a:pt x="13085684" y="4180951"/>
                  <a:pt x="13109496" y="4176189"/>
                </a:cubicBezTo>
                <a:cubicBezTo>
                  <a:pt x="13109496" y="4180951"/>
                  <a:pt x="13099971" y="4185714"/>
                  <a:pt x="13099971" y="4195239"/>
                </a:cubicBezTo>
                <a:cubicBezTo>
                  <a:pt x="13128546" y="4171426"/>
                  <a:pt x="13171409" y="4166664"/>
                  <a:pt x="13195221" y="4171426"/>
                </a:cubicBezTo>
                <a:cubicBezTo>
                  <a:pt x="13114259" y="4195239"/>
                  <a:pt x="13009484" y="4228576"/>
                  <a:pt x="12933331" y="4300014"/>
                </a:cubicBezTo>
                <a:close/>
                <a:moveTo>
                  <a:pt x="12057125" y="4195239"/>
                </a:moveTo>
                <a:cubicBezTo>
                  <a:pt x="12042838" y="4195239"/>
                  <a:pt x="12047600" y="4190476"/>
                  <a:pt x="12042838" y="4185714"/>
                </a:cubicBezTo>
                <a:cubicBezTo>
                  <a:pt x="12076175" y="4180951"/>
                  <a:pt x="12114275" y="4171426"/>
                  <a:pt x="12147613" y="4161901"/>
                </a:cubicBezTo>
                <a:cubicBezTo>
                  <a:pt x="12123800" y="4171426"/>
                  <a:pt x="12066650" y="4195239"/>
                  <a:pt x="12057125" y="4195239"/>
                </a:cubicBezTo>
                <a:close/>
                <a:moveTo>
                  <a:pt x="12585716" y="4190476"/>
                </a:moveTo>
                <a:cubicBezTo>
                  <a:pt x="12600004" y="4190476"/>
                  <a:pt x="12600004" y="4176189"/>
                  <a:pt x="12609529" y="4176189"/>
                </a:cubicBezTo>
                <a:cubicBezTo>
                  <a:pt x="12623816" y="4176189"/>
                  <a:pt x="12619054" y="4180951"/>
                  <a:pt x="12628531" y="4180951"/>
                </a:cubicBezTo>
                <a:cubicBezTo>
                  <a:pt x="12628531" y="4185714"/>
                  <a:pt x="12633294" y="4180951"/>
                  <a:pt x="12633294" y="4190476"/>
                </a:cubicBezTo>
                <a:cubicBezTo>
                  <a:pt x="12633294" y="4204764"/>
                  <a:pt x="12623816" y="4195239"/>
                  <a:pt x="12623816" y="4204764"/>
                </a:cubicBezTo>
                <a:cubicBezTo>
                  <a:pt x="12623816" y="4219051"/>
                  <a:pt x="12633294" y="4209526"/>
                  <a:pt x="12633294" y="4219051"/>
                </a:cubicBezTo>
                <a:cubicBezTo>
                  <a:pt x="12633294" y="4233339"/>
                  <a:pt x="12623816" y="4247626"/>
                  <a:pt x="12609529" y="4247626"/>
                </a:cubicBezTo>
                <a:cubicBezTo>
                  <a:pt x="12600004" y="4247626"/>
                  <a:pt x="12595241" y="4233339"/>
                  <a:pt x="12585716" y="4233339"/>
                </a:cubicBezTo>
                <a:cubicBezTo>
                  <a:pt x="12547616" y="4233339"/>
                  <a:pt x="12504754" y="4233339"/>
                  <a:pt x="12466654" y="4228576"/>
                </a:cubicBezTo>
                <a:cubicBezTo>
                  <a:pt x="12466654" y="4223814"/>
                  <a:pt x="12457129" y="4214289"/>
                  <a:pt x="12447604" y="4209526"/>
                </a:cubicBezTo>
                <a:cubicBezTo>
                  <a:pt x="12461891" y="4171426"/>
                  <a:pt x="12528566" y="4157139"/>
                  <a:pt x="12552379" y="4157139"/>
                </a:cubicBezTo>
                <a:cubicBezTo>
                  <a:pt x="12576191" y="4157139"/>
                  <a:pt x="12576191" y="4190476"/>
                  <a:pt x="12585716" y="4190476"/>
                </a:cubicBezTo>
                <a:close/>
                <a:moveTo>
                  <a:pt x="12247579" y="4161901"/>
                </a:moveTo>
                <a:cubicBezTo>
                  <a:pt x="12238100" y="4176189"/>
                  <a:pt x="12223813" y="4185714"/>
                  <a:pt x="12209525" y="4190476"/>
                </a:cubicBezTo>
                <a:cubicBezTo>
                  <a:pt x="12176188" y="4209526"/>
                  <a:pt x="12109513" y="4228576"/>
                  <a:pt x="12099988" y="4228576"/>
                </a:cubicBezTo>
                <a:cubicBezTo>
                  <a:pt x="12085700" y="4228576"/>
                  <a:pt x="12076175" y="4219051"/>
                  <a:pt x="12066650" y="4209526"/>
                </a:cubicBezTo>
                <a:cubicBezTo>
                  <a:pt x="12066650" y="4204764"/>
                  <a:pt x="12176188" y="4157139"/>
                  <a:pt x="12204763" y="4157139"/>
                </a:cubicBezTo>
                <a:cubicBezTo>
                  <a:pt x="12214288" y="4157139"/>
                  <a:pt x="12233338" y="4161901"/>
                  <a:pt x="12247579" y="4161901"/>
                </a:cubicBezTo>
                <a:close/>
                <a:moveTo>
                  <a:pt x="12023788" y="4171426"/>
                </a:moveTo>
                <a:lnTo>
                  <a:pt x="12038075" y="4157139"/>
                </a:lnTo>
                <a:cubicBezTo>
                  <a:pt x="12038075" y="4161901"/>
                  <a:pt x="12033313" y="4171426"/>
                  <a:pt x="12023788" y="4171426"/>
                </a:cubicBezTo>
                <a:close/>
                <a:moveTo>
                  <a:pt x="12128563" y="4147661"/>
                </a:moveTo>
                <a:cubicBezTo>
                  <a:pt x="12114275" y="4157139"/>
                  <a:pt x="12090463" y="4171426"/>
                  <a:pt x="12076175" y="4171426"/>
                </a:cubicBezTo>
                <a:lnTo>
                  <a:pt x="12061888" y="4171426"/>
                </a:lnTo>
                <a:cubicBezTo>
                  <a:pt x="12076175" y="4161901"/>
                  <a:pt x="12095225" y="4157139"/>
                  <a:pt x="12114275" y="4147661"/>
                </a:cubicBezTo>
                <a:lnTo>
                  <a:pt x="12128563" y="4147661"/>
                </a:lnTo>
                <a:close/>
                <a:moveTo>
                  <a:pt x="12109513" y="4314301"/>
                </a:moveTo>
                <a:cubicBezTo>
                  <a:pt x="12109513" y="4323826"/>
                  <a:pt x="12104750" y="4328589"/>
                  <a:pt x="12095225" y="4338114"/>
                </a:cubicBezTo>
                <a:cubicBezTo>
                  <a:pt x="12009500" y="4228576"/>
                  <a:pt x="11885675" y="4190476"/>
                  <a:pt x="11795236" y="4171426"/>
                </a:cubicBezTo>
                <a:cubicBezTo>
                  <a:pt x="11814286" y="4147661"/>
                  <a:pt x="11861911" y="4161901"/>
                  <a:pt x="11885675" y="4157139"/>
                </a:cubicBezTo>
                <a:cubicBezTo>
                  <a:pt x="11890438" y="4157139"/>
                  <a:pt x="11904725" y="4147661"/>
                  <a:pt x="11914250" y="4147661"/>
                </a:cubicBezTo>
                <a:cubicBezTo>
                  <a:pt x="11995213" y="4147661"/>
                  <a:pt x="12109513" y="4228576"/>
                  <a:pt x="12109513" y="4314301"/>
                </a:cubicBezTo>
                <a:close/>
                <a:moveTo>
                  <a:pt x="12609529" y="4166664"/>
                </a:moveTo>
                <a:cubicBezTo>
                  <a:pt x="12609529" y="4166664"/>
                  <a:pt x="12600004" y="4166664"/>
                  <a:pt x="12600004" y="4171426"/>
                </a:cubicBezTo>
                <a:cubicBezTo>
                  <a:pt x="12600004" y="4161901"/>
                  <a:pt x="12595241" y="4147661"/>
                  <a:pt x="12600004" y="4133374"/>
                </a:cubicBezTo>
                <a:cubicBezTo>
                  <a:pt x="12604766" y="4142899"/>
                  <a:pt x="12604766" y="4157139"/>
                  <a:pt x="12609529" y="4166664"/>
                </a:cubicBezTo>
                <a:close/>
                <a:moveTo>
                  <a:pt x="12428554" y="4152424"/>
                </a:moveTo>
                <a:cubicBezTo>
                  <a:pt x="12423791" y="4152424"/>
                  <a:pt x="12419029" y="4157139"/>
                  <a:pt x="12414266" y="4161901"/>
                </a:cubicBezTo>
                <a:cubicBezTo>
                  <a:pt x="12419029" y="4152424"/>
                  <a:pt x="12419029" y="4133374"/>
                  <a:pt x="12423791" y="4133374"/>
                </a:cubicBezTo>
                <a:lnTo>
                  <a:pt x="12428554" y="4152424"/>
                </a:lnTo>
                <a:close/>
                <a:moveTo>
                  <a:pt x="12271391" y="4152424"/>
                </a:moveTo>
                <a:cubicBezTo>
                  <a:pt x="12228575" y="4147661"/>
                  <a:pt x="12180950" y="4147661"/>
                  <a:pt x="12138088" y="4152424"/>
                </a:cubicBezTo>
                <a:cubicBezTo>
                  <a:pt x="12161900" y="4142899"/>
                  <a:pt x="12204763" y="4133374"/>
                  <a:pt x="12214288" y="4133374"/>
                </a:cubicBezTo>
                <a:cubicBezTo>
                  <a:pt x="12228575" y="4133374"/>
                  <a:pt x="12252341" y="4142899"/>
                  <a:pt x="12271391" y="4152424"/>
                </a:cubicBezTo>
                <a:close/>
                <a:moveTo>
                  <a:pt x="11928538" y="4138136"/>
                </a:moveTo>
                <a:cubicBezTo>
                  <a:pt x="11923775" y="4138136"/>
                  <a:pt x="11914250" y="4138136"/>
                  <a:pt x="11909488" y="4133374"/>
                </a:cubicBezTo>
                <a:cubicBezTo>
                  <a:pt x="11914250" y="4133374"/>
                  <a:pt x="11923775" y="4138136"/>
                  <a:pt x="11928538" y="4138136"/>
                </a:cubicBezTo>
                <a:close/>
                <a:moveTo>
                  <a:pt x="11966638" y="4138136"/>
                </a:moveTo>
                <a:cubicBezTo>
                  <a:pt x="11952350" y="4138136"/>
                  <a:pt x="11947588" y="4133374"/>
                  <a:pt x="11938063" y="4133374"/>
                </a:cubicBezTo>
                <a:cubicBezTo>
                  <a:pt x="11957113" y="4133374"/>
                  <a:pt x="11980925" y="4133374"/>
                  <a:pt x="12004738" y="4128611"/>
                </a:cubicBezTo>
                <a:cubicBezTo>
                  <a:pt x="11999975" y="4128611"/>
                  <a:pt x="11976163" y="4138136"/>
                  <a:pt x="11966638" y="4138136"/>
                </a:cubicBezTo>
                <a:close/>
                <a:moveTo>
                  <a:pt x="11852386" y="4128611"/>
                </a:moveTo>
                <a:cubicBezTo>
                  <a:pt x="11852386" y="4133374"/>
                  <a:pt x="11857148" y="4142899"/>
                  <a:pt x="11857148" y="4147661"/>
                </a:cubicBezTo>
                <a:cubicBezTo>
                  <a:pt x="11833336" y="4147661"/>
                  <a:pt x="11809523" y="4152424"/>
                  <a:pt x="11776186" y="4161901"/>
                </a:cubicBezTo>
                <a:lnTo>
                  <a:pt x="11766661" y="4152424"/>
                </a:lnTo>
                <a:cubicBezTo>
                  <a:pt x="11771423" y="4152424"/>
                  <a:pt x="11776186" y="4138136"/>
                  <a:pt x="11790473" y="4133374"/>
                </a:cubicBezTo>
                <a:cubicBezTo>
                  <a:pt x="11795236" y="4128611"/>
                  <a:pt x="11814286" y="4133374"/>
                  <a:pt x="11828573" y="4128611"/>
                </a:cubicBezTo>
                <a:lnTo>
                  <a:pt x="11852386" y="4128611"/>
                </a:lnTo>
                <a:close/>
                <a:moveTo>
                  <a:pt x="12471416" y="4142899"/>
                </a:moveTo>
                <a:cubicBezTo>
                  <a:pt x="12480941" y="4138136"/>
                  <a:pt x="12490466" y="4138136"/>
                  <a:pt x="12504754" y="4138136"/>
                </a:cubicBezTo>
                <a:cubicBezTo>
                  <a:pt x="12504754" y="4142899"/>
                  <a:pt x="12509516" y="4147661"/>
                  <a:pt x="12514279" y="4152424"/>
                </a:cubicBezTo>
                <a:cubicBezTo>
                  <a:pt x="12504754" y="4161901"/>
                  <a:pt x="12499991" y="4161901"/>
                  <a:pt x="12485704" y="4161901"/>
                </a:cubicBezTo>
                <a:cubicBezTo>
                  <a:pt x="12476179" y="4161901"/>
                  <a:pt x="12442841" y="4195239"/>
                  <a:pt x="12428554" y="4214289"/>
                </a:cubicBezTo>
                <a:cubicBezTo>
                  <a:pt x="12428554" y="4219051"/>
                  <a:pt x="12433316" y="4228576"/>
                  <a:pt x="12428554" y="4233339"/>
                </a:cubicBezTo>
                <a:cubicBezTo>
                  <a:pt x="12419029" y="4252389"/>
                  <a:pt x="12404741" y="4276201"/>
                  <a:pt x="12399979" y="4300014"/>
                </a:cubicBezTo>
                <a:cubicBezTo>
                  <a:pt x="12361879" y="4285726"/>
                  <a:pt x="12347591" y="4247626"/>
                  <a:pt x="12342829" y="4223814"/>
                </a:cubicBezTo>
                <a:lnTo>
                  <a:pt x="12342829" y="4209526"/>
                </a:lnTo>
                <a:cubicBezTo>
                  <a:pt x="12352354" y="4209526"/>
                  <a:pt x="12361879" y="4214289"/>
                  <a:pt x="12371404" y="4209526"/>
                </a:cubicBezTo>
                <a:cubicBezTo>
                  <a:pt x="12366641" y="4200001"/>
                  <a:pt x="12352354" y="4190476"/>
                  <a:pt x="12342829" y="4185714"/>
                </a:cubicBezTo>
                <a:cubicBezTo>
                  <a:pt x="12352354" y="4171426"/>
                  <a:pt x="12361879" y="4176189"/>
                  <a:pt x="12366641" y="4157139"/>
                </a:cubicBezTo>
                <a:lnTo>
                  <a:pt x="12380929" y="4157139"/>
                </a:lnTo>
                <a:cubicBezTo>
                  <a:pt x="12395216" y="4161901"/>
                  <a:pt x="12404741" y="4171426"/>
                  <a:pt x="12414266" y="4176189"/>
                </a:cubicBezTo>
                <a:cubicBezTo>
                  <a:pt x="12423791" y="4166664"/>
                  <a:pt x="12442841" y="4152424"/>
                  <a:pt x="12442841" y="4138136"/>
                </a:cubicBezTo>
                <a:cubicBezTo>
                  <a:pt x="12442841" y="4128611"/>
                  <a:pt x="12433316" y="4128611"/>
                  <a:pt x="12428554" y="4123849"/>
                </a:cubicBezTo>
                <a:lnTo>
                  <a:pt x="12452366" y="4119086"/>
                </a:lnTo>
                <a:cubicBezTo>
                  <a:pt x="12461891" y="4123849"/>
                  <a:pt x="12466654" y="4133374"/>
                  <a:pt x="12471416" y="4142899"/>
                </a:cubicBezTo>
                <a:close/>
                <a:moveTo>
                  <a:pt x="12404741" y="4157139"/>
                </a:moveTo>
                <a:cubicBezTo>
                  <a:pt x="12395216" y="4152424"/>
                  <a:pt x="12385691" y="4142899"/>
                  <a:pt x="12371404" y="4142899"/>
                </a:cubicBezTo>
                <a:cubicBezTo>
                  <a:pt x="12361879" y="4142899"/>
                  <a:pt x="12333304" y="4166664"/>
                  <a:pt x="12333304" y="4180951"/>
                </a:cubicBezTo>
                <a:cubicBezTo>
                  <a:pt x="12333304" y="4190476"/>
                  <a:pt x="12342829" y="4195239"/>
                  <a:pt x="12347591" y="4200001"/>
                </a:cubicBezTo>
                <a:lnTo>
                  <a:pt x="12333304" y="4200001"/>
                </a:lnTo>
                <a:lnTo>
                  <a:pt x="12333304" y="4223814"/>
                </a:lnTo>
                <a:cubicBezTo>
                  <a:pt x="12338066" y="4242864"/>
                  <a:pt x="12347591" y="4261914"/>
                  <a:pt x="12357116" y="4280964"/>
                </a:cubicBezTo>
                <a:cubicBezTo>
                  <a:pt x="12323779" y="4252389"/>
                  <a:pt x="12290441" y="4238101"/>
                  <a:pt x="12257104" y="4219051"/>
                </a:cubicBezTo>
                <a:cubicBezTo>
                  <a:pt x="12257104" y="4195239"/>
                  <a:pt x="12252341" y="4190476"/>
                  <a:pt x="12247579" y="4180951"/>
                </a:cubicBezTo>
                <a:cubicBezTo>
                  <a:pt x="12257104" y="4171426"/>
                  <a:pt x="12261866" y="4166664"/>
                  <a:pt x="12276154" y="4166664"/>
                </a:cubicBezTo>
                <a:cubicBezTo>
                  <a:pt x="12285679" y="4166664"/>
                  <a:pt x="12299966" y="4171426"/>
                  <a:pt x="12323779" y="4171426"/>
                </a:cubicBezTo>
                <a:cubicBezTo>
                  <a:pt x="12319016" y="4161901"/>
                  <a:pt x="12309491" y="4152424"/>
                  <a:pt x="12304729" y="4142899"/>
                </a:cubicBezTo>
                <a:cubicBezTo>
                  <a:pt x="12314254" y="4133374"/>
                  <a:pt x="12338066" y="4119086"/>
                  <a:pt x="12352354" y="4119086"/>
                </a:cubicBezTo>
                <a:cubicBezTo>
                  <a:pt x="12366641" y="4119086"/>
                  <a:pt x="12390454" y="4123849"/>
                  <a:pt x="12404741" y="4157139"/>
                </a:cubicBezTo>
                <a:close/>
                <a:moveTo>
                  <a:pt x="12171425" y="4128611"/>
                </a:moveTo>
                <a:cubicBezTo>
                  <a:pt x="12128563" y="4128611"/>
                  <a:pt x="12085700" y="4138136"/>
                  <a:pt x="12042838" y="4166664"/>
                </a:cubicBezTo>
                <a:cubicBezTo>
                  <a:pt x="12061888" y="4128611"/>
                  <a:pt x="12095225" y="4119086"/>
                  <a:pt x="12119038" y="4119086"/>
                </a:cubicBezTo>
                <a:cubicBezTo>
                  <a:pt x="12133325" y="4119086"/>
                  <a:pt x="12157138" y="4123849"/>
                  <a:pt x="12171425" y="4128611"/>
                </a:cubicBezTo>
                <a:close/>
                <a:moveTo>
                  <a:pt x="12009500" y="4166664"/>
                </a:moveTo>
                <a:cubicBezTo>
                  <a:pt x="11999975" y="4166664"/>
                  <a:pt x="11976163" y="4152424"/>
                  <a:pt x="11961875" y="4147661"/>
                </a:cubicBezTo>
                <a:cubicBezTo>
                  <a:pt x="11999975" y="4142899"/>
                  <a:pt x="12038075" y="4128611"/>
                  <a:pt x="12076175" y="4119086"/>
                </a:cubicBezTo>
                <a:cubicBezTo>
                  <a:pt x="12061888" y="4128611"/>
                  <a:pt x="12023788" y="4166664"/>
                  <a:pt x="12009500" y="4166664"/>
                </a:cubicBezTo>
                <a:close/>
                <a:moveTo>
                  <a:pt x="12685681" y="4142899"/>
                </a:moveTo>
                <a:cubicBezTo>
                  <a:pt x="12690444" y="4133374"/>
                  <a:pt x="12699969" y="4123849"/>
                  <a:pt x="12699969" y="4104799"/>
                </a:cubicBezTo>
                <a:lnTo>
                  <a:pt x="12714256" y="4104799"/>
                </a:lnTo>
                <a:cubicBezTo>
                  <a:pt x="12733306" y="4104799"/>
                  <a:pt x="12747594" y="4119086"/>
                  <a:pt x="12738069" y="4142899"/>
                </a:cubicBezTo>
                <a:cubicBezTo>
                  <a:pt x="12766644" y="4123849"/>
                  <a:pt x="12799981" y="4147661"/>
                  <a:pt x="12814269" y="4185714"/>
                </a:cubicBezTo>
                <a:cubicBezTo>
                  <a:pt x="12819031" y="4185714"/>
                  <a:pt x="12814269" y="4200001"/>
                  <a:pt x="12814269" y="4209526"/>
                </a:cubicBezTo>
                <a:cubicBezTo>
                  <a:pt x="12819031" y="4214289"/>
                  <a:pt x="12823794" y="4209526"/>
                  <a:pt x="12823794" y="4219051"/>
                </a:cubicBezTo>
                <a:cubicBezTo>
                  <a:pt x="12823794" y="4252389"/>
                  <a:pt x="12785694" y="4242864"/>
                  <a:pt x="12766644" y="4257151"/>
                </a:cubicBezTo>
                <a:cubicBezTo>
                  <a:pt x="12752356" y="4214289"/>
                  <a:pt x="12680919" y="4195239"/>
                  <a:pt x="12642819" y="4214289"/>
                </a:cubicBezTo>
                <a:cubicBezTo>
                  <a:pt x="12638056" y="4204764"/>
                  <a:pt x="12642819" y="4195239"/>
                  <a:pt x="12638056" y="4185714"/>
                </a:cubicBezTo>
                <a:cubicBezTo>
                  <a:pt x="12638056" y="4180951"/>
                  <a:pt x="12623816" y="4171426"/>
                  <a:pt x="12619054" y="4166664"/>
                </a:cubicBezTo>
                <a:cubicBezTo>
                  <a:pt x="12609529" y="4152424"/>
                  <a:pt x="12609529" y="4138136"/>
                  <a:pt x="12609529" y="4123849"/>
                </a:cubicBezTo>
                <a:cubicBezTo>
                  <a:pt x="12609529" y="4109561"/>
                  <a:pt x="12633294" y="4104799"/>
                  <a:pt x="12647581" y="4104799"/>
                </a:cubicBezTo>
                <a:cubicBezTo>
                  <a:pt x="12654391" y="4104799"/>
                  <a:pt x="12658154" y="4104180"/>
                  <a:pt x="12661249" y="4105323"/>
                </a:cubicBezTo>
                <a:cubicBezTo>
                  <a:pt x="12666868" y="4107418"/>
                  <a:pt x="12670345" y="4115276"/>
                  <a:pt x="12685681" y="4142899"/>
                </a:cubicBezTo>
                <a:close/>
                <a:moveTo>
                  <a:pt x="11328558" y="4119086"/>
                </a:moveTo>
                <a:lnTo>
                  <a:pt x="11314271" y="4119086"/>
                </a:lnTo>
                <a:cubicBezTo>
                  <a:pt x="11314271" y="4114324"/>
                  <a:pt x="11319033" y="4109561"/>
                  <a:pt x="11304746" y="4109561"/>
                </a:cubicBezTo>
                <a:cubicBezTo>
                  <a:pt x="11295221" y="4109561"/>
                  <a:pt x="11266646" y="4138136"/>
                  <a:pt x="11266646" y="4152424"/>
                </a:cubicBezTo>
                <a:cubicBezTo>
                  <a:pt x="11266646" y="4138136"/>
                  <a:pt x="11276171" y="4100036"/>
                  <a:pt x="11309508" y="4090511"/>
                </a:cubicBezTo>
                <a:cubicBezTo>
                  <a:pt x="11319033" y="4095274"/>
                  <a:pt x="11323796" y="4109561"/>
                  <a:pt x="11328558" y="4119086"/>
                </a:cubicBezTo>
                <a:close/>
                <a:moveTo>
                  <a:pt x="9961864" y="4133374"/>
                </a:moveTo>
                <a:cubicBezTo>
                  <a:pt x="9980914" y="4166664"/>
                  <a:pt x="10057114" y="4180951"/>
                  <a:pt x="10057114" y="4204764"/>
                </a:cubicBezTo>
                <a:cubicBezTo>
                  <a:pt x="10057114" y="4204764"/>
                  <a:pt x="10047589" y="4242864"/>
                  <a:pt x="10019014" y="4252389"/>
                </a:cubicBezTo>
                <a:lnTo>
                  <a:pt x="9871424" y="4228576"/>
                </a:lnTo>
                <a:lnTo>
                  <a:pt x="9871424" y="4171426"/>
                </a:lnTo>
                <a:cubicBezTo>
                  <a:pt x="9919049" y="4147661"/>
                  <a:pt x="9971389" y="4119086"/>
                  <a:pt x="10023777" y="4085749"/>
                </a:cubicBezTo>
                <a:cubicBezTo>
                  <a:pt x="10009489" y="4100036"/>
                  <a:pt x="9985677" y="4114324"/>
                  <a:pt x="9961864" y="4133374"/>
                </a:cubicBezTo>
                <a:close/>
                <a:moveTo>
                  <a:pt x="12433316" y="4104799"/>
                </a:moveTo>
                <a:cubicBezTo>
                  <a:pt x="12447604" y="4104799"/>
                  <a:pt x="12461891" y="4080986"/>
                  <a:pt x="12471416" y="4080986"/>
                </a:cubicBezTo>
                <a:cubicBezTo>
                  <a:pt x="12509516" y="4080986"/>
                  <a:pt x="12547616" y="4104799"/>
                  <a:pt x="12552379" y="4147661"/>
                </a:cubicBezTo>
                <a:lnTo>
                  <a:pt x="12533329" y="4147661"/>
                </a:lnTo>
                <a:cubicBezTo>
                  <a:pt x="12504754" y="4128611"/>
                  <a:pt x="12452366" y="4109561"/>
                  <a:pt x="12442841" y="4109561"/>
                </a:cubicBezTo>
                <a:cubicBezTo>
                  <a:pt x="12428554" y="4109561"/>
                  <a:pt x="12404741" y="4109561"/>
                  <a:pt x="12409504" y="4138136"/>
                </a:cubicBezTo>
                <a:cubicBezTo>
                  <a:pt x="12395216" y="4123849"/>
                  <a:pt x="12380929" y="4119086"/>
                  <a:pt x="12366641" y="4109561"/>
                </a:cubicBezTo>
                <a:lnTo>
                  <a:pt x="12366641" y="4095274"/>
                </a:lnTo>
                <a:cubicBezTo>
                  <a:pt x="12376166" y="4090511"/>
                  <a:pt x="12385691" y="4080986"/>
                  <a:pt x="12399979" y="4080986"/>
                </a:cubicBezTo>
                <a:cubicBezTo>
                  <a:pt x="12409504" y="4080986"/>
                  <a:pt x="12423791" y="4104799"/>
                  <a:pt x="12433316" y="4104799"/>
                </a:cubicBezTo>
                <a:close/>
                <a:moveTo>
                  <a:pt x="11428571" y="4133374"/>
                </a:moveTo>
                <a:cubicBezTo>
                  <a:pt x="11409521" y="4123849"/>
                  <a:pt x="11390471" y="4095274"/>
                  <a:pt x="11385708" y="4076224"/>
                </a:cubicBezTo>
                <a:cubicBezTo>
                  <a:pt x="11390471" y="4071461"/>
                  <a:pt x="11399996" y="4066699"/>
                  <a:pt x="11409521" y="4066699"/>
                </a:cubicBezTo>
                <a:cubicBezTo>
                  <a:pt x="11399996" y="4080986"/>
                  <a:pt x="11419046" y="4109561"/>
                  <a:pt x="11428571" y="4133374"/>
                </a:cubicBezTo>
                <a:close/>
                <a:moveTo>
                  <a:pt x="11895200" y="4133374"/>
                </a:moveTo>
                <a:cubicBezTo>
                  <a:pt x="11895200" y="4133374"/>
                  <a:pt x="11895200" y="4138136"/>
                  <a:pt x="11885675" y="4138136"/>
                </a:cubicBezTo>
                <a:cubicBezTo>
                  <a:pt x="11871388" y="4138136"/>
                  <a:pt x="11880913" y="4133374"/>
                  <a:pt x="11876150" y="4128611"/>
                </a:cubicBezTo>
                <a:lnTo>
                  <a:pt x="11866625" y="4138136"/>
                </a:lnTo>
                <a:cubicBezTo>
                  <a:pt x="11857148" y="4114324"/>
                  <a:pt x="11861911" y="4114324"/>
                  <a:pt x="11842861" y="4114324"/>
                </a:cubicBezTo>
                <a:cubicBezTo>
                  <a:pt x="11804761" y="4114324"/>
                  <a:pt x="11771423" y="4128611"/>
                  <a:pt x="11747611" y="4147661"/>
                </a:cubicBezTo>
                <a:cubicBezTo>
                  <a:pt x="11766661" y="4114324"/>
                  <a:pt x="11804761" y="4109561"/>
                  <a:pt x="11828573" y="4100036"/>
                </a:cubicBezTo>
                <a:cubicBezTo>
                  <a:pt x="11852386" y="4090511"/>
                  <a:pt x="11876150" y="4076224"/>
                  <a:pt x="11899963" y="4061936"/>
                </a:cubicBezTo>
                <a:cubicBezTo>
                  <a:pt x="11895200" y="4114324"/>
                  <a:pt x="11895200" y="4123849"/>
                  <a:pt x="11895200" y="4133374"/>
                </a:cubicBezTo>
                <a:close/>
                <a:moveTo>
                  <a:pt x="10142839" y="4061936"/>
                </a:moveTo>
                <a:cubicBezTo>
                  <a:pt x="10123789" y="4071461"/>
                  <a:pt x="10119027" y="4066699"/>
                  <a:pt x="10114264" y="4066699"/>
                </a:cubicBezTo>
                <a:lnTo>
                  <a:pt x="10114264" y="4052411"/>
                </a:lnTo>
                <a:cubicBezTo>
                  <a:pt x="10123789" y="4057174"/>
                  <a:pt x="10133314" y="4057174"/>
                  <a:pt x="10142839" y="4061936"/>
                </a:cubicBezTo>
                <a:close/>
                <a:moveTo>
                  <a:pt x="12242863" y="4114324"/>
                </a:moveTo>
                <a:cubicBezTo>
                  <a:pt x="12242863" y="4114324"/>
                  <a:pt x="12238100" y="4119086"/>
                  <a:pt x="12238100" y="4123849"/>
                </a:cubicBezTo>
                <a:cubicBezTo>
                  <a:pt x="12219050" y="4114324"/>
                  <a:pt x="12214288" y="4100036"/>
                  <a:pt x="12204763" y="4090511"/>
                </a:cubicBezTo>
                <a:cubicBezTo>
                  <a:pt x="12185713" y="4066699"/>
                  <a:pt x="12157138" y="4057174"/>
                  <a:pt x="12133325" y="4042886"/>
                </a:cubicBezTo>
                <a:cubicBezTo>
                  <a:pt x="12142850" y="4042886"/>
                  <a:pt x="12147613" y="4033361"/>
                  <a:pt x="12157138" y="4033361"/>
                </a:cubicBezTo>
                <a:cubicBezTo>
                  <a:pt x="12166663" y="4033361"/>
                  <a:pt x="12228575" y="4090511"/>
                  <a:pt x="12242863" y="4114324"/>
                </a:cubicBezTo>
                <a:close/>
                <a:moveTo>
                  <a:pt x="12214288" y="4119086"/>
                </a:moveTo>
                <a:cubicBezTo>
                  <a:pt x="12209525" y="4119086"/>
                  <a:pt x="12209525" y="4123849"/>
                  <a:pt x="12200000" y="4123849"/>
                </a:cubicBezTo>
                <a:cubicBezTo>
                  <a:pt x="12185713" y="4123849"/>
                  <a:pt x="12090463" y="4104799"/>
                  <a:pt x="12080938" y="4104799"/>
                </a:cubicBezTo>
                <a:cubicBezTo>
                  <a:pt x="12066650" y="4104799"/>
                  <a:pt x="11966638" y="4123849"/>
                  <a:pt x="11957113" y="4123849"/>
                </a:cubicBezTo>
                <a:cubicBezTo>
                  <a:pt x="11942825" y="4123849"/>
                  <a:pt x="11928538" y="4119086"/>
                  <a:pt x="11914250" y="4119086"/>
                </a:cubicBezTo>
                <a:cubicBezTo>
                  <a:pt x="11909488" y="4085749"/>
                  <a:pt x="11971400" y="4042886"/>
                  <a:pt x="12004738" y="4047649"/>
                </a:cubicBezTo>
                <a:cubicBezTo>
                  <a:pt x="11995213" y="4042886"/>
                  <a:pt x="11985688" y="4042886"/>
                  <a:pt x="11976163" y="4038124"/>
                </a:cubicBezTo>
                <a:cubicBezTo>
                  <a:pt x="11990450" y="4028599"/>
                  <a:pt x="12014263" y="4028599"/>
                  <a:pt x="12028550" y="4028599"/>
                </a:cubicBezTo>
                <a:cubicBezTo>
                  <a:pt x="12090463" y="4028599"/>
                  <a:pt x="12152375" y="4047649"/>
                  <a:pt x="12214288" y="4119086"/>
                </a:cubicBezTo>
                <a:close/>
                <a:moveTo>
                  <a:pt x="8790479" y="4057174"/>
                </a:moveTo>
                <a:cubicBezTo>
                  <a:pt x="8847582" y="4071461"/>
                  <a:pt x="8909494" y="4085749"/>
                  <a:pt x="8966644" y="4095274"/>
                </a:cubicBezTo>
                <a:cubicBezTo>
                  <a:pt x="8952357" y="4104799"/>
                  <a:pt x="8928544" y="4128611"/>
                  <a:pt x="8919019" y="4128611"/>
                </a:cubicBezTo>
                <a:cubicBezTo>
                  <a:pt x="8914257" y="4128611"/>
                  <a:pt x="8819007" y="4090511"/>
                  <a:pt x="8795242" y="4061936"/>
                </a:cubicBezTo>
                <a:cubicBezTo>
                  <a:pt x="8652367" y="4185714"/>
                  <a:pt x="8514254" y="4176189"/>
                  <a:pt x="8376190" y="4209526"/>
                </a:cubicBezTo>
                <a:cubicBezTo>
                  <a:pt x="8257127" y="4233339"/>
                  <a:pt x="8133302" y="4252389"/>
                  <a:pt x="8009525" y="4271439"/>
                </a:cubicBezTo>
                <a:cubicBezTo>
                  <a:pt x="7442835" y="4352401"/>
                  <a:pt x="6323791" y="4514326"/>
                  <a:pt x="6309503" y="4514326"/>
                </a:cubicBezTo>
                <a:cubicBezTo>
                  <a:pt x="6299978" y="4514326"/>
                  <a:pt x="6233303" y="4504801"/>
                  <a:pt x="6195203" y="4495276"/>
                </a:cubicBezTo>
                <a:cubicBezTo>
                  <a:pt x="6347603" y="4476226"/>
                  <a:pt x="6495241" y="4452414"/>
                  <a:pt x="6652356" y="4414314"/>
                </a:cubicBezTo>
                <a:cubicBezTo>
                  <a:pt x="6819043" y="4371451"/>
                  <a:pt x="6995208" y="4357164"/>
                  <a:pt x="7166658" y="4328589"/>
                </a:cubicBezTo>
                <a:cubicBezTo>
                  <a:pt x="7261908" y="4314301"/>
                  <a:pt x="7361873" y="4295251"/>
                  <a:pt x="7457123" y="4280964"/>
                </a:cubicBezTo>
                <a:cubicBezTo>
                  <a:pt x="7604760" y="4252389"/>
                  <a:pt x="7766638" y="4228576"/>
                  <a:pt x="7919038" y="4204764"/>
                </a:cubicBezTo>
                <a:cubicBezTo>
                  <a:pt x="8133302" y="4166664"/>
                  <a:pt x="8357140" y="4133374"/>
                  <a:pt x="8576167" y="4095274"/>
                </a:cubicBezTo>
                <a:cubicBezTo>
                  <a:pt x="8638079" y="4085749"/>
                  <a:pt x="8714279" y="4071461"/>
                  <a:pt x="8785717" y="4052411"/>
                </a:cubicBezTo>
                <a:cubicBezTo>
                  <a:pt x="8790479" y="4047649"/>
                  <a:pt x="8790479" y="4038124"/>
                  <a:pt x="8790479" y="4028599"/>
                </a:cubicBezTo>
                <a:lnTo>
                  <a:pt x="8790479" y="4057174"/>
                </a:lnTo>
                <a:close/>
                <a:moveTo>
                  <a:pt x="10138077" y="4028599"/>
                </a:moveTo>
                <a:lnTo>
                  <a:pt x="10138077" y="4042886"/>
                </a:lnTo>
                <a:lnTo>
                  <a:pt x="10114264" y="4042886"/>
                </a:lnTo>
                <a:lnTo>
                  <a:pt x="10114264" y="4023836"/>
                </a:lnTo>
                <a:lnTo>
                  <a:pt x="10138077" y="4028599"/>
                </a:lnTo>
                <a:close/>
                <a:moveTo>
                  <a:pt x="12257104" y="4071461"/>
                </a:moveTo>
                <a:cubicBezTo>
                  <a:pt x="12261866" y="4076224"/>
                  <a:pt x="12266629" y="4076224"/>
                  <a:pt x="12266629" y="4090511"/>
                </a:cubicBezTo>
                <a:cubicBezTo>
                  <a:pt x="12266629" y="4100036"/>
                  <a:pt x="12257104" y="4119086"/>
                  <a:pt x="12252341" y="4128611"/>
                </a:cubicBezTo>
                <a:cubicBezTo>
                  <a:pt x="12247579" y="4123849"/>
                  <a:pt x="12252341" y="4123849"/>
                  <a:pt x="12252341" y="4109561"/>
                </a:cubicBezTo>
                <a:cubicBezTo>
                  <a:pt x="12252341" y="4085749"/>
                  <a:pt x="12200000" y="4033361"/>
                  <a:pt x="12171425" y="4028599"/>
                </a:cubicBezTo>
                <a:cubicBezTo>
                  <a:pt x="12176188" y="4019074"/>
                  <a:pt x="12180950" y="4004786"/>
                  <a:pt x="12195238" y="4004786"/>
                </a:cubicBezTo>
                <a:cubicBezTo>
                  <a:pt x="12209525" y="4004786"/>
                  <a:pt x="12257104" y="4066699"/>
                  <a:pt x="12257104" y="4071461"/>
                </a:cubicBezTo>
                <a:close/>
                <a:moveTo>
                  <a:pt x="12804744" y="4138136"/>
                </a:moveTo>
                <a:lnTo>
                  <a:pt x="12790456" y="4138136"/>
                </a:lnTo>
                <a:cubicBezTo>
                  <a:pt x="12785694" y="4133374"/>
                  <a:pt x="12780931" y="4133374"/>
                  <a:pt x="12780931" y="4119086"/>
                </a:cubicBezTo>
                <a:cubicBezTo>
                  <a:pt x="12780931" y="4100036"/>
                  <a:pt x="12809506" y="4080986"/>
                  <a:pt x="12823794" y="4076224"/>
                </a:cubicBezTo>
                <a:cubicBezTo>
                  <a:pt x="12833319" y="4071461"/>
                  <a:pt x="12842844" y="4057174"/>
                  <a:pt x="12847606" y="4047649"/>
                </a:cubicBezTo>
                <a:cubicBezTo>
                  <a:pt x="12876181" y="4052411"/>
                  <a:pt x="12880944" y="4009549"/>
                  <a:pt x="12914281" y="4000024"/>
                </a:cubicBezTo>
                <a:cubicBezTo>
                  <a:pt x="12899994" y="4038124"/>
                  <a:pt x="12861894" y="4109561"/>
                  <a:pt x="12804744" y="4138136"/>
                </a:cubicBezTo>
                <a:close/>
                <a:moveTo>
                  <a:pt x="12938094" y="4028599"/>
                </a:moveTo>
                <a:cubicBezTo>
                  <a:pt x="12938094" y="4071461"/>
                  <a:pt x="12909519" y="4123849"/>
                  <a:pt x="12842844" y="4152424"/>
                </a:cubicBezTo>
                <a:lnTo>
                  <a:pt x="12819031" y="4147661"/>
                </a:lnTo>
                <a:cubicBezTo>
                  <a:pt x="12876181" y="4114324"/>
                  <a:pt x="12904756" y="4038124"/>
                  <a:pt x="12933331" y="3995261"/>
                </a:cubicBezTo>
                <a:cubicBezTo>
                  <a:pt x="12933331" y="4004786"/>
                  <a:pt x="12938094" y="4019074"/>
                  <a:pt x="12938094" y="4028599"/>
                </a:cubicBezTo>
                <a:close/>
                <a:moveTo>
                  <a:pt x="10057114" y="4042886"/>
                </a:moveTo>
                <a:lnTo>
                  <a:pt x="10038064" y="4047649"/>
                </a:lnTo>
                <a:lnTo>
                  <a:pt x="9628536" y="3985736"/>
                </a:lnTo>
                <a:lnTo>
                  <a:pt x="10057114" y="4042886"/>
                </a:lnTo>
                <a:close/>
                <a:moveTo>
                  <a:pt x="11404758" y="4004786"/>
                </a:moveTo>
                <a:cubicBezTo>
                  <a:pt x="11404758" y="4033361"/>
                  <a:pt x="11385708" y="4038124"/>
                  <a:pt x="11376183" y="4038124"/>
                </a:cubicBezTo>
                <a:cubicBezTo>
                  <a:pt x="11361896" y="4038124"/>
                  <a:pt x="11357133" y="4033361"/>
                  <a:pt x="11347608" y="4023836"/>
                </a:cubicBezTo>
                <a:lnTo>
                  <a:pt x="11347608" y="4009549"/>
                </a:lnTo>
                <a:cubicBezTo>
                  <a:pt x="11352371" y="4009549"/>
                  <a:pt x="11361896" y="4009549"/>
                  <a:pt x="11371421" y="4004786"/>
                </a:cubicBezTo>
                <a:cubicBezTo>
                  <a:pt x="11371421" y="4004786"/>
                  <a:pt x="11376183" y="4000024"/>
                  <a:pt x="11376183" y="4014311"/>
                </a:cubicBezTo>
                <a:cubicBezTo>
                  <a:pt x="11376183" y="4023836"/>
                  <a:pt x="11366658" y="4023836"/>
                  <a:pt x="11366658" y="4028599"/>
                </a:cubicBezTo>
                <a:cubicBezTo>
                  <a:pt x="11366658" y="4028599"/>
                  <a:pt x="11361896" y="4033361"/>
                  <a:pt x="11376183" y="4033361"/>
                </a:cubicBezTo>
                <a:cubicBezTo>
                  <a:pt x="11385708" y="4033361"/>
                  <a:pt x="11390471" y="4023836"/>
                  <a:pt x="11390471" y="4014311"/>
                </a:cubicBezTo>
                <a:cubicBezTo>
                  <a:pt x="11390471" y="3990499"/>
                  <a:pt x="11371421" y="3995261"/>
                  <a:pt x="11366658" y="3995261"/>
                </a:cubicBezTo>
                <a:cubicBezTo>
                  <a:pt x="11347608" y="3995261"/>
                  <a:pt x="11333321" y="4000024"/>
                  <a:pt x="11333321" y="4019074"/>
                </a:cubicBezTo>
                <a:cubicBezTo>
                  <a:pt x="11333321" y="4042886"/>
                  <a:pt x="11366658" y="4052411"/>
                  <a:pt x="11376183" y="4052411"/>
                </a:cubicBezTo>
                <a:cubicBezTo>
                  <a:pt x="11385708" y="4052411"/>
                  <a:pt x="11404758" y="4047649"/>
                  <a:pt x="11414283" y="4023836"/>
                </a:cubicBezTo>
                <a:cubicBezTo>
                  <a:pt x="11414283" y="4028599"/>
                  <a:pt x="11414283" y="4038124"/>
                  <a:pt x="11409521" y="4042886"/>
                </a:cubicBezTo>
                <a:cubicBezTo>
                  <a:pt x="11390471" y="4057174"/>
                  <a:pt x="11361896" y="4076224"/>
                  <a:pt x="11347608" y="4076224"/>
                </a:cubicBezTo>
                <a:cubicBezTo>
                  <a:pt x="11338083" y="4076224"/>
                  <a:pt x="11295221" y="4019074"/>
                  <a:pt x="11295221" y="4014311"/>
                </a:cubicBezTo>
                <a:cubicBezTo>
                  <a:pt x="11295221" y="3995261"/>
                  <a:pt x="11366658" y="3980974"/>
                  <a:pt x="11376183" y="3980974"/>
                </a:cubicBezTo>
                <a:cubicBezTo>
                  <a:pt x="11399996" y="3980974"/>
                  <a:pt x="11404758" y="3995261"/>
                  <a:pt x="11404758" y="4004786"/>
                </a:cubicBezTo>
                <a:close/>
                <a:moveTo>
                  <a:pt x="11814286" y="3961924"/>
                </a:moveTo>
                <a:cubicBezTo>
                  <a:pt x="11852386" y="3957161"/>
                  <a:pt x="11838098" y="3995261"/>
                  <a:pt x="11866625" y="4023836"/>
                </a:cubicBezTo>
                <a:cubicBezTo>
                  <a:pt x="11857148" y="4023836"/>
                  <a:pt x="11799998" y="4038124"/>
                  <a:pt x="11799998" y="4000024"/>
                </a:cubicBezTo>
                <a:lnTo>
                  <a:pt x="11799998" y="3961924"/>
                </a:lnTo>
                <a:lnTo>
                  <a:pt x="11814286" y="3961924"/>
                </a:lnTo>
                <a:close/>
                <a:moveTo>
                  <a:pt x="11904725" y="3957161"/>
                </a:moveTo>
                <a:cubicBezTo>
                  <a:pt x="11904725" y="4000024"/>
                  <a:pt x="11899963" y="4009549"/>
                  <a:pt x="11899963" y="4019074"/>
                </a:cubicBezTo>
                <a:lnTo>
                  <a:pt x="11880913" y="4019074"/>
                </a:lnTo>
                <a:cubicBezTo>
                  <a:pt x="11871388" y="4009549"/>
                  <a:pt x="11861911" y="3995261"/>
                  <a:pt x="11852386" y="3980974"/>
                </a:cubicBezTo>
                <a:lnTo>
                  <a:pt x="11852386" y="3961924"/>
                </a:lnTo>
                <a:cubicBezTo>
                  <a:pt x="11861911" y="3961924"/>
                  <a:pt x="11866625" y="3952399"/>
                  <a:pt x="11876150" y="3952399"/>
                </a:cubicBezTo>
                <a:cubicBezTo>
                  <a:pt x="11890438" y="3952399"/>
                  <a:pt x="11895200" y="3957161"/>
                  <a:pt x="11904725" y="3957161"/>
                </a:cubicBezTo>
                <a:close/>
                <a:moveTo>
                  <a:pt x="11338083" y="3961924"/>
                </a:moveTo>
                <a:cubicBezTo>
                  <a:pt x="11333321" y="3961924"/>
                  <a:pt x="11323796" y="3957161"/>
                  <a:pt x="11314271" y="3952399"/>
                </a:cubicBezTo>
                <a:cubicBezTo>
                  <a:pt x="11323796" y="3952399"/>
                  <a:pt x="11333321" y="3957161"/>
                  <a:pt x="11338083" y="3961924"/>
                </a:cubicBezTo>
                <a:close/>
                <a:moveTo>
                  <a:pt x="12790456" y="3919061"/>
                </a:moveTo>
                <a:cubicBezTo>
                  <a:pt x="12790456" y="3909536"/>
                  <a:pt x="12780931" y="3904774"/>
                  <a:pt x="12780931" y="3895249"/>
                </a:cubicBezTo>
                <a:lnTo>
                  <a:pt x="12799981" y="3914299"/>
                </a:lnTo>
                <a:cubicBezTo>
                  <a:pt x="12799981" y="3947636"/>
                  <a:pt x="12857131" y="3971449"/>
                  <a:pt x="12857131" y="4004786"/>
                </a:cubicBezTo>
                <a:cubicBezTo>
                  <a:pt x="12857131" y="4019074"/>
                  <a:pt x="12833319" y="4042886"/>
                  <a:pt x="12814269" y="4057174"/>
                </a:cubicBezTo>
                <a:cubicBezTo>
                  <a:pt x="12790456" y="4009549"/>
                  <a:pt x="12752356" y="3942874"/>
                  <a:pt x="12723781" y="3895249"/>
                </a:cubicBezTo>
                <a:cubicBezTo>
                  <a:pt x="12742831" y="3900011"/>
                  <a:pt x="12790456" y="3909536"/>
                  <a:pt x="12790456" y="3919061"/>
                </a:cubicBezTo>
                <a:close/>
                <a:moveTo>
                  <a:pt x="9723786" y="3966686"/>
                </a:moveTo>
                <a:cubicBezTo>
                  <a:pt x="9699974" y="3966686"/>
                  <a:pt x="9671399" y="3961924"/>
                  <a:pt x="9642824" y="3957161"/>
                </a:cubicBezTo>
                <a:cubicBezTo>
                  <a:pt x="9642824" y="3957161"/>
                  <a:pt x="9638061" y="3957161"/>
                  <a:pt x="9628536" y="3961924"/>
                </a:cubicBezTo>
                <a:lnTo>
                  <a:pt x="9628536" y="3895249"/>
                </a:lnTo>
                <a:cubicBezTo>
                  <a:pt x="9657111" y="3919061"/>
                  <a:pt x="9690449" y="3947636"/>
                  <a:pt x="9723786" y="3966686"/>
                </a:cubicBezTo>
                <a:close/>
                <a:moveTo>
                  <a:pt x="12799981" y="4061936"/>
                </a:moveTo>
                <a:lnTo>
                  <a:pt x="12780931" y="4061936"/>
                </a:lnTo>
                <a:cubicBezTo>
                  <a:pt x="12714256" y="4023836"/>
                  <a:pt x="12685681" y="4000024"/>
                  <a:pt x="12685681" y="3952399"/>
                </a:cubicBezTo>
                <a:cubicBezTo>
                  <a:pt x="12685681" y="3942874"/>
                  <a:pt x="12690444" y="3928586"/>
                  <a:pt x="12690444" y="3919061"/>
                </a:cubicBezTo>
                <a:cubicBezTo>
                  <a:pt x="12695206" y="3923824"/>
                  <a:pt x="12704731" y="3933349"/>
                  <a:pt x="12709494" y="3933349"/>
                </a:cubicBezTo>
                <a:lnTo>
                  <a:pt x="12719019" y="3933349"/>
                </a:lnTo>
                <a:lnTo>
                  <a:pt x="12704731" y="3919061"/>
                </a:lnTo>
                <a:lnTo>
                  <a:pt x="12709494" y="3890486"/>
                </a:lnTo>
                <a:cubicBezTo>
                  <a:pt x="12747594" y="3947636"/>
                  <a:pt x="12776169" y="4004786"/>
                  <a:pt x="12799981" y="4061936"/>
                </a:cubicBezTo>
                <a:close/>
                <a:moveTo>
                  <a:pt x="11899963" y="3947636"/>
                </a:moveTo>
                <a:cubicBezTo>
                  <a:pt x="11885675" y="3942874"/>
                  <a:pt x="11866625" y="3928586"/>
                  <a:pt x="11852386" y="3909536"/>
                </a:cubicBezTo>
                <a:cubicBezTo>
                  <a:pt x="11861911" y="3890486"/>
                  <a:pt x="11880913" y="3895249"/>
                  <a:pt x="11904725" y="3890486"/>
                </a:cubicBezTo>
                <a:lnTo>
                  <a:pt x="11899963" y="3947636"/>
                </a:lnTo>
                <a:close/>
                <a:moveTo>
                  <a:pt x="11866625" y="3942874"/>
                </a:moveTo>
                <a:cubicBezTo>
                  <a:pt x="11857148" y="3947636"/>
                  <a:pt x="11842861" y="3952399"/>
                  <a:pt x="11833336" y="3952399"/>
                </a:cubicBezTo>
                <a:cubicBezTo>
                  <a:pt x="11819048" y="3952399"/>
                  <a:pt x="11809523" y="3947636"/>
                  <a:pt x="11795236" y="3942874"/>
                </a:cubicBezTo>
                <a:cubicBezTo>
                  <a:pt x="11799998" y="3928586"/>
                  <a:pt x="11799998" y="3909536"/>
                  <a:pt x="11804761" y="3890486"/>
                </a:cubicBezTo>
                <a:cubicBezTo>
                  <a:pt x="11838098" y="3900011"/>
                  <a:pt x="11833336" y="3909536"/>
                  <a:pt x="11866625" y="3942874"/>
                </a:cubicBezTo>
                <a:close/>
                <a:moveTo>
                  <a:pt x="12857131" y="3961924"/>
                </a:moveTo>
                <a:lnTo>
                  <a:pt x="12857131" y="3980974"/>
                </a:lnTo>
                <a:cubicBezTo>
                  <a:pt x="12842844" y="3966686"/>
                  <a:pt x="12823794" y="3952399"/>
                  <a:pt x="12814269" y="3938111"/>
                </a:cubicBezTo>
                <a:cubicBezTo>
                  <a:pt x="12809506" y="3928586"/>
                  <a:pt x="12814269" y="3914299"/>
                  <a:pt x="12809506" y="3909536"/>
                </a:cubicBezTo>
                <a:cubicBezTo>
                  <a:pt x="12804744" y="3895249"/>
                  <a:pt x="12795219" y="3895249"/>
                  <a:pt x="12795219" y="3885724"/>
                </a:cubicBezTo>
                <a:cubicBezTo>
                  <a:pt x="12799981" y="3890486"/>
                  <a:pt x="12857131" y="3942874"/>
                  <a:pt x="12857131" y="3961924"/>
                </a:cubicBezTo>
                <a:close/>
                <a:moveTo>
                  <a:pt x="11280933" y="3866674"/>
                </a:moveTo>
                <a:lnTo>
                  <a:pt x="11280933" y="3880961"/>
                </a:lnTo>
                <a:cubicBezTo>
                  <a:pt x="11266646" y="3876199"/>
                  <a:pt x="11247596" y="3871436"/>
                  <a:pt x="11238071" y="3876199"/>
                </a:cubicBezTo>
                <a:cubicBezTo>
                  <a:pt x="11204734" y="3885724"/>
                  <a:pt x="11180921" y="3957161"/>
                  <a:pt x="11166634" y="3980974"/>
                </a:cubicBezTo>
                <a:cubicBezTo>
                  <a:pt x="11171396" y="3980974"/>
                  <a:pt x="11271408" y="3980974"/>
                  <a:pt x="11271408" y="4033361"/>
                </a:cubicBezTo>
                <a:lnTo>
                  <a:pt x="11271408" y="4052411"/>
                </a:lnTo>
                <a:cubicBezTo>
                  <a:pt x="11266646" y="4042886"/>
                  <a:pt x="11261883" y="4033361"/>
                  <a:pt x="11252359" y="4023836"/>
                </a:cubicBezTo>
                <a:cubicBezTo>
                  <a:pt x="11242834" y="4023836"/>
                  <a:pt x="11228546" y="4019074"/>
                  <a:pt x="11214259" y="4019074"/>
                </a:cubicBezTo>
                <a:lnTo>
                  <a:pt x="11185684" y="4019074"/>
                </a:lnTo>
                <a:cubicBezTo>
                  <a:pt x="11180921" y="4023836"/>
                  <a:pt x="11180921" y="4028599"/>
                  <a:pt x="11176159" y="4033361"/>
                </a:cubicBezTo>
                <a:cubicBezTo>
                  <a:pt x="11209496" y="4047649"/>
                  <a:pt x="11242834" y="4033361"/>
                  <a:pt x="11276171" y="4080986"/>
                </a:cubicBezTo>
                <a:cubicBezTo>
                  <a:pt x="11280933" y="4071461"/>
                  <a:pt x="11285696" y="4057174"/>
                  <a:pt x="11285696" y="4047649"/>
                </a:cubicBezTo>
                <a:cubicBezTo>
                  <a:pt x="11285696" y="4000024"/>
                  <a:pt x="11228546" y="3957161"/>
                  <a:pt x="11195209" y="3971449"/>
                </a:cubicBezTo>
                <a:lnTo>
                  <a:pt x="11195209" y="3947636"/>
                </a:lnTo>
                <a:lnTo>
                  <a:pt x="11238071" y="3890486"/>
                </a:lnTo>
                <a:lnTo>
                  <a:pt x="11285696" y="3890486"/>
                </a:lnTo>
                <a:cubicBezTo>
                  <a:pt x="11295221" y="3885724"/>
                  <a:pt x="11295221" y="3876199"/>
                  <a:pt x="11295221" y="3866674"/>
                </a:cubicBezTo>
                <a:cubicBezTo>
                  <a:pt x="11309508" y="3871436"/>
                  <a:pt x="11328558" y="3876199"/>
                  <a:pt x="11338083" y="3876199"/>
                </a:cubicBezTo>
                <a:cubicBezTo>
                  <a:pt x="11352371" y="3876199"/>
                  <a:pt x="11366658" y="3876199"/>
                  <a:pt x="11380946" y="3866674"/>
                </a:cubicBezTo>
                <a:lnTo>
                  <a:pt x="11438096" y="3866674"/>
                </a:lnTo>
                <a:cubicBezTo>
                  <a:pt x="11433333" y="3871436"/>
                  <a:pt x="11414283" y="3880961"/>
                  <a:pt x="11404758" y="3900011"/>
                </a:cubicBezTo>
                <a:cubicBezTo>
                  <a:pt x="11395233" y="3904774"/>
                  <a:pt x="11399996" y="3923824"/>
                  <a:pt x="11399996" y="3923824"/>
                </a:cubicBezTo>
                <a:cubicBezTo>
                  <a:pt x="11395233" y="3923824"/>
                  <a:pt x="11395233" y="3919061"/>
                  <a:pt x="11380946" y="3919061"/>
                </a:cubicBezTo>
                <a:cubicBezTo>
                  <a:pt x="11371421" y="3919061"/>
                  <a:pt x="11366658" y="3942874"/>
                  <a:pt x="11357133" y="3961924"/>
                </a:cubicBezTo>
                <a:cubicBezTo>
                  <a:pt x="11371421" y="3957161"/>
                  <a:pt x="11385708" y="3947636"/>
                  <a:pt x="11390471" y="3938111"/>
                </a:cubicBezTo>
                <a:cubicBezTo>
                  <a:pt x="11395233" y="3942874"/>
                  <a:pt x="11399996" y="3952399"/>
                  <a:pt x="11409521" y="3961924"/>
                </a:cubicBezTo>
                <a:cubicBezTo>
                  <a:pt x="11423808" y="3947636"/>
                  <a:pt x="11433333" y="3919061"/>
                  <a:pt x="11461908" y="3900011"/>
                </a:cubicBezTo>
                <a:cubicBezTo>
                  <a:pt x="11461908" y="3895249"/>
                  <a:pt x="11471433" y="3900011"/>
                  <a:pt x="11485673" y="3900011"/>
                </a:cubicBezTo>
                <a:cubicBezTo>
                  <a:pt x="11509486" y="3900011"/>
                  <a:pt x="11566636" y="3933349"/>
                  <a:pt x="11585686" y="3957161"/>
                </a:cubicBezTo>
                <a:cubicBezTo>
                  <a:pt x="11566636" y="3980974"/>
                  <a:pt x="11538061" y="3966686"/>
                  <a:pt x="11519011" y="3966686"/>
                </a:cubicBezTo>
                <a:cubicBezTo>
                  <a:pt x="11485673" y="3966686"/>
                  <a:pt x="11452383" y="3980974"/>
                  <a:pt x="11419046" y="4019074"/>
                </a:cubicBezTo>
                <a:cubicBezTo>
                  <a:pt x="11419046" y="3980974"/>
                  <a:pt x="11404758" y="3966686"/>
                  <a:pt x="11376183" y="3966686"/>
                </a:cubicBezTo>
                <a:cubicBezTo>
                  <a:pt x="11347608" y="3966686"/>
                  <a:pt x="11295221" y="3985736"/>
                  <a:pt x="11285696" y="3995261"/>
                </a:cubicBezTo>
                <a:cubicBezTo>
                  <a:pt x="11285696" y="4000024"/>
                  <a:pt x="11280933" y="4000024"/>
                  <a:pt x="11280933" y="4014311"/>
                </a:cubicBezTo>
                <a:cubicBezTo>
                  <a:pt x="11280933" y="4028599"/>
                  <a:pt x="11328558" y="4080986"/>
                  <a:pt x="11333321" y="4080986"/>
                </a:cubicBezTo>
                <a:cubicBezTo>
                  <a:pt x="11342846" y="4085749"/>
                  <a:pt x="11357133" y="4085749"/>
                  <a:pt x="11371421" y="4080986"/>
                </a:cubicBezTo>
                <a:cubicBezTo>
                  <a:pt x="11376183" y="4100036"/>
                  <a:pt x="11385708" y="4123849"/>
                  <a:pt x="11395233" y="4142899"/>
                </a:cubicBezTo>
                <a:cubicBezTo>
                  <a:pt x="11385708" y="4138136"/>
                  <a:pt x="11371421" y="4133374"/>
                  <a:pt x="11357133" y="4128611"/>
                </a:cubicBezTo>
                <a:lnTo>
                  <a:pt x="11347608" y="4138136"/>
                </a:lnTo>
                <a:cubicBezTo>
                  <a:pt x="11347608" y="4142899"/>
                  <a:pt x="11357133" y="4152424"/>
                  <a:pt x="11361896" y="4157139"/>
                </a:cubicBezTo>
                <a:cubicBezTo>
                  <a:pt x="11347608" y="4171426"/>
                  <a:pt x="11323796" y="4190476"/>
                  <a:pt x="11309508" y="4190476"/>
                </a:cubicBezTo>
                <a:cubicBezTo>
                  <a:pt x="11295221" y="4190476"/>
                  <a:pt x="11285696" y="4185714"/>
                  <a:pt x="11276171" y="4180951"/>
                </a:cubicBezTo>
                <a:cubicBezTo>
                  <a:pt x="11276171" y="4180951"/>
                  <a:pt x="11271408" y="4176189"/>
                  <a:pt x="11271408" y="4190476"/>
                </a:cubicBezTo>
                <a:cubicBezTo>
                  <a:pt x="11271408" y="4214289"/>
                  <a:pt x="11304746" y="4209526"/>
                  <a:pt x="11304746" y="4209526"/>
                </a:cubicBezTo>
                <a:cubicBezTo>
                  <a:pt x="11319033" y="4209526"/>
                  <a:pt x="11323796" y="4209526"/>
                  <a:pt x="11328558" y="4204764"/>
                </a:cubicBezTo>
                <a:cubicBezTo>
                  <a:pt x="11342846" y="4200001"/>
                  <a:pt x="11361896" y="4171426"/>
                  <a:pt x="11376183" y="4161901"/>
                </a:cubicBezTo>
                <a:cubicBezTo>
                  <a:pt x="11395233" y="4152424"/>
                  <a:pt x="11442858" y="4157139"/>
                  <a:pt x="11466671" y="4114324"/>
                </a:cubicBezTo>
                <a:cubicBezTo>
                  <a:pt x="11461908" y="4119086"/>
                  <a:pt x="11442858" y="4109561"/>
                  <a:pt x="11442858" y="4119086"/>
                </a:cubicBezTo>
                <a:cubicBezTo>
                  <a:pt x="11442858" y="4076224"/>
                  <a:pt x="11499961" y="4052411"/>
                  <a:pt x="11528536" y="4052411"/>
                </a:cubicBezTo>
                <a:lnTo>
                  <a:pt x="11561873" y="4052411"/>
                </a:lnTo>
                <a:cubicBezTo>
                  <a:pt x="11542823" y="4066699"/>
                  <a:pt x="11519011" y="4085749"/>
                  <a:pt x="11504723" y="4109561"/>
                </a:cubicBezTo>
                <a:cubicBezTo>
                  <a:pt x="11495198" y="4119086"/>
                  <a:pt x="11499961" y="4147661"/>
                  <a:pt x="11485673" y="4157139"/>
                </a:cubicBezTo>
                <a:cubicBezTo>
                  <a:pt x="11452383" y="4176189"/>
                  <a:pt x="11414283" y="4171426"/>
                  <a:pt x="11376183" y="4185714"/>
                </a:cubicBezTo>
                <a:cubicBezTo>
                  <a:pt x="11371421" y="4190476"/>
                  <a:pt x="11371421" y="4195239"/>
                  <a:pt x="11371421" y="4200001"/>
                </a:cubicBezTo>
                <a:cubicBezTo>
                  <a:pt x="11376183" y="4204764"/>
                  <a:pt x="11376183" y="4209526"/>
                  <a:pt x="11385708" y="4209526"/>
                </a:cubicBezTo>
                <a:cubicBezTo>
                  <a:pt x="11399996" y="4209526"/>
                  <a:pt x="11409521" y="4195239"/>
                  <a:pt x="11419046" y="4185714"/>
                </a:cubicBezTo>
                <a:lnTo>
                  <a:pt x="11476196" y="4185714"/>
                </a:lnTo>
                <a:cubicBezTo>
                  <a:pt x="11476196" y="4190476"/>
                  <a:pt x="11471433" y="4185714"/>
                  <a:pt x="11471433" y="4200001"/>
                </a:cubicBezTo>
                <a:cubicBezTo>
                  <a:pt x="11471433" y="4209526"/>
                  <a:pt x="11485673" y="4214289"/>
                  <a:pt x="11495198" y="4219051"/>
                </a:cubicBezTo>
                <a:cubicBezTo>
                  <a:pt x="11499961" y="4219051"/>
                  <a:pt x="11504723" y="4233339"/>
                  <a:pt x="11519011" y="4238101"/>
                </a:cubicBezTo>
                <a:cubicBezTo>
                  <a:pt x="11528536" y="4247626"/>
                  <a:pt x="11552348" y="4257151"/>
                  <a:pt x="11561873" y="4257151"/>
                </a:cubicBezTo>
                <a:cubicBezTo>
                  <a:pt x="11576161" y="4257151"/>
                  <a:pt x="11585686" y="4252389"/>
                  <a:pt x="11595211" y="4247626"/>
                </a:cubicBezTo>
                <a:cubicBezTo>
                  <a:pt x="11580923" y="4238101"/>
                  <a:pt x="11561873" y="4228576"/>
                  <a:pt x="11542823" y="4214289"/>
                </a:cubicBezTo>
                <a:cubicBezTo>
                  <a:pt x="11552348" y="4200001"/>
                  <a:pt x="11557111" y="4180951"/>
                  <a:pt x="11557111" y="4166664"/>
                </a:cubicBezTo>
                <a:cubicBezTo>
                  <a:pt x="11576161" y="4152424"/>
                  <a:pt x="11590448" y="4133374"/>
                  <a:pt x="11609498" y="4114324"/>
                </a:cubicBezTo>
                <a:cubicBezTo>
                  <a:pt x="11623786" y="4128611"/>
                  <a:pt x="11633311" y="4152424"/>
                  <a:pt x="11657123" y="4147661"/>
                </a:cubicBezTo>
                <a:cubicBezTo>
                  <a:pt x="11638073" y="4157139"/>
                  <a:pt x="11609498" y="4204764"/>
                  <a:pt x="11609498" y="4219051"/>
                </a:cubicBezTo>
                <a:cubicBezTo>
                  <a:pt x="11609498" y="4242864"/>
                  <a:pt x="11661886" y="4276201"/>
                  <a:pt x="11671411" y="4276201"/>
                </a:cubicBezTo>
                <a:cubicBezTo>
                  <a:pt x="11685698" y="4276201"/>
                  <a:pt x="11709511" y="4257151"/>
                  <a:pt x="11728561" y="4247626"/>
                </a:cubicBezTo>
                <a:cubicBezTo>
                  <a:pt x="11723798" y="4242864"/>
                  <a:pt x="11728561" y="4242864"/>
                  <a:pt x="11714273" y="4242864"/>
                </a:cubicBezTo>
                <a:cubicBezTo>
                  <a:pt x="11704748" y="4242864"/>
                  <a:pt x="11680936" y="4266676"/>
                  <a:pt x="11671411" y="4266676"/>
                </a:cubicBezTo>
                <a:cubicBezTo>
                  <a:pt x="11657123" y="4266676"/>
                  <a:pt x="11623786" y="4223814"/>
                  <a:pt x="11623786" y="4219051"/>
                </a:cubicBezTo>
                <a:cubicBezTo>
                  <a:pt x="11623786" y="4204764"/>
                  <a:pt x="11638073" y="4180951"/>
                  <a:pt x="11652361" y="4161901"/>
                </a:cubicBezTo>
                <a:cubicBezTo>
                  <a:pt x="11671411" y="4161901"/>
                  <a:pt x="11704748" y="4152424"/>
                  <a:pt x="11714273" y="4152424"/>
                </a:cubicBezTo>
                <a:cubicBezTo>
                  <a:pt x="11799998" y="4152424"/>
                  <a:pt x="11733323" y="4161901"/>
                  <a:pt x="11828573" y="4238101"/>
                </a:cubicBezTo>
                <a:lnTo>
                  <a:pt x="11819048" y="4247626"/>
                </a:lnTo>
                <a:cubicBezTo>
                  <a:pt x="11842861" y="4276201"/>
                  <a:pt x="11866625" y="4280964"/>
                  <a:pt x="11890438" y="4295251"/>
                </a:cubicBezTo>
                <a:lnTo>
                  <a:pt x="11890438" y="4419076"/>
                </a:lnTo>
                <a:lnTo>
                  <a:pt x="11685698" y="4352401"/>
                </a:lnTo>
                <a:cubicBezTo>
                  <a:pt x="11699986" y="4338114"/>
                  <a:pt x="11714273" y="4328589"/>
                  <a:pt x="11728561" y="4319064"/>
                </a:cubicBezTo>
                <a:cubicBezTo>
                  <a:pt x="11719036" y="4314301"/>
                  <a:pt x="11709511" y="4314301"/>
                  <a:pt x="11695223" y="4314301"/>
                </a:cubicBezTo>
                <a:cubicBezTo>
                  <a:pt x="11685698" y="4314301"/>
                  <a:pt x="11657123" y="4319064"/>
                  <a:pt x="11628548" y="4323826"/>
                </a:cubicBezTo>
                <a:cubicBezTo>
                  <a:pt x="11628548" y="4319064"/>
                  <a:pt x="11633311" y="4309539"/>
                  <a:pt x="11638073" y="4295251"/>
                </a:cubicBezTo>
                <a:cubicBezTo>
                  <a:pt x="11619023" y="4295251"/>
                  <a:pt x="11599973" y="4295251"/>
                  <a:pt x="11552348" y="4300014"/>
                </a:cubicBezTo>
                <a:cubicBezTo>
                  <a:pt x="11552348" y="4295251"/>
                  <a:pt x="11561873" y="4285726"/>
                  <a:pt x="11571398" y="4276201"/>
                </a:cubicBezTo>
                <a:cubicBezTo>
                  <a:pt x="11542823" y="4271439"/>
                  <a:pt x="11514248" y="4271439"/>
                  <a:pt x="11485673" y="4271439"/>
                </a:cubicBezTo>
                <a:cubicBezTo>
                  <a:pt x="11490436" y="4266676"/>
                  <a:pt x="11499961" y="4257151"/>
                  <a:pt x="11504723" y="4242864"/>
                </a:cubicBezTo>
                <a:cubicBezTo>
                  <a:pt x="11480958" y="4242864"/>
                  <a:pt x="11452383" y="4242864"/>
                  <a:pt x="11414283" y="4247626"/>
                </a:cubicBezTo>
                <a:cubicBezTo>
                  <a:pt x="11414283" y="4242864"/>
                  <a:pt x="11423808" y="4233339"/>
                  <a:pt x="11428571" y="4228576"/>
                </a:cubicBezTo>
                <a:cubicBezTo>
                  <a:pt x="11419046" y="4223814"/>
                  <a:pt x="11409521" y="4223814"/>
                  <a:pt x="11395233" y="4223814"/>
                </a:cubicBezTo>
                <a:cubicBezTo>
                  <a:pt x="11385708" y="4223814"/>
                  <a:pt x="11347608" y="4233339"/>
                  <a:pt x="11323796" y="4242864"/>
                </a:cubicBezTo>
                <a:cubicBezTo>
                  <a:pt x="11323796" y="4238101"/>
                  <a:pt x="11328558" y="4228576"/>
                  <a:pt x="11333321" y="4219051"/>
                </a:cubicBezTo>
                <a:cubicBezTo>
                  <a:pt x="11328558" y="4214289"/>
                  <a:pt x="11328558" y="4214289"/>
                  <a:pt x="11319033" y="4214289"/>
                </a:cubicBezTo>
                <a:cubicBezTo>
                  <a:pt x="11304746" y="4214289"/>
                  <a:pt x="11247596" y="4247626"/>
                  <a:pt x="11233309" y="4247626"/>
                </a:cubicBezTo>
                <a:lnTo>
                  <a:pt x="11142821" y="4247626"/>
                </a:lnTo>
                <a:lnTo>
                  <a:pt x="11147584" y="3961924"/>
                </a:lnTo>
                <a:cubicBezTo>
                  <a:pt x="11147584" y="3947636"/>
                  <a:pt x="11152346" y="3942874"/>
                  <a:pt x="11152346" y="3933349"/>
                </a:cubicBezTo>
                <a:cubicBezTo>
                  <a:pt x="11157109" y="3904774"/>
                  <a:pt x="11171396" y="3914299"/>
                  <a:pt x="11180921" y="3900011"/>
                </a:cubicBezTo>
                <a:cubicBezTo>
                  <a:pt x="11185684" y="3895249"/>
                  <a:pt x="11185684" y="3880961"/>
                  <a:pt x="11195209" y="3876199"/>
                </a:cubicBezTo>
                <a:cubicBezTo>
                  <a:pt x="11209496" y="3857149"/>
                  <a:pt x="11238071" y="3847624"/>
                  <a:pt x="11247596" y="3847624"/>
                </a:cubicBezTo>
                <a:cubicBezTo>
                  <a:pt x="11261883" y="3847624"/>
                  <a:pt x="11271408" y="3857149"/>
                  <a:pt x="11280933" y="3866674"/>
                </a:cubicBezTo>
                <a:close/>
                <a:moveTo>
                  <a:pt x="11890438" y="3880961"/>
                </a:moveTo>
                <a:cubicBezTo>
                  <a:pt x="11876150" y="3885724"/>
                  <a:pt x="11857148" y="3890486"/>
                  <a:pt x="11842861" y="3890486"/>
                </a:cubicBezTo>
                <a:cubicBezTo>
                  <a:pt x="11833336" y="3890486"/>
                  <a:pt x="11819048" y="3885724"/>
                  <a:pt x="11809523" y="3876199"/>
                </a:cubicBezTo>
                <a:cubicBezTo>
                  <a:pt x="11819048" y="3852386"/>
                  <a:pt x="11823811" y="3838099"/>
                  <a:pt x="11842861" y="3838099"/>
                </a:cubicBezTo>
                <a:cubicBezTo>
                  <a:pt x="11866625" y="3838099"/>
                  <a:pt x="11852386" y="3842861"/>
                  <a:pt x="11890438" y="3880961"/>
                </a:cubicBezTo>
                <a:close/>
                <a:moveTo>
                  <a:pt x="12766644" y="3900011"/>
                </a:moveTo>
                <a:cubicBezTo>
                  <a:pt x="12747594" y="3890486"/>
                  <a:pt x="12728544" y="3885724"/>
                  <a:pt x="12709494" y="3876199"/>
                </a:cubicBezTo>
                <a:cubicBezTo>
                  <a:pt x="12704731" y="3871436"/>
                  <a:pt x="12685681" y="3852386"/>
                  <a:pt x="12685681" y="3842861"/>
                </a:cubicBezTo>
                <a:lnTo>
                  <a:pt x="12685681" y="3828574"/>
                </a:lnTo>
                <a:cubicBezTo>
                  <a:pt x="12704731" y="3847624"/>
                  <a:pt x="12757119" y="3866674"/>
                  <a:pt x="12766644" y="3900011"/>
                </a:cubicBezTo>
                <a:close/>
                <a:moveTo>
                  <a:pt x="11904725" y="3876199"/>
                </a:moveTo>
                <a:cubicBezTo>
                  <a:pt x="11890438" y="3866674"/>
                  <a:pt x="11876150" y="3847624"/>
                  <a:pt x="11866625" y="3833336"/>
                </a:cubicBezTo>
                <a:cubicBezTo>
                  <a:pt x="11876150" y="3828574"/>
                  <a:pt x="11890438" y="3819049"/>
                  <a:pt x="11904725" y="3809524"/>
                </a:cubicBezTo>
                <a:cubicBezTo>
                  <a:pt x="11909488" y="3823811"/>
                  <a:pt x="11904725" y="3852386"/>
                  <a:pt x="11904725" y="3876199"/>
                </a:cubicBezTo>
                <a:close/>
                <a:moveTo>
                  <a:pt x="12361879" y="3838099"/>
                </a:moveTo>
                <a:cubicBezTo>
                  <a:pt x="12347591" y="3838099"/>
                  <a:pt x="12347591" y="3838099"/>
                  <a:pt x="12338066" y="3828574"/>
                </a:cubicBezTo>
                <a:cubicBezTo>
                  <a:pt x="12357116" y="3809524"/>
                  <a:pt x="12399979" y="3790474"/>
                  <a:pt x="12447604" y="3790474"/>
                </a:cubicBezTo>
                <a:cubicBezTo>
                  <a:pt x="12433316" y="3814286"/>
                  <a:pt x="12380929" y="3838099"/>
                  <a:pt x="12361879" y="3838099"/>
                </a:cubicBezTo>
                <a:close/>
                <a:moveTo>
                  <a:pt x="11880913" y="3804761"/>
                </a:moveTo>
                <a:cubicBezTo>
                  <a:pt x="11876150" y="3814286"/>
                  <a:pt x="11861911" y="3823811"/>
                  <a:pt x="11847623" y="3823811"/>
                </a:cubicBezTo>
                <a:lnTo>
                  <a:pt x="11833336" y="3823811"/>
                </a:lnTo>
                <a:cubicBezTo>
                  <a:pt x="11833336" y="3814286"/>
                  <a:pt x="11842861" y="3799999"/>
                  <a:pt x="11852386" y="3790474"/>
                </a:cubicBezTo>
                <a:lnTo>
                  <a:pt x="11880913" y="3804761"/>
                </a:lnTo>
                <a:close/>
                <a:moveTo>
                  <a:pt x="12404741" y="3785711"/>
                </a:moveTo>
                <a:cubicBezTo>
                  <a:pt x="12385691" y="3790474"/>
                  <a:pt x="12361879" y="3799999"/>
                  <a:pt x="12338066" y="3809524"/>
                </a:cubicBezTo>
                <a:lnTo>
                  <a:pt x="12357116" y="3790474"/>
                </a:lnTo>
                <a:cubicBezTo>
                  <a:pt x="12366641" y="3790474"/>
                  <a:pt x="12380929" y="3785711"/>
                  <a:pt x="12380929" y="3785711"/>
                </a:cubicBezTo>
                <a:lnTo>
                  <a:pt x="12404741" y="3785711"/>
                </a:lnTo>
                <a:close/>
                <a:moveTo>
                  <a:pt x="12561904" y="3785711"/>
                </a:moveTo>
                <a:cubicBezTo>
                  <a:pt x="12557141" y="3785711"/>
                  <a:pt x="12547616" y="3785711"/>
                  <a:pt x="12547616" y="3780949"/>
                </a:cubicBezTo>
                <a:cubicBezTo>
                  <a:pt x="12552379" y="3780949"/>
                  <a:pt x="12557141" y="3780949"/>
                  <a:pt x="12561904" y="3785711"/>
                </a:cubicBezTo>
                <a:close/>
                <a:moveTo>
                  <a:pt x="12538091" y="3780949"/>
                </a:moveTo>
                <a:cubicBezTo>
                  <a:pt x="12538091" y="3785711"/>
                  <a:pt x="12542854" y="3790474"/>
                  <a:pt x="12547616" y="3790474"/>
                </a:cubicBezTo>
                <a:cubicBezTo>
                  <a:pt x="12542854" y="3790474"/>
                  <a:pt x="12533329" y="3795236"/>
                  <a:pt x="12461891" y="3795236"/>
                </a:cubicBezTo>
                <a:cubicBezTo>
                  <a:pt x="12466654" y="3790474"/>
                  <a:pt x="12476179" y="3785711"/>
                  <a:pt x="12480941" y="3780949"/>
                </a:cubicBezTo>
                <a:lnTo>
                  <a:pt x="12538091" y="3780949"/>
                </a:lnTo>
                <a:close/>
                <a:moveTo>
                  <a:pt x="12176188" y="3780949"/>
                </a:moveTo>
                <a:cubicBezTo>
                  <a:pt x="12152375" y="3814286"/>
                  <a:pt x="12090463" y="3785711"/>
                  <a:pt x="12061888" y="3804761"/>
                </a:cubicBezTo>
                <a:cubicBezTo>
                  <a:pt x="12090463" y="3776186"/>
                  <a:pt x="12099988" y="3776186"/>
                  <a:pt x="12123800" y="3776186"/>
                </a:cubicBezTo>
                <a:cubicBezTo>
                  <a:pt x="12138088" y="3776186"/>
                  <a:pt x="12161900" y="3780949"/>
                  <a:pt x="12176188" y="3780949"/>
                </a:cubicBezTo>
                <a:close/>
                <a:moveTo>
                  <a:pt x="11457146" y="3809524"/>
                </a:moveTo>
                <a:cubicBezTo>
                  <a:pt x="11457146" y="3838099"/>
                  <a:pt x="11438096" y="3852386"/>
                  <a:pt x="11419046" y="3852386"/>
                </a:cubicBezTo>
                <a:cubicBezTo>
                  <a:pt x="11395233" y="3852386"/>
                  <a:pt x="11385708" y="3842861"/>
                  <a:pt x="11385708" y="3823811"/>
                </a:cubicBezTo>
                <a:cubicBezTo>
                  <a:pt x="11385708" y="3799999"/>
                  <a:pt x="11399996" y="3795236"/>
                  <a:pt x="11414283" y="3795236"/>
                </a:cubicBezTo>
                <a:cubicBezTo>
                  <a:pt x="11428571" y="3795236"/>
                  <a:pt x="11438096" y="3804761"/>
                  <a:pt x="11438096" y="3814286"/>
                </a:cubicBezTo>
                <a:cubicBezTo>
                  <a:pt x="11438096" y="3823811"/>
                  <a:pt x="11433333" y="3828574"/>
                  <a:pt x="11428571" y="3833336"/>
                </a:cubicBezTo>
                <a:lnTo>
                  <a:pt x="11414283" y="3833336"/>
                </a:lnTo>
                <a:cubicBezTo>
                  <a:pt x="11414283" y="3833336"/>
                  <a:pt x="11409521" y="3833336"/>
                  <a:pt x="11409521" y="3823811"/>
                </a:cubicBezTo>
                <a:cubicBezTo>
                  <a:pt x="11409521" y="3809524"/>
                  <a:pt x="11414283" y="3814286"/>
                  <a:pt x="11414283" y="3804761"/>
                </a:cubicBezTo>
                <a:cubicBezTo>
                  <a:pt x="11409521" y="3804761"/>
                  <a:pt x="11395233" y="3809524"/>
                  <a:pt x="11395233" y="3823811"/>
                </a:cubicBezTo>
                <a:cubicBezTo>
                  <a:pt x="11395233" y="3838099"/>
                  <a:pt x="11409521" y="3847624"/>
                  <a:pt x="11419046" y="3847624"/>
                </a:cubicBezTo>
                <a:cubicBezTo>
                  <a:pt x="11442858" y="3847624"/>
                  <a:pt x="11447621" y="3819049"/>
                  <a:pt x="11447621" y="3814286"/>
                </a:cubicBezTo>
                <a:cubicBezTo>
                  <a:pt x="11447621" y="3795236"/>
                  <a:pt x="11433333" y="3780949"/>
                  <a:pt x="11414283" y="3780949"/>
                </a:cubicBezTo>
                <a:cubicBezTo>
                  <a:pt x="11399996" y="3780949"/>
                  <a:pt x="11390471" y="3790474"/>
                  <a:pt x="11376183" y="3804761"/>
                </a:cubicBezTo>
                <a:cubicBezTo>
                  <a:pt x="11366658" y="3790474"/>
                  <a:pt x="11352371" y="3780949"/>
                  <a:pt x="11342846" y="3780949"/>
                </a:cubicBezTo>
                <a:cubicBezTo>
                  <a:pt x="11323796" y="3780949"/>
                  <a:pt x="11299983" y="3795236"/>
                  <a:pt x="11299983" y="3814286"/>
                </a:cubicBezTo>
                <a:cubicBezTo>
                  <a:pt x="11299983" y="3838099"/>
                  <a:pt x="11323796" y="3847624"/>
                  <a:pt x="11333321" y="3847624"/>
                </a:cubicBezTo>
                <a:cubicBezTo>
                  <a:pt x="11338083" y="3847624"/>
                  <a:pt x="11352371" y="3842861"/>
                  <a:pt x="11357133" y="3819049"/>
                </a:cubicBezTo>
                <a:cubicBezTo>
                  <a:pt x="11352371" y="3819049"/>
                  <a:pt x="11347608" y="3814286"/>
                  <a:pt x="11342846" y="3809524"/>
                </a:cubicBezTo>
                <a:cubicBezTo>
                  <a:pt x="11338083" y="3814286"/>
                  <a:pt x="11342846" y="3823811"/>
                  <a:pt x="11338083" y="3833336"/>
                </a:cubicBezTo>
                <a:lnTo>
                  <a:pt x="11319033" y="3833336"/>
                </a:lnTo>
                <a:cubicBezTo>
                  <a:pt x="11319033" y="3828574"/>
                  <a:pt x="11314271" y="3828574"/>
                  <a:pt x="11314271" y="3814286"/>
                </a:cubicBezTo>
                <a:cubicBezTo>
                  <a:pt x="11314271" y="3795236"/>
                  <a:pt x="11342846" y="3795236"/>
                  <a:pt x="11342846" y="3795236"/>
                </a:cubicBezTo>
                <a:cubicBezTo>
                  <a:pt x="11366658" y="3795236"/>
                  <a:pt x="11366658" y="3823811"/>
                  <a:pt x="11366658" y="3823811"/>
                </a:cubicBezTo>
                <a:cubicBezTo>
                  <a:pt x="11366658" y="3852386"/>
                  <a:pt x="11342846" y="3866674"/>
                  <a:pt x="11323796" y="3866674"/>
                </a:cubicBezTo>
                <a:cubicBezTo>
                  <a:pt x="11290458" y="3866674"/>
                  <a:pt x="11290458" y="3828574"/>
                  <a:pt x="11290458" y="3819049"/>
                </a:cubicBezTo>
                <a:cubicBezTo>
                  <a:pt x="11290458" y="3771472"/>
                  <a:pt x="11357133" y="3766709"/>
                  <a:pt x="11380946" y="3766709"/>
                </a:cubicBezTo>
                <a:cubicBezTo>
                  <a:pt x="11404758" y="3766709"/>
                  <a:pt x="11457146" y="3776186"/>
                  <a:pt x="11457146" y="3809524"/>
                </a:cubicBezTo>
                <a:close/>
                <a:moveTo>
                  <a:pt x="12523804" y="3766709"/>
                </a:moveTo>
                <a:cubicBezTo>
                  <a:pt x="12514279" y="3766709"/>
                  <a:pt x="12509516" y="3771472"/>
                  <a:pt x="12495229" y="3771472"/>
                </a:cubicBezTo>
                <a:cubicBezTo>
                  <a:pt x="12485704" y="3771472"/>
                  <a:pt x="12480941" y="3766709"/>
                  <a:pt x="12480941" y="3761947"/>
                </a:cubicBezTo>
                <a:cubicBezTo>
                  <a:pt x="12499991" y="3766709"/>
                  <a:pt x="12514279" y="3766709"/>
                  <a:pt x="12523804" y="3766709"/>
                </a:cubicBezTo>
                <a:close/>
                <a:moveTo>
                  <a:pt x="12476179" y="3771472"/>
                </a:moveTo>
                <a:cubicBezTo>
                  <a:pt x="12466654" y="3776186"/>
                  <a:pt x="12452366" y="3780949"/>
                  <a:pt x="12438079" y="3780949"/>
                </a:cubicBezTo>
                <a:cubicBezTo>
                  <a:pt x="12428554" y="3780949"/>
                  <a:pt x="12419029" y="3780949"/>
                  <a:pt x="12409504" y="3776186"/>
                </a:cubicBezTo>
                <a:cubicBezTo>
                  <a:pt x="12419029" y="3771472"/>
                  <a:pt x="12433316" y="3761947"/>
                  <a:pt x="12447604" y="3761947"/>
                </a:cubicBezTo>
                <a:cubicBezTo>
                  <a:pt x="12457129" y="3761947"/>
                  <a:pt x="12466654" y="3766709"/>
                  <a:pt x="12476179" y="3771472"/>
                </a:cubicBezTo>
                <a:close/>
                <a:moveTo>
                  <a:pt x="12342829" y="3790474"/>
                </a:moveTo>
                <a:cubicBezTo>
                  <a:pt x="12319016" y="3785711"/>
                  <a:pt x="12290441" y="3790474"/>
                  <a:pt x="12266629" y="3790474"/>
                </a:cubicBezTo>
                <a:cubicBezTo>
                  <a:pt x="12247579" y="3785711"/>
                  <a:pt x="12223813" y="3780949"/>
                  <a:pt x="12204763" y="3776186"/>
                </a:cubicBezTo>
                <a:cubicBezTo>
                  <a:pt x="12219050" y="3757184"/>
                  <a:pt x="12233338" y="3761947"/>
                  <a:pt x="12247579" y="3761947"/>
                </a:cubicBezTo>
                <a:cubicBezTo>
                  <a:pt x="12271391" y="3761947"/>
                  <a:pt x="12309491" y="3766709"/>
                  <a:pt x="12342829" y="3790474"/>
                </a:cubicBezTo>
                <a:close/>
                <a:moveTo>
                  <a:pt x="12738069" y="3761947"/>
                </a:moveTo>
                <a:cubicBezTo>
                  <a:pt x="12728544" y="3761947"/>
                  <a:pt x="12714256" y="3757184"/>
                  <a:pt x="12699969" y="3757184"/>
                </a:cubicBezTo>
                <a:cubicBezTo>
                  <a:pt x="12709494" y="3757184"/>
                  <a:pt x="12723781" y="3757184"/>
                  <a:pt x="12738069" y="3761947"/>
                </a:cubicBezTo>
                <a:close/>
                <a:moveTo>
                  <a:pt x="12609529" y="3776186"/>
                </a:moveTo>
                <a:cubicBezTo>
                  <a:pt x="12580954" y="3776186"/>
                  <a:pt x="12571429" y="3771472"/>
                  <a:pt x="12566666" y="3771472"/>
                </a:cubicBezTo>
                <a:cubicBezTo>
                  <a:pt x="12561904" y="3766709"/>
                  <a:pt x="12566666" y="3757184"/>
                  <a:pt x="12566666" y="3752422"/>
                </a:cubicBezTo>
                <a:cubicBezTo>
                  <a:pt x="12566666" y="3752422"/>
                  <a:pt x="12561904" y="3747659"/>
                  <a:pt x="12576191" y="3747659"/>
                </a:cubicBezTo>
                <a:cubicBezTo>
                  <a:pt x="12585716" y="3747659"/>
                  <a:pt x="12600004" y="3761947"/>
                  <a:pt x="12609529" y="3776186"/>
                </a:cubicBezTo>
                <a:close/>
                <a:moveTo>
                  <a:pt x="11633311" y="3771472"/>
                </a:moveTo>
                <a:cubicBezTo>
                  <a:pt x="11647598" y="3790474"/>
                  <a:pt x="11666648" y="3809524"/>
                  <a:pt x="11680936" y="3838099"/>
                </a:cubicBezTo>
                <a:cubicBezTo>
                  <a:pt x="11695223" y="3857149"/>
                  <a:pt x="11661886" y="3966686"/>
                  <a:pt x="11738086" y="3966686"/>
                </a:cubicBezTo>
                <a:cubicBezTo>
                  <a:pt x="11752373" y="3966686"/>
                  <a:pt x="11771423" y="3957161"/>
                  <a:pt x="11785711" y="3952399"/>
                </a:cubicBezTo>
                <a:cubicBezTo>
                  <a:pt x="11785711" y="3966686"/>
                  <a:pt x="11780948" y="3985736"/>
                  <a:pt x="11785711" y="4000024"/>
                </a:cubicBezTo>
                <a:cubicBezTo>
                  <a:pt x="11799998" y="4057174"/>
                  <a:pt x="11833336" y="4033361"/>
                  <a:pt x="11871388" y="4033361"/>
                </a:cubicBezTo>
                <a:lnTo>
                  <a:pt x="11899963" y="4033361"/>
                </a:lnTo>
                <a:cubicBezTo>
                  <a:pt x="11899963" y="4033361"/>
                  <a:pt x="11899963" y="4038124"/>
                  <a:pt x="11895200" y="4038124"/>
                </a:cubicBezTo>
                <a:cubicBezTo>
                  <a:pt x="11871388" y="4047649"/>
                  <a:pt x="11819048" y="4100036"/>
                  <a:pt x="11795236" y="4085749"/>
                </a:cubicBezTo>
                <a:cubicBezTo>
                  <a:pt x="11780948" y="4095274"/>
                  <a:pt x="11761898" y="4114324"/>
                  <a:pt x="11742848" y="4119086"/>
                </a:cubicBezTo>
                <a:cubicBezTo>
                  <a:pt x="11723798" y="4128611"/>
                  <a:pt x="11695223" y="4128611"/>
                  <a:pt x="11685698" y="4128611"/>
                </a:cubicBezTo>
                <a:cubicBezTo>
                  <a:pt x="11661886" y="4128611"/>
                  <a:pt x="11614261" y="4119086"/>
                  <a:pt x="11614261" y="4095274"/>
                </a:cubicBezTo>
                <a:cubicBezTo>
                  <a:pt x="11590448" y="4114324"/>
                  <a:pt x="11566636" y="4133374"/>
                  <a:pt x="11547586" y="4157139"/>
                </a:cubicBezTo>
                <a:cubicBezTo>
                  <a:pt x="11538061" y="4166664"/>
                  <a:pt x="11542823" y="4185714"/>
                  <a:pt x="11538061" y="4200001"/>
                </a:cubicBezTo>
                <a:cubicBezTo>
                  <a:pt x="11528536" y="4195239"/>
                  <a:pt x="11523773" y="4190476"/>
                  <a:pt x="11509486" y="4190476"/>
                </a:cubicBezTo>
                <a:cubicBezTo>
                  <a:pt x="11499961" y="4190476"/>
                  <a:pt x="11495198" y="4200001"/>
                  <a:pt x="11485673" y="4204764"/>
                </a:cubicBezTo>
                <a:lnTo>
                  <a:pt x="11485673" y="4190476"/>
                </a:lnTo>
                <a:cubicBezTo>
                  <a:pt x="11499961" y="4166664"/>
                  <a:pt x="11499961" y="4138136"/>
                  <a:pt x="11514248" y="4119086"/>
                </a:cubicBezTo>
                <a:cubicBezTo>
                  <a:pt x="11528536" y="4085749"/>
                  <a:pt x="11566636" y="4061936"/>
                  <a:pt x="11590448" y="4038124"/>
                </a:cubicBezTo>
                <a:cubicBezTo>
                  <a:pt x="11580923" y="4028599"/>
                  <a:pt x="11576161" y="4023836"/>
                  <a:pt x="11561873" y="4023836"/>
                </a:cubicBezTo>
                <a:cubicBezTo>
                  <a:pt x="11552348" y="4023836"/>
                  <a:pt x="11504723" y="4028599"/>
                  <a:pt x="11485673" y="4033361"/>
                </a:cubicBezTo>
                <a:cubicBezTo>
                  <a:pt x="11466671" y="4038124"/>
                  <a:pt x="11457146" y="4057174"/>
                  <a:pt x="11442858" y="4071461"/>
                </a:cubicBezTo>
                <a:lnTo>
                  <a:pt x="11423808" y="4071461"/>
                </a:lnTo>
                <a:lnTo>
                  <a:pt x="11423808" y="4057174"/>
                </a:lnTo>
                <a:cubicBezTo>
                  <a:pt x="11428571" y="4047649"/>
                  <a:pt x="11428571" y="4033361"/>
                  <a:pt x="11428571" y="4023836"/>
                </a:cubicBezTo>
                <a:cubicBezTo>
                  <a:pt x="11442858" y="4009549"/>
                  <a:pt x="11457146" y="3990499"/>
                  <a:pt x="11480958" y="3985736"/>
                </a:cubicBezTo>
                <a:cubicBezTo>
                  <a:pt x="11509486" y="3971449"/>
                  <a:pt x="11547586" y="3985736"/>
                  <a:pt x="11580923" y="3980974"/>
                </a:cubicBezTo>
                <a:cubicBezTo>
                  <a:pt x="11590448" y="3980974"/>
                  <a:pt x="11599973" y="3976211"/>
                  <a:pt x="11599973" y="3961924"/>
                </a:cubicBezTo>
                <a:cubicBezTo>
                  <a:pt x="11599973" y="3947636"/>
                  <a:pt x="11538061" y="3904774"/>
                  <a:pt x="11528536" y="3900011"/>
                </a:cubicBezTo>
                <a:cubicBezTo>
                  <a:pt x="11523773" y="3900011"/>
                  <a:pt x="11514248" y="3890486"/>
                  <a:pt x="11509486" y="3885724"/>
                </a:cubicBezTo>
                <a:lnTo>
                  <a:pt x="11457146" y="3885724"/>
                </a:lnTo>
                <a:cubicBezTo>
                  <a:pt x="11452383" y="3880961"/>
                  <a:pt x="11452383" y="3880961"/>
                  <a:pt x="11452383" y="3871436"/>
                </a:cubicBezTo>
                <a:cubicBezTo>
                  <a:pt x="11452383" y="3847624"/>
                  <a:pt x="11495198" y="3838099"/>
                  <a:pt x="11509486" y="3838099"/>
                </a:cubicBezTo>
                <a:cubicBezTo>
                  <a:pt x="11585686" y="3838099"/>
                  <a:pt x="11538061" y="3866674"/>
                  <a:pt x="11661886" y="3938111"/>
                </a:cubicBezTo>
                <a:cubicBezTo>
                  <a:pt x="11661886" y="3933349"/>
                  <a:pt x="11666648" y="3938111"/>
                  <a:pt x="11666648" y="3923824"/>
                </a:cubicBezTo>
                <a:cubicBezTo>
                  <a:pt x="11666648" y="3914299"/>
                  <a:pt x="11657123" y="3885724"/>
                  <a:pt x="11652361" y="3866674"/>
                </a:cubicBezTo>
                <a:cubicBezTo>
                  <a:pt x="11652361" y="3857149"/>
                  <a:pt x="11642836" y="3852386"/>
                  <a:pt x="11638073" y="3842861"/>
                </a:cubicBezTo>
                <a:cubicBezTo>
                  <a:pt x="11628548" y="3838099"/>
                  <a:pt x="11633311" y="3819049"/>
                  <a:pt x="11628548" y="3809524"/>
                </a:cubicBezTo>
                <a:cubicBezTo>
                  <a:pt x="11619023" y="3790474"/>
                  <a:pt x="11599973" y="3785711"/>
                  <a:pt x="11585686" y="3776186"/>
                </a:cubicBezTo>
                <a:lnTo>
                  <a:pt x="11585686" y="3761947"/>
                </a:lnTo>
                <a:cubicBezTo>
                  <a:pt x="11585686" y="3747659"/>
                  <a:pt x="11590448" y="3723847"/>
                  <a:pt x="11604736" y="3723847"/>
                </a:cubicBezTo>
                <a:cubicBezTo>
                  <a:pt x="11633311" y="3723847"/>
                  <a:pt x="11623786" y="3761947"/>
                  <a:pt x="11633311" y="3771472"/>
                </a:cubicBezTo>
                <a:close/>
                <a:moveTo>
                  <a:pt x="11228546" y="3776186"/>
                </a:moveTo>
                <a:cubicBezTo>
                  <a:pt x="11219021" y="3766709"/>
                  <a:pt x="11214259" y="3752422"/>
                  <a:pt x="11199971" y="3752422"/>
                </a:cubicBezTo>
                <a:cubicBezTo>
                  <a:pt x="11190446" y="3752422"/>
                  <a:pt x="11176159" y="3776186"/>
                  <a:pt x="11157109" y="3785711"/>
                </a:cubicBezTo>
                <a:lnTo>
                  <a:pt x="11157109" y="3833336"/>
                </a:lnTo>
                <a:cubicBezTo>
                  <a:pt x="11157109" y="3733372"/>
                  <a:pt x="11161871" y="3728609"/>
                  <a:pt x="11161871" y="3723847"/>
                </a:cubicBezTo>
                <a:cubicBezTo>
                  <a:pt x="11171396" y="3728609"/>
                  <a:pt x="11223784" y="3752422"/>
                  <a:pt x="11228546" y="3776186"/>
                </a:cubicBezTo>
                <a:close/>
                <a:moveTo>
                  <a:pt x="12604766" y="3719084"/>
                </a:moveTo>
                <a:cubicBezTo>
                  <a:pt x="12619054" y="3723847"/>
                  <a:pt x="12671394" y="3733372"/>
                  <a:pt x="12671394" y="3757184"/>
                </a:cubicBezTo>
                <a:cubicBezTo>
                  <a:pt x="12671394" y="3771472"/>
                  <a:pt x="12666631" y="3771472"/>
                  <a:pt x="12666631" y="3776186"/>
                </a:cubicBezTo>
                <a:lnTo>
                  <a:pt x="12642819" y="3776186"/>
                </a:lnTo>
                <a:cubicBezTo>
                  <a:pt x="12623816" y="3766709"/>
                  <a:pt x="12590479" y="3752422"/>
                  <a:pt x="12590479" y="3738134"/>
                </a:cubicBezTo>
                <a:cubicBezTo>
                  <a:pt x="12590479" y="3728609"/>
                  <a:pt x="12595241" y="3719084"/>
                  <a:pt x="12595241" y="3719084"/>
                </a:cubicBezTo>
                <a:lnTo>
                  <a:pt x="12604766" y="3719084"/>
                </a:lnTo>
                <a:close/>
                <a:moveTo>
                  <a:pt x="12552379" y="3742897"/>
                </a:moveTo>
                <a:lnTo>
                  <a:pt x="12542854" y="3752422"/>
                </a:lnTo>
                <a:cubicBezTo>
                  <a:pt x="12519041" y="3738134"/>
                  <a:pt x="12490466" y="3728609"/>
                  <a:pt x="12466654" y="3719084"/>
                </a:cubicBezTo>
                <a:cubicBezTo>
                  <a:pt x="12495229" y="3723847"/>
                  <a:pt x="12528566" y="3733372"/>
                  <a:pt x="12552379" y="3742897"/>
                </a:cubicBezTo>
                <a:close/>
                <a:moveTo>
                  <a:pt x="11819048" y="3723847"/>
                </a:moveTo>
                <a:cubicBezTo>
                  <a:pt x="11819048" y="3728609"/>
                  <a:pt x="11819048" y="3733372"/>
                  <a:pt x="11814286" y="3738134"/>
                </a:cubicBezTo>
                <a:cubicBezTo>
                  <a:pt x="11809523" y="3738134"/>
                  <a:pt x="11804761" y="3738134"/>
                  <a:pt x="11804761" y="3728609"/>
                </a:cubicBezTo>
                <a:cubicBezTo>
                  <a:pt x="11804761" y="3728609"/>
                  <a:pt x="11809523" y="3728609"/>
                  <a:pt x="11804761" y="3723847"/>
                </a:cubicBezTo>
                <a:lnTo>
                  <a:pt x="11804761" y="3719084"/>
                </a:lnTo>
                <a:cubicBezTo>
                  <a:pt x="11799998" y="3723847"/>
                  <a:pt x="11790473" y="3733372"/>
                  <a:pt x="11790473" y="3742897"/>
                </a:cubicBezTo>
                <a:cubicBezTo>
                  <a:pt x="11790473" y="3742897"/>
                  <a:pt x="11785711" y="3742897"/>
                  <a:pt x="11785711" y="3733372"/>
                </a:cubicBezTo>
                <a:cubicBezTo>
                  <a:pt x="11785711" y="3719084"/>
                  <a:pt x="11795236" y="3719084"/>
                  <a:pt x="11799998" y="3714322"/>
                </a:cubicBezTo>
                <a:cubicBezTo>
                  <a:pt x="11804761" y="3714322"/>
                  <a:pt x="11814286" y="3719084"/>
                  <a:pt x="11819048" y="3723847"/>
                </a:cubicBezTo>
                <a:close/>
                <a:moveTo>
                  <a:pt x="12557141" y="3728609"/>
                </a:moveTo>
                <a:cubicBezTo>
                  <a:pt x="12528566" y="3719084"/>
                  <a:pt x="12499991" y="3714322"/>
                  <a:pt x="12471416" y="3709559"/>
                </a:cubicBezTo>
                <a:lnTo>
                  <a:pt x="12528566" y="3704797"/>
                </a:lnTo>
                <a:cubicBezTo>
                  <a:pt x="12538091" y="3709559"/>
                  <a:pt x="12547616" y="3719084"/>
                  <a:pt x="12557141" y="3728609"/>
                </a:cubicBezTo>
                <a:close/>
                <a:moveTo>
                  <a:pt x="11199971" y="3723847"/>
                </a:moveTo>
                <a:cubicBezTo>
                  <a:pt x="11190446" y="3719084"/>
                  <a:pt x="11176159" y="3714322"/>
                  <a:pt x="11161871" y="3709559"/>
                </a:cubicBezTo>
                <a:lnTo>
                  <a:pt x="11161871" y="3690509"/>
                </a:lnTo>
                <a:cubicBezTo>
                  <a:pt x="11171396" y="3700034"/>
                  <a:pt x="11185684" y="3709559"/>
                  <a:pt x="11199971" y="3723847"/>
                </a:cubicBezTo>
                <a:close/>
                <a:moveTo>
                  <a:pt x="11909488" y="3704797"/>
                </a:moveTo>
                <a:cubicBezTo>
                  <a:pt x="11904725" y="3700034"/>
                  <a:pt x="11895200" y="3685747"/>
                  <a:pt x="11885675" y="3676222"/>
                </a:cubicBezTo>
                <a:cubicBezTo>
                  <a:pt x="11885675" y="3671459"/>
                  <a:pt x="11895200" y="3666697"/>
                  <a:pt x="11904725" y="3657172"/>
                </a:cubicBezTo>
                <a:cubicBezTo>
                  <a:pt x="11904725" y="3666697"/>
                  <a:pt x="11904725" y="3676222"/>
                  <a:pt x="11909488" y="3704797"/>
                </a:cubicBezTo>
                <a:close/>
                <a:moveTo>
                  <a:pt x="11319033" y="3685747"/>
                </a:moveTo>
                <a:lnTo>
                  <a:pt x="11319033" y="3719084"/>
                </a:lnTo>
                <a:cubicBezTo>
                  <a:pt x="11314271" y="3719084"/>
                  <a:pt x="11257121" y="3723847"/>
                  <a:pt x="11252359" y="3719084"/>
                </a:cubicBezTo>
                <a:cubicBezTo>
                  <a:pt x="11257121" y="3709559"/>
                  <a:pt x="11257121" y="3700034"/>
                  <a:pt x="11257121" y="3690509"/>
                </a:cubicBezTo>
                <a:cubicBezTo>
                  <a:pt x="11271408" y="3680984"/>
                  <a:pt x="11285696" y="3671459"/>
                  <a:pt x="11299983" y="3657172"/>
                </a:cubicBezTo>
                <a:cubicBezTo>
                  <a:pt x="11309508" y="3661934"/>
                  <a:pt x="11319033" y="3671459"/>
                  <a:pt x="11319033" y="3685747"/>
                </a:cubicBezTo>
                <a:close/>
                <a:moveTo>
                  <a:pt x="11842861" y="3719084"/>
                </a:moveTo>
                <a:cubicBezTo>
                  <a:pt x="11842861" y="3738134"/>
                  <a:pt x="11833336" y="3761947"/>
                  <a:pt x="11814286" y="3761947"/>
                </a:cubicBezTo>
                <a:cubicBezTo>
                  <a:pt x="11795236" y="3761947"/>
                  <a:pt x="11780948" y="3742897"/>
                  <a:pt x="11780948" y="3733372"/>
                </a:cubicBezTo>
                <a:cubicBezTo>
                  <a:pt x="11780948" y="3714322"/>
                  <a:pt x="11785711" y="3709559"/>
                  <a:pt x="11799998" y="3709559"/>
                </a:cubicBezTo>
                <a:cubicBezTo>
                  <a:pt x="11814286" y="3709559"/>
                  <a:pt x="11828573" y="3714322"/>
                  <a:pt x="11828573" y="3728609"/>
                </a:cubicBezTo>
                <a:cubicBezTo>
                  <a:pt x="11828573" y="3738134"/>
                  <a:pt x="11814286" y="3747659"/>
                  <a:pt x="11804761" y="3752422"/>
                </a:cubicBezTo>
                <a:cubicBezTo>
                  <a:pt x="11804761" y="3752422"/>
                  <a:pt x="11799998" y="3757184"/>
                  <a:pt x="11814286" y="3757184"/>
                </a:cubicBezTo>
                <a:cubicBezTo>
                  <a:pt x="11833336" y="3757184"/>
                  <a:pt x="11838098" y="3728609"/>
                  <a:pt x="11838098" y="3719084"/>
                </a:cubicBezTo>
                <a:cubicBezTo>
                  <a:pt x="11838098" y="3685747"/>
                  <a:pt x="11804761" y="3657172"/>
                  <a:pt x="11776186" y="3657172"/>
                </a:cubicBezTo>
                <a:cubicBezTo>
                  <a:pt x="11747611" y="3657172"/>
                  <a:pt x="11690461" y="3690509"/>
                  <a:pt x="11690461" y="3709559"/>
                </a:cubicBezTo>
                <a:cubicBezTo>
                  <a:pt x="11690461" y="3728609"/>
                  <a:pt x="11714273" y="3742897"/>
                  <a:pt x="11723798" y="3742897"/>
                </a:cubicBezTo>
                <a:cubicBezTo>
                  <a:pt x="11738086" y="3742897"/>
                  <a:pt x="11757136" y="3723847"/>
                  <a:pt x="11757136" y="3719084"/>
                </a:cubicBezTo>
                <a:cubicBezTo>
                  <a:pt x="11757136" y="3704797"/>
                  <a:pt x="11752373" y="3709559"/>
                  <a:pt x="11752373" y="3700034"/>
                </a:cubicBezTo>
                <a:cubicBezTo>
                  <a:pt x="11747611" y="3700034"/>
                  <a:pt x="11742848" y="3695272"/>
                  <a:pt x="11733323" y="3695272"/>
                </a:cubicBezTo>
                <a:cubicBezTo>
                  <a:pt x="11719036" y="3695272"/>
                  <a:pt x="11719036" y="3700034"/>
                  <a:pt x="11714273" y="3704797"/>
                </a:cubicBezTo>
                <a:lnTo>
                  <a:pt x="11714273" y="3719084"/>
                </a:lnTo>
                <a:cubicBezTo>
                  <a:pt x="11719036" y="3723847"/>
                  <a:pt x="11714273" y="3728609"/>
                  <a:pt x="11723798" y="3728609"/>
                </a:cubicBezTo>
                <a:cubicBezTo>
                  <a:pt x="11733323" y="3728609"/>
                  <a:pt x="11734372" y="3724370"/>
                  <a:pt x="11735419" y="3724370"/>
                </a:cubicBezTo>
                <a:cubicBezTo>
                  <a:pt x="11735943" y="3724370"/>
                  <a:pt x="11736515" y="3725418"/>
                  <a:pt x="11738086" y="3728609"/>
                </a:cubicBezTo>
                <a:cubicBezTo>
                  <a:pt x="11733323" y="3728609"/>
                  <a:pt x="11723798" y="3733372"/>
                  <a:pt x="11714273" y="3728609"/>
                </a:cubicBezTo>
                <a:cubicBezTo>
                  <a:pt x="11714273" y="3723847"/>
                  <a:pt x="11709511" y="3723847"/>
                  <a:pt x="11709511" y="3709559"/>
                </a:cubicBezTo>
                <a:cubicBezTo>
                  <a:pt x="11709511" y="3700034"/>
                  <a:pt x="11719036" y="3690509"/>
                  <a:pt x="11733323" y="3690509"/>
                </a:cubicBezTo>
                <a:cubicBezTo>
                  <a:pt x="11752373" y="3690509"/>
                  <a:pt x="11757136" y="3704797"/>
                  <a:pt x="11757136" y="3719084"/>
                </a:cubicBezTo>
                <a:cubicBezTo>
                  <a:pt x="11757136" y="3738134"/>
                  <a:pt x="11738086" y="3747659"/>
                  <a:pt x="11723798" y="3747659"/>
                </a:cubicBezTo>
                <a:cubicBezTo>
                  <a:pt x="11699986" y="3747659"/>
                  <a:pt x="11685698" y="3719084"/>
                  <a:pt x="11685698" y="3709559"/>
                </a:cubicBezTo>
                <a:cubicBezTo>
                  <a:pt x="11685698" y="3680984"/>
                  <a:pt x="11757136" y="3652409"/>
                  <a:pt x="11776186" y="3652409"/>
                </a:cubicBezTo>
                <a:cubicBezTo>
                  <a:pt x="11814286" y="3652409"/>
                  <a:pt x="11842861" y="3680984"/>
                  <a:pt x="11842861" y="3719084"/>
                </a:cubicBezTo>
                <a:close/>
                <a:moveTo>
                  <a:pt x="11652361" y="3704797"/>
                </a:moveTo>
                <a:cubicBezTo>
                  <a:pt x="11652361" y="3790474"/>
                  <a:pt x="11733323" y="3776186"/>
                  <a:pt x="11785711" y="3790474"/>
                </a:cubicBezTo>
                <a:cubicBezTo>
                  <a:pt x="11795236" y="3795236"/>
                  <a:pt x="11819048" y="3795236"/>
                  <a:pt x="11833336" y="3790474"/>
                </a:cubicBezTo>
                <a:cubicBezTo>
                  <a:pt x="11823811" y="3809524"/>
                  <a:pt x="11819048" y="3828574"/>
                  <a:pt x="11809523" y="3847624"/>
                </a:cubicBezTo>
                <a:cubicBezTo>
                  <a:pt x="11809523" y="3852386"/>
                  <a:pt x="11799998" y="3861911"/>
                  <a:pt x="11795236" y="3866674"/>
                </a:cubicBezTo>
                <a:cubicBezTo>
                  <a:pt x="11790473" y="3885724"/>
                  <a:pt x="11785711" y="3909536"/>
                  <a:pt x="11780948" y="3928586"/>
                </a:cubicBezTo>
                <a:cubicBezTo>
                  <a:pt x="11780948" y="3947636"/>
                  <a:pt x="11742848" y="3952399"/>
                  <a:pt x="11738086" y="3952399"/>
                </a:cubicBezTo>
                <a:cubicBezTo>
                  <a:pt x="11728561" y="3952399"/>
                  <a:pt x="11709511" y="3942874"/>
                  <a:pt x="11704748" y="3933349"/>
                </a:cubicBezTo>
                <a:cubicBezTo>
                  <a:pt x="11695223" y="3900011"/>
                  <a:pt x="11704748" y="3857149"/>
                  <a:pt x="11690461" y="3828574"/>
                </a:cubicBezTo>
                <a:cubicBezTo>
                  <a:pt x="11676173" y="3799999"/>
                  <a:pt x="11657123" y="3780949"/>
                  <a:pt x="11642836" y="3761947"/>
                </a:cubicBezTo>
                <a:cubicBezTo>
                  <a:pt x="11638073" y="3752422"/>
                  <a:pt x="11642836" y="3738134"/>
                  <a:pt x="11638073" y="3728609"/>
                </a:cubicBezTo>
                <a:cubicBezTo>
                  <a:pt x="11633311" y="3719084"/>
                  <a:pt x="11619023" y="3709559"/>
                  <a:pt x="11604736" y="3709559"/>
                </a:cubicBezTo>
                <a:cubicBezTo>
                  <a:pt x="11595211" y="3709559"/>
                  <a:pt x="11580923" y="3723847"/>
                  <a:pt x="11571398" y="3733372"/>
                </a:cubicBezTo>
                <a:cubicBezTo>
                  <a:pt x="11561873" y="3738134"/>
                  <a:pt x="11542823" y="3738134"/>
                  <a:pt x="11533298" y="3747659"/>
                </a:cubicBezTo>
                <a:cubicBezTo>
                  <a:pt x="11514248" y="3757184"/>
                  <a:pt x="11509486" y="3780949"/>
                  <a:pt x="11509486" y="3790474"/>
                </a:cubicBezTo>
                <a:cubicBezTo>
                  <a:pt x="11509486" y="3804761"/>
                  <a:pt x="11514248" y="3809524"/>
                  <a:pt x="11519011" y="3814286"/>
                </a:cubicBezTo>
                <a:cubicBezTo>
                  <a:pt x="11538061" y="3799999"/>
                  <a:pt x="11561873" y="3785711"/>
                  <a:pt x="11571398" y="3785711"/>
                </a:cubicBezTo>
                <a:cubicBezTo>
                  <a:pt x="11585686" y="3785711"/>
                  <a:pt x="11604736" y="3799999"/>
                  <a:pt x="11614261" y="3814286"/>
                </a:cubicBezTo>
                <a:cubicBezTo>
                  <a:pt x="11619023" y="3819049"/>
                  <a:pt x="11614261" y="3847624"/>
                  <a:pt x="11642836" y="3866674"/>
                </a:cubicBezTo>
                <a:lnTo>
                  <a:pt x="11642836" y="3914299"/>
                </a:lnTo>
                <a:cubicBezTo>
                  <a:pt x="11566636" y="3857149"/>
                  <a:pt x="11571398" y="3823811"/>
                  <a:pt x="11509486" y="3823811"/>
                </a:cubicBezTo>
                <a:cubicBezTo>
                  <a:pt x="11499961" y="3823811"/>
                  <a:pt x="11480958" y="3828574"/>
                  <a:pt x="11466671" y="3838099"/>
                </a:cubicBezTo>
                <a:cubicBezTo>
                  <a:pt x="11466671" y="3828574"/>
                  <a:pt x="11471433" y="3819049"/>
                  <a:pt x="11471433" y="3809524"/>
                </a:cubicBezTo>
                <a:cubicBezTo>
                  <a:pt x="11471433" y="3761947"/>
                  <a:pt x="11399996" y="3752422"/>
                  <a:pt x="11380946" y="3752422"/>
                </a:cubicBezTo>
                <a:cubicBezTo>
                  <a:pt x="11338083" y="3752422"/>
                  <a:pt x="11242834" y="3776186"/>
                  <a:pt x="11280933" y="3847624"/>
                </a:cubicBezTo>
                <a:cubicBezTo>
                  <a:pt x="11271408" y="3842861"/>
                  <a:pt x="11261883" y="3833336"/>
                  <a:pt x="11247596" y="3833336"/>
                </a:cubicBezTo>
                <a:cubicBezTo>
                  <a:pt x="11223784" y="3833336"/>
                  <a:pt x="11171396" y="3866674"/>
                  <a:pt x="11166634" y="3900011"/>
                </a:cubicBezTo>
                <a:lnTo>
                  <a:pt x="11152346" y="3900011"/>
                </a:lnTo>
                <a:lnTo>
                  <a:pt x="11152346" y="3852386"/>
                </a:lnTo>
                <a:cubicBezTo>
                  <a:pt x="11152346" y="3847624"/>
                  <a:pt x="11171396" y="3842861"/>
                  <a:pt x="11171396" y="3828574"/>
                </a:cubicBezTo>
                <a:cubicBezTo>
                  <a:pt x="11161871" y="3795236"/>
                  <a:pt x="11176159" y="3795236"/>
                  <a:pt x="11199971" y="3766709"/>
                </a:cubicBezTo>
                <a:cubicBezTo>
                  <a:pt x="11214259" y="3766709"/>
                  <a:pt x="11247596" y="3823811"/>
                  <a:pt x="11247596" y="3795236"/>
                </a:cubicBezTo>
                <a:cubicBezTo>
                  <a:pt x="11247596" y="3785711"/>
                  <a:pt x="11233309" y="3757184"/>
                  <a:pt x="11219021" y="3738134"/>
                </a:cubicBezTo>
                <a:cubicBezTo>
                  <a:pt x="11271408" y="3752422"/>
                  <a:pt x="11257121" y="3757184"/>
                  <a:pt x="11295221" y="3757184"/>
                </a:cubicBezTo>
                <a:cubicBezTo>
                  <a:pt x="11409521" y="3757184"/>
                  <a:pt x="11571398" y="3680984"/>
                  <a:pt x="11676173" y="3652409"/>
                </a:cubicBezTo>
                <a:cubicBezTo>
                  <a:pt x="11666648" y="3666697"/>
                  <a:pt x="11652361" y="3690509"/>
                  <a:pt x="11652361" y="3704797"/>
                </a:cubicBezTo>
                <a:close/>
                <a:moveTo>
                  <a:pt x="11247596" y="3690509"/>
                </a:moveTo>
                <a:cubicBezTo>
                  <a:pt x="11247596" y="3700034"/>
                  <a:pt x="11242834" y="3704797"/>
                  <a:pt x="11242834" y="3714322"/>
                </a:cubicBezTo>
                <a:cubicBezTo>
                  <a:pt x="11223784" y="3709559"/>
                  <a:pt x="11199971" y="3690509"/>
                  <a:pt x="11180921" y="3676222"/>
                </a:cubicBezTo>
                <a:cubicBezTo>
                  <a:pt x="11195209" y="3671459"/>
                  <a:pt x="11214259" y="3666697"/>
                  <a:pt x="11228546" y="3652409"/>
                </a:cubicBezTo>
                <a:cubicBezTo>
                  <a:pt x="11238071" y="3661934"/>
                  <a:pt x="11247596" y="3676222"/>
                  <a:pt x="11247596" y="3690509"/>
                </a:cubicBezTo>
                <a:close/>
                <a:moveTo>
                  <a:pt x="11414283" y="3666697"/>
                </a:moveTo>
                <a:cubicBezTo>
                  <a:pt x="11414283" y="3719084"/>
                  <a:pt x="11395233" y="3690509"/>
                  <a:pt x="11338083" y="3719084"/>
                </a:cubicBezTo>
                <a:cubicBezTo>
                  <a:pt x="11333321" y="3714322"/>
                  <a:pt x="11333321" y="3714322"/>
                  <a:pt x="11333321" y="3700034"/>
                </a:cubicBezTo>
                <a:cubicBezTo>
                  <a:pt x="11333321" y="3690509"/>
                  <a:pt x="11371421" y="3652409"/>
                  <a:pt x="11385708" y="3623834"/>
                </a:cubicBezTo>
                <a:cubicBezTo>
                  <a:pt x="11409521" y="3628597"/>
                  <a:pt x="11414283" y="3642884"/>
                  <a:pt x="11414283" y="3666697"/>
                </a:cubicBezTo>
                <a:close/>
                <a:moveTo>
                  <a:pt x="12723781" y="3742897"/>
                </a:moveTo>
                <a:lnTo>
                  <a:pt x="12676156" y="3742897"/>
                </a:lnTo>
                <a:cubicBezTo>
                  <a:pt x="12633294" y="3714322"/>
                  <a:pt x="12538091" y="3700034"/>
                  <a:pt x="12538091" y="3638122"/>
                </a:cubicBezTo>
                <a:cubicBezTo>
                  <a:pt x="12538091" y="3623834"/>
                  <a:pt x="12542854" y="3619072"/>
                  <a:pt x="12552379" y="3619072"/>
                </a:cubicBezTo>
                <a:cubicBezTo>
                  <a:pt x="12600004" y="3619072"/>
                  <a:pt x="12699969" y="3709559"/>
                  <a:pt x="12723781" y="3742897"/>
                </a:cubicBezTo>
                <a:close/>
                <a:moveTo>
                  <a:pt x="12538091" y="3614309"/>
                </a:moveTo>
                <a:cubicBezTo>
                  <a:pt x="12528566" y="3623834"/>
                  <a:pt x="12523804" y="3628597"/>
                  <a:pt x="12523804" y="3638122"/>
                </a:cubicBezTo>
                <a:cubicBezTo>
                  <a:pt x="12523804" y="3652409"/>
                  <a:pt x="12561904" y="3695272"/>
                  <a:pt x="12585716" y="3723847"/>
                </a:cubicBezTo>
                <a:cubicBezTo>
                  <a:pt x="12585716" y="3728609"/>
                  <a:pt x="12580954" y="3733372"/>
                  <a:pt x="12576191" y="3738134"/>
                </a:cubicBezTo>
                <a:cubicBezTo>
                  <a:pt x="12571429" y="3738134"/>
                  <a:pt x="12571429" y="3723847"/>
                  <a:pt x="12561904" y="3719084"/>
                </a:cubicBezTo>
                <a:cubicBezTo>
                  <a:pt x="12533329" y="3680984"/>
                  <a:pt x="12509516" y="3666697"/>
                  <a:pt x="12509516" y="3638122"/>
                </a:cubicBezTo>
                <a:cubicBezTo>
                  <a:pt x="12509516" y="3628597"/>
                  <a:pt x="12514279" y="3623834"/>
                  <a:pt x="12523804" y="3614309"/>
                </a:cubicBezTo>
                <a:lnTo>
                  <a:pt x="12538091" y="3614309"/>
                </a:lnTo>
                <a:close/>
                <a:moveTo>
                  <a:pt x="11909488" y="3733372"/>
                </a:moveTo>
                <a:lnTo>
                  <a:pt x="11909488" y="3799999"/>
                </a:lnTo>
                <a:cubicBezTo>
                  <a:pt x="11895200" y="3795236"/>
                  <a:pt x="11861911" y="3785711"/>
                  <a:pt x="11861911" y="3771472"/>
                </a:cubicBezTo>
                <a:cubicBezTo>
                  <a:pt x="11861911" y="3761947"/>
                  <a:pt x="11871388" y="3752422"/>
                  <a:pt x="11876150" y="3742897"/>
                </a:cubicBezTo>
                <a:cubicBezTo>
                  <a:pt x="11871388" y="3738134"/>
                  <a:pt x="11876150" y="3738134"/>
                  <a:pt x="11861911" y="3738134"/>
                </a:cubicBezTo>
                <a:cubicBezTo>
                  <a:pt x="11838098" y="3738134"/>
                  <a:pt x="11842861" y="3785711"/>
                  <a:pt x="11804761" y="3785711"/>
                </a:cubicBezTo>
                <a:cubicBezTo>
                  <a:pt x="11795236" y="3785711"/>
                  <a:pt x="11771423" y="3752422"/>
                  <a:pt x="11761898" y="3752422"/>
                </a:cubicBezTo>
                <a:cubicBezTo>
                  <a:pt x="11747611" y="3752422"/>
                  <a:pt x="11733323" y="3761947"/>
                  <a:pt x="11719036" y="3761947"/>
                </a:cubicBezTo>
                <a:cubicBezTo>
                  <a:pt x="11676173" y="3761947"/>
                  <a:pt x="11666648" y="3728609"/>
                  <a:pt x="11666648" y="3704797"/>
                </a:cubicBezTo>
                <a:cubicBezTo>
                  <a:pt x="11666648" y="3690509"/>
                  <a:pt x="11680936" y="3666697"/>
                  <a:pt x="11685698" y="3647647"/>
                </a:cubicBezTo>
                <a:cubicBezTo>
                  <a:pt x="11719036" y="3638122"/>
                  <a:pt x="11776186" y="3604784"/>
                  <a:pt x="11823811" y="3609547"/>
                </a:cubicBezTo>
                <a:cubicBezTo>
                  <a:pt x="11852386" y="3647647"/>
                  <a:pt x="11909488" y="3719084"/>
                  <a:pt x="11909488" y="3733372"/>
                </a:cubicBezTo>
                <a:close/>
                <a:moveTo>
                  <a:pt x="11476196" y="3642884"/>
                </a:moveTo>
                <a:cubicBezTo>
                  <a:pt x="11476196" y="3661934"/>
                  <a:pt x="11466671" y="3690509"/>
                  <a:pt x="11438096" y="3695272"/>
                </a:cubicBezTo>
                <a:lnTo>
                  <a:pt x="11423808" y="3695272"/>
                </a:lnTo>
                <a:lnTo>
                  <a:pt x="11423808" y="3628597"/>
                </a:lnTo>
                <a:cubicBezTo>
                  <a:pt x="11433333" y="3619072"/>
                  <a:pt x="11438096" y="3609547"/>
                  <a:pt x="11442858" y="3600022"/>
                </a:cubicBezTo>
                <a:cubicBezTo>
                  <a:pt x="11471433" y="3614309"/>
                  <a:pt x="11476196" y="3623834"/>
                  <a:pt x="11476196" y="3642884"/>
                </a:cubicBezTo>
                <a:close/>
                <a:moveTo>
                  <a:pt x="12704731" y="3604784"/>
                </a:moveTo>
                <a:cubicBezTo>
                  <a:pt x="12719019" y="3623834"/>
                  <a:pt x="12738069" y="3671459"/>
                  <a:pt x="12738069" y="3685747"/>
                </a:cubicBezTo>
                <a:lnTo>
                  <a:pt x="12738069" y="3671459"/>
                </a:lnTo>
                <a:lnTo>
                  <a:pt x="12738069" y="3709559"/>
                </a:lnTo>
                <a:cubicBezTo>
                  <a:pt x="12728544" y="3680984"/>
                  <a:pt x="12733306" y="3638122"/>
                  <a:pt x="12709494" y="3623834"/>
                </a:cubicBezTo>
                <a:cubicBezTo>
                  <a:pt x="12690444" y="3614309"/>
                  <a:pt x="12666631" y="3604784"/>
                  <a:pt x="12657106" y="3590497"/>
                </a:cubicBezTo>
                <a:cubicBezTo>
                  <a:pt x="12671394" y="3595259"/>
                  <a:pt x="12690444" y="3604784"/>
                  <a:pt x="12704731" y="3604784"/>
                </a:cubicBezTo>
                <a:close/>
                <a:moveTo>
                  <a:pt x="11223784" y="3595259"/>
                </a:moveTo>
                <a:lnTo>
                  <a:pt x="11223784" y="3638122"/>
                </a:lnTo>
                <a:cubicBezTo>
                  <a:pt x="11214259" y="3657172"/>
                  <a:pt x="11180921" y="3661934"/>
                  <a:pt x="11176159" y="3661934"/>
                </a:cubicBezTo>
                <a:cubicBezTo>
                  <a:pt x="11152346" y="3661934"/>
                  <a:pt x="11157109" y="3623834"/>
                  <a:pt x="11157109" y="3619072"/>
                </a:cubicBezTo>
                <a:lnTo>
                  <a:pt x="11157109" y="3609547"/>
                </a:lnTo>
                <a:lnTo>
                  <a:pt x="11157109" y="3600022"/>
                </a:lnTo>
                <a:cubicBezTo>
                  <a:pt x="11166634" y="3600022"/>
                  <a:pt x="11180921" y="3590497"/>
                  <a:pt x="11195209" y="3590497"/>
                </a:cubicBezTo>
                <a:cubicBezTo>
                  <a:pt x="11204734" y="3590497"/>
                  <a:pt x="11209496" y="3595259"/>
                  <a:pt x="11223784" y="3595259"/>
                </a:cubicBezTo>
                <a:close/>
                <a:moveTo>
                  <a:pt x="12795219" y="3847624"/>
                </a:moveTo>
                <a:lnTo>
                  <a:pt x="12795219" y="3871436"/>
                </a:lnTo>
                <a:cubicBezTo>
                  <a:pt x="12790456" y="3866674"/>
                  <a:pt x="12785694" y="3861911"/>
                  <a:pt x="12780931" y="3866674"/>
                </a:cubicBezTo>
                <a:cubicBezTo>
                  <a:pt x="12790456" y="3766709"/>
                  <a:pt x="12638056" y="3619072"/>
                  <a:pt x="12542854" y="3604784"/>
                </a:cubicBezTo>
                <a:cubicBezTo>
                  <a:pt x="12542854" y="3600022"/>
                  <a:pt x="12552379" y="3590497"/>
                  <a:pt x="12557141" y="3585734"/>
                </a:cubicBezTo>
                <a:cubicBezTo>
                  <a:pt x="12633294" y="3604784"/>
                  <a:pt x="12795219" y="3752422"/>
                  <a:pt x="12795219" y="3847624"/>
                </a:cubicBezTo>
                <a:close/>
                <a:moveTo>
                  <a:pt x="11880913" y="3661934"/>
                </a:moveTo>
                <a:cubicBezTo>
                  <a:pt x="11871388" y="3652409"/>
                  <a:pt x="11857148" y="3633359"/>
                  <a:pt x="11842861" y="3614309"/>
                </a:cubicBezTo>
                <a:cubicBezTo>
                  <a:pt x="11852386" y="3619072"/>
                  <a:pt x="11890438" y="3609547"/>
                  <a:pt x="11904725" y="3585734"/>
                </a:cubicBezTo>
                <a:cubicBezTo>
                  <a:pt x="11895200" y="3600022"/>
                  <a:pt x="11919013" y="3642884"/>
                  <a:pt x="11880913" y="3661934"/>
                </a:cubicBezTo>
                <a:close/>
                <a:moveTo>
                  <a:pt x="11809523" y="3595259"/>
                </a:moveTo>
                <a:cubicBezTo>
                  <a:pt x="11704748" y="3623834"/>
                  <a:pt x="11438096" y="3742897"/>
                  <a:pt x="11299983" y="3742897"/>
                </a:cubicBezTo>
                <a:cubicBezTo>
                  <a:pt x="11261883" y="3742897"/>
                  <a:pt x="11257121" y="3747659"/>
                  <a:pt x="11209496" y="3714322"/>
                </a:cubicBezTo>
                <a:cubicBezTo>
                  <a:pt x="11233309" y="3728609"/>
                  <a:pt x="11271408" y="3738134"/>
                  <a:pt x="11285696" y="3738134"/>
                </a:cubicBezTo>
                <a:cubicBezTo>
                  <a:pt x="11390471" y="3738134"/>
                  <a:pt x="11752373" y="3600022"/>
                  <a:pt x="11804761" y="3585734"/>
                </a:cubicBezTo>
                <a:cubicBezTo>
                  <a:pt x="11804761" y="3585734"/>
                  <a:pt x="11809523" y="3590497"/>
                  <a:pt x="11809523" y="3595259"/>
                </a:cubicBezTo>
                <a:close/>
                <a:moveTo>
                  <a:pt x="11542823" y="3628597"/>
                </a:moveTo>
                <a:cubicBezTo>
                  <a:pt x="11542823" y="3666697"/>
                  <a:pt x="11523773" y="3666697"/>
                  <a:pt x="11480958" y="3680984"/>
                </a:cubicBezTo>
                <a:cubicBezTo>
                  <a:pt x="11490436" y="3638122"/>
                  <a:pt x="11485673" y="3647647"/>
                  <a:pt x="11485673" y="3623834"/>
                </a:cubicBezTo>
                <a:cubicBezTo>
                  <a:pt x="11485673" y="3609547"/>
                  <a:pt x="11499961" y="3600022"/>
                  <a:pt x="11509486" y="3585734"/>
                </a:cubicBezTo>
                <a:cubicBezTo>
                  <a:pt x="11519011" y="3585734"/>
                  <a:pt x="11542823" y="3614309"/>
                  <a:pt x="11542823" y="3628597"/>
                </a:cubicBezTo>
                <a:close/>
                <a:moveTo>
                  <a:pt x="11304746" y="3614309"/>
                </a:moveTo>
                <a:cubicBezTo>
                  <a:pt x="11304746" y="3638122"/>
                  <a:pt x="11280933" y="3657172"/>
                  <a:pt x="11257121" y="3676222"/>
                </a:cubicBezTo>
                <a:cubicBezTo>
                  <a:pt x="11238071" y="3633359"/>
                  <a:pt x="11238071" y="3642884"/>
                  <a:pt x="11238071" y="3619072"/>
                </a:cubicBezTo>
                <a:cubicBezTo>
                  <a:pt x="11238071" y="3601641"/>
                  <a:pt x="11237452" y="3596973"/>
                  <a:pt x="11239214" y="3595688"/>
                </a:cubicBezTo>
                <a:cubicBezTo>
                  <a:pt x="11242262" y="3593544"/>
                  <a:pt x="11252502" y="3601641"/>
                  <a:pt x="11285696" y="3571447"/>
                </a:cubicBezTo>
                <a:cubicBezTo>
                  <a:pt x="11295221" y="3585734"/>
                  <a:pt x="11304746" y="3604784"/>
                  <a:pt x="11304746" y="3614309"/>
                </a:cubicBezTo>
                <a:close/>
                <a:moveTo>
                  <a:pt x="11595211" y="3623834"/>
                </a:moveTo>
                <a:cubicBezTo>
                  <a:pt x="11595211" y="3657172"/>
                  <a:pt x="11576161" y="3638122"/>
                  <a:pt x="11552348" y="3661934"/>
                </a:cubicBezTo>
                <a:cubicBezTo>
                  <a:pt x="11547586" y="3633359"/>
                  <a:pt x="11547586" y="3595259"/>
                  <a:pt x="11571398" y="3566684"/>
                </a:cubicBezTo>
                <a:cubicBezTo>
                  <a:pt x="11580923" y="3571447"/>
                  <a:pt x="11595211" y="3614309"/>
                  <a:pt x="11595211" y="3623834"/>
                </a:cubicBezTo>
                <a:close/>
                <a:moveTo>
                  <a:pt x="11371421" y="3609547"/>
                </a:moveTo>
                <a:cubicBezTo>
                  <a:pt x="11371421" y="3633359"/>
                  <a:pt x="11361896" y="3647647"/>
                  <a:pt x="11333321" y="3676222"/>
                </a:cubicBezTo>
                <a:cubicBezTo>
                  <a:pt x="11328558" y="3671459"/>
                  <a:pt x="11309508" y="3652409"/>
                  <a:pt x="11309508" y="3642884"/>
                </a:cubicBezTo>
                <a:cubicBezTo>
                  <a:pt x="11309508" y="3628597"/>
                  <a:pt x="11319033" y="3619072"/>
                  <a:pt x="11314271" y="3604784"/>
                </a:cubicBezTo>
                <a:lnTo>
                  <a:pt x="11314271" y="3595259"/>
                </a:lnTo>
                <a:cubicBezTo>
                  <a:pt x="11314271" y="3585734"/>
                  <a:pt x="11338083" y="3576209"/>
                  <a:pt x="11342846" y="3566684"/>
                </a:cubicBezTo>
                <a:cubicBezTo>
                  <a:pt x="11366658" y="3580972"/>
                  <a:pt x="11371421" y="3590497"/>
                  <a:pt x="11371421" y="3609547"/>
                </a:cubicBezTo>
                <a:close/>
                <a:moveTo>
                  <a:pt x="12714256" y="3585734"/>
                </a:moveTo>
                <a:cubicBezTo>
                  <a:pt x="12709494" y="3580972"/>
                  <a:pt x="12699969" y="3566684"/>
                  <a:pt x="12699969" y="3547634"/>
                </a:cubicBezTo>
                <a:lnTo>
                  <a:pt x="12714256" y="3547634"/>
                </a:lnTo>
                <a:cubicBezTo>
                  <a:pt x="12714256" y="3557159"/>
                  <a:pt x="12719019" y="3571447"/>
                  <a:pt x="12714256" y="3585734"/>
                </a:cubicBezTo>
                <a:close/>
                <a:moveTo>
                  <a:pt x="11195209" y="3552397"/>
                </a:moveTo>
                <a:lnTo>
                  <a:pt x="11195209" y="3566684"/>
                </a:lnTo>
                <a:cubicBezTo>
                  <a:pt x="11190446" y="3571447"/>
                  <a:pt x="11185684" y="3580972"/>
                  <a:pt x="11176159" y="3585734"/>
                </a:cubicBezTo>
                <a:lnTo>
                  <a:pt x="11157109" y="3585734"/>
                </a:lnTo>
                <a:lnTo>
                  <a:pt x="11157109" y="3547634"/>
                </a:lnTo>
                <a:cubicBezTo>
                  <a:pt x="11166634" y="3552397"/>
                  <a:pt x="11180921" y="3552397"/>
                  <a:pt x="11195209" y="3552397"/>
                </a:cubicBezTo>
                <a:close/>
                <a:moveTo>
                  <a:pt x="12699969" y="3590497"/>
                </a:moveTo>
                <a:cubicBezTo>
                  <a:pt x="12680919" y="3585734"/>
                  <a:pt x="12633294" y="3576209"/>
                  <a:pt x="12638056" y="3542872"/>
                </a:cubicBezTo>
                <a:cubicBezTo>
                  <a:pt x="12657106" y="3533347"/>
                  <a:pt x="12685681" y="3566684"/>
                  <a:pt x="12699969" y="3590497"/>
                </a:cubicBezTo>
                <a:close/>
                <a:moveTo>
                  <a:pt x="12690444" y="3552397"/>
                </a:moveTo>
                <a:cubicBezTo>
                  <a:pt x="12685681" y="3547634"/>
                  <a:pt x="12680919" y="3542872"/>
                  <a:pt x="12690444" y="3538109"/>
                </a:cubicBezTo>
                <a:lnTo>
                  <a:pt x="12690444" y="3552397"/>
                </a:lnTo>
                <a:close/>
                <a:moveTo>
                  <a:pt x="12647581" y="3595259"/>
                </a:moveTo>
                <a:cubicBezTo>
                  <a:pt x="12657106" y="3609547"/>
                  <a:pt x="12699969" y="3628597"/>
                  <a:pt x="12704731" y="3638122"/>
                </a:cubicBezTo>
                <a:cubicBezTo>
                  <a:pt x="12714256" y="3642884"/>
                  <a:pt x="12723781" y="3661934"/>
                  <a:pt x="12723781" y="3676222"/>
                </a:cubicBezTo>
                <a:lnTo>
                  <a:pt x="12723781" y="3695272"/>
                </a:lnTo>
                <a:cubicBezTo>
                  <a:pt x="12676156" y="3638122"/>
                  <a:pt x="12604766" y="3604784"/>
                  <a:pt x="12561904" y="3576209"/>
                </a:cubicBezTo>
                <a:cubicBezTo>
                  <a:pt x="12571429" y="3552397"/>
                  <a:pt x="12604766" y="3538109"/>
                  <a:pt x="12609529" y="3538109"/>
                </a:cubicBezTo>
                <a:cubicBezTo>
                  <a:pt x="12628531" y="3538109"/>
                  <a:pt x="12647581" y="3590497"/>
                  <a:pt x="12647581" y="3595259"/>
                </a:cubicBezTo>
                <a:close/>
                <a:moveTo>
                  <a:pt x="8747617" y="3776186"/>
                </a:moveTo>
                <a:cubicBezTo>
                  <a:pt x="8738092" y="3766709"/>
                  <a:pt x="8719042" y="3738134"/>
                  <a:pt x="8709517" y="3738134"/>
                </a:cubicBezTo>
                <a:cubicBezTo>
                  <a:pt x="8695229" y="3738134"/>
                  <a:pt x="8676179" y="3757184"/>
                  <a:pt x="8661892" y="3776186"/>
                </a:cubicBezTo>
                <a:cubicBezTo>
                  <a:pt x="8666654" y="3785711"/>
                  <a:pt x="8680942" y="3795236"/>
                  <a:pt x="8690467" y="3804761"/>
                </a:cubicBezTo>
                <a:cubicBezTo>
                  <a:pt x="8642842" y="3823811"/>
                  <a:pt x="8590454" y="3842861"/>
                  <a:pt x="8538067" y="3852386"/>
                </a:cubicBezTo>
                <a:cubicBezTo>
                  <a:pt x="7966663" y="3976211"/>
                  <a:pt x="7395210" y="4080986"/>
                  <a:pt x="6823806" y="4190476"/>
                </a:cubicBezTo>
                <a:cubicBezTo>
                  <a:pt x="6942820" y="4138136"/>
                  <a:pt x="7057120" y="4066699"/>
                  <a:pt x="7180945" y="3976211"/>
                </a:cubicBezTo>
                <a:cubicBezTo>
                  <a:pt x="7185708" y="3971449"/>
                  <a:pt x="7204758" y="3966686"/>
                  <a:pt x="7219045" y="3961924"/>
                </a:cubicBezTo>
                <a:cubicBezTo>
                  <a:pt x="7861888" y="3823811"/>
                  <a:pt x="8509492" y="3680984"/>
                  <a:pt x="9152382" y="3538109"/>
                </a:cubicBezTo>
                <a:cubicBezTo>
                  <a:pt x="9028557" y="3642884"/>
                  <a:pt x="8880919" y="3700034"/>
                  <a:pt x="8747617" y="3776186"/>
                </a:cubicBezTo>
                <a:close/>
                <a:moveTo>
                  <a:pt x="11866625" y="3600022"/>
                </a:moveTo>
                <a:lnTo>
                  <a:pt x="11828573" y="3595259"/>
                </a:lnTo>
                <a:cubicBezTo>
                  <a:pt x="11838098" y="3580972"/>
                  <a:pt x="11847623" y="3561922"/>
                  <a:pt x="11852386" y="3542872"/>
                </a:cubicBezTo>
                <a:cubicBezTo>
                  <a:pt x="11861911" y="3538109"/>
                  <a:pt x="11885675" y="3542872"/>
                  <a:pt x="11904725" y="3528584"/>
                </a:cubicBezTo>
                <a:cubicBezTo>
                  <a:pt x="11904725" y="3542872"/>
                  <a:pt x="11899963" y="3590497"/>
                  <a:pt x="11866625" y="3600022"/>
                </a:cubicBezTo>
                <a:close/>
                <a:moveTo>
                  <a:pt x="11666648" y="3580972"/>
                </a:moveTo>
                <a:cubicBezTo>
                  <a:pt x="11666648" y="3614309"/>
                  <a:pt x="11638073" y="3633359"/>
                  <a:pt x="11604736" y="3638122"/>
                </a:cubicBezTo>
                <a:lnTo>
                  <a:pt x="11604736" y="3585734"/>
                </a:lnTo>
                <a:cubicBezTo>
                  <a:pt x="11619023" y="3571447"/>
                  <a:pt x="11628548" y="3547634"/>
                  <a:pt x="11633311" y="3528584"/>
                </a:cubicBezTo>
                <a:cubicBezTo>
                  <a:pt x="11652361" y="3538109"/>
                  <a:pt x="11666648" y="3561922"/>
                  <a:pt x="11666648" y="3580972"/>
                </a:cubicBezTo>
                <a:close/>
                <a:moveTo>
                  <a:pt x="11280933" y="3533347"/>
                </a:moveTo>
                <a:lnTo>
                  <a:pt x="11280933" y="3552397"/>
                </a:lnTo>
                <a:cubicBezTo>
                  <a:pt x="11271408" y="3566684"/>
                  <a:pt x="11247596" y="3585734"/>
                  <a:pt x="11233309" y="3585734"/>
                </a:cubicBezTo>
                <a:cubicBezTo>
                  <a:pt x="11223784" y="3585734"/>
                  <a:pt x="11214259" y="3580972"/>
                  <a:pt x="11204734" y="3580972"/>
                </a:cubicBezTo>
                <a:cubicBezTo>
                  <a:pt x="11204734" y="3571447"/>
                  <a:pt x="11209496" y="3561922"/>
                  <a:pt x="11209496" y="3552397"/>
                </a:cubicBezTo>
                <a:cubicBezTo>
                  <a:pt x="11223784" y="3547634"/>
                  <a:pt x="11238071" y="3528584"/>
                  <a:pt x="11247596" y="3528584"/>
                </a:cubicBezTo>
                <a:cubicBezTo>
                  <a:pt x="11261883" y="3528584"/>
                  <a:pt x="11271408" y="3533347"/>
                  <a:pt x="11280933" y="3533347"/>
                </a:cubicBezTo>
                <a:close/>
                <a:moveTo>
                  <a:pt x="11433333" y="3576209"/>
                </a:moveTo>
                <a:cubicBezTo>
                  <a:pt x="11433333" y="3590497"/>
                  <a:pt x="11423808" y="3609547"/>
                  <a:pt x="11414283" y="3623834"/>
                </a:cubicBezTo>
                <a:cubicBezTo>
                  <a:pt x="11376183" y="3614309"/>
                  <a:pt x="11385708" y="3585734"/>
                  <a:pt x="11361896" y="3561922"/>
                </a:cubicBezTo>
                <a:cubicBezTo>
                  <a:pt x="11371421" y="3552397"/>
                  <a:pt x="11380946" y="3538109"/>
                  <a:pt x="11390471" y="3523822"/>
                </a:cubicBezTo>
                <a:cubicBezTo>
                  <a:pt x="11404758" y="3528584"/>
                  <a:pt x="11433333" y="3561922"/>
                  <a:pt x="11433333" y="3576209"/>
                </a:cubicBezTo>
                <a:close/>
                <a:moveTo>
                  <a:pt x="11838098" y="3552397"/>
                </a:moveTo>
                <a:cubicBezTo>
                  <a:pt x="11833336" y="3566684"/>
                  <a:pt x="11828573" y="3576209"/>
                  <a:pt x="11819048" y="3585734"/>
                </a:cubicBezTo>
                <a:lnTo>
                  <a:pt x="11790473" y="3542872"/>
                </a:lnTo>
                <a:lnTo>
                  <a:pt x="11790473" y="3528584"/>
                </a:lnTo>
                <a:cubicBezTo>
                  <a:pt x="11804761" y="3528584"/>
                  <a:pt x="11823811" y="3523822"/>
                  <a:pt x="11838098" y="3519059"/>
                </a:cubicBezTo>
                <a:lnTo>
                  <a:pt x="11838098" y="3552397"/>
                </a:lnTo>
                <a:close/>
                <a:moveTo>
                  <a:pt x="12733306" y="3514297"/>
                </a:moveTo>
                <a:cubicBezTo>
                  <a:pt x="12723781" y="3519059"/>
                  <a:pt x="12704731" y="3528584"/>
                  <a:pt x="12690444" y="3528584"/>
                </a:cubicBezTo>
                <a:lnTo>
                  <a:pt x="12595241" y="3528584"/>
                </a:lnTo>
                <a:lnTo>
                  <a:pt x="12652344" y="3514297"/>
                </a:lnTo>
                <a:lnTo>
                  <a:pt x="12733306" y="3514297"/>
                </a:lnTo>
                <a:close/>
                <a:moveTo>
                  <a:pt x="12471416" y="3628597"/>
                </a:moveTo>
                <a:cubicBezTo>
                  <a:pt x="12466654" y="3628597"/>
                  <a:pt x="12457129" y="3633359"/>
                  <a:pt x="12447604" y="3633359"/>
                </a:cubicBezTo>
                <a:cubicBezTo>
                  <a:pt x="12395216" y="3633359"/>
                  <a:pt x="12333304" y="3590497"/>
                  <a:pt x="12333304" y="3538109"/>
                </a:cubicBezTo>
                <a:lnTo>
                  <a:pt x="12333304" y="3514297"/>
                </a:lnTo>
                <a:cubicBezTo>
                  <a:pt x="12371404" y="3542872"/>
                  <a:pt x="12414266" y="3623834"/>
                  <a:pt x="12471416" y="3628597"/>
                </a:cubicBezTo>
                <a:close/>
                <a:moveTo>
                  <a:pt x="11780948" y="3561922"/>
                </a:moveTo>
                <a:cubicBezTo>
                  <a:pt x="11780948" y="3585734"/>
                  <a:pt x="11757136" y="3576209"/>
                  <a:pt x="11733323" y="3595259"/>
                </a:cubicBezTo>
                <a:cubicBezTo>
                  <a:pt x="11742848" y="3566684"/>
                  <a:pt x="11742848" y="3538109"/>
                  <a:pt x="11752373" y="3509534"/>
                </a:cubicBezTo>
                <a:cubicBezTo>
                  <a:pt x="11761898" y="3519059"/>
                  <a:pt x="11780948" y="3542872"/>
                  <a:pt x="11780948" y="3561922"/>
                </a:cubicBezTo>
                <a:close/>
                <a:moveTo>
                  <a:pt x="11499961" y="3557159"/>
                </a:moveTo>
                <a:cubicBezTo>
                  <a:pt x="11499961" y="3566684"/>
                  <a:pt x="11490436" y="3590497"/>
                  <a:pt x="11480958" y="3609547"/>
                </a:cubicBezTo>
                <a:cubicBezTo>
                  <a:pt x="11466671" y="3600022"/>
                  <a:pt x="11447621" y="3585734"/>
                  <a:pt x="11447621" y="3576209"/>
                </a:cubicBezTo>
                <a:cubicBezTo>
                  <a:pt x="11447621" y="3561922"/>
                  <a:pt x="11433333" y="3552397"/>
                  <a:pt x="11433333" y="3538109"/>
                </a:cubicBezTo>
                <a:cubicBezTo>
                  <a:pt x="11433333" y="3528584"/>
                  <a:pt x="11452383" y="3509534"/>
                  <a:pt x="11457146" y="3495247"/>
                </a:cubicBezTo>
                <a:cubicBezTo>
                  <a:pt x="11490436" y="3500009"/>
                  <a:pt x="11499961" y="3533347"/>
                  <a:pt x="11499961" y="3557159"/>
                </a:cubicBezTo>
                <a:close/>
                <a:moveTo>
                  <a:pt x="11347608" y="3528584"/>
                </a:moveTo>
                <a:cubicBezTo>
                  <a:pt x="11347608" y="3542872"/>
                  <a:pt x="11328558" y="3566684"/>
                  <a:pt x="11314271" y="3580972"/>
                </a:cubicBezTo>
                <a:cubicBezTo>
                  <a:pt x="11304746" y="3576209"/>
                  <a:pt x="11295221" y="3557159"/>
                  <a:pt x="11295221" y="3547634"/>
                </a:cubicBezTo>
                <a:cubicBezTo>
                  <a:pt x="11295221" y="3519059"/>
                  <a:pt x="11304746" y="3523822"/>
                  <a:pt x="11328558" y="3495247"/>
                </a:cubicBezTo>
                <a:cubicBezTo>
                  <a:pt x="11338083" y="3504772"/>
                  <a:pt x="11347608" y="3519059"/>
                  <a:pt x="11347608" y="3528584"/>
                </a:cubicBezTo>
                <a:close/>
                <a:moveTo>
                  <a:pt x="11728561" y="3552397"/>
                </a:moveTo>
                <a:cubicBezTo>
                  <a:pt x="11728561" y="3590497"/>
                  <a:pt x="11704748" y="3604784"/>
                  <a:pt x="11671411" y="3614309"/>
                </a:cubicBezTo>
                <a:cubicBezTo>
                  <a:pt x="11676173" y="3604784"/>
                  <a:pt x="11680936" y="3590497"/>
                  <a:pt x="11680936" y="3580972"/>
                </a:cubicBezTo>
                <a:cubicBezTo>
                  <a:pt x="11680936" y="3566684"/>
                  <a:pt x="11671411" y="3557159"/>
                  <a:pt x="11671411" y="3542872"/>
                </a:cubicBezTo>
                <a:cubicBezTo>
                  <a:pt x="11671411" y="3533347"/>
                  <a:pt x="11685698" y="3509534"/>
                  <a:pt x="11690461" y="3490484"/>
                </a:cubicBezTo>
                <a:cubicBezTo>
                  <a:pt x="11719036" y="3490484"/>
                  <a:pt x="11728561" y="3542872"/>
                  <a:pt x="11728561" y="3552397"/>
                </a:cubicBezTo>
                <a:close/>
                <a:moveTo>
                  <a:pt x="11238071" y="3500009"/>
                </a:moveTo>
                <a:lnTo>
                  <a:pt x="11238071" y="3509534"/>
                </a:lnTo>
                <a:cubicBezTo>
                  <a:pt x="11228546" y="3523822"/>
                  <a:pt x="11204734" y="3542872"/>
                  <a:pt x="11190446" y="3542872"/>
                </a:cubicBezTo>
                <a:cubicBezTo>
                  <a:pt x="11161871" y="3542872"/>
                  <a:pt x="11152346" y="3533347"/>
                  <a:pt x="11152346" y="3514297"/>
                </a:cubicBezTo>
                <a:cubicBezTo>
                  <a:pt x="11152346" y="3504772"/>
                  <a:pt x="11152346" y="3500009"/>
                  <a:pt x="11157109" y="3495247"/>
                </a:cubicBezTo>
                <a:cubicBezTo>
                  <a:pt x="11166634" y="3500009"/>
                  <a:pt x="11171396" y="3500009"/>
                  <a:pt x="11180921" y="3500009"/>
                </a:cubicBezTo>
                <a:cubicBezTo>
                  <a:pt x="11195209" y="3500009"/>
                  <a:pt x="11204734" y="3490484"/>
                  <a:pt x="11219021" y="3490484"/>
                </a:cubicBezTo>
                <a:cubicBezTo>
                  <a:pt x="11228546" y="3490484"/>
                  <a:pt x="11233309" y="3500009"/>
                  <a:pt x="11238071" y="3500009"/>
                </a:cubicBezTo>
                <a:close/>
                <a:moveTo>
                  <a:pt x="12357116" y="3490484"/>
                </a:moveTo>
                <a:cubicBezTo>
                  <a:pt x="12380929" y="3495247"/>
                  <a:pt x="12419029" y="3490484"/>
                  <a:pt x="12433316" y="3490484"/>
                </a:cubicBezTo>
                <a:cubicBezTo>
                  <a:pt x="12457129" y="3490484"/>
                  <a:pt x="12557141" y="3490484"/>
                  <a:pt x="12557141" y="3552397"/>
                </a:cubicBezTo>
                <a:cubicBezTo>
                  <a:pt x="12557141" y="3590497"/>
                  <a:pt x="12504754" y="3619072"/>
                  <a:pt x="12480941" y="3619072"/>
                </a:cubicBezTo>
                <a:cubicBezTo>
                  <a:pt x="12419029" y="3619072"/>
                  <a:pt x="12376166" y="3552397"/>
                  <a:pt x="12333304" y="3485722"/>
                </a:cubicBezTo>
                <a:cubicBezTo>
                  <a:pt x="12338066" y="3485722"/>
                  <a:pt x="12347591" y="3490484"/>
                  <a:pt x="12357116" y="3490484"/>
                </a:cubicBezTo>
                <a:close/>
                <a:moveTo>
                  <a:pt x="9752361" y="3966686"/>
                </a:moveTo>
                <a:cubicBezTo>
                  <a:pt x="9771411" y="3980974"/>
                  <a:pt x="9804749" y="3980974"/>
                  <a:pt x="9833324" y="3985736"/>
                </a:cubicBezTo>
                <a:cubicBezTo>
                  <a:pt x="9842849" y="3985736"/>
                  <a:pt x="9866661" y="4000024"/>
                  <a:pt x="9880949" y="4000024"/>
                </a:cubicBezTo>
                <a:lnTo>
                  <a:pt x="9904761" y="4000024"/>
                </a:lnTo>
                <a:cubicBezTo>
                  <a:pt x="9909524" y="3990499"/>
                  <a:pt x="9904761" y="3980974"/>
                  <a:pt x="9904761" y="3971449"/>
                </a:cubicBezTo>
                <a:lnTo>
                  <a:pt x="9923811" y="3976211"/>
                </a:lnTo>
                <a:cubicBezTo>
                  <a:pt x="9919049" y="3980974"/>
                  <a:pt x="9914286" y="3990499"/>
                  <a:pt x="9909524" y="4004786"/>
                </a:cubicBezTo>
                <a:cubicBezTo>
                  <a:pt x="9961864" y="4009549"/>
                  <a:pt x="10014252" y="4014311"/>
                  <a:pt x="10071402" y="4019074"/>
                </a:cubicBezTo>
                <a:cubicBezTo>
                  <a:pt x="10061877" y="4052411"/>
                  <a:pt x="10057114" y="4066699"/>
                  <a:pt x="10033302" y="4080986"/>
                </a:cubicBezTo>
                <a:cubicBezTo>
                  <a:pt x="10033302" y="4080986"/>
                  <a:pt x="10033302" y="4076224"/>
                  <a:pt x="10038064" y="4071461"/>
                </a:cubicBezTo>
                <a:lnTo>
                  <a:pt x="9623774" y="4004786"/>
                </a:lnTo>
                <a:lnTo>
                  <a:pt x="9623774" y="4123849"/>
                </a:lnTo>
                <a:cubicBezTo>
                  <a:pt x="9623774" y="4123849"/>
                  <a:pt x="9628536" y="4128611"/>
                  <a:pt x="9633299" y="4128611"/>
                </a:cubicBezTo>
                <a:cubicBezTo>
                  <a:pt x="9704736" y="4142899"/>
                  <a:pt x="9780936" y="4152424"/>
                  <a:pt x="9852374" y="4161901"/>
                </a:cubicBezTo>
                <a:lnTo>
                  <a:pt x="9852374" y="4223814"/>
                </a:lnTo>
                <a:lnTo>
                  <a:pt x="9628536" y="4185714"/>
                </a:lnTo>
                <a:lnTo>
                  <a:pt x="9619011" y="4195239"/>
                </a:lnTo>
                <a:cubicBezTo>
                  <a:pt x="9619011" y="4200001"/>
                  <a:pt x="9628536" y="4204764"/>
                  <a:pt x="9638061" y="4204764"/>
                </a:cubicBezTo>
                <a:cubicBezTo>
                  <a:pt x="9776174" y="4233339"/>
                  <a:pt x="9923811" y="4257151"/>
                  <a:pt x="10076164" y="4280964"/>
                </a:cubicBezTo>
                <a:cubicBezTo>
                  <a:pt x="10080927" y="4271439"/>
                  <a:pt x="10076164" y="4261914"/>
                  <a:pt x="10080927" y="4252389"/>
                </a:cubicBezTo>
                <a:lnTo>
                  <a:pt x="10080927" y="4461939"/>
                </a:lnTo>
                <a:cubicBezTo>
                  <a:pt x="10057114" y="4461939"/>
                  <a:pt x="10033302" y="4461939"/>
                  <a:pt x="10009489" y="4466701"/>
                </a:cubicBezTo>
                <a:lnTo>
                  <a:pt x="9623774" y="4414314"/>
                </a:lnTo>
                <a:lnTo>
                  <a:pt x="9623774" y="4504801"/>
                </a:lnTo>
                <a:lnTo>
                  <a:pt x="9614249" y="4504801"/>
                </a:lnTo>
                <a:lnTo>
                  <a:pt x="9614249" y="4280964"/>
                </a:lnTo>
                <a:lnTo>
                  <a:pt x="10071402" y="4338114"/>
                </a:lnTo>
                <a:lnTo>
                  <a:pt x="10080927" y="4328589"/>
                </a:lnTo>
                <a:cubicBezTo>
                  <a:pt x="10080927" y="4323826"/>
                  <a:pt x="10071402" y="4319064"/>
                  <a:pt x="10066639" y="4314301"/>
                </a:cubicBezTo>
                <a:cubicBezTo>
                  <a:pt x="9919049" y="4300014"/>
                  <a:pt x="9766649" y="4280964"/>
                  <a:pt x="9614249" y="4261914"/>
                </a:cubicBezTo>
                <a:lnTo>
                  <a:pt x="9614249" y="3895249"/>
                </a:lnTo>
                <a:cubicBezTo>
                  <a:pt x="9609486" y="3890486"/>
                  <a:pt x="9604724" y="3890486"/>
                  <a:pt x="9599961" y="3885724"/>
                </a:cubicBezTo>
                <a:cubicBezTo>
                  <a:pt x="9599961" y="3885724"/>
                  <a:pt x="9590436" y="3885724"/>
                  <a:pt x="9590436" y="3895249"/>
                </a:cubicBezTo>
                <a:lnTo>
                  <a:pt x="9590436" y="4257151"/>
                </a:lnTo>
                <a:cubicBezTo>
                  <a:pt x="9547622" y="4252389"/>
                  <a:pt x="9499997" y="4242864"/>
                  <a:pt x="9457134" y="4238101"/>
                </a:cubicBezTo>
                <a:cubicBezTo>
                  <a:pt x="9495234" y="4214289"/>
                  <a:pt x="9533334" y="4209526"/>
                  <a:pt x="9580911" y="4185714"/>
                </a:cubicBezTo>
                <a:lnTo>
                  <a:pt x="9576197" y="3928586"/>
                </a:lnTo>
                <a:cubicBezTo>
                  <a:pt x="9523809" y="3957161"/>
                  <a:pt x="9480947" y="4004786"/>
                  <a:pt x="9438084" y="4038124"/>
                </a:cubicBezTo>
                <a:cubicBezTo>
                  <a:pt x="9399984" y="4071461"/>
                  <a:pt x="9347597" y="4085749"/>
                  <a:pt x="9309497" y="4100036"/>
                </a:cubicBezTo>
                <a:cubicBezTo>
                  <a:pt x="9299972" y="4100036"/>
                  <a:pt x="9290447" y="4109561"/>
                  <a:pt x="9290447" y="4119086"/>
                </a:cubicBezTo>
                <a:cubicBezTo>
                  <a:pt x="9290447" y="4133374"/>
                  <a:pt x="9342834" y="4195239"/>
                  <a:pt x="9342834" y="4209526"/>
                </a:cubicBezTo>
                <a:cubicBezTo>
                  <a:pt x="9342834" y="4219051"/>
                  <a:pt x="9333309" y="4257151"/>
                  <a:pt x="9333309" y="4266676"/>
                </a:cubicBezTo>
                <a:cubicBezTo>
                  <a:pt x="9333309" y="4280964"/>
                  <a:pt x="9338072" y="4300014"/>
                  <a:pt x="9347597" y="4300014"/>
                </a:cubicBezTo>
                <a:cubicBezTo>
                  <a:pt x="9361884" y="4300014"/>
                  <a:pt x="9414272" y="4266676"/>
                  <a:pt x="9447609" y="4242864"/>
                </a:cubicBezTo>
                <a:cubicBezTo>
                  <a:pt x="9471422" y="4271439"/>
                  <a:pt x="9538097" y="4261914"/>
                  <a:pt x="9590436" y="4276201"/>
                </a:cubicBezTo>
                <a:lnTo>
                  <a:pt x="9585674" y="4509564"/>
                </a:lnTo>
                <a:lnTo>
                  <a:pt x="9585674" y="4414314"/>
                </a:lnTo>
                <a:lnTo>
                  <a:pt x="9176194" y="4352401"/>
                </a:lnTo>
                <a:lnTo>
                  <a:pt x="9176194" y="4547616"/>
                </a:lnTo>
                <a:lnTo>
                  <a:pt x="9176194" y="4214289"/>
                </a:lnTo>
                <a:lnTo>
                  <a:pt x="9323784" y="4238101"/>
                </a:lnTo>
                <a:lnTo>
                  <a:pt x="9333309" y="4228576"/>
                </a:lnTo>
                <a:cubicBezTo>
                  <a:pt x="9280922" y="4204764"/>
                  <a:pt x="9228534" y="4204764"/>
                  <a:pt x="9176194" y="4195239"/>
                </a:cubicBezTo>
                <a:lnTo>
                  <a:pt x="9176194" y="4133374"/>
                </a:lnTo>
                <a:cubicBezTo>
                  <a:pt x="9219009" y="4138136"/>
                  <a:pt x="9252347" y="4147661"/>
                  <a:pt x="9285684" y="4152424"/>
                </a:cubicBezTo>
                <a:lnTo>
                  <a:pt x="9295209" y="4142899"/>
                </a:lnTo>
                <a:cubicBezTo>
                  <a:pt x="9266634" y="4123849"/>
                  <a:pt x="9214247" y="4119086"/>
                  <a:pt x="9176194" y="4114324"/>
                </a:cubicBezTo>
                <a:lnTo>
                  <a:pt x="9176194" y="3952399"/>
                </a:lnTo>
                <a:lnTo>
                  <a:pt x="9152382" y="3952399"/>
                </a:lnTo>
                <a:lnTo>
                  <a:pt x="9152382" y="4547616"/>
                </a:lnTo>
                <a:lnTo>
                  <a:pt x="9142857" y="4547616"/>
                </a:lnTo>
                <a:lnTo>
                  <a:pt x="9142857" y="4357164"/>
                </a:lnTo>
                <a:cubicBezTo>
                  <a:pt x="9099994" y="4347639"/>
                  <a:pt x="9023794" y="4328589"/>
                  <a:pt x="9014269" y="4328589"/>
                </a:cubicBezTo>
                <a:cubicBezTo>
                  <a:pt x="8966644" y="4328589"/>
                  <a:pt x="8971407" y="4409551"/>
                  <a:pt x="8971407" y="4423839"/>
                </a:cubicBezTo>
                <a:lnTo>
                  <a:pt x="8971407" y="4566666"/>
                </a:lnTo>
                <a:cubicBezTo>
                  <a:pt x="8933307" y="4571429"/>
                  <a:pt x="8890444" y="4576191"/>
                  <a:pt x="8819007" y="4580954"/>
                </a:cubicBezTo>
                <a:lnTo>
                  <a:pt x="8819007" y="4390501"/>
                </a:lnTo>
                <a:cubicBezTo>
                  <a:pt x="8838057" y="4366689"/>
                  <a:pt x="8890444" y="4380976"/>
                  <a:pt x="8890444" y="4352401"/>
                </a:cubicBezTo>
                <a:cubicBezTo>
                  <a:pt x="8890444" y="4338114"/>
                  <a:pt x="8876157" y="4319064"/>
                  <a:pt x="8866632" y="4300014"/>
                </a:cubicBezTo>
                <a:cubicBezTo>
                  <a:pt x="8852344" y="4309539"/>
                  <a:pt x="8833294" y="4328589"/>
                  <a:pt x="8814292" y="4342876"/>
                </a:cubicBezTo>
                <a:lnTo>
                  <a:pt x="8814292" y="4261914"/>
                </a:lnTo>
                <a:cubicBezTo>
                  <a:pt x="8819007" y="4261914"/>
                  <a:pt x="8828532" y="4261914"/>
                  <a:pt x="8833294" y="4257151"/>
                </a:cubicBezTo>
                <a:cubicBezTo>
                  <a:pt x="8823769" y="4242864"/>
                  <a:pt x="8814292" y="4223814"/>
                  <a:pt x="8814292" y="4209526"/>
                </a:cubicBezTo>
                <a:cubicBezTo>
                  <a:pt x="8814292" y="4180951"/>
                  <a:pt x="8852344" y="4185714"/>
                  <a:pt x="8885682" y="4157139"/>
                </a:cubicBezTo>
                <a:cubicBezTo>
                  <a:pt x="8857107" y="4142899"/>
                  <a:pt x="8804767" y="4104799"/>
                  <a:pt x="8795242" y="4104799"/>
                </a:cubicBezTo>
                <a:cubicBezTo>
                  <a:pt x="8780954" y="4104799"/>
                  <a:pt x="8747617" y="4138136"/>
                  <a:pt x="8723804" y="4147661"/>
                </a:cubicBezTo>
                <a:cubicBezTo>
                  <a:pt x="8647604" y="4185714"/>
                  <a:pt x="8566642" y="4204764"/>
                  <a:pt x="8495204" y="4219051"/>
                </a:cubicBezTo>
                <a:cubicBezTo>
                  <a:pt x="8433340" y="4228576"/>
                  <a:pt x="8371427" y="4242864"/>
                  <a:pt x="8309515" y="4252389"/>
                </a:cubicBezTo>
                <a:cubicBezTo>
                  <a:pt x="7642860" y="4352401"/>
                  <a:pt x="6323791" y="4547616"/>
                  <a:pt x="6309503" y="4547616"/>
                </a:cubicBezTo>
                <a:cubicBezTo>
                  <a:pt x="6271403" y="4547616"/>
                  <a:pt x="6171391" y="4523851"/>
                  <a:pt x="6157103" y="4504801"/>
                </a:cubicBezTo>
                <a:cubicBezTo>
                  <a:pt x="6214253" y="4514326"/>
                  <a:pt x="6266641" y="4533376"/>
                  <a:pt x="6314266" y="4533376"/>
                </a:cubicBezTo>
                <a:cubicBezTo>
                  <a:pt x="6323791" y="4533376"/>
                  <a:pt x="6595206" y="4490514"/>
                  <a:pt x="6738081" y="4471464"/>
                </a:cubicBezTo>
                <a:cubicBezTo>
                  <a:pt x="6852381" y="4452414"/>
                  <a:pt x="6980920" y="4438126"/>
                  <a:pt x="7104745" y="4419076"/>
                </a:cubicBezTo>
                <a:cubicBezTo>
                  <a:pt x="7623810" y="4338114"/>
                  <a:pt x="8157115" y="4304776"/>
                  <a:pt x="8685704" y="4152424"/>
                </a:cubicBezTo>
                <a:cubicBezTo>
                  <a:pt x="8714279" y="4147661"/>
                  <a:pt x="8761904" y="4123849"/>
                  <a:pt x="8790479" y="4085749"/>
                </a:cubicBezTo>
                <a:cubicBezTo>
                  <a:pt x="8828532" y="4109561"/>
                  <a:pt x="8871394" y="4123849"/>
                  <a:pt x="8909494" y="4138136"/>
                </a:cubicBezTo>
                <a:cubicBezTo>
                  <a:pt x="8899969" y="4166664"/>
                  <a:pt x="8847582" y="4185714"/>
                  <a:pt x="8823769" y="4200001"/>
                </a:cubicBezTo>
                <a:cubicBezTo>
                  <a:pt x="8823769" y="4204764"/>
                  <a:pt x="8819007" y="4204764"/>
                  <a:pt x="8819007" y="4214289"/>
                </a:cubicBezTo>
                <a:cubicBezTo>
                  <a:pt x="8819007" y="4242864"/>
                  <a:pt x="8866632" y="4280964"/>
                  <a:pt x="8880919" y="4309539"/>
                </a:cubicBezTo>
                <a:cubicBezTo>
                  <a:pt x="8890444" y="4319064"/>
                  <a:pt x="8890444" y="4338114"/>
                  <a:pt x="8899969" y="4352401"/>
                </a:cubicBezTo>
                <a:cubicBezTo>
                  <a:pt x="8904732" y="4361926"/>
                  <a:pt x="8923782" y="4376214"/>
                  <a:pt x="8938069" y="4376214"/>
                </a:cubicBezTo>
                <a:cubicBezTo>
                  <a:pt x="8961882" y="4376214"/>
                  <a:pt x="9047607" y="4266676"/>
                  <a:pt x="9071419" y="4252389"/>
                </a:cubicBezTo>
                <a:cubicBezTo>
                  <a:pt x="9085707" y="4238101"/>
                  <a:pt x="9114282" y="4238101"/>
                  <a:pt x="9142857" y="4233339"/>
                </a:cubicBezTo>
                <a:lnTo>
                  <a:pt x="9147619" y="3990499"/>
                </a:lnTo>
                <a:lnTo>
                  <a:pt x="9128569" y="3990499"/>
                </a:lnTo>
                <a:cubicBezTo>
                  <a:pt x="9080944" y="4023836"/>
                  <a:pt x="8995219" y="4085749"/>
                  <a:pt x="8980932" y="4085749"/>
                </a:cubicBezTo>
                <a:cubicBezTo>
                  <a:pt x="8971407" y="4085749"/>
                  <a:pt x="8966644" y="4071461"/>
                  <a:pt x="8957119" y="4071461"/>
                </a:cubicBezTo>
                <a:cubicBezTo>
                  <a:pt x="8909494" y="4057174"/>
                  <a:pt x="8861869" y="4057174"/>
                  <a:pt x="8809529" y="4047649"/>
                </a:cubicBezTo>
                <a:lnTo>
                  <a:pt x="8809529" y="4000024"/>
                </a:lnTo>
                <a:lnTo>
                  <a:pt x="8780954" y="4000024"/>
                </a:lnTo>
                <a:cubicBezTo>
                  <a:pt x="8761904" y="4014311"/>
                  <a:pt x="8771429" y="4028599"/>
                  <a:pt x="8771429" y="4042886"/>
                </a:cubicBezTo>
                <a:lnTo>
                  <a:pt x="6647593" y="4395264"/>
                </a:lnTo>
                <a:lnTo>
                  <a:pt x="6647593" y="4352401"/>
                </a:lnTo>
                <a:lnTo>
                  <a:pt x="7438073" y="4233339"/>
                </a:lnTo>
                <a:cubicBezTo>
                  <a:pt x="7433310" y="4209526"/>
                  <a:pt x="7423785" y="4190476"/>
                  <a:pt x="7423785" y="4176189"/>
                </a:cubicBezTo>
                <a:cubicBezTo>
                  <a:pt x="7423785" y="4138136"/>
                  <a:pt x="7457123" y="4138136"/>
                  <a:pt x="7471410" y="4138136"/>
                </a:cubicBezTo>
                <a:cubicBezTo>
                  <a:pt x="7480935" y="4138136"/>
                  <a:pt x="7495223" y="4147661"/>
                  <a:pt x="7504748" y="4157139"/>
                </a:cubicBezTo>
                <a:cubicBezTo>
                  <a:pt x="7495223" y="4152424"/>
                  <a:pt x="7480935" y="4142899"/>
                  <a:pt x="7466648" y="4142899"/>
                </a:cubicBezTo>
                <a:cubicBezTo>
                  <a:pt x="7438073" y="4142899"/>
                  <a:pt x="7428548" y="4166664"/>
                  <a:pt x="7428548" y="4180951"/>
                </a:cubicBezTo>
                <a:cubicBezTo>
                  <a:pt x="7428548" y="4219051"/>
                  <a:pt x="7457123" y="4238101"/>
                  <a:pt x="7485698" y="4238101"/>
                </a:cubicBezTo>
                <a:cubicBezTo>
                  <a:pt x="7509510" y="4238101"/>
                  <a:pt x="7533323" y="4223814"/>
                  <a:pt x="7523798" y="4185714"/>
                </a:cubicBezTo>
                <a:cubicBezTo>
                  <a:pt x="7528560" y="4195239"/>
                  <a:pt x="7533323" y="4209526"/>
                  <a:pt x="7542848" y="4214289"/>
                </a:cubicBezTo>
                <a:lnTo>
                  <a:pt x="8776192" y="3985736"/>
                </a:lnTo>
                <a:cubicBezTo>
                  <a:pt x="8866632" y="4004786"/>
                  <a:pt x="9033319" y="4038124"/>
                  <a:pt x="9042844" y="4038124"/>
                </a:cubicBezTo>
                <a:cubicBezTo>
                  <a:pt x="9057132" y="4038124"/>
                  <a:pt x="9114282" y="3995261"/>
                  <a:pt x="9142857" y="3976211"/>
                </a:cubicBezTo>
                <a:cubicBezTo>
                  <a:pt x="9147619" y="3966686"/>
                  <a:pt x="9147619" y="3957161"/>
                  <a:pt x="9147619" y="3947636"/>
                </a:cubicBezTo>
                <a:cubicBezTo>
                  <a:pt x="9171432" y="3947636"/>
                  <a:pt x="9180957" y="3952399"/>
                  <a:pt x="9185719" y="3952399"/>
                </a:cubicBezTo>
                <a:cubicBezTo>
                  <a:pt x="9185719" y="3985736"/>
                  <a:pt x="9180957" y="4023836"/>
                  <a:pt x="9180957" y="4057174"/>
                </a:cubicBezTo>
                <a:cubicBezTo>
                  <a:pt x="9228534" y="4071461"/>
                  <a:pt x="9314259" y="4085749"/>
                  <a:pt x="9323784" y="4085749"/>
                </a:cubicBezTo>
                <a:cubicBezTo>
                  <a:pt x="9366647" y="4085749"/>
                  <a:pt x="9442847" y="4019074"/>
                  <a:pt x="9480947" y="3985736"/>
                </a:cubicBezTo>
                <a:cubicBezTo>
                  <a:pt x="9271397" y="3942874"/>
                  <a:pt x="9038082" y="3919061"/>
                  <a:pt x="8833294" y="3823811"/>
                </a:cubicBezTo>
                <a:cubicBezTo>
                  <a:pt x="8819007" y="3819049"/>
                  <a:pt x="8804767" y="3804761"/>
                  <a:pt x="8795242" y="3790474"/>
                </a:cubicBezTo>
                <a:cubicBezTo>
                  <a:pt x="8780954" y="3809524"/>
                  <a:pt x="8761904" y="3823811"/>
                  <a:pt x="8742854" y="3828574"/>
                </a:cubicBezTo>
                <a:cubicBezTo>
                  <a:pt x="8319040" y="3990499"/>
                  <a:pt x="7871413" y="4047649"/>
                  <a:pt x="7452360" y="4128611"/>
                </a:cubicBezTo>
                <a:cubicBezTo>
                  <a:pt x="7304723" y="4157139"/>
                  <a:pt x="6623781" y="4276201"/>
                  <a:pt x="6538056" y="4276201"/>
                </a:cubicBezTo>
                <a:lnTo>
                  <a:pt x="6414278" y="4271439"/>
                </a:lnTo>
                <a:lnTo>
                  <a:pt x="6414278" y="4252389"/>
                </a:lnTo>
                <a:cubicBezTo>
                  <a:pt x="6542818" y="4252389"/>
                  <a:pt x="6699981" y="4228576"/>
                  <a:pt x="6833331" y="4204764"/>
                </a:cubicBezTo>
                <a:cubicBezTo>
                  <a:pt x="6947583" y="4180951"/>
                  <a:pt x="7071408" y="4157139"/>
                  <a:pt x="7190470" y="4138136"/>
                </a:cubicBezTo>
                <a:cubicBezTo>
                  <a:pt x="7285720" y="4123849"/>
                  <a:pt x="7390448" y="4100036"/>
                  <a:pt x="7490460" y="4080986"/>
                </a:cubicBezTo>
                <a:cubicBezTo>
                  <a:pt x="7557135" y="4066699"/>
                  <a:pt x="7638098" y="4052411"/>
                  <a:pt x="7714250" y="4038124"/>
                </a:cubicBezTo>
                <a:cubicBezTo>
                  <a:pt x="7780925" y="4023836"/>
                  <a:pt x="7861888" y="4009549"/>
                  <a:pt x="7938088" y="3995261"/>
                </a:cubicBezTo>
                <a:cubicBezTo>
                  <a:pt x="8004763" y="3980974"/>
                  <a:pt x="8085677" y="3966686"/>
                  <a:pt x="8161877" y="3952399"/>
                </a:cubicBezTo>
                <a:cubicBezTo>
                  <a:pt x="8323802" y="3919061"/>
                  <a:pt x="8495204" y="3895249"/>
                  <a:pt x="8661892" y="3838099"/>
                </a:cubicBezTo>
                <a:cubicBezTo>
                  <a:pt x="8709517" y="3823811"/>
                  <a:pt x="8790479" y="3771472"/>
                  <a:pt x="8804767" y="3771472"/>
                </a:cubicBezTo>
                <a:cubicBezTo>
                  <a:pt x="8814292" y="3771472"/>
                  <a:pt x="8819007" y="3790474"/>
                  <a:pt x="8838057" y="3799999"/>
                </a:cubicBezTo>
                <a:cubicBezTo>
                  <a:pt x="8861869" y="3819049"/>
                  <a:pt x="8899969" y="3838099"/>
                  <a:pt x="8933307" y="3847624"/>
                </a:cubicBezTo>
                <a:cubicBezTo>
                  <a:pt x="8971407" y="3861911"/>
                  <a:pt x="9014269" y="3876199"/>
                  <a:pt x="9052369" y="3885724"/>
                </a:cubicBezTo>
                <a:cubicBezTo>
                  <a:pt x="9071419" y="3895249"/>
                  <a:pt x="9433322" y="3976211"/>
                  <a:pt x="9495234" y="3976211"/>
                </a:cubicBezTo>
                <a:cubicBezTo>
                  <a:pt x="9504759" y="3976211"/>
                  <a:pt x="9504759" y="3976211"/>
                  <a:pt x="9509522" y="3961924"/>
                </a:cubicBezTo>
                <a:cubicBezTo>
                  <a:pt x="9323784" y="3938111"/>
                  <a:pt x="9114282" y="3895249"/>
                  <a:pt x="8938069" y="3833336"/>
                </a:cubicBezTo>
                <a:lnTo>
                  <a:pt x="9509522" y="3952399"/>
                </a:lnTo>
                <a:lnTo>
                  <a:pt x="9542859" y="3947636"/>
                </a:lnTo>
                <a:lnTo>
                  <a:pt x="8961882" y="3823811"/>
                </a:lnTo>
                <a:cubicBezTo>
                  <a:pt x="9052369" y="3766709"/>
                  <a:pt x="9171432" y="3690509"/>
                  <a:pt x="9266634" y="3595259"/>
                </a:cubicBezTo>
                <a:cubicBezTo>
                  <a:pt x="9338072" y="3690509"/>
                  <a:pt x="9471422" y="3814286"/>
                  <a:pt x="9576197" y="3914299"/>
                </a:cubicBezTo>
                <a:cubicBezTo>
                  <a:pt x="9580911" y="3904774"/>
                  <a:pt x="9580911" y="3895249"/>
                  <a:pt x="9580911" y="3880961"/>
                </a:cubicBezTo>
                <a:cubicBezTo>
                  <a:pt x="9590436" y="3880961"/>
                  <a:pt x="9599961" y="3885724"/>
                  <a:pt x="9609486" y="3880961"/>
                </a:cubicBezTo>
                <a:cubicBezTo>
                  <a:pt x="9509522" y="3780949"/>
                  <a:pt x="9347597" y="3638122"/>
                  <a:pt x="9271397" y="3528584"/>
                </a:cubicBezTo>
                <a:cubicBezTo>
                  <a:pt x="9228534" y="3557159"/>
                  <a:pt x="8952357" y="3795236"/>
                  <a:pt x="8861869" y="3795236"/>
                </a:cubicBezTo>
                <a:cubicBezTo>
                  <a:pt x="8852344" y="3795236"/>
                  <a:pt x="8838057" y="3785711"/>
                  <a:pt x="8823769" y="3771472"/>
                </a:cubicBezTo>
                <a:cubicBezTo>
                  <a:pt x="8957119" y="3719084"/>
                  <a:pt x="9119044" y="3609547"/>
                  <a:pt x="9271397" y="3480959"/>
                </a:cubicBezTo>
                <a:cubicBezTo>
                  <a:pt x="9399984" y="3628597"/>
                  <a:pt x="9566672" y="3857149"/>
                  <a:pt x="9752361" y="3966686"/>
                </a:cubicBezTo>
                <a:close/>
                <a:moveTo>
                  <a:pt x="12533329" y="3500009"/>
                </a:moveTo>
                <a:cubicBezTo>
                  <a:pt x="12480941" y="3466672"/>
                  <a:pt x="12419029" y="3480959"/>
                  <a:pt x="12366641" y="3480959"/>
                </a:cubicBezTo>
                <a:cubicBezTo>
                  <a:pt x="12390454" y="3476197"/>
                  <a:pt x="12423791" y="3471434"/>
                  <a:pt x="12433316" y="3471434"/>
                </a:cubicBezTo>
                <a:cubicBezTo>
                  <a:pt x="12476179" y="3471434"/>
                  <a:pt x="12471416" y="3466672"/>
                  <a:pt x="12533329" y="3500009"/>
                </a:cubicBezTo>
                <a:close/>
                <a:moveTo>
                  <a:pt x="11561873" y="3542872"/>
                </a:moveTo>
                <a:cubicBezTo>
                  <a:pt x="11561873" y="3552397"/>
                  <a:pt x="11552348" y="3576209"/>
                  <a:pt x="11547586" y="3595259"/>
                </a:cubicBezTo>
                <a:cubicBezTo>
                  <a:pt x="11542823" y="3590497"/>
                  <a:pt x="11528536" y="3580972"/>
                  <a:pt x="11514248" y="3566684"/>
                </a:cubicBezTo>
                <a:cubicBezTo>
                  <a:pt x="11514248" y="3552397"/>
                  <a:pt x="11499961" y="3519059"/>
                  <a:pt x="11499961" y="3509534"/>
                </a:cubicBezTo>
                <a:cubicBezTo>
                  <a:pt x="11499961" y="3495247"/>
                  <a:pt x="11509486" y="3485722"/>
                  <a:pt x="11514248" y="3471434"/>
                </a:cubicBezTo>
                <a:cubicBezTo>
                  <a:pt x="11547586" y="3495247"/>
                  <a:pt x="11561873" y="3519059"/>
                  <a:pt x="11561873" y="3542872"/>
                </a:cubicBezTo>
                <a:close/>
                <a:moveTo>
                  <a:pt x="12723781" y="3504772"/>
                </a:moveTo>
                <a:lnTo>
                  <a:pt x="12638056" y="3504772"/>
                </a:lnTo>
                <a:cubicBezTo>
                  <a:pt x="12623816" y="3509534"/>
                  <a:pt x="12604766" y="3514297"/>
                  <a:pt x="12590479" y="3519059"/>
                </a:cubicBezTo>
                <a:cubicBezTo>
                  <a:pt x="12619054" y="3504772"/>
                  <a:pt x="12652344" y="3490484"/>
                  <a:pt x="12680919" y="3490484"/>
                </a:cubicBezTo>
                <a:cubicBezTo>
                  <a:pt x="12709494" y="3485722"/>
                  <a:pt x="12738069" y="3490484"/>
                  <a:pt x="12766644" y="3466672"/>
                </a:cubicBezTo>
                <a:cubicBezTo>
                  <a:pt x="12757119" y="3480959"/>
                  <a:pt x="12738069" y="3504772"/>
                  <a:pt x="12723781" y="3504772"/>
                </a:cubicBezTo>
                <a:close/>
                <a:moveTo>
                  <a:pt x="11319033" y="3476197"/>
                </a:moveTo>
                <a:cubicBezTo>
                  <a:pt x="11314271" y="3480959"/>
                  <a:pt x="11314271" y="3490484"/>
                  <a:pt x="11309508" y="3500009"/>
                </a:cubicBezTo>
                <a:cubicBezTo>
                  <a:pt x="11299983" y="3519059"/>
                  <a:pt x="11280933" y="3519059"/>
                  <a:pt x="11271408" y="3519059"/>
                </a:cubicBezTo>
                <a:cubicBezTo>
                  <a:pt x="11261883" y="3519059"/>
                  <a:pt x="11257121" y="3519059"/>
                  <a:pt x="11252359" y="3514297"/>
                </a:cubicBezTo>
                <a:cubicBezTo>
                  <a:pt x="11261883" y="3500009"/>
                  <a:pt x="11285696" y="3490484"/>
                  <a:pt x="11299983" y="3466672"/>
                </a:cubicBezTo>
                <a:cubicBezTo>
                  <a:pt x="11304746" y="3471434"/>
                  <a:pt x="11314271" y="3471434"/>
                  <a:pt x="11319033" y="3476197"/>
                </a:cubicBezTo>
                <a:close/>
                <a:moveTo>
                  <a:pt x="11380946" y="3500009"/>
                </a:moveTo>
                <a:cubicBezTo>
                  <a:pt x="11380946" y="3514297"/>
                  <a:pt x="11371421" y="3533347"/>
                  <a:pt x="11357133" y="3547634"/>
                </a:cubicBezTo>
                <a:cubicBezTo>
                  <a:pt x="11357133" y="3523822"/>
                  <a:pt x="11352371" y="3500009"/>
                  <a:pt x="11328558" y="3476197"/>
                </a:cubicBezTo>
                <a:cubicBezTo>
                  <a:pt x="11333321" y="3466672"/>
                  <a:pt x="11342846" y="3461909"/>
                  <a:pt x="11352371" y="3461909"/>
                </a:cubicBezTo>
                <a:cubicBezTo>
                  <a:pt x="11371421" y="3461909"/>
                  <a:pt x="11380946" y="3495247"/>
                  <a:pt x="11380946" y="3500009"/>
                </a:cubicBezTo>
                <a:close/>
                <a:moveTo>
                  <a:pt x="11904725" y="3509534"/>
                </a:moveTo>
                <a:cubicBezTo>
                  <a:pt x="11899963" y="3514297"/>
                  <a:pt x="11890438" y="3528584"/>
                  <a:pt x="11876150" y="3528584"/>
                </a:cubicBezTo>
                <a:lnTo>
                  <a:pt x="11857148" y="3528584"/>
                </a:lnTo>
                <a:cubicBezTo>
                  <a:pt x="11852386" y="3523822"/>
                  <a:pt x="11852386" y="3523822"/>
                  <a:pt x="11852386" y="3514297"/>
                </a:cubicBezTo>
                <a:cubicBezTo>
                  <a:pt x="11852386" y="3500009"/>
                  <a:pt x="11866625" y="3476197"/>
                  <a:pt x="11876150" y="3466672"/>
                </a:cubicBezTo>
                <a:cubicBezTo>
                  <a:pt x="11880913" y="3457147"/>
                  <a:pt x="11895200" y="3461909"/>
                  <a:pt x="11904725" y="3457147"/>
                </a:cubicBezTo>
                <a:lnTo>
                  <a:pt x="11904725" y="3509534"/>
                </a:lnTo>
                <a:close/>
                <a:moveTo>
                  <a:pt x="11280933" y="3452384"/>
                </a:moveTo>
                <a:cubicBezTo>
                  <a:pt x="11280933" y="3457147"/>
                  <a:pt x="11285696" y="3452384"/>
                  <a:pt x="11285696" y="3466672"/>
                </a:cubicBezTo>
                <a:cubicBezTo>
                  <a:pt x="11285696" y="3485722"/>
                  <a:pt x="11257121" y="3485722"/>
                  <a:pt x="11252359" y="3485722"/>
                </a:cubicBezTo>
                <a:cubicBezTo>
                  <a:pt x="11238071" y="3485722"/>
                  <a:pt x="11238071" y="3485722"/>
                  <a:pt x="11228546" y="3480959"/>
                </a:cubicBezTo>
                <a:cubicBezTo>
                  <a:pt x="11238071" y="3461909"/>
                  <a:pt x="11247596" y="3452384"/>
                  <a:pt x="11266646" y="3447622"/>
                </a:cubicBezTo>
                <a:lnTo>
                  <a:pt x="11280933" y="3452384"/>
                </a:lnTo>
                <a:close/>
                <a:moveTo>
                  <a:pt x="11623786" y="3504772"/>
                </a:moveTo>
                <a:cubicBezTo>
                  <a:pt x="11623786" y="3519059"/>
                  <a:pt x="11614261" y="3552397"/>
                  <a:pt x="11599973" y="3576209"/>
                </a:cubicBezTo>
                <a:cubicBezTo>
                  <a:pt x="11590448" y="3566684"/>
                  <a:pt x="11576161" y="3557159"/>
                  <a:pt x="11576161" y="3547634"/>
                </a:cubicBezTo>
                <a:cubicBezTo>
                  <a:pt x="11566636" y="3528584"/>
                  <a:pt x="11552348" y="3495247"/>
                  <a:pt x="11552348" y="3480959"/>
                </a:cubicBezTo>
                <a:cubicBezTo>
                  <a:pt x="11552348" y="3471434"/>
                  <a:pt x="11561873" y="3457147"/>
                  <a:pt x="11566636" y="3442859"/>
                </a:cubicBezTo>
                <a:cubicBezTo>
                  <a:pt x="11604736" y="3447622"/>
                  <a:pt x="11623786" y="3480959"/>
                  <a:pt x="11623786" y="3504772"/>
                </a:cubicBezTo>
                <a:close/>
                <a:moveTo>
                  <a:pt x="11442858" y="3485722"/>
                </a:moveTo>
                <a:cubicBezTo>
                  <a:pt x="11442858" y="3500009"/>
                  <a:pt x="11438096" y="3514297"/>
                  <a:pt x="11428571" y="3528584"/>
                </a:cubicBezTo>
                <a:cubicBezTo>
                  <a:pt x="11390471" y="3523822"/>
                  <a:pt x="11399996" y="3490484"/>
                  <a:pt x="11376183" y="3461909"/>
                </a:cubicBezTo>
                <a:cubicBezTo>
                  <a:pt x="11385708" y="3452384"/>
                  <a:pt x="11399996" y="3442859"/>
                  <a:pt x="11414283" y="3442859"/>
                </a:cubicBezTo>
                <a:cubicBezTo>
                  <a:pt x="11442858" y="3442859"/>
                  <a:pt x="11442858" y="3485722"/>
                  <a:pt x="11442858" y="3485722"/>
                </a:cubicBezTo>
                <a:close/>
                <a:moveTo>
                  <a:pt x="11185684" y="3442859"/>
                </a:moveTo>
                <a:cubicBezTo>
                  <a:pt x="11195209" y="3452384"/>
                  <a:pt x="11209496" y="3461909"/>
                  <a:pt x="11219021" y="3466672"/>
                </a:cubicBezTo>
                <a:cubicBezTo>
                  <a:pt x="11214259" y="3476197"/>
                  <a:pt x="11190446" y="3490484"/>
                  <a:pt x="11180921" y="3490484"/>
                </a:cubicBezTo>
                <a:cubicBezTo>
                  <a:pt x="11171396" y="3490484"/>
                  <a:pt x="11161871" y="3485722"/>
                  <a:pt x="11152346" y="3480959"/>
                </a:cubicBezTo>
                <a:lnTo>
                  <a:pt x="11152346" y="3442859"/>
                </a:lnTo>
                <a:lnTo>
                  <a:pt x="11185684" y="3442859"/>
                </a:lnTo>
                <a:close/>
                <a:moveTo>
                  <a:pt x="12661869" y="3485722"/>
                </a:moveTo>
                <a:cubicBezTo>
                  <a:pt x="12657106" y="3485722"/>
                  <a:pt x="12652344" y="3490484"/>
                  <a:pt x="12642819" y="3490484"/>
                </a:cubicBezTo>
                <a:cubicBezTo>
                  <a:pt x="12628531" y="3490484"/>
                  <a:pt x="12614291" y="3457147"/>
                  <a:pt x="12600004" y="3438097"/>
                </a:cubicBezTo>
                <a:cubicBezTo>
                  <a:pt x="12609529" y="3438097"/>
                  <a:pt x="12647581" y="3457147"/>
                  <a:pt x="12661869" y="3485722"/>
                </a:cubicBezTo>
                <a:close/>
                <a:moveTo>
                  <a:pt x="12328541" y="3480959"/>
                </a:moveTo>
                <a:cubicBezTo>
                  <a:pt x="12314254" y="3466672"/>
                  <a:pt x="12309491" y="3442859"/>
                  <a:pt x="12314254" y="3438097"/>
                </a:cubicBezTo>
                <a:cubicBezTo>
                  <a:pt x="12319016" y="3452384"/>
                  <a:pt x="12319016" y="3466672"/>
                  <a:pt x="12328541" y="3480959"/>
                </a:cubicBezTo>
                <a:close/>
                <a:moveTo>
                  <a:pt x="11861911" y="3452384"/>
                </a:moveTo>
                <a:cubicBezTo>
                  <a:pt x="11861911" y="3485722"/>
                  <a:pt x="11833336" y="3514297"/>
                  <a:pt x="11785711" y="3519059"/>
                </a:cubicBezTo>
                <a:cubicBezTo>
                  <a:pt x="11780948" y="3509534"/>
                  <a:pt x="11776186" y="3490484"/>
                  <a:pt x="11776186" y="3480959"/>
                </a:cubicBezTo>
                <a:cubicBezTo>
                  <a:pt x="11776186" y="3471434"/>
                  <a:pt x="11828573" y="3428572"/>
                  <a:pt x="11852386" y="3419047"/>
                </a:cubicBezTo>
                <a:cubicBezTo>
                  <a:pt x="11857148" y="3428572"/>
                  <a:pt x="11861911" y="3438097"/>
                  <a:pt x="11861911" y="3452384"/>
                </a:cubicBezTo>
                <a:close/>
                <a:moveTo>
                  <a:pt x="11499961" y="3461909"/>
                </a:moveTo>
                <a:cubicBezTo>
                  <a:pt x="11499961" y="3471434"/>
                  <a:pt x="11495198" y="3485722"/>
                  <a:pt x="11485673" y="3500009"/>
                </a:cubicBezTo>
                <a:cubicBezTo>
                  <a:pt x="11476196" y="3490484"/>
                  <a:pt x="11461908" y="3485722"/>
                  <a:pt x="11457146" y="3476197"/>
                </a:cubicBezTo>
                <a:cubicBezTo>
                  <a:pt x="11447621" y="3466672"/>
                  <a:pt x="11447621" y="3452384"/>
                  <a:pt x="11433333" y="3438097"/>
                </a:cubicBezTo>
                <a:cubicBezTo>
                  <a:pt x="11438096" y="3433334"/>
                  <a:pt x="11452383" y="3419047"/>
                  <a:pt x="11466671" y="3419047"/>
                </a:cubicBezTo>
                <a:cubicBezTo>
                  <a:pt x="11490436" y="3419047"/>
                  <a:pt x="11499961" y="3452384"/>
                  <a:pt x="11499961" y="3461909"/>
                </a:cubicBezTo>
                <a:close/>
                <a:moveTo>
                  <a:pt x="11266646" y="3428572"/>
                </a:moveTo>
                <a:cubicBezTo>
                  <a:pt x="11266646" y="3442859"/>
                  <a:pt x="11238071" y="3452384"/>
                  <a:pt x="11228546" y="3452384"/>
                </a:cubicBezTo>
                <a:cubicBezTo>
                  <a:pt x="11214259" y="3452384"/>
                  <a:pt x="11209496" y="3447622"/>
                  <a:pt x="11199971" y="3438097"/>
                </a:cubicBezTo>
                <a:cubicBezTo>
                  <a:pt x="11209496" y="3409522"/>
                  <a:pt x="11242834" y="3419047"/>
                  <a:pt x="11261883" y="3419047"/>
                </a:cubicBezTo>
                <a:cubicBezTo>
                  <a:pt x="11261883" y="3423809"/>
                  <a:pt x="11266646" y="3419047"/>
                  <a:pt x="11266646" y="3428572"/>
                </a:cubicBezTo>
                <a:close/>
                <a:moveTo>
                  <a:pt x="12628531" y="3490484"/>
                </a:moveTo>
                <a:cubicBezTo>
                  <a:pt x="12623816" y="3495247"/>
                  <a:pt x="12614291" y="3495247"/>
                  <a:pt x="12609529" y="3500009"/>
                </a:cubicBezTo>
                <a:cubicBezTo>
                  <a:pt x="12595241" y="3476197"/>
                  <a:pt x="12571429" y="3438097"/>
                  <a:pt x="12571429" y="3428572"/>
                </a:cubicBezTo>
                <a:lnTo>
                  <a:pt x="12571429" y="3414284"/>
                </a:lnTo>
                <a:cubicBezTo>
                  <a:pt x="12585716" y="3438097"/>
                  <a:pt x="12609529" y="3466672"/>
                  <a:pt x="12628531" y="3490484"/>
                </a:cubicBezTo>
                <a:close/>
                <a:moveTo>
                  <a:pt x="11680936" y="3476197"/>
                </a:moveTo>
                <a:cubicBezTo>
                  <a:pt x="11680936" y="3490484"/>
                  <a:pt x="11671411" y="3514297"/>
                  <a:pt x="11661886" y="3533347"/>
                </a:cubicBezTo>
                <a:cubicBezTo>
                  <a:pt x="11657123" y="3528584"/>
                  <a:pt x="11647598" y="3519059"/>
                  <a:pt x="11638073" y="3514297"/>
                </a:cubicBezTo>
                <a:cubicBezTo>
                  <a:pt x="11638073" y="3495247"/>
                  <a:pt x="11619023" y="3461909"/>
                  <a:pt x="11619023" y="3447622"/>
                </a:cubicBezTo>
                <a:cubicBezTo>
                  <a:pt x="11619023" y="3438097"/>
                  <a:pt x="11623786" y="3423809"/>
                  <a:pt x="11623786" y="3409522"/>
                </a:cubicBezTo>
                <a:cubicBezTo>
                  <a:pt x="11661886" y="3423809"/>
                  <a:pt x="11680936" y="3452384"/>
                  <a:pt x="11680936" y="3476197"/>
                </a:cubicBezTo>
                <a:close/>
                <a:moveTo>
                  <a:pt x="11904725" y="3438097"/>
                </a:moveTo>
                <a:cubicBezTo>
                  <a:pt x="11895200" y="3447622"/>
                  <a:pt x="11885675" y="3452384"/>
                  <a:pt x="11876150" y="3452384"/>
                </a:cubicBezTo>
                <a:cubicBezTo>
                  <a:pt x="11876150" y="3442859"/>
                  <a:pt x="11871388" y="3428572"/>
                  <a:pt x="11866625" y="3414284"/>
                </a:cubicBezTo>
                <a:cubicBezTo>
                  <a:pt x="11876150" y="3409522"/>
                  <a:pt x="11890438" y="3399997"/>
                  <a:pt x="11904725" y="3395234"/>
                </a:cubicBezTo>
                <a:lnTo>
                  <a:pt x="11904725" y="3438097"/>
                </a:lnTo>
                <a:close/>
                <a:moveTo>
                  <a:pt x="11747611" y="3466672"/>
                </a:moveTo>
                <a:cubicBezTo>
                  <a:pt x="11747611" y="3480959"/>
                  <a:pt x="11738086" y="3504772"/>
                  <a:pt x="11733323" y="3519059"/>
                </a:cubicBezTo>
                <a:cubicBezTo>
                  <a:pt x="11728561" y="3504772"/>
                  <a:pt x="11699986" y="3490484"/>
                  <a:pt x="11690461" y="3471434"/>
                </a:cubicBezTo>
                <a:cubicBezTo>
                  <a:pt x="11680936" y="3457147"/>
                  <a:pt x="11671411" y="3433334"/>
                  <a:pt x="11671411" y="3419047"/>
                </a:cubicBezTo>
                <a:cubicBezTo>
                  <a:pt x="11671411" y="3409522"/>
                  <a:pt x="11676173" y="3404759"/>
                  <a:pt x="11680936" y="3395234"/>
                </a:cubicBezTo>
                <a:cubicBezTo>
                  <a:pt x="11719036" y="3395234"/>
                  <a:pt x="11747611" y="3438097"/>
                  <a:pt x="11747611" y="3466672"/>
                </a:cubicBezTo>
                <a:close/>
                <a:moveTo>
                  <a:pt x="11552348" y="3438097"/>
                </a:moveTo>
                <a:cubicBezTo>
                  <a:pt x="11552348" y="3452384"/>
                  <a:pt x="11547586" y="3466672"/>
                  <a:pt x="11542823" y="3476197"/>
                </a:cubicBezTo>
                <a:cubicBezTo>
                  <a:pt x="11533298" y="3466672"/>
                  <a:pt x="11519011" y="3461909"/>
                  <a:pt x="11514248" y="3452384"/>
                </a:cubicBezTo>
                <a:cubicBezTo>
                  <a:pt x="11504723" y="3442859"/>
                  <a:pt x="11499961" y="3428572"/>
                  <a:pt x="11485673" y="3414284"/>
                </a:cubicBezTo>
                <a:cubicBezTo>
                  <a:pt x="11490436" y="3409522"/>
                  <a:pt x="11504723" y="3390519"/>
                  <a:pt x="11514248" y="3390519"/>
                </a:cubicBezTo>
                <a:cubicBezTo>
                  <a:pt x="11538061" y="3390519"/>
                  <a:pt x="11552348" y="3433334"/>
                  <a:pt x="11552348" y="3438097"/>
                </a:cubicBezTo>
                <a:close/>
                <a:moveTo>
                  <a:pt x="11204734" y="3414284"/>
                </a:moveTo>
                <a:cubicBezTo>
                  <a:pt x="11199971" y="3423809"/>
                  <a:pt x="11190446" y="3433334"/>
                  <a:pt x="11176159" y="3433334"/>
                </a:cubicBezTo>
                <a:lnTo>
                  <a:pt x="11152346" y="3433334"/>
                </a:lnTo>
                <a:lnTo>
                  <a:pt x="11152346" y="3390519"/>
                </a:lnTo>
                <a:cubicBezTo>
                  <a:pt x="11166634" y="3399997"/>
                  <a:pt x="11185684" y="3399997"/>
                  <a:pt x="11204734" y="3414284"/>
                </a:cubicBezTo>
                <a:close/>
                <a:moveTo>
                  <a:pt x="11257121" y="3385757"/>
                </a:moveTo>
                <a:lnTo>
                  <a:pt x="11257121" y="3404759"/>
                </a:lnTo>
                <a:cubicBezTo>
                  <a:pt x="11252359" y="3404759"/>
                  <a:pt x="11214259" y="3409522"/>
                  <a:pt x="11209496" y="3404759"/>
                </a:cubicBezTo>
                <a:cubicBezTo>
                  <a:pt x="11209496" y="3395234"/>
                  <a:pt x="11219021" y="3390519"/>
                  <a:pt x="11228546" y="3385757"/>
                </a:cubicBezTo>
                <a:lnTo>
                  <a:pt x="11257121" y="3385757"/>
                </a:lnTo>
                <a:close/>
                <a:moveTo>
                  <a:pt x="11828573" y="3371469"/>
                </a:moveTo>
                <a:lnTo>
                  <a:pt x="11828573" y="3390519"/>
                </a:lnTo>
                <a:cubicBezTo>
                  <a:pt x="11809523" y="3414284"/>
                  <a:pt x="11804761" y="3438097"/>
                  <a:pt x="11776186" y="3452384"/>
                </a:cubicBezTo>
                <a:lnTo>
                  <a:pt x="11776186" y="3390519"/>
                </a:lnTo>
                <a:cubicBezTo>
                  <a:pt x="11780948" y="3385757"/>
                  <a:pt x="11780948" y="3376232"/>
                  <a:pt x="11785711" y="3371469"/>
                </a:cubicBezTo>
                <a:lnTo>
                  <a:pt x="11828573" y="3371469"/>
                </a:lnTo>
                <a:close/>
                <a:moveTo>
                  <a:pt x="11761898" y="3404759"/>
                </a:moveTo>
                <a:cubicBezTo>
                  <a:pt x="11761898" y="3476197"/>
                  <a:pt x="11761898" y="3485722"/>
                  <a:pt x="11766661" y="3504772"/>
                </a:cubicBezTo>
                <a:cubicBezTo>
                  <a:pt x="11766661" y="3504772"/>
                  <a:pt x="11761898" y="3500009"/>
                  <a:pt x="11757136" y="3500009"/>
                </a:cubicBezTo>
                <a:cubicBezTo>
                  <a:pt x="11757136" y="3490484"/>
                  <a:pt x="11761898" y="3480959"/>
                  <a:pt x="11761898" y="3471434"/>
                </a:cubicBezTo>
                <a:cubicBezTo>
                  <a:pt x="11761898" y="3461909"/>
                  <a:pt x="11733323" y="3409522"/>
                  <a:pt x="11733323" y="3404759"/>
                </a:cubicBezTo>
                <a:cubicBezTo>
                  <a:pt x="11733323" y="3395234"/>
                  <a:pt x="11747611" y="3380994"/>
                  <a:pt x="11747611" y="3371469"/>
                </a:cubicBezTo>
                <a:cubicBezTo>
                  <a:pt x="11752373" y="3380994"/>
                  <a:pt x="11761898" y="3395234"/>
                  <a:pt x="11761898" y="3404759"/>
                </a:cubicBezTo>
                <a:close/>
                <a:moveTo>
                  <a:pt x="11614261" y="3414284"/>
                </a:moveTo>
                <a:cubicBezTo>
                  <a:pt x="11614261" y="3423809"/>
                  <a:pt x="11609498" y="3442859"/>
                  <a:pt x="11604736" y="3447622"/>
                </a:cubicBezTo>
                <a:cubicBezTo>
                  <a:pt x="11595211" y="3442859"/>
                  <a:pt x="11580923" y="3433334"/>
                  <a:pt x="11566636" y="3428572"/>
                </a:cubicBezTo>
                <a:cubicBezTo>
                  <a:pt x="11557111" y="3414284"/>
                  <a:pt x="11547586" y="3395234"/>
                  <a:pt x="11528536" y="3380994"/>
                </a:cubicBezTo>
                <a:cubicBezTo>
                  <a:pt x="11538061" y="3371469"/>
                  <a:pt x="11552348" y="3357182"/>
                  <a:pt x="11561873" y="3357182"/>
                </a:cubicBezTo>
                <a:cubicBezTo>
                  <a:pt x="11595211" y="3357182"/>
                  <a:pt x="11614261" y="3399997"/>
                  <a:pt x="11614261" y="3414284"/>
                </a:cubicBezTo>
                <a:close/>
                <a:moveTo>
                  <a:pt x="11261883" y="3371469"/>
                </a:moveTo>
                <a:cubicBezTo>
                  <a:pt x="11257121" y="3371469"/>
                  <a:pt x="11247596" y="3376232"/>
                  <a:pt x="11233309" y="3371469"/>
                </a:cubicBezTo>
                <a:lnTo>
                  <a:pt x="11233309" y="3357182"/>
                </a:lnTo>
                <a:cubicBezTo>
                  <a:pt x="11242834" y="3357182"/>
                  <a:pt x="11257121" y="3366707"/>
                  <a:pt x="11261883" y="3371469"/>
                </a:cubicBezTo>
                <a:close/>
                <a:moveTo>
                  <a:pt x="11223784" y="3371469"/>
                </a:moveTo>
                <a:cubicBezTo>
                  <a:pt x="11214259" y="3380994"/>
                  <a:pt x="11195209" y="3390519"/>
                  <a:pt x="11185684" y="3390519"/>
                </a:cubicBezTo>
                <a:cubicBezTo>
                  <a:pt x="11166634" y="3390519"/>
                  <a:pt x="11152346" y="3371469"/>
                  <a:pt x="11152346" y="3357182"/>
                </a:cubicBezTo>
                <a:cubicBezTo>
                  <a:pt x="11152346" y="3347657"/>
                  <a:pt x="11157109" y="3342894"/>
                  <a:pt x="11171396" y="3342894"/>
                </a:cubicBezTo>
                <a:cubicBezTo>
                  <a:pt x="11185684" y="3342894"/>
                  <a:pt x="11204734" y="3361944"/>
                  <a:pt x="11223784" y="3371469"/>
                </a:cubicBezTo>
                <a:close/>
                <a:moveTo>
                  <a:pt x="11671411" y="3366707"/>
                </a:moveTo>
                <a:cubicBezTo>
                  <a:pt x="11671411" y="3380994"/>
                  <a:pt x="11666648" y="3399997"/>
                  <a:pt x="11661886" y="3414284"/>
                </a:cubicBezTo>
                <a:cubicBezTo>
                  <a:pt x="11652361" y="3409522"/>
                  <a:pt x="11633311" y="3399997"/>
                  <a:pt x="11623786" y="3390519"/>
                </a:cubicBezTo>
                <a:cubicBezTo>
                  <a:pt x="11609498" y="3376232"/>
                  <a:pt x="11595211" y="3357182"/>
                  <a:pt x="11576161" y="3347657"/>
                </a:cubicBezTo>
                <a:cubicBezTo>
                  <a:pt x="11595211" y="3333369"/>
                  <a:pt x="11623786" y="3319082"/>
                  <a:pt x="11633311" y="3319082"/>
                </a:cubicBezTo>
                <a:cubicBezTo>
                  <a:pt x="11666648" y="3319082"/>
                  <a:pt x="11671411" y="3361944"/>
                  <a:pt x="11671411" y="3366707"/>
                </a:cubicBezTo>
                <a:close/>
                <a:moveTo>
                  <a:pt x="11899963" y="3352419"/>
                </a:moveTo>
                <a:cubicBezTo>
                  <a:pt x="11899963" y="3380994"/>
                  <a:pt x="11880913" y="3404759"/>
                  <a:pt x="11838098" y="3409522"/>
                </a:cubicBezTo>
                <a:lnTo>
                  <a:pt x="11838098" y="3395234"/>
                </a:lnTo>
                <a:cubicBezTo>
                  <a:pt x="11838098" y="3380994"/>
                  <a:pt x="11842861" y="3376232"/>
                  <a:pt x="11842861" y="3366707"/>
                </a:cubicBezTo>
                <a:cubicBezTo>
                  <a:pt x="11861911" y="3338132"/>
                  <a:pt x="11871388" y="3319082"/>
                  <a:pt x="11895200" y="3314319"/>
                </a:cubicBezTo>
                <a:cubicBezTo>
                  <a:pt x="11895200" y="3328607"/>
                  <a:pt x="11899963" y="3342894"/>
                  <a:pt x="11899963" y="3352419"/>
                </a:cubicBezTo>
                <a:close/>
                <a:moveTo>
                  <a:pt x="11261883" y="3352419"/>
                </a:moveTo>
                <a:cubicBezTo>
                  <a:pt x="11242834" y="3352419"/>
                  <a:pt x="11238071" y="3323844"/>
                  <a:pt x="11238071" y="3319082"/>
                </a:cubicBezTo>
                <a:cubicBezTo>
                  <a:pt x="11238071" y="3309557"/>
                  <a:pt x="11261883" y="3319082"/>
                  <a:pt x="11285696" y="3338132"/>
                </a:cubicBezTo>
                <a:cubicBezTo>
                  <a:pt x="11280933" y="3342894"/>
                  <a:pt x="11276171" y="3352419"/>
                  <a:pt x="11261883" y="3352419"/>
                </a:cubicBezTo>
                <a:close/>
                <a:moveTo>
                  <a:pt x="11599973" y="3319082"/>
                </a:moveTo>
                <a:cubicBezTo>
                  <a:pt x="11580923" y="3328607"/>
                  <a:pt x="11561873" y="3338132"/>
                  <a:pt x="11542823" y="3352419"/>
                </a:cubicBezTo>
                <a:cubicBezTo>
                  <a:pt x="11552348" y="3338132"/>
                  <a:pt x="11566636" y="3309557"/>
                  <a:pt x="11580923" y="3309557"/>
                </a:cubicBezTo>
                <a:cubicBezTo>
                  <a:pt x="11590448" y="3309557"/>
                  <a:pt x="11595211" y="3319082"/>
                  <a:pt x="11599973" y="3319082"/>
                </a:cubicBezTo>
                <a:close/>
                <a:moveTo>
                  <a:pt x="11852386" y="3314319"/>
                </a:moveTo>
                <a:cubicBezTo>
                  <a:pt x="11852386" y="3338132"/>
                  <a:pt x="11838098" y="3361944"/>
                  <a:pt x="11804761" y="3361944"/>
                </a:cubicBezTo>
                <a:lnTo>
                  <a:pt x="11790473" y="3361944"/>
                </a:lnTo>
                <a:lnTo>
                  <a:pt x="11790473" y="3347657"/>
                </a:lnTo>
                <a:cubicBezTo>
                  <a:pt x="11804761" y="3328607"/>
                  <a:pt x="11823811" y="3309557"/>
                  <a:pt x="11847623" y="3290507"/>
                </a:cubicBezTo>
                <a:cubicBezTo>
                  <a:pt x="11852386" y="3295269"/>
                  <a:pt x="11852386" y="3300032"/>
                  <a:pt x="11852386" y="3314319"/>
                </a:cubicBezTo>
                <a:close/>
                <a:moveTo>
                  <a:pt x="11738086" y="3347657"/>
                </a:moveTo>
                <a:cubicBezTo>
                  <a:pt x="11738086" y="3357182"/>
                  <a:pt x="11733323" y="3380994"/>
                  <a:pt x="11719036" y="3399997"/>
                </a:cubicBezTo>
                <a:cubicBezTo>
                  <a:pt x="11657123" y="3390519"/>
                  <a:pt x="11699986" y="3333369"/>
                  <a:pt x="11652361" y="3309557"/>
                </a:cubicBezTo>
                <a:cubicBezTo>
                  <a:pt x="11666648" y="3304794"/>
                  <a:pt x="11690461" y="3290507"/>
                  <a:pt x="11704748" y="3290507"/>
                </a:cubicBezTo>
                <a:cubicBezTo>
                  <a:pt x="11728561" y="3290507"/>
                  <a:pt x="11738086" y="3347657"/>
                  <a:pt x="11738086" y="3347657"/>
                </a:cubicBezTo>
                <a:close/>
                <a:moveTo>
                  <a:pt x="11528536" y="3309557"/>
                </a:moveTo>
                <a:cubicBezTo>
                  <a:pt x="11533298" y="3314319"/>
                  <a:pt x="11528536" y="3314319"/>
                  <a:pt x="11538061" y="3314319"/>
                </a:cubicBezTo>
                <a:cubicBezTo>
                  <a:pt x="11552348" y="3314319"/>
                  <a:pt x="11557111" y="3309557"/>
                  <a:pt x="11566636" y="3304794"/>
                </a:cubicBezTo>
                <a:cubicBezTo>
                  <a:pt x="11547586" y="3323844"/>
                  <a:pt x="11533298" y="3342894"/>
                  <a:pt x="11519011" y="3357182"/>
                </a:cubicBezTo>
                <a:cubicBezTo>
                  <a:pt x="11514248" y="3352419"/>
                  <a:pt x="11519011" y="3342894"/>
                  <a:pt x="11519011" y="3338132"/>
                </a:cubicBezTo>
                <a:cubicBezTo>
                  <a:pt x="11519011" y="3338132"/>
                  <a:pt x="11519011" y="3333369"/>
                  <a:pt x="11509486" y="3333369"/>
                </a:cubicBezTo>
                <a:cubicBezTo>
                  <a:pt x="11485673" y="3333369"/>
                  <a:pt x="11461908" y="3371469"/>
                  <a:pt x="11438096" y="3395234"/>
                </a:cubicBezTo>
                <a:cubicBezTo>
                  <a:pt x="11438096" y="3385757"/>
                  <a:pt x="11447621" y="3361944"/>
                  <a:pt x="11433333" y="3361944"/>
                </a:cubicBezTo>
                <a:cubicBezTo>
                  <a:pt x="11404758" y="3361944"/>
                  <a:pt x="11385708" y="3404759"/>
                  <a:pt x="11376183" y="3423809"/>
                </a:cubicBezTo>
                <a:lnTo>
                  <a:pt x="11361896" y="3423809"/>
                </a:lnTo>
                <a:cubicBezTo>
                  <a:pt x="11361896" y="3419047"/>
                  <a:pt x="11371421" y="3395234"/>
                  <a:pt x="11357133" y="3395234"/>
                </a:cubicBezTo>
                <a:cubicBezTo>
                  <a:pt x="11347608" y="3395234"/>
                  <a:pt x="11328558" y="3419047"/>
                  <a:pt x="11314271" y="3419047"/>
                </a:cubicBezTo>
                <a:lnTo>
                  <a:pt x="11295221" y="3419047"/>
                </a:lnTo>
                <a:cubicBezTo>
                  <a:pt x="11304746" y="3409522"/>
                  <a:pt x="11323796" y="3390519"/>
                  <a:pt x="11323796" y="3380994"/>
                </a:cubicBezTo>
                <a:cubicBezTo>
                  <a:pt x="11323796" y="3366707"/>
                  <a:pt x="11314271" y="3371469"/>
                  <a:pt x="11309508" y="3371469"/>
                </a:cubicBezTo>
                <a:cubicBezTo>
                  <a:pt x="11309508" y="3366707"/>
                  <a:pt x="11309508" y="3361944"/>
                  <a:pt x="11314271" y="3357182"/>
                </a:cubicBezTo>
                <a:cubicBezTo>
                  <a:pt x="11319033" y="3357182"/>
                  <a:pt x="11323796" y="3366707"/>
                  <a:pt x="11328558" y="3376232"/>
                </a:cubicBezTo>
                <a:cubicBezTo>
                  <a:pt x="11338083" y="3371469"/>
                  <a:pt x="11347608" y="3357182"/>
                  <a:pt x="11361896" y="3357182"/>
                </a:cubicBezTo>
                <a:cubicBezTo>
                  <a:pt x="11361896" y="3357182"/>
                  <a:pt x="11371421" y="3366707"/>
                  <a:pt x="11385708" y="3366707"/>
                </a:cubicBezTo>
                <a:cubicBezTo>
                  <a:pt x="11428571" y="3366707"/>
                  <a:pt x="11452383" y="3338132"/>
                  <a:pt x="11476196" y="3295269"/>
                </a:cubicBezTo>
                <a:cubicBezTo>
                  <a:pt x="11476196" y="3309557"/>
                  <a:pt x="11476196" y="3323844"/>
                  <a:pt x="11480958" y="3338132"/>
                </a:cubicBezTo>
                <a:cubicBezTo>
                  <a:pt x="11495198" y="3319082"/>
                  <a:pt x="11509486" y="3300032"/>
                  <a:pt x="11528536" y="3285744"/>
                </a:cubicBezTo>
                <a:lnTo>
                  <a:pt x="11528536" y="3309557"/>
                </a:lnTo>
                <a:close/>
                <a:moveTo>
                  <a:pt x="11895200" y="3295269"/>
                </a:moveTo>
                <a:cubicBezTo>
                  <a:pt x="11895200" y="3304794"/>
                  <a:pt x="11876150" y="3309557"/>
                  <a:pt x="11866625" y="3314319"/>
                </a:cubicBezTo>
                <a:cubicBezTo>
                  <a:pt x="11866625" y="3309557"/>
                  <a:pt x="11866625" y="3300032"/>
                  <a:pt x="11861911" y="3290507"/>
                </a:cubicBezTo>
                <a:cubicBezTo>
                  <a:pt x="11871388" y="3285744"/>
                  <a:pt x="11880913" y="3280982"/>
                  <a:pt x="11890438" y="3280982"/>
                </a:cubicBezTo>
                <a:cubicBezTo>
                  <a:pt x="11890438" y="3285744"/>
                  <a:pt x="11895200" y="3280982"/>
                  <a:pt x="11895200" y="3295269"/>
                </a:cubicBezTo>
                <a:close/>
                <a:moveTo>
                  <a:pt x="11190446" y="3280982"/>
                </a:moveTo>
                <a:cubicBezTo>
                  <a:pt x="11199971" y="3295269"/>
                  <a:pt x="11214259" y="3304794"/>
                  <a:pt x="11228546" y="3314319"/>
                </a:cubicBezTo>
                <a:lnTo>
                  <a:pt x="11228546" y="3347657"/>
                </a:lnTo>
                <a:lnTo>
                  <a:pt x="11195209" y="3347657"/>
                </a:lnTo>
                <a:cubicBezTo>
                  <a:pt x="11185684" y="3338132"/>
                  <a:pt x="11176159" y="3319082"/>
                  <a:pt x="11176159" y="3309557"/>
                </a:cubicBezTo>
                <a:lnTo>
                  <a:pt x="11176159" y="3280982"/>
                </a:lnTo>
                <a:lnTo>
                  <a:pt x="11190446" y="3280982"/>
                </a:lnTo>
                <a:close/>
                <a:moveTo>
                  <a:pt x="11323796" y="3309557"/>
                </a:moveTo>
                <a:cubicBezTo>
                  <a:pt x="11314271" y="3314319"/>
                  <a:pt x="11304746" y="3323844"/>
                  <a:pt x="11290458" y="3323844"/>
                </a:cubicBezTo>
                <a:cubicBezTo>
                  <a:pt x="11280933" y="3323844"/>
                  <a:pt x="11266646" y="3304794"/>
                  <a:pt x="11266646" y="3290507"/>
                </a:cubicBezTo>
                <a:cubicBezTo>
                  <a:pt x="11266646" y="3280982"/>
                  <a:pt x="11271408" y="3280982"/>
                  <a:pt x="11271408" y="3276219"/>
                </a:cubicBezTo>
                <a:cubicBezTo>
                  <a:pt x="11290458" y="3271457"/>
                  <a:pt x="11299983" y="3295269"/>
                  <a:pt x="11323796" y="3309557"/>
                </a:cubicBezTo>
                <a:close/>
                <a:moveTo>
                  <a:pt x="11785711" y="3309557"/>
                </a:moveTo>
                <a:cubicBezTo>
                  <a:pt x="11785711" y="3323844"/>
                  <a:pt x="11776186" y="3357182"/>
                  <a:pt x="11766661" y="3376232"/>
                </a:cubicBezTo>
                <a:cubicBezTo>
                  <a:pt x="11747611" y="3347657"/>
                  <a:pt x="11757136" y="3304794"/>
                  <a:pt x="11723798" y="3290507"/>
                </a:cubicBezTo>
                <a:cubicBezTo>
                  <a:pt x="11733323" y="3280982"/>
                  <a:pt x="11752373" y="3276219"/>
                  <a:pt x="11766661" y="3266694"/>
                </a:cubicBezTo>
                <a:cubicBezTo>
                  <a:pt x="11785711" y="3285744"/>
                  <a:pt x="11785711" y="3300032"/>
                  <a:pt x="11785711" y="3309557"/>
                </a:cubicBezTo>
                <a:close/>
                <a:moveTo>
                  <a:pt x="11152346" y="3333369"/>
                </a:moveTo>
                <a:cubicBezTo>
                  <a:pt x="11152346" y="3280982"/>
                  <a:pt x="11157109" y="3271457"/>
                  <a:pt x="11157109" y="3266694"/>
                </a:cubicBezTo>
                <a:cubicBezTo>
                  <a:pt x="11161871" y="3290507"/>
                  <a:pt x="11171396" y="3280982"/>
                  <a:pt x="11152346" y="3333369"/>
                </a:cubicBezTo>
                <a:close/>
                <a:moveTo>
                  <a:pt x="11885675" y="3266694"/>
                </a:moveTo>
                <a:cubicBezTo>
                  <a:pt x="11885675" y="3261932"/>
                  <a:pt x="11885675" y="3257169"/>
                  <a:pt x="11890438" y="3257169"/>
                </a:cubicBezTo>
                <a:cubicBezTo>
                  <a:pt x="11890438" y="3261932"/>
                  <a:pt x="11890438" y="3266694"/>
                  <a:pt x="11885675" y="3266694"/>
                </a:cubicBezTo>
                <a:close/>
                <a:moveTo>
                  <a:pt x="11366658" y="3295269"/>
                </a:moveTo>
                <a:cubicBezTo>
                  <a:pt x="11361896" y="3295269"/>
                  <a:pt x="11352371" y="3300032"/>
                  <a:pt x="11342846" y="3300032"/>
                </a:cubicBezTo>
                <a:cubicBezTo>
                  <a:pt x="11328558" y="3300032"/>
                  <a:pt x="11323796" y="3295269"/>
                  <a:pt x="11314271" y="3285744"/>
                </a:cubicBezTo>
                <a:lnTo>
                  <a:pt x="11314271" y="3257169"/>
                </a:lnTo>
                <a:cubicBezTo>
                  <a:pt x="11328558" y="3257169"/>
                  <a:pt x="11357133" y="3271457"/>
                  <a:pt x="11366658" y="3295269"/>
                </a:cubicBezTo>
                <a:close/>
                <a:moveTo>
                  <a:pt x="11833336" y="3266694"/>
                </a:moveTo>
                <a:cubicBezTo>
                  <a:pt x="11833336" y="3280982"/>
                  <a:pt x="11814286" y="3300032"/>
                  <a:pt x="11799998" y="3314319"/>
                </a:cubicBezTo>
                <a:cubicBezTo>
                  <a:pt x="11799998" y="3304794"/>
                  <a:pt x="11795236" y="3271457"/>
                  <a:pt x="11780948" y="3266694"/>
                </a:cubicBezTo>
                <a:cubicBezTo>
                  <a:pt x="11790473" y="3257169"/>
                  <a:pt x="11804761" y="3247644"/>
                  <a:pt x="11819048" y="3242882"/>
                </a:cubicBezTo>
                <a:cubicBezTo>
                  <a:pt x="11828573" y="3252407"/>
                  <a:pt x="11833336" y="3257169"/>
                  <a:pt x="11833336" y="3266694"/>
                </a:cubicBezTo>
                <a:close/>
                <a:moveTo>
                  <a:pt x="11685698" y="3257169"/>
                </a:moveTo>
                <a:cubicBezTo>
                  <a:pt x="11680936" y="3261932"/>
                  <a:pt x="11671411" y="3276219"/>
                  <a:pt x="11661886" y="3276219"/>
                </a:cubicBezTo>
                <a:cubicBezTo>
                  <a:pt x="11647598" y="3276219"/>
                  <a:pt x="11657123" y="3266694"/>
                  <a:pt x="11642836" y="3266694"/>
                </a:cubicBezTo>
                <a:cubicBezTo>
                  <a:pt x="11633311" y="3266694"/>
                  <a:pt x="11604736" y="3304794"/>
                  <a:pt x="11595211" y="3304794"/>
                </a:cubicBezTo>
                <a:cubicBezTo>
                  <a:pt x="11585686" y="3304794"/>
                  <a:pt x="11590448" y="3295269"/>
                  <a:pt x="11571398" y="3300032"/>
                </a:cubicBezTo>
                <a:cubicBezTo>
                  <a:pt x="11585686" y="3285744"/>
                  <a:pt x="11595211" y="3266694"/>
                  <a:pt x="11604736" y="3252407"/>
                </a:cubicBezTo>
                <a:cubicBezTo>
                  <a:pt x="11609498" y="3257169"/>
                  <a:pt x="11604736" y="3271457"/>
                  <a:pt x="11614261" y="3271457"/>
                </a:cubicBezTo>
                <a:cubicBezTo>
                  <a:pt x="11628548" y="3271457"/>
                  <a:pt x="11642836" y="3252407"/>
                  <a:pt x="11652361" y="3238119"/>
                </a:cubicBezTo>
                <a:cubicBezTo>
                  <a:pt x="11661886" y="3242882"/>
                  <a:pt x="11666648" y="3252407"/>
                  <a:pt x="11685698" y="3257169"/>
                </a:cubicBezTo>
                <a:close/>
                <a:moveTo>
                  <a:pt x="11861911" y="3233357"/>
                </a:moveTo>
                <a:cubicBezTo>
                  <a:pt x="11866625" y="3238119"/>
                  <a:pt x="11876150" y="3242882"/>
                  <a:pt x="11876150" y="3257169"/>
                </a:cubicBezTo>
                <a:cubicBezTo>
                  <a:pt x="11876150" y="3266694"/>
                  <a:pt x="11857148" y="3276219"/>
                  <a:pt x="11842861" y="3280982"/>
                </a:cubicBezTo>
                <a:cubicBezTo>
                  <a:pt x="11842861" y="3266694"/>
                  <a:pt x="11838098" y="3247644"/>
                  <a:pt x="11833336" y="3233357"/>
                </a:cubicBezTo>
                <a:lnTo>
                  <a:pt x="11861911" y="3233357"/>
                </a:lnTo>
                <a:close/>
                <a:moveTo>
                  <a:pt x="11414283" y="3276219"/>
                </a:moveTo>
                <a:cubicBezTo>
                  <a:pt x="11404758" y="3280982"/>
                  <a:pt x="11395233" y="3290507"/>
                  <a:pt x="11380946" y="3290507"/>
                </a:cubicBezTo>
                <a:cubicBezTo>
                  <a:pt x="11371421" y="3290507"/>
                  <a:pt x="11371421" y="3280982"/>
                  <a:pt x="11366658" y="3276219"/>
                </a:cubicBezTo>
                <a:lnTo>
                  <a:pt x="11366658" y="3233357"/>
                </a:lnTo>
                <a:cubicBezTo>
                  <a:pt x="11385708" y="3233357"/>
                  <a:pt x="11390471" y="3266694"/>
                  <a:pt x="11414283" y="3276219"/>
                </a:cubicBezTo>
                <a:close/>
                <a:moveTo>
                  <a:pt x="11809523" y="3233357"/>
                </a:moveTo>
                <a:cubicBezTo>
                  <a:pt x="11747611" y="3261932"/>
                  <a:pt x="11680936" y="3285744"/>
                  <a:pt x="11614261" y="3309557"/>
                </a:cubicBezTo>
                <a:cubicBezTo>
                  <a:pt x="11619023" y="3300032"/>
                  <a:pt x="11628548" y="3280982"/>
                  <a:pt x="11638073" y="3280982"/>
                </a:cubicBezTo>
                <a:cubicBezTo>
                  <a:pt x="11652361" y="3280982"/>
                  <a:pt x="11647598" y="3290507"/>
                  <a:pt x="11657123" y="3290507"/>
                </a:cubicBezTo>
                <a:cubicBezTo>
                  <a:pt x="11671411" y="3290507"/>
                  <a:pt x="11709511" y="3252407"/>
                  <a:pt x="11733323" y="3233357"/>
                </a:cubicBezTo>
                <a:lnTo>
                  <a:pt x="11733323" y="3252407"/>
                </a:lnTo>
                <a:cubicBezTo>
                  <a:pt x="11738086" y="3252407"/>
                  <a:pt x="11733323" y="3257169"/>
                  <a:pt x="11742848" y="3257169"/>
                </a:cubicBezTo>
                <a:cubicBezTo>
                  <a:pt x="11757136" y="3257169"/>
                  <a:pt x="11771423" y="3238119"/>
                  <a:pt x="11785711" y="3223832"/>
                </a:cubicBezTo>
                <a:cubicBezTo>
                  <a:pt x="11790473" y="3228594"/>
                  <a:pt x="11799998" y="3233357"/>
                  <a:pt x="11809523" y="3233357"/>
                </a:cubicBezTo>
                <a:close/>
                <a:moveTo>
                  <a:pt x="11452383" y="3228594"/>
                </a:moveTo>
                <a:cubicBezTo>
                  <a:pt x="11457146" y="3238119"/>
                  <a:pt x="11461908" y="3247644"/>
                  <a:pt x="11471433" y="3252407"/>
                </a:cubicBezTo>
                <a:cubicBezTo>
                  <a:pt x="11461908" y="3261932"/>
                  <a:pt x="11442858" y="3271457"/>
                  <a:pt x="11433333" y="3271457"/>
                </a:cubicBezTo>
                <a:cubicBezTo>
                  <a:pt x="11409521" y="3271457"/>
                  <a:pt x="11404758" y="3242882"/>
                  <a:pt x="11404758" y="3238119"/>
                </a:cubicBezTo>
                <a:cubicBezTo>
                  <a:pt x="11404758" y="3228594"/>
                  <a:pt x="11409521" y="3219069"/>
                  <a:pt x="11414283" y="3219069"/>
                </a:cubicBezTo>
                <a:cubicBezTo>
                  <a:pt x="11423808" y="3219069"/>
                  <a:pt x="11438096" y="3228594"/>
                  <a:pt x="11452383" y="3228594"/>
                </a:cubicBezTo>
                <a:close/>
                <a:moveTo>
                  <a:pt x="11233309" y="3219069"/>
                </a:moveTo>
                <a:cubicBezTo>
                  <a:pt x="11233309" y="3228594"/>
                  <a:pt x="11238071" y="3257169"/>
                  <a:pt x="11257121" y="3266694"/>
                </a:cubicBezTo>
                <a:lnTo>
                  <a:pt x="11257121" y="3300032"/>
                </a:lnTo>
                <a:cubicBezTo>
                  <a:pt x="11257121" y="3300032"/>
                  <a:pt x="11257121" y="3304794"/>
                  <a:pt x="11247596" y="3304794"/>
                </a:cubicBezTo>
                <a:cubicBezTo>
                  <a:pt x="11204734" y="3304794"/>
                  <a:pt x="11195209" y="3261932"/>
                  <a:pt x="11195209" y="3238119"/>
                </a:cubicBezTo>
                <a:cubicBezTo>
                  <a:pt x="11195209" y="3223832"/>
                  <a:pt x="11195209" y="3223832"/>
                  <a:pt x="11199971" y="3214307"/>
                </a:cubicBezTo>
                <a:cubicBezTo>
                  <a:pt x="11209496" y="3219069"/>
                  <a:pt x="11219021" y="3219069"/>
                  <a:pt x="11233309" y="3219069"/>
                </a:cubicBezTo>
                <a:close/>
                <a:moveTo>
                  <a:pt x="11533298" y="3233357"/>
                </a:moveTo>
                <a:cubicBezTo>
                  <a:pt x="11519011" y="3238119"/>
                  <a:pt x="11499961" y="3247644"/>
                  <a:pt x="11490436" y="3247644"/>
                </a:cubicBezTo>
                <a:cubicBezTo>
                  <a:pt x="11476196" y="3247644"/>
                  <a:pt x="11466671" y="3238119"/>
                  <a:pt x="11466671" y="3223832"/>
                </a:cubicBezTo>
                <a:cubicBezTo>
                  <a:pt x="11466671" y="3214307"/>
                  <a:pt x="11471433" y="3209544"/>
                  <a:pt x="11476196" y="3200019"/>
                </a:cubicBezTo>
                <a:cubicBezTo>
                  <a:pt x="11490436" y="3209544"/>
                  <a:pt x="11509486" y="3209544"/>
                  <a:pt x="11533298" y="3233357"/>
                </a:cubicBezTo>
                <a:close/>
                <a:moveTo>
                  <a:pt x="11304746" y="3247644"/>
                </a:moveTo>
                <a:cubicBezTo>
                  <a:pt x="11304746" y="3257169"/>
                  <a:pt x="11299983" y="3261932"/>
                  <a:pt x="11299983" y="3266694"/>
                </a:cubicBezTo>
                <a:lnTo>
                  <a:pt x="11285696" y="3266694"/>
                </a:lnTo>
                <a:cubicBezTo>
                  <a:pt x="11261883" y="3252407"/>
                  <a:pt x="11242834" y="3242882"/>
                  <a:pt x="11242834" y="3223832"/>
                </a:cubicBezTo>
                <a:cubicBezTo>
                  <a:pt x="11242834" y="3209544"/>
                  <a:pt x="11247596" y="3200019"/>
                  <a:pt x="11257121" y="3185732"/>
                </a:cubicBezTo>
                <a:cubicBezTo>
                  <a:pt x="11280933" y="3200019"/>
                  <a:pt x="11304746" y="3219069"/>
                  <a:pt x="11304746" y="3247644"/>
                </a:cubicBezTo>
                <a:close/>
                <a:moveTo>
                  <a:pt x="11876150" y="3223832"/>
                </a:moveTo>
                <a:cubicBezTo>
                  <a:pt x="11861911" y="3214307"/>
                  <a:pt x="11823811" y="3214307"/>
                  <a:pt x="11814286" y="3228594"/>
                </a:cubicBezTo>
                <a:cubicBezTo>
                  <a:pt x="11823811" y="3214307"/>
                  <a:pt x="11838098" y="3195257"/>
                  <a:pt x="11852386" y="3180969"/>
                </a:cubicBezTo>
                <a:cubicBezTo>
                  <a:pt x="11847623" y="3200019"/>
                  <a:pt x="11861911" y="3209544"/>
                  <a:pt x="11876150" y="3223832"/>
                </a:cubicBezTo>
                <a:close/>
                <a:moveTo>
                  <a:pt x="11185684" y="3266694"/>
                </a:moveTo>
                <a:cubicBezTo>
                  <a:pt x="11161871" y="3257169"/>
                  <a:pt x="11161871" y="3242882"/>
                  <a:pt x="11161871" y="3238119"/>
                </a:cubicBezTo>
                <a:cubicBezTo>
                  <a:pt x="11161871" y="3228594"/>
                  <a:pt x="11171396" y="3200019"/>
                  <a:pt x="11180921" y="3180969"/>
                </a:cubicBezTo>
                <a:cubicBezTo>
                  <a:pt x="11180921" y="3185732"/>
                  <a:pt x="11185684" y="3190494"/>
                  <a:pt x="11185684" y="3266694"/>
                </a:cubicBezTo>
                <a:close/>
                <a:moveTo>
                  <a:pt x="11595211" y="3204782"/>
                </a:moveTo>
                <a:cubicBezTo>
                  <a:pt x="11585686" y="3209544"/>
                  <a:pt x="11561873" y="3223832"/>
                  <a:pt x="11547586" y="3223832"/>
                </a:cubicBezTo>
                <a:cubicBezTo>
                  <a:pt x="11533298" y="3223832"/>
                  <a:pt x="11528536" y="3209544"/>
                  <a:pt x="11528536" y="3204782"/>
                </a:cubicBezTo>
                <a:cubicBezTo>
                  <a:pt x="11528536" y="3190494"/>
                  <a:pt x="11533298" y="3185732"/>
                  <a:pt x="11538061" y="3176207"/>
                </a:cubicBezTo>
                <a:cubicBezTo>
                  <a:pt x="11557111" y="3176207"/>
                  <a:pt x="11576161" y="3185732"/>
                  <a:pt x="11595211" y="3204782"/>
                </a:cubicBezTo>
                <a:close/>
                <a:moveTo>
                  <a:pt x="11328558" y="3166682"/>
                </a:moveTo>
                <a:cubicBezTo>
                  <a:pt x="11338083" y="3185732"/>
                  <a:pt x="11357133" y="3209544"/>
                  <a:pt x="11357133" y="3223832"/>
                </a:cubicBezTo>
                <a:cubicBezTo>
                  <a:pt x="11357133" y="3233357"/>
                  <a:pt x="11352371" y="3252407"/>
                  <a:pt x="11352371" y="3257169"/>
                </a:cubicBezTo>
                <a:cubicBezTo>
                  <a:pt x="11309508" y="3247644"/>
                  <a:pt x="11299983" y="3214307"/>
                  <a:pt x="11299983" y="3195257"/>
                </a:cubicBezTo>
                <a:cubicBezTo>
                  <a:pt x="11299983" y="3180969"/>
                  <a:pt x="11304746" y="3171444"/>
                  <a:pt x="11309508" y="3157157"/>
                </a:cubicBezTo>
                <a:cubicBezTo>
                  <a:pt x="11314271" y="3157157"/>
                  <a:pt x="11323796" y="3161919"/>
                  <a:pt x="11328558" y="3166682"/>
                </a:cubicBezTo>
                <a:close/>
                <a:moveTo>
                  <a:pt x="11671411" y="3157157"/>
                </a:moveTo>
                <a:cubicBezTo>
                  <a:pt x="11652361" y="3176207"/>
                  <a:pt x="11623786" y="3195257"/>
                  <a:pt x="11614261" y="3195257"/>
                </a:cubicBezTo>
                <a:cubicBezTo>
                  <a:pt x="11599973" y="3195257"/>
                  <a:pt x="11590448" y="3185732"/>
                  <a:pt x="11580923" y="3176207"/>
                </a:cubicBezTo>
                <a:lnTo>
                  <a:pt x="11580923" y="3138107"/>
                </a:lnTo>
                <a:cubicBezTo>
                  <a:pt x="11604736" y="3152394"/>
                  <a:pt x="11628548" y="3138107"/>
                  <a:pt x="11638073" y="3138107"/>
                </a:cubicBezTo>
                <a:cubicBezTo>
                  <a:pt x="11652361" y="3138107"/>
                  <a:pt x="11661886" y="3152394"/>
                  <a:pt x="11671411" y="3157157"/>
                </a:cubicBezTo>
                <a:close/>
                <a:moveTo>
                  <a:pt x="11390471" y="3152394"/>
                </a:moveTo>
                <a:cubicBezTo>
                  <a:pt x="11390471" y="3171444"/>
                  <a:pt x="11404758" y="3195257"/>
                  <a:pt x="11404758" y="3204782"/>
                </a:cubicBezTo>
                <a:cubicBezTo>
                  <a:pt x="11404758" y="3219069"/>
                  <a:pt x="11395233" y="3223832"/>
                  <a:pt x="11395233" y="3228594"/>
                </a:cubicBezTo>
                <a:cubicBezTo>
                  <a:pt x="11366658" y="3228594"/>
                  <a:pt x="11347608" y="3185732"/>
                  <a:pt x="11347608" y="3171444"/>
                </a:cubicBezTo>
                <a:cubicBezTo>
                  <a:pt x="11347608" y="3161919"/>
                  <a:pt x="11352371" y="3147632"/>
                  <a:pt x="11361896" y="3133344"/>
                </a:cubicBezTo>
                <a:cubicBezTo>
                  <a:pt x="11371421" y="3138107"/>
                  <a:pt x="11385708" y="3147632"/>
                  <a:pt x="11390471" y="3152394"/>
                </a:cubicBezTo>
                <a:close/>
                <a:moveTo>
                  <a:pt x="11247596" y="3176207"/>
                </a:moveTo>
                <a:cubicBezTo>
                  <a:pt x="11247596" y="3185732"/>
                  <a:pt x="11233309" y="3200019"/>
                  <a:pt x="11228546" y="3209544"/>
                </a:cubicBezTo>
                <a:cubicBezTo>
                  <a:pt x="11223784" y="3204782"/>
                  <a:pt x="11214259" y="3204782"/>
                  <a:pt x="11209496" y="3200019"/>
                </a:cubicBezTo>
                <a:cubicBezTo>
                  <a:pt x="11199971" y="3195257"/>
                  <a:pt x="11190446" y="3180969"/>
                  <a:pt x="11190446" y="3166682"/>
                </a:cubicBezTo>
                <a:cubicBezTo>
                  <a:pt x="11190446" y="3157157"/>
                  <a:pt x="11223784" y="3138107"/>
                  <a:pt x="11238071" y="3133344"/>
                </a:cubicBezTo>
                <a:cubicBezTo>
                  <a:pt x="11238071" y="3147632"/>
                  <a:pt x="11247596" y="3161919"/>
                  <a:pt x="11247596" y="3176207"/>
                </a:cubicBezTo>
                <a:close/>
                <a:moveTo>
                  <a:pt x="11466671" y="3195257"/>
                </a:moveTo>
                <a:cubicBezTo>
                  <a:pt x="11461908" y="3200019"/>
                  <a:pt x="11457146" y="3209544"/>
                  <a:pt x="11452383" y="3219069"/>
                </a:cubicBezTo>
                <a:cubicBezTo>
                  <a:pt x="11428571" y="3200019"/>
                  <a:pt x="11404758" y="3190494"/>
                  <a:pt x="11404758" y="3166682"/>
                </a:cubicBezTo>
                <a:cubicBezTo>
                  <a:pt x="11404758" y="3152394"/>
                  <a:pt x="11414283" y="3133344"/>
                  <a:pt x="11419046" y="3119057"/>
                </a:cubicBezTo>
                <a:cubicBezTo>
                  <a:pt x="11457146" y="3128582"/>
                  <a:pt x="11414283" y="3166682"/>
                  <a:pt x="11466671" y="3195257"/>
                </a:cubicBezTo>
                <a:close/>
                <a:moveTo>
                  <a:pt x="11304746" y="3142869"/>
                </a:moveTo>
                <a:cubicBezTo>
                  <a:pt x="11304746" y="3152394"/>
                  <a:pt x="11290458" y="3171444"/>
                  <a:pt x="11290458" y="3185732"/>
                </a:cubicBezTo>
                <a:cubicBezTo>
                  <a:pt x="11261883" y="3180969"/>
                  <a:pt x="11247596" y="3152394"/>
                  <a:pt x="11247596" y="3133344"/>
                </a:cubicBezTo>
                <a:cubicBezTo>
                  <a:pt x="11247596" y="3114294"/>
                  <a:pt x="11276171" y="3104769"/>
                  <a:pt x="11295221" y="3104769"/>
                </a:cubicBezTo>
                <a:cubicBezTo>
                  <a:pt x="11295221" y="3114294"/>
                  <a:pt x="11304746" y="3128582"/>
                  <a:pt x="11304746" y="3142869"/>
                </a:cubicBezTo>
                <a:close/>
                <a:moveTo>
                  <a:pt x="11499961" y="3104769"/>
                </a:moveTo>
                <a:cubicBezTo>
                  <a:pt x="11480958" y="3157157"/>
                  <a:pt x="11523773" y="3166682"/>
                  <a:pt x="11523773" y="3176207"/>
                </a:cubicBezTo>
                <a:cubicBezTo>
                  <a:pt x="11523773" y="3185732"/>
                  <a:pt x="11523773" y="3200019"/>
                  <a:pt x="11509486" y="3200019"/>
                </a:cubicBezTo>
                <a:cubicBezTo>
                  <a:pt x="11471433" y="3200019"/>
                  <a:pt x="11452383" y="3157157"/>
                  <a:pt x="11452383" y="3142869"/>
                </a:cubicBezTo>
                <a:cubicBezTo>
                  <a:pt x="11452383" y="3138107"/>
                  <a:pt x="11457146" y="3095244"/>
                  <a:pt x="11476196" y="3095244"/>
                </a:cubicBezTo>
                <a:cubicBezTo>
                  <a:pt x="11490436" y="3095244"/>
                  <a:pt x="11495198" y="3100007"/>
                  <a:pt x="11499961" y="3104769"/>
                </a:cubicBezTo>
                <a:close/>
                <a:moveTo>
                  <a:pt x="11719036" y="3085719"/>
                </a:moveTo>
                <a:cubicBezTo>
                  <a:pt x="11714273" y="3085719"/>
                  <a:pt x="11695223" y="3142869"/>
                  <a:pt x="11676173" y="3142869"/>
                </a:cubicBezTo>
                <a:cubicBezTo>
                  <a:pt x="11657123" y="3142869"/>
                  <a:pt x="11657123" y="3133344"/>
                  <a:pt x="11638073" y="3104769"/>
                </a:cubicBezTo>
                <a:cubicBezTo>
                  <a:pt x="11642836" y="3095244"/>
                  <a:pt x="11657123" y="3090482"/>
                  <a:pt x="11671411" y="3085719"/>
                </a:cubicBezTo>
                <a:lnTo>
                  <a:pt x="11719036" y="3085719"/>
                </a:lnTo>
                <a:close/>
                <a:moveTo>
                  <a:pt x="11352371" y="3119057"/>
                </a:moveTo>
                <a:cubicBezTo>
                  <a:pt x="11352371" y="3133344"/>
                  <a:pt x="11342846" y="3147632"/>
                  <a:pt x="11338083" y="3157157"/>
                </a:cubicBezTo>
                <a:cubicBezTo>
                  <a:pt x="11309508" y="3142869"/>
                  <a:pt x="11309508" y="3128582"/>
                  <a:pt x="11309508" y="3114294"/>
                </a:cubicBezTo>
                <a:cubicBezTo>
                  <a:pt x="11309508" y="3090482"/>
                  <a:pt x="11304746" y="3100007"/>
                  <a:pt x="11347608" y="3085719"/>
                </a:cubicBezTo>
                <a:cubicBezTo>
                  <a:pt x="11347608" y="3095244"/>
                  <a:pt x="11352371" y="3109532"/>
                  <a:pt x="11352371" y="3119057"/>
                </a:cubicBezTo>
                <a:close/>
                <a:moveTo>
                  <a:pt x="11623786" y="3100007"/>
                </a:moveTo>
                <a:cubicBezTo>
                  <a:pt x="11628548" y="3109532"/>
                  <a:pt x="11633311" y="3119057"/>
                  <a:pt x="11633311" y="3128582"/>
                </a:cubicBezTo>
                <a:cubicBezTo>
                  <a:pt x="11619023" y="3133344"/>
                  <a:pt x="11604736" y="3138107"/>
                  <a:pt x="11590448" y="3138107"/>
                </a:cubicBezTo>
                <a:cubicBezTo>
                  <a:pt x="11576161" y="3138107"/>
                  <a:pt x="11557111" y="3114294"/>
                  <a:pt x="11552348" y="3104769"/>
                </a:cubicBezTo>
                <a:lnTo>
                  <a:pt x="11557111" y="3080957"/>
                </a:lnTo>
                <a:cubicBezTo>
                  <a:pt x="11595211" y="3090482"/>
                  <a:pt x="11599973" y="3109532"/>
                  <a:pt x="11623786" y="3100007"/>
                </a:cubicBezTo>
                <a:close/>
                <a:moveTo>
                  <a:pt x="11533298" y="3085719"/>
                </a:moveTo>
                <a:cubicBezTo>
                  <a:pt x="11547586" y="3128582"/>
                  <a:pt x="11571398" y="3138107"/>
                  <a:pt x="11571398" y="3147632"/>
                </a:cubicBezTo>
                <a:cubicBezTo>
                  <a:pt x="11571398" y="3157157"/>
                  <a:pt x="11566636" y="3166682"/>
                  <a:pt x="11566636" y="3171444"/>
                </a:cubicBezTo>
                <a:cubicBezTo>
                  <a:pt x="11523773" y="3161919"/>
                  <a:pt x="11509486" y="3152394"/>
                  <a:pt x="11509486" y="3123819"/>
                </a:cubicBezTo>
                <a:cubicBezTo>
                  <a:pt x="11509486" y="3109532"/>
                  <a:pt x="11514248" y="3095244"/>
                  <a:pt x="11523773" y="3080957"/>
                </a:cubicBezTo>
                <a:cubicBezTo>
                  <a:pt x="11528536" y="3080957"/>
                  <a:pt x="11533298" y="3085719"/>
                  <a:pt x="11533298" y="3085719"/>
                </a:cubicBezTo>
                <a:close/>
                <a:moveTo>
                  <a:pt x="11395233" y="3080957"/>
                </a:moveTo>
                <a:cubicBezTo>
                  <a:pt x="11395233" y="3095244"/>
                  <a:pt x="11409521" y="3100007"/>
                  <a:pt x="11409521" y="3109532"/>
                </a:cubicBezTo>
                <a:cubicBezTo>
                  <a:pt x="11409521" y="3123819"/>
                  <a:pt x="11399996" y="3128582"/>
                  <a:pt x="11399996" y="3133344"/>
                </a:cubicBezTo>
                <a:lnTo>
                  <a:pt x="11385708" y="3133344"/>
                </a:lnTo>
                <a:cubicBezTo>
                  <a:pt x="11361896" y="3119057"/>
                  <a:pt x="11361896" y="3109532"/>
                  <a:pt x="11361896" y="3100007"/>
                </a:cubicBezTo>
                <a:cubicBezTo>
                  <a:pt x="11361896" y="3071432"/>
                  <a:pt x="11366658" y="3071432"/>
                  <a:pt x="11399996" y="3061907"/>
                </a:cubicBezTo>
                <a:cubicBezTo>
                  <a:pt x="11399996" y="3066669"/>
                  <a:pt x="11395233" y="3071432"/>
                  <a:pt x="11395233" y="3080957"/>
                </a:cubicBezTo>
                <a:close/>
                <a:moveTo>
                  <a:pt x="11647598" y="3057144"/>
                </a:moveTo>
                <a:lnTo>
                  <a:pt x="11661886" y="3071432"/>
                </a:lnTo>
                <a:cubicBezTo>
                  <a:pt x="11652361" y="3080957"/>
                  <a:pt x="11623786" y="3090482"/>
                  <a:pt x="11614261" y="3090482"/>
                </a:cubicBezTo>
                <a:cubicBezTo>
                  <a:pt x="11599973" y="3090482"/>
                  <a:pt x="11580923" y="3076194"/>
                  <a:pt x="11576161" y="3066669"/>
                </a:cubicBezTo>
                <a:lnTo>
                  <a:pt x="11576161" y="3052382"/>
                </a:lnTo>
                <a:cubicBezTo>
                  <a:pt x="11580923" y="3052382"/>
                  <a:pt x="11576161" y="3047619"/>
                  <a:pt x="11585686" y="3047619"/>
                </a:cubicBezTo>
                <a:cubicBezTo>
                  <a:pt x="11599973" y="3047619"/>
                  <a:pt x="11628548" y="3057144"/>
                  <a:pt x="11647598" y="3057144"/>
                </a:cubicBezTo>
                <a:close/>
                <a:moveTo>
                  <a:pt x="11466671" y="3085719"/>
                </a:moveTo>
                <a:cubicBezTo>
                  <a:pt x="11457146" y="3095244"/>
                  <a:pt x="11452383" y="3104769"/>
                  <a:pt x="11447621" y="3114294"/>
                </a:cubicBezTo>
                <a:lnTo>
                  <a:pt x="11433333" y="3114294"/>
                </a:lnTo>
                <a:cubicBezTo>
                  <a:pt x="11423808" y="3104769"/>
                  <a:pt x="11409521" y="3090482"/>
                  <a:pt x="11409521" y="3080957"/>
                </a:cubicBezTo>
                <a:cubicBezTo>
                  <a:pt x="11409521" y="3052382"/>
                  <a:pt x="11438096" y="3052382"/>
                  <a:pt x="11452383" y="3042857"/>
                </a:cubicBezTo>
                <a:cubicBezTo>
                  <a:pt x="11452383" y="3057144"/>
                  <a:pt x="11447621" y="3071432"/>
                  <a:pt x="11466671" y="3085719"/>
                </a:cubicBezTo>
                <a:close/>
                <a:moveTo>
                  <a:pt x="11509486" y="3080957"/>
                </a:moveTo>
                <a:cubicBezTo>
                  <a:pt x="11509486" y="3080957"/>
                  <a:pt x="11504723" y="3085719"/>
                  <a:pt x="11504723" y="3090482"/>
                </a:cubicBezTo>
                <a:cubicBezTo>
                  <a:pt x="11480958" y="3076194"/>
                  <a:pt x="11466671" y="3076194"/>
                  <a:pt x="11466671" y="3052382"/>
                </a:cubicBezTo>
                <a:cubicBezTo>
                  <a:pt x="11466671" y="3042857"/>
                  <a:pt x="11466671" y="3028569"/>
                  <a:pt x="11495198" y="3028569"/>
                </a:cubicBezTo>
                <a:cubicBezTo>
                  <a:pt x="11495198" y="3042857"/>
                  <a:pt x="11499961" y="3061907"/>
                  <a:pt x="11509486" y="3080957"/>
                </a:cubicBezTo>
                <a:close/>
                <a:moveTo>
                  <a:pt x="11885675" y="3200019"/>
                </a:moveTo>
                <a:lnTo>
                  <a:pt x="11871388" y="3200019"/>
                </a:lnTo>
                <a:cubicBezTo>
                  <a:pt x="11876150" y="3166682"/>
                  <a:pt x="11871388" y="3109532"/>
                  <a:pt x="11871388" y="3100007"/>
                </a:cubicBezTo>
                <a:cubicBezTo>
                  <a:pt x="11871388" y="3080957"/>
                  <a:pt x="11866625" y="3038094"/>
                  <a:pt x="11885675" y="3023807"/>
                </a:cubicBezTo>
                <a:lnTo>
                  <a:pt x="11885675" y="3200019"/>
                </a:lnTo>
                <a:close/>
                <a:moveTo>
                  <a:pt x="11699986" y="3076194"/>
                </a:moveTo>
                <a:cubicBezTo>
                  <a:pt x="11690461" y="3076194"/>
                  <a:pt x="11676173" y="3066669"/>
                  <a:pt x="11661886" y="3052382"/>
                </a:cubicBezTo>
                <a:cubicBezTo>
                  <a:pt x="11671411" y="3023807"/>
                  <a:pt x="11709511" y="3028569"/>
                  <a:pt x="11733323" y="3023807"/>
                </a:cubicBezTo>
                <a:cubicBezTo>
                  <a:pt x="11723798" y="3052382"/>
                  <a:pt x="11728561" y="3076194"/>
                  <a:pt x="11699986" y="3076194"/>
                </a:cubicBezTo>
                <a:close/>
                <a:moveTo>
                  <a:pt x="11566636" y="3066669"/>
                </a:moveTo>
                <a:cubicBezTo>
                  <a:pt x="11561873" y="3066669"/>
                  <a:pt x="11552348" y="3071432"/>
                  <a:pt x="11542823" y="3071432"/>
                </a:cubicBezTo>
                <a:cubicBezTo>
                  <a:pt x="11538061" y="3071432"/>
                  <a:pt x="11509486" y="3071432"/>
                  <a:pt x="11509486" y="3052382"/>
                </a:cubicBezTo>
                <a:lnTo>
                  <a:pt x="11514248" y="3019044"/>
                </a:lnTo>
                <a:cubicBezTo>
                  <a:pt x="11528536" y="3033332"/>
                  <a:pt x="11547586" y="3052382"/>
                  <a:pt x="11566636" y="3066669"/>
                </a:cubicBezTo>
                <a:close/>
                <a:moveTo>
                  <a:pt x="11571398" y="3014282"/>
                </a:moveTo>
                <a:cubicBezTo>
                  <a:pt x="11571398" y="3019044"/>
                  <a:pt x="11576161" y="3028569"/>
                  <a:pt x="11580923" y="3038094"/>
                </a:cubicBezTo>
                <a:cubicBezTo>
                  <a:pt x="11576161" y="3038094"/>
                  <a:pt x="11576161" y="3042857"/>
                  <a:pt x="11561873" y="3042857"/>
                </a:cubicBezTo>
                <a:cubicBezTo>
                  <a:pt x="11538061" y="3042857"/>
                  <a:pt x="11538061" y="3019044"/>
                  <a:pt x="11528536" y="3009567"/>
                </a:cubicBezTo>
                <a:cubicBezTo>
                  <a:pt x="11542823" y="3014282"/>
                  <a:pt x="11557111" y="3019044"/>
                  <a:pt x="11571398" y="3014282"/>
                </a:cubicBezTo>
                <a:close/>
                <a:moveTo>
                  <a:pt x="11299983" y="3009567"/>
                </a:moveTo>
                <a:cubicBezTo>
                  <a:pt x="11299983" y="3014282"/>
                  <a:pt x="11295221" y="3019044"/>
                  <a:pt x="11290458" y="3033332"/>
                </a:cubicBezTo>
                <a:lnTo>
                  <a:pt x="11304746" y="3033332"/>
                </a:lnTo>
                <a:lnTo>
                  <a:pt x="11285696" y="3033332"/>
                </a:lnTo>
                <a:cubicBezTo>
                  <a:pt x="11280933" y="3028569"/>
                  <a:pt x="11280933" y="3019044"/>
                  <a:pt x="11285696" y="3009567"/>
                </a:cubicBezTo>
                <a:lnTo>
                  <a:pt x="11299983" y="3009567"/>
                </a:lnTo>
                <a:close/>
                <a:moveTo>
                  <a:pt x="11628548" y="3019044"/>
                </a:moveTo>
                <a:cubicBezTo>
                  <a:pt x="11642836" y="3019044"/>
                  <a:pt x="11652361" y="3014282"/>
                  <a:pt x="11661886" y="3009567"/>
                </a:cubicBezTo>
                <a:lnTo>
                  <a:pt x="11676173" y="3023807"/>
                </a:lnTo>
                <a:cubicBezTo>
                  <a:pt x="11661886" y="3033332"/>
                  <a:pt x="11633311" y="3047619"/>
                  <a:pt x="11623786" y="3047619"/>
                </a:cubicBezTo>
                <a:cubicBezTo>
                  <a:pt x="11595211" y="3047619"/>
                  <a:pt x="11585686" y="3019044"/>
                  <a:pt x="11585686" y="3009567"/>
                </a:cubicBezTo>
                <a:cubicBezTo>
                  <a:pt x="11585686" y="3000042"/>
                  <a:pt x="11595211" y="3004804"/>
                  <a:pt x="11595211" y="3000042"/>
                </a:cubicBezTo>
                <a:cubicBezTo>
                  <a:pt x="11604736" y="3009567"/>
                  <a:pt x="11619023" y="3019044"/>
                  <a:pt x="11628548" y="3019044"/>
                </a:cubicBezTo>
                <a:close/>
                <a:moveTo>
                  <a:pt x="11319033" y="3009567"/>
                </a:moveTo>
                <a:cubicBezTo>
                  <a:pt x="11319033" y="3023807"/>
                  <a:pt x="11314271" y="3028569"/>
                  <a:pt x="11309508" y="3028569"/>
                </a:cubicBezTo>
                <a:cubicBezTo>
                  <a:pt x="11314271" y="3023807"/>
                  <a:pt x="11314271" y="3023807"/>
                  <a:pt x="11314271" y="3014282"/>
                </a:cubicBezTo>
                <a:cubicBezTo>
                  <a:pt x="11314271" y="3000042"/>
                  <a:pt x="11304746" y="2995279"/>
                  <a:pt x="11295221" y="2995279"/>
                </a:cubicBezTo>
                <a:cubicBezTo>
                  <a:pt x="11280933" y="2995279"/>
                  <a:pt x="11276171" y="3004804"/>
                  <a:pt x="11271408" y="3014282"/>
                </a:cubicBezTo>
                <a:cubicBezTo>
                  <a:pt x="11261883" y="2990517"/>
                  <a:pt x="11276171" y="2990517"/>
                  <a:pt x="11295221" y="2990517"/>
                </a:cubicBezTo>
                <a:cubicBezTo>
                  <a:pt x="11314271" y="2990517"/>
                  <a:pt x="11319033" y="2995279"/>
                  <a:pt x="11319033" y="3009567"/>
                </a:cubicBezTo>
                <a:close/>
                <a:moveTo>
                  <a:pt x="11366658" y="2980992"/>
                </a:moveTo>
                <a:cubicBezTo>
                  <a:pt x="11366658" y="2985754"/>
                  <a:pt x="11371421" y="2980992"/>
                  <a:pt x="11371421" y="2995279"/>
                </a:cubicBezTo>
                <a:cubicBezTo>
                  <a:pt x="11371421" y="3004804"/>
                  <a:pt x="11366658" y="3009567"/>
                  <a:pt x="11361896" y="3014282"/>
                </a:cubicBezTo>
                <a:lnTo>
                  <a:pt x="11342846" y="3009567"/>
                </a:lnTo>
                <a:cubicBezTo>
                  <a:pt x="11347608" y="3000042"/>
                  <a:pt x="11357133" y="3004804"/>
                  <a:pt x="11366658" y="3000042"/>
                </a:cubicBezTo>
                <a:cubicBezTo>
                  <a:pt x="11361896" y="2995279"/>
                  <a:pt x="11357133" y="2985754"/>
                  <a:pt x="11347608" y="2985754"/>
                </a:cubicBezTo>
                <a:cubicBezTo>
                  <a:pt x="11333321" y="2985754"/>
                  <a:pt x="11333321" y="2995279"/>
                  <a:pt x="11328558" y="2995279"/>
                </a:cubicBezTo>
                <a:cubicBezTo>
                  <a:pt x="11328558" y="2990517"/>
                  <a:pt x="11333321" y="2985754"/>
                  <a:pt x="11338083" y="2980992"/>
                </a:cubicBezTo>
                <a:lnTo>
                  <a:pt x="11366658" y="2980992"/>
                </a:lnTo>
                <a:close/>
                <a:moveTo>
                  <a:pt x="11557111" y="3004804"/>
                </a:moveTo>
                <a:cubicBezTo>
                  <a:pt x="11547586" y="3004804"/>
                  <a:pt x="11542823" y="3000042"/>
                  <a:pt x="11538061" y="2995279"/>
                </a:cubicBezTo>
                <a:cubicBezTo>
                  <a:pt x="11542823" y="2990517"/>
                  <a:pt x="11542823" y="2985754"/>
                  <a:pt x="11542823" y="2980992"/>
                </a:cubicBezTo>
                <a:cubicBezTo>
                  <a:pt x="11557111" y="2985754"/>
                  <a:pt x="11571398" y="2980992"/>
                  <a:pt x="11595211" y="2976229"/>
                </a:cubicBezTo>
                <a:cubicBezTo>
                  <a:pt x="11585686" y="2990517"/>
                  <a:pt x="11571398" y="3004804"/>
                  <a:pt x="11557111" y="3004804"/>
                </a:cubicBezTo>
                <a:close/>
                <a:moveTo>
                  <a:pt x="11728561" y="2990517"/>
                </a:moveTo>
                <a:cubicBezTo>
                  <a:pt x="11728561" y="3014282"/>
                  <a:pt x="11709511" y="3019044"/>
                  <a:pt x="11699986" y="3019044"/>
                </a:cubicBezTo>
                <a:cubicBezTo>
                  <a:pt x="11690461" y="3019044"/>
                  <a:pt x="11680936" y="3009567"/>
                  <a:pt x="11671411" y="3000042"/>
                </a:cubicBezTo>
                <a:cubicBezTo>
                  <a:pt x="11695223" y="2971467"/>
                  <a:pt x="11695223" y="2985754"/>
                  <a:pt x="11723798" y="2971467"/>
                </a:cubicBezTo>
                <a:cubicBezTo>
                  <a:pt x="11728561" y="2976229"/>
                  <a:pt x="11728561" y="2980992"/>
                  <a:pt x="11728561" y="2990517"/>
                </a:cubicBezTo>
                <a:close/>
                <a:moveTo>
                  <a:pt x="11528536" y="2985754"/>
                </a:moveTo>
                <a:cubicBezTo>
                  <a:pt x="11528536" y="3000042"/>
                  <a:pt x="11452383" y="3023807"/>
                  <a:pt x="11452383" y="3028569"/>
                </a:cubicBezTo>
                <a:cubicBezTo>
                  <a:pt x="11357133" y="3071432"/>
                  <a:pt x="11209496" y="3085719"/>
                  <a:pt x="11157109" y="3204782"/>
                </a:cubicBezTo>
                <a:cubicBezTo>
                  <a:pt x="11161871" y="3161919"/>
                  <a:pt x="11166634" y="3119057"/>
                  <a:pt x="11166634" y="3076194"/>
                </a:cubicBezTo>
                <a:cubicBezTo>
                  <a:pt x="11180921" y="3104769"/>
                  <a:pt x="11195209" y="3119057"/>
                  <a:pt x="11214259" y="3119057"/>
                </a:cubicBezTo>
                <a:cubicBezTo>
                  <a:pt x="11242834" y="3119057"/>
                  <a:pt x="11347608" y="3047619"/>
                  <a:pt x="11352371" y="3047619"/>
                </a:cubicBezTo>
                <a:cubicBezTo>
                  <a:pt x="11361896" y="3038094"/>
                  <a:pt x="11380946" y="3042857"/>
                  <a:pt x="11395233" y="3033332"/>
                </a:cubicBezTo>
                <a:cubicBezTo>
                  <a:pt x="11399996" y="3033332"/>
                  <a:pt x="11404758" y="3019044"/>
                  <a:pt x="11419046" y="3014282"/>
                </a:cubicBezTo>
                <a:cubicBezTo>
                  <a:pt x="11423808" y="3009567"/>
                  <a:pt x="11442858" y="3014282"/>
                  <a:pt x="11457146" y="3009567"/>
                </a:cubicBezTo>
                <a:cubicBezTo>
                  <a:pt x="11471433" y="3004804"/>
                  <a:pt x="11490436" y="2990517"/>
                  <a:pt x="11499961" y="2976229"/>
                </a:cubicBezTo>
                <a:cubicBezTo>
                  <a:pt x="11504723" y="2976229"/>
                  <a:pt x="11514248" y="2976229"/>
                  <a:pt x="11519011" y="2971467"/>
                </a:cubicBezTo>
                <a:cubicBezTo>
                  <a:pt x="11523773" y="2976229"/>
                  <a:pt x="11528536" y="2971467"/>
                  <a:pt x="11528536" y="2985754"/>
                </a:cubicBezTo>
                <a:close/>
                <a:moveTo>
                  <a:pt x="11671411" y="2976229"/>
                </a:moveTo>
                <a:cubicBezTo>
                  <a:pt x="11657123" y="3000042"/>
                  <a:pt x="11638073" y="3004804"/>
                  <a:pt x="11628548" y="3004804"/>
                </a:cubicBezTo>
                <a:cubicBezTo>
                  <a:pt x="11619023" y="3004804"/>
                  <a:pt x="11614261" y="3000042"/>
                  <a:pt x="11604736" y="2995279"/>
                </a:cubicBezTo>
                <a:cubicBezTo>
                  <a:pt x="11609498" y="2985754"/>
                  <a:pt x="11638073" y="2966704"/>
                  <a:pt x="11652361" y="2966704"/>
                </a:cubicBezTo>
                <a:cubicBezTo>
                  <a:pt x="11666648" y="2966704"/>
                  <a:pt x="11666648" y="2971467"/>
                  <a:pt x="11671411" y="2976229"/>
                </a:cubicBezTo>
                <a:close/>
                <a:moveTo>
                  <a:pt x="11890438" y="2990517"/>
                </a:moveTo>
                <a:cubicBezTo>
                  <a:pt x="11890438" y="3000042"/>
                  <a:pt x="11880913" y="3014282"/>
                  <a:pt x="11871388" y="3023807"/>
                </a:cubicBezTo>
                <a:cubicBezTo>
                  <a:pt x="11871388" y="3009567"/>
                  <a:pt x="11866625" y="2971467"/>
                  <a:pt x="11885675" y="2961942"/>
                </a:cubicBezTo>
                <a:cubicBezTo>
                  <a:pt x="11885675" y="2971467"/>
                  <a:pt x="11890438" y="2976229"/>
                  <a:pt x="11890438" y="2990517"/>
                </a:cubicBezTo>
                <a:close/>
                <a:moveTo>
                  <a:pt x="11861911" y="3166682"/>
                </a:moveTo>
                <a:cubicBezTo>
                  <a:pt x="11857148" y="3166682"/>
                  <a:pt x="11847623" y="3171444"/>
                  <a:pt x="11842861" y="3171444"/>
                </a:cubicBezTo>
                <a:cubicBezTo>
                  <a:pt x="11838098" y="3138107"/>
                  <a:pt x="11828573" y="3100007"/>
                  <a:pt x="11823811" y="3066669"/>
                </a:cubicBezTo>
                <a:cubicBezTo>
                  <a:pt x="11828573" y="3066669"/>
                  <a:pt x="11838098" y="3076194"/>
                  <a:pt x="11847623" y="3076194"/>
                </a:cubicBezTo>
                <a:cubicBezTo>
                  <a:pt x="11852386" y="3071432"/>
                  <a:pt x="11857148" y="3066669"/>
                  <a:pt x="11857148" y="3057144"/>
                </a:cubicBezTo>
                <a:cubicBezTo>
                  <a:pt x="11857148" y="3042857"/>
                  <a:pt x="11852386" y="3033332"/>
                  <a:pt x="11847623" y="3023807"/>
                </a:cubicBezTo>
                <a:cubicBezTo>
                  <a:pt x="11847623" y="3023807"/>
                  <a:pt x="11847623" y="2957179"/>
                  <a:pt x="11857148" y="2957179"/>
                </a:cubicBezTo>
                <a:cubicBezTo>
                  <a:pt x="11857148" y="2966704"/>
                  <a:pt x="11861911" y="2976229"/>
                  <a:pt x="11861911" y="3166682"/>
                </a:cubicBezTo>
                <a:close/>
                <a:moveTo>
                  <a:pt x="11599973" y="2947654"/>
                </a:moveTo>
                <a:cubicBezTo>
                  <a:pt x="11585686" y="2961942"/>
                  <a:pt x="11566636" y="2971467"/>
                  <a:pt x="11557111" y="2971467"/>
                </a:cubicBezTo>
                <a:cubicBezTo>
                  <a:pt x="11538061" y="2971467"/>
                  <a:pt x="11533298" y="2957179"/>
                  <a:pt x="11523773" y="2947654"/>
                </a:cubicBezTo>
                <a:cubicBezTo>
                  <a:pt x="11533298" y="2947654"/>
                  <a:pt x="11542823" y="2938129"/>
                  <a:pt x="11552348" y="2938129"/>
                </a:cubicBezTo>
                <a:cubicBezTo>
                  <a:pt x="11566636" y="2938129"/>
                  <a:pt x="11585686" y="2947654"/>
                  <a:pt x="11599973" y="2947654"/>
                </a:cubicBezTo>
                <a:close/>
                <a:moveTo>
                  <a:pt x="11285696" y="2938129"/>
                </a:moveTo>
                <a:cubicBezTo>
                  <a:pt x="11309508" y="2942892"/>
                  <a:pt x="11352371" y="2947654"/>
                  <a:pt x="11366658" y="2947654"/>
                </a:cubicBezTo>
                <a:cubicBezTo>
                  <a:pt x="11376183" y="2947654"/>
                  <a:pt x="11457146" y="2933367"/>
                  <a:pt x="11471433" y="2933367"/>
                </a:cubicBezTo>
                <a:cubicBezTo>
                  <a:pt x="11490436" y="2933367"/>
                  <a:pt x="11504723" y="2947654"/>
                  <a:pt x="11514248" y="2961942"/>
                </a:cubicBezTo>
                <a:cubicBezTo>
                  <a:pt x="11490436" y="2961942"/>
                  <a:pt x="11471433" y="2985754"/>
                  <a:pt x="11461908" y="2990517"/>
                </a:cubicBezTo>
                <a:cubicBezTo>
                  <a:pt x="11447621" y="3000042"/>
                  <a:pt x="11428571" y="2990517"/>
                  <a:pt x="11414283" y="2995279"/>
                </a:cubicBezTo>
                <a:cubicBezTo>
                  <a:pt x="11404758" y="2995279"/>
                  <a:pt x="11399996" y="3009567"/>
                  <a:pt x="11390471" y="3014282"/>
                </a:cubicBezTo>
                <a:cubicBezTo>
                  <a:pt x="11380946" y="3023807"/>
                  <a:pt x="11361896" y="3023807"/>
                  <a:pt x="11352371" y="3028569"/>
                </a:cubicBezTo>
                <a:cubicBezTo>
                  <a:pt x="11328558" y="3038094"/>
                  <a:pt x="11304746" y="3061907"/>
                  <a:pt x="11290458" y="3066669"/>
                </a:cubicBezTo>
                <a:cubicBezTo>
                  <a:pt x="11285696" y="3066669"/>
                  <a:pt x="11271408" y="3066669"/>
                  <a:pt x="11266646" y="3071432"/>
                </a:cubicBezTo>
                <a:cubicBezTo>
                  <a:pt x="11247596" y="3076194"/>
                  <a:pt x="11228546" y="3095244"/>
                  <a:pt x="11214259" y="3095244"/>
                </a:cubicBezTo>
                <a:cubicBezTo>
                  <a:pt x="11180921" y="3095244"/>
                  <a:pt x="11176159" y="3061907"/>
                  <a:pt x="11166634" y="3038094"/>
                </a:cubicBezTo>
                <a:cubicBezTo>
                  <a:pt x="11176159" y="3052382"/>
                  <a:pt x="11199971" y="3071432"/>
                  <a:pt x="11209496" y="3071432"/>
                </a:cubicBezTo>
                <a:cubicBezTo>
                  <a:pt x="11223784" y="3071432"/>
                  <a:pt x="11257121" y="3042857"/>
                  <a:pt x="11266646" y="3028569"/>
                </a:cubicBezTo>
                <a:cubicBezTo>
                  <a:pt x="11271408" y="3033332"/>
                  <a:pt x="11280933" y="3047619"/>
                  <a:pt x="11295221" y="3047619"/>
                </a:cubicBezTo>
                <a:cubicBezTo>
                  <a:pt x="11304746" y="3047619"/>
                  <a:pt x="11328558" y="3033332"/>
                  <a:pt x="11333321" y="3019044"/>
                </a:cubicBezTo>
                <a:cubicBezTo>
                  <a:pt x="11338083" y="3023807"/>
                  <a:pt x="11342846" y="3028569"/>
                  <a:pt x="11352371" y="3028569"/>
                </a:cubicBezTo>
                <a:cubicBezTo>
                  <a:pt x="11366658" y="3028569"/>
                  <a:pt x="11385708" y="3004804"/>
                  <a:pt x="11385708" y="2995279"/>
                </a:cubicBezTo>
                <a:cubicBezTo>
                  <a:pt x="11385708" y="2971467"/>
                  <a:pt x="11357133" y="2966704"/>
                  <a:pt x="11347608" y="2966704"/>
                </a:cubicBezTo>
                <a:cubicBezTo>
                  <a:pt x="11338083" y="2966704"/>
                  <a:pt x="11295221" y="2976229"/>
                  <a:pt x="11266646" y="2985754"/>
                </a:cubicBezTo>
                <a:cubicBezTo>
                  <a:pt x="11252359" y="2952417"/>
                  <a:pt x="11233309" y="2957179"/>
                  <a:pt x="11223784" y="2957179"/>
                </a:cubicBezTo>
                <a:cubicBezTo>
                  <a:pt x="11190446" y="2957179"/>
                  <a:pt x="11180921" y="2990517"/>
                  <a:pt x="11180921" y="3004804"/>
                </a:cubicBezTo>
                <a:cubicBezTo>
                  <a:pt x="11180921" y="3028569"/>
                  <a:pt x="11195209" y="3042857"/>
                  <a:pt x="11209496" y="3042857"/>
                </a:cubicBezTo>
                <a:cubicBezTo>
                  <a:pt x="11233309" y="3042857"/>
                  <a:pt x="11252359" y="3014282"/>
                  <a:pt x="11252359" y="3004804"/>
                </a:cubicBezTo>
                <a:cubicBezTo>
                  <a:pt x="11252359" y="2990517"/>
                  <a:pt x="11242834" y="2990517"/>
                  <a:pt x="11233309" y="2980992"/>
                </a:cubicBezTo>
                <a:lnTo>
                  <a:pt x="11214259" y="2980992"/>
                </a:lnTo>
                <a:cubicBezTo>
                  <a:pt x="11214259" y="2980992"/>
                  <a:pt x="11209496" y="2985754"/>
                  <a:pt x="11209496" y="2995279"/>
                </a:cubicBezTo>
                <a:lnTo>
                  <a:pt x="11233309" y="2995279"/>
                </a:lnTo>
                <a:cubicBezTo>
                  <a:pt x="11233309" y="3000042"/>
                  <a:pt x="11238071" y="2995279"/>
                  <a:pt x="11238071" y="3004804"/>
                </a:cubicBezTo>
                <a:cubicBezTo>
                  <a:pt x="11238071" y="3019044"/>
                  <a:pt x="11223784" y="3028569"/>
                  <a:pt x="11214259" y="3028569"/>
                </a:cubicBezTo>
                <a:cubicBezTo>
                  <a:pt x="11190446" y="3028569"/>
                  <a:pt x="11195209" y="3009567"/>
                  <a:pt x="11195209" y="3004804"/>
                </a:cubicBezTo>
                <a:cubicBezTo>
                  <a:pt x="11195209" y="2976229"/>
                  <a:pt x="11209496" y="2966704"/>
                  <a:pt x="11223784" y="2966704"/>
                </a:cubicBezTo>
                <a:cubicBezTo>
                  <a:pt x="11247596" y="2966704"/>
                  <a:pt x="11257121" y="3000042"/>
                  <a:pt x="11257121" y="3009567"/>
                </a:cubicBezTo>
                <a:cubicBezTo>
                  <a:pt x="11257121" y="3042857"/>
                  <a:pt x="11219021" y="3057144"/>
                  <a:pt x="11209496" y="3057144"/>
                </a:cubicBezTo>
                <a:cubicBezTo>
                  <a:pt x="11176159" y="3057144"/>
                  <a:pt x="11176159" y="3009567"/>
                  <a:pt x="11176159" y="3000042"/>
                </a:cubicBezTo>
                <a:cubicBezTo>
                  <a:pt x="11176159" y="2957179"/>
                  <a:pt x="11209496" y="2928604"/>
                  <a:pt x="11257121" y="2928604"/>
                </a:cubicBezTo>
                <a:cubicBezTo>
                  <a:pt x="11266646" y="2928604"/>
                  <a:pt x="11276171" y="2938129"/>
                  <a:pt x="11285696" y="2938129"/>
                </a:cubicBezTo>
                <a:close/>
                <a:moveTo>
                  <a:pt x="11661886" y="2928604"/>
                </a:moveTo>
                <a:cubicBezTo>
                  <a:pt x="11652361" y="2942892"/>
                  <a:pt x="11638073" y="2966704"/>
                  <a:pt x="11623786" y="2966704"/>
                </a:cubicBezTo>
                <a:lnTo>
                  <a:pt x="11599973" y="2966704"/>
                </a:lnTo>
                <a:cubicBezTo>
                  <a:pt x="11609498" y="2938129"/>
                  <a:pt x="11623786" y="2942892"/>
                  <a:pt x="11647598" y="2923842"/>
                </a:cubicBezTo>
                <a:cubicBezTo>
                  <a:pt x="11652361" y="2923842"/>
                  <a:pt x="11657123" y="2923842"/>
                  <a:pt x="11661886" y="2928604"/>
                </a:cubicBezTo>
                <a:close/>
                <a:moveTo>
                  <a:pt x="11719036" y="2947654"/>
                </a:moveTo>
                <a:cubicBezTo>
                  <a:pt x="11719036" y="2957179"/>
                  <a:pt x="11699986" y="2971467"/>
                  <a:pt x="11695223" y="2971467"/>
                </a:cubicBezTo>
                <a:cubicBezTo>
                  <a:pt x="11680936" y="2971467"/>
                  <a:pt x="11671411" y="2961942"/>
                  <a:pt x="11661886" y="2952417"/>
                </a:cubicBezTo>
                <a:cubicBezTo>
                  <a:pt x="11666648" y="2947654"/>
                  <a:pt x="11666648" y="2933367"/>
                  <a:pt x="11676173" y="2928604"/>
                </a:cubicBezTo>
                <a:cubicBezTo>
                  <a:pt x="11680936" y="2923842"/>
                  <a:pt x="11695223" y="2923842"/>
                  <a:pt x="11704748" y="2919079"/>
                </a:cubicBezTo>
                <a:cubicBezTo>
                  <a:pt x="11709511" y="2923842"/>
                  <a:pt x="11719036" y="2938129"/>
                  <a:pt x="11719036" y="2947654"/>
                </a:cubicBezTo>
                <a:close/>
                <a:moveTo>
                  <a:pt x="11857148" y="2928604"/>
                </a:moveTo>
                <a:cubicBezTo>
                  <a:pt x="11852386" y="2919079"/>
                  <a:pt x="11842861" y="2914317"/>
                  <a:pt x="11833336" y="2909554"/>
                </a:cubicBezTo>
                <a:cubicBezTo>
                  <a:pt x="11842861" y="2909554"/>
                  <a:pt x="11852386" y="2904792"/>
                  <a:pt x="11861911" y="2900029"/>
                </a:cubicBezTo>
                <a:cubicBezTo>
                  <a:pt x="11857148" y="2909554"/>
                  <a:pt x="11857148" y="2919079"/>
                  <a:pt x="11857148" y="2928604"/>
                </a:cubicBezTo>
                <a:close/>
                <a:moveTo>
                  <a:pt x="11885675" y="2952417"/>
                </a:moveTo>
                <a:cubicBezTo>
                  <a:pt x="11880913" y="2952417"/>
                  <a:pt x="11876150" y="2957179"/>
                  <a:pt x="11871388" y="2961942"/>
                </a:cubicBezTo>
                <a:cubicBezTo>
                  <a:pt x="11876150" y="2933367"/>
                  <a:pt x="11852386" y="2900029"/>
                  <a:pt x="11885675" y="2885742"/>
                </a:cubicBezTo>
                <a:lnTo>
                  <a:pt x="11885675" y="2952417"/>
                </a:lnTo>
                <a:close/>
                <a:moveTo>
                  <a:pt x="11799998" y="2914317"/>
                </a:moveTo>
                <a:cubicBezTo>
                  <a:pt x="11809523" y="2919079"/>
                  <a:pt x="11833336" y="2923842"/>
                  <a:pt x="11847623" y="2933367"/>
                </a:cubicBezTo>
                <a:cubicBezTo>
                  <a:pt x="11838098" y="2952417"/>
                  <a:pt x="11833336" y="2976229"/>
                  <a:pt x="11833336" y="2990517"/>
                </a:cubicBezTo>
                <a:cubicBezTo>
                  <a:pt x="11833336" y="3000042"/>
                  <a:pt x="11838098" y="3028569"/>
                  <a:pt x="11842861" y="3061907"/>
                </a:cubicBezTo>
                <a:cubicBezTo>
                  <a:pt x="11838098" y="3061907"/>
                  <a:pt x="11833336" y="3052382"/>
                  <a:pt x="11823811" y="3042857"/>
                </a:cubicBezTo>
                <a:cubicBezTo>
                  <a:pt x="11814286" y="3052382"/>
                  <a:pt x="11814286" y="3066669"/>
                  <a:pt x="11814286" y="3076194"/>
                </a:cubicBezTo>
                <a:cubicBezTo>
                  <a:pt x="11814286" y="3090482"/>
                  <a:pt x="11828573" y="3157157"/>
                  <a:pt x="11828573" y="3166682"/>
                </a:cubicBezTo>
                <a:cubicBezTo>
                  <a:pt x="11828573" y="3190494"/>
                  <a:pt x="11823811" y="3190494"/>
                  <a:pt x="11799998" y="3223832"/>
                </a:cubicBezTo>
                <a:cubicBezTo>
                  <a:pt x="11795236" y="3219069"/>
                  <a:pt x="11795236" y="3209544"/>
                  <a:pt x="11790473" y="3204782"/>
                </a:cubicBezTo>
                <a:cubicBezTo>
                  <a:pt x="11776186" y="3214307"/>
                  <a:pt x="11761898" y="3228594"/>
                  <a:pt x="11747611" y="3242882"/>
                </a:cubicBezTo>
                <a:cubicBezTo>
                  <a:pt x="11742848" y="3238119"/>
                  <a:pt x="11747611" y="3233357"/>
                  <a:pt x="11747611" y="3219069"/>
                </a:cubicBezTo>
                <a:cubicBezTo>
                  <a:pt x="11747611" y="3219069"/>
                  <a:pt x="11747611" y="3214307"/>
                  <a:pt x="11738086" y="3214307"/>
                </a:cubicBezTo>
                <a:cubicBezTo>
                  <a:pt x="11723798" y="3214307"/>
                  <a:pt x="11714273" y="3228594"/>
                  <a:pt x="11699986" y="3242882"/>
                </a:cubicBezTo>
                <a:cubicBezTo>
                  <a:pt x="11709511" y="3223832"/>
                  <a:pt x="11709511" y="3204782"/>
                  <a:pt x="11714273" y="3185732"/>
                </a:cubicBezTo>
                <a:cubicBezTo>
                  <a:pt x="11719036" y="3190494"/>
                  <a:pt x="11723798" y="3200019"/>
                  <a:pt x="11738086" y="3204782"/>
                </a:cubicBezTo>
                <a:cubicBezTo>
                  <a:pt x="11738086" y="3190494"/>
                  <a:pt x="11738086" y="3171444"/>
                  <a:pt x="11742848" y="3161919"/>
                </a:cubicBezTo>
                <a:cubicBezTo>
                  <a:pt x="11747611" y="3161919"/>
                  <a:pt x="11752373" y="3166682"/>
                  <a:pt x="11757136" y="3171444"/>
                </a:cubicBezTo>
                <a:cubicBezTo>
                  <a:pt x="11771423" y="3142869"/>
                  <a:pt x="11761898" y="3104769"/>
                  <a:pt x="11766661" y="3076194"/>
                </a:cubicBezTo>
                <a:cubicBezTo>
                  <a:pt x="11771423" y="3076194"/>
                  <a:pt x="11780948" y="3080957"/>
                  <a:pt x="11790473" y="3080957"/>
                </a:cubicBezTo>
                <a:lnTo>
                  <a:pt x="11790473" y="3038094"/>
                </a:lnTo>
                <a:cubicBezTo>
                  <a:pt x="11785711" y="3033332"/>
                  <a:pt x="11780948" y="3019044"/>
                  <a:pt x="11771423" y="3009567"/>
                </a:cubicBezTo>
                <a:lnTo>
                  <a:pt x="11790473" y="3009567"/>
                </a:lnTo>
                <a:cubicBezTo>
                  <a:pt x="11795236" y="3004804"/>
                  <a:pt x="11795236" y="3009567"/>
                  <a:pt x="11795236" y="2995279"/>
                </a:cubicBezTo>
                <a:cubicBezTo>
                  <a:pt x="11795236" y="2985754"/>
                  <a:pt x="11761898" y="2942892"/>
                  <a:pt x="11747611" y="2928604"/>
                </a:cubicBezTo>
                <a:cubicBezTo>
                  <a:pt x="11752373" y="2923842"/>
                  <a:pt x="11757136" y="2923842"/>
                  <a:pt x="11766661" y="2923842"/>
                </a:cubicBezTo>
                <a:lnTo>
                  <a:pt x="11766661" y="2900029"/>
                </a:lnTo>
                <a:cubicBezTo>
                  <a:pt x="11757136" y="2890504"/>
                  <a:pt x="11747611" y="2876217"/>
                  <a:pt x="11742848" y="2866692"/>
                </a:cubicBezTo>
                <a:cubicBezTo>
                  <a:pt x="11752373" y="2880979"/>
                  <a:pt x="11771423" y="2900029"/>
                  <a:pt x="11799998" y="2914317"/>
                </a:cubicBezTo>
                <a:close/>
                <a:moveTo>
                  <a:pt x="11247596" y="2919079"/>
                </a:moveTo>
                <a:cubicBezTo>
                  <a:pt x="11223784" y="2919079"/>
                  <a:pt x="11190446" y="2928604"/>
                  <a:pt x="11166634" y="2966704"/>
                </a:cubicBezTo>
                <a:cubicBezTo>
                  <a:pt x="11166634" y="2880979"/>
                  <a:pt x="11166634" y="2866692"/>
                  <a:pt x="11161871" y="2866692"/>
                </a:cubicBezTo>
                <a:cubicBezTo>
                  <a:pt x="11180921" y="2871454"/>
                  <a:pt x="11209496" y="2928604"/>
                  <a:pt x="11247596" y="2919079"/>
                </a:cubicBezTo>
                <a:close/>
                <a:moveTo>
                  <a:pt x="11704748" y="2904792"/>
                </a:moveTo>
                <a:cubicBezTo>
                  <a:pt x="11699986" y="2909554"/>
                  <a:pt x="11699986" y="2914317"/>
                  <a:pt x="11685698" y="2914317"/>
                </a:cubicBezTo>
                <a:lnTo>
                  <a:pt x="11657123" y="2914317"/>
                </a:lnTo>
                <a:cubicBezTo>
                  <a:pt x="11661886" y="2895267"/>
                  <a:pt x="11666648" y="2871454"/>
                  <a:pt x="11676173" y="2847642"/>
                </a:cubicBezTo>
                <a:lnTo>
                  <a:pt x="11704748" y="2904792"/>
                </a:lnTo>
                <a:close/>
                <a:moveTo>
                  <a:pt x="11342846" y="2861929"/>
                </a:moveTo>
                <a:lnTo>
                  <a:pt x="11314271" y="2861929"/>
                </a:lnTo>
                <a:lnTo>
                  <a:pt x="11304746" y="2852404"/>
                </a:lnTo>
                <a:lnTo>
                  <a:pt x="11304746" y="2833354"/>
                </a:lnTo>
                <a:cubicBezTo>
                  <a:pt x="11309508" y="2838117"/>
                  <a:pt x="11309508" y="2842879"/>
                  <a:pt x="11323796" y="2842879"/>
                </a:cubicBezTo>
                <a:cubicBezTo>
                  <a:pt x="11333321" y="2842879"/>
                  <a:pt x="11338083" y="2833354"/>
                  <a:pt x="11342846" y="2823829"/>
                </a:cubicBezTo>
                <a:lnTo>
                  <a:pt x="11342846" y="2861929"/>
                </a:lnTo>
                <a:close/>
                <a:moveTo>
                  <a:pt x="11757136" y="2800017"/>
                </a:moveTo>
                <a:cubicBezTo>
                  <a:pt x="11757136" y="2804779"/>
                  <a:pt x="11752373" y="2814304"/>
                  <a:pt x="11747611" y="2819067"/>
                </a:cubicBezTo>
                <a:cubicBezTo>
                  <a:pt x="11742848" y="2819067"/>
                  <a:pt x="11733323" y="2809542"/>
                  <a:pt x="11723798" y="2800017"/>
                </a:cubicBezTo>
                <a:lnTo>
                  <a:pt x="11757136" y="2800017"/>
                </a:lnTo>
                <a:close/>
                <a:moveTo>
                  <a:pt x="11742848" y="2847642"/>
                </a:moveTo>
                <a:cubicBezTo>
                  <a:pt x="11742848" y="2857167"/>
                  <a:pt x="11733323" y="2857167"/>
                  <a:pt x="11723798" y="2866692"/>
                </a:cubicBezTo>
                <a:cubicBezTo>
                  <a:pt x="11733323" y="2880979"/>
                  <a:pt x="11752373" y="2895267"/>
                  <a:pt x="11752373" y="2904792"/>
                </a:cubicBezTo>
                <a:cubicBezTo>
                  <a:pt x="11752373" y="2919079"/>
                  <a:pt x="11738086" y="2914317"/>
                  <a:pt x="11738086" y="2928604"/>
                </a:cubicBezTo>
                <a:cubicBezTo>
                  <a:pt x="11738086" y="2938129"/>
                  <a:pt x="11766661" y="2971467"/>
                  <a:pt x="11780948" y="2995279"/>
                </a:cubicBezTo>
                <a:lnTo>
                  <a:pt x="11761898" y="2995279"/>
                </a:lnTo>
                <a:cubicBezTo>
                  <a:pt x="11761898" y="3000042"/>
                  <a:pt x="11757136" y="2995279"/>
                  <a:pt x="11757136" y="3004804"/>
                </a:cubicBezTo>
                <a:cubicBezTo>
                  <a:pt x="11757136" y="3019044"/>
                  <a:pt x="11771423" y="3033332"/>
                  <a:pt x="11776186" y="3042857"/>
                </a:cubicBezTo>
                <a:cubicBezTo>
                  <a:pt x="11771423" y="3076194"/>
                  <a:pt x="11761898" y="3052382"/>
                  <a:pt x="11752373" y="3071432"/>
                </a:cubicBezTo>
                <a:lnTo>
                  <a:pt x="11752373" y="3138107"/>
                </a:lnTo>
                <a:cubicBezTo>
                  <a:pt x="11747611" y="3138107"/>
                  <a:pt x="11738086" y="3133344"/>
                  <a:pt x="11733323" y="3133344"/>
                </a:cubicBezTo>
                <a:cubicBezTo>
                  <a:pt x="11728561" y="3147632"/>
                  <a:pt x="11728561" y="3166682"/>
                  <a:pt x="11728561" y="3180969"/>
                </a:cubicBezTo>
                <a:cubicBezTo>
                  <a:pt x="11723798" y="3180969"/>
                  <a:pt x="11714273" y="3171444"/>
                  <a:pt x="11709511" y="3166682"/>
                </a:cubicBezTo>
                <a:cubicBezTo>
                  <a:pt x="11690461" y="3180969"/>
                  <a:pt x="11704748" y="3223832"/>
                  <a:pt x="11680936" y="3242882"/>
                </a:cubicBezTo>
                <a:cubicBezTo>
                  <a:pt x="11671411" y="3238119"/>
                  <a:pt x="11666648" y="3223832"/>
                  <a:pt x="11652361" y="3223832"/>
                </a:cubicBezTo>
                <a:cubicBezTo>
                  <a:pt x="11642836" y="3223832"/>
                  <a:pt x="11633311" y="3242882"/>
                  <a:pt x="11623786" y="3252407"/>
                </a:cubicBezTo>
                <a:cubicBezTo>
                  <a:pt x="11619023" y="3252407"/>
                  <a:pt x="11614261" y="3242882"/>
                  <a:pt x="11604736" y="3238119"/>
                </a:cubicBezTo>
                <a:cubicBezTo>
                  <a:pt x="11585686" y="3257169"/>
                  <a:pt x="11566636" y="3285744"/>
                  <a:pt x="11542823" y="3300032"/>
                </a:cubicBezTo>
                <a:lnTo>
                  <a:pt x="11542823" y="3276219"/>
                </a:lnTo>
                <a:cubicBezTo>
                  <a:pt x="11538061" y="3276219"/>
                  <a:pt x="11538061" y="3271457"/>
                  <a:pt x="11528536" y="3271457"/>
                </a:cubicBezTo>
                <a:cubicBezTo>
                  <a:pt x="11514248" y="3271457"/>
                  <a:pt x="11499961" y="3290507"/>
                  <a:pt x="11490436" y="3304794"/>
                </a:cubicBezTo>
                <a:cubicBezTo>
                  <a:pt x="11490436" y="3300032"/>
                  <a:pt x="11485673" y="3290507"/>
                  <a:pt x="11476196" y="3280982"/>
                </a:cubicBezTo>
                <a:cubicBezTo>
                  <a:pt x="11457146" y="3300032"/>
                  <a:pt x="11419046" y="3352419"/>
                  <a:pt x="11404758" y="3352419"/>
                </a:cubicBezTo>
                <a:lnTo>
                  <a:pt x="11380946" y="3352419"/>
                </a:lnTo>
                <a:cubicBezTo>
                  <a:pt x="11385708" y="3347657"/>
                  <a:pt x="11390471" y="3338132"/>
                  <a:pt x="11390471" y="3328607"/>
                </a:cubicBezTo>
                <a:cubicBezTo>
                  <a:pt x="11385708" y="3323844"/>
                  <a:pt x="11390471" y="3323844"/>
                  <a:pt x="11376183" y="3323844"/>
                </a:cubicBezTo>
                <a:cubicBezTo>
                  <a:pt x="11366658" y="3323844"/>
                  <a:pt x="11347608" y="3352419"/>
                  <a:pt x="11338083" y="3361944"/>
                </a:cubicBezTo>
                <a:cubicBezTo>
                  <a:pt x="11333321" y="3352419"/>
                  <a:pt x="11328558" y="3342894"/>
                  <a:pt x="11314271" y="3342894"/>
                </a:cubicBezTo>
                <a:cubicBezTo>
                  <a:pt x="11304746" y="3342894"/>
                  <a:pt x="11295221" y="3352419"/>
                  <a:pt x="11295221" y="3361944"/>
                </a:cubicBezTo>
                <a:cubicBezTo>
                  <a:pt x="11295221" y="3376232"/>
                  <a:pt x="11299983" y="3380994"/>
                  <a:pt x="11309508" y="3385757"/>
                </a:cubicBezTo>
                <a:cubicBezTo>
                  <a:pt x="11299983" y="3395234"/>
                  <a:pt x="11280933" y="3399997"/>
                  <a:pt x="11280933" y="3414284"/>
                </a:cubicBezTo>
                <a:cubicBezTo>
                  <a:pt x="11280933" y="3433334"/>
                  <a:pt x="11295221" y="3433334"/>
                  <a:pt x="11299983" y="3433334"/>
                </a:cubicBezTo>
                <a:cubicBezTo>
                  <a:pt x="11314271" y="3433334"/>
                  <a:pt x="11338083" y="3419047"/>
                  <a:pt x="11352371" y="3414284"/>
                </a:cubicBezTo>
                <a:cubicBezTo>
                  <a:pt x="11352371" y="3433334"/>
                  <a:pt x="11366658" y="3438097"/>
                  <a:pt x="11366658" y="3438097"/>
                </a:cubicBezTo>
                <a:cubicBezTo>
                  <a:pt x="11404758" y="3438097"/>
                  <a:pt x="11390471" y="3380994"/>
                  <a:pt x="11423808" y="3380994"/>
                </a:cubicBezTo>
                <a:lnTo>
                  <a:pt x="11423808" y="3404759"/>
                </a:lnTo>
                <a:cubicBezTo>
                  <a:pt x="11428571" y="3404759"/>
                  <a:pt x="11428571" y="3409522"/>
                  <a:pt x="11438096" y="3409522"/>
                </a:cubicBezTo>
                <a:cubicBezTo>
                  <a:pt x="11452383" y="3409522"/>
                  <a:pt x="11476196" y="3371469"/>
                  <a:pt x="11495198" y="3352419"/>
                </a:cubicBezTo>
                <a:cubicBezTo>
                  <a:pt x="11504723" y="3352419"/>
                  <a:pt x="11509486" y="3366707"/>
                  <a:pt x="11519011" y="3371469"/>
                </a:cubicBezTo>
                <a:cubicBezTo>
                  <a:pt x="11499961" y="3390519"/>
                  <a:pt x="11352371" y="3457147"/>
                  <a:pt x="11314271" y="3457147"/>
                </a:cubicBezTo>
                <a:cubicBezTo>
                  <a:pt x="11276171" y="3457147"/>
                  <a:pt x="11271408" y="3414284"/>
                  <a:pt x="11271408" y="3395234"/>
                </a:cubicBezTo>
                <a:cubicBezTo>
                  <a:pt x="11271408" y="3261932"/>
                  <a:pt x="11742848" y="3290507"/>
                  <a:pt x="11742848" y="3019044"/>
                </a:cubicBezTo>
                <a:cubicBezTo>
                  <a:pt x="11742848" y="2904792"/>
                  <a:pt x="11676173" y="2842879"/>
                  <a:pt x="11676173" y="2819067"/>
                </a:cubicBezTo>
                <a:cubicBezTo>
                  <a:pt x="11676173" y="2804779"/>
                  <a:pt x="11685698" y="2800017"/>
                  <a:pt x="11690461" y="2790492"/>
                </a:cubicBezTo>
                <a:cubicBezTo>
                  <a:pt x="11690461" y="2790492"/>
                  <a:pt x="11742848" y="2828592"/>
                  <a:pt x="11742848" y="2847642"/>
                </a:cubicBezTo>
                <a:close/>
                <a:moveTo>
                  <a:pt x="11852386" y="2804779"/>
                </a:moveTo>
                <a:cubicBezTo>
                  <a:pt x="11847623" y="2804779"/>
                  <a:pt x="11838098" y="2795254"/>
                  <a:pt x="11828573" y="2790492"/>
                </a:cubicBezTo>
                <a:cubicBezTo>
                  <a:pt x="11833336" y="2790492"/>
                  <a:pt x="11842861" y="2785729"/>
                  <a:pt x="11847623" y="2780967"/>
                </a:cubicBezTo>
                <a:cubicBezTo>
                  <a:pt x="11847623" y="2785729"/>
                  <a:pt x="11852386" y="2795254"/>
                  <a:pt x="11852386" y="2804779"/>
                </a:cubicBezTo>
                <a:close/>
                <a:moveTo>
                  <a:pt x="11204734" y="2790492"/>
                </a:moveTo>
                <a:cubicBezTo>
                  <a:pt x="11219021" y="2800017"/>
                  <a:pt x="11238071" y="2809542"/>
                  <a:pt x="11257121" y="2809542"/>
                </a:cubicBezTo>
                <a:cubicBezTo>
                  <a:pt x="11242834" y="2809542"/>
                  <a:pt x="11219021" y="2819067"/>
                  <a:pt x="11209496" y="2819067"/>
                </a:cubicBezTo>
                <a:cubicBezTo>
                  <a:pt x="11185684" y="2819067"/>
                  <a:pt x="11180921" y="2785729"/>
                  <a:pt x="11161871" y="2804779"/>
                </a:cubicBezTo>
                <a:cubicBezTo>
                  <a:pt x="11161871" y="2795254"/>
                  <a:pt x="11166634" y="2780967"/>
                  <a:pt x="11166634" y="2771442"/>
                </a:cubicBezTo>
                <a:cubicBezTo>
                  <a:pt x="11166634" y="2795254"/>
                  <a:pt x="11190446" y="2785729"/>
                  <a:pt x="11204734" y="2790492"/>
                </a:cubicBezTo>
                <a:close/>
                <a:moveTo>
                  <a:pt x="11799998" y="2685717"/>
                </a:moveTo>
                <a:cubicBezTo>
                  <a:pt x="11823811" y="2704767"/>
                  <a:pt x="11852386" y="2719054"/>
                  <a:pt x="11852386" y="2738104"/>
                </a:cubicBezTo>
                <a:cubicBezTo>
                  <a:pt x="11852386" y="2761917"/>
                  <a:pt x="11833336" y="2776204"/>
                  <a:pt x="11819048" y="2776204"/>
                </a:cubicBezTo>
                <a:cubicBezTo>
                  <a:pt x="11795236" y="2776204"/>
                  <a:pt x="11790473" y="2752392"/>
                  <a:pt x="11790473" y="2747629"/>
                </a:cubicBezTo>
                <a:cubicBezTo>
                  <a:pt x="11790473" y="2733342"/>
                  <a:pt x="11795236" y="2719054"/>
                  <a:pt x="11814286" y="2719054"/>
                </a:cubicBezTo>
                <a:cubicBezTo>
                  <a:pt x="11823811" y="2719054"/>
                  <a:pt x="11828573" y="2723817"/>
                  <a:pt x="11833336" y="2728579"/>
                </a:cubicBezTo>
                <a:lnTo>
                  <a:pt x="11833336" y="2747629"/>
                </a:lnTo>
                <a:cubicBezTo>
                  <a:pt x="11828573" y="2747629"/>
                  <a:pt x="11819048" y="2752392"/>
                  <a:pt x="11814286" y="2752392"/>
                </a:cubicBezTo>
                <a:cubicBezTo>
                  <a:pt x="11814286" y="2747629"/>
                  <a:pt x="11814286" y="2742867"/>
                  <a:pt x="11819048" y="2738104"/>
                </a:cubicBezTo>
                <a:cubicBezTo>
                  <a:pt x="11819048" y="2738104"/>
                  <a:pt x="11814286" y="2733342"/>
                  <a:pt x="11804761" y="2733342"/>
                </a:cubicBezTo>
                <a:cubicBezTo>
                  <a:pt x="11804761" y="2738104"/>
                  <a:pt x="11799998" y="2733342"/>
                  <a:pt x="11799998" y="2747629"/>
                </a:cubicBezTo>
                <a:cubicBezTo>
                  <a:pt x="11799998" y="2757154"/>
                  <a:pt x="11804761" y="2766679"/>
                  <a:pt x="11819048" y="2766679"/>
                </a:cubicBezTo>
                <a:cubicBezTo>
                  <a:pt x="11828573" y="2766679"/>
                  <a:pt x="11847623" y="2747629"/>
                  <a:pt x="11847623" y="2738104"/>
                </a:cubicBezTo>
                <a:cubicBezTo>
                  <a:pt x="11847623" y="2719054"/>
                  <a:pt x="11833336" y="2704767"/>
                  <a:pt x="11814286" y="2704767"/>
                </a:cubicBezTo>
                <a:cubicBezTo>
                  <a:pt x="11799998" y="2704767"/>
                  <a:pt x="11790473" y="2714292"/>
                  <a:pt x="11785711" y="2723817"/>
                </a:cubicBezTo>
                <a:cubicBezTo>
                  <a:pt x="11776186" y="2719054"/>
                  <a:pt x="11757136" y="2704767"/>
                  <a:pt x="11747611" y="2704767"/>
                </a:cubicBezTo>
                <a:cubicBezTo>
                  <a:pt x="11728561" y="2704767"/>
                  <a:pt x="11714273" y="2719054"/>
                  <a:pt x="11714273" y="2733342"/>
                </a:cubicBezTo>
                <a:cubicBezTo>
                  <a:pt x="11714273" y="2747629"/>
                  <a:pt x="11728561" y="2766679"/>
                  <a:pt x="11738086" y="2766679"/>
                </a:cubicBezTo>
                <a:cubicBezTo>
                  <a:pt x="11752373" y="2766679"/>
                  <a:pt x="11757136" y="2757154"/>
                  <a:pt x="11761898" y="2752392"/>
                </a:cubicBezTo>
                <a:lnTo>
                  <a:pt x="11761898" y="2738104"/>
                </a:lnTo>
                <a:cubicBezTo>
                  <a:pt x="11757136" y="2733342"/>
                  <a:pt x="11752373" y="2728579"/>
                  <a:pt x="11747611" y="2728579"/>
                </a:cubicBezTo>
                <a:cubicBezTo>
                  <a:pt x="11742848" y="2733342"/>
                  <a:pt x="11747611" y="2738104"/>
                  <a:pt x="11747611" y="2752392"/>
                </a:cubicBezTo>
                <a:lnTo>
                  <a:pt x="11728561" y="2752392"/>
                </a:lnTo>
                <a:cubicBezTo>
                  <a:pt x="11728561" y="2747629"/>
                  <a:pt x="11723798" y="2747629"/>
                  <a:pt x="11723798" y="2733342"/>
                </a:cubicBezTo>
                <a:cubicBezTo>
                  <a:pt x="11723798" y="2723817"/>
                  <a:pt x="11733323" y="2719054"/>
                  <a:pt x="11747611" y="2719054"/>
                </a:cubicBezTo>
                <a:cubicBezTo>
                  <a:pt x="11761898" y="2719054"/>
                  <a:pt x="11776186" y="2733342"/>
                  <a:pt x="11776186" y="2747629"/>
                </a:cubicBezTo>
                <a:cubicBezTo>
                  <a:pt x="11776186" y="2776204"/>
                  <a:pt x="11747611" y="2780967"/>
                  <a:pt x="11738086" y="2780967"/>
                </a:cubicBezTo>
                <a:cubicBezTo>
                  <a:pt x="11728561" y="2780967"/>
                  <a:pt x="11699986" y="2776204"/>
                  <a:pt x="11699986" y="2761917"/>
                </a:cubicBezTo>
                <a:cubicBezTo>
                  <a:pt x="11699986" y="2752392"/>
                  <a:pt x="11704748" y="2742867"/>
                  <a:pt x="11704748" y="2733342"/>
                </a:cubicBezTo>
                <a:cubicBezTo>
                  <a:pt x="11704748" y="2723817"/>
                  <a:pt x="11709511" y="2709529"/>
                  <a:pt x="11709511" y="2695242"/>
                </a:cubicBezTo>
                <a:cubicBezTo>
                  <a:pt x="11728561" y="2690479"/>
                  <a:pt x="11757136" y="2671429"/>
                  <a:pt x="11771423" y="2671429"/>
                </a:cubicBezTo>
                <a:cubicBezTo>
                  <a:pt x="11780948" y="2671429"/>
                  <a:pt x="11790473" y="2680954"/>
                  <a:pt x="11799998" y="2685717"/>
                </a:cubicBezTo>
                <a:close/>
                <a:moveTo>
                  <a:pt x="11633311" y="2766679"/>
                </a:moveTo>
                <a:cubicBezTo>
                  <a:pt x="11642836" y="2723817"/>
                  <a:pt x="11647598" y="2680954"/>
                  <a:pt x="11652361" y="2638092"/>
                </a:cubicBezTo>
                <a:cubicBezTo>
                  <a:pt x="11652361" y="2680954"/>
                  <a:pt x="11652361" y="2723817"/>
                  <a:pt x="11633311" y="2766679"/>
                </a:cubicBezTo>
                <a:close/>
                <a:moveTo>
                  <a:pt x="11599973" y="2666667"/>
                </a:moveTo>
                <a:cubicBezTo>
                  <a:pt x="11585686" y="2695242"/>
                  <a:pt x="11585686" y="2747629"/>
                  <a:pt x="11552348" y="2776204"/>
                </a:cubicBezTo>
                <a:cubicBezTo>
                  <a:pt x="11590448" y="2733342"/>
                  <a:pt x="11585686" y="2661904"/>
                  <a:pt x="11599973" y="2633329"/>
                </a:cubicBezTo>
                <a:lnTo>
                  <a:pt x="11599973" y="2666667"/>
                </a:lnTo>
                <a:close/>
                <a:moveTo>
                  <a:pt x="11152346" y="2652379"/>
                </a:moveTo>
                <a:lnTo>
                  <a:pt x="11152346" y="2633329"/>
                </a:lnTo>
                <a:cubicBezTo>
                  <a:pt x="11157109" y="2638092"/>
                  <a:pt x="11157109" y="2647617"/>
                  <a:pt x="11152346" y="2652379"/>
                </a:cubicBezTo>
                <a:close/>
                <a:moveTo>
                  <a:pt x="11847623" y="2533364"/>
                </a:moveTo>
                <a:cubicBezTo>
                  <a:pt x="11847623" y="2538127"/>
                  <a:pt x="11852386" y="2533364"/>
                  <a:pt x="11852386" y="2547652"/>
                </a:cubicBezTo>
                <a:cubicBezTo>
                  <a:pt x="11852386" y="2557177"/>
                  <a:pt x="11842861" y="2571464"/>
                  <a:pt x="11842861" y="2580989"/>
                </a:cubicBezTo>
                <a:cubicBezTo>
                  <a:pt x="11842861" y="2595277"/>
                  <a:pt x="11842861" y="2595277"/>
                  <a:pt x="11847623" y="2600039"/>
                </a:cubicBezTo>
                <a:cubicBezTo>
                  <a:pt x="11857148" y="2595277"/>
                  <a:pt x="11861911" y="2585752"/>
                  <a:pt x="11866625" y="2576227"/>
                </a:cubicBezTo>
                <a:cubicBezTo>
                  <a:pt x="11871388" y="2666667"/>
                  <a:pt x="11880913" y="2842879"/>
                  <a:pt x="11880913" y="2852404"/>
                </a:cubicBezTo>
                <a:cubicBezTo>
                  <a:pt x="11880913" y="2880979"/>
                  <a:pt x="11833336" y="2895267"/>
                  <a:pt x="11823811" y="2895267"/>
                </a:cubicBezTo>
                <a:cubicBezTo>
                  <a:pt x="11795236" y="2895267"/>
                  <a:pt x="11757136" y="2857167"/>
                  <a:pt x="11757136" y="2838117"/>
                </a:cubicBezTo>
                <a:cubicBezTo>
                  <a:pt x="11757136" y="2809542"/>
                  <a:pt x="11771423" y="2800017"/>
                  <a:pt x="11795236" y="2800017"/>
                </a:cubicBezTo>
                <a:cubicBezTo>
                  <a:pt x="11814286" y="2800017"/>
                  <a:pt x="11847623" y="2819067"/>
                  <a:pt x="11847623" y="2838117"/>
                </a:cubicBezTo>
                <a:cubicBezTo>
                  <a:pt x="11847623" y="2847642"/>
                  <a:pt x="11833336" y="2857167"/>
                  <a:pt x="11823811" y="2857167"/>
                </a:cubicBezTo>
                <a:cubicBezTo>
                  <a:pt x="11809523" y="2857167"/>
                  <a:pt x="11809523" y="2852404"/>
                  <a:pt x="11799998" y="2842879"/>
                </a:cubicBezTo>
                <a:cubicBezTo>
                  <a:pt x="11799998" y="2833354"/>
                  <a:pt x="11809523" y="2828592"/>
                  <a:pt x="11819048" y="2823829"/>
                </a:cubicBezTo>
                <a:cubicBezTo>
                  <a:pt x="11814286" y="2819067"/>
                  <a:pt x="11819048" y="2819067"/>
                  <a:pt x="11804761" y="2819067"/>
                </a:cubicBezTo>
                <a:cubicBezTo>
                  <a:pt x="11795236" y="2819067"/>
                  <a:pt x="11785711" y="2823829"/>
                  <a:pt x="11785711" y="2838117"/>
                </a:cubicBezTo>
                <a:cubicBezTo>
                  <a:pt x="11785711" y="2857167"/>
                  <a:pt x="11809523" y="2866692"/>
                  <a:pt x="11823811" y="2866692"/>
                </a:cubicBezTo>
                <a:cubicBezTo>
                  <a:pt x="11833336" y="2866692"/>
                  <a:pt x="11838098" y="2866692"/>
                  <a:pt x="11847623" y="2857167"/>
                </a:cubicBezTo>
                <a:cubicBezTo>
                  <a:pt x="11852386" y="2861929"/>
                  <a:pt x="11852386" y="2871454"/>
                  <a:pt x="11857148" y="2876217"/>
                </a:cubicBezTo>
                <a:cubicBezTo>
                  <a:pt x="11866625" y="2861929"/>
                  <a:pt x="11871388" y="2847642"/>
                  <a:pt x="11871388" y="2833354"/>
                </a:cubicBezTo>
                <a:cubicBezTo>
                  <a:pt x="11871388" y="2823829"/>
                  <a:pt x="11861911" y="2790492"/>
                  <a:pt x="11861911" y="2771442"/>
                </a:cubicBezTo>
                <a:cubicBezTo>
                  <a:pt x="11861911" y="2761917"/>
                  <a:pt x="11866625" y="2752392"/>
                  <a:pt x="11866625" y="2742867"/>
                </a:cubicBezTo>
                <a:cubicBezTo>
                  <a:pt x="11866625" y="2719054"/>
                  <a:pt x="11842861" y="2690479"/>
                  <a:pt x="11809523" y="2676192"/>
                </a:cubicBezTo>
                <a:cubicBezTo>
                  <a:pt x="11795236" y="2671429"/>
                  <a:pt x="11785711" y="2657142"/>
                  <a:pt x="11771423" y="2657142"/>
                </a:cubicBezTo>
                <a:cubicBezTo>
                  <a:pt x="11761898" y="2657142"/>
                  <a:pt x="11728561" y="2676192"/>
                  <a:pt x="11704748" y="2685717"/>
                </a:cubicBezTo>
                <a:lnTo>
                  <a:pt x="11704748" y="2657142"/>
                </a:lnTo>
                <a:cubicBezTo>
                  <a:pt x="11714273" y="2657142"/>
                  <a:pt x="11752373" y="2666667"/>
                  <a:pt x="11766661" y="2642854"/>
                </a:cubicBezTo>
                <a:lnTo>
                  <a:pt x="11766661" y="2628614"/>
                </a:lnTo>
                <a:lnTo>
                  <a:pt x="11742848" y="2628614"/>
                </a:lnTo>
                <a:cubicBezTo>
                  <a:pt x="11804761" y="2623852"/>
                  <a:pt x="11814286" y="2561939"/>
                  <a:pt x="11809523" y="2519077"/>
                </a:cubicBezTo>
                <a:cubicBezTo>
                  <a:pt x="11819048" y="2528602"/>
                  <a:pt x="11833336" y="2533364"/>
                  <a:pt x="11847623" y="2533364"/>
                </a:cubicBezTo>
                <a:close/>
                <a:moveTo>
                  <a:pt x="11733323" y="2500027"/>
                </a:moveTo>
                <a:cubicBezTo>
                  <a:pt x="11733323" y="2519077"/>
                  <a:pt x="11709511" y="2552414"/>
                  <a:pt x="11685698" y="2561939"/>
                </a:cubicBezTo>
                <a:cubicBezTo>
                  <a:pt x="11676173" y="2533364"/>
                  <a:pt x="11671411" y="2500027"/>
                  <a:pt x="11661886" y="2471452"/>
                </a:cubicBezTo>
                <a:cubicBezTo>
                  <a:pt x="11685698" y="2495264"/>
                  <a:pt x="11709511" y="2504789"/>
                  <a:pt x="11733323" y="2500027"/>
                </a:cubicBezTo>
                <a:close/>
                <a:moveTo>
                  <a:pt x="11866625" y="2500027"/>
                </a:moveTo>
                <a:cubicBezTo>
                  <a:pt x="11857148" y="2504789"/>
                  <a:pt x="11842861" y="2509552"/>
                  <a:pt x="11833336" y="2509552"/>
                </a:cubicBezTo>
                <a:cubicBezTo>
                  <a:pt x="11814286" y="2509552"/>
                  <a:pt x="11804761" y="2509552"/>
                  <a:pt x="11785711" y="2485739"/>
                </a:cubicBezTo>
                <a:cubicBezTo>
                  <a:pt x="11790473" y="2476214"/>
                  <a:pt x="11804761" y="2461927"/>
                  <a:pt x="11809523" y="2452402"/>
                </a:cubicBezTo>
                <a:cubicBezTo>
                  <a:pt x="11814286" y="2442877"/>
                  <a:pt x="11819048" y="2419064"/>
                  <a:pt x="11819048" y="2400014"/>
                </a:cubicBezTo>
                <a:cubicBezTo>
                  <a:pt x="11833336" y="2433352"/>
                  <a:pt x="11852386" y="2466689"/>
                  <a:pt x="11866625" y="2500027"/>
                </a:cubicBezTo>
                <a:close/>
                <a:moveTo>
                  <a:pt x="11790473" y="2342864"/>
                </a:moveTo>
                <a:lnTo>
                  <a:pt x="11776186" y="2328577"/>
                </a:lnTo>
                <a:lnTo>
                  <a:pt x="11776186" y="2309527"/>
                </a:lnTo>
                <a:cubicBezTo>
                  <a:pt x="11780948" y="2319052"/>
                  <a:pt x="11785711" y="2328577"/>
                  <a:pt x="11790473" y="2342864"/>
                </a:cubicBezTo>
                <a:close/>
                <a:moveTo>
                  <a:pt x="11766661" y="2338102"/>
                </a:moveTo>
                <a:cubicBezTo>
                  <a:pt x="11771423" y="2347627"/>
                  <a:pt x="11795236" y="2352389"/>
                  <a:pt x="11799998" y="2352389"/>
                </a:cubicBezTo>
                <a:cubicBezTo>
                  <a:pt x="11804761" y="2361914"/>
                  <a:pt x="11809523" y="2371439"/>
                  <a:pt x="11804761" y="2385727"/>
                </a:cubicBezTo>
                <a:cubicBezTo>
                  <a:pt x="11761898" y="2380964"/>
                  <a:pt x="11747611" y="2357152"/>
                  <a:pt x="11747611" y="2328577"/>
                </a:cubicBezTo>
                <a:cubicBezTo>
                  <a:pt x="11747611" y="2319052"/>
                  <a:pt x="11752373" y="2300002"/>
                  <a:pt x="11761898" y="2285714"/>
                </a:cubicBezTo>
                <a:cubicBezTo>
                  <a:pt x="11766661" y="2300002"/>
                  <a:pt x="11757136" y="2319052"/>
                  <a:pt x="11766661" y="2338102"/>
                </a:cubicBezTo>
                <a:close/>
                <a:moveTo>
                  <a:pt x="11047619" y="2276189"/>
                </a:moveTo>
                <a:cubicBezTo>
                  <a:pt x="11057144" y="2300002"/>
                  <a:pt x="11066669" y="2328577"/>
                  <a:pt x="11085719" y="2357152"/>
                </a:cubicBezTo>
                <a:cubicBezTo>
                  <a:pt x="11052381" y="2357152"/>
                  <a:pt x="11033331" y="2300002"/>
                  <a:pt x="11028569" y="2276189"/>
                </a:cubicBezTo>
                <a:lnTo>
                  <a:pt x="11047619" y="2276189"/>
                </a:lnTo>
                <a:close/>
                <a:moveTo>
                  <a:pt x="11123771" y="2352389"/>
                </a:moveTo>
                <a:cubicBezTo>
                  <a:pt x="11123771" y="2352389"/>
                  <a:pt x="11123771" y="2357152"/>
                  <a:pt x="11114246" y="2357152"/>
                </a:cubicBezTo>
                <a:cubicBezTo>
                  <a:pt x="11095244" y="2357152"/>
                  <a:pt x="11061906" y="2280952"/>
                  <a:pt x="11057144" y="2276189"/>
                </a:cubicBezTo>
                <a:cubicBezTo>
                  <a:pt x="11061906" y="2271427"/>
                  <a:pt x="11071431" y="2266664"/>
                  <a:pt x="11076194" y="2261902"/>
                </a:cubicBezTo>
                <a:cubicBezTo>
                  <a:pt x="11085719" y="2290477"/>
                  <a:pt x="11104721" y="2323814"/>
                  <a:pt x="11123771" y="2352389"/>
                </a:cubicBezTo>
                <a:close/>
                <a:moveTo>
                  <a:pt x="10999994" y="2342864"/>
                </a:moveTo>
                <a:cubicBezTo>
                  <a:pt x="10999994" y="2342864"/>
                  <a:pt x="10995231" y="2342864"/>
                  <a:pt x="10990469" y="2338102"/>
                </a:cubicBezTo>
                <a:cubicBezTo>
                  <a:pt x="10976181" y="2328577"/>
                  <a:pt x="10971419" y="2314289"/>
                  <a:pt x="10957131" y="2300002"/>
                </a:cubicBezTo>
                <a:lnTo>
                  <a:pt x="10952369" y="2300002"/>
                </a:lnTo>
                <a:cubicBezTo>
                  <a:pt x="10957131" y="2309527"/>
                  <a:pt x="10961894" y="2319052"/>
                  <a:pt x="10961894" y="2328577"/>
                </a:cubicBezTo>
                <a:cubicBezTo>
                  <a:pt x="10947606" y="2319052"/>
                  <a:pt x="10933319" y="2304764"/>
                  <a:pt x="10923794" y="2290477"/>
                </a:cubicBezTo>
                <a:cubicBezTo>
                  <a:pt x="10938081" y="2276189"/>
                  <a:pt x="10952369" y="2266664"/>
                  <a:pt x="10966656" y="2261902"/>
                </a:cubicBezTo>
                <a:cubicBezTo>
                  <a:pt x="10976181" y="2285714"/>
                  <a:pt x="10990469" y="2314289"/>
                  <a:pt x="10999994" y="2342864"/>
                </a:cubicBezTo>
                <a:close/>
                <a:moveTo>
                  <a:pt x="11728561" y="2319052"/>
                </a:moveTo>
                <a:cubicBezTo>
                  <a:pt x="11728561" y="2352389"/>
                  <a:pt x="11680936" y="2357152"/>
                  <a:pt x="11671411" y="2357152"/>
                </a:cubicBezTo>
                <a:cubicBezTo>
                  <a:pt x="11642836" y="2357152"/>
                  <a:pt x="11623786" y="2347627"/>
                  <a:pt x="11623786" y="2323814"/>
                </a:cubicBezTo>
                <a:cubicBezTo>
                  <a:pt x="11623786" y="2309527"/>
                  <a:pt x="11638073" y="2295239"/>
                  <a:pt x="11652361" y="2295239"/>
                </a:cubicBezTo>
                <a:cubicBezTo>
                  <a:pt x="11661886" y="2295239"/>
                  <a:pt x="11666648" y="2300002"/>
                  <a:pt x="11671411" y="2304764"/>
                </a:cubicBezTo>
                <a:lnTo>
                  <a:pt x="11671411" y="2323814"/>
                </a:lnTo>
                <a:cubicBezTo>
                  <a:pt x="11666648" y="2323814"/>
                  <a:pt x="11661886" y="2323814"/>
                  <a:pt x="11657123" y="2328577"/>
                </a:cubicBezTo>
                <a:cubicBezTo>
                  <a:pt x="11652361" y="2323814"/>
                  <a:pt x="11647598" y="2323814"/>
                  <a:pt x="11652361" y="2309527"/>
                </a:cubicBezTo>
                <a:cubicBezTo>
                  <a:pt x="11652361" y="2309527"/>
                  <a:pt x="11647598" y="2304764"/>
                  <a:pt x="11638073" y="2304764"/>
                </a:cubicBezTo>
                <a:cubicBezTo>
                  <a:pt x="11638073" y="2309527"/>
                  <a:pt x="11633311" y="2309527"/>
                  <a:pt x="11633311" y="2319052"/>
                </a:cubicBezTo>
                <a:cubicBezTo>
                  <a:pt x="11633311" y="2333339"/>
                  <a:pt x="11647598" y="2338102"/>
                  <a:pt x="11657123" y="2338102"/>
                </a:cubicBezTo>
                <a:cubicBezTo>
                  <a:pt x="11680936" y="2338102"/>
                  <a:pt x="11685698" y="2319052"/>
                  <a:pt x="11685698" y="2314289"/>
                </a:cubicBezTo>
                <a:cubicBezTo>
                  <a:pt x="11685698" y="2295239"/>
                  <a:pt x="11666648" y="2280952"/>
                  <a:pt x="11652361" y="2280952"/>
                </a:cubicBezTo>
                <a:cubicBezTo>
                  <a:pt x="11633311" y="2280952"/>
                  <a:pt x="11609498" y="2304764"/>
                  <a:pt x="11609498" y="2323814"/>
                </a:cubicBezTo>
                <a:cubicBezTo>
                  <a:pt x="11609498" y="2361914"/>
                  <a:pt x="11652361" y="2371439"/>
                  <a:pt x="11666648" y="2371439"/>
                </a:cubicBezTo>
                <a:cubicBezTo>
                  <a:pt x="11680936" y="2371439"/>
                  <a:pt x="11714273" y="2361914"/>
                  <a:pt x="11733323" y="2352389"/>
                </a:cubicBezTo>
                <a:cubicBezTo>
                  <a:pt x="11738086" y="2357152"/>
                  <a:pt x="11742848" y="2371439"/>
                  <a:pt x="11761898" y="2380964"/>
                </a:cubicBezTo>
                <a:cubicBezTo>
                  <a:pt x="11771423" y="2390489"/>
                  <a:pt x="11790473" y="2395252"/>
                  <a:pt x="11799998" y="2400014"/>
                </a:cubicBezTo>
                <a:cubicBezTo>
                  <a:pt x="11804761" y="2404777"/>
                  <a:pt x="11809523" y="2404777"/>
                  <a:pt x="11809523" y="2419064"/>
                </a:cubicBezTo>
                <a:cubicBezTo>
                  <a:pt x="11809523" y="2466689"/>
                  <a:pt x="11747611" y="2490502"/>
                  <a:pt x="11719036" y="2490502"/>
                </a:cubicBezTo>
                <a:cubicBezTo>
                  <a:pt x="11680936" y="2490502"/>
                  <a:pt x="11661886" y="2457164"/>
                  <a:pt x="11661886" y="2433352"/>
                </a:cubicBezTo>
                <a:cubicBezTo>
                  <a:pt x="11661886" y="2395252"/>
                  <a:pt x="11704748" y="2400014"/>
                  <a:pt x="11719036" y="2400014"/>
                </a:cubicBezTo>
                <a:cubicBezTo>
                  <a:pt x="11742848" y="2400014"/>
                  <a:pt x="11766661" y="2395252"/>
                  <a:pt x="11766661" y="2428589"/>
                </a:cubicBezTo>
                <a:cubicBezTo>
                  <a:pt x="11766661" y="2447639"/>
                  <a:pt x="11757136" y="2461927"/>
                  <a:pt x="11738086" y="2461927"/>
                </a:cubicBezTo>
                <a:cubicBezTo>
                  <a:pt x="11728561" y="2461927"/>
                  <a:pt x="11695223" y="2442877"/>
                  <a:pt x="11695223" y="2433352"/>
                </a:cubicBezTo>
                <a:cubicBezTo>
                  <a:pt x="11699986" y="2428589"/>
                  <a:pt x="11704748" y="2423827"/>
                  <a:pt x="11719036" y="2423827"/>
                </a:cubicBezTo>
                <a:cubicBezTo>
                  <a:pt x="11723798" y="2423827"/>
                  <a:pt x="11728561" y="2419064"/>
                  <a:pt x="11738086" y="2442877"/>
                </a:cubicBezTo>
                <a:cubicBezTo>
                  <a:pt x="11752373" y="2438114"/>
                  <a:pt x="11752373" y="2442877"/>
                  <a:pt x="11752373" y="2428589"/>
                </a:cubicBezTo>
                <a:cubicBezTo>
                  <a:pt x="11752373" y="2409539"/>
                  <a:pt x="11723798" y="2409539"/>
                  <a:pt x="11719036" y="2409539"/>
                </a:cubicBezTo>
                <a:cubicBezTo>
                  <a:pt x="11699986" y="2409539"/>
                  <a:pt x="11685698" y="2414302"/>
                  <a:pt x="11685698" y="2433352"/>
                </a:cubicBezTo>
                <a:cubicBezTo>
                  <a:pt x="11685698" y="2466689"/>
                  <a:pt x="11728561" y="2476214"/>
                  <a:pt x="11738086" y="2476214"/>
                </a:cubicBezTo>
                <a:cubicBezTo>
                  <a:pt x="11766661" y="2476214"/>
                  <a:pt x="11780948" y="2438114"/>
                  <a:pt x="11780948" y="2428589"/>
                </a:cubicBezTo>
                <a:cubicBezTo>
                  <a:pt x="11780948" y="2385727"/>
                  <a:pt x="11738086" y="2385727"/>
                  <a:pt x="11719036" y="2385727"/>
                </a:cubicBezTo>
                <a:cubicBezTo>
                  <a:pt x="11685698" y="2385727"/>
                  <a:pt x="11638073" y="2395252"/>
                  <a:pt x="11652361" y="2452402"/>
                </a:cubicBezTo>
                <a:cubicBezTo>
                  <a:pt x="11633311" y="2409539"/>
                  <a:pt x="11585686" y="2338102"/>
                  <a:pt x="11585686" y="2323814"/>
                </a:cubicBezTo>
                <a:cubicBezTo>
                  <a:pt x="11585686" y="2276189"/>
                  <a:pt x="11633311" y="2257139"/>
                  <a:pt x="11666648" y="2257139"/>
                </a:cubicBezTo>
                <a:cubicBezTo>
                  <a:pt x="11709511" y="2257139"/>
                  <a:pt x="11728561" y="2285714"/>
                  <a:pt x="11728561" y="2319052"/>
                </a:cubicBezTo>
                <a:close/>
                <a:moveTo>
                  <a:pt x="11538061" y="2295239"/>
                </a:moveTo>
                <a:cubicBezTo>
                  <a:pt x="11552348" y="2295239"/>
                  <a:pt x="11571398" y="2290477"/>
                  <a:pt x="11585686" y="2285714"/>
                </a:cubicBezTo>
                <a:cubicBezTo>
                  <a:pt x="11571398" y="2300002"/>
                  <a:pt x="11571398" y="2328577"/>
                  <a:pt x="11580923" y="2352389"/>
                </a:cubicBezTo>
                <a:cubicBezTo>
                  <a:pt x="11547586" y="2333339"/>
                  <a:pt x="11466671" y="2304764"/>
                  <a:pt x="11476196" y="2257139"/>
                </a:cubicBezTo>
                <a:cubicBezTo>
                  <a:pt x="11495198" y="2266664"/>
                  <a:pt x="11528536" y="2295239"/>
                  <a:pt x="11538061" y="2295239"/>
                </a:cubicBezTo>
                <a:close/>
                <a:moveTo>
                  <a:pt x="11033331" y="2357152"/>
                </a:moveTo>
                <a:cubicBezTo>
                  <a:pt x="11028569" y="2352389"/>
                  <a:pt x="10980944" y="2271427"/>
                  <a:pt x="10980944" y="2257139"/>
                </a:cubicBezTo>
                <a:cubicBezTo>
                  <a:pt x="10980944" y="2252377"/>
                  <a:pt x="11023806" y="2261902"/>
                  <a:pt x="11047619" y="2357152"/>
                </a:cubicBezTo>
                <a:lnTo>
                  <a:pt x="11033331" y="2357152"/>
                </a:lnTo>
                <a:close/>
                <a:moveTo>
                  <a:pt x="11209496" y="2238137"/>
                </a:moveTo>
                <a:lnTo>
                  <a:pt x="11257121" y="2404777"/>
                </a:lnTo>
                <a:cubicBezTo>
                  <a:pt x="11252359" y="2419064"/>
                  <a:pt x="11247596" y="2438114"/>
                  <a:pt x="11247596" y="2447639"/>
                </a:cubicBezTo>
                <a:lnTo>
                  <a:pt x="11247596" y="2471452"/>
                </a:lnTo>
                <a:cubicBezTo>
                  <a:pt x="11276171" y="2495264"/>
                  <a:pt x="11280933" y="2533364"/>
                  <a:pt x="11304746" y="2566702"/>
                </a:cubicBezTo>
                <a:cubicBezTo>
                  <a:pt x="11280933" y="2557177"/>
                  <a:pt x="11271408" y="2580989"/>
                  <a:pt x="11261883" y="2585752"/>
                </a:cubicBezTo>
                <a:cubicBezTo>
                  <a:pt x="11247596" y="2590514"/>
                  <a:pt x="11228546" y="2600039"/>
                  <a:pt x="11219021" y="2600039"/>
                </a:cubicBezTo>
                <a:cubicBezTo>
                  <a:pt x="11166634" y="2600039"/>
                  <a:pt x="11219021" y="2490502"/>
                  <a:pt x="11176159" y="2452402"/>
                </a:cubicBezTo>
                <a:cubicBezTo>
                  <a:pt x="11161871" y="2528602"/>
                  <a:pt x="11161871" y="2523839"/>
                  <a:pt x="11161871" y="2580989"/>
                </a:cubicBezTo>
                <a:cubicBezTo>
                  <a:pt x="11161871" y="2590514"/>
                  <a:pt x="11157109" y="2595277"/>
                  <a:pt x="11147584" y="2604802"/>
                </a:cubicBezTo>
                <a:lnTo>
                  <a:pt x="11147584" y="2219087"/>
                </a:lnTo>
                <a:cubicBezTo>
                  <a:pt x="11152346" y="2233374"/>
                  <a:pt x="11185684" y="2238137"/>
                  <a:pt x="11209496" y="2238137"/>
                </a:cubicBezTo>
                <a:close/>
                <a:moveTo>
                  <a:pt x="11366658" y="2209562"/>
                </a:moveTo>
                <a:cubicBezTo>
                  <a:pt x="11376183" y="2219087"/>
                  <a:pt x="11385708" y="2233374"/>
                  <a:pt x="11399996" y="2238137"/>
                </a:cubicBezTo>
                <a:cubicBezTo>
                  <a:pt x="11409521" y="2242899"/>
                  <a:pt x="11433333" y="2242899"/>
                  <a:pt x="11447621" y="2242899"/>
                </a:cubicBezTo>
                <a:cubicBezTo>
                  <a:pt x="11466671" y="2271427"/>
                  <a:pt x="11476196" y="2300002"/>
                  <a:pt x="11504723" y="2323814"/>
                </a:cubicBezTo>
                <a:cubicBezTo>
                  <a:pt x="11528536" y="2347627"/>
                  <a:pt x="11566636" y="2357152"/>
                  <a:pt x="11595211" y="2380964"/>
                </a:cubicBezTo>
                <a:cubicBezTo>
                  <a:pt x="11609498" y="2390489"/>
                  <a:pt x="11671411" y="2519077"/>
                  <a:pt x="11671411" y="2561939"/>
                </a:cubicBezTo>
                <a:lnTo>
                  <a:pt x="11671411" y="2585752"/>
                </a:lnTo>
                <a:cubicBezTo>
                  <a:pt x="11633311" y="2585752"/>
                  <a:pt x="11647598" y="2542889"/>
                  <a:pt x="11642836" y="2523839"/>
                </a:cubicBezTo>
                <a:cubicBezTo>
                  <a:pt x="11633311" y="2480977"/>
                  <a:pt x="11609498" y="2433352"/>
                  <a:pt x="11566636" y="2395252"/>
                </a:cubicBezTo>
                <a:cubicBezTo>
                  <a:pt x="11542823" y="2371439"/>
                  <a:pt x="11514248" y="2361914"/>
                  <a:pt x="11495198" y="2347627"/>
                </a:cubicBezTo>
                <a:cubicBezTo>
                  <a:pt x="11457146" y="2328577"/>
                  <a:pt x="11471433" y="2266664"/>
                  <a:pt x="11428571" y="2252377"/>
                </a:cubicBezTo>
                <a:cubicBezTo>
                  <a:pt x="11419046" y="2247662"/>
                  <a:pt x="11399996" y="2252377"/>
                  <a:pt x="11390471" y="2247662"/>
                </a:cubicBezTo>
                <a:cubicBezTo>
                  <a:pt x="11371421" y="2242899"/>
                  <a:pt x="11366658" y="2223849"/>
                  <a:pt x="11352371" y="2209562"/>
                </a:cubicBezTo>
                <a:lnTo>
                  <a:pt x="11366658" y="2209562"/>
                </a:lnTo>
                <a:close/>
                <a:moveTo>
                  <a:pt x="11371421" y="2252377"/>
                </a:moveTo>
                <a:cubicBezTo>
                  <a:pt x="11385708" y="2266664"/>
                  <a:pt x="11419046" y="2257139"/>
                  <a:pt x="11438096" y="2271427"/>
                </a:cubicBezTo>
                <a:cubicBezTo>
                  <a:pt x="11452383" y="2285714"/>
                  <a:pt x="11457146" y="2323814"/>
                  <a:pt x="11471433" y="2347627"/>
                </a:cubicBezTo>
                <a:cubicBezTo>
                  <a:pt x="11490436" y="2366677"/>
                  <a:pt x="11523773" y="2376202"/>
                  <a:pt x="11547586" y="2395252"/>
                </a:cubicBezTo>
                <a:cubicBezTo>
                  <a:pt x="11599973" y="2433352"/>
                  <a:pt x="11619023" y="2476214"/>
                  <a:pt x="11628548" y="2523839"/>
                </a:cubicBezTo>
                <a:cubicBezTo>
                  <a:pt x="11633311" y="2538127"/>
                  <a:pt x="11638073" y="2566702"/>
                  <a:pt x="11638073" y="2595277"/>
                </a:cubicBezTo>
                <a:cubicBezTo>
                  <a:pt x="11652361" y="2595277"/>
                  <a:pt x="11666648" y="2600039"/>
                  <a:pt x="11685698" y="2604802"/>
                </a:cubicBezTo>
                <a:cubicBezTo>
                  <a:pt x="11661886" y="2561939"/>
                  <a:pt x="11761898" y="2547652"/>
                  <a:pt x="11747611" y="2495264"/>
                </a:cubicBezTo>
                <a:cubicBezTo>
                  <a:pt x="11752373" y="2495264"/>
                  <a:pt x="11757136" y="2490502"/>
                  <a:pt x="11766661" y="2490502"/>
                </a:cubicBezTo>
                <a:cubicBezTo>
                  <a:pt x="11780948" y="2490502"/>
                  <a:pt x="11795236" y="2509552"/>
                  <a:pt x="11795236" y="2519077"/>
                </a:cubicBezTo>
                <a:cubicBezTo>
                  <a:pt x="11795236" y="2590514"/>
                  <a:pt x="11771423" y="2585752"/>
                  <a:pt x="11704748" y="2619089"/>
                </a:cubicBezTo>
                <a:cubicBezTo>
                  <a:pt x="11704748" y="2647617"/>
                  <a:pt x="11733323" y="2638092"/>
                  <a:pt x="11752373" y="2642854"/>
                </a:cubicBezTo>
                <a:cubicBezTo>
                  <a:pt x="11747611" y="2642854"/>
                  <a:pt x="11742848" y="2647617"/>
                  <a:pt x="11733323" y="2647617"/>
                </a:cubicBezTo>
                <a:cubicBezTo>
                  <a:pt x="11719036" y="2647617"/>
                  <a:pt x="11647598" y="2609564"/>
                  <a:pt x="11633311" y="2609564"/>
                </a:cubicBezTo>
                <a:lnTo>
                  <a:pt x="11404758" y="2609564"/>
                </a:lnTo>
                <a:cubicBezTo>
                  <a:pt x="11399996" y="2614327"/>
                  <a:pt x="11390471" y="2619089"/>
                  <a:pt x="11390471" y="2633329"/>
                </a:cubicBezTo>
                <a:cubicBezTo>
                  <a:pt x="11390471" y="2642854"/>
                  <a:pt x="11414283" y="2666667"/>
                  <a:pt x="11414283" y="2676192"/>
                </a:cubicBezTo>
                <a:cubicBezTo>
                  <a:pt x="11414283" y="2690479"/>
                  <a:pt x="11380946" y="2714292"/>
                  <a:pt x="11361896" y="2733342"/>
                </a:cubicBezTo>
                <a:cubicBezTo>
                  <a:pt x="11347608" y="2719054"/>
                  <a:pt x="11347608" y="2723817"/>
                  <a:pt x="11347608" y="2700004"/>
                </a:cubicBezTo>
                <a:cubicBezTo>
                  <a:pt x="11338083" y="2700004"/>
                  <a:pt x="11328558" y="2700004"/>
                  <a:pt x="11309508" y="2704767"/>
                </a:cubicBezTo>
                <a:cubicBezTo>
                  <a:pt x="11304746" y="2700004"/>
                  <a:pt x="11299983" y="2700004"/>
                  <a:pt x="11299983" y="2690479"/>
                </a:cubicBezTo>
                <a:cubicBezTo>
                  <a:pt x="11299983" y="2666667"/>
                  <a:pt x="11347608" y="2633329"/>
                  <a:pt x="11352371" y="2628614"/>
                </a:cubicBezTo>
                <a:cubicBezTo>
                  <a:pt x="11347608" y="2623852"/>
                  <a:pt x="11347608" y="2623852"/>
                  <a:pt x="11338083" y="2623852"/>
                </a:cubicBezTo>
                <a:cubicBezTo>
                  <a:pt x="11323796" y="2623852"/>
                  <a:pt x="11309508" y="2633329"/>
                  <a:pt x="11295221" y="2638092"/>
                </a:cubicBezTo>
                <a:cubicBezTo>
                  <a:pt x="11276171" y="2647617"/>
                  <a:pt x="11252359" y="2647617"/>
                  <a:pt x="11228546" y="2652379"/>
                </a:cubicBezTo>
                <a:lnTo>
                  <a:pt x="11219021" y="2661904"/>
                </a:lnTo>
                <a:cubicBezTo>
                  <a:pt x="11223784" y="2666667"/>
                  <a:pt x="11219021" y="2666667"/>
                  <a:pt x="11233309" y="2666667"/>
                </a:cubicBezTo>
                <a:cubicBezTo>
                  <a:pt x="11242834" y="2666667"/>
                  <a:pt x="11280933" y="2657142"/>
                  <a:pt x="11304746" y="2652379"/>
                </a:cubicBezTo>
                <a:cubicBezTo>
                  <a:pt x="11299983" y="2661904"/>
                  <a:pt x="11285696" y="2676192"/>
                  <a:pt x="11285696" y="2690479"/>
                </a:cubicBezTo>
                <a:cubicBezTo>
                  <a:pt x="11285696" y="2709529"/>
                  <a:pt x="11319033" y="2723817"/>
                  <a:pt x="11338083" y="2714292"/>
                </a:cubicBezTo>
                <a:cubicBezTo>
                  <a:pt x="11338083" y="2719054"/>
                  <a:pt x="11347608" y="2747629"/>
                  <a:pt x="11357133" y="2747629"/>
                </a:cubicBezTo>
                <a:cubicBezTo>
                  <a:pt x="11371421" y="2747629"/>
                  <a:pt x="11428571" y="2690479"/>
                  <a:pt x="11428571" y="2676192"/>
                </a:cubicBezTo>
                <a:cubicBezTo>
                  <a:pt x="11428571" y="2666667"/>
                  <a:pt x="11419046" y="2652379"/>
                  <a:pt x="11404758" y="2642854"/>
                </a:cubicBezTo>
                <a:lnTo>
                  <a:pt x="11404758" y="2623852"/>
                </a:lnTo>
                <a:lnTo>
                  <a:pt x="11471433" y="2623852"/>
                </a:lnTo>
                <a:lnTo>
                  <a:pt x="11471433" y="2671429"/>
                </a:lnTo>
                <a:cubicBezTo>
                  <a:pt x="11466671" y="2690479"/>
                  <a:pt x="11461908" y="2709529"/>
                  <a:pt x="11457146" y="2733342"/>
                </a:cubicBezTo>
                <a:cubicBezTo>
                  <a:pt x="11480958" y="2700004"/>
                  <a:pt x="11485673" y="2657142"/>
                  <a:pt x="11485673" y="2623852"/>
                </a:cubicBezTo>
                <a:lnTo>
                  <a:pt x="11523773" y="2623852"/>
                </a:lnTo>
                <a:lnTo>
                  <a:pt x="11523773" y="2690479"/>
                </a:lnTo>
                <a:cubicBezTo>
                  <a:pt x="11514248" y="2709529"/>
                  <a:pt x="11509486" y="2719054"/>
                  <a:pt x="11509486" y="2742867"/>
                </a:cubicBezTo>
                <a:cubicBezTo>
                  <a:pt x="11538061" y="2714292"/>
                  <a:pt x="11538061" y="2661904"/>
                  <a:pt x="11533298" y="2623852"/>
                </a:cubicBezTo>
                <a:lnTo>
                  <a:pt x="11638073" y="2623852"/>
                </a:lnTo>
                <a:cubicBezTo>
                  <a:pt x="11680936" y="2623852"/>
                  <a:pt x="11695223" y="2671429"/>
                  <a:pt x="11695223" y="2709529"/>
                </a:cubicBezTo>
                <a:cubicBezTo>
                  <a:pt x="11695223" y="2719054"/>
                  <a:pt x="11690461" y="2742867"/>
                  <a:pt x="11690461" y="2757154"/>
                </a:cubicBezTo>
                <a:cubicBezTo>
                  <a:pt x="11685698" y="2757154"/>
                  <a:pt x="11676173" y="2752392"/>
                  <a:pt x="11666648" y="2752392"/>
                </a:cubicBezTo>
                <a:cubicBezTo>
                  <a:pt x="11671411" y="2757154"/>
                  <a:pt x="11685698" y="2761917"/>
                  <a:pt x="11685698" y="2771442"/>
                </a:cubicBezTo>
                <a:cubicBezTo>
                  <a:pt x="11685698" y="2785729"/>
                  <a:pt x="11657123" y="2804779"/>
                  <a:pt x="11657123" y="2819067"/>
                </a:cubicBezTo>
                <a:cubicBezTo>
                  <a:pt x="11657123" y="2828592"/>
                  <a:pt x="11666648" y="2819067"/>
                  <a:pt x="11666648" y="2833354"/>
                </a:cubicBezTo>
                <a:cubicBezTo>
                  <a:pt x="11666648" y="2852404"/>
                  <a:pt x="11633311" y="2857167"/>
                  <a:pt x="11619023" y="2857167"/>
                </a:cubicBezTo>
                <a:cubicBezTo>
                  <a:pt x="11619023" y="2857167"/>
                  <a:pt x="11614261" y="2861929"/>
                  <a:pt x="11614261" y="2871454"/>
                </a:cubicBezTo>
                <a:lnTo>
                  <a:pt x="11652361" y="2871454"/>
                </a:lnTo>
                <a:lnTo>
                  <a:pt x="11652361" y="2880979"/>
                </a:lnTo>
                <a:cubicBezTo>
                  <a:pt x="11638073" y="2900029"/>
                  <a:pt x="11628548" y="2923842"/>
                  <a:pt x="11609498" y="2933367"/>
                </a:cubicBezTo>
                <a:cubicBezTo>
                  <a:pt x="11576161" y="2933367"/>
                  <a:pt x="11571398" y="2928604"/>
                  <a:pt x="11566636" y="2928604"/>
                </a:cubicBezTo>
                <a:cubicBezTo>
                  <a:pt x="11571398" y="2923842"/>
                  <a:pt x="11576161" y="2914317"/>
                  <a:pt x="11580923" y="2909554"/>
                </a:cubicBezTo>
                <a:lnTo>
                  <a:pt x="11576161" y="2885742"/>
                </a:lnTo>
                <a:cubicBezTo>
                  <a:pt x="11571398" y="2890504"/>
                  <a:pt x="11566636" y="2900029"/>
                  <a:pt x="11561873" y="2909554"/>
                </a:cubicBezTo>
                <a:cubicBezTo>
                  <a:pt x="11552348" y="2928604"/>
                  <a:pt x="11533298" y="2933367"/>
                  <a:pt x="11523773" y="2933367"/>
                </a:cubicBezTo>
                <a:cubicBezTo>
                  <a:pt x="11509486" y="2933367"/>
                  <a:pt x="11480958" y="2923842"/>
                  <a:pt x="11471433" y="2923842"/>
                </a:cubicBezTo>
                <a:cubicBezTo>
                  <a:pt x="11457146" y="2923842"/>
                  <a:pt x="11380946" y="2933367"/>
                  <a:pt x="11366658" y="2933367"/>
                </a:cubicBezTo>
                <a:cubicBezTo>
                  <a:pt x="11357133" y="2933367"/>
                  <a:pt x="11314271" y="2928604"/>
                  <a:pt x="11285696" y="2923842"/>
                </a:cubicBezTo>
                <a:cubicBezTo>
                  <a:pt x="11276171" y="2923842"/>
                  <a:pt x="11261883" y="2909554"/>
                  <a:pt x="11252359" y="2904792"/>
                </a:cubicBezTo>
                <a:cubicBezTo>
                  <a:pt x="11238071" y="2900029"/>
                  <a:pt x="11219021" y="2900029"/>
                  <a:pt x="11199971" y="2890504"/>
                </a:cubicBezTo>
                <a:cubicBezTo>
                  <a:pt x="11199971" y="2880979"/>
                  <a:pt x="11195209" y="2866692"/>
                  <a:pt x="11190446" y="2857167"/>
                </a:cubicBezTo>
                <a:cubicBezTo>
                  <a:pt x="11176159" y="2852404"/>
                  <a:pt x="11161871" y="2842879"/>
                  <a:pt x="11161871" y="2833354"/>
                </a:cubicBezTo>
                <a:cubicBezTo>
                  <a:pt x="11161871" y="2823829"/>
                  <a:pt x="11166634" y="2819067"/>
                  <a:pt x="11171396" y="2814304"/>
                </a:cubicBezTo>
                <a:cubicBezTo>
                  <a:pt x="11185684" y="2819067"/>
                  <a:pt x="11195209" y="2833354"/>
                  <a:pt x="11204734" y="2833354"/>
                </a:cubicBezTo>
                <a:cubicBezTo>
                  <a:pt x="11219021" y="2833354"/>
                  <a:pt x="11252359" y="2823829"/>
                  <a:pt x="11271408" y="2814304"/>
                </a:cubicBezTo>
                <a:cubicBezTo>
                  <a:pt x="11271408" y="2809542"/>
                  <a:pt x="11266646" y="2800017"/>
                  <a:pt x="11261883" y="2795254"/>
                </a:cubicBezTo>
                <a:cubicBezTo>
                  <a:pt x="11242834" y="2790492"/>
                  <a:pt x="11214259" y="2780967"/>
                  <a:pt x="11190446" y="2780967"/>
                </a:cubicBezTo>
                <a:lnTo>
                  <a:pt x="11180921" y="2780967"/>
                </a:lnTo>
                <a:cubicBezTo>
                  <a:pt x="11180921" y="2771442"/>
                  <a:pt x="11171396" y="2757154"/>
                  <a:pt x="11161871" y="2742867"/>
                </a:cubicBezTo>
                <a:cubicBezTo>
                  <a:pt x="11166634" y="2742867"/>
                  <a:pt x="11171396" y="2747629"/>
                  <a:pt x="11176159" y="2752392"/>
                </a:cubicBezTo>
                <a:cubicBezTo>
                  <a:pt x="11176159" y="2752392"/>
                  <a:pt x="11180921" y="2752392"/>
                  <a:pt x="11180921" y="2742867"/>
                </a:cubicBezTo>
                <a:cubicBezTo>
                  <a:pt x="11180921" y="2728579"/>
                  <a:pt x="11157109" y="2719054"/>
                  <a:pt x="11157109" y="2704767"/>
                </a:cubicBezTo>
                <a:cubicBezTo>
                  <a:pt x="11157109" y="2695242"/>
                  <a:pt x="11171396" y="2652379"/>
                  <a:pt x="11171396" y="2642854"/>
                </a:cubicBezTo>
                <a:cubicBezTo>
                  <a:pt x="11171396" y="2628614"/>
                  <a:pt x="11161871" y="2628614"/>
                  <a:pt x="11161871" y="2619089"/>
                </a:cubicBezTo>
                <a:cubicBezTo>
                  <a:pt x="11161871" y="2604802"/>
                  <a:pt x="11171396" y="2547652"/>
                  <a:pt x="11180921" y="2514314"/>
                </a:cubicBezTo>
                <a:lnTo>
                  <a:pt x="11190446" y="2523839"/>
                </a:lnTo>
                <a:cubicBezTo>
                  <a:pt x="11185684" y="2533364"/>
                  <a:pt x="11180921" y="2547652"/>
                  <a:pt x="11180921" y="2561939"/>
                </a:cubicBezTo>
                <a:cubicBezTo>
                  <a:pt x="11180921" y="2580989"/>
                  <a:pt x="11199971" y="2614327"/>
                  <a:pt x="11219021" y="2614327"/>
                </a:cubicBezTo>
                <a:cubicBezTo>
                  <a:pt x="11238071" y="2614327"/>
                  <a:pt x="11261883" y="2590514"/>
                  <a:pt x="11285696" y="2580989"/>
                </a:cubicBezTo>
                <a:cubicBezTo>
                  <a:pt x="11290458" y="2576227"/>
                  <a:pt x="11309508" y="2580989"/>
                  <a:pt x="11323796" y="2576227"/>
                </a:cubicBezTo>
                <a:cubicBezTo>
                  <a:pt x="11304746" y="2538127"/>
                  <a:pt x="11261883" y="2466689"/>
                  <a:pt x="11261883" y="2466689"/>
                </a:cubicBezTo>
                <a:lnTo>
                  <a:pt x="11261883" y="2428589"/>
                </a:lnTo>
                <a:cubicBezTo>
                  <a:pt x="11276171" y="2442877"/>
                  <a:pt x="11295221" y="2457164"/>
                  <a:pt x="11309508" y="2480977"/>
                </a:cubicBezTo>
                <a:cubicBezTo>
                  <a:pt x="11319033" y="2490502"/>
                  <a:pt x="11314271" y="2509552"/>
                  <a:pt x="11323796" y="2523839"/>
                </a:cubicBezTo>
                <a:cubicBezTo>
                  <a:pt x="11333321" y="2538127"/>
                  <a:pt x="11352371" y="2542889"/>
                  <a:pt x="11366658" y="2552414"/>
                </a:cubicBezTo>
                <a:cubicBezTo>
                  <a:pt x="11376183" y="2557177"/>
                  <a:pt x="11385708" y="2576227"/>
                  <a:pt x="11395233" y="2590514"/>
                </a:cubicBezTo>
                <a:cubicBezTo>
                  <a:pt x="11395233" y="2590514"/>
                  <a:pt x="11399996" y="2590514"/>
                  <a:pt x="11399996" y="2580989"/>
                </a:cubicBezTo>
                <a:cubicBezTo>
                  <a:pt x="11399996" y="2561939"/>
                  <a:pt x="11338083" y="2528602"/>
                  <a:pt x="11338083" y="2523839"/>
                </a:cubicBezTo>
                <a:cubicBezTo>
                  <a:pt x="11328558" y="2509552"/>
                  <a:pt x="11333321" y="2485739"/>
                  <a:pt x="11319033" y="2471452"/>
                </a:cubicBezTo>
                <a:cubicBezTo>
                  <a:pt x="11304746" y="2447639"/>
                  <a:pt x="11276171" y="2433352"/>
                  <a:pt x="11271408" y="2414302"/>
                </a:cubicBezTo>
                <a:cubicBezTo>
                  <a:pt x="11252359" y="2352389"/>
                  <a:pt x="11219021" y="2242899"/>
                  <a:pt x="11219021" y="2228612"/>
                </a:cubicBezTo>
                <a:cubicBezTo>
                  <a:pt x="11219021" y="2219087"/>
                  <a:pt x="11223784" y="2219087"/>
                  <a:pt x="11228546" y="2219087"/>
                </a:cubicBezTo>
                <a:cubicBezTo>
                  <a:pt x="11233309" y="2276189"/>
                  <a:pt x="11261883" y="2323814"/>
                  <a:pt x="11290458" y="2385727"/>
                </a:cubicBezTo>
                <a:cubicBezTo>
                  <a:pt x="11295221" y="2395252"/>
                  <a:pt x="11314271" y="2404777"/>
                  <a:pt x="11319033" y="2419064"/>
                </a:cubicBezTo>
                <a:cubicBezTo>
                  <a:pt x="11328558" y="2433352"/>
                  <a:pt x="11328558" y="2457164"/>
                  <a:pt x="11342846" y="2476214"/>
                </a:cubicBezTo>
                <a:cubicBezTo>
                  <a:pt x="11357133" y="2490502"/>
                  <a:pt x="11380946" y="2490502"/>
                  <a:pt x="11399996" y="2504789"/>
                </a:cubicBezTo>
                <a:cubicBezTo>
                  <a:pt x="11409521" y="2514314"/>
                  <a:pt x="11447621" y="2585752"/>
                  <a:pt x="11447621" y="2557177"/>
                </a:cubicBezTo>
                <a:cubicBezTo>
                  <a:pt x="11447621" y="2547652"/>
                  <a:pt x="11428571" y="2519077"/>
                  <a:pt x="11419046" y="2509552"/>
                </a:cubicBezTo>
                <a:cubicBezTo>
                  <a:pt x="11399996" y="2485739"/>
                  <a:pt x="11371421" y="2480977"/>
                  <a:pt x="11352371" y="2466689"/>
                </a:cubicBezTo>
                <a:cubicBezTo>
                  <a:pt x="11338083" y="2447639"/>
                  <a:pt x="11342846" y="2423827"/>
                  <a:pt x="11328558" y="2409539"/>
                </a:cubicBezTo>
                <a:cubicBezTo>
                  <a:pt x="11323796" y="2400014"/>
                  <a:pt x="11304746" y="2385727"/>
                  <a:pt x="11299983" y="2376202"/>
                </a:cubicBezTo>
                <a:cubicBezTo>
                  <a:pt x="11280933" y="2328577"/>
                  <a:pt x="11242834" y="2242899"/>
                  <a:pt x="11242834" y="2233374"/>
                </a:cubicBezTo>
                <a:lnTo>
                  <a:pt x="11242834" y="2214324"/>
                </a:lnTo>
                <a:cubicBezTo>
                  <a:pt x="11271408" y="2238137"/>
                  <a:pt x="11295221" y="2295239"/>
                  <a:pt x="11309508" y="2328577"/>
                </a:cubicBezTo>
                <a:cubicBezTo>
                  <a:pt x="11319033" y="2347627"/>
                  <a:pt x="11342846" y="2361914"/>
                  <a:pt x="11357133" y="2380964"/>
                </a:cubicBezTo>
                <a:cubicBezTo>
                  <a:pt x="11366658" y="2390489"/>
                  <a:pt x="11366658" y="2414302"/>
                  <a:pt x="11385708" y="2433352"/>
                </a:cubicBezTo>
                <a:cubicBezTo>
                  <a:pt x="11399996" y="2447639"/>
                  <a:pt x="11428571" y="2452402"/>
                  <a:pt x="11452383" y="2471452"/>
                </a:cubicBezTo>
                <a:cubicBezTo>
                  <a:pt x="11466671" y="2480977"/>
                  <a:pt x="11480958" y="2504789"/>
                  <a:pt x="11495198" y="2519077"/>
                </a:cubicBezTo>
                <a:lnTo>
                  <a:pt x="11504723" y="2519077"/>
                </a:lnTo>
                <a:cubicBezTo>
                  <a:pt x="11476196" y="2461927"/>
                  <a:pt x="11423808" y="2452402"/>
                  <a:pt x="11385708" y="2414302"/>
                </a:cubicBezTo>
                <a:cubicBezTo>
                  <a:pt x="11376183" y="2400014"/>
                  <a:pt x="11376183" y="2380964"/>
                  <a:pt x="11366658" y="2371439"/>
                </a:cubicBezTo>
                <a:cubicBezTo>
                  <a:pt x="11357133" y="2357152"/>
                  <a:pt x="11333321" y="2342864"/>
                  <a:pt x="11323796" y="2328577"/>
                </a:cubicBezTo>
                <a:cubicBezTo>
                  <a:pt x="11309508" y="2304764"/>
                  <a:pt x="11304746" y="2261902"/>
                  <a:pt x="11276171" y="2233374"/>
                </a:cubicBezTo>
                <a:cubicBezTo>
                  <a:pt x="11299983" y="2238137"/>
                  <a:pt x="11314271" y="2276189"/>
                  <a:pt x="11328558" y="2295239"/>
                </a:cubicBezTo>
                <a:cubicBezTo>
                  <a:pt x="11342846" y="2314289"/>
                  <a:pt x="11376183" y="2323814"/>
                  <a:pt x="11385708" y="2342864"/>
                </a:cubicBezTo>
                <a:cubicBezTo>
                  <a:pt x="11399996" y="2357152"/>
                  <a:pt x="11399996" y="2380964"/>
                  <a:pt x="11414283" y="2400014"/>
                </a:cubicBezTo>
                <a:cubicBezTo>
                  <a:pt x="11433333" y="2419064"/>
                  <a:pt x="11466671" y="2428589"/>
                  <a:pt x="11495198" y="2447639"/>
                </a:cubicBezTo>
                <a:cubicBezTo>
                  <a:pt x="11509486" y="2461927"/>
                  <a:pt x="11528536" y="2490502"/>
                  <a:pt x="11542823" y="2514314"/>
                </a:cubicBezTo>
                <a:cubicBezTo>
                  <a:pt x="11542823" y="2514314"/>
                  <a:pt x="11547586" y="2514314"/>
                  <a:pt x="11547586" y="2504789"/>
                </a:cubicBezTo>
                <a:cubicBezTo>
                  <a:pt x="11547586" y="2485739"/>
                  <a:pt x="11504723" y="2442877"/>
                  <a:pt x="11490436" y="2428589"/>
                </a:cubicBezTo>
                <a:cubicBezTo>
                  <a:pt x="11471433" y="2414302"/>
                  <a:pt x="11442858" y="2409539"/>
                  <a:pt x="11428571" y="2395252"/>
                </a:cubicBezTo>
                <a:cubicBezTo>
                  <a:pt x="11409521" y="2376202"/>
                  <a:pt x="11409521" y="2347627"/>
                  <a:pt x="11395233" y="2333339"/>
                </a:cubicBezTo>
                <a:cubicBezTo>
                  <a:pt x="11385708" y="2314289"/>
                  <a:pt x="11357133" y="2309527"/>
                  <a:pt x="11342846" y="2295239"/>
                </a:cubicBezTo>
                <a:cubicBezTo>
                  <a:pt x="11333321" y="2285714"/>
                  <a:pt x="11333321" y="2271427"/>
                  <a:pt x="11328558" y="2266664"/>
                </a:cubicBezTo>
                <a:cubicBezTo>
                  <a:pt x="11314271" y="2242899"/>
                  <a:pt x="11290458" y="2223849"/>
                  <a:pt x="11271408" y="2214324"/>
                </a:cubicBezTo>
                <a:cubicBezTo>
                  <a:pt x="11280933" y="2214324"/>
                  <a:pt x="11290458" y="2209562"/>
                  <a:pt x="11304746" y="2209562"/>
                </a:cubicBezTo>
                <a:cubicBezTo>
                  <a:pt x="11333321" y="2209562"/>
                  <a:pt x="11347608" y="2238137"/>
                  <a:pt x="11371421" y="2252377"/>
                </a:cubicBezTo>
                <a:close/>
                <a:moveTo>
                  <a:pt x="11299983" y="2114312"/>
                </a:moveTo>
                <a:cubicBezTo>
                  <a:pt x="11299983" y="2119074"/>
                  <a:pt x="11314271" y="2119074"/>
                  <a:pt x="11323796" y="2123837"/>
                </a:cubicBezTo>
                <a:cubicBezTo>
                  <a:pt x="11328558" y="2123837"/>
                  <a:pt x="11338083" y="2133362"/>
                  <a:pt x="11338083" y="2147649"/>
                </a:cubicBezTo>
                <a:cubicBezTo>
                  <a:pt x="11338083" y="2157174"/>
                  <a:pt x="11319033" y="2180987"/>
                  <a:pt x="11304746" y="2190512"/>
                </a:cubicBezTo>
                <a:cubicBezTo>
                  <a:pt x="11295221" y="2200037"/>
                  <a:pt x="11276171" y="2200037"/>
                  <a:pt x="11266646" y="2200037"/>
                </a:cubicBezTo>
                <a:cubicBezTo>
                  <a:pt x="11252359" y="2200037"/>
                  <a:pt x="11190446" y="2195274"/>
                  <a:pt x="11190446" y="2166699"/>
                </a:cubicBezTo>
                <a:cubicBezTo>
                  <a:pt x="11190446" y="2128599"/>
                  <a:pt x="11223784" y="2128599"/>
                  <a:pt x="11233309" y="2128599"/>
                </a:cubicBezTo>
                <a:cubicBezTo>
                  <a:pt x="11257121" y="2128599"/>
                  <a:pt x="11271408" y="2133362"/>
                  <a:pt x="11271408" y="2152412"/>
                </a:cubicBezTo>
                <a:cubicBezTo>
                  <a:pt x="11271408" y="2161937"/>
                  <a:pt x="11266646" y="2166699"/>
                  <a:pt x="11257121" y="2171462"/>
                </a:cubicBezTo>
                <a:lnTo>
                  <a:pt x="11261883" y="2180987"/>
                </a:lnTo>
                <a:cubicBezTo>
                  <a:pt x="11271408" y="2176224"/>
                  <a:pt x="11285696" y="2161937"/>
                  <a:pt x="11285696" y="2152412"/>
                </a:cubicBezTo>
                <a:cubicBezTo>
                  <a:pt x="11285696" y="2114312"/>
                  <a:pt x="11238071" y="2114312"/>
                  <a:pt x="11233309" y="2114312"/>
                </a:cubicBezTo>
                <a:cubicBezTo>
                  <a:pt x="11199971" y="2114312"/>
                  <a:pt x="11180921" y="2133362"/>
                  <a:pt x="11180921" y="2166699"/>
                </a:cubicBezTo>
                <a:cubicBezTo>
                  <a:pt x="11180921" y="2185749"/>
                  <a:pt x="11190446" y="2190512"/>
                  <a:pt x="11219021" y="2209562"/>
                </a:cubicBezTo>
                <a:cubicBezTo>
                  <a:pt x="11209496" y="2219087"/>
                  <a:pt x="11199971" y="2228612"/>
                  <a:pt x="11185684" y="2228612"/>
                </a:cubicBezTo>
                <a:cubicBezTo>
                  <a:pt x="11147584" y="2228612"/>
                  <a:pt x="11147584" y="2200037"/>
                  <a:pt x="11147584" y="2185749"/>
                </a:cubicBezTo>
                <a:lnTo>
                  <a:pt x="11147584" y="2166699"/>
                </a:lnTo>
                <a:cubicBezTo>
                  <a:pt x="11157109" y="2147649"/>
                  <a:pt x="11152346" y="2123837"/>
                  <a:pt x="11180921" y="2109549"/>
                </a:cubicBezTo>
                <a:cubicBezTo>
                  <a:pt x="11180921" y="2104787"/>
                  <a:pt x="11195209" y="2109549"/>
                  <a:pt x="11204734" y="2104787"/>
                </a:cubicBezTo>
                <a:cubicBezTo>
                  <a:pt x="11223784" y="2095262"/>
                  <a:pt x="11228546" y="2085737"/>
                  <a:pt x="11247596" y="2085737"/>
                </a:cubicBezTo>
                <a:cubicBezTo>
                  <a:pt x="11266646" y="2085737"/>
                  <a:pt x="11266646" y="2095262"/>
                  <a:pt x="11299983" y="2114312"/>
                </a:cubicBezTo>
                <a:close/>
                <a:moveTo>
                  <a:pt x="11919013" y="2057162"/>
                </a:moveTo>
                <a:cubicBezTo>
                  <a:pt x="11909488" y="2061924"/>
                  <a:pt x="11899963" y="2071449"/>
                  <a:pt x="11885675" y="2071449"/>
                </a:cubicBezTo>
                <a:cubicBezTo>
                  <a:pt x="11876150" y="2071449"/>
                  <a:pt x="11861911" y="2061924"/>
                  <a:pt x="11847623" y="2052399"/>
                </a:cubicBezTo>
                <a:cubicBezTo>
                  <a:pt x="11828573" y="2071449"/>
                  <a:pt x="11804761" y="2104787"/>
                  <a:pt x="11790473" y="2104787"/>
                </a:cubicBezTo>
                <a:cubicBezTo>
                  <a:pt x="11780948" y="2104787"/>
                  <a:pt x="11752373" y="2066687"/>
                  <a:pt x="11738086" y="2066687"/>
                </a:cubicBezTo>
                <a:cubicBezTo>
                  <a:pt x="11728561" y="2066687"/>
                  <a:pt x="11719036" y="2076212"/>
                  <a:pt x="11709511" y="2080974"/>
                </a:cubicBezTo>
                <a:lnTo>
                  <a:pt x="11709511" y="2028587"/>
                </a:lnTo>
                <a:cubicBezTo>
                  <a:pt x="11733323" y="2057162"/>
                  <a:pt x="11738086" y="2061924"/>
                  <a:pt x="11757136" y="2061924"/>
                </a:cubicBezTo>
                <a:cubicBezTo>
                  <a:pt x="11771423" y="2061924"/>
                  <a:pt x="11814286" y="2052399"/>
                  <a:pt x="11819048" y="2019062"/>
                </a:cubicBezTo>
                <a:cubicBezTo>
                  <a:pt x="11838098" y="2061924"/>
                  <a:pt x="11890438" y="2066687"/>
                  <a:pt x="11919013" y="2057162"/>
                </a:cubicBezTo>
                <a:close/>
                <a:moveTo>
                  <a:pt x="11033331" y="2057162"/>
                </a:moveTo>
                <a:cubicBezTo>
                  <a:pt x="11009519" y="2038112"/>
                  <a:pt x="11014281" y="2019062"/>
                  <a:pt x="10990469" y="2019062"/>
                </a:cubicBezTo>
                <a:cubicBezTo>
                  <a:pt x="10966656" y="2019062"/>
                  <a:pt x="10961894" y="2052399"/>
                  <a:pt x="10961894" y="2061924"/>
                </a:cubicBezTo>
                <a:cubicBezTo>
                  <a:pt x="10961894" y="2071449"/>
                  <a:pt x="10966656" y="2080974"/>
                  <a:pt x="10976181" y="2090499"/>
                </a:cubicBezTo>
                <a:cubicBezTo>
                  <a:pt x="10985706" y="2090499"/>
                  <a:pt x="10995231" y="2080974"/>
                  <a:pt x="10999994" y="2071449"/>
                </a:cubicBezTo>
                <a:lnTo>
                  <a:pt x="10999994" y="2057162"/>
                </a:lnTo>
                <a:lnTo>
                  <a:pt x="10990469" y="2047637"/>
                </a:lnTo>
                <a:cubicBezTo>
                  <a:pt x="10980944" y="2057162"/>
                  <a:pt x="10976181" y="2061924"/>
                  <a:pt x="10980944" y="2071449"/>
                </a:cubicBezTo>
                <a:cubicBezTo>
                  <a:pt x="10976181" y="2066687"/>
                  <a:pt x="10976181" y="2057162"/>
                  <a:pt x="10976181" y="2047637"/>
                </a:cubicBezTo>
                <a:cubicBezTo>
                  <a:pt x="10976181" y="2047637"/>
                  <a:pt x="10971419" y="2042874"/>
                  <a:pt x="10985706" y="2042874"/>
                </a:cubicBezTo>
                <a:cubicBezTo>
                  <a:pt x="10999994" y="2042874"/>
                  <a:pt x="11004756" y="2057162"/>
                  <a:pt x="11004756" y="2061924"/>
                </a:cubicBezTo>
                <a:cubicBezTo>
                  <a:pt x="11004756" y="2076212"/>
                  <a:pt x="10990469" y="2095262"/>
                  <a:pt x="10980944" y="2095262"/>
                </a:cubicBezTo>
                <a:cubicBezTo>
                  <a:pt x="10957131" y="2095262"/>
                  <a:pt x="10957131" y="2066687"/>
                  <a:pt x="10957131" y="2061924"/>
                </a:cubicBezTo>
                <a:cubicBezTo>
                  <a:pt x="10957131" y="2047637"/>
                  <a:pt x="10957131" y="2014299"/>
                  <a:pt x="10995231" y="2014299"/>
                </a:cubicBezTo>
                <a:cubicBezTo>
                  <a:pt x="10999994" y="2014299"/>
                  <a:pt x="11023806" y="2033349"/>
                  <a:pt x="11033331" y="2057162"/>
                </a:cubicBezTo>
                <a:close/>
                <a:moveTo>
                  <a:pt x="11995213" y="2019062"/>
                </a:moveTo>
                <a:cubicBezTo>
                  <a:pt x="11995213" y="2057162"/>
                  <a:pt x="12052363" y="2076212"/>
                  <a:pt x="12080938" y="2061924"/>
                </a:cubicBezTo>
                <a:cubicBezTo>
                  <a:pt x="12057125" y="2071449"/>
                  <a:pt x="12023788" y="2080974"/>
                  <a:pt x="12009500" y="2080974"/>
                </a:cubicBezTo>
                <a:cubicBezTo>
                  <a:pt x="11985688" y="2080974"/>
                  <a:pt x="11985688" y="2071449"/>
                  <a:pt x="11942825" y="2057162"/>
                </a:cubicBezTo>
                <a:cubicBezTo>
                  <a:pt x="11961875" y="2080974"/>
                  <a:pt x="11995213" y="2100024"/>
                  <a:pt x="12023788" y="2100024"/>
                </a:cubicBezTo>
                <a:cubicBezTo>
                  <a:pt x="12004738" y="2104787"/>
                  <a:pt x="11976163" y="2114312"/>
                  <a:pt x="11961875" y="2114312"/>
                </a:cubicBezTo>
                <a:cubicBezTo>
                  <a:pt x="11952350" y="2114312"/>
                  <a:pt x="11928538" y="2100024"/>
                  <a:pt x="11904725" y="2090499"/>
                </a:cubicBezTo>
                <a:cubicBezTo>
                  <a:pt x="11914250" y="2119074"/>
                  <a:pt x="11952350" y="2128599"/>
                  <a:pt x="11966638" y="2138124"/>
                </a:cubicBezTo>
                <a:cubicBezTo>
                  <a:pt x="11957113" y="2138124"/>
                  <a:pt x="11938063" y="2147649"/>
                  <a:pt x="11928538" y="2147649"/>
                </a:cubicBezTo>
                <a:cubicBezTo>
                  <a:pt x="11890438" y="2147649"/>
                  <a:pt x="11885675" y="2119074"/>
                  <a:pt x="11842861" y="2090499"/>
                </a:cubicBezTo>
                <a:cubicBezTo>
                  <a:pt x="11847623" y="2104787"/>
                  <a:pt x="11885675" y="2142887"/>
                  <a:pt x="11904725" y="2161937"/>
                </a:cubicBezTo>
                <a:cubicBezTo>
                  <a:pt x="11899963" y="2166699"/>
                  <a:pt x="11890438" y="2166699"/>
                  <a:pt x="11880913" y="2166699"/>
                </a:cubicBezTo>
                <a:cubicBezTo>
                  <a:pt x="11852386" y="2166699"/>
                  <a:pt x="11847623" y="2142887"/>
                  <a:pt x="11799998" y="2128599"/>
                </a:cubicBezTo>
                <a:cubicBezTo>
                  <a:pt x="11814286" y="2147649"/>
                  <a:pt x="11833336" y="2166699"/>
                  <a:pt x="11852386" y="2180987"/>
                </a:cubicBezTo>
                <a:cubicBezTo>
                  <a:pt x="11819048" y="2180987"/>
                  <a:pt x="11714273" y="2166699"/>
                  <a:pt x="11714273" y="2100024"/>
                </a:cubicBezTo>
                <a:cubicBezTo>
                  <a:pt x="11714273" y="2085737"/>
                  <a:pt x="11738086" y="2085737"/>
                  <a:pt x="11738086" y="2085737"/>
                </a:cubicBezTo>
                <a:cubicBezTo>
                  <a:pt x="11752373" y="2085737"/>
                  <a:pt x="11780948" y="2119074"/>
                  <a:pt x="11795236" y="2119074"/>
                </a:cubicBezTo>
                <a:cubicBezTo>
                  <a:pt x="11804761" y="2119074"/>
                  <a:pt x="11838098" y="2071449"/>
                  <a:pt x="11847623" y="2071449"/>
                </a:cubicBezTo>
                <a:cubicBezTo>
                  <a:pt x="11861911" y="2071449"/>
                  <a:pt x="11876150" y="2085737"/>
                  <a:pt x="11890438" y="2085737"/>
                </a:cubicBezTo>
                <a:cubicBezTo>
                  <a:pt x="11919013" y="2085737"/>
                  <a:pt x="11947588" y="2033349"/>
                  <a:pt x="11966638" y="2009537"/>
                </a:cubicBezTo>
                <a:cubicBezTo>
                  <a:pt x="11976163" y="2009537"/>
                  <a:pt x="11990450" y="2014299"/>
                  <a:pt x="11995213" y="2019062"/>
                </a:cubicBezTo>
                <a:close/>
                <a:moveTo>
                  <a:pt x="12133325" y="2023824"/>
                </a:moveTo>
                <a:cubicBezTo>
                  <a:pt x="12109513" y="2033349"/>
                  <a:pt x="12061888" y="2047637"/>
                  <a:pt x="12052363" y="2047637"/>
                </a:cubicBezTo>
                <a:cubicBezTo>
                  <a:pt x="12038075" y="2047637"/>
                  <a:pt x="12028550" y="2042874"/>
                  <a:pt x="12014263" y="2033349"/>
                </a:cubicBezTo>
                <a:cubicBezTo>
                  <a:pt x="12019025" y="2028587"/>
                  <a:pt x="12052363" y="2023824"/>
                  <a:pt x="12061888" y="2004774"/>
                </a:cubicBezTo>
                <a:cubicBezTo>
                  <a:pt x="12085700" y="2023824"/>
                  <a:pt x="12109513" y="2023824"/>
                  <a:pt x="12133325" y="2023824"/>
                </a:cubicBezTo>
                <a:close/>
                <a:moveTo>
                  <a:pt x="11428571" y="2023824"/>
                </a:moveTo>
                <a:cubicBezTo>
                  <a:pt x="11385708" y="2014299"/>
                  <a:pt x="11328558" y="2076212"/>
                  <a:pt x="11338083" y="2119074"/>
                </a:cubicBezTo>
                <a:cubicBezTo>
                  <a:pt x="11285696" y="2090499"/>
                  <a:pt x="11280933" y="2071449"/>
                  <a:pt x="11247596" y="2071449"/>
                </a:cubicBezTo>
                <a:cubicBezTo>
                  <a:pt x="11228546" y="2071449"/>
                  <a:pt x="11223784" y="2080974"/>
                  <a:pt x="11204734" y="2090499"/>
                </a:cubicBezTo>
                <a:cubicBezTo>
                  <a:pt x="11195209" y="2095262"/>
                  <a:pt x="11176159" y="2090499"/>
                  <a:pt x="11171396" y="2100024"/>
                </a:cubicBezTo>
                <a:cubicBezTo>
                  <a:pt x="11152346" y="2109549"/>
                  <a:pt x="11147584" y="2133362"/>
                  <a:pt x="11142821" y="2147649"/>
                </a:cubicBezTo>
                <a:cubicBezTo>
                  <a:pt x="11142821" y="2123837"/>
                  <a:pt x="11161871" y="2076212"/>
                  <a:pt x="11180921" y="2057162"/>
                </a:cubicBezTo>
                <a:cubicBezTo>
                  <a:pt x="11185684" y="2061924"/>
                  <a:pt x="11190446" y="2071449"/>
                  <a:pt x="11204734" y="2071449"/>
                </a:cubicBezTo>
                <a:cubicBezTo>
                  <a:pt x="11233309" y="2071449"/>
                  <a:pt x="11290458" y="2009537"/>
                  <a:pt x="11299983" y="2009537"/>
                </a:cubicBezTo>
                <a:cubicBezTo>
                  <a:pt x="11319033" y="2009537"/>
                  <a:pt x="11314271" y="2047637"/>
                  <a:pt x="11342846" y="2047637"/>
                </a:cubicBezTo>
                <a:cubicBezTo>
                  <a:pt x="11352371" y="2047637"/>
                  <a:pt x="11385708" y="2004774"/>
                  <a:pt x="11395233" y="2004774"/>
                </a:cubicBezTo>
                <a:cubicBezTo>
                  <a:pt x="11399996" y="2004774"/>
                  <a:pt x="11423808" y="2019062"/>
                  <a:pt x="11428571" y="2023824"/>
                </a:cubicBezTo>
                <a:close/>
                <a:moveTo>
                  <a:pt x="11623786" y="2009537"/>
                </a:moveTo>
                <a:cubicBezTo>
                  <a:pt x="11638073" y="2014299"/>
                  <a:pt x="11657123" y="2038112"/>
                  <a:pt x="11666648" y="2047637"/>
                </a:cubicBezTo>
                <a:cubicBezTo>
                  <a:pt x="11671411" y="2057162"/>
                  <a:pt x="11671411" y="2061924"/>
                  <a:pt x="11671411" y="2076212"/>
                </a:cubicBezTo>
                <a:cubicBezTo>
                  <a:pt x="11671411" y="2119074"/>
                  <a:pt x="11647598" y="2123837"/>
                  <a:pt x="11619023" y="2123837"/>
                </a:cubicBezTo>
                <a:cubicBezTo>
                  <a:pt x="11576161" y="2123837"/>
                  <a:pt x="11580923" y="2095262"/>
                  <a:pt x="11542823" y="2066687"/>
                </a:cubicBezTo>
                <a:cubicBezTo>
                  <a:pt x="11547586" y="2052399"/>
                  <a:pt x="11590448" y="2038112"/>
                  <a:pt x="11599973" y="2038112"/>
                </a:cubicBezTo>
                <a:cubicBezTo>
                  <a:pt x="11628548" y="2038112"/>
                  <a:pt x="11614261" y="2057162"/>
                  <a:pt x="11633311" y="2076212"/>
                </a:cubicBezTo>
                <a:cubicBezTo>
                  <a:pt x="11628548" y="2076212"/>
                  <a:pt x="11619023" y="2080974"/>
                  <a:pt x="11609498" y="2080974"/>
                </a:cubicBezTo>
                <a:cubicBezTo>
                  <a:pt x="11595211" y="2080974"/>
                  <a:pt x="11580923" y="2090499"/>
                  <a:pt x="11580923" y="2076212"/>
                </a:cubicBezTo>
                <a:cubicBezTo>
                  <a:pt x="11580923" y="2090499"/>
                  <a:pt x="11599973" y="2095262"/>
                  <a:pt x="11609498" y="2095262"/>
                </a:cubicBezTo>
                <a:cubicBezTo>
                  <a:pt x="11623786" y="2095262"/>
                  <a:pt x="11638073" y="2085737"/>
                  <a:pt x="11647598" y="2080974"/>
                </a:cubicBezTo>
                <a:cubicBezTo>
                  <a:pt x="11633311" y="2061924"/>
                  <a:pt x="11638073" y="2023824"/>
                  <a:pt x="11604736" y="2023824"/>
                </a:cubicBezTo>
                <a:cubicBezTo>
                  <a:pt x="11585686" y="2023824"/>
                  <a:pt x="11533298" y="2038112"/>
                  <a:pt x="11533298" y="2066687"/>
                </a:cubicBezTo>
                <a:cubicBezTo>
                  <a:pt x="11533298" y="2076212"/>
                  <a:pt x="11566636" y="2114312"/>
                  <a:pt x="11595211" y="2128599"/>
                </a:cubicBezTo>
                <a:cubicBezTo>
                  <a:pt x="11609498" y="2138124"/>
                  <a:pt x="11633311" y="2138124"/>
                  <a:pt x="11652361" y="2138124"/>
                </a:cubicBezTo>
                <a:cubicBezTo>
                  <a:pt x="11652361" y="2142887"/>
                  <a:pt x="11657123" y="2142887"/>
                  <a:pt x="11657123" y="2157174"/>
                </a:cubicBezTo>
                <a:cubicBezTo>
                  <a:pt x="11657123" y="2171462"/>
                  <a:pt x="11642836" y="2180987"/>
                  <a:pt x="11633311" y="2180987"/>
                </a:cubicBezTo>
                <a:cubicBezTo>
                  <a:pt x="11623786" y="2180987"/>
                  <a:pt x="11576161" y="2147649"/>
                  <a:pt x="11566636" y="2147649"/>
                </a:cubicBezTo>
                <a:cubicBezTo>
                  <a:pt x="11504723" y="2147649"/>
                  <a:pt x="11490436" y="2157174"/>
                  <a:pt x="11447621" y="2209562"/>
                </a:cubicBezTo>
                <a:cubicBezTo>
                  <a:pt x="11447621" y="2214324"/>
                  <a:pt x="11442858" y="2223849"/>
                  <a:pt x="11447621" y="2228612"/>
                </a:cubicBezTo>
                <a:cubicBezTo>
                  <a:pt x="11438096" y="2228612"/>
                  <a:pt x="11423808" y="2233374"/>
                  <a:pt x="11414283" y="2233374"/>
                </a:cubicBezTo>
                <a:cubicBezTo>
                  <a:pt x="11399996" y="2233374"/>
                  <a:pt x="11385708" y="2209562"/>
                  <a:pt x="11376183" y="2200037"/>
                </a:cubicBezTo>
                <a:cubicBezTo>
                  <a:pt x="11361896" y="2190512"/>
                  <a:pt x="11342846" y="2195274"/>
                  <a:pt x="11323796" y="2195274"/>
                </a:cubicBezTo>
                <a:cubicBezTo>
                  <a:pt x="11328558" y="2185749"/>
                  <a:pt x="11338083" y="2171462"/>
                  <a:pt x="11347608" y="2157174"/>
                </a:cubicBezTo>
                <a:cubicBezTo>
                  <a:pt x="11361896" y="2195274"/>
                  <a:pt x="11385708" y="2200037"/>
                  <a:pt x="11414283" y="2200037"/>
                </a:cubicBezTo>
                <a:cubicBezTo>
                  <a:pt x="11466671" y="2200037"/>
                  <a:pt x="11485673" y="2166699"/>
                  <a:pt x="11485673" y="2133362"/>
                </a:cubicBezTo>
                <a:cubicBezTo>
                  <a:pt x="11485673" y="2100024"/>
                  <a:pt x="11480958" y="2071449"/>
                  <a:pt x="11438096" y="2071449"/>
                </a:cubicBezTo>
                <a:cubicBezTo>
                  <a:pt x="11419046" y="2071449"/>
                  <a:pt x="11376183" y="2085737"/>
                  <a:pt x="11376183" y="2114312"/>
                </a:cubicBezTo>
                <a:cubicBezTo>
                  <a:pt x="11376183" y="2142887"/>
                  <a:pt x="11409521" y="2161937"/>
                  <a:pt x="11419046" y="2161937"/>
                </a:cubicBezTo>
                <a:cubicBezTo>
                  <a:pt x="11442858" y="2161937"/>
                  <a:pt x="11457146" y="2142887"/>
                  <a:pt x="11457146" y="2133362"/>
                </a:cubicBezTo>
                <a:cubicBezTo>
                  <a:pt x="11457146" y="2119074"/>
                  <a:pt x="11442858" y="2109549"/>
                  <a:pt x="11428571" y="2104787"/>
                </a:cubicBezTo>
                <a:cubicBezTo>
                  <a:pt x="11423808" y="2109549"/>
                  <a:pt x="11419046" y="2109549"/>
                  <a:pt x="11414283" y="2114312"/>
                </a:cubicBezTo>
                <a:cubicBezTo>
                  <a:pt x="11423808" y="2119074"/>
                  <a:pt x="11438096" y="2123837"/>
                  <a:pt x="11447621" y="2133362"/>
                </a:cubicBezTo>
                <a:cubicBezTo>
                  <a:pt x="11442858" y="2142887"/>
                  <a:pt x="11433333" y="2147649"/>
                  <a:pt x="11419046" y="2147649"/>
                </a:cubicBezTo>
                <a:cubicBezTo>
                  <a:pt x="11395233" y="2147649"/>
                  <a:pt x="11390471" y="2119074"/>
                  <a:pt x="11390471" y="2114312"/>
                </a:cubicBezTo>
                <a:cubicBezTo>
                  <a:pt x="11390471" y="2090499"/>
                  <a:pt x="11433333" y="2085737"/>
                  <a:pt x="11438096" y="2085737"/>
                </a:cubicBezTo>
                <a:cubicBezTo>
                  <a:pt x="11452383" y="2085737"/>
                  <a:pt x="11461908" y="2080974"/>
                  <a:pt x="11466671" y="2100024"/>
                </a:cubicBezTo>
                <a:cubicBezTo>
                  <a:pt x="11471433" y="2114312"/>
                  <a:pt x="11476196" y="2138124"/>
                  <a:pt x="11476196" y="2152412"/>
                </a:cubicBezTo>
                <a:cubicBezTo>
                  <a:pt x="11476196" y="2180987"/>
                  <a:pt x="11419046" y="2190512"/>
                  <a:pt x="11414283" y="2190512"/>
                </a:cubicBezTo>
                <a:cubicBezTo>
                  <a:pt x="11357133" y="2190512"/>
                  <a:pt x="11352371" y="2138124"/>
                  <a:pt x="11352371" y="2114312"/>
                </a:cubicBezTo>
                <a:cubicBezTo>
                  <a:pt x="11352371" y="2061924"/>
                  <a:pt x="11390471" y="2038112"/>
                  <a:pt x="11423808" y="2038112"/>
                </a:cubicBezTo>
                <a:cubicBezTo>
                  <a:pt x="11438096" y="2038112"/>
                  <a:pt x="11452383" y="2047637"/>
                  <a:pt x="11466671" y="2047637"/>
                </a:cubicBezTo>
                <a:cubicBezTo>
                  <a:pt x="11495198" y="2047637"/>
                  <a:pt x="11499961" y="2023824"/>
                  <a:pt x="11509486" y="1995249"/>
                </a:cubicBezTo>
                <a:cubicBezTo>
                  <a:pt x="11519011" y="1995249"/>
                  <a:pt x="11528536" y="1980962"/>
                  <a:pt x="11538061" y="1980962"/>
                </a:cubicBezTo>
                <a:cubicBezTo>
                  <a:pt x="11552348" y="1980962"/>
                  <a:pt x="11595211" y="2000012"/>
                  <a:pt x="11623786" y="2009537"/>
                </a:cubicBezTo>
                <a:close/>
                <a:moveTo>
                  <a:pt x="11095244" y="2057162"/>
                </a:moveTo>
                <a:cubicBezTo>
                  <a:pt x="11100006" y="2076212"/>
                  <a:pt x="11114246" y="2119074"/>
                  <a:pt x="11114246" y="2128599"/>
                </a:cubicBezTo>
                <a:cubicBezTo>
                  <a:pt x="11114246" y="2157174"/>
                  <a:pt x="11061906" y="2219087"/>
                  <a:pt x="11038094" y="2219087"/>
                </a:cubicBezTo>
                <a:cubicBezTo>
                  <a:pt x="11014281" y="2219087"/>
                  <a:pt x="11004756" y="2152412"/>
                  <a:pt x="11004756" y="2142887"/>
                </a:cubicBezTo>
                <a:cubicBezTo>
                  <a:pt x="11004756" y="2123837"/>
                  <a:pt x="11019044" y="2100024"/>
                  <a:pt x="11038094" y="2100024"/>
                </a:cubicBezTo>
                <a:cubicBezTo>
                  <a:pt x="11057144" y="2100024"/>
                  <a:pt x="11061906" y="2123837"/>
                  <a:pt x="11061906" y="2133362"/>
                </a:cubicBezTo>
                <a:cubicBezTo>
                  <a:pt x="11061906" y="2147649"/>
                  <a:pt x="11057144" y="2157174"/>
                  <a:pt x="11033331" y="2161937"/>
                </a:cubicBezTo>
                <a:cubicBezTo>
                  <a:pt x="11028569" y="2157174"/>
                  <a:pt x="11023806" y="2147649"/>
                  <a:pt x="11028569" y="2138124"/>
                </a:cubicBezTo>
                <a:lnTo>
                  <a:pt x="11028569" y="2152412"/>
                </a:lnTo>
                <a:cubicBezTo>
                  <a:pt x="11033331" y="2152412"/>
                  <a:pt x="11028569" y="2157174"/>
                  <a:pt x="11042856" y="2157174"/>
                </a:cubicBezTo>
                <a:cubicBezTo>
                  <a:pt x="11052381" y="2157174"/>
                  <a:pt x="11061906" y="2147649"/>
                  <a:pt x="11061906" y="2133362"/>
                </a:cubicBezTo>
                <a:cubicBezTo>
                  <a:pt x="11061906" y="2123837"/>
                  <a:pt x="11047619" y="2104787"/>
                  <a:pt x="11033331" y="2104787"/>
                </a:cubicBezTo>
                <a:cubicBezTo>
                  <a:pt x="11009519" y="2104787"/>
                  <a:pt x="11009519" y="2138124"/>
                  <a:pt x="11009519" y="2142887"/>
                </a:cubicBezTo>
                <a:cubicBezTo>
                  <a:pt x="11009519" y="2157174"/>
                  <a:pt x="11019044" y="2214324"/>
                  <a:pt x="11042856" y="2214324"/>
                </a:cubicBezTo>
                <a:cubicBezTo>
                  <a:pt x="11057144" y="2214324"/>
                  <a:pt x="11100006" y="2157174"/>
                  <a:pt x="11104721" y="2147649"/>
                </a:cubicBezTo>
                <a:cubicBezTo>
                  <a:pt x="11109484" y="2142887"/>
                  <a:pt x="11109484" y="2138124"/>
                  <a:pt x="11109484" y="2128599"/>
                </a:cubicBezTo>
                <a:cubicBezTo>
                  <a:pt x="11109484" y="2114312"/>
                  <a:pt x="11100006" y="2100024"/>
                  <a:pt x="11095244" y="2085737"/>
                </a:cubicBezTo>
                <a:cubicBezTo>
                  <a:pt x="11090481" y="2071449"/>
                  <a:pt x="11090481" y="2047637"/>
                  <a:pt x="11080956" y="2038112"/>
                </a:cubicBezTo>
                <a:cubicBezTo>
                  <a:pt x="11057144" y="2004774"/>
                  <a:pt x="11014281" y="1976199"/>
                  <a:pt x="10999994" y="1976199"/>
                </a:cubicBezTo>
                <a:cubicBezTo>
                  <a:pt x="10980944" y="1976199"/>
                  <a:pt x="10952369" y="2004774"/>
                  <a:pt x="10938081" y="2023824"/>
                </a:cubicBezTo>
                <a:cubicBezTo>
                  <a:pt x="10928556" y="2033349"/>
                  <a:pt x="10933319" y="2052399"/>
                  <a:pt x="10923794" y="2066687"/>
                </a:cubicBezTo>
                <a:cubicBezTo>
                  <a:pt x="10890456" y="2109549"/>
                  <a:pt x="10880931" y="2100024"/>
                  <a:pt x="10880931" y="2142887"/>
                </a:cubicBezTo>
                <a:cubicBezTo>
                  <a:pt x="10880931" y="2161937"/>
                  <a:pt x="10885694" y="2214324"/>
                  <a:pt x="10919031" y="2214324"/>
                </a:cubicBezTo>
                <a:cubicBezTo>
                  <a:pt x="10952369" y="2214324"/>
                  <a:pt x="10966656" y="2166699"/>
                  <a:pt x="10966656" y="2157174"/>
                </a:cubicBezTo>
                <a:cubicBezTo>
                  <a:pt x="10966656" y="2142887"/>
                  <a:pt x="10961894" y="2109549"/>
                  <a:pt x="10938081" y="2109549"/>
                </a:cubicBezTo>
                <a:cubicBezTo>
                  <a:pt x="10919031" y="2109549"/>
                  <a:pt x="10909506" y="2138124"/>
                  <a:pt x="10909506" y="2138124"/>
                </a:cubicBezTo>
                <a:cubicBezTo>
                  <a:pt x="10909506" y="2152412"/>
                  <a:pt x="10923794" y="2152412"/>
                  <a:pt x="10928556" y="2157174"/>
                </a:cubicBezTo>
                <a:lnTo>
                  <a:pt x="10909506" y="2157174"/>
                </a:lnTo>
                <a:lnTo>
                  <a:pt x="10909506" y="2123837"/>
                </a:lnTo>
                <a:cubicBezTo>
                  <a:pt x="10919031" y="2114312"/>
                  <a:pt x="10928556" y="2104787"/>
                  <a:pt x="10938081" y="2104787"/>
                </a:cubicBezTo>
                <a:cubicBezTo>
                  <a:pt x="10966656" y="2104787"/>
                  <a:pt x="10971419" y="2147649"/>
                  <a:pt x="10971419" y="2152412"/>
                </a:cubicBezTo>
                <a:cubicBezTo>
                  <a:pt x="10971419" y="2185749"/>
                  <a:pt x="10942844" y="2219087"/>
                  <a:pt x="10919031" y="2219087"/>
                </a:cubicBezTo>
                <a:cubicBezTo>
                  <a:pt x="10880931" y="2219087"/>
                  <a:pt x="10876169" y="2152412"/>
                  <a:pt x="10876169" y="2142887"/>
                </a:cubicBezTo>
                <a:cubicBezTo>
                  <a:pt x="10876169" y="2100024"/>
                  <a:pt x="10885694" y="2109549"/>
                  <a:pt x="10919031" y="2061924"/>
                </a:cubicBezTo>
                <a:cubicBezTo>
                  <a:pt x="10923794" y="2052399"/>
                  <a:pt x="10923794" y="2033349"/>
                  <a:pt x="10933319" y="2023824"/>
                </a:cubicBezTo>
                <a:cubicBezTo>
                  <a:pt x="10966656" y="1976199"/>
                  <a:pt x="10976181" y="1976199"/>
                  <a:pt x="10999994" y="1976199"/>
                </a:cubicBezTo>
                <a:cubicBezTo>
                  <a:pt x="11023806" y="1976199"/>
                  <a:pt x="11090481" y="2023824"/>
                  <a:pt x="11095244" y="2057162"/>
                </a:cubicBezTo>
                <a:close/>
                <a:moveTo>
                  <a:pt x="11304746" y="1971437"/>
                </a:moveTo>
                <a:cubicBezTo>
                  <a:pt x="11319033" y="1971437"/>
                  <a:pt x="11328558" y="1966674"/>
                  <a:pt x="11338083" y="1961912"/>
                </a:cubicBezTo>
                <a:cubicBezTo>
                  <a:pt x="11338083" y="1961912"/>
                  <a:pt x="11342846" y="1957149"/>
                  <a:pt x="11342846" y="1971437"/>
                </a:cubicBezTo>
                <a:cubicBezTo>
                  <a:pt x="11342846" y="1980962"/>
                  <a:pt x="11323796" y="1985724"/>
                  <a:pt x="11309508" y="1990487"/>
                </a:cubicBezTo>
                <a:cubicBezTo>
                  <a:pt x="11304746" y="1995249"/>
                  <a:pt x="11295221" y="1995249"/>
                  <a:pt x="11285696" y="1995249"/>
                </a:cubicBezTo>
                <a:cubicBezTo>
                  <a:pt x="11276171" y="2009537"/>
                  <a:pt x="11266646" y="2023824"/>
                  <a:pt x="11252359" y="2033349"/>
                </a:cubicBezTo>
                <a:cubicBezTo>
                  <a:pt x="11238071" y="2042874"/>
                  <a:pt x="11219021" y="2057162"/>
                  <a:pt x="11204734" y="2057162"/>
                </a:cubicBezTo>
                <a:cubicBezTo>
                  <a:pt x="11195209" y="2057162"/>
                  <a:pt x="11190446" y="2042874"/>
                  <a:pt x="11180921" y="2042874"/>
                </a:cubicBezTo>
                <a:cubicBezTo>
                  <a:pt x="11142821" y="2042874"/>
                  <a:pt x="11152346" y="2080974"/>
                  <a:pt x="11138059" y="2109549"/>
                </a:cubicBezTo>
                <a:lnTo>
                  <a:pt x="11138059" y="2004774"/>
                </a:lnTo>
                <a:cubicBezTo>
                  <a:pt x="11147584" y="2009537"/>
                  <a:pt x="11157109" y="2009537"/>
                  <a:pt x="11166634" y="2009537"/>
                </a:cubicBezTo>
                <a:cubicBezTo>
                  <a:pt x="11209496" y="2009537"/>
                  <a:pt x="11228546" y="1995249"/>
                  <a:pt x="11261883" y="1942862"/>
                </a:cubicBezTo>
                <a:cubicBezTo>
                  <a:pt x="11276171" y="1952387"/>
                  <a:pt x="11295221" y="1971437"/>
                  <a:pt x="11304746" y="1971437"/>
                </a:cubicBezTo>
                <a:close/>
                <a:moveTo>
                  <a:pt x="11599973" y="1876187"/>
                </a:moveTo>
                <a:cubicBezTo>
                  <a:pt x="11609498" y="1880949"/>
                  <a:pt x="11628548" y="1876187"/>
                  <a:pt x="11642836" y="1885712"/>
                </a:cubicBezTo>
                <a:cubicBezTo>
                  <a:pt x="11657123" y="1899999"/>
                  <a:pt x="11685698" y="1933337"/>
                  <a:pt x="11685698" y="1947624"/>
                </a:cubicBezTo>
                <a:cubicBezTo>
                  <a:pt x="11685698" y="1966674"/>
                  <a:pt x="11633311" y="1990487"/>
                  <a:pt x="11614261" y="1990487"/>
                </a:cubicBezTo>
                <a:cubicBezTo>
                  <a:pt x="11585686" y="1990487"/>
                  <a:pt x="11547586" y="1976199"/>
                  <a:pt x="11547586" y="1952387"/>
                </a:cubicBezTo>
                <a:cubicBezTo>
                  <a:pt x="11547586" y="1938099"/>
                  <a:pt x="11571398" y="1914287"/>
                  <a:pt x="11585686" y="1914287"/>
                </a:cubicBezTo>
                <a:cubicBezTo>
                  <a:pt x="11595211" y="1914287"/>
                  <a:pt x="11614261" y="1923812"/>
                  <a:pt x="11628548" y="1933337"/>
                </a:cubicBezTo>
                <a:cubicBezTo>
                  <a:pt x="11623786" y="1947624"/>
                  <a:pt x="11609498" y="1957149"/>
                  <a:pt x="11599973" y="1966674"/>
                </a:cubicBezTo>
                <a:cubicBezTo>
                  <a:pt x="11599973" y="1966674"/>
                  <a:pt x="11595211" y="1971437"/>
                  <a:pt x="11609498" y="1971437"/>
                </a:cubicBezTo>
                <a:cubicBezTo>
                  <a:pt x="11619023" y="1971437"/>
                  <a:pt x="11642836" y="1947624"/>
                  <a:pt x="11642836" y="1938099"/>
                </a:cubicBezTo>
                <a:cubicBezTo>
                  <a:pt x="11642836" y="1919049"/>
                  <a:pt x="11595211" y="1904762"/>
                  <a:pt x="11585686" y="1904762"/>
                </a:cubicBezTo>
                <a:cubicBezTo>
                  <a:pt x="11571398" y="1904762"/>
                  <a:pt x="11557111" y="1904762"/>
                  <a:pt x="11542823" y="1933337"/>
                </a:cubicBezTo>
                <a:cubicBezTo>
                  <a:pt x="11538061" y="1933337"/>
                  <a:pt x="11533298" y="1919049"/>
                  <a:pt x="11523773" y="1914287"/>
                </a:cubicBezTo>
                <a:cubicBezTo>
                  <a:pt x="11504723" y="1904762"/>
                  <a:pt x="11480958" y="1904762"/>
                  <a:pt x="11466671" y="1904762"/>
                </a:cubicBezTo>
                <a:cubicBezTo>
                  <a:pt x="11457146" y="1904762"/>
                  <a:pt x="11433333" y="1919049"/>
                  <a:pt x="11433333" y="1933337"/>
                </a:cubicBezTo>
                <a:cubicBezTo>
                  <a:pt x="11433333" y="1942862"/>
                  <a:pt x="11438096" y="1947624"/>
                  <a:pt x="11447621" y="1957149"/>
                </a:cubicBezTo>
                <a:cubicBezTo>
                  <a:pt x="11447621" y="1957149"/>
                  <a:pt x="11452383" y="1957149"/>
                  <a:pt x="11457146" y="1952387"/>
                </a:cubicBezTo>
                <a:cubicBezTo>
                  <a:pt x="11452383" y="1947624"/>
                  <a:pt x="11447621" y="1947624"/>
                  <a:pt x="11447621" y="1933337"/>
                </a:cubicBezTo>
                <a:cubicBezTo>
                  <a:pt x="11447621" y="1923812"/>
                  <a:pt x="11452383" y="1928574"/>
                  <a:pt x="11452383" y="1919049"/>
                </a:cubicBezTo>
                <a:lnTo>
                  <a:pt x="11476196" y="1919049"/>
                </a:lnTo>
                <a:cubicBezTo>
                  <a:pt x="11490436" y="1923812"/>
                  <a:pt x="11499961" y="1919049"/>
                  <a:pt x="11509486" y="1923812"/>
                </a:cubicBezTo>
                <a:cubicBezTo>
                  <a:pt x="11519011" y="1923812"/>
                  <a:pt x="11533298" y="1947624"/>
                  <a:pt x="11533298" y="1957149"/>
                </a:cubicBezTo>
                <a:cubicBezTo>
                  <a:pt x="11533298" y="1976199"/>
                  <a:pt x="11466671" y="1995249"/>
                  <a:pt x="11461908" y="1995249"/>
                </a:cubicBezTo>
                <a:cubicBezTo>
                  <a:pt x="11452383" y="1995249"/>
                  <a:pt x="11442858" y="1985724"/>
                  <a:pt x="11433333" y="1976199"/>
                </a:cubicBezTo>
                <a:cubicBezTo>
                  <a:pt x="11404758" y="1980962"/>
                  <a:pt x="11385708" y="1961912"/>
                  <a:pt x="11385708" y="1942862"/>
                </a:cubicBezTo>
                <a:cubicBezTo>
                  <a:pt x="11385708" y="1928574"/>
                  <a:pt x="11404758" y="1919049"/>
                  <a:pt x="11423808" y="1904762"/>
                </a:cubicBezTo>
                <a:cubicBezTo>
                  <a:pt x="11433333" y="1899999"/>
                  <a:pt x="11438096" y="1885712"/>
                  <a:pt x="11452383" y="1880949"/>
                </a:cubicBezTo>
                <a:cubicBezTo>
                  <a:pt x="11457146" y="1876187"/>
                  <a:pt x="11466671" y="1876187"/>
                  <a:pt x="11476196" y="1876187"/>
                </a:cubicBezTo>
                <a:cubicBezTo>
                  <a:pt x="11490436" y="1876187"/>
                  <a:pt x="11490436" y="1885712"/>
                  <a:pt x="11504723" y="1885712"/>
                </a:cubicBezTo>
                <a:cubicBezTo>
                  <a:pt x="11514248" y="1885712"/>
                  <a:pt x="11547586" y="1866710"/>
                  <a:pt x="11557111" y="1866710"/>
                </a:cubicBezTo>
                <a:cubicBezTo>
                  <a:pt x="11571398" y="1866710"/>
                  <a:pt x="11580923" y="1871424"/>
                  <a:pt x="11599973" y="1876187"/>
                </a:cubicBezTo>
                <a:close/>
                <a:moveTo>
                  <a:pt x="11004756" y="1923812"/>
                </a:moveTo>
                <a:cubicBezTo>
                  <a:pt x="10976181" y="1928574"/>
                  <a:pt x="10971419" y="1880949"/>
                  <a:pt x="10957131" y="1861947"/>
                </a:cubicBezTo>
                <a:cubicBezTo>
                  <a:pt x="10976181" y="1876187"/>
                  <a:pt x="10990469" y="1899999"/>
                  <a:pt x="11004756" y="1923812"/>
                </a:cubicBezTo>
                <a:close/>
                <a:moveTo>
                  <a:pt x="11023806" y="1880949"/>
                </a:moveTo>
                <a:cubicBezTo>
                  <a:pt x="11057144" y="1880949"/>
                  <a:pt x="11052381" y="1857185"/>
                  <a:pt x="11066669" y="1838135"/>
                </a:cubicBezTo>
                <a:cubicBezTo>
                  <a:pt x="11138059" y="1857185"/>
                  <a:pt x="11123771" y="2009537"/>
                  <a:pt x="11123771" y="2076212"/>
                </a:cubicBezTo>
                <a:lnTo>
                  <a:pt x="11133296" y="2333339"/>
                </a:lnTo>
                <a:cubicBezTo>
                  <a:pt x="11119009" y="2314289"/>
                  <a:pt x="11080956" y="2266664"/>
                  <a:pt x="11080956" y="2257139"/>
                </a:cubicBezTo>
                <a:cubicBezTo>
                  <a:pt x="11080956" y="2242899"/>
                  <a:pt x="11109484" y="2209562"/>
                  <a:pt x="11109484" y="2180987"/>
                </a:cubicBezTo>
                <a:cubicBezTo>
                  <a:pt x="11047619" y="2204799"/>
                  <a:pt x="11090481" y="2257139"/>
                  <a:pt x="11038094" y="2257139"/>
                </a:cubicBezTo>
                <a:cubicBezTo>
                  <a:pt x="11023806" y="2257139"/>
                  <a:pt x="10985706" y="2233374"/>
                  <a:pt x="10980944" y="2223849"/>
                </a:cubicBezTo>
                <a:cubicBezTo>
                  <a:pt x="10961894" y="2233374"/>
                  <a:pt x="10919031" y="2271427"/>
                  <a:pt x="10895219" y="2271427"/>
                </a:cubicBezTo>
                <a:cubicBezTo>
                  <a:pt x="10885694" y="2271427"/>
                  <a:pt x="10861881" y="2266664"/>
                  <a:pt x="10847594" y="2266664"/>
                </a:cubicBezTo>
                <a:cubicBezTo>
                  <a:pt x="10852356" y="2266664"/>
                  <a:pt x="10861881" y="2266664"/>
                  <a:pt x="10866644" y="2252377"/>
                </a:cubicBezTo>
                <a:cubicBezTo>
                  <a:pt x="10761869" y="2276189"/>
                  <a:pt x="10790444" y="2142887"/>
                  <a:pt x="10752344" y="2090499"/>
                </a:cubicBezTo>
                <a:cubicBezTo>
                  <a:pt x="10752344" y="2090499"/>
                  <a:pt x="10747581" y="2085737"/>
                  <a:pt x="10747581" y="2100024"/>
                </a:cubicBezTo>
                <a:cubicBezTo>
                  <a:pt x="10747581" y="2109549"/>
                  <a:pt x="10757106" y="2123837"/>
                  <a:pt x="10757106" y="2133362"/>
                </a:cubicBezTo>
                <a:cubicBezTo>
                  <a:pt x="10766631" y="2166699"/>
                  <a:pt x="10761869" y="2247662"/>
                  <a:pt x="10828544" y="2266664"/>
                </a:cubicBezTo>
                <a:cubicBezTo>
                  <a:pt x="10752344" y="2271427"/>
                  <a:pt x="10747581" y="2166699"/>
                  <a:pt x="10728531" y="2119074"/>
                </a:cubicBezTo>
                <a:lnTo>
                  <a:pt x="10719054" y="2128599"/>
                </a:lnTo>
                <a:cubicBezTo>
                  <a:pt x="10728531" y="2161937"/>
                  <a:pt x="10738056" y="2200037"/>
                  <a:pt x="10752344" y="2233374"/>
                </a:cubicBezTo>
                <a:cubicBezTo>
                  <a:pt x="10719054" y="2214324"/>
                  <a:pt x="10723769" y="2157174"/>
                  <a:pt x="10700004" y="2133362"/>
                </a:cubicBezTo>
                <a:cubicBezTo>
                  <a:pt x="10719054" y="2119074"/>
                  <a:pt x="10742819" y="2085737"/>
                  <a:pt x="10752344" y="2085737"/>
                </a:cubicBezTo>
                <a:cubicBezTo>
                  <a:pt x="10766631" y="2085737"/>
                  <a:pt x="10776156" y="2090499"/>
                  <a:pt x="10776156" y="2090499"/>
                </a:cubicBezTo>
                <a:cubicBezTo>
                  <a:pt x="10776156" y="2100024"/>
                  <a:pt x="10780919" y="2114312"/>
                  <a:pt x="10780919" y="2128599"/>
                </a:cubicBezTo>
                <a:cubicBezTo>
                  <a:pt x="10780919" y="2133362"/>
                  <a:pt x="10780919" y="2242899"/>
                  <a:pt x="10842831" y="2242899"/>
                </a:cubicBezTo>
                <a:cubicBezTo>
                  <a:pt x="10852356" y="2242899"/>
                  <a:pt x="10852356" y="2238137"/>
                  <a:pt x="10857119" y="2233374"/>
                </a:cubicBezTo>
                <a:cubicBezTo>
                  <a:pt x="10785681" y="2233374"/>
                  <a:pt x="10804731" y="2147649"/>
                  <a:pt x="10790444" y="2104787"/>
                </a:cubicBezTo>
                <a:cubicBezTo>
                  <a:pt x="10795206" y="2100024"/>
                  <a:pt x="10809494" y="2095262"/>
                  <a:pt x="10819019" y="2090499"/>
                </a:cubicBezTo>
                <a:cubicBezTo>
                  <a:pt x="10838069" y="2080974"/>
                  <a:pt x="10847594" y="2042874"/>
                  <a:pt x="10852356" y="2033349"/>
                </a:cubicBezTo>
                <a:cubicBezTo>
                  <a:pt x="10876169" y="1985724"/>
                  <a:pt x="10895219" y="1961912"/>
                  <a:pt x="10895219" y="1923812"/>
                </a:cubicBezTo>
                <a:cubicBezTo>
                  <a:pt x="10895219" y="1914287"/>
                  <a:pt x="10890456" y="1895237"/>
                  <a:pt x="10885694" y="1880949"/>
                </a:cubicBezTo>
                <a:cubicBezTo>
                  <a:pt x="10890456" y="1880949"/>
                  <a:pt x="10890456" y="1876187"/>
                  <a:pt x="10904744" y="1876187"/>
                </a:cubicBezTo>
                <a:cubicBezTo>
                  <a:pt x="10914269" y="1876187"/>
                  <a:pt x="10942844" y="1919049"/>
                  <a:pt x="10957131" y="1942862"/>
                </a:cubicBezTo>
                <a:lnTo>
                  <a:pt x="10971419" y="1942862"/>
                </a:lnTo>
                <a:cubicBezTo>
                  <a:pt x="10971419" y="1938099"/>
                  <a:pt x="10976181" y="1942862"/>
                  <a:pt x="10976181" y="1928574"/>
                </a:cubicBezTo>
                <a:cubicBezTo>
                  <a:pt x="10976181" y="1919049"/>
                  <a:pt x="10942844" y="1890474"/>
                  <a:pt x="10919031" y="1866710"/>
                </a:cubicBezTo>
                <a:cubicBezTo>
                  <a:pt x="10933319" y="1857185"/>
                  <a:pt x="10952369" y="1847660"/>
                  <a:pt x="10961894" y="1833372"/>
                </a:cubicBezTo>
                <a:cubicBezTo>
                  <a:pt x="10976181" y="1857185"/>
                  <a:pt x="11004756" y="1880949"/>
                  <a:pt x="11023806" y="1880949"/>
                </a:cubicBezTo>
                <a:close/>
                <a:moveTo>
                  <a:pt x="11280933" y="1876187"/>
                </a:moveTo>
                <a:cubicBezTo>
                  <a:pt x="11280933" y="1904762"/>
                  <a:pt x="11233309" y="1971437"/>
                  <a:pt x="11209496" y="1985724"/>
                </a:cubicBezTo>
                <a:cubicBezTo>
                  <a:pt x="11199971" y="1990487"/>
                  <a:pt x="11180921" y="1995249"/>
                  <a:pt x="11171396" y="1995249"/>
                </a:cubicBezTo>
                <a:cubicBezTo>
                  <a:pt x="11123771" y="1995249"/>
                  <a:pt x="11138059" y="1971437"/>
                  <a:pt x="11138059" y="1947624"/>
                </a:cubicBezTo>
                <a:lnTo>
                  <a:pt x="11138059" y="1928574"/>
                </a:lnTo>
                <a:lnTo>
                  <a:pt x="11138059" y="1914287"/>
                </a:lnTo>
                <a:cubicBezTo>
                  <a:pt x="11138059" y="1890474"/>
                  <a:pt x="11190446" y="1871424"/>
                  <a:pt x="11199971" y="1871424"/>
                </a:cubicBezTo>
                <a:cubicBezTo>
                  <a:pt x="11223784" y="1871424"/>
                  <a:pt x="11247596" y="1876187"/>
                  <a:pt x="11247596" y="1895237"/>
                </a:cubicBezTo>
                <a:cubicBezTo>
                  <a:pt x="11247596" y="1919049"/>
                  <a:pt x="11223784" y="1942862"/>
                  <a:pt x="11195209" y="1933337"/>
                </a:cubicBezTo>
                <a:lnTo>
                  <a:pt x="11176159" y="1938099"/>
                </a:lnTo>
                <a:cubicBezTo>
                  <a:pt x="11185684" y="1947624"/>
                  <a:pt x="11195209" y="1947624"/>
                  <a:pt x="11204734" y="1947624"/>
                </a:cubicBezTo>
                <a:cubicBezTo>
                  <a:pt x="11247596" y="1947624"/>
                  <a:pt x="11261883" y="1914287"/>
                  <a:pt x="11261883" y="1890474"/>
                </a:cubicBezTo>
                <a:cubicBezTo>
                  <a:pt x="11261883" y="1857185"/>
                  <a:pt x="11204734" y="1857185"/>
                  <a:pt x="11199971" y="1857185"/>
                </a:cubicBezTo>
                <a:cubicBezTo>
                  <a:pt x="11190446" y="1857185"/>
                  <a:pt x="11157109" y="1876187"/>
                  <a:pt x="11138059" y="1885712"/>
                </a:cubicBezTo>
                <a:lnTo>
                  <a:pt x="11138059" y="1857185"/>
                </a:lnTo>
                <a:cubicBezTo>
                  <a:pt x="11138059" y="1842897"/>
                  <a:pt x="11142821" y="1842897"/>
                  <a:pt x="11152346" y="1833372"/>
                </a:cubicBezTo>
                <a:cubicBezTo>
                  <a:pt x="11171396" y="1833372"/>
                  <a:pt x="11199971" y="1823847"/>
                  <a:pt x="11214259" y="1823847"/>
                </a:cubicBezTo>
                <a:cubicBezTo>
                  <a:pt x="11238071" y="1823847"/>
                  <a:pt x="11280933" y="1857185"/>
                  <a:pt x="11280933" y="1876187"/>
                </a:cubicBezTo>
                <a:close/>
                <a:moveTo>
                  <a:pt x="11861911" y="1828610"/>
                </a:moveTo>
                <a:cubicBezTo>
                  <a:pt x="11928538" y="1885712"/>
                  <a:pt x="11961875" y="1919049"/>
                  <a:pt x="11961875" y="1966674"/>
                </a:cubicBezTo>
                <a:cubicBezTo>
                  <a:pt x="11961875" y="2019062"/>
                  <a:pt x="11919013" y="2047637"/>
                  <a:pt x="11885675" y="2047637"/>
                </a:cubicBezTo>
                <a:cubicBezTo>
                  <a:pt x="11833336" y="2047637"/>
                  <a:pt x="11819048" y="1995249"/>
                  <a:pt x="11819048" y="1971437"/>
                </a:cubicBezTo>
                <a:cubicBezTo>
                  <a:pt x="11819048" y="1923812"/>
                  <a:pt x="11838098" y="1899999"/>
                  <a:pt x="11876150" y="1899999"/>
                </a:cubicBezTo>
                <a:cubicBezTo>
                  <a:pt x="11923775" y="1899999"/>
                  <a:pt x="11933300" y="1928574"/>
                  <a:pt x="11933300" y="1952387"/>
                </a:cubicBezTo>
                <a:cubicBezTo>
                  <a:pt x="11933300" y="1990487"/>
                  <a:pt x="11909488" y="2004774"/>
                  <a:pt x="11885675" y="2004774"/>
                </a:cubicBezTo>
                <a:cubicBezTo>
                  <a:pt x="11861911" y="2004774"/>
                  <a:pt x="11852386" y="1980962"/>
                  <a:pt x="11852386" y="1961912"/>
                </a:cubicBezTo>
                <a:cubicBezTo>
                  <a:pt x="11852386" y="1942862"/>
                  <a:pt x="11857148" y="1928574"/>
                  <a:pt x="11876150" y="1928574"/>
                </a:cubicBezTo>
                <a:cubicBezTo>
                  <a:pt x="11885675" y="1928574"/>
                  <a:pt x="11899963" y="1938099"/>
                  <a:pt x="11899963" y="1947624"/>
                </a:cubicBezTo>
                <a:cubicBezTo>
                  <a:pt x="11899963" y="1966674"/>
                  <a:pt x="11861911" y="1961912"/>
                  <a:pt x="11857148" y="1966674"/>
                </a:cubicBezTo>
                <a:cubicBezTo>
                  <a:pt x="11861911" y="1971437"/>
                  <a:pt x="11866625" y="1980962"/>
                  <a:pt x="11880913" y="1980962"/>
                </a:cubicBezTo>
                <a:cubicBezTo>
                  <a:pt x="11890438" y="1980962"/>
                  <a:pt x="11914250" y="1957149"/>
                  <a:pt x="11914250" y="1947624"/>
                </a:cubicBezTo>
                <a:cubicBezTo>
                  <a:pt x="11914250" y="1928574"/>
                  <a:pt x="11885675" y="1914287"/>
                  <a:pt x="11876150" y="1914287"/>
                </a:cubicBezTo>
                <a:cubicBezTo>
                  <a:pt x="11847623" y="1914287"/>
                  <a:pt x="11838098" y="1947624"/>
                  <a:pt x="11838098" y="1961912"/>
                </a:cubicBezTo>
                <a:cubicBezTo>
                  <a:pt x="11838098" y="1985724"/>
                  <a:pt x="11857148" y="2019062"/>
                  <a:pt x="11885675" y="2019062"/>
                </a:cubicBezTo>
                <a:cubicBezTo>
                  <a:pt x="11928538" y="2019062"/>
                  <a:pt x="11947588" y="1985724"/>
                  <a:pt x="11947588" y="1957149"/>
                </a:cubicBezTo>
                <a:cubicBezTo>
                  <a:pt x="11947588" y="1909524"/>
                  <a:pt x="11919013" y="1885712"/>
                  <a:pt x="11880913" y="1885712"/>
                </a:cubicBezTo>
                <a:cubicBezTo>
                  <a:pt x="11847623" y="1885712"/>
                  <a:pt x="11804761" y="1904762"/>
                  <a:pt x="11804761" y="1966674"/>
                </a:cubicBezTo>
                <a:cubicBezTo>
                  <a:pt x="11795236" y="1961912"/>
                  <a:pt x="11780948" y="1952387"/>
                  <a:pt x="11766661" y="1952387"/>
                </a:cubicBezTo>
                <a:cubicBezTo>
                  <a:pt x="11738086" y="1952387"/>
                  <a:pt x="11728561" y="1976199"/>
                  <a:pt x="11728561" y="1995249"/>
                </a:cubicBezTo>
                <a:cubicBezTo>
                  <a:pt x="11728561" y="2019062"/>
                  <a:pt x="11752373" y="2028587"/>
                  <a:pt x="11761898" y="2028587"/>
                </a:cubicBezTo>
                <a:cubicBezTo>
                  <a:pt x="11776186" y="2028587"/>
                  <a:pt x="11795236" y="2009537"/>
                  <a:pt x="11795236" y="2000012"/>
                </a:cubicBezTo>
                <a:cubicBezTo>
                  <a:pt x="11795236" y="1990487"/>
                  <a:pt x="11785711" y="1980962"/>
                  <a:pt x="11776186" y="1976199"/>
                </a:cubicBezTo>
                <a:lnTo>
                  <a:pt x="11761898" y="1976199"/>
                </a:lnTo>
                <a:cubicBezTo>
                  <a:pt x="11757136" y="1980962"/>
                  <a:pt x="11752373" y="1985724"/>
                  <a:pt x="11752373" y="1990487"/>
                </a:cubicBezTo>
                <a:cubicBezTo>
                  <a:pt x="11757136" y="1995249"/>
                  <a:pt x="11766661" y="1990487"/>
                  <a:pt x="11776186" y="1990487"/>
                </a:cubicBezTo>
                <a:cubicBezTo>
                  <a:pt x="11776186" y="1990487"/>
                  <a:pt x="11780948" y="1985724"/>
                  <a:pt x="11780948" y="2000012"/>
                </a:cubicBezTo>
                <a:cubicBezTo>
                  <a:pt x="11780948" y="2009537"/>
                  <a:pt x="11771423" y="2014299"/>
                  <a:pt x="11761898" y="2014299"/>
                </a:cubicBezTo>
                <a:cubicBezTo>
                  <a:pt x="11738086" y="2014299"/>
                  <a:pt x="11742848" y="1995249"/>
                  <a:pt x="11742848" y="1990487"/>
                </a:cubicBezTo>
                <a:cubicBezTo>
                  <a:pt x="11742848" y="1971437"/>
                  <a:pt x="11757136" y="1966674"/>
                  <a:pt x="11771423" y="1966674"/>
                </a:cubicBezTo>
                <a:cubicBezTo>
                  <a:pt x="11790473" y="1966674"/>
                  <a:pt x="11804761" y="1990487"/>
                  <a:pt x="11804761" y="2009537"/>
                </a:cubicBezTo>
                <a:cubicBezTo>
                  <a:pt x="11804761" y="2038112"/>
                  <a:pt x="11780948" y="2047637"/>
                  <a:pt x="11757136" y="2047637"/>
                </a:cubicBezTo>
                <a:cubicBezTo>
                  <a:pt x="11714273" y="2047637"/>
                  <a:pt x="11714273" y="2000012"/>
                  <a:pt x="11714273" y="1990487"/>
                </a:cubicBezTo>
                <a:cubicBezTo>
                  <a:pt x="11714273" y="1952387"/>
                  <a:pt x="11785711" y="1819085"/>
                  <a:pt x="11833336" y="1819085"/>
                </a:cubicBezTo>
                <a:cubicBezTo>
                  <a:pt x="11842861" y="1819085"/>
                  <a:pt x="11852386" y="1819085"/>
                  <a:pt x="11861911" y="1828610"/>
                </a:cubicBezTo>
                <a:close/>
                <a:moveTo>
                  <a:pt x="10871406" y="1885712"/>
                </a:moveTo>
                <a:cubicBezTo>
                  <a:pt x="10880931" y="1895237"/>
                  <a:pt x="10880931" y="1914287"/>
                  <a:pt x="10880931" y="1928574"/>
                </a:cubicBezTo>
                <a:cubicBezTo>
                  <a:pt x="10880931" y="1938099"/>
                  <a:pt x="10880931" y="1952387"/>
                  <a:pt x="10876169" y="1961912"/>
                </a:cubicBezTo>
                <a:cubicBezTo>
                  <a:pt x="10885694" y="1909524"/>
                  <a:pt x="10785681" y="1828610"/>
                  <a:pt x="10757106" y="1828610"/>
                </a:cubicBezTo>
                <a:cubicBezTo>
                  <a:pt x="10709529" y="1828610"/>
                  <a:pt x="10685717" y="1919049"/>
                  <a:pt x="10680954" y="1923812"/>
                </a:cubicBezTo>
                <a:cubicBezTo>
                  <a:pt x="10657142" y="1947624"/>
                  <a:pt x="10628567" y="1995249"/>
                  <a:pt x="10628567" y="2023824"/>
                </a:cubicBezTo>
                <a:cubicBezTo>
                  <a:pt x="10628567" y="2042874"/>
                  <a:pt x="10647617" y="2095262"/>
                  <a:pt x="10680954" y="2095262"/>
                </a:cubicBezTo>
                <a:cubicBezTo>
                  <a:pt x="10714292" y="2095262"/>
                  <a:pt x="10719054" y="2038112"/>
                  <a:pt x="10719054" y="2033349"/>
                </a:cubicBezTo>
                <a:cubicBezTo>
                  <a:pt x="10719054" y="2009537"/>
                  <a:pt x="10704767" y="1990487"/>
                  <a:pt x="10685717" y="1990487"/>
                </a:cubicBezTo>
                <a:cubicBezTo>
                  <a:pt x="10671429" y="1990487"/>
                  <a:pt x="10657142" y="2009537"/>
                  <a:pt x="10657142" y="2023824"/>
                </a:cubicBezTo>
                <a:cubicBezTo>
                  <a:pt x="10657142" y="2033349"/>
                  <a:pt x="10661904" y="2038112"/>
                  <a:pt x="10671429" y="2042874"/>
                </a:cubicBezTo>
                <a:cubicBezTo>
                  <a:pt x="10671429" y="2033349"/>
                  <a:pt x="10671429" y="2019062"/>
                  <a:pt x="10680954" y="2004774"/>
                </a:cubicBezTo>
                <a:cubicBezTo>
                  <a:pt x="10704767" y="2000012"/>
                  <a:pt x="10704767" y="2023824"/>
                  <a:pt x="10704767" y="2038112"/>
                </a:cubicBezTo>
                <a:cubicBezTo>
                  <a:pt x="10704767" y="2057162"/>
                  <a:pt x="10695242" y="2080974"/>
                  <a:pt x="10676192" y="2080974"/>
                </a:cubicBezTo>
                <a:cubicBezTo>
                  <a:pt x="10647617" y="2080974"/>
                  <a:pt x="10642854" y="2023824"/>
                  <a:pt x="10642854" y="2019062"/>
                </a:cubicBezTo>
                <a:cubicBezTo>
                  <a:pt x="10642854" y="1985724"/>
                  <a:pt x="10661904" y="1966674"/>
                  <a:pt x="10695242" y="1928574"/>
                </a:cubicBezTo>
                <a:cubicBezTo>
                  <a:pt x="10700004" y="1919049"/>
                  <a:pt x="10714292" y="1842897"/>
                  <a:pt x="10757106" y="1842897"/>
                </a:cubicBezTo>
                <a:cubicBezTo>
                  <a:pt x="10776156" y="1842897"/>
                  <a:pt x="10828544" y="1885712"/>
                  <a:pt x="10842831" y="1909524"/>
                </a:cubicBezTo>
                <a:cubicBezTo>
                  <a:pt x="10857119" y="1923812"/>
                  <a:pt x="10861881" y="1952387"/>
                  <a:pt x="10861881" y="1966674"/>
                </a:cubicBezTo>
                <a:cubicBezTo>
                  <a:pt x="10861881" y="1976199"/>
                  <a:pt x="10861881" y="1980962"/>
                  <a:pt x="10857119" y="1990487"/>
                </a:cubicBezTo>
                <a:cubicBezTo>
                  <a:pt x="10847594" y="2019062"/>
                  <a:pt x="10838069" y="2047637"/>
                  <a:pt x="10819019" y="2071449"/>
                </a:cubicBezTo>
                <a:cubicBezTo>
                  <a:pt x="10814256" y="2080974"/>
                  <a:pt x="10809494" y="2085737"/>
                  <a:pt x="10795206" y="2085737"/>
                </a:cubicBezTo>
                <a:cubicBezTo>
                  <a:pt x="10738056" y="2085737"/>
                  <a:pt x="10742819" y="2033349"/>
                  <a:pt x="10742819" y="2004774"/>
                </a:cubicBezTo>
                <a:cubicBezTo>
                  <a:pt x="10742819" y="1976199"/>
                  <a:pt x="10742819" y="1919049"/>
                  <a:pt x="10790444" y="1919049"/>
                </a:cubicBezTo>
                <a:cubicBezTo>
                  <a:pt x="10828544" y="1919049"/>
                  <a:pt x="10833306" y="1961912"/>
                  <a:pt x="10833306" y="1971437"/>
                </a:cubicBezTo>
                <a:cubicBezTo>
                  <a:pt x="10833306" y="1995249"/>
                  <a:pt x="10819019" y="2028587"/>
                  <a:pt x="10795206" y="2028587"/>
                </a:cubicBezTo>
                <a:cubicBezTo>
                  <a:pt x="10757106" y="2028587"/>
                  <a:pt x="10776156" y="1980962"/>
                  <a:pt x="10771394" y="1971437"/>
                </a:cubicBezTo>
                <a:cubicBezTo>
                  <a:pt x="10766631" y="1980962"/>
                  <a:pt x="10761869" y="1985724"/>
                  <a:pt x="10761869" y="2000012"/>
                </a:cubicBezTo>
                <a:cubicBezTo>
                  <a:pt x="10761869" y="2019062"/>
                  <a:pt x="10776156" y="2042874"/>
                  <a:pt x="10795206" y="2042874"/>
                </a:cubicBezTo>
                <a:cubicBezTo>
                  <a:pt x="10833306" y="2042874"/>
                  <a:pt x="10847594" y="1985724"/>
                  <a:pt x="10847594" y="1976199"/>
                </a:cubicBezTo>
                <a:cubicBezTo>
                  <a:pt x="10847594" y="1942862"/>
                  <a:pt x="10823781" y="1904762"/>
                  <a:pt x="10790444" y="1904762"/>
                </a:cubicBezTo>
                <a:cubicBezTo>
                  <a:pt x="10728531" y="1904762"/>
                  <a:pt x="10728531" y="1995249"/>
                  <a:pt x="10728531" y="2004774"/>
                </a:cubicBezTo>
                <a:cubicBezTo>
                  <a:pt x="10728531" y="2019062"/>
                  <a:pt x="10742819" y="2061924"/>
                  <a:pt x="10742819" y="2071449"/>
                </a:cubicBezTo>
                <a:cubicBezTo>
                  <a:pt x="10742819" y="2085737"/>
                  <a:pt x="10733294" y="2090499"/>
                  <a:pt x="10723769" y="2100024"/>
                </a:cubicBezTo>
                <a:cubicBezTo>
                  <a:pt x="10704767" y="2114312"/>
                  <a:pt x="10676192" y="2147649"/>
                  <a:pt x="10661904" y="2147649"/>
                </a:cubicBezTo>
                <a:cubicBezTo>
                  <a:pt x="10638092" y="2147649"/>
                  <a:pt x="10642854" y="2114312"/>
                  <a:pt x="10633329" y="2109549"/>
                </a:cubicBezTo>
                <a:cubicBezTo>
                  <a:pt x="10595229" y="2066687"/>
                  <a:pt x="10599992" y="2061924"/>
                  <a:pt x="10599992" y="2033349"/>
                </a:cubicBezTo>
                <a:cubicBezTo>
                  <a:pt x="10599992" y="2000012"/>
                  <a:pt x="10666667" y="1790510"/>
                  <a:pt x="10752344" y="1790510"/>
                </a:cubicBezTo>
                <a:cubicBezTo>
                  <a:pt x="10790444" y="1790510"/>
                  <a:pt x="10847594" y="1838135"/>
                  <a:pt x="10871406" y="1885712"/>
                </a:cubicBezTo>
                <a:close/>
                <a:moveTo>
                  <a:pt x="12099988" y="1795272"/>
                </a:moveTo>
                <a:cubicBezTo>
                  <a:pt x="12095225" y="1795272"/>
                  <a:pt x="12090463" y="1785747"/>
                  <a:pt x="12076175" y="1785747"/>
                </a:cubicBezTo>
                <a:cubicBezTo>
                  <a:pt x="12066650" y="1785747"/>
                  <a:pt x="12033313" y="1819085"/>
                  <a:pt x="12033313" y="1828610"/>
                </a:cubicBezTo>
                <a:lnTo>
                  <a:pt x="12038075" y="1842897"/>
                </a:lnTo>
                <a:cubicBezTo>
                  <a:pt x="12038075" y="1842897"/>
                  <a:pt x="12038075" y="1847660"/>
                  <a:pt x="12047600" y="1847660"/>
                </a:cubicBezTo>
                <a:cubicBezTo>
                  <a:pt x="12061888" y="1847660"/>
                  <a:pt x="12071413" y="1838135"/>
                  <a:pt x="12080938" y="1828610"/>
                </a:cubicBezTo>
                <a:cubicBezTo>
                  <a:pt x="12076175" y="1823847"/>
                  <a:pt x="12066650" y="1819085"/>
                  <a:pt x="12061888" y="1814322"/>
                </a:cubicBezTo>
                <a:lnTo>
                  <a:pt x="12080938" y="1814322"/>
                </a:lnTo>
                <a:cubicBezTo>
                  <a:pt x="12080938" y="1819085"/>
                  <a:pt x="12085700" y="1814322"/>
                  <a:pt x="12085700" y="1828610"/>
                </a:cubicBezTo>
                <a:cubicBezTo>
                  <a:pt x="12085700" y="1838135"/>
                  <a:pt x="12061888" y="1852422"/>
                  <a:pt x="12052363" y="1852422"/>
                </a:cubicBezTo>
                <a:cubicBezTo>
                  <a:pt x="12028550" y="1852422"/>
                  <a:pt x="12033313" y="1833372"/>
                  <a:pt x="12033313" y="1828610"/>
                </a:cubicBezTo>
                <a:cubicBezTo>
                  <a:pt x="12033313" y="1814322"/>
                  <a:pt x="12061888" y="1780985"/>
                  <a:pt x="12076175" y="1780985"/>
                </a:cubicBezTo>
                <a:cubicBezTo>
                  <a:pt x="12090463" y="1780985"/>
                  <a:pt x="12095225" y="1790510"/>
                  <a:pt x="12099988" y="1795272"/>
                </a:cubicBezTo>
                <a:close/>
                <a:moveTo>
                  <a:pt x="10828544" y="1814322"/>
                </a:moveTo>
                <a:cubicBezTo>
                  <a:pt x="10823781" y="1809560"/>
                  <a:pt x="10809494" y="1800035"/>
                  <a:pt x="10809494" y="1790510"/>
                </a:cubicBezTo>
                <a:lnTo>
                  <a:pt x="10809494" y="1761935"/>
                </a:lnTo>
                <a:cubicBezTo>
                  <a:pt x="10814256" y="1776222"/>
                  <a:pt x="10819019" y="1795272"/>
                  <a:pt x="10828544" y="1814322"/>
                </a:cubicBezTo>
                <a:close/>
                <a:moveTo>
                  <a:pt x="10671429" y="1828610"/>
                </a:moveTo>
                <a:cubicBezTo>
                  <a:pt x="10671429" y="1842897"/>
                  <a:pt x="10661904" y="1852422"/>
                  <a:pt x="10657142" y="1861947"/>
                </a:cubicBezTo>
                <a:cubicBezTo>
                  <a:pt x="10647617" y="1847660"/>
                  <a:pt x="10642854" y="1823847"/>
                  <a:pt x="10642854" y="1814322"/>
                </a:cubicBezTo>
                <a:cubicBezTo>
                  <a:pt x="10642854" y="1800035"/>
                  <a:pt x="10638092" y="1771460"/>
                  <a:pt x="10666667" y="1761935"/>
                </a:cubicBezTo>
                <a:cubicBezTo>
                  <a:pt x="10661904" y="1785747"/>
                  <a:pt x="10671429" y="1819085"/>
                  <a:pt x="10671429" y="1828610"/>
                </a:cubicBezTo>
                <a:close/>
                <a:moveTo>
                  <a:pt x="10638092" y="1766697"/>
                </a:moveTo>
                <a:cubicBezTo>
                  <a:pt x="10638092" y="1776222"/>
                  <a:pt x="10628567" y="1800035"/>
                  <a:pt x="10628567" y="1814322"/>
                </a:cubicBezTo>
                <a:cubicBezTo>
                  <a:pt x="10628567" y="1823847"/>
                  <a:pt x="10647617" y="1861947"/>
                  <a:pt x="10647617" y="1871424"/>
                </a:cubicBezTo>
                <a:cubicBezTo>
                  <a:pt x="10647617" y="1885712"/>
                  <a:pt x="10638092" y="1890474"/>
                  <a:pt x="10633329" y="1899999"/>
                </a:cubicBezTo>
                <a:cubicBezTo>
                  <a:pt x="10614279" y="1890474"/>
                  <a:pt x="10599992" y="1842897"/>
                  <a:pt x="10599992" y="1828610"/>
                </a:cubicBezTo>
                <a:cubicBezTo>
                  <a:pt x="10599992" y="1814322"/>
                  <a:pt x="10614279" y="1776222"/>
                  <a:pt x="10623804" y="1752410"/>
                </a:cubicBezTo>
                <a:cubicBezTo>
                  <a:pt x="10628567" y="1757172"/>
                  <a:pt x="10638092" y="1752410"/>
                  <a:pt x="10638092" y="1766697"/>
                </a:cubicBezTo>
                <a:close/>
                <a:moveTo>
                  <a:pt x="12190475" y="1838135"/>
                </a:moveTo>
                <a:cubicBezTo>
                  <a:pt x="12190475" y="1866710"/>
                  <a:pt x="12157138" y="1899999"/>
                  <a:pt x="12128563" y="1899999"/>
                </a:cubicBezTo>
                <a:cubicBezTo>
                  <a:pt x="12095225" y="1899999"/>
                  <a:pt x="12095225" y="1871424"/>
                  <a:pt x="12095225" y="1857185"/>
                </a:cubicBezTo>
                <a:cubicBezTo>
                  <a:pt x="12095225" y="1833372"/>
                  <a:pt x="12109513" y="1823847"/>
                  <a:pt x="12119038" y="1823847"/>
                </a:cubicBezTo>
                <a:cubicBezTo>
                  <a:pt x="12138088" y="1823847"/>
                  <a:pt x="12142850" y="1838135"/>
                  <a:pt x="12142850" y="1842897"/>
                </a:cubicBezTo>
                <a:cubicBezTo>
                  <a:pt x="12142850" y="1857185"/>
                  <a:pt x="12138088" y="1861947"/>
                  <a:pt x="12133325" y="1866710"/>
                </a:cubicBezTo>
                <a:lnTo>
                  <a:pt x="12119038" y="1866710"/>
                </a:lnTo>
                <a:cubicBezTo>
                  <a:pt x="12123800" y="1861947"/>
                  <a:pt x="12138088" y="1857185"/>
                  <a:pt x="12138088" y="1842897"/>
                </a:cubicBezTo>
                <a:cubicBezTo>
                  <a:pt x="12138088" y="1833372"/>
                  <a:pt x="12133325" y="1828610"/>
                  <a:pt x="12119038" y="1828610"/>
                </a:cubicBezTo>
                <a:cubicBezTo>
                  <a:pt x="12104750" y="1828610"/>
                  <a:pt x="12095225" y="1852422"/>
                  <a:pt x="12095225" y="1861947"/>
                </a:cubicBezTo>
                <a:cubicBezTo>
                  <a:pt x="12095225" y="1880949"/>
                  <a:pt x="12119038" y="1895237"/>
                  <a:pt x="12128563" y="1895237"/>
                </a:cubicBezTo>
                <a:cubicBezTo>
                  <a:pt x="12161900" y="1895237"/>
                  <a:pt x="12185713" y="1847660"/>
                  <a:pt x="12185713" y="1838135"/>
                </a:cubicBezTo>
                <a:cubicBezTo>
                  <a:pt x="12185713" y="1800035"/>
                  <a:pt x="12104750" y="1752410"/>
                  <a:pt x="12080938" y="1752410"/>
                </a:cubicBezTo>
                <a:cubicBezTo>
                  <a:pt x="12019025" y="1752410"/>
                  <a:pt x="12019025" y="1861947"/>
                  <a:pt x="12009500" y="1876187"/>
                </a:cubicBezTo>
                <a:cubicBezTo>
                  <a:pt x="11999975" y="1890474"/>
                  <a:pt x="11985688" y="1909524"/>
                  <a:pt x="11985688" y="1923812"/>
                </a:cubicBezTo>
                <a:cubicBezTo>
                  <a:pt x="11985688" y="1947624"/>
                  <a:pt x="12009500" y="1961912"/>
                  <a:pt x="12019025" y="1961912"/>
                </a:cubicBezTo>
                <a:cubicBezTo>
                  <a:pt x="12047600" y="1961912"/>
                  <a:pt x="12071413" y="1928574"/>
                  <a:pt x="12071413" y="1909524"/>
                </a:cubicBezTo>
                <a:cubicBezTo>
                  <a:pt x="12071413" y="1890474"/>
                  <a:pt x="12052363" y="1885712"/>
                  <a:pt x="12042838" y="1885712"/>
                </a:cubicBezTo>
                <a:cubicBezTo>
                  <a:pt x="12019025" y="1885712"/>
                  <a:pt x="12019025" y="1899999"/>
                  <a:pt x="12019025" y="1904762"/>
                </a:cubicBezTo>
                <a:cubicBezTo>
                  <a:pt x="12019025" y="1919049"/>
                  <a:pt x="12038075" y="1923812"/>
                  <a:pt x="12042838" y="1928574"/>
                </a:cubicBezTo>
                <a:cubicBezTo>
                  <a:pt x="12019025" y="1933337"/>
                  <a:pt x="12014263" y="1914287"/>
                  <a:pt x="12014263" y="1904762"/>
                </a:cubicBezTo>
                <a:cubicBezTo>
                  <a:pt x="12014263" y="1876187"/>
                  <a:pt x="12038075" y="1880949"/>
                  <a:pt x="12042838" y="1880949"/>
                </a:cubicBezTo>
                <a:cubicBezTo>
                  <a:pt x="12066650" y="1880949"/>
                  <a:pt x="12076175" y="1895237"/>
                  <a:pt x="12076175" y="1904762"/>
                </a:cubicBezTo>
                <a:cubicBezTo>
                  <a:pt x="12076175" y="1947624"/>
                  <a:pt x="12042838" y="1966674"/>
                  <a:pt x="12019025" y="1966674"/>
                </a:cubicBezTo>
                <a:cubicBezTo>
                  <a:pt x="11985688" y="1966674"/>
                  <a:pt x="11985688" y="1942862"/>
                  <a:pt x="11985688" y="1923812"/>
                </a:cubicBezTo>
                <a:cubicBezTo>
                  <a:pt x="11985688" y="1880949"/>
                  <a:pt x="12004738" y="1890474"/>
                  <a:pt x="12014263" y="1842897"/>
                </a:cubicBezTo>
                <a:cubicBezTo>
                  <a:pt x="12014263" y="1795272"/>
                  <a:pt x="12042838" y="1747647"/>
                  <a:pt x="12080938" y="1747647"/>
                </a:cubicBezTo>
                <a:cubicBezTo>
                  <a:pt x="12123800" y="1747647"/>
                  <a:pt x="12190475" y="1804797"/>
                  <a:pt x="12190475" y="1838135"/>
                </a:cubicBezTo>
                <a:close/>
                <a:moveTo>
                  <a:pt x="11290458" y="1761935"/>
                </a:moveTo>
                <a:cubicBezTo>
                  <a:pt x="11285696" y="1771460"/>
                  <a:pt x="11280933" y="1780985"/>
                  <a:pt x="11280933" y="1790510"/>
                </a:cubicBezTo>
                <a:cubicBezTo>
                  <a:pt x="11280933" y="1838135"/>
                  <a:pt x="11319033" y="1847660"/>
                  <a:pt x="11352371" y="1852422"/>
                </a:cubicBezTo>
                <a:cubicBezTo>
                  <a:pt x="11371421" y="1857185"/>
                  <a:pt x="11404758" y="1857185"/>
                  <a:pt x="11433333" y="1857185"/>
                </a:cubicBezTo>
                <a:lnTo>
                  <a:pt x="11442858" y="1866710"/>
                </a:lnTo>
                <a:cubicBezTo>
                  <a:pt x="11423808" y="1904762"/>
                  <a:pt x="11371421" y="1899999"/>
                  <a:pt x="11371421" y="1942862"/>
                </a:cubicBezTo>
                <a:cubicBezTo>
                  <a:pt x="11371421" y="1971437"/>
                  <a:pt x="11409521" y="1980962"/>
                  <a:pt x="11428571" y="1990487"/>
                </a:cubicBezTo>
                <a:cubicBezTo>
                  <a:pt x="11438096" y="1995249"/>
                  <a:pt x="11452383" y="2009537"/>
                  <a:pt x="11461908" y="2009537"/>
                </a:cubicBezTo>
                <a:cubicBezTo>
                  <a:pt x="11476196" y="2009537"/>
                  <a:pt x="11485673" y="2004774"/>
                  <a:pt x="11495198" y="2000012"/>
                </a:cubicBezTo>
                <a:cubicBezTo>
                  <a:pt x="11490436" y="2028587"/>
                  <a:pt x="11480958" y="2033349"/>
                  <a:pt x="11466671" y="2033349"/>
                </a:cubicBezTo>
                <a:cubicBezTo>
                  <a:pt x="11428571" y="2033349"/>
                  <a:pt x="11442858" y="1995249"/>
                  <a:pt x="11399996" y="1995249"/>
                </a:cubicBezTo>
                <a:cubicBezTo>
                  <a:pt x="11371421" y="1995249"/>
                  <a:pt x="11376183" y="2000012"/>
                  <a:pt x="11342846" y="2033349"/>
                </a:cubicBezTo>
                <a:cubicBezTo>
                  <a:pt x="11333321" y="2023824"/>
                  <a:pt x="11328558" y="2014299"/>
                  <a:pt x="11323796" y="2004774"/>
                </a:cubicBezTo>
                <a:cubicBezTo>
                  <a:pt x="11328558" y="1995249"/>
                  <a:pt x="11342846" y="1985724"/>
                  <a:pt x="11357133" y="1990487"/>
                </a:cubicBezTo>
                <a:lnTo>
                  <a:pt x="11357133" y="1966674"/>
                </a:lnTo>
                <a:cubicBezTo>
                  <a:pt x="11352371" y="1957149"/>
                  <a:pt x="11347608" y="1952387"/>
                  <a:pt x="11333321" y="1952387"/>
                </a:cubicBezTo>
                <a:cubicBezTo>
                  <a:pt x="11323796" y="1952387"/>
                  <a:pt x="11314271" y="1961912"/>
                  <a:pt x="11304746" y="1961912"/>
                </a:cubicBezTo>
                <a:cubicBezTo>
                  <a:pt x="11290458" y="1961912"/>
                  <a:pt x="11280933" y="1942862"/>
                  <a:pt x="11271408" y="1933337"/>
                </a:cubicBezTo>
                <a:cubicBezTo>
                  <a:pt x="11285696" y="1914287"/>
                  <a:pt x="11295221" y="1890474"/>
                  <a:pt x="11295221" y="1876187"/>
                </a:cubicBezTo>
                <a:cubicBezTo>
                  <a:pt x="11295221" y="1842897"/>
                  <a:pt x="11223784" y="1795272"/>
                  <a:pt x="11204734" y="1809560"/>
                </a:cubicBezTo>
                <a:cubicBezTo>
                  <a:pt x="11209496" y="1790510"/>
                  <a:pt x="11233309" y="1766697"/>
                  <a:pt x="11247596" y="1742885"/>
                </a:cubicBezTo>
                <a:cubicBezTo>
                  <a:pt x="11261883" y="1747647"/>
                  <a:pt x="11271408" y="1757172"/>
                  <a:pt x="11290458" y="1761935"/>
                </a:cubicBezTo>
                <a:close/>
                <a:moveTo>
                  <a:pt x="10799969" y="1790510"/>
                </a:moveTo>
                <a:cubicBezTo>
                  <a:pt x="10761869" y="1785747"/>
                  <a:pt x="10776156" y="1752410"/>
                  <a:pt x="10771394" y="1738122"/>
                </a:cubicBezTo>
                <a:lnTo>
                  <a:pt x="10795206" y="1733360"/>
                </a:lnTo>
                <a:cubicBezTo>
                  <a:pt x="10795206" y="1752410"/>
                  <a:pt x="10795206" y="1771460"/>
                  <a:pt x="10799969" y="1790510"/>
                </a:cubicBezTo>
                <a:close/>
                <a:moveTo>
                  <a:pt x="10704767" y="1795272"/>
                </a:moveTo>
                <a:cubicBezTo>
                  <a:pt x="10704767" y="1809560"/>
                  <a:pt x="10695242" y="1814322"/>
                  <a:pt x="10685717" y="1823847"/>
                </a:cubicBezTo>
                <a:cubicBezTo>
                  <a:pt x="10680954" y="1809560"/>
                  <a:pt x="10676192" y="1790510"/>
                  <a:pt x="10676192" y="1776222"/>
                </a:cubicBezTo>
                <a:cubicBezTo>
                  <a:pt x="10676192" y="1757172"/>
                  <a:pt x="10671429" y="1747647"/>
                  <a:pt x="10700004" y="1733360"/>
                </a:cubicBezTo>
                <a:cubicBezTo>
                  <a:pt x="10700004" y="1752410"/>
                  <a:pt x="10704767" y="1785747"/>
                  <a:pt x="10704767" y="1795272"/>
                </a:cubicBezTo>
                <a:close/>
                <a:moveTo>
                  <a:pt x="10766631" y="1780985"/>
                </a:moveTo>
                <a:lnTo>
                  <a:pt x="10752344" y="1780985"/>
                </a:lnTo>
                <a:cubicBezTo>
                  <a:pt x="10747581" y="1771460"/>
                  <a:pt x="10742819" y="1761935"/>
                  <a:pt x="10742819" y="1747647"/>
                </a:cubicBezTo>
                <a:cubicBezTo>
                  <a:pt x="10742819" y="1738122"/>
                  <a:pt x="10747581" y="1728597"/>
                  <a:pt x="10747581" y="1719072"/>
                </a:cubicBezTo>
                <a:cubicBezTo>
                  <a:pt x="10766631" y="1738122"/>
                  <a:pt x="10757106" y="1757172"/>
                  <a:pt x="10766631" y="1780985"/>
                </a:cubicBezTo>
                <a:close/>
                <a:moveTo>
                  <a:pt x="10728531" y="1747647"/>
                </a:moveTo>
                <a:cubicBezTo>
                  <a:pt x="10728531" y="1761935"/>
                  <a:pt x="10733294" y="1771460"/>
                  <a:pt x="10738056" y="1780985"/>
                </a:cubicBezTo>
                <a:cubicBezTo>
                  <a:pt x="10733294" y="1785747"/>
                  <a:pt x="10723769" y="1790510"/>
                  <a:pt x="10714292" y="1790510"/>
                </a:cubicBezTo>
                <a:lnTo>
                  <a:pt x="10714292" y="1728597"/>
                </a:lnTo>
                <a:cubicBezTo>
                  <a:pt x="10723769" y="1723835"/>
                  <a:pt x="10733294" y="1714310"/>
                  <a:pt x="10738056" y="1704785"/>
                </a:cubicBezTo>
                <a:cubicBezTo>
                  <a:pt x="10733294" y="1719072"/>
                  <a:pt x="10728531" y="1738122"/>
                  <a:pt x="10728531" y="1747647"/>
                </a:cubicBezTo>
                <a:close/>
                <a:moveTo>
                  <a:pt x="11695223" y="1695260"/>
                </a:moveTo>
                <a:cubicBezTo>
                  <a:pt x="11709511" y="1695260"/>
                  <a:pt x="11714273" y="1690497"/>
                  <a:pt x="11723798" y="1685735"/>
                </a:cubicBezTo>
                <a:cubicBezTo>
                  <a:pt x="11719036" y="1714310"/>
                  <a:pt x="11714273" y="1733360"/>
                  <a:pt x="11714273" y="1752410"/>
                </a:cubicBezTo>
                <a:cubicBezTo>
                  <a:pt x="11690461" y="1747647"/>
                  <a:pt x="11623786" y="1747647"/>
                  <a:pt x="11623786" y="1790510"/>
                </a:cubicBezTo>
                <a:cubicBezTo>
                  <a:pt x="11623786" y="1804797"/>
                  <a:pt x="11652361" y="1814322"/>
                  <a:pt x="11666648" y="1819085"/>
                </a:cubicBezTo>
                <a:lnTo>
                  <a:pt x="11666648" y="1833372"/>
                </a:lnTo>
                <a:cubicBezTo>
                  <a:pt x="11661886" y="1838135"/>
                  <a:pt x="11657123" y="1842897"/>
                  <a:pt x="11642836" y="1842897"/>
                </a:cubicBezTo>
                <a:cubicBezTo>
                  <a:pt x="11590448" y="1842897"/>
                  <a:pt x="11595211" y="1800035"/>
                  <a:pt x="11595211" y="1780985"/>
                </a:cubicBezTo>
                <a:cubicBezTo>
                  <a:pt x="11595211" y="1723835"/>
                  <a:pt x="11609498" y="1714310"/>
                  <a:pt x="11666648" y="1680972"/>
                </a:cubicBezTo>
                <a:cubicBezTo>
                  <a:pt x="11676173" y="1685735"/>
                  <a:pt x="11685698" y="1695260"/>
                  <a:pt x="11695223" y="1695260"/>
                </a:cubicBezTo>
                <a:close/>
                <a:moveTo>
                  <a:pt x="12366641" y="1652397"/>
                </a:moveTo>
                <a:cubicBezTo>
                  <a:pt x="12347591" y="1719072"/>
                  <a:pt x="12252341" y="2004774"/>
                  <a:pt x="12099988" y="2004774"/>
                </a:cubicBezTo>
                <a:cubicBezTo>
                  <a:pt x="12085700" y="2004774"/>
                  <a:pt x="12076175" y="2004774"/>
                  <a:pt x="12066650" y="2000012"/>
                </a:cubicBezTo>
                <a:lnTo>
                  <a:pt x="12080938" y="1971437"/>
                </a:lnTo>
                <a:cubicBezTo>
                  <a:pt x="12095225" y="1976199"/>
                  <a:pt x="12109513" y="1980962"/>
                  <a:pt x="12123800" y="1980962"/>
                </a:cubicBezTo>
                <a:cubicBezTo>
                  <a:pt x="12209525" y="1980962"/>
                  <a:pt x="12276154" y="1842897"/>
                  <a:pt x="12304729" y="1776222"/>
                </a:cubicBezTo>
                <a:cubicBezTo>
                  <a:pt x="12319016" y="1733360"/>
                  <a:pt x="12333304" y="1676210"/>
                  <a:pt x="12366641" y="1642872"/>
                </a:cubicBezTo>
                <a:lnTo>
                  <a:pt x="12366641" y="1652397"/>
                </a:lnTo>
                <a:close/>
                <a:moveTo>
                  <a:pt x="11190446" y="1638110"/>
                </a:moveTo>
                <a:cubicBezTo>
                  <a:pt x="11176159" y="1652397"/>
                  <a:pt x="11157109" y="1676210"/>
                  <a:pt x="11142821" y="1700022"/>
                </a:cubicBezTo>
                <a:lnTo>
                  <a:pt x="11142821" y="1638110"/>
                </a:lnTo>
                <a:lnTo>
                  <a:pt x="11190446" y="1638110"/>
                </a:lnTo>
                <a:close/>
                <a:moveTo>
                  <a:pt x="12342829" y="1642872"/>
                </a:moveTo>
                <a:cubicBezTo>
                  <a:pt x="12342829" y="1690497"/>
                  <a:pt x="12219050" y="1966674"/>
                  <a:pt x="12123800" y="1966674"/>
                </a:cubicBezTo>
                <a:cubicBezTo>
                  <a:pt x="12109513" y="1966674"/>
                  <a:pt x="12095225" y="1961912"/>
                  <a:pt x="12080938" y="1952387"/>
                </a:cubicBezTo>
                <a:cubicBezTo>
                  <a:pt x="12052363" y="1980962"/>
                  <a:pt x="12057125" y="2014299"/>
                  <a:pt x="12023788" y="2014299"/>
                </a:cubicBezTo>
                <a:cubicBezTo>
                  <a:pt x="12009500" y="2014299"/>
                  <a:pt x="11990450" y="2000012"/>
                  <a:pt x="11971400" y="1995249"/>
                </a:cubicBezTo>
                <a:cubicBezTo>
                  <a:pt x="11971400" y="1985724"/>
                  <a:pt x="11976163" y="1980962"/>
                  <a:pt x="11976163" y="1966674"/>
                </a:cubicBezTo>
                <a:cubicBezTo>
                  <a:pt x="11976163" y="1957149"/>
                  <a:pt x="11957113" y="1919049"/>
                  <a:pt x="11957113" y="1909524"/>
                </a:cubicBezTo>
                <a:cubicBezTo>
                  <a:pt x="11957113" y="1895237"/>
                  <a:pt x="11976163" y="1866710"/>
                  <a:pt x="11985688" y="1847660"/>
                </a:cubicBezTo>
                <a:cubicBezTo>
                  <a:pt x="12009500" y="1800035"/>
                  <a:pt x="12023788" y="1714310"/>
                  <a:pt x="12099988" y="1714310"/>
                </a:cubicBezTo>
                <a:cubicBezTo>
                  <a:pt x="12109513" y="1714310"/>
                  <a:pt x="12152375" y="1728597"/>
                  <a:pt x="12161900" y="1738122"/>
                </a:cubicBezTo>
                <a:lnTo>
                  <a:pt x="12152375" y="1747647"/>
                </a:lnTo>
                <a:cubicBezTo>
                  <a:pt x="12161900" y="1752410"/>
                  <a:pt x="12166663" y="1747647"/>
                  <a:pt x="12176188" y="1747647"/>
                </a:cubicBezTo>
                <a:cubicBezTo>
                  <a:pt x="12190475" y="1747647"/>
                  <a:pt x="12195238" y="1761935"/>
                  <a:pt x="12200000" y="1771460"/>
                </a:cubicBezTo>
                <a:cubicBezTo>
                  <a:pt x="12204763" y="1776222"/>
                  <a:pt x="12214288" y="1790510"/>
                  <a:pt x="12214288" y="1800035"/>
                </a:cubicBezTo>
                <a:cubicBezTo>
                  <a:pt x="12214288" y="1814322"/>
                  <a:pt x="12209525" y="1819085"/>
                  <a:pt x="12209525" y="1828610"/>
                </a:cubicBezTo>
                <a:cubicBezTo>
                  <a:pt x="12209525" y="1857185"/>
                  <a:pt x="12147613" y="1947624"/>
                  <a:pt x="12119038" y="1947624"/>
                </a:cubicBezTo>
                <a:cubicBezTo>
                  <a:pt x="12104750" y="1947624"/>
                  <a:pt x="12099988" y="1942862"/>
                  <a:pt x="12085700" y="1938099"/>
                </a:cubicBezTo>
                <a:cubicBezTo>
                  <a:pt x="12090463" y="1947624"/>
                  <a:pt x="12109513" y="1961912"/>
                  <a:pt x="12119038" y="1961912"/>
                </a:cubicBezTo>
                <a:cubicBezTo>
                  <a:pt x="12147613" y="1961912"/>
                  <a:pt x="12180950" y="1899999"/>
                  <a:pt x="12195238" y="1890474"/>
                </a:cubicBezTo>
                <a:cubicBezTo>
                  <a:pt x="12276154" y="1809560"/>
                  <a:pt x="12319016" y="1704785"/>
                  <a:pt x="12338066" y="1633347"/>
                </a:cubicBezTo>
                <a:cubicBezTo>
                  <a:pt x="12338066" y="1633347"/>
                  <a:pt x="12342829" y="1628585"/>
                  <a:pt x="12342829" y="1642872"/>
                </a:cubicBezTo>
                <a:close/>
                <a:moveTo>
                  <a:pt x="12319016" y="1628585"/>
                </a:moveTo>
                <a:cubicBezTo>
                  <a:pt x="12319016" y="1690497"/>
                  <a:pt x="12252341" y="1800035"/>
                  <a:pt x="12214288" y="1852422"/>
                </a:cubicBezTo>
                <a:cubicBezTo>
                  <a:pt x="12219050" y="1823847"/>
                  <a:pt x="12257104" y="1785747"/>
                  <a:pt x="12271391" y="1757172"/>
                </a:cubicBezTo>
                <a:cubicBezTo>
                  <a:pt x="12290441" y="1723835"/>
                  <a:pt x="12304729" y="1685735"/>
                  <a:pt x="12309491" y="1652397"/>
                </a:cubicBezTo>
                <a:lnTo>
                  <a:pt x="12309491" y="1609535"/>
                </a:lnTo>
                <a:cubicBezTo>
                  <a:pt x="12314254" y="1614297"/>
                  <a:pt x="12319016" y="1619060"/>
                  <a:pt x="12319016" y="1628585"/>
                </a:cubicBezTo>
                <a:close/>
                <a:moveTo>
                  <a:pt x="11942825" y="1638110"/>
                </a:moveTo>
                <a:cubicBezTo>
                  <a:pt x="11928538" y="1638110"/>
                  <a:pt x="11928538" y="1633347"/>
                  <a:pt x="11923775" y="1628585"/>
                </a:cubicBezTo>
                <a:cubicBezTo>
                  <a:pt x="11928538" y="1623822"/>
                  <a:pt x="11938063" y="1628585"/>
                  <a:pt x="11947588" y="1628585"/>
                </a:cubicBezTo>
                <a:cubicBezTo>
                  <a:pt x="11952350" y="1623822"/>
                  <a:pt x="11957113" y="1623822"/>
                  <a:pt x="11957113" y="1609535"/>
                </a:cubicBezTo>
                <a:cubicBezTo>
                  <a:pt x="11957113" y="1600010"/>
                  <a:pt x="11947588" y="1609535"/>
                  <a:pt x="11947588" y="1595247"/>
                </a:cubicBezTo>
                <a:cubicBezTo>
                  <a:pt x="11947588" y="1590485"/>
                  <a:pt x="11966638" y="1595247"/>
                  <a:pt x="11966638" y="1609535"/>
                </a:cubicBezTo>
                <a:cubicBezTo>
                  <a:pt x="11966638" y="1633347"/>
                  <a:pt x="11947588" y="1638110"/>
                  <a:pt x="11942825" y="1638110"/>
                </a:cubicBezTo>
                <a:close/>
                <a:moveTo>
                  <a:pt x="12295204" y="1628585"/>
                </a:moveTo>
                <a:cubicBezTo>
                  <a:pt x="12295204" y="1685735"/>
                  <a:pt x="12276154" y="1742885"/>
                  <a:pt x="12228575" y="1800035"/>
                </a:cubicBezTo>
                <a:cubicBezTo>
                  <a:pt x="12223813" y="1795272"/>
                  <a:pt x="12223813" y="1800035"/>
                  <a:pt x="12223813" y="1785747"/>
                </a:cubicBezTo>
                <a:cubicBezTo>
                  <a:pt x="12223813" y="1776222"/>
                  <a:pt x="12242863" y="1761935"/>
                  <a:pt x="12247579" y="1747647"/>
                </a:cubicBezTo>
                <a:cubicBezTo>
                  <a:pt x="12266629" y="1709547"/>
                  <a:pt x="12285679" y="1661922"/>
                  <a:pt x="12285679" y="1623822"/>
                </a:cubicBezTo>
                <a:lnTo>
                  <a:pt x="12285679" y="1580960"/>
                </a:lnTo>
                <a:cubicBezTo>
                  <a:pt x="12295204" y="1585722"/>
                  <a:pt x="12295204" y="1619060"/>
                  <a:pt x="12295204" y="1628585"/>
                </a:cubicBezTo>
                <a:close/>
                <a:moveTo>
                  <a:pt x="11457146" y="1580960"/>
                </a:moveTo>
                <a:cubicBezTo>
                  <a:pt x="11471433" y="1600010"/>
                  <a:pt x="11485673" y="1604772"/>
                  <a:pt x="11499961" y="1604772"/>
                </a:cubicBezTo>
                <a:cubicBezTo>
                  <a:pt x="11509486" y="1604772"/>
                  <a:pt x="11523773" y="1590485"/>
                  <a:pt x="11538061" y="1590485"/>
                </a:cubicBezTo>
                <a:cubicBezTo>
                  <a:pt x="11547586" y="1590485"/>
                  <a:pt x="11561873" y="1609535"/>
                  <a:pt x="11571398" y="1614297"/>
                </a:cubicBezTo>
                <a:lnTo>
                  <a:pt x="11580923" y="1614297"/>
                </a:lnTo>
                <a:lnTo>
                  <a:pt x="11614261" y="1614297"/>
                </a:lnTo>
                <a:lnTo>
                  <a:pt x="11614261" y="1652397"/>
                </a:lnTo>
                <a:cubicBezTo>
                  <a:pt x="11609498" y="1657160"/>
                  <a:pt x="11599973" y="1661922"/>
                  <a:pt x="11590448" y="1661922"/>
                </a:cubicBezTo>
                <a:cubicBezTo>
                  <a:pt x="11576161" y="1661922"/>
                  <a:pt x="11557111" y="1647635"/>
                  <a:pt x="11538061" y="1638110"/>
                </a:cubicBezTo>
                <a:cubicBezTo>
                  <a:pt x="11528536" y="1633347"/>
                  <a:pt x="11514248" y="1638110"/>
                  <a:pt x="11499961" y="1638110"/>
                </a:cubicBezTo>
                <a:cubicBezTo>
                  <a:pt x="11490436" y="1638110"/>
                  <a:pt x="11471433" y="1633347"/>
                  <a:pt x="11466671" y="1638110"/>
                </a:cubicBezTo>
                <a:cubicBezTo>
                  <a:pt x="11442858" y="1647635"/>
                  <a:pt x="11423808" y="1671447"/>
                  <a:pt x="11404758" y="1685735"/>
                </a:cubicBezTo>
                <a:lnTo>
                  <a:pt x="11404758" y="1695260"/>
                </a:lnTo>
                <a:cubicBezTo>
                  <a:pt x="11404758" y="1757172"/>
                  <a:pt x="11438096" y="1733360"/>
                  <a:pt x="11442858" y="1809560"/>
                </a:cubicBezTo>
                <a:cubicBezTo>
                  <a:pt x="11447621" y="1809560"/>
                  <a:pt x="11442858" y="1814322"/>
                  <a:pt x="11457146" y="1814322"/>
                </a:cubicBezTo>
                <a:cubicBezTo>
                  <a:pt x="11466671" y="1814322"/>
                  <a:pt x="11509486" y="1785747"/>
                  <a:pt x="11519011" y="1785747"/>
                </a:cubicBezTo>
                <a:cubicBezTo>
                  <a:pt x="11533298" y="1785747"/>
                  <a:pt x="11552348" y="1809560"/>
                  <a:pt x="11566636" y="1819085"/>
                </a:cubicBezTo>
                <a:cubicBezTo>
                  <a:pt x="11566636" y="1823847"/>
                  <a:pt x="11561873" y="1833372"/>
                  <a:pt x="11557111" y="1833372"/>
                </a:cubicBezTo>
                <a:cubicBezTo>
                  <a:pt x="11528536" y="1838135"/>
                  <a:pt x="11495198" y="1823847"/>
                  <a:pt x="11471433" y="1857185"/>
                </a:cubicBezTo>
                <a:cubicBezTo>
                  <a:pt x="11471433" y="1861947"/>
                  <a:pt x="11471433" y="1866710"/>
                  <a:pt x="11457146" y="1866710"/>
                </a:cubicBezTo>
                <a:cubicBezTo>
                  <a:pt x="11438096" y="1866710"/>
                  <a:pt x="11457146" y="1842897"/>
                  <a:pt x="11390471" y="1842897"/>
                </a:cubicBezTo>
                <a:cubicBezTo>
                  <a:pt x="11404758" y="1833372"/>
                  <a:pt x="11423808" y="1809560"/>
                  <a:pt x="11423808" y="1800035"/>
                </a:cubicBezTo>
                <a:cubicBezTo>
                  <a:pt x="11423808" y="1766697"/>
                  <a:pt x="11366658" y="1752410"/>
                  <a:pt x="11361896" y="1752410"/>
                </a:cubicBezTo>
                <a:cubicBezTo>
                  <a:pt x="11347608" y="1752410"/>
                  <a:pt x="11323796" y="1766697"/>
                  <a:pt x="11323796" y="1785747"/>
                </a:cubicBezTo>
                <a:cubicBezTo>
                  <a:pt x="11323796" y="1804797"/>
                  <a:pt x="11352371" y="1809560"/>
                  <a:pt x="11352371" y="1809560"/>
                </a:cubicBezTo>
                <a:cubicBezTo>
                  <a:pt x="11366658" y="1809560"/>
                  <a:pt x="11371421" y="1804797"/>
                  <a:pt x="11380946" y="1795272"/>
                </a:cubicBezTo>
                <a:lnTo>
                  <a:pt x="11380946" y="1780985"/>
                </a:lnTo>
                <a:lnTo>
                  <a:pt x="11371421" y="1771460"/>
                </a:lnTo>
                <a:cubicBezTo>
                  <a:pt x="11366658" y="1771460"/>
                  <a:pt x="11361896" y="1771460"/>
                  <a:pt x="11357133" y="1776222"/>
                </a:cubicBezTo>
                <a:cubicBezTo>
                  <a:pt x="11361896" y="1780985"/>
                  <a:pt x="11366658" y="1785747"/>
                  <a:pt x="11366658" y="1795272"/>
                </a:cubicBezTo>
                <a:cubicBezTo>
                  <a:pt x="11361896" y="1795272"/>
                  <a:pt x="11357133" y="1795272"/>
                  <a:pt x="11352371" y="1800035"/>
                </a:cubicBezTo>
                <a:lnTo>
                  <a:pt x="11338083" y="1785747"/>
                </a:lnTo>
                <a:cubicBezTo>
                  <a:pt x="11342846" y="1776222"/>
                  <a:pt x="11352371" y="1766697"/>
                  <a:pt x="11361896" y="1766697"/>
                </a:cubicBezTo>
                <a:cubicBezTo>
                  <a:pt x="11385708" y="1766697"/>
                  <a:pt x="11409521" y="1790510"/>
                  <a:pt x="11409521" y="1800035"/>
                </a:cubicBezTo>
                <a:cubicBezTo>
                  <a:pt x="11409521" y="1819085"/>
                  <a:pt x="11371421" y="1842897"/>
                  <a:pt x="11361896" y="1842897"/>
                </a:cubicBezTo>
                <a:cubicBezTo>
                  <a:pt x="11333321" y="1842897"/>
                  <a:pt x="11295221" y="1804797"/>
                  <a:pt x="11295221" y="1790510"/>
                </a:cubicBezTo>
                <a:cubicBezTo>
                  <a:pt x="11295221" y="1776222"/>
                  <a:pt x="11304746" y="1757172"/>
                  <a:pt x="11319033" y="1738122"/>
                </a:cubicBezTo>
                <a:cubicBezTo>
                  <a:pt x="11323796" y="1733360"/>
                  <a:pt x="11352371" y="1738122"/>
                  <a:pt x="11366658" y="1719072"/>
                </a:cubicBezTo>
                <a:cubicBezTo>
                  <a:pt x="11371421" y="1714310"/>
                  <a:pt x="11371421" y="1704785"/>
                  <a:pt x="11371421" y="1695260"/>
                </a:cubicBezTo>
                <a:cubicBezTo>
                  <a:pt x="11376183" y="1657160"/>
                  <a:pt x="11428571" y="1619060"/>
                  <a:pt x="11423808" y="1580960"/>
                </a:cubicBezTo>
                <a:lnTo>
                  <a:pt x="11457146" y="1580960"/>
                </a:lnTo>
                <a:close/>
                <a:moveTo>
                  <a:pt x="11033331" y="1604772"/>
                </a:moveTo>
                <a:cubicBezTo>
                  <a:pt x="11057144" y="1638110"/>
                  <a:pt x="11090481" y="1704785"/>
                  <a:pt x="11090481" y="1714310"/>
                </a:cubicBezTo>
                <a:cubicBezTo>
                  <a:pt x="11090481" y="1738122"/>
                  <a:pt x="11042856" y="1819085"/>
                  <a:pt x="11023806" y="1819085"/>
                </a:cubicBezTo>
                <a:cubicBezTo>
                  <a:pt x="10995231" y="1819085"/>
                  <a:pt x="10999994" y="1761935"/>
                  <a:pt x="10999994" y="1761935"/>
                </a:cubicBezTo>
                <a:cubicBezTo>
                  <a:pt x="10999994" y="1752410"/>
                  <a:pt x="11004756" y="1738122"/>
                  <a:pt x="11014281" y="1723835"/>
                </a:cubicBezTo>
                <a:lnTo>
                  <a:pt x="11042856" y="1723835"/>
                </a:lnTo>
                <a:cubicBezTo>
                  <a:pt x="11042856" y="1733360"/>
                  <a:pt x="11047619" y="1738122"/>
                  <a:pt x="11042856" y="1757172"/>
                </a:cubicBezTo>
                <a:cubicBezTo>
                  <a:pt x="11038094" y="1757172"/>
                  <a:pt x="11042856" y="1761935"/>
                  <a:pt x="11028569" y="1761935"/>
                </a:cubicBezTo>
                <a:cubicBezTo>
                  <a:pt x="11019044" y="1761935"/>
                  <a:pt x="11019044" y="1747647"/>
                  <a:pt x="11009519" y="1742885"/>
                </a:cubicBezTo>
                <a:cubicBezTo>
                  <a:pt x="11009519" y="1742885"/>
                  <a:pt x="11004756" y="1738122"/>
                  <a:pt x="11004756" y="1752410"/>
                </a:cubicBezTo>
                <a:cubicBezTo>
                  <a:pt x="11004756" y="1761935"/>
                  <a:pt x="11019044" y="1771460"/>
                  <a:pt x="11028569" y="1771460"/>
                </a:cubicBezTo>
                <a:cubicBezTo>
                  <a:pt x="11052381" y="1771460"/>
                  <a:pt x="11057144" y="1742885"/>
                  <a:pt x="11057144" y="1738122"/>
                </a:cubicBezTo>
                <a:cubicBezTo>
                  <a:pt x="11057144" y="1714310"/>
                  <a:pt x="11038094" y="1709547"/>
                  <a:pt x="11023806" y="1709547"/>
                </a:cubicBezTo>
                <a:cubicBezTo>
                  <a:pt x="10990469" y="1709547"/>
                  <a:pt x="10985706" y="1742885"/>
                  <a:pt x="10985706" y="1761935"/>
                </a:cubicBezTo>
                <a:cubicBezTo>
                  <a:pt x="10985706" y="1785747"/>
                  <a:pt x="10990469" y="1828610"/>
                  <a:pt x="11023806" y="1828610"/>
                </a:cubicBezTo>
                <a:cubicBezTo>
                  <a:pt x="11057144" y="1828610"/>
                  <a:pt x="11100006" y="1738122"/>
                  <a:pt x="11100006" y="1728597"/>
                </a:cubicBezTo>
                <a:lnTo>
                  <a:pt x="11100006" y="1704785"/>
                </a:lnTo>
                <a:cubicBezTo>
                  <a:pt x="11104721" y="1714310"/>
                  <a:pt x="11104721" y="1723835"/>
                  <a:pt x="11104721" y="1738122"/>
                </a:cubicBezTo>
                <a:cubicBezTo>
                  <a:pt x="11104721" y="1761935"/>
                  <a:pt x="11042856" y="1861947"/>
                  <a:pt x="11019044" y="1861947"/>
                </a:cubicBezTo>
                <a:cubicBezTo>
                  <a:pt x="10999994" y="1861947"/>
                  <a:pt x="10966656" y="1833372"/>
                  <a:pt x="10966656" y="1814322"/>
                </a:cubicBezTo>
                <a:cubicBezTo>
                  <a:pt x="10966656" y="1804797"/>
                  <a:pt x="10980944" y="1766697"/>
                  <a:pt x="10980944" y="1752410"/>
                </a:cubicBezTo>
                <a:cubicBezTo>
                  <a:pt x="10980944" y="1728597"/>
                  <a:pt x="10952369" y="1652397"/>
                  <a:pt x="10919031" y="1657160"/>
                </a:cubicBezTo>
                <a:lnTo>
                  <a:pt x="10919031" y="1642872"/>
                </a:lnTo>
                <a:cubicBezTo>
                  <a:pt x="10928556" y="1619060"/>
                  <a:pt x="10952369" y="1576197"/>
                  <a:pt x="10980944" y="1576197"/>
                </a:cubicBezTo>
                <a:cubicBezTo>
                  <a:pt x="10990469" y="1576197"/>
                  <a:pt x="11023806" y="1585722"/>
                  <a:pt x="11033331" y="1604772"/>
                </a:cubicBezTo>
                <a:close/>
                <a:moveTo>
                  <a:pt x="11661886" y="1600010"/>
                </a:moveTo>
                <a:cubicBezTo>
                  <a:pt x="11647598" y="1609535"/>
                  <a:pt x="11638073" y="1623822"/>
                  <a:pt x="11638073" y="1633347"/>
                </a:cubicBezTo>
                <a:cubicBezTo>
                  <a:pt x="11638073" y="1647635"/>
                  <a:pt x="11647598" y="1661922"/>
                  <a:pt x="11657123" y="1671447"/>
                </a:cubicBezTo>
                <a:cubicBezTo>
                  <a:pt x="11595211" y="1704785"/>
                  <a:pt x="11580923" y="1728597"/>
                  <a:pt x="11580923" y="1780985"/>
                </a:cubicBezTo>
                <a:cubicBezTo>
                  <a:pt x="11580923" y="1828610"/>
                  <a:pt x="11609498" y="1857185"/>
                  <a:pt x="11647598" y="1857185"/>
                </a:cubicBezTo>
                <a:cubicBezTo>
                  <a:pt x="11671411" y="1857185"/>
                  <a:pt x="11680936" y="1828610"/>
                  <a:pt x="11680936" y="1819085"/>
                </a:cubicBezTo>
                <a:cubicBezTo>
                  <a:pt x="11680936" y="1795272"/>
                  <a:pt x="11647598" y="1800035"/>
                  <a:pt x="11638073" y="1790510"/>
                </a:cubicBezTo>
                <a:cubicBezTo>
                  <a:pt x="11642836" y="1780985"/>
                  <a:pt x="11647598" y="1771460"/>
                  <a:pt x="11657123" y="1766697"/>
                </a:cubicBezTo>
                <a:lnTo>
                  <a:pt x="11704748" y="1766697"/>
                </a:lnTo>
                <a:lnTo>
                  <a:pt x="11695223" y="2028587"/>
                </a:lnTo>
                <a:cubicBezTo>
                  <a:pt x="11695223" y="2057162"/>
                  <a:pt x="11690461" y="2085737"/>
                  <a:pt x="11699986" y="2109549"/>
                </a:cubicBezTo>
                <a:cubicBezTo>
                  <a:pt x="11728561" y="2204799"/>
                  <a:pt x="11833336" y="2195274"/>
                  <a:pt x="11890438" y="2195274"/>
                </a:cubicBezTo>
                <a:cubicBezTo>
                  <a:pt x="11876150" y="2200037"/>
                  <a:pt x="11847623" y="2200037"/>
                  <a:pt x="11838098" y="2200037"/>
                </a:cubicBezTo>
                <a:cubicBezTo>
                  <a:pt x="11780948" y="2200037"/>
                  <a:pt x="11804761" y="2185749"/>
                  <a:pt x="11709511" y="2161937"/>
                </a:cubicBezTo>
                <a:lnTo>
                  <a:pt x="11704748" y="2166699"/>
                </a:lnTo>
                <a:cubicBezTo>
                  <a:pt x="11719036" y="2204799"/>
                  <a:pt x="11757136" y="2257139"/>
                  <a:pt x="11757136" y="2271427"/>
                </a:cubicBezTo>
                <a:cubicBezTo>
                  <a:pt x="11757136" y="2280952"/>
                  <a:pt x="11742848" y="2290477"/>
                  <a:pt x="11742848" y="2300002"/>
                </a:cubicBezTo>
                <a:cubicBezTo>
                  <a:pt x="11699986" y="2257139"/>
                  <a:pt x="11699986" y="2247662"/>
                  <a:pt x="11661886" y="2247662"/>
                </a:cubicBezTo>
                <a:cubicBezTo>
                  <a:pt x="11633311" y="2247662"/>
                  <a:pt x="11638073" y="2242899"/>
                  <a:pt x="11604736" y="2266664"/>
                </a:cubicBezTo>
                <a:cubicBezTo>
                  <a:pt x="11599973" y="2238137"/>
                  <a:pt x="11614261" y="2190512"/>
                  <a:pt x="11571398" y="2190512"/>
                </a:cubicBezTo>
                <a:cubicBezTo>
                  <a:pt x="11547586" y="2190512"/>
                  <a:pt x="11519011" y="2204799"/>
                  <a:pt x="11519011" y="2228612"/>
                </a:cubicBezTo>
                <a:cubicBezTo>
                  <a:pt x="11519011" y="2238137"/>
                  <a:pt x="11533298" y="2252377"/>
                  <a:pt x="11547586" y="2261902"/>
                </a:cubicBezTo>
                <a:lnTo>
                  <a:pt x="11566636" y="2257139"/>
                </a:lnTo>
                <a:cubicBezTo>
                  <a:pt x="11547586" y="2238137"/>
                  <a:pt x="11533298" y="2242899"/>
                  <a:pt x="11533298" y="2228612"/>
                </a:cubicBezTo>
                <a:cubicBezTo>
                  <a:pt x="11533298" y="2214324"/>
                  <a:pt x="11566636" y="2204799"/>
                  <a:pt x="11571398" y="2204799"/>
                </a:cubicBezTo>
                <a:cubicBezTo>
                  <a:pt x="11585686" y="2204799"/>
                  <a:pt x="11595211" y="2209562"/>
                  <a:pt x="11595211" y="2223849"/>
                </a:cubicBezTo>
                <a:cubicBezTo>
                  <a:pt x="11595211" y="2233374"/>
                  <a:pt x="11590448" y="2233374"/>
                  <a:pt x="11585686" y="2238137"/>
                </a:cubicBezTo>
                <a:cubicBezTo>
                  <a:pt x="11590448" y="2242899"/>
                  <a:pt x="11590448" y="2242899"/>
                  <a:pt x="11590448" y="2252377"/>
                </a:cubicBezTo>
                <a:cubicBezTo>
                  <a:pt x="11590448" y="2276189"/>
                  <a:pt x="11542823" y="2280952"/>
                  <a:pt x="11538061" y="2280952"/>
                </a:cubicBezTo>
                <a:cubicBezTo>
                  <a:pt x="11523773" y="2280952"/>
                  <a:pt x="11495198" y="2252377"/>
                  <a:pt x="11471433" y="2238137"/>
                </a:cubicBezTo>
                <a:cubicBezTo>
                  <a:pt x="11466671" y="2238137"/>
                  <a:pt x="11457146" y="2233374"/>
                  <a:pt x="11457146" y="2223849"/>
                </a:cubicBezTo>
                <a:cubicBezTo>
                  <a:pt x="11457146" y="2209562"/>
                  <a:pt x="11485673" y="2180987"/>
                  <a:pt x="11514248" y="2166699"/>
                </a:cubicBezTo>
                <a:cubicBezTo>
                  <a:pt x="11523773" y="2161937"/>
                  <a:pt x="11552348" y="2161937"/>
                  <a:pt x="11566636" y="2161937"/>
                </a:cubicBezTo>
                <a:cubicBezTo>
                  <a:pt x="11576161" y="2161937"/>
                  <a:pt x="11623786" y="2195274"/>
                  <a:pt x="11633311" y="2195274"/>
                </a:cubicBezTo>
                <a:cubicBezTo>
                  <a:pt x="11657123" y="2195274"/>
                  <a:pt x="11671411" y="2166699"/>
                  <a:pt x="11671411" y="2157174"/>
                </a:cubicBezTo>
                <a:cubicBezTo>
                  <a:pt x="11671411" y="2142887"/>
                  <a:pt x="11661886" y="2142887"/>
                  <a:pt x="11661886" y="2128599"/>
                </a:cubicBezTo>
                <a:cubicBezTo>
                  <a:pt x="11661886" y="2123837"/>
                  <a:pt x="11685698" y="2119074"/>
                  <a:pt x="11685698" y="2085737"/>
                </a:cubicBezTo>
                <a:lnTo>
                  <a:pt x="11685698" y="2076212"/>
                </a:lnTo>
                <a:cubicBezTo>
                  <a:pt x="11685698" y="2042874"/>
                  <a:pt x="11690461" y="2042874"/>
                  <a:pt x="11638073" y="2004774"/>
                </a:cubicBezTo>
                <a:cubicBezTo>
                  <a:pt x="11661886" y="1985724"/>
                  <a:pt x="11699986" y="1971437"/>
                  <a:pt x="11699986" y="1947624"/>
                </a:cubicBezTo>
                <a:cubicBezTo>
                  <a:pt x="11699986" y="1914287"/>
                  <a:pt x="11647598" y="1866710"/>
                  <a:pt x="11633311" y="1866710"/>
                </a:cubicBezTo>
                <a:cubicBezTo>
                  <a:pt x="11609498" y="1861947"/>
                  <a:pt x="11571398" y="1852422"/>
                  <a:pt x="11557111" y="1852422"/>
                </a:cubicBezTo>
                <a:cubicBezTo>
                  <a:pt x="11547586" y="1852422"/>
                  <a:pt x="11514248" y="1871424"/>
                  <a:pt x="11504723" y="1871424"/>
                </a:cubicBezTo>
                <a:cubicBezTo>
                  <a:pt x="11490436" y="1871424"/>
                  <a:pt x="11495198" y="1866710"/>
                  <a:pt x="11490436" y="1866710"/>
                </a:cubicBezTo>
                <a:cubicBezTo>
                  <a:pt x="11509486" y="1823847"/>
                  <a:pt x="11580923" y="1876187"/>
                  <a:pt x="11580923" y="1819085"/>
                </a:cubicBezTo>
                <a:cubicBezTo>
                  <a:pt x="11580923" y="1804797"/>
                  <a:pt x="11523773" y="1771460"/>
                  <a:pt x="11519011" y="1771460"/>
                </a:cubicBezTo>
                <a:cubicBezTo>
                  <a:pt x="11509486" y="1771460"/>
                  <a:pt x="11476196" y="1795272"/>
                  <a:pt x="11457146" y="1800035"/>
                </a:cubicBezTo>
                <a:cubicBezTo>
                  <a:pt x="11461908" y="1785747"/>
                  <a:pt x="11447621" y="1757172"/>
                  <a:pt x="11428571" y="1747647"/>
                </a:cubicBezTo>
                <a:lnTo>
                  <a:pt x="11428571" y="1733360"/>
                </a:lnTo>
                <a:cubicBezTo>
                  <a:pt x="11447621" y="1742885"/>
                  <a:pt x="11476196" y="1766697"/>
                  <a:pt x="11490436" y="1766697"/>
                </a:cubicBezTo>
                <a:cubicBezTo>
                  <a:pt x="11499961" y="1766697"/>
                  <a:pt x="11542823" y="1757172"/>
                  <a:pt x="11561873" y="1742885"/>
                </a:cubicBezTo>
                <a:cubicBezTo>
                  <a:pt x="11566636" y="1738122"/>
                  <a:pt x="11571398" y="1733360"/>
                  <a:pt x="11571398" y="1723835"/>
                </a:cubicBezTo>
                <a:cubicBezTo>
                  <a:pt x="11571398" y="1695260"/>
                  <a:pt x="11528536" y="1666685"/>
                  <a:pt x="11509486" y="1666685"/>
                </a:cubicBezTo>
                <a:cubicBezTo>
                  <a:pt x="11499961" y="1666685"/>
                  <a:pt x="11461908" y="1671447"/>
                  <a:pt x="11471433" y="1700022"/>
                </a:cubicBezTo>
                <a:cubicBezTo>
                  <a:pt x="11480958" y="1695260"/>
                  <a:pt x="11495198" y="1680972"/>
                  <a:pt x="11509486" y="1680972"/>
                </a:cubicBezTo>
                <a:cubicBezTo>
                  <a:pt x="11533298" y="1680972"/>
                  <a:pt x="11533298" y="1695260"/>
                  <a:pt x="11561873" y="1723835"/>
                </a:cubicBezTo>
                <a:cubicBezTo>
                  <a:pt x="11557111" y="1728597"/>
                  <a:pt x="11552348" y="1738122"/>
                  <a:pt x="11542823" y="1738122"/>
                </a:cubicBezTo>
                <a:cubicBezTo>
                  <a:pt x="11523773" y="1738122"/>
                  <a:pt x="11499961" y="1752410"/>
                  <a:pt x="11485673" y="1752410"/>
                </a:cubicBezTo>
                <a:cubicBezTo>
                  <a:pt x="11476196" y="1752410"/>
                  <a:pt x="11414283" y="1700022"/>
                  <a:pt x="11414283" y="1695260"/>
                </a:cubicBezTo>
                <a:cubicBezTo>
                  <a:pt x="11414283" y="1680972"/>
                  <a:pt x="11438096" y="1680972"/>
                  <a:pt x="11442858" y="1676210"/>
                </a:cubicBezTo>
                <a:cubicBezTo>
                  <a:pt x="11447621" y="1671447"/>
                  <a:pt x="11452383" y="1652397"/>
                  <a:pt x="11466671" y="1652397"/>
                </a:cubicBezTo>
                <a:cubicBezTo>
                  <a:pt x="11476196" y="1647635"/>
                  <a:pt x="11485673" y="1652397"/>
                  <a:pt x="11504723" y="1657160"/>
                </a:cubicBezTo>
                <a:cubicBezTo>
                  <a:pt x="11509486" y="1657160"/>
                  <a:pt x="11514248" y="1647635"/>
                  <a:pt x="11528536" y="1647635"/>
                </a:cubicBezTo>
                <a:cubicBezTo>
                  <a:pt x="11528536" y="1647635"/>
                  <a:pt x="11580923" y="1676210"/>
                  <a:pt x="11590448" y="1676210"/>
                </a:cubicBezTo>
                <a:cubicBezTo>
                  <a:pt x="11614261" y="1676210"/>
                  <a:pt x="11628548" y="1647635"/>
                  <a:pt x="11628548" y="1633347"/>
                </a:cubicBezTo>
                <a:cubicBezTo>
                  <a:pt x="11628548" y="1595247"/>
                  <a:pt x="11595211" y="1595247"/>
                  <a:pt x="11566636" y="1600010"/>
                </a:cubicBezTo>
                <a:cubicBezTo>
                  <a:pt x="11580923" y="1595247"/>
                  <a:pt x="11599973" y="1585722"/>
                  <a:pt x="11614261" y="1571435"/>
                </a:cubicBezTo>
                <a:cubicBezTo>
                  <a:pt x="11628548" y="1585722"/>
                  <a:pt x="11647598" y="1595247"/>
                  <a:pt x="11661886" y="1600010"/>
                </a:cubicBezTo>
                <a:close/>
                <a:moveTo>
                  <a:pt x="11414283" y="1580960"/>
                </a:moveTo>
                <a:cubicBezTo>
                  <a:pt x="11414283" y="1590485"/>
                  <a:pt x="11376183" y="1652397"/>
                  <a:pt x="11366658" y="1666685"/>
                </a:cubicBezTo>
                <a:cubicBezTo>
                  <a:pt x="11357133" y="1676210"/>
                  <a:pt x="11357133" y="1700022"/>
                  <a:pt x="11352371" y="1714310"/>
                </a:cubicBezTo>
                <a:cubicBezTo>
                  <a:pt x="11342846" y="1728597"/>
                  <a:pt x="11328558" y="1719072"/>
                  <a:pt x="11314271" y="1723835"/>
                </a:cubicBezTo>
                <a:cubicBezTo>
                  <a:pt x="11309508" y="1733360"/>
                  <a:pt x="11295221" y="1747647"/>
                  <a:pt x="11280933" y="1747647"/>
                </a:cubicBezTo>
                <a:cubicBezTo>
                  <a:pt x="11261883" y="1747647"/>
                  <a:pt x="11257121" y="1728597"/>
                  <a:pt x="11257121" y="1723835"/>
                </a:cubicBezTo>
                <a:cubicBezTo>
                  <a:pt x="11257121" y="1709547"/>
                  <a:pt x="11266646" y="1700022"/>
                  <a:pt x="11266646" y="1685735"/>
                </a:cubicBezTo>
                <a:cubicBezTo>
                  <a:pt x="11252359" y="1652397"/>
                  <a:pt x="11285696" y="1642872"/>
                  <a:pt x="11309508" y="1633347"/>
                </a:cubicBezTo>
                <a:cubicBezTo>
                  <a:pt x="11314271" y="1638110"/>
                  <a:pt x="11328558" y="1657160"/>
                  <a:pt x="11328558" y="1666685"/>
                </a:cubicBezTo>
                <a:cubicBezTo>
                  <a:pt x="11328558" y="1680972"/>
                  <a:pt x="11319033" y="1690497"/>
                  <a:pt x="11319033" y="1704785"/>
                </a:cubicBezTo>
                <a:cubicBezTo>
                  <a:pt x="11323796" y="1700022"/>
                  <a:pt x="11342846" y="1680972"/>
                  <a:pt x="11342846" y="1671447"/>
                </a:cubicBezTo>
                <a:cubicBezTo>
                  <a:pt x="11342846" y="1657160"/>
                  <a:pt x="11333321" y="1638110"/>
                  <a:pt x="11323796" y="1623822"/>
                </a:cubicBezTo>
                <a:cubicBezTo>
                  <a:pt x="11352371" y="1604772"/>
                  <a:pt x="11399996" y="1623822"/>
                  <a:pt x="11409521" y="1571435"/>
                </a:cubicBezTo>
                <a:cubicBezTo>
                  <a:pt x="11414283" y="1576197"/>
                  <a:pt x="11414283" y="1571435"/>
                  <a:pt x="11414283" y="1580960"/>
                </a:cubicBezTo>
                <a:close/>
                <a:moveTo>
                  <a:pt x="11985688" y="1580960"/>
                </a:moveTo>
                <a:lnTo>
                  <a:pt x="11980925" y="1600010"/>
                </a:lnTo>
                <a:cubicBezTo>
                  <a:pt x="11976163" y="1595247"/>
                  <a:pt x="11976163" y="1585722"/>
                  <a:pt x="11976163" y="1576197"/>
                </a:cubicBezTo>
                <a:lnTo>
                  <a:pt x="11952350" y="1576197"/>
                </a:lnTo>
                <a:cubicBezTo>
                  <a:pt x="11947588" y="1580960"/>
                  <a:pt x="11938063" y="1585722"/>
                  <a:pt x="11933300" y="1585722"/>
                </a:cubicBezTo>
                <a:cubicBezTo>
                  <a:pt x="11938063" y="1576197"/>
                  <a:pt x="11942825" y="1561910"/>
                  <a:pt x="11957113" y="1561910"/>
                </a:cubicBezTo>
                <a:cubicBezTo>
                  <a:pt x="11966638" y="1561910"/>
                  <a:pt x="11976163" y="1571435"/>
                  <a:pt x="11985688" y="1580960"/>
                </a:cubicBezTo>
                <a:close/>
                <a:moveTo>
                  <a:pt x="11799998" y="1561910"/>
                </a:moveTo>
                <a:cubicBezTo>
                  <a:pt x="11752373" y="1571435"/>
                  <a:pt x="11728561" y="1628585"/>
                  <a:pt x="11719036" y="1661922"/>
                </a:cubicBezTo>
                <a:cubicBezTo>
                  <a:pt x="11719036" y="1666685"/>
                  <a:pt x="11709511" y="1680972"/>
                  <a:pt x="11695223" y="1680972"/>
                </a:cubicBezTo>
                <a:cubicBezTo>
                  <a:pt x="11676173" y="1680972"/>
                  <a:pt x="11652361" y="1657160"/>
                  <a:pt x="11652361" y="1638110"/>
                </a:cubicBezTo>
                <a:cubicBezTo>
                  <a:pt x="11652361" y="1590485"/>
                  <a:pt x="11742848" y="1585722"/>
                  <a:pt x="11761898" y="1576197"/>
                </a:cubicBezTo>
                <a:cubicBezTo>
                  <a:pt x="11771423" y="1571435"/>
                  <a:pt x="11780948" y="1557147"/>
                  <a:pt x="11785711" y="1542860"/>
                </a:cubicBezTo>
                <a:cubicBezTo>
                  <a:pt x="11790473" y="1547622"/>
                  <a:pt x="11795236" y="1557147"/>
                  <a:pt x="11799998" y="1561910"/>
                </a:cubicBezTo>
                <a:close/>
                <a:moveTo>
                  <a:pt x="11066669" y="1590485"/>
                </a:moveTo>
                <a:cubicBezTo>
                  <a:pt x="11076194" y="1604772"/>
                  <a:pt x="11076194" y="1633347"/>
                  <a:pt x="11090481" y="1657160"/>
                </a:cubicBezTo>
                <a:cubicBezTo>
                  <a:pt x="11100006" y="1671447"/>
                  <a:pt x="11128534" y="1685735"/>
                  <a:pt x="11128534" y="1704785"/>
                </a:cubicBezTo>
                <a:cubicBezTo>
                  <a:pt x="11128534" y="1857185"/>
                  <a:pt x="11123771" y="1871424"/>
                  <a:pt x="11123771" y="1885712"/>
                </a:cubicBezTo>
                <a:cubicBezTo>
                  <a:pt x="11114246" y="1861947"/>
                  <a:pt x="11095244" y="1814322"/>
                  <a:pt x="11095244" y="1804797"/>
                </a:cubicBezTo>
                <a:cubicBezTo>
                  <a:pt x="11095244" y="1795272"/>
                  <a:pt x="11119009" y="1766697"/>
                  <a:pt x="11119009" y="1738122"/>
                </a:cubicBezTo>
                <a:cubicBezTo>
                  <a:pt x="11119009" y="1666685"/>
                  <a:pt x="11090481" y="1680972"/>
                  <a:pt x="11052381" y="1609535"/>
                </a:cubicBezTo>
                <a:cubicBezTo>
                  <a:pt x="11038094" y="1571435"/>
                  <a:pt x="10999994" y="1566672"/>
                  <a:pt x="10980944" y="1566672"/>
                </a:cubicBezTo>
                <a:cubicBezTo>
                  <a:pt x="10947606" y="1566672"/>
                  <a:pt x="10942844" y="1580960"/>
                  <a:pt x="10914269" y="1623822"/>
                </a:cubicBezTo>
                <a:cubicBezTo>
                  <a:pt x="10909506" y="1628585"/>
                  <a:pt x="10909506" y="1647635"/>
                  <a:pt x="10899981" y="1661922"/>
                </a:cubicBezTo>
                <a:cubicBezTo>
                  <a:pt x="10890456" y="1676210"/>
                  <a:pt x="10861881" y="1695260"/>
                  <a:pt x="10852356" y="1719072"/>
                </a:cubicBezTo>
                <a:cubicBezTo>
                  <a:pt x="10847594" y="1719072"/>
                  <a:pt x="10852356" y="1728597"/>
                  <a:pt x="10852356" y="1738122"/>
                </a:cubicBezTo>
                <a:cubicBezTo>
                  <a:pt x="10852356" y="1766697"/>
                  <a:pt x="10866644" y="1809560"/>
                  <a:pt x="10899981" y="1809560"/>
                </a:cubicBezTo>
                <a:cubicBezTo>
                  <a:pt x="10928556" y="1809560"/>
                  <a:pt x="10952369" y="1776222"/>
                  <a:pt x="10952369" y="1757172"/>
                </a:cubicBezTo>
                <a:cubicBezTo>
                  <a:pt x="10952369" y="1738122"/>
                  <a:pt x="10933319" y="1723835"/>
                  <a:pt x="10919031" y="1723835"/>
                </a:cubicBezTo>
                <a:cubicBezTo>
                  <a:pt x="10904744" y="1723835"/>
                  <a:pt x="10890456" y="1728597"/>
                  <a:pt x="10890456" y="1747647"/>
                </a:cubicBezTo>
                <a:cubicBezTo>
                  <a:pt x="10890456" y="1757172"/>
                  <a:pt x="10899981" y="1766697"/>
                  <a:pt x="10909506" y="1771460"/>
                </a:cubicBezTo>
                <a:cubicBezTo>
                  <a:pt x="10909506" y="1771460"/>
                  <a:pt x="10914269" y="1771460"/>
                  <a:pt x="10919031" y="1766697"/>
                </a:cubicBezTo>
                <a:cubicBezTo>
                  <a:pt x="10914269" y="1761935"/>
                  <a:pt x="10909506" y="1757172"/>
                  <a:pt x="10904744" y="1757172"/>
                </a:cubicBezTo>
                <a:lnTo>
                  <a:pt x="10904744" y="1738122"/>
                </a:lnTo>
                <a:cubicBezTo>
                  <a:pt x="10909506" y="1738122"/>
                  <a:pt x="10919031" y="1733360"/>
                  <a:pt x="10933319" y="1738122"/>
                </a:cubicBezTo>
                <a:cubicBezTo>
                  <a:pt x="10933319" y="1742885"/>
                  <a:pt x="10938081" y="1742885"/>
                  <a:pt x="10938081" y="1757172"/>
                </a:cubicBezTo>
                <a:cubicBezTo>
                  <a:pt x="10938081" y="1776222"/>
                  <a:pt x="10919031" y="1800035"/>
                  <a:pt x="10899981" y="1800035"/>
                </a:cubicBezTo>
                <a:cubicBezTo>
                  <a:pt x="10876169" y="1800035"/>
                  <a:pt x="10861881" y="1742885"/>
                  <a:pt x="10861881" y="1738122"/>
                </a:cubicBezTo>
                <a:cubicBezTo>
                  <a:pt x="10861881" y="1709547"/>
                  <a:pt x="10904744" y="1671447"/>
                  <a:pt x="10919031" y="1671447"/>
                </a:cubicBezTo>
                <a:cubicBezTo>
                  <a:pt x="10947606" y="1671447"/>
                  <a:pt x="10966656" y="1752410"/>
                  <a:pt x="10966656" y="1752410"/>
                </a:cubicBezTo>
                <a:cubicBezTo>
                  <a:pt x="10966656" y="1766697"/>
                  <a:pt x="10957131" y="1800035"/>
                  <a:pt x="10942844" y="1823847"/>
                </a:cubicBezTo>
                <a:cubicBezTo>
                  <a:pt x="10938081" y="1833372"/>
                  <a:pt x="10923794" y="1828610"/>
                  <a:pt x="10919031" y="1833372"/>
                </a:cubicBezTo>
                <a:cubicBezTo>
                  <a:pt x="10899981" y="1842897"/>
                  <a:pt x="10890456" y="1861947"/>
                  <a:pt x="10876169" y="1861947"/>
                </a:cubicBezTo>
                <a:cubicBezTo>
                  <a:pt x="10842831" y="1861947"/>
                  <a:pt x="10819019" y="1738122"/>
                  <a:pt x="10819019" y="1728597"/>
                </a:cubicBezTo>
                <a:cubicBezTo>
                  <a:pt x="10819019" y="1685735"/>
                  <a:pt x="10842831" y="1652397"/>
                  <a:pt x="10890456" y="1614297"/>
                </a:cubicBezTo>
                <a:cubicBezTo>
                  <a:pt x="10904744" y="1600010"/>
                  <a:pt x="10914269" y="1571435"/>
                  <a:pt x="10933319" y="1552385"/>
                </a:cubicBezTo>
                <a:cubicBezTo>
                  <a:pt x="10942844" y="1538097"/>
                  <a:pt x="10961894" y="1533335"/>
                  <a:pt x="10976181" y="1533335"/>
                </a:cubicBezTo>
                <a:cubicBezTo>
                  <a:pt x="10999994" y="1533335"/>
                  <a:pt x="11061906" y="1576197"/>
                  <a:pt x="11066669" y="1590485"/>
                </a:cubicBezTo>
                <a:close/>
                <a:moveTo>
                  <a:pt x="11023806" y="1523810"/>
                </a:moveTo>
                <a:cubicBezTo>
                  <a:pt x="11042856" y="1528572"/>
                  <a:pt x="11057144" y="1523810"/>
                  <a:pt x="11071431" y="1533335"/>
                </a:cubicBezTo>
                <a:cubicBezTo>
                  <a:pt x="11090481" y="1542860"/>
                  <a:pt x="11114246" y="1561910"/>
                  <a:pt x="11128534" y="1580960"/>
                </a:cubicBezTo>
                <a:lnTo>
                  <a:pt x="11128534" y="1676210"/>
                </a:lnTo>
                <a:cubicBezTo>
                  <a:pt x="11080956" y="1657160"/>
                  <a:pt x="11095244" y="1600010"/>
                  <a:pt x="11071431" y="1576197"/>
                </a:cubicBezTo>
                <a:cubicBezTo>
                  <a:pt x="11052381" y="1552385"/>
                  <a:pt x="11023806" y="1542860"/>
                  <a:pt x="11004756" y="1523810"/>
                </a:cubicBezTo>
                <a:lnTo>
                  <a:pt x="11023806" y="1523810"/>
                </a:lnTo>
                <a:close/>
                <a:moveTo>
                  <a:pt x="10942844" y="1523810"/>
                </a:moveTo>
                <a:cubicBezTo>
                  <a:pt x="10923794" y="1547622"/>
                  <a:pt x="10904744" y="1571435"/>
                  <a:pt x="10890456" y="1595247"/>
                </a:cubicBezTo>
                <a:cubicBezTo>
                  <a:pt x="10895219" y="1566672"/>
                  <a:pt x="10871406" y="1528572"/>
                  <a:pt x="10861881" y="1499997"/>
                </a:cubicBezTo>
                <a:cubicBezTo>
                  <a:pt x="10880931" y="1499997"/>
                  <a:pt x="10914269" y="1490472"/>
                  <a:pt x="10942844" y="1523810"/>
                </a:cubicBezTo>
                <a:close/>
                <a:moveTo>
                  <a:pt x="11923775" y="1509522"/>
                </a:moveTo>
                <a:cubicBezTo>
                  <a:pt x="11923775" y="1523810"/>
                  <a:pt x="11895200" y="1557147"/>
                  <a:pt x="11885675" y="1557147"/>
                </a:cubicBezTo>
                <a:cubicBezTo>
                  <a:pt x="11871388" y="1557147"/>
                  <a:pt x="11838098" y="1538097"/>
                  <a:pt x="11838098" y="1523810"/>
                </a:cubicBezTo>
                <a:cubicBezTo>
                  <a:pt x="11838098" y="1504760"/>
                  <a:pt x="11890438" y="1490472"/>
                  <a:pt x="11899963" y="1490472"/>
                </a:cubicBezTo>
                <a:cubicBezTo>
                  <a:pt x="11909488" y="1490472"/>
                  <a:pt x="11923775" y="1499997"/>
                  <a:pt x="11923775" y="1509522"/>
                </a:cubicBezTo>
                <a:close/>
                <a:moveTo>
                  <a:pt x="11214259" y="1509522"/>
                </a:moveTo>
                <a:cubicBezTo>
                  <a:pt x="11204734" y="1519047"/>
                  <a:pt x="11190446" y="1519047"/>
                  <a:pt x="11180921" y="1528572"/>
                </a:cubicBezTo>
                <a:cubicBezTo>
                  <a:pt x="11166634" y="1533335"/>
                  <a:pt x="11157109" y="1552385"/>
                  <a:pt x="11147584" y="1561910"/>
                </a:cubicBezTo>
                <a:cubicBezTo>
                  <a:pt x="11147584" y="1552385"/>
                  <a:pt x="11142821" y="1533335"/>
                  <a:pt x="11142821" y="1523810"/>
                </a:cubicBezTo>
                <a:cubicBezTo>
                  <a:pt x="11142821" y="1509522"/>
                  <a:pt x="11147584" y="1485757"/>
                  <a:pt x="11161871" y="1485757"/>
                </a:cubicBezTo>
                <a:cubicBezTo>
                  <a:pt x="11176159" y="1485757"/>
                  <a:pt x="11195209" y="1499997"/>
                  <a:pt x="11214259" y="1509522"/>
                </a:cubicBezTo>
                <a:close/>
                <a:moveTo>
                  <a:pt x="11904725" y="1476232"/>
                </a:moveTo>
                <a:cubicBezTo>
                  <a:pt x="11895200" y="1476232"/>
                  <a:pt x="11823811" y="1485757"/>
                  <a:pt x="11823811" y="1528572"/>
                </a:cubicBezTo>
                <a:cubicBezTo>
                  <a:pt x="11823811" y="1547622"/>
                  <a:pt x="11871388" y="1566672"/>
                  <a:pt x="11880913" y="1571435"/>
                </a:cubicBezTo>
                <a:cubicBezTo>
                  <a:pt x="11842861" y="1547622"/>
                  <a:pt x="11795236" y="1580960"/>
                  <a:pt x="11795236" y="1523810"/>
                </a:cubicBezTo>
                <a:cubicBezTo>
                  <a:pt x="11795236" y="1504760"/>
                  <a:pt x="11866625" y="1461945"/>
                  <a:pt x="11876150" y="1461945"/>
                </a:cubicBezTo>
                <a:cubicBezTo>
                  <a:pt x="11885675" y="1461945"/>
                  <a:pt x="11895200" y="1471470"/>
                  <a:pt x="11904725" y="1476232"/>
                </a:cubicBezTo>
                <a:close/>
                <a:moveTo>
                  <a:pt x="11352371" y="1457182"/>
                </a:moveTo>
                <a:cubicBezTo>
                  <a:pt x="11328558" y="1480995"/>
                  <a:pt x="11299983" y="1495235"/>
                  <a:pt x="11299983" y="1528572"/>
                </a:cubicBezTo>
                <a:cubicBezTo>
                  <a:pt x="11299983" y="1538097"/>
                  <a:pt x="11309508" y="1542860"/>
                  <a:pt x="11309508" y="1557147"/>
                </a:cubicBezTo>
                <a:cubicBezTo>
                  <a:pt x="11309508" y="1566672"/>
                  <a:pt x="11295221" y="1580960"/>
                  <a:pt x="11295221" y="1590485"/>
                </a:cubicBezTo>
                <a:cubicBezTo>
                  <a:pt x="11295221" y="1604772"/>
                  <a:pt x="11299983" y="1614297"/>
                  <a:pt x="11309508" y="1619060"/>
                </a:cubicBezTo>
                <a:cubicBezTo>
                  <a:pt x="11295221" y="1628585"/>
                  <a:pt x="11271408" y="1633347"/>
                  <a:pt x="11257121" y="1652397"/>
                </a:cubicBezTo>
                <a:cubicBezTo>
                  <a:pt x="11247596" y="1657160"/>
                  <a:pt x="11252359" y="1676210"/>
                  <a:pt x="11252359" y="1690497"/>
                </a:cubicBezTo>
                <a:cubicBezTo>
                  <a:pt x="11252359" y="1700022"/>
                  <a:pt x="11247596" y="1714310"/>
                  <a:pt x="11242834" y="1723835"/>
                </a:cubicBezTo>
                <a:cubicBezTo>
                  <a:pt x="11228546" y="1752410"/>
                  <a:pt x="11199971" y="1785747"/>
                  <a:pt x="11176159" y="1814322"/>
                </a:cubicBezTo>
                <a:cubicBezTo>
                  <a:pt x="11166634" y="1823847"/>
                  <a:pt x="11152346" y="1819085"/>
                  <a:pt x="11142821" y="1823847"/>
                </a:cubicBezTo>
                <a:lnTo>
                  <a:pt x="11142821" y="1776222"/>
                </a:lnTo>
                <a:cubicBezTo>
                  <a:pt x="11176159" y="1785747"/>
                  <a:pt x="11228546" y="1742885"/>
                  <a:pt x="11228546" y="1714310"/>
                </a:cubicBezTo>
                <a:cubicBezTo>
                  <a:pt x="11228546" y="1690497"/>
                  <a:pt x="11209496" y="1680972"/>
                  <a:pt x="11199971" y="1680972"/>
                </a:cubicBezTo>
                <a:cubicBezTo>
                  <a:pt x="11176159" y="1680972"/>
                  <a:pt x="11157109" y="1704785"/>
                  <a:pt x="11157109" y="1723835"/>
                </a:cubicBezTo>
                <a:cubicBezTo>
                  <a:pt x="11157109" y="1733360"/>
                  <a:pt x="11166634" y="1747647"/>
                  <a:pt x="11176159" y="1747647"/>
                </a:cubicBezTo>
                <a:cubicBezTo>
                  <a:pt x="11190446" y="1747647"/>
                  <a:pt x="11195209" y="1738122"/>
                  <a:pt x="11199971" y="1733360"/>
                </a:cubicBezTo>
                <a:cubicBezTo>
                  <a:pt x="11195209" y="1728597"/>
                  <a:pt x="11185684" y="1728597"/>
                  <a:pt x="11176159" y="1733360"/>
                </a:cubicBezTo>
                <a:cubicBezTo>
                  <a:pt x="11171396" y="1728597"/>
                  <a:pt x="11171396" y="1733360"/>
                  <a:pt x="11171396" y="1719072"/>
                </a:cubicBezTo>
                <a:cubicBezTo>
                  <a:pt x="11171396" y="1709547"/>
                  <a:pt x="11185684" y="1700022"/>
                  <a:pt x="11195209" y="1695260"/>
                </a:cubicBezTo>
                <a:lnTo>
                  <a:pt x="11209496" y="1695260"/>
                </a:lnTo>
                <a:cubicBezTo>
                  <a:pt x="11209496" y="1700022"/>
                  <a:pt x="11214259" y="1704785"/>
                  <a:pt x="11214259" y="1714310"/>
                </a:cubicBezTo>
                <a:cubicBezTo>
                  <a:pt x="11214259" y="1728597"/>
                  <a:pt x="11166634" y="1766697"/>
                  <a:pt x="11157109" y="1766697"/>
                </a:cubicBezTo>
                <a:cubicBezTo>
                  <a:pt x="11138059" y="1766697"/>
                  <a:pt x="11142821" y="1752410"/>
                  <a:pt x="11142821" y="1747647"/>
                </a:cubicBezTo>
                <a:cubicBezTo>
                  <a:pt x="11142821" y="1723835"/>
                  <a:pt x="11161871" y="1671447"/>
                  <a:pt x="11180921" y="1661922"/>
                </a:cubicBezTo>
                <a:cubicBezTo>
                  <a:pt x="11195209" y="1652397"/>
                  <a:pt x="11214259" y="1647635"/>
                  <a:pt x="11233309" y="1642872"/>
                </a:cubicBezTo>
                <a:cubicBezTo>
                  <a:pt x="11242834" y="1638110"/>
                  <a:pt x="11247596" y="1619060"/>
                  <a:pt x="11257121" y="1609535"/>
                </a:cubicBezTo>
                <a:cubicBezTo>
                  <a:pt x="11266646" y="1595247"/>
                  <a:pt x="11299983" y="1566672"/>
                  <a:pt x="11295221" y="1552385"/>
                </a:cubicBezTo>
                <a:cubicBezTo>
                  <a:pt x="11299983" y="1547622"/>
                  <a:pt x="11299983" y="1538097"/>
                  <a:pt x="11299983" y="1528572"/>
                </a:cubicBezTo>
                <a:cubicBezTo>
                  <a:pt x="11299983" y="1499997"/>
                  <a:pt x="11295221" y="1476232"/>
                  <a:pt x="11261883" y="1476232"/>
                </a:cubicBezTo>
                <a:cubicBezTo>
                  <a:pt x="11280933" y="1485757"/>
                  <a:pt x="11323796" y="1466707"/>
                  <a:pt x="11338083" y="1452420"/>
                </a:cubicBezTo>
                <a:cubicBezTo>
                  <a:pt x="11342846" y="1452420"/>
                  <a:pt x="11347608" y="1452420"/>
                  <a:pt x="11352371" y="1457182"/>
                </a:cubicBezTo>
                <a:close/>
                <a:moveTo>
                  <a:pt x="11204734" y="1457182"/>
                </a:moveTo>
                <a:lnTo>
                  <a:pt x="11233309" y="1457182"/>
                </a:lnTo>
                <a:cubicBezTo>
                  <a:pt x="11242834" y="1466707"/>
                  <a:pt x="11247596" y="1476232"/>
                  <a:pt x="11247596" y="1485757"/>
                </a:cubicBezTo>
                <a:cubicBezTo>
                  <a:pt x="11257121" y="1490472"/>
                  <a:pt x="11271408" y="1495235"/>
                  <a:pt x="11280933" y="1504760"/>
                </a:cubicBezTo>
                <a:cubicBezTo>
                  <a:pt x="11285696" y="1514285"/>
                  <a:pt x="11285696" y="1519047"/>
                  <a:pt x="11285696" y="1528572"/>
                </a:cubicBezTo>
                <a:cubicBezTo>
                  <a:pt x="11285696" y="1580960"/>
                  <a:pt x="11271408" y="1566672"/>
                  <a:pt x="11223784" y="1638110"/>
                </a:cubicBezTo>
                <a:cubicBezTo>
                  <a:pt x="11214259" y="1638110"/>
                  <a:pt x="11199971" y="1623822"/>
                  <a:pt x="11190446" y="1623822"/>
                </a:cubicBezTo>
                <a:cubicBezTo>
                  <a:pt x="11176159" y="1623822"/>
                  <a:pt x="11161871" y="1628585"/>
                  <a:pt x="11157109" y="1623822"/>
                </a:cubicBezTo>
                <a:cubicBezTo>
                  <a:pt x="11142821" y="1619060"/>
                  <a:pt x="11138059" y="1600010"/>
                  <a:pt x="11138059" y="1595247"/>
                </a:cubicBezTo>
                <a:cubicBezTo>
                  <a:pt x="11138059" y="1585722"/>
                  <a:pt x="11152346" y="1576197"/>
                  <a:pt x="11161871" y="1566672"/>
                </a:cubicBezTo>
                <a:cubicBezTo>
                  <a:pt x="11176159" y="1552385"/>
                  <a:pt x="11204734" y="1533335"/>
                  <a:pt x="11219021" y="1533335"/>
                </a:cubicBezTo>
                <a:cubicBezTo>
                  <a:pt x="11238071" y="1533335"/>
                  <a:pt x="11238071" y="1547622"/>
                  <a:pt x="11238071" y="1552385"/>
                </a:cubicBezTo>
                <a:cubicBezTo>
                  <a:pt x="11238071" y="1576197"/>
                  <a:pt x="11219021" y="1580960"/>
                  <a:pt x="11214259" y="1580960"/>
                </a:cubicBezTo>
                <a:cubicBezTo>
                  <a:pt x="11199971" y="1580960"/>
                  <a:pt x="11204734" y="1580960"/>
                  <a:pt x="11199971" y="1576197"/>
                </a:cubicBezTo>
                <a:cubicBezTo>
                  <a:pt x="11199971" y="1571435"/>
                  <a:pt x="11199971" y="1566672"/>
                  <a:pt x="11204734" y="1561910"/>
                </a:cubicBezTo>
                <a:cubicBezTo>
                  <a:pt x="11209496" y="1561910"/>
                  <a:pt x="11214259" y="1571435"/>
                  <a:pt x="11223784" y="1576197"/>
                </a:cubicBezTo>
                <a:cubicBezTo>
                  <a:pt x="11223784" y="1576197"/>
                  <a:pt x="11228546" y="1576197"/>
                  <a:pt x="11228546" y="1566672"/>
                </a:cubicBezTo>
                <a:cubicBezTo>
                  <a:pt x="11228546" y="1552385"/>
                  <a:pt x="11219021" y="1547622"/>
                  <a:pt x="11209496" y="1547622"/>
                </a:cubicBezTo>
                <a:cubicBezTo>
                  <a:pt x="11195209" y="1547622"/>
                  <a:pt x="11185684" y="1561910"/>
                  <a:pt x="11185684" y="1571435"/>
                </a:cubicBezTo>
                <a:cubicBezTo>
                  <a:pt x="11185684" y="1595247"/>
                  <a:pt x="11214259" y="1595247"/>
                  <a:pt x="11214259" y="1595247"/>
                </a:cubicBezTo>
                <a:cubicBezTo>
                  <a:pt x="11238071" y="1595247"/>
                  <a:pt x="11252359" y="1571435"/>
                  <a:pt x="11252359" y="1552385"/>
                </a:cubicBezTo>
                <a:cubicBezTo>
                  <a:pt x="11252359" y="1542860"/>
                  <a:pt x="11238071" y="1533335"/>
                  <a:pt x="11228546" y="1519047"/>
                </a:cubicBezTo>
                <a:cubicBezTo>
                  <a:pt x="11223784" y="1514285"/>
                  <a:pt x="11223784" y="1499997"/>
                  <a:pt x="11219021" y="1495235"/>
                </a:cubicBezTo>
                <a:cubicBezTo>
                  <a:pt x="11199971" y="1485757"/>
                  <a:pt x="11176159" y="1471470"/>
                  <a:pt x="11161871" y="1471470"/>
                </a:cubicBezTo>
                <a:cubicBezTo>
                  <a:pt x="11152346" y="1471470"/>
                  <a:pt x="11147584" y="1480995"/>
                  <a:pt x="11142821" y="1480995"/>
                </a:cubicBezTo>
                <a:cubicBezTo>
                  <a:pt x="11147584" y="1461945"/>
                  <a:pt x="11180921" y="1447657"/>
                  <a:pt x="11185684" y="1447657"/>
                </a:cubicBezTo>
                <a:cubicBezTo>
                  <a:pt x="11199971" y="1447657"/>
                  <a:pt x="11199971" y="1457182"/>
                  <a:pt x="11204734" y="1457182"/>
                </a:cubicBezTo>
                <a:close/>
                <a:moveTo>
                  <a:pt x="12476179" y="1442895"/>
                </a:moveTo>
                <a:cubicBezTo>
                  <a:pt x="12490466" y="1457182"/>
                  <a:pt x="12514279" y="1476232"/>
                  <a:pt x="12533329" y="1490472"/>
                </a:cubicBezTo>
                <a:lnTo>
                  <a:pt x="12533329" y="1514285"/>
                </a:lnTo>
                <a:cubicBezTo>
                  <a:pt x="12528566" y="1514285"/>
                  <a:pt x="12519041" y="1519047"/>
                  <a:pt x="12514279" y="1519047"/>
                </a:cubicBezTo>
                <a:cubicBezTo>
                  <a:pt x="12514279" y="1514285"/>
                  <a:pt x="12509516" y="1504760"/>
                  <a:pt x="12504754" y="1495235"/>
                </a:cubicBezTo>
                <a:cubicBezTo>
                  <a:pt x="12499991" y="1499997"/>
                  <a:pt x="12490466" y="1509522"/>
                  <a:pt x="12480941" y="1509522"/>
                </a:cubicBezTo>
                <a:cubicBezTo>
                  <a:pt x="12466654" y="1509522"/>
                  <a:pt x="12466654" y="1504760"/>
                  <a:pt x="12461891" y="1504760"/>
                </a:cubicBezTo>
                <a:lnTo>
                  <a:pt x="12461891" y="1442895"/>
                </a:lnTo>
                <a:lnTo>
                  <a:pt x="12476179" y="1442895"/>
                </a:lnTo>
                <a:close/>
                <a:moveTo>
                  <a:pt x="10919031" y="1495235"/>
                </a:moveTo>
                <a:cubicBezTo>
                  <a:pt x="10895219" y="1490472"/>
                  <a:pt x="10871406" y="1490472"/>
                  <a:pt x="10847594" y="1480995"/>
                </a:cubicBezTo>
                <a:cubicBezTo>
                  <a:pt x="10842831" y="1466707"/>
                  <a:pt x="10833306" y="1447657"/>
                  <a:pt x="10819019" y="1428607"/>
                </a:cubicBezTo>
                <a:cubicBezTo>
                  <a:pt x="10842831" y="1442895"/>
                  <a:pt x="10919031" y="1428607"/>
                  <a:pt x="10919031" y="1495235"/>
                </a:cubicBezTo>
                <a:close/>
                <a:moveTo>
                  <a:pt x="10833306" y="1490472"/>
                </a:moveTo>
                <a:cubicBezTo>
                  <a:pt x="10838069" y="1499997"/>
                  <a:pt x="10857119" y="1514285"/>
                  <a:pt x="10857119" y="1523810"/>
                </a:cubicBezTo>
                <a:cubicBezTo>
                  <a:pt x="10861881" y="1538097"/>
                  <a:pt x="10880931" y="1571435"/>
                  <a:pt x="10880931" y="1585722"/>
                </a:cubicBezTo>
                <a:cubicBezTo>
                  <a:pt x="10880931" y="1595247"/>
                  <a:pt x="10876169" y="1604772"/>
                  <a:pt x="10876169" y="1619060"/>
                </a:cubicBezTo>
                <a:cubicBezTo>
                  <a:pt x="10871406" y="1619060"/>
                  <a:pt x="10866644" y="1623822"/>
                  <a:pt x="10861881" y="1628585"/>
                </a:cubicBezTo>
                <a:cubicBezTo>
                  <a:pt x="10861881" y="1619060"/>
                  <a:pt x="10866644" y="1609535"/>
                  <a:pt x="10866644" y="1595247"/>
                </a:cubicBezTo>
                <a:cubicBezTo>
                  <a:pt x="10866644" y="1561910"/>
                  <a:pt x="10814256" y="1447657"/>
                  <a:pt x="10757106" y="1447657"/>
                </a:cubicBezTo>
                <a:cubicBezTo>
                  <a:pt x="10742819" y="1447657"/>
                  <a:pt x="10738056" y="1442895"/>
                  <a:pt x="10733294" y="1452420"/>
                </a:cubicBezTo>
                <a:cubicBezTo>
                  <a:pt x="10704767" y="1471470"/>
                  <a:pt x="10676192" y="1499997"/>
                  <a:pt x="10657142" y="1533335"/>
                </a:cubicBezTo>
                <a:cubicBezTo>
                  <a:pt x="10647617" y="1542860"/>
                  <a:pt x="10647617" y="1566672"/>
                  <a:pt x="10642854" y="1580960"/>
                </a:cubicBezTo>
                <a:cubicBezTo>
                  <a:pt x="10642854" y="1585722"/>
                  <a:pt x="10638092" y="1590485"/>
                  <a:pt x="10633329" y="1595247"/>
                </a:cubicBezTo>
                <a:cubicBezTo>
                  <a:pt x="10628567" y="1609535"/>
                  <a:pt x="10623804" y="1628585"/>
                  <a:pt x="10623804" y="1638110"/>
                </a:cubicBezTo>
                <a:cubicBezTo>
                  <a:pt x="10623804" y="1652397"/>
                  <a:pt x="10628567" y="1700022"/>
                  <a:pt x="10661904" y="1700022"/>
                </a:cubicBezTo>
                <a:cubicBezTo>
                  <a:pt x="10690479" y="1700022"/>
                  <a:pt x="10704767" y="1661922"/>
                  <a:pt x="10704767" y="1647635"/>
                </a:cubicBezTo>
                <a:cubicBezTo>
                  <a:pt x="10704767" y="1619060"/>
                  <a:pt x="10685717" y="1609535"/>
                  <a:pt x="10671429" y="1609535"/>
                </a:cubicBezTo>
                <a:cubicBezTo>
                  <a:pt x="10638092" y="1609535"/>
                  <a:pt x="10647617" y="1638110"/>
                  <a:pt x="10647617" y="1638110"/>
                </a:cubicBezTo>
                <a:cubicBezTo>
                  <a:pt x="10647617" y="1652397"/>
                  <a:pt x="10652379" y="1671447"/>
                  <a:pt x="10666667" y="1671447"/>
                </a:cubicBezTo>
                <a:cubicBezTo>
                  <a:pt x="10680954" y="1671447"/>
                  <a:pt x="10685717" y="1652397"/>
                  <a:pt x="10690479" y="1642872"/>
                </a:cubicBezTo>
                <a:cubicBezTo>
                  <a:pt x="10685717" y="1638110"/>
                  <a:pt x="10676192" y="1628585"/>
                  <a:pt x="10671429" y="1628585"/>
                </a:cubicBezTo>
                <a:cubicBezTo>
                  <a:pt x="10671429" y="1628585"/>
                  <a:pt x="10666667" y="1628585"/>
                  <a:pt x="10661904" y="1633347"/>
                </a:cubicBezTo>
                <a:cubicBezTo>
                  <a:pt x="10666667" y="1638110"/>
                  <a:pt x="10671429" y="1642872"/>
                  <a:pt x="10676192" y="1642872"/>
                </a:cubicBezTo>
                <a:cubicBezTo>
                  <a:pt x="10676192" y="1647635"/>
                  <a:pt x="10676192" y="1652397"/>
                  <a:pt x="10661904" y="1657160"/>
                </a:cubicBezTo>
                <a:cubicBezTo>
                  <a:pt x="10661904" y="1652397"/>
                  <a:pt x="10657142" y="1647635"/>
                  <a:pt x="10657142" y="1638110"/>
                </a:cubicBezTo>
                <a:cubicBezTo>
                  <a:pt x="10657142" y="1623822"/>
                  <a:pt x="10661904" y="1623822"/>
                  <a:pt x="10671429" y="1623822"/>
                </a:cubicBezTo>
                <a:cubicBezTo>
                  <a:pt x="10685717" y="1623822"/>
                  <a:pt x="10695242" y="1633347"/>
                  <a:pt x="10695242" y="1647635"/>
                </a:cubicBezTo>
                <a:cubicBezTo>
                  <a:pt x="10695242" y="1657160"/>
                  <a:pt x="10680954" y="1685735"/>
                  <a:pt x="10661904" y="1685735"/>
                </a:cubicBezTo>
                <a:cubicBezTo>
                  <a:pt x="10638092" y="1685735"/>
                  <a:pt x="10638092" y="1647635"/>
                  <a:pt x="10638092" y="1638110"/>
                </a:cubicBezTo>
                <a:cubicBezTo>
                  <a:pt x="10638092" y="1623822"/>
                  <a:pt x="10657142" y="1585722"/>
                  <a:pt x="10661904" y="1557147"/>
                </a:cubicBezTo>
                <a:cubicBezTo>
                  <a:pt x="10666667" y="1542860"/>
                  <a:pt x="10728531" y="1457182"/>
                  <a:pt x="10757106" y="1457182"/>
                </a:cubicBezTo>
                <a:cubicBezTo>
                  <a:pt x="10814256" y="1457182"/>
                  <a:pt x="10852356" y="1585722"/>
                  <a:pt x="10852356" y="1595247"/>
                </a:cubicBezTo>
                <a:cubicBezTo>
                  <a:pt x="10852356" y="1623822"/>
                  <a:pt x="10833306" y="1666685"/>
                  <a:pt x="10795206" y="1666685"/>
                </a:cubicBezTo>
                <a:cubicBezTo>
                  <a:pt x="10766631" y="1666685"/>
                  <a:pt x="10757106" y="1642872"/>
                  <a:pt x="10757106" y="1623822"/>
                </a:cubicBezTo>
                <a:cubicBezTo>
                  <a:pt x="10757106" y="1609535"/>
                  <a:pt x="10761869" y="1600010"/>
                  <a:pt x="10776156" y="1585722"/>
                </a:cubicBezTo>
                <a:lnTo>
                  <a:pt x="10804731" y="1585722"/>
                </a:lnTo>
                <a:cubicBezTo>
                  <a:pt x="10804731" y="1590485"/>
                  <a:pt x="10809494" y="1600010"/>
                  <a:pt x="10809494" y="1604772"/>
                </a:cubicBezTo>
                <a:cubicBezTo>
                  <a:pt x="10804731" y="1609535"/>
                  <a:pt x="10804731" y="1614297"/>
                  <a:pt x="10795206" y="1614297"/>
                </a:cubicBezTo>
                <a:cubicBezTo>
                  <a:pt x="10780919" y="1614297"/>
                  <a:pt x="10790444" y="1609535"/>
                  <a:pt x="10785681" y="1604772"/>
                </a:cubicBezTo>
                <a:lnTo>
                  <a:pt x="10776156" y="1614297"/>
                </a:lnTo>
                <a:cubicBezTo>
                  <a:pt x="10780919" y="1619060"/>
                  <a:pt x="10780919" y="1628585"/>
                  <a:pt x="10795206" y="1628585"/>
                </a:cubicBezTo>
                <a:cubicBezTo>
                  <a:pt x="10814256" y="1628585"/>
                  <a:pt x="10819019" y="1609535"/>
                  <a:pt x="10819019" y="1600010"/>
                </a:cubicBezTo>
                <a:cubicBezTo>
                  <a:pt x="10819019" y="1571435"/>
                  <a:pt x="10790444" y="1571435"/>
                  <a:pt x="10785681" y="1571435"/>
                </a:cubicBezTo>
                <a:cubicBezTo>
                  <a:pt x="10752344" y="1571435"/>
                  <a:pt x="10742819" y="1604772"/>
                  <a:pt x="10742819" y="1623822"/>
                </a:cubicBezTo>
                <a:cubicBezTo>
                  <a:pt x="10742819" y="1647635"/>
                  <a:pt x="10766631" y="1680972"/>
                  <a:pt x="10795206" y="1680972"/>
                </a:cubicBezTo>
                <a:cubicBezTo>
                  <a:pt x="10804731" y="1680972"/>
                  <a:pt x="10814256" y="1676210"/>
                  <a:pt x="10823781" y="1671447"/>
                </a:cubicBezTo>
                <a:cubicBezTo>
                  <a:pt x="10804731" y="1695260"/>
                  <a:pt x="10814256" y="1723835"/>
                  <a:pt x="10785681" y="1723835"/>
                </a:cubicBezTo>
                <a:cubicBezTo>
                  <a:pt x="10771394" y="1723835"/>
                  <a:pt x="10752344" y="1700022"/>
                  <a:pt x="10733294" y="1680972"/>
                </a:cubicBezTo>
                <a:cubicBezTo>
                  <a:pt x="10709529" y="1719072"/>
                  <a:pt x="10652379" y="1752410"/>
                  <a:pt x="10647617" y="1752410"/>
                </a:cubicBezTo>
                <a:cubicBezTo>
                  <a:pt x="10619042" y="1752410"/>
                  <a:pt x="10590467" y="1638110"/>
                  <a:pt x="10590467" y="1633347"/>
                </a:cubicBezTo>
                <a:cubicBezTo>
                  <a:pt x="10590467" y="1609535"/>
                  <a:pt x="10604754" y="1561910"/>
                  <a:pt x="10623804" y="1547622"/>
                </a:cubicBezTo>
                <a:cubicBezTo>
                  <a:pt x="10628567" y="1542860"/>
                  <a:pt x="10628567" y="1533335"/>
                  <a:pt x="10628567" y="1523810"/>
                </a:cubicBezTo>
                <a:cubicBezTo>
                  <a:pt x="10628567" y="1490472"/>
                  <a:pt x="10671429" y="1476232"/>
                  <a:pt x="10695242" y="1457182"/>
                </a:cubicBezTo>
                <a:cubicBezTo>
                  <a:pt x="10719054" y="1438132"/>
                  <a:pt x="10742819" y="1419082"/>
                  <a:pt x="10766631" y="1419082"/>
                </a:cubicBezTo>
                <a:cubicBezTo>
                  <a:pt x="10799969" y="1419082"/>
                  <a:pt x="10814256" y="1442895"/>
                  <a:pt x="10833306" y="1490472"/>
                </a:cubicBezTo>
                <a:close/>
                <a:moveTo>
                  <a:pt x="11704748" y="1442895"/>
                </a:moveTo>
                <a:cubicBezTo>
                  <a:pt x="11714273" y="1447657"/>
                  <a:pt x="11719036" y="1466707"/>
                  <a:pt x="11723798" y="1476232"/>
                </a:cubicBezTo>
                <a:cubicBezTo>
                  <a:pt x="11728561" y="1485757"/>
                  <a:pt x="11747611" y="1480995"/>
                  <a:pt x="11757136" y="1495235"/>
                </a:cubicBezTo>
                <a:cubicBezTo>
                  <a:pt x="11766661" y="1499997"/>
                  <a:pt x="11771423" y="1519047"/>
                  <a:pt x="11771423" y="1533335"/>
                </a:cubicBezTo>
                <a:cubicBezTo>
                  <a:pt x="11771423" y="1542860"/>
                  <a:pt x="11766661" y="1557147"/>
                  <a:pt x="11761898" y="1561910"/>
                </a:cubicBezTo>
                <a:cubicBezTo>
                  <a:pt x="11733323" y="1566672"/>
                  <a:pt x="11690461" y="1585722"/>
                  <a:pt x="11676173" y="1585722"/>
                </a:cubicBezTo>
                <a:cubicBezTo>
                  <a:pt x="11647598" y="1585722"/>
                  <a:pt x="11599973" y="1552385"/>
                  <a:pt x="11599973" y="1523810"/>
                </a:cubicBezTo>
                <a:cubicBezTo>
                  <a:pt x="11599973" y="1504760"/>
                  <a:pt x="11661886" y="1471470"/>
                  <a:pt x="11676173" y="1471470"/>
                </a:cubicBezTo>
                <a:cubicBezTo>
                  <a:pt x="11695223" y="1471470"/>
                  <a:pt x="11719036" y="1504760"/>
                  <a:pt x="11719036" y="1519047"/>
                </a:cubicBezTo>
                <a:cubicBezTo>
                  <a:pt x="11719036" y="1533335"/>
                  <a:pt x="11680936" y="1557147"/>
                  <a:pt x="11676173" y="1557147"/>
                </a:cubicBezTo>
                <a:cubicBezTo>
                  <a:pt x="11666648" y="1557147"/>
                  <a:pt x="11657123" y="1538097"/>
                  <a:pt x="11642836" y="1528572"/>
                </a:cubicBezTo>
                <a:cubicBezTo>
                  <a:pt x="11647598" y="1514285"/>
                  <a:pt x="11661886" y="1499997"/>
                  <a:pt x="11676173" y="1499997"/>
                </a:cubicBezTo>
                <a:cubicBezTo>
                  <a:pt x="11685698" y="1499997"/>
                  <a:pt x="11690461" y="1504760"/>
                  <a:pt x="11699986" y="1514285"/>
                </a:cubicBezTo>
                <a:cubicBezTo>
                  <a:pt x="11685698" y="1523810"/>
                  <a:pt x="11680936" y="1528572"/>
                  <a:pt x="11671411" y="1523810"/>
                </a:cubicBezTo>
                <a:cubicBezTo>
                  <a:pt x="11671411" y="1523810"/>
                  <a:pt x="11666648" y="1528572"/>
                  <a:pt x="11666648" y="1538097"/>
                </a:cubicBezTo>
                <a:cubicBezTo>
                  <a:pt x="11671411" y="1538097"/>
                  <a:pt x="11671411" y="1542860"/>
                  <a:pt x="11685698" y="1542860"/>
                </a:cubicBezTo>
                <a:cubicBezTo>
                  <a:pt x="11704748" y="1542860"/>
                  <a:pt x="11709511" y="1523810"/>
                  <a:pt x="11709511" y="1514285"/>
                </a:cubicBezTo>
                <a:cubicBezTo>
                  <a:pt x="11709511" y="1490472"/>
                  <a:pt x="11680936" y="1485757"/>
                  <a:pt x="11676173" y="1485757"/>
                </a:cubicBezTo>
                <a:cubicBezTo>
                  <a:pt x="11661886" y="1485757"/>
                  <a:pt x="11628548" y="1509522"/>
                  <a:pt x="11628548" y="1523810"/>
                </a:cubicBezTo>
                <a:cubicBezTo>
                  <a:pt x="11628548" y="1533335"/>
                  <a:pt x="11671411" y="1571435"/>
                  <a:pt x="11676173" y="1571435"/>
                </a:cubicBezTo>
                <a:cubicBezTo>
                  <a:pt x="11709511" y="1571435"/>
                  <a:pt x="11733323" y="1528572"/>
                  <a:pt x="11733323" y="1519047"/>
                </a:cubicBezTo>
                <a:cubicBezTo>
                  <a:pt x="11733323" y="1490472"/>
                  <a:pt x="11699986" y="1461945"/>
                  <a:pt x="11676173" y="1461945"/>
                </a:cubicBezTo>
                <a:cubicBezTo>
                  <a:pt x="11642836" y="1461945"/>
                  <a:pt x="11619023" y="1490472"/>
                  <a:pt x="11604736" y="1490472"/>
                </a:cubicBezTo>
                <a:cubicBezTo>
                  <a:pt x="11595211" y="1490472"/>
                  <a:pt x="11571398" y="1466707"/>
                  <a:pt x="11561873" y="1466707"/>
                </a:cubicBezTo>
                <a:cubicBezTo>
                  <a:pt x="11547586" y="1466707"/>
                  <a:pt x="11523773" y="1471470"/>
                  <a:pt x="11514248" y="1471470"/>
                </a:cubicBezTo>
                <a:cubicBezTo>
                  <a:pt x="11480958" y="1471470"/>
                  <a:pt x="11461908" y="1490472"/>
                  <a:pt x="11461908" y="1519047"/>
                </a:cubicBezTo>
                <a:cubicBezTo>
                  <a:pt x="11461908" y="1557147"/>
                  <a:pt x="11495198" y="1561910"/>
                  <a:pt x="11509486" y="1561910"/>
                </a:cubicBezTo>
                <a:cubicBezTo>
                  <a:pt x="11523773" y="1561910"/>
                  <a:pt x="11561873" y="1552385"/>
                  <a:pt x="11561873" y="1528572"/>
                </a:cubicBezTo>
                <a:cubicBezTo>
                  <a:pt x="11561873" y="1504760"/>
                  <a:pt x="11533298" y="1504760"/>
                  <a:pt x="11528536" y="1504760"/>
                </a:cubicBezTo>
                <a:cubicBezTo>
                  <a:pt x="11519011" y="1504760"/>
                  <a:pt x="11509486" y="1509522"/>
                  <a:pt x="11504723" y="1519047"/>
                </a:cubicBezTo>
                <a:cubicBezTo>
                  <a:pt x="11509486" y="1523810"/>
                  <a:pt x="11519011" y="1519047"/>
                  <a:pt x="11542823" y="1519047"/>
                </a:cubicBezTo>
                <a:lnTo>
                  <a:pt x="11552348" y="1528572"/>
                </a:lnTo>
                <a:cubicBezTo>
                  <a:pt x="11542823" y="1538097"/>
                  <a:pt x="11509486" y="1552385"/>
                  <a:pt x="11504723" y="1552385"/>
                </a:cubicBezTo>
                <a:cubicBezTo>
                  <a:pt x="11476196" y="1552385"/>
                  <a:pt x="11476196" y="1523810"/>
                  <a:pt x="11476196" y="1519047"/>
                </a:cubicBezTo>
                <a:cubicBezTo>
                  <a:pt x="11476196" y="1480995"/>
                  <a:pt x="11509486" y="1490472"/>
                  <a:pt x="11528536" y="1490472"/>
                </a:cubicBezTo>
                <a:cubicBezTo>
                  <a:pt x="11538061" y="1490472"/>
                  <a:pt x="11547586" y="1480995"/>
                  <a:pt x="11561873" y="1480995"/>
                </a:cubicBezTo>
                <a:cubicBezTo>
                  <a:pt x="11571398" y="1480995"/>
                  <a:pt x="11585686" y="1490472"/>
                  <a:pt x="11595211" y="1495235"/>
                </a:cubicBezTo>
                <a:cubicBezTo>
                  <a:pt x="11590448" y="1504760"/>
                  <a:pt x="11585686" y="1514285"/>
                  <a:pt x="11585686" y="1523810"/>
                </a:cubicBezTo>
                <a:cubicBezTo>
                  <a:pt x="11585686" y="1538097"/>
                  <a:pt x="11595211" y="1552385"/>
                  <a:pt x="11604736" y="1561910"/>
                </a:cubicBezTo>
                <a:cubicBezTo>
                  <a:pt x="11595211" y="1571435"/>
                  <a:pt x="11576161" y="1585722"/>
                  <a:pt x="11566636" y="1585722"/>
                </a:cubicBezTo>
                <a:cubicBezTo>
                  <a:pt x="11552348" y="1585722"/>
                  <a:pt x="11547586" y="1576197"/>
                  <a:pt x="11533298" y="1576197"/>
                </a:cubicBezTo>
                <a:cubicBezTo>
                  <a:pt x="11523773" y="1576197"/>
                  <a:pt x="11509486" y="1590485"/>
                  <a:pt x="11499961" y="1590485"/>
                </a:cubicBezTo>
                <a:cubicBezTo>
                  <a:pt x="11485673" y="1590485"/>
                  <a:pt x="11476196" y="1580960"/>
                  <a:pt x="11461908" y="1566672"/>
                </a:cubicBezTo>
                <a:cubicBezTo>
                  <a:pt x="11414283" y="1576197"/>
                  <a:pt x="11399996" y="1547622"/>
                  <a:pt x="11399996" y="1519047"/>
                </a:cubicBezTo>
                <a:cubicBezTo>
                  <a:pt x="11399996" y="1504760"/>
                  <a:pt x="11414283" y="1476232"/>
                  <a:pt x="11438096" y="1471470"/>
                </a:cubicBezTo>
                <a:cubicBezTo>
                  <a:pt x="11447621" y="1466707"/>
                  <a:pt x="11471433" y="1466707"/>
                  <a:pt x="11485673" y="1466707"/>
                </a:cubicBezTo>
                <a:cubicBezTo>
                  <a:pt x="11495198" y="1461945"/>
                  <a:pt x="11499961" y="1442895"/>
                  <a:pt x="11519011" y="1433370"/>
                </a:cubicBezTo>
                <a:cubicBezTo>
                  <a:pt x="11523773" y="1423845"/>
                  <a:pt x="11542823" y="1428607"/>
                  <a:pt x="11552348" y="1423845"/>
                </a:cubicBezTo>
                <a:cubicBezTo>
                  <a:pt x="11576161" y="1419082"/>
                  <a:pt x="11599973" y="1400032"/>
                  <a:pt x="11614261" y="1400032"/>
                </a:cubicBezTo>
                <a:cubicBezTo>
                  <a:pt x="11623786" y="1400032"/>
                  <a:pt x="11676173" y="1423845"/>
                  <a:pt x="11704748" y="1442895"/>
                </a:cubicBezTo>
                <a:close/>
                <a:moveTo>
                  <a:pt x="11919013" y="1404795"/>
                </a:moveTo>
                <a:lnTo>
                  <a:pt x="11919013" y="1466707"/>
                </a:lnTo>
                <a:cubicBezTo>
                  <a:pt x="11904725" y="1461945"/>
                  <a:pt x="11885675" y="1452420"/>
                  <a:pt x="11871388" y="1452420"/>
                </a:cubicBezTo>
                <a:cubicBezTo>
                  <a:pt x="11861911" y="1452420"/>
                  <a:pt x="11790473" y="1495235"/>
                  <a:pt x="11785711" y="1509522"/>
                </a:cubicBezTo>
                <a:cubicBezTo>
                  <a:pt x="11771423" y="1490472"/>
                  <a:pt x="11747611" y="1471470"/>
                  <a:pt x="11728561" y="1457182"/>
                </a:cubicBezTo>
                <a:cubicBezTo>
                  <a:pt x="11752373" y="1419082"/>
                  <a:pt x="11838098" y="1480995"/>
                  <a:pt x="11838098" y="1400032"/>
                </a:cubicBezTo>
                <a:cubicBezTo>
                  <a:pt x="11838098" y="1390507"/>
                  <a:pt x="11833336" y="1385745"/>
                  <a:pt x="11828573" y="1376220"/>
                </a:cubicBezTo>
                <a:cubicBezTo>
                  <a:pt x="11861911" y="1385745"/>
                  <a:pt x="11880913" y="1423845"/>
                  <a:pt x="11919013" y="1404795"/>
                </a:cubicBezTo>
                <a:close/>
                <a:moveTo>
                  <a:pt x="11271408" y="1376220"/>
                </a:moveTo>
                <a:cubicBezTo>
                  <a:pt x="11261883" y="1400032"/>
                  <a:pt x="11238071" y="1419082"/>
                  <a:pt x="11238071" y="1442895"/>
                </a:cubicBezTo>
                <a:cubicBezTo>
                  <a:pt x="11233309" y="1447657"/>
                  <a:pt x="11233309" y="1447657"/>
                  <a:pt x="11219021" y="1447657"/>
                </a:cubicBezTo>
                <a:cubicBezTo>
                  <a:pt x="11209496" y="1447657"/>
                  <a:pt x="11190446" y="1438132"/>
                  <a:pt x="11190446" y="1423845"/>
                </a:cubicBezTo>
                <a:cubicBezTo>
                  <a:pt x="11190446" y="1409557"/>
                  <a:pt x="11214259" y="1380982"/>
                  <a:pt x="11228546" y="1376220"/>
                </a:cubicBezTo>
                <a:lnTo>
                  <a:pt x="11271408" y="1376220"/>
                </a:lnTo>
                <a:close/>
                <a:moveTo>
                  <a:pt x="11590448" y="1385745"/>
                </a:moveTo>
                <a:cubicBezTo>
                  <a:pt x="11590448" y="1409557"/>
                  <a:pt x="11538061" y="1409557"/>
                  <a:pt x="11528536" y="1414320"/>
                </a:cubicBezTo>
                <a:cubicBezTo>
                  <a:pt x="11514248" y="1419082"/>
                  <a:pt x="11495198" y="1438132"/>
                  <a:pt x="11480958" y="1452420"/>
                </a:cubicBezTo>
                <a:cubicBezTo>
                  <a:pt x="11438096" y="1442895"/>
                  <a:pt x="11371421" y="1490472"/>
                  <a:pt x="11390471" y="1528572"/>
                </a:cubicBezTo>
                <a:cubicBezTo>
                  <a:pt x="11380946" y="1523810"/>
                  <a:pt x="11376183" y="1519047"/>
                  <a:pt x="11361896" y="1519047"/>
                </a:cubicBezTo>
                <a:cubicBezTo>
                  <a:pt x="11333321" y="1519047"/>
                  <a:pt x="11333321" y="1542860"/>
                  <a:pt x="11333321" y="1547622"/>
                </a:cubicBezTo>
                <a:cubicBezTo>
                  <a:pt x="11333321" y="1552385"/>
                  <a:pt x="11338083" y="1566672"/>
                  <a:pt x="11352371" y="1580960"/>
                </a:cubicBezTo>
                <a:lnTo>
                  <a:pt x="11361896" y="1571435"/>
                </a:lnTo>
                <a:cubicBezTo>
                  <a:pt x="11357133" y="1566672"/>
                  <a:pt x="11347608" y="1561910"/>
                  <a:pt x="11347608" y="1552385"/>
                </a:cubicBezTo>
                <a:cubicBezTo>
                  <a:pt x="11347608" y="1538097"/>
                  <a:pt x="11352371" y="1533335"/>
                  <a:pt x="11361896" y="1533335"/>
                </a:cubicBezTo>
                <a:cubicBezTo>
                  <a:pt x="11380946" y="1533335"/>
                  <a:pt x="11395233" y="1557147"/>
                  <a:pt x="11395233" y="1566672"/>
                </a:cubicBezTo>
                <a:cubicBezTo>
                  <a:pt x="11395233" y="1580960"/>
                  <a:pt x="11390471" y="1590485"/>
                  <a:pt x="11380946" y="1595247"/>
                </a:cubicBezTo>
                <a:cubicBezTo>
                  <a:pt x="11366658" y="1600010"/>
                  <a:pt x="11347608" y="1609535"/>
                  <a:pt x="11333321" y="1609535"/>
                </a:cubicBezTo>
                <a:lnTo>
                  <a:pt x="11309508" y="1609535"/>
                </a:lnTo>
                <a:lnTo>
                  <a:pt x="11309508" y="1580960"/>
                </a:lnTo>
                <a:cubicBezTo>
                  <a:pt x="11314271" y="1576197"/>
                  <a:pt x="11319033" y="1566672"/>
                  <a:pt x="11328558" y="1561910"/>
                </a:cubicBezTo>
                <a:cubicBezTo>
                  <a:pt x="11323796" y="1552385"/>
                  <a:pt x="11314271" y="1538097"/>
                  <a:pt x="11314271" y="1523810"/>
                </a:cubicBezTo>
                <a:cubicBezTo>
                  <a:pt x="11314271" y="1485757"/>
                  <a:pt x="11347608" y="1471470"/>
                  <a:pt x="11385708" y="1461945"/>
                </a:cubicBezTo>
                <a:cubicBezTo>
                  <a:pt x="11385708" y="1461945"/>
                  <a:pt x="11399996" y="1466707"/>
                  <a:pt x="11409521" y="1461945"/>
                </a:cubicBezTo>
                <a:cubicBezTo>
                  <a:pt x="11419046" y="1461945"/>
                  <a:pt x="11480958" y="1433370"/>
                  <a:pt x="11480958" y="1409557"/>
                </a:cubicBezTo>
                <a:cubicBezTo>
                  <a:pt x="11480958" y="1404795"/>
                  <a:pt x="11476196" y="1376220"/>
                  <a:pt x="11457146" y="1376220"/>
                </a:cubicBezTo>
                <a:lnTo>
                  <a:pt x="11471433" y="1361932"/>
                </a:lnTo>
                <a:cubicBezTo>
                  <a:pt x="11490436" y="1361932"/>
                  <a:pt x="11514248" y="1347645"/>
                  <a:pt x="11528536" y="1347645"/>
                </a:cubicBezTo>
                <a:cubicBezTo>
                  <a:pt x="11547586" y="1347645"/>
                  <a:pt x="11590448" y="1361932"/>
                  <a:pt x="11590448" y="1385745"/>
                </a:cubicBezTo>
                <a:close/>
                <a:moveTo>
                  <a:pt x="11385708" y="1357170"/>
                </a:moveTo>
                <a:cubicBezTo>
                  <a:pt x="11395233" y="1361932"/>
                  <a:pt x="11466671" y="1371457"/>
                  <a:pt x="11466671" y="1409557"/>
                </a:cubicBezTo>
                <a:cubicBezTo>
                  <a:pt x="11466671" y="1433370"/>
                  <a:pt x="11409521" y="1452420"/>
                  <a:pt x="11404758" y="1452420"/>
                </a:cubicBezTo>
                <a:cubicBezTo>
                  <a:pt x="11390471" y="1452420"/>
                  <a:pt x="11371421" y="1447657"/>
                  <a:pt x="11352371" y="1447657"/>
                </a:cubicBezTo>
                <a:lnTo>
                  <a:pt x="11352371" y="1419082"/>
                </a:lnTo>
                <a:cubicBezTo>
                  <a:pt x="11366658" y="1409557"/>
                  <a:pt x="11390471" y="1390507"/>
                  <a:pt x="11404758" y="1390507"/>
                </a:cubicBezTo>
                <a:cubicBezTo>
                  <a:pt x="11414283" y="1390507"/>
                  <a:pt x="11419046" y="1395270"/>
                  <a:pt x="11428571" y="1404795"/>
                </a:cubicBezTo>
                <a:lnTo>
                  <a:pt x="11428571" y="1419082"/>
                </a:lnTo>
                <a:cubicBezTo>
                  <a:pt x="11423808" y="1419082"/>
                  <a:pt x="11409521" y="1419082"/>
                  <a:pt x="11399996" y="1428607"/>
                </a:cubicBezTo>
                <a:cubicBezTo>
                  <a:pt x="11404758" y="1433370"/>
                  <a:pt x="11399996" y="1433370"/>
                  <a:pt x="11414283" y="1433370"/>
                </a:cubicBezTo>
                <a:cubicBezTo>
                  <a:pt x="11433333" y="1433370"/>
                  <a:pt x="11442858" y="1414320"/>
                  <a:pt x="11442858" y="1404795"/>
                </a:cubicBezTo>
                <a:cubicBezTo>
                  <a:pt x="11442858" y="1380982"/>
                  <a:pt x="11404758" y="1376220"/>
                  <a:pt x="11404758" y="1376220"/>
                </a:cubicBezTo>
                <a:cubicBezTo>
                  <a:pt x="11390471" y="1376220"/>
                  <a:pt x="11361896" y="1395270"/>
                  <a:pt x="11342846" y="1404795"/>
                </a:cubicBezTo>
                <a:cubicBezTo>
                  <a:pt x="11333321" y="1404795"/>
                  <a:pt x="11299983" y="1395270"/>
                  <a:pt x="11295221" y="1414320"/>
                </a:cubicBezTo>
                <a:cubicBezTo>
                  <a:pt x="11309508" y="1419082"/>
                  <a:pt x="11323796" y="1414320"/>
                  <a:pt x="11338083" y="1419082"/>
                </a:cubicBezTo>
                <a:lnTo>
                  <a:pt x="11338083" y="1428607"/>
                </a:lnTo>
                <a:cubicBezTo>
                  <a:pt x="11328558" y="1438132"/>
                  <a:pt x="11304746" y="1466707"/>
                  <a:pt x="11290458" y="1466707"/>
                </a:cubicBezTo>
                <a:cubicBezTo>
                  <a:pt x="11261883" y="1466707"/>
                  <a:pt x="11252359" y="1457182"/>
                  <a:pt x="11252359" y="1438132"/>
                </a:cubicBezTo>
                <a:lnTo>
                  <a:pt x="11252359" y="1423845"/>
                </a:lnTo>
                <a:cubicBezTo>
                  <a:pt x="11276171" y="1404795"/>
                  <a:pt x="11290458" y="1380982"/>
                  <a:pt x="11309508" y="1361932"/>
                </a:cubicBezTo>
                <a:cubicBezTo>
                  <a:pt x="11314271" y="1352407"/>
                  <a:pt x="11333321" y="1347645"/>
                  <a:pt x="11347608" y="1347645"/>
                </a:cubicBezTo>
                <a:cubicBezTo>
                  <a:pt x="11357133" y="1347645"/>
                  <a:pt x="11366658" y="1352407"/>
                  <a:pt x="11385708" y="1357170"/>
                </a:cubicBezTo>
                <a:close/>
                <a:moveTo>
                  <a:pt x="11619023" y="1366695"/>
                </a:moveTo>
                <a:cubicBezTo>
                  <a:pt x="11638073" y="1371457"/>
                  <a:pt x="11671411" y="1376220"/>
                  <a:pt x="11695223" y="1376220"/>
                </a:cubicBezTo>
                <a:cubicBezTo>
                  <a:pt x="11695223" y="1414320"/>
                  <a:pt x="11738086" y="1409557"/>
                  <a:pt x="11752373" y="1409557"/>
                </a:cubicBezTo>
                <a:cubicBezTo>
                  <a:pt x="11776186" y="1409557"/>
                  <a:pt x="11799998" y="1414320"/>
                  <a:pt x="11799998" y="1380982"/>
                </a:cubicBezTo>
                <a:cubicBezTo>
                  <a:pt x="11799998" y="1371457"/>
                  <a:pt x="11799998" y="1371457"/>
                  <a:pt x="11785711" y="1366695"/>
                </a:cubicBezTo>
                <a:lnTo>
                  <a:pt x="11785711" y="1395270"/>
                </a:lnTo>
                <a:cubicBezTo>
                  <a:pt x="11776186" y="1400032"/>
                  <a:pt x="11766661" y="1400032"/>
                  <a:pt x="11752373" y="1400032"/>
                </a:cubicBezTo>
                <a:cubicBezTo>
                  <a:pt x="11733323" y="1400032"/>
                  <a:pt x="11709511" y="1390507"/>
                  <a:pt x="11709511" y="1371457"/>
                </a:cubicBezTo>
                <a:cubicBezTo>
                  <a:pt x="11709511" y="1352407"/>
                  <a:pt x="11723798" y="1347645"/>
                  <a:pt x="11738086" y="1347645"/>
                </a:cubicBezTo>
                <a:cubicBezTo>
                  <a:pt x="11776186" y="1347645"/>
                  <a:pt x="11823811" y="1342882"/>
                  <a:pt x="11823811" y="1404795"/>
                </a:cubicBezTo>
                <a:cubicBezTo>
                  <a:pt x="11823811" y="1414320"/>
                  <a:pt x="11819048" y="1419082"/>
                  <a:pt x="11809523" y="1423845"/>
                </a:cubicBezTo>
                <a:cubicBezTo>
                  <a:pt x="11785711" y="1433370"/>
                  <a:pt x="11728561" y="1438132"/>
                  <a:pt x="11719036" y="1438132"/>
                </a:cubicBezTo>
                <a:cubicBezTo>
                  <a:pt x="11704748" y="1438132"/>
                  <a:pt x="11704748" y="1428607"/>
                  <a:pt x="11699986" y="1423845"/>
                </a:cubicBezTo>
                <a:cubicBezTo>
                  <a:pt x="11671411" y="1414320"/>
                  <a:pt x="11633311" y="1371457"/>
                  <a:pt x="11604736" y="1390507"/>
                </a:cubicBezTo>
                <a:cubicBezTo>
                  <a:pt x="11599973" y="1385745"/>
                  <a:pt x="11599973" y="1371457"/>
                  <a:pt x="11595211" y="1366695"/>
                </a:cubicBezTo>
                <a:cubicBezTo>
                  <a:pt x="11585686" y="1347645"/>
                  <a:pt x="11566636" y="1347645"/>
                  <a:pt x="11552348" y="1338120"/>
                </a:cubicBezTo>
                <a:cubicBezTo>
                  <a:pt x="11552348" y="1338120"/>
                  <a:pt x="11561873" y="1338120"/>
                  <a:pt x="11561873" y="1333357"/>
                </a:cubicBezTo>
                <a:cubicBezTo>
                  <a:pt x="11580923" y="1342882"/>
                  <a:pt x="11595211" y="1361932"/>
                  <a:pt x="11619023" y="1366695"/>
                </a:cubicBezTo>
                <a:close/>
                <a:moveTo>
                  <a:pt x="11509486" y="1333357"/>
                </a:moveTo>
                <a:cubicBezTo>
                  <a:pt x="11490436" y="1347645"/>
                  <a:pt x="11466671" y="1352407"/>
                  <a:pt x="11442858" y="1366695"/>
                </a:cubicBezTo>
                <a:cubicBezTo>
                  <a:pt x="11438096" y="1361932"/>
                  <a:pt x="11433333" y="1357170"/>
                  <a:pt x="11428571" y="1357170"/>
                </a:cubicBezTo>
                <a:cubicBezTo>
                  <a:pt x="11438096" y="1347645"/>
                  <a:pt x="11457146" y="1314307"/>
                  <a:pt x="11471433" y="1314307"/>
                </a:cubicBezTo>
                <a:cubicBezTo>
                  <a:pt x="11480958" y="1314307"/>
                  <a:pt x="11495198" y="1323832"/>
                  <a:pt x="11509486" y="1333357"/>
                </a:cubicBezTo>
                <a:close/>
                <a:moveTo>
                  <a:pt x="11923775" y="1371457"/>
                </a:moveTo>
                <a:cubicBezTo>
                  <a:pt x="11923775" y="1385745"/>
                  <a:pt x="11904725" y="1400032"/>
                  <a:pt x="11895200" y="1400032"/>
                </a:cubicBezTo>
                <a:cubicBezTo>
                  <a:pt x="11880913" y="1400032"/>
                  <a:pt x="11857148" y="1376220"/>
                  <a:pt x="11857148" y="1366695"/>
                </a:cubicBezTo>
                <a:lnTo>
                  <a:pt x="11857148" y="1338120"/>
                </a:lnTo>
                <a:lnTo>
                  <a:pt x="11876150" y="1338120"/>
                </a:lnTo>
                <a:cubicBezTo>
                  <a:pt x="11885675" y="1342882"/>
                  <a:pt x="11899963" y="1342882"/>
                  <a:pt x="11899963" y="1357170"/>
                </a:cubicBezTo>
                <a:cubicBezTo>
                  <a:pt x="11899963" y="1366695"/>
                  <a:pt x="11890438" y="1371457"/>
                  <a:pt x="11895200" y="1380982"/>
                </a:cubicBezTo>
                <a:cubicBezTo>
                  <a:pt x="11904725" y="1376220"/>
                  <a:pt x="11914250" y="1371457"/>
                  <a:pt x="11914250" y="1357170"/>
                </a:cubicBezTo>
                <a:cubicBezTo>
                  <a:pt x="11914250" y="1323832"/>
                  <a:pt x="11866625" y="1323832"/>
                  <a:pt x="11866625" y="1323832"/>
                </a:cubicBezTo>
                <a:cubicBezTo>
                  <a:pt x="11847623" y="1323832"/>
                  <a:pt x="11833336" y="1338120"/>
                  <a:pt x="11842861" y="1366695"/>
                </a:cubicBezTo>
                <a:cubicBezTo>
                  <a:pt x="11823811" y="1357170"/>
                  <a:pt x="11804761" y="1342882"/>
                  <a:pt x="11804761" y="1323832"/>
                </a:cubicBezTo>
                <a:cubicBezTo>
                  <a:pt x="11804761" y="1304782"/>
                  <a:pt x="11847623" y="1304782"/>
                  <a:pt x="11857148" y="1304782"/>
                </a:cubicBezTo>
                <a:cubicBezTo>
                  <a:pt x="11904725" y="1304782"/>
                  <a:pt x="11923775" y="1338120"/>
                  <a:pt x="11923775" y="1371457"/>
                </a:cubicBezTo>
                <a:close/>
                <a:moveTo>
                  <a:pt x="11323796" y="1280970"/>
                </a:moveTo>
                <a:cubicBezTo>
                  <a:pt x="11323796" y="1285732"/>
                  <a:pt x="11328558" y="1280970"/>
                  <a:pt x="11328558" y="1290495"/>
                </a:cubicBezTo>
                <a:cubicBezTo>
                  <a:pt x="11328558" y="1304782"/>
                  <a:pt x="11323796" y="1319070"/>
                  <a:pt x="11319033" y="1333357"/>
                </a:cubicBezTo>
                <a:cubicBezTo>
                  <a:pt x="11309508" y="1347645"/>
                  <a:pt x="11295221" y="1371457"/>
                  <a:pt x="11280933" y="1371457"/>
                </a:cubicBezTo>
                <a:cubicBezTo>
                  <a:pt x="11271408" y="1371457"/>
                  <a:pt x="11261883" y="1361932"/>
                  <a:pt x="11247596" y="1361932"/>
                </a:cubicBezTo>
                <a:cubicBezTo>
                  <a:pt x="11209496" y="1361932"/>
                  <a:pt x="11180921" y="1376220"/>
                  <a:pt x="11180921" y="1438132"/>
                </a:cubicBezTo>
                <a:cubicBezTo>
                  <a:pt x="11176159" y="1438132"/>
                  <a:pt x="11166634" y="1442895"/>
                  <a:pt x="11157109" y="1442895"/>
                </a:cubicBezTo>
                <a:cubicBezTo>
                  <a:pt x="11161871" y="1433370"/>
                  <a:pt x="11176159" y="1419082"/>
                  <a:pt x="11176159" y="1409557"/>
                </a:cubicBezTo>
                <a:cubicBezTo>
                  <a:pt x="11176159" y="1395270"/>
                  <a:pt x="11166634" y="1385745"/>
                  <a:pt x="11166634" y="1376220"/>
                </a:cubicBezTo>
                <a:cubicBezTo>
                  <a:pt x="11166634" y="1361932"/>
                  <a:pt x="11190446" y="1319070"/>
                  <a:pt x="11219021" y="1314307"/>
                </a:cubicBezTo>
                <a:cubicBezTo>
                  <a:pt x="11223784" y="1309545"/>
                  <a:pt x="11242834" y="1314307"/>
                  <a:pt x="11252359" y="1314307"/>
                </a:cubicBezTo>
                <a:cubicBezTo>
                  <a:pt x="11261883" y="1309545"/>
                  <a:pt x="11266646" y="1290495"/>
                  <a:pt x="11285696" y="1280970"/>
                </a:cubicBezTo>
                <a:lnTo>
                  <a:pt x="11323796" y="1280970"/>
                </a:lnTo>
                <a:close/>
                <a:moveTo>
                  <a:pt x="11819048" y="1290495"/>
                </a:moveTo>
                <a:cubicBezTo>
                  <a:pt x="11809523" y="1300020"/>
                  <a:pt x="11780948" y="1319070"/>
                  <a:pt x="11790473" y="1338120"/>
                </a:cubicBezTo>
                <a:lnTo>
                  <a:pt x="11757136" y="1338120"/>
                </a:lnTo>
                <a:cubicBezTo>
                  <a:pt x="11747611" y="1333357"/>
                  <a:pt x="11719036" y="1314307"/>
                  <a:pt x="11714273" y="1304782"/>
                </a:cubicBezTo>
                <a:cubicBezTo>
                  <a:pt x="11719036" y="1295257"/>
                  <a:pt x="11761898" y="1271445"/>
                  <a:pt x="11771423" y="1271445"/>
                </a:cubicBezTo>
                <a:cubicBezTo>
                  <a:pt x="11785711" y="1271445"/>
                  <a:pt x="11804761" y="1285732"/>
                  <a:pt x="11819048" y="1290495"/>
                </a:cubicBezTo>
                <a:close/>
                <a:moveTo>
                  <a:pt x="11704748" y="1290495"/>
                </a:moveTo>
                <a:cubicBezTo>
                  <a:pt x="11704748" y="1328595"/>
                  <a:pt x="11680936" y="1328595"/>
                  <a:pt x="11652361" y="1328595"/>
                </a:cubicBezTo>
                <a:cubicBezTo>
                  <a:pt x="11638073" y="1328595"/>
                  <a:pt x="11623786" y="1328595"/>
                  <a:pt x="11609498" y="1319070"/>
                </a:cubicBezTo>
                <a:lnTo>
                  <a:pt x="11609498" y="1300020"/>
                </a:lnTo>
                <a:cubicBezTo>
                  <a:pt x="11619023" y="1295257"/>
                  <a:pt x="11628548" y="1295257"/>
                  <a:pt x="11638073" y="1300020"/>
                </a:cubicBezTo>
                <a:cubicBezTo>
                  <a:pt x="11638073" y="1300020"/>
                  <a:pt x="11642836" y="1295257"/>
                  <a:pt x="11642836" y="1285732"/>
                </a:cubicBezTo>
                <a:cubicBezTo>
                  <a:pt x="11638073" y="1285732"/>
                  <a:pt x="11633311" y="1280970"/>
                  <a:pt x="11623786" y="1280970"/>
                </a:cubicBezTo>
                <a:cubicBezTo>
                  <a:pt x="11595211" y="1280970"/>
                  <a:pt x="11595211" y="1309545"/>
                  <a:pt x="11595211" y="1309545"/>
                </a:cubicBezTo>
                <a:cubicBezTo>
                  <a:pt x="11595211" y="1347645"/>
                  <a:pt x="11638073" y="1342882"/>
                  <a:pt x="11647598" y="1342882"/>
                </a:cubicBezTo>
                <a:cubicBezTo>
                  <a:pt x="11671411" y="1342882"/>
                  <a:pt x="11685698" y="1342882"/>
                  <a:pt x="11709511" y="1323832"/>
                </a:cubicBezTo>
                <a:lnTo>
                  <a:pt x="11719036" y="1333357"/>
                </a:lnTo>
                <a:cubicBezTo>
                  <a:pt x="11699986" y="1366695"/>
                  <a:pt x="11690461" y="1361932"/>
                  <a:pt x="11671411" y="1361932"/>
                </a:cubicBezTo>
                <a:cubicBezTo>
                  <a:pt x="11657123" y="1361932"/>
                  <a:pt x="11638073" y="1357170"/>
                  <a:pt x="11619023" y="1352407"/>
                </a:cubicBezTo>
                <a:cubicBezTo>
                  <a:pt x="11614261" y="1352407"/>
                  <a:pt x="11561873" y="1323832"/>
                  <a:pt x="11561873" y="1304782"/>
                </a:cubicBezTo>
                <a:cubicBezTo>
                  <a:pt x="11561873" y="1285732"/>
                  <a:pt x="11614261" y="1261920"/>
                  <a:pt x="11628548" y="1261920"/>
                </a:cubicBezTo>
                <a:cubicBezTo>
                  <a:pt x="11638073" y="1261920"/>
                  <a:pt x="11704748" y="1276207"/>
                  <a:pt x="11704748" y="1290495"/>
                </a:cubicBezTo>
                <a:close/>
                <a:moveTo>
                  <a:pt x="11461908" y="1295257"/>
                </a:moveTo>
                <a:cubicBezTo>
                  <a:pt x="11461908" y="1314307"/>
                  <a:pt x="11404758" y="1347645"/>
                  <a:pt x="11399996" y="1347645"/>
                </a:cubicBezTo>
                <a:cubicBezTo>
                  <a:pt x="11390471" y="1347645"/>
                  <a:pt x="11342846" y="1328595"/>
                  <a:pt x="11338083" y="1323832"/>
                </a:cubicBezTo>
                <a:cubicBezTo>
                  <a:pt x="11357133" y="1328595"/>
                  <a:pt x="11380946" y="1333357"/>
                  <a:pt x="11390471" y="1333357"/>
                </a:cubicBezTo>
                <a:cubicBezTo>
                  <a:pt x="11404758" y="1333357"/>
                  <a:pt x="11419046" y="1314307"/>
                  <a:pt x="11419046" y="1304782"/>
                </a:cubicBezTo>
                <a:cubicBezTo>
                  <a:pt x="11419046" y="1295257"/>
                  <a:pt x="11414283" y="1276207"/>
                  <a:pt x="11385708" y="1285732"/>
                </a:cubicBezTo>
                <a:cubicBezTo>
                  <a:pt x="11385708" y="1290495"/>
                  <a:pt x="11395233" y="1295257"/>
                  <a:pt x="11404758" y="1300020"/>
                </a:cubicBezTo>
                <a:lnTo>
                  <a:pt x="11404758" y="1314307"/>
                </a:lnTo>
                <a:cubicBezTo>
                  <a:pt x="11395233" y="1319070"/>
                  <a:pt x="11380946" y="1309545"/>
                  <a:pt x="11347608" y="1314307"/>
                </a:cubicBezTo>
                <a:cubicBezTo>
                  <a:pt x="11342846" y="1309545"/>
                  <a:pt x="11342846" y="1309545"/>
                  <a:pt x="11342846" y="1300020"/>
                </a:cubicBezTo>
                <a:cubicBezTo>
                  <a:pt x="11342846" y="1271445"/>
                  <a:pt x="11380946" y="1257157"/>
                  <a:pt x="11409521" y="1257157"/>
                </a:cubicBezTo>
                <a:cubicBezTo>
                  <a:pt x="11428571" y="1257157"/>
                  <a:pt x="11461908" y="1280970"/>
                  <a:pt x="11461908" y="1295257"/>
                </a:cubicBezTo>
                <a:close/>
                <a:moveTo>
                  <a:pt x="11571398" y="1266682"/>
                </a:moveTo>
                <a:cubicBezTo>
                  <a:pt x="11571398" y="1271445"/>
                  <a:pt x="11557111" y="1276207"/>
                  <a:pt x="11552348" y="1290495"/>
                </a:cubicBezTo>
                <a:cubicBezTo>
                  <a:pt x="11547586" y="1295257"/>
                  <a:pt x="11552348" y="1314307"/>
                  <a:pt x="11552348" y="1323832"/>
                </a:cubicBezTo>
                <a:cubicBezTo>
                  <a:pt x="11547586" y="1323832"/>
                  <a:pt x="11542823" y="1328595"/>
                  <a:pt x="11533298" y="1328595"/>
                </a:cubicBezTo>
                <a:cubicBezTo>
                  <a:pt x="11519011" y="1328595"/>
                  <a:pt x="11495198" y="1309545"/>
                  <a:pt x="11476196" y="1300020"/>
                </a:cubicBezTo>
                <a:lnTo>
                  <a:pt x="11476196" y="1285732"/>
                </a:lnTo>
                <a:cubicBezTo>
                  <a:pt x="11495198" y="1271445"/>
                  <a:pt x="11519011" y="1252395"/>
                  <a:pt x="11533298" y="1252395"/>
                </a:cubicBezTo>
                <a:cubicBezTo>
                  <a:pt x="11542823" y="1252395"/>
                  <a:pt x="11557111" y="1261920"/>
                  <a:pt x="11571398" y="1266682"/>
                </a:cubicBezTo>
                <a:close/>
                <a:moveTo>
                  <a:pt x="11923775" y="1323832"/>
                </a:moveTo>
                <a:cubicBezTo>
                  <a:pt x="11890438" y="1285732"/>
                  <a:pt x="11857148" y="1300020"/>
                  <a:pt x="11838098" y="1290495"/>
                </a:cubicBezTo>
                <a:cubicBezTo>
                  <a:pt x="11814286" y="1280970"/>
                  <a:pt x="11785711" y="1257157"/>
                  <a:pt x="11776186" y="1257157"/>
                </a:cubicBezTo>
                <a:cubicBezTo>
                  <a:pt x="11761898" y="1257157"/>
                  <a:pt x="11728561" y="1280970"/>
                  <a:pt x="11719036" y="1280970"/>
                </a:cubicBezTo>
                <a:cubicBezTo>
                  <a:pt x="11704748" y="1280970"/>
                  <a:pt x="11704748" y="1261920"/>
                  <a:pt x="11695223" y="1261920"/>
                </a:cubicBezTo>
                <a:cubicBezTo>
                  <a:pt x="11676173" y="1257157"/>
                  <a:pt x="11638073" y="1252395"/>
                  <a:pt x="11628548" y="1252395"/>
                </a:cubicBezTo>
                <a:cubicBezTo>
                  <a:pt x="11614261" y="1252395"/>
                  <a:pt x="11599973" y="1261920"/>
                  <a:pt x="11590448" y="1261920"/>
                </a:cubicBezTo>
                <a:cubicBezTo>
                  <a:pt x="11576161" y="1261920"/>
                  <a:pt x="11542823" y="1238107"/>
                  <a:pt x="11533298" y="1238107"/>
                </a:cubicBezTo>
                <a:cubicBezTo>
                  <a:pt x="11519011" y="1238107"/>
                  <a:pt x="11490436" y="1261920"/>
                  <a:pt x="11471433" y="1276207"/>
                </a:cubicBezTo>
                <a:cubicBezTo>
                  <a:pt x="11452383" y="1261920"/>
                  <a:pt x="11419046" y="1242870"/>
                  <a:pt x="11409521" y="1242870"/>
                </a:cubicBezTo>
                <a:cubicBezTo>
                  <a:pt x="11399996" y="1242870"/>
                  <a:pt x="11342846" y="1266682"/>
                  <a:pt x="11338083" y="1276207"/>
                </a:cubicBezTo>
                <a:cubicBezTo>
                  <a:pt x="11333321" y="1276207"/>
                  <a:pt x="11323796" y="1266682"/>
                  <a:pt x="11314271" y="1266682"/>
                </a:cubicBezTo>
                <a:cubicBezTo>
                  <a:pt x="11309508" y="1266682"/>
                  <a:pt x="11257121" y="1271445"/>
                  <a:pt x="11242834" y="1295257"/>
                </a:cubicBezTo>
                <a:cubicBezTo>
                  <a:pt x="11199971" y="1304782"/>
                  <a:pt x="11176159" y="1314307"/>
                  <a:pt x="11166634" y="1338120"/>
                </a:cubicBezTo>
                <a:cubicBezTo>
                  <a:pt x="11152346" y="1214295"/>
                  <a:pt x="11428571" y="1228582"/>
                  <a:pt x="11514248" y="1228582"/>
                </a:cubicBezTo>
                <a:cubicBezTo>
                  <a:pt x="11638073" y="1228582"/>
                  <a:pt x="11861911" y="1238107"/>
                  <a:pt x="11923775" y="1323832"/>
                </a:cubicBezTo>
                <a:close/>
                <a:moveTo>
                  <a:pt x="11080956" y="1233345"/>
                </a:moveTo>
                <a:cubicBezTo>
                  <a:pt x="11066669" y="1242870"/>
                  <a:pt x="11052381" y="1247632"/>
                  <a:pt x="11038094" y="1252395"/>
                </a:cubicBezTo>
                <a:cubicBezTo>
                  <a:pt x="11047619" y="1242870"/>
                  <a:pt x="11052381" y="1233345"/>
                  <a:pt x="11057144" y="1223820"/>
                </a:cubicBezTo>
                <a:cubicBezTo>
                  <a:pt x="11061906" y="1228582"/>
                  <a:pt x="11071431" y="1233345"/>
                  <a:pt x="11080956" y="1233345"/>
                </a:cubicBezTo>
                <a:close/>
                <a:moveTo>
                  <a:pt x="11157109" y="1214295"/>
                </a:moveTo>
                <a:cubicBezTo>
                  <a:pt x="11147584" y="1214295"/>
                  <a:pt x="11133296" y="1219057"/>
                  <a:pt x="11123771" y="1219057"/>
                </a:cubicBezTo>
                <a:lnTo>
                  <a:pt x="11133296" y="1209532"/>
                </a:lnTo>
                <a:lnTo>
                  <a:pt x="11157109" y="1214295"/>
                </a:lnTo>
                <a:close/>
                <a:moveTo>
                  <a:pt x="11914250" y="1214295"/>
                </a:moveTo>
                <a:cubicBezTo>
                  <a:pt x="11899963" y="1209532"/>
                  <a:pt x="11880913" y="1209532"/>
                  <a:pt x="11866625" y="1204770"/>
                </a:cubicBezTo>
                <a:cubicBezTo>
                  <a:pt x="11871388" y="1204770"/>
                  <a:pt x="11871388" y="1200007"/>
                  <a:pt x="11880913" y="1200007"/>
                </a:cubicBezTo>
                <a:cubicBezTo>
                  <a:pt x="11895200" y="1200007"/>
                  <a:pt x="11904725" y="1209532"/>
                  <a:pt x="11914250" y="1214295"/>
                </a:cubicBezTo>
                <a:close/>
                <a:moveTo>
                  <a:pt x="12071413" y="1271445"/>
                </a:moveTo>
                <a:cubicBezTo>
                  <a:pt x="12023788" y="1233345"/>
                  <a:pt x="11976163" y="1223820"/>
                  <a:pt x="11928538" y="1219057"/>
                </a:cubicBezTo>
                <a:cubicBezTo>
                  <a:pt x="11938063" y="1209532"/>
                  <a:pt x="11976163" y="1233345"/>
                  <a:pt x="11990450" y="1195245"/>
                </a:cubicBezTo>
                <a:cubicBezTo>
                  <a:pt x="11985688" y="1257157"/>
                  <a:pt x="12061888" y="1219057"/>
                  <a:pt x="12071413" y="1271445"/>
                </a:cubicBezTo>
                <a:close/>
                <a:moveTo>
                  <a:pt x="11014281" y="1219057"/>
                </a:moveTo>
                <a:cubicBezTo>
                  <a:pt x="11019044" y="1204770"/>
                  <a:pt x="11023806" y="1190482"/>
                  <a:pt x="11033331" y="1180957"/>
                </a:cubicBezTo>
                <a:cubicBezTo>
                  <a:pt x="11033331" y="1190482"/>
                  <a:pt x="11028569" y="1204770"/>
                  <a:pt x="11014281" y="1219057"/>
                </a:cubicBezTo>
                <a:close/>
                <a:moveTo>
                  <a:pt x="11385708" y="1180957"/>
                </a:moveTo>
                <a:cubicBezTo>
                  <a:pt x="11371421" y="1180957"/>
                  <a:pt x="11352371" y="1185720"/>
                  <a:pt x="11338083" y="1185720"/>
                </a:cubicBezTo>
                <a:cubicBezTo>
                  <a:pt x="11338083" y="1185720"/>
                  <a:pt x="11347608" y="1176195"/>
                  <a:pt x="11357133" y="1176195"/>
                </a:cubicBezTo>
                <a:cubicBezTo>
                  <a:pt x="11371421" y="1176195"/>
                  <a:pt x="11376183" y="1180957"/>
                  <a:pt x="11385708" y="1180957"/>
                </a:cubicBezTo>
                <a:close/>
                <a:moveTo>
                  <a:pt x="11004756" y="1261920"/>
                </a:moveTo>
                <a:lnTo>
                  <a:pt x="11004756" y="1247632"/>
                </a:lnTo>
                <a:cubicBezTo>
                  <a:pt x="11009519" y="1242870"/>
                  <a:pt x="11009519" y="1238107"/>
                  <a:pt x="11009519" y="1233345"/>
                </a:cubicBezTo>
                <a:cubicBezTo>
                  <a:pt x="11042856" y="1223820"/>
                  <a:pt x="11038094" y="1190482"/>
                  <a:pt x="11057144" y="1171432"/>
                </a:cubicBezTo>
                <a:cubicBezTo>
                  <a:pt x="11047619" y="1200007"/>
                  <a:pt x="11038094" y="1242870"/>
                  <a:pt x="11004756" y="1261920"/>
                </a:cubicBezTo>
                <a:close/>
                <a:moveTo>
                  <a:pt x="12057125" y="1214295"/>
                </a:moveTo>
                <a:cubicBezTo>
                  <a:pt x="12052363" y="1209532"/>
                  <a:pt x="12014263" y="1214295"/>
                  <a:pt x="12019025" y="1166670"/>
                </a:cubicBezTo>
                <a:lnTo>
                  <a:pt x="12033313" y="1166670"/>
                </a:lnTo>
                <a:cubicBezTo>
                  <a:pt x="12042838" y="1180957"/>
                  <a:pt x="12052363" y="1200007"/>
                  <a:pt x="12057125" y="1214295"/>
                </a:cubicBezTo>
                <a:close/>
                <a:moveTo>
                  <a:pt x="12028550" y="1219057"/>
                </a:moveTo>
                <a:cubicBezTo>
                  <a:pt x="12028550" y="1223820"/>
                  <a:pt x="12042838" y="1223820"/>
                  <a:pt x="12052363" y="1228582"/>
                </a:cubicBezTo>
                <a:cubicBezTo>
                  <a:pt x="12023788" y="1233345"/>
                  <a:pt x="11999975" y="1214295"/>
                  <a:pt x="11999975" y="1190482"/>
                </a:cubicBezTo>
                <a:lnTo>
                  <a:pt x="11999975" y="1166670"/>
                </a:lnTo>
                <a:cubicBezTo>
                  <a:pt x="12004738" y="1180957"/>
                  <a:pt x="11999975" y="1204770"/>
                  <a:pt x="12028550" y="1219057"/>
                </a:cubicBezTo>
                <a:close/>
                <a:moveTo>
                  <a:pt x="11676173" y="1180957"/>
                </a:moveTo>
                <a:cubicBezTo>
                  <a:pt x="11647598" y="1176195"/>
                  <a:pt x="11619023" y="1176195"/>
                  <a:pt x="11590448" y="1176195"/>
                </a:cubicBezTo>
                <a:cubicBezTo>
                  <a:pt x="11604736" y="1176195"/>
                  <a:pt x="11628548" y="1166670"/>
                  <a:pt x="11638073" y="1166670"/>
                </a:cubicBezTo>
                <a:cubicBezTo>
                  <a:pt x="11652361" y="1166670"/>
                  <a:pt x="11666648" y="1176195"/>
                  <a:pt x="11676173" y="1180957"/>
                </a:cubicBezTo>
                <a:close/>
                <a:moveTo>
                  <a:pt x="11276171" y="1190482"/>
                </a:moveTo>
                <a:lnTo>
                  <a:pt x="11190446" y="1204770"/>
                </a:lnTo>
                <a:cubicBezTo>
                  <a:pt x="11204734" y="1185720"/>
                  <a:pt x="11223784" y="1161907"/>
                  <a:pt x="11233309" y="1142857"/>
                </a:cubicBezTo>
                <a:cubicBezTo>
                  <a:pt x="11233309" y="1157145"/>
                  <a:pt x="11257121" y="1190482"/>
                  <a:pt x="11276171" y="1190482"/>
                </a:cubicBezTo>
                <a:close/>
                <a:moveTo>
                  <a:pt x="11799998" y="1195245"/>
                </a:moveTo>
                <a:cubicBezTo>
                  <a:pt x="11771423" y="1190482"/>
                  <a:pt x="11738086" y="1185720"/>
                  <a:pt x="11709511" y="1180957"/>
                </a:cubicBezTo>
                <a:cubicBezTo>
                  <a:pt x="11723798" y="1176195"/>
                  <a:pt x="11771423" y="1152382"/>
                  <a:pt x="11771423" y="1133332"/>
                </a:cubicBezTo>
                <a:cubicBezTo>
                  <a:pt x="11761898" y="1142857"/>
                  <a:pt x="11780948" y="1171432"/>
                  <a:pt x="11799998" y="1195245"/>
                </a:cubicBezTo>
                <a:close/>
                <a:moveTo>
                  <a:pt x="11180921" y="1190482"/>
                </a:moveTo>
                <a:cubicBezTo>
                  <a:pt x="11166634" y="1200007"/>
                  <a:pt x="11142821" y="1190482"/>
                  <a:pt x="11133296" y="1195245"/>
                </a:cubicBezTo>
                <a:cubicBezTo>
                  <a:pt x="11109484" y="1204770"/>
                  <a:pt x="11095244" y="1219057"/>
                  <a:pt x="11076194" y="1223820"/>
                </a:cubicBezTo>
                <a:cubicBezTo>
                  <a:pt x="11066669" y="1214295"/>
                  <a:pt x="11066669" y="1209532"/>
                  <a:pt x="11066669" y="1195245"/>
                </a:cubicBezTo>
                <a:cubicBezTo>
                  <a:pt x="11066669" y="1185720"/>
                  <a:pt x="11071431" y="1176195"/>
                  <a:pt x="11071431" y="1166670"/>
                </a:cubicBezTo>
                <a:cubicBezTo>
                  <a:pt x="11071431" y="1176195"/>
                  <a:pt x="11085719" y="1200007"/>
                  <a:pt x="11095244" y="1200007"/>
                </a:cubicBezTo>
                <a:cubicBezTo>
                  <a:pt x="11109484" y="1200007"/>
                  <a:pt x="11119009" y="1185720"/>
                  <a:pt x="11138059" y="1180957"/>
                </a:cubicBezTo>
                <a:cubicBezTo>
                  <a:pt x="11142821" y="1176195"/>
                  <a:pt x="11161871" y="1180957"/>
                  <a:pt x="11171396" y="1176195"/>
                </a:cubicBezTo>
                <a:cubicBezTo>
                  <a:pt x="11190446" y="1166670"/>
                  <a:pt x="11209496" y="1142857"/>
                  <a:pt x="11223784" y="1123807"/>
                </a:cubicBezTo>
                <a:cubicBezTo>
                  <a:pt x="11214259" y="1142857"/>
                  <a:pt x="11204734" y="1176195"/>
                  <a:pt x="11180921" y="1190482"/>
                </a:cubicBezTo>
                <a:close/>
                <a:moveTo>
                  <a:pt x="11833336" y="1176195"/>
                </a:moveTo>
                <a:cubicBezTo>
                  <a:pt x="11838098" y="1180957"/>
                  <a:pt x="11838098" y="1180957"/>
                  <a:pt x="11852386" y="1180957"/>
                </a:cubicBezTo>
                <a:cubicBezTo>
                  <a:pt x="11861911" y="1180957"/>
                  <a:pt x="11876150" y="1171432"/>
                  <a:pt x="11885675" y="1171432"/>
                </a:cubicBezTo>
                <a:cubicBezTo>
                  <a:pt x="11899963" y="1171432"/>
                  <a:pt x="11933300" y="1200007"/>
                  <a:pt x="11947588" y="1200007"/>
                </a:cubicBezTo>
                <a:cubicBezTo>
                  <a:pt x="11976163" y="1200007"/>
                  <a:pt x="11966638" y="1161907"/>
                  <a:pt x="11976163" y="1152382"/>
                </a:cubicBezTo>
                <a:cubicBezTo>
                  <a:pt x="11976163" y="1157145"/>
                  <a:pt x="11980925" y="1161907"/>
                  <a:pt x="11980925" y="1176195"/>
                </a:cubicBezTo>
                <a:cubicBezTo>
                  <a:pt x="11980925" y="1200007"/>
                  <a:pt x="11961875" y="1209532"/>
                  <a:pt x="11947588" y="1209532"/>
                </a:cubicBezTo>
                <a:cubicBezTo>
                  <a:pt x="11938063" y="1209532"/>
                  <a:pt x="11914250" y="1195245"/>
                  <a:pt x="11895200" y="1190482"/>
                </a:cubicBezTo>
                <a:cubicBezTo>
                  <a:pt x="11871388" y="1185720"/>
                  <a:pt x="11847623" y="1190482"/>
                  <a:pt x="11823811" y="1185720"/>
                </a:cubicBezTo>
                <a:cubicBezTo>
                  <a:pt x="11809523" y="1185720"/>
                  <a:pt x="11785711" y="1166670"/>
                  <a:pt x="11785711" y="1157145"/>
                </a:cubicBezTo>
                <a:lnTo>
                  <a:pt x="11785711" y="1114282"/>
                </a:lnTo>
                <a:cubicBezTo>
                  <a:pt x="11790473" y="1119045"/>
                  <a:pt x="11799998" y="1171432"/>
                  <a:pt x="11833336" y="1176195"/>
                </a:cubicBezTo>
                <a:close/>
                <a:moveTo>
                  <a:pt x="11147584" y="1104805"/>
                </a:moveTo>
                <a:cubicBezTo>
                  <a:pt x="11147584" y="1123807"/>
                  <a:pt x="11185684" y="1123807"/>
                  <a:pt x="11199971" y="1123807"/>
                </a:cubicBezTo>
                <a:cubicBezTo>
                  <a:pt x="11190446" y="1133332"/>
                  <a:pt x="11176159" y="1171432"/>
                  <a:pt x="11157109" y="1171432"/>
                </a:cubicBezTo>
                <a:cubicBezTo>
                  <a:pt x="11142821" y="1171432"/>
                  <a:pt x="11142821" y="1166670"/>
                  <a:pt x="11133296" y="1157145"/>
                </a:cubicBezTo>
                <a:cubicBezTo>
                  <a:pt x="11123771" y="1166670"/>
                  <a:pt x="11109484" y="1185720"/>
                  <a:pt x="11100006" y="1185720"/>
                </a:cubicBezTo>
                <a:cubicBezTo>
                  <a:pt x="11085719" y="1185720"/>
                  <a:pt x="11080956" y="1171432"/>
                  <a:pt x="11080956" y="1161907"/>
                </a:cubicBezTo>
                <a:cubicBezTo>
                  <a:pt x="11080956" y="1147620"/>
                  <a:pt x="11128534" y="1119045"/>
                  <a:pt x="11152346" y="1095280"/>
                </a:cubicBezTo>
                <a:cubicBezTo>
                  <a:pt x="11152346" y="1100042"/>
                  <a:pt x="11147584" y="1095280"/>
                  <a:pt x="11147584" y="1104805"/>
                </a:cubicBezTo>
                <a:close/>
                <a:moveTo>
                  <a:pt x="11995213" y="1128570"/>
                </a:moveTo>
                <a:cubicBezTo>
                  <a:pt x="11971400" y="1114282"/>
                  <a:pt x="11928538" y="1114282"/>
                  <a:pt x="11919013" y="1090517"/>
                </a:cubicBezTo>
                <a:cubicBezTo>
                  <a:pt x="11942825" y="1100042"/>
                  <a:pt x="11971400" y="1109520"/>
                  <a:pt x="11995213" y="1128570"/>
                </a:cubicBezTo>
                <a:close/>
                <a:moveTo>
                  <a:pt x="11576161" y="1161907"/>
                </a:moveTo>
                <a:cubicBezTo>
                  <a:pt x="11585686" y="1161907"/>
                  <a:pt x="11628548" y="1142857"/>
                  <a:pt x="11638073" y="1142857"/>
                </a:cubicBezTo>
                <a:cubicBezTo>
                  <a:pt x="11652361" y="1142857"/>
                  <a:pt x="11685698" y="1161907"/>
                  <a:pt x="11699986" y="1161907"/>
                </a:cubicBezTo>
                <a:cubicBezTo>
                  <a:pt x="11714273" y="1161907"/>
                  <a:pt x="11742848" y="1138095"/>
                  <a:pt x="11747611" y="1109520"/>
                </a:cubicBezTo>
                <a:lnTo>
                  <a:pt x="11761898" y="1109520"/>
                </a:lnTo>
                <a:lnTo>
                  <a:pt x="11761898" y="1119045"/>
                </a:lnTo>
                <a:cubicBezTo>
                  <a:pt x="11761898" y="1133332"/>
                  <a:pt x="11757136" y="1138095"/>
                  <a:pt x="11747611" y="1147620"/>
                </a:cubicBezTo>
                <a:cubicBezTo>
                  <a:pt x="11738086" y="1161907"/>
                  <a:pt x="11714273" y="1171432"/>
                  <a:pt x="11704748" y="1171432"/>
                </a:cubicBezTo>
                <a:cubicBezTo>
                  <a:pt x="11690461" y="1171432"/>
                  <a:pt x="11652361" y="1152382"/>
                  <a:pt x="11642836" y="1152382"/>
                </a:cubicBezTo>
                <a:cubicBezTo>
                  <a:pt x="11628548" y="1152382"/>
                  <a:pt x="11585686" y="1161907"/>
                  <a:pt x="11576161" y="1161907"/>
                </a:cubicBezTo>
                <a:cubicBezTo>
                  <a:pt x="11523773" y="1161907"/>
                  <a:pt x="11509486" y="1142857"/>
                  <a:pt x="11509486" y="1100042"/>
                </a:cubicBezTo>
                <a:cubicBezTo>
                  <a:pt x="11509486" y="1085755"/>
                  <a:pt x="11509486" y="1095280"/>
                  <a:pt x="11523773" y="1090517"/>
                </a:cubicBezTo>
                <a:cubicBezTo>
                  <a:pt x="11519011" y="1128570"/>
                  <a:pt x="11542823" y="1161907"/>
                  <a:pt x="11576161" y="1161907"/>
                </a:cubicBezTo>
                <a:close/>
                <a:moveTo>
                  <a:pt x="11547586" y="1176195"/>
                </a:moveTo>
                <a:cubicBezTo>
                  <a:pt x="11519011" y="1176195"/>
                  <a:pt x="11485673" y="1176195"/>
                  <a:pt x="11428571" y="1180957"/>
                </a:cubicBezTo>
                <a:cubicBezTo>
                  <a:pt x="11471433" y="1171432"/>
                  <a:pt x="11485673" y="1109520"/>
                  <a:pt x="11499961" y="1090517"/>
                </a:cubicBezTo>
                <a:cubicBezTo>
                  <a:pt x="11490436" y="1119045"/>
                  <a:pt x="11504723" y="1166670"/>
                  <a:pt x="11547586" y="1176195"/>
                </a:cubicBezTo>
                <a:close/>
                <a:moveTo>
                  <a:pt x="11399996" y="1171432"/>
                </a:moveTo>
                <a:cubicBezTo>
                  <a:pt x="11385708" y="1171432"/>
                  <a:pt x="11361896" y="1157145"/>
                  <a:pt x="11352371" y="1157145"/>
                </a:cubicBezTo>
                <a:cubicBezTo>
                  <a:pt x="11338083" y="1157145"/>
                  <a:pt x="11342846" y="1166670"/>
                  <a:pt x="11338083" y="1166670"/>
                </a:cubicBezTo>
                <a:cubicBezTo>
                  <a:pt x="11323796" y="1176195"/>
                  <a:pt x="11304746" y="1176195"/>
                  <a:pt x="11295221" y="1176195"/>
                </a:cubicBezTo>
                <a:cubicBezTo>
                  <a:pt x="11280933" y="1176195"/>
                  <a:pt x="11257121" y="1176195"/>
                  <a:pt x="11242834" y="1142857"/>
                </a:cubicBezTo>
                <a:lnTo>
                  <a:pt x="11247596" y="1119045"/>
                </a:lnTo>
                <a:cubicBezTo>
                  <a:pt x="11252359" y="1128570"/>
                  <a:pt x="11247596" y="1152382"/>
                  <a:pt x="11276171" y="1166670"/>
                </a:cubicBezTo>
                <a:cubicBezTo>
                  <a:pt x="11280933" y="1171432"/>
                  <a:pt x="11280933" y="1171432"/>
                  <a:pt x="11290458" y="1171432"/>
                </a:cubicBezTo>
                <a:cubicBezTo>
                  <a:pt x="11304746" y="1171432"/>
                  <a:pt x="11342846" y="1147620"/>
                  <a:pt x="11352371" y="1147620"/>
                </a:cubicBezTo>
                <a:cubicBezTo>
                  <a:pt x="11366658" y="1147620"/>
                  <a:pt x="11390471" y="1157145"/>
                  <a:pt x="11399996" y="1157145"/>
                </a:cubicBezTo>
                <a:cubicBezTo>
                  <a:pt x="11414283" y="1157145"/>
                  <a:pt x="11438096" y="1152382"/>
                  <a:pt x="11452383" y="1133332"/>
                </a:cubicBezTo>
                <a:cubicBezTo>
                  <a:pt x="11461908" y="1119045"/>
                  <a:pt x="11471433" y="1100042"/>
                  <a:pt x="11480958" y="1090517"/>
                </a:cubicBezTo>
                <a:cubicBezTo>
                  <a:pt x="11471433" y="1147620"/>
                  <a:pt x="11438096" y="1171432"/>
                  <a:pt x="11399996" y="1171432"/>
                </a:cubicBezTo>
                <a:close/>
                <a:moveTo>
                  <a:pt x="11042856" y="1166670"/>
                </a:moveTo>
                <a:cubicBezTo>
                  <a:pt x="11071431" y="1138095"/>
                  <a:pt x="11109484" y="1114282"/>
                  <a:pt x="11147584" y="1085755"/>
                </a:cubicBezTo>
                <a:cubicBezTo>
                  <a:pt x="11114246" y="1114282"/>
                  <a:pt x="11076194" y="1147620"/>
                  <a:pt x="11042856" y="1166670"/>
                </a:cubicBezTo>
                <a:close/>
                <a:moveTo>
                  <a:pt x="11928538" y="1114282"/>
                </a:moveTo>
                <a:cubicBezTo>
                  <a:pt x="11952350" y="1133332"/>
                  <a:pt x="11995213" y="1128570"/>
                  <a:pt x="12019025" y="1157145"/>
                </a:cubicBezTo>
                <a:cubicBezTo>
                  <a:pt x="11976163" y="1133332"/>
                  <a:pt x="11909488" y="1138095"/>
                  <a:pt x="11890438" y="1080992"/>
                </a:cubicBezTo>
                <a:cubicBezTo>
                  <a:pt x="11904725" y="1090517"/>
                  <a:pt x="11909488" y="1104805"/>
                  <a:pt x="11928538" y="1114282"/>
                </a:cubicBezTo>
                <a:close/>
                <a:moveTo>
                  <a:pt x="11957113" y="1152382"/>
                </a:moveTo>
                <a:lnTo>
                  <a:pt x="11957113" y="1180957"/>
                </a:lnTo>
                <a:cubicBezTo>
                  <a:pt x="11952350" y="1185720"/>
                  <a:pt x="11957113" y="1185720"/>
                  <a:pt x="11942825" y="1185720"/>
                </a:cubicBezTo>
                <a:cubicBezTo>
                  <a:pt x="11933300" y="1185720"/>
                  <a:pt x="11899963" y="1157145"/>
                  <a:pt x="11890438" y="1157145"/>
                </a:cubicBezTo>
                <a:cubicBezTo>
                  <a:pt x="11876150" y="1157145"/>
                  <a:pt x="11861911" y="1166670"/>
                  <a:pt x="11852386" y="1166670"/>
                </a:cubicBezTo>
                <a:cubicBezTo>
                  <a:pt x="11833336" y="1166670"/>
                  <a:pt x="11804761" y="1166670"/>
                  <a:pt x="11804761" y="1119045"/>
                </a:cubicBezTo>
                <a:cubicBezTo>
                  <a:pt x="11828573" y="1123807"/>
                  <a:pt x="11880913" y="1104805"/>
                  <a:pt x="11866625" y="1071467"/>
                </a:cubicBezTo>
                <a:cubicBezTo>
                  <a:pt x="11885675" y="1080992"/>
                  <a:pt x="11914250" y="1142857"/>
                  <a:pt x="11957113" y="1152382"/>
                </a:cubicBezTo>
                <a:close/>
                <a:moveTo>
                  <a:pt x="11952350" y="1080992"/>
                </a:moveTo>
                <a:lnTo>
                  <a:pt x="11952350" y="1061942"/>
                </a:lnTo>
                <a:lnTo>
                  <a:pt x="11952350" y="1080992"/>
                </a:lnTo>
                <a:close/>
                <a:moveTo>
                  <a:pt x="11928538" y="1042892"/>
                </a:moveTo>
                <a:cubicBezTo>
                  <a:pt x="11933300" y="1047655"/>
                  <a:pt x="11933300" y="1061942"/>
                  <a:pt x="11933300" y="1071467"/>
                </a:cubicBezTo>
                <a:lnTo>
                  <a:pt x="11928538" y="1042892"/>
                </a:lnTo>
                <a:close/>
                <a:moveTo>
                  <a:pt x="11128534" y="1076230"/>
                </a:moveTo>
                <a:cubicBezTo>
                  <a:pt x="11123771" y="1076230"/>
                  <a:pt x="11119009" y="1066705"/>
                  <a:pt x="11119009" y="1057180"/>
                </a:cubicBezTo>
                <a:cubicBezTo>
                  <a:pt x="11119009" y="1042892"/>
                  <a:pt x="11123771" y="1042892"/>
                  <a:pt x="11123771" y="1042892"/>
                </a:cubicBezTo>
                <a:lnTo>
                  <a:pt x="11128534" y="1076230"/>
                </a:lnTo>
                <a:close/>
                <a:moveTo>
                  <a:pt x="11204734" y="1090517"/>
                </a:moveTo>
                <a:cubicBezTo>
                  <a:pt x="11204734" y="1090517"/>
                  <a:pt x="11199971" y="1095280"/>
                  <a:pt x="11190446" y="1090517"/>
                </a:cubicBezTo>
                <a:cubicBezTo>
                  <a:pt x="11228546" y="1038130"/>
                  <a:pt x="11271408" y="1052417"/>
                  <a:pt x="11338083" y="1038130"/>
                </a:cubicBezTo>
                <a:cubicBezTo>
                  <a:pt x="11304746" y="1085755"/>
                  <a:pt x="11247596" y="1071467"/>
                  <a:pt x="11204734" y="1090517"/>
                </a:cubicBezTo>
                <a:close/>
                <a:moveTo>
                  <a:pt x="11828573" y="1061942"/>
                </a:moveTo>
                <a:lnTo>
                  <a:pt x="11828573" y="1080992"/>
                </a:lnTo>
                <a:lnTo>
                  <a:pt x="11795236" y="1080992"/>
                </a:lnTo>
                <a:cubicBezTo>
                  <a:pt x="11785711" y="1076230"/>
                  <a:pt x="11771423" y="1066705"/>
                  <a:pt x="11761898" y="1066705"/>
                </a:cubicBezTo>
                <a:cubicBezTo>
                  <a:pt x="11733323" y="1066705"/>
                  <a:pt x="11680936" y="1080992"/>
                  <a:pt x="11676173" y="1033367"/>
                </a:cubicBezTo>
                <a:cubicBezTo>
                  <a:pt x="11723798" y="1042892"/>
                  <a:pt x="11776186" y="1047655"/>
                  <a:pt x="11828573" y="1061942"/>
                </a:cubicBezTo>
                <a:close/>
                <a:moveTo>
                  <a:pt x="11695223" y="1076230"/>
                </a:moveTo>
                <a:cubicBezTo>
                  <a:pt x="11709511" y="1085755"/>
                  <a:pt x="11738086" y="1080992"/>
                  <a:pt x="11761898" y="1080992"/>
                </a:cubicBezTo>
                <a:cubicBezTo>
                  <a:pt x="11776186" y="1080992"/>
                  <a:pt x="11799998" y="1095280"/>
                  <a:pt x="11809523" y="1095280"/>
                </a:cubicBezTo>
                <a:cubicBezTo>
                  <a:pt x="11823811" y="1095280"/>
                  <a:pt x="11833336" y="1090517"/>
                  <a:pt x="11842861" y="1066705"/>
                </a:cubicBezTo>
                <a:cubicBezTo>
                  <a:pt x="11852386" y="1071467"/>
                  <a:pt x="11857148" y="1076230"/>
                  <a:pt x="11857148" y="1085755"/>
                </a:cubicBezTo>
                <a:cubicBezTo>
                  <a:pt x="11857148" y="1109520"/>
                  <a:pt x="11819048" y="1104805"/>
                  <a:pt x="11819048" y="1104805"/>
                </a:cubicBezTo>
                <a:cubicBezTo>
                  <a:pt x="11809523" y="1104805"/>
                  <a:pt x="11652361" y="1095280"/>
                  <a:pt x="11652361" y="1047655"/>
                </a:cubicBezTo>
                <a:lnTo>
                  <a:pt x="11652361" y="1033367"/>
                </a:lnTo>
                <a:cubicBezTo>
                  <a:pt x="11661886" y="1042892"/>
                  <a:pt x="11671411" y="1061942"/>
                  <a:pt x="11695223" y="1076230"/>
                </a:cubicBezTo>
                <a:close/>
                <a:moveTo>
                  <a:pt x="11733323" y="1109520"/>
                </a:moveTo>
                <a:lnTo>
                  <a:pt x="11733323" y="1119045"/>
                </a:lnTo>
                <a:cubicBezTo>
                  <a:pt x="11728561" y="1133332"/>
                  <a:pt x="11704748" y="1147620"/>
                  <a:pt x="11695223" y="1147620"/>
                </a:cubicBezTo>
                <a:cubicBezTo>
                  <a:pt x="11685698" y="1147620"/>
                  <a:pt x="11652361" y="1123807"/>
                  <a:pt x="11642836" y="1123807"/>
                </a:cubicBezTo>
                <a:cubicBezTo>
                  <a:pt x="11628548" y="1123807"/>
                  <a:pt x="11590448" y="1147620"/>
                  <a:pt x="11576161" y="1147620"/>
                </a:cubicBezTo>
                <a:cubicBezTo>
                  <a:pt x="11561873" y="1147620"/>
                  <a:pt x="11538061" y="1133332"/>
                  <a:pt x="11538061" y="1119045"/>
                </a:cubicBezTo>
                <a:lnTo>
                  <a:pt x="11538061" y="1095280"/>
                </a:lnTo>
                <a:cubicBezTo>
                  <a:pt x="11566636" y="1090517"/>
                  <a:pt x="11609498" y="1100042"/>
                  <a:pt x="11628548" y="1057180"/>
                </a:cubicBezTo>
                <a:cubicBezTo>
                  <a:pt x="11628548" y="1052417"/>
                  <a:pt x="11628548" y="1042892"/>
                  <a:pt x="11638073" y="1033367"/>
                </a:cubicBezTo>
                <a:cubicBezTo>
                  <a:pt x="11623786" y="1071467"/>
                  <a:pt x="11704748" y="1109520"/>
                  <a:pt x="11733323" y="1109520"/>
                </a:cubicBezTo>
                <a:close/>
                <a:moveTo>
                  <a:pt x="11380946" y="1052417"/>
                </a:moveTo>
                <a:cubicBezTo>
                  <a:pt x="11380946" y="1090517"/>
                  <a:pt x="11409521" y="1109520"/>
                  <a:pt x="11457146" y="1095280"/>
                </a:cubicBezTo>
                <a:cubicBezTo>
                  <a:pt x="11457146" y="1133332"/>
                  <a:pt x="11414283" y="1142857"/>
                  <a:pt x="11399996" y="1142857"/>
                </a:cubicBezTo>
                <a:cubicBezTo>
                  <a:pt x="11390471" y="1142857"/>
                  <a:pt x="11366658" y="1133332"/>
                  <a:pt x="11352371" y="1133332"/>
                </a:cubicBezTo>
                <a:cubicBezTo>
                  <a:pt x="11342846" y="1133332"/>
                  <a:pt x="11304746" y="1157145"/>
                  <a:pt x="11295221" y="1157145"/>
                </a:cubicBezTo>
                <a:cubicBezTo>
                  <a:pt x="11276171" y="1157145"/>
                  <a:pt x="11261883" y="1142857"/>
                  <a:pt x="11261883" y="1123807"/>
                </a:cubicBezTo>
                <a:cubicBezTo>
                  <a:pt x="11261883" y="1109520"/>
                  <a:pt x="11271408" y="1109520"/>
                  <a:pt x="11280933" y="1109520"/>
                </a:cubicBezTo>
                <a:cubicBezTo>
                  <a:pt x="11314271" y="1104805"/>
                  <a:pt x="11357133" y="1052417"/>
                  <a:pt x="11380946" y="1033367"/>
                </a:cubicBezTo>
                <a:cubicBezTo>
                  <a:pt x="11385708" y="1038130"/>
                  <a:pt x="11380946" y="1042892"/>
                  <a:pt x="11380946" y="1052417"/>
                </a:cubicBezTo>
                <a:close/>
                <a:moveTo>
                  <a:pt x="11190446" y="1114282"/>
                </a:moveTo>
                <a:cubicBezTo>
                  <a:pt x="11176159" y="1114282"/>
                  <a:pt x="11171396" y="1109520"/>
                  <a:pt x="11161871" y="1109520"/>
                </a:cubicBezTo>
                <a:cubicBezTo>
                  <a:pt x="11161871" y="1104805"/>
                  <a:pt x="11166634" y="1095280"/>
                  <a:pt x="11176159" y="1085755"/>
                </a:cubicBezTo>
                <a:cubicBezTo>
                  <a:pt x="11185684" y="1104805"/>
                  <a:pt x="11195209" y="1104805"/>
                  <a:pt x="11204734" y="1104805"/>
                </a:cubicBezTo>
                <a:cubicBezTo>
                  <a:pt x="11214259" y="1104805"/>
                  <a:pt x="11266646" y="1095280"/>
                  <a:pt x="11299983" y="1080992"/>
                </a:cubicBezTo>
                <a:cubicBezTo>
                  <a:pt x="11319033" y="1076230"/>
                  <a:pt x="11342846" y="1052417"/>
                  <a:pt x="11361896" y="1033367"/>
                </a:cubicBezTo>
                <a:cubicBezTo>
                  <a:pt x="11366658" y="1080992"/>
                  <a:pt x="11223784" y="1114282"/>
                  <a:pt x="11190446" y="1114282"/>
                </a:cubicBezTo>
                <a:close/>
                <a:moveTo>
                  <a:pt x="11909488" y="1066705"/>
                </a:moveTo>
                <a:cubicBezTo>
                  <a:pt x="11904725" y="1066705"/>
                  <a:pt x="11904725" y="1028605"/>
                  <a:pt x="11909488" y="1028605"/>
                </a:cubicBezTo>
                <a:cubicBezTo>
                  <a:pt x="11914250" y="1038130"/>
                  <a:pt x="11914250" y="1052417"/>
                  <a:pt x="11909488" y="1066705"/>
                </a:cubicBezTo>
                <a:close/>
                <a:moveTo>
                  <a:pt x="11447621" y="1080992"/>
                </a:moveTo>
                <a:cubicBezTo>
                  <a:pt x="11457146" y="1080992"/>
                  <a:pt x="11490436" y="1066705"/>
                  <a:pt x="11504723" y="1066705"/>
                </a:cubicBezTo>
                <a:cubicBezTo>
                  <a:pt x="11514248" y="1066705"/>
                  <a:pt x="11542823" y="1076230"/>
                  <a:pt x="11557111" y="1076230"/>
                </a:cubicBezTo>
                <a:cubicBezTo>
                  <a:pt x="11590448" y="1076230"/>
                  <a:pt x="11599973" y="1038130"/>
                  <a:pt x="11614261" y="1028605"/>
                </a:cubicBezTo>
                <a:lnTo>
                  <a:pt x="11614261" y="1066705"/>
                </a:lnTo>
                <a:cubicBezTo>
                  <a:pt x="11595211" y="1080992"/>
                  <a:pt x="11571398" y="1080992"/>
                  <a:pt x="11557111" y="1080992"/>
                </a:cubicBezTo>
                <a:cubicBezTo>
                  <a:pt x="11547586" y="1080992"/>
                  <a:pt x="11514248" y="1071467"/>
                  <a:pt x="11499961" y="1071467"/>
                </a:cubicBezTo>
                <a:cubicBezTo>
                  <a:pt x="11490436" y="1071467"/>
                  <a:pt x="11433333" y="1090517"/>
                  <a:pt x="11423808" y="1090517"/>
                </a:cubicBezTo>
                <a:cubicBezTo>
                  <a:pt x="11399996" y="1090517"/>
                  <a:pt x="11395233" y="1061942"/>
                  <a:pt x="11395233" y="1052417"/>
                </a:cubicBezTo>
                <a:cubicBezTo>
                  <a:pt x="11395233" y="1038130"/>
                  <a:pt x="11395233" y="1038130"/>
                  <a:pt x="11399996" y="1028605"/>
                </a:cubicBezTo>
                <a:cubicBezTo>
                  <a:pt x="11390471" y="1057180"/>
                  <a:pt x="11423808" y="1080992"/>
                  <a:pt x="11447621" y="1080992"/>
                </a:cubicBezTo>
                <a:close/>
                <a:moveTo>
                  <a:pt x="11142821" y="1066705"/>
                </a:moveTo>
                <a:lnTo>
                  <a:pt x="11142821" y="1028605"/>
                </a:lnTo>
                <a:cubicBezTo>
                  <a:pt x="11142821" y="1038130"/>
                  <a:pt x="11152346" y="1042892"/>
                  <a:pt x="11152346" y="1052417"/>
                </a:cubicBezTo>
                <a:lnTo>
                  <a:pt x="11152346" y="1061942"/>
                </a:lnTo>
                <a:cubicBezTo>
                  <a:pt x="11152346" y="1066705"/>
                  <a:pt x="11147584" y="1066705"/>
                  <a:pt x="11142821" y="1066705"/>
                </a:cubicBezTo>
                <a:close/>
                <a:moveTo>
                  <a:pt x="11566636" y="1057180"/>
                </a:moveTo>
                <a:cubicBezTo>
                  <a:pt x="11542823" y="1061942"/>
                  <a:pt x="11514248" y="1052417"/>
                  <a:pt x="11490436" y="1057180"/>
                </a:cubicBezTo>
                <a:cubicBezTo>
                  <a:pt x="11476196" y="1057180"/>
                  <a:pt x="11461908" y="1066705"/>
                  <a:pt x="11447621" y="1066705"/>
                </a:cubicBezTo>
                <a:cubicBezTo>
                  <a:pt x="11438096" y="1066705"/>
                  <a:pt x="11419046" y="1066705"/>
                  <a:pt x="11414283" y="1047655"/>
                </a:cubicBezTo>
                <a:lnTo>
                  <a:pt x="11414283" y="1028605"/>
                </a:lnTo>
                <a:cubicBezTo>
                  <a:pt x="11480958" y="1028605"/>
                  <a:pt x="11595211" y="1004792"/>
                  <a:pt x="11595211" y="1033367"/>
                </a:cubicBezTo>
                <a:cubicBezTo>
                  <a:pt x="11595211" y="1047655"/>
                  <a:pt x="11576161" y="1057180"/>
                  <a:pt x="11566636" y="1057180"/>
                </a:cubicBezTo>
                <a:close/>
                <a:moveTo>
                  <a:pt x="11880913" y="1057180"/>
                </a:moveTo>
                <a:cubicBezTo>
                  <a:pt x="11876150" y="1052417"/>
                  <a:pt x="11871388" y="1047655"/>
                  <a:pt x="11871388" y="1033367"/>
                </a:cubicBezTo>
                <a:cubicBezTo>
                  <a:pt x="11871388" y="1023842"/>
                  <a:pt x="11876150" y="1019080"/>
                  <a:pt x="11880913" y="1014317"/>
                </a:cubicBezTo>
                <a:cubicBezTo>
                  <a:pt x="11885675" y="1028605"/>
                  <a:pt x="11885675" y="1042892"/>
                  <a:pt x="11880913" y="1057180"/>
                </a:cubicBezTo>
                <a:close/>
                <a:moveTo>
                  <a:pt x="11190446" y="1052417"/>
                </a:moveTo>
                <a:lnTo>
                  <a:pt x="11171396" y="1057180"/>
                </a:lnTo>
                <a:cubicBezTo>
                  <a:pt x="11171396" y="1047655"/>
                  <a:pt x="11166634" y="1033367"/>
                  <a:pt x="11171396" y="1014317"/>
                </a:cubicBezTo>
                <a:lnTo>
                  <a:pt x="11190446" y="1014317"/>
                </a:lnTo>
                <a:cubicBezTo>
                  <a:pt x="11190446" y="1023842"/>
                  <a:pt x="11195209" y="1038130"/>
                  <a:pt x="11190446" y="1052417"/>
                </a:cubicBezTo>
                <a:close/>
                <a:moveTo>
                  <a:pt x="11852386" y="1023842"/>
                </a:moveTo>
                <a:cubicBezTo>
                  <a:pt x="11852386" y="1033367"/>
                  <a:pt x="11852386" y="1038130"/>
                  <a:pt x="11847623" y="1047655"/>
                </a:cubicBezTo>
                <a:lnTo>
                  <a:pt x="11828573" y="1047655"/>
                </a:lnTo>
                <a:cubicBezTo>
                  <a:pt x="11828573" y="1042892"/>
                  <a:pt x="11823811" y="1033367"/>
                  <a:pt x="11823811" y="1023842"/>
                </a:cubicBezTo>
                <a:cubicBezTo>
                  <a:pt x="11823811" y="1009555"/>
                  <a:pt x="11823811" y="1009555"/>
                  <a:pt x="11833336" y="1000030"/>
                </a:cubicBezTo>
                <a:cubicBezTo>
                  <a:pt x="11852386" y="1009555"/>
                  <a:pt x="11852386" y="1019080"/>
                  <a:pt x="11852386" y="1023842"/>
                </a:cubicBezTo>
                <a:close/>
                <a:moveTo>
                  <a:pt x="11233309" y="1019080"/>
                </a:moveTo>
                <a:cubicBezTo>
                  <a:pt x="11233309" y="1033367"/>
                  <a:pt x="11228546" y="1038130"/>
                  <a:pt x="11223784" y="1042892"/>
                </a:cubicBezTo>
                <a:cubicBezTo>
                  <a:pt x="11204734" y="1028605"/>
                  <a:pt x="11204734" y="1019080"/>
                  <a:pt x="11204734" y="1019080"/>
                </a:cubicBezTo>
                <a:cubicBezTo>
                  <a:pt x="11204734" y="1004792"/>
                  <a:pt x="11209496" y="1000030"/>
                  <a:pt x="11219021" y="995267"/>
                </a:cubicBezTo>
                <a:cubicBezTo>
                  <a:pt x="11228546" y="1000030"/>
                  <a:pt x="11233309" y="1009555"/>
                  <a:pt x="11233309" y="1019080"/>
                </a:cubicBezTo>
                <a:close/>
                <a:moveTo>
                  <a:pt x="11799998" y="990505"/>
                </a:moveTo>
                <a:cubicBezTo>
                  <a:pt x="11799998" y="995267"/>
                  <a:pt x="11804761" y="1000030"/>
                  <a:pt x="11804761" y="1028605"/>
                </a:cubicBezTo>
                <a:lnTo>
                  <a:pt x="11795236" y="1038130"/>
                </a:lnTo>
                <a:cubicBezTo>
                  <a:pt x="11785711" y="1033367"/>
                  <a:pt x="11776186" y="1023842"/>
                  <a:pt x="11776186" y="1009555"/>
                </a:cubicBezTo>
                <a:cubicBezTo>
                  <a:pt x="11776186" y="1000030"/>
                  <a:pt x="11780948" y="995267"/>
                  <a:pt x="11785711" y="990505"/>
                </a:cubicBezTo>
                <a:lnTo>
                  <a:pt x="11799998" y="990505"/>
                </a:lnTo>
                <a:close/>
                <a:moveTo>
                  <a:pt x="11276171" y="1009555"/>
                </a:moveTo>
                <a:cubicBezTo>
                  <a:pt x="11276171" y="1019080"/>
                  <a:pt x="11271408" y="1023842"/>
                  <a:pt x="11261883" y="1033367"/>
                </a:cubicBezTo>
                <a:cubicBezTo>
                  <a:pt x="11247596" y="1019080"/>
                  <a:pt x="11247596" y="1014317"/>
                  <a:pt x="11247596" y="1009555"/>
                </a:cubicBezTo>
                <a:cubicBezTo>
                  <a:pt x="11247596" y="995267"/>
                  <a:pt x="11247596" y="995267"/>
                  <a:pt x="11257121" y="985742"/>
                </a:cubicBezTo>
                <a:cubicBezTo>
                  <a:pt x="11266646" y="990505"/>
                  <a:pt x="11276171" y="995267"/>
                  <a:pt x="11276171" y="1009555"/>
                </a:cubicBezTo>
                <a:close/>
                <a:moveTo>
                  <a:pt x="11761898" y="1004792"/>
                </a:moveTo>
                <a:cubicBezTo>
                  <a:pt x="11761898" y="1014317"/>
                  <a:pt x="11757136" y="1028605"/>
                  <a:pt x="11742848" y="1028605"/>
                </a:cubicBezTo>
                <a:cubicBezTo>
                  <a:pt x="11723798" y="1028605"/>
                  <a:pt x="11728561" y="1009555"/>
                  <a:pt x="11728561" y="1004792"/>
                </a:cubicBezTo>
                <a:cubicBezTo>
                  <a:pt x="11728561" y="995267"/>
                  <a:pt x="11723798" y="980980"/>
                  <a:pt x="11742848" y="980980"/>
                </a:cubicBezTo>
                <a:cubicBezTo>
                  <a:pt x="11757136" y="980980"/>
                  <a:pt x="11761898" y="995267"/>
                  <a:pt x="11761898" y="1004792"/>
                </a:cubicBezTo>
                <a:close/>
                <a:moveTo>
                  <a:pt x="11699986" y="976217"/>
                </a:moveTo>
                <a:lnTo>
                  <a:pt x="11709511" y="985742"/>
                </a:lnTo>
                <a:lnTo>
                  <a:pt x="11709511" y="1019080"/>
                </a:lnTo>
                <a:cubicBezTo>
                  <a:pt x="11704748" y="1019080"/>
                  <a:pt x="11704748" y="1023842"/>
                  <a:pt x="11690461" y="1023842"/>
                </a:cubicBezTo>
                <a:cubicBezTo>
                  <a:pt x="11680936" y="1023842"/>
                  <a:pt x="11671411" y="1009555"/>
                  <a:pt x="11671411" y="1000030"/>
                </a:cubicBezTo>
                <a:cubicBezTo>
                  <a:pt x="11671411" y="985742"/>
                  <a:pt x="11676173" y="985742"/>
                  <a:pt x="11680936" y="976217"/>
                </a:cubicBezTo>
                <a:lnTo>
                  <a:pt x="11699986" y="976217"/>
                </a:lnTo>
                <a:close/>
                <a:moveTo>
                  <a:pt x="11319033" y="1000030"/>
                </a:moveTo>
                <a:cubicBezTo>
                  <a:pt x="11319033" y="1014317"/>
                  <a:pt x="11314271" y="1019080"/>
                  <a:pt x="11304746" y="1028605"/>
                </a:cubicBezTo>
                <a:cubicBezTo>
                  <a:pt x="11295221" y="1023842"/>
                  <a:pt x="11290458" y="1014317"/>
                  <a:pt x="11290458" y="1000030"/>
                </a:cubicBezTo>
                <a:cubicBezTo>
                  <a:pt x="11290458" y="990505"/>
                  <a:pt x="11295221" y="985742"/>
                  <a:pt x="11299983" y="976217"/>
                </a:cubicBezTo>
                <a:cubicBezTo>
                  <a:pt x="11309508" y="980980"/>
                  <a:pt x="11319033" y="990505"/>
                  <a:pt x="11319033" y="1000030"/>
                </a:cubicBezTo>
                <a:close/>
                <a:moveTo>
                  <a:pt x="11657123" y="995267"/>
                </a:moveTo>
                <a:cubicBezTo>
                  <a:pt x="11657123" y="1004792"/>
                  <a:pt x="11652361" y="1019080"/>
                  <a:pt x="11638073" y="1019080"/>
                </a:cubicBezTo>
                <a:cubicBezTo>
                  <a:pt x="11619023" y="1019080"/>
                  <a:pt x="11619023" y="1000030"/>
                  <a:pt x="11619023" y="995267"/>
                </a:cubicBezTo>
                <a:cubicBezTo>
                  <a:pt x="11619023" y="985742"/>
                  <a:pt x="11619023" y="971455"/>
                  <a:pt x="11638073" y="971455"/>
                </a:cubicBezTo>
                <a:cubicBezTo>
                  <a:pt x="11647598" y="971455"/>
                  <a:pt x="11657123" y="980980"/>
                  <a:pt x="11657123" y="995267"/>
                </a:cubicBezTo>
                <a:close/>
                <a:moveTo>
                  <a:pt x="11371421" y="995267"/>
                </a:moveTo>
                <a:cubicBezTo>
                  <a:pt x="11371421" y="1014317"/>
                  <a:pt x="11361896" y="1019080"/>
                  <a:pt x="11352371" y="1019080"/>
                </a:cubicBezTo>
                <a:cubicBezTo>
                  <a:pt x="11328558" y="1019080"/>
                  <a:pt x="11333321" y="1000030"/>
                  <a:pt x="11333321" y="995267"/>
                </a:cubicBezTo>
                <a:cubicBezTo>
                  <a:pt x="11333321" y="985742"/>
                  <a:pt x="11328558" y="971455"/>
                  <a:pt x="11352371" y="971455"/>
                </a:cubicBezTo>
                <a:cubicBezTo>
                  <a:pt x="11371421" y="971455"/>
                  <a:pt x="11371421" y="985742"/>
                  <a:pt x="11371421" y="995267"/>
                </a:cubicBezTo>
                <a:close/>
                <a:moveTo>
                  <a:pt x="11814286" y="980980"/>
                </a:moveTo>
                <a:lnTo>
                  <a:pt x="11828573" y="966692"/>
                </a:lnTo>
                <a:cubicBezTo>
                  <a:pt x="11828573" y="976217"/>
                  <a:pt x="11823811" y="980980"/>
                  <a:pt x="11814286" y="980980"/>
                </a:cubicBezTo>
                <a:close/>
                <a:moveTo>
                  <a:pt x="11599973" y="966692"/>
                </a:moveTo>
                <a:cubicBezTo>
                  <a:pt x="11599973" y="971455"/>
                  <a:pt x="11604736" y="971455"/>
                  <a:pt x="11604736" y="985742"/>
                </a:cubicBezTo>
                <a:cubicBezTo>
                  <a:pt x="11604736" y="1004792"/>
                  <a:pt x="11585686" y="1009555"/>
                  <a:pt x="11580923" y="1009555"/>
                </a:cubicBezTo>
                <a:cubicBezTo>
                  <a:pt x="11557111" y="1009555"/>
                  <a:pt x="11561873" y="990505"/>
                  <a:pt x="11561873" y="985742"/>
                </a:cubicBezTo>
                <a:cubicBezTo>
                  <a:pt x="11561873" y="976217"/>
                  <a:pt x="11566636" y="971455"/>
                  <a:pt x="11571398" y="966692"/>
                </a:cubicBezTo>
                <a:lnTo>
                  <a:pt x="11599973" y="966692"/>
                </a:lnTo>
                <a:close/>
                <a:moveTo>
                  <a:pt x="11547586" y="985742"/>
                </a:moveTo>
                <a:cubicBezTo>
                  <a:pt x="11547586" y="1009555"/>
                  <a:pt x="11519011" y="1009555"/>
                  <a:pt x="11519011" y="1009555"/>
                </a:cubicBezTo>
                <a:cubicBezTo>
                  <a:pt x="11499961" y="1009555"/>
                  <a:pt x="11499961" y="990505"/>
                  <a:pt x="11499961" y="985742"/>
                </a:cubicBezTo>
                <a:cubicBezTo>
                  <a:pt x="11499961" y="971455"/>
                  <a:pt x="11504723" y="966692"/>
                  <a:pt x="11519011" y="966692"/>
                </a:cubicBezTo>
                <a:cubicBezTo>
                  <a:pt x="11538061" y="966692"/>
                  <a:pt x="11547586" y="980980"/>
                  <a:pt x="11547586" y="985742"/>
                </a:cubicBezTo>
                <a:close/>
                <a:moveTo>
                  <a:pt x="11485673" y="990505"/>
                </a:moveTo>
                <a:cubicBezTo>
                  <a:pt x="11485673" y="1009555"/>
                  <a:pt x="11466671" y="1009555"/>
                  <a:pt x="11461908" y="1009555"/>
                </a:cubicBezTo>
                <a:cubicBezTo>
                  <a:pt x="11442858" y="1009555"/>
                  <a:pt x="11438096" y="990505"/>
                  <a:pt x="11438096" y="985742"/>
                </a:cubicBezTo>
                <a:cubicBezTo>
                  <a:pt x="11438096" y="976217"/>
                  <a:pt x="11447621" y="966692"/>
                  <a:pt x="11461908" y="966692"/>
                </a:cubicBezTo>
                <a:cubicBezTo>
                  <a:pt x="11476196" y="966692"/>
                  <a:pt x="11485673" y="971455"/>
                  <a:pt x="11485673" y="990505"/>
                </a:cubicBezTo>
                <a:close/>
                <a:moveTo>
                  <a:pt x="11423808" y="990505"/>
                </a:moveTo>
                <a:cubicBezTo>
                  <a:pt x="11423808" y="1009555"/>
                  <a:pt x="11414283" y="1014317"/>
                  <a:pt x="11404758" y="1014317"/>
                </a:cubicBezTo>
                <a:cubicBezTo>
                  <a:pt x="11390471" y="1014317"/>
                  <a:pt x="11385708" y="995267"/>
                  <a:pt x="11385708" y="985742"/>
                </a:cubicBezTo>
                <a:cubicBezTo>
                  <a:pt x="11385708" y="976217"/>
                  <a:pt x="11395233" y="966692"/>
                  <a:pt x="11404758" y="966692"/>
                </a:cubicBezTo>
                <a:cubicBezTo>
                  <a:pt x="11423808" y="966692"/>
                  <a:pt x="11423808" y="980980"/>
                  <a:pt x="11423808" y="990505"/>
                </a:cubicBezTo>
                <a:close/>
                <a:moveTo>
                  <a:pt x="11838098" y="980980"/>
                </a:moveTo>
                <a:cubicBezTo>
                  <a:pt x="11838098" y="976217"/>
                  <a:pt x="11842861" y="966692"/>
                  <a:pt x="11847623" y="961930"/>
                </a:cubicBezTo>
                <a:cubicBezTo>
                  <a:pt x="11847623" y="966692"/>
                  <a:pt x="11842861" y="976217"/>
                  <a:pt x="11838098" y="980980"/>
                </a:cubicBezTo>
                <a:close/>
                <a:moveTo>
                  <a:pt x="12028550" y="990505"/>
                </a:moveTo>
                <a:cubicBezTo>
                  <a:pt x="12028550" y="980980"/>
                  <a:pt x="12019025" y="966692"/>
                  <a:pt x="12009500" y="957167"/>
                </a:cubicBezTo>
                <a:cubicBezTo>
                  <a:pt x="12014263" y="961930"/>
                  <a:pt x="12028550" y="976217"/>
                  <a:pt x="12028550" y="990505"/>
                </a:cubicBezTo>
                <a:close/>
                <a:moveTo>
                  <a:pt x="12642819" y="1071467"/>
                </a:moveTo>
                <a:cubicBezTo>
                  <a:pt x="12642819" y="1195245"/>
                  <a:pt x="12571429" y="1271445"/>
                  <a:pt x="12452366" y="1414320"/>
                </a:cubicBezTo>
                <a:cubicBezTo>
                  <a:pt x="12428554" y="1385745"/>
                  <a:pt x="12419029" y="1385745"/>
                  <a:pt x="12404741" y="1385745"/>
                </a:cubicBezTo>
                <a:cubicBezTo>
                  <a:pt x="12357116" y="1385745"/>
                  <a:pt x="12304729" y="1461945"/>
                  <a:pt x="12304729" y="1485757"/>
                </a:cubicBezTo>
                <a:cubicBezTo>
                  <a:pt x="12304729" y="1514285"/>
                  <a:pt x="12338066" y="1576197"/>
                  <a:pt x="12366641" y="1576197"/>
                </a:cubicBezTo>
                <a:cubicBezTo>
                  <a:pt x="12414266" y="1576197"/>
                  <a:pt x="12438079" y="1490472"/>
                  <a:pt x="12438079" y="1480995"/>
                </a:cubicBezTo>
                <a:cubicBezTo>
                  <a:pt x="12438079" y="1452420"/>
                  <a:pt x="12419029" y="1423845"/>
                  <a:pt x="12395216" y="1423845"/>
                </a:cubicBezTo>
                <a:cubicBezTo>
                  <a:pt x="12357116" y="1423845"/>
                  <a:pt x="12338066" y="1457182"/>
                  <a:pt x="12338066" y="1480995"/>
                </a:cubicBezTo>
                <a:cubicBezTo>
                  <a:pt x="12338066" y="1499997"/>
                  <a:pt x="12347591" y="1523810"/>
                  <a:pt x="12366641" y="1523810"/>
                </a:cubicBezTo>
                <a:cubicBezTo>
                  <a:pt x="12390454" y="1523810"/>
                  <a:pt x="12399979" y="1495235"/>
                  <a:pt x="12399979" y="1485757"/>
                </a:cubicBezTo>
                <a:cubicBezTo>
                  <a:pt x="12399979" y="1480995"/>
                  <a:pt x="12390454" y="1461945"/>
                  <a:pt x="12380929" y="1457182"/>
                </a:cubicBezTo>
                <a:cubicBezTo>
                  <a:pt x="12376166" y="1457182"/>
                  <a:pt x="12371404" y="1461945"/>
                  <a:pt x="12366641" y="1466707"/>
                </a:cubicBezTo>
                <a:cubicBezTo>
                  <a:pt x="12366641" y="1471470"/>
                  <a:pt x="12376166" y="1471470"/>
                  <a:pt x="12385691" y="1471470"/>
                </a:cubicBezTo>
                <a:lnTo>
                  <a:pt x="12385691" y="1499997"/>
                </a:lnTo>
                <a:cubicBezTo>
                  <a:pt x="12380929" y="1504760"/>
                  <a:pt x="12371404" y="1509522"/>
                  <a:pt x="12366641" y="1514285"/>
                </a:cubicBezTo>
                <a:cubicBezTo>
                  <a:pt x="12357116" y="1504760"/>
                  <a:pt x="12347591" y="1495235"/>
                  <a:pt x="12347591" y="1480995"/>
                </a:cubicBezTo>
                <a:cubicBezTo>
                  <a:pt x="12347591" y="1447657"/>
                  <a:pt x="12380929" y="1442895"/>
                  <a:pt x="12395216" y="1442895"/>
                </a:cubicBezTo>
                <a:cubicBezTo>
                  <a:pt x="12414266" y="1442895"/>
                  <a:pt x="12423791" y="1476232"/>
                  <a:pt x="12423791" y="1485757"/>
                </a:cubicBezTo>
                <a:cubicBezTo>
                  <a:pt x="12423791" y="1519047"/>
                  <a:pt x="12385691" y="1561910"/>
                  <a:pt x="12366641" y="1561910"/>
                </a:cubicBezTo>
                <a:cubicBezTo>
                  <a:pt x="12338066" y="1561910"/>
                  <a:pt x="12319016" y="1495235"/>
                  <a:pt x="12319016" y="1485757"/>
                </a:cubicBezTo>
                <a:cubicBezTo>
                  <a:pt x="12319016" y="1447657"/>
                  <a:pt x="12376166" y="1400032"/>
                  <a:pt x="12404741" y="1400032"/>
                </a:cubicBezTo>
                <a:cubicBezTo>
                  <a:pt x="12447604" y="1400032"/>
                  <a:pt x="12447604" y="1461945"/>
                  <a:pt x="12447604" y="1476232"/>
                </a:cubicBezTo>
                <a:cubicBezTo>
                  <a:pt x="12447604" y="1490472"/>
                  <a:pt x="12447604" y="1509522"/>
                  <a:pt x="12438079" y="1523810"/>
                </a:cubicBezTo>
                <a:cubicBezTo>
                  <a:pt x="12433316" y="1538097"/>
                  <a:pt x="12414266" y="1547622"/>
                  <a:pt x="12404741" y="1561910"/>
                </a:cubicBezTo>
                <a:cubicBezTo>
                  <a:pt x="12390454" y="1576197"/>
                  <a:pt x="12376166" y="1619060"/>
                  <a:pt x="12352354" y="1619060"/>
                </a:cubicBezTo>
                <a:cubicBezTo>
                  <a:pt x="12338066" y="1619060"/>
                  <a:pt x="12285679" y="1561910"/>
                  <a:pt x="12285679" y="1552385"/>
                </a:cubicBezTo>
                <a:lnTo>
                  <a:pt x="12285679" y="1461945"/>
                </a:lnTo>
                <a:cubicBezTo>
                  <a:pt x="12295204" y="1438132"/>
                  <a:pt x="12299966" y="1404795"/>
                  <a:pt x="12323779" y="1380982"/>
                </a:cubicBezTo>
                <a:cubicBezTo>
                  <a:pt x="12399979" y="1304782"/>
                  <a:pt x="12533329" y="1285732"/>
                  <a:pt x="12576191" y="1171432"/>
                </a:cubicBezTo>
                <a:cubicBezTo>
                  <a:pt x="12590479" y="1128570"/>
                  <a:pt x="12614291" y="1071467"/>
                  <a:pt x="12614291" y="1038130"/>
                </a:cubicBezTo>
                <a:cubicBezTo>
                  <a:pt x="12614291" y="1004792"/>
                  <a:pt x="12609529" y="1004792"/>
                  <a:pt x="12585716" y="966692"/>
                </a:cubicBezTo>
                <a:cubicBezTo>
                  <a:pt x="12585716" y="966692"/>
                  <a:pt x="12580954" y="966692"/>
                  <a:pt x="12576191" y="971455"/>
                </a:cubicBezTo>
                <a:cubicBezTo>
                  <a:pt x="12600004" y="1009555"/>
                  <a:pt x="12600004" y="1009555"/>
                  <a:pt x="12600004" y="1042892"/>
                </a:cubicBezTo>
                <a:cubicBezTo>
                  <a:pt x="12600004" y="1052417"/>
                  <a:pt x="12590479" y="1095280"/>
                  <a:pt x="12580954" y="1123807"/>
                </a:cubicBezTo>
                <a:cubicBezTo>
                  <a:pt x="12576191" y="1138095"/>
                  <a:pt x="12566666" y="1166670"/>
                  <a:pt x="12552379" y="1190482"/>
                </a:cubicBezTo>
                <a:cubicBezTo>
                  <a:pt x="12480941" y="1309545"/>
                  <a:pt x="12271391" y="1333357"/>
                  <a:pt x="12271391" y="1461945"/>
                </a:cubicBezTo>
                <a:lnTo>
                  <a:pt x="12271391" y="1547622"/>
                </a:lnTo>
                <a:cubicBezTo>
                  <a:pt x="12271391" y="1614297"/>
                  <a:pt x="12276154" y="1704785"/>
                  <a:pt x="12214288" y="1766697"/>
                </a:cubicBezTo>
                <a:cubicBezTo>
                  <a:pt x="12214288" y="1761935"/>
                  <a:pt x="12209525" y="1766697"/>
                  <a:pt x="12209525" y="1752410"/>
                </a:cubicBezTo>
                <a:cubicBezTo>
                  <a:pt x="12209525" y="1742885"/>
                  <a:pt x="12233338" y="1714310"/>
                  <a:pt x="12238100" y="1700022"/>
                </a:cubicBezTo>
                <a:cubicBezTo>
                  <a:pt x="12247579" y="1676210"/>
                  <a:pt x="12257104" y="1652397"/>
                  <a:pt x="12261866" y="1628585"/>
                </a:cubicBezTo>
                <a:lnTo>
                  <a:pt x="12261866" y="1438132"/>
                </a:lnTo>
                <a:cubicBezTo>
                  <a:pt x="12271391" y="1414320"/>
                  <a:pt x="12276154" y="1385745"/>
                  <a:pt x="12295204" y="1366695"/>
                </a:cubicBezTo>
                <a:cubicBezTo>
                  <a:pt x="12361879" y="1276207"/>
                  <a:pt x="12471416" y="1295257"/>
                  <a:pt x="12538091" y="1190482"/>
                </a:cubicBezTo>
                <a:cubicBezTo>
                  <a:pt x="12571429" y="1142857"/>
                  <a:pt x="12595241" y="1080992"/>
                  <a:pt x="12595241" y="1033367"/>
                </a:cubicBezTo>
                <a:cubicBezTo>
                  <a:pt x="12595241" y="1009555"/>
                  <a:pt x="12600004" y="995267"/>
                  <a:pt x="12561904" y="971455"/>
                </a:cubicBezTo>
                <a:lnTo>
                  <a:pt x="12557141" y="976217"/>
                </a:lnTo>
                <a:cubicBezTo>
                  <a:pt x="12571429" y="995267"/>
                  <a:pt x="12585716" y="1019080"/>
                  <a:pt x="12585716" y="1033367"/>
                </a:cubicBezTo>
                <a:cubicBezTo>
                  <a:pt x="12585716" y="1042892"/>
                  <a:pt x="12557141" y="1114282"/>
                  <a:pt x="12542854" y="1157145"/>
                </a:cubicBezTo>
                <a:cubicBezTo>
                  <a:pt x="12495229" y="1280970"/>
                  <a:pt x="12247579" y="1285732"/>
                  <a:pt x="12247579" y="1423845"/>
                </a:cubicBezTo>
                <a:lnTo>
                  <a:pt x="12247579" y="1633347"/>
                </a:lnTo>
                <a:cubicBezTo>
                  <a:pt x="12242863" y="1661922"/>
                  <a:pt x="12233338" y="1690497"/>
                  <a:pt x="12214288" y="1719072"/>
                </a:cubicBezTo>
                <a:cubicBezTo>
                  <a:pt x="12200000" y="1747647"/>
                  <a:pt x="12190475" y="1747647"/>
                  <a:pt x="12190475" y="1733360"/>
                </a:cubicBezTo>
                <a:cubicBezTo>
                  <a:pt x="12190475" y="1723835"/>
                  <a:pt x="12219050" y="1685735"/>
                  <a:pt x="12228575" y="1661922"/>
                </a:cubicBezTo>
                <a:cubicBezTo>
                  <a:pt x="12238100" y="1642872"/>
                  <a:pt x="12242863" y="1614297"/>
                  <a:pt x="12242863" y="1604772"/>
                </a:cubicBezTo>
                <a:cubicBezTo>
                  <a:pt x="12242863" y="1590485"/>
                  <a:pt x="12233338" y="1552385"/>
                  <a:pt x="12228575" y="1528572"/>
                </a:cubicBezTo>
                <a:cubicBezTo>
                  <a:pt x="12223813" y="1538097"/>
                  <a:pt x="12223813" y="1552385"/>
                  <a:pt x="12219050" y="1561910"/>
                </a:cubicBezTo>
                <a:cubicBezTo>
                  <a:pt x="12209525" y="1576197"/>
                  <a:pt x="12190475" y="1566672"/>
                  <a:pt x="12200000" y="1595247"/>
                </a:cubicBezTo>
                <a:cubicBezTo>
                  <a:pt x="12204763" y="1590485"/>
                  <a:pt x="12214288" y="1585722"/>
                  <a:pt x="12228575" y="1580960"/>
                </a:cubicBezTo>
                <a:lnTo>
                  <a:pt x="12228575" y="1619060"/>
                </a:lnTo>
                <a:cubicBezTo>
                  <a:pt x="12214288" y="1647635"/>
                  <a:pt x="12204763" y="1700022"/>
                  <a:pt x="12171425" y="1728597"/>
                </a:cubicBezTo>
                <a:cubicBezTo>
                  <a:pt x="12138088" y="1700022"/>
                  <a:pt x="12133325" y="1704785"/>
                  <a:pt x="12104750" y="1704785"/>
                </a:cubicBezTo>
                <a:cubicBezTo>
                  <a:pt x="11999975" y="1704785"/>
                  <a:pt x="11990450" y="1819085"/>
                  <a:pt x="11947588" y="1895237"/>
                </a:cubicBezTo>
                <a:cubicBezTo>
                  <a:pt x="11923775" y="1866710"/>
                  <a:pt x="11861911" y="1804797"/>
                  <a:pt x="11833336" y="1804797"/>
                </a:cubicBezTo>
                <a:cubicBezTo>
                  <a:pt x="11795236" y="1804797"/>
                  <a:pt x="11719036" y="1928574"/>
                  <a:pt x="11714273" y="1938099"/>
                </a:cubicBezTo>
                <a:cubicBezTo>
                  <a:pt x="11719036" y="1923812"/>
                  <a:pt x="11723798" y="1780985"/>
                  <a:pt x="11723798" y="1761935"/>
                </a:cubicBezTo>
                <a:cubicBezTo>
                  <a:pt x="11738086" y="1780985"/>
                  <a:pt x="11766661" y="1795272"/>
                  <a:pt x="11790473" y="1795272"/>
                </a:cubicBezTo>
                <a:cubicBezTo>
                  <a:pt x="11833336" y="1795272"/>
                  <a:pt x="11814286" y="1761935"/>
                  <a:pt x="11861911" y="1723835"/>
                </a:cubicBezTo>
                <a:cubicBezTo>
                  <a:pt x="11871388" y="1733360"/>
                  <a:pt x="11890438" y="1752410"/>
                  <a:pt x="11904725" y="1752410"/>
                </a:cubicBezTo>
                <a:cubicBezTo>
                  <a:pt x="11942825" y="1752410"/>
                  <a:pt x="11952350" y="1704785"/>
                  <a:pt x="11952350" y="1695260"/>
                </a:cubicBezTo>
                <a:cubicBezTo>
                  <a:pt x="11952350" y="1676210"/>
                  <a:pt x="11938063" y="1652397"/>
                  <a:pt x="11914250" y="1652397"/>
                </a:cubicBezTo>
                <a:cubicBezTo>
                  <a:pt x="11890438" y="1652397"/>
                  <a:pt x="11890438" y="1666685"/>
                  <a:pt x="11890438" y="1676210"/>
                </a:cubicBezTo>
                <a:cubicBezTo>
                  <a:pt x="11890438" y="1680972"/>
                  <a:pt x="11909488" y="1704785"/>
                  <a:pt x="11909488" y="1690497"/>
                </a:cubicBezTo>
                <a:cubicBezTo>
                  <a:pt x="11909488" y="1680972"/>
                  <a:pt x="11904725" y="1680972"/>
                  <a:pt x="11899963" y="1676210"/>
                </a:cubicBezTo>
                <a:cubicBezTo>
                  <a:pt x="11904725" y="1671447"/>
                  <a:pt x="11904725" y="1666685"/>
                  <a:pt x="11914250" y="1666685"/>
                </a:cubicBezTo>
                <a:cubicBezTo>
                  <a:pt x="11938063" y="1666685"/>
                  <a:pt x="11942825" y="1695260"/>
                  <a:pt x="11942825" y="1695260"/>
                </a:cubicBezTo>
                <a:cubicBezTo>
                  <a:pt x="11942825" y="1719072"/>
                  <a:pt x="11914250" y="1738122"/>
                  <a:pt x="11904725" y="1738122"/>
                </a:cubicBezTo>
                <a:cubicBezTo>
                  <a:pt x="11871388" y="1738122"/>
                  <a:pt x="11866625" y="1690497"/>
                  <a:pt x="11866625" y="1680972"/>
                </a:cubicBezTo>
                <a:cubicBezTo>
                  <a:pt x="11866625" y="1657160"/>
                  <a:pt x="11895200" y="1642872"/>
                  <a:pt x="11899963" y="1628585"/>
                </a:cubicBezTo>
                <a:cubicBezTo>
                  <a:pt x="11904725" y="1614297"/>
                  <a:pt x="11904725" y="1595247"/>
                  <a:pt x="11914250" y="1585722"/>
                </a:cubicBezTo>
                <a:cubicBezTo>
                  <a:pt x="11923775" y="1561910"/>
                  <a:pt x="11957113" y="1547622"/>
                  <a:pt x="11971400" y="1547622"/>
                </a:cubicBezTo>
                <a:cubicBezTo>
                  <a:pt x="12014263" y="1547622"/>
                  <a:pt x="12052363" y="1614297"/>
                  <a:pt x="12052363" y="1647635"/>
                </a:cubicBezTo>
                <a:cubicBezTo>
                  <a:pt x="12052363" y="1676210"/>
                  <a:pt x="12038075" y="1700022"/>
                  <a:pt x="12009500" y="1700022"/>
                </a:cubicBezTo>
                <a:cubicBezTo>
                  <a:pt x="11995213" y="1700022"/>
                  <a:pt x="11980925" y="1680972"/>
                  <a:pt x="11980925" y="1671447"/>
                </a:cubicBezTo>
                <a:cubicBezTo>
                  <a:pt x="11980925" y="1657160"/>
                  <a:pt x="11990450" y="1652397"/>
                  <a:pt x="11999975" y="1647635"/>
                </a:cubicBezTo>
                <a:lnTo>
                  <a:pt x="12023788" y="1647635"/>
                </a:lnTo>
                <a:cubicBezTo>
                  <a:pt x="12028550" y="1661922"/>
                  <a:pt x="12009500" y="1661922"/>
                  <a:pt x="12038075" y="1680972"/>
                </a:cubicBezTo>
                <a:lnTo>
                  <a:pt x="12038075" y="1652397"/>
                </a:lnTo>
                <a:cubicBezTo>
                  <a:pt x="12028550" y="1642872"/>
                  <a:pt x="12023788" y="1633347"/>
                  <a:pt x="12009500" y="1633347"/>
                </a:cubicBezTo>
                <a:cubicBezTo>
                  <a:pt x="11980925" y="1633347"/>
                  <a:pt x="11971400" y="1657160"/>
                  <a:pt x="11971400" y="1671447"/>
                </a:cubicBezTo>
                <a:cubicBezTo>
                  <a:pt x="11971400" y="1695260"/>
                  <a:pt x="11995213" y="1714310"/>
                  <a:pt x="12009500" y="1714310"/>
                </a:cubicBezTo>
                <a:cubicBezTo>
                  <a:pt x="12042838" y="1714310"/>
                  <a:pt x="12066650" y="1671447"/>
                  <a:pt x="12085700" y="1671447"/>
                </a:cubicBezTo>
                <a:cubicBezTo>
                  <a:pt x="12095225" y="1671447"/>
                  <a:pt x="12128563" y="1700022"/>
                  <a:pt x="12138088" y="1700022"/>
                </a:cubicBezTo>
                <a:cubicBezTo>
                  <a:pt x="12171425" y="1700022"/>
                  <a:pt x="12200000" y="1647635"/>
                  <a:pt x="12190475" y="1623822"/>
                </a:cubicBezTo>
                <a:cubicBezTo>
                  <a:pt x="12180950" y="1633347"/>
                  <a:pt x="12152375" y="1657160"/>
                  <a:pt x="12138088" y="1657160"/>
                </a:cubicBezTo>
                <a:cubicBezTo>
                  <a:pt x="12128563" y="1657160"/>
                  <a:pt x="12114275" y="1642872"/>
                  <a:pt x="12099988" y="1642872"/>
                </a:cubicBezTo>
                <a:cubicBezTo>
                  <a:pt x="12090463" y="1642872"/>
                  <a:pt x="12076175" y="1657160"/>
                  <a:pt x="12061888" y="1671447"/>
                </a:cubicBezTo>
                <a:cubicBezTo>
                  <a:pt x="12085700" y="1638110"/>
                  <a:pt x="12019025" y="1533335"/>
                  <a:pt x="11971400" y="1533335"/>
                </a:cubicBezTo>
                <a:cubicBezTo>
                  <a:pt x="11952350" y="1533335"/>
                  <a:pt x="11919013" y="1547622"/>
                  <a:pt x="11909488" y="1566672"/>
                </a:cubicBezTo>
                <a:cubicBezTo>
                  <a:pt x="11895200" y="1580960"/>
                  <a:pt x="11895200" y="1604772"/>
                  <a:pt x="11885675" y="1623822"/>
                </a:cubicBezTo>
                <a:cubicBezTo>
                  <a:pt x="11871388" y="1642872"/>
                  <a:pt x="11847623" y="1661922"/>
                  <a:pt x="11857148" y="1680972"/>
                </a:cubicBezTo>
                <a:cubicBezTo>
                  <a:pt x="11842861" y="1671447"/>
                  <a:pt x="11833336" y="1652397"/>
                  <a:pt x="11814286" y="1652397"/>
                </a:cubicBezTo>
                <a:cubicBezTo>
                  <a:pt x="11799998" y="1652397"/>
                  <a:pt x="11795236" y="1661922"/>
                  <a:pt x="11771423" y="1685735"/>
                </a:cubicBezTo>
                <a:cubicBezTo>
                  <a:pt x="11766661" y="1690497"/>
                  <a:pt x="11752373" y="1690497"/>
                  <a:pt x="11747611" y="1704785"/>
                </a:cubicBezTo>
                <a:cubicBezTo>
                  <a:pt x="11742848" y="1704785"/>
                  <a:pt x="11742848" y="1714310"/>
                  <a:pt x="11742848" y="1723835"/>
                </a:cubicBezTo>
                <a:cubicBezTo>
                  <a:pt x="11742848" y="1738122"/>
                  <a:pt x="11757136" y="1757172"/>
                  <a:pt x="11766661" y="1757172"/>
                </a:cubicBezTo>
                <a:lnTo>
                  <a:pt x="11799998" y="1757172"/>
                </a:lnTo>
                <a:cubicBezTo>
                  <a:pt x="11799998" y="1752410"/>
                  <a:pt x="11804761" y="1752410"/>
                  <a:pt x="11809523" y="1747647"/>
                </a:cubicBezTo>
                <a:cubicBezTo>
                  <a:pt x="11785711" y="1728597"/>
                  <a:pt x="11776186" y="1752410"/>
                  <a:pt x="11757136" y="1733360"/>
                </a:cubicBezTo>
                <a:cubicBezTo>
                  <a:pt x="11757136" y="1733360"/>
                  <a:pt x="11752373" y="1738122"/>
                  <a:pt x="11752373" y="1723835"/>
                </a:cubicBezTo>
                <a:cubicBezTo>
                  <a:pt x="11752373" y="1714310"/>
                  <a:pt x="11761898" y="1709547"/>
                  <a:pt x="11761898" y="1704785"/>
                </a:cubicBezTo>
                <a:cubicBezTo>
                  <a:pt x="11780948" y="1700022"/>
                  <a:pt x="11799998" y="1661922"/>
                  <a:pt x="11814286" y="1661922"/>
                </a:cubicBezTo>
                <a:cubicBezTo>
                  <a:pt x="11823811" y="1661922"/>
                  <a:pt x="11823811" y="1666685"/>
                  <a:pt x="11828573" y="1666685"/>
                </a:cubicBezTo>
                <a:cubicBezTo>
                  <a:pt x="11833336" y="1680972"/>
                  <a:pt x="11852386" y="1695260"/>
                  <a:pt x="11852386" y="1709547"/>
                </a:cubicBezTo>
                <a:cubicBezTo>
                  <a:pt x="11852386" y="1719072"/>
                  <a:pt x="11823811" y="1752410"/>
                  <a:pt x="11809523" y="1776222"/>
                </a:cubicBezTo>
                <a:cubicBezTo>
                  <a:pt x="11809523" y="1780985"/>
                  <a:pt x="11804761" y="1785747"/>
                  <a:pt x="11790473" y="1785747"/>
                </a:cubicBezTo>
                <a:cubicBezTo>
                  <a:pt x="11757136" y="1785747"/>
                  <a:pt x="11728561" y="1752410"/>
                  <a:pt x="11728561" y="1733360"/>
                </a:cubicBezTo>
                <a:cubicBezTo>
                  <a:pt x="11728561" y="1719072"/>
                  <a:pt x="11733323" y="1695260"/>
                  <a:pt x="11733323" y="1680972"/>
                </a:cubicBezTo>
                <a:cubicBezTo>
                  <a:pt x="11733323" y="1628585"/>
                  <a:pt x="11766661" y="1576197"/>
                  <a:pt x="11823811" y="1576197"/>
                </a:cubicBezTo>
                <a:cubicBezTo>
                  <a:pt x="11847623" y="1576197"/>
                  <a:pt x="11847623" y="1571435"/>
                  <a:pt x="11876150" y="1595247"/>
                </a:cubicBezTo>
                <a:cubicBezTo>
                  <a:pt x="11885675" y="1585722"/>
                  <a:pt x="11895200" y="1561910"/>
                  <a:pt x="11909488" y="1547622"/>
                </a:cubicBezTo>
                <a:cubicBezTo>
                  <a:pt x="11938063" y="1514285"/>
                  <a:pt x="11957113" y="1509522"/>
                  <a:pt x="11985688" y="1509522"/>
                </a:cubicBezTo>
                <a:cubicBezTo>
                  <a:pt x="12019025" y="1509522"/>
                  <a:pt x="12019025" y="1523810"/>
                  <a:pt x="12076175" y="1542860"/>
                </a:cubicBezTo>
                <a:cubicBezTo>
                  <a:pt x="12080938" y="1499997"/>
                  <a:pt x="12095225" y="1433370"/>
                  <a:pt x="12152375" y="1433370"/>
                </a:cubicBezTo>
                <a:cubicBezTo>
                  <a:pt x="12190475" y="1433370"/>
                  <a:pt x="12200000" y="1471470"/>
                  <a:pt x="12200000" y="1499997"/>
                </a:cubicBezTo>
                <a:cubicBezTo>
                  <a:pt x="12200000" y="1538097"/>
                  <a:pt x="12176188" y="1595247"/>
                  <a:pt x="12133325" y="1595247"/>
                </a:cubicBezTo>
                <a:cubicBezTo>
                  <a:pt x="12095225" y="1595247"/>
                  <a:pt x="12099988" y="1547622"/>
                  <a:pt x="12099988" y="1533335"/>
                </a:cubicBezTo>
                <a:cubicBezTo>
                  <a:pt x="12099988" y="1504760"/>
                  <a:pt x="12099988" y="1457182"/>
                  <a:pt x="12147613" y="1457182"/>
                </a:cubicBezTo>
                <a:cubicBezTo>
                  <a:pt x="12171425" y="1457182"/>
                  <a:pt x="12176188" y="1499997"/>
                  <a:pt x="12176188" y="1499997"/>
                </a:cubicBezTo>
                <a:cubicBezTo>
                  <a:pt x="12176188" y="1509522"/>
                  <a:pt x="12157138" y="1547622"/>
                  <a:pt x="12142850" y="1561910"/>
                </a:cubicBezTo>
                <a:cubicBezTo>
                  <a:pt x="12133325" y="1552385"/>
                  <a:pt x="12128563" y="1538097"/>
                  <a:pt x="12128563" y="1523810"/>
                </a:cubicBezTo>
                <a:cubicBezTo>
                  <a:pt x="12128563" y="1519047"/>
                  <a:pt x="12123800" y="1504760"/>
                  <a:pt x="12152375" y="1495235"/>
                </a:cubicBezTo>
                <a:cubicBezTo>
                  <a:pt x="12152375" y="1499997"/>
                  <a:pt x="12157138" y="1495235"/>
                  <a:pt x="12157138" y="1509522"/>
                </a:cubicBezTo>
                <a:cubicBezTo>
                  <a:pt x="12157138" y="1519047"/>
                  <a:pt x="12138088" y="1523810"/>
                  <a:pt x="12128563" y="1528572"/>
                </a:cubicBezTo>
                <a:cubicBezTo>
                  <a:pt x="12133325" y="1533335"/>
                  <a:pt x="12133325" y="1538097"/>
                  <a:pt x="12142850" y="1538097"/>
                </a:cubicBezTo>
                <a:cubicBezTo>
                  <a:pt x="12157138" y="1538097"/>
                  <a:pt x="12171425" y="1519047"/>
                  <a:pt x="12171425" y="1504760"/>
                </a:cubicBezTo>
                <a:cubicBezTo>
                  <a:pt x="12171425" y="1495235"/>
                  <a:pt x="12157138" y="1480995"/>
                  <a:pt x="12142850" y="1480995"/>
                </a:cubicBezTo>
                <a:cubicBezTo>
                  <a:pt x="12109513" y="1480995"/>
                  <a:pt x="12114275" y="1523810"/>
                  <a:pt x="12114275" y="1523810"/>
                </a:cubicBezTo>
                <a:cubicBezTo>
                  <a:pt x="12114275" y="1547622"/>
                  <a:pt x="12123800" y="1571435"/>
                  <a:pt x="12142850" y="1571435"/>
                </a:cubicBezTo>
                <a:cubicBezTo>
                  <a:pt x="12176188" y="1571435"/>
                  <a:pt x="12190475" y="1514285"/>
                  <a:pt x="12190475" y="1499997"/>
                </a:cubicBezTo>
                <a:cubicBezTo>
                  <a:pt x="12190475" y="1471470"/>
                  <a:pt x="12171425" y="1442895"/>
                  <a:pt x="12147613" y="1442895"/>
                </a:cubicBezTo>
                <a:cubicBezTo>
                  <a:pt x="12090463" y="1442895"/>
                  <a:pt x="12085700" y="1509522"/>
                  <a:pt x="12085700" y="1538097"/>
                </a:cubicBezTo>
                <a:cubicBezTo>
                  <a:pt x="12085700" y="1566672"/>
                  <a:pt x="12090463" y="1609535"/>
                  <a:pt x="12133325" y="1609535"/>
                </a:cubicBezTo>
                <a:cubicBezTo>
                  <a:pt x="12195238" y="1609535"/>
                  <a:pt x="12214288" y="1519047"/>
                  <a:pt x="12214288" y="1499997"/>
                </a:cubicBezTo>
                <a:cubicBezTo>
                  <a:pt x="12214288" y="1485757"/>
                  <a:pt x="12200000" y="1442895"/>
                  <a:pt x="12200000" y="1433370"/>
                </a:cubicBezTo>
                <a:cubicBezTo>
                  <a:pt x="12200000" y="1419082"/>
                  <a:pt x="12233338" y="1366695"/>
                  <a:pt x="12247579" y="1338120"/>
                </a:cubicBezTo>
                <a:cubicBezTo>
                  <a:pt x="12309491" y="1200007"/>
                  <a:pt x="12561904" y="1228582"/>
                  <a:pt x="12561904" y="1038130"/>
                </a:cubicBezTo>
                <a:cubicBezTo>
                  <a:pt x="12561904" y="1023842"/>
                  <a:pt x="12542854" y="995267"/>
                  <a:pt x="12542854" y="980980"/>
                </a:cubicBezTo>
                <a:cubicBezTo>
                  <a:pt x="12542854" y="971455"/>
                  <a:pt x="12566666" y="952405"/>
                  <a:pt x="12576191" y="952405"/>
                </a:cubicBezTo>
                <a:cubicBezTo>
                  <a:pt x="12633294" y="952405"/>
                  <a:pt x="12642819" y="1061942"/>
                  <a:pt x="12642819" y="1071467"/>
                </a:cubicBezTo>
                <a:close/>
                <a:moveTo>
                  <a:pt x="11152346" y="1004792"/>
                </a:moveTo>
                <a:cubicBezTo>
                  <a:pt x="11138059" y="1014317"/>
                  <a:pt x="11114246" y="1038130"/>
                  <a:pt x="11100006" y="1038130"/>
                </a:cubicBezTo>
                <a:cubicBezTo>
                  <a:pt x="11090481" y="1038130"/>
                  <a:pt x="11057144" y="1000030"/>
                  <a:pt x="11047619" y="980980"/>
                </a:cubicBezTo>
                <a:cubicBezTo>
                  <a:pt x="11061906" y="971455"/>
                  <a:pt x="11076194" y="952405"/>
                  <a:pt x="11085719" y="952405"/>
                </a:cubicBezTo>
                <a:cubicBezTo>
                  <a:pt x="11104721" y="952405"/>
                  <a:pt x="11138059" y="985742"/>
                  <a:pt x="11152346" y="1004792"/>
                </a:cubicBezTo>
                <a:close/>
                <a:moveTo>
                  <a:pt x="12014263" y="990505"/>
                </a:moveTo>
                <a:cubicBezTo>
                  <a:pt x="12014263" y="1000030"/>
                  <a:pt x="11985688" y="1028605"/>
                  <a:pt x="11966638" y="1052417"/>
                </a:cubicBezTo>
                <a:cubicBezTo>
                  <a:pt x="11938063" y="1019080"/>
                  <a:pt x="11885675" y="1000030"/>
                  <a:pt x="11861911" y="995267"/>
                </a:cubicBezTo>
                <a:cubicBezTo>
                  <a:pt x="11866625" y="971455"/>
                  <a:pt x="11895200" y="933355"/>
                  <a:pt x="11928538" y="933355"/>
                </a:cubicBezTo>
                <a:cubicBezTo>
                  <a:pt x="11952350" y="933355"/>
                  <a:pt x="12014263" y="971455"/>
                  <a:pt x="12014263" y="990505"/>
                </a:cubicBezTo>
                <a:close/>
                <a:moveTo>
                  <a:pt x="11604736" y="952405"/>
                </a:moveTo>
                <a:cubicBezTo>
                  <a:pt x="11609498" y="947642"/>
                  <a:pt x="11609498" y="933355"/>
                  <a:pt x="11609498" y="933355"/>
                </a:cubicBezTo>
                <a:cubicBezTo>
                  <a:pt x="11609498" y="938117"/>
                  <a:pt x="11609498" y="947642"/>
                  <a:pt x="11604736" y="952405"/>
                </a:cubicBezTo>
                <a:close/>
                <a:moveTo>
                  <a:pt x="11357133" y="952405"/>
                </a:moveTo>
                <a:lnTo>
                  <a:pt x="11357133" y="933355"/>
                </a:lnTo>
                <a:lnTo>
                  <a:pt x="11357133" y="952405"/>
                </a:lnTo>
                <a:close/>
                <a:moveTo>
                  <a:pt x="11147584" y="980980"/>
                </a:moveTo>
                <a:cubicBezTo>
                  <a:pt x="11119009" y="952405"/>
                  <a:pt x="11100006" y="938117"/>
                  <a:pt x="11085719" y="938117"/>
                </a:cubicBezTo>
                <a:cubicBezTo>
                  <a:pt x="11071431" y="938117"/>
                  <a:pt x="11038094" y="966692"/>
                  <a:pt x="11038094" y="990505"/>
                </a:cubicBezTo>
                <a:cubicBezTo>
                  <a:pt x="11038094" y="985742"/>
                  <a:pt x="11033331" y="985742"/>
                  <a:pt x="11033331" y="971455"/>
                </a:cubicBezTo>
                <a:cubicBezTo>
                  <a:pt x="11033331" y="961930"/>
                  <a:pt x="11038094" y="961930"/>
                  <a:pt x="11038094" y="957167"/>
                </a:cubicBezTo>
                <a:cubicBezTo>
                  <a:pt x="11052381" y="952405"/>
                  <a:pt x="11076194" y="933355"/>
                  <a:pt x="11085719" y="933355"/>
                </a:cubicBezTo>
                <a:cubicBezTo>
                  <a:pt x="11100006" y="933355"/>
                  <a:pt x="11142821" y="957167"/>
                  <a:pt x="11147584" y="980980"/>
                </a:cubicBezTo>
                <a:close/>
                <a:moveTo>
                  <a:pt x="11971400" y="938117"/>
                </a:moveTo>
                <a:cubicBezTo>
                  <a:pt x="11957113" y="928592"/>
                  <a:pt x="11942825" y="919067"/>
                  <a:pt x="11928538" y="919067"/>
                </a:cubicBezTo>
                <a:cubicBezTo>
                  <a:pt x="11909488" y="919067"/>
                  <a:pt x="11866625" y="942880"/>
                  <a:pt x="11857148" y="976217"/>
                </a:cubicBezTo>
                <a:cubicBezTo>
                  <a:pt x="11880913" y="919067"/>
                  <a:pt x="11899963" y="919067"/>
                  <a:pt x="11928538" y="919067"/>
                </a:cubicBezTo>
                <a:cubicBezTo>
                  <a:pt x="11947588" y="919067"/>
                  <a:pt x="11961875" y="914305"/>
                  <a:pt x="11971400" y="938117"/>
                </a:cubicBezTo>
                <a:close/>
                <a:moveTo>
                  <a:pt x="11157109" y="971455"/>
                </a:moveTo>
                <a:cubicBezTo>
                  <a:pt x="11133296" y="947642"/>
                  <a:pt x="11100006" y="919067"/>
                  <a:pt x="11085719" y="919067"/>
                </a:cubicBezTo>
                <a:cubicBezTo>
                  <a:pt x="11076194" y="919067"/>
                  <a:pt x="11023806" y="952405"/>
                  <a:pt x="11023806" y="961930"/>
                </a:cubicBezTo>
                <a:cubicBezTo>
                  <a:pt x="11014281" y="942880"/>
                  <a:pt x="11066669" y="909542"/>
                  <a:pt x="11090481" y="909542"/>
                </a:cubicBezTo>
                <a:cubicBezTo>
                  <a:pt x="11119009" y="909542"/>
                  <a:pt x="11123771" y="923830"/>
                  <a:pt x="11157109" y="971455"/>
                </a:cubicBezTo>
                <a:close/>
                <a:moveTo>
                  <a:pt x="11985688" y="923830"/>
                </a:moveTo>
                <a:cubicBezTo>
                  <a:pt x="11995213" y="933355"/>
                  <a:pt x="12019025" y="933355"/>
                  <a:pt x="12033313" y="942880"/>
                </a:cubicBezTo>
                <a:cubicBezTo>
                  <a:pt x="12042838" y="947642"/>
                  <a:pt x="12047600" y="961930"/>
                  <a:pt x="12047600" y="971455"/>
                </a:cubicBezTo>
                <a:cubicBezTo>
                  <a:pt x="12047600" y="985742"/>
                  <a:pt x="12042838" y="995267"/>
                  <a:pt x="12038075" y="1004792"/>
                </a:cubicBezTo>
                <a:cubicBezTo>
                  <a:pt x="12038075" y="1000030"/>
                  <a:pt x="12042838" y="995267"/>
                  <a:pt x="12042838" y="985742"/>
                </a:cubicBezTo>
                <a:cubicBezTo>
                  <a:pt x="12042838" y="952405"/>
                  <a:pt x="11990450" y="928592"/>
                  <a:pt x="11961875" y="909542"/>
                </a:cubicBezTo>
                <a:cubicBezTo>
                  <a:pt x="11952350" y="904780"/>
                  <a:pt x="11938063" y="904780"/>
                  <a:pt x="11928538" y="904780"/>
                </a:cubicBezTo>
                <a:cubicBezTo>
                  <a:pt x="11899963" y="904780"/>
                  <a:pt x="11880913" y="909542"/>
                  <a:pt x="11852386" y="957167"/>
                </a:cubicBezTo>
                <a:cubicBezTo>
                  <a:pt x="11876150" y="900017"/>
                  <a:pt x="11895200" y="900017"/>
                  <a:pt x="11928538" y="900017"/>
                </a:cubicBezTo>
                <a:cubicBezTo>
                  <a:pt x="11952350" y="900017"/>
                  <a:pt x="11947588" y="895255"/>
                  <a:pt x="11985688" y="923830"/>
                </a:cubicBezTo>
                <a:close/>
                <a:moveTo>
                  <a:pt x="11795236" y="909542"/>
                </a:moveTo>
                <a:cubicBezTo>
                  <a:pt x="11799998" y="914305"/>
                  <a:pt x="11799998" y="909542"/>
                  <a:pt x="11799998" y="923830"/>
                </a:cubicBezTo>
                <a:cubicBezTo>
                  <a:pt x="11799998" y="933355"/>
                  <a:pt x="11780948" y="971455"/>
                  <a:pt x="11761898" y="971455"/>
                </a:cubicBezTo>
                <a:cubicBezTo>
                  <a:pt x="11752373" y="971455"/>
                  <a:pt x="11690461" y="961930"/>
                  <a:pt x="11657123" y="957167"/>
                </a:cubicBezTo>
                <a:lnTo>
                  <a:pt x="11657123" y="938117"/>
                </a:lnTo>
                <a:cubicBezTo>
                  <a:pt x="11666648" y="895255"/>
                  <a:pt x="11685698" y="900017"/>
                  <a:pt x="11714273" y="900017"/>
                </a:cubicBezTo>
                <a:cubicBezTo>
                  <a:pt x="11723798" y="900017"/>
                  <a:pt x="11766661" y="909542"/>
                  <a:pt x="11795236" y="909542"/>
                </a:cubicBezTo>
                <a:close/>
                <a:moveTo>
                  <a:pt x="11328558" y="957167"/>
                </a:moveTo>
                <a:cubicBezTo>
                  <a:pt x="11299983" y="961930"/>
                  <a:pt x="11247596" y="976217"/>
                  <a:pt x="11233309" y="976217"/>
                </a:cubicBezTo>
                <a:cubicBezTo>
                  <a:pt x="11223784" y="976217"/>
                  <a:pt x="11204734" y="952405"/>
                  <a:pt x="11195209" y="938117"/>
                </a:cubicBezTo>
                <a:lnTo>
                  <a:pt x="11195209" y="919067"/>
                </a:lnTo>
                <a:cubicBezTo>
                  <a:pt x="11209496" y="914305"/>
                  <a:pt x="11228546" y="914305"/>
                  <a:pt x="11242834" y="914305"/>
                </a:cubicBezTo>
                <a:cubicBezTo>
                  <a:pt x="11252359" y="909542"/>
                  <a:pt x="11266646" y="900017"/>
                  <a:pt x="11280933" y="900017"/>
                </a:cubicBezTo>
                <a:cubicBezTo>
                  <a:pt x="11309508" y="900017"/>
                  <a:pt x="11319033" y="923830"/>
                  <a:pt x="11328558" y="957167"/>
                </a:cubicBezTo>
                <a:close/>
                <a:moveTo>
                  <a:pt x="11523773" y="885730"/>
                </a:moveTo>
                <a:cubicBezTo>
                  <a:pt x="11557111" y="880967"/>
                  <a:pt x="11561873" y="904780"/>
                  <a:pt x="11561873" y="919067"/>
                </a:cubicBezTo>
                <a:cubicBezTo>
                  <a:pt x="11561873" y="933355"/>
                  <a:pt x="11557111" y="942880"/>
                  <a:pt x="11552348" y="952405"/>
                </a:cubicBezTo>
                <a:lnTo>
                  <a:pt x="11428571" y="952405"/>
                </a:lnTo>
                <a:cubicBezTo>
                  <a:pt x="11423808" y="942880"/>
                  <a:pt x="11419046" y="928592"/>
                  <a:pt x="11419046" y="914305"/>
                </a:cubicBezTo>
                <a:cubicBezTo>
                  <a:pt x="11419046" y="895255"/>
                  <a:pt x="11414283" y="885730"/>
                  <a:pt x="11457146" y="885730"/>
                </a:cubicBezTo>
                <a:lnTo>
                  <a:pt x="11523773" y="885730"/>
                </a:lnTo>
                <a:close/>
                <a:moveTo>
                  <a:pt x="11819048" y="904780"/>
                </a:moveTo>
                <a:lnTo>
                  <a:pt x="11814286" y="928592"/>
                </a:lnTo>
                <a:cubicBezTo>
                  <a:pt x="11809523" y="919067"/>
                  <a:pt x="11799998" y="895255"/>
                  <a:pt x="11795236" y="895255"/>
                </a:cubicBezTo>
                <a:cubicBezTo>
                  <a:pt x="11771423" y="890492"/>
                  <a:pt x="11723798" y="885730"/>
                  <a:pt x="11714273" y="885730"/>
                </a:cubicBezTo>
                <a:cubicBezTo>
                  <a:pt x="11671411" y="885730"/>
                  <a:pt x="11652361" y="900017"/>
                  <a:pt x="11638073" y="957167"/>
                </a:cubicBezTo>
                <a:cubicBezTo>
                  <a:pt x="11647598" y="900017"/>
                  <a:pt x="11666648" y="880967"/>
                  <a:pt x="11714273" y="880967"/>
                </a:cubicBezTo>
                <a:cubicBezTo>
                  <a:pt x="11747611" y="880967"/>
                  <a:pt x="11804761" y="890492"/>
                  <a:pt x="11819048" y="904780"/>
                </a:cubicBezTo>
                <a:close/>
                <a:moveTo>
                  <a:pt x="11342846" y="957167"/>
                </a:moveTo>
                <a:cubicBezTo>
                  <a:pt x="11328558" y="904780"/>
                  <a:pt x="11314271" y="890492"/>
                  <a:pt x="11280933" y="890492"/>
                </a:cubicBezTo>
                <a:cubicBezTo>
                  <a:pt x="11266646" y="890492"/>
                  <a:pt x="11252359" y="895255"/>
                  <a:pt x="11238071" y="900017"/>
                </a:cubicBezTo>
                <a:cubicBezTo>
                  <a:pt x="11233309" y="900017"/>
                  <a:pt x="11180921" y="890492"/>
                  <a:pt x="11180921" y="928592"/>
                </a:cubicBezTo>
                <a:cubicBezTo>
                  <a:pt x="11180921" y="938117"/>
                  <a:pt x="11185684" y="947642"/>
                  <a:pt x="11190446" y="957167"/>
                </a:cubicBezTo>
                <a:cubicBezTo>
                  <a:pt x="11180921" y="947642"/>
                  <a:pt x="11176159" y="928592"/>
                  <a:pt x="11176159" y="919067"/>
                </a:cubicBezTo>
                <a:cubicBezTo>
                  <a:pt x="11176159" y="904780"/>
                  <a:pt x="11180921" y="895255"/>
                  <a:pt x="11195209" y="895255"/>
                </a:cubicBezTo>
                <a:cubicBezTo>
                  <a:pt x="11204734" y="890492"/>
                  <a:pt x="11219021" y="895255"/>
                  <a:pt x="11233309" y="895255"/>
                </a:cubicBezTo>
                <a:cubicBezTo>
                  <a:pt x="11247596" y="895255"/>
                  <a:pt x="11271408" y="880967"/>
                  <a:pt x="11285696" y="880967"/>
                </a:cubicBezTo>
                <a:cubicBezTo>
                  <a:pt x="11309508" y="880967"/>
                  <a:pt x="11352371" y="928592"/>
                  <a:pt x="11342846" y="957167"/>
                </a:cubicBezTo>
                <a:close/>
                <a:moveTo>
                  <a:pt x="11580923" y="914305"/>
                </a:moveTo>
                <a:cubicBezTo>
                  <a:pt x="11580923" y="923830"/>
                  <a:pt x="11576161" y="938117"/>
                  <a:pt x="11571398" y="952405"/>
                </a:cubicBezTo>
                <a:cubicBezTo>
                  <a:pt x="11571398" y="942880"/>
                  <a:pt x="11576161" y="928592"/>
                  <a:pt x="11576161" y="914305"/>
                </a:cubicBezTo>
                <a:cubicBezTo>
                  <a:pt x="11576161" y="890492"/>
                  <a:pt x="11547586" y="871442"/>
                  <a:pt x="11533298" y="871442"/>
                </a:cubicBezTo>
                <a:lnTo>
                  <a:pt x="11447621" y="871442"/>
                </a:lnTo>
                <a:cubicBezTo>
                  <a:pt x="11409521" y="866680"/>
                  <a:pt x="11390471" y="928592"/>
                  <a:pt x="11409521" y="947642"/>
                </a:cubicBezTo>
                <a:cubicBezTo>
                  <a:pt x="11404758" y="938117"/>
                  <a:pt x="11399996" y="923830"/>
                  <a:pt x="11399996" y="909542"/>
                </a:cubicBezTo>
                <a:cubicBezTo>
                  <a:pt x="11399996" y="852392"/>
                  <a:pt x="11466671" y="866680"/>
                  <a:pt x="11495198" y="866680"/>
                </a:cubicBezTo>
                <a:cubicBezTo>
                  <a:pt x="11533298" y="866680"/>
                  <a:pt x="11580923" y="852392"/>
                  <a:pt x="11580923" y="914305"/>
                </a:cubicBezTo>
                <a:close/>
                <a:moveTo>
                  <a:pt x="12071413" y="923830"/>
                </a:moveTo>
                <a:cubicBezTo>
                  <a:pt x="12071413" y="938117"/>
                  <a:pt x="12061888" y="971455"/>
                  <a:pt x="12057125" y="990505"/>
                </a:cubicBezTo>
                <a:cubicBezTo>
                  <a:pt x="12057125" y="980980"/>
                  <a:pt x="12057125" y="961930"/>
                  <a:pt x="12052363" y="952405"/>
                </a:cubicBezTo>
                <a:cubicBezTo>
                  <a:pt x="12042838" y="933355"/>
                  <a:pt x="12023788" y="923830"/>
                  <a:pt x="12004738" y="914305"/>
                </a:cubicBezTo>
                <a:lnTo>
                  <a:pt x="12004738" y="900017"/>
                </a:lnTo>
                <a:cubicBezTo>
                  <a:pt x="12004738" y="900017"/>
                  <a:pt x="11999975" y="861917"/>
                  <a:pt x="12023788" y="861917"/>
                </a:cubicBezTo>
                <a:cubicBezTo>
                  <a:pt x="12057125" y="861917"/>
                  <a:pt x="12071413" y="900017"/>
                  <a:pt x="12071413" y="923830"/>
                </a:cubicBezTo>
                <a:close/>
                <a:moveTo>
                  <a:pt x="11842861" y="900017"/>
                </a:moveTo>
                <a:cubicBezTo>
                  <a:pt x="11842861" y="919067"/>
                  <a:pt x="11819048" y="961930"/>
                  <a:pt x="11795236" y="976217"/>
                </a:cubicBezTo>
                <a:cubicBezTo>
                  <a:pt x="11809523" y="961930"/>
                  <a:pt x="11833336" y="928592"/>
                  <a:pt x="11833336" y="909542"/>
                </a:cubicBezTo>
                <a:cubicBezTo>
                  <a:pt x="11833336" y="900017"/>
                  <a:pt x="11819048" y="876205"/>
                  <a:pt x="11804761" y="876205"/>
                </a:cubicBezTo>
                <a:cubicBezTo>
                  <a:pt x="11776186" y="871442"/>
                  <a:pt x="11723798" y="866680"/>
                  <a:pt x="11714273" y="866680"/>
                </a:cubicBezTo>
                <a:cubicBezTo>
                  <a:pt x="11695223" y="866680"/>
                  <a:pt x="11647598" y="871442"/>
                  <a:pt x="11642836" y="900017"/>
                </a:cubicBezTo>
                <a:cubicBezTo>
                  <a:pt x="11638073" y="914305"/>
                  <a:pt x="11628548" y="942880"/>
                  <a:pt x="11619023" y="952405"/>
                </a:cubicBezTo>
                <a:cubicBezTo>
                  <a:pt x="11633311" y="866680"/>
                  <a:pt x="11652361" y="857155"/>
                  <a:pt x="11714273" y="857155"/>
                </a:cubicBezTo>
                <a:cubicBezTo>
                  <a:pt x="11733323" y="857155"/>
                  <a:pt x="11842861" y="852392"/>
                  <a:pt x="11842861" y="900017"/>
                </a:cubicBezTo>
                <a:close/>
                <a:moveTo>
                  <a:pt x="11352371" y="928592"/>
                </a:moveTo>
                <a:cubicBezTo>
                  <a:pt x="11342846" y="909542"/>
                  <a:pt x="11304746" y="866680"/>
                  <a:pt x="11285696" y="866680"/>
                </a:cubicBezTo>
                <a:cubicBezTo>
                  <a:pt x="11276171" y="866680"/>
                  <a:pt x="11252359" y="876205"/>
                  <a:pt x="11238071" y="880967"/>
                </a:cubicBezTo>
                <a:cubicBezTo>
                  <a:pt x="11219021" y="885730"/>
                  <a:pt x="11176159" y="871442"/>
                  <a:pt x="11161871" y="909542"/>
                </a:cubicBezTo>
                <a:cubicBezTo>
                  <a:pt x="11157109" y="914305"/>
                  <a:pt x="11166634" y="933355"/>
                  <a:pt x="11166634" y="942880"/>
                </a:cubicBezTo>
                <a:cubicBezTo>
                  <a:pt x="11161871" y="933355"/>
                  <a:pt x="11157109" y="919067"/>
                  <a:pt x="11157109" y="904780"/>
                </a:cubicBezTo>
                <a:cubicBezTo>
                  <a:pt x="11157109" y="895255"/>
                  <a:pt x="11161871" y="880967"/>
                  <a:pt x="11176159" y="876205"/>
                </a:cubicBezTo>
                <a:cubicBezTo>
                  <a:pt x="11204734" y="866680"/>
                  <a:pt x="11261883" y="852392"/>
                  <a:pt x="11276171" y="852392"/>
                </a:cubicBezTo>
                <a:cubicBezTo>
                  <a:pt x="11314271" y="852392"/>
                  <a:pt x="11333321" y="866680"/>
                  <a:pt x="11352371" y="928592"/>
                </a:cubicBezTo>
                <a:close/>
                <a:moveTo>
                  <a:pt x="12019025" y="847630"/>
                </a:moveTo>
                <a:cubicBezTo>
                  <a:pt x="12004738" y="861917"/>
                  <a:pt x="11980925" y="895255"/>
                  <a:pt x="11990450" y="914305"/>
                </a:cubicBezTo>
                <a:lnTo>
                  <a:pt x="11990450" y="847630"/>
                </a:lnTo>
                <a:lnTo>
                  <a:pt x="12019025" y="847630"/>
                </a:lnTo>
                <a:close/>
                <a:moveTo>
                  <a:pt x="11057144" y="904780"/>
                </a:moveTo>
                <a:cubicBezTo>
                  <a:pt x="11057144" y="914305"/>
                  <a:pt x="11023806" y="928592"/>
                  <a:pt x="11014281" y="947642"/>
                </a:cubicBezTo>
                <a:cubicBezTo>
                  <a:pt x="11014281" y="938117"/>
                  <a:pt x="11009519" y="928592"/>
                  <a:pt x="11009519" y="914305"/>
                </a:cubicBezTo>
                <a:cubicBezTo>
                  <a:pt x="11009519" y="885730"/>
                  <a:pt x="11023806" y="861917"/>
                  <a:pt x="11042856" y="847630"/>
                </a:cubicBezTo>
                <a:cubicBezTo>
                  <a:pt x="11038094" y="866680"/>
                  <a:pt x="11057144" y="890492"/>
                  <a:pt x="11057144" y="904780"/>
                </a:cubicBezTo>
                <a:close/>
                <a:moveTo>
                  <a:pt x="11604736" y="895255"/>
                </a:moveTo>
                <a:cubicBezTo>
                  <a:pt x="11604736" y="904780"/>
                  <a:pt x="11599973" y="928592"/>
                  <a:pt x="11590448" y="947642"/>
                </a:cubicBezTo>
                <a:cubicBezTo>
                  <a:pt x="11590448" y="947642"/>
                  <a:pt x="11590448" y="952405"/>
                  <a:pt x="11585686" y="947642"/>
                </a:cubicBezTo>
                <a:cubicBezTo>
                  <a:pt x="11590448" y="938117"/>
                  <a:pt x="11595211" y="923830"/>
                  <a:pt x="11595211" y="909542"/>
                </a:cubicBezTo>
                <a:cubicBezTo>
                  <a:pt x="11595211" y="838105"/>
                  <a:pt x="11523773" y="852392"/>
                  <a:pt x="11495198" y="852392"/>
                </a:cubicBezTo>
                <a:cubicBezTo>
                  <a:pt x="11461908" y="852392"/>
                  <a:pt x="11385708" y="842867"/>
                  <a:pt x="11385708" y="909542"/>
                </a:cubicBezTo>
                <a:cubicBezTo>
                  <a:pt x="11385708" y="919067"/>
                  <a:pt x="11390471" y="942880"/>
                  <a:pt x="11395233" y="952405"/>
                </a:cubicBezTo>
                <a:cubicBezTo>
                  <a:pt x="11385708" y="933355"/>
                  <a:pt x="11376183" y="909542"/>
                  <a:pt x="11376183" y="895255"/>
                </a:cubicBezTo>
                <a:cubicBezTo>
                  <a:pt x="11376183" y="885730"/>
                  <a:pt x="11376183" y="871442"/>
                  <a:pt x="11385708" y="866680"/>
                </a:cubicBezTo>
                <a:cubicBezTo>
                  <a:pt x="11395233" y="852392"/>
                  <a:pt x="11419046" y="842867"/>
                  <a:pt x="11438096" y="842867"/>
                </a:cubicBezTo>
                <a:cubicBezTo>
                  <a:pt x="11466671" y="842867"/>
                  <a:pt x="11519011" y="838105"/>
                  <a:pt x="11533298" y="838105"/>
                </a:cubicBezTo>
                <a:cubicBezTo>
                  <a:pt x="11561873" y="838105"/>
                  <a:pt x="11604736" y="857155"/>
                  <a:pt x="11604736" y="895255"/>
                </a:cubicBezTo>
                <a:close/>
                <a:moveTo>
                  <a:pt x="11180921" y="857155"/>
                </a:moveTo>
                <a:cubicBezTo>
                  <a:pt x="11176159" y="861917"/>
                  <a:pt x="11157109" y="866680"/>
                  <a:pt x="11147584" y="885730"/>
                </a:cubicBezTo>
                <a:cubicBezTo>
                  <a:pt x="11138059" y="895255"/>
                  <a:pt x="11142821" y="923830"/>
                  <a:pt x="11147584" y="933355"/>
                </a:cubicBezTo>
                <a:cubicBezTo>
                  <a:pt x="11123771" y="885730"/>
                  <a:pt x="11090481" y="904780"/>
                  <a:pt x="11090481" y="871442"/>
                </a:cubicBezTo>
                <a:cubicBezTo>
                  <a:pt x="11090481" y="861917"/>
                  <a:pt x="11100006" y="857155"/>
                  <a:pt x="11104721" y="852392"/>
                </a:cubicBezTo>
                <a:cubicBezTo>
                  <a:pt x="11123771" y="852392"/>
                  <a:pt x="11147584" y="838105"/>
                  <a:pt x="11157109" y="838105"/>
                </a:cubicBezTo>
                <a:cubicBezTo>
                  <a:pt x="11171396" y="838105"/>
                  <a:pt x="11176159" y="847630"/>
                  <a:pt x="11180921" y="857155"/>
                </a:cubicBezTo>
                <a:close/>
                <a:moveTo>
                  <a:pt x="11990450" y="838105"/>
                </a:moveTo>
                <a:cubicBezTo>
                  <a:pt x="11995213" y="833342"/>
                  <a:pt x="11999975" y="833342"/>
                  <a:pt x="12004738" y="833342"/>
                </a:cubicBezTo>
                <a:cubicBezTo>
                  <a:pt x="11995213" y="833342"/>
                  <a:pt x="11995213" y="838105"/>
                  <a:pt x="11990450" y="838105"/>
                </a:cubicBezTo>
                <a:close/>
                <a:moveTo>
                  <a:pt x="11923775" y="842867"/>
                </a:moveTo>
                <a:cubicBezTo>
                  <a:pt x="11928538" y="847630"/>
                  <a:pt x="11933300" y="847630"/>
                  <a:pt x="11933300" y="857155"/>
                </a:cubicBezTo>
                <a:cubicBezTo>
                  <a:pt x="11933300" y="895255"/>
                  <a:pt x="11861911" y="890492"/>
                  <a:pt x="11847623" y="938117"/>
                </a:cubicBezTo>
                <a:cubicBezTo>
                  <a:pt x="11852386" y="928592"/>
                  <a:pt x="11857148" y="914305"/>
                  <a:pt x="11857148" y="900017"/>
                </a:cubicBezTo>
                <a:cubicBezTo>
                  <a:pt x="11857148" y="880967"/>
                  <a:pt x="11823811" y="852392"/>
                  <a:pt x="11809523" y="852392"/>
                </a:cubicBezTo>
                <a:lnTo>
                  <a:pt x="11809523" y="833342"/>
                </a:lnTo>
                <a:cubicBezTo>
                  <a:pt x="11814286" y="828580"/>
                  <a:pt x="11819048" y="823817"/>
                  <a:pt x="11833336" y="823817"/>
                </a:cubicBezTo>
                <a:cubicBezTo>
                  <a:pt x="11842861" y="823817"/>
                  <a:pt x="11895200" y="833342"/>
                  <a:pt x="11923775" y="842867"/>
                </a:cubicBezTo>
                <a:close/>
                <a:moveTo>
                  <a:pt x="11985688" y="823817"/>
                </a:moveTo>
                <a:cubicBezTo>
                  <a:pt x="11971400" y="847630"/>
                  <a:pt x="11966638" y="871442"/>
                  <a:pt x="11961875" y="890492"/>
                </a:cubicBezTo>
                <a:cubicBezTo>
                  <a:pt x="11966638" y="866680"/>
                  <a:pt x="11971400" y="847630"/>
                  <a:pt x="11971400" y="838105"/>
                </a:cubicBezTo>
                <a:cubicBezTo>
                  <a:pt x="11971400" y="823817"/>
                  <a:pt x="11966638" y="823817"/>
                  <a:pt x="11961875" y="814292"/>
                </a:cubicBezTo>
                <a:cubicBezTo>
                  <a:pt x="11966638" y="814292"/>
                  <a:pt x="11976163" y="819055"/>
                  <a:pt x="11985688" y="823817"/>
                </a:cubicBezTo>
                <a:close/>
                <a:moveTo>
                  <a:pt x="11195209" y="838105"/>
                </a:moveTo>
                <a:lnTo>
                  <a:pt x="11195209" y="857155"/>
                </a:lnTo>
                <a:cubicBezTo>
                  <a:pt x="11176159" y="833342"/>
                  <a:pt x="11166634" y="823817"/>
                  <a:pt x="11157109" y="823817"/>
                </a:cubicBezTo>
                <a:cubicBezTo>
                  <a:pt x="11147584" y="823817"/>
                  <a:pt x="11138059" y="828580"/>
                  <a:pt x="11128534" y="833342"/>
                </a:cubicBezTo>
                <a:cubicBezTo>
                  <a:pt x="11109484" y="842867"/>
                  <a:pt x="11076194" y="852392"/>
                  <a:pt x="11076194" y="871442"/>
                </a:cubicBezTo>
                <a:cubicBezTo>
                  <a:pt x="11076194" y="880967"/>
                  <a:pt x="11080956" y="885730"/>
                  <a:pt x="11085719" y="895255"/>
                </a:cubicBezTo>
                <a:cubicBezTo>
                  <a:pt x="11080956" y="890492"/>
                  <a:pt x="11071431" y="876205"/>
                  <a:pt x="11071431" y="866680"/>
                </a:cubicBezTo>
                <a:cubicBezTo>
                  <a:pt x="11071431" y="852392"/>
                  <a:pt x="11066669" y="847630"/>
                  <a:pt x="11080956" y="842867"/>
                </a:cubicBezTo>
                <a:cubicBezTo>
                  <a:pt x="11104721" y="833342"/>
                  <a:pt x="11152346" y="814292"/>
                  <a:pt x="11166634" y="814292"/>
                </a:cubicBezTo>
                <a:cubicBezTo>
                  <a:pt x="11176159" y="814292"/>
                  <a:pt x="11190446" y="828580"/>
                  <a:pt x="11195209" y="838105"/>
                </a:cubicBezTo>
                <a:close/>
                <a:moveTo>
                  <a:pt x="11866625" y="809530"/>
                </a:moveTo>
                <a:cubicBezTo>
                  <a:pt x="11885675" y="814292"/>
                  <a:pt x="11914250" y="804767"/>
                  <a:pt x="11933300" y="823817"/>
                </a:cubicBezTo>
                <a:cubicBezTo>
                  <a:pt x="11938063" y="828580"/>
                  <a:pt x="11942825" y="838105"/>
                  <a:pt x="11942825" y="847630"/>
                </a:cubicBezTo>
                <a:cubicBezTo>
                  <a:pt x="11942825" y="842867"/>
                  <a:pt x="11933300" y="823817"/>
                  <a:pt x="11923775" y="823817"/>
                </a:cubicBezTo>
                <a:cubicBezTo>
                  <a:pt x="11895200" y="814292"/>
                  <a:pt x="11842861" y="809530"/>
                  <a:pt x="11833336" y="809530"/>
                </a:cubicBezTo>
                <a:cubicBezTo>
                  <a:pt x="11819048" y="809530"/>
                  <a:pt x="11799998" y="814292"/>
                  <a:pt x="11795236" y="842867"/>
                </a:cubicBezTo>
                <a:cubicBezTo>
                  <a:pt x="11795236" y="842867"/>
                  <a:pt x="11795236" y="847630"/>
                  <a:pt x="11790473" y="847630"/>
                </a:cubicBezTo>
                <a:cubicBezTo>
                  <a:pt x="11785711" y="842867"/>
                  <a:pt x="11785711" y="847630"/>
                  <a:pt x="11785711" y="833342"/>
                </a:cubicBezTo>
                <a:cubicBezTo>
                  <a:pt x="11785711" y="800005"/>
                  <a:pt x="11809523" y="804767"/>
                  <a:pt x="11823811" y="804767"/>
                </a:cubicBezTo>
                <a:cubicBezTo>
                  <a:pt x="11838098" y="804767"/>
                  <a:pt x="11852386" y="809530"/>
                  <a:pt x="11866625" y="809530"/>
                </a:cubicBezTo>
                <a:close/>
                <a:moveTo>
                  <a:pt x="11438096" y="828580"/>
                </a:moveTo>
                <a:cubicBezTo>
                  <a:pt x="11390471" y="833342"/>
                  <a:pt x="11361896" y="861917"/>
                  <a:pt x="11361896" y="895255"/>
                </a:cubicBezTo>
                <a:cubicBezTo>
                  <a:pt x="11361896" y="909542"/>
                  <a:pt x="11371421" y="938117"/>
                  <a:pt x="11371421" y="952405"/>
                </a:cubicBezTo>
                <a:cubicBezTo>
                  <a:pt x="11366658" y="904780"/>
                  <a:pt x="11323796" y="828580"/>
                  <a:pt x="11271408" y="833342"/>
                </a:cubicBezTo>
                <a:cubicBezTo>
                  <a:pt x="11271408" y="828580"/>
                  <a:pt x="11271408" y="814292"/>
                  <a:pt x="11285696" y="814292"/>
                </a:cubicBezTo>
                <a:cubicBezTo>
                  <a:pt x="11309508" y="809530"/>
                  <a:pt x="11333321" y="814292"/>
                  <a:pt x="11357133" y="809530"/>
                </a:cubicBezTo>
                <a:cubicBezTo>
                  <a:pt x="11371421" y="804767"/>
                  <a:pt x="11395233" y="795242"/>
                  <a:pt x="11404758" y="795242"/>
                </a:cubicBezTo>
                <a:cubicBezTo>
                  <a:pt x="11423808" y="795242"/>
                  <a:pt x="11433333" y="795242"/>
                  <a:pt x="11438096" y="828580"/>
                </a:cubicBezTo>
                <a:close/>
                <a:moveTo>
                  <a:pt x="11214259" y="823817"/>
                </a:moveTo>
                <a:lnTo>
                  <a:pt x="11214259" y="857155"/>
                </a:lnTo>
                <a:cubicBezTo>
                  <a:pt x="11195209" y="833342"/>
                  <a:pt x="11195209" y="800005"/>
                  <a:pt x="11166634" y="800005"/>
                </a:cubicBezTo>
                <a:cubicBezTo>
                  <a:pt x="11152346" y="800005"/>
                  <a:pt x="11133296" y="814292"/>
                  <a:pt x="11119009" y="819055"/>
                </a:cubicBezTo>
                <a:cubicBezTo>
                  <a:pt x="11090481" y="828580"/>
                  <a:pt x="11042856" y="838105"/>
                  <a:pt x="11057144" y="876205"/>
                </a:cubicBezTo>
                <a:cubicBezTo>
                  <a:pt x="11057144" y="871442"/>
                  <a:pt x="11052381" y="866680"/>
                  <a:pt x="11052381" y="857155"/>
                </a:cubicBezTo>
                <a:cubicBezTo>
                  <a:pt x="11052381" y="842867"/>
                  <a:pt x="11057144" y="833342"/>
                  <a:pt x="11071431" y="828580"/>
                </a:cubicBezTo>
                <a:cubicBezTo>
                  <a:pt x="11100006" y="814292"/>
                  <a:pt x="11161871" y="795242"/>
                  <a:pt x="11176159" y="795242"/>
                </a:cubicBezTo>
                <a:cubicBezTo>
                  <a:pt x="11185684" y="795242"/>
                  <a:pt x="11214259" y="809530"/>
                  <a:pt x="11214259" y="823817"/>
                </a:cubicBezTo>
                <a:close/>
                <a:moveTo>
                  <a:pt x="11719036" y="809530"/>
                </a:moveTo>
                <a:lnTo>
                  <a:pt x="11719036" y="842867"/>
                </a:lnTo>
                <a:cubicBezTo>
                  <a:pt x="11676173" y="828580"/>
                  <a:pt x="11599973" y="876205"/>
                  <a:pt x="11614261" y="928592"/>
                </a:cubicBezTo>
                <a:cubicBezTo>
                  <a:pt x="11609498" y="904780"/>
                  <a:pt x="11623786" y="857155"/>
                  <a:pt x="11585686" y="838105"/>
                </a:cubicBezTo>
                <a:cubicBezTo>
                  <a:pt x="11571398" y="828580"/>
                  <a:pt x="11552348" y="828580"/>
                  <a:pt x="11538061" y="823817"/>
                </a:cubicBezTo>
                <a:cubicBezTo>
                  <a:pt x="11533298" y="823817"/>
                  <a:pt x="11533298" y="828580"/>
                  <a:pt x="11533298" y="814292"/>
                </a:cubicBezTo>
                <a:cubicBezTo>
                  <a:pt x="11533298" y="790480"/>
                  <a:pt x="11557111" y="790480"/>
                  <a:pt x="11566636" y="790480"/>
                </a:cubicBezTo>
                <a:cubicBezTo>
                  <a:pt x="11576161" y="790480"/>
                  <a:pt x="11609498" y="809530"/>
                  <a:pt x="11619023" y="809530"/>
                </a:cubicBezTo>
                <a:cubicBezTo>
                  <a:pt x="11633311" y="809530"/>
                  <a:pt x="11666648" y="785717"/>
                  <a:pt x="11676173" y="785717"/>
                </a:cubicBezTo>
                <a:cubicBezTo>
                  <a:pt x="11695223" y="785717"/>
                  <a:pt x="11709511" y="795242"/>
                  <a:pt x="11719036" y="809530"/>
                </a:cubicBezTo>
                <a:close/>
                <a:moveTo>
                  <a:pt x="11871388" y="795242"/>
                </a:moveTo>
                <a:cubicBezTo>
                  <a:pt x="11895200" y="809530"/>
                  <a:pt x="11928538" y="780955"/>
                  <a:pt x="11952350" y="823817"/>
                </a:cubicBezTo>
                <a:lnTo>
                  <a:pt x="11933300" y="804767"/>
                </a:lnTo>
                <a:cubicBezTo>
                  <a:pt x="11899963" y="800005"/>
                  <a:pt x="11833336" y="790480"/>
                  <a:pt x="11823811" y="790480"/>
                </a:cubicBezTo>
                <a:cubicBezTo>
                  <a:pt x="11776186" y="790480"/>
                  <a:pt x="11776186" y="823817"/>
                  <a:pt x="11766661" y="847630"/>
                </a:cubicBezTo>
                <a:lnTo>
                  <a:pt x="11766661" y="804767"/>
                </a:lnTo>
                <a:cubicBezTo>
                  <a:pt x="11780948" y="790480"/>
                  <a:pt x="11804761" y="776192"/>
                  <a:pt x="11814286" y="776192"/>
                </a:cubicBezTo>
                <a:cubicBezTo>
                  <a:pt x="11828573" y="776192"/>
                  <a:pt x="11847623" y="785717"/>
                  <a:pt x="11871388" y="795242"/>
                </a:cubicBezTo>
                <a:close/>
                <a:moveTo>
                  <a:pt x="11223784" y="809530"/>
                </a:moveTo>
                <a:cubicBezTo>
                  <a:pt x="11219021" y="804767"/>
                  <a:pt x="11209496" y="795242"/>
                  <a:pt x="11199971" y="790480"/>
                </a:cubicBezTo>
                <a:cubicBezTo>
                  <a:pt x="11209496" y="785717"/>
                  <a:pt x="11223784" y="780955"/>
                  <a:pt x="11238071" y="776192"/>
                </a:cubicBezTo>
                <a:cubicBezTo>
                  <a:pt x="11233309" y="785717"/>
                  <a:pt x="11223784" y="800005"/>
                  <a:pt x="11223784" y="809530"/>
                </a:cubicBezTo>
                <a:close/>
                <a:moveTo>
                  <a:pt x="11447621" y="804767"/>
                </a:moveTo>
                <a:lnTo>
                  <a:pt x="11447621" y="800005"/>
                </a:lnTo>
                <a:lnTo>
                  <a:pt x="11447621" y="819055"/>
                </a:lnTo>
                <a:cubicBezTo>
                  <a:pt x="11452383" y="776192"/>
                  <a:pt x="11414283" y="780955"/>
                  <a:pt x="11404758" y="780955"/>
                </a:cubicBezTo>
                <a:cubicBezTo>
                  <a:pt x="11395233" y="780955"/>
                  <a:pt x="11371421" y="790480"/>
                  <a:pt x="11357133" y="795242"/>
                </a:cubicBezTo>
                <a:cubicBezTo>
                  <a:pt x="11328558" y="804767"/>
                  <a:pt x="11252359" y="780955"/>
                  <a:pt x="11257121" y="838105"/>
                </a:cubicBezTo>
                <a:cubicBezTo>
                  <a:pt x="11252359" y="833342"/>
                  <a:pt x="11252359" y="833342"/>
                  <a:pt x="11252359" y="823817"/>
                </a:cubicBezTo>
                <a:cubicBezTo>
                  <a:pt x="11252359" y="780955"/>
                  <a:pt x="11319033" y="790480"/>
                  <a:pt x="11347608" y="790480"/>
                </a:cubicBezTo>
                <a:cubicBezTo>
                  <a:pt x="11366658" y="785717"/>
                  <a:pt x="11399996" y="771430"/>
                  <a:pt x="11409521" y="771430"/>
                </a:cubicBezTo>
                <a:cubicBezTo>
                  <a:pt x="11423808" y="771430"/>
                  <a:pt x="11447621" y="771430"/>
                  <a:pt x="11447621" y="804767"/>
                </a:cubicBezTo>
                <a:close/>
                <a:moveTo>
                  <a:pt x="11780948" y="771430"/>
                </a:moveTo>
                <a:cubicBezTo>
                  <a:pt x="11761898" y="790480"/>
                  <a:pt x="11747611" y="819055"/>
                  <a:pt x="11752373" y="847630"/>
                </a:cubicBezTo>
                <a:lnTo>
                  <a:pt x="11752373" y="819055"/>
                </a:lnTo>
                <a:cubicBezTo>
                  <a:pt x="11752373" y="804767"/>
                  <a:pt x="11742848" y="785717"/>
                  <a:pt x="11733323" y="766667"/>
                </a:cubicBezTo>
                <a:cubicBezTo>
                  <a:pt x="11752373" y="771430"/>
                  <a:pt x="11766661" y="771430"/>
                  <a:pt x="11780948" y="771430"/>
                </a:cubicBezTo>
                <a:close/>
                <a:moveTo>
                  <a:pt x="11738086" y="800005"/>
                </a:moveTo>
                <a:lnTo>
                  <a:pt x="11733323" y="842867"/>
                </a:lnTo>
                <a:cubicBezTo>
                  <a:pt x="11733323" y="800005"/>
                  <a:pt x="11714273" y="771430"/>
                  <a:pt x="11676173" y="771430"/>
                </a:cubicBezTo>
                <a:cubicBezTo>
                  <a:pt x="11666648" y="771430"/>
                  <a:pt x="11633311" y="795242"/>
                  <a:pt x="11619023" y="795242"/>
                </a:cubicBezTo>
                <a:cubicBezTo>
                  <a:pt x="11609498" y="795242"/>
                  <a:pt x="11576161" y="776192"/>
                  <a:pt x="11561873" y="776192"/>
                </a:cubicBezTo>
                <a:cubicBezTo>
                  <a:pt x="11528536" y="776192"/>
                  <a:pt x="11528536" y="814292"/>
                  <a:pt x="11514248" y="828580"/>
                </a:cubicBezTo>
                <a:lnTo>
                  <a:pt x="11514248" y="800005"/>
                </a:lnTo>
                <a:cubicBezTo>
                  <a:pt x="11514248" y="776192"/>
                  <a:pt x="11557111" y="771430"/>
                  <a:pt x="11566636" y="771430"/>
                </a:cubicBezTo>
                <a:cubicBezTo>
                  <a:pt x="11580923" y="771430"/>
                  <a:pt x="11604736" y="780955"/>
                  <a:pt x="11614261" y="780955"/>
                </a:cubicBezTo>
                <a:cubicBezTo>
                  <a:pt x="11628548" y="780955"/>
                  <a:pt x="11671411" y="761905"/>
                  <a:pt x="11680936" y="761905"/>
                </a:cubicBezTo>
                <a:cubicBezTo>
                  <a:pt x="11695223" y="761905"/>
                  <a:pt x="11723798" y="780955"/>
                  <a:pt x="11738086" y="800005"/>
                </a:cubicBezTo>
                <a:close/>
                <a:moveTo>
                  <a:pt x="11471433" y="804767"/>
                </a:moveTo>
                <a:lnTo>
                  <a:pt x="11471433" y="833342"/>
                </a:lnTo>
                <a:cubicBezTo>
                  <a:pt x="11452383" y="814292"/>
                  <a:pt x="11461908" y="771430"/>
                  <a:pt x="11433333" y="761905"/>
                </a:cubicBezTo>
                <a:cubicBezTo>
                  <a:pt x="11438096" y="761905"/>
                  <a:pt x="11471433" y="785717"/>
                  <a:pt x="11471433" y="804767"/>
                </a:cubicBezTo>
                <a:close/>
                <a:moveTo>
                  <a:pt x="11347608" y="776192"/>
                </a:moveTo>
                <a:cubicBezTo>
                  <a:pt x="11309508" y="780955"/>
                  <a:pt x="11261883" y="761905"/>
                  <a:pt x="11238071" y="814292"/>
                </a:cubicBezTo>
                <a:cubicBezTo>
                  <a:pt x="11233309" y="819055"/>
                  <a:pt x="11242834" y="833342"/>
                  <a:pt x="11242834" y="842867"/>
                </a:cubicBezTo>
                <a:cubicBezTo>
                  <a:pt x="11238071" y="833342"/>
                  <a:pt x="11233309" y="823817"/>
                  <a:pt x="11233309" y="814292"/>
                </a:cubicBezTo>
                <a:cubicBezTo>
                  <a:pt x="11233309" y="757142"/>
                  <a:pt x="11314271" y="771430"/>
                  <a:pt x="11333321" y="771430"/>
                </a:cubicBezTo>
                <a:cubicBezTo>
                  <a:pt x="11342846" y="771430"/>
                  <a:pt x="11371421" y="761905"/>
                  <a:pt x="11390471" y="761905"/>
                </a:cubicBezTo>
                <a:cubicBezTo>
                  <a:pt x="11376183" y="766667"/>
                  <a:pt x="11361896" y="776192"/>
                  <a:pt x="11347608" y="776192"/>
                </a:cubicBezTo>
                <a:close/>
                <a:moveTo>
                  <a:pt x="11628548" y="761905"/>
                </a:moveTo>
                <a:cubicBezTo>
                  <a:pt x="11609498" y="766667"/>
                  <a:pt x="11580923" y="761905"/>
                  <a:pt x="11566636" y="761905"/>
                </a:cubicBezTo>
                <a:cubicBezTo>
                  <a:pt x="11523773" y="761905"/>
                  <a:pt x="11504723" y="761905"/>
                  <a:pt x="11495198" y="828580"/>
                </a:cubicBezTo>
                <a:lnTo>
                  <a:pt x="11495198" y="785717"/>
                </a:lnTo>
                <a:cubicBezTo>
                  <a:pt x="11504723" y="766667"/>
                  <a:pt x="11528536" y="757142"/>
                  <a:pt x="11547586" y="757142"/>
                </a:cubicBezTo>
                <a:lnTo>
                  <a:pt x="11628548" y="761905"/>
                </a:lnTo>
                <a:close/>
                <a:moveTo>
                  <a:pt x="11504723" y="757142"/>
                </a:moveTo>
                <a:cubicBezTo>
                  <a:pt x="11495198" y="766667"/>
                  <a:pt x="11485673" y="780955"/>
                  <a:pt x="11480958" y="795242"/>
                </a:cubicBezTo>
                <a:cubicBezTo>
                  <a:pt x="11476196" y="785717"/>
                  <a:pt x="11471433" y="771430"/>
                  <a:pt x="11461908" y="757142"/>
                </a:cubicBezTo>
                <a:lnTo>
                  <a:pt x="11504723" y="757142"/>
                </a:lnTo>
                <a:close/>
                <a:moveTo>
                  <a:pt x="11442858" y="747617"/>
                </a:moveTo>
                <a:cubicBezTo>
                  <a:pt x="11433333" y="742855"/>
                  <a:pt x="11423808" y="742855"/>
                  <a:pt x="11414283" y="742855"/>
                </a:cubicBezTo>
                <a:cubicBezTo>
                  <a:pt x="11414283" y="728567"/>
                  <a:pt x="11419046" y="714327"/>
                  <a:pt x="11419046" y="695277"/>
                </a:cubicBezTo>
                <a:lnTo>
                  <a:pt x="11438096" y="695277"/>
                </a:lnTo>
                <a:cubicBezTo>
                  <a:pt x="11438096" y="700040"/>
                  <a:pt x="11438096" y="709565"/>
                  <a:pt x="11442858" y="747617"/>
                </a:cubicBezTo>
                <a:close/>
                <a:moveTo>
                  <a:pt x="11795236" y="761905"/>
                </a:moveTo>
                <a:cubicBezTo>
                  <a:pt x="11790473" y="761905"/>
                  <a:pt x="11780948" y="757142"/>
                  <a:pt x="11771423" y="757142"/>
                </a:cubicBezTo>
                <a:cubicBezTo>
                  <a:pt x="11776186" y="733330"/>
                  <a:pt x="11776186" y="709565"/>
                  <a:pt x="11776186" y="685752"/>
                </a:cubicBezTo>
                <a:cubicBezTo>
                  <a:pt x="11785711" y="704802"/>
                  <a:pt x="11790473" y="728567"/>
                  <a:pt x="11795236" y="761905"/>
                </a:cubicBezTo>
                <a:close/>
                <a:moveTo>
                  <a:pt x="11452383" y="609552"/>
                </a:moveTo>
                <a:cubicBezTo>
                  <a:pt x="11452383" y="619077"/>
                  <a:pt x="11447621" y="633365"/>
                  <a:pt x="11442858" y="647652"/>
                </a:cubicBezTo>
                <a:cubicBezTo>
                  <a:pt x="11433333" y="633365"/>
                  <a:pt x="11428571" y="614315"/>
                  <a:pt x="11428571" y="604790"/>
                </a:cubicBezTo>
                <a:cubicBezTo>
                  <a:pt x="11428571" y="590502"/>
                  <a:pt x="11438096" y="595265"/>
                  <a:pt x="11442858" y="590502"/>
                </a:cubicBezTo>
                <a:cubicBezTo>
                  <a:pt x="11447621" y="595265"/>
                  <a:pt x="11452383" y="595265"/>
                  <a:pt x="11452383" y="609552"/>
                </a:cubicBezTo>
                <a:close/>
                <a:moveTo>
                  <a:pt x="11614261" y="580977"/>
                </a:moveTo>
                <a:cubicBezTo>
                  <a:pt x="11614261" y="585740"/>
                  <a:pt x="11619023" y="585740"/>
                  <a:pt x="11619023" y="595265"/>
                </a:cubicBezTo>
                <a:cubicBezTo>
                  <a:pt x="11619023" y="614315"/>
                  <a:pt x="11590448" y="619077"/>
                  <a:pt x="11580923" y="628602"/>
                </a:cubicBezTo>
                <a:lnTo>
                  <a:pt x="11566636" y="628602"/>
                </a:lnTo>
                <a:lnTo>
                  <a:pt x="11566636" y="580977"/>
                </a:lnTo>
                <a:lnTo>
                  <a:pt x="11614261" y="580977"/>
                </a:lnTo>
                <a:close/>
                <a:moveTo>
                  <a:pt x="11409521" y="685752"/>
                </a:moveTo>
                <a:cubicBezTo>
                  <a:pt x="11409521" y="700040"/>
                  <a:pt x="11399996" y="723852"/>
                  <a:pt x="11399996" y="747617"/>
                </a:cubicBezTo>
                <a:cubicBezTo>
                  <a:pt x="11380946" y="747617"/>
                  <a:pt x="11361896" y="747617"/>
                  <a:pt x="11314271" y="752380"/>
                </a:cubicBezTo>
                <a:cubicBezTo>
                  <a:pt x="11314271" y="742855"/>
                  <a:pt x="11309508" y="728567"/>
                  <a:pt x="11309508" y="719090"/>
                </a:cubicBezTo>
                <a:cubicBezTo>
                  <a:pt x="11309508" y="704802"/>
                  <a:pt x="11328558" y="657177"/>
                  <a:pt x="11328558" y="642890"/>
                </a:cubicBezTo>
                <a:cubicBezTo>
                  <a:pt x="11328558" y="633365"/>
                  <a:pt x="11304746" y="566690"/>
                  <a:pt x="11304746" y="557165"/>
                </a:cubicBezTo>
                <a:cubicBezTo>
                  <a:pt x="11304746" y="542877"/>
                  <a:pt x="11309508" y="533352"/>
                  <a:pt x="11309508" y="523827"/>
                </a:cubicBezTo>
                <a:cubicBezTo>
                  <a:pt x="11319033" y="690515"/>
                  <a:pt x="11409521" y="633365"/>
                  <a:pt x="11409521" y="685752"/>
                </a:cubicBezTo>
                <a:close/>
                <a:moveTo>
                  <a:pt x="11309508" y="447627"/>
                </a:moveTo>
                <a:lnTo>
                  <a:pt x="11319033" y="438102"/>
                </a:lnTo>
                <a:lnTo>
                  <a:pt x="11309508" y="447627"/>
                </a:lnTo>
                <a:close/>
                <a:moveTo>
                  <a:pt x="11771423" y="471440"/>
                </a:moveTo>
                <a:cubicBezTo>
                  <a:pt x="11776186" y="480965"/>
                  <a:pt x="11790473" y="485727"/>
                  <a:pt x="11795236" y="500015"/>
                </a:cubicBezTo>
                <a:cubicBezTo>
                  <a:pt x="11804761" y="514302"/>
                  <a:pt x="11804761" y="542877"/>
                  <a:pt x="11809523" y="566690"/>
                </a:cubicBezTo>
                <a:cubicBezTo>
                  <a:pt x="11814286" y="585740"/>
                  <a:pt x="11833336" y="600027"/>
                  <a:pt x="11838098" y="623840"/>
                </a:cubicBezTo>
                <a:cubicBezTo>
                  <a:pt x="11842861" y="642890"/>
                  <a:pt x="11838098" y="671465"/>
                  <a:pt x="11842861" y="695277"/>
                </a:cubicBezTo>
                <a:cubicBezTo>
                  <a:pt x="11842861" y="714327"/>
                  <a:pt x="11866625" y="738092"/>
                  <a:pt x="11866625" y="752380"/>
                </a:cubicBezTo>
                <a:lnTo>
                  <a:pt x="11866625" y="771430"/>
                </a:lnTo>
                <a:lnTo>
                  <a:pt x="11852386" y="771430"/>
                </a:lnTo>
                <a:cubicBezTo>
                  <a:pt x="11838098" y="766667"/>
                  <a:pt x="11823811" y="766667"/>
                  <a:pt x="11809523" y="757142"/>
                </a:cubicBezTo>
                <a:cubicBezTo>
                  <a:pt x="11809523" y="747617"/>
                  <a:pt x="11804761" y="728567"/>
                  <a:pt x="11799998" y="719090"/>
                </a:cubicBezTo>
                <a:cubicBezTo>
                  <a:pt x="11795236" y="700040"/>
                  <a:pt x="11780948" y="676227"/>
                  <a:pt x="11776186" y="652415"/>
                </a:cubicBezTo>
                <a:cubicBezTo>
                  <a:pt x="11766661" y="609552"/>
                  <a:pt x="11761898" y="557165"/>
                  <a:pt x="11757136" y="519065"/>
                </a:cubicBezTo>
                <a:cubicBezTo>
                  <a:pt x="11757136" y="490490"/>
                  <a:pt x="11723798" y="461915"/>
                  <a:pt x="11723798" y="447627"/>
                </a:cubicBezTo>
                <a:cubicBezTo>
                  <a:pt x="11723798" y="433340"/>
                  <a:pt x="11742848" y="419052"/>
                  <a:pt x="11752373" y="419052"/>
                </a:cubicBezTo>
                <a:cubicBezTo>
                  <a:pt x="11776186" y="419052"/>
                  <a:pt x="11766661" y="466677"/>
                  <a:pt x="11771423" y="471440"/>
                </a:cubicBezTo>
                <a:close/>
                <a:moveTo>
                  <a:pt x="11742848" y="514302"/>
                </a:moveTo>
                <a:cubicBezTo>
                  <a:pt x="11752373" y="533352"/>
                  <a:pt x="11747611" y="566690"/>
                  <a:pt x="11752373" y="595265"/>
                </a:cubicBezTo>
                <a:cubicBezTo>
                  <a:pt x="11752373" y="600027"/>
                  <a:pt x="11761898" y="604790"/>
                  <a:pt x="11761898" y="619077"/>
                </a:cubicBezTo>
                <a:lnTo>
                  <a:pt x="11761898" y="752380"/>
                </a:lnTo>
                <a:cubicBezTo>
                  <a:pt x="11733323" y="752380"/>
                  <a:pt x="11699986" y="747617"/>
                  <a:pt x="11671411" y="752380"/>
                </a:cubicBezTo>
                <a:lnTo>
                  <a:pt x="11671411" y="590502"/>
                </a:lnTo>
                <a:cubicBezTo>
                  <a:pt x="11676173" y="585740"/>
                  <a:pt x="11680936" y="580977"/>
                  <a:pt x="11676173" y="571452"/>
                </a:cubicBezTo>
                <a:cubicBezTo>
                  <a:pt x="11671411" y="571452"/>
                  <a:pt x="11657123" y="576215"/>
                  <a:pt x="11657123" y="590502"/>
                </a:cubicBezTo>
                <a:lnTo>
                  <a:pt x="11657123" y="747617"/>
                </a:lnTo>
                <a:cubicBezTo>
                  <a:pt x="11652361" y="742855"/>
                  <a:pt x="11652361" y="733330"/>
                  <a:pt x="11647598" y="723852"/>
                </a:cubicBezTo>
                <a:cubicBezTo>
                  <a:pt x="11642836" y="714327"/>
                  <a:pt x="11623786" y="709565"/>
                  <a:pt x="11619023" y="714327"/>
                </a:cubicBezTo>
                <a:cubicBezTo>
                  <a:pt x="11604736" y="614315"/>
                  <a:pt x="11661886" y="576215"/>
                  <a:pt x="11661886" y="504777"/>
                </a:cubicBezTo>
                <a:cubicBezTo>
                  <a:pt x="11661886" y="452390"/>
                  <a:pt x="11609498" y="452390"/>
                  <a:pt x="11580923" y="452390"/>
                </a:cubicBezTo>
                <a:cubicBezTo>
                  <a:pt x="11576161" y="447627"/>
                  <a:pt x="11590448" y="433340"/>
                  <a:pt x="11566636" y="428577"/>
                </a:cubicBezTo>
                <a:cubicBezTo>
                  <a:pt x="11561873" y="466677"/>
                  <a:pt x="11557111" y="495252"/>
                  <a:pt x="11552348" y="542877"/>
                </a:cubicBezTo>
                <a:cubicBezTo>
                  <a:pt x="11547586" y="576215"/>
                  <a:pt x="11552348" y="614315"/>
                  <a:pt x="11547586" y="652415"/>
                </a:cubicBezTo>
                <a:cubicBezTo>
                  <a:pt x="11542823" y="680990"/>
                  <a:pt x="11533298" y="714327"/>
                  <a:pt x="11528536" y="742855"/>
                </a:cubicBezTo>
                <a:cubicBezTo>
                  <a:pt x="11509486" y="742855"/>
                  <a:pt x="11485673" y="742855"/>
                  <a:pt x="11461908" y="747617"/>
                </a:cubicBezTo>
                <a:cubicBezTo>
                  <a:pt x="11457146" y="728567"/>
                  <a:pt x="11452383" y="695277"/>
                  <a:pt x="11452383" y="685752"/>
                </a:cubicBezTo>
                <a:cubicBezTo>
                  <a:pt x="11452383" y="671465"/>
                  <a:pt x="11466671" y="619077"/>
                  <a:pt x="11466671" y="604790"/>
                </a:cubicBezTo>
                <a:cubicBezTo>
                  <a:pt x="11466671" y="595265"/>
                  <a:pt x="11452383" y="580977"/>
                  <a:pt x="11447621" y="566690"/>
                </a:cubicBezTo>
                <a:cubicBezTo>
                  <a:pt x="11433333" y="538115"/>
                  <a:pt x="11428571" y="485727"/>
                  <a:pt x="11428571" y="471440"/>
                </a:cubicBezTo>
                <a:cubicBezTo>
                  <a:pt x="11428571" y="380952"/>
                  <a:pt x="11499961" y="380952"/>
                  <a:pt x="11552348" y="380952"/>
                </a:cubicBezTo>
                <a:cubicBezTo>
                  <a:pt x="11633311" y="380952"/>
                  <a:pt x="11685698" y="395240"/>
                  <a:pt x="11742848" y="514302"/>
                </a:cubicBezTo>
                <a:close/>
                <a:moveTo>
                  <a:pt x="11714273" y="361902"/>
                </a:moveTo>
                <a:cubicBezTo>
                  <a:pt x="11714273" y="357140"/>
                  <a:pt x="11709511" y="347615"/>
                  <a:pt x="11714273" y="342900"/>
                </a:cubicBezTo>
                <a:cubicBezTo>
                  <a:pt x="11719036" y="347615"/>
                  <a:pt x="11714273" y="357140"/>
                  <a:pt x="11714273" y="361902"/>
                </a:cubicBezTo>
                <a:close/>
                <a:moveTo>
                  <a:pt x="11757136" y="376190"/>
                </a:moveTo>
                <a:lnTo>
                  <a:pt x="11757136" y="400002"/>
                </a:lnTo>
                <a:cubicBezTo>
                  <a:pt x="11752373" y="400002"/>
                  <a:pt x="11747611" y="404765"/>
                  <a:pt x="11738086" y="404765"/>
                </a:cubicBezTo>
                <a:cubicBezTo>
                  <a:pt x="11723798" y="404765"/>
                  <a:pt x="11719036" y="395240"/>
                  <a:pt x="11719036" y="385715"/>
                </a:cubicBezTo>
                <a:cubicBezTo>
                  <a:pt x="11719036" y="371427"/>
                  <a:pt x="11733323" y="361902"/>
                  <a:pt x="11733323" y="347615"/>
                </a:cubicBezTo>
                <a:cubicBezTo>
                  <a:pt x="11733323" y="338138"/>
                  <a:pt x="11714273" y="328613"/>
                  <a:pt x="11714273" y="319088"/>
                </a:cubicBezTo>
                <a:lnTo>
                  <a:pt x="11714273" y="290513"/>
                </a:lnTo>
                <a:cubicBezTo>
                  <a:pt x="11714273" y="319088"/>
                  <a:pt x="11728561" y="347615"/>
                  <a:pt x="11757136" y="376190"/>
                </a:cubicBezTo>
                <a:close/>
                <a:moveTo>
                  <a:pt x="11371421" y="290513"/>
                </a:moveTo>
                <a:cubicBezTo>
                  <a:pt x="11366658" y="290513"/>
                  <a:pt x="11357133" y="295275"/>
                  <a:pt x="11347608" y="290513"/>
                </a:cubicBezTo>
                <a:lnTo>
                  <a:pt x="11347608" y="266700"/>
                </a:lnTo>
                <a:cubicBezTo>
                  <a:pt x="11357133" y="271463"/>
                  <a:pt x="11361896" y="280988"/>
                  <a:pt x="11371421" y="290513"/>
                </a:cubicBezTo>
                <a:close/>
                <a:moveTo>
                  <a:pt x="11419046" y="242888"/>
                </a:moveTo>
                <a:cubicBezTo>
                  <a:pt x="11433333" y="247650"/>
                  <a:pt x="11442858" y="252413"/>
                  <a:pt x="11452383" y="261938"/>
                </a:cubicBezTo>
                <a:lnTo>
                  <a:pt x="11452383" y="280988"/>
                </a:lnTo>
                <a:cubicBezTo>
                  <a:pt x="11442858" y="280988"/>
                  <a:pt x="11423808" y="285750"/>
                  <a:pt x="11414283" y="285750"/>
                </a:cubicBezTo>
                <a:cubicBezTo>
                  <a:pt x="11399996" y="285750"/>
                  <a:pt x="11385708" y="257175"/>
                  <a:pt x="11380946" y="242888"/>
                </a:cubicBezTo>
                <a:lnTo>
                  <a:pt x="11419046" y="242888"/>
                </a:lnTo>
                <a:close/>
                <a:moveTo>
                  <a:pt x="11671411" y="238125"/>
                </a:moveTo>
                <a:cubicBezTo>
                  <a:pt x="11676173" y="276225"/>
                  <a:pt x="11671411" y="319088"/>
                  <a:pt x="11676173" y="361902"/>
                </a:cubicBezTo>
                <a:lnTo>
                  <a:pt x="11671411" y="366665"/>
                </a:lnTo>
                <a:cubicBezTo>
                  <a:pt x="11666648" y="333375"/>
                  <a:pt x="11671411" y="295275"/>
                  <a:pt x="11671411" y="257175"/>
                </a:cubicBezTo>
                <a:lnTo>
                  <a:pt x="11676173" y="233363"/>
                </a:lnTo>
                <a:lnTo>
                  <a:pt x="11671411" y="238125"/>
                </a:lnTo>
                <a:close/>
                <a:moveTo>
                  <a:pt x="11376183" y="195263"/>
                </a:moveTo>
                <a:cubicBezTo>
                  <a:pt x="11376183" y="200025"/>
                  <a:pt x="11380946" y="200025"/>
                  <a:pt x="11380946" y="209550"/>
                </a:cubicBezTo>
                <a:cubicBezTo>
                  <a:pt x="11380946" y="223838"/>
                  <a:pt x="11361896" y="228600"/>
                  <a:pt x="11361896" y="238125"/>
                </a:cubicBezTo>
                <a:cubicBezTo>
                  <a:pt x="11361896" y="252413"/>
                  <a:pt x="11390471" y="280988"/>
                  <a:pt x="11404758" y="295275"/>
                </a:cubicBezTo>
                <a:cubicBezTo>
                  <a:pt x="11380946" y="280988"/>
                  <a:pt x="11342846" y="247650"/>
                  <a:pt x="11333321" y="214313"/>
                </a:cubicBezTo>
                <a:cubicBezTo>
                  <a:pt x="11338083" y="209550"/>
                  <a:pt x="11347608" y="200025"/>
                  <a:pt x="11357133" y="195263"/>
                </a:cubicBezTo>
                <a:lnTo>
                  <a:pt x="11376183" y="195263"/>
                </a:lnTo>
                <a:close/>
                <a:moveTo>
                  <a:pt x="11314271" y="180975"/>
                </a:moveTo>
                <a:cubicBezTo>
                  <a:pt x="11319033" y="176213"/>
                  <a:pt x="11328558" y="176213"/>
                  <a:pt x="11338083" y="176213"/>
                </a:cubicBezTo>
                <a:cubicBezTo>
                  <a:pt x="11333321" y="180975"/>
                  <a:pt x="11323796" y="180975"/>
                  <a:pt x="11314271" y="180975"/>
                </a:cubicBezTo>
                <a:close/>
                <a:moveTo>
                  <a:pt x="11657123" y="185738"/>
                </a:moveTo>
                <a:cubicBezTo>
                  <a:pt x="11647598" y="176213"/>
                  <a:pt x="11557111" y="95250"/>
                  <a:pt x="11528536" y="95250"/>
                </a:cubicBezTo>
                <a:cubicBezTo>
                  <a:pt x="11514248" y="95250"/>
                  <a:pt x="11485673" y="133350"/>
                  <a:pt x="11476196" y="133350"/>
                </a:cubicBezTo>
                <a:cubicBezTo>
                  <a:pt x="11461908" y="133350"/>
                  <a:pt x="11461908" y="128588"/>
                  <a:pt x="11457146" y="128588"/>
                </a:cubicBezTo>
                <a:cubicBezTo>
                  <a:pt x="11485673" y="109538"/>
                  <a:pt x="11490436" y="95250"/>
                  <a:pt x="11523773" y="95250"/>
                </a:cubicBezTo>
                <a:cubicBezTo>
                  <a:pt x="11552348" y="95250"/>
                  <a:pt x="11652361" y="147638"/>
                  <a:pt x="11657123" y="185738"/>
                </a:cubicBezTo>
                <a:close/>
                <a:moveTo>
                  <a:pt x="11633311" y="119063"/>
                </a:moveTo>
                <a:cubicBezTo>
                  <a:pt x="11676173" y="157163"/>
                  <a:pt x="11699986" y="214313"/>
                  <a:pt x="11699986" y="261938"/>
                </a:cubicBezTo>
                <a:cubicBezTo>
                  <a:pt x="11699986" y="390477"/>
                  <a:pt x="11704748" y="409527"/>
                  <a:pt x="11709511" y="442865"/>
                </a:cubicBezTo>
                <a:cubicBezTo>
                  <a:pt x="11676173" y="404765"/>
                  <a:pt x="11628548" y="385715"/>
                  <a:pt x="11628548" y="357140"/>
                </a:cubicBezTo>
                <a:cubicBezTo>
                  <a:pt x="11628548" y="342900"/>
                  <a:pt x="11647598" y="280988"/>
                  <a:pt x="11647598" y="271463"/>
                </a:cubicBezTo>
                <a:cubicBezTo>
                  <a:pt x="11647598" y="209550"/>
                  <a:pt x="11585686" y="161925"/>
                  <a:pt x="11528536" y="128588"/>
                </a:cubicBezTo>
                <a:cubicBezTo>
                  <a:pt x="11519011" y="138113"/>
                  <a:pt x="11509486" y="142875"/>
                  <a:pt x="11499961" y="152400"/>
                </a:cubicBezTo>
                <a:cubicBezTo>
                  <a:pt x="11499961" y="152400"/>
                  <a:pt x="11495198" y="157163"/>
                  <a:pt x="11509486" y="157163"/>
                </a:cubicBezTo>
                <a:cubicBezTo>
                  <a:pt x="11519011" y="157163"/>
                  <a:pt x="11514248" y="147638"/>
                  <a:pt x="11528536" y="147638"/>
                </a:cubicBezTo>
                <a:cubicBezTo>
                  <a:pt x="11538061" y="147638"/>
                  <a:pt x="11585686" y="171450"/>
                  <a:pt x="11604736" y="195263"/>
                </a:cubicBezTo>
                <a:cubicBezTo>
                  <a:pt x="11623786" y="214313"/>
                  <a:pt x="11633311" y="257175"/>
                  <a:pt x="11633311" y="266700"/>
                </a:cubicBezTo>
                <a:cubicBezTo>
                  <a:pt x="11633311" y="304800"/>
                  <a:pt x="11609498" y="304800"/>
                  <a:pt x="11576161" y="304800"/>
                </a:cubicBezTo>
                <a:cubicBezTo>
                  <a:pt x="11576161" y="323850"/>
                  <a:pt x="11571398" y="347615"/>
                  <a:pt x="11561873" y="361902"/>
                </a:cubicBezTo>
                <a:cubicBezTo>
                  <a:pt x="11495198" y="357140"/>
                  <a:pt x="11414283" y="385715"/>
                  <a:pt x="11414283" y="471440"/>
                </a:cubicBezTo>
                <a:cubicBezTo>
                  <a:pt x="11414283" y="480965"/>
                  <a:pt x="11423808" y="523827"/>
                  <a:pt x="11428571" y="557165"/>
                </a:cubicBezTo>
                <a:cubicBezTo>
                  <a:pt x="11419046" y="552402"/>
                  <a:pt x="11404758" y="542877"/>
                  <a:pt x="11399996" y="542877"/>
                </a:cubicBezTo>
                <a:cubicBezTo>
                  <a:pt x="11380946" y="538115"/>
                  <a:pt x="11361896" y="504777"/>
                  <a:pt x="11338083" y="514302"/>
                </a:cubicBezTo>
                <a:cubicBezTo>
                  <a:pt x="11338083" y="504777"/>
                  <a:pt x="11342846" y="504777"/>
                  <a:pt x="11338083" y="500015"/>
                </a:cubicBezTo>
                <a:cubicBezTo>
                  <a:pt x="11333321" y="504777"/>
                  <a:pt x="11333321" y="509540"/>
                  <a:pt x="11323796" y="509540"/>
                </a:cubicBezTo>
                <a:cubicBezTo>
                  <a:pt x="11290458" y="509540"/>
                  <a:pt x="11290458" y="423815"/>
                  <a:pt x="11290458" y="423815"/>
                </a:cubicBezTo>
                <a:cubicBezTo>
                  <a:pt x="11290458" y="376190"/>
                  <a:pt x="11323796" y="304800"/>
                  <a:pt x="11371421" y="304800"/>
                </a:cubicBezTo>
                <a:cubicBezTo>
                  <a:pt x="11385708" y="304800"/>
                  <a:pt x="11371421" y="314325"/>
                  <a:pt x="11385708" y="314325"/>
                </a:cubicBezTo>
                <a:cubicBezTo>
                  <a:pt x="11395233" y="314325"/>
                  <a:pt x="11376183" y="304800"/>
                  <a:pt x="11390471" y="304800"/>
                </a:cubicBezTo>
                <a:cubicBezTo>
                  <a:pt x="11399996" y="304800"/>
                  <a:pt x="11419046" y="319088"/>
                  <a:pt x="11433333" y="328613"/>
                </a:cubicBezTo>
                <a:lnTo>
                  <a:pt x="11442858" y="328613"/>
                </a:lnTo>
                <a:cubicBezTo>
                  <a:pt x="11433333" y="319088"/>
                  <a:pt x="11419046" y="304800"/>
                  <a:pt x="11409521" y="300038"/>
                </a:cubicBezTo>
                <a:cubicBezTo>
                  <a:pt x="11457146" y="280988"/>
                  <a:pt x="11547586" y="280988"/>
                  <a:pt x="11552348" y="228600"/>
                </a:cubicBezTo>
                <a:cubicBezTo>
                  <a:pt x="11561873" y="233363"/>
                  <a:pt x="11571398" y="242888"/>
                  <a:pt x="11580923" y="247650"/>
                </a:cubicBezTo>
                <a:lnTo>
                  <a:pt x="11590448" y="238125"/>
                </a:lnTo>
                <a:cubicBezTo>
                  <a:pt x="11576161" y="219075"/>
                  <a:pt x="11552348" y="204788"/>
                  <a:pt x="11538061" y="195263"/>
                </a:cubicBezTo>
                <a:lnTo>
                  <a:pt x="11547586" y="195263"/>
                </a:lnTo>
                <a:cubicBezTo>
                  <a:pt x="11571398" y="209550"/>
                  <a:pt x="11576161" y="223838"/>
                  <a:pt x="11604736" y="228600"/>
                </a:cubicBezTo>
                <a:cubicBezTo>
                  <a:pt x="11580923" y="190500"/>
                  <a:pt x="11547586" y="176213"/>
                  <a:pt x="11523773" y="171450"/>
                </a:cubicBezTo>
                <a:cubicBezTo>
                  <a:pt x="11523773" y="185738"/>
                  <a:pt x="11519011" y="209550"/>
                  <a:pt x="11499961" y="209550"/>
                </a:cubicBezTo>
                <a:cubicBezTo>
                  <a:pt x="11490436" y="209550"/>
                  <a:pt x="11480958" y="195263"/>
                  <a:pt x="11480958" y="185738"/>
                </a:cubicBezTo>
                <a:cubicBezTo>
                  <a:pt x="11480958" y="171450"/>
                  <a:pt x="11490436" y="161925"/>
                  <a:pt x="11490436" y="142875"/>
                </a:cubicBezTo>
                <a:cubicBezTo>
                  <a:pt x="11461908" y="166688"/>
                  <a:pt x="11461908" y="190500"/>
                  <a:pt x="11438096" y="190500"/>
                </a:cubicBezTo>
                <a:cubicBezTo>
                  <a:pt x="11423808" y="190500"/>
                  <a:pt x="11399996" y="171450"/>
                  <a:pt x="11385708" y="161925"/>
                </a:cubicBezTo>
                <a:cubicBezTo>
                  <a:pt x="11390471" y="161925"/>
                  <a:pt x="11399996" y="176213"/>
                  <a:pt x="11419046" y="171450"/>
                </a:cubicBezTo>
                <a:cubicBezTo>
                  <a:pt x="11409521" y="161925"/>
                  <a:pt x="11399996" y="142875"/>
                  <a:pt x="11385708" y="142875"/>
                </a:cubicBezTo>
                <a:cubicBezTo>
                  <a:pt x="11376183" y="142875"/>
                  <a:pt x="11376183" y="157163"/>
                  <a:pt x="11361896" y="157163"/>
                </a:cubicBezTo>
                <a:cubicBezTo>
                  <a:pt x="11352371" y="157163"/>
                  <a:pt x="11347608" y="147638"/>
                  <a:pt x="11338083" y="142875"/>
                </a:cubicBezTo>
                <a:cubicBezTo>
                  <a:pt x="11323796" y="138113"/>
                  <a:pt x="11304746" y="142875"/>
                  <a:pt x="11290458" y="138113"/>
                </a:cubicBezTo>
                <a:cubicBezTo>
                  <a:pt x="11290458" y="133350"/>
                  <a:pt x="11295221" y="133350"/>
                  <a:pt x="11295221" y="119063"/>
                </a:cubicBezTo>
                <a:cubicBezTo>
                  <a:pt x="11295221" y="100013"/>
                  <a:pt x="11242834" y="95250"/>
                  <a:pt x="11233309" y="90488"/>
                </a:cubicBezTo>
                <a:cubicBezTo>
                  <a:pt x="11242834" y="85725"/>
                  <a:pt x="11252359" y="80963"/>
                  <a:pt x="11261883" y="80963"/>
                </a:cubicBezTo>
                <a:cubicBezTo>
                  <a:pt x="11276171" y="80963"/>
                  <a:pt x="11299983" y="90488"/>
                  <a:pt x="11323796" y="95250"/>
                </a:cubicBezTo>
                <a:cubicBezTo>
                  <a:pt x="11342846" y="100013"/>
                  <a:pt x="11371421" y="95250"/>
                  <a:pt x="11390471" y="100013"/>
                </a:cubicBezTo>
                <a:cubicBezTo>
                  <a:pt x="11404758" y="100013"/>
                  <a:pt x="11409521" y="114300"/>
                  <a:pt x="11419046" y="123825"/>
                </a:cubicBezTo>
                <a:cubicBezTo>
                  <a:pt x="11419046" y="123825"/>
                  <a:pt x="11423808" y="119063"/>
                  <a:pt x="11423808" y="114300"/>
                </a:cubicBezTo>
                <a:cubicBezTo>
                  <a:pt x="11428571" y="109538"/>
                  <a:pt x="11423808" y="100013"/>
                  <a:pt x="11423808" y="90488"/>
                </a:cubicBezTo>
                <a:cubicBezTo>
                  <a:pt x="11447621" y="57150"/>
                  <a:pt x="11461908" y="52388"/>
                  <a:pt x="11485673" y="52388"/>
                </a:cubicBezTo>
                <a:cubicBezTo>
                  <a:pt x="11523773" y="52388"/>
                  <a:pt x="11595211" y="85725"/>
                  <a:pt x="11633311" y="119063"/>
                </a:cubicBezTo>
                <a:close/>
                <a:moveTo>
                  <a:pt x="11580923" y="61913"/>
                </a:moveTo>
                <a:cubicBezTo>
                  <a:pt x="11590448" y="61913"/>
                  <a:pt x="11595211" y="52388"/>
                  <a:pt x="11604736" y="42863"/>
                </a:cubicBezTo>
                <a:cubicBezTo>
                  <a:pt x="11609498" y="47625"/>
                  <a:pt x="11609498" y="42863"/>
                  <a:pt x="11609498" y="57150"/>
                </a:cubicBezTo>
                <a:cubicBezTo>
                  <a:pt x="11609498" y="66675"/>
                  <a:pt x="11599973" y="76200"/>
                  <a:pt x="11590448" y="76200"/>
                </a:cubicBezTo>
                <a:cubicBezTo>
                  <a:pt x="11576161" y="76200"/>
                  <a:pt x="11499961" y="38100"/>
                  <a:pt x="11485673" y="38100"/>
                </a:cubicBezTo>
                <a:cubicBezTo>
                  <a:pt x="11466671" y="38100"/>
                  <a:pt x="11433333" y="61913"/>
                  <a:pt x="11419046" y="80963"/>
                </a:cubicBezTo>
                <a:cubicBezTo>
                  <a:pt x="11419046" y="80963"/>
                  <a:pt x="11414283" y="80963"/>
                  <a:pt x="11409521" y="76200"/>
                </a:cubicBezTo>
                <a:cubicBezTo>
                  <a:pt x="11404758" y="76200"/>
                  <a:pt x="11409521" y="71438"/>
                  <a:pt x="11404758" y="66675"/>
                </a:cubicBezTo>
                <a:cubicBezTo>
                  <a:pt x="11404758" y="66675"/>
                  <a:pt x="11414283" y="61913"/>
                  <a:pt x="11399996" y="61913"/>
                </a:cubicBezTo>
                <a:cubicBezTo>
                  <a:pt x="11390471" y="61913"/>
                  <a:pt x="11385708" y="76200"/>
                  <a:pt x="11371421" y="76200"/>
                </a:cubicBezTo>
                <a:cubicBezTo>
                  <a:pt x="11361896" y="76200"/>
                  <a:pt x="11352371" y="61913"/>
                  <a:pt x="11342846" y="61913"/>
                </a:cubicBezTo>
                <a:cubicBezTo>
                  <a:pt x="11328558" y="61913"/>
                  <a:pt x="11333321" y="71438"/>
                  <a:pt x="11323796" y="76200"/>
                </a:cubicBezTo>
                <a:cubicBezTo>
                  <a:pt x="11366658" y="-9525"/>
                  <a:pt x="11442858" y="33338"/>
                  <a:pt x="11504723" y="9525"/>
                </a:cubicBezTo>
                <a:cubicBezTo>
                  <a:pt x="11509486" y="23813"/>
                  <a:pt x="11566636" y="61913"/>
                  <a:pt x="11580923" y="61913"/>
                </a:cubicBezTo>
                <a:close/>
                <a:moveTo>
                  <a:pt x="6619018" y="4209526"/>
                </a:moveTo>
                <a:cubicBezTo>
                  <a:pt x="6623781" y="4209526"/>
                  <a:pt x="6619018" y="4214289"/>
                  <a:pt x="6628543" y="4214289"/>
                </a:cubicBezTo>
                <a:cubicBezTo>
                  <a:pt x="6642831" y="4214289"/>
                  <a:pt x="6766656" y="4176189"/>
                  <a:pt x="6833331" y="4147661"/>
                </a:cubicBezTo>
                <a:cubicBezTo>
                  <a:pt x="6919008" y="4114324"/>
                  <a:pt x="7004733" y="4066699"/>
                  <a:pt x="7090458" y="4004786"/>
                </a:cubicBezTo>
                <a:cubicBezTo>
                  <a:pt x="7114270" y="3985736"/>
                  <a:pt x="7161895" y="3966686"/>
                  <a:pt x="7180945" y="3933349"/>
                </a:cubicBezTo>
                <a:cubicBezTo>
                  <a:pt x="7199995" y="3904774"/>
                  <a:pt x="7195233" y="3866674"/>
                  <a:pt x="7204758" y="3833336"/>
                </a:cubicBezTo>
                <a:cubicBezTo>
                  <a:pt x="7219045" y="3828574"/>
                  <a:pt x="7238095" y="3823811"/>
                  <a:pt x="7257145" y="3819049"/>
                </a:cubicBezTo>
                <a:cubicBezTo>
                  <a:pt x="7261908" y="3823811"/>
                  <a:pt x="7261908" y="3823811"/>
                  <a:pt x="7261908" y="3833336"/>
                </a:cubicBezTo>
                <a:cubicBezTo>
                  <a:pt x="7261908" y="3847624"/>
                  <a:pt x="7252383" y="3852386"/>
                  <a:pt x="7252383" y="3866674"/>
                </a:cubicBezTo>
                <a:lnTo>
                  <a:pt x="7252383" y="3909536"/>
                </a:lnTo>
                <a:cubicBezTo>
                  <a:pt x="7252383" y="3909536"/>
                  <a:pt x="7247620" y="3914299"/>
                  <a:pt x="7261908" y="3914299"/>
                </a:cubicBezTo>
                <a:cubicBezTo>
                  <a:pt x="7271433" y="3914299"/>
                  <a:pt x="7485698" y="3861911"/>
                  <a:pt x="7595235" y="3833336"/>
                </a:cubicBezTo>
                <a:cubicBezTo>
                  <a:pt x="7680913" y="3814286"/>
                  <a:pt x="7776163" y="3790474"/>
                  <a:pt x="7866650" y="3771472"/>
                </a:cubicBezTo>
                <a:cubicBezTo>
                  <a:pt x="8295227" y="3676222"/>
                  <a:pt x="8738092" y="3576209"/>
                  <a:pt x="9171432" y="3471434"/>
                </a:cubicBezTo>
                <a:cubicBezTo>
                  <a:pt x="9190482" y="3466672"/>
                  <a:pt x="9190482" y="3438097"/>
                  <a:pt x="9190482" y="3423809"/>
                </a:cubicBezTo>
                <a:cubicBezTo>
                  <a:pt x="9190482" y="3404759"/>
                  <a:pt x="9180957" y="3404759"/>
                  <a:pt x="9176194" y="3376232"/>
                </a:cubicBezTo>
                <a:cubicBezTo>
                  <a:pt x="9219009" y="3380994"/>
                  <a:pt x="9247584" y="3380994"/>
                  <a:pt x="9280922" y="3380994"/>
                </a:cubicBezTo>
                <a:cubicBezTo>
                  <a:pt x="9285684" y="3409522"/>
                  <a:pt x="9266634" y="3447622"/>
                  <a:pt x="9299972" y="3490484"/>
                </a:cubicBezTo>
                <a:cubicBezTo>
                  <a:pt x="9428559" y="3633359"/>
                  <a:pt x="9576197" y="3852386"/>
                  <a:pt x="9757124" y="3952399"/>
                </a:cubicBezTo>
                <a:cubicBezTo>
                  <a:pt x="9795224" y="3976211"/>
                  <a:pt x="9842849" y="3976211"/>
                  <a:pt x="9890474" y="3985736"/>
                </a:cubicBezTo>
                <a:cubicBezTo>
                  <a:pt x="9890474" y="3976211"/>
                  <a:pt x="9890474" y="3961924"/>
                  <a:pt x="9885711" y="3952399"/>
                </a:cubicBezTo>
                <a:cubicBezTo>
                  <a:pt x="9904761" y="3957161"/>
                  <a:pt x="9928574" y="3961924"/>
                  <a:pt x="9947624" y="3966686"/>
                </a:cubicBezTo>
                <a:cubicBezTo>
                  <a:pt x="9942861" y="3971449"/>
                  <a:pt x="9938099" y="3980974"/>
                  <a:pt x="9933336" y="3985736"/>
                </a:cubicBezTo>
                <a:cubicBezTo>
                  <a:pt x="9933336" y="3985736"/>
                  <a:pt x="9938099" y="3990499"/>
                  <a:pt x="9942861" y="3990499"/>
                </a:cubicBezTo>
                <a:cubicBezTo>
                  <a:pt x="9985677" y="4000024"/>
                  <a:pt x="10061877" y="4009549"/>
                  <a:pt x="10071402" y="4009549"/>
                </a:cubicBezTo>
                <a:lnTo>
                  <a:pt x="10085689" y="4004786"/>
                </a:lnTo>
                <a:lnTo>
                  <a:pt x="10085689" y="3799999"/>
                </a:lnTo>
                <a:cubicBezTo>
                  <a:pt x="10090452" y="3804761"/>
                  <a:pt x="10095214" y="3804761"/>
                  <a:pt x="10104739" y="3804761"/>
                </a:cubicBezTo>
                <a:lnTo>
                  <a:pt x="10104739" y="4009549"/>
                </a:lnTo>
                <a:lnTo>
                  <a:pt x="10152364" y="4009549"/>
                </a:lnTo>
                <a:cubicBezTo>
                  <a:pt x="10142839" y="4033361"/>
                  <a:pt x="10152364" y="4033361"/>
                  <a:pt x="10157127" y="4080986"/>
                </a:cubicBezTo>
                <a:cubicBezTo>
                  <a:pt x="10142839" y="4085749"/>
                  <a:pt x="10128552" y="4085749"/>
                  <a:pt x="10114264" y="4080986"/>
                </a:cubicBezTo>
                <a:cubicBezTo>
                  <a:pt x="10109502" y="4085749"/>
                  <a:pt x="10109502" y="4095274"/>
                  <a:pt x="10109502" y="4204764"/>
                </a:cubicBezTo>
                <a:cubicBezTo>
                  <a:pt x="10109502" y="4214289"/>
                  <a:pt x="10099977" y="4228576"/>
                  <a:pt x="10099977" y="4238101"/>
                </a:cubicBezTo>
                <a:cubicBezTo>
                  <a:pt x="10099977" y="4447651"/>
                  <a:pt x="10099977" y="4457176"/>
                  <a:pt x="10104739" y="4461939"/>
                </a:cubicBezTo>
                <a:cubicBezTo>
                  <a:pt x="10114264" y="4433364"/>
                  <a:pt x="10109502" y="4509564"/>
                  <a:pt x="10114264" y="4361926"/>
                </a:cubicBezTo>
                <a:cubicBezTo>
                  <a:pt x="10238089" y="4376214"/>
                  <a:pt x="10300002" y="4390501"/>
                  <a:pt x="10447592" y="4385739"/>
                </a:cubicBezTo>
                <a:cubicBezTo>
                  <a:pt x="10376154" y="4409551"/>
                  <a:pt x="10300002" y="4428601"/>
                  <a:pt x="10228564" y="4442889"/>
                </a:cubicBezTo>
                <a:cubicBezTo>
                  <a:pt x="10238089" y="4447651"/>
                  <a:pt x="10242852" y="4447651"/>
                  <a:pt x="10252377" y="4447651"/>
                </a:cubicBezTo>
                <a:lnTo>
                  <a:pt x="10666667" y="4409551"/>
                </a:lnTo>
                <a:lnTo>
                  <a:pt x="10666667" y="4104799"/>
                </a:lnTo>
                <a:cubicBezTo>
                  <a:pt x="10666667" y="4104799"/>
                  <a:pt x="10666667" y="4100036"/>
                  <a:pt x="10657142" y="4100036"/>
                </a:cubicBezTo>
                <a:cubicBezTo>
                  <a:pt x="10642854" y="4100036"/>
                  <a:pt x="10633329" y="4109561"/>
                  <a:pt x="10623804" y="4114324"/>
                </a:cubicBezTo>
                <a:cubicBezTo>
                  <a:pt x="10633329" y="4133374"/>
                  <a:pt x="10652379" y="4166664"/>
                  <a:pt x="10652379" y="4176189"/>
                </a:cubicBezTo>
                <a:cubicBezTo>
                  <a:pt x="10652379" y="4190476"/>
                  <a:pt x="10652379" y="4195239"/>
                  <a:pt x="10647617" y="4204764"/>
                </a:cubicBezTo>
                <a:cubicBezTo>
                  <a:pt x="10638092" y="4195239"/>
                  <a:pt x="10633329" y="4176189"/>
                  <a:pt x="10623804" y="4166664"/>
                </a:cubicBezTo>
                <a:cubicBezTo>
                  <a:pt x="10609517" y="4142899"/>
                  <a:pt x="10585704" y="4138136"/>
                  <a:pt x="10561892" y="4119086"/>
                </a:cubicBezTo>
                <a:lnTo>
                  <a:pt x="10561892" y="3952399"/>
                </a:lnTo>
                <a:cubicBezTo>
                  <a:pt x="10599992" y="3861911"/>
                  <a:pt x="10690479" y="3776186"/>
                  <a:pt x="10666667" y="3695272"/>
                </a:cubicBezTo>
                <a:lnTo>
                  <a:pt x="10680954" y="3695272"/>
                </a:lnTo>
                <a:lnTo>
                  <a:pt x="10680954" y="4404789"/>
                </a:lnTo>
                <a:lnTo>
                  <a:pt x="10976181" y="4376214"/>
                </a:lnTo>
                <a:cubicBezTo>
                  <a:pt x="11028569" y="4404789"/>
                  <a:pt x="11080956" y="4438126"/>
                  <a:pt x="11128534" y="4466701"/>
                </a:cubicBezTo>
                <a:lnTo>
                  <a:pt x="11147584" y="3747659"/>
                </a:lnTo>
                <a:lnTo>
                  <a:pt x="11147584" y="3185732"/>
                </a:lnTo>
                <a:cubicBezTo>
                  <a:pt x="11152346" y="3171444"/>
                  <a:pt x="11152346" y="3152394"/>
                  <a:pt x="11157109" y="3138107"/>
                </a:cubicBezTo>
                <a:lnTo>
                  <a:pt x="11157109" y="2747629"/>
                </a:lnTo>
                <a:cubicBezTo>
                  <a:pt x="11152346" y="2742867"/>
                  <a:pt x="11147584" y="2742867"/>
                  <a:pt x="11138059" y="2742867"/>
                </a:cubicBezTo>
                <a:lnTo>
                  <a:pt x="11138059" y="2371439"/>
                </a:lnTo>
                <a:cubicBezTo>
                  <a:pt x="11071431" y="2376202"/>
                  <a:pt x="11014281" y="2361914"/>
                  <a:pt x="10952369" y="2328577"/>
                </a:cubicBezTo>
                <a:cubicBezTo>
                  <a:pt x="10938081" y="2323814"/>
                  <a:pt x="10928556" y="2300002"/>
                  <a:pt x="10914269" y="2285714"/>
                </a:cubicBezTo>
                <a:cubicBezTo>
                  <a:pt x="10885694" y="2261902"/>
                  <a:pt x="10833306" y="2276189"/>
                  <a:pt x="10809494" y="2271427"/>
                </a:cubicBezTo>
                <a:cubicBezTo>
                  <a:pt x="10785681" y="2266664"/>
                  <a:pt x="10761869" y="2247662"/>
                  <a:pt x="10742819" y="2233374"/>
                </a:cubicBezTo>
                <a:cubicBezTo>
                  <a:pt x="10704767" y="2209562"/>
                  <a:pt x="10714292" y="2166699"/>
                  <a:pt x="10695242" y="2138124"/>
                </a:cubicBezTo>
                <a:cubicBezTo>
                  <a:pt x="10685717" y="2147649"/>
                  <a:pt x="10676192" y="2152412"/>
                  <a:pt x="10661904" y="2152412"/>
                </a:cubicBezTo>
                <a:cubicBezTo>
                  <a:pt x="10638092" y="2152412"/>
                  <a:pt x="10642854" y="2133362"/>
                  <a:pt x="10623804" y="2109549"/>
                </a:cubicBezTo>
                <a:cubicBezTo>
                  <a:pt x="10590467" y="2066687"/>
                  <a:pt x="10590467" y="2066687"/>
                  <a:pt x="10590467" y="2033349"/>
                </a:cubicBezTo>
                <a:cubicBezTo>
                  <a:pt x="10590467" y="1985724"/>
                  <a:pt x="10628567" y="1928574"/>
                  <a:pt x="10628567" y="1919049"/>
                </a:cubicBezTo>
                <a:cubicBezTo>
                  <a:pt x="10628567" y="1909524"/>
                  <a:pt x="10590467" y="1861947"/>
                  <a:pt x="10590467" y="1828610"/>
                </a:cubicBezTo>
                <a:cubicBezTo>
                  <a:pt x="10590467" y="1814322"/>
                  <a:pt x="10619042" y="1747647"/>
                  <a:pt x="10619042" y="1738122"/>
                </a:cubicBezTo>
                <a:cubicBezTo>
                  <a:pt x="10619042" y="1723835"/>
                  <a:pt x="10580942" y="1647635"/>
                  <a:pt x="10580942" y="1633347"/>
                </a:cubicBezTo>
                <a:cubicBezTo>
                  <a:pt x="10580942" y="1604772"/>
                  <a:pt x="10604754" y="1566672"/>
                  <a:pt x="10614279" y="1542860"/>
                </a:cubicBezTo>
                <a:cubicBezTo>
                  <a:pt x="10619042" y="1528572"/>
                  <a:pt x="10619042" y="1504760"/>
                  <a:pt x="10628567" y="1495235"/>
                </a:cubicBezTo>
                <a:cubicBezTo>
                  <a:pt x="10642854" y="1471470"/>
                  <a:pt x="10666667" y="1461945"/>
                  <a:pt x="10685717" y="1452420"/>
                </a:cubicBezTo>
                <a:cubicBezTo>
                  <a:pt x="10723769" y="1428607"/>
                  <a:pt x="10747581" y="1409557"/>
                  <a:pt x="10771394" y="1409557"/>
                </a:cubicBezTo>
                <a:cubicBezTo>
                  <a:pt x="10785681" y="1409557"/>
                  <a:pt x="10866644" y="1414320"/>
                  <a:pt x="10904744" y="1442895"/>
                </a:cubicBezTo>
                <a:cubicBezTo>
                  <a:pt x="10933319" y="1461945"/>
                  <a:pt x="10928556" y="1528572"/>
                  <a:pt x="10957131" y="1528572"/>
                </a:cubicBezTo>
                <a:cubicBezTo>
                  <a:pt x="10971419" y="1528572"/>
                  <a:pt x="11004756" y="1519047"/>
                  <a:pt x="11014281" y="1519047"/>
                </a:cubicBezTo>
                <a:cubicBezTo>
                  <a:pt x="11047619" y="1519047"/>
                  <a:pt x="11052381" y="1514285"/>
                  <a:pt x="11090481" y="1533335"/>
                </a:cubicBezTo>
                <a:cubicBezTo>
                  <a:pt x="11095244" y="1538097"/>
                  <a:pt x="11123771" y="1571435"/>
                  <a:pt x="11142821" y="1566672"/>
                </a:cubicBezTo>
                <a:cubicBezTo>
                  <a:pt x="11138059" y="1542860"/>
                  <a:pt x="11133296" y="1499997"/>
                  <a:pt x="11133296" y="1490472"/>
                </a:cubicBezTo>
                <a:cubicBezTo>
                  <a:pt x="11133296" y="1438132"/>
                  <a:pt x="11166634" y="1428607"/>
                  <a:pt x="11166634" y="1404795"/>
                </a:cubicBezTo>
                <a:cubicBezTo>
                  <a:pt x="11166634" y="1376220"/>
                  <a:pt x="10995231" y="1385745"/>
                  <a:pt x="10995231" y="1266682"/>
                </a:cubicBezTo>
                <a:cubicBezTo>
                  <a:pt x="10995231" y="1180957"/>
                  <a:pt x="11100006" y="1100042"/>
                  <a:pt x="11100006" y="1080992"/>
                </a:cubicBezTo>
                <a:cubicBezTo>
                  <a:pt x="11100006" y="1047655"/>
                  <a:pt x="11061906" y="1061942"/>
                  <a:pt x="11033331" y="1019080"/>
                </a:cubicBezTo>
                <a:cubicBezTo>
                  <a:pt x="10999994" y="971455"/>
                  <a:pt x="11004756" y="957167"/>
                  <a:pt x="11004756" y="919067"/>
                </a:cubicBezTo>
                <a:cubicBezTo>
                  <a:pt x="11004756" y="771430"/>
                  <a:pt x="11252359" y="776192"/>
                  <a:pt x="11299983" y="752380"/>
                </a:cubicBezTo>
                <a:cubicBezTo>
                  <a:pt x="11304746" y="752380"/>
                  <a:pt x="11304746" y="742855"/>
                  <a:pt x="11304746" y="733330"/>
                </a:cubicBezTo>
                <a:cubicBezTo>
                  <a:pt x="11304746" y="695277"/>
                  <a:pt x="11319033" y="671465"/>
                  <a:pt x="11319033" y="642890"/>
                </a:cubicBezTo>
                <a:cubicBezTo>
                  <a:pt x="11319033" y="633365"/>
                  <a:pt x="11299983" y="604790"/>
                  <a:pt x="11299983" y="595265"/>
                </a:cubicBezTo>
                <a:lnTo>
                  <a:pt x="11299983" y="490490"/>
                </a:lnTo>
                <a:cubicBezTo>
                  <a:pt x="11276171" y="457152"/>
                  <a:pt x="11280933" y="452390"/>
                  <a:pt x="11280933" y="423815"/>
                </a:cubicBezTo>
                <a:cubicBezTo>
                  <a:pt x="11280933" y="366665"/>
                  <a:pt x="11323796" y="338138"/>
                  <a:pt x="11323796" y="319088"/>
                </a:cubicBezTo>
                <a:cubicBezTo>
                  <a:pt x="11323796" y="309563"/>
                  <a:pt x="11271408" y="223838"/>
                  <a:pt x="11271408" y="214313"/>
                </a:cubicBezTo>
                <a:cubicBezTo>
                  <a:pt x="11271408" y="200025"/>
                  <a:pt x="11280933" y="204788"/>
                  <a:pt x="11280933" y="190500"/>
                </a:cubicBezTo>
                <a:cubicBezTo>
                  <a:pt x="11280933" y="171450"/>
                  <a:pt x="11214259" y="147638"/>
                  <a:pt x="11214259" y="104775"/>
                </a:cubicBezTo>
                <a:cubicBezTo>
                  <a:pt x="11214259" y="57150"/>
                  <a:pt x="11304746" y="76200"/>
                  <a:pt x="11309508" y="80963"/>
                </a:cubicBezTo>
                <a:cubicBezTo>
                  <a:pt x="11347608" y="-19050"/>
                  <a:pt x="11438096" y="23813"/>
                  <a:pt x="11499961" y="0"/>
                </a:cubicBezTo>
                <a:lnTo>
                  <a:pt x="11504723" y="0"/>
                </a:lnTo>
                <a:cubicBezTo>
                  <a:pt x="11514248" y="9525"/>
                  <a:pt x="11519011" y="19050"/>
                  <a:pt x="11528536" y="23813"/>
                </a:cubicBezTo>
                <a:cubicBezTo>
                  <a:pt x="11542823" y="38100"/>
                  <a:pt x="11571398" y="52388"/>
                  <a:pt x="11580923" y="52388"/>
                </a:cubicBezTo>
                <a:cubicBezTo>
                  <a:pt x="11595211" y="52388"/>
                  <a:pt x="11595211" y="38100"/>
                  <a:pt x="11604736" y="33338"/>
                </a:cubicBezTo>
                <a:cubicBezTo>
                  <a:pt x="11614261" y="38100"/>
                  <a:pt x="11619023" y="42863"/>
                  <a:pt x="11619023" y="52388"/>
                </a:cubicBezTo>
                <a:cubicBezTo>
                  <a:pt x="11619023" y="66675"/>
                  <a:pt x="11614261" y="76200"/>
                  <a:pt x="11604736" y="85725"/>
                </a:cubicBezTo>
                <a:cubicBezTo>
                  <a:pt x="11657123" y="123825"/>
                  <a:pt x="11690461" y="195263"/>
                  <a:pt x="11704748" y="247650"/>
                </a:cubicBezTo>
                <a:cubicBezTo>
                  <a:pt x="11738086" y="366665"/>
                  <a:pt x="11761898" y="328613"/>
                  <a:pt x="11761898" y="404765"/>
                </a:cubicBezTo>
                <a:cubicBezTo>
                  <a:pt x="11761898" y="414290"/>
                  <a:pt x="11776186" y="428577"/>
                  <a:pt x="11776186" y="438102"/>
                </a:cubicBezTo>
                <a:cubicBezTo>
                  <a:pt x="11780948" y="447627"/>
                  <a:pt x="11776186" y="461915"/>
                  <a:pt x="11780948" y="471440"/>
                </a:cubicBezTo>
                <a:cubicBezTo>
                  <a:pt x="11785711" y="480965"/>
                  <a:pt x="11799998" y="485727"/>
                  <a:pt x="11804761" y="500015"/>
                </a:cubicBezTo>
                <a:cubicBezTo>
                  <a:pt x="11814286" y="519065"/>
                  <a:pt x="11814286" y="547640"/>
                  <a:pt x="11819048" y="571452"/>
                </a:cubicBezTo>
                <a:cubicBezTo>
                  <a:pt x="11823811" y="585740"/>
                  <a:pt x="11842861" y="600027"/>
                  <a:pt x="11847623" y="623840"/>
                </a:cubicBezTo>
                <a:cubicBezTo>
                  <a:pt x="11852386" y="642890"/>
                  <a:pt x="11847623" y="676227"/>
                  <a:pt x="11852386" y="700040"/>
                </a:cubicBezTo>
                <a:cubicBezTo>
                  <a:pt x="11857148" y="723852"/>
                  <a:pt x="11876150" y="752380"/>
                  <a:pt x="11876150" y="776192"/>
                </a:cubicBezTo>
                <a:cubicBezTo>
                  <a:pt x="11919013" y="795242"/>
                  <a:pt x="12080938" y="819055"/>
                  <a:pt x="12080938" y="923830"/>
                </a:cubicBezTo>
                <a:cubicBezTo>
                  <a:pt x="12080938" y="1014317"/>
                  <a:pt x="11990450" y="1066705"/>
                  <a:pt x="11990450" y="1100042"/>
                </a:cubicBezTo>
                <a:cubicBezTo>
                  <a:pt x="11990450" y="1128570"/>
                  <a:pt x="12038075" y="1157145"/>
                  <a:pt x="12052363" y="1185720"/>
                </a:cubicBezTo>
                <a:cubicBezTo>
                  <a:pt x="12066650" y="1214295"/>
                  <a:pt x="12085700" y="1271445"/>
                  <a:pt x="12085700" y="1280970"/>
                </a:cubicBezTo>
                <a:cubicBezTo>
                  <a:pt x="12085700" y="1295257"/>
                  <a:pt x="12080938" y="1290495"/>
                  <a:pt x="12080938" y="1300020"/>
                </a:cubicBezTo>
                <a:cubicBezTo>
                  <a:pt x="12080938" y="1352407"/>
                  <a:pt x="11933300" y="1385745"/>
                  <a:pt x="11928538" y="1400032"/>
                </a:cubicBezTo>
                <a:cubicBezTo>
                  <a:pt x="11928538" y="1419082"/>
                  <a:pt x="11923775" y="1442895"/>
                  <a:pt x="11923775" y="1457182"/>
                </a:cubicBezTo>
                <a:cubicBezTo>
                  <a:pt x="11923775" y="1466707"/>
                  <a:pt x="11928538" y="1495235"/>
                  <a:pt x="11938063" y="1514285"/>
                </a:cubicBezTo>
                <a:cubicBezTo>
                  <a:pt x="11952350" y="1504760"/>
                  <a:pt x="11976163" y="1499997"/>
                  <a:pt x="11985688" y="1499997"/>
                </a:cubicBezTo>
                <a:cubicBezTo>
                  <a:pt x="11999975" y="1499997"/>
                  <a:pt x="12042838" y="1514285"/>
                  <a:pt x="12071413" y="1528572"/>
                </a:cubicBezTo>
                <a:cubicBezTo>
                  <a:pt x="12080938" y="1466707"/>
                  <a:pt x="12095225" y="1423845"/>
                  <a:pt x="12152375" y="1423845"/>
                </a:cubicBezTo>
                <a:cubicBezTo>
                  <a:pt x="12166663" y="1423845"/>
                  <a:pt x="12176188" y="1428607"/>
                  <a:pt x="12185713" y="1433370"/>
                </a:cubicBezTo>
                <a:cubicBezTo>
                  <a:pt x="12195238" y="1409557"/>
                  <a:pt x="12209525" y="1380982"/>
                  <a:pt x="12228575" y="1357170"/>
                </a:cubicBezTo>
                <a:cubicBezTo>
                  <a:pt x="12242863" y="1338120"/>
                  <a:pt x="12261866" y="1285732"/>
                  <a:pt x="12295204" y="1266682"/>
                </a:cubicBezTo>
                <a:cubicBezTo>
                  <a:pt x="12399979" y="1200007"/>
                  <a:pt x="12552379" y="1171432"/>
                  <a:pt x="12552379" y="1038130"/>
                </a:cubicBezTo>
                <a:cubicBezTo>
                  <a:pt x="12552379" y="1023842"/>
                  <a:pt x="12533329" y="995267"/>
                  <a:pt x="12533329" y="980980"/>
                </a:cubicBezTo>
                <a:cubicBezTo>
                  <a:pt x="12533329" y="947642"/>
                  <a:pt x="12585716" y="942880"/>
                  <a:pt x="12595241" y="942880"/>
                </a:cubicBezTo>
                <a:cubicBezTo>
                  <a:pt x="12704731" y="942880"/>
                  <a:pt x="12714256" y="995267"/>
                  <a:pt x="12714256" y="1080992"/>
                </a:cubicBezTo>
                <a:cubicBezTo>
                  <a:pt x="12714256" y="1271445"/>
                  <a:pt x="12519041" y="1409557"/>
                  <a:pt x="12519041" y="1438132"/>
                </a:cubicBezTo>
                <a:cubicBezTo>
                  <a:pt x="12519041" y="1452420"/>
                  <a:pt x="12542854" y="1480995"/>
                  <a:pt x="12542854" y="1490472"/>
                </a:cubicBezTo>
                <a:cubicBezTo>
                  <a:pt x="12542854" y="1523810"/>
                  <a:pt x="12504754" y="1542860"/>
                  <a:pt x="12495229" y="1576197"/>
                </a:cubicBezTo>
                <a:cubicBezTo>
                  <a:pt x="12490466" y="1580960"/>
                  <a:pt x="12490466" y="1600010"/>
                  <a:pt x="12480941" y="1609535"/>
                </a:cubicBezTo>
                <a:cubicBezTo>
                  <a:pt x="12466654" y="1628585"/>
                  <a:pt x="12442841" y="1638110"/>
                  <a:pt x="12423791" y="1647635"/>
                </a:cubicBezTo>
                <a:cubicBezTo>
                  <a:pt x="12399979" y="1761935"/>
                  <a:pt x="12352354" y="1923812"/>
                  <a:pt x="12204763" y="2019062"/>
                </a:cubicBezTo>
                <a:cubicBezTo>
                  <a:pt x="12195238" y="2023824"/>
                  <a:pt x="12190475" y="2038112"/>
                  <a:pt x="12180950" y="2042874"/>
                </a:cubicBezTo>
                <a:cubicBezTo>
                  <a:pt x="12161900" y="2057162"/>
                  <a:pt x="12133325" y="2071449"/>
                  <a:pt x="12119038" y="2080974"/>
                </a:cubicBezTo>
                <a:cubicBezTo>
                  <a:pt x="12076175" y="2104787"/>
                  <a:pt x="12038075" y="2138124"/>
                  <a:pt x="11995213" y="2161937"/>
                </a:cubicBezTo>
                <a:cubicBezTo>
                  <a:pt x="11980925" y="2171462"/>
                  <a:pt x="11961875" y="2176224"/>
                  <a:pt x="11942825" y="2185749"/>
                </a:cubicBezTo>
                <a:cubicBezTo>
                  <a:pt x="11933300" y="2190512"/>
                  <a:pt x="11919013" y="2190512"/>
                  <a:pt x="11899963" y="2190512"/>
                </a:cubicBezTo>
                <a:lnTo>
                  <a:pt x="11895200" y="2480977"/>
                </a:lnTo>
                <a:lnTo>
                  <a:pt x="11880913" y="2719054"/>
                </a:lnTo>
                <a:lnTo>
                  <a:pt x="11895200" y="3185732"/>
                </a:lnTo>
                <a:lnTo>
                  <a:pt x="11914250" y="3423809"/>
                </a:lnTo>
                <a:lnTo>
                  <a:pt x="11914250" y="4090511"/>
                </a:lnTo>
                <a:cubicBezTo>
                  <a:pt x="11928538" y="4076224"/>
                  <a:pt x="11952350" y="4057174"/>
                  <a:pt x="11976163" y="4047649"/>
                </a:cubicBezTo>
                <a:lnTo>
                  <a:pt x="11961875" y="4033361"/>
                </a:lnTo>
                <a:cubicBezTo>
                  <a:pt x="11980925" y="4028599"/>
                  <a:pt x="12014263" y="4019074"/>
                  <a:pt x="12028550" y="4019074"/>
                </a:cubicBezTo>
                <a:cubicBezTo>
                  <a:pt x="12038075" y="4019074"/>
                  <a:pt x="12109513" y="4038124"/>
                  <a:pt x="12123800" y="4038124"/>
                </a:cubicBezTo>
                <a:cubicBezTo>
                  <a:pt x="12133325" y="4038124"/>
                  <a:pt x="12180950" y="4000024"/>
                  <a:pt x="12195238" y="4000024"/>
                </a:cubicBezTo>
                <a:cubicBezTo>
                  <a:pt x="12233338" y="4000024"/>
                  <a:pt x="12271391" y="4071461"/>
                  <a:pt x="12271391" y="4085749"/>
                </a:cubicBezTo>
                <a:cubicBezTo>
                  <a:pt x="12271391" y="4100036"/>
                  <a:pt x="12261866" y="4109561"/>
                  <a:pt x="12261866" y="4119086"/>
                </a:cubicBezTo>
                <a:cubicBezTo>
                  <a:pt x="12261866" y="4133374"/>
                  <a:pt x="12280916" y="4142899"/>
                  <a:pt x="12295204" y="4152424"/>
                </a:cubicBezTo>
                <a:cubicBezTo>
                  <a:pt x="12299966" y="4119086"/>
                  <a:pt x="12338066" y="4119086"/>
                  <a:pt x="12352354" y="4109561"/>
                </a:cubicBezTo>
                <a:cubicBezTo>
                  <a:pt x="12361879" y="4104799"/>
                  <a:pt x="12361879" y="4095274"/>
                  <a:pt x="12366641" y="4085749"/>
                </a:cubicBezTo>
                <a:cubicBezTo>
                  <a:pt x="12376166" y="4080986"/>
                  <a:pt x="12390454" y="4076224"/>
                  <a:pt x="12399979" y="4076224"/>
                </a:cubicBezTo>
                <a:cubicBezTo>
                  <a:pt x="12414266" y="4076224"/>
                  <a:pt x="12423791" y="4090511"/>
                  <a:pt x="12433316" y="4090511"/>
                </a:cubicBezTo>
                <a:cubicBezTo>
                  <a:pt x="12447604" y="4090511"/>
                  <a:pt x="12461891" y="4076224"/>
                  <a:pt x="12476179" y="4076224"/>
                </a:cubicBezTo>
                <a:cubicBezTo>
                  <a:pt x="12557141" y="4076224"/>
                  <a:pt x="12528566" y="4138136"/>
                  <a:pt x="12590479" y="4166664"/>
                </a:cubicBezTo>
                <a:cubicBezTo>
                  <a:pt x="12585716" y="4123849"/>
                  <a:pt x="12604766" y="4100036"/>
                  <a:pt x="12647581" y="4100036"/>
                </a:cubicBezTo>
                <a:cubicBezTo>
                  <a:pt x="12661869" y="4100036"/>
                  <a:pt x="12661869" y="4104799"/>
                  <a:pt x="12690444" y="4133374"/>
                </a:cubicBezTo>
                <a:cubicBezTo>
                  <a:pt x="12695206" y="4123849"/>
                  <a:pt x="12695206" y="4114324"/>
                  <a:pt x="12695206" y="4100036"/>
                </a:cubicBezTo>
                <a:lnTo>
                  <a:pt x="12719019" y="4100036"/>
                </a:lnTo>
                <a:cubicBezTo>
                  <a:pt x="12747594" y="4104799"/>
                  <a:pt x="12738069" y="4123849"/>
                  <a:pt x="12752356" y="4138136"/>
                </a:cubicBezTo>
                <a:cubicBezTo>
                  <a:pt x="12757119" y="4133374"/>
                  <a:pt x="12766644" y="4133374"/>
                  <a:pt x="12776169" y="4133374"/>
                </a:cubicBezTo>
                <a:cubicBezTo>
                  <a:pt x="12776169" y="4114324"/>
                  <a:pt x="12785694" y="4080986"/>
                  <a:pt x="12804744" y="4071461"/>
                </a:cubicBezTo>
                <a:cubicBezTo>
                  <a:pt x="12752356" y="4061936"/>
                  <a:pt x="12666631" y="4004786"/>
                  <a:pt x="12680919" y="3947636"/>
                </a:cubicBezTo>
                <a:cubicBezTo>
                  <a:pt x="12680919" y="3938111"/>
                  <a:pt x="12695206" y="3919061"/>
                  <a:pt x="12671394" y="3909536"/>
                </a:cubicBezTo>
                <a:lnTo>
                  <a:pt x="12699969" y="3909536"/>
                </a:lnTo>
                <a:cubicBezTo>
                  <a:pt x="12699969" y="3904774"/>
                  <a:pt x="12704731" y="3895249"/>
                  <a:pt x="12704731" y="3885724"/>
                </a:cubicBezTo>
                <a:cubicBezTo>
                  <a:pt x="12704731" y="3871436"/>
                  <a:pt x="12671394" y="3823811"/>
                  <a:pt x="12671394" y="3814286"/>
                </a:cubicBezTo>
                <a:cubicBezTo>
                  <a:pt x="12671394" y="3799999"/>
                  <a:pt x="12685681" y="3790474"/>
                  <a:pt x="12690444" y="3780949"/>
                </a:cubicBezTo>
                <a:cubicBezTo>
                  <a:pt x="12685681" y="3790474"/>
                  <a:pt x="12680919" y="3795236"/>
                  <a:pt x="12680919" y="3809524"/>
                </a:cubicBezTo>
                <a:cubicBezTo>
                  <a:pt x="12680919" y="3833336"/>
                  <a:pt x="12766644" y="3876199"/>
                  <a:pt x="12771406" y="3880961"/>
                </a:cubicBezTo>
                <a:cubicBezTo>
                  <a:pt x="12771406" y="3880961"/>
                  <a:pt x="12776169" y="3880961"/>
                  <a:pt x="12776169" y="3871436"/>
                </a:cubicBezTo>
                <a:cubicBezTo>
                  <a:pt x="12776169" y="3814286"/>
                  <a:pt x="12757119" y="3761947"/>
                  <a:pt x="12699969" y="3761947"/>
                </a:cubicBezTo>
                <a:cubicBezTo>
                  <a:pt x="12666631" y="3761947"/>
                  <a:pt x="12680919" y="3785711"/>
                  <a:pt x="12652344" y="3785711"/>
                </a:cubicBezTo>
                <a:cubicBezTo>
                  <a:pt x="12642819" y="3785711"/>
                  <a:pt x="12638056" y="3776186"/>
                  <a:pt x="12623816" y="3776186"/>
                </a:cubicBezTo>
                <a:cubicBezTo>
                  <a:pt x="12614291" y="3776186"/>
                  <a:pt x="12566666" y="3790474"/>
                  <a:pt x="12538091" y="3795236"/>
                </a:cubicBezTo>
                <a:cubicBezTo>
                  <a:pt x="12514279" y="3799999"/>
                  <a:pt x="12480941" y="3790474"/>
                  <a:pt x="12461891" y="3799999"/>
                </a:cubicBezTo>
                <a:cubicBezTo>
                  <a:pt x="12423791" y="3814286"/>
                  <a:pt x="12390454" y="3842861"/>
                  <a:pt x="12361879" y="3842861"/>
                </a:cubicBezTo>
                <a:cubicBezTo>
                  <a:pt x="12352354" y="3842861"/>
                  <a:pt x="12323779" y="3828574"/>
                  <a:pt x="12304729" y="3828574"/>
                </a:cubicBezTo>
                <a:cubicBezTo>
                  <a:pt x="12314254" y="3819049"/>
                  <a:pt x="12333304" y="3819049"/>
                  <a:pt x="12338066" y="3795236"/>
                </a:cubicBezTo>
                <a:cubicBezTo>
                  <a:pt x="12309491" y="3795236"/>
                  <a:pt x="12280916" y="3795236"/>
                  <a:pt x="12252341" y="3790474"/>
                </a:cubicBezTo>
                <a:cubicBezTo>
                  <a:pt x="12238100" y="3790474"/>
                  <a:pt x="12214288" y="3780949"/>
                  <a:pt x="12200000" y="3780949"/>
                </a:cubicBezTo>
                <a:cubicBezTo>
                  <a:pt x="12190475" y="3780949"/>
                  <a:pt x="12161900" y="3804761"/>
                  <a:pt x="12142850" y="3804761"/>
                </a:cubicBezTo>
                <a:cubicBezTo>
                  <a:pt x="12104750" y="3809524"/>
                  <a:pt x="12028550" y="3814286"/>
                  <a:pt x="12019025" y="3814286"/>
                </a:cubicBezTo>
                <a:cubicBezTo>
                  <a:pt x="12004738" y="3814286"/>
                  <a:pt x="11985688" y="3809524"/>
                  <a:pt x="11966638" y="3799999"/>
                </a:cubicBezTo>
                <a:cubicBezTo>
                  <a:pt x="11980925" y="3804761"/>
                  <a:pt x="11999975" y="3809524"/>
                  <a:pt x="12009500" y="3809524"/>
                </a:cubicBezTo>
                <a:cubicBezTo>
                  <a:pt x="12066650" y="3809524"/>
                  <a:pt x="12080938" y="3766709"/>
                  <a:pt x="12123800" y="3766709"/>
                </a:cubicBezTo>
                <a:cubicBezTo>
                  <a:pt x="12138088" y="3766709"/>
                  <a:pt x="12161900" y="3776186"/>
                  <a:pt x="12171425" y="3776186"/>
                </a:cubicBezTo>
                <a:cubicBezTo>
                  <a:pt x="12185713" y="3776186"/>
                  <a:pt x="12233338" y="3757184"/>
                  <a:pt x="12247579" y="3757184"/>
                </a:cubicBezTo>
                <a:cubicBezTo>
                  <a:pt x="12280916" y="3757184"/>
                  <a:pt x="12328541" y="3785711"/>
                  <a:pt x="12352354" y="3785711"/>
                </a:cubicBezTo>
                <a:cubicBezTo>
                  <a:pt x="12399979" y="3785711"/>
                  <a:pt x="12419029" y="3757184"/>
                  <a:pt x="12466654" y="3757184"/>
                </a:cubicBezTo>
                <a:cubicBezTo>
                  <a:pt x="12480941" y="3757184"/>
                  <a:pt x="12514279" y="3761947"/>
                  <a:pt x="12533329" y="3766709"/>
                </a:cubicBezTo>
                <a:cubicBezTo>
                  <a:pt x="12533329" y="3766709"/>
                  <a:pt x="12538091" y="3766709"/>
                  <a:pt x="12542854" y="3761947"/>
                </a:cubicBezTo>
                <a:cubicBezTo>
                  <a:pt x="12504754" y="3738134"/>
                  <a:pt x="12442841" y="3719084"/>
                  <a:pt x="12409504" y="3685747"/>
                </a:cubicBezTo>
                <a:cubicBezTo>
                  <a:pt x="12423791" y="3690509"/>
                  <a:pt x="12438079" y="3704797"/>
                  <a:pt x="12447604" y="3704797"/>
                </a:cubicBezTo>
                <a:cubicBezTo>
                  <a:pt x="12461891" y="3704797"/>
                  <a:pt x="12499991" y="3700034"/>
                  <a:pt x="12523804" y="3695272"/>
                </a:cubicBezTo>
                <a:cubicBezTo>
                  <a:pt x="12514279" y="3685747"/>
                  <a:pt x="12495229" y="3671459"/>
                  <a:pt x="12495229" y="3661934"/>
                </a:cubicBezTo>
                <a:lnTo>
                  <a:pt x="12495229" y="3638122"/>
                </a:lnTo>
                <a:cubicBezTo>
                  <a:pt x="12495229" y="3633359"/>
                  <a:pt x="12499991" y="3628597"/>
                  <a:pt x="12485704" y="3628597"/>
                </a:cubicBezTo>
                <a:cubicBezTo>
                  <a:pt x="12476179" y="3628597"/>
                  <a:pt x="12457129" y="3638122"/>
                  <a:pt x="12447604" y="3638122"/>
                </a:cubicBezTo>
                <a:cubicBezTo>
                  <a:pt x="12404741" y="3638122"/>
                  <a:pt x="12328541" y="3600022"/>
                  <a:pt x="12328541" y="3542872"/>
                </a:cubicBezTo>
                <a:cubicBezTo>
                  <a:pt x="12328541" y="3528584"/>
                  <a:pt x="12333304" y="3509534"/>
                  <a:pt x="12333304" y="3495247"/>
                </a:cubicBezTo>
                <a:cubicBezTo>
                  <a:pt x="12333304" y="3485722"/>
                  <a:pt x="12314254" y="3485722"/>
                  <a:pt x="12309491" y="3476197"/>
                </a:cubicBezTo>
                <a:cubicBezTo>
                  <a:pt x="12304729" y="3466672"/>
                  <a:pt x="12304729" y="3457147"/>
                  <a:pt x="12304729" y="3447622"/>
                </a:cubicBezTo>
                <a:cubicBezTo>
                  <a:pt x="12304729" y="3433334"/>
                  <a:pt x="12319016" y="3409522"/>
                  <a:pt x="12338066" y="3390519"/>
                </a:cubicBezTo>
                <a:cubicBezTo>
                  <a:pt x="12333304" y="3404759"/>
                  <a:pt x="12319016" y="3423809"/>
                  <a:pt x="12319016" y="3433334"/>
                </a:cubicBezTo>
                <a:cubicBezTo>
                  <a:pt x="12319016" y="3447622"/>
                  <a:pt x="12323779" y="3452384"/>
                  <a:pt x="12328541" y="3461909"/>
                </a:cubicBezTo>
                <a:lnTo>
                  <a:pt x="12338066" y="3466672"/>
                </a:lnTo>
                <a:lnTo>
                  <a:pt x="12338066" y="3457147"/>
                </a:lnTo>
                <a:cubicBezTo>
                  <a:pt x="12338066" y="3438097"/>
                  <a:pt x="12361879" y="3423809"/>
                  <a:pt x="12352354" y="3433334"/>
                </a:cubicBezTo>
                <a:lnTo>
                  <a:pt x="12371404" y="3433334"/>
                </a:lnTo>
                <a:cubicBezTo>
                  <a:pt x="12361879" y="3433334"/>
                  <a:pt x="12352354" y="3438097"/>
                  <a:pt x="12342829" y="3447622"/>
                </a:cubicBezTo>
                <a:lnTo>
                  <a:pt x="12342829" y="3476197"/>
                </a:lnTo>
                <a:cubicBezTo>
                  <a:pt x="12342829" y="3476197"/>
                  <a:pt x="12338066" y="3480959"/>
                  <a:pt x="12352354" y="3480959"/>
                </a:cubicBezTo>
                <a:cubicBezTo>
                  <a:pt x="12361879" y="3480959"/>
                  <a:pt x="12423791" y="3466672"/>
                  <a:pt x="12438079" y="3466672"/>
                </a:cubicBezTo>
                <a:cubicBezTo>
                  <a:pt x="12480941" y="3466672"/>
                  <a:pt x="12542854" y="3466672"/>
                  <a:pt x="12566666" y="3538109"/>
                </a:cubicBezTo>
                <a:cubicBezTo>
                  <a:pt x="12576191" y="3523822"/>
                  <a:pt x="12590479" y="3514297"/>
                  <a:pt x="12604766" y="3504772"/>
                </a:cubicBezTo>
                <a:cubicBezTo>
                  <a:pt x="12585716" y="3485722"/>
                  <a:pt x="12561904" y="3428572"/>
                  <a:pt x="12561904" y="3404759"/>
                </a:cubicBezTo>
                <a:cubicBezTo>
                  <a:pt x="12561904" y="3395234"/>
                  <a:pt x="12571429" y="3380994"/>
                  <a:pt x="12571429" y="3371469"/>
                </a:cubicBezTo>
                <a:cubicBezTo>
                  <a:pt x="12571429" y="3357182"/>
                  <a:pt x="12566666" y="3357182"/>
                  <a:pt x="12557141" y="3347657"/>
                </a:cubicBezTo>
                <a:cubicBezTo>
                  <a:pt x="12580954" y="3352419"/>
                  <a:pt x="12566666" y="3385757"/>
                  <a:pt x="12580954" y="3409522"/>
                </a:cubicBezTo>
                <a:cubicBezTo>
                  <a:pt x="12600004" y="3438097"/>
                  <a:pt x="12638056" y="3452384"/>
                  <a:pt x="12676156" y="3480959"/>
                </a:cubicBezTo>
                <a:cubicBezTo>
                  <a:pt x="12676156" y="3485722"/>
                  <a:pt x="12685681" y="3485722"/>
                  <a:pt x="12695206" y="3485722"/>
                </a:cubicBezTo>
                <a:cubicBezTo>
                  <a:pt x="12728544" y="3485722"/>
                  <a:pt x="12747594" y="3461909"/>
                  <a:pt x="12785694" y="3447622"/>
                </a:cubicBezTo>
                <a:cubicBezTo>
                  <a:pt x="12776169" y="3476197"/>
                  <a:pt x="12742831" y="3523822"/>
                  <a:pt x="12704731" y="3533347"/>
                </a:cubicBezTo>
                <a:cubicBezTo>
                  <a:pt x="12714256" y="3547634"/>
                  <a:pt x="12728544" y="3571447"/>
                  <a:pt x="12728544" y="3580972"/>
                </a:cubicBezTo>
                <a:cubicBezTo>
                  <a:pt x="12728544" y="3595259"/>
                  <a:pt x="12719019" y="3604784"/>
                  <a:pt x="12719019" y="3614309"/>
                </a:cubicBezTo>
                <a:cubicBezTo>
                  <a:pt x="12719019" y="3628597"/>
                  <a:pt x="12738069" y="3647647"/>
                  <a:pt x="12738069" y="3661934"/>
                </a:cubicBezTo>
                <a:cubicBezTo>
                  <a:pt x="12742831" y="3680984"/>
                  <a:pt x="12742831" y="3704797"/>
                  <a:pt x="12742831" y="3714322"/>
                </a:cubicBezTo>
                <a:cubicBezTo>
                  <a:pt x="12742831" y="3728609"/>
                  <a:pt x="12757119" y="3742897"/>
                  <a:pt x="12761881" y="3752422"/>
                </a:cubicBezTo>
                <a:cubicBezTo>
                  <a:pt x="12780931" y="3771472"/>
                  <a:pt x="12790456" y="3804761"/>
                  <a:pt x="12795219" y="3833336"/>
                </a:cubicBezTo>
                <a:cubicBezTo>
                  <a:pt x="12799981" y="3842861"/>
                  <a:pt x="12795219" y="3866674"/>
                  <a:pt x="12799981" y="3880961"/>
                </a:cubicBezTo>
                <a:cubicBezTo>
                  <a:pt x="12809506" y="3895249"/>
                  <a:pt x="12828556" y="3900011"/>
                  <a:pt x="12838081" y="3919061"/>
                </a:cubicBezTo>
                <a:cubicBezTo>
                  <a:pt x="12852369" y="3933349"/>
                  <a:pt x="12866656" y="3971449"/>
                  <a:pt x="12866656" y="3985736"/>
                </a:cubicBezTo>
                <a:cubicBezTo>
                  <a:pt x="12866656" y="3995261"/>
                  <a:pt x="12861894" y="4009549"/>
                  <a:pt x="12861894" y="4028599"/>
                </a:cubicBezTo>
                <a:cubicBezTo>
                  <a:pt x="12880944" y="4009549"/>
                  <a:pt x="12923806" y="3985736"/>
                  <a:pt x="12928569" y="3961924"/>
                </a:cubicBezTo>
                <a:cubicBezTo>
                  <a:pt x="12928569" y="3980974"/>
                  <a:pt x="12942856" y="4014311"/>
                  <a:pt x="12942856" y="4028599"/>
                </a:cubicBezTo>
                <a:cubicBezTo>
                  <a:pt x="12942856" y="4076224"/>
                  <a:pt x="12919044" y="4123849"/>
                  <a:pt x="12847606" y="4152424"/>
                </a:cubicBezTo>
                <a:cubicBezTo>
                  <a:pt x="12838081" y="4157139"/>
                  <a:pt x="12823794" y="4157139"/>
                  <a:pt x="12814269" y="4152424"/>
                </a:cubicBezTo>
                <a:cubicBezTo>
                  <a:pt x="12814269" y="4152424"/>
                  <a:pt x="12809506" y="4147661"/>
                  <a:pt x="12809506" y="4161901"/>
                </a:cubicBezTo>
                <a:cubicBezTo>
                  <a:pt x="12809506" y="4171426"/>
                  <a:pt x="12819031" y="4176189"/>
                  <a:pt x="12819031" y="4180951"/>
                </a:cubicBezTo>
                <a:cubicBezTo>
                  <a:pt x="12823794" y="4200001"/>
                  <a:pt x="12828556" y="4223814"/>
                  <a:pt x="12823794" y="4242864"/>
                </a:cubicBezTo>
                <a:cubicBezTo>
                  <a:pt x="12833319" y="4247626"/>
                  <a:pt x="12857131" y="4242864"/>
                  <a:pt x="12852369" y="4266676"/>
                </a:cubicBezTo>
                <a:cubicBezTo>
                  <a:pt x="12852369" y="4266676"/>
                  <a:pt x="12847606" y="4271439"/>
                  <a:pt x="12857131" y="4271439"/>
                </a:cubicBezTo>
                <a:cubicBezTo>
                  <a:pt x="12871419" y="4271439"/>
                  <a:pt x="12866656" y="4261914"/>
                  <a:pt x="12876181" y="4261914"/>
                </a:cubicBezTo>
                <a:cubicBezTo>
                  <a:pt x="12890469" y="4261914"/>
                  <a:pt x="12890469" y="4271439"/>
                  <a:pt x="12904756" y="4271439"/>
                </a:cubicBezTo>
                <a:cubicBezTo>
                  <a:pt x="12919044" y="4271439"/>
                  <a:pt x="12919044" y="4204764"/>
                  <a:pt x="13019009" y="4176189"/>
                </a:cubicBezTo>
                <a:cubicBezTo>
                  <a:pt x="13028534" y="4171426"/>
                  <a:pt x="13047584" y="4180951"/>
                  <a:pt x="13061871" y="4176189"/>
                </a:cubicBezTo>
                <a:cubicBezTo>
                  <a:pt x="13080921" y="4176189"/>
                  <a:pt x="13104734" y="4166664"/>
                  <a:pt x="13114259" y="4166664"/>
                </a:cubicBezTo>
                <a:cubicBezTo>
                  <a:pt x="13128546" y="4166664"/>
                  <a:pt x="13114259" y="4176189"/>
                  <a:pt x="13123784" y="4176189"/>
                </a:cubicBezTo>
                <a:cubicBezTo>
                  <a:pt x="13138071" y="4176189"/>
                  <a:pt x="13195221" y="4166664"/>
                  <a:pt x="13247609" y="4161901"/>
                </a:cubicBezTo>
                <a:cubicBezTo>
                  <a:pt x="13233321" y="4171426"/>
                  <a:pt x="13219034" y="4190476"/>
                  <a:pt x="13209509" y="4204764"/>
                </a:cubicBezTo>
                <a:cubicBezTo>
                  <a:pt x="13214271" y="4214289"/>
                  <a:pt x="13228559" y="4214289"/>
                  <a:pt x="13238084" y="4228576"/>
                </a:cubicBezTo>
                <a:cubicBezTo>
                  <a:pt x="13176171" y="4280964"/>
                  <a:pt x="13104734" y="4300014"/>
                  <a:pt x="13042821" y="4304776"/>
                </a:cubicBezTo>
                <a:cubicBezTo>
                  <a:pt x="13042821" y="4309539"/>
                  <a:pt x="13038059" y="4309539"/>
                  <a:pt x="13033296" y="4314301"/>
                </a:cubicBezTo>
                <a:cubicBezTo>
                  <a:pt x="13061871" y="4319064"/>
                  <a:pt x="13095209" y="4323826"/>
                  <a:pt x="13123784" y="4338114"/>
                </a:cubicBezTo>
                <a:cubicBezTo>
                  <a:pt x="13152359" y="4357164"/>
                  <a:pt x="13199984" y="4404789"/>
                  <a:pt x="13199984" y="4419076"/>
                </a:cubicBezTo>
                <a:cubicBezTo>
                  <a:pt x="13199984" y="4428601"/>
                  <a:pt x="13190459" y="4414314"/>
                  <a:pt x="13190459" y="4423839"/>
                </a:cubicBezTo>
                <a:cubicBezTo>
                  <a:pt x="13190459" y="4438126"/>
                  <a:pt x="13209509" y="4466701"/>
                  <a:pt x="13228559" y="4480989"/>
                </a:cubicBezTo>
                <a:cubicBezTo>
                  <a:pt x="13233321" y="4485751"/>
                  <a:pt x="13252371" y="4490514"/>
                  <a:pt x="13261896" y="4500039"/>
                </a:cubicBezTo>
                <a:cubicBezTo>
                  <a:pt x="13257134" y="4495276"/>
                  <a:pt x="13247609" y="4490514"/>
                  <a:pt x="13238084" y="4490514"/>
                </a:cubicBezTo>
                <a:cubicBezTo>
                  <a:pt x="13223796" y="4490514"/>
                  <a:pt x="13114259" y="4490514"/>
                  <a:pt x="13114259" y="4500039"/>
                </a:cubicBezTo>
                <a:cubicBezTo>
                  <a:pt x="13114259" y="4514326"/>
                  <a:pt x="13123784" y="4509564"/>
                  <a:pt x="13123784" y="4514326"/>
                </a:cubicBezTo>
                <a:lnTo>
                  <a:pt x="13057109" y="4514326"/>
                </a:lnTo>
                <a:cubicBezTo>
                  <a:pt x="13000006" y="4490514"/>
                  <a:pt x="12952381" y="4466701"/>
                  <a:pt x="12899994" y="4428601"/>
                </a:cubicBezTo>
                <a:cubicBezTo>
                  <a:pt x="12895231" y="4433364"/>
                  <a:pt x="12899994" y="4433364"/>
                  <a:pt x="12899994" y="4442889"/>
                </a:cubicBezTo>
                <a:cubicBezTo>
                  <a:pt x="12899994" y="4457176"/>
                  <a:pt x="12876181" y="4466701"/>
                  <a:pt x="12861894" y="4476226"/>
                </a:cubicBezTo>
                <a:cubicBezTo>
                  <a:pt x="12871419" y="4485751"/>
                  <a:pt x="12885706" y="4495276"/>
                  <a:pt x="12890469" y="4504801"/>
                </a:cubicBezTo>
                <a:cubicBezTo>
                  <a:pt x="12880944" y="4514326"/>
                  <a:pt x="12871419" y="4519089"/>
                  <a:pt x="12861894" y="4523851"/>
                </a:cubicBezTo>
                <a:cubicBezTo>
                  <a:pt x="12866656" y="4538091"/>
                  <a:pt x="12885706" y="4552379"/>
                  <a:pt x="12885706" y="4566666"/>
                </a:cubicBezTo>
                <a:cubicBezTo>
                  <a:pt x="12885706" y="4623816"/>
                  <a:pt x="12833319" y="4604766"/>
                  <a:pt x="12790456" y="4619054"/>
                </a:cubicBezTo>
                <a:cubicBezTo>
                  <a:pt x="12790456" y="4628579"/>
                  <a:pt x="12790456" y="4642866"/>
                  <a:pt x="12780931" y="4661916"/>
                </a:cubicBezTo>
                <a:cubicBezTo>
                  <a:pt x="12795219" y="4661916"/>
                  <a:pt x="12809506" y="4661916"/>
                  <a:pt x="12823794" y="4657154"/>
                </a:cubicBezTo>
                <a:cubicBezTo>
                  <a:pt x="12823794" y="4661916"/>
                  <a:pt x="12828556" y="4671441"/>
                  <a:pt x="12833319" y="4676204"/>
                </a:cubicBezTo>
                <a:cubicBezTo>
                  <a:pt x="12847606" y="4680966"/>
                  <a:pt x="12861894" y="4690491"/>
                  <a:pt x="12880944" y="4690491"/>
                </a:cubicBezTo>
                <a:cubicBezTo>
                  <a:pt x="12899994" y="4695254"/>
                  <a:pt x="12919044" y="4685729"/>
                  <a:pt x="12947619" y="4690491"/>
                </a:cubicBezTo>
                <a:cubicBezTo>
                  <a:pt x="12966669" y="4690491"/>
                  <a:pt x="13000006" y="4709541"/>
                  <a:pt x="13014246" y="4709541"/>
                </a:cubicBezTo>
                <a:cubicBezTo>
                  <a:pt x="13023771" y="4709541"/>
                  <a:pt x="13033296" y="4704779"/>
                  <a:pt x="13038059" y="4704779"/>
                </a:cubicBezTo>
                <a:cubicBezTo>
                  <a:pt x="13033296" y="4704779"/>
                  <a:pt x="13023771" y="4704779"/>
                  <a:pt x="12938094" y="4709541"/>
                </a:cubicBezTo>
                <a:cubicBezTo>
                  <a:pt x="12904756" y="4709541"/>
                  <a:pt x="12866656" y="4719066"/>
                  <a:pt x="12838081" y="4733354"/>
                </a:cubicBezTo>
                <a:cubicBezTo>
                  <a:pt x="12804744" y="4747641"/>
                  <a:pt x="12780931" y="4766691"/>
                  <a:pt x="12752356" y="4776216"/>
                </a:cubicBezTo>
                <a:cubicBezTo>
                  <a:pt x="12719019" y="4785741"/>
                  <a:pt x="12671394" y="4761929"/>
                  <a:pt x="12652344" y="4809554"/>
                </a:cubicBezTo>
                <a:cubicBezTo>
                  <a:pt x="12733306" y="4814316"/>
                  <a:pt x="12866656" y="4819079"/>
                  <a:pt x="12923806" y="4933331"/>
                </a:cubicBezTo>
                <a:cubicBezTo>
                  <a:pt x="12914281" y="4928569"/>
                  <a:pt x="12904756" y="4923806"/>
                  <a:pt x="12895231" y="4923806"/>
                </a:cubicBezTo>
                <a:cubicBezTo>
                  <a:pt x="12880944" y="4923806"/>
                  <a:pt x="12861894" y="4933331"/>
                  <a:pt x="12842844" y="4938094"/>
                </a:cubicBezTo>
                <a:lnTo>
                  <a:pt x="12842844" y="4947619"/>
                </a:lnTo>
                <a:cubicBezTo>
                  <a:pt x="12842844" y="4957144"/>
                  <a:pt x="12819031" y="4947619"/>
                  <a:pt x="12804744" y="4952381"/>
                </a:cubicBezTo>
                <a:cubicBezTo>
                  <a:pt x="12823794" y="4976194"/>
                  <a:pt x="12842844" y="5004769"/>
                  <a:pt x="12861894" y="5033344"/>
                </a:cubicBezTo>
                <a:cubicBezTo>
                  <a:pt x="12842844" y="5038106"/>
                  <a:pt x="12819031" y="5038106"/>
                  <a:pt x="12795219" y="5042869"/>
                </a:cubicBezTo>
                <a:cubicBezTo>
                  <a:pt x="12819031" y="5071444"/>
                  <a:pt x="12795219" y="5114306"/>
                  <a:pt x="12833319" y="5152406"/>
                </a:cubicBezTo>
                <a:cubicBezTo>
                  <a:pt x="12790456" y="5142881"/>
                  <a:pt x="12747594" y="5138119"/>
                  <a:pt x="12704731" y="5123831"/>
                </a:cubicBezTo>
                <a:lnTo>
                  <a:pt x="12690444" y="5152406"/>
                </a:lnTo>
                <a:cubicBezTo>
                  <a:pt x="12680919" y="5166694"/>
                  <a:pt x="12638056" y="5185744"/>
                  <a:pt x="12642819" y="5214319"/>
                </a:cubicBezTo>
                <a:cubicBezTo>
                  <a:pt x="12647581" y="5214319"/>
                  <a:pt x="12642819" y="5219081"/>
                  <a:pt x="12657106" y="5219081"/>
                </a:cubicBezTo>
                <a:cubicBezTo>
                  <a:pt x="12666631" y="5219081"/>
                  <a:pt x="12709494" y="5204794"/>
                  <a:pt x="12719019" y="5204794"/>
                </a:cubicBezTo>
                <a:cubicBezTo>
                  <a:pt x="12733306" y="5204794"/>
                  <a:pt x="12757119" y="5219081"/>
                  <a:pt x="12776169" y="5219081"/>
                </a:cubicBezTo>
                <a:cubicBezTo>
                  <a:pt x="12795219" y="5223844"/>
                  <a:pt x="12814269" y="5219081"/>
                  <a:pt x="12833319" y="5219081"/>
                </a:cubicBezTo>
                <a:cubicBezTo>
                  <a:pt x="12823794" y="5219081"/>
                  <a:pt x="12814269" y="5228606"/>
                  <a:pt x="12804744" y="5233369"/>
                </a:cubicBezTo>
                <a:cubicBezTo>
                  <a:pt x="12814269" y="5242894"/>
                  <a:pt x="12842844" y="5276231"/>
                  <a:pt x="12852369" y="5290519"/>
                </a:cubicBezTo>
                <a:cubicBezTo>
                  <a:pt x="12823794" y="5295281"/>
                  <a:pt x="12795219" y="5304759"/>
                  <a:pt x="12766644" y="5309521"/>
                </a:cubicBezTo>
                <a:cubicBezTo>
                  <a:pt x="12771406" y="5314284"/>
                  <a:pt x="12776169" y="5323809"/>
                  <a:pt x="12780931" y="5328571"/>
                </a:cubicBezTo>
                <a:cubicBezTo>
                  <a:pt x="12776169" y="5333334"/>
                  <a:pt x="12766644" y="5333334"/>
                  <a:pt x="12757119" y="5338096"/>
                </a:cubicBezTo>
                <a:cubicBezTo>
                  <a:pt x="12785694" y="5395246"/>
                  <a:pt x="12861894" y="5490496"/>
                  <a:pt x="12928569" y="5504784"/>
                </a:cubicBezTo>
                <a:cubicBezTo>
                  <a:pt x="12914281" y="5538121"/>
                  <a:pt x="12895231" y="5533359"/>
                  <a:pt x="12885706" y="5533359"/>
                </a:cubicBezTo>
                <a:cubicBezTo>
                  <a:pt x="12852369" y="5533359"/>
                  <a:pt x="12771406" y="5466684"/>
                  <a:pt x="12757119" y="5433346"/>
                </a:cubicBezTo>
                <a:cubicBezTo>
                  <a:pt x="12752356" y="5438109"/>
                  <a:pt x="12752356" y="5433346"/>
                  <a:pt x="12752356" y="5442871"/>
                </a:cubicBezTo>
                <a:cubicBezTo>
                  <a:pt x="12752356" y="5476209"/>
                  <a:pt x="12795219" y="5533359"/>
                  <a:pt x="12833319" y="5561934"/>
                </a:cubicBezTo>
                <a:cubicBezTo>
                  <a:pt x="12814269" y="5566696"/>
                  <a:pt x="12780931" y="5571459"/>
                  <a:pt x="12766644" y="5571459"/>
                </a:cubicBezTo>
                <a:cubicBezTo>
                  <a:pt x="12733306" y="5571459"/>
                  <a:pt x="12699969" y="5447634"/>
                  <a:pt x="12690444" y="5438109"/>
                </a:cubicBezTo>
                <a:cubicBezTo>
                  <a:pt x="12666631" y="5395246"/>
                  <a:pt x="12638056" y="5409534"/>
                  <a:pt x="12609529" y="5395246"/>
                </a:cubicBezTo>
                <a:lnTo>
                  <a:pt x="12595241" y="5395246"/>
                </a:lnTo>
                <a:cubicBezTo>
                  <a:pt x="12590479" y="5404771"/>
                  <a:pt x="12590479" y="5414296"/>
                  <a:pt x="12590479" y="5423821"/>
                </a:cubicBezTo>
                <a:cubicBezTo>
                  <a:pt x="12590479" y="5438109"/>
                  <a:pt x="12590479" y="5466684"/>
                  <a:pt x="12604766" y="5485734"/>
                </a:cubicBezTo>
                <a:cubicBezTo>
                  <a:pt x="12609529" y="5495259"/>
                  <a:pt x="12623816" y="5500021"/>
                  <a:pt x="12628531" y="5509546"/>
                </a:cubicBezTo>
                <a:cubicBezTo>
                  <a:pt x="12638056" y="5514309"/>
                  <a:pt x="12633294" y="5533359"/>
                  <a:pt x="12642819" y="5542884"/>
                </a:cubicBezTo>
                <a:cubicBezTo>
                  <a:pt x="12671394" y="5585746"/>
                  <a:pt x="12738069" y="5628609"/>
                  <a:pt x="12790456" y="5652421"/>
                </a:cubicBezTo>
                <a:cubicBezTo>
                  <a:pt x="12776169" y="5671471"/>
                  <a:pt x="12776169" y="5690473"/>
                  <a:pt x="12752356" y="5690473"/>
                </a:cubicBezTo>
                <a:cubicBezTo>
                  <a:pt x="12690444" y="5690473"/>
                  <a:pt x="12604766" y="5590509"/>
                  <a:pt x="12552379" y="5557171"/>
                </a:cubicBezTo>
                <a:cubicBezTo>
                  <a:pt x="12519041" y="5533359"/>
                  <a:pt x="12466654" y="5495259"/>
                  <a:pt x="12428554" y="5500021"/>
                </a:cubicBezTo>
                <a:cubicBezTo>
                  <a:pt x="12452366" y="5538121"/>
                  <a:pt x="12509516" y="5547646"/>
                  <a:pt x="12528566" y="5566696"/>
                </a:cubicBezTo>
                <a:cubicBezTo>
                  <a:pt x="12509516" y="5561934"/>
                  <a:pt x="12480941" y="5557171"/>
                  <a:pt x="12471416" y="5557171"/>
                </a:cubicBezTo>
                <a:cubicBezTo>
                  <a:pt x="12457129" y="5557171"/>
                  <a:pt x="12385691" y="5571459"/>
                  <a:pt x="12342829" y="5576221"/>
                </a:cubicBezTo>
                <a:cubicBezTo>
                  <a:pt x="12347591" y="5580984"/>
                  <a:pt x="12357116" y="5585746"/>
                  <a:pt x="12361879" y="5590509"/>
                </a:cubicBezTo>
                <a:cubicBezTo>
                  <a:pt x="12342829" y="5590509"/>
                  <a:pt x="12304729" y="5600034"/>
                  <a:pt x="12295204" y="5600034"/>
                </a:cubicBezTo>
                <a:cubicBezTo>
                  <a:pt x="12280916" y="5600034"/>
                  <a:pt x="12166663" y="5533359"/>
                  <a:pt x="12099988" y="5500021"/>
                </a:cubicBezTo>
                <a:cubicBezTo>
                  <a:pt x="12214288" y="5533359"/>
                  <a:pt x="12319016" y="5509546"/>
                  <a:pt x="12447604" y="5523834"/>
                </a:cubicBezTo>
                <a:cubicBezTo>
                  <a:pt x="12409504" y="5466684"/>
                  <a:pt x="12371404" y="5485734"/>
                  <a:pt x="12333304" y="5490496"/>
                </a:cubicBezTo>
                <a:lnTo>
                  <a:pt x="12352354" y="5471446"/>
                </a:lnTo>
                <a:lnTo>
                  <a:pt x="12352354" y="5452396"/>
                </a:lnTo>
                <a:cubicBezTo>
                  <a:pt x="12328541" y="5457159"/>
                  <a:pt x="12280916" y="5452396"/>
                  <a:pt x="12271391" y="5452396"/>
                </a:cubicBezTo>
                <a:cubicBezTo>
                  <a:pt x="12257104" y="5452396"/>
                  <a:pt x="12200000" y="5461921"/>
                  <a:pt x="12166663" y="5471446"/>
                </a:cubicBezTo>
                <a:cubicBezTo>
                  <a:pt x="12138088" y="5480971"/>
                  <a:pt x="12099988" y="5457159"/>
                  <a:pt x="12090463" y="5495259"/>
                </a:cubicBezTo>
                <a:lnTo>
                  <a:pt x="12080938" y="5485734"/>
                </a:lnTo>
                <a:cubicBezTo>
                  <a:pt x="12076175" y="5490496"/>
                  <a:pt x="12066650" y="5495259"/>
                  <a:pt x="12057125" y="5500021"/>
                </a:cubicBezTo>
                <a:cubicBezTo>
                  <a:pt x="12066650" y="5509546"/>
                  <a:pt x="12085700" y="5519071"/>
                  <a:pt x="12085700" y="5533359"/>
                </a:cubicBezTo>
                <a:cubicBezTo>
                  <a:pt x="12085700" y="5590509"/>
                  <a:pt x="11923775" y="5585746"/>
                  <a:pt x="11914250" y="5590509"/>
                </a:cubicBezTo>
                <a:cubicBezTo>
                  <a:pt x="11866625" y="5600034"/>
                  <a:pt x="11823811" y="5604796"/>
                  <a:pt x="11785711" y="5628609"/>
                </a:cubicBezTo>
                <a:cubicBezTo>
                  <a:pt x="11785711" y="5633371"/>
                  <a:pt x="11785711" y="5638134"/>
                  <a:pt x="11790473" y="5642896"/>
                </a:cubicBezTo>
                <a:cubicBezTo>
                  <a:pt x="11776186" y="5638134"/>
                  <a:pt x="11757136" y="5633371"/>
                  <a:pt x="11742848" y="5623846"/>
                </a:cubicBezTo>
                <a:cubicBezTo>
                  <a:pt x="11728561" y="5642896"/>
                  <a:pt x="11709511" y="5671471"/>
                  <a:pt x="11685698" y="5695236"/>
                </a:cubicBezTo>
                <a:cubicBezTo>
                  <a:pt x="11671411" y="5685711"/>
                  <a:pt x="11652361" y="5676234"/>
                  <a:pt x="11638073" y="5657184"/>
                </a:cubicBezTo>
                <a:cubicBezTo>
                  <a:pt x="11647598" y="5666709"/>
                  <a:pt x="11661886" y="5680948"/>
                  <a:pt x="11671411" y="5685711"/>
                </a:cubicBezTo>
                <a:cubicBezTo>
                  <a:pt x="11676173" y="5685711"/>
                  <a:pt x="11680936" y="5685711"/>
                  <a:pt x="11685698" y="5680948"/>
                </a:cubicBezTo>
                <a:cubicBezTo>
                  <a:pt x="11671411" y="5633371"/>
                  <a:pt x="11652361" y="5552409"/>
                  <a:pt x="11652361" y="5538121"/>
                </a:cubicBezTo>
                <a:cubicBezTo>
                  <a:pt x="11652361" y="5528596"/>
                  <a:pt x="11661886" y="5495259"/>
                  <a:pt x="11666648" y="5476209"/>
                </a:cubicBezTo>
                <a:cubicBezTo>
                  <a:pt x="11666648" y="5476209"/>
                  <a:pt x="11666648" y="5471446"/>
                  <a:pt x="11657123" y="5471446"/>
                </a:cubicBezTo>
                <a:cubicBezTo>
                  <a:pt x="11595211" y="5471446"/>
                  <a:pt x="11576161" y="5619084"/>
                  <a:pt x="11576161" y="5623846"/>
                </a:cubicBezTo>
                <a:cubicBezTo>
                  <a:pt x="11576161" y="5638134"/>
                  <a:pt x="11609498" y="5661946"/>
                  <a:pt x="11623786" y="5680948"/>
                </a:cubicBezTo>
                <a:lnTo>
                  <a:pt x="11633311" y="5671471"/>
                </a:lnTo>
                <a:cubicBezTo>
                  <a:pt x="11633311" y="5676234"/>
                  <a:pt x="11628548" y="5680948"/>
                  <a:pt x="11628548" y="5685711"/>
                </a:cubicBezTo>
                <a:cubicBezTo>
                  <a:pt x="11614261" y="5676234"/>
                  <a:pt x="11604736" y="5657184"/>
                  <a:pt x="11585686" y="5638134"/>
                </a:cubicBezTo>
                <a:cubicBezTo>
                  <a:pt x="11576161" y="5647659"/>
                  <a:pt x="11566636" y="5652421"/>
                  <a:pt x="11557111" y="5652421"/>
                </a:cubicBezTo>
                <a:cubicBezTo>
                  <a:pt x="11557111" y="5647659"/>
                  <a:pt x="11561873" y="5647659"/>
                  <a:pt x="11561873" y="5633371"/>
                </a:cubicBezTo>
                <a:cubicBezTo>
                  <a:pt x="11561873" y="5623846"/>
                  <a:pt x="11552348" y="5590509"/>
                  <a:pt x="11552348" y="5580984"/>
                </a:cubicBezTo>
                <a:cubicBezTo>
                  <a:pt x="11552348" y="5557171"/>
                  <a:pt x="11557111" y="5514309"/>
                  <a:pt x="11599973" y="5490496"/>
                </a:cubicBezTo>
                <a:cubicBezTo>
                  <a:pt x="11599973" y="5490496"/>
                  <a:pt x="11599973" y="5485734"/>
                  <a:pt x="11590448" y="5485734"/>
                </a:cubicBezTo>
                <a:cubicBezTo>
                  <a:pt x="11514248" y="5485734"/>
                  <a:pt x="11480958" y="5585746"/>
                  <a:pt x="11438096" y="5647659"/>
                </a:cubicBezTo>
                <a:cubicBezTo>
                  <a:pt x="11414283" y="5623846"/>
                  <a:pt x="11376183" y="5590509"/>
                  <a:pt x="11385708" y="5566696"/>
                </a:cubicBezTo>
                <a:cubicBezTo>
                  <a:pt x="11385708" y="5566696"/>
                  <a:pt x="11385708" y="5561934"/>
                  <a:pt x="11376183" y="5561934"/>
                </a:cubicBezTo>
                <a:cubicBezTo>
                  <a:pt x="11361896" y="5561934"/>
                  <a:pt x="11314271" y="5595271"/>
                  <a:pt x="11285696" y="5604796"/>
                </a:cubicBezTo>
                <a:lnTo>
                  <a:pt x="11271408" y="5604796"/>
                </a:lnTo>
                <a:lnTo>
                  <a:pt x="11271408" y="5585746"/>
                </a:lnTo>
                <a:lnTo>
                  <a:pt x="11180921" y="5585746"/>
                </a:lnTo>
                <a:cubicBezTo>
                  <a:pt x="11180921" y="5580984"/>
                  <a:pt x="11190446" y="5580984"/>
                  <a:pt x="11199971" y="5561934"/>
                </a:cubicBezTo>
                <a:cubicBezTo>
                  <a:pt x="11180921" y="5557171"/>
                  <a:pt x="11152346" y="5561934"/>
                  <a:pt x="11133296" y="5552409"/>
                </a:cubicBezTo>
                <a:cubicBezTo>
                  <a:pt x="11104721" y="5547646"/>
                  <a:pt x="11076194" y="5514309"/>
                  <a:pt x="11061906" y="5514309"/>
                </a:cubicBezTo>
                <a:cubicBezTo>
                  <a:pt x="11042856" y="5514309"/>
                  <a:pt x="11023806" y="5538121"/>
                  <a:pt x="10971419" y="5538121"/>
                </a:cubicBezTo>
                <a:cubicBezTo>
                  <a:pt x="10919031" y="5538121"/>
                  <a:pt x="10857119" y="5509546"/>
                  <a:pt x="10823781" y="5509546"/>
                </a:cubicBezTo>
                <a:cubicBezTo>
                  <a:pt x="10823781" y="5509546"/>
                  <a:pt x="10728531" y="5552409"/>
                  <a:pt x="10709529" y="5552409"/>
                </a:cubicBezTo>
                <a:cubicBezTo>
                  <a:pt x="10700004" y="5552409"/>
                  <a:pt x="10619042" y="5533359"/>
                  <a:pt x="10576179" y="5523834"/>
                </a:cubicBezTo>
                <a:cubicBezTo>
                  <a:pt x="10561892" y="5542884"/>
                  <a:pt x="10547604" y="5585746"/>
                  <a:pt x="10533317" y="5619084"/>
                </a:cubicBezTo>
                <a:cubicBezTo>
                  <a:pt x="10519029" y="5647659"/>
                  <a:pt x="10485692" y="5680948"/>
                  <a:pt x="10471404" y="5699998"/>
                </a:cubicBezTo>
                <a:cubicBezTo>
                  <a:pt x="10476167" y="5652421"/>
                  <a:pt x="10419017" y="5614321"/>
                  <a:pt x="10438067" y="5566696"/>
                </a:cubicBezTo>
                <a:cubicBezTo>
                  <a:pt x="10423779" y="5571459"/>
                  <a:pt x="10414254" y="5571459"/>
                  <a:pt x="10409492" y="5576221"/>
                </a:cubicBezTo>
                <a:cubicBezTo>
                  <a:pt x="10414254" y="5561934"/>
                  <a:pt x="10423779" y="5533359"/>
                  <a:pt x="10423779" y="5523834"/>
                </a:cubicBezTo>
                <a:cubicBezTo>
                  <a:pt x="10423779" y="5519071"/>
                  <a:pt x="10385679" y="5495259"/>
                  <a:pt x="10371392" y="5476209"/>
                </a:cubicBezTo>
                <a:cubicBezTo>
                  <a:pt x="10352342" y="5480971"/>
                  <a:pt x="10323814" y="5480971"/>
                  <a:pt x="10304764" y="5471446"/>
                </a:cubicBezTo>
                <a:cubicBezTo>
                  <a:pt x="10271427" y="5461921"/>
                  <a:pt x="10209514" y="5428584"/>
                  <a:pt x="10195227" y="5428584"/>
                </a:cubicBezTo>
                <a:cubicBezTo>
                  <a:pt x="10166652" y="5428584"/>
                  <a:pt x="10133314" y="5452396"/>
                  <a:pt x="10099977" y="5485734"/>
                </a:cubicBezTo>
                <a:cubicBezTo>
                  <a:pt x="10090452" y="5495259"/>
                  <a:pt x="10071402" y="5495259"/>
                  <a:pt x="10066639" y="5504784"/>
                </a:cubicBezTo>
                <a:cubicBezTo>
                  <a:pt x="10028539" y="5557171"/>
                  <a:pt x="9966627" y="5619084"/>
                  <a:pt x="9961864" y="5676234"/>
                </a:cubicBezTo>
                <a:cubicBezTo>
                  <a:pt x="9957149" y="5657184"/>
                  <a:pt x="9942861" y="5628609"/>
                  <a:pt x="9942861" y="5614321"/>
                </a:cubicBezTo>
                <a:cubicBezTo>
                  <a:pt x="9942861" y="5604796"/>
                  <a:pt x="9976152" y="5552409"/>
                  <a:pt x="9976152" y="5542884"/>
                </a:cubicBezTo>
                <a:cubicBezTo>
                  <a:pt x="9976152" y="5528596"/>
                  <a:pt x="9999964" y="5519071"/>
                  <a:pt x="10014252" y="5509546"/>
                </a:cubicBezTo>
                <a:cubicBezTo>
                  <a:pt x="9999964" y="5504784"/>
                  <a:pt x="9980914" y="5500021"/>
                  <a:pt x="9971389" y="5500021"/>
                </a:cubicBezTo>
                <a:cubicBezTo>
                  <a:pt x="9957149" y="5500021"/>
                  <a:pt x="9947624" y="5504784"/>
                  <a:pt x="9938099" y="5509546"/>
                </a:cubicBezTo>
                <a:cubicBezTo>
                  <a:pt x="9938099" y="5509546"/>
                  <a:pt x="9933336" y="5504784"/>
                  <a:pt x="9928574" y="5504784"/>
                </a:cubicBezTo>
                <a:cubicBezTo>
                  <a:pt x="9947624" y="5500021"/>
                  <a:pt x="9966627" y="5480971"/>
                  <a:pt x="9980914" y="5466684"/>
                </a:cubicBezTo>
                <a:lnTo>
                  <a:pt x="9980914" y="5457159"/>
                </a:lnTo>
                <a:cubicBezTo>
                  <a:pt x="9990439" y="5452396"/>
                  <a:pt x="10033302" y="5438109"/>
                  <a:pt x="10033302" y="5419059"/>
                </a:cubicBezTo>
                <a:cubicBezTo>
                  <a:pt x="10047589" y="5423821"/>
                  <a:pt x="10090452" y="5423821"/>
                  <a:pt x="10109502" y="5414296"/>
                </a:cubicBezTo>
                <a:cubicBezTo>
                  <a:pt x="10119027" y="5366671"/>
                  <a:pt x="10047589" y="5304759"/>
                  <a:pt x="10004727" y="5304759"/>
                </a:cubicBezTo>
                <a:cubicBezTo>
                  <a:pt x="9995202" y="5304759"/>
                  <a:pt x="9990439" y="5323809"/>
                  <a:pt x="9990439" y="5338096"/>
                </a:cubicBezTo>
                <a:cubicBezTo>
                  <a:pt x="9990439" y="5347621"/>
                  <a:pt x="10009489" y="5385721"/>
                  <a:pt x="10009489" y="5400009"/>
                </a:cubicBezTo>
                <a:cubicBezTo>
                  <a:pt x="10009489" y="5409534"/>
                  <a:pt x="9990439" y="5423821"/>
                  <a:pt x="9976152" y="5438109"/>
                </a:cubicBezTo>
                <a:cubicBezTo>
                  <a:pt x="9985677" y="5428584"/>
                  <a:pt x="9995202" y="5423821"/>
                  <a:pt x="9995202" y="5409534"/>
                </a:cubicBezTo>
                <a:cubicBezTo>
                  <a:pt x="9995202" y="5400009"/>
                  <a:pt x="9976152" y="5385721"/>
                  <a:pt x="9966627" y="5371434"/>
                </a:cubicBezTo>
                <a:cubicBezTo>
                  <a:pt x="9961864" y="5361909"/>
                  <a:pt x="9966627" y="5352384"/>
                  <a:pt x="9966627" y="5342859"/>
                </a:cubicBezTo>
                <a:cubicBezTo>
                  <a:pt x="9966627" y="5328571"/>
                  <a:pt x="9971389" y="5309521"/>
                  <a:pt x="9976152" y="5285756"/>
                </a:cubicBezTo>
                <a:cubicBezTo>
                  <a:pt x="9957149" y="5290519"/>
                  <a:pt x="9914286" y="5280994"/>
                  <a:pt x="9899999" y="5261944"/>
                </a:cubicBezTo>
                <a:cubicBezTo>
                  <a:pt x="9866661" y="5228606"/>
                  <a:pt x="9819036" y="5161931"/>
                  <a:pt x="9819036" y="5152406"/>
                </a:cubicBezTo>
                <a:cubicBezTo>
                  <a:pt x="9819036" y="5138119"/>
                  <a:pt x="9838086" y="5128594"/>
                  <a:pt x="9847611" y="5119069"/>
                </a:cubicBezTo>
                <a:cubicBezTo>
                  <a:pt x="9852374" y="5114306"/>
                  <a:pt x="9852374" y="5104781"/>
                  <a:pt x="9852374" y="5095256"/>
                </a:cubicBezTo>
                <a:cubicBezTo>
                  <a:pt x="9847611" y="5076206"/>
                  <a:pt x="9866661" y="5042869"/>
                  <a:pt x="9890474" y="5042869"/>
                </a:cubicBezTo>
                <a:cubicBezTo>
                  <a:pt x="9909524" y="5042869"/>
                  <a:pt x="9928574" y="5042869"/>
                  <a:pt x="9947624" y="5038106"/>
                </a:cubicBezTo>
                <a:cubicBezTo>
                  <a:pt x="9952386" y="5038106"/>
                  <a:pt x="9957149" y="5033344"/>
                  <a:pt x="9961864" y="5028581"/>
                </a:cubicBezTo>
                <a:cubicBezTo>
                  <a:pt x="9980914" y="5023819"/>
                  <a:pt x="9995202" y="5023819"/>
                  <a:pt x="10019014" y="5023819"/>
                </a:cubicBezTo>
                <a:cubicBezTo>
                  <a:pt x="10023777" y="5028581"/>
                  <a:pt x="10028539" y="5033344"/>
                  <a:pt x="10028539" y="5038106"/>
                </a:cubicBezTo>
                <a:cubicBezTo>
                  <a:pt x="10038064" y="5114306"/>
                  <a:pt x="10071402" y="5119069"/>
                  <a:pt x="10071402" y="5171456"/>
                </a:cubicBezTo>
                <a:cubicBezTo>
                  <a:pt x="10071402" y="5180981"/>
                  <a:pt x="10066639" y="5214319"/>
                  <a:pt x="10061877" y="5233369"/>
                </a:cubicBezTo>
                <a:cubicBezTo>
                  <a:pt x="10095214" y="5233369"/>
                  <a:pt x="10133314" y="5242894"/>
                  <a:pt x="10166652" y="5242894"/>
                </a:cubicBezTo>
                <a:cubicBezTo>
                  <a:pt x="10142839" y="5252419"/>
                  <a:pt x="10114264" y="5252419"/>
                  <a:pt x="10090452" y="5257181"/>
                </a:cubicBezTo>
                <a:cubicBezTo>
                  <a:pt x="10095214" y="5261944"/>
                  <a:pt x="10109502" y="5271469"/>
                  <a:pt x="10128552" y="5276231"/>
                </a:cubicBezTo>
                <a:cubicBezTo>
                  <a:pt x="10114264" y="5280994"/>
                  <a:pt x="10099977" y="5280994"/>
                  <a:pt x="10085689" y="5285756"/>
                </a:cubicBezTo>
                <a:cubicBezTo>
                  <a:pt x="10090452" y="5295281"/>
                  <a:pt x="10104739" y="5309521"/>
                  <a:pt x="10119027" y="5314284"/>
                </a:cubicBezTo>
                <a:cubicBezTo>
                  <a:pt x="10099977" y="5314284"/>
                  <a:pt x="10076164" y="5309521"/>
                  <a:pt x="10052352" y="5299996"/>
                </a:cubicBezTo>
                <a:cubicBezTo>
                  <a:pt x="10066639" y="5319046"/>
                  <a:pt x="10085689" y="5333334"/>
                  <a:pt x="10104739" y="5347621"/>
                </a:cubicBezTo>
                <a:cubicBezTo>
                  <a:pt x="10119027" y="5333334"/>
                  <a:pt x="10147602" y="5285756"/>
                  <a:pt x="10171414" y="5285756"/>
                </a:cubicBezTo>
                <a:cubicBezTo>
                  <a:pt x="10176177" y="5304759"/>
                  <a:pt x="10185702" y="5323809"/>
                  <a:pt x="10190464" y="5347621"/>
                </a:cubicBezTo>
                <a:cubicBezTo>
                  <a:pt x="10195227" y="5361909"/>
                  <a:pt x="10195227" y="5390484"/>
                  <a:pt x="10195227" y="5409534"/>
                </a:cubicBezTo>
                <a:cubicBezTo>
                  <a:pt x="10209514" y="5400009"/>
                  <a:pt x="10214277" y="5371434"/>
                  <a:pt x="10238089" y="5376196"/>
                </a:cubicBezTo>
                <a:cubicBezTo>
                  <a:pt x="10233327" y="5380959"/>
                  <a:pt x="10223802" y="5380959"/>
                  <a:pt x="10223802" y="5395246"/>
                </a:cubicBezTo>
                <a:cubicBezTo>
                  <a:pt x="10223802" y="5428584"/>
                  <a:pt x="10309527" y="5457159"/>
                  <a:pt x="10314289" y="5457159"/>
                </a:cubicBezTo>
                <a:cubicBezTo>
                  <a:pt x="10333339" y="5461921"/>
                  <a:pt x="10352342" y="5461921"/>
                  <a:pt x="10371392" y="5461921"/>
                </a:cubicBezTo>
                <a:cubicBezTo>
                  <a:pt x="10380917" y="5409534"/>
                  <a:pt x="10438067" y="5419059"/>
                  <a:pt x="10466642" y="5419059"/>
                </a:cubicBezTo>
                <a:cubicBezTo>
                  <a:pt x="10452354" y="5409534"/>
                  <a:pt x="10395204" y="5395246"/>
                  <a:pt x="10423779" y="5361909"/>
                </a:cubicBezTo>
                <a:cubicBezTo>
                  <a:pt x="10376154" y="5347621"/>
                  <a:pt x="10338102" y="5357146"/>
                  <a:pt x="10295239" y="5323809"/>
                </a:cubicBezTo>
                <a:cubicBezTo>
                  <a:pt x="10290477" y="5319046"/>
                  <a:pt x="10280952" y="5323809"/>
                  <a:pt x="10280952" y="5309521"/>
                </a:cubicBezTo>
                <a:cubicBezTo>
                  <a:pt x="10280952" y="5299996"/>
                  <a:pt x="10290477" y="5299996"/>
                  <a:pt x="10290477" y="5295281"/>
                </a:cubicBezTo>
                <a:cubicBezTo>
                  <a:pt x="10257139" y="5271469"/>
                  <a:pt x="10223802" y="5233369"/>
                  <a:pt x="10199989" y="5219081"/>
                </a:cubicBezTo>
                <a:cubicBezTo>
                  <a:pt x="10233327" y="5219081"/>
                  <a:pt x="10285714" y="5219081"/>
                  <a:pt x="10319052" y="5214319"/>
                </a:cubicBezTo>
                <a:cubicBezTo>
                  <a:pt x="10314289" y="5209556"/>
                  <a:pt x="10309527" y="5204794"/>
                  <a:pt x="10304764" y="5204794"/>
                </a:cubicBezTo>
                <a:cubicBezTo>
                  <a:pt x="10328577" y="5204794"/>
                  <a:pt x="10357104" y="5204794"/>
                  <a:pt x="10385679" y="5200031"/>
                </a:cubicBezTo>
                <a:cubicBezTo>
                  <a:pt x="10366629" y="5176219"/>
                  <a:pt x="10342817" y="5147644"/>
                  <a:pt x="10328577" y="5123831"/>
                </a:cubicBezTo>
                <a:cubicBezTo>
                  <a:pt x="10333339" y="5119069"/>
                  <a:pt x="10333339" y="5119069"/>
                  <a:pt x="10342817" y="5119069"/>
                </a:cubicBezTo>
                <a:cubicBezTo>
                  <a:pt x="10414254" y="5119069"/>
                  <a:pt x="10552367" y="5185744"/>
                  <a:pt x="10614279" y="5214319"/>
                </a:cubicBezTo>
                <a:cubicBezTo>
                  <a:pt x="10614279" y="5214319"/>
                  <a:pt x="10619042" y="5219081"/>
                  <a:pt x="10628567" y="5214319"/>
                </a:cubicBezTo>
                <a:cubicBezTo>
                  <a:pt x="10595229" y="5190506"/>
                  <a:pt x="10571417" y="5128594"/>
                  <a:pt x="10571417" y="5100019"/>
                </a:cubicBezTo>
                <a:cubicBezTo>
                  <a:pt x="10571417" y="5038106"/>
                  <a:pt x="10638092" y="5061919"/>
                  <a:pt x="10680954" y="5052394"/>
                </a:cubicBezTo>
                <a:cubicBezTo>
                  <a:pt x="10680954" y="5047631"/>
                  <a:pt x="10685717" y="5042869"/>
                  <a:pt x="10685717" y="5033344"/>
                </a:cubicBezTo>
                <a:cubicBezTo>
                  <a:pt x="10685717" y="5019056"/>
                  <a:pt x="10666667" y="5004769"/>
                  <a:pt x="10652379" y="5000006"/>
                </a:cubicBezTo>
                <a:cubicBezTo>
                  <a:pt x="10657142" y="5000006"/>
                  <a:pt x="10661904" y="5000006"/>
                  <a:pt x="10666667" y="5004769"/>
                </a:cubicBezTo>
                <a:cubicBezTo>
                  <a:pt x="10671429" y="4990481"/>
                  <a:pt x="10666667" y="4966669"/>
                  <a:pt x="10666667" y="4957144"/>
                </a:cubicBezTo>
                <a:cubicBezTo>
                  <a:pt x="10666667" y="4938094"/>
                  <a:pt x="10685717" y="4876229"/>
                  <a:pt x="10704767" y="4876229"/>
                </a:cubicBezTo>
                <a:cubicBezTo>
                  <a:pt x="10704767" y="4876229"/>
                  <a:pt x="10742819" y="4885754"/>
                  <a:pt x="10742819" y="4880991"/>
                </a:cubicBezTo>
                <a:cubicBezTo>
                  <a:pt x="10742819" y="4871466"/>
                  <a:pt x="10728531" y="4866704"/>
                  <a:pt x="10728531" y="4852416"/>
                </a:cubicBezTo>
                <a:cubicBezTo>
                  <a:pt x="10728531" y="4842891"/>
                  <a:pt x="10752344" y="4819079"/>
                  <a:pt x="10766631" y="4819079"/>
                </a:cubicBezTo>
                <a:cubicBezTo>
                  <a:pt x="10776156" y="4819079"/>
                  <a:pt x="10776156" y="4823841"/>
                  <a:pt x="10780919" y="4828604"/>
                </a:cubicBezTo>
                <a:cubicBezTo>
                  <a:pt x="10785681" y="4819079"/>
                  <a:pt x="10790444" y="4809554"/>
                  <a:pt x="10790444" y="4800029"/>
                </a:cubicBezTo>
                <a:cubicBezTo>
                  <a:pt x="10757106" y="4785741"/>
                  <a:pt x="10690479" y="4761929"/>
                  <a:pt x="10680954" y="4719066"/>
                </a:cubicBezTo>
                <a:cubicBezTo>
                  <a:pt x="10671429" y="4685729"/>
                  <a:pt x="10685717" y="4657154"/>
                  <a:pt x="10666667" y="4638104"/>
                </a:cubicBezTo>
                <a:cubicBezTo>
                  <a:pt x="10671429" y="4638104"/>
                  <a:pt x="10680954" y="4638104"/>
                  <a:pt x="10685717" y="4642866"/>
                </a:cubicBezTo>
                <a:cubicBezTo>
                  <a:pt x="10690479" y="4638104"/>
                  <a:pt x="10695242" y="4633341"/>
                  <a:pt x="10695242" y="4619054"/>
                </a:cubicBezTo>
                <a:cubicBezTo>
                  <a:pt x="10695242" y="4609529"/>
                  <a:pt x="10676192" y="4576191"/>
                  <a:pt x="10666667" y="4552379"/>
                </a:cubicBezTo>
                <a:lnTo>
                  <a:pt x="10638092" y="4552379"/>
                </a:lnTo>
                <a:lnTo>
                  <a:pt x="7152370" y="4842891"/>
                </a:lnTo>
                <a:cubicBezTo>
                  <a:pt x="7147608" y="4842891"/>
                  <a:pt x="7142845" y="4838129"/>
                  <a:pt x="7133320" y="4828604"/>
                </a:cubicBezTo>
                <a:lnTo>
                  <a:pt x="7123795" y="4838129"/>
                </a:lnTo>
                <a:cubicBezTo>
                  <a:pt x="7119033" y="4947619"/>
                  <a:pt x="7109508" y="5057156"/>
                  <a:pt x="7104745" y="5171456"/>
                </a:cubicBezTo>
                <a:lnTo>
                  <a:pt x="6885718" y="5171456"/>
                </a:lnTo>
                <a:lnTo>
                  <a:pt x="6904768" y="4866704"/>
                </a:lnTo>
                <a:cubicBezTo>
                  <a:pt x="6900006" y="4861941"/>
                  <a:pt x="6900006" y="4861941"/>
                  <a:pt x="6890481" y="4861941"/>
                </a:cubicBezTo>
                <a:cubicBezTo>
                  <a:pt x="6876193" y="4861941"/>
                  <a:pt x="5866638" y="4947619"/>
                  <a:pt x="5357146" y="4990481"/>
                </a:cubicBezTo>
                <a:lnTo>
                  <a:pt x="5347621" y="5000006"/>
                </a:lnTo>
                <a:cubicBezTo>
                  <a:pt x="5333333" y="5152406"/>
                  <a:pt x="5299996" y="5442871"/>
                  <a:pt x="5299996" y="5452396"/>
                </a:cubicBezTo>
                <a:cubicBezTo>
                  <a:pt x="5299996" y="5466684"/>
                  <a:pt x="5309521" y="5480971"/>
                  <a:pt x="5319046" y="5495259"/>
                </a:cubicBezTo>
                <a:cubicBezTo>
                  <a:pt x="5328571" y="5504784"/>
                  <a:pt x="5352383" y="5500021"/>
                  <a:pt x="5366671" y="5509546"/>
                </a:cubicBezTo>
                <a:cubicBezTo>
                  <a:pt x="5380958" y="5523834"/>
                  <a:pt x="5390436" y="5547646"/>
                  <a:pt x="5409486" y="5571459"/>
                </a:cubicBezTo>
                <a:cubicBezTo>
                  <a:pt x="5419011" y="5580984"/>
                  <a:pt x="5428536" y="5604796"/>
                  <a:pt x="5438061" y="5619084"/>
                </a:cubicBezTo>
                <a:cubicBezTo>
                  <a:pt x="5442823" y="5628609"/>
                  <a:pt x="5461873" y="5628609"/>
                  <a:pt x="5466636" y="5633371"/>
                </a:cubicBezTo>
                <a:cubicBezTo>
                  <a:pt x="5485686" y="5647659"/>
                  <a:pt x="5509498" y="5676234"/>
                  <a:pt x="5533311" y="5680948"/>
                </a:cubicBezTo>
                <a:cubicBezTo>
                  <a:pt x="5538073" y="5685711"/>
                  <a:pt x="5547598" y="5690473"/>
                  <a:pt x="5547598" y="5695236"/>
                </a:cubicBezTo>
                <a:cubicBezTo>
                  <a:pt x="5519023" y="5666709"/>
                  <a:pt x="5485686" y="5685711"/>
                  <a:pt x="5471398" y="5647659"/>
                </a:cubicBezTo>
                <a:cubicBezTo>
                  <a:pt x="5466636" y="5647659"/>
                  <a:pt x="5461873" y="5647659"/>
                  <a:pt x="5457111" y="5652421"/>
                </a:cubicBezTo>
                <a:cubicBezTo>
                  <a:pt x="5466636" y="5666709"/>
                  <a:pt x="5471398" y="5680948"/>
                  <a:pt x="5476161" y="5695236"/>
                </a:cubicBezTo>
                <a:cubicBezTo>
                  <a:pt x="5461873" y="5671471"/>
                  <a:pt x="5447586" y="5638134"/>
                  <a:pt x="5423773" y="5609559"/>
                </a:cubicBezTo>
                <a:cubicBezTo>
                  <a:pt x="5419011" y="5614321"/>
                  <a:pt x="5419011" y="5609559"/>
                  <a:pt x="5419011" y="5619084"/>
                </a:cubicBezTo>
                <a:cubicBezTo>
                  <a:pt x="5419011" y="5633371"/>
                  <a:pt x="5428536" y="5657184"/>
                  <a:pt x="5433298" y="5671471"/>
                </a:cubicBezTo>
                <a:cubicBezTo>
                  <a:pt x="5404723" y="5647659"/>
                  <a:pt x="5409486" y="5614321"/>
                  <a:pt x="5399961" y="5590509"/>
                </a:cubicBezTo>
                <a:cubicBezTo>
                  <a:pt x="5399961" y="5585746"/>
                  <a:pt x="5390436" y="5576221"/>
                  <a:pt x="5385721" y="5571459"/>
                </a:cubicBezTo>
                <a:cubicBezTo>
                  <a:pt x="5376196" y="5566696"/>
                  <a:pt x="5371433" y="5547646"/>
                  <a:pt x="5361908" y="5542884"/>
                </a:cubicBezTo>
                <a:cubicBezTo>
                  <a:pt x="5342858" y="5538121"/>
                  <a:pt x="5319046" y="5523834"/>
                  <a:pt x="5295233" y="5519071"/>
                </a:cubicBezTo>
                <a:cubicBezTo>
                  <a:pt x="5295233" y="5523834"/>
                  <a:pt x="5299996" y="5523834"/>
                  <a:pt x="5299996" y="5538121"/>
                </a:cubicBezTo>
                <a:cubicBezTo>
                  <a:pt x="5299996" y="5552409"/>
                  <a:pt x="5290471" y="5542884"/>
                  <a:pt x="5290471" y="5580984"/>
                </a:cubicBezTo>
                <a:lnTo>
                  <a:pt x="5276183" y="5580984"/>
                </a:lnTo>
                <a:cubicBezTo>
                  <a:pt x="5280946" y="5552409"/>
                  <a:pt x="5266658" y="5495259"/>
                  <a:pt x="5214271" y="5504784"/>
                </a:cubicBezTo>
                <a:cubicBezTo>
                  <a:pt x="5228558" y="5523834"/>
                  <a:pt x="5242846" y="5533359"/>
                  <a:pt x="5257133" y="5557171"/>
                </a:cubicBezTo>
                <a:cubicBezTo>
                  <a:pt x="5261896" y="5561934"/>
                  <a:pt x="5257133" y="5576221"/>
                  <a:pt x="5261896" y="5585746"/>
                </a:cubicBezTo>
                <a:cubicBezTo>
                  <a:pt x="5261896" y="5595271"/>
                  <a:pt x="5285708" y="5600034"/>
                  <a:pt x="5290471" y="5619084"/>
                </a:cubicBezTo>
                <a:cubicBezTo>
                  <a:pt x="5299996" y="5633371"/>
                  <a:pt x="5304758" y="5657184"/>
                  <a:pt x="5304758" y="5676234"/>
                </a:cubicBezTo>
                <a:cubicBezTo>
                  <a:pt x="5299996" y="5666709"/>
                  <a:pt x="5290471" y="5642896"/>
                  <a:pt x="5285708" y="5623846"/>
                </a:cubicBezTo>
                <a:cubicBezTo>
                  <a:pt x="5285708" y="5614321"/>
                  <a:pt x="5266658" y="5604796"/>
                  <a:pt x="5257133" y="5590509"/>
                </a:cubicBezTo>
                <a:cubicBezTo>
                  <a:pt x="5252371" y="5580984"/>
                  <a:pt x="5257133" y="5571459"/>
                  <a:pt x="5252371" y="5561934"/>
                </a:cubicBezTo>
                <a:cubicBezTo>
                  <a:pt x="5233321" y="5547646"/>
                  <a:pt x="5204746" y="5523834"/>
                  <a:pt x="5176171" y="5504784"/>
                </a:cubicBezTo>
                <a:cubicBezTo>
                  <a:pt x="5176171" y="5509546"/>
                  <a:pt x="5171408" y="5504784"/>
                  <a:pt x="5171408" y="5519071"/>
                </a:cubicBezTo>
                <a:cubicBezTo>
                  <a:pt x="5171408" y="5528596"/>
                  <a:pt x="5180933" y="5542884"/>
                  <a:pt x="5185696" y="5552409"/>
                </a:cubicBezTo>
                <a:cubicBezTo>
                  <a:pt x="5180933" y="5552409"/>
                  <a:pt x="5171408" y="5547646"/>
                  <a:pt x="5161883" y="5538121"/>
                </a:cubicBezTo>
                <a:lnTo>
                  <a:pt x="5147596" y="5538121"/>
                </a:lnTo>
                <a:cubicBezTo>
                  <a:pt x="5166646" y="5571459"/>
                  <a:pt x="5119021" y="5557171"/>
                  <a:pt x="5114258" y="5590509"/>
                </a:cubicBezTo>
                <a:cubicBezTo>
                  <a:pt x="5109496" y="5585746"/>
                  <a:pt x="5099971" y="5580984"/>
                  <a:pt x="5090446" y="5571459"/>
                </a:cubicBezTo>
                <a:cubicBezTo>
                  <a:pt x="5085683" y="5576221"/>
                  <a:pt x="5085683" y="5571459"/>
                  <a:pt x="5085683" y="5585746"/>
                </a:cubicBezTo>
                <a:cubicBezTo>
                  <a:pt x="5085683" y="5595271"/>
                  <a:pt x="5095208" y="5609559"/>
                  <a:pt x="5104733" y="5614321"/>
                </a:cubicBezTo>
                <a:cubicBezTo>
                  <a:pt x="5114258" y="5619084"/>
                  <a:pt x="5128546" y="5609559"/>
                  <a:pt x="5133308" y="5614321"/>
                </a:cubicBezTo>
                <a:cubicBezTo>
                  <a:pt x="5180933" y="5633371"/>
                  <a:pt x="5219033" y="5628609"/>
                  <a:pt x="5247608" y="5671471"/>
                </a:cubicBezTo>
                <a:cubicBezTo>
                  <a:pt x="5233321" y="5666709"/>
                  <a:pt x="5214271" y="5647659"/>
                  <a:pt x="5204746" y="5642896"/>
                </a:cubicBezTo>
                <a:cubicBezTo>
                  <a:pt x="5185696" y="5633371"/>
                  <a:pt x="5152358" y="5647659"/>
                  <a:pt x="5142833" y="5623846"/>
                </a:cubicBezTo>
                <a:lnTo>
                  <a:pt x="5114258" y="5628609"/>
                </a:lnTo>
                <a:cubicBezTo>
                  <a:pt x="5119021" y="5642896"/>
                  <a:pt x="5147596" y="5652421"/>
                  <a:pt x="5161883" y="5652421"/>
                </a:cubicBezTo>
                <a:cubicBezTo>
                  <a:pt x="5161883" y="5657184"/>
                  <a:pt x="5152358" y="5657184"/>
                  <a:pt x="5147596" y="5661946"/>
                </a:cubicBezTo>
                <a:cubicBezTo>
                  <a:pt x="5157121" y="5671471"/>
                  <a:pt x="5166646" y="5680948"/>
                  <a:pt x="5166646" y="5690473"/>
                </a:cubicBezTo>
                <a:cubicBezTo>
                  <a:pt x="5142833" y="5680948"/>
                  <a:pt x="5095208" y="5604796"/>
                  <a:pt x="5061871" y="5623846"/>
                </a:cubicBezTo>
                <a:cubicBezTo>
                  <a:pt x="5066633" y="5628609"/>
                  <a:pt x="5076158" y="5633371"/>
                  <a:pt x="5080921" y="5642896"/>
                </a:cubicBezTo>
                <a:cubicBezTo>
                  <a:pt x="5066633" y="5633371"/>
                  <a:pt x="5033296" y="5619084"/>
                  <a:pt x="5028533" y="5614321"/>
                </a:cubicBezTo>
                <a:cubicBezTo>
                  <a:pt x="5023771" y="5614321"/>
                  <a:pt x="5009483" y="5628609"/>
                  <a:pt x="5014246" y="5647659"/>
                </a:cubicBezTo>
                <a:lnTo>
                  <a:pt x="4985719" y="5633371"/>
                </a:lnTo>
                <a:cubicBezTo>
                  <a:pt x="4971431" y="5642896"/>
                  <a:pt x="4971431" y="5647659"/>
                  <a:pt x="4971431" y="5657184"/>
                </a:cubicBezTo>
                <a:cubicBezTo>
                  <a:pt x="4971431" y="5666709"/>
                  <a:pt x="4971431" y="5671471"/>
                  <a:pt x="4980956" y="5680948"/>
                </a:cubicBezTo>
                <a:cubicBezTo>
                  <a:pt x="4966669" y="5680948"/>
                  <a:pt x="4942856" y="5671471"/>
                  <a:pt x="4933331" y="5671471"/>
                </a:cubicBezTo>
                <a:cubicBezTo>
                  <a:pt x="4928569" y="5671471"/>
                  <a:pt x="4799981" y="5690473"/>
                  <a:pt x="4771406" y="5690473"/>
                </a:cubicBezTo>
                <a:cubicBezTo>
                  <a:pt x="4761881" y="5690473"/>
                  <a:pt x="4699969" y="5680948"/>
                  <a:pt x="4690444" y="5680948"/>
                </a:cubicBezTo>
                <a:cubicBezTo>
                  <a:pt x="4676156" y="5680948"/>
                  <a:pt x="4642819" y="5690473"/>
                  <a:pt x="4633294" y="5690473"/>
                </a:cubicBezTo>
                <a:cubicBezTo>
                  <a:pt x="4561904" y="5690473"/>
                  <a:pt x="4466654" y="5657184"/>
                  <a:pt x="4399979" y="5623846"/>
                </a:cubicBezTo>
                <a:cubicBezTo>
                  <a:pt x="4366641" y="5609559"/>
                  <a:pt x="4314254" y="5523834"/>
                  <a:pt x="4271391" y="5533359"/>
                </a:cubicBezTo>
                <a:cubicBezTo>
                  <a:pt x="4261866" y="5523834"/>
                  <a:pt x="4242864" y="5500021"/>
                  <a:pt x="4233339" y="5500021"/>
                </a:cubicBezTo>
                <a:cubicBezTo>
                  <a:pt x="4219051" y="5500021"/>
                  <a:pt x="4180951" y="5528596"/>
                  <a:pt x="4161901" y="5542884"/>
                </a:cubicBezTo>
                <a:cubicBezTo>
                  <a:pt x="4142851" y="5552409"/>
                  <a:pt x="4133326" y="5576221"/>
                  <a:pt x="4119039" y="5585746"/>
                </a:cubicBezTo>
                <a:cubicBezTo>
                  <a:pt x="4114276" y="5580984"/>
                  <a:pt x="4114276" y="5585746"/>
                  <a:pt x="4114276" y="5571459"/>
                </a:cubicBezTo>
                <a:cubicBezTo>
                  <a:pt x="4114276" y="5509546"/>
                  <a:pt x="4171426" y="5509546"/>
                  <a:pt x="4171426" y="5480971"/>
                </a:cubicBezTo>
                <a:cubicBezTo>
                  <a:pt x="4171426" y="5457159"/>
                  <a:pt x="4138089" y="5461921"/>
                  <a:pt x="4133326" y="5457159"/>
                </a:cubicBezTo>
                <a:cubicBezTo>
                  <a:pt x="4133326" y="5457159"/>
                  <a:pt x="4138089" y="5452396"/>
                  <a:pt x="4138089" y="5442871"/>
                </a:cubicBezTo>
                <a:cubicBezTo>
                  <a:pt x="4090464" y="5442871"/>
                  <a:pt x="4109514" y="5423821"/>
                  <a:pt x="4095226" y="5423821"/>
                </a:cubicBezTo>
                <a:cubicBezTo>
                  <a:pt x="4080939" y="5423821"/>
                  <a:pt x="4052364" y="5447634"/>
                  <a:pt x="4033314" y="5457159"/>
                </a:cubicBezTo>
                <a:cubicBezTo>
                  <a:pt x="4047601" y="5438109"/>
                  <a:pt x="4071414" y="5400009"/>
                  <a:pt x="4071414" y="5390484"/>
                </a:cubicBezTo>
                <a:cubicBezTo>
                  <a:pt x="4071414" y="5376196"/>
                  <a:pt x="4061889" y="5376196"/>
                  <a:pt x="4052364" y="5376196"/>
                </a:cubicBezTo>
                <a:cubicBezTo>
                  <a:pt x="4038076" y="5376196"/>
                  <a:pt x="4019026" y="5380959"/>
                  <a:pt x="4014264" y="5414296"/>
                </a:cubicBezTo>
                <a:cubicBezTo>
                  <a:pt x="4009501" y="5409534"/>
                  <a:pt x="4009501" y="5404771"/>
                  <a:pt x="3999976" y="5404771"/>
                </a:cubicBezTo>
                <a:cubicBezTo>
                  <a:pt x="3985689" y="5404771"/>
                  <a:pt x="3976164" y="5419059"/>
                  <a:pt x="3961876" y="5423821"/>
                </a:cubicBezTo>
                <a:cubicBezTo>
                  <a:pt x="3961876" y="5414296"/>
                  <a:pt x="3966639" y="5400009"/>
                  <a:pt x="3961876" y="5385721"/>
                </a:cubicBezTo>
                <a:cubicBezTo>
                  <a:pt x="3957114" y="5385721"/>
                  <a:pt x="3961876" y="5380959"/>
                  <a:pt x="3947589" y="5380959"/>
                </a:cubicBezTo>
                <a:cubicBezTo>
                  <a:pt x="3928539" y="5380959"/>
                  <a:pt x="3838099" y="5571459"/>
                  <a:pt x="3838099" y="5571459"/>
                </a:cubicBezTo>
                <a:cubicBezTo>
                  <a:pt x="3838099" y="5580984"/>
                  <a:pt x="3857149" y="5595271"/>
                  <a:pt x="3861911" y="5609559"/>
                </a:cubicBezTo>
                <a:cubicBezTo>
                  <a:pt x="3871389" y="5628609"/>
                  <a:pt x="3880914" y="5652421"/>
                  <a:pt x="3885676" y="5671471"/>
                </a:cubicBezTo>
                <a:lnTo>
                  <a:pt x="3880914" y="5690473"/>
                </a:lnTo>
                <a:cubicBezTo>
                  <a:pt x="3866626" y="5657184"/>
                  <a:pt x="3866626" y="5614321"/>
                  <a:pt x="3828574" y="5580984"/>
                </a:cubicBezTo>
                <a:cubicBezTo>
                  <a:pt x="3814286" y="5561934"/>
                  <a:pt x="3790474" y="5561934"/>
                  <a:pt x="3771424" y="5547646"/>
                </a:cubicBezTo>
                <a:cubicBezTo>
                  <a:pt x="3771424" y="5533359"/>
                  <a:pt x="3766661" y="5509546"/>
                  <a:pt x="3757136" y="5500021"/>
                </a:cubicBezTo>
                <a:cubicBezTo>
                  <a:pt x="3742849" y="5490496"/>
                  <a:pt x="3723799" y="5485734"/>
                  <a:pt x="3704749" y="5476209"/>
                </a:cubicBezTo>
                <a:cubicBezTo>
                  <a:pt x="3699986" y="5480971"/>
                  <a:pt x="3699986" y="5476209"/>
                  <a:pt x="3699986" y="5490496"/>
                </a:cubicBezTo>
                <a:cubicBezTo>
                  <a:pt x="3699986" y="5500021"/>
                  <a:pt x="3714274" y="5523834"/>
                  <a:pt x="3723799" y="5542884"/>
                </a:cubicBezTo>
                <a:cubicBezTo>
                  <a:pt x="3738086" y="5576221"/>
                  <a:pt x="3757136" y="5638134"/>
                  <a:pt x="3785711" y="5676234"/>
                </a:cubicBezTo>
                <a:lnTo>
                  <a:pt x="3785711" y="5690473"/>
                </a:lnTo>
                <a:cubicBezTo>
                  <a:pt x="3752374" y="5642896"/>
                  <a:pt x="3723799" y="5590509"/>
                  <a:pt x="3699986" y="5538121"/>
                </a:cubicBezTo>
                <a:cubicBezTo>
                  <a:pt x="3671411" y="5480971"/>
                  <a:pt x="3661886" y="5395246"/>
                  <a:pt x="3590449" y="5361909"/>
                </a:cubicBezTo>
                <a:lnTo>
                  <a:pt x="3571399" y="5366671"/>
                </a:lnTo>
                <a:cubicBezTo>
                  <a:pt x="3576161" y="5371434"/>
                  <a:pt x="3585686" y="5376196"/>
                  <a:pt x="3590449" y="5385721"/>
                </a:cubicBezTo>
                <a:cubicBezTo>
                  <a:pt x="3571399" y="5366671"/>
                  <a:pt x="3552349" y="5357146"/>
                  <a:pt x="3533299" y="5347621"/>
                </a:cubicBezTo>
                <a:cubicBezTo>
                  <a:pt x="3533299" y="5347621"/>
                  <a:pt x="3528536" y="5347621"/>
                  <a:pt x="3523774" y="5352384"/>
                </a:cubicBezTo>
                <a:cubicBezTo>
                  <a:pt x="3533299" y="5361909"/>
                  <a:pt x="3547586" y="5371434"/>
                  <a:pt x="3552349" y="5376196"/>
                </a:cubicBezTo>
                <a:cubicBezTo>
                  <a:pt x="3542824" y="5371434"/>
                  <a:pt x="3528536" y="5361909"/>
                  <a:pt x="3514249" y="5357146"/>
                </a:cubicBezTo>
                <a:lnTo>
                  <a:pt x="3499961" y="5357146"/>
                </a:lnTo>
                <a:cubicBezTo>
                  <a:pt x="3499961" y="5357146"/>
                  <a:pt x="3495199" y="5352384"/>
                  <a:pt x="3495199" y="5366671"/>
                </a:cubicBezTo>
                <a:cubicBezTo>
                  <a:pt x="3495199" y="5376196"/>
                  <a:pt x="3504724" y="5380959"/>
                  <a:pt x="3504724" y="5385721"/>
                </a:cubicBezTo>
                <a:cubicBezTo>
                  <a:pt x="3495199" y="5380959"/>
                  <a:pt x="3480959" y="5361909"/>
                  <a:pt x="3471434" y="5361909"/>
                </a:cubicBezTo>
                <a:cubicBezTo>
                  <a:pt x="3457146" y="5361909"/>
                  <a:pt x="3457146" y="5366671"/>
                  <a:pt x="3452384" y="5371434"/>
                </a:cubicBezTo>
                <a:cubicBezTo>
                  <a:pt x="3452384" y="5376196"/>
                  <a:pt x="3461909" y="5380959"/>
                  <a:pt x="3466671" y="5385721"/>
                </a:cubicBezTo>
                <a:cubicBezTo>
                  <a:pt x="3461909" y="5385721"/>
                  <a:pt x="3452384" y="5380959"/>
                  <a:pt x="3442859" y="5380959"/>
                </a:cubicBezTo>
                <a:cubicBezTo>
                  <a:pt x="3457146" y="5400009"/>
                  <a:pt x="3476196" y="5409534"/>
                  <a:pt x="3495199" y="5428584"/>
                </a:cubicBezTo>
                <a:cubicBezTo>
                  <a:pt x="3490436" y="5428584"/>
                  <a:pt x="3471434" y="5438109"/>
                  <a:pt x="3471434" y="5423821"/>
                </a:cubicBezTo>
                <a:cubicBezTo>
                  <a:pt x="3471434" y="5438109"/>
                  <a:pt x="3514249" y="5509546"/>
                  <a:pt x="3514249" y="5523834"/>
                </a:cubicBezTo>
                <a:lnTo>
                  <a:pt x="3514249" y="5585746"/>
                </a:lnTo>
                <a:cubicBezTo>
                  <a:pt x="3490436" y="5533359"/>
                  <a:pt x="3504724" y="5471446"/>
                  <a:pt x="3438096" y="5419059"/>
                </a:cubicBezTo>
                <a:cubicBezTo>
                  <a:pt x="3433334" y="5428584"/>
                  <a:pt x="3438096" y="5442871"/>
                  <a:pt x="3438096" y="5457159"/>
                </a:cubicBezTo>
                <a:cubicBezTo>
                  <a:pt x="3419046" y="5409534"/>
                  <a:pt x="3371421" y="5361909"/>
                  <a:pt x="3328559" y="5357146"/>
                </a:cubicBezTo>
                <a:cubicBezTo>
                  <a:pt x="3323796" y="5361909"/>
                  <a:pt x="3319034" y="5357146"/>
                  <a:pt x="3319034" y="5366671"/>
                </a:cubicBezTo>
                <a:cubicBezTo>
                  <a:pt x="3319034" y="5380959"/>
                  <a:pt x="3338084" y="5395246"/>
                  <a:pt x="3347609" y="5409534"/>
                </a:cubicBezTo>
                <a:cubicBezTo>
                  <a:pt x="3309509" y="5390484"/>
                  <a:pt x="3238071" y="5342859"/>
                  <a:pt x="3228546" y="5342859"/>
                </a:cubicBezTo>
                <a:cubicBezTo>
                  <a:pt x="3214259" y="5342859"/>
                  <a:pt x="3195209" y="5347621"/>
                  <a:pt x="3185684" y="5347621"/>
                </a:cubicBezTo>
                <a:cubicBezTo>
                  <a:pt x="3171396" y="5347621"/>
                  <a:pt x="3190446" y="5361909"/>
                  <a:pt x="3176159" y="5361909"/>
                </a:cubicBezTo>
                <a:cubicBezTo>
                  <a:pt x="3166634" y="5361909"/>
                  <a:pt x="3157109" y="5357146"/>
                  <a:pt x="3142821" y="5357146"/>
                </a:cubicBezTo>
                <a:cubicBezTo>
                  <a:pt x="3161871" y="5380959"/>
                  <a:pt x="3180921" y="5395246"/>
                  <a:pt x="3209496" y="5409534"/>
                </a:cubicBezTo>
                <a:cubicBezTo>
                  <a:pt x="3214259" y="5414296"/>
                  <a:pt x="3233309" y="5404771"/>
                  <a:pt x="3247596" y="5409534"/>
                </a:cubicBezTo>
                <a:cubicBezTo>
                  <a:pt x="3257121" y="5409534"/>
                  <a:pt x="3271409" y="5423821"/>
                  <a:pt x="3280934" y="5423821"/>
                </a:cubicBezTo>
                <a:cubicBezTo>
                  <a:pt x="3290459" y="5428584"/>
                  <a:pt x="3304746" y="5423821"/>
                  <a:pt x="3319034" y="5428584"/>
                </a:cubicBezTo>
                <a:cubicBezTo>
                  <a:pt x="3333321" y="5438109"/>
                  <a:pt x="3347609" y="5452396"/>
                  <a:pt x="3357134" y="5466684"/>
                </a:cubicBezTo>
                <a:cubicBezTo>
                  <a:pt x="3342846" y="5457159"/>
                  <a:pt x="3323796" y="5442871"/>
                  <a:pt x="3309509" y="5433346"/>
                </a:cubicBezTo>
                <a:cubicBezTo>
                  <a:pt x="3299984" y="5428584"/>
                  <a:pt x="3280934" y="5433346"/>
                  <a:pt x="3271409" y="5428584"/>
                </a:cubicBezTo>
                <a:cubicBezTo>
                  <a:pt x="3257121" y="5423821"/>
                  <a:pt x="3252359" y="5414296"/>
                  <a:pt x="3242834" y="5414296"/>
                </a:cubicBezTo>
                <a:cubicBezTo>
                  <a:pt x="3228546" y="5414296"/>
                  <a:pt x="3228546" y="5419059"/>
                  <a:pt x="3223784" y="5423821"/>
                </a:cubicBezTo>
                <a:cubicBezTo>
                  <a:pt x="3228546" y="5428584"/>
                  <a:pt x="3233309" y="5438109"/>
                  <a:pt x="3238071" y="5447634"/>
                </a:cubicBezTo>
                <a:cubicBezTo>
                  <a:pt x="3209496" y="5428584"/>
                  <a:pt x="3176159" y="5400009"/>
                  <a:pt x="3142821" y="5385721"/>
                </a:cubicBezTo>
                <a:cubicBezTo>
                  <a:pt x="3114246" y="5376196"/>
                  <a:pt x="3085719" y="5371434"/>
                  <a:pt x="3057144" y="5366671"/>
                </a:cubicBezTo>
                <a:cubicBezTo>
                  <a:pt x="3047619" y="5352384"/>
                  <a:pt x="3028569" y="5333334"/>
                  <a:pt x="3014282" y="5314284"/>
                </a:cubicBezTo>
                <a:cubicBezTo>
                  <a:pt x="3028569" y="5323809"/>
                  <a:pt x="3042857" y="5338096"/>
                  <a:pt x="3061907" y="5352384"/>
                </a:cubicBezTo>
                <a:cubicBezTo>
                  <a:pt x="3066669" y="5357146"/>
                  <a:pt x="3085719" y="5357146"/>
                  <a:pt x="3095244" y="5361909"/>
                </a:cubicBezTo>
                <a:cubicBezTo>
                  <a:pt x="3119009" y="5371434"/>
                  <a:pt x="3147584" y="5400009"/>
                  <a:pt x="3147584" y="5376196"/>
                </a:cubicBezTo>
                <a:cubicBezTo>
                  <a:pt x="3147584" y="5376196"/>
                  <a:pt x="3095244" y="5309521"/>
                  <a:pt x="3052382" y="5295281"/>
                </a:cubicBezTo>
                <a:cubicBezTo>
                  <a:pt x="3047619" y="5304759"/>
                  <a:pt x="3052382" y="5314284"/>
                  <a:pt x="3052382" y="5323809"/>
                </a:cubicBezTo>
                <a:cubicBezTo>
                  <a:pt x="3014282" y="5304759"/>
                  <a:pt x="2971419" y="5247656"/>
                  <a:pt x="2971419" y="5276231"/>
                </a:cubicBezTo>
                <a:cubicBezTo>
                  <a:pt x="2971419" y="5290519"/>
                  <a:pt x="2985707" y="5299996"/>
                  <a:pt x="2990469" y="5309521"/>
                </a:cubicBezTo>
                <a:lnTo>
                  <a:pt x="2990469" y="5328571"/>
                </a:lnTo>
                <a:cubicBezTo>
                  <a:pt x="2952369" y="5319046"/>
                  <a:pt x="2957132" y="5247656"/>
                  <a:pt x="2923794" y="5247656"/>
                </a:cubicBezTo>
                <a:lnTo>
                  <a:pt x="2885694" y="5247656"/>
                </a:lnTo>
                <a:cubicBezTo>
                  <a:pt x="2885694" y="5252419"/>
                  <a:pt x="2880932" y="5247656"/>
                  <a:pt x="2880932" y="5257181"/>
                </a:cubicBezTo>
                <a:cubicBezTo>
                  <a:pt x="2880932" y="5280994"/>
                  <a:pt x="2914269" y="5299996"/>
                  <a:pt x="2933319" y="5299996"/>
                </a:cubicBezTo>
                <a:cubicBezTo>
                  <a:pt x="2933319" y="5295281"/>
                  <a:pt x="2923794" y="5285756"/>
                  <a:pt x="2914269" y="5280994"/>
                </a:cubicBezTo>
                <a:cubicBezTo>
                  <a:pt x="2938082" y="5295281"/>
                  <a:pt x="2952369" y="5319046"/>
                  <a:pt x="2980944" y="5338096"/>
                </a:cubicBezTo>
                <a:cubicBezTo>
                  <a:pt x="2980944" y="5342859"/>
                  <a:pt x="2995232" y="5338096"/>
                  <a:pt x="3004757" y="5347621"/>
                </a:cubicBezTo>
                <a:cubicBezTo>
                  <a:pt x="3019044" y="5357146"/>
                  <a:pt x="3033332" y="5380959"/>
                  <a:pt x="3047619" y="5400009"/>
                </a:cubicBezTo>
                <a:cubicBezTo>
                  <a:pt x="3042857" y="5400009"/>
                  <a:pt x="3033332" y="5395246"/>
                  <a:pt x="3028569" y="5390484"/>
                </a:cubicBezTo>
                <a:cubicBezTo>
                  <a:pt x="3004757" y="5357146"/>
                  <a:pt x="2995232" y="5352384"/>
                  <a:pt x="2995232" y="5361909"/>
                </a:cubicBezTo>
                <a:cubicBezTo>
                  <a:pt x="2995232" y="5376196"/>
                  <a:pt x="3004757" y="5390484"/>
                  <a:pt x="3014282" y="5404771"/>
                </a:cubicBezTo>
                <a:cubicBezTo>
                  <a:pt x="3023807" y="5419059"/>
                  <a:pt x="3047619" y="5419059"/>
                  <a:pt x="3061907" y="5428584"/>
                </a:cubicBezTo>
                <a:cubicBezTo>
                  <a:pt x="3090482" y="5452396"/>
                  <a:pt x="3114246" y="5490496"/>
                  <a:pt x="3138059" y="5514309"/>
                </a:cubicBezTo>
                <a:cubicBezTo>
                  <a:pt x="3138059" y="5519071"/>
                  <a:pt x="3152346" y="5514309"/>
                  <a:pt x="3157109" y="5523834"/>
                </a:cubicBezTo>
                <a:cubicBezTo>
                  <a:pt x="3166634" y="5528596"/>
                  <a:pt x="3166634" y="5542884"/>
                  <a:pt x="3180921" y="5547646"/>
                </a:cubicBezTo>
                <a:cubicBezTo>
                  <a:pt x="3199971" y="5561934"/>
                  <a:pt x="3233309" y="5561934"/>
                  <a:pt x="3238071" y="5585746"/>
                </a:cubicBezTo>
                <a:cubicBezTo>
                  <a:pt x="3228546" y="5571459"/>
                  <a:pt x="3199971" y="5571459"/>
                  <a:pt x="3190446" y="5566696"/>
                </a:cubicBezTo>
                <a:cubicBezTo>
                  <a:pt x="3180921" y="5561934"/>
                  <a:pt x="3171396" y="5547646"/>
                  <a:pt x="3161871" y="5538121"/>
                </a:cubicBezTo>
                <a:cubicBezTo>
                  <a:pt x="3157109" y="5538121"/>
                  <a:pt x="3147584" y="5533359"/>
                  <a:pt x="3147584" y="5542884"/>
                </a:cubicBezTo>
                <a:cubicBezTo>
                  <a:pt x="3147584" y="5557171"/>
                  <a:pt x="3161871" y="5571459"/>
                  <a:pt x="3166634" y="5585746"/>
                </a:cubicBezTo>
                <a:cubicBezTo>
                  <a:pt x="3166634" y="5585746"/>
                  <a:pt x="3161871" y="5585746"/>
                  <a:pt x="3157109" y="5580984"/>
                </a:cubicBezTo>
                <a:cubicBezTo>
                  <a:pt x="3128534" y="5480971"/>
                  <a:pt x="3028569" y="5419059"/>
                  <a:pt x="2966657" y="5395246"/>
                </a:cubicBezTo>
                <a:cubicBezTo>
                  <a:pt x="2961894" y="5395246"/>
                  <a:pt x="2957132" y="5400009"/>
                  <a:pt x="2957132" y="5414296"/>
                </a:cubicBezTo>
                <a:cubicBezTo>
                  <a:pt x="2923794" y="5390484"/>
                  <a:pt x="2899982" y="5385721"/>
                  <a:pt x="2899982" y="5395246"/>
                </a:cubicBezTo>
                <a:cubicBezTo>
                  <a:pt x="2899982" y="5409534"/>
                  <a:pt x="2923794" y="5423821"/>
                  <a:pt x="2928557" y="5433346"/>
                </a:cubicBezTo>
                <a:cubicBezTo>
                  <a:pt x="2942844" y="5438109"/>
                  <a:pt x="2957132" y="5438109"/>
                  <a:pt x="2971419" y="5442871"/>
                </a:cubicBezTo>
                <a:cubicBezTo>
                  <a:pt x="2976182" y="5442871"/>
                  <a:pt x="2976182" y="5457159"/>
                  <a:pt x="2990469" y="5461921"/>
                </a:cubicBezTo>
                <a:cubicBezTo>
                  <a:pt x="3004757" y="5471446"/>
                  <a:pt x="3042857" y="5500021"/>
                  <a:pt x="3071432" y="5500021"/>
                </a:cubicBezTo>
                <a:cubicBezTo>
                  <a:pt x="3085719" y="5523834"/>
                  <a:pt x="3119009" y="5547646"/>
                  <a:pt x="3138059" y="5576221"/>
                </a:cubicBezTo>
                <a:cubicBezTo>
                  <a:pt x="3147584" y="5590509"/>
                  <a:pt x="3161871" y="5619084"/>
                  <a:pt x="3176159" y="5638134"/>
                </a:cubicBezTo>
                <a:lnTo>
                  <a:pt x="3176159" y="5657184"/>
                </a:lnTo>
                <a:cubicBezTo>
                  <a:pt x="3109484" y="5638134"/>
                  <a:pt x="3109484" y="5557171"/>
                  <a:pt x="3052382" y="5523834"/>
                </a:cubicBezTo>
                <a:cubicBezTo>
                  <a:pt x="3047619" y="5523834"/>
                  <a:pt x="3047619" y="5533359"/>
                  <a:pt x="3047619" y="5538121"/>
                </a:cubicBezTo>
                <a:lnTo>
                  <a:pt x="3033332" y="5538121"/>
                </a:lnTo>
                <a:cubicBezTo>
                  <a:pt x="2999994" y="5509546"/>
                  <a:pt x="2942844" y="5428584"/>
                  <a:pt x="2904744" y="5433346"/>
                </a:cubicBezTo>
                <a:lnTo>
                  <a:pt x="2890457" y="5433346"/>
                </a:lnTo>
                <a:cubicBezTo>
                  <a:pt x="2885694" y="5442871"/>
                  <a:pt x="2880932" y="5457159"/>
                  <a:pt x="2880932" y="5466684"/>
                </a:cubicBezTo>
                <a:cubicBezTo>
                  <a:pt x="2880932" y="5480971"/>
                  <a:pt x="2999994" y="5561934"/>
                  <a:pt x="3057144" y="5604796"/>
                </a:cubicBezTo>
                <a:cubicBezTo>
                  <a:pt x="3057144" y="5609559"/>
                  <a:pt x="3061907" y="5619084"/>
                  <a:pt x="3061907" y="5628609"/>
                </a:cubicBezTo>
                <a:cubicBezTo>
                  <a:pt x="3080957" y="5642896"/>
                  <a:pt x="3142821" y="5642896"/>
                  <a:pt x="3157109" y="5690473"/>
                </a:cubicBezTo>
                <a:cubicBezTo>
                  <a:pt x="3147584" y="5690473"/>
                  <a:pt x="3142821" y="5671471"/>
                  <a:pt x="3133296" y="5666709"/>
                </a:cubicBezTo>
                <a:cubicBezTo>
                  <a:pt x="3104721" y="5652421"/>
                  <a:pt x="3066669" y="5647659"/>
                  <a:pt x="3038094" y="5633371"/>
                </a:cubicBezTo>
                <a:cubicBezTo>
                  <a:pt x="3009519" y="5619084"/>
                  <a:pt x="2966657" y="5604796"/>
                  <a:pt x="2952369" y="5580984"/>
                </a:cubicBezTo>
                <a:lnTo>
                  <a:pt x="3047619" y="5628609"/>
                </a:lnTo>
                <a:cubicBezTo>
                  <a:pt x="3047619" y="5628609"/>
                  <a:pt x="3052382" y="5628609"/>
                  <a:pt x="3052382" y="5619084"/>
                </a:cubicBezTo>
                <a:cubicBezTo>
                  <a:pt x="3052382" y="5604796"/>
                  <a:pt x="2980944" y="5557171"/>
                  <a:pt x="2942844" y="5533359"/>
                </a:cubicBezTo>
                <a:cubicBezTo>
                  <a:pt x="2923794" y="5523834"/>
                  <a:pt x="2904744" y="5523834"/>
                  <a:pt x="2885694" y="5519071"/>
                </a:cubicBezTo>
                <a:cubicBezTo>
                  <a:pt x="2890457" y="5523834"/>
                  <a:pt x="2890457" y="5528596"/>
                  <a:pt x="2895219" y="5533359"/>
                </a:cubicBezTo>
                <a:cubicBezTo>
                  <a:pt x="2890457" y="5533359"/>
                  <a:pt x="2880932" y="5523834"/>
                  <a:pt x="2876169" y="5519071"/>
                </a:cubicBezTo>
                <a:lnTo>
                  <a:pt x="2852357" y="5523834"/>
                </a:lnTo>
                <a:cubicBezTo>
                  <a:pt x="2876169" y="5552409"/>
                  <a:pt x="2909507" y="5585746"/>
                  <a:pt x="2942844" y="5614321"/>
                </a:cubicBezTo>
                <a:cubicBezTo>
                  <a:pt x="2914269" y="5600034"/>
                  <a:pt x="2861882" y="5552409"/>
                  <a:pt x="2847594" y="5552409"/>
                </a:cubicBezTo>
                <a:cubicBezTo>
                  <a:pt x="2838069" y="5552409"/>
                  <a:pt x="2838069" y="5566696"/>
                  <a:pt x="2838069" y="5571459"/>
                </a:cubicBezTo>
                <a:cubicBezTo>
                  <a:pt x="2833307" y="5571459"/>
                  <a:pt x="2823782" y="5561934"/>
                  <a:pt x="2814257" y="5557171"/>
                </a:cubicBezTo>
                <a:cubicBezTo>
                  <a:pt x="2804732" y="5566696"/>
                  <a:pt x="2799969" y="5576221"/>
                  <a:pt x="2795207" y="5590509"/>
                </a:cubicBezTo>
                <a:cubicBezTo>
                  <a:pt x="2785682" y="5580984"/>
                  <a:pt x="2776157" y="5561934"/>
                  <a:pt x="2757107" y="5542884"/>
                </a:cubicBezTo>
                <a:cubicBezTo>
                  <a:pt x="2757107" y="5542884"/>
                  <a:pt x="2742819" y="5538121"/>
                  <a:pt x="2742819" y="5552409"/>
                </a:cubicBezTo>
                <a:cubicBezTo>
                  <a:pt x="2742819" y="5580984"/>
                  <a:pt x="2790444" y="5580984"/>
                  <a:pt x="2790444" y="5628609"/>
                </a:cubicBezTo>
                <a:lnTo>
                  <a:pt x="2790444" y="5671471"/>
                </a:lnTo>
                <a:cubicBezTo>
                  <a:pt x="2780919" y="5652421"/>
                  <a:pt x="2766632" y="5623846"/>
                  <a:pt x="2742819" y="5604796"/>
                </a:cubicBezTo>
                <a:cubicBezTo>
                  <a:pt x="2700004" y="5576221"/>
                  <a:pt x="2619042" y="5533359"/>
                  <a:pt x="2604754" y="5533359"/>
                </a:cubicBezTo>
                <a:cubicBezTo>
                  <a:pt x="2590467" y="5533359"/>
                  <a:pt x="2585704" y="5547646"/>
                  <a:pt x="2590467" y="5557171"/>
                </a:cubicBezTo>
                <a:cubicBezTo>
                  <a:pt x="2576179" y="5557171"/>
                  <a:pt x="2552367" y="5547646"/>
                  <a:pt x="2538079" y="5561934"/>
                </a:cubicBezTo>
                <a:cubicBezTo>
                  <a:pt x="2523792" y="5542884"/>
                  <a:pt x="2499979" y="5519071"/>
                  <a:pt x="2480929" y="5519071"/>
                </a:cubicBezTo>
                <a:cubicBezTo>
                  <a:pt x="2476167" y="5523834"/>
                  <a:pt x="2476167" y="5519071"/>
                  <a:pt x="2476167" y="5528596"/>
                </a:cubicBezTo>
                <a:cubicBezTo>
                  <a:pt x="2476167" y="5542884"/>
                  <a:pt x="2514267" y="5571459"/>
                  <a:pt x="2523792" y="5585746"/>
                </a:cubicBezTo>
                <a:lnTo>
                  <a:pt x="2509504" y="5585746"/>
                </a:lnTo>
                <a:cubicBezTo>
                  <a:pt x="2495217" y="5561934"/>
                  <a:pt x="2476167" y="5533359"/>
                  <a:pt x="2452354" y="5519071"/>
                </a:cubicBezTo>
                <a:cubicBezTo>
                  <a:pt x="2442829" y="5514309"/>
                  <a:pt x="2428542" y="5519071"/>
                  <a:pt x="2414254" y="5519071"/>
                </a:cubicBezTo>
                <a:cubicBezTo>
                  <a:pt x="2404729" y="5514309"/>
                  <a:pt x="2390442" y="5509546"/>
                  <a:pt x="2376154" y="5500021"/>
                </a:cubicBezTo>
                <a:lnTo>
                  <a:pt x="2357104" y="5504784"/>
                </a:lnTo>
                <a:cubicBezTo>
                  <a:pt x="2385679" y="5528596"/>
                  <a:pt x="2419017" y="5580984"/>
                  <a:pt x="2433304" y="5609559"/>
                </a:cubicBezTo>
                <a:cubicBezTo>
                  <a:pt x="2399967" y="5576221"/>
                  <a:pt x="2342817" y="5533359"/>
                  <a:pt x="2333339" y="5500021"/>
                </a:cubicBezTo>
                <a:cubicBezTo>
                  <a:pt x="2328577" y="5500021"/>
                  <a:pt x="2323814" y="5509546"/>
                  <a:pt x="2323814" y="5514309"/>
                </a:cubicBezTo>
                <a:lnTo>
                  <a:pt x="2266664" y="5442871"/>
                </a:lnTo>
                <a:cubicBezTo>
                  <a:pt x="2261902" y="5433346"/>
                  <a:pt x="2266664" y="5423821"/>
                  <a:pt x="2261902" y="5414296"/>
                </a:cubicBezTo>
                <a:cubicBezTo>
                  <a:pt x="2261902" y="5404771"/>
                  <a:pt x="2252377" y="5390484"/>
                  <a:pt x="2238089" y="5390484"/>
                </a:cubicBezTo>
                <a:cubicBezTo>
                  <a:pt x="2228564" y="5390484"/>
                  <a:pt x="2223802" y="5404771"/>
                  <a:pt x="2223802" y="5414296"/>
                </a:cubicBezTo>
                <a:cubicBezTo>
                  <a:pt x="2219039" y="5361909"/>
                  <a:pt x="2176177" y="5314284"/>
                  <a:pt x="2123789" y="5290519"/>
                </a:cubicBezTo>
                <a:cubicBezTo>
                  <a:pt x="2123789" y="5295281"/>
                  <a:pt x="2133314" y="5304759"/>
                  <a:pt x="2138077" y="5314284"/>
                </a:cubicBezTo>
                <a:cubicBezTo>
                  <a:pt x="2147602" y="5319046"/>
                  <a:pt x="2142839" y="5338096"/>
                  <a:pt x="2147602" y="5352384"/>
                </a:cubicBezTo>
                <a:cubicBezTo>
                  <a:pt x="2152364" y="5376196"/>
                  <a:pt x="2185702" y="5414296"/>
                  <a:pt x="2223802" y="5447634"/>
                </a:cubicBezTo>
                <a:lnTo>
                  <a:pt x="2223802" y="5461921"/>
                </a:lnTo>
                <a:cubicBezTo>
                  <a:pt x="2176177" y="5428584"/>
                  <a:pt x="2133314" y="5352384"/>
                  <a:pt x="2099977" y="5309521"/>
                </a:cubicBezTo>
                <a:cubicBezTo>
                  <a:pt x="2099977" y="5309521"/>
                  <a:pt x="2085689" y="5304759"/>
                  <a:pt x="2085689" y="5319046"/>
                </a:cubicBezTo>
                <a:cubicBezTo>
                  <a:pt x="2085689" y="5328571"/>
                  <a:pt x="2090452" y="5333334"/>
                  <a:pt x="2099977" y="5342859"/>
                </a:cubicBezTo>
                <a:lnTo>
                  <a:pt x="2099977" y="5361909"/>
                </a:lnTo>
                <a:cubicBezTo>
                  <a:pt x="2080927" y="5333334"/>
                  <a:pt x="2066639" y="5304759"/>
                  <a:pt x="2042827" y="5276231"/>
                </a:cubicBezTo>
                <a:cubicBezTo>
                  <a:pt x="2038064" y="5280994"/>
                  <a:pt x="2033302" y="5290519"/>
                  <a:pt x="2033302" y="5299996"/>
                </a:cubicBezTo>
                <a:cubicBezTo>
                  <a:pt x="2014252" y="5261944"/>
                  <a:pt x="1990439" y="5214319"/>
                  <a:pt x="1966627" y="5171456"/>
                </a:cubicBezTo>
                <a:cubicBezTo>
                  <a:pt x="1942862" y="5180981"/>
                  <a:pt x="1947624" y="5190506"/>
                  <a:pt x="1942862" y="5204794"/>
                </a:cubicBezTo>
                <a:cubicBezTo>
                  <a:pt x="1933337" y="5200031"/>
                  <a:pt x="1923812" y="5190506"/>
                  <a:pt x="1919049" y="5180981"/>
                </a:cubicBezTo>
                <a:cubicBezTo>
                  <a:pt x="1914287" y="5185744"/>
                  <a:pt x="1914287" y="5190506"/>
                  <a:pt x="1914287" y="5195269"/>
                </a:cubicBezTo>
                <a:cubicBezTo>
                  <a:pt x="1909524" y="5195269"/>
                  <a:pt x="1899999" y="5190506"/>
                  <a:pt x="1895237" y="5195269"/>
                </a:cubicBezTo>
                <a:cubicBezTo>
                  <a:pt x="1909524" y="5223844"/>
                  <a:pt x="1919049" y="5252419"/>
                  <a:pt x="1928574" y="5280994"/>
                </a:cubicBezTo>
                <a:cubicBezTo>
                  <a:pt x="1885712" y="5252419"/>
                  <a:pt x="1876187" y="5171456"/>
                  <a:pt x="1823799" y="5138119"/>
                </a:cubicBezTo>
                <a:cubicBezTo>
                  <a:pt x="1823799" y="5147644"/>
                  <a:pt x="1823799" y="5161931"/>
                  <a:pt x="1819037" y="5171456"/>
                </a:cubicBezTo>
                <a:cubicBezTo>
                  <a:pt x="1790462" y="5123831"/>
                  <a:pt x="1799987" y="5066681"/>
                  <a:pt x="1733312" y="5038106"/>
                </a:cubicBezTo>
                <a:cubicBezTo>
                  <a:pt x="1728549" y="5038106"/>
                  <a:pt x="1723787" y="5038106"/>
                  <a:pt x="1719024" y="5042869"/>
                </a:cubicBezTo>
                <a:cubicBezTo>
                  <a:pt x="1728549" y="5066681"/>
                  <a:pt x="1742837" y="5095256"/>
                  <a:pt x="1752362" y="5119069"/>
                </a:cubicBezTo>
                <a:cubicBezTo>
                  <a:pt x="1738074" y="5100019"/>
                  <a:pt x="1723787" y="5071444"/>
                  <a:pt x="1704737" y="5047631"/>
                </a:cubicBezTo>
                <a:lnTo>
                  <a:pt x="1690449" y="5047631"/>
                </a:lnTo>
                <a:cubicBezTo>
                  <a:pt x="1685687" y="5047631"/>
                  <a:pt x="1680924" y="5057156"/>
                  <a:pt x="1685687" y="5071444"/>
                </a:cubicBezTo>
                <a:cubicBezTo>
                  <a:pt x="1638062" y="5033344"/>
                  <a:pt x="1661874" y="5014294"/>
                  <a:pt x="1623774" y="4980956"/>
                </a:cubicBezTo>
                <a:cubicBezTo>
                  <a:pt x="1619012" y="4980956"/>
                  <a:pt x="1614249" y="4990481"/>
                  <a:pt x="1609487" y="5000006"/>
                </a:cubicBezTo>
                <a:cubicBezTo>
                  <a:pt x="1595199" y="4990481"/>
                  <a:pt x="1571435" y="4971431"/>
                  <a:pt x="1561910" y="4971431"/>
                </a:cubicBezTo>
                <a:cubicBezTo>
                  <a:pt x="1547622" y="4971431"/>
                  <a:pt x="1547622" y="4980956"/>
                  <a:pt x="1542860" y="4985719"/>
                </a:cubicBezTo>
                <a:cubicBezTo>
                  <a:pt x="1538097" y="4980956"/>
                  <a:pt x="1528572" y="4961906"/>
                  <a:pt x="1519047" y="4957144"/>
                </a:cubicBezTo>
                <a:cubicBezTo>
                  <a:pt x="1499997" y="4947619"/>
                  <a:pt x="1466660" y="4942856"/>
                  <a:pt x="1457135" y="4942856"/>
                </a:cubicBezTo>
                <a:cubicBezTo>
                  <a:pt x="1442847" y="4942856"/>
                  <a:pt x="1433322" y="4957144"/>
                  <a:pt x="1423797" y="4966669"/>
                </a:cubicBezTo>
                <a:cubicBezTo>
                  <a:pt x="1438085" y="4980956"/>
                  <a:pt x="1452372" y="4980956"/>
                  <a:pt x="1461897" y="4995244"/>
                </a:cubicBezTo>
                <a:cubicBezTo>
                  <a:pt x="1471422" y="5004769"/>
                  <a:pt x="1476185" y="5028581"/>
                  <a:pt x="1490472" y="5038106"/>
                </a:cubicBezTo>
                <a:cubicBezTo>
                  <a:pt x="1499997" y="5047631"/>
                  <a:pt x="1523810" y="5057156"/>
                  <a:pt x="1538097" y="5071444"/>
                </a:cubicBezTo>
                <a:cubicBezTo>
                  <a:pt x="1514285" y="5061919"/>
                  <a:pt x="1461897" y="5057156"/>
                  <a:pt x="1461897" y="5042869"/>
                </a:cubicBezTo>
                <a:cubicBezTo>
                  <a:pt x="1461897" y="5057156"/>
                  <a:pt x="1476185" y="5076206"/>
                  <a:pt x="1485710" y="5090494"/>
                </a:cubicBezTo>
                <a:cubicBezTo>
                  <a:pt x="1499997" y="5104781"/>
                  <a:pt x="1528572" y="5114306"/>
                  <a:pt x="1547622" y="5128594"/>
                </a:cubicBezTo>
                <a:cubicBezTo>
                  <a:pt x="1585674" y="5161931"/>
                  <a:pt x="1623774" y="5233369"/>
                  <a:pt x="1638062" y="5276231"/>
                </a:cubicBezTo>
                <a:cubicBezTo>
                  <a:pt x="1623774" y="5252419"/>
                  <a:pt x="1547622" y="5123831"/>
                  <a:pt x="1509522" y="5123831"/>
                </a:cubicBezTo>
                <a:cubicBezTo>
                  <a:pt x="1499997" y="5123831"/>
                  <a:pt x="1504760" y="5128594"/>
                  <a:pt x="1509522" y="5133356"/>
                </a:cubicBezTo>
                <a:cubicBezTo>
                  <a:pt x="1495235" y="5128594"/>
                  <a:pt x="1471422" y="5114306"/>
                  <a:pt x="1457135" y="5104781"/>
                </a:cubicBezTo>
                <a:cubicBezTo>
                  <a:pt x="1447610" y="5100019"/>
                  <a:pt x="1447610" y="5090494"/>
                  <a:pt x="1438085" y="5085731"/>
                </a:cubicBezTo>
                <a:cubicBezTo>
                  <a:pt x="1433322" y="5090494"/>
                  <a:pt x="1428560" y="5100019"/>
                  <a:pt x="1433322" y="5104781"/>
                </a:cubicBezTo>
                <a:cubicBezTo>
                  <a:pt x="1419035" y="5100019"/>
                  <a:pt x="1404747" y="5080969"/>
                  <a:pt x="1371410" y="5090494"/>
                </a:cubicBezTo>
                <a:cubicBezTo>
                  <a:pt x="1376172" y="5095256"/>
                  <a:pt x="1399985" y="5109544"/>
                  <a:pt x="1414272" y="5128594"/>
                </a:cubicBezTo>
                <a:cubicBezTo>
                  <a:pt x="1399985" y="5123831"/>
                  <a:pt x="1399985" y="5114306"/>
                  <a:pt x="1361885" y="5119069"/>
                </a:cubicBezTo>
                <a:cubicBezTo>
                  <a:pt x="1366647" y="5123831"/>
                  <a:pt x="1376172" y="5128594"/>
                  <a:pt x="1385697" y="5138119"/>
                </a:cubicBezTo>
                <a:cubicBezTo>
                  <a:pt x="1385697" y="5142881"/>
                  <a:pt x="1376172" y="5142881"/>
                  <a:pt x="1366647" y="5147644"/>
                </a:cubicBezTo>
                <a:cubicBezTo>
                  <a:pt x="1404747" y="5176219"/>
                  <a:pt x="1471422" y="5247656"/>
                  <a:pt x="1533335" y="5252419"/>
                </a:cubicBezTo>
                <a:lnTo>
                  <a:pt x="1580912" y="5252419"/>
                </a:lnTo>
                <a:cubicBezTo>
                  <a:pt x="1580912" y="5285756"/>
                  <a:pt x="1647587" y="5295281"/>
                  <a:pt x="1671399" y="5309521"/>
                </a:cubicBezTo>
                <a:cubicBezTo>
                  <a:pt x="1666637" y="5309521"/>
                  <a:pt x="1657112" y="5304759"/>
                  <a:pt x="1652349" y="5299996"/>
                </a:cubicBezTo>
                <a:cubicBezTo>
                  <a:pt x="1642824" y="5304759"/>
                  <a:pt x="1633299" y="5314284"/>
                  <a:pt x="1633299" y="5328571"/>
                </a:cubicBezTo>
                <a:cubicBezTo>
                  <a:pt x="1633299" y="5338096"/>
                  <a:pt x="1661874" y="5357146"/>
                  <a:pt x="1666637" y="5371434"/>
                </a:cubicBezTo>
                <a:cubicBezTo>
                  <a:pt x="1623774" y="5347621"/>
                  <a:pt x="1604724" y="5280994"/>
                  <a:pt x="1552385" y="5290519"/>
                </a:cubicBezTo>
                <a:cubicBezTo>
                  <a:pt x="1557147" y="5295281"/>
                  <a:pt x="1566672" y="5299996"/>
                  <a:pt x="1576197" y="5304759"/>
                </a:cubicBezTo>
                <a:lnTo>
                  <a:pt x="1566672" y="5314284"/>
                </a:lnTo>
                <a:cubicBezTo>
                  <a:pt x="1571435" y="5319046"/>
                  <a:pt x="1580912" y="5323809"/>
                  <a:pt x="1590437" y="5328571"/>
                </a:cubicBezTo>
                <a:cubicBezTo>
                  <a:pt x="1585674" y="5333334"/>
                  <a:pt x="1580912" y="5333334"/>
                  <a:pt x="1576197" y="5338096"/>
                </a:cubicBezTo>
                <a:cubicBezTo>
                  <a:pt x="1590437" y="5380959"/>
                  <a:pt x="1638062" y="5380959"/>
                  <a:pt x="1661874" y="5400009"/>
                </a:cubicBezTo>
                <a:cubicBezTo>
                  <a:pt x="1647587" y="5395246"/>
                  <a:pt x="1628537" y="5390484"/>
                  <a:pt x="1614249" y="5385721"/>
                </a:cubicBezTo>
                <a:lnTo>
                  <a:pt x="1580912" y="5390484"/>
                </a:lnTo>
                <a:cubicBezTo>
                  <a:pt x="1585674" y="5395246"/>
                  <a:pt x="1590437" y="5400009"/>
                  <a:pt x="1595199" y="5409534"/>
                </a:cubicBezTo>
                <a:cubicBezTo>
                  <a:pt x="1590437" y="5409534"/>
                  <a:pt x="1580912" y="5409534"/>
                  <a:pt x="1571435" y="5414296"/>
                </a:cubicBezTo>
                <a:cubicBezTo>
                  <a:pt x="1576197" y="5419059"/>
                  <a:pt x="1585674" y="5423821"/>
                  <a:pt x="1590437" y="5423821"/>
                </a:cubicBezTo>
                <a:cubicBezTo>
                  <a:pt x="1590437" y="5428584"/>
                  <a:pt x="1580912" y="5428584"/>
                  <a:pt x="1571435" y="5433346"/>
                </a:cubicBezTo>
                <a:cubicBezTo>
                  <a:pt x="1585674" y="5447634"/>
                  <a:pt x="1614249" y="5447634"/>
                  <a:pt x="1623774" y="5452396"/>
                </a:cubicBezTo>
                <a:cubicBezTo>
                  <a:pt x="1628537" y="5457159"/>
                  <a:pt x="1633299" y="5461921"/>
                  <a:pt x="1638062" y="5461921"/>
                </a:cubicBezTo>
                <a:cubicBezTo>
                  <a:pt x="1647587" y="5466684"/>
                  <a:pt x="1661874" y="5461921"/>
                  <a:pt x="1676162" y="5466684"/>
                </a:cubicBezTo>
                <a:cubicBezTo>
                  <a:pt x="1685687" y="5466684"/>
                  <a:pt x="1690449" y="5485734"/>
                  <a:pt x="1704737" y="5500021"/>
                </a:cubicBezTo>
                <a:cubicBezTo>
                  <a:pt x="1719024" y="5514309"/>
                  <a:pt x="1766649" y="5557171"/>
                  <a:pt x="1766649" y="5576221"/>
                </a:cubicBezTo>
                <a:cubicBezTo>
                  <a:pt x="1733312" y="5547646"/>
                  <a:pt x="1647587" y="5438109"/>
                  <a:pt x="1647587" y="5480971"/>
                </a:cubicBezTo>
                <a:cubicBezTo>
                  <a:pt x="1647587" y="5495259"/>
                  <a:pt x="1690449" y="5528596"/>
                  <a:pt x="1704737" y="5552409"/>
                </a:cubicBezTo>
                <a:cubicBezTo>
                  <a:pt x="1680924" y="5528596"/>
                  <a:pt x="1647587" y="5514309"/>
                  <a:pt x="1623774" y="5509546"/>
                </a:cubicBezTo>
                <a:lnTo>
                  <a:pt x="1619012" y="5538121"/>
                </a:lnTo>
                <a:cubicBezTo>
                  <a:pt x="1638062" y="5547646"/>
                  <a:pt x="1680924" y="5566696"/>
                  <a:pt x="1714262" y="5600034"/>
                </a:cubicBezTo>
                <a:lnTo>
                  <a:pt x="1714262" y="5614321"/>
                </a:lnTo>
                <a:cubicBezTo>
                  <a:pt x="1680924" y="5580984"/>
                  <a:pt x="1642824" y="5561934"/>
                  <a:pt x="1599962" y="5571459"/>
                </a:cubicBezTo>
                <a:cubicBezTo>
                  <a:pt x="1623774" y="5600034"/>
                  <a:pt x="1628537" y="5619084"/>
                  <a:pt x="1657112" y="5604796"/>
                </a:cubicBezTo>
                <a:cubicBezTo>
                  <a:pt x="1657112" y="5609559"/>
                  <a:pt x="1647587" y="5609559"/>
                  <a:pt x="1647587" y="5619084"/>
                </a:cubicBezTo>
                <a:cubicBezTo>
                  <a:pt x="1647587" y="5633371"/>
                  <a:pt x="1657112" y="5633371"/>
                  <a:pt x="1661874" y="5638134"/>
                </a:cubicBezTo>
                <a:cubicBezTo>
                  <a:pt x="1652349" y="5638134"/>
                  <a:pt x="1642824" y="5633371"/>
                  <a:pt x="1633299" y="5638134"/>
                </a:cubicBezTo>
                <a:cubicBezTo>
                  <a:pt x="1638062" y="5652421"/>
                  <a:pt x="1676162" y="5661946"/>
                  <a:pt x="1690449" y="5666709"/>
                </a:cubicBezTo>
                <a:cubicBezTo>
                  <a:pt x="1666637" y="5666709"/>
                  <a:pt x="1647587" y="5685711"/>
                  <a:pt x="1647587" y="5685711"/>
                </a:cubicBezTo>
                <a:cubicBezTo>
                  <a:pt x="1633299" y="5685711"/>
                  <a:pt x="1599962" y="5671471"/>
                  <a:pt x="1590437" y="5671471"/>
                </a:cubicBezTo>
                <a:cubicBezTo>
                  <a:pt x="1576197" y="5671471"/>
                  <a:pt x="1576197" y="5680948"/>
                  <a:pt x="1566672" y="5690473"/>
                </a:cubicBezTo>
                <a:lnTo>
                  <a:pt x="1561910" y="5576221"/>
                </a:lnTo>
                <a:cubicBezTo>
                  <a:pt x="1547622" y="5614321"/>
                  <a:pt x="1538097" y="5652421"/>
                  <a:pt x="1523810" y="5690473"/>
                </a:cubicBezTo>
                <a:lnTo>
                  <a:pt x="1499997" y="5690473"/>
                </a:lnTo>
                <a:cubicBezTo>
                  <a:pt x="1528572" y="5619084"/>
                  <a:pt x="1561910" y="5523834"/>
                  <a:pt x="1561910" y="5457159"/>
                </a:cubicBezTo>
                <a:cubicBezTo>
                  <a:pt x="1561910" y="5195269"/>
                  <a:pt x="1223772" y="5128594"/>
                  <a:pt x="1223772" y="5000006"/>
                </a:cubicBezTo>
                <a:cubicBezTo>
                  <a:pt x="1223772" y="4900041"/>
                  <a:pt x="1304735" y="4771454"/>
                  <a:pt x="1314260" y="4704779"/>
                </a:cubicBezTo>
                <a:cubicBezTo>
                  <a:pt x="1276160" y="4728591"/>
                  <a:pt x="1204722" y="4947619"/>
                  <a:pt x="1204722" y="5009531"/>
                </a:cubicBezTo>
                <a:cubicBezTo>
                  <a:pt x="1204722" y="5138119"/>
                  <a:pt x="1538097" y="5190506"/>
                  <a:pt x="1538097" y="5457159"/>
                </a:cubicBezTo>
                <a:cubicBezTo>
                  <a:pt x="1538097" y="5538121"/>
                  <a:pt x="1509522" y="5614321"/>
                  <a:pt x="1476185" y="5690473"/>
                </a:cubicBezTo>
                <a:lnTo>
                  <a:pt x="1457135" y="5690473"/>
                </a:lnTo>
                <a:cubicBezTo>
                  <a:pt x="1476185" y="5657184"/>
                  <a:pt x="1495235" y="5585746"/>
                  <a:pt x="1495235" y="5547646"/>
                </a:cubicBezTo>
                <a:cubicBezTo>
                  <a:pt x="1495235" y="5533359"/>
                  <a:pt x="1490472" y="5480971"/>
                  <a:pt x="1480947" y="5452396"/>
                </a:cubicBezTo>
                <a:cubicBezTo>
                  <a:pt x="1471422" y="5414296"/>
                  <a:pt x="1447610" y="5352384"/>
                  <a:pt x="1419035" y="5319046"/>
                </a:cubicBezTo>
                <a:cubicBezTo>
                  <a:pt x="1380935" y="5266706"/>
                  <a:pt x="1190482" y="5100019"/>
                  <a:pt x="1190482" y="5100019"/>
                </a:cubicBezTo>
                <a:cubicBezTo>
                  <a:pt x="1180957" y="5100019"/>
                  <a:pt x="1161907" y="5104781"/>
                  <a:pt x="1147620" y="5109544"/>
                </a:cubicBezTo>
                <a:lnTo>
                  <a:pt x="1138095" y="5119069"/>
                </a:lnTo>
                <a:cubicBezTo>
                  <a:pt x="1147620" y="5128594"/>
                  <a:pt x="1157145" y="5133356"/>
                  <a:pt x="1166670" y="5133356"/>
                </a:cubicBezTo>
                <a:lnTo>
                  <a:pt x="1157145" y="5142881"/>
                </a:lnTo>
                <a:cubicBezTo>
                  <a:pt x="1171432" y="5152406"/>
                  <a:pt x="1185720" y="5152406"/>
                  <a:pt x="1199960" y="5157169"/>
                </a:cubicBezTo>
                <a:cubicBezTo>
                  <a:pt x="1190482" y="5157169"/>
                  <a:pt x="1176195" y="5161931"/>
                  <a:pt x="1166670" y="5166694"/>
                </a:cubicBezTo>
                <a:cubicBezTo>
                  <a:pt x="1176195" y="5171456"/>
                  <a:pt x="1185720" y="5180981"/>
                  <a:pt x="1195245" y="5185744"/>
                </a:cubicBezTo>
                <a:cubicBezTo>
                  <a:pt x="1190482" y="5190506"/>
                  <a:pt x="1180957" y="5195269"/>
                  <a:pt x="1180957" y="5200031"/>
                </a:cubicBezTo>
                <a:cubicBezTo>
                  <a:pt x="1180957" y="5200031"/>
                  <a:pt x="1176195" y="5204794"/>
                  <a:pt x="1190482" y="5204794"/>
                </a:cubicBezTo>
                <a:cubicBezTo>
                  <a:pt x="1199960" y="5204794"/>
                  <a:pt x="1219010" y="5200031"/>
                  <a:pt x="1242822" y="5195269"/>
                </a:cubicBezTo>
                <a:cubicBezTo>
                  <a:pt x="1228535" y="5200031"/>
                  <a:pt x="1209485" y="5204794"/>
                  <a:pt x="1195245" y="5214319"/>
                </a:cubicBezTo>
                <a:cubicBezTo>
                  <a:pt x="1204722" y="5223844"/>
                  <a:pt x="1219010" y="5242894"/>
                  <a:pt x="1228535" y="5242894"/>
                </a:cubicBezTo>
                <a:cubicBezTo>
                  <a:pt x="1242822" y="5242894"/>
                  <a:pt x="1257110" y="5233369"/>
                  <a:pt x="1266635" y="5233369"/>
                </a:cubicBezTo>
                <a:cubicBezTo>
                  <a:pt x="1280922" y="5233369"/>
                  <a:pt x="1285685" y="5238131"/>
                  <a:pt x="1290447" y="5238131"/>
                </a:cubicBezTo>
                <a:cubicBezTo>
                  <a:pt x="1271397" y="5238131"/>
                  <a:pt x="1247585" y="5242894"/>
                  <a:pt x="1228535" y="5247656"/>
                </a:cubicBezTo>
                <a:cubicBezTo>
                  <a:pt x="1238060" y="5257181"/>
                  <a:pt x="1257110" y="5261944"/>
                  <a:pt x="1276160" y="5261944"/>
                </a:cubicBezTo>
                <a:cubicBezTo>
                  <a:pt x="1266635" y="5266706"/>
                  <a:pt x="1257110" y="5266706"/>
                  <a:pt x="1247585" y="5276231"/>
                </a:cubicBezTo>
                <a:lnTo>
                  <a:pt x="1247585" y="5295281"/>
                </a:lnTo>
                <a:cubicBezTo>
                  <a:pt x="1261872" y="5299996"/>
                  <a:pt x="1280922" y="5299996"/>
                  <a:pt x="1299972" y="5304759"/>
                </a:cubicBezTo>
                <a:cubicBezTo>
                  <a:pt x="1285685" y="5304759"/>
                  <a:pt x="1261872" y="5309521"/>
                  <a:pt x="1252347" y="5314284"/>
                </a:cubicBezTo>
                <a:cubicBezTo>
                  <a:pt x="1271397" y="5323809"/>
                  <a:pt x="1295210" y="5328571"/>
                  <a:pt x="1304735" y="5328571"/>
                </a:cubicBezTo>
                <a:cubicBezTo>
                  <a:pt x="1319022" y="5328571"/>
                  <a:pt x="1357122" y="5323809"/>
                  <a:pt x="1399985" y="5319046"/>
                </a:cubicBezTo>
                <a:cubicBezTo>
                  <a:pt x="1357122" y="5333334"/>
                  <a:pt x="1304735" y="5323809"/>
                  <a:pt x="1261872" y="5347621"/>
                </a:cubicBezTo>
                <a:cubicBezTo>
                  <a:pt x="1276160" y="5376196"/>
                  <a:pt x="1304735" y="5361909"/>
                  <a:pt x="1328547" y="5371434"/>
                </a:cubicBezTo>
                <a:cubicBezTo>
                  <a:pt x="1319022" y="5371434"/>
                  <a:pt x="1285685" y="5366671"/>
                  <a:pt x="1280922" y="5385721"/>
                </a:cubicBezTo>
                <a:cubicBezTo>
                  <a:pt x="1304735" y="5404771"/>
                  <a:pt x="1342835" y="5404771"/>
                  <a:pt x="1376172" y="5404771"/>
                </a:cubicBezTo>
                <a:cubicBezTo>
                  <a:pt x="1357122" y="5409534"/>
                  <a:pt x="1333310" y="5409534"/>
                  <a:pt x="1309497" y="5409534"/>
                </a:cubicBezTo>
                <a:cubicBezTo>
                  <a:pt x="1304735" y="5414296"/>
                  <a:pt x="1304735" y="5409534"/>
                  <a:pt x="1304735" y="5423821"/>
                </a:cubicBezTo>
                <a:cubicBezTo>
                  <a:pt x="1304735" y="5433346"/>
                  <a:pt x="1314260" y="5442871"/>
                  <a:pt x="1323785" y="5442871"/>
                </a:cubicBezTo>
                <a:cubicBezTo>
                  <a:pt x="1319022" y="5442871"/>
                  <a:pt x="1290447" y="5442871"/>
                  <a:pt x="1299972" y="5452396"/>
                </a:cubicBezTo>
                <a:cubicBezTo>
                  <a:pt x="1299972" y="5457159"/>
                  <a:pt x="1290447" y="5461921"/>
                  <a:pt x="1280922" y="5476209"/>
                </a:cubicBezTo>
                <a:cubicBezTo>
                  <a:pt x="1304735" y="5476209"/>
                  <a:pt x="1399985" y="5480971"/>
                  <a:pt x="1423797" y="5485734"/>
                </a:cubicBezTo>
                <a:cubicBezTo>
                  <a:pt x="1390460" y="5490496"/>
                  <a:pt x="1333310" y="5471446"/>
                  <a:pt x="1304735" y="5500021"/>
                </a:cubicBezTo>
                <a:cubicBezTo>
                  <a:pt x="1304735" y="5509546"/>
                  <a:pt x="1314260" y="5514309"/>
                  <a:pt x="1323785" y="5519071"/>
                </a:cubicBezTo>
                <a:cubicBezTo>
                  <a:pt x="1314260" y="5519071"/>
                  <a:pt x="1299972" y="5519071"/>
                  <a:pt x="1290447" y="5528596"/>
                </a:cubicBezTo>
                <a:cubicBezTo>
                  <a:pt x="1299972" y="5538121"/>
                  <a:pt x="1338072" y="5566696"/>
                  <a:pt x="1366647" y="5557171"/>
                </a:cubicBezTo>
                <a:cubicBezTo>
                  <a:pt x="1342835" y="5561934"/>
                  <a:pt x="1314260" y="5561934"/>
                  <a:pt x="1290447" y="5561934"/>
                </a:cubicBezTo>
                <a:cubicBezTo>
                  <a:pt x="1285685" y="5566696"/>
                  <a:pt x="1285685" y="5561934"/>
                  <a:pt x="1285685" y="5571459"/>
                </a:cubicBezTo>
                <a:cubicBezTo>
                  <a:pt x="1285685" y="5585746"/>
                  <a:pt x="1285685" y="5580984"/>
                  <a:pt x="1290447" y="5580984"/>
                </a:cubicBezTo>
                <a:cubicBezTo>
                  <a:pt x="1304735" y="5590509"/>
                  <a:pt x="1323785" y="5595271"/>
                  <a:pt x="1333310" y="5604796"/>
                </a:cubicBezTo>
                <a:cubicBezTo>
                  <a:pt x="1319022" y="5604796"/>
                  <a:pt x="1299972" y="5604796"/>
                  <a:pt x="1280922" y="5609559"/>
                </a:cubicBezTo>
                <a:cubicBezTo>
                  <a:pt x="1299972" y="5619084"/>
                  <a:pt x="1319022" y="5623846"/>
                  <a:pt x="1338072" y="5628609"/>
                </a:cubicBezTo>
                <a:cubicBezTo>
                  <a:pt x="1299972" y="5623846"/>
                  <a:pt x="1285685" y="5642896"/>
                  <a:pt x="1261872" y="5657184"/>
                </a:cubicBezTo>
                <a:lnTo>
                  <a:pt x="1290447" y="5671471"/>
                </a:lnTo>
                <a:cubicBezTo>
                  <a:pt x="1242822" y="5666709"/>
                  <a:pt x="1247585" y="5695236"/>
                  <a:pt x="1209485" y="5695236"/>
                </a:cubicBezTo>
                <a:cubicBezTo>
                  <a:pt x="1199960" y="5695236"/>
                  <a:pt x="1195245" y="5690473"/>
                  <a:pt x="1185720" y="5690473"/>
                </a:cubicBezTo>
                <a:cubicBezTo>
                  <a:pt x="1252347" y="5623846"/>
                  <a:pt x="1261872" y="5557171"/>
                  <a:pt x="1261872" y="5490496"/>
                </a:cubicBezTo>
                <a:cubicBezTo>
                  <a:pt x="1261872" y="5485734"/>
                  <a:pt x="1261872" y="5471446"/>
                  <a:pt x="1247585" y="5466684"/>
                </a:cubicBezTo>
                <a:cubicBezTo>
                  <a:pt x="1242822" y="5485734"/>
                  <a:pt x="1252347" y="5519071"/>
                  <a:pt x="1228535" y="5547646"/>
                </a:cubicBezTo>
                <a:cubicBezTo>
                  <a:pt x="1223772" y="5547646"/>
                  <a:pt x="1223772" y="5538121"/>
                  <a:pt x="1219010" y="5528596"/>
                </a:cubicBezTo>
                <a:cubicBezTo>
                  <a:pt x="1185720" y="5571459"/>
                  <a:pt x="1219010" y="5580984"/>
                  <a:pt x="1171432" y="5619084"/>
                </a:cubicBezTo>
                <a:cubicBezTo>
                  <a:pt x="1166670" y="5614321"/>
                  <a:pt x="1171432" y="5600034"/>
                  <a:pt x="1157145" y="5600034"/>
                </a:cubicBezTo>
                <a:cubicBezTo>
                  <a:pt x="1128570" y="5600034"/>
                  <a:pt x="1123807" y="5652421"/>
                  <a:pt x="1123807" y="5657184"/>
                </a:cubicBezTo>
                <a:cubicBezTo>
                  <a:pt x="1114282" y="5666709"/>
                  <a:pt x="1099995" y="5671471"/>
                  <a:pt x="1085707" y="5680948"/>
                </a:cubicBezTo>
                <a:cubicBezTo>
                  <a:pt x="1076182" y="5676234"/>
                  <a:pt x="1071420" y="5657184"/>
                  <a:pt x="1061895" y="5657184"/>
                </a:cubicBezTo>
                <a:cubicBezTo>
                  <a:pt x="1042845" y="5657184"/>
                  <a:pt x="1019032" y="5671471"/>
                  <a:pt x="1019032" y="5695236"/>
                </a:cubicBezTo>
                <a:cubicBezTo>
                  <a:pt x="1014270" y="5690473"/>
                  <a:pt x="1014270" y="5680948"/>
                  <a:pt x="1009507" y="5671471"/>
                </a:cubicBezTo>
                <a:cubicBezTo>
                  <a:pt x="999982" y="5661946"/>
                  <a:pt x="980932" y="5652421"/>
                  <a:pt x="971407" y="5652421"/>
                </a:cubicBezTo>
                <a:cubicBezTo>
                  <a:pt x="957120" y="5652421"/>
                  <a:pt x="952357" y="5657184"/>
                  <a:pt x="942832" y="5661946"/>
                </a:cubicBezTo>
                <a:cubicBezTo>
                  <a:pt x="947595" y="5666709"/>
                  <a:pt x="952357" y="5666709"/>
                  <a:pt x="957120" y="5671471"/>
                </a:cubicBezTo>
                <a:lnTo>
                  <a:pt x="957120" y="5695236"/>
                </a:lnTo>
                <a:cubicBezTo>
                  <a:pt x="952357" y="5695236"/>
                  <a:pt x="947595" y="5685711"/>
                  <a:pt x="942832" y="5680948"/>
                </a:cubicBezTo>
                <a:cubicBezTo>
                  <a:pt x="938070" y="5676234"/>
                  <a:pt x="933307" y="5676234"/>
                  <a:pt x="919020" y="5676234"/>
                </a:cubicBezTo>
                <a:lnTo>
                  <a:pt x="899970" y="5676234"/>
                </a:lnTo>
                <a:cubicBezTo>
                  <a:pt x="895207" y="5680948"/>
                  <a:pt x="895207" y="5690473"/>
                  <a:pt x="880920" y="5695236"/>
                </a:cubicBezTo>
                <a:cubicBezTo>
                  <a:pt x="880920" y="5690473"/>
                  <a:pt x="885682" y="5690473"/>
                  <a:pt x="885682" y="5680948"/>
                </a:cubicBezTo>
                <a:cubicBezTo>
                  <a:pt x="885682" y="5666709"/>
                  <a:pt x="861870" y="5657184"/>
                  <a:pt x="852345" y="5652421"/>
                </a:cubicBezTo>
                <a:lnTo>
                  <a:pt x="800005" y="5657184"/>
                </a:lnTo>
                <a:cubicBezTo>
                  <a:pt x="804767" y="5661946"/>
                  <a:pt x="814292" y="5666709"/>
                  <a:pt x="819007" y="5671471"/>
                </a:cubicBezTo>
                <a:lnTo>
                  <a:pt x="814292" y="5695236"/>
                </a:lnTo>
                <a:cubicBezTo>
                  <a:pt x="804767" y="5690473"/>
                  <a:pt x="804767" y="5671471"/>
                  <a:pt x="790480" y="5671471"/>
                </a:cubicBezTo>
                <a:cubicBezTo>
                  <a:pt x="761905" y="5671471"/>
                  <a:pt x="761905" y="5685711"/>
                  <a:pt x="747617" y="5695236"/>
                </a:cubicBezTo>
                <a:cubicBezTo>
                  <a:pt x="742855" y="5680948"/>
                  <a:pt x="738092" y="5661946"/>
                  <a:pt x="719042" y="5661946"/>
                </a:cubicBezTo>
                <a:cubicBezTo>
                  <a:pt x="709517" y="5661946"/>
                  <a:pt x="699992" y="5671471"/>
                  <a:pt x="690467" y="5676234"/>
                </a:cubicBezTo>
                <a:cubicBezTo>
                  <a:pt x="690467" y="5680948"/>
                  <a:pt x="699992" y="5690473"/>
                  <a:pt x="699992" y="5695236"/>
                </a:cubicBezTo>
                <a:cubicBezTo>
                  <a:pt x="685705" y="5690473"/>
                  <a:pt x="671417" y="5690473"/>
                  <a:pt x="657130" y="5690473"/>
                </a:cubicBezTo>
                <a:cubicBezTo>
                  <a:pt x="671417" y="5638134"/>
                  <a:pt x="733330" y="5638134"/>
                  <a:pt x="771430" y="5633371"/>
                </a:cubicBezTo>
                <a:lnTo>
                  <a:pt x="966645" y="5638134"/>
                </a:lnTo>
                <a:lnTo>
                  <a:pt x="976170" y="5628609"/>
                </a:lnTo>
                <a:cubicBezTo>
                  <a:pt x="971407" y="5623846"/>
                  <a:pt x="966645" y="5623846"/>
                  <a:pt x="961882" y="5628609"/>
                </a:cubicBezTo>
                <a:cubicBezTo>
                  <a:pt x="966645" y="5552409"/>
                  <a:pt x="1028557" y="5538121"/>
                  <a:pt x="1028557" y="5514309"/>
                </a:cubicBezTo>
                <a:cubicBezTo>
                  <a:pt x="1028557" y="5500021"/>
                  <a:pt x="1019032" y="5519071"/>
                  <a:pt x="1019032" y="5504784"/>
                </a:cubicBezTo>
                <a:cubicBezTo>
                  <a:pt x="1019032" y="5495259"/>
                  <a:pt x="1028557" y="5490496"/>
                  <a:pt x="1033320" y="5480971"/>
                </a:cubicBezTo>
                <a:lnTo>
                  <a:pt x="1033320" y="5471446"/>
                </a:lnTo>
                <a:cubicBezTo>
                  <a:pt x="1033320" y="5461921"/>
                  <a:pt x="1052370" y="5447634"/>
                  <a:pt x="1061895" y="5438109"/>
                </a:cubicBezTo>
                <a:cubicBezTo>
                  <a:pt x="1052370" y="5433346"/>
                  <a:pt x="1038082" y="5433346"/>
                  <a:pt x="1028557" y="5438109"/>
                </a:cubicBezTo>
                <a:cubicBezTo>
                  <a:pt x="1028557" y="5433346"/>
                  <a:pt x="1033320" y="5423821"/>
                  <a:pt x="1033320" y="5419059"/>
                </a:cubicBezTo>
                <a:cubicBezTo>
                  <a:pt x="1028557" y="5414296"/>
                  <a:pt x="1033320" y="5414296"/>
                  <a:pt x="1019032" y="5414296"/>
                </a:cubicBezTo>
                <a:cubicBezTo>
                  <a:pt x="966645" y="5414296"/>
                  <a:pt x="909495" y="5523834"/>
                  <a:pt x="890445" y="5547646"/>
                </a:cubicBezTo>
                <a:cubicBezTo>
                  <a:pt x="895207" y="5500021"/>
                  <a:pt x="947595" y="5423821"/>
                  <a:pt x="1004745" y="5395246"/>
                </a:cubicBezTo>
                <a:cubicBezTo>
                  <a:pt x="999982" y="5390484"/>
                  <a:pt x="985695" y="5390484"/>
                  <a:pt x="980932" y="5395246"/>
                </a:cubicBezTo>
                <a:cubicBezTo>
                  <a:pt x="985695" y="5380959"/>
                  <a:pt x="1019032" y="5361909"/>
                  <a:pt x="1038082" y="5376196"/>
                </a:cubicBezTo>
                <a:cubicBezTo>
                  <a:pt x="1042845" y="5371434"/>
                  <a:pt x="1042845" y="5366671"/>
                  <a:pt x="1042845" y="5352384"/>
                </a:cubicBezTo>
                <a:cubicBezTo>
                  <a:pt x="1042845" y="5304759"/>
                  <a:pt x="1023795" y="5366671"/>
                  <a:pt x="1019032" y="5314284"/>
                </a:cubicBezTo>
                <a:cubicBezTo>
                  <a:pt x="995220" y="5342859"/>
                  <a:pt x="966645" y="5366671"/>
                  <a:pt x="938070" y="5385721"/>
                </a:cubicBezTo>
                <a:lnTo>
                  <a:pt x="947595" y="5376196"/>
                </a:lnTo>
                <a:cubicBezTo>
                  <a:pt x="909495" y="5380959"/>
                  <a:pt x="880920" y="5419059"/>
                  <a:pt x="871395" y="5442871"/>
                </a:cubicBezTo>
                <a:cubicBezTo>
                  <a:pt x="866632" y="5452396"/>
                  <a:pt x="852345" y="5461921"/>
                  <a:pt x="838057" y="5471446"/>
                </a:cubicBezTo>
                <a:cubicBezTo>
                  <a:pt x="842820" y="5461921"/>
                  <a:pt x="847582" y="5447634"/>
                  <a:pt x="857107" y="5433346"/>
                </a:cubicBezTo>
                <a:lnTo>
                  <a:pt x="857107" y="5414296"/>
                </a:lnTo>
                <a:cubicBezTo>
                  <a:pt x="790480" y="5414296"/>
                  <a:pt x="804767" y="5457159"/>
                  <a:pt x="776192" y="5485734"/>
                </a:cubicBezTo>
                <a:cubicBezTo>
                  <a:pt x="766667" y="5485734"/>
                  <a:pt x="752380" y="5490496"/>
                  <a:pt x="738092" y="5495259"/>
                </a:cubicBezTo>
                <a:lnTo>
                  <a:pt x="738092" y="5476209"/>
                </a:lnTo>
                <a:cubicBezTo>
                  <a:pt x="747617" y="5471446"/>
                  <a:pt x="761905" y="5466684"/>
                  <a:pt x="776192" y="5461921"/>
                </a:cubicBezTo>
                <a:cubicBezTo>
                  <a:pt x="785717" y="5457159"/>
                  <a:pt x="785717" y="5438109"/>
                  <a:pt x="790480" y="5433346"/>
                </a:cubicBezTo>
                <a:cubicBezTo>
                  <a:pt x="804767" y="5414296"/>
                  <a:pt x="828532" y="5404771"/>
                  <a:pt x="847582" y="5395246"/>
                </a:cubicBezTo>
                <a:cubicBezTo>
                  <a:pt x="857107" y="5390484"/>
                  <a:pt x="857107" y="5371434"/>
                  <a:pt x="861870" y="5366671"/>
                </a:cubicBezTo>
                <a:cubicBezTo>
                  <a:pt x="871395" y="5347621"/>
                  <a:pt x="890445" y="5352384"/>
                  <a:pt x="885682" y="5328571"/>
                </a:cubicBezTo>
                <a:cubicBezTo>
                  <a:pt x="933307" y="5328571"/>
                  <a:pt x="966645" y="5242894"/>
                  <a:pt x="971407" y="5200031"/>
                </a:cubicBezTo>
                <a:cubicBezTo>
                  <a:pt x="976170" y="5185744"/>
                  <a:pt x="980932" y="5171456"/>
                  <a:pt x="990457" y="5157169"/>
                </a:cubicBezTo>
                <a:cubicBezTo>
                  <a:pt x="985695" y="5152406"/>
                  <a:pt x="976170" y="5157169"/>
                  <a:pt x="971407" y="5157169"/>
                </a:cubicBezTo>
                <a:cubicBezTo>
                  <a:pt x="971407" y="5147644"/>
                  <a:pt x="980932" y="5133356"/>
                  <a:pt x="990457" y="5119069"/>
                </a:cubicBezTo>
                <a:cubicBezTo>
                  <a:pt x="990457" y="5128594"/>
                  <a:pt x="990457" y="5138119"/>
                  <a:pt x="995220" y="5147644"/>
                </a:cubicBezTo>
                <a:cubicBezTo>
                  <a:pt x="1009507" y="5133356"/>
                  <a:pt x="1028557" y="5109544"/>
                  <a:pt x="1028557" y="5095256"/>
                </a:cubicBezTo>
                <a:cubicBezTo>
                  <a:pt x="1028557" y="5080969"/>
                  <a:pt x="1023795" y="5066681"/>
                  <a:pt x="1014270" y="5066681"/>
                </a:cubicBezTo>
                <a:cubicBezTo>
                  <a:pt x="971407" y="5066681"/>
                  <a:pt x="942832" y="5123831"/>
                  <a:pt x="914257" y="5161931"/>
                </a:cubicBezTo>
                <a:cubicBezTo>
                  <a:pt x="914257" y="5161931"/>
                  <a:pt x="909495" y="5161931"/>
                  <a:pt x="904732" y="5157169"/>
                </a:cubicBezTo>
                <a:cubicBezTo>
                  <a:pt x="919020" y="5138119"/>
                  <a:pt x="928545" y="5109544"/>
                  <a:pt x="942832" y="5090494"/>
                </a:cubicBezTo>
                <a:cubicBezTo>
                  <a:pt x="961882" y="5066681"/>
                  <a:pt x="995220" y="5052394"/>
                  <a:pt x="1023795" y="5033344"/>
                </a:cubicBezTo>
                <a:lnTo>
                  <a:pt x="1023795" y="5000006"/>
                </a:lnTo>
                <a:cubicBezTo>
                  <a:pt x="985695" y="5000006"/>
                  <a:pt x="971407" y="5033344"/>
                  <a:pt x="961882" y="5042869"/>
                </a:cubicBezTo>
                <a:cubicBezTo>
                  <a:pt x="947595" y="5052394"/>
                  <a:pt x="928545" y="5066681"/>
                  <a:pt x="909495" y="5080969"/>
                </a:cubicBezTo>
                <a:cubicBezTo>
                  <a:pt x="904732" y="5104781"/>
                  <a:pt x="914257" y="5138119"/>
                  <a:pt x="871395" y="5161931"/>
                </a:cubicBezTo>
                <a:cubicBezTo>
                  <a:pt x="876157" y="5166694"/>
                  <a:pt x="885682" y="5171456"/>
                  <a:pt x="890445" y="5176219"/>
                </a:cubicBezTo>
                <a:lnTo>
                  <a:pt x="880920" y="5185744"/>
                </a:lnTo>
                <a:cubicBezTo>
                  <a:pt x="890445" y="5190506"/>
                  <a:pt x="904732" y="5185744"/>
                  <a:pt x="914257" y="5185744"/>
                </a:cubicBezTo>
                <a:cubicBezTo>
                  <a:pt x="909495" y="5200031"/>
                  <a:pt x="895207" y="5214319"/>
                  <a:pt x="885682" y="5223844"/>
                </a:cubicBezTo>
                <a:cubicBezTo>
                  <a:pt x="866632" y="5233369"/>
                  <a:pt x="838057" y="5261944"/>
                  <a:pt x="819007" y="5276231"/>
                </a:cubicBezTo>
                <a:lnTo>
                  <a:pt x="833295" y="5247656"/>
                </a:lnTo>
                <a:lnTo>
                  <a:pt x="833295" y="5223844"/>
                </a:lnTo>
                <a:cubicBezTo>
                  <a:pt x="776192" y="5247656"/>
                  <a:pt x="766667" y="5280994"/>
                  <a:pt x="728567" y="5323809"/>
                </a:cubicBezTo>
                <a:cubicBezTo>
                  <a:pt x="723805" y="5323809"/>
                  <a:pt x="714280" y="5319046"/>
                  <a:pt x="709517" y="5314284"/>
                </a:cubicBezTo>
                <a:cubicBezTo>
                  <a:pt x="723805" y="5295281"/>
                  <a:pt x="742855" y="5266706"/>
                  <a:pt x="752380" y="5257181"/>
                </a:cubicBezTo>
                <a:cubicBezTo>
                  <a:pt x="771430" y="5233369"/>
                  <a:pt x="800005" y="5219081"/>
                  <a:pt x="819007" y="5200031"/>
                </a:cubicBezTo>
                <a:cubicBezTo>
                  <a:pt x="819007" y="5195269"/>
                  <a:pt x="819007" y="5190506"/>
                  <a:pt x="814292" y="5185744"/>
                </a:cubicBezTo>
                <a:cubicBezTo>
                  <a:pt x="809530" y="5185744"/>
                  <a:pt x="804767" y="5200031"/>
                  <a:pt x="790480" y="5200031"/>
                </a:cubicBezTo>
                <a:cubicBezTo>
                  <a:pt x="780955" y="5200031"/>
                  <a:pt x="790480" y="5190506"/>
                  <a:pt x="780955" y="5190506"/>
                </a:cubicBezTo>
                <a:cubicBezTo>
                  <a:pt x="771430" y="5190506"/>
                  <a:pt x="709517" y="5252419"/>
                  <a:pt x="709517" y="5280994"/>
                </a:cubicBezTo>
                <a:lnTo>
                  <a:pt x="680942" y="5276231"/>
                </a:lnTo>
                <a:cubicBezTo>
                  <a:pt x="685705" y="5261944"/>
                  <a:pt x="704755" y="5257181"/>
                  <a:pt x="699992" y="5242894"/>
                </a:cubicBezTo>
                <a:cubicBezTo>
                  <a:pt x="680942" y="5247656"/>
                  <a:pt x="661892" y="5261944"/>
                  <a:pt x="642842" y="5266706"/>
                </a:cubicBezTo>
                <a:cubicBezTo>
                  <a:pt x="642842" y="5261944"/>
                  <a:pt x="652367" y="5257181"/>
                  <a:pt x="652367" y="5252419"/>
                </a:cubicBezTo>
                <a:cubicBezTo>
                  <a:pt x="652367" y="5252419"/>
                  <a:pt x="652367" y="5247656"/>
                  <a:pt x="642842" y="5247656"/>
                </a:cubicBezTo>
                <a:cubicBezTo>
                  <a:pt x="628555" y="5247656"/>
                  <a:pt x="609505" y="5266706"/>
                  <a:pt x="590455" y="5271469"/>
                </a:cubicBezTo>
                <a:cubicBezTo>
                  <a:pt x="538067" y="5285756"/>
                  <a:pt x="457105" y="5376196"/>
                  <a:pt x="447580" y="5433346"/>
                </a:cubicBezTo>
                <a:cubicBezTo>
                  <a:pt x="447580" y="5433346"/>
                  <a:pt x="447580" y="5438109"/>
                  <a:pt x="442817" y="5438109"/>
                </a:cubicBezTo>
                <a:lnTo>
                  <a:pt x="442817" y="5423821"/>
                </a:lnTo>
                <a:cubicBezTo>
                  <a:pt x="466630" y="5376196"/>
                  <a:pt x="480917" y="5323809"/>
                  <a:pt x="538067" y="5280994"/>
                </a:cubicBezTo>
                <a:cubicBezTo>
                  <a:pt x="547592" y="5271469"/>
                  <a:pt x="571405" y="5266706"/>
                  <a:pt x="585692" y="5257181"/>
                </a:cubicBezTo>
                <a:cubicBezTo>
                  <a:pt x="599980" y="5238131"/>
                  <a:pt x="604742" y="5209556"/>
                  <a:pt x="623792" y="5190506"/>
                </a:cubicBezTo>
                <a:cubicBezTo>
                  <a:pt x="642842" y="5171456"/>
                  <a:pt x="695230" y="5133356"/>
                  <a:pt x="728567" y="5128594"/>
                </a:cubicBezTo>
                <a:cubicBezTo>
                  <a:pt x="747617" y="5123831"/>
                  <a:pt x="771430" y="5109544"/>
                  <a:pt x="790480" y="5100019"/>
                </a:cubicBezTo>
                <a:lnTo>
                  <a:pt x="804767" y="5100019"/>
                </a:lnTo>
                <a:cubicBezTo>
                  <a:pt x="795242" y="5104781"/>
                  <a:pt x="747617" y="5119069"/>
                  <a:pt x="757142" y="5152406"/>
                </a:cubicBezTo>
                <a:cubicBezTo>
                  <a:pt x="771430" y="5147644"/>
                  <a:pt x="776192" y="5138119"/>
                  <a:pt x="790480" y="5138119"/>
                </a:cubicBezTo>
                <a:cubicBezTo>
                  <a:pt x="800005" y="5138119"/>
                  <a:pt x="809530" y="5147644"/>
                  <a:pt x="814292" y="5157169"/>
                </a:cubicBezTo>
                <a:cubicBezTo>
                  <a:pt x="833295" y="5138119"/>
                  <a:pt x="852345" y="5109544"/>
                  <a:pt x="866632" y="5085731"/>
                </a:cubicBezTo>
                <a:cubicBezTo>
                  <a:pt x="876157" y="5080969"/>
                  <a:pt x="890445" y="5080969"/>
                  <a:pt x="895207" y="5076206"/>
                </a:cubicBezTo>
                <a:cubicBezTo>
                  <a:pt x="890445" y="5057156"/>
                  <a:pt x="909495" y="5033344"/>
                  <a:pt x="933307" y="5028581"/>
                </a:cubicBezTo>
                <a:cubicBezTo>
                  <a:pt x="933307" y="5028581"/>
                  <a:pt x="933307" y="5023819"/>
                  <a:pt x="923782" y="5023819"/>
                </a:cubicBezTo>
                <a:cubicBezTo>
                  <a:pt x="909495" y="5023819"/>
                  <a:pt x="899970" y="5038106"/>
                  <a:pt x="885682" y="5042869"/>
                </a:cubicBezTo>
                <a:cubicBezTo>
                  <a:pt x="866632" y="5052394"/>
                  <a:pt x="823770" y="5057156"/>
                  <a:pt x="809530" y="5085731"/>
                </a:cubicBezTo>
                <a:cubicBezTo>
                  <a:pt x="809530" y="5080969"/>
                  <a:pt x="809530" y="5076206"/>
                  <a:pt x="804767" y="5071444"/>
                </a:cubicBezTo>
                <a:lnTo>
                  <a:pt x="761905" y="5085731"/>
                </a:lnTo>
                <a:cubicBezTo>
                  <a:pt x="780955" y="5033344"/>
                  <a:pt x="814292" y="5052394"/>
                  <a:pt x="861870" y="5004769"/>
                </a:cubicBezTo>
                <a:cubicBezTo>
                  <a:pt x="866632" y="5009531"/>
                  <a:pt x="871395" y="5019056"/>
                  <a:pt x="880920" y="5028581"/>
                </a:cubicBezTo>
                <a:cubicBezTo>
                  <a:pt x="890445" y="5019056"/>
                  <a:pt x="890445" y="5004769"/>
                  <a:pt x="899970" y="4990481"/>
                </a:cubicBezTo>
                <a:cubicBezTo>
                  <a:pt x="919020" y="5000006"/>
                  <a:pt x="933307" y="4990481"/>
                  <a:pt x="947595" y="5019056"/>
                </a:cubicBezTo>
                <a:cubicBezTo>
                  <a:pt x="952357" y="5019056"/>
                  <a:pt x="957120" y="5009531"/>
                  <a:pt x="961882" y="5004769"/>
                </a:cubicBezTo>
                <a:cubicBezTo>
                  <a:pt x="961882" y="5009531"/>
                  <a:pt x="961882" y="5014294"/>
                  <a:pt x="966645" y="5019056"/>
                </a:cubicBezTo>
                <a:cubicBezTo>
                  <a:pt x="980932" y="5000006"/>
                  <a:pt x="1014270" y="4990481"/>
                  <a:pt x="1004745" y="4961906"/>
                </a:cubicBezTo>
                <a:cubicBezTo>
                  <a:pt x="999982" y="4966669"/>
                  <a:pt x="990457" y="4976194"/>
                  <a:pt x="985695" y="4976194"/>
                </a:cubicBezTo>
                <a:cubicBezTo>
                  <a:pt x="990457" y="4952381"/>
                  <a:pt x="995220" y="4942856"/>
                  <a:pt x="990457" y="4928569"/>
                </a:cubicBezTo>
                <a:cubicBezTo>
                  <a:pt x="976170" y="4938094"/>
                  <a:pt x="966645" y="4952381"/>
                  <a:pt x="957120" y="4966669"/>
                </a:cubicBezTo>
                <a:cubicBezTo>
                  <a:pt x="957120" y="4966669"/>
                  <a:pt x="952357" y="4966669"/>
                  <a:pt x="952357" y="4957144"/>
                </a:cubicBezTo>
                <a:cubicBezTo>
                  <a:pt x="952357" y="4942856"/>
                  <a:pt x="976170" y="4914329"/>
                  <a:pt x="985695" y="4890516"/>
                </a:cubicBezTo>
                <a:lnTo>
                  <a:pt x="985695" y="4847654"/>
                </a:lnTo>
                <a:cubicBezTo>
                  <a:pt x="914257" y="4876229"/>
                  <a:pt x="919020" y="4933331"/>
                  <a:pt x="895207" y="4980956"/>
                </a:cubicBezTo>
                <a:cubicBezTo>
                  <a:pt x="895207" y="4980956"/>
                  <a:pt x="890445" y="4980956"/>
                  <a:pt x="890445" y="4971431"/>
                </a:cubicBezTo>
                <a:cubicBezTo>
                  <a:pt x="890445" y="4957144"/>
                  <a:pt x="909495" y="4895279"/>
                  <a:pt x="933307" y="4861941"/>
                </a:cubicBezTo>
                <a:cubicBezTo>
                  <a:pt x="947595" y="4838129"/>
                  <a:pt x="971407" y="4819079"/>
                  <a:pt x="985695" y="4804791"/>
                </a:cubicBezTo>
                <a:cubicBezTo>
                  <a:pt x="990457" y="4800029"/>
                  <a:pt x="990457" y="4800029"/>
                  <a:pt x="990457" y="4785741"/>
                </a:cubicBezTo>
                <a:cubicBezTo>
                  <a:pt x="990457" y="4776216"/>
                  <a:pt x="990457" y="4771454"/>
                  <a:pt x="980932" y="4761929"/>
                </a:cubicBezTo>
                <a:cubicBezTo>
                  <a:pt x="966645" y="4776216"/>
                  <a:pt x="947595" y="4790504"/>
                  <a:pt x="933307" y="4804791"/>
                </a:cubicBezTo>
                <a:cubicBezTo>
                  <a:pt x="938070" y="4790504"/>
                  <a:pt x="966645" y="4780979"/>
                  <a:pt x="952357" y="4752404"/>
                </a:cubicBezTo>
                <a:cubicBezTo>
                  <a:pt x="895207" y="4771454"/>
                  <a:pt x="880920" y="4838129"/>
                  <a:pt x="857107" y="4876229"/>
                </a:cubicBezTo>
                <a:cubicBezTo>
                  <a:pt x="857107" y="4871466"/>
                  <a:pt x="857107" y="4866704"/>
                  <a:pt x="852345" y="4861941"/>
                </a:cubicBezTo>
                <a:cubicBezTo>
                  <a:pt x="819007" y="4900041"/>
                  <a:pt x="761905" y="4942856"/>
                  <a:pt x="738092" y="4985719"/>
                </a:cubicBezTo>
                <a:cubicBezTo>
                  <a:pt x="719042" y="5019056"/>
                  <a:pt x="723805" y="5066681"/>
                  <a:pt x="695230" y="5100019"/>
                </a:cubicBezTo>
                <a:cubicBezTo>
                  <a:pt x="619030" y="5185744"/>
                  <a:pt x="490442" y="5204794"/>
                  <a:pt x="442817" y="5319046"/>
                </a:cubicBezTo>
                <a:cubicBezTo>
                  <a:pt x="438055" y="5299996"/>
                  <a:pt x="466630" y="5271469"/>
                  <a:pt x="461867" y="5252419"/>
                </a:cubicBezTo>
                <a:cubicBezTo>
                  <a:pt x="457105" y="5261944"/>
                  <a:pt x="442817" y="5271469"/>
                  <a:pt x="433340" y="5280994"/>
                </a:cubicBezTo>
                <a:cubicBezTo>
                  <a:pt x="414290" y="5276231"/>
                  <a:pt x="395240" y="5285756"/>
                  <a:pt x="376190" y="5309521"/>
                </a:cubicBezTo>
                <a:cubicBezTo>
                  <a:pt x="376190" y="5280994"/>
                  <a:pt x="409527" y="5280994"/>
                  <a:pt x="423815" y="5271469"/>
                </a:cubicBezTo>
                <a:cubicBezTo>
                  <a:pt x="438055" y="5261944"/>
                  <a:pt x="447580" y="5247656"/>
                  <a:pt x="457105" y="5238131"/>
                </a:cubicBezTo>
                <a:cubicBezTo>
                  <a:pt x="461867" y="5228606"/>
                  <a:pt x="480917" y="5228606"/>
                  <a:pt x="495205" y="5223844"/>
                </a:cubicBezTo>
                <a:cubicBezTo>
                  <a:pt x="523780" y="5209556"/>
                  <a:pt x="595217" y="5176219"/>
                  <a:pt x="595217" y="5152406"/>
                </a:cubicBezTo>
                <a:cubicBezTo>
                  <a:pt x="576167" y="5157169"/>
                  <a:pt x="547592" y="5147644"/>
                  <a:pt x="533305" y="5157169"/>
                </a:cubicBezTo>
                <a:cubicBezTo>
                  <a:pt x="499967" y="5176219"/>
                  <a:pt x="476155" y="5204794"/>
                  <a:pt x="447580" y="5228606"/>
                </a:cubicBezTo>
                <a:cubicBezTo>
                  <a:pt x="457105" y="5214319"/>
                  <a:pt x="466630" y="5195269"/>
                  <a:pt x="476155" y="5180981"/>
                </a:cubicBezTo>
                <a:cubicBezTo>
                  <a:pt x="495205" y="5176219"/>
                  <a:pt x="514255" y="5147644"/>
                  <a:pt x="533305" y="5147644"/>
                </a:cubicBezTo>
                <a:cubicBezTo>
                  <a:pt x="557117" y="5142881"/>
                  <a:pt x="580930" y="5147644"/>
                  <a:pt x="609505" y="5142881"/>
                </a:cubicBezTo>
                <a:cubicBezTo>
                  <a:pt x="609505" y="5138119"/>
                  <a:pt x="614267" y="5138119"/>
                  <a:pt x="619030" y="5133356"/>
                </a:cubicBezTo>
                <a:cubicBezTo>
                  <a:pt x="609505" y="5128594"/>
                  <a:pt x="604742" y="5128594"/>
                  <a:pt x="590455" y="5128594"/>
                </a:cubicBezTo>
                <a:cubicBezTo>
                  <a:pt x="580930" y="5128594"/>
                  <a:pt x="523780" y="5128594"/>
                  <a:pt x="499967" y="5138119"/>
                </a:cubicBezTo>
                <a:cubicBezTo>
                  <a:pt x="461867" y="5147644"/>
                  <a:pt x="447580" y="5195269"/>
                  <a:pt x="428577" y="5219081"/>
                </a:cubicBezTo>
                <a:cubicBezTo>
                  <a:pt x="409527" y="5242894"/>
                  <a:pt x="376190" y="5257181"/>
                  <a:pt x="342852" y="5266706"/>
                </a:cubicBezTo>
                <a:cubicBezTo>
                  <a:pt x="314277" y="5271469"/>
                  <a:pt x="285702" y="5290519"/>
                  <a:pt x="261890" y="5304759"/>
                </a:cubicBezTo>
                <a:cubicBezTo>
                  <a:pt x="214265" y="5323809"/>
                  <a:pt x="228552" y="5366671"/>
                  <a:pt x="223790" y="5400009"/>
                </a:cubicBezTo>
                <a:cubicBezTo>
                  <a:pt x="214265" y="5409534"/>
                  <a:pt x="190452" y="5419059"/>
                  <a:pt x="176165" y="5433346"/>
                </a:cubicBezTo>
                <a:cubicBezTo>
                  <a:pt x="138065" y="5476209"/>
                  <a:pt x="85677" y="5523834"/>
                  <a:pt x="47625" y="5580984"/>
                </a:cubicBezTo>
                <a:cubicBezTo>
                  <a:pt x="42863" y="5585746"/>
                  <a:pt x="42863" y="5604796"/>
                  <a:pt x="42863" y="5614321"/>
                </a:cubicBezTo>
                <a:cubicBezTo>
                  <a:pt x="42863" y="5638134"/>
                  <a:pt x="33338" y="5666709"/>
                  <a:pt x="19050" y="5690473"/>
                </a:cubicBezTo>
                <a:lnTo>
                  <a:pt x="0" y="5690473"/>
                </a:lnTo>
                <a:cubicBezTo>
                  <a:pt x="23813" y="5652421"/>
                  <a:pt x="19050" y="5600034"/>
                  <a:pt x="42863" y="5566696"/>
                </a:cubicBezTo>
                <a:cubicBezTo>
                  <a:pt x="76152" y="5509546"/>
                  <a:pt x="133302" y="5466684"/>
                  <a:pt x="176165" y="5423821"/>
                </a:cubicBezTo>
                <a:cubicBezTo>
                  <a:pt x="180927" y="5414296"/>
                  <a:pt x="199977" y="5409534"/>
                  <a:pt x="214265" y="5395246"/>
                </a:cubicBezTo>
                <a:cubicBezTo>
                  <a:pt x="219027" y="5390484"/>
                  <a:pt x="219027" y="5380959"/>
                  <a:pt x="219027" y="5371434"/>
                </a:cubicBezTo>
                <a:cubicBezTo>
                  <a:pt x="223790" y="5352384"/>
                  <a:pt x="219027" y="5319046"/>
                  <a:pt x="247602" y="5304759"/>
                </a:cubicBezTo>
                <a:cubicBezTo>
                  <a:pt x="257127" y="5295281"/>
                  <a:pt x="280940" y="5290519"/>
                  <a:pt x="295227" y="5285756"/>
                </a:cubicBezTo>
                <a:cubicBezTo>
                  <a:pt x="309515" y="5280994"/>
                  <a:pt x="323802" y="5257181"/>
                  <a:pt x="342852" y="5252419"/>
                </a:cubicBezTo>
                <a:cubicBezTo>
                  <a:pt x="357140" y="5247656"/>
                  <a:pt x="385715" y="5242894"/>
                  <a:pt x="404765" y="5228606"/>
                </a:cubicBezTo>
                <a:cubicBezTo>
                  <a:pt x="433340" y="5200031"/>
                  <a:pt x="447580" y="5152406"/>
                  <a:pt x="485680" y="5128594"/>
                </a:cubicBezTo>
                <a:cubicBezTo>
                  <a:pt x="519017" y="5104781"/>
                  <a:pt x="571405" y="5100019"/>
                  <a:pt x="614267" y="5095256"/>
                </a:cubicBezTo>
                <a:cubicBezTo>
                  <a:pt x="628555" y="5090494"/>
                  <a:pt x="657130" y="5095256"/>
                  <a:pt x="680942" y="5085731"/>
                </a:cubicBezTo>
                <a:cubicBezTo>
                  <a:pt x="695230" y="5080969"/>
                  <a:pt x="699992" y="5038106"/>
                  <a:pt x="699992" y="5028581"/>
                </a:cubicBezTo>
                <a:cubicBezTo>
                  <a:pt x="699992" y="5019056"/>
                  <a:pt x="699992" y="5000006"/>
                  <a:pt x="709517" y="4990481"/>
                </a:cubicBezTo>
                <a:cubicBezTo>
                  <a:pt x="761905" y="4914329"/>
                  <a:pt x="857107" y="4861941"/>
                  <a:pt x="866632" y="4780979"/>
                </a:cubicBezTo>
                <a:cubicBezTo>
                  <a:pt x="861870" y="4785741"/>
                  <a:pt x="857107" y="4790504"/>
                  <a:pt x="852345" y="4790504"/>
                </a:cubicBezTo>
                <a:cubicBezTo>
                  <a:pt x="842820" y="4795266"/>
                  <a:pt x="823770" y="4790504"/>
                  <a:pt x="814292" y="4795266"/>
                </a:cubicBezTo>
                <a:cubicBezTo>
                  <a:pt x="795242" y="4800029"/>
                  <a:pt x="785717" y="4814316"/>
                  <a:pt x="771430" y="4814316"/>
                </a:cubicBezTo>
                <a:cubicBezTo>
                  <a:pt x="752380" y="4814316"/>
                  <a:pt x="747617" y="4785741"/>
                  <a:pt x="723805" y="4785741"/>
                </a:cubicBezTo>
                <a:cubicBezTo>
                  <a:pt x="690467" y="4785741"/>
                  <a:pt x="680942" y="4809554"/>
                  <a:pt x="628555" y="4833366"/>
                </a:cubicBezTo>
                <a:cubicBezTo>
                  <a:pt x="614267" y="4838129"/>
                  <a:pt x="595217" y="4828604"/>
                  <a:pt x="585692" y="4838129"/>
                </a:cubicBezTo>
                <a:cubicBezTo>
                  <a:pt x="542830" y="4861941"/>
                  <a:pt x="499967" y="4900041"/>
                  <a:pt x="457105" y="4923806"/>
                </a:cubicBezTo>
                <a:cubicBezTo>
                  <a:pt x="447580" y="4928569"/>
                  <a:pt x="433340" y="4928569"/>
                  <a:pt x="419052" y="4923806"/>
                </a:cubicBezTo>
                <a:cubicBezTo>
                  <a:pt x="400002" y="4952381"/>
                  <a:pt x="414290" y="4980956"/>
                  <a:pt x="376190" y="5004769"/>
                </a:cubicBezTo>
                <a:cubicBezTo>
                  <a:pt x="342852" y="5023819"/>
                  <a:pt x="285702" y="5004769"/>
                  <a:pt x="252365" y="5023819"/>
                </a:cubicBezTo>
                <a:cubicBezTo>
                  <a:pt x="219027" y="5038106"/>
                  <a:pt x="185690" y="5066681"/>
                  <a:pt x="171402" y="5100019"/>
                </a:cubicBezTo>
                <a:cubicBezTo>
                  <a:pt x="161877" y="5109544"/>
                  <a:pt x="166640" y="5128594"/>
                  <a:pt x="157115" y="5142881"/>
                </a:cubicBezTo>
                <a:cubicBezTo>
                  <a:pt x="133302" y="5166694"/>
                  <a:pt x="95202" y="5190506"/>
                  <a:pt x="76152" y="5223844"/>
                </a:cubicBezTo>
                <a:cubicBezTo>
                  <a:pt x="47625" y="5261944"/>
                  <a:pt x="28575" y="5309521"/>
                  <a:pt x="9525" y="5352384"/>
                </a:cubicBezTo>
                <a:cubicBezTo>
                  <a:pt x="9525" y="5352384"/>
                  <a:pt x="9525" y="5357146"/>
                  <a:pt x="4763" y="5352384"/>
                </a:cubicBezTo>
                <a:cubicBezTo>
                  <a:pt x="23813" y="5304759"/>
                  <a:pt x="42863" y="5247656"/>
                  <a:pt x="85677" y="5200031"/>
                </a:cubicBezTo>
                <a:cubicBezTo>
                  <a:pt x="104727" y="5171456"/>
                  <a:pt x="138065" y="5152406"/>
                  <a:pt x="157115" y="5128594"/>
                </a:cubicBezTo>
                <a:cubicBezTo>
                  <a:pt x="161877" y="5123831"/>
                  <a:pt x="161877" y="5114306"/>
                  <a:pt x="161877" y="5104781"/>
                </a:cubicBezTo>
                <a:cubicBezTo>
                  <a:pt x="166640" y="5076206"/>
                  <a:pt x="219027" y="5014294"/>
                  <a:pt x="247602" y="5009531"/>
                </a:cubicBezTo>
                <a:cubicBezTo>
                  <a:pt x="280940" y="5004769"/>
                  <a:pt x="319040" y="5014294"/>
                  <a:pt x="361902" y="4995244"/>
                </a:cubicBezTo>
                <a:cubicBezTo>
                  <a:pt x="395240" y="4980956"/>
                  <a:pt x="395240" y="4933331"/>
                  <a:pt x="414290" y="4909566"/>
                </a:cubicBezTo>
                <a:cubicBezTo>
                  <a:pt x="461867" y="4919044"/>
                  <a:pt x="509492" y="4895279"/>
                  <a:pt x="557117" y="4847654"/>
                </a:cubicBezTo>
                <a:cubicBezTo>
                  <a:pt x="557117" y="4847654"/>
                  <a:pt x="699992" y="4776216"/>
                  <a:pt x="723805" y="4776216"/>
                </a:cubicBezTo>
                <a:cubicBezTo>
                  <a:pt x="738092" y="4776216"/>
                  <a:pt x="761905" y="4800029"/>
                  <a:pt x="771430" y="4809554"/>
                </a:cubicBezTo>
                <a:cubicBezTo>
                  <a:pt x="800005" y="4795266"/>
                  <a:pt x="833295" y="4790504"/>
                  <a:pt x="861870" y="4776216"/>
                </a:cubicBezTo>
                <a:cubicBezTo>
                  <a:pt x="871395" y="4771454"/>
                  <a:pt x="876157" y="4757166"/>
                  <a:pt x="880920" y="4742879"/>
                </a:cubicBezTo>
                <a:cubicBezTo>
                  <a:pt x="890445" y="4690491"/>
                  <a:pt x="961882" y="4642866"/>
                  <a:pt x="999982" y="4628579"/>
                </a:cubicBezTo>
                <a:cubicBezTo>
                  <a:pt x="1004745" y="4604766"/>
                  <a:pt x="1009507" y="4580954"/>
                  <a:pt x="1009507" y="4557141"/>
                </a:cubicBezTo>
                <a:cubicBezTo>
                  <a:pt x="1014270" y="4490514"/>
                  <a:pt x="1019032" y="4419076"/>
                  <a:pt x="1023795" y="4347639"/>
                </a:cubicBezTo>
                <a:cubicBezTo>
                  <a:pt x="1057132" y="4347639"/>
                  <a:pt x="1214247" y="4338114"/>
                  <a:pt x="1395222" y="4333351"/>
                </a:cubicBezTo>
                <a:lnTo>
                  <a:pt x="1404747" y="4342876"/>
                </a:lnTo>
                <a:cubicBezTo>
                  <a:pt x="1395222" y="4366689"/>
                  <a:pt x="1366647" y="4357164"/>
                  <a:pt x="1338072" y="4361926"/>
                </a:cubicBezTo>
                <a:cubicBezTo>
                  <a:pt x="1338072" y="4371451"/>
                  <a:pt x="1338072" y="4385739"/>
                  <a:pt x="1342835" y="4423839"/>
                </a:cubicBezTo>
                <a:lnTo>
                  <a:pt x="1280922" y="4423839"/>
                </a:lnTo>
                <a:lnTo>
                  <a:pt x="1280922" y="4352401"/>
                </a:lnTo>
                <a:cubicBezTo>
                  <a:pt x="1257110" y="4357164"/>
                  <a:pt x="1219010" y="4352401"/>
                  <a:pt x="1204722" y="4352401"/>
                </a:cubicBezTo>
                <a:cubicBezTo>
                  <a:pt x="1195245" y="4352401"/>
                  <a:pt x="1190482" y="4361926"/>
                  <a:pt x="1180957" y="4366689"/>
                </a:cubicBezTo>
                <a:lnTo>
                  <a:pt x="1180957" y="4433364"/>
                </a:lnTo>
                <a:lnTo>
                  <a:pt x="1133332" y="4433364"/>
                </a:lnTo>
                <a:cubicBezTo>
                  <a:pt x="1109520" y="4414314"/>
                  <a:pt x="1119045" y="4390501"/>
                  <a:pt x="1119045" y="4361926"/>
                </a:cubicBezTo>
                <a:lnTo>
                  <a:pt x="1085707" y="4361926"/>
                </a:lnTo>
                <a:cubicBezTo>
                  <a:pt x="1071420" y="4366689"/>
                  <a:pt x="1052370" y="4366689"/>
                  <a:pt x="1033320" y="4376214"/>
                </a:cubicBezTo>
                <a:lnTo>
                  <a:pt x="1033320" y="4509564"/>
                </a:lnTo>
                <a:lnTo>
                  <a:pt x="1395222" y="4514326"/>
                </a:lnTo>
                <a:cubicBezTo>
                  <a:pt x="1404747" y="4509564"/>
                  <a:pt x="1414272" y="4509564"/>
                  <a:pt x="1404747" y="4461939"/>
                </a:cubicBezTo>
                <a:cubicBezTo>
                  <a:pt x="1419035" y="4366689"/>
                  <a:pt x="1414272" y="4347639"/>
                  <a:pt x="1419035" y="4333351"/>
                </a:cubicBezTo>
                <a:lnTo>
                  <a:pt x="1433322" y="4333351"/>
                </a:lnTo>
                <a:cubicBezTo>
                  <a:pt x="1461897" y="4357164"/>
                  <a:pt x="1428560" y="4380976"/>
                  <a:pt x="1476185" y="4400026"/>
                </a:cubicBezTo>
                <a:cubicBezTo>
                  <a:pt x="1476185" y="4395264"/>
                  <a:pt x="1471422" y="4385739"/>
                  <a:pt x="1471422" y="4380976"/>
                </a:cubicBezTo>
                <a:cubicBezTo>
                  <a:pt x="1485710" y="4395264"/>
                  <a:pt x="1485710" y="4414314"/>
                  <a:pt x="1499997" y="4433364"/>
                </a:cubicBezTo>
                <a:cubicBezTo>
                  <a:pt x="1504760" y="4428601"/>
                  <a:pt x="1504760" y="4423839"/>
                  <a:pt x="1504760" y="4419076"/>
                </a:cubicBezTo>
                <a:cubicBezTo>
                  <a:pt x="1514285" y="4428601"/>
                  <a:pt x="1519047" y="4447651"/>
                  <a:pt x="1528572" y="4466701"/>
                </a:cubicBezTo>
                <a:lnTo>
                  <a:pt x="1538097" y="4457176"/>
                </a:lnTo>
                <a:cubicBezTo>
                  <a:pt x="1547622" y="4514326"/>
                  <a:pt x="1552385" y="4576191"/>
                  <a:pt x="1557147" y="4638104"/>
                </a:cubicBezTo>
                <a:lnTo>
                  <a:pt x="1585674" y="4638104"/>
                </a:lnTo>
                <a:cubicBezTo>
                  <a:pt x="1609487" y="4628579"/>
                  <a:pt x="1628537" y="4623816"/>
                  <a:pt x="1647587" y="4609529"/>
                </a:cubicBezTo>
                <a:cubicBezTo>
                  <a:pt x="1676162" y="4590479"/>
                  <a:pt x="1680924" y="4561904"/>
                  <a:pt x="1709499" y="4561904"/>
                </a:cubicBezTo>
                <a:cubicBezTo>
                  <a:pt x="1719024" y="4561904"/>
                  <a:pt x="1799987" y="4590479"/>
                  <a:pt x="1847612" y="4614291"/>
                </a:cubicBezTo>
                <a:cubicBezTo>
                  <a:pt x="1871424" y="4623816"/>
                  <a:pt x="1890474" y="4647629"/>
                  <a:pt x="1919049" y="4666679"/>
                </a:cubicBezTo>
                <a:cubicBezTo>
                  <a:pt x="1947624" y="4690491"/>
                  <a:pt x="1985677" y="4700016"/>
                  <a:pt x="2014252" y="4728591"/>
                </a:cubicBezTo>
                <a:cubicBezTo>
                  <a:pt x="2023777" y="4733354"/>
                  <a:pt x="2028539" y="4842891"/>
                  <a:pt x="2085689" y="4842891"/>
                </a:cubicBezTo>
                <a:cubicBezTo>
                  <a:pt x="2099977" y="4842891"/>
                  <a:pt x="2119027" y="4819079"/>
                  <a:pt x="2138077" y="4814316"/>
                </a:cubicBezTo>
                <a:cubicBezTo>
                  <a:pt x="2147602" y="4809554"/>
                  <a:pt x="2176177" y="4809554"/>
                  <a:pt x="2190464" y="4809554"/>
                </a:cubicBezTo>
                <a:cubicBezTo>
                  <a:pt x="2199989" y="4809554"/>
                  <a:pt x="2290477" y="4819079"/>
                  <a:pt x="2300002" y="4819079"/>
                </a:cubicBezTo>
                <a:cubicBezTo>
                  <a:pt x="2314289" y="4819079"/>
                  <a:pt x="2385679" y="4809554"/>
                  <a:pt x="2399967" y="4809554"/>
                </a:cubicBezTo>
                <a:cubicBezTo>
                  <a:pt x="2585704" y="4809554"/>
                  <a:pt x="2804732" y="4971431"/>
                  <a:pt x="2980944" y="5057156"/>
                </a:cubicBezTo>
                <a:cubicBezTo>
                  <a:pt x="3114246" y="4909566"/>
                  <a:pt x="3114246" y="4885754"/>
                  <a:pt x="3223784" y="4885754"/>
                </a:cubicBezTo>
                <a:cubicBezTo>
                  <a:pt x="3238071" y="4885754"/>
                  <a:pt x="3295221" y="4838129"/>
                  <a:pt x="3333321" y="4823841"/>
                </a:cubicBezTo>
                <a:cubicBezTo>
                  <a:pt x="3371421" y="4809554"/>
                  <a:pt x="3419046" y="4809554"/>
                  <a:pt x="3461909" y="4800029"/>
                </a:cubicBezTo>
                <a:cubicBezTo>
                  <a:pt x="3476196" y="4795266"/>
                  <a:pt x="3495199" y="4785741"/>
                  <a:pt x="3504724" y="4776216"/>
                </a:cubicBezTo>
                <a:cubicBezTo>
                  <a:pt x="3504724" y="4752404"/>
                  <a:pt x="3509486" y="4728591"/>
                  <a:pt x="3509486" y="4704779"/>
                </a:cubicBezTo>
                <a:cubicBezTo>
                  <a:pt x="3514249" y="4671441"/>
                  <a:pt x="3514249" y="4633341"/>
                  <a:pt x="3519011" y="4600004"/>
                </a:cubicBezTo>
                <a:cubicBezTo>
                  <a:pt x="3552349" y="4595241"/>
                  <a:pt x="3590449" y="4595241"/>
                  <a:pt x="3623786" y="4595241"/>
                </a:cubicBezTo>
                <a:cubicBezTo>
                  <a:pt x="3633311" y="4595241"/>
                  <a:pt x="3647599" y="4595241"/>
                  <a:pt x="3728561" y="4600004"/>
                </a:cubicBezTo>
                <a:cubicBezTo>
                  <a:pt x="3719036" y="4604766"/>
                  <a:pt x="3709511" y="4604766"/>
                  <a:pt x="3695224" y="4604766"/>
                </a:cubicBezTo>
                <a:lnTo>
                  <a:pt x="3695224" y="4642866"/>
                </a:lnTo>
                <a:lnTo>
                  <a:pt x="3661886" y="4642866"/>
                </a:lnTo>
                <a:cubicBezTo>
                  <a:pt x="3666649" y="4604766"/>
                  <a:pt x="3657124" y="4600004"/>
                  <a:pt x="3633311" y="4600004"/>
                </a:cubicBezTo>
                <a:cubicBezTo>
                  <a:pt x="3609499" y="4600004"/>
                  <a:pt x="3599974" y="4604766"/>
                  <a:pt x="3604736" y="4642866"/>
                </a:cubicBezTo>
                <a:cubicBezTo>
                  <a:pt x="3595211" y="4647629"/>
                  <a:pt x="3580924" y="4642866"/>
                  <a:pt x="3571399" y="4642866"/>
                </a:cubicBezTo>
                <a:lnTo>
                  <a:pt x="3571399" y="4604766"/>
                </a:lnTo>
                <a:lnTo>
                  <a:pt x="3538061" y="4604766"/>
                </a:lnTo>
                <a:cubicBezTo>
                  <a:pt x="3533299" y="4609529"/>
                  <a:pt x="3528536" y="4609529"/>
                  <a:pt x="3523774" y="4614291"/>
                </a:cubicBezTo>
                <a:lnTo>
                  <a:pt x="3523774" y="4690491"/>
                </a:lnTo>
                <a:lnTo>
                  <a:pt x="3738086" y="4690491"/>
                </a:lnTo>
                <a:cubicBezTo>
                  <a:pt x="3742849" y="4666679"/>
                  <a:pt x="3742849" y="4642866"/>
                  <a:pt x="3738086" y="4590479"/>
                </a:cubicBezTo>
                <a:cubicBezTo>
                  <a:pt x="3771424" y="4604766"/>
                  <a:pt x="3747611" y="4628579"/>
                  <a:pt x="3766661" y="4628579"/>
                </a:cubicBezTo>
                <a:cubicBezTo>
                  <a:pt x="3776186" y="4628579"/>
                  <a:pt x="3771424" y="4623816"/>
                  <a:pt x="3771424" y="4619054"/>
                </a:cubicBezTo>
                <a:cubicBezTo>
                  <a:pt x="3780949" y="4638104"/>
                  <a:pt x="3795236" y="4652391"/>
                  <a:pt x="3804761" y="4661916"/>
                </a:cubicBezTo>
                <a:cubicBezTo>
                  <a:pt x="3814286" y="4714304"/>
                  <a:pt x="3809524" y="4771454"/>
                  <a:pt x="3823811" y="4823841"/>
                </a:cubicBezTo>
                <a:cubicBezTo>
                  <a:pt x="3823811" y="4833366"/>
                  <a:pt x="3847624" y="4847654"/>
                  <a:pt x="3861911" y="4847654"/>
                </a:cubicBezTo>
                <a:cubicBezTo>
                  <a:pt x="3871389" y="4847654"/>
                  <a:pt x="3957114" y="4776216"/>
                  <a:pt x="4028551" y="4776216"/>
                </a:cubicBezTo>
                <a:cubicBezTo>
                  <a:pt x="4104751" y="4776216"/>
                  <a:pt x="4223814" y="4847654"/>
                  <a:pt x="4266629" y="4942856"/>
                </a:cubicBezTo>
                <a:cubicBezTo>
                  <a:pt x="4285679" y="4980956"/>
                  <a:pt x="4433316" y="5109544"/>
                  <a:pt x="4480941" y="5109544"/>
                </a:cubicBezTo>
                <a:cubicBezTo>
                  <a:pt x="4566666" y="5109544"/>
                  <a:pt x="4590479" y="4966669"/>
                  <a:pt x="4699969" y="4966669"/>
                </a:cubicBezTo>
                <a:cubicBezTo>
                  <a:pt x="4709494" y="4966669"/>
                  <a:pt x="4757119" y="4976194"/>
                  <a:pt x="4785694" y="4995244"/>
                </a:cubicBezTo>
                <a:cubicBezTo>
                  <a:pt x="4828556" y="5028581"/>
                  <a:pt x="4861894" y="5085731"/>
                  <a:pt x="4909519" y="5128594"/>
                </a:cubicBezTo>
                <a:cubicBezTo>
                  <a:pt x="4952381" y="5166694"/>
                  <a:pt x="5019008" y="5195269"/>
                  <a:pt x="5057108" y="5242894"/>
                </a:cubicBezTo>
                <a:cubicBezTo>
                  <a:pt x="5061871" y="5209556"/>
                  <a:pt x="5066633" y="5171456"/>
                  <a:pt x="5071396" y="5133356"/>
                </a:cubicBezTo>
                <a:lnTo>
                  <a:pt x="5228558" y="5133356"/>
                </a:lnTo>
                <a:cubicBezTo>
                  <a:pt x="5223796" y="5138119"/>
                  <a:pt x="5214271" y="5138119"/>
                  <a:pt x="5199983" y="5138119"/>
                </a:cubicBezTo>
                <a:lnTo>
                  <a:pt x="5199983" y="5166694"/>
                </a:lnTo>
                <a:lnTo>
                  <a:pt x="5180933" y="5166694"/>
                </a:lnTo>
                <a:cubicBezTo>
                  <a:pt x="5176171" y="5147644"/>
                  <a:pt x="5166646" y="5133356"/>
                  <a:pt x="5147596" y="5133356"/>
                </a:cubicBezTo>
                <a:cubicBezTo>
                  <a:pt x="5138071" y="5133356"/>
                  <a:pt x="5142833" y="5138119"/>
                  <a:pt x="5133308" y="5138119"/>
                </a:cubicBezTo>
                <a:lnTo>
                  <a:pt x="5133308" y="5166694"/>
                </a:lnTo>
                <a:cubicBezTo>
                  <a:pt x="5128546" y="5171456"/>
                  <a:pt x="5119021" y="5166694"/>
                  <a:pt x="5109496" y="5166694"/>
                </a:cubicBezTo>
                <a:lnTo>
                  <a:pt x="5109496" y="5138119"/>
                </a:lnTo>
                <a:lnTo>
                  <a:pt x="5080921" y="5138119"/>
                </a:lnTo>
                <a:lnTo>
                  <a:pt x="5071396" y="5147644"/>
                </a:lnTo>
                <a:lnTo>
                  <a:pt x="5071396" y="5204794"/>
                </a:lnTo>
                <a:lnTo>
                  <a:pt x="5238083" y="5204794"/>
                </a:lnTo>
                <a:lnTo>
                  <a:pt x="5238083" y="5128594"/>
                </a:lnTo>
                <a:cubicBezTo>
                  <a:pt x="5247608" y="5147644"/>
                  <a:pt x="5276183" y="5161931"/>
                  <a:pt x="5285708" y="5190506"/>
                </a:cubicBezTo>
                <a:cubicBezTo>
                  <a:pt x="5295233" y="5209556"/>
                  <a:pt x="5285708" y="5238131"/>
                  <a:pt x="5285708" y="5261944"/>
                </a:cubicBezTo>
                <a:cubicBezTo>
                  <a:pt x="5285708" y="5276231"/>
                  <a:pt x="5295233" y="5299996"/>
                  <a:pt x="5299996" y="5309521"/>
                </a:cubicBezTo>
                <a:lnTo>
                  <a:pt x="5342858" y="4923806"/>
                </a:lnTo>
                <a:cubicBezTo>
                  <a:pt x="5380958" y="4904804"/>
                  <a:pt x="5471398" y="4942856"/>
                  <a:pt x="5466636" y="4871466"/>
                </a:cubicBezTo>
                <a:cubicBezTo>
                  <a:pt x="5471398" y="4861941"/>
                  <a:pt x="5471398" y="4847654"/>
                  <a:pt x="5471398" y="4833366"/>
                </a:cubicBezTo>
                <a:cubicBezTo>
                  <a:pt x="5471398" y="4814316"/>
                  <a:pt x="5476161" y="4795266"/>
                  <a:pt x="5476161" y="4776216"/>
                </a:cubicBezTo>
                <a:cubicBezTo>
                  <a:pt x="5476161" y="4757166"/>
                  <a:pt x="5480923" y="4738116"/>
                  <a:pt x="5480923" y="4719066"/>
                </a:cubicBezTo>
                <a:cubicBezTo>
                  <a:pt x="5480923" y="4676204"/>
                  <a:pt x="5471398" y="4638104"/>
                  <a:pt x="5499973" y="4609529"/>
                </a:cubicBezTo>
                <a:cubicBezTo>
                  <a:pt x="5504736" y="4638104"/>
                  <a:pt x="5523786" y="4700016"/>
                  <a:pt x="5571411" y="4704779"/>
                </a:cubicBezTo>
                <a:cubicBezTo>
                  <a:pt x="5557123" y="4733354"/>
                  <a:pt x="5519023" y="4733354"/>
                  <a:pt x="5542836" y="4776216"/>
                </a:cubicBezTo>
                <a:cubicBezTo>
                  <a:pt x="5542836" y="4776216"/>
                  <a:pt x="5542836" y="4780979"/>
                  <a:pt x="5533311" y="4780979"/>
                </a:cubicBezTo>
                <a:cubicBezTo>
                  <a:pt x="5519023" y="4780979"/>
                  <a:pt x="5514261" y="4752404"/>
                  <a:pt x="5495211" y="4738116"/>
                </a:cubicBezTo>
                <a:cubicBezTo>
                  <a:pt x="5485686" y="4785741"/>
                  <a:pt x="5480923" y="4838129"/>
                  <a:pt x="5476161" y="4904804"/>
                </a:cubicBezTo>
                <a:cubicBezTo>
                  <a:pt x="5480923" y="4909566"/>
                  <a:pt x="5480923" y="4909566"/>
                  <a:pt x="5495211" y="4909566"/>
                </a:cubicBezTo>
                <a:cubicBezTo>
                  <a:pt x="5504736" y="4909566"/>
                  <a:pt x="5580936" y="4900041"/>
                  <a:pt x="5623798" y="4890516"/>
                </a:cubicBezTo>
                <a:lnTo>
                  <a:pt x="5623798" y="4576191"/>
                </a:lnTo>
                <a:lnTo>
                  <a:pt x="5638086" y="4576191"/>
                </a:lnTo>
                <a:cubicBezTo>
                  <a:pt x="5647611" y="4604766"/>
                  <a:pt x="5647611" y="4666679"/>
                  <a:pt x="5704761" y="4685729"/>
                </a:cubicBezTo>
                <a:cubicBezTo>
                  <a:pt x="5690473" y="4695254"/>
                  <a:pt x="5661898" y="4728591"/>
                  <a:pt x="5642848" y="4719066"/>
                </a:cubicBezTo>
                <a:cubicBezTo>
                  <a:pt x="5638086" y="4723829"/>
                  <a:pt x="5633323" y="4723829"/>
                  <a:pt x="5633323" y="4738116"/>
                </a:cubicBezTo>
                <a:lnTo>
                  <a:pt x="5633323" y="4890516"/>
                </a:lnTo>
                <a:cubicBezTo>
                  <a:pt x="5638086" y="4895279"/>
                  <a:pt x="5633323" y="4895279"/>
                  <a:pt x="5647611" y="4895279"/>
                </a:cubicBezTo>
                <a:cubicBezTo>
                  <a:pt x="5657136" y="4895279"/>
                  <a:pt x="5719048" y="4885754"/>
                  <a:pt x="5752386" y="4880991"/>
                </a:cubicBezTo>
                <a:cubicBezTo>
                  <a:pt x="5761911" y="4876229"/>
                  <a:pt x="5761911" y="4866704"/>
                  <a:pt x="5761911" y="4857179"/>
                </a:cubicBezTo>
                <a:cubicBezTo>
                  <a:pt x="5761911" y="4842891"/>
                  <a:pt x="5761911" y="4823841"/>
                  <a:pt x="5766673" y="4804791"/>
                </a:cubicBezTo>
                <a:lnTo>
                  <a:pt x="5766673" y="4547616"/>
                </a:lnTo>
                <a:lnTo>
                  <a:pt x="5780913" y="4547616"/>
                </a:lnTo>
                <a:cubicBezTo>
                  <a:pt x="5771388" y="4619054"/>
                  <a:pt x="5809488" y="4580954"/>
                  <a:pt x="5809488" y="4628579"/>
                </a:cubicBezTo>
                <a:cubicBezTo>
                  <a:pt x="5809488" y="4638104"/>
                  <a:pt x="5799963" y="4652391"/>
                  <a:pt x="5799963" y="4661916"/>
                </a:cubicBezTo>
                <a:cubicBezTo>
                  <a:pt x="5799963" y="4676204"/>
                  <a:pt x="5819013" y="4714304"/>
                  <a:pt x="5838063" y="4738116"/>
                </a:cubicBezTo>
                <a:lnTo>
                  <a:pt x="5819013" y="4738116"/>
                </a:lnTo>
                <a:cubicBezTo>
                  <a:pt x="5809488" y="4728591"/>
                  <a:pt x="5795201" y="4714304"/>
                  <a:pt x="5780913" y="4709541"/>
                </a:cubicBezTo>
                <a:cubicBezTo>
                  <a:pt x="5780913" y="4738116"/>
                  <a:pt x="5780913" y="4771454"/>
                  <a:pt x="5776151" y="4880991"/>
                </a:cubicBezTo>
                <a:cubicBezTo>
                  <a:pt x="5852351" y="4866704"/>
                  <a:pt x="5866638" y="4871466"/>
                  <a:pt x="5914263" y="4861941"/>
                </a:cubicBezTo>
                <a:lnTo>
                  <a:pt x="5914263" y="4519089"/>
                </a:lnTo>
                <a:lnTo>
                  <a:pt x="5938076" y="4519089"/>
                </a:lnTo>
                <a:cubicBezTo>
                  <a:pt x="5938076" y="4538091"/>
                  <a:pt x="5928551" y="4557141"/>
                  <a:pt x="5938076" y="4576191"/>
                </a:cubicBezTo>
                <a:cubicBezTo>
                  <a:pt x="5952363" y="4600004"/>
                  <a:pt x="5999988" y="4642866"/>
                  <a:pt x="5999988" y="4661916"/>
                </a:cubicBezTo>
                <a:cubicBezTo>
                  <a:pt x="5999988" y="4676204"/>
                  <a:pt x="5980938" y="4671441"/>
                  <a:pt x="5980938" y="4685729"/>
                </a:cubicBezTo>
                <a:cubicBezTo>
                  <a:pt x="5980938" y="4690491"/>
                  <a:pt x="5999988" y="4700016"/>
                  <a:pt x="5990463" y="4733354"/>
                </a:cubicBezTo>
                <a:cubicBezTo>
                  <a:pt x="5976176" y="4723829"/>
                  <a:pt x="5957126" y="4704779"/>
                  <a:pt x="5933313" y="4690491"/>
                </a:cubicBezTo>
                <a:lnTo>
                  <a:pt x="5933313" y="4861941"/>
                </a:lnTo>
                <a:cubicBezTo>
                  <a:pt x="5938076" y="4866704"/>
                  <a:pt x="5933313" y="4866704"/>
                  <a:pt x="5942838" y="4866704"/>
                </a:cubicBezTo>
                <a:lnTo>
                  <a:pt x="6376178" y="4823841"/>
                </a:lnTo>
                <a:lnTo>
                  <a:pt x="6376178" y="4580954"/>
                </a:lnTo>
                <a:cubicBezTo>
                  <a:pt x="6357128" y="4566666"/>
                  <a:pt x="6338078" y="4552379"/>
                  <a:pt x="6319028" y="4552379"/>
                </a:cubicBezTo>
                <a:cubicBezTo>
                  <a:pt x="6261878" y="4552379"/>
                  <a:pt x="6199966" y="4538091"/>
                  <a:pt x="6147626" y="4514326"/>
                </a:cubicBezTo>
                <a:cubicBezTo>
                  <a:pt x="6147626" y="4514326"/>
                  <a:pt x="6147626" y="4504801"/>
                  <a:pt x="6142863" y="4495276"/>
                </a:cubicBezTo>
                <a:cubicBezTo>
                  <a:pt x="6142863" y="4490514"/>
                  <a:pt x="6138101" y="4490514"/>
                  <a:pt x="6133338" y="4485751"/>
                </a:cubicBezTo>
                <a:cubicBezTo>
                  <a:pt x="6228541" y="4476226"/>
                  <a:pt x="6328553" y="4466701"/>
                  <a:pt x="6423803" y="4452414"/>
                </a:cubicBezTo>
                <a:cubicBezTo>
                  <a:pt x="6476191" y="4442889"/>
                  <a:pt x="6557106" y="4438126"/>
                  <a:pt x="6614256" y="4409551"/>
                </a:cubicBezTo>
                <a:cubicBezTo>
                  <a:pt x="6628543" y="4404789"/>
                  <a:pt x="6628543" y="4380976"/>
                  <a:pt x="6628543" y="4380976"/>
                </a:cubicBezTo>
                <a:cubicBezTo>
                  <a:pt x="6628543" y="4328589"/>
                  <a:pt x="6538056" y="4319064"/>
                  <a:pt x="6519053" y="4309539"/>
                </a:cubicBezTo>
                <a:lnTo>
                  <a:pt x="6404753" y="4280964"/>
                </a:lnTo>
                <a:lnTo>
                  <a:pt x="6404753" y="4242864"/>
                </a:lnTo>
                <a:cubicBezTo>
                  <a:pt x="6461903" y="4238101"/>
                  <a:pt x="6523816" y="4233339"/>
                  <a:pt x="6585681" y="4223814"/>
                </a:cubicBezTo>
                <a:cubicBezTo>
                  <a:pt x="6585681" y="4219051"/>
                  <a:pt x="6590443" y="4223814"/>
                  <a:pt x="6590443" y="4209526"/>
                </a:cubicBezTo>
              </a:path>
            </a:pathLst>
          </a:custGeom>
          <a:gradFill>
            <a:gsLst>
              <a:gs pos="100000">
                <a:srgbClr val="C00000">
                  <a:alpha val="0"/>
                </a:srgbClr>
              </a:gs>
              <a:gs pos="53000">
                <a:srgbClr val="E20000"/>
              </a:gs>
            </a:gsLst>
            <a:lin ang="5400000" scaled="1"/>
          </a:gradFill>
          <a:ln w="4763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id="{CDA3D37D-78C0-522C-361E-8128C911B6A5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4112822"/>
            <a:ext cx="9144000" cy="1030678"/>
          </a:xfrm>
          <a:prstGeom prst="rect">
            <a:avLst/>
          </a:prstGeom>
        </p:spPr>
      </p:pic>
      <p:pic>
        <p:nvPicPr>
          <p:cNvPr id="51" name="图片 50">
            <a:extLst>
              <a:ext uri="{FF2B5EF4-FFF2-40B4-BE49-F238E27FC236}">
                <a16:creationId xmlns:a16="http://schemas.microsoft.com/office/drawing/2014/main" id="{4F448BD0-FB7B-898D-8DF8-CBE9E680D9EA}"/>
              </a:ext>
            </a:extLst>
          </p:cNvPr>
          <p:cNvPicPr>
            <a:picLocks noChangeAspect="1"/>
          </p:cNvPicPr>
          <p:nvPr/>
        </p:nvPicPr>
        <p:blipFill>
          <a:blip r:embed="rId11" cstate="screen">
            <a:alphaModFix amt="3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9592" y="907539"/>
            <a:ext cx="1093035" cy="588220"/>
          </a:xfrm>
          <a:prstGeom prst="rect">
            <a:avLst/>
          </a:prstGeom>
        </p:spPr>
      </p:pic>
      <p:sp>
        <p:nvSpPr>
          <p:cNvPr id="4" name="PA_淘宝网chenying0907出品 339">
            <a:extLst>
              <a:ext uri="{FF2B5EF4-FFF2-40B4-BE49-F238E27FC236}">
                <a16:creationId xmlns:a16="http://schemas.microsoft.com/office/drawing/2014/main" id="{290EAB3E-5DC3-14F3-2E54-481016B7A4C2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3429666" y="289523"/>
            <a:ext cx="2315057" cy="221599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13800" b="1" dirty="0">
                <a:gradFill>
                  <a:gsLst>
                    <a:gs pos="100000">
                      <a:srgbClr val="C00000"/>
                    </a:gs>
                    <a:gs pos="0">
                      <a:srgbClr val="FF0000"/>
                    </a:gs>
                  </a:gsLst>
                  <a:lin ang="5400000" scaled="1"/>
                </a:gradFill>
                <a:effectLst>
                  <a:outerShdw dist="114300" dir="2700000" algn="tl" rotWithShape="0">
                    <a:schemeClr val="bg2">
                      <a:lumMod val="50000"/>
                      <a:alpha val="10000"/>
                    </a:schemeClr>
                  </a:outerShdw>
                </a:effectLst>
                <a:latin typeface="阿里巴巴普惠体 2.0 115 Black" panose="00020600040101010101" pitchFamily="18" charset="-122"/>
                <a:ea typeface="阿里巴巴普惠体 2.0 115 Black" panose="00020600040101010101" pitchFamily="18" charset="-122"/>
                <a:cs typeface="阿里巴巴普惠体 2.0 115 Black" panose="00020600040101010101" pitchFamily="18" charset="-122"/>
                <a:sym typeface="+mn-lt"/>
              </a:rPr>
              <a:t>04</a:t>
            </a:r>
          </a:p>
        </p:txBody>
      </p:sp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161F7847-32DA-F05A-2401-68F9D7A427E0}"/>
              </a:ext>
            </a:extLst>
          </p:cNvPr>
          <p:cNvSpPr/>
          <p:nvPr/>
        </p:nvSpPr>
        <p:spPr>
          <a:xfrm>
            <a:off x="1944642" y="2190422"/>
            <a:ext cx="5382792" cy="513612"/>
          </a:xfrm>
          <a:custGeom>
            <a:avLst/>
            <a:gdLst>
              <a:gd name="connsiteX0" fmla="*/ 0 w 5382792"/>
              <a:gd name="connsiteY0" fmla="*/ 0 h 513612"/>
              <a:gd name="connsiteX1" fmla="*/ 5382792 w 5382792"/>
              <a:gd name="connsiteY1" fmla="*/ 0 h 513612"/>
              <a:gd name="connsiteX2" fmla="*/ 5121154 w 5382792"/>
              <a:gd name="connsiteY2" fmla="*/ 261638 h 513612"/>
              <a:gd name="connsiteX3" fmla="*/ 5373129 w 5382792"/>
              <a:gd name="connsiteY3" fmla="*/ 513612 h 513612"/>
              <a:gd name="connsiteX4" fmla="*/ 9664 w 5382792"/>
              <a:gd name="connsiteY4" fmla="*/ 513612 h 513612"/>
              <a:gd name="connsiteX5" fmla="*/ 261638 w 5382792"/>
              <a:gd name="connsiteY5" fmla="*/ 261638 h 513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82792" h="513612">
                <a:moveTo>
                  <a:pt x="0" y="0"/>
                </a:moveTo>
                <a:lnTo>
                  <a:pt x="5382792" y="0"/>
                </a:lnTo>
                <a:lnTo>
                  <a:pt x="5121154" y="261638"/>
                </a:lnTo>
                <a:lnTo>
                  <a:pt x="5373129" y="513612"/>
                </a:lnTo>
                <a:lnTo>
                  <a:pt x="9664" y="513612"/>
                </a:lnTo>
                <a:lnTo>
                  <a:pt x="261638" y="261638"/>
                </a:lnTo>
                <a:close/>
              </a:path>
            </a:pathLst>
          </a:custGeom>
          <a:blipFill dpi="0" rotWithShape="1">
            <a:blip r:embed="rId12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/>
          </a:p>
        </p:txBody>
      </p:sp>
      <p:sp>
        <p:nvSpPr>
          <p:cNvPr id="7" name="iconfont-1096-617929">
            <a:extLst>
              <a:ext uri="{FF2B5EF4-FFF2-40B4-BE49-F238E27FC236}">
                <a16:creationId xmlns:a16="http://schemas.microsoft.com/office/drawing/2014/main" id="{AA5378E0-4091-83CE-EEC2-C384DCF50938}"/>
              </a:ext>
            </a:extLst>
          </p:cNvPr>
          <p:cNvSpPr/>
          <p:nvPr/>
        </p:nvSpPr>
        <p:spPr>
          <a:xfrm>
            <a:off x="6445604" y="2336260"/>
            <a:ext cx="523422" cy="521388"/>
          </a:xfrm>
          <a:custGeom>
            <a:avLst/>
            <a:gdLst>
              <a:gd name="T0" fmla="*/ 11209 w 11256"/>
              <a:gd name="T1" fmla="*/ 4253 h 11213"/>
              <a:gd name="T2" fmla="*/ 10891 w 11256"/>
              <a:gd name="T3" fmla="*/ 3984 h 11213"/>
              <a:gd name="T4" fmla="*/ 7510 w 11256"/>
              <a:gd name="T5" fmla="*/ 3462 h 11213"/>
              <a:gd name="T6" fmla="*/ 6001 w 11256"/>
              <a:gd name="T7" fmla="*/ 230 h 11213"/>
              <a:gd name="T8" fmla="*/ 5640 w 11256"/>
              <a:gd name="T9" fmla="*/ 0 h 11213"/>
              <a:gd name="T10" fmla="*/ 5640 w 11256"/>
              <a:gd name="T11" fmla="*/ 0 h 11213"/>
              <a:gd name="T12" fmla="*/ 5279 w 11256"/>
              <a:gd name="T13" fmla="*/ 230 h 11213"/>
              <a:gd name="T14" fmla="*/ 3756 w 11256"/>
              <a:gd name="T15" fmla="*/ 3455 h 11213"/>
              <a:gd name="T16" fmla="*/ 370 w 11256"/>
              <a:gd name="T17" fmla="*/ 3965 h 11213"/>
              <a:gd name="T18" fmla="*/ 49 w 11256"/>
              <a:gd name="T19" fmla="*/ 4231 h 11213"/>
              <a:gd name="T20" fmla="*/ 142 w 11256"/>
              <a:gd name="T21" fmla="*/ 4638 h 11213"/>
              <a:gd name="T22" fmla="*/ 2597 w 11256"/>
              <a:gd name="T23" fmla="*/ 7164 h 11213"/>
              <a:gd name="T24" fmla="*/ 2010 w 11256"/>
              <a:gd name="T25" fmla="*/ 10725 h 11213"/>
              <a:gd name="T26" fmla="*/ 2174 w 11256"/>
              <a:gd name="T27" fmla="*/ 11116 h 11213"/>
              <a:gd name="T28" fmla="*/ 2597 w 11256"/>
              <a:gd name="T29" fmla="*/ 11140 h 11213"/>
              <a:gd name="T30" fmla="*/ 5620 w 11256"/>
              <a:gd name="T31" fmla="*/ 9478 h 11213"/>
              <a:gd name="T32" fmla="*/ 8637 w 11256"/>
              <a:gd name="T33" fmla="*/ 11151 h 11213"/>
              <a:gd name="T34" fmla="*/ 8831 w 11256"/>
              <a:gd name="T35" fmla="*/ 11200 h 11213"/>
              <a:gd name="T36" fmla="*/ 8839 w 11256"/>
              <a:gd name="T37" fmla="*/ 11200 h 11213"/>
              <a:gd name="T38" fmla="*/ 9239 w 11256"/>
              <a:gd name="T39" fmla="*/ 10800 h 11213"/>
              <a:gd name="T40" fmla="*/ 9213 w 11256"/>
              <a:gd name="T41" fmla="*/ 10658 h 11213"/>
              <a:gd name="T42" fmla="*/ 8652 w 11256"/>
              <a:gd name="T43" fmla="*/ 7175 h 11213"/>
              <a:gd name="T44" fmla="*/ 11114 w 11256"/>
              <a:gd name="T45" fmla="*/ 4659 h 11213"/>
              <a:gd name="T46" fmla="*/ 11209 w 11256"/>
              <a:gd name="T47" fmla="*/ 4253 h 11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256" h="11213">
                <a:moveTo>
                  <a:pt x="11209" y="4253"/>
                </a:moveTo>
                <a:cubicBezTo>
                  <a:pt x="11161" y="4111"/>
                  <a:pt x="11039" y="4008"/>
                  <a:pt x="10891" y="3984"/>
                </a:cubicBezTo>
                <a:lnTo>
                  <a:pt x="7510" y="3462"/>
                </a:lnTo>
                <a:lnTo>
                  <a:pt x="6001" y="230"/>
                </a:lnTo>
                <a:cubicBezTo>
                  <a:pt x="5934" y="90"/>
                  <a:pt x="5795" y="0"/>
                  <a:pt x="5640" y="0"/>
                </a:cubicBezTo>
                <a:lnTo>
                  <a:pt x="5640" y="0"/>
                </a:lnTo>
                <a:cubicBezTo>
                  <a:pt x="5485" y="0"/>
                  <a:pt x="5345" y="88"/>
                  <a:pt x="5279" y="230"/>
                </a:cubicBezTo>
                <a:lnTo>
                  <a:pt x="3756" y="3455"/>
                </a:lnTo>
                <a:lnTo>
                  <a:pt x="370" y="3965"/>
                </a:lnTo>
                <a:cubicBezTo>
                  <a:pt x="221" y="3986"/>
                  <a:pt x="99" y="4090"/>
                  <a:pt x="49" y="4231"/>
                </a:cubicBezTo>
                <a:cubicBezTo>
                  <a:pt x="0" y="4373"/>
                  <a:pt x="36" y="4530"/>
                  <a:pt x="142" y="4638"/>
                </a:cubicBezTo>
                <a:lnTo>
                  <a:pt x="2597" y="7164"/>
                </a:lnTo>
                <a:lnTo>
                  <a:pt x="2010" y="10725"/>
                </a:lnTo>
                <a:cubicBezTo>
                  <a:pt x="1984" y="10875"/>
                  <a:pt x="2049" y="11028"/>
                  <a:pt x="2174" y="11116"/>
                </a:cubicBezTo>
                <a:cubicBezTo>
                  <a:pt x="2298" y="11204"/>
                  <a:pt x="2464" y="11213"/>
                  <a:pt x="2597" y="11140"/>
                </a:cubicBezTo>
                <a:lnTo>
                  <a:pt x="5620" y="9478"/>
                </a:lnTo>
                <a:lnTo>
                  <a:pt x="8637" y="11151"/>
                </a:lnTo>
                <a:cubicBezTo>
                  <a:pt x="8697" y="11183"/>
                  <a:pt x="8764" y="11200"/>
                  <a:pt x="8831" y="11200"/>
                </a:cubicBezTo>
                <a:lnTo>
                  <a:pt x="8839" y="11200"/>
                </a:lnTo>
                <a:cubicBezTo>
                  <a:pt x="9061" y="11200"/>
                  <a:pt x="9239" y="11022"/>
                  <a:pt x="9239" y="10800"/>
                </a:cubicBezTo>
                <a:cubicBezTo>
                  <a:pt x="9239" y="10751"/>
                  <a:pt x="9231" y="10703"/>
                  <a:pt x="9213" y="10658"/>
                </a:cubicBezTo>
                <a:lnTo>
                  <a:pt x="8652" y="7175"/>
                </a:lnTo>
                <a:lnTo>
                  <a:pt x="11114" y="4659"/>
                </a:lnTo>
                <a:cubicBezTo>
                  <a:pt x="11219" y="4552"/>
                  <a:pt x="11256" y="4395"/>
                  <a:pt x="11209" y="425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89000">
                <a:srgbClr val="EF0C1F">
                  <a:alpha val="0"/>
                </a:srgb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iconfont-1096-617929">
            <a:extLst>
              <a:ext uri="{FF2B5EF4-FFF2-40B4-BE49-F238E27FC236}">
                <a16:creationId xmlns:a16="http://schemas.microsoft.com/office/drawing/2014/main" id="{176A1845-4B05-BFF6-EA36-971C8D1E8E9A}"/>
              </a:ext>
            </a:extLst>
          </p:cNvPr>
          <p:cNvSpPr/>
          <p:nvPr/>
        </p:nvSpPr>
        <p:spPr>
          <a:xfrm>
            <a:off x="2317762" y="2127756"/>
            <a:ext cx="496462" cy="494532"/>
          </a:xfrm>
          <a:custGeom>
            <a:avLst/>
            <a:gdLst>
              <a:gd name="T0" fmla="*/ 11209 w 11256"/>
              <a:gd name="T1" fmla="*/ 4253 h 11213"/>
              <a:gd name="T2" fmla="*/ 10891 w 11256"/>
              <a:gd name="T3" fmla="*/ 3984 h 11213"/>
              <a:gd name="T4" fmla="*/ 7510 w 11256"/>
              <a:gd name="T5" fmla="*/ 3462 h 11213"/>
              <a:gd name="T6" fmla="*/ 6001 w 11256"/>
              <a:gd name="T7" fmla="*/ 230 h 11213"/>
              <a:gd name="T8" fmla="*/ 5640 w 11256"/>
              <a:gd name="T9" fmla="*/ 0 h 11213"/>
              <a:gd name="T10" fmla="*/ 5640 w 11256"/>
              <a:gd name="T11" fmla="*/ 0 h 11213"/>
              <a:gd name="T12" fmla="*/ 5279 w 11256"/>
              <a:gd name="T13" fmla="*/ 230 h 11213"/>
              <a:gd name="T14" fmla="*/ 3756 w 11256"/>
              <a:gd name="T15" fmla="*/ 3455 h 11213"/>
              <a:gd name="T16" fmla="*/ 370 w 11256"/>
              <a:gd name="T17" fmla="*/ 3965 h 11213"/>
              <a:gd name="T18" fmla="*/ 49 w 11256"/>
              <a:gd name="T19" fmla="*/ 4231 h 11213"/>
              <a:gd name="T20" fmla="*/ 142 w 11256"/>
              <a:gd name="T21" fmla="*/ 4638 h 11213"/>
              <a:gd name="T22" fmla="*/ 2597 w 11256"/>
              <a:gd name="T23" fmla="*/ 7164 h 11213"/>
              <a:gd name="T24" fmla="*/ 2010 w 11256"/>
              <a:gd name="T25" fmla="*/ 10725 h 11213"/>
              <a:gd name="T26" fmla="*/ 2174 w 11256"/>
              <a:gd name="T27" fmla="*/ 11116 h 11213"/>
              <a:gd name="T28" fmla="*/ 2597 w 11256"/>
              <a:gd name="T29" fmla="*/ 11140 h 11213"/>
              <a:gd name="T30" fmla="*/ 5620 w 11256"/>
              <a:gd name="T31" fmla="*/ 9478 h 11213"/>
              <a:gd name="T32" fmla="*/ 8637 w 11256"/>
              <a:gd name="T33" fmla="*/ 11151 h 11213"/>
              <a:gd name="T34" fmla="*/ 8831 w 11256"/>
              <a:gd name="T35" fmla="*/ 11200 h 11213"/>
              <a:gd name="T36" fmla="*/ 8839 w 11256"/>
              <a:gd name="T37" fmla="*/ 11200 h 11213"/>
              <a:gd name="T38" fmla="*/ 9239 w 11256"/>
              <a:gd name="T39" fmla="*/ 10800 h 11213"/>
              <a:gd name="T40" fmla="*/ 9213 w 11256"/>
              <a:gd name="T41" fmla="*/ 10658 h 11213"/>
              <a:gd name="T42" fmla="*/ 8652 w 11256"/>
              <a:gd name="T43" fmla="*/ 7175 h 11213"/>
              <a:gd name="T44" fmla="*/ 11114 w 11256"/>
              <a:gd name="T45" fmla="*/ 4659 h 11213"/>
              <a:gd name="T46" fmla="*/ 11209 w 11256"/>
              <a:gd name="T47" fmla="*/ 4253 h 11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256" h="11213">
                <a:moveTo>
                  <a:pt x="11209" y="4253"/>
                </a:moveTo>
                <a:cubicBezTo>
                  <a:pt x="11161" y="4111"/>
                  <a:pt x="11039" y="4008"/>
                  <a:pt x="10891" y="3984"/>
                </a:cubicBezTo>
                <a:lnTo>
                  <a:pt x="7510" y="3462"/>
                </a:lnTo>
                <a:lnTo>
                  <a:pt x="6001" y="230"/>
                </a:lnTo>
                <a:cubicBezTo>
                  <a:pt x="5934" y="90"/>
                  <a:pt x="5795" y="0"/>
                  <a:pt x="5640" y="0"/>
                </a:cubicBezTo>
                <a:lnTo>
                  <a:pt x="5640" y="0"/>
                </a:lnTo>
                <a:cubicBezTo>
                  <a:pt x="5485" y="0"/>
                  <a:pt x="5345" y="88"/>
                  <a:pt x="5279" y="230"/>
                </a:cubicBezTo>
                <a:lnTo>
                  <a:pt x="3756" y="3455"/>
                </a:lnTo>
                <a:lnTo>
                  <a:pt x="370" y="3965"/>
                </a:lnTo>
                <a:cubicBezTo>
                  <a:pt x="221" y="3986"/>
                  <a:pt x="99" y="4090"/>
                  <a:pt x="49" y="4231"/>
                </a:cubicBezTo>
                <a:cubicBezTo>
                  <a:pt x="0" y="4373"/>
                  <a:pt x="36" y="4530"/>
                  <a:pt x="142" y="4638"/>
                </a:cubicBezTo>
                <a:lnTo>
                  <a:pt x="2597" y="7164"/>
                </a:lnTo>
                <a:lnTo>
                  <a:pt x="2010" y="10725"/>
                </a:lnTo>
                <a:cubicBezTo>
                  <a:pt x="1984" y="10875"/>
                  <a:pt x="2049" y="11028"/>
                  <a:pt x="2174" y="11116"/>
                </a:cubicBezTo>
                <a:cubicBezTo>
                  <a:pt x="2298" y="11204"/>
                  <a:pt x="2464" y="11213"/>
                  <a:pt x="2597" y="11140"/>
                </a:cubicBezTo>
                <a:lnTo>
                  <a:pt x="5620" y="9478"/>
                </a:lnTo>
                <a:lnTo>
                  <a:pt x="8637" y="11151"/>
                </a:lnTo>
                <a:cubicBezTo>
                  <a:pt x="8697" y="11183"/>
                  <a:pt x="8764" y="11200"/>
                  <a:pt x="8831" y="11200"/>
                </a:cubicBezTo>
                <a:lnTo>
                  <a:pt x="8839" y="11200"/>
                </a:lnTo>
                <a:cubicBezTo>
                  <a:pt x="9061" y="11200"/>
                  <a:pt x="9239" y="11022"/>
                  <a:pt x="9239" y="10800"/>
                </a:cubicBezTo>
                <a:cubicBezTo>
                  <a:pt x="9239" y="10751"/>
                  <a:pt x="9231" y="10703"/>
                  <a:pt x="9213" y="10658"/>
                </a:cubicBezTo>
                <a:lnTo>
                  <a:pt x="8652" y="7175"/>
                </a:lnTo>
                <a:lnTo>
                  <a:pt x="11114" y="4659"/>
                </a:lnTo>
                <a:cubicBezTo>
                  <a:pt x="11219" y="4552"/>
                  <a:pt x="11256" y="4395"/>
                  <a:pt x="11209" y="425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rgbClr val="EF0C1F">
                  <a:alpha val="0"/>
                </a:srgb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PA_淘宝网chenying0907出品 62">
            <a:extLst>
              <a:ext uri="{FF2B5EF4-FFF2-40B4-BE49-F238E27FC236}">
                <a16:creationId xmlns:a16="http://schemas.microsoft.com/office/drawing/2014/main" id="{E083B1F2-2BB6-4BF9-1A46-871AFAD0E8E5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2976774" y="2245928"/>
            <a:ext cx="320531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cs typeface="+mn-ea"/>
                <a:sym typeface="+mn-lt"/>
              </a:rPr>
              <a:t>单击此处添加标题文本</a:t>
            </a:r>
            <a:endParaRPr lang="en-US" altLang="zh-CN" sz="2000" b="1" dirty="0">
              <a:cs typeface="+mn-ea"/>
              <a:sym typeface="+mn-lt"/>
            </a:endParaRPr>
          </a:p>
        </p:txBody>
      </p:sp>
      <p:sp>
        <p:nvSpPr>
          <p:cNvPr id="36" name="文本框 35">
            <a:extLst>
              <a:ext uri="{FF2B5EF4-FFF2-40B4-BE49-F238E27FC236}">
                <a16:creationId xmlns:a16="http://schemas.microsoft.com/office/drawing/2014/main" id="{486C3570-E71A-8FA5-BC9F-F644AC755F61}"/>
              </a:ext>
            </a:extLst>
          </p:cNvPr>
          <p:cNvSpPr txBox="1"/>
          <p:nvPr/>
        </p:nvSpPr>
        <p:spPr>
          <a:xfrm>
            <a:off x="2323768" y="2885187"/>
            <a:ext cx="4572000" cy="57644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100" dirty="0">
                <a:solidFill>
                  <a:schemeClr val="bg1">
                    <a:lumMod val="50000"/>
                  </a:schemeClr>
                </a:solidFill>
              </a:rPr>
              <a:t>根据自己的需要添加适当的文字，此处添加详细文本描述，建议与标题相关尽量简洁... ...</a:t>
            </a:r>
          </a:p>
        </p:txBody>
      </p:sp>
    </p:spTree>
    <p:extLst>
      <p:ext uri="{BB962C8B-B14F-4D97-AF65-F5344CB8AC3E}">
        <p14:creationId xmlns:p14="http://schemas.microsoft.com/office/powerpoint/2010/main" val="343412029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: 形状 1">
            <a:extLst>
              <a:ext uri="{FF2B5EF4-FFF2-40B4-BE49-F238E27FC236}">
                <a16:creationId xmlns:a16="http://schemas.microsoft.com/office/drawing/2014/main" id="{BBA90F4D-C7FE-7B1B-BB1E-D7E295543B92}"/>
              </a:ext>
            </a:extLst>
          </p:cNvPr>
          <p:cNvSpPr/>
          <p:nvPr/>
        </p:nvSpPr>
        <p:spPr>
          <a:xfrm rot="10800000">
            <a:off x="0" y="296680"/>
            <a:ext cx="3806522" cy="380073"/>
          </a:xfrm>
          <a:custGeom>
            <a:avLst/>
            <a:gdLst>
              <a:gd name="connsiteX0" fmla="*/ 3806522 w 3806522"/>
              <a:gd name="connsiteY0" fmla="*/ 380073 h 380073"/>
              <a:gd name="connsiteX1" fmla="*/ 2771374 w 3806522"/>
              <a:gd name="connsiteY1" fmla="*/ 380073 h 380073"/>
              <a:gd name="connsiteX2" fmla="*/ 1042299 w 3806522"/>
              <a:gd name="connsiteY2" fmla="*/ 380073 h 380073"/>
              <a:gd name="connsiteX3" fmla="*/ 7151 w 3806522"/>
              <a:gd name="connsiteY3" fmla="*/ 380073 h 380073"/>
              <a:gd name="connsiteX4" fmla="*/ 193612 w 3806522"/>
              <a:gd name="connsiteY4" fmla="*/ 193612 h 380073"/>
              <a:gd name="connsiteX5" fmla="*/ 0 w 3806522"/>
              <a:gd name="connsiteY5" fmla="*/ 0 h 380073"/>
              <a:gd name="connsiteX6" fmla="*/ 1035148 w 3806522"/>
              <a:gd name="connsiteY6" fmla="*/ 0 h 380073"/>
              <a:gd name="connsiteX7" fmla="*/ 2771374 w 3806522"/>
              <a:gd name="connsiteY7" fmla="*/ 0 h 380073"/>
              <a:gd name="connsiteX8" fmla="*/ 3806522 w 3806522"/>
              <a:gd name="connsiteY8" fmla="*/ 0 h 380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06522" h="380073">
                <a:moveTo>
                  <a:pt x="3806522" y="380073"/>
                </a:moveTo>
                <a:lnTo>
                  <a:pt x="2771374" y="380073"/>
                </a:lnTo>
                <a:lnTo>
                  <a:pt x="1042299" y="380073"/>
                </a:lnTo>
                <a:lnTo>
                  <a:pt x="7151" y="380073"/>
                </a:lnTo>
                <a:lnTo>
                  <a:pt x="193612" y="193612"/>
                </a:lnTo>
                <a:lnTo>
                  <a:pt x="0" y="0"/>
                </a:lnTo>
                <a:lnTo>
                  <a:pt x="1035148" y="0"/>
                </a:lnTo>
                <a:lnTo>
                  <a:pt x="2771374" y="0"/>
                </a:lnTo>
                <a:lnTo>
                  <a:pt x="3806522" y="0"/>
                </a:lnTo>
                <a:close/>
              </a:path>
            </a:pathLst>
          </a:custGeom>
          <a:blipFill dpi="0" rotWithShape="1"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/>
          </a:p>
        </p:txBody>
      </p:sp>
      <p:sp>
        <p:nvSpPr>
          <p:cNvPr id="3" name="PA_淘宝网chenying0907出品 62">
            <a:extLst>
              <a:ext uri="{FF2B5EF4-FFF2-40B4-BE49-F238E27FC236}">
                <a16:creationId xmlns:a16="http://schemas.microsoft.com/office/drawing/2014/main" id="{863E38AC-9271-B6F3-F1C5-CE305A9E97BF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067013" y="332827"/>
            <a:ext cx="228085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1400" b="1" dirty="0">
                <a:cs typeface="+mn-ea"/>
                <a:sym typeface="+mn-lt"/>
              </a:rPr>
              <a:t>单击此处添加标题文本</a:t>
            </a:r>
            <a:endParaRPr lang="en-US" altLang="zh-CN" sz="1400" b="1" dirty="0">
              <a:cs typeface="+mn-ea"/>
              <a:sym typeface="+mn-lt"/>
            </a:endParaRPr>
          </a:p>
        </p:txBody>
      </p:sp>
      <p:sp>
        <p:nvSpPr>
          <p:cNvPr id="4" name="iconfont-1096-617929">
            <a:extLst>
              <a:ext uri="{FF2B5EF4-FFF2-40B4-BE49-F238E27FC236}">
                <a16:creationId xmlns:a16="http://schemas.microsoft.com/office/drawing/2014/main" id="{35C584DA-D218-BFD5-CBED-8AABB2BF9E76}"/>
              </a:ext>
            </a:extLst>
          </p:cNvPr>
          <p:cNvSpPr/>
          <p:nvPr/>
        </p:nvSpPr>
        <p:spPr>
          <a:xfrm rot="10800000">
            <a:off x="118840" y="357637"/>
            <a:ext cx="420711" cy="419075"/>
          </a:xfrm>
          <a:custGeom>
            <a:avLst/>
            <a:gdLst>
              <a:gd name="T0" fmla="*/ 11209 w 11256"/>
              <a:gd name="T1" fmla="*/ 4253 h 11213"/>
              <a:gd name="T2" fmla="*/ 10891 w 11256"/>
              <a:gd name="T3" fmla="*/ 3984 h 11213"/>
              <a:gd name="T4" fmla="*/ 7510 w 11256"/>
              <a:gd name="T5" fmla="*/ 3462 h 11213"/>
              <a:gd name="T6" fmla="*/ 6001 w 11256"/>
              <a:gd name="T7" fmla="*/ 230 h 11213"/>
              <a:gd name="T8" fmla="*/ 5640 w 11256"/>
              <a:gd name="T9" fmla="*/ 0 h 11213"/>
              <a:gd name="T10" fmla="*/ 5640 w 11256"/>
              <a:gd name="T11" fmla="*/ 0 h 11213"/>
              <a:gd name="T12" fmla="*/ 5279 w 11256"/>
              <a:gd name="T13" fmla="*/ 230 h 11213"/>
              <a:gd name="T14" fmla="*/ 3756 w 11256"/>
              <a:gd name="T15" fmla="*/ 3455 h 11213"/>
              <a:gd name="T16" fmla="*/ 370 w 11256"/>
              <a:gd name="T17" fmla="*/ 3965 h 11213"/>
              <a:gd name="T18" fmla="*/ 49 w 11256"/>
              <a:gd name="T19" fmla="*/ 4231 h 11213"/>
              <a:gd name="T20" fmla="*/ 142 w 11256"/>
              <a:gd name="T21" fmla="*/ 4638 h 11213"/>
              <a:gd name="T22" fmla="*/ 2597 w 11256"/>
              <a:gd name="T23" fmla="*/ 7164 h 11213"/>
              <a:gd name="T24" fmla="*/ 2010 w 11256"/>
              <a:gd name="T25" fmla="*/ 10725 h 11213"/>
              <a:gd name="T26" fmla="*/ 2174 w 11256"/>
              <a:gd name="T27" fmla="*/ 11116 h 11213"/>
              <a:gd name="T28" fmla="*/ 2597 w 11256"/>
              <a:gd name="T29" fmla="*/ 11140 h 11213"/>
              <a:gd name="T30" fmla="*/ 5620 w 11256"/>
              <a:gd name="T31" fmla="*/ 9478 h 11213"/>
              <a:gd name="T32" fmla="*/ 8637 w 11256"/>
              <a:gd name="T33" fmla="*/ 11151 h 11213"/>
              <a:gd name="T34" fmla="*/ 8831 w 11256"/>
              <a:gd name="T35" fmla="*/ 11200 h 11213"/>
              <a:gd name="T36" fmla="*/ 8839 w 11256"/>
              <a:gd name="T37" fmla="*/ 11200 h 11213"/>
              <a:gd name="T38" fmla="*/ 9239 w 11256"/>
              <a:gd name="T39" fmla="*/ 10800 h 11213"/>
              <a:gd name="T40" fmla="*/ 9213 w 11256"/>
              <a:gd name="T41" fmla="*/ 10658 h 11213"/>
              <a:gd name="T42" fmla="*/ 8652 w 11256"/>
              <a:gd name="T43" fmla="*/ 7175 h 11213"/>
              <a:gd name="T44" fmla="*/ 11114 w 11256"/>
              <a:gd name="T45" fmla="*/ 4659 h 11213"/>
              <a:gd name="T46" fmla="*/ 11209 w 11256"/>
              <a:gd name="T47" fmla="*/ 4253 h 11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256" h="11213">
                <a:moveTo>
                  <a:pt x="11209" y="4253"/>
                </a:moveTo>
                <a:cubicBezTo>
                  <a:pt x="11161" y="4111"/>
                  <a:pt x="11039" y="4008"/>
                  <a:pt x="10891" y="3984"/>
                </a:cubicBezTo>
                <a:lnTo>
                  <a:pt x="7510" y="3462"/>
                </a:lnTo>
                <a:lnTo>
                  <a:pt x="6001" y="230"/>
                </a:lnTo>
                <a:cubicBezTo>
                  <a:pt x="5934" y="90"/>
                  <a:pt x="5795" y="0"/>
                  <a:pt x="5640" y="0"/>
                </a:cubicBezTo>
                <a:lnTo>
                  <a:pt x="5640" y="0"/>
                </a:lnTo>
                <a:cubicBezTo>
                  <a:pt x="5485" y="0"/>
                  <a:pt x="5345" y="88"/>
                  <a:pt x="5279" y="230"/>
                </a:cubicBezTo>
                <a:lnTo>
                  <a:pt x="3756" y="3455"/>
                </a:lnTo>
                <a:lnTo>
                  <a:pt x="370" y="3965"/>
                </a:lnTo>
                <a:cubicBezTo>
                  <a:pt x="221" y="3986"/>
                  <a:pt x="99" y="4090"/>
                  <a:pt x="49" y="4231"/>
                </a:cubicBezTo>
                <a:cubicBezTo>
                  <a:pt x="0" y="4373"/>
                  <a:pt x="36" y="4530"/>
                  <a:pt x="142" y="4638"/>
                </a:cubicBezTo>
                <a:lnTo>
                  <a:pt x="2597" y="7164"/>
                </a:lnTo>
                <a:lnTo>
                  <a:pt x="2010" y="10725"/>
                </a:lnTo>
                <a:cubicBezTo>
                  <a:pt x="1984" y="10875"/>
                  <a:pt x="2049" y="11028"/>
                  <a:pt x="2174" y="11116"/>
                </a:cubicBezTo>
                <a:cubicBezTo>
                  <a:pt x="2298" y="11204"/>
                  <a:pt x="2464" y="11213"/>
                  <a:pt x="2597" y="11140"/>
                </a:cubicBezTo>
                <a:lnTo>
                  <a:pt x="5620" y="9478"/>
                </a:lnTo>
                <a:lnTo>
                  <a:pt x="8637" y="11151"/>
                </a:lnTo>
                <a:cubicBezTo>
                  <a:pt x="8697" y="11183"/>
                  <a:pt x="8764" y="11200"/>
                  <a:pt x="8831" y="11200"/>
                </a:cubicBezTo>
                <a:lnTo>
                  <a:pt x="8839" y="11200"/>
                </a:lnTo>
                <a:cubicBezTo>
                  <a:pt x="9061" y="11200"/>
                  <a:pt x="9239" y="11022"/>
                  <a:pt x="9239" y="10800"/>
                </a:cubicBezTo>
                <a:cubicBezTo>
                  <a:pt x="9239" y="10751"/>
                  <a:pt x="9231" y="10703"/>
                  <a:pt x="9213" y="10658"/>
                </a:cubicBezTo>
                <a:lnTo>
                  <a:pt x="8652" y="7175"/>
                </a:lnTo>
                <a:lnTo>
                  <a:pt x="11114" y="4659"/>
                </a:lnTo>
                <a:cubicBezTo>
                  <a:pt x="11219" y="4552"/>
                  <a:pt x="11256" y="4395"/>
                  <a:pt x="11209" y="425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rgbClr val="EF0C1F">
                  <a:alpha val="0"/>
                </a:srgb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PA_淘宝网chenying0907出品 339">
            <a:extLst>
              <a:ext uri="{FF2B5EF4-FFF2-40B4-BE49-F238E27FC236}">
                <a16:creationId xmlns:a16="http://schemas.microsoft.com/office/drawing/2014/main" id="{AF73E56E-4467-8F93-7D68-8C135AC39C82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23274" y="0"/>
            <a:ext cx="1018227" cy="923330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 algn="ctr"/>
            <a:r>
              <a:rPr lang="en-US" altLang="zh-CN" sz="5400" dirty="0">
                <a:gradFill>
                  <a:gsLst>
                    <a:gs pos="79000">
                      <a:schemeClr val="tx1">
                        <a:alpha val="0"/>
                      </a:schemeClr>
                    </a:gs>
                    <a:gs pos="46000">
                      <a:schemeClr val="tx1"/>
                    </a:gs>
                  </a:gsLst>
                  <a:lin ang="5400000" scaled="1"/>
                </a:gradFill>
                <a:latin typeface="阿里巴巴普惠体 2.0 115 Black" panose="00020600040101010101" pitchFamily="18" charset="-122"/>
                <a:ea typeface="阿里巴巴普惠体 2.0 115 Black" panose="00020600040101010101" pitchFamily="18" charset="-122"/>
                <a:cs typeface="阿里巴巴普惠体 2.0 115 Black" panose="00020600040101010101" pitchFamily="18" charset="-122"/>
                <a:sym typeface="+mn-lt"/>
              </a:rPr>
              <a:t>04</a:t>
            </a:r>
          </a:p>
        </p:txBody>
      </p:sp>
      <p:sp>
        <p:nvSpPr>
          <p:cNvPr id="14" name="六边形 13">
            <a:extLst>
              <a:ext uri="{FF2B5EF4-FFF2-40B4-BE49-F238E27FC236}">
                <a16:creationId xmlns:a16="http://schemas.microsoft.com/office/drawing/2014/main" id="{11E0FF77-5A7C-095E-077A-9F6784007AD4}"/>
              </a:ext>
            </a:extLst>
          </p:cNvPr>
          <p:cNvSpPr/>
          <p:nvPr/>
        </p:nvSpPr>
        <p:spPr>
          <a:xfrm rot="5400000">
            <a:off x="3463878" y="1268732"/>
            <a:ext cx="1125668" cy="995401"/>
          </a:xfrm>
          <a:prstGeom prst="hexagon">
            <a:avLst/>
          </a:prstGeom>
          <a:solidFill>
            <a:srgbClr val="4D4D4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575">
              <a:gradFill>
                <a:gsLst>
                  <a:gs pos="100000">
                    <a:srgbClr val="FF0000"/>
                  </a:gs>
                  <a:gs pos="0">
                    <a:srgbClr val="C00000"/>
                  </a:gs>
                </a:gsLst>
                <a:lin ang="5400000" scaled="0"/>
              </a:gradFill>
              <a:cs typeface="+mn-ea"/>
              <a:sym typeface="+mn-lt"/>
            </a:endParaRPr>
          </a:p>
        </p:txBody>
      </p:sp>
      <p:sp>
        <p:nvSpPr>
          <p:cNvPr id="15" name="Freeform 357">
            <a:extLst>
              <a:ext uri="{FF2B5EF4-FFF2-40B4-BE49-F238E27FC236}">
                <a16:creationId xmlns:a16="http://schemas.microsoft.com/office/drawing/2014/main" id="{A5A1BB15-2EDA-D657-29F0-ED26A9FBAAC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733872" y="1578694"/>
            <a:ext cx="551434" cy="390701"/>
          </a:xfrm>
          <a:custGeom>
            <a:avLst/>
            <a:gdLst>
              <a:gd name="T0" fmla="*/ 47 w 94"/>
              <a:gd name="T1" fmla="*/ 17 h 67"/>
              <a:gd name="T2" fmla="*/ 31 w 94"/>
              <a:gd name="T3" fmla="*/ 33 h 67"/>
              <a:gd name="T4" fmla="*/ 47 w 94"/>
              <a:gd name="T5" fmla="*/ 49 h 67"/>
              <a:gd name="T6" fmla="*/ 63 w 94"/>
              <a:gd name="T7" fmla="*/ 33 h 67"/>
              <a:gd name="T8" fmla="*/ 47 w 94"/>
              <a:gd name="T9" fmla="*/ 17 h 67"/>
              <a:gd name="T10" fmla="*/ 71 w 94"/>
              <a:gd name="T11" fmla="*/ 10 h 67"/>
              <a:gd name="T12" fmla="*/ 65 w 94"/>
              <a:gd name="T13" fmla="*/ 15 h 67"/>
              <a:gd name="T14" fmla="*/ 72 w 94"/>
              <a:gd name="T15" fmla="*/ 33 h 67"/>
              <a:gd name="T16" fmla="*/ 65 w 94"/>
              <a:gd name="T17" fmla="*/ 51 h 67"/>
              <a:gd name="T18" fmla="*/ 71 w 94"/>
              <a:gd name="T19" fmla="*/ 57 h 67"/>
              <a:gd name="T20" fmla="*/ 80 w 94"/>
              <a:gd name="T21" fmla="*/ 33 h 67"/>
              <a:gd name="T22" fmla="*/ 71 w 94"/>
              <a:gd name="T23" fmla="*/ 10 h 67"/>
              <a:gd name="T24" fmla="*/ 81 w 94"/>
              <a:gd name="T25" fmla="*/ 0 h 67"/>
              <a:gd name="T26" fmla="*/ 75 w 94"/>
              <a:gd name="T27" fmla="*/ 5 h 67"/>
              <a:gd name="T28" fmla="*/ 86 w 94"/>
              <a:gd name="T29" fmla="*/ 33 h 67"/>
              <a:gd name="T30" fmla="*/ 75 w 94"/>
              <a:gd name="T31" fmla="*/ 61 h 67"/>
              <a:gd name="T32" fmla="*/ 81 w 94"/>
              <a:gd name="T33" fmla="*/ 67 h 67"/>
              <a:gd name="T34" fmla="*/ 94 w 94"/>
              <a:gd name="T35" fmla="*/ 33 h 67"/>
              <a:gd name="T36" fmla="*/ 81 w 94"/>
              <a:gd name="T37" fmla="*/ 0 h 67"/>
              <a:gd name="T38" fmla="*/ 24 w 94"/>
              <a:gd name="T39" fmla="*/ 10 h 67"/>
              <a:gd name="T40" fmla="*/ 14 w 94"/>
              <a:gd name="T41" fmla="*/ 33 h 67"/>
              <a:gd name="T42" fmla="*/ 24 w 94"/>
              <a:gd name="T43" fmla="*/ 57 h 67"/>
              <a:gd name="T44" fmla="*/ 30 w 94"/>
              <a:gd name="T45" fmla="*/ 51 h 67"/>
              <a:gd name="T46" fmla="*/ 22 w 94"/>
              <a:gd name="T47" fmla="*/ 33 h 67"/>
              <a:gd name="T48" fmla="*/ 30 w 94"/>
              <a:gd name="T49" fmla="*/ 15 h 67"/>
              <a:gd name="T50" fmla="*/ 24 w 94"/>
              <a:gd name="T51" fmla="*/ 10 h 67"/>
              <a:gd name="T52" fmla="*/ 19 w 94"/>
              <a:gd name="T53" fmla="*/ 5 h 67"/>
              <a:gd name="T54" fmla="*/ 14 w 94"/>
              <a:gd name="T55" fmla="*/ 0 h 67"/>
              <a:gd name="T56" fmla="*/ 0 w 94"/>
              <a:gd name="T57" fmla="*/ 33 h 67"/>
              <a:gd name="T58" fmla="*/ 14 w 94"/>
              <a:gd name="T59" fmla="*/ 67 h 67"/>
              <a:gd name="T60" fmla="*/ 19 w 94"/>
              <a:gd name="T61" fmla="*/ 61 h 67"/>
              <a:gd name="T62" fmla="*/ 8 w 94"/>
              <a:gd name="T63" fmla="*/ 33 h 67"/>
              <a:gd name="T64" fmla="*/ 19 w 94"/>
              <a:gd name="T65" fmla="*/ 5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4" h="67">
                <a:moveTo>
                  <a:pt x="47" y="17"/>
                </a:moveTo>
                <a:cubicBezTo>
                  <a:pt x="38" y="17"/>
                  <a:pt x="31" y="24"/>
                  <a:pt x="31" y="33"/>
                </a:cubicBezTo>
                <a:cubicBezTo>
                  <a:pt x="31" y="42"/>
                  <a:pt x="38" y="49"/>
                  <a:pt x="47" y="49"/>
                </a:cubicBezTo>
                <a:cubicBezTo>
                  <a:pt x="56" y="49"/>
                  <a:pt x="63" y="42"/>
                  <a:pt x="63" y="33"/>
                </a:cubicBezTo>
                <a:cubicBezTo>
                  <a:pt x="63" y="24"/>
                  <a:pt x="56" y="17"/>
                  <a:pt x="47" y="17"/>
                </a:cubicBezTo>
                <a:close/>
                <a:moveTo>
                  <a:pt x="71" y="10"/>
                </a:moveTo>
                <a:cubicBezTo>
                  <a:pt x="65" y="15"/>
                  <a:pt x="65" y="15"/>
                  <a:pt x="65" y="15"/>
                </a:cubicBezTo>
                <a:cubicBezTo>
                  <a:pt x="69" y="20"/>
                  <a:pt x="72" y="26"/>
                  <a:pt x="72" y="33"/>
                </a:cubicBezTo>
                <a:cubicBezTo>
                  <a:pt x="72" y="40"/>
                  <a:pt x="69" y="46"/>
                  <a:pt x="65" y="51"/>
                </a:cubicBezTo>
                <a:cubicBezTo>
                  <a:pt x="71" y="57"/>
                  <a:pt x="71" y="57"/>
                  <a:pt x="71" y="57"/>
                </a:cubicBezTo>
                <a:cubicBezTo>
                  <a:pt x="77" y="50"/>
                  <a:pt x="80" y="42"/>
                  <a:pt x="80" y="33"/>
                </a:cubicBezTo>
                <a:cubicBezTo>
                  <a:pt x="80" y="24"/>
                  <a:pt x="77" y="16"/>
                  <a:pt x="71" y="10"/>
                </a:cubicBezTo>
                <a:close/>
                <a:moveTo>
                  <a:pt x="81" y="0"/>
                </a:moveTo>
                <a:cubicBezTo>
                  <a:pt x="75" y="5"/>
                  <a:pt x="75" y="5"/>
                  <a:pt x="75" y="5"/>
                </a:cubicBezTo>
                <a:cubicBezTo>
                  <a:pt x="82" y="13"/>
                  <a:pt x="86" y="22"/>
                  <a:pt x="86" y="33"/>
                </a:cubicBezTo>
                <a:cubicBezTo>
                  <a:pt x="86" y="44"/>
                  <a:pt x="82" y="54"/>
                  <a:pt x="75" y="61"/>
                </a:cubicBezTo>
                <a:cubicBezTo>
                  <a:pt x="81" y="67"/>
                  <a:pt x="81" y="67"/>
                  <a:pt x="81" y="67"/>
                </a:cubicBezTo>
                <a:cubicBezTo>
                  <a:pt x="89" y="58"/>
                  <a:pt x="94" y="46"/>
                  <a:pt x="94" y="33"/>
                </a:cubicBezTo>
                <a:cubicBezTo>
                  <a:pt x="94" y="20"/>
                  <a:pt x="89" y="8"/>
                  <a:pt x="81" y="0"/>
                </a:cubicBezTo>
                <a:close/>
                <a:moveTo>
                  <a:pt x="24" y="10"/>
                </a:moveTo>
                <a:cubicBezTo>
                  <a:pt x="18" y="16"/>
                  <a:pt x="14" y="24"/>
                  <a:pt x="14" y="33"/>
                </a:cubicBezTo>
                <a:cubicBezTo>
                  <a:pt x="14" y="42"/>
                  <a:pt x="18" y="50"/>
                  <a:pt x="24" y="57"/>
                </a:cubicBezTo>
                <a:cubicBezTo>
                  <a:pt x="30" y="51"/>
                  <a:pt x="30" y="51"/>
                  <a:pt x="30" y="51"/>
                </a:cubicBezTo>
                <a:cubicBezTo>
                  <a:pt x="25" y="46"/>
                  <a:pt x="22" y="40"/>
                  <a:pt x="22" y="33"/>
                </a:cubicBezTo>
                <a:cubicBezTo>
                  <a:pt x="22" y="26"/>
                  <a:pt x="25" y="20"/>
                  <a:pt x="30" y="15"/>
                </a:cubicBezTo>
                <a:lnTo>
                  <a:pt x="24" y="10"/>
                </a:lnTo>
                <a:close/>
                <a:moveTo>
                  <a:pt x="19" y="5"/>
                </a:moveTo>
                <a:cubicBezTo>
                  <a:pt x="14" y="0"/>
                  <a:pt x="14" y="0"/>
                  <a:pt x="14" y="0"/>
                </a:cubicBezTo>
                <a:cubicBezTo>
                  <a:pt x="5" y="8"/>
                  <a:pt x="0" y="20"/>
                  <a:pt x="0" y="33"/>
                </a:cubicBezTo>
                <a:cubicBezTo>
                  <a:pt x="0" y="46"/>
                  <a:pt x="5" y="58"/>
                  <a:pt x="14" y="67"/>
                </a:cubicBezTo>
                <a:cubicBezTo>
                  <a:pt x="19" y="61"/>
                  <a:pt x="19" y="61"/>
                  <a:pt x="19" y="61"/>
                </a:cubicBezTo>
                <a:cubicBezTo>
                  <a:pt x="12" y="54"/>
                  <a:pt x="8" y="44"/>
                  <a:pt x="8" y="33"/>
                </a:cubicBezTo>
                <a:cubicBezTo>
                  <a:pt x="8" y="22"/>
                  <a:pt x="12" y="12"/>
                  <a:pt x="19" y="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892" tIns="60945" rIns="121892" bIns="60945" numCol="1" anchor="t" anchorCtr="0" compatLnSpc="1">
            <a:prstTxWarp prst="textNoShape">
              <a:avLst/>
            </a:prstTxWarp>
          </a:bodyPr>
          <a:lstStyle/>
          <a:p>
            <a:endParaRPr lang="zh-CN" altLang="en-US" sz="2488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7" name="六边形 16">
            <a:extLst>
              <a:ext uri="{FF2B5EF4-FFF2-40B4-BE49-F238E27FC236}">
                <a16:creationId xmlns:a16="http://schemas.microsoft.com/office/drawing/2014/main" id="{C080F06C-217D-E8D9-23CF-A3E12E881A41}"/>
              </a:ext>
            </a:extLst>
          </p:cNvPr>
          <p:cNvSpPr/>
          <p:nvPr/>
        </p:nvSpPr>
        <p:spPr>
          <a:xfrm rot="5400000">
            <a:off x="4578874" y="1268732"/>
            <a:ext cx="1125668" cy="995401"/>
          </a:xfrm>
          <a:prstGeom prst="hexagon">
            <a:avLst/>
          </a:prstGeom>
          <a:solidFill>
            <a:srgbClr val="E2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575">
              <a:cs typeface="+mn-ea"/>
              <a:sym typeface="+mn-lt"/>
            </a:endParaRPr>
          </a:p>
        </p:txBody>
      </p:sp>
      <p:sp>
        <p:nvSpPr>
          <p:cNvPr id="18" name="Freeform 359">
            <a:extLst>
              <a:ext uri="{FF2B5EF4-FFF2-40B4-BE49-F238E27FC236}">
                <a16:creationId xmlns:a16="http://schemas.microsoft.com/office/drawing/2014/main" id="{DDDC1FC1-B8F3-D46C-9902-0E7989DFA47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978866" y="1518959"/>
            <a:ext cx="396545" cy="432664"/>
          </a:xfrm>
          <a:custGeom>
            <a:avLst/>
            <a:gdLst>
              <a:gd name="T0" fmla="*/ 144 w 177"/>
              <a:gd name="T1" fmla="*/ 61 h 222"/>
              <a:gd name="T2" fmla="*/ 144 w 177"/>
              <a:gd name="T3" fmla="*/ 222 h 222"/>
              <a:gd name="T4" fmla="*/ 177 w 177"/>
              <a:gd name="T5" fmla="*/ 222 h 222"/>
              <a:gd name="T6" fmla="*/ 177 w 177"/>
              <a:gd name="T7" fmla="*/ 61 h 222"/>
              <a:gd name="T8" fmla="*/ 144 w 177"/>
              <a:gd name="T9" fmla="*/ 61 h 222"/>
              <a:gd name="T10" fmla="*/ 96 w 177"/>
              <a:gd name="T11" fmla="*/ 222 h 222"/>
              <a:gd name="T12" fmla="*/ 130 w 177"/>
              <a:gd name="T13" fmla="*/ 222 h 222"/>
              <a:gd name="T14" fmla="*/ 130 w 177"/>
              <a:gd name="T15" fmla="*/ 90 h 222"/>
              <a:gd name="T16" fmla="*/ 96 w 177"/>
              <a:gd name="T17" fmla="*/ 90 h 222"/>
              <a:gd name="T18" fmla="*/ 96 w 177"/>
              <a:gd name="T19" fmla="*/ 222 h 222"/>
              <a:gd name="T20" fmla="*/ 47 w 177"/>
              <a:gd name="T21" fmla="*/ 222 h 222"/>
              <a:gd name="T22" fmla="*/ 80 w 177"/>
              <a:gd name="T23" fmla="*/ 222 h 222"/>
              <a:gd name="T24" fmla="*/ 80 w 177"/>
              <a:gd name="T25" fmla="*/ 0 h 222"/>
              <a:gd name="T26" fmla="*/ 47 w 177"/>
              <a:gd name="T27" fmla="*/ 0 h 222"/>
              <a:gd name="T28" fmla="*/ 47 w 177"/>
              <a:gd name="T29" fmla="*/ 222 h 222"/>
              <a:gd name="T30" fmla="*/ 0 w 177"/>
              <a:gd name="T31" fmla="*/ 222 h 222"/>
              <a:gd name="T32" fmla="*/ 33 w 177"/>
              <a:gd name="T33" fmla="*/ 222 h 222"/>
              <a:gd name="T34" fmla="*/ 33 w 177"/>
              <a:gd name="T35" fmla="*/ 139 h 222"/>
              <a:gd name="T36" fmla="*/ 0 w 177"/>
              <a:gd name="T37" fmla="*/ 139 h 222"/>
              <a:gd name="T38" fmla="*/ 0 w 177"/>
              <a:gd name="T39" fmla="*/ 222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77" h="222">
                <a:moveTo>
                  <a:pt x="144" y="61"/>
                </a:moveTo>
                <a:lnTo>
                  <a:pt x="144" y="222"/>
                </a:lnTo>
                <a:lnTo>
                  <a:pt x="177" y="222"/>
                </a:lnTo>
                <a:lnTo>
                  <a:pt x="177" y="61"/>
                </a:lnTo>
                <a:lnTo>
                  <a:pt x="144" y="61"/>
                </a:lnTo>
                <a:close/>
                <a:moveTo>
                  <a:pt x="96" y="222"/>
                </a:moveTo>
                <a:lnTo>
                  <a:pt x="130" y="222"/>
                </a:lnTo>
                <a:lnTo>
                  <a:pt x="130" y="90"/>
                </a:lnTo>
                <a:lnTo>
                  <a:pt x="96" y="90"/>
                </a:lnTo>
                <a:lnTo>
                  <a:pt x="96" y="222"/>
                </a:lnTo>
                <a:close/>
                <a:moveTo>
                  <a:pt x="47" y="222"/>
                </a:moveTo>
                <a:lnTo>
                  <a:pt x="80" y="222"/>
                </a:lnTo>
                <a:lnTo>
                  <a:pt x="80" y="0"/>
                </a:lnTo>
                <a:lnTo>
                  <a:pt x="47" y="0"/>
                </a:lnTo>
                <a:lnTo>
                  <a:pt x="47" y="222"/>
                </a:lnTo>
                <a:close/>
                <a:moveTo>
                  <a:pt x="0" y="222"/>
                </a:moveTo>
                <a:lnTo>
                  <a:pt x="33" y="222"/>
                </a:lnTo>
                <a:lnTo>
                  <a:pt x="33" y="139"/>
                </a:lnTo>
                <a:lnTo>
                  <a:pt x="0" y="139"/>
                </a:lnTo>
                <a:lnTo>
                  <a:pt x="0" y="22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892" tIns="60945" rIns="121892" bIns="60945" numCol="1" anchor="t" anchorCtr="0" compatLnSpc="1">
            <a:prstTxWarp prst="textNoShape">
              <a:avLst/>
            </a:prstTxWarp>
          </a:bodyPr>
          <a:lstStyle/>
          <a:p>
            <a:endParaRPr lang="zh-CN" altLang="en-US" sz="2488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0" name="六边形 19">
            <a:extLst>
              <a:ext uri="{FF2B5EF4-FFF2-40B4-BE49-F238E27FC236}">
                <a16:creationId xmlns:a16="http://schemas.microsoft.com/office/drawing/2014/main" id="{126FB3E3-19D8-628F-3E16-03041DC57A8A}"/>
              </a:ext>
            </a:extLst>
          </p:cNvPr>
          <p:cNvSpPr/>
          <p:nvPr/>
        </p:nvSpPr>
        <p:spPr>
          <a:xfrm rot="5400000">
            <a:off x="2906380" y="2231684"/>
            <a:ext cx="1125668" cy="995401"/>
          </a:xfrm>
          <a:prstGeom prst="hexagon">
            <a:avLst/>
          </a:prstGeom>
          <a:solidFill>
            <a:srgbClr val="E2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575">
              <a:cs typeface="+mn-ea"/>
              <a:sym typeface="+mn-lt"/>
            </a:endParaRPr>
          </a:p>
        </p:txBody>
      </p:sp>
      <p:grpSp>
        <p:nvGrpSpPr>
          <p:cNvPr id="21" name="组合 20">
            <a:extLst>
              <a:ext uri="{FF2B5EF4-FFF2-40B4-BE49-F238E27FC236}">
                <a16:creationId xmlns:a16="http://schemas.microsoft.com/office/drawing/2014/main" id="{86CD5032-99BD-C4BE-4B90-9DEB2236EDCF}"/>
              </a:ext>
            </a:extLst>
          </p:cNvPr>
          <p:cNvGrpSpPr/>
          <p:nvPr/>
        </p:nvGrpSpPr>
        <p:grpSpPr>
          <a:xfrm>
            <a:off x="3274805" y="2479539"/>
            <a:ext cx="445959" cy="430693"/>
            <a:chOff x="4136908" y="3626190"/>
            <a:chExt cx="449941" cy="434538"/>
          </a:xfrm>
          <a:solidFill>
            <a:schemeClr val="tx1"/>
          </a:solidFill>
        </p:grpSpPr>
        <p:sp>
          <p:nvSpPr>
            <p:cNvPr id="22" name="Freeform 159">
              <a:extLst>
                <a:ext uri="{FF2B5EF4-FFF2-40B4-BE49-F238E27FC236}">
                  <a16:creationId xmlns:a16="http://schemas.microsoft.com/office/drawing/2014/main" id="{60466EDD-B283-1587-6F03-0169509022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4418" y="3708657"/>
              <a:ext cx="354922" cy="352071"/>
            </a:xfrm>
            <a:custGeom>
              <a:avLst/>
              <a:gdLst>
                <a:gd name="T0" fmla="*/ 247361 w 54"/>
                <a:gd name="T1" fmla="*/ 8565 h 47"/>
                <a:gd name="T2" fmla="*/ 204712 w 54"/>
                <a:gd name="T3" fmla="*/ 8565 h 47"/>
                <a:gd name="T4" fmla="*/ 17059 w 54"/>
                <a:gd name="T5" fmla="*/ 128482 h 47"/>
                <a:gd name="T6" fmla="*/ 0 w 54"/>
                <a:gd name="T7" fmla="*/ 171309 h 47"/>
                <a:gd name="T8" fmla="*/ 0 w 54"/>
                <a:gd name="T9" fmla="*/ 376881 h 47"/>
                <a:gd name="T10" fmla="*/ 25589 w 54"/>
                <a:gd name="T11" fmla="*/ 402577 h 47"/>
                <a:gd name="T12" fmla="*/ 110886 w 54"/>
                <a:gd name="T13" fmla="*/ 402577 h 47"/>
                <a:gd name="T14" fmla="*/ 136475 w 54"/>
                <a:gd name="T15" fmla="*/ 376881 h 47"/>
                <a:gd name="T16" fmla="*/ 136475 w 54"/>
                <a:gd name="T17" fmla="*/ 231268 h 47"/>
                <a:gd name="T18" fmla="*/ 162064 w 54"/>
                <a:gd name="T19" fmla="*/ 205571 h 47"/>
                <a:gd name="T20" fmla="*/ 298539 w 54"/>
                <a:gd name="T21" fmla="*/ 205571 h 47"/>
                <a:gd name="T22" fmla="*/ 324128 w 54"/>
                <a:gd name="T23" fmla="*/ 231268 h 47"/>
                <a:gd name="T24" fmla="*/ 324128 w 54"/>
                <a:gd name="T25" fmla="*/ 376881 h 47"/>
                <a:gd name="T26" fmla="*/ 349717 w 54"/>
                <a:gd name="T27" fmla="*/ 402577 h 47"/>
                <a:gd name="T28" fmla="*/ 435014 w 54"/>
                <a:gd name="T29" fmla="*/ 402577 h 47"/>
                <a:gd name="T30" fmla="*/ 460603 w 54"/>
                <a:gd name="T31" fmla="*/ 376881 h 47"/>
                <a:gd name="T32" fmla="*/ 460603 w 54"/>
                <a:gd name="T33" fmla="*/ 171309 h 47"/>
                <a:gd name="T34" fmla="*/ 443544 w 54"/>
                <a:gd name="T35" fmla="*/ 137047 h 47"/>
                <a:gd name="T36" fmla="*/ 247361 w 54"/>
                <a:gd name="T37" fmla="*/ 8565 h 4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4"/>
                <a:gd name="T58" fmla="*/ 0 h 47"/>
                <a:gd name="T59" fmla="*/ 54 w 54"/>
                <a:gd name="T60" fmla="*/ 47 h 4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4" h="47">
                  <a:moveTo>
                    <a:pt x="29" y="1"/>
                  </a:moveTo>
                  <a:cubicBezTo>
                    <a:pt x="28" y="0"/>
                    <a:pt x="25" y="0"/>
                    <a:pt x="24" y="1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6"/>
                    <a:pt x="0" y="18"/>
                    <a:pt x="0" y="2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6"/>
                    <a:pt x="1" y="47"/>
                    <a:pt x="3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4" y="47"/>
                    <a:pt x="16" y="46"/>
                    <a:pt x="16" y="44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6"/>
                    <a:pt x="17" y="24"/>
                    <a:pt x="19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7" y="24"/>
                    <a:pt x="38" y="26"/>
                    <a:pt x="38" y="27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6"/>
                    <a:pt x="39" y="47"/>
                    <a:pt x="41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3" y="47"/>
                    <a:pt x="54" y="46"/>
                    <a:pt x="54" y="44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4" y="19"/>
                    <a:pt x="53" y="17"/>
                    <a:pt x="52" y="16"/>
                  </a:cubicBezTo>
                  <a:lnTo>
                    <a:pt x="29" y="1"/>
                  </a:lnTo>
                  <a:close/>
                </a:path>
              </a:pathLst>
            </a:custGeom>
            <a:grpFill/>
            <a:ln w="9525" cmpd="sng">
              <a:noFill/>
              <a:bevel/>
              <a:headEnd/>
              <a:tailEnd/>
            </a:ln>
          </p:spPr>
          <p:txBody>
            <a:bodyPr lIns="121892" tIns="60945" rIns="121892" bIns="60945"/>
            <a:lstStyle/>
            <a:p>
              <a:endParaRPr lang="zh-CN" altLang="en-US" sz="1575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3" name="Freeform 160">
              <a:extLst>
                <a:ext uri="{FF2B5EF4-FFF2-40B4-BE49-F238E27FC236}">
                  <a16:creationId xmlns:a16="http://schemas.microsoft.com/office/drawing/2014/main" id="{33701157-1069-009D-B67F-F2617345D2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6908" y="3626190"/>
              <a:ext cx="449941" cy="196652"/>
            </a:xfrm>
            <a:custGeom>
              <a:avLst/>
              <a:gdLst>
                <a:gd name="T0" fmla="*/ 549567 w 68"/>
                <a:gd name="T1" fmla="*/ 172972 h 26"/>
                <a:gd name="T2" fmla="*/ 523806 w 68"/>
                <a:gd name="T3" fmla="*/ 129729 h 26"/>
                <a:gd name="T4" fmla="*/ 523806 w 68"/>
                <a:gd name="T5" fmla="*/ 86486 h 26"/>
                <a:gd name="T6" fmla="*/ 498045 w 68"/>
                <a:gd name="T7" fmla="*/ 60540 h 26"/>
                <a:gd name="T8" fmla="*/ 489458 w 68"/>
                <a:gd name="T9" fmla="*/ 60540 h 26"/>
                <a:gd name="T10" fmla="*/ 463697 w 68"/>
                <a:gd name="T11" fmla="*/ 86486 h 26"/>
                <a:gd name="T12" fmla="*/ 463697 w 68"/>
                <a:gd name="T13" fmla="*/ 86486 h 26"/>
                <a:gd name="T14" fmla="*/ 446523 w 68"/>
                <a:gd name="T15" fmla="*/ 103783 h 26"/>
                <a:gd name="T16" fmla="*/ 309131 w 68"/>
                <a:gd name="T17" fmla="*/ 8649 h 26"/>
                <a:gd name="T18" fmla="*/ 283371 w 68"/>
                <a:gd name="T19" fmla="*/ 0 h 26"/>
                <a:gd name="T20" fmla="*/ 257610 w 68"/>
                <a:gd name="T21" fmla="*/ 8649 h 26"/>
                <a:gd name="T22" fmla="*/ 17174 w 68"/>
                <a:gd name="T23" fmla="*/ 172972 h 26"/>
                <a:gd name="T24" fmla="*/ 8587 w 68"/>
                <a:gd name="T25" fmla="*/ 207566 h 26"/>
                <a:gd name="T26" fmla="*/ 42935 w 68"/>
                <a:gd name="T27" fmla="*/ 207566 h 26"/>
                <a:gd name="T28" fmla="*/ 266197 w 68"/>
                <a:gd name="T29" fmla="*/ 60540 h 26"/>
                <a:gd name="T30" fmla="*/ 309131 w 68"/>
                <a:gd name="T31" fmla="*/ 60540 h 26"/>
                <a:gd name="T32" fmla="*/ 540980 w 68"/>
                <a:gd name="T33" fmla="*/ 216214 h 26"/>
                <a:gd name="T34" fmla="*/ 575328 w 68"/>
                <a:gd name="T35" fmla="*/ 216214 h 26"/>
                <a:gd name="T36" fmla="*/ 566741 w 68"/>
                <a:gd name="T37" fmla="*/ 181620 h 26"/>
                <a:gd name="T38" fmla="*/ 549567 w 68"/>
                <a:gd name="T39" fmla="*/ 172972 h 2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8"/>
                <a:gd name="T61" fmla="*/ 0 h 26"/>
                <a:gd name="T62" fmla="*/ 68 w 68"/>
                <a:gd name="T63" fmla="*/ 26 h 2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8" h="26">
                  <a:moveTo>
                    <a:pt x="64" y="20"/>
                  </a:moveTo>
                  <a:cubicBezTo>
                    <a:pt x="62" y="19"/>
                    <a:pt x="61" y="17"/>
                    <a:pt x="61" y="15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61" y="8"/>
                    <a:pt x="60" y="7"/>
                    <a:pt x="58" y="7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6" y="7"/>
                    <a:pt x="54" y="8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2"/>
                    <a:pt x="53" y="13"/>
                    <a:pt x="52" y="12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5" y="1"/>
                    <a:pt x="33" y="0"/>
                    <a:pt x="33" y="0"/>
                  </a:cubicBezTo>
                  <a:cubicBezTo>
                    <a:pt x="33" y="0"/>
                    <a:pt x="32" y="1"/>
                    <a:pt x="30" y="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1"/>
                    <a:pt x="0" y="23"/>
                    <a:pt x="1" y="24"/>
                  </a:cubicBezTo>
                  <a:cubicBezTo>
                    <a:pt x="2" y="25"/>
                    <a:pt x="3" y="25"/>
                    <a:pt x="5" y="24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2" y="6"/>
                    <a:pt x="34" y="6"/>
                    <a:pt x="36" y="7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4" y="26"/>
                    <a:pt x="66" y="26"/>
                    <a:pt x="67" y="25"/>
                  </a:cubicBezTo>
                  <a:cubicBezTo>
                    <a:pt x="68" y="24"/>
                    <a:pt x="67" y="22"/>
                    <a:pt x="66" y="21"/>
                  </a:cubicBezTo>
                  <a:lnTo>
                    <a:pt x="64" y="20"/>
                  </a:lnTo>
                  <a:close/>
                </a:path>
              </a:pathLst>
            </a:custGeom>
            <a:grpFill/>
            <a:ln w="9525" cmpd="sng">
              <a:noFill/>
              <a:bevel/>
              <a:headEnd/>
              <a:tailEnd/>
            </a:ln>
          </p:spPr>
          <p:txBody>
            <a:bodyPr lIns="121892" tIns="60945" rIns="121892" bIns="60945"/>
            <a:lstStyle/>
            <a:p>
              <a:endParaRPr lang="zh-CN" altLang="en-US" sz="1575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</p:grpSp>
      <p:sp>
        <p:nvSpPr>
          <p:cNvPr id="25" name="六边形 24">
            <a:extLst>
              <a:ext uri="{FF2B5EF4-FFF2-40B4-BE49-F238E27FC236}">
                <a16:creationId xmlns:a16="http://schemas.microsoft.com/office/drawing/2014/main" id="{A24D2D3C-11DD-1EEE-78CA-B54506A2C2A0}"/>
              </a:ext>
            </a:extLst>
          </p:cNvPr>
          <p:cNvSpPr/>
          <p:nvPr/>
        </p:nvSpPr>
        <p:spPr>
          <a:xfrm rot="5400000">
            <a:off x="5118141" y="2231684"/>
            <a:ext cx="1125668" cy="995401"/>
          </a:xfrm>
          <a:prstGeom prst="hexagon">
            <a:avLst/>
          </a:prstGeom>
          <a:solidFill>
            <a:srgbClr val="4D4D4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575">
              <a:cs typeface="+mn-ea"/>
              <a:sym typeface="+mn-lt"/>
            </a:endParaRPr>
          </a:p>
        </p:txBody>
      </p: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CD955280-E54C-4AAA-59BA-40E3335FAE21}"/>
              </a:ext>
            </a:extLst>
          </p:cNvPr>
          <p:cNvGrpSpPr/>
          <p:nvPr/>
        </p:nvGrpSpPr>
        <p:grpSpPr>
          <a:xfrm>
            <a:off x="5465358" y="2561308"/>
            <a:ext cx="484614" cy="302061"/>
            <a:chOff x="7659896" y="3661627"/>
            <a:chExt cx="474499" cy="295756"/>
          </a:xfrm>
          <a:solidFill>
            <a:schemeClr val="tx1"/>
          </a:solidFill>
        </p:grpSpPr>
        <p:sp>
          <p:nvSpPr>
            <p:cNvPr id="27" name="Freeform 8">
              <a:extLst>
                <a:ext uri="{FF2B5EF4-FFF2-40B4-BE49-F238E27FC236}">
                  <a16:creationId xmlns:a16="http://schemas.microsoft.com/office/drawing/2014/main" id="{D81EB3AB-DA85-DDBB-8BB0-E4C6A4A1F185}"/>
                </a:ext>
              </a:extLst>
            </p:cNvPr>
            <p:cNvSpPr>
              <a:spLocks noEditPoints="1" noChangeArrowheads="1"/>
            </p:cNvSpPr>
            <p:nvPr/>
          </p:nvSpPr>
          <p:spPr bwMode="auto">
            <a:xfrm>
              <a:off x="7659896" y="3661627"/>
              <a:ext cx="474499" cy="295756"/>
            </a:xfrm>
            <a:custGeom>
              <a:avLst/>
              <a:gdLst>
                <a:gd name="T0" fmla="*/ 426225 w 125"/>
                <a:gd name="T1" fmla="*/ 67774 h 78"/>
                <a:gd name="T2" fmla="*/ 426225 w 125"/>
                <a:gd name="T3" fmla="*/ 0 h 78"/>
                <a:gd name="T4" fmla="*/ 0 w 125"/>
                <a:gd name="T5" fmla="*/ 0 h 78"/>
                <a:gd name="T6" fmla="*/ 0 w 125"/>
                <a:gd name="T7" fmla="*/ 293688 h 78"/>
                <a:gd name="T8" fmla="*/ 426225 w 125"/>
                <a:gd name="T9" fmla="*/ 293688 h 78"/>
                <a:gd name="T10" fmla="*/ 426225 w 125"/>
                <a:gd name="T11" fmla="*/ 225914 h 78"/>
                <a:gd name="T12" fmla="*/ 471488 w 125"/>
                <a:gd name="T13" fmla="*/ 203322 h 78"/>
                <a:gd name="T14" fmla="*/ 471488 w 125"/>
                <a:gd name="T15" fmla="*/ 97896 h 78"/>
                <a:gd name="T16" fmla="*/ 426225 w 125"/>
                <a:gd name="T17" fmla="*/ 67774 h 78"/>
                <a:gd name="T18" fmla="*/ 392278 w 125"/>
                <a:gd name="T19" fmla="*/ 259801 h 78"/>
                <a:gd name="T20" fmla="*/ 37719 w 125"/>
                <a:gd name="T21" fmla="*/ 259801 h 78"/>
                <a:gd name="T22" fmla="*/ 37719 w 125"/>
                <a:gd name="T23" fmla="*/ 37652 h 78"/>
                <a:gd name="T24" fmla="*/ 392278 w 125"/>
                <a:gd name="T25" fmla="*/ 37652 h 78"/>
                <a:gd name="T26" fmla="*/ 392278 w 125"/>
                <a:gd name="T27" fmla="*/ 259801 h 7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5"/>
                <a:gd name="T43" fmla="*/ 0 h 78"/>
                <a:gd name="T44" fmla="*/ 125 w 125"/>
                <a:gd name="T45" fmla="*/ 78 h 7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5" h="78">
                  <a:moveTo>
                    <a:pt x="113" y="18"/>
                  </a:moveTo>
                  <a:cubicBezTo>
                    <a:pt x="113" y="0"/>
                    <a:pt x="113" y="0"/>
                    <a:pt x="11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113" y="78"/>
                    <a:pt x="113" y="78"/>
                    <a:pt x="113" y="78"/>
                  </a:cubicBezTo>
                  <a:cubicBezTo>
                    <a:pt x="113" y="60"/>
                    <a:pt x="113" y="60"/>
                    <a:pt x="113" y="60"/>
                  </a:cubicBezTo>
                  <a:cubicBezTo>
                    <a:pt x="117" y="60"/>
                    <a:pt x="125" y="61"/>
                    <a:pt x="125" y="54"/>
                  </a:cubicBezTo>
                  <a:cubicBezTo>
                    <a:pt x="125" y="26"/>
                    <a:pt x="125" y="26"/>
                    <a:pt x="125" y="26"/>
                  </a:cubicBezTo>
                  <a:cubicBezTo>
                    <a:pt x="125" y="17"/>
                    <a:pt x="116" y="18"/>
                    <a:pt x="113" y="18"/>
                  </a:cubicBezTo>
                  <a:close/>
                  <a:moveTo>
                    <a:pt x="104" y="69"/>
                  </a:moveTo>
                  <a:cubicBezTo>
                    <a:pt x="10" y="69"/>
                    <a:pt x="10" y="69"/>
                    <a:pt x="10" y="6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4" y="10"/>
                    <a:pt x="104" y="10"/>
                    <a:pt x="104" y="10"/>
                  </a:cubicBezTo>
                  <a:lnTo>
                    <a:pt x="104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lIns="121892" tIns="60945" rIns="121892" bIns="60945"/>
            <a:lstStyle/>
            <a:p>
              <a:endParaRPr lang="zh-CN" altLang="en-US" sz="1575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8" name="Rectangle 9">
              <a:extLst>
                <a:ext uri="{FF2B5EF4-FFF2-40B4-BE49-F238E27FC236}">
                  <a16:creationId xmlns:a16="http://schemas.microsoft.com/office/drawing/2014/main" id="{47CBDF6C-3B7A-2849-ACE2-180489001D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23802" y="3725573"/>
              <a:ext cx="91066" cy="16786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lIns="121892" tIns="60945" rIns="121892" bIns="60945"/>
            <a:lstStyle>
              <a:lvl1pPr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9pPr>
            </a:lstStyle>
            <a:p>
              <a:pPr eaLnBrk="1" hangingPunct="1"/>
              <a:endParaRPr lang="zh-CN" altLang="zh-CN" sz="25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9" name="Rectangle 10">
              <a:extLst>
                <a:ext uri="{FF2B5EF4-FFF2-40B4-BE49-F238E27FC236}">
                  <a16:creationId xmlns:a16="http://schemas.microsoft.com/office/drawing/2014/main" id="{7991BC23-0B1B-1BD2-3666-3085029CB1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30843" y="3725573"/>
              <a:ext cx="86272" cy="16786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lIns="121892" tIns="60945" rIns="121892" bIns="60945"/>
            <a:lstStyle>
              <a:lvl1pPr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9pPr>
            </a:lstStyle>
            <a:p>
              <a:pPr eaLnBrk="1" hangingPunct="1"/>
              <a:endParaRPr lang="zh-CN" altLang="zh-CN" sz="25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31" name="六边形 30">
            <a:extLst>
              <a:ext uri="{FF2B5EF4-FFF2-40B4-BE49-F238E27FC236}">
                <a16:creationId xmlns:a16="http://schemas.microsoft.com/office/drawing/2014/main" id="{66C0D7C5-3792-1E28-19C4-C05DA97CBAB1}"/>
              </a:ext>
            </a:extLst>
          </p:cNvPr>
          <p:cNvSpPr/>
          <p:nvPr/>
        </p:nvSpPr>
        <p:spPr>
          <a:xfrm rot="5400000">
            <a:off x="4578874" y="3194636"/>
            <a:ext cx="1125668" cy="995401"/>
          </a:xfrm>
          <a:prstGeom prst="hexagon">
            <a:avLst/>
          </a:prstGeom>
          <a:solidFill>
            <a:srgbClr val="E2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575">
              <a:cs typeface="+mn-ea"/>
              <a:sym typeface="+mn-lt"/>
            </a:endParaRPr>
          </a:p>
        </p:txBody>
      </p:sp>
      <p:sp>
        <p:nvSpPr>
          <p:cNvPr id="32" name="Freeform 145">
            <a:extLst>
              <a:ext uri="{FF2B5EF4-FFF2-40B4-BE49-F238E27FC236}">
                <a16:creationId xmlns:a16="http://schemas.microsoft.com/office/drawing/2014/main" id="{22E87912-1C9D-282A-8D1D-D3B574B69BF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903600" y="3481635"/>
            <a:ext cx="471811" cy="471223"/>
          </a:xfrm>
          <a:custGeom>
            <a:avLst/>
            <a:gdLst>
              <a:gd name="T0" fmla="*/ 95 w 111"/>
              <a:gd name="T1" fmla="*/ 16 h 111"/>
              <a:gd name="T2" fmla="*/ 95 w 111"/>
              <a:gd name="T3" fmla="*/ 94 h 111"/>
              <a:gd name="T4" fmla="*/ 16 w 111"/>
              <a:gd name="T5" fmla="*/ 94 h 111"/>
              <a:gd name="T6" fmla="*/ 16 w 111"/>
              <a:gd name="T7" fmla="*/ 16 h 111"/>
              <a:gd name="T8" fmla="*/ 51 w 111"/>
              <a:gd name="T9" fmla="*/ 100 h 111"/>
              <a:gd name="T10" fmla="*/ 38 w 111"/>
              <a:gd name="T11" fmla="*/ 85 h 111"/>
              <a:gd name="T12" fmla="*/ 51 w 111"/>
              <a:gd name="T13" fmla="*/ 100 h 111"/>
              <a:gd name="T14" fmla="*/ 51 w 111"/>
              <a:gd name="T15" fmla="*/ 60 h 111"/>
              <a:gd name="T16" fmla="*/ 35 w 111"/>
              <a:gd name="T17" fmla="*/ 75 h 111"/>
              <a:gd name="T18" fmla="*/ 51 w 111"/>
              <a:gd name="T19" fmla="*/ 50 h 111"/>
              <a:gd name="T20" fmla="*/ 35 w 111"/>
              <a:gd name="T21" fmla="*/ 36 h 111"/>
              <a:gd name="T22" fmla="*/ 51 w 111"/>
              <a:gd name="T23" fmla="*/ 50 h 111"/>
              <a:gd name="T24" fmla="*/ 51 w 111"/>
              <a:gd name="T25" fmla="*/ 10 h 111"/>
              <a:gd name="T26" fmla="*/ 38 w 111"/>
              <a:gd name="T27" fmla="*/ 25 h 111"/>
              <a:gd name="T28" fmla="*/ 61 w 111"/>
              <a:gd name="T29" fmla="*/ 10 h 111"/>
              <a:gd name="T30" fmla="*/ 73 w 111"/>
              <a:gd name="T31" fmla="*/ 25 h 111"/>
              <a:gd name="T32" fmla="*/ 61 w 111"/>
              <a:gd name="T33" fmla="*/ 10 h 111"/>
              <a:gd name="T34" fmla="*/ 61 w 111"/>
              <a:gd name="T35" fmla="*/ 50 h 111"/>
              <a:gd name="T36" fmla="*/ 77 w 111"/>
              <a:gd name="T37" fmla="*/ 36 h 111"/>
              <a:gd name="T38" fmla="*/ 61 w 111"/>
              <a:gd name="T39" fmla="*/ 60 h 111"/>
              <a:gd name="T40" fmla="*/ 77 w 111"/>
              <a:gd name="T41" fmla="*/ 75 h 111"/>
              <a:gd name="T42" fmla="*/ 61 w 111"/>
              <a:gd name="T43" fmla="*/ 60 h 111"/>
              <a:gd name="T44" fmla="*/ 61 w 111"/>
              <a:gd name="T45" fmla="*/ 100 h 111"/>
              <a:gd name="T46" fmla="*/ 73 w 111"/>
              <a:gd name="T47" fmla="*/ 85 h 111"/>
              <a:gd name="T48" fmla="*/ 11 w 111"/>
              <a:gd name="T49" fmla="*/ 50 h 111"/>
              <a:gd name="T50" fmla="*/ 24 w 111"/>
              <a:gd name="T51" fmla="*/ 39 h 111"/>
              <a:gd name="T52" fmla="*/ 11 w 111"/>
              <a:gd name="T53" fmla="*/ 50 h 111"/>
              <a:gd name="T54" fmla="*/ 100 w 111"/>
              <a:gd name="T55" fmla="*/ 50 h 111"/>
              <a:gd name="T56" fmla="*/ 87 w 111"/>
              <a:gd name="T57" fmla="*/ 39 h 111"/>
              <a:gd name="T58" fmla="*/ 100 w 111"/>
              <a:gd name="T59" fmla="*/ 60 h 111"/>
              <a:gd name="T60" fmla="*/ 87 w 111"/>
              <a:gd name="T61" fmla="*/ 71 h 111"/>
              <a:gd name="T62" fmla="*/ 100 w 111"/>
              <a:gd name="T63" fmla="*/ 60 h 111"/>
              <a:gd name="T64" fmla="*/ 11 w 111"/>
              <a:gd name="T65" fmla="*/ 60 h 111"/>
              <a:gd name="T66" fmla="*/ 24 w 111"/>
              <a:gd name="T67" fmla="*/ 71 h 111"/>
              <a:gd name="T68" fmla="*/ 96 w 111"/>
              <a:gd name="T69" fmla="*/ 77 h 111"/>
              <a:gd name="T70" fmla="*/ 84 w 111"/>
              <a:gd name="T71" fmla="*/ 82 h 111"/>
              <a:gd name="T72" fmla="*/ 79 w 111"/>
              <a:gd name="T73" fmla="*/ 95 h 111"/>
              <a:gd name="T74" fmla="*/ 96 w 111"/>
              <a:gd name="T75" fmla="*/ 77 h 111"/>
              <a:gd name="T76" fmla="*/ 18 w 111"/>
              <a:gd name="T77" fmla="*/ 78 h 111"/>
              <a:gd name="T78" fmla="*/ 23 w 111"/>
              <a:gd name="T79" fmla="*/ 88 h 111"/>
              <a:gd name="T80" fmla="*/ 32 w 111"/>
              <a:gd name="T81" fmla="*/ 93 h 111"/>
              <a:gd name="T82" fmla="*/ 15 w 111"/>
              <a:gd name="T83" fmla="*/ 33 h 111"/>
              <a:gd name="T84" fmla="*/ 27 w 111"/>
              <a:gd name="T85" fmla="*/ 28 h 111"/>
              <a:gd name="T86" fmla="*/ 33 w 111"/>
              <a:gd name="T87" fmla="*/ 16 h 111"/>
              <a:gd name="T88" fmla="*/ 15 w 111"/>
              <a:gd name="T89" fmla="*/ 33 h 111"/>
              <a:gd name="T90" fmla="*/ 94 w 111"/>
              <a:gd name="T91" fmla="*/ 32 h 111"/>
              <a:gd name="T92" fmla="*/ 88 w 111"/>
              <a:gd name="T93" fmla="*/ 23 h 111"/>
              <a:gd name="T94" fmla="*/ 80 w 111"/>
              <a:gd name="T95" fmla="*/ 17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11" h="111">
                <a:moveTo>
                  <a:pt x="56" y="0"/>
                </a:moveTo>
                <a:cubicBezTo>
                  <a:pt x="71" y="0"/>
                  <a:pt x="85" y="6"/>
                  <a:pt x="95" y="16"/>
                </a:cubicBezTo>
                <a:cubicBezTo>
                  <a:pt x="105" y="26"/>
                  <a:pt x="111" y="40"/>
                  <a:pt x="111" y="55"/>
                </a:cubicBezTo>
                <a:cubicBezTo>
                  <a:pt x="111" y="71"/>
                  <a:pt x="105" y="84"/>
                  <a:pt x="95" y="94"/>
                </a:cubicBezTo>
                <a:cubicBezTo>
                  <a:pt x="85" y="104"/>
                  <a:pt x="71" y="111"/>
                  <a:pt x="56" y="111"/>
                </a:cubicBezTo>
                <a:cubicBezTo>
                  <a:pt x="40" y="111"/>
                  <a:pt x="27" y="104"/>
                  <a:pt x="16" y="94"/>
                </a:cubicBezTo>
                <a:cubicBezTo>
                  <a:pt x="6" y="84"/>
                  <a:pt x="0" y="71"/>
                  <a:pt x="0" y="55"/>
                </a:cubicBezTo>
                <a:cubicBezTo>
                  <a:pt x="0" y="40"/>
                  <a:pt x="6" y="26"/>
                  <a:pt x="16" y="16"/>
                </a:cubicBezTo>
                <a:cubicBezTo>
                  <a:pt x="27" y="6"/>
                  <a:pt x="40" y="0"/>
                  <a:pt x="56" y="0"/>
                </a:cubicBezTo>
                <a:close/>
                <a:moveTo>
                  <a:pt x="51" y="100"/>
                </a:moveTo>
                <a:cubicBezTo>
                  <a:pt x="51" y="87"/>
                  <a:pt x="51" y="87"/>
                  <a:pt x="51" y="87"/>
                </a:cubicBezTo>
                <a:cubicBezTo>
                  <a:pt x="47" y="87"/>
                  <a:pt x="42" y="86"/>
                  <a:pt x="38" y="85"/>
                </a:cubicBezTo>
                <a:cubicBezTo>
                  <a:pt x="39" y="87"/>
                  <a:pt x="40" y="88"/>
                  <a:pt x="40" y="89"/>
                </a:cubicBezTo>
                <a:cubicBezTo>
                  <a:pt x="43" y="94"/>
                  <a:pt x="47" y="98"/>
                  <a:pt x="51" y="100"/>
                </a:cubicBezTo>
                <a:close/>
                <a:moveTo>
                  <a:pt x="51" y="77"/>
                </a:moveTo>
                <a:cubicBezTo>
                  <a:pt x="51" y="60"/>
                  <a:pt x="51" y="60"/>
                  <a:pt x="51" y="60"/>
                </a:cubicBezTo>
                <a:cubicBezTo>
                  <a:pt x="33" y="60"/>
                  <a:pt x="33" y="60"/>
                  <a:pt x="33" y="60"/>
                </a:cubicBezTo>
                <a:cubicBezTo>
                  <a:pt x="33" y="65"/>
                  <a:pt x="34" y="70"/>
                  <a:pt x="35" y="75"/>
                </a:cubicBezTo>
                <a:cubicBezTo>
                  <a:pt x="40" y="76"/>
                  <a:pt x="45" y="77"/>
                  <a:pt x="51" y="77"/>
                </a:cubicBezTo>
                <a:close/>
                <a:moveTo>
                  <a:pt x="51" y="50"/>
                </a:moveTo>
                <a:cubicBezTo>
                  <a:pt x="51" y="33"/>
                  <a:pt x="51" y="33"/>
                  <a:pt x="51" y="33"/>
                </a:cubicBezTo>
                <a:cubicBezTo>
                  <a:pt x="45" y="34"/>
                  <a:pt x="40" y="34"/>
                  <a:pt x="35" y="36"/>
                </a:cubicBezTo>
                <a:cubicBezTo>
                  <a:pt x="34" y="40"/>
                  <a:pt x="33" y="45"/>
                  <a:pt x="33" y="50"/>
                </a:cubicBezTo>
                <a:cubicBezTo>
                  <a:pt x="51" y="50"/>
                  <a:pt x="51" y="50"/>
                  <a:pt x="51" y="50"/>
                </a:cubicBezTo>
                <a:close/>
                <a:moveTo>
                  <a:pt x="51" y="24"/>
                </a:moveTo>
                <a:cubicBezTo>
                  <a:pt x="51" y="10"/>
                  <a:pt x="51" y="10"/>
                  <a:pt x="51" y="10"/>
                </a:cubicBezTo>
                <a:cubicBezTo>
                  <a:pt x="47" y="12"/>
                  <a:pt x="43" y="16"/>
                  <a:pt x="40" y="22"/>
                </a:cubicBezTo>
                <a:cubicBezTo>
                  <a:pt x="40" y="23"/>
                  <a:pt x="39" y="24"/>
                  <a:pt x="38" y="25"/>
                </a:cubicBezTo>
                <a:cubicBezTo>
                  <a:pt x="42" y="24"/>
                  <a:pt x="47" y="24"/>
                  <a:pt x="51" y="24"/>
                </a:cubicBezTo>
                <a:close/>
                <a:moveTo>
                  <a:pt x="61" y="10"/>
                </a:moveTo>
                <a:cubicBezTo>
                  <a:pt x="61" y="24"/>
                  <a:pt x="61" y="24"/>
                  <a:pt x="61" y="24"/>
                </a:cubicBezTo>
                <a:cubicBezTo>
                  <a:pt x="65" y="24"/>
                  <a:pt x="69" y="24"/>
                  <a:pt x="73" y="25"/>
                </a:cubicBezTo>
                <a:cubicBezTo>
                  <a:pt x="72" y="24"/>
                  <a:pt x="72" y="23"/>
                  <a:pt x="71" y="22"/>
                </a:cubicBezTo>
                <a:cubicBezTo>
                  <a:pt x="68" y="16"/>
                  <a:pt x="65" y="12"/>
                  <a:pt x="61" y="10"/>
                </a:cubicBezTo>
                <a:close/>
                <a:moveTo>
                  <a:pt x="61" y="33"/>
                </a:moveTo>
                <a:cubicBezTo>
                  <a:pt x="61" y="50"/>
                  <a:pt x="61" y="50"/>
                  <a:pt x="61" y="50"/>
                </a:cubicBezTo>
                <a:cubicBezTo>
                  <a:pt x="79" y="50"/>
                  <a:pt x="79" y="50"/>
                  <a:pt x="79" y="50"/>
                </a:cubicBezTo>
                <a:cubicBezTo>
                  <a:pt x="78" y="45"/>
                  <a:pt x="78" y="40"/>
                  <a:pt x="77" y="36"/>
                </a:cubicBezTo>
                <a:cubicBezTo>
                  <a:pt x="72" y="34"/>
                  <a:pt x="66" y="34"/>
                  <a:pt x="61" y="33"/>
                </a:cubicBezTo>
                <a:close/>
                <a:moveTo>
                  <a:pt x="61" y="60"/>
                </a:moveTo>
                <a:cubicBezTo>
                  <a:pt x="61" y="77"/>
                  <a:pt x="61" y="77"/>
                  <a:pt x="61" y="77"/>
                </a:cubicBezTo>
                <a:cubicBezTo>
                  <a:pt x="66" y="77"/>
                  <a:pt x="72" y="76"/>
                  <a:pt x="77" y="75"/>
                </a:cubicBezTo>
                <a:cubicBezTo>
                  <a:pt x="78" y="70"/>
                  <a:pt x="78" y="65"/>
                  <a:pt x="79" y="60"/>
                </a:cubicBezTo>
                <a:cubicBezTo>
                  <a:pt x="61" y="60"/>
                  <a:pt x="61" y="60"/>
                  <a:pt x="61" y="60"/>
                </a:cubicBezTo>
                <a:close/>
                <a:moveTo>
                  <a:pt x="61" y="87"/>
                </a:moveTo>
                <a:cubicBezTo>
                  <a:pt x="61" y="100"/>
                  <a:pt x="61" y="100"/>
                  <a:pt x="61" y="100"/>
                </a:cubicBezTo>
                <a:cubicBezTo>
                  <a:pt x="65" y="98"/>
                  <a:pt x="68" y="94"/>
                  <a:pt x="71" y="89"/>
                </a:cubicBezTo>
                <a:cubicBezTo>
                  <a:pt x="72" y="88"/>
                  <a:pt x="72" y="87"/>
                  <a:pt x="73" y="85"/>
                </a:cubicBezTo>
                <a:cubicBezTo>
                  <a:pt x="69" y="86"/>
                  <a:pt x="65" y="87"/>
                  <a:pt x="61" y="87"/>
                </a:cubicBezTo>
                <a:close/>
                <a:moveTo>
                  <a:pt x="11" y="50"/>
                </a:moveTo>
                <a:cubicBezTo>
                  <a:pt x="23" y="50"/>
                  <a:pt x="23" y="50"/>
                  <a:pt x="23" y="50"/>
                </a:cubicBezTo>
                <a:cubicBezTo>
                  <a:pt x="23" y="47"/>
                  <a:pt x="24" y="43"/>
                  <a:pt x="24" y="39"/>
                </a:cubicBezTo>
                <a:cubicBezTo>
                  <a:pt x="24" y="40"/>
                  <a:pt x="23" y="40"/>
                  <a:pt x="22" y="40"/>
                </a:cubicBezTo>
                <a:cubicBezTo>
                  <a:pt x="17" y="43"/>
                  <a:pt x="13" y="47"/>
                  <a:pt x="11" y="50"/>
                </a:cubicBezTo>
                <a:close/>
                <a:moveTo>
                  <a:pt x="88" y="50"/>
                </a:moveTo>
                <a:cubicBezTo>
                  <a:pt x="100" y="50"/>
                  <a:pt x="100" y="50"/>
                  <a:pt x="100" y="50"/>
                </a:cubicBezTo>
                <a:cubicBezTo>
                  <a:pt x="99" y="47"/>
                  <a:pt x="95" y="43"/>
                  <a:pt x="89" y="40"/>
                </a:cubicBezTo>
                <a:cubicBezTo>
                  <a:pt x="89" y="40"/>
                  <a:pt x="88" y="40"/>
                  <a:pt x="87" y="39"/>
                </a:cubicBezTo>
                <a:cubicBezTo>
                  <a:pt x="88" y="43"/>
                  <a:pt x="88" y="47"/>
                  <a:pt x="88" y="50"/>
                </a:cubicBezTo>
                <a:close/>
                <a:moveTo>
                  <a:pt x="100" y="60"/>
                </a:moveTo>
                <a:cubicBezTo>
                  <a:pt x="88" y="60"/>
                  <a:pt x="88" y="60"/>
                  <a:pt x="88" y="60"/>
                </a:cubicBezTo>
                <a:cubicBezTo>
                  <a:pt x="88" y="64"/>
                  <a:pt x="88" y="67"/>
                  <a:pt x="87" y="71"/>
                </a:cubicBezTo>
                <a:cubicBezTo>
                  <a:pt x="88" y="71"/>
                  <a:pt x="89" y="70"/>
                  <a:pt x="89" y="70"/>
                </a:cubicBezTo>
                <a:cubicBezTo>
                  <a:pt x="95" y="67"/>
                  <a:pt x="99" y="64"/>
                  <a:pt x="100" y="60"/>
                </a:cubicBezTo>
                <a:close/>
                <a:moveTo>
                  <a:pt x="23" y="60"/>
                </a:moveTo>
                <a:cubicBezTo>
                  <a:pt x="11" y="60"/>
                  <a:pt x="11" y="60"/>
                  <a:pt x="11" y="60"/>
                </a:cubicBezTo>
                <a:cubicBezTo>
                  <a:pt x="13" y="64"/>
                  <a:pt x="17" y="67"/>
                  <a:pt x="22" y="70"/>
                </a:cubicBezTo>
                <a:cubicBezTo>
                  <a:pt x="23" y="70"/>
                  <a:pt x="24" y="71"/>
                  <a:pt x="24" y="71"/>
                </a:cubicBezTo>
                <a:cubicBezTo>
                  <a:pt x="24" y="67"/>
                  <a:pt x="23" y="64"/>
                  <a:pt x="23" y="60"/>
                </a:cubicBezTo>
                <a:close/>
                <a:moveTo>
                  <a:pt x="96" y="77"/>
                </a:moveTo>
                <a:cubicBezTo>
                  <a:pt x="95" y="78"/>
                  <a:pt x="95" y="78"/>
                  <a:pt x="94" y="78"/>
                </a:cubicBezTo>
                <a:cubicBezTo>
                  <a:pt x="91" y="80"/>
                  <a:pt x="88" y="81"/>
                  <a:pt x="84" y="82"/>
                </a:cubicBezTo>
                <a:cubicBezTo>
                  <a:pt x="83" y="86"/>
                  <a:pt x="81" y="90"/>
                  <a:pt x="80" y="93"/>
                </a:cubicBezTo>
                <a:cubicBezTo>
                  <a:pt x="79" y="94"/>
                  <a:pt x="79" y="94"/>
                  <a:pt x="79" y="95"/>
                </a:cubicBezTo>
                <a:cubicBezTo>
                  <a:pt x="82" y="93"/>
                  <a:pt x="85" y="90"/>
                  <a:pt x="88" y="88"/>
                </a:cubicBezTo>
                <a:cubicBezTo>
                  <a:pt x="91" y="85"/>
                  <a:pt x="94" y="81"/>
                  <a:pt x="96" y="77"/>
                </a:cubicBezTo>
                <a:close/>
                <a:moveTo>
                  <a:pt x="27" y="82"/>
                </a:moveTo>
                <a:cubicBezTo>
                  <a:pt x="24" y="81"/>
                  <a:pt x="20" y="80"/>
                  <a:pt x="18" y="78"/>
                </a:cubicBezTo>
                <a:cubicBezTo>
                  <a:pt x="17" y="78"/>
                  <a:pt x="16" y="78"/>
                  <a:pt x="15" y="77"/>
                </a:cubicBezTo>
                <a:cubicBezTo>
                  <a:pt x="18" y="81"/>
                  <a:pt x="20" y="85"/>
                  <a:pt x="23" y="88"/>
                </a:cubicBezTo>
                <a:cubicBezTo>
                  <a:pt x="26" y="90"/>
                  <a:pt x="29" y="93"/>
                  <a:pt x="33" y="95"/>
                </a:cubicBezTo>
                <a:cubicBezTo>
                  <a:pt x="32" y="94"/>
                  <a:pt x="32" y="94"/>
                  <a:pt x="32" y="93"/>
                </a:cubicBezTo>
                <a:cubicBezTo>
                  <a:pt x="30" y="90"/>
                  <a:pt x="28" y="86"/>
                  <a:pt x="27" y="82"/>
                </a:cubicBezTo>
                <a:close/>
                <a:moveTo>
                  <a:pt x="15" y="33"/>
                </a:moveTo>
                <a:cubicBezTo>
                  <a:pt x="16" y="33"/>
                  <a:pt x="17" y="32"/>
                  <a:pt x="18" y="32"/>
                </a:cubicBezTo>
                <a:cubicBezTo>
                  <a:pt x="20" y="30"/>
                  <a:pt x="24" y="29"/>
                  <a:pt x="27" y="28"/>
                </a:cubicBezTo>
                <a:cubicBezTo>
                  <a:pt x="28" y="24"/>
                  <a:pt x="30" y="20"/>
                  <a:pt x="32" y="17"/>
                </a:cubicBezTo>
                <a:cubicBezTo>
                  <a:pt x="32" y="17"/>
                  <a:pt x="32" y="16"/>
                  <a:pt x="33" y="16"/>
                </a:cubicBezTo>
                <a:cubicBezTo>
                  <a:pt x="29" y="18"/>
                  <a:pt x="26" y="20"/>
                  <a:pt x="23" y="23"/>
                </a:cubicBezTo>
                <a:cubicBezTo>
                  <a:pt x="20" y="26"/>
                  <a:pt x="18" y="29"/>
                  <a:pt x="15" y="33"/>
                </a:cubicBezTo>
                <a:close/>
                <a:moveTo>
                  <a:pt x="84" y="28"/>
                </a:moveTo>
                <a:cubicBezTo>
                  <a:pt x="88" y="29"/>
                  <a:pt x="91" y="30"/>
                  <a:pt x="94" y="32"/>
                </a:cubicBezTo>
                <a:cubicBezTo>
                  <a:pt x="95" y="32"/>
                  <a:pt x="95" y="33"/>
                  <a:pt x="96" y="33"/>
                </a:cubicBezTo>
                <a:cubicBezTo>
                  <a:pt x="94" y="29"/>
                  <a:pt x="91" y="26"/>
                  <a:pt x="88" y="23"/>
                </a:cubicBezTo>
                <a:cubicBezTo>
                  <a:pt x="85" y="20"/>
                  <a:pt x="82" y="18"/>
                  <a:pt x="79" y="16"/>
                </a:cubicBezTo>
                <a:cubicBezTo>
                  <a:pt x="79" y="16"/>
                  <a:pt x="79" y="17"/>
                  <a:pt x="80" y="17"/>
                </a:cubicBezTo>
                <a:cubicBezTo>
                  <a:pt x="81" y="20"/>
                  <a:pt x="83" y="24"/>
                  <a:pt x="84" y="2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19" tIns="45709" rIns="91419" bIns="45709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4" name="六边形 33">
            <a:extLst>
              <a:ext uri="{FF2B5EF4-FFF2-40B4-BE49-F238E27FC236}">
                <a16:creationId xmlns:a16="http://schemas.microsoft.com/office/drawing/2014/main" id="{06323DFF-E8FF-2373-9BEA-D10C023A7747}"/>
              </a:ext>
            </a:extLst>
          </p:cNvPr>
          <p:cNvSpPr/>
          <p:nvPr/>
        </p:nvSpPr>
        <p:spPr>
          <a:xfrm rot="5400000">
            <a:off x="3463878" y="3194636"/>
            <a:ext cx="1125668" cy="995401"/>
          </a:xfrm>
          <a:prstGeom prst="hexagon">
            <a:avLst/>
          </a:prstGeom>
          <a:solidFill>
            <a:srgbClr val="4D4D4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575">
              <a:cs typeface="+mn-ea"/>
              <a:sym typeface="+mn-lt"/>
            </a:endParaRPr>
          </a:p>
        </p:txBody>
      </p:sp>
      <p:sp>
        <p:nvSpPr>
          <p:cNvPr id="35" name="Freeform 13">
            <a:extLst>
              <a:ext uri="{FF2B5EF4-FFF2-40B4-BE49-F238E27FC236}">
                <a16:creationId xmlns:a16="http://schemas.microsoft.com/office/drawing/2014/main" id="{A262E367-6C63-00EF-1C1F-80A9D0AC68A9}"/>
              </a:ext>
            </a:extLst>
          </p:cNvPr>
          <p:cNvSpPr>
            <a:spLocks noEditPoints="1"/>
          </p:cNvSpPr>
          <p:nvPr/>
        </p:nvSpPr>
        <p:spPr bwMode="auto">
          <a:xfrm>
            <a:off x="3853153" y="3382910"/>
            <a:ext cx="347116" cy="639828"/>
          </a:xfrm>
          <a:custGeom>
            <a:avLst/>
            <a:gdLst>
              <a:gd name="T0" fmla="*/ 2 w 122"/>
              <a:gd name="T1" fmla="*/ 65 h 225"/>
              <a:gd name="T2" fmla="*/ 14 w 122"/>
              <a:gd name="T3" fmla="*/ 77 h 225"/>
              <a:gd name="T4" fmla="*/ 17 w 122"/>
              <a:gd name="T5" fmla="*/ 76 h 225"/>
              <a:gd name="T6" fmla="*/ 119 w 122"/>
              <a:gd name="T7" fmla="*/ 42 h 225"/>
              <a:gd name="T8" fmla="*/ 119 w 122"/>
              <a:gd name="T9" fmla="*/ 30 h 225"/>
              <a:gd name="T10" fmla="*/ 105 w 122"/>
              <a:gd name="T11" fmla="*/ 23 h 225"/>
              <a:gd name="T12" fmla="*/ 3 w 122"/>
              <a:gd name="T13" fmla="*/ 57 h 225"/>
              <a:gd name="T14" fmla="*/ 108 w 122"/>
              <a:gd name="T15" fmla="*/ 28 h 225"/>
              <a:gd name="T16" fmla="*/ 114 w 122"/>
              <a:gd name="T17" fmla="*/ 35 h 225"/>
              <a:gd name="T18" fmla="*/ 111 w 122"/>
              <a:gd name="T19" fmla="*/ 42 h 225"/>
              <a:gd name="T20" fmla="*/ 14 w 122"/>
              <a:gd name="T21" fmla="*/ 71 h 225"/>
              <a:gd name="T22" fmla="*/ 9 w 122"/>
              <a:gd name="T23" fmla="*/ 67 h 225"/>
              <a:gd name="T24" fmla="*/ 8 w 122"/>
              <a:gd name="T25" fmla="*/ 59 h 225"/>
              <a:gd name="T26" fmla="*/ 106 w 122"/>
              <a:gd name="T27" fmla="*/ 28 h 225"/>
              <a:gd name="T28" fmla="*/ 14 w 122"/>
              <a:gd name="T29" fmla="*/ 43 h 225"/>
              <a:gd name="T30" fmla="*/ 66 w 122"/>
              <a:gd name="T31" fmla="*/ 28 h 225"/>
              <a:gd name="T32" fmla="*/ 73 w 122"/>
              <a:gd name="T33" fmla="*/ 10 h 225"/>
              <a:gd name="T34" fmla="*/ 9 w 122"/>
              <a:gd name="T35" fmla="*/ 17 h 225"/>
              <a:gd name="T36" fmla="*/ 3 w 122"/>
              <a:gd name="T37" fmla="*/ 35 h 225"/>
              <a:gd name="T38" fmla="*/ 61 w 122"/>
              <a:gd name="T39" fmla="*/ 8 h 225"/>
              <a:gd name="T40" fmla="*/ 67 w 122"/>
              <a:gd name="T41" fmla="*/ 12 h 225"/>
              <a:gd name="T42" fmla="*/ 65 w 122"/>
              <a:gd name="T43" fmla="*/ 22 h 225"/>
              <a:gd name="T44" fmla="*/ 14 w 122"/>
              <a:gd name="T45" fmla="*/ 37 h 225"/>
              <a:gd name="T46" fmla="*/ 8 w 122"/>
              <a:gd name="T47" fmla="*/ 30 h 225"/>
              <a:gd name="T48" fmla="*/ 120 w 122"/>
              <a:gd name="T49" fmla="*/ 101 h 225"/>
              <a:gd name="T50" fmla="*/ 105 w 122"/>
              <a:gd name="T51" fmla="*/ 90 h 225"/>
              <a:gd name="T52" fmla="*/ 72 w 122"/>
              <a:gd name="T53" fmla="*/ 110 h 225"/>
              <a:gd name="T54" fmla="*/ 55 w 122"/>
              <a:gd name="T55" fmla="*/ 138 h 225"/>
              <a:gd name="T56" fmla="*/ 53 w 122"/>
              <a:gd name="T57" fmla="*/ 99 h 225"/>
              <a:gd name="T58" fmla="*/ 119 w 122"/>
              <a:gd name="T59" fmla="*/ 76 h 225"/>
              <a:gd name="T60" fmla="*/ 119 w 122"/>
              <a:gd name="T61" fmla="*/ 64 h 225"/>
              <a:gd name="T62" fmla="*/ 9 w 122"/>
              <a:gd name="T63" fmla="*/ 85 h 225"/>
              <a:gd name="T64" fmla="*/ 1 w 122"/>
              <a:gd name="T65" fmla="*/ 97 h 225"/>
              <a:gd name="T66" fmla="*/ 3 w 122"/>
              <a:gd name="T67" fmla="*/ 102 h 225"/>
              <a:gd name="T68" fmla="*/ 11 w 122"/>
              <a:gd name="T69" fmla="*/ 110 h 225"/>
              <a:gd name="T70" fmla="*/ 28 w 122"/>
              <a:gd name="T71" fmla="*/ 121 h 225"/>
              <a:gd name="T72" fmla="*/ 17 w 122"/>
              <a:gd name="T73" fmla="*/ 138 h 225"/>
              <a:gd name="T74" fmla="*/ 40 w 122"/>
              <a:gd name="T75" fmla="*/ 209 h 225"/>
              <a:gd name="T76" fmla="*/ 53 w 122"/>
              <a:gd name="T77" fmla="*/ 225 h 225"/>
              <a:gd name="T78" fmla="*/ 87 w 122"/>
              <a:gd name="T79" fmla="*/ 214 h 225"/>
              <a:gd name="T80" fmla="*/ 110 w 122"/>
              <a:gd name="T81" fmla="*/ 187 h 225"/>
              <a:gd name="T82" fmla="*/ 99 w 122"/>
              <a:gd name="T83" fmla="*/ 138 h 225"/>
              <a:gd name="T84" fmla="*/ 104 w 122"/>
              <a:gd name="T85" fmla="*/ 117 h 225"/>
              <a:gd name="T86" fmla="*/ 120 w 122"/>
              <a:gd name="T87" fmla="*/ 101 h 225"/>
              <a:gd name="T88" fmla="*/ 47 w 122"/>
              <a:gd name="T89" fmla="*/ 101 h 225"/>
              <a:gd name="T90" fmla="*/ 49 w 122"/>
              <a:gd name="T91" fmla="*/ 138 h 225"/>
              <a:gd name="T92" fmla="*/ 35 w 122"/>
              <a:gd name="T93" fmla="*/ 121 h 225"/>
              <a:gd name="T94" fmla="*/ 24 w 122"/>
              <a:gd name="T95" fmla="*/ 108 h 225"/>
              <a:gd name="T96" fmla="*/ 12 w 122"/>
              <a:gd name="T97" fmla="*/ 104 h 225"/>
              <a:gd name="T98" fmla="*/ 8 w 122"/>
              <a:gd name="T99" fmla="*/ 97 h 225"/>
              <a:gd name="T100" fmla="*/ 8 w 122"/>
              <a:gd name="T101" fmla="*/ 93 h 225"/>
              <a:gd name="T102" fmla="*/ 12 w 122"/>
              <a:gd name="T103" fmla="*/ 90 h 225"/>
              <a:gd name="T104" fmla="*/ 24 w 122"/>
              <a:gd name="T105" fmla="*/ 86 h 225"/>
              <a:gd name="T106" fmla="*/ 108 w 122"/>
              <a:gd name="T107" fmla="*/ 62 h 225"/>
              <a:gd name="T108" fmla="*/ 114 w 122"/>
              <a:gd name="T109" fmla="*/ 69 h 225"/>
              <a:gd name="T110" fmla="*/ 111 w 122"/>
              <a:gd name="T111" fmla="*/ 76 h 225"/>
              <a:gd name="T112" fmla="*/ 43 w 122"/>
              <a:gd name="T113" fmla="*/ 98 h 225"/>
              <a:gd name="T114" fmla="*/ 103 w 122"/>
              <a:gd name="T115" fmla="*/ 111 h 225"/>
              <a:gd name="T116" fmla="*/ 92 w 122"/>
              <a:gd name="T117" fmla="*/ 138 h 225"/>
              <a:gd name="T118" fmla="*/ 78 w 122"/>
              <a:gd name="T119" fmla="*/ 110 h 225"/>
              <a:gd name="T120" fmla="*/ 106 w 122"/>
              <a:gd name="T121" fmla="*/ 96 h 225"/>
              <a:gd name="T122" fmla="*/ 114 w 122"/>
              <a:gd name="T123" fmla="*/ 103 h 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2" h="225">
                <a:moveTo>
                  <a:pt x="3" y="57"/>
                </a:moveTo>
                <a:cubicBezTo>
                  <a:pt x="1" y="59"/>
                  <a:pt x="1" y="62"/>
                  <a:pt x="2" y="65"/>
                </a:cubicBezTo>
                <a:cubicBezTo>
                  <a:pt x="3" y="69"/>
                  <a:pt x="3" y="69"/>
                  <a:pt x="3" y="69"/>
                </a:cubicBezTo>
                <a:cubicBezTo>
                  <a:pt x="4" y="74"/>
                  <a:pt x="9" y="77"/>
                  <a:pt x="14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15" y="77"/>
                  <a:pt x="16" y="77"/>
                  <a:pt x="17" y="76"/>
                </a:cubicBezTo>
                <a:cubicBezTo>
                  <a:pt x="112" y="48"/>
                  <a:pt x="112" y="48"/>
                  <a:pt x="112" y="48"/>
                </a:cubicBezTo>
                <a:cubicBezTo>
                  <a:pt x="115" y="47"/>
                  <a:pt x="118" y="45"/>
                  <a:pt x="119" y="42"/>
                </a:cubicBezTo>
                <a:cubicBezTo>
                  <a:pt x="120" y="40"/>
                  <a:pt x="121" y="37"/>
                  <a:pt x="120" y="34"/>
                </a:cubicBezTo>
                <a:cubicBezTo>
                  <a:pt x="119" y="30"/>
                  <a:pt x="119" y="30"/>
                  <a:pt x="119" y="30"/>
                </a:cubicBezTo>
                <a:cubicBezTo>
                  <a:pt x="117" y="25"/>
                  <a:pt x="113" y="22"/>
                  <a:pt x="108" y="22"/>
                </a:cubicBezTo>
                <a:cubicBezTo>
                  <a:pt x="107" y="22"/>
                  <a:pt x="106" y="22"/>
                  <a:pt x="105" y="23"/>
                </a:cubicBezTo>
                <a:cubicBezTo>
                  <a:pt x="9" y="51"/>
                  <a:pt x="9" y="51"/>
                  <a:pt x="9" y="51"/>
                </a:cubicBezTo>
                <a:cubicBezTo>
                  <a:pt x="6" y="52"/>
                  <a:pt x="4" y="54"/>
                  <a:pt x="3" y="57"/>
                </a:cubicBezTo>
                <a:close/>
                <a:moveTo>
                  <a:pt x="106" y="28"/>
                </a:moveTo>
                <a:cubicBezTo>
                  <a:pt x="107" y="28"/>
                  <a:pt x="107" y="28"/>
                  <a:pt x="108" y="28"/>
                </a:cubicBezTo>
                <a:cubicBezTo>
                  <a:pt x="110" y="28"/>
                  <a:pt x="112" y="30"/>
                  <a:pt x="113" y="32"/>
                </a:cubicBezTo>
                <a:cubicBezTo>
                  <a:pt x="114" y="35"/>
                  <a:pt x="114" y="35"/>
                  <a:pt x="114" y="35"/>
                </a:cubicBezTo>
                <a:cubicBezTo>
                  <a:pt x="115" y="37"/>
                  <a:pt x="114" y="38"/>
                  <a:pt x="114" y="40"/>
                </a:cubicBezTo>
                <a:cubicBezTo>
                  <a:pt x="113" y="41"/>
                  <a:pt x="112" y="42"/>
                  <a:pt x="111" y="42"/>
                </a:cubicBezTo>
                <a:cubicBezTo>
                  <a:pt x="15" y="71"/>
                  <a:pt x="15" y="71"/>
                  <a:pt x="15" y="71"/>
                </a:cubicBezTo>
                <a:cubicBezTo>
                  <a:pt x="15" y="71"/>
                  <a:pt x="14" y="71"/>
                  <a:pt x="14" y="71"/>
                </a:cubicBezTo>
                <a:cubicBezTo>
                  <a:pt x="14" y="71"/>
                  <a:pt x="14" y="71"/>
                  <a:pt x="14" y="71"/>
                </a:cubicBezTo>
                <a:cubicBezTo>
                  <a:pt x="11" y="71"/>
                  <a:pt x="9" y="69"/>
                  <a:pt x="9" y="67"/>
                </a:cubicBezTo>
                <a:cubicBezTo>
                  <a:pt x="8" y="63"/>
                  <a:pt x="8" y="63"/>
                  <a:pt x="8" y="63"/>
                </a:cubicBezTo>
                <a:cubicBezTo>
                  <a:pt x="7" y="62"/>
                  <a:pt x="7" y="61"/>
                  <a:pt x="8" y="59"/>
                </a:cubicBezTo>
                <a:cubicBezTo>
                  <a:pt x="9" y="58"/>
                  <a:pt x="10" y="57"/>
                  <a:pt x="11" y="57"/>
                </a:cubicBezTo>
                <a:lnTo>
                  <a:pt x="106" y="28"/>
                </a:lnTo>
                <a:close/>
                <a:moveTo>
                  <a:pt x="3" y="35"/>
                </a:moveTo>
                <a:cubicBezTo>
                  <a:pt x="4" y="40"/>
                  <a:pt x="9" y="43"/>
                  <a:pt x="14" y="43"/>
                </a:cubicBezTo>
                <a:cubicBezTo>
                  <a:pt x="15" y="43"/>
                  <a:pt x="16" y="43"/>
                  <a:pt x="17" y="43"/>
                </a:cubicBezTo>
                <a:cubicBezTo>
                  <a:pt x="66" y="28"/>
                  <a:pt x="66" y="28"/>
                  <a:pt x="66" y="28"/>
                </a:cubicBezTo>
                <a:cubicBezTo>
                  <a:pt x="72" y="26"/>
                  <a:pt x="76" y="19"/>
                  <a:pt x="74" y="13"/>
                </a:cubicBezTo>
                <a:cubicBezTo>
                  <a:pt x="73" y="10"/>
                  <a:pt x="73" y="10"/>
                  <a:pt x="73" y="10"/>
                </a:cubicBezTo>
                <a:cubicBezTo>
                  <a:pt x="71" y="4"/>
                  <a:pt x="65" y="0"/>
                  <a:pt x="59" y="2"/>
                </a:cubicBezTo>
                <a:cubicBezTo>
                  <a:pt x="9" y="17"/>
                  <a:pt x="9" y="17"/>
                  <a:pt x="9" y="17"/>
                </a:cubicBezTo>
                <a:cubicBezTo>
                  <a:pt x="3" y="19"/>
                  <a:pt x="0" y="25"/>
                  <a:pt x="2" y="31"/>
                </a:cubicBezTo>
                <a:lnTo>
                  <a:pt x="3" y="35"/>
                </a:lnTo>
                <a:close/>
                <a:moveTo>
                  <a:pt x="11" y="23"/>
                </a:moveTo>
                <a:cubicBezTo>
                  <a:pt x="61" y="8"/>
                  <a:pt x="61" y="8"/>
                  <a:pt x="61" y="8"/>
                </a:cubicBezTo>
                <a:cubicBezTo>
                  <a:pt x="61" y="8"/>
                  <a:pt x="62" y="8"/>
                  <a:pt x="62" y="8"/>
                </a:cubicBezTo>
                <a:cubicBezTo>
                  <a:pt x="64" y="8"/>
                  <a:pt x="67" y="9"/>
                  <a:pt x="67" y="12"/>
                </a:cubicBezTo>
                <a:cubicBezTo>
                  <a:pt x="68" y="15"/>
                  <a:pt x="68" y="15"/>
                  <a:pt x="68" y="15"/>
                </a:cubicBezTo>
                <a:cubicBezTo>
                  <a:pt x="69" y="18"/>
                  <a:pt x="68" y="21"/>
                  <a:pt x="65" y="22"/>
                </a:cubicBezTo>
                <a:cubicBezTo>
                  <a:pt x="15" y="37"/>
                  <a:pt x="15" y="37"/>
                  <a:pt x="15" y="37"/>
                </a:cubicBezTo>
                <a:cubicBezTo>
                  <a:pt x="15" y="37"/>
                  <a:pt x="14" y="37"/>
                  <a:pt x="14" y="37"/>
                </a:cubicBezTo>
                <a:cubicBezTo>
                  <a:pt x="11" y="37"/>
                  <a:pt x="9" y="36"/>
                  <a:pt x="9" y="33"/>
                </a:cubicBezTo>
                <a:cubicBezTo>
                  <a:pt x="8" y="30"/>
                  <a:pt x="8" y="30"/>
                  <a:pt x="8" y="30"/>
                </a:cubicBezTo>
                <a:cubicBezTo>
                  <a:pt x="7" y="27"/>
                  <a:pt x="8" y="24"/>
                  <a:pt x="11" y="23"/>
                </a:cubicBezTo>
                <a:close/>
                <a:moveTo>
                  <a:pt x="120" y="101"/>
                </a:moveTo>
                <a:cubicBezTo>
                  <a:pt x="119" y="97"/>
                  <a:pt x="119" y="97"/>
                  <a:pt x="119" y="97"/>
                </a:cubicBezTo>
                <a:cubicBezTo>
                  <a:pt x="117" y="92"/>
                  <a:pt x="110" y="88"/>
                  <a:pt x="105" y="90"/>
                </a:cubicBezTo>
                <a:cubicBezTo>
                  <a:pt x="82" y="96"/>
                  <a:pt x="82" y="96"/>
                  <a:pt x="82" y="96"/>
                </a:cubicBezTo>
                <a:cubicBezTo>
                  <a:pt x="76" y="98"/>
                  <a:pt x="72" y="104"/>
                  <a:pt x="72" y="110"/>
                </a:cubicBezTo>
                <a:cubicBezTo>
                  <a:pt x="72" y="138"/>
                  <a:pt x="72" y="138"/>
                  <a:pt x="72" y="138"/>
                </a:cubicBezTo>
                <a:cubicBezTo>
                  <a:pt x="55" y="138"/>
                  <a:pt x="55" y="138"/>
                  <a:pt x="55" y="138"/>
                </a:cubicBezTo>
                <a:cubicBezTo>
                  <a:pt x="55" y="106"/>
                  <a:pt x="55" y="106"/>
                  <a:pt x="55" y="106"/>
                </a:cubicBezTo>
                <a:cubicBezTo>
                  <a:pt x="55" y="104"/>
                  <a:pt x="54" y="101"/>
                  <a:pt x="53" y="99"/>
                </a:cubicBezTo>
                <a:cubicBezTo>
                  <a:pt x="112" y="82"/>
                  <a:pt x="112" y="82"/>
                  <a:pt x="112" y="82"/>
                </a:cubicBezTo>
                <a:cubicBezTo>
                  <a:pt x="115" y="81"/>
                  <a:pt x="118" y="79"/>
                  <a:pt x="119" y="76"/>
                </a:cubicBezTo>
                <a:cubicBezTo>
                  <a:pt x="120" y="73"/>
                  <a:pt x="121" y="70"/>
                  <a:pt x="120" y="67"/>
                </a:cubicBezTo>
                <a:cubicBezTo>
                  <a:pt x="119" y="64"/>
                  <a:pt x="119" y="64"/>
                  <a:pt x="119" y="64"/>
                </a:cubicBezTo>
                <a:cubicBezTo>
                  <a:pt x="117" y="58"/>
                  <a:pt x="110" y="54"/>
                  <a:pt x="105" y="56"/>
                </a:cubicBezTo>
                <a:cubicBezTo>
                  <a:pt x="9" y="85"/>
                  <a:pt x="9" y="85"/>
                  <a:pt x="9" y="85"/>
                </a:cubicBezTo>
                <a:cubicBezTo>
                  <a:pt x="6" y="86"/>
                  <a:pt x="4" y="88"/>
                  <a:pt x="3" y="90"/>
                </a:cubicBezTo>
                <a:cubicBezTo>
                  <a:pt x="1" y="92"/>
                  <a:pt x="1" y="95"/>
                  <a:pt x="1" y="97"/>
                </a:cubicBezTo>
                <a:cubicBezTo>
                  <a:pt x="2" y="98"/>
                  <a:pt x="2" y="98"/>
                  <a:pt x="2" y="99"/>
                </a:cubicBezTo>
                <a:cubicBezTo>
                  <a:pt x="3" y="102"/>
                  <a:pt x="3" y="102"/>
                  <a:pt x="3" y="102"/>
                </a:cubicBezTo>
                <a:cubicBezTo>
                  <a:pt x="4" y="106"/>
                  <a:pt x="7" y="109"/>
                  <a:pt x="10" y="110"/>
                </a:cubicBezTo>
                <a:cubicBezTo>
                  <a:pt x="11" y="110"/>
                  <a:pt x="11" y="110"/>
                  <a:pt x="11" y="110"/>
                </a:cubicBezTo>
                <a:cubicBezTo>
                  <a:pt x="23" y="113"/>
                  <a:pt x="23" y="113"/>
                  <a:pt x="23" y="113"/>
                </a:cubicBezTo>
                <a:cubicBezTo>
                  <a:pt x="26" y="114"/>
                  <a:pt x="28" y="118"/>
                  <a:pt x="28" y="121"/>
                </a:cubicBezTo>
                <a:cubicBezTo>
                  <a:pt x="28" y="138"/>
                  <a:pt x="28" y="138"/>
                  <a:pt x="28" y="138"/>
                </a:cubicBezTo>
                <a:cubicBezTo>
                  <a:pt x="17" y="138"/>
                  <a:pt x="17" y="138"/>
                  <a:pt x="17" y="138"/>
                </a:cubicBezTo>
                <a:cubicBezTo>
                  <a:pt x="17" y="187"/>
                  <a:pt x="17" y="187"/>
                  <a:pt x="17" y="187"/>
                </a:cubicBezTo>
                <a:cubicBezTo>
                  <a:pt x="17" y="199"/>
                  <a:pt x="28" y="208"/>
                  <a:pt x="40" y="209"/>
                </a:cubicBezTo>
                <a:cubicBezTo>
                  <a:pt x="40" y="214"/>
                  <a:pt x="40" y="214"/>
                  <a:pt x="40" y="214"/>
                </a:cubicBezTo>
                <a:cubicBezTo>
                  <a:pt x="40" y="220"/>
                  <a:pt x="46" y="225"/>
                  <a:pt x="53" y="225"/>
                </a:cubicBezTo>
                <a:cubicBezTo>
                  <a:pt x="74" y="225"/>
                  <a:pt x="74" y="225"/>
                  <a:pt x="74" y="225"/>
                </a:cubicBezTo>
                <a:cubicBezTo>
                  <a:pt x="81" y="225"/>
                  <a:pt x="87" y="220"/>
                  <a:pt x="87" y="214"/>
                </a:cubicBezTo>
                <a:cubicBezTo>
                  <a:pt x="87" y="209"/>
                  <a:pt x="87" y="209"/>
                  <a:pt x="87" y="209"/>
                </a:cubicBezTo>
                <a:cubicBezTo>
                  <a:pt x="99" y="208"/>
                  <a:pt x="110" y="199"/>
                  <a:pt x="110" y="187"/>
                </a:cubicBezTo>
                <a:cubicBezTo>
                  <a:pt x="110" y="138"/>
                  <a:pt x="110" y="138"/>
                  <a:pt x="110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25"/>
                  <a:pt x="99" y="125"/>
                  <a:pt x="99" y="125"/>
                </a:cubicBezTo>
                <a:cubicBezTo>
                  <a:pt x="99" y="122"/>
                  <a:pt x="101" y="118"/>
                  <a:pt x="104" y="117"/>
                </a:cubicBezTo>
                <a:cubicBezTo>
                  <a:pt x="112" y="115"/>
                  <a:pt x="112" y="115"/>
                  <a:pt x="112" y="115"/>
                </a:cubicBezTo>
                <a:cubicBezTo>
                  <a:pt x="118" y="113"/>
                  <a:pt x="122" y="107"/>
                  <a:pt x="120" y="101"/>
                </a:cubicBezTo>
                <a:close/>
                <a:moveTo>
                  <a:pt x="43" y="98"/>
                </a:moveTo>
                <a:cubicBezTo>
                  <a:pt x="45" y="99"/>
                  <a:pt x="46" y="100"/>
                  <a:pt x="47" y="101"/>
                </a:cubicBezTo>
                <a:cubicBezTo>
                  <a:pt x="48" y="103"/>
                  <a:pt x="49" y="104"/>
                  <a:pt x="49" y="106"/>
                </a:cubicBezTo>
                <a:cubicBezTo>
                  <a:pt x="49" y="138"/>
                  <a:pt x="49" y="138"/>
                  <a:pt x="49" y="138"/>
                </a:cubicBezTo>
                <a:cubicBezTo>
                  <a:pt x="35" y="138"/>
                  <a:pt x="35" y="138"/>
                  <a:pt x="35" y="138"/>
                </a:cubicBezTo>
                <a:cubicBezTo>
                  <a:pt x="35" y="121"/>
                  <a:pt x="35" y="121"/>
                  <a:pt x="35" y="121"/>
                </a:cubicBezTo>
                <a:cubicBezTo>
                  <a:pt x="35" y="116"/>
                  <a:pt x="30" y="110"/>
                  <a:pt x="25" y="108"/>
                </a:cubicBezTo>
                <a:cubicBezTo>
                  <a:pt x="25" y="108"/>
                  <a:pt x="24" y="108"/>
                  <a:pt x="24" y="108"/>
                </a:cubicBezTo>
                <a:cubicBezTo>
                  <a:pt x="13" y="104"/>
                  <a:pt x="13" y="104"/>
                  <a:pt x="13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10" y="104"/>
                  <a:pt x="9" y="102"/>
                  <a:pt x="9" y="101"/>
                </a:cubicBezTo>
                <a:cubicBezTo>
                  <a:pt x="8" y="97"/>
                  <a:pt x="8" y="97"/>
                  <a:pt x="8" y="97"/>
                </a:cubicBezTo>
                <a:cubicBezTo>
                  <a:pt x="8" y="97"/>
                  <a:pt x="8" y="97"/>
                  <a:pt x="8" y="97"/>
                </a:cubicBezTo>
                <a:cubicBezTo>
                  <a:pt x="7" y="96"/>
                  <a:pt x="7" y="94"/>
                  <a:pt x="8" y="93"/>
                </a:cubicBezTo>
                <a:cubicBezTo>
                  <a:pt x="9" y="92"/>
                  <a:pt x="10" y="91"/>
                  <a:pt x="11" y="90"/>
                </a:cubicBezTo>
                <a:cubicBezTo>
                  <a:pt x="12" y="90"/>
                  <a:pt x="12" y="90"/>
                  <a:pt x="12" y="90"/>
                </a:cubicBezTo>
                <a:cubicBezTo>
                  <a:pt x="13" y="90"/>
                  <a:pt x="13" y="90"/>
                  <a:pt x="13" y="90"/>
                </a:cubicBezTo>
                <a:cubicBezTo>
                  <a:pt x="24" y="86"/>
                  <a:pt x="24" y="86"/>
                  <a:pt x="24" y="86"/>
                </a:cubicBezTo>
                <a:cubicBezTo>
                  <a:pt x="106" y="62"/>
                  <a:pt x="106" y="62"/>
                  <a:pt x="106" y="62"/>
                </a:cubicBezTo>
                <a:cubicBezTo>
                  <a:pt x="107" y="62"/>
                  <a:pt x="107" y="62"/>
                  <a:pt x="108" y="62"/>
                </a:cubicBezTo>
                <a:cubicBezTo>
                  <a:pt x="110" y="62"/>
                  <a:pt x="112" y="63"/>
                  <a:pt x="113" y="66"/>
                </a:cubicBezTo>
                <a:cubicBezTo>
                  <a:pt x="114" y="69"/>
                  <a:pt x="114" y="69"/>
                  <a:pt x="114" y="69"/>
                </a:cubicBezTo>
                <a:cubicBezTo>
                  <a:pt x="115" y="71"/>
                  <a:pt x="114" y="72"/>
                  <a:pt x="114" y="73"/>
                </a:cubicBezTo>
                <a:cubicBezTo>
                  <a:pt x="113" y="74"/>
                  <a:pt x="112" y="75"/>
                  <a:pt x="111" y="76"/>
                </a:cubicBezTo>
                <a:cubicBezTo>
                  <a:pt x="49" y="94"/>
                  <a:pt x="49" y="94"/>
                  <a:pt x="49" y="94"/>
                </a:cubicBezTo>
                <a:cubicBezTo>
                  <a:pt x="39" y="97"/>
                  <a:pt x="43" y="98"/>
                  <a:pt x="43" y="98"/>
                </a:cubicBezTo>
                <a:close/>
                <a:moveTo>
                  <a:pt x="111" y="109"/>
                </a:moveTo>
                <a:cubicBezTo>
                  <a:pt x="103" y="111"/>
                  <a:pt x="103" y="111"/>
                  <a:pt x="103" y="111"/>
                </a:cubicBezTo>
                <a:cubicBezTo>
                  <a:pt x="97" y="113"/>
                  <a:pt x="92" y="119"/>
                  <a:pt x="92" y="125"/>
                </a:cubicBezTo>
                <a:cubicBezTo>
                  <a:pt x="92" y="138"/>
                  <a:pt x="92" y="138"/>
                  <a:pt x="92" y="138"/>
                </a:cubicBezTo>
                <a:cubicBezTo>
                  <a:pt x="78" y="138"/>
                  <a:pt x="78" y="138"/>
                  <a:pt x="78" y="138"/>
                </a:cubicBezTo>
                <a:cubicBezTo>
                  <a:pt x="78" y="110"/>
                  <a:pt x="78" y="110"/>
                  <a:pt x="78" y="110"/>
                </a:cubicBezTo>
                <a:cubicBezTo>
                  <a:pt x="78" y="107"/>
                  <a:pt x="81" y="103"/>
                  <a:pt x="84" y="102"/>
                </a:cubicBezTo>
                <a:cubicBezTo>
                  <a:pt x="106" y="96"/>
                  <a:pt x="106" y="96"/>
                  <a:pt x="106" y="96"/>
                </a:cubicBezTo>
                <a:cubicBezTo>
                  <a:pt x="109" y="95"/>
                  <a:pt x="112" y="96"/>
                  <a:pt x="113" y="99"/>
                </a:cubicBezTo>
                <a:cubicBezTo>
                  <a:pt x="114" y="103"/>
                  <a:pt x="114" y="103"/>
                  <a:pt x="114" y="103"/>
                </a:cubicBezTo>
                <a:cubicBezTo>
                  <a:pt x="115" y="106"/>
                  <a:pt x="113" y="109"/>
                  <a:pt x="111" y="10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68555" tIns="34279" rIns="68555" bIns="34279" numCol="1" anchor="t" anchorCtr="0" compatLnSpc="1">
            <a:prstTxWarp prst="textNoShape">
              <a:avLst/>
            </a:prstTxWarp>
          </a:bodyPr>
          <a:lstStyle/>
          <a:p>
            <a:endParaRPr lang="en-US" sz="1575">
              <a:cs typeface="+mn-ea"/>
              <a:sym typeface="+mn-lt"/>
            </a:endParaRPr>
          </a:p>
        </p:txBody>
      </p:sp>
      <p:grpSp>
        <p:nvGrpSpPr>
          <p:cNvPr id="37" name="组合 36">
            <a:extLst>
              <a:ext uri="{FF2B5EF4-FFF2-40B4-BE49-F238E27FC236}">
                <a16:creationId xmlns:a16="http://schemas.microsoft.com/office/drawing/2014/main" id="{FCB03270-F8E4-4988-65D8-10B4257AAC50}"/>
              </a:ext>
            </a:extLst>
          </p:cNvPr>
          <p:cNvGrpSpPr/>
          <p:nvPr/>
        </p:nvGrpSpPr>
        <p:grpSpPr>
          <a:xfrm>
            <a:off x="5707665" y="1250082"/>
            <a:ext cx="2520281" cy="833834"/>
            <a:chOff x="585461" y="1105781"/>
            <a:chExt cx="2520281" cy="833834"/>
          </a:xfrm>
        </p:grpSpPr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id="{0E6D1FA1-DA53-1DF6-B9CE-1C9C7EECC841}"/>
                </a:ext>
              </a:extLst>
            </p:cNvPr>
            <p:cNvSpPr txBox="1"/>
            <p:nvPr/>
          </p:nvSpPr>
          <p:spPr>
            <a:xfrm>
              <a:off x="585461" y="1105781"/>
              <a:ext cx="2520281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solidFill>
                    <a:schemeClr val="bg1">
                      <a:lumMod val="50000"/>
                    </a:schemeClr>
                  </a:solidFill>
                </a:rPr>
                <a:t>添加标题文本</a:t>
              </a:r>
            </a:p>
          </p:txBody>
        </p:sp>
        <p:sp>
          <p:nvSpPr>
            <p:cNvPr id="39" name="文本框 38">
              <a:extLst>
                <a:ext uri="{FF2B5EF4-FFF2-40B4-BE49-F238E27FC236}">
                  <a16:creationId xmlns:a16="http://schemas.microsoft.com/office/drawing/2014/main" id="{91E8C440-05D3-2D4E-6D9A-A50DEAB73AAF}"/>
                </a:ext>
              </a:extLst>
            </p:cNvPr>
            <p:cNvSpPr txBox="1"/>
            <p:nvPr/>
          </p:nvSpPr>
          <p:spPr>
            <a:xfrm>
              <a:off x="585462" y="1385617"/>
              <a:ext cx="1930842" cy="55399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000" dirty="0">
                  <a:solidFill>
                    <a:schemeClr val="tx1">
                      <a:lumMod val="65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</p:grpSp>
      <p:grpSp>
        <p:nvGrpSpPr>
          <p:cNvPr id="40" name="组合 39">
            <a:extLst>
              <a:ext uri="{FF2B5EF4-FFF2-40B4-BE49-F238E27FC236}">
                <a16:creationId xmlns:a16="http://schemas.microsoft.com/office/drawing/2014/main" id="{CBF3906C-81DD-42E4-E377-71142F8692D6}"/>
              </a:ext>
            </a:extLst>
          </p:cNvPr>
          <p:cNvGrpSpPr/>
          <p:nvPr/>
        </p:nvGrpSpPr>
        <p:grpSpPr>
          <a:xfrm>
            <a:off x="928018" y="1250082"/>
            <a:ext cx="2534450" cy="833834"/>
            <a:chOff x="-18146" y="1105781"/>
            <a:chExt cx="2534450" cy="833834"/>
          </a:xfrm>
        </p:grpSpPr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id="{13A09218-0E6B-0971-6240-DA368B33F20D}"/>
                </a:ext>
              </a:extLst>
            </p:cNvPr>
            <p:cNvSpPr txBox="1"/>
            <p:nvPr/>
          </p:nvSpPr>
          <p:spPr>
            <a:xfrm>
              <a:off x="-18146" y="1105781"/>
              <a:ext cx="2520281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600" b="1" dirty="0">
                  <a:solidFill>
                    <a:schemeClr val="bg1">
                      <a:lumMod val="50000"/>
                    </a:schemeClr>
                  </a:solidFill>
                </a:rPr>
                <a:t>添加标题文本</a:t>
              </a:r>
            </a:p>
          </p:txBody>
        </p:sp>
        <p:sp>
          <p:nvSpPr>
            <p:cNvPr id="42" name="文本框 41">
              <a:extLst>
                <a:ext uri="{FF2B5EF4-FFF2-40B4-BE49-F238E27FC236}">
                  <a16:creationId xmlns:a16="http://schemas.microsoft.com/office/drawing/2014/main" id="{451531C0-C711-696D-413A-1B049248D8B1}"/>
                </a:ext>
              </a:extLst>
            </p:cNvPr>
            <p:cNvSpPr txBox="1"/>
            <p:nvPr/>
          </p:nvSpPr>
          <p:spPr>
            <a:xfrm>
              <a:off x="585462" y="1385617"/>
              <a:ext cx="1930842" cy="55399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000" dirty="0">
                  <a:solidFill>
                    <a:schemeClr val="tx1">
                      <a:lumMod val="65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</p:grpSp>
      <p:grpSp>
        <p:nvGrpSpPr>
          <p:cNvPr id="43" name="组合 42">
            <a:extLst>
              <a:ext uri="{FF2B5EF4-FFF2-40B4-BE49-F238E27FC236}">
                <a16:creationId xmlns:a16="http://schemas.microsoft.com/office/drawing/2014/main" id="{5DCA0BD8-077D-A626-B472-10541C48E3A1}"/>
              </a:ext>
            </a:extLst>
          </p:cNvPr>
          <p:cNvGrpSpPr/>
          <p:nvPr/>
        </p:nvGrpSpPr>
        <p:grpSpPr>
          <a:xfrm>
            <a:off x="5707665" y="3356778"/>
            <a:ext cx="2520281" cy="833834"/>
            <a:chOff x="585461" y="1105781"/>
            <a:chExt cx="2520281" cy="833834"/>
          </a:xfrm>
        </p:grpSpPr>
        <p:sp>
          <p:nvSpPr>
            <p:cNvPr id="44" name="文本框 43">
              <a:extLst>
                <a:ext uri="{FF2B5EF4-FFF2-40B4-BE49-F238E27FC236}">
                  <a16:creationId xmlns:a16="http://schemas.microsoft.com/office/drawing/2014/main" id="{C4ABDD96-4209-01B5-C731-9716F377D8CF}"/>
                </a:ext>
              </a:extLst>
            </p:cNvPr>
            <p:cNvSpPr txBox="1"/>
            <p:nvPr/>
          </p:nvSpPr>
          <p:spPr>
            <a:xfrm>
              <a:off x="585461" y="1105781"/>
              <a:ext cx="2520281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solidFill>
                    <a:schemeClr val="bg1">
                      <a:lumMod val="50000"/>
                    </a:schemeClr>
                  </a:solidFill>
                </a:rPr>
                <a:t>添加标题文本</a:t>
              </a:r>
            </a:p>
          </p:txBody>
        </p:sp>
        <p:sp>
          <p:nvSpPr>
            <p:cNvPr id="45" name="文本框 44">
              <a:extLst>
                <a:ext uri="{FF2B5EF4-FFF2-40B4-BE49-F238E27FC236}">
                  <a16:creationId xmlns:a16="http://schemas.microsoft.com/office/drawing/2014/main" id="{F56263CF-D284-4080-82DC-4D7561A5BF0D}"/>
                </a:ext>
              </a:extLst>
            </p:cNvPr>
            <p:cNvSpPr txBox="1"/>
            <p:nvPr/>
          </p:nvSpPr>
          <p:spPr>
            <a:xfrm>
              <a:off x="585462" y="1385617"/>
              <a:ext cx="1930842" cy="55399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000" dirty="0">
                  <a:solidFill>
                    <a:schemeClr val="tx1">
                      <a:lumMod val="65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</p:grpSp>
      <p:grpSp>
        <p:nvGrpSpPr>
          <p:cNvPr id="46" name="组合 45">
            <a:extLst>
              <a:ext uri="{FF2B5EF4-FFF2-40B4-BE49-F238E27FC236}">
                <a16:creationId xmlns:a16="http://schemas.microsoft.com/office/drawing/2014/main" id="{B20CED3F-BBAC-78B3-67F7-EA36BC54D0BB}"/>
              </a:ext>
            </a:extLst>
          </p:cNvPr>
          <p:cNvGrpSpPr/>
          <p:nvPr/>
        </p:nvGrpSpPr>
        <p:grpSpPr>
          <a:xfrm>
            <a:off x="928018" y="3356778"/>
            <a:ext cx="2534450" cy="833834"/>
            <a:chOff x="-18146" y="1105781"/>
            <a:chExt cx="2534450" cy="833834"/>
          </a:xfrm>
        </p:grpSpPr>
        <p:sp>
          <p:nvSpPr>
            <p:cNvPr id="47" name="文本框 46">
              <a:extLst>
                <a:ext uri="{FF2B5EF4-FFF2-40B4-BE49-F238E27FC236}">
                  <a16:creationId xmlns:a16="http://schemas.microsoft.com/office/drawing/2014/main" id="{8597E68E-8A75-172A-5F36-2CEC5BE901BC}"/>
                </a:ext>
              </a:extLst>
            </p:cNvPr>
            <p:cNvSpPr txBox="1"/>
            <p:nvPr/>
          </p:nvSpPr>
          <p:spPr>
            <a:xfrm>
              <a:off x="-18146" y="1105781"/>
              <a:ext cx="2520281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600" b="1" dirty="0">
                  <a:solidFill>
                    <a:schemeClr val="bg1">
                      <a:lumMod val="50000"/>
                    </a:schemeClr>
                  </a:solidFill>
                </a:rPr>
                <a:t>添加标题文本</a:t>
              </a:r>
            </a:p>
          </p:txBody>
        </p:sp>
        <p:sp>
          <p:nvSpPr>
            <p:cNvPr id="48" name="文本框 47">
              <a:extLst>
                <a:ext uri="{FF2B5EF4-FFF2-40B4-BE49-F238E27FC236}">
                  <a16:creationId xmlns:a16="http://schemas.microsoft.com/office/drawing/2014/main" id="{626CA0E3-FFED-911D-B604-9957F4B92D0D}"/>
                </a:ext>
              </a:extLst>
            </p:cNvPr>
            <p:cNvSpPr txBox="1"/>
            <p:nvPr/>
          </p:nvSpPr>
          <p:spPr>
            <a:xfrm>
              <a:off x="585462" y="1385617"/>
              <a:ext cx="1930842" cy="55399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000" dirty="0">
                  <a:solidFill>
                    <a:schemeClr val="tx1">
                      <a:lumMod val="65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</p:grpSp>
      <p:grpSp>
        <p:nvGrpSpPr>
          <p:cNvPr id="49" name="组合 48">
            <a:extLst>
              <a:ext uri="{FF2B5EF4-FFF2-40B4-BE49-F238E27FC236}">
                <a16:creationId xmlns:a16="http://schemas.microsoft.com/office/drawing/2014/main" id="{8405CD9F-DD0B-1467-7491-A178CA419EFB}"/>
              </a:ext>
            </a:extLst>
          </p:cNvPr>
          <p:cNvGrpSpPr/>
          <p:nvPr/>
        </p:nvGrpSpPr>
        <p:grpSpPr>
          <a:xfrm>
            <a:off x="6216671" y="2363752"/>
            <a:ext cx="2520281" cy="833834"/>
            <a:chOff x="585461" y="1105781"/>
            <a:chExt cx="2520281" cy="833834"/>
          </a:xfrm>
        </p:grpSpPr>
        <p:sp>
          <p:nvSpPr>
            <p:cNvPr id="50" name="文本框 49">
              <a:extLst>
                <a:ext uri="{FF2B5EF4-FFF2-40B4-BE49-F238E27FC236}">
                  <a16:creationId xmlns:a16="http://schemas.microsoft.com/office/drawing/2014/main" id="{3EABE23D-32E0-98D9-58CF-B05873F48611}"/>
                </a:ext>
              </a:extLst>
            </p:cNvPr>
            <p:cNvSpPr txBox="1"/>
            <p:nvPr/>
          </p:nvSpPr>
          <p:spPr>
            <a:xfrm>
              <a:off x="585461" y="1105781"/>
              <a:ext cx="2520281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solidFill>
                    <a:schemeClr val="bg1">
                      <a:lumMod val="50000"/>
                    </a:schemeClr>
                  </a:solidFill>
                </a:rPr>
                <a:t>添加标题文本</a:t>
              </a:r>
            </a:p>
          </p:txBody>
        </p:sp>
        <p:sp>
          <p:nvSpPr>
            <p:cNvPr id="51" name="文本框 50">
              <a:extLst>
                <a:ext uri="{FF2B5EF4-FFF2-40B4-BE49-F238E27FC236}">
                  <a16:creationId xmlns:a16="http://schemas.microsoft.com/office/drawing/2014/main" id="{C758CACB-0173-4B73-7BAA-443ED51F5E72}"/>
                </a:ext>
              </a:extLst>
            </p:cNvPr>
            <p:cNvSpPr txBox="1"/>
            <p:nvPr/>
          </p:nvSpPr>
          <p:spPr>
            <a:xfrm>
              <a:off x="585462" y="1385617"/>
              <a:ext cx="1930842" cy="55399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000" dirty="0">
                  <a:solidFill>
                    <a:schemeClr val="tx1">
                      <a:lumMod val="65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</p:grpSp>
      <p:grpSp>
        <p:nvGrpSpPr>
          <p:cNvPr id="52" name="组合 51">
            <a:extLst>
              <a:ext uri="{FF2B5EF4-FFF2-40B4-BE49-F238E27FC236}">
                <a16:creationId xmlns:a16="http://schemas.microsoft.com/office/drawing/2014/main" id="{1F899BFB-302F-7A2F-F368-8E0567FE439C}"/>
              </a:ext>
            </a:extLst>
          </p:cNvPr>
          <p:cNvGrpSpPr/>
          <p:nvPr/>
        </p:nvGrpSpPr>
        <p:grpSpPr>
          <a:xfrm>
            <a:off x="391066" y="2363752"/>
            <a:ext cx="2534450" cy="833834"/>
            <a:chOff x="-18146" y="1105781"/>
            <a:chExt cx="2534450" cy="833834"/>
          </a:xfrm>
        </p:grpSpPr>
        <p:sp>
          <p:nvSpPr>
            <p:cNvPr id="53" name="文本框 52">
              <a:extLst>
                <a:ext uri="{FF2B5EF4-FFF2-40B4-BE49-F238E27FC236}">
                  <a16:creationId xmlns:a16="http://schemas.microsoft.com/office/drawing/2014/main" id="{E9E523B5-7E4D-2F1B-8362-32BF7A034CA8}"/>
                </a:ext>
              </a:extLst>
            </p:cNvPr>
            <p:cNvSpPr txBox="1"/>
            <p:nvPr/>
          </p:nvSpPr>
          <p:spPr>
            <a:xfrm>
              <a:off x="-18146" y="1105781"/>
              <a:ext cx="2520281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600" b="1" dirty="0">
                  <a:solidFill>
                    <a:schemeClr val="bg1">
                      <a:lumMod val="50000"/>
                    </a:schemeClr>
                  </a:solidFill>
                </a:rPr>
                <a:t>添加标题文本</a:t>
              </a:r>
            </a:p>
          </p:txBody>
        </p:sp>
        <p:sp>
          <p:nvSpPr>
            <p:cNvPr id="54" name="文本框 53">
              <a:extLst>
                <a:ext uri="{FF2B5EF4-FFF2-40B4-BE49-F238E27FC236}">
                  <a16:creationId xmlns:a16="http://schemas.microsoft.com/office/drawing/2014/main" id="{1928C6F1-94EC-3593-5E72-31F58C5C4317}"/>
                </a:ext>
              </a:extLst>
            </p:cNvPr>
            <p:cNvSpPr txBox="1"/>
            <p:nvPr/>
          </p:nvSpPr>
          <p:spPr>
            <a:xfrm>
              <a:off x="585462" y="1385617"/>
              <a:ext cx="1930842" cy="55399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000" dirty="0">
                  <a:solidFill>
                    <a:schemeClr val="tx1">
                      <a:lumMod val="65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3350557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图片 11">
            <a:extLst>
              <a:ext uri="{FF2B5EF4-FFF2-40B4-BE49-F238E27FC236}">
                <a16:creationId xmlns:a16="http://schemas.microsoft.com/office/drawing/2014/main" id="{049A529D-218F-C4C4-161C-FC81CDC55E65}"/>
              </a:ext>
            </a:extLst>
          </p:cNvPr>
          <p:cNvPicPr>
            <a:picLocks noChangeAspect="1"/>
          </p:cNvPicPr>
          <p:nvPr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-2"/>
          <a:stretch/>
        </p:blipFill>
        <p:spPr>
          <a:xfrm rot="10800000">
            <a:off x="0" y="-1177968"/>
            <a:ext cx="9144000" cy="4256961"/>
          </a:xfrm>
          <a:prstGeom prst="rect">
            <a:avLst/>
          </a:prstGeom>
        </p:spPr>
      </p:pic>
      <p:pic>
        <p:nvPicPr>
          <p:cNvPr id="48" name="图片 47">
            <a:extLst>
              <a:ext uri="{FF2B5EF4-FFF2-40B4-BE49-F238E27FC236}">
                <a16:creationId xmlns:a16="http://schemas.microsoft.com/office/drawing/2014/main" id="{CC405ECC-6A8A-D06F-FD30-FF6420F65E0E}"/>
              </a:ext>
            </a:extLst>
          </p:cNvPr>
          <p:cNvPicPr>
            <a:picLocks noChangeAspect="1"/>
          </p:cNvPicPr>
          <p:nvPr/>
        </p:nvPicPr>
        <p:blipFill rotWithShape="1">
          <a:blip r:embed="rId14" cstate="screen">
            <a:alphaModFix amt="20000"/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696210" y="0"/>
            <a:ext cx="5447790" cy="2290500"/>
          </a:xfrm>
          <a:prstGeom prst="rect">
            <a:avLst/>
          </a:prstGeom>
        </p:spPr>
      </p:pic>
      <p:sp>
        <p:nvSpPr>
          <p:cNvPr id="44" name="任意多边形: 形状 43">
            <a:extLst>
              <a:ext uri="{FF2B5EF4-FFF2-40B4-BE49-F238E27FC236}">
                <a16:creationId xmlns:a16="http://schemas.microsoft.com/office/drawing/2014/main" id="{FDD3A179-55C7-F842-426D-65DB92986553}"/>
              </a:ext>
            </a:extLst>
          </p:cNvPr>
          <p:cNvSpPr>
            <a:spLocks/>
          </p:cNvSpPr>
          <p:nvPr>
            <p:custDataLst>
              <p:tags r:id="rId1"/>
            </p:custDataLst>
          </p:nvPr>
        </p:nvSpPr>
        <p:spPr bwMode="auto">
          <a:xfrm>
            <a:off x="0" y="3532650"/>
            <a:ext cx="4587194" cy="1610851"/>
          </a:xfrm>
          <a:custGeom>
            <a:avLst/>
            <a:gdLst>
              <a:gd name="connsiteX0" fmla="*/ 1406975 w 4587194"/>
              <a:gd name="connsiteY0" fmla="*/ 0 h 1610851"/>
              <a:gd name="connsiteX1" fmla="*/ 1610379 w 4587194"/>
              <a:gd name="connsiteY1" fmla="*/ 41258 h 1610851"/>
              <a:gd name="connsiteX2" fmla="*/ 1611772 w 4587194"/>
              <a:gd name="connsiteY2" fmla="*/ 637426 h 1610851"/>
              <a:gd name="connsiteX3" fmla="*/ 1621524 w 4587194"/>
              <a:gd name="connsiteY3" fmla="*/ 649804 h 1610851"/>
              <a:gd name="connsiteX4" fmla="*/ 1653567 w 4587194"/>
              <a:gd name="connsiteY4" fmla="*/ 563163 h 1610851"/>
              <a:gd name="connsiteX5" fmla="*/ 1688397 w 4587194"/>
              <a:gd name="connsiteY5" fmla="*/ 649804 h 1610851"/>
              <a:gd name="connsiteX6" fmla="*/ 1698149 w 4587194"/>
              <a:gd name="connsiteY6" fmla="*/ 627112 h 1610851"/>
              <a:gd name="connsiteX7" fmla="*/ 1706508 w 4587194"/>
              <a:gd name="connsiteY7" fmla="*/ 672495 h 1610851"/>
              <a:gd name="connsiteX8" fmla="*/ 1706508 w 4587194"/>
              <a:gd name="connsiteY8" fmla="*/ 777701 h 1610851"/>
              <a:gd name="connsiteX9" fmla="*/ 1714867 w 4587194"/>
              <a:gd name="connsiteY9" fmla="*/ 785953 h 1610851"/>
              <a:gd name="connsiteX10" fmla="*/ 1714867 w 4587194"/>
              <a:gd name="connsiteY10" fmla="*/ 934479 h 1610851"/>
              <a:gd name="connsiteX11" fmla="*/ 1731585 w 4587194"/>
              <a:gd name="connsiteY11" fmla="*/ 934479 h 1610851"/>
              <a:gd name="connsiteX12" fmla="*/ 1731585 w 4587194"/>
              <a:gd name="connsiteY12" fmla="*/ 750884 h 1610851"/>
              <a:gd name="connsiteX13" fmla="*/ 1749696 w 4587194"/>
              <a:gd name="connsiteY13" fmla="*/ 750884 h 1610851"/>
              <a:gd name="connsiteX14" fmla="*/ 1749696 w 4587194"/>
              <a:gd name="connsiteY14" fmla="*/ 321808 h 1610851"/>
              <a:gd name="connsiteX15" fmla="*/ 2026938 w 4587194"/>
              <a:gd name="connsiteY15" fmla="*/ 272299 h 1610851"/>
              <a:gd name="connsiteX16" fmla="*/ 2219196 w 4587194"/>
              <a:gd name="connsiteY16" fmla="*/ 315619 h 1610851"/>
              <a:gd name="connsiteX17" fmla="*/ 2219196 w 4587194"/>
              <a:gd name="connsiteY17" fmla="*/ 606483 h 1610851"/>
              <a:gd name="connsiteX18" fmla="*/ 2254026 w 4587194"/>
              <a:gd name="connsiteY18" fmla="*/ 633301 h 1610851"/>
              <a:gd name="connsiteX19" fmla="*/ 2254026 w 4587194"/>
              <a:gd name="connsiteY19" fmla="*/ 686935 h 1610851"/>
              <a:gd name="connsiteX20" fmla="*/ 2270744 w 4587194"/>
              <a:gd name="connsiteY20" fmla="*/ 686935 h 1610851"/>
              <a:gd name="connsiteX21" fmla="*/ 2270744 w 4587194"/>
              <a:gd name="connsiteY21" fmla="*/ 722004 h 1610851"/>
              <a:gd name="connsiteX22" fmla="*/ 2279103 w 4587194"/>
              <a:gd name="connsiteY22" fmla="*/ 722004 h 1610851"/>
              <a:gd name="connsiteX23" fmla="*/ 2279103 w 4587194"/>
              <a:gd name="connsiteY23" fmla="*/ 899410 h 1610851"/>
              <a:gd name="connsiteX24" fmla="*/ 2297214 w 4587194"/>
              <a:gd name="connsiteY24" fmla="*/ 899410 h 1610851"/>
              <a:gd name="connsiteX25" fmla="*/ 2297214 w 4587194"/>
              <a:gd name="connsiteY25" fmla="*/ 843713 h 1610851"/>
              <a:gd name="connsiteX26" fmla="*/ 2428172 w 4587194"/>
              <a:gd name="connsiteY26" fmla="*/ 843713 h 1610851"/>
              <a:gd name="connsiteX27" fmla="*/ 2428172 w 4587194"/>
              <a:gd name="connsiteY27" fmla="*/ 678684 h 1610851"/>
              <a:gd name="connsiteX28" fmla="*/ 2488079 w 4587194"/>
              <a:gd name="connsiteY28" fmla="*/ 678684 h 1610851"/>
              <a:gd name="connsiteX29" fmla="*/ 2488079 w 4587194"/>
              <a:gd name="connsiteY29" fmla="*/ 598232 h 1610851"/>
              <a:gd name="connsiteX30" fmla="*/ 2497831 w 4587194"/>
              <a:gd name="connsiteY30" fmla="*/ 598232 h 1610851"/>
              <a:gd name="connsiteX31" fmla="*/ 2497831 w 4587194"/>
              <a:gd name="connsiteY31" fmla="*/ 569352 h 1610851"/>
              <a:gd name="connsiteX32" fmla="*/ 2506190 w 4587194"/>
              <a:gd name="connsiteY32" fmla="*/ 569352 h 1610851"/>
              <a:gd name="connsiteX33" fmla="*/ 2506190 w 4587194"/>
              <a:gd name="connsiteY33" fmla="*/ 548723 h 1610851"/>
              <a:gd name="connsiteX34" fmla="*/ 2775073 w 4587194"/>
              <a:gd name="connsiteY34" fmla="*/ 540472 h 1610851"/>
              <a:gd name="connsiteX35" fmla="*/ 2775073 w 4587194"/>
              <a:gd name="connsiteY35" fmla="*/ 788016 h 1610851"/>
              <a:gd name="connsiteX36" fmla="*/ 2896279 w 4587194"/>
              <a:gd name="connsiteY36" fmla="*/ 788016 h 1610851"/>
              <a:gd name="connsiteX37" fmla="*/ 2896279 w 4587194"/>
              <a:gd name="connsiteY37" fmla="*/ 816896 h 1610851"/>
              <a:gd name="connsiteX38" fmla="*/ 2993801 w 4587194"/>
              <a:gd name="connsiteY38" fmla="*/ 777701 h 1610851"/>
              <a:gd name="connsiteX39" fmla="*/ 3018878 w 4587194"/>
              <a:gd name="connsiteY39" fmla="*/ 777701 h 1610851"/>
              <a:gd name="connsiteX40" fmla="*/ 3018878 w 4587194"/>
              <a:gd name="connsiteY40" fmla="*/ 658055 h 1610851"/>
              <a:gd name="connsiteX41" fmla="*/ 3297513 w 4587194"/>
              <a:gd name="connsiteY41" fmla="*/ 658055 h 1610851"/>
              <a:gd name="connsiteX42" fmla="*/ 3297513 w 4587194"/>
              <a:gd name="connsiteY42" fmla="*/ 728193 h 1610851"/>
              <a:gd name="connsiteX43" fmla="*/ 3305872 w 4587194"/>
              <a:gd name="connsiteY43" fmla="*/ 728193 h 1610851"/>
              <a:gd name="connsiteX44" fmla="*/ 3305872 w 4587194"/>
              <a:gd name="connsiteY44" fmla="*/ 765324 h 1610851"/>
              <a:gd name="connsiteX45" fmla="*/ 3332343 w 4587194"/>
              <a:gd name="connsiteY45" fmla="*/ 765324 h 1610851"/>
              <a:gd name="connsiteX46" fmla="*/ 3332343 w 4587194"/>
              <a:gd name="connsiteY46" fmla="*/ 785953 h 1610851"/>
              <a:gd name="connsiteX47" fmla="*/ 3349061 w 4587194"/>
              <a:gd name="connsiteY47" fmla="*/ 785953 h 1610851"/>
              <a:gd name="connsiteX48" fmla="*/ 3350454 w 4587194"/>
              <a:gd name="connsiteY48" fmla="*/ 583792 h 1610851"/>
              <a:gd name="connsiteX49" fmla="*/ 3687602 w 4587194"/>
              <a:gd name="connsiteY49" fmla="*/ 583792 h 1610851"/>
              <a:gd name="connsiteX50" fmla="*/ 3687602 w 4587194"/>
              <a:gd name="connsiteY50" fmla="*/ 849902 h 1610851"/>
              <a:gd name="connsiteX51" fmla="*/ 3739150 w 4587194"/>
              <a:gd name="connsiteY51" fmla="*/ 849902 h 1610851"/>
              <a:gd name="connsiteX52" fmla="*/ 3737756 w 4587194"/>
              <a:gd name="connsiteY52" fmla="*/ 633301 h 1610851"/>
              <a:gd name="connsiteX53" fmla="*/ 3853390 w 4587194"/>
              <a:gd name="connsiteY53" fmla="*/ 633301 h 1610851"/>
              <a:gd name="connsiteX54" fmla="*/ 3853390 w 4587194"/>
              <a:gd name="connsiteY54" fmla="*/ 713752 h 1610851"/>
              <a:gd name="connsiteX55" fmla="*/ 3870108 w 4587194"/>
              <a:gd name="connsiteY55" fmla="*/ 713752 h 1610851"/>
              <a:gd name="connsiteX56" fmla="*/ 3870108 w 4587194"/>
              <a:gd name="connsiteY56" fmla="*/ 678684 h 1610851"/>
              <a:gd name="connsiteX57" fmla="*/ 3879860 w 4587194"/>
              <a:gd name="connsiteY57" fmla="*/ 678684 h 1610851"/>
              <a:gd name="connsiteX58" fmla="*/ 3879860 w 4587194"/>
              <a:gd name="connsiteY58" fmla="*/ 610609 h 1610851"/>
              <a:gd name="connsiteX59" fmla="*/ 3888219 w 4587194"/>
              <a:gd name="connsiteY59" fmla="*/ 610609 h 1610851"/>
              <a:gd name="connsiteX60" fmla="*/ 3931408 w 4587194"/>
              <a:gd name="connsiteY60" fmla="*/ 513654 h 1610851"/>
              <a:gd name="connsiteX61" fmla="*/ 3948126 w 4587194"/>
              <a:gd name="connsiteY61" fmla="*/ 412574 h 1610851"/>
              <a:gd name="connsiteX62" fmla="*/ 3967630 w 4587194"/>
              <a:gd name="connsiteY62" fmla="*/ 513654 h 1610851"/>
              <a:gd name="connsiteX63" fmla="*/ 4013605 w 4587194"/>
              <a:gd name="connsiteY63" fmla="*/ 612672 h 1610851"/>
              <a:gd name="connsiteX64" fmla="*/ 4026144 w 4587194"/>
              <a:gd name="connsiteY64" fmla="*/ 612672 h 1610851"/>
              <a:gd name="connsiteX65" fmla="*/ 4026144 w 4587194"/>
              <a:gd name="connsiteY65" fmla="*/ 649804 h 1610851"/>
              <a:gd name="connsiteX66" fmla="*/ 4035896 w 4587194"/>
              <a:gd name="connsiteY66" fmla="*/ 649804 h 1610851"/>
              <a:gd name="connsiteX67" fmla="*/ 4035896 w 4587194"/>
              <a:gd name="connsiteY67" fmla="*/ 707564 h 1610851"/>
              <a:gd name="connsiteX68" fmla="*/ 4042862 w 4587194"/>
              <a:gd name="connsiteY68" fmla="*/ 707564 h 1610851"/>
              <a:gd name="connsiteX69" fmla="*/ 4051221 w 4587194"/>
              <a:gd name="connsiteY69" fmla="*/ 699312 h 1610851"/>
              <a:gd name="connsiteX70" fmla="*/ 4077691 w 4587194"/>
              <a:gd name="connsiteY70" fmla="*/ 699312 h 1610851"/>
              <a:gd name="connsiteX71" fmla="*/ 4077691 w 4587194"/>
              <a:gd name="connsiteY71" fmla="*/ 686935 h 1610851"/>
              <a:gd name="connsiteX72" fmla="*/ 4087443 w 4587194"/>
              <a:gd name="connsiteY72" fmla="*/ 686935 h 1610851"/>
              <a:gd name="connsiteX73" fmla="*/ 4087443 w 4587194"/>
              <a:gd name="connsiteY73" fmla="*/ 627112 h 1610851"/>
              <a:gd name="connsiteX74" fmla="*/ 4095802 w 4587194"/>
              <a:gd name="connsiteY74" fmla="*/ 627112 h 1610851"/>
              <a:gd name="connsiteX75" fmla="*/ 4126452 w 4587194"/>
              <a:gd name="connsiteY75" fmla="*/ 354814 h 1610851"/>
              <a:gd name="connsiteX76" fmla="*/ 4157102 w 4587194"/>
              <a:gd name="connsiteY76" fmla="*/ 620923 h 1610851"/>
              <a:gd name="connsiteX77" fmla="*/ 4175213 w 4587194"/>
              <a:gd name="connsiteY77" fmla="*/ 627112 h 1610851"/>
              <a:gd name="connsiteX78" fmla="*/ 4175213 w 4587194"/>
              <a:gd name="connsiteY78" fmla="*/ 649804 h 1610851"/>
              <a:gd name="connsiteX79" fmla="*/ 4218402 w 4587194"/>
              <a:gd name="connsiteY79" fmla="*/ 649804 h 1610851"/>
              <a:gd name="connsiteX80" fmla="*/ 4218402 w 4587194"/>
              <a:gd name="connsiteY80" fmla="*/ 678684 h 1610851"/>
              <a:gd name="connsiteX81" fmla="*/ 4322890 w 4587194"/>
              <a:gd name="connsiteY81" fmla="*/ 678684 h 1610851"/>
              <a:gd name="connsiteX82" fmla="*/ 4322890 w 4587194"/>
              <a:gd name="connsiteY82" fmla="*/ 699312 h 1610851"/>
              <a:gd name="connsiteX83" fmla="*/ 4470566 w 4587194"/>
              <a:gd name="connsiteY83" fmla="*/ 736444 h 1610851"/>
              <a:gd name="connsiteX84" fmla="*/ 4470566 w 4587194"/>
              <a:gd name="connsiteY84" fmla="*/ 829273 h 1610851"/>
              <a:gd name="connsiteX85" fmla="*/ 4513755 w 4587194"/>
              <a:gd name="connsiteY85" fmla="*/ 829273 h 1610851"/>
              <a:gd name="connsiteX86" fmla="*/ 4513755 w 4587194"/>
              <a:gd name="connsiteY86" fmla="*/ 849902 h 1610851"/>
              <a:gd name="connsiteX87" fmla="*/ 4561123 w 4587194"/>
              <a:gd name="connsiteY87" fmla="*/ 849902 h 1610851"/>
              <a:gd name="connsiteX88" fmla="*/ 4561123 w 4587194"/>
              <a:gd name="connsiteY88" fmla="*/ 825147 h 1610851"/>
              <a:gd name="connsiteX89" fmla="*/ 4587194 w 4587194"/>
              <a:gd name="connsiteY89" fmla="*/ 825147 h 1610851"/>
              <a:gd name="connsiteX90" fmla="*/ 4558777 w 4587194"/>
              <a:gd name="connsiteY90" fmla="*/ 1610851 h 1610851"/>
              <a:gd name="connsiteX91" fmla="*/ 0 w 4587194"/>
              <a:gd name="connsiteY91" fmla="*/ 1610851 h 1610851"/>
              <a:gd name="connsiteX92" fmla="*/ 0 w 4587194"/>
              <a:gd name="connsiteY92" fmla="*/ 846904 h 1610851"/>
              <a:gd name="connsiteX93" fmla="*/ 9621 w 4587194"/>
              <a:gd name="connsiteY93" fmla="*/ 854027 h 1610851"/>
              <a:gd name="connsiteX94" fmla="*/ 9621 w 4587194"/>
              <a:gd name="connsiteY94" fmla="*/ 699312 h 1610851"/>
              <a:gd name="connsiteX95" fmla="*/ 54203 w 4587194"/>
              <a:gd name="connsiteY95" fmla="*/ 678684 h 1610851"/>
              <a:gd name="connsiteX96" fmla="*/ 54203 w 4587194"/>
              <a:gd name="connsiteY96" fmla="*/ 693124 h 1610851"/>
              <a:gd name="connsiteX97" fmla="*/ 80673 w 4587194"/>
              <a:gd name="connsiteY97" fmla="*/ 693124 h 1610851"/>
              <a:gd name="connsiteX98" fmla="*/ 80673 w 4587194"/>
              <a:gd name="connsiteY98" fmla="*/ 713752 h 1610851"/>
              <a:gd name="connsiteX99" fmla="*/ 97391 w 4587194"/>
              <a:gd name="connsiteY99" fmla="*/ 713752 h 1610851"/>
              <a:gd name="connsiteX100" fmla="*/ 97391 w 4587194"/>
              <a:gd name="connsiteY100" fmla="*/ 728193 h 1610851"/>
              <a:gd name="connsiteX101" fmla="*/ 115503 w 4587194"/>
              <a:gd name="connsiteY101" fmla="*/ 728193 h 1610851"/>
              <a:gd name="connsiteX102" fmla="*/ 115503 w 4587194"/>
              <a:gd name="connsiteY102" fmla="*/ 800393 h 1610851"/>
              <a:gd name="connsiteX103" fmla="*/ 132221 w 4587194"/>
              <a:gd name="connsiteY103" fmla="*/ 800393 h 1610851"/>
              <a:gd name="connsiteX104" fmla="*/ 132221 w 4587194"/>
              <a:gd name="connsiteY104" fmla="*/ 835462 h 1610851"/>
              <a:gd name="connsiteX105" fmla="*/ 150332 w 4587194"/>
              <a:gd name="connsiteY105" fmla="*/ 835462 h 1610851"/>
              <a:gd name="connsiteX106" fmla="*/ 150332 w 4587194"/>
              <a:gd name="connsiteY106" fmla="*/ 577603 h 1610851"/>
              <a:gd name="connsiteX107" fmla="*/ 193520 w 4587194"/>
              <a:gd name="connsiteY107" fmla="*/ 577603 h 1610851"/>
              <a:gd name="connsiteX108" fmla="*/ 193520 w 4587194"/>
              <a:gd name="connsiteY108" fmla="*/ 490963 h 1610851"/>
              <a:gd name="connsiteX109" fmla="*/ 228350 w 4587194"/>
              <a:gd name="connsiteY109" fmla="*/ 490963 h 1610851"/>
              <a:gd name="connsiteX110" fmla="*/ 228350 w 4587194"/>
              <a:gd name="connsiteY110" fmla="*/ 470334 h 1610851"/>
              <a:gd name="connsiteX111" fmla="*/ 394137 w 4587194"/>
              <a:gd name="connsiteY111" fmla="*/ 406385 h 1610851"/>
              <a:gd name="connsiteX112" fmla="*/ 558532 w 4587194"/>
              <a:gd name="connsiteY112" fmla="*/ 470334 h 1610851"/>
              <a:gd name="connsiteX113" fmla="*/ 558532 w 4587194"/>
              <a:gd name="connsiteY113" fmla="*/ 490963 h 1610851"/>
              <a:gd name="connsiteX114" fmla="*/ 585002 w 4587194"/>
              <a:gd name="connsiteY114" fmla="*/ 490963 h 1610851"/>
              <a:gd name="connsiteX115" fmla="*/ 585002 w 4587194"/>
              <a:gd name="connsiteY115" fmla="*/ 577603 h 1610851"/>
              <a:gd name="connsiteX116" fmla="*/ 610080 w 4587194"/>
              <a:gd name="connsiteY116" fmla="*/ 583792 h 1610851"/>
              <a:gd name="connsiteX117" fmla="*/ 610080 w 4587194"/>
              <a:gd name="connsiteY117" fmla="*/ 757073 h 1610851"/>
              <a:gd name="connsiteX118" fmla="*/ 636550 w 4587194"/>
              <a:gd name="connsiteY118" fmla="*/ 757073 h 1610851"/>
              <a:gd name="connsiteX119" fmla="*/ 663020 w 4587194"/>
              <a:gd name="connsiteY119" fmla="*/ 821022 h 1610851"/>
              <a:gd name="connsiteX120" fmla="*/ 663020 w 4587194"/>
              <a:gd name="connsiteY120" fmla="*/ 664244 h 1610851"/>
              <a:gd name="connsiteX121" fmla="*/ 706209 w 4587194"/>
              <a:gd name="connsiteY121" fmla="*/ 664244 h 1610851"/>
              <a:gd name="connsiteX122" fmla="*/ 706209 w 4587194"/>
              <a:gd name="connsiteY122" fmla="*/ 612672 h 1610851"/>
              <a:gd name="connsiteX123" fmla="*/ 724320 w 4587194"/>
              <a:gd name="connsiteY123" fmla="*/ 612672 h 1610851"/>
              <a:gd name="connsiteX124" fmla="*/ 724320 w 4587194"/>
              <a:gd name="connsiteY124" fmla="*/ 573477 h 1610851"/>
              <a:gd name="connsiteX125" fmla="*/ 1072614 w 4587194"/>
              <a:gd name="connsiteY125" fmla="*/ 571415 h 1610851"/>
              <a:gd name="connsiteX126" fmla="*/ 1072614 w 4587194"/>
              <a:gd name="connsiteY126" fmla="*/ 604420 h 1610851"/>
              <a:gd name="connsiteX127" fmla="*/ 1097691 w 4587194"/>
              <a:gd name="connsiteY127" fmla="*/ 604420 h 1610851"/>
              <a:gd name="connsiteX128" fmla="*/ 1097691 w 4587194"/>
              <a:gd name="connsiteY128" fmla="*/ 664244 h 1610851"/>
              <a:gd name="connsiteX129" fmla="*/ 1124161 w 4587194"/>
              <a:gd name="connsiteY129" fmla="*/ 664244 h 1610851"/>
              <a:gd name="connsiteX130" fmla="*/ 1124161 w 4587194"/>
              <a:gd name="connsiteY130" fmla="*/ 806581 h 1610851"/>
              <a:gd name="connsiteX131" fmla="*/ 1149238 w 4587194"/>
              <a:gd name="connsiteY131" fmla="*/ 806581 h 1610851"/>
              <a:gd name="connsiteX132" fmla="*/ 1149238 w 4587194"/>
              <a:gd name="connsiteY132" fmla="*/ 55698 h 1610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4587194" h="1610851">
                <a:moveTo>
                  <a:pt x="1406975" y="0"/>
                </a:moveTo>
                <a:lnTo>
                  <a:pt x="1610379" y="41258"/>
                </a:lnTo>
                <a:cubicBezTo>
                  <a:pt x="1610843" y="239981"/>
                  <a:pt x="1611308" y="438703"/>
                  <a:pt x="1611772" y="637426"/>
                </a:cubicBezTo>
                <a:lnTo>
                  <a:pt x="1621524" y="649804"/>
                </a:lnTo>
                <a:lnTo>
                  <a:pt x="1653567" y="563163"/>
                </a:lnTo>
                <a:lnTo>
                  <a:pt x="1688397" y="649804"/>
                </a:lnTo>
                <a:lnTo>
                  <a:pt x="1698149" y="627112"/>
                </a:lnTo>
                <a:lnTo>
                  <a:pt x="1706508" y="672495"/>
                </a:lnTo>
                <a:lnTo>
                  <a:pt x="1706508" y="777701"/>
                </a:lnTo>
                <a:lnTo>
                  <a:pt x="1714867" y="785953"/>
                </a:lnTo>
                <a:lnTo>
                  <a:pt x="1714867" y="934479"/>
                </a:lnTo>
                <a:lnTo>
                  <a:pt x="1731585" y="934479"/>
                </a:lnTo>
                <a:lnTo>
                  <a:pt x="1731585" y="750884"/>
                </a:lnTo>
                <a:lnTo>
                  <a:pt x="1749696" y="750884"/>
                </a:lnTo>
                <a:lnTo>
                  <a:pt x="1749696" y="321808"/>
                </a:lnTo>
                <a:lnTo>
                  <a:pt x="2026938" y="272299"/>
                </a:lnTo>
                <a:lnTo>
                  <a:pt x="2219196" y="315619"/>
                </a:lnTo>
                <a:lnTo>
                  <a:pt x="2219196" y="606483"/>
                </a:lnTo>
                <a:lnTo>
                  <a:pt x="2254026" y="633301"/>
                </a:lnTo>
                <a:lnTo>
                  <a:pt x="2254026" y="686935"/>
                </a:lnTo>
                <a:lnTo>
                  <a:pt x="2270744" y="686935"/>
                </a:lnTo>
                <a:lnTo>
                  <a:pt x="2270744" y="722004"/>
                </a:lnTo>
                <a:lnTo>
                  <a:pt x="2279103" y="722004"/>
                </a:lnTo>
                <a:lnTo>
                  <a:pt x="2279103" y="899410"/>
                </a:lnTo>
                <a:lnTo>
                  <a:pt x="2297214" y="899410"/>
                </a:lnTo>
                <a:lnTo>
                  <a:pt x="2297214" y="843713"/>
                </a:lnTo>
                <a:lnTo>
                  <a:pt x="2428172" y="843713"/>
                </a:lnTo>
                <a:lnTo>
                  <a:pt x="2428172" y="678684"/>
                </a:lnTo>
                <a:lnTo>
                  <a:pt x="2488079" y="678684"/>
                </a:lnTo>
                <a:lnTo>
                  <a:pt x="2488079" y="598232"/>
                </a:lnTo>
                <a:lnTo>
                  <a:pt x="2497831" y="598232"/>
                </a:lnTo>
                <a:lnTo>
                  <a:pt x="2497831" y="569352"/>
                </a:lnTo>
                <a:lnTo>
                  <a:pt x="2506190" y="569352"/>
                </a:lnTo>
                <a:lnTo>
                  <a:pt x="2506190" y="548723"/>
                </a:lnTo>
                <a:lnTo>
                  <a:pt x="2775073" y="540472"/>
                </a:lnTo>
                <a:lnTo>
                  <a:pt x="2775073" y="788016"/>
                </a:lnTo>
                <a:lnTo>
                  <a:pt x="2896279" y="788016"/>
                </a:lnTo>
                <a:lnTo>
                  <a:pt x="2896279" y="816896"/>
                </a:lnTo>
                <a:lnTo>
                  <a:pt x="2993801" y="777701"/>
                </a:lnTo>
                <a:lnTo>
                  <a:pt x="3018878" y="777701"/>
                </a:lnTo>
                <a:lnTo>
                  <a:pt x="3018878" y="658055"/>
                </a:lnTo>
                <a:lnTo>
                  <a:pt x="3297513" y="658055"/>
                </a:lnTo>
                <a:lnTo>
                  <a:pt x="3297513" y="728193"/>
                </a:lnTo>
                <a:lnTo>
                  <a:pt x="3305872" y="728193"/>
                </a:lnTo>
                <a:lnTo>
                  <a:pt x="3305872" y="765324"/>
                </a:lnTo>
                <a:lnTo>
                  <a:pt x="3332343" y="765324"/>
                </a:lnTo>
                <a:lnTo>
                  <a:pt x="3332343" y="785953"/>
                </a:lnTo>
                <a:lnTo>
                  <a:pt x="3349061" y="785953"/>
                </a:lnTo>
                <a:cubicBezTo>
                  <a:pt x="3349525" y="718566"/>
                  <a:pt x="3349990" y="651179"/>
                  <a:pt x="3350454" y="583792"/>
                </a:cubicBezTo>
                <a:lnTo>
                  <a:pt x="3687602" y="583792"/>
                </a:lnTo>
                <a:lnTo>
                  <a:pt x="3687602" y="849902"/>
                </a:lnTo>
                <a:lnTo>
                  <a:pt x="3739150" y="849902"/>
                </a:lnTo>
                <a:cubicBezTo>
                  <a:pt x="3738685" y="777702"/>
                  <a:pt x="3738221" y="705501"/>
                  <a:pt x="3737756" y="633301"/>
                </a:cubicBezTo>
                <a:lnTo>
                  <a:pt x="3853390" y="633301"/>
                </a:lnTo>
                <a:lnTo>
                  <a:pt x="3853390" y="713752"/>
                </a:lnTo>
                <a:lnTo>
                  <a:pt x="3870108" y="713752"/>
                </a:lnTo>
                <a:lnTo>
                  <a:pt x="3870108" y="678684"/>
                </a:lnTo>
                <a:lnTo>
                  <a:pt x="3879860" y="678684"/>
                </a:lnTo>
                <a:lnTo>
                  <a:pt x="3879860" y="610609"/>
                </a:lnTo>
                <a:lnTo>
                  <a:pt x="3888219" y="610609"/>
                </a:lnTo>
                <a:lnTo>
                  <a:pt x="3931408" y="513654"/>
                </a:lnTo>
                <a:lnTo>
                  <a:pt x="3948126" y="412574"/>
                </a:lnTo>
                <a:lnTo>
                  <a:pt x="3967630" y="513654"/>
                </a:lnTo>
                <a:lnTo>
                  <a:pt x="4013605" y="612672"/>
                </a:lnTo>
                <a:lnTo>
                  <a:pt x="4026144" y="612672"/>
                </a:lnTo>
                <a:lnTo>
                  <a:pt x="4026144" y="649804"/>
                </a:lnTo>
                <a:lnTo>
                  <a:pt x="4035896" y="649804"/>
                </a:lnTo>
                <a:lnTo>
                  <a:pt x="4035896" y="707564"/>
                </a:lnTo>
                <a:lnTo>
                  <a:pt x="4042862" y="707564"/>
                </a:lnTo>
                <a:lnTo>
                  <a:pt x="4051221" y="699312"/>
                </a:lnTo>
                <a:lnTo>
                  <a:pt x="4077691" y="699312"/>
                </a:lnTo>
                <a:lnTo>
                  <a:pt x="4077691" y="686935"/>
                </a:lnTo>
                <a:lnTo>
                  <a:pt x="4087443" y="686935"/>
                </a:lnTo>
                <a:lnTo>
                  <a:pt x="4087443" y="627112"/>
                </a:lnTo>
                <a:lnTo>
                  <a:pt x="4095802" y="627112"/>
                </a:lnTo>
                <a:lnTo>
                  <a:pt x="4126452" y="354814"/>
                </a:lnTo>
                <a:lnTo>
                  <a:pt x="4157102" y="620923"/>
                </a:lnTo>
                <a:lnTo>
                  <a:pt x="4175213" y="627112"/>
                </a:lnTo>
                <a:lnTo>
                  <a:pt x="4175213" y="649804"/>
                </a:lnTo>
                <a:lnTo>
                  <a:pt x="4218402" y="649804"/>
                </a:lnTo>
                <a:lnTo>
                  <a:pt x="4218402" y="678684"/>
                </a:lnTo>
                <a:lnTo>
                  <a:pt x="4322890" y="678684"/>
                </a:lnTo>
                <a:lnTo>
                  <a:pt x="4322890" y="699312"/>
                </a:lnTo>
                <a:lnTo>
                  <a:pt x="4470566" y="736444"/>
                </a:lnTo>
                <a:lnTo>
                  <a:pt x="4470566" y="829273"/>
                </a:lnTo>
                <a:lnTo>
                  <a:pt x="4513755" y="829273"/>
                </a:lnTo>
                <a:lnTo>
                  <a:pt x="4513755" y="849902"/>
                </a:lnTo>
                <a:lnTo>
                  <a:pt x="4561123" y="849902"/>
                </a:lnTo>
                <a:lnTo>
                  <a:pt x="4561123" y="825147"/>
                </a:lnTo>
                <a:lnTo>
                  <a:pt x="4587194" y="825147"/>
                </a:lnTo>
                <a:lnTo>
                  <a:pt x="4558777" y="1610851"/>
                </a:lnTo>
                <a:lnTo>
                  <a:pt x="0" y="1610851"/>
                </a:lnTo>
                <a:lnTo>
                  <a:pt x="0" y="846904"/>
                </a:lnTo>
                <a:lnTo>
                  <a:pt x="9621" y="854027"/>
                </a:lnTo>
                <a:lnTo>
                  <a:pt x="9621" y="699312"/>
                </a:lnTo>
                <a:lnTo>
                  <a:pt x="54203" y="678684"/>
                </a:lnTo>
                <a:lnTo>
                  <a:pt x="54203" y="693124"/>
                </a:lnTo>
                <a:lnTo>
                  <a:pt x="80673" y="693124"/>
                </a:lnTo>
                <a:lnTo>
                  <a:pt x="80673" y="713752"/>
                </a:lnTo>
                <a:lnTo>
                  <a:pt x="97391" y="713752"/>
                </a:lnTo>
                <a:lnTo>
                  <a:pt x="97391" y="728193"/>
                </a:lnTo>
                <a:lnTo>
                  <a:pt x="115503" y="728193"/>
                </a:lnTo>
                <a:lnTo>
                  <a:pt x="115503" y="800393"/>
                </a:lnTo>
                <a:lnTo>
                  <a:pt x="132221" y="800393"/>
                </a:lnTo>
                <a:lnTo>
                  <a:pt x="132221" y="835462"/>
                </a:lnTo>
                <a:lnTo>
                  <a:pt x="150332" y="835462"/>
                </a:lnTo>
                <a:lnTo>
                  <a:pt x="150332" y="577603"/>
                </a:lnTo>
                <a:lnTo>
                  <a:pt x="193520" y="577603"/>
                </a:lnTo>
                <a:lnTo>
                  <a:pt x="193520" y="490963"/>
                </a:lnTo>
                <a:lnTo>
                  <a:pt x="228350" y="490963"/>
                </a:lnTo>
                <a:lnTo>
                  <a:pt x="228350" y="470334"/>
                </a:lnTo>
                <a:lnTo>
                  <a:pt x="394137" y="406385"/>
                </a:lnTo>
                <a:lnTo>
                  <a:pt x="558532" y="470334"/>
                </a:lnTo>
                <a:lnTo>
                  <a:pt x="558532" y="490963"/>
                </a:lnTo>
                <a:lnTo>
                  <a:pt x="585002" y="490963"/>
                </a:lnTo>
                <a:lnTo>
                  <a:pt x="585002" y="577603"/>
                </a:lnTo>
                <a:lnTo>
                  <a:pt x="610080" y="583792"/>
                </a:lnTo>
                <a:lnTo>
                  <a:pt x="610080" y="757073"/>
                </a:lnTo>
                <a:lnTo>
                  <a:pt x="636550" y="757073"/>
                </a:lnTo>
                <a:lnTo>
                  <a:pt x="663020" y="821022"/>
                </a:lnTo>
                <a:lnTo>
                  <a:pt x="663020" y="664244"/>
                </a:lnTo>
                <a:lnTo>
                  <a:pt x="706209" y="664244"/>
                </a:lnTo>
                <a:lnTo>
                  <a:pt x="706209" y="612672"/>
                </a:lnTo>
                <a:lnTo>
                  <a:pt x="724320" y="612672"/>
                </a:lnTo>
                <a:lnTo>
                  <a:pt x="724320" y="573477"/>
                </a:lnTo>
                <a:lnTo>
                  <a:pt x="1072614" y="571415"/>
                </a:lnTo>
                <a:lnTo>
                  <a:pt x="1072614" y="604420"/>
                </a:lnTo>
                <a:lnTo>
                  <a:pt x="1097691" y="604420"/>
                </a:lnTo>
                <a:lnTo>
                  <a:pt x="1097691" y="664244"/>
                </a:lnTo>
                <a:lnTo>
                  <a:pt x="1124161" y="664244"/>
                </a:lnTo>
                <a:lnTo>
                  <a:pt x="1124161" y="806581"/>
                </a:lnTo>
                <a:lnTo>
                  <a:pt x="1149238" y="806581"/>
                </a:lnTo>
                <a:lnTo>
                  <a:pt x="1149238" y="55698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  <a:alpha val="0"/>
                </a:schemeClr>
              </a:gs>
              <a:gs pos="100000">
                <a:srgbClr val="EF0C1F">
                  <a:alpha val="39000"/>
                </a:srgbClr>
              </a:gs>
            </a:gsLst>
            <a:lin ang="108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149703"/>
              </a:lnSpc>
            </a:pPr>
            <a:endParaRPr lang="zh-CN" altLang="en-US" dirty="0">
              <a:ea typeface="字魂105号-简雅黑" panose="00000500000000000000" pitchFamily="2" charset="-122"/>
              <a:cs typeface="+mn-ea"/>
              <a:sym typeface="+mn-lt"/>
            </a:endParaRPr>
          </a:p>
        </p:txBody>
      </p:sp>
      <p:pic>
        <p:nvPicPr>
          <p:cNvPr id="11" name="Picture 6">
            <a:extLst>
              <a:ext uri="{FF2B5EF4-FFF2-40B4-BE49-F238E27FC236}">
                <a16:creationId xmlns:a16="http://schemas.microsoft.com/office/drawing/2014/main" id="{A84E5EB6-3585-B2B8-E848-28C02282C650}"/>
              </a:ext>
            </a:extLst>
          </p:cNvPr>
          <p:cNvPicPr>
            <a:picLocks noChangeAspect="1"/>
          </p:cNvPicPr>
          <p:nvPr/>
        </p:nvPicPr>
        <p:blipFill>
          <a:blip r:embed="rId1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0"/>
            <a:ext cx="4887270" cy="2290500"/>
          </a:xfrm>
          <a:prstGeom prst="rect">
            <a:avLst/>
          </a:prstGeom>
        </p:spPr>
      </p:pic>
      <p:sp>
        <p:nvSpPr>
          <p:cNvPr id="22" name="图形 20">
            <a:extLst>
              <a:ext uri="{FF2B5EF4-FFF2-40B4-BE49-F238E27FC236}">
                <a16:creationId xmlns:a16="http://schemas.microsoft.com/office/drawing/2014/main" id="{A31D83BD-6671-C5E7-2965-FAD3EE67ABF2}"/>
              </a:ext>
            </a:extLst>
          </p:cNvPr>
          <p:cNvSpPr/>
          <p:nvPr/>
        </p:nvSpPr>
        <p:spPr>
          <a:xfrm>
            <a:off x="3491880" y="2571750"/>
            <a:ext cx="5226258" cy="2281919"/>
          </a:xfrm>
          <a:custGeom>
            <a:avLst/>
            <a:gdLst>
              <a:gd name="connsiteX0" fmla="*/ 5333333 w 13261896"/>
              <a:gd name="connsiteY0" fmla="*/ 5771436 h 5790485"/>
              <a:gd name="connsiteX1" fmla="*/ 5342858 w 13261896"/>
              <a:gd name="connsiteY1" fmla="*/ 5790486 h 5790485"/>
              <a:gd name="connsiteX2" fmla="*/ 5304758 w 13261896"/>
              <a:gd name="connsiteY2" fmla="*/ 5752386 h 5790485"/>
              <a:gd name="connsiteX3" fmla="*/ 5333333 w 13261896"/>
              <a:gd name="connsiteY3" fmla="*/ 5771436 h 5790485"/>
              <a:gd name="connsiteX4" fmla="*/ 4823794 w 13261896"/>
              <a:gd name="connsiteY4" fmla="*/ 5666709 h 5790485"/>
              <a:gd name="connsiteX5" fmla="*/ 4733306 w 13261896"/>
              <a:gd name="connsiteY5" fmla="*/ 5680948 h 5790485"/>
              <a:gd name="connsiteX6" fmla="*/ 4771406 w 13261896"/>
              <a:gd name="connsiteY6" fmla="*/ 5666709 h 5790485"/>
              <a:gd name="connsiteX7" fmla="*/ 4823794 w 13261896"/>
              <a:gd name="connsiteY7" fmla="*/ 5666709 h 5790485"/>
              <a:gd name="connsiteX8" fmla="*/ 2995232 w 13261896"/>
              <a:gd name="connsiteY8" fmla="*/ 5666709 h 5790485"/>
              <a:gd name="connsiteX9" fmla="*/ 3023807 w 13261896"/>
              <a:gd name="connsiteY9" fmla="*/ 5690473 h 5790485"/>
              <a:gd name="connsiteX10" fmla="*/ 2985707 w 13261896"/>
              <a:gd name="connsiteY10" fmla="*/ 5666709 h 5790485"/>
              <a:gd name="connsiteX11" fmla="*/ 2995232 w 13261896"/>
              <a:gd name="connsiteY11" fmla="*/ 5666709 h 5790485"/>
              <a:gd name="connsiteX12" fmla="*/ 914257 w 13261896"/>
              <a:gd name="connsiteY12" fmla="*/ 5657184 h 5790485"/>
              <a:gd name="connsiteX13" fmla="*/ 933307 w 13261896"/>
              <a:gd name="connsiteY13" fmla="*/ 5671471 h 5790485"/>
              <a:gd name="connsiteX14" fmla="*/ 880920 w 13261896"/>
              <a:gd name="connsiteY14" fmla="*/ 5657184 h 5790485"/>
              <a:gd name="connsiteX15" fmla="*/ 914257 w 13261896"/>
              <a:gd name="connsiteY15" fmla="*/ 5657184 h 5790485"/>
              <a:gd name="connsiteX16" fmla="*/ 752380 w 13261896"/>
              <a:gd name="connsiteY16" fmla="*/ 5657184 h 5790485"/>
              <a:gd name="connsiteX17" fmla="*/ 790480 w 13261896"/>
              <a:gd name="connsiteY17" fmla="*/ 5666709 h 5790485"/>
              <a:gd name="connsiteX18" fmla="*/ 752380 w 13261896"/>
              <a:gd name="connsiteY18" fmla="*/ 5657184 h 5790485"/>
              <a:gd name="connsiteX19" fmla="*/ 3004757 w 13261896"/>
              <a:gd name="connsiteY19" fmla="*/ 5690473 h 5790485"/>
              <a:gd name="connsiteX20" fmla="*/ 2923794 w 13261896"/>
              <a:gd name="connsiteY20" fmla="*/ 5652421 h 5790485"/>
              <a:gd name="connsiteX21" fmla="*/ 3004757 w 13261896"/>
              <a:gd name="connsiteY21" fmla="*/ 5690473 h 5790485"/>
              <a:gd name="connsiteX22" fmla="*/ 4833319 w 13261896"/>
              <a:gd name="connsiteY22" fmla="*/ 5676234 h 5790485"/>
              <a:gd name="connsiteX23" fmla="*/ 4899994 w 13261896"/>
              <a:gd name="connsiteY23" fmla="*/ 5642896 h 5790485"/>
              <a:gd name="connsiteX24" fmla="*/ 4833319 w 13261896"/>
              <a:gd name="connsiteY24" fmla="*/ 5676234 h 5790485"/>
              <a:gd name="connsiteX25" fmla="*/ 4776169 w 13261896"/>
              <a:gd name="connsiteY25" fmla="*/ 5642896 h 5790485"/>
              <a:gd name="connsiteX26" fmla="*/ 4776169 w 13261896"/>
              <a:gd name="connsiteY26" fmla="*/ 5657184 h 5790485"/>
              <a:gd name="connsiteX27" fmla="*/ 4676156 w 13261896"/>
              <a:gd name="connsiteY27" fmla="*/ 5642896 h 5790485"/>
              <a:gd name="connsiteX28" fmla="*/ 4776169 w 13261896"/>
              <a:gd name="connsiteY28" fmla="*/ 5642896 h 5790485"/>
              <a:gd name="connsiteX29" fmla="*/ 1061895 w 13261896"/>
              <a:gd name="connsiteY29" fmla="*/ 5652421 h 5790485"/>
              <a:gd name="connsiteX30" fmla="*/ 1023795 w 13261896"/>
              <a:gd name="connsiteY30" fmla="*/ 5652421 h 5790485"/>
              <a:gd name="connsiteX31" fmla="*/ 1042845 w 13261896"/>
              <a:gd name="connsiteY31" fmla="*/ 5642896 h 5790485"/>
              <a:gd name="connsiteX32" fmla="*/ 1061895 w 13261896"/>
              <a:gd name="connsiteY32" fmla="*/ 5652421 h 5790485"/>
              <a:gd name="connsiteX33" fmla="*/ 4666631 w 13261896"/>
              <a:gd name="connsiteY33" fmla="*/ 5638134 h 5790485"/>
              <a:gd name="connsiteX34" fmla="*/ 4661869 w 13261896"/>
              <a:gd name="connsiteY34" fmla="*/ 5647659 h 5790485"/>
              <a:gd name="connsiteX35" fmla="*/ 4590479 w 13261896"/>
              <a:gd name="connsiteY35" fmla="*/ 5628609 h 5790485"/>
              <a:gd name="connsiteX36" fmla="*/ 4666631 w 13261896"/>
              <a:gd name="connsiteY36" fmla="*/ 5638134 h 5790485"/>
              <a:gd name="connsiteX37" fmla="*/ 1119045 w 13261896"/>
              <a:gd name="connsiteY37" fmla="*/ 5638134 h 5790485"/>
              <a:gd name="connsiteX38" fmla="*/ 1090470 w 13261896"/>
              <a:gd name="connsiteY38" fmla="*/ 5671471 h 5790485"/>
              <a:gd name="connsiteX39" fmla="*/ 1071420 w 13261896"/>
              <a:gd name="connsiteY39" fmla="*/ 5633371 h 5790485"/>
              <a:gd name="connsiteX40" fmla="*/ 1095232 w 13261896"/>
              <a:gd name="connsiteY40" fmla="*/ 5619084 h 5790485"/>
              <a:gd name="connsiteX41" fmla="*/ 1119045 w 13261896"/>
              <a:gd name="connsiteY41" fmla="*/ 5638134 h 5790485"/>
              <a:gd name="connsiteX42" fmla="*/ 4923806 w 13261896"/>
              <a:gd name="connsiteY42" fmla="*/ 5633371 h 5790485"/>
              <a:gd name="connsiteX43" fmla="*/ 4947619 w 13261896"/>
              <a:gd name="connsiteY43" fmla="*/ 5614321 h 5790485"/>
              <a:gd name="connsiteX44" fmla="*/ 4923806 w 13261896"/>
              <a:gd name="connsiteY44" fmla="*/ 5633371 h 5790485"/>
              <a:gd name="connsiteX45" fmla="*/ 4714256 w 13261896"/>
              <a:gd name="connsiteY45" fmla="*/ 5628609 h 5790485"/>
              <a:gd name="connsiteX46" fmla="*/ 4638056 w 13261896"/>
              <a:gd name="connsiteY46" fmla="*/ 5623846 h 5790485"/>
              <a:gd name="connsiteX47" fmla="*/ 4661869 w 13261896"/>
              <a:gd name="connsiteY47" fmla="*/ 5614321 h 5790485"/>
              <a:gd name="connsiteX48" fmla="*/ 4714256 w 13261896"/>
              <a:gd name="connsiteY48" fmla="*/ 5628609 h 5790485"/>
              <a:gd name="connsiteX49" fmla="*/ 5199983 w 13261896"/>
              <a:gd name="connsiteY49" fmla="*/ 5604796 h 5790485"/>
              <a:gd name="connsiteX50" fmla="*/ 5195221 w 13261896"/>
              <a:gd name="connsiteY50" fmla="*/ 5604796 h 5790485"/>
              <a:gd name="connsiteX51" fmla="*/ 5199983 w 13261896"/>
              <a:gd name="connsiteY51" fmla="*/ 5604796 h 5790485"/>
              <a:gd name="connsiteX52" fmla="*/ 4919044 w 13261896"/>
              <a:gd name="connsiteY52" fmla="*/ 5614321 h 5790485"/>
              <a:gd name="connsiteX53" fmla="*/ 4828556 w 13261896"/>
              <a:gd name="connsiteY53" fmla="*/ 5652421 h 5790485"/>
              <a:gd name="connsiteX54" fmla="*/ 4785694 w 13261896"/>
              <a:gd name="connsiteY54" fmla="*/ 5652421 h 5790485"/>
              <a:gd name="connsiteX55" fmla="*/ 4866656 w 13261896"/>
              <a:gd name="connsiteY55" fmla="*/ 5633371 h 5790485"/>
              <a:gd name="connsiteX56" fmla="*/ 4947619 w 13261896"/>
              <a:gd name="connsiteY56" fmla="*/ 5590509 h 5790485"/>
              <a:gd name="connsiteX57" fmla="*/ 4919044 w 13261896"/>
              <a:gd name="connsiteY57" fmla="*/ 5614321 h 5790485"/>
              <a:gd name="connsiteX58" fmla="*/ 4628531 w 13261896"/>
              <a:gd name="connsiteY58" fmla="*/ 5619084 h 5790485"/>
              <a:gd name="connsiteX59" fmla="*/ 4538091 w 13261896"/>
              <a:gd name="connsiteY59" fmla="*/ 5590509 h 5790485"/>
              <a:gd name="connsiteX60" fmla="*/ 4623816 w 13261896"/>
              <a:gd name="connsiteY60" fmla="*/ 5604796 h 5790485"/>
              <a:gd name="connsiteX61" fmla="*/ 4628531 w 13261896"/>
              <a:gd name="connsiteY61" fmla="*/ 5619084 h 5790485"/>
              <a:gd name="connsiteX62" fmla="*/ 1152382 w 13261896"/>
              <a:gd name="connsiteY62" fmla="*/ 5595271 h 5790485"/>
              <a:gd name="connsiteX63" fmla="*/ 1128570 w 13261896"/>
              <a:gd name="connsiteY63" fmla="*/ 5609559 h 5790485"/>
              <a:gd name="connsiteX64" fmla="*/ 1114282 w 13261896"/>
              <a:gd name="connsiteY64" fmla="*/ 5604796 h 5790485"/>
              <a:gd name="connsiteX65" fmla="*/ 1138095 w 13261896"/>
              <a:gd name="connsiteY65" fmla="*/ 5590509 h 5790485"/>
              <a:gd name="connsiteX66" fmla="*/ 1152382 w 13261896"/>
              <a:gd name="connsiteY66" fmla="*/ 5595271 h 5790485"/>
              <a:gd name="connsiteX67" fmla="*/ 4909519 w 13261896"/>
              <a:gd name="connsiteY67" fmla="*/ 5595271 h 5790485"/>
              <a:gd name="connsiteX68" fmla="*/ 4757119 w 13261896"/>
              <a:gd name="connsiteY68" fmla="*/ 5633371 h 5790485"/>
              <a:gd name="connsiteX69" fmla="*/ 4723781 w 13261896"/>
              <a:gd name="connsiteY69" fmla="*/ 5628609 h 5790485"/>
              <a:gd name="connsiteX70" fmla="*/ 4833319 w 13261896"/>
              <a:gd name="connsiteY70" fmla="*/ 5614321 h 5790485"/>
              <a:gd name="connsiteX71" fmla="*/ 4909519 w 13261896"/>
              <a:gd name="connsiteY71" fmla="*/ 5585746 h 5790485"/>
              <a:gd name="connsiteX72" fmla="*/ 4909519 w 13261896"/>
              <a:gd name="connsiteY72" fmla="*/ 5595271 h 5790485"/>
              <a:gd name="connsiteX73" fmla="*/ 4576191 w 13261896"/>
              <a:gd name="connsiteY73" fmla="*/ 5623846 h 5790485"/>
              <a:gd name="connsiteX74" fmla="*/ 4476179 w 13261896"/>
              <a:gd name="connsiteY74" fmla="*/ 5585746 h 5790485"/>
              <a:gd name="connsiteX75" fmla="*/ 4576191 w 13261896"/>
              <a:gd name="connsiteY75" fmla="*/ 5623846 h 5790485"/>
              <a:gd name="connsiteX76" fmla="*/ 10528554 w 13261896"/>
              <a:gd name="connsiteY76" fmla="*/ 5614321 h 5790485"/>
              <a:gd name="connsiteX77" fmla="*/ 10490454 w 13261896"/>
              <a:gd name="connsiteY77" fmla="*/ 5661946 h 5790485"/>
              <a:gd name="connsiteX78" fmla="*/ 10504742 w 13261896"/>
              <a:gd name="connsiteY78" fmla="*/ 5571459 h 5790485"/>
              <a:gd name="connsiteX79" fmla="*/ 10528554 w 13261896"/>
              <a:gd name="connsiteY79" fmla="*/ 5614321 h 5790485"/>
              <a:gd name="connsiteX80" fmla="*/ 4985719 w 13261896"/>
              <a:gd name="connsiteY80" fmla="*/ 5576221 h 5790485"/>
              <a:gd name="connsiteX81" fmla="*/ 4995244 w 13261896"/>
              <a:gd name="connsiteY81" fmla="*/ 5566696 h 5790485"/>
              <a:gd name="connsiteX82" fmla="*/ 4985719 w 13261896"/>
              <a:gd name="connsiteY82" fmla="*/ 5576221 h 5790485"/>
              <a:gd name="connsiteX83" fmla="*/ 4485704 w 13261896"/>
              <a:gd name="connsiteY83" fmla="*/ 5609559 h 5790485"/>
              <a:gd name="connsiteX84" fmla="*/ 4542854 w 13261896"/>
              <a:gd name="connsiteY84" fmla="*/ 5638134 h 5790485"/>
              <a:gd name="connsiteX85" fmla="*/ 4623816 w 13261896"/>
              <a:gd name="connsiteY85" fmla="*/ 5657184 h 5790485"/>
              <a:gd name="connsiteX86" fmla="*/ 4723781 w 13261896"/>
              <a:gd name="connsiteY86" fmla="*/ 5676234 h 5790485"/>
              <a:gd name="connsiteX87" fmla="*/ 4690444 w 13261896"/>
              <a:gd name="connsiteY87" fmla="*/ 5676234 h 5790485"/>
              <a:gd name="connsiteX88" fmla="*/ 4399979 w 13261896"/>
              <a:gd name="connsiteY88" fmla="*/ 5571459 h 5790485"/>
              <a:gd name="connsiteX89" fmla="*/ 4471416 w 13261896"/>
              <a:gd name="connsiteY89" fmla="*/ 5619084 h 5790485"/>
              <a:gd name="connsiteX90" fmla="*/ 4485704 w 13261896"/>
              <a:gd name="connsiteY90" fmla="*/ 5609559 h 5790485"/>
              <a:gd name="connsiteX91" fmla="*/ 11780948 w 13261896"/>
              <a:gd name="connsiteY91" fmla="*/ 5619084 h 5790485"/>
              <a:gd name="connsiteX92" fmla="*/ 11738086 w 13261896"/>
              <a:gd name="connsiteY92" fmla="*/ 5571459 h 5790485"/>
              <a:gd name="connsiteX93" fmla="*/ 11780948 w 13261896"/>
              <a:gd name="connsiteY93" fmla="*/ 5557171 h 5790485"/>
              <a:gd name="connsiteX94" fmla="*/ 11780948 w 13261896"/>
              <a:gd name="connsiteY94" fmla="*/ 5619084 h 5790485"/>
              <a:gd name="connsiteX95" fmla="*/ 1190482 w 13261896"/>
              <a:gd name="connsiteY95" fmla="*/ 5557171 h 5790485"/>
              <a:gd name="connsiteX96" fmla="*/ 1195245 w 13261896"/>
              <a:gd name="connsiteY96" fmla="*/ 5576221 h 5790485"/>
              <a:gd name="connsiteX97" fmla="*/ 1176195 w 13261896"/>
              <a:gd name="connsiteY97" fmla="*/ 5600034 h 5790485"/>
              <a:gd name="connsiteX98" fmla="*/ 1157145 w 13261896"/>
              <a:gd name="connsiteY98" fmla="*/ 5576221 h 5790485"/>
              <a:gd name="connsiteX99" fmla="*/ 1171432 w 13261896"/>
              <a:gd name="connsiteY99" fmla="*/ 5557171 h 5790485"/>
              <a:gd name="connsiteX100" fmla="*/ 1190482 w 13261896"/>
              <a:gd name="connsiteY100" fmla="*/ 5557171 h 5790485"/>
              <a:gd name="connsiteX101" fmla="*/ 11476196 w 13261896"/>
              <a:gd name="connsiteY101" fmla="*/ 5561934 h 5790485"/>
              <a:gd name="connsiteX102" fmla="*/ 11490436 w 13261896"/>
              <a:gd name="connsiteY102" fmla="*/ 5547646 h 5790485"/>
              <a:gd name="connsiteX103" fmla="*/ 11476196 w 13261896"/>
              <a:gd name="connsiteY103" fmla="*/ 5561934 h 5790485"/>
              <a:gd name="connsiteX104" fmla="*/ 11385708 w 13261896"/>
              <a:gd name="connsiteY104" fmla="*/ 5557171 h 5790485"/>
              <a:gd name="connsiteX105" fmla="*/ 11357133 w 13261896"/>
              <a:gd name="connsiteY105" fmla="*/ 5561934 h 5790485"/>
              <a:gd name="connsiteX106" fmla="*/ 11380946 w 13261896"/>
              <a:gd name="connsiteY106" fmla="*/ 5547646 h 5790485"/>
              <a:gd name="connsiteX107" fmla="*/ 11385708 w 13261896"/>
              <a:gd name="connsiteY107" fmla="*/ 5557171 h 5790485"/>
              <a:gd name="connsiteX108" fmla="*/ 12485704 w 13261896"/>
              <a:gd name="connsiteY108" fmla="*/ 5552409 h 5790485"/>
              <a:gd name="connsiteX109" fmla="*/ 12466654 w 13261896"/>
              <a:gd name="connsiteY109" fmla="*/ 5547646 h 5790485"/>
              <a:gd name="connsiteX110" fmla="*/ 12428554 w 13261896"/>
              <a:gd name="connsiteY110" fmla="*/ 5557171 h 5790485"/>
              <a:gd name="connsiteX111" fmla="*/ 12457129 w 13261896"/>
              <a:gd name="connsiteY111" fmla="*/ 5542884 h 5790485"/>
              <a:gd name="connsiteX112" fmla="*/ 12485704 w 13261896"/>
              <a:gd name="connsiteY112" fmla="*/ 5552409 h 5790485"/>
              <a:gd name="connsiteX113" fmla="*/ 4923806 w 13261896"/>
              <a:gd name="connsiteY113" fmla="*/ 5590509 h 5790485"/>
              <a:gd name="connsiteX114" fmla="*/ 4971431 w 13261896"/>
              <a:gd name="connsiteY114" fmla="*/ 5538121 h 5790485"/>
              <a:gd name="connsiteX115" fmla="*/ 4923806 w 13261896"/>
              <a:gd name="connsiteY115" fmla="*/ 5590509 h 5790485"/>
              <a:gd name="connsiteX116" fmla="*/ 4528566 w 13261896"/>
              <a:gd name="connsiteY116" fmla="*/ 5590509 h 5790485"/>
              <a:gd name="connsiteX117" fmla="*/ 4433316 w 13261896"/>
              <a:gd name="connsiteY117" fmla="*/ 5538121 h 5790485"/>
              <a:gd name="connsiteX118" fmla="*/ 4528566 w 13261896"/>
              <a:gd name="connsiteY118" fmla="*/ 5590509 h 5790485"/>
              <a:gd name="connsiteX119" fmla="*/ 11480958 w 13261896"/>
              <a:gd name="connsiteY119" fmla="*/ 5538121 h 5790485"/>
              <a:gd name="connsiteX120" fmla="*/ 11466671 w 13261896"/>
              <a:gd name="connsiteY120" fmla="*/ 5552409 h 5790485"/>
              <a:gd name="connsiteX121" fmla="*/ 11447621 w 13261896"/>
              <a:gd name="connsiteY121" fmla="*/ 5623846 h 5790485"/>
              <a:gd name="connsiteX122" fmla="*/ 11442858 w 13261896"/>
              <a:gd name="connsiteY122" fmla="*/ 5576221 h 5790485"/>
              <a:gd name="connsiteX123" fmla="*/ 11476196 w 13261896"/>
              <a:gd name="connsiteY123" fmla="*/ 5528596 h 5790485"/>
              <a:gd name="connsiteX124" fmla="*/ 11480958 w 13261896"/>
              <a:gd name="connsiteY124" fmla="*/ 5538121 h 5790485"/>
              <a:gd name="connsiteX125" fmla="*/ 10561892 w 13261896"/>
              <a:gd name="connsiteY125" fmla="*/ 5533359 h 5790485"/>
              <a:gd name="connsiteX126" fmla="*/ 10561892 w 13261896"/>
              <a:gd name="connsiteY126" fmla="*/ 5542884 h 5790485"/>
              <a:gd name="connsiteX127" fmla="*/ 10533317 w 13261896"/>
              <a:gd name="connsiteY127" fmla="*/ 5600034 h 5790485"/>
              <a:gd name="connsiteX128" fmla="*/ 10519029 w 13261896"/>
              <a:gd name="connsiteY128" fmla="*/ 5542884 h 5790485"/>
              <a:gd name="connsiteX129" fmla="*/ 10495217 w 13261896"/>
              <a:gd name="connsiteY129" fmla="*/ 5542884 h 5790485"/>
              <a:gd name="connsiteX130" fmla="*/ 10528554 w 13261896"/>
              <a:gd name="connsiteY130" fmla="*/ 5528596 h 5790485"/>
              <a:gd name="connsiteX131" fmla="*/ 10561892 w 13261896"/>
              <a:gd name="connsiteY131" fmla="*/ 5533359 h 5790485"/>
              <a:gd name="connsiteX132" fmla="*/ 10485692 w 13261896"/>
              <a:gd name="connsiteY132" fmla="*/ 5561934 h 5790485"/>
              <a:gd name="connsiteX133" fmla="*/ 10499979 w 13261896"/>
              <a:gd name="connsiteY133" fmla="*/ 5552409 h 5790485"/>
              <a:gd name="connsiteX134" fmla="*/ 10480929 w 13261896"/>
              <a:gd name="connsiteY134" fmla="*/ 5671471 h 5790485"/>
              <a:gd name="connsiteX135" fmla="*/ 10442829 w 13261896"/>
              <a:gd name="connsiteY135" fmla="*/ 5590509 h 5790485"/>
              <a:gd name="connsiteX136" fmla="*/ 10457117 w 13261896"/>
              <a:gd name="connsiteY136" fmla="*/ 5533359 h 5790485"/>
              <a:gd name="connsiteX137" fmla="*/ 10423779 w 13261896"/>
              <a:gd name="connsiteY137" fmla="*/ 5561934 h 5790485"/>
              <a:gd name="connsiteX138" fmla="*/ 10423779 w 13261896"/>
              <a:gd name="connsiteY138" fmla="*/ 5528596 h 5790485"/>
              <a:gd name="connsiteX139" fmla="*/ 10485692 w 13261896"/>
              <a:gd name="connsiteY139" fmla="*/ 5533359 h 5790485"/>
              <a:gd name="connsiteX140" fmla="*/ 10485692 w 13261896"/>
              <a:gd name="connsiteY140" fmla="*/ 5561934 h 5790485"/>
              <a:gd name="connsiteX141" fmla="*/ 2857119 w 13261896"/>
              <a:gd name="connsiteY141" fmla="*/ 5533359 h 5790485"/>
              <a:gd name="connsiteX142" fmla="*/ 2842832 w 13261896"/>
              <a:gd name="connsiteY142" fmla="*/ 5528596 h 5790485"/>
              <a:gd name="connsiteX143" fmla="*/ 2857119 w 13261896"/>
              <a:gd name="connsiteY143" fmla="*/ 5533359 h 5790485"/>
              <a:gd name="connsiteX144" fmla="*/ 1209485 w 13261896"/>
              <a:gd name="connsiteY144" fmla="*/ 5528596 h 5790485"/>
              <a:gd name="connsiteX145" fmla="*/ 1199960 w 13261896"/>
              <a:gd name="connsiteY145" fmla="*/ 5542884 h 5790485"/>
              <a:gd name="connsiteX146" fmla="*/ 1185720 w 13261896"/>
              <a:gd name="connsiteY146" fmla="*/ 5542884 h 5790485"/>
              <a:gd name="connsiteX147" fmla="*/ 1195245 w 13261896"/>
              <a:gd name="connsiteY147" fmla="*/ 5528596 h 5790485"/>
              <a:gd name="connsiteX148" fmla="*/ 1209485 w 13261896"/>
              <a:gd name="connsiteY148" fmla="*/ 5528596 h 5790485"/>
              <a:gd name="connsiteX149" fmla="*/ 4461891 w 13261896"/>
              <a:gd name="connsiteY149" fmla="*/ 5571459 h 5790485"/>
              <a:gd name="connsiteX150" fmla="*/ 4461891 w 13261896"/>
              <a:gd name="connsiteY150" fmla="*/ 5585746 h 5790485"/>
              <a:gd name="connsiteX151" fmla="*/ 4385691 w 13261896"/>
              <a:gd name="connsiteY151" fmla="*/ 5523834 h 5790485"/>
              <a:gd name="connsiteX152" fmla="*/ 4461891 w 13261896"/>
              <a:gd name="connsiteY152" fmla="*/ 5571459 h 5790485"/>
              <a:gd name="connsiteX153" fmla="*/ 2709529 w 13261896"/>
              <a:gd name="connsiteY153" fmla="*/ 5533359 h 5790485"/>
              <a:gd name="connsiteX154" fmla="*/ 2676192 w 13261896"/>
              <a:gd name="connsiteY154" fmla="*/ 5528596 h 5790485"/>
              <a:gd name="connsiteX155" fmla="*/ 2733294 w 13261896"/>
              <a:gd name="connsiteY155" fmla="*/ 5523834 h 5790485"/>
              <a:gd name="connsiteX156" fmla="*/ 2709529 w 13261896"/>
              <a:gd name="connsiteY156" fmla="*/ 5533359 h 5790485"/>
              <a:gd name="connsiteX157" fmla="*/ 12438079 w 13261896"/>
              <a:gd name="connsiteY157" fmla="*/ 5538121 h 5790485"/>
              <a:gd name="connsiteX158" fmla="*/ 12390454 w 13261896"/>
              <a:gd name="connsiteY158" fmla="*/ 5561934 h 5790485"/>
              <a:gd name="connsiteX159" fmla="*/ 12333304 w 13261896"/>
              <a:gd name="connsiteY159" fmla="*/ 5566696 h 5790485"/>
              <a:gd name="connsiteX160" fmla="*/ 12342829 w 13261896"/>
              <a:gd name="connsiteY160" fmla="*/ 5580984 h 5790485"/>
              <a:gd name="connsiteX161" fmla="*/ 12295204 w 13261896"/>
              <a:gd name="connsiteY161" fmla="*/ 5590509 h 5790485"/>
              <a:gd name="connsiteX162" fmla="*/ 12171425 w 13261896"/>
              <a:gd name="connsiteY162" fmla="*/ 5528596 h 5790485"/>
              <a:gd name="connsiteX163" fmla="*/ 12328541 w 13261896"/>
              <a:gd name="connsiteY163" fmla="*/ 5519071 h 5790485"/>
              <a:gd name="connsiteX164" fmla="*/ 12438079 w 13261896"/>
              <a:gd name="connsiteY164" fmla="*/ 5538121 h 5790485"/>
              <a:gd name="connsiteX165" fmla="*/ 5071396 w 13261896"/>
              <a:gd name="connsiteY165" fmla="*/ 5528596 h 5790485"/>
              <a:gd name="connsiteX166" fmla="*/ 5014246 w 13261896"/>
              <a:gd name="connsiteY166" fmla="*/ 5552409 h 5790485"/>
              <a:gd name="connsiteX167" fmla="*/ 5066633 w 13261896"/>
              <a:gd name="connsiteY167" fmla="*/ 5519071 h 5790485"/>
              <a:gd name="connsiteX168" fmla="*/ 5071396 w 13261896"/>
              <a:gd name="connsiteY168" fmla="*/ 5528596 h 5790485"/>
              <a:gd name="connsiteX169" fmla="*/ 1119045 w 13261896"/>
              <a:gd name="connsiteY169" fmla="*/ 5571459 h 5790485"/>
              <a:gd name="connsiteX170" fmla="*/ 1138095 w 13261896"/>
              <a:gd name="connsiteY170" fmla="*/ 5519071 h 5790485"/>
              <a:gd name="connsiteX171" fmla="*/ 1119045 w 13261896"/>
              <a:gd name="connsiteY171" fmla="*/ 5571459 h 5790485"/>
              <a:gd name="connsiteX172" fmla="*/ 5019008 w 13261896"/>
              <a:gd name="connsiteY172" fmla="*/ 5523834 h 5790485"/>
              <a:gd name="connsiteX173" fmla="*/ 4961906 w 13261896"/>
              <a:gd name="connsiteY173" fmla="*/ 5585746 h 5790485"/>
              <a:gd name="connsiteX174" fmla="*/ 5014246 w 13261896"/>
              <a:gd name="connsiteY174" fmla="*/ 5514309 h 5790485"/>
              <a:gd name="connsiteX175" fmla="*/ 5019008 w 13261896"/>
              <a:gd name="connsiteY175" fmla="*/ 5523834 h 5790485"/>
              <a:gd name="connsiteX176" fmla="*/ 12076175 w 13261896"/>
              <a:gd name="connsiteY176" fmla="*/ 5533359 h 5790485"/>
              <a:gd name="connsiteX177" fmla="*/ 11899963 w 13261896"/>
              <a:gd name="connsiteY177" fmla="*/ 5585746 h 5790485"/>
              <a:gd name="connsiteX178" fmla="*/ 11814286 w 13261896"/>
              <a:gd name="connsiteY178" fmla="*/ 5609559 h 5790485"/>
              <a:gd name="connsiteX179" fmla="*/ 12014263 w 13261896"/>
              <a:gd name="connsiteY179" fmla="*/ 5504784 h 5790485"/>
              <a:gd name="connsiteX180" fmla="*/ 12076175 w 13261896"/>
              <a:gd name="connsiteY180" fmla="*/ 5533359 h 5790485"/>
              <a:gd name="connsiteX181" fmla="*/ 9961864 w 13261896"/>
              <a:gd name="connsiteY181" fmla="*/ 5647659 h 5790485"/>
              <a:gd name="connsiteX182" fmla="*/ 9976152 w 13261896"/>
              <a:gd name="connsiteY182" fmla="*/ 5590509 h 5790485"/>
              <a:gd name="connsiteX183" fmla="*/ 9952386 w 13261896"/>
              <a:gd name="connsiteY183" fmla="*/ 5619084 h 5790485"/>
              <a:gd name="connsiteX184" fmla="*/ 9952386 w 13261896"/>
              <a:gd name="connsiteY184" fmla="*/ 5600034 h 5790485"/>
              <a:gd name="connsiteX185" fmla="*/ 10004727 w 13261896"/>
              <a:gd name="connsiteY185" fmla="*/ 5538121 h 5790485"/>
              <a:gd name="connsiteX186" fmla="*/ 9990439 w 13261896"/>
              <a:gd name="connsiteY186" fmla="*/ 5533359 h 5790485"/>
              <a:gd name="connsiteX187" fmla="*/ 10057114 w 13261896"/>
              <a:gd name="connsiteY187" fmla="*/ 5504784 h 5790485"/>
              <a:gd name="connsiteX188" fmla="*/ 9961864 w 13261896"/>
              <a:gd name="connsiteY188" fmla="*/ 5647659 h 5790485"/>
              <a:gd name="connsiteX189" fmla="*/ 4319016 w 13261896"/>
              <a:gd name="connsiteY189" fmla="*/ 5509546 h 5790485"/>
              <a:gd name="connsiteX190" fmla="*/ 4390454 w 13261896"/>
              <a:gd name="connsiteY190" fmla="*/ 5561934 h 5790485"/>
              <a:gd name="connsiteX191" fmla="*/ 4319016 w 13261896"/>
              <a:gd name="connsiteY191" fmla="*/ 5509546 h 5790485"/>
              <a:gd name="connsiteX192" fmla="*/ 11338083 w 13261896"/>
              <a:gd name="connsiteY192" fmla="*/ 5495259 h 5790485"/>
              <a:gd name="connsiteX193" fmla="*/ 11209496 w 13261896"/>
              <a:gd name="connsiteY193" fmla="*/ 5566696 h 5790485"/>
              <a:gd name="connsiteX194" fmla="*/ 11271408 w 13261896"/>
              <a:gd name="connsiteY194" fmla="*/ 5509546 h 5790485"/>
              <a:gd name="connsiteX195" fmla="*/ 11323796 w 13261896"/>
              <a:gd name="connsiteY195" fmla="*/ 5495259 h 5790485"/>
              <a:gd name="connsiteX196" fmla="*/ 11338083 w 13261896"/>
              <a:gd name="connsiteY196" fmla="*/ 5495259 h 5790485"/>
              <a:gd name="connsiteX197" fmla="*/ 2852357 w 13261896"/>
              <a:gd name="connsiteY197" fmla="*/ 5500021 h 5790485"/>
              <a:gd name="connsiteX198" fmla="*/ 2828544 w 13261896"/>
              <a:gd name="connsiteY198" fmla="*/ 5495259 h 5790485"/>
              <a:gd name="connsiteX199" fmla="*/ 2842832 w 13261896"/>
              <a:gd name="connsiteY199" fmla="*/ 5490496 h 5790485"/>
              <a:gd name="connsiteX200" fmla="*/ 2852357 w 13261896"/>
              <a:gd name="connsiteY200" fmla="*/ 5500021 h 5790485"/>
              <a:gd name="connsiteX201" fmla="*/ 1238060 w 13261896"/>
              <a:gd name="connsiteY201" fmla="*/ 5490496 h 5790485"/>
              <a:gd name="connsiteX202" fmla="*/ 1233297 w 13261896"/>
              <a:gd name="connsiteY202" fmla="*/ 5523834 h 5790485"/>
              <a:gd name="connsiteX203" fmla="*/ 1209485 w 13261896"/>
              <a:gd name="connsiteY203" fmla="*/ 5504784 h 5790485"/>
              <a:gd name="connsiteX204" fmla="*/ 1219010 w 13261896"/>
              <a:gd name="connsiteY204" fmla="*/ 5490496 h 5790485"/>
              <a:gd name="connsiteX205" fmla="*/ 1238060 w 13261896"/>
              <a:gd name="connsiteY205" fmla="*/ 5490496 h 5790485"/>
              <a:gd name="connsiteX206" fmla="*/ 1019032 w 13261896"/>
              <a:gd name="connsiteY206" fmla="*/ 5552409 h 5790485"/>
              <a:gd name="connsiteX207" fmla="*/ 1028557 w 13261896"/>
              <a:gd name="connsiteY207" fmla="*/ 5557171 h 5790485"/>
              <a:gd name="connsiteX208" fmla="*/ 1080945 w 13261896"/>
              <a:gd name="connsiteY208" fmla="*/ 5528596 h 5790485"/>
              <a:gd name="connsiteX209" fmla="*/ 1080945 w 13261896"/>
              <a:gd name="connsiteY209" fmla="*/ 5552409 h 5790485"/>
              <a:gd name="connsiteX210" fmla="*/ 1033320 w 13261896"/>
              <a:gd name="connsiteY210" fmla="*/ 5580984 h 5790485"/>
              <a:gd name="connsiteX211" fmla="*/ 1047607 w 13261896"/>
              <a:gd name="connsiteY211" fmla="*/ 5590509 h 5790485"/>
              <a:gd name="connsiteX212" fmla="*/ 1009507 w 13261896"/>
              <a:gd name="connsiteY212" fmla="*/ 5609559 h 5790485"/>
              <a:gd name="connsiteX213" fmla="*/ 1014270 w 13261896"/>
              <a:gd name="connsiteY213" fmla="*/ 5576221 h 5790485"/>
              <a:gd name="connsiteX214" fmla="*/ 980932 w 13261896"/>
              <a:gd name="connsiteY214" fmla="*/ 5609559 h 5790485"/>
              <a:gd name="connsiteX215" fmla="*/ 1080945 w 13261896"/>
              <a:gd name="connsiteY215" fmla="*/ 5485734 h 5790485"/>
              <a:gd name="connsiteX216" fmla="*/ 1019032 w 13261896"/>
              <a:gd name="connsiteY216" fmla="*/ 5552409 h 5790485"/>
              <a:gd name="connsiteX217" fmla="*/ 11776186 w 13261896"/>
              <a:gd name="connsiteY217" fmla="*/ 5633371 h 5790485"/>
              <a:gd name="connsiteX218" fmla="*/ 11733323 w 13261896"/>
              <a:gd name="connsiteY218" fmla="*/ 5600034 h 5790485"/>
              <a:gd name="connsiteX219" fmla="*/ 11685698 w 13261896"/>
              <a:gd name="connsiteY219" fmla="*/ 5676234 h 5790485"/>
              <a:gd name="connsiteX220" fmla="*/ 11657123 w 13261896"/>
              <a:gd name="connsiteY220" fmla="*/ 5538121 h 5790485"/>
              <a:gd name="connsiteX221" fmla="*/ 11676173 w 13261896"/>
              <a:gd name="connsiteY221" fmla="*/ 5476209 h 5790485"/>
              <a:gd name="connsiteX222" fmla="*/ 11776186 w 13261896"/>
              <a:gd name="connsiteY222" fmla="*/ 5633371 h 5790485"/>
              <a:gd name="connsiteX223" fmla="*/ 5142833 w 13261896"/>
              <a:gd name="connsiteY223" fmla="*/ 5485734 h 5790485"/>
              <a:gd name="connsiteX224" fmla="*/ 5080921 w 13261896"/>
              <a:gd name="connsiteY224" fmla="*/ 5523834 h 5790485"/>
              <a:gd name="connsiteX225" fmla="*/ 5138071 w 13261896"/>
              <a:gd name="connsiteY225" fmla="*/ 5476209 h 5790485"/>
              <a:gd name="connsiteX226" fmla="*/ 5142833 w 13261896"/>
              <a:gd name="connsiteY226" fmla="*/ 5485734 h 5790485"/>
              <a:gd name="connsiteX227" fmla="*/ 5042821 w 13261896"/>
              <a:gd name="connsiteY227" fmla="*/ 5519071 h 5790485"/>
              <a:gd name="connsiteX228" fmla="*/ 5028533 w 13261896"/>
              <a:gd name="connsiteY228" fmla="*/ 5519071 h 5790485"/>
              <a:gd name="connsiteX229" fmla="*/ 5104733 w 13261896"/>
              <a:gd name="connsiteY229" fmla="*/ 5476209 h 5790485"/>
              <a:gd name="connsiteX230" fmla="*/ 5042821 w 13261896"/>
              <a:gd name="connsiteY230" fmla="*/ 5519071 h 5790485"/>
              <a:gd name="connsiteX231" fmla="*/ 4985719 w 13261896"/>
              <a:gd name="connsiteY231" fmla="*/ 5523834 h 5790485"/>
              <a:gd name="connsiteX232" fmla="*/ 5057108 w 13261896"/>
              <a:gd name="connsiteY232" fmla="*/ 5476209 h 5790485"/>
              <a:gd name="connsiteX233" fmla="*/ 4985719 w 13261896"/>
              <a:gd name="connsiteY233" fmla="*/ 5523834 h 5790485"/>
              <a:gd name="connsiteX234" fmla="*/ 11323796 w 13261896"/>
              <a:gd name="connsiteY234" fmla="*/ 5485734 h 5790485"/>
              <a:gd name="connsiteX235" fmla="*/ 11276171 w 13261896"/>
              <a:gd name="connsiteY235" fmla="*/ 5495259 h 5790485"/>
              <a:gd name="connsiteX236" fmla="*/ 11223784 w 13261896"/>
              <a:gd name="connsiteY236" fmla="*/ 5538121 h 5790485"/>
              <a:gd name="connsiteX237" fmla="*/ 11166634 w 13261896"/>
              <a:gd name="connsiteY237" fmla="*/ 5552409 h 5790485"/>
              <a:gd name="connsiteX238" fmla="*/ 11104721 w 13261896"/>
              <a:gd name="connsiteY238" fmla="*/ 5533359 h 5790485"/>
              <a:gd name="connsiteX239" fmla="*/ 11276171 w 13261896"/>
              <a:gd name="connsiteY239" fmla="*/ 5471446 h 5790485"/>
              <a:gd name="connsiteX240" fmla="*/ 11323796 w 13261896"/>
              <a:gd name="connsiteY240" fmla="*/ 5485734 h 5790485"/>
              <a:gd name="connsiteX241" fmla="*/ 10666667 w 13261896"/>
              <a:gd name="connsiteY241" fmla="*/ 5490496 h 5790485"/>
              <a:gd name="connsiteX242" fmla="*/ 10733294 w 13261896"/>
              <a:gd name="connsiteY242" fmla="*/ 5538121 h 5790485"/>
              <a:gd name="connsiteX243" fmla="*/ 10790444 w 13261896"/>
              <a:gd name="connsiteY243" fmla="*/ 5523834 h 5790485"/>
              <a:gd name="connsiteX244" fmla="*/ 10704767 w 13261896"/>
              <a:gd name="connsiteY244" fmla="*/ 5542884 h 5790485"/>
              <a:gd name="connsiteX245" fmla="*/ 10547604 w 13261896"/>
              <a:gd name="connsiteY245" fmla="*/ 5514309 h 5790485"/>
              <a:gd name="connsiteX246" fmla="*/ 10409492 w 13261896"/>
              <a:gd name="connsiteY246" fmla="*/ 5509546 h 5790485"/>
              <a:gd name="connsiteX247" fmla="*/ 10438067 w 13261896"/>
              <a:gd name="connsiteY247" fmla="*/ 5495259 h 5790485"/>
              <a:gd name="connsiteX248" fmla="*/ 10476167 w 13261896"/>
              <a:gd name="connsiteY248" fmla="*/ 5509546 h 5790485"/>
              <a:gd name="connsiteX249" fmla="*/ 10552367 w 13261896"/>
              <a:gd name="connsiteY249" fmla="*/ 5471446 h 5790485"/>
              <a:gd name="connsiteX250" fmla="*/ 10580942 w 13261896"/>
              <a:gd name="connsiteY250" fmla="*/ 5471446 h 5790485"/>
              <a:gd name="connsiteX251" fmla="*/ 10666667 w 13261896"/>
              <a:gd name="connsiteY251" fmla="*/ 5490496 h 5790485"/>
              <a:gd name="connsiteX252" fmla="*/ 4423791 w 13261896"/>
              <a:gd name="connsiteY252" fmla="*/ 5533359 h 5790485"/>
              <a:gd name="connsiteX253" fmla="*/ 4347591 w 13261896"/>
              <a:gd name="connsiteY253" fmla="*/ 5471446 h 5790485"/>
              <a:gd name="connsiteX254" fmla="*/ 4423791 w 13261896"/>
              <a:gd name="connsiteY254" fmla="*/ 5533359 h 5790485"/>
              <a:gd name="connsiteX255" fmla="*/ 1042845 w 13261896"/>
              <a:gd name="connsiteY255" fmla="*/ 5495259 h 5790485"/>
              <a:gd name="connsiteX256" fmla="*/ 1052370 w 13261896"/>
              <a:gd name="connsiteY256" fmla="*/ 5480971 h 5790485"/>
              <a:gd name="connsiteX257" fmla="*/ 1042845 w 13261896"/>
              <a:gd name="connsiteY257" fmla="*/ 5476209 h 5790485"/>
              <a:gd name="connsiteX258" fmla="*/ 1066657 w 13261896"/>
              <a:gd name="connsiteY258" fmla="*/ 5471446 h 5790485"/>
              <a:gd name="connsiteX259" fmla="*/ 1042845 w 13261896"/>
              <a:gd name="connsiteY259" fmla="*/ 5495259 h 5790485"/>
              <a:gd name="connsiteX260" fmla="*/ 11652361 w 13261896"/>
              <a:gd name="connsiteY260" fmla="*/ 5466684 h 5790485"/>
              <a:gd name="connsiteX261" fmla="*/ 11566636 w 13261896"/>
              <a:gd name="connsiteY261" fmla="*/ 5633371 h 5790485"/>
              <a:gd name="connsiteX262" fmla="*/ 11557111 w 13261896"/>
              <a:gd name="connsiteY262" fmla="*/ 5576221 h 5790485"/>
              <a:gd name="connsiteX263" fmla="*/ 11638073 w 13261896"/>
              <a:gd name="connsiteY263" fmla="*/ 5466684 h 5790485"/>
              <a:gd name="connsiteX264" fmla="*/ 11652361 w 13261896"/>
              <a:gd name="connsiteY264" fmla="*/ 5466684 h 5790485"/>
              <a:gd name="connsiteX265" fmla="*/ 10114264 w 13261896"/>
              <a:gd name="connsiteY265" fmla="*/ 5466684 h 5790485"/>
              <a:gd name="connsiteX266" fmla="*/ 10014252 w 13261896"/>
              <a:gd name="connsiteY266" fmla="*/ 5500021 h 5790485"/>
              <a:gd name="connsiteX267" fmla="*/ 9976152 w 13261896"/>
              <a:gd name="connsiteY267" fmla="*/ 5495259 h 5790485"/>
              <a:gd name="connsiteX268" fmla="*/ 10052352 w 13261896"/>
              <a:gd name="connsiteY268" fmla="*/ 5466684 h 5790485"/>
              <a:gd name="connsiteX269" fmla="*/ 10114264 w 13261896"/>
              <a:gd name="connsiteY269" fmla="*/ 5466684 h 5790485"/>
              <a:gd name="connsiteX270" fmla="*/ 4304729 w 13261896"/>
              <a:gd name="connsiteY270" fmla="*/ 5471446 h 5790485"/>
              <a:gd name="connsiteX271" fmla="*/ 4376166 w 13261896"/>
              <a:gd name="connsiteY271" fmla="*/ 5523834 h 5790485"/>
              <a:gd name="connsiteX272" fmla="*/ 4304729 w 13261896"/>
              <a:gd name="connsiteY272" fmla="*/ 5471446 h 5790485"/>
              <a:gd name="connsiteX273" fmla="*/ 12166663 w 13261896"/>
              <a:gd name="connsiteY273" fmla="*/ 5461921 h 5790485"/>
              <a:gd name="connsiteX274" fmla="*/ 12166663 w 13261896"/>
              <a:gd name="connsiteY274" fmla="*/ 5471446 h 5790485"/>
              <a:gd name="connsiteX275" fmla="*/ 12114275 w 13261896"/>
              <a:gd name="connsiteY275" fmla="*/ 5471446 h 5790485"/>
              <a:gd name="connsiteX276" fmla="*/ 12123800 w 13261896"/>
              <a:gd name="connsiteY276" fmla="*/ 5461921 h 5790485"/>
              <a:gd name="connsiteX277" fmla="*/ 12166663 w 13261896"/>
              <a:gd name="connsiteY277" fmla="*/ 5461921 h 5790485"/>
              <a:gd name="connsiteX278" fmla="*/ 11999975 w 13261896"/>
              <a:gd name="connsiteY278" fmla="*/ 5471446 h 5790485"/>
              <a:gd name="connsiteX279" fmla="*/ 12009500 w 13261896"/>
              <a:gd name="connsiteY279" fmla="*/ 5490496 h 5790485"/>
              <a:gd name="connsiteX280" fmla="*/ 11799998 w 13261896"/>
              <a:gd name="connsiteY280" fmla="*/ 5604796 h 5790485"/>
              <a:gd name="connsiteX281" fmla="*/ 11795236 w 13261896"/>
              <a:gd name="connsiteY281" fmla="*/ 5557171 h 5790485"/>
              <a:gd name="connsiteX282" fmla="*/ 11909488 w 13261896"/>
              <a:gd name="connsiteY282" fmla="*/ 5466684 h 5790485"/>
              <a:gd name="connsiteX283" fmla="*/ 11942825 w 13261896"/>
              <a:gd name="connsiteY283" fmla="*/ 5461921 h 5790485"/>
              <a:gd name="connsiteX284" fmla="*/ 11999975 w 13261896"/>
              <a:gd name="connsiteY284" fmla="*/ 5471446 h 5790485"/>
              <a:gd name="connsiteX285" fmla="*/ 11499961 w 13261896"/>
              <a:gd name="connsiteY285" fmla="*/ 5461921 h 5790485"/>
              <a:gd name="connsiteX286" fmla="*/ 11466671 w 13261896"/>
              <a:gd name="connsiteY286" fmla="*/ 5519071 h 5790485"/>
              <a:gd name="connsiteX287" fmla="*/ 11438096 w 13261896"/>
              <a:gd name="connsiteY287" fmla="*/ 5600034 h 5790485"/>
              <a:gd name="connsiteX288" fmla="*/ 11433333 w 13261896"/>
              <a:gd name="connsiteY288" fmla="*/ 5633371 h 5790485"/>
              <a:gd name="connsiteX289" fmla="*/ 11390471 w 13261896"/>
              <a:gd name="connsiteY289" fmla="*/ 5571459 h 5790485"/>
              <a:gd name="connsiteX290" fmla="*/ 11399996 w 13261896"/>
              <a:gd name="connsiteY290" fmla="*/ 5538121 h 5790485"/>
              <a:gd name="connsiteX291" fmla="*/ 11390471 w 13261896"/>
              <a:gd name="connsiteY291" fmla="*/ 5533359 h 5790485"/>
              <a:gd name="connsiteX292" fmla="*/ 11290458 w 13261896"/>
              <a:gd name="connsiteY292" fmla="*/ 5595271 h 5790485"/>
              <a:gd name="connsiteX293" fmla="*/ 11276171 w 13261896"/>
              <a:gd name="connsiteY293" fmla="*/ 5595271 h 5790485"/>
              <a:gd name="connsiteX294" fmla="*/ 11295221 w 13261896"/>
              <a:gd name="connsiteY294" fmla="*/ 5552409 h 5790485"/>
              <a:gd name="connsiteX295" fmla="*/ 11252359 w 13261896"/>
              <a:gd name="connsiteY295" fmla="*/ 5580984 h 5790485"/>
              <a:gd name="connsiteX296" fmla="*/ 11204734 w 13261896"/>
              <a:gd name="connsiteY296" fmla="*/ 5580984 h 5790485"/>
              <a:gd name="connsiteX297" fmla="*/ 11480958 w 13261896"/>
              <a:gd name="connsiteY297" fmla="*/ 5461921 h 5790485"/>
              <a:gd name="connsiteX298" fmla="*/ 11499961 w 13261896"/>
              <a:gd name="connsiteY298" fmla="*/ 5461921 h 5790485"/>
              <a:gd name="connsiteX299" fmla="*/ 11604736 w 13261896"/>
              <a:gd name="connsiteY299" fmla="*/ 5480971 h 5790485"/>
              <a:gd name="connsiteX300" fmla="*/ 11495198 w 13261896"/>
              <a:gd name="connsiteY300" fmla="*/ 5542884 h 5790485"/>
              <a:gd name="connsiteX301" fmla="*/ 11480958 w 13261896"/>
              <a:gd name="connsiteY301" fmla="*/ 5519071 h 5790485"/>
              <a:gd name="connsiteX302" fmla="*/ 11523773 w 13261896"/>
              <a:gd name="connsiteY302" fmla="*/ 5461921 h 5790485"/>
              <a:gd name="connsiteX303" fmla="*/ 11552348 w 13261896"/>
              <a:gd name="connsiteY303" fmla="*/ 5476209 h 5790485"/>
              <a:gd name="connsiteX304" fmla="*/ 11576161 w 13261896"/>
              <a:gd name="connsiteY304" fmla="*/ 5457159 h 5790485"/>
              <a:gd name="connsiteX305" fmla="*/ 11604736 w 13261896"/>
              <a:gd name="connsiteY305" fmla="*/ 5480971 h 5790485"/>
              <a:gd name="connsiteX306" fmla="*/ 4252341 w 13261896"/>
              <a:gd name="connsiteY306" fmla="*/ 5461921 h 5790485"/>
              <a:gd name="connsiteX307" fmla="*/ 4314254 w 13261896"/>
              <a:gd name="connsiteY307" fmla="*/ 5500021 h 5790485"/>
              <a:gd name="connsiteX308" fmla="*/ 4252341 w 13261896"/>
              <a:gd name="connsiteY308" fmla="*/ 5461921 h 5790485"/>
              <a:gd name="connsiteX309" fmla="*/ 5280946 w 13261896"/>
              <a:gd name="connsiteY309" fmla="*/ 5457159 h 5790485"/>
              <a:gd name="connsiteX310" fmla="*/ 5280946 w 13261896"/>
              <a:gd name="connsiteY310" fmla="*/ 5471446 h 5790485"/>
              <a:gd name="connsiteX311" fmla="*/ 5266658 w 13261896"/>
              <a:gd name="connsiteY311" fmla="*/ 5480971 h 5790485"/>
              <a:gd name="connsiteX312" fmla="*/ 5247608 w 13261896"/>
              <a:gd name="connsiteY312" fmla="*/ 5452396 h 5790485"/>
              <a:gd name="connsiteX313" fmla="*/ 5280946 w 13261896"/>
              <a:gd name="connsiteY313" fmla="*/ 5457159 h 5790485"/>
              <a:gd name="connsiteX314" fmla="*/ 2557129 w 13261896"/>
              <a:gd name="connsiteY314" fmla="*/ 5476209 h 5790485"/>
              <a:gd name="connsiteX315" fmla="*/ 2566654 w 13261896"/>
              <a:gd name="connsiteY315" fmla="*/ 5500021 h 5790485"/>
              <a:gd name="connsiteX316" fmla="*/ 2599992 w 13261896"/>
              <a:gd name="connsiteY316" fmla="*/ 5480971 h 5790485"/>
              <a:gd name="connsiteX317" fmla="*/ 2690479 w 13261896"/>
              <a:gd name="connsiteY317" fmla="*/ 5485734 h 5790485"/>
              <a:gd name="connsiteX318" fmla="*/ 2690479 w 13261896"/>
              <a:gd name="connsiteY318" fmla="*/ 5504784 h 5790485"/>
              <a:gd name="connsiteX319" fmla="*/ 2795207 w 13261896"/>
              <a:gd name="connsiteY319" fmla="*/ 5471446 h 5790485"/>
              <a:gd name="connsiteX320" fmla="*/ 2814257 w 13261896"/>
              <a:gd name="connsiteY320" fmla="*/ 5471446 h 5790485"/>
              <a:gd name="connsiteX321" fmla="*/ 2814257 w 13261896"/>
              <a:gd name="connsiteY321" fmla="*/ 5485734 h 5790485"/>
              <a:gd name="connsiteX322" fmla="*/ 2695242 w 13261896"/>
              <a:gd name="connsiteY322" fmla="*/ 5509546 h 5790485"/>
              <a:gd name="connsiteX323" fmla="*/ 2590467 w 13261896"/>
              <a:gd name="connsiteY323" fmla="*/ 5504784 h 5790485"/>
              <a:gd name="connsiteX324" fmla="*/ 2457117 w 13261896"/>
              <a:gd name="connsiteY324" fmla="*/ 5476209 h 5790485"/>
              <a:gd name="connsiteX325" fmla="*/ 2457117 w 13261896"/>
              <a:gd name="connsiteY325" fmla="*/ 5461921 h 5790485"/>
              <a:gd name="connsiteX326" fmla="*/ 2476167 w 13261896"/>
              <a:gd name="connsiteY326" fmla="*/ 5452396 h 5790485"/>
              <a:gd name="connsiteX327" fmla="*/ 2557129 w 13261896"/>
              <a:gd name="connsiteY327" fmla="*/ 5476209 h 5790485"/>
              <a:gd name="connsiteX328" fmla="*/ 933307 w 13261896"/>
              <a:gd name="connsiteY328" fmla="*/ 5542884 h 5790485"/>
              <a:gd name="connsiteX329" fmla="*/ 999982 w 13261896"/>
              <a:gd name="connsiteY329" fmla="*/ 5452396 h 5790485"/>
              <a:gd name="connsiteX330" fmla="*/ 933307 w 13261896"/>
              <a:gd name="connsiteY330" fmla="*/ 5542884 h 5790485"/>
              <a:gd name="connsiteX331" fmla="*/ 12785694 w 13261896"/>
              <a:gd name="connsiteY331" fmla="*/ 5657184 h 5790485"/>
              <a:gd name="connsiteX332" fmla="*/ 12752356 w 13261896"/>
              <a:gd name="connsiteY332" fmla="*/ 5685711 h 5790485"/>
              <a:gd name="connsiteX333" fmla="*/ 12576191 w 13261896"/>
              <a:gd name="connsiteY333" fmla="*/ 5566696 h 5790485"/>
              <a:gd name="connsiteX334" fmla="*/ 12404741 w 13261896"/>
              <a:gd name="connsiteY334" fmla="*/ 5480971 h 5790485"/>
              <a:gd name="connsiteX335" fmla="*/ 12423791 w 13261896"/>
              <a:gd name="connsiteY335" fmla="*/ 5471446 h 5790485"/>
              <a:gd name="connsiteX336" fmla="*/ 12571429 w 13261896"/>
              <a:gd name="connsiteY336" fmla="*/ 5538121 h 5790485"/>
              <a:gd name="connsiteX337" fmla="*/ 12590479 w 13261896"/>
              <a:gd name="connsiteY337" fmla="*/ 5542884 h 5790485"/>
              <a:gd name="connsiteX338" fmla="*/ 12514279 w 13261896"/>
              <a:gd name="connsiteY338" fmla="*/ 5447634 h 5790485"/>
              <a:gd name="connsiteX339" fmla="*/ 12785694 w 13261896"/>
              <a:gd name="connsiteY339" fmla="*/ 5657184 h 5790485"/>
              <a:gd name="connsiteX340" fmla="*/ 12133325 w 13261896"/>
              <a:gd name="connsiteY340" fmla="*/ 5452396 h 5790485"/>
              <a:gd name="connsiteX341" fmla="*/ 12166663 w 13261896"/>
              <a:gd name="connsiteY341" fmla="*/ 5447634 h 5790485"/>
              <a:gd name="connsiteX342" fmla="*/ 12133325 w 13261896"/>
              <a:gd name="connsiteY342" fmla="*/ 5452396 h 5790485"/>
              <a:gd name="connsiteX343" fmla="*/ 11747611 w 13261896"/>
              <a:gd name="connsiteY343" fmla="*/ 5457159 h 5790485"/>
              <a:gd name="connsiteX344" fmla="*/ 11719036 w 13261896"/>
              <a:gd name="connsiteY344" fmla="*/ 5542884 h 5790485"/>
              <a:gd name="connsiteX345" fmla="*/ 11685698 w 13261896"/>
              <a:gd name="connsiteY345" fmla="*/ 5471446 h 5790485"/>
              <a:gd name="connsiteX346" fmla="*/ 11723798 w 13261896"/>
              <a:gd name="connsiteY346" fmla="*/ 5447634 h 5790485"/>
              <a:gd name="connsiteX347" fmla="*/ 11747611 w 13261896"/>
              <a:gd name="connsiteY347" fmla="*/ 5457159 h 5790485"/>
              <a:gd name="connsiteX348" fmla="*/ 1242822 w 13261896"/>
              <a:gd name="connsiteY348" fmla="*/ 5471446 h 5790485"/>
              <a:gd name="connsiteX349" fmla="*/ 1228535 w 13261896"/>
              <a:gd name="connsiteY349" fmla="*/ 5471446 h 5790485"/>
              <a:gd name="connsiteX350" fmla="*/ 1247585 w 13261896"/>
              <a:gd name="connsiteY350" fmla="*/ 5447634 h 5790485"/>
              <a:gd name="connsiteX351" fmla="*/ 1242822 w 13261896"/>
              <a:gd name="connsiteY351" fmla="*/ 5471446 h 5790485"/>
              <a:gd name="connsiteX352" fmla="*/ 1133332 w 13261896"/>
              <a:gd name="connsiteY352" fmla="*/ 5476209 h 5790485"/>
              <a:gd name="connsiteX353" fmla="*/ 1128570 w 13261896"/>
              <a:gd name="connsiteY353" fmla="*/ 5447634 h 5790485"/>
              <a:gd name="connsiteX354" fmla="*/ 1133332 w 13261896"/>
              <a:gd name="connsiteY354" fmla="*/ 5476209 h 5790485"/>
              <a:gd name="connsiteX355" fmla="*/ 5076158 w 13261896"/>
              <a:gd name="connsiteY355" fmla="*/ 5476209 h 5790485"/>
              <a:gd name="connsiteX356" fmla="*/ 5128546 w 13261896"/>
              <a:gd name="connsiteY356" fmla="*/ 5442871 h 5790485"/>
              <a:gd name="connsiteX357" fmla="*/ 5076158 w 13261896"/>
              <a:gd name="connsiteY357" fmla="*/ 5476209 h 5790485"/>
              <a:gd name="connsiteX358" fmla="*/ 2823782 w 13261896"/>
              <a:gd name="connsiteY358" fmla="*/ 5480971 h 5790485"/>
              <a:gd name="connsiteX359" fmla="*/ 2876169 w 13261896"/>
              <a:gd name="connsiteY359" fmla="*/ 5442871 h 5790485"/>
              <a:gd name="connsiteX360" fmla="*/ 2823782 w 13261896"/>
              <a:gd name="connsiteY360" fmla="*/ 5480971 h 5790485"/>
              <a:gd name="connsiteX361" fmla="*/ 2776157 w 13261896"/>
              <a:gd name="connsiteY361" fmla="*/ 5461921 h 5790485"/>
              <a:gd name="connsiteX362" fmla="*/ 2733294 w 13261896"/>
              <a:gd name="connsiteY362" fmla="*/ 5471446 h 5790485"/>
              <a:gd name="connsiteX363" fmla="*/ 2671429 w 13261896"/>
              <a:gd name="connsiteY363" fmla="*/ 5471446 h 5790485"/>
              <a:gd name="connsiteX364" fmla="*/ 2771394 w 13261896"/>
              <a:gd name="connsiteY364" fmla="*/ 5442871 h 5790485"/>
              <a:gd name="connsiteX365" fmla="*/ 2776157 w 13261896"/>
              <a:gd name="connsiteY365" fmla="*/ 5461921 h 5790485"/>
              <a:gd name="connsiteX366" fmla="*/ 2661904 w 13261896"/>
              <a:gd name="connsiteY366" fmla="*/ 5457159 h 5790485"/>
              <a:gd name="connsiteX367" fmla="*/ 2633329 w 13261896"/>
              <a:gd name="connsiteY367" fmla="*/ 5471446 h 5790485"/>
              <a:gd name="connsiteX368" fmla="*/ 2552367 w 13261896"/>
              <a:gd name="connsiteY368" fmla="*/ 5461921 h 5790485"/>
              <a:gd name="connsiteX369" fmla="*/ 2547604 w 13261896"/>
              <a:gd name="connsiteY369" fmla="*/ 5447634 h 5790485"/>
              <a:gd name="connsiteX370" fmla="*/ 2566654 w 13261896"/>
              <a:gd name="connsiteY370" fmla="*/ 5442871 h 5790485"/>
              <a:gd name="connsiteX371" fmla="*/ 2661904 w 13261896"/>
              <a:gd name="connsiteY371" fmla="*/ 5457159 h 5790485"/>
              <a:gd name="connsiteX372" fmla="*/ 11757136 w 13261896"/>
              <a:gd name="connsiteY372" fmla="*/ 5447634 h 5790485"/>
              <a:gd name="connsiteX373" fmla="*/ 11747611 w 13261896"/>
              <a:gd name="connsiteY373" fmla="*/ 5442871 h 5790485"/>
              <a:gd name="connsiteX374" fmla="*/ 11766661 w 13261896"/>
              <a:gd name="connsiteY374" fmla="*/ 5433346 h 5790485"/>
              <a:gd name="connsiteX375" fmla="*/ 11757136 w 13261896"/>
              <a:gd name="connsiteY375" fmla="*/ 5447634 h 5790485"/>
              <a:gd name="connsiteX376" fmla="*/ 10123789 w 13261896"/>
              <a:gd name="connsiteY376" fmla="*/ 5452396 h 5790485"/>
              <a:gd name="connsiteX377" fmla="*/ 9995202 w 13261896"/>
              <a:gd name="connsiteY377" fmla="*/ 5461921 h 5790485"/>
              <a:gd name="connsiteX378" fmla="*/ 10080927 w 13261896"/>
              <a:gd name="connsiteY378" fmla="*/ 5438109 h 5790485"/>
              <a:gd name="connsiteX379" fmla="*/ 10047589 w 13261896"/>
              <a:gd name="connsiteY379" fmla="*/ 5433346 h 5790485"/>
              <a:gd name="connsiteX380" fmla="*/ 10109502 w 13261896"/>
              <a:gd name="connsiteY380" fmla="*/ 5428584 h 5790485"/>
              <a:gd name="connsiteX381" fmla="*/ 10123789 w 13261896"/>
              <a:gd name="connsiteY381" fmla="*/ 5452396 h 5790485"/>
              <a:gd name="connsiteX382" fmla="*/ 5147596 w 13261896"/>
              <a:gd name="connsiteY382" fmla="*/ 5480971 h 5790485"/>
              <a:gd name="connsiteX383" fmla="*/ 5185696 w 13261896"/>
              <a:gd name="connsiteY383" fmla="*/ 5428584 h 5790485"/>
              <a:gd name="connsiteX384" fmla="*/ 5147596 w 13261896"/>
              <a:gd name="connsiteY384" fmla="*/ 5480971 h 5790485"/>
              <a:gd name="connsiteX385" fmla="*/ 5123783 w 13261896"/>
              <a:gd name="connsiteY385" fmla="*/ 5471446 h 5790485"/>
              <a:gd name="connsiteX386" fmla="*/ 5166646 w 13261896"/>
              <a:gd name="connsiteY386" fmla="*/ 5428584 h 5790485"/>
              <a:gd name="connsiteX387" fmla="*/ 5123783 w 13261896"/>
              <a:gd name="connsiteY387" fmla="*/ 5471446 h 5790485"/>
              <a:gd name="connsiteX388" fmla="*/ 12419029 w 13261896"/>
              <a:gd name="connsiteY388" fmla="*/ 5461921 h 5790485"/>
              <a:gd name="connsiteX389" fmla="*/ 12423791 w 13261896"/>
              <a:gd name="connsiteY389" fmla="*/ 5423821 h 5790485"/>
              <a:gd name="connsiteX390" fmla="*/ 12495229 w 13261896"/>
              <a:gd name="connsiteY390" fmla="*/ 5442871 h 5790485"/>
              <a:gd name="connsiteX391" fmla="*/ 12561904 w 13261896"/>
              <a:gd name="connsiteY391" fmla="*/ 5523834 h 5790485"/>
              <a:gd name="connsiteX392" fmla="*/ 12419029 w 13261896"/>
              <a:gd name="connsiteY392" fmla="*/ 5461921 h 5790485"/>
              <a:gd name="connsiteX393" fmla="*/ 4338066 w 13261896"/>
              <a:gd name="connsiteY393" fmla="*/ 5452396 h 5790485"/>
              <a:gd name="connsiteX394" fmla="*/ 4338066 w 13261896"/>
              <a:gd name="connsiteY394" fmla="*/ 5466684 h 5790485"/>
              <a:gd name="connsiteX395" fmla="*/ 4285679 w 13261896"/>
              <a:gd name="connsiteY395" fmla="*/ 5419059 h 5790485"/>
              <a:gd name="connsiteX396" fmla="*/ 4338066 w 13261896"/>
              <a:gd name="connsiteY396" fmla="*/ 5452396 h 5790485"/>
              <a:gd name="connsiteX397" fmla="*/ 2719054 w 13261896"/>
              <a:gd name="connsiteY397" fmla="*/ 5419059 h 5790485"/>
              <a:gd name="connsiteX398" fmla="*/ 2714292 w 13261896"/>
              <a:gd name="connsiteY398" fmla="*/ 5438109 h 5790485"/>
              <a:gd name="connsiteX399" fmla="*/ 2604754 w 13261896"/>
              <a:gd name="connsiteY399" fmla="*/ 5433346 h 5790485"/>
              <a:gd name="connsiteX400" fmla="*/ 2633329 w 13261896"/>
              <a:gd name="connsiteY400" fmla="*/ 5419059 h 5790485"/>
              <a:gd name="connsiteX401" fmla="*/ 2719054 w 13261896"/>
              <a:gd name="connsiteY401" fmla="*/ 5419059 h 5790485"/>
              <a:gd name="connsiteX402" fmla="*/ 1157145 w 13261896"/>
              <a:gd name="connsiteY402" fmla="*/ 5476209 h 5790485"/>
              <a:gd name="connsiteX403" fmla="*/ 1166670 w 13261896"/>
              <a:gd name="connsiteY403" fmla="*/ 5480971 h 5790485"/>
              <a:gd name="connsiteX404" fmla="*/ 1171432 w 13261896"/>
              <a:gd name="connsiteY404" fmla="*/ 5495259 h 5790485"/>
              <a:gd name="connsiteX405" fmla="*/ 1157145 w 13261896"/>
              <a:gd name="connsiteY405" fmla="*/ 5533359 h 5790485"/>
              <a:gd name="connsiteX406" fmla="*/ 1152382 w 13261896"/>
              <a:gd name="connsiteY406" fmla="*/ 5466684 h 5790485"/>
              <a:gd name="connsiteX407" fmla="*/ 1142857 w 13261896"/>
              <a:gd name="connsiteY407" fmla="*/ 5428584 h 5790485"/>
              <a:gd name="connsiteX408" fmla="*/ 1152382 w 13261896"/>
              <a:gd name="connsiteY408" fmla="*/ 5419059 h 5790485"/>
              <a:gd name="connsiteX409" fmla="*/ 1157145 w 13261896"/>
              <a:gd name="connsiteY409" fmla="*/ 5476209 h 5790485"/>
              <a:gd name="connsiteX410" fmla="*/ 12004738 w 13261896"/>
              <a:gd name="connsiteY410" fmla="*/ 5414296 h 5790485"/>
              <a:gd name="connsiteX411" fmla="*/ 11999975 w 13261896"/>
              <a:gd name="connsiteY411" fmla="*/ 5428584 h 5790485"/>
              <a:gd name="connsiteX412" fmla="*/ 12014263 w 13261896"/>
              <a:gd name="connsiteY412" fmla="*/ 5452396 h 5790485"/>
              <a:gd name="connsiteX413" fmla="*/ 11966638 w 13261896"/>
              <a:gd name="connsiteY413" fmla="*/ 5452396 h 5790485"/>
              <a:gd name="connsiteX414" fmla="*/ 11980925 w 13261896"/>
              <a:gd name="connsiteY414" fmla="*/ 5414296 h 5790485"/>
              <a:gd name="connsiteX415" fmla="*/ 12004738 w 13261896"/>
              <a:gd name="connsiteY415" fmla="*/ 5414296 h 5790485"/>
              <a:gd name="connsiteX416" fmla="*/ 11566636 w 13261896"/>
              <a:gd name="connsiteY416" fmla="*/ 5452396 h 5790485"/>
              <a:gd name="connsiteX417" fmla="*/ 11409521 w 13261896"/>
              <a:gd name="connsiteY417" fmla="*/ 5466684 h 5790485"/>
              <a:gd name="connsiteX418" fmla="*/ 11409521 w 13261896"/>
              <a:gd name="connsiteY418" fmla="*/ 5433346 h 5790485"/>
              <a:gd name="connsiteX419" fmla="*/ 11395233 w 13261896"/>
              <a:gd name="connsiteY419" fmla="*/ 5419059 h 5790485"/>
              <a:gd name="connsiteX420" fmla="*/ 11438096 w 13261896"/>
              <a:gd name="connsiteY420" fmla="*/ 5414296 h 5790485"/>
              <a:gd name="connsiteX421" fmla="*/ 11566636 w 13261896"/>
              <a:gd name="connsiteY421" fmla="*/ 5452396 h 5790485"/>
              <a:gd name="connsiteX422" fmla="*/ 10209514 w 13261896"/>
              <a:gd name="connsiteY422" fmla="*/ 5419059 h 5790485"/>
              <a:gd name="connsiteX423" fmla="*/ 10185702 w 13261896"/>
              <a:gd name="connsiteY423" fmla="*/ 5414296 h 5790485"/>
              <a:gd name="connsiteX424" fmla="*/ 10209514 w 13261896"/>
              <a:gd name="connsiteY424" fmla="*/ 5419059 h 5790485"/>
              <a:gd name="connsiteX425" fmla="*/ 4299966 w 13261896"/>
              <a:gd name="connsiteY425" fmla="*/ 5466684 h 5790485"/>
              <a:gd name="connsiteX426" fmla="*/ 4233339 w 13261896"/>
              <a:gd name="connsiteY426" fmla="*/ 5414296 h 5790485"/>
              <a:gd name="connsiteX427" fmla="*/ 4299966 w 13261896"/>
              <a:gd name="connsiteY427" fmla="*/ 5466684 h 5790485"/>
              <a:gd name="connsiteX428" fmla="*/ 2785682 w 13261896"/>
              <a:gd name="connsiteY428" fmla="*/ 5461921 h 5790485"/>
              <a:gd name="connsiteX429" fmla="*/ 2795207 w 13261896"/>
              <a:gd name="connsiteY429" fmla="*/ 5438109 h 5790485"/>
              <a:gd name="connsiteX430" fmla="*/ 2852357 w 13261896"/>
              <a:gd name="connsiteY430" fmla="*/ 5419059 h 5790485"/>
              <a:gd name="connsiteX431" fmla="*/ 2857119 w 13261896"/>
              <a:gd name="connsiteY431" fmla="*/ 5433346 h 5790485"/>
              <a:gd name="connsiteX432" fmla="*/ 2876169 w 13261896"/>
              <a:gd name="connsiteY432" fmla="*/ 5414296 h 5790485"/>
              <a:gd name="connsiteX433" fmla="*/ 2785682 w 13261896"/>
              <a:gd name="connsiteY433" fmla="*/ 5461921 h 5790485"/>
              <a:gd name="connsiteX434" fmla="*/ 2461879 w 13261896"/>
              <a:gd name="connsiteY434" fmla="*/ 5409534 h 5790485"/>
              <a:gd name="connsiteX435" fmla="*/ 2538079 w 13261896"/>
              <a:gd name="connsiteY435" fmla="*/ 5438109 h 5790485"/>
              <a:gd name="connsiteX436" fmla="*/ 2538079 w 13261896"/>
              <a:gd name="connsiteY436" fmla="*/ 5457159 h 5790485"/>
              <a:gd name="connsiteX437" fmla="*/ 2438067 w 13261896"/>
              <a:gd name="connsiteY437" fmla="*/ 5414296 h 5790485"/>
              <a:gd name="connsiteX438" fmla="*/ 2442829 w 13261896"/>
              <a:gd name="connsiteY438" fmla="*/ 5409534 h 5790485"/>
              <a:gd name="connsiteX439" fmla="*/ 2461879 w 13261896"/>
              <a:gd name="connsiteY439" fmla="*/ 5409534 h 5790485"/>
              <a:gd name="connsiteX440" fmla="*/ 12552379 w 13261896"/>
              <a:gd name="connsiteY440" fmla="*/ 5452396 h 5790485"/>
              <a:gd name="connsiteX441" fmla="*/ 12428554 w 13261896"/>
              <a:gd name="connsiteY441" fmla="*/ 5404771 h 5790485"/>
              <a:gd name="connsiteX442" fmla="*/ 12552379 w 13261896"/>
              <a:gd name="connsiteY442" fmla="*/ 5452396 h 5790485"/>
              <a:gd name="connsiteX443" fmla="*/ 10866644 w 13261896"/>
              <a:gd name="connsiteY443" fmla="*/ 5409534 h 5790485"/>
              <a:gd name="connsiteX444" fmla="*/ 10895219 w 13261896"/>
              <a:gd name="connsiteY444" fmla="*/ 5419059 h 5790485"/>
              <a:gd name="connsiteX445" fmla="*/ 10919031 w 13261896"/>
              <a:gd name="connsiteY445" fmla="*/ 5419059 h 5790485"/>
              <a:gd name="connsiteX446" fmla="*/ 10947606 w 13261896"/>
              <a:gd name="connsiteY446" fmla="*/ 5442871 h 5790485"/>
              <a:gd name="connsiteX447" fmla="*/ 10976181 w 13261896"/>
              <a:gd name="connsiteY447" fmla="*/ 5452396 h 5790485"/>
              <a:gd name="connsiteX448" fmla="*/ 11004756 w 13261896"/>
              <a:gd name="connsiteY448" fmla="*/ 5485734 h 5790485"/>
              <a:gd name="connsiteX449" fmla="*/ 11023806 w 13261896"/>
              <a:gd name="connsiteY449" fmla="*/ 5528596 h 5790485"/>
              <a:gd name="connsiteX450" fmla="*/ 10971419 w 13261896"/>
              <a:gd name="connsiteY450" fmla="*/ 5533359 h 5790485"/>
              <a:gd name="connsiteX451" fmla="*/ 10714292 w 13261896"/>
              <a:gd name="connsiteY451" fmla="*/ 5485734 h 5790485"/>
              <a:gd name="connsiteX452" fmla="*/ 10661904 w 13261896"/>
              <a:gd name="connsiteY452" fmla="*/ 5452396 h 5790485"/>
              <a:gd name="connsiteX453" fmla="*/ 10709529 w 13261896"/>
              <a:gd name="connsiteY453" fmla="*/ 5428584 h 5790485"/>
              <a:gd name="connsiteX454" fmla="*/ 10733294 w 13261896"/>
              <a:gd name="connsiteY454" fmla="*/ 5438109 h 5790485"/>
              <a:gd name="connsiteX455" fmla="*/ 10757106 w 13261896"/>
              <a:gd name="connsiteY455" fmla="*/ 5419059 h 5790485"/>
              <a:gd name="connsiteX456" fmla="*/ 10766631 w 13261896"/>
              <a:gd name="connsiteY456" fmla="*/ 5452396 h 5790485"/>
              <a:gd name="connsiteX457" fmla="*/ 10776156 w 13261896"/>
              <a:gd name="connsiteY457" fmla="*/ 5457159 h 5790485"/>
              <a:gd name="connsiteX458" fmla="*/ 10838069 w 13261896"/>
              <a:gd name="connsiteY458" fmla="*/ 5404771 h 5790485"/>
              <a:gd name="connsiteX459" fmla="*/ 10866644 w 13261896"/>
              <a:gd name="connsiteY459" fmla="*/ 5409534 h 5790485"/>
              <a:gd name="connsiteX460" fmla="*/ 5152358 w 13261896"/>
              <a:gd name="connsiteY460" fmla="*/ 5428584 h 5790485"/>
              <a:gd name="connsiteX461" fmla="*/ 5171408 w 13261896"/>
              <a:gd name="connsiteY461" fmla="*/ 5404771 h 5790485"/>
              <a:gd name="connsiteX462" fmla="*/ 5152358 w 13261896"/>
              <a:gd name="connsiteY462" fmla="*/ 5428584 h 5790485"/>
              <a:gd name="connsiteX463" fmla="*/ 12004738 w 13261896"/>
              <a:gd name="connsiteY463" fmla="*/ 5404771 h 5790485"/>
              <a:gd name="connsiteX464" fmla="*/ 11976163 w 13261896"/>
              <a:gd name="connsiteY464" fmla="*/ 5400009 h 5790485"/>
              <a:gd name="connsiteX465" fmla="*/ 12004738 w 13261896"/>
              <a:gd name="connsiteY465" fmla="*/ 5404771 h 5790485"/>
              <a:gd name="connsiteX466" fmla="*/ 11966638 w 13261896"/>
              <a:gd name="connsiteY466" fmla="*/ 5400009 h 5790485"/>
              <a:gd name="connsiteX467" fmla="*/ 11961875 w 13261896"/>
              <a:gd name="connsiteY467" fmla="*/ 5419059 h 5790485"/>
              <a:gd name="connsiteX468" fmla="*/ 11971400 w 13261896"/>
              <a:gd name="connsiteY468" fmla="*/ 5433346 h 5790485"/>
              <a:gd name="connsiteX469" fmla="*/ 11957113 w 13261896"/>
              <a:gd name="connsiteY469" fmla="*/ 5447634 h 5790485"/>
              <a:gd name="connsiteX470" fmla="*/ 11795236 w 13261896"/>
              <a:gd name="connsiteY470" fmla="*/ 5533359 h 5790485"/>
              <a:gd name="connsiteX471" fmla="*/ 11733323 w 13261896"/>
              <a:gd name="connsiteY471" fmla="*/ 5557171 h 5790485"/>
              <a:gd name="connsiteX472" fmla="*/ 11933300 w 13261896"/>
              <a:gd name="connsiteY472" fmla="*/ 5400009 h 5790485"/>
              <a:gd name="connsiteX473" fmla="*/ 11966638 w 13261896"/>
              <a:gd name="connsiteY473" fmla="*/ 5400009 h 5790485"/>
              <a:gd name="connsiteX474" fmla="*/ 6185678 w 13261896"/>
              <a:gd name="connsiteY474" fmla="*/ 5461921 h 5790485"/>
              <a:gd name="connsiteX475" fmla="*/ 6185678 w 13261896"/>
              <a:gd name="connsiteY475" fmla="*/ 5642896 h 5790485"/>
              <a:gd name="connsiteX476" fmla="*/ 6076188 w 13261896"/>
              <a:gd name="connsiteY476" fmla="*/ 5642896 h 5790485"/>
              <a:gd name="connsiteX477" fmla="*/ 6076188 w 13261896"/>
              <a:gd name="connsiteY477" fmla="*/ 5519071 h 5790485"/>
              <a:gd name="connsiteX478" fmla="*/ 6133338 w 13261896"/>
              <a:gd name="connsiteY478" fmla="*/ 5400009 h 5790485"/>
              <a:gd name="connsiteX479" fmla="*/ 6185678 w 13261896"/>
              <a:gd name="connsiteY479" fmla="*/ 5461921 h 5790485"/>
              <a:gd name="connsiteX480" fmla="*/ 11714273 w 13261896"/>
              <a:gd name="connsiteY480" fmla="*/ 5442871 h 5790485"/>
              <a:gd name="connsiteX481" fmla="*/ 11699986 w 13261896"/>
              <a:gd name="connsiteY481" fmla="*/ 5442871 h 5790485"/>
              <a:gd name="connsiteX482" fmla="*/ 11804761 w 13261896"/>
              <a:gd name="connsiteY482" fmla="*/ 5400009 h 5790485"/>
              <a:gd name="connsiteX483" fmla="*/ 11714273 w 13261896"/>
              <a:gd name="connsiteY483" fmla="*/ 5442871 h 5790485"/>
              <a:gd name="connsiteX484" fmla="*/ 10366629 w 13261896"/>
              <a:gd name="connsiteY484" fmla="*/ 5471446 h 5790485"/>
              <a:gd name="connsiteX485" fmla="*/ 10338102 w 13261896"/>
              <a:gd name="connsiteY485" fmla="*/ 5476209 h 5790485"/>
              <a:gd name="connsiteX486" fmla="*/ 10223802 w 13261896"/>
              <a:gd name="connsiteY486" fmla="*/ 5428584 h 5790485"/>
              <a:gd name="connsiteX487" fmla="*/ 10209514 w 13261896"/>
              <a:gd name="connsiteY487" fmla="*/ 5400009 h 5790485"/>
              <a:gd name="connsiteX488" fmla="*/ 10219039 w 13261896"/>
              <a:gd name="connsiteY488" fmla="*/ 5385721 h 5790485"/>
              <a:gd name="connsiteX489" fmla="*/ 10366629 w 13261896"/>
              <a:gd name="connsiteY489" fmla="*/ 5471446 h 5790485"/>
              <a:gd name="connsiteX490" fmla="*/ 8366665 w 13261896"/>
              <a:gd name="connsiteY490" fmla="*/ 5523834 h 5790485"/>
              <a:gd name="connsiteX491" fmla="*/ 8366665 w 13261896"/>
              <a:gd name="connsiteY491" fmla="*/ 5761911 h 5790485"/>
              <a:gd name="connsiteX492" fmla="*/ 8171402 w 13261896"/>
              <a:gd name="connsiteY492" fmla="*/ 5747623 h 5790485"/>
              <a:gd name="connsiteX493" fmla="*/ 8171402 w 13261896"/>
              <a:gd name="connsiteY493" fmla="*/ 5704761 h 5790485"/>
              <a:gd name="connsiteX494" fmla="*/ 8180927 w 13261896"/>
              <a:gd name="connsiteY494" fmla="*/ 5600034 h 5790485"/>
              <a:gd name="connsiteX495" fmla="*/ 8276177 w 13261896"/>
              <a:gd name="connsiteY495" fmla="*/ 5385721 h 5790485"/>
              <a:gd name="connsiteX496" fmla="*/ 8366665 w 13261896"/>
              <a:gd name="connsiteY496" fmla="*/ 5523834 h 5790485"/>
              <a:gd name="connsiteX497" fmla="*/ 11528536 w 13261896"/>
              <a:gd name="connsiteY497" fmla="*/ 5404771 h 5790485"/>
              <a:gd name="connsiteX498" fmla="*/ 11638073 w 13261896"/>
              <a:gd name="connsiteY498" fmla="*/ 5457159 h 5790485"/>
              <a:gd name="connsiteX499" fmla="*/ 11614261 w 13261896"/>
              <a:gd name="connsiteY499" fmla="*/ 5471446 h 5790485"/>
              <a:gd name="connsiteX500" fmla="*/ 11385708 w 13261896"/>
              <a:gd name="connsiteY500" fmla="*/ 5409534 h 5790485"/>
              <a:gd name="connsiteX501" fmla="*/ 11371421 w 13261896"/>
              <a:gd name="connsiteY501" fmla="*/ 5385721 h 5790485"/>
              <a:gd name="connsiteX502" fmla="*/ 11476196 w 13261896"/>
              <a:gd name="connsiteY502" fmla="*/ 5380959 h 5790485"/>
              <a:gd name="connsiteX503" fmla="*/ 11528536 w 13261896"/>
              <a:gd name="connsiteY503" fmla="*/ 5404771 h 5790485"/>
              <a:gd name="connsiteX504" fmla="*/ 11995213 w 13261896"/>
              <a:gd name="connsiteY504" fmla="*/ 5385721 h 5790485"/>
              <a:gd name="connsiteX505" fmla="*/ 11971400 w 13261896"/>
              <a:gd name="connsiteY505" fmla="*/ 5390484 h 5790485"/>
              <a:gd name="connsiteX506" fmla="*/ 11990450 w 13261896"/>
              <a:gd name="connsiteY506" fmla="*/ 5376196 h 5790485"/>
              <a:gd name="connsiteX507" fmla="*/ 11995213 w 13261896"/>
              <a:gd name="connsiteY507" fmla="*/ 5385721 h 5790485"/>
              <a:gd name="connsiteX508" fmla="*/ 3842861 w 13261896"/>
              <a:gd name="connsiteY508" fmla="*/ 5466684 h 5790485"/>
              <a:gd name="connsiteX509" fmla="*/ 3833336 w 13261896"/>
              <a:gd name="connsiteY509" fmla="*/ 5471446 h 5790485"/>
              <a:gd name="connsiteX510" fmla="*/ 3828574 w 13261896"/>
              <a:gd name="connsiteY510" fmla="*/ 5414296 h 5790485"/>
              <a:gd name="connsiteX511" fmla="*/ 3842861 w 13261896"/>
              <a:gd name="connsiteY511" fmla="*/ 5376196 h 5790485"/>
              <a:gd name="connsiteX512" fmla="*/ 3842861 w 13261896"/>
              <a:gd name="connsiteY512" fmla="*/ 5466684 h 5790485"/>
              <a:gd name="connsiteX513" fmla="*/ 4223814 w 13261896"/>
              <a:gd name="connsiteY513" fmla="*/ 5404771 h 5790485"/>
              <a:gd name="connsiteX514" fmla="*/ 4219051 w 13261896"/>
              <a:gd name="connsiteY514" fmla="*/ 5414296 h 5790485"/>
              <a:gd name="connsiteX515" fmla="*/ 4166664 w 13261896"/>
              <a:gd name="connsiteY515" fmla="*/ 5376196 h 5790485"/>
              <a:gd name="connsiteX516" fmla="*/ 4171426 w 13261896"/>
              <a:gd name="connsiteY516" fmla="*/ 5371434 h 5790485"/>
              <a:gd name="connsiteX517" fmla="*/ 4223814 w 13261896"/>
              <a:gd name="connsiteY517" fmla="*/ 5404771 h 5790485"/>
              <a:gd name="connsiteX518" fmla="*/ 4128564 w 13261896"/>
              <a:gd name="connsiteY518" fmla="*/ 5371434 h 5790485"/>
              <a:gd name="connsiteX519" fmla="*/ 4247579 w 13261896"/>
              <a:gd name="connsiteY519" fmla="*/ 5447634 h 5790485"/>
              <a:gd name="connsiteX520" fmla="*/ 4242864 w 13261896"/>
              <a:gd name="connsiteY520" fmla="*/ 5457159 h 5790485"/>
              <a:gd name="connsiteX521" fmla="*/ 4119039 w 13261896"/>
              <a:gd name="connsiteY521" fmla="*/ 5371434 h 5790485"/>
              <a:gd name="connsiteX522" fmla="*/ 4128564 w 13261896"/>
              <a:gd name="connsiteY522" fmla="*/ 5371434 h 5790485"/>
              <a:gd name="connsiteX523" fmla="*/ 12166663 w 13261896"/>
              <a:gd name="connsiteY523" fmla="*/ 5433346 h 5790485"/>
              <a:gd name="connsiteX524" fmla="*/ 12152375 w 13261896"/>
              <a:gd name="connsiteY524" fmla="*/ 5433346 h 5790485"/>
              <a:gd name="connsiteX525" fmla="*/ 12185713 w 13261896"/>
              <a:gd name="connsiteY525" fmla="*/ 5366671 h 5790485"/>
              <a:gd name="connsiteX526" fmla="*/ 12166663 w 13261896"/>
              <a:gd name="connsiteY526" fmla="*/ 5433346 h 5790485"/>
              <a:gd name="connsiteX527" fmla="*/ 11942825 w 13261896"/>
              <a:gd name="connsiteY527" fmla="*/ 5376196 h 5790485"/>
              <a:gd name="connsiteX528" fmla="*/ 11947588 w 13261896"/>
              <a:gd name="connsiteY528" fmla="*/ 5385721 h 5790485"/>
              <a:gd name="connsiteX529" fmla="*/ 11728561 w 13261896"/>
              <a:gd name="connsiteY529" fmla="*/ 5542884 h 5790485"/>
              <a:gd name="connsiteX530" fmla="*/ 11728561 w 13261896"/>
              <a:gd name="connsiteY530" fmla="*/ 5500021 h 5790485"/>
              <a:gd name="connsiteX531" fmla="*/ 11914250 w 13261896"/>
              <a:gd name="connsiteY531" fmla="*/ 5366671 h 5790485"/>
              <a:gd name="connsiteX532" fmla="*/ 11942825 w 13261896"/>
              <a:gd name="connsiteY532" fmla="*/ 5376196 h 5790485"/>
              <a:gd name="connsiteX533" fmla="*/ 11676173 w 13261896"/>
              <a:gd name="connsiteY533" fmla="*/ 5438109 h 5790485"/>
              <a:gd name="connsiteX534" fmla="*/ 11666648 w 13261896"/>
              <a:gd name="connsiteY534" fmla="*/ 5466684 h 5790485"/>
              <a:gd name="connsiteX535" fmla="*/ 11638073 w 13261896"/>
              <a:gd name="connsiteY535" fmla="*/ 5433346 h 5790485"/>
              <a:gd name="connsiteX536" fmla="*/ 11533298 w 13261896"/>
              <a:gd name="connsiteY536" fmla="*/ 5395246 h 5790485"/>
              <a:gd name="connsiteX537" fmla="*/ 11457146 w 13261896"/>
              <a:gd name="connsiteY537" fmla="*/ 5371434 h 5790485"/>
              <a:gd name="connsiteX538" fmla="*/ 11552348 w 13261896"/>
              <a:gd name="connsiteY538" fmla="*/ 5366671 h 5790485"/>
              <a:gd name="connsiteX539" fmla="*/ 11676173 w 13261896"/>
              <a:gd name="connsiteY539" fmla="*/ 5438109 h 5790485"/>
              <a:gd name="connsiteX540" fmla="*/ 9990439 w 13261896"/>
              <a:gd name="connsiteY540" fmla="*/ 5390484 h 5790485"/>
              <a:gd name="connsiteX541" fmla="*/ 9976152 w 13261896"/>
              <a:gd name="connsiteY541" fmla="*/ 5366671 h 5790485"/>
              <a:gd name="connsiteX542" fmla="*/ 9990439 w 13261896"/>
              <a:gd name="connsiteY542" fmla="*/ 5390484 h 5790485"/>
              <a:gd name="connsiteX543" fmla="*/ 2747582 w 13261896"/>
              <a:gd name="connsiteY543" fmla="*/ 5433346 h 5790485"/>
              <a:gd name="connsiteX544" fmla="*/ 2723769 w 13261896"/>
              <a:gd name="connsiteY544" fmla="*/ 5433346 h 5790485"/>
              <a:gd name="connsiteX545" fmla="*/ 2809494 w 13261896"/>
              <a:gd name="connsiteY545" fmla="*/ 5400009 h 5790485"/>
              <a:gd name="connsiteX546" fmla="*/ 2819019 w 13261896"/>
              <a:gd name="connsiteY546" fmla="*/ 5414296 h 5790485"/>
              <a:gd name="connsiteX547" fmla="*/ 2876169 w 13261896"/>
              <a:gd name="connsiteY547" fmla="*/ 5366671 h 5790485"/>
              <a:gd name="connsiteX548" fmla="*/ 2747582 w 13261896"/>
              <a:gd name="connsiteY548" fmla="*/ 5433346 h 5790485"/>
              <a:gd name="connsiteX549" fmla="*/ 12171425 w 13261896"/>
              <a:gd name="connsiteY549" fmla="*/ 5361909 h 5790485"/>
              <a:gd name="connsiteX550" fmla="*/ 12171425 w 13261896"/>
              <a:gd name="connsiteY550" fmla="*/ 5371434 h 5790485"/>
              <a:gd name="connsiteX551" fmla="*/ 12142850 w 13261896"/>
              <a:gd name="connsiteY551" fmla="*/ 5423821 h 5790485"/>
              <a:gd name="connsiteX552" fmla="*/ 12047600 w 13261896"/>
              <a:gd name="connsiteY552" fmla="*/ 5495259 h 5790485"/>
              <a:gd name="connsiteX553" fmla="*/ 12023788 w 13261896"/>
              <a:gd name="connsiteY553" fmla="*/ 5495259 h 5790485"/>
              <a:gd name="connsiteX554" fmla="*/ 12080938 w 13261896"/>
              <a:gd name="connsiteY554" fmla="*/ 5442871 h 5790485"/>
              <a:gd name="connsiteX555" fmla="*/ 12138088 w 13261896"/>
              <a:gd name="connsiteY555" fmla="*/ 5357146 h 5790485"/>
              <a:gd name="connsiteX556" fmla="*/ 12171425 w 13261896"/>
              <a:gd name="connsiteY556" fmla="*/ 5361909 h 5790485"/>
              <a:gd name="connsiteX557" fmla="*/ 9995202 w 13261896"/>
              <a:gd name="connsiteY557" fmla="*/ 5376196 h 5790485"/>
              <a:gd name="connsiteX558" fmla="*/ 9985677 w 13261896"/>
              <a:gd name="connsiteY558" fmla="*/ 5357146 h 5790485"/>
              <a:gd name="connsiteX559" fmla="*/ 9995202 w 13261896"/>
              <a:gd name="connsiteY559" fmla="*/ 5376196 h 5790485"/>
              <a:gd name="connsiteX560" fmla="*/ 11376183 w 13261896"/>
              <a:gd name="connsiteY560" fmla="*/ 5371434 h 5790485"/>
              <a:gd name="connsiteX561" fmla="*/ 11366658 w 13261896"/>
              <a:gd name="connsiteY561" fmla="*/ 5376196 h 5790485"/>
              <a:gd name="connsiteX562" fmla="*/ 11314271 w 13261896"/>
              <a:gd name="connsiteY562" fmla="*/ 5357146 h 5790485"/>
              <a:gd name="connsiteX563" fmla="*/ 11342846 w 13261896"/>
              <a:gd name="connsiteY563" fmla="*/ 5352384 h 5790485"/>
              <a:gd name="connsiteX564" fmla="*/ 11376183 w 13261896"/>
              <a:gd name="connsiteY564" fmla="*/ 5371434 h 5790485"/>
              <a:gd name="connsiteX565" fmla="*/ 11228546 w 13261896"/>
              <a:gd name="connsiteY565" fmla="*/ 5371434 h 5790485"/>
              <a:gd name="connsiteX566" fmla="*/ 11290458 w 13261896"/>
              <a:gd name="connsiteY566" fmla="*/ 5361909 h 5790485"/>
              <a:gd name="connsiteX567" fmla="*/ 11347608 w 13261896"/>
              <a:gd name="connsiteY567" fmla="*/ 5371434 h 5790485"/>
              <a:gd name="connsiteX568" fmla="*/ 11371421 w 13261896"/>
              <a:gd name="connsiteY568" fmla="*/ 5404771 h 5790485"/>
              <a:gd name="connsiteX569" fmla="*/ 11371421 w 13261896"/>
              <a:gd name="connsiteY569" fmla="*/ 5414296 h 5790485"/>
              <a:gd name="connsiteX570" fmla="*/ 11399996 w 13261896"/>
              <a:gd name="connsiteY570" fmla="*/ 5447634 h 5790485"/>
              <a:gd name="connsiteX571" fmla="*/ 11380946 w 13261896"/>
              <a:gd name="connsiteY571" fmla="*/ 5476209 h 5790485"/>
              <a:gd name="connsiteX572" fmla="*/ 11352371 w 13261896"/>
              <a:gd name="connsiteY572" fmla="*/ 5490496 h 5790485"/>
              <a:gd name="connsiteX573" fmla="*/ 11304746 w 13261896"/>
              <a:gd name="connsiteY573" fmla="*/ 5461921 h 5790485"/>
              <a:gd name="connsiteX574" fmla="*/ 11271408 w 13261896"/>
              <a:gd name="connsiteY574" fmla="*/ 5461921 h 5790485"/>
              <a:gd name="connsiteX575" fmla="*/ 11242834 w 13261896"/>
              <a:gd name="connsiteY575" fmla="*/ 5461921 h 5790485"/>
              <a:gd name="connsiteX576" fmla="*/ 11190446 w 13261896"/>
              <a:gd name="connsiteY576" fmla="*/ 5480971 h 5790485"/>
              <a:gd name="connsiteX577" fmla="*/ 11128534 w 13261896"/>
              <a:gd name="connsiteY577" fmla="*/ 5519071 h 5790485"/>
              <a:gd name="connsiteX578" fmla="*/ 11080956 w 13261896"/>
              <a:gd name="connsiteY578" fmla="*/ 5519071 h 5790485"/>
              <a:gd name="connsiteX579" fmla="*/ 11071431 w 13261896"/>
              <a:gd name="connsiteY579" fmla="*/ 5509546 h 5790485"/>
              <a:gd name="connsiteX580" fmla="*/ 11104721 w 13261896"/>
              <a:gd name="connsiteY580" fmla="*/ 5442871 h 5790485"/>
              <a:gd name="connsiteX581" fmla="*/ 11057144 w 13261896"/>
              <a:gd name="connsiteY581" fmla="*/ 5376196 h 5790485"/>
              <a:gd name="connsiteX582" fmla="*/ 11095244 w 13261896"/>
              <a:gd name="connsiteY582" fmla="*/ 5371434 h 5790485"/>
              <a:gd name="connsiteX583" fmla="*/ 11166634 w 13261896"/>
              <a:gd name="connsiteY583" fmla="*/ 5466684 h 5790485"/>
              <a:gd name="connsiteX584" fmla="*/ 11176159 w 13261896"/>
              <a:gd name="connsiteY584" fmla="*/ 5466684 h 5790485"/>
              <a:gd name="connsiteX585" fmla="*/ 11104721 w 13261896"/>
              <a:gd name="connsiteY585" fmla="*/ 5376196 h 5790485"/>
              <a:gd name="connsiteX586" fmla="*/ 11152346 w 13261896"/>
              <a:gd name="connsiteY586" fmla="*/ 5352384 h 5790485"/>
              <a:gd name="connsiteX587" fmla="*/ 11228546 w 13261896"/>
              <a:gd name="connsiteY587" fmla="*/ 5371434 h 5790485"/>
              <a:gd name="connsiteX588" fmla="*/ 12271391 w 13261896"/>
              <a:gd name="connsiteY588" fmla="*/ 5442871 h 5790485"/>
              <a:gd name="connsiteX589" fmla="*/ 12190475 w 13261896"/>
              <a:gd name="connsiteY589" fmla="*/ 5461921 h 5790485"/>
              <a:gd name="connsiteX590" fmla="*/ 12176188 w 13261896"/>
              <a:gd name="connsiteY590" fmla="*/ 5461921 h 5790485"/>
              <a:gd name="connsiteX591" fmla="*/ 12176188 w 13261896"/>
              <a:gd name="connsiteY591" fmla="*/ 5428584 h 5790485"/>
              <a:gd name="connsiteX592" fmla="*/ 12200000 w 13261896"/>
              <a:gd name="connsiteY592" fmla="*/ 5366671 h 5790485"/>
              <a:gd name="connsiteX593" fmla="*/ 12328541 w 13261896"/>
              <a:gd name="connsiteY593" fmla="*/ 5347621 h 5790485"/>
              <a:gd name="connsiteX594" fmla="*/ 12271391 w 13261896"/>
              <a:gd name="connsiteY594" fmla="*/ 5442871 h 5790485"/>
              <a:gd name="connsiteX595" fmla="*/ 12114275 w 13261896"/>
              <a:gd name="connsiteY595" fmla="*/ 5352384 h 5790485"/>
              <a:gd name="connsiteX596" fmla="*/ 12019025 w 13261896"/>
              <a:gd name="connsiteY596" fmla="*/ 5485734 h 5790485"/>
              <a:gd name="connsiteX597" fmla="*/ 12014263 w 13261896"/>
              <a:gd name="connsiteY597" fmla="*/ 5471446 h 5790485"/>
              <a:gd name="connsiteX598" fmla="*/ 12076175 w 13261896"/>
              <a:gd name="connsiteY598" fmla="*/ 5371434 h 5790485"/>
              <a:gd name="connsiteX599" fmla="*/ 12080938 w 13261896"/>
              <a:gd name="connsiteY599" fmla="*/ 5347621 h 5790485"/>
              <a:gd name="connsiteX600" fmla="*/ 12114275 w 13261896"/>
              <a:gd name="connsiteY600" fmla="*/ 5352384 h 5790485"/>
              <a:gd name="connsiteX601" fmla="*/ 6552343 w 13261896"/>
              <a:gd name="connsiteY601" fmla="*/ 5428584 h 5790485"/>
              <a:gd name="connsiteX602" fmla="*/ 6552343 w 13261896"/>
              <a:gd name="connsiteY602" fmla="*/ 5661946 h 5790485"/>
              <a:gd name="connsiteX603" fmla="*/ 6419041 w 13261896"/>
              <a:gd name="connsiteY603" fmla="*/ 5661946 h 5790485"/>
              <a:gd name="connsiteX604" fmla="*/ 6419041 w 13261896"/>
              <a:gd name="connsiteY604" fmla="*/ 5461921 h 5790485"/>
              <a:gd name="connsiteX605" fmla="*/ 6490478 w 13261896"/>
              <a:gd name="connsiteY605" fmla="*/ 5347621 h 5790485"/>
              <a:gd name="connsiteX606" fmla="*/ 6552343 w 13261896"/>
              <a:gd name="connsiteY606" fmla="*/ 5428584 h 5790485"/>
              <a:gd name="connsiteX607" fmla="*/ 5290471 w 13261896"/>
              <a:gd name="connsiteY607" fmla="*/ 5376196 h 5790485"/>
              <a:gd name="connsiteX608" fmla="*/ 5285708 w 13261896"/>
              <a:gd name="connsiteY608" fmla="*/ 5414296 h 5790485"/>
              <a:gd name="connsiteX609" fmla="*/ 5257133 w 13261896"/>
              <a:gd name="connsiteY609" fmla="*/ 5371434 h 5790485"/>
              <a:gd name="connsiteX610" fmla="*/ 5257133 w 13261896"/>
              <a:gd name="connsiteY610" fmla="*/ 5347621 h 5790485"/>
              <a:gd name="connsiteX611" fmla="*/ 5290471 w 13261896"/>
              <a:gd name="connsiteY611" fmla="*/ 5376196 h 5790485"/>
              <a:gd name="connsiteX612" fmla="*/ 2428542 w 13261896"/>
              <a:gd name="connsiteY612" fmla="*/ 5395246 h 5790485"/>
              <a:gd name="connsiteX613" fmla="*/ 2428542 w 13261896"/>
              <a:gd name="connsiteY613" fmla="*/ 5414296 h 5790485"/>
              <a:gd name="connsiteX614" fmla="*/ 2333339 w 13261896"/>
              <a:gd name="connsiteY614" fmla="*/ 5357146 h 5790485"/>
              <a:gd name="connsiteX615" fmla="*/ 2342817 w 13261896"/>
              <a:gd name="connsiteY615" fmla="*/ 5347621 h 5790485"/>
              <a:gd name="connsiteX616" fmla="*/ 2428542 w 13261896"/>
              <a:gd name="connsiteY616" fmla="*/ 5395246 h 5790485"/>
              <a:gd name="connsiteX617" fmla="*/ 4947619 w 13261896"/>
              <a:gd name="connsiteY617" fmla="*/ 5495259 h 5790485"/>
              <a:gd name="connsiteX618" fmla="*/ 4857131 w 13261896"/>
              <a:gd name="connsiteY618" fmla="*/ 5580984 h 5790485"/>
              <a:gd name="connsiteX619" fmla="*/ 4919044 w 13261896"/>
              <a:gd name="connsiteY619" fmla="*/ 5519071 h 5790485"/>
              <a:gd name="connsiteX620" fmla="*/ 4942856 w 13261896"/>
              <a:gd name="connsiteY620" fmla="*/ 5466684 h 5790485"/>
              <a:gd name="connsiteX621" fmla="*/ 5128546 w 13261896"/>
              <a:gd name="connsiteY621" fmla="*/ 5347621 h 5790485"/>
              <a:gd name="connsiteX622" fmla="*/ 5161883 w 13261896"/>
              <a:gd name="connsiteY622" fmla="*/ 5342859 h 5790485"/>
              <a:gd name="connsiteX623" fmla="*/ 4947619 w 13261896"/>
              <a:gd name="connsiteY623" fmla="*/ 5495259 h 5790485"/>
              <a:gd name="connsiteX624" fmla="*/ 2942844 w 13261896"/>
              <a:gd name="connsiteY624" fmla="*/ 5342859 h 5790485"/>
              <a:gd name="connsiteX625" fmla="*/ 3004757 w 13261896"/>
              <a:gd name="connsiteY625" fmla="*/ 5409534 h 5790485"/>
              <a:gd name="connsiteX626" fmla="*/ 2933319 w 13261896"/>
              <a:gd name="connsiteY626" fmla="*/ 5342859 h 5790485"/>
              <a:gd name="connsiteX627" fmla="*/ 2942844 w 13261896"/>
              <a:gd name="connsiteY627" fmla="*/ 5342859 h 5790485"/>
              <a:gd name="connsiteX628" fmla="*/ 2409492 w 13261896"/>
              <a:gd name="connsiteY628" fmla="*/ 5342859 h 5790485"/>
              <a:gd name="connsiteX629" fmla="*/ 2490454 w 13261896"/>
              <a:gd name="connsiteY629" fmla="*/ 5400009 h 5790485"/>
              <a:gd name="connsiteX630" fmla="*/ 2514267 w 13261896"/>
              <a:gd name="connsiteY630" fmla="*/ 5390484 h 5790485"/>
              <a:gd name="connsiteX631" fmla="*/ 2599992 w 13261896"/>
              <a:gd name="connsiteY631" fmla="*/ 5414296 h 5790485"/>
              <a:gd name="connsiteX632" fmla="*/ 2599992 w 13261896"/>
              <a:gd name="connsiteY632" fmla="*/ 5433346 h 5790485"/>
              <a:gd name="connsiteX633" fmla="*/ 2385679 w 13261896"/>
              <a:gd name="connsiteY633" fmla="*/ 5352384 h 5790485"/>
              <a:gd name="connsiteX634" fmla="*/ 2390442 w 13261896"/>
              <a:gd name="connsiteY634" fmla="*/ 5342859 h 5790485"/>
              <a:gd name="connsiteX635" fmla="*/ 2409492 w 13261896"/>
              <a:gd name="connsiteY635" fmla="*/ 5342859 h 5790485"/>
              <a:gd name="connsiteX636" fmla="*/ 12752356 w 13261896"/>
              <a:gd name="connsiteY636" fmla="*/ 5338096 h 5790485"/>
              <a:gd name="connsiteX637" fmla="*/ 12919044 w 13261896"/>
              <a:gd name="connsiteY637" fmla="*/ 5504784 h 5790485"/>
              <a:gd name="connsiteX638" fmla="*/ 12885706 w 13261896"/>
              <a:gd name="connsiteY638" fmla="*/ 5528596 h 5790485"/>
              <a:gd name="connsiteX639" fmla="*/ 12704731 w 13261896"/>
              <a:gd name="connsiteY639" fmla="*/ 5338096 h 5790485"/>
              <a:gd name="connsiteX640" fmla="*/ 12752356 w 13261896"/>
              <a:gd name="connsiteY640" fmla="*/ 5338096 h 5790485"/>
              <a:gd name="connsiteX641" fmla="*/ 12666631 w 13261896"/>
              <a:gd name="connsiteY641" fmla="*/ 5338096 h 5790485"/>
              <a:gd name="connsiteX642" fmla="*/ 12814269 w 13261896"/>
              <a:gd name="connsiteY642" fmla="*/ 5557171 h 5790485"/>
              <a:gd name="connsiteX643" fmla="*/ 12780931 w 13261896"/>
              <a:gd name="connsiteY643" fmla="*/ 5561934 h 5790485"/>
              <a:gd name="connsiteX644" fmla="*/ 12690444 w 13261896"/>
              <a:gd name="connsiteY644" fmla="*/ 5428584 h 5790485"/>
              <a:gd name="connsiteX645" fmla="*/ 12580954 w 13261896"/>
              <a:gd name="connsiteY645" fmla="*/ 5371434 h 5790485"/>
              <a:gd name="connsiteX646" fmla="*/ 12623816 w 13261896"/>
              <a:gd name="connsiteY646" fmla="*/ 5390484 h 5790485"/>
              <a:gd name="connsiteX647" fmla="*/ 12628531 w 13261896"/>
              <a:gd name="connsiteY647" fmla="*/ 5380959 h 5790485"/>
              <a:gd name="connsiteX648" fmla="*/ 12685681 w 13261896"/>
              <a:gd name="connsiteY648" fmla="*/ 5390484 h 5790485"/>
              <a:gd name="connsiteX649" fmla="*/ 12652344 w 13261896"/>
              <a:gd name="connsiteY649" fmla="*/ 5338096 h 5790485"/>
              <a:gd name="connsiteX650" fmla="*/ 12666631 w 13261896"/>
              <a:gd name="connsiteY650" fmla="*/ 5338096 h 5790485"/>
              <a:gd name="connsiteX651" fmla="*/ 12419029 w 13261896"/>
              <a:gd name="connsiteY651" fmla="*/ 5414296 h 5790485"/>
              <a:gd name="connsiteX652" fmla="*/ 12395216 w 13261896"/>
              <a:gd name="connsiteY652" fmla="*/ 5480971 h 5790485"/>
              <a:gd name="connsiteX653" fmla="*/ 12352354 w 13261896"/>
              <a:gd name="connsiteY653" fmla="*/ 5480971 h 5790485"/>
              <a:gd name="connsiteX654" fmla="*/ 12366641 w 13261896"/>
              <a:gd name="connsiteY654" fmla="*/ 5457159 h 5790485"/>
              <a:gd name="connsiteX655" fmla="*/ 12285679 w 13261896"/>
              <a:gd name="connsiteY655" fmla="*/ 5447634 h 5790485"/>
              <a:gd name="connsiteX656" fmla="*/ 12347591 w 13261896"/>
              <a:gd name="connsiteY656" fmla="*/ 5338096 h 5790485"/>
              <a:gd name="connsiteX657" fmla="*/ 12419029 w 13261896"/>
              <a:gd name="connsiteY657" fmla="*/ 5414296 h 5790485"/>
              <a:gd name="connsiteX658" fmla="*/ 3452384 w 13261896"/>
              <a:gd name="connsiteY658" fmla="*/ 5352384 h 5790485"/>
              <a:gd name="connsiteX659" fmla="*/ 3385709 w 13261896"/>
              <a:gd name="connsiteY659" fmla="*/ 5352384 h 5790485"/>
              <a:gd name="connsiteX660" fmla="*/ 3447621 w 13261896"/>
              <a:gd name="connsiteY660" fmla="*/ 5338096 h 5790485"/>
              <a:gd name="connsiteX661" fmla="*/ 3452384 w 13261896"/>
              <a:gd name="connsiteY661" fmla="*/ 5352384 h 5790485"/>
              <a:gd name="connsiteX662" fmla="*/ 11695223 w 13261896"/>
              <a:gd name="connsiteY662" fmla="*/ 5366671 h 5790485"/>
              <a:gd name="connsiteX663" fmla="*/ 11714273 w 13261896"/>
              <a:gd name="connsiteY663" fmla="*/ 5395246 h 5790485"/>
              <a:gd name="connsiteX664" fmla="*/ 11680936 w 13261896"/>
              <a:gd name="connsiteY664" fmla="*/ 5457159 h 5790485"/>
              <a:gd name="connsiteX665" fmla="*/ 11623786 w 13261896"/>
              <a:gd name="connsiteY665" fmla="*/ 5385721 h 5790485"/>
              <a:gd name="connsiteX666" fmla="*/ 11528536 w 13261896"/>
              <a:gd name="connsiteY666" fmla="*/ 5357146 h 5790485"/>
              <a:gd name="connsiteX667" fmla="*/ 11599973 w 13261896"/>
              <a:gd name="connsiteY667" fmla="*/ 5333334 h 5790485"/>
              <a:gd name="connsiteX668" fmla="*/ 11695223 w 13261896"/>
              <a:gd name="connsiteY668" fmla="*/ 5366671 h 5790485"/>
              <a:gd name="connsiteX669" fmla="*/ 3371421 w 13261896"/>
              <a:gd name="connsiteY669" fmla="*/ 5342859 h 5790485"/>
              <a:gd name="connsiteX670" fmla="*/ 3309509 w 13261896"/>
              <a:gd name="connsiteY670" fmla="*/ 5333334 h 5790485"/>
              <a:gd name="connsiteX671" fmla="*/ 3371421 w 13261896"/>
              <a:gd name="connsiteY671" fmla="*/ 5342859 h 5790485"/>
              <a:gd name="connsiteX672" fmla="*/ 12066650 w 13261896"/>
              <a:gd name="connsiteY672" fmla="*/ 5328571 h 5790485"/>
              <a:gd name="connsiteX673" fmla="*/ 12057125 w 13261896"/>
              <a:gd name="connsiteY673" fmla="*/ 5342859 h 5790485"/>
              <a:gd name="connsiteX674" fmla="*/ 12071413 w 13261896"/>
              <a:gd name="connsiteY674" fmla="*/ 5352384 h 5790485"/>
              <a:gd name="connsiteX675" fmla="*/ 12057125 w 13261896"/>
              <a:gd name="connsiteY675" fmla="*/ 5395246 h 5790485"/>
              <a:gd name="connsiteX676" fmla="*/ 12042838 w 13261896"/>
              <a:gd name="connsiteY676" fmla="*/ 5328571 h 5790485"/>
              <a:gd name="connsiteX677" fmla="*/ 12066650 w 13261896"/>
              <a:gd name="connsiteY677" fmla="*/ 5328571 h 5790485"/>
              <a:gd name="connsiteX678" fmla="*/ 12047600 w 13261896"/>
              <a:gd name="connsiteY678" fmla="*/ 5385721 h 5790485"/>
              <a:gd name="connsiteX679" fmla="*/ 12023788 w 13261896"/>
              <a:gd name="connsiteY679" fmla="*/ 5452396 h 5790485"/>
              <a:gd name="connsiteX680" fmla="*/ 12014263 w 13261896"/>
              <a:gd name="connsiteY680" fmla="*/ 5428584 h 5790485"/>
              <a:gd name="connsiteX681" fmla="*/ 12028550 w 13261896"/>
              <a:gd name="connsiteY681" fmla="*/ 5409534 h 5790485"/>
              <a:gd name="connsiteX682" fmla="*/ 11999975 w 13261896"/>
              <a:gd name="connsiteY682" fmla="*/ 5366671 h 5790485"/>
              <a:gd name="connsiteX683" fmla="*/ 12028550 w 13261896"/>
              <a:gd name="connsiteY683" fmla="*/ 5328571 h 5790485"/>
              <a:gd name="connsiteX684" fmla="*/ 12047600 w 13261896"/>
              <a:gd name="connsiteY684" fmla="*/ 5385721 h 5790485"/>
              <a:gd name="connsiteX685" fmla="*/ 5290471 w 13261896"/>
              <a:gd name="connsiteY685" fmla="*/ 5333334 h 5790485"/>
              <a:gd name="connsiteX686" fmla="*/ 5290471 w 13261896"/>
              <a:gd name="connsiteY686" fmla="*/ 5347621 h 5790485"/>
              <a:gd name="connsiteX687" fmla="*/ 5280946 w 13261896"/>
              <a:gd name="connsiteY687" fmla="*/ 5342859 h 5790485"/>
              <a:gd name="connsiteX688" fmla="*/ 5280946 w 13261896"/>
              <a:gd name="connsiteY688" fmla="*/ 5328571 h 5790485"/>
              <a:gd name="connsiteX689" fmla="*/ 5290471 w 13261896"/>
              <a:gd name="connsiteY689" fmla="*/ 5333334 h 5790485"/>
              <a:gd name="connsiteX690" fmla="*/ 4047601 w 13261896"/>
              <a:gd name="connsiteY690" fmla="*/ 5333334 h 5790485"/>
              <a:gd name="connsiteX691" fmla="*/ 4109514 w 13261896"/>
              <a:gd name="connsiteY691" fmla="*/ 5371434 h 5790485"/>
              <a:gd name="connsiteX692" fmla="*/ 4047601 w 13261896"/>
              <a:gd name="connsiteY692" fmla="*/ 5333334 h 5790485"/>
              <a:gd name="connsiteX693" fmla="*/ 2657142 w 13261896"/>
              <a:gd name="connsiteY693" fmla="*/ 5333334 h 5790485"/>
              <a:gd name="connsiteX694" fmla="*/ 2628567 w 13261896"/>
              <a:gd name="connsiteY694" fmla="*/ 5328571 h 5790485"/>
              <a:gd name="connsiteX695" fmla="*/ 2657142 w 13261896"/>
              <a:gd name="connsiteY695" fmla="*/ 5333334 h 5790485"/>
              <a:gd name="connsiteX696" fmla="*/ 12666631 w 13261896"/>
              <a:gd name="connsiteY696" fmla="*/ 5376196 h 5790485"/>
              <a:gd name="connsiteX697" fmla="*/ 12600004 w 13261896"/>
              <a:gd name="connsiteY697" fmla="*/ 5323809 h 5790485"/>
              <a:gd name="connsiteX698" fmla="*/ 12666631 w 13261896"/>
              <a:gd name="connsiteY698" fmla="*/ 5376196 h 5790485"/>
              <a:gd name="connsiteX699" fmla="*/ 11433333 w 13261896"/>
              <a:gd name="connsiteY699" fmla="*/ 5366671 h 5790485"/>
              <a:gd name="connsiteX700" fmla="*/ 11395233 w 13261896"/>
              <a:gd name="connsiteY700" fmla="*/ 5371434 h 5790485"/>
              <a:gd name="connsiteX701" fmla="*/ 11347608 w 13261896"/>
              <a:gd name="connsiteY701" fmla="*/ 5342859 h 5790485"/>
              <a:gd name="connsiteX702" fmla="*/ 11390471 w 13261896"/>
              <a:gd name="connsiteY702" fmla="*/ 5323809 h 5790485"/>
              <a:gd name="connsiteX703" fmla="*/ 11433333 w 13261896"/>
              <a:gd name="connsiteY703" fmla="*/ 5366671 h 5790485"/>
              <a:gd name="connsiteX704" fmla="*/ 4138089 w 13261896"/>
              <a:gd name="connsiteY704" fmla="*/ 5323809 h 5790485"/>
              <a:gd name="connsiteX705" fmla="*/ 4276154 w 13261896"/>
              <a:gd name="connsiteY705" fmla="*/ 5404771 h 5790485"/>
              <a:gd name="connsiteX706" fmla="*/ 4266629 w 13261896"/>
              <a:gd name="connsiteY706" fmla="*/ 5419059 h 5790485"/>
              <a:gd name="connsiteX707" fmla="*/ 4128564 w 13261896"/>
              <a:gd name="connsiteY707" fmla="*/ 5323809 h 5790485"/>
              <a:gd name="connsiteX708" fmla="*/ 4138089 w 13261896"/>
              <a:gd name="connsiteY708" fmla="*/ 5323809 h 5790485"/>
              <a:gd name="connsiteX709" fmla="*/ 4157139 w 13261896"/>
              <a:gd name="connsiteY709" fmla="*/ 5371434 h 5790485"/>
              <a:gd name="connsiteX710" fmla="*/ 4090464 w 13261896"/>
              <a:gd name="connsiteY710" fmla="*/ 5323809 h 5790485"/>
              <a:gd name="connsiteX711" fmla="*/ 4157139 w 13261896"/>
              <a:gd name="connsiteY711" fmla="*/ 5371434 h 5790485"/>
              <a:gd name="connsiteX712" fmla="*/ 3514249 w 13261896"/>
              <a:gd name="connsiteY712" fmla="*/ 5333334 h 5790485"/>
              <a:gd name="connsiteX713" fmla="*/ 3461909 w 13261896"/>
              <a:gd name="connsiteY713" fmla="*/ 5347621 h 5790485"/>
              <a:gd name="connsiteX714" fmla="*/ 3509486 w 13261896"/>
              <a:gd name="connsiteY714" fmla="*/ 5323809 h 5790485"/>
              <a:gd name="connsiteX715" fmla="*/ 3514249 w 13261896"/>
              <a:gd name="connsiteY715" fmla="*/ 5333334 h 5790485"/>
              <a:gd name="connsiteX716" fmla="*/ 3295221 w 13261896"/>
              <a:gd name="connsiteY716" fmla="*/ 5333334 h 5790485"/>
              <a:gd name="connsiteX717" fmla="*/ 3242834 w 13261896"/>
              <a:gd name="connsiteY717" fmla="*/ 5328571 h 5790485"/>
              <a:gd name="connsiteX718" fmla="*/ 3242834 w 13261896"/>
              <a:gd name="connsiteY718" fmla="*/ 5319046 h 5790485"/>
              <a:gd name="connsiteX719" fmla="*/ 3295221 w 13261896"/>
              <a:gd name="connsiteY719" fmla="*/ 5333334 h 5790485"/>
              <a:gd name="connsiteX720" fmla="*/ 11938063 w 13261896"/>
              <a:gd name="connsiteY720" fmla="*/ 5361909 h 5790485"/>
              <a:gd name="connsiteX721" fmla="*/ 11909488 w 13261896"/>
              <a:gd name="connsiteY721" fmla="*/ 5352384 h 5790485"/>
              <a:gd name="connsiteX722" fmla="*/ 11890438 w 13261896"/>
              <a:gd name="connsiteY722" fmla="*/ 5328571 h 5790485"/>
              <a:gd name="connsiteX723" fmla="*/ 11909488 w 13261896"/>
              <a:gd name="connsiteY723" fmla="*/ 5314284 h 5790485"/>
              <a:gd name="connsiteX724" fmla="*/ 11938063 w 13261896"/>
              <a:gd name="connsiteY724" fmla="*/ 5361909 h 5790485"/>
              <a:gd name="connsiteX725" fmla="*/ 11690461 w 13261896"/>
              <a:gd name="connsiteY725" fmla="*/ 5314284 h 5790485"/>
              <a:gd name="connsiteX726" fmla="*/ 11842861 w 13261896"/>
              <a:gd name="connsiteY726" fmla="*/ 5380959 h 5790485"/>
              <a:gd name="connsiteX727" fmla="*/ 11814286 w 13261896"/>
              <a:gd name="connsiteY727" fmla="*/ 5390484 h 5790485"/>
              <a:gd name="connsiteX728" fmla="*/ 11723798 w 13261896"/>
              <a:gd name="connsiteY728" fmla="*/ 5333334 h 5790485"/>
              <a:gd name="connsiteX729" fmla="*/ 11676173 w 13261896"/>
              <a:gd name="connsiteY729" fmla="*/ 5314284 h 5790485"/>
              <a:gd name="connsiteX730" fmla="*/ 11690461 w 13261896"/>
              <a:gd name="connsiteY730" fmla="*/ 5314284 h 5790485"/>
              <a:gd name="connsiteX731" fmla="*/ 11661886 w 13261896"/>
              <a:gd name="connsiteY731" fmla="*/ 5319046 h 5790485"/>
              <a:gd name="connsiteX732" fmla="*/ 11642836 w 13261896"/>
              <a:gd name="connsiteY732" fmla="*/ 5314284 h 5790485"/>
              <a:gd name="connsiteX733" fmla="*/ 11661886 w 13261896"/>
              <a:gd name="connsiteY733" fmla="*/ 5319046 h 5790485"/>
              <a:gd name="connsiteX734" fmla="*/ 10104739 w 13261896"/>
              <a:gd name="connsiteY734" fmla="*/ 5352384 h 5790485"/>
              <a:gd name="connsiteX735" fmla="*/ 10052352 w 13261896"/>
              <a:gd name="connsiteY735" fmla="*/ 5314284 h 5790485"/>
              <a:gd name="connsiteX736" fmla="*/ 10104739 w 13261896"/>
              <a:gd name="connsiteY736" fmla="*/ 5352384 h 5790485"/>
              <a:gd name="connsiteX737" fmla="*/ 7695200 w 13261896"/>
              <a:gd name="connsiteY737" fmla="*/ 5423821 h 5790485"/>
              <a:gd name="connsiteX738" fmla="*/ 7695200 w 13261896"/>
              <a:gd name="connsiteY738" fmla="*/ 5728573 h 5790485"/>
              <a:gd name="connsiteX739" fmla="*/ 7485698 w 13261896"/>
              <a:gd name="connsiteY739" fmla="*/ 5728573 h 5790485"/>
              <a:gd name="connsiteX740" fmla="*/ 7490460 w 13261896"/>
              <a:gd name="connsiteY740" fmla="*/ 5500021 h 5790485"/>
              <a:gd name="connsiteX741" fmla="*/ 7609523 w 13261896"/>
              <a:gd name="connsiteY741" fmla="*/ 5314284 h 5790485"/>
              <a:gd name="connsiteX742" fmla="*/ 7695200 w 13261896"/>
              <a:gd name="connsiteY742" fmla="*/ 5423821 h 5790485"/>
              <a:gd name="connsiteX743" fmla="*/ 5271421 w 13261896"/>
              <a:gd name="connsiteY743" fmla="*/ 5333334 h 5790485"/>
              <a:gd name="connsiteX744" fmla="*/ 5257133 w 13261896"/>
              <a:gd name="connsiteY744" fmla="*/ 5314284 h 5790485"/>
              <a:gd name="connsiteX745" fmla="*/ 5271421 w 13261896"/>
              <a:gd name="connsiteY745" fmla="*/ 5333334 h 5790485"/>
              <a:gd name="connsiteX746" fmla="*/ 12019025 w 13261896"/>
              <a:gd name="connsiteY746" fmla="*/ 5323809 h 5790485"/>
              <a:gd name="connsiteX747" fmla="*/ 11971400 w 13261896"/>
              <a:gd name="connsiteY747" fmla="*/ 5376196 h 5790485"/>
              <a:gd name="connsiteX748" fmla="*/ 11990450 w 13261896"/>
              <a:gd name="connsiteY748" fmla="*/ 5309521 h 5790485"/>
              <a:gd name="connsiteX749" fmla="*/ 12019025 w 13261896"/>
              <a:gd name="connsiteY749" fmla="*/ 5323809 h 5790485"/>
              <a:gd name="connsiteX750" fmla="*/ 3414284 w 13261896"/>
              <a:gd name="connsiteY750" fmla="*/ 5309521 h 5790485"/>
              <a:gd name="connsiteX751" fmla="*/ 3414284 w 13261896"/>
              <a:gd name="connsiteY751" fmla="*/ 5323809 h 5790485"/>
              <a:gd name="connsiteX752" fmla="*/ 3352371 w 13261896"/>
              <a:gd name="connsiteY752" fmla="*/ 5323809 h 5790485"/>
              <a:gd name="connsiteX753" fmla="*/ 3352371 w 13261896"/>
              <a:gd name="connsiteY753" fmla="*/ 5309521 h 5790485"/>
              <a:gd name="connsiteX754" fmla="*/ 3414284 w 13261896"/>
              <a:gd name="connsiteY754" fmla="*/ 5309521 h 5790485"/>
              <a:gd name="connsiteX755" fmla="*/ 10952369 w 13261896"/>
              <a:gd name="connsiteY755" fmla="*/ 5376196 h 5790485"/>
              <a:gd name="connsiteX756" fmla="*/ 11014281 w 13261896"/>
              <a:gd name="connsiteY756" fmla="*/ 5366671 h 5790485"/>
              <a:gd name="connsiteX757" fmla="*/ 11095244 w 13261896"/>
              <a:gd name="connsiteY757" fmla="*/ 5442871 h 5790485"/>
              <a:gd name="connsiteX758" fmla="*/ 11038094 w 13261896"/>
              <a:gd name="connsiteY758" fmla="*/ 5519071 h 5790485"/>
              <a:gd name="connsiteX759" fmla="*/ 11014281 w 13261896"/>
              <a:gd name="connsiteY759" fmla="*/ 5514309 h 5790485"/>
              <a:gd name="connsiteX760" fmla="*/ 10980944 w 13261896"/>
              <a:gd name="connsiteY760" fmla="*/ 5442871 h 5790485"/>
              <a:gd name="connsiteX761" fmla="*/ 10952369 w 13261896"/>
              <a:gd name="connsiteY761" fmla="*/ 5433346 h 5790485"/>
              <a:gd name="connsiteX762" fmla="*/ 10933319 w 13261896"/>
              <a:gd name="connsiteY762" fmla="*/ 5414296 h 5790485"/>
              <a:gd name="connsiteX763" fmla="*/ 10838069 w 13261896"/>
              <a:gd name="connsiteY763" fmla="*/ 5395246 h 5790485"/>
              <a:gd name="connsiteX764" fmla="*/ 10790444 w 13261896"/>
              <a:gd name="connsiteY764" fmla="*/ 5414296 h 5790485"/>
              <a:gd name="connsiteX765" fmla="*/ 10776156 w 13261896"/>
              <a:gd name="connsiteY765" fmla="*/ 5447634 h 5790485"/>
              <a:gd name="connsiteX766" fmla="*/ 10757106 w 13261896"/>
              <a:gd name="connsiteY766" fmla="*/ 5409534 h 5790485"/>
              <a:gd name="connsiteX767" fmla="*/ 10742819 w 13261896"/>
              <a:gd name="connsiteY767" fmla="*/ 5414296 h 5790485"/>
              <a:gd name="connsiteX768" fmla="*/ 10709529 w 13261896"/>
              <a:gd name="connsiteY768" fmla="*/ 5414296 h 5790485"/>
              <a:gd name="connsiteX769" fmla="*/ 10661904 w 13261896"/>
              <a:gd name="connsiteY769" fmla="*/ 5438109 h 5790485"/>
              <a:gd name="connsiteX770" fmla="*/ 10647617 w 13261896"/>
              <a:gd name="connsiteY770" fmla="*/ 5438109 h 5790485"/>
              <a:gd name="connsiteX771" fmla="*/ 10642854 w 13261896"/>
              <a:gd name="connsiteY771" fmla="*/ 5423821 h 5790485"/>
              <a:gd name="connsiteX772" fmla="*/ 10766631 w 13261896"/>
              <a:gd name="connsiteY772" fmla="*/ 5323809 h 5790485"/>
              <a:gd name="connsiteX773" fmla="*/ 10795206 w 13261896"/>
              <a:gd name="connsiteY773" fmla="*/ 5304759 h 5790485"/>
              <a:gd name="connsiteX774" fmla="*/ 10952369 w 13261896"/>
              <a:gd name="connsiteY774" fmla="*/ 5376196 h 5790485"/>
              <a:gd name="connsiteX775" fmla="*/ 10138077 w 13261896"/>
              <a:gd name="connsiteY775" fmla="*/ 5423821 h 5790485"/>
              <a:gd name="connsiteX776" fmla="*/ 10109502 w 13261896"/>
              <a:gd name="connsiteY776" fmla="*/ 5380959 h 5790485"/>
              <a:gd name="connsiteX777" fmla="*/ 10147602 w 13261896"/>
              <a:gd name="connsiteY777" fmla="*/ 5304759 h 5790485"/>
              <a:gd name="connsiteX778" fmla="*/ 10138077 w 13261896"/>
              <a:gd name="connsiteY778" fmla="*/ 5423821 h 5790485"/>
              <a:gd name="connsiteX779" fmla="*/ 3542824 w 13261896"/>
              <a:gd name="connsiteY779" fmla="*/ 5323809 h 5790485"/>
              <a:gd name="connsiteX780" fmla="*/ 3523774 w 13261896"/>
              <a:gd name="connsiteY780" fmla="*/ 5328571 h 5790485"/>
              <a:gd name="connsiteX781" fmla="*/ 3542824 w 13261896"/>
              <a:gd name="connsiteY781" fmla="*/ 5304759 h 5790485"/>
              <a:gd name="connsiteX782" fmla="*/ 3542824 w 13261896"/>
              <a:gd name="connsiteY782" fmla="*/ 5323809 h 5790485"/>
              <a:gd name="connsiteX783" fmla="*/ 2761869 w 13261896"/>
              <a:gd name="connsiteY783" fmla="*/ 5342859 h 5790485"/>
              <a:gd name="connsiteX784" fmla="*/ 2814257 w 13261896"/>
              <a:gd name="connsiteY784" fmla="*/ 5304759 h 5790485"/>
              <a:gd name="connsiteX785" fmla="*/ 2761869 w 13261896"/>
              <a:gd name="connsiteY785" fmla="*/ 5342859 h 5790485"/>
              <a:gd name="connsiteX786" fmla="*/ 10190464 w 13261896"/>
              <a:gd name="connsiteY786" fmla="*/ 5371434 h 5790485"/>
              <a:gd name="connsiteX787" fmla="*/ 10161889 w 13261896"/>
              <a:gd name="connsiteY787" fmla="*/ 5419059 h 5790485"/>
              <a:gd name="connsiteX788" fmla="*/ 10147602 w 13261896"/>
              <a:gd name="connsiteY788" fmla="*/ 5419059 h 5790485"/>
              <a:gd name="connsiteX789" fmla="*/ 10147602 w 13261896"/>
              <a:gd name="connsiteY789" fmla="*/ 5352384 h 5790485"/>
              <a:gd name="connsiteX790" fmla="*/ 10166652 w 13261896"/>
              <a:gd name="connsiteY790" fmla="*/ 5299996 h 5790485"/>
              <a:gd name="connsiteX791" fmla="*/ 10190464 w 13261896"/>
              <a:gd name="connsiteY791" fmla="*/ 5371434 h 5790485"/>
              <a:gd name="connsiteX792" fmla="*/ 9971389 w 13261896"/>
              <a:gd name="connsiteY792" fmla="*/ 5328571 h 5790485"/>
              <a:gd name="connsiteX793" fmla="*/ 9980914 w 13261896"/>
              <a:gd name="connsiteY793" fmla="*/ 5299996 h 5790485"/>
              <a:gd name="connsiteX794" fmla="*/ 9971389 w 13261896"/>
              <a:gd name="connsiteY794" fmla="*/ 5328571 h 5790485"/>
              <a:gd name="connsiteX795" fmla="*/ 3219021 w 13261896"/>
              <a:gd name="connsiteY795" fmla="*/ 5328571 h 5790485"/>
              <a:gd name="connsiteX796" fmla="*/ 3171396 w 13261896"/>
              <a:gd name="connsiteY796" fmla="*/ 5309521 h 5790485"/>
              <a:gd name="connsiteX797" fmla="*/ 3171396 w 13261896"/>
              <a:gd name="connsiteY797" fmla="*/ 5299996 h 5790485"/>
              <a:gd name="connsiteX798" fmla="*/ 3219021 w 13261896"/>
              <a:gd name="connsiteY798" fmla="*/ 5328571 h 5790485"/>
              <a:gd name="connsiteX799" fmla="*/ 1138095 w 13261896"/>
              <a:gd name="connsiteY799" fmla="*/ 5361909 h 5790485"/>
              <a:gd name="connsiteX800" fmla="*/ 1147620 w 13261896"/>
              <a:gd name="connsiteY800" fmla="*/ 5342859 h 5790485"/>
              <a:gd name="connsiteX801" fmla="*/ 1176195 w 13261896"/>
              <a:gd name="connsiteY801" fmla="*/ 5419059 h 5790485"/>
              <a:gd name="connsiteX802" fmla="*/ 1185720 w 13261896"/>
              <a:gd name="connsiteY802" fmla="*/ 5404771 h 5790485"/>
              <a:gd name="connsiteX803" fmla="*/ 1190482 w 13261896"/>
              <a:gd name="connsiteY803" fmla="*/ 5490496 h 5790485"/>
              <a:gd name="connsiteX804" fmla="*/ 1157145 w 13261896"/>
              <a:gd name="connsiteY804" fmla="*/ 5400009 h 5790485"/>
              <a:gd name="connsiteX805" fmla="*/ 1090470 w 13261896"/>
              <a:gd name="connsiteY805" fmla="*/ 5319046 h 5790485"/>
              <a:gd name="connsiteX806" fmla="*/ 1095232 w 13261896"/>
              <a:gd name="connsiteY806" fmla="*/ 5299996 h 5790485"/>
              <a:gd name="connsiteX807" fmla="*/ 1138095 w 13261896"/>
              <a:gd name="connsiteY807" fmla="*/ 5361909 h 5790485"/>
              <a:gd name="connsiteX808" fmla="*/ 9985677 w 13261896"/>
              <a:gd name="connsiteY808" fmla="*/ 5323809 h 5790485"/>
              <a:gd name="connsiteX809" fmla="*/ 9995202 w 13261896"/>
              <a:gd name="connsiteY809" fmla="*/ 5295281 h 5790485"/>
              <a:gd name="connsiteX810" fmla="*/ 9985677 w 13261896"/>
              <a:gd name="connsiteY810" fmla="*/ 5323809 h 5790485"/>
              <a:gd name="connsiteX811" fmla="*/ 5276183 w 13261896"/>
              <a:gd name="connsiteY811" fmla="*/ 5309521 h 5790485"/>
              <a:gd name="connsiteX812" fmla="*/ 5271421 w 13261896"/>
              <a:gd name="connsiteY812" fmla="*/ 5295281 h 5790485"/>
              <a:gd name="connsiteX813" fmla="*/ 5276183 w 13261896"/>
              <a:gd name="connsiteY813" fmla="*/ 5309521 h 5790485"/>
              <a:gd name="connsiteX814" fmla="*/ 3338084 w 13261896"/>
              <a:gd name="connsiteY814" fmla="*/ 5304759 h 5790485"/>
              <a:gd name="connsiteX815" fmla="*/ 3342846 w 13261896"/>
              <a:gd name="connsiteY815" fmla="*/ 5323809 h 5790485"/>
              <a:gd name="connsiteX816" fmla="*/ 3266646 w 13261896"/>
              <a:gd name="connsiteY816" fmla="*/ 5309521 h 5790485"/>
              <a:gd name="connsiteX817" fmla="*/ 3280934 w 13261896"/>
              <a:gd name="connsiteY817" fmla="*/ 5295281 h 5790485"/>
              <a:gd name="connsiteX818" fmla="*/ 3338084 w 13261896"/>
              <a:gd name="connsiteY818" fmla="*/ 5304759 h 5790485"/>
              <a:gd name="connsiteX819" fmla="*/ 985695 w 13261896"/>
              <a:gd name="connsiteY819" fmla="*/ 5328571 h 5790485"/>
              <a:gd name="connsiteX820" fmla="*/ 1004745 w 13261896"/>
              <a:gd name="connsiteY820" fmla="*/ 5295281 h 5790485"/>
              <a:gd name="connsiteX821" fmla="*/ 985695 w 13261896"/>
              <a:gd name="connsiteY821" fmla="*/ 5328571 h 5790485"/>
              <a:gd name="connsiteX822" fmla="*/ 11723798 w 13261896"/>
              <a:gd name="connsiteY822" fmla="*/ 5347621 h 5790485"/>
              <a:gd name="connsiteX823" fmla="*/ 11780948 w 13261896"/>
              <a:gd name="connsiteY823" fmla="*/ 5390484 h 5790485"/>
              <a:gd name="connsiteX824" fmla="*/ 11719036 w 13261896"/>
              <a:gd name="connsiteY824" fmla="*/ 5414296 h 5790485"/>
              <a:gd name="connsiteX825" fmla="*/ 11599973 w 13261896"/>
              <a:gd name="connsiteY825" fmla="*/ 5323809 h 5790485"/>
              <a:gd name="connsiteX826" fmla="*/ 11523773 w 13261896"/>
              <a:gd name="connsiteY826" fmla="*/ 5347621 h 5790485"/>
              <a:gd name="connsiteX827" fmla="*/ 11461908 w 13261896"/>
              <a:gd name="connsiteY827" fmla="*/ 5290519 h 5790485"/>
              <a:gd name="connsiteX828" fmla="*/ 11723798 w 13261896"/>
              <a:gd name="connsiteY828" fmla="*/ 5347621 h 5790485"/>
              <a:gd name="connsiteX829" fmla="*/ 11509486 w 13261896"/>
              <a:gd name="connsiteY829" fmla="*/ 5352384 h 5790485"/>
              <a:gd name="connsiteX830" fmla="*/ 11452383 w 13261896"/>
              <a:gd name="connsiteY830" fmla="*/ 5361909 h 5790485"/>
              <a:gd name="connsiteX831" fmla="*/ 11399996 w 13261896"/>
              <a:gd name="connsiteY831" fmla="*/ 5314284 h 5790485"/>
              <a:gd name="connsiteX832" fmla="*/ 11433333 w 13261896"/>
              <a:gd name="connsiteY832" fmla="*/ 5290519 h 5790485"/>
              <a:gd name="connsiteX833" fmla="*/ 11509486 w 13261896"/>
              <a:gd name="connsiteY833" fmla="*/ 5352384 h 5790485"/>
              <a:gd name="connsiteX834" fmla="*/ 10785681 w 13261896"/>
              <a:gd name="connsiteY834" fmla="*/ 5299996 h 5790485"/>
              <a:gd name="connsiteX835" fmla="*/ 10628567 w 13261896"/>
              <a:gd name="connsiteY835" fmla="*/ 5423821 h 5790485"/>
              <a:gd name="connsiteX836" fmla="*/ 10723769 w 13261896"/>
              <a:gd name="connsiteY836" fmla="*/ 5500021 h 5790485"/>
              <a:gd name="connsiteX837" fmla="*/ 10790444 w 13261896"/>
              <a:gd name="connsiteY837" fmla="*/ 5509546 h 5790485"/>
              <a:gd name="connsiteX838" fmla="*/ 10738056 w 13261896"/>
              <a:gd name="connsiteY838" fmla="*/ 5523834 h 5790485"/>
              <a:gd name="connsiteX839" fmla="*/ 10671429 w 13261896"/>
              <a:gd name="connsiteY839" fmla="*/ 5480971 h 5790485"/>
              <a:gd name="connsiteX840" fmla="*/ 10561892 w 13261896"/>
              <a:gd name="connsiteY840" fmla="*/ 5457159 h 5790485"/>
              <a:gd name="connsiteX841" fmla="*/ 10476167 w 13261896"/>
              <a:gd name="connsiteY841" fmla="*/ 5495259 h 5790485"/>
              <a:gd name="connsiteX842" fmla="*/ 10438067 w 13261896"/>
              <a:gd name="connsiteY842" fmla="*/ 5485734 h 5790485"/>
              <a:gd name="connsiteX843" fmla="*/ 10404729 w 13261896"/>
              <a:gd name="connsiteY843" fmla="*/ 5495259 h 5790485"/>
              <a:gd name="connsiteX844" fmla="*/ 10380917 w 13261896"/>
              <a:gd name="connsiteY844" fmla="*/ 5476209 h 5790485"/>
              <a:gd name="connsiteX845" fmla="*/ 10414254 w 13261896"/>
              <a:gd name="connsiteY845" fmla="*/ 5423821 h 5790485"/>
              <a:gd name="connsiteX846" fmla="*/ 10466642 w 13261896"/>
              <a:gd name="connsiteY846" fmla="*/ 5423821 h 5790485"/>
              <a:gd name="connsiteX847" fmla="*/ 10476167 w 13261896"/>
              <a:gd name="connsiteY847" fmla="*/ 5419059 h 5790485"/>
              <a:gd name="connsiteX848" fmla="*/ 10423779 w 13261896"/>
              <a:gd name="connsiteY848" fmla="*/ 5380959 h 5790485"/>
              <a:gd name="connsiteX849" fmla="*/ 10466642 w 13261896"/>
              <a:gd name="connsiteY849" fmla="*/ 5333334 h 5790485"/>
              <a:gd name="connsiteX850" fmla="*/ 10457117 w 13261896"/>
              <a:gd name="connsiteY850" fmla="*/ 5323809 h 5790485"/>
              <a:gd name="connsiteX851" fmla="*/ 10519029 w 13261896"/>
              <a:gd name="connsiteY851" fmla="*/ 5304759 h 5790485"/>
              <a:gd name="connsiteX852" fmla="*/ 10576179 w 13261896"/>
              <a:gd name="connsiteY852" fmla="*/ 5314284 h 5790485"/>
              <a:gd name="connsiteX853" fmla="*/ 10599992 w 13261896"/>
              <a:gd name="connsiteY853" fmla="*/ 5304759 h 5790485"/>
              <a:gd name="connsiteX854" fmla="*/ 10680954 w 13261896"/>
              <a:gd name="connsiteY854" fmla="*/ 5304759 h 5790485"/>
              <a:gd name="connsiteX855" fmla="*/ 10752344 w 13261896"/>
              <a:gd name="connsiteY855" fmla="*/ 5290519 h 5790485"/>
              <a:gd name="connsiteX856" fmla="*/ 10785681 w 13261896"/>
              <a:gd name="connsiteY856" fmla="*/ 5299996 h 5790485"/>
              <a:gd name="connsiteX857" fmla="*/ 10071402 w 13261896"/>
              <a:gd name="connsiteY857" fmla="*/ 5295281 h 5790485"/>
              <a:gd name="connsiteX858" fmla="*/ 10052352 w 13261896"/>
              <a:gd name="connsiteY858" fmla="*/ 5285756 h 5790485"/>
              <a:gd name="connsiteX859" fmla="*/ 10071402 w 13261896"/>
              <a:gd name="connsiteY859" fmla="*/ 5295281 h 5790485"/>
              <a:gd name="connsiteX860" fmla="*/ 4119039 w 13261896"/>
              <a:gd name="connsiteY860" fmla="*/ 5309521 h 5790485"/>
              <a:gd name="connsiteX861" fmla="*/ 4119039 w 13261896"/>
              <a:gd name="connsiteY861" fmla="*/ 5323809 h 5790485"/>
              <a:gd name="connsiteX862" fmla="*/ 4071414 w 13261896"/>
              <a:gd name="connsiteY862" fmla="*/ 5285756 h 5790485"/>
              <a:gd name="connsiteX863" fmla="*/ 4119039 w 13261896"/>
              <a:gd name="connsiteY863" fmla="*/ 5309521 h 5790485"/>
              <a:gd name="connsiteX864" fmla="*/ 4019026 w 13261896"/>
              <a:gd name="connsiteY864" fmla="*/ 5290519 h 5790485"/>
              <a:gd name="connsiteX865" fmla="*/ 4076176 w 13261896"/>
              <a:gd name="connsiteY865" fmla="*/ 5323809 h 5790485"/>
              <a:gd name="connsiteX866" fmla="*/ 4019026 w 13261896"/>
              <a:gd name="connsiteY866" fmla="*/ 5290519 h 5790485"/>
              <a:gd name="connsiteX867" fmla="*/ 3533299 w 13261896"/>
              <a:gd name="connsiteY867" fmla="*/ 5299996 h 5790485"/>
              <a:gd name="connsiteX868" fmla="*/ 3442859 w 13261896"/>
              <a:gd name="connsiteY868" fmla="*/ 5328571 h 5790485"/>
              <a:gd name="connsiteX869" fmla="*/ 3423809 w 13261896"/>
              <a:gd name="connsiteY869" fmla="*/ 5328571 h 5790485"/>
              <a:gd name="connsiteX870" fmla="*/ 3423809 w 13261896"/>
              <a:gd name="connsiteY870" fmla="*/ 5309521 h 5790485"/>
              <a:gd name="connsiteX871" fmla="*/ 3476196 w 13261896"/>
              <a:gd name="connsiteY871" fmla="*/ 5304759 h 5790485"/>
              <a:gd name="connsiteX872" fmla="*/ 3485674 w 13261896"/>
              <a:gd name="connsiteY872" fmla="*/ 5319046 h 5790485"/>
              <a:gd name="connsiteX873" fmla="*/ 3533299 w 13261896"/>
              <a:gd name="connsiteY873" fmla="*/ 5285756 h 5790485"/>
              <a:gd name="connsiteX874" fmla="*/ 3533299 w 13261896"/>
              <a:gd name="connsiteY874" fmla="*/ 5299996 h 5790485"/>
              <a:gd name="connsiteX875" fmla="*/ 10047589 w 13261896"/>
              <a:gd name="connsiteY875" fmla="*/ 5309521 h 5790485"/>
              <a:gd name="connsiteX876" fmla="*/ 10004727 w 13261896"/>
              <a:gd name="connsiteY876" fmla="*/ 5295281 h 5790485"/>
              <a:gd name="connsiteX877" fmla="*/ 10023777 w 13261896"/>
              <a:gd name="connsiteY877" fmla="*/ 5280994 h 5790485"/>
              <a:gd name="connsiteX878" fmla="*/ 10047589 w 13261896"/>
              <a:gd name="connsiteY878" fmla="*/ 5309521 h 5790485"/>
              <a:gd name="connsiteX879" fmla="*/ 3438096 w 13261896"/>
              <a:gd name="connsiteY879" fmla="*/ 5280994 h 5790485"/>
              <a:gd name="connsiteX880" fmla="*/ 3438096 w 13261896"/>
              <a:gd name="connsiteY880" fmla="*/ 5295281 h 5790485"/>
              <a:gd name="connsiteX881" fmla="*/ 3380946 w 13261896"/>
              <a:gd name="connsiteY881" fmla="*/ 5295281 h 5790485"/>
              <a:gd name="connsiteX882" fmla="*/ 3390471 w 13261896"/>
              <a:gd name="connsiteY882" fmla="*/ 5280994 h 5790485"/>
              <a:gd name="connsiteX883" fmla="*/ 3438096 w 13261896"/>
              <a:gd name="connsiteY883" fmla="*/ 5280994 h 5790485"/>
              <a:gd name="connsiteX884" fmla="*/ 3257121 w 13261896"/>
              <a:gd name="connsiteY884" fmla="*/ 5309521 h 5790485"/>
              <a:gd name="connsiteX885" fmla="*/ 3199971 w 13261896"/>
              <a:gd name="connsiteY885" fmla="*/ 5295281 h 5790485"/>
              <a:gd name="connsiteX886" fmla="*/ 3257121 w 13261896"/>
              <a:gd name="connsiteY886" fmla="*/ 5285756 h 5790485"/>
              <a:gd name="connsiteX887" fmla="*/ 3257121 w 13261896"/>
              <a:gd name="connsiteY887" fmla="*/ 5309521 h 5790485"/>
              <a:gd name="connsiteX888" fmla="*/ 3157109 w 13261896"/>
              <a:gd name="connsiteY888" fmla="*/ 5295281 h 5790485"/>
              <a:gd name="connsiteX889" fmla="*/ 3157109 w 13261896"/>
              <a:gd name="connsiteY889" fmla="*/ 5309521 h 5790485"/>
              <a:gd name="connsiteX890" fmla="*/ 3090482 w 13261896"/>
              <a:gd name="connsiteY890" fmla="*/ 5285756 h 5790485"/>
              <a:gd name="connsiteX891" fmla="*/ 3095244 w 13261896"/>
              <a:gd name="connsiteY891" fmla="*/ 5276231 h 5790485"/>
              <a:gd name="connsiteX892" fmla="*/ 3157109 w 13261896"/>
              <a:gd name="connsiteY892" fmla="*/ 5295281 h 5790485"/>
              <a:gd name="connsiteX893" fmla="*/ 2266664 w 13261896"/>
              <a:gd name="connsiteY893" fmla="*/ 5338096 h 5790485"/>
              <a:gd name="connsiteX894" fmla="*/ 2342817 w 13261896"/>
              <a:gd name="connsiteY894" fmla="*/ 5385721 h 5790485"/>
              <a:gd name="connsiteX895" fmla="*/ 2352342 w 13261896"/>
              <a:gd name="connsiteY895" fmla="*/ 5414296 h 5790485"/>
              <a:gd name="connsiteX896" fmla="*/ 2366629 w 13261896"/>
              <a:gd name="connsiteY896" fmla="*/ 5404771 h 5790485"/>
              <a:gd name="connsiteX897" fmla="*/ 2452354 w 13261896"/>
              <a:gd name="connsiteY897" fmla="*/ 5442871 h 5790485"/>
              <a:gd name="connsiteX898" fmla="*/ 2447592 w 13261896"/>
              <a:gd name="connsiteY898" fmla="*/ 5471446 h 5790485"/>
              <a:gd name="connsiteX899" fmla="*/ 2176177 w 13261896"/>
              <a:gd name="connsiteY899" fmla="*/ 5280994 h 5790485"/>
              <a:gd name="connsiteX900" fmla="*/ 2257139 w 13261896"/>
              <a:gd name="connsiteY900" fmla="*/ 5342859 h 5790485"/>
              <a:gd name="connsiteX901" fmla="*/ 2266664 w 13261896"/>
              <a:gd name="connsiteY901" fmla="*/ 5338096 h 5790485"/>
              <a:gd name="connsiteX902" fmla="*/ 10052352 w 13261896"/>
              <a:gd name="connsiteY902" fmla="*/ 5271469 h 5790485"/>
              <a:gd name="connsiteX903" fmla="*/ 10038064 w 13261896"/>
              <a:gd name="connsiteY903" fmla="*/ 5271469 h 5790485"/>
              <a:gd name="connsiteX904" fmla="*/ 10052352 w 13261896"/>
              <a:gd name="connsiteY904" fmla="*/ 5271469 h 5790485"/>
              <a:gd name="connsiteX905" fmla="*/ 5290471 w 13261896"/>
              <a:gd name="connsiteY905" fmla="*/ 5290519 h 5790485"/>
              <a:gd name="connsiteX906" fmla="*/ 5276183 w 13261896"/>
              <a:gd name="connsiteY906" fmla="*/ 5271469 h 5790485"/>
              <a:gd name="connsiteX907" fmla="*/ 5290471 w 13261896"/>
              <a:gd name="connsiteY907" fmla="*/ 5290519 h 5790485"/>
              <a:gd name="connsiteX908" fmla="*/ 4038076 w 13261896"/>
              <a:gd name="connsiteY908" fmla="*/ 5328571 h 5790485"/>
              <a:gd name="connsiteX909" fmla="*/ 3976164 w 13261896"/>
              <a:gd name="connsiteY909" fmla="*/ 5285756 h 5790485"/>
              <a:gd name="connsiteX910" fmla="*/ 3980926 w 13261896"/>
              <a:gd name="connsiteY910" fmla="*/ 5271469 h 5790485"/>
              <a:gd name="connsiteX911" fmla="*/ 4038076 w 13261896"/>
              <a:gd name="connsiteY911" fmla="*/ 5328571 h 5790485"/>
              <a:gd name="connsiteX912" fmla="*/ 3371421 w 13261896"/>
              <a:gd name="connsiteY912" fmla="*/ 5290519 h 5790485"/>
              <a:gd name="connsiteX913" fmla="*/ 3309509 w 13261896"/>
              <a:gd name="connsiteY913" fmla="*/ 5276231 h 5790485"/>
              <a:gd name="connsiteX914" fmla="*/ 3319034 w 13261896"/>
              <a:gd name="connsiteY914" fmla="*/ 5271469 h 5790485"/>
              <a:gd name="connsiteX915" fmla="*/ 3371421 w 13261896"/>
              <a:gd name="connsiteY915" fmla="*/ 5290519 h 5790485"/>
              <a:gd name="connsiteX916" fmla="*/ 12457129 w 13261896"/>
              <a:gd name="connsiteY916" fmla="*/ 5299996 h 5790485"/>
              <a:gd name="connsiteX917" fmla="*/ 12552379 w 13261896"/>
              <a:gd name="connsiteY917" fmla="*/ 5433346 h 5790485"/>
              <a:gd name="connsiteX918" fmla="*/ 12485704 w 13261896"/>
              <a:gd name="connsiteY918" fmla="*/ 5400009 h 5790485"/>
              <a:gd name="connsiteX919" fmla="*/ 12471416 w 13261896"/>
              <a:gd name="connsiteY919" fmla="*/ 5409534 h 5790485"/>
              <a:gd name="connsiteX920" fmla="*/ 12428554 w 13261896"/>
              <a:gd name="connsiteY920" fmla="*/ 5390484 h 5790485"/>
              <a:gd name="connsiteX921" fmla="*/ 12352354 w 13261896"/>
              <a:gd name="connsiteY921" fmla="*/ 5319046 h 5790485"/>
              <a:gd name="connsiteX922" fmla="*/ 12347591 w 13261896"/>
              <a:gd name="connsiteY922" fmla="*/ 5299996 h 5790485"/>
              <a:gd name="connsiteX923" fmla="*/ 12404741 w 13261896"/>
              <a:gd name="connsiteY923" fmla="*/ 5266706 h 5790485"/>
              <a:gd name="connsiteX924" fmla="*/ 12457129 w 13261896"/>
              <a:gd name="connsiteY924" fmla="*/ 5299996 h 5790485"/>
              <a:gd name="connsiteX925" fmla="*/ 7095220 w 13261896"/>
              <a:gd name="connsiteY925" fmla="*/ 5400009 h 5790485"/>
              <a:gd name="connsiteX926" fmla="*/ 7095220 w 13261896"/>
              <a:gd name="connsiteY926" fmla="*/ 5690473 h 5790485"/>
              <a:gd name="connsiteX927" fmla="*/ 6885718 w 13261896"/>
              <a:gd name="connsiteY927" fmla="*/ 5690473 h 5790485"/>
              <a:gd name="connsiteX928" fmla="*/ 6885718 w 13261896"/>
              <a:gd name="connsiteY928" fmla="*/ 5466684 h 5790485"/>
              <a:gd name="connsiteX929" fmla="*/ 7004733 w 13261896"/>
              <a:gd name="connsiteY929" fmla="*/ 5266706 h 5790485"/>
              <a:gd name="connsiteX930" fmla="*/ 7095220 w 13261896"/>
              <a:gd name="connsiteY930" fmla="*/ 5400009 h 5790485"/>
              <a:gd name="connsiteX931" fmla="*/ 3509486 w 13261896"/>
              <a:gd name="connsiteY931" fmla="*/ 5280994 h 5790485"/>
              <a:gd name="connsiteX932" fmla="*/ 3447621 w 13261896"/>
              <a:gd name="connsiteY932" fmla="*/ 5295281 h 5790485"/>
              <a:gd name="connsiteX933" fmla="*/ 3509486 w 13261896"/>
              <a:gd name="connsiteY933" fmla="*/ 5266706 h 5790485"/>
              <a:gd name="connsiteX934" fmla="*/ 3509486 w 13261896"/>
              <a:gd name="connsiteY934" fmla="*/ 5280994 h 5790485"/>
              <a:gd name="connsiteX935" fmla="*/ 11280933 w 13261896"/>
              <a:gd name="connsiteY935" fmla="*/ 5328571 h 5790485"/>
              <a:gd name="connsiteX936" fmla="*/ 11214259 w 13261896"/>
              <a:gd name="connsiteY936" fmla="*/ 5323809 h 5790485"/>
              <a:gd name="connsiteX937" fmla="*/ 11328558 w 13261896"/>
              <a:gd name="connsiteY937" fmla="*/ 5261944 h 5790485"/>
              <a:gd name="connsiteX938" fmla="*/ 11280933 w 13261896"/>
              <a:gd name="connsiteY938" fmla="*/ 5328571 h 5790485"/>
              <a:gd name="connsiteX939" fmla="*/ 10066639 w 13261896"/>
              <a:gd name="connsiteY939" fmla="*/ 5261944 h 5790485"/>
              <a:gd name="connsiteX940" fmla="*/ 10047589 w 13261896"/>
              <a:gd name="connsiteY940" fmla="*/ 5261944 h 5790485"/>
              <a:gd name="connsiteX941" fmla="*/ 10066639 w 13261896"/>
              <a:gd name="connsiteY941" fmla="*/ 5261944 h 5790485"/>
              <a:gd name="connsiteX942" fmla="*/ 5266658 w 13261896"/>
              <a:gd name="connsiteY942" fmla="*/ 5271469 h 5790485"/>
              <a:gd name="connsiteX943" fmla="*/ 5257133 w 13261896"/>
              <a:gd name="connsiteY943" fmla="*/ 5276231 h 5790485"/>
              <a:gd name="connsiteX944" fmla="*/ 5257133 w 13261896"/>
              <a:gd name="connsiteY944" fmla="*/ 5261944 h 5790485"/>
              <a:gd name="connsiteX945" fmla="*/ 5266658 w 13261896"/>
              <a:gd name="connsiteY945" fmla="*/ 5271469 h 5790485"/>
              <a:gd name="connsiteX946" fmla="*/ 3147584 w 13261896"/>
              <a:gd name="connsiteY946" fmla="*/ 5261944 h 5790485"/>
              <a:gd name="connsiteX947" fmla="*/ 3190446 w 13261896"/>
              <a:gd name="connsiteY947" fmla="*/ 5290519 h 5790485"/>
              <a:gd name="connsiteX948" fmla="*/ 3138059 w 13261896"/>
              <a:gd name="connsiteY948" fmla="*/ 5261944 h 5790485"/>
              <a:gd name="connsiteX949" fmla="*/ 3147584 w 13261896"/>
              <a:gd name="connsiteY949" fmla="*/ 5261944 h 5790485"/>
              <a:gd name="connsiteX950" fmla="*/ 12657106 w 13261896"/>
              <a:gd name="connsiteY950" fmla="*/ 5280994 h 5790485"/>
              <a:gd name="connsiteX951" fmla="*/ 12757119 w 13261896"/>
              <a:gd name="connsiteY951" fmla="*/ 5271469 h 5790485"/>
              <a:gd name="connsiteX952" fmla="*/ 12828556 w 13261896"/>
              <a:gd name="connsiteY952" fmla="*/ 5285756 h 5790485"/>
              <a:gd name="connsiteX953" fmla="*/ 12747594 w 13261896"/>
              <a:gd name="connsiteY953" fmla="*/ 5304759 h 5790485"/>
              <a:gd name="connsiteX954" fmla="*/ 12771406 w 13261896"/>
              <a:gd name="connsiteY954" fmla="*/ 5323809 h 5790485"/>
              <a:gd name="connsiteX955" fmla="*/ 12685681 w 13261896"/>
              <a:gd name="connsiteY955" fmla="*/ 5328571 h 5790485"/>
              <a:gd name="connsiteX956" fmla="*/ 12538091 w 13261896"/>
              <a:gd name="connsiteY956" fmla="*/ 5276231 h 5790485"/>
              <a:gd name="connsiteX957" fmla="*/ 12557141 w 13261896"/>
              <a:gd name="connsiteY957" fmla="*/ 5257181 h 5790485"/>
              <a:gd name="connsiteX958" fmla="*/ 12657106 w 13261896"/>
              <a:gd name="connsiteY958" fmla="*/ 5280994 h 5790485"/>
              <a:gd name="connsiteX959" fmla="*/ 3299984 w 13261896"/>
              <a:gd name="connsiteY959" fmla="*/ 5271469 h 5790485"/>
              <a:gd name="connsiteX960" fmla="*/ 3299984 w 13261896"/>
              <a:gd name="connsiteY960" fmla="*/ 5285756 h 5790485"/>
              <a:gd name="connsiteX961" fmla="*/ 3238071 w 13261896"/>
              <a:gd name="connsiteY961" fmla="*/ 5271469 h 5790485"/>
              <a:gd name="connsiteX962" fmla="*/ 3242834 w 13261896"/>
              <a:gd name="connsiteY962" fmla="*/ 5257181 h 5790485"/>
              <a:gd name="connsiteX963" fmla="*/ 3299984 w 13261896"/>
              <a:gd name="connsiteY963" fmla="*/ 5271469 h 5790485"/>
              <a:gd name="connsiteX964" fmla="*/ 3080957 w 13261896"/>
              <a:gd name="connsiteY964" fmla="*/ 5271469 h 5790485"/>
              <a:gd name="connsiteX965" fmla="*/ 3080957 w 13261896"/>
              <a:gd name="connsiteY965" fmla="*/ 5285756 h 5790485"/>
              <a:gd name="connsiteX966" fmla="*/ 3023807 w 13261896"/>
              <a:gd name="connsiteY966" fmla="*/ 5257181 h 5790485"/>
              <a:gd name="connsiteX967" fmla="*/ 3080957 w 13261896"/>
              <a:gd name="connsiteY967" fmla="*/ 5271469 h 5790485"/>
              <a:gd name="connsiteX968" fmla="*/ 2552367 w 13261896"/>
              <a:gd name="connsiteY968" fmla="*/ 5276231 h 5790485"/>
              <a:gd name="connsiteX969" fmla="*/ 2561892 w 13261896"/>
              <a:gd name="connsiteY969" fmla="*/ 5261944 h 5790485"/>
              <a:gd name="connsiteX970" fmla="*/ 2609517 w 13261896"/>
              <a:gd name="connsiteY970" fmla="*/ 5290519 h 5790485"/>
              <a:gd name="connsiteX971" fmla="*/ 2614279 w 13261896"/>
              <a:gd name="connsiteY971" fmla="*/ 5280994 h 5790485"/>
              <a:gd name="connsiteX972" fmla="*/ 2623804 w 13261896"/>
              <a:gd name="connsiteY972" fmla="*/ 5280994 h 5790485"/>
              <a:gd name="connsiteX973" fmla="*/ 2666667 w 13261896"/>
              <a:gd name="connsiteY973" fmla="*/ 5309521 h 5790485"/>
              <a:gd name="connsiteX974" fmla="*/ 2671429 w 13261896"/>
              <a:gd name="connsiteY974" fmla="*/ 5299996 h 5790485"/>
              <a:gd name="connsiteX975" fmla="*/ 2680954 w 13261896"/>
              <a:gd name="connsiteY975" fmla="*/ 5299996 h 5790485"/>
              <a:gd name="connsiteX976" fmla="*/ 2719054 w 13261896"/>
              <a:gd name="connsiteY976" fmla="*/ 5319046 h 5790485"/>
              <a:gd name="connsiteX977" fmla="*/ 2695242 w 13261896"/>
              <a:gd name="connsiteY977" fmla="*/ 5328571 h 5790485"/>
              <a:gd name="connsiteX978" fmla="*/ 2571417 w 13261896"/>
              <a:gd name="connsiteY978" fmla="*/ 5299996 h 5790485"/>
              <a:gd name="connsiteX979" fmla="*/ 2619042 w 13261896"/>
              <a:gd name="connsiteY979" fmla="*/ 5333334 h 5790485"/>
              <a:gd name="connsiteX980" fmla="*/ 2542842 w 13261896"/>
              <a:gd name="connsiteY980" fmla="*/ 5328571 h 5790485"/>
              <a:gd name="connsiteX981" fmla="*/ 2542842 w 13261896"/>
              <a:gd name="connsiteY981" fmla="*/ 5257181 h 5790485"/>
              <a:gd name="connsiteX982" fmla="*/ 2552367 w 13261896"/>
              <a:gd name="connsiteY982" fmla="*/ 5276231 h 5790485"/>
              <a:gd name="connsiteX983" fmla="*/ 1009507 w 13261896"/>
              <a:gd name="connsiteY983" fmla="*/ 5290519 h 5790485"/>
              <a:gd name="connsiteX984" fmla="*/ 1033320 w 13261896"/>
              <a:gd name="connsiteY984" fmla="*/ 5257181 h 5790485"/>
              <a:gd name="connsiteX985" fmla="*/ 1009507 w 13261896"/>
              <a:gd name="connsiteY985" fmla="*/ 5290519 h 5790485"/>
              <a:gd name="connsiteX986" fmla="*/ 2880932 w 13261896"/>
              <a:gd name="connsiteY986" fmla="*/ 5285756 h 5790485"/>
              <a:gd name="connsiteX987" fmla="*/ 2700004 w 13261896"/>
              <a:gd name="connsiteY987" fmla="*/ 5371434 h 5790485"/>
              <a:gd name="connsiteX988" fmla="*/ 2628567 w 13261896"/>
              <a:gd name="connsiteY988" fmla="*/ 5366671 h 5790485"/>
              <a:gd name="connsiteX989" fmla="*/ 2871407 w 13261896"/>
              <a:gd name="connsiteY989" fmla="*/ 5285756 h 5790485"/>
              <a:gd name="connsiteX990" fmla="*/ 2857119 w 13261896"/>
              <a:gd name="connsiteY990" fmla="*/ 5252419 h 5790485"/>
              <a:gd name="connsiteX991" fmla="*/ 2880932 w 13261896"/>
              <a:gd name="connsiteY991" fmla="*/ 5285756 h 5790485"/>
              <a:gd name="connsiteX992" fmla="*/ 12585716 w 13261896"/>
              <a:gd name="connsiteY992" fmla="*/ 5328571 h 5790485"/>
              <a:gd name="connsiteX993" fmla="*/ 12604766 w 13261896"/>
              <a:gd name="connsiteY993" fmla="*/ 5371434 h 5790485"/>
              <a:gd name="connsiteX994" fmla="*/ 12547616 w 13261896"/>
              <a:gd name="connsiteY994" fmla="*/ 5352384 h 5790485"/>
              <a:gd name="connsiteX995" fmla="*/ 12580954 w 13261896"/>
              <a:gd name="connsiteY995" fmla="*/ 5433346 h 5790485"/>
              <a:gd name="connsiteX996" fmla="*/ 12590479 w 13261896"/>
              <a:gd name="connsiteY996" fmla="*/ 5476209 h 5790485"/>
              <a:gd name="connsiteX997" fmla="*/ 12571429 w 13261896"/>
              <a:gd name="connsiteY997" fmla="*/ 5461921 h 5790485"/>
              <a:gd name="connsiteX998" fmla="*/ 12547616 w 13261896"/>
              <a:gd name="connsiteY998" fmla="*/ 5385721 h 5790485"/>
              <a:gd name="connsiteX999" fmla="*/ 12419029 w 13261896"/>
              <a:gd name="connsiteY999" fmla="*/ 5261944 h 5790485"/>
              <a:gd name="connsiteX1000" fmla="*/ 12457129 w 13261896"/>
              <a:gd name="connsiteY1000" fmla="*/ 5247656 h 5790485"/>
              <a:gd name="connsiteX1001" fmla="*/ 12585716 w 13261896"/>
              <a:gd name="connsiteY1001" fmla="*/ 5328571 h 5790485"/>
              <a:gd name="connsiteX1002" fmla="*/ 12590479 w 13261896"/>
              <a:gd name="connsiteY1002" fmla="*/ 5252419 h 5790485"/>
              <a:gd name="connsiteX1003" fmla="*/ 12571429 w 13261896"/>
              <a:gd name="connsiteY1003" fmla="*/ 5242894 h 5790485"/>
              <a:gd name="connsiteX1004" fmla="*/ 12590479 w 13261896"/>
              <a:gd name="connsiteY1004" fmla="*/ 5252419 h 5790485"/>
              <a:gd name="connsiteX1005" fmla="*/ 12380929 w 13261896"/>
              <a:gd name="connsiteY1005" fmla="*/ 5242894 h 5790485"/>
              <a:gd name="connsiteX1006" fmla="*/ 12390454 w 13261896"/>
              <a:gd name="connsiteY1006" fmla="*/ 5257181 h 5790485"/>
              <a:gd name="connsiteX1007" fmla="*/ 12333304 w 13261896"/>
              <a:gd name="connsiteY1007" fmla="*/ 5299996 h 5790485"/>
              <a:gd name="connsiteX1008" fmla="*/ 12342829 w 13261896"/>
              <a:gd name="connsiteY1008" fmla="*/ 5323809 h 5790485"/>
              <a:gd name="connsiteX1009" fmla="*/ 12209525 w 13261896"/>
              <a:gd name="connsiteY1009" fmla="*/ 5357146 h 5790485"/>
              <a:gd name="connsiteX1010" fmla="*/ 12076175 w 13261896"/>
              <a:gd name="connsiteY1010" fmla="*/ 5338096 h 5790485"/>
              <a:gd name="connsiteX1011" fmla="*/ 12104750 w 13261896"/>
              <a:gd name="connsiteY1011" fmla="*/ 5309521 h 5790485"/>
              <a:gd name="connsiteX1012" fmla="*/ 12057125 w 13261896"/>
              <a:gd name="connsiteY1012" fmla="*/ 5319046 h 5790485"/>
              <a:gd name="connsiteX1013" fmla="*/ 11999975 w 13261896"/>
              <a:gd name="connsiteY1013" fmla="*/ 5304759 h 5790485"/>
              <a:gd name="connsiteX1014" fmla="*/ 12104750 w 13261896"/>
              <a:gd name="connsiteY1014" fmla="*/ 5285756 h 5790485"/>
              <a:gd name="connsiteX1015" fmla="*/ 12266629 w 13261896"/>
              <a:gd name="connsiteY1015" fmla="*/ 5242894 h 5790485"/>
              <a:gd name="connsiteX1016" fmla="*/ 12380929 w 13261896"/>
              <a:gd name="connsiteY1016" fmla="*/ 5242894 h 5790485"/>
              <a:gd name="connsiteX1017" fmla="*/ 5276183 w 13261896"/>
              <a:gd name="connsiteY1017" fmla="*/ 5252419 h 5790485"/>
              <a:gd name="connsiteX1018" fmla="*/ 5266658 w 13261896"/>
              <a:gd name="connsiteY1018" fmla="*/ 5242894 h 5790485"/>
              <a:gd name="connsiteX1019" fmla="*/ 5276183 w 13261896"/>
              <a:gd name="connsiteY1019" fmla="*/ 5252419 h 5790485"/>
              <a:gd name="connsiteX1020" fmla="*/ 3519011 w 13261896"/>
              <a:gd name="connsiteY1020" fmla="*/ 5276231 h 5790485"/>
              <a:gd name="connsiteX1021" fmla="*/ 3547586 w 13261896"/>
              <a:gd name="connsiteY1021" fmla="*/ 5242894 h 5790485"/>
              <a:gd name="connsiteX1022" fmla="*/ 3519011 w 13261896"/>
              <a:gd name="connsiteY1022" fmla="*/ 5276231 h 5790485"/>
              <a:gd name="connsiteX1023" fmla="*/ 990457 w 13261896"/>
              <a:gd name="connsiteY1023" fmla="*/ 5266706 h 5790485"/>
              <a:gd name="connsiteX1024" fmla="*/ 1009507 w 13261896"/>
              <a:gd name="connsiteY1024" fmla="*/ 5247656 h 5790485"/>
              <a:gd name="connsiteX1025" fmla="*/ 961882 w 13261896"/>
              <a:gd name="connsiteY1025" fmla="*/ 5347621 h 5790485"/>
              <a:gd name="connsiteX1026" fmla="*/ 938070 w 13261896"/>
              <a:gd name="connsiteY1026" fmla="*/ 5342859 h 5790485"/>
              <a:gd name="connsiteX1027" fmla="*/ 919020 w 13261896"/>
              <a:gd name="connsiteY1027" fmla="*/ 5357146 h 5790485"/>
              <a:gd name="connsiteX1028" fmla="*/ 919020 w 13261896"/>
              <a:gd name="connsiteY1028" fmla="*/ 5338096 h 5790485"/>
              <a:gd name="connsiteX1029" fmla="*/ 985695 w 13261896"/>
              <a:gd name="connsiteY1029" fmla="*/ 5242894 h 5790485"/>
              <a:gd name="connsiteX1030" fmla="*/ 990457 w 13261896"/>
              <a:gd name="connsiteY1030" fmla="*/ 5266706 h 5790485"/>
              <a:gd name="connsiteX1031" fmla="*/ 11061906 w 13261896"/>
              <a:gd name="connsiteY1031" fmla="*/ 5238131 h 5790485"/>
              <a:gd name="connsiteX1032" fmla="*/ 11080956 w 13261896"/>
              <a:gd name="connsiteY1032" fmla="*/ 5276231 h 5790485"/>
              <a:gd name="connsiteX1033" fmla="*/ 11090481 w 13261896"/>
              <a:gd name="connsiteY1033" fmla="*/ 5280994 h 5790485"/>
              <a:gd name="connsiteX1034" fmla="*/ 11142821 w 13261896"/>
              <a:gd name="connsiteY1034" fmla="*/ 5242894 h 5790485"/>
              <a:gd name="connsiteX1035" fmla="*/ 11190446 w 13261896"/>
              <a:gd name="connsiteY1035" fmla="*/ 5295281 h 5790485"/>
              <a:gd name="connsiteX1036" fmla="*/ 11214259 w 13261896"/>
              <a:gd name="connsiteY1036" fmla="*/ 5280994 h 5790485"/>
              <a:gd name="connsiteX1037" fmla="*/ 11228546 w 13261896"/>
              <a:gd name="connsiteY1037" fmla="*/ 5295281 h 5790485"/>
              <a:gd name="connsiteX1038" fmla="*/ 11100006 w 13261896"/>
              <a:gd name="connsiteY1038" fmla="*/ 5361909 h 5790485"/>
              <a:gd name="connsiteX1039" fmla="*/ 11028569 w 13261896"/>
              <a:gd name="connsiteY1039" fmla="*/ 5357146 h 5790485"/>
              <a:gd name="connsiteX1040" fmla="*/ 11071431 w 13261896"/>
              <a:gd name="connsiteY1040" fmla="*/ 5323809 h 5790485"/>
              <a:gd name="connsiteX1041" fmla="*/ 11066669 w 13261896"/>
              <a:gd name="connsiteY1041" fmla="*/ 5314284 h 5790485"/>
              <a:gd name="connsiteX1042" fmla="*/ 10952369 w 13261896"/>
              <a:gd name="connsiteY1042" fmla="*/ 5366671 h 5790485"/>
              <a:gd name="connsiteX1043" fmla="*/ 10814256 w 13261896"/>
              <a:gd name="connsiteY1043" fmla="*/ 5304759 h 5790485"/>
              <a:gd name="connsiteX1044" fmla="*/ 10866644 w 13261896"/>
              <a:gd name="connsiteY1044" fmla="*/ 5280994 h 5790485"/>
              <a:gd name="connsiteX1045" fmla="*/ 10899981 w 13261896"/>
              <a:gd name="connsiteY1045" fmla="*/ 5299996 h 5790485"/>
              <a:gd name="connsiteX1046" fmla="*/ 10938081 w 13261896"/>
              <a:gd name="connsiteY1046" fmla="*/ 5257181 h 5790485"/>
              <a:gd name="connsiteX1047" fmla="*/ 11004756 w 13261896"/>
              <a:gd name="connsiteY1047" fmla="*/ 5242894 h 5790485"/>
              <a:gd name="connsiteX1048" fmla="*/ 11028569 w 13261896"/>
              <a:gd name="connsiteY1048" fmla="*/ 5257181 h 5790485"/>
              <a:gd name="connsiteX1049" fmla="*/ 11033331 w 13261896"/>
              <a:gd name="connsiteY1049" fmla="*/ 5238131 h 5790485"/>
              <a:gd name="connsiteX1050" fmla="*/ 11061906 w 13261896"/>
              <a:gd name="connsiteY1050" fmla="*/ 5238131 h 5790485"/>
              <a:gd name="connsiteX1051" fmla="*/ 10452354 w 13261896"/>
              <a:gd name="connsiteY1051" fmla="*/ 5314284 h 5790485"/>
              <a:gd name="connsiteX1052" fmla="*/ 10395204 w 13261896"/>
              <a:gd name="connsiteY1052" fmla="*/ 5347621 h 5790485"/>
              <a:gd name="connsiteX1053" fmla="*/ 10290477 w 13261896"/>
              <a:gd name="connsiteY1053" fmla="*/ 5309521 h 5790485"/>
              <a:gd name="connsiteX1054" fmla="*/ 10338102 w 13261896"/>
              <a:gd name="connsiteY1054" fmla="*/ 5304759 h 5790485"/>
              <a:gd name="connsiteX1055" fmla="*/ 10300002 w 13261896"/>
              <a:gd name="connsiteY1055" fmla="*/ 5290519 h 5790485"/>
              <a:gd name="connsiteX1056" fmla="*/ 10242852 w 13261896"/>
              <a:gd name="connsiteY1056" fmla="*/ 5238131 h 5790485"/>
              <a:gd name="connsiteX1057" fmla="*/ 10452354 w 13261896"/>
              <a:gd name="connsiteY1057" fmla="*/ 5314284 h 5790485"/>
              <a:gd name="connsiteX1058" fmla="*/ 3228546 w 13261896"/>
              <a:gd name="connsiteY1058" fmla="*/ 5257181 h 5790485"/>
              <a:gd name="connsiteX1059" fmla="*/ 3166634 w 13261896"/>
              <a:gd name="connsiteY1059" fmla="*/ 5252419 h 5790485"/>
              <a:gd name="connsiteX1060" fmla="*/ 3166634 w 13261896"/>
              <a:gd name="connsiteY1060" fmla="*/ 5238131 h 5790485"/>
              <a:gd name="connsiteX1061" fmla="*/ 3228546 w 13261896"/>
              <a:gd name="connsiteY1061" fmla="*/ 5257181 h 5790485"/>
              <a:gd name="connsiteX1062" fmla="*/ 3009519 w 13261896"/>
              <a:gd name="connsiteY1062" fmla="*/ 5252419 h 5790485"/>
              <a:gd name="connsiteX1063" fmla="*/ 2957132 w 13261896"/>
              <a:gd name="connsiteY1063" fmla="*/ 5242894 h 5790485"/>
              <a:gd name="connsiteX1064" fmla="*/ 2952369 w 13261896"/>
              <a:gd name="connsiteY1064" fmla="*/ 5233369 h 5790485"/>
              <a:gd name="connsiteX1065" fmla="*/ 3009519 w 13261896"/>
              <a:gd name="connsiteY1065" fmla="*/ 5252419 h 5790485"/>
              <a:gd name="connsiteX1066" fmla="*/ 3671411 w 13261896"/>
              <a:gd name="connsiteY1066" fmla="*/ 5271469 h 5790485"/>
              <a:gd name="connsiteX1067" fmla="*/ 3699986 w 13261896"/>
              <a:gd name="connsiteY1067" fmla="*/ 5342859 h 5790485"/>
              <a:gd name="connsiteX1068" fmla="*/ 3723799 w 13261896"/>
              <a:gd name="connsiteY1068" fmla="*/ 5347621 h 5790485"/>
              <a:gd name="connsiteX1069" fmla="*/ 3704749 w 13261896"/>
              <a:gd name="connsiteY1069" fmla="*/ 5319046 h 5790485"/>
              <a:gd name="connsiteX1070" fmla="*/ 3704749 w 13261896"/>
              <a:gd name="connsiteY1070" fmla="*/ 5299996 h 5790485"/>
              <a:gd name="connsiteX1071" fmla="*/ 3799999 w 13261896"/>
              <a:gd name="connsiteY1071" fmla="*/ 5447634 h 5790485"/>
              <a:gd name="connsiteX1072" fmla="*/ 3752374 w 13261896"/>
              <a:gd name="connsiteY1072" fmla="*/ 5409534 h 5790485"/>
              <a:gd name="connsiteX1073" fmla="*/ 3704749 w 13261896"/>
              <a:gd name="connsiteY1073" fmla="*/ 5404771 h 5790485"/>
              <a:gd name="connsiteX1074" fmla="*/ 3652361 w 13261896"/>
              <a:gd name="connsiteY1074" fmla="*/ 5380959 h 5790485"/>
              <a:gd name="connsiteX1075" fmla="*/ 3623786 w 13261896"/>
              <a:gd name="connsiteY1075" fmla="*/ 5352384 h 5790485"/>
              <a:gd name="connsiteX1076" fmla="*/ 3580924 w 13261896"/>
              <a:gd name="connsiteY1076" fmla="*/ 5342859 h 5790485"/>
              <a:gd name="connsiteX1077" fmla="*/ 3557111 w 13261896"/>
              <a:gd name="connsiteY1077" fmla="*/ 5314284 h 5790485"/>
              <a:gd name="connsiteX1078" fmla="*/ 3561874 w 13261896"/>
              <a:gd name="connsiteY1078" fmla="*/ 5285756 h 5790485"/>
              <a:gd name="connsiteX1079" fmla="*/ 3595211 w 13261896"/>
              <a:gd name="connsiteY1079" fmla="*/ 5314284 h 5790485"/>
              <a:gd name="connsiteX1080" fmla="*/ 3599974 w 13261896"/>
              <a:gd name="connsiteY1080" fmla="*/ 5304759 h 5790485"/>
              <a:gd name="connsiteX1081" fmla="*/ 3590449 w 13261896"/>
              <a:gd name="connsiteY1081" fmla="*/ 5276231 h 5790485"/>
              <a:gd name="connsiteX1082" fmla="*/ 3623786 w 13261896"/>
              <a:gd name="connsiteY1082" fmla="*/ 5285756 h 5790485"/>
              <a:gd name="connsiteX1083" fmla="*/ 3576161 w 13261896"/>
              <a:gd name="connsiteY1083" fmla="*/ 5228606 h 5790485"/>
              <a:gd name="connsiteX1084" fmla="*/ 3671411 w 13261896"/>
              <a:gd name="connsiteY1084" fmla="*/ 5271469 h 5790485"/>
              <a:gd name="connsiteX1085" fmla="*/ 3004757 w 13261896"/>
              <a:gd name="connsiteY1085" fmla="*/ 5219081 h 5790485"/>
              <a:gd name="connsiteX1086" fmla="*/ 3052382 w 13261896"/>
              <a:gd name="connsiteY1086" fmla="*/ 5247656 h 5790485"/>
              <a:gd name="connsiteX1087" fmla="*/ 3057144 w 13261896"/>
              <a:gd name="connsiteY1087" fmla="*/ 5233369 h 5790485"/>
              <a:gd name="connsiteX1088" fmla="*/ 3123771 w 13261896"/>
              <a:gd name="connsiteY1088" fmla="*/ 5257181 h 5790485"/>
              <a:gd name="connsiteX1089" fmla="*/ 3123771 w 13261896"/>
              <a:gd name="connsiteY1089" fmla="*/ 5271469 h 5790485"/>
              <a:gd name="connsiteX1090" fmla="*/ 2985707 w 13261896"/>
              <a:gd name="connsiteY1090" fmla="*/ 5228606 h 5790485"/>
              <a:gd name="connsiteX1091" fmla="*/ 2990469 w 13261896"/>
              <a:gd name="connsiteY1091" fmla="*/ 5219081 h 5790485"/>
              <a:gd name="connsiteX1092" fmla="*/ 3004757 w 13261896"/>
              <a:gd name="connsiteY1092" fmla="*/ 5219081 h 5790485"/>
              <a:gd name="connsiteX1093" fmla="*/ 2885694 w 13261896"/>
              <a:gd name="connsiteY1093" fmla="*/ 5223844 h 5790485"/>
              <a:gd name="connsiteX1094" fmla="*/ 2938082 w 13261896"/>
              <a:gd name="connsiteY1094" fmla="*/ 5238131 h 5790485"/>
              <a:gd name="connsiteX1095" fmla="*/ 2885694 w 13261896"/>
              <a:gd name="connsiteY1095" fmla="*/ 5223844 h 5790485"/>
              <a:gd name="connsiteX1096" fmla="*/ 12790456 w 13261896"/>
              <a:gd name="connsiteY1096" fmla="*/ 5233369 h 5790485"/>
              <a:gd name="connsiteX1097" fmla="*/ 12838081 w 13261896"/>
              <a:gd name="connsiteY1097" fmla="*/ 5271469 h 5790485"/>
              <a:gd name="connsiteX1098" fmla="*/ 12752356 w 13261896"/>
              <a:gd name="connsiteY1098" fmla="*/ 5257181 h 5790485"/>
              <a:gd name="connsiteX1099" fmla="*/ 12661869 w 13261896"/>
              <a:gd name="connsiteY1099" fmla="*/ 5266706 h 5790485"/>
              <a:gd name="connsiteX1100" fmla="*/ 12600004 w 13261896"/>
              <a:gd name="connsiteY1100" fmla="*/ 5257181 h 5790485"/>
              <a:gd name="connsiteX1101" fmla="*/ 12642819 w 13261896"/>
              <a:gd name="connsiteY1101" fmla="*/ 5252419 h 5790485"/>
              <a:gd name="connsiteX1102" fmla="*/ 12719019 w 13261896"/>
              <a:gd name="connsiteY1102" fmla="*/ 5214319 h 5790485"/>
              <a:gd name="connsiteX1103" fmla="*/ 12790456 w 13261896"/>
              <a:gd name="connsiteY1103" fmla="*/ 5233369 h 5790485"/>
              <a:gd name="connsiteX1104" fmla="*/ 12680919 w 13261896"/>
              <a:gd name="connsiteY1104" fmla="*/ 5219081 h 5790485"/>
              <a:gd name="connsiteX1105" fmla="*/ 12652344 w 13261896"/>
              <a:gd name="connsiteY1105" fmla="*/ 5242894 h 5790485"/>
              <a:gd name="connsiteX1106" fmla="*/ 12580954 w 13261896"/>
              <a:gd name="connsiteY1106" fmla="*/ 5238131 h 5790485"/>
              <a:gd name="connsiteX1107" fmla="*/ 12590479 w 13261896"/>
              <a:gd name="connsiteY1107" fmla="*/ 5214319 h 5790485"/>
              <a:gd name="connsiteX1108" fmla="*/ 12680919 w 13261896"/>
              <a:gd name="connsiteY1108" fmla="*/ 5219081 h 5790485"/>
              <a:gd name="connsiteX1109" fmla="*/ 11576161 w 13261896"/>
              <a:gd name="connsiteY1109" fmla="*/ 5219081 h 5790485"/>
              <a:gd name="connsiteX1110" fmla="*/ 11880913 w 13261896"/>
              <a:gd name="connsiteY1110" fmla="*/ 5361909 h 5790485"/>
              <a:gd name="connsiteX1111" fmla="*/ 11857148 w 13261896"/>
              <a:gd name="connsiteY1111" fmla="*/ 5376196 h 5790485"/>
              <a:gd name="connsiteX1112" fmla="*/ 11652361 w 13261896"/>
              <a:gd name="connsiteY1112" fmla="*/ 5299996 h 5790485"/>
              <a:gd name="connsiteX1113" fmla="*/ 11609498 w 13261896"/>
              <a:gd name="connsiteY1113" fmla="*/ 5309521 h 5790485"/>
              <a:gd name="connsiteX1114" fmla="*/ 11447621 w 13261896"/>
              <a:gd name="connsiteY1114" fmla="*/ 5280994 h 5790485"/>
              <a:gd name="connsiteX1115" fmla="*/ 11509486 w 13261896"/>
              <a:gd name="connsiteY1115" fmla="*/ 5228606 h 5790485"/>
              <a:gd name="connsiteX1116" fmla="*/ 11671411 w 13261896"/>
              <a:gd name="connsiteY1116" fmla="*/ 5295281 h 5790485"/>
              <a:gd name="connsiteX1117" fmla="*/ 11523773 w 13261896"/>
              <a:gd name="connsiteY1117" fmla="*/ 5223844 h 5790485"/>
              <a:gd name="connsiteX1118" fmla="*/ 11552348 w 13261896"/>
              <a:gd name="connsiteY1118" fmla="*/ 5214319 h 5790485"/>
              <a:gd name="connsiteX1119" fmla="*/ 11576161 w 13261896"/>
              <a:gd name="connsiteY1119" fmla="*/ 5219081 h 5790485"/>
              <a:gd name="connsiteX1120" fmla="*/ 5238083 w 13261896"/>
              <a:gd name="connsiteY1120" fmla="*/ 5214319 h 5790485"/>
              <a:gd name="connsiteX1121" fmla="*/ 5242846 w 13261896"/>
              <a:gd name="connsiteY1121" fmla="*/ 5347621 h 5790485"/>
              <a:gd name="connsiteX1122" fmla="*/ 5204746 w 13261896"/>
              <a:gd name="connsiteY1122" fmla="*/ 5380959 h 5790485"/>
              <a:gd name="connsiteX1123" fmla="*/ 5199983 w 13261896"/>
              <a:gd name="connsiteY1123" fmla="*/ 5357146 h 5790485"/>
              <a:gd name="connsiteX1124" fmla="*/ 5223796 w 13261896"/>
              <a:gd name="connsiteY1124" fmla="*/ 5342859 h 5790485"/>
              <a:gd name="connsiteX1125" fmla="*/ 5223796 w 13261896"/>
              <a:gd name="connsiteY1125" fmla="*/ 5276231 h 5790485"/>
              <a:gd name="connsiteX1126" fmla="*/ 5204746 w 13261896"/>
              <a:gd name="connsiteY1126" fmla="*/ 5271469 h 5790485"/>
              <a:gd name="connsiteX1127" fmla="*/ 5190458 w 13261896"/>
              <a:gd name="connsiteY1127" fmla="*/ 5295281 h 5790485"/>
              <a:gd name="connsiteX1128" fmla="*/ 5176171 w 13261896"/>
              <a:gd name="connsiteY1128" fmla="*/ 5295281 h 5790485"/>
              <a:gd name="connsiteX1129" fmla="*/ 5152358 w 13261896"/>
              <a:gd name="connsiteY1129" fmla="*/ 5266706 h 5790485"/>
              <a:gd name="connsiteX1130" fmla="*/ 5128546 w 13261896"/>
              <a:gd name="connsiteY1130" fmla="*/ 5295281 h 5790485"/>
              <a:gd name="connsiteX1131" fmla="*/ 5109496 w 13261896"/>
              <a:gd name="connsiteY1131" fmla="*/ 5295281 h 5790485"/>
              <a:gd name="connsiteX1132" fmla="*/ 5109496 w 13261896"/>
              <a:gd name="connsiteY1132" fmla="*/ 5276231 h 5790485"/>
              <a:gd name="connsiteX1133" fmla="*/ 5090446 w 13261896"/>
              <a:gd name="connsiteY1133" fmla="*/ 5271469 h 5790485"/>
              <a:gd name="connsiteX1134" fmla="*/ 5076158 w 13261896"/>
              <a:gd name="connsiteY1134" fmla="*/ 5309521 h 5790485"/>
              <a:gd name="connsiteX1135" fmla="*/ 5090446 w 13261896"/>
              <a:gd name="connsiteY1135" fmla="*/ 5342859 h 5790485"/>
              <a:gd name="connsiteX1136" fmla="*/ 5061871 w 13261896"/>
              <a:gd name="connsiteY1136" fmla="*/ 5380959 h 5790485"/>
              <a:gd name="connsiteX1137" fmla="*/ 5076158 w 13261896"/>
              <a:gd name="connsiteY1137" fmla="*/ 5214319 h 5790485"/>
              <a:gd name="connsiteX1138" fmla="*/ 5238083 w 13261896"/>
              <a:gd name="connsiteY1138" fmla="*/ 5214319 h 5790485"/>
              <a:gd name="connsiteX1139" fmla="*/ 3971401 w 13261896"/>
              <a:gd name="connsiteY1139" fmla="*/ 5261944 h 5790485"/>
              <a:gd name="connsiteX1140" fmla="*/ 3971401 w 13261896"/>
              <a:gd name="connsiteY1140" fmla="*/ 5276231 h 5790485"/>
              <a:gd name="connsiteX1141" fmla="*/ 3938064 w 13261896"/>
              <a:gd name="connsiteY1141" fmla="*/ 5228606 h 5790485"/>
              <a:gd name="connsiteX1142" fmla="*/ 3938064 w 13261896"/>
              <a:gd name="connsiteY1142" fmla="*/ 5214319 h 5790485"/>
              <a:gd name="connsiteX1143" fmla="*/ 3971401 w 13261896"/>
              <a:gd name="connsiteY1143" fmla="*/ 5261944 h 5790485"/>
              <a:gd name="connsiteX1144" fmla="*/ 3157109 w 13261896"/>
              <a:gd name="connsiteY1144" fmla="*/ 5247656 h 5790485"/>
              <a:gd name="connsiteX1145" fmla="*/ 3090482 w 13261896"/>
              <a:gd name="connsiteY1145" fmla="*/ 5228606 h 5790485"/>
              <a:gd name="connsiteX1146" fmla="*/ 3095244 w 13261896"/>
              <a:gd name="connsiteY1146" fmla="*/ 5214319 h 5790485"/>
              <a:gd name="connsiteX1147" fmla="*/ 3157109 w 13261896"/>
              <a:gd name="connsiteY1147" fmla="*/ 5247656 h 5790485"/>
              <a:gd name="connsiteX1148" fmla="*/ 2857119 w 13261896"/>
              <a:gd name="connsiteY1148" fmla="*/ 5285756 h 5790485"/>
              <a:gd name="connsiteX1149" fmla="*/ 2828544 w 13261896"/>
              <a:gd name="connsiteY1149" fmla="*/ 5319046 h 5790485"/>
              <a:gd name="connsiteX1150" fmla="*/ 2780919 w 13261896"/>
              <a:gd name="connsiteY1150" fmla="*/ 5214319 h 5790485"/>
              <a:gd name="connsiteX1151" fmla="*/ 2857119 w 13261896"/>
              <a:gd name="connsiteY1151" fmla="*/ 5285756 h 5790485"/>
              <a:gd name="connsiteX1152" fmla="*/ 2214277 w 13261896"/>
              <a:gd name="connsiteY1152" fmla="*/ 5214319 h 5790485"/>
              <a:gd name="connsiteX1153" fmla="*/ 2300002 w 13261896"/>
              <a:gd name="connsiteY1153" fmla="*/ 5290519 h 5790485"/>
              <a:gd name="connsiteX1154" fmla="*/ 2314289 w 13261896"/>
              <a:gd name="connsiteY1154" fmla="*/ 5280994 h 5790485"/>
              <a:gd name="connsiteX1155" fmla="*/ 2380917 w 13261896"/>
              <a:gd name="connsiteY1155" fmla="*/ 5323809 h 5790485"/>
              <a:gd name="connsiteX1156" fmla="*/ 2380917 w 13261896"/>
              <a:gd name="connsiteY1156" fmla="*/ 5347621 h 5790485"/>
              <a:gd name="connsiteX1157" fmla="*/ 2199989 w 13261896"/>
              <a:gd name="connsiteY1157" fmla="*/ 5223844 h 5790485"/>
              <a:gd name="connsiteX1158" fmla="*/ 2204752 w 13261896"/>
              <a:gd name="connsiteY1158" fmla="*/ 5214319 h 5790485"/>
              <a:gd name="connsiteX1159" fmla="*/ 2214277 w 13261896"/>
              <a:gd name="connsiteY1159" fmla="*/ 5214319 h 5790485"/>
              <a:gd name="connsiteX1160" fmla="*/ 2223802 w 13261896"/>
              <a:gd name="connsiteY1160" fmla="*/ 5257181 h 5790485"/>
              <a:gd name="connsiteX1161" fmla="*/ 2233327 w 13261896"/>
              <a:gd name="connsiteY1161" fmla="*/ 5285756 h 5790485"/>
              <a:gd name="connsiteX1162" fmla="*/ 2242852 w 13261896"/>
              <a:gd name="connsiteY1162" fmla="*/ 5276231 h 5790485"/>
              <a:gd name="connsiteX1163" fmla="*/ 2328577 w 13261896"/>
              <a:gd name="connsiteY1163" fmla="*/ 5333334 h 5790485"/>
              <a:gd name="connsiteX1164" fmla="*/ 2328577 w 13261896"/>
              <a:gd name="connsiteY1164" fmla="*/ 5352384 h 5790485"/>
              <a:gd name="connsiteX1165" fmla="*/ 2147602 w 13261896"/>
              <a:gd name="connsiteY1165" fmla="*/ 5228606 h 5790485"/>
              <a:gd name="connsiteX1166" fmla="*/ 2157127 w 13261896"/>
              <a:gd name="connsiteY1166" fmla="*/ 5214319 h 5790485"/>
              <a:gd name="connsiteX1167" fmla="*/ 2223802 w 13261896"/>
              <a:gd name="connsiteY1167" fmla="*/ 5257181 h 5790485"/>
              <a:gd name="connsiteX1168" fmla="*/ 2166652 w 13261896"/>
              <a:gd name="connsiteY1168" fmla="*/ 5276231 h 5790485"/>
              <a:gd name="connsiteX1169" fmla="*/ 2090452 w 13261896"/>
              <a:gd name="connsiteY1169" fmla="*/ 5219081 h 5790485"/>
              <a:gd name="connsiteX1170" fmla="*/ 2166652 w 13261896"/>
              <a:gd name="connsiteY1170" fmla="*/ 5261944 h 5790485"/>
              <a:gd name="connsiteX1171" fmla="*/ 2166652 w 13261896"/>
              <a:gd name="connsiteY1171" fmla="*/ 5276231 h 5790485"/>
              <a:gd name="connsiteX1172" fmla="*/ 10833306 w 13261896"/>
              <a:gd name="connsiteY1172" fmla="*/ 5280994 h 5790485"/>
              <a:gd name="connsiteX1173" fmla="*/ 10819019 w 13261896"/>
              <a:gd name="connsiteY1173" fmla="*/ 5285756 h 5790485"/>
              <a:gd name="connsiteX1174" fmla="*/ 10799969 w 13261896"/>
              <a:gd name="connsiteY1174" fmla="*/ 5261944 h 5790485"/>
              <a:gd name="connsiteX1175" fmla="*/ 10842831 w 13261896"/>
              <a:gd name="connsiteY1175" fmla="*/ 5209556 h 5790485"/>
              <a:gd name="connsiteX1176" fmla="*/ 10833306 w 13261896"/>
              <a:gd name="connsiteY1176" fmla="*/ 5280994 h 5790485"/>
              <a:gd name="connsiteX1177" fmla="*/ 10380917 w 13261896"/>
              <a:gd name="connsiteY1177" fmla="*/ 5209556 h 5790485"/>
              <a:gd name="connsiteX1178" fmla="*/ 10585704 w 13261896"/>
              <a:gd name="connsiteY1178" fmla="*/ 5304759 h 5790485"/>
              <a:gd name="connsiteX1179" fmla="*/ 10447592 w 13261896"/>
              <a:gd name="connsiteY1179" fmla="*/ 5295281 h 5790485"/>
              <a:gd name="connsiteX1180" fmla="*/ 10257139 w 13261896"/>
              <a:gd name="connsiteY1180" fmla="*/ 5233369 h 5790485"/>
              <a:gd name="connsiteX1181" fmla="*/ 10342817 w 13261896"/>
              <a:gd name="connsiteY1181" fmla="*/ 5228606 h 5790485"/>
              <a:gd name="connsiteX1182" fmla="*/ 10323814 w 13261896"/>
              <a:gd name="connsiteY1182" fmla="*/ 5209556 h 5790485"/>
              <a:gd name="connsiteX1183" fmla="*/ 10380917 w 13261896"/>
              <a:gd name="connsiteY1183" fmla="*/ 5209556 h 5790485"/>
              <a:gd name="connsiteX1184" fmla="*/ 1071420 w 13261896"/>
              <a:gd name="connsiteY1184" fmla="*/ 5257181 h 5790485"/>
              <a:gd name="connsiteX1185" fmla="*/ 1080945 w 13261896"/>
              <a:gd name="connsiteY1185" fmla="*/ 5228606 h 5790485"/>
              <a:gd name="connsiteX1186" fmla="*/ 1119045 w 13261896"/>
              <a:gd name="connsiteY1186" fmla="*/ 5290519 h 5790485"/>
              <a:gd name="connsiteX1187" fmla="*/ 1133332 w 13261896"/>
              <a:gd name="connsiteY1187" fmla="*/ 5266706 h 5790485"/>
              <a:gd name="connsiteX1188" fmla="*/ 1176195 w 13261896"/>
              <a:gd name="connsiteY1188" fmla="*/ 5347621 h 5790485"/>
              <a:gd name="connsiteX1189" fmla="*/ 1180957 w 13261896"/>
              <a:gd name="connsiteY1189" fmla="*/ 5333334 h 5790485"/>
              <a:gd name="connsiteX1190" fmla="*/ 1214247 w 13261896"/>
              <a:gd name="connsiteY1190" fmla="*/ 5409534 h 5790485"/>
              <a:gd name="connsiteX1191" fmla="*/ 1209485 w 13261896"/>
              <a:gd name="connsiteY1191" fmla="*/ 5447634 h 5790485"/>
              <a:gd name="connsiteX1192" fmla="*/ 1057132 w 13261896"/>
              <a:gd name="connsiteY1192" fmla="*/ 5266706 h 5790485"/>
              <a:gd name="connsiteX1193" fmla="*/ 1071420 w 13261896"/>
              <a:gd name="connsiteY1193" fmla="*/ 5295281 h 5790485"/>
              <a:gd name="connsiteX1194" fmla="*/ 1071420 w 13261896"/>
              <a:gd name="connsiteY1194" fmla="*/ 5328571 h 5790485"/>
              <a:gd name="connsiteX1195" fmla="*/ 1099995 w 13261896"/>
              <a:gd name="connsiteY1195" fmla="*/ 5380959 h 5790485"/>
              <a:gd name="connsiteX1196" fmla="*/ 1109520 w 13261896"/>
              <a:gd name="connsiteY1196" fmla="*/ 5366671 h 5790485"/>
              <a:gd name="connsiteX1197" fmla="*/ 1133332 w 13261896"/>
              <a:gd name="connsiteY1197" fmla="*/ 5414296 h 5790485"/>
              <a:gd name="connsiteX1198" fmla="*/ 1114282 w 13261896"/>
              <a:gd name="connsiteY1198" fmla="*/ 5390484 h 5790485"/>
              <a:gd name="connsiteX1199" fmla="*/ 1104757 w 13261896"/>
              <a:gd name="connsiteY1199" fmla="*/ 5400009 h 5790485"/>
              <a:gd name="connsiteX1200" fmla="*/ 1114282 w 13261896"/>
              <a:gd name="connsiteY1200" fmla="*/ 5428584 h 5790485"/>
              <a:gd name="connsiteX1201" fmla="*/ 1099995 w 13261896"/>
              <a:gd name="connsiteY1201" fmla="*/ 5385721 h 5790485"/>
              <a:gd name="connsiteX1202" fmla="*/ 1076182 w 13261896"/>
              <a:gd name="connsiteY1202" fmla="*/ 5357146 h 5790485"/>
              <a:gd name="connsiteX1203" fmla="*/ 1066657 w 13261896"/>
              <a:gd name="connsiteY1203" fmla="*/ 5361909 h 5790485"/>
              <a:gd name="connsiteX1204" fmla="*/ 1076182 w 13261896"/>
              <a:gd name="connsiteY1204" fmla="*/ 5385721 h 5790485"/>
              <a:gd name="connsiteX1205" fmla="*/ 1057132 w 13261896"/>
              <a:gd name="connsiteY1205" fmla="*/ 5366671 h 5790485"/>
              <a:gd name="connsiteX1206" fmla="*/ 1047607 w 13261896"/>
              <a:gd name="connsiteY1206" fmla="*/ 5209556 h 5790485"/>
              <a:gd name="connsiteX1207" fmla="*/ 1071420 w 13261896"/>
              <a:gd name="connsiteY1207" fmla="*/ 5257181 h 5790485"/>
              <a:gd name="connsiteX1208" fmla="*/ 12061888 w 13261896"/>
              <a:gd name="connsiteY1208" fmla="*/ 5214319 h 5790485"/>
              <a:gd name="connsiteX1209" fmla="*/ 12028550 w 13261896"/>
              <a:gd name="connsiteY1209" fmla="*/ 5223844 h 5790485"/>
              <a:gd name="connsiteX1210" fmla="*/ 12057125 w 13261896"/>
              <a:gd name="connsiteY1210" fmla="*/ 5238131 h 5790485"/>
              <a:gd name="connsiteX1211" fmla="*/ 11990450 w 13261896"/>
              <a:gd name="connsiteY1211" fmla="*/ 5276231 h 5790485"/>
              <a:gd name="connsiteX1212" fmla="*/ 12019025 w 13261896"/>
              <a:gd name="connsiteY1212" fmla="*/ 5204794 h 5790485"/>
              <a:gd name="connsiteX1213" fmla="*/ 12061888 w 13261896"/>
              <a:gd name="connsiteY1213" fmla="*/ 5214319 h 5790485"/>
              <a:gd name="connsiteX1214" fmla="*/ 10038064 w 13261896"/>
              <a:gd name="connsiteY1214" fmla="*/ 5223844 h 5790485"/>
              <a:gd name="connsiteX1215" fmla="*/ 10038064 w 13261896"/>
              <a:gd name="connsiteY1215" fmla="*/ 5200031 h 5790485"/>
              <a:gd name="connsiteX1216" fmla="*/ 10038064 w 13261896"/>
              <a:gd name="connsiteY1216" fmla="*/ 5223844 h 5790485"/>
              <a:gd name="connsiteX1217" fmla="*/ 3461909 w 13261896"/>
              <a:gd name="connsiteY1217" fmla="*/ 5219081 h 5790485"/>
              <a:gd name="connsiteX1218" fmla="*/ 3485674 w 13261896"/>
              <a:gd name="connsiteY1218" fmla="*/ 5200031 h 5790485"/>
              <a:gd name="connsiteX1219" fmla="*/ 3461909 w 13261896"/>
              <a:gd name="connsiteY1219" fmla="*/ 5219081 h 5790485"/>
              <a:gd name="connsiteX1220" fmla="*/ 2980944 w 13261896"/>
              <a:gd name="connsiteY1220" fmla="*/ 5219081 h 5790485"/>
              <a:gd name="connsiteX1221" fmla="*/ 2976182 w 13261896"/>
              <a:gd name="connsiteY1221" fmla="*/ 5228606 h 5790485"/>
              <a:gd name="connsiteX1222" fmla="*/ 2919032 w 13261896"/>
              <a:gd name="connsiteY1222" fmla="*/ 5200031 h 5790485"/>
              <a:gd name="connsiteX1223" fmla="*/ 2980944 w 13261896"/>
              <a:gd name="connsiteY1223" fmla="*/ 5219081 h 5790485"/>
              <a:gd name="connsiteX1224" fmla="*/ 2876169 w 13261896"/>
              <a:gd name="connsiteY1224" fmla="*/ 5219081 h 5790485"/>
              <a:gd name="connsiteX1225" fmla="*/ 2780919 w 13261896"/>
              <a:gd name="connsiteY1225" fmla="*/ 5200031 h 5790485"/>
              <a:gd name="connsiteX1226" fmla="*/ 2876169 w 13261896"/>
              <a:gd name="connsiteY1226" fmla="*/ 5219081 h 5790485"/>
              <a:gd name="connsiteX1227" fmla="*/ 11461908 w 13261896"/>
              <a:gd name="connsiteY1227" fmla="*/ 5204794 h 5790485"/>
              <a:gd name="connsiteX1228" fmla="*/ 11476196 w 13261896"/>
              <a:gd name="connsiteY1228" fmla="*/ 5195269 h 5790485"/>
              <a:gd name="connsiteX1229" fmla="*/ 11519011 w 13261896"/>
              <a:gd name="connsiteY1229" fmla="*/ 5209556 h 5790485"/>
              <a:gd name="connsiteX1230" fmla="*/ 11404758 w 13261896"/>
              <a:gd name="connsiteY1230" fmla="*/ 5295281 h 5790485"/>
              <a:gd name="connsiteX1231" fmla="*/ 11233309 w 13261896"/>
              <a:gd name="connsiteY1231" fmla="*/ 5357146 h 5790485"/>
              <a:gd name="connsiteX1232" fmla="*/ 11176159 w 13261896"/>
              <a:gd name="connsiteY1232" fmla="*/ 5352384 h 5790485"/>
              <a:gd name="connsiteX1233" fmla="*/ 11166634 w 13261896"/>
              <a:gd name="connsiteY1233" fmla="*/ 5342859 h 5790485"/>
              <a:gd name="connsiteX1234" fmla="*/ 11195209 w 13261896"/>
              <a:gd name="connsiteY1234" fmla="*/ 5328571 h 5790485"/>
              <a:gd name="connsiteX1235" fmla="*/ 11252359 w 13261896"/>
              <a:gd name="connsiteY1235" fmla="*/ 5342859 h 5790485"/>
              <a:gd name="connsiteX1236" fmla="*/ 11338083 w 13261896"/>
              <a:gd name="connsiteY1236" fmla="*/ 5252419 h 5790485"/>
              <a:gd name="connsiteX1237" fmla="*/ 11376183 w 13261896"/>
              <a:gd name="connsiteY1237" fmla="*/ 5233369 h 5790485"/>
              <a:gd name="connsiteX1238" fmla="*/ 11433333 w 13261896"/>
              <a:gd name="connsiteY1238" fmla="*/ 5195269 h 5790485"/>
              <a:gd name="connsiteX1239" fmla="*/ 11461908 w 13261896"/>
              <a:gd name="connsiteY1239" fmla="*/ 5204794 h 5790485"/>
              <a:gd name="connsiteX1240" fmla="*/ 11342846 w 13261896"/>
              <a:gd name="connsiteY1240" fmla="*/ 5219081 h 5790485"/>
              <a:gd name="connsiteX1241" fmla="*/ 11247596 w 13261896"/>
              <a:gd name="connsiteY1241" fmla="*/ 5295281 h 5790485"/>
              <a:gd name="connsiteX1242" fmla="*/ 11219021 w 13261896"/>
              <a:gd name="connsiteY1242" fmla="*/ 5271469 h 5790485"/>
              <a:gd name="connsiteX1243" fmla="*/ 11195209 w 13261896"/>
              <a:gd name="connsiteY1243" fmla="*/ 5276231 h 5790485"/>
              <a:gd name="connsiteX1244" fmla="*/ 11142821 w 13261896"/>
              <a:gd name="connsiteY1244" fmla="*/ 5233369 h 5790485"/>
              <a:gd name="connsiteX1245" fmla="*/ 11090481 w 13261896"/>
              <a:gd name="connsiteY1245" fmla="*/ 5266706 h 5790485"/>
              <a:gd name="connsiteX1246" fmla="*/ 11085719 w 13261896"/>
              <a:gd name="connsiteY1246" fmla="*/ 5247656 h 5790485"/>
              <a:gd name="connsiteX1247" fmla="*/ 11176159 w 13261896"/>
              <a:gd name="connsiteY1247" fmla="*/ 5200031 h 5790485"/>
              <a:gd name="connsiteX1248" fmla="*/ 11223784 w 13261896"/>
              <a:gd name="connsiteY1248" fmla="*/ 5214319 h 5790485"/>
              <a:gd name="connsiteX1249" fmla="*/ 11247596 w 13261896"/>
              <a:gd name="connsiteY1249" fmla="*/ 5242894 h 5790485"/>
              <a:gd name="connsiteX1250" fmla="*/ 11299983 w 13261896"/>
              <a:gd name="connsiteY1250" fmla="*/ 5195269 h 5790485"/>
              <a:gd name="connsiteX1251" fmla="*/ 11342846 w 13261896"/>
              <a:gd name="connsiteY1251" fmla="*/ 5219081 h 5790485"/>
              <a:gd name="connsiteX1252" fmla="*/ 3080957 w 13261896"/>
              <a:gd name="connsiteY1252" fmla="*/ 5214319 h 5790485"/>
              <a:gd name="connsiteX1253" fmla="*/ 3023807 w 13261896"/>
              <a:gd name="connsiteY1253" fmla="*/ 5209556 h 5790485"/>
              <a:gd name="connsiteX1254" fmla="*/ 3028569 w 13261896"/>
              <a:gd name="connsiteY1254" fmla="*/ 5195269 h 5790485"/>
              <a:gd name="connsiteX1255" fmla="*/ 3080957 w 13261896"/>
              <a:gd name="connsiteY1255" fmla="*/ 5214319 h 5790485"/>
              <a:gd name="connsiteX1256" fmla="*/ 5285708 w 13261896"/>
              <a:gd name="connsiteY1256" fmla="*/ 5219081 h 5790485"/>
              <a:gd name="connsiteX1257" fmla="*/ 5285708 w 13261896"/>
              <a:gd name="connsiteY1257" fmla="*/ 5238131 h 5790485"/>
              <a:gd name="connsiteX1258" fmla="*/ 5252371 w 13261896"/>
              <a:gd name="connsiteY1258" fmla="*/ 5214319 h 5790485"/>
              <a:gd name="connsiteX1259" fmla="*/ 5252371 w 13261896"/>
              <a:gd name="connsiteY1259" fmla="*/ 5190506 h 5790485"/>
              <a:gd name="connsiteX1260" fmla="*/ 5285708 w 13261896"/>
              <a:gd name="connsiteY1260" fmla="*/ 5219081 h 5790485"/>
              <a:gd name="connsiteX1261" fmla="*/ 671417 w 13261896"/>
              <a:gd name="connsiteY1261" fmla="*/ 5204794 h 5790485"/>
              <a:gd name="connsiteX1262" fmla="*/ 604742 w 13261896"/>
              <a:gd name="connsiteY1262" fmla="*/ 5252419 h 5790485"/>
              <a:gd name="connsiteX1263" fmla="*/ 671417 w 13261896"/>
              <a:gd name="connsiteY1263" fmla="*/ 5190506 h 5790485"/>
              <a:gd name="connsiteX1264" fmla="*/ 671417 w 13261896"/>
              <a:gd name="connsiteY1264" fmla="*/ 5204794 h 5790485"/>
              <a:gd name="connsiteX1265" fmla="*/ 12633294 w 13261896"/>
              <a:gd name="connsiteY1265" fmla="*/ 5214319 h 5790485"/>
              <a:gd name="connsiteX1266" fmla="*/ 12595241 w 13261896"/>
              <a:gd name="connsiteY1266" fmla="*/ 5204794 h 5790485"/>
              <a:gd name="connsiteX1267" fmla="*/ 12600004 w 13261896"/>
              <a:gd name="connsiteY1267" fmla="*/ 5185744 h 5790485"/>
              <a:gd name="connsiteX1268" fmla="*/ 12633294 w 13261896"/>
              <a:gd name="connsiteY1268" fmla="*/ 5214319 h 5790485"/>
              <a:gd name="connsiteX1269" fmla="*/ 3876151 w 13261896"/>
              <a:gd name="connsiteY1269" fmla="*/ 5223844 h 5790485"/>
              <a:gd name="connsiteX1270" fmla="*/ 3899964 w 13261896"/>
              <a:gd name="connsiteY1270" fmla="*/ 5242894 h 5790485"/>
              <a:gd name="connsiteX1271" fmla="*/ 3880914 w 13261896"/>
              <a:gd name="connsiteY1271" fmla="*/ 5271469 h 5790485"/>
              <a:gd name="connsiteX1272" fmla="*/ 3885676 w 13261896"/>
              <a:gd name="connsiteY1272" fmla="*/ 5280994 h 5790485"/>
              <a:gd name="connsiteX1273" fmla="*/ 3919014 w 13261896"/>
              <a:gd name="connsiteY1273" fmla="*/ 5271469 h 5790485"/>
              <a:gd name="connsiteX1274" fmla="*/ 3890439 w 13261896"/>
              <a:gd name="connsiteY1274" fmla="*/ 5319046 h 5790485"/>
              <a:gd name="connsiteX1275" fmla="*/ 3919014 w 13261896"/>
              <a:gd name="connsiteY1275" fmla="*/ 5304759 h 5790485"/>
              <a:gd name="connsiteX1276" fmla="*/ 3966639 w 13261896"/>
              <a:gd name="connsiteY1276" fmla="*/ 5314284 h 5790485"/>
              <a:gd name="connsiteX1277" fmla="*/ 3833336 w 13261896"/>
              <a:gd name="connsiteY1277" fmla="*/ 5561934 h 5790485"/>
              <a:gd name="connsiteX1278" fmla="*/ 3785711 w 13261896"/>
              <a:gd name="connsiteY1278" fmla="*/ 5528596 h 5790485"/>
              <a:gd name="connsiteX1279" fmla="*/ 3771424 w 13261896"/>
              <a:gd name="connsiteY1279" fmla="*/ 5495259 h 5790485"/>
              <a:gd name="connsiteX1280" fmla="*/ 3661886 w 13261896"/>
              <a:gd name="connsiteY1280" fmla="*/ 5404771 h 5790485"/>
              <a:gd name="connsiteX1281" fmla="*/ 3723799 w 13261896"/>
              <a:gd name="connsiteY1281" fmla="*/ 5423821 h 5790485"/>
              <a:gd name="connsiteX1282" fmla="*/ 3809524 w 13261896"/>
              <a:gd name="connsiteY1282" fmla="*/ 5480971 h 5790485"/>
              <a:gd name="connsiteX1283" fmla="*/ 3828574 w 13261896"/>
              <a:gd name="connsiteY1283" fmla="*/ 5542884 h 5790485"/>
              <a:gd name="connsiteX1284" fmla="*/ 3833336 w 13261896"/>
              <a:gd name="connsiteY1284" fmla="*/ 5514309 h 5790485"/>
              <a:gd name="connsiteX1285" fmla="*/ 3799999 w 13261896"/>
              <a:gd name="connsiteY1285" fmla="*/ 5395246 h 5790485"/>
              <a:gd name="connsiteX1286" fmla="*/ 3857149 w 13261896"/>
              <a:gd name="connsiteY1286" fmla="*/ 5209556 h 5790485"/>
              <a:gd name="connsiteX1287" fmla="*/ 3876151 w 13261896"/>
              <a:gd name="connsiteY1287" fmla="*/ 5180981 h 5790485"/>
              <a:gd name="connsiteX1288" fmla="*/ 3876151 w 13261896"/>
              <a:gd name="connsiteY1288" fmla="*/ 5223844 h 5790485"/>
              <a:gd name="connsiteX1289" fmla="*/ 2904744 w 13261896"/>
              <a:gd name="connsiteY1289" fmla="*/ 5195269 h 5790485"/>
              <a:gd name="connsiteX1290" fmla="*/ 2904744 w 13261896"/>
              <a:gd name="connsiteY1290" fmla="*/ 5209556 h 5790485"/>
              <a:gd name="connsiteX1291" fmla="*/ 2833307 w 13261896"/>
              <a:gd name="connsiteY1291" fmla="*/ 5195269 h 5790485"/>
              <a:gd name="connsiteX1292" fmla="*/ 2833307 w 13261896"/>
              <a:gd name="connsiteY1292" fmla="*/ 5180981 h 5790485"/>
              <a:gd name="connsiteX1293" fmla="*/ 2904744 w 13261896"/>
              <a:gd name="connsiteY1293" fmla="*/ 5195269 h 5790485"/>
              <a:gd name="connsiteX1294" fmla="*/ 9857136 w 13261896"/>
              <a:gd name="connsiteY1294" fmla="*/ 5176219 h 5790485"/>
              <a:gd name="connsiteX1295" fmla="*/ 9961864 w 13261896"/>
              <a:gd name="connsiteY1295" fmla="*/ 5280994 h 5790485"/>
              <a:gd name="connsiteX1296" fmla="*/ 9947624 w 13261896"/>
              <a:gd name="connsiteY1296" fmla="*/ 5280994 h 5790485"/>
              <a:gd name="connsiteX1297" fmla="*/ 9876186 w 13261896"/>
              <a:gd name="connsiteY1297" fmla="*/ 5223844 h 5790485"/>
              <a:gd name="connsiteX1298" fmla="*/ 9933336 w 13261896"/>
              <a:gd name="connsiteY1298" fmla="*/ 5247656 h 5790485"/>
              <a:gd name="connsiteX1299" fmla="*/ 9895236 w 13261896"/>
              <a:gd name="connsiteY1299" fmla="*/ 5223844 h 5790485"/>
              <a:gd name="connsiteX1300" fmla="*/ 9847611 w 13261896"/>
              <a:gd name="connsiteY1300" fmla="*/ 5176219 h 5790485"/>
              <a:gd name="connsiteX1301" fmla="*/ 9857136 w 13261896"/>
              <a:gd name="connsiteY1301" fmla="*/ 5176219 h 5790485"/>
              <a:gd name="connsiteX1302" fmla="*/ 2957132 w 13261896"/>
              <a:gd name="connsiteY1302" fmla="*/ 5176219 h 5790485"/>
              <a:gd name="connsiteX1303" fmla="*/ 3014282 w 13261896"/>
              <a:gd name="connsiteY1303" fmla="*/ 5195269 h 5790485"/>
              <a:gd name="connsiteX1304" fmla="*/ 3014282 w 13261896"/>
              <a:gd name="connsiteY1304" fmla="*/ 5209556 h 5790485"/>
              <a:gd name="connsiteX1305" fmla="*/ 2942844 w 13261896"/>
              <a:gd name="connsiteY1305" fmla="*/ 5176219 h 5790485"/>
              <a:gd name="connsiteX1306" fmla="*/ 2957132 w 13261896"/>
              <a:gd name="connsiteY1306" fmla="*/ 5176219 h 5790485"/>
              <a:gd name="connsiteX1307" fmla="*/ 1247585 w 13261896"/>
              <a:gd name="connsiteY1307" fmla="*/ 5347621 h 5790485"/>
              <a:gd name="connsiteX1308" fmla="*/ 1247585 w 13261896"/>
              <a:gd name="connsiteY1308" fmla="*/ 5428584 h 5790485"/>
              <a:gd name="connsiteX1309" fmla="*/ 1228535 w 13261896"/>
              <a:gd name="connsiteY1309" fmla="*/ 5333334 h 5790485"/>
              <a:gd name="connsiteX1310" fmla="*/ 1119045 w 13261896"/>
              <a:gd name="connsiteY1310" fmla="*/ 5176219 h 5790485"/>
              <a:gd name="connsiteX1311" fmla="*/ 1247585 w 13261896"/>
              <a:gd name="connsiteY1311" fmla="*/ 5347621 h 5790485"/>
              <a:gd name="connsiteX1312" fmla="*/ 12085700 w 13261896"/>
              <a:gd name="connsiteY1312" fmla="*/ 5195269 h 5790485"/>
              <a:gd name="connsiteX1313" fmla="*/ 12109513 w 13261896"/>
              <a:gd name="connsiteY1313" fmla="*/ 5171456 h 5790485"/>
              <a:gd name="connsiteX1314" fmla="*/ 12085700 w 13261896"/>
              <a:gd name="connsiteY1314" fmla="*/ 5195269 h 5790485"/>
              <a:gd name="connsiteX1315" fmla="*/ 2823782 w 13261896"/>
              <a:gd name="connsiteY1315" fmla="*/ 5180981 h 5790485"/>
              <a:gd name="connsiteX1316" fmla="*/ 2761869 w 13261896"/>
              <a:gd name="connsiteY1316" fmla="*/ 5185744 h 5790485"/>
              <a:gd name="connsiteX1317" fmla="*/ 2766632 w 13261896"/>
              <a:gd name="connsiteY1317" fmla="*/ 5171456 h 5790485"/>
              <a:gd name="connsiteX1318" fmla="*/ 2823782 w 13261896"/>
              <a:gd name="connsiteY1318" fmla="*/ 5180981 h 5790485"/>
              <a:gd name="connsiteX1319" fmla="*/ 2752344 w 13261896"/>
              <a:gd name="connsiteY1319" fmla="*/ 5185744 h 5790485"/>
              <a:gd name="connsiteX1320" fmla="*/ 2714292 w 13261896"/>
              <a:gd name="connsiteY1320" fmla="*/ 5185744 h 5790485"/>
              <a:gd name="connsiteX1321" fmla="*/ 2685717 w 13261896"/>
              <a:gd name="connsiteY1321" fmla="*/ 5176219 h 5790485"/>
              <a:gd name="connsiteX1322" fmla="*/ 2752344 w 13261896"/>
              <a:gd name="connsiteY1322" fmla="*/ 5171456 h 5790485"/>
              <a:gd name="connsiteX1323" fmla="*/ 2752344 w 13261896"/>
              <a:gd name="connsiteY1323" fmla="*/ 5185744 h 5790485"/>
              <a:gd name="connsiteX1324" fmla="*/ 2790444 w 13261896"/>
              <a:gd name="connsiteY1324" fmla="*/ 5271469 h 5790485"/>
              <a:gd name="connsiteX1325" fmla="*/ 2785682 w 13261896"/>
              <a:gd name="connsiteY1325" fmla="*/ 5285756 h 5790485"/>
              <a:gd name="connsiteX1326" fmla="*/ 2557129 w 13261896"/>
              <a:gd name="connsiteY1326" fmla="*/ 5200031 h 5790485"/>
              <a:gd name="connsiteX1327" fmla="*/ 2547604 w 13261896"/>
              <a:gd name="connsiteY1327" fmla="*/ 5209556 h 5790485"/>
              <a:gd name="connsiteX1328" fmla="*/ 2580942 w 13261896"/>
              <a:gd name="connsiteY1328" fmla="*/ 5228606 h 5790485"/>
              <a:gd name="connsiteX1329" fmla="*/ 2590467 w 13261896"/>
              <a:gd name="connsiteY1329" fmla="*/ 5252419 h 5790485"/>
              <a:gd name="connsiteX1330" fmla="*/ 2599992 w 13261896"/>
              <a:gd name="connsiteY1330" fmla="*/ 5233369 h 5790485"/>
              <a:gd name="connsiteX1331" fmla="*/ 2638092 w 13261896"/>
              <a:gd name="connsiteY1331" fmla="*/ 5257181 h 5790485"/>
              <a:gd name="connsiteX1332" fmla="*/ 2642854 w 13261896"/>
              <a:gd name="connsiteY1332" fmla="*/ 5247656 h 5790485"/>
              <a:gd name="connsiteX1333" fmla="*/ 2685717 w 13261896"/>
              <a:gd name="connsiteY1333" fmla="*/ 5271469 h 5790485"/>
              <a:gd name="connsiteX1334" fmla="*/ 2690479 w 13261896"/>
              <a:gd name="connsiteY1334" fmla="*/ 5261944 h 5790485"/>
              <a:gd name="connsiteX1335" fmla="*/ 2700004 w 13261896"/>
              <a:gd name="connsiteY1335" fmla="*/ 5261944 h 5790485"/>
              <a:gd name="connsiteX1336" fmla="*/ 2742819 w 13261896"/>
              <a:gd name="connsiteY1336" fmla="*/ 5299996 h 5790485"/>
              <a:gd name="connsiteX1337" fmla="*/ 2747582 w 13261896"/>
              <a:gd name="connsiteY1337" fmla="*/ 5290519 h 5790485"/>
              <a:gd name="connsiteX1338" fmla="*/ 2761869 w 13261896"/>
              <a:gd name="connsiteY1338" fmla="*/ 5304759 h 5790485"/>
              <a:gd name="connsiteX1339" fmla="*/ 2752344 w 13261896"/>
              <a:gd name="connsiteY1339" fmla="*/ 5309521 h 5790485"/>
              <a:gd name="connsiteX1340" fmla="*/ 2700004 w 13261896"/>
              <a:gd name="connsiteY1340" fmla="*/ 5280994 h 5790485"/>
              <a:gd name="connsiteX1341" fmla="*/ 2557129 w 13261896"/>
              <a:gd name="connsiteY1341" fmla="*/ 5242894 h 5790485"/>
              <a:gd name="connsiteX1342" fmla="*/ 2542842 w 13261896"/>
              <a:gd name="connsiteY1342" fmla="*/ 5223844 h 5790485"/>
              <a:gd name="connsiteX1343" fmla="*/ 2547604 w 13261896"/>
              <a:gd name="connsiteY1343" fmla="*/ 5171456 h 5790485"/>
              <a:gd name="connsiteX1344" fmla="*/ 2790444 w 13261896"/>
              <a:gd name="connsiteY1344" fmla="*/ 5271469 h 5790485"/>
              <a:gd name="connsiteX1345" fmla="*/ 12385691 w 13261896"/>
              <a:gd name="connsiteY1345" fmla="*/ 5228606 h 5790485"/>
              <a:gd name="connsiteX1346" fmla="*/ 12261866 w 13261896"/>
              <a:gd name="connsiteY1346" fmla="*/ 5228606 h 5790485"/>
              <a:gd name="connsiteX1347" fmla="*/ 12033313 w 13261896"/>
              <a:gd name="connsiteY1347" fmla="*/ 5290519 h 5790485"/>
              <a:gd name="connsiteX1348" fmla="*/ 11990450 w 13261896"/>
              <a:gd name="connsiteY1348" fmla="*/ 5290519 h 5790485"/>
              <a:gd name="connsiteX1349" fmla="*/ 12090463 w 13261896"/>
              <a:gd name="connsiteY1349" fmla="*/ 5242894 h 5790485"/>
              <a:gd name="connsiteX1350" fmla="*/ 12095225 w 13261896"/>
              <a:gd name="connsiteY1350" fmla="*/ 5233369 h 5790485"/>
              <a:gd name="connsiteX1351" fmla="*/ 12061888 w 13261896"/>
              <a:gd name="connsiteY1351" fmla="*/ 5228606 h 5790485"/>
              <a:gd name="connsiteX1352" fmla="*/ 12104750 w 13261896"/>
              <a:gd name="connsiteY1352" fmla="*/ 5195269 h 5790485"/>
              <a:gd name="connsiteX1353" fmla="*/ 12166663 w 13261896"/>
              <a:gd name="connsiteY1353" fmla="*/ 5228606 h 5790485"/>
              <a:gd name="connsiteX1354" fmla="*/ 12214288 w 13261896"/>
              <a:gd name="connsiteY1354" fmla="*/ 5214319 h 5790485"/>
              <a:gd name="connsiteX1355" fmla="*/ 12238100 w 13261896"/>
              <a:gd name="connsiteY1355" fmla="*/ 5195269 h 5790485"/>
              <a:gd name="connsiteX1356" fmla="*/ 12266629 w 13261896"/>
              <a:gd name="connsiteY1356" fmla="*/ 5185744 h 5790485"/>
              <a:gd name="connsiteX1357" fmla="*/ 12295204 w 13261896"/>
              <a:gd name="connsiteY1357" fmla="*/ 5166694 h 5790485"/>
              <a:gd name="connsiteX1358" fmla="*/ 12385691 w 13261896"/>
              <a:gd name="connsiteY1358" fmla="*/ 5228606 h 5790485"/>
              <a:gd name="connsiteX1359" fmla="*/ 3928539 w 13261896"/>
              <a:gd name="connsiteY1359" fmla="*/ 5200031 h 5790485"/>
              <a:gd name="connsiteX1360" fmla="*/ 3919014 w 13261896"/>
              <a:gd name="connsiteY1360" fmla="*/ 5166694 h 5790485"/>
              <a:gd name="connsiteX1361" fmla="*/ 3928539 w 13261896"/>
              <a:gd name="connsiteY1361" fmla="*/ 5200031 h 5790485"/>
              <a:gd name="connsiteX1362" fmla="*/ 11014281 w 13261896"/>
              <a:gd name="connsiteY1362" fmla="*/ 5171456 h 5790485"/>
              <a:gd name="connsiteX1363" fmla="*/ 11028569 w 13261896"/>
              <a:gd name="connsiteY1363" fmla="*/ 5161931 h 5790485"/>
              <a:gd name="connsiteX1364" fmla="*/ 11052381 w 13261896"/>
              <a:gd name="connsiteY1364" fmla="*/ 5166694 h 5790485"/>
              <a:gd name="connsiteX1365" fmla="*/ 11071431 w 13261896"/>
              <a:gd name="connsiteY1365" fmla="*/ 5180981 h 5790485"/>
              <a:gd name="connsiteX1366" fmla="*/ 11004756 w 13261896"/>
              <a:gd name="connsiteY1366" fmla="*/ 5176219 h 5790485"/>
              <a:gd name="connsiteX1367" fmla="*/ 11004756 w 13261896"/>
              <a:gd name="connsiteY1367" fmla="*/ 5161931 h 5790485"/>
              <a:gd name="connsiteX1368" fmla="*/ 11014281 w 13261896"/>
              <a:gd name="connsiteY1368" fmla="*/ 5171456 h 5790485"/>
              <a:gd name="connsiteX1369" fmla="*/ 2928557 w 13261896"/>
              <a:gd name="connsiteY1369" fmla="*/ 5171456 h 5790485"/>
              <a:gd name="connsiteX1370" fmla="*/ 2928557 w 13261896"/>
              <a:gd name="connsiteY1370" fmla="*/ 5185744 h 5790485"/>
              <a:gd name="connsiteX1371" fmla="*/ 2866644 w 13261896"/>
              <a:gd name="connsiteY1371" fmla="*/ 5171456 h 5790485"/>
              <a:gd name="connsiteX1372" fmla="*/ 2871407 w 13261896"/>
              <a:gd name="connsiteY1372" fmla="*/ 5157169 h 5790485"/>
              <a:gd name="connsiteX1373" fmla="*/ 2928557 w 13261896"/>
              <a:gd name="connsiteY1373" fmla="*/ 5171456 h 5790485"/>
              <a:gd name="connsiteX1374" fmla="*/ 2647617 w 13261896"/>
              <a:gd name="connsiteY1374" fmla="*/ 5161931 h 5790485"/>
              <a:gd name="connsiteX1375" fmla="*/ 2661904 w 13261896"/>
              <a:gd name="connsiteY1375" fmla="*/ 5161931 h 5790485"/>
              <a:gd name="connsiteX1376" fmla="*/ 2647617 w 13261896"/>
              <a:gd name="connsiteY1376" fmla="*/ 5161931 h 5790485"/>
              <a:gd name="connsiteX1377" fmla="*/ 11685698 w 13261896"/>
              <a:gd name="connsiteY1377" fmla="*/ 5161931 h 5790485"/>
              <a:gd name="connsiteX1378" fmla="*/ 11652361 w 13261896"/>
              <a:gd name="connsiteY1378" fmla="*/ 5214319 h 5790485"/>
              <a:gd name="connsiteX1379" fmla="*/ 11680936 w 13261896"/>
              <a:gd name="connsiteY1379" fmla="*/ 5214319 h 5790485"/>
              <a:gd name="connsiteX1380" fmla="*/ 11804761 w 13261896"/>
              <a:gd name="connsiteY1380" fmla="*/ 5171456 h 5790485"/>
              <a:gd name="connsiteX1381" fmla="*/ 11799998 w 13261896"/>
              <a:gd name="connsiteY1381" fmla="*/ 5200031 h 5790485"/>
              <a:gd name="connsiteX1382" fmla="*/ 11876150 w 13261896"/>
              <a:gd name="connsiteY1382" fmla="*/ 5166694 h 5790485"/>
              <a:gd name="connsiteX1383" fmla="*/ 11885675 w 13261896"/>
              <a:gd name="connsiteY1383" fmla="*/ 5261944 h 5790485"/>
              <a:gd name="connsiteX1384" fmla="*/ 11880913 w 13261896"/>
              <a:gd name="connsiteY1384" fmla="*/ 5304759 h 5790485"/>
              <a:gd name="connsiteX1385" fmla="*/ 11847623 w 13261896"/>
              <a:gd name="connsiteY1385" fmla="*/ 5309521 h 5790485"/>
              <a:gd name="connsiteX1386" fmla="*/ 11895200 w 13261896"/>
              <a:gd name="connsiteY1386" fmla="*/ 5342859 h 5790485"/>
              <a:gd name="connsiteX1387" fmla="*/ 11895200 w 13261896"/>
              <a:gd name="connsiteY1387" fmla="*/ 5357146 h 5790485"/>
              <a:gd name="connsiteX1388" fmla="*/ 11561873 w 13261896"/>
              <a:gd name="connsiteY1388" fmla="*/ 5209556 h 5790485"/>
              <a:gd name="connsiteX1389" fmla="*/ 11685698 w 13261896"/>
              <a:gd name="connsiteY1389" fmla="*/ 5152406 h 5790485"/>
              <a:gd name="connsiteX1390" fmla="*/ 11685698 w 13261896"/>
              <a:gd name="connsiteY1390" fmla="*/ 5161931 h 5790485"/>
              <a:gd name="connsiteX1391" fmla="*/ 10957131 w 13261896"/>
              <a:gd name="connsiteY1391" fmla="*/ 5166694 h 5790485"/>
              <a:gd name="connsiteX1392" fmla="*/ 10976181 w 13261896"/>
              <a:gd name="connsiteY1392" fmla="*/ 5214319 h 5790485"/>
              <a:gd name="connsiteX1393" fmla="*/ 11004756 w 13261896"/>
              <a:gd name="connsiteY1393" fmla="*/ 5185744 h 5790485"/>
              <a:gd name="connsiteX1394" fmla="*/ 11028569 w 13261896"/>
              <a:gd name="connsiteY1394" fmla="*/ 5185744 h 5790485"/>
              <a:gd name="connsiteX1395" fmla="*/ 11085719 w 13261896"/>
              <a:gd name="connsiteY1395" fmla="*/ 5228606 h 5790485"/>
              <a:gd name="connsiteX1396" fmla="*/ 11080956 w 13261896"/>
              <a:gd name="connsiteY1396" fmla="*/ 5238131 h 5790485"/>
              <a:gd name="connsiteX1397" fmla="*/ 11033331 w 13261896"/>
              <a:gd name="connsiteY1397" fmla="*/ 5228606 h 5790485"/>
              <a:gd name="connsiteX1398" fmla="*/ 10904744 w 13261896"/>
              <a:gd name="connsiteY1398" fmla="*/ 5285756 h 5790485"/>
              <a:gd name="connsiteX1399" fmla="*/ 10842831 w 13261896"/>
              <a:gd name="connsiteY1399" fmla="*/ 5276231 h 5790485"/>
              <a:gd name="connsiteX1400" fmla="*/ 10838069 w 13261896"/>
              <a:gd name="connsiteY1400" fmla="*/ 5257181 h 5790485"/>
              <a:gd name="connsiteX1401" fmla="*/ 10871406 w 13261896"/>
              <a:gd name="connsiteY1401" fmla="*/ 5166694 h 5790485"/>
              <a:gd name="connsiteX1402" fmla="*/ 10904744 w 13261896"/>
              <a:gd name="connsiteY1402" fmla="*/ 5152406 h 5790485"/>
              <a:gd name="connsiteX1403" fmla="*/ 10957131 w 13261896"/>
              <a:gd name="connsiteY1403" fmla="*/ 5166694 h 5790485"/>
              <a:gd name="connsiteX1404" fmla="*/ 1576197 w 13261896"/>
              <a:gd name="connsiteY1404" fmla="*/ 5204794 h 5790485"/>
              <a:gd name="connsiteX1405" fmla="*/ 1495235 w 13261896"/>
              <a:gd name="connsiteY1405" fmla="*/ 5152406 h 5790485"/>
              <a:gd name="connsiteX1406" fmla="*/ 1576197 w 13261896"/>
              <a:gd name="connsiteY1406" fmla="*/ 5204794 h 5790485"/>
              <a:gd name="connsiteX1407" fmla="*/ 2799969 w 13261896"/>
              <a:gd name="connsiteY1407" fmla="*/ 5157169 h 5790485"/>
              <a:gd name="connsiteX1408" fmla="*/ 2857119 w 13261896"/>
              <a:gd name="connsiteY1408" fmla="*/ 5157169 h 5790485"/>
              <a:gd name="connsiteX1409" fmla="*/ 2799969 w 13261896"/>
              <a:gd name="connsiteY1409" fmla="*/ 5157169 h 5790485"/>
              <a:gd name="connsiteX1410" fmla="*/ 1428560 w 13261896"/>
              <a:gd name="connsiteY1410" fmla="*/ 5147644 h 5790485"/>
              <a:gd name="connsiteX1411" fmla="*/ 1495235 w 13261896"/>
              <a:gd name="connsiteY1411" fmla="*/ 5176219 h 5790485"/>
              <a:gd name="connsiteX1412" fmla="*/ 1523810 w 13261896"/>
              <a:gd name="connsiteY1412" fmla="*/ 5214319 h 5790485"/>
              <a:gd name="connsiteX1413" fmla="*/ 1480947 w 13261896"/>
              <a:gd name="connsiteY1413" fmla="*/ 5185744 h 5790485"/>
              <a:gd name="connsiteX1414" fmla="*/ 1447610 w 13261896"/>
              <a:gd name="connsiteY1414" fmla="*/ 5176219 h 5790485"/>
              <a:gd name="connsiteX1415" fmla="*/ 1409510 w 13261896"/>
              <a:gd name="connsiteY1415" fmla="*/ 5147644 h 5790485"/>
              <a:gd name="connsiteX1416" fmla="*/ 1428560 w 13261896"/>
              <a:gd name="connsiteY1416" fmla="*/ 5147644 h 5790485"/>
              <a:gd name="connsiteX1417" fmla="*/ 12647581 w 13261896"/>
              <a:gd name="connsiteY1417" fmla="*/ 5190506 h 5790485"/>
              <a:gd name="connsiteX1418" fmla="*/ 12642819 w 13261896"/>
              <a:gd name="connsiteY1418" fmla="*/ 5200031 h 5790485"/>
              <a:gd name="connsiteX1419" fmla="*/ 12604766 w 13261896"/>
              <a:gd name="connsiteY1419" fmla="*/ 5171456 h 5790485"/>
              <a:gd name="connsiteX1420" fmla="*/ 12604766 w 13261896"/>
              <a:gd name="connsiteY1420" fmla="*/ 5142881 h 5790485"/>
              <a:gd name="connsiteX1421" fmla="*/ 12647581 w 13261896"/>
              <a:gd name="connsiteY1421" fmla="*/ 5190506 h 5790485"/>
              <a:gd name="connsiteX1422" fmla="*/ 11342846 w 13261896"/>
              <a:gd name="connsiteY1422" fmla="*/ 5204794 h 5790485"/>
              <a:gd name="connsiteX1423" fmla="*/ 11333321 w 13261896"/>
              <a:gd name="connsiteY1423" fmla="*/ 5190506 h 5790485"/>
              <a:gd name="connsiteX1424" fmla="*/ 11371421 w 13261896"/>
              <a:gd name="connsiteY1424" fmla="*/ 5161931 h 5790485"/>
              <a:gd name="connsiteX1425" fmla="*/ 11423808 w 13261896"/>
              <a:gd name="connsiteY1425" fmla="*/ 5142881 h 5790485"/>
              <a:gd name="connsiteX1426" fmla="*/ 11342846 w 13261896"/>
              <a:gd name="connsiteY1426" fmla="*/ 5204794 h 5790485"/>
              <a:gd name="connsiteX1427" fmla="*/ 11214259 w 13261896"/>
              <a:gd name="connsiteY1427" fmla="*/ 5152406 h 5790485"/>
              <a:gd name="connsiteX1428" fmla="*/ 11247596 w 13261896"/>
              <a:gd name="connsiteY1428" fmla="*/ 5142881 h 5790485"/>
              <a:gd name="connsiteX1429" fmla="*/ 11285696 w 13261896"/>
              <a:gd name="connsiteY1429" fmla="*/ 5171456 h 5790485"/>
              <a:gd name="connsiteX1430" fmla="*/ 11252359 w 13261896"/>
              <a:gd name="connsiteY1430" fmla="*/ 5228606 h 5790485"/>
              <a:gd name="connsiteX1431" fmla="*/ 11176159 w 13261896"/>
              <a:gd name="connsiteY1431" fmla="*/ 5190506 h 5790485"/>
              <a:gd name="connsiteX1432" fmla="*/ 11095244 w 13261896"/>
              <a:gd name="connsiteY1432" fmla="*/ 5214319 h 5790485"/>
              <a:gd name="connsiteX1433" fmla="*/ 11085719 w 13261896"/>
              <a:gd name="connsiteY1433" fmla="*/ 5200031 h 5790485"/>
              <a:gd name="connsiteX1434" fmla="*/ 11119009 w 13261896"/>
              <a:gd name="connsiteY1434" fmla="*/ 5166694 h 5790485"/>
              <a:gd name="connsiteX1435" fmla="*/ 11185684 w 13261896"/>
              <a:gd name="connsiteY1435" fmla="*/ 5142881 h 5790485"/>
              <a:gd name="connsiteX1436" fmla="*/ 11214259 w 13261896"/>
              <a:gd name="connsiteY1436" fmla="*/ 5152406 h 5790485"/>
              <a:gd name="connsiteX1437" fmla="*/ 2785682 w 13261896"/>
              <a:gd name="connsiteY1437" fmla="*/ 5142881 h 5790485"/>
              <a:gd name="connsiteX1438" fmla="*/ 2785682 w 13261896"/>
              <a:gd name="connsiteY1438" fmla="*/ 5157169 h 5790485"/>
              <a:gd name="connsiteX1439" fmla="*/ 2733294 w 13261896"/>
              <a:gd name="connsiteY1439" fmla="*/ 5157169 h 5790485"/>
              <a:gd name="connsiteX1440" fmla="*/ 2738057 w 13261896"/>
              <a:gd name="connsiteY1440" fmla="*/ 5142881 h 5790485"/>
              <a:gd name="connsiteX1441" fmla="*/ 2785682 w 13261896"/>
              <a:gd name="connsiteY1441" fmla="*/ 5142881 h 5790485"/>
              <a:gd name="connsiteX1442" fmla="*/ 2723769 w 13261896"/>
              <a:gd name="connsiteY1442" fmla="*/ 5142881 h 5790485"/>
              <a:gd name="connsiteX1443" fmla="*/ 2723769 w 13261896"/>
              <a:gd name="connsiteY1443" fmla="*/ 5157169 h 5790485"/>
              <a:gd name="connsiteX1444" fmla="*/ 2671429 w 13261896"/>
              <a:gd name="connsiteY1444" fmla="*/ 5161931 h 5790485"/>
              <a:gd name="connsiteX1445" fmla="*/ 2695242 w 13261896"/>
              <a:gd name="connsiteY1445" fmla="*/ 5142881 h 5790485"/>
              <a:gd name="connsiteX1446" fmla="*/ 2723769 w 13261896"/>
              <a:gd name="connsiteY1446" fmla="*/ 5142881 h 5790485"/>
              <a:gd name="connsiteX1447" fmla="*/ 2195227 w 13261896"/>
              <a:gd name="connsiteY1447" fmla="*/ 5200031 h 5790485"/>
              <a:gd name="connsiteX1448" fmla="*/ 2195227 w 13261896"/>
              <a:gd name="connsiteY1448" fmla="*/ 5219081 h 5790485"/>
              <a:gd name="connsiteX1449" fmla="*/ 2104739 w 13261896"/>
              <a:gd name="connsiteY1449" fmla="*/ 5152406 h 5790485"/>
              <a:gd name="connsiteX1450" fmla="*/ 2109502 w 13261896"/>
              <a:gd name="connsiteY1450" fmla="*/ 5142881 h 5790485"/>
              <a:gd name="connsiteX1451" fmla="*/ 2195227 w 13261896"/>
              <a:gd name="connsiteY1451" fmla="*/ 5200031 h 5790485"/>
              <a:gd name="connsiteX1452" fmla="*/ 2080927 w 13261896"/>
              <a:gd name="connsiteY1452" fmla="*/ 5200031 h 5790485"/>
              <a:gd name="connsiteX1453" fmla="*/ 2080927 w 13261896"/>
              <a:gd name="connsiteY1453" fmla="*/ 5214319 h 5790485"/>
              <a:gd name="connsiteX1454" fmla="*/ 1990439 w 13261896"/>
              <a:gd name="connsiteY1454" fmla="*/ 5142881 h 5790485"/>
              <a:gd name="connsiteX1455" fmla="*/ 2080927 w 13261896"/>
              <a:gd name="connsiteY1455" fmla="*/ 5200031 h 5790485"/>
              <a:gd name="connsiteX1456" fmla="*/ 1585674 w 13261896"/>
              <a:gd name="connsiteY1456" fmla="*/ 5142881 h 5790485"/>
              <a:gd name="connsiteX1457" fmla="*/ 1628537 w 13261896"/>
              <a:gd name="connsiteY1457" fmla="*/ 5190506 h 5790485"/>
              <a:gd name="connsiteX1458" fmla="*/ 1576197 w 13261896"/>
              <a:gd name="connsiteY1458" fmla="*/ 5142881 h 5790485"/>
              <a:gd name="connsiteX1459" fmla="*/ 1585674 w 13261896"/>
              <a:gd name="connsiteY1459" fmla="*/ 5142881 h 5790485"/>
              <a:gd name="connsiteX1460" fmla="*/ 12514279 w 13261896"/>
              <a:gd name="connsiteY1460" fmla="*/ 5185744 h 5790485"/>
              <a:gd name="connsiteX1461" fmla="*/ 12461891 w 13261896"/>
              <a:gd name="connsiteY1461" fmla="*/ 5138119 h 5790485"/>
              <a:gd name="connsiteX1462" fmla="*/ 12514279 w 13261896"/>
              <a:gd name="connsiteY1462" fmla="*/ 5185744 h 5790485"/>
              <a:gd name="connsiteX1463" fmla="*/ 12352354 w 13261896"/>
              <a:gd name="connsiteY1463" fmla="*/ 5176219 h 5790485"/>
              <a:gd name="connsiteX1464" fmla="*/ 12299966 w 13261896"/>
              <a:gd name="connsiteY1464" fmla="*/ 5157169 h 5790485"/>
              <a:gd name="connsiteX1465" fmla="*/ 12304729 w 13261896"/>
              <a:gd name="connsiteY1465" fmla="*/ 5138119 h 5790485"/>
              <a:gd name="connsiteX1466" fmla="*/ 12352354 w 13261896"/>
              <a:gd name="connsiteY1466" fmla="*/ 5176219 h 5790485"/>
              <a:gd name="connsiteX1467" fmla="*/ 2052352 w 13261896"/>
              <a:gd name="connsiteY1467" fmla="*/ 5138119 h 5790485"/>
              <a:gd name="connsiteX1468" fmla="*/ 2142839 w 13261896"/>
              <a:gd name="connsiteY1468" fmla="*/ 5200031 h 5790485"/>
              <a:gd name="connsiteX1469" fmla="*/ 2142839 w 13261896"/>
              <a:gd name="connsiteY1469" fmla="*/ 5223844 h 5790485"/>
              <a:gd name="connsiteX1470" fmla="*/ 2033302 w 13261896"/>
              <a:gd name="connsiteY1470" fmla="*/ 5147644 h 5790485"/>
              <a:gd name="connsiteX1471" fmla="*/ 2042827 w 13261896"/>
              <a:gd name="connsiteY1471" fmla="*/ 5138119 h 5790485"/>
              <a:gd name="connsiteX1472" fmla="*/ 2052352 w 13261896"/>
              <a:gd name="connsiteY1472" fmla="*/ 5138119 h 5790485"/>
              <a:gd name="connsiteX1473" fmla="*/ 10438067 w 13261896"/>
              <a:gd name="connsiteY1473" fmla="*/ 5190506 h 5790485"/>
              <a:gd name="connsiteX1474" fmla="*/ 10480929 w 13261896"/>
              <a:gd name="connsiteY1474" fmla="*/ 5200031 h 5790485"/>
              <a:gd name="connsiteX1475" fmla="*/ 10623804 w 13261896"/>
              <a:gd name="connsiteY1475" fmla="*/ 5295281 h 5790485"/>
              <a:gd name="connsiteX1476" fmla="*/ 10342817 w 13261896"/>
              <a:gd name="connsiteY1476" fmla="*/ 5133356 h 5790485"/>
              <a:gd name="connsiteX1477" fmla="*/ 10438067 w 13261896"/>
              <a:gd name="connsiteY1477" fmla="*/ 5190506 h 5790485"/>
              <a:gd name="connsiteX1478" fmla="*/ 9852374 w 13261896"/>
              <a:gd name="connsiteY1478" fmla="*/ 5161931 h 5790485"/>
              <a:gd name="connsiteX1479" fmla="*/ 9833324 w 13261896"/>
              <a:gd name="connsiteY1479" fmla="*/ 5161931 h 5790485"/>
              <a:gd name="connsiteX1480" fmla="*/ 9823799 w 13261896"/>
              <a:gd name="connsiteY1480" fmla="*/ 5152406 h 5790485"/>
              <a:gd name="connsiteX1481" fmla="*/ 9852374 w 13261896"/>
              <a:gd name="connsiteY1481" fmla="*/ 5133356 h 5790485"/>
              <a:gd name="connsiteX1482" fmla="*/ 9852374 w 13261896"/>
              <a:gd name="connsiteY1482" fmla="*/ 5161931 h 5790485"/>
              <a:gd name="connsiteX1483" fmla="*/ 1199960 w 13261896"/>
              <a:gd name="connsiteY1483" fmla="*/ 5328571 h 5790485"/>
              <a:gd name="connsiteX1484" fmla="*/ 1104757 w 13261896"/>
              <a:gd name="connsiteY1484" fmla="*/ 5223844 h 5790485"/>
              <a:gd name="connsiteX1485" fmla="*/ 1047607 w 13261896"/>
              <a:gd name="connsiteY1485" fmla="*/ 5185744 h 5790485"/>
              <a:gd name="connsiteX1486" fmla="*/ 1042845 w 13261896"/>
              <a:gd name="connsiteY1486" fmla="*/ 5133356 h 5790485"/>
              <a:gd name="connsiteX1487" fmla="*/ 1199960 w 13261896"/>
              <a:gd name="connsiteY1487" fmla="*/ 5328571 h 5790485"/>
              <a:gd name="connsiteX1488" fmla="*/ 12399979 w 13261896"/>
              <a:gd name="connsiteY1488" fmla="*/ 5209556 h 5790485"/>
              <a:gd name="connsiteX1489" fmla="*/ 12461891 w 13261896"/>
              <a:gd name="connsiteY1489" fmla="*/ 5157169 h 5790485"/>
              <a:gd name="connsiteX1490" fmla="*/ 12399979 w 13261896"/>
              <a:gd name="connsiteY1490" fmla="*/ 5228606 h 5790485"/>
              <a:gd name="connsiteX1491" fmla="*/ 12409504 w 13261896"/>
              <a:gd name="connsiteY1491" fmla="*/ 5228606 h 5790485"/>
              <a:gd name="connsiteX1492" fmla="*/ 12471416 w 13261896"/>
              <a:gd name="connsiteY1492" fmla="*/ 5166694 h 5790485"/>
              <a:gd name="connsiteX1493" fmla="*/ 12509516 w 13261896"/>
              <a:gd name="connsiteY1493" fmla="*/ 5200031 h 5790485"/>
              <a:gd name="connsiteX1494" fmla="*/ 12485704 w 13261896"/>
              <a:gd name="connsiteY1494" fmla="*/ 5228606 h 5790485"/>
              <a:gd name="connsiteX1495" fmla="*/ 12414266 w 13261896"/>
              <a:gd name="connsiteY1495" fmla="*/ 5247656 h 5790485"/>
              <a:gd name="connsiteX1496" fmla="*/ 12395216 w 13261896"/>
              <a:gd name="connsiteY1496" fmla="*/ 5233369 h 5790485"/>
              <a:gd name="connsiteX1497" fmla="*/ 12323779 w 13261896"/>
              <a:gd name="connsiteY1497" fmla="*/ 5128594 h 5790485"/>
              <a:gd name="connsiteX1498" fmla="*/ 12399979 w 13261896"/>
              <a:gd name="connsiteY1498" fmla="*/ 5209556 h 5790485"/>
              <a:gd name="connsiteX1499" fmla="*/ 10376154 w 13261896"/>
              <a:gd name="connsiteY1499" fmla="*/ 5128594 h 5790485"/>
              <a:gd name="connsiteX1500" fmla="*/ 10595229 w 13261896"/>
              <a:gd name="connsiteY1500" fmla="*/ 5214319 h 5790485"/>
              <a:gd name="connsiteX1501" fmla="*/ 10685717 w 13261896"/>
              <a:gd name="connsiteY1501" fmla="*/ 5242894 h 5790485"/>
              <a:gd name="connsiteX1502" fmla="*/ 10738056 w 13261896"/>
              <a:gd name="connsiteY1502" fmla="*/ 5280994 h 5790485"/>
              <a:gd name="connsiteX1503" fmla="*/ 10671429 w 13261896"/>
              <a:gd name="connsiteY1503" fmla="*/ 5295281 h 5790485"/>
              <a:gd name="connsiteX1504" fmla="*/ 10442829 w 13261896"/>
              <a:gd name="connsiteY1504" fmla="*/ 5180981 h 5790485"/>
              <a:gd name="connsiteX1505" fmla="*/ 10352342 w 13261896"/>
              <a:gd name="connsiteY1505" fmla="*/ 5128594 h 5790485"/>
              <a:gd name="connsiteX1506" fmla="*/ 10376154 w 13261896"/>
              <a:gd name="connsiteY1506" fmla="*/ 5128594 h 5790485"/>
              <a:gd name="connsiteX1507" fmla="*/ 11914250 w 13261896"/>
              <a:gd name="connsiteY1507" fmla="*/ 5142881 h 5790485"/>
              <a:gd name="connsiteX1508" fmla="*/ 11976163 w 13261896"/>
              <a:gd name="connsiteY1508" fmla="*/ 5161931 h 5790485"/>
              <a:gd name="connsiteX1509" fmla="*/ 12004738 w 13261896"/>
              <a:gd name="connsiteY1509" fmla="*/ 5209556 h 5790485"/>
              <a:gd name="connsiteX1510" fmla="*/ 11976163 w 13261896"/>
              <a:gd name="connsiteY1510" fmla="*/ 5271469 h 5790485"/>
              <a:gd name="connsiteX1511" fmla="*/ 11966638 w 13261896"/>
              <a:gd name="connsiteY1511" fmla="*/ 5271469 h 5790485"/>
              <a:gd name="connsiteX1512" fmla="*/ 11928538 w 13261896"/>
              <a:gd name="connsiteY1512" fmla="*/ 5276231 h 5790485"/>
              <a:gd name="connsiteX1513" fmla="*/ 11976163 w 13261896"/>
              <a:gd name="connsiteY1513" fmla="*/ 5309521 h 5790485"/>
              <a:gd name="connsiteX1514" fmla="*/ 11957113 w 13261896"/>
              <a:gd name="connsiteY1514" fmla="*/ 5376196 h 5790485"/>
              <a:gd name="connsiteX1515" fmla="*/ 11919013 w 13261896"/>
              <a:gd name="connsiteY1515" fmla="*/ 5295281 h 5790485"/>
              <a:gd name="connsiteX1516" fmla="*/ 11885675 w 13261896"/>
              <a:gd name="connsiteY1516" fmla="*/ 5314284 h 5790485"/>
              <a:gd name="connsiteX1517" fmla="*/ 11895200 w 13261896"/>
              <a:gd name="connsiteY1517" fmla="*/ 5261944 h 5790485"/>
              <a:gd name="connsiteX1518" fmla="*/ 11885675 w 13261896"/>
              <a:gd name="connsiteY1518" fmla="*/ 5171456 h 5790485"/>
              <a:gd name="connsiteX1519" fmla="*/ 11899963 w 13261896"/>
              <a:gd name="connsiteY1519" fmla="*/ 5123831 h 5790485"/>
              <a:gd name="connsiteX1520" fmla="*/ 11914250 w 13261896"/>
              <a:gd name="connsiteY1520" fmla="*/ 5142881 h 5790485"/>
              <a:gd name="connsiteX1521" fmla="*/ 11552348 w 13261896"/>
              <a:gd name="connsiteY1521" fmla="*/ 5180981 h 5790485"/>
              <a:gd name="connsiteX1522" fmla="*/ 11552348 w 13261896"/>
              <a:gd name="connsiteY1522" fmla="*/ 5204794 h 5790485"/>
              <a:gd name="connsiteX1523" fmla="*/ 11538061 w 13261896"/>
              <a:gd name="connsiteY1523" fmla="*/ 5209556 h 5790485"/>
              <a:gd name="connsiteX1524" fmla="*/ 11476196 w 13261896"/>
              <a:gd name="connsiteY1524" fmla="*/ 5180981 h 5790485"/>
              <a:gd name="connsiteX1525" fmla="*/ 11466671 w 13261896"/>
              <a:gd name="connsiteY1525" fmla="*/ 5185744 h 5790485"/>
              <a:gd name="connsiteX1526" fmla="*/ 11428571 w 13261896"/>
              <a:gd name="connsiteY1526" fmla="*/ 5185744 h 5790485"/>
              <a:gd name="connsiteX1527" fmla="*/ 11371421 w 13261896"/>
              <a:gd name="connsiteY1527" fmla="*/ 5228606 h 5790485"/>
              <a:gd name="connsiteX1528" fmla="*/ 11357133 w 13261896"/>
              <a:gd name="connsiteY1528" fmla="*/ 5228606 h 5790485"/>
              <a:gd name="connsiteX1529" fmla="*/ 11352371 w 13261896"/>
              <a:gd name="connsiteY1529" fmla="*/ 5219081 h 5790485"/>
              <a:gd name="connsiteX1530" fmla="*/ 11438096 w 13261896"/>
              <a:gd name="connsiteY1530" fmla="*/ 5133356 h 5790485"/>
              <a:gd name="connsiteX1531" fmla="*/ 11457146 w 13261896"/>
              <a:gd name="connsiteY1531" fmla="*/ 5123831 h 5790485"/>
              <a:gd name="connsiteX1532" fmla="*/ 11552348 w 13261896"/>
              <a:gd name="connsiteY1532" fmla="*/ 5180981 h 5790485"/>
              <a:gd name="connsiteX1533" fmla="*/ 1804749 w 13261896"/>
              <a:gd name="connsiteY1533" fmla="*/ 5223844 h 5790485"/>
              <a:gd name="connsiteX1534" fmla="*/ 1790462 w 13261896"/>
              <a:gd name="connsiteY1534" fmla="*/ 5233369 h 5790485"/>
              <a:gd name="connsiteX1535" fmla="*/ 1814274 w 13261896"/>
              <a:gd name="connsiteY1535" fmla="*/ 5276231 h 5790485"/>
              <a:gd name="connsiteX1536" fmla="*/ 1799987 w 13261896"/>
              <a:gd name="connsiteY1536" fmla="*/ 5276231 h 5790485"/>
              <a:gd name="connsiteX1537" fmla="*/ 1761887 w 13261896"/>
              <a:gd name="connsiteY1537" fmla="*/ 5228606 h 5790485"/>
              <a:gd name="connsiteX1538" fmla="*/ 1709499 w 13261896"/>
              <a:gd name="connsiteY1538" fmla="*/ 5147644 h 5790485"/>
              <a:gd name="connsiteX1539" fmla="*/ 1709499 w 13261896"/>
              <a:gd name="connsiteY1539" fmla="*/ 5119069 h 5790485"/>
              <a:gd name="connsiteX1540" fmla="*/ 1804749 w 13261896"/>
              <a:gd name="connsiteY1540" fmla="*/ 5223844 h 5790485"/>
              <a:gd name="connsiteX1541" fmla="*/ 3423809 w 13261896"/>
              <a:gd name="connsiteY1541" fmla="*/ 5252419 h 5790485"/>
              <a:gd name="connsiteX1542" fmla="*/ 3547586 w 13261896"/>
              <a:gd name="connsiteY1542" fmla="*/ 5219081 h 5790485"/>
              <a:gd name="connsiteX1543" fmla="*/ 3409521 w 13261896"/>
              <a:gd name="connsiteY1543" fmla="*/ 5266706 h 5790485"/>
              <a:gd name="connsiteX1544" fmla="*/ 2742819 w 13261896"/>
              <a:gd name="connsiteY1544" fmla="*/ 5123831 h 5790485"/>
              <a:gd name="connsiteX1545" fmla="*/ 2633329 w 13261896"/>
              <a:gd name="connsiteY1545" fmla="*/ 5152406 h 5790485"/>
              <a:gd name="connsiteX1546" fmla="*/ 2628567 w 13261896"/>
              <a:gd name="connsiteY1546" fmla="*/ 5142881 h 5790485"/>
              <a:gd name="connsiteX1547" fmla="*/ 2757107 w 13261896"/>
              <a:gd name="connsiteY1547" fmla="*/ 5114306 h 5790485"/>
              <a:gd name="connsiteX1548" fmla="*/ 3423809 w 13261896"/>
              <a:gd name="connsiteY1548" fmla="*/ 5252419 h 5790485"/>
              <a:gd name="connsiteX1549" fmla="*/ 11423808 w 13261896"/>
              <a:gd name="connsiteY1549" fmla="*/ 5109544 h 5790485"/>
              <a:gd name="connsiteX1550" fmla="*/ 11428571 w 13261896"/>
              <a:gd name="connsiteY1550" fmla="*/ 5128594 h 5790485"/>
              <a:gd name="connsiteX1551" fmla="*/ 11323796 w 13261896"/>
              <a:gd name="connsiteY1551" fmla="*/ 5185744 h 5790485"/>
              <a:gd name="connsiteX1552" fmla="*/ 11309508 w 13261896"/>
              <a:gd name="connsiteY1552" fmla="*/ 5185744 h 5790485"/>
              <a:gd name="connsiteX1553" fmla="*/ 11390471 w 13261896"/>
              <a:gd name="connsiteY1553" fmla="*/ 5109544 h 5790485"/>
              <a:gd name="connsiteX1554" fmla="*/ 11423808 w 13261896"/>
              <a:gd name="connsiteY1554" fmla="*/ 5109544 h 5790485"/>
              <a:gd name="connsiteX1555" fmla="*/ 2595229 w 13261896"/>
              <a:gd name="connsiteY1555" fmla="*/ 5157169 h 5790485"/>
              <a:gd name="connsiteX1556" fmla="*/ 2561892 w 13261896"/>
              <a:gd name="connsiteY1556" fmla="*/ 5138119 h 5790485"/>
              <a:gd name="connsiteX1557" fmla="*/ 2561892 w 13261896"/>
              <a:gd name="connsiteY1557" fmla="*/ 5123831 h 5790485"/>
              <a:gd name="connsiteX1558" fmla="*/ 2609517 w 13261896"/>
              <a:gd name="connsiteY1558" fmla="*/ 5109544 h 5790485"/>
              <a:gd name="connsiteX1559" fmla="*/ 2595229 w 13261896"/>
              <a:gd name="connsiteY1559" fmla="*/ 5157169 h 5790485"/>
              <a:gd name="connsiteX1560" fmla="*/ 3566636 w 13261896"/>
              <a:gd name="connsiteY1560" fmla="*/ 5119069 h 5790485"/>
              <a:gd name="connsiteX1561" fmla="*/ 3538061 w 13261896"/>
              <a:gd name="connsiteY1561" fmla="*/ 5104781 h 5790485"/>
              <a:gd name="connsiteX1562" fmla="*/ 3566636 w 13261896"/>
              <a:gd name="connsiteY1562" fmla="*/ 5119069 h 5790485"/>
              <a:gd name="connsiteX1563" fmla="*/ 2661904 w 13261896"/>
              <a:gd name="connsiteY1563" fmla="*/ 5104781 h 5790485"/>
              <a:gd name="connsiteX1564" fmla="*/ 2700004 w 13261896"/>
              <a:gd name="connsiteY1564" fmla="*/ 5104781 h 5790485"/>
              <a:gd name="connsiteX1565" fmla="*/ 2614279 w 13261896"/>
              <a:gd name="connsiteY1565" fmla="*/ 5138119 h 5790485"/>
              <a:gd name="connsiteX1566" fmla="*/ 2633329 w 13261896"/>
              <a:gd name="connsiteY1566" fmla="*/ 5166694 h 5790485"/>
              <a:gd name="connsiteX1567" fmla="*/ 2604754 w 13261896"/>
              <a:gd name="connsiteY1567" fmla="*/ 5138119 h 5790485"/>
              <a:gd name="connsiteX1568" fmla="*/ 2680954 w 13261896"/>
              <a:gd name="connsiteY1568" fmla="*/ 5104781 h 5790485"/>
              <a:gd name="connsiteX1569" fmla="*/ 2661904 w 13261896"/>
              <a:gd name="connsiteY1569" fmla="*/ 5104781 h 5790485"/>
              <a:gd name="connsiteX1570" fmla="*/ 11680936 w 13261896"/>
              <a:gd name="connsiteY1570" fmla="*/ 5138119 h 5790485"/>
              <a:gd name="connsiteX1571" fmla="*/ 11566636 w 13261896"/>
              <a:gd name="connsiteY1571" fmla="*/ 5190506 h 5790485"/>
              <a:gd name="connsiteX1572" fmla="*/ 11538061 w 13261896"/>
              <a:gd name="connsiteY1572" fmla="*/ 5147644 h 5790485"/>
              <a:gd name="connsiteX1573" fmla="*/ 11699986 w 13261896"/>
              <a:gd name="connsiteY1573" fmla="*/ 5095256 h 5790485"/>
              <a:gd name="connsiteX1574" fmla="*/ 11680936 w 13261896"/>
              <a:gd name="connsiteY1574" fmla="*/ 5138119 h 5790485"/>
              <a:gd name="connsiteX1575" fmla="*/ 6999970 w 13261896"/>
              <a:gd name="connsiteY1575" fmla="*/ 5109544 h 5790485"/>
              <a:gd name="connsiteX1576" fmla="*/ 7004733 w 13261896"/>
              <a:gd name="connsiteY1576" fmla="*/ 5090494 h 5790485"/>
              <a:gd name="connsiteX1577" fmla="*/ 6999970 w 13261896"/>
              <a:gd name="connsiteY1577" fmla="*/ 5109544 h 5790485"/>
              <a:gd name="connsiteX1578" fmla="*/ 3909489 w 13261896"/>
              <a:gd name="connsiteY1578" fmla="*/ 5133356 h 5790485"/>
              <a:gd name="connsiteX1579" fmla="*/ 3904726 w 13261896"/>
              <a:gd name="connsiteY1579" fmla="*/ 5090494 h 5790485"/>
              <a:gd name="connsiteX1580" fmla="*/ 3909489 w 13261896"/>
              <a:gd name="connsiteY1580" fmla="*/ 5133356 h 5790485"/>
              <a:gd name="connsiteX1581" fmla="*/ 12580954 w 13261896"/>
              <a:gd name="connsiteY1581" fmla="*/ 5138119 h 5790485"/>
              <a:gd name="connsiteX1582" fmla="*/ 12595241 w 13261896"/>
              <a:gd name="connsiteY1582" fmla="*/ 5128594 h 5790485"/>
              <a:gd name="connsiteX1583" fmla="*/ 12595241 w 13261896"/>
              <a:gd name="connsiteY1583" fmla="*/ 5171456 h 5790485"/>
              <a:gd name="connsiteX1584" fmla="*/ 12528566 w 13261896"/>
              <a:gd name="connsiteY1584" fmla="*/ 5266706 h 5790485"/>
              <a:gd name="connsiteX1585" fmla="*/ 12490466 w 13261896"/>
              <a:gd name="connsiteY1585" fmla="*/ 5242894 h 5790485"/>
              <a:gd name="connsiteX1586" fmla="*/ 12519041 w 13261896"/>
              <a:gd name="connsiteY1586" fmla="*/ 5209556 h 5790485"/>
              <a:gd name="connsiteX1587" fmla="*/ 12528566 w 13261896"/>
              <a:gd name="connsiteY1587" fmla="*/ 5228606 h 5790485"/>
              <a:gd name="connsiteX1588" fmla="*/ 12538091 w 13261896"/>
              <a:gd name="connsiteY1588" fmla="*/ 5223844 h 5790485"/>
              <a:gd name="connsiteX1589" fmla="*/ 12528566 w 13261896"/>
              <a:gd name="connsiteY1589" fmla="*/ 5209556 h 5790485"/>
              <a:gd name="connsiteX1590" fmla="*/ 12561904 w 13261896"/>
              <a:gd name="connsiteY1590" fmla="*/ 5123831 h 5790485"/>
              <a:gd name="connsiteX1591" fmla="*/ 12552379 w 13261896"/>
              <a:gd name="connsiteY1591" fmla="*/ 5085731 h 5790485"/>
              <a:gd name="connsiteX1592" fmla="*/ 12580954 w 13261896"/>
              <a:gd name="connsiteY1592" fmla="*/ 5138119 h 5790485"/>
              <a:gd name="connsiteX1593" fmla="*/ 12600004 w 13261896"/>
              <a:gd name="connsiteY1593" fmla="*/ 5119069 h 5790485"/>
              <a:gd name="connsiteX1594" fmla="*/ 12585716 w 13261896"/>
              <a:gd name="connsiteY1594" fmla="*/ 5123831 h 5790485"/>
              <a:gd name="connsiteX1595" fmla="*/ 12585716 w 13261896"/>
              <a:gd name="connsiteY1595" fmla="*/ 5080969 h 5790485"/>
              <a:gd name="connsiteX1596" fmla="*/ 12600004 w 13261896"/>
              <a:gd name="connsiteY1596" fmla="*/ 5104781 h 5790485"/>
              <a:gd name="connsiteX1597" fmla="*/ 12600004 w 13261896"/>
              <a:gd name="connsiteY1597" fmla="*/ 5119069 h 5790485"/>
              <a:gd name="connsiteX1598" fmla="*/ 3452384 w 13261896"/>
              <a:gd name="connsiteY1598" fmla="*/ 5142881 h 5790485"/>
              <a:gd name="connsiteX1599" fmla="*/ 3414284 w 13261896"/>
              <a:gd name="connsiteY1599" fmla="*/ 5119069 h 5790485"/>
              <a:gd name="connsiteX1600" fmla="*/ 3457146 w 13261896"/>
              <a:gd name="connsiteY1600" fmla="*/ 5180981 h 5790485"/>
              <a:gd name="connsiteX1601" fmla="*/ 3399996 w 13261896"/>
              <a:gd name="connsiteY1601" fmla="*/ 5123831 h 5790485"/>
              <a:gd name="connsiteX1602" fmla="*/ 3442859 w 13261896"/>
              <a:gd name="connsiteY1602" fmla="*/ 5190506 h 5790485"/>
              <a:gd name="connsiteX1603" fmla="*/ 3399996 w 13261896"/>
              <a:gd name="connsiteY1603" fmla="*/ 5138119 h 5790485"/>
              <a:gd name="connsiteX1604" fmla="*/ 3395234 w 13261896"/>
              <a:gd name="connsiteY1604" fmla="*/ 5080969 h 5790485"/>
              <a:gd name="connsiteX1605" fmla="*/ 3452384 w 13261896"/>
              <a:gd name="connsiteY1605" fmla="*/ 5142881 h 5790485"/>
              <a:gd name="connsiteX1606" fmla="*/ 2790444 w 13261896"/>
              <a:gd name="connsiteY1606" fmla="*/ 5090494 h 5790485"/>
              <a:gd name="connsiteX1607" fmla="*/ 2709529 w 13261896"/>
              <a:gd name="connsiteY1607" fmla="*/ 5085731 h 5790485"/>
              <a:gd name="connsiteX1608" fmla="*/ 2547604 w 13261896"/>
              <a:gd name="connsiteY1608" fmla="*/ 5128594 h 5790485"/>
              <a:gd name="connsiteX1609" fmla="*/ 2814257 w 13261896"/>
              <a:gd name="connsiteY1609" fmla="*/ 5271469 h 5790485"/>
              <a:gd name="connsiteX1610" fmla="*/ 2652379 w 13261896"/>
              <a:gd name="connsiteY1610" fmla="*/ 5352384 h 5790485"/>
              <a:gd name="connsiteX1611" fmla="*/ 2561892 w 13261896"/>
              <a:gd name="connsiteY1611" fmla="*/ 5342859 h 5790485"/>
              <a:gd name="connsiteX1612" fmla="*/ 2628567 w 13261896"/>
              <a:gd name="connsiteY1612" fmla="*/ 5347621 h 5790485"/>
              <a:gd name="connsiteX1613" fmla="*/ 2804732 w 13261896"/>
              <a:gd name="connsiteY1613" fmla="*/ 5271469 h 5790485"/>
              <a:gd name="connsiteX1614" fmla="*/ 2538079 w 13261896"/>
              <a:gd name="connsiteY1614" fmla="*/ 5128594 h 5790485"/>
              <a:gd name="connsiteX1615" fmla="*/ 2676192 w 13261896"/>
              <a:gd name="connsiteY1615" fmla="*/ 5080969 h 5790485"/>
              <a:gd name="connsiteX1616" fmla="*/ 2790444 w 13261896"/>
              <a:gd name="connsiteY1616" fmla="*/ 5090494 h 5790485"/>
              <a:gd name="connsiteX1617" fmla="*/ 1976152 w 13261896"/>
              <a:gd name="connsiteY1617" fmla="*/ 5128594 h 5790485"/>
              <a:gd name="connsiteX1618" fmla="*/ 1976152 w 13261896"/>
              <a:gd name="connsiteY1618" fmla="*/ 5142881 h 5790485"/>
              <a:gd name="connsiteX1619" fmla="*/ 1899999 w 13261896"/>
              <a:gd name="connsiteY1619" fmla="*/ 5090494 h 5790485"/>
              <a:gd name="connsiteX1620" fmla="*/ 1904762 w 13261896"/>
              <a:gd name="connsiteY1620" fmla="*/ 5080969 h 5790485"/>
              <a:gd name="connsiteX1621" fmla="*/ 1976152 w 13261896"/>
              <a:gd name="connsiteY1621" fmla="*/ 5128594 h 5790485"/>
              <a:gd name="connsiteX1622" fmla="*/ 10066639 w 13261896"/>
              <a:gd name="connsiteY1622" fmla="*/ 5171456 h 5790485"/>
              <a:gd name="connsiteX1623" fmla="*/ 10028539 w 13261896"/>
              <a:gd name="connsiteY1623" fmla="*/ 5266706 h 5790485"/>
              <a:gd name="connsiteX1624" fmla="*/ 10052352 w 13261896"/>
              <a:gd name="connsiteY1624" fmla="*/ 5209556 h 5790485"/>
              <a:gd name="connsiteX1625" fmla="*/ 10023777 w 13261896"/>
              <a:gd name="connsiteY1625" fmla="*/ 5171456 h 5790485"/>
              <a:gd name="connsiteX1626" fmla="*/ 10033302 w 13261896"/>
              <a:gd name="connsiteY1626" fmla="*/ 5147644 h 5790485"/>
              <a:gd name="connsiteX1627" fmla="*/ 10014252 w 13261896"/>
              <a:gd name="connsiteY1627" fmla="*/ 5138119 h 5790485"/>
              <a:gd name="connsiteX1628" fmla="*/ 10023777 w 13261896"/>
              <a:gd name="connsiteY1628" fmla="*/ 5104781 h 5790485"/>
              <a:gd name="connsiteX1629" fmla="*/ 10014252 w 13261896"/>
              <a:gd name="connsiteY1629" fmla="*/ 5085731 h 5790485"/>
              <a:gd name="connsiteX1630" fmla="*/ 10023777 w 13261896"/>
              <a:gd name="connsiteY1630" fmla="*/ 5071444 h 5790485"/>
              <a:gd name="connsiteX1631" fmla="*/ 10066639 w 13261896"/>
              <a:gd name="connsiteY1631" fmla="*/ 5171456 h 5790485"/>
              <a:gd name="connsiteX1632" fmla="*/ 1099995 w 13261896"/>
              <a:gd name="connsiteY1632" fmla="*/ 5133356 h 5790485"/>
              <a:gd name="connsiteX1633" fmla="*/ 1090470 w 13261896"/>
              <a:gd name="connsiteY1633" fmla="*/ 5114306 h 5790485"/>
              <a:gd name="connsiteX1634" fmla="*/ 1095232 w 13261896"/>
              <a:gd name="connsiteY1634" fmla="*/ 5071444 h 5790485"/>
              <a:gd name="connsiteX1635" fmla="*/ 1099995 w 13261896"/>
              <a:gd name="connsiteY1635" fmla="*/ 5133356 h 5790485"/>
              <a:gd name="connsiteX1636" fmla="*/ 3652361 w 13261896"/>
              <a:gd name="connsiteY1636" fmla="*/ 5119069 h 5790485"/>
              <a:gd name="connsiteX1637" fmla="*/ 3661886 w 13261896"/>
              <a:gd name="connsiteY1637" fmla="*/ 5147644 h 5790485"/>
              <a:gd name="connsiteX1638" fmla="*/ 3709511 w 13261896"/>
              <a:gd name="connsiteY1638" fmla="*/ 5200031 h 5790485"/>
              <a:gd name="connsiteX1639" fmla="*/ 3757136 w 13261896"/>
              <a:gd name="connsiteY1639" fmla="*/ 5299996 h 5790485"/>
              <a:gd name="connsiteX1640" fmla="*/ 3747611 w 13261896"/>
              <a:gd name="connsiteY1640" fmla="*/ 5304759 h 5790485"/>
              <a:gd name="connsiteX1641" fmla="*/ 3647599 w 13261896"/>
              <a:gd name="connsiteY1641" fmla="*/ 5219081 h 5790485"/>
              <a:gd name="connsiteX1642" fmla="*/ 3590449 w 13261896"/>
              <a:gd name="connsiteY1642" fmla="*/ 5214319 h 5790485"/>
              <a:gd name="connsiteX1643" fmla="*/ 3561874 w 13261896"/>
              <a:gd name="connsiteY1643" fmla="*/ 5147644 h 5790485"/>
              <a:gd name="connsiteX1644" fmla="*/ 3595211 w 13261896"/>
              <a:gd name="connsiteY1644" fmla="*/ 5152406 h 5790485"/>
              <a:gd name="connsiteX1645" fmla="*/ 3576161 w 13261896"/>
              <a:gd name="connsiteY1645" fmla="*/ 5123831 h 5790485"/>
              <a:gd name="connsiteX1646" fmla="*/ 3633311 w 13261896"/>
              <a:gd name="connsiteY1646" fmla="*/ 5157169 h 5790485"/>
              <a:gd name="connsiteX1647" fmla="*/ 3638074 w 13261896"/>
              <a:gd name="connsiteY1647" fmla="*/ 5142881 h 5790485"/>
              <a:gd name="connsiteX1648" fmla="*/ 3633311 w 13261896"/>
              <a:gd name="connsiteY1648" fmla="*/ 5133356 h 5790485"/>
              <a:gd name="connsiteX1649" fmla="*/ 3538061 w 13261896"/>
              <a:gd name="connsiteY1649" fmla="*/ 5071444 h 5790485"/>
              <a:gd name="connsiteX1650" fmla="*/ 3590449 w 13261896"/>
              <a:gd name="connsiteY1650" fmla="*/ 5085731 h 5790485"/>
              <a:gd name="connsiteX1651" fmla="*/ 3599974 w 13261896"/>
              <a:gd name="connsiteY1651" fmla="*/ 5061919 h 5790485"/>
              <a:gd name="connsiteX1652" fmla="*/ 3652361 w 13261896"/>
              <a:gd name="connsiteY1652" fmla="*/ 5119069 h 5790485"/>
              <a:gd name="connsiteX1653" fmla="*/ 10695242 w 13261896"/>
              <a:gd name="connsiteY1653" fmla="*/ 5109544 h 5790485"/>
              <a:gd name="connsiteX1654" fmla="*/ 10704767 w 13261896"/>
              <a:gd name="connsiteY1654" fmla="*/ 5114306 h 5790485"/>
              <a:gd name="connsiteX1655" fmla="*/ 10733294 w 13261896"/>
              <a:gd name="connsiteY1655" fmla="*/ 5080969 h 5790485"/>
              <a:gd name="connsiteX1656" fmla="*/ 10766631 w 13261896"/>
              <a:gd name="connsiteY1656" fmla="*/ 5076206 h 5790485"/>
              <a:gd name="connsiteX1657" fmla="*/ 10833306 w 13261896"/>
              <a:gd name="connsiteY1657" fmla="*/ 5128594 h 5790485"/>
              <a:gd name="connsiteX1658" fmla="*/ 10809494 w 13261896"/>
              <a:gd name="connsiteY1658" fmla="*/ 5166694 h 5790485"/>
              <a:gd name="connsiteX1659" fmla="*/ 10819019 w 13261896"/>
              <a:gd name="connsiteY1659" fmla="*/ 5171456 h 5790485"/>
              <a:gd name="connsiteX1660" fmla="*/ 10857119 w 13261896"/>
              <a:gd name="connsiteY1660" fmla="*/ 5161931 h 5790485"/>
              <a:gd name="connsiteX1661" fmla="*/ 10861881 w 13261896"/>
              <a:gd name="connsiteY1661" fmla="*/ 5171456 h 5790485"/>
              <a:gd name="connsiteX1662" fmla="*/ 10790444 w 13261896"/>
              <a:gd name="connsiteY1662" fmla="*/ 5261944 h 5790485"/>
              <a:gd name="connsiteX1663" fmla="*/ 10804731 w 13261896"/>
              <a:gd name="connsiteY1663" fmla="*/ 5295281 h 5790485"/>
              <a:gd name="connsiteX1664" fmla="*/ 10680954 w 13261896"/>
              <a:gd name="connsiteY1664" fmla="*/ 5171456 h 5790485"/>
              <a:gd name="connsiteX1665" fmla="*/ 10676192 w 13261896"/>
              <a:gd name="connsiteY1665" fmla="*/ 5190506 h 5790485"/>
              <a:gd name="connsiteX1666" fmla="*/ 10685717 w 13261896"/>
              <a:gd name="connsiteY1666" fmla="*/ 5233369 h 5790485"/>
              <a:gd name="connsiteX1667" fmla="*/ 10580942 w 13261896"/>
              <a:gd name="connsiteY1667" fmla="*/ 5104781 h 5790485"/>
              <a:gd name="connsiteX1668" fmla="*/ 10633329 w 13261896"/>
              <a:gd name="connsiteY1668" fmla="*/ 5066681 h 5790485"/>
              <a:gd name="connsiteX1669" fmla="*/ 10666667 w 13261896"/>
              <a:gd name="connsiteY1669" fmla="*/ 5057156 h 5790485"/>
              <a:gd name="connsiteX1670" fmla="*/ 10695242 w 13261896"/>
              <a:gd name="connsiteY1670" fmla="*/ 5109544 h 5790485"/>
              <a:gd name="connsiteX1671" fmla="*/ 12619054 w 13261896"/>
              <a:gd name="connsiteY1671" fmla="*/ 5057156 h 5790485"/>
              <a:gd name="connsiteX1672" fmla="*/ 12609529 w 13261896"/>
              <a:gd name="connsiteY1672" fmla="*/ 5047631 h 5790485"/>
              <a:gd name="connsiteX1673" fmla="*/ 12619054 w 13261896"/>
              <a:gd name="connsiteY1673" fmla="*/ 5057156 h 5790485"/>
              <a:gd name="connsiteX1674" fmla="*/ 10009489 w 13261896"/>
              <a:gd name="connsiteY1674" fmla="*/ 5109544 h 5790485"/>
              <a:gd name="connsiteX1675" fmla="*/ 9999964 w 13261896"/>
              <a:gd name="connsiteY1675" fmla="*/ 5133356 h 5790485"/>
              <a:gd name="connsiteX1676" fmla="*/ 10009489 w 13261896"/>
              <a:gd name="connsiteY1676" fmla="*/ 5152406 h 5790485"/>
              <a:gd name="connsiteX1677" fmla="*/ 10023777 w 13261896"/>
              <a:gd name="connsiteY1677" fmla="*/ 5219081 h 5790485"/>
              <a:gd name="connsiteX1678" fmla="*/ 9985677 w 13261896"/>
              <a:gd name="connsiteY1678" fmla="*/ 5280994 h 5790485"/>
              <a:gd name="connsiteX1679" fmla="*/ 9971389 w 13261896"/>
              <a:gd name="connsiteY1679" fmla="*/ 5271469 h 5790485"/>
              <a:gd name="connsiteX1680" fmla="*/ 9947624 w 13261896"/>
              <a:gd name="connsiteY1680" fmla="*/ 5233369 h 5790485"/>
              <a:gd name="connsiteX1681" fmla="*/ 9861899 w 13261896"/>
              <a:gd name="connsiteY1681" fmla="*/ 5166694 h 5790485"/>
              <a:gd name="connsiteX1682" fmla="*/ 9857136 w 13261896"/>
              <a:gd name="connsiteY1682" fmla="*/ 5114306 h 5790485"/>
              <a:gd name="connsiteX1683" fmla="*/ 9871424 w 13261896"/>
              <a:gd name="connsiteY1683" fmla="*/ 5061919 h 5790485"/>
              <a:gd name="connsiteX1684" fmla="*/ 9880949 w 13261896"/>
              <a:gd name="connsiteY1684" fmla="*/ 5076206 h 5790485"/>
              <a:gd name="connsiteX1685" fmla="*/ 9880949 w 13261896"/>
              <a:gd name="connsiteY1685" fmla="*/ 5057156 h 5790485"/>
              <a:gd name="connsiteX1686" fmla="*/ 9919049 w 13261896"/>
              <a:gd name="connsiteY1686" fmla="*/ 5047631 h 5790485"/>
              <a:gd name="connsiteX1687" fmla="*/ 10009489 w 13261896"/>
              <a:gd name="connsiteY1687" fmla="*/ 5109544 h 5790485"/>
              <a:gd name="connsiteX1688" fmla="*/ 11928538 w 13261896"/>
              <a:gd name="connsiteY1688" fmla="*/ 5066681 h 5790485"/>
              <a:gd name="connsiteX1689" fmla="*/ 11871388 w 13261896"/>
              <a:gd name="connsiteY1689" fmla="*/ 5152406 h 5790485"/>
              <a:gd name="connsiteX1690" fmla="*/ 11828573 w 13261896"/>
              <a:gd name="connsiteY1690" fmla="*/ 5176219 h 5790485"/>
              <a:gd name="connsiteX1691" fmla="*/ 11814286 w 13261896"/>
              <a:gd name="connsiteY1691" fmla="*/ 5176219 h 5790485"/>
              <a:gd name="connsiteX1692" fmla="*/ 11819048 w 13261896"/>
              <a:gd name="connsiteY1692" fmla="*/ 5142881 h 5790485"/>
              <a:gd name="connsiteX1693" fmla="*/ 11676173 w 13261896"/>
              <a:gd name="connsiteY1693" fmla="*/ 5204794 h 5790485"/>
              <a:gd name="connsiteX1694" fmla="*/ 11823811 w 13261896"/>
              <a:gd name="connsiteY1694" fmla="*/ 5042869 h 5790485"/>
              <a:gd name="connsiteX1695" fmla="*/ 11928538 w 13261896"/>
              <a:gd name="connsiteY1695" fmla="*/ 5066681 h 5790485"/>
              <a:gd name="connsiteX1696" fmla="*/ 7071408 w 13261896"/>
              <a:gd name="connsiteY1696" fmla="*/ 5080969 h 5790485"/>
              <a:gd name="connsiteX1697" fmla="*/ 7080933 w 13261896"/>
              <a:gd name="connsiteY1697" fmla="*/ 5095256 h 5790485"/>
              <a:gd name="connsiteX1698" fmla="*/ 7019020 w 13261896"/>
              <a:gd name="connsiteY1698" fmla="*/ 5142881 h 5790485"/>
              <a:gd name="connsiteX1699" fmla="*/ 6995208 w 13261896"/>
              <a:gd name="connsiteY1699" fmla="*/ 5133356 h 5790485"/>
              <a:gd name="connsiteX1700" fmla="*/ 7023783 w 13261896"/>
              <a:gd name="connsiteY1700" fmla="*/ 5128594 h 5790485"/>
              <a:gd name="connsiteX1701" fmla="*/ 7019020 w 13261896"/>
              <a:gd name="connsiteY1701" fmla="*/ 5109544 h 5790485"/>
              <a:gd name="connsiteX1702" fmla="*/ 7038070 w 13261896"/>
              <a:gd name="connsiteY1702" fmla="*/ 5071444 h 5790485"/>
              <a:gd name="connsiteX1703" fmla="*/ 7085695 w 13261896"/>
              <a:gd name="connsiteY1703" fmla="*/ 5042869 h 5790485"/>
              <a:gd name="connsiteX1704" fmla="*/ 7071408 w 13261896"/>
              <a:gd name="connsiteY1704" fmla="*/ 5080969 h 5790485"/>
              <a:gd name="connsiteX1705" fmla="*/ 1471422 w 13261896"/>
              <a:gd name="connsiteY1705" fmla="*/ 5085731 h 5790485"/>
              <a:gd name="connsiteX1706" fmla="*/ 1457135 w 13261896"/>
              <a:gd name="connsiteY1706" fmla="*/ 5085731 h 5790485"/>
              <a:gd name="connsiteX1707" fmla="*/ 1409510 w 13261896"/>
              <a:gd name="connsiteY1707" fmla="*/ 5042869 h 5790485"/>
              <a:gd name="connsiteX1708" fmla="*/ 1471422 w 13261896"/>
              <a:gd name="connsiteY1708" fmla="*/ 5085731 h 5790485"/>
              <a:gd name="connsiteX1709" fmla="*/ 11952350 w 13261896"/>
              <a:gd name="connsiteY1709" fmla="*/ 5038106 h 5790485"/>
              <a:gd name="connsiteX1710" fmla="*/ 11923775 w 13261896"/>
              <a:gd name="connsiteY1710" fmla="*/ 5052394 h 5790485"/>
              <a:gd name="connsiteX1711" fmla="*/ 11899963 w 13261896"/>
              <a:gd name="connsiteY1711" fmla="*/ 5047631 h 5790485"/>
              <a:gd name="connsiteX1712" fmla="*/ 11923775 w 13261896"/>
              <a:gd name="connsiteY1712" fmla="*/ 5038106 h 5790485"/>
              <a:gd name="connsiteX1713" fmla="*/ 11952350 w 13261896"/>
              <a:gd name="connsiteY1713" fmla="*/ 5038106 h 5790485"/>
              <a:gd name="connsiteX1714" fmla="*/ 1628537 w 13261896"/>
              <a:gd name="connsiteY1714" fmla="*/ 5109544 h 5790485"/>
              <a:gd name="connsiteX1715" fmla="*/ 1528572 w 13261896"/>
              <a:gd name="connsiteY1715" fmla="*/ 5038106 h 5790485"/>
              <a:gd name="connsiteX1716" fmla="*/ 1538097 w 13261896"/>
              <a:gd name="connsiteY1716" fmla="*/ 5038106 h 5790485"/>
              <a:gd name="connsiteX1717" fmla="*/ 1628537 w 13261896"/>
              <a:gd name="connsiteY1717" fmla="*/ 5109544 h 5790485"/>
              <a:gd name="connsiteX1718" fmla="*/ 3380946 w 13261896"/>
              <a:gd name="connsiteY1718" fmla="*/ 5052394 h 5790485"/>
              <a:gd name="connsiteX1719" fmla="*/ 3385709 w 13261896"/>
              <a:gd name="connsiteY1719" fmla="*/ 5033344 h 5790485"/>
              <a:gd name="connsiteX1720" fmla="*/ 3380946 w 13261896"/>
              <a:gd name="connsiteY1720" fmla="*/ 5052394 h 5790485"/>
              <a:gd name="connsiteX1721" fmla="*/ 12352354 w 13261896"/>
              <a:gd name="connsiteY1721" fmla="*/ 5028581 h 5790485"/>
              <a:gd name="connsiteX1722" fmla="*/ 12399979 w 13261896"/>
              <a:gd name="connsiteY1722" fmla="*/ 5133356 h 5790485"/>
              <a:gd name="connsiteX1723" fmla="*/ 12433316 w 13261896"/>
              <a:gd name="connsiteY1723" fmla="*/ 5104781 h 5790485"/>
              <a:gd name="connsiteX1724" fmla="*/ 12447604 w 13261896"/>
              <a:gd name="connsiteY1724" fmla="*/ 5142881 h 5790485"/>
              <a:gd name="connsiteX1725" fmla="*/ 12399979 w 13261896"/>
              <a:gd name="connsiteY1725" fmla="*/ 5185744 h 5790485"/>
              <a:gd name="connsiteX1726" fmla="*/ 12333304 w 13261896"/>
              <a:gd name="connsiteY1726" fmla="*/ 5119069 h 5790485"/>
              <a:gd name="connsiteX1727" fmla="*/ 12342829 w 13261896"/>
              <a:gd name="connsiteY1727" fmla="*/ 5076206 h 5790485"/>
              <a:gd name="connsiteX1728" fmla="*/ 12333304 w 13261896"/>
              <a:gd name="connsiteY1728" fmla="*/ 5028581 h 5790485"/>
              <a:gd name="connsiteX1729" fmla="*/ 12352354 w 13261896"/>
              <a:gd name="connsiteY1729" fmla="*/ 5028581 h 5790485"/>
              <a:gd name="connsiteX1730" fmla="*/ 11295221 w 13261896"/>
              <a:gd name="connsiteY1730" fmla="*/ 5180981 h 5790485"/>
              <a:gd name="connsiteX1731" fmla="*/ 11271408 w 13261896"/>
              <a:gd name="connsiteY1731" fmla="*/ 5142881 h 5790485"/>
              <a:gd name="connsiteX1732" fmla="*/ 11423808 w 13261896"/>
              <a:gd name="connsiteY1732" fmla="*/ 5028581 h 5790485"/>
              <a:gd name="connsiteX1733" fmla="*/ 11295221 w 13261896"/>
              <a:gd name="connsiteY1733" fmla="*/ 5180981 h 5790485"/>
              <a:gd name="connsiteX1734" fmla="*/ 10904744 w 13261896"/>
              <a:gd name="connsiteY1734" fmla="*/ 5057156 h 5790485"/>
              <a:gd name="connsiteX1735" fmla="*/ 10942844 w 13261896"/>
              <a:gd name="connsiteY1735" fmla="*/ 5085731 h 5790485"/>
              <a:gd name="connsiteX1736" fmla="*/ 10966656 w 13261896"/>
              <a:gd name="connsiteY1736" fmla="*/ 5133356 h 5790485"/>
              <a:gd name="connsiteX1737" fmla="*/ 10952369 w 13261896"/>
              <a:gd name="connsiteY1737" fmla="*/ 5157169 h 5790485"/>
              <a:gd name="connsiteX1738" fmla="*/ 10904744 w 13261896"/>
              <a:gd name="connsiteY1738" fmla="*/ 5138119 h 5790485"/>
              <a:gd name="connsiteX1739" fmla="*/ 10828544 w 13261896"/>
              <a:gd name="connsiteY1739" fmla="*/ 5157169 h 5790485"/>
              <a:gd name="connsiteX1740" fmla="*/ 10842831 w 13261896"/>
              <a:gd name="connsiteY1740" fmla="*/ 5128594 h 5790485"/>
              <a:gd name="connsiteX1741" fmla="*/ 10776156 w 13261896"/>
              <a:gd name="connsiteY1741" fmla="*/ 5066681 h 5790485"/>
              <a:gd name="connsiteX1742" fmla="*/ 10747581 w 13261896"/>
              <a:gd name="connsiteY1742" fmla="*/ 5071444 h 5790485"/>
              <a:gd name="connsiteX1743" fmla="*/ 10842831 w 13261896"/>
              <a:gd name="connsiteY1743" fmla="*/ 5028581 h 5790485"/>
              <a:gd name="connsiteX1744" fmla="*/ 10904744 w 13261896"/>
              <a:gd name="connsiteY1744" fmla="*/ 5057156 h 5790485"/>
              <a:gd name="connsiteX1745" fmla="*/ 10028539 w 13261896"/>
              <a:gd name="connsiteY1745" fmla="*/ 5047631 h 5790485"/>
              <a:gd name="connsiteX1746" fmla="*/ 10009489 w 13261896"/>
              <a:gd name="connsiteY1746" fmla="*/ 5071444 h 5790485"/>
              <a:gd name="connsiteX1747" fmla="*/ 9961864 w 13261896"/>
              <a:gd name="connsiteY1747" fmla="*/ 5033344 h 5790485"/>
              <a:gd name="connsiteX1748" fmla="*/ 10004727 w 13261896"/>
              <a:gd name="connsiteY1748" fmla="*/ 5028581 h 5790485"/>
              <a:gd name="connsiteX1749" fmla="*/ 10028539 w 13261896"/>
              <a:gd name="connsiteY1749" fmla="*/ 5047631 h 5790485"/>
              <a:gd name="connsiteX1750" fmla="*/ 5795201 w 13261896"/>
              <a:gd name="connsiteY1750" fmla="*/ 5061919 h 5790485"/>
              <a:gd name="connsiteX1751" fmla="*/ 5795201 w 13261896"/>
              <a:gd name="connsiteY1751" fmla="*/ 5028581 h 5790485"/>
              <a:gd name="connsiteX1752" fmla="*/ 5795201 w 13261896"/>
              <a:gd name="connsiteY1752" fmla="*/ 5061919 h 5790485"/>
              <a:gd name="connsiteX1753" fmla="*/ 1890474 w 13261896"/>
              <a:gd name="connsiteY1753" fmla="*/ 5071444 h 5790485"/>
              <a:gd name="connsiteX1754" fmla="*/ 1890474 w 13261896"/>
              <a:gd name="connsiteY1754" fmla="*/ 5090494 h 5790485"/>
              <a:gd name="connsiteX1755" fmla="*/ 1814274 w 13261896"/>
              <a:gd name="connsiteY1755" fmla="*/ 5038106 h 5790485"/>
              <a:gd name="connsiteX1756" fmla="*/ 1819037 w 13261896"/>
              <a:gd name="connsiteY1756" fmla="*/ 5028581 h 5790485"/>
              <a:gd name="connsiteX1757" fmla="*/ 1890474 w 13261896"/>
              <a:gd name="connsiteY1757" fmla="*/ 5071444 h 5790485"/>
              <a:gd name="connsiteX1758" fmla="*/ 5833301 w 13261896"/>
              <a:gd name="connsiteY1758" fmla="*/ 5052394 h 5790485"/>
              <a:gd name="connsiteX1759" fmla="*/ 5838063 w 13261896"/>
              <a:gd name="connsiteY1759" fmla="*/ 5023819 h 5790485"/>
              <a:gd name="connsiteX1760" fmla="*/ 5842826 w 13261896"/>
              <a:gd name="connsiteY1760" fmla="*/ 5057156 h 5790485"/>
              <a:gd name="connsiteX1761" fmla="*/ 5833301 w 13261896"/>
              <a:gd name="connsiteY1761" fmla="*/ 5052394 h 5790485"/>
              <a:gd name="connsiteX1762" fmla="*/ 3947589 w 13261896"/>
              <a:gd name="connsiteY1762" fmla="*/ 5080969 h 5790485"/>
              <a:gd name="connsiteX1763" fmla="*/ 3961876 w 13261896"/>
              <a:gd name="connsiteY1763" fmla="*/ 5161931 h 5790485"/>
              <a:gd name="connsiteX1764" fmla="*/ 3966639 w 13261896"/>
              <a:gd name="connsiteY1764" fmla="*/ 5152406 h 5790485"/>
              <a:gd name="connsiteX1765" fmla="*/ 3995214 w 13261896"/>
              <a:gd name="connsiteY1765" fmla="*/ 5228606 h 5790485"/>
              <a:gd name="connsiteX1766" fmla="*/ 3999976 w 13261896"/>
              <a:gd name="connsiteY1766" fmla="*/ 5219081 h 5790485"/>
              <a:gd name="connsiteX1767" fmla="*/ 4061889 w 13261896"/>
              <a:gd name="connsiteY1767" fmla="*/ 5276231 h 5790485"/>
              <a:gd name="connsiteX1768" fmla="*/ 4057126 w 13261896"/>
              <a:gd name="connsiteY1768" fmla="*/ 5290519 h 5790485"/>
              <a:gd name="connsiteX1769" fmla="*/ 3928539 w 13261896"/>
              <a:gd name="connsiteY1769" fmla="*/ 5023819 h 5790485"/>
              <a:gd name="connsiteX1770" fmla="*/ 3947589 w 13261896"/>
              <a:gd name="connsiteY1770" fmla="*/ 5080969 h 5790485"/>
              <a:gd name="connsiteX1771" fmla="*/ 1952387 w 13261896"/>
              <a:gd name="connsiteY1771" fmla="*/ 5090494 h 5790485"/>
              <a:gd name="connsiteX1772" fmla="*/ 1957149 w 13261896"/>
              <a:gd name="connsiteY1772" fmla="*/ 5080969 h 5790485"/>
              <a:gd name="connsiteX1773" fmla="*/ 1966627 w 13261896"/>
              <a:gd name="connsiteY1773" fmla="*/ 5080969 h 5790485"/>
              <a:gd name="connsiteX1774" fmla="*/ 2028539 w 13261896"/>
              <a:gd name="connsiteY1774" fmla="*/ 5119069 h 5790485"/>
              <a:gd name="connsiteX1775" fmla="*/ 2028539 w 13261896"/>
              <a:gd name="connsiteY1775" fmla="*/ 5142881 h 5790485"/>
              <a:gd name="connsiteX1776" fmla="*/ 1866662 w 13261896"/>
              <a:gd name="connsiteY1776" fmla="*/ 5038106 h 5790485"/>
              <a:gd name="connsiteX1777" fmla="*/ 1871424 w 13261896"/>
              <a:gd name="connsiteY1777" fmla="*/ 5023819 h 5790485"/>
              <a:gd name="connsiteX1778" fmla="*/ 1952387 w 13261896"/>
              <a:gd name="connsiteY1778" fmla="*/ 5090494 h 5790485"/>
              <a:gd name="connsiteX1779" fmla="*/ 11466671 w 13261896"/>
              <a:gd name="connsiteY1779" fmla="*/ 5057156 h 5790485"/>
              <a:gd name="connsiteX1780" fmla="*/ 11547586 w 13261896"/>
              <a:gd name="connsiteY1780" fmla="*/ 5038106 h 5790485"/>
              <a:gd name="connsiteX1781" fmla="*/ 11433333 w 13261896"/>
              <a:gd name="connsiteY1781" fmla="*/ 5109544 h 5790485"/>
              <a:gd name="connsiteX1782" fmla="*/ 11409521 w 13261896"/>
              <a:gd name="connsiteY1782" fmla="*/ 5095256 h 5790485"/>
              <a:gd name="connsiteX1783" fmla="*/ 11476196 w 13261896"/>
              <a:gd name="connsiteY1783" fmla="*/ 5019056 h 5790485"/>
              <a:gd name="connsiteX1784" fmla="*/ 11466671 w 13261896"/>
              <a:gd name="connsiteY1784" fmla="*/ 5057156 h 5790485"/>
              <a:gd name="connsiteX1785" fmla="*/ 12514279 w 13261896"/>
              <a:gd name="connsiteY1785" fmla="*/ 5142881 h 5790485"/>
              <a:gd name="connsiteX1786" fmla="*/ 12514279 w 13261896"/>
              <a:gd name="connsiteY1786" fmla="*/ 5161931 h 5790485"/>
              <a:gd name="connsiteX1787" fmla="*/ 12438079 w 13261896"/>
              <a:gd name="connsiteY1787" fmla="*/ 5085731 h 5790485"/>
              <a:gd name="connsiteX1788" fmla="*/ 12399979 w 13261896"/>
              <a:gd name="connsiteY1788" fmla="*/ 5114306 h 5790485"/>
              <a:gd name="connsiteX1789" fmla="*/ 12361879 w 13261896"/>
              <a:gd name="connsiteY1789" fmla="*/ 5042869 h 5790485"/>
              <a:gd name="connsiteX1790" fmla="*/ 12361879 w 13261896"/>
              <a:gd name="connsiteY1790" fmla="*/ 5028581 h 5790485"/>
              <a:gd name="connsiteX1791" fmla="*/ 12457129 w 13261896"/>
              <a:gd name="connsiteY1791" fmla="*/ 5014294 h 5790485"/>
              <a:gd name="connsiteX1792" fmla="*/ 12514279 w 13261896"/>
              <a:gd name="connsiteY1792" fmla="*/ 5142881 h 5790485"/>
              <a:gd name="connsiteX1793" fmla="*/ 5876163 w 13261896"/>
              <a:gd name="connsiteY1793" fmla="*/ 5047631 h 5790485"/>
              <a:gd name="connsiteX1794" fmla="*/ 5866638 w 13261896"/>
              <a:gd name="connsiteY1794" fmla="*/ 5028581 h 5790485"/>
              <a:gd name="connsiteX1795" fmla="*/ 5880926 w 13261896"/>
              <a:gd name="connsiteY1795" fmla="*/ 5009531 h 5790485"/>
              <a:gd name="connsiteX1796" fmla="*/ 5876163 w 13261896"/>
              <a:gd name="connsiteY1796" fmla="*/ 5047631 h 5790485"/>
              <a:gd name="connsiteX1797" fmla="*/ 5814251 w 13261896"/>
              <a:gd name="connsiteY1797" fmla="*/ 5085731 h 5790485"/>
              <a:gd name="connsiteX1798" fmla="*/ 5809488 w 13261896"/>
              <a:gd name="connsiteY1798" fmla="*/ 5066681 h 5790485"/>
              <a:gd name="connsiteX1799" fmla="*/ 5823776 w 13261896"/>
              <a:gd name="connsiteY1799" fmla="*/ 5009531 h 5790485"/>
              <a:gd name="connsiteX1800" fmla="*/ 5814251 w 13261896"/>
              <a:gd name="connsiteY1800" fmla="*/ 5085731 h 5790485"/>
              <a:gd name="connsiteX1801" fmla="*/ 4014264 w 13261896"/>
              <a:gd name="connsiteY1801" fmla="*/ 5271469 h 5790485"/>
              <a:gd name="connsiteX1802" fmla="*/ 4014264 w 13261896"/>
              <a:gd name="connsiteY1802" fmla="*/ 5285756 h 5790485"/>
              <a:gd name="connsiteX1803" fmla="*/ 3914251 w 13261896"/>
              <a:gd name="connsiteY1803" fmla="*/ 5071444 h 5790485"/>
              <a:gd name="connsiteX1804" fmla="*/ 3904726 w 13261896"/>
              <a:gd name="connsiteY1804" fmla="*/ 5009531 h 5790485"/>
              <a:gd name="connsiteX1805" fmla="*/ 3914251 w 13261896"/>
              <a:gd name="connsiteY1805" fmla="*/ 5009531 h 5790485"/>
              <a:gd name="connsiteX1806" fmla="*/ 4014264 w 13261896"/>
              <a:gd name="connsiteY1806" fmla="*/ 5271469 h 5790485"/>
              <a:gd name="connsiteX1807" fmla="*/ 7009495 w 13261896"/>
              <a:gd name="connsiteY1807" fmla="*/ 5038106 h 5790485"/>
              <a:gd name="connsiteX1808" fmla="*/ 7009495 w 13261896"/>
              <a:gd name="connsiteY1808" fmla="*/ 5052394 h 5790485"/>
              <a:gd name="connsiteX1809" fmla="*/ 7038070 w 13261896"/>
              <a:gd name="connsiteY1809" fmla="*/ 5052394 h 5790485"/>
              <a:gd name="connsiteX1810" fmla="*/ 7019020 w 13261896"/>
              <a:gd name="connsiteY1810" fmla="*/ 5076206 h 5790485"/>
              <a:gd name="connsiteX1811" fmla="*/ 6995208 w 13261896"/>
              <a:gd name="connsiteY1811" fmla="*/ 5052394 h 5790485"/>
              <a:gd name="connsiteX1812" fmla="*/ 6976158 w 13261896"/>
              <a:gd name="connsiteY1812" fmla="*/ 5071444 h 5790485"/>
              <a:gd name="connsiteX1813" fmla="*/ 6976158 w 13261896"/>
              <a:gd name="connsiteY1813" fmla="*/ 5038106 h 5790485"/>
              <a:gd name="connsiteX1814" fmla="*/ 6995208 w 13261896"/>
              <a:gd name="connsiteY1814" fmla="*/ 5042869 h 5790485"/>
              <a:gd name="connsiteX1815" fmla="*/ 7033308 w 13261896"/>
              <a:gd name="connsiteY1815" fmla="*/ 5004769 h 5790485"/>
              <a:gd name="connsiteX1816" fmla="*/ 7009495 w 13261896"/>
              <a:gd name="connsiteY1816" fmla="*/ 5038106 h 5790485"/>
              <a:gd name="connsiteX1817" fmla="*/ 5923788 w 13261896"/>
              <a:gd name="connsiteY1817" fmla="*/ 5009531 h 5790485"/>
              <a:gd name="connsiteX1818" fmla="*/ 5904738 w 13261896"/>
              <a:gd name="connsiteY1818" fmla="*/ 5028581 h 5790485"/>
              <a:gd name="connsiteX1819" fmla="*/ 5923788 w 13261896"/>
              <a:gd name="connsiteY1819" fmla="*/ 5028581 h 5790485"/>
              <a:gd name="connsiteX1820" fmla="*/ 5919026 w 13261896"/>
              <a:gd name="connsiteY1820" fmla="*/ 5057156 h 5790485"/>
              <a:gd name="connsiteX1821" fmla="*/ 5909501 w 13261896"/>
              <a:gd name="connsiteY1821" fmla="*/ 5052394 h 5790485"/>
              <a:gd name="connsiteX1822" fmla="*/ 5909501 w 13261896"/>
              <a:gd name="connsiteY1822" fmla="*/ 5042869 h 5790485"/>
              <a:gd name="connsiteX1823" fmla="*/ 5880926 w 13261896"/>
              <a:gd name="connsiteY1823" fmla="*/ 5076206 h 5790485"/>
              <a:gd name="connsiteX1824" fmla="*/ 5899976 w 13261896"/>
              <a:gd name="connsiteY1824" fmla="*/ 5004769 h 5790485"/>
              <a:gd name="connsiteX1825" fmla="*/ 5923788 w 13261896"/>
              <a:gd name="connsiteY1825" fmla="*/ 5009531 h 5790485"/>
              <a:gd name="connsiteX1826" fmla="*/ 5999988 w 13261896"/>
              <a:gd name="connsiteY1826" fmla="*/ 5061919 h 5790485"/>
              <a:gd name="connsiteX1827" fmla="*/ 5990463 w 13261896"/>
              <a:gd name="connsiteY1827" fmla="*/ 5071444 h 5790485"/>
              <a:gd name="connsiteX1828" fmla="*/ 5971413 w 13261896"/>
              <a:gd name="connsiteY1828" fmla="*/ 5038106 h 5790485"/>
              <a:gd name="connsiteX1829" fmla="*/ 5933313 w 13261896"/>
              <a:gd name="connsiteY1829" fmla="*/ 5076206 h 5790485"/>
              <a:gd name="connsiteX1830" fmla="*/ 5976176 w 13261896"/>
              <a:gd name="connsiteY1830" fmla="*/ 5000006 h 5790485"/>
              <a:gd name="connsiteX1831" fmla="*/ 5999988 w 13261896"/>
              <a:gd name="connsiteY1831" fmla="*/ 5061919 h 5790485"/>
              <a:gd name="connsiteX1832" fmla="*/ 11738086 w 13261896"/>
              <a:gd name="connsiteY1832" fmla="*/ 5004769 h 5790485"/>
              <a:gd name="connsiteX1833" fmla="*/ 11661886 w 13261896"/>
              <a:gd name="connsiteY1833" fmla="*/ 5090494 h 5790485"/>
              <a:gd name="connsiteX1834" fmla="*/ 11538061 w 13261896"/>
              <a:gd name="connsiteY1834" fmla="*/ 5138119 h 5790485"/>
              <a:gd name="connsiteX1835" fmla="*/ 11523773 w 13261896"/>
              <a:gd name="connsiteY1835" fmla="*/ 5138119 h 5790485"/>
              <a:gd name="connsiteX1836" fmla="*/ 11542823 w 13261896"/>
              <a:gd name="connsiteY1836" fmla="*/ 5119069 h 5790485"/>
              <a:gd name="connsiteX1837" fmla="*/ 11533298 w 13261896"/>
              <a:gd name="connsiteY1837" fmla="*/ 5114306 h 5790485"/>
              <a:gd name="connsiteX1838" fmla="*/ 11504723 w 13261896"/>
              <a:gd name="connsiteY1838" fmla="*/ 5133356 h 5790485"/>
              <a:gd name="connsiteX1839" fmla="*/ 11447621 w 13261896"/>
              <a:gd name="connsiteY1839" fmla="*/ 5114306 h 5790485"/>
              <a:gd name="connsiteX1840" fmla="*/ 11580923 w 13261896"/>
              <a:gd name="connsiteY1840" fmla="*/ 5028581 h 5790485"/>
              <a:gd name="connsiteX1841" fmla="*/ 11571398 w 13261896"/>
              <a:gd name="connsiteY1841" fmla="*/ 5052394 h 5790485"/>
              <a:gd name="connsiteX1842" fmla="*/ 11580923 w 13261896"/>
              <a:gd name="connsiteY1842" fmla="*/ 5057156 h 5790485"/>
              <a:gd name="connsiteX1843" fmla="*/ 11733323 w 13261896"/>
              <a:gd name="connsiteY1843" fmla="*/ 4995244 h 5790485"/>
              <a:gd name="connsiteX1844" fmla="*/ 11738086 w 13261896"/>
              <a:gd name="connsiteY1844" fmla="*/ 5004769 h 5790485"/>
              <a:gd name="connsiteX1845" fmla="*/ 6223778 w 13261896"/>
              <a:gd name="connsiteY1845" fmla="*/ 4995244 h 5790485"/>
              <a:gd name="connsiteX1846" fmla="*/ 6219016 w 13261896"/>
              <a:gd name="connsiteY1846" fmla="*/ 4995244 h 5790485"/>
              <a:gd name="connsiteX1847" fmla="*/ 6223778 w 13261896"/>
              <a:gd name="connsiteY1847" fmla="*/ 4995244 h 5790485"/>
              <a:gd name="connsiteX1848" fmla="*/ 3904726 w 13261896"/>
              <a:gd name="connsiteY1848" fmla="*/ 5061919 h 5790485"/>
              <a:gd name="connsiteX1849" fmla="*/ 3899964 w 13261896"/>
              <a:gd name="connsiteY1849" fmla="*/ 5085731 h 5790485"/>
              <a:gd name="connsiteX1850" fmla="*/ 3880914 w 13261896"/>
              <a:gd name="connsiteY1850" fmla="*/ 4995244 h 5790485"/>
              <a:gd name="connsiteX1851" fmla="*/ 3904726 w 13261896"/>
              <a:gd name="connsiteY1851" fmla="*/ 5061919 h 5790485"/>
              <a:gd name="connsiteX1852" fmla="*/ 1461897 w 13261896"/>
              <a:gd name="connsiteY1852" fmla="*/ 5038106 h 5790485"/>
              <a:gd name="connsiteX1853" fmla="*/ 1419035 w 13261896"/>
              <a:gd name="connsiteY1853" fmla="*/ 4995244 h 5790485"/>
              <a:gd name="connsiteX1854" fmla="*/ 1461897 w 13261896"/>
              <a:gd name="connsiteY1854" fmla="*/ 5038106 h 5790485"/>
              <a:gd name="connsiteX1855" fmla="*/ 6466666 w 13261896"/>
              <a:gd name="connsiteY1855" fmla="*/ 4995244 h 5790485"/>
              <a:gd name="connsiteX1856" fmla="*/ 6442853 w 13261896"/>
              <a:gd name="connsiteY1856" fmla="*/ 5047631 h 5790485"/>
              <a:gd name="connsiteX1857" fmla="*/ 6428566 w 13261896"/>
              <a:gd name="connsiteY1857" fmla="*/ 5047631 h 5790485"/>
              <a:gd name="connsiteX1858" fmla="*/ 6423803 w 13261896"/>
              <a:gd name="connsiteY1858" fmla="*/ 5038106 h 5790485"/>
              <a:gd name="connsiteX1859" fmla="*/ 6452378 w 13261896"/>
              <a:gd name="connsiteY1859" fmla="*/ 4990481 h 5790485"/>
              <a:gd name="connsiteX1860" fmla="*/ 6466666 w 13261896"/>
              <a:gd name="connsiteY1860" fmla="*/ 4995244 h 5790485"/>
              <a:gd name="connsiteX1861" fmla="*/ 6085713 w 13261896"/>
              <a:gd name="connsiteY1861" fmla="*/ 5028581 h 5790485"/>
              <a:gd name="connsiteX1862" fmla="*/ 6066663 w 13261896"/>
              <a:gd name="connsiteY1862" fmla="*/ 5028581 h 5790485"/>
              <a:gd name="connsiteX1863" fmla="*/ 6061901 w 13261896"/>
              <a:gd name="connsiteY1863" fmla="*/ 5038106 h 5790485"/>
              <a:gd name="connsiteX1864" fmla="*/ 6080951 w 13261896"/>
              <a:gd name="connsiteY1864" fmla="*/ 5047631 h 5790485"/>
              <a:gd name="connsiteX1865" fmla="*/ 6080951 w 13261896"/>
              <a:gd name="connsiteY1865" fmla="*/ 5066681 h 5790485"/>
              <a:gd name="connsiteX1866" fmla="*/ 6066663 w 13261896"/>
              <a:gd name="connsiteY1866" fmla="*/ 5066681 h 5790485"/>
              <a:gd name="connsiteX1867" fmla="*/ 6052376 w 13261896"/>
              <a:gd name="connsiteY1867" fmla="*/ 5057156 h 5790485"/>
              <a:gd name="connsiteX1868" fmla="*/ 6014276 w 13261896"/>
              <a:gd name="connsiteY1868" fmla="*/ 5071444 h 5790485"/>
              <a:gd name="connsiteX1869" fmla="*/ 6028563 w 13261896"/>
              <a:gd name="connsiteY1869" fmla="*/ 4995244 h 5790485"/>
              <a:gd name="connsiteX1870" fmla="*/ 6028563 w 13261896"/>
              <a:gd name="connsiteY1870" fmla="*/ 5057156 h 5790485"/>
              <a:gd name="connsiteX1871" fmla="*/ 6038088 w 13261896"/>
              <a:gd name="connsiteY1871" fmla="*/ 5061919 h 5790485"/>
              <a:gd name="connsiteX1872" fmla="*/ 6052376 w 13261896"/>
              <a:gd name="connsiteY1872" fmla="*/ 5014294 h 5790485"/>
              <a:gd name="connsiteX1873" fmla="*/ 6071426 w 13261896"/>
              <a:gd name="connsiteY1873" fmla="*/ 5028581 h 5790485"/>
              <a:gd name="connsiteX1874" fmla="*/ 6071426 w 13261896"/>
              <a:gd name="connsiteY1874" fmla="*/ 5004769 h 5790485"/>
              <a:gd name="connsiteX1875" fmla="*/ 6080951 w 13261896"/>
              <a:gd name="connsiteY1875" fmla="*/ 4990481 h 5790485"/>
              <a:gd name="connsiteX1876" fmla="*/ 6085713 w 13261896"/>
              <a:gd name="connsiteY1876" fmla="*/ 5028581 h 5790485"/>
              <a:gd name="connsiteX1877" fmla="*/ 12333304 w 13261896"/>
              <a:gd name="connsiteY1877" fmla="*/ 5076206 h 5790485"/>
              <a:gd name="connsiteX1878" fmla="*/ 12314254 w 13261896"/>
              <a:gd name="connsiteY1878" fmla="*/ 5128594 h 5790485"/>
              <a:gd name="connsiteX1879" fmla="*/ 12299966 w 13261896"/>
              <a:gd name="connsiteY1879" fmla="*/ 5109544 h 5790485"/>
              <a:gd name="connsiteX1880" fmla="*/ 12261866 w 13261896"/>
              <a:gd name="connsiteY1880" fmla="*/ 5176219 h 5790485"/>
              <a:gd name="connsiteX1881" fmla="*/ 12247579 w 13261896"/>
              <a:gd name="connsiteY1881" fmla="*/ 5185744 h 5790485"/>
              <a:gd name="connsiteX1882" fmla="*/ 12242863 w 13261896"/>
              <a:gd name="connsiteY1882" fmla="*/ 5171456 h 5790485"/>
              <a:gd name="connsiteX1883" fmla="*/ 12176188 w 13261896"/>
              <a:gd name="connsiteY1883" fmla="*/ 5219081 h 5790485"/>
              <a:gd name="connsiteX1884" fmla="*/ 12157138 w 13261896"/>
              <a:gd name="connsiteY1884" fmla="*/ 5209556 h 5790485"/>
              <a:gd name="connsiteX1885" fmla="*/ 12114275 w 13261896"/>
              <a:gd name="connsiteY1885" fmla="*/ 5190506 h 5790485"/>
              <a:gd name="connsiteX1886" fmla="*/ 12128563 w 13261896"/>
              <a:gd name="connsiteY1886" fmla="*/ 5171456 h 5790485"/>
              <a:gd name="connsiteX1887" fmla="*/ 12114275 w 13261896"/>
              <a:gd name="connsiteY1887" fmla="*/ 5157169 h 5790485"/>
              <a:gd name="connsiteX1888" fmla="*/ 12047600 w 13261896"/>
              <a:gd name="connsiteY1888" fmla="*/ 5204794 h 5790485"/>
              <a:gd name="connsiteX1889" fmla="*/ 12023788 w 13261896"/>
              <a:gd name="connsiteY1889" fmla="*/ 5190506 h 5790485"/>
              <a:gd name="connsiteX1890" fmla="*/ 11985688 w 13261896"/>
              <a:gd name="connsiteY1890" fmla="*/ 5171456 h 5790485"/>
              <a:gd name="connsiteX1891" fmla="*/ 11995213 w 13261896"/>
              <a:gd name="connsiteY1891" fmla="*/ 5157169 h 5790485"/>
              <a:gd name="connsiteX1892" fmla="*/ 11942825 w 13261896"/>
              <a:gd name="connsiteY1892" fmla="*/ 5152406 h 5790485"/>
              <a:gd name="connsiteX1893" fmla="*/ 11914250 w 13261896"/>
              <a:gd name="connsiteY1893" fmla="*/ 5109544 h 5790485"/>
              <a:gd name="connsiteX1894" fmla="*/ 11928538 w 13261896"/>
              <a:gd name="connsiteY1894" fmla="*/ 5085731 h 5790485"/>
              <a:gd name="connsiteX1895" fmla="*/ 12019025 w 13261896"/>
              <a:gd name="connsiteY1895" fmla="*/ 5114306 h 5790485"/>
              <a:gd name="connsiteX1896" fmla="*/ 12219050 w 13261896"/>
              <a:gd name="connsiteY1896" fmla="*/ 5004769 h 5790485"/>
              <a:gd name="connsiteX1897" fmla="*/ 12176188 w 13261896"/>
              <a:gd name="connsiteY1897" fmla="*/ 5109544 h 5790485"/>
              <a:gd name="connsiteX1898" fmla="*/ 12223813 w 13261896"/>
              <a:gd name="connsiteY1898" fmla="*/ 4985719 h 5790485"/>
              <a:gd name="connsiteX1899" fmla="*/ 12333304 w 13261896"/>
              <a:gd name="connsiteY1899" fmla="*/ 5076206 h 5790485"/>
              <a:gd name="connsiteX1900" fmla="*/ 6171391 w 13261896"/>
              <a:gd name="connsiteY1900" fmla="*/ 5000006 h 5790485"/>
              <a:gd name="connsiteX1901" fmla="*/ 6157103 w 13261896"/>
              <a:gd name="connsiteY1901" fmla="*/ 5009531 h 5790485"/>
              <a:gd name="connsiteX1902" fmla="*/ 6157103 w 13261896"/>
              <a:gd name="connsiteY1902" fmla="*/ 5023819 h 5790485"/>
              <a:gd name="connsiteX1903" fmla="*/ 6171391 w 13261896"/>
              <a:gd name="connsiteY1903" fmla="*/ 5033344 h 5790485"/>
              <a:gd name="connsiteX1904" fmla="*/ 6147626 w 13261896"/>
              <a:gd name="connsiteY1904" fmla="*/ 5038106 h 5790485"/>
              <a:gd name="connsiteX1905" fmla="*/ 6166628 w 13261896"/>
              <a:gd name="connsiteY1905" fmla="*/ 5047631 h 5790485"/>
              <a:gd name="connsiteX1906" fmla="*/ 6166628 w 13261896"/>
              <a:gd name="connsiteY1906" fmla="*/ 5061919 h 5790485"/>
              <a:gd name="connsiteX1907" fmla="*/ 6142863 w 13261896"/>
              <a:gd name="connsiteY1907" fmla="*/ 5033344 h 5790485"/>
              <a:gd name="connsiteX1908" fmla="*/ 6152341 w 13261896"/>
              <a:gd name="connsiteY1908" fmla="*/ 4985719 h 5790485"/>
              <a:gd name="connsiteX1909" fmla="*/ 6171391 w 13261896"/>
              <a:gd name="connsiteY1909" fmla="*/ 5000006 h 5790485"/>
              <a:gd name="connsiteX1910" fmla="*/ 6128576 w 13261896"/>
              <a:gd name="connsiteY1910" fmla="*/ 5047631 h 5790485"/>
              <a:gd name="connsiteX1911" fmla="*/ 6100001 w 13261896"/>
              <a:gd name="connsiteY1911" fmla="*/ 5066681 h 5790485"/>
              <a:gd name="connsiteX1912" fmla="*/ 6119051 w 13261896"/>
              <a:gd name="connsiteY1912" fmla="*/ 5042869 h 5790485"/>
              <a:gd name="connsiteX1913" fmla="*/ 6100001 w 13261896"/>
              <a:gd name="connsiteY1913" fmla="*/ 5038106 h 5790485"/>
              <a:gd name="connsiteX1914" fmla="*/ 6119051 w 13261896"/>
              <a:gd name="connsiteY1914" fmla="*/ 5038106 h 5790485"/>
              <a:gd name="connsiteX1915" fmla="*/ 6133338 w 13261896"/>
              <a:gd name="connsiteY1915" fmla="*/ 4985719 h 5790485"/>
              <a:gd name="connsiteX1916" fmla="*/ 6128576 w 13261896"/>
              <a:gd name="connsiteY1916" fmla="*/ 5047631 h 5790485"/>
              <a:gd name="connsiteX1917" fmla="*/ 12576191 w 13261896"/>
              <a:gd name="connsiteY1917" fmla="*/ 5057156 h 5790485"/>
              <a:gd name="connsiteX1918" fmla="*/ 12576191 w 13261896"/>
              <a:gd name="connsiteY1918" fmla="*/ 5085731 h 5790485"/>
              <a:gd name="connsiteX1919" fmla="*/ 12528566 w 13261896"/>
              <a:gd name="connsiteY1919" fmla="*/ 5066681 h 5790485"/>
              <a:gd name="connsiteX1920" fmla="*/ 12552379 w 13261896"/>
              <a:gd name="connsiteY1920" fmla="*/ 5123831 h 5790485"/>
              <a:gd name="connsiteX1921" fmla="*/ 12528566 w 13261896"/>
              <a:gd name="connsiteY1921" fmla="*/ 5176219 h 5790485"/>
              <a:gd name="connsiteX1922" fmla="*/ 12471416 w 13261896"/>
              <a:gd name="connsiteY1922" fmla="*/ 5014294 h 5790485"/>
              <a:gd name="connsiteX1923" fmla="*/ 12523804 w 13261896"/>
              <a:gd name="connsiteY1923" fmla="*/ 4980956 h 5790485"/>
              <a:gd name="connsiteX1924" fmla="*/ 12576191 w 13261896"/>
              <a:gd name="connsiteY1924" fmla="*/ 5057156 h 5790485"/>
              <a:gd name="connsiteX1925" fmla="*/ 11747611 w 13261896"/>
              <a:gd name="connsiteY1925" fmla="*/ 4995244 h 5790485"/>
              <a:gd name="connsiteX1926" fmla="*/ 11733323 w 13261896"/>
              <a:gd name="connsiteY1926" fmla="*/ 4985719 h 5790485"/>
              <a:gd name="connsiteX1927" fmla="*/ 11761898 w 13261896"/>
              <a:gd name="connsiteY1927" fmla="*/ 4980956 h 5790485"/>
              <a:gd name="connsiteX1928" fmla="*/ 11747611 w 13261896"/>
              <a:gd name="connsiteY1928" fmla="*/ 4995244 h 5790485"/>
              <a:gd name="connsiteX1929" fmla="*/ 6247591 w 13261896"/>
              <a:gd name="connsiteY1929" fmla="*/ 4990481 h 5790485"/>
              <a:gd name="connsiteX1930" fmla="*/ 6238066 w 13261896"/>
              <a:gd name="connsiteY1930" fmla="*/ 5033344 h 5790485"/>
              <a:gd name="connsiteX1931" fmla="*/ 6252353 w 13261896"/>
              <a:gd name="connsiteY1931" fmla="*/ 5052394 h 5790485"/>
              <a:gd name="connsiteX1932" fmla="*/ 6261878 w 13261896"/>
              <a:gd name="connsiteY1932" fmla="*/ 4985719 h 5790485"/>
              <a:gd name="connsiteX1933" fmla="*/ 6266641 w 13261896"/>
              <a:gd name="connsiteY1933" fmla="*/ 5000006 h 5790485"/>
              <a:gd name="connsiteX1934" fmla="*/ 6252353 w 13261896"/>
              <a:gd name="connsiteY1934" fmla="*/ 5061919 h 5790485"/>
              <a:gd name="connsiteX1935" fmla="*/ 6242828 w 13261896"/>
              <a:gd name="connsiteY1935" fmla="*/ 5052394 h 5790485"/>
              <a:gd name="connsiteX1936" fmla="*/ 6228541 w 13261896"/>
              <a:gd name="connsiteY1936" fmla="*/ 5061919 h 5790485"/>
              <a:gd name="connsiteX1937" fmla="*/ 6223778 w 13261896"/>
              <a:gd name="connsiteY1937" fmla="*/ 5047631 h 5790485"/>
              <a:gd name="connsiteX1938" fmla="*/ 6233303 w 13261896"/>
              <a:gd name="connsiteY1938" fmla="*/ 5014294 h 5790485"/>
              <a:gd name="connsiteX1939" fmla="*/ 6214253 w 13261896"/>
              <a:gd name="connsiteY1939" fmla="*/ 5004769 h 5790485"/>
              <a:gd name="connsiteX1940" fmla="*/ 6195203 w 13261896"/>
              <a:gd name="connsiteY1940" fmla="*/ 5061919 h 5790485"/>
              <a:gd name="connsiteX1941" fmla="*/ 6199966 w 13261896"/>
              <a:gd name="connsiteY1941" fmla="*/ 5047631 h 5790485"/>
              <a:gd name="connsiteX1942" fmla="*/ 6185678 w 13261896"/>
              <a:gd name="connsiteY1942" fmla="*/ 5042869 h 5790485"/>
              <a:gd name="connsiteX1943" fmla="*/ 6199966 w 13261896"/>
              <a:gd name="connsiteY1943" fmla="*/ 4995244 h 5790485"/>
              <a:gd name="connsiteX1944" fmla="*/ 6214253 w 13261896"/>
              <a:gd name="connsiteY1944" fmla="*/ 4980956 h 5790485"/>
              <a:gd name="connsiteX1945" fmla="*/ 6247591 w 13261896"/>
              <a:gd name="connsiteY1945" fmla="*/ 4990481 h 5790485"/>
              <a:gd name="connsiteX1946" fmla="*/ 12552379 w 13261896"/>
              <a:gd name="connsiteY1946" fmla="*/ 4976194 h 5790485"/>
              <a:gd name="connsiteX1947" fmla="*/ 12600004 w 13261896"/>
              <a:gd name="connsiteY1947" fmla="*/ 5038106 h 5790485"/>
              <a:gd name="connsiteX1948" fmla="*/ 12633294 w 13261896"/>
              <a:gd name="connsiteY1948" fmla="*/ 5066681 h 5790485"/>
              <a:gd name="connsiteX1949" fmla="*/ 12638056 w 13261896"/>
              <a:gd name="connsiteY1949" fmla="*/ 5090494 h 5790485"/>
              <a:gd name="connsiteX1950" fmla="*/ 12628531 w 13261896"/>
              <a:gd name="connsiteY1950" fmla="*/ 5157169 h 5790485"/>
              <a:gd name="connsiteX1951" fmla="*/ 12538091 w 13261896"/>
              <a:gd name="connsiteY1951" fmla="*/ 4976194 h 5790485"/>
              <a:gd name="connsiteX1952" fmla="*/ 12552379 w 13261896"/>
              <a:gd name="connsiteY1952" fmla="*/ 4976194 h 5790485"/>
              <a:gd name="connsiteX1953" fmla="*/ 11819048 w 13261896"/>
              <a:gd name="connsiteY1953" fmla="*/ 5019056 h 5790485"/>
              <a:gd name="connsiteX1954" fmla="*/ 11814286 w 13261896"/>
              <a:gd name="connsiteY1954" fmla="*/ 5033344 h 5790485"/>
              <a:gd name="connsiteX1955" fmla="*/ 11690461 w 13261896"/>
              <a:gd name="connsiteY1955" fmla="*/ 5180981 h 5790485"/>
              <a:gd name="connsiteX1956" fmla="*/ 11695223 w 13261896"/>
              <a:gd name="connsiteY1956" fmla="*/ 5128594 h 5790485"/>
              <a:gd name="connsiteX1957" fmla="*/ 11719036 w 13261896"/>
              <a:gd name="connsiteY1957" fmla="*/ 5085731 h 5790485"/>
              <a:gd name="connsiteX1958" fmla="*/ 11695223 w 13261896"/>
              <a:gd name="connsiteY1958" fmla="*/ 5085731 h 5790485"/>
              <a:gd name="connsiteX1959" fmla="*/ 11804761 w 13261896"/>
              <a:gd name="connsiteY1959" fmla="*/ 4976194 h 5790485"/>
              <a:gd name="connsiteX1960" fmla="*/ 11819048 w 13261896"/>
              <a:gd name="connsiteY1960" fmla="*/ 5019056 h 5790485"/>
              <a:gd name="connsiteX1961" fmla="*/ 6428566 w 13261896"/>
              <a:gd name="connsiteY1961" fmla="*/ 4976194 h 5790485"/>
              <a:gd name="connsiteX1962" fmla="*/ 6376178 w 13261896"/>
              <a:gd name="connsiteY1962" fmla="*/ 5052394 h 5790485"/>
              <a:gd name="connsiteX1963" fmla="*/ 6404753 w 13261896"/>
              <a:gd name="connsiteY1963" fmla="*/ 4976194 h 5790485"/>
              <a:gd name="connsiteX1964" fmla="*/ 6428566 w 13261896"/>
              <a:gd name="connsiteY1964" fmla="*/ 4976194 h 5790485"/>
              <a:gd name="connsiteX1965" fmla="*/ 6299978 w 13261896"/>
              <a:gd name="connsiteY1965" fmla="*/ 5009531 h 5790485"/>
              <a:gd name="connsiteX1966" fmla="*/ 6290453 w 13261896"/>
              <a:gd name="connsiteY1966" fmla="*/ 5047631 h 5790485"/>
              <a:gd name="connsiteX1967" fmla="*/ 6299978 w 13261896"/>
              <a:gd name="connsiteY1967" fmla="*/ 5052394 h 5790485"/>
              <a:gd name="connsiteX1968" fmla="*/ 6280928 w 13261896"/>
              <a:gd name="connsiteY1968" fmla="*/ 5057156 h 5790485"/>
              <a:gd name="connsiteX1969" fmla="*/ 6299978 w 13261896"/>
              <a:gd name="connsiteY1969" fmla="*/ 4976194 h 5790485"/>
              <a:gd name="connsiteX1970" fmla="*/ 6299978 w 13261896"/>
              <a:gd name="connsiteY1970" fmla="*/ 5009531 h 5790485"/>
              <a:gd name="connsiteX1971" fmla="*/ 6371416 w 13261896"/>
              <a:gd name="connsiteY1971" fmla="*/ 4976194 h 5790485"/>
              <a:gd name="connsiteX1972" fmla="*/ 6357128 w 13261896"/>
              <a:gd name="connsiteY1972" fmla="*/ 5052394 h 5790485"/>
              <a:gd name="connsiteX1973" fmla="*/ 6342841 w 13261896"/>
              <a:gd name="connsiteY1973" fmla="*/ 5052394 h 5790485"/>
              <a:gd name="connsiteX1974" fmla="*/ 6347603 w 13261896"/>
              <a:gd name="connsiteY1974" fmla="*/ 5042869 h 5790485"/>
              <a:gd name="connsiteX1975" fmla="*/ 6309503 w 13261896"/>
              <a:gd name="connsiteY1975" fmla="*/ 5038106 h 5790485"/>
              <a:gd name="connsiteX1976" fmla="*/ 6314266 w 13261896"/>
              <a:gd name="connsiteY1976" fmla="*/ 4990481 h 5790485"/>
              <a:gd name="connsiteX1977" fmla="*/ 6342841 w 13261896"/>
              <a:gd name="connsiteY1977" fmla="*/ 4985719 h 5790485"/>
              <a:gd name="connsiteX1978" fmla="*/ 6328553 w 13261896"/>
              <a:gd name="connsiteY1978" fmla="*/ 5004769 h 5790485"/>
              <a:gd name="connsiteX1979" fmla="*/ 6347603 w 13261896"/>
              <a:gd name="connsiteY1979" fmla="*/ 5009531 h 5790485"/>
              <a:gd name="connsiteX1980" fmla="*/ 6357128 w 13261896"/>
              <a:gd name="connsiteY1980" fmla="*/ 4971431 h 5790485"/>
              <a:gd name="connsiteX1981" fmla="*/ 6371416 w 13261896"/>
              <a:gd name="connsiteY1981" fmla="*/ 4976194 h 5790485"/>
              <a:gd name="connsiteX1982" fmla="*/ 3814286 w 13261896"/>
              <a:gd name="connsiteY1982" fmla="*/ 4990481 h 5790485"/>
              <a:gd name="connsiteX1983" fmla="*/ 3823811 w 13261896"/>
              <a:gd name="connsiteY1983" fmla="*/ 5004769 h 5790485"/>
              <a:gd name="connsiteX1984" fmla="*/ 3857149 w 13261896"/>
              <a:gd name="connsiteY1984" fmla="*/ 4990481 h 5790485"/>
              <a:gd name="connsiteX1985" fmla="*/ 3861911 w 13261896"/>
              <a:gd name="connsiteY1985" fmla="*/ 5009531 h 5790485"/>
              <a:gd name="connsiteX1986" fmla="*/ 3804761 w 13261896"/>
              <a:gd name="connsiteY1986" fmla="*/ 5085731 h 5790485"/>
              <a:gd name="connsiteX1987" fmla="*/ 3776186 w 13261896"/>
              <a:gd name="connsiteY1987" fmla="*/ 5104781 h 5790485"/>
              <a:gd name="connsiteX1988" fmla="*/ 3776186 w 13261896"/>
              <a:gd name="connsiteY1988" fmla="*/ 5119069 h 5790485"/>
              <a:gd name="connsiteX1989" fmla="*/ 3785711 w 13261896"/>
              <a:gd name="connsiteY1989" fmla="*/ 5128594 h 5790485"/>
              <a:gd name="connsiteX1990" fmla="*/ 3833336 w 13261896"/>
              <a:gd name="connsiteY1990" fmla="*/ 5085731 h 5790485"/>
              <a:gd name="connsiteX1991" fmla="*/ 3847624 w 13261896"/>
              <a:gd name="connsiteY1991" fmla="*/ 5085731 h 5790485"/>
              <a:gd name="connsiteX1992" fmla="*/ 3852386 w 13261896"/>
              <a:gd name="connsiteY1992" fmla="*/ 5095256 h 5790485"/>
              <a:gd name="connsiteX1993" fmla="*/ 3833336 w 13261896"/>
              <a:gd name="connsiteY1993" fmla="*/ 5133356 h 5790485"/>
              <a:gd name="connsiteX1994" fmla="*/ 3857149 w 13261896"/>
              <a:gd name="connsiteY1994" fmla="*/ 5128594 h 5790485"/>
              <a:gd name="connsiteX1995" fmla="*/ 3819049 w 13261896"/>
              <a:gd name="connsiteY1995" fmla="*/ 5266706 h 5790485"/>
              <a:gd name="connsiteX1996" fmla="*/ 3780949 w 13261896"/>
              <a:gd name="connsiteY1996" fmla="*/ 5352384 h 5790485"/>
              <a:gd name="connsiteX1997" fmla="*/ 3776186 w 13261896"/>
              <a:gd name="connsiteY1997" fmla="*/ 5299996 h 5790485"/>
              <a:gd name="connsiteX1998" fmla="*/ 3780949 w 13261896"/>
              <a:gd name="connsiteY1998" fmla="*/ 5238131 h 5790485"/>
              <a:gd name="connsiteX1999" fmla="*/ 3823811 w 13261896"/>
              <a:gd name="connsiteY1999" fmla="*/ 5161931 h 5790485"/>
              <a:gd name="connsiteX2000" fmla="*/ 3804761 w 13261896"/>
              <a:gd name="connsiteY2000" fmla="*/ 5157169 h 5790485"/>
              <a:gd name="connsiteX2001" fmla="*/ 3761899 w 13261896"/>
              <a:gd name="connsiteY2001" fmla="*/ 5242894 h 5790485"/>
              <a:gd name="connsiteX2002" fmla="*/ 3752374 w 13261896"/>
              <a:gd name="connsiteY2002" fmla="*/ 5204794 h 5790485"/>
              <a:gd name="connsiteX2003" fmla="*/ 3752374 w 13261896"/>
              <a:gd name="connsiteY2003" fmla="*/ 5047631 h 5790485"/>
              <a:gd name="connsiteX2004" fmla="*/ 3823811 w 13261896"/>
              <a:gd name="connsiteY2004" fmla="*/ 4971431 h 5790485"/>
              <a:gd name="connsiteX2005" fmla="*/ 3814286 w 13261896"/>
              <a:gd name="connsiteY2005" fmla="*/ 4990481 h 5790485"/>
              <a:gd name="connsiteX2006" fmla="*/ 1919049 w 13261896"/>
              <a:gd name="connsiteY2006" fmla="*/ 5004769 h 5790485"/>
              <a:gd name="connsiteX2007" fmla="*/ 1928574 w 13261896"/>
              <a:gd name="connsiteY2007" fmla="*/ 5033344 h 5790485"/>
              <a:gd name="connsiteX2008" fmla="*/ 1942862 w 13261896"/>
              <a:gd name="connsiteY2008" fmla="*/ 5019056 h 5790485"/>
              <a:gd name="connsiteX2009" fmla="*/ 2004727 w 13261896"/>
              <a:gd name="connsiteY2009" fmla="*/ 5061919 h 5790485"/>
              <a:gd name="connsiteX2010" fmla="*/ 2014252 w 13261896"/>
              <a:gd name="connsiteY2010" fmla="*/ 5090494 h 5790485"/>
              <a:gd name="connsiteX2011" fmla="*/ 2023777 w 13261896"/>
              <a:gd name="connsiteY2011" fmla="*/ 5076206 h 5790485"/>
              <a:gd name="connsiteX2012" fmla="*/ 2095214 w 13261896"/>
              <a:gd name="connsiteY2012" fmla="*/ 5123831 h 5790485"/>
              <a:gd name="connsiteX2013" fmla="*/ 2095214 w 13261896"/>
              <a:gd name="connsiteY2013" fmla="*/ 5147644 h 5790485"/>
              <a:gd name="connsiteX2014" fmla="*/ 1857137 w 13261896"/>
              <a:gd name="connsiteY2014" fmla="*/ 4980956 h 5790485"/>
              <a:gd name="connsiteX2015" fmla="*/ 1861899 w 13261896"/>
              <a:gd name="connsiteY2015" fmla="*/ 4971431 h 5790485"/>
              <a:gd name="connsiteX2016" fmla="*/ 1919049 w 13261896"/>
              <a:gd name="connsiteY2016" fmla="*/ 5004769 h 5790485"/>
              <a:gd name="connsiteX2017" fmla="*/ 6457141 w 13261896"/>
              <a:gd name="connsiteY2017" fmla="*/ 4961906 h 5790485"/>
              <a:gd name="connsiteX2018" fmla="*/ 6471428 w 13261896"/>
              <a:gd name="connsiteY2018" fmla="*/ 4966669 h 5790485"/>
              <a:gd name="connsiteX2019" fmla="*/ 6457141 w 13261896"/>
              <a:gd name="connsiteY2019" fmla="*/ 4961906 h 5790485"/>
              <a:gd name="connsiteX2020" fmla="*/ 1290447 w 13261896"/>
              <a:gd name="connsiteY2020" fmla="*/ 4976194 h 5790485"/>
              <a:gd name="connsiteX2021" fmla="*/ 1290447 w 13261896"/>
              <a:gd name="connsiteY2021" fmla="*/ 4961906 h 5790485"/>
              <a:gd name="connsiteX2022" fmla="*/ 1290447 w 13261896"/>
              <a:gd name="connsiteY2022" fmla="*/ 4976194 h 5790485"/>
              <a:gd name="connsiteX2023" fmla="*/ 12799981 w 13261896"/>
              <a:gd name="connsiteY2023" fmla="*/ 5133356 h 5790485"/>
              <a:gd name="connsiteX2024" fmla="*/ 12695206 w 13261896"/>
              <a:gd name="connsiteY2024" fmla="*/ 5114306 h 5790485"/>
              <a:gd name="connsiteX2025" fmla="*/ 12657106 w 13261896"/>
              <a:gd name="connsiteY2025" fmla="*/ 5180981 h 5790485"/>
              <a:gd name="connsiteX2026" fmla="*/ 12638056 w 13261896"/>
              <a:gd name="connsiteY2026" fmla="*/ 5152406 h 5790485"/>
              <a:gd name="connsiteX2027" fmla="*/ 12647581 w 13261896"/>
              <a:gd name="connsiteY2027" fmla="*/ 5090494 h 5790485"/>
              <a:gd name="connsiteX2028" fmla="*/ 12642819 w 13261896"/>
              <a:gd name="connsiteY2028" fmla="*/ 5071444 h 5790485"/>
              <a:gd name="connsiteX2029" fmla="*/ 12609529 w 13261896"/>
              <a:gd name="connsiteY2029" fmla="*/ 5004769 h 5790485"/>
              <a:gd name="connsiteX2030" fmla="*/ 12557141 w 13261896"/>
              <a:gd name="connsiteY2030" fmla="*/ 4957144 h 5790485"/>
              <a:gd name="connsiteX2031" fmla="*/ 12799981 w 13261896"/>
              <a:gd name="connsiteY2031" fmla="*/ 5133356 h 5790485"/>
              <a:gd name="connsiteX2032" fmla="*/ 6580918 w 13261896"/>
              <a:gd name="connsiteY2032" fmla="*/ 4957144 h 5790485"/>
              <a:gd name="connsiteX2033" fmla="*/ 6576156 w 13261896"/>
              <a:gd name="connsiteY2033" fmla="*/ 4976194 h 5790485"/>
              <a:gd name="connsiteX2034" fmla="*/ 6561868 w 13261896"/>
              <a:gd name="connsiteY2034" fmla="*/ 4976194 h 5790485"/>
              <a:gd name="connsiteX2035" fmla="*/ 6566631 w 13261896"/>
              <a:gd name="connsiteY2035" fmla="*/ 4957144 h 5790485"/>
              <a:gd name="connsiteX2036" fmla="*/ 6580918 w 13261896"/>
              <a:gd name="connsiteY2036" fmla="*/ 4957144 h 5790485"/>
              <a:gd name="connsiteX2037" fmla="*/ 6547581 w 13261896"/>
              <a:gd name="connsiteY2037" fmla="*/ 4957144 h 5790485"/>
              <a:gd name="connsiteX2038" fmla="*/ 6533293 w 13261896"/>
              <a:gd name="connsiteY2038" fmla="*/ 4995244 h 5790485"/>
              <a:gd name="connsiteX2039" fmla="*/ 6523816 w 13261896"/>
              <a:gd name="connsiteY2039" fmla="*/ 4990481 h 5790485"/>
              <a:gd name="connsiteX2040" fmla="*/ 6514291 w 13261896"/>
              <a:gd name="connsiteY2040" fmla="*/ 5009531 h 5790485"/>
              <a:gd name="connsiteX2041" fmla="*/ 6528578 w 13261896"/>
              <a:gd name="connsiteY2041" fmla="*/ 5019056 h 5790485"/>
              <a:gd name="connsiteX2042" fmla="*/ 6561868 w 13261896"/>
              <a:gd name="connsiteY2042" fmla="*/ 4985719 h 5790485"/>
              <a:gd name="connsiteX2043" fmla="*/ 6571393 w 13261896"/>
              <a:gd name="connsiteY2043" fmla="*/ 4995244 h 5790485"/>
              <a:gd name="connsiteX2044" fmla="*/ 6480953 w 13261896"/>
              <a:gd name="connsiteY2044" fmla="*/ 5047631 h 5790485"/>
              <a:gd name="connsiteX2045" fmla="*/ 6514291 w 13261896"/>
              <a:gd name="connsiteY2045" fmla="*/ 5028581 h 5790485"/>
              <a:gd name="connsiteX2046" fmla="*/ 6514291 w 13261896"/>
              <a:gd name="connsiteY2046" fmla="*/ 5014294 h 5790485"/>
              <a:gd name="connsiteX2047" fmla="*/ 6504766 w 13261896"/>
              <a:gd name="connsiteY2047" fmla="*/ 5004769 h 5790485"/>
              <a:gd name="connsiteX2048" fmla="*/ 6485716 w 13261896"/>
              <a:gd name="connsiteY2048" fmla="*/ 5014294 h 5790485"/>
              <a:gd name="connsiteX2049" fmla="*/ 6509528 w 13261896"/>
              <a:gd name="connsiteY2049" fmla="*/ 4990481 h 5790485"/>
              <a:gd name="connsiteX2050" fmla="*/ 6490478 w 13261896"/>
              <a:gd name="connsiteY2050" fmla="*/ 4976194 h 5790485"/>
              <a:gd name="connsiteX2051" fmla="*/ 6495241 w 13261896"/>
              <a:gd name="connsiteY2051" fmla="*/ 4961906 h 5790485"/>
              <a:gd name="connsiteX2052" fmla="*/ 6509528 w 13261896"/>
              <a:gd name="connsiteY2052" fmla="*/ 4961906 h 5790485"/>
              <a:gd name="connsiteX2053" fmla="*/ 6504766 w 13261896"/>
              <a:gd name="connsiteY2053" fmla="*/ 4971431 h 5790485"/>
              <a:gd name="connsiteX2054" fmla="*/ 6514291 w 13261896"/>
              <a:gd name="connsiteY2054" fmla="*/ 4980956 h 5790485"/>
              <a:gd name="connsiteX2055" fmla="*/ 6528578 w 13261896"/>
              <a:gd name="connsiteY2055" fmla="*/ 4957144 h 5790485"/>
              <a:gd name="connsiteX2056" fmla="*/ 6547581 w 13261896"/>
              <a:gd name="connsiteY2056" fmla="*/ 4957144 h 5790485"/>
              <a:gd name="connsiteX2057" fmla="*/ 3699986 w 13261896"/>
              <a:gd name="connsiteY2057" fmla="*/ 4971431 h 5790485"/>
              <a:gd name="connsiteX2058" fmla="*/ 3714274 w 13261896"/>
              <a:gd name="connsiteY2058" fmla="*/ 4957144 h 5790485"/>
              <a:gd name="connsiteX2059" fmla="*/ 3738086 w 13261896"/>
              <a:gd name="connsiteY2059" fmla="*/ 4976194 h 5790485"/>
              <a:gd name="connsiteX2060" fmla="*/ 3747611 w 13261896"/>
              <a:gd name="connsiteY2060" fmla="*/ 4961906 h 5790485"/>
              <a:gd name="connsiteX2061" fmla="*/ 3752374 w 13261896"/>
              <a:gd name="connsiteY2061" fmla="*/ 4971431 h 5790485"/>
              <a:gd name="connsiteX2062" fmla="*/ 3723799 w 13261896"/>
              <a:gd name="connsiteY2062" fmla="*/ 5014294 h 5790485"/>
              <a:gd name="connsiteX2063" fmla="*/ 3752374 w 13261896"/>
              <a:gd name="connsiteY2063" fmla="*/ 5014294 h 5790485"/>
              <a:gd name="connsiteX2064" fmla="*/ 3738086 w 13261896"/>
              <a:gd name="connsiteY2064" fmla="*/ 5066681 h 5790485"/>
              <a:gd name="connsiteX2065" fmla="*/ 3733324 w 13261896"/>
              <a:gd name="connsiteY2065" fmla="*/ 5200031 h 5790485"/>
              <a:gd name="connsiteX2066" fmla="*/ 3704749 w 13261896"/>
              <a:gd name="connsiteY2066" fmla="*/ 5171456 h 5790485"/>
              <a:gd name="connsiteX2067" fmla="*/ 3676174 w 13261896"/>
              <a:gd name="connsiteY2067" fmla="*/ 5119069 h 5790485"/>
              <a:gd name="connsiteX2068" fmla="*/ 3619024 w 13261896"/>
              <a:gd name="connsiteY2068" fmla="*/ 5057156 h 5790485"/>
              <a:gd name="connsiteX2069" fmla="*/ 3619024 w 13261896"/>
              <a:gd name="connsiteY2069" fmla="*/ 5038106 h 5790485"/>
              <a:gd name="connsiteX2070" fmla="*/ 3628549 w 13261896"/>
              <a:gd name="connsiteY2070" fmla="*/ 5042869 h 5790485"/>
              <a:gd name="connsiteX2071" fmla="*/ 3638074 w 13261896"/>
              <a:gd name="connsiteY2071" fmla="*/ 5028581 h 5790485"/>
              <a:gd name="connsiteX2072" fmla="*/ 3699986 w 13261896"/>
              <a:gd name="connsiteY2072" fmla="*/ 5085731 h 5790485"/>
              <a:gd name="connsiteX2073" fmla="*/ 3704749 w 13261896"/>
              <a:gd name="connsiteY2073" fmla="*/ 5071444 h 5790485"/>
              <a:gd name="connsiteX2074" fmla="*/ 3657124 w 13261896"/>
              <a:gd name="connsiteY2074" fmla="*/ 5004769 h 5790485"/>
              <a:gd name="connsiteX2075" fmla="*/ 3661886 w 13261896"/>
              <a:gd name="connsiteY2075" fmla="*/ 4976194 h 5790485"/>
              <a:gd name="connsiteX2076" fmla="*/ 3671411 w 13261896"/>
              <a:gd name="connsiteY2076" fmla="*/ 4985719 h 5790485"/>
              <a:gd name="connsiteX2077" fmla="*/ 3685699 w 13261896"/>
              <a:gd name="connsiteY2077" fmla="*/ 4985719 h 5790485"/>
              <a:gd name="connsiteX2078" fmla="*/ 3685699 w 13261896"/>
              <a:gd name="connsiteY2078" fmla="*/ 4957144 h 5790485"/>
              <a:gd name="connsiteX2079" fmla="*/ 3699986 w 13261896"/>
              <a:gd name="connsiteY2079" fmla="*/ 4971431 h 5790485"/>
              <a:gd name="connsiteX2080" fmla="*/ 12214288 w 13261896"/>
              <a:gd name="connsiteY2080" fmla="*/ 4980956 h 5790485"/>
              <a:gd name="connsiteX2081" fmla="*/ 12066650 w 13261896"/>
              <a:gd name="connsiteY2081" fmla="*/ 5100019 h 5790485"/>
              <a:gd name="connsiteX2082" fmla="*/ 12028550 w 13261896"/>
              <a:gd name="connsiteY2082" fmla="*/ 5100019 h 5790485"/>
              <a:gd name="connsiteX2083" fmla="*/ 12214288 w 13261896"/>
              <a:gd name="connsiteY2083" fmla="*/ 4952381 h 5790485"/>
              <a:gd name="connsiteX2084" fmla="*/ 12214288 w 13261896"/>
              <a:gd name="connsiteY2084" fmla="*/ 4980956 h 5790485"/>
              <a:gd name="connsiteX2085" fmla="*/ 3490436 w 13261896"/>
              <a:gd name="connsiteY2085" fmla="*/ 5071444 h 5790485"/>
              <a:gd name="connsiteX2086" fmla="*/ 3485674 w 13261896"/>
              <a:gd name="connsiteY2086" fmla="*/ 5052394 h 5790485"/>
              <a:gd name="connsiteX2087" fmla="*/ 3642836 w 13261896"/>
              <a:gd name="connsiteY2087" fmla="*/ 4952381 h 5790485"/>
              <a:gd name="connsiteX2088" fmla="*/ 3490436 w 13261896"/>
              <a:gd name="connsiteY2088" fmla="*/ 5071444 h 5790485"/>
              <a:gd name="connsiteX2089" fmla="*/ 12200000 w 13261896"/>
              <a:gd name="connsiteY2089" fmla="*/ 4957144 h 5790485"/>
              <a:gd name="connsiteX2090" fmla="*/ 12171425 w 13261896"/>
              <a:gd name="connsiteY2090" fmla="*/ 5004769 h 5790485"/>
              <a:gd name="connsiteX2091" fmla="*/ 12099988 w 13261896"/>
              <a:gd name="connsiteY2091" fmla="*/ 5038106 h 5790485"/>
              <a:gd name="connsiteX2092" fmla="*/ 11999975 w 13261896"/>
              <a:gd name="connsiteY2092" fmla="*/ 5104781 h 5790485"/>
              <a:gd name="connsiteX2093" fmla="*/ 11995213 w 13261896"/>
              <a:gd name="connsiteY2093" fmla="*/ 5090494 h 5790485"/>
              <a:gd name="connsiteX2094" fmla="*/ 11976163 w 13261896"/>
              <a:gd name="connsiteY2094" fmla="*/ 5100019 h 5790485"/>
              <a:gd name="connsiteX2095" fmla="*/ 11938063 w 13261896"/>
              <a:gd name="connsiteY2095" fmla="*/ 5076206 h 5790485"/>
              <a:gd name="connsiteX2096" fmla="*/ 11966638 w 13261896"/>
              <a:gd name="connsiteY2096" fmla="*/ 5042869 h 5790485"/>
              <a:gd name="connsiteX2097" fmla="*/ 11938063 w 13261896"/>
              <a:gd name="connsiteY2097" fmla="*/ 5023819 h 5790485"/>
              <a:gd name="connsiteX2098" fmla="*/ 11876150 w 13261896"/>
              <a:gd name="connsiteY2098" fmla="*/ 5047631 h 5790485"/>
              <a:gd name="connsiteX2099" fmla="*/ 11828573 w 13261896"/>
              <a:gd name="connsiteY2099" fmla="*/ 5028581 h 5790485"/>
              <a:gd name="connsiteX2100" fmla="*/ 11823811 w 13261896"/>
              <a:gd name="connsiteY2100" fmla="*/ 4990481 h 5790485"/>
              <a:gd name="connsiteX2101" fmla="*/ 11838098 w 13261896"/>
              <a:gd name="connsiteY2101" fmla="*/ 4985719 h 5790485"/>
              <a:gd name="connsiteX2102" fmla="*/ 11819048 w 13261896"/>
              <a:gd name="connsiteY2102" fmla="*/ 4980956 h 5790485"/>
              <a:gd name="connsiteX2103" fmla="*/ 11842861 w 13261896"/>
              <a:gd name="connsiteY2103" fmla="*/ 4957144 h 5790485"/>
              <a:gd name="connsiteX2104" fmla="*/ 11895200 w 13261896"/>
              <a:gd name="connsiteY2104" fmla="*/ 4976194 h 5790485"/>
              <a:gd name="connsiteX2105" fmla="*/ 12009500 w 13261896"/>
              <a:gd name="connsiteY2105" fmla="*/ 5000006 h 5790485"/>
              <a:gd name="connsiteX2106" fmla="*/ 12104750 w 13261896"/>
              <a:gd name="connsiteY2106" fmla="*/ 4995244 h 5790485"/>
              <a:gd name="connsiteX2107" fmla="*/ 12009500 w 13261896"/>
              <a:gd name="connsiteY2107" fmla="*/ 5033344 h 5790485"/>
              <a:gd name="connsiteX2108" fmla="*/ 12019025 w 13261896"/>
              <a:gd name="connsiteY2108" fmla="*/ 5038106 h 5790485"/>
              <a:gd name="connsiteX2109" fmla="*/ 12152375 w 13261896"/>
              <a:gd name="connsiteY2109" fmla="*/ 4985719 h 5790485"/>
              <a:gd name="connsiteX2110" fmla="*/ 12200000 w 13261896"/>
              <a:gd name="connsiteY2110" fmla="*/ 4947619 h 5790485"/>
              <a:gd name="connsiteX2111" fmla="*/ 12200000 w 13261896"/>
              <a:gd name="connsiteY2111" fmla="*/ 4957144 h 5790485"/>
              <a:gd name="connsiteX2112" fmla="*/ 11719036 w 13261896"/>
              <a:gd name="connsiteY2112" fmla="*/ 4976194 h 5790485"/>
              <a:gd name="connsiteX2113" fmla="*/ 11585686 w 13261896"/>
              <a:gd name="connsiteY2113" fmla="*/ 5042869 h 5790485"/>
              <a:gd name="connsiteX2114" fmla="*/ 11595211 w 13261896"/>
              <a:gd name="connsiteY2114" fmla="*/ 5000006 h 5790485"/>
              <a:gd name="connsiteX2115" fmla="*/ 11523773 w 13261896"/>
              <a:gd name="connsiteY2115" fmla="*/ 5033344 h 5790485"/>
              <a:gd name="connsiteX2116" fmla="*/ 11495198 w 13261896"/>
              <a:gd name="connsiteY2116" fmla="*/ 5033344 h 5790485"/>
              <a:gd name="connsiteX2117" fmla="*/ 11647598 w 13261896"/>
              <a:gd name="connsiteY2117" fmla="*/ 4947619 h 5790485"/>
              <a:gd name="connsiteX2118" fmla="*/ 11719036 w 13261896"/>
              <a:gd name="connsiteY2118" fmla="*/ 4976194 h 5790485"/>
              <a:gd name="connsiteX2119" fmla="*/ 11061906 w 13261896"/>
              <a:gd name="connsiteY2119" fmla="*/ 4961906 h 5790485"/>
              <a:gd name="connsiteX2120" fmla="*/ 11047619 w 13261896"/>
              <a:gd name="connsiteY2120" fmla="*/ 4980956 h 5790485"/>
              <a:gd name="connsiteX2121" fmla="*/ 11047619 w 13261896"/>
              <a:gd name="connsiteY2121" fmla="*/ 5009531 h 5790485"/>
              <a:gd name="connsiteX2122" fmla="*/ 11066669 w 13261896"/>
              <a:gd name="connsiteY2122" fmla="*/ 5061919 h 5790485"/>
              <a:gd name="connsiteX2123" fmla="*/ 11076194 w 13261896"/>
              <a:gd name="connsiteY2123" fmla="*/ 5104781 h 5790485"/>
              <a:gd name="connsiteX2124" fmla="*/ 11114246 w 13261896"/>
              <a:gd name="connsiteY2124" fmla="*/ 5147644 h 5790485"/>
              <a:gd name="connsiteX2125" fmla="*/ 11080956 w 13261896"/>
              <a:gd name="connsiteY2125" fmla="*/ 5190506 h 5790485"/>
              <a:gd name="connsiteX2126" fmla="*/ 11080956 w 13261896"/>
              <a:gd name="connsiteY2126" fmla="*/ 5171456 h 5790485"/>
              <a:gd name="connsiteX2127" fmla="*/ 11047619 w 13261896"/>
              <a:gd name="connsiteY2127" fmla="*/ 5147644 h 5790485"/>
              <a:gd name="connsiteX2128" fmla="*/ 11028569 w 13261896"/>
              <a:gd name="connsiteY2128" fmla="*/ 5157169 h 5790485"/>
              <a:gd name="connsiteX2129" fmla="*/ 11009519 w 13261896"/>
              <a:gd name="connsiteY2129" fmla="*/ 5142881 h 5790485"/>
              <a:gd name="connsiteX2130" fmla="*/ 10990469 w 13261896"/>
              <a:gd name="connsiteY2130" fmla="*/ 5185744 h 5790485"/>
              <a:gd name="connsiteX2131" fmla="*/ 10976181 w 13261896"/>
              <a:gd name="connsiteY2131" fmla="*/ 5200031 h 5790485"/>
              <a:gd name="connsiteX2132" fmla="*/ 10980944 w 13261896"/>
              <a:gd name="connsiteY2132" fmla="*/ 5185744 h 5790485"/>
              <a:gd name="connsiteX2133" fmla="*/ 10961894 w 13261896"/>
              <a:gd name="connsiteY2133" fmla="*/ 5152406 h 5790485"/>
              <a:gd name="connsiteX2134" fmla="*/ 10976181 w 13261896"/>
              <a:gd name="connsiteY2134" fmla="*/ 5133356 h 5790485"/>
              <a:gd name="connsiteX2135" fmla="*/ 10961894 w 13261896"/>
              <a:gd name="connsiteY2135" fmla="*/ 5109544 h 5790485"/>
              <a:gd name="connsiteX2136" fmla="*/ 10952369 w 13261896"/>
              <a:gd name="connsiteY2136" fmla="*/ 5080969 h 5790485"/>
              <a:gd name="connsiteX2137" fmla="*/ 10904744 w 13261896"/>
              <a:gd name="connsiteY2137" fmla="*/ 5042869 h 5790485"/>
              <a:gd name="connsiteX2138" fmla="*/ 10942844 w 13261896"/>
              <a:gd name="connsiteY2138" fmla="*/ 5023819 h 5790485"/>
              <a:gd name="connsiteX2139" fmla="*/ 10961894 w 13261896"/>
              <a:gd name="connsiteY2139" fmla="*/ 5004769 h 5790485"/>
              <a:gd name="connsiteX2140" fmla="*/ 11052381 w 13261896"/>
              <a:gd name="connsiteY2140" fmla="*/ 4947619 h 5790485"/>
              <a:gd name="connsiteX2141" fmla="*/ 11061906 w 13261896"/>
              <a:gd name="connsiteY2141" fmla="*/ 4961906 h 5790485"/>
              <a:gd name="connsiteX2142" fmla="*/ 11028569 w 13261896"/>
              <a:gd name="connsiteY2142" fmla="*/ 4933331 h 5790485"/>
              <a:gd name="connsiteX2143" fmla="*/ 11033331 w 13261896"/>
              <a:gd name="connsiteY2143" fmla="*/ 4947619 h 5790485"/>
              <a:gd name="connsiteX2144" fmla="*/ 10952369 w 13261896"/>
              <a:gd name="connsiteY2144" fmla="*/ 4990481 h 5790485"/>
              <a:gd name="connsiteX2145" fmla="*/ 10950273 w 13261896"/>
              <a:gd name="connsiteY2145" fmla="*/ 4993053 h 5790485"/>
              <a:gd name="connsiteX2146" fmla="*/ 10952369 w 13261896"/>
              <a:gd name="connsiteY2146" fmla="*/ 5000006 h 5790485"/>
              <a:gd name="connsiteX2147" fmla="*/ 10899981 w 13261896"/>
              <a:gd name="connsiteY2147" fmla="*/ 5033344 h 5790485"/>
              <a:gd name="connsiteX2148" fmla="*/ 10861881 w 13261896"/>
              <a:gd name="connsiteY2148" fmla="*/ 5019056 h 5790485"/>
              <a:gd name="connsiteX2149" fmla="*/ 10909506 w 13261896"/>
              <a:gd name="connsiteY2149" fmla="*/ 4976194 h 5790485"/>
              <a:gd name="connsiteX2150" fmla="*/ 10980944 w 13261896"/>
              <a:gd name="connsiteY2150" fmla="*/ 4933331 h 5790485"/>
              <a:gd name="connsiteX2151" fmla="*/ 11028569 w 13261896"/>
              <a:gd name="connsiteY2151" fmla="*/ 4933331 h 5790485"/>
              <a:gd name="connsiteX2152" fmla="*/ 1723787 w 13261896"/>
              <a:gd name="connsiteY2152" fmla="*/ 4990481 h 5790485"/>
              <a:gd name="connsiteX2153" fmla="*/ 1728549 w 13261896"/>
              <a:gd name="connsiteY2153" fmla="*/ 4980956 h 5790485"/>
              <a:gd name="connsiteX2154" fmla="*/ 1742837 w 13261896"/>
              <a:gd name="connsiteY2154" fmla="*/ 4980956 h 5790485"/>
              <a:gd name="connsiteX2155" fmla="*/ 1804749 w 13261896"/>
              <a:gd name="connsiteY2155" fmla="*/ 5019056 h 5790485"/>
              <a:gd name="connsiteX2156" fmla="*/ 1804749 w 13261896"/>
              <a:gd name="connsiteY2156" fmla="*/ 5038106 h 5790485"/>
              <a:gd name="connsiteX2157" fmla="*/ 1647587 w 13261896"/>
              <a:gd name="connsiteY2157" fmla="*/ 4947619 h 5790485"/>
              <a:gd name="connsiteX2158" fmla="*/ 1657112 w 13261896"/>
              <a:gd name="connsiteY2158" fmla="*/ 4933331 h 5790485"/>
              <a:gd name="connsiteX2159" fmla="*/ 1723787 w 13261896"/>
              <a:gd name="connsiteY2159" fmla="*/ 4990481 h 5790485"/>
              <a:gd name="connsiteX2160" fmla="*/ 6614256 w 13261896"/>
              <a:gd name="connsiteY2160" fmla="*/ 4928569 h 5790485"/>
              <a:gd name="connsiteX2161" fmla="*/ 6614256 w 13261896"/>
              <a:gd name="connsiteY2161" fmla="*/ 5061919 h 5790485"/>
              <a:gd name="connsiteX2162" fmla="*/ 5742861 w 13261896"/>
              <a:gd name="connsiteY2162" fmla="*/ 5109544 h 5790485"/>
              <a:gd name="connsiteX2163" fmla="*/ 5747623 w 13261896"/>
              <a:gd name="connsiteY2163" fmla="*/ 5071444 h 5790485"/>
              <a:gd name="connsiteX2164" fmla="*/ 5752386 w 13261896"/>
              <a:gd name="connsiteY2164" fmla="*/ 5033344 h 5790485"/>
              <a:gd name="connsiteX2165" fmla="*/ 5828538 w 13261896"/>
              <a:gd name="connsiteY2165" fmla="*/ 4990481 h 5790485"/>
              <a:gd name="connsiteX2166" fmla="*/ 6585681 w 13261896"/>
              <a:gd name="connsiteY2166" fmla="*/ 4928569 h 5790485"/>
              <a:gd name="connsiteX2167" fmla="*/ 6614256 w 13261896"/>
              <a:gd name="connsiteY2167" fmla="*/ 4928569 h 5790485"/>
              <a:gd name="connsiteX2168" fmla="*/ 3452384 w 13261896"/>
              <a:gd name="connsiteY2168" fmla="*/ 5047631 h 5790485"/>
              <a:gd name="connsiteX2169" fmla="*/ 3528536 w 13261896"/>
              <a:gd name="connsiteY2169" fmla="*/ 5176219 h 5790485"/>
              <a:gd name="connsiteX2170" fmla="*/ 3499961 w 13261896"/>
              <a:gd name="connsiteY2170" fmla="*/ 5209556 h 5790485"/>
              <a:gd name="connsiteX2171" fmla="*/ 3419046 w 13261896"/>
              <a:gd name="connsiteY2171" fmla="*/ 5038106 h 5790485"/>
              <a:gd name="connsiteX2172" fmla="*/ 3580924 w 13261896"/>
              <a:gd name="connsiteY2172" fmla="*/ 4928569 h 5790485"/>
              <a:gd name="connsiteX2173" fmla="*/ 3452384 w 13261896"/>
              <a:gd name="connsiteY2173" fmla="*/ 5047631 h 5790485"/>
              <a:gd name="connsiteX2174" fmla="*/ 1061895 w 13261896"/>
              <a:gd name="connsiteY2174" fmla="*/ 4980956 h 5790485"/>
              <a:gd name="connsiteX2175" fmla="*/ 1076182 w 13261896"/>
              <a:gd name="connsiteY2175" fmla="*/ 4933331 h 5790485"/>
              <a:gd name="connsiteX2176" fmla="*/ 1061895 w 13261896"/>
              <a:gd name="connsiteY2176" fmla="*/ 4980956 h 5790485"/>
              <a:gd name="connsiteX2177" fmla="*/ 12576191 w 13261896"/>
              <a:gd name="connsiteY2177" fmla="*/ 4928569 h 5790485"/>
              <a:gd name="connsiteX2178" fmla="*/ 12395216 w 13261896"/>
              <a:gd name="connsiteY2178" fmla="*/ 5019056 h 5790485"/>
              <a:gd name="connsiteX2179" fmla="*/ 12338066 w 13261896"/>
              <a:gd name="connsiteY2179" fmla="*/ 5014294 h 5790485"/>
              <a:gd name="connsiteX2180" fmla="*/ 12409504 w 13261896"/>
              <a:gd name="connsiteY2180" fmla="*/ 4961906 h 5790485"/>
              <a:gd name="connsiteX2181" fmla="*/ 12461891 w 13261896"/>
              <a:gd name="connsiteY2181" fmla="*/ 4957144 h 5790485"/>
              <a:gd name="connsiteX2182" fmla="*/ 12533329 w 13261896"/>
              <a:gd name="connsiteY2182" fmla="*/ 4923806 h 5790485"/>
              <a:gd name="connsiteX2183" fmla="*/ 12576191 w 13261896"/>
              <a:gd name="connsiteY2183" fmla="*/ 4928569 h 5790485"/>
              <a:gd name="connsiteX2184" fmla="*/ 3471434 w 13261896"/>
              <a:gd name="connsiteY2184" fmla="*/ 5047631 h 5790485"/>
              <a:gd name="connsiteX2185" fmla="*/ 3552349 w 13261896"/>
              <a:gd name="connsiteY2185" fmla="*/ 5176219 h 5790485"/>
              <a:gd name="connsiteX2186" fmla="*/ 3433334 w 13261896"/>
              <a:gd name="connsiteY2186" fmla="*/ 5238131 h 5790485"/>
              <a:gd name="connsiteX2187" fmla="*/ 3457146 w 13261896"/>
              <a:gd name="connsiteY2187" fmla="*/ 5238131 h 5790485"/>
              <a:gd name="connsiteX2188" fmla="*/ 3423809 w 13261896"/>
              <a:gd name="connsiteY2188" fmla="*/ 5238131 h 5790485"/>
              <a:gd name="connsiteX2189" fmla="*/ 3542824 w 13261896"/>
              <a:gd name="connsiteY2189" fmla="*/ 5176219 h 5790485"/>
              <a:gd name="connsiteX2190" fmla="*/ 3466671 w 13261896"/>
              <a:gd name="connsiteY2190" fmla="*/ 5047631 h 5790485"/>
              <a:gd name="connsiteX2191" fmla="*/ 3580924 w 13261896"/>
              <a:gd name="connsiteY2191" fmla="*/ 4976194 h 5790485"/>
              <a:gd name="connsiteX2192" fmla="*/ 3642836 w 13261896"/>
              <a:gd name="connsiteY2192" fmla="*/ 4923806 h 5790485"/>
              <a:gd name="connsiteX2193" fmla="*/ 3471434 w 13261896"/>
              <a:gd name="connsiteY2193" fmla="*/ 5047631 h 5790485"/>
              <a:gd name="connsiteX2194" fmla="*/ 11299983 w 13261896"/>
              <a:gd name="connsiteY2194" fmla="*/ 4919044 h 5790485"/>
              <a:gd name="connsiteX2195" fmla="*/ 11333321 w 13261896"/>
              <a:gd name="connsiteY2195" fmla="*/ 4942856 h 5790485"/>
              <a:gd name="connsiteX2196" fmla="*/ 11323796 w 13261896"/>
              <a:gd name="connsiteY2196" fmla="*/ 4961906 h 5790485"/>
              <a:gd name="connsiteX2197" fmla="*/ 11333321 w 13261896"/>
              <a:gd name="connsiteY2197" fmla="*/ 4966669 h 5790485"/>
              <a:gd name="connsiteX2198" fmla="*/ 11371421 w 13261896"/>
              <a:gd name="connsiteY2198" fmla="*/ 4933331 h 5790485"/>
              <a:gd name="connsiteX2199" fmla="*/ 11395233 w 13261896"/>
              <a:gd name="connsiteY2199" fmla="*/ 4938094 h 5790485"/>
              <a:gd name="connsiteX2200" fmla="*/ 11390471 w 13261896"/>
              <a:gd name="connsiteY2200" fmla="*/ 4961906 h 5790485"/>
              <a:gd name="connsiteX2201" fmla="*/ 11414283 w 13261896"/>
              <a:gd name="connsiteY2201" fmla="*/ 4957144 h 5790485"/>
              <a:gd name="connsiteX2202" fmla="*/ 11404758 w 13261896"/>
              <a:gd name="connsiteY2202" fmla="*/ 4966669 h 5790485"/>
              <a:gd name="connsiteX2203" fmla="*/ 11407378 w 13261896"/>
              <a:gd name="connsiteY2203" fmla="*/ 4968812 h 5790485"/>
              <a:gd name="connsiteX2204" fmla="*/ 11419046 w 13261896"/>
              <a:gd name="connsiteY2204" fmla="*/ 4966669 h 5790485"/>
              <a:gd name="connsiteX2205" fmla="*/ 11438096 w 13261896"/>
              <a:gd name="connsiteY2205" fmla="*/ 4995244 h 5790485"/>
              <a:gd name="connsiteX2206" fmla="*/ 11266646 w 13261896"/>
              <a:gd name="connsiteY2206" fmla="*/ 5133356 h 5790485"/>
              <a:gd name="connsiteX2207" fmla="*/ 11238071 w 13261896"/>
              <a:gd name="connsiteY2207" fmla="*/ 5133356 h 5790485"/>
              <a:gd name="connsiteX2208" fmla="*/ 11314271 w 13261896"/>
              <a:gd name="connsiteY2208" fmla="*/ 5004769 h 5790485"/>
              <a:gd name="connsiteX2209" fmla="*/ 11214259 w 13261896"/>
              <a:gd name="connsiteY2209" fmla="*/ 5138119 h 5790485"/>
              <a:gd name="connsiteX2210" fmla="*/ 11176159 w 13261896"/>
              <a:gd name="connsiteY2210" fmla="*/ 5138119 h 5790485"/>
              <a:gd name="connsiteX2211" fmla="*/ 11190446 w 13261896"/>
              <a:gd name="connsiteY2211" fmla="*/ 5071444 h 5790485"/>
              <a:gd name="connsiteX2212" fmla="*/ 11180921 w 13261896"/>
              <a:gd name="connsiteY2212" fmla="*/ 5004769 h 5790485"/>
              <a:gd name="connsiteX2213" fmla="*/ 11252359 w 13261896"/>
              <a:gd name="connsiteY2213" fmla="*/ 4923806 h 5790485"/>
              <a:gd name="connsiteX2214" fmla="*/ 11257121 w 13261896"/>
              <a:gd name="connsiteY2214" fmla="*/ 4942856 h 5790485"/>
              <a:gd name="connsiteX2215" fmla="*/ 11266646 w 13261896"/>
              <a:gd name="connsiteY2215" fmla="*/ 4947619 h 5790485"/>
              <a:gd name="connsiteX2216" fmla="*/ 11280933 w 13261896"/>
              <a:gd name="connsiteY2216" fmla="*/ 4919044 h 5790485"/>
              <a:gd name="connsiteX2217" fmla="*/ 11299983 w 13261896"/>
              <a:gd name="connsiteY2217" fmla="*/ 4919044 h 5790485"/>
              <a:gd name="connsiteX2218" fmla="*/ 1785699 w 13261896"/>
              <a:gd name="connsiteY2218" fmla="*/ 4919044 h 5790485"/>
              <a:gd name="connsiteX2219" fmla="*/ 1847612 w 13261896"/>
              <a:gd name="connsiteY2219" fmla="*/ 4957144 h 5790485"/>
              <a:gd name="connsiteX2220" fmla="*/ 1847612 w 13261896"/>
              <a:gd name="connsiteY2220" fmla="*/ 4985719 h 5790485"/>
              <a:gd name="connsiteX2221" fmla="*/ 1766649 w 13261896"/>
              <a:gd name="connsiteY2221" fmla="*/ 4928569 h 5790485"/>
              <a:gd name="connsiteX2222" fmla="*/ 1771412 w 13261896"/>
              <a:gd name="connsiteY2222" fmla="*/ 4919044 h 5790485"/>
              <a:gd name="connsiteX2223" fmla="*/ 1785699 w 13261896"/>
              <a:gd name="connsiteY2223" fmla="*/ 4919044 h 5790485"/>
              <a:gd name="connsiteX2224" fmla="*/ 7595235 w 13261896"/>
              <a:gd name="connsiteY2224" fmla="*/ 4938094 h 5790485"/>
              <a:gd name="connsiteX2225" fmla="*/ 7590473 w 13261896"/>
              <a:gd name="connsiteY2225" fmla="*/ 4914329 h 5790485"/>
              <a:gd name="connsiteX2226" fmla="*/ 7599998 w 13261896"/>
              <a:gd name="connsiteY2226" fmla="*/ 4914329 h 5790485"/>
              <a:gd name="connsiteX2227" fmla="*/ 7595235 w 13261896"/>
              <a:gd name="connsiteY2227" fmla="*/ 4938094 h 5790485"/>
              <a:gd name="connsiteX2228" fmla="*/ 11638073 w 13261896"/>
              <a:gd name="connsiteY2228" fmla="*/ 4909566 h 5790485"/>
              <a:gd name="connsiteX2229" fmla="*/ 11633311 w 13261896"/>
              <a:gd name="connsiteY2229" fmla="*/ 4919044 h 5790485"/>
              <a:gd name="connsiteX2230" fmla="*/ 11642836 w 13261896"/>
              <a:gd name="connsiteY2230" fmla="*/ 4938094 h 5790485"/>
              <a:gd name="connsiteX2231" fmla="*/ 11485673 w 13261896"/>
              <a:gd name="connsiteY2231" fmla="*/ 5023819 h 5790485"/>
              <a:gd name="connsiteX2232" fmla="*/ 11528536 w 13261896"/>
              <a:gd name="connsiteY2232" fmla="*/ 4966669 h 5790485"/>
              <a:gd name="connsiteX2233" fmla="*/ 11504723 w 13261896"/>
              <a:gd name="connsiteY2233" fmla="*/ 4966669 h 5790485"/>
              <a:gd name="connsiteX2234" fmla="*/ 11561873 w 13261896"/>
              <a:gd name="connsiteY2234" fmla="*/ 4909566 h 5790485"/>
              <a:gd name="connsiteX2235" fmla="*/ 11638073 w 13261896"/>
              <a:gd name="connsiteY2235" fmla="*/ 4909566 h 5790485"/>
              <a:gd name="connsiteX2236" fmla="*/ 11480958 w 13261896"/>
              <a:gd name="connsiteY2236" fmla="*/ 4985719 h 5790485"/>
              <a:gd name="connsiteX2237" fmla="*/ 11499961 w 13261896"/>
              <a:gd name="connsiteY2237" fmla="*/ 4980956 h 5790485"/>
              <a:gd name="connsiteX2238" fmla="*/ 11428571 w 13261896"/>
              <a:gd name="connsiteY2238" fmla="*/ 5042869 h 5790485"/>
              <a:gd name="connsiteX2239" fmla="*/ 11447621 w 13261896"/>
              <a:gd name="connsiteY2239" fmla="*/ 4995244 h 5790485"/>
              <a:gd name="connsiteX2240" fmla="*/ 11404758 w 13261896"/>
              <a:gd name="connsiteY2240" fmla="*/ 4938094 h 5790485"/>
              <a:gd name="connsiteX2241" fmla="*/ 11533298 w 13261896"/>
              <a:gd name="connsiteY2241" fmla="*/ 4909566 h 5790485"/>
              <a:gd name="connsiteX2242" fmla="*/ 11480958 w 13261896"/>
              <a:gd name="connsiteY2242" fmla="*/ 4985719 h 5790485"/>
              <a:gd name="connsiteX2243" fmla="*/ 10933319 w 13261896"/>
              <a:gd name="connsiteY2243" fmla="*/ 4909566 h 5790485"/>
              <a:gd name="connsiteX2244" fmla="*/ 10890456 w 13261896"/>
              <a:gd name="connsiteY2244" fmla="*/ 4919044 h 5790485"/>
              <a:gd name="connsiteX2245" fmla="*/ 10914269 w 13261896"/>
              <a:gd name="connsiteY2245" fmla="*/ 4904804 h 5790485"/>
              <a:gd name="connsiteX2246" fmla="*/ 10933319 w 13261896"/>
              <a:gd name="connsiteY2246" fmla="*/ 4909566 h 5790485"/>
              <a:gd name="connsiteX2247" fmla="*/ 8000000 w 13261896"/>
              <a:gd name="connsiteY2247" fmla="*/ 4904804 h 5790485"/>
              <a:gd name="connsiteX2248" fmla="*/ 8009525 w 13261896"/>
              <a:gd name="connsiteY2248" fmla="*/ 4938094 h 5790485"/>
              <a:gd name="connsiteX2249" fmla="*/ 7971425 w 13261896"/>
              <a:gd name="connsiteY2249" fmla="*/ 4942856 h 5790485"/>
              <a:gd name="connsiteX2250" fmla="*/ 7976188 w 13261896"/>
              <a:gd name="connsiteY2250" fmla="*/ 4904804 h 5790485"/>
              <a:gd name="connsiteX2251" fmla="*/ 8000000 w 13261896"/>
              <a:gd name="connsiteY2251" fmla="*/ 4904804 h 5790485"/>
              <a:gd name="connsiteX2252" fmla="*/ 7014258 w 13261896"/>
              <a:gd name="connsiteY2252" fmla="*/ 4976194 h 5790485"/>
              <a:gd name="connsiteX2253" fmla="*/ 6999970 w 13261896"/>
              <a:gd name="connsiteY2253" fmla="*/ 4904804 h 5790485"/>
              <a:gd name="connsiteX2254" fmla="*/ 7023783 w 13261896"/>
              <a:gd name="connsiteY2254" fmla="*/ 4909566 h 5790485"/>
              <a:gd name="connsiteX2255" fmla="*/ 7014258 w 13261896"/>
              <a:gd name="connsiteY2255" fmla="*/ 4976194 h 5790485"/>
              <a:gd name="connsiteX2256" fmla="*/ 6647593 w 13261896"/>
              <a:gd name="connsiteY2256" fmla="*/ 4914329 h 5790485"/>
              <a:gd name="connsiteX2257" fmla="*/ 6633306 w 13261896"/>
              <a:gd name="connsiteY2257" fmla="*/ 5061919 h 5790485"/>
              <a:gd name="connsiteX2258" fmla="*/ 6623781 w 13261896"/>
              <a:gd name="connsiteY2258" fmla="*/ 5080969 h 5790485"/>
              <a:gd name="connsiteX2259" fmla="*/ 6528578 w 13261896"/>
              <a:gd name="connsiteY2259" fmla="*/ 5090494 h 5790485"/>
              <a:gd name="connsiteX2260" fmla="*/ 5723811 w 13261896"/>
              <a:gd name="connsiteY2260" fmla="*/ 5128594 h 5790485"/>
              <a:gd name="connsiteX2261" fmla="*/ 5723811 w 13261896"/>
              <a:gd name="connsiteY2261" fmla="*/ 5090494 h 5790485"/>
              <a:gd name="connsiteX2262" fmla="*/ 5733336 w 13261896"/>
              <a:gd name="connsiteY2262" fmla="*/ 5014294 h 5790485"/>
              <a:gd name="connsiteX2263" fmla="*/ 5814251 w 13261896"/>
              <a:gd name="connsiteY2263" fmla="*/ 4971431 h 5790485"/>
              <a:gd name="connsiteX2264" fmla="*/ 6638068 w 13261896"/>
              <a:gd name="connsiteY2264" fmla="*/ 4904804 h 5790485"/>
              <a:gd name="connsiteX2265" fmla="*/ 6647593 w 13261896"/>
              <a:gd name="connsiteY2265" fmla="*/ 4914329 h 5790485"/>
              <a:gd name="connsiteX2266" fmla="*/ 3971401 w 13261896"/>
              <a:gd name="connsiteY2266" fmla="*/ 5000006 h 5790485"/>
              <a:gd name="connsiteX2267" fmla="*/ 3947589 w 13261896"/>
              <a:gd name="connsiteY2267" fmla="*/ 4938094 h 5790485"/>
              <a:gd name="connsiteX2268" fmla="*/ 3976164 w 13261896"/>
              <a:gd name="connsiteY2268" fmla="*/ 4904804 h 5790485"/>
              <a:gd name="connsiteX2269" fmla="*/ 3971401 w 13261896"/>
              <a:gd name="connsiteY2269" fmla="*/ 5000006 h 5790485"/>
              <a:gd name="connsiteX2270" fmla="*/ 3876151 w 13261896"/>
              <a:gd name="connsiteY2270" fmla="*/ 4909566 h 5790485"/>
              <a:gd name="connsiteX2271" fmla="*/ 3890439 w 13261896"/>
              <a:gd name="connsiteY2271" fmla="*/ 4928569 h 5790485"/>
              <a:gd name="connsiteX2272" fmla="*/ 3933301 w 13261896"/>
              <a:gd name="connsiteY2272" fmla="*/ 5004769 h 5790485"/>
              <a:gd name="connsiteX2273" fmla="*/ 3876151 w 13261896"/>
              <a:gd name="connsiteY2273" fmla="*/ 4909566 h 5790485"/>
              <a:gd name="connsiteX2274" fmla="*/ 12638056 w 13261896"/>
              <a:gd name="connsiteY2274" fmla="*/ 4900041 h 5790485"/>
              <a:gd name="connsiteX2275" fmla="*/ 12704731 w 13261896"/>
              <a:gd name="connsiteY2275" fmla="*/ 4919044 h 5790485"/>
              <a:gd name="connsiteX2276" fmla="*/ 12799981 w 13261896"/>
              <a:gd name="connsiteY2276" fmla="*/ 4952381 h 5790485"/>
              <a:gd name="connsiteX2277" fmla="*/ 12852369 w 13261896"/>
              <a:gd name="connsiteY2277" fmla="*/ 5028581 h 5790485"/>
              <a:gd name="connsiteX2278" fmla="*/ 12819031 w 13261896"/>
              <a:gd name="connsiteY2278" fmla="*/ 5033344 h 5790485"/>
              <a:gd name="connsiteX2279" fmla="*/ 12761881 w 13261896"/>
              <a:gd name="connsiteY2279" fmla="*/ 5028581 h 5790485"/>
              <a:gd name="connsiteX2280" fmla="*/ 12809506 w 13261896"/>
              <a:gd name="connsiteY2280" fmla="*/ 5104781 h 5790485"/>
              <a:gd name="connsiteX2281" fmla="*/ 12809506 w 13261896"/>
              <a:gd name="connsiteY2281" fmla="*/ 5128594 h 5790485"/>
              <a:gd name="connsiteX2282" fmla="*/ 12576191 w 13261896"/>
              <a:gd name="connsiteY2282" fmla="*/ 4947619 h 5790485"/>
              <a:gd name="connsiteX2283" fmla="*/ 12595241 w 13261896"/>
              <a:gd name="connsiteY2283" fmla="*/ 4900041 h 5790485"/>
              <a:gd name="connsiteX2284" fmla="*/ 12638056 w 13261896"/>
              <a:gd name="connsiteY2284" fmla="*/ 4900041 h 5790485"/>
              <a:gd name="connsiteX2285" fmla="*/ 12228575 w 13261896"/>
              <a:gd name="connsiteY2285" fmla="*/ 4895279 h 5790485"/>
              <a:gd name="connsiteX2286" fmla="*/ 12200000 w 13261896"/>
              <a:gd name="connsiteY2286" fmla="*/ 4904804 h 5790485"/>
              <a:gd name="connsiteX2287" fmla="*/ 12204763 w 13261896"/>
              <a:gd name="connsiteY2287" fmla="*/ 4895279 h 5790485"/>
              <a:gd name="connsiteX2288" fmla="*/ 12228575 w 13261896"/>
              <a:gd name="connsiteY2288" fmla="*/ 4895279 h 5790485"/>
              <a:gd name="connsiteX2289" fmla="*/ 7690438 w 13261896"/>
              <a:gd name="connsiteY2289" fmla="*/ 4900041 h 5790485"/>
              <a:gd name="connsiteX2290" fmla="*/ 7699963 w 13261896"/>
              <a:gd name="connsiteY2290" fmla="*/ 4895279 h 5790485"/>
              <a:gd name="connsiteX2291" fmla="*/ 7690438 w 13261896"/>
              <a:gd name="connsiteY2291" fmla="*/ 4900041 h 5790485"/>
              <a:gd name="connsiteX2292" fmla="*/ 6961870 w 13261896"/>
              <a:gd name="connsiteY2292" fmla="*/ 4895279 h 5790485"/>
              <a:gd name="connsiteX2293" fmla="*/ 6971395 w 13261896"/>
              <a:gd name="connsiteY2293" fmla="*/ 4909566 h 5790485"/>
              <a:gd name="connsiteX2294" fmla="*/ 6961870 w 13261896"/>
              <a:gd name="connsiteY2294" fmla="*/ 4895279 h 5790485"/>
              <a:gd name="connsiteX2295" fmla="*/ 12585716 w 13261896"/>
              <a:gd name="connsiteY2295" fmla="*/ 4914329 h 5790485"/>
              <a:gd name="connsiteX2296" fmla="*/ 12457129 w 13261896"/>
              <a:gd name="connsiteY2296" fmla="*/ 4942856 h 5790485"/>
              <a:gd name="connsiteX2297" fmla="*/ 12385691 w 13261896"/>
              <a:gd name="connsiteY2297" fmla="*/ 4961906 h 5790485"/>
              <a:gd name="connsiteX2298" fmla="*/ 12304729 w 13261896"/>
              <a:gd name="connsiteY2298" fmla="*/ 5009531 h 5790485"/>
              <a:gd name="connsiteX2299" fmla="*/ 12219050 w 13261896"/>
              <a:gd name="connsiteY2299" fmla="*/ 4942856 h 5790485"/>
              <a:gd name="connsiteX2300" fmla="*/ 12290441 w 13261896"/>
              <a:gd name="connsiteY2300" fmla="*/ 4966669 h 5790485"/>
              <a:gd name="connsiteX2301" fmla="*/ 12552379 w 13261896"/>
              <a:gd name="connsiteY2301" fmla="*/ 4890516 h 5790485"/>
              <a:gd name="connsiteX2302" fmla="*/ 12585716 w 13261896"/>
              <a:gd name="connsiteY2302" fmla="*/ 4914329 h 5790485"/>
              <a:gd name="connsiteX2303" fmla="*/ 11171396 w 13261896"/>
              <a:gd name="connsiteY2303" fmla="*/ 5014294 h 5790485"/>
              <a:gd name="connsiteX2304" fmla="*/ 11142821 w 13261896"/>
              <a:gd name="connsiteY2304" fmla="*/ 4990481 h 5790485"/>
              <a:gd name="connsiteX2305" fmla="*/ 11161871 w 13261896"/>
              <a:gd name="connsiteY2305" fmla="*/ 5019056 h 5790485"/>
              <a:gd name="connsiteX2306" fmla="*/ 11180921 w 13261896"/>
              <a:gd name="connsiteY2306" fmla="*/ 5076206 h 5790485"/>
              <a:gd name="connsiteX2307" fmla="*/ 11138059 w 13261896"/>
              <a:gd name="connsiteY2307" fmla="*/ 5147644 h 5790485"/>
              <a:gd name="connsiteX2308" fmla="*/ 11085719 w 13261896"/>
              <a:gd name="connsiteY2308" fmla="*/ 5100019 h 5790485"/>
              <a:gd name="connsiteX2309" fmla="*/ 11080956 w 13261896"/>
              <a:gd name="connsiteY2309" fmla="*/ 5061919 h 5790485"/>
              <a:gd name="connsiteX2310" fmla="*/ 11061906 w 13261896"/>
              <a:gd name="connsiteY2310" fmla="*/ 5042869 h 5790485"/>
              <a:gd name="connsiteX2311" fmla="*/ 11057144 w 13261896"/>
              <a:gd name="connsiteY2311" fmla="*/ 5004769 h 5790485"/>
              <a:gd name="connsiteX2312" fmla="*/ 11095244 w 13261896"/>
              <a:gd name="connsiteY2312" fmla="*/ 4966669 h 5790485"/>
              <a:gd name="connsiteX2313" fmla="*/ 11061906 w 13261896"/>
              <a:gd name="connsiteY2313" fmla="*/ 4933331 h 5790485"/>
              <a:gd name="connsiteX2314" fmla="*/ 11090481 w 13261896"/>
              <a:gd name="connsiteY2314" fmla="*/ 4890516 h 5790485"/>
              <a:gd name="connsiteX2315" fmla="*/ 11171396 w 13261896"/>
              <a:gd name="connsiteY2315" fmla="*/ 5014294 h 5790485"/>
              <a:gd name="connsiteX2316" fmla="*/ 8319040 w 13261896"/>
              <a:gd name="connsiteY2316" fmla="*/ 4909566 h 5790485"/>
              <a:gd name="connsiteX2317" fmla="*/ 8328565 w 13261896"/>
              <a:gd name="connsiteY2317" fmla="*/ 4928569 h 5790485"/>
              <a:gd name="connsiteX2318" fmla="*/ 8295227 w 13261896"/>
              <a:gd name="connsiteY2318" fmla="*/ 4933331 h 5790485"/>
              <a:gd name="connsiteX2319" fmla="*/ 8295227 w 13261896"/>
              <a:gd name="connsiteY2319" fmla="*/ 4914329 h 5790485"/>
              <a:gd name="connsiteX2320" fmla="*/ 8338090 w 13261896"/>
              <a:gd name="connsiteY2320" fmla="*/ 4895279 h 5790485"/>
              <a:gd name="connsiteX2321" fmla="*/ 8319040 w 13261896"/>
              <a:gd name="connsiteY2321" fmla="*/ 4909566 h 5790485"/>
              <a:gd name="connsiteX2322" fmla="*/ 3876151 w 13261896"/>
              <a:gd name="connsiteY2322" fmla="*/ 4976194 h 5790485"/>
              <a:gd name="connsiteX2323" fmla="*/ 3780949 w 13261896"/>
              <a:gd name="connsiteY2323" fmla="*/ 4904804 h 5790485"/>
              <a:gd name="connsiteX2324" fmla="*/ 3785711 w 13261896"/>
              <a:gd name="connsiteY2324" fmla="*/ 4885754 h 5790485"/>
              <a:gd name="connsiteX2325" fmla="*/ 3876151 w 13261896"/>
              <a:gd name="connsiteY2325" fmla="*/ 4976194 h 5790485"/>
              <a:gd name="connsiteX2326" fmla="*/ 11876150 w 13261896"/>
              <a:gd name="connsiteY2326" fmla="*/ 4890516 h 5790485"/>
              <a:gd name="connsiteX2327" fmla="*/ 11904725 w 13261896"/>
              <a:gd name="connsiteY2327" fmla="*/ 4914329 h 5790485"/>
              <a:gd name="connsiteX2328" fmla="*/ 11938063 w 13261896"/>
              <a:gd name="connsiteY2328" fmla="*/ 4890516 h 5790485"/>
              <a:gd name="connsiteX2329" fmla="*/ 11980925 w 13261896"/>
              <a:gd name="connsiteY2329" fmla="*/ 4919044 h 5790485"/>
              <a:gd name="connsiteX2330" fmla="*/ 12042838 w 13261896"/>
              <a:gd name="connsiteY2330" fmla="*/ 4961906 h 5790485"/>
              <a:gd name="connsiteX2331" fmla="*/ 12052363 w 13261896"/>
              <a:gd name="connsiteY2331" fmla="*/ 4952381 h 5790485"/>
              <a:gd name="connsiteX2332" fmla="*/ 12090463 w 13261896"/>
              <a:gd name="connsiteY2332" fmla="*/ 4985719 h 5790485"/>
              <a:gd name="connsiteX2333" fmla="*/ 12047600 w 13261896"/>
              <a:gd name="connsiteY2333" fmla="*/ 4990481 h 5790485"/>
              <a:gd name="connsiteX2334" fmla="*/ 11942825 w 13261896"/>
              <a:gd name="connsiteY2334" fmla="*/ 4961906 h 5790485"/>
              <a:gd name="connsiteX2335" fmla="*/ 11942825 w 13261896"/>
              <a:gd name="connsiteY2335" fmla="*/ 4976194 h 5790485"/>
              <a:gd name="connsiteX2336" fmla="*/ 11823811 w 13261896"/>
              <a:gd name="connsiteY2336" fmla="*/ 4938094 h 5790485"/>
              <a:gd name="connsiteX2337" fmla="*/ 11871388 w 13261896"/>
              <a:gd name="connsiteY2337" fmla="*/ 4880991 h 5790485"/>
              <a:gd name="connsiteX2338" fmla="*/ 11876150 w 13261896"/>
              <a:gd name="connsiteY2338" fmla="*/ 4890516 h 5790485"/>
              <a:gd name="connsiteX2339" fmla="*/ 7995238 w 13261896"/>
              <a:gd name="connsiteY2339" fmla="*/ 4880991 h 5790485"/>
              <a:gd name="connsiteX2340" fmla="*/ 7995238 w 13261896"/>
              <a:gd name="connsiteY2340" fmla="*/ 4895279 h 5790485"/>
              <a:gd name="connsiteX2341" fmla="*/ 7976188 w 13261896"/>
              <a:gd name="connsiteY2341" fmla="*/ 4895279 h 5790485"/>
              <a:gd name="connsiteX2342" fmla="*/ 7976188 w 13261896"/>
              <a:gd name="connsiteY2342" fmla="*/ 4880991 h 5790485"/>
              <a:gd name="connsiteX2343" fmla="*/ 7995238 w 13261896"/>
              <a:gd name="connsiteY2343" fmla="*/ 4880991 h 5790485"/>
              <a:gd name="connsiteX2344" fmla="*/ 12247579 w 13261896"/>
              <a:gd name="connsiteY2344" fmla="*/ 4909566 h 5790485"/>
              <a:gd name="connsiteX2345" fmla="*/ 12233338 w 13261896"/>
              <a:gd name="connsiteY2345" fmla="*/ 4904804 h 5790485"/>
              <a:gd name="connsiteX2346" fmla="*/ 12295204 w 13261896"/>
              <a:gd name="connsiteY2346" fmla="*/ 4876229 h 5790485"/>
              <a:gd name="connsiteX2347" fmla="*/ 12247579 w 13261896"/>
              <a:gd name="connsiteY2347" fmla="*/ 4909566 h 5790485"/>
              <a:gd name="connsiteX2348" fmla="*/ 10999994 w 13261896"/>
              <a:gd name="connsiteY2348" fmla="*/ 4885754 h 5790485"/>
              <a:gd name="connsiteX2349" fmla="*/ 10990469 w 13261896"/>
              <a:gd name="connsiteY2349" fmla="*/ 4890516 h 5790485"/>
              <a:gd name="connsiteX2350" fmla="*/ 10995231 w 13261896"/>
              <a:gd name="connsiteY2350" fmla="*/ 4876229 h 5790485"/>
              <a:gd name="connsiteX2351" fmla="*/ 10999994 w 13261896"/>
              <a:gd name="connsiteY2351" fmla="*/ 4885754 h 5790485"/>
              <a:gd name="connsiteX2352" fmla="*/ 8047625 w 13261896"/>
              <a:gd name="connsiteY2352" fmla="*/ 4885754 h 5790485"/>
              <a:gd name="connsiteX2353" fmla="*/ 8028575 w 13261896"/>
              <a:gd name="connsiteY2353" fmla="*/ 4890516 h 5790485"/>
              <a:gd name="connsiteX2354" fmla="*/ 8033338 w 13261896"/>
              <a:gd name="connsiteY2354" fmla="*/ 4876229 h 5790485"/>
              <a:gd name="connsiteX2355" fmla="*/ 8047625 w 13261896"/>
              <a:gd name="connsiteY2355" fmla="*/ 4885754 h 5790485"/>
              <a:gd name="connsiteX2356" fmla="*/ 7695200 w 13261896"/>
              <a:gd name="connsiteY2356" fmla="*/ 4885754 h 5790485"/>
              <a:gd name="connsiteX2357" fmla="*/ 7699963 w 13261896"/>
              <a:gd name="connsiteY2357" fmla="*/ 4876229 h 5790485"/>
              <a:gd name="connsiteX2358" fmla="*/ 7695200 w 13261896"/>
              <a:gd name="connsiteY2358" fmla="*/ 4885754 h 5790485"/>
              <a:gd name="connsiteX2359" fmla="*/ 12033313 w 13261896"/>
              <a:gd name="connsiteY2359" fmla="*/ 4914329 h 5790485"/>
              <a:gd name="connsiteX2360" fmla="*/ 12071413 w 13261896"/>
              <a:gd name="connsiteY2360" fmla="*/ 4938094 h 5790485"/>
              <a:gd name="connsiteX2361" fmla="*/ 12180950 w 13261896"/>
              <a:gd name="connsiteY2361" fmla="*/ 4947619 h 5790485"/>
              <a:gd name="connsiteX2362" fmla="*/ 12123800 w 13261896"/>
              <a:gd name="connsiteY2362" fmla="*/ 4985719 h 5790485"/>
              <a:gd name="connsiteX2363" fmla="*/ 12038075 w 13261896"/>
              <a:gd name="connsiteY2363" fmla="*/ 4928569 h 5790485"/>
              <a:gd name="connsiteX2364" fmla="*/ 11980925 w 13261896"/>
              <a:gd name="connsiteY2364" fmla="*/ 4904804 h 5790485"/>
              <a:gd name="connsiteX2365" fmla="*/ 11938063 w 13261896"/>
              <a:gd name="connsiteY2365" fmla="*/ 4876229 h 5790485"/>
              <a:gd name="connsiteX2366" fmla="*/ 11909488 w 13261896"/>
              <a:gd name="connsiteY2366" fmla="*/ 4895279 h 5790485"/>
              <a:gd name="connsiteX2367" fmla="*/ 11947588 w 13261896"/>
              <a:gd name="connsiteY2367" fmla="*/ 4871466 h 5790485"/>
              <a:gd name="connsiteX2368" fmla="*/ 12033313 w 13261896"/>
              <a:gd name="connsiteY2368" fmla="*/ 4914329 h 5790485"/>
              <a:gd name="connsiteX2369" fmla="*/ 11590448 w 13261896"/>
              <a:gd name="connsiteY2369" fmla="*/ 4895279 h 5790485"/>
              <a:gd name="connsiteX2370" fmla="*/ 11414283 w 13261896"/>
              <a:gd name="connsiteY2370" fmla="*/ 4919044 h 5790485"/>
              <a:gd name="connsiteX2371" fmla="*/ 11514248 w 13261896"/>
              <a:gd name="connsiteY2371" fmla="*/ 4890516 h 5790485"/>
              <a:gd name="connsiteX2372" fmla="*/ 11557111 w 13261896"/>
              <a:gd name="connsiteY2372" fmla="*/ 4871466 h 5790485"/>
              <a:gd name="connsiteX2373" fmla="*/ 11590448 w 13261896"/>
              <a:gd name="connsiteY2373" fmla="*/ 4895279 h 5790485"/>
              <a:gd name="connsiteX2374" fmla="*/ 11419046 w 13261896"/>
              <a:gd name="connsiteY2374" fmla="*/ 4900041 h 5790485"/>
              <a:gd name="connsiteX2375" fmla="*/ 11395233 w 13261896"/>
              <a:gd name="connsiteY2375" fmla="*/ 4919044 h 5790485"/>
              <a:gd name="connsiteX2376" fmla="*/ 11366658 w 13261896"/>
              <a:gd name="connsiteY2376" fmla="*/ 4919044 h 5790485"/>
              <a:gd name="connsiteX2377" fmla="*/ 11342846 w 13261896"/>
              <a:gd name="connsiteY2377" fmla="*/ 4952381 h 5790485"/>
              <a:gd name="connsiteX2378" fmla="*/ 11304746 w 13261896"/>
              <a:gd name="connsiteY2378" fmla="*/ 4909566 h 5790485"/>
              <a:gd name="connsiteX2379" fmla="*/ 11309508 w 13261896"/>
              <a:gd name="connsiteY2379" fmla="*/ 4890516 h 5790485"/>
              <a:gd name="connsiteX2380" fmla="*/ 11299983 w 13261896"/>
              <a:gd name="connsiteY2380" fmla="*/ 4871466 h 5790485"/>
              <a:gd name="connsiteX2381" fmla="*/ 11419046 w 13261896"/>
              <a:gd name="connsiteY2381" fmla="*/ 4900041 h 5790485"/>
              <a:gd name="connsiteX2382" fmla="*/ 7747588 w 13261896"/>
              <a:gd name="connsiteY2382" fmla="*/ 4876229 h 5790485"/>
              <a:gd name="connsiteX2383" fmla="*/ 7742825 w 13261896"/>
              <a:gd name="connsiteY2383" fmla="*/ 4904804 h 5790485"/>
              <a:gd name="connsiteX2384" fmla="*/ 7728538 w 13261896"/>
              <a:gd name="connsiteY2384" fmla="*/ 4904804 h 5790485"/>
              <a:gd name="connsiteX2385" fmla="*/ 7733300 w 13261896"/>
              <a:gd name="connsiteY2385" fmla="*/ 4871466 h 5790485"/>
              <a:gd name="connsiteX2386" fmla="*/ 7747588 w 13261896"/>
              <a:gd name="connsiteY2386" fmla="*/ 4876229 h 5790485"/>
              <a:gd name="connsiteX2387" fmla="*/ 7623810 w 13261896"/>
              <a:gd name="connsiteY2387" fmla="*/ 4871466 h 5790485"/>
              <a:gd name="connsiteX2388" fmla="*/ 7642860 w 13261896"/>
              <a:gd name="connsiteY2388" fmla="*/ 4904804 h 5790485"/>
              <a:gd name="connsiteX2389" fmla="*/ 7619048 w 13261896"/>
              <a:gd name="connsiteY2389" fmla="*/ 4904804 h 5790485"/>
              <a:gd name="connsiteX2390" fmla="*/ 7619048 w 13261896"/>
              <a:gd name="connsiteY2390" fmla="*/ 4947619 h 5790485"/>
              <a:gd name="connsiteX2391" fmla="*/ 7604760 w 13261896"/>
              <a:gd name="connsiteY2391" fmla="*/ 4957144 h 5790485"/>
              <a:gd name="connsiteX2392" fmla="*/ 7595235 w 13261896"/>
              <a:gd name="connsiteY2392" fmla="*/ 4942856 h 5790485"/>
              <a:gd name="connsiteX2393" fmla="*/ 7585710 w 13261896"/>
              <a:gd name="connsiteY2393" fmla="*/ 4957144 h 5790485"/>
              <a:gd name="connsiteX2394" fmla="*/ 7566660 w 13261896"/>
              <a:gd name="connsiteY2394" fmla="*/ 4957144 h 5790485"/>
              <a:gd name="connsiteX2395" fmla="*/ 7566660 w 13261896"/>
              <a:gd name="connsiteY2395" fmla="*/ 4909566 h 5790485"/>
              <a:gd name="connsiteX2396" fmla="*/ 7552373 w 13261896"/>
              <a:gd name="connsiteY2396" fmla="*/ 4919044 h 5790485"/>
              <a:gd name="connsiteX2397" fmla="*/ 7552373 w 13261896"/>
              <a:gd name="connsiteY2397" fmla="*/ 4976194 h 5790485"/>
              <a:gd name="connsiteX2398" fmla="*/ 7590473 w 13261896"/>
              <a:gd name="connsiteY2398" fmla="*/ 4976194 h 5790485"/>
              <a:gd name="connsiteX2399" fmla="*/ 7623810 w 13261896"/>
              <a:gd name="connsiteY2399" fmla="*/ 4961906 h 5790485"/>
              <a:gd name="connsiteX2400" fmla="*/ 7638098 w 13261896"/>
              <a:gd name="connsiteY2400" fmla="*/ 4971431 h 5790485"/>
              <a:gd name="connsiteX2401" fmla="*/ 7538085 w 13261896"/>
              <a:gd name="connsiteY2401" fmla="*/ 4971431 h 5790485"/>
              <a:gd name="connsiteX2402" fmla="*/ 7538085 w 13261896"/>
              <a:gd name="connsiteY2402" fmla="*/ 4880991 h 5790485"/>
              <a:gd name="connsiteX2403" fmla="*/ 7561898 w 13261896"/>
              <a:gd name="connsiteY2403" fmla="*/ 4880991 h 5790485"/>
              <a:gd name="connsiteX2404" fmla="*/ 7571423 w 13261896"/>
              <a:gd name="connsiteY2404" fmla="*/ 4909566 h 5790485"/>
              <a:gd name="connsiteX2405" fmla="*/ 7571423 w 13261896"/>
              <a:gd name="connsiteY2405" fmla="*/ 4876229 h 5790485"/>
              <a:gd name="connsiteX2406" fmla="*/ 7590473 w 13261896"/>
              <a:gd name="connsiteY2406" fmla="*/ 4876229 h 5790485"/>
              <a:gd name="connsiteX2407" fmla="*/ 7585710 w 13261896"/>
              <a:gd name="connsiteY2407" fmla="*/ 4900041 h 5790485"/>
              <a:gd name="connsiteX2408" fmla="*/ 7595235 w 13261896"/>
              <a:gd name="connsiteY2408" fmla="*/ 4909566 h 5790485"/>
              <a:gd name="connsiteX2409" fmla="*/ 7604760 w 13261896"/>
              <a:gd name="connsiteY2409" fmla="*/ 4871466 h 5790485"/>
              <a:gd name="connsiteX2410" fmla="*/ 7623810 w 13261896"/>
              <a:gd name="connsiteY2410" fmla="*/ 4871466 h 5790485"/>
              <a:gd name="connsiteX2411" fmla="*/ 3795236 w 13261896"/>
              <a:gd name="connsiteY2411" fmla="*/ 4871466 h 5790485"/>
              <a:gd name="connsiteX2412" fmla="*/ 3904726 w 13261896"/>
              <a:gd name="connsiteY2412" fmla="*/ 4990481 h 5790485"/>
              <a:gd name="connsiteX2413" fmla="*/ 3861911 w 13261896"/>
              <a:gd name="connsiteY2413" fmla="*/ 4928569 h 5790485"/>
              <a:gd name="connsiteX2414" fmla="*/ 3780949 w 13261896"/>
              <a:gd name="connsiteY2414" fmla="*/ 4871466 h 5790485"/>
              <a:gd name="connsiteX2415" fmla="*/ 3795236 w 13261896"/>
              <a:gd name="connsiteY2415" fmla="*/ 4871466 h 5790485"/>
              <a:gd name="connsiteX2416" fmla="*/ 12880944 w 13261896"/>
              <a:gd name="connsiteY2416" fmla="*/ 4919044 h 5790485"/>
              <a:gd name="connsiteX2417" fmla="*/ 12828556 w 13261896"/>
              <a:gd name="connsiteY2417" fmla="*/ 4923806 h 5790485"/>
              <a:gd name="connsiteX2418" fmla="*/ 12828556 w 13261896"/>
              <a:gd name="connsiteY2418" fmla="*/ 4938094 h 5790485"/>
              <a:gd name="connsiteX2419" fmla="*/ 12795219 w 13261896"/>
              <a:gd name="connsiteY2419" fmla="*/ 4933331 h 5790485"/>
              <a:gd name="connsiteX2420" fmla="*/ 12695206 w 13261896"/>
              <a:gd name="connsiteY2420" fmla="*/ 4904804 h 5790485"/>
              <a:gd name="connsiteX2421" fmla="*/ 12585716 w 13261896"/>
              <a:gd name="connsiteY2421" fmla="*/ 4890516 h 5790485"/>
              <a:gd name="connsiteX2422" fmla="*/ 12661869 w 13261896"/>
              <a:gd name="connsiteY2422" fmla="*/ 4866704 h 5790485"/>
              <a:gd name="connsiteX2423" fmla="*/ 12880944 w 13261896"/>
              <a:gd name="connsiteY2423" fmla="*/ 4919044 h 5790485"/>
              <a:gd name="connsiteX2424" fmla="*/ 10985706 w 13261896"/>
              <a:gd name="connsiteY2424" fmla="*/ 4904804 h 5790485"/>
              <a:gd name="connsiteX2425" fmla="*/ 10966656 w 13261896"/>
              <a:gd name="connsiteY2425" fmla="*/ 4914329 h 5790485"/>
              <a:gd name="connsiteX2426" fmla="*/ 10914269 w 13261896"/>
              <a:gd name="connsiteY2426" fmla="*/ 4895279 h 5790485"/>
              <a:gd name="connsiteX2427" fmla="*/ 10880931 w 13261896"/>
              <a:gd name="connsiteY2427" fmla="*/ 4919044 h 5790485"/>
              <a:gd name="connsiteX2428" fmla="*/ 10904744 w 13261896"/>
              <a:gd name="connsiteY2428" fmla="*/ 4961906 h 5790485"/>
              <a:gd name="connsiteX2429" fmla="*/ 10871406 w 13261896"/>
              <a:gd name="connsiteY2429" fmla="*/ 4990481 h 5790485"/>
              <a:gd name="connsiteX2430" fmla="*/ 10861881 w 13261896"/>
              <a:gd name="connsiteY2430" fmla="*/ 5004769 h 5790485"/>
              <a:gd name="connsiteX2431" fmla="*/ 10704767 w 13261896"/>
              <a:gd name="connsiteY2431" fmla="*/ 5104781 h 5790485"/>
              <a:gd name="connsiteX2432" fmla="*/ 10704767 w 13261896"/>
              <a:gd name="connsiteY2432" fmla="*/ 5061919 h 5790485"/>
              <a:gd name="connsiteX2433" fmla="*/ 10766631 w 13261896"/>
              <a:gd name="connsiteY2433" fmla="*/ 4942856 h 5790485"/>
              <a:gd name="connsiteX2434" fmla="*/ 10847594 w 13261896"/>
              <a:gd name="connsiteY2434" fmla="*/ 4923806 h 5790485"/>
              <a:gd name="connsiteX2435" fmla="*/ 10795206 w 13261896"/>
              <a:gd name="connsiteY2435" fmla="*/ 4919044 h 5790485"/>
              <a:gd name="connsiteX2436" fmla="*/ 10923794 w 13261896"/>
              <a:gd name="connsiteY2436" fmla="*/ 4866704 h 5790485"/>
              <a:gd name="connsiteX2437" fmla="*/ 10985706 w 13261896"/>
              <a:gd name="connsiteY2437" fmla="*/ 4904804 h 5790485"/>
              <a:gd name="connsiteX2438" fmla="*/ 8609504 w 13261896"/>
              <a:gd name="connsiteY2438" fmla="*/ 4876229 h 5790485"/>
              <a:gd name="connsiteX2439" fmla="*/ 8599979 w 13261896"/>
              <a:gd name="connsiteY2439" fmla="*/ 4928569 h 5790485"/>
              <a:gd name="connsiteX2440" fmla="*/ 8580929 w 13261896"/>
              <a:gd name="connsiteY2440" fmla="*/ 4933331 h 5790485"/>
              <a:gd name="connsiteX2441" fmla="*/ 8552354 w 13261896"/>
              <a:gd name="connsiteY2441" fmla="*/ 4919044 h 5790485"/>
              <a:gd name="connsiteX2442" fmla="*/ 8533304 w 13261896"/>
              <a:gd name="connsiteY2442" fmla="*/ 4933331 h 5790485"/>
              <a:gd name="connsiteX2443" fmla="*/ 8509492 w 13261896"/>
              <a:gd name="connsiteY2443" fmla="*/ 4933331 h 5790485"/>
              <a:gd name="connsiteX2444" fmla="*/ 8504729 w 13261896"/>
              <a:gd name="connsiteY2444" fmla="*/ 4900041 h 5790485"/>
              <a:gd name="connsiteX2445" fmla="*/ 8457104 w 13261896"/>
              <a:gd name="connsiteY2445" fmla="*/ 4938094 h 5790485"/>
              <a:gd name="connsiteX2446" fmla="*/ 8438054 w 13261896"/>
              <a:gd name="connsiteY2446" fmla="*/ 4919044 h 5790485"/>
              <a:gd name="connsiteX2447" fmla="*/ 8514254 w 13261896"/>
              <a:gd name="connsiteY2447" fmla="*/ 4871466 h 5790485"/>
              <a:gd name="connsiteX2448" fmla="*/ 8561879 w 13261896"/>
              <a:gd name="connsiteY2448" fmla="*/ 4876229 h 5790485"/>
              <a:gd name="connsiteX2449" fmla="*/ 8542829 w 13261896"/>
              <a:gd name="connsiteY2449" fmla="*/ 4880991 h 5790485"/>
              <a:gd name="connsiteX2450" fmla="*/ 8547592 w 13261896"/>
              <a:gd name="connsiteY2450" fmla="*/ 4919044 h 5790485"/>
              <a:gd name="connsiteX2451" fmla="*/ 8566642 w 13261896"/>
              <a:gd name="connsiteY2451" fmla="*/ 4919044 h 5790485"/>
              <a:gd name="connsiteX2452" fmla="*/ 8571404 w 13261896"/>
              <a:gd name="connsiteY2452" fmla="*/ 4880991 h 5790485"/>
              <a:gd name="connsiteX2453" fmla="*/ 8585692 w 13261896"/>
              <a:gd name="connsiteY2453" fmla="*/ 4866704 h 5790485"/>
              <a:gd name="connsiteX2454" fmla="*/ 8609504 w 13261896"/>
              <a:gd name="connsiteY2454" fmla="*/ 4876229 h 5790485"/>
              <a:gd name="connsiteX2455" fmla="*/ 8323802 w 13261896"/>
              <a:gd name="connsiteY2455" fmla="*/ 4861941 h 5790485"/>
              <a:gd name="connsiteX2456" fmla="*/ 8295227 w 13261896"/>
              <a:gd name="connsiteY2456" fmla="*/ 4900041 h 5790485"/>
              <a:gd name="connsiteX2457" fmla="*/ 8299990 w 13261896"/>
              <a:gd name="connsiteY2457" fmla="*/ 4861941 h 5790485"/>
              <a:gd name="connsiteX2458" fmla="*/ 8323802 w 13261896"/>
              <a:gd name="connsiteY2458" fmla="*/ 4861941 h 5790485"/>
              <a:gd name="connsiteX2459" fmla="*/ 7757113 w 13261896"/>
              <a:gd name="connsiteY2459" fmla="*/ 4919044 h 5790485"/>
              <a:gd name="connsiteX2460" fmla="*/ 7776163 w 13261896"/>
              <a:gd name="connsiteY2460" fmla="*/ 4923806 h 5790485"/>
              <a:gd name="connsiteX2461" fmla="*/ 7742825 w 13261896"/>
              <a:gd name="connsiteY2461" fmla="*/ 4942856 h 5790485"/>
              <a:gd name="connsiteX2462" fmla="*/ 7742825 w 13261896"/>
              <a:gd name="connsiteY2462" fmla="*/ 4976194 h 5790485"/>
              <a:gd name="connsiteX2463" fmla="*/ 7728538 w 13261896"/>
              <a:gd name="connsiteY2463" fmla="*/ 4980956 h 5790485"/>
              <a:gd name="connsiteX2464" fmla="*/ 7723775 w 13261896"/>
              <a:gd name="connsiteY2464" fmla="*/ 4966669 h 5790485"/>
              <a:gd name="connsiteX2465" fmla="*/ 7733300 w 13261896"/>
              <a:gd name="connsiteY2465" fmla="*/ 4923806 h 5790485"/>
              <a:gd name="connsiteX2466" fmla="*/ 7723775 w 13261896"/>
              <a:gd name="connsiteY2466" fmla="*/ 4909566 h 5790485"/>
              <a:gd name="connsiteX2467" fmla="*/ 7666673 w 13261896"/>
              <a:gd name="connsiteY2467" fmla="*/ 4980956 h 5790485"/>
              <a:gd name="connsiteX2468" fmla="*/ 7685675 w 13261896"/>
              <a:gd name="connsiteY2468" fmla="*/ 4947619 h 5790485"/>
              <a:gd name="connsiteX2469" fmla="*/ 7661910 w 13261896"/>
              <a:gd name="connsiteY2469" fmla="*/ 4947619 h 5790485"/>
              <a:gd name="connsiteX2470" fmla="*/ 7690438 w 13261896"/>
              <a:gd name="connsiteY2470" fmla="*/ 4923806 h 5790485"/>
              <a:gd name="connsiteX2471" fmla="*/ 7671435 w 13261896"/>
              <a:gd name="connsiteY2471" fmla="*/ 4919044 h 5790485"/>
              <a:gd name="connsiteX2472" fmla="*/ 7671435 w 13261896"/>
              <a:gd name="connsiteY2472" fmla="*/ 4861941 h 5790485"/>
              <a:gd name="connsiteX2473" fmla="*/ 7771400 w 13261896"/>
              <a:gd name="connsiteY2473" fmla="*/ 4866704 h 5790485"/>
              <a:gd name="connsiteX2474" fmla="*/ 7757113 w 13261896"/>
              <a:gd name="connsiteY2474" fmla="*/ 4919044 h 5790485"/>
              <a:gd name="connsiteX2475" fmla="*/ 3538061 w 13261896"/>
              <a:gd name="connsiteY2475" fmla="*/ 4952381 h 5790485"/>
              <a:gd name="connsiteX2476" fmla="*/ 3490436 w 13261896"/>
              <a:gd name="connsiteY2476" fmla="*/ 4980956 h 5790485"/>
              <a:gd name="connsiteX2477" fmla="*/ 3404759 w 13261896"/>
              <a:gd name="connsiteY2477" fmla="*/ 5038106 h 5790485"/>
              <a:gd name="connsiteX2478" fmla="*/ 3485674 w 13261896"/>
              <a:gd name="connsiteY2478" fmla="*/ 5166694 h 5790485"/>
              <a:gd name="connsiteX2479" fmla="*/ 3361896 w 13261896"/>
              <a:gd name="connsiteY2479" fmla="*/ 5228606 h 5790485"/>
              <a:gd name="connsiteX2480" fmla="*/ 3209496 w 13261896"/>
              <a:gd name="connsiteY2480" fmla="*/ 5204794 h 5790485"/>
              <a:gd name="connsiteX2481" fmla="*/ 3347609 w 13261896"/>
              <a:gd name="connsiteY2481" fmla="*/ 5219081 h 5790485"/>
              <a:gd name="connsiteX2482" fmla="*/ 3476196 w 13261896"/>
              <a:gd name="connsiteY2482" fmla="*/ 5166694 h 5790485"/>
              <a:gd name="connsiteX2483" fmla="*/ 3395234 w 13261896"/>
              <a:gd name="connsiteY2483" fmla="*/ 5038106 h 5790485"/>
              <a:gd name="connsiteX2484" fmla="*/ 3419046 w 13261896"/>
              <a:gd name="connsiteY2484" fmla="*/ 5004769 h 5790485"/>
              <a:gd name="connsiteX2485" fmla="*/ 3580924 w 13261896"/>
              <a:gd name="connsiteY2485" fmla="*/ 4861941 h 5790485"/>
              <a:gd name="connsiteX2486" fmla="*/ 3538061 w 13261896"/>
              <a:gd name="connsiteY2486" fmla="*/ 4952381 h 5790485"/>
              <a:gd name="connsiteX2487" fmla="*/ 11404758 w 13261896"/>
              <a:gd name="connsiteY2487" fmla="*/ 4857179 h 5790485"/>
              <a:gd name="connsiteX2488" fmla="*/ 11452383 w 13261896"/>
              <a:gd name="connsiteY2488" fmla="*/ 4885754 h 5790485"/>
              <a:gd name="connsiteX2489" fmla="*/ 11433333 w 13261896"/>
              <a:gd name="connsiteY2489" fmla="*/ 4890516 h 5790485"/>
              <a:gd name="connsiteX2490" fmla="*/ 11395233 w 13261896"/>
              <a:gd name="connsiteY2490" fmla="*/ 4857179 h 5790485"/>
              <a:gd name="connsiteX2491" fmla="*/ 11404758 w 13261896"/>
              <a:gd name="connsiteY2491" fmla="*/ 4857179 h 5790485"/>
              <a:gd name="connsiteX2492" fmla="*/ 8380952 w 13261896"/>
              <a:gd name="connsiteY2492" fmla="*/ 4857179 h 5790485"/>
              <a:gd name="connsiteX2493" fmla="*/ 8380952 w 13261896"/>
              <a:gd name="connsiteY2493" fmla="*/ 4923806 h 5790485"/>
              <a:gd name="connsiteX2494" fmla="*/ 8361902 w 13261896"/>
              <a:gd name="connsiteY2494" fmla="*/ 4928569 h 5790485"/>
              <a:gd name="connsiteX2495" fmla="*/ 8361902 w 13261896"/>
              <a:gd name="connsiteY2495" fmla="*/ 4857179 h 5790485"/>
              <a:gd name="connsiteX2496" fmla="*/ 8380952 w 13261896"/>
              <a:gd name="connsiteY2496" fmla="*/ 4857179 h 5790485"/>
              <a:gd name="connsiteX2497" fmla="*/ 8038100 w 13261896"/>
              <a:gd name="connsiteY2497" fmla="*/ 4852416 h 5790485"/>
              <a:gd name="connsiteX2498" fmla="*/ 8038100 w 13261896"/>
              <a:gd name="connsiteY2498" fmla="*/ 4866704 h 5790485"/>
              <a:gd name="connsiteX2499" fmla="*/ 7976188 w 13261896"/>
              <a:gd name="connsiteY2499" fmla="*/ 4866704 h 5790485"/>
              <a:gd name="connsiteX2500" fmla="*/ 7980950 w 13261896"/>
              <a:gd name="connsiteY2500" fmla="*/ 4852416 h 5790485"/>
              <a:gd name="connsiteX2501" fmla="*/ 8038100 w 13261896"/>
              <a:gd name="connsiteY2501" fmla="*/ 4852416 h 5790485"/>
              <a:gd name="connsiteX2502" fmla="*/ 7871413 w 13261896"/>
              <a:gd name="connsiteY2502" fmla="*/ 4852416 h 5790485"/>
              <a:gd name="connsiteX2503" fmla="*/ 7866650 w 13261896"/>
              <a:gd name="connsiteY2503" fmla="*/ 4871466 h 5790485"/>
              <a:gd name="connsiteX2504" fmla="*/ 7919038 w 13261896"/>
              <a:gd name="connsiteY2504" fmla="*/ 4947619 h 5790485"/>
              <a:gd name="connsiteX2505" fmla="*/ 7904750 w 13261896"/>
              <a:gd name="connsiteY2505" fmla="*/ 4966669 h 5790485"/>
              <a:gd name="connsiteX2506" fmla="*/ 7861888 w 13261896"/>
              <a:gd name="connsiteY2506" fmla="*/ 4909566 h 5790485"/>
              <a:gd name="connsiteX2507" fmla="*/ 7795213 w 13261896"/>
              <a:gd name="connsiteY2507" fmla="*/ 4971431 h 5790485"/>
              <a:gd name="connsiteX2508" fmla="*/ 7847600 w 13261896"/>
              <a:gd name="connsiteY2508" fmla="*/ 4852416 h 5790485"/>
              <a:gd name="connsiteX2509" fmla="*/ 7871413 w 13261896"/>
              <a:gd name="connsiteY2509" fmla="*/ 4852416 h 5790485"/>
              <a:gd name="connsiteX2510" fmla="*/ 3866626 w 13261896"/>
              <a:gd name="connsiteY2510" fmla="*/ 4904804 h 5790485"/>
              <a:gd name="connsiteX2511" fmla="*/ 3780949 w 13261896"/>
              <a:gd name="connsiteY2511" fmla="*/ 4861941 h 5790485"/>
              <a:gd name="connsiteX2512" fmla="*/ 3871389 w 13261896"/>
              <a:gd name="connsiteY2512" fmla="*/ 4895279 h 5790485"/>
              <a:gd name="connsiteX2513" fmla="*/ 3866626 w 13261896"/>
              <a:gd name="connsiteY2513" fmla="*/ 4904804 h 5790485"/>
              <a:gd name="connsiteX2514" fmla="*/ 1228535 w 13261896"/>
              <a:gd name="connsiteY2514" fmla="*/ 4852416 h 5790485"/>
              <a:gd name="connsiteX2515" fmla="*/ 1190482 w 13261896"/>
              <a:gd name="connsiteY2515" fmla="*/ 5009531 h 5790485"/>
              <a:gd name="connsiteX2516" fmla="*/ 1519047 w 13261896"/>
              <a:gd name="connsiteY2516" fmla="*/ 5461921 h 5790485"/>
              <a:gd name="connsiteX2517" fmla="*/ 1514285 w 13261896"/>
              <a:gd name="connsiteY2517" fmla="*/ 5514309 h 5790485"/>
              <a:gd name="connsiteX2518" fmla="*/ 1495235 w 13261896"/>
              <a:gd name="connsiteY2518" fmla="*/ 5433346 h 5790485"/>
              <a:gd name="connsiteX2519" fmla="*/ 1342835 w 13261896"/>
              <a:gd name="connsiteY2519" fmla="*/ 5214319 h 5790485"/>
              <a:gd name="connsiteX2520" fmla="*/ 1214247 w 13261896"/>
              <a:gd name="connsiteY2520" fmla="*/ 5114306 h 5790485"/>
              <a:gd name="connsiteX2521" fmla="*/ 1214247 w 13261896"/>
              <a:gd name="connsiteY2521" fmla="*/ 5090494 h 5790485"/>
              <a:gd name="connsiteX2522" fmla="*/ 1152382 w 13261896"/>
              <a:gd name="connsiteY2522" fmla="*/ 5090494 h 5790485"/>
              <a:gd name="connsiteX2523" fmla="*/ 1185720 w 13261896"/>
              <a:gd name="connsiteY2523" fmla="*/ 5071444 h 5790485"/>
              <a:gd name="connsiteX2524" fmla="*/ 1109520 w 13261896"/>
              <a:gd name="connsiteY2524" fmla="*/ 5047631 h 5790485"/>
              <a:gd name="connsiteX2525" fmla="*/ 1133332 w 13261896"/>
              <a:gd name="connsiteY2525" fmla="*/ 5038106 h 5790485"/>
              <a:gd name="connsiteX2526" fmla="*/ 1128570 w 13261896"/>
              <a:gd name="connsiteY2526" fmla="*/ 5009531 h 5790485"/>
              <a:gd name="connsiteX2527" fmla="*/ 1176195 w 13261896"/>
              <a:gd name="connsiteY2527" fmla="*/ 4995244 h 5790485"/>
              <a:gd name="connsiteX2528" fmla="*/ 1133332 w 13261896"/>
              <a:gd name="connsiteY2528" fmla="*/ 4985719 h 5790485"/>
              <a:gd name="connsiteX2529" fmla="*/ 1180957 w 13261896"/>
              <a:gd name="connsiteY2529" fmla="*/ 4966669 h 5790485"/>
              <a:gd name="connsiteX2530" fmla="*/ 1133332 w 13261896"/>
              <a:gd name="connsiteY2530" fmla="*/ 4957144 h 5790485"/>
              <a:gd name="connsiteX2531" fmla="*/ 1157145 w 13261896"/>
              <a:gd name="connsiteY2531" fmla="*/ 4933331 h 5790485"/>
              <a:gd name="connsiteX2532" fmla="*/ 1190482 w 13261896"/>
              <a:gd name="connsiteY2532" fmla="*/ 4928569 h 5790485"/>
              <a:gd name="connsiteX2533" fmla="*/ 1152382 w 13261896"/>
              <a:gd name="connsiteY2533" fmla="*/ 4919044 h 5790485"/>
              <a:gd name="connsiteX2534" fmla="*/ 1176195 w 13261896"/>
              <a:gd name="connsiteY2534" fmla="*/ 4904804 h 5790485"/>
              <a:gd name="connsiteX2535" fmla="*/ 1185720 w 13261896"/>
              <a:gd name="connsiteY2535" fmla="*/ 4900041 h 5790485"/>
              <a:gd name="connsiteX2536" fmla="*/ 1152382 w 13261896"/>
              <a:gd name="connsiteY2536" fmla="*/ 4885754 h 5790485"/>
              <a:gd name="connsiteX2537" fmla="*/ 1190482 w 13261896"/>
              <a:gd name="connsiteY2537" fmla="*/ 4852416 h 5790485"/>
              <a:gd name="connsiteX2538" fmla="*/ 1228535 w 13261896"/>
              <a:gd name="connsiteY2538" fmla="*/ 4852416 h 5790485"/>
              <a:gd name="connsiteX2539" fmla="*/ 1080945 w 13261896"/>
              <a:gd name="connsiteY2539" fmla="*/ 4909566 h 5790485"/>
              <a:gd name="connsiteX2540" fmla="*/ 1095232 w 13261896"/>
              <a:gd name="connsiteY2540" fmla="*/ 4852416 h 5790485"/>
              <a:gd name="connsiteX2541" fmla="*/ 1080945 w 13261896"/>
              <a:gd name="connsiteY2541" fmla="*/ 4909566 h 5790485"/>
              <a:gd name="connsiteX2542" fmla="*/ 1499997 w 13261896"/>
              <a:gd name="connsiteY2542" fmla="*/ 4876229 h 5790485"/>
              <a:gd name="connsiteX2543" fmla="*/ 1514285 w 13261896"/>
              <a:gd name="connsiteY2543" fmla="*/ 4861941 h 5790485"/>
              <a:gd name="connsiteX2544" fmla="*/ 1561910 w 13261896"/>
              <a:gd name="connsiteY2544" fmla="*/ 4885754 h 5790485"/>
              <a:gd name="connsiteX2545" fmla="*/ 1571435 w 13261896"/>
              <a:gd name="connsiteY2545" fmla="*/ 4914329 h 5790485"/>
              <a:gd name="connsiteX2546" fmla="*/ 1585674 w 13261896"/>
              <a:gd name="connsiteY2546" fmla="*/ 4900041 h 5790485"/>
              <a:gd name="connsiteX2547" fmla="*/ 1638062 w 13261896"/>
              <a:gd name="connsiteY2547" fmla="*/ 4923806 h 5790485"/>
              <a:gd name="connsiteX2548" fmla="*/ 1638062 w 13261896"/>
              <a:gd name="connsiteY2548" fmla="*/ 4942856 h 5790485"/>
              <a:gd name="connsiteX2549" fmla="*/ 1490472 w 13261896"/>
              <a:gd name="connsiteY2549" fmla="*/ 4880991 h 5790485"/>
              <a:gd name="connsiteX2550" fmla="*/ 1495235 w 13261896"/>
              <a:gd name="connsiteY2550" fmla="*/ 4847654 h 5790485"/>
              <a:gd name="connsiteX2551" fmla="*/ 1499997 w 13261896"/>
              <a:gd name="connsiteY2551" fmla="*/ 4876229 h 5790485"/>
              <a:gd name="connsiteX2552" fmla="*/ 11585686 w 13261896"/>
              <a:gd name="connsiteY2552" fmla="*/ 4842891 h 5790485"/>
              <a:gd name="connsiteX2553" fmla="*/ 11571398 w 13261896"/>
              <a:gd name="connsiteY2553" fmla="*/ 4857179 h 5790485"/>
              <a:gd name="connsiteX2554" fmla="*/ 11538061 w 13261896"/>
              <a:gd name="connsiteY2554" fmla="*/ 4861941 h 5790485"/>
              <a:gd name="connsiteX2555" fmla="*/ 11495198 w 13261896"/>
              <a:gd name="connsiteY2555" fmla="*/ 4880991 h 5790485"/>
              <a:gd name="connsiteX2556" fmla="*/ 11480958 w 13261896"/>
              <a:gd name="connsiteY2556" fmla="*/ 4876229 h 5790485"/>
              <a:gd name="connsiteX2557" fmla="*/ 11566636 w 13261896"/>
              <a:gd name="connsiteY2557" fmla="*/ 4842891 h 5790485"/>
              <a:gd name="connsiteX2558" fmla="*/ 11585686 w 13261896"/>
              <a:gd name="connsiteY2558" fmla="*/ 4842891 h 5790485"/>
              <a:gd name="connsiteX2559" fmla="*/ 8947594 w 13261896"/>
              <a:gd name="connsiteY2559" fmla="*/ 4866704 h 5790485"/>
              <a:gd name="connsiteX2560" fmla="*/ 8919019 w 13261896"/>
              <a:gd name="connsiteY2560" fmla="*/ 4842891 h 5790485"/>
              <a:gd name="connsiteX2561" fmla="*/ 8980932 w 13261896"/>
              <a:gd name="connsiteY2561" fmla="*/ 4838129 h 5790485"/>
              <a:gd name="connsiteX2562" fmla="*/ 8947594 w 13261896"/>
              <a:gd name="connsiteY2562" fmla="*/ 4866704 h 5790485"/>
              <a:gd name="connsiteX2563" fmla="*/ 8071390 w 13261896"/>
              <a:gd name="connsiteY2563" fmla="*/ 4842891 h 5790485"/>
              <a:gd name="connsiteX2564" fmla="*/ 8057102 w 13261896"/>
              <a:gd name="connsiteY2564" fmla="*/ 4880991 h 5790485"/>
              <a:gd name="connsiteX2565" fmla="*/ 8071390 w 13261896"/>
              <a:gd name="connsiteY2565" fmla="*/ 4895279 h 5790485"/>
              <a:gd name="connsiteX2566" fmla="*/ 8033338 w 13261896"/>
              <a:gd name="connsiteY2566" fmla="*/ 4895279 h 5790485"/>
              <a:gd name="connsiteX2567" fmla="*/ 8028575 w 13261896"/>
              <a:gd name="connsiteY2567" fmla="*/ 4904804 h 5790485"/>
              <a:gd name="connsiteX2568" fmla="*/ 8052388 w 13261896"/>
              <a:gd name="connsiteY2568" fmla="*/ 4938094 h 5790485"/>
              <a:gd name="connsiteX2569" fmla="*/ 8061865 w 13261896"/>
              <a:gd name="connsiteY2569" fmla="*/ 4923806 h 5790485"/>
              <a:gd name="connsiteX2570" fmla="*/ 8071390 w 13261896"/>
              <a:gd name="connsiteY2570" fmla="*/ 4957144 h 5790485"/>
              <a:gd name="connsiteX2571" fmla="*/ 8052388 w 13261896"/>
              <a:gd name="connsiteY2571" fmla="*/ 4961906 h 5790485"/>
              <a:gd name="connsiteX2572" fmla="*/ 8014288 w 13261896"/>
              <a:gd name="connsiteY2572" fmla="*/ 4942856 h 5790485"/>
              <a:gd name="connsiteX2573" fmla="*/ 7947613 w 13261896"/>
              <a:gd name="connsiteY2573" fmla="*/ 4966669 h 5790485"/>
              <a:gd name="connsiteX2574" fmla="*/ 7938088 w 13261896"/>
              <a:gd name="connsiteY2574" fmla="*/ 4957144 h 5790485"/>
              <a:gd name="connsiteX2575" fmla="*/ 7952375 w 13261896"/>
              <a:gd name="connsiteY2575" fmla="*/ 4842891 h 5790485"/>
              <a:gd name="connsiteX2576" fmla="*/ 7976188 w 13261896"/>
              <a:gd name="connsiteY2576" fmla="*/ 4852416 h 5790485"/>
              <a:gd name="connsiteX2577" fmla="*/ 8047625 w 13261896"/>
              <a:gd name="connsiteY2577" fmla="*/ 4838129 h 5790485"/>
              <a:gd name="connsiteX2578" fmla="*/ 8071390 w 13261896"/>
              <a:gd name="connsiteY2578" fmla="*/ 4842891 h 5790485"/>
              <a:gd name="connsiteX2579" fmla="*/ 11385708 w 13261896"/>
              <a:gd name="connsiteY2579" fmla="*/ 4847654 h 5790485"/>
              <a:gd name="connsiteX2580" fmla="*/ 11376183 w 13261896"/>
              <a:gd name="connsiteY2580" fmla="*/ 4857179 h 5790485"/>
              <a:gd name="connsiteX2581" fmla="*/ 11399996 w 13261896"/>
              <a:gd name="connsiteY2581" fmla="*/ 4885754 h 5790485"/>
              <a:gd name="connsiteX2582" fmla="*/ 11276171 w 13261896"/>
              <a:gd name="connsiteY2582" fmla="*/ 4838129 h 5790485"/>
              <a:gd name="connsiteX2583" fmla="*/ 11304746 w 13261896"/>
              <a:gd name="connsiteY2583" fmla="*/ 4833366 h 5790485"/>
              <a:gd name="connsiteX2584" fmla="*/ 11385708 w 13261896"/>
              <a:gd name="connsiteY2584" fmla="*/ 4847654 h 5790485"/>
              <a:gd name="connsiteX2585" fmla="*/ 8338090 w 13261896"/>
              <a:gd name="connsiteY2585" fmla="*/ 4828604 h 5790485"/>
              <a:gd name="connsiteX2586" fmla="*/ 8338090 w 13261896"/>
              <a:gd name="connsiteY2586" fmla="*/ 4852416 h 5790485"/>
              <a:gd name="connsiteX2587" fmla="*/ 8299990 w 13261896"/>
              <a:gd name="connsiteY2587" fmla="*/ 4852416 h 5790485"/>
              <a:gd name="connsiteX2588" fmla="*/ 8299990 w 13261896"/>
              <a:gd name="connsiteY2588" fmla="*/ 4828604 h 5790485"/>
              <a:gd name="connsiteX2589" fmla="*/ 8338090 w 13261896"/>
              <a:gd name="connsiteY2589" fmla="*/ 4828604 h 5790485"/>
              <a:gd name="connsiteX2590" fmla="*/ 8385715 w 13261896"/>
              <a:gd name="connsiteY2590" fmla="*/ 4823841 h 5790485"/>
              <a:gd name="connsiteX2591" fmla="*/ 8385715 w 13261896"/>
              <a:gd name="connsiteY2591" fmla="*/ 4842891 h 5790485"/>
              <a:gd name="connsiteX2592" fmla="*/ 8366665 w 13261896"/>
              <a:gd name="connsiteY2592" fmla="*/ 4842891 h 5790485"/>
              <a:gd name="connsiteX2593" fmla="*/ 8366665 w 13261896"/>
              <a:gd name="connsiteY2593" fmla="*/ 4823841 h 5790485"/>
              <a:gd name="connsiteX2594" fmla="*/ 8385715 w 13261896"/>
              <a:gd name="connsiteY2594" fmla="*/ 4823841 h 5790485"/>
              <a:gd name="connsiteX2595" fmla="*/ 8176165 w 13261896"/>
              <a:gd name="connsiteY2595" fmla="*/ 4857179 h 5790485"/>
              <a:gd name="connsiteX2596" fmla="*/ 8190452 w 13261896"/>
              <a:gd name="connsiteY2596" fmla="*/ 4861941 h 5790485"/>
              <a:gd name="connsiteX2597" fmla="*/ 8228552 w 13261896"/>
              <a:gd name="connsiteY2597" fmla="*/ 4842891 h 5790485"/>
              <a:gd name="connsiteX2598" fmla="*/ 8247602 w 13261896"/>
              <a:gd name="connsiteY2598" fmla="*/ 4857179 h 5790485"/>
              <a:gd name="connsiteX2599" fmla="*/ 8176165 w 13261896"/>
              <a:gd name="connsiteY2599" fmla="*/ 4861941 h 5790485"/>
              <a:gd name="connsiteX2600" fmla="*/ 8242840 w 13261896"/>
              <a:gd name="connsiteY2600" fmla="*/ 4923806 h 5790485"/>
              <a:gd name="connsiteX2601" fmla="*/ 8223790 w 13261896"/>
              <a:gd name="connsiteY2601" fmla="*/ 4952381 h 5790485"/>
              <a:gd name="connsiteX2602" fmla="*/ 8176165 w 13261896"/>
              <a:gd name="connsiteY2602" fmla="*/ 4890516 h 5790485"/>
              <a:gd name="connsiteX2603" fmla="*/ 8095202 w 13261896"/>
              <a:gd name="connsiteY2603" fmla="*/ 4957144 h 5790485"/>
              <a:gd name="connsiteX2604" fmla="*/ 8152352 w 13261896"/>
              <a:gd name="connsiteY2604" fmla="*/ 4871466 h 5790485"/>
              <a:gd name="connsiteX2605" fmla="*/ 8099965 w 13261896"/>
              <a:gd name="connsiteY2605" fmla="*/ 4866704 h 5790485"/>
              <a:gd name="connsiteX2606" fmla="*/ 8152352 w 13261896"/>
              <a:gd name="connsiteY2606" fmla="*/ 4828604 h 5790485"/>
              <a:gd name="connsiteX2607" fmla="*/ 8185690 w 13261896"/>
              <a:gd name="connsiteY2607" fmla="*/ 4828604 h 5790485"/>
              <a:gd name="connsiteX2608" fmla="*/ 8176165 w 13261896"/>
              <a:gd name="connsiteY2608" fmla="*/ 4857179 h 5790485"/>
              <a:gd name="connsiteX2609" fmla="*/ 12904756 w 13261896"/>
              <a:gd name="connsiteY2609" fmla="*/ 4914329 h 5790485"/>
              <a:gd name="connsiteX2610" fmla="*/ 12657106 w 13261896"/>
              <a:gd name="connsiteY2610" fmla="*/ 4852416 h 5790485"/>
              <a:gd name="connsiteX2611" fmla="*/ 12542854 w 13261896"/>
              <a:gd name="connsiteY2611" fmla="*/ 4880991 h 5790485"/>
              <a:gd name="connsiteX2612" fmla="*/ 12685681 w 13261896"/>
              <a:gd name="connsiteY2612" fmla="*/ 4819079 h 5790485"/>
              <a:gd name="connsiteX2613" fmla="*/ 12904756 w 13261896"/>
              <a:gd name="connsiteY2613" fmla="*/ 4914329 h 5790485"/>
              <a:gd name="connsiteX2614" fmla="*/ 12438079 w 13261896"/>
              <a:gd name="connsiteY2614" fmla="*/ 4819079 h 5790485"/>
              <a:gd name="connsiteX2615" fmla="*/ 12438079 w 13261896"/>
              <a:gd name="connsiteY2615" fmla="*/ 4828604 h 5790485"/>
              <a:gd name="connsiteX2616" fmla="*/ 12290441 w 13261896"/>
              <a:gd name="connsiteY2616" fmla="*/ 4957144 h 5790485"/>
              <a:gd name="connsiteX2617" fmla="*/ 12214288 w 13261896"/>
              <a:gd name="connsiteY2617" fmla="*/ 4928569 h 5790485"/>
              <a:gd name="connsiteX2618" fmla="*/ 12219050 w 13261896"/>
              <a:gd name="connsiteY2618" fmla="*/ 4909566 h 5790485"/>
              <a:gd name="connsiteX2619" fmla="*/ 12252341 w 13261896"/>
              <a:gd name="connsiteY2619" fmla="*/ 4919044 h 5790485"/>
              <a:gd name="connsiteX2620" fmla="*/ 12357116 w 13261896"/>
              <a:gd name="connsiteY2620" fmla="*/ 4833366 h 5790485"/>
              <a:gd name="connsiteX2621" fmla="*/ 12376166 w 13261896"/>
              <a:gd name="connsiteY2621" fmla="*/ 4852416 h 5790485"/>
              <a:gd name="connsiteX2622" fmla="*/ 12395216 w 13261896"/>
              <a:gd name="connsiteY2622" fmla="*/ 4828604 h 5790485"/>
              <a:gd name="connsiteX2623" fmla="*/ 12423791 w 13261896"/>
              <a:gd name="connsiteY2623" fmla="*/ 4819079 h 5790485"/>
              <a:gd name="connsiteX2624" fmla="*/ 12438079 w 13261896"/>
              <a:gd name="connsiteY2624" fmla="*/ 4819079 h 5790485"/>
              <a:gd name="connsiteX2625" fmla="*/ 1657112 w 13261896"/>
              <a:gd name="connsiteY2625" fmla="*/ 4847654 h 5790485"/>
              <a:gd name="connsiteX2626" fmla="*/ 1666637 w 13261896"/>
              <a:gd name="connsiteY2626" fmla="*/ 4876229 h 5790485"/>
              <a:gd name="connsiteX2627" fmla="*/ 1685687 w 13261896"/>
              <a:gd name="connsiteY2627" fmla="*/ 4861941 h 5790485"/>
              <a:gd name="connsiteX2628" fmla="*/ 1757124 w 13261896"/>
              <a:gd name="connsiteY2628" fmla="*/ 4900041 h 5790485"/>
              <a:gd name="connsiteX2629" fmla="*/ 1757124 w 13261896"/>
              <a:gd name="connsiteY2629" fmla="*/ 4928569 h 5790485"/>
              <a:gd name="connsiteX2630" fmla="*/ 1590437 w 13261896"/>
              <a:gd name="connsiteY2630" fmla="*/ 4838129 h 5790485"/>
              <a:gd name="connsiteX2631" fmla="*/ 1604724 w 13261896"/>
              <a:gd name="connsiteY2631" fmla="*/ 4819079 h 5790485"/>
              <a:gd name="connsiteX2632" fmla="*/ 1657112 w 13261896"/>
              <a:gd name="connsiteY2632" fmla="*/ 4847654 h 5790485"/>
              <a:gd name="connsiteX2633" fmla="*/ 1538097 w 13261896"/>
              <a:gd name="connsiteY2633" fmla="*/ 4852416 h 5790485"/>
              <a:gd name="connsiteX2634" fmla="*/ 1542860 w 13261896"/>
              <a:gd name="connsiteY2634" fmla="*/ 4838129 h 5790485"/>
              <a:gd name="connsiteX2635" fmla="*/ 1557147 w 13261896"/>
              <a:gd name="connsiteY2635" fmla="*/ 4838129 h 5790485"/>
              <a:gd name="connsiteX2636" fmla="*/ 1619012 w 13261896"/>
              <a:gd name="connsiteY2636" fmla="*/ 4885754 h 5790485"/>
              <a:gd name="connsiteX2637" fmla="*/ 1633299 w 13261896"/>
              <a:gd name="connsiteY2637" fmla="*/ 4876229 h 5790485"/>
              <a:gd name="connsiteX2638" fmla="*/ 1685687 w 13261896"/>
              <a:gd name="connsiteY2638" fmla="*/ 4904804 h 5790485"/>
              <a:gd name="connsiteX2639" fmla="*/ 1695212 w 13261896"/>
              <a:gd name="connsiteY2639" fmla="*/ 4933331 h 5790485"/>
              <a:gd name="connsiteX2640" fmla="*/ 1709499 w 13261896"/>
              <a:gd name="connsiteY2640" fmla="*/ 4923806 h 5790485"/>
              <a:gd name="connsiteX2641" fmla="*/ 1780937 w 13261896"/>
              <a:gd name="connsiteY2641" fmla="*/ 4966669 h 5790485"/>
              <a:gd name="connsiteX2642" fmla="*/ 1785699 w 13261896"/>
              <a:gd name="connsiteY2642" fmla="*/ 4985719 h 5790485"/>
              <a:gd name="connsiteX2643" fmla="*/ 1799987 w 13261896"/>
              <a:gd name="connsiteY2643" fmla="*/ 4976194 h 5790485"/>
              <a:gd name="connsiteX2644" fmla="*/ 1861899 w 13261896"/>
              <a:gd name="connsiteY2644" fmla="*/ 5014294 h 5790485"/>
              <a:gd name="connsiteX2645" fmla="*/ 1861899 w 13261896"/>
              <a:gd name="connsiteY2645" fmla="*/ 5028581 h 5790485"/>
              <a:gd name="connsiteX2646" fmla="*/ 1490472 w 13261896"/>
              <a:gd name="connsiteY2646" fmla="*/ 4828604 h 5790485"/>
              <a:gd name="connsiteX2647" fmla="*/ 1490472 w 13261896"/>
              <a:gd name="connsiteY2647" fmla="*/ 4809554 h 5790485"/>
              <a:gd name="connsiteX2648" fmla="*/ 1538097 w 13261896"/>
              <a:gd name="connsiteY2648" fmla="*/ 4852416 h 5790485"/>
              <a:gd name="connsiteX2649" fmla="*/ 8419052 w 13261896"/>
              <a:gd name="connsiteY2649" fmla="*/ 4819079 h 5790485"/>
              <a:gd name="connsiteX2650" fmla="*/ 8409527 w 13261896"/>
              <a:gd name="connsiteY2650" fmla="*/ 4938094 h 5790485"/>
              <a:gd name="connsiteX2651" fmla="*/ 8395240 w 13261896"/>
              <a:gd name="connsiteY2651" fmla="*/ 4942856 h 5790485"/>
              <a:gd name="connsiteX2652" fmla="*/ 8347615 w 13261896"/>
              <a:gd name="connsiteY2652" fmla="*/ 4933331 h 5790485"/>
              <a:gd name="connsiteX2653" fmla="*/ 8271415 w 13261896"/>
              <a:gd name="connsiteY2653" fmla="*/ 4952381 h 5790485"/>
              <a:gd name="connsiteX2654" fmla="*/ 8261890 w 13261896"/>
              <a:gd name="connsiteY2654" fmla="*/ 4947619 h 5790485"/>
              <a:gd name="connsiteX2655" fmla="*/ 8271415 w 13261896"/>
              <a:gd name="connsiteY2655" fmla="*/ 4819079 h 5790485"/>
              <a:gd name="connsiteX2656" fmla="*/ 8309515 w 13261896"/>
              <a:gd name="connsiteY2656" fmla="*/ 4823841 h 5790485"/>
              <a:gd name="connsiteX2657" fmla="*/ 8390477 w 13261896"/>
              <a:gd name="connsiteY2657" fmla="*/ 4814316 h 5790485"/>
              <a:gd name="connsiteX2658" fmla="*/ 8404765 w 13261896"/>
              <a:gd name="connsiteY2658" fmla="*/ 4804791 h 5790485"/>
              <a:gd name="connsiteX2659" fmla="*/ 8419052 w 13261896"/>
              <a:gd name="connsiteY2659" fmla="*/ 4819079 h 5790485"/>
              <a:gd name="connsiteX2660" fmla="*/ 12433316 w 13261896"/>
              <a:gd name="connsiteY2660" fmla="*/ 4809554 h 5790485"/>
              <a:gd name="connsiteX2661" fmla="*/ 12442841 w 13261896"/>
              <a:gd name="connsiteY2661" fmla="*/ 4800029 h 5790485"/>
              <a:gd name="connsiteX2662" fmla="*/ 12433316 w 13261896"/>
              <a:gd name="connsiteY2662" fmla="*/ 4809554 h 5790485"/>
              <a:gd name="connsiteX2663" fmla="*/ 12023788 w 13261896"/>
              <a:gd name="connsiteY2663" fmla="*/ 4804791 h 5790485"/>
              <a:gd name="connsiteX2664" fmla="*/ 12057125 w 13261896"/>
              <a:gd name="connsiteY2664" fmla="*/ 4800029 h 5790485"/>
              <a:gd name="connsiteX2665" fmla="*/ 12057125 w 13261896"/>
              <a:gd name="connsiteY2665" fmla="*/ 4833366 h 5790485"/>
              <a:gd name="connsiteX2666" fmla="*/ 12066650 w 13261896"/>
              <a:gd name="connsiteY2666" fmla="*/ 4838129 h 5790485"/>
              <a:gd name="connsiteX2667" fmla="*/ 12095225 w 13261896"/>
              <a:gd name="connsiteY2667" fmla="*/ 4828604 h 5790485"/>
              <a:gd name="connsiteX2668" fmla="*/ 12128563 w 13261896"/>
              <a:gd name="connsiteY2668" fmla="*/ 4857179 h 5790485"/>
              <a:gd name="connsiteX2669" fmla="*/ 12176188 w 13261896"/>
              <a:gd name="connsiteY2669" fmla="*/ 4885754 h 5790485"/>
              <a:gd name="connsiteX2670" fmla="*/ 12204763 w 13261896"/>
              <a:gd name="connsiteY2670" fmla="*/ 4919044 h 5790485"/>
              <a:gd name="connsiteX2671" fmla="*/ 12204763 w 13261896"/>
              <a:gd name="connsiteY2671" fmla="*/ 4938094 h 5790485"/>
              <a:gd name="connsiteX2672" fmla="*/ 12123800 w 13261896"/>
              <a:gd name="connsiteY2672" fmla="*/ 4942856 h 5790485"/>
              <a:gd name="connsiteX2673" fmla="*/ 12038075 w 13261896"/>
              <a:gd name="connsiteY2673" fmla="*/ 4876229 h 5790485"/>
              <a:gd name="connsiteX2674" fmla="*/ 12028550 w 13261896"/>
              <a:gd name="connsiteY2674" fmla="*/ 4904804 h 5790485"/>
              <a:gd name="connsiteX2675" fmla="*/ 11933300 w 13261896"/>
              <a:gd name="connsiteY2675" fmla="*/ 4814316 h 5790485"/>
              <a:gd name="connsiteX2676" fmla="*/ 11995213 w 13261896"/>
              <a:gd name="connsiteY2676" fmla="*/ 4800029 h 5790485"/>
              <a:gd name="connsiteX2677" fmla="*/ 12023788 w 13261896"/>
              <a:gd name="connsiteY2677" fmla="*/ 4804791 h 5790485"/>
              <a:gd name="connsiteX2678" fmla="*/ 11642836 w 13261896"/>
              <a:gd name="connsiteY2678" fmla="*/ 4800029 h 5790485"/>
              <a:gd name="connsiteX2679" fmla="*/ 11671411 w 13261896"/>
              <a:gd name="connsiteY2679" fmla="*/ 4823841 h 5790485"/>
              <a:gd name="connsiteX2680" fmla="*/ 11604736 w 13261896"/>
              <a:gd name="connsiteY2680" fmla="*/ 4800029 h 5790485"/>
              <a:gd name="connsiteX2681" fmla="*/ 11642836 w 13261896"/>
              <a:gd name="connsiteY2681" fmla="*/ 4800029 h 5790485"/>
              <a:gd name="connsiteX2682" fmla="*/ 11938063 w 13261896"/>
              <a:gd name="connsiteY2682" fmla="*/ 4852416 h 5790485"/>
              <a:gd name="connsiteX2683" fmla="*/ 11885675 w 13261896"/>
              <a:gd name="connsiteY2683" fmla="*/ 4828604 h 5790485"/>
              <a:gd name="connsiteX2684" fmla="*/ 11880913 w 13261896"/>
              <a:gd name="connsiteY2684" fmla="*/ 4795266 h 5790485"/>
              <a:gd name="connsiteX2685" fmla="*/ 11938063 w 13261896"/>
              <a:gd name="connsiteY2685" fmla="*/ 4852416 h 5790485"/>
              <a:gd name="connsiteX2686" fmla="*/ 11461908 w 13261896"/>
              <a:gd name="connsiteY2686" fmla="*/ 4819079 h 5790485"/>
              <a:gd name="connsiteX2687" fmla="*/ 11419046 w 13261896"/>
              <a:gd name="connsiteY2687" fmla="*/ 4823841 h 5790485"/>
              <a:gd name="connsiteX2688" fmla="*/ 11476196 w 13261896"/>
              <a:gd name="connsiteY2688" fmla="*/ 4857179 h 5790485"/>
              <a:gd name="connsiteX2689" fmla="*/ 11476196 w 13261896"/>
              <a:gd name="connsiteY2689" fmla="*/ 4871466 h 5790485"/>
              <a:gd name="connsiteX2690" fmla="*/ 11461908 w 13261896"/>
              <a:gd name="connsiteY2690" fmla="*/ 4876229 h 5790485"/>
              <a:gd name="connsiteX2691" fmla="*/ 11404758 w 13261896"/>
              <a:gd name="connsiteY2691" fmla="*/ 4838129 h 5790485"/>
              <a:gd name="connsiteX2692" fmla="*/ 11357133 w 13261896"/>
              <a:gd name="connsiteY2692" fmla="*/ 4828604 h 5790485"/>
              <a:gd name="connsiteX2693" fmla="*/ 11266646 w 13261896"/>
              <a:gd name="connsiteY2693" fmla="*/ 4828604 h 5790485"/>
              <a:gd name="connsiteX2694" fmla="*/ 11357133 w 13261896"/>
              <a:gd name="connsiteY2694" fmla="*/ 4795266 h 5790485"/>
              <a:gd name="connsiteX2695" fmla="*/ 11461908 w 13261896"/>
              <a:gd name="connsiteY2695" fmla="*/ 4819079 h 5790485"/>
              <a:gd name="connsiteX2696" fmla="*/ 11190446 w 13261896"/>
              <a:gd name="connsiteY2696" fmla="*/ 4819079 h 5790485"/>
              <a:gd name="connsiteX2697" fmla="*/ 11190446 w 13261896"/>
              <a:gd name="connsiteY2697" fmla="*/ 4842891 h 5790485"/>
              <a:gd name="connsiteX2698" fmla="*/ 11199971 w 13261896"/>
              <a:gd name="connsiteY2698" fmla="*/ 4857179 h 5790485"/>
              <a:gd name="connsiteX2699" fmla="*/ 11238071 w 13261896"/>
              <a:gd name="connsiteY2699" fmla="*/ 4828604 h 5790485"/>
              <a:gd name="connsiteX2700" fmla="*/ 11299983 w 13261896"/>
              <a:gd name="connsiteY2700" fmla="*/ 4890516 h 5790485"/>
              <a:gd name="connsiteX2701" fmla="*/ 11266646 w 13261896"/>
              <a:gd name="connsiteY2701" fmla="*/ 4919044 h 5790485"/>
              <a:gd name="connsiteX2702" fmla="*/ 11252359 w 13261896"/>
              <a:gd name="connsiteY2702" fmla="*/ 4914329 h 5790485"/>
              <a:gd name="connsiteX2703" fmla="*/ 11171396 w 13261896"/>
              <a:gd name="connsiteY2703" fmla="*/ 4961906 h 5790485"/>
              <a:gd name="connsiteX2704" fmla="*/ 11095244 w 13261896"/>
              <a:gd name="connsiteY2704" fmla="*/ 4876229 h 5790485"/>
              <a:gd name="connsiteX2705" fmla="*/ 11052381 w 13261896"/>
              <a:gd name="connsiteY2705" fmla="*/ 4938094 h 5790485"/>
              <a:gd name="connsiteX2706" fmla="*/ 11042856 w 13261896"/>
              <a:gd name="connsiteY2706" fmla="*/ 4923806 h 5790485"/>
              <a:gd name="connsiteX2707" fmla="*/ 11057144 w 13261896"/>
              <a:gd name="connsiteY2707" fmla="*/ 4866704 h 5790485"/>
              <a:gd name="connsiteX2708" fmla="*/ 11128534 w 13261896"/>
              <a:gd name="connsiteY2708" fmla="*/ 4800029 h 5790485"/>
              <a:gd name="connsiteX2709" fmla="*/ 11147584 w 13261896"/>
              <a:gd name="connsiteY2709" fmla="*/ 4814316 h 5790485"/>
              <a:gd name="connsiteX2710" fmla="*/ 11157109 w 13261896"/>
              <a:gd name="connsiteY2710" fmla="*/ 4804791 h 5790485"/>
              <a:gd name="connsiteX2711" fmla="*/ 11161871 w 13261896"/>
              <a:gd name="connsiteY2711" fmla="*/ 4814316 h 5790485"/>
              <a:gd name="connsiteX2712" fmla="*/ 11166634 w 13261896"/>
              <a:gd name="connsiteY2712" fmla="*/ 4795266 h 5790485"/>
              <a:gd name="connsiteX2713" fmla="*/ 11190446 w 13261896"/>
              <a:gd name="connsiteY2713" fmla="*/ 4819079 h 5790485"/>
              <a:gd name="connsiteX2714" fmla="*/ 11004756 w 13261896"/>
              <a:gd name="connsiteY2714" fmla="*/ 4838129 h 5790485"/>
              <a:gd name="connsiteX2715" fmla="*/ 11014281 w 13261896"/>
              <a:gd name="connsiteY2715" fmla="*/ 4842891 h 5790485"/>
              <a:gd name="connsiteX2716" fmla="*/ 11033331 w 13261896"/>
              <a:gd name="connsiteY2716" fmla="*/ 4833366 h 5790485"/>
              <a:gd name="connsiteX2717" fmla="*/ 11047619 w 13261896"/>
              <a:gd name="connsiteY2717" fmla="*/ 4876229 h 5790485"/>
              <a:gd name="connsiteX2718" fmla="*/ 11028569 w 13261896"/>
              <a:gd name="connsiteY2718" fmla="*/ 4919044 h 5790485"/>
              <a:gd name="connsiteX2719" fmla="*/ 10909506 w 13261896"/>
              <a:gd name="connsiteY2719" fmla="*/ 4938094 h 5790485"/>
              <a:gd name="connsiteX2720" fmla="*/ 10899981 w 13261896"/>
              <a:gd name="connsiteY2720" fmla="*/ 4923806 h 5790485"/>
              <a:gd name="connsiteX2721" fmla="*/ 10928556 w 13261896"/>
              <a:gd name="connsiteY2721" fmla="*/ 4919044 h 5790485"/>
              <a:gd name="connsiteX2722" fmla="*/ 10961894 w 13261896"/>
              <a:gd name="connsiteY2722" fmla="*/ 4928569 h 5790485"/>
              <a:gd name="connsiteX2723" fmla="*/ 11009519 w 13261896"/>
              <a:gd name="connsiteY2723" fmla="*/ 4880991 h 5790485"/>
              <a:gd name="connsiteX2724" fmla="*/ 10990469 w 13261896"/>
              <a:gd name="connsiteY2724" fmla="*/ 4861941 h 5790485"/>
              <a:gd name="connsiteX2725" fmla="*/ 10990469 w 13261896"/>
              <a:gd name="connsiteY2725" fmla="*/ 4795266 h 5790485"/>
              <a:gd name="connsiteX2726" fmla="*/ 11004756 w 13261896"/>
              <a:gd name="connsiteY2726" fmla="*/ 4838129 h 5790485"/>
              <a:gd name="connsiteX2727" fmla="*/ 8580929 w 13261896"/>
              <a:gd name="connsiteY2727" fmla="*/ 4795266 h 5790485"/>
              <a:gd name="connsiteX2728" fmla="*/ 8571404 w 13261896"/>
              <a:gd name="connsiteY2728" fmla="*/ 4804791 h 5790485"/>
              <a:gd name="connsiteX2729" fmla="*/ 8576167 w 13261896"/>
              <a:gd name="connsiteY2729" fmla="*/ 4823841 h 5790485"/>
              <a:gd name="connsiteX2730" fmla="*/ 8599979 w 13261896"/>
              <a:gd name="connsiteY2730" fmla="*/ 4809554 h 5790485"/>
              <a:gd name="connsiteX2731" fmla="*/ 8614267 w 13261896"/>
              <a:gd name="connsiteY2731" fmla="*/ 4819079 h 5790485"/>
              <a:gd name="connsiteX2732" fmla="*/ 8571404 w 13261896"/>
              <a:gd name="connsiteY2732" fmla="*/ 4823841 h 5790485"/>
              <a:gd name="connsiteX2733" fmla="*/ 8576167 w 13261896"/>
              <a:gd name="connsiteY2733" fmla="*/ 4857179 h 5790485"/>
              <a:gd name="connsiteX2734" fmla="*/ 8599979 w 13261896"/>
              <a:gd name="connsiteY2734" fmla="*/ 4842891 h 5790485"/>
              <a:gd name="connsiteX2735" fmla="*/ 8609504 w 13261896"/>
              <a:gd name="connsiteY2735" fmla="*/ 4852416 h 5790485"/>
              <a:gd name="connsiteX2736" fmla="*/ 8509492 w 13261896"/>
              <a:gd name="connsiteY2736" fmla="*/ 4861941 h 5790485"/>
              <a:gd name="connsiteX2737" fmla="*/ 8542829 w 13261896"/>
              <a:gd name="connsiteY2737" fmla="*/ 4847654 h 5790485"/>
              <a:gd name="connsiteX2738" fmla="*/ 8542829 w 13261896"/>
              <a:gd name="connsiteY2738" fmla="*/ 4833366 h 5790485"/>
              <a:gd name="connsiteX2739" fmla="*/ 8528542 w 13261896"/>
              <a:gd name="connsiteY2739" fmla="*/ 4828604 h 5790485"/>
              <a:gd name="connsiteX2740" fmla="*/ 8466629 w 13261896"/>
              <a:gd name="connsiteY2740" fmla="*/ 4880991 h 5790485"/>
              <a:gd name="connsiteX2741" fmla="*/ 8499967 w 13261896"/>
              <a:gd name="connsiteY2741" fmla="*/ 4880991 h 5790485"/>
              <a:gd name="connsiteX2742" fmla="*/ 8447579 w 13261896"/>
              <a:gd name="connsiteY2742" fmla="*/ 4904804 h 5790485"/>
              <a:gd name="connsiteX2743" fmla="*/ 8442817 w 13261896"/>
              <a:gd name="connsiteY2743" fmla="*/ 4890516 h 5790485"/>
              <a:gd name="connsiteX2744" fmla="*/ 8466629 w 13261896"/>
              <a:gd name="connsiteY2744" fmla="*/ 4861941 h 5790485"/>
              <a:gd name="connsiteX2745" fmla="*/ 8447579 w 13261896"/>
              <a:gd name="connsiteY2745" fmla="*/ 4861941 h 5790485"/>
              <a:gd name="connsiteX2746" fmla="*/ 8442817 w 13261896"/>
              <a:gd name="connsiteY2746" fmla="*/ 4852416 h 5790485"/>
              <a:gd name="connsiteX2747" fmla="*/ 8457104 w 13261896"/>
              <a:gd name="connsiteY2747" fmla="*/ 4804791 h 5790485"/>
              <a:gd name="connsiteX2748" fmla="*/ 8490442 w 13261896"/>
              <a:gd name="connsiteY2748" fmla="*/ 4804791 h 5790485"/>
              <a:gd name="connsiteX2749" fmla="*/ 8466629 w 13261896"/>
              <a:gd name="connsiteY2749" fmla="*/ 4847654 h 5790485"/>
              <a:gd name="connsiteX2750" fmla="*/ 8485679 w 13261896"/>
              <a:gd name="connsiteY2750" fmla="*/ 4823841 h 5790485"/>
              <a:gd name="connsiteX2751" fmla="*/ 8499967 w 13261896"/>
              <a:gd name="connsiteY2751" fmla="*/ 4833366 h 5790485"/>
              <a:gd name="connsiteX2752" fmla="*/ 8538067 w 13261896"/>
              <a:gd name="connsiteY2752" fmla="*/ 4819079 h 5790485"/>
              <a:gd name="connsiteX2753" fmla="*/ 8547592 w 13261896"/>
              <a:gd name="connsiteY2753" fmla="*/ 4795266 h 5790485"/>
              <a:gd name="connsiteX2754" fmla="*/ 8580929 w 13261896"/>
              <a:gd name="connsiteY2754" fmla="*/ 4795266 h 5790485"/>
              <a:gd name="connsiteX2755" fmla="*/ 7090458 w 13261896"/>
              <a:gd name="connsiteY2755" fmla="*/ 5023819 h 5790485"/>
              <a:gd name="connsiteX2756" fmla="*/ 7038070 w 13261896"/>
              <a:gd name="connsiteY2756" fmla="*/ 5000006 h 5790485"/>
              <a:gd name="connsiteX2757" fmla="*/ 7052358 w 13261896"/>
              <a:gd name="connsiteY2757" fmla="*/ 4942856 h 5790485"/>
              <a:gd name="connsiteX2758" fmla="*/ 7061883 w 13261896"/>
              <a:gd name="connsiteY2758" fmla="*/ 4861941 h 5790485"/>
              <a:gd name="connsiteX2759" fmla="*/ 7004733 w 13261896"/>
              <a:gd name="connsiteY2759" fmla="*/ 4809554 h 5790485"/>
              <a:gd name="connsiteX2760" fmla="*/ 6938058 w 13261896"/>
              <a:gd name="connsiteY2760" fmla="*/ 4866704 h 5790485"/>
              <a:gd name="connsiteX2761" fmla="*/ 6947583 w 13261896"/>
              <a:gd name="connsiteY2761" fmla="*/ 4900041 h 5790485"/>
              <a:gd name="connsiteX2762" fmla="*/ 6980920 w 13261896"/>
              <a:gd name="connsiteY2762" fmla="*/ 4885754 h 5790485"/>
              <a:gd name="connsiteX2763" fmla="*/ 6961870 w 13261896"/>
              <a:gd name="connsiteY2763" fmla="*/ 4880991 h 5790485"/>
              <a:gd name="connsiteX2764" fmla="*/ 6976158 w 13261896"/>
              <a:gd name="connsiteY2764" fmla="*/ 4842891 h 5790485"/>
              <a:gd name="connsiteX2765" fmla="*/ 6999970 w 13261896"/>
              <a:gd name="connsiteY2765" fmla="*/ 4842891 h 5790485"/>
              <a:gd name="connsiteX2766" fmla="*/ 7004733 w 13261896"/>
              <a:gd name="connsiteY2766" fmla="*/ 4861941 h 5790485"/>
              <a:gd name="connsiteX2767" fmla="*/ 6985683 w 13261896"/>
              <a:gd name="connsiteY2767" fmla="*/ 4890516 h 5790485"/>
              <a:gd name="connsiteX2768" fmla="*/ 6976158 w 13261896"/>
              <a:gd name="connsiteY2768" fmla="*/ 4938094 h 5790485"/>
              <a:gd name="connsiteX2769" fmla="*/ 6995208 w 13261896"/>
              <a:gd name="connsiteY2769" fmla="*/ 4952381 h 5790485"/>
              <a:gd name="connsiteX2770" fmla="*/ 6990445 w 13261896"/>
              <a:gd name="connsiteY2770" fmla="*/ 4966669 h 5790485"/>
              <a:gd name="connsiteX2771" fmla="*/ 6976158 w 13261896"/>
              <a:gd name="connsiteY2771" fmla="*/ 4976194 h 5790485"/>
              <a:gd name="connsiteX2772" fmla="*/ 6995208 w 13261896"/>
              <a:gd name="connsiteY2772" fmla="*/ 4990481 h 5790485"/>
              <a:gd name="connsiteX2773" fmla="*/ 6976158 w 13261896"/>
              <a:gd name="connsiteY2773" fmla="*/ 4995244 h 5790485"/>
              <a:gd name="connsiteX2774" fmla="*/ 6957108 w 13261896"/>
              <a:gd name="connsiteY2774" fmla="*/ 4985719 h 5790485"/>
              <a:gd name="connsiteX2775" fmla="*/ 6966633 w 13261896"/>
              <a:gd name="connsiteY2775" fmla="*/ 5004769 h 5790485"/>
              <a:gd name="connsiteX2776" fmla="*/ 6914245 w 13261896"/>
              <a:gd name="connsiteY2776" fmla="*/ 5028581 h 5790485"/>
              <a:gd name="connsiteX2777" fmla="*/ 6928533 w 13261896"/>
              <a:gd name="connsiteY2777" fmla="*/ 4814316 h 5790485"/>
              <a:gd name="connsiteX2778" fmla="*/ 7104745 w 13261896"/>
              <a:gd name="connsiteY2778" fmla="*/ 4795266 h 5790485"/>
              <a:gd name="connsiteX2779" fmla="*/ 7090458 w 13261896"/>
              <a:gd name="connsiteY2779" fmla="*/ 5023819 h 5790485"/>
              <a:gd name="connsiteX2780" fmla="*/ 12242863 w 13261896"/>
              <a:gd name="connsiteY2780" fmla="*/ 4819079 h 5790485"/>
              <a:gd name="connsiteX2781" fmla="*/ 12266629 w 13261896"/>
              <a:gd name="connsiteY2781" fmla="*/ 4804791 h 5790485"/>
              <a:gd name="connsiteX2782" fmla="*/ 12290441 w 13261896"/>
              <a:gd name="connsiteY2782" fmla="*/ 4828604 h 5790485"/>
              <a:gd name="connsiteX2783" fmla="*/ 12304729 w 13261896"/>
              <a:gd name="connsiteY2783" fmla="*/ 4819079 h 5790485"/>
              <a:gd name="connsiteX2784" fmla="*/ 12323779 w 13261896"/>
              <a:gd name="connsiteY2784" fmla="*/ 4828604 h 5790485"/>
              <a:gd name="connsiteX2785" fmla="*/ 12257104 w 13261896"/>
              <a:gd name="connsiteY2785" fmla="*/ 4885754 h 5790485"/>
              <a:gd name="connsiteX2786" fmla="*/ 12223813 w 13261896"/>
              <a:gd name="connsiteY2786" fmla="*/ 4880991 h 5790485"/>
              <a:gd name="connsiteX2787" fmla="*/ 12233338 w 13261896"/>
              <a:gd name="connsiteY2787" fmla="*/ 4847654 h 5790485"/>
              <a:gd name="connsiteX2788" fmla="*/ 12200000 w 13261896"/>
              <a:gd name="connsiteY2788" fmla="*/ 4885754 h 5790485"/>
              <a:gd name="connsiteX2789" fmla="*/ 12180950 w 13261896"/>
              <a:gd name="connsiteY2789" fmla="*/ 4861941 h 5790485"/>
              <a:gd name="connsiteX2790" fmla="*/ 12133325 w 13261896"/>
              <a:gd name="connsiteY2790" fmla="*/ 4847654 h 5790485"/>
              <a:gd name="connsiteX2791" fmla="*/ 12085700 w 13261896"/>
              <a:gd name="connsiteY2791" fmla="*/ 4819079 h 5790485"/>
              <a:gd name="connsiteX2792" fmla="*/ 12142850 w 13261896"/>
              <a:gd name="connsiteY2792" fmla="*/ 4800029 h 5790485"/>
              <a:gd name="connsiteX2793" fmla="*/ 12171425 w 13261896"/>
              <a:gd name="connsiteY2793" fmla="*/ 4809554 h 5790485"/>
              <a:gd name="connsiteX2794" fmla="*/ 12209525 w 13261896"/>
              <a:gd name="connsiteY2794" fmla="*/ 4790504 h 5790485"/>
              <a:gd name="connsiteX2795" fmla="*/ 12242863 w 13261896"/>
              <a:gd name="connsiteY2795" fmla="*/ 4819079 h 5790485"/>
              <a:gd name="connsiteX2796" fmla="*/ 4190476 w 13261896"/>
              <a:gd name="connsiteY2796" fmla="*/ 4852416 h 5790485"/>
              <a:gd name="connsiteX2797" fmla="*/ 4252341 w 13261896"/>
              <a:gd name="connsiteY2797" fmla="*/ 4942856 h 5790485"/>
              <a:gd name="connsiteX2798" fmla="*/ 4480941 w 13261896"/>
              <a:gd name="connsiteY2798" fmla="*/ 5123831 h 5790485"/>
              <a:gd name="connsiteX2799" fmla="*/ 4699969 w 13261896"/>
              <a:gd name="connsiteY2799" fmla="*/ 4980956 h 5790485"/>
              <a:gd name="connsiteX2800" fmla="*/ 4771406 w 13261896"/>
              <a:gd name="connsiteY2800" fmla="*/ 5000006 h 5790485"/>
              <a:gd name="connsiteX2801" fmla="*/ 4871419 w 13261896"/>
              <a:gd name="connsiteY2801" fmla="*/ 5109544 h 5790485"/>
              <a:gd name="connsiteX2802" fmla="*/ 5028533 w 13261896"/>
              <a:gd name="connsiteY2802" fmla="*/ 5219081 h 5790485"/>
              <a:gd name="connsiteX2803" fmla="*/ 5052346 w 13261896"/>
              <a:gd name="connsiteY2803" fmla="*/ 5295281 h 5790485"/>
              <a:gd name="connsiteX2804" fmla="*/ 5042821 w 13261896"/>
              <a:gd name="connsiteY2804" fmla="*/ 5385721 h 5790485"/>
              <a:gd name="connsiteX2805" fmla="*/ 4938094 w 13261896"/>
              <a:gd name="connsiteY2805" fmla="*/ 5423821 h 5790485"/>
              <a:gd name="connsiteX2806" fmla="*/ 4861894 w 13261896"/>
              <a:gd name="connsiteY2806" fmla="*/ 5528596 h 5790485"/>
              <a:gd name="connsiteX2807" fmla="*/ 4719019 w 13261896"/>
              <a:gd name="connsiteY2807" fmla="*/ 5580984 h 5790485"/>
              <a:gd name="connsiteX2808" fmla="*/ 4457129 w 13261896"/>
              <a:gd name="connsiteY2808" fmla="*/ 5504784 h 5790485"/>
              <a:gd name="connsiteX2809" fmla="*/ 4385691 w 13261896"/>
              <a:gd name="connsiteY2809" fmla="*/ 5442871 h 5790485"/>
              <a:gd name="connsiteX2810" fmla="*/ 4233339 w 13261896"/>
              <a:gd name="connsiteY2810" fmla="*/ 5328571 h 5790485"/>
              <a:gd name="connsiteX2811" fmla="*/ 4014264 w 13261896"/>
              <a:gd name="connsiteY2811" fmla="*/ 5176219 h 5790485"/>
              <a:gd name="connsiteX2812" fmla="*/ 3980926 w 13261896"/>
              <a:gd name="connsiteY2812" fmla="*/ 5071444 h 5790485"/>
              <a:gd name="connsiteX2813" fmla="*/ 3980926 w 13261896"/>
              <a:gd name="connsiteY2813" fmla="*/ 5047631 h 5790485"/>
              <a:gd name="connsiteX2814" fmla="*/ 4076176 w 13261896"/>
              <a:gd name="connsiteY2814" fmla="*/ 5119069 h 5790485"/>
              <a:gd name="connsiteX2815" fmla="*/ 4085701 w 13261896"/>
              <a:gd name="connsiteY2815" fmla="*/ 5147644 h 5790485"/>
              <a:gd name="connsiteX2816" fmla="*/ 4142851 w 13261896"/>
              <a:gd name="connsiteY2816" fmla="*/ 5176219 h 5790485"/>
              <a:gd name="connsiteX2817" fmla="*/ 3980926 w 13261896"/>
              <a:gd name="connsiteY2817" fmla="*/ 5033344 h 5790485"/>
              <a:gd name="connsiteX2818" fmla="*/ 3980926 w 13261896"/>
              <a:gd name="connsiteY2818" fmla="*/ 5014294 h 5790485"/>
              <a:gd name="connsiteX2819" fmla="*/ 3995214 w 13261896"/>
              <a:gd name="connsiteY2819" fmla="*/ 4928569 h 5790485"/>
              <a:gd name="connsiteX2820" fmla="*/ 4066651 w 13261896"/>
              <a:gd name="connsiteY2820" fmla="*/ 4842891 h 5790485"/>
              <a:gd name="connsiteX2821" fmla="*/ 4104751 w 13261896"/>
              <a:gd name="connsiteY2821" fmla="*/ 4871466 h 5790485"/>
              <a:gd name="connsiteX2822" fmla="*/ 4152376 w 13261896"/>
              <a:gd name="connsiteY2822" fmla="*/ 4957144 h 5790485"/>
              <a:gd name="connsiteX2823" fmla="*/ 4223814 w 13261896"/>
              <a:gd name="connsiteY2823" fmla="*/ 5061919 h 5790485"/>
              <a:gd name="connsiteX2824" fmla="*/ 4238101 w 13261896"/>
              <a:gd name="connsiteY2824" fmla="*/ 5114306 h 5790485"/>
              <a:gd name="connsiteX2825" fmla="*/ 4228576 w 13261896"/>
              <a:gd name="connsiteY2825" fmla="*/ 5138119 h 5790485"/>
              <a:gd name="connsiteX2826" fmla="*/ 4261866 w 13261896"/>
              <a:gd name="connsiteY2826" fmla="*/ 5204794 h 5790485"/>
              <a:gd name="connsiteX2827" fmla="*/ 4266629 w 13261896"/>
              <a:gd name="connsiteY2827" fmla="*/ 5190506 h 5790485"/>
              <a:gd name="connsiteX2828" fmla="*/ 4242864 w 13261896"/>
              <a:gd name="connsiteY2828" fmla="*/ 5138119 h 5790485"/>
              <a:gd name="connsiteX2829" fmla="*/ 4252341 w 13261896"/>
              <a:gd name="connsiteY2829" fmla="*/ 5114306 h 5790485"/>
              <a:gd name="connsiteX2830" fmla="*/ 4242864 w 13261896"/>
              <a:gd name="connsiteY2830" fmla="*/ 5066681 h 5790485"/>
              <a:gd name="connsiteX2831" fmla="*/ 4371404 w 13261896"/>
              <a:gd name="connsiteY2831" fmla="*/ 5133356 h 5790485"/>
              <a:gd name="connsiteX2832" fmla="*/ 4390454 w 13261896"/>
              <a:gd name="connsiteY2832" fmla="*/ 5171456 h 5790485"/>
              <a:gd name="connsiteX2833" fmla="*/ 4433316 w 13261896"/>
              <a:gd name="connsiteY2833" fmla="*/ 5195269 h 5790485"/>
              <a:gd name="connsiteX2834" fmla="*/ 4399979 w 13261896"/>
              <a:gd name="connsiteY2834" fmla="*/ 5166694 h 5790485"/>
              <a:gd name="connsiteX2835" fmla="*/ 4233339 w 13261896"/>
              <a:gd name="connsiteY2835" fmla="*/ 5042869 h 5790485"/>
              <a:gd name="connsiteX2836" fmla="*/ 4171426 w 13261896"/>
              <a:gd name="connsiteY2836" fmla="*/ 4957144 h 5790485"/>
              <a:gd name="connsiteX2837" fmla="*/ 4066651 w 13261896"/>
              <a:gd name="connsiteY2837" fmla="*/ 4828604 h 5790485"/>
              <a:gd name="connsiteX2838" fmla="*/ 3990451 w 13261896"/>
              <a:gd name="connsiteY2838" fmla="*/ 4880991 h 5790485"/>
              <a:gd name="connsiteX2839" fmla="*/ 3966639 w 13261896"/>
              <a:gd name="connsiteY2839" fmla="*/ 4890516 h 5790485"/>
              <a:gd name="connsiteX2840" fmla="*/ 3942826 w 13261896"/>
              <a:gd name="connsiteY2840" fmla="*/ 4919044 h 5790485"/>
              <a:gd name="connsiteX2841" fmla="*/ 3880914 w 13261896"/>
              <a:gd name="connsiteY2841" fmla="*/ 4857179 h 5790485"/>
              <a:gd name="connsiteX2842" fmla="*/ 4028551 w 13261896"/>
              <a:gd name="connsiteY2842" fmla="*/ 4785741 h 5790485"/>
              <a:gd name="connsiteX2843" fmla="*/ 4190476 w 13261896"/>
              <a:gd name="connsiteY2843" fmla="*/ 4852416 h 5790485"/>
              <a:gd name="connsiteX2844" fmla="*/ 3719036 w 13261896"/>
              <a:gd name="connsiteY2844" fmla="*/ 4790504 h 5790485"/>
              <a:gd name="connsiteX2845" fmla="*/ 3719036 w 13261896"/>
              <a:gd name="connsiteY2845" fmla="*/ 4866704 h 5790485"/>
              <a:gd name="connsiteX2846" fmla="*/ 3690461 w 13261896"/>
              <a:gd name="connsiteY2846" fmla="*/ 4866704 h 5790485"/>
              <a:gd name="connsiteX2847" fmla="*/ 3685699 w 13261896"/>
              <a:gd name="connsiteY2847" fmla="*/ 4814316 h 5790485"/>
              <a:gd name="connsiteX2848" fmla="*/ 3699986 w 13261896"/>
              <a:gd name="connsiteY2848" fmla="*/ 4785741 h 5790485"/>
              <a:gd name="connsiteX2849" fmla="*/ 3719036 w 13261896"/>
              <a:gd name="connsiteY2849" fmla="*/ 4790504 h 5790485"/>
              <a:gd name="connsiteX2850" fmla="*/ 1580912 w 13261896"/>
              <a:gd name="connsiteY2850" fmla="*/ 4804791 h 5790485"/>
              <a:gd name="connsiteX2851" fmla="*/ 1580912 w 13261896"/>
              <a:gd name="connsiteY2851" fmla="*/ 4833366 h 5790485"/>
              <a:gd name="connsiteX2852" fmla="*/ 1523810 w 13261896"/>
              <a:gd name="connsiteY2852" fmla="*/ 4804791 h 5790485"/>
              <a:gd name="connsiteX2853" fmla="*/ 1538097 w 13261896"/>
              <a:gd name="connsiteY2853" fmla="*/ 4785741 h 5790485"/>
              <a:gd name="connsiteX2854" fmla="*/ 1580912 w 13261896"/>
              <a:gd name="connsiteY2854" fmla="*/ 4804791 h 5790485"/>
              <a:gd name="connsiteX2855" fmla="*/ 1119045 w 13261896"/>
              <a:gd name="connsiteY2855" fmla="*/ 4871466 h 5790485"/>
              <a:gd name="connsiteX2856" fmla="*/ 1095232 w 13261896"/>
              <a:gd name="connsiteY2856" fmla="*/ 4938094 h 5790485"/>
              <a:gd name="connsiteX2857" fmla="*/ 1109520 w 13261896"/>
              <a:gd name="connsiteY2857" fmla="*/ 4919044 h 5790485"/>
              <a:gd name="connsiteX2858" fmla="*/ 1090470 w 13261896"/>
              <a:gd name="connsiteY2858" fmla="*/ 5023819 h 5790485"/>
              <a:gd name="connsiteX2859" fmla="*/ 1076182 w 13261896"/>
              <a:gd name="connsiteY2859" fmla="*/ 4995244 h 5790485"/>
              <a:gd name="connsiteX2860" fmla="*/ 1123807 w 13261896"/>
              <a:gd name="connsiteY2860" fmla="*/ 4833366 h 5790485"/>
              <a:gd name="connsiteX2861" fmla="*/ 1142857 w 13261896"/>
              <a:gd name="connsiteY2861" fmla="*/ 4785741 h 5790485"/>
              <a:gd name="connsiteX2862" fmla="*/ 1119045 w 13261896"/>
              <a:gd name="connsiteY2862" fmla="*/ 4871466 h 5790485"/>
              <a:gd name="connsiteX2863" fmla="*/ 1104757 w 13261896"/>
              <a:gd name="connsiteY2863" fmla="*/ 4833366 h 5790485"/>
              <a:gd name="connsiteX2864" fmla="*/ 1128570 w 13261896"/>
              <a:gd name="connsiteY2864" fmla="*/ 4790504 h 5790485"/>
              <a:gd name="connsiteX2865" fmla="*/ 1104757 w 13261896"/>
              <a:gd name="connsiteY2865" fmla="*/ 4833366 h 5790485"/>
              <a:gd name="connsiteX2866" fmla="*/ 3814286 w 13261896"/>
              <a:gd name="connsiteY2866" fmla="*/ 4804791 h 5790485"/>
              <a:gd name="connsiteX2867" fmla="*/ 3790474 w 13261896"/>
              <a:gd name="connsiteY2867" fmla="*/ 4795266 h 5790485"/>
              <a:gd name="connsiteX2868" fmla="*/ 3790474 w 13261896"/>
              <a:gd name="connsiteY2868" fmla="*/ 4780979 h 5790485"/>
              <a:gd name="connsiteX2869" fmla="*/ 3814286 w 13261896"/>
              <a:gd name="connsiteY2869" fmla="*/ 4804791 h 5790485"/>
              <a:gd name="connsiteX2870" fmla="*/ 3561874 w 13261896"/>
              <a:gd name="connsiteY2870" fmla="*/ 4814316 h 5790485"/>
              <a:gd name="connsiteX2871" fmla="*/ 3547586 w 13261896"/>
              <a:gd name="connsiteY2871" fmla="*/ 4866704 h 5790485"/>
              <a:gd name="connsiteX2872" fmla="*/ 3533299 w 13261896"/>
              <a:gd name="connsiteY2872" fmla="*/ 4866704 h 5790485"/>
              <a:gd name="connsiteX2873" fmla="*/ 3533299 w 13261896"/>
              <a:gd name="connsiteY2873" fmla="*/ 4790504 h 5790485"/>
              <a:gd name="connsiteX2874" fmla="*/ 3547586 w 13261896"/>
              <a:gd name="connsiteY2874" fmla="*/ 4780979 h 5790485"/>
              <a:gd name="connsiteX2875" fmla="*/ 3561874 w 13261896"/>
              <a:gd name="connsiteY2875" fmla="*/ 4814316 h 5790485"/>
              <a:gd name="connsiteX2876" fmla="*/ 10971419 w 13261896"/>
              <a:gd name="connsiteY2876" fmla="*/ 4785741 h 5790485"/>
              <a:gd name="connsiteX2877" fmla="*/ 10971419 w 13261896"/>
              <a:gd name="connsiteY2877" fmla="*/ 4861941 h 5790485"/>
              <a:gd name="connsiteX2878" fmla="*/ 10923794 w 13261896"/>
              <a:gd name="connsiteY2878" fmla="*/ 4857179 h 5790485"/>
              <a:gd name="connsiteX2879" fmla="*/ 10833306 w 13261896"/>
              <a:gd name="connsiteY2879" fmla="*/ 4876229 h 5790485"/>
              <a:gd name="connsiteX2880" fmla="*/ 10780919 w 13261896"/>
              <a:gd name="connsiteY2880" fmla="*/ 4923806 h 5790485"/>
              <a:gd name="connsiteX2881" fmla="*/ 10690479 w 13261896"/>
              <a:gd name="connsiteY2881" fmla="*/ 5057156 h 5790485"/>
              <a:gd name="connsiteX2882" fmla="*/ 10671429 w 13261896"/>
              <a:gd name="connsiteY2882" fmla="*/ 4957144 h 5790485"/>
              <a:gd name="connsiteX2883" fmla="*/ 10704767 w 13261896"/>
              <a:gd name="connsiteY2883" fmla="*/ 4880991 h 5790485"/>
              <a:gd name="connsiteX2884" fmla="*/ 10738056 w 13261896"/>
              <a:gd name="connsiteY2884" fmla="*/ 4900041 h 5790485"/>
              <a:gd name="connsiteX2885" fmla="*/ 10747581 w 13261896"/>
              <a:gd name="connsiteY2885" fmla="*/ 4880991 h 5790485"/>
              <a:gd name="connsiteX2886" fmla="*/ 10733294 w 13261896"/>
              <a:gd name="connsiteY2886" fmla="*/ 4852416 h 5790485"/>
              <a:gd name="connsiteX2887" fmla="*/ 10766631 w 13261896"/>
              <a:gd name="connsiteY2887" fmla="*/ 4823841 h 5790485"/>
              <a:gd name="connsiteX2888" fmla="*/ 10780919 w 13261896"/>
              <a:gd name="connsiteY2888" fmla="*/ 4838129 h 5790485"/>
              <a:gd name="connsiteX2889" fmla="*/ 10823781 w 13261896"/>
              <a:gd name="connsiteY2889" fmla="*/ 4785741 h 5790485"/>
              <a:gd name="connsiteX2890" fmla="*/ 10885694 w 13261896"/>
              <a:gd name="connsiteY2890" fmla="*/ 4819079 h 5790485"/>
              <a:gd name="connsiteX2891" fmla="*/ 10942844 w 13261896"/>
              <a:gd name="connsiteY2891" fmla="*/ 4776216 h 5790485"/>
              <a:gd name="connsiteX2892" fmla="*/ 10971419 w 13261896"/>
              <a:gd name="connsiteY2892" fmla="*/ 4785741 h 5790485"/>
              <a:gd name="connsiteX2893" fmla="*/ 8819007 w 13261896"/>
              <a:gd name="connsiteY2893" fmla="*/ 4790504 h 5790485"/>
              <a:gd name="connsiteX2894" fmla="*/ 8719042 w 13261896"/>
              <a:gd name="connsiteY2894" fmla="*/ 4800029 h 5790485"/>
              <a:gd name="connsiteX2895" fmla="*/ 8714279 w 13261896"/>
              <a:gd name="connsiteY2895" fmla="*/ 4833366 h 5790485"/>
              <a:gd name="connsiteX2896" fmla="*/ 8738092 w 13261896"/>
              <a:gd name="connsiteY2896" fmla="*/ 4838129 h 5790485"/>
              <a:gd name="connsiteX2897" fmla="*/ 8780954 w 13261896"/>
              <a:gd name="connsiteY2897" fmla="*/ 4819079 h 5790485"/>
              <a:gd name="connsiteX2898" fmla="*/ 8804767 w 13261896"/>
              <a:gd name="connsiteY2898" fmla="*/ 4833366 h 5790485"/>
              <a:gd name="connsiteX2899" fmla="*/ 8747617 w 13261896"/>
              <a:gd name="connsiteY2899" fmla="*/ 4923806 h 5790485"/>
              <a:gd name="connsiteX2900" fmla="*/ 8723804 w 13261896"/>
              <a:gd name="connsiteY2900" fmla="*/ 4904804 h 5790485"/>
              <a:gd name="connsiteX2901" fmla="*/ 8766667 w 13261896"/>
              <a:gd name="connsiteY2901" fmla="*/ 4842891 h 5790485"/>
              <a:gd name="connsiteX2902" fmla="*/ 8738092 w 13261896"/>
              <a:gd name="connsiteY2902" fmla="*/ 4838129 h 5790485"/>
              <a:gd name="connsiteX2903" fmla="*/ 8719042 w 13261896"/>
              <a:gd name="connsiteY2903" fmla="*/ 4838129 h 5790485"/>
              <a:gd name="connsiteX2904" fmla="*/ 8695229 w 13261896"/>
              <a:gd name="connsiteY2904" fmla="*/ 4880991 h 5790485"/>
              <a:gd name="connsiteX2905" fmla="*/ 8623792 w 13261896"/>
              <a:gd name="connsiteY2905" fmla="*/ 4933331 h 5790485"/>
              <a:gd name="connsiteX2906" fmla="*/ 8661892 w 13261896"/>
              <a:gd name="connsiteY2906" fmla="*/ 4895279 h 5790485"/>
              <a:gd name="connsiteX2907" fmla="*/ 8690467 w 13261896"/>
              <a:gd name="connsiteY2907" fmla="*/ 4823841 h 5790485"/>
              <a:gd name="connsiteX2908" fmla="*/ 8690467 w 13261896"/>
              <a:gd name="connsiteY2908" fmla="*/ 4809554 h 5790485"/>
              <a:gd name="connsiteX2909" fmla="*/ 8638079 w 13261896"/>
              <a:gd name="connsiteY2909" fmla="*/ 4804791 h 5790485"/>
              <a:gd name="connsiteX2910" fmla="*/ 8771429 w 13261896"/>
              <a:gd name="connsiteY2910" fmla="*/ 4790504 h 5790485"/>
              <a:gd name="connsiteX2911" fmla="*/ 8795242 w 13261896"/>
              <a:gd name="connsiteY2911" fmla="*/ 4776216 h 5790485"/>
              <a:gd name="connsiteX2912" fmla="*/ 8819007 w 13261896"/>
              <a:gd name="connsiteY2912" fmla="*/ 4790504 h 5790485"/>
              <a:gd name="connsiteX2913" fmla="*/ 12261866 w 13261896"/>
              <a:gd name="connsiteY2913" fmla="*/ 4771454 h 5790485"/>
              <a:gd name="connsiteX2914" fmla="*/ 12257104 w 13261896"/>
              <a:gd name="connsiteY2914" fmla="*/ 4771454 h 5790485"/>
              <a:gd name="connsiteX2915" fmla="*/ 12261866 w 13261896"/>
              <a:gd name="connsiteY2915" fmla="*/ 4771454 h 5790485"/>
              <a:gd name="connsiteX2916" fmla="*/ 12228575 w 13261896"/>
              <a:gd name="connsiteY2916" fmla="*/ 4771454 h 5790485"/>
              <a:gd name="connsiteX2917" fmla="*/ 12238100 w 13261896"/>
              <a:gd name="connsiteY2917" fmla="*/ 4780979 h 5790485"/>
              <a:gd name="connsiteX2918" fmla="*/ 12228575 w 13261896"/>
              <a:gd name="connsiteY2918" fmla="*/ 4771454 h 5790485"/>
              <a:gd name="connsiteX2919" fmla="*/ 6638068 w 13261896"/>
              <a:gd name="connsiteY2919" fmla="*/ 4795266 h 5790485"/>
              <a:gd name="connsiteX2920" fmla="*/ 6619018 w 13261896"/>
              <a:gd name="connsiteY2920" fmla="*/ 4795266 h 5790485"/>
              <a:gd name="connsiteX2921" fmla="*/ 6619018 w 13261896"/>
              <a:gd name="connsiteY2921" fmla="*/ 4776216 h 5790485"/>
              <a:gd name="connsiteX2922" fmla="*/ 6642831 w 13261896"/>
              <a:gd name="connsiteY2922" fmla="*/ 4771454 h 5790485"/>
              <a:gd name="connsiteX2923" fmla="*/ 6638068 w 13261896"/>
              <a:gd name="connsiteY2923" fmla="*/ 4795266 h 5790485"/>
              <a:gd name="connsiteX2924" fmla="*/ 8966644 w 13261896"/>
              <a:gd name="connsiteY2924" fmla="*/ 4780979 h 5790485"/>
              <a:gd name="connsiteX2925" fmla="*/ 8971407 w 13261896"/>
              <a:gd name="connsiteY2925" fmla="*/ 4800029 h 5790485"/>
              <a:gd name="connsiteX2926" fmla="*/ 9004744 w 13261896"/>
              <a:gd name="connsiteY2926" fmla="*/ 4800029 h 5790485"/>
              <a:gd name="connsiteX2927" fmla="*/ 9004744 w 13261896"/>
              <a:gd name="connsiteY2927" fmla="*/ 4771454 h 5790485"/>
              <a:gd name="connsiteX2928" fmla="*/ 9042844 w 13261896"/>
              <a:gd name="connsiteY2928" fmla="*/ 4771454 h 5790485"/>
              <a:gd name="connsiteX2929" fmla="*/ 9038082 w 13261896"/>
              <a:gd name="connsiteY2929" fmla="*/ 4804791 h 5790485"/>
              <a:gd name="connsiteX2930" fmla="*/ 9019032 w 13261896"/>
              <a:gd name="connsiteY2930" fmla="*/ 4809554 h 5790485"/>
              <a:gd name="connsiteX2931" fmla="*/ 8985694 w 13261896"/>
              <a:gd name="connsiteY2931" fmla="*/ 4800029 h 5790485"/>
              <a:gd name="connsiteX2932" fmla="*/ 8919019 w 13261896"/>
              <a:gd name="connsiteY2932" fmla="*/ 4809554 h 5790485"/>
              <a:gd name="connsiteX2933" fmla="*/ 8947594 w 13261896"/>
              <a:gd name="connsiteY2933" fmla="*/ 4814316 h 5790485"/>
              <a:gd name="connsiteX2934" fmla="*/ 8942832 w 13261896"/>
              <a:gd name="connsiteY2934" fmla="*/ 4833366 h 5790485"/>
              <a:gd name="connsiteX2935" fmla="*/ 9009507 w 13261896"/>
              <a:gd name="connsiteY2935" fmla="*/ 4819079 h 5790485"/>
              <a:gd name="connsiteX2936" fmla="*/ 9033319 w 13261896"/>
              <a:gd name="connsiteY2936" fmla="*/ 4833366 h 5790485"/>
              <a:gd name="connsiteX2937" fmla="*/ 8928544 w 13261896"/>
              <a:gd name="connsiteY2937" fmla="*/ 4904804 h 5790485"/>
              <a:gd name="connsiteX2938" fmla="*/ 8857107 w 13261896"/>
              <a:gd name="connsiteY2938" fmla="*/ 4923806 h 5790485"/>
              <a:gd name="connsiteX2939" fmla="*/ 8842819 w 13261896"/>
              <a:gd name="connsiteY2939" fmla="*/ 4923806 h 5790485"/>
              <a:gd name="connsiteX2940" fmla="*/ 8914257 w 13261896"/>
              <a:gd name="connsiteY2940" fmla="*/ 4890516 h 5790485"/>
              <a:gd name="connsiteX2941" fmla="*/ 8909494 w 13261896"/>
              <a:gd name="connsiteY2941" fmla="*/ 4861941 h 5790485"/>
              <a:gd name="connsiteX2942" fmla="*/ 8895207 w 13261896"/>
              <a:gd name="connsiteY2942" fmla="*/ 4857179 h 5790485"/>
              <a:gd name="connsiteX2943" fmla="*/ 8852344 w 13261896"/>
              <a:gd name="connsiteY2943" fmla="*/ 4876229 h 5790485"/>
              <a:gd name="connsiteX2944" fmla="*/ 8904732 w 13261896"/>
              <a:gd name="connsiteY2944" fmla="*/ 4814316 h 5790485"/>
              <a:gd name="connsiteX2945" fmla="*/ 8861869 w 13261896"/>
              <a:gd name="connsiteY2945" fmla="*/ 4814316 h 5790485"/>
              <a:gd name="connsiteX2946" fmla="*/ 8861869 w 13261896"/>
              <a:gd name="connsiteY2946" fmla="*/ 4780979 h 5790485"/>
              <a:gd name="connsiteX2947" fmla="*/ 8899969 w 13261896"/>
              <a:gd name="connsiteY2947" fmla="*/ 4780979 h 5790485"/>
              <a:gd name="connsiteX2948" fmla="*/ 8895207 w 13261896"/>
              <a:gd name="connsiteY2948" fmla="*/ 4804791 h 5790485"/>
              <a:gd name="connsiteX2949" fmla="*/ 8933307 w 13261896"/>
              <a:gd name="connsiteY2949" fmla="*/ 4804791 h 5790485"/>
              <a:gd name="connsiteX2950" fmla="*/ 8933307 w 13261896"/>
              <a:gd name="connsiteY2950" fmla="*/ 4771454 h 5790485"/>
              <a:gd name="connsiteX2951" fmla="*/ 8976169 w 13261896"/>
              <a:gd name="connsiteY2951" fmla="*/ 4771454 h 5790485"/>
              <a:gd name="connsiteX2952" fmla="*/ 8966644 w 13261896"/>
              <a:gd name="connsiteY2952" fmla="*/ 4780979 h 5790485"/>
              <a:gd name="connsiteX2953" fmla="*/ 3780949 w 13261896"/>
              <a:gd name="connsiteY2953" fmla="*/ 4776216 h 5790485"/>
              <a:gd name="connsiteX2954" fmla="*/ 3780949 w 13261896"/>
              <a:gd name="connsiteY2954" fmla="*/ 4790504 h 5790485"/>
              <a:gd name="connsiteX2955" fmla="*/ 3761899 w 13261896"/>
              <a:gd name="connsiteY2955" fmla="*/ 4766691 h 5790485"/>
              <a:gd name="connsiteX2956" fmla="*/ 3780949 w 13261896"/>
              <a:gd name="connsiteY2956" fmla="*/ 4776216 h 5790485"/>
              <a:gd name="connsiteX2957" fmla="*/ 1514285 w 13261896"/>
              <a:gd name="connsiteY2957" fmla="*/ 4776216 h 5790485"/>
              <a:gd name="connsiteX2958" fmla="*/ 1514285 w 13261896"/>
              <a:gd name="connsiteY2958" fmla="*/ 4800029 h 5790485"/>
              <a:gd name="connsiteX2959" fmla="*/ 1490472 w 13261896"/>
              <a:gd name="connsiteY2959" fmla="*/ 4790504 h 5790485"/>
              <a:gd name="connsiteX2960" fmla="*/ 1490472 w 13261896"/>
              <a:gd name="connsiteY2960" fmla="*/ 4766691 h 5790485"/>
              <a:gd name="connsiteX2961" fmla="*/ 1514285 w 13261896"/>
              <a:gd name="connsiteY2961" fmla="*/ 4776216 h 5790485"/>
              <a:gd name="connsiteX2962" fmla="*/ 12219050 w 13261896"/>
              <a:gd name="connsiteY2962" fmla="*/ 4766691 h 5790485"/>
              <a:gd name="connsiteX2963" fmla="*/ 12195238 w 13261896"/>
              <a:gd name="connsiteY2963" fmla="*/ 4761929 h 5790485"/>
              <a:gd name="connsiteX2964" fmla="*/ 12219050 w 13261896"/>
              <a:gd name="connsiteY2964" fmla="*/ 4766691 h 5790485"/>
              <a:gd name="connsiteX2965" fmla="*/ 3804761 w 13261896"/>
              <a:gd name="connsiteY2965" fmla="*/ 4776216 h 5790485"/>
              <a:gd name="connsiteX2966" fmla="*/ 3804761 w 13261896"/>
              <a:gd name="connsiteY2966" fmla="*/ 4757166 h 5790485"/>
              <a:gd name="connsiteX2967" fmla="*/ 3804761 w 13261896"/>
              <a:gd name="connsiteY2967" fmla="*/ 4776216 h 5790485"/>
              <a:gd name="connsiteX2968" fmla="*/ 12214288 w 13261896"/>
              <a:gd name="connsiteY2968" fmla="*/ 4752404 h 5790485"/>
              <a:gd name="connsiteX2969" fmla="*/ 12209525 w 13261896"/>
              <a:gd name="connsiteY2969" fmla="*/ 4752404 h 5790485"/>
              <a:gd name="connsiteX2970" fmla="*/ 12214288 w 13261896"/>
              <a:gd name="connsiteY2970" fmla="*/ 4752404 h 5790485"/>
              <a:gd name="connsiteX2971" fmla="*/ 6857143 w 13261896"/>
              <a:gd name="connsiteY2971" fmla="*/ 4752404 h 5790485"/>
              <a:gd name="connsiteX2972" fmla="*/ 6857143 w 13261896"/>
              <a:gd name="connsiteY2972" fmla="*/ 4771454 h 5790485"/>
              <a:gd name="connsiteX2973" fmla="*/ 6847618 w 13261896"/>
              <a:gd name="connsiteY2973" fmla="*/ 4771454 h 5790485"/>
              <a:gd name="connsiteX2974" fmla="*/ 6847618 w 13261896"/>
              <a:gd name="connsiteY2974" fmla="*/ 4752404 h 5790485"/>
              <a:gd name="connsiteX2975" fmla="*/ 6857143 w 13261896"/>
              <a:gd name="connsiteY2975" fmla="*/ 4752404 h 5790485"/>
              <a:gd name="connsiteX2976" fmla="*/ 6704743 w 13261896"/>
              <a:gd name="connsiteY2976" fmla="*/ 4785741 h 5790485"/>
              <a:gd name="connsiteX2977" fmla="*/ 6709506 w 13261896"/>
              <a:gd name="connsiteY2977" fmla="*/ 4752404 h 5790485"/>
              <a:gd name="connsiteX2978" fmla="*/ 6704743 w 13261896"/>
              <a:gd name="connsiteY2978" fmla="*/ 4785741 h 5790485"/>
              <a:gd name="connsiteX2979" fmla="*/ 3795236 w 13261896"/>
              <a:gd name="connsiteY2979" fmla="*/ 4761929 h 5790485"/>
              <a:gd name="connsiteX2980" fmla="*/ 3776186 w 13261896"/>
              <a:gd name="connsiteY2980" fmla="*/ 4742879 h 5790485"/>
              <a:gd name="connsiteX2981" fmla="*/ 3795236 w 13261896"/>
              <a:gd name="connsiteY2981" fmla="*/ 4761929 h 5790485"/>
              <a:gd name="connsiteX2982" fmla="*/ 1138095 w 13261896"/>
              <a:gd name="connsiteY2982" fmla="*/ 4766691 h 5790485"/>
              <a:gd name="connsiteX2983" fmla="*/ 1147620 w 13261896"/>
              <a:gd name="connsiteY2983" fmla="*/ 4742879 h 5790485"/>
              <a:gd name="connsiteX2984" fmla="*/ 1138095 w 13261896"/>
              <a:gd name="connsiteY2984" fmla="*/ 4766691 h 5790485"/>
              <a:gd name="connsiteX2985" fmla="*/ 12671394 w 13261896"/>
              <a:gd name="connsiteY2985" fmla="*/ 4747641 h 5790485"/>
              <a:gd name="connsiteX2986" fmla="*/ 12628531 w 13261896"/>
              <a:gd name="connsiteY2986" fmla="*/ 4785741 h 5790485"/>
              <a:gd name="connsiteX2987" fmla="*/ 12666631 w 13261896"/>
              <a:gd name="connsiteY2987" fmla="*/ 4738116 h 5790485"/>
              <a:gd name="connsiteX2988" fmla="*/ 12671394 w 13261896"/>
              <a:gd name="connsiteY2988" fmla="*/ 4747641 h 5790485"/>
              <a:gd name="connsiteX2989" fmla="*/ 12233338 w 13261896"/>
              <a:gd name="connsiteY2989" fmla="*/ 4761929 h 5790485"/>
              <a:gd name="connsiteX2990" fmla="*/ 12214288 w 13261896"/>
              <a:gd name="connsiteY2990" fmla="*/ 4738116 h 5790485"/>
              <a:gd name="connsiteX2991" fmla="*/ 12233338 w 13261896"/>
              <a:gd name="connsiteY2991" fmla="*/ 4761929 h 5790485"/>
              <a:gd name="connsiteX2992" fmla="*/ 11795236 w 13261896"/>
              <a:gd name="connsiteY2992" fmla="*/ 4733354 h 5790485"/>
              <a:gd name="connsiteX2993" fmla="*/ 11823811 w 13261896"/>
              <a:gd name="connsiteY2993" fmla="*/ 4766691 h 5790485"/>
              <a:gd name="connsiteX2994" fmla="*/ 11847623 w 13261896"/>
              <a:gd name="connsiteY2994" fmla="*/ 4757166 h 5790485"/>
              <a:gd name="connsiteX2995" fmla="*/ 11880913 w 13261896"/>
              <a:gd name="connsiteY2995" fmla="*/ 4776216 h 5790485"/>
              <a:gd name="connsiteX2996" fmla="*/ 11871388 w 13261896"/>
              <a:gd name="connsiteY2996" fmla="*/ 4804791 h 5790485"/>
              <a:gd name="connsiteX2997" fmla="*/ 11890438 w 13261896"/>
              <a:gd name="connsiteY2997" fmla="*/ 4842891 h 5790485"/>
              <a:gd name="connsiteX2998" fmla="*/ 11780948 w 13261896"/>
              <a:gd name="connsiteY2998" fmla="*/ 4733354 h 5790485"/>
              <a:gd name="connsiteX2999" fmla="*/ 11795236 w 13261896"/>
              <a:gd name="connsiteY2999" fmla="*/ 4733354 h 5790485"/>
              <a:gd name="connsiteX3000" fmla="*/ 7080933 w 13261896"/>
              <a:gd name="connsiteY3000" fmla="*/ 4752404 h 5790485"/>
              <a:gd name="connsiteX3001" fmla="*/ 7066645 w 13261896"/>
              <a:gd name="connsiteY3001" fmla="*/ 4752404 h 5790485"/>
              <a:gd name="connsiteX3002" fmla="*/ 7061883 w 13261896"/>
              <a:gd name="connsiteY3002" fmla="*/ 4742879 h 5790485"/>
              <a:gd name="connsiteX3003" fmla="*/ 7080933 w 13261896"/>
              <a:gd name="connsiteY3003" fmla="*/ 4733354 h 5790485"/>
              <a:gd name="connsiteX3004" fmla="*/ 7080933 w 13261896"/>
              <a:gd name="connsiteY3004" fmla="*/ 4752404 h 5790485"/>
              <a:gd name="connsiteX3005" fmla="*/ 1319022 w 13261896"/>
              <a:gd name="connsiteY3005" fmla="*/ 5109544 h 5790485"/>
              <a:gd name="connsiteX3006" fmla="*/ 1285685 w 13261896"/>
              <a:gd name="connsiteY3006" fmla="*/ 4980956 h 5790485"/>
              <a:gd name="connsiteX3007" fmla="*/ 1276160 w 13261896"/>
              <a:gd name="connsiteY3007" fmla="*/ 5080969 h 5790485"/>
              <a:gd name="connsiteX3008" fmla="*/ 1261872 w 13261896"/>
              <a:gd name="connsiteY3008" fmla="*/ 4985719 h 5790485"/>
              <a:gd name="connsiteX3009" fmla="*/ 1257110 w 13261896"/>
              <a:gd name="connsiteY3009" fmla="*/ 5061919 h 5790485"/>
              <a:gd name="connsiteX3010" fmla="*/ 1247585 w 13261896"/>
              <a:gd name="connsiteY3010" fmla="*/ 4957144 h 5790485"/>
              <a:gd name="connsiteX3011" fmla="*/ 1238060 w 13261896"/>
              <a:gd name="connsiteY3011" fmla="*/ 5038106 h 5790485"/>
              <a:gd name="connsiteX3012" fmla="*/ 1233297 w 13261896"/>
              <a:gd name="connsiteY3012" fmla="*/ 4995244 h 5790485"/>
              <a:gd name="connsiteX3013" fmla="*/ 1319022 w 13261896"/>
              <a:gd name="connsiteY3013" fmla="*/ 4733354 h 5790485"/>
              <a:gd name="connsiteX3014" fmla="*/ 1319022 w 13261896"/>
              <a:gd name="connsiteY3014" fmla="*/ 5109544 h 5790485"/>
              <a:gd name="connsiteX3015" fmla="*/ 10876169 w 13261896"/>
              <a:gd name="connsiteY3015" fmla="*/ 4790504 h 5790485"/>
              <a:gd name="connsiteX3016" fmla="*/ 10838069 w 13261896"/>
              <a:gd name="connsiteY3016" fmla="*/ 4780979 h 5790485"/>
              <a:gd name="connsiteX3017" fmla="*/ 10866644 w 13261896"/>
              <a:gd name="connsiteY3017" fmla="*/ 4766691 h 5790485"/>
              <a:gd name="connsiteX3018" fmla="*/ 10880931 w 13261896"/>
              <a:gd name="connsiteY3018" fmla="*/ 4742879 h 5790485"/>
              <a:gd name="connsiteX3019" fmla="*/ 10909506 w 13261896"/>
              <a:gd name="connsiteY3019" fmla="*/ 4728591 h 5790485"/>
              <a:gd name="connsiteX3020" fmla="*/ 10876169 w 13261896"/>
              <a:gd name="connsiteY3020" fmla="*/ 4790504 h 5790485"/>
              <a:gd name="connsiteX3021" fmla="*/ 6923770 w 13261896"/>
              <a:gd name="connsiteY3021" fmla="*/ 4766691 h 5790485"/>
              <a:gd name="connsiteX3022" fmla="*/ 6914245 w 13261896"/>
              <a:gd name="connsiteY3022" fmla="*/ 4766691 h 5790485"/>
              <a:gd name="connsiteX3023" fmla="*/ 6914245 w 13261896"/>
              <a:gd name="connsiteY3023" fmla="*/ 4728591 h 5790485"/>
              <a:gd name="connsiteX3024" fmla="*/ 6923770 w 13261896"/>
              <a:gd name="connsiteY3024" fmla="*/ 4728591 h 5790485"/>
              <a:gd name="connsiteX3025" fmla="*/ 6923770 w 13261896"/>
              <a:gd name="connsiteY3025" fmla="*/ 4766691 h 5790485"/>
              <a:gd name="connsiteX3026" fmla="*/ 3766661 w 13261896"/>
              <a:gd name="connsiteY3026" fmla="*/ 4747641 h 5790485"/>
              <a:gd name="connsiteX3027" fmla="*/ 3761899 w 13261896"/>
              <a:gd name="connsiteY3027" fmla="*/ 4728591 h 5790485"/>
              <a:gd name="connsiteX3028" fmla="*/ 3766661 w 13261896"/>
              <a:gd name="connsiteY3028" fmla="*/ 4747641 h 5790485"/>
              <a:gd name="connsiteX3029" fmla="*/ 12399979 w 13261896"/>
              <a:gd name="connsiteY3029" fmla="*/ 4919044 h 5790485"/>
              <a:gd name="connsiteX3030" fmla="*/ 12438079 w 13261896"/>
              <a:gd name="connsiteY3030" fmla="*/ 4852416 h 5790485"/>
              <a:gd name="connsiteX3031" fmla="*/ 12457129 w 13261896"/>
              <a:gd name="connsiteY3031" fmla="*/ 4795266 h 5790485"/>
              <a:gd name="connsiteX3032" fmla="*/ 12519041 w 13261896"/>
              <a:gd name="connsiteY3032" fmla="*/ 4723829 h 5790485"/>
              <a:gd name="connsiteX3033" fmla="*/ 12399979 w 13261896"/>
              <a:gd name="connsiteY3033" fmla="*/ 4919044 h 5790485"/>
              <a:gd name="connsiteX3034" fmla="*/ 10928556 w 13261896"/>
              <a:gd name="connsiteY3034" fmla="*/ 4752404 h 5790485"/>
              <a:gd name="connsiteX3035" fmla="*/ 10885694 w 13261896"/>
              <a:gd name="connsiteY3035" fmla="*/ 4804791 h 5790485"/>
              <a:gd name="connsiteX3036" fmla="*/ 10923794 w 13261896"/>
              <a:gd name="connsiteY3036" fmla="*/ 4723829 h 5790485"/>
              <a:gd name="connsiteX3037" fmla="*/ 10928556 w 13261896"/>
              <a:gd name="connsiteY3037" fmla="*/ 4752404 h 5790485"/>
              <a:gd name="connsiteX3038" fmla="*/ 9147619 w 13261896"/>
              <a:gd name="connsiteY3038" fmla="*/ 4933331 h 5790485"/>
              <a:gd name="connsiteX3039" fmla="*/ 7480935 w 13261896"/>
              <a:gd name="connsiteY3039" fmla="*/ 5014294 h 5790485"/>
              <a:gd name="connsiteX3040" fmla="*/ 7480935 w 13261896"/>
              <a:gd name="connsiteY3040" fmla="*/ 4990481 h 5790485"/>
              <a:gd name="connsiteX3041" fmla="*/ 7490460 w 13261896"/>
              <a:gd name="connsiteY3041" fmla="*/ 4890516 h 5790485"/>
              <a:gd name="connsiteX3042" fmla="*/ 7495223 w 13261896"/>
              <a:gd name="connsiteY3042" fmla="*/ 4857179 h 5790485"/>
              <a:gd name="connsiteX3043" fmla="*/ 7671435 w 13261896"/>
              <a:gd name="connsiteY3043" fmla="*/ 4842891 h 5790485"/>
              <a:gd name="connsiteX3044" fmla="*/ 9161907 w 13261896"/>
              <a:gd name="connsiteY3044" fmla="*/ 4723829 h 5790485"/>
              <a:gd name="connsiteX3045" fmla="*/ 9147619 w 13261896"/>
              <a:gd name="connsiteY3045" fmla="*/ 4933331 h 5790485"/>
              <a:gd name="connsiteX3046" fmla="*/ 2142839 w 13261896"/>
              <a:gd name="connsiteY3046" fmla="*/ 5109544 h 5790485"/>
              <a:gd name="connsiteX3047" fmla="*/ 2395204 w 13261896"/>
              <a:gd name="connsiteY3047" fmla="*/ 5295281 h 5790485"/>
              <a:gd name="connsiteX3048" fmla="*/ 2704767 w 13261896"/>
              <a:gd name="connsiteY3048" fmla="*/ 5385721 h 5790485"/>
              <a:gd name="connsiteX3049" fmla="*/ 2876169 w 13261896"/>
              <a:gd name="connsiteY3049" fmla="*/ 5328571 h 5790485"/>
              <a:gd name="connsiteX3050" fmla="*/ 2671429 w 13261896"/>
              <a:gd name="connsiteY3050" fmla="*/ 5404771 h 5790485"/>
              <a:gd name="connsiteX3051" fmla="*/ 2380917 w 13261896"/>
              <a:gd name="connsiteY3051" fmla="*/ 5304759 h 5790485"/>
              <a:gd name="connsiteX3052" fmla="*/ 1490472 w 13261896"/>
              <a:gd name="connsiteY3052" fmla="*/ 4747641 h 5790485"/>
              <a:gd name="connsiteX3053" fmla="*/ 1490472 w 13261896"/>
              <a:gd name="connsiteY3053" fmla="*/ 4723829 h 5790485"/>
              <a:gd name="connsiteX3054" fmla="*/ 2142839 w 13261896"/>
              <a:gd name="connsiteY3054" fmla="*/ 5109544 h 5790485"/>
              <a:gd name="connsiteX3055" fmla="*/ 7266670 w 13261896"/>
              <a:gd name="connsiteY3055" fmla="*/ 4733354 h 5790485"/>
              <a:gd name="connsiteX3056" fmla="*/ 7238095 w 13261896"/>
              <a:gd name="connsiteY3056" fmla="*/ 4733354 h 5790485"/>
              <a:gd name="connsiteX3057" fmla="*/ 7266670 w 13261896"/>
              <a:gd name="connsiteY3057" fmla="*/ 4719066 h 5790485"/>
              <a:gd name="connsiteX3058" fmla="*/ 7266670 w 13261896"/>
              <a:gd name="connsiteY3058" fmla="*/ 4733354 h 5790485"/>
              <a:gd name="connsiteX3059" fmla="*/ 7157133 w 13261896"/>
              <a:gd name="connsiteY3059" fmla="*/ 4742879 h 5790485"/>
              <a:gd name="connsiteX3060" fmla="*/ 7142845 w 13261896"/>
              <a:gd name="connsiteY3060" fmla="*/ 4738116 h 5790485"/>
              <a:gd name="connsiteX3061" fmla="*/ 7142845 w 13261896"/>
              <a:gd name="connsiteY3061" fmla="*/ 4719066 h 5790485"/>
              <a:gd name="connsiteX3062" fmla="*/ 7152370 w 13261896"/>
              <a:gd name="connsiteY3062" fmla="*/ 4719066 h 5790485"/>
              <a:gd name="connsiteX3063" fmla="*/ 7157133 w 13261896"/>
              <a:gd name="connsiteY3063" fmla="*/ 4742879 h 5790485"/>
              <a:gd name="connsiteX3064" fmla="*/ 7123795 w 13261896"/>
              <a:gd name="connsiteY3064" fmla="*/ 4747641 h 5790485"/>
              <a:gd name="connsiteX3065" fmla="*/ 7104745 w 13261896"/>
              <a:gd name="connsiteY3065" fmla="*/ 4747641 h 5790485"/>
              <a:gd name="connsiteX3066" fmla="*/ 7104745 w 13261896"/>
              <a:gd name="connsiteY3066" fmla="*/ 4723829 h 5790485"/>
              <a:gd name="connsiteX3067" fmla="*/ 7123795 w 13261896"/>
              <a:gd name="connsiteY3067" fmla="*/ 4719066 h 5790485"/>
              <a:gd name="connsiteX3068" fmla="*/ 7123795 w 13261896"/>
              <a:gd name="connsiteY3068" fmla="*/ 4747641 h 5790485"/>
              <a:gd name="connsiteX3069" fmla="*/ 1047607 w 13261896"/>
              <a:gd name="connsiteY3069" fmla="*/ 5014294 h 5790485"/>
              <a:gd name="connsiteX3070" fmla="*/ 1114282 w 13261896"/>
              <a:gd name="connsiteY3070" fmla="*/ 5171456 h 5790485"/>
              <a:gd name="connsiteX3071" fmla="*/ 1033320 w 13261896"/>
              <a:gd name="connsiteY3071" fmla="*/ 5023819 h 5790485"/>
              <a:gd name="connsiteX3072" fmla="*/ 1147620 w 13261896"/>
              <a:gd name="connsiteY3072" fmla="*/ 4714304 h 5790485"/>
              <a:gd name="connsiteX3073" fmla="*/ 1047607 w 13261896"/>
              <a:gd name="connsiteY3073" fmla="*/ 5014294 h 5790485"/>
              <a:gd name="connsiteX3074" fmla="*/ 12847606 w 13261896"/>
              <a:gd name="connsiteY3074" fmla="*/ 4704779 h 5790485"/>
              <a:gd name="connsiteX3075" fmla="*/ 12704731 w 13261896"/>
              <a:gd name="connsiteY3075" fmla="*/ 4780979 h 5790485"/>
              <a:gd name="connsiteX3076" fmla="*/ 12685681 w 13261896"/>
              <a:gd name="connsiteY3076" fmla="*/ 4780979 h 5790485"/>
              <a:gd name="connsiteX3077" fmla="*/ 12719019 w 13261896"/>
              <a:gd name="connsiteY3077" fmla="*/ 4719066 h 5790485"/>
              <a:gd name="connsiteX3078" fmla="*/ 12823794 w 13261896"/>
              <a:gd name="connsiteY3078" fmla="*/ 4704779 h 5790485"/>
              <a:gd name="connsiteX3079" fmla="*/ 12847606 w 13261896"/>
              <a:gd name="connsiteY3079" fmla="*/ 4704779 h 5790485"/>
              <a:gd name="connsiteX3080" fmla="*/ 9180957 w 13261896"/>
              <a:gd name="connsiteY3080" fmla="*/ 4704779 h 5790485"/>
              <a:gd name="connsiteX3081" fmla="*/ 9180957 w 13261896"/>
              <a:gd name="connsiteY3081" fmla="*/ 4747641 h 5790485"/>
              <a:gd name="connsiteX3082" fmla="*/ 9161907 w 13261896"/>
              <a:gd name="connsiteY3082" fmla="*/ 4942856 h 5790485"/>
              <a:gd name="connsiteX3083" fmla="*/ 9085707 w 13261896"/>
              <a:gd name="connsiteY3083" fmla="*/ 4957144 h 5790485"/>
              <a:gd name="connsiteX3084" fmla="*/ 7461885 w 13261896"/>
              <a:gd name="connsiteY3084" fmla="*/ 5033344 h 5790485"/>
              <a:gd name="connsiteX3085" fmla="*/ 7461885 w 13261896"/>
              <a:gd name="connsiteY3085" fmla="*/ 4976194 h 5790485"/>
              <a:gd name="connsiteX3086" fmla="*/ 7471410 w 13261896"/>
              <a:gd name="connsiteY3086" fmla="*/ 4876229 h 5790485"/>
              <a:gd name="connsiteX3087" fmla="*/ 7480935 w 13261896"/>
              <a:gd name="connsiteY3087" fmla="*/ 4838129 h 5790485"/>
              <a:gd name="connsiteX3088" fmla="*/ 7657148 w 13261896"/>
              <a:gd name="connsiteY3088" fmla="*/ 4823841 h 5790485"/>
              <a:gd name="connsiteX3089" fmla="*/ 9128569 w 13261896"/>
              <a:gd name="connsiteY3089" fmla="*/ 4704779 h 5790485"/>
              <a:gd name="connsiteX3090" fmla="*/ 9180957 w 13261896"/>
              <a:gd name="connsiteY3090" fmla="*/ 4704779 h 5790485"/>
              <a:gd name="connsiteX3091" fmla="*/ 3742849 w 13261896"/>
              <a:gd name="connsiteY3091" fmla="*/ 4895279 h 5790485"/>
              <a:gd name="connsiteX3092" fmla="*/ 3704749 w 13261896"/>
              <a:gd name="connsiteY3092" fmla="*/ 4909566 h 5790485"/>
              <a:gd name="connsiteX3093" fmla="*/ 3661886 w 13261896"/>
              <a:gd name="connsiteY3093" fmla="*/ 4900041 h 5790485"/>
              <a:gd name="connsiteX3094" fmla="*/ 3657124 w 13261896"/>
              <a:gd name="connsiteY3094" fmla="*/ 4814316 h 5790485"/>
              <a:gd name="connsiteX3095" fmla="*/ 3628549 w 13261896"/>
              <a:gd name="connsiteY3095" fmla="*/ 4771454 h 5790485"/>
              <a:gd name="connsiteX3096" fmla="*/ 3599974 w 13261896"/>
              <a:gd name="connsiteY3096" fmla="*/ 4790504 h 5790485"/>
              <a:gd name="connsiteX3097" fmla="*/ 3599974 w 13261896"/>
              <a:gd name="connsiteY3097" fmla="*/ 4876229 h 5790485"/>
              <a:gd name="connsiteX3098" fmla="*/ 3638074 w 13261896"/>
              <a:gd name="connsiteY3098" fmla="*/ 4885754 h 5790485"/>
              <a:gd name="connsiteX3099" fmla="*/ 3638074 w 13261896"/>
              <a:gd name="connsiteY3099" fmla="*/ 4900041 h 5790485"/>
              <a:gd name="connsiteX3100" fmla="*/ 3595211 w 13261896"/>
              <a:gd name="connsiteY3100" fmla="*/ 4952381 h 5790485"/>
              <a:gd name="connsiteX3101" fmla="*/ 3590449 w 13261896"/>
              <a:gd name="connsiteY3101" fmla="*/ 4852416 h 5790485"/>
              <a:gd name="connsiteX3102" fmla="*/ 3571399 w 13261896"/>
              <a:gd name="connsiteY3102" fmla="*/ 4852416 h 5790485"/>
              <a:gd name="connsiteX3103" fmla="*/ 3557111 w 13261896"/>
              <a:gd name="connsiteY3103" fmla="*/ 4900041 h 5790485"/>
              <a:gd name="connsiteX3104" fmla="*/ 3509486 w 13261896"/>
              <a:gd name="connsiteY3104" fmla="*/ 4890516 h 5790485"/>
              <a:gd name="connsiteX3105" fmla="*/ 3523774 w 13261896"/>
              <a:gd name="connsiteY3105" fmla="*/ 4704779 h 5790485"/>
              <a:gd name="connsiteX3106" fmla="*/ 3742849 w 13261896"/>
              <a:gd name="connsiteY3106" fmla="*/ 4704779 h 5790485"/>
              <a:gd name="connsiteX3107" fmla="*/ 3742849 w 13261896"/>
              <a:gd name="connsiteY3107" fmla="*/ 4895279 h 5790485"/>
              <a:gd name="connsiteX3108" fmla="*/ 7338060 w 13261896"/>
              <a:gd name="connsiteY3108" fmla="*/ 4723829 h 5790485"/>
              <a:gd name="connsiteX3109" fmla="*/ 7319010 w 13261896"/>
              <a:gd name="connsiteY3109" fmla="*/ 4728591 h 5790485"/>
              <a:gd name="connsiteX3110" fmla="*/ 7319010 w 13261896"/>
              <a:gd name="connsiteY3110" fmla="*/ 4704779 h 5790485"/>
              <a:gd name="connsiteX3111" fmla="*/ 7333298 w 13261896"/>
              <a:gd name="connsiteY3111" fmla="*/ 4700016 h 5790485"/>
              <a:gd name="connsiteX3112" fmla="*/ 7338060 w 13261896"/>
              <a:gd name="connsiteY3112" fmla="*/ 4723829 h 5790485"/>
              <a:gd name="connsiteX3113" fmla="*/ 12971431 w 13261896"/>
              <a:gd name="connsiteY3113" fmla="*/ 4704779 h 5790485"/>
              <a:gd name="connsiteX3114" fmla="*/ 12795219 w 13261896"/>
              <a:gd name="connsiteY3114" fmla="*/ 4752404 h 5790485"/>
              <a:gd name="connsiteX3115" fmla="*/ 12842844 w 13261896"/>
              <a:gd name="connsiteY3115" fmla="*/ 4714304 h 5790485"/>
              <a:gd name="connsiteX3116" fmla="*/ 12876181 w 13261896"/>
              <a:gd name="connsiteY3116" fmla="*/ 4709541 h 5790485"/>
              <a:gd name="connsiteX3117" fmla="*/ 12919044 w 13261896"/>
              <a:gd name="connsiteY3117" fmla="*/ 4695254 h 5790485"/>
              <a:gd name="connsiteX3118" fmla="*/ 12971431 w 13261896"/>
              <a:gd name="connsiteY3118" fmla="*/ 4704779 h 5790485"/>
              <a:gd name="connsiteX3119" fmla="*/ 12371404 w 13261896"/>
              <a:gd name="connsiteY3119" fmla="*/ 4728591 h 5790485"/>
              <a:gd name="connsiteX3120" fmla="*/ 12338066 w 13261896"/>
              <a:gd name="connsiteY3120" fmla="*/ 4757166 h 5790485"/>
              <a:gd name="connsiteX3121" fmla="*/ 12328541 w 13261896"/>
              <a:gd name="connsiteY3121" fmla="*/ 4819079 h 5790485"/>
              <a:gd name="connsiteX3122" fmla="*/ 12285679 w 13261896"/>
              <a:gd name="connsiteY3122" fmla="*/ 4795266 h 5790485"/>
              <a:gd name="connsiteX3123" fmla="*/ 12247579 w 13261896"/>
              <a:gd name="connsiteY3123" fmla="*/ 4795266 h 5790485"/>
              <a:gd name="connsiteX3124" fmla="*/ 12242863 w 13261896"/>
              <a:gd name="connsiteY3124" fmla="*/ 4790504 h 5790485"/>
              <a:gd name="connsiteX3125" fmla="*/ 12276154 w 13261896"/>
              <a:gd name="connsiteY3125" fmla="*/ 4790504 h 5790485"/>
              <a:gd name="connsiteX3126" fmla="*/ 12280916 w 13261896"/>
              <a:gd name="connsiteY3126" fmla="*/ 4780979 h 5790485"/>
              <a:gd name="connsiteX3127" fmla="*/ 12266629 w 13261896"/>
              <a:gd name="connsiteY3127" fmla="*/ 4761929 h 5790485"/>
              <a:gd name="connsiteX3128" fmla="*/ 12347591 w 13261896"/>
              <a:gd name="connsiteY3128" fmla="*/ 4695254 h 5790485"/>
              <a:gd name="connsiteX3129" fmla="*/ 12371404 w 13261896"/>
              <a:gd name="connsiteY3129" fmla="*/ 4728591 h 5790485"/>
              <a:gd name="connsiteX3130" fmla="*/ 7419023 w 13261896"/>
              <a:gd name="connsiteY3130" fmla="*/ 4719066 h 5790485"/>
              <a:gd name="connsiteX3131" fmla="*/ 7395210 w 13261896"/>
              <a:gd name="connsiteY3131" fmla="*/ 4719066 h 5790485"/>
              <a:gd name="connsiteX3132" fmla="*/ 7395210 w 13261896"/>
              <a:gd name="connsiteY3132" fmla="*/ 4700016 h 5790485"/>
              <a:gd name="connsiteX3133" fmla="*/ 7419023 w 13261896"/>
              <a:gd name="connsiteY3133" fmla="*/ 4695254 h 5790485"/>
              <a:gd name="connsiteX3134" fmla="*/ 7419023 w 13261896"/>
              <a:gd name="connsiteY3134" fmla="*/ 4719066 h 5790485"/>
              <a:gd name="connsiteX3135" fmla="*/ 12471416 w 13261896"/>
              <a:gd name="connsiteY3135" fmla="*/ 4890516 h 5790485"/>
              <a:gd name="connsiteX3136" fmla="*/ 12576191 w 13261896"/>
              <a:gd name="connsiteY3136" fmla="*/ 4809554 h 5790485"/>
              <a:gd name="connsiteX3137" fmla="*/ 12676156 w 13261896"/>
              <a:gd name="connsiteY3137" fmla="*/ 4757166 h 5790485"/>
              <a:gd name="connsiteX3138" fmla="*/ 12676156 w 13261896"/>
              <a:gd name="connsiteY3138" fmla="*/ 4723829 h 5790485"/>
              <a:gd name="connsiteX3139" fmla="*/ 12719019 w 13261896"/>
              <a:gd name="connsiteY3139" fmla="*/ 4690491 h 5790485"/>
              <a:gd name="connsiteX3140" fmla="*/ 12471416 w 13261896"/>
              <a:gd name="connsiteY3140" fmla="*/ 4890516 h 5790485"/>
              <a:gd name="connsiteX3141" fmla="*/ 11866625 w 13261896"/>
              <a:gd name="connsiteY3141" fmla="*/ 4704779 h 5790485"/>
              <a:gd name="connsiteX3142" fmla="*/ 11885675 w 13261896"/>
              <a:gd name="connsiteY3142" fmla="*/ 4733354 h 5790485"/>
              <a:gd name="connsiteX3143" fmla="*/ 11957113 w 13261896"/>
              <a:gd name="connsiteY3143" fmla="*/ 4795266 h 5790485"/>
              <a:gd name="connsiteX3144" fmla="*/ 11919013 w 13261896"/>
              <a:gd name="connsiteY3144" fmla="*/ 4809554 h 5790485"/>
              <a:gd name="connsiteX3145" fmla="*/ 11928538 w 13261896"/>
              <a:gd name="connsiteY3145" fmla="*/ 4823841 h 5790485"/>
              <a:gd name="connsiteX3146" fmla="*/ 11866625 w 13261896"/>
              <a:gd name="connsiteY3146" fmla="*/ 4752404 h 5790485"/>
              <a:gd name="connsiteX3147" fmla="*/ 11823811 w 13261896"/>
              <a:gd name="connsiteY3147" fmla="*/ 4747641 h 5790485"/>
              <a:gd name="connsiteX3148" fmla="*/ 11771423 w 13261896"/>
              <a:gd name="connsiteY3148" fmla="*/ 4714304 h 5790485"/>
              <a:gd name="connsiteX3149" fmla="*/ 11809523 w 13261896"/>
              <a:gd name="connsiteY3149" fmla="*/ 4685729 h 5790485"/>
              <a:gd name="connsiteX3150" fmla="*/ 11866625 w 13261896"/>
              <a:gd name="connsiteY3150" fmla="*/ 4704779 h 5790485"/>
              <a:gd name="connsiteX3151" fmla="*/ 7514273 w 13261896"/>
              <a:gd name="connsiteY3151" fmla="*/ 4685729 h 5790485"/>
              <a:gd name="connsiteX3152" fmla="*/ 7509510 w 13261896"/>
              <a:gd name="connsiteY3152" fmla="*/ 4709541 h 5790485"/>
              <a:gd name="connsiteX3153" fmla="*/ 7490460 w 13261896"/>
              <a:gd name="connsiteY3153" fmla="*/ 4709541 h 5790485"/>
              <a:gd name="connsiteX3154" fmla="*/ 7495223 w 13261896"/>
              <a:gd name="connsiteY3154" fmla="*/ 4685729 h 5790485"/>
              <a:gd name="connsiteX3155" fmla="*/ 7514273 w 13261896"/>
              <a:gd name="connsiteY3155" fmla="*/ 4685729 h 5790485"/>
              <a:gd name="connsiteX3156" fmla="*/ 1552385 w 13261896"/>
              <a:gd name="connsiteY3156" fmla="*/ 4700016 h 5790485"/>
              <a:gd name="connsiteX3157" fmla="*/ 1552385 w 13261896"/>
              <a:gd name="connsiteY3157" fmla="*/ 4719066 h 5790485"/>
              <a:gd name="connsiteX3158" fmla="*/ 1519047 w 13261896"/>
              <a:gd name="connsiteY3158" fmla="*/ 4700016 h 5790485"/>
              <a:gd name="connsiteX3159" fmla="*/ 1514285 w 13261896"/>
              <a:gd name="connsiteY3159" fmla="*/ 4680966 h 5790485"/>
              <a:gd name="connsiteX3160" fmla="*/ 1552385 w 13261896"/>
              <a:gd name="connsiteY3160" fmla="*/ 4700016 h 5790485"/>
              <a:gd name="connsiteX3161" fmla="*/ 12409504 w 13261896"/>
              <a:gd name="connsiteY3161" fmla="*/ 4714304 h 5790485"/>
              <a:gd name="connsiteX3162" fmla="*/ 12376166 w 13261896"/>
              <a:gd name="connsiteY3162" fmla="*/ 4833366 h 5790485"/>
              <a:gd name="connsiteX3163" fmla="*/ 12342829 w 13261896"/>
              <a:gd name="connsiteY3163" fmla="*/ 4828604 h 5790485"/>
              <a:gd name="connsiteX3164" fmla="*/ 12333304 w 13261896"/>
              <a:gd name="connsiteY3164" fmla="*/ 4800029 h 5790485"/>
              <a:gd name="connsiteX3165" fmla="*/ 12385691 w 13261896"/>
              <a:gd name="connsiteY3165" fmla="*/ 4733354 h 5790485"/>
              <a:gd name="connsiteX3166" fmla="*/ 12371404 w 13261896"/>
              <a:gd name="connsiteY3166" fmla="*/ 4709541 h 5790485"/>
              <a:gd name="connsiteX3167" fmla="*/ 12409504 w 13261896"/>
              <a:gd name="connsiteY3167" fmla="*/ 4676204 h 5790485"/>
              <a:gd name="connsiteX3168" fmla="*/ 12409504 w 13261896"/>
              <a:gd name="connsiteY3168" fmla="*/ 4714304 h 5790485"/>
              <a:gd name="connsiteX3169" fmla="*/ 11761898 w 13261896"/>
              <a:gd name="connsiteY3169" fmla="*/ 4709541 h 5790485"/>
              <a:gd name="connsiteX3170" fmla="*/ 11766661 w 13261896"/>
              <a:gd name="connsiteY3170" fmla="*/ 4728591 h 5790485"/>
              <a:gd name="connsiteX3171" fmla="*/ 11876150 w 13261896"/>
              <a:gd name="connsiteY3171" fmla="*/ 4852416 h 5790485"/>
              <a:gd name="connsiteX3172" fmla="*/ 11823811 w 13261896"/>
              <a:gd name="connsiteY3172" fmla="*/ 4857179 h 5790485"/>
              <a:gd name="connsiteX3173" fmla="*/ 11752373 w 13261896"/>
              <a:gd name="connsiteY3173" fmla="*/ 4842891 h 5790485"/>
              <a:gd name="connsiteX3174" fmla="*/ 11742848 w 13261896"/>
              <a:gd name="connsiteY3174" fmla="*/ 4847654 h 5790485"/>
              <a:gd name="connsiteX3175" fmla="*/ 11828573 w 13261896"/>
              <a:gd name="connsiteY3175" fmla="*/ 4866704 h 5790485"/>
              <a:gd name="connsiteX3176" fmla="*/ 11899963 w 13261896"/>
              <a:gd name="connsiteY3176" fmla="*/ 4857179 h 5790485"/>
              <a:gd name="connsiteX3177" fmla="*/ 11947588 w 13261896"/>
              <a:gd name="connsiteY3177" fmla="*/ 4861941 h 5790485"/>
              <a:gd name="connsiteX3178" fmla="*/ 11899963 w 13261896"/>
              <a:gd name="connsiteY3178" fmla="*/ 4880991 h 5790485"/>
              <a:gd name="connsiteX3179" fmla="*/ 11880913 w 13261896"/>
              <a:gd name="connsiteY3179" fmla="*/ 4866704 h 5790485"/>
              <a:gd name="connsiteX3180" fmla="*/ 11814286 w 13261896"/>
              <a:gd name="connsiteY3180" fmla="*/ 4933331 h 5790485"/>
              <a:gd name="connsiteX3181" fmla="*/ 11823811 w 13261896"/>
              <a:gd name="connsiteY3181" fmla="*/ 4952381 h 5790485"/>
              <a:gd name="connsiteX3182" fmla="*/ 11757136 w 13261896"/>
              <a:gd name="connsiteY3182" fmla="*/ 4971431 h 5790485"/>
              <a:gd name="connsiteX3183" fmla="*/ 11690461 w 13261896"/>
              <a:gd name="connsiteY3183" fmla="*/ 4947619 h 5790485"/>
              <a:gd name="connsiteX3184" fmla="*/ 11685698 w 13261896"/>
              <a:gd name="connsiteY3184" fmla="*/ 4933331 h 5790485"/>
              <a:gd name="connsiteX3185" fmla="*/ 11676173 w 13261896"/>
              <a:gd name="connsiteY3185" fmla="*/ 4928569 h 5790485"/>
              <a:gd name="connsiteX3186" fmla="*/ 11657123 w 13261896"/>
              <a:gd name="connsiteY3186" fmla="*/ 4938094 h 5790485"/>
              <a:gd name="connsiteX3187" fmla="*/ 11642836 w 13261896"/>
              <a:gd name="connsiteY3187" fmla="*/ 4919044 h 5790485"/>
              <a:gd name="connsiteX3188" fmla="*/ 11657123 w 13261896"/>
              <a:gd name="connsiteY3188" fmla="*/ 4900041 h 5790485"/>
              <a:gd name="connsiteX3189" fmla="*/ 11609498 w 13261896"/>
              <a:gd name="connsiteY3189" fmla="*/ 4895279 h 5790485"/>
              <a:gd name="connsiteX3190" fmla="*/ 11585686 w 13261896"/>
              <a:gd name="connsiteY3190" fmla="*/ 4861941 h 5790485"/>
              <a:gd name="connsiteX3191" fmla="*/ 11671411 w 13261896"/>
              <a:gd name="connsiteY3191" fmla="*/ 4838129 h 5790485"/>
              <a:gd name="connsiteX3192" fmla="*/ 11680936 w 13261896"/>
              <a:gd name="connsiteY3192" fmla="*/ 4823841 h 5790485"/>
              <a:gd name="connsiteX3193" fmla="*/ 11595211 w 13261896"/>
              <a:gd name="connsiteY3193" fmla="*/ 4795266 h 5790485"/>
              <a:gd name="connsiteX3194" fmla="*/ 11585686 w 13261896"/>
              <a:gd name="connsiteY3194" fmla="*/ 4776216 h 5790485"/>
              <a:gd name="connsiteX3195" fmla="*/ 11599973 w 13261896"/>
              <a:gd name="connsiteY3195" fmla="*/ 4738116 h 5790485"/>
              <a:gd name="connsiteX3196" fmla="*/ 11685698 w 13261896"/>
              <a:gd name="connsiteY3196" fmla="*/ 4690491 h 5790485"/>
              <a:gd name="connsiteX3197" fmla="*/ 11709511 w 13261896"/>
              <a:gd name="connsiteY3197" fmla="*/ 4700016 h 5790485"/>
              <a:gd name="connsiteX3198" fmla="*/ 11714273 w 13261896"/>
              <a:gd name="connsiteY3198" fmla="*/ 4680966 h 5790485"/>
              <a:gd name="connsiteX3199" fmla="*/ 11790473 w 13261896"/>
              <a:gd name="connsiteY3199" fmla="*/ 4676204 h 5790485"/>
              <a:gd name="connsiteX3200" fmla="*/ 11761898 w 13261896"/>
              <a:gd name="connsiteY3200" fmla="*/ 4709541 h 5790485"/>
              <a:gd name="connsiteX3201" fmla="*/ 895207 w 13261896"/>
              <a:gd name="connsiteY3201" fmla="*/ 4776216 h 5790485"/>
              <a:gd name="connsiteX3202" fmla="*/ 985695 w 13261896"/>
              <a:gd name="connsiteY3202" fmla="*/ 4676204 h 5790485"/>
              <a:gd name="connsiteX3203" fmla="*/ 895207 w 13261896"/>
              <a:gd name="connsiteY3203" fmla="*/ 4776216 h 5790485"/>
              <a:gd name="connsiteX3204" fmla="*/ 7604760 w 13261896"/>
              <a:gd name="connsiteY3204" fmla="*/ 4700016 h 5790485"/>
              <a:gd name="connsiteX3205" fmla="*/ 7585710 w 13261896"/>
              <a:gd name="connsiteY3205" fmla="*/ 4700016 h 5790485"/>
              <a:gd name="connsiteX3206" fmla="*/ 7585710 w 13261896"/>
              <a:gd name="connsiteY3206" fmla="*/ 4676204 h 5790485"/>
              <a:gd name="connsiteX3207" fmla="*/ 7604760 w 13261896"/>
              <a:gd name="connsiteY3207" fmla="*/ 4671441 h 5790485"/>
              <a:gd name="connsiteX3208" fmla="*/ 7604760 w 13261896"/>
              <a:gd name="connsiteY3208" fmla="*/ 4700016 h 5790485"/>
              <a:gd name="connsiteX3209" fmla="*/ 3809524 w 13261896"/>
              <a:gd name="connsiteY3209" fmla="*/ 4723829 h 5790485"/>
              <a:gd name="connsiteX3210" fmla="*/ 3809524 w 13261896"/>
              <a:gd name="connsiteY3210" fmla="*/ 4742879 h 5790485"/>
              <a:gd name="connsiteX3211" fmla="*/ 3757136 w 13261896"/>
              <a:gd name="connsiteY3211" fmla="*/ 4671441 h 5790485"/>
              <a:gd name="connsiteX3212" fmla="*/ 3809524 w 13261896"/>
              <a:gd name="connsiteY3212" fmla="*/ 4723829 h 5790485"/>
              <a:gd name="connsiteX3213" fmla="*/ 12819031 w 13261896"/>
              <a:gd name="connsiteY3213" fmla="*/ 4666679 h 5790485"/>
              <a:gd name="connsiteX3214" fmla="*/ 12814269 w 13261896"/>
              <a:gd name="connsiteY3214" fmla="*/ 4680966 h 5790485"/>
              <a:gd name="connsiteX3215" fmla="*/ 12871419 w 13261896"/>
              <a:gd name="connsiteY3215" fmla="*/ 4695254 h 5790485"/>
              <a:gd name="connsiteX3216" fmla="*/ 12723781 w 13261896"/>
              <a:gd name="connsiteY3216" fmla="*/ 4704779 h 5790485"/>
              <a:gd name="connsiteX3217" fmla="*/ 12742831 w 13261896"/>
              <a:gd name="connsiteY3217" fmla="*/ 4666679 h 5790485"/>
              <a:gd name="connsiteX3218" fmla="*/ 12819031 w 13261896"/>
              <a:gd name="connsiteY3218" fmla="*/ 4666679 h 5790485"/>
              <a:gd name="connsiteX3219" fmla="*/ 12047600 w 13261896"/>
              <a:gd name="connsiteY3219" fmla="*/ 4676204 h 5790485"/>
              <a:gd name="connsiteX3220" fmla="*/ 12042838 w 13261896"/>
              <a:gd name="connsiteY3220" fmla="*/ 4700016 h 5790485"/>
              <a:gd name="connsiteX3221" fmla="*/ 12066650 w 13261896"/>
              <a:gd name="connsiteY3221" fmla="*/ 4700016 h 5790485"/>
              <a:gd name="connsiteX3222" fmla="*/ 12085700 w 13261896"/>
              <a:gd name="connsiteY3222" fmla="*/ 4719066 h 5790485"/>
              <a:gd name="connsiteX3223" fmla="*/ 12099988 w 13261896"/>
              <a:gd name="connsiteY3223" fmla="*/ 4757166 h 5790485"/>
              <a:gd name="connsiteX3224" fmla="*/ 12066650 w 13261896"/>
              <a:gd name="connsiteY3224" fmla="*/ 4828604 h 5790485"/>
              <a:gd name="connsiteX3225" fmla="*/ 11985688 w 13261896"/>
              <a:gd name="connsiteY3225" fmla="*/ 4761929 h 5790485"/>
              <a:gd name="connsiteX3226" fmla="*/ 12004738 w 13261896"/>
              <a:gd name="connsiteY3226" fmla="*/ 4723829 h 5790485"/>
              <a:gd name="connsiteX3227" fmla="*/ 11976163 w 13261896"/>
              <a:gd name="connsiteY3227" fmla="*/ 4747641 h 5790485"/>
              <a:gd name="connsiteX3228" fmla="*/ 11961875 w 13261896"/>
              <a:gd name="connsiteY3228" fmla="*/ 4690491 h 5790485"/>
              <a:gd name="connsiteX3229" fmla="*/ 12009500 w 13261896"/>
              <a:gd name="connsiteY3229" fmla="*/ 4666679 h 5790485"/>
              <a:gd name="connsiteX3230" fmla="*/ 12047600 w 13261896"/>
              <a:gd name="connsiteY3230" fmla="*/ 4676204 h 5790485"/>
              <a:gd name="connsiteX3231" fmla="*/ 11299983 w 13261896"/>
              <a:gd name="connsiteY3231" fmla="*/ 4747641 h 5790485"/>
              <a:gd name="connsiteX3232" fmla="*/ 11328558 w 13261896"/>
              <a:gd name="connsiteY3232" fmla="*/ 4733354 h 5790485"/>
              <a:gd name="connsiteX3233" fmla="*/ 11257121 w 13261896"/>
              <a:gd name="connsiteY3233" fmla="*/ 4819079 h 5790485"/>
              <a:gd name="connsiteX3234" fmla="*/ 11233309 w 13261896"/>
              <a:gd name="connsiteY3234" fmla="*/ 4819079 h 5790485"/>
              <a:gd name="connsiteX3235" fmla="*/ 11199971 w 13261896"/>
              <a:gd name="connsiteY3235" fmla="*/ 4842891 h 5790485"/>
              <a:gd name="connsiteX3236" fmla="*/ 11209496 w 13261896"/>
              <a:gd name="connsiteY3236" fmla="*/ 4823841 h 5790485"/>
              <a:gd name="connsiteX3237" fmla="*/ 11180921 w 13261896"/>
              <a:gd name="connsiteY3237" fmla="*/ 4790504 h 5790485"/>
              <a:gd name="connsiteX3238" fmla="*/ 11323796 w 13261896"/>
              <a:gd name="connsiteY3238" fmla="*/ 4666679 h 5790485"/>
              <a:gd name="connsiteX3239" fmla="*/ 11299983 w 13261896"/>
              <a:gd name="connsiteY3239" fmla="*/ 4747641 h 5790485"/>
              <a:gd name="connsiteX3240" fmla="*/ 7695200 w 13261896"/>
              <a:gd name="connsiteY3240" fmla="*/ 4690491 h 5790485"/>
              <a:gd name="connsiteX3241" fmla="*/ 7671435 w 13261896"/>
              <a:gd name="connsiteY3241" fmla="*/ 4695254 h 5790485"/>
              <a:gd name="connsiteX3242" fmla="*/ 7671435 w 13261896"/>
              <a:gd name="connsiteY3242" fmla="*/ 4666679 h 5790485"/>
              <a:gd name="connsiteX3243" fmla="*/ 7695200 w 13261896"/>
              <a:gd name="connsiteY3243" fmla="*/ 4661916 h 5790485"/>
              <a:gd name="connsiteX3244" fmla="*/ 7695200 w 13261896"/>
              <a:gd name="connsiteY3244" fmla="*/ 4690491 h 5790485"/>
              <a:gd name="connsiteX3245" fmla="*/ 7942850 w 13261896"/>
              <a:gd name="connsiteY3245" fmla="*/ 4657154 h 5790485"/>
              <a:gd name="connsiteX3246" fmla="*/ 7914275 w 13261896"/>
              <a:gd name="connsiteY3246" fmla="*/ 4666679 h 5790485"/>
              <a:gd name="connsiteX3247" fmla="*/ 7923800 w 13261896"/>
              <a:gd name="connsiteY3247" fmla="*/ 4657154 h 5790485"/>
              <a:gd name="connsiteX3248" fmla="*/ 7942850 w 13261896"/>
              <a:gd name="connsiteY3248" fmla="*/ 4657154 h 5790485"/>
              <a:gd name="connsiteX3249" fmla="*/ 7790450 w 13261896"/>
              <a:gd name="connsiteY3249" fmla="*/ 4680966 h 5790485"/>
              <a:gd name="connsiteX3250" fmla="*/ 7761875 w 13261896"/>
              <a:gd name="connsiteY3250" fmla="*/ 4685729 h 5790485"/>
              <a:gd name="connsiteX3251" fmla="*/ 7785688 w 13261896"/>
              <a:gd name="connsiteY3251" fmla="*/ 4657154 h 5790485"/>
              <a:gd name="connsiteX3252" fmla="*/ 7790450 w 13261896"/>
              <a:gd name="connsiteY3252" fmla="*/ 4680966 h 5790485"/>
              <a:gd name="connsiteX3253" fmla="*/ 7890463 w 13261896"/>
              <a:gd name="connsiteY3253" fmla="*/ 4671441 h 5790485"/>
              <a:gd name="connsiteX3254" fmla="*/ 7866650 w 13261896"/>
              <a:gd name="connsiteY3254" fmla="*/ 4676204 h 5790485"/>
              <a:gd name="connsiteX3255" fmla="*/ 7866650 w 13261896"/>
              <a:gd name="connsiteY3255" fmla="*/ 4652391 h 5790485"/>
              <a:gd name="connsiteX3256" fmla="*/ 7890463 w 13261896"/>
              <a:gd name="connsiteY3256" fmla="*/ 4647629 h 5790485"/>
              <a:gd name="connsiteX3257" fmla="*/ 7890463 w 13261896"/>
              <a:gd name="connsiteY3257" fmla="*/ 4671441 h 5790485"/>
              <a:gd name="connsiteX3258" fmla="*/ 8038100 w 13261896"/>
              <a:gd name="connsiteY3258" fmla="*/ 4657154 h 5790485"/>
              <a:gd name="connsiteX3259" fmla="*/ 8009525 w 13261896"/>
              <a:gd name="connsiteY3259" fmla="*/ 4661916 h 5790485"/>
              <a:gd name="connsiteX3260" fmla="*/ 8004763 w 13261896"/>
              <a:gd name="connsiteY3260" fmla="*/ 4647629 h 5790485"/>
              <a:gd name="connsiteX3261" fmla="*/ 8038100 w 13261896"/>
              <a:gd name="connsiteY3261" fmla="*/ 4642866 h 5790485"/>
              <a:gd name="connsiteX3262" fmla="*/ 8038100 w 13261896"/>
              <a:gd name="connsiteY3262" fmla="*/ 4657154 h 5790485"/>
              <a:gd name="connsiteX3263" fmla="*/ 1499997 w 13261896"/>
              <a:gd name="connsiteY3263" fmla="*/ 4695254 h 5790485"/>
              <a:gd name="connsiteX3264" fmla="*/ 1457135 w 13261896"/>
              <a:gd name="connsiteY3264" fmla="*/ 4666679 h 5790485"/>
              <a:gd name="connsiteX3265" fmla="*/ 1457135 w 13261896"/>
              <a:gd name="connsiteY3265" fmla="*/ 4642866 h 5790485"/>
              <a:gd name="connsiteX3266" fmla="*/ 1499997 w 13261896"/>
              <a:gd name="connsiteY3266" fmla="*/ 4695254 h 5790485"/>
              <a:gd name="connsiteX3267" fmla="*/ 11814286 w 13261896"/>
              <a:gd name="connsiteY3267" fmla="*/ 4657154 h 5790485"/>
              <a:gd name="connsiteX3268" fmla="*/ 11795236 w 13261896"/>
              <a:gd name="connsiteY3268" fmla="*/ 4647629 h 5790485"/>
              <a:gd name="connsiteX3269" fmla="*/ 11799998 w 13261896"/>
              <a:gd name="connsiteY3269" fmla="*/ 4638104 h 5790485"/>
              <a:gd name="connsiteX3270" fmla="*/ 11814286 w 13261896"/>
              <a:gd name="connsiteY3270" fmla="*/ 4657154 h 5790485"/>
              <a:gd name="connsiteX3271" fmla="*/ 7990475 w 13261896"/>
              <a:gd name="connsiteY3271" fmla="*/ 4638104 h 5790485"/>
              <a:gd name="connsiteX3272" fmla="*/ 7990475 w 13261896"/>
              <a:gd name="connsiteY3272" fmla="*/ 4661916 h 5790485"/>
              <a:gd name="connsiteX3273" fmla="*/ 7966663 w 13261896"/>
              <a:gd name="connsiteY3273" fmla="*/ 4666679 h 5790485"/>
              <a:gd name="connsiteX3274" fmla="*/ 7971425 w 13261896"/>
              <a:gd name="connsiteY3274" fmla="*/ 4638104 h 5790485"/>
              <a:gd name="connsiteX3275" fmla="*/ 7990475 w 13261896"/>
              <a:gd name="connsiteY3275" fmla="*/ 4638104 h 5790485"/>
              <a:gd name="connsiteX3276" fmla="*/ 6528578 w 13261896"/>
              <a:gd name="connsiteY3276" fmla="*/ 4666679 h 5790485"/>
              <a:gd name="connsiteX3277" fmla="*/ 6528578 w 13261896"/>
              <a:gd name="connsiteY3277" fmla="*/ 4809554 h 5790485"/>
              <a:gd name="connsiteX3278" fmla="*/ 6404753 w 13261896"/>
              <a:gd name="connsiteY3278" fmla="*/ 4809554 h 5790485"/>
              <a:gd name="connsiteX3279" fmla="*/ 6404753 w 13261896"/>
              <a:gd name="connsiteY3279" fmla="*/ 4666679 h 5790485"/>
              <a:gd name="connsiteX3280" fmla="*/ 6476191 w 13261896"/>
              <a:gd name="connsiteY3280" fmla="*/ 4633341 h 5790485"/>
              <a:gd name="connsiteX3281" fmla="*/ 6528578 w 13261896"/>
              <a:gd name="connsiteY3281" fmla="*/ 4666679 h 5790485"/>
              <a:gd name="connsiteX3282" fmla="*/ 1547622 w 13261896"/>
              <a:gd name="connsiteY3282" fmla="*/ 4638104 h 5790485"/>
              <a:gd name="connsiteX3283" fmla="*/ 1547622 w 13261896"/>
              <a:gd name="connsiteY3283" fmla="*/ 4671441 h 5790485"/>
              <a:gd name="connsiteX3284" fmla="*/ 1538097 w 13261896"/>
              <a:gd name="connsiteY3284" fmla="*/ 4633341 h 5790485"/>
              <a:gd name="connsiteX3285" fmla="*/ 1547622 w 13261896"/>
              <a:gd name="connsiteY3285" fmla="*/ 4638104 h 5790485"/>
              <a:gd name="connsiteX3286" fmla="*/ 12533329 w 13261896"/>
              <a:gd name="connsiteY3286" fmla="*/ 4671441 h 5790485"/>
              <a:gd name="connsiteX3287" fmla="*/ 12461891 w 13261896"/>
              <a:gd name="connsiteY3287" fmla="*/ 4776216 h 5790485"/>
              <a:gd name="connsiteX3288" fmla="*/ 12485704 w 13261896"/>
              <a:gd name="connsiteY3288" fmla="*/ 4680966 h 5790485"/>
              <a:gd name="connsiteX3289" fmla="*/ 12480941 w 13261896"/>
              <a:gd name="connsiteY3289" fmla="*/ 4628579 h 5790485"/>
              <a:gd name="connsiteX3290" fmla="*/ 12499991 w 13261896"/>
              <a:gd name="connsiteY3290" fmla="*/ 4628579 h 5790485"/>
              <a:gd name="connsiteX3291" fmla="*/ 12533329 w 13261896"/>
              <a:gd name="connsiteY3291" fmla="*/ 4671441 h 5790485"/>
              <a:gd name="connsiteX3292" fmla="*/ 12361879 w 13261896"/>
              <a:gd name="connsiteY3292" fmla="*/ 4657154 h 5790485"/>
              <a:gd name="connsiteX3293" fmla="*/ 12357116 w 13261896"/>
              <a:gd name="connsiteY3293" fmla="*/ 4680966 h 5790485"/>
              <a:gd name="connsiteX3294" fmla="*/ 12323779 w 13261896"/>
              <a:gd name="connsiteY3294" fmla="*/ 4628579 h 5790485"/>
              <a:gd name="connsiteX3295" fmla="*/ 12361879 w 13261896"/>
              <a:gd name="connsiteY3295" fmla="*/ 4657154 h 5790485"/>
              <a:gd name="connsiteX3296" fmla="*/ 11638073 w 13261896"/>
              <a:gd name="connsiteY3296" fmla="*/ 4652391 h 5790485"/>
              <a:gd name="connsiteX3297" fmla="*/ 11619023 w 13261896"/>
              <a:gd name="connsiteY3297" fmla="*/ 4680966 h 5790485"/>
              <a:gd name="connsiteX3298" fmla="*/ 11604736 w 13261896"/>
              <a:gd name="connsiteY3298" fmla="*/ 4680966 h 5790485"/>
              <a:gd name="connsiteX3299" fmla="*/ 11595211 w 13261896"/>
              <a:gd name="connsiteY3299" fmla="*/ 4671441 h 5790485"/>
              <a:gd name="connsiteX3300" fmla="*/ 11604736 w 13261896"/>
              <a:gd name="connsiteY3300" fmla="*/ 4657154 h 5790485"/>
              <a:gd name="connsiteX3301" fmla="*/ 11619023 w 13261896"/>
              <a:gd name="connsiteY3301" fmla="*/ 4666679 h 5790485"/>
              <a:gd name="connsiteX3302" fmla="*/ 11623786 w 13261896"/>
              <a:gd name="connsiteY3302" fmla="*/ 4657154 h 5790485"/>
              <a:gd name="connsiteX3303" fmla="*/ 11604736 w 13261896"/>
              <a:gd name="connsiteY3303" fmla="*/ 4642866 h 5790485"/>
              <a:gd name="connsiteX3304" fmla="*/ 11580923 w 13261896"/>
              <a:gd name="connsiteY3304" fmla="*/ 4661916 h 5790485"/>
              <a:gd name="connsiteX3305" fmla="*/ 11576161 w 13261896"/>
              <a:gd name="connsiteY3305" fmla="*/ 4647629 h 5790485"/>
              <a:gd name="connsiteX3306" fmla="*/ 11609498 w 13261896"/>
              <a:gd name="connsiteY3306" fmla="*/ 4628579 h 5790485"/>
              <a:gd name="connsiteX3307" fmla="*/ 11638073 w 13261896"/>
              <a:gd name="connsiteY3307" fmla="*/ 4652391 h 5790485"/>
              <a:gd name="connsiteX3308" fmla="*/ 11123771 w 13261896"/>
              <a:gd name="connsiteY3308" fmla="*/ 4676204 h 5790485"/>
              <a:gd name="connsiteX3309" fmla="*/ 11133296 w 13261896"/>
              <a:gd name="connsiteY3309" fmla="*/ 4661916 h 5790485"/>
              <a:gd name="connsiteX3310" fmla="*/ 11157109 w 13261896"/>
              <a:gd name="connsiteY3310" fmla="*/ 4685729 h 5790485"/>
              <a:gd name="connsiteX3311" fmla="*/ 11100006 w 13261896"/>
              <a:gd name="connsiteY3311" fmla="*/ 4795266 h 5790485"/>
              <a:gd name="connsiteX3312" fmla="*/ 11104721 w 13261896"/>
              <a:gd name="connsiteY3312" fmla="*/ 4628579 h 5790485"/>
              <a:gd name="connsiteX3313" fmla="*/ 11123771 w 13261896"/>
              <a:gd name="connsiteY3313" fmla="*/ 4676204 h 5790485"/>
              <a:gd name="connsiteX3314" fmla="*/ 12333304 w 13261896"/>
              <a:gd name="connsiteY3314" fmla="*/ 4657154 h 5790485"/>
              <a:gd name="connsiteX3315" fmla="*/ 12290441 w 13261896"/>
              <a:gd name="connsiteY3315" fmla="*/ 4623816 h 5790485"/>
              <a:gd name="connsiteX3316" fmla="*/ 12333304 w 13261896"/>
              <a:gd name="connsiteY3316" fmla="*/ 4657154 h 5790485"/>
              <a:gd name="connsiteX3317" fmla="*/ 10790444 w 13261896"/>
              <a:gd name="connsiteY3317" fmla="*/ 4776216 h 5790485"/>
              <a:gd name="connsiteX3318" fmla="*/ 10790444 w 13261896"/>
              <a:gd name="connsiteY3318" fmla="*/ 4790504 h 5790485"/>
              <a:gd name="connsiteX3319" fmla="*/ 10776156 w 13261896"/>
              <a:gd name="connsiteY3319" fmla="*/ 4790504 h 5790485"/>
              <a:gd name="connsiteX3320" fmla="*/ 10680954 w 13261896"/>
              <a:gd name="connsiteY3320" fmla="*/ 4700016 h 5790485"/>
              <a:gd name="connsiteX3321" fmla="*/ 10680954 w 13261896"/>
              <a:gd name="connsiteY3321" fmla="*/ 4647629 h 5790485"/>
              <a:gd name="connsiteX3322" fmla="*/ 10714292 w 13261896"/>
              <a:gd name="connsiteY3322" fmla="*/ 4666679 h 5790485"/>
              <a:gd name="connsiteX3323" fmla="*/ 10700004 w 13261896"/>
              <a:gd name="connsiteY3323" fmla="*/ 4647629 h 5790485"/>
              <a:gd name="connsiteX3324" fmla="*/ 10700004 w 13261896"/>
              <a:gd name="connsiteY3324" fmla="*/ 4623816 h 5790485"/>
              <a:gd name="connsiteX3325" fmla="*/ 10790444 w 13261896"/>
              <a:gd name="connsiteY3325" fmla="*/ 4776216 h 5790485"/>
              <a:gd name="connsiteX3326" fmla="*/ 8090440 w 13261896"/>
              <a:gd name="connsiteY3326" fmla="*/ 4652391 h 5790485"/>
              <a:gd name="connsiteX3327" fmla="*/ 8071390 w 13261896"/>
              <a:gd name="connsiteY3327" fmla="*/ 4657154 h 5790485"/>
              <a:gd name="connsiteX3328" fmla="*/ 8071390 w 13261896"/>
              <a:gd name="connsiteY3328" fmla="*/ 4628579 h 5790485"/>
              <a:gd name="connsiteX3329" fmla="*/ 8090440 w 13261896"/>
              <a:gd name="connsiteY3329" fmla="*/ 4623816 h 5790485"/>
              <a:gd name="connsiteX3330" fmla="*/ 8090440 w 13261896"/>
              <a:gd name="connsiteY3330" fmla="*/ 4652391 h 5790485"/>
              <a:gd name="connsiteX3331" fmla="*/ 8199977 w 13261896"/>
              <a:gd name="connsiteY3331" fmla="*/ 4623816 h 5790485"/>
              <a:gd name="connsiteX3332" fmla="*/ 8199977 w 13261896"/>
              <a:gd name="connsiteY3332" fmla="*/ 4642866 h 5790485"/>
              <a:gd name="connsiteX3333" fmla="*/ 8180927 w 13261896"/>
              <a:gd name="connsiteY3333" fmla="*/ 4642866 h 5790485"/>
              <a:gd name="connsiteX3334" fmla="*/ 8185690 w 13261896"/>
              <a:gd name="connsiteY3334" fmla="*/ 4619054 h 5790485"/>
              <a:gd name="connsiteX3335" fmla="*/ 8199977 w 13261896"/>
              <a:gd name="connsiteY3335" fmla="*/ 4623816 h 5790485"/>
              <a:gd name="connsiteX3336" fmla="*/ 12476179 w 13261896"/>
              <a:gd name="connsiteY3336" fmla="*/ 4676204 h 5790485"/>
              <a:gd name="connsiteX3337" fmla="*/ 12399979 w 13261896"/>
              <a:gd name="connsiteY3337" fmla="*/ 4814316 h 5790485"/>
              <a:gd name="connsiteX3338" fmla="*/ 12399979 w 13261896"/>
              <a:gd name="connsiteY3338" fmla="*/ 4776216 h 5790485"/>
              <a:gd name="connsiteX3339" fmla="*/ 12419029 w 13261896"/>
              <a:gd name="connsiteY3339" fmla="*/ 4704779 h 5790485"/>
              <a:gd name="connsiteX3340" fmla="*/ 12452366 w 13261896"/>
              <a:gd name="connsiteY3340" fmla="*/ 4614291 h 5790485"/>
              <a:gd name="connsiteX3341" fmla="*/ 12476179 w 13261896"/>
              <a:gd name="connsiteY3341" fmla="*/ 4676204 h 5790485"/>
              <a:gd name="connsiteX3342" fmla="*/ 12109513 w 13261896"/>
              <a:gd name="connsiteY3342" fmla="*/ 4628579 h 5790485"/>
              <a:gd name="connsiteX3343" fmla="*/ 12157138 w 13261896"/>
              <a:gd name="connsiteY3343" fmla="*/ 4628579 h 5790485"/>
              <a:gd name="connsiteX3344" fmla="*/ 12257104 w 13261896"/>
              <a:gd name="connsiteY3344" fmla="*/ 4680966 h 5790485"/>
              <a:gd name="connsiteX3345" fmla="*/ 12319016 w 13261896"/>
              <a:gd name="connsiteY3345" fmla="*/ 4671441 h 5790485"/>
              <a:gd name="connsiteX3346" fmla="*/ 12342829 w 13261896"/>
              <a:gd name="connsiteY3346" fmla="*/ 4680966 h 5790485"/>
              <a:gd name="connsiteX3347" fmla="*/ 12290441 w 13261896"/>
              <a:gd name="connsiteY3347" fmla="*/ 4728591 h 5790485"/>
              <a:gd name="connsiteX3348" fmla="*/ 12242863 w 13261896"/>
              <a:gd name="connsiteY3348" fmla="*/ 4742879 h 5790485"/>
              <a:gd name="connsiteX3349" fmla="*/ 12223813 w 13261896"/>
              <a:gd name="connsiteY3349" fmla="*/ 4714304 h 5790485"/>
              <a:gd name="connsiteX3350" fmla="*/ 12204763 w 13261896"/>
              <a:gd name="connsiteY3350" fmla="*/ 4742879 h 5790485"/>
              <a:gd name="connsiteX3351" fmla="*/ 12185713 w 13261896"/>
              <a:gd name="connsiteY3351" fmla="*/ 4742879 h 5790485"/>
              <a:gd name="connsiteX3352" fmla="*/ 12080938 w 13261896"/>
              <a:gd name="connsiteY3352" fmla="*/ 4614291 h 5790485"/>
              <a:gd name="connsiteX3353" fmla="*/ 12109513 w 13261896"/>
              <a:gd name="connsiteY3353" fmla="*/ 4628579 h 5790485"/>
              <a:gd name="connsiteX3354" fmla="*/ 11095244 w 13261896"/>
              <a:gd name="connsiteY3354" fmla="*/ 4761929 h 5790485"/>
              <a:gd name="connsiteX3355" fmla="*/ 11061906 w 13261896"/>
              <a:gd name="connsiteY3355" fmla="*/ 4814316 h 5790485"/>
              <a:gd name="connsiteX3356" fmla="*/ 11009519 w 13261896"/>
              <a:gd name="connsiteY3356" fmla="*/ 4728591 h 5790485"/>
              <a:gd name="connsiteX3357" fmla="*/ 11042856 w 13261896"/>
              <a:gd name="connsiteY3357" fmla="*/ 4652391 h 5790485"/>
              <a:gd name="connsiteX3358" fmla="*/ 11052381 w 13261896"/>
              <a:gd name="connsiteY3358" fmla="*/ 4676204 h 5790485"/>
              <a:gd name="connsiteX3359" fmla="*/ 11095244 w 13261896"/>
              <a:gd name="connsiteY3359" fmla="*/ 4614291 h 5790485"/>
              <a:gd name="connsiteX3360" fmla="*/ 11095244 w 13261896"/>
              <a:gd name="connsiteY3360" fmla="*/ 4761929 h 5790485"/>
              <a:gd name="connsiteX3361" fmla="*/ 10852356 w 13261896"/>
              <a:gd name="connsiteY3361" fmla="*/ 4709541 h 5790485"/>
              <a:gd name="connsiteX3362" fmla="*/ 10809494 w 13261896"/>
              <a:gd name="connsiteY3362" fmla="*/ 4671441 h 5790485"/>
              <a:gd name="connsiteX3363" fmla="*/ 10804731 w 13261896"/>
              <a:gd name="connsiteY3363" fmla="*/ 4642866 h 5790485"/>
              <a:gd name="connsiteX3364" fmla="*/ 10785681 w 13261896"/>
              <a:gd name="connsiteY3364" fmla="*/ 4614291 h 5790485"/>
              <a:gd name="connsiteX3365" fmla="*/ 10852356 w 13261896"/>
              <a:gd name="connsiteY3365" fmla="*/ 4709541 h 5790485"/>
              <a:gd name="connsiteX3366" fmla="*/ 10790444 w 13261896"/>
              <a:gd name="connsiteY3366" fmla="*/ 4642866 h 5790485"/>
              <a:gd name="connsiteX3367" fmla="*/ 10795206 w 13261896"/>
              <a:gd name="connsiteY3367" fmla="*/ 4666679 h 5790485"/>
              <a:gd name="connsiteX3368" fmla="*/ 10847594 w 13261896"/>
              <a:gd name="connsiteY3368" fmla="*/ 4733354 h 5790485"/>
              <a:gd name="connsiteX3369" fmla="*/ 10799969 w 13261896"/>
              <a:gd name="connsiteY3369" fmla="*/ 4780979 h 5790485"/>
              <a:gd name="connsiteX3370" fmla="*/ 10719054 w 13261896"/>
              <a:gd name="connsiteY3370" fmla="*/ 4623816 h 5790485"/>
              <a:gd name="connsiteX3371" fmla="*/ 10757106 w 13261896"/>
              <a:gd name="connsiteY3371" fmla="*/ 4638104 h 5790485"/>
              <a:gd name="connsiteX3372" fmla="*/ 10776156 w 13261896"/>
              <a:gd name="connsiteY3372" fmla="*/ 4652391 h 5790485"/>
              <a:gd name="connsiteX3373" fmla="*/ 10785681 w 13261896"/>
              <a:gd name="connsiteY3373" fmla="*/ 4652391 h 5790485"/>
              <a:gd name="connsiteX3374" fmla="*/ 10771394 w 13261896"/>
              <a:gd name="connsiteY3374" fmla="*/ 4623816 h 5790485"/>
              <a:gd name="connsiteX3375" fmla="*/ 10776156 w 13261896"/>
              <a:gd name="connsiteY3375" fmla="*/ 4614291 h 5790485"/>
              <a:gd name="connsiteX3376" fmla="*/ 10790444 w 13261896"/>
              <a:gd name="connsiteY3376" fmla="*/ 4642866 h 5790485"/>
              <a:gd name="connsiteX3377" fmla="*/ 11909488 w 13261896"/>
              <a:gd name="connsiteY3377" fmla="*/ 4647629 h 5790485"/>
              <a:gd name="connsiteX3378" fmla="*/ 11923775 w 13261896"/>
              <a:gd name="connsiteY3378" fmla="*/ 4695254 h 5790485"/>
              <a:gd name="connsiteX3379" fmla="*/ 11890438 w 13261896"/>
              <a:gd name="connsiteY3379" fmla="*/ 4647629 h 5790485"/>
              <a:gd name="connsiteX3380" fmla="*/ 11919013 w 13261896"/>
              <a:gd name="connsiteY3380" fmla="*/ 4609529 h 5790485"/>
              <a:gd name="connsiteX3381" fmla="*/ 11909488 w 13261896"/>
              <a:gd name="connsiteY3381" fmla="*/ 4647629 h 5790485"/>
              <a:gd name="connsiteX3382" fmla="*/ 11133296 w 13261896"/>
              <a:gd name="connsiteY3382" fmla="*/ 4623816 h 5790485"/>
              <a:gd name="connsiteX3383" fmla="*/ 11133296 w 13261896"/>
              <a:gd name="connsiteY3383" fmla="*/ 4647629 h 5790485"/>
              <a:gd name="connsiteX3384" fmla="*/ 11109484 w 13261896"/>
              <a:gd name="connsiteY3384" fmla="*/ 4609529 h 5790485"/>
              <a:gd name="connsiteX3385" fmla="*/ 11133296 w 13261896"/>
              <a:gd name="connsiteY3385" fmla="*/ 4623816 h 5790485"/>
              <a:gd name="connsiteX3386" fmla="*/ 8304752 w 13261896"/>
              <a:gd name="connsiteY3386" fmla="*/ 4609529 h 5790485"/>
              <a:gd name="connsiteX3387" fmla="*/ 8304752 w 13261896"/>
              <a:gd name="connsiteY3387" fmla="*/ 4633341 h 5790485"/>
              <a:gd name="connsiteX3388" fmla="*/ 8290465 w 13261896"/>
              <a:gd name="connsiteY3388" fmla="*/ 4633341 h 5790485"/>
              <a:gd name="connsiteX3389" fmla="*/ 8285702 w 13261896"/>
              <a:gd name="connsiteY3389" fmla="*/ 4619054 h 5790485"/>
              <a:gd name="connsiteX3390" fmla="*/ 8295227 w 13261896"/>
              <a:gd name="connsiteY3390" fmla="*/ 4604766 h 5790485"/>
              <a:gd name="connsiteX3391" fmla="*/ 8304752 w 13261896"/>
              <a:gd name="connsiteY3391" fmla="*/ 4609529 h 5790485"/>
              <a:gd name="connsiteX3392" fmla="*/ 12828556 w 13261896"/>
              <a:gd name="connsiteY3392" fmla="*/ 4604766 h 5790485"/>
              <a:gd name="connsiteX3393" fmla="*/ 12785694 w 13261896"/>
              <a:gd name="connsiteY3393" fmla="*/ 4609529 h 5790485"/>
              <a:gd name="connsiteX3394" fmla="*/ 12776169 w 13261896"/>
              <a:gd name="connsiteY3394" fmla="*/ 4600004 h 5790485"/>
              <a:gd name="connsiteX3395" fmla="*/ 12828556 w 13261896"/>
              <a:gd name="connsiteY3395" fmla="*/ 4604766 h 5790485"/>
              <a:gd name="connsiteX3396" fmla="*/ 12785694 w 13261896"/>
              <a:gd name="connsiteY3396" fmla="*/ 4628579 h 5790485"/>
              <a:gd name="connsiteX3397" fmla="*/ 12752356 w 13261896"/>
              <a:gd name="connsiteY3397" fmla="*/ 4657154 h 5790485"/>
              <a:gd name="connsiteX3398" fmla="*/ 12742831 w 13261896"/>
              <a:gd name="connsiteY3398" fmla="*/ 4600004 h 5790485"/>
              <a:gd name="connsiteX3399" fmla="*/ 12785694 w 13261896"/>
              <a:gd name="connsiteY3399" fmla="*/ 4628579 h 5790485"/>
              <a:gd name="connsiteX3400" fmla="*/ 1528572 w 13261896"/>
              <a:gd name="connsiteY3400" fmla="*/ 4652391 h 5790485"/>
              <a:gd name="connsiteX3401" fmla="*/ 1485710 w 13261896"/>
              <a:gd name="connsiteY3401" fmla="*/ 4623816 h 5790485"/>
              <a:gd name="connsiteX3402" fmla="*/ 1485710 w 13261896"/>
              <a:gd name="connsiteY3402" fmla="*/ 4600004 h 5790485"/>
              <a:gd name="connsiteX3403" fmla="*/ 1528572 w 13261896"/>
              <a:gd name="connsiteY3403" fmla="*/ 4652391 h 5790485"/>
              <a:gd name="connsiteX3404" fmla="*/ 12219050 w 13261896"/>
              <a:gd name="connsiteY3404" fmla="*/ 4595241 h 5790485"/>
              <a:gd name="connsiteX3405" fmla="*/ 12195238 w 13261896"/>
              <a:gd name="connsiteY3405" fmla="*/ 4604766 h 5790485"/>
              <a:gd name="connsiteX3406" fmla="*/ 12200000 w 13261896"/>
              <a:gd name="connsiteY3406" fmla="*/ 4614291 h 5790485"/>
              <a:gd name="connsiteX3407" fmla="*/ 12228575 w 13261896"/>
              <a:gd name="connsiteY3407" fmla="*/ 4604766 h 5790485"/>
              <a:gd name="connsiteX3408" fmla="*/ 12314254 w 13261896"/>
              <a:gd name="connsiteY3408" fmla="*/ 4661916 h 5790485"/>
              <a:gd name="connsiteX3409" fmla="*/ 12257104 w 13261896"/>
              <a:gd name="connsiteY3409" fmla="*/ 4671441 h 5790485"/>
              <a:gd name="connsiteX3410" fmla="*/ 12185713 w 13261896"/>
              <a:gd name="connsiteY3410" fmla="*/ 4642866 h 5790485"/>
              <a:gd name="connsiteX3411" fmla="*/ 12157138 w 13261896"/>
              <a:gd name="connsiteY3411" fmla="*/ 4614291 h 5790485"/>
              <a:gd name="connsiteX3412" fmla="*/ 12123800 w 13261896"/>
              <a:gd name="connsiteY3412" fmla="*/ 4623816 h 5790485"/>
              <a:gd name="connsiteX3413" fmla="*/ 12090463 w 13261896"/>
              <a:gd name="connsiteY3413" fmla="*/ 4604766 h 5790485"/>
              <a:gd name="connsiteX3414" fmla="*/ 12161900 w 13261896"/>
              <a:gd name="connsiteY3414" fmla="*/ 4585716 h 5790485"/>
              <a:gd name="connsiteX3415" fmla="*/ 12219050 w 13261896"/>
              <a:gd name="connsiteY3415" fmla="*/ 4595241 h 5790485"/>
              <a:gd name="connsiteX3416" fmla="*/ 8538067 w 13261896"/>
              <a:gd name="connsiteY3416" fmla="*/ 4609529 h 5790485"/>
              <a:gd name="connsiteX3417" fmla="*/ 8495204 w 13261896"/>
              <a:gd name="connsiteY3417" fmla="*/ 4609529 h 5790485"/>
              <a:gd name="connsiteX3418" fmla="*/ 8495204 w 13261896"/>
              <a:gd name="connsiteY3418" fmla="*/ 4590479 h 5790485"/>
              <a:gd name="connsiteX3419" fmla="*/ 8538067 w 13261896"/>
              <a:gd name="connsiteY3419" fmla="*/ 4585716 h 5790485"/>
              <a:gd name="connsiteX3420" fmla="*/ 8538067 w 13261896"/>
              <a:gd name="connsiteY3420" fmla="*/ 4609529 h 5790485"/>
              <a:gd name="connsiteX3421" fmla="*/ 11842861 w 13261896"/>
              <a:gd name="connsiteY3421" fmla="*/ 4657154 h 5790485"/>
              <a:gd name="connsiteX3422" fmla="*/ 11866625 w 13261896"/>
              <a:gd name="connsiteY3422" fmla="*/ 4690491 h 5790485"/>
              <a:gd name="connsiteX3423" fmla="*/ 11795236 w 13261896"/>
              <a:gd name="connsiteY3423" fmla="*/ 4595241 h 5790485"/>
              <a:gd name="connsiteX3424" fmla="*/ 11795236 w 13261896"/>
              <a:gd name="connsiteY3424" fmla="*/ 4580954 h 5790485"/>
              <a:gd name="connsiteX3425" fmla="*/ 11842861 w 13261896"/>
              <a:gd name="connsiteY3425" fmla="*/ 4657154 h 5790485"/>
              <a:gd name="connsiteX3426" fmla="*/ 12457129 w 13261896"/>
              <a:gd name="connsiteY3426" fmla="*/ 4590479 h 5790485"/>
              <a:gd name="connsiteX3427" fmla="*/ 12419029 w 13261896"/>
              <a:gd name="connsiteY3427" fmla="*/ 4666679 h 5790485"/>
              <a:gd name="connsiteX3428" fmla="*/ 12376166 w 13261896"/>
              <a:gd name="connsiteY3428" fmla="*/ 4604766 h 5790485"/>
              <a:gd name="connsiteX3429" fmla="*/ 12452366 w 13261896"/>
              <a:gd name="connsiteY3429" fmla="*/ 4576191 h 5790485"/>
              <a:gd name="connsiteX3430" fmla="*/ 12457129 w 13261896"/>
              <a:gd name="connsiteY3430" fmla="*/ 4590479 h 5790485"/>
              <a:gd name="connsiteX3431" fmla="*/ 1471422 w 13261896"/>
              <a:gd name="connsiteY3431" fmla="*/ 4590479 h 5790485"/>
              <a:gd name="connsiteX3432" fmla="*/ 1471422 w 13261896"/>
              <a:gd name="connsiteY3432" fmla="*/ 4614291 h 5790485"/>
              <a:gd name="connsiteX3433" fmla="*/ 1457135 w 13261896"/>
              <a:gd name="connsiteY3433" fmla="*/ 4604766 h 5790485"/>
              <a:gd name="connsiteX3434" fmla="*/ 1457135 w 13261896"/>
              <a:gd name="connsiteY3434" fmla="*/ 4576191 h 5790485"/>
              <a:gd name="connsiteX3435" fmla="*/ 1471422 w 13261896"/>
              <a:gd name="connsiteY3435" fmla="*/ 4590479 h 5790485"/>
              <a:gd name="connsiteX3436" fmla="*/ 1795224 w 13261896"/>
              <a:gd name="connsiteY3436" fmla="*/ 4619054 h 5790485"/>
              <a:gd name="connsiteX3437" fmla="*/ 1852374 w 13261896"/>
              <a:gd name="connsiteY3437" fmla="*/ 4628579 h 5790485"/>
              <a:gd name="connsiteX3438" fmla="*/ 1928574 w 13261896"/>
              <a:gd name="connsiteY3438" fmla="*/ 4685729 h 5790485"/>
              <a:gd name="connsiteX3439" fmla="*/ 2004727 w 13261896"/>
              <a:gd name="connsiteY3439" fmla="*/ 4738116 h 5790485"/>
              <a:gd name="connsiteX3440" fmla="*/ 2042827 w 13261896"/>
              <a:gd name="connsiteY3440" fmla="*/ 4828604 h 5790485"/>
              <a:gd name="connsiteX3441" fmla="*/ 2247614 w 13261896"/>
              <a:gd name="connsiteY3441" fmla="*/ 4966669 h 5790485"/>
              <a:gd name="connsiteX3442" fmla="*/ 2261902 w 13261896"/>
              <a:gd name="connsiteY3442" fmla="*/ 5014294 h 5790485"/>
              <a:gd name="connsiteX3443" fmla="*/ 2338102 w 13261896"/>
              <a:gd name="connsiteY3443" fmla="*/ 5090494 h 5790485"/>
              <a:gd name="connsiteX3444" fmla="*/ 2423779 w 13261896"/>
              <a:gd name="connsiteY3444" fmla="*/ 5238131 h 5790485"/>
              <a:gd name="connsiteX3445" fmla="*/ 2433304 w 13261896"/>
              <a:gd name="connsiteY3445" fmla="*/ 5228606 h 5790485"/>
              <a:gd name="connsiteX3446" fmla="*/ 2357104 w 13261896"/>
              <a:gd name="connsiteY3446" fmla="*/ 5090494 h 5790485"/>
              <a:gd name="connsiteX3447" fmla="*/ 2276189 w 13261896"/>
              <a:gd name="connsiteY3447" fmla="*/ 5009531 h 5790485"/>
              <a:gd name="connsiteX3448" fmla="*/ 2257139 w 13261896"/>
              <a:gd name="connsiteY3448" fmla="*/ 4952381 h 5790485"/>
              <a:gd name="connsiteX3449" fmla="*/ 2204752 w 13261896"/>
              <a:gd name="connsiteY3449" fmla="*/ 4890516 h 5790485"/>
              <a:gd name="connsiteX3450" fmla="*/ 2285714 w 13261896"/>
              <a:gd name="connsiteY3450" fmla="*/ 4938094 h 5790485"/>
              <a:gd name="connsiteX3451" fmla="*/ 2385679 w 13261896"/>
              <a:gd name="connsiteY3451" fmla="*/ 5028581 h 5790485"/>
              <a:gd name="connsiteX3452" fmla="*/ 2438067 w 13261896"/>
              <a:gd name="connsiteY3452" fmla="*/ 5052394 h 5790485"/>
              <a:gd name="connsiteX3453" fmla="*/ 2399967 w 13261896"/>
              <a:gd name="connsiteY3453" fmla="*/ 5019056 h 5790485"/>
              <a:gd name="connsiteX3454" fmla="*/ 2390442 w 13261896"/>
              <a:gd name="connsiteY3454" fmla="*/ 5000006 h 5790485"/>
              <a:gd name="connsiteX3455" fmla="*/ 2285714 w 13261896"/>
              <a:gd name="connsiteY3455" fmla="*/ 4923806 h 5790485"/>
              <a:gd name="connsiteX3456" fmla="*/ 2214277 w 13261896"/>
              <a:gd name="connsiteY3456" fmla="*/ 4880991 h 5790485"/>
              <a:gd name="connsiteX3457" fmla="*/ 2109502 w 13261896"/>
              <a:gd name="connsiteY3457" fmla="*/ 4847654 h 5790485"/>
              <a:gd name="connsiteX3458" fmla="*/ 2119027 w 13261896"/>
              <a:gd name="connsiteY3458" fmla="*/ 4833366 h 5790485"/>
              <a:gd name="connsiteX3459" fmla="*/ 2180939 w 13261896"/>
              <a:gd name="connsiteY3459" fmla="*/ 4823841 h 5790485"/>
              <a:gd name="connsiteX3460" fmla="*/ 2266664 w 13261896"/>
              <a:gd name="connsiteY3460" fmla="*/ 4833366 h 5790485"/>
              <a:gd name="connsiteX3461" fmla="*/ 2395204 w 13261896"/>
              <a:gd name="connsiteY3461" fmla="*/ 4819079 h 5790485"/>
              <a:gd name="connsiteX3462" fmla="*/ 2533317 w 13261896"/>
              <a:gd name="connsiteY3462" fmla="*/ 4842891 h 5790485"/>
              <a:gd name="connsiteX3463" fmla="*/ 3052382 w 13261896"/>
              <a:gd name="connsiteY3463" fmla="*/ 5100019 h 5790485"/>
              <a:gd name="connsiteX3464" fmla="*/ 3061907 w 13261896"/>
              <a:gd name="connsiteY3464" fmla="*/ 5090494 h 5790485"/>
              <a:gd name="connsiteX3465" fmla="*/ 3004757 w 13261896"/>
              <a:gd name="connsiteY3465" fmla="*/ 5066681 h 5790485"/>
              <a:gd name="connsiteX3466" fmla="*/ 3185684 w 13261896"/>
              <a:gd name="connsiteY3466" fmla="*/ 4900041 h 5790485"/>
              <a:gd name="connsiteX3467" fmla="*/ 3233309 w 13261896"/>
              <a:gd name="connsiteY3467" fmla="*/ 4900041 h 5790485"/>
              <a:gd name="connsiteX3468" fmla="*/ 3304746 w 13261896"/>
              <a:gd name="connsiteY3468" fmla="*/ 4852416 h 5790485"/>
              <a:gd name="connsiteX3469" fmla="*/ 3423809 w 13261896"/>
              <a:gd name="connsiteY3469" fmla="*/ 4823841 h 5790485"/>
              <a:gd name="connsiteX3470" fmla="*/ 3352371 w 13261896"/>
              <a:gd name="connsiteY3470" fmla="*/ 4914329 h 5790485"/>
              <a:gd name="connsiteX3471" fmla="*/ 3319034 w 13261896"/>
              <a:gd name="connsiteY3471" fmla="*/ 4928569 h 5790485"/>
              <a:gd name="connsiteX3472" fmla="*/ 3261884 w 13261896"/>
              <a:gd name="connsiteY3472" fmla="*/ 4985719 h 5790485"/>
              <a:gd name="connsiteX3473" fmla="*/ 3238071 w 13261896"/>
              <a:gd name="connsiteY3473" fmla="*/ 4990481 h 5790485"/>
              <a:gd name="connsiteX3474" fmla="*/ 3204734 w 13261896"/>
              <a:gd name="connsiteY3474" fmla="*/ 5023819 h 5790485"/>
              <a:gd name="connsiteX3475" fmla="*/ 3147584 w 13261896"/>
              <a:gd name="connsiteY3475" fmla="*/ 5057156 h 5790485"/>
              <a:gd name="connsiteX3476" fmla="*/ 3152346 w 13261896"/>
              <a:gd name="connsiteY3476" fmla="*/ 5066681 h 5790485"/>
              <a:gd name="connsiteX3477" fmla="*/ 3228546 w 13261896"/>
              <a:gd name="connsiteY3477" fmla="*/ 5019056 h 5790485"/>
              <a:gd name="connsiteX3478" fmla="*/ 3242834 w 13261896"/>
              <a:gd name="connsiteY3478" fmla="*/ 5019056 h 5790485"/>
              <a:gd name="connsiteX3479" fmla="*/ 3214259 w 13261896"/>
              <a:gd name="connsiteY3479" fmla="*/ 5095256 h 5790485"/>
              <a:gd name="connsiteX3480" fmla="*/ 3280934 w 13261896"/>
              <a:gd name="connsiteY3480" fmla="*/ 4990481 h 5790485"/>
              <a:gd name="connsiteX3481" fmla="*/ 3333321 w 13261896"/>
              <a:gd name="connsiteY3481" fmla="*/ 4942856 h 5790485"/>
              <a:gd name="connsiteX3482" fmla="*/ 3361896 w 13261896"/>
              <a:gd name="connsiteY3482" fmla="*/ 4933331 h 5790485"/>
              <a:gd name="connsiteX3483" fmla="*/ 3390471 w 13261896"/>
              <a:gd name="connsiteY3483" fmla="*/ 4880991 h 5790485"/>
              <a:gd name="connsiteX3484" fmla="*/ 3495199 w 13261896"/>
              <a:gd name="connsiteY3484" fmla="*/ 4804791 h 5790485"/>
              <a:gd name="connsiteX3485" fmla="*/ 3414284 w 13261896"/>
              <a:gd name="connsiteY3485" fmla="*/ 4890516 h 5790485"/>
              <a:gd name="connsiteX3486" fmla="*/ 3433334 w 13261896"/>
              <a:gd name="connsiteY3486" fmla="*/ 4876229 h 5790485"/>
              <a:gd name="connsiteX3487" fmla="*/ 3461909 w 13261896"/>
              <a:gd name="connsiteY3487" fmla="*/ 4876229 h 5790485"/>
              <a:gd name="connsiteX3488" fmla="*/ 3376184 w 13261896"/>
              <a:gd name="connsiteY3488" fmla="*/ 4952381 h 5790485"/>
              <a:gd name="connsiteX3489" fmla="*/ 3328559 w 13261896"/>
              <a:gd name="connsiteY3489" fmla="*/ 5028581 h 5790485"/>
              <a:gd name="connsiteX3490" fmla="*/ 3371421 w 13261896"/>
              <a:gd name="connsiteY3490" fmla="*/ 4995244 h 5790485"/>
              <a:gd name="connsiteX3491" fmla="*/ 3323796 w 13261896"/>
              <a:gd name="connsiteY3491" fmla="*/ 5080969 h 5790485"/>
              <a:gd name="connsiteX3492" fmla="*/ 3328559 w 13261896"/>
              <a:gd name="connsiteY3492" fmla="*/ 5100019 h 5790485"/>
              <a:gd name="connsiteX3493" fmla="*/ 3361896 w 13261896"/>
              <a:gd name="connsiteY3493" fmla="*/ 5076206 h 5790485"/>
              <a:gd name="connsiteX3494" fmla="*/ 3299984 w 13261896"/>
              <a:gd name="connsiteY3494" fmla="*/ 5166694 h 5790485"/>
              <a:gd name="connsiteX3495" fmla="*/ 3347609 w 13261896"/>
              <a:gd name="connsiteY3495" fmla="*/ 5123831 h 5790485"/>
              <a:gd name="connsiteX3496" fmla="*/ 3366659 w 13261896"/>
              <a:gd name="connsiteY3496" fmla="*/ 5147644 h 5790485"/>
              <a:gd name="connsiteX3497" fmla="*/ 3347609 w 13261896"/>
              <a:gd name="connsiteY3497" fmla="*/ 5185744 h 5790485"/>
              <a:gd name="connsiteX3498" fmla="*/ 3376184 w 13261896"/>
              <a:gd name="connsiteY3498" fmla="*/ 5166694 h 5790485"/>
              <a:gd name="connsiteX3499" fmla="*/ 3395234 w 13261896"/>
              <a:gd name="connsiteY3499" fmla="*/ 5190506 h 5790485"/>
              <a:gd name="connsiteX3500" fmla="*/ 3404759 w 13261896"/>
              <a:gd name="connsiteY3500" fmla="*/ 5157169 h 5790485"/>
              <a:gd name="connsiteX3501" fmla="*/ 3433334 w 13261896"/>
              <a:gd name="connsiteY3501" fmla="*/ 5195269 h 5790485"/>
              <a:gd name="connsiteX3502" fmla="*/ 3347609 w 13261896"/>
              <a:gd name="connsiteY3502" fmla="*/ 5204794 h 5790485"/>
              <a:gd name="connsiteX3503" fmla="*/ 2676192 w 13261896"/>
              <a:gd name="connsiteY3503" fmla="*/ 5066681 h 5790485"/>
              <a:gd name="connsiteX3504" fmla="*/ 2528554 w 13261896"/>
              <a:gd name="connsiteY3504" fmla="*/ 5109544 h 5790485"/>
              <a:gd name="connsiteX3505" fmla="*/ 2519029 w 13261896"/>
              <a:gd name="connsiteY3505" fmla="*/ 5185744 h 5790485"/>
              <a:gd name="connsiteX3506" fmla="*/ 2514267 w 13261896"/>
              <a:gd name="connsiteY3506" fmla="*/ 5319046 h 5790485"/>
              <a:gd name="connsiteX3507" fmla="*/ 2347579 w 13261896"/>
              <a:gd name="connsiteY3507" fmla="*/ 5238131 h 5790485"/>
              <a:gd name="connsiteX3508" fmla="*/ 2352342 w 13261896"/>
              <a:gd name="connsiteY3508" fmla="*/ 5228606 h 5790485"/>
              <a:gd name="connsiteX3509" fmla="*/ 2338102 w 13261896"/>
              <a:gd name="connsiteY3509" fmla="*/ 5200031 h 5790485"/>
              <a:gd name="connsiteX3510" fmla="*/ 2333339 w 13261896"/>
              <a:gd name="connsiteY3510" fmla="*/ 5142881 h 5790485"/>
              <a:gd name="connsiteX3511" fmla="*/ 2290477 w 13261896"/>
              <a:gd name="connsiteY3511" fmla="*/ 5066681 h 5790485"/>
              <a:gd name="connsiteX3512" fmla="*/ 2228564 w 13261896"/>
              <a:gd name="connsiteY3512" fmla="*/ 4966669 h 5790485"/>
              <a:gd name="connsiteX3513" fmla="*/ 2223802 w 13261896"/>
              <a:gd name="connsiteY3513" fmla="*/ 4976194 h 5790485"/>
              <a:gd name="connsiteX3514" fmla="*/ 2233327 w 13261896"/>
              <a:gd name="connsiteY3514" fmla="*/ 4995244 h 5790485"/>
              <a:gd name="connsiteX3515" fmla="*/ 2323814 w 13261896"/>
              <a:gd name="connsiteY3515" fmla="*/ 5166694 h 5790485"/>
              <a:gd name="connsiteX3516" fmla="*/ 2323814 w 13261896"/>
              <a:gd name="connsiteY3516" fmla="*/ 5204794 h 5790485"/>
              <a:gd name="connsiteX3517" fmla="*/ 2342817 w 13261896"/>
              <a:gd name="connsiteY3517" fmla="*/ 5238131 h 5790485"/>
              <a:gd name="connsiteX3518" fmla="*/ 1580912 w 13261896"/>
              <a:gd name="connsiteY3518" fmla="*/ 4738116 h 5790485"/>
              <a:gd name="connsiteX3519" fmla="*/ 1609487 w 13261896"/>
              <a:gd name="connsiteY3519" fmla="*/ 4704779 h 5790485"/>
              <a:gd name="connsiteX3520" fmla="*/ 1652349 w 13261896"/>
              <a:gd name="connsiteY3520" fmla="*/ 4680966 h 5790485"/>
              <a:gd name="connsiteX3521" fmla="*/ 1642824 w 13261896"/>
              <a:gd name="connsiteY3521" fmla="*/ 4676204 h 5790485"/>
              <a:gd name="connsiteX3522" fmla="*/ 1571435 w 13261896"/>
              <a:gd name="connsiteY3522" fmla="*/ 4723829 h 5790485"/>
              <a:gd name="connsiteX3523" fmla="*/ 1566672 w 13261896"/>
              <a:gd name="connsiteY3523" fmla="*/ 4676204 h 5790485"/>
              <a:gd name="connsiteX3524" fmla="*/ 1571435 w 13261896"/>
              <a:gd name="connsiteY3524" fmla="*/ 4652391 h 5790485"/>
              <a:gd name="connsiteX3525" fmla="*/ 1647587 w 13261896"/>
              <a:gd name="connsiteY3525" fmla="*/ 4628579 h 5790485"/>
              <a:gd name="connsiteX3526" fmla="*/ 1704737 w 13261896"/>
              <a:gd name="connsiteY3526" fmla="*/ 4571429 h 5790485"/>
              <a:gd name="connsiteX3527" fmla="*/ 1795224 w 13261896"/>
              <a:gd name="connsiteY3527" fmla="*/ 4619054 h 5790485"/>
              <a:gd name="connsiteX3528" fmla="*/ 8657129 w 13261896"/>
              <a:gd name="connsiteY3528" fmla="*/ 4571429 h 5790485"/>
              <a:gd name="connsiteX3529" fmla="*/ 8657129 w 13261896"/>
              <a:gd name="connsiteY3529" fmla="*/ 4600004 h 5790485"/>
              <a:gd name="connsiteX3530" fmla="*/ 8638079 w 13261896"/>
              <a:gd name="connsiteY3530" fmla="*/ 4600004 h 5790485"/>
              <a:gd name="connsiteX3531" fmla="*/ 8638079 w 13261896"/>
              <a:gd name="connsiteY3531" fmla="*/ 4576191 h 5790485"/>
              <a:gd name="connsiteX3532" fmla="*/ 8647604 w 13261896"/>
              <a:gd name="connsiteY3532" fmla="*/ 4566666 h 5790485"/>
              <a:gd name="connsiteX3533" fmla="*/ 8657129 w 13261896"/>
              <a:gd name="connsiteY3533" fmla="*/ 4571429 h 5790485"/>
              <a:gd name="connsiteX3534" fmla="*/ 12628531 w 13261896"/>
              <a:gd name="connsiteY3534" fmla="*/ 4585716 h 5790485"/>
              <a:gd name="connsiteX3535" fmla="*/ 12623816 w 13261896"/>
              <a:gd name="connsiteY3535" fmla="*/ 4571429 h 5790485"/>
              <a:gd name="connsiteX3536" fmla="*/ 12638056 w 13261896"/>
              <a:gd name="connsiteY3536" fmla="*/ 4561904 h 5790485"/>
              <a:gd name="connsiteX3537" fmla="*/ 12628531 w 13261896"/>
              <a:gd name="connsiteY3537" fmla="*/ 4585716 h 5790485"/>
              <a:gd name="connsiteX3538" fmla="*/ 11785711 w 13261896"/>
              <a:gd name="connsiteY3538" fmla="*/ 4614291 h 5790485"/>
              <a:gd name="connsiteX3539" fmla="*/ 11785711 w 13261896"/>
              <a:gd name="connsiteY3539" fmla="*/ 4642866 h 5790485"/>
              <a:gd name="connsiteX3540" fmla="*/ 11771423 w 13261896"/>
              <a:gd name="connsiteY3540" fmla="*/ 4642866 h 5790485"/>
              <a:gd name="connsiteX3541" fmla="*/ 11699986 w 13261896"/>
              <a:gd name="connsiteY3541" fmla="*/ 4595241 h 5790485"/>
              <a:gd name="connsiteX3542" fmla="*/ 11738086 w 13261896"/>
              <a:gd name="connsiteY3542" fmla="*/ 4561904 h 5790485"/>
              <a:gd name="connsiteX3543" fmla="*/ 11785711 w 13261896"/>
              <a:gd name="connsiteY3543" fmla="*/ 4614291 h 5790485"/>
              <a:gd name="connsiteX3544" fmla="*/ 11552348 w 13261896"/>
              <a:gd name="connsiteY3544" fmla="*/ 4561904 h 5790485"/>
              <a:gd name="connsiteX3545" fmla="*/ 11547586 w 13261896"/>
              <a:gd name="connsiteY3545" fmla="*/ 4561904 h 5790485"/>
              <a:gd name="connsiteX3546" fmla="*/ 11552348 w 13261896"/>
              <a:gd name="connsiteY3546" fmla="*/ 4561904 h 5790485"/>
              <a:gd name="connsiteX3547" fmla="*/ 10761869 w 13261896"/>
              <a:gd name="connsiteY3547" fmla="*/ 4614291 h 5790485"/>
              <a:gd name="connsiteX3548" fmla="*/ 10761869 w 13261896"/>
              <a:gd name="connsiteY3548" fmla="*/ 4633341 h 5790485"/>
              <a:gd name="connsiteX3549" fmla="*/ 10709529 w 13261896"/>
              <a:gd name="connsiteY3549" fmla="*/ 4609529 h 5790485"/>
              <a:gd name="connsiteX3550" fmla="*/ 10676192 w 13261896"/>
              <a:gd name="connsiteY3550" fmla="*/ 4557141 h 5790485"/>
              <a:gd name="connsiteX3551" fmla="*/ 10761869 w 13261896"/>
              <a:gd name="connsiteY3551" fmla="*/ 4614291 h 5790485"/>
              <a:gd name="connsiteX3552" fmla="*/ 11785711 w 13261896"/>
              <a:gd name="connsiteY3552" fmla="*/ 4585716 h 5790485"/>
              <a:gd name="connsiteX3553" fmla="*/ 11766661 w 13261896"/>
              <a:gd name="connsiteY3553" fmla="*/ 4561904 h 5790485"/>
              <a:gd name="connsiteX3554" fmla="*/ 11785711 w 13261896"/>
              <a:gd name="connsiteY3554" fmla="*/ 4547616 h 5790485"/>
              <a:gd name="connsiteX3555" fmla="*/ 11785711 w 13261896"/>
              <a:gd name="connsiteY3555" fmla="*/ 4585716 h 5790485"/>
              <a:gd name="connsiteX3556" fmla="*/ 12880944 w 13261896"/>
              <a:gd name="connsiteY3556" fmla="*/ 4566666 h 5790485"/>
              <a:gd name="connsiteX3557" fmla="*/ 12847606 w 13261896"/>
              <a:gd name="connsiteY3557" fmla="*/ 4609529 h 5790485"/>
              <a:gd name="connsiteX3558" fmla="*/ 12799981 w 13261896"/>
              <a:gd name="connsiteY3558" fmla="*/ 4585716 h 5790485"/>
              <a:gd name="connsiteX3559" fmla="*/ 12766644 w 13261896"/>
              <a:gd name="connsiteY3559" fmla="*/ 4595241 h 5790485"/>
              <a:gd name="connsiteX3560" fmla="*/ 12690444 w 13261896"/>
              <a:gd name="connsiteY3560" fmla="*/ 4557141 h 5790485"/>
              <a:gd name="connsiteX3561" fmla="*/ 12747594 w 13261896"/>
              <a:gd name="connsiteY3561" fmla="*/ 4571429 h 5790485"/>
              <a:gd name="connsiteX3562" fmla="*/ 12814269 w 13261896"/>
              <a:gd name="connsiteY3562" fmla="*/ 4557141 h 5790485"/>
              <a:gd name="connsiteX3563" fmla="*/ 12857131 w 13261896"/>
              <a:gd name="connsiteY3563" fmla="*/ 4538091 h 5790485"/>
              <a:gd name="connsiteX3564" fmla="*/ 12880944 w 13261896"/>
              <a:gd name="connsiteY3564" fmla="*/ 4566666 h 5790485"/>
              <a:gd name="connsiteX3565" fmla="*/ 12647581 w 13261896"/>
              <a:gd name="connsiteY3565" fmla="*/ 4547616 h 5790485"/>
              <a:gd name="connsiteX3566" fmla="*/ 12609529 w 13261896"/>
              <a:gd name="connsiteY3566" fmla="*/ 4580954 h 5790485"/>
              <a:gd name="connsiteX3567" fmla="*/ 12628531 w 13261896"/>
              <a:gd name="connsiteY3567" fmla="*/ 4604766 h 5790485"/>
              <a:gd name="connsiteX3568" fmla="*/ 12671394 w 13261896"/>
              <a:gd name="connsiteY3568" fmla="*/ 4580954 h 5790485"/>
              <a:gd name="connsiteX3569" fmla="*/ 12709494 w 13261896"/>
              <a:gd name="connsiteY3569" fmla="*/ 4585716 h 5790485"/>
              <a:gd name="connsiteX3570" fmla="*/ 12714256 w 13261896"/>
              <a:gd name="connsiteY3570" fmla="*/ 4595241 h 5790485"/>
              <a:gd name="connsiteX3571" fmla="*/ 12704731 w 13261896"/>
              <a:gd name="connsiteY3571" fmla="*/ 4609529 h 5790485"/>
              <a:gd name="connsiteX3572" fmla="*/ 12728544 w 13261896"/>
              <a:gd name="connsiteY3572" fmla="*/ 4600004 h 5790485"/>
              <a:gd name="connsiteX3573" fmla="*/ 12723781 w 13261896"/>
              <a:gd name="connsiteY3573" fmla="*/ 4623816 h 5790485"/>
              <a:gd name="connsiteX3574" fmla="*/ 12733306 w 13261896"/>
              <a:gd name="connsiteY3574" fmla="*/ 4614291 h 5790485"/>
              <a:gd name="connsiteX3575" fmla="*/ 12742831 w 13261896"/>
              <a:gd name="connsiteY3575" fmla="*/ 4638104 h 5790485"/>
              <a:gd name="connsiteX3576" fmla="*/ 12723781 w 13261896"/>
              <a:gd name="connsiteY3576" fmla="*/ 4666679 h 5790485"/>
              <a:gd name="connsiteX3577" fmla="*/ 12614291 w 13261896"/>
              <a:gd name="connsiteY3577" fmla="*/ 4780979 h 5790485"/>
              <a:gd name="connsiteX3578" fmla="*/ 12571429 w 13261896"/>
              <a:gd name="connsiteY3578" fmla="*/ 4800029 h 5790485"/>
              <a:gd name="connsiteX3579" fmla="*/ 12495229 w 13261896"/>
              <a:gd name="connsiteY3579" fmla="*/ 4861941 h 5790485"/>
              <a:gd name="connsiteX3580" fmla="*/ 12528566 w 13261896"/>
              <a:gd name="connsiteY3580" fmla="*/ 4785741 h 5790485"/>
              <a:gd name="connsiteX3581" fmla="*/ 12600004 w 13261896"/>
              <a:gd name="connsiteY3581" fmla="*/ 4671441 h 5790485"/>
              <a:gd name="connsiteX3582" fmla="*/ 12533329 w 13261896"/>
              <a:gd name="connsiteY3582" fmla="*/ 4742879 h 5790485"/>
              <a:gd name="connsiteX3583" fmla="*/ 12547616 w 13261896"/>
              <a:gd name="connsiteY3583" fmla="*/ 4666679 h 5790485"/>
              <a:gd name="connsiteX3584" fmla="*/ 12538091 w 13261896"/>
              <a:gd name="connsiteY3584" fmla="*/ 4652391 h 5790485"/>
              <a:gd name="connsiteX3585" fmla="*/ 12495229 w 13261896"/>
              <a:gd name="connsiteY3585" fmla="*/ 4614291 h 5790485"/>
              <a:gd name="connsiteX3586" fmla="*/ 12471416 w 13261896"/>
              <a:gd name="connsiteY3586" fmla="*/ 4619054 h 5790485"/>
              <a:gd name="connsiteX3587" fmla="*/ 12466654 w 13261896"/>
              <a:gd name="connsiteY3587" fmla="*/ 4604766 h 5790485"/>
              <a:gd name="connsiteX3588" fmla="*/ 12557141 w 13261896"/>
              <a:gd name="connsiteY3588" fmla="*/ 4542854 h 5790485"/>
              <a:gd name="connsiteX3589" fmla="*/ 12571429 w 13261896"/>
              <a:gd name="connsiteY3589" fmla="*/ 4542854 h 5790485"/>
              <a:gd name="connsiteX3590" fmla="*/ 12576191 w 13261896"/>
              <a:gd name="connsiteY3590" fmla="*/ 4590479 h 5790485"/>
              <a:gd name="connsiteX3591" fmla="*/ 12614291 w 13261896"/>
              <a:gd name="connsiteY3591" fmla="*/ 4538091 h 5790485"/>
              <a:gd name="connsiteX3592" fmla="*/ 12647581 w 13261896"/>
              <a:gd name="connsiteY3592" fmla="*/ 4547616 h 5790485"/>
              <a:gd name="connsiteX3593" fmla="*/ 11933300 w 13261896"/>
              <a:gd name="connsiteY3593" fmla="*/ 4576191 h 5790485"/>
              <a:gd name="connsiteX3594" fmla="*/ 11876150 w 13261896"/>
              <a:gd name="connsiteY3594" fmla="*/ 4647629 h 5790485"/>
              <a:gd name="connsiteX3595" fmla="*/ 11895200 w 13261896"/>
              <a:gd name="connsiteY3595" fmla="*/ 4690491 h 5790485"/>
              <a:gd name="connsiteX3596" fmla="*/ 11928538 w 13261896"/>
              <a:gd name="connsiteY3596" fmla="*/ 4719066 h 5790485"/>
              <a:gd name="connsiteX3597" fmla="*/ 11980925 w 13261896"/>
              <a:gd name="connsiteY3597" fmla="*/ 4790504 h 5790485"/>
              <a:gd name="connsiteX3598" fmla="*/ 11871388 w 13261896"/>
              <a:gd name="connsiteY3598" fmla="*/ 4652391 h 5790485"/>
              <a:gd name="connsiteX3599" fmla="*/ 11914250 w 13261896"/>
              <a:gd name="connsiteY3599" fmla="*/ 4538091 h 5790485"/>
              <a:gd name="connsiteX3600" fmla="*/ 11933300 w 13261896"/>
              <a:gd name="connsiteY3600" fmla="*/ 4576191 h 5790485"/>
              <a:gd name="connsiteX3601" fmla="*/ 1419035 w 13261896"/>
              <a:gd name="connsiteY3601" fmla="*/ 4538091 h 5790485"/>
              <a:gd name="connsiteX3602" fmla="*/ 1438085 w 13261896"/>
              <a:gd name="connsiteY3602" fmla="*/ 4909566 h 5790485"/>
              <a:gd name="connsiteX3603" fmla="*/ 1333310 w 13261896"/>
              <a:gd name="connsiteY3603" fmla="*/ 4909566 h 5790485"/>
              <a:gd name="connsiteX3604" fmla="*/ 1333310 w 13261896"/>
              <a:gd name="connsiteY3604" fmla="*/ 4833366 h 5790485"/>
              <a:gd name="connsiteX3605" fmla="*/ 1390460 w 13261896"/>
              <a:gd name="connsiteY3605" fmla="*/ 4833366 h 5790485"/>
              <a:gd name="connsiteX3606" fmla="*/ 1390460 w 13261896"/>
              <a:gd name="connsiteY3606" fmla="*/ 4695254 h 5790485"/>
              <a:gd name="connsiteX3607" fmla="*/ 1352360 w 13261896"/>
              <a:gd name="connsiteY3607" fmla="*/ 4671441 h 5790485"/>
              <a:gd name="connsiteX3608" fmla="*/ 1314260 w 13261896"/>
              <a:gd name="connsiteY3608" fmla="*/ 4695254 h 5790485"/>
              <a:gd name="connsiteX3609" fmla="*/ 1271397 w 13261896"/>
              <a:gd name="connsiteY3609" fmla="*/ 4747641 h 5790485"/>
              <a:gd name="connsiteX3610" fmla="*/ 1223772 w 13261896"/>
              <a:gd name="connsiteY3610" fmla="*/ 4661916 h 5790485"/>
              <a:gd name="connsiteX3611" fmla="*/ 1176195 w 13261896"/>
              <a:gd name="connsiteY3611" fmla="*/ 4685729 h 5790485"/>
              <a:gd name="connsiteX3612" fmla="*/ 1176195 w 13261896"/>
              <a:gd name="connsiteY3612" fmla="*/ 4847654 h 5790485"/>
              <a:gd name="connsiteX3613" fmla="*/ 1166670 w 13261896"/>
              <a:gd name="connsiteY3613" fmla="*/ 4761929 h 5790485"/>
              <a:gd name="connsiteX3614" fmla="*/ 1171432 w 13261896"/>
              <a:gd name="connsiteY3614" fmla="*/ 4700016 h 5790485"/>
              <a:gd name="connsiteX3615" fmla="*/ 1157145 w 13261896"/>
              <a:gd name="connsiteY3615" fmla="*/ 4695254 h 5790485"/>
              <a:gd name="connsiteX3616" fmla="*/ 1119045 w 13261896"/>
              <a:gd name="connsiteY3616" fmla="*/ 4738116 h 5790485"/>
              <a:gd name="connsiteX3617" fmla="*/ 1080945 w 13261896"/>
              <a:gd name="connsiteY3617" fmla="*/ 4666679 h 5790485"/>
              <a:gd name="connsiteX3618" fmla="*/ 1042845 w 13261896"/>
              <a:gd name="connsiteY3618" fmla="*/ 4690491 h 5790485"/>
              <a:gd name="connsiteX3619" fmla="*/ 1042845 w 13261896"/>
              <a:gd name="connsiteY3619" fmla="*/ 4833366 h 5790485"/>
              <a:gd name="connsiteX3620" fmla="*/ 1071420 w 13261896"/>
              <a:gd name="connsiteY3620" fmla="*/ 4833366 h 5790485"/>
              <a:gd name="connsiteX3621" fmla="*/ 1009507 w 13261896"/>
              <a:gd name="connsiteY3621" fmla="*/ 4904804 h 5790485"/>
              <a:gd name="connsiteX3622" fmla="*/ 1038082 w 13261896"/>
              <a:gd name="connsiteY3622" fmla="*/ 4538091 h 5790485"/>
              <a:gd name="connsiteX3623" fmla="*/ 1419035 w 13261896"/>
              <a:gd name="connsiteY3623" fmla="*/ 4538091 h 5790485"/>
              <a:gd name="connsiteX3624" fmla="*/ 11095244 w 13261896"/>
              <a:gd name="connsiteY3624" fmla="*/ 4600004 h 5790485"/>
              <a:gd name="connsiteX3625" fmla="*/ 11061906 w 13261896"/>
              <a:gd name="connsiteY3625" fmla="*/ 4652391 h 5790485"/>
              <a:gd name="connsiteX3626" fmla="*/ 11047619 w 13261896"/>
              <a:gd name="connsiteY3626" fmla="*/ 4638104 h 5790485"/>
              <a:gd name="connsiteX3627" fmla="*/ 10999994 w 13261896"/>
              <a:gd name="connsiteY3627" fmla="*/ 4728591 h 5790485"/>
              <a:gd name="connsiteX3628" fmla="*/ 11061906 w 13261896"/>
              <a:gd name="connsiteY3628" fmla="*/ 4823841 h 5790485"/>
              <a:gd name="connsiteX3629" fmla="*/ 11047619 w 13261896"/>
              <a:gd name="connsiteY3629" fmla="*/ 4838129 h 5790485"/>
              <a:gd name="connsiteX3630" fmla="*/ 11033331 w 13261896"/>
              <a:gd name="connsiteY3630" fmla="*/ 4823841 h 5790485"/>
              <a:gd name="connsiteX3631" fmla="*/ 11019044 w 13261896"/>
              <a:gd name="connsiteY3631" fmla="*/ 4833366 h 5790485"/>
              <a:gd name="connsiteX3632" fmla="*/ 10990469 w 13261896"/>
              <a:gd name="connsiteY3632" fmla="*/ 4785741 h 5790485"/>
              <a:gd name="connsiteX3633" fmla="*/ 10990469 w 13261896"/>
              <a:gd name="connsiteY3633" fmla="*/ 4533376 h 5790485"/>
              <a:gd name="connsiteX3634" fmla="*/ 11095244 w 13261896"/>
              <a:gd name="connsiteY3634" fmla="*/ 4600004 h 5790485"/>
              <a:gd name="connsiteX3635" fmla="*/ 10966656 w 13261896"/>
              <a:gd name="connsiteY3635" fmla="*/ 4776216 h 5790485"/>
              <a:gd name="connsiteX3636" fmla="*/ 10938081 w 13261896"/>
              <a:gd name="connsiteY3636" fmla="*/ 4761929 h 5790485"/>
              <a:gd name="connsiteX3637" fmla="*/ 10923794 w 13261896"/>
              <a:gd name="connsiteY3637" fmla="*/ 4685729 h 5790485"/>
              <a:gd name="connsiteX3638" fmla="*/ 10904744 w 13261896"/>
              <a:gd name="connsiteY3638" fmla="*/ 4719066 h 5790485"/>
              <a:gd name="connsiteX3639" fmla="*/ 10857119 w 13261896"/>
              <a:gd name="connsiteY3639" fmla="*/ 4752404 h 5790485"/>
              <a:gd name="connsiteX3640" fmla="*/ 10780919 w 13261896"/>
              <a:gd name="connsiteY3640" fmla="*/ 4590479 h 5790485"/>
              <a:gd name="connsiteX3641" fmla="*/ 10771394 w 13261896"/>
              <a:gd name="connsiteY3641" fmla="*/ 4604766 h 5790485"/>
              <a:gd name="connsiteX3642" fmla="*/ 10695242 w 13261896"/>
              <a:gd name="connsiteY3642" fmla="*/ 4552379 h 5790485"/>
              <a:gd name="connsiteX3643" fmla="*/ 10966656 w 13261896"/>
              <a:gd name="connsiteY3643" fmla="*/ 4528614 h 5790485"/>
              <a:gd name="connsiteX3644" fmla="*/ 10966656 w 13261896"/>
              <a:gd name="connsiteY3644" fmla="*/ 4776216 h 5790485"/>
              <a:gd name="connsiteX3645" fmla="*/ 12366641 w 13261896"/>
              <a:gd name="connsiteY3645" fmla="*/ 4695254 h 5790485"/>
              <a:gd name="connsiteX3646" fmla="*/ 12376166 w 13261896"/>
              <a:gd name="connsiteY3646" fmla="*/ 4652391 h 5790485"/>
              <a:gd name="connsiteX3647" fmla="*/ 12280916 w 13261896"/>
              <a:gd name="connsiteY3647" fmla="*/ 4600004 h 5790485"/>
              <a:gd name="connsiteX3648" fmla="*/ 12276154 w 13261896"/>
              <a:gd name="connsiteY3648" fmla="*/ 4580954 h 5790485"/>
              <a:gd name="connsiteX3649" fmla="*/ 12242863 w 13261896"/>
              <a:gd name="connsiteY3649" fmla="*/ 4533376 h 5790485"/>
              <a:gd name="connsiteX3650" fmla="*/ 12399979 w 13261896"/>
              <a:gd name="connsiteY3650" fmla="*/ 4666679 h 5790485"/>
              <a:gd name="connsiteX3651" fmla="*/ 12366641 w 13261896"/>
              <a:gd name="connsiteY3651" fmla="*/ 4695254 h 5790485"/>
              <a:gd name="connsiteX3652" fmla="*/ 11209496 w 13261896"/>
              <a:gd name="connsiteY3652" fmla="*/ 4509564 h 5790485"/>
              <a:gd name="connsiteX3653" fmla="*/ 11366658 w 13261896"/>
              <a:gd name="connsiteY3653" fmla="*/ 4528614 h 5790485"/>
              <a:gd name="connsiteX3654" fmla="*/ 11342846 w 13261896"/>
              <a:gd name="connsiteY3654" fmla="*/ 4542854 h 5790485"/>
              <a:gd name="connsiteX3655" fmla="*/ 11290458 w 13261896"/>
              <a:gd name="connsiteY3655" fmla="*/ 4519089 h 5790485"/>
              <a:gd name="connsiteX3656" fmla="*/ 11252359 w 13261896"/>
              <a:gd name="connsiteY3656" fmla="*/ 4519089 h 5790485"/>
              <a:gd name="connsiteX3657" fmla="*/ 11157109 w 13261896"/>
              <a:gd name="connsiteY3657" fmla="*/ 4585716 h 5790485"/>
              <a:gd name="connsiteX3658" fmla="*/ 11204734 w 13261896"/>
              <a:gd name="connsiteY3658" fmla="*/ 4623816 h 5790485"/>
              <a:gd name="connsiteX3659" fmla="*/ 11223784 w 13261896"/>
              <a:gd name="connsiteY3659" fmla="*/ 4642866 h 5790485"/>
              <a:gd name="connsiteX3660" fmla="*/ 11252359 w 13261896"/>
              <a:gd name="connsiteY3660" fmla="*/ 4657154 h 5790485"/>
              <a:gd name="connsiteX3661" fmla="*/ 11309508 w 13261896"/>
              <a:gd name="connsiteY3661" fmla="*/ 4638104 h 5790485"/>
              <a:gd name="connsiteX3662" fmla="*/ 11328558 w 13261896"/>
              <a:gd name="connsiteY3662" fmla="*/ 4609529 h 5790485"/>
              <a:gd name="connsiteX3663" fmla="*/ 11338083 w 13261896"/>
              <a:gd name="connsiteY3663" fmla="*/ 4576191 h 5790485"/>
              <a:gd name="connsiteX3664" fmla="*/ 11271408 w 13261896"/>
              <a:gd name="connsiteY3664" fmla="*/ 4538091 h 5790485"/>
              <a:gd name="connsiteX3665" fmla="*/ 11199971 w 13261896"/>
              <a:gd name="connsiteY3665" fmla="*/ 4576191 h 5790485"/>
              <a:gd name="connsiteX3666" fmla="*/ 11261883 w 13261896"/>
              <a:gd name="connsiteY3666" fmla="*/ 4623816 h 5790485"/>
              <a:gd name="connsiteX3667" fmla="*/ 11304746 w 13261896"/>
              <a:gd name="connsiteY3667" fmla="*/ 4585716 h 5790485"/>
              <a:gd name="connsiteX3668" fmla="*/ 11271408 w 13261896"/>
              <a:gd name="connsiteY3668" fmla="*/ 4561904 h 5790485"/>
              <a:gd name="connsiteX3669" fmla="*/ 11247596 w 13261896"/>
              <a:gd name="connsiteY3669" fmla="*/ 4580954 h 5790485"/>
              <a:gd name="connsiteX3670" fmla="*/ 11261883 w 13261896"/>
              <a:gd name="connsiteY3670" fmla="*/ 4604766 h 5790485"/>
              <a:gd name="connsiteX3671" fmla="*/ 11276171 w 13261896"/>
              <a:gd name="connsiteY3671" fmla="*/ 4595241 h 5790485"/>
              <a:gd name="connsiteX3672" fmla="*/ 11261883 w 13261896"/>
              <a:gd name="connsiteY3672" fmla="*/ 4576191 h 5790485"/>
              <a:gd name="connsiteX3673" fmla="*/ 11285696 w 13261896"/>
              <a:gd name="connsiteY3673" fmla="*/ 4576191 h 5790485"/>
              <a:gd name="connsiteX3674" fmla="*/ 11290458 w 13261896"/>
              <a:gd name="connsiteY3674" fmla="*/ 4585716 h 5790485"/>
              <a:gd name="connsiteX3675" fmla="*/ 11261883 w 13261896"/>
              <a:gd name="connsiteY3675" fmla="*/ 4614291 h 5790485"/>
              <a:gd name="connsiteX3676" fmla="*/ 11214259 w 13261896"/>
              <a:gd name="connsiteY3676" fmla="*/ 4576191 h 5790485"/>
              <a:gd name="connsiteX3677" fmla="*/ 11271408 w 13261896"/>
              <a:gd name="connsiteY3677" fmla="*/ 4552379 h 5790485"/>
              <a:gd name="connsiteX3678" fmla="*/ 11323796 w 13261896"/>
              <a:gd name="connsiteY3678" fmla="*/ 4571429 h 5790485"/>
              <a:gd name="connsiteX3679" fmla="*/ 11319033 w 13261896"/>
              <a:gd name="connsiteY3679" fmla="*/ 4609529 h 5790485"/>
              <a:gd name="connsiteX3680" fmla="*/ 11247596 w 13261896"/>
              <a:gd name="connsiteY3680" fmla="*/ 4642866 h 5790485"/>
              <a:gd name="connsiteX3681" fmla="*/ 11176159 w 13261896"/>
              <a:gd name="connsiteY3681" fmla="*/ 4595241 h 5790485"/>
              <a:gd name="connsiteX3682" fmla="*/ 11171396 w 13261896"/>
              <a:gd name="connsiteY3682" fmla="*/ 4580954 h 5790485"/>
              <a:gd name="connsiteX3683" fmla="*/ 11209496 w 13261896"/>
              <a:gd name="connsiteY3683" fmla="*/ 4538091 h 5790485"/>
              <a:gd name="connsiteX3684" fmla="*/ 11276171 w 13261896"/>
              <a:gd name="connsiteY3684" fmla="*/ 4528614 h 5790485"/>
              <a:gd name="connsiteX3685" fmla="*/ 11342846 w 13261896"/>
              <a:gd name="connsiteY3685" fmla="*/ 4557141 h 5790485"/>
              <a:gd name="connsiteX3686" fmla="*/ 11385708 w 13261896"/>
              <a:gd name="connsiteY3686" fmla="*/ 4533376 h 5790485"/>
              <a:gd name="connsiteX3687" fmla="*/ 11457146 w 13261896"/>
              <a:gd name="connsiteY3687" fmla="*/ 4552379 h 5790485"/>
              <a:gd name="connsiteX3688" fmla="*/ 11352371 w 13261896"/>
              <a:gd name="connsiteY3688" fmla="*/ 4657154 h 5790485"/>
              <a:gd name="connsiteX3689" fmla="*/ 11419046 w 13261896"/>
              <a:gd name="connsiteY3689" fmla="*/ 4752404 h 5790485"/>
              <a:gd name="connsiteX3690" fmla="*/ 11495198 w 13261896"/>
              <a:gd name="connsiteY3690" fmla="*/ 4671441 h 5790485"/>
              <a:gd name="connsiteX3691" fmla="*/ 11533298 w 13261896"/>
              <a:gd name="connsiteY3691" fmla="*/ 4638104 h 5790485"/>
              <a:gd name="connsiteX3692" fmla="*/ 11571398 w 13261896"/>
              <a:gd name="connsiteY3692" fmla="*/ 4671441 h 5790485"/>
              <a:gd name="connsiteX3693" fmla="*/ 11533298 w 13261896"/>
              <a:gd name="connsiteY3693" fmla="*/ 4709541 h 5790485"/>
              <a:gd name="connsiteX3694" fmla="*/ 11514248 w 13261896"/>
              <a:gd name="connsiteY3694" fmla="*/ 4704779 h 5790485"/>
              <a:gd name="connsiteX3695" fmla="*/ 11514248 w 13261896"/>
              <a:gd name="connsiteY3695" fmla="*/ 4671441 h 5790485"/>
              <a:gd name="connsiteX3696" fmla="*/ 11538061 w 13261896"/>
              <a:gd name="connsiteY3696" fmla="*/ 4666679 h 5790485"/>
              <a:gd name="connsiteX3697" fmla="*/ 11542823 w 13261896"/>
              <a:gd name="connsiteY3697" fmla="*/ 4676204 h 5790485"/>
              <a:gd name="connsiteX3698" fmla="*/ 11528536 w 13261896"/>
              <a:gd name="connsiteY3698" fmla="*/ 4695254 h 5790485"/>
              <a:gd name="connsiteX3699" fmla="*/ 11538061 w 13261896"/>
              <a:gd name="connsiteY3699" fmla="*/ 4700016 h 5790485"/>
              <a:gd name="connsiteX3700" fmla="*/ 11557111 w 13261896"/>
              <a:gd name="connsiteY3700" fmla="*/ 4676204 h 5790485"/>
              <a:gd name="connsiteX3701" fmla="*/ 11533298 w 13261896"/>
              <a:gd name="connsiteY3701" fmla="*/ 4652391 h 5790485"/>
              <a:gd name="connsiteX3702" fmla="*/ 11499961 w 13261896"/>
              <a:gd name="connsiteY3702" fmla="*/ 4685729 h 5790485"/>
              <a:gd name="connsiteX3703" fmla="*/ 11533298 w 13261896"/>
              <a:gd name="connsiteY3703" fmla="*/ 4719066 h 5790485"/>
              <a:gd name="connsiteX3704" fmla="*/ 11585686 w 13261896"/>
              <a:gd name="connsiteY3704" fmla="*/ 4676204 h 5790485"/>
              <a:gd name="connsiteX3705" fmla="*/ 11614261 w 13261896"/>
              <a:gd name="connsiteY3705" fmla="*/ 4695254 h 5790485"/>
              <a:gd name="connsiteX3706" fmla="*/ 11652361 w 13261896"/>
              <a:gd name="connsiteY3706" fmla="*/ 4647629 h 5790485"/>
              <a:gd name="connsiteX3707" fmla="*/ 11609498 w 13261896"/>
              <a:gd name="connsiteY3707" fmla="*/ 4614291 h 5790485"/>
              <a:gd name="connsiteX3708" fmla="*/ 11566636 w 13261896"/>
              <a:gd name="connsiteY3708" fmla="*/ 4628579 h 5790485"/>
              <a:gd name="connsiteX3709" fmla="*/ 11495198 w 13261896"/>
              <a:gd name="connsiteY3709" fmla="*/ 4642866 h 5790485"/>
              <a:gd name="connsiteX3710" fmla="*/ 11476196 w 13261896"/>
              <a:gd name="connsiteY3710" fmla="*/ 4619054 h 5790485"/>
              <a:gd name="connsiteX3711" fmla="*/ 11438096 w 13261896"/>
              <a:gd name="connsiteY3711" fmla="*/ 4600004 h 5790485"/>
              <a:gd name="connsiteX3712" fmla="*/ 11380946 w 13261896"/>
              <a:gd name="connsiteY3712" fmla="*/ 4666679 h 5790485"/>
              <a:gd name="connsiteX3713" fmla="*/ 11419046 w 13261896"/>
              <a:gd name="connsiteY3713" fmla="*/ 4714304 h 5790485"/>
              <a:gd name="connsiteX3714" fmla="*/ 11471433 w 13261896"/>
              <a:gd name="connsiteY3714" fmla="*/ 4666679 h 5790485"/>
              <a:gd name="connsiteX3715" fmla="*/ 11447621 w 13261896"/>
              <a:gd name="connsiteY3715" fmla="*/ 4633341 h 5790485"/>
              <a:gd name="connsiteX3716" fmla="*/ 11423808 w 13261896"/>
              <a:gd name="connsiteY3716" fmla="*/ 4633341 h 5790485"/>
              <a:gd name="connsiteX3717" fmla="*/ 11414283 w 13261896"/>
              <a:gd name="connsiteY3717" fmla="*/ 4642866 h 5790485"/>
              <a:gd name="connsiteX3718" fmla="*/ 11423808 w 13261896"/>
              <a:gd name="connsiteY3718" fmla="*/ 4647629 h 5790485"/>
              <a:gd name="connsiteX3719" fmla="*/ 11438096 w 13261896"/>
              <a:gd name="connsiteY3719" fmla="*/ 4647629 h 5790485"/>
              <a:gd name="connsiteX3720" fmla="*/ 11457146 w 13261896"/>
              <a:gd name="connsiteY3720" fmla="*/ 4666679 h 5790485"/>
              <a:gd name="connsiteX3721" fmla="*/ 11419046 w 13261896"/>
              <a:gd name="connsiteY3721" fmla="*/ 4700016 h 5790485"/>
              <a:gd name="connsiteX3722" fmla="*/ 11395233 w 13261896"/>
              <a:gd name="connsiteY3722" fmla="*/ 4661916 h 5790485"/>
              <a:gd name="connsiteX3723" fmla="*/ 11438096 w 13261896"/>
              <a:gd name="connsiteY3723" fmla="*/ 4614291 h 5790485"/>
              <a:gd name="connsiteX3724" fmla="*/ 11480958 w 13261896"/>
              <a:gd name="connsiteY3724" fmla="*/ 4671441 h 5790485"/>
              <a:gd name="connsiteX3725" fmla="*/ 11419046 w 13261896"/>
              <a:gd name="connsiteY3725" fmla="*/ 4738116 h 5790485"/>
              <a:gd name="connsiteX3726" fmla="*/ 11366658 w 13261896"/>
              <a:gd name="connsiteY3726" fmla="*/ 4657154 h 5790485"/>
              <a:gd name="connsiteX3727" fmla="*/ 11480958 w 13261896"/>
              <a:gd name="connsiteY3727" fmla="*/ 4557141 h 5790485"/>
              <a:gd name="connsiteX3728" fmla="*/ 11838098 w 13261896"/>
              <a:gd name="connsiteY3728" fmla="*/ 4680966 h 5790485"/>
              <a:gd name="connsiteX3729" fmla="*/ 11766661 w 13261896"/>
              <a:gd name="connsiteY3729" fmla="*/ 4666679 h 5790485"/>
              <a:gd name="connsiteX3730" fmla="*/ 11699986 w 13261896"/>
              <a:gd name="connsiteY3730" fmla="*/ 4680966 h 5790485"/>
              <a:gd name="connsiteX3731" fmla="*/ 11571398 w 13261896"/>
              <a:gd name="connsiteY3731" fmla="*/ 4776216 h 5790485"/>
              <a:gd name="connsiteX3732" fmla="*/ 11619023 w 13261896"/>
              <a:gd name="connsiteY3732" fmla="*/ 4819079 h 5790485"/>
              <a:gd name="connsiteX3733" fmla="*/ 11490436 w 13261896"/>
              <a:gd name="connsiteY3733" fmla="*/ 4857179 h 5790485"/>
              <a:gd name="connsiteX3734" fmla="*/ 11461908 w 13261896"/>
              <a:gd name="connsiteY3734" fmla="*/ 4833366 h 5790485"/>
              <a:gd name="connsiteX3735" fmla="*/ 11480958 w 13261896"/>
              <a:gd name="connsiteY3735" fmla="*/ 4809554 h 5790485"/>
              <a:gd name="connsiteX3736" fmla="*/ 11357133 w 13261896"/>
              <a:gd name="connsiteY3736" fmla="*/ 4785741 h 5790485"/>
              <a:gd name="connsiteX3737" fmla="*/ 11304746 w 13261896"/>
              <a:gd name="connsiteY3737" fmla="*/ 4795266 h 5790485"/>
              <a:gd name="connsiteX3738" fmla="*/ 11338083 w 13261896"/>
              <a:gd name="connsiteY3738" fmla="*/ 4714304 h 5790485"/>
              <a:gd name="connsiteX3739" fmla="*/ 11319033 w 13261896"/>
              <a:gd name="connsiteY3739" fmla="*/ 4723829 h 5790485"/>
              <a:gd name="connsiteX3740" fmla="*/ 11342846 w 13261896"/>
              <a:gd name="connsiteY3740" fmla="*/ 4642866 h 5790485"/>
              <a:gd name="connsiteX3741" fmla="*/ 11252359 w 13261896"/>
              <a:gd name="connsiteY3741" fmla="*/ 4695254 h 5790485"/>
              <a:gd name="connsiteX3742" fmla="*/ 11152346 w 13261896"/>
              <a:gd name="connsiteY3742" fmla="*/ 4795266 h 5790485"/>
              <a:gd name="connsiteX3743" fmla="*/ 11114246 w 13261896"/>
              <a:gd name="connsiteY3743" fmla="*/ 4790504 h 5790485"/>
              <a:gd name="connsiteX3744" fmla="*/ 11214259 w 13261896"/>
              <a:gd name="connsiteY3744" fmla="*/ 4671441 h 5790485"/>
              <a:gd name="connsiteX3745" fmla="*/ 11209496 w 13261896"/>
              <a:gd name="connsiteY3745" fmla="*/ 4714304 h 5790485"/>
              <a:gd name="connsiteX3746" fmla="*/ 11228546 w 13261896"/>
              <a:gd name="connsiteY3746" fmla="*/ 4680966 h 5790485"/>
              <a:gd name="connsiteX3747" fmla="*/ 11228546 w 13261896"/>
              <a:gd name="connsiteY3747" fmla="*/ 4666679 h 5790485"/>
              <a:gd name="connsiteX3748" fmla="*/ 11214259 w 13261896"/>
              <a:gd name="connsiteY3748" fmla="*/ 4661916 h 5790485"/>
              <a:gd name="connsiteX3749" fmla="*/ 11171396 w 13261896"/>
              <a:gd name="connsiteY3749" fmla="*/ 4680966 h 5790485"/>
              <a:gd name="connsiteX3750" fmla="*/ 11147584 w 13261896"/>
              <a:gd name="connsiteY3750" fmla="*/ 4647629 h 5790485"/>
              <a:gd name="connsiteX3751" fmla="*/ 11142821 w 13261896"/>
              <a:gd name="connsiteY3751" fmla="*/ 4566666 h 5790485"/>
              <a:gd name="connsiteX3752" fmla="*/ 11142821 w 13261896"/>
              <a:gd name="connsiteY3752" fmla="*/ 4509564 h 5790485"/>
              <a:gd name="connsiteX3753" fmla="*/ 11209496 w 13261896"/>
              <a:gd name="connsiteY3753" fmla="*/ 4509564 h 5790485"/>
              <a:gd name="connsiteX3754" fmla="*/ 12233338 w 13261896"/>
              <a:gd name="connsiteY3754" fmla="*/ 4504801 h 5790485"/>
              <a:gd name="connsiteX3755" fmla="*/ 12271391 w 13261896"/>
              <a:gd name="connsiteY3755" fmla="*/ 4585716 h 5790485"/>
              <a:gd name="connsiteX3756" fmla="*/ 12271391 w 13261896"/>
              <a:gd name="connsiteY3756" fmla="*/ 4604766 h 5790485"/>
              <a:gd name="connsiteX3757" fmla="*/ 12133325 w 13261896"/>
              <a:gd name="connsiteY3757" fmla="*/ 4576191 h 5790485"/>
              <a:gd name="connsiteX3758" fmla="*/ 12133325 w 13261896"/>
              <a:gd name="connsiteY3758" fmla="*/ 4552379 h 5790485"/>
              <a:gd name="connsiteX3759" fmla="*/ 12195238 w 13261896"/>
              <a:gd name="connsiteY3759" fmla="*/ 4504801 h 5790485"/>
              <a:gd name="connsiteX3760" fmla="*/ 12233338 w 13261896"/>
              <a:gd name="connsiteY3760" fmla="*/ 4504801 h 5790485"/>
              <a:gd name="connsiteX3761" fmla="*/ 12680919 w 13261896"/>
              <a:gd name="connsiteY3761" fmla="*/ 4547616 h 5790485"/>
              <a:gd name="connsiteX3762" fmla="*/ 12671394 w 13261896"/>
              <a:gd name="connsiteY3762" fmla="*/ 4528614 h 5790485"/>
              <a:gd name="connsiteX3763" fmla="*/ 12680919 w 13261896"/>
              <a:gd name="connsiteY3763" fmla="*/ 4500039 h 5790485"/>
              <a:gd name="connsiteX3764" fmla="*/ 12680919 w 13261896"/>
              <a:gd name="connsiteY3764" fmla="*/ 4547616 h 5790485"/>
              <a:gd name="connsiteX3765" fmla="*/ 11633311 w 13261896"/>
              <a:gd name="connsiteY3765" fmla="*/ 4585716 h 5790485"/>
              <a:gd name="connsiteX3766" fmla="*/ 11652361 w 13261896"/>
              <a:gd name="connsiteY3766" fmla="*/ 4561904 h 5790485"/>
              <a:gd name="connsiteX3767" fmla="*/ 11695223 w 13261896"/>
              <a:gd name="connsiteY3767" fmla="*/ 4609529 h 5790485"/>
              <a:gd name="connsiteX3768" fmla="*/ 11552348 w 13261896"/>
              <a:gd name="connsiteY3768" fmla="*/ 4542854 h 5790485"/>
              <a:gd name="connsiteX3769" fmla="*/ 11585686 w 13261896"/>
              <a:gd name="connsiteY3769" fmla="*/ 4495276 h 5790485"/>
              <a:gd name="connsiteX3770" fmla="*/ 11633311 w 13261896"/>
              <a:gd name="connsiteY3770" fmla="*/ 4585716 h 5790485"/>
              <a:gd name="connsiteX3771" fmla="*/ 11223784 w 13261896"/>
              <a:gd name="connsiteY3771" fmla="*/ 4500039 h 5790485"/>
              <a:gd name="connsiteX3772" fmla="*/ 11209496 w 13261896"/>
              <a:gd name="connsiteY3772" fmla="*/ 4500039 h 5790485"/>
              <a:gd name="connsiteX3773" fmla="*/ 11209496 w 13261896"/>
              <a:gd name="connsiteY3773" fmla="*/ 4485751 h 5790485"/>
              <a:gd name="connsiteX3774" fmla="*/ 11223784 w 13261896"/>
              <a:gd name="connsiteY3774" fmla="*/ 4500039 h 5790485"/>
              <a:gd name="connsiteX3775" fmla="*/ 12576191 w 13261896"/>
              <a:gd name="connsiteY3775" fmla="*/ 4495276 h 5790485"/>
              <a:gd name="connsiteX3776" fmla="*/ 12585716 w 13261896"/>
              <a:gd name="connsiteY3776" fmla="*/ 4538091 h 5790485"/>
              <a:gd name="connsiteX3777" fmla="*/ 12495229 w 13261896"/>
              <a:gd name="connsiteY3777" fmla="*/ 4547616 h 5790485"/>
              <a:gd name="connsiteX3778" fmla="*/ 12485704 w 13261896"/>
              <a:gd name="connsiteY3778" fmla="*/ 4509564 h 5790485"/>
              <a:gd name="connsiteX3779" fmla="*/ 12495229 w 13261896"/>
              <a:gd name="connsiteY3779" fmla="*/ 4480989 h 5790485"/>
              <a:gd name="connsiteX3780" fmla="*/ 12576191 w 13261896"/>
              <a:gd name="connsiteY3780" fmla="*/ 4495276 h 5790485"/>
              <a:gd name="connsiteX3781" fmla="*/ 12085700 w 13261896"/>
              <a:gd name="connsiteY3781" fmla="*/ 4490514 h 5790485"/>
              <a:gd name="connsiteX3782" fmla="*/ 12147613 w 13261896"/>
              <a:gd name="connsiteY3782" fmla="*/ 4519089 h 5790485"/>
              <a:gd name="connsiteX3783" fmla="*/ 12128563 w 13261896"/>
              <a:gd name="connsiteY3783" fmla="*/ 4538091 h 5790485"/>
              <a:gd name="connsiteX3784" fmla="*/ 12119038 w 13261896"/>
              <a:gd name="connsiteY3784" fmla="*/ 4576191 h 5790485"/>
              <a:gd name="connsiteX3785" fmla="*/ 12071413 w 13261896"/>
              <a:gd name="connsiteY3785" fmla="*/ 4614291 h 5790485"/>
              <a:gd name="connsiteX3786" fmla="*/ 12123800 w 13261896"/>
              <a:gd name="connsiteY3786" fmla="*/ 4685729 h 5790485"/>
              <a:gd name="connsiteX3787" fmla="*/ 12200000 w 13261896"/>
              <a:gd name="connsiteY3787" fmla="*/ 4780979 h 5790485"/>
              <a:gd name="connsiteX3788" fmla="*/ 12166663 w 13261896"/>
              <a:gd name="connsiteY3788" fmla="*/ 4795266 h 5790485"/>
              <a:gd name="connsiteX3789" fmla="*/ 12147613 w 13261896"/>
              <a:gd name="connsiteY3789" fmla="*/ 4785741 h 5790485"/>
              <a:gd name="connsiteX3790" fmla="*/ 12104750 w 13261896"/>
              <a:gd name="connsiteY3790" fmla="*/ 4795266 h 5790485"/>
              <a:gd name="connsiteX3791" fmla="*/ 12114275 w 13261896"/>
              <a:gd name="connsiteY3791" fmla="*/ 4747641 h 5790485"/>
              <a:gd name="connsiteX3792" fmla="*/ 12085700 w 13261896"/>
              <a:gd name="connsiteY3792" fmla="*/ 4690491 h 5790485"/>
              <a:gd name="connsiteX3793" fmla="*/ 12057125 w 13261896"/>
              <a:gd name="connsiteY3793" fmla="*/ 4690491 h 5790485"/>
              <a:gd name="connsiteX3794" fmla="*/ 12038075 w 13261896"/>
              <a:gd name="connsiteY3794" fmla="*/ 4661916 h 5790485"/>
              <a:gd name="connsiteX3795" fmla="*/ 12014263 w 13261896"/>
              <a:gd name="connsiteY3795" fmla="*/ 4561904 h 5790485"/>
              <a:gd name="connsiteX3796" fmla="*/ 12009500 w 13261896"/>
              <a:gd name="connsiteY3796" fmla="*/ 4571429 h 5790485"/>
              <a:gd name="connsiteX3797" fmla="*/ 12028550 w 13261896"/>
              <a:gd name="connsiteY3797" fmla="*/ 4661916 h 5790485"/>
              <a:gd name="connsiteX3798" fmla="*/ 11947588 w 13261896"/>
              <a:gd name="connsiteY3798" fmla="*/ 4685729 h 5790485"/>
              <a:gd name="connsiteX3799" fmla="*/ 11976163 w 13261896"/>
              <a:gd name="connsiteY3799" fmla="*/ 4776216 h 5790485"/>
              <a:gd name="connsiteX3800" fmla="*/ 11923775 w 13261896"/>
              <a:gd name="connsiteY3800" fmla="*/ 4647629 h 5790485"/>
              <a:gd name="connsiteX3801" fmla="*/ 11942825 w 13261896"/>
              <a:gd name="connsiteY3801" fmla="*/ 4576191 h 5790485"/>
              <a:gd name="connsiteX3802" fmla="*/ 11919013 w 13261896"/>
              <a:gd name="connsiteY3802" fmla="*/ 4523851 h 5790485"/>
              <a:gd name="connsiteX3803" fmla="*/ 11966638 w 13261896"/>
              <a:gd name="connsiteY3803" fmla="*/ 4490514 h 5790485"/>
              <a:gd name="connsiteX3804" fmla="*/ 11995213 w 13261896"/>
              <a:gd name="connsiteY3804" fmla="*/ 4509564 h 5790485"/>
              <a:gd name="connsiteX3805" fmla="*/ 12014263 w 13261896"/>
              <a:gd name="connsiteY3805" fmla="*/ 4490514 h 5790485"/>
              <a:gd name="connsiteX3806" fmla="*/ 12057125 w 13261896"/>
              <a:gd name="connsiteY3806" fmla="*/ 4480989 h 5790485"/>
              <a:gd name="connsiteX3807" fmla="*/ 12085700 w 13261896"/>
              <a:gd name="connsiteY3807" fmla="*/ 4490514 h 5790485"/>
              <a:gd name="connsiteX3808" fmla="*/ 11538061 w 13261896"/>
              <a:gd name="connsiteY3808" fmla="*/ 4528614 h 5790485"/>
              <a:gd name="connsiteX3809" fmla="*/ 11538061 w 13261896"/>
              <a:gd name="connsiteY3809" fmla="*/ 4557141 h 5790485"/>
              <a:gd name="connsiteX3810" fmla="*/ 11480958 w 13261896"/>
              <a:gd name="connsiteY3810" fmla="*/ 4542854 h 5790485"/>
              <a:gd name="connsiteX3811" fmla="*/ 11499961 w 13261896"/>
              <a:gd name="connsiteY3811" fmla="*/ 4476226 h 5790485"/>
              <a:gd name="connsiteX3812" fmla="*/ 11538061 w 13261896"/>
              <a:gd name="connsiteY3812" fmla="*/ 4528614 h 5790485"/>
              <a:gd name="connsiteX3813" fmla="*/ 12680919 w 13261896"/>
              <a:gd name="connsiteY3813" fmla="*/ 4480989 h 5790485"/>
              <a:gd name="connsiteX3814" fmla="*/ 12657106 w 13261896"/>
              <a:gd name="connsiteY3814" fmla="*/ 4533376 h 5790485"/>
              <a:gd name="connsiteX3815" fmla="*/ 12671394 w 13261896"/>
              <a:gd name="connsiteY3815" fmla="*/ 4561904 h 5790485"/>
              <a:gd name="connsiteX3816" fmla="*/ 12638056 w 13261896"/>
              <a:gd name="connsiteY3816" fmla="*/ 4585716 h 5790485"/>
              <a:gd name="connsiteX3817" fmla="*/ 12661869 w 13261896"/>
              <a:gd name="connsiteY3817" fmla="*/ 4552379 h 5790485"/>
              <a:gd name="connsiteX3818" fmla="*/ 12590479 w 13261896"/>
              <a:gd name="connsiteY3818" fmla="*/ 4528614 h 5790485"/>
              <a:gd name="connsiteX3819" fmla="*/ 12585716 w 13261896"/>
              <a:gd name="connsiteY3819" fmla="*/ 4495276 h 5790485"/>
              <a:gd name="connsiteX3820" fmla="*/ 12666631 w 13261896"/>
              <a:gd name="connsiteY3820" fmla="*/ 4471464 h 5790485"/>
              <a:gd name="connsiteX3821" fmla="*/ 12680919 w 13261896"/>
              <a:gd name="connsiteY3821" fmla="*/ 4480989 h 5790485"/>
              <a:gd name="connsiteX3822" fmla="*/ 1542860 w 13261896"/>
              <a:gd name="connsiteY3822" fmla="*/ 4576191 h 5790485"/>
              <a:gd name="connsiteX3823" fmla="*/ 1542860 w 13261896"/>
              <a:gd name="connsiteY3823" fmla="*/ 4604766 h 5790485"/>
              <a:gd name="connsiteX3824" fmla="*/ 1452372 w 13261896"/>
              <a:gd name="connsiteY3824" fmla="*/ 4538091 h 5790485"/>
              <a:gd name="connsiteX3825" fmla="*/ 1452372 w 13261896"/>
              <a:gd name="connsiteY3825" fmla="*/ 4471464 h 5790485"/>
              <a:gd name="connsiteX3826" fmla="*/ 1542860 w 13261896"/>
              <a:gd name="connsiteY3826" fmla="*/ 4576191 h 5790485"/>
              <a:gd name="connsiteX3827" fmla="*/ 12857131 w 13261896"/>
              <a:gd name="connsiteY3827" fmla="*/ 4466701 h 5790485"/>
              <a:gd name="connsiteX3828" fmla="*/ 12876181 w 13261896"/>
              <a:gd name="connsiteY3828" fmla="*/ 4457176 h 5790485"/>
              <a:gd name="connsiteX3829" fmla="*/ 12857131 w 13261896"/>
              <a:gd name="connsiteY3829" fmla="*/ 4466701 h 5790485"/>
              <a:gd name="connsiteX3830" fmla="*/ 11733323 w 13261896"/>
              <a:gd name="connsiteY3830" fmla="*/ 4523851 h 5790485"/>
              <a:gd name="connsiteX3831" fmla="*/ 11695223 w 13261896"/>
              <a:gd name="connsiteY3831" fmla="*/ 4580954 h 5790485"/>
              <a:gd name="connsiteX3832" fmla="*/ 11661886 w 13261896"/>
              <a:gd name="connsiteY3832" fmla="*/ 4552379 h 5790485"/>
              <a:gd name="connsiteX3833" fmla="*/ 11685698 w 13261896"/>
              <a:gd name="connsiteY3833" fmla="*/ 4457176 h 5790485"/>
              <a:gd name="connsiteX3834" fmla="*/ 11733323 w 13261896"/>
              <a:gd name="connsiteY3834" fmla="*/ 4523851 h 5790485"/>
              <a:gd name="connsiteX3835" fmla="*/ 11980925 w 13261896"/>
              <a:gd name="connsiteY3835" fmla="*/ 4466701 h 5790485"/>
              <a:gd name="connsiteX3836" fmla="*/ 11980925 w 13261896"/>
              <a:gd name="connsiteY3836" fmla="*/ 4480989 h 5790485"/>
              <a:gd name="connsiteX3837" fmla="*/ 11923775 w 13261896"/>
              <a:gd name="connsiteY3837" fmla="*/ 4495276 h 5790485"/>
              <a:gd name="connsiteX3838" fmla="*/ 11895200 w 13261896"/>
              <a:gd name="connsiteY3838" fmla="*/ 4542854 h 5790485"/>
              <a:gd name="connsiteX3839" fmla="*/ 11861911 w 13261896"/>
              <a:gd name="connsiteY3839" fmla="*/ 4661916 h 5790485"/>
              <a:gd name="connsiteX3840" fmla="*/ 11799998 w 13261896"/>
              <a:gd name="connsiteY3840" fmla="*/ 4552379 h 5790485"/>
              <a:gd name="connsiteX3841" fmla="*/ 11838098 w 13261896"/>
              <a:gd name="connsiteY3841" fmla="*/ 4514326 h 5790485"/>
              <a:gd name="connsiteX3842" fmla="*/ 11828573 w 13261896"/>
              <a:gd name="connsiteY3842" fmla="*/ 4500039 h 5790485"/>
              <a:gd name="connsiteX3843" fmla="*/ 11847623 w 13261896"/>
              <a:gd name="connsiteY3843" fmla="*/ 4485751 h 5790485"/>
              <a:gd name="connsiteX3844" fmla="*/ 11880913 w 13261896"/>
              <a:gd name="connsiteY3844" fmla="*/ 4504801 h 5790485"/>
              <a:gd name="connsiteX3845" fmla="*/ 11885675 w 13261896"/>
              <a:gd name="connsiteY3845" fmla="*/ 4490514 h 5790485"/>
              <a:gd name="connsiteX3846" fmla="*/ 11876150 w 13261896"/>
              <a:gd name="connsiteY3846" fmla="*/ 4471464 h 5790485"/>
              <a:gd name="connsiteX3847" fmla="*/ 11899963 w 13261896"/>
              <a:gd name="connsiteY3847" fmla="*/ 4461939 h 5790485"/>
              <a:gd name="connsiteX3848" fmla="*/ 11919013 w 13261896"/>
              <a:gd name="connsiteY3848" fmla="*/ 4476226 h 5790485"/>
              <a:gd name="connsiteX3849" fmla="*/ 11947588 w 13261896"/>
              <a:gd name="connsiteY3849" fmla="*/ 4452414 h 5790485"/>
              <a:gd name="connsiteX3850" fmla="*/ 11980925 w 13261896"/>
              <a:gd name="connsiteY3850" fmla="*/ 4466701 h 5790485"/>
              <a:gd name="connsiteX3851" fmla="*/ 11423808 w 13261896"/>
              <a:gd name="connsiteY3851" fmla="*/ 4519089 h 5790485"/>
              <a:gd name="connsiteX3852" fmla="*/ 11419046 w 13261896"/>
              <a:gd name="connsiteY3852" fmla="*/ 4528614 h 5790485"/>
              <a:gd name="connsiteX3853" fmla="*/ 11357133 w 13261896"/>
              <a:gd name="connsiteY3853" fmla="*/ 4509564 h 5790485"/>
              <a:gd name="connsiteX3854" fmla="*/ 11390471 w 13261896"/>
              <a:gd name="connsiteY3854" fmla="*/ 4452414 h 5790485"/>
              <a:gd name="connsiteX3855" fmla="*/ 11423808 w 13261896"/>
              <a:gd name="connsiteY3855" fmla="*/ 4519089 h 5790485"/>
              <a:gd name="connsiteX3856" fmla="*/ 10223802 w 13261896"/>
              <a:gd name="connsiteY3856" fmla="*/ 4447651 h 5790485"/>
              <a:gd name="connsiteX3857" fmla="*/ 10209514 w 13261896"/>
              <a:gd name="connsiteY3857" fmla="*/ 4447651 h 5790485"/>
              <a:gd name="connsiteX3858" fmla="*/ 10223802 w 13261896"/>
              <a:gd name="connsiteY3858" fmla="*/ 4447651 h 5790485"/>
              <a:gd name="connsiteX3859" fmla="*/ 12600004 w 13261896"/>
              <a:gd name="connsiteY3859" fmla="*/ 4485751 h 5790485"/>
              <a:gd name="connsiteX3860" fmla="*/ 12585716 w 13261896"/>
              <a:gd name="connsiteY3860" fmla="*/ 4485751 h 5790485"/>
              <a:gd name="connsiteX3861" fmla="*/ 12680919 w 13261896"/>
              <a:gd name="connsiteY3861" fmla="*/ 4442889 h 5790485"/>
              <a:gd name="connsiteX3862" fmla="*/ 12600004 w 13261896"/>
              <a:gd name="connsiteY3862" fmla="*/ 4485751 h 5790485"/>
              <a:gd name="connsiteX3863" fmla="*/ 12761881 w 13261896"/>
              <a:gd name="connsiteY3863" fmla="*/ 4447651 h 5790485"/>
              <a:gd name="connsiteX3864" fmla="*/ 12690444 w 13261896"/>
              <a:gd name="connsiteY3864" fmla="*/ 4476226 h 5790485"/>
              <a:gd name="connsiteX3865" fmla="*/ 12676156 w 13261896"/>
              <a:gd name="connsiteY3865" fmla="*/ 4466701 h 5790485"/>
              <a:gd name="connsiteX3866" fmla="*/ 12723781 w 13261896"/>
              <a:gd name="connsiteY3866" fmla="*/ 4438126 h 5790485"/>
              <a:gd name="connsiteX3867" fmla="*/ 12761881 w 13261896"/>
              <a:gd name="connsiteY3867" fmla="*/ 4447651 h 5790485"/>
              <a:gd name="connsiteX3868" fmla="*/ 11342846 w 13261896"/>
              <a:gd name="connsiteY3868" fmla="*/ 4509564 h 5790485"/>
              <a:gd name="connsiteX3869" fmla="*/ 11290458 w 13261896"/>
              <a:gd name="connsiteY3869" fmla="*/ 4504801 h 5790485"/>
              <a:gd name="connsiteX3870" fmla="*/ 11304746 w 13261896"/>
              <a:gd name="connsiteY3870" fmla="*/ 4433364 h 5790485"/>
              <a:gd name="connsiteX3871" fmla="*/ 11342846 w 13261896"/>
              <a:gd name="connsiteY3871" fmla="*/ 4509564 h 5790485"/>
              <a:gd name="connsiteX3872" fmla="*/ 12252341 w 13261896"/>
              <a:gd name="connsiteY3872" fmla="*/ 4452414 h 5790485"/>
              <a:gd name="connsiteX3873" fmla="*/ 12357116 w 13261896"/>
              <a:gd name="connsiteY3873" fmla="*/ 4533376 h 5790485"/>
              <a:gd name="connsiteX3874" fmla="*/ 12361879 w 13261896"/>
              <a:gd name="connsiteY3874" fmla="*/ 4523851 h 5790485"/>
              <a:gd name="connsiteX3875" fmla="*/ 12314254 w 13261896"/>
              <a:gd name="connsiteY3875" fmla="*/ 4466701 h 5790485"/>
              <a:gd name="connsiteX3876" fmla="*/ 12357116 w 13261896"/>
              <a:gd name="connsiteY3876" fmla="*/ 4457176 h 5790485"/>
              <a:gd name="connsiteX3877" fmla="*/ 12461891 w 13261896"/>
              <a:gd name="connsiteY3877" fmla="*/ 4533376 h 5790485"/>
              <a:gd name="connsiteX3878" fmla="*/ 12452366 w 13261896"/>
              <a:gd name="connsiteY3878" fmla="*/ 4561904 h 5790485"/>
              <a:gd name="connsiteX3879" fmla="*/ 12399979 w 13261896"/>
              <a:gd name="connsiteY3879" fmla="*/ 4571429 h 5790485"/>
              <a:gd name="connsiteX3880" fmla="*/ 12366641 w 13261896"/>
              <a:gd name="connsiteY3880" fmla="*/ 4595241 h 5790485"/>
              <a:gd name="connsiteX3881" fmla="*/ 12266629 w 13261896"/>
              <a:gd name="connsiteY3881" fmla="*/ 4528614 h 5790485"/>
              <a:gd name="connsiteX3882" fmla="*/ 12238100 w 13261896"/>
              <a:gd name="connsiteY3882" fmla="*/ 4495276 h 5790485"/>
              <a:gd name="connsiteX3883" fmla="*/ 12204763 w 13261896"/>
              <a:gd name="connsiteY3883" fmla="*/ 4495276 h 5790485"/>
              <a:gd name="connsiteX3884" fmla="*/ 12185713 w 13261896"/>
              <a:gd name="connsiteY3884" fmla="*/ 4495276 h 5790485"/>
              <a:gd name="connsiteX3885" fmla="*/ 12247579 w 13261896"/>
              <a:gd name="connsiteY3885" fmla="*/ 4428601 h 5790485"/>
              <a:gd name="connsiteX3886" fmla="*/ 12252341 w 13261896"/>
              <a:gd name="connsiteY3886" fmla="*/ 4452414 h 5790485"/>
              <a:gd name="connsiteX3887" fmla="*/ 12890469 w 13261896"/>
              <a:gd name="connsiteY3887" fmla="*/ 4447651 h 5790485"/>
              <a:gd name="connsiteX3888" fmla="*/ 12838081 w 13261896"/>
              <a:gd name="connsiteY3888" fmla="*/ 4471464 h 5790485"/>
              <a:gd name="connsiteX3889" fmla="*/ 12880944 w 13261896"/>
              <a:gd name="connsiteY3889" fmla="*/ 4495276 h 5790485"/>
              <a:gd name="connsiteX3890" fmla="*/ 12880944 w 13261896"/>
              <a:gd name="connsiteY3890" fmla="*/ 4509564 h 5790485"/>
              <a:gd name="connsiteX3891" fmla="*/ 12847606 w 13261896"/>
              <a:gd name="connsiteY3891" fmla="*/ 4528614 h 5790485"/>
              <a:gd name="connsiteX3892" fmla="*/ 12752356 w 13261896"/>
              <a:gd name="connsiteY3892" fmla="*/ 4561904 h 5790485"/>
              <a:gd name="connsiteX3893" fmla="*/ 12690444 w 13261896"/>
              <a:gd name="connsiteY3893" fmla="*/ 4547616 h 5790485"/>
              <a:gd name="connsiteX3894" fmla="*/ 12699969 w 13261896"/>
              <a:gd name="connsiteY3894" fmla="*/ 4523851 h 5790485"/>
              <a:gd name="connsiteX3895" fmla="*/ 12690444 w 13261896"/>
              <a:gd name="connsiteY3895" fmla="*/ 4495276 h 5790485"/>
              <a:gd name="connsiteX3896" fmla="*/ 12785694 w 13261896"/>
              <a:gd name="connsiteY3896" fmla="*/ 4485751 h 5790485"/>
              <a:gd name="connsiteX3897" fmla="*/ 12795219 w 13261896"/>
              <a:gd name="connsiteY3897" fmla="*/ 4476226 h 5790485"/>
              <a:gd name="connsiteX3898" fmla="*/ 12785694 w 13261896"/>
              <a:gd name="connsiteY3898" fmla="*/ 4471464 h 5790485"/>
              <a:gd name="connsiteX3899" fmla="*/ 12699969 w 13261896"/>
              <a:gd name="connsiteY3899" fmla="*/ 4485751 h 5790485"/>
              <a:gd name="connsiteX3900" fmla="*/ 12804744 w 13261896"/>
              <a:gd name="connsiteY3900" fmla="*/ 4447651 h 5790485"/>
              <a:gd name="connsiteX3901" fmla="*/ 12847606 w 13261896"/>
              <a:gd name="connsiteY3901" fmla="*/ 4423839 h 5790485"/>
              <a:gd name="connsiteX3902" fmla="*/ 12890469 w 13261896"/>
              <a:gd name="connsiteY3902" fmla="*/ 4447651 h 5790485"/>
              <a:gd name="connsiteX3903" fmla="*/ 11890438 w 13261896"/>
              <a:gd name="connsiteY3903" fmla="*/ 4433364 h 5790485"/>
              <a:gd name="connsiteX3904" fmla="*/ 11890438 w 13261896"/>
              <a:gd name="connsiteY3904" fmla="*/ 4452414 h 5790485"/>
              <a:gd name="connsiteX3905" fmla="*/ 11871388 w 13261896"/>
              <a:gd name="connsiteY3905" fmla="*/ 4485751 h 5790485"/>
              <a:gd name="connsiteX3906" fmla="*/ 11823811 w 13261896"/>
              <a:gd name="connsiteY3906" fmla="*/ 4480989 h 5790485"/>
              <a:gd name="connsiteX3907" fmla="*/ 11823811 w 13261896"/>
              <a:gd name="connsiteY3907" fmla="*/ 4461939 h 5790485"/>
              <a:gd name="connsiteX3908" fmla="*/ 11857148 w 13261896"/>
              <a:gd name="connsiteY3908" fmla="*/ 4423839 h 5790485"/>
              <a:gd name="connsiteX3909" fmla="*/ 11890438 w 13261896"/>
              <a:gd name="connsiteY3909" fmla="*/ 4433364 h 5790485"/>
              <a:gd name="connsiteX3910" fmla="*/ 11814286 w 13261896"/>
              <a:gd name="connsiteY3910" fmla="*/ 4476226 h 5790485"/>
              <a:gd name="connsiteX3911" fmla="*/ 11752373 w 13261896"/>
              <a:gd name="connsiteY3911" fmla="*/ 4552379 h 5790485"/>
              <a:gd name="connsiteX3912" fmla="*/ 11742848 w 13261896"/>
              <a:gd name="connsiteY3912" fmla="*/ 4523851 h 5790485"/>
              <a:gd name="connsiteX3913" fmla="*/ 11776186 w 13261896"/>
              <a:gd name="connsiteY3913" fmla="*/ 4433364 h 5790485"/>
              <a:gd name="connsiteX3914" fmla="*/ 11776186 w 13261896"/>
              <a:gd name="connsiteY3914" fmla="*/ 4414314 h 5790485"/>
              <a:gd name="connsiteX3915" fmla="*/ 11814286 w 13261896"/>
              <a:gd name="connsiteY3915" fmla="*/ 4476226 h 5790485"/>
              <a:gd name="connsiteX3916" fmla="*/ 11485673 w 13261896"/>
              <a:gd name="connsiteY3916" fmla="*/ 4476226 h 5790485"/>
              <a:gd name="connsiteX3917" fmla="*/ 11466671 w 13261896"/>
              <a:gd name="connsiteY3917" fmla="*/ 4538091 h 5790485"/>
              <a:gd name="connsiteX3918" fmla="*/ 11428571 w 13261896"/>
              <a:gd name="connsiteY3918" fmla="*/ 4476226 h 5790485"/>
              <a:gd name="connsiteX3919" fmla="*/ 11461908 w 13261896"/>
              <a:gd name="connsiteY3919" fmla="*/ 4414314 h 5790485"/>
              <a:gd name="connsiteX3920" fmla="*/ 11485673 w 13261896"/>
              <a:gd name="connsiteY3920" fmla="*/ 4476226 h 5790485"/>
              <a:gd name="connsiteX3921" fmla="*/ 11190446 w 13261896"/>
              <a:gd name="connsiteY3921" fmla="*/ 4495276 h 5790485"/>
              <a:gd name="connsiteX3922" fmla="*/ 11142821 w 13261896"/>
              <a:gd name="connsiteY3922" fmla="*/ 4495276 h 5790485"/>
              <a:gd name="connsiteX3923" fmla="*/ 11147584 w 13261896"/>
              <a:gd name="connsiteY3923" fmla="*/ 4409551 h 5790485"/>
              <a:gd name="connsiteX3924" fmla="*/ 11190446 w 13261896"/>
              <a:gd name="connsiteY3924" fmla="*/ 4495276 h 5790485"/>
              <a:gd name="connsiteX3925" fmla="*/ 12690444 w 13261896"/>
              <a:gd name="connsiteY3925" fmla="*/ 4404789 h 5790485"/>
              <a:gd name="connsiteX3926" fmla="*/ 12685681 w 13261896"/>
              <a:gd name="connsiteY3926" fmla="*/ 4423839 h 5790485"/>
              <a:gd name="connsiteX3927" fmla="*/ 12714256 w 13261896"/>
              <a:gd name="connsiteY3927" fmla="*/ 4433364 h 5790485"/>
              <a:gd name="connsiteX3928" fmla="*/ 12590479 w 13261896"/>
              <a:gd name="connsiteY3928" fmla="*/ 4457176 h 5790485"/>
              <a:gd name="connsiteX3929" fmla="*/ 12595241 w 13261896"/>
              <a:gd name="connsiteY3929" fmla="*/ 4442889 h 5790485"/>
              <a:gd name="connsiteX3930" fmla="*/ 12571429 w 13261896"/>
              <a:gd name="connsiteY3930" fmla="*/ 4414314 h 5790485"/>
              <a:gd name="connsiteX3931" fmla="*/ 12595241 w 13261896"/>
              <a:gd name="connsiteY3931" fmla="*/ 4404789 h 5790485"/>
              <a:gd name="connsiteX3932" fmla="*/ 12690444 w 13261896"/>
              <a:gd name="connsiteY3932" fmla="*/ 4404789 h 5790485"/>
              <a:gd name="connsiteX3933" fmla="*/ 12323779 w 13261896"/>
              <a:gd name="connsiteY3933" fmla="*/ 4447651 h 5790485"/>
              <a:gd name="connsiteX3934" fmla="*/ 12285679 w 13261896"/>
              <a:gd name="connsiteY3934" fmla="*/ 4457176 h 5790485"/>
              <a:gd name="connsiteX3935" fmla="*/ 12257104 w 13261896"/>
              <a:gd name="connsiteY3935" fmla="*/ 4428601 h 5790485"/>
              <a:gd name="connsiteX3936" fmla="*/ 12290441 w 13261896"/>
              <a:gd name="connsiteY3936" fmla="*/ 4404789 h 5790485"/>
              <a:gd name="connsiteX3937" fmla="*/ 12323779 w 13261896"/>
              <a:gd name="connsiteY3937" fmla="*/ 4447651 h 5790485"/>
              <a:gd name="connsiteX3938" fmla="*/ 11676173 w 13261896"/>
              <a:gd name="connsiteY3938" fmla="*/ 4480989 h 5790485"/>
              <a:gd name="connsiteX3939" fmla="*/ 11642836 w 13261896"/>
              <a:gd name="connsiteY3939" fmla="*/ 4552379 h 5790485"/>
              <a:gd name="connsiteX3940" fmla="*/ 11595211 w 13261896"/>
              <a:gd name="connsiteY3940" fmla="*/ 4480989 h 5790485"/>
              <a:gd name="connsiteX3941" fmla="*/ 11633311 w 13261896"/>
              <a:gd name="connsiteY3941" fmla="*/ 4404789 h 5790485"/>
              <a:gd name="connsiteX3942" fmla="*/ 11676173 w 13261896"/>
              <a:gd name="connsiteY3942" fmla="*/ 4480989 h 5790485"/>
              <a:gd name="connsiteX3943" fmla="*/ 12485704 w 13261896"/>
              <a:gd name="connsiteY3943" fmla="*/ 4480989 h 5790485"/>
              <a:gd name="connsiteX3944" fmla="*/ 12471416 w 13261896"/>
              <a:gd name="connsiteY3944" fmla="*/ 4504801 h 5790485"/>
              <a:gd name="connsiteX3945" fmla="*/ 12485704 w 13261896"/>
              <a:gd name="connsiteY3945" fmla="*/ 4552379 h 5790485"/>
              <a:gd name="connsiteX3946" fmla="*/ 12461891 w 13261896"/>
              <a:gd name="connsiteY3946" fmla="*/ 4576191 h 5790485"/>
              <a:gd name="connsiteX3947" fmla="*/ 12471416 w 13261896"/>
              <a:gd name="connsiteY3947" fmla="*/ 4533376 h 5790485"/>
              <a:gd name="connsiteX3948" fmla="*/ 12333304 w 13261896"/>
              <a:gd name="connsiteY3948" fmla="*/ 4447651 h 5790485"/>
              <a:gd name="connsiteX3949" fmla="*/ 12409504 w 13261896"/>
              <a:gd name="connsiteY3949" fmla="*/ 4395264 h 5790485"/>
              <a:gd name="connsiteX3950" fmla="*/ 12485704 w 13261896"/>
              <a:gd name="connsiteY3950" fmla="*/ 4480989 h 5790485"/>
              <a:gd name="connsiteX3951" fmla="*/ 11842861 w 13261896"/>
              <a:gd name="connsiteY3951" fmla="*/ 4419076 h 5790485"/>
              <a:gd name="connsiteX3952" fmla="*/ 11819048 w 13261896"/>
              <a:gd name="connsiteY3952" fmla="*/ 4447651 h 5790485"/>
              <a:gd name="connsiteX3953" fmla="*/ 11776186 w 13261896"/>
              <a:gd name="connsiteY3953" fmla="*/ 4395264 h 5790485"/>
              <a:gd name="connsiteX3954" fmla="*/ 11842861 w 13261896"/>
              <a:gd name="connsiteY3954" fmla="*/ 4419076 h 5790485"/>
              <a:gd name="connsiteX3955" fmla="*/ 11580923 w 13261896"/>
              <a:gd name="connsiteY3955" fmla="*/ 4457176 h 5790485"/>
              <a:gd name="connsiteX3956" fmla="*/ 11547586 w 13261896"/>
              <a:gd name="connsiteY3956" fmla="*/ 4523851 h 5790485"/>
              <a:gd name="connsiteX3957" fmla="*/ 11514248 w 13261896"/>
              <a:gd name="connsiteY3957" fmla="*/ 4461939 h 5790485"/>
              <a:gd name="connsiteX3958" fmla="*/ 11547586 w 13261896"/>
              <a:gd name="connsiteY3958" fmla="*/ 4390501 h 5790485"/>
              <a:gd name="connsiteX3959" fmla="*/ 11580923 w 13261896"/>
              <a:gd name="connsiteY3959" fmla="*/ 4457176 h 5790485"/>
              <a:gd name="connsiteX3960" fmla="*/ 13204746 w 13261896"/>
              <a:gd name="connsiteY3960" fmla="*/ 4490514 h 5790485"/>
              <a:gd name="connsiteX3961" fmla="*/ 13095209 w 13261896"/>
              <a:gd name="connsiteY3961" fmla="*/ 4490514 h 5790485"/>
              <a:gd name="connsiteX3962" fmla="*/ 13109496 w 13261896"/>
              <a:gd name="connsiteY3962" fmla="*/ 4509564 h 5790485"/>
              <a:gd name="connsiteX3963" fmla="*/ 13061871 w 13261896"/>
              <a:gd name="connsiteY3963" fmla="*/ 4509564 h 5790485"/>
              <a:gd name="connsiteX3964" fmla="*/ 12909519 w 13261896"/>
              <a:gd name="connsiteY3964" fmla="*/ 4428601 h 5790485"/>
              <a:gd name="connsiteX3965" fmla="*/ 12942856 w 13261896"/>
              <a:gd name="connsiteY3965" fmla="*/ 4380976 h 5790485"/>
              <a:gd name="connsiteX3966" fmla="*/ 13204746 w 13261896"/>
              <a:gd name="connsiteY3966" fmla="*/ 4490514 h 5790485"/>
              <a:gd name="connsiteX3967" fmla="*/ 11766661 w 13261896"/>
              <a:gd name="connsiteY3967" fmla="*/ 4423839 h 5790485"/>
              <a:gd name="connsiteX3968" fmla="*/ 11738086 w 13261896"/>
              <a:gd name="connsiteY3968" fmla="*/ 4490514 h 5790485"/>
              <a:gd name="connsiteX3969" fmla="*/ 11685698 w 13261896"/>
              <a:gd name="connsiteY3969" fmla="*/ 4442889 h 5790485"/>
              <a:gd name="connsiteX3970" fmla="*/ 11723798 w 13261896"/>
              <a:gd name="connsiteY3970" fmla="*/ 4380976 h 5790485"/>
              <a:gd name="connsiteX3971" fmla="*/ 11766661 w 13261896"/>
              <a:gd name="connsiteY3971" fmla="*/ 4423839 h 5790485"/>
              <a:gd name="connsiteX3972" fmla="*/ 11290458 w 13261896"/>
              <a:gd name="connsiteY3972" fmla="*/ 4452414 h 5790485"/>
              <a:gd name="connsiteX3973" fmla="*/ 11271408 w 13261896"/>
              <a:gd name="connsiteY3973" fmla="*/ 4504801 h 5790485"/>
              <a:gd name="connsiteX3974" fmla="*/ 11219021 w 13261896"/>
              <a:gd name="connsiteY3974" fmla="*/ 4476226 h 5790485"/>
              <a:gd name="connsiteX3975" fmla="*/ 11247596 w 13261896"/>
              <a:gd name="connsiteY3975" fmla="*/ 4376214 h 5790485"/>
              <a:gd name="connsiteX3976" fmla="*/ 11290458 w 13261896"/>
              <a:gd name="connsiteY3976" fmla="*/ 4452414 h 5790485"/>
              <a:gd name="connsiteX3977" fmla="*/ 12200000 w 13261896"/>
              <a:gd name="connsiteY3977" fmla="*/ 4357164 h 5790485"/>
              <a:gd name="connsiteX3978" fmla="*/ 12204763 w 13261896"/>
              <a:gd name="connsiteY3978" fmla="*/ 4380976 h 5790485"/>
              <a:gd name="connsiteX3979" fmla="*/ 12238100 w 13261896"/>
              <a:gd name="connsiteY3979" fmla="*/ 4366689 h 5790485"/>
              <a:gd name="connsiteX3980" fmla="*/ 12285679 w 13261896"/>
              <a:gd name="connsiteY3980" fmla="*/ 4385739 h 5790485"/>
              <a:gd name="connsiteX3981" fmla="*/ 12176188 w 13261896"/>
              <a:gd name="connsiteY3981" fmla="*/ 4504801 h 5790485"/>
              <a:gd name="connsiteX3982" fmla="*/ 12157138 w 13261896"/>
              <a:gd name="connsiteY3982" fmla="*/ 4504801 h 5790485"/>
              <a:gd name="connsiteX3983" fmla="*/ 12128563 w 13261896"/>
              <a:gd name="connsiteY3983" fmla="*/ 4480989 h 5790485"/>
              <a:gd name="connsiteX3984" fmla="*/ 12052363 w 13261896"/>
              <a:gd name="connsiteY3984" fmla="*/ 4471464 h 5790485"/>
              <a:gd name="connsiteX3985" fmla="*/ 11999975 w 13261896"/>
              <a:gd name="connsiteY3985" fmla="*/ 4490514 h 5790485"/>
              <a:gd name="connsiteX3986" fmla="*/ 11990450 w 13261896"/>
              <a:gd name="connsiteY3986" fmla="*/ 4461939 h 5790485"/>
              <a:gd name="connsiteX3987" fmla="*/ 12052363 w 13261896"/>
              <a:gd name="connsiteY3987" fmla="*/ 4409551 h 5790485"/>
              <a:gd name="connsiteX3988" fmla="*/ 12042838 w 13261896"/>
              <a:gd name="connsiteY3988" fmla="*/ 4376214 h 5790485"/>
              <a:gd name="connsiteX3989" fmla="*/ 12095225 w 13261896"/>
              <a:gd name="connsiteY3989" fmla="*/ 4361926 h 5790485"/>
              <a:gd name="connsiteX3990" fmla="*/ 12133325 w 13261896"/>
              <a:gd name="connsiteY3990" fmla="*/ 4385739 h 5790485"/>
              <a:gd name="connsiteX3991" fmla="*/ 12166663 w 13261896"/>
              <a:gd name="connsiteY3991" fmla="*/ 4357164 h 5790485"/>
              <a:gd name="connsiteX3992" fmla="*/ 12200000 w 13261896"/>
              <a:gd name="connsiteY3992" fmla="*/ 4357164 h 5790485"/>
              <a:gd name="connsiteX3993" fmla="*/ 11709511 w 13261896"/>
              <a:gd name="connsiteY3993" fmla="*/ 4376214 h 5790485"/>
              <a:gd name="connsiteX3994" fmla="*/ 11676173 w 13261896"/>
              <a:gd name="connsiteY3994" fmla="*/ 4433364 h 5790485"/>
              <a:gd name="connsiteX3995" fmla="*/ 11633311 w 13261896"/>
              <a:gd name="connsiteY3995" fmla="*/ 4385739 h 5790485"/>
              <a:gd name="connsiteX3996" fmla="*/ 11628548 w 13261896"/>
              <a:gd name="connsiteY3996" fmla="*/ 4352401 h 5790485"/>
              <a:gd name="connsiteX3997" fmla="*/ 11709511 w 13261896"/>
              <a:gd name="connsiteY3997" fmla="*/ 4376214 h 5790485"/>
              <a:gd name="connsiteX3998" fmla="*/ 11447621 w 13261896"/>
              <a:gd name="connsiteY3998" fmla="*/ 4404789 h 5790485"/>
              <a:gd name="connsiteX3999" fmla="*/ 11423808 w 13261896"/>
              <a:gd name="connsiteY3999" fmla="*/ 4461939 h 5790485"/>
              <a:gd name="connsiteX4000" fmla="*/ 11395233 w 13261896"/>
              <a:gd name="connsiteY4000" fmla="*/ 4438126 h 5790485"/>
              <a:gd name="connsiteX4001" fmla="*/ 11390471 w 13261896"/>
              <a:gd name="connsiteY4001" fmla="*/ 4385739 h 5790485"/>
              <a:gd name="connsiteX4002" fmla="*/ 11414283 w 13261896"/>
              <a:gd name="connsiteY4002" fmla="*/ 4342876 h 5790485"/>
              <a:gd name="connsiteX4003" fmla="*/ 11447621 w 13261896"/>
              <a:gd name="connsiteY4003" fmla="*/ 4404789 h 5790485"/>
              <a:gd name="connsiteX4004" fmla="*/ 12433316 w 13261896"/>
              <a:gd name="connsiteY4004" fmla="*/ 4338114 h 5790485"/>
              <a:gd name="connsiteX4005" fmla="*/ 12471416 w 13261896"/>
              <a:gd name="connsiteY4005" fmla="*/ 4366689 h 5790485"/>
              <a:gd name="connsiteX4006" fmla="*/ 12499991 w 13261896"/>
              <a:gd name="connsiteY4006" fmla="*/ 4352401 h 5790485"/>
              <a:gd name="connsiteX4007" fmla="*/ 12533329 w 13261896"/>
              <a:gd name="connsiteY4007" fmla="*/ 4361926 h 5790485"/>
              <a:gd name="connsiteX4008" fmla="*/ 12533329 w 13261896"/>
              <a:gd name="connsiteY4008" fmla="*/ 4376214 h 5790485"/>
              <a:gd name="connsiteX4009" fmla="*/ 12523804 w 13261896"/>
              <a:gd name="connsiteY4009" fmla="*/ 4385739 h 5790485"/>
              <a:gd name="connsiteX4010" fmla="*/ 12552379 w 13261896"/>
              <a:gd name="connsiteY4010" fmla="*/ 4390501 h 5790485"/>
              <a:gd name="connsiteX4011" fmla="*/ 12585716 w 13261896"/>
              <a:gd name="connsiteY4011" fmla="*/ 4442889 h 5790485"/>
              <a:gd name="connsiteX4012" fmla="*/ 12552379 w 13261896"/>
              <a:gd name="connsiteY4012" fmla="*/ 4485751 h 5790485"/>
              <a:gd name="connsiteX4013" fmla="*/ 12485704 w 13261896"/>
              <a:gd name="connsiteY4013" fmla="*/ 4461939 h 5790485"/>
              <a:gd name="connsiteX4014" fmla="*/ 12466654 w 13261896"/>
              <a:gd name="connsiteY4014" fmla="*/ 4438126 h 5790485"/>
              <a:gd name="connsiteX4015" fmla="*/ 12433316 w 13261896"/>
              <a:gd name="connsiteY4015" fmla="*/ 4395264 h 5790485"/>
              <a:gd name="connsiteX4016" fmla="*/ 12414266 w 13261896"/>
              <a:gd name="connsiteY4016" fmla="*/ 4347639 h 5790485"/>
              <a:gd name="connsiteX4017" fmla="*/ 12423791 w 13261896"/>
              <a:gd name="connsiteY4017" fmla="*/ 4338114 h 5790485"/>
              <a:gd name="connsiteX4018" fmla="*/ 12433316 w 13261896"/>
              <a:gd name="connsiteY4018" fmla="*/ 4338114 h 5790485"/>
              <a:gd name="connsiteX4019" fmla="*/ 11609498 w 13261896"/>
              <a:gd name="connsiteY4019" fmla="*/ 4352401 h 5790485"/>
              <a:gd name="connsiteX4020" fmla="*/ 11623786 w 13261896"/>
              <a:gd name="connsiteY4020" fmla="*/ 4390501 h 5790485"/>
              <a:gd name="connsiteX4021" fmla="*/ 11590448 w 13261896"/>
              <a:gd name="connsiteY4021" fmla="*/ 4466701 h 5790485"/>
              <a:gd name="connsiteX4022" fmla="*/ 11557111 w 13261896"/>
              <a:gd name="connsiteY4022" fmla="*/ 4380976 h 5790485"/>
              <a:gd name="connsiteX4023" fmla="*/ 11585686 w 13261896"/>
              <a:gd name="connsiteY4023" fmla="*/ 4338114 h 5790485"/>
              <a:gd name="connsiteX4024" fmla="*/ 11609498 w 13261896"/>
              <a:gd name="connsiteY4024" fmla="*/ 4352401 h 5790485"/>
              <a:gd name="connsiteX4025" fmla="*/ 11523773 w 13261896"/>
              <a:gd name="connsiteY4025" fmla="*/ 4395264 h 5790485"/>
              <a:gd name="connsiteX4026" fmla="*/ 11504723 w 13261896"/>
              <a:gd name="connsiteY4026" fmla="*/ 4457176 h 5790485"/>
              <a:gd name="connsiteX4027" fmla="*/ 11471433 w 13261896"/>
              <a:gd name="connsiteY4027" fmla="*/ 4404789 h 5790485"/>
              <a:gd name="connsiteX4028" fmla="*/ 11499961 w 13261896"/>
              <a:gd name="connsiteY4028" fmla="*/ 4338114 h 5790485"/>
              <a:gd name="connsiteX4029" fmla="*/ 11523773 w 13261896"/>
              <a:gd name="connsiteY4029" fmla="*/ 4395264 h 5790485"/>
              <a:gd name="connsiteX4030" fmla="*/ 11380946 w 13261896"/>
              <a:gd name="connsiteY4030" fmla="*/ 4419076 h 5790485"/>
              <a:gd name="connsiteX4031" fmla="*/ 11352371 w 13261896"/>
              <a:gd name="connsiteY4031" fmla="*/ 4485751 h 5790485"/>
              <a:gd name="connsiteX4032" fmla="*/ 11309508 w 13261896"/>
              <a:gd name="connsiteY4032" fmla="*/ 4423839 h 5790485"/>
              <a:gd name="connsiteX4033" fmla="*/ 11338083 w 13261896"/>
              <a:gd name="connsiteY4033" fmla="*/ 4338114 h 5790485"/>
              <a:gd name="connsiteX4034" fmla="*/ 11380946 w 13261896"/>
              <a:gd name="connsiteY4034" fmla="*/ 4419076 h 5790485"/>
              <a:gd name="connsiteX4035" fmla="*/ 11671411 w 13261896"/>
              <a:gd name="connsiteY4035" fmla="*/ 4352401 h 5790485"/>
              <a:gd name="connsiteX4036" fmla="*/ 11633311 w 13261896"/>
              <a:gd name="connsiteY4036" fmla="*/ 4338114 h 5790485"/>
              <a:gd name="connsiteX4037" fmla="*/ 11695223 w 13261896"/>
              <a:gd name="connsiteY4037" fmla="*/ 4333351 h 5790485"/>
              <a:gd name="connsiteX4038" fmla="*/ 11671411 w 13261896"/>
              <a:gd name="connsiteY4038" fmla="*/ 4352401 h 5790485"/>
              <a:gd name="connsiteX4039" fmla="*/ 11238071 w 13261896"/>
              <a:gd name="connsiteY4039" fmla="*/ 4404789 h 5790485"/>
              <a:gd name="connsiteX4040" fmla="*/ 11199971 w 13261896"/>
              <a:gd name="connsiteY4040" fmla="*/ 4476226 h 5790485"/>
              <a:gd name="connsiteX4041" fmla="*/ 11152346 w 13261896"/>
              <a:gd name="connsiteY4041" fmla="*/ 4404789 h 5790485"/>
              <a:gd name="connsiteX4042" fmla="*/ 11195209 w 13261896"/>
              <a:gd name="connsiteY4042" fmla="*/ 4328589 h 5790485"/>
              <a:gd name="connsiteX4043" fmla="*/ 11238071 w 13261896"/>
              <a:gd name="connsiteY4043" fmla="*/ 4404789 h 5790485"/>
              <a:gd name="connsiteX4044" fmla="*/ 13180934 w 13261896"/>
              <a:gd name="connsiteY4044" fmla="*/ 4414314 h 5790485"/>
              <a:gd name="connsiteX4045" fmla="*/ 13161884 w 13261896"/>
              <a:gd name="connsiteY4045" fmla="*/ 4414314 h 5790485"/>
              <a:gd name="connsiteX4046" fmla="*/ 13214271 w 13261896"/>
              <a:gd name="connsiteY4046" fmla="*/ 4480989 h 5790485"/>
              <a:gd name="connsiteX4047" fmla="*/ 13195221 w 13261896"/>
              <a:gd name="connsiteY4047" fmla="*/ 4480989 h 5790485"/>
              <a:gd name="connsiteX4048" fmla="*/ 12942856 w 13261896"/>
              <a:gd name="connsiteY4048" fmla="*/ 4366689 h 5790485"/>
              <a:gd name="connsiteX4049" fmla="*/ 12933331 w 13261896"/>
              <a:gd name="connsiteY4049" fmla="*/ 4352401 h 5790485"/>
              <a:gd name="connsiteX4050" fmla="*/ 13028534 w 13261896"/>
              <a:gd name="connsiteY4050" fmla="*/ 4323826 h 5790485"/>
              <a:gd name="connsiteX4051" fmla="*/ 13180934 w 13261896"/>
              <a:gd name="connsiteY4051" fmla="*/ 4414314 h 5790485"/>
              <a:gd name="connsiteX4052" fmla="*/ 11538061 w 13261896"/>
              <a:gd name="connsiteY4052" fmla="*/ 4380976 h 5790485"/>
              <a:gd name="connsiteX4053" fmla="*/ 11514248 w 13261896"/>
              <a:gd name="connsiteY4053" fmla="*/ 4323826 h 5790485"/>
              <a:gd name="connsiteX4054" fmla="*/ 11571398 w 13261896"/>
              <a:gd name="connsiteY4054" fmla="*/ 4333351 h 5790485"/>
              <a:gd name="connsiteX4055" fmla="*/ 11538061 w 13261896"/>
              <a:gd name="connsiteY4055" fmla="*/ 4380976 h 5790485"/>
              <a:gd name="connsiteX4056" fmla="*/ 11614261 w 13261896"/>
              <a:gd name="connsiteY4056" fmla="*/ 4328589 h 5790485"/>
              <a:gd name="connsiteX4057" fmla="*/ 11557111 w 13261896"/>
              <a:gd name="connsiteY4057" fmla="*/ 4314301 h 5790485"/>
              <a:gd name="connsiteX4058" fmla="*/ 11619023 w 13261896"/>
              <a:gd name="connsiteY4058" fmla="*/ 4309539 h 5790485"/>
              <a:gd name="connsiteX4059" fmla="*/ 11614261 w 13261896"/>
              <a:gd name="connsiteY4059" fmla="*/ 4328589 h 5790485"/>
              <a:gd name="connsiteX4060" fmla="*/ 11504723 w 13261896"/>
              <a:gd name="connsiteY4060" fmla="*/ 4314301 h 5790485"/>
              <a:gd name="connsiteX4061" fmla="*/ 11490436 w 13261896"/>
              <a:gd name="connsiteY4061" fmla="*/ 4328589 h 5790485"/>
              <a:gd name="connsiteX4062" fmla="*/ 11485673 w 13261896"/>
              <a:gd name="connsiteY4062" fmla="*/ 4309539 h 5790485"/>
              <a:gd name="connsiteX4063" fmla="*/ 11504723 w 13261896"/>
              <a:gd name="connsiteY4063" fmla="*/ 4314301 h 5790485"/>
              <a:gd name="connsiteX4064" fmla="*/ 12409504 w 13261896"/>
              <a:gd name="connsiteY4064" fmla="*/ 4333351 h 5790485"/>
              <a:gd name="connsiteX4065" fmla="*/ 12385691 w 13261896"/>
              <a:gd name="connsiteY4065" fmla="*/ 4304776 h 5790485"/>
              <a:gd name="connsiteX4066" fmla="*/ 12409504 w 13261896"/>
              <a:gd name="connsiteY4066" fmla="*/ 4333351 h 5790485"/>
              <a:gd name="connsiteX4067" fmla="*/ 12071413 w 13261896"/>
              <a:gd name="connsiteY4067" fmla="*/ 4361926 h 5790485"/>
              <a:gd name="connsiteX4068" fmla="*/ 12038075 w 13261896"/>
              <a:gd name="connsiteY4068" fmla="*/ 4371451 h 5790485"/>
              <a:gd name="connsiteX4069" fmla="*/ 12019025 w 13261896"/>
              <a:gd name="connsiteY4069" fmla="*/ 4409551 h 5790485"/>
              <a:gd name="connsiteX4070" fmla="*/ 11980925 w 13261896"/>
              <a:gd name="connsiteY4070" fmla="*/ 4452414 h 5790485"/>
              <a:gd name="connsiteX4071" fmla="*/ 11947588 w 13261896"/>
              <a:gd name="connsiteY4071" fmla="*/ 4442889 h 5790485"/>
              <a:gd name="connsiteX4072" fmla="*/ 11904725 w 13261896"/>
              <a:gd name="connsiteY4072" fmla="*/ 4452414 h 5790485"/>
              <a:gd name="connsiteX4073" fmla="*/ 11904725 w 13261896"/>
              <a:gd name="connsiteY4073" fmla="*/ 4304776 h 5790485"/>
              <a:gd name="connsiteX4074" fmla="*/ 12071413 w 13261896"/>
              <a:gd name="connsiteY4074" fmla="*/ 4361926 h 5790485"/>
              <a:gd name="connsiteX4075" fmla="*/ 13052346 w 13261896"/>
              <a:gd name="connsiteY4075" fmla="*/ 4300014 h 5790485"/>
              <a:gd name="connsiteX4076" fmla="*/ 12938094 w 13261896"/>
              <a:gd name="connsiteY4076" fmla="*/ 4338114 h 5790485"/>
              <a:gd name="connsiteX4077" fmla="*/ 12933331 w 13261896"/>
              <a:gd name="connsiteY4077" fmla="*/ 4314301 h 5790485"/>
              <a:gd name="connsiteX4078" fmla="*/ 13004769 w 13261896"/>
              <a:gd name="connsiteY4078" fmla="*/ 4300014 h 5790485"/>
              <a:gd name="connsiteX4079" fmla="*/ 13052346 w 13261896"/>
              <a:gd name="connsiteY4079" fmla="*/ 4300014 h 5790485"/>
              <a:gd name="connsiteX4080" fmla="*/ 10071402 w 13261896"/>
              <a:gd name="connsiteY4080" fmla="*/ 4357164 h 5790485"/>
              <a:gd name="connsiteX4081" fmla="*/ 10071402 w 13261896"/>
              <a:gd name="connsiteY4081" fmla="*/ 4447651 h 5790485"/>
              <a:gd name="connsiteX4082" fmla="*/ 9628536 w 13261896"/>
              <a:gd name="connsiteY4082" fmla="*/ 4380976 h 5790485"/>
              <a:gd name="connsiteX4083" fmla="*/ 9628536 w 13261896"/>
              <a:gd name="connsiteY4083" fmla="*/ 4295251 h 5790485"/>
              <a:gd name="connsiteX4084" fmla="*/ 10071402 w 13261896"/>
              <a:gd name="connsiteY4084" fmla="*/ 4357164 h 5790485"/>
              <a:gd name="connsiteX4085" fmla="*/ 12333304 w 13261896"/>
              <a:gd name="connsiteY4085" fmla="*/ 4338114 h 5790485"/>
              <a:gd name="connsiteX4086" fmla="*/ 12419029 w 13261896"/>
              <a:gd name="connsiteY4086" fmla="*/ 4385739 h 5790485"/>
              <a:gd name="connsiteX4087" fmla="*/ 12328541 w 13261896"/>
              <a:gd name="connsiteY4087" fmla="*/ 4438126 h 5790485"/>
              <a:gd name="connsiteX4088" fmla="*/ 12276154 w 13261896"/>
              <a:gd name="connsiteY4088" fmla="*/ 4361926 h 5790485"/>
              <a:gd name="connsiteX4089" fmla="*/ 12214288 w 13261896"/>
              <a:gd name="connsiteY4089" fmla="*/ 4352401 h 5790485"/>
              <a:gd name="connsiteX4090" fmla="*/ 12180950 w 13261896"/>
              <a:gd name="connsiteY4090" fmla="*/ 4338114 h 5790485"/>
              <a:gd name="connsiteX4091" fmla="*/ 12195238 w 13261896"/>
              <a:gd name="connsiteY4091" fmla="*/ 4309539 h 5790485"/>
              <a:gd name="connsiteX4092" fmla="*/ 12247579 w 13261896"/>
              <a:gd name="connsiteY4092" fmla="*/ 4304776 h 5790485"/>
              <a:gd name="connsiteX4093" fmla="*/ 12238100 w 13261896"/>
              <a:gd name="connsiteY4093" fmla="*/ 4295251 h 5790485"/>
              <a:gd name="connsiteX4094" fmla="*/ 12271391 w 13261896"/>
              <a:gd name="connsiteY4094" fmla="*/ 4290489 h 5790485"/>
              <a:gd name="connsiteX4095" fmla="*/ 12333304 w 13261896"/>
              <a:gd name="connsiteY4095" fmla="*/ 4338114 h 5790485"/>
              <a:gd name="connsiteX4096" fmla="*/ 11419046 w 13261896"/>
              <a:gd name="connsiteY4096" fmla="*/ 4285726 h 5790485"/>
              <a:gd name="connsiteX4097" fmla="*/ 11476196 w 13261896"/>
              <a:gd name="connsiteY4097" fmla="*/ 4342876 h 5790485"/>
              <a:gd name="connsiteX4098" fmla="*/ 11457146 w 13261896"/>
              <a:gd name="connsiteY4098" fmla="*/ 4400026 h 5790485"/>
              <a:gd name="connsiteX4099" fmla="*/ 11419046 w 13261896"/>
              <a:gd name="connsiteY4099" fmla="*/ 4328589 h 5790485"/>
              <a:gd name="connsiteX4100" fmla="*/ 11409521 w 13261896"/>
              <a:gd name="connsiteY4100" fmla="*/ 4285726 h 5790485"/>
              <a:gd name="connsiteX4101" fmla="*/ 11419046 w 13261896"/>
              <a:gd name="connsiteY4101" fmla="*/ 4285726 h 5790485"/>
              <a:gd name="connsiteX4102" fmla="*/ 10476167 w 13261896"/>
              <a:gd name="connsiteY4102" fmla="*/ 4309539 h 5790485"/>
              <a:gd name="connsiteX4103" fmla="*/ 10476167 w 13261896"/>
              <a:gd name="connsiteY4103" fmla="*/ 4366689 h 5790485"/>
              <a:gd name="connsiteX4104" fmla="*/ 10452354 w 13261896"/>
              <a:gd name="connsiteY4104" fmla="*/ 4376214 h 5790485"/>
              <a:gd name="connsiteX4105" fmla="*/ 10109502 w 13261896"/>
              <a:gd name="connsiteY4105" fmla="*/ 4333351 h 5790485"/>
              <a:gd name="connsiteX4106" fmla="*/ 10128552 w 13261896"/>
              <a:gd name="connsiteY4106" fmla="*/ 4328589 h 5790485"/>
              <a:gd name="connsiteX4107" fmla="*/ 10466642 w 13261896"/>
              <a:gd name="connsiteY4107" fmla="*/ 4366689 h 5790485"/>
              <a:gd name="connsiteX4108" fmla="*/ 10466642 w 13261896"/>
              <a:gd name="connsiteY4108" fmla="*/ 4323826 h 5790485"/>
              <a:gd name="connsiteX4109" fmla="*/ 10214277 w 13261896"/>
              <a:gd name="connsiteY4109" fmla="*/ 4295251 h 5790485"/>
              <a:gd name="connsiteX4110" fmla="*/ 10109502 w 13261896"/>
              <a:gd name="connsiteY4110" fmla="*/ 4276201 h 5790485"/>
              <a:gd name="connsiteX4111" fmla="*/ 10114264 w 13261896"/>
              <a:gd name="connsiteY4111" fmla="*/ 4271439 h 5790485"/>
              <a:gd name="connsiteX4112" fmla="*/ 10476167 w 13261896"/>
              <a:gd name="connsiteY4112" fmla="*/ 4309539 h 5790485"/>
              <a:gd name="connsiteX4113" fmla="*/ 12642819 w 13261896"/>
              <a:gd name="connsiteY4113" fmla="*/ 4280964 h 5790485"/>
              <a:gd name="connsiteX4114" fmla="*/ 12680919 w 13261896"/>
              <a:gd name="connsiteY4114" fmla="*/ 4266676 h 5790485"/>
              <a:gd name="connsiteX4115" fmla="*/ 12723781 w 13261896"/>
              <a:gd name="connsiteY4115" fmla="*/ 4276201 h 5790485"/>
              <a:gd name="connsiteX4116" fmla="*/ 12642819 w 13261896"/>
              <a:gd name="connsiteY4116" fmla="*/ 4385739 h 5790485"/>
              <a:gd name="connsiteX4117" fmla="*/ 12714256 w 13261896"/>
              <a:gd name="connsiteY4117" fmla="*/ 4285726 h 5790485"/>
              <a:gd name="connsiteX4118" fmla="*/ 12738069 w 13261896"/>
              <a:gd name="connsiteY4118" fmla="*/ 4295251 h 5790485"/>
              <a:gd name="connsiteX4119" fmla="*/ 12733306 w 13261896"/>
              <a:gd name="connsiteY4119" fmla="*/ 4323826 h 5790485"/>
              <a:gd name="connsiteX4120" fmla="*/ 12766644 w 13261896"/>
              <a:gd name="connsiteY4120" fmla="*/ 4304776 h 5790485"/>
              <a:gd name="connsiteX4121" fmla="*/ 12790456 w 13261896"/>
              <a:gd name="connsiteY4121" fmla="*/ 4314301 h 5790485"/>
              <a:gd name="connsiteX4122" fmla="*/ 12752356 w 13261896"/>
              <a:gd name="connsiteY4122" fmla="*/ 4352401 h 5790485"/>
              <a:gd name="connsiteX4123" fmla="*/ 12771406 w 13261896"/>
              <a:gd name="connsiteY4123" fmla="*/ 4371451 h 5790485"/>
              <a:gd name="connsiteX4124" fmla="*/ 12804744 w 13261896"/>
              <a:gd name="connsiteY4124" fmla="*/ 4361926 h 5790485"/>
              <a:gd name="connsiteX4125" fmla="*/ 12833319 w 13261896"/>
              <a:gd name="connsiteY4125" fmla="*/ 4380976 h 5790485"/>
              <a:gd name="connsiteX4126" fmla="*/ 12799981 w 13261896"/>
              <a:gd name="connsiteY4126" fmla="*/ 4409551 h 5790485"/>
              <a:gd name="connsiteX4127" fmla="*/ 12823794 w 13261896"/>
              <a:gd name="connsiteY4127" fmla="*/ 4423839 h 5790485"/>
              <a:gd name="connsiteX4128" fmla="*/ 12785694 w 13261896"/>
              <a:gd name="connsiteY4128" fmla="*/ 4442889 h 5790485"/>
              <a:gd name="connsiteX4129" fmla="*/ 12699969 w 13261896"/>
              <a:gd name="connsiteY4129" fmla="*/ 4409551 h 5790485"/>
              <a:gd name="connsiteX4130" fmla="*/ 12695206 w 13261896"/>
              <a:gd name="connsiteY4130" fmla="*/ 4395264 h 5790485"/>
              <a:gd name="connsiteX4131" fmla="*/ 12571429 w 13261896"/>
              <a:gd name="connsiteY4131" fmla="*/ 4400026 h 5790485"/>
              <a:gd name="connsiteX4132" fmla="*/ 12542854 w 13261896"/>
              <a:gd name="connsiteY4132" fmla="*/ 4380976 h 5790485"/>
              <a:gd name="connsiteX4133" fmla="*/ 12514279 w 13261896"/>
              <a:gd name="connsiteY4133" fmla="*/ 4342876 h 5790485"/>
              <a:gd name="connsiteX4134" fmla="*/ 12523804 w 13261896"/>
              <a:gd name="connsiteY4134" fmla="*/ 4304776 h 5790485"/>
              <a:gd name="connsiteX4135" fmla="*/ 12628531 w 13261896"/>
              <a:gd name="connsiteY4135" fmla="*/ 4266676 h 5790485"/>
              <a:gd name="connsiteX4136" fmla="*/ 12642819 w 13261896"/>
              <a:gd name="connsiteY4136" fmla="*/ 4280964 h 5790485"/>
              <a:gd name="connsiteX4137" fmla="*/ 11323796 w 13261896"/>
              <a:gd name="connsiteY4137" fmla="*/ 4266676 h 5790485"/>
              <a:gd name="connsiteX4138" fmla="*/ 11404758 w 13261896"/>
              <a:gd name="connsiteY4138" fmla="*/ 4319064 h 5790485"/>
              <a:gd name="connsiteX4139" fmla="*/ 11385708 w 13261896"/>
              <a:gd name="connsiteY4139" fmla="*/ 4366689 h 5790485"/>
              <a:gd name="connsiteX4140" fmla="*/ 11333321 w 13261896"/>
              <a:gd name="connsiteY4140" fmla="*/ 4319064 h 5790485"/>
              <a:gd name="connsiteX4141" fmla="*/ 11309508 w 13261896"/>
              <a:gd name="connsiteY4141" fmla="*/ 4266676 h 5790485"/>
              <a:gd name="connsiteX4142" fmla="*/ 11323796 w 13261896"/>
              <a:gd name="connsiteY4142" fmla="*/ 4266676 h 5790485"/>
              <a:gd name="connsiteX4143" fmla="*/ 11323796 w 13261896"/>
              <a:gd name="connsiteY4143" fmla="*/ 4342876 h 5790485"/>
              <a:gd name="connsiteX4144" fmla="*/ 11299983 w 13261896"/>
              <a:gd name="connsiteY4144" fmla="*/ 4414314 h 5790485"/>
              <a:gd name="connsiteX4145" fmla="*/ 11247596 w 13261896"/>
              <a:gd name="connsiteY4145" fmla="*/ 4361926 h 5790485"/>
              <a:gd name="connsiteX4146" fmla="*/ 11280933 w 13261896"/>
              <a:gd name="connsiteY4146" fmla="*/ 4266676 h 5790485"/>
              <a:gd name="connsiteX4147" fmla="*/ 11323796 w 13261896"/>
              <a:gd name="connsiteY4147" fmla="*/ 4342876 h 5790485"/>
              <a:gd name="connsiteX4148" fmla="*/ 11271408 w 13261896"/>
              <a:gd name="connsiteY4148" fmla="*/ 4261914 h 5790485"/>
              <a:gd name="connsiteX4149" fmla="*/ 11271408 w 13261896"/>
              <a:gd name="connsiteY4149" fmla="*/ 4290489 h 5790485"/>
              <a:gd name="connsiteX4150" fmla="*/ 11238071 w 13261896"/>
              <a:gd name="connsiteY4150" fmla="*/ 4352401 h 5790485"/>
              <a:gd name="connsiteX4151" fmla="*/ 11180921 w 13261896"/>
              <a:gd name="connsiteY4151" fmla="*/ 4261914 h 5790485"/>
              <a:gd name="connsiteX4152" fmla="*/ 11271408 w 13261896"/>
              <a:gd name="connsiteY4152" fmla="*/ 4261914 h 5790485"/>
              <a:gd name="connsiteX4153" fmla="*/ 11166634 w 13261896"/>
              <a:gd name="connsiteY4153" fmla="*/ 4261914 h 5790485"/>
              <a:gd name="connsiteX4154" fmla="*/ 11180921 w 13261896"/>
              <a:gd name="connsiteY4154" fmla="*/ 4314301 h 5790485"/>
              <a:gd name="connsiteX4155" fmla="*/ 11142821 w 13261896"/>
              <a:gd name="connsiteY4155" fmla="*/ 4400026 h 5790485"/>
              <a:gd name="connsiteX4156" fmla="*/ 11142821 w 13261896"/>
              <a:gd name="connsiteY4156" fmla="*/ 4261914 h 5790485"/>
              <a:gd name="connsiteX4157" fmla="*/ 11166634 w 13261896"/>
              <a:gd name="connsiteY4157" fmla="*/ 4261914 h 5790485"/>
              <a:gd name="connsiteX4158" fmla="*/ 8795242 w 13261896"/>
              <a:gd name="connsiteY4158" fmla="*/ 4585716 h 5790485"/>
              <a:gd name="connsiteX4159" fmla="*/ 8761904 w 13261896"/>
              <a:gd name="connsiteY4159" fmla="*/ 4585716 h 5790485"/>
              <a:gd name="connsiteX4160" fmla="*/ 8761904 w 13261896"/>
              <a:gd name="connsiteY4160" fmla="*/ 4542854 h 5790485"/>
              <a:gd name="connsiteX4161" fmla="*/ 8766667 w 13261896"/>
              <a:gd name="connsiteY4161" fmla="*/ 4357164 h 5790485"/>
              <a:gd name="connsiteX4162" fmla="*/ 8680942 w 13261896"/>
              <a:gd name="connsiteY4162" fmla="*/ 4319064 h 5790485"/>
              <a:gd name="connsiteX4163" fmla="*/ 8533304 w 13261896"/>
              <a:gd name="connsiteY4163" fmla="*/ 4333351 h 5790485"/>
              <a:gd name="connsiteX4164" fmla="*/ 8452342 w 13261896"/>
              <a:gd name="connsiteY4164" fmla="*/ 4400026 h 5790485"/>
              <a:gd name="connsiteX4165" fmla="*/ 8452342 w 13261896"/>
              <a:gd name="connsiteY4165" fmla="*/ 4619054 h 5790485"/>
              <a:gd name="connsiteX4166" fmla="*/ 8404765 w 13261896"/>
              <a:gd name="connsiteY4166" fmla="*/ 4623816 h 5790485"/>
              <a:gd name="connsiteX4167" fmla="*/ 8404765 w 13261896"/>
              <a:gd name="connsiteY4167" fmla="*/ 4595241 h 5790485"/>
              <a:gd name="connsiteX4168" fmla="*/ 8423815 w 13261896"/>
              <a:gd name="connsiteY4168" fmla="*/ 4590479 h 5790485"/>
              <a:gd name="connsiteX4169" fmla="*/ 8423815 w 13261896"/>
              <a:gd name="connsiteY4169" fmla="*/ 4400026 h 5790485"/>
              <a:gd name="connsiteX4170" fmla="*/ 8333327 w 13261896"/>
              <a:gd name="connsiteY4170" fmla="*/ 4361926 h 5790485"/>
              <a:gd name="connsiteX4171" fmla="*/ 8204740 w 13261896"/>
              <a:gd name="connsiteY4171" fmla="*/ 4376214 h 5790485"/>
              <a:gd name="connsiteX4172" fmla="*/ 8180927 w 13261896"/>
              <a:gd name="connsiteY4172" fmla="*/ 4400026 h 5790485"/>
              <a:gd name="connsiteX4173" fmla="*/ 8128540 w 13261896"/>
              <a:gd name="connsiteY4173" fmla="*/ 4433364 h 5790485"/>
              <a:gd name="connsiteX4174" fmla="*/ 8128540 w 13261896"/>
              <a:gd name="connsiteY4174" fmla="*/ 4647629 h 5790485"/>
              <a:gd name="connsiteX4175" fmla="*/ 8104727 w 13261896"/>
              <a:gd name="connsiteY4175" fmla="*/ 4652391 h 5790485"/>
              <a:gd name="connsiteX4176" fmla="*/ 8104727 w 13261896"/>
              <a:gd name="connsiteY4176" fmla="*/ 4442889 h 5790485"/>
              <a:gd name="connsiteX4177" fmla="*/ 8033338 w 13261896"/>
              <a:gd name="connsiteY4177" fmla="*/ 4400026 h 5790485"/>
              <a:gd name="connsiteX4178" fmla="*/ 7904750 w 13261896"/>
              <a:gd name="connsiteY4178" fmla="*/ 4419076 h 5790485"/>
              <a:gd name="connsiteX4179" fmla="*/ 7833313 w 13261896"/>
              <a:gd name="connsiteY4179" fmla="*/ 4471464 h 5790485"/>
              <a:gd name="connsiteX4180" fmla="*/ 7833313 w 13261896"/>
              <a:gd name="connsiteY4180" fmla="*/ 4676204 h 5790485"/>
              <a:gd name="connsiteX4181" fmla="*/ 7814263 w 13261896"/>
              <a:gd name="connsiteY4181" fmla="*/ 4680966 h 5790485"/>
              <a:gd name="connsiteX4182" fmla="*/ 7809500 w 13261896"/>
              <a:gd name="connsiteY4182" fmla="*/ 4476226 h 5790485"/>
              <a:gd name="connsiteX4183" fmla="*/ 7747588 w 13261896"/>
              <a:gd name="connsiteY4183" fmla="*/ 4438126 h 5790485"/>
              <a:gd name="connsiteX4184" fmla="*/ 7628573 w 13261896"/>
              <a:gd name="connsiteY4184" fmla="*/ 4457176 h 5790485"/>
              <a:gd name="connsiteX4185" fmla="*/ 7561898 w 13261896"/>
              <a:gd name="connsiteY4185" fmla="*/ 4504801 h 5790485"/>
              <a:gd name="connsiteX4186" fmla="*/ 7557135 w 13261896"/>
              <a:gd name="connsiteY4186" fmla="*/ 4704779 h 5790485"/>
              <a:gd name="connsiteX4187" fmla="*/ 7538085 w 13261896"/>
              <a:gd name="connsiteY4187" fmla="*/ 4704779 h 5790485"/>
              <a:gd name="connsiteX4188" fmla="*/ 7538085 w 13261896"/>
              <a:gd name="connsiteY4188" fmla="*/ 4509564 h 5790485"/>
              <a:gd name="connsiteX4189" fmla="*/ 7452360 w 13261896"/>
              <a:gd name="connsiteY4189" fmla="*/ 4480989 h 5790485"/>
              <a:gd name="connsiteX4190" fmla="*/ 7295198 w 13261896"/>
              <a:gd name="connsiteY4190" fmla="*/ 4500039 h 5790485"/>
              <a:gd name="connsiteX4191" fmla="*/ 7214283 w 13261896"/>
              <a:gd name="connsiteY4191" fmla="*/ 4552379 h 5790485"/>
              <a:gd name="connsiteX4192" fmla="*/ 7214283 w 13261896"/>
              <a:gd name="connsiteY4192" fmla="*/ 4738116 h 5790485"/>
              <a:gd name="connsiteX4193" fmla="*/ 7190470 w 13261896"/>
              <a:gd name="connsiteY4193" fmla="*/ 4738116 h 5790485"/>
              <a:gd name="connsiteX4194" fmla="*/ 7195233 w 13261896"/>
              <a:gd name="connsiteY4194" fmla="*/ 4557141 h 5790485"/>
              <a:gd name="connsiteX4195" fmla="*/ 7138083 w 13261896"/>
              <a:gd name="connsiteY4195" fmla="*/ 4519089 h 5790485"/>
              <a:gd name="connsiteX4196" fmla="*/ 7047595 w 13261896"/>
              <a:gd name="connsiteY4196" fmla="*/ 4533376 h 5790485"/>
              <a:gd name="connsiteX4197" fmla="*/ 7019020 w 13261896"/>
              <a:gd name="connsiteY4197" fmla="*/ 4561904 h 5790485"/>
              <a:gd name="connsiteX4198" fmla="*/ 6980920 w 13261896"/>
              <a:gd name="connsiteY4198" fmla="*/ 4585716 h 5790485"/>
              <a:gd name="connsiteX4199" fmla="*/ 6980920 w 13261896"/>
              <a:gd name="connsiteY4199" fmla="*/ 4738116 h 5790485"/>
              <a:gd name="connsiteX4200" fmla="*/ 7004733 w 13261896"/>
              <a:gd name="connsiteY4200" fmla="*/ 4747641 h 5790485"/>
              <a:gd name="connsiteX4201" fmla="*/ 6980920 w 13261896"/>
              <a:gd name="connsiteY4201" fmla="*/ 4761929 h 5790485"/>
              <a:gd name="connsiteX4202" fmla="*/ 6966633 w 13261896"/>
              <a:gd name="connsiteY4202" fmla="*/ 4761929 h 5790485"/>
              <a:gd name="connsiteX4203" fmla="*/ 6966633 w 13261896"/>
              <a:gd name="connsiteY4203" fmla="*/ 4580954 h 5790485"/>
              <a:gd name="connsiteX4204" fmla="*/ 6914245 w 13261896"/>
              <a:gd name="connsiteY4204" fmla="*/ 4552379 h 5790485"/>
              <a:gd name="connsiteX4205" fmla="*/ 6776181 w 13261896"/>
              <a:gd name="connsiteY4205" fmla="*/ 4609529 h 5790485"/>
              <a:gd name="connsiteX4206" fmla="*/ 6776181 w 13261896"/>
              <a:gd name="connsiteY4206" fmla="*/ 4780979 h 5790485"/>
              <a:gd name="connsiteX4207" fmla="*/ 6752368 w 13261896"/>
              <a:gd name="connsiteY4207" fmla="*/ 4780979 h 5790485"/>
              <a:gd name="connsiteX4208" fmla="*/ 6752368 w 13261896"/>
              <a:gd name="connsiteY4208" fmla="*/ 4604766 h 5790485"/>
              <a:gd name="connsiteX4209" fmla="*/ 6704743 w 13261896"/>
              <a:gd name="connsiteY4209" fmla="*/ 4580954 h 5790485"/>
              <a:gd name="connsiteX4210" fmla="*/ 6580918 w 13261896"/>
              <a:gd name="connsiteY4210" fmla="*/ 4647629 h 5790485"/>
              <a:gd name="connsiteX4211" fmla="*/ 6580918 w 13261896"/>
              <a:gd name="connsiteY4211" fmla="*/ 4800029 h 5790485"/>
              <a:gd name="connsiteX4212" fmla="*/ 6561868 w 13261896"/>
              <a:gd name="connsiteY4212" fmla="*/ 4800029 h 5790485"/>
              <a:gd name="connsiteX4213" fmla="*/ 6561868 w 13261896"/>
              <a:gd name="connsiteY4213" fmla="*/ 4633341 h 5790485"/>
              <a:gd name="connsiteX4214" fmla="*/ 6528578 w 13261896"/>
              <a:gd name="connsiteY4214" fmla="*/ 4604766 h 5790485"/>
              <a:gd name="connsiteX4215" fmla="*/ 6442853 w 13261896"/>
              <a:gd name="connsiteY4215" fmla="*/ 4619054 h 5790485"/>
              <a:gd name="connsiteX4216" fmla="*/ 6395228 w 13261896"/>
              <a:gd name="connsiteY4216" fmla="*/ 4652391 h 5790485"/>
              <a:gd name="connsiteX4217" fmla="*/ 6395228 w 13261896"/>
              <a:gd name="connsiteY4217" fmla="*/ 4585716 h 5790485"/>
              <a:gd name="connsiteX4218" fmla="*/ 8795242 w 13261896"/>
              <a:gd name="connsiteY4218" fmla="*/ 4257151 h 5790485"/>
              <a:gd name="connsiteX4219" fmla="*/ 8795242 w 13261896"/>
              <a:gd name="connsiteY4219" fmla="*/ 4585716 h 5790485"/>
              <a:gd name="connsiteX4220" fmla="*/ 12842844 w 13261896"/>
              <a:gd name="connsiteY4220" fmla="*/ 4252389 h 5790485"/>
              <a:gd name="connsiteX4221" fmla="*/ 12842844 w 13261896"/>
              <a:gd name="connsiteY4221" fmla="*/ 4276201 h 5790485"/>
              <a:gd name="connsiteX4222" fmla="*/ 12852369 w 13261896"/>
              <a:gd name="connsiteY4222" fmla="*/ 4285726 h 5790485"/>
              <a:gd name="connsiteX4223" fmla="*/ 12876181 w 13261896"/>
              <a:gd name="connsiteY4223" fmla="*/ 4266676 h 5790485"/>
              <a:gd name="connsiteX4224" fmla="*/ 12904756 w 13261896"/>
              <a:gd name="connsiteY4224" fmla="*/ 4280964 h 5790485"/>
              <a:gd name="connsiteX4225" fmla="*/ 12928569 w 13261896"/>
              <a:gd name="connsiteY4225" fmla="*/ 4328589 h 5790485"/>
              <a:gd name="connsiteX4226" fmla="*/ 12914281 w 13261896"/>
              <a:gd name="connsiteY4226" fmla="*/ 4352401 h 5790485"/>
              <a:gd name="connsiteX4227" fmla="*/ 12933331 w 13261896"/>
              <a:gd name="connsiteY4227" fmla="*/ 4371451 h 5790485"/>
              <a:gd name="connsiteX4228" fmla="*/ 12885706 w 13261896"/>
              <a:gd name="connsiteY4228" fmla="*/ 4428601 h 5790485"/>
              <a:gd name="connsiteX4229" fmla="*/ 12861894 w 13261896"/>
              <a:gd name="connsiteY4229" fmla="*/ 4414314 h 5790485"/>
              <a:gd name="connsiteX4230" fmla="*/ 12819031 w 13261896"/>
              <a:gd name="connsiteY4230" fmla="*/ 4409551 h 5790485"/>
              <a:gd name="connsiteX4231" fmla="*/ 12842844 w 13261896"/>
              <a:gd name="connsiteY4231" fmla="*/ 4380976 h 5790485"/>
              <a:gd name="connsiteX4232" fmla="*/ 12804744 w 13261896"/>
              <a:gd name="connsiteY4232" fmla="*/ 4352401 h 5790485"/>
              <a:gd name="connsiteX4233" fmla="*/ 12771406 w 13261896"/>
              <a:gd name="connsiteY4233" fmla="*/ 4361926 h 5790485"/>
              <a:gd name="connsiteX4234" fmla="*/ 12766644 w 13261896"/>
              <a:gd name="connsiteY4234" fmla="*/ 4352401 h 5790485"/>
              <a:gd name="connsiteX4235" fmla="*/ 12799981 w 13261896"/>
              <a:gd name="connsiteY4235" fmla="*/ 4319064 h 5790485"/>
              <a:gd name="connsiteX4236" fmla="*/ 12766644 w 13261896"/>
              <a:gd name="connsiteY4236" fmla="*/ 4295251 h 5790485"/>
              <a:gd name="connsiteX4237" fmla="*/ 12738069 w 13261896"/>
              <a:gd name="connsiteY4237" fmla="*/ 4309539 h 5790485"/>
              <a:gd name="connsiteX4238" fmla="*/ 12747594 w 13261896"/>
              <a:gd name="connsiteY4238" fmla="*/ 4295251 h 5790485"/>
              <a:gd name="connsiteX4239" fmla="*/ 12738069 w 13261896"/>
              <a:gd name="connsiteY4239" fmla="*/ 4280964 h 5790485"/>
              <a:gd name="connsiteX4240" fmla="*/ 12819031 w 13261896"/>
              <a:gd name="connsiteY4240" fmla="*/ 4252389 h 5790485"/>
              <a:gd name="connsiteX4241" fmla="*/ 12842844 w 13261896"/>
              <a:gd name="connsiteY4241" fmla="*/ 4252389 h 5790485"/>
              <a:gd name="connsiteX4242" fmla="*/ 12604766 w 13261896"/>
              <a:gd name="connsiteY4242" fmla="*/ 4257151 h 5790485"/>
              <a:gd name="connsiteX4243" fmla="*/ 12566666 w 13261896"/>
              <a:gd name="connsiteY4243" fmla="*/ 4266676 h 5790485"/>
              <a:gd name="connsiteX4244" fmla="*/ 12547616 w 13261896"/>
              <a:gd name="connsiteY4244" fmla="*/ 4285726 h 5790485"/>
              <a:gd name="connsiteX4245" fmla="*/ 12504754 w 13261896"/>
              <a:gd name="connsiteY4245" fmla="*/ 4280964 h 5790485"/>
              <a:gd name="connsiteX4246" fmla="*/ 12514279 w 13261896"/>
              <a:gd name="connsiteY4246" fmla="*/ 4266676 h 5790485"/>
              <a:gd name="connsiteX4247" fmla="*/ 12499991 w 13261896"/>
              <a:gd name="connsiteY4247" fmla="*/ 4247626 h 5790485"/>
              <a:gd name="connsiteX4248" fmla="*/ 12595241 w 13261896"/>
              <a:gd name="connsiteY4248" fmla="*/ 4247626 h 5790485"/>
              <a:gd name="connsiteX4249" fmla="*/ 12604766 w 13261896"/>
              <a:gd name="connsiteY4249" fmla="*/ 4257151 h 5790485"/>
              <a:gd name="connsiteX4250" fmla="*/ 12357116 w 13261896"/>
              <a:gd name="connsiteY4250" fmla="*/ 4290489 h 5790485"/>
              <a:gd name="connsiteX4251" fmla="*/ 12419029 w 13261896"/>
              <a:gd name="connsiteY4251" fmla="*/ 4371451 h 5790485"/>
              <a:gd name="connsiteX4252" fmla="*/ 12280916 w 13261896"/>
              <a:gd name="connsiteY4252" fmla="*/ 4242864 h 5790485"/>
              <a:gd name="connsiteX4253" fmla="*/ 12357116 w 13261896"/>
              <a:gd name="connsiteY4253" fmla="*/ 4290489 h 5790485"/>
              <a:gd name="connsiteX4254" fmla="*/ 9138094 w 13261896"/>
              <a:gd name="connsiteY4254" fmla="*/ 4304776 h 5790485"/>
              <a:gd name="connsiteX4255" fmla="*/ 9052369 w 13261896"/>
              <a:gd name="connsiteY4255" fmla="*/ 4290489 h 5790485"/>
              <a:gd name="connsiteX4256" fmla="*/ 9138094 w 13261896"/>
              <a:gd name="connsiteY4256" fmla="*/ 4242864 h 5790485"/>
              <a:gd name="connsiteX4257" fmla="*/ 9138094 w 13261896"/>
              <a:gd name="connsiteY4257" fmla="*/ 4304776 h 5790485"/>
              <a:gd name="connsiteX4258" fmla="*/ 13214271 w 13261896"/>
              <a:gd name="connsiteY4258" fmla="*/ 4233339 h 5790485"/>
              <a:gd name="connsiteX4259" fmla="*/ 13071396 w 13261896"/>
              <a:gd name="connsiteY4259" fmla="*/ 4290489 h 5790485"/>
              <a:gd name="connsiteX4260" fmla="*/ 12995244 w 13261896"/>
              <a:gd name="connsiteY4260" fmla="*/ 4285726 h 5790485"/>
              <a:gd name="connsiteX4261" fmla="*/ 13214271 w 13261896"/>
              <a:gd name="connsiteY4261" fmla="*/ 4228576 h 5790485"/>
              <a:gd name="connsiteX4262" fmla="*/ 13214271 w 13261896"/>
              <a:gd name="connsiteY4262" fmla="*/ 4233339 h 5790485"/>
              <a:gd name="connsiteX4263" fmla="*/ 11309508 w 13261896"/>
              <a:gd name="connsiteY4263" fmla="*/ 4252389 h 5790485"/>
              <a:gd name="connsiteX4264" fmla="*/ 11333321 w 13261896"/>
              <a:gd name="connsiteY4264" fmla="*/ 4252389 h 5790485"/>
              <a:gd name="connsiteX4265" fmla="*/ 11371421 w 13261896"/>
              <a:gd name="connsiteY4265" fmla="*/ 4238101 h 5790485"/>
              <a:gd name="connsiteX4266" fmla="*/ 11404758 w 13261896"/>
              <a:gd name="connsiteY4266" fmla="*/ 4238101 h 5790485"/>
              <a:gd name="connsiteX4267" fmla="*/ 11395233 w 13261896"/>
              <a:gd name="connsiteY4267" fmla="*/ 4247626 h 5790485"/>
              <a:gd name="connsiteX4268" fmla="*/ 11476196 w 13261896"/>
              <a:gd name="connsiteY4268" fmla="*/ 4252389 h 5790485"/>
              <a:gd name="connsiteX4269" fmla="*/ 11480958 w 13261896"/>
              <a:gd name="connsiteY4269" fmla="*/ 4247626 h 5790485"/>
              <a:gd name="connsiteX4270" fmla="*/ 11466671 w 13261896"/>
              <a:gd name="connsiteY4270" fmla="*/ 4271439 h 5790485"/>
              <a:gd name="connsiteX4271" fmla="*/ 11547586 w 13261896"/>
              <a:gd name="connsiteY4271" fmla="*/ 4285726 h 5790485"/>
              <a:gd name="connsiteX4272" fmla="*/ 11538061 w 13261896"/>
              <a:gd name="connsiteY4272" fmla="*/ 4309539 h 5790485"/>
              <a:gd name="connsiteX4273" fmla="*/ 11261883 w 13261896"/>
              <a:gd name="connsiteY4273" fmla="*/ 4252389 h 5790485"/>
              <a:gd name="connsiteX4274" fmla="*/ 11309508 w 13261896"/>
              <a:gd name="connsiteY4274" fmla="*/ 4228576 h 5790485"/>
              <a:gd name="connsiteX4275" fmla="*/ 11309508 w 13261896"/>
              <a:gd name="connsiteY4275" fmla="*/ 4252389 h 5790485"/>
              <a:gd name="connsiteX4276" fmla="*/ 9319022 w 13261896"/>
              <a:gd name="connsiteY4276" fmla="*/ 4252389 h 5790485"/>
              <a:gd name="connsiteX4277" fmla="*/ 9347597 w 13261896"/>
              <a:gd name="connsiteY4277" fmla="*/ 4309539 h 5790485"/>
              <a:gd name="connsiteX4278" fmla="*/ 9433322 w 13261896"/>
              <a:gd name="connsiteY4278" fmla="*/ 4266676 h 5790485"/>
              <a:gd name="connsiteX4279" fmla="*/ 9571434 w 13261896"/>
              <a:gd name="connsiteY4279" fmla="*/ 4285726 h 5790485"/>
              <a:gd name="connsiteX4280" fmla="*/ 9571434 w 13261896"/>
              <a:gd name="connsiteY4280" fmla="*/ 4371451 h 5790485"/>
              <a:gd name="connsiteX4281" fmla="*/ 9185719 w 13261896"/>
              <a:gd name="connsiteY4281" fmla="*/ 4314301 h 5790485"/>
              <a:gd name="connsiteX4282" fmla="*/ 9185719 w 13261896"/>
              <a:gd name="connsiteY4282" fmla="*/ 4228576 h 5790485"/>
              <a:gd name="connsiteX4283" fmla="*/ 9319022 w 13261896"/>
              <a:gd name="connsiteY4283" fmla="*/ 4252389 h 5790485"/>
              <a:gd name="connsiteX4284" fmla="*/ 12499991 w 13261896"/>
              <a:gd name="connsiteY4284" fmla="*/ 4261914 h 5790485"/>
              <a:gd name="connsiteX4285" fmla="*/ 12490466 w 13261896"/>
              <a:gd name="connsiteY4285" fmla="*/ 4285726 h 5790485"/>
              <a:gd name="connsiteX4286" fmla="*/ 12514279 w 13261896"/>
              <a:gd name="connsiteY4286" fmla="*/ 4314301 h 5790485"/>
              <a:gd name="connsiteX4287" fmla="*/ 12476179 w 13261896"/>
              <a:gd name="connsiteY4287" fmla="*/ 4347639 h 5790485"/>
              <a:gd name="connsiteX4288" fmla="*/ 12419029 w 13261896"/>
              <a:gd name="connsiteY4288" fmla="*/ 4328589 h 5790485"/>
              <a:gd name="connsiteX4289" fmla="*/ 12409504 w 13261896"/>
              <a:gd name="connsiteY4289" fmla="*/ 4300014 h 5790485"/>
              <a:gd name="connsiteX4290" fmla="*/ 12442841 w 13261896"/>
              <a:gd name="connsiteY4290" fmla="*/ 4223814 h 5790485"/>
              <a:gd name="connsiteX4291" fmla="*/ 12499991 w 13261896"/>
              <a:gd name="connsiteY4291" fmla="*/ 4261914 h 5790485"/>
              <a:gd name="connsiteX4292" fmla="*/ 13223796 w 13261896"/>
              <a:gd name="connsiteY4292" fmla="*/ 4219051 h 5790485"/>
              <a:gd name="connsiteX4293" fmla="*/ 13185696 w 13261896"/>
              <a:gd name="connsiteY4293" fmla="*/ 4219051 h 5790485"/>
              <a:gd name="connsiteX4294" fmla="*/ 13223796 w 13261896"/>
              <a:gd name="connsiteY4294" fmla="*/ 4219051 h 5790485"/>
              <a:gd name="connsiteX4295" fmla="*/ 12752356 w 13261896"/>
              <a:gd name="connsiteY4295" fmla="*/ 4257151 h 5790485"/>
              <a:gd name="connsiteX4296" fmla="*/ 12733306 w 13261896"/>
              <a:gd name="connsiteY4296" fmla="*/ 4271439 h 5790485"/>
              <a:gd name="connsiteX4297" fmla="*/ 12685681 w 13261896"/>
              <a:gd name="connsiteY4297" fmla="*/ 4252389 h 5790485"/>
              <a:gd name="connsiteX4298" fmla="*/ 12647581 w 13261896"/>
              <a:gd name="connsiteY4298" fmla="*/ 4266676 h 5790485"/>
              <a:gd name="connsiteX4299" fmla="*/ 12619054 w 13261896"/>
              <a:gd name="connsiteY4299" fmla="*/ 4257151 h 5790485"/>
              <a:gd name="connsiteX4300" fmla="*/ 12676156 w 13261896"/>
              <a:gd name="connsiteY4300" fmla="*/ 4219051 h 5790485"/>
              <a:gd name="connsiteX4301" fmla="*/ 12752356 w 13261896"/>
              <a:gd name="connsiteY4301" fmla="*/ 4257151 h 5790485"/>
              <a:gd name="connsiteX4302" fmla="*/ 12295204 w 13261896"/>
              <a:gd name="connsiteY4302" fmla="*/ 4290489 h 5790485"/>
              <a:gd name="connsiteX4303" fmla="*/ 12261866 w 13261896"/>
              <a:gd name="connsiteY4303" fmla="*/ 4276201 h 5790485"/>
              <a:gd name="connsiteX4304" fmla="*/ 12223813 w 13261896"/>
              <a:gd name="connsiteY4304" fmla="*/ 4280964 h 5790485"/>
              <a:gd name="connsiteX4305" fmla="*/ 12228575 w 13261896"/>
              <a:gd name="connsiteY4305" fmla="*/ 4300014 h 5790485"/>
              <a:gd name="connsiteX4306" fmla="*/ 12195238 w 13261896"/>
              <a:gd name="connsiteY4306" fmla="*/ 4295251 h 5790485"/>
              <a:gd name="connsiteX4307" fmla="*/ 12166663 w 13261896"/>
              <a:gd name="connsiteY4307" fmla="*/ 4333351 h 5790485"/>
              <a:gd name="connsiteX4308" fmla="*/ 12176188 w 13261896"/>
              <a:gd name="connsiteY4308" fmla="*/ 4347639 h 5790485"/>
              <a:gd name="connsiteX4309" fmla="*/ 12133325 w 13261896"/>
              <a:gd name="connsiteY4309" fmla="*/ 4371451 h 5790485"/>
              <a:gd name="connsiteX4310" fmla="*/ 12076175 w 13261896"/>
              <a:gd name="connsiteY4310" fmla="*/ 4357164 h 5790485"/>
              <a:gd name="connsiteX4311" fmla="*/ 12119038 w 13261896"/>
              <a:gd name="connsiteY4311" fmla="*/ 4309539 h 5790485"/>
              <a:gd name="connsiteX4312" fmla="*/ 12090463 w 13261896"/>
              <a:gd name="connsiteY4312" fmla="*/ 4238101 h 5790485"/>
              <a:gd name="connsiteX4313" fmla="*/ 12233338 w 13261896"/>
              <a:gd name="connsiteY4313" fmla="*/ 4190476 h 5790485"/>
              <a:gd name="connsiteX4314" fmla="*/ 12295204 w 13261896"/>
              <a:gd name="connsiteY4314" fmla="*/ 4290489 h 5790485"/>
              <a:gd name="connsiteX4315" fmla="*/ 13033296 w 13261896"/>
              <a:gd name="connsiteY4315" fmla="*/ 4185714 h 5790485"/>
              <a:gd name="connsiteX4316" fmla="*/ 12923806 w 13261896"/>
              <a:gd name="connsiteY4316" fmla="*/ 4295251 h 5790485"/>
              <a:gd name="connsiteX4317" fmla="*/ 12919044 w 13261896"/>
              <a:gd name="connsiteY4317" fmla="*/ 4276201 h 5790485"/>
              <a:gd name="connsiteX4318" fmla="*/ 13023771 w 13261896"/>
              <a:gd name="connsiteY4318" fmla="*/ 4180951 h 5790485"/>
              <a:gd name="connsiteX4319" fmla="*/ 13033296 w 13261896"/>
              <a:gd name="connsiteY4319" fmla="*/ 4185714 h 5790485"/>
              <a:gd name="connsiteX4320" fmla="*/ 12076175 w 13261896"/>
              <a:gd name="connsiteY4320" fmla="*/ 4342876 h 5790485"/>
              <a:gd name="connsiteX4321" fmla="*/ 12052363 w 13261896"/>
              <a:gd name="connsiteY4321" fmla="*/ 4352401 h 5790485"/>
              <a:gd name="connsiteX4322" fmla="*/ 11880913 w 13261896"/>
              <a:gd name="connsiteY4322" fmla="*/ 4276201 h 5790485"/>
              <a:gd name="connsiteX4323" fmla="*/ 11838098 w 13261896"/>
              <a:gd name="connsiteY4323" fmla="*/ 4252389 h 5790485"/>
              <a:gd name="connsiteX4324" fmla="*/ 11857148 w 13261896"/>
              <a:gd name="connsiteY4324" fmla="*/ 4238101 h 5790485"/>
              <a:gd name="connsiteX4325" fmla="*/ 11852386 w 13261896"/>
              <a:gd name="connsiteY4325" fmla="*/ 4257151 h 5790485"/>
              <a:gd name="connsiteX4326" fmla="*/ 11861911 w 13261896"/>
              <a:gd name="connsiteY4326" fmla="*/ 4266676 h 5790485"/>
              <a:gd name="connsiteX4327" fmla="*/ 11876150 w 13261896"/>
              <a:gd name="connsiteY4327" fmla="*/ 4233339 h 5790485"/>
              <a:gd name="connsiteX4328" fmla="*/ 11790473 w 13261896"/>
              <a:gd name="connsiteY4328" fmla="*/ 4180951 h 5790485"/>
              <a:gd name="connsiteX4329" fmla="*/ 12076175 w 13261896"/>
              <a:gd name="connsiteY4329" fmla="*/ 4342876 h 5790485"/>
              <a:gd name="connsiteX4330" fmla="*/ 13171409 w 13261896"/>
              <a:gd name="connsiteY4330" fmla="*/ 4219051 h 5790485"/>
              <a:gd name="connsiteX4331" fmla="*/ 12980956 w 13261896"/>
              <a:gd name="connsiteY4331" fmla="*/ 4280964 h 5790485"/>
              <a:gd name="connsiteX4332" fmla="*/ 13219034 w 13261896"/>
              <a:gd name="connsiteY4332" fmla="*/ 4176189 h 5790485"/>
              <a:gd name="connsiteX4333" fmla="*/ 13171409 w 13261896"/>
              <a:gd name="connsiteY4333" fmla="*/ 4219051 h 5790485"/>
              <a:gd name="connsiteX4334" fmla="*/ 12933331 w 13261896"/>
              <a:gd name="connsiteY4334" fmla="*/ 4300014 h 5790485"/>
              <a:gd name="connsiteX4335" fmla="*/ 12985719 w 13261896"/>
              <a:gd name="connsiteY4335" fmla="*/ 4233339 h 5790485"/>
              <a:gd name="connsiteX4336" fmla="*/ 13042821 w 13261896"/>
              <a:gd name="connsiteY4336" fmla="*/ 4190476 h 5790485"/>
              <a:gd name="connsiteX4337" fmla="*/ 13109496 w 13261896"/>
              <a:gd name="connsiteY4337" fmla="*/ 4176189 h 5790485"/>
              <a:gd name="connsiteX4338" fmla="*/ 13099971 w 13261896"/>
              <a:gd name="connsiteY4338" fmla="*/ 4195239 h 5790485"/>
              <a:gd name="connsiteX4339" fmla="*/ 13195221 w 13261896"/>
              <a:gd name="connsiteY4339" fmla="*/ 4171426 h 5790485"/>
              <a:gd name="connsiteX4340" fmla="*/ 12933331 w 13261896"/>
              <a:gd name="connsiteY4340" fmla="*/ 4300014 h 5790485"/>
              <a:gd name="connsiteX4341" fmla="*/ 12057125 w 13261896"/>
              <a:gd name="connsiteY4341" fmla="*/ 4195239 h 5790485"/>
              <a:gd name="connsiteX4342" fmla="*/ 12042838 w 13261896"/>
              <a:gd name="connsiteY4342" fmla="*/ 4185714 h 5790485"/>
              <a:gd name="connsiteX4343" fmla="*/ 12147613 w 13261896"/>
              <a:gd name="connsiteY4343" fmla="*/ 4161901 h 5790485"/>
              <a:gd name="connsiteX4344" fmla="*/ 12057125 w 13261896"/>
              <a:gd name="connsiteY4344" fmla="*/ 4195239 h 5790485"/>
              <a:gd name="connsiteX4345" fmla="*/ 12585716 w 13261896"/>
              <a:gd name="connsiteY4345" fmla="*/ 4190476 h 5790485"/>
              <a:gd name="connsiteX4346" fmla="*/ 12609529 w 13261896"/>
              <a:gd name="connsiteY4346" fmla="*/ 4176189 h 5790485"/>
              <a:gd name="connsiteX4347" fmla="*/ 12628531 w 13261896"/>
              <a:gd name="connsiteY4347" fmla="*/ 4180951 h 5790485"/>
              <a:gd name="connsiteX4348" fmla="*/ 12633294 w 13261896"/>
              <a:gd name="connsiteY4348" fmla="*/ 4190476 h 5790485"/>
              <a:gd name="connsiteX4349" fmla="*/ 12623816 w 13261896"/>
              <a:gd name="connsiteY4349" fmla="*/ 4204764 h 5790485"/>
              <a:gd name="connsiteX4350" fmla="*/ 12633294 w 13261896"/>
              <a:gd name="connsiteY4350" fmla="*/ 4219051 h 5790485"/>
              <a:gd name="connsiteX4351" fmla="*/ 12609529 w 13261896"/>
              <a:gd name="connsiteY4351" fmla="*/ 4247626 h 5790485"/>
              <a:gd name="connsiteX4352" fmla="*/ 12585716 w 13261896"/>
              <a:gd name="connsiteY4352" fmla="*/ 4233339 h 5790485"/>
              <a:gd name="connsiteX4353" fmla="*/ 12466654 w 13261896"/>
              <a:gd name="connsiteY4353" fmla="*/ 4228576 h 5790485"/>
              <a:gd name="connsiteX4354" fmla="*/ 12447604 w 13261896"/>
              <a:gd name="connsiteY4354" fmla="*/ 4209526 h 5790485"/>
              <a:gd name="connsiteX4355" fmla="*/ 12552379 w 13261896"/>
              <a:gd name="connsiteY4355" fmla="*/ 4157139 h 5790485"/>
              <a:gd name="connsiteX4356" fmla="*/ 12585716 w 13261896"/>
              <a:gd name="connsiteY4356" fmla="*/ 4190476 h 5790485"/>
              <a:gd name="connsiteX4357" fmla="*/ 12247579 w 13261896"/>
              <a:gd name="connsiteY4357" fmla="*/ 4161901 h 5790485"/>
              <a:gd name="connsiteX4358" fmla="*/ 12209525 w 13261896"/>
              <a:gd name="connsiteY4358" fmla="*/ 4190476 h 5790485"/>
              <a:gd name="connsiteX4359" fmla="*/ 12099988 w 13261896"/>
              <a:gd name="connsiteY4359" fmla="*/ 4228576 h 5790485"/>
              <a:gd name="connsiteX4360" fmla="*/ 12066650 w 13261896"/>
              <a:gd name="connsiteY4360" fmla="*/ 4209526 h 5790485"/>
              <a:gd name="connsiteX4361" fmla="*/ 12204763 w 13261896"/>
              <a:gd name="connsiteY4361" fmla="*/ 4157139 h 5790485"/>
              <a:gd name="connsiteX4362" fmla="*/ 12247579 w 13261896"/>
              <a:gd name="connsiteY4362" fmla="*/ 4161901 h 5790485"/>
              <a:gd name="connsiteX4363" fmla="*/ 12023788 w 13261896"/>
              <a:gd name="connsiteY4363" fmla="*/ 4171426 h 5790485"/>
              <a:gd name="connsiteX4364" fmla="*/ 12038075 w 13261896"/>
              <a:gd name="connsiteY4364" fmla="*/ 4157139 h 5790485"/>
              <a:gd name="connsiteX4365" fmla="*/ 12023788 w 13261896"/>
              <a:gd name="connsiteY4365" fmla="*/ 4171426 h 5790485"/>
              <a:gd name="connsiteX4366" fmla="*/ 12128563 w 13261896"/>
              <a:gd name="connsiteY4366" fmla="*/ 4147661 h 5790485"/>
              <a:gd name="connsiteX4367" fmla="*/ 12076175 w 13261896"/>
              <a:gd name="connsiteY4367" fmla="*/ 4171426 h 5790485"/>
              <a:gd name="connsiteX4368" fmla="*/ 12061888 w 13261896"/>
              <a:gd name="connsiteY4368" fmla="*/ 4171426 h 5790485"/>
              <a:gd name="connsiteX4369" fmla="*/ 12114275 w 13261896"/>
              <a:gd name="connsiteY4369" fmla="*/ 4147661 h 5790485"/>
              <a:gd name="connsiteX4370" fmla="*/ 12128563 w 13261896"/>
              <a:gd name="connsiteY4370" fmla="*/ 4147661 h 5790485"/>
              <a:gd name="connsiteX4371" fmla="*/ 12109513 w 13261896"/>
              <a:gd name="connsiteY4371" fmla="*/ 4314301 h 5790485"/>
              <a:gd name="connsiteX4372" fmla="*/ 12095225 w 13261896"/>
              <a:gd name="connsiteY4372" fmla="*/ 4338114 h 5790485"/>
              <a:gd name="connsiteX4373" fmla="*/ 11795236 w 13261896"/>
              <a:gd name="connsiteY4373" fmla="*/ 4171426 h 5790485"/>
              <a:gd name="connsiteX4374" fmla="*/ 11885675 w 13261896"/>
              <a:gd name="connsiteY4374" fmla="*/ 4157139 h 5790485"/>
              <a:gd name="connsiteX4375" fmla="*/ 11914250 w 13261896"/>
              <a:gd name="connsiteY4375" fmla="*/ 4147661 h 5790485"/>
              <a:gd name="connsiteX4376" fmla="*/ 12109513 w 13261896"/>
              <a:gd name="connsiteY4376" fmla="*/ 4314301 h 5790485"/>
              <a:gd name="connsiteX4377" fmla="*/ 12609529 w 13261896"/>
              <a:gd name="connsiteY4377" fmla="*/ 4166664 h 5790485"/>
              <a:gd name="connsiteX4378" fmla="*/ 12600004 w 13261896"/>
              <a:gd name="connsiteY4378" fmla="*/ 4171426 h 5790485"/>
              <a:gd name="connsiteX4379" fmla="*/ 12600004 w 13261896"/>
              <a:gd name="connsiteY4379" fmla="*/ 4133374 h 5790485"/>
              <a:gd name="connsiteX4380" fmla="*/ 12609529 w 13261896"/>
              <a:gd name="connsiteY4380" fmla="*/ 4166664 h 5790485"/>
              <a:gd name="connsiteX4381" fmla="*/ 12428554 w 13261896"/>
              <a:gd name="connsiteY4381" fmla="*/ 4152424 h 5790485"/>
              <a:gd name="connsiteX4382" fmla="*/ 12414266 w 13261896"/>
              <a:gd name="connsiteY4382" fmla="*/ 4161901 h 5790485"/>
              <a:gd name="connsiteX4383" fmla="*/ 12423791 w 13261896"/>
              <a:gd name="connsiteY4383" fmla="*/ 4133374 h 5790485"/>
              <a:gd name="connsiteX4384" fmla="*/ 12428554 w 13261896"/>
              <a:gd name="connsiteY4384" fmla="*/ 4152424 h 5790485"/>
              <a:gd name="connsiteX4385" fmla="*/ 12271391 w 13261896"/>
              <a:gd name="connsiteY4385" fmla="*/ 4152424 h 5790485"/>
              <a:gd name="connsiteX4386" fmla="*/ 12138088 w 13261896"/>
              <a:gd name="connsiteY4386" fmla="*/ 4152424 h 5790485"/>
              <a:gd name="connsiteX4387" fmla="*/ 12214288 w 13261896"/>
              <a:gd name="connsiteY4387" fmla="*/ 4133374 h 5790485"/>
              <a:gd name="connsiteX4388" fmla="*/ 12271391 w 13261896"/>
              <a:gd name="connsiteY4388" fmla="*/ 4152424 h 5790485"/>
              <a:gd name="connsiteX4389" fmla="*/ 11928538 w 13261896"/>
              <a:gd name="connsiteY4389" fmla="*/ 4138136 h 5790485"/>
              <a:gd name="connsiteX4390" fmla="*/ 11909488 w 13261896"/>
              <a:gd name="connsiteY4390" fmla="*/ 4133374 h 5790485"/>
              <a:gd name="connsiteX4391" fmla="*/ 11928538 w 13261896"/>
              <a:gd name="connsiteY4391" fmla="*/ 4138136 h 5790485"/>
              <a:gd name="connsiteX4392" fmla="*/ 11966638 w 13261896"/>
              <a:gd name="connsiteY4392" fmla="*/ 4138136 h 5790485"/>
              <a:gd name="connsiteX4393" fmla="*/ 11938063 w 13261896"/>
              <a:gd name="connsiteY4393" fmla="*/ 4133374 h 5790485"/>
              <a:gd name="connsiteX4394" fmla="*/ 12004738 w 13261896"/>
              <a:gd name="connsiteY4394" fmla="*/ 4128611 h 5790485"/>
              <a:gd name="connsiteX4395" fmla="*/ 11966638 w 13261896"/>
              <a:gd name="connsiteY4395" fmla="*/ 4138136 h 5790485"/>
              <a:gd name="connsiteX4396" fmla="*/ 11852386 w 13261896"/>
              <a:gd name="connsiteY4396" fmla="*/ 4128611 h 5790485"/>
              <a:gd name="connsiteX4397" fmla="*/ 11857148 w 13261896"/>
              <a:gd name="connsiteY4397" fmla="*/ 4147661 h 5790485"/>
              <a:gd name="connsiteX4398" fmla="*/ 11776186 w 13261896"/>
              <a:gd name="connsiteY4398" fmla="*/ 4161901 h 5790485"/>
              <a:gd name="connsiteX4399" fmla="*/ 11766661 w 13261896"/>
              <a:gd name="connsiteY4399" fmla="*/ 4152424 h 5790485"/>
              <a:gd name="connsiteX4400" fmla="*/ 11790473 w 13261896"/>
              <a:gd name="connsiteY4400" fmla="*/ 4133374 h 5790485"/>
              <a:gd name="connsiteX4401" fmla="*/ 11828573 w 13261896"/>
              <a:gd name="connsiteY4401" fmla="*/ 4128611 h 5790485"/>
              <a:gd name="connsiteX4402" fmla="*/ 11852386 w 13261896"/>
              <a:gd name="connsiteY4402" fmla="*/ 4128611 h 5790485"/>
              <a:gd name="connsiteX4403" fmla="*/ 12471416 w 13261896"/>
              <a:gd name="connsiteY4403" fmla="*/ 4142899 h 5790485"/>
              <a:gd name="connsiteX4404" fmla="*/ 12504754 w 13261896"/>
              <a:gd name="connsiteY4404" fmla="*/ 4138136 h 5790485"/>
              <a:gd name="connsiteX4405" fmla="*/ 12514279 w 13261896"/>
              <a:gd name="connsiteY4405" fmla="*/ 4152424 h 5790485"/>
              <a:gd name="connsiteX4406" fmla="*/ 12485704 w 13261896"/>
              <a:gd name="connsiteY4406" fmla="*/ 4161901 h 5790485"/>
              <a:gd name="connsiteX4407" fmla="*/ 12428554 w 13261896"/>
              <a:gd name="connsiteY4407" fmla="*/ 4214289 h 5790485"/>
              <a:gd name="connsiteX4408" fmla="*/ 12428554 w 13261896"/>
              <a:gd name="connsiteY4408" fmla="*/ 4233339 h 5790485"/>
              <a:gd name="connsiteX4409" fmla="*/ 12399979 w 13261896"/>
              <a:gd name="connsiteY4409" fmla="*/ 4300014 h 5790485"/>
              <a:gd name="connsiteX4410" fmla="*/ 12342829 w 13261896"/>
              <a:gd name="connsiteY4410" fmla="*/ 4223814 h 5790485"/>
              <a:gd name="connsiteX4411" fmla="*/ 12342829 w 13261896"/>
              <a:gd name="connsiteY4411" fmla="*/ 4209526 h 5790485"/>
              <a:gd name="connsiteX4412" fmla="*/ 12371404 w 13261896"/>
              <a:gd name="connsiteY4412" fmla="*/ 4209526 h 5790485"/>
              <a:gd name="connsiteX4413" fmla="*/ 12342829 w 13261896"/>
              <a:gd name="connsiteY4413" fmla="*/ 4185714 h 5790485"/>
              <a:gd name="connsiteX4414" fmla="*/ 12366641 w 13261896"/>
              <a:gd name="connsiteY4414" fmla="*/ 4157139 h 5790485"/>
              <a:gd name="connsiteX4415" fmla="*/ 12380929 w 13261896"/>
              <a:gd name="connsiteY4415" fmla="*/ 4157139 h 5790485"/>
              <a:gd name="connsiteX4416" fmla="*/ 12414266 w 13261896"/>
              <a:gd name="connsiteY4416" fmla="*/ 4176189 h 5790485"/>
              <a:gd name="connsiteX4417" fmla="*/ 12442841 w 13261896"/>
              <a:gd name="connsiteY4417" fmla="*/ 4138136 h 5790485"/>
              <a:gd name="connsiteX4418" fmla="*/ 12428554 w 13261896"/>
              <a:gd name="connsiteY4418" fmla="*/ 4123849 h 5790485"/>
              <a:gd name="connsiteX4419" fmla="*/ 12452366 w 13261896"/>
              <a:gd name="connsiteY4419" fmla="*/ 4119086 h 5790485"/>
              <a:gd name="connsiteX4420" fmla="*/ 12471416 w 13261896"/>
              <a:gd name="connsiteY4420" fmla="*/ 4142899 h 5790485"/>
              <a:gd name="connsiteX4421" fmla="*/ 12404741 w 13261896"/>
              <a:gd name="connsiteY4421" fmla="*/ 4157139 h 5790485"/>
              <a:gd name="connsiteX4422" fmla="*/ 12371404 w 13261896"/>
              <a:gd name="connsiteY4422" fmla="*/ 4142899 h 5790485"/>
              <a:gd name="connsiteX4423" fmla="*/ 12333304 w 13261896"/>
              <a:gd name="connsiteY4423" fmla="*/ 4180951 h 5790485"/>
              <a:gd name="connsiteX4424" fmla="*/ 12347591 w 13261896"/>
              <a:gd name="connsiteY4424" fmla="*/ 4200001 h 5790485"/>
              <a:gd name="connsiteX4425" fmla="*/ 12333304 w 13261896"/>
              <a:gd name="connsiteY4425" fmla="*/ 4200001 h 5790485"/>
              <a:gd name="connsiteX4426" fmla="*/ 12333304 w 13261896"/>
              <a:gd name="connsiteY4426" fmla="*/ 4223814 h 5790485"/>
              <a:gd name="connsiteX4427" fmla="*/ 12357116 w 13261896"/>
              <a:gd name="connsiteY4427" fmla="*/ 4280964 h 5790485"/>
              <a:gd name="connsiteX4428" fmla="*/ 12257104 w 13261896"/>
              <a:gd name="connsiteY4428" fmla="*/ 4219051 h 5790485"/>
              <a:gd name="connsiteX4429" fmla="*/ 12247579 w 13261896"/>
              <a:gd name="connsiteY4429" fmla="*/ 4180951 h 5790485"/>
              <a:gd name="connsiteX4430" fmla="*/ 12276154 w 13261896"/>
              <a:gd name="connsiteY4430" fmla="*/ 4166664 h 5790485"/>
              <a:gd name="connsiteX4431" fmla="*/ 12323779 w 13261896"/>
              <a:gd name="connsiteY4431" fmla="*/ 4171426 h 5790485"/>
              <a:gd name="connsiteX4432" fmla="*/ 12304729 w 13261896"/>
              <a:gd name="connsiteY4432" fmla="*/ 4142899 h 5790485"/>
              <a:gd name="connsiteX4433" fmla="*/ 12352354 w 13261896"/>
              <a:gd name="connsiteY4433" fmla="*/ 4119086 h 5790485"/>
              <a:gd name="connsiteX4434" fmla="*/ 12404741 w 13261896"/>
              <a:gd name="connsiteY4434" fmla="*/ 4157139 h 5790485"/>
              <a:gd name="connsiteX4435" fmla="*/ 12171425 w 13261896"/>
              <a:gd name="connsiteY4435" fmla="*/ 4128611 h 5790485"/>
              <a:gd name="connsiteX4436" fmla="*/ 12042838 w 13261896"/>
              <a:gd name="connsiteY4436" fmla="*/ 4166664 h 5790485"/>
              <a:gd name="connsiteX4437" fmla="*/ 12119038 w 13261896"/>
              <a:gd name="connsiteY4437" fmla="*/ 4119086 h 5790485"/>
              <a:gd name="connsiteX4438" fmla="*/ 12171425 w 13261896"/>
              <a:gd name="connsiteY4438" fmla="*/ 4128611 h 5790485"/>
              <a:gd name="connsiteX4439" fmla="*/ 12009500 w 13261896"/>
              <a:gd name="connsiteY4439" fmla="*/ 4166664 h 5790485"/>
              <a:gd name="connsiteX4440" fmla="*/ 11961875 w 13261896"/>
              <a:gd name="connsiteY4440" fmla="*/ 4147661 h 5790485"/>
              <a:gd name="connsiteX4441" fmla="*/ 12076175 w 13261896"/>
              <a:gd name="connsiteY4441" fmla="*/ 4119086 h 5790485"/>
              <a:gd name="connsiteX4442" fmla="*/ 12009500 w 13261896"/>
              <a:gd name="connsiteY4442" fmla="*/ 4166664 h 5790485"/>
              <a:gd name="connsiteX4443" fmla="*/ 12685681 w 13261896"/>
              <a:gd name="connsiteY4443" fmla="*/ 4142899 h 5790485"/>
              <a:gd name="connsiteX4444" fmla="*/ 12699969 w 13261896"/>
              <a:gd name="connsiteY4444" fmla="*/ 4104799 h 5790485"/>
              <a:gd name="connsiteX4445" fmla="*/ 12714256 w 13261896"/>
              <a:gd name="connsiteY4445" fmla="*/ 4104799 h 5790485"/>
              <a:gd name="connsiteX4446" fmla="*/ 12738069 w 13261896"/>
              <a:gd name="connsiteY4446" fmla="*/ 4142899 h 5790485"/>
              <a:gd name="connsiteX4447" fmla="*/ 12814269 w 13261896"/>
              <a:gd name="connsiteY4447" fmla="*/ 4185714 h 5790485"/>
              <a:gd name="connsiteX4448" fmla="*/ 12814269 w 13261896"/>
              <a:gd name="connsiteY4448" fmla="*/ 4209526 h 5790485"/>
              <a:gd name="connsiteX4449" fmla="*/ 12823794 w 13261896"/>
              <a:gd name="connsiteY4449" fmla="*/ 4219051 h 5790485"/>
              <a:gd name="connsiteX4450" fmla="*/ 12766644 w 13261896"/>
              <a:gd name="connsiteY4450" fmla="*/ 4257151 h 5790485"/>
              <a:gd name="connsiteX4451" fmla="*/ 12642819 w 13261896"/>
              <a:gd name="connsiteY4451" fmla="*/ 4214289 h 5790485"/>
              <a:gd name="connsiteX4452" fmla="*/ 12638056 w 13261896"/>
              <a:gd name="connsiteY4452" fmla="*/ 4185714 h 5790485"/>
              <a:gd name="connsiteX4453" fmla="*/ 12619054 w 13261896"/>
              <a:gd name="connsiteY4453" fmla="*/ 4166664 h 5790485"/>
              <a:gd name="connsiteX4454" fmla="*/ 12609529 w 13261896"/>
              <a:gd name="connsiteY4454" fmla="*/ 4123849 h 5790485"/>
              <a:gd name="connsiteX4455" fmla="*/ 12647581 w 13261896"/>
              <a:gd name="connsiteY4455" fmla="*/ 4104799 h 5790485"/>
              <a:gd name="connsiteX4456" fmla="*/ 12661249 w 13261896"/>
              <a:gd name="connsiteY4456" fmla="*/ 4105323 h 5790485"/>
              <a:gd name="connsiteX4457" fmla="*/ 12685681 w 13261896"/>
              <a:gd name="connsiteY4457" fmla="*/ 4142899 h 5790485"/>
              <a:gd name="connsiteX4458" fmla="*/ 11328558 w 13261896"/>
              <a:gd name="connsiteY4458" fmla="*/ 4119086 h 5790485"/>
              <a:gd name="connsiteX4459" fmla="*/ 11314271 w 13261896"/>
              <a:gd name="connsiteY4459" fmla="*/ 4119086 h 5790485"/>
              <a:gd name="connsiteX4460" fmla="*/ 11304746 w 13261896"/>
              <a:gd name="connsiteY4460" fmla="*/ 4109561 h 5790485"/>
              <a:gd name="connsiteX4461" fmla="*/ 11266646 w 13261896"/>
              <a:gd name="connsiteY4461" fmla="*/ 4152424 h 5790485"/>
              <a:gd name="connsiteX4462" fmla="*/ 11309508 w 13261896"/>
              <a:gd name="connsiteY4462" fmla="*/ 4090511 h 5790485"/>
              <a:gd name="connsiteX4463" fmla="*/ 11328558 w 13261896"/>
              <a:gd name="connsiteY4463" fmla="*/ 4119086 h 5790485"/>
              <a:gd name="connsiteX4464" fmla="*/ 9961864 w 13261896"/>
              <a:gd name="connsiteY4464" fmla="*/ 4133374 h 5790485"/>
              <a:gd name="connsiteX4465" fmla="*/ 10057114 w 13261896"/>
              <a:gd name="connsiteY4465" fmla="*/ 4204764 h 5790485"/>
              <a:gd name="connsiteX4466" fmla="*/ 10019014 w 13261896"/>
              <a:gd name="connsiteY4466" fmla="*/ 4252389 h 5790485"/>
              <a:gd name="connsiteX4467" fmla="*/ 9871424 w 13261896"/>
              <a:gd name="connsiteY4467" fmla="*/ 4228576 h 5790485"/>
              <a:gd name="connsiteX4468" fmla="*/ 9871424 w 13261896"/>
              <a:gd name="connsiteY4468" fmla="*/ 4171426 h 5790485"/>
              <a:gd name="connsiteX4469" fmla="*/ 10023777 w 13261896"/>
              <a:gd name="connsiteY4469" fmla="*/ 4085749 h 5790485"/>
              <a:gd name="connsiteX4470" fmla="*/ 9961864 w 13261896"/>
              <a:gd name="connsiteY4470" fmla="*/ 4133374 h 5790485"/>
              <a:gd name="connsiteX4471" fmla="*/ 12433316 w 13261896"/>
              <a:gd name="connsiteY4471" fmla="*/ 4104799 h 5790485"/>
              <a:gd name="connsiteX4472" fmla="*/ 12471416 w 13261896"/>
              <a:gd name="connsiteY4472" fmla="*/ 4080986 h 5790485"/>
              <a:gd name="connsiteX4473" fmla="*/ 12552379 w 13261896"/>
              <a:gd name="connsiteY4473" fmla="*/ 4147661 h 5790485"/>
              <a:gd name="connsiteX4474" fmla="*/ 12533329 w 13261896"/>
              <a:gd name="connsiteY4474" fmla="*/ 4147661 h 5790485"/>
              <a:gd name="connsiteX4475" fmla="*/ 12442841 w 13261896"/>
              <a:gd name="connsiteY4475" fmla="*/ 4109561 h 5790485"/>
              <a:gd name="connsiteX4476" fmla="*/ 12409504 w 13261896"/>
              <a:gd name="connsiteY4476" fmla="*/ 4138136 h 5790485"/>
              <a:gd name="connsiteX4477" fmla="*/ 12366641 w 13261896"/>
              <a:gd name="connsiteY4477" fmla="*/ 4109561 h 5790485"/>
              <a:gd name="connsiteX4478" fmla="*/ 12366641 w 13261896"/>
              <a:gd name="connsiteY4478" fmla="*/ 4095274 h 5790485"/>
              <a:gd name="connsiteX4479" fmla="*/ 12399979 w 13261896"/>
              <a:gd name="connsiteY4479" fmla="*/ 4080986 h 5790485"/>
              <a:gd name="connsiteX4480" fmla="*/ 12433316 w 13261896"/>
              <a:gd name="connsiteY4480" fmla="*/ 4104799 h 5790485"/>
              <a:gd name="connsiteX4481" fmla="*/ 11428571 w 13261896"/>
              <a:gd name="connsiteY4481" fmla="*/ 4133374 h 5790485"/>
              <a:gd name="connsiteX4482" fmla="*/ 11385708 w 13261896"/>
              <a:gd name="connsiteY4482" fmla="*/ 4076224 h 5790485"/>
              <a:gd name="connsiteX4483" fmla="*/ 11409521 w 13261896"/>
              <a:gd name="connsiteY4483" fmla="*/ 4066699 h 5790485"/>
              <a:gd name="connsiteX4484" fmla="*/ 11428571 w 13261896"/>
              <a:gd name="connsiteY4484" fmla="*/ 4133374 h 5790485"/>
              <a:gd name="connsiteX4485" fmla="*/ 11895200 w 13261896"/>
              <a:gd name="connsiteY4485" fmla="*/ 4133374 h 5790485"/>
              <a:gd name="connsiteX4486" fmla="*/ 11885675 w 13261896"/>
              <a:gd name="connsiteY4486" fmla="*/ 4138136 h 5790485"/>
              <a:gd name="connsiteX4487" fmla="*/ 11876150 w 13261896"/>
              <a:gd name="connsiteY4487" fmla="*/ 4128611 h 5790485"/>
              <a:gd name="connsiteX4488" fmla="*/ 11866625 w 13261896"/>
              <a:gd name="connsiteY4488" fmla="*/ 4138136 h 5790485"/>
              <a:gd name="connsiteX4489" fmla="*/ 11842861 w 13261896"/>
              <a:gd name="connsiteY4489" fmla="*/ 4114324 h 5790485"/>
              <a:gd name="connsiteX4490" fmla="*/ 11747611 w 13261896"/>
              <a:gd name="connsiteY4490" fmla="*/ 4147661 h 5790485"/>
              <a:gd name="connsiteX4491" fmla="*/ 11828573 w 13261896"/>
              <a:gd name="connsiteY4491" fmla="*/ 4100036 h 5790485"/>
              <a:gd name="connsiteX4492" fmla="*/ 11899963 w 13261896"/>
              <a:gd name="connsiteY4492" fmla="*/ 4061936 h 5790485"/>
              <a:gd name="connsiteX4493" fmla="*/ 11895200 w 13261896"/>
              <a:gd name="connsiteY4493" fmla="*/ 4133374 h 5790485"/>
              <a:gd name="connsiteX4494" fmla="*/ 10142839 w 13261896"/>
              <a:gd name="connsiteY4494" fmla="*/ 4061936 h 5790485"/>
              <a:gd name="connsiteX4495" fmla="*/ 10114264 w 13261896"/>
              <a:gd name="connsiteY4495" fmla="*/ 4066699 h 5790485"/>
              <a:gd name="connsiteX4496" fmla="*/ 10114264 w 13261896"/>
              <a:gd name="connsiteY4496" fmla="*/ 4052411 h 5790485"/>
              <a:gd name="connsiteX4497" fmla="*/ 10142839 w 13261896"/>
              <a:gd name="connsiteY4497" fmla="*/ 4061936 h 5790485"/>
              <a:gd name="connsiteX4498" fmla="*/ 12242863 w 13261896"/>
              <a:gd name="connsiteY4498" fmla="*/ 4114324 h 5790485"/>
              <a:gd name="connsiteX4499" fmla="*/ 12238100 w 13261896"/>
              <a:gd name="connsiteY4499" fmla="*/ 4123849 h 5790485"/>
              <a:gd name="connsiteX4500" fmla="*/ 12204763 w 13261896"/>
              <a:gd name="connsiteY4500" fmla="*/ 4090511 h 5790485"/>
              <a:gd name="connsiteX4501" fmla="*/ 12133325 w 13261896"/>
              <a:gd name="connsiteY4501" fmla="*/ 4042886 h 5790485"/>
              <a:gd name="connsiteX4502" fmla="*/ 12157138 w 13261896"/>
              <a:gd name="connsiteY4502" fmla="*/ 4033361 h 5790485"/>
              <a:gd name="connsiteX4503" fmla="*/ 12242863 w 13261896"/>
              <a:gd name="connsiteY4503" fmla="*/ 4114324 h 5790485"/>
              <a:gd name="connsiteX4504" fmla="*/ 12214288 w 13261896"/>
              <a:gd name="connsiteY4504" fmla="*/ 4119086 h 5790485"/>
              <a:gd name="connsiteX4505" fmla="*/ 12200000 w 13261896"/>
              <a:gd name="connsiteY4505" fmla="*/ 4123849 h 5790485"/>
              <a:gd name="connsiteX4506" fmla="*/ 12080938 w 13261896"/>
              <a:gd name="connsiteY4506" fmla="*/ 4104799 h 5790485"/>
              <a:gd name="connsiteX4507" fmla="*/ 11957113 w 13261896"/>
              <a:gd name="connsiteY4507" fmla="*/ 4123849 h 5790485"/>
              <a:gd name="connsiteX4508" fmla="*/ 11914250 w 13261896"/>
              <a:gd name="connsiteY4508" fmla="*/ 4119086 h 5790485"/>
              <a:gd name="connsiteX4509" fmla="*/ 12004738 w 13261896"/>
              <a:gd name="connsiteY4509" fmla="*/ 4047649 h 5790485"/>
              <a:gd name="connsiteX4510" fmla="*/ 11976163 w 13261896"/>
              <a:gd name="connsiteY4510" fmla="*/ 4038124 h 5790485"/>
              <a:gd name="connsiteX4511" fmla="*/ 12028550 w 13261896"/>
              <a:gd name="connsiteY4511" fmla="*/ 4028599 h 5790485"/>
              <a:gd name="connsiteX4512" fmla="*/ 12214288 w 13261896"/>
              <a:gd name="connsiteY4512" fmla="*/ 4119086 h 5790485"/>
              <a:gd name="connsiteX4513" fmla="*/ 8790479 w 13261896"/>
              <a:gd name="connsiteY4513" fmla="*/ 4057174 h 5790485"/>
              <a:gd name="connsiteX4514" fmla="*/ 8966644 w 13261896"/>
              <a:gd name="connsiteY4514" fmla="*/ 4095274 h 5790485"/>
              <a:gd name="connsiteX4515" fmla="*/ 8919019 w 13261896"/>
              <a:gd name="connsiteY4515" fmla="*/ 4128611 h 5790485"/>
              <a:gd name="connsiteX4516" fmla="*/ 8795242 w 13261896"/>
              <a:gd name="connsiteY4516" fmla="*/ 4061936 h 5790485"/>
              <a:gd name="connsiteX4517" fmla="*/ 8376190 w 13261896"/>
              <a:gd name="connsiteY4517" fmla="*/ 4209526 h 5790485"/>
              <a:gd name="connsiteX4518" fmla="*/ 8009525 w 13261896"/>
              <a:gd name="connsiteY4518" fmla="*/ 4271439 h 5790485"/>
              <a:gd name="connsiteX4519" fmla="*/ 6309503 w 13261896"/>
              <a:gd name="connsiteY4519" fmla="*/ 4514326 h 5790485"/>
              <a:gd name="connsiteX4520" fmla="*/ 6195203 w 13261896"/>
              <a:gd name="connsiteY4520" fmla="*/ 4495276 h 5790485"/>
              <a:gd name="connsiteX4521" fmla="*/ 6652356 w 13261896"/>
              <a:gd name="connsiteY4521" fmla="*/ 4414314 h 5790485"/>
              <a:gd name="connsiteX4522" fmla="*/ 7166658 w 13261896"/>
              <a:gd name="connsiteY4522" fmla="*/ 4328589 h 5790485"/>
              <a:gd name="connsiteX4523" fmla="*/ 7457123 w 13261896"/>
              <a:gd name="connsiteY4523" fmla="*/ 4280964 h 5790485"/>
              <a:gd name="connsiteX4524" fmla="*/ 7919038 w 13261896"/>
              <a:gd name="connsiteY4524" fmla="*/ 4204764 h 5790485"/>
              <a:gd name="connsiteX4525" fmla="*/ 8576167 w 13261896"/>
              <a:gd name="connsiteY4525" fmla="*/ 4095274 h 5790485"/>
              <a:gd name="connsiteX4526" fmla="*/ 8785717 w 13261896"/>
              <a:gd name="connsiteY4526" fmla="*/ 4052411 h 5790485"/>
              <a:gd name="connsiteX4527" fmla="*/ 8790479 w 13261896"/>
              <a:gd name="connsiteY4527" fmla="*/ 4028599 h 5790485"/>
              <a:gd name="connsiteX4528" fmla="*/ 8790479 w 13261896"/>
              <a:gd name="connsiteY4528" fmla="*/ 4057174 h 5790485"/>
              <a:gd name="connsiteX4529" fmla="*/ 10138077 w 13261896"/>
              <a:gd name="connsiteY4529" fmla="*/ 4028599 h 5790485"/>
              <a:gd name="connsiteX4530" fmla="*/ 10138077 w 13261896"/>
              <a:gd name="connsiteY4530" fmla="*/ 4042886 h 5790485"/>
              <a:gd name="connsiteX4531" fmla="*/ 10114264 w 13261896"/>
              <a:gd name="connsiteY4531" fmla="*/ 4042886 h 5790485"/>
              <a:gd name="connsiteX4532" fmla="*/ 10114264 w 13261896"/>
              <a:gd name="connsiteY4532" fmla="*/ 4023836 h 5790485"/>
              <a:gd name="connsiteX4533" fmla="*/ 10138077 w 13261896"/>
              <a:gd name="connsiteY4533" fmla="*/ 4028599 h 5790485"/>
              <a:gd name="connsiteX4534" fmla="*/ 12257104 w 13261896"/>
              <a:gd name="connsiteY4534" fmla="*/ 4071461 h 5790485"/>
              <a:gd name="connsiteX4535" fmla="*/ 12266629 w 13261896"/>
              <a:gd name="connsiteY4535" fmla="*/ 4090511 h 5790485"/>
              <a:gd name="connsiteX4536" fmla="*/ 12252341 w 13261896"/>
              <a:gd name="connsiteY4536" fmla="*/ 4128611 h 5790485"/>
              <a:gd name="connsiteX4537" fmla="*/ 12252341 w 13261896"/>
              <a:gd name="connsiteY4537" fmla="*/ 4109561 h 5790485"/>
              <a:gd name="connsiteX4538" fmla="*/ 12171425 w 13261896"/>
              <a:gd name="connsiteY4538" fmla="*/ 4028599 h 5790485"/>
              <a:gd name="connsiteX4539" fmla="*/ 12195238 w 13261896"/>
              <a:gd name="connsiteY4539" fmla="*/ 4004786 h 5790485"/>
              <a:gd name="connsiteX4540" fmla="*/ 12257104 w 13261896"/>
              <a:gd name="connsiteY4540" fmla="*/ 4071461 h 5790485"/>
              <a:gd name="connsiteX4541" fmla="*/ 12804744 w 13261896"/>
              <a:gd name="connsiteY4541" fmla="*/ 4138136 h 5790485"/>
              <a:gd name="connsiteX4542" fmla="*/ 12790456 w 13261896"/>
              <a:gd name="connsiteY4542" fmla="*/ 4138136 h 5790485"/>
              <a:gd name="connsiteX4543" fmla="*/ 12780931 w 13261896"/>
              <a:gd name="connsiteY4543" fmla="*/ 4119086 h 5790485"/>
              <a:gd name="connsiteX4544" fmla="*/ 12823794 w 13261896"/>
              <a:gd name="connsiteY4544" fmla="*/ 4076224 h 5790485"/>
              <a:gd name="connsiteX4545" fmla="*/ 12847606 w 13261896"/>
              <a:gd name="connsiteY4545" fmla="*/ 4047649 h 5790485"/>
              <a:gd name="connsiteX4546" fmla="*/ 12914281 w 13261896"/>
              <a:gd name="connsiteY4546" fmla="*/ 4000024 h 5790485"/>
              <a:gd name="connsiteX4547" fmla="*/ 12804744 w 13261896"/>
              <a:gd name="connsiteY4547" fmla="*/ 4138136 h 5790485"/>
              <a:gd name="connsiteX4548" fmla="*/ 12938094 w 13261896"/>
              <a:gd name="connsiteY4548" fmla="*/ 4028599 h 5790485"/>
              <a:gd name="connsiteX4549" fmla="*/ 12842844 w 13261896"/>
              <a:gd name="connsiteY4549" fmla="*/ 4152424 h 5790485"/>
              <a:gd name="connsiteX4550" fmla="*/ 12819031 w 13261896"/>
              <a:gd name="connsiteY4550" fmla="*/ 4147661 h 5790485"/>
              <a:gd name="connsiteX4551" fmla="*/ 12933331 w 13261896"/>
              <a:gd name="connsiteY4551" fmla="*/ 3995261 h 5790485"/>
              <a:gd name="connsiteX4552" fmla="*/ 12938094 w 13261896"/>
              <a:gd name="connsiteY4552" fmla="*/ 4028599 h 5790485"/>
              <a:gd name="connsiteX4553" fmla="*/ 10057114 w 13261896"/>
              <a:gd name="connsiteY4553" fmla="*/ 4042886 h 5790485"/>
              <a:gd name="connsiteX4554" fmla="*/ 10038064 w 13261896"/>
              <a:gd name="connsiteY4554" fmla="*/ 4047649 h 5790485"/>
              <a:gd name="connsiteX4555" fmla="*/ 9628536 w 13261896"/>
              <a:gd name="connsiteY4555" fmla="*/ 3985736 h 5790485"/>
              <a:gd name="connsiteX4556" fmla="*/ 10057114 w 13261896"/>
              <a:gd name="connsiteY4556" fmla="*/ 4042886 h 5790485"/>
              <a:gd name="connsiteX4557" fmla="*/ 11404758 w 13261896"/>
              <a:gd name="connsiteY4557" fmla="*/ 4004786 h 5790485"/>
              <a:gd name="connsiteX4558" fmla="*/ 11376183 w 13261896"/>
              <a:gd name="connsiteY4558" fmla="*/ 4038124 h 5790485"/>
              <a:gd name="connsiteX4559" fmla="*/ 11347608 w 13261896"/>
              <a:gd name="connsiteY4559" fmla="*/ 4023836 h 5790485"/>
              <a:gd name="connsiteX4560" fmla="*/ 11347608 w 13261896"/>
              <a:gd name="connsiteY4560" fmla="*/ 4009549 h 5790485"/>
              <a:gd name="connsiteX4561" fmla="*/ 11371421 w 13261896"/>
              <a:gd name="connsiteY4561" fmla="*/ 4004786 h 5790485"/>
              <a:gd name="connsiteX4562" fmla="*/ 11376183 w 13261896"/>
              <a:gd name="connsiteY4562" fmla="*/ 4014311 h 5790485"/>
              <a:gd name="connsiteX4563" fmla="*/ 11366658 w 13261896"/>
              <a:gd name="connsiteY4563" fmla="*/ 4028599 h 5790485"/>
              <a:gd name="connsiteX4564" fmla="*/ 11376183 w 13261896"/>
              <a:gd name="connsiteY4564" fmla="*/ 4033361 h 5790485"/>
              <a:gd name="connsiteX4565" fmla="*/ 11390471 w 13261896"/>
              <a:gd name="connsiteY4565" fmla="*/ 4014311 h 5790485"/>
              <a:gd name="connsiteX4566" fmla="*/ 11366658 w 13261896"/>
              <a:gd name="connsiteY4566" fmla="*/ 3995261 h 5790485"/>
              <a:gd name="connsiteX4567" fmla="*/ 11333321 w 13261896"/>
              <a:gd name="connsiteY4567" fmla="*/ 4019074 h 5790485"/>
              <a:gd name="connsiteX4568" fmla="*/ 11376183 w 13261896"/>
              <a:gd name="connsiteY4568" fmla="*/ 4052411 h 5790485"/>
              <a:gd name="connsiteX4569" fmla="*/ 11414283 w 13261896"/>
              <a:gd name="connsiteY4569" fmla="*/ 4023836 h 5790485"/>
              <a:gd name="connsiteX4570" fmla="*/ 11409521 w 13261896"/>
              <a:gd name="connsiteY4570" fmla="*/ 4042886 h 5790485"/>
              <a:gd name="connsiteX4571" fmla="*/ 11347608 w 13261896"/>
              <a:gd name="connsiteY4571" fmla="*/ 4076224 h 5790485"/>
              <a:gd name="connsiteX4572" fmla="*/ 11295221 w 13261896"/>
              <a:gd name="connsiteY4572" fmla="*/ 4014311 h 5790485"/>
              <a:gd name="connsiteX4573" fmla="*/ 11376183 w 13261896"/>
              <a:gd name="connsiteY4573" fmla="*/ 3980974 h 5790485"/>
              <a:gd name="connsiteX4574" fmla="*/ 11404758 w 13261896"/>
              <a:gd name="connsiteY4574" fmla="*/ 4004786 h 5790485"/>
              <a:gd name="connsiteX4575" fmla="*/ 11814286 w 13261896"/>
              <a:gd name="connsiteY4575" fmla="*/ 3961924 h 5790485"/>
              <a:gd name="connsiteX4576" fmla="*/ 11866625 w 13261896"/>
              <a:gd name="connsiteY4576" fmla="*/ 4023836 h 5790485"/>
              <a:gd name="connsiteX4577" fmla="*/ 11799998 w 13261896"/>
              <a:gd name="connsiteY4577" fmla="*/ 4000024 h 5790485"/>
              <a:gd name="connsiteX4578" fmla="*/ 11799998 w 13261896"/>
              <a:gd name="connsiteY4578" fmla="*/ 3961924 h 5790485"/>
              <a:gd name="connsiteX4579" fmla="*/ 11814286 w 13261896"/>
              <a:gd name="connsiteY4579" fmla="*/ 3961924 h 5790485"/>
              <a:gd name="connsiteX4580" fmla="*/ 11904725 w 13261896"/>
              <a:gd name="connsiteY4580" fmla="*/ 3957161 h 5790485"/>
              <a:gd name="connsiteX4581" fmla="*/ 11899963 w 13261896"/>
              <a:gd name="connsiteY4581" fmla="*/ 4019074 h 5790485"/>
              <a:gd name="connsiteX4582" fmla="*/ 11880913 w 13261896"/>
              <a:gd name="connsiteY4582" fmla="*/ 4019074 h 5790485"/>
              <a:gd name="connsiteX4583" fmla="*/ 11852386 w 13261896"/>
              <a:gd name="connsiteY4583" fmla="*/ 3980974 h 5790485"/>
              <a:gd name="connsiteX4584" fmla="*/ 11852386 w 13261896"/>
              <a:gd name="connsiteY4584" fmla="*/ 3961924 h 5790485"/>
              <a:gd name="connsiteX4585" fmla="*/ 11876150 w 13261896"/>
              <a:gd name="connsiteY4585" fmla="*/ 3952399 h 5790485"/>
              <a:gd name="connsiteX4586" fmla="*/ 11904725 w 13261896"/>
              <a:gd name="connsiteY4586" fmla="*/ 3957161 h 5790485"/>
              <a:gd name="connsiteX4587" fmla="*/ 11338083 w 13261896"/>
              <a:gd name="connsiteY4587" fmla="*/ 3961924 h 5790485"/>
              <a:gd name="connsiteX4588" fmla="*/ 11314271 w 13261896"/>
              <a:gd name="connsiteY4588" fmla="*/ 3952399 h 5790485"/>
              <a:gd name="connsiteX4589" fmla="*/ 11338083 w 13261896"/>
              <a:gd name="connsiteY4589" fmla="*/ 3961924 h 5790485"/>
              <a:gd name="connsiteX4590" fmla="*/ 12790456 w 13261896"/>
              <a:gd name="connsiteY4590" fmla="*/ 3919061 h 5790485"/>
              <a:gd name="connsiteX4591" fmla="*/ 12780931 w 13261896"/>
              <a:gd name="connsiteY4591" fmla="*/ 3895249 h 5790485"/>
              <a:gd name="connsiteX4592" fmla="*/ 12799981 w 13261896"/>
              <a:gd name="connsiteY4592" fmla="*/ 3914299 h 5790485"/>
              <a:gd name="connsiteX4593" fmla="*/ 12857131 w 13261896"/>
              <a:gd name="connsiteY4593" fmla="*/ 4004786 h 5790485"/>
              <a:gd name="connsiteX4594" fmla="*/ 12814269 w 13261896"/>
              <a:gd name="connsiteY4594" fmla="*/ 4057174 h 5790485"/>
              <a:gd name="connsiteX4595" fmla="*/ 12723781 w 13261896"/>
              <a:gd name="connsiteY4595" fmla="*/ 3895249 h 5790485"/>
              <a:gd name="connsiteX4596" fmla="*/ 12790456 w 13261896"/>
              <a:gd name="connsiteY4596" fmla="*/ 3919061 h 5790485"/>
              <a:gd name="connsiteX4597" fmla="*/ 9723786 w 13261896"/>
              <a:gd name="connsiteY4597" fmla="*/ 3966686 h 5790485"/>
              <a:gd name="connsiteX4598" fmla="*/ 9642824 w 13261896"/>
              <a:gd name="connsiteY4598" fmla="*/ 3957161 h 5790485"/>
              <a:gd name="connsiteX4599" fmla="*/ 9628536 w 13261896"/>
              <a:gd name="connsiteY4599" fmla="*/ 3961924 h 5790485"/>
              <a:gd name="connsiteX4600" fmla="*/ 9628536 w 13261896"/>
              <a:gd name="connsiteY4600" fmla="*/ 3895249 h 5790485"/>
              <a:gd name="connsiteX4601" fmla="*/ 9723786 w 13261896"/>
              <a:gd name="connsiteY4601" fmla="*/ 3966686 h 5790485"/>
              <a:gd name="connsiteX4602" fmla="*/ 12799981 w 13261896"/>
              <a:gd name="connsiteY4602" fmla="*/ 4061936 h 5790485"/>
              <a:gd name="connsiteX4603" fmla="*/ 12780931 w 13261896"/>
              <a:gd name="connsiteY4603" fmla="*/ 4061936 h 5790485"/>
              <a:gd name="connsiteX4604" fmla="*/ 12685681 w 13261896"/>
              <a:gd name="connsiteY4604" fmla="*/ 3952399 h 5790485"/>
              <a:gd name="connsiteX4605" fmla="*/ 12690444 w 13261896"/>
              <a:gd name="connsiteY4605" fmla="*/ 3919061 h 5790485"/>
              <a:gd name="connsiteX4606" fmla="*/ 12709494 w 13261896"/>
              <a:gd name="connsiteY4606" fmla="*/ 3933349 h 5790485"/>
              <a:gd name="connsiteX4607" fmla="*/ 12719019 w 13261896"/>
              <a:gd name="connsiteY4607" fmla="*/ 3933349 h 5790485"/>
              <a:gd name="connsiteX4608" fmla="*/ 12704731 w 13261896"/>
              <a:gd name="connsiteY4608" fmla="*/ 3919061 h 5790485"/>
              <a:gd name="connsiteX4609" fmla="*/ 12709494 w 13261896"/>
              <a:gd name="connsiteY4609" fmla="*/ 3890486 h 5790485"/>
              <a:gd name="connsiteX4610" fmla="*/ 12799981 w 13261896"/>
              <a:gd name="connsiteY4610" fmla="*/ 4061936 h 5790485"/>
              <a:gd name="connsiteX4611" fmla="*/ 11899963 w 13261896"/>
              <a:gd name="connsiteY4611" fmla="*/ 3947636 h 5790485"/>
              <a:gd name="connsiteX4612" fmla="*/ 11852386 w 13261896"/>
              <a:gd name="connsiteY4612" fmla="*/ 3909536 h 5790485"/>
              <a:gd name="connsiteX4613" fmla="*/ 11904725 w 13261896"/>
              <a:gd name="connsiteY4613" fmla="*/ 3890486 h 5790485"/>
              <a:gd name="connsiteX4614" fmla="*/ 11899963 w 13261896"/>
              <a:gd name="connsiteY4614" fmla="*/ 3947636 h 5790485"/>
              <a:gd name="connsiteX4615" fmla="*/ 11866625 w 13261896"/>
              <a:gd name="connsiteY4615" fmla="*/ 3942874 h 5790485"/>
              <a:gd name="connsiteX4616" fmla="*/ 11833336 w 13261896"/>
              <a:gd name="connsiteY4616" fmla="*/ 3952399 h 5790485"/>
              <a:gd name="connsiteX4617" fmla="*/ 11795236 w 13261896"/>
              <a:gd name="connsiteY4617" fmla="*/ 3942874 h 5790485"/>
              <a:gd name="connsiteX4618" fmla="*/ 11804761 w 13261896"/>
              <a:gd name="connsiteY4618" fmla="*/ 3890486 h 5790485"/>
              <a:gd name="connsiteX4619" fmla="*/ 11866625 w 13261896"/>
              <a:gd name="connsiteY4619" fmla="*/ 3942874 h 5790485"/>
              <a:gd name="connsiteX4620" fmla="*/ 12857131 w 13261896"/>
              <a:gd name="connsiteY4620" fmla="*/ 3961924 h 5790485"/>
              <a:gd name="connsiteX4621" fmla="*/ 12857131 w 13261896"/>
              <a:gd name="connsiteY4621" fmla="*/ 3980974 h 5790485"/>
              <a:gd name="connsiteX4622" fmla="*/ 12814269 w 13261896"/>
              <a:gd name="connsiteY4622" fmla="*/ 3938111 h 5790485"/>
              <a:gd name="connsiteX4623" fmla="*/ 12809506 w 13261896"/>
              <a:gd name="connsiteY4623" fmla="*/ 3909536 h 5790485"/>
              <a:gd name="connsiteX4624" fmla="*/ 12795219 w 13261896"/>
              <a:gd name="connsiteY4624" fmla="*/ 3885724 h 5790485"/>
              <a:gd name="connsiteX4625" fmla="*/ 12857131 w 13261896"/>
              <a:gd name="connsiteY4625" fmla="*/ 3961924 h 5790485"/>
              <a:gd name="connsiteX4626" fmla="*/ 11280933 w 13261896"/>
              <a:gd name="connsiteY4626" fmla="*/ 3866674 h 5790485"/>
              <a:gd name="connsiteX4627" fmla="*/ 11280933 w 13261896"/>
              <a:gd name="connsiteY4627" fmla="*/ 3880961 h 5790485"/>
              <a:gd name="connsiteX4628" fmla="*/ 11238071 w 13261896"/>
              <a:gd name="connsiteY4628" fmla="*/ 3876199 h 5790485"/>
              <a:gd name="connsiteX4629" fmla="*/ 11166634 w 13261896"/>
              <a:gd name="connsiteY4629" fmla="*/ 3980974 h 5790485"/>
              <a:gd name="connsiteX4630" fmla="*/ 11271408 w 13261896"/>
              <a:gd name="connsiteY4630" fmla="*/ 4033361 h 5790485"/>
              <a:gd name="connsiteX4631" fmla="*/ 11271408 w 13261896"/>
              <a:gd name="connsiteY4631" fmla="*/ 4052411 h 5790485"/>
              <a:gd name="connsiteX4632" fmla="*/ 11252359 w 13261896"/>
              <a:gd name="connsiteY4632" fmla="*/ 4023836 h 5790485"/>
              <a:gd name="connsiteX4633" fmla="*/ 11214259 w 13261896"/>
              <a:gd name="connsiteY4633" fmla="*/ 4019074 h 5790485"/>
              <a:gd name="connsiteX4634" fmla="*/ 11185684 w 13261896"/>
              <a:gd name="connsiteY4634" fmla="*/ 4019074 h 5790485"/>
              <a:gd name="connsiteX4635" fmla="*/ 11176159 w 13261896"/>
              <a:gd name="connsiteY4635" fmla="*/ 4033361 h 5790485"/>
              <a:gd name="connsiteX4636" fmla="*/ 11276171 w 13261896"/>
              <a:gd name="connsiteY4636" fmla="*/ 4080986 h 5790485"/>
              <a:gd name="connsiteX4637" fmla="*/ 11285696 w 13261896"/>
              <a:gd name="connsiteY4637" fmla="*/ 4047649 h 5790485"/>
              <a:gd name="connsiteX4638" fmla="*/ 11195209 w 13261896"/>
              <a:gd name="connsiteY4638" fmla="*/ 3971449 h 5790485"/>
              <a:gd name="connsiteX4639" fmla="*/ 11195209 w 13261896"/>
              <a:gd name="connsiteY4639" fmla="*/ 3947636 h 5790485"/>
              <a:gd name="connsiteX4640" fmla="*/ 11238071 w 13261896"/>
              <a:gd name="connsiteY4640" fmla="*/ 3890486 h 5790485"/>
              <a:gd name="connsiteX4641" fmla="*/ 11285696 w 13261896"/>
              <a:gd name="connsiteY4641" fmla="*/ 3890486 h 5790485"/>
              <a:gd name="connsiteX4642" fmla="*/ 11295221 w 13261896"/>
              <a:gd name="connsiteY4642" fmla="*/ 3866674 h 5790485"/>
              <a:gd name="connsiteX4643" fmla="*/ 11338083 w 13261896"/>
              <a:gd name="connsiteY4643" fmla="*/ 3876199 h 5790485"/>
              <a:gd name="connsiteX4644" fmla="*/ 11380946 w 13261896"/>
              <a:gd name="connsiteY4644" fmla="*/ 3866674 h 5790485"/>
              <a:gd name="connsiteX4645" fmla="*/ 11438096 w 13261896"/>
              <a:gd name="connsiteY4645" fmla="*/ 3866674 h 5790485"/>
              <a:gd name="connsiteX4646" fmla="*/ 11404758 w 13261896"/>
              <a:gd name="connsiteY4646" fmla="*/ 3900011 h 5790485"/>
              <a:gd name="connsiteX4647" fmla="*/ 11399996 w 13261896"/>
              <a:gd name="connsiteY4647" fmla="*/ 3923824 h 5790485"/>
              <a:gd name="connsiteX4648" fmla="*/ 11380946 w 13261896"/>
              <a:gd name="connsiteY4648" fmla="*/ 3919061 h 5790485"/>
              <a:gd name="connsiteX4649" fmla="*/ 11357133 w 13261896"/>
              <a:gd name="connsiteY4649" fmla="*/ 3961924 h 5790485"/>
              <a:gd name="connsiteX4650" fmla="*/ 11390471 w 13261896"/>
              <a:gd name="connsiteY4650" fmla="*/ 3938111 h 5790485"/>
              <a:gd name="connsiteX4651" fmla="*/ 11409521 w 13261896"/>
              <a:gd name="connsiteY4651" fmla="*/ 3961924 h 5790485"/>
              <a:gd name="connsiteX4652" fmla="*/ 11461908 w 13261896"/>
              <a:gd name="connsiteY4652" fmla="*/ 3900011 h 5790485"/>
              <a:gd name="connsiteX4653" fmla="*/ 11485673 w 13261896"/>
              <a:gd name="connsiteY4653" fmla="*/ 3900011 h 5790485"/>
              <a:gd name="connsiteX4654" fmla="*/ 11585686 w 13261896"/>
              <a:gd name="connsiteY4654" fmla="*/ 3957161 h 5790485"/>
              <a:gd name="connsiteX4655" fmla="*/ 11519011 w 13261896"/>
              <a:gd name="connsiteY4655" fmla="*/ 3966686 h 5790485"/>
              <a:gd name="connsiteX4656" fmla="*/ 11419046 w 13261896"/>
              <a:gd name="connsiteY4656" fmla="*/ 4019074 h 5790485"/>
              <a:gd name="connsiteX4657" fmla="*/ 11376183 w 13261896"/>
              <a:gd name="connsiteY4657" fmla="*/ 3966686 h 5790485"/>
              <a:gd name="connsiteX4658" fmla="*/ 11285696 w 13261896"/>
              <a:gd name="connsiteY4658" fmla="*/ 3995261 h 5790485"/>
              <a:gd name="connsiteX4659" fmla="*/ 11280933 w 13261896"/>
              <a:gd name="connsiteY4659" fmla="*/ 4014311 h 5790485"/>
              <a:gd name="connsiteX4660" fmla="*/ 11333321 w 13261896"/>
              <a:gd name="connsiteY4660" fmla="*/ 4080986 h 5790485"/>
              <a:gd name="connsiteX4661" fmla="*/ 11371421 w 13261896"/>
              <a:gd name="connsiteY4661" fmla="*/ 4080986 h 5790485"/>
              <a:gd name="connsiteX4662" fmla="*/ 11395233 w 13261896"/>
              <a:gd name="connsiteY4662" fmla="*/ 4142899 h 5790485"/>
              <a:gd name="connsiteX4663" fmla="*/ 11357133 w 13261896"/>
              <a:gd name="connsiteY4663" fmla="*/ 4128611 h 5790485"/>
              <a:gd name="connsiteX4664" fmla="*/ 11347608 w 13261896"/>
              <a:gd name="connsiteY4664" fmla="*/ 4138136 h 5790485"/>
              <a:gd name="connsiteX4665" fmla="*/ 11361896 w 13261896"/>
              <a:gd name="connsiteY4665" fmla="*/ 4157139 h 5790485"/>
              <a:gd name="connsiteX4666" fmla="*/ 11309508 w 13261896"/>
              <a:gd name="connsiteY4666" fmla="*/ 4190476 h 5790485"/>
              <a:gd name="connsiteX4667" fmla="*/ 11276171 w 13261896"/>
              <a:gd name="connsiteY4667" fmla="*/ 4180951 h 5790485"/>
              <a:gd name="connsiteX4668" fmla="*/ 11271408 w 13261896"/>
              <a:gd name="connsiteY4668" fmla="*/ 4190476 h 5790485"/>
              <a:gd name="connsiteX4669" fmla="*/ 11304746 w 13261896"/>
              <a:gd name="connsiteY4669" fmla="*/ 4209526 h 5790485"/>
              <a:gd name="connsiteX4670" fmla="*/ 11328558 w 13261896"/>
              <a:gd name="connsiteY4670" fmla="*/ 4204764 h 5790485"/>
              <a:gd name="connsiteX4671" fmla="*/ 11376183 w 13261896"/>
              <a:gd name="connsiteY4671" fmla="*/ 4161901 h 5790485"/>
              <a:gd name="connsiteX4672" fmla="*/ 11466671 w 13261896"/>
              <a:gd name="connsiteY4672" fmla="*/ 4114324 h 5790485"/>
              <a:gd name="connsiteX4673" fmla="*/ 11442858 w 13261896"/>
              <a:gd name="connsiteY4673" fmla="*/ 4119086 h 5790485"/>
              <a:gd name="connsiteX4674" fmla="*/ 11528536 w 13261896"/>
              <a:gd name="connsiteY4674" fmla="*/ 4052411 h 5790485"/>
              <a:gd name="connsiteX4675" fmla="*/ 11561873 w 13261896"/>
              <a:gd name="connsiteY4675" fmla="*/ 4052411 h 5790485"/>
              <a:gd name="connsiteX4676" fmla="*/ 11504723 w 13261896"/>
              <a:gd name="connsiteY4676" fmla="*/ 4109561 h 5790485"/>
              <a:gd name="connsiteX4677" fmla="*/ 11485673 w 13261896"/>
              <a:gd name="connsiteY4677" fmla="*/ 4157139 h 5790485"/>
              <a:gd name="connsiteX4678" fmla="*/ 11376183 w 13261896"/>
              <a:gd name="connsiteY4678" fmla="*/ 4185714 h 5790485"/>
              <a:gd name="connsiteX4679" fmla="*/ 11371421 w 13261896"/>
              <a:gd name="connsiteY4679" fmla="*/ 4200001 h 5790485"/>
              <a:gd name="connsiteX4680" fmla="*/ 11385708 w 13261896"/>
              <a:gd name="connsiteY4680" fmla="*/ 4209526 h 5790485"/>
              <a:gd name="connsiteX4681" fmla="*/ 11419046 w 13261896"/>
              <a:gd name="connsiteY4681" fmla="*/ 4185714 h 5790485"/>
              <a:gd name="connsiteX4682" fmla="*/ 11476196 w 13261896"/>
              <a:gd name="connsiteY4682" fmla="*/ 4185714 h 5790485"/>
              <a:gd name="connsiteX4683" fmla="*/ 11471433 w 13261896"/>
              <a:gd name="connsiteY4683" fmla="*/ 4200001 h 5790485"/>
              <a:gd name="connsiteX4684" fmla="*/ 11495198 w 13261896"/>
              <a:gd name="connsiteY4684" fmla="*/ 4219051 h 5790485"/>
              <a:gd name="connsiteX4685" fmla="*/ 11519011 w 13261896"/>
              <a:gd name="connsiteY4685" fmla="*/ 4238101 h 5790485"/>
              <a:gd name="connsiteX4686" fmla="*/ 11561873 w 13261896"/>
              <a:gd name="connsiteY4686" fmla="*/ 4257151 h 5790485"/>
              <a:gd name="connsiteX4687" fmla="*/ 11595211 w 13261896"/>
              <a:gd name="connsiteY4687" fmla="*/ 4247626 h 5790485"/>
              <a:gd name="connsiteX4688" fmla="*/ 11542823 w 13261896"/>
              <a:gd name="connsiteY4688" fmla="*/ 4214289 h 5790485"/>
              <a:gd name="connsiteX4689" fmla="*/ 11557111 w 13261896"/>
              <a:gd name="connsiteY4689" fmla="*/ 4166664 h 5790485"/>
              <a:gd name="connsiteX4690" fmla="*/ 11609498 w 13261896"/>
              <a:gd name="connsiteY4690" fmla="*/ 4114324 h 5790485"/>
              <a:gd name="connsiteX4691" fmla="*/ 11657123 w 13261896"/>
              <a:gd name="connsiteY4691" fmla="*/ 4147661 h 5790485"/>
              <a:gd name="connsiteX4692" fmla="*/ 11609498 w 13261896"/>
              <a:gd name="connsiteY4692" fmla="*/ 4219051 h 5790485"/>
              <a:gd name="connsiteX4693" fmla="*/ 11671411 w 13261896"/>
              <a:gd name="connsiteY4693" fmla="*/ 4276201 h 5790485"/>
              <a:gd name="connsiteX4694" fmla="*/ 11728561 w 13261896"/>
              <a:gd name="connsiteY4694" fmla="*/ 4247626 h 5790485"/>
              <a:gd name="connsiteX4695" fmla="*/ 11714273 w 13261896"/>
              <a:gd name="connsiteY4695" fmla="*/ 4242864 h 5790485"/>
              <a:gd name="connsiteX4696" fmla="*/ 11671411 w 13261896"/>
              <a:gd name="connsiteY4696" fmla="*/ 4266676 h 5790485"/>
              <a:gd name="connsiteX4697" fmla="*/ 11623786 w 13261896"/>
              <a:gd name="connsiteY4697" fmla="*/ 4219051 h 5790485"/>
              <a:gd name="connsiteX4698" fmla="*/ 11652361 w 13261896"/>
              <a:gd name="connsiteY4698" fmla="*/ 4161901 h 5790485"/>
              <a:gd name="connsiteX4699" fmla="*/ 11714273 w 13261896"/>
              <a:gd name="connsiteY4699" fmla="*/ 4152424 h 5790485"/>
              <a:gd name="connsiteX4700" fmla="*/ 11828573 w 13261896"/>
              <a:gd name="connsiteY4700" fmla="*/ 4238101 h 5790485"/>
              <a:gd name="connsiteX4701" fmla="*/ 11819048 w 13261896"/>
              <a:gd name="connsiteY4701" fmla="*/ 4247626 h 5790485"/>
              <a:gd name="connsiteX4702" fmla="*/ 11890438 w 13261896"/>
              <a:gd name="connsiteY4702" fmla="*/ 4295251 h 5790485"/>
              <a:gd name="connsiteX4703" fmla="*/ 11890438 w 13261896"/>
              <a:gd name="connsiteY4703" fmla="*/ 4419076 h 5790485"/>
              <a:gd name="connsiteX4704" fmla="*/ 11685698 w 13261896"/>
              <a:gd name="connsiteY4704" fmla="*/ 4352401 h 5790485"/>
              <a:gd name="connsiteX4705" fmla="*/ 11728561 w 13261896"/>
              <a:gd name="connsiteY4705" fmla="*/ 4319064 h 5790485"/>
              <a:gd name="connsiteX4706" fmla="*/ 11695223 w 13261896"/>
              <a:gd name="connsiteY4706" fmla="*/ 4314301 h 5790485"/>
              <a:gd name="connsiteX4707" fmla="*/ 11628548 w 13261896"/>
              <a:gd name="connsiteY4707" fmla="*/ 4323826 h 5790485"/>
              <a:gd name="connsiteX4708" fmla="*/ 11638073 w 13261896"/>
              <a:gd name="connsiteY4708" fmla="*/ 4295251 h 5790485"/>
              <a:gd name="connsiteX4709" fmla="*/ 11552348 w 13261896"/>
              <a:gd name="connsiteY4709" fmla="*/ 4300014 h 5790485"/>
              <a:gd name="connsiteX4710" fmla="*/ 11571398 w 13261896"/>
              <a:gd name="connsiteY4710" fmla="*/ 4276201 h 5790485"/>
              <a:gd name="connsiteX4711" fmla="*/ 11485673 w 13261896"/>
              <a:gd name="connsiteY4711" fmla="*/ 4271439 h 5790485"/>
              <a:gd name="connsiteX4712" fmla="*/ 11504723 w 13261896"/>
              <a:gd name="connsiteY4712" fmla="*/ 4242864 h 5790485"/>
              <a:gd name="connsiteX4713" fmla="*/ 11414283 w 13261896"/>
              <a:gd name="connsiteY4713" fmla="*/ 4247626 h 5790485"/>
              <a:gd name="connsiteX4714" fmla="*/ 11428571 w 13261896"/>
              <a:gd name="connsiteY4714" fmla="*/ 4228576 h 5790485"/>
              <a:gd name="connsiteX4715" fmla="*/ 11395233 w 13261896"/>
              <a:gd name="connsiteY4715" fmla="*/ 4223814 h 5790485"/>
              <a:gd name="connsiteX4716" fmla="*/ 11323796 w 13261896"/>
              <a:gd name="connsiteY4716" fmla="*/ 4242864 h 5790485"/>
              <a:gd name="connsiteX4717" fmla="*/ 11333321 w 13261896"/>
              <a:gd name="connsiteY4717" fmla="*/ 4219051 h 5790485"/>
              <a:gd name="connsiteX4718" fmla="*/ 11319033 w 13261896"/>
              <a:gd name="connsiteY4718" fmla="*/ 4214289 h 5790485"/>
              <a:gd name="connsiteX4719" fmla="*/ 11233309 w 13261896"/>
              <a:gd name="connsiteY4719" fmla="*/ 4247626 h 5790485"/>
              <a:gd name="connsiteX4720" fmla="*/ 11142821 w 13261896"/>
              <a:gd name="connsiteY4720" fmla="*/ 4247626 h 5790485"/>
              <a:gd name="connsiteX4721" fmla="*/ 11147584 w 13261896"/>
              <a:gd name="connsiteY4721" fmla="*/ 3961924 h 5790485"/>
              <a:gd name="connsiteX4722" fmla="*/ 11152346 w 13261896"/>
              <a:gd name="connsiteY4722" fmla="*/ 3933349 h 5790485"/>
              <a:gd name="connsiteX4723" fmla="*/ 11180921 w 13261896"/>
              <a:gd name="connsiteY4723" fmla="*/ 3900011 h 5790485"/>
              <a:gd name="connsiteX4724" fmla="*/ 11195209 w 13261896"/>
              <a:gd name="connsiteY4724" fmla="*/ 3876199 h 5790485"/>
              <a:gd name="connsiteX4725" fmla="*/ 11247596 w 13261896"/>
              <a:gd name="connsiteY4725" fmla="*/ 3847624 h 5790485"/>
              <a:gd name="connsiteX4726" fmla="*/ 11280933 w 13261896"/>
              <a:gd name="connsiteY4726" fmla="*/ 3866674 h 5790485"/>
              <a:gd name="connsiteX4727" fmla="*/ 11890438 w 13261896"/>
              <a:gd name="connsiteY4727" fmla="*/ 3880961 h 5790485"/>
              <a:gd name="connsiteX4728" fmla="*/ 11842861 w 13261896"/>
              <a:gd name="connsiteY4728" fmla="*/ 3890486 h 5790485"/>
              <a:gd name="connsiteX4729" fmla="*/ 11809523 w 13261896"/>
              <a:gd name="connsiteY4729" fmla="*/ 3876199 h 5790485"/>
              <a:gd name="connsiteX4730" fmla="*/ 11842861 w 13261896"/>
              <a:gd name="connsiteY4730" fmla="*/ 3838099 h 5790485"/>
              <a:gd name="connsiteX4731" fmla="*/ 11890438 w 13261896"/>
              <a:gd name="connsiteY4731" fmla="*/ 3880961 h 5790485"/>
              <a:gd name="connsiteX4732" fmla="*/ 12766644 w 13261896"/>
              <a:gd name="connsiteY4732" fmla="*/ 3900011 h 5790485"/>
              <a:gd name="connsiteX4733" fmla="*/ 12709494 w 13261896"/>
              <a:gd name="connsiteY4733" fmla="*/ 3876199 h 5790485"/>
              <a:gd name="connsiteX4734" fmla="*/ 12685681 w 13261896"/>
              <a:gd name="connsiteY4734" fmla="*/ 3842861 h 5790485"/>
              <a:gd name="connsiteX4735" fmla="*/ 12685681 w 13261896"/>
              <a:gd name="connsiteY4735" fmla="*/ 3828574 h 5790485"/>
              <a:gd name="connsiteX4736" fmla="*/ 12766644 w 13261896"/>
              <a:gd name="connsiteY4736" fmla="*/ 3900011 h 5790485"/>
              <a:gd name="connsiteX4737" fmla="*/ 11904725 w 13261896"/>
              <a:gd name="connsiteY4737" fmla="*/ 3876199 h 5790485"/>
              <a:gd name="connsiteX4738" fmla="*/ 11866625 w 13261896"/>
              <a:gd name="connsiteY4738" fmla="*/ 3833336 h 5790485"/>
              <a:gd name="connsiteX4739" fmla="*/ 11904725 w 13261896"/>
              <a:gd name="connsiteY4739" fmla="*/ 3809524 h 5790485"/>
              <a:gd name="connsiteX4740" fmla="*/ 11904725 w 13261896"/>
              <a:gd name="connsiteY4740" fmla="*/ 3876199 h 5790485"/>
              <a:gd name="connsiteX4741" fmla="*/ 12361879 w 13261896"/>
              <a:gd name="connsiteY4741" fmla="*/ 3838099 h 5790485"/>
              <a:gd name="connsiteX4742" fmla="*/ 12338066 w 13261896"/>
              <a:gd name="connsiteY4742" fmla="*/ 3828574 h 5790485"/>
              <a:gd name="connsiteX4743" fmla="*/ 12447604 w 13261896"/>
              <a:gd name="connsiteY4743" fmla="*/ 3790474 h 5790485"/>
              <a:gd name="connsiteX4744" fmla="*/ 12361879 w 13261896"/>
              <a:gd name="connsiteY4744" fmla="*/ 3838099 h 5790485"/>
              <a:gd name="connsiteX4745" fmla="*/ 11880913 w 13261896"/>
              <a:gd name="connsiteY4745" fmla="*/ 3804761 h 5790485"/>
              <a:gd name="connsiteX4746" fmla="*/ 11847623 w 13261896"/>
              <a:gd name="connsiteY4746" fmla="*/ 3823811 h 5790485"/>
              <a:gd name="connsiteX4747" fmla="*/ 11833336 w 13261896"/>
              <a:gd name="connsiteY4747" fmla="*/ 3823811 h 5790485"/>
              <a:gd name="connsiteX4748" fmla="*/ 11852386 w 13261896"/>
              <a:gd name="connsiteY4748" fmla="*/ 3790474 h 5790485"/>
              <a:gd name="connsiteX4749" fmla="*/ 11880913 w 13261896"/>
              <a:gd name="connsiteY4749" fmla="*/ 3804761 h 5790485"/>
              <a:gd name="connsiteX4750" fmla="*/ 12404741 w 13261896"/>
              <a:gd name="connsiteY4750" fmla="*/ 3785711 h 5790485"/>
              <a:gd name="connsiteX4751" fmla="*/ 12338066 w 13261896"/>
              <a:gd name="connsiteY4751" fmla="*/ 3809524 h 5790485"/>
              <a:gd name="connsiteX4752" fmla="*/ 12357116 w 13261896"/>
              <a:gd name="connsiteY4752" fmla="*/ 3790474 h 5790485"/>
              <a:gd name="connsiteX4753" fmla="*/ 12380929 w 13261896"/>
              <a:gd name="connsiteY4753" fmla="*/ 3785711 h 5790485"/>
              <a:gd name="connsiteX4754" fmla="*/ 12404741 w 13261896"/>
              <a:gd name="connsiteY4754" fmla="*/ 3785711 h 5790485"/>
              <a:gd name="connsiteX4755" fmla="*/ 12561904 w 13261896"/>
              <a:gd name="connsiteY4755" fmla="*/ 3785711 h 5790485"/>
              <a:gd name="connsiteX4756" fmla="*/ 12547616 w 13261896"/>
              <a:gd name="connsiteY4756" fmla="*/ 3780949 h 5790485"/>
              <a:gd name="connsiteX4757" fmla="*/ 12561904 w 13261896"/>
              <a:gd name="connsiteY4757" fmla="*/ 3785711 h 5790485"/>
              <a:gd name="connsiteX4758" fmla="*/ 12538091 w 13261896"/>
              <a:gd name="connsiteY4758" fmla="*/ 3780949 h 5790485"/>
              <a:gd name="connsiteX4759" fmla="*/ 12547616 w 13261896"/>
              <a:gd name="connsiteY4759" fmla="*/ 3790474 h 5790485"/>
              <a:gd name="connsiteX4760" fmla="*/ 12461891 w 13261896"/>
              <a:gd name="connsiteY4760" fmla="*/ 3795236 h 5790485"/>
              <a:gd name="connsiteX4761" fmla="*/ 12480941 w 13261896"/>
              <a:gd name="connsiteY4761" fmla="*/ 3780949 h 5790485"/>
              <a:gd name="connsiteX4762" fmla="*/ 12538091 w 13261896"/>
              <a:gd name="connsiteY4762" fmla="*/ 3780949 h 5790485"/>
              <a:gd name="connsiteX4763" fmla="*/ 12176188 w 13261896"/>
              <a:gd name="connsiteY4763" fmla="*/ 3780949 h 5790485"/>
              <a:gd name="connsiteX4764" fmla="*/ 12061888 w 13261896"/>
              <a:gd name="connsiteY4764" fmla="*/ 3804761 h 5790485"/>
              <a:gd name="connsiteX4765" fmla="*/ 12123800 w 13261896"/>
              <a:gd name="connsiteY4765" fmla="*/ 3776186 h 5790485"/>
              <a:gd name="connsiteX4766" fmla="*/ 12176188 w 13261896"/>
              <a:gd name="connsiteY4766" fmla="*/ 3780949 h 5790485"/>
              <a:gd name="connsiteX4767" fmla="*/ 11457146 w 13261896"/>
              <a:gd name="connsiteY4767" fmla="*/ 3809524 h 5790485"/>
              <a:gd name="connsiteX4768" fmla="*/ 11419046 w 13261896"/>
              <a:gd name="connsiteY4768" fmla="*/ 3852386 h 5790485"/>
              <a:gd name="connsiteX4769" fmla="*/ 11385708 w 13261896"/>
              <a:gd name="connsiteY4769" fmla="*/ 3823811 h 5790485"/>
              <a:gd name="connsiteX4770" fmla="*/ 11414283 w 13261896"/>
              <a:gd name="connsiteY4770" fmla="*/ 3795236 h 5790485"/>
              <a:gd name="connsiteX4771" fmla="*/ 11438096 w 13261896"/>
              <a:gd name="connsiteY4771" fmla="*/ 3814286 h 5790485"/>
              <a:gd name="connsiteX4772" fmla="*/ 11428571 w 13261896"/>
              <a:gd name="connsiteY4772" fmla="*/ 3833336 h 5790485"/>
              <a:gd name="connsiteX4773" fmla="*/ 11414283 w 13261896"/>
              <a:gd name="connsiteY4773" fmla="*/ 3833336 h 5790485"/>
              <a:gd name="connsiteX4774" fmla="*/ 11409521 w 13261896"/>
              <a:gd name="connsiteY4774" fmla="*/ 3823811 h 5790485"/>
              <a:gd name="connsiteX4775" fmla="*/ 11414283 w 13261896"/>
              <a:gd name="connsiteY4775" fmla="*/ 3804761 h 5790485"/>
              <a:gd name="connsiteX4776" fmla="*/ 11395233 w 13261896"/>
              <a:gd name="connsiteY4776" fmla="*/ 3823811 h 5790485"/>
              <a:gd name="connsiteX4777" fmla="*/ 11419046 w 13261896"/>
              <a:gd name="connsiteY4777" fmla="*/ 3847624 h 5790485"/>
              <a:gd name="connsiteX4778" fmla="*/ 11447621 w 13261896"/>
              <a:gd name="connsiteY4778" fmla="*/ 3814286 h 5790485"/>
              <a:gd name="connsiteX4779" fmla="*/ 11414283 w 13261896"/>
              <a:gd name="connsiteY4779" fmla="*/ 3780949 h 5790485"/>
              <a:gd name="connsiteX4780" fmla="*/ 11376183 w 13261896"/>
              <a:gd name="connsiteY4780" fmla="*/ 3804761 h 5790485"/>
              <a:gd name="connsiteX4781" fmla="*/ 11342846 w 13261896"/>
              <a:gd name="connsiteY4781" fmla="*/ 3780949 h 5790485"/>
              <a:gd name="connsiteX4782" fmla="*/ 11299983 w 13261896"/>
              <a:gd name="connsiteY4782" fmla="*/ 3814286 h 5790485"/>
              <a:gd name="connsiteX4783" fmla="*/ 11333321 w 13261896"/>
              <a:gd name="connsiteY4783" fmla="*/ 3847624 h 5790485"/>
              <a:gd name="connsiteX4784" fmla="*/ 11357133 w 13261896"/>
              <a:gd name="connsiteY4784" fmla="*/ 3819049 h 5790485"/>
              <a:gd name="connsiteX4785" fmla="*/ 11342846 w 13261896"/>
              <a:gd name="connsiteY4785" fmla="*/ 3809524 h 5790485"/>
              <a:gd name="connsiteX4786" fmla="*/ 11338083 w 13261896"/>
              <a:gd name="connsiteY4786" fmla="*/ 3833336 h 5790485"/>
              <a:gd name="connsiteX4787" fmla="*/ 11319033 w 13261896"/>
              <a:gd name="connsiteY4787" fmla="*/ 3833336 h 5790485"/>
              <a:gd name="connsiteX4788" fmla="*/ 11314271 w 13261896"/>
              <a:gd name="connsiteY4788" fmla="*/ 3814286 h 5790485"/>
              <a:gd name="connsiteX4789" fmla="*/ 11342846 w 13261896"/>
              <a:gd name="connsiteY4789" fmla="*/ 3795236 h 5790485"/>
              <a:gd name="connsiteX4790" fmla="*/ 11366658 w 13261896"/>
              <a:gd name="connsiteY4790" fmla="*/ 3823811 h 5790485"/>
              <a:gd name="connsiteX4791" fmla="*/ 11323796 w 13261896"/>
              <a:gd name="connsiteY4791" fmla="*/ 3866674 h 5790485"/>
              <a:gd name="connsiteX4792" fmla="*/ 11290458 w 13261896"/>
              <a:gd name="connsiteY4792" fmla="*/ 3819049 h 5790485"/>
              <a:gd name="connsiteX4793" fmla="*/ 11380946 w 13261896"/>
              <a:gd name="connsiteY4793" fmla="*/ 3766709 h 5790485"/>
              <a:gd name="connsiteX4794" fmla="*/ 11457146 w 13261896"/>
              <a:gd name="connsiteY4794" fmla="*/ 3809524 h 5790485"/>
              <a:gd name="connsiteX4795" fmla="*/ 12523804 w 13261896"/>
              <a:gd name="connsiteY4795" fmla="*/ 3766709 h 5790485"/>
              <a:gd name="connsiteX4796" fmla="*/ 12495229 w 13261896"/>
              <a:gd name="connsiteY4796" fmla="*/ 3771472 h 5790485"/>
              <a:gd name="connsiteX4797" fmla="*/ 12480941 w 13261896"/>
              <a:gd name="connsiteY4797" fmla="*/ 3761947 h 5790485"/>
              <a:gd name="connsiteX4798" fmla="*/ 12523804 w 13261896"/>
              <a:gd name="connsiteY4798" fmla="*/ 3766709 h 5790485"/>
              <a:gd name="connsiteX4799" fmla="*/ 12476179 w 13261896"/>
              <a:gd name="connsiteY4799" fmla="*/ 3771472 h 5790485"/>
              <a:gd name="connsiteX4800" fmla="*/ 12438079 w 13261896"/>
              <a:gd name="connsiteY4800" fmla="*/ 3780949 h 5790485"/>
              <a:gd name="connsiteX4801" fmla="*/ 12409504 w 13261896"/>
              <a:gd name="connsiteY4801" fmla="*/ 3776186 h 5790485"/>
              <a:gd name="connsiteX4802" fmla="*/ 12447604 w 13261896"/>
              <a:gd name="connsiteY4802" fmla="*/ 3761947 h 5790485"/>
              <a:gd name="connsiteX4803" fmla="*/ 12476179 w 13261896"/>
              <a:gd name="connsiteY4803" fmla="*/ 3771472 h 5790485"/>
              <a:gd name="connsiteX4804" fmla="*/ 12342829 w 13261896"/>
              <a:gd name="connsiteY4804" fmla="*/ 3790474 h 5790485"/>
              <a:gd name="connsiteX4805" fmla="*/ 12266629 w 13261896"/>
              <a:gd name="connsiteY4805" fmla="*/ 3790474 h 5790485"/>
              <a:gd name="connsiteX4806" fmla="*/ 12204763 w 13261896"/>
              <a:gd name="connsiteY4806" fmla="*/ 3776186 h 5790485"/>
              <a:gd name="connsiteX4807" fmla="*/ 12247579 w 13261896"/>
              <a:gd name="connsiteY4807" fmla="*/ 3761947 h 5790485"/>
              <a:gd name="connsiteX4808" fmla="*/ 12342829 w 13261896"/>
              <a:gd name="connsiteY4808" fmla="*/ 3790474 h 5790485"/>
              <a:gd name="connsiteX4809" fmla="*/ 12738069 w 13261896"/>
              <a:gd name="connsiteY4809" fmla="*/ 3761947 h 5790485"/>
              <a:gd name="connsiteX4810" fmla="*/ 12699969 w 13261896"/>
              <a:gd name="connsiteY4810" fmla="*/ 3757184 h 5790485"/>
              <a:gd name="connsiteX4811" fmla="*/ 12738069 w 13261896"/>
              <a:gd name="connsiteY4811" fmla="*/ 3761947 h 5790485"/>
              <a:gd name="connsiteX4812" fmla="*/ 12609529 w 13261896"/>
              <a:gd name="connsiteY4812" fmla="*/ 3776186 h 5790485"/>
              <a:gd name="connsiteX4813" fmla="*/ 12566666 w 13261896"/>
              <a:gd name="connsiteY4813" fmla="*/ 3771472 h 5790485"/>
              <a:gd name="connsiteX4814" fmla="*/ 12566666 w 13261896"/>
              <a:gd name="connsiteY4814" fmla="*/ 3752422 h 5790485"/>
              <a:gd name="connsiteX4815" fmla="*/ 12576191 w 13261896"/>
              <a:gd name="connsiteY4815" fmla="*/ 3747659 h 5790485"/>
              <a:gd name="connsiteX4816" fmla="*/ 12609529 w 13261896"/>
              <a:gd name="connsiteY4816" fmla="*/ 3776186 h 5790485"/>
              <a:gd name="connsiteX4817" fmla="*/ 11633311 w 13261896"/>
              <a:gd name="connsiteY4817" fmla="*/ 3771472 h 5790485"/>
              <a:gd name="connsiteX4818" fmla="*/ 11680936 w 13261896"/>
              <a:gd name="connsiteY4818" fmla="*/ 3838099 h 5790485"/>
              <a:gd name="connsiteX4819" fmla="*/ 11738086 w 13261896"/>
              <a:gd name="connsiteY4819" fmla="*/ 3966686 h 5790485"/>
              <a:gd name="connsiteX4820" fmla="*/ 11785711 w 13261896"/>
              <a:gd name="connsiteY4820" fmla="*/ 3952399 h 5790485"/>
              <a:gd name="connsiteX4821" fmla="*/ 11785711 w 13261896"/>
              <a:gd name="connsiteY4821" fmla="*/ 4000024 h 5790485"/>
              <a:gd name="connsiteX4822" fmla="*/ 11871388 w 13261896"/>
              <a:gd name="connsiteY4822" fmla="*/ 4033361 h 5790485"/>
              <a:gd name="connsiteX4823" fmla="*/ 11899963 w 13261896"/>
              <a:gd name="connsiteY4823" fmla="*/ 4033361 h 5790485"/>
              <a:gd name="connsiteX4824" fmla="*/ 11895200 w 13261896"/>
              <a:gd name="connsiteY4824" fmla="*/ 4038124 h 5790485"/>
              <a:gd name="connsiteX4825" fmla="*/ 11795236 w 13261896"/>
              <a:gd name="connsiteY4825" fmla="*/ 4085749 h 5790485"/>
              <a:gd name="connsiteX4826" fmla="*/ 11742848 w 13261896"/>
              <a:gd name="connsiteY4826" fmla="*/ 4119086 h 5790485"/>
              <a:gd name="connsiteX4827" fmla="*/ 11685698 w 13261896"/>
              <a:gd name="connsiteY4827" fmla="*/ 4128611 h 5790485"/>
              <a:gd name="connsiteX4828" fmla="*/ 11614261 w 13261896"/>
              <a:gd name="connsiteY4828" fmla="*/ 4095274 h 5790485"/>
              <a:gd name="connsiteX4829" fmla="*/ 11547586 w 13261896"/>
              <a:gd name="connsiteY4829" fmla="*/ 4157139 h 5790485"/>
              <a:gd name="connsiteX4830" fmla="*/ 11538061 w 13261896"/>
              <a:gd name="connsiteY4830" fmla="*/ 4200001 h 5790485"/>
              <a:gd name="connsiteX4831" fmla="*/ 11509486 w 13261896"/>
              <a:gd name="connsiteY4831" fmla="*/ 4190476 h 5790485"/>
              <a:gd name="connsiteX4832" fmla="*/ 11485673 w 13261896"/>
              <a:gd name="connsiteY4832" fmla="*/ 4204764 h 5790485"/>
              <a:gd name="connsiteX4833" fmla="*/ 11485673 w 13261896"/>
              <a:gd name="connsiteY4833" fmla="*/ 4190476 h 5790485"/>
              <a:gd name="connsiteX4834" fmla="*/ 11514248 w 13261896"/>
              <a:gd name="connsiteY4834" fmla="*/ 4119086 h 5790485"/>
              <a:gd name="connsiteX4835" fmla="*/ 11590448 w 13261896"/>
              <a:gd name="connsiteY4835" fmla="*/ 4038124 h 5790485"/>
              <a:gd name="connsiteX4836" fmla="*/ 11561873 w 13261896"/>
              <a:gd name="connsiteY4836" fmla="*/ 4023836 h 5790485"/>
              <a:gd name="connsiteX4837" fmla="*/ 11485673 w 13261896"/>
              <a:gd name="connsiteY4837" fmla="*/ 4033361 h 5790485"/>
              <a:gd name="connsiteX4838" fmla="*/ 11442858 w 13261896"/>
              <a:gd name="connsiteY4838" fmla="*/ 4071461 h 5790485"/>
              <a:gd name="connsiteX4839" fmla="*/ 11423808 w 13261896"/>
              <a:gd name="connsiteY4839" fmla="*/ 4071461 h 5790485"/>
              <a:gd name="connsiteX4840" fmla="*/ 11423808 w 13261896"/>
              <a:gd name="connsiteY4840" fmla="*/ 4057174 h 5790485"/>
              <a:gd name="connsiteX4841" fmla="*/ 11428571 w 13261896"/>
              <a:gd name="connsiteY4841" fmla="*/ 4023836 h 5790485"/>
              <a:gd name="connsiteX4842" fmla="*/ 11480958 w 13261896"/>
              <a:gd name="connsiteY4842" fmla="*/ 3985736 h 5790485"/>
              <a:gd name="connsiteX4843" fmla="*/ 11580923 w 13261896"/>
              <a:gd name="connsiteY4843" fmla="*/ 3980974 h 5790485"/>
              <a:gd name="connsiteX4844" fmla="*/ 11599973 w 13261896"/>
              <a:gd name="connsiteY4844" fmla="*/ 3961924 h 5790485"/>
              <a:gd name="connsiteX4845" fmla="*/ 11528536 w 13261896"/>
              <a:gd name="connsiteY4845" fmla="*/ 3900011 h 5790485"/>
              <a:gd name="connsiteX4846" fmla="*/ 11509486 w 13261896"/>
              <a:gd name="connsiteY4846" fmla="*/ 3885724 h 5790485"/>
              <a:gd name="connsiteX4847" fmla="*/ 11457146 w 13261896"/>
              <a:gd name="connsiteY4847" fmla="*/ 3885724 h 5790485"/>
              <a:gd name="connsiteX4848" fmla="*/ 11452383 w 13261896"/>
              <a:gd name="connsiteY4848" fmla="*/ 3871436 h 5790485"/>
              <a:gd name="connsiteX4849" fmla="*/ 11509486 w 13261896"/>
              <a:gd name="connsiteY4849" fmla="*/ 3838099 h 5790485"/>
              <a:gd name="connsiteX4850" fmla="*/ 11661886 w 13261896"/>
              <a:gd name="connsiteY4850" fmla="*/ 3938111 h 5790485"/>
              <a:gd name="connsiteX4851" fmla="*/ 11666648 w 13261896"/>
              <a:gd name="connsiteY4851" fmla="*/ 3923824 h 5790485"/>
              <a:gd name="connsiteX4852" fmla="*/ 11652361 w 13261896"/>
              <a:gd name="connsiteY4852" fmla="*/ 3866674 h 5790485"/>
              <a:gd name="connsiteX4853" fmla="*/ 11638073 w 13261896"/>
              <a:gd name="connsiteY4853" fmla="*/ 3842861 h 5790485"/>
              <a:gd name="connsiteX4854" fmla="*/ 11628548 w 13261896"/>
              <a:gd name="connsiteY4854" fmla="*/ 3809524 h 5790485"/>
              <a:gd name="connsiteX4855" fmla="*/ 11585686 w 13261896"/>
              <a:gd name="connsiteY4855" fmla="*/ 3776186 h 5790485"/>
              <a:gd name="connsiteX4856" fmla="*/ 11585686 w 13261896"/>
              <a:gd name="connsiteY4856" fmla="*/ 3761947 h 5790485"/>
              <a:gd name="connsiteX4857" fmla="*/ 11604736 w 13261896"/>
              <a:gd name="connsiteY4857" fmla="*/ 3723847 h 5790485"/>
              <a:gd name="connsiteX4858" fmla="*/ 11633311 w 13261896"/>
              <a:gd name="connsiteY4858" fmla="*/ 3771472 h 5790485"/>
              <a:gd name="connsiteX4859" fmla="*/ 11228546 w 13261896"/>
              <a:gd name="connsiteY4859" fmla="*/ 3776186 h 5790485"/>
              <a:gd name="connsiteX4860" fmla="*/ 11199971 w 13261896"/>
              <a:gd name="connsiteY4860" fmla="*/ 3752422 h 5790485"/>
              <a:gd name="connsiteX4861" fmla="*/ 11157109 w 13261896"/>
              <a:gd name="connsiteY4861" fmla="*/ 3785711 h 5790485"/>
              <a:gd name="connsiteX4862" fmla="*/ 11157109 w 13261896"/>
              <a:gd name="connsiteY4862" fmla="*/ 3833336 h 5790485"/>
              <a:gd name="connsiteX4863" fmla="*/ 11161871 w 13261896"/>
              <a:gd name="connsiteY4863" fmla="*/ 3723847 h 5790485"/>
              <a:gd name="connsiteX4864" fmla="*/ 11228546 w 13261896"/>
              <a:gd name="connsiteY4864" fmla="*/ 3776186 h 5790485"/>
              <a:gd name="connsiteX4865" fmla="*/ 12604766 w 13261896"/>
              <a:gd name="connsiteY4865" fmla="*/ 3719084 h 5790485"/>
              <a:gd name="connsiteX4866" fmla="*/ 12671394 w 13261896"/>
              <a:gd name="connsiteY4866" fmla="*/ 3757184 h 5790485"/>
              <a:gd name="connsiteX4867" fmla="*/ 12666631 w 13261896"/>
              <a:gd name="connsiteY4867" fmla="*/ 3776186 h 5790485"/>
              <a:gd name="connsiteX4868" fmla="*/ 12642819 w 13261896"/>
              <a:gd name="connsiteY4868" fmla="*/ 3776186 h 5790485"/>
              <a:gd name="connsiteX4869" fmla="*/ 12590479 w 13261896"/>
              <a:gd name="connsiteY4869" fmla="*/ 3738134 h 5790485"/>
              <a:gd name="connsiteX4870" fmla="*/ 12595241 w 13261896"/>
              <a:gd name="connsiteY4870" fmla="*/ 3719084 h 5790485"/>
              <a:gd name="connsiteX4871" fmla="*/ 12604766 w 13261896"/>
              <a:gd name="connsiteY4871" fmla="*/ 3719084 h 5790485"/>
              <a:gd name="connsiteX4872" fmla="*/ 12552379 w 13261896"/>
              <a:gd name="connsiteY4872" fmla="*/ 3742897 h 5790485"/>
              <a:gd name="connsiteX4873" fmla="*/ 12542854 w 13261896"/>
              <a:gd name="connsiteY4873" fmla="*/ 3752422 h 5790485"/>
              <a:gd name="connsiteX4874" fmla="*/ 12466654 w 13261896"/>
              <a:gd name="connsiteY4874" fmla="*/ 3719084 h 5790485"/>
              <a:gd name="connsiteX4875" fmla="*/ 12552379 w 13261896"/>
              <a:gd name="connsiteY4875" fmla="*/ 3742897 h 5790485"/>
              <a:gd name="connsiteX4876" fmla="*/ 11819048 w 13261896"/>
              <a:gd name="connsiteY4876" fmla="*/ 3723847 h 5790485"/>
              <a:gd name="connsiteX4877" fmla="*/ 11814286 w 13261896"/>
              <a:gd name="connsiteY4877" fmla="*/ 3738134 h 5790485"/>
              <a:gd name="connsiteX4878" fmla="*/ 11804761 w 13261896"/>
              <a:gd name="connsiteY4878" fmla="*/ 3728609 h 5790485"/>
              <a:gd name="connsiteX4879" fmla="*/ 11804761 w 13261896"/>
              <a:gd name="connsiteY4879" fmla="*/ 3723847 h 5790485"/>
              <a:gd name="connsiteX4880" fmla="*/ 11804761 w 13261896"/>
              <a:gd name="connsiteY4880" fmla="*/ 3719084 h 5790485"/>
              <a:gd name="connsiteX4881" fmla="*/ 11790473 w 13261896"/>
              <a:gd name="connsiteY4881" fmla="*/ 3742897 h 5790485"/>
              <a:gd name="connsiteX4882" fmla="*/ 11785711 w 13261896"/>
              <a:gd name="connsiteY4882" fmla="*/ 3733372 h 5790485"/>
              <a:gd name="connsiteX4883" fmla="*/ 11799998 w 13261896"/>
              <a:gd name="connsiteY4883" fmla="*/ 3714322 h 5790485"/>
              <a:gd name="connsiteX4884" fmla="*/ 11819048 w 13261896"/>
              <a:gd name="connsiteY4884" fmla="*/ 3723847 h 5790485"/>
              <a:gd name="connsiteX4885" fmla="*/ 12557141 w 13261896"/>
              <a:gd name="connsiteY4885" fmla="*/ 3728609 h 5790485"/>
              <a:gd name="connsiteX4886" fmla="*/ 12471416 w 13261896"/>
              <a:gd name="connsiteY4886" fmla="*/ 3709559 h 5790485"/>
              <a:gd name="connsiteX4887" fmla="*/ 12528566 w 13261896"/>
              <a:gd name="connsiteY4887" fmla="*/ 3704797 h 5790485"/>
              <a:gd name="connsiteX4888" fmla="*/ 12557141 w 13261896"/>
              <a:gd name="connsiteY4888" fmla="*/ 3728609 h 5790485"/>
              <a:gd name="connsiteX4889" fmla="*/ 11199971 w 13261896"/>
              <a:gd name="connsiteY4889" fmla="*/ 3723847 h 5790485"/>
              <a:gd name="connsiteX4890" fmla="*/ 11161871 w 13261896"/>
              <a:gd name="connsiteY4890" fmla="*/ 3709559 h 5790485"/>
              <a:gd name="connsiteX4891" fmla="*/ 11161871 w 13261896"/>
              <a:gd name="connsiteY4891" fmla="*/ 3690509 h 5790485"/>
              <a:gd name="connsiteX4892" fmla="*/ 11199971 w 13261896"/>
              <a:gd name="connsiteY4892" fmla="*/ 3723847 h 5790485"/>
              <a:gd name="connsiteX4893" fmla="*/ 11909488 w 13261896"/>
              <a:gd name="connsiteY4893" fmla="*/ 3704797 h 5790485"/>
              <a:gd name="connsiteX4894" fmla="*/ 11885675 w 13261896"/>
              <a:gd name="connsiteY4894" fmla="*/ 3676222 h 5790485"/>
              <a:gd name="connsiteX4895" fmla="*/ 11904725 w 13261896"/>
              <a:gd name="connsiteY4895" fmla="*/ 3657172 h 5790485"/>
              <a:gd name="connsiteX4896" fmla="*/ 11909488 w 13261896"/>
              <a:gd name="connsiteY4896" fmla="*/ 3704797 h 5790485"/>
              <a:gd name="connsiteX4897" fmla="*/ 11319033 w 13261896"/>
              <a:gd name="connsiteY4897" fmla="*/ 3685747 h 5790485"/>
              <a:gd name="connsiteX4898" fmla="*/ 11319033 w 13261896"/>
              <a:gd name="connsiteY4898" fmla="*/ 3719084 h 5790485"/>
              <a:gd name="connsiteX4899" fmla="*/ 11252359 w 13261896"/>
              <a:gd name="connsiteY4899" fmla="*/ 3719084 h 5790485"/>
              <a:gd name="connsiteX4900" fmla="*/ 11257121 w 13261896"/>
              <a:gd name="connsiteY4900" fmla="*/ 3690509 h 5790485"/>
              <a:gd name="connsiteX4901" fmla="*/ 11299983 w 13261896"/>
              <a:gd name="connsiteY4901" fmla="*/ 3657172 h 5790485"/>
              <a:gd name="connsiteX4902" fmla="*/ 11319033 w 13261896"/>
              <a:gd name="connsiteY4902" fmla="*/ 3685747 h 5790485"/>
              <a:gd name="connsiteX4903" fmla="*/ 11842861 w 13261896"/>
              <a:gd name="connsiteY4903" fmla="*/ 3719084 h 5790485"/>
              <a:gd name="connsiteX4904" fmla="*/ 11814286 w 13261896"/>
              <a:gd name="connsiteY4904" fmla="*/ 3761947 h 5790485"/>
              <a:gd name="connsiteX4905" fmla="*/ 11780948 w 13261896"/>
              <a:gd name="connsiteY4905" fmla="*/ 3733372 h 5790485"/>
              <a:gd name="connsiteX4906" fmla="*/ 11799998 w 13261896"/>
              <a:gd name="connsiteY4906" fmla="*/ 3709559 h 5790485"/>
              <a:gd name="connsiteX4907" fmla="*/ 11828573 w 13261896"/>
              <a:gd name="connsiteY4907" fmla="*/ 3728609 h 5790485"/>
              <a:gd name="connsiteX4908" fmla="*/ 11804761 w 13261896"/>
              <a:gd name="connsiteY4908" fmla="*/ 3752422 h 5790485"/>
              <a:gd name="connsiteX4909" fmla="*/ 11814286 w 13261896"/>
              <a:gd name="connsiteY4909" fmla="*/ 3757184 h 5790485"/>
              <a:gd name="connsiteX4910" fmla="*/ 11838098 w 13261896"/>
              <a:gd name="connsiteY4910" fmla="*/ 3719084 h 5790485"/>
              <a:gd name="connsiteX4911" fmla="*/ 11776186 w 13261896"/>
              <a:gd name="connsiteY4911" fmla="*/ 3657172 h 5790485"/>
              <a:gd name="connsiteX4912" fmla="*/ 11690461 w 13261896"/>
              <a:gd name="connsiteY4912" fmla="*/ 3709559 h 5790485"/>
              <a:gd name="connsiteX4913" fmla="*/ 11723798 w 13261896"/>
              <a:gd name="connsiteY4913" fmla="*/ 3742897 h 5790485"/>
              <a:gd name="connsiteX4914" fmla="*/ 11757136 w 13261896"/>
              <a:gd name="connsiteY4914" fmla="*/ 3719084 h 5790485"/>
              <a:gd name="connsiteX4915" fmla="*/ 11752373 w 13261896"/>
              <a:gd name="connsiteY4915" fmla="*/ 3700034 h 5790485"/>
              <a:gd name="connsiteX4916" fmla="*/ 11733323 w 13261896"/>
              <a:gd name="connsiteY4916" fmla="*/ 3695272 h 5790485"/>
              <a:gd name="connsiteX4917" fmla="*/ 11714273 w 13261896"/>
              <a:gd name="connsiteY4917" fmla="*/ 3704797 h 5790485"/>
              <a:gd name="connsiteX4918" fmla="*/ 11714273 w 13261896"/>
              <a:gd name="connsiteY4918" fmla="*/ 3719084 h 5790485"/>
              <a:gd name="connsiteX4919" fmla="*/ 11723798 w 13261896"/>
              <a:gd name="connsiteY4919" fmla="*/ 3728609 h 5790485"/>
              <a:gd name="connsiteX4920" fmla="*/ 11735419 w 13261896"/>
              <a:gd name="connsiteY4920" fmla="*/ 3724370 h 5790485"/>
              <a:gd name="connsiteX4921" fmla="*/ 11738086 w 13261896"/>
              <a:gd name="connsiteY4921" fmla="*/ 3728609 h 5790485"/>
              <a:gd name="connsiteX4922" fmla="*/ 11714273 w 13261896"/>
              <a:gd name="connsiteY4922" fmla="*/ 3728609 h 5790485"/>
              <a:gd name="connsiteX4923" fmla="*/ 11709511 w 13261896"/>
              <a:gd name="connsiteY4923" fmla="*/ 3709559 h 5790485"/>
              <a:gd name="connsiteX4924" fmla="*/ 11733323 w 13261896"/>
              <a:gd name="connsiteY4924" fmla="*/ 3690509 h 5790485"/>
              <a:gd name="connsiteX4925" fmla="*/ 11757136 w 13261896"/>
              <a:gd name="connsiteY4925" fmla="*/ 3719084 h 5790485"/>
              <a:gd name="connsiteX4926" fmla="*/ 11723798 w 13261896"/>
              <a:gd name="connsiteY4926" fmla="*/ 3747659 h 5790485"/>
              <a:gd name="connsiteX4927" fmla="*/ 11685698 w 13261896"/>
              <a:gd name="connsiteY4927" fmla="*/ 3709559 h 5790485"/>
              <a:gd name="connsiteX4928" fmla="*/ 11776186 w 13261896"/>
              <a:gd name="connsiteY4928" fmla="*/ 3652409 h 5790485"/>
              <a:gd name="connsiteX4929" fmla="*/ 11842861 w 13261896"/>
              <a:gd name="connsiteY4929" fmla="*/ 3719084 h 5790485"/>
              <a:gd name="connsiteX4930" fmla="*/ 11652361 w 13261896"/>
              <a:gd name="connsiteY4930" fmla="*/ 3704797 h 5790485"/>
              <a:gd name="connsiteX4931" fmla="*/ 11785711 w 13261896"/>
              <a:gd name="connsiteY4931" fmla="*/ 3790474 h 5790485"/>
              <a:gd name="connsiteX4932" fmla="*/ 11833336 w 13261896"/>
              <a:gd name="connsiteY4932" fmla="*/ 3790474 h 5790485"/>
              <a:gd name="connsiteX4933" fmla="*/ 11809523 w 13261896"/>
              <a:gd name="connsiteY4933" fmla="*/ 3847624 h 5790485"/>
              <a:gd name="connsiteX4934" fmla="*/ 11795236 w 13261896"/>
              <a:gd name="connsiteY4934" fmla="*/ 3866674 h 5790485"/>
              <a:gd name="connsiteX4935" fmla="*/ 11780948 w 13261896"/>
              <a:gd name="connsiteY4935" fmla="*/ 3928586 h 5790485"/>
              <a:gd name="connsiteX4936" fmla="*/ 11738086 w 13261896"/>
              <a:gd name="connsiteY4936" fmla="*/ 3952399 h 5790485"/>
              <a:gd name="connsiteX4937" fmla="*/ 11704748 w 13261896"/>
              <a:gd name="connsiteY4937" fmla="*/ 3933349 h 5790485"/>
              <a:gd name="connsiteX4938" fmla="*/ 11690461 w 13261896"/>
              <a:gd name="connsiteY4938" fmla="*/ 3828574 h 5790485"/>
              <a:gd name="connsiteX4939" fmla="*/ 11642836 w 13261896"/>
              <a:gd name="connsiteY4939" fmla="*/ 3761947 h 5790485"/>
              <a:gd name="connsiteX4940" fmla="*/ 11638073 w 13261896"/>
              <a:gd name="connsiteY4940" fmla="*/ 3728609 h 5790485"/>
              <a:gd name="connsiteX4941" fmla="*/ 11604736 w 13261896"/>
              <a:gd name="connsiteY4941" fmla="*/ 3709559 h 5790485"/>
              <a:gd name="connsiteX4942" fmla="*/ 11571398 w 13261896"/>
              <a:gd name="connsiteY4942" fmla="*/ 3733372 h 5790485"/>
              <a:gd name="connsiteX4943" fmla="*/ 11533298 w 13261896"/>
              <a:gd name="connsiteY4943" fmla="*/ 3747659 h 5790485"/>
              <a:gd name="connsiteX4944" fmla="*/ 11509486 w 13261896"/>
              <a:gd name="connsiteY4944" fmla="*/ 3790474 h 5790485"/>
              <a:gd name="connsiteX4945" fmla="*/ 11519011 w 13261896"/>
              <a:gd name="connsiteY4945" fmla="*/ 3814286 h 5790485"/>
              <a:gd name="connsiteX4946" fmla="*/ 11571398 w 13261896"/>
              <a:gd name="connsiteY4946" fmla="*/ 3785711 h 5790485"/>
              <a:gd name="connsiteX4947" fmla="*/ 11614261 w 13261896"/>
              <a:gd name="connsiteY4947" fmla="*/ 3814286 h 5790485"/>
              <a:gd name="connsiteX4948" fmla="*/ 11642836 w 13261896"/>
              <a:gd name="connsiteY4948" fmla="*/ 3866674 h 5790485"/>
              <a:gd name="connsiteX4949" fmla="*/ 11642836 w 13261896"/>
              <a:gd name="connsiteY4949" fmla="*/ 3914299 h 5790485"/>
              <a:gd name="connsiteX4950" fmla="*/ 11509486 w 13261896"/>
              <a:gd name="connsiteY4950" fmla="*/ 3823811 h 5790485"/>
              <a:gd name="connsiteX4951" fmla="*/ 11466671 w 13261896"/>
              <a:gd name="connsiteY4951" fmla="*/ 3838099 h 5790485"/>
              <a:gd name="connsiteX4952" fmla="*/ 11471433 w 13261896"/>
              <a:gd name="connsiteY4952" fmla="*/ 3809524 h 5790485"/>
              <a:gd name="connsiteX4953" fmla="*/ 11380946 w 13261896"/>
              <a:gd name="connsiteY4953" fmla="*/ 3752422 h 5790485"/>
              <a:gd name="connsiteX4954" fmla="*/ 11280933 w 13261896"/>
              <a:gd name="connsiteY4954" fmla="*/ 3847624 h 5790485"/>
              <a:gd name="connsiteX4955" fmla="*/ 11247596 w 13261896"/>
              <a:gd name="connsiteY4955" fmla="*/ 3833336 h 5790485"/>
              <a:gd name="connsiteX4956" fmla="*/ 11166634 w 13261896"/>
              <a:gd name="connsiteY4956" fmla="*/ 3900011 h 5790485"/>
              <a:gd name="connsiteX4957" fmla="*/ 11152346 w 13261896"/>
              <a:gd name="connsiteY4957" fmla="*/ 3900011 h 5790485"/>
              <a:gd name="connsiteX4958" fmla="*/ 11152346 w 13261896"/>
              <a:gd name="connsiteY4958" fmla="*/ 3852386 h 5790485"/>
              <a:gd name="connsiteX4959" fmla="*/ 11171396 w 13261896"/>
              <a:gd name="connsiteY4959" fmla="*/ 3828574 h 5790485"/>
              <a:gd name="connsiteX4960" fmla="*/ 11199971 w 13261896"/>
              <a:gd name="connsiteY4960" fmla="*/ 3766709 h 5790485"/>
              <a:gd name="connsiteX4961" fmla="*/ 11247596 w 13261896"/>
              <a:gd name="connsiteY4961" fmla="*/ 3795236 h 5790485"/>
              <a:gd name="connsiteX4962" fmla="*/ 11219021 w 13261896"/>
              <a:gd name="connsiteY4962" fmla="*/ 3738134 h 5790485"/>
              <a:gd name="connsiteX4963" fmla="*/ 11295221 w 13261896"/>
              <a:gd name="connsiteY4963" fmla="*/ 3757184 h 5790485"/>
              <a:gd name="connsiteX4964" fmla="*/ 11676173 w 13261896"/>
              <a:gd name="connsiteY4964" fmla="*/ 3652409 h 5790485"/>
              <a:gd name="connsiteX4965" fmla="*/ 11652361 w 13261896"/>
              <a:gd name="connsiteY4965" fmla="*/ 3704797 h 5790485"/>
              <a:gd name="connsiteX4966" fmla="*/ 11247596 w 13261896"/>
              <a:gd name="connsiteY4966" fmla="*/ 3690509 h 5790485"/>
              <a:gd name="connsiteX4967" fmla="*/ 11242834 w 13261896"/>
              <a:gd name="connsiteY4967" fmla="*/ 3714322 h 5790485"/>
              <a:gd name="connsiteX4968" fmla="*/ 11180921 w 13261896"/>
              <a:gd name="connsiteY4968" fmla="*/ 3676222 h 5790485"/>
              <a:gd name="connsiteX4969" fmla="*/ 11228546 w 13261896"/>
              <a:gd name="connsiteY4969" fmla="*/ 3652409 h 5790485"/>
              <a:gd name="connsiteX4970" fmla="*/ 11247596 w 13261896"/>
              <a:gd name="connsiteY4970" fmla="*/ 3690509 h 5790485"/>
              <a:gd name="connsiteX4971" fmla="*/ 11414283 w 13261896"/>
              <a:gd name="connsiteY4971" fmla="*/ 3666697 h 5790485"/>
              <a:gd name="connsiteX4972" fmla="*/ 11338083 w 13261896"/>
              <a:gd name="connsiteY4972" fmla="*/ 3719084 h 5790485"/>
              <a:gd name="connsiteX4973" fmla="*/ 11333321 w 13261896"/>
              <a:gd name="connsiteY4973" fmla="*/ 3700034 h 5790485"/>
              <a:gd name="connsiteX4974" fmla="*/ 11385708 w 13261896"/>
              <a:gd name="connsiteY4974" fmla="*/ 3623834 h 5790485"/>
              <a:gd name="connsiteX4975" fmla="*/ 11414283 w 13261896"/>
              <a:gd name="connsiteY4975" fmla="*/ 3666697 h 5790485"/>
              <a:gd name="connsiteX4976" fmla="*/ 12723781 w 13261896"/>
              <a:gd name="connsiteY4976" fmla="*/ 3742897 h 5790485"/>
              <a:gd name="connsiteX4977" fmla="*/ 12676156 w 13261896"/>
              <a:gd name="connsiteY4977" fmla="*/ 3742897 h 5790485"/>
              <a:gd name="connsiteX4978" fmla="*/ 12538091 w 13261896"/>
              <a:gd name="connsiteY4978" fmla="*/ 3638122 h 5790485"/>
              <a:gd name="connsiteX4979" fmla="*/ 12552379 w 13261896"/>
              <a:gd name="connsiteY4979" fmla="*/ 3619072 h 5790485"/>
              <a:gd name="connsiteX4980" fmla="*/ 12723781 w 13261896"/>
              <a:gd name="connsiteY4980" fmla="*/ 3742897 h 5790485"/>
              <a:gd name="connsiteX4981" fmla="*/ 12538091 w 13261896"/>
              <a:gd name="connsiteY4981" fmla="*/ 3614309 h 5790485"/>
              <a:gd name="connsiteX4982" fmla="*/ 12523804 w 13261896"/>
              <a:gd name="connsiteY4982" fmla="*/ 3638122 h 5790485"/>
              <a:gd name="connsiteX4983" fmla="*/ 12585716 w 13261896"/>
              <a:gd name="connsiteY4983" fmla="*/ 3723847 h 5790485"/>
              <a:gd name="connsiteX4984" fmla="*/ 12576191 w 13261896"/>
              <a:gd name="connsiteY4984" fmla="*/ 3738134 h 5790485"/>
              <a:gd name="connsiteX4985" fmla="*/ 12561904 w 13261896"/>
              <a:gd name="connsiteY4985" fmla="*/ 3719084 h 5790485"/>
              <a:gd name="connsiteX4986" fmla="*/ 12509516 w 13261896"/>
              <a:gd name="connsiteY4986" fmla="*/ 3638122 h 5790485"/>
              <a:gd name="connsiteX4987" fmla="*/ 12523804 w 13261896"/>
              <a:gd name="connsiteY4987" fmla="*/ 3614309 h 5790485"/>
              <a:gd name="connsiteX4988" fmla="*/ 12538091 w 13261896"/>
              <a:gd name="connsiteY4988" fmla="*/ 3614309 h 5790485"/>
              <a:gd name="connsiteX4989" fmla="*/ 11909488 w 13261896"/>
              <a:gd name="connsiteY4989" fmla="*/ 3733372 h 5790485"/>
              <a:gd name="connsiteX4990" fmla="*/ 11909488 w 13261896"/>
              <a:gd name="connsiteY4990" fmla="*/ 3799999 h 5790485"/>
              <a:gd name="connsiteX4991" fmla="*/ 11861911 w 13261896"/>
              <a:gd name="connsiteY4991" fmla="*/ 3771472 h 5790485"/>
              <a:gd name="connsiteX4992" fmla="*/ 11876150 w 13261896"/>
              <a:gd name="connsiteY4992" fmla="*/ 3742897 h 5790485"/>
              <a:gd name="connsiteX4993" fmla="*/ 11861911 w 13261896"/>
              <a:gd name="connsiteY4993" fmla="*/ 3738134 h 5790485"/>
              <a:gd name="connsiteX4994" fmla="*/ 11804761 w 13261896"/>
              <a:gd name="connsiteY4994" fmla="*/ 3785711 h 5790485"/>
              <a:gd name="connsiteX4995" fmla="*/ 11761898 w 13261896"/>
              <a:gd name="connsiteY4995" fmla="*/ 3752422 h 5790485"/>
              <a:gd name="connsiteX4996" fmla="*/ 11719036 w 13261896"/>
              <a:gd name="connsiteY4996" fmla="*/ 3761947 h 5790485"/>
              <a:gd name="connsiteX4997" fmla="*/ 11666648 w 13261896"/>
              <a:gd name="connsiteY4997" fmla="*/ 3704797 h 5790485"/>
              <a:gd name="connsiteX4998" fmla="*/ 11685698 w 13261896"/>
              <a:gd name="connsiteY4998" fmla="*/ 3647647 h 5790485"/>
              <a:gd name="connsiteX4999" fmla="*/ 11823811 w 13261896"/>
              <a:gd name="connsiteY4999" fmla="*/ 3609547 h 5790485"/>
              <a:gd name="connsiteX5000" fmla="*/ 11909488 w 13261896"/>
              <a:gd name="connsiteY5000" fmla="*/ 3733372 h 5790485"/>
              <a:gd name="connsiteX5001" fmla="*/ 11476196 w 13261896"/>
              <a:gd name="connsiteY5001" fmla="*/ 3642884 h 5790485"/>
              <a:gd name="connsiteX5002" fmla="*/ 11438096 w 13261896"/>
              <a:gd name="connsiteY5002" fmla="*/ 3695272 h 5790485"/>
              <a:gd name="connsiteX5003" fmla="*/ 11423808 w 13261896"/>
              <a:gd name="connsiteY5003" fmla="*/ 3695272 h 5790485"/>
              <a:gd name="connsiteX5004" fmla="*/ 11423808 w 13261896"/>
              <a:gd name="connsiteY5004" fmla="*/ 3628597 h 5790485"/>
              <a:gd name="connsiteX5005" fmla="*/ 11442858 w 13261896"/>
              <a:gd name="connsiteY5005" fmla="*/ 3600022 h 5790485"/>
              <a:gd name="connsiteX5006" fmla="*/ 11476196 w 13261896"/>
              <a:gd name="connsiteY5006" fmla="*/ 3642884 h 5790485"/>
              <a:gd name="connsiteX5007" fmla="*/ 12704731 w 13261896"/>
              <a:gd name="connsiteY5007" fmla="*/ 3604784 h 5790485"/>
              <a:gd name="connsiteX5008" fmla="*/ 12738069 w 13261896"/>
              <a:gd name="connsiteY5008" fmla="*/ 3685747 h 5790485"/>
              <a:gd name="connsiteX5009" fmla="*/ 12738069 w 13261896"/>
              <a:gd name="connsiteY5009" fmla="*/ 3671459 h 5790485"/>
              <a:gd name="connsiteX5010" fmla="*/ 12738069 w 13261896"/>
              <a:gd name="connsiteY5010" fmla="*/ 3709559 h 5790485"/>
              <a:gd name="connsiteX5011" fmla="*/ 12709494 w 13261896"/>
              <a:gd name="connsiteY5011" fmla="*/ 3623834 h 5790485"/>
              <a:gd name="connsiteX5012" fmla="*/ 12657106 w 13261896"/>
              <a:gd name="connsiteY5012" fmla="*/ 3590497 h 5790485"/>
              <a:gd name="connsiteX5013" fmla="*/ 12704731 w 13261896"/>
              <a:gd name="connsiteY5013" fmla="*/ 3604784 h 5790485"/>
              <a:gd name="connsiteX5014" fmla="*/ 11223784 w 13261896"/>
              <a:gd name="connsiteY5014" fmla="*/ 3595259 h 5790485"/>
              <a:gd name="connsiteX5015" fmla="*/ 11223784 w 13261896"/>
              <a:gd name="connsiteY5015" fmla="*/ 3638122 h 5790485"/>
              <a:gd name="connsiteX5016" fmla="*/ 11176159 w 13261896"/>
              <a:gd name="connsiteY5016" fmla="*/ 3661934 h 5790485"/>
              <a:gd name="connsiteX5017" fmla="*/ 11157109 w 13261896"/>
              <a:gd name="connsiteY5017" fmla="*/ 3619072 h 5790485"/>
              <a:gd name="connsiteX5018" fmla="*/ 11157109 w 13261896"/>
              <a:gd name="connsiteY5018" fmla="*/ 3609547 h 5790485"/>
              <a:gd name="connsiteX5019" fmla="*/ 11157109 w 13261896"/>
              <a:gd name="connsiteY5019" fmla="*/ 3600022 h 5790485"/>
              <a:gd name="connsiteX5020" fmla="*/ 11195209 w 13261896"/>
              <a:gd name="connsiteY5020" fmla="*/ 3590497 h 5790485"/>
              <a:gd name="connsiteX5021" fmla="*/ 11223784 w 13261896"/>
              <a:gd name="connsiteY5021" fmla="*/ 3595259 h 5790485"/>
              <a:gd name="connsiteX5022" fmla="*/ 12795219 w 13261896"/>
              <a:gd name="connsiteY5022" fmla="*/ 3847624 h 5790485"/>
              <a:gd name="connsiteX5023" fmla="*/ 12795219 w 13261896"/>
              <a:gd name="connsiteY5023" fmla="*/ 3871436 h 5790485"/>
              <a:gd name="connsiteX5024" fmla="*/ 12780931 w 13261896"/>
              <a:gd name="connsiteY5024" fmla="*/ 3866674 h 5790485"/>
              <a:gd name="connsiteX5025" fmla="*/ 12542854 w 13261896"/>
              <a:gd name="connsiteY5025" fmla="*/ 3604784 h 5790485"/>
              <a:gd name="connsiteX5026" fmla="*/ 12557141 w 13261896"/>
              <a:gd name="connsiteY5026" fmla="*/ 3585734 h 5790485"/>
              <a:gd name="connsiteX5027" fmla="*/ 12795219 w 13261896"/>
              <a:gd name="connsiteY5027" fmla="*/ 3847624 h 5790485"/>
              <a:gd name="connsiteX5028" fmla="*/ 11880913 w 13261896"/>
              <a:gd name="connsiteY5028" fmla="*/ 3661934 h 5790485"/>
              <a:gd name="connsiteX5029" fmla="*/ 11842861 w 13261896"/>
              <a:gd name="connsiteY5029" fmla="*/ 3614309 h 5790485"/>
              <a:gd name="connsiteX5030" fmla="*/ 11904725 w 13261896"/>
              <a:gd name="connsiteY5030" fmla="*/ 3585734 h 5790485"/>
              <a:gd name="connsiteX5031" fmla="*/ 11880913 w 13261896"/>
              <a:gd name="connsiteY5031" fmla="*/ 3661934 h 5790485"/>
              <a:gd name="connsiteX5032" fmla="*/ 11809523 w 13261896"/>
              <a:gd name="connsiteY5032" fmla="*/ 3595259 h 5790485"/>
              <a:gd name="connsiteX5033" fmla="*/ 11299983 w 13261896"/>
              <a:gd name="connsiteY5033" fmla="*/ 3742897 h 5790485"/>
              <a:gd name="connsiteX5034" fmla="*/ 11209496 w 13261896"/>
              <a:gd name="connsiteY5034" fmla="*/ 3714322 h 5790485"/>
              <a:gd name="connsiteX5035" fmla="*/ 11285696 w 13261896"/>
              <a:gd name="connsiteY5035" fmla="*/ 3738134 h 5790485"/>
              <a:gd name="connsiteX5036" fmla="*/ 11804761 w 13261896"/>
              <a:gd name="connsiteY5036" fmla="*/ 3585734 h 5790485"/>
              <a:gd name="connsiteX5037" fmla="*/ 11809523 w 13261896"/>
              <a:gd name="connsiteY5037" fmla="*/ 3595259 h 5790485"/>
              <a:gd name="connsiteX5038" fmla="*/ 11542823 w 13261896"/>
              <a:gd name="connsiteY5038" fmla="*/ 3628597 h 5790485"/>
              <a:gd name="connsiteX5039" fmla="*/ 11480958 w 13261896"/>
              <a:gd name="connsiteY5039" fmla="*/ 3680984 h 5790485"/>
              <a:gd name="connsiteX5040" fmla="*/ 11485673 w 13261896"/>
              <a:gd name="connsiteY5040" fmla="*/ 3623834 h 5790485"/>
              <a:gd name="connsiteX5041" fmla="*/ 11509486 w 13261896"/>
              <a:gd name="connsiteY5041" fmla="*/ 3585734 h 5790485"/>
              <a:gd name="connsiteX5042" fmla="*/ 11542823 w 13261896"/>
              <a:gd name="connsiteY5042" fmla="*/ 3628597 h 5790485"/>
              <a:gd name="connsiteX5043" fmla="*/ 11304746 w 13261896"/>
              <a:gd name="connsiteY5043" fmla="*/ 3614309 h 5790485"/>
              <a:gd name="connsiteX5044" fmla="*/ 11257121 w 13261896"/>
              <a:gd name="connsiteY5044" fmla="*/ 3676222 h 5790485"/>
              <a:gd name="connsiteX5045" fmla="*/ 11238071 w 13261896"/>
              <a:gd name="connsiteY5045" fmla="*/ 3619072 h 5790485"/>
              <a:gd name="connsiteX5046" fmla="*/ 11239214 w 13261896"/>
              <a:gd name="connsiteY5046" fmla="*/ 3595688 h 5790485"/>
              <a:gd name="connsiteX5047" fmla="*/ 11285696 w 13261896"/>
              <a:gd name="connsiteY5047" fmla="*/ 3571447 h 5790485"/>
              <a:gd name="connsiteX5048" fmla="*/ 11304746 w 13261896"/>
              <a:gd name="connsiteY5048" fmla="*/ 3614309 h 5790485"/>
              <a:gd name="connsiteX5049" fmla="*/ 11595211 w 13261896"/>
              <a:gd name="connsiteY5049" fmla="*/ 3623834 h 5790485"/>
              <a:gd name="connsiteX5050" fmla="*/ 11552348 w 13261896"/>
              <a:gd name="connsiteY5050" fmla="*/ 3661934 h 5790485"/>
              <a:gd name="connsiteX5051" fmla="*/ 11571398 w 13261896"/>
              <a:gd name="connsiteY5051" fmla="*/ 3566684 h 5790485"/>
              <a:gd name="connsiteX5052" fmla="*/ 11595211 w 13261896"/>
              <a:gd name="connsiteY5052" fmla="*/ 3623834 h 5790485"/>
              <a:gd name="connsiteX5053" fmla="*/ 11371421 w 13261896"/>
              <a:gd name="connsiteY5053" fmla="*/ 3609547 h 5790485"/>
              <a:gd name="connsiteX5054" fmla="*/ 11333321 w 13261896"/>
              <a:gd name="connsiteY5054" fmla="*/ 3676222 h 5790485"/>
              <a:gd name="connsiteX5055" fmla="*/ 11309508 w 13261896"/>
              <a:gd name="connsiteY5055" fmla="*/ 3642884 h 5790485"/>
              <a:gd name="connsiteX5056" fmla="*/ 11314271 w 13261896"/>
              <a:gd name="connsiteY5056" fmla="*/ 3604784 h 5790485"/>
              <a:gd name="connsiteX5057" fmla="*/ 11314271 w 13261896"/>
              <a:gd name="connsiteY5057" fmla="*/ 3595259 h 5790485"/>
              <a:gd name="connsiteX5058" fmla="*/ 11342846 w 13261896"/>
              <a:gd name="connsiteY5058" fmla="*/ 3566684 h 5790485"/>
              <a:gd name="connsiteX5059" fmla="*/ 11371421 w 13261896"/>
              <a:gd name="connsiteY5059" fmla="*/ 3609547 h 5790485"/>
              <a:gd name="connsiteX5060" fmla="*/ 12714256 w 13261896"/>
              <a:gd name="connsiteY5060" fmla="*/ 3585734 h 5790485"/>
              <a:gd name="connsiteX5061" fmla="*/ 12699969 w 13261896"/>
              <a:gd name="connsiteY5061" fmla="*/ 3547634 h 5790485"/>
              <a:gd name="connsiteX5062" fmla="*/ 12714256 w 13261896"/>
              <a:gd name="connsiteY5062" fmla="*/ 3547634 h 5790485"/>
              <a:gd name="connsiteX5063" fmla="*/ 12714256 w 13261896"/>
              <a:gd name="connsiteY5063" fmla="*/ 3585734 h 5790485"/>
              <a:gd name="connsiteX5064" fmla="*/ 11195209 w 13261896"/>
              <a:gd name="connsiteY5064" fmla="*/ 3552397 h 5790485"/>
              <a:gd name="connsiteX5065" fmla="*/ 11195209 w 13261896"/>
              <a:gd name="connsiteY5065" fmla="*/ 3566684 h 5790485"/>
              <a:gd name="connsiteX5066" fmla="*/ 11176159 w 13261896"/>
              <a:gd name="connsiteY5066" fmla="*/ 3585734 h 5790485"/>
              <a:gd name="connsiteX5067" fmla="*/ 11157109 w 13261896"/>
              <a:gd name="connsiteY5067" fmla="*/ 3585734 h 5790485"/>
              <a:gd name="connsiteX5068" fmla="*/ 11157109 w 13261896"/>
              <a:gd name="connsiteY5068" fmla="*/ 3547634 h 5790485"/>
              <a:gd name="connsiteX5069" fmla="*/ 11195209 w 13261896"/>
              <a:gd name="connsiteY5069" fmla="*/ 3552397 h 5790485"/>
              <a:gd name="connsiteX5070" fmla="*/ 12699969 w 13261896"/>
              <a:gd name="connsiteY5070" fmla="*/ 3590497 h 5790485"/>
              <a:gd name="connsiteX5071" fmla="*/ 12638056 w 13261896"/>
              <a:gd name="connsiteY5071" fmla="*/ 3542872 h 5790485"/>
              <a:gd name="connsiteX5072" fmla="*/ 12699969 w 13261896"/>
              <a:gd name="connsiteY5072" fmla="*/ 3590497 h 5790485"/>
              <a:gd name="connsiteX5073" fmla="*/ 12690444 w 13261896"/>
              <a:gd name="connsiteY5073" fmla="*/ 3552397 h 5790485"/>
              <a:gd name="connsiteX5074" fmla="*/ 12690444 w 13261896"/>
              <a:gd name="connsiteY5074" fmla="*/ 3538109 h 5790485"/>
              <a:gd name="connsiteX5075" fmla="*/ 12690444 w 13261896"/>
              <a:gd name="connsiteY5075" fmla="*/ 3552397 h 5790485"/>
              <a:gd name="connsiteX5076" fmla="*/ 12647581 w 13261896"/>
              <a:gd name="connsiteY5076" fmla="*/ 3595259 h 5790485"/>
              <a:gd name="connsiteX5077" fmla="*/ 12704731 w 13261896"/>
              <a:gd name="connsiteY5077" fmla="*/ 3638122 h 5790485"/>
              <a:gd name="connsiteX5078" fmla="*/ 12723781 w 13261896"/>
              <a:gd name="connsiteY5078" fmla="*/ 3676222 h 5790485"/>
              <a:gd name="connsiteX5079" fmla="*/ 12723781 w 13261896"/>
              <a:gd name="connsiteY5079" fmla="*/ 3695272 h 5790485"/>
              <a:gd name="connsiteX5080" fmla="*/ 12561904 w 13261896"/>
              <a:gd name="connsiteY5080" fmla="*/ 3576209 h 5790485"/>
              <a:gd name="connsiteX5081" fmla="*/ 12609529 w 13261896"/>
              <a:gd name="connsiteY5081" fmla="*/ 3538109 h 5790485"/>
              <a:gd name="connsiteX5082" fmla="*/ 12647581 w 13261896"/>
              <a:gd name="connsiteY5082" fmla="*/ 3595259 h 5790485"/>
              <a:gd name="connsiteX5083" fmla="*/ 8747617 w 13261896"/>
              <a:gd name="connsiteY5083" fmla="*/ 3776186 h 5790485"/>
              <a:gd name="connsiteX5084" fmla="*/ 8709517 w 13261896"/>
              <a:gd name="connsiteY5084" fmla="*/ 3738134 h 5790485"/>
              <a:gd name="connsiteX5085" fmla="*/ 8661892 w 13261896"/>
              <a:gd name="connsiteY5085" fmla="*/ 3776186 h 5790485"/>
              <a:gd name="connsiteX5086" fmla="*/ 8690467 w 13261896"/>
              <a:gd name="connsiteY5086" fmla="*/ 3804761 h 5790485"/>
              <a:gd name="connsiteX5087" fmla="*/ 8538067 w 13261896"/>
              <a:gd name="connsiteY5087" fmla="*/ 3852386 h 5790485"/>
              <a:gd name="connsiteX5088" fmla="*/ 6823806 w 13261896"/>
              <a:gd name="connsiteY5088" fmla="*/ 4190476 h 5790485"/>
              <a:gd name="connsiteX5089" fmla="*/ 7180945 w 13261896"/>
              <a:gd name="connsiteY5089" fmla="*/ 3976211 h 5790485"/>
              <a:gd name="connsiteX5090" fmla="*/ 7219045 w 13261896"/>
              <a:gd name="connsiteY5090" fmla="*/ 3961924 h 5790485"/>
              <a:gd name="connsiteX5091" fmla="*/ 9152382 w 13261896"/>
              <a:gd name="connsiteY5091" fmla="*/ 3538109 h 5790485"/>
              <a:gd name="connsiteX5092" fmla="*/ 8747617 w 13261896"/>
              <a:gd name="connsiteY5092" fmla="*/ 3776186 h 5790485"/>
              <a:gd name="connsiteX5093" fmla="*/ 11866625 w 13261896"/>
              <a:gd name="connsiteY5093" fmla="*/ 3600022 h 5790485"/>
              <a:gd name="connsiteX5094" fmla="*/ 11828573 w 13261896"/>
              <a:gd name="connsiteY5094" fmla="*/ 3595259 h 5790485"/>
              <a:gd name="connsiteX5095" fmla="*/ 11852386 w 13261896"/>
              <a:gd name="connsiteY5095" fmla="*/ 3542872 h 5790485"/>
              <a:gd name="connsiteX5096" fmla="*/ 11904725 w 13261896"/>
              <a:gd name="connsiteY5096" fmla="*/ 3528584 h 5790485"/>
              <a:gd name="connsiteX5097" fmla="*/ 11866625 w 13261896"/>
              <a:gd name="connsiteY5097" fmla="*/ 3600022 h 5790485"/>
              <a:gd name="connsiteX5098" fmla="*/ 11666648 w 13261896"/>
              <a:gd name="connsiteY5098" fmla="*/ 3580972 h 5790485"/>
              <a:gd name="connsiteX5099" fmla="*/ 11604736 w 13261896"/>
              <a:gd name="connsiteY5099" fmla="*/ 3638122 h 5790485"/>
              <a:gd name="connsiteX5100" fmla="*/ 11604736 w 13261896"/>
              <a:gd name="connsiteY5100" fmla="*/ 3585734 h 5790485"/>
              <a:gd name="connsiteX5101" fmla="*/ 11633311 w 13261896"/>
              <a:gd name="connsiteY5101" fmla="*/ 3528584 h 5790485"/>
              <a:gd name="connsiteX5102" fmla="*/ 11666648 w 13261896"/>
              <a:gd name="connsiteY5102" fmla="*/ 3580972 h 5790485"/>
              <a:gd name="connsiteX5103" fmla="*/ 11280933 w 13261896"/>
              <a:gd name="connsiteY5103" fmla="*/ 3533347 h 5790485"/>
              <a:gd name="connsiteX5104" fmla="*/ 11280933 w 13261896"/>
              <a:gd name="connsiteY5104" fmla="*/ 3552397 h 5790485"/>
              <a:gd name="connsiteX5105" fmla="*/ 11233309 w 13261896"/>
              <a:gd name="connsiteY5105" fmla="*/ 3585734 h 5790485"/>
              <a:gd name="connsiteX5106" fmla="*/ 11204734 w 13261896"/>
              <a:gd name="connsiteY5106" fmla="*/ 3580972 h 5790485"/>
              <a:gd name="connsiteX5107" fmla="*/ 11209496 w 13261896"/>
              <a:gd name="connsiteY5107" fmla="*/ 3552397 h 5790485"/>
              <a:gd name="connsiteX5108" fmla="*/ 11247596 w 13261896"/>
              <a:gd name="connsiteY5108" fmla="*/ 3528584 h 5790485"/>
              <a:gd name="connsiteX5109" fmla="*/ 11280933 w 13261896"/>
              <a:gd name="connsiteY5109" fmla="*/ 3533347 h 5790485"/>
              <a:gd name="connsiteX5110" fmla="*/ 11433333 w 13261896"/>
              <a:gd name="connsiteY5110" fmla="*/ 3576209 h 5790485"/>
              <a:gd name="connsiteX5111" fmla="*/ 11414283 w 13261896"/>
              <a:gd name="connsiteY5111" fmla="*/ 3623834 h 5790485"/>
              <a:gd name="connsiteX5112" fmla="*/ 11361896 w 13261896"/>
              <a:gd name="connsiteY5112" fmla="*/ 3561922 h 5790485"/>
              <a:gd name="connsiteX5113" fmla="*/ 11390471 w 13261896"/>
              <a:gd name="connsiteY5113" fmla="*/ 3523822 h 5790485"/>
              <a:gd name="connsiteX5114" fmla="*/ 11433333 w 13261896"/>
              <a:gd name="connsiteY5114" fmla="*/ 3576209 h 5790485"/>
              <a:gd name="connsiteX5115" fmla="*/ 11838098 w 13261896"/>
              <a:gd name="connsiteY5115" fmla="*/ 3552397 h 5790485"/>
              <a:gd name="connsiteX5116" fmla="*/ 11819048 w 13261896"/>
              <a:gd name="connsiteY5116" fmla="*/ 3585734 h 5790485"/>
              <a:gd name="connsiteX5117" fmla="*/ 11790473 w 13261896"/>
              <a:gd name="connsiteY5117" fmla="*/ 3542872 h 5790485"/>
              <a:gd name="connsiteX5118" fmla="*/ 11790473 w 13261896"/>
              <a:gd name="connsiteY5118" fmla="*/ 3528584 h 5790485"/>
              <a:gd name="connsiteX5119" fmla="*/ 11838098 w 13261896"/>
              <a:gd name="connsiteY5119" fmla="*/ 3519059 h 5790485"/>
              <a:gd name="connsiteX5120" fmla="*/ 11838098 w 13261896"/>
              <a:gd name="connsiteY5120" fmla="*/ 3552397 h 5790485"/>
              <a:gd name="connsiteX5121" fmla="*/ 12733306 w 13261896"/>
              <a:gd name="connsiteY5121" fmla="*/ 3514297 h 5790485"/>
              <a:gd name="connsiteX5122" fmla="*/ 12690444 w 13261896"/>
              <a:gd name="connsiteY5122" fmla="*/ 3528584 h 5790485"/>
              <a:gd name="connsiteX5123" fmla="*/ 12595241 w 13261896"/>
              <a:gd name="connsiteY5123" fmla="*/ 3528584 h 5790485"/>
              <a:gd name="connsiteX5124" fmla="*/ 12652344 w 13261896"/>
              <a:gd name="connsiteY5124" fmla="*/ 3514297 h 5790485"/>
              <a:gd name="connsiteX5125" fmla="*/ 12733306 w 13261896"/>
              <a:gd name="connsiteY5125" fmla="*/ 3514297 h 5790485"/>
              <a:gd name="connsiteX5126" fmla="*/ 12471416 w 13261896"/>
              <a:gd name="connsiteY5126" fmla="*/ 3628597 h 5790485"/>
              <a:gd name="connsiteX5127" fmla="*/ 12447604 w 13261896"/>
              <a:gd name="connsiteY5127" fmla="*/ 3633359 h 5790485"/>
              <a:gd name="connsiteX5128" fmla="*/ 12333304 w 13261896"/>
              <a:gd name="connsiteY5128" fmla="*/ 3538109 h 5790485"/>
              <a:gd name="connsiteX5129" fmla="*/ 12333304 w 13261896"/>
              <a:gd name="connsiteY5129" fmla="*/ 3514297 h 5790485"/>
              <a:gd name="connsiteX5130" fmla="*/ 12471416 w 13261896"/>
              <a:gd name="connsiteY5130" fmla="*/ 3628597 h 5790485"/>
              <a:gd name="connsiteX5131" fmla="*/ 11780948 w 13261896"/>
              <a:gd name="connsiteY5131" fmla="*/ 3561922 h 5790485"/>
              <a:gd name="connsiteX5132" fmla="*/ 11733323 w 13261896"/>
              <a:gd name="connsiteY5132" fmla="*/ 3595259 h 5790485"/>
              <a:gd name="connsiteX5133" fmla="*/ 11752373 w 13261896"/>
              <a:gd name="connsiteY5133" fmla="*/ 3509534 h 5790485"/>
              <a:gd name="connsiteX5134" fmla="*/ 11780948 w 13261896"/>
              <a:gd name="connsiteY5134" fmla="*/ 3561922 h 5790485"/>
              <a:gd name="connsiteX5135" fmla="*/ 11499961 w 13261896"/>
              <a:gd name="connsiteY5135" fmla="*/ 3557159 h 5790485"/>
              <a:gd name="connsiteX5136" fmla="*/ 11480958 w 13261896"/>
              <a:gd name="connsiteY5136" fmla="*/ 3609547 h 5790485"/>
              <a:gd name="connsiteX5137" fmla="*/ 11447621 w 13261896"/>
              <a:gd name="connsiteY5137" fmla="*/ 3576209 h 5790485"/>
              <a:gd name="connsiteX5138" fmla="*/ 11433333 w 13261896"/>
              <a:gd name="connsiteY5138" fmla="*/ 3538109 h 5790485"/>
              <a:gd name="connsiteX5139" fmla="*/ 11457146 w 13261896"/>
              <a:gd name="connsiteY5139" fmla="*/ 3495247 h 5790485"/>
              <a:gd name="connsiteX5140" fmla="*/ 11499961 w 13261896"/>
              <a:gd name="connsiteY5140" fmla="*/ 3557159 h 5790485"/>
              <a:gd name="connsiteX5141" fmla="*/ 11347608 w 13261896"/>
              <a:gd name="connsiteY5141" fmla="*/ 3528584 h 5790485"/>
              <a:gd name="connsiteX5142" fmla="*/ 11314271 w 13261896"/>
              <a:gd name="connsiteY5142" fmla="*/ 3580972 h 5790485"/>
              <a:gd name="connsiteX5143" fmla="*/ 11295221 w 13261896"/>
              <a:gd name="connsiteY5143" fmla="*/ 3547634 h 5790485"/>
              <a:gd name="connsiteX5144" fmla="*/ 11328558 w 13261896"/>
              <a:gd name="connsiteY5144" fmla="*/ 3495247 h 5790485"/>
              <a:gd name="connsiteX5145" fmla="*/ 11347608 w 13261896"/>
              <a:gd name="connsiteY5145" fmla="*/ 3528584 h 5790485"/>
              <a:gd name="connsiteX5146" fmla="*/ 11728561 w 13261896"/>
              <a:gd name="connsiteY5146" fmla="*/ 3552397 h 5790485"/>
              <a:gd name="connsiteX5147" fmla="*/ 11671411 w 13261896"/>
              <a:gd name="connsiteY5147" fmla="*/ 3614309 h 5790485"/>
              <a:gd name="connsiteX5148" fmla="*/ 11680936 w 13261896"/>
              <a:gd name="connsiteY5148" fmla="*/ 3580972 h 5790485"/>
              <a:gd name="connsiteX5149" fmla="*/ 11671411 w 13261896"/>
              <a:gd name="connsiteY5149" fmla="*/ 3542872 h 5790485"/>
              <a:gd name="connsiteX5150" fmla="*/ 11690461 w 13261896"/>
              <a:gd name="connsiteY5150" fmla="*/ 3490484 h 5790485"/>
              <a:gd name="connsiteX5151" fmla="*/ 11728561 w 13261896"/>
              <a:gd name="connsiteY5151" fmla="*/ 3552397 h 5790485"/>
              <a:gd name="connsiteX5152" fmla="*/ 11238071 w 13261896"/>
              <a:gd name="connsiteY5152" fmla="*/ 3500009 h 5790485"/>
              <a:gd name="connsiteX5153" fmla="*/ 11238071 w 13261896"/>
              <a:gd name="connsiteY5153" fmla="*/ 3509534 h 5790485"/>
              <a:gd name="connsiteX5154" fmla="*/ 11190446 w 13261896"/>
              <a:gd name="connsiteY5154" fmla="*/ 3542872 h 5790485"/>
              <a:gd name="connsiteX5155" fmla="*/ 11152346 w 13261896"/>
              <a:gd name="connsiteY5155" fmla="*/ 3514297 h 5790485"/>
              <a:gd name="connsiteX5156" fmla="*/ 11157109 w 13261896"/>
              <a:gd name="connsiteY5156" fmla="*/ 3495247 h 5790485"/>
              <a:gd name="connsiteX5157" fmla="*/ 11180921 w 13261896"/>
              <a:gd name="connsiteY5157" fmla="*/ 3500009 h 5790485"/>
              <a:gd name="connsiteX5158" fmla="*/ 11219021 w 13261896"/>
              <a:gd name="connsiteY5158" fmla="*/ 3490484 h 5790485"/>
              <a:gd name="connsiteX5159" fmla="*/ 11238071 w 13261896"/>
              <a:gd name="connsiteY5159" fmla="*/ 3500009 h 5790485"/>
              <a:gd name="connsiteX5160" fmla="*/ 12357116 w 13261896"/>
              <a:gd name="connsiteY5160" fmla="*/ 3490484 h 5790485"/>
              <a:gd name="connsiteX5161" fmla="*/ 12433316 w 13261896"/>
              <a:gd name="connsiteY5161" fmla="*/ 3490484 h 5790485"/>
              <a:gd name="connsiteX5162" fmla="*/ 12557141 w 13261896"/>
              <a:gd name="connsiteY5162" fmla="*/ 3552397 h 5790485"/>
              <a:gd name="connsiteX5163" fmla="*/ 12480941 w 13261896"/>
              <a:gd name="connsiteY5163" fmla="*/ 3619072 h 5790485"/>
              <a:gd name="connsiteX5164" fmla="*/ 12333304 w 13261896"/>
              <a:gd name="connsiteY5164" fmla="*/ 3485722 h 5790485"/>
              <a:gd name="connsiteX5165" fmla="*/ 12357116 w 13261896"/>
              <a:gd name="connsiteY5165" fmla="*/ 3490484 h 5790485"/>
              <a:gd name="connsiteX5166" fmla="*/ 9752361 w 13261896"/>
              <a:gd name="connsiteY5166" fmla="*/ 3966686 h 5790485"/>
              <a:gd name="connsiteX5167" fmla="*/ 9833324 w 13261896"/>
              <a:gd name="connsiteY5167" fmla="*/ 3985736 h 5790485"/>
              <a:gd name="connsiteX5168" fmla="*/ 9880949 w 13261896"/>
              <a:gd name="connsiteY5168" fmla="*/ 4000024 h 5790485"/>
              <a:gd name="connsiteX5169" fmla="*/ 9904761 w 13261896"/>
              <a:gd name="connsiteY5169" fmla="*/ 4000024 h 5790485"/>
              <a:gd name="connsiteX5170" fmla="*/ 9904761 w 13261896"/>
              <a:gd name="connsiteY5170" fmla="*/ 3971449 h 5790485"/>
              <a:gd name="connsiteX5171" fmla="*/ 9923811 w 13261896"/>
              <a:gd name="connsiteY5171" fmla="*/ 3976211 h 5790485"/>
              <a:gd name="connsiteX5172" fmla="*/ 9909524 w 13261896"/>
              <a:gd name="connsiteY5172" fmla="*/ 4004786 h 5790485"/>
              <a:gd name="connsiteX5173" fmla="*/ 10071402 w 13261896"/>
              <a:gd name="connsiteY5173" fmla="*/ 4019074 h 5790485"/>
              <a:gd name="connsiteX5174" fmla="*/ 10033302 w 13261896"/>
              <a:gd name="connsiteY5174" fmla="*/ 4080986 h 5790485"/>
              <a:gd name="connsiteX5175" fmla="*/ 10038064 w 13261896"/>
              <a:gd name="connsiteY5175" fmla="*/ 4071461 h 5790485"/>
              <a:gd name="connsiteX5176" fmla="*/ 9623774 w 13261896"/>
              <a:gd name="connsiteY5176" fmla="*/ 4004786 h 5790485"/>
              <a:gd name="connsiteX5177" fmla="*/ 9623774 w 13261896"/>
              <a:gd name="connsiteY5177" fmla="*/ 4123849 h 5790485"/>
              <a:gd name="connsiteX5178" fmla="*/ 9633299 w 13261896"/>
              <a:gd name="connsiteY5178" fmla="*/ 4128611 h 5790485"/>
              <a:gd name="connsiteX5179" fmla="*/ 9852374 w 13261896"/>
              <a:gd name="connsiteY5179" fmla="*/ 4161901 h 5790485"/>
              <a:gd name="connsiteX5180" fmla="*/ 9852374 w 13261896"/>
              <a:gd name="connsiteY5180" fmla="*/ 4223814 h 5790485"/>
              <a:gd name="connsiteX5181" fmla="*/ 9628536 w 13261896"/>
              <a:gd name="connsiteY5181" fmla="*/ 4185714 h 5790485"/>
              <a:gd name="connsiteX5182" fmla="*/ 9619011 w 13261896"/>
              <a:gd name="connsiteY5182" fmla="*/ 4195239 h 5790485"/>
              <a:gd name="connsiteX5183" fmla="*/ 9638061 w 13261896"/>
              <a:gd name="connsiteY5183" fmla="*/ 4204764 h 5790485"/>
              <a:gd name="connsiteX5184" fmla="*/ 10076164 w 13261896"/>
              <a:gd name="connsiteY5184" fmla="*/ 4280964 h 5790485"/>
              <a:gd name="connsiteX5185" fmla="*/ 10080927 w 13261896"/>
              <a:gd name="connsiteY5185" fmla="*/ 4252389 h 5790485"/>
              <a:gd name="connsiteX5186" fmla="*/ 10080927 w 13261896"/>
              <a:gd name="connsiteY5186" fmla="*/ 4461939 h 5790485"/>
              <a:gd name="connsiteX5187" fmla="*/ 10009489 w 13261896"/>
              <a:gd name="connsiteY5187" fmla="*/ 4466701 h 5790485"/>
              <a:gd name="connsiteX5188" fmla="*/ 9623774 w 13261896"/>
              <a:gd name="connsiteY5188" fmla="*/ 4414314 h 5790485"/>
              <a:gd name="connsiteX5189" fmla="*/ 9623774 w 13261896"/>
              <a:gd name="connsiteY5189" fmla="*/ 4504801 h 5790485"/>
              <a:gd name="connsiteX5190" fmla="*/ 9614249 w 13261896"/>
              <a:gd name="connsiteY5190" fmla="*/ 4504801 h 5790485"/>
              <a:gd name="connsiteX5191" fmla="*/ 9614249 w 13261896"/>
              <a:gd name="connsiteY5191" fmla="*/ 4280964 h 5790485"/>
              <a:gd name="connsiteX5192" fmla="*/ 10071402 w 13261896"/>
              <a:gd name="connsiteY5192" fmla="*/ 4338114 h 5790485"/>
              <a:gd name="connsiteX5193" fmla="*/ 10080927 w 13261896"/>
              <a:gd name="connsiteY5193" fmla="*/ 4328589 h 5790485"/>
              <a:gd name="connsiteX5194" fmla="*/ 10066639 w 13261896"/>
              <a:gd name="connsiteY5194" fmla="*/ 4314301 h 5790485"/>
              <a:gd name="connsiteX5195" fmla="*/ 9614249 w 13261896"/>
              <a:gd name="connsiteY5195" fmla="*/ 4261914 h 5790485"/>
              <a:gd name="connsiteX5196" fmla="*/ 9614249 w 13261896"/>
              <a:gd name="connsiteY5196" fmla="*/ 3895249 h 5790485"/>
              <a:gd name="connsiteX5197" fmla="*/ 9599961 w 13261896"/>
              <a:gd name="connsiteY5197" fmla="*/ 3885724 h 5790485"/>
              <a:gd name="connsiteX5198" fmla="*/ 9590436 w 13261896"/>
              <a:gd name="connsiteY5198" fmla="*/ 3895249 h 5790485"/>
              <a:gd name="connsiteX5199" fmla="*/ 9590436 w 13261896"/>
              <a:gd name="connsiteY5199" fmla="*/ 4257151 h 5790485"/>
              <a:gd name="connsiteX5200" fmla="*/ 9457134 w 13261896"/>
              <a:gd name="connsiteY5200" fmla="*/ 4238101 h 5790485"/>
              <a:gd name="connsiteX5201" fmla="*/ 9580911 w 13261896"/>
              <a:gd name="connsiteY5201" fmla="*/ 4185714 h 5790485"/>
              <a:gd name="connsiteX5202" fmla="*/ 9576197 w 13261896"/>
              <a:gd name="connsiteY5202" fmla="*/ 3928586 h 5790485"/>
              <a:gd name="connsiteX5203" fmla="*/ 9438084 w 13261896"/>
              <a:gd name="connsiteY5203" fmla="*/ 4038124 h 5790485"/>
              <a:gd name="connsiteX5204" fmla="*/ 9309497 w 13261896"/>
              <a:gd name="connsiteY5204" fmla="*/ 4100036 h 5790485"/>
              <a:gd name="connsiteX5205" fmla="*/ 9290447 w 13261896"/>
              <a:gd name="connsiteY5205" fmla="*/ 4119086 h 5790485"/>
              <a:gd name="connsiteX5206" fmla="*/ 9342834 w 13261896"/>
              <a:gd name="connsiteY5206" fmla="*/ 4209526 h 5790485"/>
              <a:gd name="connsiteX5207" fmla="*/ 9333309 w 13261896"/>
              <a:gd name="connsiteY5207" fmla="*/ 4266676 h 5790485"/>
              <a:gd name="connsiteX5208" fmla="*/ 9347597 w 13261896"/>
              <a:gd name="connsiteY5208" fmla="*/ 4300014 h 5790485"/>
              <a:gd name="connsiteX5209" fmla="*/ 9447609 w 13261896"/>
              <a:gd name="connsiteY5209" fmla="*/ 4242864 h 5790485"/>
              <a:gd name="connsiteX5210" fmla="*/ 9590436 w 13261896"/>
              <a:gd name="connsiteY5210" fmla="*/ 4276201 h 5790485"/>
              <a:gd name="connsiteX5211" fmla="*/ 9585674 w 13261896"/>
              <a:gd name="connsiteY5211" fmla="*/ 4509564 h 5790485"/>
              <a:gd name="connsiteX5212" fmla="*/ 9585674 w 13261896"/>
              <a:gd name="connsiteY5212" fmla="*/ 4414314 h 5790485"/>
              <a:gd name="connsiteX5213" fmla="*/ 9176194 w 13261896"/>
              <a:gd name="connsiteY5213" fmla="*/ 4352401 h 5790485"/>
              <a:gd name="connsiteX5214" fmla="*/ 9176194 w 13261896"/>
              <a:gd name="connsiteY5214" fmla="*/ 4547616 h 5790485"/>
              <a:gd name="connsiteX5215" fmla="*/ 9176194 w 13261896"/>
              <a:gd name="connsiteY5215" fmla="*/ 4214289 h 5790485"/>
              <a:gd name="connsiteX5216" fmla="*/ 9323784 w 13261896"/>
              <a:gd name="connsiteY5216" fmla="*/ 4238101 h 5790485"/>
              <a:gd name="connsiteX5217" fmla="*/ 9333309 w 13261896"/>
              <a:gd name="connsiteY5217" fmla="*/ 4228576 h 5790485"/>
              <a:gd name="connsiteX5218" fmla="*/ 9176194 w 13261896"/>
              <a:gd name="connsiteY5218" fmla="*/ 4195239 h 5790485"/>
              <a:gd name="connsiteX5219" fmla="*/ 9176194 w 13261896"/>
              <a:gd name="connsiteY5219" fmla="*/ 4133374 h 5790485"/>
              <a:gd name="connsiteX5220" fmla="*/ 9285684 w 13261896"/>
              <a:gd name="connsiteY5220" fmla="*/ 4152424 h 5790485"/>
              <a:gd name="connsiteX5221" fmla="*/ 9295209 w 13261896"/>
              <a:gd name="connsiteY5221" fmla="*/ 4142899 h 5790485"/>
              <a:gd name="connsiteX5222" fmla="*/ 9176194 w 13261896"/>
              <a:gd name="connsiteY5222" fmla="*/ 4114324 h 5790485"/>
              <a:gd name="connsiteX5223" fmla="*/ 9176194 w 13261896"/>
              <a:gd name="connsiteY5223" fmla="*/ 3952399 h 5790485"/>
              <a:gd name="connsiteX5224" fmla="*/ 9152382 w 13261896"/>
              <a:gd name="connsiteY5224" fmla="*/ 3952399 h 5790485"/>
              <a:gd name="connsiteX5225" fmla="*/ 9152382 w 13261896"/>
              <a:gd name="connsiteY5225" fmla="*/ 4547616 h 5790485"/>
              <a:gd name="connsiteX5226" fmla="*/ 9142857 w 13261896"/>
              <a:gd name="connsiteY5226" fmla="*/ 4547616 h 5790485"/>
              <a:gd name="connsiteX5227" fmla="*/ 9142857 w 13261896"/>
              <a:gd name="connsiteY5227" fmla="*/ 4357164 h 5790485"/>
              <a:gd name="connsiteX5228" fmla="*/ 9014269 w 13261896"/>
              <a:gd name="connsiteY5228" fmla="*/ 4328589 h 5790485"/>
              <a:gd name="connsiteX5229" fmla="*/ 8971407 w 13261896"/>
              <a:gd name="connsiteY5229" fmla="*/ 4423839 h 5790485"/>
              <a:gd name="connsiteX5230" fmla="*/ 8971407 w 13261896"/>
              <a:gd name="connsiteY5230" fmla="*/ 4566666 h 5790485"/>
              <a:gd name="connsiteX5231" fmla="*/ 8819007 w 13261896"/>
              <a:gd name="connsiteY5231" fmla="*/ 4580954 h 5790485"/>
              <a:gd name="connsiteX5232" fmla="*/ 8819007 w 13261896"/>
              <a:gd name="connsiteY5232" fmla="*/ 4390501 h 5790485"/>
              <a:gd name="connsiteX5233" fmla="*/ 8890444 w 13261896"/>
              <a:gd name="connsiteY5233" fmla="*/ 4352401 h 5790485"/>
              <a:gd name="connsiteX5234" fmla="*/ 8866632 w 13261896"/>
              <a:gd name="connsiteY5234" fmla="*/ 4300014 h 5790485"/>
              <a:gd name="connsiteX5235" fmla="*/ 8814292 w 13261896"/>
              <a:gd name="connsiteY5235" fmla="*/ 4342876 h 5790485"/>
              <a:gd name="connsiteX5236" fmla="*/ 8814292 w 13261896"/>
              <a:gd name="connsiteY5236" fmla="*/ 4261914 h 5790485"/>
              <a:gd name="connsiteX5237" fmla="*/ 8833294 w 13261896"/>
              <a:gd name="connsiteY5237" fmla="*/ 4257151 h 5790485"/>
              <a:gd name="connsiteX5238" fmla="*/ 8814292 w 13261896"/>
              <a:gd name="connsiteY5238" fmla="*/ 4209526 h 5790485"/>
              <a:gd name="connsiteX5239" fmla="*/ 8885682 w 13261896"/>
              <a:gd name="connsiteY5239" fmla="*/ 4157139 h 5790485"/>
              <a:gd name="connsiteX5240" fmla="*/ 8795242 w 13261896"/>
              <a:gd name="connsiteY5240" fmla="*/ 4104799 h 5790485"/>
              <a:gd name="connsiteX5241" fmla="*/ 8723804 w 13261896"/>
              <a:gd name="connsiteY5241" fmla="*/ 4147661 h 5790485"/>
              <a:gd name="connsiteX5242" fmla="*/ 8495204 w 13261896"/>
              <a:gd name="connsiteY5242" fmla="*/ 4219051 h 5790485"/>
              <a:gd name="connsiteX5243" fmla="*/ 8309515 w 13261896"/>
              <a:gd name="connsiteY5243" fmla="*/ 4252389 h 5790485"/>
              <a:gd name="connsiteX5244" fmla="*/ 6309503 w 13261896"/>
              <a:gd name="connsiteY5244" fmla="*/ 4547616 h 5790485"/>
              <a:gd name="connsiteX5245" fmla="*/ 6157103 w 13261896"/>
              <a:gd name="connsiteY5245" fmla="*/ 4504801 h 5790485"/>
              <a:gd name="connsiteX5246" fmla="*/ 6314266 w 13261896"/>
              <a:gd name="connsiteY5246" fmla="*/ 4533376 h 5790485"/>
              <a:gd name="connsiteX5247" fmla="*/ 6738081 w 13261896"/>
              <a:gd name="connsiteY5247" fmla="*/ 4471464 h 5790485"/>
              <a:gd name="connsiteX5248" fmla="*/ 7104745 w 13261896"/>
              <a:gd name="connsiteY5248" fmla="*/ 4419076 h 5790485"/>
              <a:gd name="connsiteX5249" fmla="*/ 8685704 w 13261896"/>
              <a:gd name="connsiteY5249" fmla="*/ 4152424 h 5790485"/>
              <a:gd name="connsiteX5250" fmla="*/ 8790479 w 13261896"/>
              <a:gd name="connsiteY5250" fmla="*/ 4085749 h 5790485"/>
              <a:gd name="connsiteX5251" fmla="*/ 8909494 w 13261896"/>
              <a:gd name="connsiteY5251" fmla="*/ 4138136 h 5790485"/>
              <a:gd name="connsiteX5252" fmla="*/ 8823769 w 13261896"/>
              <a:gd name="connsiteY5252" fmla="*/ 4200001 h 5790485"/>
              <a:gd name="connsiteX5253" fmla="*/ 8819007 w 13261896"/>
              <a:gd name="connsiteY5253" fmla="*/ 4214289 h 5790485"/>
              <a:gd name="connsiteX5254" fmla="*/ 8880919 w 13261896"/>
              <a:gd name="connsiteY5254" fmla="*/ 4309539 h 5790485"/>
              <a:gd name="connsiteX5255" fmla="*/ 8899969 w 13261896"/>
              <a:gd name="connsiteY5255" fmla="*/ 4352401 h 5790485"/>
              <a:gd name="connsiteX5256" fmla="*/ 8938069 w 13261896"/>
              <a:gd name="connsiteY5256" fmla="*/ 4376214 h 5790485"/>
              <a:gd name="connsiteX5257" fmla="*/ 9071419 w 13261896"/>
              <a:gd name="connsiteY5257" fmla="*/ 4252389 h 5790485"/>
              <a:gd name="connsiteX5258" fmla="*/ 9142857 w 13261896"/>
              <a:gd name="connsiteY5258" fmla="*/ 4233339 h 5790485"/>
              <a:gd name="connsiteX5259" fmla="*/ 9147619 w 13261896"/>
              <a:gd name="connsiteY5259" fmla="*/ 3990499 h 5790485"/>
              <a:gd name="connsiteX5260" fmla="*/ 9128569 w 13261896"/>
              <a:gd name="connsiteY5260" fmla="*/ 3990499 h 5790485"/>
              <a:gd name="connsiteX5261" fmla="*/ 8980932 w 13261896"/>
              <a:gd name="connsiteY5261" fmla="*/ 4085749 h 5790485"/>
              <a:gd name="connsiteX5262" fmla="*/ 8957119 w 13261896"/>
              <a:gd name="connsiteY5262" fmla="*/ 4071461 h 5790485"/>
              <a:gd name="connsiteX5263" fmla="*/ 8809529 w 13261896"/>
              <a:gd name="connsiteY5263" fmla="*/ 4047649 h 5790485"/>
              <a:gd name="connsiteX5264" fmla="*/ 8809529 w 13261896"/>
              <a:gd name="connsiteY5264" fmla="*/ 4000024 h 5790485"/>
              <a:gd name="connsiteX5265" fmla="*/ 8780954 w 13261896"/>
              <a:gd name="connsiteY5265" fmla="*/ 4000024 h 5790485"/>
              <a:gd name="connsiteX5266" fmla="*/ 8771429 w 13261896"/>
              <a:gd name="connsiteY5266" fmla="*/ 4042886 h 5790485"/>
              <a:gd name="connsiteX5267" fmla="*/ 6647593 w 13261896"/>
              <a:gd name="connsiteY5267" fmla="*/ 4395264 h 5790485"/>
              <a:gd name="connsiteX5268" fmla="*/ 6647593 w 13261896"/>
              <a:gd name="connsiteY5268" fmla="*/ 4352401 h 5790485"/>
              <a:gd name="connsiteX5269" fmla="*/ 7438073 w 13261896"/>
              <a:gd name="connsiteY5269" fmla="*/ 4233339 h 5790485"/>
              <a:gd name="connsiteX5270" fmla="*/ 7423785 w 13261896"/>
              <a:gd name="connsiteY5270" fmla="*/ 4176189 h 5790485"/>
              <a:gd name="connsiteX5271" fmla="*/ 7471410 w 13261896"/>
              <a:gd name="connsiteY5271" fmla="*/ 4138136 h 5790485"/>
              <a:gd name="connsiteX5272" fmla="*/ 7504748 w 13261896"/>
              <a:gd name="connsiteY5272" fmla="*/ 4157139 h 5790485"/>
              <a:gd name="connsiteX5273" fmla="*/ 7466648 w 13261896"/>
              <a:gd name="connsiteY5273" fmla="*/ 4142899 h 5790485"/>
              <a:gd name="connsiteX5274" fmla="*/ 7428548 w 13261896"/>
              <a:gd name="connsiteY5274" fmla="*/ 4180951 h 5790485"/>
              <a:gd name="connsiteX5275" fmla="*/ 7485698 w 13261896"/>
              <a:gd name="connsiteY5275" fmla="*/ 4238101 h 5790485"/>
              <a:gd name="connsiteX5276" fmla="*/ 7523798 w 13261896"/>
              <a:gd name="connsiteY5276" fmla="*/ 4185714 h 5790485"/>
              <a:gd name="connsiteX5277" fmla="*/ 7542848 w 13261896"/>
              <a:gd name="connsiteY5277" fmla="*/ 4214289 h 5790485"/>
              <a:gd name="connsiteX5278" fmla="*/ 8776192 w 13261896"/>
              <a:gd name="connsiteY5278" fmla="*/ 3985736 h 5790485"/>
              <a:gd name="connsiteX5279" fmla="*/ 9042844 w 13261896"/>
              <a:gd name="connsiteY5279" fmla="*/ 4038124 h 5790485"/>
              <a:gd name="connsiteX5280" fmla="*/ 9142857 w 13261896"/>
              <a:gd name="connsiteY5280" fmla="*/ 3976211 h 5790485"/>
              <a:gd name="connsiteX5281" fmla="*/ 9147619 w 13261896"/>
              <a:gd name="connsiteY5281" fmla="*/ 3947636 h 5790485"/>
              <a:gd name="connsiteX5282" fmla="*/ 9185719 w 13261896"/>
              <a:gd name="connsiteY5282" fmla="*/ 3952399 h 5790485"/>
              <a:gd name="connsiteX5283" fmla="*/ 9180957 w 13261896"/>
              <a:gd name="connsiteY5283" fmla="*/ 4057174 h 5790485"/>
              <a:gd name="connsiteX5284" fmla="*/ 9323784 w 13261896"/>
              <a:gd name="connsiteY5284" fmla="*/ 4085749 h 5790485"/>
              <a:gd name="connsiteX5285" fmla="*/ 9480947 w 13261896"/>
              <a:gd name="connsiteY5285" fmla="*/ 3985736 h 5790485"/>
              <a:gd name="connsiteX5286" fmla="*/ 8833294 w 13261896"/>
              <a:gd name="connsiteY5286" fmla="*/ 3823811 h 5790485"/>
              <a:gd name="connsiteX5287" fmla="*/ 8795242 w 13261896"/>
              <a:gd name="connsiteY5287" fmla="*/ 3790474 h 5790485"/>
              <a:gd name="connsiteX5288" fmla="*/ 8742854 w 13261896"/>
              <a:gd name="connsiteY5288" fmla="*/ 3828574 h 5790485"/>
              <a:gd name="connsiteX5289" fmla="*/ 7452360 w 13261896"/>
              <a:gd name="connsiteY5289" fmla="*/ 4128611 h 5790485"/>
              <a:gd name="connsiteX5290" fmla="*/ 6538056 w 13261896"/>
              <a:gd name="connsiteY5290" fmla="*/ 4276201 h 5790485"/>
              <a:gd name="connsiteX5291" fmla="*/ 6414278 w 13261896"/>
              <a:gd name="connsiteY5291" fmla="*/ 4271439 h 5790485"/>
              <a:gd name="connsiteX5292" fmla="*/ 6414278 w 13261896"/>
              <a:gd name="connsiteY5292" fmla="*/ 4252389 h 5790485"/>
              <a:gd name="connsiteX5293" fmla="*/ 6833331 w 13261896"/>
              <a:gd name="connsiteY5293" fmla="*/ 4204764 h 5790485"/>
              <a:gd name="connsiteX5294" fmla="*/ 7190470 w 13261896"/>
              <a:gd name="connsiteY5294" fmla="*/ 4138136 h 5790485"/>
              <a:gd name="connsiteX5295" fmla="*/ 7490460 w 13261896"/>
              <a:gd name="connsiteY5295" fmla="*/ 4080986 h 5790485"/>
              <a:gd name="connsiteX5296" fmla="*/ 7714250 w 13261896"/>
              <a:gd name="connsiteY5296" fmla="*/ 4038124 h 5790485"/>
              <a:gd name="connsiteX5297" fmla="*/ 7938088 w 13261896"/>
              <a:gd name="connsiteY5297" fmla="*/ 3995261 h 5790485"/>
              <a:gd name="connsiteX5298" fmla="*/ 8161877 w 13261896"/>
              <a:gd name="connsiteY5298" fmla="*/ 3952399 h 5790485"/>
              <a:gd name="connsiteX5299" fmla="*/ 8661892 w 13261896"/>
              <a:gd name="connsiteY5299" fmla="*/ 3838099 h 5790485"/>
              <a:gd name="connsiteX5300" fmla="*/ 8804767 w 13261896"/>
              <a:gd name="connsiteY5300" fmla="*/ 3771472 h 5790485"/>
              <a:gd name="connsiteX5301" fmla="*/ 8838057 w 13261896"/>
              <a:gd name="connsiteY5301" fmla="*/ 3799999 h 5790485"/>
              <a:gd name="connsiteX5302" fmla="*/ 8933307 w 13261896"/>
              <a:gd name="connsiteY5302" fmla="*/ 3847624 h 5790485"/>
              <a:gd name="connsiteX5303" fmla="*/ 9052369 w 13261896"/>
              <a:gd name="connsiteY5303" fmla="*/ 3885724 h 5790485"/>
              <a:gd name="connsiteX5304" fmla="*/ 9495234 w 13261896"/>
              <a:gd name="connsiteY5304" fmla="*/ 3976211 h 5790485"/>
              <a:gd name="connsiteX5305" fmla="*/ 9509522 w 13261896"/>
              <a:gd name="connsiteY5305" fmla="*/ 3961924 h 5790485"/>
              <a:gd name="connsiteX5306" fmla="*/ 8938069 w 13261896"/>
              <a:gd name="connsiteY5306" fmla="*/ 3833336 h 5790485"/>
              <a:gd name="connsiteX5307" fmla="*/ 9509522 w 13261896"/>
              <a:gd name="connsiteY5307" fmla="*/ 3952399 h 5790485"/>
              <a:gd name="connsiteX5308" fmla="*/ 9542859 w 13261896"/>
              <a:gd name="connsiteY5308" fmla="*/ 3947636 h 5790485"/>
              <a:gd name="connsiteX5309" fmla="*/ 8961882 w 13261896"/>
              <a:gd name="connsiteY5309" fmla="*/ 3823811 h 5790485"/>
              <a:gd name="connsiteX5310" fmla="*/ 9266634 w 13261896"/>
              <a:gd name="connsiteY5310" fmla="*/ 3595259 h 5790485"/>
              <a:gd name="connsiteX5311" fmla="*/ 9576197 w 13261896"/>
              <a:gd name="connsiteY5311" fmla="*/ 3914299 h 5790485"/>
              <a:gd name="connsiteX5312" fmla="*/ 9580911 w 13261896"/>
              <a:gd name="connsiteY5312" fmla="*/ 3880961 h 5790485"/>
              <a:gd name="connsiteX5313" fmla="*/ 9609486 w 13261896"/>
              <a:gd name="connsiteY5313" fmla="*/ 3880961 h 5790485"/>
              <a:gd name="connsiteX5314" fmla="*/ 9271397 w 13261896"/>
              <a:gd name="connsiteY5314" fmla="*/ 3528584 h 5790485"/>
              <a:gd name="connsiteX5315" fmla="*/ 8861869 w 13261896"/>
              <a:gd name="connsiteY5315" fmla="*/ 3795236 h 5790485"/>
              <a:gd name="connsiteX5316" fmla="*/ 8823769 w 13261896"/>
              <a:gd name="connsiteY5316" fmla="*/ 3771472 h 5790485"/>
              <a:gd name="connsiteX5317" fmla="*/ 9271397 w 13261896"/>
              <a:gd name="connsiteY5317" fmla="*/ 3480959 h 5790485"/>
              <a:gd name="connsiteX5318" fmla="*/ 9752361 w 13261896"/>
              <a:gd name="connsiteY5318" fmla="*/ 3966686 h 5790485"/>
              <a:gd name="connsiteX5319" fmla="*/ 12533329 w 13261896"/>
              <a:gd name="connsiteY5319" fmla="*/ 3500009 h 5790485"/>
              <a:gd name="connsiteX5320" fmla="*/ 12366641 w 13261896"/>
              <a:gd name="connsiteY5320" fmla="*/ 3480959 h 5790485"/>
              <a:gd name="connsiteX5321" fmla="*/ 12433316 w 13261896"/>
              <a:gd name="connsiteY5321" fmla="*/ 3471434 h 5790485"/>
              <a:gd name="connsiteX5322" fmla="*/ 12533329 w 13261896"/>
              <a:gd name="connsiteY5322" fmla="*/ 3500009 h 5790485"/>
              <a:gd name="connsiteX5323" fmla="*/ 11561873 w 13261896"/>
              <a:gd name="connsiteY5323" fmla="*/ 3542872 h 5790485"/>
              <a:gd name="connsiteX5324" fmla="*/ 11547586 w 13261896"/>
              <a:gd name="connsiteY5324" fmla="*/ 3595259 h 5790485"/>
              <a:gd name="connsiteX5325" fmla="*/ 11514248 w 13261896"/>
              <a:gd name="connsiteY5325" fmla="*/ 3566684 h 5790485"/>
              <a:gd name="connsiteX5326" fmla="*/ 11499961 w 13261896"/>
              <a:gd name="connsiteY5326" fmla="*/ 3509534 h 5790485"/>
              <a:gd name="connsiteX5327" fmla="*/ 11514248 w 13261896"/>
              <a:gd name="connsiteY5327" fmla="*/ 3471434 h 5790485"/>
              <a:gd name="connsiteX5328" fmla="*/ 11561873 w 13261896"/>
              <a:gd name="connsiteY5328" fmla="*/ 3542872 h 5790485"/>
              <a:gd name="connsiteX5329" fmla="*/ 12723781 w 13261896"/>
              <a:gd name="connsiteY5329" fmla="*/ 3504772 h 5790485"/>
              <a:gd name="connsiteX5330" fmla="*/ 12638056 w 13261896"/>
              <a:gd name="connsiteY5330" fmla="*/ 3504772 h 5790485"/>
              <a:gd name="connsiteX5331" fmla="*/ 12590479 w 13261896"/>
              <a:gd name="connsiteY5331" fmla="*/ 3519059 h 5790485"/>
              <a:gd name="connsiteX5332" fmla="*/ 12680919 w 13261896"/>
              <a:gd name="connsiteY5332" fmla="*/ 3490484 h 5790485"/>
              <a:gd name="connsiteX5333" fmla="*/ 12766644 w 13261896"/>
              <a:gd name="connsiteY5333" fmla="*/ 3466672 h 5790485"/>
              <a:gd name="connsiteX5334" fmla="*/ 12723781 w 13261896"/>
              <a:gd name="connsiteY5334" fmla="*/ 3504772 h 5790485"/>
              <a:gd name="connsiteX5335" fmla="*/ 11319033 w 13261896"/>
              <a:gd name="connsiteY5335" fmla="*/ 3476197 h 5790485"/>
              <a:gd name="connsiteX5336" fmla="*/ 11309508 w 13261896"/>
              <a:gd name="connsiteY5336" fmla="*/ 3500009 h 5790485"/>
              <a:gd name="connsiteX5337" fmla="*/ 11271408 w 13261896"/>
              <a:gd name="connsiteY5337" fmla="*/ 3519059 h 5790485"/>
              <a:gd name="connsiteX5338" fmla="*/ 11252359 w 13261896"/>
              <a:gd name="connsiteY5338" fmla="*/ 3514297 h 5790485"/>
              <a:gd name="connsiteX5339" fmla="*/ 11299983 w 13261896"/>
              <a:gd name="connsiteY5339" fmla="*/ 3466672 h 5790485"/>
              <a:gd name="connsiteX5340" fmla="*/ 11319033 w 13261896"/>
              <a:gd name="connsiteY5340" fmla="*/ 3476197 h 5790485"/>
              <a:gd name="connsiteX5341" fmla="*/ 11380946 w 13261896"/>
              <a:gd name="connsiteY5341" fmla="*/ 3500009 h 5790485"/>
              <a:gd name="connsiteX5342" fmla="*/ 11357133 w 13261896"/>
              <a:gd name="connsiteY5342" fmla="*/ 3547634 h 5790485"/>
              <a:gd name="connsiteX5343" fmla="*/ 11328558 w 13261896"/>
              <a:gd name="connsiteY5343" fmla="*/ 3476197 h 5790485"/>
              <a:gd name="connsiteX5344" fmla="*/ 11352371 w 13261896"/>
              <a:gd name="connsiteY5344" fmla="*/ 3461909 h 5790485"/>
              <a:gd name="connsiteX5345" fmla="*/ 11380946 w 13261896"/>
              <a:gd name="connsiteY5345" fmla="*/ 3500009 h 5790485"/>
              <a:gd name="connsiteX5346" fmla="*/ 11904725 w 13261896"/>
              <a:gd name="connsiteY5346" fmla="*/ 3509534 h 5790485"/>
              <a:gd name="connsiteX5347" fmla="*/ 11876150 w 13261896"/>
              <a:gd name="connsiteY5347" fmla="*/ 3528584 h 5790485"/>
              <a:gd name="connsiteX5348" fmla="*/ 11857148 w 13261896"/>
              <a:gd name="connsiteY5348" fmla="*/ 3528584 h 5790485"/>
              <a:gd name="connsiteX5349" fmla="*/ 11852386 w 13261896"/>
              <a:gd name="connsiteY5349" fmla="*/ 3514297 h 5790485"/>
              <a:gd name="connsiteX5350" fmla="*/ 11876150 w 13261896"/>
              <a:gd name="connsiteY5350" fmla="*/ 3466672 h 5790485"/>
              <a:gd name="connsiteX5351" fmla="*/ 11904725 w 13261896"/>
              <a:gd name="connsiteY5351" fmla="*/ 3457147 h 5790485"/>
              <a:gd name="connsiteX5352" fmla="*/ 11904725 w 13261896"/>
              <a:gd name="connsiteY5352" fmla="*/ 3509534 h 5790485"/>
              <a:gd name="connsiteX5353" fmla="*/ 11280933 w 13261896"/>
              <a:gd name="connsiteY5353" fmla="*/ 3452384 h 5790485"/>
              <a:gd name="connsiteX5354" fmla="*/ 11285696 w 13261896"/>
              <a:gd name="connsiteY5354" fmla="*/ 3466672 h 5790485"/>
              <a:gd name="connsiteX5355" fmla="*/ 11252359 w 13261896"/>
              <a:gd name="connsiteY5355" fmla="*/ 3485722 h 5790485"/>
              <a:gd name="connsiteX5356" fmla="*/ 11228546 w 13261896"/>
              <a:gd name="connsiteY5356" fmla="*/ 3480959 h 5790485"/>
              <a:gd name="connsiteX5357" fmla="*/ 11266646 w 13261896"/>
              <a:gd name="connsiteY5357" fmla="*/ 3447622 h 5790485"/>
              <a:gd name="connsiteX5358" fmla="*/ 11280933 w 13261896"/>
              <a:gd name="connsiteY5358" fmla="*/ 3452384 h 5790485"/>
              <a:gd name="connsiteX5359" fmla="*/ 11623786 w 13261896"/>
              <a:gd name="connsiteY5359" fmla="*/ 3504772 h 5790485"/>
              <a:gd name="connsiteX5360" fmla="*/ 11599973 w 13261896"/>
              <a:gd name="connsiteY5360" fmla="*/ 3576209 h 5790485"/>
              <a:gd name="connsiteX5361" fmla="*/ 11576161 w 13261896"/>
              <a:gd name="connsiteY5361" fmla="*/ 3547634 h 5790485"/>
              <a:gd name="connsiteX5362" fmla="*/ 11552348 w 13261896"/>
              <a:gd name="connsiteY5362" fmla="*/ 3480959 h 5790485"/>
              <a:gd name="connsiteX5363" fmla="*/ 11566636 w 13261896"/>
              <a:gd name="connsiteY5363" fmla="*/ 3442859 h 5790485"/>
              <a:gd name="connsiteX5364" fmla="*/ 11623786 w 13261896"/>
              <a:gd name="connsiteY5364" fmla="*/ 3504772 h 5790485"/>
              <a:gd name="connsiteX5365" fmla="*/ 11442858 w 13261896"/>
              <a:gd name="connsiteY5365" fmla="*/ 3485722 h 5790485"/>
              <a:gd name="connsiteX5366" fmla="*/ 11428571 w 13261896"/>
              <a:gd name="connsiteY5366" fmla="*/ 3528584 h 5790485"/>
              <a:gd name="connsiteX5367" fmla="*/ 11376183 w 13261896"/>
              <a:gd name="connsiteY5367" fmla="*/ 3461909 h 5790485"/>
              <a:gd name="connsiteX5368" fmla="*/ 11414283 w 13261896"/>
              <a:gd name="connsiteY5368" fmla="*/ 3442859 h 5790485"/>
              <a:gd name="connsiteX5369" fmla="*/ 11442858 w 13261896"/>
              <a:gd name="connsiteY5369" fmla="*/ 3485722 h 5790485"/>
              <a:gd name="connsiteX5370" fmla="*/ 11185684 w 13261896"/>
              <a:gd name="connsiteY5370" fmla="*/ 3442859 h 5790485"/>
              <a:gd name="connsiteX5371" fmla="*/ 11219021 w 13261896"/>
              <a:gd name="connsiteY5371" fmla="*/ 3466672 h 5790485"/>
              <a:gd name="connsiteX5372" fmla="*/ 11180921 w 13261896"/>
              <a:gd name="connsiteY5372" fmla="*/ 3490484 h 5790485"/>
              <a:gd name="connsiteX5373" fmla="*/ 11152346 w 13261896"/>
              <a:gd name="connsiteY5373" fmla="*/ 3480959 h 5790485"/>
              <a:gd name="connsiteX5374" fmla="*/ 11152346 w 13261896"/>
              <a:gd name="connsiteY5374" fmla="*/ 3442859 h 5790485"/>
              <a:gd name="connsiteX5375" fmla="*/ 11185684 w 13261896"/>
              <a:gd name="connsiteY5375" fmla="*/ 3442859 h 5790485"/>
              <a:gd name="connsiteX5376" fmla="*/ 12661869 w 13261896"/>
              <a:gd name="connsiteY5376" fmla="*/ 3485722 h 5790485"/>
              <a:gd name="connsiteX5377" fmla="*/ 12642819 w 13261896"/>
              <a:gd name="connsiteY5377" fmla="*/ 3490484 h 5790485"/>
              <a:gd name="connsiteX5378" fmla="*/ 12600004 w 13261896"/>
              <a:gd name="connsiteY5378" fmla="*/ 3438097 h 5790485"/>
              <a:gd name="connsiteX5379" fmla="*/ 12661869 w 13261896"/>
              <a:gd name="connsiteY5379" fmla="*/ 3485722 h 5790485"/>
              <a:gd name="connsiteX5380" fmla="*/ 12328541 w 13261896"/>
              <a:gd name="connsiteY5380" fmla="*/ 3480959 h 5790485"/>
              <a:gd name="connsiteX5381" fmla="*/ 12314254 w 13261896"/>
              <a:gd name="connsiteY5381" fmla="*/ 3438097 h 5790485"/>
              <a:gd name="connsiteX5382" fmla="*/ 12328541 w 13261896"/>
              <a:gd name="connsiteY5382" fmla="*/ 3480959 h 5790485"/>
              <a:gd name="connsiteX5383" fmla="*/ 11861911 w 13261896"/>
              <a:gd name="connsiteY5383" fmla="*/ 3452384 h 5790485"/>
              <a:gd name="connsiteX5384" fmla="*/ 11785711 w 13261896"/>
              <a:gd name="connsiteY5384" fmla="*/ 3519059 h 5790485"/>
              <a:gd name="connsiteX5385" fmla="*/ 11776186 w 13261896"/>
              <a:gd name="connsiteY5385" fmla="*/ 3480959 h 5790485"/>
              <a:gd name="connsiteX5386" fmla="*/ 11852386 w 13261896"/>
              <a:gd name="connsiteY5386" fmla="*/ 3419047 h 5790485"/>
              <a:gd name="connsiteX5387" fmla="*/ 11861911 w 13261896"/>
              <a:gd name="connsiteY5387" fmla="*/ 3452384 h 5790485"/>
              <a:gd name="connsiteX5388" fmla="*/ 11499961 w 13261896"/>
              <a:gd name="connsiteY5388" fmla="*/ 3461909 h 5790485"/>
              <a:gd name="connsiteX5389" fmla="*/ 11485673 w 13261896"/>
              <a:gd name="connsiteY5389" fmla="*/ 3500009 h 5790485"/>
              <a:gd name="connsiteX5390" fmla="*/ 11457146 w 13261896"/>
              <a:gd name="connsiteY5390" fmla="*/ 3476197 h 5790485"/>
              <a:gd name="connsiteX5391" fmla="*/ 11433333 w 13261896"/>
              <a:gd name="connsiteY5391" fmla="*/ 3438097 h 5790485"/>
              <a:gd name="connsiteX5392" fmla="*/ 11466671 w 13261896"/>
              <a:gd name="connsiteY5392" fmla="*/ 3419047 h 5790485"/>
              <a:gd name="connsiteX5393" fmla="*/ 11499961 w 13261896"/>
              <a:gd name="connsiteY5393" fmla="*/ 3461909 h 5790485"/>
              <a:gd name="connsiteX5394" fmla="*/ 11266646 w 13261896"/>
              <a:gd name="connsiteY5394" fmla="*/ 3428572 h 5790485"/>
              <a:gd name="connsiteX5395" fmla="*/ 11228546 w 13261896"/>
              <a:gd name="connsiteY5395" fmla="*/ 3452384 h 5790485"/>
              <a:gd name="connsiteX5396" fmla="*/ 11199971 w 13261896"/>
              <a:gd name="connsiteY5396" fmla="*/ 3438097 h 5790485"/>
              <a:gd name="connsiteX5397" fmla="*/ 11261883 w 13261896"/>
              <a:gd name="connsiteY5397" fmla="*/ 3419047 h 5790485"/>
              <a:gd name="connsiteX5398" fmla="*/ 11266646 w 13261896"/>
              <a:gd name="connsiteY5398" fmla="*/ 3428572 h 5790485"/>
              <a:gd name="connsiteX5399" fmla="*/ 12628531 w 13261896"/>
              <a:gd name="connsiteY5399" fmla="*/ 3490484 h 5790485"/>
              <a:gd name="connsiteX5400" fmla="*/ 12609529 w 13261896"/>
              <a:gd name="connsiteY5400" fmla="*/ 3500009 h 5790485"/>
              <a:gd name="connsiteX5401" fmla="*/ 12571429 w 13261896"/>
              <a:gd name="connsiteY5401" fmla="*/ 3428572 h 5790485"/>
              <a:gd name="connsiteX5402" fmla="*/ 12571429 w 13261896"/>
              <a:gd name="connsiteY5402" fmla="*/ 3414284 h 5790485"/>
              <a:gd name="connsiteX5403" fmla="*/ 12628531 w 13261896"/>
              <a:gd name="connsiteY5403" fmla="*/ 3490484 h 5790485"/>
              <a:gd name="connsiteX5404" fmla="*/ 11680936 w 13261896"/>
              <a:gd name="connsiteY5404" fmla="*/ 3476197 h 5790485"/>
              <a:gd name="connsiteX5405" fmla="*/ 11661886 w 13261896"/>
              <a:gd name="connsiteY5405" fmla="*/ 3533347 h 5790485"/>
              <a:gd name="connsiteX5406" fmla="*/ 11638073 w 13261896"/>
              <a:gd name="connsiteY5406" fmla="*/ 3514297 h 5790485"/>
              <a:gd name="connsiteX5407" fmla="*/ 11619023 w 13261896"/>
              <a:gd name="connsiteY5407" fmla="*/ 3447622 h 5790485"/>
              <a:gd name="connsiteX5408" fmla="*/ 11623786 w 13261896"/>
              <a:gd name="connsiteY5408" fmla="*/ 3409522 h 5790485"/>
              <a:gd name="connsiteX5409" fmla="*/ 11680936 w 13261896"/>
              <a:gd name="connsiteY5409" fmla="*/ 3476197 h 5790485"/>
              <a:gd name="connsiteX5410" fmla="*/ 11904725 w 13261896"/>
              <a:gd name="connsiteY5410" fmla="*/ 3438097 h 5790485"/>
              <a:gd name="connsiteX5411" fmla="*/ 11876150 w 13261896"/>
              <a:gd name="connsiteY5411" fmla="*/ 3452384 h 5790485"/>
              <a:gd name="connsiteX5412" fmla="*/ 11866625 w 13261896"/>
              <a:gd name="connsiteY5412" fmla="*/ 3414284 h 5790485"/>
              <a:gd name="connsiteX5413" fmla="*/ 11904725 w 13261896"/>
              <a:gd name="connsiteY5413" fmla="*/ 3395234 h 5790485"/>
              <a:gd name="connsiteX5414" fmla="*/ 11904725 w 13261896"/>
              <a:gd name="connsiteY5414" fmla="*/ 3438097 h 5790485"/>
              <a:gd name="connsiteX5415" fmla="*/ 11747611 w 13261896"/>
              <a:gd name="connsiteY5415" fmla="*/ 3466672 h 5790485"/>
              <a:gd name="connsiteX5416" fmla="*/ 11733323 w 13261896"/>
              <a:gd name="connsiteY5416" fmla="*/ 3519059 h 5790485"/>
              <a:gd name="connsiteX5417" fmla="*/ 11690461 w 13261896"/>
              <a:gd name="connsiteY5417" fmla="*/ 3471434 h 5790485"/>
              <a:gd name="connsiteX5418" fmla="*/ 11671411 w 13261896"/>
              <a:gd name="connsiteY5418" fmla="*/ 3419047 h 5790485"/>
              <a:gd name="connsiteX5419" fmla="*/ 11680936 w 13261896"/>
              <a:gd name="connsiteY5419" fmla="*/ 3395234 h 5790485"/>
              <a:gd name="connsiteX5420" fmla="*/ 11747611 w 13261896"/>
              <a:gd name="connsiteY5420" fmla="*/ 3466672 h 5790485"/>
              <a:gd name="connsiteX5421" fmla="*/ 11552348 w 13261896"/>
              <a:gd name="connsiteY5421" fmla="*/ 3438097 h 5790485"/>
              <a:gd name="connsiteX5422" fmla="*/ 11542823 w 13261896"/>
              <a:gd name="connsiteY5422" fmla="*/ 3476197 h 5790485"/>
              <a:gd name="connsiteX5423" fmla="*/ 11514248 w 13261896"/>
              <a:gd name="connsiteY5423" fmla="*/ 3452384 h 5790485"/>
              <a:gd name="connsiteX5424" fmla="*/ 11485673 w 13261896"/>
              <a:gd name="connsiteY5424" fmla="*/ 3414284 h 5790485"/>
              <a:gd name="connsiteX5425" fmla="*/ 11514248 w 13261896"/>
              <a:gd name="connsiteY5425" fmla="*/ 3390519 h 5790485"/>
              <a:gd name="connsiteX5426" fmla="*/ 11552348 w 13261896"/>
              <a:gd name="connsiteY5426" fmla="*/ 3438097 h 5790485"/>
              <a:gd name="connsiteX5427" fmla="*/ 11204734 w 13261896"/>
              <a:gd name="connsiteY5427" fmla="*/ 3414284 h 5790485"/>
              <a:gd name="connsiteX5428" fmla="*/ 11176159 w 13261896"/>
              <a:gd name="connsiteY5428" fmla="*/ 3433334 h 5790485"/>
              <a:gd name="connsiteX5429" fmla="*/ 11152346 w 13261896"/>
              <a:gd name="connsiteY5429" fmla="*/ 3433334 h 5790485"/>
              <a:gd name="connsiteX5430" fmla="*/ 11152346 w 13261896"/>
              <a:gd name="connsiteY5430" fmla="*/ 3390519 h 5790485"/>
              <a:gd name="connsiteX5431" fmla="*/ 11204734 w 13261896"/>
              <a:gd name="connsiteY5431" fmla="*/ 3414284 h 5790485"/>
              <a:gd name="connsiteX5432" fmla="*/ 11257121 w 13261896"/>
              <a:gd name="connsiteY5432" fmla="*/ 3385757 h 5790485"/>
              <a:gd name="connsiteX5433" fmla="*/ 11257121 w 13261896"/>
              <a:gd name="connsiteY5433" fmla="*/ 3404759 h 5790485"/>
              <a:gd name="connsiteX5434" fmla="*/ 11209496 w 13261896"/>
              <a:gd name="connsiteY5434" fmla="*/ 3404759 h 5790485"/>
              <a:gd name="connsiteX5435" fmla="*/ 11228546 w 13261896"/>
              <a:gd name="connsiteY5435" fmla="*/ 3385757 h 5790485"/>
              <a:gd name="connsiteX5436" fmla="*/ 11257121 w 13261896"/>
              <a:gd name="connsiteY5436" fmla="*/ 3385757 h 5790485"/>
              <a:gd name="connsiteX5437" fmla="*/ 11828573 w 13261896"/>
              <a:gd name="connsiteY5437" fmla="*/ 3371469 h 5790485"/>
              <a:gd name="connsiteX5438" fmla="*/ 11828573 w 13261896"/>
              <a:gd name="connsiteY5438" fmla="*/ 3390519 h 5790485"/>
              <a:gd name="connsiteX5439" fmla="*/ 11776186 w 13261896"/>
              <a:gd name="connsiteY5439" fmla="*/ 3452384 h 5790485"/>
              <a:gd name="connsiteX5440" fmla="*/ 11776186 w 13261896"/>
              <a:gd name="connsiteY5440" fmla="*/ 3390519 h 5790485"/>
              <a:gd name="connsiteX5441" fmla="*/ 11785711 w 13261896"/>
              <a:gd name="connsiteY5441" fmla="*/ 3371469 h 5790485"/>
              <a:gd name="connsiteX5442" fmla="*/ 11828573 w 13261896"/>
              <a:gd name="connsiteY5442" fmla="*/ 3371469 h 5790485"/>
              <a:gd name="connsiteX5443" fmla="*/ 11761898 w 13261896"/>
              <a:gd name="connsiteY5443" fmla="*/ 3404759 h 5790485"/>
              <a:gd name="connsiteX5444" fmla="*/ 11766661 w 13261896"/>
              <a:gd name="connsiteY5444" fmla="*/ 3504772 h 5790485"/>
              <a:gd name="connsiteX5445" fmla="*/ 11757136 w 13261896"/>
              <a:gd name="connsiteY5445" fmla="*/ 3500009 h 5790485"/>
              <a:gd name="connsiteX5446" fmla="*/ 11761898 w 13261896"/>
              <a:gd name="connsiteY5446" fmla="*/ 3471434 h 5790485"/>
              <a:gd name="connsiteX5447" fmla="*/ 11733323 w 13261896"/>
              <a:gd name="connsiteY5447" fmla="*/ 3404759 h 5790485"/>
              <a:gd name="connsiteX5448" fmla="*/ 11747611 w 13261896"/>
              <a:gd name="connsiteY5448" fmla="*/ 3371469 h 5790485"/>
              <a:gd name="connsiteX5449" fmla="*/ 11761898 w 13261896"/>
              <a:gd name="connsiteY5449" fmla="*/ 3404759 h 5790485"/>
              <a:gd name="connsiteX5450" fmla="*/ 11614261 w 13261896"/>
              <a:gd name="connsiteY5450" fmla="*/ 3414284 h 5790485"/>
              <a:gd name="connsiteX5451" fmla="*/ 11604736 w 13261896"/>
              <a:gd name="connsiteY5451" fmla="*/ 3447622 h 5790485"/>
              <a:gd name="connsiteX5452" fmla="*/ 11566636 w 13261896"/>
              <a:gd name="connsiteY5452" fmla="*/ 3428572 h 5790485"/>
              <a:gd name="connsiteX5453" fmla="*/ 11528536 w 13261896"/>
              <a:gd name="connsiteY5453" fmla="*/ 3380994 h 5790485"/>
              <a:gd name="connsiteX5454" fmla="*/ 11561873 w 13261896"/>
              <a:gd name="connsiteY5454" fmla="*/ 3357182 h 5790485"/>
              <a:gd name="connsiteX5455" fmla="*/ 11614261 w 13261896"/>
              <a:gd name="connsiteY5455" fmla="*/ 3414284 h 5790485"/>
              <a:gd name="connsiteX5456" fmla="*/ 11261883 w 13261896"/>
              <a:gd name="connsiteY5456" fmla="*/ 3371469 h 5790485"/>
              <a:gd name="connsiteX5457" fmla="*/ 11233309 w 13261896"/>
              <a:gd name="connsiteY5457" fmla="*/ 3371469 h 5790485"/>
              <a:gd name="connsiteX5458" fmla="*/ 11233309 w 13261896"/>
              <a:gd name="connsiteY5458" fmla="*/ 3357182 h 5790485"/>
              <a:gd name="connsiteX5459" fmla="*/ 11261883 w 13261896"/>
              <a:gd name="connsiteY5459" fmla="*/ 3371469 h 5790485"/>
              <a:gd name="connsiteX5460" fmla="*/ 11223784 w 13261896"/>
              <a:gd name="connsiteY5460" fmla="*/ 3371469 h 5790485"/>
              <a:gd name="connsiteX5461" fmla="*/ 11185684 w 13261896"/>
              <a:gd name="connsiteY5461" fmla="*/ 3390519 h 5790485"/>
              <a:gd name="connsiteX5462" fmla="*/ 11152346 w 13261896"/>
              <a:gd name="connsiteY5462" fmla="*/ 3357182 h 5790485"/>
              <a:gd name="connsiteX5463" fmla="*/ 11171396 w 13261896"/>
              <a:gd name="connsiteY5463" fmla="*/ 3342894 h 5790485"/>
              <a:gd name="connsiteX5464" fmla="*/ 11223784 w 13261896"/>
              <a:gd name="connsiteY5464" fmla="*/ 3371469 h 5790485"/>
              <a:gd name="connsiteX5465" fmla="*/ 11671411 w 13261896"/>
              <a:gd name="connsiteY5465" fmla="*/ 3366707 h 5790485"/>
              <a:gd name="connsiteX5466" fmla="*/ 11661886 w 13261896"/>
              <a:gd name="connsiteY5466" fmla="*/ 3414284 h 5790485"/>
              <a:gd name="connsiteX5467" fmla="*/ 11623786 w 13261896"/>
              <a:gd name="connsiteY5467" fmla="*/ 3390519 h 5790485"/>
              <a:gd name="connsiteX5468" fmla="*/ 11576161 w 13261896"/>
              <a:gd name="connsiteY5468" fmla="*/ 3347657 h 5790485"/>
              <a:gd name="connsiteX5469" fmla="*/ 11633311 w 13261896"/>
              <a:gd name="connsiteY5469" fmla="*/ 3319082 h 5790485"/>
              <a:gd name="connsiteX5470" fmla="*/ 11671411 w 13261896"/>
              <a:gd name="connsiteY5470" fmla="*/ 3366707 h 5790485"/>
              <a:gd name="connsiteX5471" fmla="*/ 11899963 w 13261896"/>
              <a:gd name="connsiteY5471" fmla="*/ 3352419 h 5790485"/>
              <a:gd name="connsiteX5472" fmla="*/ 11838098 w 13261896"/>
              <a:gd name="connsiteY5472" fmla="*/ 3409522 h 5790485"/>
              <a:gd name="connsiteX5473" fmla="*/ 11838098 w 13261896"/>
              <a:gd name="connsiteY5473" fmla="*/ 3395234 h 5790485"/>
              <a:gd name="connsiteX5474" fmla="*/ 11842861 w 13261896"/>
              <a:gd name="connsiteY5474" fmla="*/ 3366707 h 5790485"/>
              <a:gd name="connsiteX5475" fmla="*/ 11895200 w 13261896"/>
              <a:gd name="connsiteY5475" fmla="*/ 3314319 h 5790485"/>
              <a:gd name="connsiteX5476" fmla="*/ 11899963 w 13261896"/>
              <a:gd name="connsiteY5476" fmla="*/ 3352419 h 5790485"/>
              <a:gd name="connsiteX5477" fmla="*/ 11261883 w 13261896"/>
              <a:gd name="connsiteY5477" fmla="*/ 3352419 h 5790485"/>
              <a:gd name="connsiteX5478" fmla="*/ 11238071 w 13261896"/>
              <a:gd name="connsiteY5478" fmla="*/ 3319082 h 5790485"/>
              <a:gd name="connsiteX5479" fmla="*/ 11285696 w 13261896"/>
              <a:gd name="connsiteY5479" fmla="*/ 3338132 h 5790485"/>
              <a:gd name="connsiteX5480" fmla="*/ 11261883 w 13261896"/>
              <a:gd name="connsiteY5480" fmla="*/ 3352419 h 5790485"/>
              <a:gd name="connsiteX5481" fmla="*/ 11599973 w 13261896"/>
              <a:gd name="connsiteY5481" fmla="*/ 3319082 h 5790485"/>
              <a:gd name="connsiteX5482" fmla="*/ 11542823 w 13261896"/>
              <a:gd name="connsiteY5482" fmla="*/ 3352419 h 5790485"/>
              <a:gd name="connsiteX5483" fmla="*/ 11580923 w 13261896"/>
              <a:gd name="connsiteY5483" fmla="*/ 3309557 h 5790485"/>
              <a:gd name="connsiteX5484" fmla="*/ 11599973 w 13261896"/>
              <a:gd name="connsiteY5484" fmla="*/ 3319082 h 5790485"/>
              <a:gd name="connsiteX5485" fmla="*/ 11852386 w 13261896"/>
              <a:gd name="connsiteY5485" fmla="*/ 3314319 h 5790485"/>
              <a:gd name="connsiteX5486" fmla="*/ 11804761 w 13261896"/>
              <a:gd name="connsiteY5486" fmla="*/ 3361944 h 5790485"/>
              <a:gd name="connsiteX5487" fmla="*/ 11790473 w 13261896"/>
              <a:gd name="connsiteY5487" fmla="*/ 3361944 h 5790485"/>
              <a:gd name="connsiteX5488" fmla="*/ 11790473 w 13261896"/>
              <a:gd name="connsiteY5488" fmla="*/ 3347657 h 5790485"/>
              <a:gd name="connsiteX5489" fmla="*/ 11847623 w 13261896"/>
              <a:gd name="connsiteY5489" fmla="*/ 3290507 h 5790485"/>
              <a:gd name="connsiteX5490" fmla="*/ 11852386 w 13261896"/>
              <a:gd name="connsiteY5490" fmla="*/ 3314319 h 5790485"/>
              <a:gd name="connsiteX5491" fmla="*/ 11738086 w 13261896"/>
              <a:gd name="connsiteY5491" fmla="*/ 3347657 h 5790485"/>
              <a:gd name="connsiteX5492" fmla="*/ 11719036 w 13261896"/>
              <a:gd name="connsiteY5492" fmla="*/ 3399997 h 5790485"/>
              <a:gd name="connsiteX5493" fmla="*/ 11652361 w 13261896"/>
              <a:gd name="connsiteY5493" fmla="*/ 3309557 h 5790485"/>
              <a:gd name="connsiteX5494" fmla="*/ 11704748 w 13261896"/>
              <a:gd name="connsiteY5494" fmla="*/ 3290507 h 5790485"/>
              <a:gd name="connsiteX5495" fmla="*/ 11738086 w 13261896"/>
              <a:gd name="connsiteY5495" fmla="*/ 3347657 h 5790485"/>
              <a:gd name="connsiteX5496" fmla="*/ 11528536 w 13261896"/>
              <a:gd name="connsiteY5496" fmla="*/ 3309557 h 5790485"/>
              <a:gd name="connsiteX5497" fmla="*/ 11538061 w 13261896"/>
              <a:gd name="connsiteY5497" fmla="*/ 3314319 h 5790485"/>
              <a:gd name="connsiteX5498" fmla="*/ 11566636 w 13261896"/>
              <a:gd name="connsiteY5498" fmla="*/ 3304794 h 5790485"/>
              <a:gd name="connsiteX5499" fmla="*/ 11519011 w 13261896"/>
              <a:gd name="connsiteY5499" fmla="*/ 3357182 h 5790485"/>
              <a:gd name="connsiteX5500" fmla="*/ 11519011 w 13261896"/>
              <a:gd name="connsiteY5500" fmla="*/ 3338132 h 5790485"/>
              <a:gd name="connsiteX5501" fmla="*/ 11509486 w 13261896"/>
              <a:gd name="connsiteY5501" fmla="*/ 3333369 h 5790485"/>
              <a:gd name="connsiteX5502" fmla="*/ 11438096 w 13261896"/>
              <a:gd name="connsiteY5502" fmla="*/ 3395234 h 5790485"/>
              <a:gd name="connsiteX5503" fmla="*/ 11433333 w 13261896"/>
              <a:gd name="connsiteY5503" fmla="*/ 3361944 h 5790485"/>
              <a:gd name="connsiteX5504" fmla="*/ 11376183 w 13261896"/>
              <a:gd name="connsiteY5504" fmla="*/ 3423809 h 5790485"/>
              <a:gd name="connsiteX5505" fmla="*/ 11361896 w 13261896"/>
              <a:gd name="connsiteY5505" fmla="*/ 3423809 h 5790485"/>
              <a:gd name="connsiteX5506" fmla="*/ 11357133 w 13261896"/>
              <a:gd name="connsiteY5506" fmla="*/ 3395234 h 5790485"/>
              <a:gd name="connsiteX5507" fmla="*/ 11314271 w 13261896"/>
              <a:gd name="connsiteY5507" fmla="*/ 3419047 h 5790485"/>
              <a:gd name="connsiteX5508" fmla="*/ 11295221 w 13261896"/>
              <a:gd name="connsiteY5508" fmla="*/ 3419047 h 5790485"/>
              <a:gd name="connsiteX5509" fmla="*/ 11323796 w 13261896"/>
              <a:gd name="connsiteY5509" fmla="*/ 3380994 h 5790485"/>
              <a:gd name="connsiteX5510" fmla="*/ 11309508 w 13261896"/>
              <a:gd name="connsiteY5510" fmla="*/ 3371469 h 5790485"/>
              <a:gd name="connsiteX5511" fmla="*/ 11314271 w 13261896"/>
              <a:gd name="connsiteY5511" fmla="*/ 3357182 h 5790485"/>
              <a:gd name="connsiteX5512" fmla="*/ 11328558 w 13261896"/>
              <a:gd name="connsiteY5512" fmla="*/ 3376232 h 5790485"/>
              <a:gd name="connsiteX5513" fmla="*/ 11361896 w 13261896"/>
              <a:gd name="connsiteY5513" fmla="*/ 3357182 h 5790485"/>
              <a:gd name="connsiteX5514" fmla="*/ 11385708 w 13261896"/>
              <a:gd name="connsiteY5514" fmla="*/ 3366707 h 5790485"/>
              <a:gd name="connsiteX5515" fmla="*/ 11476196 w 13261896"/>
              <a:gd name="connsiteY5515" fmla="*/ 3295269 h 5790485"/>
              <a:gd name="connsiteX5516" fmla="*/ 11480958 w 13261896"/>
              <a:gd name="connsiteY5516" fmla="*/ 3338132 h 5790485"/>
              <a:gd name="connsiteX5517" fmla="*/ 11528536 w 13261896"/>
              <a:gd name="connsiteY5517" fmla="*/ 3285744 h 5790485"/>
              <a:gd name="connsiteX5518" fmla="*/ 11528536 w 13261896"/>
              <a:gd name="connsiteY5518" fmla="*/ 3309557 h 5790485"/>
              <a:gd name="connsiteX5519" fmla="*/ 11895200 w 13261896"/>
              <a:gd name="connsiteY5519" fmla="*/ 3295269 h 5790485"/>
              <a:gd name="connsiteX5520" fmla="*/ 11866625 w 13261896"/>
              <a:gd name="connsiteY5520" fmla="*/ 3314319 h 5790485"/>
              <a:gd name="connsiteX5521" fmla="*/ 11861911 w 13261896"/>
              <a:gd name="connsiteY5521" fmla="*/ 3290507 h 5790485"/>
              <a:gd name="connsiteX5522" fmla="*/ 11890438 w 13261896"/>
              <a:gd name="connsiteY5522" fmla="*/ 3280982 h 5790485"/>
              <a:gd name="connsiteX5523" fmla="*/ 11895200 w 13261896"/>
              <a:gd name="connsiteY5523" fmla="*/ 3295269 h 5790485"/>
              <a:gd name="connsiteX5524" fmla="*/ 11190446 w 13261896"/>
              <a:gd name="connsiteY5524" fmla="*/ 3280982 h 5790485"/>
              <a:gd name="connsiteX5525" fmla="*/ 11228546 w 13261896"/>
              <a:gd name="connsiteY5525" fmla="*/ 3314319 h 5790485"/>
              <a:gd name="connsiteX5526" fmla="*/ 11228546 w 13261896"/>
              <a:gd name="connsiteY5526" fmla="*/ 3347657 h 5790485"/>
              <a:gd name="connsiteX5527" fmla="*/ 11195209 w 13261896"/>
              <a:gd name="connsiteY5527" fmla="*/ 3347657 h 5790485"/>
              <a:gd name="connsiteX5528" fmla="*/ 11176159 w 13261896"/>
              <a:gd name="connsiteY5528" fmla="*/ 3309557 h 5790485"/>
              <a:gd name="connsiteX5529" fmla="*/ 11176159 w 13261896"/>
              <a:gd name="connsiteY5529" fmla="*/ 3280982 h 5790485"/>
              <a:gd name="connsiteX5530" fmla="*/ 11190446 w 13261896"/>
              <a:gd name="connsiteY5530" fmla="*/ 3280982 h 5790485"/>
              <a:gd name="connsiteX5531" fmla="*/ 11323796 w 13261896"/>
              <a:gd name="connsiteY5531" fmla="*/ 3309557 h 5790485"/>
              <a:gd name="connsiteX5532" fmla="*/ 11290458 w 13261896"/>
              <a:gd name="connsiteY5532" fmla="*/ 3323844 h 5790485"/>
              <a:gd name="connsiteX5533" fmla="*/ 11266646 w 13261896"/>
              <a:gd name="connsiteY5533" fmla="*/ 3290507 h 5790485"/>
              <a:gd name="connsiteX5534" fmla="*/ 11271408 w 13261896"/>
              <a:gd name="connsiteY5534" fmla="*/ 3276219 h 5790485"/>
              <a:gd name="connsiteX5535" fmla="*/ 11323796 w 13261896"/>
              <a:gd name="connsiteY5535" fmla="*/ 3309557 h 5790485"/>
              <a:gd name="connsiteX5536" fmla="*/ 11785711 w 13261896"/>
              <a:gd name="connsiteY5536" fmla="*/ 3309557 h 5790485"/>
              <a:gd name="connsiteX5537" fmla="*/ 11766661 w 13261896"/>
              <a:gd name="connsiteY5537" fmla="*/ 3376232 h 5790485"/>
              <a:gd name="connsiteX5538" fmla="*/ 11723798 w 13261896"/>
              <a:gd name="connsiteY5538" fmla="*/ 3290507 h 5790485"/>
              <a:gd name="connsiteX5539" fmla="*/ 11766661 w 13261896"/>
              <a:gd name="connsiteY5539" fmla="*/ 3266694 h 5790485"/>
              <a:gd name="connsiteX5540" fmla="*/ 11785711 w 13261896"/>
              <a:gd name="connsiteY5540" fmla="*/ 3309557 h 5790485"/>
              <a:gd name="connsiteX5541" fmla="*/ 11152346 w 13261896"/>
              <a:gd name="connsiteY5541" fmla="*/ 3333369 h 5790485"/>
              <a:gd name="connsiteX5542" fmla="*/ 11157109 w 13261896"/>
              <a:gd name="connsiteY5542" fmla="*/ 3266694 h 5790485"/>
              <a:gd name="connsiteX5543" fmla="*/ 11152346 w 13261896"/>
              <a:gd name="connsiteY5543" fmla="*/ 3333369 h 5790485"/>
              <a:gd name="connsiteX5544" fmla="*/ 11885675 w 13261896"/>
              <a:gd name="connsiteY5544" fmla="*/ 3266694 h 5790485"/>
              <a:gd name="connsiteX5545" fmla="*/ 11890438 w 13261896"/>
              <a:gd name="connsiteY5545" fmla="*/ 3257169 h 5790485"/>
              <a:gd name="connsiteX5546" fmla="*/ 11885675 w 13261896"/>
              <a:gd name="connsiteY5546" fmla="*/ 3266694 h 5790485"/>
              <a:gd name="connsiteX5547" fmla="*/ 11366658 w 13261896"/>
              <a:gd name="connsiteY5547" fmla="*/ 3295269 h 5790485"/>
              <a:gd name="connsiteX5548" fmla="*/ 11342846 w 13261896"/>
              <a:gd name="connsiteY5548" fmla="*/ 3300032 h 5790485"/>
              <a:gd name="connsiteX5549" fmla="*/ 11314271 w 13261896"/>
              <a:gd name="connsiteY5549" fmla="*/ 3285744 h 5790485"/>
              <a:gd name="connsiteX5550" fmla="*/ 11314271 w 13261896"/>
              <a:gd name="connsiteY5550" fmla="*/ 3257169 h 5790485"/>
              <a:gd name="connsiteX5551" fmla="*/ 11366658 w 13261896"/>
              <a:gd name="connsiteY5551" fmla="*/ 3295269 h 5790485"/>
              <a:gd name="connsiteX5552" fmla="*/ 11833336 w 13261896"/>
              <a:gd name="connsiteY5552" fmla="*/ 3266694 h 5790485"/>
              <a:gd name="connsiteX5553" fmla="*/ 11799998 w 13261896"/>
              <a:gd name="connsiteY5553" fmla="*/ 3314319 h 5790485"/>
              <a:gd name="connsiteX5554" fmla="*/ 11780948 w 13261896"/>
              <a:gd name="connsiteY5554" fmla="*/ 3266694 h 5790485"/>
              <a:gd name="connsiteX5555" fmla="*/ 11819048 w 13261896"/>
              <a:gd name="connsiteY5555" fmla="*/ 3242882 h 5790485"/>
              <a:gd name="connsiteX5556" fmla="*/ 11833336 w 13261896"/>
              <a:gd name="connsiteY5556" fmla="*/ 3266694 h 5790485"/>
              <a:gd name="connsiteX5557" fmla="*/ 11685698 w 13261896"/>
              <a:gd name="connsiteY5557" fmla="*/ 3257169 h 5790485"/>
              <a:gd name="connsiteX5558" fmla="*/ 11661886 w 13261896"/>
              <a:gd name="connsiteY5558" fmla="*/ 3276219 h 5790485"/>
              <a:gd name="connsiteX5559" fmla="*/ 11642836 w 13261896"/>
              <a:gd name="connsiteY5559" fmla="*/ 3266694 h 5790485"/>
              <a:gd name="connsiteX5560" fmla="*/ 11595211 w 13261896"/>
              <a:gd name="connsiteY5560" fmla="*/ 3304794 h 5790485"/>
              <a:gd name="connsiteX5561" fmla="*/ 11571398 w 13261896"/>
              <a:gd name="connsiteY5561" fmla="*/ 3300032 h 5790485"/>
              <a:gd name="connsiteX5562" fmla="*/ 11604736 w 13261896"/>
              <a:gd name="connsiteY5562" fmla="*/ 3252407 h 5790485"/>
              <a:gd name="connsiteX5563" fmla="*/ 11614261 w 13261896"/>
              <a:gd name="connsiteY5563" fmla="*/ 3271457 h 5790485"/>
              <a:gd name="connsiteX5564" fmla="*/ 11652361 w 13261896"/>
              <a:gd name="connsiteY5564" fmla="*/ 3238119 h 5790485"/>
              <a:gd name="connsiteX5565" fmla="*/ 11685698 w 13261896"/>
              <a:gd name="connsiteY5565" fmla="*/ 3257169 h 5790485"/>
              <a:gd name="connsiteX5566" fmla="*/ 11861911 w 13261896"/>
              <a:gd name="connsiteY5566" fmla="*/ 3233357 h 5790485"/>
              <a:gd name="connsiteX5567" fmla="*/ 11876150 w 13261896"/>
              <a:gd name="connsiteY5567" fmla="*/ 3257169 h 5790485"/>
              <a:gd name="connsiteX5568" fmla="*/ 11842861 w 13261896"/>
              <a:gd name="connsiteY5568" fmla="*/ 3280982 h 5790485"/>
              <a:gd name="connsiteX5569" fmla="*/ 11833336 w 13261896"/>
              <a:gd name="connsiteY5569" fmla="*/ 3233357 h 5790485"/>
              <a:gd name="connsiteX5570" fmla="*/ 11861911 w 13261896"/>
              <a:gd name="connsiteY5570" fmla="*/ 3233357 h 5790485"/>
              <a:gd name="connsiteX5571" fmla="*/ 11414283 w 13261896"/>
              <a:gd name="connsiteY5571" fmla="*/ 3276219 h 5790485"/>
              <a:gd name="connsiteX5572" fmla="*/ 11380946 w 13261896"/>
              <a:gd name="connsiteY5572" fmla="*/ 3290507 h 5790485"/>
              <a:gd name="connsiteX5573" fmla="*/ 11366658 w 13261896"/>
              <a:gd name="connsiteY5573" fmla="*/ 3276219 h 5790485"/>
              <a:gd name="connsiteX5574" fmla="*/ 11366658 w 13261896"/>
              <a:gd name="connsiteY5574" fmla="*/ 3233357 h 5790485"/>
              <a:gd name="connsiteX5575" fmla="*/ 11414283 w 13261896"/>
              <a:gd name="connsiteY5575" fmla="*/ 3276219 h 5790485"/>
              <a:gd name="connsiteX5576" fmla="*/ 11809523 w 13261896"/>
              <a:gd name="connsiteY5576" fmla="*/ 3233357 h 5790485"/>
              <a:gd name="connsiteX5577" fmla="*/ 11614261 w 13261896"/>
              <a:gd name="connsiteY5577" fmla="*/ 3309557 h 5790485"/>
              <a:gd name="connsiteX5578" fmla="*/ 11638073 w 13261896"/>
              <a:gd name="connsiteY5578" fmla="*/ 3280982 h 5790485"/>
              <a:gd name="connsiteX5579" fmla="*/ 11657123 w 13261896"/>
              <a:gd name="connsiteY5579" fmla="*/ 3290507 h 5790485"/>
              <a:gd name="connsiteX5580" fmla="*/ 11733323 w 13261896"/>
              <a:gd name="connsiteY5580" fmla="*/ 3233357 h 5790485"/>
              <a:gd name="connsiteX5581" fmla="*/ 11733323 w 13261896"/>
              <a:gd name="connsiteY5581" fmla="*/ 3252407 h 5790485"/>
              <a:gd name="connsiteX5582" fmla="*/ 11742848 w 13261896"/>
              <a:gd name="connsiteY5582" fmla="*/ 3257169 h 5790485"/>
              <a:gd name="connsiteX5583" fmla="*/ 11785711 w 13261896"/>
              <a:gd name="connsiteY5583" fmla="*/ 3223832 h 5790485"/>
              <a:gd name="connsiteX5584" fmla="*/ 11809523 w 13261896"/>
              <a:gd name="connsiteY5584" fmla="*/ 3233357 h 5790485"/>
              <a:gd name="connsiteX5585" fmla="*/ 11452383 w 13261896"/>
              <a:gd name="connsiteY5585" fmla="*/ 3228594 h 5790485"/>
              <a:gd name="connsiteX5586" fmla="*/ 11471433 w 13261896"/>
              <a:gd name="connsiteY5586" fmla="*/ 3252407 h 5790485"/>
              <a:gd name="connsiteX5587" fmla="*/ 11433333 w 13261896"/>
              <a:gd name="connsiteY5587" fmla="*/ 3271457 h 5790485"/>
              <a:gd name="connsiteX5588" fmla="*/ 11404758 w 13261896"/>
              <a:gd name="connsiteY5588" fmla="*/ 3238119 h 5790485"/>
              <a:gd name="connsiteX5589" fmla="*/ 11414283 w 13261896"/>
              <a:gd name="connsiteY5589" fmla="*/ 3219069 h 5790485"/>
              <a:gd name="connsiteX5590" fmla="*/ 11452383 w 13261896"/>
              <a:gd name="connsiteY5590" fmla="*/ 3228594 h 5790485"/>
              <a:gd name="connsiteX5591" fmla="*/ 11233309 w 13261896"/>
              <a:gd name="connsiteY5591" fmla="*/ 3219069 h 5790485"/>
              <a:gd name="connsiteX5592" fmla="*/ 11257121 w 13261896"/>
              <a:gd name="connsiteY5592" fmla="*/ 3266694 h 5790485"/>
              <a:gd name="connsiteX5593" fmla="*/ 11257121 w 13261896"/>
              <a:gd name="connsiteY5593" fmla="*/ 3300032 h 5790485"/>
              <a:gd name="connsiteX5594" fmla="*/ 11247596 w 13261896"/>
              <a:gd name="connsiteY5594" fmla="*/ 3304794 h 5790485"/>
              <a:gd name="connsiteX5595" fmla="*/ 11195209 w 13261896"/>
              <a:gd name="connsiteY5595" fmla="*/ 3238119 h 5790485"/>
              <a:gd name="connsiteX5596" fmla="*/ 11199971 w 13261896"/>
              <a:gd name="connsiteY5596" fmla="*/ 3214307 h 5790485"/>
              <a:gd name="connsiteX5597" fmla="*/ 11233309 w 13261896"/>
              <a:gd name="connsiteY5597" fmla="*/ 3219069 h 5790485"/>
              <a:gd name="connsiteX5598" fmla="*/ 11533298 w 13261896"/>
              <a:gd name="connsiteY5598" fmla="*/ 3233357 h 5790485"/>
              <a:gd name="connsiteX5599" fmla="*/ 11490436 w 13261896"/>
              <a:gd name="connsiteY5599" fmla="*/ 3247644 h 5790485"/>
              <a:gd name="connsiteX5600" fmla="*/ 11466671 w 13261896"/>
              <a:gd name="connsiteY5600" fmla="*/ 3223832 h 5790485"/>
              <a:gd name="connsiteX5601" fmla="*/ 11476196 w 13261896"/>
              <a:gd name="connsiteY5601" fmla="*/ 3200019 h 5790485"/>
              <a:gd name="connsiteX5602" fmla="*/ 11533298 w 13261896"/>
              <a:gd name="connsiteY5602" fmla="*/ 3233357 h 5790485"/>
              <a:gd name="connsiteX5603" fmla="*/ 11304746 w 13261896"/>
              <a:gd name="connsiteY5603" fmla="*/ 3247644 h 5790485"/>
              <a:gd name="connsiteX5604" fmla="*/ 11299983 w 13261896"/>
              <a:gd name="connsiteY5604" fmla="*/ 3266694 h 5790485"/>
              <a:gd name="connsiteX5605" fmla="*/ 11285696 w 13261896"/>
              <a:gd name="connsiteY5605" fmla="*/ 3266694 h 5790485"/>
              <a:gd name="connsiteX5606" fmla="*/ 11242834 w 13261896"/>
              <a:gd name="connsiteY5606" fmla="*/ 3223832 h 5790485"/>
              <a:gd name="connsiteX5607" fmla="*/ 11257121 w 13261896"/>
              <a:gd name="connsiteY5607" fmla="*/ 3185732 h 5790485"/>
              <a:gd name="connsiteX5608" fmla="*/ 11304746 w 13261896"/>
              <a:gd name="connsiteY5608" fmla="*/ 3247644 h 5790485"/>
              <a:gd name="connsiteX5609" fmla="*/ 11876150 w 13261896"/>
              <a:gd name="connsiteY5609" fmla="*/ 3223832 h 5790485"/>
              <a:gd name="connsiteX5610" fmla="*/ 11814286 w 13261896"/>
              <a:gd name="connsiteY5610" fmla="*/ 3228594 h 5790485"/>
              <a:gd name="connsiteX5611" fmla="*/ 11852386 w 13261896"/>
              <a:gd name="connsiteY5611" fmla="*/ 3180969 h 5790485"/>
              <a:gd name="connsiteX5612" fmla="*/ 11876150 w 13261896"/>
              <a:gd name="connsiteY5612" fmla="*/ 3223832 h 5790485"/>
              <a:gd name="connsiteX5613" fmla="*/ 11185684 w 13261896"/>
              <a:gd name="connsiteY5613" fmla="*/ 3266694 h 5790485"/>
              <a:gd name="connsiteX5614" fmla="*/ 11161871 w 13261896"/>
              <a:gd name="connsiteY5614" fmla="*/ 3238119 h 5790485"/>
              <a:gd name="connsiteX5615" fmla="*/ 11180921 w 13261896"/>
              <a:gd name="connsiteY5615" fmla="*/ 3180969 h 5790485"/>
              <a:gd name="connsiteX5616" fmla="*/ 11185684 w 13261896"/>
              <a:gd name="connsiteY5616" fmla="*/ 3266694 h 5790485"/>
              <a:gd name="connsiteX5617" fmla="*/ 11595211 w 13261896"/>
              <a:gd name="connsiteY5617" fmla="*/ 3204782 h 5790485"/>
              <a:gd name="connsiteX5618" fmla="*/ 11547586 w 13261896"/>
              <a:gd name="connsiteY5618" fmla="*/ 3223832 h 5790485"/>
              <a:gd name="connsiteX5619" fmla="*/ 11528536 w 13261896"/>
              <a:gd name="connsiteY5619" fmla="*/ 3204782 h 5790485"/>
              <a:gd name="connsiteX5620" fmla="*/ 11538061 w 13261896"/>
              <a:gd name="connsiteY5620" fmla="*/ 3176207 h 5790485"/>
              <a:gd name="connsiteX5621" fmla="*/ 11595211 w 13261896"/>
              <a:gd name="connsiteY5621" fmla="*/ 3204782 h 5790485"/>
              <a:gd name="connsiteX5622" fmla="*/ 11328558 w 13261896"/>
              <a:gd name="connsiteY5622" fmla="*/ 3166682 h 5790485"/>
              <a:gd name="connsiteX5623" fmla="*/ 11357133 w 13261896"/>
              <a:gd name="connsiteY5623" fmla="*/ 3223832 h 5790485"/>
              <a:gd name="connsiteX5624" fmla="*/ 11352371 w 13261896"/>
              <a:gd name="connsiteY5624" fmla="*/ 3257169 h 5790485"/>
              <a:gd name="connsiteX5625" fmla="*/ 11299983 w 13261896"/>
              <a:gd name="connsiteY5625" fmla="*/ 3195257 h 5790485"/>
              <a:gd name="connsiteX5626" fmla="*/ 11309508 w 13261896"/>
              <a:gd name="connsiteY5626" fmla="*/ 3157157 h 5790485"/>
              <a:gd name="connsiteX5627" fmla="*/ 11328558 w 13261896"/>
              <a:gd name="connsiteY5627" fmla="*/ 3166682 h 5790485"/>
              <a:gd name="connsiteX5628" fmla="*/ 11671411 w 13261896"/>
              <a:gd name="connsiteY5628" fmla="*/ 3157157 h 5790485"/>
              <a:gd name="connsiteX5629" fmla="*/ 11614261 w 13261896"/>
              <a:gd name="connsiteY5629" fmla="*/ 3195257 h 5790485"/>
              <a:gd name="connsiteX5630" fmla="*/ 11580923 w 13261896"/>
              <a:gd name="connsiteY5630" fmla="*/ 3176207 h 5790485"/>
              <a:gd name="connsiteX5631" fmla="*/ 11580923 w 13261896"/>
              <a:gd name="connsiteY5631" fmla="*/ 3138107 h 5790485"/>
              <a:gd name="connsiteX5632" fmla="*/ 11638073 w 13261896"/>
              <a:gd name="connsiteY5632" fmla="*/ 3138107 h 5790485"/>
              <a:gd name="connsiteX5633" fmla="*/ 11671411 w 13261896"/>
              <a:gd name="connsiteY5633" fmla="*/ 3157157 h 5790485"/>
              <a:gd name="connsiteX5634" fmla="*/ 11390471 w 13261896"/>
              <a:gd name="connsiteY5634" fmla="*/ 3152394 h 5790485"/>
              <a:gd name="connsiteX5635" fmla="*/ 11404758 w 13261896"/>
              <a:gd name="connsiteY5635" fmla="*/ 3204782 h 5790485"/>
              <a:gd name="connsiteX5636" fmla="*/ 11395233 w 13261896"/>
              <a:gd name="connsiteY5636" fmla="*/ 3228594 h 5790485"/>
              <a:gd name="connsiteX5637" fmla="*/ 11347608 w 13261896"/>
              <a:gd name="connsiteY5637" fmla="*/ 3171444 h 5790485"/>
              <a:gd name="connsiteX5638" fmla="*/ 11361896 w 13261896"/>
              <a:gd name="connsiteY5638" fmla="*/ 3133344 h 5790485"/>
              <a:gd name="connsiteX5639" fmla="*/ 11390471 w 13261896"/>
              <a:gd name="connsiteY5639" fmla="*/ 3152394 h 5790485"/>
              <a:gd name="connsiteX5640" fmla="*/ 11247596 w 13261896"/>
              <a:gd name="connsiteY5640" fmla="*/ 3176207 h 5790485"/>
              <a:gd name="connsiteX5641" fmla="*/ 11228546 w 13261896"/>
              <a:gd name="connsiteY5641" fmla="*/ 3209544 h 5790485"/>
              <a:gd name="connsiteX5642" fmla="*/ 11209496 w 13261896"/>
              <a:gd name="connsiteY5642" fmla="*/ 3200019 h 5790485"/>
              <a:gd name="connsiteX5643" fmla="*/ 11190446 w 13261896"/>
              <a:gd name="connsiteY5643" fmla="*/ 3166682 h 5790485"/>
              <a:gd name="connsiteX5644" fmla="*/ 11238071 w 13261896"/>
              <a:gd name="connsiteY5644" fmla="*/ 3133344 h 5790485"/>
              <a:gd name="connsiteX5645" fmla="*/ 11247596 w 13261896"/>
              <a:gd name="connsiteY5645" fmla="*/ 3176207 h 5790485"/>
              <a:gd name="connsiteX5646" fmla="*/ 11466671 w 13261896"/>
              <a:gd name="connsiteY5646" fmla="*/ 3195257 h 5790485"/>
              <a:gd name="connsiteX5647" fmla="*/ 11452383 w 13261896"/>
              <a:gd name="connsiteY5647" fmla="*/ 3219069 h 5790485"/>
              <a:gd name="connsiteX5648" fmla="*/ 11404758 w 13261896"/>
              <a:gd name="connsiteY5648" fmla="*/ 3166682 h 5790485"/>
              <a:gd name="connsiteX5649" fmla="*/ 11419046 w 13261896"/>
              <a:gd name="connsiteY5649" fmla="*/ 3119057 h 5790485"/>
              <a:gd name="connsiteX5650" fmla="*/ 11466671 w 13261896"/>
              <a:gd name="connsiteY5650" fmla="*/ 3195257 h 5790485"/>
              <a:gd name="connsiteX5651" fmla="*/ 11304746 w 13261896"/>
              <a:gd name="connsiteY5651" fmla="*/ 3142869 h 5790485"/>
              <a:gd name="connsiteX5652" fmla="*/ 11290458 w 13261896"/>
              <a:gd name="connsiteY5652" fmla="*/ 3185732 h 5790485"/>
              <a:gd name="connsiteX5653" fmla="*/ 11247596 w 13261896"/>
              <a:gd name="connsiteY5653" fmla="*/ 3133344 h 5790485"/>
              <a:gd name="connsiteX5654" fmla="*/ 11295221 w 13261896"/>
              <a:gd name="connsiteY5654" fmla="*/ 3104769 h 5790485"/>
              <a:gd name="connsiteX5655" fmla="*/ 11304746 w 13261896"/>
              <a:gd name="connsiteY5655" fmla="*/ 3142869 h 5790485"/>
              <a:gd name="connsiteX5656" fmla="*/ 11499961 w 13261896"/>
              <a:gd name="connsiteY5656" fmla="*/ 3104769 h 5790485"/>
              <a:gd name="connsiteX5657" fmla="*/ 11523773 w 13261896"/>
              <a:gd name="connsiteY5657" fmla="*/ 3176207 h 5790485"/>
              <a:gd name="connsiteX5658" fmla="*/ 11509486 w 13261896"/>
              <a:gd name="connsiteY5658" fmla="*/ 3200019 h 5790485"/>
              <a:gd name="connsiteX5659" fmla="*/ 11452383 w 13261896"/>
              <a:gd name="connsiteY5659" fmla="*/ 3142869 h 5790485"/>
              <a:gd name="connsiteX5660" fmla="*/ 11476196 w 13261896"/>
              <a:gd name="connsiteY5660" fmla="*/ 3095244 h 5790485"/>
              <a:gd name="connsiteX5661" fmla="*/ 11499961 w 13261896"/>
              <a:gd name="connsiteY5661" fmla="*/ 3104769 h 5790485"/>
              <a:gd name="connsiteX5662" fmla="*/ 11719036 w 13261896"/>
              <a:gd name="connsiteY5662" fmla="*/ 3085719 h 5790485"/>
              <a:gd name="connsiteX5663" fmla="*/ 11676173 w 13261896"/>
              <a:gd name="connsiteY5663" fmla="*/ 3142869 h 5790485"/>
              <a:gd name="connsiteX5664" fmla="*/ 11638073 w 13261896"/>
              <a:gd name="connsiteY5664" fmla="*/ 3104769 h 5790485"/>
              <a:gd name="connsiteX5665" fmla="*/ 11671411 w 13261896"/>
              <a:gd name="connsiteY5665" fmla="*/ 3085719 h 5790485"/>
              <a:gd name="connsiteX5666" fmla="*/ 11719036 w 13261896"/>
              <a:gd name="connsiteY5666" fmla="*/ 3085719 h 5790485"/>
              <a:gd name="connsiteX5667" fmla="*/ 11352371 w 13261896"/>
              <a:gd name="connsiteY5667" fmla="*/ 3119057 h 5790485"/>
              <a:gd name="connsiteX5668" fmla="*/ 11338083 w 13261896"/>
              <a:gd name="connsiteY5668" fmla="*/ 3157157 h 5790485"/>
              <a:gd name="connsiteX5669" fmla="*/ 11309508 w 13261896"/>
              <a:gd name="connsiteY5669" fmla="*/ 3114294 h 5790485"/>
              <a:gd name="connsiteX5670" fmla="*/ 11347608 w 13261896"/>
              <a:gd name="connsiteY5670" fmla="*/ 3085719 h 5790485"/>
              <a:gd name="connsiteX5671" fmla="*/ 11352371 w 13261896"/>
              <a:gd name="connsiteY5671" fmla="*/ 3119057 h 5790485"/>
              <a:gd name="connsiteX5672" fmla="*/ 11623786 w 13261896"/>
              <a:gd name="connsiteY5672" fmla="*/ 3100007 h 5790485"/>
              <a:gd name="connsiteX5673" fmla="*/ 11633311 w 13261896"/>
              <a:gd name="connsiteY5673" fmla="*/ 3128582 h 5790485"/>
              <a:gd name="connsiteX5674" fmla="*/ 11590448 w 13261896"/>
              <a:gd name="connsiteY5674" fmla="*/ 3138107 h 5790485"/>
              <a:gd name="connsiteX5675" fmla="*/ 11552348 w 13261896"/>
              <a:gd name="connsiteY5675" fmla="*/ 3104769 h 5790485"/>
              <a:gd name="connsiteX5676" fmla="*/ 11557111 w 13261896"/>
              <a:gd name="connsiteY5676" fmla="*/ 3080957 h 5790485"/>
              <a:gd name="connsiteX5677" fmla="*/ 11623786 w 13261896"/>
              <a:gd name="connsiteY5677" fmla="*/ 3100007 h 5790485"/>
              <a:gd name="connsiteX5678" fmla="*/ 11533298 w 13261896"/>
              <a:gd name="connsiteY5678" fmla="*/ 3085719 h 5790485"/>
              <a:gd name="connsiteX5679" fmla="*/ 11571398 w 13261896"/>
              <a:gd name="connsiteY5679" fmla="*/ 3147632 h 5790485"/>
              <a:gd name="connsiteX5680" fmla="*/ 11566636 w 13261896"/>
              <a:gd name="connsiteY5680" fmla="*/ 3171444 h 5790485"/>
              <a:gd name="connsiteX5681" fmla="*/ 11509486 w 13261896"/>
              <a:gd name="connsiteY5681" fmla="*/ 3123819 h 5790485"/>
              <a:gd name="connsiteX5682" fmla="*/ 11523773 w 13261896"/>
              <a:gd name="connsiteY5682" fmla="*/ 3080957 h 5790485"/>
              <a:gd name="connsiteX5683" fmla="*/ 11533298 w 13261896"/>
              <a:gd name="connsiteY5683" fmla="*/ 3085719 h 5790485"/>
              <a:gd name="connsiteX5684" fmla="*/ 11395233 w 13261896"/>
              <a:gd name="connsiteY5684" fmla="*/ 3080957 h 5790485"/>
              <a:gd name="connsiteX5685" fmla="*/ 11409521 w 13261896"/>
              <a:gd name="connsiteY5685" fmla="*/ 3109532 h 5790485"/>
              <a:gd name="connsiteX5686" fmla="*/ 11399996 w 13261896"/>
              <a:gd name="connsiteY5686" fmla="*/ 3133344 h 5790485"/>
              <a:gd name="connsiteX5687" fmla="*/ 11385708 w 13261896"/>
              <a:gd name="connsiteY5687" fmla="*/ 3133344 h 5790485"/>
              <a:gd name="connsiteX5688" fmla="*/ 11361896 w 13261896"/>
              <a:gd name="connsiteY5688" fmla="*/ 3100007 h 5790485"/>
              <a:gd name="connsiteX5689" fmla="*/ 11399996 w 13261896"/>
              <a:gd name="connsiteY5689" fmla="*/ 3061907 h 5790485"/>
              <a:gd name="connsiteX5690" fmla="*/ 11395233 w 13261896"/>
              <a:gd name="connsiteY5690" fmla="*/ 3080957 h 5790485"/>
              <a:gd name="connsiteX5691" fmla="*/ 11647598 w 13261896"/>
              <a:gd name="connsiteY5691" fmla="*/ 3057144 h 5790485"/>
              <a:gd name="connsiteX5692" fmla="*/ 11661886 w 13261896"/>
              <a:gd name="connsiteY5692" fmla="*/ 3071432 h 5790485"/>
              <a:gd name="connsiteX5693" fmla="*/ 11614261 w 13261896"/>
              <a:gd name="connsiteY5693" fmla="*/ 3090482 h 5790485"/>
              <a:gd name="connsiteX5694" fmla="*/ 11576161 w 13261896"/>
              <a:gd name="connsiteY5694" fmla="*/ 3066669 h 5790485"/>
              <a:gd name="connsiteX5695" fmla="*/ 11576161 w 13261896"/>
              <a:gd name="connsiteY5695" fmla="*/ 3052382 h 5790485"/>
              <a:gd name="connsiteX5696" fmla="*/ 11585686 w 13261896"/>
              <a:gd name="connsiteY5696" fmla="*/ 3047619 h 5790485"/>
              <a:gd name="connsiteX5697" fmla="*/ 11647598 w 13261896"/>
              <a:gd name="connsiteY5697" fmla="*/ 3057144 h 5790485"/>
              <a:gd name="connsiteX5698" fmla="*/ 11466671 w 13261896"/>
              <a:gd name="connsiteY5698" fmla="*/ 3085719 h 5790485"/>
              <a:gd name="connsiteX5699" fmla="*/ 11447621 w 13261896"/>
              <a:gd name="connsiteY5699" fmla="*/ 3114294 h 5790485"/>
              <a:gd name="connsiteX5700" fmla="*/ 11433333 w 13261896"/>
              <a:gd name="connsiteY5700" fmla="*/ 3114294 h 5790485"/>
              <a:gd name="connsiteX5701" fmla="*/ 11409521 w 13261896"/>
              <a:gd name="connsiteY5701" fmla="*/ 3080957 h 5790485"/>
              <a:gd name="connsiteX5702" fmla="*/ 11452383 w 13261896"/>
              <a:gd name="connsiteY5702" fmla="*/ 3042857 h 5790485"/>
              <a:gd name="connsiteX5703" fmla="*/ 11466671 w 13261896"/>
              <a:gd name="connsiteY5703" fmla="*/ 3085719 h 5790485"/>
              <a:gd name="connsiteX5704" fmla="*/ 11509486 w 13261896"/>
              <a:gd name="connsiteY5704" fmla="*/ 3080957 h 5790485"/>
              <a:gd name="connsiteX5705" fmla="*/ 11504723 w 13261896"/>
              <a:gd name="connsiteY5705" fmla="*/ 3090482 h 5790485"/>
              <a:gd name="connsiteX5706" fmla="*/ 11466671 w 13261896"/>
              <a:gd name="connsiteY5706" fmla="*/ 3052382 h 5790485"/>
              <a:gd name="connsiteX5707" fmla="*/ 11495198 w 13261896"/>
              <a:gd name="connsiteY5707" fmla="*/ 3028569 h 5790485"/>
              <a:gd name="connsiteX5708" fmla="*/ 11509486 w 13261896"/>
              <a:gd name="connsiteY5708" fmla="*/ 3080957 h 5790485"/>
              <a:gd name="connsiteX5709" fmla="*/ 11885675 w 13261896"/>
              <a:gd name="connsiteY5709" fmla="*/ 3200019 h 5790485"/>
              <a:gd name="connsiteX5710" fmla="*/ 11871388 w 13261896"/>
              <a:gd name="connsiteY5710" fmla="*/ 3200019 h 5790485"/>
              <a:gd name="connsiteX5711" fmla="*/ 11871388 w 13261896"/>
              <a:gd name="connsiteY5711" fmla="*/ 3100007 h 5790485"/>
              <a:gd name="connsiteX5712" fmla="*/ 11885675 w 13261896"/>
              <a:gd name="connsiteY5712" fmla="*/ 3023807 h 5790485"/>
              <a:gd name="connsiteX5713" fmla="*/ 11885675 w 13261896"/>
              <a:gd name="connsiteY5713" fmla="*/ 3200019 h 5790485"/>
              <a:gd name="connsiteX5714" fmla="*/ 11699986 w 13261896"/>
              <a:gd name="connsiteY5714" fmla="*/ 3076194 h 5790485"/>
              <a:gd name="connsiteX5715" fmla="*/ 11661886 w 13261896"/>
              <a:gd name="connsiteY5715" fmla="*/ 3052382 h 5790485"/>
              <a:gd name="connsiteX5716" fmla="*/ 11733323 w 13261896"/>
              <a:gd name="connsiteY5716" fmla="*/ 3023807 h 5790485"/>
              <a:gd name="connsiteX5717" fmla="*/ 11699986 w 13261896"/>
              <a:gd name="connsiteY5717" fmla="*/ 3076194 h 5790485"/>
              <a:gd name="connsiteX5718" fmla="*/ 11566636 w 13261896"/>
              <a:gd name="connsiteY5718" fmla="*/ 3066669 h 5790485"/>
              <a:gd name="connsiteX5719" fmla="*/ 11542823 w 13261896"/>
              <a:gd name="connsiteY5719" fmla="*/ 3071432 h 5790485"/>
              <a:gd name="connsiteX5720" fmla="*/ 11509486 w 13261896"/>
              <a:gd name="connsiteY5720" fmla="*/ 3052382 h 5790485"/>
              <a:gd name="connsiteX5721" fmla="*/ 11514248 w 13261896"/>
              <a:gd name="connsiteY5721" fmla="*/ 3019044 h 5790485"/>
              <a:gd name="connsiteX5722" fmla="*/ 11566636 w 13261896"/>
              <a:gd name="connsiteY5722" fmla="*/ 3066669 h 5790485"/>
              <a:gd name="connsiteX5723" fmla="*/ 11571398 w 13261896"/>
              <a:gd name="connsiteY5723" fmla="*/ 3014282 h 5790485"/>
              <a:gd name="connsiteX5724" fmla="*/ 11580923 w 13261896"/>
              <a:gd name="connsiteY5724" fmla="*/ 3038094 h 5790485"/>
              <a:gd name="connsiteX5725" fmla="*/ 11561873 w 13261896"/>
              <a:gd name="connsiteY5725" fmla="*/ 3042857 h 5790485"/>
              <a:gd name="connsiteX5726" fmla="*/ 11528536 w 13261896"/>
              <a:gd name="connsiteY5726" fmla="*/ 3009567 h 5790485"/>
              <a:gd name="connsiteX5727" fmla="*/ 11571398 w 13261896"/>
              <a:gd name="connsiteY5727" fmla="*/ 3014282 h 5790485"/>
              <a:gd name="connsiteX5728" fmla="*/ 11299983 w 13261896"/>
              <a:gd name="connsiteY5728" fmla="*/ 3009567 h 5790485"/>
              <a:gd name="connsiteX5729" fmla="*/ 11290458 w 13261896"/>
              <a:gd name="connsiteY5729" fmla="*/ 3033332 h 5790485"/>
              <a:gd name="connsiteX5730" fmla="*/ 11304746 w 13261896"/>
              <a:gd name="connsiteY5730" fmla="*/ 3033332 h 5790485"/>
              <a:gd name="connsiteX5731" fmla="*/ 11285696 w 13261896"/>
              <a:gd name="connsiteY5731" fmla="*/ 3033332 h 5790485"/>
              <a:gd name="connsiteX5732" fmla="*/ 11285696 w 13261896"/>
              <a:gd name="connsiteY5732" fmla="*/ 3009567 h 5790485"/>
              <a:gd name="connsiteX5733" fmla="*/ 11299983 w 13261896"/>
              <a:gd name="connsiteY5733" fmla="*/ 3009567 h 5790485"/>
              <a:gd name="connsiteX5734" fmla="*/ 11628548 w 13261896"/>
              <a:gd name="connsiteY5734" fmla="*/ 3019044 h 5790485"/>
              <a:gd name="connsiteX5735" fmla="*/ 11661886 w 13261896"/>
              <a:gd name="connsiteY5735" fmla="*/ 3009567 h 5790485"/>
              <a:gd name="connsiteX5736" fmla="*/ 11676173 w 13261896"/>
              <a:gd name="connsiteY5736" fmla="*/ 3023807 h 5790485"/>
              <a:gd name="connsiteX5737" fmla="*/ 11623786 w 13261896"/>
              <a:gd name="connsiteY5737" fmla="*/ 3047619 h 5790485"/>
              <a:gd name="connsiteX5738" fmla="*/ 11585686 w 13261896"/>
              <a:gd name="connsiteY5738" fmla="*/ 3009567 h 5790485"/>
              <a:gd name="connsiteX5739" fmla="*/ 11595211 w 13261896"/>
              <a:gd name="connsiteY5739" fmla="*/ 3000042 h 5790485"/>
              <a:gd name="connsiteX5740" fmla="*/ 11628548 w 13261896"/>
              <a:gd name="connsiteY5740" fmla="*/ 3019044 h 5790485"/>
              <a:gd name="connsiteX5741" fmla="*/ 11319033 w 13261896"/>
              <a:gd name="connsiteY5741" fmla="*/ 3009567 h 5790485"/>
              <a:gd name="connsiteX5742" fmla="*/ 11309508 w 13261896"/>
              <a:gd name="connsiteY5742" fmla="*/ 3028569 h 5790485"/>
              <a:gd name="connsiteX5743" fmla="*/ 11314271 w 13261896"/>
              <a:gd name="connsiteY5743" fmla="*/ 3014282 h 5790485"/>
              <a:gd name="connsiteX5744" fmla="*/ 11295221 w 13261896"/>
              <a:gd name="connsiteY5744" fmla="*/ 2995279 h 5790485"/>
              <a:gd name="connsiteX5745" fmla="*/ 11271408 w 13261896"/>
              <a:gd name="connsiteY5745" fmla="*/ 3014282 h 5790485"/>
              <a:gd name="connsiteX5746" fmla="*/ 11295221 w 13261896"/>
              <a:gd name="connsiteY5746" fmla="*/ 2990517 h 5790485"/>
              <a:gd name="connsiteX5747" fmla="*/ 11319033 w 13261896"/>
              <a:gd name="connsiteY5747" fmla="*/ 3009567 h 5790485"/>
              <a:gd name="connsiteX5748" fmla="*/ 11366658 w 13261896"/>
              <a:gd name="connsiteY5748" fmla="*/ 2980992 h 5790485"/>
              <a:gd name="connsiteX5749" fmla="*/ 11371421 w 13261896"/>
              <a:gd name="connsiteY5749" fmla="*/ 2995279 h 5790485"/>
              <a:gd name="connsiteX5750" fmla="*/ 11361896 w 13261896"/>
              <a:gd name="connsiteY5750" fmla="*/ 3014282 h 5790485"/>
              <a:gd name="connsiteX5751" fmla="*/ 11342846 w 13261896"/>
              <a:gd name="connsiteY5751" fmla="*/ 3009567 h 5790485"/>
              <a:gd name="connsiteX5752" fmla="*/ 11366658 w 13261896"/>
              <a:gd name="connsiteY5752" fmla="*/ 3000042 h 5790485"/>
              <a:gd name="connsiteX5753" fmla="*/ 11347608 w 13261896"/>
              <a:gd name="connsiteY5753" fmla="*/ 2985754 h 5790485"/>
              <a:gd name="connsiteX5754" fmla="*/ 11328558 w 13261896"/>
              <a:gd name="connsiteY5754" fmla="*/ 2995279 h 5790485"/>
              <a:gd name="connsiteX5755" fmla="*/ 11338083 w 13261896"/>
              <a:gd name="connsiteY5755" fmla="*/ 2980992 h 5790485"/>
              <a:gd name="connsiteX5756" fmla="*/ 11366658 w 13261896"/>
              <a:gd name="connsiteY5756" fmla="*/ 2980992 h 5790485"/>
              <a:gd name="connsiteX5757" fmla="*/ 11557111 w 13261896"/>
              <a:gd name="connsiteY5757" fmla="*/ 3004804 h 5790485"/>
              <a:gd name="connsiteX5758" fmla="*/ 11538061 w 13261896"/>
              <a:gd name="connsiteY5758" fmla="*/ 2995279 h 5790485"/>
              <a:gd name="connsiteX5759" fmla="*/ 11542823 w 13261896"/>
              <a:gd name="connsiteY5759" fmla="*/ 2980992 h 5790485"/>
              <a:gd name="connsiteX5760" fmla="*/ 11595211 w 13261896"/>
              <a:gd name="connsiteY5760" fmla="*/ 2976229 h 5790485"/>
              <a:gd name="connsiteX5761" fmla="*/ 11557111 w 13261896"/>
              <a:gd name="connsiteY5761" fmla="*/ 3004804 h 5790485"/>
              <a:gd name="connsiteX5762" fmla="*/ 11728561 w 13261896"/>
              <a:gd name="connsiteY5762" fmla="*/ 2990517 h 5790485"/>
              <a:gd name="connsiteX5763" fmla="*/ 11699986 w 13261896"/>
              <a:gd name="connsiteY5763" fmla="*/ 3019044 h 5790485"/>
              <a:gd name="connsiteX5764" fmla="*/ 11671411 w 13261896"/>
              <a:gd name="connsiteY5764" fmla="*/ 3000042 h 5790485"/>
              <a:gd name="connsiteX5765" fmla="*/ 11723798 w 13261896"/>
              <a:gd name="connsiteY5765" fmla="*/ 2971467 h 5790485"/>
              <a:gd name="connsiteX5766" fmla="*/ 11728561 w 13261896"/>
              <a:gd name="connsiteY5766" fmla="*/ 2990517 h 5790485"/>
              <a:gd name="connsiteX5767" fmla="*/ 11528536 w 13261896"/>
              <a:gd name="connsiteY5767" fmla="*/ 2985754 h 5790485"/>
              <a:gd name="connsiteX5768" fmla="*/ 11452383 w 13261896"/>
              <a:gd name="connsiteY5768" fmla="*/ 3028569 h 5790485"/>
              <a:gd name="connsiteX5769" fmla="*/ 11157109 w 13261896"/>
              <a:gd name="connsiteY5769" fmla="*/ 3204782 h 5790485"/>
              <a:gd name="connsiteX5770" fmla="*/ 11166634 w 13261896"/>
              <a:gd name="connsiteY5770" fmla="*/ 3076194 h 5790485"/>
              <a:gd name="connsiteX5771" fmla="*/ 11214259 w 13261896"/>
              <a:gd name="connsiteY5771" fmla="*/ 3119057 h 5790485"/>
              <a:gd name="connsiteX5772" fmla="*/ 11352371 w 13261896"/>
              <a:gd name="connsiteY5772" fmla="*/ 3047619 h 5790485"/>
              <a:gd name="connsiteX5773" fmla="*/ 11395233 w 13261896"/>
              <a:gd name="connsiteY5773" fmla="*/ 3033332 h 5790485"/>
              <a:gd name="connsiteX5774" fmla="*/ 11419046 w 13261896"/>
              <a:gd name="connsiteY5774" fmla="*/ 3014282 h 5790485"/>
              <a:gd name="connsiteX5775" fmla="*/ 11457146 w 13261896"/>
              <a:gd name="connsiteY5775" fmla="*/ 3009567 h 5790485"/>
              <a:gd name="connsiteX5776" fmla="*/ 11499961 w 13261896"/>
              <a:gd name="connsiteY5776" fmla="*/ 2976229 h 5790485"/>
              <a:gd name="connsiteX5777" fmla="*/ 11519011 w 13261896"/>
              <a:gd name="connsiteY5777" fmla="*/ 2971467 h 5790485"/>
              <a:gd name="connsiteX5778" fmla="*/ 11528536 w 13261896"/>
              <a:gd name="connsiteY5778" fmla="*/ 2985754 h 5790485"/>
              <a:gd name="connsiteX5779" fmla="*/ 11671411 w 13261896"/>
              <a:gd name="connsiteY5779" fmla="*/ 2976229 h 5790485"/>
              <a:gd name="connsiteX5780" fmla="*/ 11628548 w 13261896"/>
              <a:gd name="connsiteY5780" fmla="*/ 3004804 h 5790485"/>
              <a:gd name="connsiteX5781" fmla="*/ 11604736 w 13261896"/>
              <a:gd name="connsiteY5781" fmla="*/ 2995279 h 5790485"/>
              <a:gd name="connsiteX5782" fmla="*/ 11652361 w 13261896"/>
              <a:gd name="connsiteY5782" fmla="*/ 2966704 h 5790485"/>
              <a:gd name="connsiteX5783" fmla="*/ 11671411 w 13261896"/>
              <a:gd name="connsiteY5783" fmla="*/ 2976229 h 5790485"/>
              <a:gd name="connsiteX5784" fmla="*/ 11890438 w 13261896"/>
              <a:gd name="connsiteY5784" fmla="*/ 2990517 h 5790485"/>
              <a:gd name="connsiteX5785" fmla="*/ 11871388 w 13261896"/>
              <a:gd name="connsiteY5785" fmla="*/ 3023807 h 5790485"/>
              <a:gd name="connsiteX5786" fmla="*/ 11885675 w 13261896"/>
              <a:gd name="connsiteY5786" fmla="*/ 2961942 h 5790485"/>
              <a:gd name="connsiteX5787" fmla="*/ 11890438 w 13261896"/>
              <a:gd name="connsiteY5787" fmla="*/ 2990517 h 5790485"/>
              <a:gd name="connsiteX5788" fmla="*/ 11861911 w 13261896"/>
              <a:gd name="connsiteY5788" fmla="*/ 3166682 h 5790485"/>
              <a:gd name="connsiteX5789" fmla="*/ 11842861 w 13261896"/>
              <a:gd name="connsiteY5789" fmla="*/ 3171444 h 5790485"/>
              <a:gd name="connsiteX5790" fmla="*/ 11823811 w 13261896"/>
              <a:gd name="connsiteY5790" fmla="*/ 3066669 h 5790485"/>
              <a:gd name="connsiteX5791" fmla="*/ 11847623 w 13261896"/>
              <a:gd name="connsiteY5791" fmla="*/ 3076194 h 5790485"/>
              <a:gd name="connsiteX5792" fmla="*/ 11857148 w 13261896"/>
              <a:gd name="connsiteY5792" fmla="*/ 3057144 h 5790485"/>
              <a:gd name="connsiteX5793" fmla="*/ 11847623 w 13261896"/>
              <a:gd name="connsiteY5793" fmla="*/ 3023807 h 5790485"/>
              <a:gd name="connsiteX5794" fmla="*/ 11857148 w 13261896"/>
              <a:gd name="connsiteY5794" fmla="*/ 2957179 h 5790485"/>
              <a:gd name="connsiteX5795" fmla="*/ 11861911 w 13261896"/>
              <a:gd name="connsiteY5795" fmla="*/ 3166682 h 5790485"/>
              <a:gd name="connsiteX5796" fmla="*/ 11599973 w 13261896"/>
              <a:gd name="connsiteY5796" fmla="*/ 2947654 h 5790485"/>
              <a:gd name="connsiteX5797" fmla="*/ 11557111 w 13261896"/>
              <a:gd name="connsiteY5797" fmla="*/ 2971467 h 5790485"/>
              <a:gd name="connsiteX5798" fmla="*/ 11523773 w 13261896"/>
              <a:gd name="connsiteY5798" fmla="*/ 2947654 h 5790485"/>
              <a:gd name="connsiteX5799" fmla="*/ 11552348 w 13261896"/>
              <a:gd name="connsiteY5799" fmla="*/ 2938129 h 5790485"/>
              <a:gd name="connsiteX5800" fmla="*/ 11599973 w 13261896"/>
              <a:gd name="connsiteY5800" fmla="*/ 2947654 h 5790485"/>
              <a:gd name="connsiteX5801" fmla="*/ 11285696 w 13261896"/>
              <a:gd name="connsiteY5801" fmla="*/ 2938129 h 5790485"/>
              <a:gd name="connsiteX5802" fmla="*/ 11366658 w 13261896"/>
              <a:gd name="connsiteY5802" fmla="*/ 2947654 h 5790485"/>
              <a:gd name="connsiteX5803" fmla="*/ 11471433 w 13261896"/>
              <a:gd name="connsiteY5803" fmla="*/ 2933367 h 5790485"/>
              <a:gd name="connsiteX5804" fmla="*/ 11514248 w 13261896"/>
              <a:gd name="connsiteY5804" fmla="*/ 2961942 h 5790485"/>
              <a:gd name="connsiteX5805" fmla="*/ 11461908 w 13261896"/>
              <a:gd name="connsiteY5805" fmla="*/ 2990517 h 5790485"/>
              <a:gd name="connsiteX5806" fmla="*/ 11414283 w 13261896"/>
              <a:gd name="connsiteY5806" fmla="*/ 2995279 h 5790485"/>
              <a:gd name="connsiteX5807" fmla="*/ 11390471 w 13261896"/>
              <a:gd name="connsiteY5807" fmla="*/ 3014282 h 5790485"/>
              <a:gd name="connsiteX5808" fmla="*/ 11352371 w 13261896"/>
              <a:gd name="connsiteY5808" fmla="*/ 3028569 h 5790485"/>
              <a:gd name="connsiteX5809" fmla="*/ 11290458 w 13261896"/>
              <a:gd name="connsiteY5809" fmla="*/ 3066669 h 5790485"/>
              <a:gd name="connsiteX5810" fmla="*/ 11266646 w 13261896"/>
              <a:gd name="connsiteY5810" fmla="*/ 3071432 h 5790485"/>
              <a:gd name="connsiteX5811" fmla="*/ 11214259 w 13261896"/>
              <a:gd name="connsiteY5811" fmla="*/ 3095244 h 5790485"/>
              <a:gd name="connsiteX5812" fmla="*/ 11166634 w 13261896"/>
              <a:gd name="connsiteY5812" fmla="*/ 3038094 h 5790485"/>
              <a:gd name="connsiteX5813" fmla="*/ 11209496 w 13261896"/>
              <a:gd name="connsiteY5813" fmla="*/ 3071432 h 5790485"/>
              <a:gd name="connsiteX5814" fmla="*/ 11266646 w 13261896"/>
              <a:gd name="connsiteY5814" fmla="*/ 3028569 h 5790485"/>
              <a:gd name="connsiteX5815" fmla="*/ 11295221 w 13261896"/>
              <a:gd name="connsiteY5815" fmla="*/ 3047619 h 5790485"/>
              <a:gd name="connsiteX5816" fmla="*/ 11333321 w 13261896"/>
              <a:gd name="connsiteY5816" fmla="*/ 3019044 h 5790485"/>
              <a:gd name="connsiteX5817" fmla="*/ 11352371 w 13261896"/>
              <a:gd name="connsiteY5817" fmla="*/ 3028569 h 5790485"/>
              <a:gd name="connsiteX5818" fmla="*/ 11385708 w 13261896"/>
              <a:gd name="connsiteY5818" fmla="*/ 2995279 h 5790485"/>
              <a:gd name="connsiteX5819" fmla="*/ 11347608 w 13261896"/>
              <a:gd name="connsiteY5819" fmla="*/ 2966704 h 5790485"/>
              <a:gd name="connsiteX5820" fmla="*/ 11266646 w 13261896"/>
              <a:gd name="connsiteY5820" fmla="*/ 2985754 h 5790485"/>
              <a:gd name="connsiteX5821" fmla="*/ 11223784 w 13261896"/>
              <a:gd name="connsiteY5821" fmla="*/ 2957179 h 5790485"/>
              <a:gd name="connsiteX5822" fmla="*/ 11180921 w 13261896"/>
              <a:gd name="connsiteY5822" fmla="*/ 3004804 h 5790485"/>
              <a:gd name="connsiteX5823" fmla="*/ 11209496 w 13261896"/>
              <a:gd name="connsiteY5823" fmla="*/ 3042857 h 5790485"/>
              <a:gd name="connsiteX5824" fmla="*/ 11252359 w 13261896"/>
              <a:gd name="connsiteY5824" fmla="*/ 3004804 h 5790485"/>
              <a:gd name="connsiteX5825" fmla="*/ 11233309 w 13261896"/>
              <a:gd name="connsiteY5825" fmla="*/ 2980992 h 5790485"/>
              <a:gd name="connsiteX5826" fmla="*/ 11214259 w 13261896"/>
              <a:gd name="connsiteY5826" fmla="*/ 2980992 h 5790485"/>
              <a:gd name="connsiteX5827" fmla="*/ 11209496 w 13261896"/>
              <a:gd name="connsiteY5827" fmla="*/ 2995279 h 5790485"/>
              <a:gd name="connsiteX5828" fmla="*/ 11233309 w 13261896"/>
              <a:gd name="connsiteY5828" fmla="*/ 2995279 h 5790485"/>
              <a:gd name="connsiteX5829" fmla="*/ 11238071 w 13261896"/>
              <a:gd name="connsiteY5829" fmla="*/ 3004804 h 5790485"/>
              <a:gd name="connsiteX5830" fmla="*/ 11214259 w 13261896"/>
              <a:gd name="connsiteY5830" fmla="*/ 3028569 h 5790485"/>
              <a:gd name="connsiteX5831" fmla="*/ 11195209 w 13261896"/>
              <a:gd name="connsiteY5831" fmla="*/ 3004804 h 5790485"/>
              <a:gd name="connsiteX5832" fmla="*/ 11223784 w 13261896"/>
              <a:gd name="connsiteY5832" fmla="*/ 2966704 h 5790485"/>
              <a:gd name="connsiteX5833" fmla="*/ 11257121 w 13261896"/>
              <a:gd name="connsiteY5833" fmla="*/ 3009567 h 5790485"/>
              <a:gd name="connsiteX5834" fmla="*/ 11209496 w 13261896"/>
              <a:gd name="connsiteY5834" fmla="*/ 3057144 h 5790485"/>
              <a:gd name="connsiteX5835" fmla="*/ 11176159 w 13261896"/>
              <a:gd name="connsiteY5835" fmla="*/ 3000042 h 5790485"/>
              <a:gd name="connsiteX5836" fmla="*/ 11257121 w 13261896"/>
              <a:gd name="connsiteY5836" fmla="*/ 2928604 h 5790485"/>
              <a:gd name="connsiteX5837" fmla="*/ 11285696 w 13261896"/>
              <a:gd name="connsiteY5837" fmla="*/ 2938129 h 5790485"/>
              <a:gd name="connsiteX5838" fmla="*/ 11661886 w 13261896"/>
              <a:gd name="connsiteY5838" fmla="*/ 2928604 h 5790485"/>
              <a:gd name="connsiteX5839" fmla="*/ 11623786 w 13261896"/>
              <a:gd name="connsiteY5839" fmla="*/ 2966704 h 5790485"/>
              <a:gd name="connsiteX5840" fmla="*/ 11599973 w 13261896"/>
              <a:gd name="connsiteY5840" fmla="*/ 2966704 h 5790485"/>
              <a:gd name="connsiteX5841" fmla="*/ 11647598 w 13261896"/>
              <a:gd name="connsiteY5841" fmla="*/ 2923842 h 5790485"/>
              <a:gd name="connsiteX5842" fmla="*/ 11661886 w 13261896"/>
              <a:gd name="connsiteY5842" fmla="*/ 2928604 h 5790485"/>
              <a:gd name="connsiteX5843" fmla="*/ 11719036 w 13261896"/>
              <a:gd name="connsiteY5843" fmla="*/ 2947654 h 5790485"/>
              <a:gd name="connsiteX5844" fmla="*/ 11695223 w 13261896"/>
              <a:gd name="connsiteY5844" fmla="*/ 2971467 h 5790485"/>
              <a:gd name="connsiteX5845" fmla="*/ 11661886 w 13261896"/>
              <a:gd name="connsiteY5845" fmla="*/ 2952417 h 5790485"/>
              <a:gd name="connsiteX5846" fmla="*/ 11676173 w 13261896"/>
              <a:gd name="connsiteY5846" fmla="*/ 2928604 h 5790485"/>
              <a:gd name="connsiteX5847" fmla="*/ 11704748 w 13261896"/>
              <a:gd name="connsiteY5847" fmla="*/ 2919079 h 5790485"/>
              <a:gd name="connsiteX5848" fmla="*/ 11719036 w 13261896"/>
              <a:gd name="connsiteY5848" fmla="*/ 2947654 h 5790485"/>
              <a:gd name="connsiteX5849" fmla="*/ 11857148 w 13261896"/>
              <a:gd name="connsiteY5849" fmla="*/ 2928604 h 5790485"/>
              <a:gd name="connsiteX5850" fmla="*/ 11833336 w 13261896"/>
              <a:gd name="connsiteY5850" fmla="*/ 2909554 h 5790485"/>
              <a:gd name="connsiteX5851" fmla="*/ 11861911 w 13261896"/>
              <a:gd name="connsiteY5851" fmla="*/ 2900029 h 5790485"/>
              <a:gd name="connsiteX5852" fmla="*/ 11857148 w 13261896"/>
              <a:gd name="connsiteY5852" fmla="*/ 2928604 h 5790485"/>
              <a:gd name="connsiteX5853" fmla="*/ 11885675 w 13261896"/>
              <a:gd name="connsiteY5853" fmla="*/ 2952417 h 5790485"/>
              <a:gd name="connsiteX5854" fmla="*/ 11871388 w 13261896"/>
              <a:gd name="connsiteY5854" fmla="*/ 2961942 h 5790485"/>
              <a:gd name="connsiteX5855" fmla="*/ 11885675 w 13261896"/>
              <a:gd name="connsiteY5855" fmla="*/ 2885742 h 5790485"/>
              <a:gd name="connsiteX5856" fmla="*/ 11885675 w 13261896"/>
              <a:gd name="connsiteY5856" fmla="*/ 2952417 h 5790485"/>
              <a:gd name="connsiteX5857" fmla="*/ 11799998 w 13261896"/>
              <a:gd name="connsiteY5857" fmla="*/ 2914317 h 5790485"/>
              <a:gd name="connsiteX5858" fmla="*/ 11847623 w 13261896"/>
              <a:gd name="connsiteY5858" fmla="*/ 2933367 h 5790485"/>
              <a:gd name="connsiteX5859" fmla="*/ 11833336 w 13261896"/>
              <a:gd name="connsiteY5859" fmla="*/ 2990517 h 5790485"/>
              <a:gd name="connsiteX5860" fmla="*/ 11842861 w 13261896"/>
              <a:gd name="connsiteY5860" fmla="*/ 3061907 h 5790485"/>
              <a:gd name="connsiteX5861" fmla="*/ 11823811 w 13261896"/>
              <a:gd name="connsiteY5861" fmla="*/ 3042857 h 5790485"/>
              <a:gd name="connsiteX5862" fmla="*/ 11814286 w 13261896"/>
              <a:gd name="connsiteY5862" fmla="*/ 3076194 h 5790485"/>
              <a:gd name="connsiteX5863" fmla="*/ 11828573 w 13261896"/>
              <a:gd name="connsiteY5863" fmla="*/ 3166682 h 5790485"/>
              <a:gd name="connsiteX5864" fmla="*/ 11799998 w 13261896"/>
              <a:gd name="connsiteY5864" fmla="*/ 3223832 h 5790485"/>
              <a:gd name="connsiteX5865" fmla="*/ 11790473 w 13261896"/>
              <a:gd name="connsiteY5865" fmla="*/ 3204782 h 5790485"/>
              <a:gd name="connsiteX5866" fmla="*/ 11747611 w 13261896"/>
              <a:gd name="connsiteY5866" fmla="*/ 3242882 h 5790485"/>
              <a:gd name="connsiteX5867" fmla="*/ 11747611 w 13261896"/>
              <a:gd name="connsiteY5867" fmla="*/ 3219069 h 5790485"/>
              <a:gd name="connsiteX5868" fmla="*/ 11738086 w 13261896"/>
              <a:gd name="connsiteY5868" fmla="*/ 3214307 h 5790485"/>
              <a:gd name="connsiteX5869" fmla="*/ 11699986 w 13261896"/>
              <a:gd name="connsiteY5869" fmla="*/ 3242882 h 5790485"/>
              <a:gd name="connsiteX5870" fmla="*/ 11714273 w 13261896"/>
              <a:gd name="connsiteY5870" fmla="*/ 3185732 h 5790485"/>
              <a:gd name="connsiteX5871" fmla="*/ 11738086 w 13261896"/>
              <a:gd name="connsiteY5871" fmla="*/ 3204782 h 5790485"/>
              <a:gd name="connsiteX5872" fmla="*/ 11742848 w 13261896"/>
              <a:gd name="connsiteY5872" fmla="*/ 3161919 h 5790485"/>
              <a:gd name="connsiteX5873" fmla="*/ 11757136 w 13261896"/>
              <a:gd name="connsiteY5873" fmla="*/ 3171444 h 5790485"/>
              <a:gd name="connsiteX5874" fmla="*/ 11766661 w 13261896"/>
              <a:gd name="connsiteY5874" fmla="*/ 3076194 h 5790485"/>
              <a:gd name="connsiteX5875" fmla="*/ 11790473 w 13261896"/>
              <a:gd name="connsiteY5875" fmla="*/ 3080957 h 5790485"/>
              <a:gd name="connsiteX5876" fmla="*/ 11790473 w 13261896"/>
              <a:gd name="connsiteY5876" fmla="*/ 3038094 h 5790485"/>
              <a:gd name="connsiteX5877" fmla="*/ 11771423 w 13261896"/>
              <a:gd name="connsiteY5877" fmla="*/ 3009567 h 5790485"/>
              <a:gd name="connsiteX5878" fmla="*/ 11790473 w 13261896"/>
              <a:gd name="connsiteY5878" fmla="*/ 3009567 h 5790485"/>
              <a:gd name="connsiteX5879" fmla="*/ 11795236 w 13261896"/>
              <a:gd name="connsiteY5879" fmla="*/ 2995279 h 5790485"/>
              <a:gd name="connsiteX5880" fmla="*/ 11747611 w 13261896"/>
              <a:gd name="connsiteY5880" fmla="*/ 2928604 h 5790485"/>
              <a:gd name="connsiteX5881" fmla="*/ 11766661 w 13261896"/>
              <a:gd name="connsiteY5881" fmla="*/ 2923842 h 5790485"/>
              <a:gd name="connsiteX5882" fmla="*/ 11766661 w 13261896"/>
              <a:gd name="connsiteY5882" fmla="*/ 2900029 h 5790485"/>
              <a:gd name="connsiteX5883" fmla="*/ 11742848 w 13261896"/>
              <a:gd name="connsiteY5883" fmla="*/ 2866692 h 5790485"/>
              <a:gd name="connsiteX5884" fmla="*/ 11799998 w 13261896"/>
              <a:gd name="connsiteY5884" fmla="*/ 2914317 h 5790485"/>
              <a:gd name="connsiteX5885" fmla="*/ 11247596 w 13261896"/>
              <a:gd name="connsiteY5885" fmla="*/ 2919079 h 5790485"/>
              <a:gd name="connsiteX5886" fmla="*/ 11166634 w 13261896"/>
              <a:gd name="connsiteY5886" fmla="*/ 2966704 h 5790485"/>
              <a:gd name="connsiteX5887" fmla="*/ 11161871 w 13261896"/>
              <a:gd name="connsiteY5887" fmla="*/ 2866692 h 5790485"/>
              <a:gd name="connsiteX5888" fmla="*/ 11247596 w 13261896"/>
              <a:gd name="connsiteY5888" fmla="*/ 2919079 h 5790485"/>
              <a:gd name="connsiteX5889" fmla="*/ 11704748 w 13261896"/>
              <a:gd name="connsiteY5889" fmla="*/ 2904792 h 5790485"/>
              <a:gd name="connsiteX5890" fmla="*/ 11685698 w 13261896"/>
              <a:gd name="connsiteY5890" fmla="*/ 2914317 h 5790485"/>
              <a:gd name="connsiteX5891" fmla="*/ 11657123 w 13261896"/>
              <a:gd name="connsiteY5891" fmla="*/ 2914317 h 5790485"/>
              <a:gd name="connsiteX5892" fmla="*/ 11676173 w 13261896"/>
              <a:gd name="connsiteY5892" fmla="*/ 2847642 h 5790485"/>
              <a:gd name="connsiteX5893" fmla="*/ 11704748 w 13261896"/>
              <a:gd name="connsiteY5893" fmla="*/ 2904792 h 5790485"/>
              <a:gd name="connsiteX5894" fmla="*/ 11342846 w 13261896"/>
              <a:gd name="connsiteY5894" fmla="*/ 2861929 h 5790485"/>
              <a:gd name="connsiteX5895" fmla="*/ 11314271 w 13261896"/>
              <a:gd name="connsiteY5895" fmla="*/ 2861929 h 5790485"/>
              <a:gd name="connsiteX5896" fmla="*/ 11304746 w 13261896"/>
              <a:gd name="connsiteY5896" fmla="*/ 2852404 h 5790485"/>
              <a:gd name="connsiteX5897" fmla="*/ 11304746 w 13261896"/>
              <a:gd name="connsiteY5897" fmla="*/ 2833354 h 5790485"/>
              <a:gd name="connsiteX5898" fmla="*/ 11323796 w 13261896"/>
              <a:gd name="connsiteY5898" fmla="*/ 2842879 h 5790485"/>
              <a:gd name="connsiteX5899" fmla="*/ 11342846 w 13261896"/>
              <a:gd name="connsiteY5899" fmla="*/ 2823829 h 5790485"/>
              <a:gd name="connsiteX5900" fmla="*/ 11342846 w 13261896"/>
              <a:gd name="connsiteY5900" fmla="*/ 2861929 h 5790485"/>
              <a:gd name="connsiteX5901" fmla="*/ 11757136 w 13261896"/>
              <a:gd name="connsiteY5901" fmla="*/ 2800017 h 5790485"/>
              <a:gd name="connsiteX5902" fmla="*/ 11747611 w 13261896"/>
              <a:gd name="connsiteY5902" fmla="*/ 2819067 h 5790485"/>
              <a:gd name="connsiteX5903" fmla="*/ 11723798 w 13261896"/>
              <a:gd name="connsiteY5903" fmla="*/ 2800017 h 5790485"/>
              <a:gd name="connsiteX5904" fmla="*/ 11757136 w 13261896"/>
              <a:gd name="connsiteY5904" fmla="*/ 2800017 h 5790485"/>
              <a:gd name="connsiteX5905" fmla="*/ 11742848 w 13261896"/>
              <a:gd name="connsiteY5905" fmla="*/ 2847642 h 5790485"/>
              <a:gd name="connsiteX5906" fmla="*/ 11723798 w 13261896"/>
              <a:gd name="connsiteY5906" fmla="*/ 2866692 h 5790485"/>
              <a:gd name="connsiteX5907" fmla="*/ 11752373 w 13261896"/>
              <a:gd name="connsiteY5907" fmla="*/ 2904792 h 5790485"/>
              <a:gd name="connsiteX5908" fmla="*/ 11738086 w 13261896"/>
              <a:gd name="connsiteY5908" fmla="*/ 2928604 h 5790485"/>
              <a:gd name="connsiteX5909" fmla="*/ 11780948 w 13261896"/>
              <a:gd name="connsiteY5909" fmla="*/ 2995279 h 5790485"/>
              <a:gd name="connsiteX5910" fmla="*/ 11761898 w 13261896"/>
              <a:gd name="connsiteY5910" fmla="*/ 2995279 h 5790485"/>
              <a:gd name="connsiteX5911" fmla="*/ 11757136 w 13261896"/>
              <a:gd name="connsiteY5911" fmla="*/ 3004804 h 5790485"/>
              <a:gd name="connsiteX5912" fmla="*/ 11776186 w 13261896"/>
              <a:gd name="connsiteY5912" fmla="*/ 3042857 h 5790485"/>
              <a:gd name="connsiteX5913" fmla="*/ 11752373 w 13261896"/>
              <a:gd name="connsiteY5913" fmla="*/ 3071432 h 5790485"/>
              <a:gd name="connsiteX5914" fmla="*/ 11752373 w 13261896"/>
              <a:gd name="connsiteY5914" fmla="*/ 3138107 h 5790485"/>
              <a:gd name="connsiteX5915" fmla="*/ 11733323 w 13261896"/>
              <a:gd name="connsiteY5915" fmla="*/ 3133344 h 5790485"/>
              <a:gd name="connsiteX5916" fmla="*/ 11728561 w 13261896"/>
              <a:gd name="connsiteY5916" fmla="*/ 3180969 h 5790485"/>
              <a:gd name="connsiteX5917" fmla="*/ 11709511 w 13261896"/>
              <a:gd name="connsiteY5917" fmla="*/ 3166682 h 5790485"/>
              <a:gd name="connsiteX5918" fmla="*/ 11680936 w 13261896"/>
              <a:gd name="connsiteY5918" fmla="*/ 3242882 h 5790485"/>
              <a:gd name="connsiteX5919" fmla="*/ 11652361 w 13261896"/>
              <a:gd name="connsiteY5919" fmla="*/ 3223832 h 5790485"/>
              <a:gd name="connsiteX5920" fmla="*/ 11623786 w 13261896"/>
              <a:gd name="connsiteY5920" fmla="*/ 3252407 h 5790485"/>
              <a:gd name="connsiteX5921" fmla="*/ 11604736 w 13261896"/>
              <a:gd name="connsiteY5921" fmla="*/ 3238119 h 5790485"/>
              <a:gd name="connsiteX5922" fmla="*/ 11542823 w 13261896"/>
              <a:gd name="connsiteY5922" fmla="*/ 3300032 h 5790485"/>
              <a:gd name="connsiteX5923" fmla="*/ 11542823 w 13261896"/>
              <a:gd name="connsiteY5923" fmla="*/ 3276219 h 5790485"/>
              <a:gd name="connsiteX5924" fmla="*/ 11528536 w 13261896"/>
              <a:gd name="connsiteY5924" fmla="*/ 3271457 h 5790485"/>
              <a:gd name="connsiteX5925" fmla="*/ 11490436 w 13261896"/>
              <a:gd name="connsiteY5925" fmla="*/ 3304794 h 5790485"/>
              <a:gd name="connsiteX5926" fmla="*/ 11476196 w 13261896"/>
              <a:gd name="connsiteY5926" fmla="*/ 3280982 h 5790485"/>
              <a:gd name="connsiteX5927" fmla="*/ 11404758 w 13261896"/>
              <a:gd name="connsiteY5927" fmla="*/ 3352419 h 5790485"/>
              <a:gd name="connsiteX5928" fmla="*/ 11380946 w 13261896"/>
              <a:gd name="connsiteY5928" fmla="*/ 3352419 h 5790485"/>
              <a:gd name="connsiteX5929" fmla="*/ 11390471 w 13261896"/>
              <a:gd name="connsiteY5929" fmla="*/ 3328607 h 5790485"/>
              <a:gd name="connsiteX5930" fmla="*/ 11376183 w 13261896"/>
              <a:gd name="connsiteY5930" fmla="*/ 3323844 h 5790485"/>
              <a:gd name="connsiteX5931" fmla="*/ 11338083 w 13261896"/>
              <a:gd name="connsiteY5931" fmla="*/ 3361944 h 5790485"/>
              <a:gd name="connsiteX5932" fmla="*/ 11314271 w 13261896"/>
              <a:gd name="connsiteY5932" fmla="*/ 3342894 h 5790485"/>
              <a:gd name="connsiteX5933" fmla="*/ 11295221 w 13261896"/>
              <a:gd name="connsiteY5933" fmla="*/ 3361944 h 5790485"/>
              <a:gd name="connsiteX5934" fmla="*/ 11309508 w 13261896"/>
              <a:gd name="connsiteY5934" fmla="*/ 3385757 h 5790485"/>
              <a:gd name="connsiteX5935" fmla="*/ 11280933 w 13261896"/>
              <a:gd name="connsiteY5935" fmla="*/ 3414284 h 5790485"/>
              <a:gd name="connsiteX5936" fmla="*/ 11299983 w 13261896"/>
              <a:gd name="connsiteY5936" fmla="*/ 3433334 h 5790485"/>
              <a:gd name="connsiteX5937" fmla="*/ 11352371 w 13261896"/>
              <a:gd name="connsiteY5937" fmla="*/ 3414284 h 5790485"/>
              <a:gd name="connsiteX5938" fmla="*/ 11366658 w 13261896"/>
              <a:gd name="connsiteY5938" fmla="*/ 3438097 h 5790485"/>
              <a:gd name="connsiteX5939" fmla="*/ 11423808 w 13261896"/>
              <a:gd name="connsiteY5939" fmla="*/ 3380994 h 5790485"/>
              <a:gd name="connsiteX5940" fmla="*/ 11423808 w 13261896"/>
              <a:gd name="connsiteY5940" fmla="*/ 3404759 h 5790485"/>
              <a:gd name="connsiteX5941" fmla="*/ 11438096 w 13261896"/>
              <a:gd name="connsiteY5941" fmla="*/ 3409522 h 5790485"/>
              <a:gd name="connsiteX5942" fmla="*/ 11495198 w 13261896"/>
              <a:gd name="connsiteY5942" fmla="*/ 3352419 h 5790485"/>
              <a:gd name="connsiteX5943" fmla="*/ 11519011 w 13261896"/>
              <a:gd name="connsiteY5943" fmla="*/ 3371469 h 5790485"/>
              <a:gd name="connsiteX5944" fmla="*/ 11314271 w 13261896"/>
              <a:gd name="connsiteY5944" fmla="*/ 3457147 h 5790485"/>
              <a:gd name="connsiteX5945" fmla="*/ 11271408 w 13261896"/>
              <a:gd name="connsiteY5945" fmla="*/ 3395234 h 5790485"/>
              <a:gd name="connsiteX5946" fmla="*/ 11742848 w 13261896"/>
              <a:gd name="connsiteY5946" fmla="*/ 3019044 h 5790485"/>
              <a:gd name="connsiteX5947" fmla="*/ 11676173 w 13261896"/>
              <a:gd name="connsiteY5947" fmla="*/ 2819067 h 5790485"/>
              <a:gd name="connsiteX5948" fmla="*/ 11690461 w 13261896"/>
              <a:gd name="connsiteY5948" fmla="*/ 2790492 h 5790485"/>
              <a:gd name="connsiteX5949" fmla="*/ 11742848 w 13261896"/>
              <a:gd name="connsiteY5949" fmla="*/ 2847642 h 5790485"/>
              <a:gd name="connsiteX5950" fmla="*/ 11852386 w 13261896"/>
              <a:gd name="connsiteY5950" fmla="*/ 2804779 h 5790485"/>
              <a:gd name="connsiteX5951" fmla="*/ 11828573 w 13261896"/>
              <a:gd name="connsiteY5951" fmla="*/ 2790492 h 5790485"/>
              <a:gd name="connsiteX5952" fmla="*/ 11847623 w 13261896"/>
              <a:gd name="connsiteY5952" fmla="*/ 2780967 h 5790485"/>
              <a:gd name="connsiteX5953" fmla="*/ 11852386 w 13261896"/>
              <a:gd name="connsiteY5953" fmla="*/ 2804779 h 5790485"/>
              <a:gd name="connsiteX5954" fmla="*/ 11204734 w 13261896"/>
              <a:gd name="connsiteY5954" fmla="*/ 2790492 h 5790485"/>
              <a:gd name="connsiteX5955" fmla="*/ 11257121 w 13261896"/>
              <a:gd name="connsiteY5955" fmla="*/ 2809542 h 5790485"/>
              <a:gd name="connsiteX5956" fmla="*/ 11209496 w 13261896"/>
              <a:gd name="connsiteY5956" fmla="*/ 2819067 h 5790485"/>
              <a:gd name="connsiteX5957" fmla="*/ 11161871 w 13261896"/>
              <a:gd name="connsiteY5957" fmla="*/ 2804779 h 5790485"/>
              <a:gd name="connsiteX5958" fmla="*/ 11166634 w 13261896"/>
              <a:gd name="connsiteY5958" fmla="*/ 2771442 h 5790485"/>
              <a:gd name="connsiteX5959" fmla="*/ 11204734 w 13261896"/>
              <a:gd name="connsiteY5959" fmla="*/ 2790492 h 5790485"/>
              <a:gd name="connsiteX5960" fmla="*/ 11799998 w 13261896"/>
              <a:gd name="connsiteY5960" fmla="*/ 2685717 h 5790485"/>
              <a:gd name="connsiteX5961" fmla="*/ 11852386 w 13261896"/>
              <a:gd name="connsiteY5961" fmla="*/ 2738104 h 5790485"/>
              <a:gd name="connsiteX5962" fmla="*/ 11819048 w 13261896"/>
              <a:gd name="connsiteY5962" fmla="*/ 2776204 h 5790485"/>
              <a:gd name="connsiteX5963" fmla="*/ 11790473 w 13261896"/>
              <a:gd name="connsiteY5963" fmla="*/ 2747629 h 5790485"/>
              <a:gd name="connsiteX5964" fmla="*/ 11814286 w 13261896"/>
              <a:gd name="connsiteY5964" fmla="*/ 2719054 h 5790485"/>
              <a:gd name="connsiteX5965" fmla="*/ 11833336 w 13261896"/>
              <a:gd name="connsiteY5965" fmla="*/ 2728579 h 5790485"/>
              <a:gd name="connsiteX5966" fmla="*/ 11833336 w 13261896"/>
              <a:gd name="connsiteY5966" fmla="*/ 2747629 h 5790485"/>
              <a:gd name="connsiteX5967" fmla="*/ 11814286 w 13261896"/>
              <a:gd name="connsiteY5967" fmla="*/ 2752392 h 5790485"/>
              <a:gd name="connsiteX5968" fmla="*/ 11819048 w 13261896"/>
              <a:gd name="connsiteY5968" fmla="*/ 2738104 h 5790485"/>
              <a:gd name="connsiteX5969" fmla="*/ 11804761 w 13261896"/>
              <a:gd name="connsiteY5969" fmla="*/ 2733342 h 5790485"/>
              <a:gd name="connsiteX5970" fmla="*/ 11799998 w 13261896"/>
              <a:gd name="connsiteY5970" fmla="*/ 2747629 h 5790485"/>
              <a:gd name="connsiteX5971" fmla="*/ 11819048 w 13261896"/>
              <a:gd name="connsiteY5971" fmla="*/ 2766679 h 5790485"/>
              <a:gd name="connsiteX5972" fmla="*/ 11847623 w 13261896"/>
              <a:gd name="connsiteY5972" fmla="*/ 2738104 h 5790485"/>
              <a:gd name="connsiteX5973" fmla="*/ 11814286 w 13261896"/>
              <a:gd name="connsiteY5973" fmla="*/ 2704767 h 5790485"/>
              <a:gd name="connsiteX5974" fmla="*/ 11785711 w 13261896"/>
              <a:gd name="connsiteY5974" fmla="*/ 2723817 h 5790485"/>
              <a:gd name="connsiteX5975" fmla="*/ 11747611 w 13261896"/>
              <a:gd name="connsiteY5975" fmla="*/ 2704767 h 5790485"/>
              <a:gd name="connsiteX5976" fmla="*/ 11714273 w 13261896"/>
              <a:gd name="connsiteY5976" fmla="*/ 2733342 h 5790485"/>
              <a:gd name="connsiteX5977" fmla="*/ 11738086 w 13261896"/>
              <a:gd name="connsiteY5977" fmla="*/ 2766679 h 5790485"/>
              <a:gd name="connsiteX5978" fmla="*/ 11761898 w 13261896"/>
              <a:gd name="connsiteY5978" fmla="*/ 2752392 h 5790485"/>
              <a:gd name="connsiteX5979" fmla="*/ 11761898 w 13261896"/>
              <a:gd name="connsiteY5979" fmla="*/ 2738104 h 5790485"/>
              <a:gd name="connsiteX5980" fmla="*/ 11747611 w 13261896"/>
              <a:gd name="connsiteY5980" fmla="*/ 2728579 h 5790485"/>
              <a:gd name="connsiteX5981" fmla="*/ 11747611 w 13261896"/>
              <a:gd name="connsiteY5981" fmla="*/ 2752392 h 5790485"/>
              <a:gd name="connsiteX5982" fmla="*/ 11728561 w 13261896"/>
              <a:gd name="connsiteY5982" fmla="*/ 2752392 h 5790485"/>
              <a:gd name="connsiteX5983" fmla="*/ 11723798 w 13261896"/>
              <a:gd name="connsiteY5983" fmla="*/ 2733342 h 5790485"/>
              <a:gd name="connsiteX5984" fmla="*/ 11747611 w 13261896"/>
              <a:gd name="connsiteY5984" fmla="*/ 2719054 h 5790485"/>
              <a:gd name="connsiteX5985" fmla="*/ 11776186 w 13261896"/>
              <a:gd name="connsiteY5985" fmla="*/ 2747629 h 5790485"/>
              <a:gd name="connsiteX5986" fmla="*/ 11738086 w 13261896"/>
              <a:gd name="connsiteY5986" fmla="*/ 2780967 h 5790485"/>
              <a:gd name="connsiteX5987" fmla="*/ 11699986 w 13261896"/>
              <a:gd name="connsiteY5987" fmla="*/ 2761917 h 5790485"/>
              <a:gd name="connsiteX5988" fmla="*/ 11704748 w 13261896"/>
              <a:gd name="connsiteY5988" fmla="*/ 2733342 h 5790485"/>
              <a:gd name="connsiteX5989" fmla="*/ 11709511 w 13261896"/>
              <a:gd name="connsiteY5989" fmla="*/ 2695242 h 5790485"/>
              <a:gd name="connsiteX5990" fmla="*/ 11771423 w 13261896"/>
              <a:gd name="connsiteY5990" fmla="*/ 2671429 h 5790485"/>
              <a:gd name="connsiteX5991" fmla="*/ 11799998 w 13261896"/>
              <a:gd name="connsiteY5991" fmla="*/ 2685717 h 5790485"/>
              <a:gd name="connsiteX5992" fmla="*/ 11633311 w 13261896"/>
              <a:gd name="connsiteY5992" fmla="*/ 2766679 h 5790485"/>
              <a:gd name="connsiteX5993" fmla="*/ 11652361 w 13261896"/>
              <a:gd name="connsiteY5993" fmla="*/ 2638092 h 5790485"/>
              <a:gd name="connsiteX5994" fmla="*/ 11633311 w 13261896"/>
              <a:gd name="connsiteY5994" fmla="*/ 2766679 h 5790485"/>
              <a:gd name="connsiteX5995" fmla="*/ 11599973 w 13261896"/>
              <a:gd name="connsiteY5995" fmla="*/ 2666667 h 5790485"/>
              <a:gd name="connsiteX5996" fmla="*/ 11552348 w 13261896"/>
              <a:gd name="connsiteY5996" fmla="*/ 2776204 h 5790485"/>
              <a:gd name="connsiteX5997" fmla="*/ 11599973 w 13261896"/>
              <a:gd name="connsiteY5997" fmla="*/ 2633329 h 5790485"/>
              <a:gd name="connsiteX5998" fmla="*/ 11599973 w 13261896"/>
              <a:gd name="connsiteY5998" fmla="*/ 2666667 h 5790485"/>
              <a:gd name="connsiteX5999" fmla="*/ 11152346 w 13261896"/>
              <a:gd name="connsiteY5999" fmla="*/ 2652379 h 5790485"/>
              <a:gd name="connsiteX6000" fmla="*/ 11152346 w 13261896"/>
              <a:gd name="connsiteY6000" fmla="*/ 2633329 h 5790485"/>
              <a:gd name="connsiteX6001" fmla="*/ 11152346 w 13261896"/>
              <a:gd name="connsiteY6001" fmla="*/ 2652379 h 5790485"/>
              <a:gd name="connsiteX6002" fmla="*/ 11847623 w 13261896"/>
              <a:gd name="connsiteY6002" fmla="*/ 2533364 h 5790485"/>
              <a:gd name="connsiteX6003" fmla="*/ 11852386 w 13261896"/>
              <a:gd name="connsiteY6003" fmla="*/ 2547652 h 5790485"/>
              <a:gd name="connsiteX6004" fmla="*/ 11842861 w 13261896"/>
              <a:gd name="connsiteY6004" fmla="*/ 2580989 h 5790485"/>
              <a:gd name="connsiteX6005" fmla="*/ 11847623 w 13261896"/>
              <a:gd name="connsiteY6005" fmla="*/ 2600039 h 5790485"/>
              <a:gd name="connsiteX6006" fmla="*/ 11866625 w 13261896"/>
              <a:gd name="connsiteY6006" fmla="*/ 2576227 h 5790485"/>
              <a:gd name="connsiteX6007" fmla="*/ 11880913 w 13261896"/>
              <a:gd name="connsiteY6007" fmla="*/ 2852404 h 5790485"/>
              <a:gd name="connsiteX6008" fmla="*/ 11823811 w 13261896"/>
              <a:gd name="connsiteY6008" fmla="*/ 2895267 h 5790485"/>
              <a:gd name="connsiteX6009" fmla="*/ 11757136 w 13261896"/>
              <a:gd name="connsiteY6009" fmla="*/ 2838117 h 5790485"/>
              <a:gd name="connsiteX6010" fmla="*/ 11795236 w 13261896"/>
              <a:gd name="connsiteY6010" fmla="*/ 2800017 h 5790485"/>
              <a:gd name="connsiteX6011" fmla="*/ 11847623 w 13261896"/>
              <a:gd name="connsiteY6011" fmla="*/ 2838117 h 5790485"/>
              <a:gd name="connsiteX6012" fmla="*/ 11823811 w 13261896"/>
              <a:gd name="connsiteY6012" fmla="*/ 2857167 h 5790485"/>
              <a:gd name="connsiteX6013" fmla="*/ 11799998 w 13261896"/>
              <a:gd name="connsiteY6013" fmla="*/ 2842879 h 5790485"/>
              <a:gd name="connsiteX6014" fmla="*/ 11819048 w 13261896"/>
              <a:gd name="connsiteY6014" fmla="*/ 2823829 h 5790485"/>
              <a:gd name="connsiteX6015" fmla="*/ 11804761 w 13261896"/>
              <a:gd name="connsiteY6015" fmla="*/ 2819067 h 5790485"/>
              <a:gd name="connsiteX6016" fmla="*/ 11785711 w 13261896"/>
              <a:gd name="connsiteY6016" fmla="*/ 2838117 h 5790485"/>
              <a:gd name="connsiteX6017" fmla="*/ 11823811 w 13261896"/>
              <a:gd name="connsiteY6017" fmla="*/ 2866692 h 5790485"/>
              <a:gd name="connsiteX6018" fmla="*/ 11847623 w 13261896"/>
              <a:gd name="connsiteY6018" fmla="*/ 2857167 h 5790485"/>
              <a:gd name="connsiteX6019" fmla="*/ 11857148 w 13261896"/>
              <a:gd name="connsiteY6019" fmla="*/ 2876217 h 5790485"/>
              <a:gd name="connsiteX6020" fmla="*/ 11871388 w 13261896"/>
              <a:gd name="connsiteY6020" fmla="*/ 2833354 h 5790485"/>
              <a:gd name="connsiteX6021" fmla="*/ 11861911 w 13261896"/>
              <a:gd name="connsiteY6021" fmla="*/ 2771442 h 5790485"/>
              <a:gd name="connsiteX6022" fmla="*/ 11866625 w 13261896"/>
              <a:gd name="connsiteY6022" fmla="*/ 2742867 h 5790485"/>
              <a:gd name="connsiteX6023" fmla="*/ 11809523 w 13261896"/>
              <a:gd name="connsiteY6023" fmla="*/ 2676192 h 5790485"/>
              <a:gd name="connsiteX6024" fmla="*/ 11771423 w 13261896"/>
              <a:gd name="connsiteY6024" fmla="*/ 2657142 h 5790485"/>
              <a:gd name="connsiteX6025" fmla="*/ 11704748 w 13261896"/>
              <a:gd name="connsiteY6025" fmla="*/ 2685717 h 5790485"/>
              <a:gd name="connsiteX6026" fmla="*/ 11704748 w 13261896"/>
              <a:gd name="connsiteY6026" fmla="*/ 2657142 h 5790485"/>
              <a:gd name="connsiteX6027" fmla="*/ 11766661 w 13261896"/>
              <a:gd name="connsiteY6027" fmla="*/ 2642854 h 5790485"/>
              <a:gd name="connsiteX6028" fmla="*/ 11766661 w 13261896"/>
              <a:gd name="connsiteY6028" fmla="*/ 2628614 h 5790485"/>
              <a:gd name="connsiteX6029" fmla="*/ 11742848 w 13261896"/>
              <a:gd name="connsiteY6029" fmla="*/ 2628614 h 5790485"/>
              <a:gd name="connsiteX6030" fmla="*/ 11809523 w 13261896"/>
              <a:gd name="connsiteY6030" fmla="*/ 2519077 h 5790485"/>
              <a:gd name="connsiteX6031" fmla="*/ 11847623 w 13261896"/>
              <a:gd name="connsiteY6031" fmla="*/ 2533364 h 5790485"/>
              <a:gd name="connsiteX6032" fmla="*/ 11733323 w 13261896"/>
              <a:gd name="connsiteY6032" fmla="*/ 2500027 h 5790485"/>
              <a:gd name="connsiteX6033" fmla="*/ 11685698 w 13261896"/>
              <a:gd name="connsiteY6033" fmla="*/ 2561939 h 5790485"/>
              <a:gd name="connsiteX6034" fmla="*/ 11661886 w 13261896"/>
              <a:gd name="connsiteY6034" fmla="*/ 2471452 h 5790485"/>
              <a:gd name="connsiteX6035" fmla="*/ 11733323 w 13261896"/>
              <a:gd name="connsiteY6035" fmla="*/ 2500027 h 5790485"/>
              <a:gd name="connsiteX6036" fmla="*/ 11866625 w 13261896"/>
              <a:gd name="connsiteY6036" fmla="*/ 2500027 h 5790485"/>
              <a:gd name="connsiteX6037" fmla="*/ 11833336 w 13261896"/>
              <a:gd name="connsiteY6037" fmla="*/ 2509552 h 5790485"/>
              <a:gd name="connsiteX6038" fmla="*/ 11785711 w 13261896"/>
              <a:gd name="connsiteY6038" fmla="*/ 2485739 h 5790485"/>
              <a:gd name="connsiteX6039" fmla="*/ 11809523 w 13261896"/>
              <a:gd name="connsiteY6039" fmla="*/ 2452402 h 5790485"/>
              <a:gd name="connsiteX6040" fmla="*/ 11819048 w 13261896"/>
              <a:gd name="connsiteY6040" fmla="*/ 2400014 h 5790485"/>
              <a:gd name="connsiteX6041" fmla="*/ 11866625 w 13261896"/>
              <a:gd name="connsiteY6041" fmla="*/ 2500027 h 5790485"/>
              <a:gd name="connsiteX6042" fmla="*/ 11790473 w 13261896"/>
              <a:gd name="connsiteY6042" fmla="*/ 2342864 h 5790485"/>
              <a:gd name="connsiteX6043" fmla="*/ 11776186 w 13261896"/>
              <a:gd name="connsiteY6043" fmla="*/ 2328577 h 5790485"/>
              <a:gd name="connsiteX6044" fmla="*/ 11776186 w 13261896"/>
              <a:gd name="connsiteY6044" fmla="*/ 2309527 h 5790485"/>
              <a:gd name="connsiteX6045" fmla="*/ 11790473 w 13261896"/>
              <a:gd name="connsiteY6045" fmla="*/ 2342864 h 5790485"/>
              <a:gd name="connsiteX6046" fmla="*/ 11766661 w 13261896"/>
              <a:gd name="connsiteY6046" fmla="*/ 2338102 h 5790485"/>
              <a:gd name="connsiteX6047" fmla="*/ 11799998 w 13261896"/>
              <a:gd name="connsiteY6047" fmla="*/ 2352389 h 5790485"/>
              <a:gd name="connsiteX6048" fmla="*/ 11804761 w 13261896"/>
              <a:gd name="connsiteY6048" fmla="*/ 2385727 h 5790485"/>
              <a:gd name="connsiteX6049" fmla="*/ 11747611 w 13261896"/>
              <a:gd name="connsiteY6049" fmla="*/ 2328577 h 5790485"/>
              <a:gd name="connsiteX6050" fmla="*/ 11761898 w 13261896"/>
              <a:gd name="connsiteY6050" fmla="*/ 2285714 h 5790485"/>
              <a:gd name="connsiteX6051" fmla="*/ 11766661 w 13261896"/>
              <a:gd name="connsiteY6051" fmla="*/ 2338102 h 5790485"/>
              <a:gd name="connsiteX6052" fmla="*/ 11047619 w 13261896"/>
              <a:gd name="connsiteY6052" fmla="*/ 2276189 h 5790485"/>
              <a:gd name="connsiteX6053" fmla="*/ 11085719 w 13261896"/>
              <a:gd name="connsiteY6053" fmla="*/ 2357152 h 5790485"/>
              <a:gd name="connsiteX6054" fmla="*/ 11028569 w 13261896"/>
              <a:gd name="connsiteY6054" fmla="*/ 2276189 h 5790485"/>
              <a:gd name="connsiteX6055" fmla="*/ 11047619 w 13261896"/>
              <a:gd name="connsiteY6055" fmla="*/ 2276189 h 5790485"/>
              <a:gd name="connsiteX6056" fmla="*/ 11123771 w 13261896"/>
              <a:gd name="connsiteY6056" fmla="*/ 2352389 h 5790485"/>
              <a:gd name="connsiteX6057" fmla="*/ 11114246 w 13261896"/>
              <a:gd name="connsiteY6057" fmla="*/ 2357152 h 5790485"/>
              <a:gd name="connsiteX6058" fmla="*/ 11057144 w 13261896"/>
              <a:gd name="connsiteY6058" fmla="*/ 2276189 h 5790485"/>
              <a:gd name="connsiteX6059" fmla="*/ 11076194 w 13261896"/>
              <a:gd name="connsiteY6059" fmla="*/ 2261902 h 5790485"/>
              <a:gd name="connsiteX6060" fmla="*/ 11123771 w 13261896"/>
              <a:gd name="connsiteY6060" fmla="*/ 2352389 h 5790485"/>
              <a:gd name="connsiteX6061" fmla="*/ 10999994 w 13261896"/>
              <a:gd name="connsiteY6061" fmla="*/ 2342864 h 5790485"/>
              <a:gd name="connsiteX6062" fmla="*/ 10990469 w 13261896"/>
              <a:gd name="connsiteY6062" fmla="*/ 2338102 h 5790485"/>
              <a:gd name="connsiteX6063" fmla="*/ 10957131 w 13261896"/>
              <a:gd name="connsiteY6063" fmla="*/ 2300002 h 5790485"/>
              <a:gd name="connsiteX6064" fmla="*/ 10952369 w 13261896"/>
              <a:gd name="connsiteY6064" fmla="*/ 2300002 h 5790485"/>
              <a:gd name="connsiteX6065" fmla="*/ 10961894 w 13261896"/>
              <a:gd name="connsiteY6065" fmla="*/ 2328577 h 5790485"/>
              <a:gd name="connsiteX6066" fmla="*/ 10923794 w 13261896"/>
              <a:gd name="connsiteY6066" fmla="*/ 2290477 h 5790485"/>
              <a:gd name="connsiteX6067" fmla="*/ 10966656 w 13261896"/>
              <a:gd name="connsiteY6067" fmla="*/ 2261902 h 5790485"/>
              <a:gd name="connsiteX6068" fmla="*/ 10999994 w 13261896"/>
              <a:gd name="connsiteY6068" fmla="*/ 2342864 h 5790485"/>
              <a:gd name="connsiteX6069" fmla="*/ 11728561 w 13261896"/>
              <a:gd name="connsiteY6069" fmla="*/ 2319052 h 5790485"/>
              <a:gd name="connsiteX6070" fmla="*/ 11671411 w 13261896"/>
              <a:gd name="connsiteY6070" fmla="*/ 2357152 h 5790485"/>
              <a:gd name="connsiteX6071" fmla="*/ 11623786 w 13261896"/>
              <a:gd name="connsiteY6071" fmla="*/ 2323814 h 5790485"/>
              <a:gd name="connsiteX6072" fmla="*/ 11652361 w 13261896"/>
              <a:gd name="connsiteY6072" fmla="*/ 2295239 h 5790485"/>
              <a:gd name="connsiteX6073" fmla="*/ 11671411 w 13261896"/>
              <a:gd name="connsiteY6073" fmla="*/ 2304764 h 5790485"/>
              <a:gd name="connsiteX6074" fmla="*/ 11671411 w 13261896"/>
              <a:gd name="connsiteY6074" fmla="*/ 2323814 h 5790485"/>
              <a:gd name="connsiteX6075" fmla="*/ 11657123 w 13261896"/>
              <a:gd name="connsiteY6075" fmla="*/ 2328577 h 5790485"/>
              <a:gd name="connsiteX6076" fmla="*/ 11652361 w 13261896"/>
              <a:gd name="connsiteY6076" fmla="*/ 2309527 h 5790485"/>
              <a:gd name="connsiteX6077" fmla="*/ 11638073 w 13261896"/>
              <a:gd name="connsiteY6077" fmla="*/ 2304764 h 5790485"/>
              <a:gd name="connsiteX6078" fmla="*/ 11633311 w 13261896"/>
              <a:gd name="connsiteY6078" fmla="*/ 2319052 h 5790485"/>
              <a:gd name="connsiteX6079" fmla="*/ 11657123 w 13261896"/>
              <a:gd name="connsiteY6079" fmla="*/ 2338102 h 5790485"/>
              <a:gd name="connsiteX6080" fmla="*/ 11685698 w 13261896"/>
              <a:gd name="connsiteY6080" fmla="*/ 2314289 h 5790485"/>
              <a:gd name="connsiteX6081" fmla="*/ 11652361 w 13261896"/>
              <a:gd name="connsiteY6081" fmla="*/ 2280952 h 5790485"/>
              <a:gd name="connsiteX6082" fmla="*/ 11609498 w 13261896"/>
              <a:gd name="connsiteY6082" fmla="*/ 2323814 h 5790485"/>
              <a:gd name="connsiteX6083" fmla="*/ 11666648 w 13261896"/>
              <a:gd name="connsiteY6083" fmla="*/ 2371439 h 5790485"/>
              <a:gd name="connsiteX6084" fmla="*/ 11733323 w 13261896"/>
              <a:gd name="connsiteY6084" fmla="*/ 2352389 h 5790485"/>
              <a:gd name="connsiteX6085" fmla="*/ 11761898 w 13261896"/>
              <a:gd name="connsiteY6085" fmla="*/ 2380964 h 5790485"/>
              <a:gd name="connsiteX6086" fmla="*/ 11799998 w 13261896"/>
              <a:gd name="connsiteY6086" fmla="*/ 2400014 h 5790485"/>
              <a:gd name="connsiteX6087" fmla="*/ 11809523 w 13261896"/>
              <a:gd name="connsiteY6087" fmla="*/ 2419064 h 5790485"/>
              <a:gd name="connsiteX6088" fmla="*/ 11719036 w 13261896"/>
              <a:gd name="connsiteY6088" fmla="*/ 2490502 h 5790485"/>
              <a:gd name="connsiteX6089" fmla="*/ 11661886 w 13261896"/>
              <a:gd name="connsiteY6089" fmla="*/ 2433352 h 5790485"/>
              <a:gd name="connsiteX6090" fmla="*/ 11719036 w 13261896"/>
              <a:gd name="connsiteY6090" fmla="*/ 2400014 h 5790485"/>
              <a:gd name="connsiteX6091" fmla="*/ 11766661 w 13261896"/>
              <a:gd name="connsiteY6091" fmla="*/ 2428589 h 5790485"/>
              <a:gd name="connsiteX6092" fmla="*/ 11738086 w 13261896"/>
              <a:gd name="connsiteY6092" fmla="*/ 2461927 h 5790485"/>
              <a:gd name="connsiteX6093" fmla="*/ 11695223 w 13261896"/>
              <a:gd name="connsiteY6093" fmla="*/ 2433352 h 5790485"/>
              <a:gd name="connsiteX6094" fmla="*/ 11719036 w 13261896"/>
              <a:gd name="connsiteY6094" fmla="*/ 2423827 h 5790485"/>
              <a:gd name="connsiteX6095" fmla="*/ 11738086 w 13261896"/>
              <a:gd name="connsiteY6095" fmla="*/ 2442877 h 5790485"/>
              <a:gd name="connsiteX6096" fmla="*/ 11752373 w 13261896"/>
              <a:gd name="connsiteY6096" fmla="*/ 2428589 h 5790485"/>
              <a:gd name="connsiteX6097" fmla="*/ 11719036 w 13261896"/>
              <a:gd name="connsiteY6097" fmla="*/ 2409539 h 5790485"/>
              <a:gd name="connsiteX6098" fmla="*/ 11685698 w 13261896"/>
              <a:gd name="connsiteY6098" fmla="*/ 2433352 h 5790485"/>
              <a:gd name="connsiteX6099" fmla="*/ 11738086 w 13261896"/>
              <a:gd name="connsiteY6099" fmla="*/ 2476214 h 5790485"/>
              <a:gd name="connsiteX6100" fmla="*/ 11780948 w 13261896"/>
              <a:gd name="connsiteY6100" fmla="*/ 2428589 h 5790485"/>
              <a:gd name="connsiteX6101" fmla="*/ 11719036 w 13261896"/>
              <a:gd name="connsiteY6101" fmla="*/ 2385727 h 5790485"/>
              <a:gd name="connsiteX6102" fmla="*/ 11652361 w 13261896"/>
              <a:gd name="connsiteY6102" fmla="*/ 2452402 h 5790485"/>
              <a:gd name="connsiteX6103" fmla="*/ 11585686 w 13261896"/>
              <a:gd name="connsiteY6103" fmla="*/ 2323814 h 5790485"/>
              <a:gd name="connsiteX6104" fmla="*/ 11666648 w 13261896"/>
              <a:gd name="connsiteY6104" fmla="*/ 2257139 h 5790485"/>
              <a:gd name="connsiteX6105" fmla="*/ 11728561 w 13261896"/>
              <a:gd name="connsiteY6105" fmla="*/ 2319052 h 5790485"/>
              <a:gd name="connsiteX6106" fmla="*/ 11538061 w 13261896"/>
              <a:gd name="connsiteY6106" fmla="*/ 2295239 h 5790485"/>
              <a:gd name="connsiteX6107" fmla="*/ 11585686 w 13261896"/>
              <a:gd name="connsiteY6107" fmla="*/ 2285714 h 5790485"/>
              <a:gd name="connsiteX6108" fmla="*/ 11580923 w 13261896"/>
              <a:gd name="connsiteY6108" fmla="*/ 2352389 h 5790485"/>
              <a:gd name="connsiteX6109" fmla="*/ 11476196 w 13261896"/>
              <a:gd name="connsiteY6109" fmla="*/ 2257139 h 5790485"/>
              <a:gd name="connsiteX6110" fmla="*/ 11538061 w 13261896"/>
              <a:gd name="connsiteY6110" fmla="*/ 2295239 h 5790485"/>
              <a:gd name="connsiteX6111" fmla="*/ 11033331 w 13261896"/>
              <a:gd name="connsiteY6111" fmla="*/ 2357152 h 5790485"/>
              <a:gd name="connsiteX6112" fmla="*/ 10980944 w 13261896"/>
              <a:gd name="connsiteY6112" fmla="*/ 2257139 h 5790485"/>
              <a:gd name="connsiteX6113" fmla="*/ 11047619 w 13261896"/>
              <a:gd name="connsiteY6113" fmla="*/ 2357152 h 5790485"/>
              <a:gd name="connsiteX6114" fmla="*/ 11033331 w 13261896"/>
              <a:gd name="connsiteY6114" fmla="*/ 2357152 h 5790485"/>
              <a:gd name="connsiteX6115" fmla="*/ 11209496 w 13261896"/>
              <a:gd name="connsiteY6115" fmla="*/ 2238137 h 5790485"/>
              <a:gd name="connsiteX6116" fmla="*/ 11257121 w 13261896"/>
              <a:gd name="connsiteY6116" fmla="*/ 2404777 h 5790485"/>
              <a:gd name="connsiteX6117" fmla="*/ 11247596 w 13261896"/>
              <a:gd name="connsiteY6117" fmla="*/ 2447639 h 5790485"/>
              <a:gd name="connsiteX6118" fmla="*/ 11247596 w 13261896"/>
              <a:gd name="connsiteY6118" fmla="*/ 2471452 h 5790485"/>
              <a:gd name="connsiteX6119" fmla="*/ 11304746 w 13261896"/>
              <a:gd name="connsiteY6119" fmla="*/ 2566702 h 5790485"/>
              <a:gd name="connsiteX6120" fmla="*/ 11261883 w 13261896"/>
              <a:gd name="connsiteY6120" fmla="*/ 2585752 h 5790485"/>
              <a:gd name="connsiteX6121" fmla="*/ 11219021 w 13261896"/>
              <a:gd name="connsiteY6121" fmla="*/ 2600039 h 5790485"/>
              <a:gd name="connsiteX6122" fmla="*/ 11176159 w 13261896"/>
              <a:gd name="connsiteY6122" fmla="*/ 2452402 h 5790485"/>
              <a:gd name="connsiteX6123" fmla="*/ 11161871 w 13261896"/>
              <a:gd name="connsiteY6123" fmla="*/ 2580989 h 5790485"/>
              <a:gd name="connsiteX6124" fmla="*/ 11147584 w 13261896"/>
              <a:gd name="connsiteY6124" fmla="*/ 2604802 h 5790485"/>
              <a:gd name="connsiteX6125" fmla="*/ 11147584 w 13261896"/>
              <a:gd name="connsiteY6125" fmla="*/ 2219087 h 5790485"/>
              <a:gd name="connsiteX6126" fmla="*/ 11209496 w 13261896"/>
              <a:gd name="connsiteY6126" fmla="*/ 2238137 h 5790485"/>
              <a:gd name="connsiteX6127" fmla="*/ 11366658 w 13261896"/>
              <a:gd name="connsiteY6127" fmla="*/ 2209562 h 5790485"/>
              <a:gd name="connsiteX6128" fmla="*/ 11399996 w 13261896"/>
              <a:gd name="connsiteY6128" fmla="*/ 2238137 h 5790485"/>
              <a:gd name="connsiteX6129" fmla="*/ 11447621 w 13261896"/>
              <a:gd name="connsiteY6129" fmla="*/ 2242899 h 5790485"/>
              <a:gd name="connsiteX6130" fmla="*/ 11504723 w 13261896"/>
              <a:gd name="connsiteY6130" fmla="*/ 2323814 h 5790485"/>
              <a:gd name="connsiteX6131" fmla="*/ 11595211 w 13261896"/>
              <a:gd name="connsiteY6131" fmla="*/ 2380964 h 5790485"/>
              <a:gd name="connsiteX6132" fmla="*/ 11671411 w 13261896"/>
              <a:gd name="connsiteY6132" fmla="*/ 2561939 h 5790485"/>
              <a:gd name="connsiteX6133" fmla="*/ 11671411 w 13261896"/>
              <a:gd name="connsiteY6133" fmla="*/ 2585752 h 5790485"/>
              <a:gd name="connsiteX6134" fmla="*/ 11642836 w 13261896"/>
              <a:gd name="connsiteY6134" fmla="*/ 2523839 h 5790485"/>
              <a:gd name="connsiteX6135" fmla="*/ 11566636 w 13261896"/>
              <a:gd name="connsiteY6135" fmla="*/ 2395252 h 5790485"/>
              <a:gd name="connsiteX6136" fmla="*/ 11495198 w 13261896"/>
              <a:gd name="connsiteY6136" fmla="*/ 2347627 h 5790485"/>
              <a:gd name="connsiteX6137" fmla="*/ 11428571 w 13261896"/>
              <a:gd name="connsiteY6137" fmla="*/ 2252377 h 5790485"/>
              <a:gd name="connsiteX6138" fmla="*/ 11390471 w 13261896"/>
              <a:gd name="connsiteY6138" fmla="*/ 2247662 h 5790485"/>
              <a:gd name="connsiteX6139" fmla="*/ 11352371 w 13261896"/>
              <a:gd name="connsiteY6139" fmla="*/ 2209562 h 5790485"/>
              <a:gd name="connsiteX6140" fmla="*/ 11366658 w 13261896"/>
              <a:gd name="connsiteY6140" fmla="*/ 2209562 h 5790485"/>
              <a:gd name="connsiteX6141" fmla="*/ 11371421 w 13261896"/>
              <a:gd name="connsiteY6141" fmla="*/ 2252377 h 5790485"/>
              <a:gd name="connsiteX6142" fmla="*/ 11438096 w 13261896"/>
              <a:gd name="connsiteY6142" fmla="*/ 2271427 h 5790485"/>
              <a:gd name="connsiteX6143" fmla="*/ 11471433 w 13261896"/>
              <a:gd name="connsiteY6143" fmla="*/ 2347627 h 5790485"/>
              <a:gd name="connsiteX6144" fmla="*/ 11547586 w 13261896"/>
              <a:gd name="connsiteY6144" fmla="*/ 2395252 h 5790485"/>
              <a:gd name="connsiteX6145" fmla="*/ 11628548 w 13261896"/>
              <a:gd name="connsiteY6145" fmla="*/ 2523839 h 5790485"/>
              <a:gd name="connsiteX6146" fmla="*/ 11638073 w 13261896"/>
              <a:gd name="connsiteY6146" fmla="*/ 2595277 h 5790485"/>
              <a:gd name="connsiteX6147" fmla="*/ 11685698 w 13261896"/>
              <a:gd name="connsiteY6147" fmla="*/ 2604802 h 5790485"/>
              <a:gd name="connsiteX6148" fmla="*/ 11747611 w 13261896"/>
              <a:gd name="connsiteY6148" fmla="*/ 2495264 h 5790485"/>
              <a:gd name="connsiteX6149" fmla="*/ 11766661 w 13261896"/>
              <a:gd name="connsiteY6149" fmla="*/ 2490502 h 5790485"/>
              <a:gd name="connsiteX6150" fmla="*/ 11795236 w 13261896"/>
              <a:gd name="connsiteY6150" fmla="*/ 2519077 h 5790485"/>
              <a:gd name="connsiteX6151" fmla="*/ 11704748 w 13261896"/>
              <a:gd name="connsiteY6151" fmla="*/ 2619089 h 5790485"/>
              <a:gd name="connsiteX6152" fmla="*/ 11752373 w 13261896"/>
              <a:gd name="connsiteY6152" fmla="*/ 2642854 h 5790485"/>
              <a:gd name="connsiteX6153" fmla="*/ 11733323 w 13261896"/>
              <a:gd name="connsiteY6153" fmla="*/ 2647617 h 5790485"/>
              <a:gd name="connsiteX6154" fmla="*/ 11633311 w 13261896"/>
              <a:gd name="connsiteY6154" fmla="*/ 2609564 h 5790485"/>
              <a:gd name="connsiteX6155" fmla="*/ 11404758 w 13261896"/>
              <a:gd name="connsiteY6155" fmla="*/ 2609564 h 5790485"/>
              <a:gd name="connsiteX6156" fmla="*/ 11390471 w 13261896"/>
              <a:gd name="connsiteY6156" fmla="*/ 2633329 h 5790485"/>
              <a:gd name="connsiteX6157" fmla="*/ 11414283 w 13261896"/>
              <a:gd name="connsiteY6157" fmla="*/ 2676192 h 5790485"/>
              <a:gd name="connsiteX6158" fmla="*/ 11361896 w 13261896"/>
              <a:gd name="connsiteY6158" fmla="*/ 2733342 h 5790485"/>
              <a:gd name="connsiteX6159" fmla="*/ 11347608 w 13261896"/>
              <a:gd name="connsiteY6159" fmla="*/ 2700004 h 5790485"/>
              <a:gd name="connsiteX6160" fmla="*/ 11309508 w 13261896"/>
              <a:gd name="connsiteY6160" fmla="*/ 2704767 h 5790485"/>
              <a:gd name="connsiteX6161" fmla="*/ 11299983 w 13261896"/>
              <a:gd name="connsiteY6161" fmla="*/ 2690479 h 5790485"/>
              <a:gd name="connsiteX6162" fmla="*/ 11352371 w 13261896"/>
              <a:gd name="connsiteY6162" fmla="*/ 2628614 h 5790485"/>
              <a:gd name="connsiteX6163" fmla="*/ 11338083 w 13261896"/>
              <a:gd name="connsiteY6163" fmla="*/ 2623852 h 5790485"/>
              <a:gd name="connsiteX6164" fmla="*/ 11295221 w 13261896"/>
              <a:gd name="connsiteY6164" fmla="*/ 2638092 h 5790485"/>
              <a:gd name="connsiteX6165" fmla="*/ 11228546 w 13261896"/>
              <a:gd name="connsiteY6165" fmla="*/ 2652379 h 5790485"/>
              <a:gd name="connsiteX6166" fmla="*/ 11219021 w 13261896"/>
              <a:gd name="connsiteY6166" fmla="*/ 2661904 h 5790485"/>
              <a:gd name="connsiteX6167" fmla="*/ 11233309 w 13261896"/>
              <a:gd name="connsiteY6167" fmla="*/ 2666667 h 5790485"/>
              <a:gd name="connsiteX6168" fmla="*/ 11304746 w 13261896"/>
              <a:gd name="connsiteY6168" fmla="*/ 2652379 h 5790485"/>
              <a:gd name="connsiteX6169" fmla="*/ 11285696 w 13261896"/>
              <a:gd name="connsiteY6169" fmla="*/ 2690479 h 5790485"/>
              <a:gd name="connsiteX6170" fmla="*/ 11338083 w 13261896"/>
              <a:gd name="connsiteY6170" fmla="*/ 2714292 h 5790485"/>
              <a:gd name="connsiteX6171" fmla="*/ 11357133 w 13261896"/>
              <a:gd name="connsiteY6171" fmla="*/ 2747629 h 5790485"/>
              <a:gd name="connsiteX6172" fmla="*/ 11428571 w 13261896"/>
              <a:gd name="connsiteY6172" fmla="*/ 2676192 h 5790485"/>
              <a:gd name="connsiteX6173" fmla="*/ 11404758 w 13261896"/>
              <a:gd name="connsiteY6173" fmla="*/ 2642854 h 5790485"/>
              <a:gd name="connsiteX6174" fmla="*/ 11404758 w 13261896"/>
              <a:gd name="connsiteY6174" fmla="*/ 2623852 h 5790485"/>
              <a:gd name="connsiteX6175" fmla="*/ 11471433 w 13261896"/>
              <a:gd name="connsiteY6175" fmla="*/ 2623852 h 5790485"/>
              <a:gd name="connsiteX6176" fmla="*/ 11471433 w 13261896"/>
              <a:gd name="connsiteY6176" fmla="*/ 2671429 h 5790485"/>
              <a:gd name="connsiteX6177" fmla="*/ 11457146 w 13261896"/>
              <a:gd name="connsiteY6177" fmla="*/ 2733342 h 5790485"/>
              <a:gd name="connsiteX6178" fmla="*/ 11485673 w 13261896"/>
              <a:gd name="connsiteY6178" fmla="*/ 2623852 h 5790485"/>
              <a:gd name="connsiteX6179" fmla="*/ 11523773 w 13261896"/>
              <a:gd name="connsiteY6179" fmla="*/ 2623852 h 5790485"/>
              <a:gd name="connsiteX6180" fmla="*/ 11523773 w 13261896"/>
              <a:gd name="connsiteY6180" fmla="*/ 2690479 h 5790485"/>
              <a:gd name="connsiteX6181" fmla="*/ 11509486 w 13261896"/>
              <a:gd name="connsiteY6181" fmla="*/ 2742867 h 5790485"/>
              <a:gd name="connsiteX6182" fmla="*/ 11533298 w 13261896"/>
              <a:gd name="connsiteY6182" fmla="*/ 2623852 h 5790485"/>
              <a:gd name="connsiteX6183" fmla="*/ 11638073 w 13261896"/>
              <a:gd name="connsiteY6183" fmla="*/ 2623852 h 5790485"/>
              <a:gd name="connsiteX6184" fmla="*/ 11695223 w 13261896"/>
              <a:gd name="connsiteY6184" fmla="*/ 2709529 h 5790485"/>
              <a:gd name="connsiteX6185" fmla="*/ 11690461 w 13261896"/>
              <a:gd name="connsiteY6185" fmla="*/ 2757154 h 5790485"/>
              <a:gd name="connsiteX6186" fmla="*/ 11666648 w 13261896"/>
              <a:gd name="connsiteY6186" fmla="*/ 2752392 h 5790485"/>
              <a:gd name="connsiteX6187" fmla="*/ 11685698 w 13261896"/>
              <a:gd name="connsiteY6187" fmla="*/ 2771442 h 5790485"/>
              <a:gd name="connsiteX6188" fmla="*/ 11657123 w 13261896"/>
              <a:gd name="connsiteY6188" fmla="*/ 2819067 h 5790485"/>
              <a:gd name="connsiteX6189" fmla="*/ 11666648 w 13261896"/>
              <a:gd name="connsiteY6189" fmla="*/ 2833354 h 5790485"/>
              <a:gd name="connsiteX6190" fmla="*/ 11619023 w 13261896"/>
              <a:gd name="connsiteY6190" fmla="*/ 2857167 h 5790485"/>
              <a:gd name="connsiteX6191" fmla="*/ 11614261 w 13261896"/>
              <a:gd name="connsiteY6191" fmla="*/ 2871454 h 5790485"/>
              <a:gd name="connsiteX6192" fmla="*/ 11652361 w 13261896"/>
              <a:gd name="connsiteY6192" fmla="*/ 2871454 h 5790485"/>
              <a:gd name="connsiteX6193" fmla="*/ 11652361 w 13261896"/>
              <a:gd name="connsiteY6193" fmla="*/ 2880979 h 5790485"/>
              <a:gd name="connsiteX6194" fmla="*/ 11609498 w 13261896"/>
              <a:gd name="connsiteY6194" fmla="*/ 2933367 h 5790485"/>
              <a:gd name="connsiteX6195" fmla="*/ 11566636 w 13261896"/>
              <a:gd name="connsiteY6195" fmla="*/ 2928604 h 5790485"/>
              <a:gd name="connsiteX6196" fmla="*/ 11580923 w 13261896"/>
              <a:gd name="connsiteY6196" fmla="*/ 2909554 h 5790485"/>
              <a:gd name="connsiteX6197" fmla="*/ 11576161 w 13261896"/>
              <a:gd name="connsiteY6197" fmla="*/ 2885742 h 5790485"/>
              <a:gd name="connsiteX6198" fmla="*/ 11561873 w 13261896"/>
              <a:gd name="connsiteY6198" fmla="*/ 2909554 h 5790485"/>
              <a:gd name="connsiteX6199" fmla="*/ 11523773 w 13261896"/>
              <a:gd name="connsiteY6199" fmla="*/ 2933367 h 5790485"/>
              <a:gd name="connsiteX6200" fmla="*/ 11471433 w 13261896"/>
              <a:gd name="connsiteY6200" fmla="*/ 2923842 h 5790485"/>
              <a:gd name="connsiteX6201" fmla="*/ 11366658 w 13261896"/>
              <a:gd name="connsiteY6201" fmla="*/ 2933367 h 5790485"/>
              <a:gd name="connsiteX6202" fmla="*/ 11285696 w 13261896"/>
              <a:gd name="connsiteY6202" fmla="*/ 2923842 h 5790485"/>
              <a:gd name="connsiteX6203" fmla="*/ 11252359 w 13261896"/>
              <a:gd name="connsiteY6203" fmla="*/ 2904792 h 5790485"/>
              <a:gd name="connsiteX6204" fmla="*/ 11199971 w 13261896"/>
              <a:gd name="connsiteY6204" fmla="*/ 2890504 h 5790485"/>
              <a:gd name="connsiteX6205" fmla="*/ 11190446 w 13261896"/>
              <a:gd name="connsiteY6205" fmla="*/ 2857167 h 5790485"/>
              <a:gd name="connsiteX6206" fmla="*/ 11161871 w 13261896"/>
              <a:gd name="connsiteY6206" fmla="*/ 2833354 h 5790485"/>
              <a:gd name="connsiteX6207" fmla="*/ 11171396 w 13261896"/>
              <a:gd name="connsiteY6207" fmla="*/ 2814304 h 5790485"/>
              <a:gd name="connsiteX6208" fmla="*/ 11204734 w 13261896"/>
              <a:gd name="connsiteY6208" fmla="*/ 2833354 h 5790485"/>
              <a:gd name="connsiteX6209" fmla="*/ 11271408 w 13261896"/>
              <a:gd name="connsiteY6209" fmla="*/ 2814304 h 5790485"/>
              <a:gd name="connsiteX6210" fmla="*/ 11261883 w 13261896"/>
              <a:gd name="connsiteY6210" fmla="*/ 2795254 h 5790485"/>
              <a:gd name="connsiteX6211" fmla="*/ 11190446 w 13261896"/>
              <a:gd name="connsiteY6211" fmla="*/ 2780967 h 5790485"/>
              <a:gd name="connsiteX6212" fmla="*/ 11180921 w 13261896"/>
              <a:gd name="connsiteY6212" fmla="*/ 2780967 h 5790485"/>
              <a:gd name="connsiteX6213" fmla="*/ 11161871 w 13261896"/>
              <a:gd name="connsiteY6213" fmla="*/ 2742867 h 5790485"/>
              <a:gd name="connsiteX6214" fmla="*/ 11176159 w 13261896"/>
              <a:gd name="connsiteY6214" fmla="*/ 2752392 h 5790485"/>
              <a:gd name="connsiteX6215" fmla="*/ 11180921 w 13261896"/>
              <a:gd name="connsiteY6215" fmla="*/ 2742867 h 5790485"/>
              <a:gd name="connsiteX6216" fmla="*/ 11157109 w 13261896"/>
              <a:gd name="connsiteY6216" fmla="*/ 2704767 h 5790485"/>
              <a:gd name="connsiteX6217" fmla="*/ 11171396 w 13261896"/>
              <a:gd name="connsiteY6217" fmla="*/ 2642854 h 5790485"/>
              <a:gd name="connsiteX6218" fmla="*/ 11161871 w 13261896"/>
              <a:gd name="connsiteY6218" fmla="*/ 2619089 h 5790485"/>
              <a:gd name="connsiteX6219" fmla="*/ 11180921 w 13261896"/>
              <a:gd name="connsiteY6219" fmla="*/ 2514314 h 5790485"/>
              <a:gd name="connsiteX6220" fmla="*/ 11190446 w 13261896"/>
              <a:gd name="connsiteY6220" fmla="*/ 2523839 h 5790485"/>
              <a:gd name="connsiteX6221" fmla="*/ 11180921 w 13261896"/>
              <a:gd name="connsiteY6221" fmla="*/ 2561939 h 5790485"/>
              <a:gd name="connsiteX6222" fmla="*/ 11219021 w 13261896"/>
              <a:gd name="connsiteY6222" fmla="*/ 2614327 h 5790485"/>
              <a:gd name="connsiteX6223" fmla="*/ 11285696 w 13261896"/>
              <a:gd name="connsiteY6223" fmla="*/ 2580989 h 5790485"/>
              <a:gd name="connsiteX6224" fmla="*/ 11323796 w 13261896"/>
              <a:gd name="connsiteY6224" fmla="*/ 2576227 h 5790485"/>
              <a:gd name="connsiteX6225" fmla="*/ 11261883 w 13261896"/>
              <a:gd name="connsiteY6225" fmla="*/ 2466689 h 5790485"/>
              <a:gd name="connsiteX6226" fmla="*/ 11261883 w 13261896"/>
              <a:gd name="connsiteY6226" fmla="*/ 2428589 h 5790485"/>
              <a:gd name="connsiteX6227" fmla="*/ 11309508 w 13261896"/>
              <a:gd name="connsiteY6227" fmla="*/ 2480977 h 5790485"/>
              <a:gd name="connsiteX6228" fmla="*/ 11323796 w 13261896"/>
              <a:gd name="connsiteY6228" fmla="*/ 2523839 h 5790485"/>
              <a:gd name="connsiteX6229" fmla="*/ 11366658 w 13261896"/>
              <a:gd name="connsiteY6229" fmla="*/ 2552414 h 5790485"/>
              <a:gd name="connsiteX6230" fmla="*/ 11395233 w 13261896"/>
              <a:gd name="connsiteY6230" fmla="*/ 2590514 h 5790485"/>
              <a:gd name="connsiteX6231" fmla="*/ 11399996 w 13261896"/>
              <a:gd name="connsiteY6231" fmla="*/ 2580989 h 5790485"/>
              <a:gd name="connsiteX6232" fmla="*/ 11338083 w 13261896"/>
              <a:gd name="connsiteY6232" fmla="*/ 2523839 h 5790485"/>
              <a:gd name="connsiteX6233" fmla="*/ 11319033 w 13261896"/>
              <a:gd name="connsiteY6233" fmla="*/ 2471452 h 5790485"/>
              <a:gd name="connsiteX6234" fmla="*/ 11271408 w 13261896"/>
              <a:gd name="connsiteY6234" fmla="*/ 2414302 h 5790485"/>
              <a:gd name="connsiteX6235" fmla="*/ 11219021 w 13261896"/>
              <a:gd name="connsiteY6235" fmla="*/ 2228612 h 5790485"/>
              <a:gd name="connsiteX6236" fmla="*/ 11228546 w 13261896"/>
              <a:gd name="connsiteY6236" fmla="*/ 2219087 h 5790485"/>
              <a:gd name="connsiteX6237" fmla="*/ 11290458 w 13261896"/>
              <a:gd name="connsiteY6237" fmla="*/ 2385727 h 5790485"/>
              <a:gd name="connsiteX6238" fmla="*/ 11319033 w 13261896"/>
              <a:gd name="connsiteY6238" fmla="*/ 2419064 h 5790485"/>
              <a:gd name="connsiteX6239" fmla="*/ 11342846 w 13261896"/>
              <a:gd name="connsiteY6239" fmla="*/ 2476214 h 5790485"/>
              <a:gd name="connsiteX6240" fmla="*/ 11399996 w 13261896"/>
              <a:gd name="connsiteY6240" fmla="*/ 2504789 h 5790485"/>
              <a:gd name="connsiteX6241" fmla="*/ 11447621 w 13261896"/>
              <a:gd name="connsiteY6241" fmla="*/ 2557177 h 5790485"/>
              <a:gd name="connsiteX6242" fmla="*/ 11419046 w 13261896"/>
              <a:gd name="connsiteY6242" fmla="*/ 2509552 h 5790485"/>
              <a:gd name="connsiteX6243" fmla="*/ 11352371 w 13261896"/>
              <a:gd name="connsiteY6243" fmla="*/ 2466689 h 5790485"/>
              <a:gd name="connsiteX6244" fmla="*/ 11328558 w 13261896"/>
              <a:gd name="connsiteY6244" fmla="*/ 2409539 h 5790485"/>
              <a:gd name="connsiteX6245" fmla="*/ 11299983 w 13261896"/>
              <a:gd name="connsiteY6245" fmla="*/ 2376202 h 5790485"/>
              <a:gd name="connsiteX6246" fmla="*/ 11242834 w 13261896"/>
              <a:gd name="connsiteY6246" fmla="*/ 2233374 h 5790485"/>
              <a:gd name="connsiteX6247" fmla="*/ 11242834 w 13261896"/>
              <a:gd name="connsiteY6247" fmla="*/ 2214324 h 5790485"/>
              <a:gd name="connsiteX6248" fmla="*/ 11309508 w 13261896"/>
              <a:gd name="connsiteY6248" fmla="*/ 2328577 h 5790485"/>
              <a:gd name="connsiteX6249" fmla="*/ 11357133 w 13261896"/>
              <a:gd name="connsiteY6249" fmla="*/ 2380964 h 5790485"/>
              <a:gd name="connsiteX6250" fmla="*/ 11385708 w 13261896"/>
              <a:gd name="connsiteY6250" fmla="*/ 2433352 h 5790485"/>
              <a:gd name="connsiteX6251" fmla="*/ 11452383 w 13261896"/>
              <a:gd name="connsiteY6251" fmla="*/ 2471452 h 5790485"/>
              <a:gd name="connsiteX6252" fmla="*/ 11495198 w 13261896"/>
              <a:gd name="connsiteY6252" fmla="*/ 2519077 h 5790485"/>
              <a:gd name="connsiteX6253" fmla="*/ 11504723 w 13261896"/>
              <a:gd name="connsiteY6253" fmla="*/ 2519077 h 5790485"/>
              <a:gd name="connsiteX6254" fmla="*/ 11385708 w 13261896"/>
              <a:gd name="connsiteY6254" fmla="*/ 2414302 h 5790485"/>
              <a:gd name="connsiteX6255" fmla="*/ 11366658 w 13261896"/>
              <a:gd name="connsiteY6255" fmla="*/ 2371439 h 5790485"/>
              <a:gd name="connsiteX6256" fmla="*/ 11323796 w 13261896"/>
              <a:gd name="connsiteY6256" fmla="*/ 2328577 h 5790485"/>
              <a:gd name="connsiteX6257" fmla="*/ 11276171 w 13261896"/>
              <a:gd name="connsiteY6257" fmla="*/ 2233374 h 5790485"/>
              <a:gd name="connsiteX6258" fmla="*/ 11328558 w 13261896"/>
              <a:gd name="connsiteY6258" fmla="*/ 2295239 h 5790485"/>
              <a:gd name="connsiteX6259" fmla="*/ 11385708 w 13261896"/>
              <a:gd name="connsiteY6259" fmla="*/ 2342864 h 5790485"/>
              <a:gd name="connsiteX6260" fmla="*/ 11414283 w 13261896"/>
              <a:gd name="connsiteY6260" fmla="*/ 2400014 h 5790485"/>
              <a:gd name="connsiteX6261" fmla="*/ 11495198 w 13261896"/>
              <a:gd name="connsiteY6261" fmla="*/ 2447639 h 5790485"/>
              <a:gd name="connsiteX6262" fmla="*/ 11542823 w 13261896"/>
              <a:gd name="connsiteY6262" fmla="*/ 2514314 h 5790485"/>
              <a:gd name="connsiteX6263" fmla="*/ 11547586 w 13261896"/>
              <a:gd name="connsiteY6263" fmla="*/ 2504789 h 5790485"/>
              <a:gd name="connsiteX6264" fmla="*/ 11490436 w 13261896"/>
              <a:gd name="connsiteY6264" fmla="*/ 2428589 h 5790485"/>
              <a:gd name="connsiteX6265" fmla="*/ 11428571 w 13261896"/>
              <a:gd name="connsiteY6265" fmla="*/ 2395252 h 5790485"/>
              <a:gd name="connsiteX6266" fmla="*/ 11395233 w 13261896"/>
              <a:gd name="connsiteY6266" fmla="*/ 2333339 h 5790485"/>
              <a:gd name="connsiteX6267" fmla="*/ 11342846 w 13261896"/>
              <a:gd name="connsiteY6267" fmla="*/ 2295239 h 5790485"/>
              <a:gd name="connsiteX6268" fmla="*/ 11328558 w 13261896"/>
              <a:gd name="connsiteY6268" fmla="*/ 2266664 h 5790485"/>
              <a:gd name="connsiteX6269" fmla="*/ 11271408 w 13261896"/>
              <a:gd name="connsiteY6269" fmla="*/ 2214324 h 5790485"/>
              <a:gd name="connsiteX6270" fmla="*/ 11304746 w 13261896"/>
              <a:gd name="connsiteY6270" fmla="*/ 2209562 h 5790485"/>
              <a:gd name="connsiteX6271" fmla="*/ 11371421 w 13261896"/>
              <a:gd name="connsiteY6271" fmla="*/ 2252377 h 5790485"/>
              <a:gd name="connsiteX6272" fmla="*/ 11299983 w 13261896"/>
              <a:gd name="connsiteY6272" fmla="*/ 2114312 h 5790485"/>
              <a:gd name="connsiteX6273" fmla="*/ 11323796 w 13261896"/>
              <a:gd name="connsiteY6273" fmla="*/ 2123837 h 5790485"/>
              <a:gd name="connsiteX6274" fmla="*/ 11338083 w 13261896"/>
              <a:gd name="connsiteY6274" fmla="*/ 2147649 h 5790485"/>
              <a:gd name="connsiteX6275" fmla="*/ 11304746 w 13261896"/>
              <a:gd name="connsiteY6275" fmla="*/ 2190512 h 5790485"/>
              <a:gd name="connsiteX6276" fmla="*/ 11266646 w 13261896"/>
              <a:gd name="connsiteY6276" fmla="*/ 2200037 h 5790485"/>
              <a:gd name="connsiteX6277" fmla="*/ 11190446 w 13261896"/>
              <a:gd name="connsiteY6277" fmla="*/ 2166699 h 5790485"/>
              <a:gd name="connsiteX6278" fmla="*/ 11233309 w 13261896"/>
              <a:gd name="connsiteY6278" fmla="*/ 2128599 h 5790485"/>
              <a:gd name="connsiteX6279" fmla="*/ 11271408 w 13261896"/>
              <a:gd name="connsiteY6279" fmla="*/ 2152412 h 5790485"/>
              <a:gd name="connsiteX6280" fmla="*/ 11257121 w 13261896"/>
              <a:gd name="connsiteY6280" fmla="*/ 2171462 h 5790485"/>
              <a:gd name="connsiteX6281" fmla="*/ 11261883 w 13261896"/>
              <a:gd name="connsiteY6281" fmla="*/ 2180987 h 5790485"/>
              <a:gd name="connsiteX6282" fmla="*/ 11285696 w 13261896"/>
              <a:gd name="connsiteY6282" fmla="*/ 2152412 h 5790485"/>
              <a:gd name="connsiteX6283" fmla="*/ 11233309 w 13261896"/>
              <a:gd name="connsiteY6283" fmla="*/ 2114312 h 5790485"/>
              <a:gd name="connsiteX6284" fmla="*/ 11180921 w 13261896"/>
              <a:gd name="connsiteY6284" fmla="*/ 2166699 h 5790485"/>
              <a:gd name="connsiteX6285" fmla="*/ 11219021 w 13261896"/>
              <a:gd name="connsiteY6285" fmla="*/ 2209562 h 5790485"/>
              <a:gd name="connsiteX6286" fmla="*/ 11185684 w 13261896"/>
              <a:gd name="connsiteY6286" fmla="*/ 2228612 h 5790485"/>
              <a:gd name="connsiteX6287" fmla="*/ 11147584 w 13261896"/>
              <a:gd name="connsiteY6287" fmla="*/ 2185749 h 5790485"/>
              <a:gd name="connsiteX6288" fmla="*/ 11147584 w 13261896"/>
              <a:gd name="connsiteY6288" fmla="*/ 2166699 h 5790485"/>
              <a:gd name="connsiteX6289" fmla="*/ 11180921 w 13261896"/>
              <a:gd name="connsiteY6289" fmla="*/ 2109549 h 5790485"/>
              <a:gd name="connsiteX6290" fmla="*/ 11204734 w 13261896"/>
              <a:gd name="connsiteY6290" fmla="*/ 2104787 h 5790485"/>
              <a:gd name="connsiteX6291" fmla="*/ 11247596 w 13261896"/>
              <a:gd name="connsiteY6291" fmla="*/ 2085737 h 5790485"/>
              <a:gd name="connsiteX6292" fmla="*/ 11299983 w 13261896"/>
              <a:gd name="connsiteY6292" fmla="*/ 2114312 h 5790485"/>
              <a:gd name="connsiteX6293" fmla="*/ 11919013 w 13261896"/>
              <a:gd name="connsiteY6293" fmla="*/ 2057162 h 5790485"/>
              <a:gd name="connsiteX6294" fmla="*/ 11885675 w 13261896"/>
              <a:gd name="connsiteY6294" fmla="*/ 2071449 h 5790485"/>
              <a:gd name="connsiteX6295" fmla="*/ 11847623 w 13261896"/>
              <a:gd name="connsiteY6295" fmla="*/ 2052399 h 5790485"/>
              <a:gd name="connsiteX6296" fmla="*/ 11790473 w 13261896"/>
              <a:gd name="connsiteY6296" fmla="*/ 2104787 h 5790485"/>
              <a:gd name="connsiteX6297" fmla="*/ 11738086 w 13261896"/>
              <a:gd name="connsiteY6297" fmla="*/ 2066687 h 5790485"/>
              <a:gd name="connsiteX6298" fmla="*/ 11709511 w 13261896"/>
              <a:gd name="connsiteY6298" fmla="*/ 2080974 h 5790485"/>
              <a:gd name="connsiteX6299" fmla="*/ 11709511 w 13261896"/>
              <a:gd name="connsiteY6299" fmla="*/ 2028587 h 5790485"/>
              <a:gd name="connsiteX6300" fmla="*/ 11757136 w 13261896"/>
              <a:gd name="connsiteY6300" fmla="*/ 2061924 h 5790485"/>
              <a:gd name="connsiteX6301" fmla="*/ 11819048 w 13261896"/>
              <a:gd name="connsiteY6301" fmla="*/ 2019062 h 5790485"/>
              <a:gd name="connsiteX6302" fmla="*/ 11919013 w 13261896"/>
              <a:gd name="connsiteY6302" fmla="*/ 2057162 h 5790485"/>
              <a:gd name="connsiteX6303" fmla="*/ 11033331 w 13261896"/>
              <a:gd name="connsiteY6303" fmla="*/ 2057162 h 5790485"/>
              <a:gd name="connsiteX6304" fmla="*/ 10990469 w 13261896"/>
              <a:gd name="connsiteY6304" fmla="*/ 2019062 h 5790485"/>
              <a:gd name="connsiteX6305" fmla="*/ 10961894 w 13261896"/>
              <a:gd name="connsiteY6305" fmla="*/ 2061924 h 5790485"/>
              <a:gd name="connsiteX6306" fmla="*/ 10976181 w 13261896"/>
              <a:gd name="connsiteY6306" fmla="*/ 2090499 h 5790485"/>
              <a:gd name="connsiteX6307" fmla="*/ 10999994 w 13261896"/>
              <a:gd name="connsiteY6307" fmla="*/ 2071449 h 5790485"/>
              <a:gd name="connsiteX6308" fmla="*/ 10999994 w 13261896"/>
              <a:gd name="connsiteY6308" fmla="*/ 2057162 h 5790485"/>
              <a:gd name="connsiteX6309" fmla="*/ 10990469 w 13261896"/>
              <a:gd name="connsiteY6309" fmla="*/ 2047637 h 5790485"/>
              <a:gd name="connsiteX6310" fmla="*/ 10980944 w 13261896"/>
              <a:gd name="connsiteY6310" fmla="*/ 2071449 h 5790485"/>
              <a:gd name="connsiteX6311" fmla="*/ 10976181 w 13261896"/>
              <a:gd name="connsiteY6311" fmla="*/ 2047637 h 5790485"/>
              <a:gd name="connsiteX6312" fmla="*/ 10985706 w 13261896"/>
              <a:gd name="connsiteY6312" fmla="*/ 2042874 h 5790485"/>
              <a:gd name="connsiteX6313" fmla="*/ 11004756 w 13261896"/>
              <a:gd name="connsiteY6313" fmla="*/ 2061924 h 5790485"/>
              <a:gd name="connsiteX6314" fmla="*/ 10980944 w 13261896"/>
              <a:gd name="connsiteY6314" fmla="*/ 2095262 h 5790485"/>
              <a:gd name="connsiteX6315" fmla="*/ 10957131 w 13261896"/>
              <a:gd name="connsiteY6315" fmla="*/ 2061924 h 5790485"/>
              <a:gd name="connsiteX6316" fmla="*/ 10995231 w 13261896"/>
              <a:gd name="connsiteY6316" fmla="*/ 2014299 h 5790485"/>
              <a:gd name="connsiteX6317" fmla="*/ 11033331 w 13261896"/>
              <a:gd name="connsiteY6317" fmla="*/ 2057162 h 5790485"/>
              <a:gd name="connsiteX6318" fmla="*/ 11995213 w 13261896"/>
              <a:gd name="connsiteY6318" fmla="*/ 2019062 h 5790485"/>
              <a:gd name="connsiteX6319" fmla="*/ 12080938 w 13261896"/>
              <a:gd name="connsiteY6319" fmla="*/ 2061924 h 5790485"/>
              <a:gd name="connsiteX6320" fmla="*/ 12009500 w 13261896"/>
              <a:gd name="connsiteY6320" fmla="*/ 2080974 h 5790485"/>
              <a:gd name="connsiteX6321" fmla="*/ 11942825 w 13261896"/>
              <a:gd name="connsiteY6321" fmla="*/ 2057162 h 5790485"/>
              <a:gd name="connsiteX6322" fmla="*/ 12023788 w 13261896"/>
              <a:gd name="connsiteY6322" fmla="*/ 2100024 h 5790485"/>
              <a:gd name="connsiteX6323" fmla="*/ 11961875 w 13261896"/>
              <a:gd name="connsiteY6323" fmla="*/ 2114312 h 5790485"/>
              <a:gd name="connsiteX6324" fmla="*/ 11904725 w 13261896"/>
              <a:gd name="connsiteY6324" fmla="*/ 2090499 h 5790485"/>
              <a:gd name="connsiteX6325" fmla="*/ 11966638 w 13261896"/>
              <a:gd name="connsiteY6325" fmla="*/ 2138124 h 5790485"/>
              <a:gd name="connsiteX6326" fmla="*/ 11928538 w 13261896"/>
              <a:gd name="connsiteY6326" fmla="*/ 2147649 h 5790485"/>
              <a:gd name="connsiteX6327" fmla="*/ 11842861 w 13261896"/>
              <a:gd name="connsiteY6327" fmla="*/ 2090499 h 5790485"/>
              <a:gd name="connsiteX6328" fmla="*/ 11904725 w 13261896"/>
              <a:gd name="connsiteY6328" fmla="*/ 2161937 h 5790485"/>
              <a:gd name="connsiteX6329" fmla="*/ 11880913 w 13261896"/>
              <a:gd name="connsiteY6329" fmla="*/ 2166699 h 5790485"/>
              <a:gd name="connsiteX6330" fmla="*/ 11799998 w 13261896"/>
              <a:gd name="connsiteY6330" fmla="*/ 2128599 h 5790485"/>
              <a:gd name="connsiteX6331" fmla="*/ 11852386 w 13261896"/>
              <a:gd name="connsiteY6331" fmla="*/ 2180987 h 5790485"/>
              <a:gd name="connsiteX6332" fmla="*/ 11714273 w 13261896"/>
              <a:gd name="connsiteY6332" fmla="*/ 2100024 h 5790485"/>
              <a:gd name="connsiteX6333" fmla="*/ 11738086 w 13261896"/>
              <a:gd name="connsiteY6333" fmla="*/ 2085737 h 5790485"/>
              <a:gd name="connsiteX6334" fmla="*/ 11795236 w 13261896"/>
              <a:gd name="connsiteY6334" fmla="*/ 2119074 h 5790485"/>
              <a:gd name="connsiteX6335" fmla="*/ 11847623 w 13261896"/>
              <a:gd name="connsiteY6335" fmla="*/ 2071449 h 5790485"/>
              <a:gd name="connsiteX6336" fmla="*/ 11890438 w 13261896"/>
              <a:gd name="connsiteY6336" fmla="*/ 2085737 h 5790485"/>
              <a:gd name="connsiteX6337" fmla="*/ 11966638 w 13261896"/>
              <a:gd name="connsiteY6337" fmla="*/ 2009537 h 5790485"/>
              <a:gd name="connsiteX6338" fmla="*/ 11995213 w 13261896"/>
              <a:gd name="connsiteY6338" fmla="*/ 2019062 h 5790485"/>
              <a:gd name="connsiteX6339" fmla="*/ 12133325 w 13261896"/>
              <a:gd name="connsiteY6339" fmla="*/ 2023824 h 5790485"/>
              <a:gd name="connsiteX6340" fmla="*/ 12052363 w 13261896"/>
              <a:gd name="connsiteY6340" fmla="*/ 2047637 h 5790485"/>
              <a:gd name="connsiteX6341" fmla="*/ 12014263 w 13261896"/>
              <a:gd name="connsiteY6341" fmla="*/ 2033349 h 5790485"/>
              <a:gd name="connsiteX6342" fmla="*/ 12061888 w 13261896"/>
              <a:gd name="connsiteY6342" fmla="*/ 2004774 h 5790485"/>
              <a:gd name="connsiteX6343" fmla="*/ 12133325 w 13261896"/>
              <a:gd name="connsiteY6343" fmla="*/ 2023824 h 5790485"/>
              <a:gd name="connsiteX6344" fmla="*/ 11428571 w 13261896"/>
              <a:gd name="connsiteY6344" fmla="*/ 2023824 h 5790485"/>
              <a:gd name="connsiteX6345" fmla="*/ 11338083 w 13261896"/>
              <a:gd name="connsiteY6345" fmla="*/ 2119074 h 5790485"/>
              <a:gd name="connsiteX6346" fmla="*/ 11247596 w 13261896"/>
              <a:gd name="connsiteY6346" fmla="*/ 2071449 h 5790485"/>
              <a:gd name="connsiteX6347" fmla="*/ 11204734 w 13261896"/>
              <a:gd name="connsiteY6347" fmla="*/ 2090499 h 5790485"/>
              <a:gd name="connsiteX6348" fmla="*/ 11171396 w 13261896"/>
              <a:gd name="connsiteY6348" fmla="*/ 2100024 h 5790485"/>
              <a:gd name="connsiteX6349" fmla="*/ 11142821 w 13261896"/>
              <a:gd name="connsiteY6349" fmla="*/ 2147649 h 5790485"/>
              <a:gd name="connsiteX6350" fmla="*/ 11180921 w 13261896"/>
              <a:gd name="connsiteY6350" fmla="*/ 2057162 h 5790485"/>
              <a:gd name="connsiteX6351" fmla="*/ 11204734 w 13261896"/>
              <a:gd name="connsiteY6351" fmla="*/ 2071449 h 5790485"/>
              <a:gd name="connsiteX6352" fmla="*/ 11299983 w 13261896"/>
              <a:gd name="connsiteY6352" fmla="*/ 2009537 h 5790485"/>
              <a:gd name="connsiteX6353" fmla="*/ 11342846 w 13261896"/>
              <a:gd name="connsiteY6353" fmla="*/ 2047637 h 5790485"/>
              <a:gd name="connsiteX6354" fmla="*/ 11395233 w 13261896"/>
              <a:gd name="connsiteY6354" fmla="*/ 2004774 h 5790485"/>
              <a:gd name="connsiteX6355" fmla="*/ 11428571 w 13261896"/>
              <a:gd name="connsiteY6355" fmla="*/ 2023824 h 5790485"/>
              <a:gd name="connsiteX6356" fmla="*/ 11623786 w 13261896"/>
              <a:gd name="connsiteY6356" fmla="*/ 2009537 h 5790485"/>
              <a:gd name="connsiteX6357" fmla="*/ 11666648 w 13261896"/>
              <a:gd name="connsiteY6357" fmla="*/ 2047637 h 5790485"/>
              <a:gd name="connsiteX6358" fmla="*/ 11671411 w 13261896"/>
              <a:gd name="connsiteY6358" fmla="*/ 2076212 h 5790485"/>
              <a:gd name="connsiteX6359" fmla="*/ 11619023 w 13261896"/>
              <a:gd name="connsiteY6359" fmla="*/ 2123837 h 5790485"/>
              <a:gd name="connsiteX6360" fmla="*/ 11542823 w 13261896"/>
              <a:gd name="connsiteY6360" fmla="*/ 2066687 h 5790485"/>
              <a:gd name="connsiteX6361" fmla="*/ 11599973 w 13261896"/>
              <a:gd name="connsiteY6361" fmla="*/ 2038112 h 5790485"/>
              <a:gd name="connsiteX6362" fmla="*/ 11633311 w 13261896"/>
              <a:gd name="connsiteY6362" fmla="*/ 2076212 h 5790485"/>
              <a:gd name="connsiteX6363" fmla="*/ 11609498 w 13261896"/>
              <a:gd name="connsiteY6363" fmla="*/ 2080974 h 5790485"/>
              <a:gd name="connsiteX6364" fmla="*/ 11580923 w 13261896"/>
              <a:gd name="connsiteY6364" fmla="*/ 2076212 h 5790485"/>
              <a:gd name="connsiteX6365" fmla="*/ 11609498 w 13261896"/>
              <a:gd name="connsiteY6365" fmla="*/ 2095262 h 5790485"/>
              <a:gd name="connsiteX6366" fmla="*/ 11647598 w 13261896"/>
              <a:gd name="connsiteY6366" fmla="*/ 2080974 h 5790485"/>
              <a:gd name="connsiteX6367" fmla="*/ 11604736 w 13261896"/>
              <a:gd name="connsiteY6367" fmla="*/ 2023824 h 5790485"/>
              <a:gd name="connsiteX6368" fmla="*/ 11533298 w 13261896"/>
              <a:gd name="connsiteY6368" fmla="*/ 2066687 h 5790485"/>
              <a:gd name="connsiteX6369" fmla="*/ 11595211 w 13261896"/>
              <a:gd name="connsiteY6369" fmla="*/ 2128599 h 5790485"/>
              <a:gd name="connsiteX6370" fmla="*/ 11652361 w 13261896"/>
              <a:gd name="connsiteY6370" fmla="*/ 2138124 h 5790485"/>
              <a:gd name="connsiteX6371" fmla="*/ 11657123 w 13261896"/>
              <a:gd name="connsiteY6371" fmla="*/ 2157174 h 5790485"/>
              <a:gd name="connsiteX6372" fmla="*/ 11633311 w 13261896"/>
              <a:gd name="connsiteY6372" fmla="*/ 2180987 h 5790485"/>
              <a:gd name="connsiteX6373" fmla="*/ 11566636 w 13261896"/>
              <a:gd name="connsiteY6373" fmla="*/ 2147649 h 5790485"/>
              <a:gd name="connsiteX6374" fmla="*/ 11447621 w 13261896"/>
              <a:gd name="connsiteY6374" fmla="*/ 2209562 h 5790485"/>
              <a:gd name="connsiteX6375" fmla="*/ 11447621 w 13261896"/>
              <a:gd name="connsiteY6375" fmla="*/ 2228612 h 5790485"/>
              <a:gd name="connsiteX6376" fmla="*/ 11414283 w 13261896"/>
              <a:gd name="connsiteY6376" fmla="*/ 2233374 h 5790485"/>
              <a:gd name="connsiteX6377" fmla="*/ 11376183 w 13261896"/>
              <a:gd name="connsiteY6377" fmla="*/ 2200037 h 5790485"/>
              <a:gd name="connsiteX6378" fmla="*/ 11323796 w 13261896"/>
              <a:gd name="connsiteY6378" fmla="*/ 2195274 h 5790485"/>
              <a:gd name="connsiteX6379" fmla="*/ 11347608 w 13261896"/>
              <a:gd name="connsiteY6379" fmla="*/ 2157174 h 5790485"/>
              <a:gd name="connsiteX6380" fmla="*/ 11414283 w 13261896"/>
              <a:gd name="connsiteY6380" fmla="*/ 2200037 h 5790485"/>
              <a:gd name="connsiteX6381" fmla="*/ 11485673 w 13261896"/>
              <a:gd name="connsiteY6381" fmla="*/ 2133362 h 5790485"/>
              <a:gd name="connsiteX6382" fmla="*/ 11438096 w 13261896"/>
              <a:gd name="connsiteY6382" fmla="*/ 2071449 h 5790485"/>
              <a:gd name="connsiteX6383" fmla="*/ 11376183 w 13261896"/>
              <a:gd name="connsiteY6383" fmla="*/ 2114312 h 5790485"/>
              <a:gd name="connsiteX6384" fmla="*/ 11419046 w 13261896"/>
              <a:gd name="connsiteY6384" fmla="*/ 2161937 h 5790485"/>
              <a:gd name="connsiteX6385" fmla="*/ 11457146 w 13261896"/>
              <a:gd name="connsiteY6385" fmla="*/ 2133362 h 5790485"/>
              <a:gd name="connsiteX6386" fmla="*/ 11428571 w 13261896"/>
              <a:gd name="connsiteY6386" fmla="*/ 2104787 h 5790485"/>
              <a:gd name="connsiteX6387" fmla="*/ 11414283 w 13261896"/>
              <a:gd name="connsiteY6387" fmla="*/ 2114312 h 5790485"/>
              <a:gd name="connsiteX6388" fmla="*/ 11447621 w 13261896"/>
              <a:gd name="connsiteY6388" fmla="*/ 2133362 h 5790485"/>
              <a:gd name="connsiteX6389" fmla="*/ 11419046 w 13261896"/>
              <a:gd name="connsiteY6389" fmla="*/ 2147649 h 5790485"/>
              <a:gd name="connsiteX6390" fmla="*/ 11390471 w 13261896"/>
              <a:gd name="connsiteY6390" fmla="*/ 2114312 h 5790485"/>
              <a:gd name="connsiteX6391" fmla="*/ 11438096 w 13261896"/>
              <a:gd name="connsiteY6391" fmla="*/ 2085737 h 5790485"/>
              <a:gd name="connsiteX6392" fmla="*/ 11466671 w 13261896"/>
              <a:gd name="connsiteY6392" fmla="*/ 2100024 h 5790485"/>
              <a:gd name="connsiteX6393" fmla="*/ 11476196 w 13261896"/>
              <a:gd name="connsiteY6393" fmla="*/ 2152412 h 5790485"/>
              <a:gd name="connsiteX6394" fmla="*/ 11414283 w 13261896"/>
              <a:gd name="connsiteY6394" fmla="*/ 2190512 h 5790485"/>
              <a:gd name="connsiteX6395" fmla="*/ 11352371 w 13261896"/>
              <a:gd name="connsiteY6395" fmla="*/ 2114312 h 5790485"/>
              <a:gd name="connsiteX6396" fmla="*/ 11423808 w 13261896"/>
              <a:gd name="connsiteY6396" fmla="*/ 2038112 h 5790485"/>
              <a:gd name="connsiteX6397" fmla="*/ 11466671 w 13261896"/>
              <a:gd name="connsiteY6397" fmla="*/ 2047637 h 5790485"/>
              <a:gd name="connsiteX6398" fmla="*/ 11509486 w 13261896"/>
              <a:gd name="connsiteY6398" fmla="*/ 1995249 h 5790485"/>
              <a:gd name="connsiteX6399" fmla="*/ 11538061 w 13261896"/>
              <a:gd name="connsiteY6399" fmla="*/ 1980962 h 5790485"/>
              <a:gd name="connsiteX6400" fmla="*/ 11623786 w 13261896"/>
              <a:gd name="connsiteY6400" fmla="*/ 2009537 h 5790485"/>
              <a:gd name="connsiteX6401" fmla="*/ 11095244 w 13261896"/>
              <a:gd name="connsiteY6401" fmla="*/ 2057162 h 5790485"/>
              <a:gd name="connsiteX6402" fmla="*/ 11114246 w 13261896"/>
              <a:gd name="connsiteY6402" fmla="*/ 2128599 h 5790485"/>
              <a:gd name="connsiteX6403" fmla="*/ 11038094 w 13261896"/>
              <a:gd name="connsiteY6403" fmla="*/ 2219087 h 5790485"/>
              <a:gd name="connsiteX6404" fmla="*/ 11004756 w 13261896"/>
              <a:gd name="connsiteY6404" fmla="*/ 2142887 h 5790485"/>
              <a:gd name="connsiteX6405" fmla="*/ 11038094 w 13261896"/>
              <a:gd name="connsiteY6405" fmla="*/ 2100024 h 5790485"/>
              <a:gd name="connsiteX6406" fmla="*/ 11061906 w 13261896"/>
              <a:gd name="connsiteY6406" fmla="*/ 2133362 h 5790485"/>
              <a:gd name="connsiteX6407" fmla="*/ 11033331 w 13261896"/>
              <a:gd name="connsiteY6407" fmla="*/ 2161937 h 5790485"/>
              <a:gd name="connsiteX6408" fmla="*/ 11028569 w 13261896"/>
              <a:gd name="connsiteY6408" fmla="*/ 2138124 h 5790485"/>
              <a:gd name="connsiteX6409" fmla="*/ 11028569 w 13261896"/>
              <a:gd name="connsiteY6409" fmla="*/ 2152412 h 5790485"/>
              <a:gd name="connsiteX6410" fmla="*/ 11042856 w 13261896"/>
              <a:gd name="connsiteY6410" fmla="*/ 2157174 h 5790485"/>
              <a:gd name="connsiteX6411" fmla="*/ 11061906 w 13261896"/>
              <a:gd name="connsiteY6411" fmla="*/ 2133362 h 5790485"/>
              <a:gd name="connsiteX6412" fmla="*/ 11033331 w 13261896"/>
              <a:gd name="connsiteY6412" fmla="*/ 2104787 h 5790485"/>
              <a:gd name="connsiteX6413" fmla="*/ 11009519 w 13261896"/>
              <a:gd name="connsiteY6413" fmla="*/ 2142887 h 5790485"/>
              <a:gd name="connsiteX6414" fmla="*/ 11042856 w 13261896"/>
              <a:gd name="connsiteY6414" fmla="*/ 2214324 h 5790485"/>
              <a:gd name="connsiteX6415" fmla="*/ 11104721 w 13261896"/>
              <a:gd name="connsiteY6415" fmla="*/ 2147649 h 5790485"/>
              <a:gd name="connsiteX6416" fmla="*/ 11109484 w 13261896"/>
              <a:gd name="connsiteY6416" fmla="*/ 2128599 h 5790485"/>
              <a:gd name="connsiteX6417" fmla="*/ 11095244 w 13261896"/>
              <a:gd name="connsiteY6417" fmla="*/ 2085737 h 5790485"/>
              <a:gd name="connsiteX6418" fmla="*/ 11080956 w 13261896"/>
              <a:gd name="connsiteY6418" fmla="*/ 2038112 h 5790485"/>
              <a:gd name="connsiteX6419" fmla="*/ 10999994 w 13261896"/>
              <a:gd name="connsiteY6419" fmla="*/ 1976199 h 5790485"/>
              <a:gd name="connsiteX6420" fmla="*/ 10938081 w 13261896"/>
              <a:gd name="connsiteY6420" fmla="*/ 2023824 h 5790485"/>
              <a:gd name="connsiteX6421" fmla="*/ 10923794 w 13261896"/>
              <a:gd name="connsiteY6421" fmla="*/ 2066687 h 5790485"/>
              <a:gd name="connsiteX6422" fmla="*/ 10880931 w 13261896"/>
              <a:gd name="connsiteY6422" fmla="*/ 2142887 h 5790485"/>
              <a:gd name="connsiteX6423" fmla="*/ 10919031 w 13261896"/>
              <a:gd name="connsiteY6423" fmla="*/ 2214324 h 5790485"/>
              <a:gd name="connsiteX6424" fmla="*/ 10966656 w 13261896"/>
              <a:gd name="connsiteY6424" fmla="*/ 2157174 h 5790485"/>
              <a:gd name="connsiteX6425" fmla="*/ 10938081 w 13261896"/>
              <a:gd name="connsiteY6425" fmla="*/ 2109549 h 5790485"/>
              <a:gd name="connsiteX6426" fmla="*/ 10909506 w 13261896"/>
              <a:gd name="connsiteY6426" fmla="*/ 2138124 h 5790485"/>
              <a:gd name="connsiteX6427" fmla="*/ 10928556 w 13261896"/>
              <a:gd name="connsiteY6427" fmla="*/ 2157174 h 5790485"/>
              <a:gd name="connsiteX6428" fmla="*/ 10909506 w 13261896"/>
              <a:gd name="connsiteY6428" fmla="*/ 2157174 h 5790485"/>
              <a:gd name="connsiteX6429" fmla="*/ 10909506 w 13261896"/>
              <a:gd name="connsiteY6429" fmla="*/ 2123837 h 5790485"/>
              <a:gd name="connsiteX6430" fmla="*/ 10938081 w 13261896"/>
              <a:gd name="connsiteY6430" fmla="*/ 2104787 h 5790485"/>
              <a:gd name="connsiteX6431" fmla="*/ 10971419 w 13261896"/>
              <a:gd name="connsiteY6431" fmla="*/ 2152412 h 5790485"/>
              <a:gd name="connsiteX6432" fmla="*/ 10919031 w 13261896"/>
              <a:gd name="connsiteY6432" fmla="*/ 2219087 h 5790485"/>
              <a:gd name="connsiteX6433" fmla="*/ 10876169 w 13261896"/>
              <a:gd name="connsiteY6433" fmla="*/ 2142887 h 5790485"/>
              <a:gd name="connsiteX6434" fmla="*/ 10919031 w 13261896"/>
              <a:gd name="connsiteY6434" fmla="*/ 2061924 h 5790485"/>
              <a:gd name="connsiteX6435" fmla="*/ 10933319 w 13261896"/>
              <a:gd name="connsiteY6435" fmla="*/ 2023824 h 5790485"/>
              <a:gd name="connsiteX6436" fmla="*/ 10999994 w 13261896"/>
              <a:gd name="connsiteY6436" fmla="*/ 1976199 h 5790485"/>
              <a:gd name="connsiteX6437" fmla="*/ 11095244 w 13261896"/>
              <a:gd name="connsiteY6437" fmla="*/ 2057162 h 5790485"/>
              <a:gd name="connsiteX6438" fmla="*/ 11304746 w 13261896"/>
              <a:gd name="connsiteY6438" fmla="*/ 1971437 h 5790485"/>
              <a:gd name="connsiteX6439" fmla="*/ 11338083 w 13261896"/>
              <a:gd name="connsiteY6439" fmla="*/ 1961912 h 5790485"/>
              <a:gd name="connsiteX6440" fmla="*/ 11342846 w 13261896"/>
              <a:gd name="connsiteY6440" fmla="*/ 1971437 h 5790485"/>
              <a:gd name="connsiteX6441" fmla="*/ 11309508 w 13261896"/>
              <a:gd name="connsiteY6441" fmla="*/ 1990487 h 5790485"/>
              <a:gd name="connsiteX6442" fmla="*/ 11285696 w 13261896"/>
              <a:gd name="connsiteY6442" fmla="*/ 1995249 h 5790485"/>
              <a:gd name="connsiteX6443" fmla="*/ 11252359 w 13261896"/>
              <a:gd name="connsiteY6443" fmla="*/ 2033349 h 5790485"/>
              <a:gd name="connsiteX6444" fmla="*/ 11204734 w 13261896"/>
              <a:gd name="connsiteY6444" fmla="*/ 2057162 h 5790485"/>
              <a:gd name="connsiteX6445" fmla="*/ 11180921 w 13261896"/>
              <a:gd name="connsiteY6445" fmla="*/ 2042874 h 5790485"/>
              <a:gd name="connsiteX6446" fmla="*/ 11138059 w 13261896"/>
              <a:gd name="connsiteY6446" fmla="*/ 2109549 h 5790485"/>
              <a:gd name="connsiteX6447" fmla="*/ 11138059 w 13261896"/>
              <a:gd name="connsiteY6447" fmla="*/ 2004774 h 5790485"/>
              <a:gd name="connsiteX6448" fmla="*/ 11166634 w 13261896"/>
              <a:gd name="connsiteY6448" fmla="*/ 2009537 h 5790485"/>
              <a:gd name="connsiteX6449" fmla="*/ 11261883 w 13261896"/>
              <a:gd name="connsiteY6449" fmla="*/ 1942862 h 5790485"/>
              <a:gd name="connsiteX6450" fmla="*/ 11304746 w 13261896"/>
              <a:gd name="connsiteY6450" fmla="*/ 1971437 h 5790485"/>
              <a:gd name="connsiteX6451" fmla="*/ 11599973 w 13261896"/>
              <a:gd name="connsiteY6451" fmla="*/ 1876187 h 5790485"/>
              <a:gd name="connsiteX6452" fmla="*/ 11642836 w 13261896"/>
              <a:gd name="connsiteY6452" fmla="*/ 1885712 h 5790485"/>
              <a:gd name="connsiteX6453" fmla="*/ 11685698 w 13261896"/>
              <a:gd name="connsiteY6453" fmla="*/ 1947624 h 5790485"/>
              <a:gd name="connsiteX6454" fmla="*/ 11614261 w 13261896"/>
              <a:gd name="connsiteY6454" fmla="*/ 1990487 h 5790485"/>
              <a:gd name="connsiteX6455" fmla="*/ 11547586 w 13261896"/>
              <a:gd name="connsiteY6455" fmla="*/ 1952387 h 5790485"/>
              <a:gd name="connsiteX6456" fmla="*/ 11585686 w 13261896"/>
              <a:gd name="connsiteY6456" fmla="*/ 1914287 h 5790485"/>
              <a:gd name="connsiteX6457" fmla="*/ 11628548 w 13261896"/>
              <a:gd name="connsiteY6457" fmla="*/ 1933337 h 5790485"/>
              <a:gd name="connsiteX6458" fmla="*/ 11599973 w 13261896"/>
              <a:gd name="connsiteY6458" fmla="*/ 1966674 h 5790485"/>
              <a:gd name="connsiteX6459" fmla="*/ 11609498 w 13261896"/>
              <a:gd name="connsiteY6459" fmla="*/ 1971437 h 5790485"/>
              <a:gd name="connsiteX6460" fmla="*/ 11642836 w 13261896"/>
              <a:gd name="connsiteY6460" fmla="*/ 1938099 h 5790485"/>
              <a:gd name="connsiteX6461" fmla="*/ 11585686 w 13261896"/>
              <a:gd name="connsiteY6461" fmla="*/ 1904762 h 5790485"/>
              <a:gd name="connsiteX6462" fmla="*/ 11542823 w 13261896"/>
              <a:gd name="connsiteY6462" fmla="*/ 1933337 h 5790485"/>
              <a:gd name="connsiteX6463" fmla="*/ 11523773 w 13261896"/>
              <a:gd name="connsiteY6463" fmla="*/ 1914287 h 5790485"/>
              <a:gd name="connsiteX6464" fmla="*/ 11466671 w 13261896"/>
              <a:gd name="connsiteY6464" fmla="*/ 1904762 h 5790485"/>
              <a:gd name="connsiteX6465" fmla="*/ 11433333 w 13261896"/>
              <a:gd name="connsiteY6465" fmla="*/ 1933337 h 5790485"/>
              <a:gd name="connsiteX6466" fmla="*/ 11447621 w 13261896"/>
              <a:gd name="connsiteY6466" fmla="*/ 1957149 h 5790485"/>
              <a:gd name="connsiteX6467" fmla="*/ 11457146 w 13261896"/>
              <a:gd name="connsiteY6467" fmla="*/ 1952387 h 5790485"/>
              <a:gd name="connsiteX6468" fmla="*/ 11447621 w 13261896"/>
              <a:gd name="connsiteY6468" fmla="*/ 1933337 h 5790485"/>
              <a:gd name="connsiteX6469" fmla="*/ 11452383 w 13261896"/>
              <a:gd name="connsiteY6469" fmla="*/ 1919049 h 5790485"/>
              <a:gd name="connsiteX6470" fmla="*/ 11476196 w 13261896"/>
              <a:gd name="connsiteY6470" fmla="*/ 1919049 h 5790485"/>
              <a:gd name="connsiteX6471" fmla="*/ 11509486 w 13261896"/>
              <a:gd name="connsiteY6471" fmla="*/ 1923812 h 5790485"/>
              <a:gd name="connsiteX6472" fmla="*/ 11533298 w 13261896"/>
              <a:gd name="connsiteY6472" fmla="*/ 1957149 h 5790485"/>
              <a:gd name="connsiteX6473" fmla="*/ 11461908 w 13261896"/>
              <a:gd name="connsiteY6473" fmla="*/ 1995249 h 5790485"/>
              <a:gd name="connsiteX6474" fmla="*/ 11433333 w 13261896"/>
              <a:gd name="connsiteY6474" fmla="*/ 1976199 h 5790485"/>
              <a:gd name="connsiteX6475" fmla="*/ 11385708 w 13261896"/>
              <a:gd name="connsiteY6475" fmla="*/ 1942862 h 5790485"/>
              <a:gd name="connsiteX6476" fmla="*/ 11423808 w 13261896"/>
              <a:gd name="connsiteY6476" fmla="*/ 1904762 h 5790485"/>
              <a:gd name="connsiteX6477" fmla="*/ 11452383 w 13261896"/>
              <a:gd name="connsiteY6477" fmla="*/ 1880949 h 5790485"/>
              <a:gd name="connsiteX6478" fmla="*/ 11476196 w 13261896"/>
              <a:gd name="connsiteY6478" fmla="*/ 1876187 h 5790485"/>
              <a:gd name="connsiteX6479" fmla="*/ 11504723 w 13261896"/>
              <a:gd name="connsiteY6479" fmla="*/ 1885712 h 5790485"/>
              <a:gd name="connsiteX6480" fmla="*/ 11557111 w 13261896"/>
              <a:gd name="connsiteY6480" fmla="*/ 1866710 h 5790485"/>
              <a:gd name="connsiteX6481" fmla="*/ 11599973 w 13261896"/>
              <a:gd name="connsiteY6481" fmla="*/ 1876187 h 5790485"/>
              <a:gd name="connsiteX6482" fmla="*/ 11004756 w 13261896"/>
              <a:gd name="connsiteY6482" fmla="*/ 1923812 h 5790485"/>
              <a:gd name="connsiteX6483" fmla="*/ 10957131 w 13261896"/>
              <a:gd name="connsiteY6483" fmla="*/ 1861947 h 5790485"/>
              <a:gd name="connsiteX6484" fmla="*/ 11004756 w 13261896"/>
              <a:gd name="connsiteY6484" fmla="*/ 1923812 h 5790485"/>
              <a:gd name="connsiteX6485" fmla="*/ 11023806 w 13261896"/>
              <a:gd name="connsiteY6485" fmla="*/ 1880949 h 5790485"/>
              <a:gd name="connsiteX6486" fmla="*/ 11066669 w 13261896"/>
              <a:gd name="connsiteY6486" fmla="*/ 1838135 h 5790485"/>
              <a:gd name="connsiteX6487" fmla="*/ 11123771 w 13261896"/>
              <a:gd name="connsiteY6487" fmla="*/ 2076212 h 5790485"/>
              <a:gd name="connsiteX6488" fmla="*/ 11133296 w 13261896"/>
              <a:gd name="connsiteY6488" fmla="*/ 2333339 h 5790485"/>
              <a:gd name="connsiteX6489" fmla="*/ 11080956 w 13261896"/>
              <a:gd name="connsiteY6489" fmla="*/ 2257139 h 5790485"/>
              <a:gd name="connsiteX6490" fmla="*/ 11109484 w 13261896"/>
              <a:gd name="connsiteY6490" fmla="*/ 2180987 h 5790485"/>
              <a:gd name="connsiteX6491" fmla="*/ 11038094 w 13261896"/>
              <a:gd name="connsiteY6491" fmla="*/ 2257139 h 5790485"/>
              <a:gd name="connsiteX6492" fmla="*/ 10980944 w 13261896"/>
              <a:gd name="connsiteY6492" fmla="*/ 2223849 h 5790485"/>
              <a:gd name="connsiteX6493" fmla="*/ 10895219 w 13261896"/>
              <a:gd name="connsiteY6493" fmla="*/ 2271427 h 5790485"/>
              <a:gd name="connsiteX6494" fmla="*/ 10847594 w 13261896"/>
              <a:gd name="connsiteY6494" fmla="*/ 2266664 h 5790485"/>
              <a:gd name="connsiteX6495" fmla="*/ 10866644 w 13261896"/>
              <a:gd name="connsiteY6495" fmla="*/ 2252377 h 5790485"/>
              <a:gd name="connsiteX6496" fmla="*/ 10752344 w 13261896"/>
              <a:gd name="connsiteY6496" fmla="*/ 2090499 h 5790485"/>
              <a:gd name="connsiteX6497" fmla="*/ 10747581 w 13261896"/>
              <a:gd name="connsiteY6497" fmla="*/ 2100024 h 5790485"/>
              <a:gd name="connsiteX6498" fmla="*/ 10757106 w 13261896"/>
              <a:gd name="connsiteY6498" fmla="*/ 2133362 h 5790485"/>
              <a:gd name="connsiteX6499" fmla="*/ 10828544 w 13261896"/>
              <a:gd name="connsiteY6499" fmla="*/ 2266664 h 5790485"/>
              <a:gd name="connsiteX6500" fmla="*/ 10728531 w 13261896"/>
              <a:gd name="connsiteY6500" fmla="*/ 2119074 h 5790485"/>
              <a:gd name="connsiteX6501" fmla="*/ 10719054 w 13261896"/>
              <a:gd name="connsiteY6501" fmla="*/ 2128599 h 5790485"/>
              <a:gd name="connsiteX6502" fmla="*/ 10752344 w 13261896"/>
              <a:gd name="connsiteY6502" fmla="*/ 2233374 h 5790485"/>
              <a:gd name="connsiteX6503" fmla="*/ 10700004 w 13261896"/>
              <a:gd name="connsiteY6503" fmla="*/ 2133362 h 5790485"/>
              <a:gd name="connsiteX6504" fmla="*/ 10752344 w 13261896"/>
              <a:gd name="connsiteY6504" fmla="*/ 2085737 h 5790485"/>
              <a:gd name="connsiteX6505" fmla="*/ 10776156 w 13261896"/>
              <a:gd name="connsiteY6505" fmla="*/ 2090499 h 5790485"/>
              <a:gd name="connsiteX6506" fmla="*/ 10780919 w 13261896"/>
              <a:gd name="connsiteY6506" fmla="*/ 2128599 h 5790485"/>
              <a:gd name="connsiteX6507" fmla="*/ 10842831 w 13261896"/>
              <a:gd name="connsiteY6507" fmla="*/ 2242899 h 5790485"/>
              <a:gd name="connsiteX6508" fmla="*/ 10857119 w 13261896"/>
              <a:gd name="connsiteY6508" fmla="*/ 2233374 h 5790485"/>
              <a:gd name="connsiteX6509" fmla="*/ 10790444 w 13261896"/>
              <a:gd name="connsiteY6509" fmla="*/ 2104787 h 5790485"/>
              <a:gd name="connsiteX6510" fmla="*/ 10819019 w 13261896"/>
              <a:gd name="connsiteY6510" fmla="*/ 2090499 h 5790485"/>
              <a:gd name="connsiteX6511" fmla="*/ 10852356 w 13261896"/>
              <a:gd name="connsiteY6511" fmla="*/ 2033349 h 5790485"/>
              <a:gd name="connsiteX6512" fmla="*/ 10895219 w 13261896"/>
              <a:gd name="connsiteY6512" fmla="*/ 1923812 h 5790485"/>
              <a:gd name="connsiteX6513" fmla="*/ 10885694 w 13261896"/>
              <a:gd name="connsiteY6513" fmla="*/ 1880949 h 5790485"/>
              <a:gd name="connsiteX6514" fmla="*/ 10904744 w 13261896"/>
              <a:gd name="connsiteY6514" fmla="*/ 1876187 h 5790485"/>
              <a:gd name="connsiteX6515" fmla="*/ 10957131 w 13261896"/>
              <a:gd name="connsiteY6515" fmla="*/ 1942862 h 5790485"/>
              <a:gd name="connsiteX6516" fmla="*/ 10971419 w 13261896"/>
              <a:gd name="connsiteY6516" fmla="*/ 1942862 h 5790485"/>
              <a:gd name="connsiteX6517" fmla="*/ 10976181 w 13261896"/>
              <a:gd name="connsiteY6517" fmla="*/ 1928574 h 5790485"/>
              <a:gd name="connsiteX6518" fmla="*/ 10919031 w 13261896"/>
              <a:gd name="connsiteY6518" fmla="*/ 1866710 h 5790485"/>
              <a:gd name="connsiteX6519" fmla="*/ 10961894 w 13261896"/>
              <a:gd name="connsiteY6519" fmla="*/ 1833372 h 5790485"/>
              <a:gd name="connsiteX6520" fmla="*/ 11023806 w 13261896"/>
              <a:gd name="connsiteY6520" fmla="*/ 1880949 h 5790485"/>
              <a:gd name="connsiteX6521" fmla="*/ 11280933 w 13261896"/>
              <a:gd name="connsiteY6521" fmla="*/ 1876187 h 5790485"/>
              <a:gd name="connsiteX6522" fmla="*/ 11209496 w 13261896"/>
              <a:gd name="connsiteY6522" fmla="*/ 1985724 h 5790485"/>
              <a:gd name="connsiteX6523" fmla="*/ 11171396 w 13261896"/>
              <a:gd name="connsiteY6523" fmla="*/ 1995249 h 5790485"/>
              <a:gd name="connsiteX6524" fmla="*/ 11138059 w 13261896"/>
              <a:gd name="connsiteY6524" fmla="*/ 1947624 h 5790485"/>
              <a:gd name="connsiteX6525" fmla="*/ 11138059 w 13261896"/>
              <a:gd name="connsiteY6525" fmla="*/ 1928574 h 5790485"/>
              <a:gd name="connsiteX6526" fmla="*/ 11138059 w 13261896"/>
              <a:gd name="connsiteY6526" fmla="*/ 1914287 h 5790485"/>
              <a:gd name="connsiteX6527" fmla="*/ 11199971 w 13261896"/>
              <a:gd name="connsiteY6527" fmla="*/ 1871424 h 5790485"/>
              <a:gd name="connsiteX6528" fmla="*/ 11247596 w 13261896"/>
              <a:gd name="connsiteY6528" fmla="*/ 1895237 h 5790485"/>
              <a:gd name="connsiteX6529" fmla="*/ 11195209 w 13261896"/>
              <a:gd name="connsiteY6529" fmla="*/ 1933337 h 5790485"/>
              <a:gd name="connsiteX6530" fmla="*/ 11176159 w 13261896"/>
              <a:gd name="connsiteY6530" fmla="*/ 1938099 h 5790485"/>
              <a:gd name="connsiteX6531" fmla="*/ 11204734 w 13261896"/>
              <a:gd name="connsiteY6531" fmla="*/ 1947624 h 5790485"/>
              <a:gd name="connsiteX6532" fmla="*/ 11261883 w 13261896"/>
              <a:gd name="connsiteY6532" fmla="*/ 1890474 h 5790485"/>
              <a:gd name="connsiteX6533" fmla="*/ 11199971 w 13261896"/>
              <a:gd name="connsiteY6533" fmla="*/ 1857185 h 5790485"/>
              <a:gd name="connsiteX6534" fmla="*/ 11138059 w 13261896"/>
              <a:gd name="connsiteY6534" fmla="*/ 1885712 h 5790485"/>
              <a:gd name="connsiteX6535" fmla="*/ 11138059 w 13261896"/>
              <a:gd name="connsiteY6535" fmla="*/ 1857185 h 5790485"/>
              <a:gd name="connsiteX6536" fmla="*/ 11152346 w 13261896"/>
              <a:gd name="connsiteY6536" fmla="*/ 1833372 h 5790485"/>
              <a:gd name="connsiteX6537" fmla="*/ 11214259 w 13261896"/>
              <a:gd name="connsiteY6537" fmla="*/ 1823847 h 5790485"/>
              <a:gd name="connsiteX6538" fmla="*/ 11280933 w 13261896"/>
              <a:gd name="connsiteY6538" fmla="*/ 1876187 h 5790485"/>
              <a:gd name="connsiteX6539" fmla="*/ 11861911 w 13261896"/>
              <a:gd name="connsiteY6539" fmla="*/ 1828610 h 5790485"/>
              <a:gd name="connsiteX6540" fmla="*/ 11961875 w 13261896"/>
              <a:gd name="connsiteY6540" fmla="*/ 1966674 h 5790485"/>
              <a:gd name="connsiteX6541" fmla="*/ 11885675 w 13261896"/>
              <a:gd name="connsiteY6541" fmla="*/ 2047637 h 5790485"/>
              <a:gd name="connsiteX6542" fmla="*/ 11819048 w 13261896"/>
              <a:gd name="connsiteY6542" fmla="*/ 1971437 h 5790485"/>
              <a:gd name="connsiteX6543" fmla="*/ 11876150 w 13261896"/>
              <a:gd name="connsiteY6543" fmla="*/ 1899999 h 5790485"/>
              <a:gd name="connsiteX6544" fmla="*/ 11933300 w 13261896"/>
              <a:gd name="connsiteY6544" fmla="*/ 1952387 h 5790485"/>
              <a:gd name="connsiteX6545" fmla="*/ 11885675 w 13261896"/>
              <a:gd name="connsiteY6545" fmla="*/ 2004774 h 5790485"/>
              <a:gd name="connsiteX6546" fmla="*/ 11852386 w 13261896"/>
              <a:gd name="connsiteY6546" fmla="*/ 1961912 h 5790485"/>
              <a:gd name="connsiteX6547" fmla="*/ 11876150 w 13261896"/>
              <a:gd name="connsiteY6547" fmla="*/ 1928574 h 5790485"/>
              <a:gd name="connsiteX6548" fmla="*/ 11899963 w 13261896"/>
              <a:gd name="connsiteY6548" fmla="*/ 1947624 h 5790485"/>
              <a:gd name="connsiteX6549" fmla="*/ 11857148 w 13261896"/>
              <a:gd name="connsiteY6549" fmla="*/ 1966674 h 5790485"/>
              <a:gd name="connsiteX6550" fmla="*/ 11880913 w 13261896"/>
              <a:gd name="connsiteY6550" fmla="*/ 1980962 h 5790485"/>
              <a:gd name="connsiteX6551" fmla="*/ 11914250 w 13261896"/>
              <a:gd name="connsiteY6551" fmla="*/ 1947624 h 5790485"/>
              <a:gd name="connsiteX6552" fmla="*/ 11876150 w 13261896"/>
              <a:gd name="connsiteY6552" fmla="*/ 1914287 h 5790485"/>
              <a:gd name="connsiteX6553" fmla="*/ 11838098 w 13261896"/>
              <a:gd name="connsiteY6553" fmla="*/ 1961912 h 5790485"/>
              <a:gd name="connsiteX6554" fmla="*/ 11885675 w 13261896"/>
              <a:gd name="connsiteY6554" fmla="*/ 2019062 h 5790485"/>
              <a:gd name="connsiteX6555" fmla="*/ 11947588 w 13261896"/>
              <a:gd name="connsiteY6555" fmla="*/ 1957149 h 5790485"/>
              <a:gd name="connsiteX6556" fmla="*/ 11880913 w 13261896"/>
              <a:gd name="connsiteY6556" fmla="*/ 1885712 h 5790485"/>
              <a:gd name="connsiteX6557" fmla="*/ 11804761 w 13261896"/>
              <a:gd name="connsiteY6557" fmla="*/ 1966674 h 5790485"/>
              <a:gd name="connsiteX6558" fmla="*/ 11766661 w 13261896"/>
              <a:gd name="connsiteY6558" fmla="*/ 1952387 h 5790485"/>
              <a:gd name="connsiteX6559" fmla="*/ 11728561 w 13261896"/>
              <a:gd name="connsiteY6559" fmla="*/ 1995249 h 5790485"/>
              <a:gd name="connsiteX6560" fmla="*/ 11761898 w 13261896"/>
              <a:gd name="connsiteY6560" fmla="*/ 2028587 h 5790485"/>
              <a:gd name="connsiteX6561" fmla="*/ 11795236 w 13261896"/>
              <a:gd name="connsiteY6561" fmla="*/ 2000012 h 5790485"/>
              <a:gd name="connsiteX6562" fmla="*/ 11776186 w 13261896"/>
              <a:gd name="connsiteY6562" fmla="*/ 1976199 h 5790485"/>
              <a:gd name="connsiteX6563" fmla="*/ 11761898 w 13261896"/>
              <a:gd name="connsiteY6563" fmla="*/ 1976199 h 5790485"/>
              <a:gd name="connsiteX6564" fmla="*/ 11752373 w 13261896"/>
              <a:gd name="connsiteY6564" fmla="*/ 1990487 h 5790485"/>
              <a:gd name="connsiteX6565" fmla="*/ 11776186 w 13261896"/>
              <a:gd name="connsiteY6565" fmla="*/ 1990487 h 5790485"/>
              <a:gd name="connsiteX6566" fmla="*/ 11780948 w 13261896"/>
              <a:gd name="connsiteY6566" fmla="*/ 2000012 h 5790485"/>
              <a:gd name="connsiteX6567" fmla="*/ 11761898 w 13261896"/>
              <a:gd name="connsiteY6567" fmla="*/ 2014299 h 5790485"/>
              <a:gd name="connsiteX6568" fmla="*/ 11742848 w 13261896"/>
              <a:gd name="connsiteY6568" fmla="*/ 1990487 h 5790485"/>
              <a:gd name="connsiteX6569" fmla="*/ 11771423 w 13261896"/>
              <a:gd name="connsiteY6569" fmla="*/ 1966674 h 5790485"/>
              <a:gd name="connsiteX6570" fmla="*/ 11804761 w 13261896"/>
              <a:gd name="connsiteY6570" fmla="*/ 2009537 h 5790485"/>
              <a:gd name="connsiteX6571" fmla="*/ 11757136 w 13261896"/>
              <a:gd name="connsiteY6571" fmla="*/ 2047637 h 5790485"/>
              <a:gd name="connsiteX6572" fmla="*/ 11714273 w 13261896"/>
              <a:gd name="connsiteY6572" fmla="*/ 1990487 h 5790485"/>
              <a:gd name="connsiteX6573" fmla="*/ 11833336 w 13261896"/>
              <a:gd name="connsiteY6573" fmla="*/ 1819085 h 5790485"/>
              <a:gd name="connsiteX6574" fmla="*/ 11861911 w 13261896"/>
              <a:gd name="connsiteY6574" fmla="*/ 1828610 h 5790485"/>
              <a:gd name="connsiteX6575" fmla="*/ 10871406 w 13261896"/>
              <a:gd name="connsiteY6575" fmla="*/ 1885712 h 5790485"/>
              <a:gd name="connsiteX6576" fmla="*/ 10880931 w 13261896"/>
              <a:gd name="connsiteY6576" fmla="*/ 1928574 h 5790485"/>
              <a:gd name="connsiteX6577" fmla="*/ 10876169 w 13261896"/>
              <a:gd name="connsiteY6577" fmla="*/ 1961912 h 5790485"/>
              <a:gd name="connsiteX6578" fmla="*/ 10757106 w 13261896"/>
              <a:gd name="connsiteY6578" fmla="*/ 1828610 h 5790485"/>
              <a:gd name="connsiteX6579" fmla="*/ 10680954 w 13261896"/>
              <a:gd name="connsiteY6579" fmla="*/ 1923812 h 5790485"/>
              <a:gd name="connsiteX6580" fmla="*/ 10628567 w 13261896"/>
              <a:gd name="connsiteY6580" fmla="*/ 2023824 h 5790485"/>
              <a:gd name="connsiteX6581" fmla="*/ 10680954 w 13261896"/>
              <a:gd name="connsiteY6581" fmla="*/ 2095262 h 5790485"/>
              <a:gd name="connsiteX6582" fmla="*/ 10719054 w 13261896"/>
              <a:gd name="connsiteY6582" fmla="*/ 2033349 h 5790485"/>
              <a:gd name="connsiteX6583" fmla="*/ 10685717 w 13261896"/>
              <a:gd name="connsiteY6583" fmla="*/ 1990487 h 5790485"/>
              <a:gd name="connsiteX6584" fmla="*/ 10657142 w 13261896"/>
              <a:gd name="connsiteY6584" fmla="*/ 2023824 h 5790485"/>
              <a:gd name="connsiteX6585" fmla="*/ 10671429 w 13261896"/>
              <a:gd name="connsiteY6585" fmla="*/ 2042874 h 5790485"/>
              <a:gd name="connsiteX6586" fmla="*/ 10680954 w 13261896"/>
              <a:gd name="connsiteY6586" fmla="*/ 2004774 h 5790485"/>
              <a:gd name="connsiteX6587" fmla="*/ 10704767 w 13261896"/>
              <a:gd name="connsiteY6587" fmla="*/ 2038112 h 5790485"/>
              <a:gd name="connsiteX6588" fmla="*/ 10676192 w 13261896"/>
              <a:gd name="connsiteY6588" fmla="*/ 2080974 h 5790485"/>
              <a:gd name="connsiteX6589" fmla="*/ 10642854 w 13261896"/>
              <a:gd name="connsiteY6589" fmla="*/ 2019062 h 5790485"/>
              <a:gd name="connsiteX6590" fmla="*/ 10695242 w 13261896"/>
              <a:gd name="connsiteY6590" fmla="*/ 1928574 h 5790485"/>
              <a:gd name="connsiteX6591" fmla="*/ 10757106 w 13261896"/>
              <a:gd name="connsiteY6591" fmla="*/ 1842897 h 5790485"/>
              <a:gd name="connsiteX6592" fmla="*/ 10842831 w 13261896"/>
              <a:gd name="connsiteY6592" fmla="*/ 1909524 h 5790485"/>
              <a:gd name="connsiteX6593" fmla="*/ 10861881 w 13261896"/>
              <a:gd name="connsiteY6593" fmla="*/ 1966674 h 5790485"/>
              <a:gd name="connsiteX6594" fmla="*/ 10857119 w 13261896"/>
              <a:gd name="connsiteY6594" fmla="*/ 1990487 h 5790485"/>
              <a:gd name="connsiteX6595" fmla="*/ 10819019 w 13261896"/>
              <a:gd name="connsiteY6595" fmla="*/ 2071449 h 5790485"/>
              <a:gd name="connsiteX6596" fmla="*/ 10795206 w 13261896"/>
              <a:gd name="connsiteY6596" fmla="*/ 2085737 h 5790485"/>
              <a:gd name="connsiteX6597" fmla="*/ 10742819 w 13261896"/>
              <a:gd name="connsiteY6597" fmla="*/ 2004774 h 5790485"/>
              <a:gd name="connsiteX6598" fmla="*/ 10790444 w 13261896"/>
              <a:gd name="connsiteY6598" fmla="*/ 1919049 h 5790485"/>
              <a:gd name="connsiteX6599" fmla="*/ 10833306 w 13261896"/>
              <a:gd name="connsiteY6599" fmla="*/ 1971437 h 5790485"/>
              <a:gd name="connsiteX6600" fmla="*/ 10795206 w 13261896"/>
              <a:gd name="connsiteY6600" fmla="*/ 2028587 h 5790485"/>
              <a:gd name="connsiteX6601" fmla="*/ 10771394 w 13261896"/>
              <a:gd name="connsiteY6601" fmla="*/ 1971437 h 5790485"/>
              <a:gd name="connsiteX6602" fmla="*/ 10761869 w 13261896"/>
              <a:gd name="connsiteY6602" fmla="*/ 2000012 h 5790485"/>
              <a:gd name="connsiteX6603" fmla="*/ 10795206 w 13261896"/>
              <a:gd name="connsiteY6603" fmla="*/ 2042874 h 5790485"/>
              <a:gd name="connsiteX6604" fmla="*/ 10847594 w 13261896"/>
              <a:gd name="connsiteY6604" fmla="*/ 1976199 h 5790485"/>
              <a:gd name="connsiteX6605" fmla="*/ 10790444 w 13261896"/>
              <a:gd name="connsiteY6605" fmla="*/ 1904762 h 5790485"/>
              <a:gd name="connsiteX6606" fmla="*/ 10728531 w 13261896"/>
              <a:gd name="connsiteY6606" fmla="*/ 2004774 h 5790485"/>
              <a:gd name="connsiteX6607" fmla="*/ 10742819 w 13261896"/>
              <a:gd name="connsiteY6607" fmla="*/ 2071449 h 5790485"/>
              <a:gd name="connsiteX6608" fmla="*/ 10723769 w 13261896"/>
              <a:gd name="connsiteY6608" fmla="*/ 2100024 h 5790485"/>
              <a:gd name="connsiteX6609" fmla="*/ 10661904 w 13261896"/>
              <a:gd name="connsiteY6609" fmla="*/ 2147649 h 5790485"/>
              <a:gd name="connsiteX6610" fmla="*/ 10633329 w 13261896"/>
              <a:gd name="connsiteY6610" fmla="*/ 2109549 h 5790485"/>
              <a:gd name="connsiteX6611" fmla="*/ 10599992 w 13261896"/>
              <a:gd name="connsiteY6611" fmla="*/ 2033349 h 5790485"/>
              <a:gd name="connsiteX6612" fmla="*/ 10752344 w 13261896"/>
              <a:gd name="connsiteY6612" fmla="*/ 1790510 h 5790485"/>
              <a:gd name="connsiteX6613" fmla="*/ 10871406 w 13261896"/>
              <a:gd name="connsiteY6613" fmla="*/ 1885712 h 5790485"/>
              <a:gd name="connsiteX6614" fmla="*/ 12099988 w 13261896"/>
              <a:gd name="connsiteY6614" fmla="*/ 1795272 h 5790485"/>
              <a:gd name="connsiteX6615" fmla="*/ 12076175 w 13261896"/>
              <a:gd name="connsiteY6615" fmla="*/ 1785747 h 5790485"/>
              <a:gd name="connsiteX6616" fmla="*/ 12033313 w 13261896"/>
              <a:gd name="connsiteY6616" fmla="*/ 1828610 h 5790485"/>
              <a:gd name="connsiteX6617" fmla="*/ 12038075 w 13261896"/>
              <a:gd name="connsiteY6617" fmla="*/ 1842897 h 5790485"/>
              <a:gd name="connsiteX6618" fmla="*/ 12047600 w 13261896"/>
              <a:gd name="connsiteY6618" fmla="*/ 1847660 h 5790485"/>
              <a:gd name="connsiteX6619" fmla="*/ 12080938 w 13261896"/>
              <a:gd name="connsiteY6619" fmla="*/ 1828610 h 5790485"/>
              <a:gd name="connsiteX6620" fmla="*/ 12061888 w 13261896"/>
              <a:gd name="connsiteY6620" fmla="*/ 1814322 h 5790485"/>
              <a:gd name="connsiteX6621" fmla="*/ 12080938 w 13261896"/>
              <a:gd name="connsiteY6621" fmla="*/ 1814322 h 5790485"/>
              <a:gd name="connsiteX6622" fmla="*/ 12085700 w 13261896"/>
              <a:gd name="connsiteY6622" fmla="*/ 1828610 h 5790485"/>
              <a:gd name="connsiteX6623" fmla="*/ 12052363 w 13261896"/>
              <a:gd name="connsiteY6623" fmla="*/ 1852422 h 5790485"/>
              <a:gd name="connsiteX6624" fmla="*/ 12033313 w 13261896"/>
              <a:gd name="connsiteY6624" fmla="*/ 1828610 h 5790485"/>
              <a:gd name="connsiteX6625" fmla="*/ 12076175 w 13261896"/>
              <a:gd name="connsiteY6625" fmla="*/ 1780985 h 5790485"/>
              <a:gd name="connsiteX6626" fmla="*/ 12099988 w 13261896"/>
              <a:gd name="connsiteY6626" fmla="*/ 1795272 h 5790485"/>
              <a:gd name="connsiteX6627" fmla="*/ 10828544 w 13261896"/>
              <a:gd name="connsiteY6627" fmla="*/ 1814322 h 5790485"/>
              <a:gd name="connsiteX6628" fmla="*/ 10809494 w 13261896"/>
              <a:gd name="connsiteY6628" fmla="*/ 1790510 h 5790485"/>
              <a:gd name="connsiteX6629" fmla="*/ 10809494 w 13261896"/>
              <a:gd name="connsiteY6629" fmla="*/ 1761935 h 5790485"/>
              <a:gd name="connsiteX6630" fmla="*/ 10828544 w 13261896"/>
              <a:gd name="connsiteY6630" fmla="*/ 1814322 h 5790485"/>
              <a:gd name="connsiteX6631" fmla="*/ 10671429 w 13261896"/>
              <a:gd name="connsiteY6631" fmla="*/ 1828610 h 5790485"/>
              <a:gd name="connsiteX6632" fmla="*/ 10657142 w 13261896"/>
              <a:gd name="connsiteY6632" fmla="*/ 1861947 h 5790485"/>
              <a:gd name="connsiteX6633" fmla="*/ 10642854 w 13261896"/>
              <a:gd name="connsiteY6633" fmla="*/ 1814322 h 5790485"/>
              <a:gd name="connsiteX6634" fmla="*/ 10666667 w 13261896"/>
              <a:gd name="connsiteY6634" fmla="*/ 1761935 h 5790485"/>
              <a:gd name="connsiteX6635" fmla="*/ 10671429 w 13261896"/>
              <a:gd name="connsiteY6635" fmla="*/ 1828610 h 5790485"/>
              <a:gd name="connsiteX6636" fmla="*/ 10638092 w 13261896"/>
              <a:gd name="connsiteY6636" fmla="*/ 1766697 h 5790485"/>
              <a:gd name="connsiteX6637" fmla="*/ 10628567 w 13261896"/>
              <a:gd name="connsiteY6637" fmla="*/ 1814322 h 5790485"/>
              <a:gd name="connsiteX6638" fmla="*/ 10647617 w 13261896"/>
              <a:gd name="connsiteY6638" fmla="*/ 1871424 h 5790485"/>
              <a:gd name="connsiteX6639" fmla="*/ 10633329 w 13261896"/>
              <a:gd name="connsiteY6639" fmla="*/ 1899999 h 5790485"/>
              <a:gd name="connsiteX6640" fmla="*/ 10599992 w 13261896"/>
              <a:gd name="connsiteY6640" fmla="*/ 1828610 h 5790485"/>
              <a:gd name="connsiteX6641" fmla="*/ 10623804 w 13261896"/>
              <a:gd name="connsiteY6641" fmla="*/ 1752410 h 5790485"/>
              <a:gd name="connsiteX6642" fmla="*/ 10638092 w 13261896"/>
              <a:gd name="connsiteY6642" fmla="*/ 1766697 h 5790485"/>
              <a:gd name="connsiteX6643" fmla="*/ 12190475 w 13261896"/>
              <a:gd name="connsiteY6643" fmla="*/ 1838135 h 5790485"/>
              <a:gd name="connsiteX6644" fmla="*/ 12128563 w 13261896"/>
              <a:gd name="connsiteY6644" fmla="*/ 1899999 h 5790485"/>
              <a:gd name="connsiteX6645" fmla="*/ 12095225 w 13261896"/>
              <a:gd name="connsiteY6645" fmla="*/ 1857185 h 5790485"/>
              <a:gd name="connsiteX6646" fmla="*/ 12119038 w 13261896"/>
              <a:gd name="connsiteY6646" fmla="*/ 1823847 h 5790485"/>
              <a:gd name="connsiteX6647" fmla="*/ 12142850 w 13261896"/>
              <a:gd name="connsiteY6647" fmla="*/ 1842897 h 5790485"/>
              <a:gd name="connsiteX6648" fmla="*/ 12133325 w 13261896"/>
              <a:gd name="connsiteY6648" fmla="*/ 1866710 h 5790485"/>
              <a:gd name="connsiteX6649" fmla="*/ 12119038 w 13261896"/>
              <a:gd name="connsiteY6649" fmla="*/ 1866710 h 5790485"/>
              <a:gd name="connsiteX6650" fmla="*/ 12138088 w 13261896"/>
              <a:gd name="connsiteY6650" fmla="*/ 1842897 h 5790485"/>
              <a:gd name="connsiteX6651" fmla="*/ 12119038 w 13261896"/>
              <a:gd name="connsiteY6651" fmla="*/ 1828610 h 5790485"/>
              <a:gd name="connsiteX6652" fmla="*/ 12095225 w 13261896"/>
              <a:gd name="connsiteY6652" fmla="*/ 1861947 h 5790485"/>
              <a:gd name="connsiteX6653" fmla="*/ 12128563 w 13261896"/>
              <a:gd name="connsiteY6653" fmla="*/ 1895237 h 5790485"/>
              <a:gd name="connsiteX6654" fmla="*/ 12185713 w 13261896"/>
              <a:gd name="connsiteY6654" fmla="*/ 1838135 h 5790485"/>
              <a:gd name="connsiteX6655" fmla="*/ 12080938 w 13261896"/>
              <a:gd name="connsiteY6655" fmla="*/ 1752410 h 5790485"/>
              <a:gd name="connsiteX6656" fmla="*/ 12009500 w 13261896"/>
              <a:gd name="connsiteY6656" fmla="*/ 1876187 h 5790485"/>
              <a:gd name="connsiteX6657" fmla="*/ 11985688 w 13261896"/>
              <a:gd name="connsiteY6657" fmla="*/ 1923812 h 5790485"/>
              <a:gd name="connsiteX6658" fmla="*/ 12019025 w 13261896"/>
              <a:gd name="connsiteY6658" fmla="*/ 1961912 h 5790485"/>
              <a:gd name="connsiteX6659" fmla="*/ 12071413 w 13261896"/>
              <a:gd name="connsiteY6659" fmla="*/ 1909524 h 5790485"/>
              <a:gd name="connsiteX6660" fmla="*/ 12042838 w 13261896"/>
              <a:gd name="connsiteY6660" fmla="*/ 1885712 h 5790485"/>
              <a:gd name="connsiteX6661" fmla="*/ 12019025 w 13261896"/>
              <a:gd name="connsiteY6661" fmla="*/ 1904762 h 5790485"/>
              <a:gd name="connsiteX6662" fmla="*/ 12042838 w 13261896"/>
              <a:gd name="connsiteY6662" fmla="*/ 1928574 h 5790485"/>
              <a:gd name="connsiteX6663" fmla="*/ 12014263 w 13261896"/>
              <a:gd name="connsiteY6663" fmla="*/ 1904762 h 5790485"/>
              <a:gd name="connsiteX6664" fmla="*/ 12042838 w 13261896"/>
              <a:gd name="connsiteY6664" fmla="*/ 1880949 h 5790485"/>
              <a:gd name="connsiteX6665" fmla="*/ 12076175 w 13261896"/>
              <a:gd name="connsiteY6665" fmla="*/ 1904762 h 5790485"/>
              <a:gd name="connsiteX6666" fmla="*/ 12019025 w 13261896"/>
              <a:gd name="connsiteY6666" fmla="*/ 1966674 h 5790485"/>
              <a:gd name="connsiteX6667" fmla="*/ 11985688 w 13261896"/>
              <a:gd name="connsiteY6667" fmla="*/ 1923812 h 5790485"/>
              <a:gd name="connsiteX6668" fmla="*/ 12014263 w 13261896"/>
              <a:gd name="connsiteY6668" fmla="*/ 1842897 h 5790485"/>
              <a:gd name="connsiteX6669" fmla="*/ 12080938 w 13261896"/>
              <a:gd name="connsiteY6669" fmla="*/ 1747647 h 5790485"/>
              <a:gd name="connsiteX6670" fmla="*/ 12190475 w 13261896"/>
              <a:gd name="connsiteY6670" fmla="*/ 1838135 h 5790485"/>
              <a:gd name="connsiteX6671" fmla="*/ 11290458 w 13261896"/>
              <a:gd name="connsiteY6671" fmla="*/ 1761935 h 5790485"/>
              <a:gd name="connsiteX6672" fmla="*/ 11280933 w 13261896"/>
              <a:gd name="connsiteY6672" fmla="*/ 1790510 h 5790485"/>
              <a:gd name="connsiteX6673" fmla="*/ 11352371 w 13261896"/>
              <a:gd name="connsiteY6673" fmla="*/ 1852422 h 5790485"/>
              <a:gd name="connsiteX6674" fmla="*/ 11433333 w 13261896"/>
              <a:gd name="connsiteY6674" fmla="*/ 1857185 h 5790485"/>
              <a:gd name="connsiteX6675" fmla="*/ 11442858 w 13261896"/>
              <a:gd name="connsiteY6675" fmla="*/ 1866710 h 5790485"/>
              <a:gd name="connsiteX6676" fmla="*/ 11371421 w 13261896"/>
              <a:gd name="connsiteY6676" fmla="*/ 1942862 h 5790485"/>
              <a:gd name="connsiteX6677" fmla="*/ 11428571 w 13261896"/>
              <a:gd name="connsiteY6677" fmla="*/ 1990487 h 5790485"/>
              <a:gd name="connsiteX6678" fmla="*/ 11461908 w 13261896"/>
              <a:gd name="connsiteY6678" fmla="*/ 2009537 h 5790485"/>
              <a:gd name="connsiteX6679" fmla="*/ 11495198 w 13261896"/>
              <a:gd name="connsiteY6679" fmla="*/ 2000012 h 5790485"/>
              <a:gd name="connsiteX6680" fmla="*/ 11466671 w 13261896"/>
              <a:gd name="connsiteY6680" fmla="*/ 2033349 h 5790485"/>
              <a:gd name="connsiteX6681" fmla="*/ 11399996 w 13261896"/>
              <a:gd name="connsiteY6681" fmla="*/ 1995249 h 5790485"/>
              <a:gd name="connsiteX6682" fmla="*/ 11342846 w 13261896"/>
              <a:gd name="connsiteY6682" fmla="*/ 2033349 h 5790485"/>
              <a:gd name="connsiteX6683" fmla="*/ 11323796 w 13261896"/>
              <a:gd name="connsiteY6683" fmla="*/ 2004774 h 5790485"/>
              <a:gd name="connsiteX6684" fmla="*/ 11357133 w 13261896"/>
              <a:gd name="connsiteY6684" fmla="*/ 1990487 h 5790485"/>
              <a:gd name="connsiteX6685" fmla="*/ 11357133 w 13261896"/>
              <a:gd name="connsiteY6685" fmla="*/ 1966674 h 5790485"/>
              <a:gd name="connsiteX6686" fmla="*/ 11333321 w 13261896"/>
              <a:gd name="connsiteY6686" fmla="*/ 1952387 h 5790485"/>
              <a:gd name="connsiteX6687" fmla="*/ 11304746 w 13261896"/>
              <a:gd name="connsiteY6687" fmla="*/ 1961912 h 5790485"/>
              <a:gd name="connsiteX6688" fmla="*/ 11271408 w 13261896"/>
              <a:gd name="connsiteY6688" fmla="*/ 1933337 h 5790485"/>
              <a:gd name="connsiteX6689" fmla="*/ 11295221 w 13261896"/>
              <a:gd name="connsiteY6689" fmla="*/ 1876187 h 5790485"/>
              <a:gd name="connsiteX6690" fmla="*/ 11204734 w 13261896"/>
              <a:gd name="connsiteY6690" fmla="*/ 1809560 h 5790485"/>
              <a:gd name="connsiteX6691" fmla="*/ 11247596 w 13261896"/>
              <a:gd name="connsiteY6691" fmla="*/ 1742885 h 5790485"/>
              <a:gd name="connsiteX6692" fmla="*/ 11290458 w 13261896"/>
              <a:gd name="connsiteY6692" fmla="*/ 1761935 h 5790485"/>
              <a:gd name="connsiteX6693" fmla="*/ 10799969 w 13261896"/>
              <a:gd name="connsiteY6693" fmla="*/ 1790510 h 5790485"/>
              <a:gd name="connsiteX6694" fmla="*/ 10771394 w 13261896"/>
              <a:gd name="connsiteY6694" fmla="*/ 1738122 h 5790485"/>
              <a:gd name="connsiteX6695" fmla="*/ 10795206 w 13261896"/>
              <a:gd name="connsiteY6695" fmla="*/ 1733360 h 5790485"/>
              <a:gd name="connsiteX6696" fmla="*/ 10799969 w 13261896"/>
              <a:gd name="connsiteY6696" fmla="*/ 1790510 h 5790485"/>
              <a:gd name="connsiteX6697" fmla="*/ 10704767 w 13261896"/>
              <a:gd name="connsiteY6697" fmla="*/ 1795272 h 5790485"/>
              <a:gd name="connsiteX6698" fmla="*/ 10685717 w 13261896"/>
              <a:gd name="connsiteY6698" fmla="*/ 1823847 h 5790485"/>
              <a:gd name="connsiteX6699" fmla="*/ 10676192 w 13261896"/>
              <a:gd name="connsiteY6699" fmla="*/ 1776222 h 5790485"/>
              <a:gd name="connsiteX6700" fmla="*/ 10700004 w 13261896"/>
              <a:gd name="connsiteY6700" fmla="*/ 1733360 h 5790485"/>
              <a:gd name="connsiteX6701" fmla="*/ 10704767 w 13261896"/>
              <a:gd name="connsiteY6701" fmla="*/ 1795272 h 5790485"/>
              <a:gd name="connsiteX6702" fmla="*/ 10766631 w 13261896"/>
              <a:gd name="connsiteY6702" fmla="*/ 1780985 h 5790485"/>
              <a:gd name="connsiteX6703" fmla="*/ 10752344 w 13261896"/>
              <a:gd name="connsiteY6703" fmla="*/ 1780985 h 5790485"/>
              <a:gd name="connsiteX6704" fmla="*/ 10742819 w 13261896"/>
              <a:gd name="connsiteY6704" fmla="*/ 1747647 h 5790485"/>
              <a:gd name="connsiteX6705" fmla="*/ 10747581 w 13261896"/>
              <a:gd name="connsiteY6705" fmla="*/ 1719072 h 5790485"/>
              <a:gd name="connsiteX6706" fmla="*/ 10766631 w 13261896"/>
              <a:gd name="connsiteY6706" fmla="*/ 1780985 h 5790485"/>
              <a:gd name="connsiteX6707" fmla="*/ 10728531 w 13261896"/>
              <a:gd name="connsiteY6707" fmla="*/ 1747647 h 5790485"/>
              <a:gd name="connsiteX6708" fmla="*/ 10738056 w 13261896"/>
              <a:gd name="connsiteY6708" fmla="*/ 1780985 h 5790485"/>
              <a:gd name="connsiteX6709" fmla="*/ 10714292 w 13261896"/>
              <a:gd name="connsiteY6709" fmla="*/ 1790510 h 5790485"/>
              <a:gd name="connsiteX6710" fmla="*/ 10714292 w 13261896"/>
              <a:gd name="connsiteY6710" fmla="*/ 1728597 h 5790485"/>
              <a:gd name="connsiteX6711" fmla="*/ 10738056 w 13261896"/>
              <a:gd name="connsiteY6711" fmla="*/ 1704785 h 5790485"/>
              <a:gd name="connsiteX6712" fmla="*/ 10728531 w 13261896"/>
              <a:gd name="connsiteY6712" fmla="*/ 1747647 h 5790485"/>
              <a:gd name="connsiteX6713" fmla="*/ 11695223 w 13261896"/>
              <a:gd name="connsiteY6713" fmla="*/ 1695260 h 5790485"/>
              <a:gd name="connsiteX6714" fmla="*/ 11723798 w 13261896"/>
              <a:gd name="connsiteY6714" fmla="*/ 1685735 h 5790485"/>
              <a:gd name="connsiteX6715" fmla="*/ 11714273 w 13261896"/>
              <a:gd name="connsiteY6715" fmla="*/ 1752410 h 5790485"/>
              <a:gd name="connsiteX6716" fmla="*/ 11623786 w 13261896"/>
              <a:gd name="connsiteY6716" fmla="*/ 1790510 h 5790485"/>
              <a:gd name="connsiteX6717" fmla="*/ 11666648 w 13261896"/>
              <a:gd name="connsiteY6717" fmla="*/ 1819085 h 5790485"/>
              <a:gd name="connsiteX6718" fmla="*/ 11666648 w 13261896"/>
              <a:gd name="connsiteY6718" fmla="*/ 1833372 h 5790485"/>
              <a:gd name="connsiteX6719" fmla="*/ 11642836 w 13261896"/>
              <a:gd name="connsiteY6719" fmla="*/ 1842897 h 5790485"/>
              <a:gd name="connsiteX6720" fmla="*/ 11595211 w 13261896"/>
              <a:gd name="connsiteY6720" fmla="*/ 1780985 h 5790485"/>
              <a:gd name="connsiteX6721" fmla="*/ 11666648 w 13261896"/>
              <a:gd name="connsiteY6721" fmla="*/ 1680972 h 5790485"/>
              <a:gd name="connsiteX6722" fmla="*/ 11695223 w 13261896"/>
              <a:gd name="connsiteY6722" fmla="*/ 1695260 h 5790485"/>
              <a:gd name="connsiteX6723" fmla="*/ 12366641 w 13261896"/>
              <a:gd name="connsiteY6723" fmla="*/ 1652397 h 5790485"/>
              <a:gd name="connsiteX6724" fmla="*/ 12099988 w 13261896"/>
              <a:gd name="connsiteY6724" fmla="*/ 2004774 h 5790485"/>
              <a:gd name="connsiteX6725" fmla="*/ 12066650 w 13261896"/>
              <a:gd name="connsiteY6725" fmla="*/ 2000012 h 5790485"/>
              <a:gd name="connsiteX6726" fmla="*/ 12080938 w 13261896"/>
              <a:gd name="connsiteY6726" fmla="*/ 1971437 h 5790485"/>
              <a:gd name="connsiteX6727" fmla="*/ 12123800 w 13261896"/>
              <a:gd name="connsiteY6727" fmla="*/ 1980962 h 5790485"/>
              <a:gd name="connsiteX6728" fmla="*/ 12304729 w 13261896"/>
              <a:gd name="connsiteY6728" fmla="*/ 1776222 h 5790485"/>
              <a:gd name="connsiteX6729" fmla="*/ 12366641 w 13261896"/>
              <a:gd name="connsiteY6729" fmla="*/ 1642872 h 5790485"/>
              <a:gd name="connsiteX6730" fmla="*/ 12366641 w 13261896"/>
              <a:gd name="connsiteY6730" fmla="*/ 1652397 h 5790485"/>
              <a:gd name="connsiteX6731" fmla="*/ 11190446 w 13261896"/>
              <a:gd name="connsiteY6731" fmla="*/ 1638110 h 5790485"/>
              <a:gd name="connsiteX6732" fmla="*/ 11142821 w 13261896"/>
              <a:gd name="connsiteY6732" fmla="*/ 1700022 h 5790485"/>
              <a:gd name="connsiteX6733" fmla="*/ 11142821 w 13261896"/>
              <a:gd name="connsiteY6733" fmla="*/ 1638110 h 5790485"/>
              <a:gd name="connsiteX6734" fmla="*/ 11190446 w 13261896"/>
              <a:gd name="connsiteY6734" fmla="*/ 1638110 h 5790485"/>
              <a:gd name="connsiteX6735" fmla="*/ 12342829 w 13261896"/>
              <a:gd name="connsiteY6735" fmla="*/ 1642872 h 5790485"/>
              <a:gd name="connsiteX6736" fmla="*/ 12123800 w 13261896"/>
              <a:gd name="connsiteY6736" fmla="*/ 1966674 h 5790485"/>
              <a:gd name="connsiteX6737" fmla="*/ 12080938 w 13261896"/>
              <a:gd name="connsiteY6737" fmla="*/ 1952387 h 5790485"/>
              <a:gd name="connsiteX6738" fmla="*/ 12023788 w 13261896"/>
              <a:gd name="connsiteY6738" fmla="*/ 2014299 h 5790485"/>
              <a:gd name="connsiteX6739" fmla="*/ 11971400 w 13261896"/>
              <a:gd name="connsiteY6739" fmla="*/ 1995249 h 5790485"/>
              <a:gd name="connsiteX6740" fmla="*/ 11976163 w 13261896"/>
              <a:gd name="connsiteY6740" fmla="*/ 1966674 h 5790485"/>
              <a:gd name="connsiteX6741" fmla="*/ 11957113 w 13261896"/>
              <a:gd name="connsiteY6741" fmla="*/ 1909524 h 5790485"/>
              <a:gd name="connsiteX6742" fmla="*/ 11985688 w 13261896"/>
              <a:gd name="connsiteY6742" fmla="*/ 1847660 h 5790485"/>
              <a:gd name="connsiteX6743" fmla="*/ 12099988 w 13261896"/>
              <a:gd name="connsiteY6743" fmla="*/ 1714310 h 5790485"/>
              <a:gd name="connsiteX6744" fmla="*/ 12161900 w 13261896"/>
              <a:gd name="connsiteY6744" fmla="*/ 1738122 h 5790485"/>
              <a:gd name="connsiteX6745" fmla="*/ 12152375 w 13261896"/>
              <a:gd name="connsiteY6745" fmla="*/ 1747647 h 5790485"/>
              <a:gd name="connsiteX6746" fmla="*/ 12176188 w 13261896"/>
              <a:gd name="connsiteY6746" fmla="*/ 1747647 h 5790485"/>
              <a:gd name="connsiteX6747" fmla="*/ 12200000 w 13261896"/>
              <a:gd name="connsiteY6747" fmla="*/ 1771460 h 5790485"/>
              <a:gd name="connsiteX6748" fmla="*/ 12214288 w 13261896"/>
              <a:gd name="connsiteY6748" fmla="*/ 1800035 h 5790485"/>
              <a:gd name="connsiteX6749" fmla="*/ 12209525 w 13261896"/>
              <a:gd name="connsiteY6749" fmla="*/ 1828610 h 5790485"/>
              <a:gd name="connsiteX6750" fmla="*/ 12119038 w 13261896"/>
              <a:gd name="connsiteY6750" fmla="*/ 1947624 h 5790485"/>
              <a:gd name="connsiteX6751" fmla="*/ 12085700 w 13261896"/>
              <a:gd name="connsiteY6751" fmla="*/ 1938099 h 5790485"/>
              <a:gd name="connsiteX6752" fmla="*/ 12119038 w 13261896"/>
              <a:gd name="connsiteY6752" fmla="*/ 1961912 h 5790485"/>
              <a:gd name="connsiteX6753" fmla="*/ 12195238 w 13261896"/>
              <a:gd name="connsiteY6753" fmla="*/ 1890474 h 5790485"/>
              <a:gd name="connsiteX6754" fmla="*/ 12338066 w 13261896"/>
              <a:gd name="connsiteY6754" fmla="*/ 1633347 h 5790485"/>
              <a:gd name="connsiteX6755" fmla="*/ 12342829 w 13261896"/>
              <a:gd name="connsiteY6755" fmla="*/ 1642872 h 5790485"/>
              <a:gd name="connsiteX6756" fmla="*/ 12319016 w 13261896"/>
              <a:gd name="connsiteY6756" fmla="*/ 1628585 h 5790485"/>
              <a:gd name="connsiteX6757" fmla="*/ 12214288 w 13261896"/>
              <a:gd name="connsiteY6757" fmla="*/ 1852422 h 5790485"/>
              <a:gd name="connsiteX6758" fmla="*/ 12271391 w 13261896"/>
              <a:gd name="connsiteY6758" fmla="*/ 1757172 h 5790485"/>
              <a:gd name="connsiteX6759" fmla="*/ 12309491 w 13261896"/>
              <a:gd name="connsiteY6759" fmla="*/ 1652397 h 5790485"/>
              <a:gd name="connsiteX6760" fmla="*/ 12309491 w 13261896"/>
              <a:gd name="connsiteY6760" fmla="*/ 1609535 h 5790485"/>
              <a:gd name="connsiteX6761" fmla="*/ 12319016 w 13261896"/>
              <a:gd name="connsiteY6761" fmla="*/ 1628585 h 5790485"/>
              <a:gd name="connsiteX6762" fmla="*/ 11942825 w 13261896"/>
              <a:gd name="connsiteY6762" fmla="*/ 1638110 h 5790485"/>
              <a:gd name="connsiteX6763" fmla="*/ 11923775 w 13261896"/>
              <a:gd name="connsiteY6763" fmla="*/ 1628585 h 5790485"/>
              <a:gd name="connsiteX6764" fmla="*/ 11947588 w 13261896"/>
              <a:gd name="connsiteY6764" fmla="*/ 1628585 h 5790485"/>
              <a:gd name="connsiteX6765" fmla="*/ 11957113 w 13261896"/>
              <a:gd name="connsiteY6765" fmla="*/ 1609535 h 5790485"/>
              <a:gd name="connsiteX6766" fmla="*/ 11947588 w 13261896"/>
              <a:gd name="connsiteY6766" fmla="*/ 1595247 h 5790485"/>
              <a:gd name="connsiteX6767" fmla="*/ 11966638 w 13261896"/>
              <a:gd name="connsiteY6767" fmla="*/ 1609535 h 5790485"/>
              <a:gd name="connsiteX6768" fmla="*/ 11942825 w 13261896"/>
              <a:gd name="connsiteY6768" fmla="*/ 1638110 h 5790485"/>
              <a:gd name="connsiteX6769" fmla="*/ 12295204 w 13261896"/>
              <a:gd name="connsiteY6769" fmla="*/ 1628585 h 5790485"/>
              <a:gd name="connsiteX6770" fmla="*/ 12228575 w 13261896"/>
              <a:gd name="connsiteY6770" fmla="*/ 1800035 h 5790485"/>
              <a:gd name="connsiteX6771" fmla="*/ 12223813 w 13261896"/>
              <a:gd name="connsiteY6771" fmla="*/ 1785747 h 5790485"/>
              <a:gd name="connsiteX6772" fmla="*/ 12247579 w 13261896"/>
              <a:gd name="connsiteY6772" fmla="*/ 1747647 h 5790485"/>
              <a:gd name="connsiteX6773" fmla="*/ 12285679 w 13261896"/>
              <a:gd name="connsiteY6773" fmla="*/ 1623822 h 5790485"/>
              <a:gd name="connsiteX6774" fmla="*/ 12285679 w 13261896"/>
              <a:gd name="connsiteY6774" fmla="*/ 1580960 h 5790485"/>
              <a:gd name="connsiteX6775" fmla="*/ 12295204 w 13261896"/>
              <a:gd name="connsiteY6775" fmla="*/ 1628585 h 5790485"/>
              <a:gd name="connsiteX6776" fmla="*/ 11457146 w 13261896"/>
              <a:gd name="connsiteY6776" fmla="*/ 1580960 h 5790485"/>
              <a:gd name="connsiteX6777" fmla="*/ 11499961 w 13261896"/>
              <a:gd name="connsiteY6777" fmla="*/ 1604772 h 5790485"/>
              <a:gd name="connsiteX6778" fmla="*/ 11538061 w 13261896"/>
              <a:gd name="connsiteY6778" fmla="*/ 1590485 h 5790485"/>
              <a:gd name="connsiteX6779" fmla="*/ 11571398 w 13261896"/>
              <a:gd name="connsiteY6779" fmla="*/ 1614297 h 5790485"/>
              <a:gd name="connsiteX6780" fmla="*/ 11580923 w 13261896"/>
              <a:gd name="connsiteY6780" fmla="*/ 1614297 h 5790485"/>
              <a:gd name="connsiteX6781" fmla="*/ 11614261 w 13261896"/>
              <a:gd name="connsiteY6781" fmla="*/ 1614297 h 5790485"/>
              <a:gd name="connsiteX6782" fmla="*/ 11614261 w 13261896"/>
              <a:gd name="connsiteY6782" fmla="*/ 1652397 h 5790485"/>
              <a:gd name="connsiteX6783" fmla="*/ 11590448 w 13261896"/>
              <a:gd name="connsiteY6783" fmla="*/ 1661922 h 5790485"/>
              <a:gd name="connsiteX6784" fmla="*/ 11538061 w 13261896"/>
              <a:gd name="connsiteY6784" fmla="*/ 1638110 h 5790485"/>
              <a:gd name="connsiteX6785" fmla="*/ 11499961 w 13261896"/>
              <a:gd name="connsiteY6785" fmla="*/ 1638110 h 5790485"/>
              <a:gd name="connsiteX6786" fmla="*/ 11466671 w 13261896"/>
              <a:gd name="connsiteY6786" fmla="*/ 1638110 h 5790485"/>
              <a:gd name="connsiteX6787" fmla="*/ 11404758 w 13261896"/>
              <a:gd name="connsiteY6787" fmla="*/ 1685735 h 5790485"/>
              <a:gd name="connsiteX6788" fmla="*/ 11404758 w 13261896"/>
              <a:gd name="connsiteY6788" fmla="*/ 1695260 h 5790485"/>
              <a:gd name="connsiteX6789" fmla="*/ 11442858 w 13261896"/>
              <a:gd name="connsiteY6789" fmla="*/ 1809560 h 5790485"/>
              <a:gd name="connsiteX6790" fmla="*/ 11457146 w 13261896"/>
              <a:gd name="connsiteY6790" fmla="*/ 1814322 h 5790485"/>
              <a:gd name="connsiteX6791" fmla="*/ 11519011 w 13261896"/>
              <a:gd name="connsiteY6791" fmla="*/ 1785747 h 5790485"/>
              <a:gd name="connsiteX6792" fmla="*/ 11566636 w 13261896"/>
              <a:gd name="connsiteY6792" fmla="*/ 1819085 h 5790485"/>
              <a:gd name="connsiteX6793" fmla="*/ 11557111 w 13261896"/>
              <a:gd name="connsiteY6793" fmla="*/ 1833372 h 5790485"/>
              <a:gd name="connsiteX6794" fmla="*/ 11471433 w 13261896"/>
              <a:gd name="connsiteY6794" fmla="*/ 1857185 h 5790485"/>
              <a:gd name="connsiteX6795" fmla="*/ 11457146 w 13261896"/>
              <a:gd name="connsiteY6795" fmla="*/ 1866710 h 5790485"/>
              <a:gd name="connsiteX6796" fmla="*/ 11390471 w 13261896"/>
              <a:gd name="connsiteY6796" fmla="*/ 1842897 h 5790485"/>
              <a:gd name="connsiteX6797" fmla="*/ 11423808 w 13261896"/>
              <a:gd name="connsiteY6797" fmla="*/ 1800035 h 5790485"/>
              <a:gd name="connsiteX6798" fmla="*/ 11361896 w 13261896"/>
              <a:gd name="connsiteY6798" fmla="*/ 1752410 h 5790485"/>
              <a:gd name="connsiteX6799" fmla="*/ 11323796 w 13261896"/>
              <a:gd name="connsiteY6799" fmla="*/ 1785747 h 5790485"/>
              <a:gd name="connsiteX6800" fmla="*/ 11352371 w 13261896"/>
              <a:gd name="connsiteY6800" fmla="*/ 1809560 h 5790485"/>
              <a:gd name="connsiteX6801" fmla="*/ 11380946 w 13261896"/>
              <a:gd name="connsiteY6801" fmla="*/ 1795272 h 5790485"/>
              <a:gd name="connsiteX6802" fmla="*/ 11380946 w 13261896"/>
              <a:gd name="connsiteY6802" fmla="*/ 1780985 h 5790485"/>
              <a:gd name="connsiteX6803" fmla="*/ 11371421 w 13261896"/>
              <a:gd name="connsiteY6803" fmla="*/ 1771460 h 5790485"/>
              <a:gd name="connsiteX6804" fmla="*/ 11357133 w 13261896"/>
              <a:gd name="connsiteY6804" fmla="*/ 1776222 h 5790485"/>
              <a:gd name="connsiteX6805" fmla="*/ 11366658 w 13261896"/>
              <a:gd name="connsiteY6805" fmla="*/ 1795272 h 5790485"/>
              <a:gd name="connsiteX6806" fmla="*/ 11352371 w 13261896"/>
              <a:gd name="connsiteY6806" fmla="*/ 1800035 h 5790485"/>
              <a:gd name="connsiteX6807" fmla="*/ 11338083 w 13261896"/>
              <a:gd name="connsiteY6807" fmla="*/ 1785747 h 5790485"/>
              <a:gd name="connsiteX6808" fmla="*/ 11361896 w 13261896"/>
              <a:gd name="connsiteY6808" fmla="*/ 1766697 h 5790485"/>
              <a:gd name="connsiteX6809" fmla="*/ 11409521 w 13261896"/>
              <a:gd name="connsiteY6809" fmla="*/ 1800035 h 5790485"/>
              <a:gd name="connsiteX6810" fmla="*/ 11361896 w 13261896"/>
              <a:gd name="connsiteY6810" fmla="*/ 1842897 h 5790485"/>
              <a:gd name="connsiteX6811" fmla="*/ 11295221 w 13261896"/>
              <a:gd name="connsiteY6811" fmla="*/ 1790510 h 5790485"/>
              <a:gd name="connsiteX6812" fmla="*/ 11319033 w 13261896"/>
              <a:gd name="connsiteY6812" fmla="*/ 1738122 h 5790485"/>
              <a:gd name="connsiteX6813" fmla="*/ 11366658 w 13261896"/>
              <a:gd name="connsiteY6813" fmla="*/ 1719072 h 5790485"/>
              <a:gd name="connsiteX6814" fmla="*/ 11371421 w 13261896"/>
              <a:gd name="connsiteY6814" fmla="*/ 1695260 h 5790485"/>
              <a:gd name="connsiteX6815" fmla="*/ 11423808 w 13261896"/>
              <a:gd name="connsiteY6815" fmla="*/ 1580960 h 5790485"/>
              <a:gd name="connsiteX6816" fmla="*/ 11457146 w 13261896"/>
              <a:gd name="connsiteY6816" fmla="*/ 1580960 h 5790485"/>
              <a:gd name="connsiteX6817" fmla="*/ 11033331 w 13261896"/>
              <a:gd name="connsiteY6817" fmla="*/ 1604772 h 5790485"/>
              <a:gd name="connsiteX6818" fmla="*/ 11090481 w 13261896"/>
              <a:gd name="connsiteY6818" fmla="*/ 1714310 h 5790485"/>
              <a:gd name="connsiteX6819" fmla="*/ 11023806 w 13261896"/>
              <a:gd name="connsiteY6819" fmla="*/ 1819085 h 5790485"/>
              <a:gd name="connsiteX6820" fmla="*/ 10999994 w 13261896"/>
              <a:gd name="connsiteY6820" fmla="*/ 1761935 h 5790485"/>
              <a:gd name="connsiteX6821" fmla="*/ 11014281 w 13261896"/>
              <a:gd name="connsiteY6821" fmla="*/ 1723835 h 5790485"/>
              <a:gd name="connsiteX6822" fmla="*/ 11042856 w 13261896"/>
              <a:gd name="connsiteY6822" fmla="*/ 1723835 h 5790485"/>
              <a:gd name="connsiteX6823" fmla="*/ 11042856 w 13261896"/>
              <a:gd name="connsiteY6823" fmla="*/ 1757172 h 5790485"/>
              <a:gd name="connsiteX6824" fmla="*/ 11028569 w 13261896"/>
              <a:gd name="connsiteY6824" fmla="*/ 1761935 h 5790485"/>
              <a:gd name="connsiteX6825" fmla="*/ 11009519 w 13261896"/>
              <a:gd name="connsiteY6825" fmla="*/ 1742885 h 5790485"/>
              <a:gd name="connsiteX6826" fmla="*/ 11004756 w 13261896"/>
              <a:gd name="connsiteY6826" fmla="*/ 1752410 h 5790485"/>
              <a:gd name="connsiteX6827" fmla="*/ 11028569 w 13261896"/>
              <a:gd name="connsiteY6827" fmla="*/ 1771460 h 5790485"/>
              <a:gd name="connsiteX6828" fmla="*/ 11057144 w 13261896"/>
              <a:gd name="connsiteY6828" fmla="*/ 1738122 h 5790485"/>
              <a:gd name="connsiteX6829" fmla="*/ 11023806 w 13261896"/>
              <a:gd name="connsiteY6829" fmla="*/ 1709547 h 5790485"/>
              <a:gd name="connsiteX6830" fmla="*/ 10985706 w 13261896"/>
              <a:gd name="connsiteY6830" fmla="*/ 1761935 h 5790485"/>
              <a:gd name="connsiteX6831" fmla="*/ 11023806 w 13261896"/>
              <a:gd name="connsiteY6831" fmla="*/ 1828610 h 5790485"/>
              <a:gd name="connsiteX6832" fmla="*/ 11100006 w 13261896"/>
              <a:gd name="connsiteY6832" fmla="*/ 1728597 h 5790485"/>
              <a:gd name="connsiteX6833" fmla="*/ 11100006 w 13261896"/>
              <a:gd name="connsiteY6833" fmla="*/ 1704785 h 5790485"/>
              <a:gd name="connsiteX6834" fmla="*/ 11104721 w 13261896"/>
              <a:gd name="connsiteY6834" fmla="*/ 1738122 h 5790485"/>
              <a:gd name="connsiteX6835" fmla="*/ 11019044 w 13261896"/>
              <a:gd name="connsiteY6835" fmla="*/ 1861947 h 5790485"/>
              <a:gd name="connsiteX6836" fmla="*/ 10966656 w 13261896"/>
              <a:gd name="connsiteY6836" fmla="*/ 1814322 h 5790485"/>
              <a:gd name="connsiteX6837" fmla="*/ 10980944 w 13261896"/>
              <a:gd name="connsiteY6837" fmla="*/ 1752410 h 5790485"/>
              <a:gd name="connsiteX6838" fmla="*/ 10919031 w 13261896"/>
              <a:gd name="connsiteY6838" fmla="*/ 1657160 h 5790485"/>
              <a:gd name="connsiteX6839" fmla="*/ 10919031 w 13261896"/>
              <a:gd name="connsiteY6839" fmla="*/ 1642872 h 5790485"/>
              <a:gd name="connsiteX6840" fmla="*/ 10980944 w 13261896"/>
              <a:gd name="connsiteY6840" fmla="*/ 1576197 h 5790485"/>
              <a:gd name="connsiteX6841" fmla="*/ 11033331 w 13261896"/>
              <a:gd name="connsiteY6841" fmla="*/ 1604772 h 5790485"/>
              <a:gd name="connsiteX6842" fmla="*/ 11661886 w 13261896"/>
              <a:gd name="connsiteY6842" fmla="*/ 1600010 h 5790485"/>
              <a:gd name="connsiteX6843" fmla="*/ 11638073 w 13261896"/>
              <a:gd name="connsiteY6843" fmla="*/ 1633347 h 5790485"/>
              <a:gd name="connsiteX6844" fmla="*/ 11657123 w 13261896"/>
              <a:gd name="connsiteY6844" fmla="*/ 1671447 h 5790485"/>
              <a:gd name="connsiteX6845" fmla="*/ 11580923 w 13261896"/>
              <a:gd name="connsiteY6845" fmla="*/ 1780985 h 5790485"/>
              <a:gd name="connsiteX6846" fmla="*/ 11647598 w 13261896"/>
              <a:gd name="connsiteY6846" fmla="*/ 1857185 h 5790485"/>
              <a:gd name="connsiteX6847" fmla="*/ 11680936 w 13261896"/>
              <a:gd name="connsiteY6847" fmla="*/ 1819085 h 5790485"/>
              <a:gd name="connsiteX6848" fmla="*/ 11638073 w 13261896"/>
              <a:gd name="connsiteY6848" fmla="*/ 1790510 h 5790485"/>
              <a:gd name="connsiteX6849" fmla="*/ 11657123 w 13261896"/>
              <a:gd name="connsiteY6849" fmla="*/ 1766697 h 5790485"/>
              <a:gd name="connsiteX6850" fmla="*/ 11704748 w 13261896"/>
              <a:gd name="connsiteY6850" fmla="*/ 1766697 h 5790485"/>
              <a:gd name="connsiteX6851" fmla="*/ 11695223 w 13261896"/>
              <a:gd name="connsiteY6851" fmla="*/ 2028587 h 5790485"/>
              <a:gd name="connsiteX6852" fmla="*/ 11699986 w 13261896"/>
              <a:gd name="connsiteY6852" fmla="*/ 2109549 h 5790485"/>
              <a:gd name="connsiteX6853" fmla="*/ 11890438 w 13261896"/>
              <a:gd name="connsiteY6853" fmla="*/ 2195274 h 5790485"/>
              <a:gd name="connsiteX6854" fmla="*/ 11838098 w 13261896"/>
              <a:gd name="connsiteY6854" fmla="*/ 2200037 h 5790485"/>
              <a:gd name="connsiteX6855" fmla="*/ 11709511 w 13261896"/>
              <a:gd name="connsiteY6855" fmla="*/ 2161937 h 5790485"/>
              <a:gd name="connsiteX6856" fmla="*/ 11704748 w 13261896"/>
              <a:gd name="connsiteY6856" fmla="*/ 2166699 h 5790485"/>
              <a:gd name="connsiteX6857" fmla="*/ 11757136 w 13261896"/>
              <a:gd name="connsiteY6857" fmla="*/ 2271427 h 5790485"/>
              <a:gd name="connsiteX6858" fmla="*/ 11742848 w 13261896"/>
              <a:gd name="connsiteY6858" fmla="*/ 2300002 h 5790485"/>
              <a:gd name="connsiteX6859" fmla="*/ 11661886 w 13261896"/>
              <a:gd name="connsiteY6859" fmla="*/ 2247662 h 5790485"/>
              <a:gd name="connsiteX6860" fmla="*/ 11604736 w 13261896"/>
              <a:gd name="connsiteY6860" fmla="*/ 2266664 h 5790485"/>
              <a:gd name="connsiteX6861" fmla="*/ 11571398 w 13261896"/>
              <a:gd name="connsiteY6861" fmla="*/ 2190512 h 5790485"/>
              <a:gd name="connsiteX6862" fmla="*/ 11519011 w 13261896"/>
              <a:gd name="connsiteY6862" fmla="*/ 2228612 h 5790485"/>
              <a:gd name="connsiteX6863" fmla="*/ 11547586 w 13261896"/>
              <a:gd name="connsiteY6863" fmla="*/ 2261902 h 5790485"/>
              <a:gd name="connsiteX6864" fmla="*/ 11566636 w 13261896"/>
              <a:gd name="connsiteY6864" fmla="*/ 2257139 h 5790485"/>
              <a:gd name="connsiteX6865" fmla="*/ 11533298 w 13261896"/>
              <a:gd name="connsiteY6865" fmla="*/ 2228612 h 5790485"/>
              <a:gd name="connsiteX6866" fmla="*/ 11571398 w 13261896"/>
              <a:gd name="connsiteY6866" fmla="*/ 2204799 h 5790485"/>
              <a:gd name="connsiteX6867" fmla="*/ 11595211 w 13261896"/>
              <a:gd name="connsiteY6867" fmla="*/ 2223849 h 5790485"/>
              <a:gd name="connsiteX6868" fmla="*/ 11585686 w 13261896"/>
              <a:gd name="connsiteY6868" fmla="*/ 2238137 h 5790485"/>
              <a:gd name="connsiteX6869" fmla="*/ 11590448 w 13261896"/>
              <a:gd name="connsiteY6869" fmla="*/ 2252377 h 5790485"/>
              <a:gd name="connsiteX6870" fmla="*/ 11538061 w 13261896"/>
              <a:gd name="connsiteY6870" fmla="*/ 2280952 h 5790485"/>
              <a:gd name="connsiteX6871" fmla="*/ 11471433 w 13261896"/>
              <a:gd name="connsiteY6871" fmla="*/ 2238137 h 5790485"/>
              <a:gd name="connsiteX6872" fmla="*/ 11457146 w 13261896"/>
              <a:gd name="connsiteY6872" fmla="*/ 2223849 h 5790485"/>
              <a:gd name="connsiteX6873" fmla="*/ 11514248 w 13261896"/>
              <a:gd name="connsiteY6873" fmla="*/ 2166699 h 5790485"/>
              <a:gd name="connsiteX6874" fmla="*/ 11566636 w 13261896"/>
              <a:gd name="connsiteY6874" fmla="*/ 2161937 h 5790485"/>
              <a:gd name="connsiteX6875" fmla="*/ 11633311 w 13261896"/>
              <a:gd name="connsiteY6875" fmla="*/ 2195274 h 5790485"/>
              <a:gd name="connsiteX6876" fmla="*/ 11671411 w 13261896"/>
              <a:gd name="connsiteY6876" fmla="*/ 2157174 h 5790485"/>
              <a:gd name="connsiteX6877" fmla="*/ 11661886 w 13261896"/>
              <a:gd name="connsiteY6877" fmla="*/ 2128599 h 5790485"/>
              <a:gd name="connsiteX6878" fmla="*/ 11685698 w 13261896"/>
              <a:gd name="connsiteY6878" fmla="*/ 2085737 h 5790485"/>
              <a:gd name="connsiteX6879" fmla="*/ 11685698 w 13261896"/>
              <a:gd name="connsiteY6879" fmla="*/ 2076212 h 5790485"/>
              <a:gd name="connsiteX6880" fmla="*/ 11638073 w 13261896"/>
              <a:gd name="connsiteY6880" fmla="*/ 2004774 h 5790485"/>
              <a:gd name="connsiteX6881" fmla="*/ 11699986 w 13261896"/>
              <a:gd name="connsiteY6881" fmla="*/ 1947624 h 5790485"/>
              <a:gd name="connsiteX6882" fmla="*/ 11633311 w 13261896"/>
              <a:gd name="connsiteY6882" fmla="*/ 1866710 h 5790485"/>
              <a:gd name="connsiteX6883" fmla="*/ 11557111 w 13261896"/>
              <a:gd name="connsiteY6883" fmla="*/ 1852422 h 5790485"/>
              <a:gd name="connsiteX6884" fmla="*/ 11504723 w 13261896"/>
              <a:gd name="connsiteY6884" fmla="*/ 1871424 h 5790485"/>
              <a:gd name="connsiteX6885" fmla="*/ 11490436 w 13261896"/>
              <a:gd name="connsiteY6885" fmla="*/ 1866710 h 5790485"/>
              <a:gd name="connsiteX6886" fmla="*/ 11580923 w 13261896"/>
              <a:gd name="connsiteY6886" fmla="*/ 1819085 h 5790485"/>
              <a:gd name="connsiteX6887" fmla="*/ 11519011 w 13261896"/>
              <a:gd name="connsiteY6887" fmla="*/ 1771460 h 5790485"/>
              <a:gd name="connsiteX6888" fmla="*/ 11457146 w 13261896"/>
              <a:gd name="connsiteY6888" fmla="*/ 1800035 h 5790485"/>
              <a:gd name="connsiteX6889" fmla="*/ 11428571 w 13261896"/>
              <a:gd name="connsiteY6889" fmla="*/ 1747647 h 5790485"/>
              <a:gd name="connsiteX6890" fmla="*/ 11428571 w 13261896"/>
              <a:gd name="connsiteY6890" fmla="*/ 1733360 h 5790485"/>
              <a:gd name="connsiteX6891" fmla="*/ 11490436 w 13261896"/>
              <a:gd name="connsiteY6891" fmla="*/ 1766697 h 5790485"/>
              <a:gd name="connsiteX6892" fmla="*/ 11561873 w 13261896"/>
              <a:gd name="connsiteY6892" fmla="*/ 1742885 h 5790485"/>
              <a:gd name="connsiteX6893" fmla="*/ 11571398 w 13261896"/>
              <a:gd name="connsiteY6893" fmla="*/ 1723835 h 5790485"/>
              <a:gd name="connsiteX6894" fmla="*/ 11509486 w 13261896"/>
              <a:gd name="connsiteY6894" fmla="*/ 1666685 h 5790485"/>
              <a:gd name="connsiteX6895" fmla="*/ 11471433 w 13261896"/>
              <a:gd name="connsiteY6895" fmla="*/ 1700022 h 5790485"/>
              <a:gd name="connsiteX6896" fmla="*/ 11509486 w 13261896"/>
              <a:gd name="connsiteY6896" fmla="*/ 1680972 h 5790485"/>
              <a:gd name="connsiteX6897" fmla="*/ 11561873 w 13261896"/>
              <a:gd name="connsiteY6897" fmla="*/ 1723835 h 5790485"/>
              <a:gd name="connsiteX6898" fmla="*/ 11542823 w 13261896"/>
              <a:gd name="connsiteY6898" fmla="*/ 1738122 h 5790485"/>
              <a:gd name="connsiteX6899" fmla="*/ 11485673 w 13261896"/>
              <a:gd name="connsiteY6899" fmla="*/ 1752410 h 5790485"/>
              <a:gd name="connsiteX6900" fmla="*/ 11414283 w 13261896"/>
              <a:gd name="connsiteY6900" fmla="*/ 1695260 h 5790485"/>
              <a:gd name="connsiteX6901" fmla="*/ 11442858 w 13261896"/>
              <a:gd name="connsiteY6901" fmla="*/ 1676210 h 5790485"/>
              <a:gd name="connsiteX6902" fmla="*/ 11466671 w 13261896"/>
              <a:gd name="connsiteY6902" fmla="*/ 1652397 h 5790485"/>
              <a:gd name="connsiteX6903" fmla="*/ 11504723 w 13261896"/>
              <a:gd name="connsiteY6903" fmla="*/ 1657160 h 5790485"/>
              <a:gd name="connsiteX6904" fmla="*/ 11528536 w 13261896"/>
              <a:gd name="connsiteY6904" fmla="*/ 1647635 h 5790485"/>
              <a:gd name="connsiteX6905" fmla="*/ 11590448 w 13261896"/>
              <a:gd name="connsiteY6905" fmla="*/ 1676210 h 5790485"/>
              <a:gd name="connsiteX6906" fmla="*/ 11628548 w 13261896"/>
              <a:gd name="connsiteY6906" fmla="*/ 1633347 h 5790485"/>
              <a:gd name="connsiteX6907" fmla="*/ 11566636 w 13261896"/>
              <a:gd name="connsiteY6907" fmla="*/ 1600010 h 5790485"/>
              <a:gd name="connsiteX6908" fmla="*/ 11614261 w 13261896"/>
              <a:gd name="connsiteY6908" fmla="*/ 1571435 h 5790485"/>
              <a:gd name="connsiteX6909" fmla="*/ 11661886 w 13261896"/>
              <a:gd name="connsiteY6909" fmla="*/ 1600010 h 5790485"/>
              <a:gd name="connsiteX6910" fmla="*/ 11414283 w 13261896"/>
              <a:gd name="connsiteY6910" fmla="*/ 1580960 h 5790485"/>
              <a:gd name="connsiteX6911" fmla="*/ 11366658 w 13261896"/>
              <a:gd name="connsiteY6911" fmla="*/ 1666685 h 5790485"/>
              <a:gd name="connsiteX6912" fmla="*/ 11352371 w 13261896"/>
              <a:gd name="connsiteY6912" fmla="*/ 1714310 h 5790485"/>
              <a:gd name="connsiteX6913" fmla="*/ 11314271 w 13261896"/>
              <a:gd name="connsiteY6913" fmla="*/ 1723835 h 5790485"/>
              <a:gd name="connsiteX6914" fmla="*/ 11280933 w 13261896"/>
              <a:gd name="connsiteY6914" fmla="*/ 1747647 h 5790485"/>
              <a:gd name="connsiteX6915" fmla="*/ 11257121 w 13261896"/>
              <a:gd name="connsiteY6915" fmla="*/ 1723835 h 5790485"/>
              <a:gd name="connsiteX6916" fmla="*/ 11266646 w 13261896"/>
              <a:gd name="connsiteY6916" fmla="*/ 1685735 h 5790485"/>
              <a:gd name="connsiteX6917" fmla="*/ 11309508 w 13261896"/>
              <a:gd name="connsiteY6917" fmla="*/ 1633347 h 5790485"/>
              <a:gd name="connsiteX6918" fmla="*/ 11328558 w 13261896"/>
              <a:gd name="connsiteY6918" fmla="*/ 1666685 h 5790485"/>
              <a:gd name="connsiteX6919" fmla="*/ 11319033 w 13261896"/>
              <a:gd name="connsiteY6919" fmla="*/ 1704785 h 5790485"/>
              <a:gd name="connsiteX6920" fmla="*/ 11342846 w 13261896"/>
              <a:gd name="connsiteY6920" fmla="*/ 1671447 h 5790485"/>
              <a:gd name="connsiteX6921" fmla="*/ 11323796 w 13261896"/>
              <a:gd name="connsiteY6921" fmla="*/ 1623822 h 5790485"/>
              <a:gd name="connsiteX6922" fmla="*/ 11409521 w 13261896"/>
              <a:gd name="connsiteY6922" fmla="*/ 1571435 h 5790485"/>
              <a:gd name="connsiteX6923" fmla="*/ 11414283 w 13261896"/>
              <a:gd name="connsiteY6923" fmla="*/ 1580960 h 5790485"/>
              <a:gd name="connsiteX6924" fmla="*/ 11985688 w 13261896"/>
              <a:gd name="connsiteY6924" fmla="*/ 1580960 h 5790485"/>
              <a:gd name="connsiteX6925" fmla="*/ 11980925 w 13261896"/>
              <a:gd name="connsiteY6925" fmla="*/ 1600010 h 5790485"/>
              <a:gd name="connsiteX6926" fmla="*/ 11976163 w 13261896"/>
              <a:gd name="connsiteY6926" fmla="*/ 1576197 h 5790485"/>
              <a:gd name="connsiteX6927" fmla="*/ 11952350 w 13261896"/>
              <a:gd name="connsiteY6927" fmla="*/ 1576197 h 5790485"/>
              <a:gd name="connsiteX6928" fmla="*/ 11933300 w 13261896"/>
              <a:gd name="connsiteY6928" fmla="*/ 1585722 h 5790485"/>
              <a:gd name="connsiteX6929" fmla="*/ 11957113 w 13261896"/>
              <a:gd name="connsiteY6929" fmla="*/ 1561910 h 5790485"/>
              <a:gd name="connsiteX6930" fmla="*/ 11985688 w 13261896"/>
              <a:gd name="connsiteY6930" fmla="*/ 1580960 h 5790485"/>
              <a:gd name="connsiteX6931" fmla="*/ 11799998 w 13261896"/>
              <a:gd name="connsiteY6931" fmla="*/ 1561910 h 5790485"/>
              <a:gd name="connsiteX6932" fmla="*/ 11719036 w 13261896"/>
              <a:gd name="connsiteY6932" fmla="*/ 1661922 h 5790485"/>
              <a:gd name="connsiteX6933" fmla="*/ 11695223 w 13261896"/>
              <a:gd name="connsiteY6933" fmla="*/ 1680972 h 5790485"/>
              <a:gd name="connsiteX6934" fmla="*/ 11652361 w 13261896"/>
              <a:gd name="connsiteY6934" fmla="*/ 1638110 h 5790485"/>
              <a:gd name="connsiteX6935" fmla="*/ 11761898 w 13261896"/>
              <a:gd name="connsiteY6935" fmla="*/ 1576197 h 5790485"/>
              <a:gd name="connsiteX6936" fmla="*/ 11785711 w 13261896"/>
              <a:gd name="connsiteY6936" fmla="*/ 1542860 h 5790485"/>
              <a:gd name="connsiteX6937" fmla="*/ 11799998 w 13261896"/>
              <a:gd name="connsiteY6937" fmla="*/ 1561910 h 5790485"/>
              <a:gd name="connsiteX6938" fmla="*/ 11066669 w 13261896"/>
              <a:gd name="connsiteY6938" fmla="*/ 1590485 h 5790485"/>
              <a:gd name="connsiteX6939" fmla="*/ 11090481 w 13261896"/>
              <a:gd name="connsiteY6939" fmla="*/ 1657160 h 5790485"/>
              <a:gd name="connsiteX6940" fmla="*/ 11128534 w 13261896"/>
              <a:gd name="connsiteY6940" fmla="*/ 1704785 h 5790485"/>
              <a:gd name="connsiteX6941" fmla="*/ 11123771 w 13261896"/>
              <a:gd name="connsiteY6941" fmla="*/ 1885712 h 5790485"/>
              <a:gd name="connsiteX6942" fmla="*/ 11095244 w 13261896"/>
              <a:gd name="connsiteY6942" fmla="*/ 1804797 h 5790485"/>
              <a:gd name="connsiteX6943" fmla="*/ 11119009 w 13261896"/>
              <a:gd name="connsiteY6943" fmla="*/ 1738122 h 5790485"/>
              <a:gd name="connsiteX6944" fmla="*/ 11052381 w 13261896"/>
              <a:gd name="connsiteY6944" fmla="*/ 1609535 h 5790485"/>
              <a:gd name="connsiteX6945" fmla="*/ 10980944 w 13261896"/>
              <a:gd name="connsiteY6945" fmla="*/ 1566672 h 5790485"/>
              <a:gd name="connsiteX6946" fmla="*/ 10914269 w 13261896"/>
              <a:gd name="connsiteY6946" fmla="*/ 1623822 h 5790485"/>
              <a:gd name="connsiteX6947" fmla="*/ 10899981 w 13261896"/>
              <a:gd name="connsiteY6947" fmla="*/ 1661922 h 5790485"/>
              <a:gd name="connsiteX6948" fmla="*/ 10852356 w 13261896"/>
              <a:gd name="connsiteY6948" fmla="*/ 1719072 h 5790485"/>
              <a:gd name="connsiteX6949" fmla="*/ 10852356 w 13261896"/>
              <a:gd name="connsiteY6949" fmla="*/ 1738122 h 5790485"/>
              <a:gd name="connsiteX6950" fmla="*/ 10899981 w 13261896"/>
              <a:gd name="connsiteY6950" fmla="*/ 1809560 h 5790485"/>
              <a:gd name="connsiteX6951" fmla="*/ 10952369 w 13261896"/>
              <a:gd name="connsiteY6951" fmla="*/ 1757172 h 5790485"/>
              <a:gd name="connsiteX6952" fmla="*/ 10919031 w 13261896"/>
              <a:gd name="connsiteY6952" fmla="*/ 1723835 h 5790485"/>
              <a:gd name="connsiteX6953" fmla="*/ 10890456 w 13261896"/>
              <a:gd name="connsiteY6953" fmla="*/ 1747647 h 5790485"/>
              <a:gd name="connsiteX6954" fmla="*/ 10909506 w 13261896"/>
              <a:gd name="connsiteY6954" fmla="*/ 1771460 h 5790485"/>
              <a:gd name="connsiteX6955" fmla="*/ 10919031 w 13261896"/>
              <a:gd name="connsiteY6955" fmla="*/ 1766697 h 5790485"/>
              <a:gd name="connsiteX6956" fmla="*/ 10904744 w 13261896"/>
              <a:gd name="connsiteY6956" fmla="*/ 1757172 h 5790485"/>
              <a:gd name="connsiteX6957" fmla="*/ 10904744 w 13261896"/>
              <a:gd name="connsiteY6957" fmla="*/ 1738122 h 5790485"/>
              <a:gd name="connsiteX6958" fmla="*/ 10933319 w 13261896"/>
              <a:gd name="connsiteY6958" fmla="*/ 1738122 h 5790485"/>
              <a:gd name="connsiteX6959" fmla="*/ 10938081 w 13261896"/>
              <a:gd name="connsiteY6959" fmla="*/ 1757172 h 5790485"/>
              <a:gd name="connsiteX6960" fmla="*/ 10899981 w 13261896"/>
              <a:gd name="connsiteY6960" fmla="*/ 1800035 h 5790485"/>
              <a:gd name="connsiteX6961" fmla="*/ 10861881 w 13261896"/>
              <a:gd name="connsiteY6961" fmla="*/ 1738122 h 5790485"/>
              <a:gd name="connsiteX6962" fmla="*/ 10919031 w 13261896"/>
              <a:gd name="connsiteY6962" fmla="*/ 1671447 h 5790485"/>
              <a:gd name="connsiteX6963" fmla="*/ 10966656 w 13261896"/>
              <a:gd name="connsiteY6963" fmla="*/ 1752410 h 5790485"/>
              <a:gd name="connsiteX6964" fmla="*/ 10942844 w 13261896"/>
              <a:gd name="connsiteY6964" fmla="*/ 1823847 h 5790485"/>
              <a:gd name="connsiteX6965" fmla="*/ 10919031 w 13261896"/>
              <a:gd name="connsiteY6965" fmla="*/ 1833372 h 5790485"/>
              <a:gd name="connsiteX6966" fmla="*/ 10876169 w 13261896"/>
              <a:gd name="connsiteY6966" fmla="*/ 1861947 h 5790485"/>
              <a:gd name="connsiteX6967" fmla="*/ 10819019 w 13261896"/>
              <a:gd name="connsiteY6967" fmla="*/ 1728597 h 5790485"/>
              <a:gd name="connsiteX6968" fmla="*/ 10890456 w 13261896"/>
              <a:gd name="connsiteY6968" fmla="*/ 1614297 h 5790485"/>
              <a:gd name="connsiteX6969" fmla="*/ 10933319 w 13261896"/>
              <a:gd name="connsiteY6969" fmla="*/ 1552385 h 5790485"/>
              <a:gd name="connsiteX6970" fmla="*/ 10976181 w 13261896"/>
              <a:gd name="connsiteY6970" fmla="*/ 1533335 h 5790485"/>
              <a:gd name="connsiteX6971" fmla="*/ 11066669 w 13261896"/>
              <a:gd name="connsiteY6971" fmla="*/ 1590485 h 5790485"/>
              <a:gd name="connsiteX6972" fmla="*/ 11023806 w 13261896"/>
              <a:gd name="connsiteY6972" fmla="*/ 1523810 h 5790485"/>
              <a:gd name="connsiteX6973" fmla="*/ 11071431 w 13261896"/>
              <a:gd name="connsiteY6973" fmla="*/ 1533335 h 5790485"/>
              <a:gd name="connsiteX6974" fmla="*/ 11128534 w 13261896"/>
              <a:gd name="connsiteY6974" fmla="*/ 1580960 h 5790485"/>
              <a:gd name="connsiteX6975" fmla="*/ 11128534 w 13261896"/>
              <a:gd name="connsiteY6975" fmla="*/ 1676210 h 5790485"/>
              <a:gd name="connsiteX6976" fmla="*/ 11071431 w 13261896"/>
              <a:gd name="connsiteY6976" fmla="*/ 1576197 h 5790485"/>
              <a:gd name="connsiteX6977" fmla="*/ 11004756 w 13261896"/>
              <a:gd name="connsiteY6977" fmla="*/ 1523810 h 5790485"/>
              <a:gd name="connsiteX6978" fmla="*/ 11023806 w 13261896"/>
              <a:gd name="connsiteY6978" fmla="*/ 1523810 h 5790485"/>
              <a:gd name="connsiteX6979" fmla="*/ 10942844 w 13261896"/>
              <a:gd name="connsiteY6979" fmla="*/ 1523810 h 5790485"/>
              <a:gd name="connsiteX6980" fmla="*/ 10890456 w 13261896"/>
              <a:gd name="connsiteY6980" fmla="*/ 1595247 h 5790485"/>
              <a:gd name="connsiteX6981" fmla="*/ 10861881 w 13261896"/>
              <a:gd name="connsiteY6981" fmla="*/ 1499997 h 5790485"/>
              <a:gd name="connsiteX6982" fmla="*/ 10942844 w 13261896"/>
              <a:gd name="connsiteY6982" fmla="*/ 1523810 h 5790485"/>
              <a:gd name="connsiteX6983" fmla="*/ 11923775 w 13261896"/>
              <a:gd name="connsiteY6983" fmla="*/ 1509522 h 5790485"/>
              <a:gd name="connsiteX6984" fmla="*/ 11885675 w 13261896"/>
              <a:gd name="connsiteY6984" fmla="*/ 1557147 h 5790485"/>
              <a:gd name="connsiteX6985" fmla="*/ 11838098 w 13261896"/>
              <a:gd name="connsiteY6985" fmla="*/ 1523810 h 5790485"/>
              <a:gd name="connsiteX6986" fmla="*/ 11899963 w 13261896"/>
              <a:gd name="connsiteY6986" fmla="*/ 1490472 h 5790485"/>
              <a:gd name="connsiteX6987" fmla="*/ 11923775 w 13261896"/>
              <a:gd name="connsiteY6987" fmla="*/ 1509522 h 5790485"/>
              <a:gd name="connsiteX6988" fmla="*/ 11214259 w 13261896"/>
              <a:gd name="connsiteY6988" fmla="*/ 1509522 h 5790485"/>
              <a:gd name="connsiteX6989" fmla="*/ 11180921 w 13261896"/>
              <a:gd name="connsiteY6989" fmla="*/ 1528572 h 5790485"/>
              <a:gd name="connsiteX6990" fmla="*/ 11147584 w 13261896"/>
              <a:gd name="connsiteY6990" fmla="*/ 1561910 h 5790485"/>
              <a:gd name="connsiteX6991" fmla="*/ 11142821 w 13261896"/>
              <a:gd name="connsiteY6991" fmla="*/ 1523810 h 5790485"/>
              <a:gd name="connsiteX6992" fmla="*/ 11161871 w 13261896"/>
              <a:gd name="connsiteY6992" fmla="*/ 1485757 h 5790485"/>
              <a:gd name="connsiteX6993" fmla="*/ 11214259 w 13261896"/>
              <a:gd name="connsiteY6993" fmla="*/ 1509522 h 5790485"/>
              <a:gd name="connsiteX6994" fmla="*/ 11904725 w 13261896"/>
              <a:gd name="connsiteY6994" fmla="*/ 1476232 h 5790485"/>
              <a:gd name="connsiteX6995" fmla="*/ 11823811 w 13261896"/>
              <a:gd name="connsiteY6995" fmla="*/ 1528572 h 5790485"/>
              <a:gd name="connsiteX6996" fmla="*/ 11880913 w 13261896"/>
              <a:gd name="connsiteY6996" fmla="*/ 1571435 h 5790485"/>
              <a:gd name="connsiteX6997" fmla="*/ 11795236 w 13261896"/>
              <a:gd name="connsiteY6997" fmla="*/ 1523810 h 5790485"/>
              <a:gd name="connsiteX6998" fmla="*/ 11876150 w 13261896"/>
              <a:gd name="connsiteY6998" fmla="*/ 1461945 h 5790485"/>
              <a:gd name="connsiteX6999" fmla="*/ 11904725 w 13261896"/>
              <a:gd name="connsiteY6999" fmla="*/ 1476232 h 5790485"/>
              <a:gd name="connsiteX7000" fmla="*/ 11352371 w 13261896"/>
              <a:gd name="connsiteY7000" fmla="*/ 1457182 h 5790485"/>
              <a:gd name="connsiteX7001" fmla="*/ 11299983 w 13261896"/>
              <a:gd name="connsiteY7001" fmla="*/ 1528572 h 5790485"/>
              <a:gd name="connsiteX7002" fmla="*/ 11309508 w 13261896"/>
              <a:gd name="connsiteY7002" fmla="*/ 1557147 h 5790485"/>
              <a:gd name="connsiteX7003" fmla="*/ 11295221 w 13261896"/>
              <a:gd name="connsiteY7003" fmla="*/ 1590485 h 5790485"/>
              <a:gd name="connsiteX7004" fmla="*/ 11309508 w 13261896"/>
              <a:gd name="connsiteY7004" fmla="*/ 1619060 h 5790485"/>
              <a:gd name="connsiteX7005" fmla="*/ 11257121 w 13261896"/>
              <a:gd name="connsiteY7005" fmla="*/ 1652397 h 5790485"/>
              <a:gd name="connsiteX7006" fmla="*/ 11252359 w 13261896"/>
              <a:gd name="connsiteY7006" fmla="*/ 1690497 h 5790485"/>
              <a:gd name="connsiteX7007" fmla="*/ 11242834 w 13261896"/>
              <a:gd name="connsiteY7007" fmla="*/ 1723835 h 5790485"/>
              <a:gd name="connsiteX7008" fmla="*/ 11176159 w 13261896"/>
              <a:gd name="connsiteY7008" fmla="*/ 1814322 h 5790485"/>
              <a:gd name="connsiteX7009" fmla="*/ 11142821 w 13261896"/>
              <a:gd name="connsiteY7009" fmla="*/ 1823847 h 5790485"/>
              <a:gd name="connsiteX7010" fmla="*/ 11142821 w 13261896"/>
              <a:gd name="connsiteY7010" fmla="*/ 1776222 h 5790485"/>
              <a:gd name="connsiteX7011" fmla="*/ 11228546 w 13261896"/>
              <a:gd name="connsiteY7011" fmla="*/ 1714310 h 5790485"/>
              <a:gd name="connsiteX7012" fmla="*/ 11199971 w 13261896"/>
              <a:gd name="connsiteY7012" fmla="*/ 1680972 h 5790485"/>
              <a:gd name="connsiteX7013" fmla="*/ 11157109 w 13261896"/>
              <a:gd name="connsiteY7013" fmla="*/ 1723835 h 5790485"/>
              <a:gd name="connsiteX7014" fmla="*/ 11176159 w 13261896"/>
              <a:gd name="connsiteY7014" fmla="*/ 1747647 h 5790485"/>
              <a:gd name="connsiteX7015" fmla="*/ 11199971 w 13261896"/>
              <a:gd name="connsiteY7015" fmla="*/ 1733360 h 5790485"/>
              <a:gd name="connsiteX7016" fmla="*/ 11176159 w 13261896"/>
              <a:gd name="connsiteY7016" fmla="*/ 1733360 h 5790485"/>
              <a:gd name="connsiteX7017" fmla="*/ 11171396 w 13261896"/>
              <a:gd name="connsiteY7017" fmla="*/ 1719072 h 5790485"/>
              <a:gd name="connsiteX7018" fmla="*/ 11195209 w 13261896"/>
              <a:gd name="connsiteY7018" fmla="*/ 1695260 h 5790485"/>
              <a:gd name="connsiteX7019" fmla="*/ 11209496 w 13261896"/>
              <a:gd name="connsiteY7019" fmla="*/ 1695260 h 5790485"/>
              <a:gd name="connsiteX7020" fmla="*/ 11214259 w 13261896"/>
              <a:gd name="connsiteY7020" fmla="*/ 1714310 h 5790485"/>
              <a:gd name="connsiteX7021" fmla="*/ 11157109 w 13261896"/>
              <a:gd name="connsiteY7021" fmla="*/ 1766697 h 5790485"/>
              <a:gd name="connsiteX7022" fmla="*/ 11142821 w 13261896"/>
              <a:gd name="connsiteY7022" fmla="*/ 1747647 h 5790485"/>
              <a:gd name="connsiteX7023" fmla="*/ 11180921 w 13261896"/>
              <a:gd name="connsiteY7023" fmla="*/ 1661922 h 5790485"/>
              <a:gd name="connsiteX7024" fmla="*/ 11233309 w 13261896"/>
              <a:gd name="connsiteY7024" fmla="*/ 1642872 h 5790485"/>
              <a:gd name="connsiteX7025" fmla="*/ 11257121 w 13261896"/>
              <a:gd name="connsiteY7025" fmla="*/ 1609535 h 5790485"/>
              <a:gd name="connsiteX7026" fmla="*/ 11295221 w 13261896"/>
              <a:gd name="connsiteY7026" fmla="*/ 1552385 h 5790485"/>
              <a:gd name="connsiteX7027" fmla="*/ 11299983 w 13261896"/>
              <a:gd name="connsiteY7027" fmla="*/ 1528572 h 5790485"/>
              <a:gd name="connsiteX7028" fmla="*/ 11261883 w 13261896"/>
              <a:gd name="connsiteY7028" fmla="*/ 1476232 h 5790485"/>
              <a:gd name="connsiteX7029" fmla="*/ 11338083 w 13261896"/>
              <a:gd name="connsiteY7029" fmla="*/ 1452420 h 5790485"/>
              <a:gd name="connsiteX7030" fmla="*/ 11352371 w 13261896"/>
              <a:gd name="connsiteY7030" fmla="*/ 1457182 h 5790485"/>
              <a:gd name="connsiteX7031" fmla="*/ 11204734 w 13261896"/>
              <a:gd name="connsiteY7031" fmla="*/ 1457182 h 5790485"/>
              <a:gd name="connsiteX7032" fmla="*/ 11233309 w 13261896"/>
              <a:gd name="connsiteY7032" fmla="*/ 1457182 h 5790485"/>
              <a:gd name="connsiteX7033" fmla="*/ 11247596 w 13261896"/>
              <a:gd name="connsiteY7033" fmla="*/ 1485757 h 5790485"/>
              <a:gd name="connsiteX7034" fmla="*/ 11280933 w 13261896"/>
              <a:gd name="connsiteY7034" fmla="*/ 1504760 h 5790485"/>
              <a:gd name="connsiteX7035" fmla="*/ 11285696 w 13261896"/>
              <a:gd name="connsiteY7035" fmla="*/ 1528572 h 5790485"/>
              <a:gd name="connsiteX7036" fmla="*/ 11223784 w 13261896"/>
              <a:gd name="connsiteY7036" fmla="*/ 1638110 h 5790485"/>
              <a:gd name="connsiteX7037" fmla="*/ 11190446 w 13261896"/>
              <a:gd name="connsiteY7037" fmla="*/ 1623822 h 5790485"/>
              <a:gd name="connsiteX7038" fmla="*/ 11157109 w 13261896"/>
              <a:gd name="connsiteY7038" fmla="*/ 1623822 h 5790485"/>
              <a:gd name="connsiteX7039" fmla="*/ 11138059 w 13261896"/>
              <a:gd name="connsiteY7039" fmla="*/ 1595247 h 5790485"/>
              <a:gd name="connsiteX7040" fmla="*/ 11161871 w 13261896"/>
              <a:gd name="connsiteY7040" fmla="*/ 1566672 h 5790485"/>
              <a:gd name="connsiteX7041" fmla="*/ 11219021 w 13261896"/>
              <a:gd name="connsiteY7041" fmla="*/ 1533335 h 5790485"/>
              <a:gd name="connsiteX7042" fmla="*/ 11238071 w 13261896"/>
              <a:gd name="connsiteY7042" fmla="*/ 1552385 h 5790485"/>
              <a:gd name="connsiteX7043" fmla="*/ 11214259 w 13261896"/>
              <a:gd name="connsiteY7043" fmla="*/ 1580960 h 5790485"/>
              <a:gd name="connsiteX7044" fmla="*/ 11199971 w 13261896"/>
              <a:gd name="connsiteY7044" fmla="*/ 1576197 h 5790485"/>
              <a:gd name="connsiteX7045" fmla="*/ 11204734 w 13261896"/>
              <a:gd name="connsiteY7045" fmla="*/ 1561910 h 5790485"/>
              <a:gd name="connsiteX7046" fmla="*/ 11223784 w 13261896"/>
              <a:gd name="connsiteY7046" fmla="*/ 1576197 h 5790485"/>
              <a:gd name="connsiteX7047" fmla="*/ 11228546 w 13261896"/>
              <a:gd name="connsiteY7047" fmla="*/ 1566672 h 5790485"/>
              <a:gd name="connsiteX7048" fmla="*/ 11209496 w 13261896"/>
              <a:gd name="connsiteY7048" fmla="*/ 1547622 h 5790485"/>
              <a:gd name="connsiteX7049" fmla="*/ 11185684 w 13261896"/>
              <a:gd name="connsiteY7049" fmla="*/ 1571435 h 5790485"/>
              <a:gd name="connsiteX7050" fmla="*/ 11214259 w 13261896"/>
              <a:gd name="connsiteY7050" fmla="*/ 1595247 h 5790485"/>
              <a:gd name="connsiteX7051" fmla="*/ 11252359 w 13261896"/>
              <a:gd name="connsiteY7051" fmla="*/ 1552385 h 5790485"/>
              <a:gd name="connsiteX7052" fmla="*/ 11228546 w 13261896"/>
              <a:gd name="connsiteY7052" fmla="*/ 1519047 h 5790485"/>
              <a:gd name="connsiteX7053" fmla="*/ 11219021 w 13261896"/>
              <a:gd name="connsiteY7053" fmla="*/ 1495235 h 5790485"/>
              <a:gd name="connsiteX7054" fmla="*/ 11161871 w 13261896"/>
              <a:gd name="connsiteY7054" fmla="*/ 1471470 h 5790485"/>
              <a:gd name="connsiteX7055" fmla="*/ 11142821 w 13261896"/>
              <a:gd name="connsiteY7055" fmla="*/ 1480995 h 5790485"/>
              <a:gd name="connsiteX7056" fmla="*/ 11185684 w 13261896"/>
              <a:gd name="connsiteY7056" fmla="*/ 1447657 h 5790485"/>
              <a:gd name="connsiteX7057" fmla="*/ 11204734 w 13261896"/>
              <a:gd name="connsiteY7057" fmla="*/ 1457182 h 5790485"/>
              <a:gd name="connsiteX7058" fmla="*/ 12476179 w 13261896"/>
              <a:gd name="connsiteY7058" fmla="*/ 1442895 h 5790485"/>
              <a:gd name="connsiteX7059" fmla="*/ 12533329 w 13261896"/>
              <a:gd name="connsiteY7059" fmla="*/ 1490472 h 5790485"/>
              <a:gd name="connsiteX7060" fmla="*/ 12533329 w 13261896"/>
              <a:gd name="connsiteY7060" fmla="*/ 1514285 h 5790485"/>
              <a:gd name="connsiteX7061" fmla="*/ 12514279 w 13261896"/>
              <a:gd name="connsiteY7061" fmla="*/ 1519047 h 5790485"/>
              <a:gd name="connsiteX7062" fmla="*/ 12504754 w 13261896"/>
              <a:gd name="connsiteY7062" fmla="*/ 1495235 h 5790485"/>
              <a:gd name="connsiteX7063" fmla="*/ 12480941 w 13261896"/>
              <a:gd name="connsiteY7063" fmla="*/ 1509522 h 5790485"/>
              <a:gd name="connsiteX7064" fmla="*/ 12461891 w 13261896"/>
              <a:gd name="connsiteY7064" fmla="*/ 1504760 h 5790485"/>
              <a:gd name="connsiteX7065" fmla="*/ 12461891 w 13261896"/>
              <a:gd name="connsiteY7065" fmla="*/ 1442895 h 5790485"/>
              <a:gd name="connsiteX7066" fmla="*/ 12476179 w 13261896"/>
              <a:gd name="connsiteY7066" fmla="*/ 1442895 h 5790485"/>
              <a:gd name="connsiteX7067" fmla="*/ 10919031 w 13261896"/>
              <a:gd name="connsiteY7067" fmla="*/ 1495235 h 5790485"/>
              <a:gd name="connsiteX7068" fmla="*/ 10847594 w 13261896"/>
              <a:gd name="connsiteY7068" fmla="*/ 1480995 h 5790485"/>
              <a:gd name="connsiteX7069" fmla="*/ 10819019 w 13261896"/>
              <a:gd name="connsiteY7069" fmla="*/ 1428607 h 5790485"/>
              <a:gd name="connsiteX7070" fmla="*/ 10919031 w 13261896"/>
              <a:gd name="connsiteY7070" fmla="*/ 1495235 h 5790485"/>
              <a:gd name="connsiteX7071" fmla="*/ 10833306 w 13261896"/>
              <a:gd name="connsiteY7071" fmla="*/ 1490472 h 5790485"/>
              <a:gd name="connsiteX7072" fmla="*/ 10857119 w 13261896"/>
              <a:gd name="connsiteY7072" fmla="*/ 1523810 h 5790485"/>
              <a:gd name="connsiteX7073" fmla="*/ 10880931 w 13261896"/>
              <a:gd name="connsiteY7073" fmla="*/ 1585722 h 5790485"/>
              <a:gd name="connsiteX7074" fmla="*/ 10876169 w 13261896"/>
              <a:gd name="connsiteY7074" fmla="*/ 1619060 h 5790485"/>
              <a:gd name="connsiteX7075" fmla="*/ 10861881 w 13261896"/>
              <a:gd name="connsiteY7075" fmla="*/ 1628585 h 5790485"/>
              <a:gd name="connsiteX7076" fmla="*/ 10866644 w 13261896"/>
              <a:gd name="connsiteY7076" fmla="*/ 1595247 h 5790485"/>
              <a:gd name="connsiteX7077" fmla="*/ 10757106 w 13261896"/>
              <a:gd name="connsiteY7077" fmla="*/ 1447657 h 5790485"/>
              <a:gd name="connsiteX7078" fmla="*/ 10733294 w 13261896"/>
              <a:gd name="connsiteY7078" fmla="*/ 1452420 h 5790485"/>
              <a:gd name="connsiteX7079" fmla="*/ 10657142 w 13261896"/>
              <a:gd name="connsiteY7079" fmla="*/ 1533335 h 5790485"/>
              <a:gd name="connsiteX7080" fmla="*/ 10642854 w 13261896"/>
              <a:gd name="connsiteY7080" fmla="*/ 1580960 h 5790485"/>
              <a:gd name="connsiteX7081" fmla="*/ 10633329 w 13261896"/>
              <a:gd name="connsiteY7081" fmla="*/ 1595247 h 5790485"/>
              <a:gd name="connsiteX7082" fmla="*/ 10623804 w 13261896"/>
              <a:gd name="connsiteY7082" fmla="*/ 1638110 h 5790485"/>
              <a:gd name="connsiteX7083" fmla="*/ 10661904 w 13261896"/>
              <a:gd name="connsiteY7083" fmla="*/ 1700022 h 5790485"/>
              <a:gd name="connsiteX7084" fmla="*/ 10704767 w 13261896"/>
              <a:gd name="connsiteY7084" fmla="*/ 1647635 h 5790485"/>
              <a:gd name="connsiteX7085" fmla="*/ 10671429 w 13261896"/>
              <a:gd name="connsiteY7085" fmla="*/ 1609535 h 5790485"/>
              <a:gd name="connsiteX7086" fmla="*/ 10647617 w 13261896"/>
              <a:gd name="connsiteY7086" fmla="*/ 1638110 h 5790485"/>
              <a:gd name="connsiteX7087" fmla="*/ 10666667 w 13261896"/>
              <a:gd name="connsiteY7087" fmla="*/ 1671447 h 5790485"/>
              <a:gd name="connsiteX7088" fmla="*/ 10690479 w 13261896"/>
              <a:gd name="connsiteY7088" fmla="*/ 1642872 h 5790485"/>
              <a:gd name="connsiteX7089" fmla="*/ 10671429 w 13261896"/>
              <a:gd name="connsiteY7089" fmla="*/ 1628585 h 5790485"/>
              <a:gd name="connsiteX7090" fmla="*/ 10661904 w 13261896"/>
              <a:gd name="connsiteY7090" fmla="*/ 1633347 h 5790485"/>
              <a:gd name="connsiteX7091" fmla="*/ 10676192 w 13261896"/>
              <a:gd name="connsiteY7091" fmla="*/ 1642872 h 5790485"/>
              <a:gd name="connsiteX7092" fmla="*/ 10661904 w 13261896"/>
              <a:gd name="connsiteY7092" fmla="*/ 1657160 h 5790485"/>
              <a:gd name="connsiteX7093" fmla="*/ 10657142 w 13261896"/>
              <a:gd name="connsiteY7093" fmla="*/ 1638110 h 5790485"/>
              <a:gd name="connsiteX7094" fmla="*/ 10671429 w 13261896"/>
              <a:gd name="connsiteY7094" fmla="*/ 1623822 h 5790485"/>
              <a:gd name="connsiteX7095" fmla="*/ 10695242 w 13261896"/>
              <a:gd name="connsiteY7095" fmla="*/ 1647635 h 5790485"/>
              <a:gd name="connsiteX7096" fmla="*/ 10661904 w 13261896"/>
              <a:gd name="connsiteY7096" fmla="*/ 1685735 h 5790485"/>
              <a:gd name="connsiteX7097" fmla="*/ 10638092 w 13261896"/>
              <a:gd name="connsiteY7097" fmla="*/ 1638110 h 5790485"/>
              <a:gd name="connsiteX7098" fmla="*/ 10661904 w 13261896"/>
              <a:gd name="connsiteY7098" fmla="*/ 1557147 h 5790485"/>
              <a:gd name="connsiteX7099" fmla="*/ 10757106 w 13261896"/>
              <a:gd name="connsiteY7099" fmla="*/ 1457182 h 5790485"/>
              <a:gd name="connsiteX7100" fmla="*/ 10852356 w 13261896"/>
              <a:gd name="connsiteY7100" fmla="*/ 1595247 h 5790485"/>
              <a:gd name="connsiteX7101" fmla="*/ 10795206 w 13261896"/>
              <a:gd name="connsiteY7101" fmla="*/ 1666685 h 5790485"/>
              <a:gd name="connsiteX7102" fmla="*/ 10757106 w 13261896"/>
              <a:gd name="connsiteY7102" fmla="*/ 1623822 h 5790485"/>
              <a:gd name="connsiteX7103" fmla="*/ 10776156 w 13261896"/>
              <a:gd name="connsiteY7103" fmla="*/ 1585722 h 5790485"/>
              <a:gd name="connsiteX7104" fmla="*/ 10804731 w 13261896"/>
              <a:gd name="connsiteY7104" fmla="*/ 1585722 h 5790485"/>
              <a:gd name="connsiteX7105" fmla="*/ 10809494 w 13261896"/>
              <a:gd name="connsiteY7105" fmla="*/ 1604772 h 5790485"/>
              <a:gd name="connsiteX7106" fmla="*/ 10795206 w 13261896"/>
              <a:gd name="connsiteY7106" fmla="*/ 1614297 h 5790485"/>
              <a:gd name="connsiteX7107" fmla="*/ 10785681 w 13261896"/>
              <a:gd name="connsiteY7107" fmla="*/ 1604772 h 5790485"/>
              <a:gd name="connsiteX7108" fmla="*/ 10776156 w 13261896"/>
              <a:gd name="connsiteY7108" fmla="*/ 1614297 h 5790485"/>
              <a:gd name="connsiteX7109" fmla="*/ 10795206 w 13261896"/>
              <a:gd name="connsiteY7109" fmla="*/ 1628585 h 5790485"/>
              <a:gd name="connsiteX7110" fmla="*/ 10819019 w 13261896"/>
              <a:gd name="connsiteY7110" fmla="*/ 1600010 h 5790485"/>
              <a:gd name="connsiteX7111" fmla="*/ 10785681 w 13261896"/>
              <a:gd name="connsiteY7111" fmla="*/ 1571435 h 5790485"/>
              <a:gd name="connsiteX7112" fmla="*/ 10742819 w 13261896"/>
              <a:gd name="connsiteY7112" fmla="*/ 1623822 h 5790485"/>
              <a:gd name="connsiteX7113" fmla="*/ 10795206 w 13261896"/>
              <a:gd name="connsiteY7113" fmla="*/ 1680972 h 5790485"/>
              <a:gd name="connsiteX7114" fmla="*/ 10823781 w 13261896"/>
              <a:gd name="connsiteY7114" fmla="*/ 1671447 h 5790485"/>
              <a:gd name="connsiteX7115" fmla="*/ 10785681 w 13261896"/>
              <a:gd name="connsiteY7115" fmla="*/ 1723835 h 5790485"/>
              <a:gd name="connsiteX7116" fmla="*/ 10733294 w 13261896"/>
              <a:gd name="connsiteY7116" fmla="*/ 1680972 h 5790485"/>
              <a:gd name="connsiteX7117" fmla="*/ 10647617 w 13261896"/>
              <a:gd name="connsiteY7117" fmla="*/ 1752410 h 5790485"/>
              <a:gd name="connsiteX7118" fmla="*/ 10590467 w 13261896"/>
              <a:gd name="connsiteY7118" fmla="*/ 1633347 h 5790485"/>
              <a:gd name="connsiteX7119" fmla="*/ 10623804 w 13261896"/>
              <a:gd name="connsiteY7119" fmla="*/ 1547622 h 5790485"/>
              <a:gd name="connsiteX7120" fmla="*/ 10628567 w 13261896"/>
              <a:gd name="connsiteY7120" fmla="*/ 1523810 h 5790485"/>
              <a:gd name="connsiteX7121" fmla="*/ 10695242 w 13261896"/>
              <a:gd name="connsiteY7121" fmla="*/ 1457182 h 5790485"/>
              <a:gd name="connsiteX7122" fmla="*/ 10766631 w 13261896"/>
              <a:gd name="connsiteY7122" fmla="*/ 1419082 h 5790485"/>
              <a:gd name="connsiteX7123" fmla="*/ 10833306 w 13261896"/>
              <a:gd name="connsiteY7123" fmla="*/ 1490472 h 5790485"/>
              <a:gd name="connsiteX7124" fmla="*/ 11704748 w 13261896"/>
              <a:gd name="connsiteY7124" fmla="*/ 1442895 h 5790485"/>
              <a:gd name="connsiteX7125" fmla="*/ 11723798 w 13261896"/>
              <a:gd name="connsiteY7125" fmla="*/ 1476232 h 5790485"/>
              <a:gd name="connsiteX7126" fmla="*/ 11757136 w 13261896"/>
              <a:gd name="connsiteY7126" fmla="*/ 1495235 h 5790485"/>
              <a:gd name="connsiteX7127" fmla="*/ 11771423 w 13261896"/>
              <a:gd name="connsiteY7127" fmla="*/ 1533335 h 5790485"/>
              <a:gd name="connsiteX7128" fmla="*/ 11761898 w 13261896"/>
              <a:gd name="connsiteY7128" fmla="*/ 1561910 h 5790485"/>
              <a:gd name="connsiteX7129" fmla="*/ 11676173 w 13261896"/>
              <a:gd name="connsiteY7129" fmla="*/ 1585722 h 5790485"/>
              <a:gd name="connsiteX7130" fmla="*/ 11599973 w 13261896"/>
              <a:gd name="connsiteY7130" fmla="*/ 1523810 h 5790485"/>
              <a:gd name="connsiteX7131" fmla="*/ 11676173 w 13261896"/>
              <a:gd name="connsiteY7131" fmla="*/ 1471470 h 5790485"/>
              <a:gd name="connsiteX7132" fmla="*/ 11719036 w 13261896"/>
              <a:gd name="connsiteY7132" fmla="*/ 1519047 h 5790485"/>
              <a:gd name="connsiteX7133" fmla="*/ 11676173 w 13261896"/>
              <a:gd name="connsiteY7133" fmla="*/ 1557147 h 5790485"/>
              <a:gd name="connsiteX7134" fmla="*/ 11642836 w 13261896"/>
              <a:gd name="connsiteY7134" fmla="*/ 1528572 h 5790485"/>
              <a:gd name="connsiteX7135" fmla="*/ 11676173 w 13261896"/>
              <a:gd name="connsiteY7135" fmla="*/ 1499997 h 5790485"/>
              <a:gd name="connsiteX7136" fmla="*/ 11699986 w 13261896"/>
              <a:gd name="connsiteY7136" fmla="*/ 1514285 h 5790485"/>
              <a:gd name="connsiteX7137" fmla="*/ 11671411 w 13261896"/>
              <a:gd name="connsiteY7137" fmla="*/ 1523810 h 5790485"/>
              <a:gd name="connsiteX7138" fmla="*/ 11666648 w 13261896"/>
              <a:gd name="connsiteY7138" fmla="*/ 1538097 h 5790485"/>
              <a:gd name="connsiteX7139" fmla="*/ 11685698 w 13261896"/>
              <a:gd name="connsiteY7139" fmla="*/ 1542860 h 5790485"/>
              <a:gd name="connsiteX7140" fmla="*/ 11709511 w 13261896"/>
              <a:gd name="connsiteY7140" fmla="*/ 1514285 h 5790485"/>
              <a:gd name="connsiteX7141" fmla="*/ 11676173 w 13261896"/>
              <a:gd name="connsiteY7141" fmla="*/ 1485757 h 5790485"/>
              <a:gd name="connsiteX7142" fmla="*/ 11628548 w 13261896"/>
              <a:gd name="connsiteY7142" fmla="*/ 1523810 h 5790485"/>
              <a:gd name="connsiteX7143" fmla="*/ 11676173 w 13261896"/>
              <a:gd name="connsiteY7143" fmla="*/ 1571435 h 5790485"/>
              <a:gd name="connsiteX7144" fmla="*/ 11733323 w 13261896"/>
              <a:gd name="connsiteY7144" fmla="*/ 1519047 h 5790485"/>
              <a:gd name="connsiteX7145" fmla="*/ 11676173 w 13261896"/>
              <a:gd name="connsiteY7145" fmla="*/ 1461945 h 5790485"/>
              <a:gd name="connsiteX7146" fmla="*/ 11604736 w 13261896"/>
              <a:gd name="connsiteY7146" fmla="*/ 1490472 h 5790485"/>
              <a:gd name="connsiteX7147" fmla="*/ 11561873 w 13261896"/>
              <a:gd name="connsiteY7147" fmla="*/ 1466707 h 5790485"/>
              <a:gd name="connsiteX7148" fmla="*/ 11514248 w 13261896"/>
              <a:gd name="connsiteY7148" fmla="*/ 1471470 h 5790485"/>
              <a:gd name="connsiteX7149" fmla="*/ 11461908 w 13261896"/>
              <a:gd name="connsiteY7149" fmla="*/ 1519047 h 5790485"/>
              <a:gd name="connsiteX7150" fmla="*/ 11509486 w 13261896"/>
              <a:gd name="connsiteY7150" fmla="*/ 1561910 h 5790485"/>
              <a:gd name="connsiteX7151" fmla="*/ 11561873 w 13261896"/>
              <a:gd name="connsiteY7151" fmla="*/ 1528572 h 5790485"/>
              <a:gd name="connsiteX7152" fmla="*/ 11528536 w 13261896"/>
              <a:gd name="connsiteY7152" fmla="*/ 1504760 h 5790485"/>
              <a:gd name="connsiteX7153" fmla="*/ 11504723 w 13261896"/>
              <a:gd name="connsiteY7153" fmla="*/ 1519047 h 5790485"/>
              <a:gd name="connsiteX7154" fmla="*/ 11542823 w 13261896"/>
              <a:gd name="connsiteY7154" fmla="*/ 1519047 h 5790485"/>
              <a:gd name="connsiteX7155" fmla="*/ 11552348 w 13261896"/>
              <a:gd name="connsiteY7155" fmla="*/ 1528572 h 5790485"/>
              <a:gd name="connsiteX7156" fmla="*/ 11504723 w 13261896"/>
              <a:gd name="connsiteY7156" fmla="*/ 1552385 h 5790485"/>
              <a:gd name="connsiteX7157" fmla="*/ 11476196 w 13261896"/>
              <a:gd name="connsiteY7157" fmla="*/ 1519047 h 5790485"/>
              <a:gd name="connsiteX7158" fmla="*/ 11528536 w 13261896"/>
              <a:gd name="connsiteY7158" fmla="*/ 1490472 h 5790485"/>
              <a:gd name="connsiteX7159" fmla="*/ 11561873 w 13261896"/>
              <a:gd name="connsiteY7159" fmla="*/ 1480995 h 5790485"/>
              <a:gd name="connsiteX7160" fmla="*/ 11595211 w 13261896"/>
              <a:gd name="connsiteY7160" fmla="*/ 1495235 h 5790485"/>
              <a:gd name="connsiteX7161" fmla="*/ 11585686 w 13261896"/>
              <a:gd name="connsiteY7161" fmla="*/ 1523810 h 5790485"/>
              <a:gd name="connsiteX7162" fmla="*/ 11604736 w 13261896"/>
              <a:gd name="connsiteY7162" fmla="*/ 1561910 h 5790485"/>
              <a:gd name="connsiteX7163" fmla="*/ 11566636 w 13261896"/>
              <a:gd name="connsiteY7163" fmla="*/ 1585722 h 5790485"/>
              <a:gd name="connsiteX7164" fmla="*/ 11533298 w 13261896"/>
              <a:gd name="connsiteY7164" fmla="*/ 1576197 h 5790485"/>
              <a:gd name="connsiteX7165" fmla="*/ 11499961 w 13261896"/>
              <a:gd name="connsiteY7165" fmla="*/ 1590485 h 5790485"/>
              <a:gd name="connsiteX7166" fmla="*/ 11461908 w 13261896"/>
              <a:gd name="connsiteY7166" fmla="*/ 1566672 h 5790485"/>
              <a:gd name="connsiteX7167" fmla="*/ 11399996 w 13261896"/>
              <a:gd name="connsiteY7167" fmla="*/ 1519047 h 5790485"/>
              <a:gd name="connsiteX7168" fmla="*/ 11438096 w 13261896"/>
              <a:gd name="connsiteY7168" fmla="*/ 1471470 h 5790485"/>
              <a:gd name="connsiteX7169" fmla="*/ 11485673 w 13261896"/>
              <a:gd name="connsiteY7169" fmla="*/ 1466707 h 5790485"/>
              <a:gd name="connsiteX7170" fmla="*/ 11519011 w 13261896"/>
              <a:gd name="connsiteY7170" fmla="*/ 1433370 h 5790485"/>
              <a:gd name="connsiteX7171" fmla="*/ 11552348 w 13261896"/>
              <a:gd name="connsiteY7171" fmla="*/ 1423845 h 5790485"/>
              <a:gd name="connsiteX7172" fmla="*/ 11614261 w 13261896"/>
              <a:gd name="connsiteY7172" fmla="*/ 1400032 h 5790485"/>
              <a:gd name="connsiteX7173" fmla="*/ 11704748 w 13261896"/>
              <a:gd name="connsiteY7173" fmla="*/ 1442895 h 5790485"/>
              <a:gd name="connsiteX7174" fmla="*/ 11919013 w 13261896"/>
              <a:gd name="connsiteY7174" fmla="*/ 1404795 h 5790485"/>
              <a:gd name="connsiteX7175" fmla="*/ 11919013 w 13261896"/>
              <a:gd name="connsiteY7175" fmla="*/ 1466707 h 5790485"/>
              <a:gd name="connsiteX7176" fmla="*/ 11871388 w 13261896"/>
              <a:gd name="connsiteY7176" fmla="*/ 1452420 h 5790485"/>
              <a:gd name="connsiteX7177" fmla="*/ 11785711 w 13261896"/>
              <a:gd name="connsiteY7177" fmla="*/ 1509522 h 5790485"/>
              <a:gd name="connsiteX7178" fmla="*/ 11728561 w 13261896"/>
              <a:gd name="connsiteY7178" fmla="*/ 1457182 h 5790485"/>
              <a:gd name="connsiteX7179" fmla="*/ 11838098 w 13261896"/>
              <a:gd name="connsiteY7179" fmla="*/ 1400032 h 5790485"/>
              <a:gd name="connsiteX7180" fmla="*/ 11828573 w 13261896"/>
              <a:gd name="connsiteY7180" fmla="*/ 1376220 h 5790485"/>
              <a:gd name="connsiteX7181" fmla="*/ 11919013 w 13261896"/>
              <a:gd name="connsiteY7181" fmla="*/ 1404795 h 5790485"/>
              <a:gd name="connsiteX7182" fmla="*/ 11271408 w 13261896"/>
              <a:gd name="connsiteY7182" fmla="*/ 1376220 h 5790485"/>
              <a:gd name="connsiteX7183" fmla="*/ 11238071 w 13261896"/>
              <a:gd name="connsiteY7183" fmla="*/ 1442895 h 5790485"/>
              <a:gd name="connsiteX7184" fmla="*/ 11219021 w 13261896"/>
              <a:gd name="connsiteY7184" fmla="*/ 1447657 h 5790485"/>
              <a:gd name="connsiteX7185" fmla="*/ 11190446 w 13261896"/>
              <a:gd name="connsiteY7185" fmla="*/ 1423845 h 5790485"/>
              <a:gd name="connsiteX7186" fmla="*/ 11228546 w 13261896"/>
              <a:gd name="connsiteY7186" fmla="*/ 1376220 h 5790485"/>
              <a:gd name="connsiteX7187" fmla="*/ 11271408 w 13261896"/>
              <a:gd name="connsiteY7187" fmla="*/ 1376220 h 5790485"/>
              <a:gd name="connsiteX7188" fmla="*/ 11590448 w 13261896"/>
              <a:gd name="connsiteY7188" fmla="*/ 1385745 h 5790485"/>
              <a:gd name="connsiteX7189" fmla="*/ 11528536 w 13261896"/>
              <a:gd name="connsiteY7189" fmla="*/ 1414320 h 5790485"/>
              <a:gd name="connsiteX7190" fmla="*/ 11480958 w 13261896"/>
              <a:gd name="connsiteY7190" fmla="*/ 1452420 h 5790485"/>
              <a:gd name="connsiteX7191" fmla="*/ 11390471 w 13261896"/>
              <a:gd name="connsiteY7191" fmla="*/ 1528572 h 5790485"/>
              <a:gd name="connsiteX7192" fmla="*/ 11361896 w 13261896"/>
              <a:gd name="connsiteY7192" fmla="*/ 1519047 h 5790485"/>
              <a:gd name="connsiteX7193" fmla="*/ 11333321 w 13261896"/>
              <a:gd name="connsiteY7193" fmla="*/ 1547622 h 5790485"/>
              <a:gd name="connsiteX7194" fmla="*/ 11352371 w 13261896"/>
              <a:gd name="connsiteY7194" fmla="*/ 1580960 h 5790485"/>
              <a:gd name="connsiteX7195" fmla="*/ 11361896 w 13261896"/>
              <a:gd name="connsiteY7195" fmla="*/ 1571435 h 5790485"/>
              <a:gd name="connsiteX7196" fmla="*/ 11347608 w 13261896"/>
              <a:gd name="connsiteY7196" fmla="*/ 1552385 h 5790485"/>
              <a:gd name="connsiteX7197" fmla="*/ 11361896 w 13261896"/>
              <a:gd name="connsiteY7197" fmla="*/ 1533335 h 5790485"/>
              <a:gd name="connsiteX7198" fmla="*/ 11395233 w 13261896"/>
              <a:gd name="connsiteY7198" fmla="*/ 1566672 h 5790485"/>
              <a:gd name="connsiteX7199" fmla="*/ 11380946 w 13261896"/>
              <a:gd name="connsiteY7199" fmla="*/ 1595247 h 5790485"/>
              <a:gd name="connsiteX7200" fmla="*/ 11333321 w 13261896"/>
              <a:gd name="connsiteY7200" fmla="*/ 1609535 h 5790485"/>
              <a:gd name="connsiteX7201" fmla="*/ 11309508 w 13261896"/>
              <a:gd name="connsiteY7201" fmla="*/ 1609535 h 5790485"/>
              <a:gd name="connsiteX7202" fmla="*/ 11309508 w 13261896"/>
              <a:gd name="connsiteY7202" fmla="*/ 1580960 h 5790485"/>
              <a:gd name="connsiteX7203" fmla="*/ 11328558 w 13261896"/>
              <a:gd name="connsiteY7203" fmla="*/ 1561910 h 5790485"/>
              <a:gd name="connsiteX7204" fmla="*/ 11314271 w 13261896"/>
              <a:gd name="connsiteY7204" fmla="*/ 1523810 h 5790485"/>
              <a:gd name="connsiteX7205" fmla="*/ 11385708 w 13261896"/>
              <a:gd name="connsiteY7205" fmla="*/ 1461945 h 5790485"/>
              <a:gd name="connsiteX7206" fmla="*/ 11409521 w 13261896"/>
              <a:gd name="connsiteY7206" fmla="*/ 1461945 h 5790485"/>
              <a:gd name="connsiteX7207" fmla="*/ 11480958 w 13261896"/>
              <a:gd name="connsiteY7207" fmla="*/ 1409557 h 5790485"/>
              <a:gd name="connsiteX7208" fmla="*/ 11457146 w 13261896"/>
              <a:gd name="connsiteY7208" fmla="*/ 1376220 h 5790485"/>
              <a:gd name="connsiteX7209" fmla="*/ 11471433 w 13261896"/>
              <a:gd name="connsiteY7209" fmla="*/ 1361932 h 5790485"/>
              <a:gd name="connsiteX7210" fmla="*/ 11528536 w 13261896"/>
              <a:gd name="connsiteY7210" fmla="*/ 1347645 h 5790485"/>
              <a:gd name="connsiteX7211" fmla="*/ 11590448 w 13261896"/>
              <a:gd name="connsiteY7211" fmla="*/ 1385745 h 5790485"/>
              <a:gd name="connsiteX7212" fmla="*/ 11385708 w 13261896"/>
              <a:gd name="connsiteY7212" fmla="*/ 1357170 h 5790485"/>
              <a:gd name="connsiteX7213" fmla="*/ 11466671 w 13261896"/>
              <a:gd name="connsiteY7213" fmla="*/ 1409557 h 5790485"/>
              <a:gd name="connsiteX7214" fmla="*/ 11404758 w 13261896"/>
              <a:gd name="connsiteY7214" fmla="*/ 1452420 h 5790485"/>
              <a:gd name="connsiteX7215" fmla="*/ 11352371 w 13261896"/>
              <a:gd name="connsiteY7215" fmla="*/ 1447657 h 5790485"/>
              <a:gd name="connsiteX7216" fmla="*/ 11352371 w 13261896"/>
              <a:gd name="connsiteY7216" fmla="*/ 1419082 h 5790485"/>
              <a:gd name="connsiteX7217" fmla="*/ 11404758 w 13261896"/>
              <a:gd name="connsiteY7217" fmla="*/ 1390507 h 5790485"/>
              <a:gd name="connsiteX7218" fmla="*/ 11428571 w 13261896"/>
              <a:gd name="connsiteY7218" fmla="*/ 1404795 h 5790485"/>
              <a:gd name="connsiteX7219" fmla="*/ 11428571 w 13261896"/>
              <a:gd name="connsiteY7219" fmla="*/ 1419082 h 5790485"/>
              <a:gd name="connsiteX7220" fmla="*/ 11399996 w 13261896"/>
              <a:gd name="connsiteY7220" fmla="*/ 1428607 h 5790485"/>
              <a:gd name="connsiteX7221" fmla="*/ 11414283 w 13261896"/>
              <a:gd name="connsiteY7221" fmla="*/ 1433370 h 5790485"/>
              <a:gd name="connsiteX7222" fmla="*/ 11442858 w 13261896"/>
              <a:gd name="connsiteY7222" fmla="*/ 1404795 h 5790485"/>
              <a:gd name="connsiteX7223" fmla="*/ 11404758 w 13261896"/>
              <a:gd name="connsiteY7223" fmla="*/ 1376220 h 5790485"/>
              <a:gd name="connsiteX7224" fmla="*/ 11342846 w 13261896"/>
              <a:gd name="connsiteY7224" fmla="*/ 1404795 h 5790485"/>
              <a:gd name="connsiteX7225" fmla="*/ 11295221 w 13261896"/>
              <a:gd name="connsiteY7225" fmla="*/ 1414320 h 5790485"/>
              <a:gd name="connsiteX7226" fmla="*/ 11338083 w 13261896"/>
              <a:gd name="connsiteY7226" fmla="*/ 1419082 h 5790485"/>
              <a:gd name="connsiteX7227" fmla="*/ 11338083 w 13261896"/>
              <a:gd name="connsiteY7227" fmla="*/ 1428607 h 5790485"/>
              <a:gd name="connsiteX7228" fmla="*/ 11290458 w 13261896"/>
              <a:gd name="connsiteY7228" fmla="*/ 1466707 h 5790485"/>
              <a:gd name="connsiteX7229" fmla="*/ 11252359 w 13261896"/>
              <a:gd name="connsiteY7229" fmla="*/ 1438132 h 5790485"/>
              <a:gd name="connsiteX7230" fmla="*/ 11252359 w 13261896"/>
              <a:gd name="connsiteY7230" fmla="*/ 1423845 h 5790485"/>
              <a:gd name="connsiteX7231" fmla="*/ 11309508 w 13261896"/>
              <a:gd name="connsiteY7231" fmla="*/ 1361932 h 5790485"/>
              <a:gd name="connsiteX7232" fmla="*/ 11347608 w 13261896"/>
              <a:gd name="connsiteY7232" fmla="*/ 1347645 h 5790485"/>
              <a:gd name="connsiteX7233" fmla="*/ 11385708 w 13261896"/>
              <a:gd name="connsiteY7233" fmla="*/ 1357170 h 5790485"/>
              <a:gd name="connsiteX7234" fmla="*/ 11619023 w 13261896"/>
              <a:gd name="connsiteY7234" fmla="*/ 1366695 h 5790485"/>
              <a:gd name="connsiteX7235" fmla="*/ 11695223 w 13261896"/>
              <a:gd name="connsiteY7235" fmla="*/ 1376220 h 5790485"/>
              <a:gd name="connsiteX7236" fmla="*/ 11752373 w 13261896"/>
              <a:gd name="connsiteY7236" fmla="*/ 1409557 h 5790485"/>
              <a:gd name="connsiteX7237" fmla="*/ 11799998 w 13261896"/>
              <a:gd name="connsiteY7237" fmla="*/ 1380982 h 5790485"/>
              <a:gd name="connsiteX7238" fmla="*/ 11785711 w 13261896"/>
              <a:gd name="connsiteY7238" fmla="*/ 1366695 h 5790485"/>
              <a:gd name="connsiteX7239" fmla="*/ 11785711 w 13261896"/>
              <a:gd name="connsiteY7239" fmla="*/ 1395270 h 5790485"/>
              <a:gd name="connsiteX7240" fmla="*/ 11752373 w 13261896"/>
              <a:gd name="connsiteY7240" fmla="*/ 1400032 h 5790485"/>
              <a:gd name="connsiteX7241" fmla="*/ 11709511 w 13261896"/>
              <a:gd name="connsiteY7241" fmla="*/ 1371457 h 5790485"/>
              <a:gd name="connsiteX7242" fmla="*/ 11738086 w 13261896"/>
              <a:gd name="connsiteY7242" fmla="*/ 1347645 h 5790485"/>
              <a:gd name="connsiteX7243" fmla="*/ 11823811 w 13261896"/>
              <a:gd name="connsiteY7243" fmla="*/ 1404795 h 5790485"/>
              <a:gd name="connsiteX7244" fmla="*/ 11809523 w 13261896"/>
              <a:gd name="connsiteY7244" fmla="*/ 1423845 h 5790485"/>
              <a:gd name="connsiteX7245" fmla="*/ 11719036 w 13261896"/>
              <a:gd name="connsiteY7245" fmla="*/ 1438132 h 5790485"/>
              <a:gd name="connsiteX7246" fmla="*/ 11699986 w 13261896"/>
              <a:gd name="connsiteY7246" fmla="*/ 1423845 h 5790485"/>
              <a:gd name="connsiteX7247" fmla="*/ 11604736 w 13261896"/>
              <a:gd name="connsiteY7247" fmla="*/ 1390507 h 5790485"/>
              <a:gd name="connsiteX7248" fmla="*/ 11595211 w 13261896"/>
              <a:gd name="connsiteY7248" fmla="*/ 1366695 h 5790485"/>
              <a:gd name="connsiteX7249" fmla="*/ 11552348 w 13261896"/>
              <a:gd name="connsiteY7249" fmla="*/ 1338120 h 5790485"/>
              <a:gd name="connsiteX7250" fmla="*/ 11561873 w 13261896"/>
              <a:gd name="connsiteY7250" fmla="*/ 1333357 h 5790485"/>
              <a:gd name="connsiteX7251" fmla="*/ 11619023 w 13261896"/>
              <a:gd name="connsiteY7251" fmla="*/ 1366695 h 5790485"/>
              <a:gd name="connsiteX7252" fmla="*/ 11509486 w 13261896"/>
              <a:gd name="connsiteY7252" fmla="*/ 1333357 h 5790485"/>
              <a:gd name="connsiteX7253" fmla="*/ 11442858 w 13261896"/>
              <a:gd name="connsiteY7253" fmla="*/ 1366695 h 5790485"/>
              <a:gd name="connsiteX7254" fmla="*/ 11428571 w 13261896"/>
              <a:gd name="connsiteY7254" fmla="*/ 1357170 h 5790485"/>
              <a:gd name="connsiteX7255" fmla="*/ 11471433 w 13261896"/>
              <a:gd name="connsiteY7255" fmla="*/ 1314307 h 5790485"/>
              <a:gd name="connsiteX7256" fmla="*/ 11509486 w 13261896"/>
              <a:gd name="connsiteY7256" fmla="*/ 1333357 h 5790485"/>
              <a:gd name="connsiteX7257" fmla="*/ 11923775 w 13261896"/>
              <a:gd name="connsiteY7257" fmla="*/ 1371457 h 5790485"/>
              <a:gd name="connsiteX7258" fmla="*/ 11895200 w 13261896"/>
              <a:gd name="connsiteY7258" fmla="*/ 1400032 h 5790485"/>
              <a:gd name="connsiteX7259" fmla="*/ 11857148 w 13261896"/>
              <a:gd name="connsiteY7259" fmla="*/ 1366695 h 5790485"/>
              <a:gd name="connsiteX7260" fmla="*/ 11857148 w 13261896"/>
              <a:gd name="connsiteY7260" fmla="*/ 1338120 h 5790485"/>
              <a:gd name="connsiteX7261" fmla="*/ 11876150 w 13261896"/>
              <a:gd name="connsiteY7261" fmla="*/ 1338120 h 5790485"/>
              <a:gd name="connsiteX7262" fmla="*/ 11899963 w 13261896"/>
              <a:gd name="connsiteY7262" fmla="*/ 1357170 h 5790485"/>
              <a:gd name="connsiteX7263" fmla="*/ 11895200 w 13261896"/>
              <a:gd name="connsiteY7263" fmla="*/ 1380982 h 5790485"/>
              <a:gd name="connsiteX7264" fmla="*/ 11914250 w 13261896"/>
              <a:gd name="connsiteY7264" fmla="*/ 1357170 h 5790485"/>
              <a:gd name="connsiteX7265" fmla="*/ 11866625 w 13261896"/>
              <a:gd name="connsiteY7265" fmla="*/ 1323832 h 5790485"/>
              <a:gd name="connsiteX7266" fmla="*/ 11842861 w 13261896"/>
              <a:gd name="connsiteY7266" fmla="*/ 1366695 h 5790485"/>
              <a:gd name="connsiteX7267" fmla="*/ 11804761 w 13261896"/>
              <a:gd name="connsiteY7267" fmla="*/ 1323832 h 5790485"/>
              <a:gd name="connsiteX7268" fmla="*/ 11857148 w 13261896"/>
              <a:gd name="connsiteY7268" fmla="*/ 1304782 h 5790485"/>
              <a:gd name="connsiteX7269" fmla="*/ 11923775 w 13261896"/>
              <a:gd name="connsiteY7269" fmla="*/ 1371457 h 5790485"/>
              <a:gd name="connsiteX7270" fmla="*/ 11323796 w 13261896"/>
              <a:gd name="connsiteY7270" fmla="*/ 1280970 h 5790485"/>
              <a:gd name="connsiteX7271" fmla="*/ 11328558 w 13261896"/>
              <a:gd name="connsiteY7271" fmla="*/ 1290495 h 5790485"/>
              <a:gd name="connsiteX7272" fmla="*/ 11319033 w 13261896"/>
              <a:gd name="connsiteY7272" fmla="*/ 1333357 h 5790485"/>
              <a:gd name="connsiteX7273" fmla="*/ 11280933 w 13261896"/>
              <a:gd name="connsiteY7273" fmla="*/ 1371457 h 5790485"/>
              <a:gd name="connsiteX7274" fmla="*/ 11247596 w 13261896"/>
              <a:gd name="connsiteY7274" fmla="*/ 1361932 h 5790485"/>
              <a:gd name="connsiteX7275" fmla="*/ 11180921 w 13261896"/>
              <a:gd name="connsiteY7275" fmla="*/ 1438132 h 5790485"/>
              <a:gd name="connsiteX7276" fmla="*/ 11157109 w 13261896"/>
              <a:gd name="connsiteY7276" fmla="*/ 1442895 h 5790485"/>
              <a:gd name="connsiteX7277" fmla="*/ 11176159 w 13261896"/>
              <a:gd name="connsiteY7277" fmla="*/ 1409557 h 5790485"/>
              <a:gd name="connsiteX7278" fmla="*/ 11166634 w 13261896"/>
              <a:gd name="connsiteY7278" fmla="*/ 1376220 h 5790485"/>
              <a:gd name="connsiteX7279" fmla="*/ 11219021 w 13261896"/>
              <a:gd name="connsiteY7279" fmla="*/ 1314307 h 5790485"/>
              <a:gd name="connsiteX7280" fmla="*/ 11252359 w 13261896"/>
              <a:gd name="connsiteY7280" fmla="*/ 1314307 h 5790485"/>
              <a:gd name="connsiteX7281" fmla="*/ 11285696 w 13261896"/>
              <a:gd name="connsiteY7281" fmla="*/ 1280970 h 5790485"/>
              <a:gd name="connsiteX7282" fmla="*/ 11323796 w 13261896"/>
              <a:gd name="connsiteY7282" fmla="*/ 1280970 h 5790485"/>
              <a:gd name="connsiteX7283" fmla="*/ 11819048 w 13261896"/>
              <a:gd name="connsiteY7283" fmla="*/ 1290495 h 5790485"/>
              <a:gd name="connsiteX7284" fmla="*/ 11790473 w 13261896"/>
              <a:gd name="connsiteY7284" fmla="*/ 1338120 h 5790485"/>
              <a:gd name="connsiteX7285" fmla="*/ 11757136 w 13261896"/>
              <a:gd name="connsiteY7285" fmla="*/ 1338120 h 5790485"/>
              <a:gd name="connsiteX7286" fmla="*/ 11714273 w 13261896"/>
              <a:gd name="connsiteY7286" fmla="*/ 1304782 h 5790485"/>
              <a:gd name="connsiteX7287" fmla="*/ 11771423 w 13261896"/>
              <a:gd name="connsiteY7287" fmla="*/ 1271445 h 5790485"/>
              <a:gd name="connsiteX7288" fmla="*/ 11819048 w 13261896"/>
              <a:gd name="connsiteY7288" fmla="*/ 1290495 h 5790485"/>
              <a:gd name="connsiteX7289" fmla="*/ 11704748 w 13261896"/>
              <a:gd name="connsiteY7289" fmla="*/ 1290495 h 5790485"/>
              <a:gd name="connsiteX7290" fmla="*/ 11652361 w 13261896"/>
              <a:gd name="connsiteY7290" fmla="*/ 1328595 h 5790485"/>
              <a:gd name="connsiteX7291" fmla="*/ 11609498 w 13261896"/>
              <a:gd name="connsiteY7291" fmla="*/ 1319070 h 5790485"/>
              <a:gd name="connsiteX7292" fmla="*/ 11609498 w 13261896"/>
              <a:gd name="connsiteY7292" fmla="*/ 1300020 h 5790485"/>
              <a:gd name="connsiteX7293" fmla="*/ 11638073 w 13261896"/>
              <a:gd name="connsiteY7293" fmla="*/ 1300020 h 5790485"/>
              <a:gd name="connsiteX7294" fmla="*/ 11642836 w 13261896"/>
              <a:gd name="connsiteY7294" fmla="*/ 1285732 h 5790485"/>
              <a:gd name="connsiteX7295" fmla="*/ 11623786 w 13261896"/>
              <a:gd name="connsiteY7295" fmla="*/ 1280970 h 5790485"/>
              <a:gd name="connsiteX7296" fmla="*/ 11595211 w 13261896"/>
              <a:gd name="connsiteY7296" fmla="*/ 1309545 h 5790485"/>
              <a:gd name="connsiteX7297" fmla="*/ 11647598 w 13261896"/>
              <a:gd name="connsiteY7297" fmla="*/ 1342882 h 5790485"/>
              <a:gd name="connsiteX7298" fmla="*/ 11709511 w 13261896"/>
              <a:gd name="connsiteY7298" fmla="*/ 1323832 h 5790485"/>
              <a:gd name="connsiteX7299" fmla="*/ 11719036 w 13261896"/>
              <a:gd name="connsiteY7299" fmla="*/ 1333357 h 5790485"/>
              <a:gd name="connsiteX7300" fmla="*/ 11671411 w 13261896"/>
              <a:gd name="connsiteY7300" fmla="*/ 1361932 h 5790485"/>
              <a:gd name="connsiteX7301" fmla="*/ 11619023 w 13261896"/>
              <a:gd name="connsiteY7301" fmla="*/ 1352407 h 5790485"/>
              <a:gd name="connsiteX7302" fmla="*/ 11561873 w 13261896"/>
              <a:gd name="connsiteY7302" fmla="*/ 1304782 h 5790485"/>
              <a:gd name="connsiteX7303" fmla="*/ 11628548 w 13261896"/>
              <a:gd name="connsiteY7303" fmla="*/ 1261920 h 5790485"/>
              <a:gd name="connsiteX7304" fmla="*/ 11704748 w 13261896"/>
              <a:gd name="connsiteY7304" fmla="*/ 1290495 h 5790485"/>
              <a:gd name="connsiteX7305" fmla="*/ 11461908 w 13261896"/>
              <a:gd name="connsiteY7305" fmla="*/ 1295257 h 5790485"/>
              <a:gd name="connsiteX7306" fmla="*/ 11399996 w 13261896"/>
              <a:gd name="connsiteY7306" fmla="*/ 1347645 h 5790485"/>
              <a:gd name="connsiteX7307" fmla="*/ 11338083 w 13261896"/>
              <a:gd name="connsiteY7307" fmla="*/ 1323832 h 5790485"/>
              <a:gd name="connsiteX7308" fmla="*/ 11390471 w 13261896"/>
              <a:gd name="connsiteY7308" fmla="*/ 1333357 h 5790485"/>
              <a:gd name="connsiteX7309" fmla="*/ 11419046 w 13261896"/>
              <a:gd name="connsiteY7309" fmla="*/ 1304782 h 5790485"/>
              <a:gd name="connsiteX7310" fmla="*/ 11385708 w 13261896"/>
              <a:gd name="connsiteY7310" fmla="*/ 1285732 h 5790485"/>
              <a:gd name="connsiteX7311" fmla="*/ 11404758 w 13261896"/>
              <a:gd name="connsiteY7311" fmla="*/ 1300020 h 5790485"/>
              <a:gd name="connsiteX7312" fmla="*/ 11404758 w 13261896"/>
              <a:gd name="connsiteY7312" fmla="*/ 1314307 h 5790485"/>
              <a:gd name="connsiteX7313" fmla="*/ 11347608 w 13261896"/>
              <a:gd name="connsiteY7313" fmla="*/ 1314307 h 5790485"/>
              <a:gd name="connsiteX7314" fmla="*/ 11342846 w 13261896"/>
              <a:gd name="connsiteY7314" fmla="*/ 1300020 h 5790485"/>
              <a:gd name="connsiteX7315" fmla="*/ 11409521 w 13261896"/>
              <a:gd name="connsiteY7315" fmla="*/ 1257157 h 5790485"/>
              <a:gd name="connsiteX7316" fmla="*/ 11461908 w 13261896"/>
              <a:gd name="connsiteY7316" fmla="*/ 1295257 h 5790485"/>
              <a:gd name="connsiteX7317" fmla="*/ 11571398 w 13261896"/>
              <a:gd name="connsiteY7317" fmla="*/ 1266682 h 5790485"/>
              <a:gd name="connsiteX7318" fmla="*/ 11552348 w 13261896"/>
              <a:gd name="connsiteY7318" fmla="*/ 1290495 h 5790485"/>
              <a:gd name="connsiteX7319" fmla="*/ 11552348 w 13261896"/>
              <a:gd name="connsiteY7319" fmla="*/ 1323832 h 5790485"/>
              <a:gd name="connsiteX7320" fmla="*/ 11533298 w 13261896"/>
              <a:gd name="connsiteY7320" fmla="*/ 1328595 h 5790485"/>
              <a:gd name="connsiteX7321" fmla="*/ 11476196 w 13261896"/>
              <a:gd name="connsiteY7321" fmla="*/ 1300020 h 5790485"/>
              <a:gd name="connsiteX7322" fmla="*/ 11476196 w 13261896"/>
              <a:gd name="connsiteY7322" fmla="*/ 1285732 h 5790485"/>
              <a:gd name="connsiteX7323" fmla="*/ 11533298 w 13261896"/>
              <a:gd name="connsiteY7323" fmla="*/ 1252395 h 5790485"/>
              <a:gd name="connsiteX7324" fmla="*/ 11571398 w 13261896"/>
              <a:gd name="connsiteY7324" fmla="*/ 1266682 h 5790485"/>
              <a:gd name="connsiteX7325" fmla="*/ 11923775 w 13261896"/>
              <a:gd name="connsiteY7325" fmla="*/ 1323832 h 5790485"/>
              <a:gd name="connsiteX7326" fmla="*/ 11838098 w 13261896"/>
              <a:gd name="connsiteY7326" fmla="*/ 1290495 h 5790485"/>
              <a:gd name="connsiteX7327" fmla="*/ 11776186 w 13261896"/>
              <a:gd name="connsiteY7327" fmla="*/ 1257157 h 5790485"/>
              <a:gd name="connsiteX7328" fmla="*/ 11719036 w 13261896"/>
              <a:gd name="connsiteY7328" fmla="*/ 1280970 h 5790485"/>
              <a:gd name="connsiteX7329" fmla="*/ 11695223 w 13261896"/>
              <a:gd name="connsiteY7329" fmla="*/ 1261920 h 5790485"/>
              <a:gd name="connsiteX7330" fmla="*/ 11628548 w 13261896"/>
              <a:gd name="connsiteY7330" fmla="*/ 1252395 h 5790485"/>
              <a:gd name="connsiteX7331" fmla="*/ 11590448 w 13261896"/>
              <a:gd name="connsiteY7331" fmla="*/ 1261920 h 5790485"/>
              <a:gd name="connsiteX7332" fmla="*/ 11533298 w 13261896"/>
              <a:gd name="connsiteY7332" fmla="*/ 1238107 h 5790485"/>
              <a:gd name="connsiteX7333" fmla="*/ 11471433 w 13261896"/>
              <a:gd name="connsiteY7333" fmla="*/ 1276207 h 5790485"/>
              <a:gd name="connsiteX7334" fmla="*/ 11409521 w 13261896"/>
              <a:gd name="connsiteY7334" fmla="*/ 1242870 h 5790485"/>
              <a:gd name="connsiteX7335" fmla="*/ 11338083 w 13261896"/>
              <a:gd name="connsiteY7335" fmla="*/ 1276207 h 5790485"/>
              <a:gd name="connsiteX7336" fmla="*/ 11314271 w 13261896"/>
              <a:gd name="connsiteY7336" fmla="*/ 1266682 h 5790485"/>
              <a:gd name="connsiteX7337" fmla="*/ 11242834 w 13261896"/>
              <a:gd name="connsiteY7337" fmla="*/ 1295257 h 5790485"/>
              <a:gd name="connsiteX7338" fmla="*/ 11166634 w 13261896"/>
              <a:gd name="connsiteY7338" fmla="*/ 1338120 h 5790485"/>
              <a:gd name="connsiteX7339" fmla="*/ 11514248 w 13261896"/>
              <a:gd name="connsiteY7339" fmla="*/ 1228582 h 5790485"/>
              <a:gd name="connsiteX7340" fmla="*/ 11923775 w 13261896"/>
              <a:gd name="connsiteY7340" fmla="*/ 1323832 h 5790485"/>
              <a:gd name="connsiteX7341" fmla="*/ 11080956 w 13261896"/>
              <a:gd name="connsiteY7341" fmla="*/ 1233345 h 5790485"/>
              <a:gd name="connsiteX7342" fmla="*/ 11038094 w 13261896"/>
              <a:gd name="connsiteY7342" fmla="*/ 1252395 h 5790485"/>
              <a:gd name="connsiteX7343" fmla="*/ 11057144 w 13261896"/>
              <a:gd name="connsiteY7343" fmla="*/ 1223820 h 5790485"/>
              <a:gd name="connsiteX7344" fmla="*/ 11080956 w 13261896"/>
              <a:gd name="connsiteY7344" fmla="*/ 1233345 h 5790485"/>
              <a:gd name="connsiteX7345" fmla="*/ 11157109 w 13261896"/>
              <a:gd name="connsiteY7345" fmla="*/ 1214295 h 5790485"/>
              <a:gd name="connsiteX7346" fmla="*/ 11123771 w 13261896"/>
              <a:gd name="connsiteY7346" fmla="*/ 1219057 h 5790485"/>
              <a:gd name="connsiteX7347" fmla="*/ 11133296 w 13261896"/>
              <a:gd name="connsiteY7347" fmla="*/ 1209532 h 5790485"/>
              <a:gd name="connsiteX7348" fmla="*/ 11157109 w 13261896"/>
              <a:gd name="connsiteY7348" fmla="*/ 1214295 h 5790485"/>
              <a:gd name="connsiteX7349" fmla="*/ 11914250 w 13261896"/>
              <a:gd name="connsiteY7349" fmla="*/ 1214295 h 5790485"/>
              <a:gd name="connsiteX7350" fmla="*/ 11866625 w 13261896"/>
              <a:gd name="connsiteY7350" fmla="*/ 1204770 h 5790485"/>
              <a:gd name="connsiteX7351" fmla="*/ 11880913 w 13261896"/>
              <a:gd name="connsiteY7351" fmla="*/ 1200007 h 5790485"/>
              <a:gd name="connsiteX7352" fmla="*/ 11914250 w 13261896"/>
              <a:gd name="connsiteY7352" fmla="*/ 1214295 h 5790485"/>
              <a:gd name="connsiteX7353" fmla="*/ 12071413 w 13261896"/>
              <a:gd name="connsiteY7353" fmla="*/ 1271445 h 5790485"/>
              <a:gd name="connsiteX7354" fmla="*/ 11928538 w 13261896"/>
              <a:gd name="connsiteY7354" fmla="*/ 1219057 h 5790485"/>
              <a:gd name="connsiteX7355" fmla="*/ 11990450 w 13261896"/>
              <a:gd name="connsiteY7355" fmla="*/ 1195245 h 5790485"/>
              <a:gd name="connsiteX7356" fmla="*/ 12071413 w 13261896"/>
              <a:gd name="connsiteY7356" fmla="*/ 1271445 h 5790485"/>
              <a:gd name="connsiteX7357" fmla="*/ 11014281 w 13261896"/>
              <a:gd name="connsiteY7357" fmla="*/ 1219057 h 5790485"/>
              <a:gd name="connsiteX7358" fmla="*/ 11033331 w 13261896"/>
              <a:gd name="connsiteY7358" fmla="*/ 1180957 h 5790485"/>
              <a:gd name="connsiteX7359" fmla="*/ 11014281 w 13261896"/>
              <a:gd name="connsiteY7359" fmla="*/ 1219057 h 5790485"/>
              <a:gd name="connsiteX7360" fmla="*/ 11385708 w 13261896"/>
              <a:gd name="connsiteY7360" fmla="*/ 1180957 h 5790485"/>
              <a:gd name="connsiteX7361" fmla="*/ 11338083 w 13261896"/>
              <a:gd name="connsiteY7361" fmla="*/ 1185720 h 5790485"/>
              <a:gd name="connsiteX7362" fmla="*/ 11357133 w 13261896"/>
              <a:gd name="connsiteY7362" fmla="*/ 1176195 h 5790485"/>
              <a:gd name="connsiteX7363" fmla="*/ 11385708 w 13261896"/>
              <a:gd name="connsiteY7363" fmla="*/ 1180957 h 5790485"/>
              <a:gd name="connsiteX7364" fmla="*/ 11004756 w 13261896"/>
              <a:gd name="connsiteY7364" fmla="*/ 1261920 h 5790485"/>
              <a:gd name="connsiteX7365" fmla="*/ 11004756 w 13261896"/>
              <a:gd name="connsiteY7365" fmla="*/ 1247632 h 5790485"/>
              <a:gd name="connsiteX7366" fmla="*/ 11009519 w 13261896"/>
              <a:gd name="connsiteY7366" fmla="*/ 1233345 h 5790485"/>
              <a:gd name="connsiteX7367" fmla="*/ 11057144 w 13261896"/>
              <a:gd name="connsiteY7367" fmla="*/ 1171432 h 5790485"/>
              <a:gd name="connsiteX7368" fmla="*/ 11004756 w 13261896"/>
              <a:gd name="connsiteY7368" fmla="*/ 1261920 h 5790485"/>
              <a:gd name="connsiteX7369" fmla="*/ 12057125 w 13261896"/>
              <a:gd name="connsiteY7369" fmla="*/ 1214295 h 5790485"/>
              <a:gd name="connsiteX7370" fmla="*/ 12019025 w 13261896"/>
              <a:gd name="connsiteY7370" fmla="*/ 1166670 h 5790485"/>
              <a:gd name="connsiteX7371" fmla="*/ 12033313 w 13261896"/>
              <a:gd name="connsiteY7371" fmla="*/ 1166670 h 5790485"/>
              <a:gd name="connsiteX7372" fmla="*/ 12057125 w 13261896"/>
              <a:gd name="connsiteY7372" fmla="*/ 1214295 h 5790485"/>
              <a:gd name="connsiteX7373" fmla="*/ 12028550 w 13261896"/>
              <a:gd name="connsiteY7373" fmla="*/ 1219057 h 5790485"/>
              <a:gd name="connsiteX7374" fmla="*/ 12052363 w 13261896"/>
              <a:gd name="connsiteY7374" fmla="*/ 1228582 h 5790485"/>
              <a:gd name="connsiteX7375" fmla="*/ 11999975 w 13261896"/>
              <a:gd name="connsiteY7375" fmla="*/ 1190482 h 5790485"/>
              <a:gd name="connsiteX7376" fmla="*/ 11999975 w 13261896"/>
              <a:gd name="connsiteY7376" fmla="*/ 1166670 h 5790485"/>
              <a:gd name="connsiteX7377" fmla="*/ 12028550 w 13261896"/>
              <a:gd name="connsiteY7377" fmla="*/ 1219057 h 5790485"/>
              <a:gd name="connsiteX7378" fmla="*/ 11676173 w 13261896"/>
              <a:gd name="connsiteY7378" fmla="*/ 1180957 h 5790485"/>
              <a:gd name="connsiteX7379" fmla="*/ 11590448 w 13261896"/>
              <a:gd name="connsiteY7379" fmla="*/ 1176195 h 5790485"/>
              <a:gd name="connsiteX7380" fmla="*/ 11638073 w 13261896"/>
              <a:gd name="connsiteY7380" fmla="*/ 1166670 h 5790485"/>
              <a:gd name="connsiteX7381" fmla="*/ 11676173 w 13261896"/>
              <a:gd name="connsiteY7381" fmla="*/ 1180957 h 5790485"/>
              <a:gd name="connsiteX7382" fmla="*/ 11276171 w 13261896"/>
              <a:gd name="connsiteY7382" fmla="*/ 1190482 h 5790485"/>
              <a:gd name="connsiteX7383" fmla="*/ 11190446 w 13261896"/>
              <a:gd name="connsiteY7383" fmla="*/ 1204770 h 5790485"/>
              <a:gd name="connsiteX7384" fmla="*/ 11233309 w 13261896"/>
              <a:gd name="connsiteY7384" fmla="*/ 1142857 h 5790485"/>
              <a:gd name="connsiteX7385" fmla="*/ 11276171 w 13261896"/>
              <a:gd name="connsiteY7385" fmla="*/ 1190482 h 5790485"/>
              <a:gd name="connsiteX7386" fmla="*/ 11799998 w 13261896"/>
              <a:gd name="connsiteY7386" fmla="*/ 1195245 h 5790485"/>
              <a:gd name="connsiteX7387" fmla="*/ 11709511 w 13261896"/>
              <a:gd name="connsiteY7387" fmla="*/ 1180957 h 5790485"/>
              <a:gd name="connsiteX7388" fmla="*/ 11771423 w 13261896"/>
              <a:gd name="connsiteY7388" fmla="*/ 1133332 h 5790485"/>
              <a:gd name="connsiteX7389" fmla="*/ 11799998 w 13261896"/>
              <a:gd name="connsiteY7389" fmla="*/ 1195245 h 5790485"/>
              <a:gd name="connsiteX7390" fmla="*/ 11180921 w 13261896"/>
              <a:gd name="connsiteY7390" fmla="*/ 1190482 h 5790485"/>
              <a:gd name="connsiteX7391" fmla="*/ 11133296 w 13261896"/>
              <a:gd name="connsiteY7391" fmla="*/ 1195245 h 5790485"/>
              <a:gd name="connsiteX7392" fmla="*/ 11076194 w 13261896"/>
              <a:gd name="connsiteY7392" fmla="*/ 1223820 h 5790485"/>
              <a:gd name="connsiteX7393" fmla="*/ 11066669 w 13261896"/>
              <a:gd name="connsiteY7393" fmla="*/ 1195245 h 5790485"/>
              <a:gd name="connsiteX7394" fmla="*/ 11071431 w 13261896"/>
              <a:gd name="connsiteY7394" fmla="*/ 1166670 h 5790485"/>
              <a:gd name="connsiteX7395" fmla="*/ 11095244 w 13261896"/>
              <a:gd name="connsiteY7395" fmla="*/ 1200007 h 5790485"/>
              <a:gd name="connsiteX7396" fmla="*/ 11138059 w 13261896"/>
              <a:gd name="connsiteY7396" fmla="*/ 1180957 h 5790485"/>
              <a:gd name="connsiteX7397" fmla="*/ 11171396 w 13261896"/>
              <a:gd name="connsiteY7397" fmla="*/ 1176195 h 5790485"/>
              <a:gd name="connsiteX7398" fmla="*/ 11223784 w 13261896"/>
              <a:gd name="connsiteY7398" fmla="*/ 1123807 h 5790485"/>
              <a:gd name="connsiteX7399" fmla="*/ 11180921 w 13261896"/>
              <a:gd name="connsiteY7399" fmla="*/ 1190482 h 5790485"/>
              <a:gd name="connsiteX7400" fmla="*/ 11833336 w 13261896"/>
              <a:gd name="connsiteY7400" fmla="*/ 1176195 h 5790485"/>
              <a:gd name="connsiteX7401" fmla="*/ 11852386 w 13261896"/>
              <a:gd name="connsiteY7401" fmla="*/ 1180957 h 5790485"/>
              <a:gd name="connsiteX7402" fmla="*/ 11885675 w 13261896"/>
              <a:gd name="connsiteY7402" fmla="*/ 1171432 h 5790485"/>
              <a:gd name="connsiteX7403" fmla="*/ 11947588 w 13261896"/>
              <a:gd name="connsiteY7403" fmla="*/ 1200007 h 5790485"/>
              <a:gd name="connsiteX7404" fmla="*/ 11976163 w 13261896"/>
              <a:gd name="connsiteY7404" fmla="*/ 1152382 h 5790485"/>
              <a:gd name="connsiteX7405" fmla="*/ 11980925 w 13261896"/>
              <a:gd name="connsiteY7405" fmla="*/ 1176195 h 5790485"/>
              <a:gd name="connsiteX7406" fmla="*/ 11947588 w 13261896"/>
              <a:gd name="connsiteY7406" fmla="*/ 1209532 h 5790485"/>
              <a:gd name="connsiteX7407" fmla="*/ 11895200 w 13261896"/>
              <a:gd name="connsiteY7407" fmla="*/ 1190482 h 5790485"/>
              <a:gd name="connsiteX7408" fmla="*/ 11823811 w 13261896"/>
              <a:gd name="connsiteY7408" fmla="*/ 1185720 h 5790485"/>
              <a:gd name="connsiteX7409" fmla="*/ 11785711 w 13261896"/>
              <a:gd name="connsiteY7409" fmla="*/ 1157145 h 5790485"/>
              <a:gd name="connsiteX7410" fmla="*/ 11785711 w 13261896"/>
              <a:gd name="connsiteY7410" fmla="*/ 1114282 h 5790485"/>
              <a:gd name="connsiteX7411" fmla="*/ 11833336 w 13261896"/>
              <a:gd name="connsiteY7411" fmla="*/ 1176195 h 5790485"/>
              <a:gd name="connsiteX7412" fmla="*/ 11147584 w 13261896"/>
              <a:gd name="connsiteY7412" fmla="*/ 1104805 h 5790485"/>
              <a:gd name="connsiteX7413" fmla="*/ 11199971 w 13261896"/>
              <a:gd name="connsiteY7413" fmla="*/ 1123807 h 5790485"/>
              <a:gd name="connsiteX7414" fmla="*/ 11157109 w 13261896"/>
              <a:gd name="connsiteY7414" fmla="*/ 1171432 h 5790485"/>
              <a:gd name="connsiteX7415" fmla="*/ 11133296 w 13261896"/>
              <a:gd name="connsiteY7415" fmla="*/ 1157145 h 5790485"/>
              <a:gd name="connsiteX7416" fmla="*/ 11100006 w 13261896"/>
              <a:gd name="connsiteY7416" fmla="*/ 1185720 h 5790485"/>
              <a:gd name="connsiteX7417" fmla="*/ 11080956 w 13261896"/>
              <a:gd name="connsiteY7417" fmla="*/ 1161907 h 5790485"/>
              <a:gd name="connsiteX7418" fmla="*/ 11152346 w 13261896"/>
              <a:gd name="connsiteY7418" fmla="*/ 1095280 h 5790485"/>
              <a:gd name="connsiteX7419" fmla="*/ 11147584 w 13261896"/>
              <a:gd name="connsiteY7419" fmla="*/ 1104805 h 5790485"/>
              <a:gd name="connsiteX7420" fmla="*/ 11995213 w 13261896"/>
              <a:gd name="connsiteY7420" fmla="*/ 1128570 h 5790485"/>
              <a:gd name="connsiteX7421" fmla="*/ 11919013 w 13261896"/>
              <a:gd name="connsiteY7421" fmla="*/ 1090517 h 5790485"/>
              <a:gd name="connsiteX7422" fmla="*/ 11995213 w 13261896"/>
              <a:gd name="connsiteY7422" fmla="*/ 1128570 h 5790485"/>
              <a:gd name="connsiteX7423" fmla="*/ 11576161 w 13261896"/>
              <a:gd name="connsiteY7423" fmla="*/ 1161907 h 5790485"/>
              <a:gd name="connsiteX7424" fmla="*/ 11638073 w 13261896"/>
              <a:gd name="connsiteY7424" fmla="*/ 1142857 h 5790485"/>
              <a:gd name="connsiteX7425" fmla="*/ 11699986 w 13261896"/>
              <a:gd name="connsiteY7425" fmla="*/ 1161907 h 5790485"/>
              <a:gd name="connsiteX7426" fmla="*/ 11747611 w 13261896"/>
              <a:gd name="connsiteY7426" fmla="*/ 1109520 h 5790485"/>
              <a:gd name="connsiteX7427" fmla="*/ 11761898 w 13261896"/>
              <a:gd name="connsiteY7427" fmla="*/ 1109520 h 5790485"/>
              <a:gd name="connsiteX7428" fmla="*/ 11761898 w 13261896"/>
              <a:gd name="connsiteY7428" fmla="*/ 1119045 h 5790485"/>
              <a:gd name="connsiteX7429" fmla="*/ 11747611 w 13261896"/>
              <a:gd name="connsiteY7429" fmla="*/ 1147620 h 5790485"/>
              <a:gd name="connsiteX7430" fmla="*/ 11704748 w 13261896"/>
              <a:gd name="connsiteY7430" fmla="*/ 1171432 h 5790485"/>
              <a:gd name="connsiteX7431" fmla="*/ 11642836 w 13261896"/>
              <a:gd name="connsiteY7431" fmla="*/ 1152382 h 5790485"/>
              <a:gd name="connsiteX7432" fmla="*/ 11576161 w 13261896"/>
              <a:gd name="connsiteY7432" fmla="*/ 1161907 h 5790485"/>
              <a:gd name="connsiteX7433" fmla="*/ 11509486 w 13261896"/>
              <a:gd name="connsiteY7433" fmla="*/ 1100042 h 5790485"/>
              <a:gd name="connsiteX7434" fmla="*/ 11523773 w 13261896"/>
              <a:gd name="connsiteY7434" fmla="*/ 1090517 h 5790485"/>
              <a:gd name="connsiteX7435" fmla="*/ 11576161 w 13261896"/>
              <a:gd name="connsiteY7435" fmla="*/ 1161907 h 5790485"/>
              <a:gd name="connsiteX7436" fmla="*/ 11547586 w 13261896"/>
              <a:gd name="connsiteY7436" fmla="*/ 1176195 h 5790485"/>
              <a:gd name="connsiteX7437" fmla="*/ 11428571 w 13261896"/>
              <a:gd name="connsiteY7437" fmla="*/ 1180957 h 5790485"/>
              <a:gd name="connsiteX7438" fmla="*/ 11499961 w 13261896"/>
              <a:gd name="connsiteY7438" fmla="*/ 1090517 h 5790485"/>
              <a:gd name="connsiteX7439" fmla="*/ 11547586 w 13261896"/>
              <a:gd name="connsiteY7439" fmla="*/ 1176195 h 5790485"/>
              <a:gd name="connsiteX7440" fmla="*/ 11399996 w 13261896"/>
              <a:gd name="connsiteY7440" fmla="*/ 1171432 h 5790485"/>
              <a:gd name="connsiteX7441" fmla="*/ 11352371 w 13261896"/>
              <a:gd name="connsiteY7441" fmla="*/ 1157145 h 5790485"/>
              <a:gd name="connsiteX7442" fmla="*/ 11338083 w 13261896"/>
              <a:gd name="connsiteY7442" fmla="*/ 1166670 h 5790485"/>
              <a:gd name="connsiteX7443" fmla="*/ 11295221 w 13261896"/>
              <a:gd name="connsiteY7443" fmla="*/ 1176195 h 5790485"/>
              <a:gd name="connsiteX7444" fmla="*/ 11242834 w 13261896"/>
              <a:gd name="connsiteY7444" fmla="*/ 1142857 h 5790485"/>
              <a:gd name="connsiteX7445" fmla="*/ 11247596 w 13261896"/>
              <a:gd name="connsiteY7445" fmla="*/ 1119045 h 5790485"/>
              <a:gd name="connsiteX7446" fmla="*/ 11276171 w 13261896"/>
              <a:gd name="connsiteY7446" fmla="*/ 1166670 h 5790485"/>
              <a:gd name="connsiteX7447" fmla="*/ 11290458 w 13261896"/>
              <a:gd name="connsiteY7447" fmla="*/ 1171432 h 5790485"/>
              <a:gd name="connsiteX7448" fmla="*/ 11352371 w 13261896"/>
              <a:gd name="connsiteY7448" fmla="*/ 1147620 h 5790485"/>
              <a:gd name="connsiteX7449" fmla="*/ 11399996 w 13261896"/>
              <a:gd name="connsiteY7449" fmla="*/ 1157145 h 5790485"/>
              <a:gd name="connsiteX7450" fmla="*/ 11452383 w 13261896"/>
              <a:gd name="connsiteY7450" fmla="*/ 1133332 h 5790485"/>
              <a:gd name="connsiteX7451" fmla="*/ 11480958 w 13261896"/>
              <a:gd name="connsiteY7451" fmla="*/ 1090517 h 5790485"/>
              <a:gd name="connsiteX7452" fmla="*/ 11399996 w 13261896"/>
              <a:gd name="connsiteY7452" fmla="*/ 1171432 h 5790485"/>
              <a:gd name="connsiteX7453" fmla="*/ 11042856 w 13261896"/>
              <a:gd name="connsiteY7453" fmla="*/ 1166670 h 5790485"/>
              <a:gd name="connsiteX7454" fmla="*/ 11147584 w 13261896"/>
              <a:gd name="connsiteY7454" fmla="*/ 1085755 h 5790485"/>
              <a:gd name="connsiteX7455" fmla="*/ 11042856 w 13261896"/>
              <a:gd name="connsiteY7455" fmla="*/ 1166670 h 5790485"/>
              <a:gd name="connsiteX7456" fmla="*/ 11928538 w 13261896"/>
              <a:gd name="connsiteY7456" fmla="*/ 1114282 h 5790485"/>
              <a:gd name="connsiteX7457" fmla="*/ 12019025 w 13261896"/>
              <a:gd name="connsiteY7457" fmla="*/ 1157145 h 5790485"/>
              <a:gd name="connsiteX7458" fmla="*/ 11890438 w 13261896"/>
              <a:gd name="connsiteY7458" fmla="*/ 1080992 h 5790485"/>
              <a:gd name="connsiteX7459" fmla="*/ 11928538 w 13261896"/>
              <a:gd name="connsiteY7459" fmla="*/ 1114282 h 5790485"/>
              <a:gd name="connsiteX7460" fmla="*/ 11957113 w 13261896"/>
              <a:gd name="connsiteY7460" fmla="*/ 1152382 h 5790485"/>
              <a:gd name="connsiteX7461" fmla="*/ 11957113 w 13261896"/>
              <a:gd name="connsiteY7461" fmla="*/ 1180957 h 5790485"/>
              <a:gd name="connsiteX7462" fmla="*/ 11942825 w 13261896"/>
              <a:gd name="connsiteY7462" fmla="*/ 1185720 h 5790485"/>
              <a:gd name="connsiteX7463" fmla="*/ 11890438 w 13261896"/>
              <a:gd name="connsiteY7463" fmla="*/ 1157145 h 5790485"/>
              <a:gd name="connsiteX7464" fmla="*/ 11852386 w 13261896"/>
              <a:gd name="connsiteY7464" fmla="*/ 1166670 h 5790485"/>
              <a:gd name="connsiteX7465" fmla="*/ 11804761 w 13261896"/>
              <a:gd name="connsiteY7465" fmla="*/ 1119045 h 5790485"/>
              <a:gd name="connsiteX7466" fmla="*/ 11866625 w 13261896"/>
              <a:gd name="connsiteY7466" fmla="*/ 1071467 h 5790485"/>
              <a:gd name="connsiteX7467" fmla="*/ 11957113 w 13261896"/>
              <a:gd name="connsiteY7467" fmla="*/ 1152382 h 5790485"/>
              <a:gd name="connsiteX7468" fmla="*/ 11952350 w 13261896"/>
              <a:gd name="connsiteY7468" fmla="*/ 1080992 h 5790485"/>
              <a:gd name="connsiteX7469" fmla="*/ 11952350 w 13261896"/>
              <a:gd name="connsiteY7469" fmla="*/ 1061942 h 5790485"/>
              <a:gd name="connsiteX7470" fmla="*/ 11952350 w 13261896"/>
              <a:gd name="connsiteY7470" fmla="*/ 1080992 h 5790485"/>
              <a:gd name="connsiteX7471" fmla="*/ 11928538 w 13261896"/>
              <a:gd name="connsiteY7471" fmla="*/ 1042892 h 5790485"/>
              <a:gd name="connsiteX7472" fmla="*/ 11933300 w 13261896"/>
              <a:gd name="connsiteY7472" fmla="*/ 1071467 h 5790485"/>
              <a:gd name="connsiteX7473" fmla="*/ 11928538 w 13261896"/>
              <a:gd name="connsiteY7473" fmla="*/ 1042892 h 5790485"/>
              <a:gd name="connsiteX7474" fmla="*/ 11128534 w 13261896"/>
              <a:gd name="connsiteY7474" fmla="*/ 1076230 h 5790485"/>
              <a:gd name="connsiteX7475" fmla="*/ 11119009 w 13261896"/>
              <a:gd name="connsiteY7475" fmla="*/ 1057180 h 5790485"/>
              <a:gd name="connsiteX7476" fmla="*/ 11123771 w 13261896"/>
              <a:gd name="connsiteY7476" fmla="*/ 1042892 h 5790485"/>
              <a:gd name="connsiteX7477" fmla="*/ 11128534 w 13261896"/>
              <a:gd name="connsiteY7477" fmla="*/ 1076230 h 5790485"/>
              <a:gd name="connsiteX7478" fmla="*/ 11204734 w 13261896"/>
              <a:gd name="connsiteY7478" fmla="*/ 1090517 h 5790485"/>
              <a:gd name="connsiteX7479" fmla="*/ 11190446 w 13261896"/>
              <a:gd name="connsiteY7479" fmla="*/ 1090517 h 5790485"/>
              <a:gd name="connsiteX7480" fmla="*/ 11338083 w 13261896"/>
              <a:gd name="connsiteY7480" fmla="*/ 1038130 h 5790485"/>
              <a:gd name="connsiteX7481" fmla="*/ 11204734 w 13261896"/>
              <a:gd name="connsiteY7481" fmla="*/ 1090517 h 5790485"/>
              <a:gd name="connsiteX7482" fmla="*/ 11828573 w 13261896"/>
              <a:gd name="connsiteY7482" fmla="*/ 1061942 h 5790485"/>
              <a:gd name="connsiteX7483" fmla="*/ 11828573 w 13261896"/>
              <a:gd name="connsiteY7483" fmla="*/ 1080992 h 5790485"/>
              <a:gd name="connsiteX7484" fmla="*/ 11795236 w 13261896"/>
              <a:gd name="connsiteY7484" fmla="*/ 1080992 h 5790485"/>
              <a:gd name="connsiteX7485" fmla="*/ 11761898 w 13261896"/>
              <a:gd name="connsiteY7485" fmla="*/ 1066705 h 5790485"/>
              <a:gd name="connsiteX7486" fmla="*/ 11676173 w 13261896"/>
              <a:gd name="connsiteY7486" fmla="*/ 1033367 h 5790485"/>
              <a:gd name="connsiteX7487" fmla="*/ 11828573 w 13261896"/>
              <a:gd name="connsiteY7487" fmla="*/ 1061942 h 5790485"/>
              <a:gd name="connsiteX7488" fmla="*/ 11695223 w 13261896"/>
              <a:gd name="connsiteY7488" fmla="*/ 1076230 h 5790485"/>
              <a:gd name="connsiteX7489" fmla="*/ 11761898 w 13261896"/>
              <a:gd name="connsiteY7489" fmla="*/ 1080992 h 5790485"/>
              <a:gd name="connsiteX7490" fmla="*/ 11809523 w 13261896"/>
              <a:gd name="connsiteY7490" fmla="*/ 1095280 h 5790485"/>
              <a:gd name="connsiteX7491" fmla="*/ 11842861 w 13261896"/>
              <a:gd name="connsiteY7491" fmla="*/ 1066705 h 5790485"/>
              <a:gd name="connsiteX7492" fmla="*/ 11857148 w 13261896"/>
              <a:gd name="connsiteY7492" fmla="*/ 1085755 h 5790485"/>
              <a:gd name="connsiteX7493" fmla="*/ 11819048 w 13261896"/>
              <a:gd name="connsiteY7493" fmla="*/ 1104805 h 5790485"/>
              <a:gd name="connsiteX7494" fmla="*/ 11652361 w 13261896"/>
              <a:gd name="connsiteY7494" fmla="*/ 1047655 h 5790485"/>
              <a:gd name="connsiteX7495" fmla="*/ 11652361 w 13261896"/>
              <a:gd name="connsiteY7495" fmla="*/ 1033367 h 5790485"/>
              <a:gd name="connsiteX7496" fmla="*/ 11695223 w 13261896"/>
              <a:gd name="connsiteY7496" fmla="*/ 1076230 h 5790485"/>
              <a:gd name="connsiteX7497" fmla="*/ 11733323 w 13261896"/>
              <a:gd name="connsiteY7497" fmla="*/ 1109520 h 5790485"/>
              <a:gd name="connsiteX7498" fmla="*/ 11733323 w 13261896"/>
              <a:gd name="connsiteY7498" fmla="*/ 1119045 h 5790485"/>
              <a:gd name="connsiteX7499" fmla="*/ 11695223 w 13261896"/>
              <a:gd name="connsiteY7499" fmla="*/ 1147620 h 5790485"/>
              <a:gd name="connsiteX7500" fmla="*/ 11642836 w 13261896"/>
              <a:gd name="connsiteY7500" fmla="*/ 1123807 h 5790485"/>
              <a:gd name="connsiteX7501" fmla="*/ 11576161 w 13261896"/>
              <a:gd name="connsiteY7501" fmla="*/ 1147620 h 5790485"/>
              <a:gd name="connsiteX7502" fmla="*/ 11538061 w 13261896"/>
              <a:gd name="connsiteY7502" fmla="*/ 1119045 h 5790485"/>
              <a:gd name="connsiteX7503" fmla="*/ 11538061 w 13261896"/>
              <a:gd name="connsiteY7503" fmla="*/ 1095280 h 5790485"/>
              <a:gd name="connsiteX7504" fmla="*/ 11628548 w 13261896"/>
              <a:gd name="connsiteY7504" fmla="*/ 1057180 h 5790485"/>
              <a:gd name="connsiteX7505" fmla="*/ 11638073 w 13261896"/>
              <a:gd name="connsiteY7505" fmla="*/ 1033367 h 5790485"/>
              <a:gd name="connsiteX7506" fmla="*/ 11733323 w 13261896"/>
              <a:gd name="connsiteY7506" fmla="*/ 1109520 h 5790485"/>
              <a:gd name="connsiteX7507" fmla="*/ 11380946 w 13261896"/>
              <a:gd name="connsiteY7507" fmla="*/ 1052417 h 5790485"/>
              <a:gd name="connsiteX7508" fmla="*/ 11457146 w 13261896"/>
              <a:gd name="connsiteY7508" fmla="*/ 1095280 h 5790485"/>
              <a:gd name="connsiteX7509" fmla="*/ 11399996 w 13261896"/>
              <a:gd name="connsiteY7509" fmla="*/ 1142857 h 5790485"/>
              <a:gd name="connsiteX7510" fmla="*/ 11352371 w 13261896"/>
              <a:gd name="connsiteY7510" fmla="*/ 1133332 h 5790485"/>
              <a:gd name="connsiteX7511" fmla="*/ 11295221 w 13261896"/>
              <a:gd name="connsiteY7511" fmla="*/ 1157145 h 5790485"/>
              <a:gd name="connsiteX7512" fmla="*/ 11261883 w 13261896"/>
              <a:gd name="connsiteY7512" fmla="*/ 1123807 h 5790485"/>
              <a:gd name="connsiteX7513" fmla="*/ 11280933 w 13261896"/>
              <a:gd name="connsiteY7513" fmla="*/ 1109520 h 5790485"/>
              <a:gd name="connsiteX7514" fmla="*/ 11380946 w 13261896"/>
              <a:gd name="connsiteY7514" fmla="*/ 1033367 h 5790485"/>
              <a:gd name="connsiteX7515" fmla="*/ 11380946 w 13261896"/>
              <a:gd name="connsiteY7515" fmla="*/ 1052417 h 5790485"/>
              <a:gd name="connsiteX7516" fmla="*/ 11190446 w 13261896"/>
              <a:gd name="connsiteY7516" fmla="*/ 1114282 h 5790485"/>
              <a:gd name="connsiteX7517" fmla="*/ 11161871 w 13261896"/>
              <a:gd name="connsiteY7517" fmla="*/ 1109520 h 5790485"/>
              <a:gd name="connsiteX7518" fmla="*/ 11176159 w 13261896"/>
              <a:gd name="connsiteY7518" fmla="*/ 1085755 h 5790485"/>
              <a:gd name="connsiteX7519" fmla="*/ 11204734 w 13261896"/>
              <a:gd name="connsiteY7519" fmla="*/ 1104805 h 5790485"/>
              <a:gd name="connsiteX7520" fmla="*/ 11299983 w 13261896"/>
              <a:gd name="connsiteY7520" fmla="*/ 1080992 h 5790485"/>
              <a:gd name="connsiteX7521" fmla="*/ 11361896 w 13261896"/>
              <a:gd name="connsiteY7521" fmla="*/ 1033367 h 5790485"/>
              <a:gd name="connsiteX7522" fmla="*/ 11190446 w 13261896"/>
              <a:gd name="connsiteY7522" fmla="*/ 1114282 h 5790485"/>
              <a:gd name="connsiteX7523" fmla="*/ 11909488 w 13261896"/>
              <a:gd name="connsiteY7523" fmla="*/ 1066705 h 5790485"/>
              <a:gd name="connsiteX7524" fmla="*/ 11909488 w 13261896"/>
              <a:gd name="connsiteY7524" fmla="*/ 1028605 h 5790485"/>
              <a:gd name="connsiteX7525" fmla="*/ 11909488 w 13261896"/>
              <a:gd name="connsiteY7525" fmla="*/ 1066705 h 5790485"/>
              <a:gd name="connsiteX7526" fmla="*/ 11447621 w 13261896"/>
              <a:gd name="connsiteY7526" fmla="*/ 1080992 h 5790485"/>
              <a:gd name="connsiteX7527" fmla="*/ 11504723 w 13261896"/>
              <a:gd name="connsiteY7527" fmla="*/ 1066705 h 5790485"/>
              <a:gd name="connsiteX7528" fmla="*/ 11557111 w 13261896"/>
              <a:gd name="connsiteY7528" fmla="*/ 1076230 h 5790485"/>
              <a:gd name="connsiteX7529" fmla="*/ 11614261 w 13261896"/>
              <a:gd name="connsiteY7529" fmla="*/ 1028605 h 5790485"/>
              <a:gd name="connsiteX7530" fmla="*/ 11614261 w 13261896"/>
              <a:gd name="connsiteY7530" fmla="*/ 1066705 h 5790485"/>
              <a:gd name="connsiteX7531" fmla="*/ 11557111 w 13261896"/>
              <a:gd name="connsiteY7531" fmla="*/ 1080992 h 5790485"/>
              <a:gd name="connsiteX7532" fmla="*/ 11499961 w 13261896"/>
              <a:gd name="connsiteY7532" fmla="*/ 1071467 h 5790485"/>
              <a:gd name="connsiteX7533" fmla="*/ 11423808 w 13261896"/>
              <a:gd name="connsiteY7533" fmla="*/ 1090517 h 5790485"/>
              <a:gd name="connsiteX7534" fmla="*/ 11395233 w 13261896"/>
              <a:gd name="connsiteY7534" fmla="*/ 1052417 h 5790485"/>
              <a:gd name="connsiteX7535" fmla="*/ 11399996 w 13261896"/>
              <a:gd name="connsiteY7535" fmla="*/ 1028605 h 5790485"/>
              <a:gd name="connsiteX7536" fmla="*/ 11447621 w 13261896"/>
              <a:gd name="connsiteY7536" fmla="*/ 1080992 h 5790485"/>
              <a:gd name="connsiteX7537" fmla="*/ 11142821 w 13261896"/>
              <a:gd name="connsiteY7537" fmla="*/ 1066705 h 5790485"/>
              <a:gd name="connsiteX7538" fmla="*/ 11142821 w 13261896"/>
              <a:gd name="connsiteY7538" fmla="*/ 1028605 h 5790485"/>
              <a:gd name="connsiteX7539" fmla="*/ 11152346 w 13261896"/>
              <a:gd name="connsiteY7539" fmla="*/ 1052417 h 5790485"/>
              <a:gd name="connsiteX7540" fmla="*/ 11152346 w 13261896"/>
              <a:gd name="connsiteY7540" fmla="*/ 1061942 h 5790485"/>
              <a:gd name="connsiteX7541" fmla="*/ 11142821 w 13261896"/>
              <a:gd name="connsiteY7541" fmla="*/ 1066705 h 5790485"/>
              <a:gd name="connsiteX7542" fmla="*/ 11566636 w 13261896"/>
              <a:gd name="connsiteY7542" fmla="*/ 1057180 h 5790485"/>
              <a:gd name="connsiteX7543" fmla="*/ 11490436 w 13261896"/>
              <a:gd name="connsiteY7543" fmla="*/ 1057180 h 5790485"/>
              <a:gd name="connsiteX7544" fmla="*/ 11447621 w 13261896"/>
              <a:gd name="connsiteY7544" fmla="*/ 1066705 h 5790485"/>
              <a:gd name="connsiteX7545" fmla="*/ 11414283 w 13261896"/>
              <a:gd name="connsiteY7545" fmla="*/ 1047655 h 5790485"/>
              <a:gd name="connsiteX7546" fmla="*/ 11414283 w 13261896"/>
              <a:gd name="connsiteY7546" fmla="*/ 1028605 h 5790485"/>
              <a:gd name="connsiteX7547" fmla="*/ 11595211 w 13261896"/>
              <a:gd name="connsiteY7547" fmla="*/ 1033367 h 5790485"/>
              <a:gd name="connsiteX7548" fmla="*/ 11566636 w 13261896"/>
              <a:gd name="connsiteY7548" fmla="*/ 1057180 h 5790485"/>
              <a:gd name="connsiteX7549" fmla="*/ 11880913 w 13261896"/>
              <a:gd name="connsiteY7549" fmla="*/ 1057180 h 5790485"/>
              <a:gd name="connsiteX7550" fmla="*/ 11871388 w 13261896"/>
              <a:gd name="connsiteY7550" fmla="*/ 1033367 h 5790485"/>
              <a:gd name="connsiteX7551" fmla="*/ 11880913 w 13261896"/>
              <a:gd name="connsiteY7551" fmla="*/ 1014317 h 5790485"/>
              <a:gd name="connsiteX7552" fmla="*/ 11880913 w 13261896"/>
              <a:gd name="connsiteY7552" fmla="*/ 1057180 h 5790485"/>
              <a:gd name="connsiteX7553" fmla="*/ 11190446 w 13261896"/>
              <a:gd name="connsiteY7553" fmla="*/ 1052417 h 5790485"/>
              <a:gd name="connsiteX7554" fmla="*/ 11171396 w 13261896"/>
              <a:gd name="connsiteY7554" fmla="*/ 1057180 h 5790485"/>
              <a:gd name="connsiteX7555" fmla="*/ 11171396 w 13261896"/>
              <a:gd name="connsiteY7555" fmla="*/ 1014317 h 5790485"/>
              <a:gd name="connsiteX7556" fmla="*/ 11190446 w 13261896"/>
              <a:gd name="connsiteY7556" fmla="*/ 1014317 h 5790485"/>
              <a:gd name="connsiteX7557" fmla="*/ 11190446 w 13261896"/>
              <a:gd name="connsiteY7557" fmla="*/ 1052417 h 5790485"/>
              <a:gd name="connsiteX7558" fmla="*/ 11852386 w 13261896"/>
              <a:gd name="connsiteY7558" fmla="*/ 1023842 h 5790485"/>
              <a:gd name="connsiteX7559" fmla="*/ 11847623 w 13261896"/>
              <a:gd name="connsiteY7559" fmla="*/ 1047655 h 5790485"/>
              <a:gd name="connsiteX7560" fmla="*/ 11828573 w 13261896"/>
              <a:gd name="connsiteY7560" fmla="*/ 1047655 h 5790485"/>
              <a:gd name="connsiteX7561" fmla="*/ 11823811 w 13261896"/>
              <a:gd name="connsiteY7561" fmla="*/ 1023842 h 5790485"/>
              <a:gd name="connsiteX7562" fmla="*/ 11833336 w 13261896"/>
              <a:gd name="connsiteY7562" fmla="*/ 1000030 h 5790485"/>
              <a:gd name="connsiteX7563" fmla="*/ 11852386 w 13261896"/>
              <a:gd name="connsiteY7563" fmla="*/ 1023842 h 5790485"/>
              <a:gd name="connsiteX7564" fmla="*/ 11233309 w 13261896"/>
              <a:gd name="connsiteY7564" fmla="*/ 1019080 h 5790485"/>
              <a:gd name="connsiteX7565" fmla="*/ 11223784 w 13261896"/>
              <a:gd name="connsiteY7565" fmla="*/ 1042892 h 5790485"/>
              <a:gd name="connsiteX7566" fmla="*/ 11204734 w 13261896"/>
              <a:gd name="connsiteY7566" fmla="*/ 1019080 h 5790485"/>
              <a:gd name="connsiteX7567" fmla="*/ 11219021 w 13261896"/>
              <a:gd name="connsiteY7567" fmla="*/ 995267 h 5790485"/>
              <a:gd name="connsiteX7568" fmla="*/ 11233309 w 13261896"/>
              <a:gd name="connsiteY7568" fmla="*/ 1019080 h 5790485"/>
              <a:gd name="connsiteX7569" fmla="*/ 11799998 w 13261896"/>
              <a:gd name="connsiteY7569" fmla="*/ 990505 h 5790485"/>
              <a:gd name="connsiteX7570" fmla="*/ 11804761 w 13261896"/>
              <a:gd name="connsiteY7570" fmla="*/ 1028605 h 5790485"/>
              <a:gd name="connsiteX7571" fmla="*/ 11795236 w 13261896"/>
              <a:gd name="connsiteY7571" fmla="*/ 1038130 h 5790485"/>
              <a:gd name="connsiteX7572" fmla="*/ 11776186 w 13261896"/>
              <a:gd name="connsiteY7572" fmla="*/ 1009555 h 5790485"/>
              <a:gd name="connsiteX7573" fmla="*/ 11785711 w 13261896"/>
              <a:gd name="connsiteY7573" fmla="*/ 990505 h 5790485"/>
              <a:gd name="connsiteX7574" fmla="*/ 11799998 w 13261896"/>
              <a:gd name="connsiteY7574" fmla="*/ 990505 h 5790485"/>
              <a:gd name="connsiteX7575" fmla="*/ 11276171 w 13261896"/>
              <a:gd name="connsiteY7575" fmla="*/ 1009555 h 5790485"/>
              <a:gd name="connsiteX7576" fmla="*/ 11261883 w 13261896"/>
              <a:gd name="connsiteY7576" fmla="*/ 1033367 h 5790485"/>
              <a:gd name="connsiteX7577" fmla="*/ 11247596 w 13261896"/>
              <a:gd name="connsiteY7577" fmla="*/ 1009555 h 5790485"/>
              <a:gd name="connsiteX7578" fmla="*/ 11257121 w 13261896"/>
              <a:gd name="connsiteY7578" fmla="*/ 985742 h 5790485"/>
              <a:gd name="connsiteX7579" fmla="*/ 11276171 w 13261896"/>
              <a:gd name="connsiteY7579" fmla="*/ 1009555 h 5790485"/>
              <a:gd name="connsiteX7580" fmla="*/ 11761898 w 13261896"/>
              <a:gd name="connsiteY7580" fmla="*/ 1004792 h 5790485"/>
              <a:gd name="connsiteX7581" fmla="*/ 11742848 w 13261896"/>
              <a:gd name="connsiteY7581" fmla="*/ 1028605 h 5790485"/>
              <a:gd name="connsiteX7582" fmla="*/ 11728561 w 13261896"/>
              <a:gd name="connsiteY7582" fmla="*/ 1004792 h 5790485"/>
              <a:gd name="connsiteX7583" fmla="*/ 11742848 w 13261896"/>
              <a:gd name="connsiteY7583" fmla="*/ 980980 h 5790485"/>
              <a:gd name="connsiteX7584" fmla="*/ 11761898 w 13261896"/>
              <a:gd name="connsiteY7584" fmla="*/ 1004792 h 5790485"/>
              <a:gd name="connsiteX7585" fmla="*/ 11699986 w 13261896"/>
              <a:gd name="connsiteY7585" fmla="*/ 976217 h 5790485"/>
              <a:gd name="connsiteX7586" fmla="*/ 11709511 w 13261896"/>
              <a:gd name="connsiteY7586" fmla="*/ 985742 h 5790485"/>
              <a:gd name="connsiteX7587" fmla="*/ 11709511 w 13261896"/>
              <a:gd name="connsiteY7587" fmla="*/ 1019080 h 5790485"/>
              <a:gd name="connsiteX7588" fmla="*/ 11690461 w 13261896"/>
              <a:gd name="connsiteY7588" fmla="*/ 1023842 h 5790485"/>
              <a:gd name="connsiteX7589" fmla="*/ 11671411 w 13261896"/>
              <a:gd name="connsiteY7589" fmla="*/ 1000030 h 5790485"/>
              <a:gd name="connsiteX7590" fmla="*/ 11680936 w 13261896"/>
              <a:gd name="connsiteY7590" fmla="*/ 976217 h 5790485"/>
              <a:gd name="connsiteX7591" fmla="*/ 11699986 w 13261896"/>
              <a:gd name="connsiteY7591" fmla="*/ 976217 h 5790485"/>
              <a:gd name="connsiteX7592" fmla="*/ 11319033 w 13261896"/>
              <a:gd name="connsiteY7592" fmla="*/ 1000030 h 5790485"/>
              <a:gd name="connsiteX7593" fmla="*/ 11304746 w 13261896"/>
              <a:gd name="connsiteY7593" fmla="*/ 1028605 h 5790485"/>
              <a:gd name="connsiteX7594" fmla="*/ 11290458 w 13261896"/>
              <a:gd name="connsiteY7594" fmla="*/ 1000030 h 5790485"/>
              <a:gd name="connsiteX7595" fmla="*/ 11299983 w 13261896"/>
              <a:gd name="connsiteY7595" fmla="*/ 976217 h 5790485"/>
              <a:gd name="connsiteX7596" fmla="*/ 11319033 w 13261896"/>
              <a:gd name="connsiteY7596" fmla="*/ 1000030 h 5790485"/>
              <a:gd name="connsiteX7597" fmla="*/ 11657123 w 13261896"/>
              <a:gd name="connsiteY7597" fmla="*/ 995267 h 5790485"/>
              <a:gd name="connsiteX7598" fmla="*/ 11638073 w 13261896"/>
              <a:gd name="connsiteY7598" fmla="*/ 1019080 h 5790485"/>
              <a:gd name="connsiteX7599" fmla="*/ 11619023 w 13261896"/>
              <a:gd name="connsiteY7599" fmla="*/ 995267 h 5790485"/>
              <a:gd name="connsiteX7600" fmla="*/ 11638073 w 13261896"/>
              <a:gd name="connsiteY7600" fmla="*/ 971455 h 5790485"/>
              <a:gd name="connsiteX7601" fmla="*/ 11657123 w 13261896"/>
              <a:gd name="connsiteY7601" fmla="*/ 995267 h 5790485"/>
              <a:gd name="connsiteX7602" fmla="*/ 11371421 w 13261896"/>
              <a:gd name="connsiteY7602" fmla="*/ 995267 h 5790485"/>
              <a:gd name="connsiteX7603" fmla="*/ 11352371 w 13261896"/>
              <a:gd name="connsiteY7603" fmla="*/ 1019080 h 5790485"/>
              <a:gd name="connsiteX7604" fmla="*/ 11333321 w 13261896"/>
              <a:gd name="connsiteY7604" fmla="*/ 995267 h 5790485"/>
              <a:gd name="connsiteX7605" fmla="*/ 11352371 w 13261896"/>
              <a:gd name="connsiteY7605" fmla="*/ 971455 h 5790485"/>
              <a:gd name="connsiteX7606" fmla="*/ 11371421 w 13261896"/>
              <a:gd name="connsiteY7606" fmla="*/ 995267 h 5790485"/>
              <a:gd name="connsiteX7607" fmla="*/ 11814286 w 13261896"/>
              <a:gd name="connsiteY7607" fmla="*/ 980980 h 5790485"/>
              <a:gd name="connsiteX7608" fmla="*/ 11828573 w 13261896"/>
              <a:gd name="connsiteY7608" fmla="*/ 966692 h 5790485"/>
              <a:gd name="connsiteX7609" fmla="*/ 11814286 w 13261896"/>
              <a:gd name="connsiteY7609" fmla="*/ 980980 h 5790485"/>
              <a:gd name="connsiteX7610" fmla="*/ 11599973 w 13261896"/>
              <a:gd name="connsiteY7610" fmla="*/ 966692 h 5790485"/>
              <a:gd name="connsiteX7611" fmla="*/ 11604736 w 13261896"/>
              <a:gd name="connsiteY7611" fmla="*/ 985742 h 5790485"/>
              <a:gd name="connsiteX7612" fmla="*/ 11580923 w 13261896"/>
              <a:gd name="connsiteY7612" fmla="*/ 1009555 h 5790485"/>
              <a:gd name="connsiteX7613" fmla="*/ 11561873 w 13261896"/>
              <a:gd name="connsiteY7613" fmla="*/ 985742 h 5790485"/>
              <a:gd name="connsiteX7614" fmla="*/ 11571398 w 13261896"/>
              <a:gd name="connsiteY7614" fmla="*/ 966692 h 5790485"/>
              <a:gd name="connsiteX7615" fmla="*/ 11599973 w 13261896"/>
              <a:gd name="connsiteY7615" fmla="*/ 966692 h 5790485"/>
              <a:gd name="connsiteX7616" fmla="*/ 11547586 w 13261896"/>
              <a:gd name="connsiteY7616" fmla="*/ 985742 h 5790485"/>
              <a:gd name="connsiteX7617" fmla="*/ 11519011 w 13261896"/>
              <a:gd name="connsiteY7617" fmla="*/ 1009555 h 5790485"/>
              <a:gd name="connsiteX7618" fmla="*/ 11499961 w 13261896"/>
              <a:gd name="connsiteY7618" fmla="*/ 985742 h 5790485"/>
              <a:gd name="connsiteX7619" fmla="*/ 11519011 w 13261896"/>
              <a:gd name="connsiteY7619" fmla="*/ 966692 h 5790485"/>
              <a:gd name="connsiteX7620" fmla="*/ 11547586 w 13261896"/>
              <a:gd name="connsiteY7620" fmla="*/ 985742 h 5790485"/>
              <a:gd name="connsiteX7621" fmla="*/ 11485673 w 13261896"/>
              <a:gd name="connsiteY7621" fmla="*/ 990505 h 5790485"/>
              <a:gd name="connsiteX7622" fmla="*/ 11461908 w 13261896"/>
              <a:gd name="connsiteY7622" fmla="*/ 1009555 h 5790485"/>
              <a:gd name="connsiteX7623" fmla="*/ 11438096 w 13261896"/>
              <a:gd name="connsiteY7623" fmla="*/ 985742 h 5790485"/>
              <a:gd name="connsiteX7624" fmla="*/ 11461908 w 13261896"/>
              <a:gd name="connsiteY7624" fmla="*/ 966692 h 5790485"/>
              <a:gd name="connsiteX7625" fmla="*/ 11485673 w 13261896"/>
              <a:gd name="connsiteY7625" fmla="*/ 990505 h 5790485"/>
              <a:gd name="connsiteX7626" fmla="*/ 11423808 w 13261896"/>
              <a:gd name="connsiteY7626" fmla="*/ 990505 h 5790485"/>
              <a:gd name="connsiteX7627" fmla="*/ 11404758 w 13261896"/>
              <a:gd name="connsiteY7627" fmla="*/ 1014317 h 5790485"/>
              <a:gd name="connsiteX7628" fmla="*/ 11385708 w 13261896"/>
              <a:gd name="connsiteY7628" fmla="*/ 985742 h 5790485"/>
              <a:gd name="connsiteX7629" fmla="*/ 11404758 w 13261896"/>
              <a:gd name="connsiteY7629" fmla="*/ 966692 h 5790485"/>
              <a:gd name="connsiteX7630" fmla="*/ 11423808 w 13261896"/>
              <a:gd name="connsiteY7630" fmla="*/ 990505 h 5790485"/>
              <a:gd name="connsiteX7631" fmla="*/ 11838098 w 13261896"/>
              <a:gd name="connsiteY7631" fmla="*/ 980980 h 5790485"/>
              <a:gd name="connsiteX7632" fmla="*/ 11847623 w 13261896"/>
              <a:gd name="connsiteY7632" fmla="*/ 961930 h 5790485"/>
              <a:gd name="connsiteX7633" fmla="*/ 11838098 w 13261896"/>
              <a:gd name="connsiteY7633" fmla="*/ 980980 h 5790485"/>
              <a:gd name="connsiteX7634" fmla="*/ 12028550 w 13261896"/>
              <a:gd name="connsiteY7634" fmla="*/ 990505 h 5790485"/>
              <a:gd name="connsiteX7635" fmla="*/ 12009500 w 13261896"/>
              <a:gd name="connsiteY7635" fmla="*/ 957167 h 5790485"/>
              <a:gd name="connsiteX7636" fmla="*/ 12028550 w 13261896"/>
              <a:gd name="connsiteY7636" fmla="*/ 990505 h 5790485"/>
              <a:gd name="connsiteX7637" fmla="*/ 12642819 w 13261896"/>
              <a:gd name="connsiteY7637" fmla="*/ 1071467 h 5790485"/>
              <a:gd name="connsiteX7638" fmla="*/ 12452366 w 13261896"/>
              <a:gd name="connsiteY7638" fmla="*/ 1414320 h 5790485"/>
              <a:gd name="connsiteX7639" fmla="*/ 12404741 w 13261896"/>
              <a:gd name="connsiteY7639" fmla="*/ 1385745 h 5790485"/>
              <a:gd name="connsiteX7640" fmla="*/ 12304729 w 13261896"/>
              <a:gd name="connsiteY7640" fmla="*/ 1485757 h 5790485"/>
              <a:gd name="connsiteX7641" fmla="*/ 12366641 w 13261896"/>
              <a:gd name="connsiteY7641" fmla="*/ 1576197 h 5790485"/>
              <a:gd name="connsiteX7642" fmla="*/ 12438079 w 13261896"/>
              <a:gd name="connsiteY7642" fmla="*/ 1480995 h 5790485"/>
              <a:gd name="connsiteX7643" fmla="*/ 12395216 w 13261896"/>
              <a:gd name="connsiteY7643" fmla="*/ 1423845 h 5790485"/>
              <a:gd name="connsiteX7644" fmla="*/ 12338066 w 13261896"/>
              <a:gd name="connsiteY7644" fmla="*/ 1480995 h 5790485"/>
              <a:gd name="connsiteX7645" fmla="*/ 12366641 w 13261896"/>
              <a:gd name="connsiteY7645" fmla="*/ 1523810 h 5790485"/>
              <a:gd name="connsiteX7646" fmla="*/ 12399979 w 13261896"/>
              <a:gd name="connsiteY7646" fmla="*/ 1485757 h 5790485"/>
              <a:gd name="connsiteX7647" fmla="*/ 12380929 w 13261896"/>
              <a:gd name="connsiteY7647" fmla="*/ 1457182 h 5790485"/>
              <a:gd name="connsiteX7648" fmla="*/ 12366641 w 13261896"/>
              <a:gd name="connsiteY7648" fmla="*/ 1466707 h 5790485"/>
              <a:gd name="connsiteX7649" fmla="*/ 12385691 w 13261896"/>
              <a:gd name="connsiteY7649" fmla="*/ 1471470 h 5790485"/>
              <a:gd name="connsiteX7650" fmla="*/ 12385691 w 13261896"/>
              <a:gd name="connsiteY7650" fmla="*/ 1499997 h 5790485"/>
              <a:gd name="connsiteX7651" fmla="*/ 12366641 w 13261896"/>
              <a:gd name="connsiteY7651" fmla="*/ 1514285 h 5790485"/>
              <a:gd name="connsiteX7652" fmla="*/ 12347591 w 13261896"/>
              <a:gd name="connsiteY7652" fmla="*/ 1480995 h 5790485"/>
              <a:gd name="connsiteX7653" fmla="*/ 12395216 w 13261896"/>
              <a:gd name="connsiteY7653" fmla="*/ 1442895 h 5790485"/>
              <a:gd name="connsiteX7654" fmla="*/ 12423791 w 13261896"/>
              <a:gd name="connsiteY7654" fmla="*/ 1485757 h 5790485"/>
              <a:gd name="connsiteX7655" fmla="*/ 12366641 w 13261896"/>
              <a:gd name="connsiteY7655" fmla="*/ 1561910 h 5790485"/>
              <a:gd name="connsiteX7656" fmla="*/ 12319016 w 13261896"/>
              <a:gd name="connsiteY7656" fmla="*/ 1485757 h 5790485"/>
              <a:gd name="connsiteX7657" fmla="*/ 12404741 w 13261896"/>
              <a:gd name="connsiteY7657" fmla="*/ 1400032 h 5790485"/>
              <a:gd name="connsiteX7658" fmla="*/ 12447604 w 13261896"/>
              <a:gd name="connsiteY7658" fmla="*/ 1476232 h 5790485"/>
              <a:gd name="connsiteX7659" fmla="*/ 12438079 w 13261896"/>
              <a:gd name="connsiteY7659" fmla="*/ 1523810 h 5790485"/>
              <a:gd name="connsiteX7660" fmla="*/ 12404741 w 13261896"/>
              <a:gd name="connsiteY7660" fmla="*/ 1561910 h 5790485"/>
              <a:gd name="connsiteX7661" fmla="*/ 12352354 w 13261896"/>
              <a:gd name="connsiteY7661" fmla="*/ 1619060 h 5790485"/>
              <a:gd name="connsiteX7662" fmla="*/ 12285679 w 13261896"/>
              <a:gd name="connsiteY7662" fmla="*/ 1552385 h 5790485"/>
              <a:gd name="connsiteX7663" fmla="*/ 12285679 w 13261896"/>
              <a:gd name="connsiteY7663" fmla="*/ 1461945 h 5790485"/>
              <a:gd name="connsiteX7664" fmla="*/ 12323779 w 13261896"/>
              <a:gd name="connsiteY7664" fmla="*/ 1380982 h 5790485"/>
              <a:gd name="connsiteX7665" fmla="*/ 12576191 w 13261896"/>
              <a:gd name="connsiteY7665" fmla="*/ 1171432 h 5790485"/>
              <a:gd name="connsiteX7666" fmla="*/ 12614291 w 13261896"/>
              <a:gd name="connsiteY7666" fmla="*/ 1038130 h 5790485"/>
              <a:gd name="connsiteX7667" fmla="*/ 12585716 w 13261896"/>
              <a:gd name="connsiteY7667" fmla="*/ 966692 h 5790485"/>
              <a:gd name="connsiteX7668" fmla="*/ 12576191 w 13261896"/>
              <a:gd name="connsiteY7668" fmla="*/ 971455 h 5790485"/>
              <a:gd name="connsiteX7669" fmla="*/ 12600004 w 13261896"/>
              <a:gd name="connsiteY7669" fmla="*/ 1042892 h 5790485"/>
              <a:gd name="connsiteX7670" fmla="*/ 12580954 w 13261896"/>
              <a:gd name="connsiteY7670" fmla="*/ 1123807 h 5790485"/>
              <a:gd name="connsiteX7671" fmla="*/ 12552379 w 13261896"/>
              <a:gd name="connsiteY7671" fmla="*/ 1190482 h 5790485"/>
              <a:gd name="connsiteX7672" fmla="*/ 12271391 w 13261896"/>
              <a:gd name="connsiteY7672" fmla="*/ 1461945 h 5790485"/>
              <a:gd name="connsiteX7673" fmla="*/ 12271391 w 13261896"/>
              <a:gd name="connsiteY7673" fmla="*/ 1547622 h 5790485"/>
              <a:gd name="connsiteX7674" fmla="*/ 12214288 w 13261896"/>
              <a:gd name="connsiteY7674" fmla="*/ 1766697 h 5790485"/>
              <a:gd name="connsiteX7675" fmla="*/ 12209525 w 13261896"/>
              <a:gd name="connsiteY7675" fmla="*/ 1752410 h 5790485"/>
              <a:gd name="connsiteX7676" fmla="*/ 12238100 w 13261896"/>
              <a:gd name="connsiteY7676" fmla="*/ 1700022 h 5790485"/>
              <a:gd name="connsiteX7677" fmla="*/ 12261866 w 13261896"/>
              <a:gd name="connsiteY7677" fmla="*/ 1628585 h 5790485"/>
              <a:gd name="connsiteX7678" fmla="*/ 12261866 w 13261896"/>
              <a:gd name="connsiteY7678" fmla="*/ 1438132 h 5790485"/>
              <a:gd name="connsiteX7679" fmla="*/ 12295204 w 13261896"/>
              <a:gd name="connsiteY7679" fmla="*/ 1366695 h 5790485"/>
              <a:gd name="connsiteX7680" fmla="*/ 12538091 w 13261896"/>
              <a:gd name="connsiteY7680" fmla="*/ 1190482 h 5790485"/>
              <a:gd name="connsiteX7681" fmla="*/ 12595241 w 13261896"/>
              <a:gd name="connsiteY7681" fmla="*/ 1033367 h 5790485"/>
              <a:gd name="connsiteX7682" fmla="*/ 12561904 w 13261896"/>
              <a:gd name="connsiteY7682" fmla="*/ 971455 h 5790485"/>
              <a:gd name="connsiteX7683" fmla="*/ 12557141 w 13261896"/>
              <a:gd name="connsiteY7683" fmla="*/ 976217 h 5790485"/>
              <a:gd name="connsiteX7684" fmla="*/ 12585716 w 13261896"/>
              <a:gd name="connsiteY7684" fmla="*/ 1033367 h 5790485"/>
              <a:gd name="connsiteX7685" fmla="*/ 12542854 w 13261896"/>
              <a:gd name="connsiteY7685" fmla="*/ 1157145 h 5790485"/>
              <a:gd name="connsiteX7686" fmla="*/ 12247579 w 13261896"/>
              <a:gd name="connsiteY7686" fmla="*/ 1423845 h 5790485"/>
              <a:gd name="connsiteX7687" fmla="*/ 12247579 w 13261896"/>
              <a:gd name="connsiteY7687" fmla="*/ 1633347 h 5790485"/>
              <a:gd name="connsiteX7688" fmla="*/ 12214288 w 13261896"/>
              <a:gd name="connsiteY7688" fmla="*/ 1719072 h 5790485"/>
              <a:gd name="connsiteX7689" fmla="*/ 12190475 w 13261896"/>
              <a:gd name="connsiteY7689" fmla="*/ 1733360 h 5790485"/>
              <a:gd name="connsiteX7690" fmla="*/ 12228575 w 13261896"/>
              <a:gd name="connsiteY7690" fmla="*/ 1661922 h 5790485"/>
              <a:gd name="connsiteX7691" fmla="*/ 12242863 w 13261896"/>
              <a:gd name="connsiteY7691" fmla="*/ 1604772 h 5790485"/>
              <a:gd name="connsiteX7692" fmla="*/ 12228575 w 13261896"/>
              <a:gd name="connsiteY7692" fmla="*/ 1528572 h 5790485"/>
              <a:gd name="connsiteX7693" fmla="*/ 12219050 w 13261896"/>
              <a:gd name="connsiteY7693" fmla="*/ 1561910 h 5790485"/>
              <a:gd name="connsiteX7694" fmla="*/ 12200000 w 13261896"/>
              <a:gd name="connsiteY7694" fmla="*/ 1595247 h 5790485"/>
              <a:gd name="connsiteX7695" fmla="*/ 12228575 w 13261896"/>
              <a:gd name="connsiteY7695" fmla="*/ 1580960 h 5790485"/>
              <a:gd name="connsiteX7696" fmla="*/ 12228575 w 13261896"/>
              <a:gd name="connsiteY7696" fmla="*/ 1619060 h 5790485"/>
              <a:gd name="connsiteX7697" fmla="*/ 12171425 w 13261896"/>
              <a:gd name="connsiteY7697" fmla="*/ 1728597 h 5790485"/>
              <a:gd name="connsiteX7698" fmla="*/ 12104750 w 13261896"/>
              <a:gd name="connsiteY7698" fmla="*/ 1704785 h 5790485"/>
              <a:gd name="connsiteX7699" fmla="*/ 11947588 w 13261896"/>
              <a:gd name="connsiteY7699" fmla="*/ 1895237 h 5790485"/>
              <a:gd name="connsiteX7700" fmla="*/ 11833336 w 13261896"/>
              <a:gd name="connsiteY7700" fmla="*/ 1804797 h 5790485"/>
              <a:gd name="connsiteX7701" fmla="*/ 11714273 w 13261896"/>
              <a:gd name="connsiteY7701" fmla="*/ 1938099 h 5790485"/>
              <a:gd name="connsiteX7702" fmla="*/ 11723798 w 13261896"/>
              <a:gd name="connsiteY7702" fmla="*/ 1761935 h 5790485"/>
              <a:gd name="connsiteX7703" fmla="*/ 11790473 w 13261896"/>
              <a:gd name="connsiteY7703" fmla="*/ 1795272 h 5790485"/>
              <a:gd name="connsiteX7704" fmla="*/ 11861911 w 13261896"/>
              <a:gd name="connsiteY7704" fmla="*/ 1723835 h 5790485"/>
              <a:gd name="connsiteX7705" fmla="*/ 11904725 w 13261896"/>
              <a:gd name="connsiteY7705" fmla="*/ 1752410 h 5790485"/>
              <a:gd name="connsiteX7706" fmla="*/ 11952350 w 13261896"/>
              <a:gd name="connsiteY7706" fmla="*/ 1695260 h 5790485"/>
              <a:gd name="connsiteX7707" fmla="*/ 11914250 w 13261896"/>
              <a:gd name="connsiteY7707" fmla="*/ 1652397 h 5790485"/>
              <a:gd name="connsiteX7708" fmla="*/ 11890438 w 13261896"/>
              <a:gd name="connsiteY7708" fmla="*/ 1676210 h 5790485"/>
              <a:gd name="connsiteX7709" fmla="*/ 11909488 w 13261896"/>
              <a:gd name="connsiteY7709" fmla="*/ 1690497 h 5790485"/>
              <a:gd name="connsiteX7710" fmla="*/ 11899963 w 13261896"/>
              <a:gd name="connsiteY7710" fmla="*/ 1676210 h 5790485"/>
              <a:gd name="connsiteX7711" fmla="*/ 11914250 w 13261896"/>
              <a:gd name="connsiteY7711" fmla="*/ 1666685 h 5790485"/>
              <a:gd name="connsiteX7712" fmla="*/ 11942825 w 13261896"/>
              <a:gd name="connsiteY7712" fmla="*/ 1695260 h 5790485"/>
              <a:gd name="connsiteX7713" fmla="*/ 11904725 w 13261896"/>
              <a:gd name="connsiteY7713" fmla="*/ 1738122 h 5790485"/>
              <a:gd name="connsiteX7714" fmla="*/ 11866625 w 13261896"/>
              <a:gd name="connsiteY7714" fmla="*/ 1680972 h 5790485"/>
              <a:gd name="connsiteX7715" fmla="*/ 11899963 w 13261896"/>
              <a:gd name="connsiteY7715" fmla="*/ 1628585 h 5790485"/>
              <a:gd name="connsiteX7716" fmla="*/ 11914250 w 13261896"/>
              <a:gd name="connsiteY7716" fmla="*/ 1585722 h 5790485"/>
              <a:gd name="connsiteX7717" fmla="*/ 11971400 w 13261896"/>
              <a:gd name="connsiteY7717" fmla="*/ 1547622 h 5790485"/>
              <a:gd name="connsiteX7718" fmla="*/ 12052363 w 13261896"/>
              <a:gd name="connsiteY7718" fmla="*/ 1647635 h 5790485"/>
              <a:gd name="connsiteX7719" fmla="*/ 12009500 w 13261896"/>
              <a:gd name="connsiteY7719" fmla="*/ 1700022 h 5790485"/>
              <a:gd name="connsiteX7720" fmla="*/ 11980925 w 13261896"/>
              <a:gd name="connsiteY7720" fmla="*/ 1671447 h 5790485"/>
              <a:gd name="connsiteX7721" fmla="*/ 11999975 w 13261896"/>
              <a:gd name="connsiteY7721" fmla="*/ 1647635 h 5790485"/>
              <a:gd name="connsiteX7722" fmla="*/ 12023788 w 13261896"/>
              <a:gd name="connsiteY7722" fmla="*/ 1647635 h 5790485"/>
              <a:gd name="connsiteX7723" fmla="*/ 12038075 w 13261896"/>
              <a:gd name="connsiteY7723" fmla="*/ 1680972 h 5790485"/>
              <a:gd name="connsiteX7724" fmla="*/ 12038075 w 13261896"/>
              <a:gd name="connsiteY7724" fmla="*/ 1652397 h 5790485"/>
              <a:gd name="connsiteX7725" fmla="*/ 12009500 w 13261896"/>
              <a:gd name="connsiteY7725" fmla="*/ 1633347 h 5790485"/>
              <a:gd name="connsiteX7726" fmla="*/ 11971400 w 13261896"/>
              <a:gd name="connsiteY7726" fmla="*/ 1671447 h 5790485"/>
              <a:gd name="connsiteX7727" fmla="*/ 12009500 w 13261896"/>
              <a:gd name="connsiteY7727" fmla="*/ 1714310 h 5790485"/>
              <a:gd name="connsiteX7728" fmla="*/ 12085700 w 13261896"/>
              <a:gd name="connsiteY7728" fmla="*/ 1671447 h 5790485"/>
              <a:gd name="connsiteX7729" fmla="*/ 12138088 w 13261896"/>
              <a:gd name="connsiteY7729" fmla="*/ 1700022 h 5790485"/>
              <a:gd name="connsiteX7730" fmla="*/ 12190475 w 13261896"/>
              <a:gd name="connsiteY7730" fmla="*/ 1623822 h 5790485"/>
              <a:gd name="connsiteX7731" fmla="*/ 12138088 w 13261896"/>
              <a:gd name="connsiteY7731" fmla="*/ 1657160 h 5790485"/>
              <a:gd name="connsiteX7732" fmla="*/ 12099988 w 13261896"/>
              <a:gd name="connsiteY7732" fmla="*/ 1642872 h 5790485"/>
              <a:gd name="connsiteX7733" fmla="*/ 12061888 w 13261896"/>
              <a:gd name="connsiteY7733" fmla="*/ 1671447 h 5790485"/>
              <a:gd name="connsiteX7734" fmla="*/ 11971400 w 13261896"/>
              <a:gd name="connsiteY7734" fmla="*/ 1533335 h 5790485"/>
              <a:gd name="connsiteX7735" fmla="*/ 11909488 w 13261896"/>
              <a:gd name="connsiteY7735" fmla="*/ 1566672 h 5790485"/>
              <a:gd name="connsiteX7736" fmla="*/ 11885675 w 13261896"/>
              <a:gd name="connsiteY7736" fmla="*/ 1623822 h 5790485"/>
              <a:gd name="connsiteX7737" fmla="*/ 11857148 w 13261896"/>
              <a:gd name="connsiteY7737" fmla="*/ 1680972 h 5790485"/>
              <a:gd name="connsiteX7738" fmla="*/ 11814286 w 13261896"/>
              <a:gd name="connsiteY7738" fmla="*/ 1652397 h 5790485"/>
              <a:gd name="connsiteX7739" fmla="*/ 11771423 w 13261896"/>
              <a:gd name="connsiteY7739" fmla="*/ 1685735 h 5790485"/>
              <a:gd name="connsiteX7740" fmla="*/ 11747611 w 13261896"/>
              <a:gd name="connsiteY7740" fmla="*/ 1704785 h 5790485"/>
              <a:gd name="connsiteX7741" fmla="*/ 11742848 w 13261896"/>
              <a:gd name="connsiteY7741" fmla="*/ 1723835 h 5790485"/>
              <a:gd name="connsiteX7742" fmla="*/ 11766661 w 13261896"/>
              <a:gd name="connsiteY7742" fmla="*/ 1757172 h 5790485"/>
              <a:gd name="connsiteX7743" fmla="*/ 11799998 w 13261896"/>
              <a:gd name="connsiteY7743" fmla="*/ 1757172 h 5790485"/>
              <a:gd name="connsiteX7744" fmla="*/ 11809523 w 13261896"/>
              <a:gd name="connsiteY7744" fmla="*/ 1747647 h 5790485"/>
              <a:gd name="connsiteX7745" fmla="*/ 11757136 w 13261896"/>
              <a:gd name="connsiteY7745" fmla="*/ 1733360 h 5790485"/>
              <a:gd name="connsiteX7746" fmla="*/ 11752373 w 13261896"/>
              <a:gd name="connsiteY7746" fmla="*/ 1723835 h 5790485"/>
              <a:gd name="connsiteX7747" fmla="*/ 11761898 w 13261896"/>
              <a:gd name="connsiteY7747" fmla="*/ 1704785 h 5790485"/>
              <a:gd name="connsiteX7748" fmla="*/ 11814286 w 13261896"/>
              <a:gd name="connsiteY7748" fmla="*/ 1661922 h 5790485"/>
              <a:gd name="connsiteX7749" fmla="*/ 11828573 w 13261896"/>
              <a:gd name="connsiteY7749" fmla="*/ 1666685 h 5790485"/>
              <a:gd name="connsiteX7750" fmla="*/ 11852386 w 13261896"/>
              <a:gd name="connsiteY7750" fmla="*/ 1709547 h 5790485"/>
              <a:gd name="connsiteX7751" fmla="*/ 11809523 w 13261896"/>
              <a:gd name="connsiteY7751" fmla="*/ 1776222 h 5790485"/>
              <a:gd name="connsiteX7752" fmla="*/ 11790473 w 13261896"/>
              <a:gd name="connsiteY7752" fmla="*/ 1785747 h 5790485"/>
              <a:gd name="connsiteX7753" fmla="*/ 11728561 w 13261896"/>
              <a:gd name="connsiteY7753" fmla="*/ 1733360 h 5790485"/>
              <a:gd name="connsiteX7754" fmla="*/ 11733323 w 13261896"/>
              <a:gd name="connsiteY7754" fmla="*/ 1680972 h 5790485"/>
              <a:gd name="connsiteX7755" fmla="*/ 11823811 w 13261896"/>
              <a:gd name="connsiteY7755" fmla="*/ 1576197 h 5790485"/>
              <a:gd name="connsiteX7756" fmla="*/ 11876150 w 13261896"/>
              <a:gd name="connsiteY7756" fmla="*/ 1595247 h 5790485"/>
              <a:gd name="connsiteX7757" fmla="*/ 11909488 w 13261896"/>
              <a:gd name="connsiteY7757" fmla="*/ 1547622 h 5790485"/>
              <a:gd name="connsiteX7758" fmla="*/ 11985688 w 13261896"/>
              <a:gd name="connsiteY7758" fmla="*/ 1509522 h 5790485"/>
              <a:gd name="connsiteX7759" fmla="*/ 12076175 w 13261896"/>
              <a:gd name="connsiteY7759" fmla="*/ 1542860 h 5790485"/>
              <a:gd name="connsiteX7760" fmla="*/ 12152375 w 13261896"/>
              <a:gd name="connsiteY7760" fmla="*/ 1433370 h 5790485"/>
              <a:gd name="connsiteX7761" fmla="*/ 12200000 w 13261896"/>
              <a:gd name="connsiteY7761" fmla="*/ 1499997 h 5790485"/>
              <a:gd name="connsiteX7762" fmla="*/ 12133325 w 13261896"/>
              <a:gd name="connsiteY7762" fmla="*/ 1595247 h 5790485"/>
              <a:gd name="connsiteX7763" fmla="*/ 12099988 w 13261896"/>
              <a:gd name="connsiteY7763" fmla="*/ 1533335 h 5790485"/>
              <a:gd name="connsiteX7764" fmla="*/ 12147613 w 13261896"/>
              <a:gd name="connsiteY7764" fmla="*/ 1457182 h 5790485"/>
              <a:gd name="connsiteX7765" fmla="*/ 12176188 w 13261896"/>
              <a:gd name="connsiteY7765" fmla="*/ 1499997 h 5790485"/>
              <a:gd name="connsiteX7766" fmla="*/ 12142850 w 13261896"/>
              <a:gd name="connsiteY7766" fmla="*/ 1561910 h 5790485"/>
              <a:gd name="connsiteX7767" fmla="*/ 12128563 w 13261896"/>
              <a:gd name="connsiteY7767" fmla="*/ 1523810 h 5790485"/>
              <a:gd name="connsiteX7768" fmla="*/ 12152375 w 13261896"/>
              <a:gd name="connsiteY7768" fmla="*/ 1495235 h 5790485"/>
              <a:gd name="connsiteX7769" fmla="*/ 12157138 w 13261896"/>
              <a:gd name="connsiteY7769" fmla="*/ 1509522 h 5790485"/>
              <a:gd name="connsiteX7770" fmla="*/ 12128563 w 13261896"/>
              <a:gd name="connsiteY7770" fmla="*/ 1528572 h 5790485"/>
              <a:gd name="connsiteX7771" fmla="*/ 12142850 w 13261896"/>
              <a:gd name="connsiteY7771" fmla="*/ 1538097 h 5790485"/>
              <a:gd name="connsiteX7772" fmla="*/ 12171425 w 13261896"/>
              <a:gd name="connsiteY7772" fmla="*/ 1504760 h 5790485"/>
              <a:gd name="connsiteX7773" fmla="*/ 12142850 w 13261896"/>
              <a:gd name="connsiteY7773" fmla="*/ 1480995 h 5790485"/>
              <a:gd name="connsiteX7774" fmla="*/ 12114275 w 13261896"/>
              <a:gd name="connsiteY7774" fmla="*/ 1523810 h 5790485"/>
              <a:gd name="connsiteX7775" fmla="*/ 12142850 w 13261896"/>
              <a:gd name="connsiteY7775" fmla="*/ 1571435 h 5790485"/>
              <a:gd name="connsiteX7776" fmla="*/ 12190475 w 13261896"/>
              <a:gd name="connsiteY7776" fmla="*/ 1499997 h 5790485"/>
              <a:gd name="connsiteX7777" fmla="*/ 12147613 w 13261896"/>
              <a:gd name="connsiteY7777" fmla="*/ 1442895 h 5790485"/>
              <a:gd name="connsiteX7778" fmla="*/ 12085700 w 13261896"/>
              <a:gd name="connsiteY7778" fmla="*/ 1538097 h 5790485"/>
              <a:gd name="connsiteX7779" fmla="*/ 12133325 w 13261896"/>
              <a:gd name="connsiteY7779" fmla="*/ 1609535 h 5790485"/>
              <a:gd name="connsiteX7780" fmla="*/ 12214288 w 13261896"/>
              <a:gd name="connsiteY7780" fmla="*/ 1499997 h 5790485"/>
              <a:gd name="connsiteX7781" fmla="*/ 12200000 w 13261896"/>
              <a:gd name="connsiteY7781" fmla="*/ 1433370 h 5790485"/>
              <a:gd name="connsiteX7782" fmla="*/ 12247579 w 13261896"/>
              <a:gd name="connsiteY7782" fmla="*/ 1338120 h 5790485"/>
              <a:gd name="connsiteX7783" fmla="*/ 12561904 w 13261896"/>
              <a:gd name="connsiteY7783" fmla="*/ 1038130 h 5790485"/>
              <a:gd name="connsiteX7784" fmla="*/ 12542854 w 13261896"/>
              <a:gd name="connsiteY7784" fmla="*/ 980980 h 5790485"/>
              <a:gd name="connsiteX7785" fmla="*/ 12576191 w 13261896"/>
              <a:gd name="connsiteY7785" fmla="*/ 952405 h 5790485"/>
              <a:gd name="connsiteX7786" fmla="*/ 12642819 w 13261896"/>
              <a:gd name="connsiteY7786" fmla="*/ 1071467 h 5790485"/>
              <a:gd name="connsiteX7787" fmla="*/ 11152346 w 13261896"/>
              <a:gd name="connsiteY7787" fmla="*/ 1004792 h 5790485"/>
              <a:gd name="connsiteX7788" fmla="*/ 11100006 w 13261896"/>
              <a:gd name="connsiteY7788" fmla="*/ 1038130 h 5790485"/>
              <a:gd name="connsiteX7789" fmla="*/ 11047619 w 13261896"/>
              <a:gd name="connsiteY7789" fmla="*/ 980980 h 5790485"/>
              <a:gd name="connsiteX7790" fmla="*/ 11085719 w 13261896"/>
              <a:gd name="connsiteY7790" fmla="*/ 952405 h 5790485"/>
              <a:gd name="connsiteX7791" fmla="*/ 11152346 w 13261896"/>
              <a:gd name="connsiteY7791" fmla="*/ 1004792 h 5790485"/>
              <a:gd name="connsiteX7792" fmla="*/ 12014263 w 13261896"/>
              <a:gd name="connsiteY7792" fmla="*/ 990505 h 5790485"/>
              <a:gd name="connsiteX7793" fmla="*/ 11966638 w 13261896"/>
              <a:gd name="connsiteY7793" fmla="*/ 1052417 h 5790485"/>
              <a:gd name="connsiteX7794" fmla="*/ 11861911 w 13261896"/>
              <a:gd name="connsiteY7794" fmla="*/ 995267 h 5790485"/>
              <a:gd name="connsiteX7795" fmla="*/ 11928538 w 13261896"/>
              <a:gd name="connsiteY7795" fmla="*/ 933355 h 5790485"/>
              <a:gd name="connsiteX7796" fmla="*/ 12014263 w 13261896"/>
              <a:gd name="connsiteY7796" fmla="*/ 990505 h 5790485"/>
              <a:gd name="connsiteX7797" fmla="*/ 11604736 w 13261896"/>
              <a:gd name="connsiteY7797" fmla="*/ 952405 h 5790485"/>
              <a:gd name="connsiteX7798" fmla="*/ 11609498 w 13261896"/>
              <a:gd name="connsiteY7798" fmla="*/ 933355 h 5790485"/>
              <a:gd name="connsiteX7799" fmla="*/ 11604736 w 13261896"/>
              <a:gd name="connsiteY7799" fmla="*/ 952405 h 5790485"/>
              <a:gd name="connsiteX7800" fmla="*/ 11357133 w 13261896"/>
              <a:gd name="connsiteY7800" fmla="*/ 952405 h 5790485"/>
              <a:gd name="connsiteX7801" fmla="*/ 11357133 w 13261896"/>
              <a:gd name="connsiteY7801" fmla="*/ 933355 h 5790485"/>
              <a:gd name="connsiteX7802" fmla="*/ 11357133 w 13261896"/>
              <a:gd name="connsiteY7802" fmla="*/ 952405 h 5790485"/>
              <a:gd name="connsiteX7803" fmla="*/ 11147584 w 13261896"/>
              <a:gd name="connsiteY7803" fmla="*/ 980980 h 5790485"/>
              <a:gd name="connsiteX7804" fmla="*/ 11085719 w 13261896"/>
              <a:gd name="connsiteY7804" fmla="*/ 938117 h 5790485"/>
              <a:gd name="connsiteX7805" fmla="*/ 11038094 w 13261896"/>
              <a:gd name="connsiteY7805" fmla="*/ 990505 h 5790485"/>
              <a:gd name="connsiteX7806" fmla="*/ 11033331 w 13261896"/>
              <a:gd name="connsiteY7806" fmla="*/ 971455 h 5790485"/>
              <a:gd name="connsiteX7807" fmla="*/ 11038094 w 13261896"/>
              <a:gd name="connsiteY7807" fmla="*/ 957167 h 5790485"/>
              <a:gd name="connsiteX7808" fmla="*/ 11085719 w 13261896"/>
              <a:gd name="connsiteY7808" fmla="*/ 933355 h 5790485"/>
              <a:gd name="connsiteX7809" fmla="*/ 11147584 w 13261896"/>
              <a:gd name="connsiteY7809" fmla="*/ 980980 h 5790485"/>
              <a:gd name="connsiteX7810" fmla="*/ 11971400 w 13261896"/>
              <a:gd name="connsiteY7810" fmla="*/ 938117 h 5790485"/>
              <a:gd name="connsiteX7811" fmla="*/ 11928538 w 13261896"/>
              <a:gd name="connsiteY7811" fmla="*/ 919067 h 5790485"/>
              <a:gd name="connsiteX7812" fmla="*/ 11857148 w 13261896"/>
              <a:gd name="connsiteY7812" fmla="*/ 976217 h 5790485"/>
              <a:gd name="connsiteX7813" fmla="*/ 11928538 w 13261896"/>
              <a:gd name="connsiteY7813" fmla="*/ 919067 h 5790485"/>
              <a:gd name="connsiteX7814" fmla="*/ 11971400 w 13261896"/>
              <a:gd name="connsiteY7814" fmla="*/ 938117 h 5790485"/>
              <a:gd name="connsiteX7815" fmla="*/ 11157109 w 13261896"/>
              <a:gd name="connsiteY7815" fmla="*/ 971455 h 5790485"/>
              <a:gd name="connsiteX7816" fmla="*/ 11085719 w 13261896"/>
              <a:gd name="connsiteY7816" fmla="*/ 919067 h 5790485"/>
              <a:gd name="connsiteX7817" fmla="*/ 11023806 w 13261896"/>
              <a:gd name="connsiteY7817" fmla="*/ 961930 h 5790485"/>
              <a:gd name="connsiteX7818" fmla="*/ 11090481 w 13261896"/>
              <a:gd name="connsiteY7818" fmla="*/ 909542 h 5790485"/>
              <a:gd name="connsiteX7819" fmla="*/ 11157109 w 13261896"/>
              <a:gd name="connsiteY7819" fmla="*/ 971455 h 5790485"/>
              <a:gd name="connsiteX7820" fmla="*/ 11985688 w 13261896"/>
              <a:gd name="connsiteY7820" fmla="*/ 923830 h 5790485"/>
              <a:gd name="connsiteX7821" fmla="*/ 12033313 w 13261896"/>
              <a:gd name="connsiteY7821" fmla="*/ 942880 h 5790485"/>
              <a:gd name="connsiteX7822" fmla="*/ 12047600 w 13261896"/>
              <a:gd name="connsiteY7822" fmla="*/ 971455 h 5790485"/>
              <a:gd name="connsiteX7823" fmla="*/ 12038075 w 13261896"/>
              <a:gd name="connsiteY7823" fmla="*/ 1004792 h 5790485"/>
              <a:gd name="connsiteX7824" fmla="*/ 12042838 w 13261896"/>
              <a:gd name="connsiteY7824" fmla="*/ 985742 h 5790485"/>
              <a:gd name="connsiteX7825" fmla="*/ 11961875 w 13261896"/>
              <a:gd name="connsiteY7825" fmla="*/ 909542 h 5790485"/>
              <a:gd name="connsiteX7826" fmla="*/ 11928538 w 13261896"/>
              <a:gd name="connsiteY7826" fmla="*/ 904780 h 5790485"/>
              <a:gd name="connsiteX7827" fmla="*/ 11852386 w 13261896"/>
              <a:gd name="connsiteY7827" fmla="*/ 957167 h 5790485"/>
              <a:gd name="connsiteX7828" fmla="*/ 11928538 w 13261896"/>
              <a:gd name="connsiteY7828" fmla="*/ 900017 h 5790485"/>
              <a:gd name="connsiteX7829" fmla="*/ 11985688 w 13261896"/>
              <a:gd name="connsiteY7829" fmla="*/ 923830 h 5790485"/>
              <a:gd name="connsiteX7830" fmla="*/ 11795236 w 13261896"/>
              <a:gd name="connsiteY7830" fmla="*/ 909542 h 5790485"/>
              <a:gd name="connsiteX7831" fmla="*/ 11799998 w 13261896"/>
              <a:gd name="connsiteY7831" fmla="*/ 923830 h 5790485"/>
              <a:gd name="connsiteX7832" fmla="*/ 11761898 w 13261896"/>
              <a:gd name="connsiteY7832" fmla="*/ 971455 h 5790485"/>
              <a:gd name="connsiteX7833" fmla="*/ 11657123 w 13261896"/>
              <a:gd name="connsiteY7833" fmla="*/ 957167 h 5790485"/>
              <a:gd name="connsiteX7834" fmla="*/ 11657123 w 13261896"/>
              <a:gd name="connsiteY7834" fmla="*/ 938117 h 5790485"/>
              <a:gd name="connsiteX7835" fmla="*/ 11714273 w 13261896"/>
              <a:gd name="connsiteY7835" fmla="*/ 900017 h 5790485"/>
              <a:gd name="connsiteX7836" fmla="*/ 11795236 w 13261896"/>
              <a:gd name="connsiteY7836" fmla="*/ 909542 h 5790485"/>
              <a:gd name="connsiteX7837" fmla="*/ 11328558 w 13261896"/>
              <a:gd name="connsiteY7837" fmla="*/ 957167 h 5790485"/>
              <a:gd name="connsiteX7838" fmla="*/ 11233309 w 13261896"/>
              <a:gd name="connsiteY7838" fmla="*/ 976217 h 5790485"/>
              <a:gd name="connsiteX7839" fmla="*/ 11195209 w 13261896"/>
              <a:gd name="connsiteY7839" fmla="*/ 938117 h 5790485"/>
              <a:gd name="connsiteX7840" fmla="*/ 11195209 w 13261896"/>
              <a:gd name="connsiteY7840" fmla="*/ 919067 h 5790485"/>
              <a:gd name="connsiteX7841" fmla="*/ 11242834 w 13261896"/>
              <a:gd name="connsiteY7841" fmla="*/ 914305 h 5790485"/>
              <a:gd name="connsiteX7842" fmla="*/ 11280933 w 13261896"/>
              <a:gd name="connsiteY7842" fmla="*/ 900017 h 5790485"/>
              <a:gd name="connsiteX7843" fmla="*/ 11328558 w 13261896"/>
              <a:gd name="connsiteY7843" fmla="*/ 957167 h 5790485"/>
              <a:gd name="connsiteX7844" fmla="*/ 11523773 w 13261896"/>
              <a:gd name="connsiteY7844" fmla="*/ 885730 h 5790485"/>
              <a:gd name="connsiteX7845" fmla="*/ 11561873 w 13261896"/>
              <a:gd name="connsiteY7845" fmla="*/ 919067 h 5790485"/>
              <a:gd name="connsiteX7846" fmla="*/ 11552348 w 13261896"/>
              <a:gd name="connsiteY7846" fmla="*/ 952405 h 5790485"/>
              <a:gd name="connsiteX7847" fmla="*/ 11428571 w 13261896"/>
              <a:gd name="connsiteY7847" fmla="*/ 952405 h 5790485"/>
              <a:gd name="connsiteX7848" fmla="*/ 11419046 w 13261896"/>
              <a:gd name="connsiteY7848" fmla="*/ 914305 h 5790485"/>
              <a:gd name="connsiteX7849" fmla="*/ 11457146 w 13261896"/>
              <a:gd name="connsiteY7849" fmla="*/ 885730 h 5790485"/>
              <a:gd name="connsiteX7850" fmla="*/ 11523773 w 13261896"/>
              <a:gd name="connsiteY7850" fmla="*/ 885730 h 5790485"/>
              <a:gd name="connsiteX7851" fmla="*/ 11819048 w 13261896"/>
              <a:gd name="connsiteY7851" fmla="*/ 904780 h 5790485"/>
              <a:gd name="connsiteX7852" fmla="*/ 11814286 w 13261896"/>
              <a:gd name="connsiteY7852" fmla="*/ 928592 h 5790485"/>
              <a:gd name="connsiteX7853" fmla="*/ 11795236 w 13261896"/>
              <a:gd name="connsiteY7853" fmla="*/ 895255 h 5790485"/>
              <a:gd name="connsiteX7854" fmla="*/ 11714273 w 13261896"/>
              <a:gd name="connsiteY7854" fmla="*/ 885730 h 5790485"/>
              <a:gd name="connsiteX7855" fmla="*/ 11638073 w 13261896"/>
              <a:gd name="connsiteY7855" fmla="*/ 957167 h 5790485"/>
              <a:gd name="connsiteX7856" fmla="*/ 11714273 w 13261896"/>
              <a:gd name="connsiteY7856" fmla="*/ 880967 h 5790485"/>
              <a:gd name="connsiteX7857" fmla="*/ 11819048 w 13261896"/>
              <a:gd name="connsiteY7857" fmla="*/ 904780 h 5790485"/>
              <a:gd name="connsiteX7858" fmla="*/ 11342846 w 13261896"/>
              <a:gd name="connsiteY7858" fmla="*/ 957167 h 5790485"/>
              <a:gd name="connsiteX7859" fmla="*/ 11280933 w 13261896"/>
              <a:gd name="connsiteY7859" fmla="*/ 890492 h 5790485"/>
              <a:gd name="connsiteX7860" fmla="*/ 11238071 w 13261896"/>
              <a:gd name="connsiteY7860" fmla="*/ 900017 h 5790485"/>
              <a:gd name="connsiteX7861" fmla="*/ 11180921 w 13261896"/>
              <a:gd name="connsiteY7861" fmla="*/ 928592 h 5790485"/>
              <a:gd name="connsiteX7862" fmla="*/ 11190446 w 13261896"/>
              <a:gd name="connsiteY7862" fmla="*/ 957167 h 5790485"/>
              <a:gd name="connsiteX7863" fmla="*/ 11176159 w 13261896"/>
              <a:gd name="connsiteY7863" fmla="*/ 919067 h 5790485"/>
              <a:gd name="connsiteX7864" fmla="*/ 11195209 w 13261896"/>
              <a:gd name="connsiteY7864" fmla="*/ 895255 h 5790485"/>
              <a:gd name="connsiteX7865" fmla="*/ 11233309 w 13261896"/>
              <a:gd name="connsiteY7865" fmla="*/ 895255 h 5790485"/>
              <a:gd name="connsiteX7866" fmla="*/ 11285696 w 13261896"/>
              <a:gd name="connsiteY7866" fmla="*/ 880967 h 5790485"/>
              <a:gd name="connsiteX7867" fmla="*/ 11342846 w 13261896"/>
              <a:gd name="connsiteY7867" fmla="*/ 957167 h 5790485"/>
              <a:gd name="connsiteX7868" fmla="*/ 11580923 w 13261896"/>
              <a:gd name="connsiteY7868" fmla="*/ 914305 h 5790485"/>
              <a:gd name="connsiteX7869" fmla="*/ 11571398 w 13261896"/>
              <a:gd name="connsiteY7869" fmla="*/ 952405 h 5790485"/>
              <a:gd name="connsiteX7870" fmla="*/ 11576161 w 13261896"/>
              <a:gd name="connsiteY7870" fmla="*/ 914305 h 5790485"/>
              <a:gd name="connsiteX7871" fmla="*/ 11533298 w 13261896"/>
              <a:gd name="connsiteY7871" fmla="*/ 871442 h 5790485"/>
              <a:gd name="connsiteX7872" fmla="*/ 11447621 w 13261896"/>
              <a:gd name="connsiteY7872" fmla="*/ 871442 h 5790485"/>
              <a:gd name="connsiteX7873" fmla="*/ 11409521 w 13261896"/>
              <a:gd name="connsiteY7873" fmla="*/ 947642 h 5790485"/>
              <a:gd name="connsiteX7874" fmla="*/ 11399996 w 13261896"/>
              <a:gd name="connsiteY7874" fmla="*/ 909542 h 5790485"/>
              <a:gd name="connsiteX7875" fmla="*/ 11495198 w 13261896"/>
              <a:gd name="connsiteY7875" fmla="*/ 866680 h 5790485"/>
              <a:gd name="connsiteX7876" fmla="*/ 11580923 w 13261896"/>
              <a:gd name="connsiteY7876" fmla="*/ 914305 h 5790485"/>
              <a:gd name="connsiteX7877" fmla="*/ 12071413 w 13261896"/>
              <a:gd name="connsiteY7877" fmla="*/ 923830 h 5790485"/>
              <a:gd name="connsiteX7878" fmla="*/ 12057125 w 13261896"/>
              <a:gd name="connsiteY7878" fmla="*/ 990505 h 5790485"/>
              <a:gd name="connsiteX7879" fmla="*/ 12052363 w 13261896"/>
              <a:gd name="connsiteY7879" fmla="*/ 952405 h 5790485"/>
              <a:gd name="connsiteX7880" fmla="*/ 12004738 w 13261896"/>
              <a:gd name="connsiteY7880" fmla="*/ 914305 h 5790485"/>
              <a:gd name="connsiteX7881" fmla="*/ 12004738 w 13261896"/>
              <a:gd name="connsiteY7881" fmla="*/ 900017 h 5790485"/>
              <a:gd name="connsiteX7882" fmla="*/ 12023788 w 13261896"/>
              <a:gd name="connsiteY7882" fmla="*/ 861917 h 5790485"/>
              <a:gd name="connsiteX7883" fmla="*/ 12071413 w 13261896"/>
              <a:gd name="connsiteY7883" fmla="*/ 923830 h 5790485"/>
              <a:gd name="connsiteX7884" fmla="*/ 11842861 w 13261896"/>
              <a:gd name="connsiteY7884" fmla="*/ 900017 h 5790485"/>
              <a:gd name="connsiteX7885" fmla="*/ 11795236 w 13261896"/>
              <a:gd name="connsiteY7885" fmla="*/ 976217 h 5790485"/>
              <a:gd name="connsiteX7886" fmla="*/ 11833336 w 13261896"/>
              <a:gd name="connsiteY7886" fmla="*/ 909542 h 5790485"/>
              <a:gd name="connsiteX7887" fmla="*/ 11804761 w 13261896"/>
              <a:gd name="connsiteY7887" fmla="*/ 876205 h 5790485"/>
              <a:gd name="connsiteX7888" fmla="*/ 11714273 w 13261896"/>
              <a:gd name="connsiteY7888" fmla="*/ 866680 h 5790485"/>
              <a:gd name="connsiteX7889" fmla="*/ 11642836 w 13261896"/>
              <a:gd name="connsiteY7889" fmla="*/ 900017 h 5790485"/>
              <a:gd name="connsiteX7890" fmla="*/ 11619023 w 13261896"/>
              <a:gd name="connsiteY7890" fmla="*/ 952405 h 5790485"/>
              <a:gd name="connsiteX7891" fmla="*/ 11714273 w 13261896"/>
              <a:gd name="connsiteY7891" fmla="*/ 857155 h 5790485"/>
              <a:gd name="connsiteX7892" fmla="*/ 11842861 w 13261896"/>
              <a:gd name="connsiteY7892" fmla="*/ 900017 h 5790485"/>
              <a:gd name="connsiteX7893" fmla="*/ 11352371 w 13261896"/>
              <a:gd name="connsiteY7893" fmla="*/ 928592 h 5790485"/>
              <a:gd name="connsiteX7894" fmla="*/ 11285696 w 13261896"/>
              <a:gd name="connsiteY7894" fmla="*/ 866680 h 5790485"/>
              <a:gd name="connsiteX7895" fmla="*/ 11238071 w 13261896"/>
              <a:gd name="connsiteY7895" fmla="*/ 880967 h 5790485"/>
              <a:gd name="connsiteX7896" fmla="*/ 11161871 w 13261896"/>
              <a:gd name="connsiteY7896" fmla="*/ 909542 h 5790485"/>
              <a:gd name="connsiteX7897" fmla="*/ 11166634 w 13261896"/>
              <a:gd name="connsiteY7897" fmla="*/ 942880 h 5790485"/>
              <a:gd name="connsiteX7898" fmla="*/ 11157109 w 13261896"/>
              <a:gd name="connsiteY7898" fmla="*/ 904780 h 5790485"/>
              <a:gd name="connsiteX7899" fmla="*/ 11176159 w 13261896"/>
              <a:gd name="connsiteY7899" fmla="*/ 876205 h 5790485"/>
              <a:gd name="connsiteX7900" fmla="*/ 11276171 w 13261896"/>
              <a:gd name="connsiteY7900" fmla="*/ 852392 h 5790485"/>
              <a:gd name="connsiteX7901" fmla="*/ 11352371 w 13261896"/>
              <a:gd name="connsiteY7901" fmla="*/ 928592 h 5790485"/>
              <a:gd name="connsiteX7902" fmla="*/ 12019025 w 13261896"/>
              <a:gd name="connsiteY7902" fmla="*/ 847630 h 5790485"/>
              <a:gd name="connsiteX7903" fmla="*/ 11990450 w 13261896"/>
              <a:gd name="connsiteY7903" fmla="*/ 914305 h 5790485"/>
              <a:gd name="connsiteX7904" fmla="*/ 11990450 w 13261896"/>
              <a:gd name="connsiteY7904" fmla="*/ 847630 h 5790485"/>
              <a:gd name="connsiteX7905" fmla="*/ 12019025 w 13261896"/>
              <a:gd name="connsiteY7905" fmla="*/ 847630 h 5790485"/>
              <a:gd name="connsiteX7906" fmla="*/ 11057144 w 13261896"/>
              <a:gd name="connsiteY7906" fmla="*/ 904780 h 5790485"/>
              <a:gd name="connsiteX7907" fmla="*/ 11014281 w 13261896"/>
              <a:gd name="connsiteY7907" fmla="*/ 947642 h 5790485"/>
              <a:gd name="connsiteX7908" fmla="*/ 11009519 w 13261896"/>
              <a:gd name="connsiteY7908" fmla="*/ 914305 h 5790485"/>
              <a:gd name="connsiteX7909" fmla="*/ 11042856 w 13261896"/>
              <a:gd name="connsiteY7909" fmla="*/ 847630 h 5790485"/>
              <a:gd name="connsiteX7910" fmla="*/ 11057144 w 13261896"/>
              <a:gd name="connsiteY7910" fmla="*/ 904780 h 5790485"/>
              <a:gd name="connsiteX7911" fmla="*/ 11604736 w 13261896"/>
              <a:gd name="connsiteY7911" fmla="*/ 895255 h 5790485"/>
              <a:gd name="connsiteX7912" fmla="*/ 11590448 w 13261896"/>
              <a:gd name="connsiteY7912" fmla="*/ 947642 h 5790485"/>
              <a:gd name="connsiteX7913" fmla="*/ 11585686 w 13261896"/>
              <a:gd name="connsiteY7913" fmla="*/ 947642 h 5790485"/>
              <a:gd name="connsiteX7914" fmla="*/ 11595211 w 13261896"/>
              <a:gd name="connsiteY7914" fmla="*/ 909542 h 5790485"/>
              <a:gd name="connsiteX7915" fmla="*/ 11495198 w 13261896"/>
              <a:gd name="connsiteY7915" fmla="*/ 852392 h 5790485"/>
              <a:gd name="connsiteX7916" fmla="*/ 11385708 w 13261896"/>
              <a:gd name="connsiteY7916" fmla="*/ 909542 h 5790485"/>
              <a:gd name="connsiteX7917" fmla="*/ 11395233 w 13261896"/>
              <a:gd name="connsiteY7917" fmla="*/ 952405 h 5790485"/>
              <a:gd name="connsiteX7918" fmla="*/ 11376183 w 13261896"/>
              <a:gd name="connsiteY7918" fmla="*/ 895255 h 5790485"/>
              <a:gd name="connsiteX7919" fmla="*/ 11385708 w 13261896"/>
              <a:gd name="connsiteY7919" fmla="*/ 866680 h 5790485"/>
              <a:gd name="connsiteX7920" fmla="*/ 11438096 w 13261896"/>
              <a:gd name="connsiteY7920" fmla="*/ 842867 h 5790485"/>
              <a:gd name="connsiteX7921" fmla="*/ 11533298 w 13261896"/>
              <a:gd name="connsiteY7921" fmla="*/ 838105 h 5790485"/>
              <a:gd name="connsiteX7922" fmla="*/ 11604736 w 13261896"/>
              <a:gd name="connsiteY7922" fmla="*/ 895255 h 5790485"/>
              <a:gd name="connsiteX7923" fmla="*/ 11180921 w 13261896"/>
              <a:gd name="connsiteY7923" fmla="*/ 857155 h 5790485"/>
              <a:gd name="connsiteX7924" fmla="*/ 11147584 w 13261896"/>
              <a:gd name="connsiteY7924" fmla="*/ 885730 h 5790485"/>
              <a:gd name="connsiteX7925" fmla="*/ 11147584 w 13261896"/>
              <a:gd name="connsiteY7925" fmla="*/ 933355 h 5790485"/>
              <a:gd name="connsiteX7926" fmla="*/ 11090481 w 13261896"/>
              <a:gd name="connsiteY7926" fmla="*/ 871442 h 5790485"/>
              <a:gd name="connsiteX7927" fmla="*/ 11104721 w 13261896"/>
              <a:gd name="connsiteY7927" fmla="*/ 852392 h 5790485"/>
              <a:gd name="connsiteX7928" fmla="*/ 11157109 w 13261896"/>
              <a:gd name="connsiteY7928" fmla="*/ 838105 h 5790485"/>
              <a:gd name="connsiteX7929" fmla="*/ 11180921 w 13261896"/>
              <a:gd name="connsiteY7929" fmla="*/ 857155 h 5790485"/>
              <a:gd name="connsiteX7930" fmla="*/ 11990450 w 13261896"/>
              <a:gd name="connsiteY7930" fmla="*/ 838105 h 5790485"/>
              <a:gd name="connsiteX7931" fmla="*/ 12004738 w 13261896"/>
              <a:gd name="connsiteY7931" fmla="*/ 833342 h 5790485"/>
              <a:gd name="connsiteX7932" fmla="*/ 11990450 w 13261896"/>
              <a:gd name="connsiteY7932" fmla="*/ 838105 h 5790485"/>
              <a:gd name="connsiteX7933" fmla="*/ 11923775 w 13261896"/>
              <a:gd name="connsiteY7933" fmla="*/ 842867 h 5790485"/>
              <a:gd name="connsiteX7934" fmla="*/ 11933300 w 13261896"/>
              <a:gd name="connsiteY7934" fmla="*/ 857155 h 5790485"/>
              <a:gd name="connsiteX7935" fmla="*/ 11847623 w 13261896"/>
              <a:gd name="connsiteY7935" fmla="*/ 938117 h 5790485"/>
              <a:gd name="connsiteX7936" fmla="*/ 11857148 w 13261896"/>
              <a:gd name="connsiteY7936" fmla="*/ 900017 h 5790485"/>
              <a:gd name="connsiteX7937" fmla="*/ 11809523 w 13261896"/>
              <a:gd name="connsiteY7937" fmla="*/ 852392 h 5790485"/>
              <a:gd name="connsiteX7938" fmla="*/ 11809523 w 13261896"/>
              <a:gd name="connsiteY7938" fmla="*/ 833342 h 5790485"/>
              <a:gd name="connsiteX7939" fmla="*/ 11833336 w 13261896"/>
              <a:gd name="connsiteY7939" fmla="*/ 823817 h 5790485"/>
              <a:gd name="connsiteX7940" fmla="*/ 11923775 w 13261896"/>
              <a:gd name="connsiteY7940" fmla="*/ 842867 h 5790485"/>
              <a:gd name="connsiteX7941" fmla="*/ 11985688 w 13261896"/>
              <a:gd name="connsiteY7941" fmla="*/ 823817 h 5790485"/>
              <a:gd name="connsiteX7942" fmla="*/ 11961875 w 13261896"/>
              <a:gd name="connsiteY7942" fmla="*/ 890492 h 5790485"/>
              <a:gd name="connsiteX7943" fmla="*/ 11971400 w 13261896"/>
              <a:gd name="connsiteY7943" fmla="*/ 838105 h 5790485"/>
              <a:gd name="connsiteX7944" fmla="*/ 11961875 w 13261896"/>
              <a:gd name="connsiteY7944" fmla="*/ 814292 h 5790485"/>
              <a:gd name="connsiteX7945" fmla="*/ 11985688 w 13261896"/>
              <a:gd name="connsiteY7945" fmla="*/ 823817 h 5790485"/>
              <a:gd name="connsiteX7946" fmla="*/ 11195209 w 13261896"/>
              <a:gd name="connsiteY7946" fmla="*/ 838105 h 5790485"/>
              <a:gd name="connsiteX7947" fmla="*/ 11195209 w 13261896"/>
              <a:gd name="connsiteY7947" fmla="*/ 857155 h 5790485"/>
              <a:gd name="connsiteX7948" fmla="*/ 11157109 w 13261896"/>
              <a:gd name="connsiteY7948" fmla="*/ 823817 h 5790485"/>
              <a:gd name="connsiteX7949" fmla="*/ 11128534 w 13261896"/>
              <a:gd name="connsiteY7949" fmla="*/ 833342 h 5790485"/>
              <a:gd name="connsiteX7950" fmla="*/ 11076194 w 13261896"/>
              <a:gd name="connsiteY7950" fmla="*/ 871442 h 5790485"/>
              <a:gd name="connsiteX7951" fmla="*/ 11085719 w 13261896"/>
              <a:gd name="connsiteY7951" fmla="*/ 895255 h 5790485"/>
              <a:gd name="connsiteX7952" fmla="*/ 11071431 w 13261896"/>
              <a:gd name="connsiteY7952" fmla="*/ 866680 h 5790485"/>
              <a:gd name="connsiteX7953" fmla="*/ 11080956 w 13261896"/>
              <a:gd name="connsiteY7953" fmla="*/ 842867 h 5790485"/>
              <a:gd name="connsiteX7954" fmla="*/ 11166634 w 13261896"/>
              <a:gd name="connsiteY7954" fmla="*/ 814292 h 5790485"/>
              <a:gd name="connsiteX7955" fmla="*/ 11195209 w 13261896"/>
              <a:gd name="connsiteY7955" fmla="*/ 838105 h 5790485"/>
              <a:gd name="connsiteX7956" fmla="*/ 11866625 w 13261896"/>
              <a:gd name="connsiteY7956" fmla="*/ 809530 h 5790485"/>
              <a:gd name="connsiteX7957" fmla="*/ 11933300 w 13261896"/>
              <a:gd name="connsiteY7957" fmla="*/ 823817 h 5790485"/>
              <a:gd name="connsiteX7958" fmla="*/ 11942825 w 13261896"/>
              <a:gd name="connsiteY7958" fmla="*/ 847630 h 5790485"/>
              <a:gd name="connsiteX7959" fmla="*/ 11923775 w 13261896"/>
              <a:gd name="connsiteY7959" fmla="*/ 823817 h 5790485"/>
              <a:gd name="connsiteX7960" fmla="*/ 11833336 w 13261896"/>
              <a:gd name="connsiteY7960" fmla="*/ 809530 h 5790485"/>
              <a:gd name="connsiteX7961" fmla="*/ 11795236 w 13261896"/>
              <a:gd name="connsiteY7961" fmla="*/ 842867 h 5790485"/>
              <a:gd name="connsiteX7962" fmla="*/ 11790473 w 13261896"/>
              <a:gd name="connsiteY7962" fmla="*/ 847630 h 5790485"/>
              <a:gd name="connsiteX7963" fmla="*/ 11785711 w 13261896"/>
              <a:gd name="connsiteY7963" fmla="*/ 833342 h 5790485"/>
              <a:gd name="connsiteX7964" fmla="*/ 11823811 w 13261896"/>
              <a:gd name="connsiteY7964" fmla="*/ 804767 h 5790485"/>
              <a:gd name="connsiteX7965" fmla="*/ 11866625 w 13261896"/>
              <a:gd name="connsiteY7965" fmla="*/ 809530 h 5790485"/>
              <a:gd name="connsiteX7966" fmla="*/ 11438096 w 13261896"/>
              <a:gd name="connsiteY7966" fmla="*/ 828580 h 5790485"/>
              <a:gd name="connsiteX7967" fmla="*/ 11361896 w 13261896"/>
              <a:gd name="connsiteY7967" fmla="*/ 895255 h 5790485"/>
              <a:gd name="connsiteX7968" fmla="*/ 11371421 w 13261896"/>
              <a:gd name="connsiteY7968" fmla="*/ 952405 h 5790485"/>
              <a:gd name="connsiteX7969" fmla="*/ 11271408 w 13261896"/>
              <a:gd name="connsiteY7969" fmla="*/ 833342 h 5790485"/>
              <a:gd name="connsiteX7970" fmla="*/ 11285696 w 13261896"/>
              <a:gd name="connsiteY7970" fmla="*/ 814292 h 5790485"/>
              <a:gd name="connsiteX7971" fmla="*/ 11357133 w 13261896"/>
              <a:gd name="connsiteY7971" fmla="*/ 809530 h 5790485"/>
              <a:gd name="connsiteX7972" fmla="*/ 11404758 w 13261896"/>
              <a:gd name="connsiteY7972" fmla="*/ 795242 h 5790485"/>
              <a:gd name="connsiteX7973" fmla="*/ 11438096 w 13261896"/>
              <a:gd name="connsiteY7973" fmla="*/ 828580 h 5790485"/>
              <a:gd name="connsiteX7974" fmla="*/ 11214259 w 13261896"/>
              <a:gd name="connsiteY7974" fmla="*/ 823817 h 5790485"/>
              <a:gd name="connsiteX7975" fmla="*/ 11214259 w 13261896"/>
              <a:gd name="connsiteY7975" fmla="*/ 857155 h 5790485"/>
              <a:gd name="connsiteX7976" fmla="*/ 11166634 w 13261896"/>
              <a:gd name="connsiteY7976" fmla="*/ 800005 h 5790485"/>
              <a:gd name="connsiteX7977" fmla="*/ 11119009 w 13261896"/>
              <a:gd name="connsiteY7977" fmla="*/ 819055 h 5790485"/>
              <a:gd name="connsiteX7978" fmla="*/ 11057144 w 13261896"/>
              <a:gd name="connsiteY7978" fmla="*/ 876205 h 5790485"/>
              <a:gd name="connsiteX7979" fmla="*/ 11052381 w 13261896"/>
              <a:gd name="connsiteY7979" fmla="*/ 857155 h 5790485"/>
              <a:gd name="connsiteX7980" fmla="*/ 11071431 w 13261896"/>
              <a:gd name="connsiteY7980" fmla="*/ 828580 h 5790485"/>
              <a:gd name="connsiteX7981" fmla="*/ 11176159 w 13261896"/>
              <a:gd name="connsiteY7981" fmla="*/ 795242 h 5790485"/>
              <a:gd name="connsiteX7982" fmla="*/ 11214259 w 13261896"/>
              <a:gd name="connsiteY7982" fmla="*/ 823817 h 5790485"/>
              <a:gd name="connsiteX7983" fmla="*/ 11719036 w 13261896"/>
              <a:gd name="connsiteY7983" fmla="*/ 809530 h 5790485"/>
              <a:gd name="connsiteX7984" fmla="*/ 11719036 w 13261896"/>
              <a:gd name="connsiteY7984" fmla="*/ 842867 h 5790485"/>
              <a:gd name="connsiteX7985" fmla="*/ 11614261 w 13261896"/>
              <a:gd name="connsiteY7985" fmla="*/ 928592 h 5790485"/>
              <a:gd name="connsiteX7986" fmla="*/ 11585686 w 13261896"/>
              <a:gd name="connsiteY7986" fmla="*/ 838105 h 5790485"/>
              <a:gd name="connsiteX7987" fmla="*/ 11538061 w 13261896"/>
              <a:gd name="connsiteY7987" fmla="*/ 823817 h 5790485"/>
              <a:gd name="connsiteX7988" fmla="*/ 11533298 w 13261896"/>
              <a:gd name="connsiteY7988" fmla="*/ 814292 h 5790485"/>
              <a:gd name="connsiteX7989" fmla="*/ 11566636 w 13261896"/>
              <a:gd name="connsiteY7989" fmla="*/ 790480 h 5790485"/>
              <a:gd name="connsiteX7990" fmla="*/ 11619023 w 13261896"/>
              <a:gd name="connsiteY7990" fmla="*/ 809530 h 5790485"/>
              <a:gd name="connsiteX7991" fmla="*/ 11676173 w 13261896"/>
              <a:gd name="connsiteY7991" fmla="*/ 785717 h 5790485"/>
              <a:gd name="connsiteX7992" fmla="*/ 11719036 w 13261896"/>
              <a:gd name="connsiteY7992" fmla="*/ 809530 h 5790485"/>
              <a:gd name="connsiteX7993" fmla="*/ 11871388 w 13261896"/>
              <a:gd name="connsiteY7993" fmla="*/ 795242 h 5790485"/>
              <a:gd name="connsiteX7994" fmla="*/ 11952350 w 13261896"/>
              <a:gd name="connsiteY7994" fmla="*/ 823817 h 5790485"/>
              <a:gd name="connsiteX7995" fmla="*/ 11933300 w 13261896"/>
              <a:gd name="connsiteY7995" fmla="*/ 804767 h 5790485"/>
              <a:gd name="connsiteX7996" fmla="*/ 11823811 w 13261896"/>
              <a:gd name="connsiteY7996" fmla="*/ 790480 h 5790485"/>
              <a:gd name="connsiteX7997" fmla="*/ 11766661 w 13261896"/>
              <a:gd name="connsiteY7997" fmla="*/ 847630 h 5790485"/>
              <a:gd name="connsiteX7998" fmla="*/ 11766661 w 13261896"/>
              <a:gd name="connsiteY7998" fmla="*/ 804767 h 5790485"/>
              <a:gd name="connsiteX7999" fmla="*/ 11814286 w 13261896"/>
              <a:gd name="connsiteY7999" fmla="*/ 776192 h 5790485"/>
              <a:gd name="connsiteX8000" fmla="*/ 11871388 w 13261896"/>
              <a:gd name="connsiteY8000" fmla="*/ 795242 h 5790485"/>
              <a:gd name="connsiteX8001" fmla="*/ 11223784 w 13261896"/>
              <a:gd name="connsiteY8001" fmla="*/ 809530 h 5790485"/>
              <a:gd name="connsiteX8002" fmla="*/ 11199971 w 13261896"/>
              <a:gd name="connsiteY8002" fmla="*/ 790480 h 5790485"/>
              <a:gd name="connsiteX8003" fmla="*/ 11238071 w 13261896"/>
              <a:gd name="connsiteY8003" fmla="*/ 776192 h 5790485"/>
              <a:gd name="connsiteX8004" fmla="*/ 11223784 w 13261896"/>
              <a:gd name="connsiteY8004" fmla="*/ 809530 h 5790485"/>
              <a:gd name="connsiteX8005" fmla="*/ 11447621 w 13261896"/>
              <a:gd name="connsiteY8005" fmla="*/ 804767 h 5790485"/>
              <a:gd name="connsiteX8006" fmla="*/ 11447621 w 13261896"/>
              <a:gd name="connsiteY8006" fmla="*/ 800005 h 5790485"/>
              <a:gd name="connsiteX8007" fmla="*/ 11447621 w 13261896"/>
              <a:gd name="connsiteY8007" fmla="*/ 819055 h 5790485"/>
              <a:gd name="connsiteX8008" fmla="*/ 11404758 w 13261896"/>
              <a:gd name="connsiteY8008" fmla="*/ 780955 h 5790485"/>
              <a:gd name="connsiteX8009" fmla="*/ 11357133 w 13261896"/>
              <a:gd name="connsiteY8009" fmla="*/ 795242 h 5790485"/>
              <a:gd name="connsiteX8010" fmla="*/ 11257121 w 13261896"/>
              <a:gd name="connsiteY8010" fmla="*/ 838105 h 5790485"/>
              <a:gd name="connsiteX8011" fmla="*/ 11252359 w 13261896"/>
              <a:gd name="connsiteY8011" fmla="*/ 823817 h 5790485"/>
              <a:gd name="connsiteX8012" fmla="*/ 11347608 w 13261896"/>
              <a:gd name="connsiteY8012" fmla="*/ 790480 h 5790485"/>
              <a:gd name="connsiteX8013" fmla="*/ 11409521 w 13261896"/>
              <a:gd name="connsiteY8013" fmla="*/ 771430 h 5790485"/>
              <a:gd name="connsiteX8014" fmla="*/ 11447621 w 13261896"/>
              <a:gd name="connsiteY8014" fmla="*/ 804767 h 5790485"/>
              <a:gd name="connsiteX8015" fmla="*/ 11780948 w 13261896"/>
              <a:gd name="connsiteY8015" fmla="*/ 771430 h 5790485"/>
              <a:gd name="connsiteX8016" fmla="*/ 11752373 w 13261896"/>
              <a:gd name="connsiteY8016" fmla="*/ 847630 h 5790485"/>
              <a:gd name="connsiteX8017" fmla="*/ 11752373 w 13261896"/>
              <a:gd name="connsiteY8017" fmla="*/ 819055 h 5790485"/>
              <a:gd name="connsiteX8018" fmla="*/ 11733323 w 13261896"/>
              <a:gd name="connsiteY8018" fmla="*/ 766667 h 5790485"/>
              <a:gd name="connsiteX8019" fmla="*/ 11780948 w 13261896"/>
              <a:gd name="connsiteY8019" fmla="*/ 771430 h 5790485"/>
              <a:gd name="connsiteX8020" fmla="*/ 11738086 w 13261896"/>
              <a:gd name="connsiteY8020" fmla="*/ 800005 h 5790485"/>
              <a:gd name="connsiteX8021" fmla="*/ 11733323 w 13261896"/>
              <a:gd name="connsiteY8021" fmla="*/ 842867 h 5790485"/>
              <a:gd name="connsiteX8022" fmla="*/ 11676173 w 13261896"/>
              <a:gd name="connsiteY8022" fmla="*/ 771430 h 5790485"/>
              <a:gd name="connsiteX8023" fmla="*/ 11619023 w 13261896"/>
              <a:gd name="connsiteY8023" fmla="*/ 795242 h 5790485"/>
              <a:gd name="connsiteX8024" fmla="*/ 11561873 w 13261896"/>
              <a:gd name="connsiteY8024" fmla="*/ 776192 h 5790485"/>
              <a:gd name="connsiteX8025" fmla="*/ 11514248 w 13261896"/>
              <a:gd name="connsiteY8025" fmla="*/ 828580 h 5790485"/>
              <a:gd name="connsiteX8026" fmla="*/ 11514248 w 13261896"/>
              <a:gd name="connsiteY8026" fmla="*/ 800005 h 5790485"/>
              <a:gd name="connsiteX8027" fmla="*/ 11566636 w 13261896"/>
              <a:gd name="connsiteY8027" fmla="*/ 771430 h 5790485"/>
              <a:gd name="connsiteX8028" fmla="*/ 11614261 w 13261896"/>
              <a:gd name="connsiteY8028" fmla="*/ 780955 h 5790485"/>
              <a:gd name="connsiteX8029" fmla="*/ 11680936 w 13261896"/>
              <a:gd name="connsiteY8029" fmla="*/ 761905 h 5790485"/>
              <a:gd name="connsiteX8030" fmla="*/ 11738086 w 13261896"/>
              <a:gd name="connsiteY8030" fmla="*/ 800005 h 5790485"/>
              <a:gd name="connsiteX8031" fmla="*/ 11471433 w 13261896"/>
              <a:gd name="connsiteY8031" fmla="*/ 804767 h 5790485"/>
              <a:gd name="connsiteX8032" fmla="*/ 11471433 w 13261896"/>
              <a:gd name="connsiteY8032" fmla="*/ 833342 h 5790485"/>
              <a:gd name="connsiteX8033" fmla="*/ 11433333 w 13261896"/>
              <a:gd name="connsiteY8033" fmla="*/ 761905 h 5790485"/>
              <a:gd name="connsiteX8034" fmla="*/ 11471433 w 13261896"/>
              <a:gd name="connsiteY8034" fmla="*/ 804767 h 5790485"/>
              <a:gd name="connsiteX8035" fmla="*/ 11347608 w 13261896"/>
              <a:gd name="connsiteY8035" fmla="*/ 776192 h 5790485"/>
              <a:gd name="connsiteX8036" fmla="*/ 11238071 w 13261896"/>
              <a:gd name="connsiteY8036" fmla="*/ 814292 h 5790485"/>
              <a:gd name="connsiteX8037" fmla="*/ 11242834 w 13261896"/>
              <a:gd name="connsiteY8037" fmla="*/ 842867 h 5790485"/>
              <a:gd name="connsiteX8038" fmla="*/ 11233309 w 13261896"/>
              <a:gd name="connsiteY8038" fmla="*/ 814292 h 5790485"/>
              <a:gd name="connsiteX8039" fmla="*/ 11333321 w 13261896"/>
              <a:gd name="connsiteY8039" fmla="*/ 771430 h 5790485"/>
              <a:gd name="connsiteX8040" fmla="*/ 11390471 w 13261896"/>
              <a:gd name="connsiteY8040" fmla="*/ 761905 h 5790485"/>
              <a:gd name="connsiteX8041" fmla="*/ 11347608 w 13261896"/>
              <a:gd name="connsiteY8041" fmla="*/ 776192 h 5790485"/>
              <a:gd name="connsiteX8042" fmla="*/ 11628548 w 13261896"/>
              <a:gd name="connsiteY8042" fmla="*/ 761905 h 5790485"/>
              <a:gd name="connsiteX8043" fmla="*/ 11566636 w 13261896"/>
              <a:gd name="connsiteY8043" fmla="*/ 761905 h 5790485"/>
              <a:gd name="connsiteX8044" fmla="*/ 11495198 w 13261896"/>
              <a:gd name="connsiteY8044" fmla="*/ 828580 h 5790485"/>
              <a:gd name="connsiteX8045" fmla="*/ 11495198 w 13261896"/>
              <a:gd name="connsiteY8045" fmla="*/ 785717 h 5790485"/>
              <a:gd name="connsiteX8046" fmla="*/ 11547586 w 13261896"/>
              <a:gd name="connsiteY8046" fmla="*/ 757142 h 5790485"/>
              <a:gd name="connsiteX8047" fmla="*/ 11628548 w 13261896"/>
              <a:gd name="connsiteY8047" fmla="*/ 761905 h 5790485"/>
              <a:gd name="connsiteX8048" fmla="*/ 11504723 w 13261896"/>
              <a:gd name="connsiteY8048" fmla="*/ 757142 h 5790485"/>
              <a:gd name="connsiteX8049" fmla="*/ 11480958 w 13261896"/>
              <a:gd name="connsiteY8049" fmla="*/ 795242 h 5790485"/>
              <a:gd name="connsiteX8050" fmla="*/ 11461908 w 13261896"/>
              <a:gd name="connsiteY8050" fmla="*/ 757142 h 5790485"/>
              <a:gd name="connsiteX8051" fmla="*/ 11504723 w 13261896"/>
              <a:gd name="connsiteY8051" fmla="*/ 757142 h 5790485"/>
              <a:gd name="connsiteX8052" fmla="*/ 11442858 w 13261896"/>
              <a:gd name="connsiteY8052" fmla="*/ 747617 h 5790485"/>
              <a:gd name="connsiteX8053" fmla="*/ 11414283 w 13261896"/>
              <a:gd name="connsiteY8053" fmla="*/ 742855 h 5790485"/>
              <a:gd name="connsiteX8054" fmla="*/ 11419046 w 13261896"/>
              <a:gd name="connsiteY8054" fmla="*/ 695277 h 5790485"/>
              <a:gd name="connsiteX8055" fmla="*/ 11438096 w 13261896"/>
              <a:gd name="connsiteY8055" fmla="*/ 695277 h 5790485"/>
              <a:gd name="connsiteX8056" fmla="*/ 11442858 w 13261896"/>
              <a:gd name="connsiteY8056" fmla="*/ 747617 h 5790485"/>
              <a:gd name="connsiteX8057" fmla="*/ 11795236 w 13261896"/>
              <a:gd name="connsiteY8057" fmla="*/ 761905 h 5790485"/>
              <a:gd name="connsiteX8058" fmla="*/ 11771423 w 13261896"/>
              <a:gd name="connsiteY8058" fmla="*/ 757142 h 5790485"/>
              <a:gd name="connsiteX8059" fmla="*/ 11776186 w 13261896"/>
              <a:gd name="connsiteY8059" fmla="*/ 685752 h 5790485"/>
              <a:gd name="connsiteX8060" fmla="*/ 11795236 w 13261896"/>
              <a:gd name="connsiteY8060" fmla="*/ 761905 h 5790485"/>
              <a:gd name="connsiteX8061" fmla="*/ 11452383 w 13261896"/>
              <a:gd name="connsiteY8061" fmla="*/ 609552 h 5790485"/>
              <a:gd name="connsiteX8062" fmla="*/ 11442858 w 13261896"/>
              <a:gd name="connsiteY8062" fmla="*/ 647652 h 5790485"/>
              <a:gd name="connsiteX8063" fmla="*/ 11428571 w 13261896"/>
              <a:gd name="connsiteY8063" fmla="*/ 604790 h 5790485"/>
              <a:gd name="connsiteX8064" fmla="*/ 11442858 w 13261896"/>
              <a:gd name="connsiteY8064" fmla="*/ 590502 h 5790485"/>
              <a:gd name="connsiteX8065" fmla="*/ 11452383 w 13261896"/>
              <a:gd name="connsiteY8065" fmla="*/ 609552 h 5790485"/>
              <a:gd name="connsiteX8066" fmla="*/ 11614261 w 13261896"/>
              <a:gd name="connsiteY8066" fmla="*/ 580977 h 5790485"/>
              <a:gd name="connsiteX8067" fmla="*/ 11619023 w 13261896"/>
              <a:gd name="connsiteY8067" fmla="*/ 595265 h 5790485"/>
              <a:gd name="connsiteX8068" fmla="*/ 11580923 w 13261896"/>
              <a:gd name="connsiteY8068" fmla="*/ 628602 h 5790485"/>
              <a:gd name="connsiteX8069" fmla="*/ 11566636 w 13261896"/>
              <a:gd name="connsiteY8069" fmla="*/ 628602 h 5790485"/>
              <a:gd name="connsiteX8070" fmla="*/ 11566636 w 13261896"/>
              <a:gd name="connsiteY8070" fmla="*/ 580977 h 5790485"/>
              <a:gd name="connsiteX8071" fmla="*/ 11614261 w 13261896"/>
              <a:gd name="connsiteY8071" fmla="*/ 580977 h 5790485"/>
              <a:gd name="connsiteX8072" fmla="*/ 11409521 w 13261896"/>
              <a:gd name="connsiteY8072" fmla="*/ 685752 h 5790485"/>
              <a:gd name="connsiteX8073" fmla="*/ 11399996 w 13261896"/>
              <a:gd name="connsiteY8073" fmla="*/ 747617 h 5790485"/>
              <a:gd name="connsiteX8074" fmla="*/ 11314271 w 13261896"/>
              <a:gd name="connsiteY8074" fmla="*/ 752380 h 5790485"/>
              <a:gd name="connsiteX8075" fmla="*/ 11309508 w 13261896"/>
              <a:gd name="connsiteY8075" fmla="*/ 719090 h 5790485"/>
              <a:gd name="connsiteX8076" fmla="*/ 11328558 w 13261896"/>
              <a:gd name="connsiteY8076" fmla="*/ 642890 h 5790485"/>
              <a:gd name="connsiteX8077" fmla="*/ 11304746 w 13261896"/>
              <a:gd name="connsiteY8077" fmla="*/ 557165 h 5790485"/>
              <a:gd name="connsiteX8078" fmla="*/ 11309508 w 13261896"/>
              <a:gd name="connsiteY8078" fmla="*/ 523827 h 5790485"/>
              <a:gd name="connsiteX8079" fmla="*/ 11409521 w 13261896"/>
              <a:gd name="connsiteY8079" fmla="*/ 685752 h 5790485"/>
              <a:gd name="connsiteX8080" fmla="*/ 11309508 w 13261896"/>
              <a:gd name="connsiteY8080" fmla="*/ 447627 h 5790485"/>
              <a:gd name="connsiteX8081" fmla="*/ 11319033 w 13261896"/>
              <a:gd name="connsiteY8081" fmla="*/ 438102 h 5790485"/>
              <a:gd name="connsiteX8082" fmla="*/ 11309508 w 13261896"/>
              <a:gd name="connsiteY8082" fmla="*/ 447627 h 5790485"/>
              <a:gd name="connsiteX8083" fmla="*/ 11771423 w 13261896"/>
              <a:gd name="connsiteY8083" fmla="*/ 471440 h 5790485"/>
              <a:gd name="connsiteX8084" fmla="*/ 11795236 w 13261896"/>
              <a:gd name="connsiteY8084" fmla="*/ 500015 h 5790485"/>
              <a:gd name="connsiteX8085" fmla="*/ 11809523 w 13261896"/>
              <a:gd name="connsiteY8085" fmla="*/ 566690 h 5790485"/>
              <a:gd name="connsiteX8086" fmla="*/ 11838098 w 13261896"/>
              <a:gd name="connsiteY8086" fmla="*/ 623840 h 5790485"/>
              <a:gd name="connsiteX8087" fmla="*/ 11842861 w 13261896"/>
              <a:gd name="connsiteY8087" fmla="*/ 695277 h 5790485"/>
              <a:gd name="connsiteX8088" fmla="*/ 11866625 w 13261896"/>
              <a:gd name="connsiteY8088" fmla="*/ 752380 h 5790485"/>
              <a:gd name="connsiteX8089" fmla="*/ 11866625 w 13261896"/>
              <a:gd name="connsiteY8089" fmla="*/ 771430 h 5790485"/>
              <a:gd name="connsiteX8090" fmla="*/ 11852386 w 13261896"/>
              <a:gd name="connsiteY8090" fmla="*/ 771430 h 5790485"/>
              <a:gd name="connsiteX8091" fmla="*/ 11809523 w 13261896"/>
              <a:gd name="connsiteY8091" fmla="*/ 757142 h 5790485"/>
              <a:gd name="connsiteX8092" fmla="*/ 11799998 w 13261896"/>
              <a:gd name="connsiteY8092" fmla="*/ 719090 h 5790485"/>
              <a:gd name="connsiteX8093" fmla="*/ 11776186 w 13261896"/>
              <a:gd name="connsiteY8093" fmla="*/ 652415 h 5790485"/>
              <a:gd name="connsiteX8094" fmla="*/ 11757136 w 13261896"/>
              <a:gd name="connsiteY8094" fmla="*/ 519065 h 5790485"/>
              <a:gd name="connsiteX8095" fmla="*/ 11723798 w 13261896"/>
              <a:gd name="connsiteY8095" fmla="*/ 447627 h 5790485"/>
              <a:gd name="connsiteX8096" fmla="*/ 11752373 w 13261896"/>
              <a:gd name="connsiteY8096" fmla="*/ 419052 h 5790485"/>
              <a:gd name="connsiteX8097" fmla="*/ 11771423 w 13261896"/>
              <a:gd name="connsiteY8097" fmla="*/ 471440 h 5790485"/>
              <a:gd name="connsiteX8098" fmla="*/ 11742848 w 13261896"/>
              <a:gd name="connsiteY8098" fmla="*/ 514302 h 5790485"/>
              <a:gd name="connsiteX8099" fmla="*/ 11752373 w 13261896"/>
              <a:gd name="connsiteY8099" fmla="*/ 595265 h 5790485"/>
              <a:gd name="connsiteX8100" fmla="*/ 11761898 w 13261896"/>
              <a:gd name="connsiteY8100" fmla="*/ 619077 h 5790485"/>
              <a:gd name="connsiteX8101" fmla="*/ 11761898 w 13261896"/>
              <a:gd name="connsiteY8101" fmla="*/ 752380 h 5790485"/>
              <a:gd name="connsiteX8102" fmla="*/ 11671411 w 13261896"/>
              <a:gd name="connsiteY8102" fmla="*/ 752380 h 5790485"/>
              <a:gd name="connsiteX8103" fmla="*/ 11671411 w 13261896"/>
              <a:gd name="connsiteY8103" fmla="*/ 590502 h 5790485"/>
              <a:gd name="connsiteX8104" fmla="*/ 11676173 w 13261896"/>
              <a:gd name="connsiteY8104" fmla="*/ 571452 h 5790485"/>
              <a:gd name="connsiteX8105" fmla="*/ 11657123 w 13261896"/>
              <a:gd name="connsiteY8105" fmla="*/ 590502 h 5790485"/>
              <a:gd name="connsiteX8106" fmla="*/ 11657123 w 13261896"/>
              <a:gd name="connsiteY8106" fmla="*/ 747617 h 5790485"/>
              <a:gd name="connsiteX8107" fmla="*/ 11647598 w 13261896"/>
              <a:gd name="connsiteY8107" fmla="*/ 723852 h 5790485"/>
              <a:gd name="connsiteX8108" fmla="*/ 11619023 w 13261896"/>
              <a:gd name="connsiteY8108" fmla="*/ 714327 h 5790485"/>
              <a:gd name="connsiteX8109" fmla="*/ 11661886 w 13261896"/>
              <a:gd name="connsiteY8109" fmla="*/ 504777 h 5790485"/>
              <a:gd name="connsiteX8110" fmla="*/ 11580923 w 13261896"/>
              <a:gd name="connsiteY8110" fmla="*/ 452390 h 5790485"/>
              <a:gd name="connsiteX8111" fmla="*/ 11566636 w 13261896"/>
              <a:gd name="connsiteY8111" fmla="*/ 428577 h 5790485"/>
              <a:gd name="connsiteX8112" fmla="*/ 11552348 w 13261896"/>
              <a:gd name="connsiteY8112" fmla="*/ 542877 h 5790485"/>
              <a:gd name="connsiteX8113" fmla="*/ 11547586 w 13261896"/>
              <a:gd name="connsiteY8113" fmla="*/ 652415 h 5790485"/>
              <a:gd name="connsiteX8114" fmla="*/ 11528536 w 13261896"/>
              <a:gd name="connsiteY8114" fmla="*/ 742855 h 5790485"/>
              <a:gd name="connsiteX8115" fmla="*/ 11461908 w 13261896"/>
              <a:gd name="connsiteY8115" fmla="*/ 747617 h 5790485"/>
              <a:gd name="connsiteX8116" fmla="*/ 11452383 w 13261896"/>
              <a:gd name="connsiteY8116" fmla="*/ 685752 h 5790485"/>
              <a:gd name="connsiteX8117" fmla="*/ 11466671 w 13261896"/>
              <a:gd name="connsiteY8117" fmla="*/ 604790 h 5790485"/>
              <a:gd name="connsiteX8118" fmla="*/ 11447621 w 13261896"/>
              <a:gd name="connsiteY8118" fmla="*/ 566690 h 5790485"/>
              <a:gd name="connsiteX8119" fmla="*/ 11428571 w 13261896"/>
              <a:gd name="connsiteY8119" fmla="*/ 471440 h 5790485"/>
              <a:gd name="connsiteX8120" fmla="*/ 11552348 w 13261896"/>
              <a:gd name="connsiteY8120" fmla="*/ 380952 h 5790485"/>
              <a:gd name="connsiteX8121" fmla="*/ 11742848 w 13261896"/>
              <a:gd name="connsiteY8121" fmla="*/ 514302 h 5790485"/>
              <a:gd name="connsiteX8122" fmla="*/ 11714273 w 13261896"/>
              <a:gd name="connsiteY8122" fmla="*/ 361902 h 5790485"/>
              <a:gd name="connsiteX8123" fmla="*/ 11714273 w 13261896"/>
              <a:gd name="connsiteY8123" fmla="*/ 342900 h 5790485"/>
              <a:gd name="connsiteX8124" fmla="*/ 11714273 w 13261896"/>
              <a:gd name="connsiteY8124" fmla="*/ 361902 h 5790485"/>
              <a:gd name="connsiteX8125" fmla="*/ 11757136 w 13261896"/>
              <a:gd name="connsiteY8125" fmla="*/ 376190 h 5790485"/>
              <a:gd name="connsiteX8126" fmla="*/ 11757136 w 13261896"/>
              <a:gd name="connsiteY8126" fmla="*/ 400002 h 5790485"/>
              <a:gd name="connsiteX8127" fmla="*/ 11738086 w 13261896"/>
              <a:gd name="connsiteY8127" fmla="*/ 404765 h 5790485"/>
              <a:gd name="connsiteX8128" fmla="*/ 11719036 w 13261896"/>
              <a:gd name="connsiteY8128" fmla="*/ 385715 h 5790485"/>
              <a:gd name="connsiteX8129" fmla="*/ 11733323 w 13261896"/>
              <a:gd name="connsiteY8129" fmla="*/ 347615 h 5790485"/>
              <a:gd name="connsiteX8130" fmla="*/ 11714273 w 13261896"/>
              <a:gd name="connsiteY8130" fmla="*/ 319088 h 5790485"/>
              <a:gd name="connsiteX8131" fmla="*/ 11714273 w 13261896"/>
              <a:gd name="connsiteY8131" fmla="*/ 290513 h 5790485"/>
              <a:gd name="connsiteX8132" fmla="*/ 11757136 w 13261896"/>
              <a:gd name="connsiteY8132" fmla="*/ 376190 h 5790485"/>
              <a:gd name="connsiteX8133" fmla="*/ 11371421 w 13261896"/>
              <a:gd name="connsiteY8133" fmla="*/ 290513 h 5790485"/>
              <a:gd name="connsiteX8134" fmla="*/ 11347608 w 13261896"/>
              <a:gd name="connsiteY8134" fmla="*/ 290513 h 5790485"/>
              <a:gd name="connsiteX8135" fmla="*/ 11347608 w 13261896"/>
              <a:gd name="connsiteY8135" fmla="*/ 266700 h 5790485"/>
              <a:gd name="connsiteX8136" fmla="*/ 11371421 w 13261896"/>
              <a:gd name="connsiteY8136" fmla="*/ 290513 h 5790485"/>
              <a:gd name="connsiteX8137" fmla="*/ 11419046 w 13261896"/>
              <a:gd name="connsiteY8137" fmla="*/ 242888 h 5790485"/>
              <a:gd name="connsiteX8138" fmla="*/ 11452383 w 13261896"/>
              <a:gd name="connsiteY8138" fmla="*/ 261938 h 5790485"/>
              <a:gd name="connsiteX8139" fmla="*/ 11452383 w 13261896"/>
              <a:gd name="connsiteY8139" fmla="*/ 280988 h 5790485"/>
              <a:gd name="connsiteX8140" fmla="*/ 11414283 w 13261896"/>
              <a:gd name="connsiteY8140" fmla="*/ 285750 h 5790485"/>
              <a:gd name="connsiteX8141" fmla="*/ 11380946 w 13261896"/>
              <a:gd name="connsiteY8141" fmla="*/ 242888 h 5790485"/>
              <a:gd name="connsiteX8142" fmla="*/ 11419046 w 13261896"/>
              <a:gd name="connsiteY8142" fmla="*/ 242888 h 5790485"/>
              <a:gd name="connsiteX8143" fmla="*/ 11671411 w 13261896"/>
              <a:gd name="connsiteY8143" fmla="*/ 238125 h 5790485"/>
              <a:gd name="connsiteX8144" fmla="*/ 11676173 w 13261896"/>
              <a:gd name="connsiteY8144" fmla="*/ 361902 h 5790485"/>
              <a:gd name="connsiteX8145" fmla="*/ 11671411 w 13261896"/>
              <a:gd name="connsiteY8145" fmla="*/ 366665 h 5790485"/>
              <a:gd name="connsiteX8146" fmla="*/ 11671411 w 13261896"/>
              <a:gd name="connsiteY8146" fmla="*/ 257175 h 5790485"/>
              <a:gd name="connsiteX8147" fmla="*/ 11676173 w 13261896"/>
              <a:gd name="connsiteY8147" fmla="*/ 233363 h 5790485"/>
              <a:gd name="connsiteX8148" fmla="*/ 11671411 w 13261896"/>
              <a:gd name="connsiteY8148" fmla="*/ 238125 h 5790485"/>
              <a:gd name="connsiteX8149" fmla="*/ 11376183 w 13261896"/>
              <a:gd name="connsiteY8149" fmla="*/ 195263 h 5790485"/>
              <a:gd name="connsiteX8150" fmla="*/ 11380946 w 13261896"/>
              <a:gd name="connsiteY8150" fmla="*/ 209550 h 5790485"/>
              <a:gd name="connsiteX8151" fmla="*/ 11361896 w 13261896"/>
              <a:gd name="connsiteY8151" fmla="*/ 238125 h 5790485"/>
              <a:gd name="connsiteX8152" fmla="*/ 11404758 w 13261896"/>
              <a:gd name="connsiteY8152" fmla="*/ 295275 h 5790485"/>
              <a:gd name="connsiteX8153" fmla="*/ 11333321 w 13261896"/>
              <a:gd name="connsiteY8153" fmla="*/ 214313 h 5790485"/>
              <a:gd name="connsiteX8154" fmla="*/ 11357133 w 13261896"/>
              <a:gd name="connsiteY8154" fmla="*/ 195263 h 5790485"/>
              <a:gd name="connsiteX8155" fmla="*/ 11376183 w 13261896"/>
              <a:gd name="connsiteY8155" fmla="*/ 195263 h 5790485"/>
              <a:gd name="connsiteX8156" fmla="*/ 11314271 w 13261896"/>
              <a:gd name="connsiteY8156" fmla="*/ 180975 h 5790485"/>
              <a:gd name="connsiteX8157" fmla="*/ 11338083 w 13261896"/>
              <a:gd name="connsiteY8157" fmla="*/ 176213 h 5790485"/>
              <a:gd name="connsiteX8158" fmla="*/ 11314271 w 13261896"/>
              <a:gd name="connsiteY8158" fmla="*/ 180975 h 5790485"/>
              <a:gd name="connsiteX8159" fmla="*/ 11657123 w 13261896"/>
              <a:gd name="connsiteY8159" fmla="*/ 185738 h 5790485"/>
              <a:gd name="connsiteX8160" fmla="*/ 11528536 w 13261896"/>
              <a:gd name="connsiteY8160" fmla="*/ 95250 h 5790485"/>
              <a:gd name="connsiteX8161" fmla="*/ 11476196 w 13261896"/>
              <a:gd name="connsiteY8161" fmla="*/ 133350 h 5790485"/>
              <a:gd name="connsiteX8162" fmla="*/ 11457146 w 13261896"/>
              <a:gd name="connsiteY8162" fmla="*/ 128588 h 5790485"/>
              <a:gd name="connsiteX8163" fmla="*/ 11523773 w 13261896"/>
              <a:gd name="connsiteY8163" fmla="*/ 95250 h 5790485"/>
              <a:gd name="connsiteX8164" fmla="*/ 11657123 w 13261896"/>
              <a:gd name="connsiteY8164" fmla="*/ 185738 h 5790485"/>
              <a:gd name="connsiteX8165" fmla="*/ 11633311 w 13261896"/>
              <a:gd name="connsiteY8165" fmla="*/ 119063 h 5790485"/>
              <a:gd name="connsiteX8166" fmla="*/ 11699986 w 13261896"/>
              <a:gd name="connsiteY8166" fmla="*/ 261938 h 5790485"/>
              <a:gd name="connsiteX8167" fmla="*/ 11709511 w 13261896"/>
              <a:gd name="connsiteY8167" fmla="*/ 442865 h 5790485"/>
              <a:gd name="connsiteX8168" fmla="*/ 11628548 w 13261896"/>
              <a:gd name="connsiteY8168" fmla="*/ 357140 h 5790485"/>
              <a:gd name="connsiteX8169" fmla="*/ 11647598 w 13261896"/>
              <a:gd name="connsiteY8169" fmla="*/ 271463 h 5790485"/>
              <a:gd name="connsiteX8170" fmla="*/ 11528536 w 13261896"/>
              <a:gd name="connsiteY8170" fmla="*/ 128588 h 5790485"/>
              <a:gd name="connsiteX8171" fmla="*/ 11499961 w 13261896"/>
              <a:gd name="connsiteY8171" fmla="*/ 152400 h 5790485"/>
              <a:gd name="connsiteX8172" fmla="*/ 11509486 w 13261896"/>
              <a:gd name="connsiteY8172" fmla="*/ 157163 h 5790485"/>
              <a:gd name="connsiteX8173" fmla="*/ 11528536 w 13261896"/>
              <a:gd name="connsiteY8173" fmla="*/ 147638 h 5790485"/>
              <a:gd name="connsiteX8174" fmla="*/ 11604736 w 13261896"/>
              <a:gd name="connsiteY8174" fmla="*/ 195263 h 5790485"/>
              <a:gd name="connsiteX8175" fmla="*/ 11633311 w 13261896"/>
              <a:gd name="connsiteY8175" fmla="*/ 266700 h 5790485"/>
              <a:gd name="connsiteX8176" fmla="*/ 11576161 w 13261896"/>
              <a:gd name="connsiteY8176" fmla="*/ 304800 h 5790485"/>
              <a:gd name="connsiteX8177" fmla="*/ 11561873 w 13261896"/>
              <a:gd name="connsiteY8177" fmla="*/ 361902 h 5790485"/>
              <a:gd name="connsiteX8178" fmla="*/ 11414283 w 13261896"/>
              <a:gd name="connsiteY8178" fmla="*/ 471440 h 5790485"/>
              <a:gd name="connsiteX8179" fmla="*/ 11428571 w 13261896"/>
              <a:gd name="connsiteY8179" fmla="*/ 557165 h 5790485"/>
              <a:gd name="connsiteX8180" fmla="*/ 11399996 w 13261896"/>
              <a:gd name="connsiteY8180" fmla="*/ 542877 h 5790485"/>
              <a:gd name="connsiteX8181" fmla="*/ 11338083 w 13261896"/>
              <a:gd name="connsiteY8181" fmla="*/ 514302 h 5790485"/>
              <a:gd name="connsiteX8182" fmla="*/ 11338083 w 13261896"/>
              <a:gd name="connsiteY8182" fmla="*/ 500015 h 5790485"/>
              <a:gd name="connsiteX8183" fmla="*/ 11323796 w 13261896"/>
              <a:gd name="connsiteY8183" fmla="*/ 509540 h 5790485"/>
              <a:gd name="connsiteX8184" fmla="*/ 11290458 w 13261896"/>
              <a:gd name="connsiteY8184" fmla="*/ 423815 h 5790485"/>
              <a:gd name="connsiteX8185" fmla="*/ 11371421 w 13261896"/>
              <a:gd name="connsiteY8185" fmla="*/ 304800 h 5790485"/>
              <a:gd name="connsiteX8186" fmla="*/ 11385708 w 13261896"/>
              <a:gd name="connsiteY8186" fmla="*/ 314325 h 5790485"/>
              <a:gd name="connsiteX8187" fmla="*/ 11390471 w 13261896"/>
              <a:gd name="connsiteY8187" fmla="*/ 304800 h 5790485"/>
              <a:gd name="connsiteX8188" fmla="*/ 11433333 w 13261896"/>
              <a:gd name="connsiteY8188" fmla="*/ 328613 h 5790485"/>
              <a:gd name="connsiteX8189" fmla="*/ 11442858 w 13261896"/>
              <a:gd name="connsiteY8189" fmla="*/ 328613 h 5790485"/>
              <a:gd name="connsiteX8190" fmla="*/ 11409521 w 13261896"/>
              <a:gd name="connsiteY8190" fmla="*/ 300038 h 5790485"/>
              <a:gd name="connsiteX8191" fmla="*/ 11552348 w 13261896"/>
              <a:gd name="connsiteY8191" fmla="*/ 228600 h 5790485"/>
              <a:gd name="connsiteX8192" fmla="*/ 11580923 w 13261896"/>
              <a:gd name="connsiteY8192" fmla="*/ 247650 h 5790485"/>
              <a:gd name="connsiteX8193" fmla="*/ 11590448 w 13261896"/>
              <a:gd name="connsiteY8193" fmla="*/ 238125 h 5790485"/>
              <a:gd name="connsiteX8194" fmla="*/ 11538061 w 13261896"/>
              <a:gd name="connsiteY8194" fmla="*/ 195263 h 5790485"/>
              <a:gd name="connsiteX8195" fmla="*/ 11547586 w 13261896"/>
              <a:gd name="connsiteY8195" fmla="*/ 195263 h 5790485"/>
              <a:gd name="connsiteX8196" fmla="*/ 11604736 w 13261896"/>
              <a:gd name="connsiteY8196" fmla="*/ 228600 h 5790485"/>
              <a:gd name="connsiteX8197" fmla="*/ 11523773 w 13261896"/>
              <a:gd name="connsiteY8197" fmla="*/ 171450 h 5790485"/>
              <a:gd name="connsiteX8198" fmla="*/ 11499961 w 13261896"/>
              <a:gd name="connsiteY8198" fmla="*/ 209550 h 5790485"/>
              <a:gd name="connsiteX8199" fmla="*/ 11480958 w 13261896"/>
              <a:gd name="connsiteY8199" fmla="*/ 185738 h 5790485"/>
              <a:gd name="connsiteX8200" fmla="*/ 11490436 w 13261896"/>
              <a:gd name="connsiteY8200" fmla="*/ 142875 h 5790485"/>
              <a:gd name="connsiteX8201" fmla="*/ 11438096 w 13261896"/>
              <a:gd name="connsiteY8201" fmla="*/ 190500 h 5790485"/>
              <a:gd name="connsiteX8202" fmla="*/ 11385708 w 13261896"/>
              <a:gd name="connsiteY8202" fmla="*/ 161925 h 5790485"/>
              <a:gd name="connsiteX8203" fmla="*/ 11419046 w 13261896"/>
              <a:gd name="connsiteY8203" fmla="*/ 171450 h 5790485"/>
              <a:gd name="connsiteX8204" fmla="*/ 11385708 w 13261896"/>
              <a:gd name="connsiteY8204" fmla="*/ 142875 h 5790485"/>
              <a:gd name="connsiteX8205" fmla="*/ 11361896 w 13261896"/>
              <a:gd name="connsiteY8205" fmla="*/ 157163 h 5790485"/>
              <a:gd name="connsiteX8206" fmla="*/ 11338083 w 13261896"/>
              <a:gd name="connsiteY8206" fmla="*/ 142875 h 5790485"/>
              <a:gd name="connsiteX8207" fmla="*/ 11290458 w 13261896"/>
              <a:gd name="connsiteY8207" fmla="*/ 138113 h 5790485"/>
              <a:gd name="connsiteX8208" fmla="*/ 11295221 w 13261896"/>
              <a:gd name="connsiteY8208" fmla="*/ 119063 h 5790485"/>
              <a:gd name="connsiteX8209" fmla="*/ 11233309 w 13261896"/>
              <a:gd name="connsiteY8209" fmla="*/ 90488 h 5790485"/>
              <a:gd name="connsiteX8210" fmla="*/ 11261883 w 13261896"/>
              <a:gd name="connsiteY8210" fmla="*/ 80963 h 5790485"/>
              <a:gd name="connsiteX8211" fmla="*/ 11323796 w 13261896"/>
              <a:gd name="connsiteY8211" fmla="*/ 95250 h 5790485"/>
              <a:gd name="connsiteX8212" fmla="*/ 11390471 w 13261896"/>
              <a:gd name="connsiteY8212" fmla="*/ 100013 h 5790485"/>
              <a:gd name="connsiteX8213" fmla="*/ 11419046 w 13261896"/>
              <a:gd name="connsiteY8213" fmla="*/ 123825 h 5790485"/>
              <a:gd name="connsiteX8214" fmla="*/ 11423808 w 13261896"/>
              <a:gd name="connsiteY8214" fmla="*/ 114300 h 5790485"/>
              <a:gd name="connsiteX8215" fmla="*/ 11423808 w 13261896"/>
              <a:gd name="connsiteY8215" fmla="*/ 90488 h 5790485"/>
              <a:gd name="connsiteX8216" fmla="*/ 11485673 w 13261896"/>
              <a:gd name="connsiteY8216" fmla="*/ 52388 h 5790485"/>
              <a:gd name="connsiteX8217" fmla="*/ 11633311 w 13261896"/>
              <a:gd name="connsiteY8217" fmla="*/ 119063 h 5790485"/>
              <a:gd name="connsiteX8218" fmla="*/ 11580923 w 13261896"/>
              <a:gd name="connsiteY8218" fmla="*/ 61913 h 5790485"/>
              <a:gd name="connsiteX8219" fmla="*/ 11604736 w 13261896"/>
              <a:gd name="connsiteY8219" fmla="*/ 42863 h 5790485"/>
              <a:gd name="connsiteX8220" fmla="*/ 11609498 w 13261896"/>
              <a:gd name="connsiteY8220" fmla="*/ 57150 h 5790485"/>
              <a:gd name="connsiteX8221" fmla="*/ 11590448 w 13261896"/>
              <a:gd name="connsiteY8221" fmla="*/ 76200 h 5790485"/>
              <a:gd name="connsiteX8222" fmla="*/ 11485673 w 13261896"/>
              <a:gd name="connsiteY8222" fmla="*/ 38100 h 5790485"/>
              <a:gd name="connsiteX8223" fmla="*/ 11419046 w 13261896"/>
              <a:gd name="connsiteY8223" fmla="*/ 80963 h 5790485"/>
              <a:gd name="connsiteX8224" fmla="*/ 11409521 w 13261896"/>
              <a:gd name="connsiteY8224" fmla="*/ 76200 h 5790485"/>
              <a:gd name="connsiteX8225" fmla="*/ 11404758 w 13261896"/>
              <a:gd name="connsiteY8225" fmla="*/ 66675 h 5790485"/>
              <a:gd name="connsiteX8226" fmla="*/ 11399996 w 13261896"/>
              <a:gd name="connsiteY8226" fmla="*/ 61913 h 5790485"/>
              <a:gd name="connsiteX8227" fmla="*/ 11371421 w 13261896"/>
              <a:gd name="connsiteY8227" fmla="*/ 76200 h 5790485"/>
              <a:gd name="connsiteX8228" fmla="*/ 11342846 w 13261896"/>
              <a:gd name="connsiteY8228" fmla="*/ 61913 h 5790485"/>
              <a:gd name="connsiteX8229" fmla="*/ 11323796 w 13261896"/>
              <a:gd name="connsiteY8229" fmla="*/ 76200 h 5790485"/>
              <a:gd name="connsiteX8230" fmla="*/ 11504723 w 13261896"/>
              <a:gd name="connsiteY8230" fmla="*/ 9525 h 5790485"/>
              <a:gd name="connsiteX8231" fmla="*/ 11580923 w 13261896"/>
              <a:gd name="connsiteY8231" fmla="*/ 61913 h 5790485"/>
              <a:gd name="connsiteX8232" fmla="*/ 6619018 w 13261896"/>
              <a:gd name="connsiteY8232" fmla="*/ 4209526 h 5790485"/>
              <a:gd name="connsiteX8233" fmla="*/ 6628543 w 13261896"/>
              <a:gd name="connsiteY8233" fmla="*/ 4214289 h 5790485"/>
              <a:gd name="connsiteX8234" fmla="*/ 6833331 w 13261896"/>
              <a:gd name="connsiteY8234" fmla="*/ 4147661 h 5790485"/>
              <a:gd name="connsiteX8235" fmla="*/ 7090458 w 13261896"/>
              <a:gd name="connsiteY8235" fmla="*/ 4004786 h 5790485"/>
              <a:gd name="connsiteX8236" fmla="*/ 7180945 w 13261896"/>
              <a:gd name="connsiteY8236" fmla="*/ 3933349 h 5790485"/>
              <a:gd name="connsiteX8237" fmla="*/ 7204758 w 13261896"/>
              <a:gd name="connsiteY8237" fmla="*/ 3833336 h 5790485"/>
              <a:gd name="connsiteX8238" fmla="*/ 7257145 w 13261896"/>
              <a:gd name="connsiteY8238" fmla="*/ 3819049 h 5790485"/>
              <a:gd name="connsiteX8239" fmla="*/ 7261908 w 13261896"/>
              <a:gd name="connsiteY8239" fmla="*/ 3833336 h 5790485"/>
              <a:gd name="connsiteX8240" fmla="*/ 7252383 w 13261896"/>
              <a:gd name="connsiteY8240" fmla="*/ 3866674 h 5790485"/>
              <a:gd name="connsiteX8241" fmla="*/ 7252383 w 13261896"/>
              <a:gd name="connsiteY8241" fmla="*/ 3909536 h 5790485"/>
              <a:gd name="connsiteX8242" fmla="*/ 7261908 w 13261896"/>
              <a:gd name="connsiteY8242" fmla="*/ 3914299 h 5790485"/>
              <a:gd name="connsiteX8243" fmla="*/ 7595235 w 13261896"/>
              <a:gd name="connsiteY8243" fmla="*/ 3833336 h 5790485"/>
              <a:gd name="connsiteX8244" fmla="*/ 7866650 w 13261896"/>
              <a:gd name="connsiteY8244" fmla="*/ 3771472 h 5790485"/>
              <a:gd name="connsiteX8245" fmla="*/ 9171432 w 13261896"/>
              <a:gd name="connsiteY8245" fmla="*/ 3471434 h 5790485"/>
              <a:gd name="connsiteX8246" fmla="*/ 9190482 w 13261896"/>
              <a:gd name="connsiteY8246" fmla="*/ 3423809 h 5790485"/>
              <a:gd name="connsiteX8247" fmla="*/ 9176194 w 13261896"/>
              <a:gd name="connsiteY8247" fmla="*/ 3376232 h 5790485"/>
              <a:gd name="connsiteX8248" fmla="*/ 9280922 w 13261896"/>
              <a:gd name="connsiteY8248" fmla="*/ 3380994 h 5790485"/>
              <a:gd name="connsiteX8249" fmla="*/ 9299972 w 13261896"/>
              <a:gd name="connsiteY8249" fmla="*/ 3490484 h 5790485"/>
              <a:gd name="connsiteX8250" fmla="*/ 9757124 w 13261896"/>
              <a:gd name="connsiteY8250" fmla="*/ 3952399 h 5790485"/>
              <a:gd name="connsiteX8251" fmla="*/ 9890474 w 13261896"/>
              <a:gd name="connsiteY8251" fmla="*/ 3985736 h 5790485"/>
              <a:gd name="connsiteX8252" fmla="*/ 9885711 w 13261896"/>
              <a:gd name="connsiteY8252" fmla="*/ 3952399 h 5790485"/>
              <a:gd name="connsiteX8253" fmla="*/ 9947624 w 13261896"/>
              <a:gd name="connsiteY8253" fmla="*/ 3966686 h 5790485"/>
              <a:gd name="connsiteX8254" fmla="*/ 9933336 w 13261896"/>
              <a:gd name="connsiteY8254" fmla="*/ 3985736 h 5790485"/>
              <a:gd name="connsiteX8255" fmla="*/ 9942861 w 13261896"/>
              <a:gd name="connsiteY8255" fmla="*/ 3990499 h 5790485"/>
              <a:gd name="connsiteX8256" fmla="*/ 10071402 w 13261896"/>
              <a:gd name="connsiteY8256" fmla="*/ 4009549 h 5790485"/>
              <a:gd name="connsiteX8257" fmla="*/ 10085689 w 13261896"/>
              <a:gd name="connsiteY8257" fmla="*/ 4004786 h 5790485"/>
              <a:gd name="connsiteX8258" fmla="*/ 10085689 w 13261896"/>
              <a:gd name="connsiteY8258" fmla="*/ 3799999 h 5790485"/>
              <a:gd name="connsiteX8259" fmla="*/ 10104739 w 13261896"/>
              <a:gd name="connsiteY8259" fmla="*/ 3804761 h 5790485"/>
              <a:gd name="connsiteX8260" fmla="*/ 10104739 w 13261896"/>
              <a:gd name="connsiteY8260" fmla="*/ 4009549 h 5790485"/>
              <a:gd name="connsiteX8261" fmla="*/ 10152364 w 13261896"/>
              <a:gd name="connsiteY8261" fmla="*/ 4009549 h 5790485"/>
              <a:gd name="connsiteX8262" fmla="*/ 10157127 w 13261896"/>
              <a:gd name="connsiteY8262" fmla="*/ 4080986 h 5790485"/>
              <a:gd name="connsiteX8263" fmla="*/ 10114264 w 13261896"/>
              <a:gd name="connsiteY8263" fmla="*/ 4080986 h 5790485"/>
              <a:gd name="connsiteX8264" fmla="*/ 10109502 w 13261896"/>
              <a:gd name="connsiteY8264" fmla="*/ 4204764 h 5790485"/>
              <a:gd name="connsiteX8265" fmla="*/ 10099977 w 13261896"/>
              <a:gd name="connsiteY8265" fmla="*/ 4238101 h 5790485"/>
              <a:gd name="connsiteX8266" fmla="*/ 10104739 w 13261896"/>
              <a:gd name="connsiteY8266" fmla="*/ 4461939 h 5790485"/>
              <a:gd name="connsiteX8267" fmla="*/ 10114264 w 13261896"/>
              <a:gd name="connsiteY8267" fmla="*/ 4361926 h 5790485"/>
              <a:gd name="connsiteX8268" fmla="*/ 10447592 w 13261896"/>
              <a:gd name="connsiteY8268" fmla="*/ 4385739 h 5790485"/>
              <a:gd name="connsiteX8269" fmla="*/ 10228564 w 13261896"/>
              <a:gd name="connsiteY8269" fmla="*/ 4442889 h 5790485"/>
              <a:gd name="connsiteX8270" fmla="*/ 10252377 w 13261896"/>
              <a:gd name="connsiteY8270" fmla="*/ 4447651 h 5790485"/>
              <a:gd name="connsiteX8271" fmla="*/ 10666667 w 13261896"/>
              <a:gd name="connsiteY8271" fmla="*/ 4409551 h 5790485"/>
              <a:gd name="connsiteX8272" fmla="*/ 10666667 w 13261896"/>
              <a:gd name="connsiteY8272" fmla="*/ 4104799 h 5790485"/>
              <a:gd name="connsiteX8273" fmla="*/ 10657142 w 13261896"/>
              <a:gd name="connsiteY8273" fmla="*/ 4100036 h 5790485"/>
              <a:gd name="connsiteX8274" fmla="*/ 10623804 w 13261896"/>
              <a:gd name="connsiteY8274" fmla="*/ 4114324 h 5790485"/>
              <a:gd name="connsiteX8275" fmla="*/ 10652379 w 13261896"/>
              <a:gd name="connsiteY8275" fmla="*/ 4176189 h 5790485"/>
              <a:gd name="connsiteX8276" fmla="*/ 10647617 w 13261896"/>
              <a:gd name="connsiteY8276" fmla="*/ 4204764 h 5790485"/>
              <a:gd name="connsiteX8277" fmla="*/ 10623804 w 13261896"/>
              <a:gd name="connsiteY8277" fmla="*/ 4166664 h 5790485"/>
              <a:gd name="connsiteX8278" fmla="*/ 10561892 w 13261896"/>
              <a:gd name="connsiteY8278" fmla="*/ 4119086 h 5790485"/>
              <a:gd name="connsiteX8279" fmla="*/ 10561892 w 13261896"/>
              <a:gd name="connsiteY8279" fmla="*/ 3952399 h 5790485"/>
              <a:gd name="connsiteX8280" fmla="*/ 10666667 w 13261896"/>
              <a:gd name="connsiteY8280" fmla="*/ 3695272 h 5790485"/>
              <a:gd name="connsiteX8281" fmla="*/ 10680954 w 13261896"/>
              <a:gd name="connsiteY8281" fmla="*/ 3695272 h 5790485"/>
              <a:gd name="connsiteX8282" fmla="*/ 10680954 w 13261896"/>
              <a:gd name="connsiteY8282" fmla="*/ 4404789 h 5790485"/>
              <a:gd name="connsiteX8283" fmla="*/ 10976181 w 13261896"/>
              <a:gd name="connsiteY8283" fmla="*/ 4376214 h 5790485"/>
              <a:gd name="connsiteX8284" fmla="*/ 11128534 w 13261896"/>
              <a:gd name="connsiteY8284" fmla="*/ 4466701 h 5790485"/>
              <a:gd name="connsiteX8285" fmla="*/ 11147584 w 13261896"/>
              <a:gd name="connsiteY8285" fmla="*/ 3747659 h 5790485"/>
              <a:gd name="connsiteX8286" fmla="*/ 11147584 w 13261896"/>
              <a:gd name="connsiteY8286" fmla="*/ 3185732 h 5790485"/>
              <a:gd name="connsiteX8287" fmla="*/ 11157109 w 13261896"/>
              <a:gd name="connsiteY8287" fmla="*/ 3138107 h 5790485"/>
              <a:gd name="connsiteX8288" fmla="*/ 11157109 w 13261896"/>
              <a:gd name="connsiteY8288" fmla="*/ 2747629 h 5790485"/>
              <a:gd name="connsiteX8289" fmla="*/ 11138059 w 13261896"/>
              <a:gd name="connsiteY8289" fmla="*/ 2742867 h 5790485"/>
              <a:gd name="connsiteX8290" fmla="*/ 11138059 w 13261896"/>
              <a:gd name="connsiteY8290" fmla="*/ 2371439 h 5790485"/>
              <a:gd name="connsiteX8291" fmla="*/ 10952369 w 13261896"/>
              <a:gd name="connsiteY8291" fmla="*/ 2328577 h 5790485"/>
              <a:gd name="connsiteX8292" fmla="*/ 10914269 w 13261896"/>
              <a:gd name="connsiteY8292" fmla="*/ 2285714 h 5790485"/>
              <a:gd name="connsiteX8293" fmla="*/ 10809494 w 13261896"/>
              <a:gd name="connsiteY8293" fmla="*/ 2271427 h 5790485"/>
              <a:gd name="connsiteX8294" fmla="*/ 10742819 w 13261896"/>
              <a:gd name="connsiteY8294" fmla="*/ 2233374 h 5790485"/>
              <a:gd name="connsiteX8295" fmla="*/ 10695242 w 13261896"/>
              <a:gd name="connsiteY8295" fmla="*/ 2138124 h 5790485"/>
              <a:gd name="connsiteX8296" fmla="*/ 10661904 w 13261896"/>
              <a:gd name="connsiteY8296" fmla="*/ 2152412 h 5790485"/>
              <a:gd name="connsiteX8297" fmla="*/ 10623804 w 13261896"/>
              <a:gd name="connsiteY8297" fmla="*/ 2109549 h 5790485"/>
              <a:gd name="connsiteX8298" fmla="*/ 10590467 w 13261896"/>
              <a:gd name="connsiteY8298" fmla="*/ 2033349 h 5790485"/>
              <a:gd name="connsiteX8299" fmla="*/ 10628567 w 13261896"/>
              <a:gd name="connsiteY8299" fmla="*/ 1919049 h 5790485"/>
              <a:gd name="connsiteX8300" fmla="*/ 10590467 w 13261896"/>
              <a:gd name="connsiteY8300" fmla="*/ 1828610 h 5790485"/>
              <a:gd name="connsiteX8301" fmla="*/ 10619042 w 13261896"/>
              <a:gd name="connsiteY8301" fmla="*/ 1738122 h 5790485"/>
              <a:gd name="connsiteX8302" fmla="*/ 10580942 w 13261896"/>
              <a:gd name="connsiteY8302" fmla="*/ 1633347 h 5790485"/>
              <a:gd name="connsiteX8303" fmla="*/ 10614279 w 13261896"/>
              <a:gd name="connsiteY8303" fmla="*/ 1542860 h 5790485"/>
              <a:gd name="connsiteX8304" fmla="*/ 10628567 w 13261896"/>
              <a:gd name="connsiteY8304" fmla="*/ 1495235 h 5790485"/>
              <a:gd name="connsiteX8305" fmla="*/ 10685717 w 13261896"/>
              <a:gd name="connsiteY8305" fmla="*/ 1452420 h 5790485"/>
              <a:gd name="connsiteX8306" fmla="*/ 10771394 w 13261896"/>
              <a:gd name="connsiteY8306" fmla="*/ 1409557 h 5790485"/>
              <a:gd name="connsiteX8307" fmla="*/ 10904744 w 13261896"/>
              <a:gd name="connsiteY8307" fmla="*/ 1442895 h 5790485"/>
              <a:gd name="connsiteX8308" fmla="*/ 10957131 w 13261896"/>
              <a:gd name="connsiteY8308" fmla="*/ 1528572 h 5790485"/>
              <a:gd name="connsiteX8309" fmla="*/ 11014281 w 13261896"/>
              <a:gd name="connsiteY8309" fmla="*/ 1519047 h 5790485"/>
              <a:gd name="connsiteX8310" fmla="*/ 11090481 w 13261896"/>
              <a:gd name="connsiteY8310" fmla="*/ 1533335 h 5790485"/>
              <a:gd name="connsiteX8311" fmla="*/ 11142821 w 13261896"/>
              <a:gd name="connsiteY8311" fmla="*/ 1566672 h 5790485"/>
              <a:gd name="connsiteX8312" fmla="*/ 11133296 w 13261896"/>
              <a:gd name="connsiteY8312" fmla="*/ 1490472 h 5790485"/>
              <a:gd name="connsiteX8313" fmla="*/ 11166634 w 13261896"/>
              <a:gd name="connsiteY8313" fmla="*/ 1404795 h 5790485"/>
              <a:gd name="connsiteX8314" fmla="*/ 10995231 w 13261896"/>
              <a:gd name="connsiteY8314" fmla="*/ 1266682 h 5790485"/>
              <a:gd name="connsiteX8315" fmla="*/ 11100006 w 13261896"/>
              <a:gd name="connsiteY8315" fmla="*/ 1080992 h 5790485"/>
              <a:gd name="connsiteX8316" fmla="*/ 11033331 w 13261896"/>
              <a:gd name="connsiteY8316" fmla="*/ 1019080 h 5790485"/>
              <a:gd name="connsiteX8317" fmla="*/ 11004756 w 13261896"/>
              <a:gd name="connsiteY8317" fmla="*/ 919067 h 5790485"/>
              <a:gd name="connsiteX8318" fmla="*/ 11299983 w 13261896"/>
              <a:gd name="connsiteY8318" fmla="*/ 752380 h 5790485"/>
              <a:gd name="connsiteX8319" fmla="*/ 11304746 w 13261896"/>
              <a:gd name="connsiteY8319" fmla="*/ 733330 h 5790485"/>
              <a:gd name="connsiteX8320" fmla="*/ 11319033 w 13261896"/>
              <a:gd name="connsiteY8320" fmla="*/ 642890 h 5790485"/>
              <a:gd name="connsiteX8321" fmla="*/ 11299983 w 13261896"/>
              <a:gd name="connsiteY8321" fmla="*/ 595265 h 5790485"/>
              <a:gd name="connsiteX8322" fmla="*/ 11299983 w 13261896"/>
              <a:gd name="connsiteY8322" fmla="*/ 490490 h 5790485"/>
              <a:gd name="connsiteX8323" fmla="*/ 11280933 w 13261896"/>
              <a:gd name="connsiteY8323" fmla="*/ 423815 h 5790485"/>
              <a:gd name="connsiteX8324" fmla="*/ 11323796 w 13261896"/>
              <a:gd name="connsiteY8324" fmla="*/ 319088 h 5790485"/>
              <a:gd name="connsiteX8325" fmla="*/ 11271408 w 13261896"/>
              <a:gd name="connsiteY8325" fmla="*/ 214313 h 5790485"/>
              <a:gd name="connsiteX8326" fmla="*/ 11280933 w 13261896"/>
              <a:gd name="connsiteY8326" fmla="*/ 190500 h 5790485"/>
              <a:gd name="connsiteX8327" fmla="*/ 11214259 w 13261896"/>
              <a:gd name="connsiteY8327" fmla="*/ 104775 h 5790485"/>
              <a:gd name="connsiteX8328" fmla="*/ 11309508 w 13261896"/>
              <a:gd name="connsiteY8328" fmla="*/ 80963 h 5790485"/>
              <a:gd name="connsiteX8329" fmla="*/ 11499961 w 13261896"/>
              <a:gd name="connsiteY8329" fmla="*/ 0 h 5790485"/>
              <a:gd name="connsiteX8330" fmla="*/ 11504723 w 13261896"/>
              <a:gd name="connsiteY8330" fmla="*/ 0 h 5790485"/>
              <a:gd name="connsiteX8331" fmla="*/ 11528536 w 13261896"/>
              <a:gd name="connsiteY8331" fmla="*/ 23813 h 5790485"/>
              <a:gd name="connsiteX8332" fmla="*/ 11580923 w 13261896"/>
              <a:gd name="connsiteY8332" fmla="*/ 52388 h 5790485"/>
              <a:gd name="connsiteX8333" fmla="*/ 11604736 w 13261896"/>
              <a:gd name="connsiteY8333" fmla="*/ 33338 h 5790485"/>
              <a:gd name="connsiteX8334" fmla="*/ 11619023 w 13261896"/>
              <a:gd name="connsiteY8334" fmla="*/ 52388 h 5790485"/>
              <a:gd name="connsiteX8335" fmla="*/ 11604736 w 13261896"/>
              <a:gd name="connsiteY8335" fmla="*/ 85725 h 5790485"/>
              <a:gd name="connsiteX8336" fmla="*/ 11704748 w 13261896"/>
              <a:gd name="connsiteY8336" fmla="*/ 247650 h 5790485"/>
              <a:gd name="connsiteX8337" fmla="*/ 11761898 w 13261896"/>
              <a:gd name="connsiteY8337" fmla="*/ 404765 h 5790485"/>
              <a:gd name="connsiteX8338" fmla="*/ 11776186 w 13261896"/>
              <a:gd name="connsiteY8338" fmla="*/ 438102 h 5790485"/>
              <a:gd name="connsiteX8339" fmla="*/ 11780948 w 13261896"/>
              <a:gd name="connsiteY8339" fmla="*/ 471440 h 5790485"/>
              <a:gd name="connsiteX8340" fmla="*/ 11804761 w 13261896"/>
              <a:gd name="connsiteY8340" fmla="*/ 500015 h 5790485"/>
              <a:gd name="connsiteX8341" fmla="*/ 11819048 w 13261896"/>
              <a:gd name="connsiteY8341" fmla="*/ 571452 h 5790485"/>
              <a:gd name="connsiteX8342" fmla="*/ 11847623 w 13261896"/>
              <a:gd name="connsiteY8342" fmla="*/ 623840 h 5790485"/>
              <a:gd name="connsiteX8343" fmla="*/ 11852386 w 13261896"/>
              <a:gd name="connsiteY8343" fmla="*/ 700040 h 5790485"/>
              <a:gd name="connsiteX8344" fmla="*/ 11876150 w 13261896"/>
              <a:gd name="connsiteY8344" fmla="*/ 776192 h 5790485"/>
              <a:gd name="connsiteX8345" fmla="*/ 12080938 w 13261896"/>
              <a:gd name="connsiteY8345" fmla="*/ 923830 h 5790485"/>
              <a:gd name="connsiteX8346" fmla="*/ 11990450 w 13261896"/>
              <a:gd name="connsiteY8346" fmla="*/ 1100042 h 5790485"/>
              <a:gd name="connsiteX8347" fmla="*/ 12052363 w 13261896"/>
              <a:gd name="connsiteY8347" fmla="*/ 1185720 h 5790485"/>
              <a:gd name="connsiteX8348" fmla="*/ 12085700 w 13261896"/>
              <a:gd name="connsiteY8348" fmla="*/ 1280970 h 5790485"/>
              <a:gd name="connsiteX8349" fmla="*/ 12080938 w 13261896"/>
              <a:gd name="connsiteY8349" fmla="*/ 1300020 h 5790485"/>
              <a:gd name="connsiteX8350" fmla="*/ 11928538 w 13261896"/>
              <a:gd name="connsiteY8350" fmla="*/ 1400032 h 5790485"/>
              <a:gd name="connsiteX8351" fmla="*/ 11923775 w 13261896"/>
              <a:gd name="connsiteY8351" fmla="*/ 1457182 h 5790485"/>
              <a:gd name="connsiteX8352" fmla="*/ 11938063 w 13261896"/>
              <a:gd name="connsiteY8352" fmla="*/ 1514285 h 5790485"/>
              <a:gd name="connsiteX8353" fmla="*/ 11985688 w 13261896"/>
              <a:gd name="connsiteY8353" fmla="*/ 1499997 h 5790485"/>
              <a:gd name="connsiteX8354" fmla="*/ 12071413 w 13261896"/>
              <a:gd name="connsiteY8354" fmla="*/ 1528572 h 5790485"/>
              <a:gd name="connsiteX8355" fmla="*/ 12152375 w 13261896"/>
              <a:gd name="connsiteY8355" fmla="*/ 1423845 h 5790485"/>
              <a:gd name="connsiteX8356" fmla="*/ 12185713 w 13261896"/>
              <a:gd name="connsiteY8356" fmla="*/ 1433370 h 5790485"/>
              <a:gd name="connsiteX8357" fmla="*/ 12228575 w 13261896"/>
              <a:gd name="connsiteY8357" fmla="*/ 1357170 h 5790485"/>
              <a:gd name="connsiteX8358" fmla="*/ 12295204 w 13261896"/>
              <a:gd name="connsiteY8358" fmla="*/ 1266682 h 5790485"/>
              <a:gd name="connsiteX8359" fmla="*/ 12552379 w 13261896"/>
              <a:gd name="connsiteY8359" fmla="*/ 1038130 h 5790485"/>
              <a:gd name="connsiteX8360" fmla="*/ 12533329 w 13261896"/>
              <a:gd name="connsiteY8360" fmla="*/ 980980 h 5790485"/>
              <a:gd name="connsiteX8361" fmla="*/ 12595241 w 13261896"/>
              <a:gd name="connsiteY8361" fmla="*/ 942880 h 5790485"/>
              <a:gd name="connsiteX8362" fmla="*/ 12714256 w 13261896"/>
              <a:gd name="connsiteY8362" fmla="*/ 1080992 h 5790485"/>
              <a:gd name="connsiteX8363" fmla="*/ 12519041 w 13261896"/>
              <a:gd name="connsiteY8363" fmla="*/ 1438132 h 5790485"/>
              <a:gd name="connsiteX8364" fmla="*/ 12542854 w 13261896"/>
              <a:gd name="connsiteY8364" fmla="*/ 1490472 h 5790485"/>
              <a:gd name="connsiteX8365" fmla="*/ 12495229 w 13261896"/>
              <a:gd name="connsiteY8365" fmla="*/ 1576197 h 5790485"/>
              <a:gd name="connsiteX8366" fmla="*/ 12480941 w 13261896"/>
              <a:gd name="connsiteY8366" fmla="*/ 1609535 h 5790485"/>
              <a:gd name="connsiteX8367" fmla="*/ 12423791 w 13261896"/>
              <a:gd name="connsiteY8367" fmla="*/ 1647635 h 5790485"/>
              <a:gd name="connsiteX8368" fmla="*/ 12204763 w 13261896"/>
              <a:gd name="connsiteY8368" fmla="*/ 2019062 h 5790485"/>
              <a:gd name="connsiteX8369" fmla="*/ 12180950 w 13261896"/>
              <a:gd name="connsiteY8369" fmla="*/ 2042874 h 5790485"/>
              <a:gd name="connsiteX8370" fmla="*/ 12119038 w 13261896"/>
              <a:gd name="connsiteY8370" fmla="*/ 2080974 h 5790485"/>
              <a:gd name="connsiteX8371" fmla="*/ 11995213 w 13261896"/>
              <a:gd name="connsiteY8371" fmla="*/ 2161937 h 5790485"/>
              <a:gd name="connsiteX8372" fmla="*/ 11942825 w 13261896"/>
              <a:gd name="connsiteY8372" fmla="*/ 2185749 h 5790485"/>
              <a:gd name="connsiteX8373" fmla="*/ 11899963 w 13261896"/>
              <a:gd name="connsiteY8373" fmla="*/ 2190512 h 5790485"/>
              <a:gd name="connsiteX8374" fmla="*/ 11895200 w 13261896"/>
              <a:gd name="connsiteY8374" fmla="*/ 2480977 h 5790485"/>
              <a:gd name="connsiteX8375" fmla="*/ 11880913 w 13261896"/>
              <a:gd name="connsiteY8375" fmla="*/ 2719054 h 5790485"/>
              <a:gd name="connsiteX8376" fmla="*/ 11895200 w 13261896"/>
              <a:gd name="connsiteY8376" fmla="*/ 3185732 h 5790485"/>
              <a:gd name="connsiteX8377" fmla="*/ 11914250 w 13261896"/>
              <a:gd name="connsiteY8377" fmla="*/ 3423809 h 5790485"/>
              <a:gd name="connsiteX8378" fmla="*/ 11914250 w 13261896"/>
              <a:gd name="connsiteY8378" fmla="*/ 4090511 h 5790485"/>
              <a:gd name="connsiteX8379" fmla="*/ 11976163 w 13261896"/>
              <a:gd name="connsiteY8379" fmla="*/ 4047649 h 5790485"/>
              <a:gd name="connsiteX8380" fmla="*/ 11961875 w 13261896"/>
              <a:gd name="connsiteY8380" fmla="*/ 4033361 h 5790485"/>
              <a:gd name="connsiteX8381" fmla="*/ 12028550 w 13261896"/>
              <a:gd name="connsiteY8381" fmla="*/ 4019074 h 5790485"/>
              <a:gd name="connsiteX8382" fmla="*/ 12123800 w 13261896"/>
              <a:gd name="connsiteY8382" fmla="*/ 4038124 h 5790485"/>
              <a:gd name="connsiteX8383" fmla="*/ 12195238 w 13261896"/>
              <a:gd name="connsiteY8383" fmla="*/ 4000024 h 5790485"/>
              <a:gd name="connsiteX8384" fmla="*/ 12271391 w 13261896"/>
              <a:gd name="connsiteY8384" fmla="*/ 4085749 h 5790485"/>
              <a:gd name="connsiteX8385" fmla="*/ 12261866 w 13261896"/>
              <a:gd name="connsiteY8385" fmla="*/ 4119086 h 5790485"/>
              <a:gd name="connsiteX8386" fmla="*/ 12295204 w 13261896"/>
              <a:gd name="connsiteY8386" fmla="*/ 4152424 h 5790485"/>
              <a:gd name="connsiteX8387" fmla="*/ 12352354 w 13261896"/>
              <a:gd name="connsiteY8387" fmla="*/ 4109561 h 5790485"/>
              <a:gd name="connsiteX8388" fmla="*/ 12366641 w 13261896"/>
              <a:gd name="connsiteY8388" fmla="*/ 4085749 h 5790485"/>
              <a:gd name="connsiteX8389" fmla="*/ 12399979 w 13261896"/>
              <a:gd name="connsiteY8389" fmla="*/ 4076224 h 5790485"/>
              <a:gd name="connsiteX8390" fmla="*/ 12433316 w 13261896"/>
              <a:gd name="connsiteY8390" fmla="*/ 4090511 h 5790485"/>
              <a:gd name="connsiteX8391" fmla="*/ 12476179 w 13261896"/>
              <a:gd name="connsiteY8391" fmla="*/ 4076224 h 5790485"/>
              <a:gd name="connsiteX8392" fmla="*/ 12590479 w 13261896"/>
              <a:gd name="connsiteY8392" fmla="*/ 4166664 h 5790485"/>
              <a:gd name="connsiteX8393" fmla="*/ 12647581 w 13261896"/>
              <a:gd name="connsiteY8393" fmla="*/ 4100036 h 5790485"/>
              <a:gd name="connsiteX8394" fmla="*/ 12690444 w 13261896"/>
              <a:gd name="connsiteY8394" fmla="*/ 4133374 h 5790485"/>
              <a:gd name="connsiteX8395" fmla="*/ 12695206 w 13261896"/>
              <a:gd name="connsiteY8395" fmla="*/ 4100036 h 5790485"/>
              <a:gd name="connsiteX8396" fmla="*/ 12719019 w 13261896"/>
              <a:gd name="connsiteY8396" fmla="*/ 4100036 h 5790485"/>
              <a:gd name="connsiteX8397" fmla="*/ 12752356 w 13261896"/>
              <a:gd name="connsiteY8397" fmla="*/ 4138136 h 5790485"/>
              <a:gd name="connsiteX8398" fmla="*/ 12776169 w 13261896"/>
              <a:gd name="connsiteY8398" fmla="*/ 4133374 h 5790485"/>
              <a:gd name="connsiteX8399" fmla="*/ 12804744 w 13261896"/>
              <a:gd name="connsiteY8399" fmla="*/ 4071461 h 5790485"/>
              <a:gd name="connsiteX8400" fmla="*/ 12680919 w 13261896"/>
              <a:gd name="connsiteY8400" fmla="*/ 3947636 h 5790485"/>
              <a:gd name="connsiteX8401" fmla="*/ 12671394 w 13261896"/>
              <a:gd name="connsiteY8401" fmla="*/ 3909536 h 5790485"/>
              <a:gd name="connsiteX8402" fmla="*/ 12699969 w 13261896"/>
              <a:gd name="connsiteY8402" fmla="*/ 3909536 h 5790485"/>
              <a:gd name="connsiteX8403" fmla="*/ 12704731 w 13261896"/>
              <a:gd name="connsiteY8403" fmla="*/ 3885724 h 5790485"/>
              <a:gd name="connsiteX8404" fmla="*/ 12671394 w 13261896"/>
              <a:gd name="connsiteY8404" fmla="*/ 3814286 h 5790485"/>
              <a:gd name="connsiteX8405" fmla="*/ 12690444 w 13261896"/>
              <a:gd name="connsiteY8405" fmla="*/ 3780949 h 5790485"/>
              <a:gd name="connsiteX8406" fmla="*/ 12680919 w 13261896"/>
              <a:gd name="connsiteY8406" fmla="*/ 3809524 h 5790485"/>
              <a:gd name="connsiteX8407" fmla="*/ 12771406 w 13261896"/>
              <a:gd name="connsiteY8407" fmla="*/ 3880961 h 5790485"/>
              <a:gd name="connsiteX8408" fmla="*/ 12776169 w 13261896"/>
              <a:gd name="connsiteY8408" fmla="*/ 3871436 h 5790485"/>
              <a:gd name="connsiteX8409" fmla="*/ 12699969 w 13261896"/>
              <a:gd name="connsiteY8409" fmla="*/ 3761947 h 5790485"/>
              <a:gd name="connsiteX8410" fmla="*/ 12652344 w 13261896"/>
              <a:gd name="connsiteY8410" fmla="*/ 3785711 h 5790485"/>
              <a:gd name="connsiteX8411" fmla="*/ 12623816 w 13261896"/>
              <a:gd name="connsiteY8411" fmla="*/ 3776186 h 5790485"/>
              <a:gd name="connsiteX8412" fmla="*/ 12538091 w 13261896"/>
              <a:gd name="connsiteY8412" fmla="*/ 3795236 h 5790485"/>
              <a:gd name="connsiteX8413" fmla="*/ 12461891 w 13261896"/>
              <a:gd name="connsiteY8413" fmla="*/ 3799999 h 5790485"/>
              <a:gd name="connsiteX8414" fmla="*/ 12361879 w 13261896"/>
              <a:gd name="connsiteY8414" fmla="*/ 3842861 h 5790485"/>
              <a:gd name="connsiteX8415" fmla="*/ 12304729 w 13261896"/>
              <a:gd name="connsiteY8415" fmla="*/ 3828574 h 5790485"/>
              <a:gd name="connsiteX8416" fmla="*/ 12338066 w 13261896"/>
              <a:gd name="connsiteY8416" fmla="*/ 3795236 h 5790485"/>
              <a:gd name="connsiteX8417" fmla="*/ 12252341 w 13261896"/>
              <a:gd name="connsiteY8417" fmla="*/ 3790474 h 5790485"/>
              <a:gd name="connsiteX8418" fmla="*/ 12200000 w 13261896"/>
              <a:gd name="connsiteY8418" fmla="*/ 3780949 h 5790485"/>
              <a:gd name="connsiteX8419" fmla="*/ 12142850 w 13261896"/>
              <a:gd name="connsiteY8419" fmla="*/ 3804761 h 5790485"/>
              <a:gd name="connsiteX8420" fmla="*/ 12019025 w 13261896"/>
              <a:gd name="connsiteY8420" fmla="*/ 3814286 h 5790485"/>
              <a:gd name="connsiteX8421" fmla="*/ 11966638 w 13261896"/>
              <a:gd name="connsiteY8421" fmla="*/ 3799999 h 5790485"/>
              <a:gd name="connsiteX8422" fmla="*/ 12009500 w 13261896"/>
              <a:gd name="connsiteY8422" fmla="*/ 3809524 h 5790485"/>
              <a:gd name="connsiteX8423" fmla="*/ 12123800 w 13261896"/>
              <a:gd name="connsiteY8423" fmla="*/ 3766709 h 5790485"/>
              <a:gd name="connsiteX8424" fmla="*/ 12171425 w 13261896"/>
              <a:gd name="connsiteY8424" fmla="*/ 3776186 h 5790485"/>
              <a:gd name="connsiteX8425" fmla="*/ 12247579 w 13261896"/>
              <a:gd name="connsiteY8425" fmla="*/ 3757184 h 5790485"/>
              <a:gd name="connsiteX8426" fmla="*/ 12352354 w 13261896"/>
              <a:gd name="connsiteY8426" fmla="*/ 3785711 h 5790485"/>
              <a:gd name="connsiteX8427" fmla="*/ 12466654 w 13261896"/>
              <a:gd name="connsiteY8427" fmla="*/ 3757184 h 5790485"/>
              <a:gd name="connsiteX8428" fmla="*/ 12533329 w 13261896"/>
              <a:gd name="connsiteY8428" fmla="*/ 3766709 h 5790485"/>
              <a:gd name="connsiteX8429" fmla="*/ 12542854 w 13261896"/>
              <a:gd name="connsiteY8429" fmla="*/ 3761947 h 5790485"/>
              <a:gd name="connsiteX8430" fmla="*/ 12409504 w 13261896"/>
              <a:gd name="connsiteY8430" fmla="*/ 3685747 h 5790485"/>
              <a:gd name="connsiteX8431" fmla="*/ 12447604 w 13261896"/>
              <a:gd name="connsiteY8431" fmla="*/ 3704797 h 5790485"/>
              <a:gd name="connsiteX8432" fmla="*/ 12523804 w 13261896"/>
              <a:gd name="connsiteY8432" fmla="*/ 3695272 h 5790485"/>
              <a:gd name="connsiteX8433" fmla="*/ 12495229 w 13261896"/>
              <a:gd name="connsiteY8433" fmla="*/ 3661934 h 5790485"/>
              <a:gd name="connsiteX8434" fmla="*/ 12495229 w 13261896"/>
              <a:gd name="connsiteY8434" fmla="*/ 3638122 h 5790485"/>
              <a:gd name="connsiteX8435" fmla="*/ 12485704 w 13261896"/>
              <a:gd name="connsiteY8435" fmla="*/ 3628597 h 5790485"/>
              <a:gd name="connsiteX8436" fmla="*/ 12447604 w 13261896"/>
              <a:gd name="connsiteY8436" fmla="*/ 3638122 h 5790485"/>
              <a:gd name="connsiteX8437" fmla="*/ 12328541 w 13261896"/>
              <a:gd name="connsiteY8437" fmla="*/ 3542872 h 5790485"/>
              <a:gd name="connsiteX8438" fmla="*/ 12333304 w 13261896"/>
              <a:gd name="connsiteY8438" fmla="*/ 3495247 h 5790485"/>
              <a:gd name="connsiteX8439" fmla="*/ 12309491 w 13261896"/>
              <a:gd name="connsiteY8439" fmla="*/ 3476197 h 5790485"/>
              <a:gd name="connsiteX8440" fmla="*/ 12304729 w 13261896"/>
              <a:gd name="connsiteY8440" fmla="*/ 3447622 h 5790485"/>
              <a:gd name="connsiteX8441" fmla="*/ 12338066 w 13261896"/>
              <a:gd name="connsiteY8441" fmla="*/ 3390519 h 5790485"/>
              <a:gd name="connsiteX8442" fmla="*/ 12319016 w 13261896"/>
              <a:gd name="connsiteY8442" fmla="*/ 3433334 h 5790485"/>
              <a:gd name="connsiteX8443" fmla="*/ 12328541 w 13261896"/>
              <a:gd name="connsiteY8443" fmla="*/ 3461909 h 5790485"/>
              <a:gd name="connsiteX8444" fmla="*/ 12338066 w 13261896"/>
              <a:gd name="connsiteY8444" fmla="*/ 3466672 h 5790485"/>
              <a:gd name="connsiteX8445" fmla="*/ 12338066 w 13261896"/>
              <a:gd name="connsiteY8445" fmla="*/ 3457147 h 5790485"/>
              <a:gd name="connsiteX8446" fmla="*/ 12352354 w 13261896"/>
              <a:gd name="connsiteY8446" fmla="*/ 3433334 h 5790485"/>
              <a:gd name="connsiteX8447" fmla="*/ 12371404 w 13261896"/>
              <a:gd name="connsiteY8447" fmla="*/ 3433334 h 5790485"/>
              <a:gd name="connsiteX8448" fmla="*/ 12342829 w 13261896"/>
              <a:gd name="connsiteY8448" fmla="*/ 3447622 h 5790485"/>
              <a:gd name="connsiteX8449" fmla="*/ 12342829 w 13261896"/>
              <a:gd name="connsiteY8449" fmla="*/ 3476197 h 5790485"/>
              <a:gd name="connsiteX8450" fmla="*/ 12352354 w 13261896"/>
              <a:gd name="connsiteY8450" fmla="*/ 3480959 h 5790485"/>
              <a:gd name="connsiteX8451" fmla="*/ 12438079 w 13261896"/>
              <a:gd name="connsiteY8451" fmla="*/ 3466672 h 5790485"/>
              <a:gd name="connsiteX8452" fmla="*/ 12566666 w 13261896"/>
              <a:gd name="connsiteY8452" fmla="*/ 3538109 h 5790485"/>
              <a:gd name="connsiteX8453" fmla="*/ 12604766 w 13261896"/>
              <a:gd name="connsiteY8453" fmla="*/ 3504772 h 5790485"/>
              <a:gd name="connsiteX8454" fmla="*/ 12561904 w 13261896"/>
              <a:gd name="connsiteY8454" fmla="*/ 3404759 h 5790485"/>
              <a:gd name="connsiteX8455" fmla="*/ 12571429 w 13261896"/>
              <a:gd name="connsiteY8455" fmla="*/ 3371469 h 5790485"/>
              <a:gd name="connsiteX8456" fmla="*/ 12557141 w 13261896"/>
              <a:gd name="connsiteY8456" fmla="*/ 3347657 h 5790485"/>
              <a:gd name="connsiteX8457" fmla="*/ 12580954 w 13261896"/>
              <a:gd name="connsiteY8457" fmla="*/ 3409522 h 5790485"/>
              <a:gd name="connsiteX8458" fmla="*/ 12676156 w 13261896"/>
              <a:gd name="connsiteY8458" fmla="*/ 3480959 h 5790485"/>
              <a:gd name="connsiteX8459" fmla="*/ 12695206 w 13261896"/>
              <a:gd name="connsiteY8459" fmla="*/ 3485722 h 5790485"/>
              <a:gd name="connsiteX8460" fmla="*/ 12785694 w 13261896"/>
              <a:gd name="connsiteY8460" fmla="*/ 3447622 h 5790485"/>
              <a:gd name="connsiteX8461" fmla="*/ 12704731 w 13261896"/>
              <a:gd name="connsiteY8461" fmla="*/ 3533347 h 5790485"/>
              <a:gd name="connsiteX8462" fmla="*/ 12728544 w 13261896"/>
              <a:gd name="connsiteY8462" fmla="*/ 3580972 h 5790485"/>
              <a:gd name="connsiteX8463" fmla="*/ 12719019 w 13261896"/>
              <a:gd name="connsiteY8463" fmla="*/ 3614309 h 5790485"/>
              <a:gd name="connsiteX8464" fmla="*/ 12738069 w 13261896"/>
              <a:gd name="connsiteY8464" fmla="*/ 3661934 h 5790485"/>
              <a:gd name="connsiteX8465" fmla="*/ 12742831 w 13261896"/>
              <a:gd name="connsiteY8465" fmla="*/ 3714322 h 5790485"/>
              <a:gd name="connsiteX8466" fmla="*/ 12761881 w 13261896"/>
              <a:gd name="connsiteY8466" fmla="*/ 3752422 h 5790485"/>
              <a:gd name="connsiteX8467" fmla="*/ 12795219 w 13261896"/>
              <a:gd name="connsiteY8467" fmla="*/ 3833336 h 5790485"/>
              <a:gd name="connsiteX8468" fmla="*/ 12799981 w 13261896"/>
              <a:gd name="connsiteY8468" fmla="*/ 3880961 h 5790485"/>
              <a:gd name="connsiteX8469" fmla="*/ 12838081 w 13261896"/>
              <a:gd name="connsiteY8469" fmla="*/ 3919061 h 5790485"/>
              <a:gd name="connsiteX8470" fmla="*/ 12866656 w 13261896"/>
              <a:gd name="connsiteY8470" fmla="*/ 3985736 h 5790485"/>
              <a:gd name="connsiteX8471" fmla="*/ 12861894 w 13261896"/>
              <a:gd name="connsiteY8471" fmla="*/ 4028599 h 5790485"/>
              <a:gd name="connsiteX8472" fmla="*/ 12928569 w 13261896"/>
              <a:gd name="connsiteY8472" fmla="*/ 3961924 h 5790485"/>
              <a:gd name="connsiteX8473" fmla="*/ 12942856 w 13261896"/>
              <a:gd name="connsiteY8473" fmla="*/ 4028599 h 5790485"/>
              <a:gd name="connsiteX8474" fmla="*/ 12847606 w 13261896"/>
              <a:gd name="connsiteY8474" fmla="*/ 4152424 h 5790485"/>
              <a:gd name="connsiteX8475" fmla="*/ 12814269 w 13261896"/>
              <a:gd name="connsiteY8475" fmla="*/ 4152424 h 5790485"/>
              <a:gd name="connsiteX8476" fmla="*/ 12809506 w 13261896"/>
              <a:gd name="connsiteY8476" fmla="*/ 4161901 h 5790485"/>
              <a:gd name="connsiteX8477" fmla="*/ 12819031 w 13261896"/>
              <a:gd name="connsiteY8477" fmla="*/ 4180951 h 5790485"/>
              <a:gd name="connsiteX8478" fmla="*/ 12823794 w 13261896"/>
              <a:gd name="connsiteY8478" fmla="*/ 4242864 h 5790485"/>
              <a:gd name="connsiteX8479" fmla="*/ 12852369 w 13261896"/>
              <a:gd name="connsiteY8479" fmla="*/ 4266676 h 5790485"/>
              <a:gd name="connsiteX8480" fmla="*/ 12857131 w 13261896"/>
              <a:gd name="connsiteY8480" fmla="*/ 4271439 h 5790485"/>
              <a:gd name="connsiteX8481" fmla="*/ 12876181 w 13261896"/>
              <a:gd name="connsiteY8481" fmla="*/ 4261914 h 5790485"/>
              <a:gd name="connsiteX8482" fmla="*/ 12904756 w 13261896"/>
              <a:gd name="connsiteY8482" fmla="*/ 4271439 h 5790485"/>
              <a:gd name="connsiteX8483" fmla="*/ 13019009 w 13261896"/>
              <a:gd name="connsiteY8483" fmla="*/ 4176189 h 5790485"/>
              <a:gd name="connsiteX8484" fmla="*/ 13061871 w 13261896"/>
              <a:gd name="connsiteY8484" fmla="*/ 4176189 h 5790485"/>
              <a:gd name="connsiteX8485" fmla="*/ 13114259 w 13261896"/>
              <a:gd name="connsiteY8485" fmla="*/ 4166664 h 5790485"/>
              <a:gd name="connsiteX8486" fmla="*/ 13123784 w 13261896"/>
              <a:gd name="connsiteY8486" fmla="*/ 4176189 h 5790485"/>
              <a:gd name="connsiteX8487" fmla="*/ 13247609 w 13261896"/>
              <a:gd name="connsiteY8487" fmla="*/ 4161901 h 5790485"/>
              <a:gd name="connsiteX8488" fmla="*/ 13209509 w 13261896"/>
              <a:gd name="connsiteY8488" fmla="*/ 4204764 h 5790485"/>
              <a:gd name="connsiteX8489" fmla="*/ 13238084 w 13261896"/>
              <a:gd name="connsiteY8489" fmla="*/ 4228576 h 5790485"/>
              <a:gd name="connsiteX8490" fmla="*/ 13042821 w 13261896"/>
              <a:gd name="connsiteY8490" fmla="*/ 4304776 h 5790485"/>
              <a:gd name="connsiteX8491" fmla="*/ 13033296 w 13261896"/>
              <a:gd name="connsiteY8491" fmla="*/ 4314301 h 5790485"/>
              <a:gd name="connsiteX8492" fmla="*/ 13123784 w 13261896"/>
              <a:gd name="connsiteY8492" fmla="*/ 4338114 h 5790485"/>
              <a:gd name="connsiteX8493" fmla="*/ 13199984 w 13261896"/>
              <a:gd name="connsiteY8493" fmla="*/ 4419076 h 5790485"/>
              <a:gd name="connsiteX8494" fmla="*/ 13190459 w 13261896"/>
              <a:gd name="connsiteY8494" fmla="*/ 4423839 h 5790485"/>
              <a:gd name="connsiteX8495" fmla="*/ 13228559 w 13261896"/>
              <a:gd name="connsiteY8495" fmla="*/ 4480989 h 5790485"/>
              <a:gd name="connsiteX8496" fmla="*/ 13261896 w 13261896"/>
              <a:gd name="connsiteY8496" fmla="*/ 4500039 h 5790485"/>
              <a:gd name="connsiteX8497" fmla="*/ 13238084 w 13261896"/>
              <a:gd name="connsiteY8497" fmla="*/ 4490514 h 5790485"/>
              <a:gd name="connsiteX8498" fmla="*/ 13114259 w 13261896"/>
              <a:gd name="connsiteY8498" fmla="*/ 4500039 h 5790485"/>
              <a:gd name="connsiteX8499" fmla="*/ 13123784 w 13261896"/>
              <a:gd name="connsiteY8499" fmla="*/ 4514326 h 5790485"/>
              <a:gd name="connsiteX8500" fmla="*/ 13057109 w 13261896"/>
              <a:gd name="connsiteY8500" fmla="*/ 4514326 h 5790485"/>
              <a:gd name="connsiteX8501" fmla="*/ 12899994 w 13261896"/>
              <a:gd name="connsiteY8501" fmla="*/ 4428601 h 5790485"/>
              <a:gd name="connsiteX8502" fmla="*/ 12899994 w 13261896"/>
              <a:gd name="connsiteY8502" fmla="*/ 4442889 h 5790485"/>
              <a:gd name="connsiteX8503" fmla="*/ 12861894 w 13261896"/>
              <a:gd name="connsiteY8503" fmla="*/ 4476226 h 5790485"/>
              <a:gd name="connsiteX8504" fmla="*/ 12890469 w 13261896"/>
              <a:gd name="connsiteY8504" fmla="*/ 4504801 h 5790485"/>
              <a:gd name="connsiteX8505" fmla="*/ 12861894 w 13261896"/>
              <a:gd name="connsiteY8505" fmla="*/ 4523851 h 5790485"/>
              <a:gd name="connsiteX8506" fmla="*/ 12885706 w 13261896"/>
              <a:gd name="connsiteY8506" fmla="*/ 4566666 h 5790485"/>
              <a:gd name="connsiteX8507" fmla="*/ 12790456 w 13261896"/>
              <a:gd name="connsiteY8507" fmla="*/ 4619054 h 5790485"/>
              <a:gd name="connsiteX8508" fmla="*/ 12780931 w 13261896"/>
              <a:gd name="connsiteY8508" fmla="*/ 4661916 h 5790485"/>
              <a:gd name="connsiteX8509" fmla="*/ 12823794 w 13261896"/>
              <a:gd name="connsiteY8509" fmla="*/ 4657154 h 5790485"/>
              <a:gd name="connsiteX8510" fmla="*/ 12833319 w 13261896"/>
              <a:gd name="connsiteY8510" fmla="*/ 4676204 h 5790485"/>
              <a:gd name="connsiteX8511" fmla="*/ 12880944 w 13261896"/>
              <a:gd name="connsiteY8511" fmla="*/ 4690491 h 5790485"/>
              <a:gd name="connsiteX8512" fmla="*/ 12947619 w 13261896"/>
              <a:gd name="connsiteY8512" fmla="*/ 4690491 h 5790485"/>
              <a:gd name="connsiteX8513" fmla="*/ 13014246 w 13261896"/>
              <a:gd name="connsiteY8513" fmla="*/ 4709541 h 5790485"/>
              <a:gd name="connsiteX8514" fmla="*/ 13038059 w 13261896"/>
              <a:gd name="connsiteY8514" fmla="*/ 4704779 h 5790485"/>
              <a:gd name="connsiteX8515" fmla="*/ 12938094 w 13261896"/>
              <a:gd name="connsiteY8515" fmla="*/ 4709541 h 5790485"/>
              <a:gd name="connsiteX8516" fmla="*/ 12838081 w 13261896"/>
              <a:gd name="connsiteY8516" fmla="*/ 4733354 h 5790485"/>
              <a:gd name="connsiteX8517" fmla="*/ 12752356 w 13261896"/>
              <a:gd name="connsiteY8517" fmla="*/ 4776216 h 5790485"/>
              <a:gd name="connsiteX8518" fmla="*/ 12652344 w 13261896"/>
              <a:gd name="connsiteY8518" fmla="*/ 4809554 h 5790485"/>
              <a:gd name="connsiteX8519" fmla="*/ 12923806 w 13261896"/>
              <a:gd name="connsiteY8519" fmla="*/ 4933331 h 5790485"/>
              <a:gd name="connsiteX8520" fmla="*/ 12895231 w 13261896"/>
              <a:gd name="connsiteY8520" fmla="*/ 4923806 h 5790485"/>
              <a:gd name="connsiteX8521" fmla="*/ 12842844 w 13261896"/>
              <a:gd name="connsiteY8521" fmla="*/ 4938094 h 5790485"/>
              <a:gd name="connsiteX8522" fmla="*/ 12842844 w 13261896"/>
              <a:gd name="connsiteY8522" fmla="*/ 4947619 h 5790485"/>
              <a:gd name="connsiteX8523" fmla="*/ 12804744 w 13261896"/>
              <a:gd name="connsiteY8523" fmla="*/ 4952381 h 5790485"/>
              <a:gd name="connsiteX8524" fmla="*/ 12861894 w 13261896"/>
              <a:gd name="connsiteY8524" fmla="*/ 5033344 h 5790485"/>
              <a:gd name="connsiteX8525" fmla="*/ 12795219 w 13261896"/>
              <a:gd name="connsiteY8525" fmla="*/ 5042869 h 5790485"/>
              <a:gd name="connsiteX8526" fmla="*/ 12833319 w 13261896"/>
              <a:gd name="connsiteY8526" fmla="*/ 5152406 h 5790485"/>
              <a:gd name="connsiteX8527" fmla="*/ 12704731 w 13261896"/>
              <a:gd name="connsiteY8527" fmla="*/ 5123831 h 5790485"/>
              <a:gd name="connsiteX8528" fmla="*/ 12690444 w 13261896"/>
              <a:gd name="connsiteY8528" fmla="*/ 5152406 h 5790485"/>
              <a:gd name="connsiteX8529" fmla="*/ 12642819 w 13261896"/>
              <a:gd name="connsiteY8529" fmla="*/ 5214319 h 5790485"/>
              <a:gd name="connsiteX8530" fmla="*/ 12657106 w 13261896"/>
              <a:gd name="connsiteY8530" fmla="*/ 5219081 h 5790485"/>
              <a:gd name="connsiteX8531" fmla="*/ 12719019 w 13261896"/>
              <a:gd name="connsiteY8531" fmla="*/ 5204794 h 5790485"/>
              <a:gd name="connsiteX8532" fmla="*/ 12776169 w 13261896"/>
              <a:gd name="connsiteY8532" fmla="*/ 5219081 h 5790485"/>
              <a:gd name="connsiteX8533" fmla="*/ 12833319 w 13261896"/>
              <a:gd name="connsiteY8533" fmla="*/ 5219081 h 5790485"/>
              <a:gd name="connsiteX8534" fmla="*/ 12804744 w 13261896"/>
              <a:gd name="connsiteY8534" fmla="*/ 5233369 h 5790485"/>
              <a:gd name="connsiteX8535" fmla="*/ 12852369 w 13261896"/>
              <a:gd name="connsiteY8535" fmla="*/ 5290519 h 5790485"/>
              <a:gd name="connsiteX8536" fmla="*/ 12766644 w 13261896"/>
              <a:gd name="connsiteY8536" fmla="*/ 5309521 h 5790485"/>
              <a:gd name="connsiteX8537" fmla="*/ 12780931 w 13261896"/>
              <a:gd name="connsiteY8537" fmla="*/ 5328571 h 5790485"/>
              <a:gd name="connsiteX8538" fmla="*/ 12757119 w 13261896"/>
              <a:gd name="connsiteY8538" fmla="*/ 5338096 h 5790485"/>
              <a:gd name="connsiteX8539" fmla="*/ 12928569 w 13261896"/>
              <a:gd name="connsiteY8539" fmla="*/ 5504784 h 5790485"/>
              <a:gd name="connsiteX8540" fmla="*/ 12885706 w 13261896"/>
              <a:gd name="connsiteY8540" fmla="*/ 5533359 h 5790485"/>
              <a:gd name="connsiteX8541" fmla="*/ 12757119 w 13261896"/>
              <a:gd name="connsiteY8541" fmla="*/ 5433346 h 5790485"/>
              <a:gd name="connsiteX8542" fmla="*/ 12752356 w 13261896"/>
              <a:gd name="connsiteY8542" fmla="*/ 5442871 h 5790485"/>
              <a:gd name="connsiteX8543" fmla="*/ 12833319 w 13261896"/>
              <a:gd name="connsiteY8543" fmla="*/ 5561934 h 5790485"/>
              <a:gd name="connsiteX8544" fmla="*/ 12766644 w 13261896"/>
              <a:gd name="connsiteY8544" fmla="*/ 5571459 h 5790485"/>
              <a:gd name="connsiteX8545" fmla="*/ 12690444 w 13261896"/>
              <a:gd name="connsiteY8545" fmla="*/ 5438109 h 5790485"/>
              <a:gd name="connsiteX8546" fmla="*/ 12609529 w 13261896"/>
              <a:gd name="connsiteY8546" fmla="*/ 5395246 h 5790485"/>
              <a:gd name="connsiteX8547" fmla="*/ 12595241 w 13261896"/>
              <a:gd name="connsiteY8547" fmla="*/ 5395246 h 5790485"/>
              <a:gd name="connsiteX8548" fmla="*/ 12590479 w 13261896"/>
              <a:gd name="connsiteY8548" fmla="*/ 5423821 h 5790485"/>
              <a:gd name="connsiteX8549" fmla="*/ 12604766 w 13261896"/>
              <a:gd name="connsiteY8549" fmla="*/ 5485734 h 5790485"/>
              <a:gd name="connsiteX8550" fmla="*/ 12628531 w 13261896"/>
              <a:gd name="connsiteY8550" fmla="*/ 5509546 h 5790485"/>
              <a:gd name="connsiteX8551" fmla="*/ 12642819 w 13261896"/>
              <a:gd name="connsiteY8551" fmla="*/ 5542884 h 5790485"/>
              <a:gd name="connsiteX8552" fmla="*/ 12790456 w 13261896"/>
              <a:gd name="connsiteY8552" fmla="*/ 5652421 h 5790485"/>
              <a:gd name="connsiteX8553" fmla="*/ 12752356 w 13261896"/>
              <a:gd name="connsiteY8553" fmla="*/ 5690473 h 5790485"/>
              <a:gd name="connsiteX8554" fmla="*/ 12552379 w 13261896"/>
              <a:gd name="connsiteY8554" fmla="*/ 5557171 h 5790485"/>
              <a:gd name="connsiteX8555" fmla="*/ 12428554 w 13261896"/>
              <a:gd name="connsiteY8555" fmla="*/ 5500021 h 5790485"/>
              <a:gd name="connsiteX8556" fmla="*/ 12528566 w 13261896"/>
              <a:gd name="connsiteY8556" fmla="*/ 5566696 h 5790485"/>
              <a:gd name="connsiteX8557" fmla="*/ 12471416 w 13261896"/>
              <a:gd name="connsiteY8557" fmla="*/ 5557171 h 5790485"/>
              <a:gd name="connsiteX8558" fmla="*/ 12342829 w 13261896"/>
              <a:gd name="connsiteY8558" fmla="*/ 5576221 h 5790485"/>
              <a:gd name="connsiteX8559" fmla="*/ 12361879 w 13261896"/>
              <a:gd name="connsiteY8559" fmla="*/ 5590509 h 5790485"/>
              <a:gd name="connsiteX8560" fmla="*/ 12295204 w 13261896"/>
              <a:gd name="connsiteY8560" fmla="*/ 5600034 h 5790485"/>
              <a:gd name="connsiteX8561" fmla="*/ 12099988 w 13261896"/>
              <a:gd name="connsiteY8561" fmla="*/ 5500021 h 5790485"/>
              <a:gd name="connsiteX8562" fmla="*/ 12447604 w 13261896"/>
              <a:gd name="connsiteY8562" fmla="*/ 5523834 h 5790485"/>
              <a:gd name="connsiteX8563" fmla="*/ 12333304 w 13261896"/>
              <a:gd name="connsiteY8563" fmla="*/ 5490496 h 5790485"/>
              <a:gd name="connsiteX8564" fmla="*/ 12352354 w 13261896"/>
              <a:gd name="connsiteY8564" fmla="*/ 5471446 h 5790485"/>
              <a:gd name="connsiteX8565" fmla="*/ 12352354 w 13261896"/>
              <a:gd name="connsiteY8565" fmla="*/ 5452396 h 5790485"/>
              <a:gd name="connsiteX8566" fmla="*/ 12271391 w 13261896"/>
              <a:gd name="connsiteY8566" fmla="*/ 5452396 h 5790485"/>
              <a:gd name="connsiteX8567" fmla="*/ 12166663 w 13261896"/>
              <a:gd name="connsiteY8567" fmla="*/ 5471446 h 5790485"/>
              <a:gd name="connsiteX8568" fmla="*/ 12090463 w 13261896"/>
              <a:gd name="connsiteY8568" fmla="*/ 5495259 h 5790485"/>
              <a:gd name="connsiteX8569" fmla="*/ 12080938 w 13261896"/>
              <a:gd name="connsiteY8569" fmla="*/ 5485734 h 5790485"/>
              <a:gd name="connsiteX8570" fmla="*/ 12057125 w 13261896"/>
              <a:gd name="connsiteY8570" fmla="*/ 5500021 h 5790485"/>
              <a:gd name="connsiteX8571" fmla="*/ 12085700 w 13261896"/>
              <a:gd name="connsiteY8571" fmla="*/ 5533359 h 5790485"/>
              <a:gd name="connsiteX8572" fmla="*/ 11914250 w 13261896"/>
              <a:gd name="connsiteY8572" fmla="*/ 5590509 h 5790485"/>
              <a:gd name="connsiteX8573" fmla="*/ 11785711 w 13261896"/>
              <a:gd name="connsiteY8573" fmla="*/ 5628609 h 5790485"/>
              <a:gd name="connsiteX8574" fmla="*/ 11790473 w 13261896"/>
              <a:gd name="connsiteY8574" fmla="*/ 5642896 h 5790485"/>
              <a:gd name="connsiteX8575" fmla="*/ 11742848 w 13261896"/>
              <a:gd name="connsiteY8575" fmla="*/ 5623846 h 5790485"/>
              <a:gd name="connsiteX8576" fmla="*/ 11685698 w 13261896"/>
              <a:gd name="connsiteY8576" fmla="*/ 5695236 h 5790485"/>
              <a:gd name="connsiteX8577" fmla="*/ 11638073 w 13261896"/>
              <a:gd name="connsiteY8577" fmla="*/ 5657184 h 5790485"/>
              <a:gd name="connsiteX8578" fmla="*/ 11671411 w 13261896"/>
              <a:gd name="connsiteY8578" fmla="*/ 5685711 h 5790485"/>
              <a:gd name="connsiteX8579" fmla="*/ 11685698 w 13261896"/>
              <a:gd name="connsiteY8579" fmla="*/ 5680948 h 5790485"/>
              <a:gd name="connsiteX8580" fmla="*/ 11652361 w 13261896"/>
              <a:gd name="connsiteY8580" fmla="*/ 5538121 h 5790485"/>
              <a:gd name="connsiteX8581" fmla="*/ 11666648 w 13261896"/>
              <a:gd name="connsiteY8581" fmla="*/ 5476209 h 5790485"/>
              <a:gd name="connsiteX8582" fmla="*/ 11657123 w 13261896"/>
              <a:gd name="connsiteY8582" fmla="*/ 5471446 h 5790485"/>
              <a:gd name="connsiteX8583" fmla="*/ 11576161 w 13261896"/>
              <a:gd name="connsiteY8583" fmla="*/ 5623846 h 5790485"/>
              <a:gd name="connsiteX8584" fmla="*/ 11623786 w 13261896"/>
              <a:gd name="connsiteY8584" fmla="*/ 5680948 h 5790485"/>
              <a:gd name="connsiteX8585" fmla="*/ 11633311 w 13261896"/>
              <a:gd name="connsiteY8585" fmla="*/ 5671471 h 5790485"/>
              <a:gd name="connsiteX8586" fmla="*/ 11628548 w 13261896"/>
              <a:gd name="connsiteY8586" fmla="*/ 5685711 h 5790485"/>
              <a:gd name="connsiteX8587" fmla="*/ 11585686 w 13261896"/>
              <a:gd name="connsiteY8587" fmla="*/ 5638134 h 5790485"/>
              <a:gd name="connsiteX8588" fmla="*/ 11557111 w 13261896"/>
              <a:gd name="connsiteY8588" fmla="*/ 5652421 h 5790485"/>
              <a:gd name="connsiteX8589" fmla="*/ 11561873 w 13261896"/>
              <a:gd name="connsiteY8589" fmla="*/ 5633371 h 5790485"/>
              <a:gd name="connsiteX8590" fmla="*/ 11552348 w 13261896"/>
              <a:gd name="connsiteY8590" fmla="*/ 5580984 h 5790485"/>
              <a:gd name="connsiteX8591" fmla="*/ 11599973 w 13261896"/>
              <a:gd name="connsiteY8591" fmla="*/ 5490496 h 5790485"/>
              <a:gd name="connsiteX8592" fmla="*/ 11590448 w 13261896"/>
              <a:gd name="connsiteY8592" fmla="*/ 5485734 h 5790485"/>
              <a:gd name="connsiteX8593" fmla="*/ 11438096 w 13261896"/>
              <a:gd name="connsiteY8593" fmla="*/ 5647659 h 5790485"/>
              <a:gd name="connsiteX8594" fmla="*/ 11385708 w 13261896"/>
              <a:gd name="connsiteY8594" fmla="*/ 5566696 h 5790485"/>
              <a:gd name="connsiteX8595" fmla="*/ 11376183 w 13261896"/>
              <a:gd name="connsiteY8595" fmla="*/ 5561934 h 5790485"/>
              <a:gd name="connsiteX8596" fmla="*/ 11285696 w 13261896"/>
              <a:gd name="connsiteY8596" fmla="*/ 5604796 h 5790485"/>
              <a:gd name="connsiteX8597" fmla="*/ 11271408 w 13261896"/>
              <a:gd name="connsiteY8597" fmla="*/ 5604796 h 5790485"/>
              <a:gd name="connsiteX8598" fmla="*/ 11271408 w 13261896"/>
              <a:gd name="connsiteY8598" fmla="*/ 5585746 h 5790485"/>
              <a:gd name="connsiteX8599" fmla="*/ 11180921 w 13261896"/>
              <a:gd name="connsiteY8599" fmla="*/ 5585746 h 5790485"/>
              <a:gd name="connsiteX8600" fmla="*/ 11199971 w 13261896"/>
              <a:gd name="connsiteY8600" fmla="*/ 5561934 h 5790485"/>
              <a:gd name="connsiteX8601" fmla="*/ 11133296 w 13261896"/>
              <a:gd name="connsiteY8601" fmla="*/ 5552409 h 5790485"/>
              <a:gd name="connsiteX8602" fmla="*/ 11061906 w 13261896"/>
              <a:gd name="connsiteY8602" fmla="*/ 5514309 h 5790485"/>
              <a:gd name="connsiteX8603" fmla="*/ 10971419 w 13261896"/>
              <a:gd name="connsiteY8603" fmla="*/ 5538121 h 5790485"/>
              <a:gd name="connsiteX8604" fmla="*/ 10823781 w 13261896"/>
              <a:gd name="connsiteY8604" fmla="*/ 5509546 h 5790485"/>
              <a:gd name="connsiteX8605" fmla="*/ 10709529 w 13261896"/>
              <a:gd name="connsiteY8605" fmla="*/ 5552409 h 5790485"/>
              <a:gd name="connsiteX8606" fmla="*/ 10576179 w 13261896"/>
              <a:gd name="connsiteY8606" fmla="*/ 5523834 h 5790485"/>
              <a:gd name="connsiteX8607" fmla="*/ 10533317 w 13261896"/>
              <a:gd name="connsiteY8607" fmla="*/ 5619084 h 5790485"/>
              <a:gd name="connsiteX8608" fmla="*/ 10471404 w 13261896"/>
              <a:gd name="connsiteY8608" fmla="*/ 5699998 h 5790485"/>
              <a:gd name="connsiteX8609" fmla="*/ 10438067 w 13261896"/>
              <a:gd name="connsiteY8609" fmla="*/ 5566696 h 5790485"/>
              <a:gd name="connsiteX8610" fmla="*/ 10409492 w 13261896"/>
              <a:gd name="connsiteY8610" fmla="*/ 5576221 h 5790485"/>
              <a:gd name="connsiteX8611" fmla="*/ 10423779 w 13261896"/>
              <a:gd name="connsiteY8611" fmla="*/ 5523834 h 5790485"/>
              <a:gd name="connsiteX8612" fmla="*/ 10371392 w 13261896"/>
              <a:gd name="connsiteY8612" fmla="*/ 5476209 h 5790485"/>
              <a:gd name="connsiteX8613" fmla="*/ 10304764 w 13261896"/>
              <a:gd name="connsiteY8613" fmla="*/ 5471446 h 5790485"/>
              <a:gd name="connsiteX8614" fmla="*/ 10195227 w 13261896"/>
              <a:gd name="connsiteY8614" fmla="*/ 5428584 h 5790485"/>
              <a:gd name="connsiteX8615" fmla="*/ 10099977 w 13261896"/>
              <a:gd name="connsiteY8615" fmla="*/ 5485734 h 5790485"/>
              <a:gd name="connsiteX8616" fmla="*/ 10066639 w 13261896"/>
              <a:gd name="connsiteY8616" fmla="*/ 5504784 h 5790485"/>
              <a:gd name="connsiteX8617" fmla="*/ 9961864 w 13261896"/>
              <a:gd name="connsiteY8617" fmla="*/ 5676234 h 5790485"/>
              <a:gd name="connsiteX8618" fmla="*/ 9942861 w 13261896"/>
              <a:gd name="connsiteY8618" fmla="*/ 5614321 h 5790485"/>
              <a:gd name="connsiteX8619" fmla="*/ 9976152 w 13261896"/>
              <a:gd name="connsiteY8619" fmla="*/ 5542884 h 5790485"/>
              <a:gd name="connsiteX8620" fmla="*/ 10014252 w 13261896"/>
              <a:gd name="connsiteY8620" fmla="*/ 5509546 h 5790485"/>
              <a:gd name="connsiteX8621" fmla="*/ 9971389 w 13261896"/>
              <a:gd name="connsiteY8621" fmla="*/ 5500021 h 5790485"/>
              <a:gd name="connsiteX8622" fmla="*/ 9938099 w 13261896"/>
              <a:gd name="connsiteY8622" fmla="*/ 5509546 h 5790485"/>
              <a:gd name="connsiteX8623" fmla="*/ 9928574 w 13261896"/>
              <a:gd name="connsiteY8623" fmla="*/ 5504784 h 5790485"/>
              <a:gd name="connsiteX8624" fmla="*/ 9980914 w 13261896"/>
              <a:gd name="connsiteY8624" fmla="*/ 5466684 h 5790485"/>
              <a:gd name="connsiteX8625" fmla="*/ 9980914 w 13261896"/>
              <a:gd name="connsiteY8625" fmla="*/ 5457159 h 5790485"/>
              <a:gd name="connsiteX8626" fmla="*/ 10033302 w 13261896"/>
              <a:gd name="connsiteY8626" fmla="*/ 5419059 h 5790485"/>
              <a:gd name="connsiteX8627" fmla="*/ 10109502 w 13261896"/>
              <a:gd name="connsiteY8627" fmla="*/ 5414296 h 5790485"/>
              <a:gd name="connsiteX8628" fmla="*/ 10004727 w 13261896"/>
              <a:gd name="connsiteY8628" fmla="*/ 5304759 h 5790485"/>
              <a:gd name="connsiteX8629" fmla="*/ 9990439 w 13261896"/>
              <a:gd name="connsiteY8629" fmla="*/ 5338096 h 5790485"/>
              <a:gd name="connsiteX8630" fmla="*/ 10009489 w 13261896"/>
              <a:gd name="connsiteY8630" fmla="*/ 5400009 h 5790485"/>
              <a:gd name="connsiteX8631" fmla="*/ 9976152 w 13261896"/>
              <a:gd name="connsiteY8631" fmla="*/ 5438109 h 5790485"/>
              <a:gd name="connsiteX8632" fmla="*/ 9995202 w 13261896"/>
              <a:gd name="connsiteY8632" fmla="*/ 5409534 h 5790485"/>
              <a:gd name="connsiteX8633" fmla="*/ 9966627 w 13261896"/>
              <a:gd name="connsiteY8633" fmla="*/ 5371434 h 5790485"/>
              <a:gd name="connsiteX8634" fmla="*/ 9966627 w 13261896"/>
              <a:gd name="connsiteY8634" fmla="*/ 5342859 h 5790485"/>
              <a:gd name="connsiteX8635" fmla="*/ 9976152 w 13261896"/>
              <a:gd name="connsiteY8635" fmla="*/ 5285756 h 5790485"/>
              <a:gd name="connsiteX8636" fmla="*/ 9899999 w 13261896"/>
              <a:gd name="connsiteY8636" fmla="*/ 5261944 h 5790485"/>
              <a:gd name="connsiteX8637" fmla="*/ 9819036 w 13261896"/>
              <a:gd name="connsiteY8637" fmla="*/ 5152406 h 5790485"/>
              <a:gd name="connsiteX8638" fmla="*/ 9847611 w 13261896"/>
              <a:gd name="connsiteY8638" fmla="*/ 5119069 h 5790485"/>
              <a:gd name="connsiteX8639" fmla="*/ 9852374 w 13261896"/>
              <a:gd name="connsiteY8639" fmla="*/ 5095256 h 5790485"/>
              <a:gd name="connsiteX8640" fmla="*/ 9890474 w 13261896"/>
              <a:gd name="connsiteY8640" fmla="*/ 5042869 h 5790485"/>
              <a:gd name="connsiteX8641" fmla="*/ 9947624 w 13261896"/>
              <a:gd name="connsiteY8641" fmla="*/ 5038106 h 5790485"/>
              <a:gd name="connsiteX8642" fmla="*/ 9961864 w 13261896"/>
              <a:gd name="connsiteY8642" fmla="*/ 5028581 h 5790485"/>
              <a:gd name="connsiteX8643" fmla="*/ 10019014 w 13261896"/>
              <a:gd name="connsiteY8643" fmla="*/ 5023819 h 5790485"/>
              <a:gd name="connsiteX8644" fmla="*/ 10028539 w 13261896"/>
              <a:gd name="connsiteY8644" fmla="*/ 5038106 h 5790485"/>
              <a:gd name="connsiteX8645" fmla="*/ 10071402 w 13261896"/>
              <a:gd name="connsiteY8645" fmla="*/ 5171456 h 5790485"/>
              <a:gd name="connsiteX8646" fmla="*/ 10061877 w 13261896"/>
              <a:gd name="connsiteY8646" fmla="*/ 5233369 h 5790485"/>
              <a:gd name="connsiteX8647" fmla="*/ 10166652 w 13261896"/>
              <a:gd name="connsiteY8647" fmla="*/ 5242894 h 5790485"/>
              <a:gd name="connsiteX8648" fmla="*/ 10090452 w 13261896"/>
              <a:gd name="connsiteY8648" fmla="*/ 5257181 h 5790485"/>
              <a:gd name="connsiteX8649" fmla="*/ 10128552 w 13261896"/>
              <a:gd name="connsiteY8649" fmla="*/ 5276231 h 5790485"/>
              <a:gd name="connsiteX8650" fmla="*/ 10085689 w 13261896"/>
              <a:gd name="connsiteY8650" fmla="*/ 5285756 h 5790485"/>
              <a:gd name="connsiteX8651" fmla="*/ 10119027 w 13261896"/>
              <a:gd name="connsiteY8651" fmla="*/ 5314284 h 5790485"/>
              <a:gd name="connsiteX8652" fmla="*/ 10052352 w 13261896"/>
              <a:gd name="connsiteY8652" fmla="*/ 5299996 h 5790485"/>
              <a:gd name="connsiteX8653" fmla="*/ 10104739 w 13261896"/>
              <a:gd name="connsiteY8653" fmla="*/ 5347621 h 5790485"/>
              <a:gd name="connsiteX8654" fmla="*/ 10171414 w 13261896"/>
              <a:gd name="connsiteY8654" fmla="*/ 5285756 h 5790485"/>
              <a:gd name="connsiteX8655" fmla="*/ 10190464 w 13261896"/>
              <a:gd name="connsiteY8655" fmla="*/ 5347621 h 5790485"/>
              <a:gd name="connsiteX8656" fmla="*/ 10195227 w 13261896"/>
              <a:gd name="connsiteY8656" fmla="*/ 5409534 h 5790485"/>
              <a:gd name="connsiteX8657" fmla="*/ 10238089 w 13261896"/>
              <a:gd name="connsiteY8657" fmla="*/ 5376196 h 5790485"/>
              <a:gd name="connsiteX8658" fmla="*/ 10223802 w 13261896"/>
              <a:gd name="connsiteY8658" fmla="*/ 5395246 h 5790485"/>
              <a:gd name="connsiteX8659" fmla="*/ 10314289 w 13261896"/>
              <a:gd name="connsiteY8659" fmla="*/ 5457159 h 5790485"/>
              <a:gd name="connsiteX8660" fmla="*/ 10371392 w 13261896"/>
              <a:gd name="connsiteY8660" fmla="*/ 5461921 h 5790485"/>
              <a:gd name="connsiteX8661" fmla="*/ 10466642 w 13261896"/>
              <a:gd name="connsiteY8661" fmla="*/ 5419059 h 5790485"/>
              <a:gd name="connsiteX8662" fmla="*/ 10423779 w 13261896"/>
              <a:gd name="connsiteY8662" fmla="*/ 5361909 h 5790485"/>
              <a:gd name="connsiteX8663" fmla="*/ 10295239 w 13261896"/>
              <a:gd name="connsiteY8663" fmla="*/ 5323809 h 5790485"/>
              <a:gd name="connsiteX8664" fmla="*/ 10280952 w 13261896"/>
              <a:gd name="connsiteY8664" fmla="*/ 5309521 h 5790485"/>
              <a:gd name="connsiteX8665" fmla="*/ 10290477 w 13261896"/>
              <a:gd name="connsiteY8665" fmla="*/ 5295281 h 5790485"/>
              <a:gd name="connsiteX8666" fmla="*/ 10199989 w 13261896"/>
              <a:gd name="connsiteY8666" fmla="*/ 5219081 h 5790485"/>
              <a:gd name="connsiteX8667" fmla="*/ 10319052 w 13261896"/>
              <a:gd name="connsiteY8667" fmla="*/ 5214319 h 5790485"/>
              <a:gd name="connsiteX8668" fmla="*/ 10304764 w 13261896"/>
              <a:gd name="connsiteY8668" fmla="*/ 5204794 h 5790485"/>
              <a:gd name="connsiteX8669" fmla="*/ 10385679 w 13261896"/>
              <a:gd name="connsiteY8669" fmla="*/ 5200031 h 5790485"/>
              <a:gd name="connsiteX8670" fmla="*/ 10328577 w 13261896"/>
              <a:gd name="connsiteY8670" fmla="*/ 5123831 h 5790485"/>
              <a:gd name="connsiteX8671" fmla="*/ 10342817 w 13261896"/>
              <a:gd name="connsiteY8671" fmla="*/ 5119069 h 5790485"/>
              <a:gd name="connsiteX8672" fmla="*/ 10614279 w 13261896"/>
              <a:gd name="connsiteY8672" fmla="*/ 5214319 h 5790485"/>
              <a:gd name="connsiteX8673" fmla="*/ 10628567 w 13261896"/>
              <a:gd name="connsiteY8673" fmla="*/ 5214319 h 5790485"/>
              <a:gd name="connsiteX8674" fmla="*/ 10571417 w 13261896"/>
              <a:gd name="connsiteY8674" fmla="*/ 5100019 h 5790485"/>
              <a:gd name="connsiteX8675" fmla="*/ 10680954 w 13261896"/>
              <a:gd name="connsiteY8675" fmla="*/ 5052394 h 5790485"/>
              <a:gd name="connsiteX8676" fmla="*/ 10685717 w 13261896"/>
              <a:gd name="connsiteY8676" fmla="*/ 5033344 h 5790485"/>
              <a:gd name="connsiteX8677" fmla="*/ 10652379 w 13261896"/>
              <a:gd name="connsiteY8677" fmla="*/ 5000006 h 5790485"/>
              <a:gd name="connsiteX8678" fmla="*/ 10666667 w 13261896"/>
              <a:gd name="connsiteY8678" fmla="*/ 5004769 h 5790485"/>
              <a:gd name="connsiteX8679" fmla="*/ 10666667 w 13261896"/>
              <a:gd name="connsiteY8679" fmla="*/ 4957144 h 5790485"/>
              <a:gd name="connsiteX8680" fmla="*/ 10704767 w 13261896"/>
              <a:gd name="connsiteY8680" fmla="*/ 4876229 h 5790485"/>
              <a:gd name="connsiteX8681" fmla="*/ 10742819 w 13261896"/>
              <a:gd name="connsiteY8681" fmla="*/ 4880991 h 5790485"/>
              <a:gd name="connsiteX8682" fmla="*/ 10728531 w 13261896"/>
              <a:gd name="connsiteY8682" fmla="*/ 4852416 h 5790485"/>
              <a:gd name="connsiteX8683" fmla="*/ 10766631 w 13261896"/>
              <a:gd name="connsiteY8683" fmla="*/ 4819079 h 5790485"/>
              <a:gd name="connsiteX8684" fmla="*/ 10780919 w 13261896"/>
              <a:gd name="connsiteY8684" fmla="*/ 4828604 h 5790485"/>
              <a:gd name="connsiteX8685" fmla="*/ 10790444 w 13261896"/>
              <a:gd name="connsiteY8685" fmla="*/ 4800029 h 5790485"/>
              <a:gd name="connsiteX8686" fmla="*/ 10680954 w 13261896"/>
              <a:gd name="connsiteY8686" fmla="*/ 4719066 h 5790485"/>
              <a:gd name="connsiteX8687" fmla="*/ 10666667 w 13261896"/>
              <a:gd name="connsiteY8687" fmla="*/ 4638104 h 5790485"/>
              <a:gd name="connsiteX8688" fmla="*/ 10685717 w 13261896"/>
              <a:gd name="connsiteY8688" fmla="*/ 4642866 h 5790485"/>
              <a:gd name="connsiteX8689" fmla="*/ 10695242 w 13261896"/>
              <a:gd name="connsiteY8689" fmla="*/ 4619054 h 5790485"/>
              <a:gd name="connsiteX8690" fmla="*/ 10666667 w 13261896"/>
              <a:gd name="connsiteY8690" fmla="*/ 4552379 h 5790485"/>
              <a:gd name="connsiteX8691" fmla="*/ 10638092 w 13261896"/>
              <a:gd name="connsiteY8691" fmla="*/ 4552379 h 5790485"/>
              <a:gd name="connsiteX8692" fmla="*/ 7152370 w 13261896"/>
              <a:gd name="connsiteY8692" fmla="*/ 4842891 h 5790485"/>
              <a:gd name="connsiteX8693" fmla="*/ 7133320 w 13261896"/>
              <a:gd name="connsiteY8693" fmla="*/ 4828604 h 5790485"/>
              <a:gd name="connsiteX8694" fmla="*/ 7123795 w 13261896"/>
              <a:gd name="connsiteY8694" fmla="*/ 4838129 h 5790485"/>
              <a:gd name="connsiteX8695" fmla="*/ 7104745 w 13261896"/>
              <a:gd name="connsiteY8695" fmla="*/ 5171456 h 5790485"/>
              <a:gd name="connsiteX8696" fmla="*/ 6885718 w 13261896"/>
              <a:gd name="connsiteY8696" fmla="*/ 5171456 h 5790485"/>
              <a:gd name="connsiteX8697" fmla="*/ 6904768 w 13261896"/>
              <a:gd name="connsiteY8697" fmla="*/ 4866704 h 5790485"/>
              <a:gd name="connsiteX8698" fmla="*/ 6890481 w 13261896"/>
              <a:gd name="connsiteY8698" fmla="*/ 4861941 h 5790485"/>
              <a:gd name="connsiteX8699" fmla="*/ 5357146 w 13261896"/>
              <a:gd name="connsiteY8699" fmla="*/ 4990481 h 5790485"/>
              <a:gd name="connsiteX8700" fmla="*/ 5347621 w 13261896"/>
              <a:gd name="connsiteY8700" fmla="*/ 5000006 h 5790485"/>
              <a:gd name="connsiteX8701" fmla="*/ 5299996 w 13261896"/>
              <a:gd name="connsiteY8701" fmla="*/ 5452396 h 5790485"/>
              <a:gd name="connsiteX8702" fmla="*/ 5319046 w 13261896"/>
              <a:gd name="connsiteY8702" fmla="*/ 5495259 h 5790485"/>
              <a:gd name="connsiteX8703" fmla="*/ 5366671 w 13261896"/>
              <a:gd name="connsiteY8703" fmla="*/ 5509546 h 5790485"/>
              <a:gd name="connsiteX8704" fmla="*/ 5409486 w 13261896"/>
              <a:gd name="connsiteY8704" fmla="*/ 5571459 h 5790485"/>
              <a:gd name="connsiteX8705" fmla="*/ 5438061 w 13261896"/>
              <a:gd name="connsiteY8705" fmla="*/ 5619084 h 5790485"/>
              <a:gd name="connsiteX8706" fmla="*/ 5466636 w 13261896"/>
              <a:gd name="connsiteY8706" fmla="*/ 5633371 h 5790485"/>
              <a:gd name="connsiteX8707" fmla="*/ 5533311 w 13261896"/>
              <a:gd name="connsiteY8707" fmla="*/ 5680948 h 5790485"/>
              <a:gd name="connsiteX8708" fmla="*/ 5547598 w 13261896"/>
              <a:gd name="connsiteY8708" fmla="*/ 5695236 h 5790485"/>
              <a:gd name="connsiteX8709" fmla="*/ 5471398 w 13261896"/>
              <a:gd name="connsiteY8709" fmla="*/ 5647659 h 5790485"/>
              <a:gd name="connsiteX8710" fmla="*/ 5457111 w 13261896"/>
              <a:gd name="connsiteY8710" fmla="*/ 5652421 h 5790485"/>
              <a:gd name="connsiteX8711" fmla="*/ 5476161 w 13261896"/>
              <a:gd name="connsiteY8711" fmla="*/ 5695236 h 5790485"/>
              <a:gd name="connsiteX8712" fmla="*/ 5423773 w 13261896"/>
              <a:gd name="connsiteY8712" fmla="*/ 5609559 h 5790485"/>
              <a:gd name="connsiteX8713" fmla="*/ 5419011 w 13261896"/>
              <a:gd name="connsiteY8713" fmla="*/ 5619084 h 5790485"/>
              <a:gd name="connsiteX8714" fmla="*/ 5433298 w 13261896"/>
              <a:gd name="connsiteY8714" fmla="*/ 5671471 h 5790485"/>
              <a:gd name="connsiteX8715" fmla="*/ 5399961 w 13261896"/>
              <a:gd name="connsiteY8715" fmla="*/ 5590509 h 5790485"/>
              <a:gd name="connsiteX8716" fmla="*/ 5385721 w 13261896"/>
              <a:gd name="connsiteY8716" fmla="*/ 5571459 h 5790485"/>
              <a:gd name="connsiteX8717" fmla="*/ 5361908 w 13261896"/>
              <a:gd name="connsiteY8717" fmla="*/ 5542884 h 5790485"/>
              <a:gd name="connsiteX8718" fmla="*/ 5295233 w 13261896"/>
              <a:gd name="connsiteY8718" fmla="*/ 5519071 h 5790485"/>
              <a:gd name="connsiteX8719" fmla="*/ 5299996 w 13261896"/>
              <a:gd name="connsiteY8719" fmla="*/ 5538121 h 5790485"/>
              <a:gd name="connsiteX8720" fmla="*/ 5290471 w 13261896"/>
              <a:gd name="connsiteY8720" fmla="*/ 5580984 h 5790485"/>
              <a:gd name="connsiteX8721" fmla="*/ 5276183 w 13261896"/>
              <a:gd name="connsiteY8721" fmla="*/ 5580984 h 5790485"/>
              <a:gd name="connsiteX8722" fmla="*/ 5214271 w 13261896"/>
              <a:gd name="connsiteY8722" fmla="*/ 5504784 h 5790485"/>
              <a:gd name="connsiteX8723" fmla="*/ 5257133 w 13261896"/>
              <a:gd name="connsiteY8723" fmla="*/ 5557171 h 5790485"/>
              <a:gd name="connsiteX8724" fmla="*/ 5261896 w 13261896"/>
              <a:gd name="connsiteY8724" fmla="*/ 5585746 h 5790485"/>
              <a:gd name="connsiteX8725" fmla="*/ 5290471 w 13261896"/>
              <a:gd name="connsiteY8725" fmla="*/ 5619084 h 5790485"/>
              <a:gd name="connsiteX8726" fmla="*/ 5304758 w 13261896"/>
              <a:gd name="connsiteY8726" fmla="*/ 5676234 h 5790485"/>
              <a:gd name="connsiteX8727" fmla="*/ 5285708 w 13261896"/>
              <a:gd name="connsiteY8727" fmla="*/ 5623846 h 5790485"/>
              <a:gd name="connsiteX8728" fmla="*/ 5257133 w 13261896"/>
              <a:gd name="connsiteY8728" fmla="*/ 5590509 h 5790485"/>
              <a:gd name="connsiteX8729" fmla="*/ 5252371 w 13261896"/>
              <a:gd name="connsiteY8729" fmla="*/ 5561934 h 5790485"/>
              <a:gd name="connsiteX8730" fmla="*/ 5176171 w 13261896"/>
              <a:gd name="connsiteY8730" fmla="*/ 5504784 h 5790485"/>
              <a:gd name="connsiteX8731" fmla="*/ 5171408 w 13261896"/>
              <a:gd name="connsiteY8731" fmla="*/ 5519071 h 5790485"/>
              <a:gd name="connsiteX8732" fmla="*/ 5185696 w 13261896"/>
              <a:gd name="connsiteY8732" fmla="*/ 5552409 h 5790485"/>
              <a:gd name="connsiteX8733" fmla="*/ 5161883 w 13261896"/>
              <a:gd name="connsiteY8733" fmla="*/ 5538121 h 5790485"/>
              <a:gd name="connsiteX8734" fmla="*/ 5147596 w 13261896"/>
              <a:gd name="connsiteY8734" fmla="*/ 5538121 h 5790485"/>
              <a:gd name="connsiteX8735" fmla="*/ 5114258 w 13261896"/>
              <a:gd name="connsiteY8735" fmla="*/ 5590509 h 5790485"/>
              <a:gd name="connsiteX8736" fmla="*/ 5090446 w 13261896"/>
              <a:gd name="connsiteY8736" fmla="*/ 5571459 h 5790485"/>
              <a:gd name="connsiteX8737" fmla="*/ 5085683 w 13261896"/>
              <a:gd name="connsiteY8737" fmla="*/ 5585746 h 5790485"/>
              <a:gd name="connsiteX8738" fmla="*/ 5104733 w 13261896"/>
              <a:gd name="connsiteY8738" fmla="*/ 5614321 h 5790485"/>
              <a:gd name="connsiteX8739" fmla="*/ 5133308 w 13261896"/>
              <a:gd name="connsiteY8739" fmla="*/ 5614321 h 5790485"/>
              <a:gd name="connsiteX8740" fmla="*/ 5247608 w 13261896"/>
              <a:gd name="connsiteY8740" fmla="*/ 5671471 h 5790485"/>
              <a:gd name="connsiteX8741" fmla="*/ 5204746 w 13261896"/>
              <a:gd name="connsiteY8741" fmla="*/ 5642896 h 5790485"/>
              <a:gd name="connsiteX8742" fmla="*/ 5142833 w 13261896"/>
              <a:gd name="connsiteY8742" fmla="*/ 5623846 h 5790485"/>
              <a:gd name="connsiteX8743" fmla="*/ 5114258 w 13261896"/>
              <a:gd name="connsiteY8743" fmla="*/ 5628609 h 5790485"/>
              <a:gd name="connsiteX8744" fmla="*/ 5161883 w 13261896"/>
              <a:gd name="connsiteY8744" fmla="*/ 5652421 h 5790485"/>
              <a:gd name="connsiteX8745" fmla="*/ 5147596 w 13261896"/>
              <a:gd name="connsiteY8745" fmla="*/ 5661946 h 5790485"/>
              <a:gd name="connsiteX8746" fmla="*/ 5166646 w 13261896"/>
              <a:gd name="connsiteY8746" fmla="*/ 5690473 h 5790485"/>
              <a:gd name="connsiteX8747" fmla="*/ 5061871 w 13261896"/>
              <a:gd name="connsiteY8747" fmla="*/ 5623846 h 5790485"/>
              <a:gd name="connsiteX8748" fmla="*/ 5080921 w 13261896"/>
              <a:gd name="connsiteY8748" fmla="*/ 5642896 h 5790485"/>
              <a:gd name="connsiteX8749" fmla="*/ 5028533 w 13261896"/>
              <a:gd name="connsiteY8749" fmla="*/ 5614321 h 5790485"/>
              <a:gd name="connsiteX8750" fmla="*/ 5014246 w 13261896"/>
              <a:gd name="connsiteY8750" fmla="*/ 5647659 h 5790485"/>
              <a:gd name="connsiteX8751" fmla="*/ 4985719 w 13261896"/>
              <a:gd name="connsiteY8751" fmla="*/ 5633371 h 5790485"/>
              <a:gd name="connsiteX8752" fmla="*/ 4971431 w 13261896"/>
              <a:gd name="connsiteY8752" fmla="*/ 5657184 h 5790485"/>
              <a:gd name="connsiteX8753" fmla="*/ 4980956 w 13261896"/>
              <a:gd name="connsiteY8753" fmla="*/ 5680948 h 5790485"/>
              <a:gd name="connsiteX8754" fmla="*/ 4933331 w 13261896"/>
              <a:gd name="connsiteY8754" fmla="*/ 5671471 h 5790485"/>
              <a:gd name="connsiteX8755" fmla="*/ 4771406 w 13261896"/>
              <a:gd name="connsiteY8755" fmla="*/ 5690473 h 5790485"/>
              <a:gd name="connsiteX8756" fmla="*/ 4690444 w 13261896"/>
              <a:gd name="connsiteY8756" fmla="*/ 5680948 h 5790485"/>
              <a:gd name="connsiteX8757" fmla="*/ 4633294 w 13261896"/>
              <a:gd name="connsiteY8757" fmla="*/ 5690473 h 5790485"/>
              <a:gd name="connsiteX8758" fmla="*/ 4399979 w 13261896"/>
              <a:gd name="connsiteY8758" fmla="*/ 5623846 h 5790485"/>
              <a:gd name="connsiteX8759" fmla="*/ 4271391 w 13261896"/>
              <a:gd name="connsiteY8759" fmla="*/ 5533359 h 5790485"/>
              <a:gd name="connsiteX8760" fmla="*/ 4233339 w 13261896"/>
              <a:gd name="connsiteY8760" fmla="*/ 5500021 h 5790485"/>
              <a:gd name="connsiteX8761" fmla="*/ 4161901 w 13261896"/>
              <a:gd name="connsiteY8761" fmla="*/ 5542884 h 5790485"/>
              <a:gd name="connsiteX8762" fmla="*/ 4119039 w 13261896"/>
              <a:gd name="connsiteY8762" fmla="*/ 5585746 h 5790485"/>
              <a:gd name="connsiteX8763" fmla="*/ 4114276 w 13261896"/>
              <a:gd name="connsiteY8763" fmla="*/ 5571459 h 5790485"/>
              <a:gd name="connsiteX8764" fmla="*/ 4171426 w 13261896"/>
              <a:gd name="connsiteY8764" fmla="*/ 5480971 h 5790485"/>
              <a:gd name="connsiteX8765" fmla="*/ 4133326 w 13261896"/>
              <a:gd name="connsiteY8765" fmla="*/ 5457159 h 5790485"/>
              <a:gd name="connsiteX8766" fmla="*/ 4138089 w 13261896"/>
              <a:gd name="connsiteY8766" fmla="*/ 5442871 h 5790485"/>
              <a:gd name="connsiteX8767" fmla="*/ 4095226 w 13261896"/>
              <a:gd name="connsiteY8767" fmla="*/ 5423821 h 5790485"/>
              <a:gd name="connsiteX8768" fmla="*/ 4033314 w 13261896"/>
              <a:gd name="connsiteY8768" fmla="*/ 5457159 h 5790485"/>
              <a:gd name="connsiteX8769" fmla="*/ 4071414 w 13261896"/>
              <a:gd name="connsiteY8769" fmla="*/ 5390484 h 5790485"/>
              <a:gd name="connsiteX8770" fmla="*/ 4052364 w 13261896"/>
              <a:gd name="connsiteY8770" fmla="*/ 5376196 h 5790485"/>
              <a:gd name="connsiteX8771" fmla="*/ 4014264 w 13261896"/>
              <a:gd name="connsiteY8771" fmla="*/ 5414296 h 5790485"/>
              <a:gd name="connsiteX8772" fmla="*/ 3999976 w 13261896"/>
              <a:gd name="connsiteY8772" fmla="*/ 5404771 h 5790485"/>
              <a:gd name="connsiteX8773" fmla="*/ 3961876 w 13261896"/>
              <a:gd name="connsiteY8773" fmla="*/ 5423821 h 5790485"/>
              <a:gd name="connsiteX8774" fmla="*/ 3961876 w 13261896"/>
              <a:gd name="connsiteY8774" fmla="*/ 5385721 h 5790485"/>
              <a:gd name="connsiteX8775" fmla="*/ 3947589 w 13261896"/>
              <a:gd name="connsiteY8775" fmla="*/ 5380959 h 5790485"/>
              <a:gd name="connsiteX8776" fmla="*/ 3838099 w 13261896"/>
              <a:gd name="connsiteY8776" fmla="*/ 5571459 h 5790485"/>
              <a:gd name="connsiteX8777" fmla="*/ 3861911 w 13261896"/>
              <a:gd name="connsiteY8777" fmla="*/ 5609559 h 5790485"/>
              <a:gd name="connsiteX8778" fmla="*/ 3885676 w 13261896"/>
              <a:gd name="connsiteY8778" fmla="*/ 5671471 h 5790485"/>
              <a:gd name="connsiteX8779" fmla="*/ 3880914 w 13261896"/>
              <a:gd name="connsiteY8779" fmla="*/ 5690473 h 5790485"/>
              <a:gd name="connsiteX8780" fmla="*/ 3828574 w 13261896"/>
              <a:gd name="connsiteY8780" fmla="*/ 5580984 h 5790485"/>
              <a:gd name="connsiteX8781" fmla="*/ 3771424 w 13261896"/>
              <a:gd name="connsiteY8781" fmla="*/ 5547646 h 5790485"/>
              <a:gd name="connsiteX8782" fmla="*/ 3757136 w 13261896"/>
              <a:gd name="connsiteY8782" fmla="*/ 5500021 h 5790485"/>
              <a:gd name="connsiteX8783" fmla="*/ 3704749 w 13261896"/>
              <a:gd name="connsiteY8783" fmla="*/ 5476209 h 5790485"/>
              <a:gd name="connsiteX8784" fmla="*/ 3699986 w 13261896"/>
              <a:gd name="connsiteY8784" fmla="*/ 5490496 h 5790485"/>
              <a:gd name="connsiteX8785" fmla="*/ 3723799 w 13261896"/>
              <a:gd name="connsiteY8785" fmla="*/ 5542884 h 5790485"/>
              <a:gd name="connsiteX8786" fmla="*/ 3785711 w 13261896"/>
              <a:gd name="connsiteY8786" fmla="*/ 5676234 h 5790485"/>
              <a:gd name="connsiteX8787" fmla="*/ 3785711 w 13261896"/>
              <a:gd name="connsiteY8787" fmla="*/ 5690473 h 5790485"/>
              <a:gd name="connsiteX8788" fmla="*/ 3699986 w 13261896"/>
              <a:gd name="connsiteY8788" fmla="*/ 5538121 h 5790485"/>
              <a:gd name="connsiteX8789" fmla="*/ 3590449 w 13261896"/>
              <a:gd name="connsiteY8789" fmla="*/ 5361909 h 5790485"/>
              <a:gd name="connsiteX8790" fmla="*/ 3571399 w 13261896"/>
              <a:gd name="connsiteY8790" fmla="*/ 5366671 h 5790485"/>
              <a:gd name="connsiteX8791" fmla="*/ 3590449 w 13261896"/>
              <a:gd name="connsiteY8791" fmla="*/ 5385721 h 5790485"/>
              <a:gd name="connsiteX8792" fmla="*/ 3533299 w 13261896"/>
              <a:gd name="connsiteY8792" fmla="*/ 5347621 h 5790485"/>
              <a:gd name="connsiteX8793" fmla="*/ 3523774 w 13261896"/>
              <a:gd name="connsiteY8793" fmla="*/ 5352384 h 5790485"/>
              <a:gd name="connsiteX8794" fmla="*/ 3552349 w 13261896"/>
              <a:gd name="connsiteY8794" fmla="*/ 5376196 h 5790485"/>
              <a:gd name="connsiteX8795" fmla="*/ 3514249 w 13261896"/>
              <a:gd name="connsiteY8795" fmla="*/ 5357146 h 5790485"/>
              <a:gd name="connsiteX8796" fmla="*/ 3499961 w 13261896"/>
              <a:gd name="connsiteY8796" fmla="*/ 5357146 h 5790485"/>
              <a:gd name="connsiteX8797" fmla="*/ 3495199 w 13261896"/>
              <a:gd name="connsiteY8797" fmla="*/ 5366671 h 5790485"/>
              <a:gd name="connsiteX8798" fmla="*/ 3504724 w 13261896"/>
              <a:gd name="connsiteY8798" fmla="*/ 5385721 h 5790485"/>
              <a:gd name="connsiteX8799" fmla="*/ 3471434 w 13261896"/>
              <a:gd name="connsiteY8799" fmla="*/ 5361909 h 5790485"/>
              <a:gd name="connsiteX8800" fmla="*/ 3452384 w 13261896"/>
              <a:gd name="connsiteY8800" fmla="*/ 5371434 h 5790485"/>
              <a:gd name="connsiteX8801" fmla="*/ 3466671 w 13261896"/>
              <a:gd name="connsiteY8801" fmla="*/ 5385721 h 5790485"/>
              <a:gd name="connsiteX8802" fmla="*/ 3442859 w 13261896"/>
              <a:gd name="connsiteY8802" fmla="*/ 5380959 h 5790485"/>
              <a:gd name="connsiteX8803" fmla="*/ 3495199 w 13261896"/>
              <a:gd name="connsiteY8803" fmla="*/ 5428584 h 5790485"/>
              <a:gd name="connsiteX8804" fmla="*/ 3471434 w 13261896"/>
              <a:gd name="connsiteY8804" fmla="*/ 5423821 h 5790485"/>
              <a:gd name="connsiteX8805" fmla="*/ 3514249 w 13261896"/>
              <a:gd name="connsiteY8805" fmla="*/ 5523834 h 5790485"/>
              <a:gd name="connsiteX8806" fmla="*/ 3514249 w 13261896"/>
              <a:gd name="connsiteY8806" fmla="*/ 5585746 h 5790485"/>
              <a:gd name="connsiteX8807" fmla="*/ 3438096 w 13261896"/>
              <a:gd name="connsiteY8807" fmla="*/ 5419059 h 5790485"/>
              <a:gd name="connsiteX8808" fmla="*/ 3438096 w 13261896"/>
              <a:gd name="connsiteY8808" fmla="*/ 5457159 h 5790485"/>
              <a:gd name="connsiteX8809" fmla="*/ 3328559 w 13261896"/>
              <a:gd name="connsiteY8809" fmla="*/ 5357146 h 5790485"/>
              <a:gd name="connsiteX8810" fmla="*/ 3319034 w 13261896"/>
              <a:gd name="connsiteY8810" fmla="*/ 5366671 h 5790485"/>
              <a:gd name="connsiteX8811" fmla="*/ 3347609 w 13261896"/>
              <a:gd name="connsiteY8811" fmla="*/ 5409534 h 5790485"/>
              <a:gd name="connsiteX8812" fmla="*/ 3228546 w 13261896"/>
              <a:gd name="connsiteY8812" fmla="*/ 5342859 h 5790485"/>
              <a:gd name="connsiteX8813" fmla="*/ 3185684 w 13261896"/>
              <a:gd name="connsiteY8813" fmla="*/ 5347621 h 5790485"/>
              <a:gd name="connsiteX8814" fmla="*/ 3176159 w 13261896"/>
              <a:gd name="connsiteY8814" fmla="*/ 5361909 h 5790485"/>
              <a:gd name="connsiteX8815" fmla="*/ 3142821 w 13261896"/>
              <a:gd name="connsiteY8815" fmla="*/ 5357146 h 5790485"/>
              <a:gd name="connsiteX8816" fmla="*/ 3209496 w 13261896"/>
              <a:gd name="connsiteY8816" fmla="*/ 5409534 h 5790485"/>
              <a:gd name="connsiteX8817" fmla="*/ 3247596 w 13261896"/>
              <a:gd name="connsiteY8817" fmla="*/ 5409534 h 5790485"/>
              <a:gd name="connsiteX8818" fmla="*/ 3280934 w 13261896"/>
              <a:gd name="connsiteY8818" fmla="*/ 5423821 h 5790485"/>
              <a:gd name="connsiteX8819" fmla="*/ 3319034 w 13261896"/>
              <a:gd name="connsiteY8819" fmla="*/ 5428584 h 5790485"/>
              <a:gd name="connsiteX8820" fmla="*/ 3357134 w 13261896"/>
              <a:gd name="connsiteY8820" fmla="*/ 5466684 h 5790485"/>
              <a:gd name="connsiteX8821" fmla="*/ 3309509 w 13261896"/>
              <a:gd name="connsiteY8821" fmla="*/ 5433346 h 5790485"/>
              <a:gd name="connsiteX8822" fmla="*/ 3271409 w 13261896"/>
              <a:gd name="connsiteY8822" fmla="*/ 5428584 h 5790485"/>
              <a:gd name="connsiteX8823" fmla="*/ 3242834 w 13261896"/>
              <a:gd name="connsiteY8823" fmla="*/ 5414296 h 5790485"/>
              <a:gd name="connsiteX8824" fmla="*/ 3223784 w 13261896"/>
              <a:gd name="connsiteY8824" fmla="*/ 5423821 h 5790485"/>
              <a:gd name="connsiteX8825" fmla="*/ 3238071 w 13261896"/>
              <a:gd name="connsiteY8825" fmla="*/ 5447634 h 5790485"/>
              <a:gd name="connsiteX8826" fmla="*/ 3142821 w 13261896"/>
              <a:gd name="connsiteY8826" fmla="*/ 5385721 h 5790485"/>
              <a:gd name="connsiteX8827" fmla="*/ 3057144 w 13261896"/>
              <a:gd name="connsiteY8827" fmla="*/ 5366671 h 5790485"/>
              <a:gd name="connsiteX8828" fmla="*/ 3014282 w 13261896"/>
              <a:gd name="connsiteY8828" fmla="*/ 5314284 h 5790485"/>
              <a:gd name="connsiteX8829" fmla="*/ 3061907 w 13261896"/>
              <a:gd name="connsiteY8829" fmla="*/ 5352384 h 5790485"/>
              <a:gd name="connsiteX8830" fmla="*/ 3095244 w 13261896"/>
              <a:gd name="connsiteY8830" fmla="*/ 5361909 h 5790485"/>
              <a:gd name="connsiteX8831" fmla="*/ 3147584 w 13261896"/>
              <a:gd name="connsiteY8831" fmla="*/ 5376196 h 5790485"/>
              <a:gd name="connsiteX8832" fmla="*/ 3052382 w 13261896"/>
              <a:gd name="connsiteY8832" fmla="*/ 5295281 h 5790485"/>
              <a:gd name="connsiteX8833" fmla="*/ 3052382 w 13261896"/>
              <a:gd name="connsiteY8833" fmla="*/ 5323809 h 5790485"/>
              <a:gd name="connsiteX8834" fmla="*/ 2971419 w 13261896"/>
              <a:gd name="connsiteY8834" fmla="*/ 5276231 h 5790485"/>
              <a:gd name="connsiteX8835" fmla="*/ 2990469 w 13261896"/>
              <a:gd name="connsiteY8835" fmla="*/ 5309521 h 5790485"/>
              <a:gd name="connsiteX8836" fmla="*/ 2990469 w 13261896"/>
              <a:gd name="connsiteY8836" fmla="*/ 5328571 h 5790485"/>
              <a:gd name="connsiteX8837" fmla="*/ 2923794 w 13261896"/>
              <a:gd name="connsiteY8837" fmla="*/ 5247656 h 5790485"/>
              <a:gd name="connsiteX8838" fmla="*/ 2885694 w 13261896"/>
              <a:gd name="connsiteY8838" fmla="*/ 5247656 h 5790485"/>
              <a:gd name="connsiteX8839" fmla="*/ 2880932 w 13261896"/>
              <a:gd name="connsiteY8839" fmla="*/ 5257181 h 5790485"/>
              <a:gd name="connsiteX8840" fmla="*/ 2933319 w 13261896"/>
              <a:gd name="connsiteY8840" fmla="*/ 5299996 h 5790485"/>
              <a:gd name="connsiteX8841" fmla="*/ 2914269 w 13261896"/>
              <a:gd name="connsiteY8841" fmla="*/ 5280994 h 5790485"/>
              <a:gd name="connsiteX8842" fmla="*/ 2980944 w 13261896"/>
              <a:gd name="connsiteY8842" fmla="*/ 5338096 h 5790485"/>
              <a:gd name="connsiteX8843" fmla="*/ 3004757 w 13261896"/>
              <a:gd name="connsiteY8843" fmla="*/ 5347621 h 5790485"/>
              <a:gd name="connsiteX8844" fmla="*/ 3047619 w 13261896"/>
              <a:gd name="connsiteY8844" fmla="*/ 5400009 h 5790485"/>
              <a:gd name="connsiteX8845" fmla="*/ 3028569 w 13261896"/>
              <a:gd name="connsiteY8845" fmla="*/ 5390484 h 5790485"/>
              <a:gd name="connsiteX8846" fmla="*/ 2995232 w 13261896"/>
              <a:gd name="connsiteY8846" fmla="*/ 5361909 h 5790485"/>
              <a:gd name="connsiteX8847" fmla="*/ 3014282 w 13261896"/>
              <a:gd name="connsiteY8847" fmla="*/ 5404771 h 5790485"/>
              <a:gd name="connsiteX8848" fmla="*/ 3061907 w 13261896"/>
              <a:gd name="connsiteY8848" fmla="*/ 5428584 h 5790485"/>
              <a:gd name="connsiteX8849" fmla="*/ 3138059 w 13261896"/>
              <a:gd name="connsiteY8849" fmla="*/ 5514309 h 5790485"/>
              <a:gd name="connsiteX8850" fmla="*/ 3157109 w 13261896"/>
              <a:gd name="connsiteY8850" fmla="*/ 5523834 h 5790485"/>
              <a:gd name="connsiteX8851" fmla="*/ 3180921 w 13261896"/>
              <a:gd name="connsiteY8851" fmla="*/ 5547646 h 5790485"/>
              <a:gd name="connsiteX8852" fmla="*/ 3238071 w 13261896"/>
              <a:gd name="connsiteY8852" fmla="*/ 5585746 h 5790485"/>
              <a:gd name="connsiteX8853" fmla="*/ 3190446 w 13261896"/>
              <a:gd name="connsiteY8853" fmla="*/ 5566696 h 5790485"/>
              <a:gd name="connsiteX8854" fmla="*/ 3161871 w 13261896"/>
              <a:gd name="connsiteY8854" fmla="*/ 5538121 h 5790485"/>
              <a:gd name="connsiteX8855" fmla="*/ 3147584 w 13261896"/>
              <a:gd name="connsiteY8855" fmla="*/ 5542884 h 5790485"/>
              <a:gd name="connsiteX8856" fmla="*/ 3166634 w 13261896"/>
              <a:gd name="connsiteY8856" fmla="*/ 5585746 h 5790485"/>
              <a:gd name="connsiteX8857" fmla="*/ 3157109 w 13261896"/>
              <a:gd name="connsiteY8857" fmla="*/ 5580984 h 5790485"/>
              <a:gd name="connsiteX8858" fmla="*/ 2966657 w 13261896"/>
              <a:gd name="connsiteY8858" fmla="*/ 5395246 h 5790485"/>
              <a:gd name="connsiteX8859" fmla="*/ 2957132 w 13261896"/>
              <a:gd name="connsiteY8859" fmla="*/ 5414296 h 5790485"/>
              <a:gd name="connsiteX8860" fmla="*/ 2899982 w 13261896"/>
              <a:gd name="connsiteY8860" fmla="*/ 5395246 h 5790485"/>
              <a:gd name="connsiteX8861" fmla="*/ 2928557 w 13261896"/>
              <a:gd name="connsiteY8861" fmla="*/ 5433346 h 5790485"/>
              <a:gd name="connsiteX8862" fmla="*/ 2971419 w 13261896"/>
              <a:gd name="connsiteY8862" fmla="*/ 5442871 h 5790485"/>
              <a:gd name="connsiteX8863" fmla="*/ 2990469 w 13261896"/>
              <a:gd name="connsiteY8863" fmla="*/ 5461921 h 5790485"/>
              <a:gd name="connsiteX8864" fmla="*/ 3071432 w 13261896"/>
              <a:gd name="connsiteY8864" fmla="*/ 5500021 h 5790485"/>
              <a:gd name="connsiteX8865" fmla="*/ 3138059 w 13261896"/>
              <a:gd name="connsiteY8865" fmla="*/ 5576221 h 5790485"/>
              <a:gd name="connsiteX8866" fmla="*/ 3176159 w 13261896"/>
              <a:gd name="connsiteY8866" fmla="*/ 5638134 h 5790485"/>
              <a:gd name="connsiteX8867" fmla="*/ 3176159 w 13261896"/>
              <a:gd name="connsiteY8867" fmla="*/ 5657184 h 5790485"/>
              <a:gd name="connsiteX8868" fmla="*/ 3052382 w 13261896"/>
              <a:gd name="connsiteY8868" fmla="*/ 5523834 h 5790485"/>
              <a:gd name="connsiteX8869" fmla="*/ 3047619 w 13261896"/>
              <a:gd name="connsiteY8869" fmla="*/ 5538121 h 5790485"/>
              <a:gd name="connsiteX8870" fmla="*/ 3033332 w 13261896"/>
              <a:gd name="connsiteY8870" fmla="*/ 5538121 h 5790485"/>
              <a:gd name="connsiteX8871" fmla="*/ 2904744 w 13261896"/>
              <a:gd name="connsiteY8871" fmla="*/ 5433346 h 5790485"/>
              <a:gd name="connsiteX8872" fmla="*/ 2890457 w 13261896"/>
              <a:gd name="connsiteY8872" fmla="*/ 5433346 h 5790485"/>
              <a:gd name="connsiteX8873" fmla="*/ 2880932 w 13261896"/>
              <a:gd name="connsiteY8873" fmla="*/ 5466684 h 5790485"/>
              <a:gd name="connsiteX8874" fmla="*/ 3057144 w 13261896"/>
              <a:gd name="connsiteY8874" fmla="*/ 5604796 h 5790485"/>
              <a:gd name="connsiteX8875" fmla="*/ 3061907 w 13261896"/>
              <a:gd name="connsiteY8875" fmla="*/ 5628609 h 5790485"/>
              <a:gd name="connsiteX8876" fmla="*/ 3157109 w 13261896"/>
              <a:gd name="connsiteY8876" fmla="*/ 5690473 h 5790485"/>
              <a:gd name="connsiteX8877" fmla="*/ 3133296 w 13261896"/>
              <a:gd name="connsiteY8877" fmla="*/ 5666709 h 5790485"/>
              <a:gd name="connsiteX8878" fmla="*/ 3038094 w 13261896"/>
              <a:gd name="connsiteY8878" fmla="*/ 5633371 h 5790485"/>
              <a:gd name="connsiteX8879" fmla="*/ 2952369 w 13261896"/>
              <a:gd name="connsiteY8879" fmla="*/ 5580984 h 5790485"/>
              <a:gd name="connsiteX8880" fmla="*/ 3047619 w 13261896"/>
              <a:gd name="connsiteY8880" fmla="*/ 5628609 h 5790485"/>
              <a:gd name="connsiteX8881" fmla="*/ 3052382 w 13261896"/>
              <a:gd name="connsiteY8881" fmla="*/ 5619084 h 5790485"/>
              <a:gd name="connsiteX8882" fmla="*/ 2942844 w 13261896"/>
              <a:gd name="connsiteY8882" fmla="*/ 5533359 h 5790485"/>
              <a:gd name="connsiteX8883" fmla="*/ 2885694 w 13261896"/>
              <a:gd name="connsiteY8883" fmla="*/ 5519071 h 5790485"/>
              <a:gd name="connsiteX8884" fmla="*/ 2895219 w 13261896"/>
              <a:gd name="connsiteY8884" fmla="*/ 5533359 h 5790485"/>
              <a:gd name="connsiteX8885" fmla="*/ 2876169 w 13261896"/>
              <a:gd name="connsiteY8885" fmla="*/ 5519071 h 5790485"/>
              <a:gd name="connsiteX8886" fmla="*/ 2852357 w 13261896"/>
              <a:gd name="connsiteY8886" fmla="*/ 5523834 h 5790485"/>
              <a:gd name="connsiteX8887" fmla="*/ 2942844 w 13261896"/>
              <a:gd name="connsiteY8887" fmla="*/ 5614321 h 5790485"/>
              <a:gd name="connsiteX8888" fmla="*/ 2847594 w 13261896"/>
              <a:gd name="connsiteY8888" fmla="*/ 5552409 h 5790485"/>
              <a:gd name="connsiteX8889" fmla="*/ 2838069 w 13261896"/>
              <a:gd name="connsiteY8889" fmla="*/ 5571459 h 5790485"/>
              <a:gd name="connsiteX8890" fmla="*/ 2814257 w 13261896"/>
              <a:gd name="connsiteY8890" fmla="*/ 5557171 h 5790485"/>
              <a:gd name="connsiteX8891" fmla="*/ 2795207 w 13261896"/>
              <a:gd name="connsiteY8891" fmla="*/ 5590509 h 5790485"/>
              <a:gd name="connsiteX8892" fmla="*/ 2757107 w 13261896"/>
              <a:gd name="connsiteY8892" fmla="*/ 5542884 h 5790485"/>
              <a:gd name="connsiteX8893" fmla="*/ 2742819 w 13261896"/>
              <a:gd name="connsiteY8893" fmla="*/ 5552409 h 5790485"/>
              <a:gd name="connsiteX8894" fmla="*/ 2790444 w 13261896"/>
              <a:gd name="connsiteY8894" fmla="*/ 5628609 h 5790485"/>
              <a:gd name="connsiteX8895" fmla="*/ 2790444 w 13261896"/>
              <a:gd name="connsiteY8895" fmla="*/ 5671471 h 5790485"/>
              <a:gd name="connsiteX8896" fmla="*/ 2742819 w 13261896"/>
              <a:gd name="connsiteY8896" fmla="*/ 5604796 h 5790485"/>
              <a:gd name="connsiteX8897" fmla="*/ 2604754 w 13261896"/>
              <a:gd name="connsiteY8897" fmla="*/ 5533359 h 5790485"/>
              <a:gd name="connsiteX8898" fmla="*/ 2590467 w 13261896"/>
              <a:gd name="connsiteY8898" fmla="*/ 5557171 h 5790485"/>
              <a:gd name="connsiteX8899" fmla="*/ 2538079 w 13261896"/>
              <a:gd name="connsiteY8899" fmla="*/ 5561934 h 5790485"/>
              <a:gd name="connsiteX8900" fmla="*/ 2480929 w 13261896"/>
              <a:gd name="connsiteY8900" fmla="*/ 5519071 h 5790485"/>
              <a:gd name="connsiteX8901" fmla="*/ 2476167 w 13261896"/>
              <a:gd name="connsiteY8901" fmla="*/ 5528596 h 5790485"/>
              <a:gd name="connsiteX8902" fmla="*/ 2523792 w 13261896"/>
              <a:gd name="connsiteY8902" fmla="*/ 5585746 h 5790485"/>
              <a:gd name="connsiteX8903" fmla="*/ 2509504 w 13261896"/>
              <a:gd name="connsiteY8903" fmla="*/ 5585746 h 5790485"/>
              <a:gd name="connsiteX8904" fmla="*/ 2452354 w 13261896"/>
              <a:gd name="connsiteY8904" fmla="*/ 5519071 h 5790485"/>
              <a:gd name="connsiteX8905" fmla="*/ 2414254 w 13261896"/>
              <a:gd name="connsiteY8905" fmla="*/ 5519071 h 5790485"/>
              <a:gd name="connsiteX8906" fmla="*/ 2376154 w 13261896"/>
              <a:gd name="connsiteY8906" fmla="*/ 5500021 h 5790485"/>
              <a:gd name="connsiteX8907" fmla="*/ 2357104 w 13261896"/>
              <a:gd name="connsiteY8907" fmla="*/ 5504784 h 5790485"/>
              <a:gd name="connsiteX8908" fmla="*/ 2433304 w 13261896"/>
              <a:gd name="connsiteY8908" fmla="*/ 5609559 h 5790485"/>
              <a:gd name="connsiteX8909" fmla="*/ 2333339 w 13261896"/>
              <a:gd name="connsiteY8909" fmla="*/ 5500021 h 5790485"/>
              <a:gd name="connsiteX8910" fmla="*/ 2323814 w 13261896"/>
              <a:gd name="connsiteY8910" fmla="*/ 5514309 h 5790485"/>
              <a:gd name="connsiteX8911" fmla="*/ 2266664 w 13261896"/>
              <a:gd name="connsiteY8911" fmla="*/ 5442871 h 5790485"/>
              <a:gd name="connsiteX8912" fmla="*/ 2261902 w 13261896"/>
              <a:gd name="connsiteY8912" fmla="*/ 5414296 h 5790485"/>
              <a:gd name="connsiteX8913" fmla="*/ 2238089 w 13261896"/>
              <a:gd name="connsiteY8913" fmla="*/ 5390484 h 5790485"/>
              <a:gd name="connsiteX8914" fmla="*/ 2223802 w 13261896"/>
              <a:gd name="connsiteY8914" fmla="*/ 5414296 h 5790485"/>
              <a:gd name="connsiteX8915" fmla="*/ 2123789 w 13261896"/>
              <a:gd name="connsiteY8915" fmla="*/ 5290519 h 5790485"/>
              <a:gd name="connsiteX8916" fmla="*/ 2138077 w 13261896"/>
              <a:gd name="connsiteY8916" fmla="*/ 5314284 h 5790485"/>
              <a:gd name="connsiteX8917" fmla="*/ 2147602 w 13261896"/>
              <a:gd name="connsiteY8917" fmla="*/ 5352384 h 5790485"/>
              <a:gd name="connsiteX8918" fmla="*/ 2223802 w 13261896"/>
              <a:gd name="connsiteY8918" fmla="*/ 5447634 h 5790485"/>
              <a:gd name="connsiteX8919" fmla="*/ 2223802 w 13261896"/>
              <a:gd name="connsiteY8919" fmla="*/ 5461921 h 5790485"/>
              <a:gd name="connsiteX8920" fmla="*/ 2099977 w 13261896"/>
              <a:gd name="connsiteY8920" fmla="*/ 5309521 h 5790485"/>
              <a:gd name="connsiteX8921" fmla="*/ 2085689 w 13261896"/>
              <a:gd name="connsiteY8921" fmla="*/ 5319046 h 5790485"/>
              <a:gd name="connsiteX8922" fmla="*/ 2099977 w 13261896"/>
              <a:gd name="connsiteY8922" fmla="*/ 5342859 h 5790485"/>
              <a:gd name="connsiteX8923" fmla="*/ 2099977 w 13261896"/>
              <a:gd name="connsiteY8923" fmla="*/ 5361909 h 5790485"/>
              <a:gd name="connsiteX8924" fmla="*/ 2042827 w 13261896"/>
              <a:gd name="connsiteY8924" fmla="*/ 5276231 h 5790485"/>
              <a:gd name="connsiteX8925" fmla="*/ 2033302 w 13261896"/>
              <a:gd name="connsiteY8925" fmla="*/ 5299996 h 5790485"/>
              <a:gd name="connsiteX8926" fmla="*/ 1966627 w 13261896"/>
              <a:gd name="connsiteY8926" fmla="*/ 5171456 h 5790485"/>
              <a:gd name="connsiteX8927" fmla="*/ 1942862 w 13261896"/>
              <a:gd name="connsiteY8927" fmla="*/ 5204794 h 5790485"/>
              <a:gd name="connsiteX8928" fmla="*/ 1919049 w 13261896"/>
              <a:gd name="connsiteY8928" fmla="*/ 5180981 h 5790485"/>
              <a:gd name="connsiteX8929" fmla="*/ 1914287 w 13261896"/>
              <a:gd name="connsiteY8929" fmla="*/ 5195269 h 5790485"/>
              <a:gd name="connsiteX8930" fmla="*/ 1895237 w 13261896"/>
              <a:gd name="connsiteY8930" fmla="*/ 5195269 h 5790485"/>
              <a:gd name="connsiteX8931" fmla="*/ 1928574 w 13261896"/>
              <a:gd name="connsiteY8931" fmla="*/ 5280994 h 5790485"/>
              <a:gd name="connsiteX8932" fmla="*/ 1823799 w 13261896"/>
              <a:gd name="connsiteY8932" fmla="*/ 5138119 h 5790485"/>
              <a:gd name="connsiteX8933" fmla="*/ 1819037 w 13261896"/>
              <a:gd name="connsiteY8933" fmla="*/ 5171456 h 5790485"/>
              <a:gd name="connsiteX8934" fmla="*/ 1733312 w 13261896"/>
              <a:gd name="connsiteY8934" fmla="*/ 5038106 h 5790485"/>
              <a:gd name="connsiteX8935" fmla="*/ 1719024 w 13261896"/>
              <a:gd name="connsiteY8935" fmla="*/ 5042869 h 5790485"/>
              <a:gd name="connsiteX8936" fmla="*/ 1752362 w 13261896"/>
              <a:gd name="connsiteY8936" fmla="*/ 5119069 h 5790485"/>
              <a:gd name="connsiteX8937" fmla="*/ 1704737 w 13261896"/>
              <a:gd name="connsiteY8937" fmla="*/ 5047631 h 5790485"/>
              <a:gd name="connsiteX8938" fmla="*/ 1690449 w 13261896"/>
              <a:gd name="connsiteY8938" fmla="*/ 5047631 h 5790485"/>
              <a:gd name="connsiteX8939" fmla="*/ 1685687 w 13261896"/>
              <a:gd name="connsiteY8939" fmla="*/ 5071444 h 5790485"/>
              <a:gd name="connsiteX8940" fmla="*/ 1623774 w 13261896"/>
              <a:gd name="connsiteY8940" fmla="*/ 4980956 h 5790485"/>
              <a:gd name="connsiteX8941" fmla="*/ 1609487 w 13261896"/>
              <a:gd name="connsiteY8941" fmla="*/ 5000006 h 5790485"/>
              <a:gd name="connsiteX8942" fmla="*/ 1561910 w 13261896"/>
              <a:gd name="connsiteY8942" fmla="*/ 4971431 h 5790485"/>
              <a:gd name="connsiteX8943" fmla="*/ 1542860 w 13261896"/>
              <a:gd name="connsiteY8943" fmla="*/ 4985719 h 5790485"/>
              <a:gd name="connsiteX8944" fmla="*/ 1519047 w 13261896"/>
              <a:gd name="connsiteY8944" fmla="*/ 4957144 h 5790485"/>
              <a:gd name="connsiteX8945" fmla="*/ 1457135 w 13261896"/>
              <a:gd name="connsiteY8945" fmla="*/ 4942856 h 5790485"/>
              <a:gd name="connsiteX8946" fmla="*/ 1423797 w 13261896"/>
              <a:gd name="connsiteY8946" fmla="*/ 4966669 h 5790485"/>
              <a:gd name="connsiteX8947" fmla="*/ 1461897 w 13261896"/>
              <a:gd name="connsiteY8947" fmla="*/ 4995244 h 5790485"/>
              <a:gd name="connsiteX8948" fmla="*/ 1490472 w 13261896"/>
              <a:gd name="connsiteY8948" fmla="*/ 5038106 h 5790485"/>
              <a:gd name="connsiteX8949" fmla="*/ 1538097 w 13261896"/>
              <a:gd name="connsiteY8949" fmla="*/ 5071444 h 5790485"/>
              <a:gd name="connsiteX8950" fmla="*/ 1461897 w 13261896"/>
              <a:gd name="connsiteY8950" fmla="*/ 5042869 h 5790485"/>
              <a:gd name="connsiteX8951" fmla="*/ 1485710 w 13261896"/>
              <a:gd name="connsiteY8951" fmla="*/ 5090494 h 5790485"/>
              <a:gd name="connsiteX8952" fmla="*/ 1547622 w 13261896"/>
              <a:gd name="connsiteY8952" fmla="*/ 5128594 h 5790485"/>
              <a:gd name="connsiteX8953" fmla="*/ 1638062 w 13261896"/>
              <a:gd name="connsiteY8953" fmla="*/ 5276231 h 5790485"/>
              <a:gd name="connsiteX8954" fmla="*/ 1509522 w 13261896"/>
              <a:gd name="connsiteY8954" fmla="*/ 5123831 h 5790485"/>
              <a:gd name="connsiteX8955" fmla="*/ 1509522 w 13261896"/>
              <a:gd name="connsiteY8955" fmla="*/ 5133356 h 5790485"/>
              <a:gd name="connsiteX8956" fmla="*/ 1457135 w 13261896"/>
              <a:gd name="connsiteY8956" fmla="*/ 5104781 h 5790485"/>
              <a:gd name="connsiteX8957" fmla="*/ 1438085 w 13261896"/>
              <a:gd name="connsiteY8957" fmla="*/ 5085731 h 5790485"/>
              <a:gd name="connsiteX8958" fmla="*/ 1433322 w 13261896"/>
              <a:gd name="connsiteY8958" fmla="*/ 5104781 h 5790485"/>
              <a:gd name="connsiteX8959" fmla="*/ 1371410 w 13261896"/>
              <a:gd name="connsiteY8959" fmla="*/ 5090494 h 5790485"/>
              <a:gd name="connsiteX8960" fmla="*/ 1414272 w 13261896"/>
              <a:gd name="connsiteY8960" fmla="*/ 5128594 h 5790485"/>
              <a:gd name="connsiteX8961" fmla="*/ 1361885 w 13261896"/>
              <a:gd name="connsiteY8961" fmla="*/ 5119069 h 5790485"/>
              <a:gd name="connsiteX8962" fmla="*/ 1385697 w 13261896"/>
              <a:gd name="connsiteY8962" fmla="*/ 5138119 h 5790485"/>
              <a:gd name="connsiteX8963" fmla="*/ 1366647 w 13261896"/>
              <a:gd name="connsiteY8963" fmla="*/ 5147644 h 5790485"/>
              <a:gd name="connsiteX8964" fmla="*/ 1533335 w 13261896"/>
              <a:gd name="connsiteY8964" fmla="*/ 5252419 h 5790485"/>
              <a:gd name="connsiteX8965" fmla="*/ 1580912 w 13261896"/>
              <a:gd name="connsiteY8965" fmla="*/ 5252419 h 5790485"/>
              <a:gd name="connsiteX8966" fmla="*/ 1671399 w 13261896"/>
              <a:gd name="connsiteY8966" fmla="*/ 5309521 h 5790485"/>
              <a:gd name="connsiteX8967" fmla="*/ 1652349 w 13261896"/>
              <a:gd name="connsiteY8967" fmla="*/ 5299996 h 5790485"/>
              <a:gd name="connsiteX8968" fmla="*/ 1633299 w 13261896"/>
              <a:gd name="connsiteY8968" fmla="*/ 5328571 h 5790485"/>
              <a:gd name="connsiteX8969" fmla="*/ 1666637 w 13261896"/>
              <a:gd name="connsiteY8969" fmla="*/ 5371434 h 5790485"/>
              <a:gd name="connsiteX8970" fmla="*/ 1552385 w 13261896"/>
              <a:gd name="connsiteY8970" fmla="*/ 5290519 h 5790485"/>
              <a:gd name="connsiteX8971" fmla="*/ 1576197 w 13261896"/>
              <a:gd name="connsiteY8971" fmla="*/ 5304759 h 5790485"/>
              <a:gd name="connsiteX8972" fmla="*/ 1566672 w 13261896"/>
              <a:gd name="connsiteY8972" fmla="*/ 5314284 h 5790485"/>
              <a:gd name="connsiteX8973" fmla="*/ 1590437 w 13261896"/>
              <a:gd name="connsiteY8973" fmla="*/ 5328571 h 5790485"/>
              <a:gd name="connsiteX8974" fmla="*/ 1576197 w 13261896"/>
              <a:gd name="connsiteY8974" fmla="*/ 5338096 h 5790485"/>
              <a:gd name="connsiteX8975" fmla="*/ 1661874 w 13261896"/>
              <a:gd name="connsiteY8975" fmla="*/ 5400009 h 5790485"/>
              <a:gd name="connsiteX8976" fmla="*/ 1614249 w 13261896"/>
              <a:gd name="connsiteY8976" fmla="*/ 5385721 h 5790485"/>
              <a:gd name="connsiteX8977" fmla="*/ 1580912 w 13261896"/>
              <a:gd name="connsiteY8977" fmla="*/ 5390484 h 5790485"/>
              <a:gd name="connsiteX8978" fmla="*/ 1595199 w 13261896"/>
              <a:gd name="connsiteY8978" fmla="*/ 5409534 h 5790485"/>
              <a:gd name="connsiteX8979" fmla="*/ 1571435 w 13261896"/>
              <a:gd name="connsiteY8979" fmla="*/ 5414296 h 5790485"/>
              <a:gd name="connsiteX8980" fmla="*/ 1590437 w 13261896"/>
              <a:gd name="connsiteY8980" fmla="*/ 5423821 h 5790485"/>
              <a:gd name="connsiteX8981" fmla="*/ 1571435 w 13261896"/>
              <a:gd name="connsiteY8981" fmla="*/ 5433346 h 5790485"/>
              <a:gd name="connsiteX8982" fmla="*/ 1623774 w 13261896"/>
              <a:gd name="connsiteY8982" fmla="*/ 5452396 h 5790485"/>
              <a:gd name="connsiteX8983" fmla="*/ 1638062 w 13261896"/>
              <a:gd name="connsiteY8983" fmla="*/ 5461921 h 5790485"/>
              <a:gd name="connsiteX8984" fmla="*/ 1676162 w 13261896"/>
              <a:gd name="connsiteY8984" fmla="*/ 5466684 h 5790485"/>
              <a:gd name="connsiteX8985" fmla="*/ 1704737 w 13261896"/>
              <a:gd name="connsiteY8985" fmla="*/ 5500021 h 5790485"/>
              <a:gd name="connsiteX8986" fmla="*/ 1766649 w 13261896"/>
              <a:gd name="connsiteY8986" fmla="*/ 5576221 h 5790485"/>
              <a:gd name="connsiteX8987" fmla="*/ 1647587 w 13261896"/>
              <a:gd name="connsiteY8987" fmla="*/ 5480971 h 5790485"/>
              <a:gd name="connsiteX8988" fmla="*/ 1704737 w 13261896"/>
              <a:gd name="connsiteY8988" fmla="*/ 5552409 h 5790485"/>
              <a:gd name="connsiteX8989" fmla="*/ 1623774 w 13261896"/>
              <a:gd name="connsiteY8989" fmla="*/ 5509546 h 5790485"/>
              <a:gd name="connsiteX8990" fmla="*/ 1619012 w 13261896"/>
              <a:gd name="connsiteY8990" fmla="*/ 5538121 h 5790485"/>
              <a:gd name="connsiteX8991" fmla="*/ 1714262 w 13261896"/>
              <a:gd name="connsiteY8991" fmla="*/ 5600034 h 5790485"/>
              <a:gd name="connsiteX8992" fmla="*/ 1714262 w 13261896"/>
              <a:gd name="connsiteY8992" fmla="*/ 5614321 h 5790485"/>
              <a:gd name="connsiteX8993" fmla="*/ 1599962 w 13261896"/>
              <a:gd name="connsiteY8993" fmla="*/ 5571459 h 5790485"/>
              <a:gd name="connsiteX8994" fmla="*/ 1657112 w 13261896"/>
              <a:gd name="connsiteY8994" fmla="*/ 5604796 h 5790485"/>
              <a:gd name="connsiteX8995" fmla="*/ 1647587 w 13261896"/>
              <a:gd name="connsiteY8995" fmla="*/ 5619084 h 5790485"/>
              <a:gd name="connsiteX8996" fmla="*/ 1661874 w 13261896"/>
              <a:gd name="connsiteY8996" fmla="*/ 5638134 h 5790485"/>
              <a:gd name="connsiteX8997" fmla="*/ 1633299 w 13261896"/>
              <a:gd name="connsiteY8997" fmla="*/ 5638134 h 5790485"/>
              <a:gd name="connsiteX8998" fmla="*/ 1690449 w 13261896"/>
              <a:gd name="connsiteY8998" fmla="*/ 5666709 h 5790485"/>
              <a:gd name="connsiteX8999" fmla="*/ 1647587 w 13261896"/>
              <a:gd name="connsiteY8999" fmla="*/ 5685711 h 5790485"/>
              <a:gd name="connsiteX9000" fmla="*/ 1590437 w 13261896"/>
              <a:gd name="connsiteY9000" fmla="*/ 5671471 h 5790485"/>
              <a:gd name="connsiteX9001" fmla="*/ 1566672 w 13261896"/>
              <a:gd name="connsiteY9001" fmla="*/ 5690473 h 5790485"/>
              <a:gd name="connsiteX9002" fmla="*/ 1561910 w 13261896"/>
              <a:gd name="connsiteY9002" fmla="*/ 5576221 h 5790485"/>
              <a:gd name="connsiteX9003" fmla="*/ 1523810 w 13261896"/>
              <a:gd name="connsiteY9003" fmla="*/ 5690473 h 5790485"/>
              <a:gd name="connsiteX9004" fmla="*/ 1499997 w 13261896"/>
              <a:gd name="connsiteY9004" fmla="*/ 5690473 h 5790485"/>
              <a:gd name="connsiteX9005" fmla="*/ 1561910 w 13261896"/>
              <a:gd name="connsiteY9005" fmla="*/ 5457159 h 5790485"/>
              <a:gd name="connsiteX9006" fmla="*/ 1223772 w 13261896"/>
              <a:gd name="connsiteY9006" fmla="*/ 5000006 h 5790485"/>
              <a:gd name="connsiteX9007" fmla="*/ 1314260 w 13261896"/>
              <a:gd name="connsiteY9007" fmla="*/ 4704779 h 5790485"/>
              <a:gd name="connsiteX9008" fmla="*/ 1204722 w 13261896"/>
              <a:gd name="connsiteY9008" fmla="*/ 5009531 h 5790485"/>
              <a:gd name="connsiteX9009" fmla="*/ 1538097 w 13261896"/>
              <a:gd name="connsiteY9009" fmla="*/ 5457159 h 5790485"/>
              <a:gd name="connsiteX9010" fmla="*/ 1476185 w 13261896"/>
              <a:gd name="connsiteY9010" fmla="*/ 5690473 h 5790485"/>
              <a:gd name="connsiteX9011" fmla="*/ 1457135 w 13261896"/>
              <a:gd name="connsiteY9011" fmla="*/ 5690473 h 5790485"/>
              <a:gd name="connsiteX9012" fmla="*/ 1495235 w 13261896"/>
              <a:gd name="connsiteY9012" fmla="*/ 5547646 h 5790485"/>
              <a:gd name="connsiteX9013" fmla="*/ 1480947 w 13261896"/>
              <a:gd name="connsiteY9013" fmla="*/ 5452396 h 5790485"/>
              <a:gd name="connsiteX9014" fmla="*/ 1419035 w 13261896"/>
              <a:gd name="connsiteY9014" fmla="*/ 5319046 h 5790485"/>
              <a:gd name="connsiteX9015" fmla="*/ 1190482 w 13261896"/>
              <a:gd name="connsiteY9015" fmla="*/ 5100019 h 5790485"/>
              <a:gd name="connsiteX9016" fmla="*/ 1147620 w 13261896"/>
              <a:gd name="connsiteY9016" fmla="*/ 5109544 h 5790485"/>
              <a:gd name="connsiteX9017" fmla="*/ 1138095 w 13261896"/>
              <a:gd name="connsiteY9017" fmla="*/ 5119069 h 5790485"/>
              <a:gd name="connsiteX9018" fmla="*/ 1166670 w 13261896"/>
              <a:gd name="connsiteY9018" fmla="*/ 5133356 h 5790485"/>
              <a:gd name="connsiteX9019" fmla="*/ 1157145 w 13261896"/>
              <a:gd name="connsiteY9019" fmla="*/ 5142881 h 5790485"/>
              <a:gd name="connsiteX9020" fmla="*/ 1199960 w 13261896"/>
              <a:gd name="connsiteY9020" fmla="*/ 5157169 h 5790485"/>
              <a:gd name="connsiteX9021" fmla="*/ 1166670 w 13261896"/>
              <a:gd name="connsiteY9021" fmla="*/ 5166694 h 5790485"/>
              <a:gd name="connsiteX9022" fmla="*/ 1195245 w 13261896"/>
              <a:gd name="connsiteY9022" fmla="*/ 5185744 h 5790485"/>
              <a:gd name="connsiteX9023" fmla="*/ 1180957 w 13261896"/>
              <a:gd name="connsiteY9023" fmla="*/ 5200031 h 5790485"/>
              <a:gd name="connsiteX9024" fmla="*/ 1190482 w 13261896"/>
              <a:gd name="connsiteY9024" fmla="*/ 5204794 h 5790485"/>
              <a:gd name="connsiteX9025" fmla="*/ 1242822 w 13261896"/>
              <a:gd name="connsiteY9025" fmla="*/ 5195269 h 5790485"/>
              <a:gd name="connsiteX9026" fmla="*/ 1195245 w 13261896"/>
              <a:gd name="connsiteY9026" fmla="*/ 5214319 h 5790485"/>
              <a:gd name="connsiteX9027" fmla="*/ 1228535 w 13261896"/>
              <a:gd name="connsiteY9027" fmla="*/ 5242894 h 5790485"/>
              <a:gd name="connsiteX9028" fmla="*/ 1266635 w 13261896"/>
              <a:gd name="connsiteY9028" fmla="*/ 5233369 h 5790485"/>
              <a:gd name="connsiteX9029" fmla="*/ 1290447 w 13261896"/>
              <a:gd name="connsiteY9029" fmla="*/ 5238131 h 5790485"/>
              <a:gd name="connsiteX9030" fmla="*/ 1228535 w 13261896"/>
              <a:gd name="connsiteY9030" fmla="*/ 5247656 h 5790485"/>
              <a:gd name="connsiteX9031" fmla="*/ 1276160 w 13261896"/>
              <a:gd name="connsiteY9031" fmla="*/ 5261944 h 5790485"/>
              <a:gd name="connsiteX9032" fmla="*/ 1247585 w 13261896"/>
              <a:gd name="connsiteY9032" fmla="*/ 5276231 h 5790485"/>
              <a:gd name="connsiteX9033" fmla="*/ 1247585 w 13261896"/>
              <a:gd name="connsiteY9033" fmla="*/ 5295281 h 5790485"/>
              <a:gd name="connsiteX9034" fmla="*/ 1299972 w 13261896"/>
              <a:gd name="connsiteY9034" fmla="*/ 5304759 h 5790485"/>
              <a:gd name="connsiteX9035" fmla="*/ 1252347 w 13261896"/>
              <a:gd name="connsiteY9035" fmla="*/ 5314284 h 5790485"/>
              <a:gd name="connsiteX9036" fmla="*/ 1304735 w 13261896"/>
              <a:gd name="connsiteY9036" fmla="*/ 5328571 h 5790485"/>
              <a:gd name="connsiteX9037" fmla="*/ 1399985 w 13261896"/>
              <a:gd name="connsiteY9037" fmla="*/ 5319046 h 5790485"/>
              <a:gd name="connsiteX9038" fmla="*/ 1261872 w 13261896"/>
              <a:gd name="connsiteY9038" fmla="*/ 5347621 h 5790485"/>
              <a:gd name="connsiteX9039" fmla="*/ 1328547 w 13261896"/>
              <a:gd name="connsiteY9039" fmla="*/ 5371434 h 5790485"/>
              <a:gd name="connsiteX9040" fmla="*/ 1280922 w 13261896"/>
              <a:gd name="connsiteY9040" fmla="*/ 5385721 h 5790485"/>
              <a:gd name="connsiteX9041" fmla="*/ 1376172 w 13261896"/>
              <a:gd name="connsiteY9041" fmla="*/ 5404771 h 5790485"/>
              <a:gd name="connsiteX9042" fmla="*/ 1309497 w 13261896"/>
              <a:gd name="connsiteY9042" fmla="*/ 5409534 h 5790485"/>
              <a:gd name="connsiteX9043" fmla="*/ 1304735 w 13261896"/>
              <a:gd name="connsiteY9043" fmla="*/ 5423821 h 5790485"/>
              <a:gd name="connsiteX9044" fmla="*/ 1323785 w 13261896"/>
              <a:gd name="connsiteY9044" fmla="*/ 5442871 h 5790485"/>
              <a:gd name="connsiteX9045" fmla="*/ 1299972 w 13261896"/>
              <a:gd name="connsiteY9045" fmla="*/ 5452396 h 5790485"/>
              <a:gd name="connsiteX9046" fmla="*/ 1280922 w 13261896"/>
              <a:gd name="connsiteY9046" fmla="*/ 5476209 h 5790485"/>
              <a:gd name="connsiteX9047" fmla="*/ 1423797 w 13261896"/>
              <a:gd name="connsiteY9047" fmla="*/ 5485734 h 5790485"/>
              <a:gd name="connsiteX9048" fmla="*/ 1304735 w 13261896"/>
              <a:gd name="connsiteY9048" fmla="*/ 5500021 h 5790485"/>
              <a:gd name="connsiteX9049" fmla="*/ 1323785 w 13261896"/>
              <a:gd name="connsiteY9049" fmla="*/ 5519071 h 5790485"/>
              <a:gd name="connsiteX9050" fmla="*/ 1290447 w 13261896"/>
              <a:gd name="connsiteY9050" fmla="*/ 5528596 h 5790485"/>
              <a:gd name="connsiteX9051" fmla="*/ 1366647 w 13261896"/>
              <a:gd name="connsiteY9051" fmla="*/ 5557171 h 5790485"/>
              <a:gd name="connsiteX9052" fmla="*/ 1290447 w 13261896"/>
              <a:gd name="connsiteY9052" fmla="*/ 5561934 h 5790485"/>
              <a:gd name="connsiteX9053" fmla="*/ 1285685 w 13261896"/>
              <a:gd name="connsiteY9053" fmla="*/ 5571459 h 5790485"/>
              <a:gd name="connsiteX9054" fmla="*/ 1290447 w 13261896"/>
              <a:gd name="connsiteY9054" fmla="*/ 5580984 h 5790485"/>
              <a:gd name="connsiteX9055" fmla="*/ 1333310 w 13261896"/>
              <a:gd name="connsiteY9055" fmla="*/ 5604796 h 5790485"/>
              <a:gd name="connsiteX9056" fmla="*/ 1280922 w 13261896"/>
              <a:gd name="connsiteY9056" fmla="*/ 5609559 h 5790485"/>
              <a:gd name="connsiteX9057" fmla="*/ 1338072 w 13261896"/>
              <a:gd name="connsiteY9057" fmla="*/ 5628609 h 5790485"/>
              <a:gd name="connsiteX9058" fmla="*/ 1261872 w 13261896"/>
              <a:gd name="connsiteY9058" fmla="*/ 5657184 h 5790485"/>
              <a:gd name="connsiteX9059" fmla="*/ 1290447 w 13261896"/>
              <a:gd name="connsiteY9059" fmla="*/ 5671471 h 5790485"/>
              <a:gd name="connsiteX9060" fmla="*/ 1209485 w 13261896"/>
              <a:gd name="connsiteY9060" fmla="*/ 5695236 h 5790485"/>
              <a:gd name="connsiteX9061" fmla="*/ 1185720 w 13261896"/>
              <a:gd name="connsiteY9061" fmla="*/ 5690473 h 5790485"/>
              <a:gd name="connsiteX9062" fmla="*/ 1261872 w 13261896"/>
              <a:gd name="connsiteY9062" fmla="*/ 5490496 h 5790485"/>
              <a:gd name="connsiteX9063" fmla="*/ 1247585 w 13261896"/>
              <a:gd name="connsiteY9063" fmla="*/ 5466684 h 5790485"/>
              <a:gd name="connsiteX9064" fmla="*/ 1228535 w 13261896"/>
              <a:gd name="connsiteY9064" fmla="*/ 5547646 h 5790485"/>
              <a:gd name="connsiteX9065" fmla="*/ 1219010 w 13261896"/>
              <a:gd name="connsiteY9065" fmla="*/ 5528596 h 5790485"/>
              <a:gd name="connsiteX9066" fmla="*/ 1171432 w 13261896"/>
              <a:gd name="connsiteY9066" fmla="*/ 5619084 h 5790485"/>
              <a:gd name="connsiteX9067" fmla="*/ 1157145 w 13261896"/>
              <a:gd name="connsiteY9067" fmla="*/ 5600034 h 5790485"/>
              <a:gd name="connsiteX9068" fmla="*/ 1123807 w 13261896"/>
              <a:gd name="connsiteY9068" fmla="*/ 5657184 h 5790485"/>
              <a:gd name="connsiteX9069" fmla="*/ 1085707 w 13261896"/>
              <a:gd name="connsiteY9069" fmla="*/ 5680948 h 5790485"/>
              <a:gd name="connsiteX9070" fmla="*/ 1061895 w 13261896"/>
              <a:gd name="connsiteY9070" fmla="*/ 5657184 h 5790485"/>
              <a:gd name="connsiteX9071" fmla="*/ 1019032 w 13261896"/>
              <a:gd name="connsiteY9071" fmla="*/ 5695236 h 5790485"/>
              <a:gd name="connsiteX9072" fmla="*/ 1009507 w 13261896"/>
              <a:gd name="connsiteY9072" fmla="*/ 5671471 h 5790485"/>
              <a:gd name="connsiteX9073" fmla="*/ 971407 w 13261896"/>
              <a:gd name="connsiteY9073" fmla="*/ 5652421 h 5790485"/>
              <a:gd name="connsiteX9074" fmla="*/ 942832 w 13261896"/>
              <a:gd name="connsiteY9074" fmla="*/ 5661946 h 5790485"/>
              <a:gd name="connsiteX9075" fmla="*/ 957120 w 13261896"/>
              <a:gd name="connsiteY9075" fmla="*/ 5671471 h 5790485"/>
              <a:gd name="connsiteX9076" fmla="*/ 957120 w 13261896"/>
              <a:gd name="connsiteY9076" fmla="*/ 5695236 h 5790485"/>
              <a:gd name="connsiteX9077" fmla="*/ 942832 w 13261896"/>
              <a:gd name="connsiteY9077" fmla="*/ 5680948 h 5790485"/>
              <a:gd name="connsiteX9078" fmla="*/ 919020 w 13261896"/>
              <a:gd name="connsiteY9078" fmla="*/ 5676234 h 5790485"/>
              <a:gd name="connsiteX9079" fmla="*/ 899970 w 13261896"/>
              <a:gd name="connsiteY9079" fmla="*/ 5676234 h 5790485"/>
              <a:gd name="connsiteX9080" fmla="*/ 880920 w 13261896"/>
              <a:gd name="connsiteY9080" fmla="*/ 5695236 h 5790485"/>
              <a:gd name="connsiteX9081" fmla="*/ 885682 w 13261896"/>
              <a:gd name="connsiteY9081" fmla="*/ 5680948 h 5790485"/>
              <a:gd name="connsiteX9082" fmla="*/ 852345 w 13261896"/>
              <a:gd name="connsiteY9082" fmla="*/ 5652421 h 5790485"/>
              <a:gd name="connsiteX9083" fmla="*/ 800005 w 13261896"/>
              <a:gd name="connsiteY9083" fmla="*/ 5657184 h 5790485"/>
              <a:gd name="connsiteX9084" fmla="*/ 819007 w 13261896"/>
              <a:gd name="connsiteY9084" fmla="*/ 5671471 h 5790485"/>
              <a:gd name="connsiteX9085" fmla="*/ 814292 w 13261896"/>
              <a:gd name="connsiteY9085" fmla="*/ 5695236 h 5790485"/>
              <a:gd name="connsiteX9086" fmla="*/ 790480 w 13261896"/>
              <a:gd name="connsiteY9086" fmla="*/ 5671471 h 5790485"/>
              <a:gd name="connsiteX9087" fmla="*/ 747617 w 13261896"/>
              <a:gd name="connsiteY9087" fmla="*/ 5695236 h 5790485"/>
              <a:gd name="connsiteX9088" fmla="*/ 719042 w 13261896"/>
              <a:gd name="connsiteY9088" fmla="*/ 5661946 h 5790485"/>
              <a:gd name="connsiteX9089" fmla="*/ 690467 w 13261896"/>
              <a:gd name="connsiteY9089" fmla="*/ 5676234 h 5790485"/>
              <a:gd name="connsiteX9090" fmla="*/ 699992 w 13261896"/>
              <a:gd name="connsiteY9090" fmla="*/ 5695236 h 5790485"/>
              <a:gd name="connsiteX9091" fmla="*/ 657130 w 13261896"/>
              <a:gd name="connsiteY9091" fmla="*/ 5690473 h 5790485"/>
              <a:gd name="connsiteX9092" fmla="*/ 771430 w 13261896"/>
              <a:gd name="connsiteY9092" fmla="*/ 5633371 h 5790485"/>
              <a:gd name="connsiteX9093" fmla="*/ 966645 w 13261896"/>
              <a:gd name="connsiteY9093" fmla="*/ 5638134 h 5790485"/>
              <a:gd name="connsiteX9094" fmla="*/ 976170 w 13261896"/>
              <a:gd name="connsiteY9094" fmla="*/ 5628609 h 5790485"/>
              <a:gd name="connsiteX9095" fmla="*/ 961882 w 13261896"/>
              <a:gd name="connsiteY9095" fmla="*/ 5628609 h 5790485"/>
              <a:gd name="connsiteX9096" fmla="*/ 1028557 w 13261896"/>
              <a:gd name="connsiteY9096" fmla="*/ 5514309 h 5790485"/>
              <a:gd name="connsiteX9097" fmla="*/ 1019032 w 13261896"/>
              <a:gd name="connsiteY9097" fmla="*/ 5504784 h 5790485"/>
              <a:gd name="connsiteX9098" fmla="*/ 1033320 w 13261896"/>
              <a:gd name="connsiteY9098" fmla="*/ 5480971 h 5790485"/>
              <a:gd name="connsiteX9099" fmla="*/ 1033320 w 13261896"/>
              <a:gd name="connsiteY9099" fmla="*/ 5471446 h 5790485"/>
              <a:gd name="connsiteX9100" fmla="*/ 1061895 w 13261896"/>
              <a:gd name="connsiteY9100" fmla="*/ 5438109 h 5790485"/>
              <a:gd name="connsiteX9101" fmla="*/ 1028557 w 13261896"/>
              <a:gd name="connsiteY9101" fmla="*/ 5438109 h 5790485"/>
              <a:gd name="connsiteX9102" fmla="*/ 1033320 w 13261896"/>
              <a:gd name="connsiteY9102" fmla="*/ 5419059 h 5790485"/>
              <a:gd name="connsiteX9103" fmla="*/ 1019032 w 13261896"/>
              <a:gd name="connsiteY9103" fmla="*/ 5414296 h 5790485"/>
              <a:gd name="connsiteX9104" fmla="*/ 890445 w 13261896"/>
              <a:gd name="connsiteY9104" fmla="*/ 5547646 h 5790485"/>
              <a:gd name="connsiteX9105" fmla="*/ 1004745 w 13261896"/>
              <a:gd name="connsiteY9105" fmla="*/ 5395246 h 5790485"/>
              <a:gd name="connsiteX9106" fmla="*/ 980932 w 13261896"/>
              <a:gd name="connsiteY9106" fmla="*/ 5395246 h 5790485"/>
              <a:gd name="connsiteX9107" fmla="*/ 1038082 w 13261896"/>
              <a:gd name="connsiteY9107" fmla="*/ 5376196 h 5790485"/>
              <a:gd name="connsiteX9108" fmla="*/ 1042845 w 13261896"/>
              <a:gd name="connsiteY9108" fmla="*/ 5352384 h 5790485"/>
              <a:gd name="connsiteX9109" fmla="*/ 1019032 w 13261896"/>
              <a:gd name="connsiteY9109" fmla="*/ 5314284 h 5790485"/>
              <a:gd name="connsiteX9110" fmla="*/ 938070 w 13261896"/>
              <a:gd name="connsiteY9110" fmla="*/ 5385721 h 5790485"/>
              <a:gd name="connsiteX9111" fmla="*/ 947595 w 13261896"/>
              <a:gd name="connsiteY9111" fmla="*/ 5376196 h 5790485"/>
              <a:gd name="connsiteX9112" fmla="*/ 871395 w 13261896"/>
              <a:gd name="connsiteY9112" fmla="*/ 5442871 h 5790485"/>
              <a:gd name="connsiteX9113" fmla="*/ 838057 w 13261896"/>
              <a:gd name="connsiteY9113" fmla="*/ 5471446 h 5790485"/>
              <a:gd name="connsiteX9114" fmla="*/ 857107 w 13261896"/>
              <a:gd name="connsiteY9114" fmla="*/ 5433346 h 5790485"/>
              <a:gd name="connsiteX9115" fmla="*/ 857107 w 13261896"/>
              <a:gd name="connsiteY9115" fmla="*/ 5414296 h 5790485"/>
              <a:gd name="connsiteX9116" fmla="*/ 776192 w 13261896"/>
              <a:gd name="connsiteY9116" fmla="*/ 5485734 h 5790485"/>
              <a:gd name="connsiteX9117" fmla="*/ 738092 w 13261896"/>
              <a:gd name="connsiteY9117" fmla="*/ 5495259 h 5790485"/>
              <a:gd name="connsiteX9118" fmla="*/ 738092 w 13261896"/>
              <a:gd name="connsiteY9118" fmla="*/ 5476209 h 5790485"/>
              <a:gd name="connsiteX9119" fmla="*/ 776192 w 13261896"/>
              <a:gd name="connsiteY9119" fmla="*/ 5461921 h 5790485"/>
              <a:gd name="connsiteX9120" fmla="*/ 790480 w 13261896"/>
              <a:gd name="connsiteY9120" fmla="*/ 5433346 h 5790485"/>
              <a:gd name="connsiteX9121" fmla="*/ 847582 w 13261896"/>
              <a:gd name="connsiteY9121" fmla="*/ 5395246 h 5790485"/>
              <a:gd name="connsiteX9122" fmla="*/ 861870 w 13261896"/>
              <a:gd name="connsiteY9122" fmla="*/ 5366671 h 5790485"/>
              <a:gd name="connsiteX9123" fmla="*/ 885682 w 13261896"/>
              <a:gd name="connsiteY9123" fmla="*/ 5328571 h 5790485"/>
              <a:gd name="connsiteX9124" fmla="*/ 971407 w 13261896"/>
              <a:gd name="connsiteY9124" fmla="*/ 5200031 h 5790485"/>
              <a:gd name="connsiteX9125" fmla="*/ 990457 w 13261896"/>
              <a:gd name="connsiteY9125" fmla="*/ 5157169 h 5790485"/>
              <a:gd name="connsiteX9126" fmla="*/ 971407 w 13261896"/>
              <a:gd name="connsiteY9126" fmla="*/ 5157169 h 5790485"/>
              <a:gd name="connsiteX9127" fmla="*/ 990457 w 13261896"/>
              <a:gd name="connsiteY9127" fmla="*/ 5119069 h 5790485"/>
              <a:gd name="connsiteX9128" fmla="*/ 995220 w 13261896"/>
              <a:gd name="connsiteY9128" fmla="*/ 5147644 h 5790485"/>
              <a:gd name="connsiteX9129" fmla="*/ 1028557 w 13261896"/>
              <a:gd name="connsiteY9129" fmla="*/ 5095256 h 5790485"/>
              <a:gd name="connsiteX9130" fmla="*/ 1014270 w 13261896"/>
              <a:gd name="connsiteY9130" fmla="*/ 5066681 h 5790485"/>
              <a:gd name="connsiteX9131" fmla="*/ 914257 w 13261896"/>
              <a:gd name="connsiteY9131" fmla="*/ 5161931 h 5790485"/>
              <a:gd name="connsiteX9132" fmla="*/ 904732 w 13261896"/>
              <a:gd name="connsiteY9132" fmla="*/ 5157169 h 5790485"/>
              <a:gd name="connsiteX9133" fmla="*/ 942832 w 13261896"/>
              <a:gd name="connsiteY9133" fmla="*/ 5090494 h 5790485"/>
              <a:gd name="connsiteX9134" fmla="*/ 1023795 w 13261896"/>
              <a:gd name="connsiteY9134" fmla="*/ 5033344 h 5790485"/>
              <a:gd name="connsiteX9135" fmla="*/ 1023795 w 13261896"/>
              <a:gd name="connsiteY9135" fmla="*/ 5000006 h 5790485"/>
              <a:gd name="connsiteX9136" fmla="*/ 961882 w 13261896"/>
              <a:gd name="connsiteY9136" fmla="*/ 5042869 h 5790485"/>
              <a:gd name="connsiteX9137" fmla="*/ 909495 w 13261896"/>
              <a:gd name="connsiteY9137" fmla="*/ 5080969 h 5790485"/>
              <a:gd name="connsiteX9138" fmla="*/ 871395 w 13261896"/>
              <a:gd name="connsiteY9138" fmla="*/ 5161931 h 5790485"/>
              <a:gd name="connsiteX9139" fmla="*/ 890445 w 13261896"/>
              <a:gd name="connsiteY9139" fmla="*/ 5176219 h 5790485"/>
              <a:gd name="connsiteX9140" fmla="*/ 880920 w 13261896"/>
              <a:gd name="connsiteY9140" fmla="*/ 5185744 h 5790485"/>
              <a:gd name="connsiteX9141" fmla="*/ 914257 w 13261896"/>
              <a:gd name="connsiteY9141" fmla="*/ 5185744 h 5790485"/>
              <a:gd name="connsiteX9142" fmla="*/ 885682 w 13261896"/>
              <a:gd name="connsiteY9142" fmla="*/ 5223844 h 5790485"/>
              <a:gd name="connsiteX9143" fmla="*/ 819007 w 13261896"/>
              <a:gd name="connsiteY9143" fmla="*/ 5276231 h 5790485"/>
              <a:gd name="connsiteX9144" fmla="*/ 833295 w 13261896"/>
              <a:gd name="connsiteY9144" fmla="*/ 5247656 h 5790485"/>
              <a:gd name="connsiteX9145" fmla="*/ 833295 w 13261896"/>
              <a:gd name="connsiteY9145" fmla="*/ 5223844 h 5790485"/>
              <a:gd name="connsiteX9146" fmla="*/ 728567 w 13261896"/>
              <a:gd name="connsiteY9146" fmla="*/ 5323809 h 5790485"/>
              <a:gd name="connsiteX9147" fmla="*/ 709517 w 13261896"/>
              <a:gd name="connsiteY9147" fmla="*/ 5314284 h 5790485"/>
              <a:gd name="connsiteX9148" fmla="*/ 752380 w 13261896"/>
              <a:gd name="connsiteY9148" fmla="*/ 5257181 h 5790485"/>
              <a:gd name="connsiteX9149" fmla="*/ 819007 w 13261896"/>
              <a:gd name="connsiteY9149" fmla="*/ 5200031 h 5790485"/>
              <a:gd name="connsiteX9150" fmla="*/ 814292 w 13261896"/>
              <a:gd name="connsiteY9150" fmla="*/ 5185744 h 5790485"/>
              <a:gd name="connsiteX9151" fmla="*/ 790480 w 13261896"/>
              <a:gd name="connsiteY9151" fmla="*/ 5200031 h 5790485"/>
              <a:gd name="connsiteX9152" fmla="*/ 780955 w 13261896"/>
              <a:gd name="connsiteY9152" fmla="*/ 5190506 h 5790485"/>
              <a:gd name="connsiteX9153" fmla="*/ 709517 w 13261896"/>
              <a:gd name="connsiteY9153" fmla="*/ 5280994 h 5790485"/>
              <a:gd name="connsiteX9154" fmla="*/ 680942 w 13261896"/>
              <a:gd name="connsiteY9154" fmla="*/ 5276231 h 5790485"/>
              <a:gd name="connsiteX9155" fmla="*/ 699992 w 13261896"/>
              <a:gd name="connsiteY9155" fmla="*/ 5242894 h 5790485"/>
              <a:gd name="connsiteX9156" fmla="*/ 642842 w 13261896"/>
              <a:gd name="connsiteY9156" fmla="*/ 5266706 h 5790485"/>
              <a:gd name="connsiteX9157" fmla="*/ 652367 w 13261896"/>
              <a:gd name="connsiteY9157" fmla="*/ 5252419 h 5790485"/>
              <a:gd name="connsiteX9158" fmla="*/ 642842 w 13261896"/>
              <a:gd name="connsiteY9158" fmla="*/ 5247656 h 5790485"/>
              <a:gd name="connsiteX9159" fmla="*/ 590455 w 13261896"/>
              <a:gd name="connsiteY9159" fmla="*/ 5271469 h 5790485"/>
              <a:gd name="connsiteX9160" fmla="*/ 447580 w 13261896"/>
              <a:gd name="connsiteY9160" fmla="*/ 5433346 h 5790485"/>
              <a:gd name="connsiteX9161" fmla="*/ 442817 w 13261896"/>
              <a:gd name="connsiteY9161" fmla="*/ 5438109 h 5790485"/>
              <a:gd name="connsiteX9162" fmla="*/ 442817 w 13261896"/>
              <a:gd name="connsiteY9162" fmla="*/ 5423821 h 5790485"/>
              <a:gd name="connsiteX9163" fmla="*/ 538067 w 13261896"/>
              <a:gd name="connsiteY9163" fmla="*/ 5280994 h 5790485"/>
              <a:gd name="connsiteX9164" fmla="*/ 585692 w 13261896"/>
              <a:gd name="connsiteY9164" fmla="*/ 5257181 h 5790485"/>
              <a:gd name="connsiteX9165" fmla="*/ 623792 w 13261896"/>
              <a:gd name="connsiteY9165" fmla="*/ 5190506 h 5790485"/>
              <a:gd name="connsiteX9166" fmla="*/ 728567 w 13261896"/>
              <a:gd name="connsiteY9166" fmla="*/ 5128594 h 5790485"/>
              <a:gd name="connsiteX9167" fmla="*/ 790480 w 13261896"/>
              <a:gd name="connsiteY9167" fmla="*/ 5100019 h 5790485"/>
              <a:gd name="connsiteX9168" fmla="*/ 804767 w 13261896"/>
              <a:gd name="connsiteY9168" fmla="*/ 5100019 h 5790485"/>
              <a:gd name="connsiteX9169" fmla="*/ 757142 w 13261896"/>
              <a:gd name="connsiteY9169" fmla="*/ 5152406 h 5790485"/>
              <a:gd name="connsiteX9170" fmla="*/ 790480 w 13261896"/>
              <a:gd name="connsiteY9170" fmla="*/ 5138119 h 5790485"/>
              <a:gd name="connsiteX9171" fmla="*/ 814292 w 13261896"/>
              <a:gd name="connsiteY9171" fmla="*/ 5157169 h 5790485"/>
              <a:gd name="connsiteX9172" fmla="*/ 866632 w 13261896"/>
              <a:gd name="connsiteY9172" fmla="*/ 5085731 h 5790485"/>
              <a:gd name="connsiteX9173" fmla="*/ 895207 w 13261896"/>
              <a:gd name="connsiteY9173" fmla="*/ 5076206 h 5790485"/>
              <a:gd name="connsiteX9174" fmla="*/ 933307 w 13261896"/>
              <a:gd name="connsiteY9174" fmla="*/ 5028581 h 5790485"/>
              <a:gd name="connsiteX9175" fmla="*/ 923782 w 13261896"/>
              <a:gd name="connsiteY9175" fmla="*/ 5023819 h 5790485"/>
              <a:gd name="connsiteX9176" fmla="*/ 885682 w 13261896"/>
              <a:gd name="connsiteY9176" fmla="*/ 5042869 h 5790485"/>
              <a:gd name="connsiteX9177" fmla="*/ 809530 w 13261896"/>
              <a:gd name="connsiteY9177" fmla="*/ 5085731 h 5790485"/>
              <a:gd name="connsiteX9178" fmla="*/ 804767 w 13261896"/>
              <a:gd name="connsiteY9178" fmla="*/ 5071444 h 5790485"/>
              <a:gd name="connsiteX9179" fmla="*/ 761905 w 13261896"/>
              <a:gd name="connsiteY9179" fmla="*/ 5085731 h 5790485"/>
              <a:gd name="connsiteX9180" fmla="*/ 861870 w 13261896"/>
              <a:gd name="connsiteY9180" fmla="*/ 5004769 h 5790485"/>
              <a:gd name="connsiteX9181" fmla="*/ 880920 w 13261896"/>
              <a:gd name="connsiteY9181" fmla="*/ 5028581 h 5790485"/>
              <a:gd name="connsiteX9182" fmla="*/ 899970 w 13261896"/>
              <a:gd name="connsiteY9182" fmla="*/ 4990481 h 5790485"/>
              <a:gd name="connsiteX9183" fmla="*/ 947595 w 13261896"/>
              <a:gd name="connsiteY9183" fmla="*/ 5019056 h 5790485"/>
              <a:gd name="connsiteX9184" fmla="*/ 961882 w 13261896"/>
              <a:gd name="connsiteY9184" fmla="*/ 5004769 h 5790485"/>
              <a:gd name="connsiteX9185" fmla="*/ 966645 w 13261896"/>
              <a:gd name="connsiteY9185" fmla="*/ 5019056 h 5790485"/>
              <a:gd name="connsiteX9186" fmla="*/ 1004745 w 13261896"/>
              <a:gd name="connsiteY9186" fmla="*/ 4961906 h 5790485"/>
              <a:gd name="connsiteX9187" fmla="*/ 985695 w 13261896"/>
              <a:gd name="connsiteY9187" fmla="*/ 4976194 h 5790485"/>
              <a:gd name="connsiteX9188" fmla="*/ 990457 w 13261896"/>
              <a:gd name="connsiteY9188" fmla="*/ 4928569 h 5790485"/>
              <a:gd name="connsiteX9189" fmla="*/ 957120 w 13261896"/>
              <a:gd name="connsiteY9189" fmla="*/ 4966669 h 5790485"/>
              <a:gd name="connsiteX9190" fmla="*/ 952357 w 13261896"/>
              <a:gd name="connsiteY9190" fmla="*/ 4957144 h 5790485"/>
              <a:gd name="connsiteX9191" fmla="*/ 985695 w 13261896"/>
              <a:gd name="connsiteY9191" fmla="*/ 4890516 h 5790485"/>
              <a:gd name="connsiteX9192" fmla="*/ 985695 w 13261896"/>
              <a:gd name="connsiteY9192" fmla="*/ 4847654 h 5790485"/>
              <a:gd name="connsiteX9193" fmla="*/ 895207 w 13261896"/>
              <a:gd name="connsiteY9193" fmla="*/ 4980956 h 5790485"/>
              <a:gd name="connsiteX9194" fmla="*/ 890445 w 13261896"/>
              <a:gd name="connsiteY9194" fmla="*/ 4971431 h 5790485"/>
              <a:gd name="connsiteX9195" fmla="*/ 933307 w 13261896"/>
              <a:gd name="connsiteY9195" fmla="*/ 4861941 h 5790485"/>
              <a:gd name="connsiteX9196" fmla="*/ 985695 w 13261896"/>
              <a:gd name="connsiteY9196" fmla="*/ 4804791 h 5790485"/>
              <a:gd name="connsiteX9197" fmla="*/ 990457 w 13261896"/>
              <a:gd name="connsiteY9197" fmla="*/ 4785741 h 5790485"/>
              <a:gd name="connsiteX9198" fmla="*/ 980932 w 13261896"/>
              <a:gd name="connsiteY9198" fmla="*/ 4761929 h 5790485"/>
              <a:gd name="connsiteX9199" fmla="*/ 933307 w 13261896"/>
              <a:gd name="connsiteY9199" fmla="*/ 4804791 h 5790485"/>
              <a:gd name="connsiteX9200" fmla="*/ 952357 w 13261896"/>
              <a:gd name="connsiteY9200" fmla="*/ 4752404 h 5790485"/>
              <a:gd name="connsiteX9201" fmla="*/ 857107 w 13261896"/>
              <a:gd name="connsiteY9201" fmla="*/ 4876229 h 5790485"/>
              <a:gd name="connsiteX9202" fmla="*/ 852345 w 13261896"/>
              <a:gd name="connsiteY9202" fmla="*/ 4861941 h 5790485"/>
              <a:gd name="connsiteX9203" fmla="*/ 738092 w 13261896"/>
              <a:gd name="connsiteY9203" fmla="*/ 4985719 h 5790485"/>
              <a:gd name="connsiteX9204" fmla="*/ 695230 w 13261896"/>
              <a:gd name="connsiteY9204" fmla="*/ 5100019 h 5790485"/>
              <a:gd name="connsiteX9205" fmla="*/ 442817 w 13261896"/>
              <a:gd name="connsiteY9205" fmla="*/ 5319046 h 5790485"/>
              <a:gd name="connsiteX9206" fmla="*/ 461867 w 13261896"/>
              <a:gd name="connsiteY9206" fmla="*/ 5252419 h 5790485"/>
              <a:gd name="connsiteX9207" fmla="*/ 433340 w 13261896"/>
              <a:gd name="connsiteY9207" fmla="*/ 5280994 h 5790485"/>
              <a:gd name="connsiteX9208" fmla="*/ 376190 w 13261896"/>
              <a:gd name="connsiteY9208" fmla="*/ 5309521 h 5790485"/>
              <a:gd name="connsiteX9209" fmla="*/ 423815 w 13261896"/>
              <a:gd name="connsiteY9209" fmla="*/ 5271469 h 5790485"/>
              <a:gd name="connsiteX9210" fmla="*/ 457105 w 13261896"/>
              <a:gd name="connsiteY9210" fmla="*/ 5238131 h 5790485"/>
              <a:gd name="connsiteX9211" fmla="*/ 495205 w 13261896"/>
              <a:gd name="connsiteY9211" fmla="*/ 5223844 h 5790485"/>
              <a:gd name="connsiteX9212" fmla="*/ 595217 w 13261896"/>
              <a:gd name="connsiteY9212" fmla="*/ 5152406 h 5790485"/>
              <a:gd name="connsiteX9213" fmla="*/ 533305 w 13261896"/>
              <a:gd name="connsiteY9213" fmla="*/ 5157169 h 5790485"/>
              <a:gd name="connsiteX9214" fmla="*/ 447580 w 13261896"/>
              <a:gd name="connsiteY9214" fmla="*/ 5228606 h 5790485"/>
              <a:gd name="connsiteX9215" fmla="*/ 476155 w 13261896"/>
              <a:gd name="connsiteY9215" fmla="*/ 5180981 h 5790485"/>
              <a:gd name="connsiteX9216" fmla="*/ 533305 w 13261896"/>
              <a:gd name="connsiteY9216" fmla="*/ 5147644 h 5790485"/>
              <a:gd name="connsiteX9217" fmla="*/ 609505 w 13261896"/>
              <a:gd name="connsiteY9217" fmla="*/ 5142881 h 5790485"/>
              <a:gd name="connsiteX9218" fmla="*/ 619030 w 13261896"/>
              <a:gd name="connsiteY9218" fmla="*/ 5133356 h 5790485"/>
              <a:gd name="connsiteX9219" fmla="*/ 590455 w 13261896"/>
              <a:gd name="connsiteY9219" fmla="*/ 5128594 h 5790485"/>
              <a:gd name="connsiteX9220" fmla="*/ 499967 w 13261896"/>
              <a:gd name="connsiteY9220" fmla="*/ 5138119 h 5790485"/>
              <a:gd name="connsiteX9221" fmla="*/ 428577 w 13261896"/>
              <a:gd name="connsiteY9221" fmla="*/ 5219081 h 5790485"/>
              <a:gd name="connsiteX9222" fmla="*/ 342852 w 13261896"/>
              <a:gd name="connsiteY9222" fmla="*/ 5266706 h 5790485"/>
              <a:gd name="connsiteX9223" fmla="*/ 261890 w 13261896"/>
              <a:gd name="connsiteY9223" fmla="*/ 5304759 h 5790485"/>
              <a:gd name="connsiteX9224" fmla="*/ 223790 w 13261896"/>
              <a:gd name="connsiteY9224" fmla="*/ 5400009 h 5790485"/>
              <a:gd name="connsiteX9225" fmla="*/ 176165 w 13261896"/>
              <a:gd name="connsiteY9225" fmla="*/ 5433346 h 5790485"/>
              <a:gd name="connsiteX9226" fmla="*/ 47625 w 13261896"/>
              <a:gd name="connsiteY9226" fmla="*/ 5580984 h 5790485"/>
              <a:gd name="connsiteX9227" fmla="*/ 42863 w 13261896"/>
              <a:gd name="connsiteY9227" fmla="*/ 5614321 h 5790485"/>
              <a:gd name="connsiteX9228" fmla="*/ 19050 w 13261896"/>
              <a:gd name="connsiteY9228" fmla="*/ 5690473 h 5790485"/>
              <a:gd name="connsiteX9229" fmla="*/ 0 w 13261896"/>
              <a:gd name="connsiteY9229" fmla="*/ 5690473 h 5790485"/>
              <a:gd name="connsiteX9230" fmla="*/ 42863 w 13261896"/>
              <a:gd name="connsiteY9230" fmla="*/ 5566696 h 5790485"/>
              <a:gd name="connsiteX9231" fmla="*/ 176165 w 13261896"/>
              <a:gd name="connsiteY9231" fmla="*/ 5423821 h 5790485"/>
              <a:gd name="connsiteX9232" fmla="*/ 214265 w 13261896"/>
              <a:gd name="connsiteY9232" fmla="*/ 5395246 h 5790485"/>
              <a:gd name="connsiteX9233" fmla="*/ 219027 w 13261896"/>
              <a:gd name="connsiteY9233" fmla="*/ 5371434 h 5790485"/>
              <a:gd name="connsiteX9234" fmla="*/ 247602 w 13261896"/>
              <a:gd name="connsiteY9234" fmla="*/ 5304759 h 5790485"/>
              <a:gd name="connsiteX9235" fmla="*/ 295227 w 13261896"/>
              <a:gd name="connsiteY9235" fmla="*/ 5285756 h 5790485"/>
              <a:gd name="connsiteX9236" fmla="*/ 342852 w 13261896"/>
              <a:gd name="connsiteY9236" fmla="*/ 5252419 h 5790485"/>
              <a:gd name="connsiteX9237" fmla="*/ 404765 w 13261896"/>
              <a:gd name="connsiteY9237" fmla="*/ 5228606 h 5790485"/>
              <a:gd name="connsiteX9238" fmla="*/ 485680 w 13261896"/>
              <a:gd name="connsiteY9238" fmla="*/ 5128594 h 5790485"/>
              <a:gd name="connsiteX9239" fmla="*/ 614267 w 13261896"/>
              <a:gd name="connsiteY9239" fmla="*/ 5095256 h 5790485"/>
              <a:gd name="connsiteX9240" fmla="*/ 680942 w 13261896"/>
              <a:gd name="connsiteY9240" fmla="*/ 5085731 h 5790485"/>
              <a:gd name="connsiteX9241" fmla="*/ 699992 w 13261896"/>
              <a:gd name="connsiteY9241" fmla="*/ 5028581 h 5790485"/>
              <a:gd name="connsiteX9242" fmla="*/ 709517 w 13261896"/>
              <a:gd name="connsiteY9242" fmla="*/ 4990481 h 5790485"/>
              <a:gd name="connsiteX9243" fmla="*/ 866632 w 13261896"/>
              <a:gd name="connsiteY9243" fmla="*/ 4780979 h 5790485"/>
              <a:gd name="connsiteX9244" fmla="*/ 852345 w 13261896"/>
              <a:gd name="connsiteY9244" fmla="*/ 4790504 h 5790485"/>
              <a:gd name="connsiteX9245" fmla="*/ 814292 w 13261896"/>
              <a:gd name="connsiteY9245" fmla="*/ 4795266 h 5790485"/>
              <a:gd name="connsiteX9246" fmla="*/ 771430 w 13261896"/>
              <a:gd name="connsiteY9246" fmla="*/ 4814316 h 5790485"/>
              <a:gd name="connsiteX9247" fmla="*/ 723805 w 13261896"/>
              <a:gd name="connsiteY9247" fmla="*/ 4785741 h 5790485"/>
              <a:gd name="connsiteX9248" fmla="*/ 628555 w 13261896"/>
              <a:gd name="connsiteY9248" fmla="*/ 4833366 h 5790485"/>
              <a:gd name="connsiteX9249" fmla="*/ 585692 w 13261896"/>
              <a:gd name="connsiteY9249" fmla="*/ 4838129 h 5790485"/>
              <a:gd name="connsiteX9250" fmla="*/ 457105 w 13261896"/>
              <a:gd name="connsiteY9250" fmla="*/ 4923806 h 5790485"/>
              <a:gd name="connsiteX9251" fmla="*/ 419052 w 13261896"/>
              <a:gd name="connsiteY9251" fmla="*/ 4923806 h 5790485"/>
              <a:gd name="connsiteX9252" fmla="*/ 376190 w 13261896"/>
              <a:gd name="connsiteY9252" fmla="*/ 5004769 h 5790485"/>
              <a:gd name="connsiteX9253" fmla="*/ 252365 w 13261896"/>
              <a:gd name="connsiteY9253" fmla="*/ 5023819 h 5790485"/>
              <a:gd name="connsiteX9254" fmla="*/ 171402 w 13261896"/>
              <a:gd name="connsiteY9254" fmla="*/ 5100019 h 5790485"/>
              <a:gd name="connsiteX9255" fmla="*/ 157115 w 13261896"/>
              <a:gd name="connsiteY9255" fmla="*/ 5142881 h 5790485"/>
              <a:gd name="connsiteX9256" fmla="*/ 76152 w 13261896"/>
              <a:gd name="connsiteY9256" fmla="*/ 5223844 h 5790485"/>
              <a:gd name="connsiteX9257" fmla="*/ 9525 w 13261896"/>
              <a:gd name="connsiteY9257" fmla="*/ 5352384 h 5790485"/>
              <a:gd name="connsiteX9258" fmla="*/ 4763 w 13261896"/>
              <a:gd name="connsiteY9258" fmla="*/ 5352384 h 5790485"/>
              <a:gd name="connsiteX9259" fmla="*/ 85677 w 13261896"/>
              <a:gd name="connsiteY9259" fmla="*/ 5200031 h 5790485"/>
              <a:gd name="connsiteX9260" fmla="*/ 157115 w 13261896"/>
              <a:gd name="connsiteY9260" fmla="*/ 5128594 h 5790485"/>
              <a:gd name="connsiteX9261" fmla="*/ 161877 w 13261896"/>
              <a:gd name="connsiteY9261" fmla="*/ 5104781 h 5790485"/>
              <a:gd name="connsiteX9262" fmla="*/ 247602 w 13261896"/>
              <a:gd name="connsiteY9262" fmla="*/ 5009531 h 5790485"/>
              <a:gd name="connsiteX9263" fmla="*/ 361902 w 13261896"/>
              <a:gd name="connsiteY9263" fmla="*/ 4995244 h 5790485"/>
              <a:gd name="connsiteX9264" fmla="*/ 414290 w 13261896"/>
              <a:gd name="connsiteY9264" fmla="*/ 4909566 h 5790485"/>
              <a:gd name="connsiteX9265" fmla="*/ 557117 w 13261896"/>
              <a:gd name="connsiteY9265" fmla="*/ 4847654 h 5790485"/>
              <a:gd name="connsiteX9266" fmla="*/ 723805 w 13261896"/>
              <a:gd name="connsiteY9266" fmla="*/ 4776216 h 5790485"/>
              <a:gd name="connsiteX9267" fmla="*/ 771430 w 13261896"/>
              <a:gd name="connsiteY9267" fmla="*/ 4809554 h 5790485"/>
              <a:gd name="connsiteX9268" fmla="*/ 861870 w 13261896"/>
              <a:gd name="connsiteY9268" fmla="*/ 4776216 h 5790485"/>
              <a:gd name="connsiteX9269" fmla="*/ 880920 w 13261896"/>
              <a:gd name="connsiteY9269" fmla="*/ 4742879 h 5790485"/>
              <a:gd name="connsiteX9270" fmla="*/ 999982 w 13261896"/>
              <a:gd name="connsiteY9270" fmla="*/ 4628579 h 5790485"/>
              <a:gd name="connsiteX9271" fmla="*/ 1009507 w 13261896"/>
              <a:gd name="connsiteY9271" fmla="*/ 4557141 h 5790485"/>
              <a:gd name="connsiteX9272" fmla="*/ 1023795 w 13261896"/>
              <a:gd name="connsiteY9272" fmla="*/ 4347639 h 5790485"/>
              <a:gd name="connsiteX9273" fmla="*/ 1395222 w 13261896"/>
              <a:gd name="connsiteY9273" fmla="*/ 4333351 h 5790485"/>
              <a:gd name="connsiteX9274" fmla="*/ 1404747 w 13261896"/>
              <a:gd name="connsiteY9274" fmla="*/ 4342876 h 5790485"/>
              <a:gd name="connsiteX9275" fmla="*/ 1338072 w 13261896"/>
              <a:gd name="connsiteY9275" fmla="*/ 4361926 h 5790485"/>
              <a:gd name="connsiteX9276" fmla="*/ 1342835 w 13261896"/>
              <a:gd name="connsiteY9276" fmla="*/ 4423839 h 5790485"/>
              <a:gd name="connsiteX9277" fmla="*/ 1280922 w 13261896"/>
              <a:gd name="connsiteY9277" fmla="*/ 4423839 h 5790485"/>
              <a:gd name="connsiteX9278" fmla="*/ 1280922 w 13261896"/>
              <a:gd name="connsiteY9278" fmla="*/ 4352401 h 5790485"/>
              <a:gd name="connsiteX9279" fmla="*/ 1204722 w 13261896"/>
              <a:gd name="connsiteY9279" fmla="*/ 4352401 h 5790485"/>
              <a:gd name="connsiteX9280" fmla="*/ 1180957 w 13261896"/>
              <a:gd name="connsiteY9280" fmla="*/ 4366689 h 5790485"/>
              <a:gd name="connsiteX9281" fmla="*/ 1180957 w 13261896"/>
              <a:gd name="connsiteY9281" fmla="*/ 4433364 h 5790485"/>
              <a:gd name="connsiteX9282" fmla="*/ 1133332 w 13261896"/>
              <a:gd name="connsiteY9282" fmla="*/ 4433364 h 5790485"/>
              <a:gd name="connsiteX9283" fmla="*/ 1119045 w 13261896"/>
              <a:gd name="connsiteY9283" fmla="*/ 4361926 h 5790485"/>
              <a:gd name="connsiteX9284" fmla="*/ 1085707 w 13261896"/>
              <a:gd name="connsiteY9284" fmla="*/ 4361926 h 5790485"/>
              <a:gd name="connsiteX9285" fmla="*/ 1033320 w 13261896"/>
              <a:gd name="connsiteY9285" fmla="*/ 4376214 h 5790485"/>
              <a:gd name="connsiteX9286" fmla="*/ 1033320 w 13261896"/>
              <a:gd name="connsiteY9286" fmla="*/ 4509564 h 5790485"/>
              <a:gd name="connsiteX9287" fmla="*/ 1395222 w 13261896"/>
              <a:gd name="connsiteY9287" fmla="*/ 4514326 h 5790485"/>
              <a:gd name="connsiteX9288" fmla="*/ 1404747 w 13261896"/>
              <a:gd name="connsiteY9288" fmla="*/ 4461939 h 5790485"/>
              <a:gd name="connsiteX9289" fmla="*/ 1419035 w 13261896"/>
              <a:gd name="connsiteY9289" fmla="*/ 4333351 h 5790485"/>
              <a:gd name="connsiteX9290" fmla="*/ 1433322 w 13261896"/>
              <a:gd name="connsiteY9290" fmla="*/ 4333351 h 5790485"/>
              <a:gd name="connsiteX9291" fmla="*/ 1476185 w 13261896"/>
              <a:gd name="connsiteY9291" fmla="*/ 4400026 h 5790485"/>
              <a:gd name="connsiteX9292" fmla="*/ 1471422 w 13261896"/>
              <a:gd name="connsiteY9292" fmla="*/ 4380976 h 5790485"/>
              <a:gd name="connsiteX9293" fmla="*/ 1499997 w 13261896"/>
              <a:gd name="connsiteY9293" fmla="*/ 4433364 h 5790485"/>
              <a:gd name="connsiteX9294" fmla="*/ 1504760 w 13261896"/>
              <a:gd name="connsiteY9294" fmla="*/ 4419076 h 5790485"/>
              <a:gd name="connsiteX9295" fmla="*/ 1528572 w 13261896"/>
              <a:gd name="connsiteY9295" fmla="*/ 4466701 h 5790485"/>
              <a:gd name="connsiteX9296" fmla="*/ 1538097 w 13261896"/>
              <a:gd name="connsiteY9296" fmla="*/ 4457176 h 5790485"/>
              <a:gd name="connsiteX9297" fmla="*/ 1557147 w 13261896"/>
              <a:gd name="connsiteY9297" fmla="*/ 4638104 h 5790485"/>
              <a:gd name="connsiteX9298" fmla="*/ 1585674 w 13261896"/>
              <a:gd name="connsiteY9298" fmla="*/ 4638104 h 5790485"/>
              <a:gd name="connsiteX9299" fmla="*/ 1647587 w 13261896"/>
              <a:gd name="connsiteY9299" fmla="*/ 4609529 h 5790485"/>
              <a:gd name="connsiteX9300" fmla="*/ 1709499 w 13261896"/>
              <a:gd name="connsiteY9300" fmla="*/ 4561904 h 5790485"/>
              <a:gd name="connsiteX9301" fmla="*/ 1847612 w 13261896"/>
              <a:gd name="connsiteY9301" fmla="*/ 4614291 h 5790485"/>
              <a:gd name="connsiteX9302" fmla="*/ 1919049 w 13261896"/>
              <a:gd name="connsiteY9302" fmla="*/ 4666679 h 5790485"/>
              <a:gd name="connsiteX9303" fmla="*/ 2014252 w 13261896"/>
              <a:gd name="connsiteY9303" fmla="*/ 4728591 h 5790485"/>
              <a:gd name="connsiteX9304" fmla="*/ 2085689 w 13261896"/>
              <a:gd name="connsiteY9304" fmla="*/ 4842891 h 5790485"/>
              <a:gd name="connsiteX9305" fmla="*/ 2138077 w 13261896"/>
              <a:gd name="connsiteY9305" fmla="*/ 4814316 h 5790485"/>
              <a:gd name="connsiteX9306" fmla="*/ 2190464 w 13261896"/>
              <a:gd name="connsiteY9306" fmla="*/ 4809554 h 5790485"/>
              <a:gd name="connsiteX9307" fmla="*/ 2300002 w 13261896"/>
              <a:gd name="connsiteY9307" fmla="*/ 4819079 h 5790485"/>
              <a:gd name="connsiteX9308" fmla="*/ 2399967 w 13261896"/>
              <a:gd name="connsiteY9308" fmla="*/ 4809554 h 5790485"/>
              <a:gd name="connsiteX9309" fmla="*/ 2980944 w 13261896"/>
              <a:gd name="connsiteY9309" fmla="*/ 5057156 h 5790485"/>
              <a:gd name="connsiteX9310" fmla="*/ 3223784 w 13261896"/>
              <a:gd name="connsiteY9310" fmla="*/ 4885754 h 5790485"/>
              <a:gd name="connsiteX9311" fmla="*/ 3333321 w 13261896"/>
              <a:gd name="connsiteY9311" fmla="*/ 4823841 h 5790485"/>
              <a:gd name="connsiteX9312" fmla="*/ 3461909 w 13261896"/>
              <a:gd name="connsiteY9312" fmla="*/ 4800029 h 5790485"/>
              <a:gd name="connsiteX9313" fmla="*/ 3504724 w 13261896"/>
              <a:gd name="connsiteY9313" fmla="*/ 4776216 h 5790485"/>
              <a:gd name="connsiteX9314" fmla="*/ 3509486 w 13261896"/>
              <a:gd name="connsiteY9314" fmla="*/ 4704779 h 5790485"/>
              <a:gd name="connsiteX9315" fmla="*/ 3519011 w 13261896"/>
              <a:gd name="connsiteY9315" fmla="*/ 4600004 h 5790485"/>
              <a:gd name="connsiteX9316" fmla="*/ 3623786 w 13261896"/>
              <a:gd name="connsiteY9316" fmla="*/ 4595241 h 5790485"/>
              <a:gd name="connsiteX9317" fmla="*/ 3728561 w 13261896"/>
              <a:gd name="connsiteY9317" fmla="*/ 4600004 h 5790485"/>
              <a:gd name="connsiteX9318" fmla="*/ 3695224 w 13261896"/>
              <a:gd name="connsiteY9318" fmla="*/ 4604766 h 5790485"/>
              <a:gd name="connsiteX9319" fmla="*/ 3695224 w 13261896"/>
              <a:gd name="connsiteY9319" fmla="*/ 4642866 h 5790485"/>
              <a:gd name="connsiteX9320" fmla="*/ 3661886 w 13261896"/>
              <a:gd name="connsiteY9320" fmla="*/ 4642866 h 5790485"/>
              <a:gd name="connsiteX9321" fmla="*/ 3633311 w 13261896"/>
              <a:gd name="connsiteY9321" fmla="*/ 4600004 h 5790485"/>
              <a:gd name="connsiteX9322" fmla="*/ 3604736 w 13261896"/>
              <a:gd name="connsiteY9322" fmla="*/ 4642866 h 5790485"/>
              <a:gd name="connsiteX9323" fmla="*/ 3571399 w 13261896"/>
              <a:gd name="connsiteY9323" fmla="*/ 4642866 h 5790485"/>
              <a:gd name="connsiteX9324" fmla="*/ 3571399 w 13261896"/>
              <a:gd name="connsiteY9324" fmla="*/ 4604766 h 5790485"/>
              <a:gd name="connsiteX9325" fmla="*/ 3538061 w 13261896"/>
              <a:gd name="connsiteY9325" fmla="*/ 4604766 h 5790485"/>
              <a:gd name="connsiteX9326" fmla="*/ 3523774 w 13261896"/>
              <a:gd name="connsiteY9326" fmla="*/ 4614291 h 5790485"/>
              <a:gd name="connsiteX9327" fmla="*/ 3523774 w 13261896"/>
              <a:gd name="connsiteY9327" fmla="*/ 4690491 h 5790485"/>
              <a:gd name="connsiteX9328" fmla="*/ 3738086 w 13261896"/>
              <a:gd name="connsiteY9328" fmla="*/ 4690491 h 5790485"/>
              <a:gd name="connsiteX9329" fmla="*/ 3738086 w 13261896"/>
              <a:gd name="connsiteY9329" fmla="*/ 4590479 h 5790485"/>
              <a:gd name="connsiteX9330" fmla="*/ 3766661 w 13261896"/>
              <a:gd name="connsiteY9330" fmla="*/ 4628579 h 5790485"/>
              <a:gd name="connsiteX9331" fmla="*/ 3771424 w 13261896"/>
              <a:gd name="connsiteY9331" fmla="*/ 4619054 h 5790485"/>
              <a:gd name="connsiteX9332" fmla="*/ 3804761 w 13261896"/>
              <a:gd name="connsiteY9332" fmla="*/ 4661916 h 5790485"/>
              <a:gd name="connsiteX9333" fmla="*/ 3823811 w 13261896"/>
              <a:gd name="connsiteY9333" fmla="*/ 4823841 h 5790485"/>
              <a:gd name="connsiteX9334" fmla="*/ 3861911 w 13261896"/>
              <a:gd name="connsiteY9334" fmla="*/ 4847654 h 5790485"/>
              <a:gd name="connsiteX9335" fmla="*/ 4028551 w 13261896"/>
              <a:gd name="connsiteY9335" fmla="*/ 4776216 h 5790485"/>
              <a:gd name="connsiteX9336" fmla="*/ 4266629 w 13261896"/>
              <a:gd name="connsiteY9336" fmla="*/ 4942856 h 5790485"/>
              <a:gd name="connsiteX9337" fmla="*/ 4480941 w 13261896"/>
              <a:gd name="connsiteY9337" fmla="*/ 5109544 h 5790485"/>
              <a:gd name="connsiteX9338" fmla="*/ 4699969 w 13261896"/>
              <a:gd name="connsiteY9338" fmla="*/ 4966669 h 5790485"/>
              <a:gd name="connsiteX9339" fmla="*/ 4785694 w 13261896"/>
              <a:gd name="connsiteY9339" fmla="*/ 4995244 h 5790485"/>
              <a:gd name="connsiteX9340" fmla="*/ 4909519 w 13261896"/>
              <a:gd name="connsiteY9340" fmla="*/ 5128594 h 5790485"/>
              <a:gd name="connsiteX9341" fmla="*/ 5057108 w 13261896"/>
              <a:gd name="connsiteY9341" fmla="*/ 5242894 h 5790485"/>
              <a:gd name="connsiteX9342" fmla="*/ 5071396 w 13261896"/>
              <a:gd name="connsiteY9342" fmla="*/ 5133356 h 5790485"/>
              <a:gd name="connsiteX9343" fmla="*/ 5228558 w 13261896"/>
              <a:gd name="connsiteY9343" fmla="*/ 5133356 h 5790485"/>
              <a:gd name="connsiteX9344" fmla="*/ 5199983 w 13261896"/>
              <a:gd name="connsiteY9344" fmla="*/ 5138119 h 5790485"/>
              <a:gd name="connsiteX9345" fmla="*/ 5199983 w 13261896"/>
              <a:gd name="connsiteY9345" fmla="*/ 5166694 h 5790485"/>
              <a:gd name="connsiteX9346" fmla="*/ 5180933 w 13261896"/>
              <a:gd name="connsiteY9346" fmla="*/ 5166694 h 5790485"/>
              <a:gd name="connsiteX9347" fmla="*/ 5147596 w 13261896"/>
              <a:gd name="connsiteY9347" fmla="*/ 5133356 h 5790485"/>
              <a:gd name="connsiteX9348" fmla="*/ 5133308 w 13261896"/>
              <a:gd name="connsiteY9348" fmla="*/ 5138119 h 5790485"/>
              <a:gd name="connsiteX9349" fmla="*/ 5133308 w 13261896"/>
              <a:gd name="connsiteY9349" fmla="*/ 5166694 h 5790485"/>
              <a:gd name="connsiteX9350" fmla="*/ 5109496 w 13261896"/>
              <a:gd name="connsiteY9350" fmla="*/ 5166694 h 5790485"/>
              <a:gd name="connsiteX9351" fmla="*/ 5109496 w 13261896"/>
              <a:gd name="connsiteY9351" fmla="*/ 5138119 h 5790485"/>
              <a:gd name="connsiteX9352" fmla="*/ 5080921 w 13261896"/>
              <a:gd name="connsiteY9352" fmla="*/ 5138119 h 5790485"/>
              <a:gd name="connsiteX9353" fmla="*/ 5071396 w 13261896"/>
              <a:gd name="connsiteY9353" fmla="*/ 5147644 h 5790485"/>
              <a:gd name="connsiteX9354" fmla="*/ 5071396 w 13261896"/>
              <a:gd name="connsiteY9354" fmla="*/ 5204794 h 5790485"/>
              <a:gd name="connsiteX9355" fmla="*/ 5238083 w 13261896"/>
              <a:gd name="connsiteY9355" fmla="*/ 5204794 h 5790485"/>
              <a:gd name="connsiteX9356" fmla="*/ 5238083 w 13261896"/>
              <a:gd name="connsiteY9356" fmla="*/ 5128594 h 5790485"/>
              <a:gd name="connsiteX9357" fmla="*/ 5285708 w 13261896"/>
              <a:gd name="connsiteY9357" fmla="*/ 5190506 h 5790485"/>
              <a:gd name="connsiteX9358" fmla="*/ 5285708 w 13261896"/>
              <a:gd name="connsiteY9358" fmla="*/ 5261944 h 5790485"/>
              <a:gd name="connsiteX9359" fmla="*/ 5299996 w 13261896"/>
              <a:gd name="connsiteY9359" fmla="*/ 5309521 h 5790485"/>
              <a:gd name="connsiteX9360" fmla="*/ 5342858 w 13261896"/>
              <a:gd name="connsiteY9360" fmla="*/ 4923806 h 5790485"/>
              <a:gd name="connsiteX9361" fmla="*/ 5466636 w 13261896"/>
              <a:gd name="connsiteY9361" fmla="*/ 4871466 h 5790485"/>
              <a:gd name="connsiteX9362" fmla="*/ 5471398 w 13261896"/>
              <a:gd name="connsiteY9362" fmla="*/ 4833366 h 5790485"/>
              <a:gd name="connsiteX9363" fmla="*/ 5476161 w 13261896"/>
              <a:gd name="connsiteY9363" fmla="*/ 4776216 h 5790485"/>
              <a:gd name="connsiteX9364" fmla="*/ 5480923 w 13261896"/>
              <a:gd name="connsiteY9364" fmla="*/ 4719066 h 5790485"/>
              <a:gd name="connsiteX9365" fmla="*/ 5499973 w 13261896"/>
              <a:gd name="connsiteY9365" fmla="*/ 4609529 h 5790485"/>
              <a:gd name="connsiteX9366" fmla="*/ 5571411 w 13261896"/>
              <a:gd name="connsiteY9366" fmla="*/ 4704779 h 5790485"/>
              <a:gd name="connsiteX9367" fmla="*/ 5542836 w 13261896"/>
              <a:gd name="connsiteY9367" fmla="*/ 4776216 h 5790485"/>
              <a:gd name="connsiteX9368" fmla="*/ 5533311 w 13261896"/>
              <a:gd name="connsiteY9368" fmla="*/ 4780979 h 5790485"/>
              <a:gd name="connsiteX9369" fmla="*/ 5495211 w 13261896"/>
              <a:gd name="connsiteY9369" fmla="*/ 4738116 h 5790485"/>
              <a:gd name="connsiteX9370" fmla="*/ 5476161 w 13261896"/>
              <a:gd name="connsiteY9370" fmla="*/ 4904804 h 5790485"/>
              <a:gd name="connsiteX9371" fmla="*/ 5495211 w 13261896"/>
              <a:gd name="connsiteY9371" fmla="*/ 4909566 h 5790485"/>
              <a:gd name="connsiteX9372" fmla="*/ 5623798 w 13261896"/>
              <a:gd name="connsiteY9372" fmla="*/ 4890516 h 5790485"/>
              <a:gd name="connsiteX9373" fmla="*/ 5623798 w 13261896"/>
              <a:gd name="connsiteY9373" fmla="*/ 4576191 h 5790485"/>
              <a:gd name="connsiteX9374" fmla="*/ 5638086 w 13261896"/>
              <a:gd name="connsiteY9374" fmla="*/ 4576191 h 5790485"/>
              <a:gd name="connsiteX9375" fmla="*/ 5704761 w 13261896"/>
              <a:gd name="connsiteY9375" fmla="*/ 4685729 h 5790485"/>
              <a:gd name="connsiteX9376" fmla="*/ 5642848 w 13261896"/>
              <a:gd name="connsiteY9376" fmla="*/ 4719066 h 5790485"/>
              <a:gd name="connsiteX9377" fmla="*/ 5633323 w 13261896"/>
              <a:gd name="connsiteY9377" fmla="*/ 4738116 h 5790485"/>
              <a:gd name="connsiteX9378" fmla="*/ 5633323 w 13261896"/>
              <a:gd name="connsiteY9378" fmla="*/ 4890516 h 5790485"/>
              <a:gd name="connsiteX9379" fmla="*/ 5647611 w 13261896"/>
              <a:gd name="connsiteY9379" fmla="*/ 4895279 h 5790485"/>
              <a:gd name="connsiteX9380" fmla="*/ 5752386 w 13261896"/>
              <a:gd name="connsiteY9380" fmla="*/ 4880991 h 5790485"/>
              <a:gd name="connsiteX9381" fmla="*/ 5761911 w 13261896"/>
              <a:gd name="connsiteY9381" fmla="*/ 4857179 h 5790485"/>
              <a:gd name="connsiteX9382" fmla="*/ 5766673 w 13261896"/>
              <a:gd name="connsiteY9382" fmla="*/ 4804791 h 5790485"/>
              <a:gd name="connsiteX9383" fmla="*/ 5766673 w 13261896"/>
              <a:gd name="connsiteY9383" fmla="*/ 4547616 h 5790485"/>
              <a:gd name="connsiteX9384" fmla="*/ 5780913 w 13261896"/>
              <a:gd name="connsiteY9384" fmla="*/ 4547616 h 5790485"/>
              <a:gd name="connsiteX9385" fmla="*/ 5809488 w 13261896"/>
              <a:gd name="connsiteY9385" fmla="*/ 4628579 h 5790485"/>
              <a:gd name="connsiteX9386" fmla="*/ 5799963 w 13261896"/>
              <a:gd name="connsiteY9386" fmla="*/ 4661916 h 5790485"/>
              <a:gd name="connsiteX9387" fmla="*/ 5838063 w 13261896"/>
              <a:gd name="connsiteY9387" fmla="*/ 4738116 h 5790485"/>
              <a:gd name="connsiteX9388" fmla="*/ 5819013 w 13261896"/>
              <a:gd name="connsiteY9388" fmla="*/ 4738116 h 5790485"/>
              <a:gd name="connsiteX9389" fmla="*/ 5780913 w 13261896"/>
              <a:gd name="connsiteY9389" fmla="*/ 4709541 h 5790485"/>
              <a:gd name="connsiteX9390" fmla="*/ 5776151 w 13261896"/>
              <a:gd name="connsiteY9390" fmla="*/ 4880991 h 5790485"/>
              <a:gd name="connsiteX9391" fmla="*/ 5914263 w 13261896"/>
              <a:gd name="connsiteY9391" fmla="*/ 4861941 h 5790485"/>
              <a:gd name="connsiteX9392" fmla="*/ 5914263 w 13261896"/>
              <a:gd name="connsiteY9392" fmla="*/ 4519089 h 5790485"/>
              <a:gd name="connsiteX9393" fmla="*/ 5938076 w 13261896"/>
              <a:gd name="connsiteY9393" fmla="*/ 4519089 h 5790485"/>
              <a:gd name="connsiteX9394" fmla="*/ 5938076 w 13261896"/>
              <a:gd name="connsiteY9394" fmla="*/ 4576191 h 5790485"/>
              <a:gd name="connsiteX9395" fmla="*/ 5999988 w 13261896"/>
              <a:gd name="connsiteY9395" fmla="*/ 4661916 h 5790485"/>
              <a:gd name="connsiteX9396" fmla="*/ 5980938 w 13261896"/>
              <a:gd name="connsiteY9396" fmla="*/ 4685729 h 5790485"/>
              <a:gd name="connsiteX9397" fmla="*/ 5990463 w 13261896"/>
              <a:gd name="connsiteY9397" fmla="*/ 4733354 h 5790485"/>
              <a:gd name="connsiteX9398" fmla="*/ 5933313 w 13261896"/>
              <a:gd name="connsiteY9398" fmla="*/ 4690491 h 5790485"/>
              <a:gd name="connsiteX9399" fmla="*/ 5933313 w 13261896"/>
              <a:gd name="connsiteY9399" fmla="*/ 4861941 h 5790485"/>
              <a:gd name="connsiteX9400" fmla="*/ 5942838 w 13261896"/>
              <a:gd name="connsiteY9400" fmla="*/ 4866704 h 5790485"/>
              <a:gd name="connsiteX9401" fmla="*/ 6376178 w 13261896"/>
              <a:gd name="connsiteY9401" fmla="*/ 4823841 h 5790485"/>
              <a:gd name="connsiteX9402" fmla="*/ 6376178 w 13261896"/>
              <a:gd name="connsiteY9402" fmla="*/ 4580954 h 5790485"/>
              <a:gd name="connsiteX9403" fmla="*/ 6319028 w 13261896"/>
              <a:gd name="connsiteY9403" fmla="*/ 4552379 h 5790485"/>
              <a:gd name="connsiteX9404" fmla="*/ 6147626 w 13261896"/>
              <a:gd name="connsiteY9404" fmla="*/ 4514326 h 5790485"/>
              <a:gd name="connsiteX9405" fmla="*/ 6142863 w 13261896"/>
              <a:gd name="connsiteY9405" fmla="*/ 4495276 h 5790485"/>
              <a:gd name="connsiteX9406" fmla="*/ 6133338 w 13261896"/>
              <a:gd name="connsiteY9406" fmla="*/ 4485751 h 5790485"/>
              <a:gd name="connsiteX9407" fmla="*/ 6423803 w 13261896"/>
              <a:gd name="connsiteY9407" fmla="*/ 4452414 h 5790485"/>
              <a:gd name="connsiteX9408" fmla="*/ 6614256 w 13261896"/>
              <a:gd name="connsiteY9408" fmla="*/ 4409551 h 5790485"/>
              <a:gd name="connsiteX9409" fmla="*/ 6628543 w 13261896"/>
              <a:gd name="connsiteY9409" fmla="*/ 4380976 h 5790485"/>
              <a:gd name="connsiteX9410" fmla="*/ 6519053 w 13261896"/>
              <a:gd name="connsiteY9410" fmla="*/ 4309539 h 5790485"/>
              <a:gd name="connsiteX9411" fmla="*/ 6404753 w 13261896"/>
              <a:gd name="connsiteY9411" fmla="*/ 4280964 h 5790485"/>
              <a:gd name="connsiteX9412" fmla="*/ 6404753 w 13261896"/>
              <a:gd name="connsiteY9412" fmla="*/ 4242864 h 5790485"/>
              <a:gd name="connsiteX9413" fmla="*/ 6585681 w 13261896"/>
              <a:gd name="connsiteY9413" fmla="*/ 4223814 h 5790485"/>
              <a:gd name="connsiteX9414" fmla="*/ 6590443 w 13261896"/>
              <a:gd name="connsiteY9414" fmla="*/ 4209526 h 5790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</a:cxnLst>
            <a:rect l="l" t="t" r="r" b="b"/>
            <a:pathLst>
              <a:path w="13261896" h="5790485">
                <a:moveTo>
                  <a:pt x="5333333" y="5771436"/>
                </a:moveTo>
                <a:cubicBezTo>
                  <a:pt x="5338096" y="5776198"/>
                  <a:pt x="5338096" y="5785723"/>
                  <a:pt x="5342858" y="5790486"/>
                </a:cubicBezTo>
                <a:cubicBezTo>
                  <a:pt x="5333333" y="5776198"/>
                  <a:pt x="5319046" y="5761911"/>
                  <a:pt x="5304758" y="5752386"/>
                </a:cubicBezTo>
                <a:cubicBezTo>
                  <a:pt x="5314283" y="5757148"/>
                  <a:pt x="5328571" y="5761911"/>
                  <a:pt x="5333333" y="5771436"/>
                </a:cubicBezTo>
                <a:close/>
                <a:moveTo>
                  <a:pt x="4823794" y="5666709"/>
                </a:moveTo>
                <a:cubicBezTo>
                  <a:pt x="4819031" y="5676234"/>
                  <a:pt x="4809506" y="5680948"/>
                  <a:pt x="4733306" y="5680948"/>
                </a:cubicBezTo>
                <a:cubicBezTo>
                  <a:pt x="4742831" y="5671471"/>
                  <a:pt x="4757119" y="5671471"/>
                  <a:pt x="4771406" y="5666709"/>
                </a:cubicBezTo>
                <a:lnTo>
                  <a:pt x="4823794" y="5666709"/>
                </a:lnTo>
                <a:close/>
                <a:moveTo>
                  <a:pt x="2995232" y="5666709"/>
                </a:moveTo>
                <a:cubicBezTo>
                  <a:pt x="3009519" y="5671471"/>
                  <a:pt x="3019044" y="5680948"/>
                  <a:pt x="3023807" y="5690473"/>
                </a:cubicBezTo>
                <a:cubicBezTo>
                  <a:pt x="3014282" y="5685711"/>
                  <a:pt x="2999994" y="5671471"/>
                  <a:pt x="2985707" y="5666709"/>
                </a:cubicBezTo>
                <a:lnTo>
                  <a:pt x="2995232" y="5666709"/>
                </a:lnTo>
                <a:close/>
                <a:moveTo>
                  <a:pt x="914257" y="5657184"/>
                </a:moveTo>
                <a:cubicBezTo>
                  <a:pt x="919020" y="5661946"/>
                  <a:pt x="928545" y="5666709"/>
                  <a:pt x="933307" y="5671471"/>
                </a:cubicBezTo>
                <a:cubicBezTo>
                  <a:pt x="919020" y="5666709"/>
                  <a:pt x="895207" y="5676234"/>
                  <a:pt x="880920" y="5657184"/>
                </a:cubicBezTo>
                <a:lnTo>
                  <a:pt x="914257" y="5657184"/>
                </a:lnTo>
                <a:close/>
                <a:moveTo>
                  <a:pt x="752380" y="5657184"/>
                </a:moveTo>
                <a:lnTo>
                  <a:pt x="790480" y="5666709"/>
                </a:lnTo>
                <a:cubicBezTo>
                  <a:pt x="776192" y="5661946"/>
                  <a:pt x="766667" y="5680948"/>
                  <a:pt x="752380" y="5657184"/>
                </a:cubicBezTo>
                <a:close/>
                <a:moveTo>
                  <a:pt x="3004757" y="5690473"/>
                </a:moveTo>
                <a:cubicBezTo>
                  <a:pt x="2980944" y="5680948"/>
                  <a:pt x="2952369" y="5671471"/>
                  <a:pt x="2923794" y="5652421"/>
                </a:cubicBezTo>
                <a:cubicBezTo>
                  <a:pt x="2952369" y="5666709"/>
                  <a:pt x="2980944" y="5676234"/>
                  <a:pt x="3004757" y="5690473"/>
                </a:cubicBezTo>
                <a:close/>
                <a:moveTo>
                  <a:pt x="4833319" y="5676234"/>
                </a:moveTo>
                <a:cubicBezTo>
                  <a:pt x="4852369" y="5661946"/>
                  <a:pt x="4876181" y="5652421"/>
                  <a:pt x="4899994" y="5642896"/>
                </a:cubicBezTo>
                <a:cubicBezTo>
                  <a:pt x="4890469" y="5652421"/>
                  <a:pt x="4861894" y="5666709"/>
                  <a:pt x="4833319" y="5676234"/>
                </a:cubicBezTo>
                <a:close/>
                <a:moveTo>
                  <a:pt x="4776169" y="5642896"/>
                </a:moveTo>
                <a:lnTo>
                  <a:pt x="4776169" y="5657184"/>
                </a:lnTo>
                <a:cubicBezTo>
                  <a:pt x="4704731" y="5647659"/>
                  <a:pt x="4695206" y="5661946"/>
                  <a:pt x="4676156" y="5642896"/>
                </a:cubicBezTo>
                <a:lnTo>
                  <a:pt x="4776169" y="5642896"/>
                </a:lnTo>
                <a:close/>
                <a:moveTo>
                  <a:pt x="1061895" y="5652421"/>
                </a:moveTo>
                <a:cubicBezTo>
                  <a:pt x="1052370" y="5652421"/>
                  <a:pt x="1038082" y="5657184"/>
                  <a:pt x="1023795" y="5652421"/>
                </a:cubicBezTo>
                <a:cubicBezTo>
                  <a:pt x="1023795" y="5647659"/>
                  <a:pt x="1028557" y="5642896"/>
                  <a:pt x="1042845" y="5642896"/>
                </a:cubicBezTo>
                <a:cubicBezTo>
                  <a:pt x="1052370" y="5642896"/>
                  <a:pt x="1057132" y="5647659"/>
                  <a:pt x="1061895" y="5652421"/>
                </a:cubicBezTo>
                <a:close/>
                <a:moveTo>
                  <a:pt x="4666631" y="5638134"/>
                </a:moveTo>
                <a:cubicBezTo>
                  <a:pt x="4666631" y="5638134"/>
                  <a:pt x="4666631" y="5642896"/>
                  <a:pt x="4661869" y="5647659"/>
                </a:cubicBezTo>
                <a:cubicBezTo>
                  <a:pt x="4638056" y="5642896"/>
                  <a:pt x="4609529" y="5633371"/>
                  <a:pt x="4590479" y="5628609"/>
                </a:cubicBezTo>
                <a:cubicBezTo>
                  <a:pt x="4628531" y="5633371"/>
                  <a:pt x="4647581" y="5638134"/>
                  <a:pt x="4666631" y="5638134"/>
                </a:cubicBezTo>
                <a:close/>
                <a:moveTo>
                  <a:pt x="1119045" y="5638134"/>
                </a:moveTo>
                <a:cubicBezTo>
                  <a:pt x="1119045" y="5652421"/>
                  <a:pt x="1114282" y="5657184"/>
                  <a:pt x="1090470" y="5671471"/>
                </a:cubicBezTo>
                <a:cubicBezTo>
                  <a:pt x="1085707" y="5657184"/>
                  <a:pt x="1090470" y="5638134"/>
                  <a:pt x="1071420" y="5633371"/>
                </a:cubicBezTo>
                <a:cubicBezTo>
                  <a:pt x="1076182" y="5628609"/>
                  <a:pt x="1085707" y="5619084"/>
                  <a:pt x="1095232" y="5619084"/>
                </a:cubicBezTo>
                <a:cubicBezTo>
                  <a:pt x="1119045" y="5619084"/>
                  <a:pt x="1119045" y="5633371"/>
                  <a:pt x="1119045" y="5638134"/>
                </a:cubicBezTo>
                <a:close/>
                <a:moveTo>
                  <a:pt x="4923806" y="5633371"/>
                </a:moveTo>
                <a:cubicBezTo>
                  <a:pt x="4928569" y="5623846"/>
                  <a:pt x="4938094" y="5619084"/>
                  <a:pt x="4947619" y="5614321"/>
                </a:cubicBezTo>
                <a:cubicBezTo>
                  <a:pt x="4942856" y="5619084"/>
                  <a:pt x="4933331" y="5628609"/>
                  <a:pt x="4923806" y="5633371"/>
                </a:cubicBezTo>
                <a:close/>
                <a:moveTo>
                  <a:pt x="4714256" y="5628609"/>
                </a:moveTo>
                <a:cubicBezTo>
                  <a:pt x="4661869" y="5623846"/>
                  <a:pt x="4647581" y="5623846"/>
                  <a:pt x="4638056" y="5623846"/>
                </a:cubicBezTo>
                <a:cubicBezTo>
                  <a:pt x="4647581" y="5614321"/>
                  <a:pt x="4652344" y="5614321"/>
                  <a:pt x="4661869" y="5614321"/>
                </a:cubicBezTo>
                <a:cubicBezTo>
                  <a:pt x="4676156" y="5614321"/>
                  <a:pt x="4704731" y="5614321"/>
                  <a:pt x="4714256" y="5628609"/>
                </a:cubicBezTo>
                <a:close/>
                <a:moveTo>
                  <a:pt x="5199983" y="5604796"/>
                </a:moveTo>
                <a:cubicBezTo>
                  <a:pt x="5199983" y="5609559"/>
                  <a:pt x="5195221" y="5609559"/>
                  <a:pt x="5195221" y="5604796"/>
                </a:cubicBezTo>
                <a:lnTo>
                  <a:pt x="5199983" y="5604796"/>
                </a:lnTo>
                <a:close/>
                <a:moveTo>
                  <a:pt x="4919044" y="5614321"/>
                </a:moveTo>
                <a:cubicBezTo>
                  <a:pt x="4890469" y="5633371"/>
                  <a:pt x="4842844" y="5652421"/>
                  <a:pt x="4828556" y="5652421"/>
                </a:cubicBezTo>
                <a:lnTo>
                  <a:pt x="4785694" y="5652421"/>
                </a:lnTo>
                <a:cubicBezTo>
                  <a:pt x="4814269" y="5642896"/>
                  <a:pt x="4842844" y="5638134"/>
                  <a:pt x="4866656" y="5633371"/>
                </a:cubicBezTo>
                <a:cubicBezTo>
                  <a:pt x="4895231" y="5619084"/>
                  <a:pt x="4923806" y="5604796"/>
                  <a:pt x="4947619" y="5590509"/>
                </a:cubicBezTo>
                <a:cubicBezTo>
                  <a:pt x="4942856" y="5600034"/>
                  <a:pt x="4928569" y="5609559"/>
                  <a:pt x="4919044" y="5614321"/>
                </a:cubicBezTo>
                <a:close/>
                <a:moveTo>
                  <a:pt x="4628531" y="5619084"/>
                </a:moveTo>
                <a:cubicBezTo>
                  <a:pt x="4580954" y="5614321"/>
                  <a:pt x="4557141" y="5604796"/>
                  <a:pt x="4538091" y="5590509"/>
                </a:cubicBezTo>
                <a:cubicBezTo>
                  <a:pt x="4576191" y="5595271"/>
                  <a:pt x="4600004" y="5604796"/>
                  <a:pt x="4623816" y="5604796"/>
                </a:cubicBezTo>
                <a:cubicBezTo>
                  <a:pt x="4623816" y="5609559"/>
                  <a:pt x="4628531" y="5614321"/>
                  <a:pt x="4628531" y="5619084"/>
                </a:cubicBezTo>
                <a:close/>
                <a:moveTo>
                  <a:pt x="1152382" y="5595271"/>
                </a:moveTo>
                <a:cubicBezTo>
                  <a:pt x="1147620" y="5600034"/>
                  <a:pt x="1138095" y="5609559"/>
                  <a:pt x="1128570" y="5609559"/>
                </a:cubicBezTo>
                <a:cubicBezTo>
                  <a:pt x="1114282" y="5609559"/>
                  <a:pt x="1119045" y="5604796"/>
                  <a:pt x="1114282" y="5604796"/>
                </a:cubicBezTo>
                <a:cubicBezTo>
                  <a:pt x="1119045" y="5600034"/>
                  <a:pt x="1123807" y="5590509"/>
                  <a:pt x="1138095" y="5590509"/>
                </a:cubicBezTo>
                <a:cubicBezTo>
                  <a:pt x="1147620" y="5590509"/>
                  <a:pt x="1147620" y="5595271"/>
                  <a:pt x="1152382" y="5595271"/>
                </a:cubicBezTo>
                <a:close/>
                <a:moveTo>
                  <a:pt x="4909519" y="5595271"/>
                </a:moveTo>
                <a:cubicBezTo>
                  <a:pt x="4890469" y="5614321"/>
                  <a:pt x="4790456" y="5633371"/>
                  <a:pt x="4757119" y="5633371"/>
                </a:cubicBezTo>
                <a:cubicBezTo>
                  <a:pt x="4742831" y="5633371"/>
                  <a:pt x="4733306" y="5633371"/>
                  <a:pt x="4723781" y="5628609"/>
                </a:cubicBezTo>
                <a:cubicBezTo>
                  <a:pt x="4752356" y="5609559"/>
                  <a:pt x="4795219" y="5619084"/>
                  <a:pt x="4833319" y="5614321"/>
                </a:cubicBezTo>
                <a:cubicBezTo>
                  <a:pt x="4857131" y="5604796"/>
                  <a:pt x="4885706" y="5595271"/>
                  <a:pt x="4909519" y="5585746"/>
                </a:cubicBezTo>
                <a:cubicBezTo>
                  <a:pt x="4914281" y="5585746"/>
                  <a:pt x="4914281" y="5590509"/>
                  <a:pt x="4909519" y="5595271"/>
                </a:cubicBezTo>
                <a:close/>
                <a:moveTo>
                  <a:pt x="4576191" y="5623846"/>
                </a:moveTo>
                <a:cubicBezTo>
                  <a:pt x="4547616" y="5619084"/>
                  <a:pt x="4495229" y="5600034"/>
                  <a:pt x="4476179" y="5585746"/>
                </a:cubicBezTo>
                <a:cubicBezTo>
                  <a:pt x="4509516" y="5595271"/>
                  <a:pt x="4542854" y="5609559"/>
                  <a:pt x="4576191" y="5623846"/>
                </a:cubicBezTo>
                <a:close/>
                <a:moveTo>
                  <a:pt x="10528554" y="5614321"/>
                </a:moveTo>
                <a:cubicBezTo>
                  <a:pt x="10528554" y="5623846"/>
                  <a:pt x="10504742" y="5647659"/>
                  <a:pt x="10490454" y="5661946"/>
                </a:cubicBezTo>
                <a:cubicBezTo>
                  <a:pt x="10485692" y="5638134"/>
                  <a:pt x="10499979" y="5595271"/>
                  <a:pt x="10504742" y="5571459"/>
                </a:cubicBezTo>
                <a:cubicBezTo>
                  <a:pt x="10514267" y="5585746"/>
                  <a:pt x="10528554" y="5600034"/>
                  <a:pt x="10528554" y="5614321"/>
                </a:cubicBezTo>
                <a:close/>
                <a:moveTo>
                  <a:pt x="4985719" y="5576221"/>
                </a:moveTo>
                <a:lnTo>
                  <a:pt x="4995244" y="5566696"/>
                </a:lnTo>
                <a:cubicBezTo>
                  <a:pt x="4995244" y="5571459"/>
                  <a:pt x="4990481" y="5576221"/>
                  <a:pt x="4985719" y="5576221"/>
                </a:cubicBezTo>
                <a:close/>
                <a:moveTo>
                  <a:pt x="4485704" y="5609559"/>
                </a:moveTo>
                <a:cubicBezTo>
                  <a:pt x="4490466" y="5609559"/>
                  <a:pt x="4538091" y="5628609"/>
                  <a:pt x="4542854" y="5638134"/>
                </a:cubicBezTo>
                <a:cubicBezTo>
                  <a:pt x="4566666" y="5628609"/>
                  <a:pt x="4595241" y="5657184"/>
                  <a:pt x="4623816" y="5657184"/>
                </a:cubicBezTo>
                <a:cubicBezTo>
                  <a:pt x="4647581" y="5661946"/>
                  <a:pt x="4704731" y="5661946"/>
                  <a:pt x="4723781" y="5676234"/>
                </a:cubicBezTo>
                <a:lnTo>
                  <a:pt x="4690444" y="5676234"/>
                </a:lnTo>
                <a:cubicBezTo>
                  <a:pt x="4600004" y="5652421"/>
                  <a:pt x="4485704" y="5652421"/>
                  <a:pt x="4399979" y="5571459"/>
                </a:cubicBezTo>
                <a:cubicBezTo>
                  <a:pt x="4423791" y="5571459"/>
                  <a:pt x="4466654" y="5590509"/>
                  <a:pt x="4471416" y="5619084"/>
                </a:cubicBezTo>
                <a:cubicBezTo>
                  <a:pt x="4476179" y="5614321"/>
                  <a:pt x="4471416" y="5609559"/>
                  <a:pt x="4485704" y="5609559"/>
                </a:cubicBezTo>
                <a:close/>
                <a:moveTo>
                  <a:pt x="11780948" y="5619084"/>
                </a:moveTo>
                <a:cubicBezTo>
                  <a:pt x="11771423" y="5609559"/>
                  <a:pt x="11757136" y="5590509"/>
                  <a:pt x="11738086" y="5571459"/>
                </a:cubicBezTo>
                <a:cubicBezTo>
                  <a:pt x="11747611" y="5561934"/>
                  <a:pt x="11766661" y="5561934"/>
                  <a:pt x="11780948" y="5557171"/>
                </a:cubicBezTo>
                <a:lnTo>
                  <a:pt x="11780948" y="5619084"/>
                </a:lnTo>
                <a:close/>
                <a:moveTo>
                  <a:pt x="1190482" y="5557171"/>
                </a:moveTo>
                <a:cubicBezTo>
                  <a:pt x="1190482" y="5561934"/>
                  <a:pt x="1195245" y="5561934"/>
                  <a:pt x="1195245" y="5576221"/>
                </a:cubicBezTo>
                <a:cubicBezTo>
                  <a:pt x="1195245" y="5585746"/>
                  <a:pt x="1185720" y="5595271"/>
                  <a:pt x="1176195" y="5600034"/>
                </a:cubicBezTo>
                <a:cubicBezTo>
                  <a:pt x="1176195" y="5595271"/>
                  <a:pt x="1176195" y="5580984"/>
                  <a:pt x="1157145" y="5576221"/>
                </a:cubicBezTo>
                <a:cubicBezTo>
                  <a:pt x="1157145" y="5571459"/>
                  <a:pt x="1166670" y="5561934"/>
                  <a:pt x="1171432" y="5557171"/>
                </a:cubicBezTo>
                <a:lnTo>
                  <a:pt x="1190482" y="5557171"/>
                </a:lnTo>
                <a:close/>
                <a:moveTo>
                  <a:pt x="11476196" y="5561934"/>
                </a:moveTo>
                <a:cubicBezTo>
                  <a:pt x="11476196" y="5557171"/>
                  <a:pt x="11485673" y="5552409"/>
                  <a:pt x="11490436" y="5547646"/>
                </a:cubicBezTo>
                <a:cubicBezTo>
                  <a:pt x="11490436" y="5552409"/>
                  <a:pt x="11485673" y="5561934"/>
                  <a:pt x="11476196" y="5561934"/>
                </a:cubicBezTo>
                <a:close/>
                <a:moveTo>
                  <a:pt x="11385708" y="5557171"/>
                </a:moveTo>
                <a:cubicBezTo>
                  <a:pt x="11376183" y="5557171"/>
                  <a:pt x="11366658" y="5557171"/>
                  <a:pt x="11357133" y="5561934"/>
                </a:cubicBezTo>
                <a:cubicBezTo>
                  <a:pt x="11361896" y="5557171"/>
                  <a:pt x="11371421" y="5552409"/>
                  <a:pt x="11380946" y="5547646"/>
                </a:cubicBezTo>
                <a:cubicBezTo>
                  <a:pt x="11380946" y="5547646"/>
                  <a:pt x="11385708" y="5547646"/>
                  <a:pt x="11385708" y="5557171"/>
                </a:cubicBezTo>
                <a:close/>
                <a:moveTo>
                  <a:pt x="12485704" y="5552409"/>
                </a:moveTo>
                <a:cubicBezTo>
                  <a:pt x="12480941" y="5547646"/>
                  <a:pt x="12480941" y="5547646"/>
                  <a:pt x="12466654" y="5547646"/>
                </a:cubicBezTo>
                <a:cubicBezTo>
                  <a:pt x="12457129" y="5547646"/>
                  <a:pt x="12442841" y="5552409"/>
                  <a:pt x="12428554" y="5557171"/>
                </a:cubicBezTo>
                <a:cubicBezTo>
                  <a:pt x="12433316" y="5552409"/>
                  <a:pt x="12447604" y="5542884"/>
                  <a:pt x="12457129" y="5542884"/>
                </a:cubicBezTo>
                <a:cubicBezTo>
                  <a:pt x="12471416" y="5542884"/>
                  <a:pt x="12480941" y="5547646"/>
                  <a:pt x="12485704" y="5552409"/>
                </a:cubicBezTo>
                <a:close/>
                <a:moveTo>
                  <a:pt x="4923806" y="5590509"/>
                </a:moveTo>
                <a:cubicBezTo>
                  <a:pt x="4933331" y="5571459"/>
                  <a:pt x="4952381" y="5557171"/>
                  <a:pt x="4971431" y="5538121"/>
                </a:cubicBezTo>
                <a:cubicBezTo>
                  <a:pt x="4961906" y="5557171"/>
                  <a:pt x="4942856" y="5576221"/>
                  <a:pt x="4923806" y="5590509"/>
                </a:cubicBezTo>
                <a:close/>
                <a:moveTo>
                  <a:pt x="4528566" y="5590509"/>
                </a:moveTo>
                <a:cubicBezTo>
                  <a:pt x="4495229" y="5576221"/>
                  <a:pt x="4461891" y="5561934"/>
                  <a:pt x="4433316" y="5538121"/>
                </a:cubicBezTo>
                <a:cubicBezTo>
                  <a:pt x="4457129" y="5547646"/>
                  <a:pt x="4514279" y="5566696"/>
                  <a:pt x="4528566" y="5590509"/>
                </a:cubicBezTo>
                <a:close/>
                <a:moveTo>
                  <a:pt x="11480958" y="5538121"/>
                </a:moveTo>
                <a:cubicBezTo>
                  <a:pt x="11480958" y="5547646"/>
                  <a:pt x="11471433" y="5547646"/>
                  <a:pt x="11466671" y="5552409"/>
                </a:cubicBezTo>
                <a:cubicBezTo>
                  <a:pt x="11461908" y="5576221"/>
                  <a:pt x="11461908" y="5600034"/>
                  <a:pt x="11447621" y="5623846"/>
                </a:cubicBezTo>
                <a:cubicBezTo>
                  <a:pt x="11447621" y="5609559"/>
                  <a:pt x="11442858" y="5590509"/>
                  <a:pt x="11442858" y="5576221"/>
                </a:cubicBezTo>
                <a:cubicBezTo>
                  <a:pt x="11442858" y="5566696"/>
                  <a:pt x="11461908" y="5542884"/>
                  <a:pt x="11476196" y="5528596"/>
                </a:cubicBezTo>
                <a:cubicBezTo>
                  <a:pt x="11476196" y="5528596"/>
                  <a:pt x="11480958" y="5523834"/>
                  <a:pt x="11480958" y="5538121"/>
                </a:cubicBezTo>
                <a:close/>
                <a:moveTo>
                  <a:pt x="10561892" y="5533359"/>
                </a:moveTo>
                <a:lnTo>
                  <a:pt x="10561892" y="5542884"/>
                </a:lnTo>
                <a:cubicBezTo>
                  <a:pt x="10552367" y="5561934"/>
                  <a:pt x="10538079" y="5580984"/>
                  <a:pt x="10533317" y="5600034"/>
                </a:cubicBezTo>
                <a:cubicBezTo>
                  <a:pt x="10519029" y="5580984"/>
                  <a:pt x="10504742" y="5561934"/>
                  <a:pt x="10519029" y="5542884"/>
                </a:cubicBezTo>
                <a:cubicBezTo>
                  <a:pt x="10514267" y="5538121"/>
                  <a:pt x="10499979" y="5538121"/>
                  <a:pt x="10495217" y="5542884"/>
                </a:cubicBezTo>
                <a:cubicBezTo>
                  <a:pt x="10504742" y="5528596"/>
                  <a:pt x="10514267" y="5528596"/>
                  <a:pt x="10528554" y="5528596"/>
                </a:cubicBezTo>
                <a:cubicBezTo>
                  <a:pt x="10542842" y="5528596"/>
                  <a:pt x="10552367" y="5528596"/>
                  <a:pt x="10561892" y="5533359"/>
                </a:cubicBezTo>
                <a:close/>
                <a:moveTo>
                  <a:pt x="10485692" y="5561934"/>
                </a:moveTo>
                <a:cubicBezTo>
                  <a:pt x="10490454" y="5557171"/>
                  <a:pt x="10495217" y="5552409"/>
                  <a:pt x="10499979" y="5552409"/>
                </a:cubicBezTo>
                <a:cubicBezTo>
                  <a:pt x="10471404" y="5580984"/>
                  <a:pt x="10480929" y="5638134"/>
                  <a:pt x="10480929" y="5671471"/>
                </a:cubicBezTo>
                <a:cubicBezTo>
                  <a:pt x="10461879" y="5633371"/>
                  <a:pt x="10442829" y="5623846"/>
                  <a:pt x="10442829" y="5590509"/>
                </a:cubicBezTo>
                <a:cubicBezTo>
                  <a:pt x="10442829" y="5576221"/>
                  <a:pt x="10452354" y="5557171"/>
                  <a:pt x="10457117" y="5533359"/>
                </a:cubicBezTo>
                <a:cubicBezTo>
                  <a:pt x="10447592" y="5542884"/>
                  <a:pt x="10442829" y="5552409"/>
                  <a:pt x="10423779" y="5561934"/>
                </a:cubicBezTo>
                <a:lnTo>
                  <a:pt x="10423779" y="5528596"/>
                </a:lnTo>
                <a:cubicBezTo>
                  <a:pt x="10442829" y="5528596"/>
                  <a:pt x="10466642" y="5528596"/>
                  <a:pt x="10485692" y="5533359"/>
                </a:cubicBezTo>
                <a:cubicBezTo>
                  <a:pt x="10485692" y="5542884"/>
                  <a:pt x="10480929" y="5552409"/>
                  <a:pt x="10485692" y="5561934"/>
                </a:cubicBezTo>
                <a:close/>
                <a:moveTo>
                  <a:pt x="2857119" y="5533359"/>
                </a:moveTo>
                <a:cubicBezTo>
                  <a:pt x="2852357" y="5533359"/>
                  <a:pt x="2842832" y="5533359"/>
                  <a:pt x="2842832" y="5528596"/>
                </a:cubicBezTo>
                <a:cubicBezTo>
                  <a:pt x="2847594" y="5528596"/>
                  <a:pt x="2852357" y="5528596"/>
                  <a:pt x="2857119" y="5533359"/>
                </a:cubicBezTo>
                <a:close/>
                <a:moveTo>
                  <a:pt x="1209485" y="5528596"/>
                </a:moveTo>
                <a:cubicBezTo>
                  <a:pt x="1209485" y="5533359"/>
                  <a:pt x="1204722" y="5538121"/>
                  <a:pt x="1199960" y="5542884"/>
                </a:cubicBezTo>
                <a:lnTo>
                  <a:pt x="1185720" y="5542884"/>
                </a:lnTo>
                <a:cubicBezTo>
                  <a:pt x="1185720" y="5538121"/>
                  <a:pt x="1190482" y="5533359"/>
                  <a:pt x="1195245" y="5528596"/>
                </a:cubicBezTo>
                <a:lnTo>
                  <a:pt x="1209485" y="5528596"/>
                </a:lnTo>
                <a:close/>
                <a:moveTo>
                  <a:pt x="4461891" y="5571459"/>
                </a:moveTo>
                <a:lnTo>
                  <a:pt x="4461891" y="5585746"/>
                </a:lnTo>
                <a:cubicBezTo>
                  <a:pt x="4433316" y="5566696"/>
                  <a:pt x="4395216" y="5547646"/>
                  <a:pt x="4385691" y="5523834"/>
                </a:cubicBezTo>
                <a:cubicBezTo>
                  <a:pt x="4409504" y="5538121"/>
                  <a:pt x="4438079" y="5557171"/>
                  <a:pt x="4461891" y="5571459"/>
                </a:cubicBezTo>
                <a:close/>
                <a:moveTo>
                  <a:pt x="2709529" y="5533359"/>
                </a:moveTo>
                <a:cubicBezTo>
                  <a:pt x="2695242" y="5533359"/>
                  <a:pt x="2685717" y="5528596"/>
                  <a:pt x="2676192" y="5528596"/>
                </a:cubicBezTo>
                <a:cubicBezTo>
                  <a:pt x="2685717" y="5528596"/>
                  <a:pt x="2700004" y="5528596"/>
                  <a:pt x="2733294" y="5523834"/>
                </a:cubicBezTo>
                <a:cubicBezTo>
                  <a:pt x="2728532" y="5533359"/>
                  <a:pt x="2719054" y="5533359"/>
                  <a:pt x="2709529" y="5533359"/>
                </a:cubicBezTo>
                <a:close/>
                <a:moveTo>
                  <a:pt x="12438079" y="5538121"/>
                </a:moveTo>
                <a:cubicBezTo>
                  <a:pt x="12423791" y="5542884"/>
                  <a:pt x="12404741" y="5557171"/>
                  <a:pt x="12390454" y="5561934"/>
                </a:cubicBezTo>
                <a:cubicBezTo>
                  <a:pt x="12376166" y="5566696"/>
                  <a:pt x="12333304" y="5557171"/>
                  <a:pt x="12333304" y="5566696"/>
                </a:cubicBezTo>
                <a:cubicBezTo>
                  <a:pt x="12333304" y="5580984"/>
                  <a:pt x="12338066" y="5576221"/>
                  <a:pt x="12342829" y="5580984"/>
                </a:cubicBezTo>
                <a:cubicBezTo>
                  <a:pt x="12328541" y="5585746"/>
                  <a:pt x="12309491" y="5590509"/>
                  <a:pt x="12295204" y="5590509"/>
                </a:cubicBezTo>
                <a:cubicBezTo>
                  <a:pt x="12257104" y="5590509"/>
                  <a:pt x="12209525" y="5547646"/>
                  <a:pt x="12171425" y="5528596"/>
                </a:cubicBezTo>
                <a:cubicBezTo>
                  <a:pt x="12223813" y="5528596"/>
                  <a:pt x="12314254" y="5519071"/>
                  <a:pt x="12328541" y="5519071"/>
                </a:cubicBezTo>
                <a:cubicBezTo>
                  <a:pt x="12338066" y="5519071"/>
                  <a:pt x="12399979" y="5528596"/>
                  <a:pt x="12438079" y="5538121"/>
                </a:cubicBezTo>
                <a:close/>
                <a:moveTo>
                  <a:pt x="5071396" y="5528596"/>
                </a:moveTo>
                <a:cubicBezTo>
                  <a:pt x="5052346" y="5533359"/>
                  <a:pt x="5033296" y="5542884"/>
                  <a:pt x="5014246" y="5552409"/>
                </a:cubicBezTo>
                <a:cubicBezTo>
                  <a:pt x="5023771" y="5528596"/>
                  <a:pt x="5047583" y="5528596"/>
                  <a:pt x="5066633" y="5519071"/>
                </a:cubicBezTo>
                <a:cubicBezTo>
                  <a:pt x="5066633" y="5519071"/>
                  <a:pt x="5066633" y="5523834"/>
                  <a:pt x="5071396" y="5528596"/>
                </a:cubicBezTo>
                <a:close/>
                <a:moveTo>
                  <a:pt x="1119045" y="5571459"/>
                </a:moveTo>
                <a:cubicBezTo>
                  <a:pt x="1123807" y="5552409"/>
                  <a:pt x="1133332" y="5533359"/>
                  <a:pt x="1138095" y="5519071"/>
                </a:cubicBezTo>
                <a:cubicBezTo>
                  <a:pt x="1133332" y="5533359"/>
                  <a:pt x="1128570" y="5552409"/>
                  <a:pt x="1119045" y="5571459"/>
                </a:cubicBezTo>
                <a:close/>
                <a:moveTo>
                  <a:pt x="5019008" y="5523834"/>
                </a:moveTo>
                <a:cubicBezTo>
                  <a:pt x="5000006" y="5538121"/>
                  <a:pt x="4980956" y="5561934"/>
                  <a:pt x="4961906" y="5585746"/>
                </a:cubicBezTo>
                <a:cubicBezTo>
                  <a:pt x="4966669" y="5566696"/>
                  <a:pt x="4985719" y="5523834"/>
                  <a:pt x="5014246" y="5514309"/>
                </a:cubicBezTo>
                <a:cubicBezTo>
                  <a:pt x="5014246" y="5514309"/>
                  <a:pt x="5014246" y="5519071"/>
                  <a:pt x="5019008" y="5523834"/>
                </a:cubicBezTo>
                <a:close/>
                <a:moveTo>
                  <a:pt x="12076175" y="5533359"/>
                </a:moveTo>
                <a:cubicBezTo>
                  <a:pt x="12076175" y="5590509"/>
                  <a:pt x="11928538" y="5580984"/>
                  <a:pt x="11899963" y="5585746"/>
                </a:cubicBezTo>
                <a:cubicBezTo>
                  <a:pt x="11871388" y="5585746"/>
                  <a:pt x="11842861" y="5600034"/>
                  <a:pt x="11814286" y="5609559"/>
                </a:cubicBezTo>
                <a:cubicBezTo>
                  <a:pt x="11880913" y="5533359"/>
                  <a:pt x="11947588" y="5504784"/>
                  <a:pt x="12014263" y="5504784"/>
                </a:cubicBezTo>
                <a:cubicBezTo>
                  <a:pt x="12033313" y="5504784"/>
                  <a:pt x="12076175" y="5500021"/>
                  <a:pt x="12076175" y="5533359"/>
                </a:cubicBezTo>
                <a:close/>
                <a:moveTo>
                  <a:pt x="9961864" y="5647659"/>
                </a:moveTo>
                <a:cubicBezTo>
                  <a:pt x="9961864" y="5633371"/>
                  <a:pt x="9971389" y="5614321"/>
                  <a:pt x="9976152" y="5590509"/>
                </a:cubicBezTo>
                <a:cubicBezTo>
                  <a:pt x="9966627" y="5600034"/>
                  <a:pt x="9957149" y="5614321"/>
                  <a:pt x="9952386" y="5619084"/>
                </a:cubicBezTo>
                <a:lnTo>
                  <a:pt x="9952386" y="5600034"/>
                </a:lnTo>
                <a:cubicBezTo>
                  <a:pt x="9957149" y="5585746"/>
                  <a:pt x="9976152" y="5547646"/>
                  <a:pt x="10004727" y="5538121"/>
                </a:cubicBezTo>
                <a:cubicBezTo>
                  <a:pt x="9999964" y="5533359"/>
                  <a:pt x="9995202" y="5533359"/>
                  <a:pt x="9990439" y="5533359"/>
                </a:cubicBezTo>
                <a:cubicBezTo>
                  <a:pt x="10009489" y="5519071"/>
                  <a:pt x="10033302" y="5509546"/>
                  <a:pt x="10057114" y="5504784"/>
                </a:cubicBezTo>
                <a:cubicBezTo>
                  <a:pt x="10028539" y="5552409"/>
                  <a:pt x="9990439" y="5600034"/>
                  <a:pt x="9961864" y="5647659"/>
                </a:cubicBezTo>
                <a:close/>
                <a:moveTo>
                  <a:pt x="4319016" y="5509546"/>
                </a:moveTo>
                <a:cubicBezTo>
                  <a:pt x="4347591" y="5509546"/>
                  <a:pt x="4371404" y="5538121"/>
                  <a:pt x="4390454" y="5561934"/>
                </a:cubicBezTo>
                <a:cubicBezTo>
                  <a:pt x="4366641" y="5542884"/>
                  <a:pt x="4342829" y="5523834"/>
                  <a:pt x="4319016" y="5509546"/>
                </a:cubicBezTo>
                <a:close/>
                <a:moveTo>
                  <a:pt x="11338083" y="5495259"/>
                </a:moveTo>
                <a:cubicBezTo>
                  <a:pt x="11295221" y="5523834"/>
                  <a:pt x="11252359" y="5547646"/>
                  <a:pt x="11209496" y="5566696"/>
                </a:cubicBezTo>
                <a:cubicBezTo>
                  <a:pt x="11223784" y="5552409"/>
                  <a:pt x="11242834" y="5528596"/>
                  <a:pt x="11271408" y="5509546"/>
                </a:cubicBezTo>
                <a:cubicBezTo>
                  <a:pt x="11280933" y="5500021"/>
                  <a:pt x="11304746" y="5500021"/>
                  <a:pt x="11323796" y="5495259"/>
                </a:cubicBezTo>
                <a:lnTo>
                  <a:pt x="11338083" y="5495259"/>
                </a:lnTo>
                <a:close/>
                <a:moveTo>
                  <a:pt x="2852357" y="5500021"/>
                </a:moveTo>
                <a:cubicBezTo>
                  <a:pt x="2847594" y="5500021"/>
                  <a:pt x="2838069" y="5500021"/>
                  <a:pt x="2828544" y="5495259"/>
                </a:cubicBezTo>
                <a:cubicBezTo>
                  <a:pt x="2833307" y="5495259"/>
                  <a:pt x="2838069" y="5495259"/>
                  <a:pt x="2842832" y="5490496"/>
                </a:cubicBezTo>
                <a:lnTo>
                  <a:pt x="2852357" y="5500021"/>
                </a:lnTo>
                <a:close/>
                <a:moveTo>
                  <a:pt x="1238060" y="5490496"/>
                </a:moveTo>
                <a:lnTo>
                  <a:pt x="1233297" y="5523834"/>
                </a:lnTo>
                <a:cubicBezTo>
                  <a:pt x="1233297" y="5519071"/>
                  <a:pt x="1209485" y="5519071"/>
                  <a:pt x="1209485" y="5504784"/>
                </a:cubicBezTo>
                <a:cubicBezTo>
                  <a:pt x="1209485" y="5495259"/>
                  <a:pt x="1219010" y="5495259"/>
                  <a:pt x="1219010" y="5490496"/>
                </a:cubicBezTo>
                <a:lnTo>
                  <a:pt x="1238060" y="5490496"/>
                </a:lnTo>
                <a:close/>
                <a:moveTo>
                  <a:pt x="1019032" y="5552409"/>
                </a:moveTo>
                <a:cubicBezTo>
                  <a:pt x="1019032" y="5552409"/>
                  <a:pt x="1014270" y="5557171"/>
                  <a:pt x="1028557" y="5557171"/>
                </a:cubicBezTo>
                <a:cubicBezTo>
                  <a:pt x="1038082" y="5557171"/>
                  <a:pt x="1061895" y="5538121"/>
                  <a:pt x="1080945" y="5528596"/>
                </a:cubicBezTo>
                <a:lnTo>
                  <a:pt x="1080945" y="5552409"/>
                </a:lnTo>
                <a:cubicBezTo>
                  <a:pt x="1066657" y="5557171"/>
                  <a:pt x="1047607" y="5566696"/>
                  <a:pt x="1033320" y="5580984"/>
                </a:cubicBezTo>
                <a:cubicBezTo>
                  <a:pt x="1038082" y="5585746"/>
                  <a:pt x="1042845" y="5590509"/>
                  <a:pt x="1047607" y="5590509"/>
                </a:cubicBezTo>
                <a:cubicBezTo>
                  <a:pt x="1038082" y="5600034"/>
                  <a:pt x="1023795" y="5604796"/>
                  <a:pt x="1009507" y="5609559"/>
                </a:cubicBezTo>
                <a:cubicBezTo>
                  <a:pt x="1009507" y="5604796"/>
                  <a:pt x="1019032" y="5595271"/>
                  <a:pt x="1014270" y="5576221"/>
                </a:cubicBezTo>
                <a:lnTo>
                  <a:pt x="980932" y="5609559"/>
                </a:lnTo>
                <a:cubicBezTo>
                  <a:pt x="985695" y="5571459"/>
                  <a:pt x="1038082" y="5504784"/>
                  <a:pt x="1080945" y="5485734"/>
                </a:cubicBezTo>
                <a:cubicBezTo>
                  <a:pt x="1061895" y="5509546"/>
                  <a:pt x="1038082" y="5528596"/>
                  <a:pt x="1019032" y="5552409"/>
                </a:cubicBezTo>
                <a:close/>
                <a:moveTo>
                  <a:pt x="11776186" y="5633371"/>
                </a:moveTo>
                <a:cubicBezTo>
                  <a:pt x="11761898" y="5628609"/>
                  <a:pt x="11742848" y="5614321"/>
                  <a:pt x="11733323" y="5600034"/>
                </a:cubicBezTo>
                <a:cubicBezTo>
                  <a:pt x="11723798" y="5614321"/>
                  <a:pt x="11728561" y="5657184"/>
                  <a:pt x="11685698" y="5676234"/>
                </a:cubicBezTo>
                <a:cubicBezTo>
                  <a:pt x="11676173" y="5633371"/>
                  <a:pt x="11657123" y="5552409"/>
                  <a:pt x="11657123" y="5538121"/>
                </a:cubicBezTo>
                <a:cubicBezTo>
                  <a:pt x="11657123" y="5528596"/>
                  <a:pt x="11666648" y="5495259"/>
                  <a:pt x="11676173" y="5476209"/>
                </a:cubicBezTo>
                <a:cubicBezTo>
                  <a:pt x="11680936" y="5528596"/>
                  <a:pt x="11738086" y="5576221"/>
                  <a:pt x="11776186" y="5633371"/>
                </a:cubicBezTo>
                <a:close/>
                <a:moveTo>
                  <a:pt x="5142833" y="5485734"/>
                </a:moveTo>
                <a:cubicBezTo>
                  <a:pt x="5123783" y="5504784"/>
                  <a:pt x="5099971" y="5519071"/>
                  <a:pt x="5080921" y="5523834"/>
                </a:cubicBezTo>
                <a:cubicBezTo>
                  <a:pt x="5095208" y="5504784"/>
                  <a:pt x="5119021" y="5490496"/>
                  <a:pt x="5138071" y="5476209"/>
                </a:cubicBezTo>
                <a:cubicBezTo>
                  <a:pt x="5138071" y="5476209"/>
                  <a:pt x="5138071" y="5480971"/>
                  <a:pt x="5142833" y="5485734"/>
                </a:cubicBezTo>
                <a:close/>
                <a:moveTo>
                  <a:pt x="5042821" y="5519071"/>
                </a:moveTo>
                <a:lnTo>
                  <a:pt x="5028533" y="5519071"/>
                </a:lnTo>
                <a:cubicBezTo>
                  <a:pt x="5047583" y="5504784"/>
                  <a:pt x="5076158" y="5490496"/>
                  <a:pt x="5104733" y="5476209"/>
                </a:cubicBezTo>
                <a:cubicBezTo>
                  <a:pt x="5095208" y="5490496"/>
                  <a:pt x="5061871" y="5504784"/>
                  <a:pt x="5042821" y="5519071"/>
                </a:cubicBezTo>
                <a:close/>
                <a:moveTo>
                  <a:pt x="4985719" y="5523834"/>
                </a:moveTo>
                <a:cubicBezTo>
                  <a:pt x="4985719" y="5485734"/>
                  <a:pt x="5033296" y="5490496"/>
                  <a:pt x="5057108" y="5476209"/>
                </a:cubicBezTo>
                <a:cubicBezTo>
                  <a:pt x="5052346" y="5500021"/>
                  <a:pt x="5009483" y="5485734"/>
                  <a:pt x="4985719" y="5523834"/>
                </a:cubicBezTo>
                <a:close/>
                <a:moveTo>
                  <a:pt x="11323796" y="5485734"/>
                </a:moveTo>
                <a:cubicBezTo>
                  <a:pt x="11309508" y="5490496"/>
                  <a:pt x="11285696" y="5485734"/>
                  <a:pt x="11276171" y="5495259"/>
                </a:cubicBezTo>
                <a:cubicBezTo>
                  <a:pt x="11261883" y="5500021"/>
                  <a:pt x="11242834" y="5523834"/>
                  <a:pt x="11223784" y="5538121"/>
                </a:cubicBezTo>
                <a:cubicBezTo>
                  <a:pt x="11204734" y="5547646"/>
                  <a:pt x="11180921" y="5552409"/>
                  <a:pt x="11166634" y="5552409"/>
                </a:cubicBezTo>
                <a:cubicBezTo>
                  <a:pt x="11142821" y="5552409"/>
                  <a:pt x="11133296" y="5552409"/>
                  <a:pt x="11104721" y="5533359"/>
                </a:cubicBezTo>
                <a:cubicBezTo>
                  <a:pt x="11147584" y="5523834"/>
                  <a:pt x="11223784" y="5471446"/>
                  <a:pt x="11276171" y="5471446"/>
                </a:cubicBezTo>
                <a:cubicBezTo>
                  <a:pt x="11285696" y="5471446"/>
                  <a:pt x="11309508" y="5476209"/>
                  <a:pt x="11323796" y="5485734"/>
                </a:cubicBezTo>
                <a:close/>
                <a:moveTo>
                  <a:pt x="10666667" y="5490496"/>
                </a:moveTo>
                <a:cubicBezTo>
                  <a:pt x="10704767" y="5514309"/>
                  <a:pt x="10709529" y="5538121"/>
                  <a:pt x="10733294" y="5538121"/>
                </a:cubicBezTo>
                <a:cubicBezTo>
                  <a:pt x="10747581" y="5538121"/>
                  <a:pt x="10771394" y="5528596"/>
                  <a:pt x="10790444" y="5523834"/>
                </a:cubicBezTo>
                <a:cubicBezTo>
                  <a:pt x="10742819" y="5538121"/>
                  <a:pt x="10738056" y="5542884"/>
                  <a:pt x="10704767" y="5542884"/>
                </a:cubicBezTo>
                <a:cubicBezTo>
                  <a:pt x="10695242" y="5542884"/>
                  <a:pt x="10599992" y="5519071"/>
                  <a:pt x="10547604" y="5514309"/>
                </a:cubicBezTo>
                <a:cubicBezTo>
                  <a:pt x="10504742" y="5509546"/>
                  <a:pt x="10452354" y="5523834"/>
                  <a:pt x="10409492" y="5509546"/>
                </a:cubicBezTo>
                <a:cubicBezTo>
                  <a:pt x="10414254" y="5504784"/>
                  <a:pt x="10428542" y="5495259"/>
                  <a:pt x="10438067" y="5495259"/>
                </a:cubicBezTo>
                <a:cubicBezTo>
                  <a:pt x="10452354" y="5495259"/>
                  <a:pt x="10466642" y="5509546"/>
                  <a:pt x="10476167" y="5509546"/>
                </a:cubicBezTo>
                <a:cubicBezTo>
                  <a:pt x="10490454" y="5509546"/>
                  <a:pt x="10528554" y="5485734"/>
                  <a:pt x="10552367" y="5471446"/>
                </a:cubicBezTo>
                <a:lnTo>
                  <a:pt x="10580942" y="5471446"/>
                </a:lnTo>
                <a:cubicBezTo>
                  <a:pt x="10614279" y="5471446"/>
                  <a:pt x="10623804" y="5466684"/>
                  <a:pt x="10666667" y="5490496"/>
                </a:cubicBezTo>
                <a:close/>
                <a:moveTo>
                  <a:pt x="4423791" y="5533359"/>
                </a:moveTo>
                <a:cubicBezTo>
                  <a:pt x="4399979" y="5514309"/>
                  <a:pt x="4371404" y="5495259"/>
                  <a:pt x="4347591" y="5471446"/>
                </a:cubicBezTo>
                <a:cubicBezTo>
                  <a:pt x="4361879" y="5476209"/>
                  <a:pt x="4404741" y="5519071"/>
                  <a:pt x="4423791" y="5533359"/>
                </a:cubicBezTo>
                <a:close/>
                <a:moveTo>
                  <a:pt x="1042845" y="5495259"/>
                </a:moveTo>
                <a:cubicBezTo>
                  <a:pt x="1047607" y="5490496"/>
                  <a:pt x="1052370" y="5495259"/>
                  <a:pt x="1052370" y="5480971"/>
                </a:cubicBezTo>
                <a:cubicBezTo>
                  <a:pt x="1052370" y="5471446"/>
                  <a:pt x="1047607" y="5476209"/>
                  <a:pt x="1042845" y="5476209"/>
                </a:cubicBezTo>
                <a:cubicBezTo>
                  <a:pt x="1052370" y="5476209"/>
                  <a:pt x="1052370" y="5471446"/>
                  <a:pt x="1066657" y="5471446"/>
                </a:cubicBezTo>
                <a:cubicBezTo>
                  <a:pt x="1057132" y="5480971"/>
                  <a:pt x="1052370" y="5490496"/>
                  <a:pt x="1042845" y="5495259"/>
                </a:cubicBezTo>
                <a:close/>
                <a:moveTo>
                  <a:pt x="11652361" y="5466684"/>
                </a:moveTo>
                <a:cubicBezTo>
                  <a:pt x="11576161" y="5500021"/>
                  <a:pt x="11580923" y="5580984"/>
                  <a:pt x="11566636" y="5633371"/>
                </a:cubicBezTo>
                <a:cubicBezTo>
                  <a:pt x="11561873" y="5614321"/>
                  <a:pt x="11557111" y="5590509"/>
                  <a:pt x="11557111" y="5576221"/>
                </a:cubicBezTo>
                <a:cubicBezTo>
                  <a:pt x="11557111" y="5528596"/>
                  <a:pt x="11576161" y="5509546"/>
                  <a:pt x="11638073" y="5466684"/>
                </a:cubicBezTo>
                <a:lnTo>
                  <a:pt x="11652361" y="5466684"/>
                </a:lnTo>
                <a:close/>
                <a:moveTo>
                  <a:pt x="10114264" y="5466684"/>
                </a:moveTo>
                <a:cubicBezTo>
                  <a:pt x="10109502" y="5480971"/>
                  <a:pt x="10033302" y="5500021"/>
                  <a:pt x="10014252" y="5500021"/>
                </a:cubicBezTo>
                <a:cubicBezTo>
                  <a:pt x="9999964" y="5500021"/>
                  <a:pt x="9990439" y="5495259"/>
                  <a:pt x="9976152" y="5495259"/>
                </a:cubicBezTo>
                <a:cubicBezTo>
                  <a:pt x="9999964" y="5480971"/>
                  <a:pt x="10028539" y="5471446"/>
                  <a:pt x="10052352" y="5466684"/>
                </a:cubicBezTo>
                <a:lnTo>
                  <a:pt x="10114264" y="5466684"/>
                </a:lnTo>
                <a:close/>
                <a:moveTo>
                  <a:pt x="4304729" y="5471446"/>
                </a:moveTo>
                <a:cubicBezTo>
                  <a:pt x="4328541" y="5471446"/>
                  <a:pt x="4371404" y="5500021"/>
                  <a:pt x="4376166" y="5523834"/>
                </a:cubicBezTo>
                <a:lnTo>
                  <a:pt x="4304729" y="5471446"/>
                </a:lnTo>
                <a:close/>
                <a:moveTo>
                  <a:pt x="12166663" y="5461921"/>
                </a:moveTo>
                <a:lnTo>
                  <a:pt x="12166663" y="5471446"/>
                </a:lnTo>
                <a:lnTo>
                  <a:pt x="12114275" y="5471446"/>
                </a:lnTo>
                <a:lnTo>
                  <a:pt x="12123800" y="5461921"/>
                </a:lnTo>
                <a:lnTo>
                  <a:pt x="12166663" y="5461921"/>
                </a:lnTo>
                <a:close/>
                <a:moveTo>
                  <a:pt x="11999975" y="5471446"/>
                </a:moveTo>
                <a:cubicBezTo>
                  <a:pt x="11999975" y="5471446"/>
                  <a:pt x="12004738" y="5476209"/>
                  <a:pt x="12009500" y="5490496"/>
                </a:cubicBezTo>
                <a:cubicBezTo>
                  <a:pt x="11938063" y="5490496"/>
                  <a:pt x="11861911" y="5528596"/>
                  <a:pt x="11799998" y="5604796"/>
                </a:cubicBezTo>
                <a:cubicBezTo>
                  <a:pt x="11799998" y="5590509"/>
                  <a:pt x="11795236" y="5566696"/>
                  <a:pt x="11795236" y="5557171"/>
                </a:cubicBezTo>
                <a:cubicBezTo>
                  <a:pt x="11795236" y="5533359"/>
                  <a:pt x="11880913" y="5471446"/>
                  <a:pt x="11909488" y="5466684"/>
                </a:cubicBezTo>
                <a:cubicBezTo>
                  <a:pt x="11914250" y="5461921"/>
                  <a:pt x="11933300" y="5461921"/>
                  <a:pt x="11942825" y="5461921"/>
                </a:cubicBezTo>
                <a:cubicBezTo>
                  <a:pt x="11957113" y="5461921"/>
                  <a:pt x="11980925" y="5466684"/>
                  <a:pt x="11999975" y="5471446"/>
                </a:cubicBezTo>
                <a:close/>
                <a:moveTo>
                  <a:pt x="11499961" y="5461921"/>
                </a:moveTo>
                <a:cubicBezTo>
                  <a:pt x="11485673" y="5480971"/>
                  <a:pt x="11476196" y="5500021"/>
                  <a:pt x="11466671" y="5519071"/>
                </a:cubicBezTo>
                <a:cubicBezTo>
                  <a:pt x="11452383" y="5542884"/>
                  <a:pt x="11419046" y="5571459"/>
                  <a:pt x="11438096" y="5600034"/>
                </a:cubicBezTo>
                <a:lnTo>
                  <a:pt x="11433333" y="5633371"/>
                </a:lnTo>
                <a:cubicBezTo>
                  <a:pt x="11414283" y="5609559"/>
                  <a:pt x="11390471" y="5595271"/>
                  <a:pt x="11390471" y="5571459"/>
                </a:cubicBezTo>
                <a:cubicBezTo>
                  <a:pt x="11390471" y="5557171"/>
                  <a:pt x="11399996" y="5547646"/>
                  <a:pt x="11399996" y="5538121"/>
                </a:cubicBezTo>
                <a:cubicBezTo>
                  <a:pt x="11399996" y="5538121"/>
                  <a:pt x="11399996" y="5533359"/>
                  <a:pt x="11390471" y="5533359"/>
                </a:cubicBezTo>
                <a:cubicBezTo>
                  <a:pt x="11376183" y="5533359"/>
                  <a:pt x="11304746" y="5595271"/>
                  <a:pt x="11290458" y="5595271"/>
                </a:cubicBezTo>
                <a:lnTo>
                  <a:pt x="11276171" y="5595271"/>
                </a:lnTo>
                <a:cubicBezTo>
                  <a:pt x="11280933" y="5585746"/>
                  <a:pt x="11290458" y="5571459"/>
                  <a:pt x="11295221" y="5552409"/>
                </a:cubicBezTo>
                <a:cubicBezTo>
                  <a:pt x="11285696" y="5561934"/>
                  <a:pt x="11266646" y="5580984"/>
                  <a:pt x="11252359" y="5580984"/>
                </a:cubicBezTo>
                <a:lnTo>
                  <a:pt x="11204734" y="5580984"/>
                </a:lnTo>
                <a:cubicBezTo>
                  <a:pt x="11285696" y="5542884"/>
                  <a:pt x="11395233" y="5461921"/>
                  <a:pt x="11480958" y="5461921"/>
                </a:cubicBezTo>
                <a:lnTo>
                  <a:pt x="11499961" y="5461921"/>
                </a:lnTo>
                <a:close/>
                <a:moveTo>
                  <a:pt x="11604736" y="5480971"/>
                </a:moveTo>
                <a:cubicBezTo>
                  <a:pt x="11566636" y="5476209"/>
                  <a:pt x="11523773" y="5490496"/>
                  <a:pt x="11495198" y="5542884"/>
                </a:cubicBezTo>
                <a:cubicBezTo>
                  <a:pt x="11495198" y="5538121"/>
                  <a:pt x="11480958" y="5528596"/>
                  <a:pt x="11480958" y="5519071"/>
                </a:cubicBezTo>
                <a:cubicBezTo>
                  <a:pt x="11480958" y="5504784"/>
                  <a:pt x="11504723" y="5461921"/>
                  <a:pt x="11523773" y="5461921"/>
                </a:cubicBezTo>
                <a:cubicBezTo>
                  <a:pt x="11533298" y="5461921"/>
                  <a:pt x="11542823" y="5471446"/>
                  <a:pt x="11552348" y="5476209"/>
                </a:cubicBezTo>
                <a:cubicBezTo>
                  <a:pt x="11561873" y="5466684"/>
                  <a:pt x="11566636" y="5457159"/>
                  <a:pt x="11576161" y="5457159"/>
                </a:cubicBezTo>
                <a:cubicBezTo>
                  <a:pt x="11590448" y="5457159"/>
                  <a:pt x="11599973" y="5471446"/>
                  <a:pt x="11604736" y="5480971"/>
                </a:cubicBezTo>
                <a:close/>
                <a:moveTo>
                  <a:pt x="4252341" y="5461921"/>
                </a:moveTo>
                <a:cubicBezTo>
                  <a:pt x="4276154" y="5457159"/>
                  <a:pt x="4304729" y="5485734"/>
                  <a:pt x="4314254" y="5500021"/>
                </a:cubicBezTo>
                <a:cubicBezTo>
                  <a:pt x="4295204" y="5490496"/>
                  <a:pt x="4271391" y="5476209"/>
                  <a:pt x="4252341" y="5461921"/>
                </a:cubicBezTo>
                <a:close/>
                <a:moveTo>
                  <a:pt x="5280946" y="5457159"/>
                </a:moveTo>
                <a:lnTo>
                  <a:pt x="5280946" y="5471446"/>
                </a:lnTo>
                <a:cubicBezTo>
                  <a:pt x="5276183" y="5471446"/>
                  <a:pt x="5266658" y="5476209"/>
                  <a:pt x="5266658" y="5480971"/>
                </a:cubicBezTo>
                <a:cubicBezTo>
                  <a:pt x="5257133" y="5476209"/>
                  <a:pt x="5252371" y="5461921"/>
                  <a:pt x="5247608" y="5452396"/>
                </a:cubicBezTo>
                <a:cubicBezTo>
                  <a:pt x="5261896" y="5452396"/>
                  <a:pt x="5271421" y="5457159"/>
                  <a:pt x="5280946" y="5457159"/>
                </a:cubicBezTo>
                <a:close/>
                <a:moveTo>
                  <a:pt x="2557129" y="5476209"/>
                </a:moveTo>
                <a:cubicBezTo>
                  <a:pt x="2561892" y="5480971"/>
                  <a:pt x="2561892" y="5490496"/>
                  <a:pt x="2566654" y="5500021"/>
                </a:cubicBezTo>
                <a:cubicBezTo>
                  <a:pt x="2571417" y="5485734"/>
                  <a:pt x="2585704" y="5480971"/>
                  <a:pt x="2599992" y="5480971"/>
                </a:cubicBezTo>
                <a:cubicBezTo>
                  <a:pt x="2609517" y="5480971"/>
                  <a:pt x="2661904" y="5485734"/>
                  <a:pt x="2690479" y="5485734"/>
                </a:cubicBezTo>
                <a:cubicBezTo>
                  <a:pt x="2690479" y="5490496"/>
                  <a:pt x="2685717" y="5500021"/>
                  <a:pt x="2690479" y="5504784"/>
                </a:cubicBezTo>
                <a:cubicBezTo>
                  <a:pt x="2709529" y="5490496"/>
                  <a:pt x="2757107" y="5471446"/>
                  <a:pt x="2795207" y="5471446"/>
                </a:cubicBezTo>
                <a:lnTo>
                  <a:pt x="2814257" y="5471446"/>
                </a:lnTo>
                <a:lnTo>
                  <a:pt x="2814257" y="5485734"/>
                </a:lnTo>
                <a:cubicBezTo>
                  <a:pt x="2776157" y="5495259"/>
                  <a:pt x="2709529" y="5509546"/>
                  <a:pt x="2695242" y="5509546"/>
                </a:cubicBezTo>
                <a:cubicBezTo>
                  <a:pt x="2685717" y="5509546"/>
                  <a:pt x="2671429" y="5509546"/>
                  <a:pt x="2590467" y="5504784"/>
                </a:cubicBezTo>
                <a:cubicBezTo>
                  <a:pt x="2542842" y="5500021"/>
                  <a:pt x="2499979" y="5485734"/>
                  <a:pt x="2457117" y="5476209"/>
                </a:cubicBezTo>
                <a:lnTo>
                  <a:pt x="2457117" y="5461921"/>
                </a:lnTo>
                <a:cubicBezTo>
                  <a:pt x="2461879" y="5457159"/>
                  <a:pt x="2466642" y="5452396"/>
                  <a:pt x="2476167" y="5452396"/>
                </a:cubicBezTo>
                <a:cubicBezTo>
                  <a:pt x="2490454" y="5452396"/>
                  <a:pt x="2533317" y="5466684"/>
                  <a:pt x="2557129" y="5476209"/>
                </a:cubicBezTo>
                <a:close/>
                <a:moveTo>
                  <a:pt x="933307" y="5542884"/>
                </a:moveTo>
                <a:cubicBezTo>
                  <a:pt x="928545" y="5519071"/>
                  <a:pt x="966645" y="5471446"/>
                  <a:pt x="999982" y="5452396"/>
                </a:cubicBezTo>
                <a:cubicBezTo>
                  <a:pt x="980932" y="5480971"/>
                  <a:pt x="957120" y="5514309"/>
                  <a:pt x="933307" y="5542884"/>
                </a:cubicBezTo>
                <a:close/>
                <a:moveTo>
                  <a:pt x="12785694" y="5657184"/>
                </a:moveTo>
                <a:cubicBezTo>
                  <a:pt x="12766644" y="5676234"/>
                  <a:pt x="12761881" y="5685711"/>
                  <a:pt x="12752356" y="5685711"/>
                </a:cubicBezTo>
                <a:cubicBezTo>
                  <a:pt x="12704731" y="5685711"/>
                  <a:pt x="12614291" y="5600034"/>
                  <a:pt x="12576191" y="5566696"/>
                </a:cubicBezTo>
                <a:cubicBezTo>
                  <a:pt x="12519041" y="5519071"/>
                  <a:pt x="12461891" y="5495259"/>
                  <a:pt x="12404741" y="5480971"/>
                </a:cubicBezTo>
                <a:cubicBezTo>
                  <a:pt x="12409504" y="5476209"/>
                  <a:pt x="12409504" y="5471446"/>
                  <a:pt x="12423791" y="5471446"/>
                </a:cubicBezTo>
                <a:cubicBezTo>
                  <a:pt x="12457129" y="5471446"/>
                  <a:pt x="12542854" y="5523834"/>
                  <a:pt x="12571429" y="5538121"/>
                </a:cubicBezTo>
                <a:cubicBezTo>
                  <a:pt x="12576191" y="5542884"/>
                  <a:pt x="12590479" y="5533359"/>
                  <a:pt x="12590479" y="5542884"/>
                </a:cubicBezTo>
                <a:cubicBezTo>
                  <a:pt x="12590479" y="5533359"/>
                  <a:pt x="12542854" y="5480971"/>
                  <a:pt x="12514279" y="5447634"/>
                </a:cubicBezTo>
                <a:cubicBezTo>
                  <a:pt x="12614291" y="5466684"/>
                  <a:pt x="12680919" y="5633371"/>
                  <a:pt x="12785694" y="5657184"/>
                </a:cubicBezTo>
                <a:close/>
                <a:moveTo>
                  <a:pt x="12133325" y="5452396"/>
                </a:moveTo>
                <a:cubicBezTo>
                  <a:pt x="12142850" y="5447634"/>
                  <a:pt x="12157138" y="5447634"/>
                  <a:pt x="12166663" y="5447634"/>
                </a:cubicBezTo>
                <a:cubicBezTo>
                  <a:pt x="12157138" y="5452396"/>
                  <a:pt x="12142850" y="5452396"/>
                  <a:pt x="12133325" y="5452396"/>
                </a:cubicBezTo>
                <a:close/>
                <a:moveTo>
                  <a:pt x="11747611" y="5457159"/>
                </a:moveTo>
                <a:cubicBezTo>
                  <a:pt x="11709511" y="5471446"/>
                  <a:pt x="11719036" y="5519071"/>
                  <a:pt x="11719036" y="5542884"/>
                </a:cubicBezTo>
                <a:cubicBezTo>
                  <a:pt x="11714273" y="5533359"/>
                  <a:pt x="11685698" y="5485734"/>
                  <a:pt x="11685698" y="5471446"/>
                </a:cubicBezTo>
                <a:cubicBezTo>
                  <a:pt x="11685698" y="5452396"/>
                  <a:pt x="11719036" y="5447634"/>
                  <a:pt x="11723798" y="5447634"/>
                </a:cubicBezTo>
                <a:cubicBezTo>
                  <a:pt x="11738086" y="5447634"/>
                  <a:pt x="11742848" y="5452396"/>
                  <a:pt x="11747611" y="5457159"/>
                </a:cubicBezTo>
                <a:close/>
                <a:moveTo>
                  <a:pt x="1242822" y="5471446"/>
                </a:moveTo>
                <a:lnTo>
                  <a:pt x="1228535" y="5471446"/>
                </a:lnTo>
                <a:cubicBezTo>
                  <a:pt x="1228535" y="5466684"/>
                  <a:pt x="1223772" y="5452396"/>
                  <a:pt x="1247585" y="5447634"/>
                </a:cubicBezTo>
                <a:cubicBezTo>
                  <a:pt x="1247585" y="5461921"/>
                  <a:pt x="1242822" y="5466684"/>
                  <a:pt x="1242822" y="5471446"/>
                </a:cubicBezTo>
                <a:close/>
                <a:moveTo>
                  <a:pt x="1133332" y="5476209"/>
                </a:moveTo>
                <a:cubicBezTo>
                  <a:pt x="1128570" y="5466684"/>
                  <a:pt x="1128570" y="5457159"/>
                  <a:pt x="1128570" y="5447634"/>
                </a:cubicBezTo>
                <a:cubicBezTo>
                  <a:pt x="1133332" y="5457159"/>
                  <a:pt x="1133332" y="5466684"/>
                  <a:pt x="1133332" y="5476209"/>
                </a:cubicBezTo>
                <a:close/>
                <a:moveTo>
                  <a:pt x="5076158" y="5476209"/>
                </a:moveTo>
                <a:cubicBezTo>
                  <a:pt x="5090446" y="5461921"/>
                  <a:pt x="5109496" y="5452396"/>
                  <a:pt x="5128546" y="5442871"/>
                </a:cubicBezTo>
                <a:cubicBezTo>
                  <a:pt x="5119021" y="5452396"/>
                  <a:pt x="5095208" y="5466684"/>
                  <a:pt x="5076158" y="5476209"/>
                </a:cubicBezTo>
                <a:close/>
                <a:moveTo>
                  <a:pt x="2823782" y="5480971"/>
                </a:moveTo>
                <a:cubicBezTo>
                  <a:pt x="2833307" y="5452396"/>
                  <a:pt x="2857119" y="5447634"/>
                  <a:pt x="2876169" y="5442871"/>
                </a:cubicBezTo>
                <a:cubicBezTo>
                  <a:pt x="2876169" y="5461921"/>
                  <a:pt x="2833307" y="5476209"/>
                  <a:pt x="2823782" y="5480971"/>
                </a:cubicBezTo>
                <a:close/>
                <a:moveTo>
                  <a:pt x="2776157" y="5461921"/>
                </a:moveTo>
                <a:cubicBezTo>
                  <a:pt x="2766632" y="5466684"/>
                  <a:pt x="2747582" y="5471446"/>
                  <a:pt x="2733294" y="5471446"/>
                </a:cubicBezTo>
                <a:lnTo>
                  <a:pt x="2671429" y="5471446"/>
                </a:lnTo>
                <a:cubicBezTo>
                  <a:pt x="2680954" y="5438109"/>
                  <a:pt x="2738057" y="5452396"/>
                  <a:pt x="2771394" y="5442871"/>
                </a:cubicBezTo>
                <a:lnTo>
                  <a:pt x="2776157" y="5461921"/>
                </a:lnTo>
                <a:close/>
                <a:moveTo>
                  <a:pt x="2661904" y="5457159"/>
                </a:moveTo>
                <a:cubicBezTo>
                  <a:pt x="2652379" y="5466684"/>
                  <a:pt x="2647617" y="5471446"/>
                  <a:pt x="2633329" y="5471446"/>
                </a:cubicBezTo>
                <a:cubicBezTo>
                  <a:pt x="2623804" y="5471446"/>
                  <a:pt x="2580942" y="5466684"/>
                  <a:pt x="2552367" y="5461921"/>
                </a:cubicBezTo>
                <a:cubicBezTo>
                  <a:pt x="2547604" y="5457159"/>
                  <a:pt x="2547604" y="5452396"/>
                  <a:pt x="2547604" y="5447634"/>
                </a:cubicBezTo>
                <a:cubicBezTo>
                  <a:pt x="2552367" y="5447634"/>
                  <a:pt x="2552367" y="5442871"/>
                  <a:pt x="2566654" y="5442871"/>
                </a:cubicBezTo>
                <a:cubicBezTo>
                  <a:pt x="2576179" y="5442871"/>
                  <a:pt x="2628567" y="5452396"/>
                  <a:pt x="2661904" y="5457159"/>
                </a:cubicBezTo>
                <a:close/>
                <a:moveTo>
                  <a:pt x="11757136" y="5447634"/>
                </a:moveTo>
                <a:cubicBezTo>
                  <a:pt x="11757136" y="5447634"/>
                  <a:pt x="11752373" y="5447634"/>
                  <a:pt x="11747611" y="5442871"/>
                </a:cubicBezTo>
                <a:cubicBezTo>
                  <a:pt x="11752373" y="5438109"/>
                  <a:pt x="11761898" y="5433346"/>
                  <a:pt x="11766661" y="5433346"/>
                </a:cubicBezTo>
                <a:cubicBezTo>
                  <a:pt x="11761898" y="5438109"/>
                  <a:pt x="11757136" y="5442871"/>
                  <a:pt x="11757136" y="5447634"/>
                </a:cubicBezTo>
                <a:close/>
                <a:moveTo>
                  <a:pt x="10123789" y="5452396"/>
                </a:moveTo>
                <a:cubicBezTo>
                  <a:pt x="10085689" y="5452396"/>
                  <a:pt x="10042827" y="5457159"/>
                  <a:pt x="9995202" y="5461921"/>
                </a:cubicBezTo>
                <a:cubicBezTo>
                  <a:pt x="10023777" y="5428584"/>
                  <a:pt x="10052352" y="5447634"/>
                  <a:pt x="10080927" y="5438109"/>
                </a:cubicBezTo>
                <a:cubicBezTo>
                  <a:pt x="10071402" y="5433346"/>
                  <a:pt x="10057114" y="5433346"/>
                  <a:pt x="10047589" y="5433346"/>
                </a:cubicBezTo>
                <a:lnTo>
                  <a:pt x="10109502" y="5428584"/>
                </a:lnTo>
                <a:cubicBezTo>
                  <a:pt x="10114264" y="5433346"/>
                  <a:pt x="10119027" y="5442871"/>
                  <a:pt x="10123789" y="5452396"/>
                </a:cubicBezTo>
                <a:close/>
                <a:moveTo>
                  <a:pt x="5147596" y="5480971"/>
                </a:moveTo>
                <a:cubicBezTo>
                  <a:pt x="5157121" y="5466684"/>
                  <a:pt x="5166646" y="5447634"/>
                  <a:pt x="5185696" y="5428584"/>
                </a:cubicBezTo>
                <a:cubicBezTo>
                  <a:pt x="5176171" y="5447634"/>
                  <a:pt x="5161883" y="5466684"/>
                  <a:pt x="5147596" y="5480971"/>
                </a:cubicBezTo>
                <a:close/>
                <a:moveTo>
                  <a:pt x="5123783" y="5471446"/>
                </a:moveTo>
                <a:cubicBezTo>
                  <a:pt x="5128546" y="5457159"/>
                  <a:pt x="5147596" y="5442871"/>
                  <a:pt x="5166646" y="5428584"/>
                </a:cubicBezTo>
                <a:cubicBezTo>
                  <a:pt x="5157121" y="5442871"/>
                  <a:pt x="5138071" y="5457159"/>
                  <a:pt x="5123783" y="5471446"/>
                </a:cubicBezTo>
                <a:close/>
                <a:moveTo>
                  <a:pt x="12419029" y="5461921"/>
                </a:moveTo>
                <a:cubicBezTo>
                  <a:pt x="12419029" y="5452396"/>
                  <a:pt x="12423791" y="5438109"/>
                  <a:pt x="12423791" y="5423821"/>
                </a:cubicBezTo>
                <a:cubicBezTo>
                  <a:pt x="12447604" y="5433346"/>
                  <a:pt x="12471416" y="5438109"/>
                  <a:pt x="12495229" y="5442871"/>
                </a:cubicBezTo>
                <a:cubicBezTo>
                  <a:pt x="12519041" y="5466684"/>
                  <a:pt x="12542854" y="5495259"/>
                  <a:pt x="12561904" y="5523834"/>
                </a:cubicBezTo>
                <a:cubicBezTo>
                  <a:pt x="12514279" y="5485734"/>
                  <a:pt x="12466654" y="5466684"/>
                  <a:pt x="12419029" y="5461921"/>
                </a:cubicBezTo>
                <a:close/>
                <a:moveTo>
                  <a:pt x="4338066" y="5452396"/>
                </a:moveTo>
                <a:lnTo>
                  <a:pt x="4338066" y="5466684"/>
                </a:lnTo>
                <a:cubicBezTo>
                  <a:pt x="4323779" y="5457159"/>
                  <a:pt x="4280916" y="5433346"/>
                  <a:pt x="4285679" y="5419059"/>
                </a:cubicBezTo>
                <a:cubicBezTo>
                  <a:pt x="4299966" y="5423821"/>
                  <a:pt x="4319016" y="5438109"/>
                  <a:pt x="4338066" y="5452396"/>
                </a:cubicBezTo>
                <a:close/>
                <a:moveTo>
                  <a:pt x="2719054" y="5419059"/>
                </a:moveTo>
                <a:cubicBezTo>
                  <a:pt x="2714292" y="5423821"/>
                  <a:pt x="2714292" y="5428584"/>
                  <a:pt x="2714292" y="5438109"/>
                </a:cubicBezTo>
                <a:cubicBezTo>
                  <a:pt x="2623804" y="5433346"/>
                  <a:pt x="2614279" y="5433346"/>
                  <a:pt x="2604754" y="5433346"/>
                </a:cubicBezTo>
                <a:cubicBezTo>
                  <a:pt x="2614279" y="5423821"/>
                  <a:pt x="2623804" y="5419059"/>
                  <a:pt x="2633329" y="5419059"/>
                </a:cubicBezTo>
                <a:lnTo>
                  <a:pt x="2719054" y="5419059"/>
                </a:lnTo>
                <a:close/>
                <a:moveTo>
                  <a:pt x="1157145" y="5476209"/>
                </a:moveTo>
                <a:cubicBezTo>
                  <a:pt x="1161907" y="5480971"/>
                  <a:pt x="1166670" y="5480971"/>
                  <a:pt x="1166670" y="5480971"/>
                </a:cubicBezTo>
                <a:cubicBezTo>
                  <a:pt x="1171432" y="5485734"/>
                  <a:pt x="1171432" y="5485734"/>
                  <a:pt x="1171432" y="5495259"/>
                </a:cubicBezTo>
                <a:cubicBezTo>
                  <a:pt x="1171432" y="5509546"/>
                  <a:pt x="1166670" y="5523834"/>
                  <a:pt x="1157145" y="5533359"/>
                </a:cubicBezTo>
                <a:cubicBezTo>
                  <a:pt x="1157145" y="5514309"/>
                  <a:pt x="1157145" y="5490496"/>
                  <a:pt x="1152382" y="5466684"/>
                </a:cubicBezTo>
                <a:cubicBezTo>
                  <a:pt x="1152382" y="5457159"/>
                  <a:pt x="1142857" y="5442871"/>
                  <a:pt x="1142857" y="5428584"/>
                </a:cubicBezTo>
                <a:cubicBezTo>
                  <a:pt x="1142857" y="5419059"/>
                  <a:pt x="1147620" y="5419059"/>
                  <a:pt x="1152382" y="5419059"/>
                </a:cubicBezTo>
                <a:cubicBezTo>
                  <a:pt x="1157145" y="5438109"/>
                  <a:pt x="1157145" y="5457159"/>
                  <a:pt x="1157145" y="5476209"/>
                </a:cubicBezTo>
                <a:close/>
                <a:moveTo>
                  <a:pt x="12004738" y="5414296"/>
                </a:moveTo>
                <a:cubicBezTo>
                  <a:pt x="12004738" y="5419059"/>
                  <a:pt x="11999975" y="5414296"/>
                  <a:pt x="11999975" y="5428584"/>
                </a:cubicBezTo>
                <a:cubicBezTo>
                  <a:pt x="11999975" y="5438109"/>
                  <a:pt x="12009500" y="5442871"/>
                  <a:pt x="12014263" y="5452396"/>
                </a:cubicBezTo>
                <a:lnTo>
                  <a:pt x="11966638" y="5452396"/>
                </a:lnTo>
                <a:cubicBezTo>
                  <a:pt x="11980925" y="5442871"/>
                  <a:pt x="11971400" y="5423821"/>
                  <a:pt x="11980925" y="5414296"/>
                </a:cubicBezTo>
                <a:lnTo>
                  <a:pt x="12004738" y="5414296"/>
                </a:lnTo>
                <a:close/>
                <a:moveTo>
                  <a:pt x="11566636" y="5452396"/>
                </a:moveTo>
                <a:cubicBezTo>
                  <a:pt x="11509486" y="5466684"/>
                  <a:pt x="11447621" y="5447634"/>
                  <a:pt x="11409521" y="5466684"/>
                </a:cubicBezTo>
                <a:lnTo>
                  <a:pt x="11409521" y="5433346"/>
                </a:lnTo>
                <a:cubicBezTo>
                  <a:pt x="11404758" y="5433346"/>
                  <a:pt x="11399996" y="5423821"/>
                  <a:pt x="11395233" y="5419059"/>
                </a:cubicBezTo>
                <a:cubicBezTo>
                  <a:pt x="11409521" y="5414296"/>
                  <a:pt x="11423808" y="5414296"/>
                  <a:pt x="11438096" y="5414296"/>
                </a:cubicBezTo>
                <a:cubicBezTo>
                  <a:pt x="11466671" y="5414296"/>
                  <a:pt x="11552348" y="5428584"/>
                  <a:pt x="11566636" y="5452396"/>
                </a:cubicBezTo>
                <a:close/>
                <a:moveTo>
                  <a:pt x="10209514" y="5419059"/>
                </a:moveTo>
                <a:cubicBezTo>
                  <a:pt x="10204752" y="5419059"/>
                  <a:pt x="10195227" y="5419059"/>
                  <a:pt x="10185702" y="5414296"/>
                </a:cubicBezTo>
                <a:cubicBezTo>
                  <a:pt x="10190464" y="5414296"/>
                  <a:pt x="10199989" y="5414296"/>
                  <a:pt x="10209514" y="5419059"/>
                </a:cubicBezTo>
                <a:close/>
                <a:moveTo>
                  <a:pt x="4299966" y="5466684"/>
                </a:moveTo>
                <a:cubicBezTo>
                  <a:pt x="4280916" y="5452396"/>
                  <a:pt x="4233339" y="5428584"/>
                  <a:pt x="4233339" y="5414296"/>
                </a:cubicBezTo>
                <a:cubicBezTo>
                  <a:pt x="4247579" y="5414296"/>
                  <a:pt x="4295204" y="5447634"/>
                  <a:pt x="4299966" y="5466684"/>
                </a:cubicBezTo>
                <a:close/>
                <a:moveTo>
                  <a:pt x="2785682" y="5461921"/>
                </a:moveTo>
                <a:cubicBezTo>
                  <a:pt x="2785682" y="5457159"/>
                  <a:pt x="2790444" y="5447634"/>
                  <a:pt x="2795207" y="5438109"/>
                </a:cubicBezTo>
                <a:cubicBezTo>
                  <a:pt x="2814257" y="5433346"/>
                  <a:pt x="2838069" y="5419059"/>
                  <a:pt x="2852357" y="5419059"/>
                </a:cubicBezTo>
                <a:cubicBezTo>
                  <a:pt x="2861882" y="5419059"/>
                  <a:pt x="2852357" y="5428584"/>
                  <a:pt x="2857119" y="5433346"/>
                </a:cubicBezTo>
                <a:cubicBezTo>
                  <a:pt x="2861882" y="5428584"/>
                  <a:pt x="2866644" y="5419059"/>
                  <a:pt x="2876169" y="5414296"/>
                </a:cubicBezTo>
                <a:cubicBezTo>
                  <a:pt x="2857119" y="5442871"/>
                  <a:pt x="2814257" y="5447634"/>
                  <a:pt x="2785682" y="5461921"/>
                </a:cubicBezTo>
                <a:close/>
                <a:moveTo>
                  <a:pt x="2461879" y="5409534"/>
                </a:moveTo>
                <a:cubicBezTo>
                  <a:pt x="2490454" y="5419059"/>
                  <a:pt x="2514267" y="5428584"/>
                  <a:pt x="2538079" y="5438109"/>
                </a:cubicBezTo>
                <a:lnTo>
                  <a:pt x="2538079" y="5457159"/>
                </a:lnTo>
                <a:cubicBezTo>
                  <a:pt x="2504742" y="5447634"/>
                  <a:pt x="2471404" y="5433346"/>
                  <a:pt x="2438067" y="5414296"/>
                </a:cubicBezTo>
                <a:cubicBezTo>
                  <a:pt x="2438067" y="5414296"/>
                  <a:pt x="2438067" y="5409534"/>
                  <a:pt x="2442829" y="5409534"/>
                </a:cubicBezTo>
                <a:lnTo>
                  <a:pt x="2461879" y="5409534"/>
                </a:lnTo>
                <a:close/>
                <a:moveTo>
                  <a:pt x="12552379" y="5452396"/>
                </a:moveTo>
                <a:cubicBezTo>
                  <a:pt x="12514279" y="5433346"/>
                  <a:pt x="12447604" y="5428584"/>
                  <a:pt x="12428554" y="5404771"/>
                </a:cubicBezTo>
                <a:cubicBezTo>
                  <a:pt x="12471416" y="5419059"/>
                  <a:pt x="12514279" y="5409534"/>
                  <a:pt x="12552379" y="5452396"/>
                </a:cubicBezTo>
                <a:close/>
                <a:moveTo>
                  <a:pt x="10866644" y="5409534"/>
                </a:moveTo>
                <a:cubicBezTo>
                  <a:pt x="10880931" y="5409534"/>
                  <a:pt x="10885694" y="5419059"/>
                  <a:pt x="10895219" y="5419059"/>
                </a:cubicBezTo>
                <a:cubicBezTo>
                  <a:pt x="10895219" y="5419059"/>
                  <a:pt x="10909506" y="5414296"/>
                  <a:pt x="10919031" y="5419059"/>
                </a:cubicBezTo>
                <a:cubicBezTo>
                  <a:pt x="10928556" y="5419059"/>
                  <a:pt x="10938081" y="5438109"/>
                  <a:pt x="10947606" y="5442871"/>
                </a:cubicBezTo>
                <a:cubicBezTo>
                  <a:pt x="10952369" y="5452396"/>
                  <a:pt x="10966656" y="5447634"/>
                  <a:pt x="10976181" y="5452396"/>
                </a:cubicBezTo>
                <a:cubicBezTo>
                  <a:pt x="10985706" y="5457159"/>
                  <a:pt x="10995231" y="5476209"/>
                  <a:pt x="11004756" y="5485734"/>
                </a:cubicBezTo>
                <a:cubicBezTo>
                  <a:pt x="11009519" y="5500021"/>
                  <a:pt x="10999994" y="5514309"/>
                  <a:pt x="11023806" y="5528596"/>
                </a:cubicBezTo>
                <a:cubicBezTo>
                  <a:pt x="11009519" y="5528596"/>
                  <a:pt x="10985706" y="5533359"/>
                  <a:pt x="10971419" y="5533359"/>
                </a:cubicBezTo>
                <a:cubicBezTo>
                  <a:pt x="10961894" y="5533359"/>
                  <a:pt x="10795206" y="5504784"/>
                  <a:pt x="10714292" y="5485734"/>
                </a:cubicBezTo>
                <a:cubicBezTo>
                  <a:pt x="10695242" y="5480971"/>
                  <a:pt x="10680954" y="5471446"/>
                  <a:pt x="10661904" y="5452396"/>
                </a:cubicBezTo>
                <a:cubicBezTo>
                  <a:pt x="10671429" y="5428584"/>
                  <a:pt x="10695242" y="5428584"/>
                  <a:pt x="10709529" y="5428584"/>
                </a:cubicBezTo>
                <a:cubicBezTo>
                  <a:pt x="10723769" y="5428584"/>
                  <a:pt x="10728531" y="5428584"/>
                  <a:pt x="10733294" y="5438109"/>
                </a:cubicBezTo>
                <a:cubicBezTo>
                  <a:pt x="10738056" y="5428584"/>
                  <a:pt x="10747581" y="5423821"/>
                  <a:pt x="10757106" y="5419059"/>
                </a:cubicBezTo>
                <a:cubicBezTo>
                  <a:pt x="10766631" y="5428584"/>
                  <a:pt x="10766631" y="5442871"/>
                  <a:pt x="10766631" y="5452396"/>
                </a:cubicBezTo>
                <a:cubicBezTo>
                  <a:pt x="10771394" y="5457159"/>
                  <a:pt x="10766631" y="5457159"/>
                  <a:pt x="10776156" y="5457159"/>
                </a:cubicBezTo>
                <a:cubicBezTo>
                  <a:pt x="10809494" y="5457159"/>
                  <a:pt x="10780919" y="5404771"/>
                  <a:pt x="10838069" y="5404771"/>
                </a:cubicBezTo>
                <a:cubicBezTo>
                  <a:pt x="10847594" y="5404771"/>
                  <a:pt x="10857119" y="5409534"/>
                  <a:pt x="10866644" y="5409534"/>
                </a:cubicBezTo>
                <a:close/>
                <a:moveTo>
                  <a:pt x="5152358" y="5428584"/>
                </a:moveTo>
                <a:cubicBezTo>
                  <a:pt x="5152358" y="5423821"/>
                  <a:pt x="5161883" y="5414296"/>
                  <a:pt x="5171408" y="5404771"/>
                </a:cubicBezTo>
                <a:cubicBezTo>
                  <a:pt x="5171408" y="5409534"/>
                  <a:pt x="5161883" y="5419059"/>
                  <a:pt x="5152358" y="5428584"/>
                </a:cubicBezTo>
                <a:close/>
                <a:moveTo>
                  <a:pt x="12004738" y="5404771"/>
                </a:moveTo>
                <a:cubicBezTo>
                  <a:pt x="11995213" y="5404771"/>
                  <a:pt x="11980925" y="5404771"/>
                  <a:pt x="11976163" y="5400009"/>
                </a:cubicBezTo>
                <a:cubicBezTo>
                  <a:pt x="11985688" y="5400009"/>
                  <a:pt x="11995213" y="5400009"/>
                  <a:pt x="12004738" y="5404771"/>
                </a:cubicBezTo>
                <a:close/>
                <a:moveTo>
                  <a:pt x="11966638" y="5400009"/>
                </a:moveTo>
                <a:cubicBezTo>
                  <a:pt x="11966638" y="5404771"/>
                  <a:pt x="11961875" y="5409534"/>
                  <a:pt x="11961875" y="5419059"/>
                </a:cubicBezTo>
                <a:cubicBezTo>
                  <a:pt x="11961875" y="5433346"/>
                  <a:pt x="11971400" y="5419059"/>
                  <a:pt x="11971400" y="5433346"/>
                </a:cubicBezTo>
                <a:cubicBezTo>
                  <a:pt x="11971400" y="5442871"/>
                  <a:pt x="11961875" y="5442871"/>
                  <a:pt x="11957113" y="5447634"/>
                </a:cubicBezTo>
                <a:cubicBezTo>
                  <a:pt x="11909488" y="5442871"/>
                  <a:pt x="11842861" y="5485734"/>
                  <a:pt x="11795236" y="5533359"/>
                </a:cubicBezTo>
                <a:cubicBezTo>
                  <a:pt x="11780948" y="5547646"/>
                  <a:pt x="11757136" y="5552409"/>
                  <a:pt x="11733323" y="5557171"/>
                </a:cubicBezTo>
                <a:cubicBezTo>
                  <a:pt x="11766661" y="5485734"/>
                  <a:pt x="11866625" y="5409534"/>
                  <a:pt x="11933300" y="5400009"/>
                </a:cubicBezTo>
                <a:lnTo>
                  <a:pt x="11966638" y="5400009"/>
                </a:lnTo>
                <a:close/>
                <a:moveTo>
                  <a:pt x="6185678" y="5461921"/>
                </a:moveTo>
                <a:lnTo>
                  <a:pt x="6185678" y="5642896"/>
                </a:lnTo>
                <a:lnTo>
                  <a:pt x="6076188" y="5642896"/>
                </a:lnTo>
                <a:lnTo>
                  <a:pt x="6076188" y="5519071"/>
                </a:lnTo>
                <a:cubicBezTo>
                  <a:pt x="6076188" y="5509546"/>
                  <a:pt x="6085713" y="5400009"/>
                  <a:pt x="6133338" y="5400009"/>
                </a:cubicBezTo>
                <a:cubicBezTo>
                  <a:pt x="6157103" y="5400009"/>
                  <a:pt x="6185678" y="5442871"/>
                  <a:pt x="6185678" y="5461921"/>
                </a:cubicBezTo>
                <a:close/>
                <a:moveTo>
                  <a:pt x="11714273" y="5442871"/>
                </a:moveTo>
                <a:lnTo>
                  <a:pt x="11699986" y="5442871"/>
                </a:lnTo>
                <a:cubicBezTo>
                  <a:pt x="11733323" y="5414296"/>
                  <a:pt x="11761898" y="5400009"/>
                  <a:pt x="11804761" y="5400009"/>
                </a:cubicBezTo>
                <a:cubicBezTo>
                  <a:pt x="11776186" y="5419059"/>
                  <a:pt x="11742848" y="5433346"/>
                  <a:pt x="11714273" y="5442871"/>
                </a:cubicBezTo>
                <a:close/>
                <a:moveTo>
                  <a:pt x="10366629" y="5471446"/>
                </a:moveTo>
                <a:cubicBezTo>
                  <a:pt x="10357104" y="5471446"/>
                  <a:pt x="10352342" y="5476209"/>
                  <a:pt x="10338102" y="5476209"/>
                </a:cubicBezTo>
                <a:cubicBezTo>
                  <a:pt x="10304764" y="5476209"/>
                  <a:pt x="10247614" y="5438109"/>
                  <a:pt x="10223802" y="5428584"/>
                </a:cubicBezTo>
                <a:cubicBezTo>
                  <a:pt x="10219039" y="5423821"/>
                  <a:pt x="10209514" y="5409534"/>
                  <a:pt x="10209514" y="5400009"/>
                </a:cubicBezTo>
                <a:cubicBezTo>
                  <a:pt x="10209514" y="5385721"/>
                  <a:pt x="10214277" y="5385721"/>
                  <a:pt x="10219039" y="5385721"/>
                </a:cubicBezTo>
                <a:cubicBezTo>
                  <a:pt x="10223802" y="5452396"/>
                  <a:pt x="10328577" y="5471446"/>
                  <a:pt x="10366629" y="5471446"/>
                </a:cubicBezTo>
                <a:close/>
                <a:moveTo>
                  <a:pt x="8366665" y="5523834"/>
                </a:moveTo>
                <a:lnTo>
                  <a:pt x="8366665" y="5761911"/>
                </a:lnTo>
                <a:lnTo>
                  <a:pt x="8171402" y="5747623"/>
                </a:lnTo>
                <a:lnTo>
                  <a:pt x="8171402" y="5704761"/>
                </a:lnTo>
                <a:cubicBezTo>
                  <a:pt x="8176165" y="5671471"/>
                  <a:pt x="8180927" y="5633371"/>
                  <a:pt x="8180927" y="5600034"/>
                </a:cubicBezTo>
                <a:cubicBezTo>
                  <a:pt x="8180927" y="5590509"/>
                  <a:pt x="8180927" y="5385721"/>
                  <a:pt x="8276177" y="5385721"/>
                </a:cubicBezTo>
                <a:cubicBezTo>
                  <a:pt x="8338090" y="5385721"/>
                  <a:pt x="8366665" y="5504784"/>
                  <a:pt x="8366665" y="5523834"/>
                </a:cubicBezTo>
                <a:close/>
                <a:moveTo>
                  <a:pt x="11528536" y="5404771"/>
                </a:moveTo>
                <a:cubicBezTo>
                  <a:pt x="11552348" y="5414296"/>
                  <a:pt x="11619023" y="5404771"/>
                  <a:pt x="11638073" y="5457159"/>
                </a:cubicBezTo>
                <a:cubicBezTo>
                  <a:pt x="11633311" y="5457159"/>
                  <a:pt x="11623786" y="5461921"/>
                  <a:pt x="11614261" y="5471446"/>
                </a:cubicBezTo>
                <a:cubicBezTo>
                  <a:pt x="11538061" y="5404771"/>
                  <a:pt x="11461908" y="5390484"/>
                  <a:pt x="11385708" y="5409534"/>
                </a:cubicBezTo>
                <a:cubicBezTo>
                  <a:pt x="11385708" y="5400009"/>
                  <a:pt x="11376183" y="5390484"/>
                  <a:pt x="11371421" y="5385721"/>
                </a:cubicBezTo>
                <a:lnTo>
                  <a:pt x="11476196" y="5380959"/>
                </a:lnTo>
                <a:cubicBezTo>
                  <a:pt x="11490436" y="5385721"/>
                  <a:pt x="11504723" y="5400009"/>
                  <a:pt x="11528536" y="5404771"/>
                </a:cubicBezTo>
                <a:close/>
                <a:moveTo>
                  <a:pt x="11995213" y="5385721"/>
                </a:moveTo>
                <a:cubicBezTo>
                  <a:pt x="11990450" y="5385721"/>
                  <a:pt x="11980925" y="5390484"/>
                  <a:pt x="11971400" y="5390484"/>
                </a:cubicBezTo>
                <a:cubicBezTo>
                  <a:pt x="11976163" y="5385721"/>
                  <a:pt x="11985688" y="5380959"/>
                  <a:pt x="11990450" y="5376196"/>
                </a:cubicBezTo>
                <a:cubicBezTo>
                  <a:pt x="11990450" y="5376196"/>
                  <a:pt x="11995213" y="5380959"/>
                  <a:pt x="11995213" y="5385721"/>
                </a:cubicBezTo>
                <a:close/>
                <a:moveTo>
                  <a:pt x="3842861" y="5466684"/>
                </a:moveTo>
                <a:cubicBezTo>
                  <a:pt x="3842861" y="5466684"/>
                  <a:pt x="3838099" y="5471446"/>
                  <a:pt x="3833336" y="5471446"/>
                </a:cubicBezTo>
                <a:cubicBezTo>
                  <a:pt x="3833336" y="5452396"/>
                  <a:pt x="3828574" y="5423821"/>
                  <a:pt x="3828574" y="5414296"/>
                </a:cubicBezTo>
                <a:cubicBezTo>
                  <a:pt x="3828574" y="5400009"/>
                  <a:pt x="3833336" y="5390484"/>
                  <a:pt x="3842861" y="5376196"/>
                </a:cubicBezTo>
                <a:cubicBezTo>
                  <a:pt x="3838099" y="5404771"/>
                  <a:pt x="3838099" y="5438109"/>
                  <a:pt x="3842861" y="5466684"/>
                </a:cubicBezTo>
                <a:close/>
                <a:moveTo>
                  <a:pt x="4223814" y="5404771"/>
                </a:moveTo>
                <a:cubicBezTo>
                  <a:pt x="4223814" y="5404771"/>
                  <a:pt x="4223814" y="5409534"/>
                  <a:pt x="4219051" y="5414296"/>
                </a:cubicBezTo>
                <a:cubicBezTo>
                  <a:pt x="4204764" y="5404771"/>
                  <a:pt x="4185714" y="5390484"/>
                  <a:pt x="4166664" y="5376196"/>
                </a:cubicBezTo>
                <a:cubicBezTo>
                  <a:pt x="4166664" y="5376196"/>
                  <a:pt x="4166664" y="5371434"/>
                  <a:pt x="4171426" y="5371434"/>
                </a:cubicBezTo>
                <a:cubicBezTo>
                  <a:pt x="4185714" y="5376196"/>
                  <a:pt x="4204764" y="5390484"/>
                  <a:pt x="4223814" y="5404771"/>
                </a:cubicBezTo>
                <a:close/>
                <a:moveTo>
                  <a:pt x="4128564" y="5371434"/>
                </a:moveTo>
                <a:cubicBezTo>
                  <a:pt x="4176189" y="5395246"/>
                  <a:pt x="4209526" y="5414296"/>
                  <a:pt x="4247579" y="5447634"/>
                </a:cubicBezTo>
                <a:cubicBezTo>
                  <a:pt x="4247579" y="5447634"/>
                  <a:pt x="4247579" y="5452396"/>
                  <a:pt x="4242864" y="5457159"/>
                </a:cubicBezTo>
                <a:cubicBezTo>
                  <a:pt x="4200001" y="5428584"/>
                  <a:pt x="4157139" y="5400009"/>
                  <a:pt x="4119039" y="5371434"/>
                </a:cubicBezTo>
                <a:lnTo>
                  <a:pt x="4128564" y="5371434"/>
                </a:lnTo>
                <a:close/>
                <a:moveTo>
                  <a:pt x="12166663" y="5433346"/>
                </a:moveTo>
                <a:lnTo>
                  <a:pt x="12152375" y="5433346"/>
                </a:lnTo>
                <a:cubicBezTo>
                  <a:pt x="12166663" y="5409534"/>
                  <a:pt x="12176188" y="5385721"/>
                  <a:pt x="12185713" y="5366671"/>
                </a:cubicBezTo>
                <a:cubicBezTo>
                  <a:pt x="12180950" y="5385721"/>
                  <a:pt x="12171425" y="5409534"/>
                  <a:pt x="12166663" y="5433346"/>
                </a:cubicBezTo>
                <a:close/>
                <a:moveTo>
                  <a:pt x="11942825" y="5376196"/>
                </a:moveTo>
                <a:cubicBezTo>
                  <a:pt x="11942825" y="5376196"/>
                  <a:pt x="11942825" y="5380959"/>
                  <a:pt x="11947588" y="5385721"/>
                </a:cubicBezTo>
                <a:cubicBezTo>
                  <a:pt x="11871388" y="5395246"/>
                  <a:pt x="11780948" y="5471446"/>
                  <a:pt x="11728561" y="5542884"/>
                </a:cubicBezTo>
                <a:lnTo>
                  <a:pt x="11728561" y="5500021"/>
                </a:lnTo>
                <a:cubicBezTo>
                  <a:pt x="11723798" y="5457159"/>
                  <a:pt x="11871388" y="5366671"/>
                  <a:pt x="11914250" y="5366671"/>
                </a:cubicBezTo>
                <a:cubicBezTo>
                  <a:pt x="11923775" y="5366671"/>
                  <a:pt x="11933300" y="5371434"/>
                  <a:pt x="11942825" y="5376196"/>
                </a:cubicBezTo>
                <a:close/>
                <a:moveTo>
                  <a:pt x="11676173" y="5438109"/>
                </a:moveTo>
                <a:cubicBezTo>
                  <a:pt x="11676173" y="5447634"/>
                  <a:pt x="11671411" y="5457159"/>
                  <a:pt x="11666648" y="5466684"/>
                </a:cubicBezTo>
                <a:cubicBezTo>
                  <a:pt x="11657123" y="5457159"/>
                  <a:pt x="11647598" y="5442871"/>
                  <a:pt x="11638073" y="5433346"/>
                </a:cubicBezTo>
                <a:cubicBezTo>
                  <a:pt x="11614261" y="5400009"/>
                  <a:pt x="11561873" y="5409534"/>
                  <a:pt x="11533298" y="5395246"/>
                </a:cubicBezTo>
                <a:cubicBezTo>
                  <a:pt x="11509486" y="5385721"/>
                  <a:pt x="11471433" y="5361909"/>
                  <a:pt x="11457146" y="5371434"/>
                </a:cubicBezTo>
                <a:cubicBezTo>
                  <a:pt x="11461908" y="5371434"/>
                  <a:pt x="11466671" y="5366671"/>
                  <a:pt x="11552348" y="5366671"/>
                </a:cubicBezTo>
                <a:cubicBezTo>
                  <a:pt x="11571398" y="5366671"/>
                  <a:pt x="11676173" y="5414296"/>
                  <a:pt x="11676173" y="5438109"/>
                </a:cubicBezTo>
                <a:close/>
                <a:moveTo>
                  <a:pt x="9990439" y="5390484"/>
                </a:moveTo>
                <a:cubicBezTo>
                  <a:pt x="9985677" y="5385721"/>
                  <a:pt x="9980914" y="5376196"/>
                  <a:pt x="9976152" y="5366671"/>
                </a:cubicBezTo>
                <a:cubicBezTo>
                  <a:pt x="9980914" y="5371434"/>
                  <a:pt x="9985677" y="5380959"/>
                  <a:pt x="9990439" y="5390484"/>
                </a:cubicBezTo>
                <a:close/>
                <a:moveTo>
                  <a:pt x="2747582" y="5433346"/>
                </a:moveTo>
                <a:lnTo>
                  <a:pt x="2723769" y="5433346"/>
                </a:lnTo>
                <a:cubicBezTo>
                  <a:pt x="2738057" y="5414296"/>
                  <a:pt x="2785682" y="5400009"/>
                  <a:pt x="2809494" y="5400009"/>
                </a:cubicBezTo>
                <a:cubicBezTo>
                  <a:pt x="2819019" y="5400009"/>
                  <a:pt x="2814257" y="5409534"/>
                  <a:pt x="2819019" y="5414296"/>
                </a:cubicBezTo>
                <a:cubicBezTo>
                  <a:pt x="2833307" y="5395246"/>
                  <a:pt x="2857119" y="5380959"/>
                  <a:pt x="2876169" y="5366671"/>
                </a:cubicBezTo>
                <a:cubicBezTo>
                  <a:pt x="2866644" y="5414296"/>
                  <a:pt x="2761869" y="5433346"/>
                  <a:pt x="2747582" y="5433346"/>
                </a:cubicBezTo>
                <a:close/>
                <a:moveTo>
                  <a:pt x="12171425" y="5361909"/>
                </a:moveTo>
                <a:lnTo>
                  <a:pt x="12171425" y="5371434"/>
                </a:lnTo>
                <a:cubicBezTo>
                  <a:pt x="12161900" y="5390484"/>
                  <a:pt x="12152375" y="5409534"/>
                  <a:pt x="12142850" y="5423821"/>
                </a:cubicBezTo>
                <a:cubicBezTo>
                  <a:pt x="12138088" y="5428584"/>
                  <a:pt x="12066650" y="5495259"/>
                  <a:pt x="12047600" y="5495259"/>
                </a:cubicBezTo>
                <a:lnTo>
                  <a:pt x="12023788" y="5495259"/>
                </a:lnTo>
                <a:cubicBezTo>
                  <a:pt x="12042838" y="5480971"/>
                  <a:pt x="12061888" y="5461921"/>
                  <a:pt x="12080938" y="5442871"/>
                </a:cubicBezTo>
                <a:cubicBezTo>
                  <a:pt x="12095225" y="5423821"/>
                  <a:pt x="12119038" y="5357146"/>
                  <a:pt x="12138088" y="5357146"/>
                </a:cubicBezTo>
                <a:cubicBezTo>
                  <a:pt x="12152375" y="5357146"/>
                  <a:pt x="12161900" y="5361909"/>
                  <a:pt x="12171425" y="5361909"/>
                </a:cubicBezTo>
                <a:close/>
                <a:moveTo>
                  <a:pt x="9995202" y="5376196"/>
                </a:moveTo>
                <a:cubicBezTo>
                  <a:pt x="9990439" y="5371434"/>
                  <a:pt x="9985677" y="5361909"/>
                  <a:pt x="9985677" y="5357146"/>
                </a:cubicBezTo>
                <a:cubicBezTo>
                  <a:pt x="9990439" y="5361909"/>
                  <a:pt x="9995202" y="5371434"/>
                  <a:pt x="9995202" y="5376196"/>
                </a:cubicBezTo>
                <a:close/>
                <a:moveTo>
                  <a:pt x="11376183" y="5371434"/>
                </a:moveTo>
                <a:cubicBezTo>
                  <a:pt x="11376183" y="5371434"/>
                  <a:pt x="11376183" y="5376196"/>
                  <a:pt x="11366658" y="5376196"/>
                </a:cubicBezTo>
                <a:cubicBezTo>
                  <a:pt x="11352371" y="5376196"/>
                  <a:pt x="11352371" y="5357146"/>
                  <a:pt x="11314271" y="5357146"/>
                </a:cubicBezTo>
                <a:lnTo>
                  <a:pt x="11342846" y="5352384"/>
                </a:lnTo>
                <a:cubicBezTo>
                  <a:pt x="11352371" y="5357146"/>
                  <a:pt x="11366658" y="5366671"/>
                  <a:pt x="11376183" y="5371434"/>
                </a:cubicBezTo>
                <a:close/>
                <a:moveTo>
                  <a:pt x="11228546" y="5371434"/>
                </a:moveTo>
                <a:cubicBezTo>
                  <a:pt x="11242834" y="5371434"/>
                  <a:pt x="11280933" y="5361909"/>
                  <a:pt x="11290458" y="5361909"/>
                </a:cubicBezTo>
                <a:cubicBezTo>
                  <a:pt x="11304746" y="5361909"/>
                  <a:pt x="11328558" y="5361909"/>
                  <a:pt x="11347608" y="5371434"/>
                </a:cubicBezTo>
                <a:cubicBezTo>
                  <a:pt x="11352371" y="5376196"/>
                  <a:pt x="11361896" y="5395246"/>
                  <a:pt x="11371421" y="5404771"/>
                </a:cubicBezTo>
                <a:lnTo>
                  <a:pt x="11371421" y="5414296"/>
                </a:lnTo>
                <a:cubicBezTo>
                  <a:pt x="11371421" y="5414296"/>
                  <a:pt x="11399996" y="5433346"/>
                  <a:pt x="11399996" y="5447634"/>
                </a:cubicBezTo>
                <a:cubicBezTo>
                  <a:pt x="11399996" y="5461921"/>
                  <a:pt x="11385708" y="5471446"/>
                  <a:pt x="11380946" y="5476209"/>
                </a:cubicBezTo>
                <a:cubicBezTo>
                  <a:pt x="11371421" y="5485734"/>
                  <a:pt x="11361896" y="5490496"/>
                  <a:pt x="11352371" y="5490496"/>
                </a:cubicBezTo>
                <a:cubicBezTo>
                  <a:pt x="11338083" y="5490496"/>
                  <a:pt x="11319033" y="5466684"/>
                  <a:pt x="11304746" y="5461921"/>
                </a:cubicBezTo>
                <a:cubicBezTo>
                  <a:pt x="11295221" y="5457159"/>
                  <a:pt x="11285696" y="5461921"/>
                  <a:pt x="11271408" y="5461921"/>
                </a:cubicBezTo>
                <a:cubicBezTo>
                  <a:pt x="11261883" y="5461921"/>
                  <a:pt x="11247596" y="5457159"/>
                  <a:pt x="11242834" y="5461921"/>
                </a:cubicBezTo>
                <a:cubicBezTo>
                  <a:pt x="11223784" y="5466684"/>
                  <a:pt x="11204734" y="5471446"/>
                  <a:pt x="11190446" y="5480971"/>
                </a:cubicBezTo>
                <a:cubicBezTo>
                  <a:pt x="11166634" y="5490496"/>
                  <a:pt x="11142821" y="5519071"/>
                  <a:pt x="11128534" y="5519071"/>
                </a:cubicBezTo>
                <a:lnTo>
                  <a:pt x="11080956" y="5519071"/>
                </a:lnTo>
                <a:cubicBezTo>
                  <a:pt x="11080956" y="5514309"/>
                  <a:pt x="11076194" y="5514309"/>
                  <a:pt x="11071431" y="5509546"/>
                </a:cubicBezTo>
                <a:cubicBezTo>
                  <a:pt x="11090481" y="5480971"/>
                  <a:pt x="11104721" y="5466684"/>
                  <a:pt x="11104721" y="5442871"/>
                </a:cubicBezTo>
                <a:cubicBezTo>
                  <a:pt x="11104721" y="5414296"/>
                  <a:pt x="11080956" y="5390484"/>
                  <a:pt x="11057144" y="5376196"/>
                </a:cubicBezTo>
                <a:cubicBezTo>
                  <a:pt x="11066669" y="5376196"/>
                  <a:pt x="11080956" y="5376196"/>
                  <a:pt x="11095244" y="5371434"/>
                </a:cubicBezTo>
                <a:cubicBezTo>
                  <a:pt x="11100006" y="5400009"/>
                  <a:pt x="11138059" y="5438109"/>
                  <a:pt x="11166634" y="5466684"/>
                </a:cubicBezTo>
                <a:lnTo>
                  <a:pt x="11176159" y="5466684"/>
                </a:lnTo>
                <a:cubicBezTo>
                  <a:pt x="11147584" y="5438109"/>
                  <a:pt x="11123771" y="5404771"/>
                  <a:pt x="11104721" y="5376196"/>
                </a:cubicBezTo>
                <a:cubicBezTo>
                  <a:pt x="11119009" y="5366671"/>
                  <a:pt x="11142821" y="5352384"/>
                  <a:pt x="11152346" y="5352384"/>
                </a:cubicBezTo>
                <a:cubicBezTo>
                  <a:pt x="11166634" y="5352384"/>
                  <a:pt x="11219021" y="5371434"/>
                  <a:pt x="11228546" y="5371434"/>
                </a:cubicBezTo>
                <a:close/>
                <a:moveTo>
                  <a:pt x="12271391" y="5442871"/>
                </a:moveTo>
                <a:cubicBezTo>
                  <a:pt x="12252341" y="5457159"/>
                  <a:pt x="12219050" y="5452396"/>
                  <a:pt x="12190475" y="5461921"/>
                </a:cubicBezTo>
                <a:lnTo>
                  <a:pt x="12176188" y="5461921"/>
                </a:lnTo>
                <a:lnTo>
                  <a:pt x="12176188" y="5428584"/>
                </a:lnTo>
                <a:cubicBezTo>
                  <a:pt x="12180950" y="5409534"/>
                  <a:pt x="12190475" y="5385721"/>
                  <a:pt x="12200000" y="5366671"/>
                </a:cubicBezTo>
                <a:cubicBezTo>
                  <a:pt x="12242863" y="5366671"/>
                  <a:pt x="12285679" y="5357146"/>
                  <a:pt x="12328541" y="5347621"/>
                </a:cubicBezTo>
                <a:cubicBezTo>
                  <a:pt x="12314254" y="5380959"/>
                  <a:pt x="12299966" y="5419059"/>
                  <a:pt x="12271391" y="5442871"/>
                </a:cubicBezTo>
                <a:close/>
                <a:moveTo>
                  <a:pt x="12114275" y="5352384"/>
                </a:moveTo>
                <a:cubicBezTo>
                  <a:pt x="12099988" y="5385721"/>
                  <a:pt x="12071413" y="5447634"/>
                  <a:pt x="12019025" y="5485734"/>
                </a:cubicBezTo>
                <a:cubicBezTo>
                  <a:pt x="12019025" y="5480971"/>
                  <a:pt x="12014263" y="5480971"/>
                  <a:pt x="12014263" y="5471446"/>
                </a:cubicBezTo>
                <a:cubicBezTo>
                  <a:pt x="12014263" y="5457159"/>
                  <a:pt x="12057125" y="5433346"/>
                  <a:pt x="12076175" y="5371434"/>
                </a:cubicBezTo>
                <a:cubicBezTo>
                  <a:pt x="12080938" y="5366671"/>
                  <a:pt x="12080938" y="5357146"/>
                  <a:pt x="12080938" y="5347621"/>
                </a:cubicBezTo>
                <a:cubicBezTo>
                  <a:pt x="12109513" y="5347621"/>
                  <a:pt x="12109513" y="5352384"/>
                  <a:pt x="12114275" y="5352384"/>
                </a:cubicBezTo>
                <a:close/>
                <a:moveTo>
                  <a:pt x="6552343" y="5428584"/>
                </a:moveTo>
                <a:lnTo>
                  <a:pt x="6552343" y="5661946"/>
                </a:lnTo>
                <a:lnTo>
                  <a:pt x="6419041" y="5661946"/>
                </a:lnTo>
                <a:lnTo>
                  <a:pt x="6419041" y="5461921"/>
                </a:lnTo>
                <a:cubicBezTo>
                  <a:pt x="6419041" y="5452396"/>
                  <a:pt x="6433328" y="5347621"/>
                  <a:pt x="6490478" y="5347621"/>
                </a:cubicBezTo>
                <a:cubicBezTo>
                  <a:pt x="6523816" y="5347621"/>
                  <a:pt x="6552343" y="5409534"/>
                  <a:pt x="6552343" y="5428584"/>
                </a:cubicBezTo>
                <a:close/>
                <a:moveTo>
                  <a:pt x="5290471" y="5376196"/>
                </a:moveTo>
                <a:cubicBezTo>
                  <a:pt x="5290471" y="5385721"/>
                  <a:pt x="5285708" y="5400009"/>
                  <a:pt x="5285708" y="5414296"/>
                </a:cubicBezTo>
                <a:cubicBezTo>
                  <a:pt x="5290471" y="5390484"/>
                  <a:pt x="5280946" y="5376196"/>
                  <a:pt x="5257133" y="5371434"/>
                </a:cubicBezTo>
                <a:lnTo>
                  <a:pt x="5257133" y="5347621"/>
                </a:lnTo>
                <a:cubicBezTo>
                  <a:pt x="5285708" y="5361909"/>
                  <a:pt x="5290471" y="5352384"/>
                  <a:pt x="5290471" y="5376196"/>
                </a:cubicBezTo>
                <a:close/>
                <a:moveTo>
                  <a:pt x="2428542" y="5395246"/>
                </a:moveTo>
                <a:lnTo>
                  <a:pt x="2428542" y="5414296"/>
                </a:lnTo>
                <a:cubicBezTo>
                  <a:pt x="2399967" y="5400009"/>
                  <a:pt x="2366629" y="5380959"/>
                  <a:pt x="2333339" y="5357146"/>
                </a:cubicBezTo>
                <a:lnTo>
                  <a:pt x="2342817" y="5347621"/>
                </a:lnTo>
                <a:cubicBezTo>
                  <a:pt x="2371392" y="5361909"/>
                  <a:pt x="2399967" y="5380959"/>
                  <a:pt x="2428542" y="5395246"/>
                </a:cubicBezTo>
                <a:close/>
                <a:moveTo>
                  <a:pt x="4947619" y="5495259"/>
                </a:moveTo>
                <a:cubicBezTo>
                  <a:pt x="4923806" y="5523834"/>
                  <a:pt x="4890469" y="5571459"/>
                  <a:pt x="4857131" y="5580984"/>
                </a:cubicBezTo>
                <a:cubicBezTo>
                  <a:pt x="4880944" y="5566696"/>
                  <a:pt x="4904756" y="5542884"/>
                  <a:pt x="4919044" y="5519071"/>
                </a:cubicBezTo>
                <a:cubicBezTo>
                  <a:pt x="4928569" y="5504784"/>
                  <a:pt x="4928569" y="5480971"/>
                  <a:pt x="4942856" y="5466684"/>
                </a:cubicBezTo>
                <a:cubicBezTo>
                  <a:pt x="4990481" y="5409534"/>
                  <a:pt x="5099971" y="5438109"/>
                  <a:pt x="5128546" y="5347621"/>
                </a:cubicBezTo>
                <a:cubicBezTo>
                  <a:pt x="5128546" y="5347621"/>
                  <a:pt x="5147596" y="5347621"/>
                  <a:pt x="5161883" y="5342859"/>
                </a:cubicBezTo>
                <a:cubicBezTo>
                  <a:pt x="5133308" y="5452396"/>
                  <a:pt x="5004769" y="5404771"/>
                  <a:pt x="4947619" y="5495259"/>
                </a:cubicBezTo>
                <a:close/>
                <a:moveTo>
                  <a:pt x="2942844" y="5342859"/>
                </a:moveTo>
                <a:cubicBezTo>
                  <a:pt x="2961894" y="5347621"/>
                  <a:pt x="3004757" y="5385721"/>
                  <a:pt x="3004757" y="5409534"/>
                </a:cubicBezTo>
                <a:cubicBezTo>
                  <a:pt x="2971419" y="5376196"/>
                  <a:pt x="2928557" y="5371434"/>
                  <a:pt x="2933319" y="5342859"/>
                </a:cubicBezTo>
                <a:lnTo>
                  <a:pt x="2942844" y="5342859"/>
                </a:lnTo>
                <a:close/>
                <a:moveTo>
                  <a:pt x="2409492" y="5342859"/>
                </a:moveTo>
                <a:cubicBezTo>
                  <a:pt x="2438067" y="5357146"/>
                  <a:pt x="2490454" y="5357146"/>
                  <a:pt x="2490454" y="5400009"/>
                </a:cubicBezTo>
                <a:cubicBezTo>
                  <a:pt x="2495217" y="5395246"/>
                  <a:pt x="2499979" y="5390484"/>
                  <a:pt x="2514267" y="5390484"/>
                </a:cubicBezTo>
                <a:cubicBezTo>
                  <a:pt x="2523792" y="5390484"/>
                  <a:pt x="2571417" y="5409534"/>
                  <a:pt x="2599992" y="5414296"/>
                </a:cubicBezTo>
                <a:lnTo>
                  <a:pt x="2599992" y="5433346"/>
                </a:lnTo>
                <a:cubicBezTo>
                  <a:pt x="2519029" y="5419059"/>
                  <a:pt x="2447592" y="5390484"/>
                  <a:pt x="2385679" y="5352384"/>
                </a:cubicBezTo>
                <a:cubicBezTo>
                  <a:pt x="2385679" y="5352384"/>
                  <a:pt x="2390442" y="5347621"/>
                  <a:pt x="2390442" y="5342859"/>
                </a:cubicBezTo>
                <a:lnTo>
                  <a:pt x="2409492" y="5342859"/>
                </a:lnTo>
                <a:close/>
                <a:moveTo>
                  <a:pt x="12752356" y="5338096"/>
                </a:moveTo>
                <a:cubicBezTo>
                  <a:pt x="12780931" y="5390484"/>
                  <a:pt x="12847606" y="5495259"/>
                  <a:pt x="12919044" y="5504784"/>
                </a:cubicBezTo>
                <a:cubicBezTo>
                  <a:pt x="12904756" y="5519071"/>
                  <a:pt x="12890469" y="5528596"/>
                  <a:pt x="12885706" y="5528596"/>
                </a:cubicBezTo>
                <a:cubicBezTo>
                  <a:pt x="12799981" y="5528596"/>
                  <a:pt x="12709494" y="5347621"/>
                  <a:pt x="12704731" y="5338096"/>
                </a:cubicBezTo>
                <a:lnTo>
                  <a:pt x="12752356" y="5338096"/>
                </a:lnTo>
                <a:close/>
                <a:moveTo>
                  <a:pt x="12666631" y="5338096"/>
                </a:moveTo>
                <a:cubicBezTo>
                  <a:pt x="12757119" y="5380959"/>
                  <a:pt x="12719019" y="5490496"/>
                  <a:pt x="12814269" y="5557171"/>
                </a:cubicBezTo>
                <a:cubicBezTo>
                  <a:pt x="12804744" y="5557171"/>
                  <a:pt x="12790456" y="5561934"/>
                  <a:pt x="12780931" y="5561934"/>
                </a:cubicBezTo>
                <a:cubicBezTo>
                  <a:pt x="12733306" y="5561934"/>
                  <a:pt x="12709494" y="5452396"/>
                  <a:pt x="12690444" y="5428584"/>
                </a:cubicBezTo>
                <a:cubicBezTo>
                  <a:pt x="12661869" y="5385721"/>
                  <a:pt x="12600004" y="5400009"/>
                  <a:pt x="12580954" y="5371434"/>
                </a:cubicBezTo>
                <a:cubicBezTo>
                  <a:pt x="12595241" y="5376196"/>
                  <a:pt x="12614291" y="5390484"/>
                  <a:pt x="12623816" y="5390484"/>
                </a:cubicBezTo>
                <a:cubicBezTo>
                  <a:pt x="12628531" y="5390484"/>
                  <a:pt x="12628531" y="5380959"/>
                  <a:pt x="12628531" y="5380959"/>
                </a:cubicBezTo>
                <a:cubicBezTo>
                  <a:pt x="12628531" y="5376196"/>
                  <a:pt x="12685681" y="5404771"/>
                  <a:pt x="12685681" y="5390484"/>
                </a:cubicBezTo>
                <a:cubicBezTo>
                  <a:pt x="12685681" y="5380959"/>
                  <a:pt x="12666631" y="5357146"/>
                  <a:pt x="12652344" y="5338096"/>
                </a:cubicBezTo>
                <a:lnTo>
                  <a:pt x="12666631" y="5338096"/>
                </a:lnTo>
                <a:close/>
                <a:moveTo>
                  <a:pt x="12419029" y="5414296"/>
                </a:moveTo>
                <a:cubicBezTo>
                  <a:pt x="12419029" y="5423821"/>
                  <a:pt x="12404741" y="5457159"/>
                  <a:pt x="12395216" y="5480971"/>
                </a:cubicBezTo>
                <a:lnTo>
                  <a:pt x="12352354" y="5480971"/>
                </a:lnTo>
                <a:cubicBezTo>
                  <a:pt x="12352354" y="5476209"/>
                  <a:pt x="12361879" y="5466684"/>
                  <a:pt x="12366641" y="5457159"/>
                </a:cubicBezTo>
                <a:cubicBezTo>
                  <a:pt x="12342829" y="5452396"/>
                  <a:pt x="12314254" y="5447634"/>
                  <a:pt x="12285679" y="5447634"/>
                </a:cubicBezTo>
                <a:cubicBezTo>
                  <a:pt x="12309491" y="5409534"/>
                  <a:pt x="12338066" y="5338096"/>
                  <a:pt x="12347591" y="5338096"/>
                </a:cubicBezTo>
                <a:cubicBezTo>
                  <a:pt x="12385691" y="5338096"/>
                  <a:pt x="12419029" y="5400009"/>
                  <a:pt x="12419029" y="5414296"/>
                </a:cubicBezTo>
                <a:close/>
                <a:moveTo>
                  <a:pt x="3452384" y="5352384"/>
                </a:moveTo>
                <a:lnTo>
                  <a:pt x="3385709" y="5352384"/>
                </a:lnTo>
                <a:cubicBezTo>
                  <a:pt x="3395234" y="5333334"/>
                  <a:pt x="3428571" y="5342859"/>
                  <a:pt x="3447621" y="5338096"/>
                </a:cubicBezTo>
                <a:cubicBezTo>
                  <a:pt x="3447621" y="5338096"/>
                  <a:pt x="3452384" y="5342859"/>
                  <a:pt x="3452384" y="5352384"/>
                </a:cubicBezTo>
                <a:close/>
                <a:moveTo>
                  <a:pt x="11695223" y="5366671"/>
                </a:moveTo>
                <a:cubicBezTo>
                  <a:pt x="11704748" y="5371434"/>
                  <a:pt x="11714273" y="5385721"/>
                  <a:pt x="11714273" y="5395246"/>
                </a:cubicBezTo>
                <a:cubicBezTo>
                  <a:pt x="11714273" y="5409534"/>
                  <a:pt x="11690461" y="5442871"/>
                  <a:pt x="11680936" y="5457159"/>
                </a:cubicBezTo>
                <a:cubicBezTo>
                  <a:pt x="11704748" y="5419059"/>
                  <a:pt x="11633311" y="5395246"/>
                  <a:pt x="11623786" y="5385721"/>
                </a:cubicBezTo>
                <a:cubicBezTo>
                  <a:pt x="11595211" y="5361909"/>
                  <a:pt x="11557111" y="5347621"/>
                  <a:pt x="11528536" y="5357146"/>
                </a:cubicBezTo>
                <a:cubicBezTo>
                  <a:pt x="11552348" y="5342859"/>
                  <a:pt x="11576161" y="5333334"/>
                  <a:pt x="11599973" y="5333334"/>
                </a:cubicBezTo>
                <a:cubicBezTo>
                  <a:pt x="11628548" y="5333334"/>
                  <a:pt x="11647598" y="5342859"/>
                  <a:pt x="11695223" y="5366671"/>
                </a:cubicBezTo>
                <a:close/>
                <a:moveTo>
                  <a:pt x="3371421" y="5342859"/>
                </a:moveTo>
                <a:cubicBezTo>
                  <a:pt x="3338084" y="5347621"/>
                  <a:pt x="3314271" y="5347621"/>
                  <a:pt x="3309509" y="5333334"/>
                </a:cubicBezTo>
                <a:cubicBezTo>
                  <a:pt x="3333321" y="5338096"/>
                  <a:pt x="3352371" y="5338096"/>
                  <a:pt x="3371421" y="5342859"/>
                </a:cubicBezTo>
                <a:close/>
                <a:moveTo>
                  <a:pt x="12066650" y="5328571"/>
                </a:moveTo>
                <a:cubicBezTo>
                  <a:pt x="12066650" y="5333334"/>
                  <a:pt x="12061888" y="5338096"/>
                  <a:pt x="12057125" y="5342859"/>
                </a:cubicBezTo>
                <a:cubicBezTo>
                  <a:pt x="12057125" y="5347621"/>
                  <a:pt x="12066650" y="5352384"/>
                  <a:pt x="12071413" y="5352384"/>
                </a:cubicBezTo>
                <a:cubicBezTo>
                  <a:pt x="12066650" y="5366671"/>
                  <a:pt x="12066650" y="5380959"/>
                  <a:pt x="12057125" y="5395246"/>
                </a:cubicBezTo>
                <a:cubicBezTo>
                  <a:pt x="12057125" y="5376196"/>
                  <a:pt x="12047600" y="5352384"/>
                  <a:pt x="12042838" y="5328571"/>
                </a:cubicBezTo>
                <a:lnTo>
                  <a:pt x="12066650" y="5328571"/>
                </a:lnTo>
                <a:close/>
                <a:moveTo>
                  <a:pt x="12047600" y="5385721"/>
                </a:moveTo>
                <a:cubicBezTo>
                  <a:pt x="12047600" y="5409534"/>
                  <a:pt x="12047600" y="5423821"/>
                  <a:pt x="12023788" y="5452396"/>
                </a:cubicBezTo>
                <a:cubicBezTo>
                  <a:pt x="12023788" y="5447634"/>
                  <a:pt x="12014263" y="5442871"/>
                  <a:pt x="12014263" y="5428584"/>
                </a:cubicBezTo>
                <a:cubicBezTo>
                  <a:pt x="12014263" y="5419059"/>
                  <a:pt x="12028550" y="5414296"/>
                  <a:pt x="12028550" y="5409534"/>
                </a:cubicBezTo>
                <a:cubicBezTo>
                  <a:pt x="12014263" y="5395246"/>
                  <a:pt x="11999975" y="5376196"/>
                  <a:pt x="11999975" y="5366671"/>
                </a:cubicBezTo>
                <a:cubicBezTo>
                  <a:pt x="11999975" y="5357146"/>
                  <a:pt x="12023788" y="5342859"/>
                  <a:pt x="12028550" y="5328571"/>
                </a:cubicBezTo>
                <a:cubicBezTo>
                  <a:pt x="12047600" y="5352384"/>
                  <a:pt x="12047600" y="5371434"/>
                  <a:pt x="12047600" y="5385721"/>
                </a:cubicBezTo>
                <a:close/>
                <a:moveTo>
                  <a:pt x="5290471" y="5333334"/>
                </a:moveTo>
                <a:lnTo>
                  <a:pt x="5290471" y="5347621"/>
                </a:lnTo>
                <a:cubicBezTo>
                  <a:pt x="5290471" y="5347621"/>
                  <a:pt x="5285708" y="5342859"/>
                  <a:pt x="5280946" y="5342859"/>
                </a:cubicBezTo>
                <a:lnTo>
                  <a:pt x="5280946" y="5328571"/>
                </a:lnTo>
                <a:cubicBezTo>
                  <a:pt x="5280946" y="5328571"/>
                  <a:pt x="5285708" y="5333334"/>
                  <a:pt x="5290471" y="5333334"/>
                </a:cubicBezTo>
                <a:close/>
                <a:moveTo>
                  <a:pt x="4047601" y="5333334"/>
                </a:moveTo>
                <a:cubicBezTo>
                  <a:pt x="4066651" y="5338096"/>
                  <a:pt x="4099989" y="5347621"/>
                  <a:pt x="4109514" y="5371434"/>
                </a:cubicBezTo>
                <a:cubicBezTo>
                  <a:pt x="4090464" y="5357146"/>
                  <a:pt x="4066651" y="5347621"/>
                  <a:pt x="4047601" y="5333334"/>
                </a:cubicBezTo>
                <a:close/>
                <a:moveTo>
                  <a:pt x="2657142" y="5333334"/>
                </a:moveTo>
                <a:cubicBezTo>
                  <a:pt x="2647617" y="5333334"/>
                  <a:pt x="2638092" y="5333334"/>
                  <a:pt x="2628567" y="5328571"/>
                </a:cubicBezTo>
                <a:cubicBezTo>
                  <a:pt x="2638092" y="5328571"/>
                  <a:pt x="2647617" y="5328571"/>
                  <a:pt x="2657142" y="5333334"/>
                </a:cubicBezTo>
                <a:close/>
                <a:moveTo>
                  <a:pt x="12666631" y="5376196"/>
                </a:moveTo>
                <a:cubicBezTo>
                  <a:pt x="12638056" y="5361909"/>
                  <a:pt x="12595241" y="5361909"/>
                  <a:pt x="12600004" y="5323809"/>
                </a:cubicBezTo>
                <a:cubicBezTo>
                  <a:pt x="12614291" y="5319046"/>
                  <a:pt x="12661869" y="5352384"/>
                  <a:pt x="12666631" y="5376196"/>
                </a:cubicBezTo>
                <a:close/>
                <a:moveTo>
                  <a:pt x="11433333" y="5366671"/>
                </a:moveTo>
                <a:cubicBezTo>
                  <a:pt x="11423808" y="5366671"/>
                  <a:pt x="11409521" y="5371434"/>
                  <a:pt x="11395233" y="5371434"/>
                </a:cubicBezTo>
                <a:cubicBezTo>
                  <a:pt x="11385708" y="5371434"/>
                  <a:pt x="11361896" y="5352384"/>
                  <a:pt x="11347608" y="5342859"/>
                </a:cubicBezTo>
                <a:cubicBezTo>
                  <a:pt x="11361896" y="5338096"/>
                  <a:pt x="11376183" y="5323809"/>
                  <a:pt x="11390471" y="5323809"/>
                </a:cubicBezTo>
                <a:cubicBezTo>
                  <a:pt x="11399996" y="5323809"/>
                  <a:pt x="11423808" y="5347621"/>
                  <a:pt x="11433333" y="5366671"/>
                </a:cubicBezTo>
                <a:close/>
                <a:moveTo>
                  <a:pt x="4138089" y="5323809"/>
                </a:moveTo>
                <a:cubicBezTo>
                  <a:pt x="4190476" y="5347621"/>
                  <a:pt x="4228576" y="5371434"/>
                  <a:pt x="4276154" y="5404771"/>
                </a:cubicBezTo>
                <a:cubicBezTo>
                  <a:pt x="4276154" y="5409534"/>
                  <a:pt x="4280916" y="5419059"/>
                  <a:pt x="4266629" y="5419059"/>
                </a:cubicBezTo>
                <a:cubicBezTo>
                  <a:pt x="4257104" y="5419059"/>
                  <a:pt x="4171426" y="5357146"/>
                  <a:pt x="4128564" y="5323809"/>
                </a:cubicBezTo>
                <a:lnTo>
                  <a:pt x="4138089" y="5323809"/>
                </a:lnTo>
                <a:close/>
                <a:moveTo>
                  <a:pt x="4157139" y="5371434"/>
                </a:moveTo>
                <a:cubicBezTo>
                  <a:pt x="4138089" y="5361909"/>
                  <a:pt x="4080939" y="5342859"/>
                  <a:pt x="4090464" y="5323809"/>
                </a:cubicBezTo>
                <a:cubicBezTo>
                  <a:pt x="4104751" y="5333334"/>
                  <a:pt x="4152376" y="5342859"/>
                  <a:pt x="4157139" y="5371434"/>
                </a:cubicBezTo>
                <a:close/>
                <a:moveTo>
                  <a:pt x="3514249" y="5333334"/>
                </a:moveTo>
                <a:cubicBezTo>
                  <a:pt x="3499961" y="5338096"/>
                  <a:pt x="3485674" y="5342859"/>
                  <a:pt x="3461909" y="5347621"/>
                </a:cubicBezTo>
                <a:cubicBezTo>
                  <a:pt x="3471434" y="5338096"/>
                  <a:pt x="3490436" y="5333334"/>
                  <a:pt x="3509486" y="5323809"/>
                </a:cubicBezTo>
                <a:cubicBezTo>
                  <a:pt x="3509486" y="5323809"/>
                  <a:pt x="3509486" y="5328571"/>
                  <a:pt x="3514249" y="5333334"/>
                </a:cubicBezTo>
                <a:close/>
                <a:moveTo>
                  <a:pt x="3295221" y="5333334"/>
                </a:moveTo>
                <a:cubicBezTo>
                  <a:pt x="3280934" y="5342859"/>
                  <a:pt x="3257121" y="5333334"/>
                  <a:pt x="3242834" y="5328571"/>
                </a:cubicBezTo>
                <a:cubicBezTo>
                  <a:pt x="3238071" y="5328571"/>
                  <a:pt x="3238071" y="5319046"/>
                  <a:pt x="3242834" y="5319046"/>
                </a:cubicBezTo>
                <a:cubicBezTo>
                  <a:pt x="3257121" y="5323809"/>
                  <a:pt x="3276171" y="5328571"/>
                  <a:pt x="3295221" y="5333334"/>
                </a:cubicBezTo>
                <a:close/>
                <a:moveTo>
                  <a:pt x="11938063" y="5361909"/>
                </a:moveTo>
                <a:cubicBezTo>
                  <a:pt x="11928538" y="5357146"/>
                  <a:pt x="11919013" y="5357146"/>
                  <a:pt x="11909488" y="5352384"/>
                </a:cubicBezTo>
                <a:cubicBezTo>
                  <a:pt x="11909488" y="5347621"/>
                  <a:pt x="11899963" y="5333334"/>
                  <a:pt x="11890438" y="5328571"/>
                </a:cubicBezTo>
                <a:cubicBezTo>
                  <a:pt x="11890438" y="5323809"/>
                  <a:pt x="11899963" y="5319046"/>
                  <a:pt x="11909488" y="5314284"/>
                </a:cubicBezTo>
                <a:cubicBezTo>
                  <a:pt x="11919013" y="5323809"/>
                  <a:pt x="11928538" y="5342859"/>
                  <a:pt x="11938063" y="5361909"/>
                </a:cubicBezTo>
                <a:close/>
                <a:moveTo>
                  <a:pt x="11690461" y="5314284"/>
                </a:moveTo>
                <a:cubicBezTo>
                  <a:pt x="11742848" y="5333334"/>
                  <a:pt x="11795236" y="5357146"/>
                  <a:pt x="11842861" y="5380959"/>
                </a:cubicBezTo>
                <a:cubicBezTo>
                  <a:pt x="11833336" y="5385721"/>
                  <a:pt x="11823811" y="5390484"/>
                  <a:pt x="11814286" y="5390484"/>
                </a:cubicBezTo>
                <a:cubicBezTo>
                  <a:pt x="11795236" y="5390484"/>
                  <a:pt x="11742848" y="5342859"/>
                  <a:pt x="11723798" y="5333334"/>
                </a:cubicBezTo>
                <a:cubicBezTo>
                  <a:pt x="11709511" y="5323809"/>
                  <a:pt x="11690461" y="5323809"/>
                  <a:pt x="11676173" y="5314284"/>
                </a:cubicBezTo>
                <a:lnTo>
                  <a:pt x="11690461" y="5314284"/>
                </a:lnTo>
                <a:close/>
                <a:moveTo>
                  <a:pt x="11661886" y="5319046"/>
                </a:moveTo>
                <a:cubicBezTo>
                  <a:pt x="11657123" y="5319046"/>
                  <a:pt x="11642836" y="5319046"/>
                  <a:pt x="11642836" y="5314284"/>
                </a:cubicBezTo>
                <a:cubicBezTo>
                  <a:pt x="11647598" y="5314284"/>
                  <a:pt x="11657123" y="5319046"/>
                  <a:pt x="11661886" y="5319046"/>
                </a:cubicBezTo>
                <a:close/>
                <a:moveTo>
                  <a:pt x="10104739" y="5352384"/>
                </a:moveTo>
                <a:cubicBezTo>
                  <a:pt x="10090452" y="5347621"/>
                  <a:pt x="10071402" y="5333334"/>
                  <a:pt x="10052352" y="5314284"/>
                </a:cubicBezTo>
                <a:cubicBezTo>
                  <a:pt x="10066639" y="5323809"/>
                  <a:pt x="10085689" y="5338096"/>
                  <a:pt x="10104739" y="5352384"/>
                </a:cubicBezTo>
                <a:close/>
                <a:moveTo>
                  <a:pt x="7695200" y="5423821"/>
                </a:moveTo>
                <a:lnTo>
                  <a:pt x="7695200" y="5728573"/>
                </a:lnTo>
                <a:cubicBezTo>
                  <a:pt x="7609523" y="5728573"/>
                  <a:pt x="7547610" y="5723811"/>
                  <a:pt x="7485698" y="5728573"/>
                </a:cubicBezTo>
                <a:lnTo>
                  <a:pt x="7490460" y="5500021"/>
                </a:lnTo>
                <a:cubicBezTo>
                  <a:pt x="7495223" y="5476209"/>
                  <a:pt x="7519035" y="5314284"/>
                  <a:pt x="7609523" y="5314284"/>
                </a:cubicBezTo>
                <a:cubicBezTo>
                  <a:pt x="7652385" y="5314284"/>
                  <a:pt x="7695200" y="5390484"/>
                  <a:pt x="7695200" y="5423821"/>
                </a:cubicBezTo>
                <a:close/>
                <a:moveTo>
                  <a:pt x="5271421" y="5333334"/>
                </a:moveTo>
                <a:cubicBezTo>
                  <a:pt x="5266658" y="5333334"/>
                  <a:pt x="5257133" y="5323809"/>
                  <a:pt x="5257133" y="5314284"/>
                </a:cubicBezTo>
                <a:cubicBezTo>
                  <a:pt x="5261896" y="5319046"/>
                  <a:pt x="5271421" y="5323809"/>
                  <a:pt x="5271421" y="5333334"/>
                </a:cubicBezTo>
                <a:close/>
                <a:moveTo>
                  <a:pt x="12019025" y="5323809"/>
                </a:moveTo>
                <a:cubicBezTo>
                  <a:pt x="12009500" y="5342859"/>
                  <a:pt x="11990450" y="5361909"/>
                  <a:pt x="11971400" y="5376196"/>
                </a:cubicBezTo>
                <a:cubicBezTo>
                  <a:pt x="11980925" y="5357146"/>
                  <a:pt x="11985688" y="5333334"/>
                  <a:pt x="11990450" y="5309521"/>
                </a:cubicBezTo>
                <a:lnTo>
                  <a:pt x="12019025" y="5323809"/>
                </a:lnTo>
                <a:close/>
                <a:moveTo>
                  <a:pt x="3414284" y="5309521"/>
                </a:moveTo>
                <a:lnTo>
                  <a:pt x="3414284" y="5323809"/>
                </a:lnTo>
                <a:cubicBezTo>
                  <a:pt x="3361896" y="5328571"/>
                  <a:pt x="3357134" y="5323809"/>
                  <a:pt x="3352371" y="5323809"/>
                </a:cubicBezTo>
                <a:lnTo>
                  <a:pt x="3352371" y="5309521"/>
                </a:lnTo>
                <a:lnTo>
                  <a:pt x="3414284" y="5309521"/>
                </a:lnTo>
                <a:close/>
                <a:moveTo>
                  <a:pt x="10952369" y="5376196"/>
                </a:moveTo>
                <a:cubicBezTo>
                  <a:pt x="10961894" y="5376196"/>
                  <a:pt x="10999994" y="5366671"/>
                  <a:pt x="11014281" y="5366671"/>
                </a:cubicBezTo>
                <a:cubicBezTo>
                  <a:pt x="11042856" y="5366671"/>
                  <a:pt x="11095244" y="5409534"/>
                  <a:pt x="11095244" y="5442871"/>
                </a:cubicBezTo>
                <a:cubicBezTo>
                  <a:pt x="11095244" y="5466684"/>
                  <a:pt x="11057144" y="5519071"/>
                  <a:pt x="11038094" y="5519071"/>
                </a:cubicBezTo>
                <a:cubicBezTo>
                  <a:pt x="11023806" y="5519071"/>
                  <a:pt x="11023806" y="5514309"/>
                  <a:pt x="11014281" y="5514309"/>
                </a:cubicBezTo>
                <a:cubicBezTo>
                  <a:pt x="11019044" y="5480971"/>
                  <a:pt x="10995231" y="5447634"/>
                  <a:pt x="10980944" y="5442871"/>
                </a:cubicBezTo>
                <a:cubicBezTo>
                  <a:pt x="10971419" y="5438109"/>
                  <a:pt x="10961894" y="5438109"/>
                  <a:pt x="10952369" y="5433346"/>
                </a:cubicBezTo>
                <a:cubicBezTo>
                  <a:pt x="10947606" y="5433346"/>
                  <a:pt x="10942844" y="5419059"/>
                  <a:pt x="10933319" y="5414296"/>
                </a:cubicBezTo>
                <a:cubicBezTo>
                  <a:pt x="10904744" y="5404771"/>
                  <a:pt x="10847594" y="5395246"/>
                  <a:pt x="10838069" y="5395246"/>
                </a:cubicBezTo>
                <a:cubicBezTo>
                  <a:pt x="10823781" y="5395246"/>
                  <a:pt x="10799969" y="5400009"/>
                  <a:pt x="10790444" y="5414296"/>
                </a:cubicBezTo>
                <a:cubicBezTo>
                  <a:pt x="10780919" y="5419059"/>
                  <a:pt x="10785681" y="5438109"/>
                  <a:pt x="10776156" y="5447634"/>
                </a:cubicBezTo>
                <a:cubicBezTo>
                  <a:pt x="10776156" y="5442871"/>
                  <a:pt x="10776156" y="5409534"/>
                  <a:pt x="10757106" y="5409534"/>
                </a:cubicBezTo>
                <a:cubicBezTo>
                  <a:pt x="10742819" y="5409534"/>
                  <a:pt x="10747581" y="5414296"/>
                  <a:pt x="10742819" y="5414296"/>
                </a:cubicBezTo>
                <a:cubicBezTo>
                  <a:pt x="10733294" y="5419059"/>
                  <a:pt x="10723769" y="5414296"/>
                  <a:pt x="10709529" y="5414296"/>
                </a:cubicBezTo>
                <a:cubicBezTo>
                  <a:pt x="10700004" y="5414296"/>
                  <a:pt x="10676192" y="5428584"/>
                  <a:pt x="10661904" y="5438109"/>
                </a:cubicBezTo>
                <a:lnTo>
                  <a:pt x="10647617" y="5438109"/>
                </a:lnTo>
                <a:cubicBezTo>
                  <a:pt x="10642854" y="5433346"/>
                  <a:pt x="10642854" y="5438109"/>
                  <a:pt x="10642854" y="5423821"/>
                </a:cubicBezTo>
                <a:cubicBezTo>
                  <a:pt x="10642854" y="5371434"/>
                  <a:pt x="10747581" y="5328571"/>
                  <a:pt x="10766631" y="5323809"/>
                </a:cubicBezTo>
                <a:cubicBezTo>
                  <a:pt x="10771394" y="5323809"/>
                  <a:pt x="10785681" y="5314284"/>
                  <a:pt x="10795206" y="5304759"/>
                </a:cubicBezTo>
                <a:cubicBezTo>
                  <a:pt x="10833306" y="5347621"/>
                  <a:pt x="10904744" y="5376196"/>
                  <a:pt x="10952369" y="5376196"/>
                </a:cubicBezTo>
                <a:close/>
                <a:moveTo>
                  <a:pt x="10138077" y="5423821"/>
                </a:moveTo>
                <a:cubicBezTo>
                  <a:pt x="10104739" y="5414296"/>
                  <a:pt x="10109502" y="5400009"/>
                  <a:pt x="10109502" y="5380959"/>
                </a:cubicBezTo>
                <a:cubicBezTo>
                  <a:pt x="10109502" y="5338096"/>
                  <a:pt x="10128552" y="5342859"/>
                  <a:pt x="10147602" y="5304759"/>
                </a:cubicBezTo>
                <a:cubicBezTo>
                  <a:pt x="10133314" y="5333334"/>
                  <a:pt x="10123789" y="5390484"/>
                  <a:pt x="10138077" y="5423821"/>
                </a:cubicBezTo>
                <a:close/>
                <a:moveTo>
                  <a:pt x="3542824" y="5323809"/>
                </a:moveTo>
                <a:cubicBezTo>
                  <a:pt x="3538061" y="5323809"/>
                  <a:pt x="3528536" y="5328571"/>
                  <a:pt x="3523774" y="5328571"/>
                </a:cubicBezTo>
                <a:cubicBezTo>
                  <a:pt x="3523774" y="5323809"/>
                  <a:pt x="3533299" y="5314284"/>
                  <a:pt x="3542824" y="5304759"/>
                </a:cubicBezTo>
                <a:lnTo>
                  <a:pt x="3542824" y="5323809"/>
                </a:lnTo>
                <a:close/>
                <a:moveTo>
                  <a:pt x="2761869" y="5342859"/>
                </a:moveTo>
                <a:cubicBezTo>
                  <a:pt x="2776157" y="5338096"/>
                  <a:pt x="2795207" y="5323809"/>
                  <a:pt x="2814257" y="5304759"/>
                </a:cubicBezTo>
                <a:cubicBezTo>
                  <a:pt x="2823782" y="5333334"/>
                  <a:pt x="2780919" y="5333334"/>
                  <a:pt x="2761869" y="5342859"/>
                </a:cubicBezTo>
                <a:close/>
                <a:moveTo>
                  <a:pt x="10190464" y="5371434"/>
                </a:moveTo>
                <a:cubicBezTo>
                  <a:pt x="10190464" y="5376196"/>
                  <a:pt x="10185702" y="5409534"/>
                  <a:pt x="10161889" y="5419059"/>
                </a:cubicBezTo>
                <a:lnTo>
                  <a:pt x="10147602" y="5419059"/>
                </a:lnTo>
                <a:lnTo>
                  <a:pt x="10147602" y="5352384"/>
                </a:lnTo>
                <a:cubicBezTo>
                  <a:pt x="10152364" y="5338096"/>
                  <a:pt x="10157127" y="5319046"/>
                  <a:pt x="10166652" y="5299996"/>
                </a:cubicBezTo>
                <a:cubicBezTo>
                  <a:pt x="10176177" y="5323809"/>
                  <a:pt x="10190464" y="5357146"/>
                  <a:pt x="10190464" y="5371434"/>
                </a:cubicBezTo>
                <a:close/>
                <a:moveTo>
                  <a:pt x="9971389" y="5328571"/>
                </a:moveTo>
                <a:cubicBezTo>
                  <a:pt x="9976152" y="5319046"/>
                  <a:pt x="9976152" y="5309521"/>
                  <a:pt x="9980914" y="5299996"/>
                </a:cubicBezTo>
                <a:cubicBezTo>
                  <a:pt x="9980914" y="5309521"/>
                  <a:pt x="9976152" y="5319046"/>
                  <a:pt x="9971389" y="5328571"/>
                </a:cubicBezTo>
                <a:close/>
                <a:moveTo>
                  <a:pt x="3219021" y="5328571"/>
                </a:moveTo>
                <a:cubicBezTo>
                  <a:pt x="3204734" y="5323809"/>
                  <a:pt x="3185684" y="5319046"/>
                  <a:pt x="3171396" y="5309521"/>
                </a:cubicBezTo>
                <a:cubicBezTo>
                  <a:pt x="3166634" y="5309521"/>
                  <a:pt x="3166634" y="5299996"/>
                  <a:pt x="3171396" y="5299996"/>
                </a:cubicBezTo>
                <a:cubicBezTo>
                  <a:pt x="3195209" y="5304759"/>
                  <a:pt x="3219021" y="5304759"/>
                  <a:pt x="3219021" y="5328571"/>
                </a:cubicBezTo>
                <a:close/>
                <a:moveTo>
                  <a:pt x="1138095" y="5361909"/>
                </a:moveTo>
                <a:cubicBezTo>
                  <a:pt x="1142857" y="5357146"/>
                  <a:pt x="1147620" y="5347621"/>
                  <a:pt x="1147620" y="5342859"/>
                </a:cubicBezTo>
                <a:cubicBezTo>
                  <a:pt x="1166670" y="5357146"/>
                  <a:pt x="1166670" y="5400009"/>
                  <a:pt x="1176195" y="5419059"/>
                </a:cubicBezTo>
                <a:cubicBezTo>
                  <a:pt x="1180957" y="5414296"/>
                  <a:pt x="1180957" y="5409534"/>
                  <a:pt x="1185720" y="5404771"/>
                </a:cubicBezTo>
                <a:cubicBezTo>
                  <a:pt x="1190482" y="5433346"/>
                  <a:pt x="1190482" y="5461921"/>
                  <a:pt x="1190482" y="5490496"/>
                </a:cubicBezTo>
                <a:cubicBezTo>
                  <a:pt x="1185720" y="5461921"/>
                  <a:pt x="1176195" y="5423821"/>
                  <a:pt x="1157145" y="5400009"/>
                </a:cubicBezTo>
                <a:cubicBezTo>
                  <a:pt x="1138095" y="5366671"/>
                  <a:pt x="1090470" y="5328571"/>
                  <a:pt x="1090470" y="5319046"/>
                </a:cubicBezTo>
                <a:cubicBezTo>
                  <a:pt x="1090470" y="5304759"/>
                  <a:pt x="1095232" y="5304759"/>
                  <a:pt x="1095232" y="5299996"/>
                </a:cubicBezTo>
                <a:cubicBezTo>
                  <a:pt x="1128570" y="5304759"/>
                  <a:pt x="1123807" y="5338096"/>
                  <a:pt x="1138095" y="5361909"/>
                </a:cubicBezTo>
                <a:close/>
                <a:moveTo>
                  <a:pt x="9985677" y="5323809"/>
                </a:moveTo>
                <a:cubicBezTo>
                  <a:pt x="9990439" y="5314284"/>
                  <a:pt x="9990439" y="5304759"/>
                  <a:pt x="9995202" y="5295281"/>
                </a:cubicBezTo>
                <a:cubicBezTo>
                  <a:pt x="9995202" y="5304759"/>
                  <a:pt x="9990439" y="5314284"/>
                  <a:pt x="9985677" y="5323809"/>
                </a:cubicBezTo>
                <a:close/>
                <a:moveTo>
                  <a:pt x="5276183" y="5309521"/>
                </a:moveTo>
                <a:cubicBezTo>
                  <a:pt x="5271421" y="5304759"/>
                  <a:pt x="5266658" y="5295281"/>
                  <a:pt x="5271421" y="5295281"/>
                </a:cubicBezTo>
                <a:cubicBezTo>
                  <a:pt x="5276183" y="5299996"/>
                  <a:pt x="5276183" y="5304759"/>
                  <a:pt x="5276183" y="5309521"/>
                </a:cubicBezTo>
                <a:close/>
                <a:moveTo>
                  <a:pt x="3338084" y="5304759"/>
                </a:moveTo>
                <a:cubicBezTo>
                  <a:pt x="3338084" y="5309521"/>
                  <a:pt x="3342846" y="5319046"/>
                  <a:pt x="3342846" y="5323809"/>
                </a:cubicBezTo>
                <a:cubicBezTo>
                  <a:pt x="3309509" y="5319046"/>
                  <a:pt x="3285696" y="5314284"/>
                  <a:pt x="3266646" y="5309521"/>
                </a:cubicBezTo>
                <a:cubicBezTo>
                  <a:pt x="3271409" y="5304759"/>
                  <a:pt x="3271409" y="5295281"/>
                  <a:pt x="3280934" y="5295281"/>
                </a:cubicBezTo>
                <a:cubicBezTo>
                  <a:pt x="3295221" y="5295281"/>
                  <a:pt x="3319034" y="5299996"/>
                  <a:pt x="3338084" y="5304759"/>
                </a:cubicBezTo>
                <a:close/>
                <a:moveTo>
                  <a:pt x="985695" y="5328571"/>
                </a:moveTo>
                <a:cubicBezTo>
                  <a:pt x="990457" y="5319046"/>
                  <a:pt x="995220" y="5304759"/>
                  <a:pt x="1004745" y="5295281"/>
                </a:cubicBezTo>
                <a:cubicBezTo>
                  <a:pt x="999982" y="5304759"/>
                  <a:pt x="995220" y="5319046"/>
                  <a:pt x="985695" y="5328571"/>
                </a:cubicBezTo>
                <a:close/>
                <a:moveTo>
                  <a:pt x="11723798" y="5347621"/>
                </a:moveTo>
                <a:cubicBezTo>
                  <a:pt x="11747611" y="5357146"/>
                  <a:pt x="11761898" y="5380959"/>
                  <a:pt x="11780948" y="5390484"/>
                </a:cubicBezTo>
                <a:cubicBezTo>
                  <a:pt x="11761898" y="5395246"/>
                  <a:pt x="11738086" y="5404771"/>
                  <a:pt x="11719036" y="5414296"/>
                </a:cubicBezTo>
                <a:cubicBezTo>
                  <a:pt x="11728561" y="5347621"/>
                  <a:pt x="11623786" y="5323809"/>
                  <a:pt x="11599973" y="5323809"/>
                </a:cubicBezTo>
                <a:cubicBezTo>
                  <a:pt x="11566636" y="5323809"/>
                  <a:pt x="11566636" y="5319046"/>
                  <a:pt x="11523773" y="5347621"/>
                </a:cubicBezTo>
                <a:cubicBezTo>
                  <a:pt x="11509486" y="5328571"/>
                  <a:pt x="11485673" y="5304759"/>
                  <a:pt x="11461908" y="5290519"/>
                </a:cubicBezTo>
                <a:cubicBezTo>
                  <a:pt x="11547586" y="5309521"/>
                  <a:pt x="11638073" y="5314284"/>
                  <a:pt x="11723798" y="5347621"/>
                </a:cubicBezTo>
                <a:close/>
                <a:moveTo>
                  <a:pt x="11509486" y="5352384"/>
                </a:moveTo>
                <a:cubicBezTo>
                  <a:pt x="11490436" y="5357146"/>
                  <a:pt x="11461908" y="5361909"/>
                  <a:pt x="11452383" y="5361909"/>
                </a:cubicBezTo>
                <a:cubicBezTo>
                  <a:pt x="11438096" y="5361909"/>
                  <a:pt x="11419046" y="5328571"/>
                  <a:pt x="11399996" y="5314284"/>
                </a:cubicBezTo>
                <a:cubicBezTo>
                  <a:pt x="11409521" y="5309521"/>
                  <a:pt x="11419046" y="5290519"/>
                  <a:pt x="11433333" y="5290519"/>
                </a:cubicBezTo>
                <a:cubicBezTo>
                  <a:pt x="11442858" y="5290519"/>
                  <a:pt x="11504723" y="5328571"/>
                  <a:pt x="11509486" y="5352384"/>
                </a:cubicBezTo>
                <a:close/>
                <a:moveTo>
                  <a:pt x="10785681" y="5299996"/>
                </a:moveTo>
                <a:cubicBezTo>
                  <a:pt x="10771394" y="5309521"/>
                  <a:pt x="10628567" y="5357146"/>
                  <a:pt x="10628567" y="5423821"/>
                </a:cubicBezTo>
                <a:cubicBezTo>
                  <a:pt x="10628567" y="5452396"/>
                  <a:pt x="10700004" y="5495259"/>
                  <a:pt x="10723769" y="5500021"/>
                </a:cubicBezTo>
                <a:cubicBezTo>
                  <a:pt x="10738056" y="5504784"/>
                  <a:pt x="10766631" y="5509546"/>
                  <a:pt x="10790444" y="5509546"/>
                </a:cubicBezTo>
                <a:cubicBezTo>
                  <a:pt x="10776156" y="5514309"/>
                  <a:pt x="10747581" y="5523834"/>
                  <a:pt x="10738056" y="5523834"/>
                </a:cubicBezTo>
                <a:cubicBezTo>
                  <a:pt x="10714292" y="5523834"/>
                  <a:pt x="10709529" y="5519071"/>
                  <a:pt x="10671429" y="5480971"/>
                </a:cubicBezTo>
                <a:cubicBezTo>
                  <a:pt x="10661904" y="5471446"/>
                  <a:pt x="10571417" y="5457159"/>
                  <a:pt x="10561892" y="5457159"/>
                </a:cubicBezTo>
                <a:cubicBezTo>
                  <a:pt x="10528554" y="5457159"/>
                  <a:pt x="10523792" y="5495259"/>
                  <a:pt x="10476167" y="5495259"/>
                </a:cubicBezTo>
                <a:cubicBezTo>
                  <a:pt x="10466642" y="5495259"/>
                  <a:pt x="10452354" y="5485734"/>
                  <a:pt x="10438067" y="5485734"/>
                </a:cubicBezTo>
                <a:cubicBezTo>
                  <a:pt x="10428542" y="5485734"/>
                  <a:pt x="10414254" y="5495259"/>
                  <a:pt x="10404729" y="5495259"/>
                </a:cubicBezTo>
                <a:cubicBezTo>
                  <a:pt x="10385679" y="5495259"/>
                  <a:pt x="10380917" y="5485734"/>
                  <a:pt x="10380917" y="5476209"/>
                </a:cubicBezTo>
                <a:cubicBezTo>
                  <a:pt x="10380917" y="5457159"/>
                  <a:pt x="10395204" y="5428584"/>
                  <a:pt x="10414254" y="5423821"/>
                </a:cubicBezTo>
                <a:cubicBezTo>
                  <a:pt x="10423779" y="5419059"/>
                  <a:pt x="10447592" y="5428584"/>
                  <a:pt x="10466642" y="5423821"/>
                </a:cubicBezTo>
                <a:cubicBezTo>
                  <a:pt x="10466642" y="5423821"/>
                  <a:pt x="10471404" y="5423821"/>
                  <a:pt x="10476167" y="5419059"/>
                </a:cubicBezTo>
                <a:cubicBezTo>
                  <a:pt x="10457117" y="5395246"/>
                  <a:pt x="10423779" y="5404771"/>
                  <a:pt x="10423779" y="5380959"/>
                </a:cubicBezTo>
                <a:cubicBezTo>
                  <a:pt x="10423779" y="5347621"/>
                  <a:pt x="10466642" y="5338096"/>
                  <a:pt x="10466642" y="5333334"/>
                </a:cubicBezTo>
                <a:cubicBezTo>
                  <a:pt x="10466642" y="5323809"/>
                  <a:pt x="10461879" y="5328571"/>
                  <a:pt x="10457117" y="5323809"/>
                </a:cubicBezTo>
                <a:cubicBezTo>
                  <a:pt x="10476167" y="5314284"/>
                  <a:pt x="10504742" y="5304759"/>
                  <a:pt x="10519029" y="5304759"/>
                </a:cubicBezTo>
                <a:cubicBezTo>
                  <a:pt x="10528554" y="5304759"/>
                  <a:pt x="10561892" y="5314284"/>
                  <a:pt x="10576179" y="5314284"/>
                </a:cubicBezTo>
                <a:cubicBezTo>
                  <a:pt x="10585704" y="5314284"/>
                  <a:pt x="10585704" y="5304759"/>
                  <a:pt x="10599992" y="5304759"/>
                </a:cubicBezTo>
                <a:cubicBezTo>
                  <a:pt x="10623804" y="5299996"/>
                  <a:pt x="10652379" y="5309521"/>
                  <a:pt x="10680954" y="5304759"/>
                </a:cubicBezTo>
                <a:cubicBezTo>
                  <a:pt x="10704767" y="5299996"/>
                  <a:pt x="10738056" y="5290519"/>
                  <a:pt x="10752344" y="5290519"/>
                </a:cubicBezTo>
                <a:cubicBezTo>
                  <a:pt x="10761869" y="5290519"/>
                  <a:pt x="10776156" y="5295281"/>
                  <a:pt x="10785681" y="5299996"/>
                </a:cubicBezTo>
                <a:close/>
                <a:moveTo>
                  <a:pt x="10071402" y="5295281"/>
                </a:moveTo>
                <a:cubicBezTo>
                  <a:pt x="10066639" y="5295281"/>
                  <a:pt x="10057114" y="5290519"/>
                  <a:pt x="10052352" y="5285756"/>
                </a:cubicBezTo>
                <a:cubicBezTo>
                  <a:pt x="10057114" y="5285756"/>
                  <a:pt x="10066639" y="5290519"/>
                  <a:pt x="10071402" y="5295281"/>
                </a:cubicBezTo>
                <a:close/>
                <a:moveTo>
                  <a:pt x="4119039" y="5309521"/>
                </a:moveTo>
                <a:lnTo>
                  <a:pt x="4119039" y="5323809"/>
                </a:lnTo>
                <a:cubicBezTo>
                  <a:pt x="4095226" y="5314284"/>
                  <a:pt x="4071414" y="5309521"/>
                  <a:pt x="4071414" y="5285756"/>
                </a:cubicBezTo>
                <a:cubicBezTo>
                  <a:pt x="4085701" y="5290519"/>
                  <a:pt x="4104751" y="5304759"/>
                  <a:pt x="4119039" y="5309521"/>
                </a:cubicBezTo>
                <a:close/>
                <a:moveTo>
                  <a:pt x="4019026" y="5290519"/>
                </a:moveTo>
                <a:cubicBezTo>
                  <a:pt x="4042839" y="5285756"/>
                  <a:pt x="4061889" y="5304759"/>
                  <a:pt x="4076176" y="5323809"/>
                </a:cubicBezTo>
                <a:cubicBezTo>
                  <a:pt x="4057126" y="5319046"/>
                  <a:pt x="4038076" y="5304759"/>
                  <a:pt x="4019026" y="5290519"/>
                </a:cubicBezTo>
                <a:close/>
                <a:moveTo>
                  <a:pt x="3533299" y="5299996"/>
                </a:moveTo>
                <a:cubicBezTo>
                  <a:pt x="3504724" y="5314284"/>
                  <a:pt x="3457146" y="5328571"/>
                  <a:pt x="3442859" y="5328571"/>
                </a:cubicBezTo>
                <a:lnTo>
                  <a:pt x="3423809" y="5328571"/>
                </a:lnTo>
                <a:lnTo>
                  <a:pt x="3423809" y="5309521"/>
                </a:lnTo>
                <a:cubicBezTo>
                  <a:pt x="3438096" y="5309521"/>
                  <a:pt x="3461909" y="5304759"/>
                  <a:pt x="3476196" y="5304759"/>
                </a:cubicBezTo>
                <a:cubicBezTo>
                  <a:pt x="3485674" y="5304759"/>
                  <a:pt x="3480959" y="5314284"/>
                  <a:pt x="3485674" y="5319046"/>
                </a:cubicBezTo>
                <a:cubicBezTo>
                  <a:pt x="3495199" y="5304759"/>
                  <a:pt x="3514249" y="5290519"/>
                  <a:pt x="3533299" y="5285756"/>
                </a:cubicBezTo>
                <a:lnTo>
                  <a:pt x="3533299" y="5299996"/>
                </a:lnTo>
                <a:close/>
                <a:moveTo>
                  <a:pt x="10047589" y="5309521"/>
                </a:moveTo>
                <a:cubicBezTo>
                  <a:pt x="10033302" y="5304759"/>
                  <a:pt x="10019014" y="5304759"/>
                  <a:pt x="10004727" y="5295281"/>
                </a:cubicBezTo>
                <a:cubicBezTo>
                  <a:pt x="10009489" y="5285756"/>
                  <a:pt x="10014252" y="5280994"/>
                  <a:pt x="10023777" y="5280994"/>
                </a:cubicBezTo>
                <a:cubicBezTo>
                  <a:pt x="10042827" y="5280994"/>
                  <a:pt x="10038064" y="5290519"/>
                  <a:pt x="10047589" y="5309521"/>
                </a:cubicBezTo>
                <a:close/>
                <a:moveTo>
                  <a:pt x="3438096" y="5280994"/>
                </a:moveTo>
                <a:lnTo>
                  <a:pt x="3438096" y="5295281"/>
                </a:lnTo>
                <a:lnTo>
                  <a:pt x="3380946" y="5295281"/>
                </a:lnTo>
                <a:cubicBezTo>
                  <a:pt x="3380946" y="5290519"/>
                  <a:pt x="3385709" y="5285756"/>
                  <a:pt x="3390471" y="5280994"/>
                </a:cubicBezTo>
                <a:lnTo>
                  <a:pt x="3438096" y="5280994"/>
                </a:lnTo>
                <a:close/>
                <a:moveTo>
                  <a:pt x="3257121" y="5309521"/>
                </a:moveTo>
                <a:lnTo>
                  <a:pt x="3199971" y="5295281"/>
                </a:lnTo>
                <a:cubicBezTo>
                  <a:pt x="3238071" y="5266706"/>
                  <a:pt x="3238071" y="5290519"/>
                  <a:pt x="3257121" y="5285756"/>
                </a:cubicBezTo>
                <a:lnTo>
                  <a:pt x="3257121" y="5309521"/>
                </a:lnTo>
                <a:close/>
                <a:moveTo>
                  <a:pt x="3157109" y="5295281"/>
                </a:moveTo>
                <a:lnTo>
                  <a:pt x="3157109" y="5309521"/>
                </a:lnTo>
                <a:cubicBezTo>
                  <a:pt x="3138059" y="5304759"/>
                  <a:pt x="3114246" y="5295281"/>
                  <a:pt x="3090482" y="5285756"/>
                </a:cubicBezTo>
                <a:cubicBezTo>
                  <a:pt x="3090482" y="5285756"/>
                  <a:pt x="3095244" y="5280994"/>
                  <a:pt x="3095244" y="5276231"/>
                </a:cubicBezTo>
                <a:cubicBezTo>
                  <a:pt x="3114246" y="5280994"/>
                  <a:pt x="3138059" y="5290519"/>
                  <a:pt x="3157109" y="5295281"/>
                </a:cubicBezTo>
                <a:close/>
                <a:moveTo>
                  <a:pt x="2266664" y="5338096"/>
                </a:moveTo>
                <a:cubicBezTo>
                  <a:pt x="2280952" y="5338096"/>
                  <a:pt x="2323814" y="5371434"/>
                  <a:pt x="2342817" y="5385721"/>
                </a:cubicBezTo>
                <a:cubicBezTo>
                  <a:pt x="2347579" y="5395246"/>
                  <a:pt x="2347579" y="5404771"/>
                  <a:pt x="2352342" y="5414296"/>
                </a:cubicBezTo>
                <a:cubicBezTo>
                  <a:pt x="2357104" y="5409534"/>
                  <a:pt x="2357104" y="5404771"/>
                  <a:pt x="2366629" y="5404771"/>
                </a:cubicBezTo>
                <a:cubicBezTo>
                  <a:pt x="2380917" y="5404771"/>
                  <a:pt x="2423779" y="5428584"/>
                  <a:pt x="2452354" y="5442871"/>
                </a:cubicBezTo>
                <a:cubicBezTo>
                  <a:pt x="2447592" y="5452396"/>
                  <a:pt x="2447592" y="5461921"/>
                  <a:pt x="2447592" y="5471446"/>
                </a:cubicBezTo>
                <a:cubicBezTo>
                  <a:pt x="2361867" y="5447634"/>
                  <a:pt x="2252377" y="5342859"/>
                  <a:pt x="2176177" y="5280994"/>
                </a:cubicBezTo>
                <a:cubicBezTo>
                  <a:pt x="2199989" y="5276231"/>
                  <a:pt x="2257139" y="5314284"/>
                  <a:pt x="2257139" y="5342859"/>
                </a:cubicBezTo>
                <a:cubicBezTo>
                  <a:pt x="2261902" y="5338096"/>
                  <a:pt x="2257139" y="5338096"/>
                  <a:pt x="2266664" y="5338096"/>
                </a:cubicBezTo>
                <a:close/>
                <a:moveTo>
                  <a:pt x="10052352" y="5271469"/>
                </a:moveTo>
                <a:lnTo>
                  <a:pt x="10038064" y="5271469"/>
                </a:lnTo>
                <a:lnTo>
                  <a:pt x="10052352" y="5271469"/>
                </a:lnTo>
                <a:close/>
                <a:moveTo>
                  <a:pt x="5290471" y="5290519"/>
                </a:moveTo>
                <a:cubicBezTo>
                  <a:pt x="5285708" y="5290519"/>
                  <a:pt x="5276183" y="5280994"/>
                  <a:pt x="5276183" y="5271469"/>
                </a:cubicBezTo>
                <a:cubicBezTo>
                  <a:pt x="5280946" y="5276231"/>
                  <a:pt x="5290471" y="5280994"/>
                  <a:pt x="5290471" y="5290519"/>
                </a:cubicBezTo>
                <a:close/>
                <a:moveTo>
                  <a:pt x="4038076" y="5328571"/>
                </a:moveTo>
                <a:cubicBezTo>
                  <a:pt x="4023789" y="5319046"/>
                  <a:pt x="3976164" y="5304759"/>
                  <a:pt x="3976164" y="5285756"/>
                </a:cubicBezTo>
                <a:cubicBezTo>
                  <a:pt x="3976164" y="5276231"/>
                  <a:pt x="3980926" y="5271469"/>
                  <a:pt x="3980926" y="5271469"/>
                </a:cubicBezTo>
                <a:cubicBezTo>
                  <a:pt x="3999976" y="5290519"/>
                  <a:pt x="4023789" y="5309521"/>
                  <a:pt x="4038076" y="5328571"/>
                </a:cubicBezTo>
                <a:close/>
                <a:moveTo>
                  <a:pt x="3371421" y="5290519"/>
                </a:moveTo>
                <a:cubicBezTo>
                  <a:pt x="3333321" y="5285756"/>
                  <a:pt x="3319034" y="5299996"/>
                  <a:pt x="3309509" y="5276231"/>
                </a:cubicBezTo>
                <a:cubicBezTo>
                  <a:pt x="3309509" y="5276231"/>
                  <a:pt x="3304746" y="5271469"/>
                  <a:pt x="3319034" y="5271469"/>
                </a:cubicBezTo>
                <a:cubicBezTo>
                  <a:pt x="3328559" y="5271469"/>
                  <a:pt x="3357134" y="5276231"/>
                  <a:pt x="3371421" y="5290519"/>
                </a:cubicBezTo>
                <a:close/>
                <a:moveTo>
                  <a:pt x="12457129" y="5299996"/>
                </a:moveTo>
                <a:cubicBezTo>
                  <a:pt x="12499991" y="5323809"/>
                  <a:pt x="12542854" y="5385721"/>
                  <a:pt x="12552379" y="5433346"/>
                </a:cubicBezTo>
                <a:cubicBezTo>
                  <a:pt x="12533329" y="5423821"/>
                  <a:pt x="12499991" y="5400009"/>
                  <a:pt x="12485704" y="5400009"/>
                </a:cubicBezTo>
                <a:cubicBezTo>
                  <a:pt x="12476179" y="5400009"/>
                  <a:pt x="12480941" y="5409534"/>
                  <a:pt x="12471416" y="5409534"/>
                </a:cubicBezTo>
                <a:cubicBezTo>
                  <a:pt x="12457129" y="5409534"/>
                  <a:pt x="12438079" y="5400009"/>
                  <a:pt x="12428554" y="5390484"/>
                </a:cubicBezTo>
                <a:cubicBezTo>
                  <a:pt x="12404741" y="5371434"/>
                  <a:pt x="12380929" y="5342859"/>
                  <a:pt x="12352354" y="5319046"/>
                </a:cubicBezTo>
                <a:cubicBezTo>
                  <a:pt x="12352354" y="5314284"/>
                  <a:pt x="12347591" y="5309521"/>
                  <a:pt x="12347591" y="5299996"/>
                </a:cubicBezTo>
                <a:cubicBezTo>
                  <a:pt x="12347591" y="5271469"/>
                  <a:pt x="12390454" y="5266706"/>
                  <a:pt x="12404741" y="5266706"/>
                </a:cubicBezTo>
                <a:cubicBezTo>
                  <a:pt x="12414266" y="5266706"/>
                  <a:pt x="12438079" y="5290519"/>
                  <a:pt x="12457129" y="5299996"/>
                </a:cubicBezTo>
                <a:close/>
                <a:moveTo>
                  <a:pt x="7095220" y="5400009"/>
                </a:moveTo>
                <a:lnTo>
                  <a:pt x="7095220" y="5690473"/>
                </a:lnTo>
                <a:lnTo>
                  <a:pt x="6885718" y="5690473"/>
                </a:lnTo>
                <a:lnTo>
                  <a:pt x="6885718" y="5466684"/>
                </a:lnTo>
                <a:cubicBezTo>
                  <a:pt x="6880956" y="5447634"/>
                  <a:pt x="6914245" y="5266706"/>
                  <a:pt x="7004733" y="5266706"/>
                </a:cubicBezTo>
                <a:cubicBezTo>
                  <a:pt x="7061883" y="5266706"/>
                  <a:pt x="7095220" y="5361909"/>
                  <a:pt x="7095220" y="5400009"/>
                </a:cubicBezTo>
                <a:close/>
                <a:moveTo>
                  <a:pt x="3509486" y="5280994"/>
                </a:moveTo>
                <a:cubicBezTo>
                  <a:pt x="3490436" y="5285756"/>
                  <a:pt x="3466671" y="5290519"/>
                  <a:pt x="3447621" y="5295281"/>
                </a:cubicBezTo>
                <a:cubicBezTo>
                  <a:pt x="3452384" y="5261944"/>
                  <a:pt x="3485674" y="5276231"/>
                  <a:pt x="3509486" y="5266706"/>
                </a:cubicBezTo>
                <a:lnTo>
                  <a:pt x="3509486" y="5280994"/>
                </a:lnTo>
                <a:close/>
                <a:moveTo>
                  <a:pt x="11280933" y="5328571"/>
                </a:moveTo>
                <a:lnTo>
                  <a:pt x="11214259" y="5323809"/>
                </a:lnTo>
                <a:cubicBezTo>
                  <a:pt x="11257121" y="5299996"/>
                  <a:pt x="11290458" y="5309521"/>
                  <a:pt x="11328558" y="5261944"/>
                </a:cubicBezTo>
                <a:cubicBezTo>
                  <a:pt x="11319033" y="5280994"/>
                  <a:pt x="11304746" y="5309521"/>
                  <a:pt x="11280933" y="5328571"/>
                </a:cubicBezTo>
                <a:close/>
                <a:moveTo>
                  <a:pt x="10066639" y="5261944"/>
                </a:moveTo>
                <a:lnTo>
                  <a:pt x="10047589" y="5261944"/>
                </a:lnTo>
                <a:lnTo>
                  <a:pt x="10066639" y="5261944"/>
                </a:lnTo>
                <a:close/>
                <a:moveTo>
                  <a:pt x="5266658" y="5271469"/>
                </a:moveTo>
                <a:cubicBezTo>
                  <a:pt x="5266658" y="5271469"/>
                  <a:pt x="5266658" y="5276231"/>
                  <a:pt x="5257133" y="5276231"/>
                </a:cubicBezTo>
                <a:lnTo>
                  <a:pt x="5257133" y="5261944"/>
                </a:lnTo>
                <a:cubicBezTo>
                  <a:pt x="5261896" y="5266706"/>
                  <a:pt x="5266658" y="5266706"/>
                  <a:pt x="5266658" y="5271469"/>
                </a:cubicBezTo>
                <a:close/>
                <a:moveTo>
                  <a:pt x="3147584" y="5261944"/>
                </a:moveTo>
                <a:cubicBezTo>
                  <a:pt x="3157109" y="5266706"/>
                  <a:pt x="3190446" y="5261944"/>
                  <a:pt x="3190446" y="5290519"/>
                </a:cubicBezTo>
                <a:cubicBezTo>
                  <a:pt x="3176159" y="5285756"/>
                  <a:pt x="3133296" y="5280994"/>
                  <a:pt x="3138059" y="5261944"/>
                </a:cubicBezTo>
                <a:lnTo>
                  <a:pt x="3147584" y="5261944"/>
                </a:lnTo>
                <a:close/>
                <a:moveTo>
                  <a:pt x="12657106" y="5280994"/>
                </a:moveTo>
                <a:cubicBezTo>
                  <a:pt x="12671394" y="5280994"/>
                  <a:pt x="12742831" y="5271469"/>
                  <a:pt x="12757119" y="5271469"/>
                </a:cubicBezTo>
                <a:cubicBezTo>
                  <a:pt x="12780931" y="5271469"/>
                  <a:pt x="12804744" y="5266706"/>
                  <a:pt x="12828556" y="5285756"/>
                </a:cubicBezTo>
                <a:cubicBezTo>
                  <a:pt x="12804744" y="5295281"/>
                  <a:pt x="12776169" y="5299996"/>
                  <a:pt x="12747594" y="5304759"/>
                </a:cubicBezTo>
                <a:cubicBezTo>
                  <a:pt x="12752356" y="5309521"/>
                  <a:pt x="12761881" y="5314284"/>
                  <a:pt x="12771406" y="5323809"/>
                </a:cubicBezTo>
                <a:cubicBezTo>
                  <a:pt x="12742831" y="5323809"/>
                  <a:pt x="12695206" y="5328571"/>
                  <a:pt x="12685681" y="5328571"/>
                </a:cubicBezTo>
                <a:cubicBezTo>
                  <a:pt x="12623816" y="5328571"/>
                  <a:pt x="12600004" y="5319046"/>
                  <a:pt x="12538091" y="5276231"/>
                </a:cubicBezTo>
                <a:cubicBezTo>
                  <a:pt x="12542854" y="5271469"/>
                  <a:pt x="12547616" y="5257181"/>
                  <a:pt x="12557141" y="5257181"/>
                </a:cubicBezTo>
                <a:cubicBezTo>
                  <a:pt x="12571429" y="5257181"/>
                  <a:pt x="12647581" y="5280994"/>
                  <a:pt x="12657106" y="5280994"/>
                </a:cubicBezTo>
                <a:close/>
                <a:moveTo>
                  <a:pt x="3299984" y="5271469"/>
                </a:moveTo>
                <a:lnTo>
                  <a:pt x="3299984" y="5285756"/>
                </a:lnTo>
                <a:cubicBezTo>
                  <a:pt x="3280934" y="5280994"/>
                  <a:pt x="3257121" y="5276231"/>
                  <a:pt x="3238071" y="5271469"/>
                </a:cubicBezTo>
                <a:cubicBezTo>
                  <a:pt x="3238071" y="5266706"/>
                  <a:pt x="3242834" y="5261944"/>
                  <a:pt x="3242834" y="5257181"/>
                </a:cubicBezTo>
                <a:lnTo>
                  <a:pt x="3299984" y="5271469"/>
                </a:lnTo>
                <a:close/>
                <a:moveTo>
                  <a:pt x="3080957" y="5271469"/>
                </a:moveTo>
                <a:lnTo>
                  <a:pt x="3080957" y="5285756"/>
                </a:lnTo>
                <a:cubicBezTo>
                  <a:pt x="3066669" y="5280994"/>
                  <a:pt x="3028569" y="5276231"/>
                  <a:pt x="3023807" y="5257181"/>
                </a:cubicBezTo>
                <a:cubicBezTo>
                  <a:pt x="3047619" y="5261944"/>
                  <a:pt x="3066669" y="5266706"/>
                  <a:pt x="3080957" y="5271469"/>
                </a:cubicBezTo>
                <a:close/>
                <a:moveTo>
                  <a:pt x="2552367" y="5276231"/>
                </a:moveTo>
                <a:cubicBezTo>
                  <a:pt x="2557129" y="5271469"/>
                  <a:pt x="2557129" y="5266706"/>
                  <a:pt x="2561892" y="5261944"/>
                </a:cubicBezTo>
                <a:cubicBezTo>
                  <a:pt x="2571417" y="5266706"/>
                  <a:pt x="2599992" y="5257181"/>
                  <a:pt x="2609517" y="5290519"/>
                </a:cubicBezTo>
                <a:cubicBezTo>
                  <a:pt x="2609517" y="5290519"/>
                  <a:pt x="2614279" y="5285756"/>
                  <a:pt x="2614279" y="5280994"/>
                </a:cubicBezTo>
                <a:lnTo>
                  <a:pt x="2623804" y="5280994"/>
                </a:lnTo>
                <a:cubicBezTo>
                  <a:pt x="2647617" y="5290519"/>
                  <a:pt x="2661904" y="5290519"/>
                  <a:pt x="2666667" y="5309521"/>
                </a:cubicBezTo>
                <a:cubicBezTo>
                  <a:pt x="2666667" y="5309521"/>
                  <a:pt x="2671429" y="5304759"/>
                  <a:pt x="2671429" y="5299996"/>
                </a:cubicBezTo>
                <a:lnTo>
                  <a:pt x="2680954" y="5299996"/>
                </a:lnTo>
                <a:cubicBezTo>
                  <a:pt x="2695242" y="5304759"/>
                  <a:pt x="2709529" y="5314284"/>
                  <a:pt x="2719054" y="5319046"/>
                </a:cubicBezTo>
                <a:cubicBezTo>
                  <a:pt x="2714292" y="5323809"/>
                  <a:pt x="2704767" y="5328571"/>
                  <a:pt x="2695242" y="5328571"/>
                </a:cubicBezTo>
                <a:cubicBezTo>
                  <a:pt x="2680954" y="5328571"/>
                  <a:pt x="2614279" y="5304759"/>
                  <a:pt x="2571417" y="5299996"/>
                </a:cubicBezTo>
                <a:cubicBezTo>
                  <a:pt x="2580942" y="5314284"/>
                  <a:pt x="2599992" y="5319046"/>
                  <a:pt x="2619042" y="5333334"/>
                </a:cubicBezTo>
                <a:cubicBezTo>
                  <a:pt x="2571417" y="5323809"/>
                  <a:pt x="2561892" y="5319046"/>
                  <a:pt x="2542842" y="5328571"/>
                </a:cubicBezTo>
                <a:lnTo>
                  <a:pt x="2542842" y="5257181"/>
                </a:lnTo>
                <a:cubicBezTo>
                  <a:pt x="2547604" y="5257181"/>
                  <a:pt x="2547604" y="5266706"/>
                  <a:pt x="2552367" y="5276231"/>
                </a:cubicBezTo>
                <a:close/>
                <a:moveTo>
                  <a:pt x="1009507" y="5290519"/>
                </a:moveTo>
                <a:cubicBezTo>
                  <a:pt x="1014270" y="5280994"/>
                  <a:pt x="1023795" y="5266706"/>
                  <a:pt x="1033320" y="5257181"/>
                </a:cubicBezTo>
                <a:cubicBezTo>
                  <a:pt x="1028557" y="5266706"/>
                  <a:pt x="1023795" y="5271469"/>
                  <a:pt x="1009507" y="5290519"/>
                </a:cubicBezTo>
                <a:close/>
                <a:moveTo>
                  <a:pt x="2880932" y="5285756"/>
                </a:moveTo>
                <a:cubicBezTo>
                  <a:pt x="2880932" y="5361909"/>
                  <a:pt x="2723769" y="5371434"/>
                  <a:pt x="2700004" y="5371434"/>
                </a:cubicBezTo>
                <a:cubicBezTo>
                  <a:pt x="2690479" y="5371434"/>
                  <a:pt x="2652379" y="5366671"/>
                  <a:pt x="2628567" y="5366671"/>
                </a:cubicBezTo>
                <a:cubicBezTo>
                  <a:pt x="2633329" y="5366671"/>
                  <a:pt x="2871407" y="5361909"/>
                  <a:pt x="2871407" y="5285756"/>
                </a:cubicBezTo>
                <a:cubicBezTo>
                  <a:pt x="2871407" y="5276231"/>
                  <a:pt x="2861882" y="5261944"/>
                  <a:pt x="2857119" y="5252419"/>
                </a:cubicBezTo>
                <a:cubicBezTo>
                  <a:pt x="2866644" y="5257181"/>
                  <a:pt x="2880932" y="5271469"/>
                  <a:pt x="2880932" y="5285756"/>
                </a:cubicBezTo>
                <a:close/>
                <a:moveTo>
                  <a:pt x="12585716" y="5328571"/>
                </a:moveTo>
                <a:cubicBezTo>
                  <a:pt x="12595241" y="5338096"/>
                  <a:pt x="12600004" y="5357146"/>
                  <a:pt x="12604766" y="5371434"/>
                </a:cubicBezTo>
                <a:cubicBezTo>
                  <a:pt x="12590479" y="5361909"/>
                  <a:pt x="12571429" y="5357146"/>
                  <a:pt x="12547616" y="5352384"/>
                </a:cubicBezTo>
                <a:cubicBezTo>
                  <a:pt x="12604766" y="5400009"/>
                  <a:pt x="12580954" y="5390484"/>
                  <a:pt x="12580954" y="5433346"/>
                </a:cubicBezTo>
                <a:cubicBezTo>
                  <a:pt x="12580954" y="5442871"/>
                  <a:pt x="12585716" y="5461921"/>
                  <a:pt x="12590479" y="5476209"/>
                </a:cubicBezTo>
                <a:cubicBezTo>
                  <a:pt x="12585716" y="5476209"/>
                  <a:pt x="12576191" y="5466684"/>
                  <a:pt x="12571429" y="5461921"/>
                </a:cubicBezTo>
                <a:cubicBezTo>
                  <a:pt x="12566666" y="5438109"/>
                  <a:pt x="12557141" y="5409534"/>
                  <a:pt x="12547616" y="5385721"/>
                </a:cubicBezTo>
                <a:cubicBezTo>
                  <a:pt x="12528566" y="5342859"/>
                  <a:pt x="12457129" y="5276231"/>
                  <a:pt x="12419029" y="5261944"/>
                </a:cubicBezTo>
                <a:cubicBezTo>
                  <a:pt x="12433316" y="5252419"/>
                  <a:pt x="12447604" y="5247656"/>
                  <a:pt x="12457129" y="5247656"/>
                </a:cubicBezTo>
                <a:cubicBezTo>
                  <a:pt x="12490466" y="5247656"/>
                  <a:pt x="12580954" y="5314284"/>
                  <a:pt x="12585716" y="5328571"/>
                </a:cubicBezTo>
                <a:close/>
                <a:moveTo>
                  <a:pt x="12590479" y="5252419"/>
                </a:moveTo>
                <a:cubicBezTo>
                  <a:pt x="12585716" y="5252419"/>
                  <a:pt x="12576191" y="5247656"/>
                  <a:pt x="12571429" y="5242894"/>
                </a:cubicBezTo>
                <a:cubicBezTo>
                  <a:pt x="12576191" y="5242894"/>
                  <a:pt x="12585716" y="5252419"/>
                  <a:pt x="12590479" y="5252419"/>
                </a:cubicBezTo>
                <a:close/>
                <a:moveTo>
                  <a:pt x="12380929" y="5242894"/>
                </a:moveTo>
                <a:cubicBezTo>
                  <a:pt x="12385691" y="5247656"/>
                  <a:pt x="12390454" y="5252419"/>
                  <a:pt x="12390454" y="5257181"/>
                </a:cubicBezTo>
                <a:cubicBezTo>
                  <a:pt x="12385691" y="5257181"/>
                  <a:pt x="12333304" y="5271469"/>
                  <a:pt x="12333304" y="5299996"/>
                </a:cubicBezTo>
                <a:cubicBezTo>
                  <a:pt x="12333304" y="5309521"/>
                  <a:pt x="12342829" y="5309521"/>
                  <a:pt x="12342829" y="5323809"/>
                </a:cubicBezTo>
                <a:cubicBezTo>
                  <a:pt x="12342829" y="5342859"/>
                  <a:pt x="12209525" y="5357146"/>
                  <a:pt x="12209525" y="5357146"/>
                </a:cubicBezTo>
                <a:cubicBezTo>
                  <a:pt x="12200000" y="5357146"/>
                  <a:pt x="12119038" y="5342859"/>
                  <a:pt x="12076175" y="5338096"/>
                </a:cubicBezTo>
                <a:cubicBezTo>
                  <a:pt x="12080938" y="5328571"/>
                  <a:pt x="12104750" y="5323809"/>
                  <a:pt x="12104750" y="5309521"/>
                </a:cubicBezTo>
                <a:cubicBezTo>
                  <a:pt x="12090463" y="5314284"/>
                  <a:pt x="12066650" y="5319046"/>
                  <a:pt x="12057125" y="5319046"/>
                </a:cubicBezTo>
                <a:cubicBezTo>
                  <a:pt x="12042838" y="5319046"/>
                  <a:pt x="12019025" y="5314284"/>
                  <a:pt x="11999975" y="5304759"/>
                </a:cubicBezTo>
                <a:cubicBezTo>
                  <a:pt x="12033313" y="5299996"/>
                  <a:pt x="12071413" y="5295281"/>
                  <a:pt x="12104750" y="5285756"/>
                </a:cubicBezTo>
                <a:cubicBezTo>
                  <a:pt x="12157138" y="5276231"/>
                  <a:pt x="12214288" y="5252419"/>
                  <a:pt x="12266629" y="5242894"/>
                </a:cubicBezTo>
                <a:lnTo>
                  <a:pt x="12380929" y="5242894"/>
                </a:lnTo>
                <a:close/>
                <a:moveTo>
                  <a:pt x="5276183" y="5252419"/>
                </a:moveTo>
                <a:cubicBezTo>
                  <a:pt x="5271421" y="5252419"/>
                  <a:pt x="5266658" y="5247656"/>
                  <a:pt x="5266658" y="5242894"/>
                </a:cubicBezTo>
                <a:cubicBezTo>
                  <a:pt x="5271421" y="5247656"/>
                  <a:pt x="5276183" y="5247656"/>
                  <a:pt x="5276183" y="5252419"/>
                </a:cubicBezTo>
                <a:close/>
                <a:moveTo>
                  <a:pt x="3519011" y="5276231"/>
                </a:moveTo>
                <a:cubicBezTo>
                  <a:pt x="3523774" y="5266706"/>
                  <a:pt x="3533299" y="5252419"/>
                  <a:pt x="3547586" y="5242894"/>
                </a:cubicBezTo>
                <a:cubicBezTo>
                  <a:pt x="3542824" y="5257181"/>
                  <a:pt x="3528536" y="5266706"/>
                  <a:pt x="3519011" y="5276231"/>
                </a:cubicBezTo>
                <a:close/>
                <a:moveTo>
                  <a:pt x="990457" y="5266706"/>
                </a:moveTo>
                <a:cubicBezTo>
                  <a:pt x="995220" y="5261944"/>
                  <a:pt x="999982" y="5252419"/>
                  <a:pt x="1009507" y="5247656"/>
                </a:cubicBezTo>
                <a:cubicBezTo>
                  <a:pt x="990457" y="5280994"/>
                  <a:pt x="971407" y="5319046"/>
                  <a:pt x="961882" y="5347621"/>
                </a:cubicBezTo>
                <a:cubicBezTo>
                  <a:pt x="957120" y="5347621"/>
                  <a:pt x="947595" y="5342859"/>
                  <a:pt x="938070" y="5342859"/>
                </a:cubicBezTo>
                <a:cubicBezTo>
                  <a:pt x="923782" y="5342859"/>
                  <a:pt x="923782" y="5352384"/>
                  <a:pt x="919020" y="5357146"/>
                </a:cubicBezTo>
                <a:lnTo>
                  <a:pt x="919020" y="5338096"/>
                </a:lnTo>
                <a:cubicBezTo>
                  <a:pt x="942832" y="5309521"/>
                  <a:pt x="961882" y="5276231"/>
                  <a:pt x="985695" y="5242894"/>
                </a:cubicBezTo>
                <a:cubicBezTo>
                  <a:pt x="985695" y="5247656"/>
                  <a:pt x="985695" y="5257181"/>
                  <a:pt x="990457" y="5266706"/>
                </a:cubicBezTo>
                <a:close/>
                <a:moveTo>
                  <a:pt x="11061906" y="5238131"/>
                </a:moveTo>
                <a:cubicBezTo>
                  <a:pt x="11066669" y="5242894"/>
                  <a:pt x="11076194" y="5257181"/>
                  <a:pt x="11080956" y="5276231"/>
                </a:cubicBezTo>
                <a:cubicBezTo>
                  <a:pt x="11080956" y="5276231"/>
                  <a:pt x="11076194" y="5280994"/>
                  <a:pt x="11090481" y="5280994"/>
                </a:cubicBezTo>
                <a:cubicBezTo>
                  <a:pt x="11100006" y="5280994"/>
                  <a:pt x="11133296" y="5242894"/>
                  <a:pt x="11142821" y="5242894"/>
                </a:cubicBezTo>
                <a:cubicBezTo>
                  <a:pt x="11185684" y="5242894"/>
                  <a:pt x="11176159" y="5276231"/>
                  <a:pt x="11190446" y="5295281"/>
                </a:cubicBezTo>
                <a:cubicBezTo>
                  <a:pt x="11195209" y="5290519"/>
                  <a:pt x="11204734" y="5285756"/>
                  <a:pt x="11214259" y="5280994"/>
                </a:cubicBezTo>
                <a:lnTo>
                  <a:pt x="11228546" y="5295281"/>
                </a:lnTo>
                <a:cubicBezTo>
                  <a:pt x="11204734" y="5323809"/>
                  <a:pt x="11138059" y="5342859"/>
                  <a:pt x="11100006" y="5361909"/>
                </a:cubicBezTo>
                <a:lnTo>
                  <a:pt x="11028569" y="5357146"/>
                </a:lnTo>
                <a:cubicBezTo>
                  <a:pt x="11042856" y="5347621"/>
                  <a:pt x="11057144" y="5333334"/>
                  <a:pt x="11071431" y="5323809"/>
                </a:cubicBezTo>
                <a:cubicBezTo>
                  <a:pt x="11071431" y="5323809"/>
                  <a:pt x="11071431" y="5319046"/>
                  <a:pt x="11066669" y="5314284"/>
                </a:cubicBezTo>
                <a:cubicBezTo>
                  <a:pt x="11028569" y="5352384"/>
                  <a:pt x="10990469" y="5366671"/>
                  <a:pt x="10952369" y="5366671"/>
                </a:cubicBezTo>
                <a:cubicBezTo>
                  <a:pt x="10909506" y="5366671"/>
                  <a:pt x="10857119" y="5347621"/>
                  <a:pt x="10814256" y="5304759"/>
                </a:cubicBezTo>
                <a:cubicBezTo>
                  <a:pt x="10828544" y="5295281"/>
                  <a:pt x="10857119" y="5280994"/>
                  <a:pt x="10866644" y="5280994"/>
                </a:cubicBezTo>
                <a:cubicBezTo>
                  <a:pt x="10880931" y="5280994"/>
                  <a:pt x="10890456" y="5290519"/>
                  <a:pt x="10899981" y="5299996"/>
                </a:cubicBezTo>
                <a:cubicBezTo>
                  <a:pt x="10914269" y="5290519"/>
                  <a:pt x="10919031" y="5266706"/>
                  <a:pt x="10938081" y="5257181"/>
                </a:cubicBezTo>
                <a:cubicBezTo>
                  <a:pt x="10957131" y="5247656"/>
                  <a:pt x="10995231" y="5242894"/>
                  <a:pt x="11004756" y="5242894"/>
                </a:cubicBezTo>
                <a:cubicBezTo>
                  <a:pt x="11019044" y="5242894"/>
                  <a:pt x="11023806" y="5247656"/>
                  <a:pt x="11028569" y="5257181"/>
                </a:cubicBezTo>
                <a:cubicBezTo>
                  <a:pt x="11033331" y="5252419"/>
                  <a:pt x="11033331" y="5238131"/>
                  <a:pt x="11033331" y="5238131"/>
                </a:cubicBezTo>
                <a:lnTo>
                  <a:pt x="11061906" y="5238131"/>
                </a:lnTo>
                <a:close/>
                <a:moveTo>
                  <a:pt x="10452354" y="5314284"/>
                </a:moveTo>
                <a:cubicBezTo>
                  <a:pt x="10438067" y="5352384"/>
                  <a:pt x="10419017" y="5347621"/>
                  <a:pt x="10395204" y="5347621"/>
                </a:cubicBezTo>
                <a:cubicBezTo>
                  <a:pt x="10371392" y="5347621"/>
                  <a:pt x="10300002" y="5338096"/>
                  <a:pt x="10290477" y="5309521"/>
                </a:cubicBezTo>
                <a:cubicBezTo>
                  <a:pt x="10304764" y="5309521"/>
                  <a:pt x="10323814" y="5309521"/>
                  <a:pt x="10338102" y="5304759"/>
                </a:cubicBezTo>
                <a:cubicBezTo>
                  <a:pt x="10328577" y="5295281"/>
                  <a:pt x="10309527" y="5295281"/>
                  <a:pt x="10300002" y="5290519"/>
                </a:cubicBezTo>
                <a:cubicBezTo>
                  <a:pt x="10285714" y="5290519"/>
                  <a:pt x="10247614" y="5261944"/>
                  <a:pt x="10242852" y="5238131"/>
                </a:cubicBezTo>
                <a:cubicBezTo>
                  <a:pt x="10304764" y="5280994"/>
                  <a:pt x="10380917" y="5299996"/>
                  <a:pt x="10452354" y="5314284"/>
                </a:cubicBezTo>
                <a:close/>
                <a:moveTo>
                  <a:pt x="3228546" y="5257181"/>
                </a:moveTo>
                <a:cubicBezTo>
                  <a:pt x="3199971" y="5266706"/>
                  <a:pt x="3185684" y="5252419"/>
                  <a:pt x="3166634" y="5252419"/>
                </a:cubicBezTo>
                <a:lnTo>
                  <a:pt x="3166634" y="5238131"/>
                </a:lnTo>
                <a:cubicBezTo>
                  <a:pt x="3185684" y="5242894"/>
                  <a:pt x="3209496" y="5247656"/>
                  <a:pt x="3228546" y="5257181"/>
                </a:cubicBezTo>
                <a:close/>
                <a:moveTo>
                  <a:pt x="3009519" y="5252419"/>
                </a:moveTo>
                <a:cubicBezTo>
                  <a:pt x="2985707" y="5261944"/>
                  <a:pt x="2976182" y="5247656"/>
                  <a:pt x="2957132" y="5242894"/>
                </a:cubicBezTo>
                <a:cubicBezTo>
                  <a:pt x="2952369" y="5242894"/>
                  <a:pt x="2947607" y="5233369"/>
                  <a:pt x="2952369" y="5233369"/>
                </a:cubicBezTo>
                <a:cubicBezTo>
                  <a:pt x="2971419" y="5238131"/>
                  <a:pt x="2990469" y="5247656"/>
                  <a:pt x="3009519" y="5252419"/>
                </a:cubicBezTo>
                <a:close/>
                <a:moveTo>
                  <a:pt x="3671411" y="5271469"/>
                </a:moveTo>
                <a:cubicBezTo>
                  <a:pt x="3690461" y="5285756"/>
                  <a:pt x="3695224" y="5319046"/>
                  <a:pt x="3699986" y="5342859"/>
                </a:cubicBezTo>
                <a:cubicBezTo>
                  <a:pt x="3704749" y="5347621"/>
                  <a:pt x="3723799" y="5338096"/>
                  <a:pt x="3723799" y="5347621"/>
                </a:cubicBezTo>
                <a:cubicBezTo>
                  <a:pt x="3723799" y="5338096"/>
                  <a:pt x="3714274" y="5328571"/>
                  <a:pt x="3704749" y="5319046"/>
                </a:cubicBezTo>
                <a:lnTo>
                  <a:pt x="3704749" y="5299996"/>
                </a:lnTo>
                <a:cubicBezTo>
                  <a:pt x="3766661" y="5309521"/>
                  <a:pt x="3776186" y="5395246"/>
                  <a:pt x="3799999" y="5447634"/>
                </a:cubicBezTo>
                <a:cubicBezTo>
                  <a:pt x="3785711" y="5438109"/>
                  <a:pt x="3766661" y="5419059"/>
                  <a:pt x="3752374" y="5409534"/>
                </a:cubicBezTo>
                <a:cubicBezTo>
                  <a:pt x="3738086" y="5404771"/>
                  <a:pt x="3714274" y="5409534"/>
                  <a:pt x="3704749" y="5404771"/>
                </a:cubicBezTo>
                <a:cubicBezTo>
                  <a:pt x="3685699" y="5400009"/>
                  <a:pt x="3666649" y="5390484"/>
                  <a:pt x="3652361" y="5380959"/>
                </a:cubicBezTo>
                <a:cubicBezTo>
                  <a:pt x="3638074" y="5376196"/>
                  <a:pt x="3633311" y="5357146"/>
                  <a:pt x="3623786" y="5352384"/>
                </a:cubicBezTo>
                <a:cubicBezTo>
                  <a:pt x="3609499" y="5347621"/>
                  <a:pt x="3590449" y="5352384"/>
                  <a:pt x="3580924" y="5342859"/>
                </a:cubicBezTo>
                <a:cubicBezTo>
                  <a:pt x="3566636" y="5338096"/>
                  <a:pt x="3557111" y="5328571"/>
                  <a:pt x="3557111" y="5314284"/>
                </a:cubicBezTo>
                <a:cubicBezTo>
                  <a:pt x="3557111" y="5304759"/>
                  <a:pt x="3561874" y="5295281"/>
                  <a:pt x="3561874" y="5285756"/>
                </a:cubicBezTo>
                <a:cubicBezTo>
                  <a:pt x="3566636" y="5295281"/>
                  <a:pt x="3580924" y="5304759"/>
                  <a:pt x="3595211" y="5314284"/>
                </a:cubicBezTo>
                <a:cubicBezTo>
                  <a:pt x="3595211" y="5314284"/>
                  <a:pt x="3599974" y="5314284"/>
                  <a:pt x="3599974" y="5304759"/>
                </a:cubicBezTo>
                <a:cubicBezTo>
                  <a:pt x="3599974" y="5290519"/>
                  <a:pt x="3590449" y="5285756"/>
                  <a:pt x="3590449" y="5276231"/>
                </a:cubicBezTo>
                <a:cubicBezTo>
                  <a:pt x="3599974" y="5280994"/>
                  <a:pt x="3604736" y="5290519"/>
                  <a:pt x="3623786" y="5285756"/>
                </a:cubicBezTo>
                <a:cubicBezTo>
                  <a:pt x="3604736" y="5266706"/>
                  <a:pt x="3590449" y="5242894"/>
                  <a:pt x="3576161" y="5228606"/>
                </a:cubicBezTo>
                <a:cubicBezTo>
                  <a:pt x="3604736" y="5242894"/>
                  <a:pt x="3642836" y="5252419"/>
                  <a:pt x="3671411" y="5271469"/>
                </a:cubicBezTo>
                <a:close/>
                <a:moveTo>
                  <a:pt x="3004757" y="5219081"/>
                </a:moveTo>
                <a:cubicBezTo>
                  <a:pt x="3019044" y="5223844"/>
                  <a:pt x="3038094" y="5233369"/>
                  <a:pt x="3052382" y="5247656"/>
                </a:cubicBezTo>
                <a:cubicBezTo>
                  <a:pt x="3057144" y="5242894"/>
                  <a:pt x="3057144" y="5238131"/>
                  <a:pt x="3057144" y="5233369"/>
                </a:cubicBezTo>
                <a:cubicBezTo>
                  <a:pt x="3076194" y="5238131"/>
                  <a:pt x="3100007" y="5247656"/>
                  <a:pt x="3123771" y="5257181"/>
                </a:cubicBezTo>
                <a:lnTo>
                  <a:pt x="3123771" y="5271469"/>
                </a:lnTo>
                <a:lnTo>
                  <a:pt x="2985707" y="5228606"/>
                </a:lnTo>
                <a:cubicBezTo>
                  <a:pt x="2985707" y="5228606"/>
                  <a:pt x="2990469" y="5223844"/>
                  <a:pt x="2990469" y="5219081"/>
                </a:cubicBezTo>
                <a:lnTo>
                  <a:pt x="3004757" y="5219081"/>
                </a:lnTo>
                <a:close/>
                <a:moveTo>
                  <a:pt x="2885694" y="5223844"/>
                </a:moveTo>
                <a:cubicBezTo>
                  <a:pt x="2899982" y="5219081"/>
                  <a:pt x="2923794" y="5223844"/>
                  <a:pt x="2938082" y="5238131"/>
                </a:cubicBezTo>
                <a:cubicBezTo>
                  <a:pt x="2914269" y="5233369"/>
                  <a:pt x="2899982" y="5228606"/>
                  <a:pt x="2885694" y="5223844"/>
                </a:cubicBezTo>
                <a:close/>
                <a:moveTo>
                  <a:pt x="12790456" y="5233369"/>
                </a:moveTo>
                <a:cubicBezTo>
                  <a:pt x="12804744" y="5242894"/>
                  <a:pt x="12823794" y="5257181"/>
                  <a:pt x="12838081" y="5271469"/>
                </a:cubicBezTo>
                <a:cubicBezTo>
                  <a:pt x="12809506" y="5261944"/>
                  <a:pt x="12766644" y="5257181"/>
                  <a:pt x="12752356" y="5257181"/>
                </a:cubicBezTo>
                <a:cubicBezTo>
                  <a:pt x="12742831" y="5257181"/>
                  <a:pt x="12671394" y="5266706"/>
                  <a:pt x="12661869" y="5266706"/>
                </a:cubicBezTo>
                <a:cubicBezTo>
                  <a:pt x="12647581" y="5266706"/>
                  <a:pt x="12619054" y="5261944"/>
                  <a:pt x="12600004" y="5257181"/>
                </a:cubicBezTo>
                <a:cubicBezTo>
                  <a:pt x="12614291" y="5252419"/>
                  <a:pt x="12628531" y="5257181"/>
                  <a:pt x="12642819" y="5252419"/>
                </a:cubicBezTo>
                <a:cubicBezTo>
                  <a:pt x="12666631" y="5252419"/>
                  <a:pt x="12709494" y="5214319"/>
                  <a:pt x="12719019" y="5214319"/>
                </a:cubicBezTo>
                <a:cubicBezTo>
                  <a:pt x="12733306" y="5214319"/>
                  <a:pt x="12776169" y="5228606"/>
                  <a:pt x="12790456" y="5233369"/>
                </a:cubicBezTo>
                <a:close/>
                <a:moveTo>
                  <a:pt x="12680919" y="5219081"/>
                </a:moveTo>
                <a:cubicBezTo>
                  <a:pt x="12676156" y="5223844"/>
                  <a:pt x="12661869" y="5238131"/>
                  <a:pt x="12652344" y="5242894"/>
                </a:cubicBezTo>
                <a:cubicBezTo>
                  <a:pt x="12585716" y="5242894"/>
                  <a:pt x="12585716" y="5238131"/>
                  <a:pt x="12580954" y="5238131"/>
                </a:cubicBezTo>
                <a:cubicBezTo>
                  <a:pt x="12580954" y="5233369"/>
                  <a:pt x="12585716" y="5223844"/>
                  <a:pt x="12590479" y="5214319"/>
                </a:cubicBezTo>
                <a:cubicBezTo>
                  <a:pt x="12609529" y="5223844"/>
                  <a:pt x="12657106" y="5223844"/>
                  <a:pt x="12680919" y="5219081"/>
                </a:cubicBezTo>
                <a:close/>
                <a:moveTo>
                  <a:pt x="11576161" y="5219081"/>
                </a:moveTo>
                <a:cubicBezTo>
                  <a:pt x="11666648" y="5233369"/>
                  <a:pt x="11785711" y="5266706"/>
                  <a:pt x="11880913" y="5361909"/>
                </a:cubicBezTo>
                <a:cubicBezTo>
                  <a:pt x="11876150" y="5366671"/>
                  <a:pt x="11871388" y="5376196"/>
                  <a:pt x="11857148" y="5376196"/>
                </a:cubicBezTo>
                <a:cubicBezTo>
                  <a:pt x="11833336" y="5376196"/>
                  <a:pt x="11733323" y="5299996"/>
                  <a:pt x="11652361" y="5299996"/>
                </a:cubicBezTo>
                <a:cubicBezTo>
                  <a:pt x="11638073" y="5299996"/>
                  <a:pt x="11619023" y="5309521"/>
                  <a:pt x="11609498" y="5309521"/>
                </a:cubicBezTo>
                <a:cubicBezTo>
                  <a:pt x="11595211" y="5309521"/>
                  <a:pt x="11499961" y="5290519"/>
                  <a:pt x="11447621" y="5280994"/>
                </a:cubicBezTo>
                <a:cubicBezTo>
                  <a:pt x="11461908" y="5261944"/>
                  <a:pt x="11495198" y="5228606"/>
                  <a:pt x="11509486" y="5228606"/>
                </a:cubicBezTo>
                <a:cubicBezTo>
                  <a:pt x="11519011" y="5228606"/>
                  <a:pt x="11580923" y="5295281"/>
                  <a:pt x="11671411" y="5295281"/>
                </a:cubicBezTo>
                <a:cubicBezTo>
                  <a:pt x="11628548" y="5266706"/>
                  <a:pt x="11561873" y="5271469"/>
                  <a:pt x="11523773" y="5223844"/>
                </a:cubicBezTo>
                <a:cubicBezTo>
                  <a:pt x="11533298" y="5219081"/>
                  <a:pt x="11542823" y="5214319"/>
                  <a:pt x="11552348" y="5214319"/>
                </a:cubicBezTo>
                <a:cubicBezTo>
                  <a:pt x="11566636" y="5214319"/>
                  <a:pt x="11571398" y="5219081"/>
                  <a:pt x="11576161" y="5219081"/>
                </a:cubicBezTo>
                <a:close/>
                <a:moveTo>
                  <a:pt x="5238083" y="5214319"/>
                </a:moveTo>
                <a:cubicBezTo>
                  <a:pt x="5219033" y="5238131"/>
                  <a:pt x="5242846" y="5314284"/>
                  <a:pt x="5242846" y="5347621"/>
                </a:cubicBezTo>
                <a:cubicBezTo>
                  <a:pt x="5242846" y="5352384"/>
                  <a:pt x="5204746" y="5376196"/>
                  <a:pt x="5204746" y="5380959"/>
                </a:cubicBezTo>
                <a:cubicBezTo>
                  <a:pt x="5199983" y="5376196"/>
                  <a:pt x="5199983" y="5371434"/>
                  <a:pt x="5199983" y="5357146"/>
                </a:cubicBezTo>
                <a:cubicBezTo>
                  <a:pt x="5199983" y="5342859"/>
                  <a:pt x="5195221" y="5338096"/>
                  <a:pt x="5223796" y="5342859"/>
                </a:cubicBezTo>
                <a:lnTo>
                  <a:pt x="5223796" y="5276231"/>
                </a:lnTo>
                <a:cubicBezTo>
                  <a:pt x="5219033" y="5276231"/>
                  <a:pt x="5219033" y="5271469"/>
                  <a:pt x="5204746" y="5271469"/>
                </a:cubicBezTo>
                <a:cubicBezTo>
                  <a:pt x="5195221" y="5271469"/>
                  <a:pt x="5190458" y="5285756"/>
                  <a:pt x="5190458" y="5295281"/>
                </a:cubicBezTo>
                <a:lnTo>
                  <a:pt x="5176171" y="5295281"/>
                </a:lnTo>
                <a:cubicBezTo>
                  <a:pt x="5171408" y="5280994"/>
                  <a:pt x="5166646" y="5266706"/>
                  <a:pt x="5152358" y="5266706"/>
                </a:cubicBezTo>
                <a:cubicBezTo>
                  <a:pt x="5147596" y="5266706"/>
                  <a:pt x="5133308" y="5261944"/>
                  <a:pt x="5128546" y="5295281"/>
                </a:cubicBezTo>
                <a:lnTo>
                  <a:pt x="5109496" y="5295281"/>
                </a:lnTo>
                <a:lnTo>
                  <a:pt x="5109496" y="5276231"/>
                </a:lnTo>
                <a:cubicBezTo>
                  <a:pt x="5104733" y="5276231"/>
                  <a:pt x="5104733" y="5271469"/>
                  <a:pt x="5090446" y="5271469"/>
                </a:cubicBezTo>
                <a:cubicBezTo>
                  <a:pt x="5066633" y="5271469"/>
                  <a:pt x="5076158" y="5309521"/>
                  <a:pt x="5076158" y="5309521"/>
                </a:cubicBezTo>
                <a:cubicBezTo>
                  <a:pt x="5076158" y="5319046"/>
                  <a:pt x="5071396" y="5333334"/>
                  <a:pt x="5090446" y="5342859"/>
                </a:cubicBezTo>
                <a:cubicBezTo>
                  <a:pt x="5085683" y="5357146"/>
                  <a:pt x="5076158" y="5371434"/>
                  <a:pt x="5061871" y="5380959"/>
                </a:cubicBezTo>
                <a:lnTo>
                  <a:pt x="5076158" y="5214319"/>
                </a:lnTo>
                <a:lnTo>
                  <a:pt x="5238083" y="5214319"/>
                </a:lnTo>
                <a:close/>
                <a:moveTo>
                  <a:pt x="3971401" y="5261944"/>
                </a:moveTo>
                <a:lnTo>
                  <a:pt x="3971401" y="5276231"/>
                </a:lnTo>
                <a:cubicBezTo>
                  <a:pt x="3961876" y="5266706"/>
                  <a:pt x="3938064" y="5238131"/>
                  <a:pt x="3938064" y="5228606"/>
                </a:cubicBezTo>
                <a:lnTo>
                  <a:pt x="3938064" y="5214319"/>
                </a:lnTo>
                <a:cubicBezTo>
                  <a:pt x="3947589" y="5228606"/>
                  <a:pt x="3961876" y="5247656"/>
                  <a:pt x="3971401" y="5261944"/>
                </a:cubicBezTo>
                <a:close/>
                <a:moveTo>
                  <a:pt x="3157109" y="5247656"/>
                </a:moveTo>
                <a:cubicBezTo>
                  <a:pt x="3138059" y="5242894"/>
                  <a:pt x="3114246" y="5233369"/>
                  <a:pt x="3090482" y="5228606"/>
                </a:cubicBezTo>
                <a:lnTo>
                  <a:pt x="3095244" y="5214319"/>
                </a:lnTo>
                <a:cubicBezTo>
                  <a:pt x="3114246" y="5223844"/>
                  <a:pt x="3147584" y="5214319"/>
                  <a:pt x="3157109" y="5247656"/>
                </a:cubicBezTo>
                <a:close/>
                <a:moveTo>
                  <a:pt x="2857119" y="5285756"/>
                </a:moveTo>
                <a:cubicBezTo>
                  <a:pt x="2857119" y="5299996"/>
                  <a:pt x="2842832" y="5304759"/>
                  <a:pt x="2828544" y="5319046"/>
                </a:cubicBezTo>
                <a:cubicBezTo>
                  <a:pt x="2828544" y="5290519"/>
                  <a:pt x="2833307" y="5238131"/>
                  <a:pt x="2780919" y="5214319"/>
                </a:cubicBezTo>
                <a:cubicBezTo>
                  <a:pt x="2795207" y="5223844"/>
                  <a:pt x="2857119" y="5247656"/>
                  <a:pt x="2857119" y="5285756"/>
                </a:cubicBezTo>
                <a:close/>
                <a:moveTo>
                  <a:pt x="2214277" y="5214319"/>
                </a:moveTo>
                <a:cubicBezTo>
                  <a:pt x="2242852" y="5238131"/>
                  <a:pt x="2300002" y="5257181"/>
                  <a:pt x="2300002" y="5290519"/>
                </a:cubicBezTo>
                <a:cubicBezTo>
                  <a:pt x="2304764" y="5285756"/>
                  <a:pt x="2300002" y="5280994"/>
                  <a:pt x="2314289" y="5280994"/>
                </a:cubicBezTo>
                <a:cubicBezTo>
                  <a:pt x="2323814" y="5280994"/>
                  <a:pt x="2357104" y="5309521"/>
                  <a:pt x="2380917" y="5323809"/>
                </a:cubicBezTo>
                <a:lnTo>
                  <a:pt x="2380917" y="5347621"/>
                </a:lnTo>
                <a:lnTo>
                  <a:pt x="2199989" y="5223844"/>
                </a:lnTo>
                <a:cubicBezTo>
                  <a:pt x="2199989" y="5223844"/>
                  <a:pt x="2204752" y="5219081"/>
                  <a:pt x="2204752" y="5214319"/>
                </a:cubicBezTo>
                <a:lnTo>
                  <a:pt x="2214277" y="5214319"/>
                </a:lnTo>
                <a:close/>
                <a:moveTo>
                  <a:pt x="2223802" y="5257181"/>
                </a:moveTo>
                <a:cubicBezTo>
                  <a:pt x="2228564" y="5261944"/>
                  <a:pt x="2228564" y="5276231"/>
                  <a:pt x="2233327" y="5285756"/>
                </a:cubicBezTo>
                <a:cubicBezTo>
                  <a:pt x="2238089" y="5280994"/>
                  <a:pt x="2233327" y="5276231"/>
                  <a:pt x="2242852" y="5276231"/>
                </a:cubicBezTo>
                <a:cubicBezTo>
                  <a:pt x="2257139" y="5276231"/>
                  <a:pt x="2300002" y="5314284"/>
                  <a:pt x="2328577" y="5333334"/>
                </a:cubicBezTo>
                <a:lnTo>
                  <a:pt x="2328577" y="5352384"/>
                </a:lnTo>
                <a:lnTo>
                  <a:pt x="2147602" y="5228606"/>
                </a:lnTo>
                <a:cubicBezTo>
                  <a:pt x="2152364" y="5223844"/>
                  <a:pt x="2152364" y="5219081"/>
                  <a:pt x="2157127" y="5214319"/>
                </a:cubicBezTo>
                <a:cubicBezTo>
                  <a:pt x="2176177" y="5223844"/>
                  <a:pt x="2199989" y="5238131"/>
                  <a:pt x="2223802" y="5257181"/>
                </a:cubicBezTo>
                <a:close/>
                <a:moveTo>
                  <a:pt x="2166652" y="5276231"/>
                </a:moveTo>
                <a:cubicBezTo>
                  <a:pt x="2142839" y="5261944"/>
                  <a:pt x="2114264" y="5242894"/>
                  <a:pt x="2090452" y="5219081"/>
                </a:cubicBezTo>
                <a:cubicBezTo>
                  <a:pt x="2119027" y="5219081"/>
                  <a:pt x="2138077" y="5242894"/>
                  <a:pt x="2166652" y="5261944"/>
                </a:cubicBezTo>
                <a:lnTo>
                  <a:pt x="2166652" y="5276231"/>
                </a:lnTo>
                <a:close/>
                <a:moveTo>
                  <a:pt x="10833306" y="5280994"/>
                </a:moveTo>
                <a:cubicBezTo>
                  <a:pt x="10828544" y="5280994"/>
                  <a:pt x="10828544" y="5285756"/>
                  <a:pt x="10819019" y="5285756"/>
                </a:cubicBezTo>
                <a:cubicBezTo>
                  <a:pt x="10804731" y="5285756"/>
                  <a:pt x="10799969" y="5271469"/>
                  <a:pt x="10799969" y="5261944"/>
                </a:cubicBezTo>
                <a:cubicBezTo>
                  <a:pt x="10799969" y="5247656"/>
                  <a:pt x="10823781" y="5223844"/>
                  <a:pt x="10842831" y="5209556"/>
                </a:cubicBezTo>
                <a:cubicBezTo>
                  <a:pt x="10828544" y="5233369"/>
                  <a:pt x="10819019" y="5257181"/>
                  <a:pt x="10833306" y="5280994"/>
                </a:cubicBezTo>
                <a:close/>
                <a:moveTo>
                  <a:pt x="10380917" y="5209556"/>
                </a:moveTo>
                <a:cubicBezTo>
                  <a:pt x="10452354" y="5271469"/>
                  <a:pt x="10514267" y="5280994"/>
                  <a:pt x="10585704" y="5304759"/>
                </a:cubicBezTo>
                <a:cubicBezTo>
                  <a:pt x="10542842" y="5285756"/>
                  <a:pt x="10490454" y="5299996"/>
                  <a:pt x="10447592" y="5295281"/>
                </a:cubicBezTo>
                <a:cubicBezTo>
                  <a:pt x="10390442" y="5290519"/>
                  <a:pt x="10309527" y="5266706"/>
                  <a:pt x="10257139" y="5233369"/>
                </a:cubicBezTo>
                <a:cubicBezTo>
                  <a:pt x="10285714" y="5228606"/>
                  <a:pt x="10314289" y="5228606"/>
                  <a:pt x="10342817" y="5228606"/>
                </a:cubicBezTo>
                <a:cubicBezTo>
                  <a:pt x="10342817" y="5223844"/>
                  <a:pt x="10333339" y="5214319"/>
                  <a:pt x="10323814" y="5209556"/>
                </a:cubicBezTo>
                <a:lnTo>
                  <a:pt x="10380917" y="5209556"/>
                </a:lnTo>
                <a:close/>
                <a:moveTo>
                  <a:pt x="1071420" y="5257181"/>
                </a:moveTo>
                <a:cubicBezTo>
                  <a:pt x="1076182" y="5247656"/>
                  <a:pt x="1080945" y="5238131"/>
                  <a:pt x="1080945" y="5228606"/>
                </a:cubicBezTo>
                <a:cubicBezTo>
                  <a:pt x="1104757" y="5233369"/>
                  <a:pt x="1109520" y="5266706"/>
                  <a:pt x="1119045" y="5290519"/>
                </a:cubicBezTo>
                <a:cubicBezTo>
                  <a:pt x="1128570" y="5285756"/>
                  <a:pt x="1128570" y="5276231"/>
                  <a:pt x="1133332" y="5266706"/>
                </a:cubicBezTo>
                <a:cubicBezTo>
                  <a:pt x="1161907" y="5285756"/>
                  <a:pt x="1157145" y="5323809"/>
                  <a:pt x="1176195" y="5347621"/>
                </a:cubicBezTo>
                <a:cubicBezTo>
                  <a:pt x="1180957" y="5342859"/>
                  <a:pt x="1180957" y="5338096"/>
                  <a:pt x="1180957" y="5333334"/>
                </a:cubicBezTo>
                <a:cubicBezTo>
                  <a:pt x="1195245" y="5357146"/>
                  <a:pt x="1214247" y="5395246"/>
                  <a:pt x="1214247" y="5409534"/>
                </a:cubicBezTo>
                <a:cubicBezTo>
                  <a:pt x="1214247" y="5419059"/>
                  <a:pt x="1209485" y="5433346"/>
                  <a:pt x="1209485" y="5447634"/>
                </a:cubicBezTo>
                <a:cubicBezTo>
                  <a:pt x="1209485" y="5357146"/>
                  <a:pt x="1104757" y="5266706"/>
                  <a:pt x="1057132" y="5266706"/>
                </a:cubicBezTo>
                <a:cubicBezTo>
                  <a:pt x="1061895" y="5276231"/>
                  <a:pt x="1071420" y="5285756"/>
                  <a:pt x="1071420" y="5295281"/>
                </a:cubicBezTo>
                <a:cubicBezTo>
                  <a:pt x="1076182" y="5304759"/>
                  <a:pt x="1071420" y="5314284"/>
                  <a:pt x="1071420" y="5328571"/>
                </a:cubicBezTo>
                <a:cubicBezTo>
                  <a:pt x="1071420" y="5328571"/>
                  <a:pt x="1085707" y="5352384"/>
                  <a:pt x="1099995" y="5380959"/>
                </a:cubicBezTo>
                <a:cubicBezTo>
                  <a:pt x="1104757" y="5380959"/>
                  <a:pt x="1109520" y="5371434"/>
                  <a:pt x="1109520" y="5366671"/>
                </a:cubicBezTo>
                <a:cubicBezTo>
                  <a:pt x="1114282" y="5366671"/>
                  <a:pt x="1138095" y="5395246"/>
                  <a:pt x="1133332" y="5414296"/>
                </a:cubicBezTo>
                <a:cubicBezTo>
                  <a:pt x="1133332" y="5409534"/>
                  <a:pt x="1123807" y="5400009"/>
                  <a:pt x="1114282" y="5390484"/>
                </a:cubicBezTo>
                <a:lnTo>
                  <a:pt x="1104757" y="5400009"/>
                </a:lnTo>
                <a:cubicBezTo>
                  <a:pt x="1109520" y="5409534"/>
                  <a:pt x="1109520" y="5419059"/>
                  <a:pt x="1114282" y="5428584"/>
                </a:cubicBezTo>
                <a:cubicBezTo>
                  <a:pt x="1080945" y="5385721"/>
                  <a:pt x="1099995" y="5395246"/>
                  <a:pt x="1099995" y="5385721"/>
                </a:cubicBezTo>
                <a:cubicBezTo>
                  <a:pt x="1099995" y="5371434"/>
                  <a:pt x="1080945" y="5366671"/>
                  <a:pt x="1076182" y="5357146"/>
                </a:cubicBezTo>
                <a:cubicBezTo>
                  <a:pt x="1076182" y="5357146"/>
                  <a:pt x="1071420" y="5357146"/>
                  <a:pt x="1066657" y="5361909"/>
                </a:cubicBezTo>
                <a:cubicBezTo>
                  <a:pt x="1071420" y="5366671"/>
                  <a:pt x="1076182" y="5376196"/>
                  <a:pt x="1076182" y="5385721"/>
                </a:cubicBezTo>
                <a:lnTo>
                  <a:pt x="1057132" y="5366671"/>
                </a:lnTo>
                <a:cubicBezTo>
                  <a:pt x="1057132" y="5314284"/>
                  <a:pt x="1052370" y="5261944"/>
                  <a:pt x="1047607" y="5209556"/>
                </a:cubicBezTo>
                <a:cubicBezTo>
                  <a:pt x="1057132" y="5219081"/>
                  <a:pt x="1061895" y="5238131"/>
                  <a:pt x="1071420" y="5257181"/>
                </a:cubicBezTo>
                <a:close/>
                <a:moveTo>
                  <a:pt x="12061888" y="5214319"/>
                </a:moveTo>
                <a:cubicBezTo>
                  <a:pt x="12052363" y="5219081"/>
                  <a:pt x="12038075" y="5219081"/>
                  <a:pt x="12028550" y="5223844"/>
                </a:cubicBezTo>
                <a:cubicBezTo>
                  <a:pt x="12038075" y="5233369"/>
                  <a:pt x="12047600" y="5233369"/>
                  <a:pt x="12057125" y="5238131"/>
                </a:cubicBezTo>
                <a:cubicBezTo>
                  <a:pt x="12038075" y="5233369"/>
                  <a:pt x="12009500" y="5252419"/>
                  <a:pt x="11990450" y="5276231"/>
                </a:cubicBezTo>
                <a:lnTo>
                  <a:pt x="12019025" y="5204794"/>
                </a:lnTo>
                <a:cubicBezTo>
                  <a:pt x="12033313" y="5219081"/>
                  <a:pt x="12047600" y="5209556"/>
                  <a:pt x="12061888" y="5214319"/>
                </a:cubicBezTo>
                <a:close/>
                <a:moveTo>
                  <a:pt x="10038064" y="5223844"/>
                </a:moveTo>
                <a:cubicBezTo>
                  <a:pt x="10033302" y="5223844"/>
                  <a:pt x="10033302" y="5200031"/>
                  <a:pt x="10038064" y="5200031"/>
                </a:cubicBezTo>
                <a:cubicBezTo>
                  <a:pt x="10042827" y="5204794"/>
                  <a:pt x="10038064" y="5214319"/>
                  <a:pt x="10038064" y="5223844"/>
                </a:cubicBezTo>
                <a:close/>
                <a:moveTo>
                  <a:pt x="3461909" y="5219081"/>
                </a:moveTo>
                <a:cubicBezTo>
                  <a:pt x="3466671" y="5219081"/>
                  <a:pt x="3476196" y="5209556"/>
                  <a:pt x="3485674" y="5200031"/>
                </a:cubicBezTo>
                <a:cubicBezTo>
                  <a:pt x="3480959" y="5209556"/>
                  <a:pt x="3476196" y="5219081"/>
                  <a:pt x="3461909" y="5219081"/>
                </a:cubicBezTo>
                <a:close/>
                <a:moveTo>
                  <a:pt x="2980944" y="5219081"/>
                </a:moveTo>
                <a:cubicBezTo>
                  <a:pt x="2980944" y="5219081"/>
                  <a:pt x="2980944" y="5223844"/>
                  <a:pt x="2976182" y="5228606"/>
                </a:cubicBezTo>
                <a:cubicBezTo>
                  <a:pt x="2952369" y="5209556"/>
                  <a:pt x="2914269" y="5223844"/>
                  <a:pt x="2919032" y="5200031"/>
                </a:cubicBezTo>
                <a:cubicBezTo>
                  <a:pt x="2942844" y="5204794"/>
                  <a:pt x="2961894" y="5209556"/>
                  <a:pt x="2980944" y="5219081"/>
                </a:cubicBezTo>
                <a:close/>
                <a:moveTo>
                  <a:pt x="2876169" y="5219081"/>
                </a:moveTo>
                <a:cubicBezTo>
                  <a:pt x="2847594" y="5214319"/>
                  <a:pt x="2814257" y="5209556"/>
                  <a:pt x="2780919" y="5200031"/>
                </a:cubicBezTo>
                <a:cubicBezTo>
                  <a:pt x="2819019" y="5204794"/>
                  <a:pt x="2847594" y="5209556"/>
                  <a:pt x="2876169" y="5219081"/>
                </a:cubicBezTo>
                <a:close/>
                <a:moveTo>
                  <a:pt x="11461908" y="5204794"/>
                </a:moveTo>
                <a:cubicBezTo>
                  <a:pt x="11471433" y="5204794"/>
                  <a:pt x="11466671" y="5195269"/>
                  <a:pt x="11476196" y="5195269"/>
                </a:cubicBezTo>
                <a:cubicBezTo>
                  <a:pt x="11490436" y="5195269"/>
                  <a:pt x="11504723" y="5200031"/>
                  <a:pt x="11519011" y="5209556"/>
                </a:cubicBezTo>
                <a:cubicBezTo>
                  <a:pt x="11485673" y="5228606"/>
                  <a:pt x="11442858" y="5266706"/>
                  <a:pt x="11404758" y="5295281"/>
                </a:cubicBezTo>
                <a:cubicBezTo>
                  <a:pt x="11333321" y="5347621"/>
                  <a:pt x="11295221" y="5357146"/>
                  <a:pt x="11233309" y="5357146"/>
                </a:cubicBezTo>
                <a:cubicBezTo>
                  <a:pt x="11219021" y="5357146"/>
                  <a:pt x="11199971" y="5357146"/>
                  <a:pt x="11176159" y="5352384"/>
                </a:cubicBezTo>
                <a:cubicBezTo>
                  <a:pt x="11176159" y="5347621"/>
                  <a:pt x="11171396" y="5347621"/>
                  <a:pt x="11166634" y="5342859"/>
                </a:cubicBezTo>
                <a:cubicBezTo>
                  <a:pt x="11176159" y="5338096"/>
                  <a:pt x="11185684" y="5328571"/>
                  <a:pt x="11195209" y="5328571"/>
                </a:cubicBezTo>
                <a:cubicBezTo>
                  <a:pt x="11209496" y="5328571"/>
                  <a:pt x="11238071" y="5342859"/>
                  <a:pt x="11252359" y="5342859"/>
                </a:cubicBezTo>
                <a:cubicBezTo>
                  <a:pt x="11299983" y="5342859"/>
                  <a:pt x="11328558" y="5304759"/>
                  <a:pt x="11338083" y="5252419"/>
                </a:cubicBezTo>
                <a:cubicBezTo>
                  <a:pt x="11352371" y="5233369"/>
                  <a:pt x="11361896" y="5238131"/>
                  <a:pt x="11376183" y="5233369"/>
                </a:cubicBezTo>
                <a:cubicBezTo>
                  <a:pt x="11385708" y="5200031"/>
                  <a:pt x="11404758" y="5195269"/>
                  <a:pt x="11433333" y="5195269"/>
                </a:cubicBezTo>
                <a:cubicBezTo>
                  <a:pt x="11442858" y="5195269"/>
                  <a:pt x="11447621" y="5204794"/>
                  <a:pt x="11461908" y="5204794"/>
                </a:cubicBezTo>
                <a:close/>
                <a:moveTo>
                  <a:pt x="11342846" y="5219081"/>
                </a:moveTo>
                <a:cubicBezTo>
                  <a:pt x="11342846" y="5257181"/>
                  <a:pt x="11271408" y="5295281"/>
                  <a:pt x="11247596" y="5295281"/>
                </a:cubicBezTo>
                <a:cubicBezTo>
                  <a:pt x="11238071" y="5295281"/>
                  <a:pt x="11228546" y="5280994"/>
                  <a:pt x="11219021" y="5271469"/>
                </a:cubicBezTo>
                <a:cubicBezTo>
                  <a:pt x="11214259" y="5271469"/>
                  <a:pt x="11204734" y="5276231"/>
                  <a:pt x="11195209" y="5276231"/>
                </a:cubicBezTo>
                <a:cubicBezTo>
                  <a:pt x="11190446" y="5247656"/>
                  <a:pt x="11157109" y="5233369"/>
                  <a:pt x="11142821" y="5233369"/>
                </a:cubicBezTo>
                <a:cubicBezTo>
                  <a:pt x="11133296" y="5233369"/>
                  <a:pt x="11109484" y="5252419"/>
                  <a:pt x="11090481" y="5266706"/>
                </a:cubicBezTo>
                <a:cubicBezTo>
                  <a:pt x="11090481" y="5261944"/>
                  <a:pt x="11085719" y="5257181"/>
                  <a:pt x="11085719" y="5247656"/>
                </a:cubicBezTo>
                <a:cubicBezTo>
                  <a:pt x="11085719" y="5209556"/>
                  <a:pt x="11166634" y="5200031"/>
                  <a:pt x="11176159" y="5200031"/>
                </a:cubicBezTo>
                <a:cubicBezTo>
                  <a:pt x="11185684" y="5200031"/>
                  <a:pt x="11209496" y="5209556"/>
                  <a:pt x="11223784" y="5214319"/>
                </a:cubicBezTo>
                <a:cubicBezTo>
                  <a:pt x="11233309" y="5219081"/>
                  <a:pt x="11238071" y="5233369"/>
                  <a:pt x="11247596" y="5242894"/>
                </a:cubicBezTo>
                <a:cubicBezTo>
                  <a:pt x="11276171" y="5204794"/>
                  <a:pt x="11257121" y="5195269"/>
                  <a:pt x="11299983" y="5195269"/>
                </a:cubicBezTo>
                <a:cubicBezTo>
                  <a:pt x="11314271" y="5195269"/>
                  <a:pt x="11342846" y="5200031"/>
                  <a:pt x="11342846" y="5219081"/>
                </a:cubicBezTo>
                <a:close/>
                <a:moveTo>
                  <a:pt x="3080957" y="5214319"/>
                </a:moveTo>
                <a:cubicBezTo>
                  <a:pt x="3052382" y="5223844"/>
                  <a:pt x="3033332" y="5209556"/>
                  <a:pt x="3023807" y="5209556"/>
                </a:cubicBezTo>
                <a:cubicBezTo>
                  <a:pt x="3028569" y="5204794"/>
                  <a:pt x="3028569" y="5195269"/>
                  <a:pt x="3028569" y="5195269"/>
                </a:cubicBezTo>
                <a:cubicBezTo>
                  <a:pt x="3042857" y="5200031"/>
                  <a:pt x="3061907" y="5204794"/>
                  <a:pt x="3080957" y="5214319"/>
                </a:cubicBezTo>
                <a:close/>
                <a:moveTo>
                  <a:pt x="5285708" y="5219081"/>
                </a:moveTo>
                <a:lnTo>
                  <a:pt x="5285708" y="5238131"/>
                </a:lnTo>
                <a:cubicBezTo>
                  <a:pt x="5276183" y="5233369"/>
                  <a:pt x="5261896" y="5223844"/>
                  <a:pt x="5252371" y="5214319"/>
                </a:cubicBezTo>
                <a:lnTo>
                  <a:pt x="5252371" y="5190506"/>
                </a:lnTo>
                <a:cubicBezTo>
                  <a:pt x="5261896" y="5200031"/>
                  <a:pt x="5276183" y="5209556"/>
                  <a:pt x="5285708" y="5219081"/>
                </a:cubicBezTo>
                <a:close/>
                <a:moveTo>
                  <a:pt x="671417" y="5204794"/>
                </a:moveTo>
                <a:cubicBezTo>
                  <a:pt x="652367" y="5223844"/>
                  <a:pt x="628555" y="5238131"/>
                  <a:pt x="604742" y="5252419"/>
                </a:cubicBezTo>
                <a:cubicBezTo>
                  <a:pt x="609505" y="5214319"/>
                  <a:pt x="657130" y="5195269"/>
                  <a:pt x="671417" y="5190506"/>
                </a:cubicBezTo>
                <a:lnTo>
                  <a:pt x="671417" y="5204794"/>
                </a:lnTo>
                <a:close/>
                <a:moveTo>
                  <a:pt x="12633294" y="5214319"/>
                </a:moveTo>
                <a:cubicBezTo>
                  <a:pt x="12623816" y="5209556"/>
                  <a:pt x="12609529" y="5209556"/>
                  <a:pt x="12595241" y="5204794"/>
                </a:cubicBezTo>
                <a:cubicBezTo>
                  <a:pt x="12595241" y="5200031"/>
                  <a:pt x="12600004" y="5190506"/>
                  <a:pt x="12600004" y="5185744"/>
                </a:cubicBezTo>
                <a:cubicBezTo>
                  <a:pt x="12609529" y="5190506"/>
                  <a:pt x="12623816" y="5200031"/>
                  <a:pt x="12633294" y="5214319"/>
                </a:cubicBezTo>
                <a:close/>
                <a:moveTo>
                  <a:pt x="3876151" y="5223844"/>
                </a:moveTo>
                <a:cubicBezTo>
                  <a:pt x="3885676" y="5228606"/>
                  <a:pt x="3899964" y="5233369"/>
                  <a:pt x="3899964" y="5242894"/>
                </a:cubicBezTo>
                <a:cubicBezTo>
                  <a:pt x="3899964" y="5257181"/>
                  <a:pt x="3890439" y="5261944"/>
                  <a:pt x="3880914" y="5271469"/>
                </a:cubicBezTo>
                <a:lnTo>
                  <a:pt x="3885676" y="5280994"/>
                </a:lnTo>
                <a:cubicBezTo>
                  <a:pt x="3899964" y="5276231"/>
                  <a:pt x="3909489" y="5271469"/>
                  <a:pt x="3919014" y="5271469"/>
                </a:cubicBezTo>
                <a:cubicBezTo>
                  <a:pt x="3909489" y="5285756"/>
                  <a:pt x="3895201" y="5299996"/>
                  <a:pt x="3890439" y="5319046"/>
                </a:cubicBezTo>
                <a:cubicBezTo>
                  <a:pt x="3899964" y="5314284"/>
                  <a:pt x="3909489" y="5314284"/>
                  <a:pt x="3919014" y="5304759"/>
                </a:cubicBezTo>
                <a:cubicBezTo>
                  <a:pt x="3928539" y="5328571"/>
                  <a:pt x="3942826" y="5314284"/>
                  <a:pt x="3966639" y="5314284"/>
                </a:cubicBezTo>
                <a:cubicBezTo>
                  <a:pt x="3876151" y="5380959"/>
                  <a:pt x="3852386" y="5476209"/>
                  <a:pt x="3833336" y="5561934"/>
                </a:cubicBezTo>
                <a:cubicBezTo>
                  <a:pt x="3819049" y="5552409"/>
                  <a:pt x="3795236" y="5542884"/>
                  <a:pt x="3785711" y="5528596"/>
                </a:cubicBezTo>
                <a:cubicBezTo>
                  <a:pt x="3776186" y="5519071"/>
                  <a:pt x="3780949" y="5500021"/>
                  <a:pt x="3771424" y="5495259"/>
                </a:cubicBezTo>
                <a:cubicBezTo>
                  <a:pt x="3738086" y="5452396"/>
                  <a:pt x="3676174" y="5457159"/>
                  <a:pt x="3661886" y="5404771"/>
                </a:cubicBezTo>
                <a:cubicBezTo>
                  <a:pt x="3671411" y="5423821"/>
                  <a:pt x="3704749" y="5414296"/>
                  <a:pt x="3723799" y="5423821"/>
                </a:cubicBezTo>
                <a:cubicBezTo>
                  <a:pt x="3752374" y="5438109"/>
                  <a:pt x="3785711" y="5461921"/>
                  <a:pt x="3809524" y="5480971"/>
                </a:cubicBezTo>
                <a:cubicBezTo>
                  <a:pt x="3819049" y="5500021"/>
                  <a:pt x="3823811" y="5523834"/>
                  <a:pt x="3828574" y="5542884"/>
                </a:cubicBezTo>
                <a:cubicBezTo>
                  <a:pt x="3833336" y="5533359"/>
                  <a:pt x="3833336" y="5528596"/>
                  <a:pt x="3833336" y="5514309"/>
                </a:cubicBezTo>
                <a:cubicBezTo>
                  <a:pt x="3833336" y="5504784"/>
                  <a:pt x="3799999" y="5409534"/>
                  <a:pt x="3799999" y="5395246"/>
                </a:cubicBezTo>
                <a:cubicBezTo>
                  <a:pt x="3799999" y="5314284"/>
                  <a:pt x="3833336" y="5299996"/>
                  <a:pt x="3857149" y="5209556"/>
                </a:cubicBezTo>
                <a:cubicBezTo>
                  <a:pt x="3857149" y="5200031"/>
                  <a:pt x="3871389" y="5185744"/>
                  <a:pt x="3876151" y="5180981"/>
                </a:cubicBezTo>
                <a:lnTo>
                  <a:pt x="3876151" y="5223844"/>
                </a:lnTo>
                <a:close/>
                <a:moveTo>
                  <a:pt x="2904744" y="5195269"/>
                </a:moveTo>
                <a:lnTo>
                  <a:pt x="2904744" y="5209556"/>
                </a:lnTo>
                <a:cubicBezTo>
                  <a:pt x="2885694" y="5204794"/>
                  <a:pt x="2861882" y="5200031"/>
                  <a:pt x="2833307" y="5195269"/>
                </a:cubicBezTo>
                <a:lnTo>
                  <a:pt x="2833307" y="5180981"/>
                </a:lnTo>
                <a:cubicBezTo>
                  <a:pt x="2866644" y="5185744"/>
                  <a:pt x="2885694" y="5190506"/>
                  <a:pt x="2904744" y="5195269"/>
                </a:cubicBezTo>
                <a:close/>
                <a:moveTo>
                  <a:pt x="9857136" y="5176219"/>
                </a:moveTo>
                <a:cubicBezTo>
                  <a:pt x="9904761" y="5190506"/>
                  <a:pt x="9947624" y="5233369"/>
                  <a:pt x="9961864" y="5280994"/>
                </a:cubicBezTo>
                <a:lnTo>
                  <a:pt x="9947624" y="5280994"/>
                </a:lnTo>
                <a:cubicBezTo>
                  <a:pt x="9928574" y="5276231"/>
                  <a:pt x="9885711" y="5257181"/>
                  <a:pt x="9876186" y="5223844"/>
                </a:cubicBezTo>
                <a:cubicBezTo>
                  <a:pt x="9885711" y="5233369"/>
                  <a:pt x="9904761" y="5247656"/>
                  <a:pt x="9933336" y="5247656"/>
                </a:cubicBezTo>
                <a:cubicBezTo>
                  <a:pt x="9923811" y="5238131"/>
                  <a:pt x="9904761" y="5233369"/>
                  <a:pt x="9895236" y="5223844"/>
                </a:cubicBezTo>
                <a:cubicBezTo>
                  <a:pt x="9876186" y="5214319"/>
                  <a:pt x="9861899" y="5195269"/>
                  <a:pt x="9847611" y="5176219"/>
                </a:cubicBezTo>
                <a:lnTo>
                  <a:pt x="9857136" y="5176219"/>
                </a:lnTo>
                <a:close/>
                <a:moveTo>
                  <a:pt x="2957132" y="5176219"/>
                </a:moveTo>
                <a:cubicBezTo>
                  <a:pt x="2976182" y="5180981"/>
                  <a:pt x="2995232" y="5185744"/>
                  <a:pt x="3014282" y="5195269"/>
                </a:cubicBezTo>
                <a:lnTo>
                  <a:pt x="3014282" y="5209556"/>
                </a:lnTo>
                <a:cubicBezTo>
                  <a:pt x="2980944" y="5190506"/>
                  <a:pt x="2933319" y="5200031"/>
                  <a:pt x="2942844" y="5176219"/>
                </a:cubicBezTo>
                <a:lnTo>
                  <a:pt x="2957132" y="5176219"/>
                </a:lnTo>
                <a:close/>
                <a:moveTo>
                  <a:pt x="1247585" y="5347621"/>
                </a:moveTo>
                <a:lnTo>
                  <a:pt x="1247585" y="5428584"/>
                </a:lnTo>
                <a:cubicBezTo>
                  <a:pt x="1223772" y="5400009"/>
                  <a:pt x="1233297" y="5366671"/>
                  <a:pt x="1228535" y="5333334"/>
                </a:cubicBezTo>
                <a:cubicBezTo>
                  <a:pt x="1219010" y="5280994"/>
                  <a:pt x="1176195" y="5228606"/>
                  <a:pt x="1119045" y="5176219"/>
                </a:cubicBezTo>
                <a:cubicBezTo>
                  <a:pt x="1166670" y="5209556"/>
                  <a:pt x="1247585" y="5285756"/>
                  <a:pt x="1247585" y="5347621"/>
                </a:cubicBezTo>
                <a:close/>
                <a:moveTo>
                  <a:pt x="12085700" y="5195269"/>
                </a:moveTo>
                <a:cubicBezTo>
                  <a:pt x="12090463" y="5185744"/>
                  <a:pt x="12099988" y="5176219"/>
                  <a:pt x="12109513" y="5171456"/>
                </a:cubicBezTo>
                <a:cubicBezTo>
                  <a:pt x="12114275" y="5176219"/>
                  <a:pt x="12099988" y="5185744"/>
                  <a:pt x="12085700" y="5195269"/>
                </a:cubicBezTo>
                <a:close/>
                <a:moveTo>
                  <a:pt x="2823782" y="5180981"/>
                </a:moveTo>
                <a:cubicBezTo>
                  <a:pt x="2785682" y="5185744"/>
                  <a:pt x="2771394" y="5185744"/>
                  <a:pt x="2761869" y="5185744"/>
                </a:cubicBezTo>
                <a:cubicBezTo>
                  <a:pt x="2761869" y="5180981"/>
                  <a:pt x="2766632" y="5176219"/>
                  <a:pt x="2766632" y="5171456"/>
                </a:cubicBezTo>
                <a:cubicBezTo>
                  <a:pt x="2795207" y="5176219"/>
                  <a:pt x="2809494" y="5176219"/>
                  <a:pt x="2823782" y="5180981"/>
                </a:cubicBezTo>
                <a:close/>
                <a:moveTo>
                  <a:pt x="2752344" y="5185744"/>
                </a:moveTo>
                <a:lnTo>
                  <a:pt x="2714292" y="5185744"/>
                </a:lnTo>
                <a:cubicBezTo>
                  <a:pt x="2704767" y="5180981"/>
                  <a:pt x="2695242" y="5180981"/>
                  <a:pt x="2685717" y="5176219"/>
                </a:cubicBezTo>
                <a:cubicBezTo>
                  <a:pt x="2690479" y="5176219"/>
                  <a:pt x="2700004" y="5176219"/>
                  <a:pt x="2752344" y="5171456"/>
                </a:cubicBezTo>
                <a:lnTo>
                  <a:pt x="2752344" y="5185744"/>
                </a:lnTo>
                <a:close/>
                <a:moveTo>
                  <a:pt x="2790444" y="5271469"/>
                </a:moveTo>
                <a:cubicBezTo>
                  <a:pt x="2790444" y="5276231"/>
                  <a:pt x="2785682" y="5280994"/>
                  <a:pt x="2785682" y="5285756"/>
                </a:cubicBezTo>
                <a:cubicBezTo>
                  <a:pt x="2709529" y="5214319"/>
                  <a:pt x="2633329" y="5247656"/>
                  <a:pt x="2557129" y="5200031"/>
                </a:cubicBezTo>
                <a:lnTo>
                  <a:pt x="2547604" y="5209556"/>
                </a:lnTo>
                <a:cubicBezTo>
                  <a:pt x="2557129" y="5219081"/>
                  <a:pt x="2571417" y="5223844"/>
                  <a:pt x="2580942" y="5228606"/>
                </a:cubicBezTo>
                <a:cubicBezTo>
                  <a:pt x="2585704" y="5228606"/>
                  <a:pt x="2585704" y="5242894"/>
                  <a:pt x="2590467" y="5252419"/>
                </a:cubicBezTo>
                <a:cubicBezTo>
                  <a:pt x="2595229" y="5247656"/>
                  <a:pt x="2595229" y="5238131"/>
                  <a:pt x="2599992" y="5233369"/>
                </a:cubicBezTo>
                <a:cubicBezTo>
                  <a:pt x="2614279" y="5238131"/>
                  <a:pt x="2628567" y="5242894"/>
                  <a:pt x="2638092" y="5257181"/>
                </a:cubicBezTo>
                <a:cubicBezTo>
                  <a:pt x="2638092" y="5257181"/>
                  <a:pt x="2642854" y="5252419"/>
                  <a:pt x="2642854" y="5247656"/>
                </a:cubicBezTo>
                <a:cubicBezTo>
                  <a:pt x="2647617" y="5252419"/>
                  <a:pt x="2666667" y="5247656"/>
                  <a:pt x="2685717" y="5271469"/>
                </a:cubicBezTo>
                <a:cubicBezTo>
                  <a:pt x="2685717" y="5271469"/>
                  <a:pt x="2690479" y="5266706"/>
                  <a:pt x="2690479" y="5261944"/>
                </a:cubicBezTo>
                <a:lnTo>
                  <a:pt x="2700004" y="5261944"/>
                </a:lnTo>
                <a:cubicBezTo>
                  <a:pt x="2719054" y="5271469"/>
                  <a:pt x="2738057" y="5285756"/>
                  <a:pt x="2742819" y="5299996"/>
                </a:cubicBezTo>
                <a:cubicBezTo>
                  <a:pt x="2742819" y="5299996"/>
                  <a:pt x="2747582" y="5295281"/>
                  <a:pt x="2747582" y="5290519"/>
                </a:cubicBezTo>
                <a:cubicBezTo>
                  <a:pt x="2752344" y="5290519"/>
                  <a:pt x="2761869" y="5299996"/>
                  <a:pt x="2761869" y="5304759"/>
                </a:cubicBezTo>
                <a:cubicBezTo>
                  <a:pt x="2761869" y="5304759"/>
                  <a:pt x="2761869" y="5309521"/>
                  <a:pt x="2752344" y="5309521"/>
                </a:cubicBezTo>
                <a:cubicBezTo>
                  <a:pt x="2738057" y="5309521"/>
                  <a:pt x="2719054" y="5285756"/>
                  <a:pt x="2700004" y="5280994"/>
                </a:cubicBezTo>
                <a:cubicBezTo>
                  <a:pt x="2652379" y="5266706"/>
                  <a:pt x="2604754" y="5257181"/>
                  <a:pt x="2557129" y="5242894"/>
                </a:cubicBezTo>
                <a:cubicBezTo>
                  <a:pt x="2547604" y="5242894"/>
                  <a:pt x="2542842" y="5238131"/>
                  <a:pt x="2542842" y="5223844"/>
                </a:cubicBezTo>
                <a:cubicBezTo>
                  <a:pt x="2542842" y="5214319"/>
                  <a:pt x="2547604" y="5190506"/>
                  <a:pt x="2547604" y="5171456"/>
                </a:cubicBezTo>
                <a:cubicBezTo>
                  <a:pt x="2619042" y="5223844"/>
                  <a:pt x="2723769" y="5195269"/>
                  <a:pt x="2790444" y="5271469"/>
                </a:cubicBezTo>
                <a:close/>
                <a:moveTo>
                  <a:pt x="12385691" y="5228606"/>
                </a:moveTo>
                <a:lnTo>
                  <a:pt x="12261866" y="5228606"/>
                </a:lnTo>
                <a:cubicBezTo>
                  <a:pt x="12190475" y="5247656"/>
                  <a:pt x="12047600" y="5290519"/>
                  <a:pt x="12033313" y="5290519"/>
                </a:cubicBezTo>
                <a:lnTo>
                  <a:pt x="11990450" y="5290519"/>
                </a:lnTo>
                <a:cubicBezTo>
                  <a:pt x="12019025" y="5257181"/>
                  <a:pt x="12057125" y="5247656"/>
                  <a:pt x="12090463" y="5242894"/>
                </a:cubicBezTo>
                <a:lnTo>
                  <a:pt x="12095225" y="5233369"/>
                </a:lnTo>
                <a:cubicBezTo>
                  <a:pt x="12085700" y="5233369"/>
                  <a:pt x="12071413" y="5233369"/>
                  <a:pt x="12061888" y="5228606"/>
                </a:cubicBezTo>
                <a:cubicBezTo>
                  <a:pt x="12076175" y="5214319"/>
                  <a:pt x="12090463" y="5204794"/>
                  <a:pt x="12104750" y="5195269"/>
                </a:cubicBezTo>
                <a:cubicBezTo>
                  <a:pt x="12104750" y="5233369"/>
                  <a:pt x="12157138" y="5228606"/>
                  <a:pt x="12166663" y="5228606"/>
                </a:cubicBezTo>
                <a:cubicBezTo>
                  <a:pt x="12180950" y="5228606"/>
                  <a:pt x="12200000" y="5223844"/>
                  <a:pt x="12214288" y="5214319"/>
                </a:cubicBezTo>
                <a:cubicBezTo>
                  <a:pt x="12219050" y="5214319"/>
                  <a:pt x="12223813" y="5200031"/>
                  <a:pt x="12238100" y="5195269"/>
                </a:cubicBezTo>
                <a:cubicBezTo>
                  <a:pt x="12242863" y="5190506"/>
                  <a:pt x="12257104" y="5195269"/>
                  <a:pt x="12266629" y="5185744"/>
                </a:cubicBezTo>
                <a:cubicBezTo>
                  <a:pt x="12276154" y="5180981"/>
                  <a:pt x="12285679" y="5166694"/>
                  <a:pt x="12295204" y="5166694"/>
                </a:cubicBezTo>
                <a:cubicBezTo>
                  <a:pt x="12314254" y="5166694"/>
                  <a:pt x="12380929" y="5204794"/>
                  <a:pt x="12385691" y="5228606"/>
                </a:cubicBezTo>
                <a:close/>
                <a:moveTo>
                  <a:pt x="3928539" y="5200031"/>
                </a:moveTo>
                <a:cubicBezTo>
                  <a:pt x="3928539" y="5195269"/>
                  <a:pt x="3923776" y="5185744"/>
                  <a:pt x="3919014" y="5166694"/>
                </a:cubicBezTo>
                <a:cubicBezTo>
                  <a:pt x="3919014" y="5176219"/>
                  <a:pt x="3928539" y="5190506"/>
                  <a:pt x="3928539" y="5200031"/>
                </a:cubicBezTo>
                <a:close/>
                <a:moveTo>
                  <a:pt x="11014281" y="5171456"/>
                </a:moveTo>
                <a:cubicBezTo>
                  <a:pt x="11019044" y="5166694"/>
                  <a:pt x="11019044" y="5161931"/>
                  <a:pt x="11028569" y="5161931"/>
                </a:cubicBezTo>
                <a:cubicBezTo>
                  <a:pt x="11042856" y="5161931"/>
                  <a:pt x="11038094" y="5166694"/>
                  <a:pt x="11052381" y="5166694"/>
                </a:cubicBezTo>
                <a:cubicBezTo>
                  <a:pt x="11061906" y="5166694"/>
                  <a:pt x="11061906" y="5176219"/>
                  <a:pt x="11071431" y="5180981"/>
                </a:cubicBezTo>
                <a:cubicBezTo>
                  <a:pt x="11052381" y="5176219"/>
                  <a:pt x="11028569" y="5171456"/>
                  <a:pt x="11004756" y="5176219"/>
                </a:cubicBezTo>
                <a:cubicBezTo>
                  <a:pt x="11004756" y="5171456"/>
                  <a:pt x="10999994" y="5166694"/>
                  <a:pt x="11004756" y="5161931"/>
                </a:cubicBezTo>
                <a:lnTo>
                  <a:pt x="11014281" y="5171456"/>
                </a:lnTo>
                <a:close/>
                <a:moveTo>
                  <a:pt x="2928557" y="5171456"/>
                </a:moveTo>
                <a:lnTo>
                  <a:pt x="2928557" y="5185744"/>
                </a:lnTo>
                <a:cubicBezTo>
                  <a:pt x="2909507" y="5180981"/>
                  <a:pt x="2885694" y="5176219"/>
                  <a:pt x="2866644" y="5171456"/>
                </a:cubicBezTo>
                <a:lnTo>
                  <a:pt x="2871407" y="5157169"/>
                </a:lnTo>
                <a:lnTo>
                  <a:pt x="2928557" y="5171456"/>
                </a:lnTo>
                <a:close/>
                <a:moveTo>
                  <a:pt x="2647617" y="5161931"/>
                </a:moveTo>
                <a:cubicBezTo>
                  <a:pt x="2652379" y="5157169"/>
                  <a:pt x="2661904" y="5157169"/>
                  <a:pt x="2661904" y="5161931"/>
                </a:cubicBezTo>
                <a:cubicBezTo>
                  <a:pt x="2661904" y="5166694"/>
                  <a:pt x="2652379" y="5161931"/>
                  <a:pt x="2647617" y="5161931"/>
                </a:cubicBezTo>
                <a:close/>
                <a:moveTo>
                  <a:pt x="11685698" y="5161931"/>
                </a:moveTo>
                <a:cubicBezTo>
                  <a:pt x="11680936" y="5180981"/>
                  <a:pt x="11661886" y="5195269"/>
                  <a:pt x="11652361" y="5214319"/>
                </a:cubicBezTo>
                <a:lnTo>
                  <a:pt x="11680936" y="5214319"/>
                </a:lnTo>
                <a:cubicBezTo>
                  <a:pt x="11723798" y="5204794"/>
                  <a:pt x="11766661" y="5190506"/>
                  <a:pt x="11804761" y="5171456"/>
                </a:cubicBezTo>
                <a:cubicBezTo>
                  <a:pt x="11804761" y="5176219"/>
                  <a:pt x="11799998" y="5185744"/>
                  <a:pt x="11799998" y="5200031"/>
                </a:cubicBezTo>
                <a:cubicBezTo>
                  <a:pt x="11823811" y="5185744"/>
                  <a:pt x="11852386" y="5176219"/>
                  <a:pt x="11876150" y="5166694"/>
                </a:cubicBezTo>
                <a:cubicBezTo>
                  <a:pt x="11876150" y="5200031"/>
                  <a:pt x="11885675" y="5252419"/>
                  <a:pt x="11885675" y="5261944"/>
                </a:cubicBezTo>
                <a:cubicBezTo>
                  <a:pt x="11885675" y="5276231"/>
                  <a:pt x="11880913" y="5290519"/>
                  <a:pt x="11880913" y="5304759"/>
                </a:cubicBezTo>
                <a:cubicBezTo>
                  <a:pt x="11871388" y="5309521"/>
                  <a:pt x="11857148" y="5304759"/>
                  <a:pt x="11847623" y="5309521"/>
                </a:cubicBezTo>
                <a:cubicBezTo>
                  <a:pt x="11861911" y="5319046"/>
                  <a:pt x="11880913" y="5333334"/>
                  <a:pt x="11895200" y="5342859"/>
                </a:cubicBezTo>
                <a:lnTo>
                  <a:pt x="11895200" y="5357146"/>
                </a:lnTo>
                <a:cubicBezTo>
                  <a:pt x="11790473" y="5252419"/>
                  <a:pt x="11661886" y="5219081"/>
                  <a:pt x="11561873" y="5209556"/>
                </a:cubicBezTo>
                <a:cubicBezTo>
                  <a:pt x="11595211" y="5180981"/>
                  <a:pt x="11642836" y="5166694"/>
                  <a:pt x="11685698" y="5152406"/>
                </a:cubicBezTo>
                <a:lnTo>
                  <a:pt x="11685698" y="5161931"/>
                </a:lnTo>
                <a:close/>
                <a:moveTo>
                  <a:pt x="10957131" y="5166694"/>
                </a:moveTo>
                <a:cubicBezTo>
                  <a:pt x="10971419" y="5180981"/>
                  <a:pt x="10966656" y="5200031"/>
                  <a:pt x="10976181" y="5214319"/>
                </a:cubicBezTo>
                <a:cubicBezTo>
                  <a:pt x="10985706" y="5209556"/>
                  <a:pt x="10999994" y="5195269"/>
                  <a:pt x="11004756" y="5185744"/>
                </a:cubicBezTo>
                <a:lnTo>
                  <a:pt x="11028569" y="5185744"/>
                </a:lnTo>
                <a:cubicBezTo>
                  <a:pt x="11066669" y="5185744"/>
                  <a:pt x="11066669" y="5180981"/>
                  <a:pt x="11085719" y="5228606"/>
                </a:cubicBezTo>
                <a:cubicBezTo>
                  <a:pt x="11085719" y="5228606"/>
                  <a:pt x="11080956" y="5233369"/>
                  <a:pt x="11080956" y="5238131"/>
                </a:cubicBezTo>
                <a:cubicBezTo>
                  <a:pt x="11066669" y="5228606"/>
                  <a:pt x="11047619" y="5228606"/>
                  <a:pt x="11033331" y="5228606"/>
                </a:cubicBezTo>
                <a:cubicBezTo>
                  <a:pt x="10995231" y="5228606"/>
                  <a:pt x="10914269" y="5242894"/>
                  <a:pt x="10904744" y="5285756"/>
                </a:cubicBezTo>
                <a:cubicBezTo>
                  <a:pt x="10880931" y="5276231"/>
                  <a:pt x="10852356" y="5266706"/>
                  <a:pt x="10842831" y="5276231"/>
                </a:cubicBezTo>
                <a:cubicBezTo>
                  <a:pt x="10842831" y="5271469"/>
                  <a:pt x="10838069" y="5266706"/>
                  <a:pt x="10838069" y="5257181"/>
                </a:cubicBezTo>
                <a:cubicBezTo>
                  <a:pt x="10838069" y="5242894"/>
                  <a:pt x="10871406" y="5180981"/>
                  <a:pt x="10871406" y="5166694"/>
                </a:cubicBezTo>
                <a:cubicBezTo>
                  <a:pt x="10871406" y="5157169"/>
                  <a:pt x="10890456" y="5152406"/>
                  <a:pt x="10904744" y="5152406"/>
                </a:cubicBezTo>
                <a:cubicBezTo>
                  <a:pt x="10914269" y="5152406"/>
                  <a:pt x="10942844" y="5161931"/>
                  <a:pt x="10957131" y="5166694"/>
                </a:cubicBezTo>
                <a:close/>
                <a:moveTo>
                  <a:pt x="1576197" y="5204794"/>
                </a:moveTo>
                <a:cubicBezTo>
                  <a:pt x="1552385" y="5204794"/>
                  <a:pt x="1499997" y="5171456"/>
                  <a:pt x="1495235" y="5152406"/>
                </a:cubicBezTo>
                <a:cubicBezTo>
                  <a:pt x="1519047" y="5171456"/>
                  <a:pt x="1547622" y="5185744"/>
                  <a:pt x="1576197" y="5204794"/>
                </a:cubicBezTo>
                <a:close/>
                <a:moveTo>
                  <a:pt x="2799969" y="5157169"/>
                </a:moveTo>
                <a:cubicBezTo>
                  <a:pt x="2861882" y="5142881"/>
                  <a:pt x="2838069" y="5152406"/>
                  <a:pt x="2857119" y="5157169"/>
                </a:cubicBezTo>
                <a:cubicBezTo>
                  <a:pt x="2828544" y="5166694"/>
                  <a:pt x="2809494" y="5157169"/>
                  <a:pt x="2799969" y="5157169"/>
                </a:cubicBezTo>
                <a:close/>
                <a:moveTo>
                  <a:pt x="1428560" y="5147644"/>
                </a:moveTo>
                <a:cubicBezTo>
                  <a:pt x="1452372" y="5161931"/>
                  <a:pt x="1476185" y="5171456"/>
                  <a:pt x="1495235" y="5176219"/>
                </a:cubicBezTo>
                <a:cubicBezTo>
                  <a:pt x="1499997" y="5190506"/>
                  <a:pt x="1509522" y="5204794"/>
                  <a:pt x="1523810" y="5214319"/>
                </a:cubicBezTo>
                <a:cubicBezTo>
                  <a:pt x="1509522" y="5209556"/>
                  <a:pt x="1495235" y="5185744"/>
                  <a:pt x="1480947" y="5185744"/>
                </a:cubicBezTo>
                <a:cubicBezTo>
                  <a:pt x="1466660" y="5180981"/>
                  <a:pt x="1452372" y="5185744"/>
                  <a:pt x="1447610" y="5176219"/>
                </a:cubicBezTo>
                <a:cubicBezTo>
                  <a:pt x="1438085" y="5171456"/>
                  <a:pt x="1423797" y="5161931"/>
                  <a:pt x="1409510" y="5147644"/>
                </a:cubicBezTo>
                <a:lnTo>
                  <a:pt x="1428560" y="5147644"/>
                </a:lnTo>
                <a:close/>
                <a:moveTo>
                  <a:pt x="12647581" y="5190506"/>
                </a:moveTo>
                <a:cubicBezTo>
                  <a:pt x="12647581" y="5190506"/>
                  <a:pt x="12642819" y="5195269"/>
                  <a:pt x="12642819" y="5200031"/>
                </a:cubicBezTo>
                <a:cubicBezTo>
                  <a:pt x="12633294" y="5195269"/>
                  <a:pt x="12619054" y="5185744"/>
                  <a:pt x="12604766" y="5171456"/>
                </a:cubicBezTo>
                <a:lnTo>
                  <a:pt x="12604766" y="5142881"/>
                </a:lnTo>
                <a:cubicBezTo>
                  <a:pt x="12614291" y="5152406"/>
                  <a:pt x="12628531" y="5171456"/>
                  <a:pt x="12647581" y="5190506"/>
                </a:cubicBezTo>
                <a:close/>
                <a:moveTo>
                  <a:pt x="11342846" y="5204794"/>
                </a:moveTo>
                <a:cubicBezTo>
                  <a:pt x="11338083" y="5200031"/>
                  <a:pt x="11338083" y="5195269"/>
                  <a:pt x="11333321" y="5190506"/>
                </a:cubicBezTo>
                <a:cubicBezTo>
                  <a:pt x="11342846" y="5185744"/>
                  <a:pt x="11352371" y="5171456"/>
                  <a:pt x="11371421" y="5161931"/>
                </a:cubicBezTo>
                <a:cubicBezTo>
                  <a:pt x="11380946" y="5152406"/>
                  <a:pt x="11404758" y="5152406"/>
                  <a:pt x="11423808" y="5142881"/>
                </a:cubicBezTo>
                <a:cubicBezTo>
                  <a:pt x="11399996" y="5171456"/>
                  <a:pt x="11366658" y="5190506"/>
                  <a:pt x="11342846" y="5204794"/>
                </a:cubicBezTo>
                <a:close/>
                <a:moveTo>
                  <a:pt x="11214259" y="5152406"/>
                </a:moveTo>
                <a:cubicBezTo>
                  <a:pt x="11223784" y="5152406"/>
                  <a:pt x="11233309" y="5142881"/>
                  <a:pt x="11247596" y="5142881"/>
                </a:cubicBezTo>
                <a:cubicBezTo>
                  <a:pt x="11257121" y="5142881"/>
                  <a:pt x="11285696" y="5157169"/>
                  <a:pt x="11285696" y="5171456"/>
                </a:cubicBezTo>
                <a:cubicBezTo>
                  <a:pt x="11285696" y="5185744"/>
                  <a:pt x="11257121" y="5209556"/>
                  <a:pt x="11252359" y="5228606"/>
                </a:cubicBezTo>
                <a:cubicBezTo>
                  <a:pt x="11228546" y="5214319"/>
                  <a:pt x="11195209" y="5190506"/>
                  <a:pt x="11176159" y="5190506"/>
                </a:cubicBezTo>
                <a:cubicBezTo>
                  <a:pt x="11171396" y="5190506"/>
                  <a:pt x="11100006" y="5209556"/>
                  <a:pt x="11095244" y="5214319"/>
                </a:cubicBezTo>
                <a:cubicBezTo>
                  <a:pt x="11090481" y="5209556"/>
                  <a:pt x="11090481" y="5204794"/>
                  <a:pt x="11085719" y="5200031"/>
                </a:cubicBezTo>
                <a:cubicBezTo>
                  <a:pt x="11095244" y="5195269"/>
                  <a:pt x="11104721" y="5176219"/>
                  <a:pt x="11119009" y="5166694"/>
                </a:cubicBezTo>
                <a:cubicBezTo>
                  <a:pt x="11138059" y="5152406"/>
                  <a:pt x="11176159" y="5142881"/>
                  <a:pt x="11185684" y="5142881"/>
                </a:cubicBezTo>
                <a:cubicBezTo>
                  <a:pt x="11199971" y="5142881"/>
                  <a:pt x="11199971" y="5152406"/>
                  <a:pt x="11214259" y="5152406"/>
                </a:cubicBezTo>
                <a:close/>
                <a:moveTo>
                  <a:pt x="2785682" y="5142881"/>
                </a:moveTo>
                <a:lnTo>
                  <a:pt x="2785682" y="5157169"/>
                </a:lnTo>
                <a:lnTo>
                  <a:pt x="2733294" y="5157169"/>
                </a:lnTo>
                <a:lnTo>
                  <a:pt x="2738057" y="5142881"/>
                </a:lnTo>
                <a:lnTo>
                  <a:pt x="2785682" y="5142881"/>
                </a:lnTo>
                <a:close/>
                <a:moveTo>
                  <a:pt x="2723769" y="5142881"/>
                </a:moveTo>
                <a:lnTo>
                  <a:pt x="2723769" y="5157169"/>
                </a:lnTo>
                <a:cubicBezTo>
                  <a:pt x="2709529" y="5157169"/>
                  <a:pt x="2695242" y="5157169"/>
                  <a:pt x="2671429" y="5161931"/>
                </a:cubicBezTo>
                <a:cubicBezTo>
                  <a:pt x="2676192" y="5152406"/>
                  <a:pt x="2685717" y="5147644"/>
                  <a:pt x="2695242" y="5142881"/>
                </a:cubicBezTo>
                <a:lnTo>
                  <a:pt x="2723769" y="5142881"/>
                </a:lnTo>
                <a:close/>
                <a:moveTo>
                  <a:pt x="2195227" y="5200031"/>
                </a:moveTo>
                <a:lnTo>
                  <a:pt x="2195227" y="5219081"/>
                </a:lnTo>
                <a:cubicBezTo>
                  <a:pt x="2166652" y="5200031"/>
                  <a:pt x="2104739" y="5161931"/>
                  <a:pt x="2104739" y="5152406"/>
                </a:cubicBezTo>
                <a:cubicBezTo>
                  <a:pt x="2104739" y="5138119"/>
                  <a:pt x="2104739" y="5147644"/>
                  <a:pt x="2109502" y="5142881"/>
                </a:cubicBezTo>
                <a:cubicBezTo>
                  <a:pt x="2138077" y="5157169"/>
                  <a:pt x="2166652" y="5176219"/>
                  <a:pt x="2195227" y="5200031"/>
                </a:cubicBezTo>
                <a:close/>
                <a:moveTo>
                  <a:pt x="2080927" y="5200031"/>
                </a:moveTo>
                <a:lnTo>
                  <a:pt x="2080927" y="5214319"/>
                </a:lnTo>
                <a:cubicBezTo>
                  <a:pt x="2047589" y="5195269"/>
                  <a:pt x="2019014" y="5166694"/>
                  <a:pt x="1990439" y="5142881"/>
                </a:cubicBezTo>
                <a:cubicBezTo>
                  <a:pt x="2019014" y="5157169"/>
                  <a:pt x="2052352" y="5180981"/>
                  <a:pt x="2080927" y="5200031"/>
                </a:cubicBezTo>
                <a:close/>
                <a:moveTo>
                  <a:pt x="1585674" y="5142881"/>
                </a:moveTo>
                <a:cubicBezTo>
                  <a:pt x="1604724" y="5152406"/>
                  <a:pt x="1619012" y="5171456"/>
                  <a:pt x="1628537" y="5190506"/>
                </a:cubicBezTo>
                <a:cubicBezTo>
                  <a:pt x="1609487" y="5171456"/>
                  <a:pt x="1590437" y="5157169"/>
                  <a:pt x="1576197" y="5142881"/>
                </a:cubicBezTo>
                <a:lnTo>
                  <a:pt x="1585674" y="5142881"/>
                </a:lnTo>
                <a:close/>
                <a:moveTo>
                  <a:pt x="12514279" y="5185744"/>
                </a:moveTo>
                <a:cubicBezTo>
                  <a:pt x="12495229" y="5171456"/>
                  <a:pt x="12476179" y="5157169"/>
                  <a:pt x="12461891" y="5138119"/>
                </a:cubicBezTo>
                <a:cubicBezTo>
                  <a:pt x="12466654" y="5142881"/>
                  <a:pt x="12504754" y="5171456"/>
                  <a:pt x="12514279" y="5185744"/>
                </a:cubicBezTo>
                <a:close/>
                <a:moveTo>
                  <a:pt x="12352354" y="5176219"/>
                </a:moveTo>
                <a:cubicBezTo>
                  <a:pt x="12338066" y="5171456"/>
                  <a:pt x="12319016" y="5161931"/>
                  <a:pt x="12299966" y="5157169"/>
                </a:cubicBezTo>
                <a:lnTo>
                  <a:pt x="12304729" y="5138119"/>
                </a:lnTo>
                <a:cubicBezTo>
                  <a:pt x="12319016" y="5147644"/>
                  <a:pt x="12338066" y="5161931"/>
                  <a:pt x="12352354" y="5176219"/>
                </a:cubicBezTo>
                <a:close/>
                <a:moveTo>
                  <a:pt x="2052352" y="5138119"/>
                </a:moveTo>
                <a:cubicBezTo>
                  <a:pt x="2085689" y="5161931"/>
                  <a:pt x="2114264" y="5180981"/>
                  <a:pt x="2142839" y="5200031"/>
                </a:cubicBezTo>
                <a:lnTo>
                  <a:pt x="2142839" y="5223844"/>
                </a:lnTo>
                <a:cubicBezTo>
                  <a:pt x="2109502" y="5200031"/>
                  <a:pt x="2071402" y="5176219"/>
                  <a:pt x="2033302" y="5147644"/>
                </a:cubicBezTo>
                <a:lnTo>
                  <a:pt x="2042827" y="5138119"/>
                </a:lnTo>
                <a:lnTo>
                  <a:pt x="2052352" y="5138119"/>
                </a:lnTo>
                <a:close/>
                <a:moveTo>
                  <a:pt x="10438067" y="5190506"/>
                </a:moveTo>
                <a:cubicBezTo>
                  <a:pt x="10447592" y="5195269"/>
                  <a:pt x="10466642" y="5190506"/>
                  <a:pt x="10480929" y="5200031"/>
                </a:cubicBezTo>
                <a:cubicBezTo>
                  <a:pt x="10528554" y="5228606"/>
                  <a:pt x="10576179" y="5261944"/>
                  <a:pt x="10623804" y="5295281"/>
                </a:cubicBezTo>
                <a:cubicBezTo>
                  <a:pt x="10533317" y="5285756"/>
                  <a:pt x="10414254" y="5257181"/>
                  <a:pt x="10342817" y="5133356"/>
                </a:cubicBezTo>
                <a:cubicBezTo>
                  <a:pt x="10371392" y="5147644"/>
                  <a:pt x="10399967" y="5171456"/>
                  <a:pt x="10438067" y="5190506"/>
                </a:cubicBezTo>
                <a:close/>
                <a:moveTo>
                  <a:pt x="9852374" y="5161931"/>
                </a:moveTo>
                <a:lnTo>
                  <a:pt x="9833324" y="5161931"/>
                </a:lnTo>
                <a:lnTo>
                  <a:pt x="9823799" y="5152406"/>
                </a:lnTo>
                <a:cubicBezTo>
                  <a:pt x="9828561" y="5142881"/>
                  <a:pt x="9838086" y="5138119"/>
                  <a:pt x="9852374" y="5133356"/>
                </a:cubicBezTo>
                <a:lnTo>
                  <a:pt x="9852374" y="5161931"/>
                </a:lnTo>
                <a:close/>
                <a:moveTo>
                  <a:pt x="1199960" y="5328571"/>
                </a:moveTo>
                <a:cubicBezTo>
                  <a:pt x="1185720" y="5299996"/>
                  <a:pt x="1138095" y="5252419"/>
                  <a:pt x="1104757" y="5223844"/>
                </a:cubicBezTo>
                <a:cubicBezTo>
                  <a:pt x="1085707" y="5209556"/>
                  <a:pt x="1066657" y="5200031"/>
                  <a:pt x="1047607" y="5185744"/>
                </a:cubicBezTo>
                <a:cubicBezTo>
                  <a:pt x="1047607" y="5171456"/>
                  <a:pt x="1047607" y="5152406"/>
                  <a:pt x="1042845" y="5133356"/>
                </a:cubicBezTo>
                <a:cubicBezTo>
                  <a:pt x="1095232" y="5200031"/>
                  <a:pt x="1185720" y="5247656"/>
                  <a:pt x="1199960" y="5328571"/>
                </a:cubicBezTo>
                <a:close/>
                <a:moveTo>
                  <a:pt x="12399979" y="5209556"/>
                </a:moveTo>
                <a:cubicBezTo>
                  <a:pt x="12409504" y="5200031"/>
                  <a:pt x="12438079" y="5152406"/>
                  <a:pt x="12461891" y="5157169"/>
                </a:cubicBezTo>
                <a:cubicBezTo>
                  <a:pt x="12442841" y="5176219"/>
                  <a:pt x="12414266" y="5204794"/>
                  <a:pt x="12399979" y="5228606"/>
                </a:cubicBezTo>
                <a:cubicBezTo>
                  <a:pt x="12399979" y="5228606"/>
                  <a:pt x="12404741" y="5233369"/>
                  <a:pt x="12409504" y="5228606"/>
                </a:cubicBezTo>
                <a:cubicBezTo>
                  <a:pt x="12419029" y="5209556"/>
                  <a:pt x="12461891" y="5166694"/>
                  <a:pt x="12471416" y="5166694"/>
                </a:cubicBezTo>
                <a:cubicBezTo>
                  <a:pt x="12485704" y="5166694"/>
                  <a:pt x="12509516" y="5185744"/>
                  <a:pt x="12509516" y="5200031"/>
                </a:cubicBezTo>
                <a:cubicBezTo>
                  <a:pt x="12509516" y="5209556"/>
                  <a:pt x="12495229" y="5228606"/>
                  <a:pt x="12485704" y="5228606"/>
                </a:cubicBezTo>
                <a:cubicBezTo>
                  <a:pt x="12461891" y="5238131"/>
                  <a:pt x="12428554" y="5247656"/>
                  <a:pt x="12414266" y="5247656"/>
                </a:cubicBezTo>
                <a:cubicBezTo>
                  <a:pt x="12404741" y="5247656"/>
                  <a:pt x="12399979" y="5238131"/>
                  <a:pt x="12395216" y="5233369"/>
                </a:cubicBezTo>
                <a:cubicBezTo>
                  <a:pt x="12395216" y="5200031"/>
                  <a:pt x="12342829" y="5157169"/>
                  <a:pt x="12323779" y="5128594"/>
                </a:cubicBezTo>
                <a:cubicBezTo>
                  <a:pt x="12342829" y="5133356"/>
                  <a:pt x="12385691" y="5190506"/>
                  <a:pt x="12399979" y="5209556"/>
                </a:cubicBezTo>
                <a:close/>
                <a:moveTo>
                  <a:pt x="10376154" y="5128594"/>
                </a:moveTo>
                <a:cubicBezTo>
                  <a:pt x="10452354" y="5142881"/>
                  <a:pt x="10519029" y="5180981"/>
                  <a:pt x="10595229" y="5214319"/>
                </a:cubicBezTo>
                <a:cubicBezTo>
                  <a:pt x="10619042" y="5228606"/>
                  <a:pt x="10657142" y="5228606"/>
                  <a:pt x="10685717" y="5242894"/>
                </a:cubicBezTo>
                <a:cubicBezTo>
                  <a:pt x="10700004" y="5247656"/>
                  <a:pt x="10719054" y="5266706"/>
                  <a:pt x="10738056" y="5280994"/>
                </a:cubicBezTo>
                <a:cubicBezTo>
                  <a:pt x="10719054" y="5285756"/>
                  <a:pt x="10680954" y="5295281"/>
                  <a:pt x="10671429" y="5295281"/>
                </a:cubicBezTo>
                <a:cubicBezTo>
                  <a:pt x="10585704" y="5295281"/>
                  <a:pt x="10538079" y="5200031"/>
                  <a:pt x="10442829" y="5180981"/>
                </a:cubicBezTo>
                <a:cubicBezTo>
                  <a:pt x="10409492" y="5176219"/>
                  <a:pt x="10380917" y="5142881"/>
                  <a:pt x="10352342" y="5128594"/>
                </a:cubicBezTo>
                <a:lnTo>
                  <a:pt x="10376154" y="5128594"/>
                </a:lnTo>
                <a:close/>
                <a:moveTo>
                  <a:pt x="11914250" y="5142881"/>
                </a:moveTo>
                <a:cubicBezTo>
                  <a:pt x="11914250" y="5161931"/>
                  <a:pt x="11961875" y="5161931"/>
                  <a:pt x="11976163" y="5161931"/>
                </a:cubicBezTo>
                <a:cubicBezTo>
                  <a:pt x="11976163" y="5190506"/>
                  <a:pt x="12004738" y="5200031"/>
                  <a:pt x="12004738" y="5209556"/>
                </a:cubicBezTo>
                <a:cubicBezTo>
                  <a:pt x="12004738" y="5219081"/>
                  <a:pt x="11985688" y="5252419"/>
                  <a:pt x="11976163" y="5271469"/>
                </a:cubicBezTo>
                <a:cubicBezTo>
                  <a:pt x="11976163" y="5271469"/>
                  <a:pt x="11971400" y="5276231"/>
                  <a:pt x="11966638" y="5271469"/>
                </a:cubicBezTo>
                <a:lnTo>
                  <a:pt x="11928538" y="5276231"/>
                </a:lnTo>
                <a:cubicBezTo>
                  <a:pt x="11961875" y="5299996"/>
                  <a:pt x="11976163" y="5285756"/>
                  <a:pt x="11976163" y="5309521"/>
                </a:cubicBezTo>
                <a:cubicBezTo>
                  <a:pt x="11976163" y="5323809"/>
                  <a:pt x="11966638" y="5357146"/>
                  <a:pt x="11957113" y="5376196"/>
                </a:cubicBezTo>
                <a:cubicBezTo>
                  <a:pt x="11942825" y="5352384"/>
                  <a:pt x="11928538" y="5323809"/>
                  <a:pt x="11919013" y="5295281"/>
                </a:cubicBezTo>
                <a:cubicBezTo>
                  <a:pt x="11909488" y="5304759"/>
                  <a:pt x="11895200" y="5309521"/>
                  <a:pt x="11885675" y="5314284"/>
                </a:cubicBezTo>
                <a:cubicBezTo>
                  <a:pt x="11890438" y="5299996"/>
                  <a:pt x="11895200" y="5271469"/>
                  <a:pt x="11895200" y="5261944"/>
                </a:cubicBezTo>
                <a:cubicBezTo>
                  <a:pt x="11895200" y="5247656"/>
                  <a:pt x="11885675" y="5180981"/>
                  <a:pt x="11885675" y="5171456"/>
                </a:cubicBezTo>
                <a:cubicBezTo>
                  <a:pt x="11885675" y="5157169"/>
                  <a:pt x="11890438" y="5138119"/>
                  <a:pt x="11899963" y="5123831"/>
                </a:cubicBezTo>
                <a:cubicBezTo>
                  <a:pt x="11904725" y="5123831"/>
                  <a:pt x="11914250" y="5128594"/>
                  <a:pt x="11914250" y="5142881"/>
                </a:cubicBezTo>
                <a:close/>
                <a:moveTo>
                  <a:pt x="11552348" y="5180981"/>
                </a:moveTo>
                <a:lnTo>
                  <a:pt x="11552348" y="5204794"/>
                </a:lnTo>
                <a:cubicBezTo>
                  <a:pt x="11547586" y="5204794"/>
                  <a:pt x="11547586" y="5209556"/>
                  <a:pt x="11538061" y="5209556"/>
                </a:cubicBezTo>
                <a:cubicBezTo>
                  <a:pt x="11533298" y="5209556"/>
                  <a:pt x="11480958" y="5180981"/>
                  <a:pt x="11476196" y="5180981"/>
                </a:cubicBezTo>
                <a:cubicBezTo>
                  <a:pt x="11461908" y="5180981"/>
                  <a:pt x="11471433" y="5185744"/>
                  <a:pt x="11466671" y="5185744"/>
                </a:cubicBezTo>
                <a:cubicBezTo>
                  <a:pt x="11457146" y="5190506"/>
                  <a:pt x="11442858" y="5185744"/>
                  <a:pt x="11428571" y="5185744"/>
                </a:cubicBezTo>
                <a:cubicBezTo>
                  <a:pt x="11399996" y="5185744"/>
                  <a:pt x="11380946" y="5190506"/>
                  <a:pt x="11371421" y="5228606"/>
                </a:cubicBezTo>
                <a:lnTo>
                  <a:pt x="11357133" y="5228606"/>
                </a:lnTo>
                <a:cubicBezTo>
                  <a:pt x="11357133" y="5228606"/>
                  <a:pt x="11352371" y="5228606"/>
                  <a:pt x="11352371" y="5219081"/>
                </a:cubicBezTo>
                <a:cubicBezTo>
                  <a:pt x="11352371" y="5214319"/>
                  <a:pt x="11423808" y="5152406"/>
                  <a:pt x="11438096" y="5133356"/>
                </a:cubicBezTo>
                <a:cubicBezTo>
                  <a:pt x="11438096" y="5128594"/>
                  <a:pt x="11447621" y="5123831"/>
                  <a:pt x="11457146" y="5123831"/>
                </a:cubicBezTo>
                <a:cubicBezTo>
                  <a:pt x="11495198" y="5123831"/>
                  <a:pt x="11528536" y="5157169"/>
                  <a:pt x="11552348" y="5180981"/>
                </a:cubicBezTo>
                <a:close/>
                <a:moveTo>
                  <a:pt x="1804749" y="5223844"/>
                </a:moveTo>
                <a:cubicBezTo>
                  <a:pt x="1804749" y="5233369"/>
                  <a:pt x="1795224" y="5228606"/>
                  <a:pt x="1790462" y="5233369"/>
                </a:cubicBezTo>
                <a:cubicBezTo>
                  <a:pt x="1799987" y="5247656"/>
                  <a:pt x="1809512" y="5261944"/>
                  <a:pt x="1814274" y="5276231"/>
                </a:cubicBezTo>
                <a:lnTo>
                  <a:pt x="1799987" y="5276231"/>
                </a:lnTo>
                <a:cubicBezTo>
                  <a:pt x="1790462" y="5261944"/>
                  <a:pt x="1766649" y="5242894"/>
                  <a:pt x="1761887" y="5228606"/>
                </a:cubicBezTo>
                <a:cubicBezTo>
                  <a:pt x="1752362" y="5204794"/>
                  <a:pt x="1742837" y="5152406"/>
                  <a:pt x="1709499" y="5147644"/>
                </a:cubicBezTo>
                <a:lnTo>
                  <a:pt x="1709499" y="5119069"/>
                </a:lnTo>
                <a:cubicBezTo>
                  <a:pt x="1723787" y="5128594"/>
                  <a:pt x="1804749" y="5209556"/>
                  <a:pt x="1804749" y="5223844"/>
                </a:cubicBezTo>
                <a:close/>
                <a:moveTo>
                  <a:pt x="3423809" y="5252419"/>
                </a:moveTo>
                <a:cubicBezTo>
                  <a:pt x="3447621" y="5252419"/>
                  <a:pt x="3519011" y="5238131"/>
                  <a:pt x="3547586" y="5219081"/>
                </a:cubicBezTo>
                <a:cubicBezTo>
                  <a:pt x="3533299" y="5252419"/>
                  <a:pt x="3438096" y="5266706"/>
                  <a:pt x="3409521" y="5266706"/>
                </a:cubicBezTo>
                <a:cubicBezTo>
                  <a:pt x="3199971" y="5266706"/>
                  <a:pt x="2947607" y="5123831"/>
                  <a:pt x="2742819" y="5123831"/>
                </a:cubicBezTo>
                <a:cubicBezTo>
                  <a:pt x="2709529" y="5123831"/>
                  <a:pt x="2671429" y="5133356"/>
                  <a:pt x="2633329" y="5152406"/>
                </a:cubicBezTo>
                <a:cubicBezTo>
                  <a:pt x="2633329" y="5152406"/>
                  <a:pt x="2628567" y="5152406"/>
                  <a:pt x="2628567" y="5142881"/>
                </a:cubicBezTo>
                <a:cubicBezTo>
                  <a:pt x="2628567" y="5114306"/>
                  <a:pt x="2747582" y="5114306"/>
                  <a:pt x="2757107" y="5114306"/>
                </a:cubicBezTo>
                <a:cubicBezTo>
                  <a:pt x="2976182" y="5114306"/>
                  <a:pt x="3209496" y="5252419"/>
                  <a:pt x="3423809" y="5252419"/>
                </a:cubicBezTo>
                <a:close/>
                <a:moveTo>
                  <a:pt x="11423808" y="5109544"/>
                </a:moveTo>
                <a:cubicBezTo>
                  <a:pt x="11423808" y="5114306"/>
                  <a:pt x="11428571" y="5123831"/>
                  <a:pt x="11428571" y="5128594"/>
                </a:cubicBezTo>
                <a:cubicBezTo>
                  <a:pt x="11399996" y="5138119"/>
                  <a:pt x="11352371" y="5161931"/>
                  <a:pt x="11323796" y="5185744"/>
                </a:cubicBezTo>
                <a:lnTo>
                  <a:pt x="11309508" y="5185744"/>
                </a:lnTo>
                <a:cubicBezTo>
                  <a:pt x="11333321" y="5166694"/>
                  <a:pt x="11366658" y="5138119"/>
                  <a:pt x="11390471" y="5109544"/>
                </a:cubicBezTo>
                <a:lnTo>
                  <a:pt x="11423808" y="5109544"/>
                </a:lnTo>
                <a:close/>
                <a:moveTo>
                  <a:pt x="2595229" y="5157169"/>
                </a:moveTo>
                <a:cubicBezTo>
                  <a:pt x="2585704" y="5152406"/>
                  <a:pt x="2571417" y="5142881"/>
                  <a:pt x="2561892" y="5138119"/>
                </a:cubicBezTo>
                <a:lnTo>
                  <a:pt x="2561892" y="5123831"/>
                </a:lnTo>
                <a:cubicBezTo>
                  <a:pt x="2571417" y="5119069"/>
                  <a:pt x="2585704" y="5114306"/>
                  <a:pt x="2609517" y="5109544"/>
                </a:cubicBezTo>
                <a:cubicBezTo>
                  <a:pt x="2590467" y="5114306"/>
                  <a:pt x="2585704" y="5147644"/>
                  <a:pt x="2595229" y="5157169"/>
                </a:cubicBezTo>
                <a:close/>
                <a:moveTo>
                  <a:pt x="3566636" y="5119069"/>
                </a:moveTo>
                <a:cubicBezTo>
                  <a:pt x="3557111" y="5114306"/>
                  <a:pt x="3547586" y="5114306"/>
                  <a:pt x="3538061" y="5104781"/>
                </a:cubicBezTo>
                <a:lnTo>
                  <a:pt x="3566636" y="5119069"/>
                </a:lnTo>
                <a:close/>
                <a:moveTo>
                  <a:pt x="2661904" y="5104781"/>
                </a:moveTo>
                <a:lnTo>
                  <a:pt x="2700004" y="5104781"/>
                </a:lnTo>
                <a:cubicBezTo>
                  <a:pt x="2690479" y="5104781"/>
                  <a:pt x="2614279" y="5109544"/>
                  <a:pt x="2614279" y="5138119"/>
                </a:cubicBezTo>
                <a:cubicBezTo>
                  <a:pt x="2614279" y="5152406"/>
                  <a:pt x="2623804" y="5157169"/>
                  <a:pt x="2633329" y="5166694"/>
                </a:cubicBezTo>
                <a:cubicBezTo>
                  <a:pt x="2623804" y="5161931"/>
                  <a:pt x="2604754" y="5147644"/>
                  <a:pt x="2604754" y="5138119"/>
                </a:cubicBezTo>
                <a:cubicBezTo>
                  <a:pt x="2604754" y="5104781"/>
                  <a:pt x="2671429" y="5104781"/>
                  <a:pt x="2680954" y="5104781"/>
                </a:cubicBezTo>
                <a:lnTo>
                  <a:pt x="2661904" y="5104781"/>
                </a:lnTo>
                <a:close/>
                <a:moveTo>
                  <a:pt x="11680936" y="5138119"/>
                </a:moveTo>
                <a:cubicBezTo>
                  <a:pt x="11647598" y="5152406"/>
                  <a:pt x="11604736" y="5171456"/>
                  <a:pt x="11566636" y="5190506"/>
                </a:cubicBezTo>
                <a:cubicBezTo>
                  <a:pt x="11561873" y="5176219"/>
                  <a:pt x="11547586" y="5161931"/>
                  <a:pt x="11538061" y="5147644"/>
                </a:cubicBezTo>
                <a:cubicBezTo>
                  <a:pt x="11590448" y="5138119"/>
                  <a:pt x="11647598" y="5119069"/>
                  <a:pt x="11699986" y="5095256"/>
                </a:cubicBezTo>
                <a:cubicBezTo>
                  <a:pt x="11690461" y="5109544"/>
                  <a:pt x="11685698" y="5123831"/>
                  <a:pt x="11680936" y="5138119"/>
                </a:cubicBezTo>
                <a:close/>
                <a:moveTo>
                  <a:pt x="6999970" y="5109544"/>
                </a:moveTo>
                <a:cubicBezTo>
                  <a:pt x="6999970" y="5104781"/>
                  <a:pt x="6999970" y="5095256"/>
                  <a:pt x="7004733" y="5090494"/>
                </a:cubicBezTo>
                <a:cubicBezTo>
                  <a:pt x="7009495" y="5095256"/>
                  <a:pt x="7004733" y="5104781"/>
                  <a:pt x="6999970" y="5109544"/>
                </a:cubicBezTo>
                <a:close/>
                <a:moveTo>
                  <a:pt x="3909489" y="5133356"/>
                </a:moveTo>
                <a:cubicBezTo>
                  <a:pt x="3904726" y="5119069"/>
                  <a:pt x="3904726" y="5104781"/>
                  <a:pt x="3904726" y="5090494"/>
                </a:cubicBezTo>
                <a:cubicBezTo>
                  <a:pt x="3904726" y="5104781"/>
                  <a:pt x="3909489" y="5119069"/>
                  <a:pt x="3909489" y="5133356"/>
                </a:cubicBezTo>
                <a:close/>
                <a:moveTo>
                  <a:pt x="12580954" y="5138119"/>
                </a:moveTo>
                <a:cubicBezTo>
                  <a:pt x="12585716" y="5133356"/>
                  <a:pt x="12595241" y="5133356"/>
                  <a:pt x="12595241" y="5128594"/>
                </a:cubicBezTo>
                <a:lnTo>
                  <a:pt x="12595241" y="5171456"/>
                </a:lnTo>
                <a:cubicBezTo>
                  <a:pt x="12590479" y="5180981"/>
                  <a:pt x="12547616" y="5266706"/>
                  <a:pt x="12528566" y="5266706"/>
                </a:cubicBezTo>
                <a:cubicBezTo>
                  <a:pt x="12514279" y="5266706"/>
                  <a:pt x="12504754" y="5247656"/>
                  <a:pt x="12490466" y="5242894"/>
                </a:cubicBezTo>
                <a:cubicBezTo>
                  <a:pt x="12495229" y="5238131"/>
                  <a:pt x="12504754" y="5223844"/>
                  <a:pt x="12519041" y="5209556"/>
                </a:cubicBezTo>
                <a:cubicBezTo>
                  <a:pt x="12519041" y="5214319"/>
                  <a:pt x="12523804" y="5223844"/>
                  <a:pt x="12528566" y="5228606"/>
                </a:cubicBezTo>
                <a:cubicBezTo>
                  <a:pt x="12528566" y="5228606"/>
                  <a:pt x="12533329" y="5228606"/>
                  <a:pt x="12538091" y="5223844"/>
                </a:cubicBezTo>
                <a:cubicBezTo>
                  <a:pt x="12533329" y="5219081"/>
                  <a:pt x="12528566" y="5219081"/>
                  <a:pt x="12528566" y="5209556"/>
                </a:cubicBezTo>
                <a:cubicBezTo>
                  <a:pt x="12528566" y="5195269"/>
                  <a:pt x="12561904" y="5138119"/>
                  <a:pt x="12561904" y="5123831"/>
                </a:cubicBezTo>
                <a:cubicBezTo>
                  <a:pt x="12561904" y="5114306"/>
                  <a:pt x="12557141" y="5100019"/>
                  <a:pt x="12552379" y="5085731"/>
                </a:cubicBezTo>
                <a:cubicBezTo>
                  <a:pt x="12571429" y="5100019"/>
                  <a:pt x="12571429" y="5119069"/>
                  <a:pt x="12580954" y="5138119"/>
                </a:cubicBezTo>
                <a:close/>
                <a:moveTo>
                  <a:pt x="12600004" y="5119069"/>
                </a:moveTo>
                <a:cubicBezTo>
                  <a:pt x="12595241" y="5119069"/>
                  <a:pt x="12590479" y="5123831"/>
                  <a:pt x="12585716" y="5123831"/>
                </a:cubicBezTo>
                <a:cubicBezTo>
                  <a:pt x="12580954" y="5109544"/>
                  <a:pt x="12580954" y="5095256"/>
                  <a:pt x="12585716" y="5080969"/>
                </a:cubicBezTo>
                <a:cubicBezTo>
                  <a:pt x="12590479" y="5085731"/>
                  <a:pt x="12595241" y="5095256"/>
                  <a:pt x="12600004" y="5104781"/>
                </a:cubicBezTo>
                <a:lnTo>
                  <a:pt x="12600004" y="5119069"/>
                </a:lnTo>
                <a:close/>
                <a:moveTo>
                  <a:pt x="3452384" y="5142881"/>
                </a:moveTo>
                <a:cubicBezTo>
                  <a:pt x="3442859" y="5138119"/>
                  <a:pt x="3428571" y="5119069"/>
                  <a:pt x="3414284" y="5119069"/>
                </a:cubicBezTo>
                <a:cubicBezTo>
                  <a:pt x="3428571" y="5128594"/>
                  <a:pt x="3457146" y="5166694"/>
                  <a:pt x="3457146" y="5180981"/>
                </a:cubicBezTo>
                <a:cubicBezTo>
                  <a:pt x="3442859" y="5166694"/>
                  <a:pt x="3433334" y="5128594"/>
                  <a:pt x="3399996" y="5123831"/>
                </a:cubicBezTo>
                <a:cubicBezTo>
                  <a:pt x="3414284" y="5138119"/>
                  <a:pt x="3442859" y="5166694"/>
                  <a:pt x="3442859" y="5190506"/>
                </a:cubicBezTo>
                <a:cubicBezTo>
                  <a:pt x="3433334" y="5171456"/>
                  <a:pt x="3419046" y="5152406"/>
                  <a:pt x="3399996" y="5138119"/>
                </a:cubicBezTo>
                <a:cubicBezTo>
                  <a:pt x="3399996" y="5119069"/>
                  <a:pt x="3399996" y="5100019"/>
                  <a:pt x="3395234" y="5080969"/>
                </a:cubicBezTo>
                <a:cubicBezTo>
                  <a:pt x="3414284" y="5095256"/>
                  <a:pt x="3433334" y="5119069"/>
                  <a:pt x="3452384" y="5142881"/>
                </a:cubicBezTo>
                <a:close/>
                <a:moveTo>
                  <a:pt x="2790444" y="5090494"/>
                </a:moveTo>
                <a:cubicBezTo>
                  <a:pt x="2766632" y="5090494"/>
                  <a:pt x="2719054" y="5085731"/>
                  <a:pt x="2709529" y="5085731"/>
                </a:cubicBezTo>
                <a:cubicBezTo>
                  <a:pt x="2695242" y="5085731"/>
                  <a:pt x="2547604" y="5085731"/>
                  <a:pt x="2547604" y="5128594"/>
                </a:cubicBezTo>
                <a:cubicBezTo>
                  <a:pt x="2547604" y="5195269"/>
                  <a:pt x="2814257" y="5176219"/>
                  <a:pt x="2814257" y="5271469"/>
                </a:cubicBezTo>
                <a:cubicBezTo>
                  <a:pt x="2814257" y="5342859"/>
                  <a:pt x="2661904" y="5352384"/>
                  <a:pt x="2652379" y="5352384"/>
                </a:cubicBezTo>
                <a:cubicBezTo>
                  <a:pt x="2638092" y="5352384"/>
                  <a:pt x="2590467" y="5347621"/>
                  <a:pt x="2561892" y="5342859"/>
                </a:cubicBezTo>
                <a:cubicBezTo>
                  <a:pt x="2585704" y="5342859"/>
                  <a:pt x="2619042" y="5347621"/>
                  <a:pt x="2628567" y="5347621"/>
                </a:cubicBezTo>
                <a:cubicBezTo>
                  <a:pt x="2657142" y="5347621"/>
                  <a:pt x="2804732" y="5333334"/>
                  <a:pt x="2804732" y="5271469"/>
                </a:cubicBezTo>
                <a:cubicBezTo>
                  <a:pt x="2804732" y="5190506"/>
                  <a:pt x="2538079" y="5209556"/>
                  <a:pt x="2538079" y="5128594"/>
                </a:cubicBezTo>
                <a:cubicBezTo>
                  <a:pt x="2538079" y="5076206"/>
                  <a:pt x="2657142" y="5080969"/>
                  <a:pt x="2676192" y="5080969"/>
                </a:cubicBezTo>
                <a:cubicBezTo>
                  <a:pt x="2685717" y="5080969"/>
                  <a:pt x="2752344" y="5085731"/>
                  <a:pt x="2790444" y="5090494"/>
                </a:cubicBezTo>
                <a:close/>
                <a:moveTo>
                  <a:pt x="1976152" y="5128594"/>
                </a:moveTo>
                <a:lnTo>
                  <a:pt x="1976152" y="5142881"/>
                </a:lnTo>
                <a:cubicBezTo>
                  <a:pt x="1947624" y="5128594"/>
                  <a:pt x="1899999" y="5104781"/>
                  <a:pt x="1899999" y="5090494"/>
                </a:cubicBezTo>
                <a:cubicBezTo>
                  <a:pt x="1899999" y="5080969"/>
                  <a:pt x="1899999" y="5085731"/>
                  <a:pt x="1904762" y="5080969"/>
                </a:cubicBezTo>
                <a:cubicBezTo>
                  <a:pt x="1928574" y="5095256"/>
                  <a:pt x="1952387" y="5109544"/>
                  <a:pt x="1976152" y="5128594"/>
                </a:cubicBezTo>
                <a:close/>
                <a:moveTo>
                  <a:pt x="10066639" y="5171456"/>
                </a:moveTo>
                <a:cubicBezTo>
                  <a:pt x="10066639" y="5204794"/>
                  <a:pt x="10061877" y="5228606"/>
                  <a:pt x="10028539" y="5266706"/>
                </a:cubicBezTo>
                <a:cubicBezTo>
                  <a:pt x="10033302" y="5247656"/>
                  <a:pt x="10052352" y="5219081"/>
                  <a:pt x="10052352" y="5209556"/>
                </a:cubicBezTo>
                <a:cubicBezTo>
                  <a:pt x="10052352" y="5195269"/>
                  <a:pt x="10023777" y="5185744"/>
                  <a:pt x="10023777" y="5171456"/>
                </a:cubicBezTo>
                <a:cubicBezTo>
                  <a:pt x="10023777" y="5161931"/>
                  <a:pt x="10033302" y="5161931"/>
                  <a:pt x="10033302" y="5147644"/>
                </a:cubicBezTo>
                <a:cubicBezTo>
                  <a:pt x="10033302" y="5142881"/>
                  <a:pt x="10028539" y="5133356"/>
                  <a:pt x="10014252" y="5138119"/>
                </a:cubicBezTo>
                <a:cubicBezTo>
                  <a:pt x="10014252" y="5128594"/>
                  <a:pt x="10023777" y="5119069"/>
                  <a:pt x="10023777" y="5104781"/>
                </a:cubicBezTo>
                <a:cubicBezTo>
                  <a:pt x="10023777" y="5095256"/>
                  <a:pt x="10014252" y="5095256"/>
                  <a:pt x="10014252" y="5085731"/>
                </a:cubicBezTo>
                <a:cubicBezTo>
                  <a:pt x="10014252" y="5071444"/>
                  <a:pt x="10019014" y="5071444"/>
                  <a:pt x="10023777" y="5071444"/>
                </a:cubicBezTo>
                <a:cubicBezTo>
                  <a:pt x="10071402" y="5133356"/>
                  <a:pt x="10066639" y="5138119"/>
                  <a:pt x="10066639" y="5171456"/>
                </a:cubicBezTo>
                <a:close/>
                <a:moveTo>
                  <a:pt x="1099995" y="5133356"/>
                </a:moveTo>
                <a:cubicBezTo>
                  <a:pt x="1095232" y="5128594"/>
                  <a:pt x="1095232" y="5119069"/>
                  <a:pt x="1090470" y="5114306"/>
                </a:cubicBezTo>
                <a:lnTo>
                  <a:pt x="1095232" y="5071444"/>
                </a:lnTo>
                <a:cubicBezTo>
                  <a:pt x="1085707" y="5085731"/>
                  <a:pt x="1095232" y="5114306"/>
                  <a:pt x="1099995" y="5133356"/>
                </a:cubicBezTo>
                <a:close/>
                <a:moveTo>
                  <a:pt x="3652361" y="5119069"/>
                </a:moveTo>
                <a:cubicBezTo>
                  <a:pt x="3661886" y="5128594"/>
                  <a:pt x="3657124" y="5138119"/>
                  <a:pt x="3661886" y="5147644"/>
                </a:cubicBezTo>
                <a:cubicBezTo>
                  <a:pt x="3676174" y="5166694"/>
                  <a:pt x="3699986" y="5176219"/>
                  <a:pt x="3709511" y="5200031"/>
                </a:cubicBezTo>
                <a:cubicBezTo>
                  <a:pt x="3723799" y="5228606"/>
                  <a:pt x="3742849" y="5266706"/>
                  <a:pt x="3757136" y="5299996"/>
                </a:cubicBezTo>
                <a:cubicBezTo>
                  <a:pt x="3757136" y="5299996"/>
                  <a:pt x="3757136" y="5304759"/>
                  <a:pt x="3747611" y="5304759"/>
                </a:cubicBezTo>
                <a:cubicBezTo>
                  <a:pt x="3704749" y="5304759"/>
                  <a:pt x="3671411" y="5228606"/>
                  <a:pt x="3647599" y="5219081"/>
                </a:cubicBezTo>
                <a:cubicBezTo>
                  <a:pt x="3633311" y="5214319"/>
                  <a:pt x="3614261" y="5214319"/>
                  <a:pt x="3590449" y="5214319"/>
                </a:cubicBezTo>
                <a:cubicBezTo>
                  <a:pt x="3590449" y="5195269"/>
                  <a:pt x="3585686" y="5166694"/>
                  <a:pt x="3561874" y="5147644"/>
                </a:cubicBezTo>
                <a:cubicBezTo>
                  <a:pt x="3571399" y="5152406"/>
                  <a:pt x="3580924" y="5152406"/>
                  <a:pt x="3595211" y="5152406"/>
                </a:cubicBezTo>
                <a:cubicBezTo>
                  <a:pt x="3590449" y="5142881"/>
                  <a:pt x="3580924" y="5133356"/>
                  <a:pt x="3576161" y="5123831"/>
                </a:cubicBezTo>
                <a:cubicBezTo>
                  <a:pt x="3595211" y="5133356"/>
                  <a:pt x="3614261" y="5147644"/>
                  <a:pt x="3633311" y="5157169"/>
                </a:cubicBezTo>
                <a:cubicBezTo>
                  <a:pt x="3638074" y="5152406"/>
                  <a:pt x="3638074" y="5157169"/>
                  <a:pt x="3638074" y="5142881"/>
                </a:cubicBezTo>
                <a:cubicBezTo>
                  <a:pt x="3638074" y="5133356"/>
                  <a:pt x="3638074" y="5138119"/>
                  <a:pt x="3633311" y="5133356"/>
                </a:cubicBezTo>
                <a:cubicBezTo>
                  <a:pt x="3604736" y="5128594"/>
                  <a:pt x="3547586" y="5095256"/>
                  <a:pt x="3538061" y="5071444"/>
                </a:cubicBezTo>
                <a:cubicBezTo>
                  <a:pt x="3561874" y="5076206"/>
                  <a:pt x="3576161" y="5080969"/>
                  <a:pt x="3590449" y="5085731"/>
                </a:cubicBezTo>
                <a:cubicBezTo>
                  <a:pt x="3590449" y="5076206"/>
                  <a:pt x="3590449" y="5066681"/>
                  <a:pt x="3599974" y="5061919"/>
                </a:cubicBezTo>
                <a:cubicBezTo>
                  <a:pt x="3614261" y="5071444"/>
                  <a:pt x="3619024" y="5100019"/>
                  <a:pt x="3652361" y="5119069"/>
                </a:cubicBezTo>
                <a:close/>
                <a:moveTo>
                  <a:pt x="10695242" y="5109544"/>
                </a:moveTo>
                <a:cubicBezTo>
                  <a:pt x="10695242" y="5109544"/>
                  <a:pt x="10690479" y="5114306"/>
                  <a:pt x="10704767" y="5114306"/>
                </a:cubicBezTo>
                <a:cubicBezTo>
                  <a:pt x="10714292" y="5114306"/>
                  <a:pt x="10723769" y="5095256"/>
                  <a:pt x="10733294" y="5080969"/>
                </a:cubicBezTo>
                <a:cubicBezTo>
                  <a:pt x="10742819" y="5080969"/>
                  <a:pt x="10752344" y="5076206"/>
                  <a:pt x="10766631" y="5076206"/>
                </a:cubicBezTo>
                <a:cubicBezTo>
                  <a:pt x="10776156" y="5076206"/>
                  <a:pt x="10833306" y="5109544"/>
                  <a:pt x="10833306" y="5128594"/>
                </a:cubicBezTo>
                <a:cubicBezTo>
                  <a:pt x="10833306" y="5138119"/>
                  <a:pt x="10819019" y="5152406"/>
                  <a:pt x="10809494" y="5166694"/>
                </a:cubicBezTo>
                <a:cubicBezTo>
                  <a:pt x="10814256" y="5171456"/>
                  <a:pt x="10809494" y="5171456"/>
                  <a:pt x="10819019" y="5171456"/>
                </a:cubicBezTo>
                <a:cubicBezTo>
                  <a:pt x="10833306" y="5171456"/>
                  <a:pt x="10847594" y="5161931"/>
                  <a:pt x="10857119" y="5161931"/>
                </a:cubicBezTo>
                <a:cubicBezTo>
                  <a:pt x="10861881" y="5166694"/>
                  <a:pt x="10861881" y="5161931"/>
                  <a:pt x="10861881" y="5171456"/>
                </a:cubicBezTo>
                <a:cubicBezTo>
                  <a:pt x="10861881" y="5204794"/>
                  <a:pt x="10790444" y="5209556"/>
                  <a:pt x="10790444" y="5261944"/>
                </a:cubicBezTo>
                <a:cubicBezTo>
                  <a:pt x="10790444" y="5271469"/>
                  <a:pt x="10799969" y="5285756"/>
                  <a:pt x="10804731" y="5295281"/>
                </a:cubicBezTo>
                <a:cubicBezTo>
                  <a:pt x="10752344" y="5285756"/>
                  <a:pt x="10666667" y="5228606"/>
                  <a:pt x="10680954" y="5171456"/>
                </a:cubicBezTo>
                <a:cubicBezTo>
                  <a:pt x="10676192" y="5176219"/>
                  <a:pt x="10676192" y="5180981"/>
                  <a:pt x="10676192" y="5190506"/>
                </a:cubicBezTo>
                <a:cubicBezTo>
                  <a:pt x="10676192" y="5204794"/>
                  <a:pt x="10680954" y="5219081"/>
                  <a:pt x="10685717" y="5233369"/>
                </a:cubicBezTo>
                <a:cubicBezTo>
                  <a:pt x="10619042" y="5219081"/>
                  <a:pt x="10580942" y="5152406"/>
                  <a:pt x="10580942" y="5104781"/>
                </a:cubicBezTo>
                <a:cubicBezTo>
                  <a:pt x="10580942" y="5061919"/>
                  <a:pt x="10609517" y="5066681"/>
                  <a:pt x="10633329" y="5066681"/>
                </a:cubicBezTo>
                <a:cubicBezTo>
                  <a:pt x="10647617" y="5066681"/>
                  <a:pt x="10657142" y="5057156"/>
                  <a:pt x="10666667" y="5057156"/>
                </a:cubicBezTo>
                <a:cubicBezTo>
                  <a:pt x="10700004" y="5057156"/>
                  <a:pt x="10695242" y="5104781"/>
                  <a:pt x="10695242" y="5109544"/>
                </a:cubicBezTo>
                <a:close/>
                <a:moveTo>
                  <a:pt x="12619054" y="5057156"/>
                </a:moveTo>
                <a:cubicBezTo>
                  <a:pt x="12614291" y="5057156"/>
                  <a:pt x="12609529" y="5052394"/>
                  <a:pt x="12609529" y="5047631"/>
                </a:cubicBezTo>
                <a:lnTo>
                  <a:pt x="12619054" y="5057156"/>
                </a:lnTo>
                <a:close/>
                <a:moveTo>
                  <a:pt x="10009489" y="5109544"/>
                </a:moveTo>
                <a:cubicBezTo>
                  <a:pt x="10009489" y="5119069"/>
                  <a:pt x="9999964" y="5119069"/>
                  <a:pt x="9999964" y="5133356"/>
                </a:cubicBezTo>
                <a:cubicBezTo>
                  <a:pt x="9999964" y="5142881"/>
                  <a:pt x="10009489" y="5147644"/>
                  <a:pt x="10009489" y="5152406"/>
                </a:cubicBezTo>
                <a:cubicBezTo>
                  <a:pt x="10014252" y="5171456"/>
                  <a:pt x="10023777" y="5204794"/>
                  <a:pt x="10023777" y="5219081"/>
                </a:cubicBezTo>
                <a:cubicBezTo>
                  <a:pt x="10023777" y="5247656"/>
                  <a:pt x="10009489" y="5280994"/>
                  <a:pt x="9985677" y="5280994"/>
                </a:cubicBezTo>
                <a:cubicBezTo>
                  <a:pt x="9976152" y="5280994"/>
                  <a:pt x="9976152" y="5276231"/>
                  <a:pt x="9971389" y="5271469"/>
                </a:cubicBezTo>
                <a:cubicBezTo>
                  <a:pt x="9961864" y="5261944"/>
                  <a:pt x="9957149" y="5242894"/>
                  <a:pt x="9947624" y="5233369"/>
                </a:cubicBezTo>
                <a:cubicBezTo>
                  <a:pt x="9928574" y="5204794"/>
                  <a:pt x="9880949" y="5166694"/>
                  <a:pt x="9861899" y="5166694"/>
                </a:cubicBezTo>
                <a:cubicBezTo>
                  <a:pt x="9861899" y="5152406"/>
                  <a:pt x="9871424" y="5123831"/>
                  <a:pt x="9857136" y="5114306"/>
                </a:cubicBezTo>
                <a:cubicBezTo>
                  <a:pt x="9857136" y="5100019"/>
                  <a:pt x="9861899" y="5080969"/>
                  <a:pt x="9871424" y="5061919"/>
                </a:cubicBezTo>
                <a:cubicBezTo>
                  <a:pt x="9871424" y="5066681"/>
                  <a:pt x="9876186" y="5071444"/>
                  <a:pt x="9880949" y="5076206"/>
                </a:cubicBezTo>
                <a:cubicBezTo>
                  <a:pt x="9885711" y="5071444"/>
                  <a:pt x="9880949" y="5071444"/>
                  <a:pt x="9880949" y="5057156"/>
                </a:cubicBezTo>
                <a:cubicBezTo>
                  <a:pt x="9880949" y="5042869"/>
                  <a:pt x="9914286" y="5047631"/>
                  <a:pt x="9919049" y="5047631"/>
                </a:cubicBezTo>
                <a:cubicBezTo>
                  <a:pt x="9947624" y="5047631"/>
                  <a:pt x="10009489" y="5052394"/>
                  <a:pt x="10009489" y="5109544"/>
                </a:cubicBezTo>
                <a:close/>
                <a:moveTo>
                  <a:pt x="11928538" y="5066681"/>
                </a:moveTo>
                <a:cubicBezTo>
                  <a:pt x="11928538" y="5080969"/>
                  <a:pt x="11890438" y="5128594"/>
                  <a:pt x="11871388" y="5152406"/>
                </a:cubicBezTo>
                <a:cubicBezTo>
                  <a:pt x="11857148" y="5166694"/>
                  <a:pt x="11842861" y="5166694"/>
                  <a:pt x="11828573" y="5176219"/>
                </a:cubicBezTo>
                <a:lnTo>
                  <a:pt x="11814286" y="5176219"/>
                </a:lnTo>
                <a:cubicBezTo>
                  <a:pt x="11814286" y="5166694"/>
                  <a:pt x="11819048" y="5157169"/>
                  <a:pt x="11819048" y="5142881"/>
                </a:cubicBezTo>
                <a:cubicBezTo>
                  <a:pt x="11785711" y="5180981"/>
                  <a:pt x="11714273" y="5185744"/>
                  <a:pt x="11676173" y="5204794"/>
                </a:cubicBezTo>
                <a:cubicBezTo>
                  <a:pt x="11728561" y="5157169"/>
                  <a:pt x="11814286" y="5042869"/>
                  <a:pt x="11823811" y="5042869"/>
                </a:cubicBezTo>
                <a:cubicBezTo>
                  <a:pt x="11838098" y="5042869"/>
                  <a:pt x="11928538" y="5057156"/>
                  <a:pt x="11928538" y="5066681"/>
                </a:cubicBezTo>
                <a:close/>
                <a:moveTo>
                  <a:pt x="7071408" y="5080969"/>
                </a:moveTo>
                <a:cubicBezTo>
                  <a:pt x="7071408" y="5095256"/>
                  <a:pt x="7080933" y="5080969"/>
                  <a:pt x="7080933" y="5095256"/>
                </a:cubicBezTo>
                <a:cubicBezTo>
                  <a:pt x="7080933" y="5095256"/>
                  <a:pt x="7023783" y="5142881"/>
                  <a:pt x="7019020" y="5142881"/>
                </a:cubicBezTo>
                <a:cubicBezTo>
                  <a:pt x="7004733" y="5142881"/>
                  <a:pt x="7004733" y="5133356"/>
                  <a:pt x="6995208" y="5133356"/>
                </a:cubicBezTo>
                <a:cubicBezTo>
                  <a:pt x="6999970" y="5128594"/>
                  <a:pt x="7009495" y="5128594"/>
                  <a:pt x="7023783" y="5128594"/>
                </a:cubicBezTo>
                <a:cubicBezTo>
                  <a:pt x="7023783" y="5123831"/>
                  <a:pt x="7019020" y="5123831"/>
                  <a:pt x="7019020" y="5109544"/>
                </a:cubicBezTo>
                <a:cubicBezTo>
                  <a:pt x="7019020" y="5100019"/>
                  <a:pt x="7028545" y="5080969"/>
                  <a:pt x="7038070" y="5071444"/>
                </a:cubicBezTo>
                <a:cubicBezTo>
                  <a:pt x="7047595" y="5057156"/>
                  <a:pt x="7071408" y="5052394"/>
                  <a:pt x="7085695" y="5042869"/>
                </a:cubicBezTo>
                <a:cubicBezTo>
                  <a:pt x="7080933" y="5061919"/>
                  <a:pt x="7071408" y="5071444"/>
                  <a:pt x="7071408" y="5080969"/>
                </a:cubicBezTo>
                <a:close/>
                <a:moveTo>
                  <a:pt x="1471422" y="5085731"/>
                </a:moveTo>
                <a:lnTo>
                  <a:pt x="1457135" y="5085731"/>
                </a:lnTo>
                <a:cubicBezTo>
                  <a:pt x="1433322" y="5066681"/>
                  <a:pt x="1409510" y="5071444"/>
                  <a:pt x="1409510" y="5042869"/>
                </a:cubicBezTo>
                <a:cubicBezTo>
                  <a:pt x="1419035" y="5052394"/>
                  <a:pt x="1457135" y="5061919"/>
                  <a:pt x="1471422" y="5085731"/>
                </a:cubicBezTo>
                <a:close/>
                <a:moveTo>
                  <a:pt x="11952350" y="5038106"/>
                </a:moveTo>
                <a:cubicBezTo>
                  <a:pt x="11938063" y="5047631"/>
                  <a:pt x="11923775" y="5052394"/>
                  <a:pt x="11923775" y="5052394"/>
                </a:cubicBezTo>
                <a:cubicBezTo>
                  <a:pt x="11914250" y="5052394"/>
                  <a:pt x="11909488" y="5052394"/>
                  <a:pt x="11899963" y="5047631"/>
                </a:cubicBezTo>
                <a:cubicBezTo>
                  <a:pt x="11904725" y="5047631"/>
                  <a:pt x="11914250" y="5042869"/>
                  <a:pt x="11923775" y="5038106"/>
                </a:cubicBezTo>
                <a:lnTo>
                  <a:pt x="11952350" y="5038106"/>
                </a:lnTo>
                <a:close/>
                <a:moveTo>
                  <a:pt x="1628537" y="5109544"/>
                </a:moveTo>
                <a:cubicBezTo>
                  <a:pt x="1595199" y="5080969"/>
                  <a:pt x="1561910" y="5057156"/>
                  <a:pt x="1528572" y="5038106"/>
                </a:cubicBezTo>
                <a:lnTo>
                  <a:pt x="1538097" y="5038106"/>
                </a:lnTo>
                <a:cubicBezTo>
                  <a:pt x="1547622" y="5038106"/>
                  <a:pt x="1614249" y="5090494"/>
                  <a:pt x="1628537" y="5109544"/>
                </a:cubicBezTo>
                <a:close/>
                <a:moveTo>
                  <a:pt x="3380946" y="5052394"/>
                </a:moveTo>
                <a:cubicBezTo>
                  <a:pt x="3380946" y="5047631"/>
                  <a:pt x="3380946" y="5038106"/>
                  <a:pt x="3385709" y="5033344"/>
                </a:cubicBezTo>
                <a:cubicBezTo>
                  <a:pt x="3385709" y="5038106"/>
                  <a:pt x="3380946" y="5047631"/>
                  <a:pt x="3380946" y="5052394"/>
                </a:cubicBezTo>
                <a:close/>
                <a:moveTo>
                  <a:pt x="12352354" y="5028581"/>
                </a:moveTo>
                <a:cubicBezTo>
                  <a:pt x="12342829" y="5052394"/>
                  <a:pt x="12376166" y="5104781"/>
                  <a:pt x="12399979" y="5133356"/>
                </a:cubicBezTo>
                <a:cubicBezTo>
                  <a:pt x="12409504" y="5123831"/>
                  <a:pt x="12423791" y="5114306"/>
                  <a:pt x="12433316" y="5104781"/>
                </a:cubicBezTo>
                <a:cubicBezTo>
                  <a:pt x="12438079" y="5114306"/>
                  <a:pt x="12442841" y="5128594"/>
                  <a:pt x="12447604" y="5142881"/>
                </a:cubicBezTo>
                <a:cubicBezTo>
                  <a:pt x="12433316" y="5152406"/>
                  <a:pt x="12414266" y="5166694"/>
                  <a:pt x="12399979" y="5185744"/>
                </a:cubicBezTo>
                <a:cubicBezTo>
                  <a:pt x="12380929" y="5161931"/>
                  <a:pt x="12333304" y="5133356"/>
                  <a:pt x="12333304" y="5119069"/>
                </a:cubicBezTo>
                <a:cubicBezTo>
                  <a:pt x="12333304" y="5109544"/>
                  <a:pt x="12342829" y="5085731"/>
                  <a:pt x="12342829" y="5076206"/>
                </a:cubicBezTo>
                <a:cubicBezTo>
                  <a:pt x="12342829" y="5061919"/>
                  <a:pt x="12338066" y="5042869"/>
                  <a:pt x="12333304" y="5028581"/>
                </a:cubicBezTo>
                <a:lnTo>
                  <a:pt x="12352354" y="5028581"/>
                </a:lnTo>
                <a:close/>
                <a:moveTo>
                  <a:pt x="11295221" y="5180981"/>
                </a:moveTo>
                <a:cubicBezTo>
                  <a:pt x="11295221" y="5166694"/>
                  <a:pt x="11280933" y="5147644"/>
                  <a:pt x="11271408" y="5142881"/>
                </a:cubicBezTo>
                <a:cubicBezTo>
                  <a:pt x="11328558" y="5100019"/>
                  <a:pt x="11361896" y="5047631"/>
                  <a:pt x="11423808" y="5028581"/>
                </a:cubicBezTo>
                <a:cubicBezTo>
                  <a:pt x="11404758" y="5071444"/>
                  <a:pt x="11357133" y="5147644"/>
                  <a:pt x="11295221" y="5180981"/>
                </a:cubicBezTo>
                <a:close/>
                <a:moveTo>
                  <a:pt x="10904744" y="5057156"/>
                </a:moveTo>
                <a:cubicBezTo>
                  <a:pt x="10914269" y="5066681"/>
                  <a:pt x="10933319" y="5066681"/>
                  <a:pt x="10942844" y="5085731"/>
                </a:cubicBezTo>
                <a:cubicBezTo>
                  <a:pt x="10952369" y="5095256"/>
                  <a:pt x="10966656" y="5119069"/>
                  <a:pt x="10966656" y="5133356"/>
                </a:cubicBezTo>
                <a:cubicBezTo>
                  <a:pt x="10966656" y="5142881"/>
                  <a:pt x="10952369" y="5147644"/>
                  <a:pt x="10952369" y="5157169"/>
                </a:cubicBezTo>
                <a:cubicBezTo>
                  <a:pt x="10938081" y="5152406"/>
                  <a:pt x="10919031" y="5138119"/>
                  <a:pt x="10904744" y="5138119"/>
                </a:cubicBezTo>
                <a:cubicBezTo>
                  <a:pt x="10895219" y="5138119"/>
                  <a:pt x="10852356" y="5152406"/>
                  <a:pt x="10828544" y="5157169"/>
                </a:cubicBezTo>
                <a:cubicBezTo>
                  <a:pt x="10833306" y="5147644"/>
                  <a:pt x="10842831" y="5138119"/>
                  <a:pt x="10842831" y="5128594"/>
                </a:cubicBezTo>
                <a:cubicBezTo>
                  <a:pt x="10842831" y="5104781"/>
                  <a:pt x="10785681" y="5066681"/>
                  <a:pt x="10776156" y="5066681"/>
                </a:cubicBezTo>
                <a:cubicBezTo>
                  <a:pt x="10766631" y="5061919"/>
                  <a:pt x="10757106" y="5066681"/>
                  <a:pt x="10747581" y="5071444"/>
                </a:cubicBezTo>
                <a:cubicBezTo>
                  <a:pt x="10761869" y="5047631"/>
                  <a:pt x="10819019" y="5028581"/>
                  <a:pt x="10842831" y="5028581"/>
                </a:cubicBezTo>
                <a:cubicBezTo>
                  <a:pt x="10857119" y="5028581"/>
                  <a:pt x="10890456" y="5052394"/>
                  <a:pt x="10904744" y="5057156"/>
                </a:cubicBezTo>
                <a:close/>
                <a:moveTo>
                  <a:pt x="10028539" y="5047631"/>
                </a:moveTo>
                <a:cubicBezTo>
                  <a:pt x="10028539" y="5061919"/>
                  <a:pt x="10019014" y="5066681"/>
                  <a:pt x="10009489" y="5071444"/>
                </a:cubicBezTo>
                <a:cubicBezTo>
                  <a:pt x="9995202" y="5057156"/>
                  <a:pt x="9976152" y="5047631"/>
                  <a:pt x="9961864" y="5033344"/>
                </a:cubicBezTo>
                <a:cubicBezTo>
                  <a:pt x="9976152" y="5033344"/>
                  <a:pt x="9990439" y="5028581"/>
                  <a:pt x="10004727" y="5028581"/>
                </a:cubicBezTo>
                <a:cubicBezTo>
                  <a:pt x="10014252" y="5028581"/>
                  <a:pt x="10028539" y="5038106"/>
                  <a:pt x="10028539" y="5047631"/>
                </a:cubicBezTo>
                <a:close/>
                <a:moveTo>
                  <a:pt x="5795201" y="5061919"/>
                </a:moveTo>
                <a:cubicBezTo>
                  <a:pt x="5790438" y="5061919"/>
                  <a:pt x="5790438" y="5028581"/>
                  <a:pt x="5795201" y="5028581"/>
                </a:cubicBezTo>
                <a:cubicBezTo>
                  <a:pt x="5799963" y="5033344"/>
                  <a:pt x="5795201" y="5047631"/>
                  <a:pt x="5795201" y="5061919"/>
                </a:cubicBezTo>
                <a:close/>
                <a:moveTo>
                  <a:pt x="1890474" y="5071444"/>
                </a:moveTo>
                <a:lnTo>
                  <a:pt x="1890474" y="5090494"/>
                </a:lnTo>
                <a:cubicBezTo>
                  <a:pt x="1861899" y="5076206"/>
                  <a:pt x="1814274" y="5052394"/>
                  <a:pt x="1814274" y="5038106"/>
                </a:cubicBezTo>
                <a:cubicBezTo>
                  <a:pt x="1814274" y="5028581"/>
                  <a:pt x="1814274" y="5033344"/>
                  <a:pt x="1819037" y="5028581"/>
                </a:cubicBezTo>
                <a:cubicBezTo>
                  <a:pt x="1842849" y="5038106"/>
                  <a:pt x="1866662" y="5057156"/>
                  <a:pt x="1890474" y="5071444"/>
                </a:cubicBezTo>
                <a:close/>
                <a:moveTo>
                  <a:pt x="5833301" y="5052394"/>
                </a:moveTo>
                <a:cubicBezTo>
                  <a:pt x="5838063" y="5047631"/>
                  <a:pt x="5838063" y="5038106"/>
                  <a:pt x="5838063" y="5023819"/>
                </a:cubicBezTo>
                <a:cubicBezTo>
                  <a:pt x="5847588" y="5047631"/>
                  <a:pt x="5842826" y="5052394"/>
                  <a:pt x="5842826" y="5057156"/>
                </a:cubicBezTo>
                <a:cubicBezTo>
                  <a:pt x="5842826" y="5057156"/>
                  <a:pt x="5838063" y="5057156"/>
                  <a:pt x="5833301" y="5052394"/>
                </a:cubicBezTo>
                <a:close/>
                <a:moveTo>
                  <a:pt x="3947589" y="5080969"/>
                </a:moveTo>
                <a:cubicBezTo>
                  <a:pt x="3957114" y="5104781"/>
                  <a:pt x="3957114" y="5133356"/>
                  <a:pt x="3961876" y="5161931"/>
                </a:cubicBezTo>
                <a:cubicBezTo>
                  <a:pt x="3961876" y="5161931"/>
                  <a:pt x="3966639" y="5157169"/>
                  <a:pt x="3966639" y="5152406"/>
                </a:cubicBezTo>
                <a:cubicBezTo>
                  <a:pt x="3976164" y="5176219"/>
                  <a:pt x="3990451" y="5204794"/>
                  <a:pt x="3995214" y="5228606"/>
                </a:cubicBezTo>
                <a:cubicBezTo>
                  <a:pt x="3995214" y="5228606"/>
                  <a:pt x="3999976" y="5223844"/>
                  <a:pt x="3999976" y="5219081"/>
                </a:cubicBezTo>
                <a:cubicBezTo>
                  <a:pt x="4019026" y="5238131"/>
                  <a:pt x="4038076" y="5257181"/>
                  <a:pt x="4061889" y="5276231"/>
                </a:cubicBezTo>
                <a:cubicBezTo>
                  <a:pt x="4061889" y="5280994"/>
                  <a:pt x="4061889" y="5285756"/>
                  <a:pt x="4057126" y="5290519"/>
                </a:cubicBezTo>
                <a:cubicBezTo>
                  <a:pt x="3938064" y="5214319"/>
                  <a:pt x="3938064" y="5104781"/>
                  <a:pt x="3928539" y="5023819"/>
                </a:cubicBezTo>
                <a:cubicBezTo>
                  <a:pt x="3957114" y="5033344"/>
                  <a:pt x="3938064" y="5061919"/>
                  <a:pt x="3947589" y="5080969"/>
                </a:cubicBezTo>
                <a:close/>
                <a:moveTo>
                  <a:pt x="1952387" y="5090494"/>
                </a:moveTo>
                <a:cubicBezTo>
                  <a:pt x="1952387" y="5090494"/>
                  <a:pt x="1957149" y="5085731"/>
                  <a:pt x="1957149" y="5080969"/>
                </a:cubicBezTo>
                <a:lnTo>
                  <a:pt x="1966627" y="5080969"/>
                </a:lnTo>
                <a:cubicBezTo>
                  <a:pt x="1990439" y="5095256"/>
                  <a:pt x="2009489" y="5104781"/>
                  <a:pt x="2028539" y="5119069"/>
                </a:cubicBezTo>
                <a:lnTo>
                  <a:pt x="2028539" y="5142881"/>
                </a:lnTo>
                <a:lnTo>
                  <a:pt x="1866662" y="5038106"/>
                </a:lnTo>
                <a:cubicBezTo>
                  <a:pt x="1866662" y="5033344"/>
                  <a:pt x="1871424" y="5028581"/>
                  <a:pt x="1871424" y="5023819"/>
                </a:cubicBezTo>
                <a:cubicBezTo>
                  <a:pt x="1895237" y="5033344"/>
                  <a:pt x="1952387" y="5052394"/>
                  <a:pt x="1952387" y="5090494"/>
                </a:cubicBezTo>
                <a:close/>
                <a:moveTo>
                  <a:pt x="11466671" y="5057156"/>
                </a:moveTo>
                <a:cubicBezTo>
                  <a:pt x="11490436" y="5028581"/>
                  <a:pt x="11523773" y="5038106"/>
                  <a:pt x="11547586" y="5038106"/>
                </a:cubicBezTo>
                <a:cubicBezTo>
                  <a:pt x="11509486" y="5061919"/>
                  <a:pt x="11447621" y="5109544"/>
                  <a:pt x="11433333" y="5109544"/>
                </a:cubicBezTo>
                <a:cubicBezTo>
                  <a:pt x="11423808" y="5109544"/>
                  <a:pt x="11419046" y="5100019"/>
                  <a:pt x="11409521" y="5095256"/>
                </a:cubicBezTo>
                <a:cubicBezTo>
                  <a:pt x="11409521" y="5066681"/>
                  <a:pt x="11447621" y="5028581"/>
                  <a:pt x="11476196" y="5019056"/>
                </a:cubicBezTo>
                <a:cubicBezTo>
                  <a:pt x="11476196" y="5028581"/>
                  <a:pt x="11471433" y="5042869"/>
                  <a:pt x="11466671" y="5057156"/>
                </a:cubicBezTo>
                <a:close/>
                <a:moveTo>
                  <a:pt x="12514279" y="5142881"/>
                </a:moveTo>
                <a:lnTo>
                  <a:pt x="12514279" y="5161931"/>
                </a:lnTo>
                <a:cubicBezTo>
                  <a:pt x="12480941" y="5128594"/>
                  <a:pt x="12438079" y="5123831"/>
                  <a:pt x="12438079" y="5085731"/>
                </a:cubicBezTo>
                <a:cubicBezTo>
                  <a:pt x="12428554" y="5095256"/>
                  <a:pt x="12414266" y="5104781"/>
                  <a:pt x="12399979" y="5114306"/>
                </a:cubicBezTo>
                <a:cubicBezTo>
                  <a:pt x="12380929" y="5090494"/>
                  <a:pt x="12371404" y="5066681"/>
                  <a:pt x="12361879" y="5042869"/>
                </a:cubicBezTo>
                <a:lnTo>
                  <a:pt x="12361879" y="5028581"/>
                </a:lnTo>
                <a:cubicBezTo>
                  <a:pt x="12390454" y="5028581"/>
                  <a:pt x="12423791" y="5023819"/>
                  <a:pt x="12457129" y="5014294"/>
                </a:cubicBezTo>
                <a:cubicBezTo>
                  <a:pt x="12480941" y="5057156"/>
                  <a:pt x="12514279" y="5128594"/>
                  <a:pt x="12514279" y="5142881"/>
                </a:cubicBezTo>
                <a:close/>
                <a:moveTo>
                  <a:pt x="5876163" y="5047631"/>
                </a:moveTo>
                <a:cubicBezTo>
                  <a:pt x="5871401" y="5047631"/>
                  <a:pt x="5866638" y="5042869"/>
                  <a:pt x="5866638" y="5028581"/>
                </a:cubicBezTo>
                <a:cubicBezTo>
                  <a:pt x="5866638" y="5019056"/>
                  <a:pt x="5876163" y="5014294"/>
                  <a:pt x="5880926" y="5009531"/>
                </a:cubicBezTo>
                <a:cubicBezTo>
                  <a:pt x="5880926" y="5019056"/>
                  <a:pt x="5880926" y="5033344"/>
                  <a:pt x="5876163" y="5047631"/>
                </a:cubicBezTo>
                <a:close/>
                <a:moveTo>
                  <a:pt x="5814251" y="5085731"/>
                </a:moveTo>
                <a:cubicBezTo>
                  <a:pt x="5809488" y="5080969"/>
                  <a:pt x="5809488" y="5076206"/>
                  <a:pt x="5809488" y="5066681"/>
                </a:cubicBezTo>
                <a:cubicBezTo>
                  <a:pt x="5809488" y="5052394"/>
                  <a:pt x="5814251" y="5023819"/>
                  <a:pt x="5823776" y="5009531"/>
                </a:cubicBezTo>
                <a:cubicBezTo>
                  <a:pt x="5819013" y="5057156"/>
                  <a:pt x="5819013" y="5076206"/>
                  <a:pt x="5814251" y="5085731"/>
                </a:cubicBezTo>
                <a:close/>
                <a:moveTo>
                  <a:pt x="4014264" y="5271469"/>
                </a:moveTo>
                <a:lnTo>
                  <a:pt x="4014264" y="5285756"/>
                </a:lnTo>
                <a:cubicBezTo>
                  <a:pt x="3942826" y="5228606"/>
                  <a:pt x="3914251" y="5133356"/>
                  <a:pt x="3914251" y="5071444"/>
                </a:cubicBezTo>
                <a:cubicBezTo>
                  <a:pt x="3914251" y="5052394"/>
                  <a:pt x="3909489" y="5028581"/>
                  <a:pt x="3904726" y="5009531"/>
                </a:cubicBezTo>
                <a:lnTo>
                  <a:pt x="3914251" y="5009531"/>
                </a:lnTo>
                <a:cubicBezTo>
                  <a:pt x="3928539" y="5095256"/>
                  <a:pt x="3919014" y="5185744"/>
                  <a:pt x="4014264" y="5271469"/>
                </a:cubicBezTo>
                <a:close/>
                <a:moveTo>
                  <a:pt x="7009495" y="5038106"/>
                </a:moveTo>
                <a:lnTo>
                  <a:pt x="7009495" y="5052394"/>
                </a:lnTo>
                <a:lnTo>
                  <a:pt x="7038070" y="5052394"/>
                </a:lnTo>
                <a:cubicBezTo>
                  <a:pt x="7033308" y="5061919"/>
                  <a:pt x="7028545" y="5076206"/>
                  <a:pt x="7019020" y="5076206"/>
                </a:cubicBezTo>
                <a:cubicBezTo>
                  <a:pt x="7004733" y="5076206"/>
                  <a:pt x="6999970" y="5061919"/>
                  <a:pt x="6995208" y="5052394"/>
                </a:cubicBezTo>
                <a:cubicBezTo>
                  <a:pt x="6990445" y="5057156"/>
                  <a:pt x="6990445" y="5066681"/>
                  <a:pt x="6976158" y="5071444"/>
                </a:cubicBezTo>
                <a:lnTo>
                  <a:pt x="6976158" y="5038106"/>
                </a:lnTo>
                <a:cubicBezTo>
                  <a:pt x="6980920" y="5038106"/>
                  <a:pt x="6980920" y="5042869"/>
                  <a:pt x="6995208" y="5042869"/>
                </a:cubicBezTo>
                <a:cubicBezTo>
                  <a:pt x="7004733" y="5042869"/>
                  <a:pt x="7023783" y="5019056"/>
                  <a:pt x="7033308" y="5004769"/>
                </a:cubicBezTo>
                <a:cubicBezTo>
                  <a:pt x="7028545" y="5014294"/>
                  <a:pt x="7019020" y="5028581"/>
                  <a:pt x="7009495" y="5038106"/>
                </a:cubicBezTo>
                <a:close/>
                <a:moveTo>
                  <a:pt x="5923788" y="5009531"/>
                </a:moveTo>
                <a:cubicBezTo>
                  <a:pt x="5923788" y="5014294"/>
                  <a:pt x="5914263" y="5019056"/>
                  <a:pt x="5904738" y="5028581"/>
                </a:cubicBezTo>
                <a:cubicBezTo>
                  <a:pt x="5909501" y="5033344"/>
                  <a:pt x="5919026" y="5028581"/>
                  <a:pt x="5923788" y="5028581"/>
                </a:cubicBezTo>
                <a:cubicBezTo>
                  <a:pt x="5923788" y="5038106"/>
                  <a:pt x="5914263" y="5047631"/>
                  <a:pt x="5919026" y="5057156"/>
                </a:cubicBezTo>
                <a:cubicBezTo>
                  <a:pt x="5919026" y="5057156"/>
                  <a:pt x="5914263" y="5057156"/>
                  <a:pt x="5909501" y="5052394"/>
                </a:cubicBezTo>
                <a:cubicBezTo>
                  <a:pt x="5914263" y="5052394"/>
                  <a:pt x="5914263" y="5047631"/>
                  <a:pt x="5909501" y="5042869"/>
                </a:cubicBezTo>
                <a:cubicBezTo>
                  <a:pt x="5890451" y="5052394"/>
                  <a:pt x="5890451" y="5066681"/>
                  <a:pt x="5880926" y="5076206"/>
                </a:cubicBezTo>
                <a:cubicBezTo>
                  <a:pt x="5885688" y="5052394"/>
                  <a:pt x="5895213" y="5028581"/>
                  <a:pt x="5899976" y="5004769"/>
                </a:cubicBezTo>
                <a:cubicBezTo>
                  <a:pt x="5904738" y="5004769"/>
                  <a:pt x="5909501" y="5009531"/>
                  <a:pt x="5923788" y="5009531"/>
                </a:cubicBezTo>
                <a:close/>
                <a:moveTo>
                  <a:pt x="5999988" y="5061919"/>
                </a:moveTo>
                <a:lnTo>
                  <a:pt x="5990463" y="5071444"/>
                </a:lnTo>
                <a:cubicBezTo>
                  <a:pt x="5985701" y="5066681"/>
                  <a:pt x="5976176" y="5052394"/>
                  <a:pt x="5971413" y="5038106"/>
                </a:cubicBezTo>
                <a:cubicBezTo>
                  <a:pt x="5961888" y="5052394"/>
                  <a:pt x="5947601" y="5066681"/>
                  <a:pt x="5933313" y="5076206"/>
                </a:cubicBezTo>
                <a:cubicBezTo>
                  <a:pt x="5952363" y="5052394"/>
                  <a:pt x="5961888" y="5023819"/>
                  <a:pt x="5976176" y="5000006"/>
                </a:cubicBezTo>
                <a:cubicBezTo>
                  <a:pt x="5971413" y="5009531"/>
                  <a:pt x="5971413" y="5047631"/>
                  <a:pt x="5999988" y="5061919"/>
                </a:cubicBezTo>
                <a:close/>
                <a:moveTo>
                  <a:pt x="11738086" y="5004769"/>
                </a:moveTo>
                <a:cubicBezTo>
                  <a:pt x="11738086" y="5014294"/>
                  <a:pt x="11690461" y="5066681"/>
                  <a:pt x="11661886" y="5090494"/>
                </a:cubicBezTo>
                <a:cubicBezTo>
                  <a:pt x="11642836" y="5104781"/>
                  <a:pt x="11566636" y="5138119"/>
                  <a:pt x="11538061" y="5138119"/>
                </a:cubicBezTo>
                <a:lnTo>
                  <a:pt x="11523773" y="5138119"/>
                </a:lnTo>
                <a:lnTo>
                  <a:pt x="11542823" y="5119069"/>
                </a:lnTo>
                <a:lnTo>
                  <a:pt x="11533298" y="5114306"/>
                </a:lnTo>
                <a:cubicBezTo>
                  <a:pt x="11523773" y="5123831"/>
                  <a:pt x="11514248" y="5133356"/>
                  <a:pt x="11504723" y="5133356"/>
                </a:cubicBezTo>
                <a:cubicBezTo>
                  <a:pt x="11485673" y="5133356"/>
                  <a:pt x="11485673" y="5114306"/>
                  <a:pt x="11447621" y="5114306"/>
                </a:cubicBezTo>
                <a:cubicBezTo>
                  <a:pt x="11490436" y="5085731"/>
                  <a:pt x="11538061" y="5052394"/>
                  <a:pt x="11580923" y="5028581"/>
                </a:cubicBezTo>
                <a:cubicBezTo>
                  <a:pt x="11576161" y="5033344"/>
                  <a:pt x="11576161" y="5042869"/>
                  <a:pt x="11571398" y="5052394"/>
                </a:cubicBezTo>
                <a:cubicBezTo>
                  <a:pt x="11571398" y="5052394"/>
                  <a:pt x="11566636" y="5057156"/>
                  <a:pt x="11580923" y="5057156"/>
                </a:cubicBezTo>
                <a:cubicBezTo>
                  <a:pt x="11599973" y="5057156"/>
                  <a:pt x="11719036" y="4995244"/>
                  <a:pt x="11733323" y="4995244"/>
                </a:cubicBezTo>
                <a:cubicBezTo>
                  <a:pt x="11733323" y="4995244"/>
                  <a:pt x="11738086" y="4990481"/>
                  <a:pt x="11738086" y="5004769"/>
                </a:cubicBezTo>
                <a:close/>
                <a:moveTo>
                  <a:pt x="6223778" y="4995244"/>
                </a:moveTo>
                <a:cubicBezTo>
                  <a:pt x="6223778" y="4995244"/>
                  <a:pt x="6223778" y="5000006"/>
                  <a:pt x="6219016" y="4995244"/>
                </a:cubicBezTo>
                <a:lnTo>
                  <a:pt x="6223778" y="4995244"/>
                </a:lnTo>
                <a:close/>
                <a:moveTo>
                  <a:pt x="3904726" y="5061919"/>
                </a:moveTo>
                <a:cubicBezTo>
                  <a:pt x="3904726" y="5071444"/>
                  <a:pt x="3899964" y="5076206"/>
                  <a:pt x="3899964" y="5085731"/>
                </a:cubicBezTo>
                <a:cubicBezTo>
                  <a:pt x="3895201" y="5057156"/>
                  <a:pt x="3890439" y="5023819"/>
                  <a:pt x="3880914" y="4995244"/>
                </a:cubicBezTo>
                <a:cubicBezTo>
                  <a:pt x="3890439" y="5004769"/>
                  <a:pt x="3904726" y="5052394"/>
                  <a:pt x="3904726" y="5061919"/>
                </a:cubicBezTo>
                <a:close/>
                <a:moveTo>
                  <a:pt x="1461897" y="5038106"/>
                </a:moveTo>
                <a:cubicBezTo>
                  <a:pt x="1447610" y="5023819"/>
                  <a:pt x="1428560" y="5009531"/>
                  <a:pt x="1419035" y="4995244"/>
                </a:cubicBezTo>
                <a:cubicBezTo>
                  <a:pt x="1438085" y="4990481"/>
                  <a:pt x="1457135" y="5019056"/>
                  <a:pt x="1461897" y="5038106"/>
                </a:cubicBezTo>
                <a:close/>
                <a:moveTo>
                  <a:pt x="6466666" y="4995244"/>
                </a:moveTo>
                <a:cubicBezTo>
                  <a:pt x="6457141" y="5009531"/>
                  <a:pt x="6452378" y="5028581"/>
                  <a:pt x="6442853" y="5047631"/>
                </a:cubicBezTo>
                <a:lnTo>
                  <a:pt x="6428566" y="5047631"/>
                </a:lnTo>
                <a:cubicBezTo>
                  <a:pt x="6428566" y="5047631"/>
                  <a:pt x="6428566" y="5042869"/>
                  <a:pt x="6423803" y="5038106"/>
                </a:cubicBezTo>
                <a:cubicBezTo>
                  <a:pt x="6442853" y="5023819"/>
                  <a:pt x="6447616" y="4995244"/>
                  <a:pt x="6452378" y="4990481"/>
                </a:cubicBezTo>
                <a:cubicBezTo>
                  <a:pt x="6457141" y="4990481"/>
                  <a:pt x="6461903" y="4990481"/>
                  <a:pt x="6466666" y="4995244"/>
                </a:cubicBezTo>
                <a:close/>
                <a:moveTo>
                  <a:pt x="6085713" y="5028581"/>
                </a:moveTo>
                <a:lnTo>
                  <a:pt x="6066663" y="5028581"/>
                </a:lnTo>
                <a:cubicBezTo>
                  <a:pt x="6066663" y="5028581"/>
                  <a:pt x="6061901" y="5023819"/>
                  <a:pt x="6061901" y="5038106"/>
                </a:cubicBezTo>
                <a:cubicBezTo>
                  <a:pt x="6061901" y="5038106"/>
                  <a:pt x="6061901" y="5061919"/>
                  <a:pt x="6080951" y="5047631"/>
                </a:cubicBezTo>
                <a:lnTo>
                  <a:pt x="6080951" y="5066681"/>
                </a:lnTo>
                <a:lnTo>
                  <a:pt x="6066663" y="5066681"/>
                </a:lnTo>
                <a:cubicBezTo>
                  <a:pt x="6061901" y="5061919"/>
                  <a:pt x="6066663" y="5057156"/>
                  <a:pt x="6052376" y="5057156"/>
                </a:cubicBezTo>
                <a:cubicBezTo>
                  <a:pt x="6042851" y="5057156"/>
                  <a:pt x="6028563" y="5066681"/>
                  <a:pt x="6014276" y="5071444"/>
                </a:cubicBezTo>
                <a:cubicBezTo>
                  <a:pt x="6019038" y="5047631"/>
                  <a:pt x="6023801" y="5019056"/>
                  <a:pt x="6028563" y="4995244"/>
                </a:cubicBezTo>
                <a:cubicBezTo>
                  <a:pt x="6033326" y="5014294"/>
                  <a:pt x="6033326" y="5033344"/>
                  <a:pt x="6028563" y="5057156"/>
                </a:cubicBezTo>
                <a:cubicBezTo>
                  <a:pt x="6028563" y="5057156"/>
                  <a:pt x="6023801" y="5061919"/>
                  <a:pt x="6038088" y="5061919"/>
                </a:cubicBezTo>
                <a:cubicBezTo>
                  <a:pt x="6061901" y="5061919"/>
                  <a:pt x="6047613" y="5033344"/>
                  <a:pt x="6052376" y="5014294"/>
                </a:cubicBezTo>
                <a:cubicBezTo>
                  <a:pt x="6061901" y="5014294"/>
                  <a:pt x="6061901" y="5023819"/>
                  <a:pt x="6071426" y="5028581"/>
                </a:cubicBezTo>
                <a:cubicBezTo>
                  <a:pt x="6076188" y="5023819"/>
                  <a:pt x="6071426" y="5019056"/>
                  <a:pt x="6071426" y="5004769"/>
                </a:cubicBezTo>
                <a:cubicBezTo>
                  <a:pt x="6071426" y="4995244"/>
                  <a:pt x="6076188" y="4995244"/>
                  <a:pt x="6080951" y="4990481"/>
                </a:cubicBezTo>
                <a:lnTo>
                  <a:pt x="6085713" y="5028581"/>
                </a:lnTo>
                <a:close/>
                <a:moveTo>
                  <a:pt x="12333304" y="5076206"/>
                </a:moveTo>
                <a:cubicBezTo>
                  <a:pt x="12333304" y="5085731"/>
                  <a:pt x="12328541" y="5109544"/>
                  <a:pt x="12314254" y="5128594"/>
                </a:cubicBezTo>
                <a:cubicBezTo>
                  <a:pt x="12299966" y="5119069"/>
                  <a:pt x="12304729" y="5119069"/>
                  <a:pt x="12299966" y="5109544"/>
                </a:cubicBezTo>
                <a:cubicBezTo>
                  <a:pt x="12285679" y="5128594"/>
                  <a:pt x="12295204" y="5157169"/>
                  <a:pt x="12261866" y="5176219"/>
                </a:cubicBezTo>
                <a:cubicBezTo>
                  <a:pt x="12257104" y="5180981"/>
                  <a:pt x="12261866" y="5185744"/>
                  <a:pt x="12247579" y="5185744"/>
                </a:cubicBezTo>
                <a:cubicBezTo>
                  <a:pt x="12238100" y="5185744"/>
                  <a:pt x="12247579" y="5176219"/>
                  <a:pt x="12242863" y="5171456"/>
                </a:cubicBezTo>
                <a:cubicBezTo>
                  <a:pt x="12219050" y="5190506"/>
                  <a:pt x="12195238" y="5219081"/>
                  <a:pt x="12176188" y="5219081"/>
                </a:cubicBezTo>
                <a:cubicBezTo>
                  <a:pt x="12161900" y="5219081"/>
                  <a:pt x="12161900" y="5214319"/>
                  <a:pt x="12157138" y="5209556"/>
                </a:cubicBezTo>
                <a:cubicBezTo>
                  <a:pt x="12147613" y="5214319"/>
                  <a:pt x="12114275" y="5214319"/>
                  <a:pt x="12114275" y="5190506"/>
                </a:cubicBezTo>
                <a:cubicBezTo>
                  <a:pt x="12114275" y="5180981"/>
                  <a:pt x="12123800" y="5176219"/>
                  <a:pt x="12128563" y="5171456"/>
                </a:cubicBezTo>
                <a:lnTo>
                  <a:pt x="12114275" y="5157169"/>
                </a:lnTo>
                <a:cubicBezTo>
                  <a:pt x="12057125" y="5190506"/>
                  <a:pt x="12085700" y="5204794"/>
                  <a:pt x="12047600" y="5204794"/>
                </a:cubicBezTo>
                <a:cubicBezTo>
                  <a:pt x="12033313" y="5204794"/>
                  <a:pt x="12033313" y="5200031"/>
                  <a:pt x="12023788" y="5190506"/>
                </a:cubicBezTo>
                <a:cubicBezTo>
                  <a:pt x="12009500" y="5195269"/>
                  <a:pt x="11985688" y="5180981"/>
                  <a:pt x="11985688" y="5171456"/>
                </a:cubicBezTo>
                <a:cubicBezTo>
                  <a:pt x="11985688" y="5161931"/>
                  <a:pt x="11990450" y="5161931"/>
                  <a:pt x="11995213" y="5157169"/>
                </a:cubicBezTo>
                <a:cubicBezTo>
                  <a:pt x="11980925" y="5152406"/>
                  <a:pt x="11957113" y="5157169"/>
                  <a:pt x="11942825" y="5152406"/>
                </a:cubicBezTo>
                <a:cubicBezTo>
                  <a:pt x="11919013" y="5147644"/>
                  <a:pt x="11914250" y="5114306"/>
                  <a:pt x="11914250" y="5109544"/>
                </a:cubicBezTo>
                <a:cubicBezTo>
                  <a:pt x="11914250" y="5100019"/>
                  <a:pt x="11923775" y="5095256"/>
                  <a:pt x="11928538" y="5085731"/>
                </a:cubicBezTo>
                <a:cubicBezTo>
                  <a:pt x="11947588" y="5109544"/>
                  <a:pt x="11995213" y="5114306"/>
                  <a:pt x="12019025" y="5114306"/>
                </a:cubicBezTo>
                <a:cubicBezTo>
                  <a:pt x="12090463" y="5114306"/>
                  <a:pt x="12157138" y="5085731"/>
                  <a:pt x="12219050" y="5004769"/>
                </a:cubicBezTo>
                <a:cubicBezTo>
                  <a:pt x="12209525" y="5038106"/>
                  <a:pt x="12195238" y="5071444"/>
                  <a:pt x="12176188" y="5109544"/>
                </a:cubicBezTo>
                <a:cubicBezTo>
                  <a:pt x="12209525" y="5071444"/>
                  <a:pt x="12233338" y="5023819"/>
                  <a:pt x="12223813" y="4985719"/>
                </a:cubicBezTo>
                <a:cubicBezTo>
                  <a:pt x="12290441" y="5047631"/>
                  <a:pt x="12333304" y="4985719"/>
                  <a:pt x="12333304" y="5076206"/>
                </a:cubicBezTo>
                <a:close/>
                <a:moveTo>
                  <a:pt x="6171391" y="5000006"/>
                </a:moveTo>
                <a:cubicBezTo>
                  <a:pt x="6171391" y="5004769"/>
                  <a:pt x="6161866" y="5004769"/>
                  <a:pt x="6157103" y="5009531"/>
                </a:cubicBezTo>
                <a:lnTo>
                  <a:pt x="6157103" y="5023819"/>
                </a:lnTo>
                <a:cubicBezTo>
                  <a:pt x="6161866" y="5028581"/>
                  <a:pt x="6171391" y="5028581"/>
                  <a:pt x="6171391" y="5033344"/>
                </a:cubicBezTo>
                <a:cubicBezTo>
                  <a:pt x="6166628" y="5033344"/>
                  <a:pt x="6157103" y="5033344"/>
                  <a:pt x="6147626" y="5038106"/>
                </a:cubicBezTo>
                <a:cubicBezTo>
                  <a:pt x="6152341" y="5042869"/>
                  <a:pt x="6161866" y="5047631"/>
                  <a:pt x="6166628" y="5047631"/>
                </a:cubicBezTo>
                <a:lnTo>
                  <a:pt x="6166628" y="5061919"/>
                </a:lnTo>
                <a:cubicBezTo>
                  <a:pt x="6157103" y="5061919"/>
                  <a:pt x="6142863" y="5047631"/>
                  <a:pt x="6142863" y="5033344"/>
                </a:cubicBezTo>
                <a:cubicBezTo>
                  <a:pt x="6142863" y="5023819"/>
                  <a:pt x="6152341" y="5000006"/>
                  <a:pt x="6152341" y="4985719"/>
                </a:cubicBezTo>
                <a:cubicBezTo>
                  <a:pt x="6161866" y="4985719"/>
                  <a:pt x="6161866" y="4995244"/>
                  <a:pt x="6171391" y="5000006"/>
                </a:cubicBezTo>
                <a:close/>
                <a:moveTo>
                  <a:pt x="6128576" y="5047631"/>
                </a:moveTo>
                <a:cubicBezTo>
                  <a:pt x="6128576" y="5057156"/>
                  <a:pt x="6109526" y="5061919"/>
                  <a:pt x="6100001" y="5066681"/>
                </a:cubicBezTo>
                <a:cubicBezTo>
                  <a:pt x="6104763" y="5061919"/>
                  <a:pt x="6109526" y="5052394"/>
                  <a:pt x="6119051" y="5042869"/>
                </a:cubicBezTo>
                <a:cubicBezTo>
                  <a:pt x="6114288" y="5038106"/>
                  <a:pt x="6104763" y="5038106"/>
                  <a:pt x="6100001" y="5038106"/>
                </a:cubicBezTo>
                <a:lnTo>
                  <a:pt x="6119051" y="5038106"/>
                </a:lnTo>
                <a:cubicBezTo>
                  <a:pt x="6119051" y="5023819"/>
                  <a:pt x="6109526" y="5000006"/>
                  <a:pt x="6133338" y="4985719"/>
                </a:cubicBezTo>
                <a:cubicBezTo>
                  <a:pt x="6128576" y="5019056"/>
                  <a:pt x="6128576" y="5033344"/>
                  <a:pt x="6128576" y="5047631"/>
                </a:cubicBezTo>
                <a:close/>
                <a:moveTo>
                  <a:pt x="12576191" y="5057156"/>
                </a:moveTo>
                <a:lnTo>
                  <a:pt x="12576191" y="5085731"/>
                </a:lnTo>
                <a:cubicBezTo>
                  <a:pt x="12557141" y="5076206"/>
                  <a:pt x="12547616" y="5061919"/>
                  <a:pt x="12528566" y="5066681"/>
                </a:cubicBezTo>
                <a:cubicBezTo>
                  <a:pt x="12538091" y="5085731"/>
                  <a:pt x="12552379" y="5114306"/>
                  <a:pt x="12552379" y="5123831"/>
                </a:cubicBezTo>
                <a:cubicBezTo>
                  <a:pt x="12552379" y="5138119"/>
                  <a:pt x="12538091" y="5161931"/>
                  <a:pt x="12528566" y="5176219"/>
                </a:cubicBezTo>
                <a:cubicBezTo>
                  <a:pt x="12528566" y="5128594"/>
                  <a:pt x="12499991" y="5057156"/>
                  <a:pt x="12471416" y="5014294"/>
                </a:cubicBezTo>
                <a:cubicBezTo>
                  <a:pt x="12485704" y="5004769"/>
                  <a:pt x="12514279" y="4980956"/>
                  <a:pt x="12523804" y="4980956"/>
                </a:cubicBezTo>
                <a:cubicBezTo>
                  <a:pt x="12547616" y="4980956"/>
                  <a:pt x="12576191" y="5057156"/>
                  <a:pt x="12576191" y="5057156"/>
                </a:cubicBezTo>
                <a:close/>
                <a:moveTo>
                  <a:pt x="11747611" y="4995244"/>
                </a:moveTo>
                <a:cubicBezTo>
                  <a:pt x="11742848" y="4995244"/>
                  <a:pt x="11738086" y="4990481"/>
                  <a:pt x="11733323" y="4985719"/>
                </a:cubicBezTo>
                <a:lnTo>
                  <a:pt x="11761898" y="4980956"/>
                </a:lnTo>
                <a:lnTo>
                  <a:pt x="11747611" y="4995244"/>
                </a:lnTo>
                <a:close/>
                <a:moveTo>
                  <a:pt x="6247591" y="4990481"/>
                </a:moveTo>
                <a:cubicBezTo>
                  <a:pt x="6242828" y="5004769"/>
                  <a:pt x="6238066" y="5023819"/>
                  <a:pt x="6238066" y="5033344"/>
                </a:cubicBezTo>
                <a:cubicBezTo>
                  <a:pt x="6238066" y="5047631"/>
                  <a:pt x="6238066" y="5047631"/>
                  <a:pt x="6252353" y="5052394"/>
                </a:cubicBezTo>
                <a:cubicBezTo>
                  <a:pt x="6252353" y="5033344"/>
                  <a:pt x="6257116" y="5009531"/>
                  <a:pt x="6261878" y="4985719"/>
                </a:cubicBezTo>
                <a:cubicBezTo>
                  <a:pt x="6271403" y="4990481"/>
                  <a:pt x="6271403" y="4995244"/>
                  <a:pt x="6266641" y="5000006"/>
                </a:cubicBezTo>
                <a:cubicBezTo>
                  <a:pt x="6266641" y="5019056"/>
                  <a:pt x="6266641" y="5061919"/>
                  <a:pt x="6252353" y="5061919"/>
                </a:cubicBezTo>
                <a:cubicBezTo>
                  <a:pt x="6242828" y="5061919"/>
                  <a:pt x="6252353" y="5052394"/>
                  <a:pt x="6242828" y="5052394"/>
                </a:cubicBezTo>
                <a:cubicBezTo>
                  <a:pt x="6228541" y="5052394"/>
                  <a:pt x="6233303" y="5061919"/>
                  <a:pt x="6228541" y="5061919"/>
                </a:cubicBezTo>
                <a:cubicBezTo>
                  <a:pt x="6223778" y="5057156"/>
                  <a:pt x="6223778" y="5057156"/>
                  <a:pt x="6223778" y="5047631"/>
                </a:cubicBezTo>
                <a:cubicBezTo>
                  <a:pt x="6223778" y="5033344"/>
                  <a:pt x="6228541" y="5023819"/>
                  <a:pt x="6233303" y="5014294"/>
                </a:cubicBezTo>
                <a:cubicBezTo>
                  <a:pt x="6228541" y="5009531"/>
                  <a:pt x="6223778" y="5004769"/>
                  <a:pt x="6214253" y="5004769"/>
                </a:cubicBezTo>
                <a:cubicBezTo>
                  <a:pt x="6209491" y="5019056"/>
                  <a:pt x="6219016" y="5042869"/>
                  <a:pt x="6195203" y="5061919"/>
                </a:cubicBezTo>
                <a:cubicBezTo>
                  <a:pt x="6195203" y="5057156"/>
                  <a:pt x="6199966" y="5057156"/>
                  <a:pt x="6199966" y="5047631"/>
                </a:cubicBezTo>
                <a:cubicBezTo>
                  <a:pt x="6199966" y="5033344"/>
                  <a:pt x="6190441" y="5042869"/>
                  <a:pt x="6185678" y="5042869"/>
                </a:cubicBezTo>
                <a:cubicBezTo>
                  <a:pt x="6195203" y="5028581"/>
                  <a:pt x="6199966" y="5009531"/>
                  <a:pt x="6199966" y="4995244"/>
                </a:cubicBezTo>
                <a:cubicBezTo>
                  <a:pt x="6199966" y="4985719"/>
                  <a:pt x="6204728" y="4980956"/>
                  <a:pt x="6214253" y="4980956"/>
                </a:cubicBezTo>
                <a:cubicBezTo>
                  <a:pt x="6228541" y="4980956"/>
                  <a:pt x="6242828" y="4985719"/>
                  <a:pt x="6247591" y="4990481"/>
                </a:cubicBezTo>
                <a:close/>
                <a:moveTo>
                  <a:pt x="12552379" y="4976194"/>
                </a:moveTo>
                <a:cubicBezTo>
                  <a:pt x="12628531" y="4995244"/>
                  <a:pt x="12600004" y="5004769"/>
                  <a:pt x="12600004" y="5038106"/>
                </a:cubicBezTo>
                <a:cubicBezTo>
                  <a:pt x="12600004" y="5052394"/>
                  <a:pt x="12600004" y="5085731"/>
                  <a:pt x="12633294" y="5066681"/>
                </a:cubicBezTo>
                <a:cubicBezTo>
                  <a:pt x="12638056" y="5076206"/>
                  <a:pt x="12638056" y="5080969"/>
                  <a:pt x="12638056" y="5090494"/>
                </a:cubicBezTo>
                <a:cubicBezTo>
                  <a:pt x="12638056" y="5104781"/>
                  <a:pt x="12628531" y="5138119"/>
                  <a:pt x="12628531" y="5157169"/>
                </a:cubicBezTo>
                <a:cubicBezTo>
                  <a:pt x="12600004" y="5104781"/>
                  <a:pt x="12585716" y="5033344"/>
                  <a:pt x="12538091" y="4976194"/>
                </a:cubicBezTo>
                <a:lnTo>
                  <a:pt x="12552379" y="4976194"/>
                </a:lnTo>
                <a:close/>
                <a:moveTo>
                  <a:pt x="11819048" y="5019056"/>
                </a:moveTo>
                <a:cubicBezTo>
                  <a:pt x="11819048" y="5033344"/>
                  <a:pt x="11819048" y="5033344"/>
                  <a:pt x="11814286" y="5033344"/>
                </a:cubicBezTo>
                <a:cubicBezTo>
                  <a:pt x="11776186" y="5080969"/>
                  <a:pt x="11733323" y="5133356"/>
                  <a:pt x="11690461" y="5180981"/>
                </a:cubicBezTo>
                <a:cubicBezTo>
                  <a:pt x="11695223" y="5166694"/>
                  <a:pt x="11695223" y="5138119"/>
                  <a:pt x="11695223" y="5128594"/>
                </a:cubicBezTo>
                <a:cubicBezTo>
                  <a:pt x="11695223" y="5114306"/>
                  <a:pt x="11709511" y="5100019"/>
                  <a:pt x="11719036" y="5085731"/>
                </a:cubicBezTo>
                <a:cubicBezTo>
                  <a:pt x="11714273" y="5080969"/>
                  <a:pt x="11704748" y="5080969"/>
                  <a:pt x="11695223" y="5085731"/>
                </a:cubicBezTo>
                <a:cubicBezTo>
                  <a:pt x="11719036" y="5052394"/>
                  <a:pt x="11757136" y="4966669"/>
                  <a:pt x="11804761" y="4976194"/>
                </a:cubicBezTo>
                <a:cubicBezTo>
                  <a:pt x="11809523" y="4990481"/>
                  <a:pt x="11819048" y="5009531"/>
                  <a:pt x="11819048" y="5019056"/>
                </a:cubicBezTo>
                <a:close/>
                <a:moveTo>
                  <a:pt x="6428566" y="4976194"/>
                </a:moveTo>
                <a:cubicBezTo>
                  <a:pt x="6419041" y="5000006"/>
                  <a:pt x="6409516" y="5038106"/>
                  <a:pt x="6376178" y="5052394"/>
                </a:cubicBezTo>
                <a:cubicBezTo>
                  <a:pt x="6399991" y="5033344"/>
                  <a:pt x="6409516" y="4990481"/>
                  <a:pt x="6404753" y="4976194"/>
                </a:cubicBezTo>
                <a:lnTo>
                  <a:pt x="6428566" y="4976194"/>
                </a:lnTo>
                <a:close/>
                <a:moveTo>
                  <a:pt x="6299978" y="5009531"/>
                </a:moveTo>
                <a:cubicBezTo>
                  <a:pt x="6295216" y="5023819"/>
                  <a:pt x="6290453" y="5033344"/>
                  <a:pt x="6290453" y="5047631"/>
                </a:cubicBezTo>
                <a:cubicBezTo>
                  <a:pt x="6290453" y="5057156"/>
                  <a:pt x="6295216" y="5052394"/>
                  <a:pt x="6299978" y="5052394"/>
                </a:cubicBezTo>
                <a:cubicBezTo>
                  <a:pt x="6295216" y="5052394"/>
                  <a:pt x="6285691" y="5057156"/>
                  <a:pt x="6280928" y="5057156"/>
                </a:cubicBezTo>
                <a:cubicBezTo>
                  <a:pt x="6290453" y="4990481"/>
                  <a:pt x="6271403" y="5000006"/>
                  <a:pt x="6299978" y="4976194"/>
                </a:cubicBezTo>
                <a:lnTo>
                  <a:pt x="6299978" y="5009531"/>
                </a:lnTo>
                <a:close/>
                <a:moveTo>
                  <a:pt x="6371416" y="4976194"/>
                </a:moveTo>
                <a:cubicBezTo>
                  <a:pt x="6366653" y="5000006"/>
                  <a:pt x="6361891" y="5028581"/>
                  <a:pt x="6357128" y="5052394"/>
                </a:cubicBezTo>
                <a:lnTo>
                  <a:pt x="6342841" y="5052394"/>
                </a:lnTo>
                <a:cubicBezTo>
                  <a:pt x="6342841" y="5052394"/>
                  <a:pt x="6347603" y="5052394"/>
                  <a:pt x="6347603" y="5042869"/>
                </a:cubicBezTo>
                <a:cubicBezTo>
                  <a:pt x="6347603" y="5028581"/>
                  <a:pt x="6314266" y="5033344"/>
                  <a:pt x="6309503" y="5038106"/>
                </a:cubicBezTo>
                <a:cubicBezTo>
                  <a:pt x="6314266" y="5009531"/>
                  <a:pt x="6319028" y="5000006"/>
                  <a:pt x="6314266" y="4990481"/>
                </a:cubicBezTo>
                <a:cubicBezTo>
                  <a:pt x="6323791" y="4990481"/>
                  <a:pt x="6338078" y="4985719"/>
                  <a:pt x="6342841" y="4985719"/>
                </a:cubicBezTo>
                <a:cubicBezTo>
                  <a:pt x="6338078" y="4985719"/>
                  <a:pt x="6328553" y="4995244"/>
                  <a:pt x="6328553" y="5004769"/>
                </a:cubicBezTo>
                <a:lnTo>
                  <a:pt x="6347603" y="5009531"/>
                </a:lnTo>
                <a:cubicBezTo>
                  <a:pt x="6352366" y="5000006"/>
                  <a:pt x="6352366" y="4985719"/>
                  <a:pt x="6357128" y="4971431"/>
                </a:cubicBezTo>
                <a:cubicBezTo>
                  <a:pt x="6361891" y="4971431"/>
                  <a:pt x="6366653" y="4971431"/>
                  <a:pt x="6371416" y="4976194"/>
                </a:cubicBezTo>
                <a:close/>
                <a:moveTo>
                  <a:pt x="3814286" y="4990481"/>
                </a:moveTo>
                <a:cubicBezTo>
                  <a:pt x="3819049" y="4995244"/>
                  <a:pt x="3819049" y="5000006"/>
                  <a:pt x="3823811" y="5004769"/>
                </a:cubicBezTo>
                <a:cubicBezTo>
                  <a:pt x="3833336" y="5000006"/>
                  <a:pt x="3847624" y="4990481"/>
                  <a:pt x="3857149" y="4990481"/>
                </a:cubicBezTo>
                <a:cubicBezTo>
                  <a:pt x="3857149" y="4995244"/>
                  <a:pt x="3861911" y="4995244"/>
                  <a:pt x="3861911" y="5009531"/>
                </a:cubicBezTo>
                <a:cubicBezTo>
                  <a:pt x="3861911" y="5019056"/>
                  <a:pt x="3823811" y="5061919"/>
                  <a:pt x="3804761" y="5085731"/>
                </a:cubicBezTo>
                <a:cubicBezTo>
                  <a:pt x="3795236" y="5095256"/>
                  <a:pt x="3785711" y="5095256"/>
                  <a:pt x="3776186" y="5104781"/>
                </a:cubicBezTo>
                <a:lnTo>
                  <a:pt x="3776186" y="5119069"/>
                </a:lnTo>
                <a:lnTo>
                  <a:pt x="3785711" y="5128594"/>
                </a:lnTo>
                <a:cubicBezTo>
                  <a:pt x="3799999" y="5114306"/>
                  <a:pt x="3819049" y="5100019"/>
                  <a:pt x="3833336" y="5085731"/>
                </a:cubicBezTo>
                <a:lnTo>
                  <a:pt x="3847624" y="5085731"/>
                </a:lnTo>
                <a:cubicBezTo>
                  <a:pt x="3847624" y="5085731"/>
                  <a:pt x="3852386" y="5080969"/>
                  <a:pt x="3852386" y="5095256"/>
                </a:cubicBezTo>
                <a:cubicBezTo>
                  <a:pt x="3852386" y="5104781"/>
                  <a:pt x="3842861" y="5119069"/>
                  <a:pt x="3833336" y="5133356"/>
                </a:cubicBezTo>
                <a:cubicBezTo>
                  <a:pt x="3838099" y="5138119"/>
                  <a:pt x="3847624" y="5133356"/>
                  <a:pt x="3857149" y="5128594"/>
                </a:cubicBezTo>
                <a:cubicBezTo>
                  <a:pt x="3842861" y="5180981"/>
                  <a:pt x="3828574" y="5228606"/>
                  <a:pt x="3819049" y="5266706"/>
                </a:cubicBezTo>
                <a:cubicBezTo>
                  <a:pt x="3795236" y="5290519"/>
                  <a:pt x="3795236" y="5323809"/>
                  <a:pt x="3780949" y="5352384"/>
                </a:cubicBezTo>
                <a:cubicBezTo>
                  <a:pt x="3780949" y="5338096"/>
                  <a:pt x="3776186" y="5309521"/>
                  <a:pt x="3776186" y="5299996"/>
                </a:cubicBezTo>
                <a:cubicBezTo>
                  <a:pt x="3776186" y="5285756"/>
                  <a:pt x="3780949" y="5257181"/>
                  <a:pt x="3780949" y="5238131"/>
                </a:cubicBezTo>
                <a:cubicBezTo>
                  <a:pt x="3766661" y="5209556"/>
                  <a:pt x="3809524" y="5190506"/>
                  <a:pt x="3823811" y="5161931"/>
                </a:cubicBezTo>
                <a:cubicBezTo>
                  <a:pt x="3819049" y="5161931"/>
                  <a:pt x="3819049" y="5157169"/>
                  <a:pt x="3804761" y="5157169"/>
                </a:cubicBezTo>
                <a:cubicBezTo>
                  <a:pt x="3771424" y="5157169"/>
                  <a:pt x="3761899" y="5228606"/>
                  <a:pt x="3761899" y="5242894"/>
                </a:cubicBezTo>
                <a:cubicBezTo>
                  <a:pt x="3761899" y="5233369"/>
                  <a:pt x="3752374" y="5214319"/>
                  <a:pt x="3752374" y="5204794"/>
                </a:cubicBezTo>
                <a:lnTo>
                  <a:pt x="3752374" y="5047631"/>
                </a:lnTo>
                <a:cubicBezTo>
                  <a:pt x="3776186" y="5019056"/>
                  <a:pt x="3799999" y="4995244"/>
                  <a:pt x="3823811" y="4971431"/>
                </a:cubicBezTo>
                <a:cubicBezTo>
                  <a:pt x="3823811" y="4976194"/>
                  <a:pt x="3819049" y="4985719"/>
                  <a:pt x="3814286" y="4990481"/>
                </a:cubicBezTo>
                <a:close/>
                <a:moveTo>
                  <a:pt x="1919049" y="5004769"/>
                </a:moveTo>
                <a:cubicBezTo>
                  <a:pt x="1923812" y="5014294"/>
                  <a:pt x="1923812" y="5023819"/>
                  <a:pt x="1928574" y="5033344"/>
                </a:cubicBezTo>
                <a:cubicBezTo>
                  <a:pt x="1933337" y="5028581"/>
                  <a:pt x="1928574" y="5019056"/>
                  <a:pt x="1942862" y="5019056"/>
                </a:cubicBezTo>
                <a:cubicBezTo>
                  <a:pt x="1952387" y="5019056"/>
                  <a:pt x="1985677" y="5047631"/>
                  <a:pt x="2004727" y="5061919"/>
                </a:cubicBezTo>
                <a:cubicBezTo>
                  <a:pt x="2009489" y="5071444"/>
                  <a:pt x="2009489" y="5080969"/>
                  <a:pt x="2014252" y="5090494"/>
                </a:cubicBezTo>
                <a:cubicBezTo>
                  <a:pt x="2019014" y="5085731"/>
                  <a:pt x="2023777" y="5080969"/>
                  <a:pt x="2023777" y="5076206"/>
                </a:cubicBezTo>
                <a:cubicBezTo>
                  <a:pt x="2047589" y="5090494"/>
                  <a:pt x="2071402" y="5109544"/>
                  <a:pt x="2095214" y="5123831"/>
                </a:cubicBezTo>
                <a:lnTo>
                  <a:pt x="2095214" y="5147644"/>
                </a:lnTo>
                <a:cubicBezTo>
                  <a:pt x="2014252" y="5095256"/>
                  <a:pt x="1857137" y="4995244"/>
                  <a:pt x="1857137" y="4980956"/>
                </a:cubicBezTo>
                <a:cubicBezTo>
                  <a:pt x="1857137" y="4971431"/>
                  <a:pt x="1857137" y="4976194"/>
                  <a:pt x="1861899" y="4971431"/>
                </a:cubicBezTo>
                <a:cubicBezTo>
                  <a:pt x="1880949" y="4976194"/>
                  <a:pt x="1904762" y="4990481"/>
                  <a:pt x="1919049" y="5004769"/>
                </a:cubicBezTo>
                <a:close/>
                <a:moveTo>
                  <a:pt x="6457141" y="4961906"/>
                </a:moveTo>
                <a:cubicBezTo>
                  <a:pt x="6461903" y="4961906"/>
                  <a:pt x="6466666" y="4961906"/>
                  <a:pt x="6471428" y="4966669"/>
                </a:cubicBezTo>
                <a:cubicBezTo>
                  <a:pt x="6466666" y="4971431"/>
                  <a:pt x="6461903" y="4971431"/>
                  <a:pt x="6457141" y="4961906"/>
                </a:cubicBezTo>
                <a:close/>
                <a:moveTo>
                  <a:pt x="1290447" y="4976194"/>
                </a:moveTo>
                <a:lnTo>
                  <a:pt x="1290447" y="4961906"/>
                </a:lnTo>
                <a:lnTo>
                  <a:pt x="1290447" y="4976194"/>
                </a:lnTo>
                <a:close/>
                <a:moveTo>
                  <a:pt x="12799981" y="5133356"/>
                </a:moveTo>
                <a:cubicBezTo>
                  <a:pt x="12761881" y="5133356"/>
                  <a:pt x="12733306" y="5133356"/>
                  <a:pt x="12695206" y="5114306"/>
                </a:cubicBezTo>
                <a:cubicBezTo>
                  <a:pt x="12699969" y="5133356"/>
                  <a:pt x="12680919" y="5161931"/>
                  <a:pt x="12657106" y="5180981"/>
                </a:cubicBezTo>
                <a:cubicBezTo>
                  <a:pt x="12647581" y="5176219"/>
                  <a:pt x="12638056" y="5161931"/>
                  <a:pt x="12638056" y="5152406"/>
                </a:cubicBezTo>
                <a:cubicBezTo>
                  <a:pt x="12638056" y="5138119"/>
                  <a:pt x="12647581" y="5104781"/>
                  <a:pt x="12647581" y="5090494"/>
                </a:cubicBezTo>
                <a:cubicBezTo>
                  <a:pt x="12647581" y="5080969"/>
                  <a:pt x="12647581" y="5076206"/>
                  <a:pt x="12642819" y="5071444"/>
                </a:cubicBezTo>
                <a:cubicBezTo>
                  <a:pt x="12619054" y="5047631"/>
                  <a:pt x="12614291" y="5023819"/>
                  <a:pt x="12609529" y="5004769"/>
                </a:cubicBezTo>
                <a:cubicBezTo>
                  <a:pt x="12600004" y="4971431"/>
                  <a:pt x="12547616" y="4976194"/>
                  <a:pt x="12557141" y="4957144"/>
                </a:cubicBezTo>
                <a:cubicBezTo>
                  <a:pt x="12628531" y="4938094"/>
                  <a:pt x="12733306" y="5080969"/>
                  <a:pt x="12799981" y="5133356"/>
                </a:cubicBezTo>
                <a:close/>
                <a:moveTo>
                  <a:pt x="6580918" y="4957144"/>
                </a:moveTo>
                <a:cubicBezTo>
                  <a:pt x="6580918" y="4961906"/>
                  <a:pt x="6576156" y="4971431"/>
                  <a:pt x="6576156" y="4976194"/>
                </a:cubicBezTo>
                <a:lnTo>
                  <a:pt x="6561868" y="4976194"/>
                </a:lnTo>
                <a:cubicBezTo>
                  <a:pt x="6561868" y="4971431"/>
                  <a:pt x="6566631" y="4961906"/>
                  <a:pt x="6566631" y="4957144"/>
                </a:cubicBezTo>
                <a:lnTo>
                  <a:pt x="6580918" y="4957144"/>
                </a:lnTo>
                <a:close/>
                <a:moveTo>
                  <a:pt x="6547581" y="4957144"/>
                </a:moveTo>
                <a:cubicBezTo>
                  <a:pt x="6533293" y="4971431"/>
                  <a:pt x="6528578" y="4966669"/>
                  <a:pt x="6533293" y="4995244"/>
                </a:cubicBezTo>
                <a:cubicBezTo>
                  <a:pt x="6533293" y="4995244"/>
                  <a:pt x="6528578" y="4990481"/>
                  <a:pt x="6523816" y="4990481"/>
                </a:cubicBezTo>
                <a:cubicBezTo>
                  <a:pt x="6519053" y="4995244"/>
                  <a:pt x="6514291" y="5000006"/>
                  <a:pt x="6514291" y="5009531"/>
                </a:cubicBezTo>
                <a:cubicBezTo>
                  <a:pt x="6519053" y="5009531"/>
                  <a:pt x="6523816" y="5014294"/>
                  <a:pt x="6528578" y="5019056"/>
                </a:cubicBezTo>
                <a:cubicBezTo>
                  <a:pt x="6538056" y="5009531"/>
                  <a:pt x="6547581" y="4995244"/>
                  <a:pt x="6561868" y="4985719"/>
                </a:cubicBezTo>
                <a:lnTo>
                  <a:pt x="6571393" y="4995244"/>
                </a:lnTo>
                <a:cubicBezTo>
                  <a:pt x="6547581" y="5019056"/>
                  <a:pt x="6500003" y="5038106"/>
                  <a:pt x="6480953" y="5047631"/>
                </a:cubicBezTo>
                <a:cubicBezTo>
                  <a:pt x="6490478" y="5042869"/>
                  <a:pt x="6504766" y="5038106"/>
                  <a:pt x="6514291" y="5028581"/>
                </a:cubicBezTo>
                <a:lnTo>
                  <a:pt x="6514291" y="5014294"/>
                </a:lnTo>
                <a:lnTo>
                  <a:pt x="6504766" y="5004769"/>
                </a:lnTo>
                <a:cubicBezTo>
                  <a:pt x="6500003" y="5009531"/>
                  <a:pt x="6490478" y="5014294"/>
                  <a:pt x="6485716" y="5014294"/>
                </a:cubicBezTo>
                <a:cubicBezTo>
                  <a:pt x="6495241" y="5009531"/>
                  <a:pt x="6500003" y="5000006"/>
                  <a:pt x="6509528" y="4990481"/>
                </a:cubicBezTo>
                <a:cubicBezTo>
                  <a:pt x="6509528" y="4985719"/>
                  <a:pt x="6500003" y="4980956"/>
                  <a:pt x="6490478" y="4976194"/>
                </a:cubicBezTo>
                <a:cubicBezTo>
                  <a:pt x="6495241" y="4971431"/>
                  <a:pt x="6495241" y="4966669"/>
                  <a:pt x="6495241" y="4961906"/>
                </a:cubicBezTo>
                <a:lnTo>
                  <a:pt x="6509528" y="4961906"/>
                </a:lnTo>
                <a:lnTo>
                  <a:pt x="6504766" y="4971431"/>
                </a:lnTo>
                <a:lnTo>
                  <a:pt x="6514291" y="4980956"/>
                </a:lnTo>
                <a:cubicBezTo>
                  <a:pt x="6519053" y="4971431"/>
                  <a:pt x="6528578" y="4961906"/>
                  <a:pt x="6528578" y="4957144"/>
                </a:cubicBezTo>
                <a:lnTo>
                  <a:pt x="6547581" y="4957144"/>
                </a:lnTo>
                <a:close/>
                <a:moveTo>
                  <a:pt x="3699986" y="4971431"/>
                </a:moveTo>
                <a:cubicBezTo>
                  <a:pt x="3704749" y="4971431"/>
                  <a:pt x="3714274" y="4961906"/>
                  <a:pt x="3714274" y="4957144"/>
                </a:cubicBezTo>
                <a:cubicBezTo>
                  <a:pt x="3719036" y="4957144"/>
                  <a:pt x="3728561" y="4966669"/>
                  <a:pt x="3738086" y="4976194"/>
                </a:cubicBezTo>
                <a:cubicBezTo>
                  <a:pt x="3742849" y="4971431"/>
                  <a:pt x="3738086" y="4966669"/>
                  <a:pt x="3747611" y="4961906"/>
                </a:cubicBezTo>
                <a:cubicBezTo>
                  <a:pt x="3747611" y="4966669"/>
                  <a:pt x="3752374" y="4961906"/>
                  <a:pt x="3752374" y="4971431"/>
                </a:cubicBezTo>
                <a:cubicBezTo>
                  <a:pt x="3752374" y="4985719"/>
                  <a:pt x="3733324" y="5000006"/>
                  <a:pt x="3723799" y="5014294"/>
                </a:cubicBezTo>
                <a:cubicBezTo>
                  <a:pt x="3733324" y="5019056"/>
                  <a:pt x="3747611" y="5019056"/>
                  <a:pt x="3752374" y="5014294"/>
                </a:cubicBezTo>
                <a:cubicBezTo>
                  <a:pt x="3742849" y="5028581"/>
                  <a:pt x="3747611" y="5047631"/>
                  <a:pt x="3738086" y="5066681"/>
                </a:cubicBezTo>
                <a:cubicBezTo>
                  <a:pt x="3714274" y="5109544"/>
                  <a:pt x="3733324" y="5152406"/>
                  <a:pt x="3733324" y="5200031"/>
                </a:cubicBezTo>
                <a:cubicBezTo>
                  <a:pt x="3728561" y="5190506"/>
                  <a:pt x="3709511" y="5180981"/>
                  <a:pt x="3704749" y="5171456"/>
                </a:cubicBezTo>
                <a:cubicBezTo>
                  <a:pt x="3695224" y="5161931"/>
                  <a:pt x="3695224" y="5133356"/>
                  <a:pt x="3676174" y="5119069"/>
                </a:cubicBezTo>
                <a:cubicBezTo>
                  <a:pt x="3671411" y="5061919"/>
                  <a:pt x="3619024" y="5104781"/>
                  <a:pt x="3619024" y="5057156"/>
                </a:cubicBezTo>
                <a:lnTo>
                  <a:pt x="3619024" y="5038106"/>
                </a:lnTo>
                <a:cubicBezTo>
                  <a:pt x="3619024" y="5038106"/>
                  <a:pt x="3614261" y="5042869"/>
                  <a:pt x="3628549" y="5042869"/>
                </a:cubicBezTo>
                <a:cubicBezTo>
                  <a:pt x="3638074" y="5042869"/>
                  <a:pt x="3628549" y="5028581"/>
                  <a:pt x="3638074" y="5028581"/>
                </a:cubicBezTo>
                <a:cubicBezTo>
                  <a:pt x="3652361" y="5028581"/>
                  <a:pt x="3680936" y="5066681"/>
                  <a:pt x="3699986" y="5085731"/>
                </a:cubicBezTo>
                <a:cubicBezTo>
                  <a:pt x="3704749" y="5080969"/>
                  <a:pt x="3704749" y="5085731"/>
                  <a:pt x="3704749" y="5071444"/>
                </a:cubicBezTo>
                <a:cubicBezTo>
                  <a:pt x="3704749" y="5061919"/>
                  <a:pt x="3676174" y="5028581"/>
                  <a:pt x="3657124" y="5004769"/>
                </a:cubicBezTo>
                <a:cubicBezTo>
                  <a:pt x="3657124" y="4980956"/>
                  <a:pt x="3661886" y="4980956"/>
                  <a:pt x="3661886" y="4976194"/>
                </a:cubicBezTo>
                <a:cubicBezTo>
                  <a:pt x="3666649" y="4976194"/>
                  <a:pt x="3666649" y="4980956"/>
                  <a:pt x="3671411" y="4985719"/>
                </a:cubicBezTo>
                <a:lnTo>
                  <a:pt x="3685699" y="4985719"/>
                </a:lnTo>
                <a:lnTo>
                  <a:pt x="3685699" y="4957144"/>
                </a:lnTo>
                <a:lnTo>
                  <a:pt x="3699986" y="4971431"/>
                </a:lnTo>
                <a:close/>
                <a:moveTo>
                  <a:pt x="12214288" y="4980956"/>
                </a:moveTo>
                <a:cubicBezTo>
                  <a:pt x="12200000" y="5033344"/>
                  <a:pt x="12109513" y="5100019"/>
                  <a:pt x="12066650" y="5100019"/>
                </a:cubicBezTo>
                <a:lnTo>
                  <a:pt x="12028550" y="5100019"/>
                </a:lnTo>
                <a:cubicBezTo>
                  <a:pt x="12090463" y="5042869"/>
                  <a:pt x="12204763" y="5028581"/>
                  <a:pt x="12214288" y="4952381"/>
                </a:cubicBezTo>
                <a:lnTo>
                  <a:pt x="12214288" y="4980956"/>
                </a:lnTo>
                <a:close/>
                <a:moveTo>
                  <a:pt x="3490436" y="5071444"/>
                </a:moveTo>
                <a:cubicBezTo>
                  <a:pt x="3490436" y="5066681"/>
                  <a:pt x="3485674" y="5061919"/>
                  <a:pt x="3485674" y="5052394"/>
                </a:cubicBezTo>
                <a:cubicBezTo>
                  <a:pt x="3485674" y="5033344"/>
                  <a:pt x="3604736" y="4985719"/>
                  <a:pt x="3642836" y="4952381"/>
                </a:cubicBezTo>
                <a:cubicBezTo>
                  <a:pt x="3652361" y="5019056"/>
                  <a:pt x="3538061" y="5033344"/>
                  <a:pt x="3490436" y="5071444"/>
                </a:cubicBezTo>
                <a:close/>
                <a:moveTo>
                  <a:pt x="12200000" y="4957144"/>
                </a:moveTo>
                <a:cubicBezTo>
                  <a:pt x="12190475" y="4976194"/>
                  <a:pt x="12185713" y="4990481"/>
                  <a:pt x="12171425" y="5004769"/>
                </a:cubicBezTo>
                <a:cubicBezTo>
                  <a:pt x="12152375" y="5019056"/>
                  <a:pt x="12119038" y="5023819"/>
                  <a:pt x="12099988" y="5038106"/>
                </a:cubicBezTo>
                <a:cubicBezTo>
                  <a:pt x="12066650" y="5052394"/>
                  <a:pt x="12033313" y="5080969"/>
                  <a:pt x="11999975" y="5104781"/>
                </a:cubicBezTo>
                <a:cubicBezTo>
                  <a:pt x="11999975" y="5100019"/>
                  <a:pt x="11999975" y="5095256"/>
                  <a:pt x="11995213" y="5090494"/>
                </a:cubicBezTo>
                <a:cubicBezTo>
                  <a:pt x="11990450" y="5095256"/>
                  <a:pt x="11985688" y="5100019"/>
                  <a:pt x="11976163" y="5100019"/>
                </a:cubicBezTo>
                <a:cubicBezTo>
                  <a:pt x="11961875" y="5100019"/>
                  <a:pt x="11938063" y="5085731"/>
                  <a:pt x="11938063" y="5076206"/>
                </a:cubicBezTo>
                <a:cubicBezTo>
                  <a:pt x="11938063" y="5061919"/>
                  <a:pt x="11952350" y="5057156"/>
                  <a:pt x="11966638" y="5042869"/>
                </a:cubicBezTo>
                <a:cubicBezTo>
                  <a:pt x="11961875" y="5033344"/>
                  <a:pt x="11952350" y="5023819"/>
                  <a:pt x="11938063" y="5023819"/>
                </a:cubicBezTo>
                <a:cubicBezTo>
                  <a:pt x="11928538" y="5023819"/>
                  <a:pt x="11885675" y="5047631"/>
                  <a:pt x="11876150" y="5047631"/>
                </a:cubicBezTo>
                <a:cubicBezTo>
                  <a:pt x="11861911" y="5047631"/>
                  <a:pt x="11842861" y="5038106"/>
                  <a:pt x="11828573" y="5028581"/>
                </a:cubicBezTo>
                <a:cubicBezTo>
                  <a:pt x="11828573" y="5019056"/>
                  <a:pt x="11823811" y="5004769"/>
                  <a:pt x="11823811" y="4990481"/>
                </a:cubicBezTo>
                <a:cubicBezTo>
                  <a:pt x="11823811" y="4980956"/>
                  <a:pt x="11833336" y="4990481"/>
                  <a:pt x="11838098" y="4985719"/>
                </a:cubicBezTo>
                <a:cubicBezTo>
                  <a:pt x="11833336" y="4980956"/>
                  <a:pt x="11823811" y="4980956"/>
                  <a:pt x="11819048" y="4980956"/>
                </a:cubicBezTo>
                <a:cubicBezTo>
                  <a:pt x="11823811" y="4971431"/>
                  <a:pt x="11828573" y="4957144"/>
                  <a:pt x="11842861" y="4957144"/>
                </a:cubicBezTo>
                <a:cubicBezTo>
                  <a:pt x="11852386" y="4957144"/>
                  <a:pt x="11871388" y="4971431"/>
                  <a:pt x="11895200" y="4976194"/>
                </a:cubicBezTo>
                <a:cubicBezTo>
                  <a:pt x="11928538" y="4985719"/>
                  <a:pt x="11966638" y="4995244"/>
                  <a:pt x="12009500" y="5000006"/>
                </a:cubicBezTo>
                <a:cubicBezTo>
                  <a:pt x="12085700" y="5004769"/>
                  <a:pt x="12095225" y="4995244"/>
                  <a:pt x="12104750" y="4995244"/>
                </a:cubicBezTo>
                <a:cubicBezTo>
                  <a:pt x="12076175" y="5009531"/>
                  <a:pt x="12042838" y="5019056"/>
                  <a:pt x="12009500" y="5033344"/>
                </a:cubicBezTo>
                <a:cubicBezTo>
                  <a:pt x="12009500" y="5033344"/>
                  <a:pt x="12004738" y="5038106"/>
                  <a:pt x="12019025" y="5038106"/>
                </a:cubicBezTo>
                <a:cubicBezTo>
                  <a:pt x="12028550" y="5038106"/>
                  <a:pt x="12109513" y="5004769"/>
                  <a:pt x="12152375" y="4985719"/>
                </a:cubicBezTo>
                <a:cubicBezTo>
                  <a:pt x="12166663" y="4980956"/>
                  <a:pt x="12185713" y="4957144"/>
                  <a:pt x="12200000" y="4947619"/>
                </a:cubicBezTo>
                <a:lnTo>
                  <a:pt x="12200000" y="4957144"/>
                </a:lnTo>
                <a:close/>
                <a:moveTo>
                  <a:pt x="11719036" y="4976194"/>
                </a:moveTo>
                <a:cubicBezTo>
                  <a:pt x="11685698" y="5019056"/>
                  <a:pt x="11628548" y="5028581"/>
                  <a:pt x="11585686" y="5042869"/>
                </a:cubicBezTo>
                <a:cubicBezTo>
                  <a:pt x="11585686" y="5033344"/>
                  <a:pt x="11595211" y="5019056"/>
                  <a:pt x="11595211" y="5000006"/>
                </a:cubicBezTo>
                <a:cubicBezTo>
                  <a:pt x="11576161" y="5014294"/>
                  <a:pt x="11538061" y="5033344"/>
                  <a:pt x="11523773" y="5033344"/>
                </a:cubicBezTo>
                <a:lnTo>
                  <a:pt x="11495198" y="5033344"/>
                </a:lnTo>
                <a:cubicBezTo>
                  <a:pt x="11514248" y="5009531"/>
                  <a:pt x="11614261" y="4947619"/>
                  <a:pt x="11647598" y="4947619"/>
                </a:cubicBezTo>
                <a:cubicBezTo>
                  <a:pt x="11661886" y="4947619"/>
                  <a:pt x="11695223" y="4966669"/>
                  <a:pt x="11719036" y="4976194"/>
                </a:cubicBezTo>
                <a:close/>
                <a:moveTo>
                  <a:pt x="11061906" y="4961906"/>
                </a:moveTo>
                <a:cubicBezTo>
                  <a:pt x="11061906" y="4971431"/>
                  <a:pt x="11052381" y="4976194"/>
                  <a:pt x="11047619" y="4980956"/>
                </a:cubicBezTo>
                <a:lnTo>
                  <a:pt x="11047619" y="5009531"/>
                </a:lnTo>
                <a:cubicBezTo>
                  <a:pt x="11047619" y="5033344"/>
                  <a:pt x="11042856" y="5033344"/>
                  <a:pt x="11066669" y="5061919"/>
                </a:cubicBezTo>
                <a:cubicBezTo>
                  <a:pt x="11071431" y="5076206"/>
                  <a:pt x="11066669" y="5090494"/>
                  <a:pt x="11076194" y="5104781"/>
                </a:cubicBezTo>
                <a:cubicBezTo>
                  <a:pt x="11085719" y="5119069"/>
                  <a:pt x="11114246" y="5138119"/>
                  <a:pt x="11114246" y="5147644"/>
                </a:cubicBezTo>
                <a:cubicBezTo>
                  <a:pt x="11114246" y="5161931"/>
                  <a:pt x="11095244" y="5180981"/>
                  <a:pt x="11080956" y="5190506"/>
                </a:cubicBezTo>
                <a:cubicBezTo>
                  <a:pt x="11085719" y="5185744"/>
                  <a:pt x="11085719" y="5176219"/>
                  <a:pt x="11080956" y="5171456"/>
                </a:cubicBezTo>
                <a:cubicBezTo>
                  <a:pt x="11071431" y="5161931"/>
                  <a:pt x="11057144" y="5147644"/>
                  <a:pt x="11047619" y="5147644"/>
                </a:cubicBezTo>
                <a:cubicBezTo>
                  <a:pt x="11033331" y="5147644"/>
                  <a:pt x="11042856" y="5157169"/>
                  <a:pt x="11028569" y="5157169"/>
                </a:cubicBezTo>
                <a:cubicBezTo>
                  <a:pt x="11019044" y="5157169"/>
                  <a:pt x="11014281" y="5142881"/>
                  <a:pt x="11009519" y="5142881"/>
                </a:cubicBezTo>
                <a:cubicBezTo>
                  <a:pt x="10985706" y="5157169"/>
                  <a:pt x="10995231" y="5171456"/>
                  <a:pt x="10990469" y="5185744"/>
                </a:cubicBezTo>
                <a:cubicBezTo>
                  <a:pt x="10990469" y="5190506"/>
                  <a:pt x="10980944" y="5200031"/>
                  <a:pt x="10976181" y="5200031"/>
                </a:cubicBezTo>
                <a:cubicBezTo>
                  <a:pt x="10980944" y="5195269"/>
                  <a:pt x="10980944" y="5195269"/>
                  <a:pt x="10980944" y="5185744"/>
                </a:cubicBezTo>
                <a:cubicBezTo>
                  <a:pt x="10980944" y="5171456"/>
                  <a:pt x="10961894" y="5161931"/>
                  <a:pt x="10961894" y="5152406"/>
                </a:cubicBezTo>
                <a:cubicBezTo>
                  <a:pt x="10961894" y="5138119"/>
                  <a:pt x="10976181" y="5142881"/>
                  <a:pt x="10976181" y="5133356"/>
                </a:cubicBezTo>
                <a:cubicBezTo>
                  <a:pt x="10976181" y="5119069"/>
                  <a:pt x="10966656" y="5119069"/>
                  <a:pt x="10961894" y="5109544"/>
                </a:cubicBezTo>
                <a:cubicBezTo>
                  <a:pt x="10957131" y="5100019"/>
                  <a:pt x="10961894" y="5085731"/>
                  <a:pt x="10952369" y="5080969"/>
                </a:cubicBezTo>
                <a:cubicBezTo>
                  <a:pt x="10938081" y="5061919"/>
                  <a:pt x="10919031" y="5057156"/>
                  <a:pt x="10904744" y="5042869"/>
                </a:cubicBezTo>
                <a:cubicBezTo>
                  <a:pt x="10914269" y="5042869"/>
                  <a:pt x="10928556" y="5033344"/>
                  <a:pt x="10942844" y="5023819"/>
                </a:cubicBezTo>
                <a:cubicBezTo>
                  <a:pt x="10947606" y="5023819"/>
                  <a:pt x="10957131" y="5014294"/>
                  <a:pt x="10961894" y="5004769"/>
                </a:cubicBezTo>
                <a:cubicBezTo>
                  <a:pt x="10995231" y="5019056"/>
                  <a:pt x="11038094" y="4976194"/>
                  <a:pt x="11052381" y="4947619"/>
                </a:cubicBezTo>
                <a:cubicBezTo>
                  <a:pt x="11057144" y="4952381"/>
                  <a:pt x="11061906" y="4947619"/>
                  <a:pt x="11061906" y="4961906"/>
                </a:cubicBezTo>
                <a:close/>
                <a:moveTo>
                  <a:pt x="11028569" y="4933331"/>
                </a:moveTo>
                <a:cubicBezTo>
                  <a:pt x="11033331" y="4938094"/>
                  <a:pt x="11033331" y="4933331"/>
                  <a:pt x="11033331" y="4947619"/>
                </a:cubicBezTo>
                <a:cubicBezTo>
                  <a:pt x="11033331" y="4980956"/>
                  <a:pt x="10980944" y="5004769"/>
                  <a:pt x="10952369" y="4990481"/>
                </a:cubicBezTo>
                <a:cubicBezTo>
                  <a:pt x="10950655" y="4992196"/>
                  <a:pt x="10950178" y="4992672"/>
                  <a:pt x="10950273" y="4993053"/>
                </a:cubicBezTo>
                <a:cubicBezTo>
                  <a:pt x="10950416" y="4993672"/>
                  <a:pt x="10952369" y="4993910"/>
                  <a:pt x="10952369" y="5000006"/>
                </a:cubicBezTo>
                <a:cubicBezTo>
                  <a:pt x="10952369" y="5014294"/>
                  <a:pt x="10909506" y="5033344"/>
                  <a:pt x="10899981" y="5033344"/>
                </a:cubicBezTo>
                <a:cubicBezTo>
                  <a:pt x="10885694" y="5033344"/>
                  <a:pt x="10876169" y="5023819"/>
                  <a:pt x="10861881" y="5019056"/>
                </a:cubicBezTo>
                <a:cubicBezTo>
                  <a:pt x="10876169" y="5009531"/>
                  <a:pt x="10895219" y="4995244"/>
                  <a:pt x="10909506" y="4976194"/>
                </a:cubicBezTo>
                <a:cubicBezTo>
                  <a:pt x="10899981" y="4928569"/>
                  <a:pt x="10952369" y="4942856"/>
                  <a:pt x="10980944" y="4933331"/>
                </a:cubicBezTo>
                <a:lnTo>
                  <a:pt x="11028569" y="4933331"/>
                </a:lnTo>
                <a:close/>
                <a:moveTo>
                  <a:pt x="1723787" y="4990481"/>
                </a:moveTo>
                <a:cubicBezTo>
                  <a:pt x="1723787" y="4990481"/>
                  <a:pt x="1728549" y="4985719"/>
                  <a:pt x="1728549" y="4980956"/>
                </a:cubicBezTo>
                <a:lnTo>
                  <a:pt x="1742837" y="4980956"/>
                </a:lnTo>
                <a:cubicBezTo>
                  <a:pt x="1766649" y="4995244"/>
                  <a:pt x="1785699" y="5004769"/>
                  <a:pt x="1804749" y="5019056"/>
                </a:cubicBezTo>
                <a:lnTo>
                  <a:pt x="1804749" y="5038106"/>
                </a:lnTo>
                <a:cubicBezTo>
                  <a:pt x="1752362" y="5009531"/>
                  <a:pt x="1699974" y="4980956"/>
                  <a:pt x="1647587" y="4947619"/>
                </a:cubicBezTo>
                <a:cubicBezTo>
                  <a:pt x="1647587" y="4942856"/>
                  <a:pt x="1652349" y="4938094"/>
                  <a:pt x="1657112" y="4933331"/>
                </a:cubicBezTo>
                <a:cubicBezTo>
                  <a:pt x="1685687" y="4947619"/>
                  <a:pt x="1723787" y="4957144"/>
                  <a:pt x="1723787" y="4990481"/>
                </a:cubicBezTo>
                <a:close/>
                <a:moveTo>
                  <a:pt x="6614256" y="4928569"/>
                </a:moveTo>
                <a:cubicBezTo>
                  <a:pt x="6619018" y="4985719"/>
                  <a:pt x="6614256" y="5023819"/>
                  <a:pt x="6614256" y="5061919"/>
                </a:cubicBezTo>
                <a:lnTo>
                  <a:pt x="5742861" y="5109544"/>
                </a:lnTo>
                <a:cubicBezTo>
                  <a:pt x="5742861" y="5100019"/>
                  <a:pt x="5747623" y="5085731"/>
                  <a:pt x="5747623" y="5071444"/>
                </a:cubicBezTo>
                <a:cubicBezTo>
                  <a:pt x="5747623" y="5061919"/>
                  <a:pt x="5752386" y="5047631"/>
                  <a:pt x="5752386" y="5033344"/>
                </a:cubicBezTo>
                <a:cubicBezTo>
                  <a:pt x="5723811" y="4976194"/>
                  <a:pt x="5804726" y="4990481"/>
                  <a:pt x="5828538" y="4990481"/>
                </a:cubicBezTo>
                <a:cubicBezTo>
                  <a:pt x="6080951" y="4966669"/>
                  <a:pt x="6333316" y="4952381"/>
                  <a:pt x="6585681" y="4928569"/>
                </a:cubicBezTo>
                <a:lnTo>
                  <a:pt x="6614256" y="4928569"/>
                </a:lnTo>
                <a:close/>
                <a:moveTo>
                  <a:pt x="3452384" y="5047631"/>
                </a:moveTo>
                <a:cubicBezTo>
                  <a:pt x="3452384" y="5095256"/>
                  <a:pt x="3528536" y="5119069"/>
                  <a:pt x="3528536" y="5176219"/>
                </a:cubicBezTo>
                <a:cubicBezTo>
                  <a:pt x="3528536" y="5185744"/>
                  <a:pt x="3514249" y="5200031"/>
                  <a:pt x="3499961" y="5209556"/>
                </a:cubicBezTo>
                <a:cubicBezTo>
                  <a:pt x="3499961" y="5080969"/>
                  <a:pt x="3419046" y="5090494"/>
                  <a:pt x="3419046" y="5038106"/>
                </a:cubicBezTo>
                <a:cubicBezTo>
                  <a:pt x="3419046" y="5028581"/>
                  <a:pt x="3533299" y="4980956"/>
                  <a:pt x="3580924" y="4928569"/>
                </a:cubicBezTo>
                <a:cubicBezTo>
                  <a:pt x="3599974" y="5000006"/>
                  <a:pt x="3452384" y="4971431"/>
                  <a:pt x="3452384" y="5047631"/>
                </a:cubicBezTo>
                <a:close/>
                <a:moveTo>
                  <a:pt x="1061895" y="4980956"/>
                </a:moveTo>
                <a:cubicBezTo>
                  <a:pt x="1066657" y="4961906"/>
                  <a:pt x="1066657" y="4942856"/>
                  <a:pt x="1076182" y="4933331"/>
                </a:cubicBezTo>
                <a:cubicBezTo>
                  <a:pt x="1071420" y="4947619"/>
                  <a:pt x="1066657" y="4966669"/>
                  <a:pt x="1061895" y="4980956"/>
                </a:cubicBezTo>
                <a:close/>
                <a:moveTo>
                  <a:pt x="12576191" y="4928569"/>
                </a:moveTo>
                <a:cubicBezTo>
                  <a:pt x="12514279" y="4971431"/>
                  <a:pt x="12457129" y="5009531"/>
                  <a:pt x="12395216" y="5019056"/>
                </a:cubicBezTo>
                <a:lnTo>
                  <a:pt x="12338066" y="5014294"/>
                </a:lnTo>
                <a:cubicBezTo>
                  <a:pt x="12361879" y="5000006"/>
                  <a:pt x="12385691" y="4971431"/>
                  <a:pt x="12409504" y="4961906"/>
                </a:cubicBezTo>
                <a:cubicBezTo>
                  <a:pt x="12419029" y="4952381"/>
                  <a:pt x="12442841" y="4957144"/>
                  <a:pt x="12461891" y="4957144"/>
                </a:cubicBezTo>
                <a:cubicBezTo>
                  <a:pt x="12480941" y="4942856"/>
                  <a:pt x="12509516" y="4938094"/>
                  <a:pt x="12533329" y="4923806"/>
                </a:cubicBezTo>
                <a:lnTo>
                  <a:pt x="12576191" y="4928569"/>
                </a:lnTo>
                <a:close/>
                <a:moveTo>
                  <a:pt x="3471434" y="5047631"/>
                </a:moveTo>
                <a:cubicBezTo>
                  <a:pt x="3471434" y="5071444"/>
                  <a:pt x="3552349" y="5138119"/>
                  <a:pt x="3552349" y="5176219"/>
                </a:cubicBezTo>
                <a:cubicBezTo>
                  <a:pt x="3552349" y="5233369"/>
                  <a:pt x="3461909" y="5233369"/>
                  <a:pt x="3433334" y="5238131"/>
                </a:cubicBezTo>
                <a:lnTo>
                  <a:pt x="3457146" y="5238131"/>
                </a:lnTo>
                <a:lnTo>
                  <a:pt x="3423809" y="5238131"/>
                </a:lnTo>
                <a:cubicBezTo>
                  <a:pt x="3433334" y="5238131"/>
                  <a:pt x="3542824" y="5223844"/>
                  <a:pt x="3542824" y="5176219"/>
                </a:cubicBezTo>
                <a:cubicBezTo>
                  <a:pt x="3542824" y="5123831"/>
                  <a:pt x="3466671" y="5080969"/>
                  <a:pt x="3466671" y="5047631"/>
                </a:cubicBezTo>
                <a:cubicBezTo>
                  <a:pt x="3466671" y="5004769"/>
                  <a:pt x="3561874" y="4985719"/>
                  <a:pt x="3580924" y="4976194"/>
                </a:cubicBezTo>
                <a:cubicBezTo>
                  <a:pt x="3599974" y="4966669"/>
                  <a:pt x="3623786" y="4947619"/>
                  <a:pt x="3642836" y="4923806"/>
                </a:cubicBezTo>
                <a:cubicBezTo>
                  <a:pt x="3599974" y="5000006"/>
                  <a:pt x="3471434" y="5000006"/>
                  <a:pt x="3471434" y="5047631"/>
                </a:cubicBezTo>
                <a:close/>
                <a:moveTo>
                  <a:pt x="11299983" y="4919044"/>
                </a:moveTo>
                <a:cubicBezTo>
                  <a:pt x="11314271" y="4923806"/>
                  <a:pt x="11333321" y="4928569"/>
                  <a:pt x="11333321" y="4942856"/>
                </a:cubicBezTo>
                <a:cubicBezTo>
                  <a:pt x="11333321" y="4952381"/>
                  <a:pt x="11328558" y="4957144"/>
                  <a:pt x="11323796" y="4961906"/>
                </a:cubicBezTo>
                <a:cubicBezTo>
                  <a:pt x="11323796" y="4961906"/>
                  <a:pt x="11319033" y="4966669"/>
                  <a:pt x="11333321" y="4966669"/>
                </a:cubicBezTo>
                <a:cubicBezTo>
                  <a:pt x="11342846" y="4966669"/>
                  <a:pt x="11357133" y="4933331"/>
                  <a:pt x="11371421" y="4933331"/>
                </a:cubicBezTo>
                <a:cubicBezTo>
                  <a:pt x="11380946" y="4933331"/>
                  <a:pt x="11385708" y="4938094"/>
                  <a:pt x="11395233" y="4938094"/>
                </a:cubicBezTo>
                <a:cubicBezTo>
                  <a:pt x="11395233" y="4942856"/>
                  <a:pt x="11390471" y="4947619"/>
                  <a:pt x="11390471" y="4961906"/>
                </a:cubicBezTo>
                <a:cubicBezTo>
                  <a:pt x="11395233" y="4957144"/>
                  <a:pt x="11404758" y="4952381"/>
                  <a:pt x="11414283" y="4957144"/>
                </a:cubicBezTo>
                <a:lnTo>
                  <a:pt x="11404758" y="4966669"/>
                </a:lnTo>
                <a:cubicBezTo>
                  <a:pt x="11406330" y="4968288"/>
                  <a:pt x="11406855" y="4968812"/>
                  <a:pt x="11407378" y="4968812"/>
                </a:cubicBezTo>
                <a:cubicBezTo>
                  <a:pt x="11408425" y="4968812"/>
                  <a:pt x="11409521" y="4966669"/>
                  <a:pt x="11419046" y="4966669"/>
                </a:cubicBezTo>
                <a:cubicBezTo>
                  <a:pt x="11428571" y="4966669"/>
                  <a:pt x="11438096" y="4980956"/>
                  <a:pt x="11438096" y="4995244"/>
                </a:cubicBezTo>
                <a:cubicBezTo>
                  <a:pt x="11438096" y="5004769"/>
                  <a:pt x="11304746" y="5090494"/>
                  <a:pt x="11266646" y="5133356"/>
                </a:cubicBezTo>
                <a:lnTo>
                  <a:pt x="11238071" y="5133356"/>
                </a:lnTo>
                <a:cubicBezTo>
                  <a:pt x="11271408" y="5095256"/>
                  <a:pt x="11309508" y="5033344"/>
                  <a:pt x="11314271" y="5004769"/>
                </a:cubicBezTo>
                <a:cubicBezTo>
                  <a:pt x="11280933" y="5038106"/>
                  <a:pt x="11266646" y="5100019"/>
                  <a:pt x="11214259" y="5138119"/>
                </a:cubicBezTo>
                <a:lnTo>
                  <a:pt x="11176159" y="5138119"/>
                </a:lnTo>
                <a:cubicBezTo>
                  <a:pt x="11180921" y="5119069"/>
                  <a:pt x="11190446" y="5085731"/>
                  <a:pt x="11190446" y="5071444"/>
                </a:cubicBezTo>
                <a:cubicBezTo>
                  <a:pt x="11190446" y="5061919"/>
                  <a:pt x="11180921" y="5014294"/>
                  <a:pt x="11180921" y="5004769"/>
                </a:cubicBezTo>
                <a:cubicBezTo>
                  <a:pt x="11180921" y="4957144"/>
                  <a:pt x="11190446" y="4942856"/>
                  <a:pt x="11252359" y="4923806"/>
                </a:cubicBezTo>
                <a:cubicBezTo>
                  <a:pt x="11257121" y="4928569"/>
                  <a:pt x="11257121" y="4933331"/>
                  <a:pt x="11257121" y="4942856"/>
                </a:cubicBezTo>
                <a:cubicBezTo>
                  <a:pt x="11257121" y="4942856"/>
                  <a:pt x="11252359" y="4947619"/>
                  <a:pt x="11266646" y="4947619"/>
                </a:cubicBezTo>
                <a:cubicBezTo>
                  <a:pt x="11276171" y="4947619"/>
                  <a:pt x="11280933" y="4928569"/>
                  <a:pt x="11280933" y="4919044"/>
                </a:cubicBezTo>
                <a:lnTo>
                  <a:pt x="11299983" y="4919044"/>
                </a:lnTo>
                <a:close/>
                <a:moveTo>
                  <a:pt x="1785699" y="4919044"/>
                </a:moveTo>
                <a:cubicBezTo>
                  <a:pt x="1809512" y="4933331"/>
                  <a:pt x="1828562" y="4942856"/>
                  <a:pt x="1847612" y="4957144"/>
                </a:cubicBezTo>
                <a:lnTo>
                  <a:pt x="1847612" y="4985719"/>
                </a:lnTo>
                <a:cubicBezTo>
                  <a:pt x="1819037" y="4966669"/>
                  <a:pt x="1766649" y="4942856"/>
                  <a:pt x="1766649" y="4928569"/>
                </a:cubicBezTo>
                <a:cubicBezTo>
                  <a:pt x="1766649" y="4919044"/>
                  <a:pt x="1766649" y="4923806"/>
                  <a:pt x="1771412" y="4919044"/>
                </a:cubicBezTo>
                <a:lnTo>
                  <a:pt x="1785699" y="4919044"/>
                </a:lnTo>
                <a:close/>
                <a:moveTo>
                  <a:pt x="7595235" y="4938094"/>
                </a:moveTo>
                <a:lnTo>
                  <a:pt x="7590473" y="4914329"/>
                </a:lnTo>
                <a:lnTo>
                  <a:pt x="7599998" y="4914329"/>
                </a:lnTo>
                <a:lnTo>
                  <a:pt x="7595235" y="4938094"/>
                </a:lnTo>
                <a:close/>
                <a:moveTo>
                  <a:pt x="11638073" y="4909566"/>
                </a:moveTo>
                <a:cubicBezTo>
                  <a:pt x="11638073" y="4914329"/>
                  <a:pt x="11633311" y="4909566"/>
                  <a:pt x="11633311" y="4919044"/>
                </a:cubicBezTo>
                <a:cubicBezTo>
                  <a:pt x="11633311" y="4933331"/>
                  <a:pt x="11638073" y="4933331"/>
                  <a:pt x="11642836" y="4938094"/>
                </a:cubicBezTo>
                <a:cubicBezTo>
                  <a:pt x="11590448" y="4952381"/>
                  <a:pt x="11538061" y="4980956"/>
                  <a:pt x="11485673" y="5023819"/>
                </a:cubicBezTo>
                <a:cubicBezTo>
                  <a:pt x="11495198" y="5004769"/>
                  <a:pt x="11514248" y="4980956"/>
                  <a:pt x="11528536" y="4966669"/>
                </a:cubicBezTo>
                <a:cubicBezTo>
                  <a:pt x="11523773" y="4961906"/>
                  <a:pt x="11509486" y="4966669"/>
                  <a:pt x="11504723" y="4966669"/>
                </a:cubicBezTo>
                <a:cubicBezTo>
                  <a:pt x="11509486" y="4942856"/>
                  <a:pt x="11533298" y="4909566"/>
                  <a:pt x="11561873" y="4909566"/>
                </a:cubicBezTo>
                <a:lnTo>
                  <a:pt x="11638073" y="4909566"/>
                </a:lnTo>
                <a:close/>
                <a:moveTo>
                  <a:pt x="11480958" y="4985719"/>
                </a:moveTo>
                <a:cubicBezTo>
                  <a:pt x="11485673" y="4985719"/>
                  <a:pt x="11495198" y="4980956"/>
                  <a:pt x="11499961" y="4980956"/>
                </a:cubicBezTo>
                <a:cubicBezTo>
                  <a:pt x="11476196" y="5009531"/>
                  <a:pt x="11457146" y="5009531"/>
                  <a:pt x="11428571" y="5042869"/>
                </a:cubicBezTo>
                <a:cubicBezTo>
                  <a:pt x="11433333" y="5028581"/>
                  <a:pt x="11447621" y="5004769"/>
                  <a:pt x="11447621" y="4995244"/>
                </a:cubicBezTo>
                <a:cubicBezTo>
                  <a:pt x="11447621" y="4976194"/>
                  <a:pt x="11423808" y="4957144"/>
                  <a:pt x="11404758" y="4938094"/>
                </a:cubicBezTo>
                <a:cubicBezTo>
                  <a:pt x="11433333" y="4914329"/>
                  <a:pt x="11476196" y="4919044"/>
                  <a:pt x="11533298" y="4909566"/>
                </a:cubicBezTo>
                <a:cubicBezTo>
                  <a:pt x="11514248" y="4928569"/>
                  <a:pt x="11495198" y="4957144"/>
                  <a:pt x="11480958" y="4985719"/>
                </a:cubicBezTo>
                <a:close/>
                <a:moveTo>
                  <a:pt x="10933319" y="4909566"/>
                </a:moveTo>
                <a:cubicBezTo>
                  <a:pt x="10919031" y="4909566"/>
                  <a:pt x="10904744" y="4914329"/>
                  <a:pt x="10890456" y="4919044"/>
                </a:cubicBezTo>
                <a:cubicBezTo>
                  <a:pt x="10895219" y="4914329"/>
                  <a:pt x="10904744" y="4904804"/>
                  <a:pt x="10914269" y="4904804"/>
                </a:cubicBezTo>
                <a:cubicBezTo>
                  <a:pt x="10928556" y="4904804"/>
                  <a:pt x="10928556" y="4909566"/>
                  <a:pt x="10933319" y="4909566"/>
                </a:cubicBezTo>
                <a:close/>
                <a:moveTo>
                  <a:pt x="8000000" y="4904804"/>
                </a:moveTo>
                <a:cubicBezTo>
                  <a:pt x="8000000" y="4914329"/>
                  <a:pt x="8004763" y="4928569"/>
                  <a:pt x="8009525" y="4938094"/>
                </a:cubicBezTo>
                <a:cubicBezTo>
                  <a:pt x="8000000" y="4938094"/>
                  <a:pt x="7990475" y="4938094"/>
                  <a:pt x="7971425" y="4942856"/>
                </a:cubicBezTo>
                <a:lnTo>
                  <a:pt x="7976188" y="4904804"/>
                </a:lnTo>
                <a:lnTo>
                  <a:pt x="8000000" y="4904804"/>
                </a:lnTo>
                <a:close/>
                <a:moveTo>
                  <a:pt x="7014258" y="4976194"/>
                </a:moveTo>
                <a:cubicBezTo>
                  <a:pt x="7014258" y="4957144"/>
                  <a:pt x="7004733" y="4933331"/>
                  <a:pt x="6999970" y="4904804"/>
                </a:cubicBezTo>
                <a:cubicBezTo>
                  <a:pt x="7004733" y="4904804"/>
                  <a:pt x="7014258" y="4914329"/>
                  <a:pt x="7023783" y="4909566"/>
                </a:cubicBezTo>
                <a:cubicBezTo>
                  <a:pt x="7023783" y="4928569"/>
                  <a:pt x="7019020" y="4952381"/>
                  <a:pt x="7014258" y="4976194"/>
                </a:cubicBezTo>
                <a:close/>
                <a:moveTo>
                  <a:pt x="6647593" y="4914329"/>
                </a:moveTo>
                <a:cubicBezTo>
                  <a:pt x="6647593" y="4928569"/>
                  <a:pt x="6633306" y="5014294"/>
                  <a:pt x="6633306" y="5061919"/>
                </a:cubicBezTo>
                <a:cubicBezTo>
                  <a:pt x="6633306" y="5066681"/>
                  <a:pt x="6628543" y="5076206"/>
                  <a:pt x="6623781" y="5080969"/>
                </a:cubicBezTo>
                <a:cubicBezTo>
                  <a:pt x="6595206" y="5085731"/>
                  <a:pt x="6561868" y="5085731"/>
                  <a:pt x="6528578" y="5090494"/>
                </a:cubicBezTo>
                <a:lnTo>
                  <a:pt x="5723811" y="5128594"/>
                </a:lnTo>
                <a:lnTo>
                  <a:pt x="5723811" y="5090494"/>
                </a:lnTo>
                <a:cubicBezTo>
                  <a:pt x="5728573" y="5066681"/>
                  <a:pt x="5733336" y="5038106"/>
                  <a:pt x="5733336" y="5014294"/>
                </a:cubicBezTo>
                <a:cubicBezTo>
                  <a:pt x="5709523" y="4957144"/>
                  <a:pt x="5780913" y="4971431"/>
                  <a:pt x="5814251" y="4971431"/>
                </a:cubicBezTo>
                <a:cubicBezTo>
                  <a:pt x="6080951" y="4942856"/>
                  <a:pt x="6361891" y="4928569"/>
                  <a:pt x="6638068" y="4904804"/>
                </a:cubicBezTo>
                <a:cubicBezTo>
                  <a:pt x="6642831" y="4909566"/>
                  <a:pt x="6647593" y="4904804"/>
                  <a:pt x="6647593" y="4914329"/>
                </a:cubicBezTo>
                <a:close/>
                <a:moveTo>
                  <a:pt x="3971401" y="5000006"/>
                </a:moveTo>
                <a:cubicBezTo>
                  <a:pt x="3966639" y="4985719"/>
                  <a:pt x="3947589" y="4947619"/>
                  <a:pt x="3947589" y="4938094"/>
                </a:cubicBezTo>
                <a:cubicBezTo>
                  <a:pt x="3947589" y="4923806"/>
                  <a:pt x="3971401" y="4914329"/>
                  <a:pt x="3976164" y="4904804"/>
                </a:cubicBezTo>
                <a:cubicBezTo>
                  <a:pt x="3976164" y="4933331"/>
                  <a:pt x="3976164" y="4966669"/>
                  <a:pt x="3971401" y="5000006"/>
                </a:cubicBezTo>
                <a:close/>
                <a:moveTo>
                  <a:pt x="3876151" y="4909566"/>
                </a:moveTo>
                <a:cubicBezTo>
                  <a:pt x="3876151" y="4904804"/>
                  <a:pt x="3904726" y="4919044"/>
                  <a:pt x="3890439" y="4928569"/>
                </a:cubicBezTo>
                <a:cubicBezTo>
                  <a:pt x="3914251" y="4938094"/>
                  <a:pt x="3919014" y="4976194"/>
                  <a:pt x="3933301" y="5004769"/>
                </a:cubicBezTo>
                <a:cubicBezTo>
                  <a:pt x="3909489" y="4985719"/>
                  <a:pt x="3876151" y="4914329"/>
                  <a:pt x="3876151" y="4909566"/>
                </a:cubicBezTo>
                <a:close/>
                <a:moveTo>
                  <a:pt x="12638056" y="4900041"/>
                </a:moveTo>
                <a:cubicBezTo>
                  <a:pt x="12661869" y="4904804"/>
                  <a:pt x="12680919" y="4914329"/>
                  <a:pt x="12704731" y="4919044"/>
                </a:cubicBezTo>
                <a:cubicBezTo>
                  <a:pt x="12723781" y="4923806"/>
                  <a:pt x="12766644" y="4923806"/>
                  <a:pt x="12799981" y="4952381"/>
                </a:cubicBezTo>
                <a:cubicBezTo>
                  <a:pt x="12819031" y="4971431"/>
                  <a:pt x="12838081" y="5004769"/>
                  <a:pt x="12852369" y="5028581"/>
                </a:cubicBezTo>
                <a:cubicBezTo>
                  <a:pt x="12842844" y="5028581"/>
                  <a:pt x="12833319" y="5033344"/>
                  <a:pt x="12819031" y="5033344"/>
                </a:cubicBezTo>
                <a:cubicBezTo>
                  <a:pt x="12809506" y="5033344"/>
                  <a:pt x="12785694" y="5028581"/>
                  <a:pt x="12761881" y="5028581"/>
                </a:cubicBezTo>
                <a:cubicBezTo>
                  <a:pt x="12780931" y="5028581"/>
                  <a:pt x="12809506" y="5085731"/>
                  <a:pt x="12809506" y="5104781"/>
                </a:cubicBezTo>
                <a:lnTo>
                  <a:pt x="12809506" y="5128594"/>
                </a:lnTo>
                <a:cubicBezTo>
                  <a:pt x="12742831" y="5076206"/>
                  <a:pt x="12652344" y="4938094"/>
                  <a:pt x="12576191" y="4947619"/>
                </a:cubicBezTo>
                <a:cubicBezTo>
                  <a:pt x="12580954" y="4933331"/>
                  <a:pt x="12595241" y="4914329"/>
                  <a:pt x="12595241" y="4900041"/>
                </a:cubicBezTo>
                <a:lnTo>
                  <a:pt x="12638056" y="4900041"/>
                </a:lnTo>
                <a:close/>
                <a:moveTo>
                  <a:pt x="12228575" y="4895279"/>
                </a:moveTo>
                <a:cubicBezTo>
                  <a:pt x="12219050" y="4900041"/>
                  <a:pt x="12209525" y="4904804"/>
                  <a:pt x="12200000" y="4904804"/>
                </a:cubicBezTo>
                <a:lnTo>
                  <a:pt x="12204763" y="4895279"/>
                </a:lnTo>
                <a:lnTo>
                  <a:pt x="12228575" y="4895279"/>
                </a:lnTo>
                <a:close/>
                <a:moveTo>
                  <a:pt x="7690438" y="4900041"/>
                </a:moveTo>
                <a:cubicBezTo>
                  <a:pt x="7690438" y="4890516"/>
                  <a:pt x="7695200" y="4895279"/>
                  <a:pt x="7699963" y="4895279"/>
                </a:cubicBezTo>
                <a:cubicBezTo>
                  <a:pt x="7709488" y="4900041"/>
                  <a:pt x="7690438" y="4909566"/>
                  <a:pt x="7690438" y="4900041"/>
                </a:cubicBezTo>
                <a:close/>
                <a:moveTo>
                  <a:pt x="6961870" y="4895279"/>
                </a:moveTo>
                <a:cubicBezTo>
                  <a:pt x="6976158" y="4900041"/>
                  <a:pt x="6976158" y="4904804"/>
                  <a:pt x="6971395" y="4909566"/>
                </a:cubicBezTo>
                <a:cubicBezTo>
                  <a:pt x="6966633" y="4904804"/>
                  <a:pt x="6961870" y="4904804"/>
                  <a:pt x="6961870" y="4895279"/>
                </a:cubicBezTo>
                <a:close/>
                <a:moveTo>
                  <a:pt x="12585716" y="4914329"/>
                </a:moveTo>
                <a:cubicBezTo>
                  <a:pt x="12538091" y="4900041"/>
                  <a:pt x="12504754" y="4923806"/>
                  <a:pt x="12457129" y="4942856"/>
                </a:cubicBezTo>
                <a:cubicBezTo>
                  <a:pt x="12433316" y="4952381"/>
                  <a:pt x="12409504" y="4942856"/>
                  <a:pt x="12385691" y="4961906"/>
                </a:cubicBezTo>
                <a:cubicBezTo>
                  <a:pt x="12357116" y="4980956"/>
                  <a:pt x="12328541" y="5009531"/>
                  <a:pt x="12304729" y="5009531"/>
                </a:cubicBezTo>
                <a:cubicBezTo>
                  <a:pt x="12276154" y="5009531"/>
                  <a:pt x="12223813" y="4990481"/>
                  <a:pt x="12219050" y="4942856"/>
                </a:cubicBezTo>
                <a:cubicBezTo>
                  <a:pt x="12242863" y="4957144"/>
                  <a:pt x="12280916" y="4966669"/>
                  <a:pt x="12290441" y="4966669"/>
                </a:cubicBezTo>
                <a:cubicBezTo>
                  <a:pt x="12395216" y="4966669"/>
                  <a:pt x="12414266" y="4890516"/>
                  <a:pt x="12552379" y="4890516"/>
                </a:cubicBezTo>
                <a:cubicBezTo>
                  <a:pt x="12566666" y="4890516"/>
                  <a:pt x="12571429" y="4900041"/>
                  <a:pt x="12585716" y="4914329"/>
                </a:cubicBezTo>
                <a:close/>
                <a:moveTo>
                  <a:pt x="11171396" y="5014294"/>
                </a:moveTo>
                <a:cubicBezTo>
                  <a:pt x="11166634" y="5004769"/>
                  <a:pt x="11157109" y="4995244"/>
                  <a:pt x="11142821" y="4990481"/>
                </a:cubicBezTo>
                <a:cubicBezTo>
                  <a:pt x="11147584" y="5000006"/>
                  <a:pt x="11157109" y="5009531"/>
                  <a:pt x="11161871" y="5019056"/>
                </a:cubicBezTo>
                <a:cubicBezTo>
                  <a:pt x="11176159" y="5033344"/>
                  <a:pt x="11180921" y="5066681"/>
                  <a:pt x="11180921" y="5076206"/>
                </a:cubicBezTo>
                <a:cubicBezTo>
                  <a:pt x="11180921" y="5104781"/>
                  <a:pt x="11157109" y="5147644"/>
                  <a:pt x="11138059" y="5147644"/>
                </a:cubicBezTo>
                <a:cubicBezTo>
                  <a:pt x="11123771" y="5147644"/>
                  <a:pt x="11100006" y="5119069"/>
                  <a:pt x="11085719" y="5100019"/>
                </a:cubicBezTo>
                <a:cubicBezTo>
                  <a:pt x="11076194" y="5090494"/>
                  <a:pt x="11080956" y="5076206"/>
                  <a:pt x="11080956" y="5061919"/>
                </a:cubicBezTo>
                <a:cubicBezTo>
                  <a:pt x="11080956" y="5057156"/>
                  <a:pt x="11066669" y="5052394"/>
                  <a:pt x="11061906" y="5042869"/>
                </a:cubicBezTo>
                <a:cubicBezTo>
                  <a:pt x="11057144" y="5033344"/>
                  <a:pt x="11057144" y="5019056"/>
                  <a:pt x="11057144" y="5004769"/>
                </a:cubicBezTo>
                <a:cubicBezTo>
                  <a:pt x="11057144" y="4980956"/>
                  <a:pt x="11047619" y="4961906"/>
                  <a:pt x="11095244" y="4966669"/>
                </a:cubicBezTo>
                <a:cubicBezTo>
                  <a:pt x="11066669" y="4952381"/>
                  <a:pt x="11061906" y="4947619"/>
                  <a:pt x="11061906" y="4933331"/>
                </a:cubicBezTo>
                <a:cubicBezTo>
                  <a:pt x="11061906" y="4923806"/>
                  <a:pt x="11076194" y="4904804"/>
                  <a:pt x="11090481" y="4890516"/>
                </a:cubicBezTo>
                <a:cubicBezTo>
                  <a:pt x="11119009" y="4909566"/>
                  <a:pt x="11166634" y="4952381"/>
                  <a:pt x="11171396" y="5014294"/>
                </a:cubicBezTo>
                <a:close/>
                <a:moveTo>
                  <a:pt x="8319040" y="4909566"/>
                </a:moveTo>
                <a:cubicBezTo>
                  <a:pt x="8323802" y="4914329"/>
                  <a:pt x="8328565" y="4923806"/>
                  <a:pt x="8328565" y="4928569"/>
                </a:cubicBezTo>
                <a:cubicBezTo>
                  <a:pt x="8319040" y="4928569"/>
                  <a:pt x="8304752" y="4933331"/>
                  <a:pt x="8295227" y="4933331"/>
                </a:cubicBezTo>
                <a:lnTo>
                  <a:pt x="8295227" y="4914329"/>
                </a:lnTo>
                <a:cubicBezTo>
                  <a:pt x="8309515" y="4904804"/>
                  <a:pt x="8323802" y="4900041"/>
                  <a:pt x="8338090" y="4895279"/>
                </a:cubicBezTo>
                <a:cubicBezTo>
                  <a:pt x="8333327" y="4900041"/>
                  <a:pt x="8328565" y="4904804"/>
                  <a:pt x="8319040" y="4909566"/>
                </a:cubicBezTo>
                <a:close/>
                <a:moveTo>
                  <a:pt x="3876151" y="4976194"/>
                </a:moveTo>
                <a:cubicBezTo>
                  <a:pt x="3861911" y="4938094"/>
                  <a:pt x="3814286" y="4885754"/>
                  <a:pt x="3780949" y="4904804"/>
                </a:cubicBezTo>
                <a:lnTo>
                  <a:pt x="3785711" y="4885754"/>
                </a:lnTo>
                <a:cubicBezTo>
                  <a:pt x="3809524" y="4890516"/>
                  <a:pt x="3866626" y="4923806"/>
                  <a:pt x="3876151" y="4976194"/>
                </a:cubicBezTo>
                <a:close/>
                <a:moveTo>
                  <a:pt x="11876150" y="4890516"/>
                </a:moveTo>
                <a:cubicBezTo>
                  <a:pt x="11885675" y="4900041"/>
                  <a:pt x="11895200" y="4914329"/>
                  <a:pt x="11904725" y="4914329"/>
                </a:cubicBezTo>
                <a:cubicBezTo>
                  <a:pt x="11919013" y="4914329"/>
                  <a:pt x="11923775" y="4890516"/>
                  <a:pt x="11938063" y="4890516"/>
                </a:cubicBezTo>
                <a:cubicBezTo>
                  <a:pt x="11947588" y="4890516"/>
                  <a:pt x="11971400" y="4909566"/>
                  <a:pt x="11980925" y="4919044"/>
                </a:cubicBezTo>
                <a:cubicBezTo>
                  <a:pt x="11990450" y="4914329"/>
                  <a:pt x="12033313" y="4933331"/>
                  <a:pt x="12042838" y="4961906"/>
                </a:cubicBezTo>
                <a:lnTo>
                  <a:pt x="12052363" y="4952381"/>
                </a:lnTo>
                <a:cubicBezTo>
                  <a:pt x="12061888" y="4961906"/>
                  <a:pt x="12076175" y="4971431"/>
                  <a:pt x="12090463" y="4985719"/>
                </a:cubicBezTo>
                <a:cubicBezTo>
                  <a:pt x="12076175" y="4990481"/>
                  <a:pt x="12057125" y="4990481"/>
                  <a:pt x="12047600" y="4990481"/>
                </a:cubicBezTo>
                <a:cubicBezTo>
                  <a:pt x="12019025" y="4990481"/>
                  <a:pt x="11966638" y="4985719"/>
                  <a:pt x="11942825" y="4961906"/>
                </a:cubicBezTo>
                <a:cubicBezTo>
                  <a:pt x="11938063" y="4966669"/>
                  <a:pt x="11938063" y="4971431"/>
                  <a:pt x="11942825" y="4976194"/>
                </a:cubicBezTo>
                <a:cubicBezTo>
                  <a:pt x="11904725" y="4971431"/>
                  <a:pt x="11861911" y="4952381"/>
                  <a:pt x="11823811" y="4938094"/>
                </a:cubicBezTo>
                <a:cubicBezTo>
                  <a:pt x="11828573" y="4919044"/>
                  <a:pt x="11852386" y="4900041"/>
                  <a:pt x="11871388" y="4880991"/>
                </a:cubicBezTo>
                <a:cubicBezTo>
                  <a:pt x="11871388" y="4880991"/>
                  <a:pt x="11880913" y="4885754"/>
                  <a:pt x="11876150" y="4890516"/>
                </a:cubicBezTo>
                <a:close/>
                <a:moveTo>
                  <a:pt x="7995238" y="4880991"/>
                </a:moveTo>
                <a:cubicBezTo>
                  <a:pt x="7995238" y="4885754"/>
                  <a:pt x="8000000" y="4890516"/>
                  <a:pt x="7995238" y="4895279"/>
                </a:cubicBezTo>
                <a:lnTo>
                  <a:pt x="7976188" y="4895279"/>
                </a:lnTo>
                <a:lnTo>
                  <a:pt x="7976188" y="4880991"/>
                </a:lnTo>
                <a:lnTo>
                  <a:pt x="7995238" y="4880991"/>
                </a:lnTo>
                <a:close/>
                <a:moveTo>
                  <a:pt x="12247579" y="4909566"/>
                </a:moveTo>
                <a:cubicBezTo>
                  <a:pt x="12238100" y="4909566"/>
                  <a:pt x="12238100" y="4904804"/>
                  <a:pt x="12233338" y="4904804"/>
                </a:cubicBezTo>
                <a:cubicBezTo>
                  <a:pt x="12252341" y="4900041"/>
                  <a:pt x="12276154" y="4885754"/>
                  <a:pt x="12295204" y="4876229"/>
                </a:cubicBezTo>
                <a:cubicBezTo>
                  <a:pt x="12290441" y="4890516"/>
                  <a:pt x="12261866" y="4909566"/>
                  <a:pt x="12247579" y="4909566"/>
                </a:cubicBezTo>
                <a:close/>
                <a:moveTo>
                  <a:pt x="10999994" y="4885754"/>
                </a:moveTo>
                <a:cubicBezTo>
                  <a:pt x="10999994" y="4885754"/>
                  <a:pt x="10995231" y="4890516"/>
                  <a:pt x="10990469" y="4890516"/>
                </a:cubicBezTo>
                <a:cubicBezTo>
                  <a:pt x="10990469" y="4890516"/>
                  <a:pt x="10990469" y="4876229"/>
                  <a:pt x="10995231" y="4876229"/>
                </a:cubicBezTo>
                <a:cubicBezTo>
                  <a:pt x="10995231" y="4876229"/>
                  <a:pt x="10999994" y="4880991"/>
                  <a:pt x="10999994" y="4885754"/>
                </a:cubicBezTo>
                <a:close/>
                <a:moveTo>
                  <a:pt x="8047625" y="4885754"/>
                </a:moveTo>
                <a:lnTo>
                  <a:pt x="8028575" y="4890516"/>
                </a:lnTo>
                <a:lnTo>
                  <a:pt x="8033338" y="4876229"/>
                </a:lnTo>
                <a:cubicBezTo>
                  <a:pt x="8038100" y="4876229"/>
                  <a:pt x="8047625" y="4880991"/>
                  <a:pt x="8047625" y="4885754"/>
                </a:cubicBezTo>
                <a:close/>
                <a:moveTo>
                  <a:pt x="7695200" y="4885754"/>
                </a:moveTo>
                <a:cubicBezTo>
                  <a:pt x="7695200" y="4880991"/>
                  <a:pt x="7695200" y="4876229"/>
                  <a:pt x="7699963" y="4876229"/>
                </a:cubicBezTo>
                <a:cubicBezTo>
                  <a:pt x="7704725" y="4876229"/>
                  <a:pt x="7704725" y="4880991"/>
                  <a:pt x="7695200" y="4885754"/>
                </a:cubicBezTo>
                <a:close/>
                <a:moveTo>
                  <a:pt x="12033313" y="4914329"/>
                </a:moveTo>
                <a:cubicBezTo>
                  <a:pt x="12042838" y="4919044"/>
                  <a:pt x="12057125" y="4928569"/>
                  <a:pt x="12071413" y="4938094"/>
                </a:cubicBezTo>
                <a:cubicBezTo>
                  <a:pt x="12099988" y="4957144"/>
                  <a:pt x="12142850" y="4947619"/>
                  <a:pt x="12180950" y="4947619"/>
                </a:cubicBezTo>
                <a:cubicBezTo>
                  <a:pt x="12161900" y="4976194"/>
                  <a:pt x="12142850" y="4985719"/>
                  <a:pt x="12123800" y="4985719"/>
                </a:cubicBezTo>
                <a:cubicBezTo>
                  <a:pt x="12095225" y="4985719"/>
                  <a:pt x="12066650" y="4947619"/>
                  <a:pt x="12038075" y="4928569"/>
                </a:cubicBezTo>
                <a:cubicBezTo>
                  <a:pt x="12019025" y="4914329"/>
                  <a:pt x="11995213" y="4914329"/>
                  <a:pt x="11980925" y="4904804"/>
                </a:cubicBezTo>
                <a:cubicBezTo>
                  <a:pt x="11966638" y="4895279"/>
                  <a:pt x="11952350" y="4876229"/>
                  <a:pt x="11938063" y="4876229"/>
                </a:cubicBezTo>
                <a:cubicBezTo>
                  <a:pt x="11928538" y="4876229"/>
                  <a:pt x="11919013" y="4890516"/>
                  <a:pt x="11909488" y="4895279"/>
                </a:cubicBezTo>
                <a:cubicBezTo>
                  <a:pt x="11919013" y="4880991"/>
                  <a:pt x="11947588" y="4871466"/>
                  <a:pt x="11947588" y="4871466"/>
                </a:cubicBezTo>
                <a:cubicBezTo>
                  <a:pt x="11976163" y="4871466"/>
                  <a:pt x="11957113" y="4885754"/>
                  <a:pt x="12033313" y="4914329"/>
                </a:cubicBezTo>
                <a:close/>
                <a:moveTo>
                  <a:pt x="11590448" y="4895279"/>
                </a:moveTo>
                <a:cubicBezTo>
                  <a:pt x="11533298" y="4900041"/>
                  <a:pt x="11471433" y="4909566"/>
                  <a:pt x="11414283" y="4919044"/>
                </a:cubicBezTo>
                <a:cubicBezTo>
                  <a:pt x="11447621" y="4885754"/>
                  <a:pt x="11480958" y="4885754"/>
                  <a:pt x="11514248" y="4890516"/>
                </a:cubicBezTo>
                <a:cubicBezTo>
                  <a:pt x="11533298" y="4885754"/>
                  <a:pt x="11547586" y="4871466"/>
                  <a:pt x="11557111" y="4871466"/>
                </a:cubicBezTo>
                <a:cubicBezTo>
                  <a:pt x="11571398" y="4871466"/>
                  <a:pt x="11566636" y="4871466"/>
                  <a:pt x="11590448" y="4895279"/>
                </a:cubicBezTo>
                <a:close/>
                <a:moveTo>
                  <a:pt x="11419046" y="4900041"/>
                </a:moveTo>
                <a:cubicBezTo>
                  <a:pt x="11414283" y="4904804"/>
                  <a:pt x="11404758" y="4914329"/>
                  <a:pt x="11395233" y="4919044"/>
                </a:cubicBezTo>
                <a:cubicBezTo>
                  <a:pt x="11385708" y="4923806"/>
                  <a:pt x="11376183" y="4923806"/>
                  <a:pt x="11366658" y="4919044"/>
                </a:cubicBezTo>
                <a:cubicBezTo>
                  <a:pt x="11357133" y="4928569"/>
                  <a:pt x="11347608" y="4942856"/>
                  <a:pt x="11342846" y="4952381"/>
                </a:cubicBezTo>
                <a:cubicBezTo>
                  <a:pt x="11338083" y="4933331"/>
                  <a:pt x="11319033" y="4904804"/>
                  <a:pt x="11304746" y="4909566"/>
                </a:cubicBezTo>
                <a:cubicBezTo>
                  <a:pt x="11304746" y="4904804"/>
                  <a:pt x="11309508" y="4900041"/>
                  <a:pt x="11309508" y="4890516"/>
                </a:cubicBezTo>
                <a:cubicBezTo>
                  <a:pt x="11309508" y="4876229"/>
                  <a:pt x="11299983" y="4876229"/>
                  <a:pt x="11299983" y="4871466"/>
                </a:cubicBezTo>
                <a:cubicBezTo>
                  <a:pt x="11338083" y="4880991"/>
                  <a:pt x="11380946" y="4890516"/>
                  <a:pt x="11419046" y="4900041"/>
                </a:cubicBezTo>
                <a:close/>
                <a:moveTo>
                  <a:pt x="7747588" y="4876229"/>
                </a:moveTo>
                <a:cubicBezTo>
                  <a:pt x="7742825" y="4880991"/>
                  <a:pt x="7742825" y="4890516"/>
                  <a:pt x="7742825" y="4904804"/>
                </a:cubicBezTo>
                <a:lnTo>
                  <a:pt x="7728538" y="4904804"/>
                </a:lnTo>
                <a:cubicBezTo>
                  <a:pt x="7728538" y="4895279"/>
                  <a:pt x="7733300" y="4880991"/>
                  <a:pt x="7733300" y="4871466"/>
                </a:cubicBezTo>
                <a:cubicBezTo>
                  <a:pt x="7738063" y="4871466"/>
                  <a:pt x="7742825" y="4871466"/>
                  <a:pt x="7747588" y="4876229"/>
                </a:cubicBezTo>
                <a:close/>
                <a:moveTo>
                  <a:pt x="7623810" y="4871466"/>
                </a:moveTo>
                <a:cubicBezTo>
                  <a:pt x="7619048" y="4880991"/>
                  <a:pt x="7623810" y="4895279"/>
                  <a:pt x="7642860" y="4904804"/>
                </a:cubicBezTo>
                <a:lnTo>
                  <a:pt x="7619048" y="4904804"/>
                </a:lnTo>
                <a:lnTo>
                  <a:pt x="7619048" y="4947619"/>
                </a:lnTo>
                <a:cubicBezTo>
                  <a:pt x="7614285" y="4952381"/>
                  <a:pt x="7614285" y="4957144"/>
                  <a:pt x="7604760" y="4957144"/>
                </a:cubicBezTo>
                <a:cubicBezTo>
                  <a:pt x="7590473" y="4957144"/>
                  <a:pt x="7599998" y="4947619"/>
                  <a:pt x="7595235" y="4942856"/>
                </a:cubicBezTo>
                <a:cubicBezTo>
                  <a:pt x="7590473" y="4942856"/>
                  <a:pt x="7585710" y="4952381"/>
                  <a:pt x="7585710" y="4957144"/>
                </a:cubicBezTo>
                <a:lnTo>
                  <a:pt x="7566660" y="4957144"/>
                </a:lnTo>
                <a:cubicBezTo>
                  <a:pt x="7571423" y="4942856"/>
                  <a:pt x="7571423" y="4923806"/>
                  <a:pt x="7566660" y="4909566"/>
                </a:cubicBezTo>
                <a:cubicBezTo>
                  <a:pt x="7561898" y="4909566"/>
                  <a:pt x="7557135" y="4914329"/>
                  <a:pt x="7552373" y="4919044"/>
                </a:cubicBezTo>
                <a:lnTo>
                  <a:pt x="7552373" y="4976194"/>
                </a:lnTo>
                <a:lnTo>
                  <a:pt x="7590473" y="4976194"/>
                </a:lnTo>
                <a:cubicBezTo>
                  <a:pt x="7604760" y="4971431"/>
                  <a:pt x="7609523" y="4961906"/>
                  <a:pt x="7623810" y="4961906"/>
                </a:cubicBezTo>
                <a:cubicBezTo>
                  <a:pt x="7633335" y="4961906"/>
                  <a:pt x="7633335" y="4966669"/>
                  <a:pt x="7638098" y="4971431"/>
                </a:cubicBezTo>
                <a:cubicBezTo>
                  <a:pt x="7609523" y="4971431"/>
                  <a:pt x="7576185" y="4985719"/>
                  <a:pt x="7538085" y="4971431"/>
                </a:cubicBezTo>
                <a:lnTo>
                  <a:pt x="7538085" y="4880991"/>
                </a:lnTo>
                <a:lnTo>
                  <a:pt x="7561898" y="4880991"/>
                </a:lnTo>
                <a:cubicBezTo>
                  <a:pt x="7557135" y="4890516"/>
                  <a:pt x="7542848" y="4900041"/>
                  <a:pt x="7571423" y="4909566"/>
                </a:cubicBezTo>
                <a:lnTo>
                  <a:pt x="7571423" y="4876229"/>
                </a:lnTo>
                <a:lnTo>
                  <a:pt x="7590473" y="4876229"/>
                </a:lnTo>
                <a:cubicBezTo>
                  <a:pt x="7590473" y="4880991"/>
                  <a:pt x="7590473" y="4890516"/>
                  <a:pt x="7585710" y="4900041"/>
                </a:cubicBezTo>
                <a:lnTo>
                  <a:pt x="7595235" y="4909566"/>
                </a:lnTo>
                <a:cubicBezTo>
                  <a:pt x="7604760" y="4900041"/>
                  <a:pt x="7604760" y="4885754"/>
                  <a:pt x="7604760" y="4871466"/>
                </a:cubicBezTo>
                <a:lnTo>
                  <a:pt x="7623810" y="4871466"/>
                </a:lnTo>
                <a:close/>
                <a:moveTo>
                  <a:pt x="3795236" y="4871466"/>
                </a:moveTo>
                <a:cubicBezTo>
                  <a:pt x="3838099" y="4871466"/>
                  <a:pt x="3899964" y="4947619"/>
                  <a:pt x="3904726" y="4990481"/>
                </a:cubicBezTo>
                <a:cubicBezTo>
                  <a:pt x="3890439" y="4976194"/>
                  <a:pt x="3876151" y="4952381"/>
                  <a:pt x="3861911" y="4928569"/>
                </a:cubicBezTo>
                <a:cubicBezTo>
                  <a:pt x="3842861" y="4895279"/>
                  <a:pt x="3790474" y="4880991"/>
                  <a:pt x="3780949" y="4871466"/>
                </a:cubicBezTo>
                <a:lnTo>
                  <a:pt x="3795236" y="4871466"/>
                </a:lnTo>
                <a:close/>
                <a:moveTo>
                  <a:pt x="12880944" y="4919044"/>
                </a:moveTo>
                <a:cubicBezTo>
                  <a:pt x="12866656" y="4923806"/>
                  <a:pt x="12842844" y="4933331"/>
                  <a:pt x="12828556" y="4923806"/>
                </a:cubicBezTo>
                <a:cubicBezTo>
                  <a:pt x="12823794" y="4928569"/>
                  <a:pt x="12823794" y="4933331"/>
                  <a:pt x="12828556" y="4938094"/>
                </a:cubicBezTo>
                <a:cubicBezTo>
                  <a:pt x="12819031" y="4938094"/>
                  <a:pt x="12799981" y="4938094"/>
                  <a:pt x="12795219" y="4933331"/>
                </a:cubicBezTo>
                <a:cubicBezTo>
                  <a:pt x="12757119" y="4919044"/>
                  <a:pt x="12723781" y="4914329"/>
                  <a:pt x="12695206" y="4904804"/>
                </a:cubicBezTo>
                <a:cubicBezTo>
                  <a:pt x="12661869" y="4895279"/>
                  <a:pt x="12619054" y="4871466"/>
                  <a:pt x="12585716" y="4890516"/>
                </a:cubicBezTo>
                <a:cubicBezTo>
                  <a:pt x="12614291" y="4861941"/>
                  <a:pt x="12633294" y="4866704"/>
                  <a:pt x="12661869" y="4866704"/>
                </a:cubicBezTo>
                <a:cubicBezTo>
                  <a:pt x="12728544" y="4866704"/>
                  <a:pt x="12814269" y="4900041"/>
                  <a:pt x="12880944" y="4919044"/>
                </a:cubicBezTo>
                <a:close/>
                <a:moveTo>
                  <a:pt x="10985706" y="4904804"/>
                </a:moveTo>
                <a:cubicBezTo>
                  <a:pt x="10980944" y="4909566"/>
                  <a:pt x="10976181" y="4914329"/>
                  <a:pt x="10966656" y="4914329"/>
                </a:cubicBezTo>
                <a:cubicBezTo>
                  <a:pt x="10952369" y="4914329"/>
                  <a:pt x="10928556" y="4895279"/>
                  <a:pt x="10914269" y="4895279"/>
                </a:cubicBezTo>
                <a:cubicBezTo>
                  <a:pt x="10904744" y="4895279"/>
                  <a:pt x="10880931" y="4900041"/>
                  <a:pt x="10880931" y="4919044"/>
                </a:cubicBezTo>
                <a:cubicBezTo>
                  <a:pt x="10880931" y="4928569"/>
                  <a:pt x="10904744" y="4952381"/>
                  <a:pt x="10904744" y="4961906"/>
                </a:cubicBezTo>
                <a:cubicBezTo>
                  <a:pt x="10904744" y="4976194"/>
                  <a:pt x="10885694" y="4985719"/>
                  <a:pt x="10871406" y="4990481"/>
                </a:cubicBezTo>
                <a:cubicBezTo>
                  <a:pt x="10876169" y="4995244"/>
                  <a:pt x="10866644" y="5004769"/>
                  <a:pt x="10861881" y="5004769"/>
                </a:cubicBezTo>
                <a:cubicBezTo>
                  <a:pt x="10814256" y="5023819"/>
                  <a:pt x="10742819" y="5033344"/>
                  <a:pt x="10704767" y="5104781"/>
                </a:cubicBezTo>
                <a:lnTo>
                  <a:pt x="10704767" y="5061919"/>
                </a:lnTo>
                <a:cubicBezTo>
                  <a:pt x="10704767" y="5028581"/>
                  <a:pt x="10723769" y="4966669"/>
                  <a:pt x="10766631" y="4942856"/>
                </a:cubicBezTo>
                <a:cubicBezTo>
                  <a:pt x="10785681" y="4928569"/>
                  <a:pt x="10819019" y="4928569"/>
                  <a:pt x="10847594" y="4923806"/>
                </a:cubicBezTo>
                <a:cubicBezTo>
                  <a:pt x="10833306" y="4919044"/>
                  <a:pt x="10814256" y="4919044"/>
                  <a:pt x="10795206" y="4919044"/>
                </a:cubicBezTo>
                <a:cubicBezTo>
                  <a:pt x="10823781" y="4880991"/>
                  <a:pt x="10885694" y="4866704"/>
                  <a:pt x="10923794" y="4866704"/>
                </a:cubicBezTo>
                <a:cubicBezTo>
                  <a:pt x="10942844" y="4866704"/>
                  <a:pt x="10976181" y="4871466"/>
                  <a:pt x="10985706" y="4904804"/>
                </a:cubicBezTo>
                <a:close/>
                <a:moveTo>
                  <a:pt x="8609504" y="4876229"/>
                </a:moveTo>
                <a:cubicBezTo>
                  <a:pt x="8599979" y="4890516"/>
                  <a:pt x="8599979" y="4909566"/>
                  <a:pt x="8599979" y="4928569"/>
                </a:cubicBezTo>
                <a:cubicBezTo>
                  <a:pt x="8595217" y="4928569"/>
                  <a:pt x="8590454" y="4933331"/>
                  <a:pt x="8580929" y="4933331"/>
                </a:cubicBezTo>
                <a:cubicBezTo>
                  <a:pt x="8566642" y="4933331"/>
                  <a:pt x="8566642" y="4919044"/>
                  <a:pt x="8552354" y="4919044"/>
                </a:cubicBezTo>
                <a:cubicBezTo>
                  <a:pt x="8542829" y="4919044"/>
                  <a:pt x="8538067" y="4928569"/>
                  <a:pt x="8533304" y="4933331"/>
                </a:cubicBezTo>
                <a:lnTo>
                  <a:pt x="8509492" y="4933331"/>
                </a:lnTo>
                <a:cubicBezTo>
                  <a:pt x="8509492" y="4923806"/>
                  <a:pt x="8509492" y="4909566"/>
                  <a:pt x="8504729" y="4900041"/>
                </a:cubicBezTo>
                <a:cubicBezTo>
                  <a:pt x="8490442" y="4914329"/>
                  <a:pt x="8471392" y="4923806"/>
                  <a:pt x="8457104" y="4938094"/>
                </a:cubicBezTo>
                <a:cubicBezTo>
                  <a:pt x="8452342" y="4938094"/>
                  <a:pt x="8447579" y="4928569"/>
                  <a:pt x="8438054" y="4919044"/>
                </a:cubicBezTo>
                <a:cubicBezTo>
                  <a:pt x="8452342" y="4904804"/>
                  <a:pt x="8514254" y="4919044"/>
                  <a:pt x="8514254" y="4871466"/>
                </a:cubicBezTo>
                <a:cubicBezTo>
                  <a:pt x="8528542" y="4876229"/>
                  <a:pt x="8547592" y="4880991"/>
                  <a:pt x="8561879" y="4876229"/>
                </a:cubicBezTo>
                <a:cubicBezTo>
                  <a:pt x="8561879" y="4880991"/>
                  <a:pt x="8552354" y="4880991"/>
                  <a:pt x="8542829" y="4880991"/>
                </a:cubicBezTo>
                <a:lnTo>
                  <a:pt x="8547592" y="4919044"/>
                </a:lnTo>
                <a:lnTo>
                  <a:pt x="8566642" y="4919044"/>
                </a:lnTo>
                <a:cubicBezTo>
                  <a:pt x="8571404" y="4909566"/>
                  <a:pt x="8571404" y="4890516"/>
                  <a:pt x="8571404" y="4880991"/>
                </a:cubicBezTo>
                <a:cubicBezTo>
                  <a:pt x="8571404" y="4866704"/>
                  <a:pt x="8576167" y="4866704"/>
                  <a:pt x="8585692" y="4866704"/>
                </a:cubicBezTo>
                <a:cubicBezTo>
                  <a:pt x="8599979" y="4866704"/>
                  <a:pt x="8604742" y="4876229"/>
                  <a:pt x="8609504" y="4876229"/>
                </a:cubicBezTo>
                <a:close/>
                <a:moveTo>
                  <a:pt x="8323802" y="4861941"/>
                </a:moveTo>
                <a:cubicBezTo>
                  <a:pt x="8319040" y="4876229"/>
                  <a:pt x="8304752" y="4890516"/>
                  <a:pt x="8295227" y="4900041"/>
                </a:cubicBezTo>
                <a:lnTo>
                  <a:pt x="8299990" y="4861941"/>
                </a:lnTo>
                <a:lnTo>
                  <a:pt x="8323802" y="4861941"/>
                </a:lnTo>
                <a:close/>
                <a:moveTo>
                  <a:pt x="7757113" y="4919044"/>
                </a:moveTo>
                <a:cubicBezTo>
                  <a:pt x="7761875" y="4923806"/>
                  <a:pt x="7771400" y="4923806"/>
                  <a:pt x="7776163" y="4923806"/>
                </a:cubicBezTo>
                <a:cubicBezTo>
                  <a:pt x="7771400" y="4928569"/>
                  <a:pt x="7766638" y="4947619"/>
                  <a:pt x="7742825" y="4942856"/>
                </a:cubicBezTo>
                <a:lnTo>
                  <a:pt x="7742825" y="4976194"/>
                </a:lnTo>
                <a:cubicBezTo>
                  <a:pt x="7738063" y="4976194"/>
                  <a:pt x="7733300" y="4976194"/>
                  <a:pt x="7728538" y="4980956"/>
                </a:cubicBezTo>
                <a:cubicBezTo>
                  <a:pt x="7723775" y="4976194"/>
                  <a:pt x="7723775" y="4980956"/>
                  <a:pt x="7723775" y="4966669"/>
                </a:cubicBezTo>
                <a:cubicBezTo>
                  <a:pt x="7723775" y="4957144"/>
                  <a:pt x="7728538" y="4938094"/>
                  <a:pt x="7733300" y="4923806"/>
                </a:cubicBezTo>
                <a:cubicBezTo>
                  <a:pt x="7728538" y="4919044"/>
                  <a:pt x="7728538" y="4914329"/>
                  <a:pt x="7723775" y="4909566"/>
                </a:cubicBezTo>
                <a:cubicBezTo>
                  <a:pt x="7690438" y="4933331"/>
                  <a:pt x="7704725" y="4976194"/>
                  <a:pt x="7666673" y="4980956"/>
                </a:cubicBezTo>
                <a:cubicBezTo>
                  <a:pt x="7676150" y="4971431"/>
                  <a:pt x="7685675" y="4957144"/>
                  <a:pt x="7685675" y="4947619"/>
                </a:cubicBezTo>
                <a:cubicBezTo>
                  <a:pt x="7680913" y="4942856"/>
                  <a:pt x="7671435" y="4942856"/>
                  <a:pt x="7661910" y="4947619"/>
                </a:cubicBezTo>
                <a:cubicBezTo>
                  <a:pt x="7671435" y="4942856"/>
                  <a:pt x="7680913" y="4933331"/>
                  <a:pt x="7690438" y="4923806"/>
                </a:cubicBezTo>
                <a:cubicBezTo>
                  <a:pt x="7685675" y="4919044"/>
                  <a:pt x="7680913" y="4919044"/>
                  <a:pt x="7671435" y="4919044"/>
                </a:cubicBezTo>
                <a:lnTo>
                  <a:pt x="7671435" y="4861941"/>
                </a:lnTo>
                <a:cubicBezTo>
                  <a:pt x="7690438" y="4876229"/>
                  <a:pt x="7771400" y="4852416"/>
                  <a:pt x="7771400" y="4866704"/>
                </a:cubicBezTo>
                <a:cubicBezTo>
                  <a:pt x="7771400" y="4880991"/>
                  <a:pt x="7766638" y="4904804"/>
                  <a:pt x="7757113" y="4919044"/>
                </a:cubicBezTo>
                <a:close/>
                <a:moveTo>
                  <a:pt x="3538061" y="4952381"/>
                </a:moveTo>
                <a:cubicBezTo>
                  <a:pt x="3523774" y="4961906"/>
                  <a:pt x="3504724" y="4976194"/>
                  <a:pt x="3490436" y="4980956"/>
                </a:cubicBezTo>
                <a:cubicBezTo>
                  <a:pt x="3480959" y="4985719"/>
                  <a:pt x="3404759" y="5004769"/>
                  <a:pt x="3404759" y="5038106"/>
                </a:cubicBezTo>
                <a:cubicBezTo>
                  <a:pt x="3404759" y="5071444"/>
                  <a:pt x="3485674" y="5114306"/>
                  <a:pt x="3485674" y="5166694"/>
                </a:cubicBezTo>
                <a:cubicBezTo>
                  <a:pt x="3485674" y="5219081"/>
                  <a:pt x="3385709" y="5228606"/>
                  <a:pt x="3361896" y="5228606"/>
                </a:cubicBezTo>
                <a:cubicBezTo>
                  <a:pt x="3347609" y="5228606"/>
                  <a:pt x="3261884" y="5214319"/>
                  <a:pt x="3209496" y="5204794"/>
                </a:cubicBezTo>
                <a:cubicBezTo>
                  <a:pt x="3252359" y="5209556"/>
                  <a:pt x="3333321" y="5219081"/>
                  <a:pt x="3347609" y="5219081"/>
                </a:cubicBezTo>
                <a:cubicBezTo>
                  <a:pt x="3366659" y="5219081"/>
                  <a:pt x="3476196" y="5214319"/>
                  <a:pt x="3476196" y="5166694"/>
                </a:cubicBezTo>
                <a:cubicBezTo>
                  <a:pt x="3476196" y="5119069"/>
                  <a:pt x="3395234" y="5076206"/>
                  <a:pt x="3395234" y="5038106"/>
                </a:cubicBezTo>
                <a:cubicBezTo>
                  <a:pt x="3395234" y="5028581"/>
                  <a:pt x="3404759" y="5009531"/>
                  <a:pt x="3419046" y="5004769"/>
                </a:cubicBezTo>
                <a:cubicBezTo>
                  <a:pt x="3466671" y="4976194"/>
                  <a:pt x="3580924" y="4938094"/>
                  <a:pt x="3580924" y="4861941"/>
                </a:cubicBezTo>
                <a:cubicBezTo>
                  <a:pt x="3580924" y="4885754"/>
                  <a:pt x="3576161" y="4923806"/>
                  <a:pt x="3538061" y="4952381"/>
                </a:cubicBezTo>
                <a:close/>
                <a:moveTo>
                  <a:pt x="11404758" y="4857179"/>
                </a:moveTo>
                <a:cubicBezTo>
                  <a:pt x="11423808" y="4866704"/>
                  <a:pt x="11438096" y="4871466"/>
                  <a:pt x="11452383" y="4885754"/>
                </a:cubicBezTo>
                <a:cubicBezTo>
                  <a:pt x="11447621" y="4885754"/>
                  <a:pt x="11442858" y="4890516"/>
                  <a:pt x="11433333" y="4890516"/>
                </a:cubicBezTo>
                <a:cubicBezTo>
                  <a:pt x="11414283" y="4890516"/>
                  <a:pt x="11414283" y="4876229"/>
                  <a:pt x="11395233" y="4857179"/>
                </a:cubicBezTo>
                <a:lnTo>
                  <a:pt x="11404758" y="4857179"/>
                </a:lnTo>
                <a:close/>
                <a:moveTo>
                  <a:pt x="8380952" y="4857179"/>
                </a:moveTo>
                <a:lnTo>
                  <a:pt x="8380952" y="4923806"/>
                </a:lnTo>
                <a:lnTo>
                  <a:pt x="8361902" y="4928569"/>
                </a:lnTo>
                <a:cubicBezTo>
                  <a:pt x="8366665" y="4904804"/>
                  <a:pt x="8366665" y="4880991"/>
                  <a:pt x="8361902" y="4857179"/>
                </a:cubicBezTo>
                <a:lnTo>
                  <a:pt x="8380952" y="4857179"/>
                </a:lnTo>
                <a:close/>
                <a:moveTo>
                  <a:pt x="8038100" y="4852416"/>
                </a:moveTo>
                <a:lnTo>
                  <a:pt x="8038100" y="4866704"/>
                </a:lnTo>
                <a:cubicBezTo>
                  <a:pt x="8033338" y="4866704"/>
                  <a:pt x="8023813" y="4871466"/>
                  <a:pt x="7976188" y="4866704"/>
                </a:cubicBezTo>
                <a:lnTo>
                  <a:pt x="7980950" y="4852416"/>
                </a:lnTo>
                <a:lnTo>
                  <a:pt x="8038100" y="4852416"/>
                </a:lnTo>
                <a:close/>
                <a:moveTo>
                  <a:pt x="7871413" y="4852416"/>
                </a:moveTo>
                <a:cubicBezTo>
                  <a:pt x="7866650" y="4857179"/>
                  <a:pt x="7866650" y="4857179"/>
                  <a:pt x="7866650" y="4871466"/>
                </a:cubicBezTo>
                <a:cubicBezTo>
                  <a:pt x="7866650" y="4895279"/>
                  <a:pt x="7880938" y="4933331"/>
                  <a:pt x="7919038" y="4947619"/>
                </a:cubicBezTo>
                <a:cubicBezTo>
                  <a:pt x="7914275" y="4952381"/>
                  <a:pt x="7904750" y="4961906"/>
                  <a:pt x="7904750" y="4966669"/>
                </a:cubicBezTo>
                <a:cubicBezTo>
                  <a:pt x="7885700" y="4961906"/>
                  <a:pt x="7871413" y="4928569"/>
                  <a:pt x="7861888" y="4909566"/>
                </a:cubicBezTo>
                <a:cubicBezTo>
                  <a:pt x="7847600" y="4923806"/>
                  <a:pt x="7823788" y="4961906"/>
                  <a:pt x="7795213" y="4971431"/>
                </a:cubicBezTo>
                <a:cubicBezTo>
                  <a:pt x="7842838" y="4938094"/>
                  <a:pt x="7833313" y="4880991"/>
                  <a:pt x="7847600" y="4852416"/>
                </a:cubicBezTo>
                <a:lnTo>
                  <a:pt x="7871413" y="4852416"/>
                </a:lnTo>
                <a:close/>
                <a:moveTo>
                  <a:pt x="3866626" y="4904804"/>
                </a:moveTo>
                <a:cubicBezTo>
                  <a:pt x="3842861" y="4876229"/>
                  <a:pt x="3814286" y="4861941"/>
                  <a:pt x="3780949" y="4861941"/>
                </a:cubicBezTo>
                <a:cubicBezTo>
                  <a:pt x="3804761" y="4842891"/>
                  <a:pt x="3833336" y="4871466"/>
                  <a:pt x="3871389" y="4895279"/>
                </a:cubicBezTo>
                <a:cubicBezTo>
                  <a:pt x="3871389" y="4895279"/>
                  <a:pt x="3866626" y="4900041"/>
                  <a:pt x="3866626" y="4904804"/>
                </a:cubicBezTo>
                <a:close/>
                <a:moveTo>
                  <a:pt x="1228535" y="4852416"/>
                </a:moveTo>
                <a:cubicBezTo>
                  <a:pt x="1214247" y="4904804"/>
                  <a:pt x="1190482" y="4995244"/>
                  <a:pt x="1190482" y="5009531"/>
                </a:cubicBezTo>
                <a:cubicBezTo>
                  <a:pt x="1190482" y="5171456"/>
                  <a:pt x="1519047" y="5180981"/>
                  <a:pt x="1519047" y="5461921"/>
                </a:cubicBezTo>
                <a:cubicBezTo>
                  <a:pt x="1519047" y="5471446"/>
                  <a:pt x="1514285" y="5495259"/>
                  <a:pt x="1514285" y="5514309"/>
                </a:cubicBezTo>
                <a:cubicBezTo>
                  <a:pt x="1509522" y="5490496"/>
                  <a:pt x="1504760" y="5457159"/>
                  <a:pt x="1495235" y="5433346"/>
                </a:cubicBezTo>
                <a:cubicBezTo>
                  <a:pt x="1476185" y="5366671"/>
                  <a:pt x="1419035" y="5276231"/>
                  <a:pt x="1342835" y="5214319"/>
                </a:cubicBezTo>
                <a:lnTo>
                  <a:pt x="1214247" y="5114306"/>
                </a:lnTo>
                <a:lnTo>
                  <a:pt x="1214247" y="5090494"/>
                </a:lnTo>
                <a:lnTo>
                  <a:pt x="1152382" y="5090494"/>
                </a:lnTo>
                <a:cubicBezTo>
                  <a:pt x="1161907" y="5080969"/>
                  <a:pt x="1176195" y="5076206"/>
                  <a:pt x="1185720" y="5071444"/>
                </a:cubicBezTo>
                <a:cubicBezTo>
                  <a:pt x="1161907" y="5061919"/>
                  <a:pt x="1128570" y="5061919"/>
                  <a:pt x="1109520" y="5047631"/>
                </a:cubicBezTo>
                <a:cubicBezTo>
                  <a:pt x="1119045" y="5033344"/>
                  <a:pt x="1114282" y="5038106"/>
                  <a:pt x="1133332" y="5038106"/>
                </a:cubicBezTo>
                <a:cubicBezTo>
                  <a:pt x="1133332" y="5028581"/>
                  <a:pt x="1133332" y="5019056"/>
                  <a:pt x="1128570" y="5009531"/>
                </a:cubicBezTo>
                <a:cubicBezTo>
                  <a:pt x="1138095" y="5000006"/>
                  <a:pt x="1157145" y="5000006"/>
                  <a:pt x="1176195" y="4995244"/>
                </a:cubicBezTo>
                <a:cubicBezTo>
                  <a:pt x="1161907" y="4990481"/>
                  <a:pt x="1147620" y="4990481"/>
                  <a:pt x="1133332" y="4985719"/>
                </a:cubicBezTo>
                <a:cubicBezTo>
                  <a:pt x="1142857" y="4980956"/>
                  <a:pt x="1161907" y="4976194"/>
                  <a:pt x="1180957" y="4966669"/>
                </a:cubicBezTo>
                <a:cubicBezTo>
                  <a:pt x="1166670" y="4961906"/>
                  <a:pt x="1147620" y="4957144"/>
                  <a:pt x="1133332" y="4957144"/>
                </a:cubicBezTo>
                <a:cubicBezTo>
                  <a:pt x="1138095" y="4952381"/>
                  <a:pt x="1147620" y="4938094"/>
                  <a:pt x="1157145" y="4933331"/>
                </a:cubicBezTo>
                <a:cubicBezTo>
                  <a:pt x="1161907" y="4928569"/>
                  <a:pt x="1180957" y="4933331"/>
                  <a:pt x="1190482" y="4928569"/>
                </a:cubicBezTo>
                <a:cubicBezTo>
                  <a:pt x="1180957" y="4919044"/>
                  <a:pt x="1166670" y="4919044"/>
                  <a:pt x="1152382" y="4919044"/>
                </a:cubicBezTo>
                <a:cubicBezTo>
                  <a:pt x="1161907" y="4904804"/>
                  <a:pt x="1161907" y="4904804"/>
                  <a:pt x="1176195" y="4904804"/>
                </a:cubicBezTo>
                <a:cubicBezTo>
                  <a:pt x="1176195" y="4904804"/>
                  <a:pt x="1180957" y="4904804"/>
                  <a:pt x="1185720" y="4900041"/>
                </a:cubicBezTo>
                <a:cubicBezTo>
                  <a:pt x="1176195" y="4895279"/>
                  <a:pt x="1161907" y="4890516"/>
                  <a:pt x="1152382" y="4885754"/>
                </a:cubicBezTo>
                <a:cubicBezTo>
                  <a:pt x="1152382" y="4861941"/>
                  <a:pt x="1166670" y="4857179"/>
                  <a:pt x="1190482" y="4852416"/>
                </a:cubicBezTo>
                <a:lnTo>
                  <a:pt x="1228535" y="4852416"/>
                </a:lnTo>
                <a:close/>
                <a:moveTo>
                  <a:pt x="1080945" y="4909566"/>
                </a:moveTo>
                <a:cubicBezTo>
                  <a:pt x="1080945" y="4890516"/>
                  <a:pt x="1085707" y="4871466"/>
                  <a:pt x="1095232" y="4852416"/>
                </a:cubicBezTo>
                <a:lnTo>
                  <a:pt x="1080945" y="4909566"/>
                </a:lnTo>
                <a:close/>
                <a:moveTo>
                  <a:pt x="1499997" y="4876229"/>
                </a:moveTo>
                <a:cubicBezTo>
                  <a:pt x="1504760" y="4871466"/>
                  <a:pt x="1504760" y="4861941"/>
                  <a:pt x="1514285" y="4861941"/>
                </a:cubicBezTo>
                <a:cubicBezTo>
                  <a:pt x="1528572" y="4861941"/>
                  <a:pt x="1552385" y="4876229"/>
                  <a:pt x="1561910" y="4885754"/>
                </a:cubicBezTo>
                <a:cubicBezTo>
                  <a:pt x="1566672" y="4895279"/>
                  <a:pt x="1566672" y="4904804"/>
                  <a:pt x="1571435" y="4914329"/>
                </a:cubicBezTo>
                <a:cubicBezTo>
                  <a:pt x="1576197" y="4909566"/>
                  <a:pt x="1576197" y="4900041"/>
                  <a:pt x="1585674" y="4900041"/>
                </a:cubicBezTo>
                <a:cubicBezTo>
                  <a:pt x="1599962" y="4900041"/>
                  <a:pt x="1623774" y="4919044"/>
                  <a:pt x="1638062" y="4923806"/>
                </a:cubicBezTo>
                <a:lnTo>
                  <a:pt x="1638062" y="4942856"/>
                </a:lnTo>
                <a:cubicBezTo>
                  <a:pt x="1590437" y="4923806"/>
                  <a:pt x="1538097" y="4900041"/>
                  <a:pt x="1490472" y="4880991"/>
                </a:cubicBezTo>
                <a:lnTo>
                  <a:pt x="1495235" y="4847654"/>
                </a:lnTo>
                <a:cubicBezTo>
                  <a:pt x="1495235" y="4857179"/>
                  <a:pt x="1495235" y="4866704"/>
                  <a:pt x="1499997" y="4876229"/>
                </a:cubicBezTo>
                <a:close/>
                <a:moveTo>
                  <a:pt x="11585686" y="4842891"/>
                </a:moveTo>
                <a:cubicBezTo>
                  <a:pt x="11580923" y="4847654"/>
                  <a:pt x="11576161" y="4857179"/>
                  <a:pt x="11571398" y="4857179"/>
                </a:cubicBezTo>
                <a:cubicBezTo>
                  <a:pt x="11566636" y="4861941"/>
                  <a:pt x="11547586" y="4857179"/>
                  <a:pt x="11538061" y="4861941"/>
                </a:cubicBezTo>
                <a:cubicBezTo>
                  <a:pt x="11519011" y="4866704"/>
                  <a:pt x="11504723" y="4880991"/>
                  <a:pt x="11495198" y="4880991"/>
                </a:cubicBezTo>
                <a:cubicBezTo>
                  <a:pt x="11480958" y="4880991"/>
                  <a:pt x="11485673" y="4876229"/>
                  <a:pt x="11480958" y="4876229"/>
                </a:cubicBezTo>
                <a:cubicBezTo>
                  <a:pt x="11509486" y="4861941"/>
                  <a:pt x="11538061" y="4852416"/>
                  <a:pt x="11566636" y="4842891"/>
                </a:cubicBezTo>
                <a:lnTo>
                  <a:pt x="11585686" y="4842891"/>
                </a:lnTo>
                <a:close/>
                <a:moveTo>
                  <a:pt x="8947594" y="4866704"/>
                </a:moveTo>
                <a:cubicBezTo>
                  <a:pt x="8938069" y="4866704"/>
                  <a:pt x="8928544" y="4852416"/>
                  <a:pt x="8919019" y="4842891"/>
                </a:cubicBezTo>
                <a:cubicBezTo>
                  <a:pt x="8928544" y="4842891"/>
                  <a:pt x="8938069" y="4842891"/>
                  <a:pt x="8980932" y="4838129"/>
                </a:cubicBezTo>
                <a:cubicBezTo>
                  <a:pt x="8971407" y="4847654"/>
                  <a:pt x="8961882" y="4866704"/>
                  <a:pt x="8947594" y="4866704"/>
                </a:cubicBezTo>
                <a:close/>
                <a:moveTo>
                  <a:pt x="8071390" y="4842891"/>
                </a:moveTo>
                <a:cubicBezTo>
                  <a:pt x="8066627" y="4852416"/>
                  <a:pt x="8057102" y="4866704"/>
                  <a:pt x="8057102" y="4880991"/>
                </a:cubicBezTo>
                <a:cubicBezTo>
                  <a:pt x="8057102" y="4890516"/>
                  <a:pt x="8071390" y="4890516"/>
                  <a:pt x="8071390" y="4895279"/>
                </a:cubicBezTo>
                <a:lnTo>
                  <a:pt x="8033338" y="4895279"/>
                </a:lnTo>
                <a:cubicBezTo>
                  <a:pt x="8028575" y="4900041"/>
                  <a:pt x="8028575" y="4895279"/>
                  <a:pt x="8028575" y="4904804"/>
                </a:cubicBezTo>
                <a:cubicBezTo>
                  <a:pt x="8028575" y="4919044"/>
                  <a:pt x="8038100" y="4938094"/>
                  <a:pt x="8052388" y="4938094"/>
                </a:cubicBezTo>
                <a:cubicBezTo>
                  <a:pt x="8061865" y="4938094"/>
                  <a:pt x="8061865" y="4928569"/>
                  <a:pt x="8061865" y="4923806"/>
                </a:cubicBezTo>
                <a:cubicBezTo>
                  <a:pt x="8061865" y="4933331"/>
                  <a:pt x="8066627" y="4942856"/>
                  <a:pt x="8071390" y="4957144"/>
                </a:cubicBezTo>
                <a:cubicBezTo>
                  <a:pt x="8066627" y="4957144"/>
                  <a:pt x="8066627" y="4961906"/>
                  <a:pt x="8052388" y="4961906"/>
                </a:cubicBezTo>
                <a:cubicBezTo>
                  <a:pt x="8042863" y="4961906"/>
                  <a:pt x="8023813" y="4942856"/>
                  <a:pt x="8014288" y="4942856"/>
                </a:cubicBezTo>
                <a:cubicBezTo>
                  <a:pt x="8000000" y="4942856"/>
                  <a:pt x="7971425" y="4957144"/>
                  <a:pt x="7947613" y="4966669"/>
                </a:cubicBezTo>
                <a:lnTo>
                  <a:pt x="7938088" y="4957144"/>
                </a:lnTo>
                <a:cubicBezTo>
                  <a:pt x="7957138" y="4919044"/>
                  <a:pt x="7947613" y="4880991"/>
                  <a:pt x="7952375" y="4842891"/>
                </a:cubicBezTo>
                <a:cubicBezTo>
                  <a:pt x="7957138" y="4842891"/>
                  <a:pt x="7961900" y="4852416"/>
                  <a:pt x="7976188" y="4852416"/>
                </a:cubicBezTo>
                <a:cubicBezTo>
                  <a:pt x="8000000" y="4852416"/>
                  <a:pt x="8028575" y="4852416"/>
                  <a:pt x="8047625" y="4838129"/>
                </a:cubicBezTo>
                <a:cubicBezTo>
                  <a:pt x="8066627" y="4838129"/>
                  <a:pt x="8066627" y="4842891"/>
                  <a:pt x="8071390" y="4842891"/>
                </a:cubicBezTo>
                <a:close/>
                <a:moveTo>
                  <a:pt x="11385708" y="4847654"/>
                </a:moveTo>
                <a:lnTo>
                  <a:pt x="11376183" y="4857179"/>
                </a:lnTo>
                <a:cubicBezTo>
                  <a:pt x="11385708" y="4861941"/>
                  <a:pt x="11399996" y="4876229"/>
                  <a:pt x="11399996" y="4885754"/>
                </a:cubicBezTo>
                <a:cubicBezTo>
                  <a:pt x="11357133" y="4871466"/>
                  <a:pt x="11309508" y="4876229"/>
                  <a:pt x="11276171" y="4838129"/>
                </a:cubicBezTo>
                <a:cubicBezTo>
                  <a:pt x="11285696" y="4838129"/>
                  <a:pt x="11295221" y="4833366"/>
                  <a:pt x="11304746" y="4833366"/>
                </a:cubicBezTo>
                <a:cubicBezTo>
                  <a:pt x="11319033" y="4833366"/>
                  <a:pt x="11366658" y="4842891"/>
                  <a:pt x="11385708" y="4847654"/>
                </a:cubicBezTo>
                <a:close/>
                <a:moveTo>
                  <a:pt x="8338090" y="4828604"/>
                </a:moveTo>
                <a:lnTo>
                  <a:pt x="8338090" y="4852416"/>
                </a:lnTo>
                <a:lnTo>
                  <a:pt x="8299990" y="4852416"/>
                </a:lnTo>
                <a:lnTo>
                  <a:pt x="8299990" y="4828604"/>
                </a:lnTo>
                <a:lnTo>
                  <a:pt x="8338090" y="4828604"/>
                </a:lnTo>
                <a:close/>
                <a:moveTo>
                  <a:pt x="8385715" y="4823841"/>
                </a:moveTo>
                <a:lnTo>
                  <a:pt x="8385715" y="4842891"/>
                </a:lnTo>
                <a:lnTo>
                  <a:pt x="8366665" y="4842891"/>
                </a:lnTo>
                <a:lnTo>
                  <a:pt x="8366665" y="4823841"/>
                </a:lnTo>
                <a:lnTo>
                  <a:pt x="8385715" y="4823841"/>
                </a:lnTo>
                <a:close/>
                <a:moveTo>
                  <a:pt x="8176165" y="4857179"/>
                </a:moveTo>
                <a:cubicBezTo>
                  <a:pt x="8180927" y="4861941"/>
                  <a:pt x="8180927" y="4861941"/>
                  <a:pt x="8190452" y="4861941"/>
                </a:cubicBezTo>
                <a:cubicBezTo>
                  <a:pt x="8204740" y="4861941"/>
                  <a:pt x="8219027" y="4852416"/>
                  <a:pt x="8228552" y="4842891"/>
                </a:cubicBezTo>
                <a:cubicBezTo>
                  <a:pt x="8233315" y="4847654"/>
                  <a:pt x="8242840" y="4852416"/>
                  <a:pt x="8247602" y="4857179"/>
                </a:cubicBezTo>
                <a:cubicBezTo>
                  <a:pt x="8228552" y="4857179"/>
                  <a:pt x="8204740" y="4861941"/>
                  <a:pt x="8176165" y="4861941"/>
                </a:cubicBezTo>
                <a:cubicBezTo>
                  <a:pt x="8176165" y="4895279"/>
                  <a:pt x="8223790" y="4923806"/>
                  <a:pt x="8242840" y="4923806"/>
                </a:cubicBezTo>
                <a:cubicBezTo>
                  <a:pt x="8233315" y="4933331"/>
                  <a:pt x="8228552" y="4942856"/>
                  <a:pt x="8223790" y="4952381"/>
                </a:cubicBezTo>
                <a:cubicBezTo>
                  <a:pt x="8204740" y="4942856"/>
                  <a:pt x="8180927" y="4909566"/>
                  <a:pt x="8176165" y="4890516"/>
                </a:cubicBezTo>
                <a:cubicBezTo>
                  <a:pt x="8157115" y="4909566"/>
                  <a:pt x="8114252" y="4957144"/>
                  <a:pt x="8095202" y="4957144"/>
                </a:cubicBezTo>
                <a:cubicBezTo>
                  <a:pt x="8123777" y="4942856"/>
                  <a:pt x="8142827" y="4890516"/>
                  <a:pt x="8152352" y="4871466"/>
                </a:cubicBezTo>
                <a:cubicBezTo>
                  <a:pt x="8138065" y="4866704"/>
                  <a:pt x="8119015" y="4866704"/>
                  <a:pt x="8099965" y="4866704"/>
                </a:cubicBezTo>
                <a:cubicBezTo>
                  <a:pt x="8109490" y="4866704"/>
                  <a:pt x="8171402" y="4866704"/>
                  <a:pt x="8152352" y="4828604"/>
                </a:cubicBezTo>
                <a:lnTo>
                  <a:pt x="8185690" y="4828604"/>
                </a:lnTo>
                <a:cubicBezTo>
                  <a:pt x="8180927" y="4838129"/>
                  <a:pt x="8176165" y="4847654"/>
                  <a:pt x="8176165" y="4857179"/>
                </a:cubicBezTo>
                <a:close/>
                <a:moveTo>
                  <a:pt x="12904756" y="4914329"/>
                </a:moveTo>
                <a:cubicBezTo>
                  <a:pt x="12828556" y="4890516"/>
                  <a:pt x="12728544" y="4852416"/>
                  <a:pt x="12657106" y="4852416"/>
                </a:cubicBezTo>
                <a:cubicBezTo>
                  <a:pt x="12642819" y="4852416"/>
                  <a:pt x="12580954" y="4871466"/>
                  <a:pt x="12542854" y="4880991"/>
                </a:cubicBezTo>
                <a:cubicBezTo>
                  <a:pt x="12652344" y="4833366"/>
                  <a:pt x="12614291" y="4819079"/>
                  <a:pt x="12685681" y="4819079"/>
                </a:cubicBezTo>
                <a:cubicBezTo>
                  <a:pt x="12757119" y="4819079"/>
                  <a:pt x="12842844" y="4838129"/>
                  <a:pt x="12904756" y="4914329"/>
                </a:cubicBezTo>
                <a:close/>
                <a:moveTo>
                  <a:pt x="12438079" y="4819079"/>
                </a:moveTo>
                <a:lnTo>
                  <a:pt x="12438079" y="4828604"/>
                </a:lnTo>
                <a:cubicBezTo>
                  <a:pt x="12385691" y="4923806"/>
                  <a:pt x="12366641" y="4957144"/>
                  <a:pt x="12290441" y="4957144"/>
                </a:cubicBezTo>
                <a:cubicBezTo>
                  <a:pt x="12276154" y="4957144"/>
                  <a:pt x="12238100" y="4938094"/>
                  <a:pt x="12214288" y="4928569"/>
                </a:cubicBezTo>
                <a:lnTo>
                  <a:pt x="12219050" y="4909566"/>
                </a:lnTo>
                <a:cubicBezTo>
                  <a:pt x="12228575" y="4914329"/>
                  <a:pt x="12238100" y="4919044"/>
                  <a:pt x="12252341" y="4919044"/>
                </a:cubicBezTo>
                <a:cubicBezTo>
                  <a:pt x="12342829" y="4919044"/>
                  <a:pt x="12261866" y="4833366"/>
                  <a:pt x="12357116" y="4833366"/>
                </a:cubicBezTo>
                <a:cubicBezTo>
                  <a:pt x="12366641" y="4833366"/>
                  <a:pt x="12371404" y="4842891"/>
                  <a:pt x="12376166" y="4852416"/>
                </a:cubicBezTo>
                <a:cubicBezTo>
                  <a:pt x="12385691" y="4847654"/>
                  <a:pt x="12385691" y="4833366"/>
                  <a:pt x="12395216" y="4828604"/>
                </a:cubicBezTo>
                <a:cubicBezTo>
                  <a:pt x="12399979" y="4823841"/>
                  <a:pt x="12414266" y="4823841"/>
                  <a:pt x="12423791" y="4819079"/>
                </a:cubicBezTo>
                <a:lnTo>
                  <a:pt x="12438079" y="4819079"/>
                </a:lnTo>
                <a:close/>
                <a:moveTo>
                  <a:pt x="1657112" y="4847654"/>
                </a:moveTo>
                <a:cubicBezTo>
                  <a:pt x="1661874" y="4857179"/>
                  <a:pt x="1661874" y="4866704"/>
                  <a:pt x="1666637" y="4876229"/>
                </a:cubicBezTo>
                <a:cubicBezTo>
                  <a:pt x="1671399" y="4871466"/>
                  <a:pt x="1671399" y="4861941"/>
                  <a:pt x="1685687" y="4861941"/>
                </a:cubicBezTo>
                <a:cubicBezTo>
                  <a:pt x="1695212" y="4861941"/>
                  <a:pt x="1733312" y="4885754"/>
                  <a:pt x="1757124" y="4900041"/>
                </a:cubicBezTo>
                <a:lnTo>
                  <a:pt x="1757124" y="4928569"/>
                </a:lnTo>
                <a:cubicBezTo>
                  <a:pt x="1704737" y="4900041"/>
                  <a:pt x="1647587" y="4871466"/>
                  <a:pt x="1590437" y="4838129"/>
                </a:cubicBezTo>
                <a:cubicBezTo>
                  <a:pt x="1590437" y="4833366"/>
                  <a:pt x="1590437" y="4819079"/>
                  <a:pt x="1604724" y="4819079"/>
                </a:cubicBezTo>
                <a:cubicBezTo>
                  <a:pt x="1614249" y="4819079"/>
                  <a:pt x="1642824" y="4838129"/>
                  <a:pt x="1657112" y="4847654"/>
                </a:cubicBezTo>
                <a:close/>
                <a:moveTo>
                  <a:pt x="1538097" y="4852416"/>
                </a:moveTo>
                <a:cubicBezTo>
                  <a:pt x="1542860" y="4847654"/>
                  <a:pt x="1542860" y="4842891"/>
                  <a:pt x="1542860" y="4838129"/>
                </a:cubicBezTo>
                <a:lnTo>
                  <a:pt x="1557147" y="4838129"/>
                </a:lnTo>
                <a:cubicBezTo>
                  <a:pt x="1580912" y="4852416"/>
                  <a:pt x="1619012" y="4852416"/>
                  <a:pt x="1619012" y="4885754"/>
                </a:cubicBezTo>
                <a:cubicBezTo>
                  <a:pt x="1623774" y="4880991"/>
                  <a:pt x="1619012" y="4876229"/>
                  <a:pt x="1633299" y="4876229"/>
                </a:cubicBezTo>
                <a:cubicBezTo>
                  <a:pt x="1642824" y="4876229"/>
                  <a:pt x="1666637" y="4890516"/>
                  <a:pt x="1685687" y="4904804"/>
                </a:cubicBezTo>
                <a:cubicBezTo>
                  <a:pt x="1690449" y="4909566"/>
                  <a:pt x="1690449" y="4923806"/>
                  <a:pt x="1695212" y="4933331"/>
                </a:cubicBezTo>
                <a:cubicBezTo>
                  <a:pt x="1699974" y="4928569"/>
                  <a:pt x="1699974" y="4923806"/>
                  <a:pt x="1709499" y="4923806"/>
                </a:cubicBezTo>
                <a:cubicBezTo>
                  <a:pt x="1723787" y="4923806"/>
                  <a:pt x="1761887" y="4952381"/>
                  <a:pt x="1780937" y="4966669"/>
                </a:cubicBezTo>
                <a:cubicBezTo>
                  <a:pt x="1780937" y="4971431"/>
                  <a:pt x="1780937" y="4980956"/>
                  <a:pt x="1785699" y="4985719"/>
                </a:cubicBezTo>
                <a:cubicBezTo>
                  <a:pt x="1790462" y="4980956"/>
                  <a:pt x="1785699" y="4976194"/>
                  <a:pt x="1799987" y="4976194"/>
                </a:cubicBezTo>
                <a:cubicBezTo>
                  <a:pt x="1809512" y="4976194"/>
                  <a:pt x="1842849" y="5000006"/>
                  <a:pt x="1861899" y="5014294"/>
                </a:cubicBezTo>
                <a:lnTo>
                  <a:pt x="1861899" y="5028581"/>
                </a:lnTo>
                <a:lnTo>
                  <a:pt x="1490472" y="4828604"/>
                </a:lnTo>
                <a:lnTo>
                  <a:pt x="1490472" y="4809554"/>
                </a:lnTo>
                <a:cubicBezTo>
                  <a:pt x="1519047" y="4814316"/>
                  <a:pt x="1533335" y="4828604"/>
                  <a:pt x="1538097" y="4852416"/>
                </a:cubicBezTo>
                <a:close/>
                <a:moveTo>
                  <a:pt x="8419052" y="4819079"/>
                </a:moveTo>
                <a:cubicBezTo>
                  <a:pt x="8419052" y="4828604"/>
                  <a:pt x="8414290" y="4900041"/>
                  <a:pt x="8409527" y="4938094"/>
                </a:cubicBezTo>
                <a:cubicBezTo>
                  <a:pt x="8404765" y="4942856"/>
                  <a:pt x="8404765" y="4942856"/>
                  <a:pt x="8395240" y="4942856"/>
                </a:cubicBezTo>
                <a:cubicBezTo>
                  <a:pt x="8380952" y="4942856"/>
                  <a:pt x="8357140" y="4933331"/>
                  <a:pt x="8347615" y="4933331"/>
                </a:cubicBezTo>
                <a:cubicBezTo>
                  <a:pt x="8328565" y="4933331"/>
                  <a:pt x="8295227" y="4938094"/>
                  <a:pt x="8271415" y="4952381"/>
                </a:cubicBezTo>
                <a:cubicBezTo>
                  <a:pt x="8271415" y="4952381"/>
                  <a:pt x="8266652" y="4947619"/>
                  <a:pt x="8261890" y="4947619"/>
                </a:cubicBezTo>
                <a:cubicBezTo>
                  <a:pt x="8266652" y="4885754"/>
                  <a:pt x="8266652" y="4852416"/>
                  <a:pt x="8271415" y="4819079"/>
                </a:cubicBezTo>
                <a:cubicBezTo>
                  <a:pt x="8285702" y="4823841"/>
                  <a:pt x="8299990" y="4823841"/>
                  <a:pt x="8309515" y="4823841"/>
                </a:cubicBezTo>
                <a:cubicBezTo>
                  <a:pt x="8323802" y="4823841"/>
                  <a:pt x="8366665" y="4819079"/>
                  <a:pt x="8390477" y="4814316"/>
                </a:cubicBezTo>
                <a:cubicBezTo>
                  <a:pt x="8395240" y="4814316"/>
                  <a:pt x="8400002" y="4809554"/>
                  <a:pt x="8404765" y="4804791"/>
                </a:cubicBezTo>
                <a:cubicBezTo>
                  <a:pt x="8409527" y="4809554"/>
                  <a:pt x="8419052" y="4804791"/>
                  <a:pt x="8419052" y="4819079"/>
                </a:cubicBezTo>
                <a:close/>
                <a:moveTo>
                  <a:pt x="12433316" y="4809554"/>
                </a:moveTo>
                <a:lnTo>
                  <a:pt x="12442841" y="4800029"/>
                </a:lnTo>
                <a:cubicBezTo>
                  <a:pt x="12442841" y="4804791"/>
                  <a:pt x="12438079" y="4809554"/>
                  <a:pt x="12433316" y="4809554"/>
                </a:cubicBezTo>
                <a:close/>
                <a:moveTo>
                  <a:pt x="12023788" y="4804791"/>
                </a:moveTo>
                <a:cubicBezTo>
                  <a:pt x="12033313" y="4809554"/>
                  <a:pt x="12042838" y="4809554"/>
                  <a:pt x="12057125" y="4800029"/>
                </a:cubicBezTo>
                <a:lnTo>
                  <a:pt x="12057125" y="4833366"/>
                </a:lnTo>
                <a:cubicBezTo>
                  <a:pt x="12057125" y="4833366"/>
                  <a:pt x="12052363" y="4838129"/>
                  <a:pt x="12066650" y="4838129"/>
                </a:cubicBezTo>
                <a:cubicBezTo>
                  <a:pt x="12076175" y="4838129"/>
                  <a:pt x="12085700" y="4828604"/>
                  <a:pt x="12095225" y="4828604"/>
                </a:cubicBezTo>
                <a:cubicBezTo>
                  <a:pt x="12109513" y="4828604"/>
                  <a:pt x="12123800" y="4847654"/>
                  <a:pt x="12128563" y="4857179"/>
                </a:cubicBezTo>
                <a:cubicBezTo>
                  <a:pt x="12161900" y="4857179"/>
                  <a:pt x="12176188" y="4861941"/>
                  <a:pt x="12176188" y="4885754"/>
                </a:cubicBezTo>
                <a:cubicBezTo>
                  <a:pt x="12176188" y="4885754"/>
                  <a:pt x="12185713" y="4909566"/>
                  <a:pt x="12204763" y="4919044"/>
                </a:cubicBezTo>
                <a:lnTo>
                  <a:pt x="12204763" y="4938094"/>
                </a:lnTo>
                <a:cubicBezTo>
                  <a:pt x="12185713" y="4919044"/>
                  <a:pt x="12147613" y="4942856"/>
                  <a:pt x="12123800" y="4942856"/>
                </a:cubicBezTo>
                <a:cubicBezTo>
                  <a:pt x="12085700" y="4942856"/>
                  <a:pt x="12028550" y="4914329"/>
                  <a:pt x="12038075" y="4876229"/>
                </a:cubicBezTo>
                <a:cubicBezTo>
                  <a:pt x="12028550" y="4885754"/>
                  <a:pt x="12028550" y="4895279"/>
                  <a:pt x="12028550" y="4904804"/>
                </a:cubicBezTo>
                <a:cubicBezTo>
                  <a:pt x="11995213" y="4904804"/>
                  <a:pt x="11928538" y="4842891"/>
                  <a:pt x="11933300" y="4814316"/>
                </a:cubicBezTo>
                <a:cubicBezTo>
                  <a:pt x="11947588" y="4804791"/>
                  <a:pt x="11980925" y="4800029"/>
                  <a:pt x="11995213" y="4800029"/>
                </a:cubicBezTo>
                <a:cubicBezTo>
                  <a:pt x="12004738" y="4800029"/>
                  <a:pt x="12009500" y="4804791"/>
                  <a:pt x="12023788" y="4804791"/>
                </a:cubicBezTo>
                <a:close/>
                <a:moveTo>
                  <a:pt x="11642836" y="4800029"/>
                </a:moveTo>
                <a:cubicBezTo>
                  <a:pt x="11652361" y="4804791"/>
                  <a:pt x="11661886" y="4814316"/>
                  <a:pt x="11671411" y="4823841"/>
                </a:cubicBezTo>
                <a:cubicBezTo>
                  <a:pt x="11652361" y="4823841"/>
                  <a:pt x="11623786" y="4814316"/>
                  <a:pt x="11604736" y="4800029"/>
                </a:cubicBezTo>
                <a:lnTo>
                  <a:pt x="11642836" y="4800029"/>
                </a:lnTo>
                <a:close/>
                <a:moveTo>
                  <a:pt x="11938063" y="4852416"/>
                </a:moveTo>
                <a:cubicBezTo>
                  <a:pt x="11923775" y="4847654"/>
                  <a:pt x="11904725" y="4838129"/>
                  <a:pt x="11885675" y="4828604"/>
                </a:cubicBezTo>
                <a:cubicBezTo>
                  <a:pt x="11885675" y="4819079"/>
                  <a:pt x="11885675" y="4804791"/>
                  <a:pt x="11880913" y="4795266"/>
                </a:cubicBezTo>
                <a:cubicBezTo>
                  <a:pt x="11895200" y="4814316"/>
                  <a:pt x="11919013" y="4833366"/>
                  <a:pt x="11938063" y="4852416"/>
                </a:cubicBezTo>
                <a:close/>
                <a:moveTo>
                  <a:pt x="11461908" y="4819079"/>
                </a:moveTo>
                <a:cubicBezTo>
                  <a:pt x="11447621" y="4823841"/>
                  <a:pt x="11433333" y="4819079"/>
                  <a:pt x="11419046" y="4823841"/>
                </a:cubicBezTo>
                <a:cubicBezTo>
                  <a:pt x="11438096" y="4833366"/>
                  <a:pt x="11457146" y="4838129"/>
                  <a:pt x="11476196" y="4857179"/>
                </a:cubicBezTo>
                <a:lnTo>
                  <a:pt x="11476196" y="4871466"/>
                </a:lnTo>
                <a:cubicBezTo>
                  <a:pt x="11471433" y="4871466"/>
                  <a:pt x="11471433" y="4876229"/>
                  <a:pt x="11461908" y="4876229"/>
                </a:cubicBezTo>
                <a:cubicBezTo>
                  <a:pt x="11447621" y="4876229"/>
                  <a:pt x="11419046" y="4847654"/>
                  <a:pt x="11404758" y="4838129"/>
                </a:cubicBezTo>
                <a:cubicBezTo>
                  <a:pt x="11390471" y="4833366"/>
                  <a:pt x="11366658" y="4833366"/>
                  <a:pt x="11357133" y="4828604"/>
                </a:cubicBezTo>
                <a:cubicBezTo>
                  <a:pt x="11328558" y="4823841"/>
                  <a:pt x="11295221" y="4823841"/>
                  <a:pt x="11266646" y="4828604"/>
                </a:cubicBezTo>
                <a:cubicBezTo>
                  <a:pt x="11299983" y="4800029"/>
                  <a:pt x="11323796" y="4795266"/>
                  <a:pt x="11357133" y="4795266"/>
                </a:cubicBezTo>
                <a:cubicBezTo>
                  <a:pt x="11366658" y="4795266"/>
                  <a:pt x="11428571" y="4809554"/>
                  <a:pt x="11461908" y="4819079"/>
                </a:cubicBezTo>
                <a:close/>
                <a:moveTo>
                  <a:pt x="11190446" y="4819079"/>
                </a:moveTo>
                <a:cubicBezTo>
                  <a:pt x="11190446" y="4819079"/>
                  <a:pt x="11195209" y="4833366"/>
                  <a:pt x="11190446" y="4842891"/>
                </a:cubicBezTo>
                <a:cubicBezTo>
                  <a:pt x="11190446" y="4847654"/>
                  <a:pt x="11185684" y="4857179"/>
                  <a:pt x="11199971" y="4857179"/>
                </a:cubicBezTo>
                <a:cubicBezTo>
                  <a:pt x="11209496" y="4857179"/>
                  <a:pt x="11228546" y="4828604"/>
                  <a:pt x="11238071" y="4828604"/>
                </a:cubicBezTo>
                <a:cubicBezTo>
                  <a:pt x="11261883" y="4828604"/>
                  <a:pt x="11299983" y="4880991"/>
                  <a:pt x="11299983" y="4890516"/>
                </a:cubicBezTo>
                <a:cubicBezTo>
                  <a:pt x="11299983" y="4900041"/>
                  <a:pt x="11271408" y="4914329"/>
                  <a:pt x="11266646" y="4919044"/>
                </a:cubicBezTo>
                <a:cubicBezTo>
                  <a:pt x="11261883" y="4919044"/>
                  <a:pt x="11261883" y="4914329"/>
                  <a:pt x="11252359" y="4914329"/>
                </a:cubicBezTo>
                <a:cubicBezTo>
                  <a:pt x="11238071" y="4914329"/>
                  <a:pt x="11180921" y="4938094"/>
                  <a:pt x="11171396" y="4961906"/>
                </a:cubicBezTo>
                <a:cubicBezTo>
                  <a:pt x="11152346" y="4938094"/>
                  <a:pt x="11123771" y="4909566"/>
                  <a:pt x="11095244" y="4876229"/>
                </a:cubicBezTo>
                <a:cubicBezTo>
                  <a:pt x="11066669" y="4890516"/>
                  <a:pt x="11042856" y="4909566"/>
                  <a:pt x="11052381" y="4938094"/>
                </a:cubicBezTo>
                <a:cubicBezTo>
                  <a:pt x="11047619" y="4933331"/>
                  <a:pt x="11042856" y="4938094"/>
                  <a:pt x="11042856" y="4923806"/>
                </a:cubicBezTo>
                <a:cubicBezTo>
                  <a:pt x="11042856" y="4900041"/>
                  <a:pt x="11057144" y="4900041"/>
                  <a:pt x="11057144" y="4866704"/>
                </a:cubicBezTo>
                <a:cubicBezTo>
                  <a:pt x="11066669" y="4814316"/>
                  <a:pt x="11090481" y="4800029"/>
                  <a:pt x="11128534" y="4800029"/>
                </a:cubicBezTo>
                <a:cubicBezTo>
                  <a:pt x="11138059" y="4800029"/>
                  <a:pt x="11138059" y="4795266"/>
                  <a:pt x="11147584" y="4814316"/>
                </a:cubicBezTo>
                <a:lnTo>
                  <a:pt x="11157109" y="4804791"/>
                </a:lnTo>
                <a:cubicBezTo>
                  <a:pt x="11157109" y="4804791"/>
                  <a:pt x="11157109" y="4809554"/>
                  <a:pt x="11161871" y="4814316"/>
                </a:cubicBezTo>
                <a:cubicBezTo>
                  <a:pt x="11166634" y="4809554"/>
                  <a:pt x="11166634" y="4795266"/>
                  <a:pt x="11166634" y="4795266"/>
                </a:cubicBezTo>
                <a:cubicBezTo>
                  <a:pt x="11176159" y="4800029"/>
                  <a:pt x="11190446" y="4809554"/>
                  <a:pt x="11190446" y="4819079"/>
                </a:cubicBezTo>
                <a:close/>
                <a:moveTo>
                  <a:pt x="11004756" y="4838129"/>
                </a:moveTo>
                <a:cubicBezTo>
                  <a:pt x="11004756" y="4838129"/>
                  <a:pt x="10999994" y="4842891"/>
                  <a:pt x="11014281" y="4842891"/>
                </a:cubicBezTo>
                <a:cubicBezTo>
                  <a:pt x="11023806" y="4842891"/>
                  <a:pt x="11028569" y="4838129"/>
                  <a:pt x="11033331" y="4833366"/>
                </a:cubicBezTo>
                <a:cubicBezTo>
                  <a:pt x="11042856" y="4847654"/>
                  <a:pt x="11047619" y="4861941"/>
                  <a:pt x="11047619" y="4876229"/>
                </a:cubicBezTo>
                <a:cubicBezTo>
                  <a:pt x="11047619" y="4890516"/>
                  <a:pt x="11047619" y="4900041"/>
                  <a:pt x="11028569" y="4919044"/>
                </a:cubicBezTo>
                <a:cubicBezTo>
                  <a:pt x="10995231" y="4914329"/>
                  <a:pt x="10938081" y="4923806"/>
                  <a:pt x="10909506" y="4938094"/>
                </a:cubicBezTo>
                <a:cubicBezTo>
                  <a:pt x="10904744" y="4933331"/>
                  <a:pt x="10899981" y="4928569"/>
                  <a:pt x="10899981" y="4923806"/>
                </a:cubicBezTo>
                <a:cubicBezTo>
                  <a:pt x="10909506" y="4923806"/>
                  <a:pt x="10914269" y="4919044"/>
                  <a:pt x="10928556" y="4919044"/>
                </a:cubicBezTo>
                <a:cubicBezTo>
                  <a:pt x="10938081" y="4919044"/>
                  <a:pt x="10952369" y="4928569"/>
                  <a:pt x="10961894" y="4928569"/>
                </a:cubicBezTo>
                <a:cubicBezTo>
                  <a:pt x="10985706" y="4928569"/>
                  <a:pt x="11009519" y="4890516"/>
                  <a:pt x="11009519" y="4880991"/>
                </a:cubicBezTo>
                <a:cubicBezTo>
                  <a:pt x="11009519" y="4871466"/>
                  <a:pt x="10999994" y="4866704"/>
                  <a:pt x="10990469" y="4861941"/>
                </a:cubicBezTo>
                <a:lnTo>
                  <a:pt x="10990469" y="4795266"/>
                </a:lnTo>
                <a:cubicBezTo>
                  <a:pt x="10999994" y="4800029"/>
                  <a:pt x="11014281" y="4814316"/>
                  <a:pt x="11004756" y="4838129"/>
                </a:cubicBezTo>
                <a:close/>
                <a:moveTo>
                  <a:pt x="8580929" y="4795266"/>
                </a:moveTo>
                <a:lnTo>
                  <a:pt x="8571404" y="4804791"/>
                </a:lnTo>
                <a:lnTo>
                  <a:pt x="8576167" y="4823841"/>
                </a:lnTo>
                <a:cubicBezTo>
                  <a:pt x="8580929" y="4823841"/>
                  <a:pt x="8590454" y="4814316"/>
                  <a:pt x="8599979" y="4809554"/>
                </a:cubicBezTo>
                <a:cubicBezTo>
                  <a:pt x="8604742" y="4814316"/>
                  <a:pt x="8609504" y="4814316"/>
                  <a:pt x="8614267" y="4819079"/>
                </a:cubicBezTo>
                <a:cubicBezTo>
                  <a:pt x="8604742" y="4819079"/>
                  <a:pt x="8590454" y="4823841"/>
                  <a:pt x="8571404" y="4823841"/>
                </a:cubicBezTo>
                <a:lnTo>
                  <a:pt x="8576167" y="4857179"/>
                </a:lnTo>
                <a:cubicBezTo>
                  <a:pt x="8580929" y="4852416"/>
                  <a:pt x="8590454" y="4842891"/>
                  <a:pt x="8599979" y="4842891"/>
                </a:cubicBezTo>
                <a:cubicBezTo>
                  <a:pt x="8599979" y="4847654"/>
                  <a:pt x="8604742" y="4847654"/>
                  <a:pt x="8609504" y="4852416"/>
                </a:cubicBezTo>
                <a:cubicBezTo>
                  <a:pt x="8576167" y="4857179"/>
                  <a:pt x="8542829" y="4857179"/>
                  <a:pt x="8509492" y="4861941"/>
                </a:cubicBezTo>
                <a:cubicBezTo>
                  <a:pt x="8509492" y="4861941"/>
                  <a:pt x="8533304" y="4852416"/>
                  <a:pt x="8542829" y="4847654"/>
                </a:cubicBezTo>
                <a:lnTo>
                  <a:pt x="8542829" y="4833366"/>
                </a:lnTo>
                <a:cubicBezTo>
                  <a:pt x="8538067" y="4828604"/>
                  <a:pt x="8538067" y="4828604"/>
                  <a:pt x="8528542" y="4828604"/>
                </a:cubicBezTo>
                <a:cubicBezTo>
                  <a:pt x="8504729" y="4828604"/>
                  <a:pt x="8490442" y="4842891"/>
                  <a:pt x="8466629" y="4880991"/>
                </a:cubicBezTo>
                <a:cubicBezTo>
                  <a:pt x="8476154" y="4885754"/>
                  <a:pt x="8490442" y="4880991"/>
                  <a:pt x="8499967" y="4880991"/>
                </a:cubicBezTo>
                <a:cubicBezTo>
                  <a:pt x="8485679" y="4890516"/>
                  <a:pt x="8466629" y="4895279"/>
                  <a:pt x="8447579" y="4904804"/>
                </a:cubicBezTo>
                <a:cubicBezTo>
                  <a:pt x="8447579" y="4900041"/>
                  <a:pt x="8442817" y="4904804"/>
                  <a:pt x="8442817" y="4890516"/>
                </a:cubicBezTo>
                <a:cubicBezTo>
                  <a:pt x="8442817" y="4880991"/>
                  <a:pt x="8457104" y="4871466"/>
                  <a:pt x="8466629" y="4861941"/>
                </a:cubicBezTo>
                <a:cubicBezTo>
                  <a:pt x="8461867" y="4857179"/>
                  <a:pt x="8452342" y="4861941"/>
                  <a:pt x="8447579" y="4861941"/>
                </a:cubicBezTo>
                <a:cubicBezTo>
                  <a:pt x="8447579" y="4861941"/>
                  <a:pt x="8442817" y="4861941"/>
                  <a:pt x="8442817" y="4852416"/>
                </a:cubicBezTo>
                <a:cubicBezTo>
                  <a:pt x="8442817" y="4838129"/>
                  <a:pt x="8457104" y="4823841"/>
                  <a:pt x="8457104" y="4804791"/>
                </a:cubicBezTo>
                <a:lnTo>
                  <a:pt x="8490442" y="4804791"/>
                </a:lnTo>
                <a:cubicBezTo>
                  <a:pt x="8485679" y="4809554"/>
                  <a:pt x="8452342" y="4823841"/>
                  <a:pt x="8466629" y="4847654"/>
                </a:cubicBezTo>
                <a:cubicBezTo>
                  <a:pt x="8471392" y="4842891"/>
                  <a:pt x="8471392" y="4823841"/>
                  <a:pt x="8485679" y="4823841"/>
                </a:cubicBezTo>
                <a:cubicBezTo>
                  <a:pt x="8495204" y="4823841"/>
                  <a:pt x="8485679" y="4833366"/>
                  <a:pt x="8499967" y="4833366"/>
                </a:cubicBezTo>
                <a:cubicBezTo>
                  <a:pt x="8509492" y="4833366"/>
                  <a:pt x="8528542" y="4828604"/>
                  <a:pt x="8538067" y="4819079"/>
                </a:cubicBezTo>
                <a:cubicBezTo>
                  <a:pt x="8542829" y="4814316"/>
                  <a:pt x="8542829" y="4804791"/>
                  <a:pt x="8547592" y="4795266"/>
                </a:cubicBezTo>
                <a:lnTo>
                  <a:pt x="8580929" y="4795266"/>
                </a:lnTo>
                <a:close/>
                <a:moveTo>
                  <a:pt x="7090458" y="5023819"/>
                </a:moveTo>
                <a:cubicBezTo>
                  <a:pt x="7066645" y="5009531"/>
                  <a:pt x="7047595" y="4995244"/>
                  <a:pt x="7038070" y="5000006"/>
                </a:cubicBezTo>
                <a:cubicBezTo>
                  <a:pt x="7042833" y="4980956"/>
                  <a:pt x="7042833" y="4961906"/>
                  <a:pt x="7052358" y="4942856"/>
                </a:cubicBezTo>
                <a:cubicBezTo>
                  <a:pt x="7057120" y="4919044"/>
                  <a:pt x="7061883" y="4871466"/>
                  <a:pt x="7061883" y="4861941"/>
                </a:cubicBezTo>
                <a:cubicBezTo>
                  <a:pt x="7061883" y="4833366"/>
                  <a:pt x="7028545" y="4809554"/>
                  <a:pt x="7004733" y="4809554"/>
                </a:cubicBezTo>
                <a:cubicBezTo>
                  <a:pt x="6966633" y="4809554"/>
                  <a:pt x="6938058" y="4847654"/>
                  <a:pt x="6938058" y="4866704"/>
                </a:cubicBezTo>
                <a:cubicBezTo>
                  <a:pt x="6938058" y="4880991"/>
                  <a:pt x="6938058" y="4900041"/>
                  <a:pt x="6947583" y="4900041"/>
                </a:cubicBezTo>
                <a:cubicBezTo>
                  <a:pt x="6961870" y="4900041"/>
                  <a:pt x="6971395" y="4890516"/>
                  <a:pt x="6980920" y="4885754"/>
                </a:cubicBezTo>
                <a:cubicBezTo>
                  <a:pt x="6976158" y="4880991"/>
                  <a:pt x="6961870" y="4880991"/>
                  <a:pt x="6961870" y="4880991"/>
                </a:cubicBezTo>
                <a:cubicBezTo>
                  <a:pt x="6961870" y="4871466"/>
                  <a:pt x="6966633" y="4857179"/>
                  <a:pt x="6976158" y="4842891"/>
                </a:cubicBezTo>
                <a:lnTo>
                  <a:pt x="6999970" y="4842891"/>
                </a:lnTo>
                <a:cubicBezTo>
                  <a:pt x="6999970" y="4847654"/>
                  <a:pt x="7004733" y="4852416"/>
                  <a:pt x="7004733" y="4861941"/>
                </a:cubicBezTo>
                <a:cubicBezTo>
                  <a:pt x="7004733" y="4876229"/>
                  <a:pt x="6985683" y="4880991"/>
                  <a:pt x="6985683" y="4890516"/>
                </a:cubicBezTo>
                <a:cubicBezTo>
                  <a:pt x="6980920" y="4895279"/>
                  <a:pt x="6990445" y="4928569"/>
                  <a:pt x="6976158" y="4938094"/>
                </a:cubicBezTo>
                <a:cubicBezTo>
                  <a:pt x="6976158" y="4942856"/>
                  <a:pt x="6985683" y="4947619"/>
                  <a:pt x="6995208" y="4952381"/>
                </a:cubicBezTo>
                <a:cubicBezTo>
                  <a:pt x="6995208" y="4957144"/>
                  <a:pt x="6990445" y="4957144"/>
                  <a:pt x="6990445" y="4966669"/>
                </a:cubicBezTo>
                <a:cubicBezTo>
                  <a:pt x="6990445" y="4980956"/>
                  <a:pt x="6980920" y="4971431"/>
                  <a:pt x="6976158" y="4976194"/>
                </a:cubicBezTo>
                <a:cubicBezTo>
                  <a:pt x="6980920" y="4980956"/>
                  <a:pt x="6990445" y="4985719"/>
                  <a:pt x="6995208" y="4990481"/>
                </a:cubicBezTo>
                <a:cubicBezTo>
                  <a:pt x="6990445" y="4990481"/>
                  <a:pt x="6990445" y="4995244"/>
                  <a:pt x="6976158" y="4995244"/>
                </a:cubicBezTo>
                <a:cubicBezTo>
                  <a:pt x="6966633" y="4995244"/>
                  <a:pt x="6957108" y="4995244"/>
                  <a:pt x="6957108" y="4985719"/>
                </a:cubicBezTo>
                <a:cubicBezTo>
                  <a:pt x="6957108" y="5000006"/>
                  <a:pt x="6961870" y="5000006"/>
                  <a:pt x="6966633" y="5004769"/>
                </a:cubicBezTo>
                <a:cubicBezTo>
                  <a:pt x="6952345" y="5014294"/>
                  <a:pt x="6933295" y="5023819"/>
                  <a:pt x="6914245" y="5028581"/>
                </a:cubicBezTo>
                <a:lnTo>
                  <a:pt x="6928533" y="4814316"/>
                </a:lnTo>
                <a:cubicBezTo>
                  <a:pt x="6985683" y="4809554"/>
                  <a:pt x="7047595" y="4804791"/>
                  <a:pt x="7104745" y="4795266"/>
                </a:cubicBezTo>
                <a:lnTo>
                  <a:pt x="7090458" y="5023819"/>
                </a:lnTo>
                <a:close/>
                <a:moveTo>
                  <a:pt x="12242863" y="4819079"/>
                </a:moveTo>
                <a:cubicBezTo>
                  <a:pt x="12247579" y="4809554"/>
                  <a:pt x="12257104" y="4804791"/>
                  <a:pt x="12266629" y="4804791"/>
                </a:cubicBezTo>
                <a:cubicBezTo>
                  <a:pt x="12285679" y="4804791"/>
                  <a:pt x="12290441" y="4809554"/>
                  <a:pt x="12290441" y="4828604"/>
                </a:cubicBezTo>
                <a:cubicBezTo>
                  <a:pt x="12295204" y="4823841"/>
                  <a:pt x="12290441" y="4819079"/>
                  <a:pt x="12304729" y="4819079"/>
                </a:cubicBezTo>
                <a:cubicBezTo>
                  <a:pt x="12314254" y="4819079"/>
                  <a:pt x="12319016" y="4823841"/>
                  <a:pt x="12323779" y="4828604"/>
                </a:cubicBezTo>
                <a:cubicBezTo>
                  <a:pt x="12304729" y="4838129"/>
                  <a:pt x="12271391" y="4871466"/>
                  <a:pt x="12257104" y="4885754"/>
                </a:cubicBezTo>
                <a:lnTo>
                  <a:pt x="12223813" y="4880991"/>
                </a:lnTo>
                <a:cubicBezTo>
                  <a:pt x="12228575" y="4866704"/>
                  <a:pt x="12238100" y="4861941"/>
                  <a:pt x="12233338" y="4847654"/>
                </a:cubicBezTo>
                <a:cubicBezTo>
                  <a:pt x="12228575" y="4861941"/>
                  <a:pt x="12214288" y="4876229"/>
                  <a:pt x="12200000" y="4885754"/>
                </a:cubicBezTo>
                <a:cubicBezTo>
                  <a:pt x="12190475" y="4880991"/>
                  <a:pt x="12185713" y="4866704"/>
                  <a:pt x="12180950" y="4861941"/>
                </a:cubicBezTo>
                <a:cubicBezTo>
                  <a:pt x="12166663" y="4852416"/>
                  <a:pt x="12147613" y="4852416"/>
                  <a:pt x="12133325" y="4847654"/>
                </a:cubicBezTo>
                <a:cubicBezTo>
                  <a:pt x="12128563" y="4828604"/>
                  <a:pt x="12099988" y="4814316"/>
                  <a:pt x="12085700" y="4819079"/>
                </a:cubicBezTo>
                <a:cubicBezTo>
                  <a:pt x="12104750" y="4809554"/>
                  <a:pt x="12133325" y="4800029"/>
                  <a:pt x="12142850" y="4800029"/>
                </a:cubicBezTo>
                <a:cubicBezTo>
                  <a:pt x="12157138" y="4800029"/>
                  <a:pt x="12161900" y="4800029"/>
                  <a:pt x="12171425" y="4809554"/>
                </a:cubicBezTo>
                <a:cubicBezTo>
                  <a:pt x="12176188" y="4785741"/>
                  <a:pt x="12195238" y="4790504"/>
                  <a:pt x="12209525" y="4790504"/>
                </a:cubicBezTo>
                <a:cubicBezTo>
                  <a:pt x="12233338" y="4790504"/>
                  <a:pt x="12223813" y="4790504"/>
                  <a:pt x="12242863" y="4819079"/>
                </a:cubicBezTo>
                <a:close/>
                <a:moveTo>
                  <a:pt x="4190476" y="4852416"/>
                </a:moveTo>
                <a:cubicBezTo>
                  <a:pt x="4219051" y="4871466"/>
                  <a:pt x="4242864" y="4919044"/>
                  <a:pt x="4252341" y="4942856"/>
                </a:cubicBezTo>
                <a:cubicBezTo>
                  <a:pt x="4266629" y="4980956"/>
                  <a:pt x="4428554" y="5123831"/>
                  <a:pt x="4480941" y="5123831"/>
                </a:cubicBezTo>
                <a:cubicBezTo>
                  <a:pt x="4580954" y="5123831"/>
                  <a:pt x="4580954" y="4980956"/>
                  <a:pt x="4699969" y="4980956"/>
                </a:cubicBezTo>
                <a:cubicBezTo>
                  <a:pt x="4728544" y="4980956"/>
                  <a:pt x="4728544" y="4980956"/>
                  <a:pt x="4771406" y="5000006"/>
                </a:cubicBezTo>
                <a:cubicBezTo>
                  <a:pt x="4804744" y="5014294"/>
                  <a:pt x="4847606" y="5080969"/>
                  <a:pt x="4871419" y="5109544"/>
                </a:cubicBezTo>
                <a:cubicBezTo>
                  <a:pt x="4914281" y="5152406"/>
                  <a:pt x="4980956" y="5185744"/>
                  <a:pt x="5028533" y="5219081"/>
                </a:cubicBezTo>
                <a:cubicBezTo>
                  <a:pt x="5061871" y="5242894"/>
                  <a:pt x="5052346" y="5266706"/>
                  <a:pt x="5052346" y="5295281"/>
                </a:cubicBezTo>
                <a:cubicBezTo>
                  <a:pt x="5052346" y="5309521"/>
                  <a:pt x="5047583" y="5357146"/>
                  <a:pt x="5042821" y="5385721"/>
                </a:cubicBezTo>
                <a:cubicBezTo>
                  <a:pt x="5014246" y="5400009"/>
                  <a:pt x="4971431" y="5404771"/>
                  <a:pt x="4938094" y="5423821"/>
                </a:cubicBezTo>
                <a:cubicBezTo>
                  <a:pt x="4885706" y="5447634"/>
                  <a:pt x="4904756" y="5495259"/>
                  <a:pt x="4861894" y="5528596"/>
                </a:cubicBezTo>
                <a:cubicBezTo>
                  <a:pt x="4823794" y="5561934"/>
                  <a:pt x="4757119" y="5580984"/>
                  <a:pt x="4719019" y="5580984"/>
                </a:cubicBezTo>
                <a:cubicBezTo>
                  <a:pt x="4638056" y="5580984"/>
                  <a:pt x="4533329" y="5552409"/>
                  <a:pt x="4457129" y="5504784"/>
                </a:cubicBezTo>
                <a:cubicBezTo>
                  <a:pt x="4428554" y="5490496"/>
                  <a:pt x="4409504" y="5461921"/>
                  <a:pt x="4385691" y="5442871"/>
                </a:cubicBezTo>
                <a:cubicBezTo>
                  <a:pt x="4338066" y="5400009"/>
                  <a:pt x="4285679" y="5361909"/>
                  <a:pt x="4233339" y="5328571"/>
                </a:cubicBezTo>
                <a:cubicBezTo>
                  <a:pt x="4161901" y="5280994"/>
                  <a:pt x="4066651" y="5266706"/>
                  <a:pt x="4014264" y="5176219"/>
                </a:cubicBezTo>
                <a:cubicBezTo>
                  <a:pt x="3995214" y="5142881"/>
                  <a:pt x="3980926" y="5080969"/>
                  <a:pt x="3980926" y="5071444"/>
                </a:cubicBezTo>
                <a:lnTo>
                  <a:pt x="3980926" y="5047631"/>
                </a:lnTo>
                <a:cubicBezTo>
                  <a:pt x="4004739" y="5057156"/>
                  <a:pt x="4061889" y="5076206"/>
                  <a:pt x="4076176" y="5119069"/>
                </a:cubicBezTo>
                <a:cubicBezTo>
                  <a:pt x="4080939" y="5123831"/>
                  <a:pt x="4076176" y="5138119"/>
                  <a:pt x="4085701" y="5147644"/>
                </a:cubicBezTo>
                <a:cubicBezTo>
                  <a:pt x="4095226" y="5157169"/>
                  <a:pt x="4119039" y="5166694"/>
                  <a:pt x="4142851" y="5176219"/>
                </a:cubicBezTo>
                <a:cubicBezTo>
                  <a:pt x="4095226" y="5138119"/>
                  <a:pt x="4047601" y="5033344"/>
                  <a:pt x="3980926" y="5033344"/>
                </a:cubicBezTo>
                <a:lnTo>
                  <a:pt x="3980926" y="5014294"/>
                </a:lnTo>
                <a:cubicBezTo>
                  <a:pt x="3995214" y="4985719"/>
                  <a:pt x="3995214" y="4957144"/>
                  <a:pt x="3995214" y="4928569"/>
                </a:cubicBezTo>
                <a:cubicBezTo>
                  <a:pt x="3995214" y="4885754"/>
                  <a:pt x="4061889" y="4842891"/>
                  <a:pt x="4066651" y="4842891"/>
                </a:cubicBezTo>
                <a:cubicBezTo>
                  <a:pt x="4076176" y="4842891"/>
                  <a:pt x="4095226" y="4852416"/>
                  <a:pt x="4104751" y="4871466"/>
                </a:cubicBezTo>
                <a:cubicBezTo>
                  <a:pt x="4123801" y="4895279"/>
                  <a:pt x="4133326" y="4928569"/>
                  <a:pt x="4152376" y="4957144"/>
                </a:cubicBezTo>
                <a:cubicBezTo>
                  <a:pt x="4176189" y="4990481"/>
                  <a:pt x="4209526" y="5023819"/>
                  <a:pt x="4223814" y="5061919"/>
                </a:cubicBezTo>
                <a:cubicBezTo>
                  <a:pt x="4233339" y="5076206"/>
                  <a:pt x="4238101" y="5104781"/>
                  <a:pt x="4238101" y="5114306"/>
                </a:cubicBezTo>
                <a:cubicBezTo>
                  <a:pt x="4238101" y="5128594"/>
                  <a:pt x="4228576" y="5123831"/>
                  <a:pt x="4228576" y="5138119"/>
                </a:cubicBezTo>
                <a:cubicBezTo>
                  <a:pt x="4228576" y="5147644"/>
                  <a:pt x="4247579" y="5180981"/>
                  <a:pt x="4261866" y="5204794"/>
                </a:cubicBezTo>
                <a:cubicBezTo>
                  <a:pt x="4266629" y="5200031"/>
                  <a:pt x="4266629" y="5200031"/>
                  <a:pt x="4266629" y="5190506"/>
                </a:cubicBezTo>
                <a:cubicBezTo>
                  <a:pt x="4266629" y="5176219"/>
                  <a:pt x="4242864" y="5152406"/>
                  <a:pt x="4242864" y="5138119"/>
                </a:cubicBezTo>
                <a:cubicBezTo>
                  <a:pt x="4242864" y="5128594"/>
                  <a:pt x="4252341" y="5123831"/>
                  <a:pt x="4252341" y="5114306"/>
                </a:cubicBezTo>
                <a:cubicBezTo>
                  <a:pt x="4252341" y="5100019"/>
                  <a:pt x="4247579" y="5080969"/>
                  <a:pt x="4242864" y="5066681"/>
                </a:cubicBezTo>
                <a:cubicBezTo>
                  <a:pt x="4285679" y="5090494"/>
                  <a:pt x="4328541" y="5104781"/>
                  <a:pt x="4371404" y="5133356"/>
                </a:cubicBezTo>
                <a:cubicBezTo>
                  <a:pt x="4376166" y="5138119"/>
                  <a:pt x="4385691" y="5157169"/>
                  <a:pt x="4390454" y="5171456"/>
                </a:cubicBezTo>
                <a:cubicBezTo>
                  <a:pt x="4395216" y="5180981"/>
                  <a:pt x="4414266" y="5190506"/>
                  <a:pt x="4433316" y="5195269"/>
                </a:cubicBezTo>
                <a:cubicBezTo>
                  <a:pt x="4428554" y="5185744"/>
                  <a:pt x="4404741" y="5176219"/>
                  <a:pt x="4399979" y="5166694"/>
                </a:cubicBezTo>
                <a:cubicBezTo>
                  <a:pt x="4357116" y="5085731"/>
                  <a:pt x="4276154" y="5095256"/>
                  <a:pt x="4233339" y="5042869"/>
                </a:cubicBezTo>
                <a:cubicBezTo>
                  <a:pt x="4214289" y="5019056"/>
                  <a:pt x="4195239" y="4985719"/>
                  <a:pt x="4171426" y="4957144"/>
                </a:cubicBezTo>
                <a:cubicBezTo>
                  <a:pt x="4152376" y="4933331"/>
                  <a:pt x="4119039" y="4828604"/>
                  <a:pt x="4066651" y="4828604"/>
                </a:cubicBezTo>
                <a:cubicBezTo>
                  <a:pt x="4038076" y="4828604"/>
                  <a:pt x="4019026" y="4857179"/>
                  <a:pt x="3990451" y="4880991"/>
                </a:cubicBezTo>
                <a:cubicBezTo>
                  <a:pt x="3985689" y="4885754"/>
                  <a:pt x="3971401" y="4885754"/>
                  <a:pt x="3966639" y="4890516"/>
                </a:cubicBezTo>
                <a:cubicBezTo>
                  <a:pt x="3952351" y="4895279"/>
                  <a:pt x="3952351" y="4914329"/>
                  <a:pt x="3942826" y="4919044"/>
                </a:cubicBezTo>
                <a:cubicBezTo>
                  <a:pt x="3923776" y="4900041"/>
                  <a:pt x="3904726" y="4876229"/>
                  <a:pt x="3880914" y="4857179"/>
                </a:cubicBezTo>
                <a:cubicBezTo>
                  <a:pt x="3923776" y="4814316"/>
                  <a:pt x="3980926" y="4785741"/>
                  <a:pt x="4028551" y="4785741"/>
                </a:cubicBezTo>
                <a:cubicBezTo>
                  <a:pt x="4076176" y="4785741"/>
                  <a:pt x="4152376" y="4828604"/>
                  <a:pt x="4190476" y="4852416"/>
                </a:cubicBezTo>
                <a:close/>
                <a:moveTo>
                  <a:pt x="3719036" y="4790504"/>
                </a:moveTo>
                <a:lnTo>
                  <a:pt x="3719036" y="4866704"/>
                </a:lnTo>
                <a:lnTo>
                  <a:pt x="3690461" y="4866704"/>
                </a:lnTo>
                <a:cubicBezTo>
                  <a:pt x="3690461" y="4852416"/>
                  <a:pt x="3685699" y="4823841"/>
                  <a:pt x="3685699" y="4814316"/>
                </a:cubicBezTo>
                <a:cubicBezTo>
                  <a:pt x="3685699" y="4800029"/>
                  <a:pt x="3680936" y="4785741"/>
                  <a:pt x="3699986" y="4785741"/>
                </a:cubicBezTo>
                <a:cubicBezTo>
                  <a:pt x="3714274" y="4785741"/>
                  <a:pt x="3714274" y="4790504"/>
                  <a:pt x="3719036" y="4790504"/>
                </a:cubicBezTo>
                <a:close/>
                <a:moveTo>
                  <a:pt x="1580912" y="4804791"/>
                </a:moveTo>
                <a:lnTo>
                  <a:pt x="1580912" y="4833366"/>
                </a:lnTo>
                <a:lnTo>
                  <a:pt x="1523810" y="4804791"/>
                </a:lnTo>
                <a:cubicBezTo>
                  <a:pt x="1523810" y="4800029"/>
                  <a:pt x="1523810" y="4785741"/>
                  <a:pt x="1538097" y="4785741"/>
                </a:cubicBezTo>
                <a:cubicBezTo>
                  <a:pt x="1547622" y="4785741"/>
                  <a:pt x="1566672" y="4800029"/>
                  <a:pt x="1580912" y="4804791"/>
                </a:cubicBezTo>
                <a:close/>
                <a:moveTo>
                  <a:pt x="1119045" y="4871466"/>
                </a:moveTo>
                <a:cubicBezTo>
                  <a:pt x="1099995" y="4895279"/>
                  <a:pt x="1085707" y="4909566"/>
                  <a:pt x="1095232" y="4938094"/>
                </a:cubicBezTo>
                <a:cubicBezTo>
                  <a:pt x="1099995" y="4938094"/>
                  <a:pt x="1104757" y="4928569"/>
                  <a:pt x="1109520" y="4919044"/>
                </a:cubicBezTo>
                <a:cubicBezTo>
                  <a:pt x="1099995" y="4952381"/>
                  <a:pt x="1095232" y="4990481"/>
                  <a:pt x="1090470" y="5023819"/>
                </a:cubicBezTo>
                <a:cubicBezTo>
                  <a:pt x="1085707" y="5019056"/>
                  <a:pt x="1076182" y="5004769"/>
                  <a:pt x="1076182" y="4995244"/>
                </a:cubicBezTo>
                <a:cubicBezTo>
                  <a:pt x="1076182" y="4933331"/>
                  <a:pt x="1114282" y="4861941"/>
                  <a:pt x="1123807" y="4833366"/>
                </a:cubicBezTo>
                <a:cubicBezTo>
                  <a:pt x="1128570" y="4819079"/>
                  <a:pt x="1138095" y="4800029"/>
                  <a:pt x="1142857" y="4785741"/>
                </a:cubicBezTo>
                <a:cubicBezTo>
                  <a:pt x="1142857" y="4809554"/>
                  <a:pt x="1133332" y="4857179"/>
                  <a:pt x="1119045" y="4871466"/>
                </a:cubicBezTo>
                <a:close/>
                <a:moveTo>
                  <a:pt x="1104757" y="4833366"/>
                </a:moveTo>
                <a:cubicBezTo>
                  <a:pt x="1104757" y="4823841"/>
                  <a:pt x="1109520" y="4790504"/>
                  <a:pt x="1128570" y="4790504"/>
                </a:cubicBezTo>
                <a:cubicBezTo>
                  <a:pt x="1119045" y="4804791"/>
                  <a:pt x="1109520" y="4823841"/>
                  <a:pt x="1104757" y="4833366"/>
                </a:cubicBezTo>
                <a:close/>
                <a:moveTo>
                  <a:pt x="3814286" y="4804791"/>
                </a:moveTo>
                <a:cubicBezTo>
                  <a:pt x="3809524" y="4804791"/>
                  <a:pt x="3799999" y="4800029"/>
                  <a:pt x="3790474" y="4795266"/>
                </a:cubicBezTo>
                <a:lnTo>
                  <a:pt x="3790474" y="4780979"/>
                </a:lnTo>
                <a:cubicBezTo>
                  <a:pt x="3799999" y="4790504"/>
                  <a:pt x="3809524" y="4795266"/>
                  <a:pt x="3814286" y="4804791"/>
                </a:cubicBezTo>
                <a:close/>
                <a:moveTo>
                  <a:pt x="3561874" y="4814316"/>
                </a:moveTo>
                <a:cubicBezTo>
                  <a:pt x="3561874" y="4823841"/>
                  <a:pt x="3557111" y="4847654"/>
                  <a:pt x="3547586" y="4866704"/>
                </a:cubicBezTo>
                <a:lnTo>
                  <a:pt x="3533299" y="4866704"/>
                </a:lnTo>
                <a:lnTo>
                  <a:pt x="3533299" y="4790504"/>
                </a:lnTo>
                <a:cubicBezTo>
                  <a:pt x="3538061" y="4785741"/>
                  <a:pt x="3542824" y="4785741"/>
                  <a:pt x="3547586" y="4780979"/>
                </a:cubicBezTo>
                <a:cubicBezTo>
                  <a:pt x="3557111" y="4790504"/>
                  <a:pt x="3561874" y="4800029"/>
                  <a:pt x="3561874" y="4814316"/>
                </a:cubicBezTo>
                <a:close/>
                <a:moveTo>
                  <a:pt x="10971419" y="4785741"/>
                </a:moveTo>
                <a:lnTo>
                  <a:pt x="10971419" y="4861941"/>
                </a:lnTo>
                <a:cubicBezTo>
                  <a:pt x="10957131" y="4861941"/>
                  <a:pt x="10933319" y="4857179"/>
                  <a:pt x="10923794" y="4857179"/>
                </a:cubicBezTo>
                <a:cubicBezTo>
                  <a:pt x="10909506" y="4857179"/>
                  <a:pt x="10857119" y="4861941"/>
                  <a:pt x="10833306" y="4876229"/>
                </a:cubicBezTo>
                <a:cubicBezTo>
                  <a:pt x="10809494" y="4885754"/>
                  <a:pt x="10799969" y="4909566"/>
                  <a:pt x="10780919" y="4923806"/>
                </a:cubicBezTo>
                <a:cubicBezTo>
                  <a:pt x="10719054" y="4961906"/>
                  <a:pt x="10704767" y="5014294"/>
                  <a:pt x="10690479" y="5057156"/>
                </a:cubicBezTo>
                <a:cubicBezTo>
                  <a:pt x="10690479" y="5023819"/>
                  <a:pt x="10671429" y="4971431"/>
                  <a:pt x="10671429" y="4957144"/>
                </a:cubicBezTo>
                <a:cubicBezTo>
                  <a:pt x="10671429" y="4942856"/>
                  <a:pt x="10685717" y="4880991"/>
                  <a:pt x="10704767" y="4880991"/>
                </a:cubicBezTo>
                <a:cubicBezTo>
                  <a:pt x="10719054" y="4880991"/>
                  <a:pt x="10728531" y="4890516"/>
                  <a:pt x="10738056" y="4900041"/>
                </a:cubicBezTo>
                <a:cubicBezTo>
                  <a:pt x="10742819" y="4895279"/>
                  <a:pt x="10747581" y="4895279"/>
                  <a:pt x="10747581" y="4880991"/>
                </a:cubicBezTo>
                <a:cubicBezTo>
                  <a:pt x="10747581" y="4871466"/>
                  <a:pt x="10733294" y="4866704"/>
                  <a:pt x="10733294" y="4852416"/>
                </a:cubicBezTo>
                <a:cubicBezTo>
                  <a:pt x="10733294" y="4842891"/>
                  <a:pt x="10757106" y="4838129"/>
                  <a:pt x="10766631" y="4823841"/>
                </a:cubicBezTo>
                <a:lnTo>
                  <a:pt x="10780919" y="4838129"/>
                </a:lnTo>
                <a:cubicBezTo>
                  <a:pt x="10799969" y="4823841"/>
                  <a:pt x="10790444" y="4785741"/>
                  <a:pt x="10823781" y="4785741"/>
                </a:cubicBezTo>
                <a:cubicBezTo>
                  <a:pt x="10857119" y="4785741"/>
                  <a:pt x="10871406" y="4800029"/>
                  <a:pt x="10885694" y="4819079"/>
                </a:cubicBezTo>
                <a:cubicBezTo>
                  <a:pt x="10904744" y="4804791"/>
                  <a:pt x="10919031" y="4776216"/>
                  <a:pt x="10942844" y="4776216"/>
                </a:cubicBezTo>
                <a:cubicBezTo>
                  <a:pt x="10957131" y="4776216"/>
                  <a:pt x="10961894" y="4785741"/>
                  <a:pt x="10971419" y="4785741"/>
                </a:cubicBezTo>
                <a:close/>
                <a:moveTo>
                  <a:pt x="8819007" y="4790504"/>
                </a:moveTo>
                <a:cubicBezTo>
                  <a:pt x="8790479" y="4795266"/>
                  <a:pt x="8757142" y="4795266"/>
                  <a:pt x="8719042" y="4800029"/>
                </a:cubicBezTo>
                <a:cubicBezTo>
                  <a:pt x="8719042" y="4809554"/>
                  <a:pt x="8719042" y="4823841"/>
                  <a:pt x="8714279" y="4833366"/>
                </a:cubicBezTo>
                <a:cubicBezTo>
                  <a:pt x="8719042" y="4838129"/>
                  <a:pt x="8723804" y="4838129"/>
                  <a:pt x="8738092" y="4838129"/>
                </a:cubicBezTo>
                <a:cubicBezTo>
                  <a:pt x="8752379" y="4838129"/>
                  <a:pt x="8766667" y="4819079"/>
                  <a:pt x="8780954" y="4819079"/>
                </a:cubicBezTo>
                <a:cubicBezTo>
                  <a:pt x="8790479" y="4819079"/>
                  <a:pt x="8795242" y="4828604"/>
                  <a:pt x="8804767" y="4833366"/>
                </a:cubicBezTo>
                <a:cubicBezTo>
                  <a:pt x="8790479" y="4857179"/>
                  <a:pt x="8800004" y="4923806"/>
                  <a:pt x="8747617" y="4923806"/>
                </a:cubicBezTo>
                <a:cubicBezTo>
                  <a:pt x="8733329" y="4923806"/>
                  <a:pt x="8733329" y="4909566"/>
                  <a:pt x="8723804" y="4904804"/>
                </a:cubicBezTo>
                <a:cubicBezTo>
                  <a:pt x="8766667" y="4914329"/>
                  <a:pt x="8757142" y="4861941"/>
                  <a:pt x="8766667" y="4842891"/>
                </a:cubicBezTo>
                <a:cubicBezTo>
                  <a:pt x="8757142" y="4838129"/>
                  <a:pt x="8752379" y="4838129"/>
                  <a:pt x="8738092" y="4838129"/>
                </a:cubicBezTo>
                <a:lnTo>
                  <a:pt x="8719042" y="4838129"/>
                </a:lnTo>
                <a:cubicBezTo>
                  <a:pt x="8709517" y="4852416"/>
                  <a:pt x="8704754" y="4866704"/>
                  <a:pt x="8695229" y="4880991"/>
                </a:cubicBezTo>
                <a:cubicBezTo>
                  <a:pt x="8680942" y="4904804"/>
                  <a:pt x="8638079" y="4923806"/>
                  <a:pt x="8623792" y="4933331"/>
                </a:cubicBezTo>
                <a:cubicBezTo>
                  <a:pt x="8638079" y="4923806"/>
                  <a:pt x="8652367" y="4909566"/>
                  <a:pt x="8661892" y="4895279"/>
                </a:cubicBezTo>
                <a:cubicBezTo>
                  <a:pt x="8676179" y="4871466"/>
                  <a:pt x="8690467" y="4833366"/>
                  <a:pt x="8690467" y="4823841"/>
                </a:cubicBezTo>
                <a:lnTo>
                  <a:pt x="8690467" y="4809554"/>
                </a:lnTo>
                <a:cubicBezTo>
                  <a:pt x="8676179" y="4804791"/>
                  <a:pt x="8657129" y="4804791"/>
                  <a:pt x="8638079" y="4804791"/>
                </a:cubicBezTo>
                <a:cubicBezTo>
                  <a:pt x="8680942" y="4800029"/>
                  <a:pt x="8728567" y="4800029"/>
                  <a:pt x="8771429" y="4790504"/>
                </a:cubicBezTo>
                <a:cubicBezTo>
                  <a:pt x="8776192" y="4790504"/>
                  <a:pt x="8780954" y="4776216"/>
                  <a:pt x="8795242" y="4776216"/>
                </a:cubicBezTo>
                <a:cubicBezTo>
                  <a:pt x="8804767" y="4776216"/>
                  <a:pt x="8809529" y="4785741"/>
                  <a:pt x="8819007" y="4790504"/>
                </a:cubicBezTo>
                <a:close/>
                <a:moveTo>
                  <a:pt x="12261866" y="4771454"/>
                </a:moveTo>
                <a:lnTo>
                  <a:pt x="12257104" y="4771454"/>
                </a:lnTo>
                <a:lnTo>
                  <a:pt x="12261866" y="4771454"/>
                </a:lnTo>
                <a:close/>
                <a:moveTo>
                  <a:pt x="12228575" y="4771454"/>
                </a:moveTo>
                <a:lnTo>
                  <a:pt x="12238100" y="4780979"/>
                </a:lnTo>
                <a:lnTo>
                  <a:pt x="12228575" y="4771454"/>
                </a:lnTo>
                <a:close/>
                <a:moveTo>
                  <a:pt x="6638068" y="4795266"/>
                </a:moveTo>
                <a:lnTo>
                  <a:pt x="6619018" y="4795266"/>
                </a:lnTo>
                <a:lnTo>
                  <a:pt x="6619018" y="4776216"/>
                </a:lnTo>
                <a:cubicBezTo>
                  <a:pt x="6623781" y="4776216"/>
                  <a:pt x="6633306" y="4776216"/>
                  <a:pt x="6642831" y="4771454"/>
                </a:cubicBezTo>
                <a:cubicBezTo>
                  <a:pt x="6642831" y="4776216"/>
                  <a:pt x="6642831" y="4785741"/>
                  <a:pt x="6638068" y="4795266"/>
                </a:cubicBezTo>
                <a:close/>
                <a:moveTo>
                  <a:pt x="8966644" y="4780979"/>
                </a:moveTo>
                <a:lnTo>
                  <a:pt x="8971407" y="4800029"/>
                </a:lnTo>
                <a:lnTo>
                  <a:pt x="9004744" y="4800029"/>
                </a:lnTo>
                <a:lnTo>
                  <a:pt x="9004744" y="4771454"/>
                </a:lnTo>
                <a:lnTo>
                  <a:pt x="9042844" y="4771454"/>
                </a:lnTo>
                <a:cubicBezTo>
                  <a:pt x="9038082" y="4780979"/>
                  <a:pt x="9038082" y="4795266"/>
                  <a:pt x="9038082" y="4804791"/>
                </a:cubicBezTo>
                <a:cubicBezTo>
                  <a:pt x="9033319" y="4804791"/>
                  <a:pt x="9028557" y="4809554"/>
                  <a:pt x="9019032" y="4809554"/>
                </a:cubicBezTo>
                <a:cubicBezTo>
                  <a:pt x="9004744" y="4809554"/>
                  <a:pt x="8999982" y="4800029"/>
                  <a:pt x="8985694" y="4800029"/>
                </a:cubicBezTo>
                <a:cubicBezTo>
                  <a:pt x="8976169" y="4800029"/>
                  <a:pt x="8942832" y="4804791"/>
                  <a:pt x="8919019" y="4809554"/>
                </a:cubicBezTo>
                <a:cubicBezTo>
                  <a:pt x="8928544" y="4814316"/>
                  <a:pt x="8942832" y="4814316"/>
                  <a:pt x="8947594" y="4814316"/>
                </a:cubicBezTo>
                <a:cubicBezTo>
                  <a:pt x="8947594" y="4819079"/>
                  <a:pt x="8942832" y="4823841"/>
                  <a:pt x="8942832" y="4833366"/>
                </a:cubicBezTo>
                <a:cubicBezTo>
                  <a:pt x="8966644" y="4828604"/>
                  <a:pt x="8995219" y="4819079"/>
                  <a:pt x="9009507" y="4819079"/>
                </a:cubicBezTo>
                <a:cubicBezTo>
                  <a:pt x="9019032" y="4819079"/>
                  <a:pt x="9023794" y="4823841"/>
                  <a:pt x="9033319" y="4833366"/>
                </a:cubicBezTo>
                <a:cubicBezTo>
                  <a:pt x="9009507" y="4861941"/>
                  <a:pt x="8961882" y="4890516"/>
                  <a:pt x="8928544" y="4904804"/>
                </a:cubicBezTo>
                <a:cubicBezTo>
                  <a:pt x="8904732" y="4914329"/>
                  <a:pt x="8876157" y="4919044"/>
                  <a:pt x="8857107" y="4923806"/>
                </a:cubicBezTo>
                <a:lnTo>
                  <a:pt x="8842819" y="4923806"/>
                </a:lnTo>
                <a:cubicBezTo>
                  <a:pt x="8866632" y="4919044"/>
                  <a:pt x="8914257" y="4904804"/>
                  <a:pt x="8914257" y="4890516"/>
                </a:cubicBezTo>
                <a:cubicBezTo>
                  <a:pt x="8914257" y="4880991"/>
                  <a:pt x="8909494" y="4876229"/>
                  <a:pt x="8909494" y="4861941"/>
                </a:cubicBezTo>
                <a:cubicBezTo>
                  <a:pt x="8904732" y="4861941"/>
                  <a:pt x="8909494" y="4857179"/>
                  <a:pt x="8895207" y="4857179"/>
                </a:cubicBezTo>
                <a:cubicBezTo>
                  <a:pt x="8885682" y="4857179"/>
                  <a:pt x="8866632" y="4871466"/>
                  <a:pt x="8852344" y="4876229"/>
                </a:cubicBezTo>
                <a:cubicBezTo>
                  <a:pt x="8866632" y="4861941"/>
                  <a:pt x="8890444" y="4838129"/>
                  <a:pt x="8904732" y="4814316"/>
                </a:cubicBezTo>
                <a:cubicBezTo>
                  <a:pt x="8899969" y="4809554"/>
                  <a:pt x="8890444" y="4814316"/>
                  <a:pt x="8861869" y="4814316"/>
                </a:cubicBezTo>
                <a:lnTo>
                  <a:pt x="8861869" y="4780979"/>
                </a:lnTo>
                <a:lnTo>
                  <a:pt x="8899969" y="4780979"/>
                </a:lnTo>
                <a:cubicBezTo>
                  <a:pt x="8895207" y="4785741"/>
                  <a:pt x="8895207" y="4795266"/>
                  <a:pt x="8895207" y="4804791"/>
                </a:cubicBezTo>
                <a:cubicBezTo>
                  <a:pt x="8899969" y="4809554"/>
                  <a:pt x="8914257" y="4804791"/>
                  <a:pt x="8933307" y="4804791"/>
                </a:cubicBezTo>
                <a:lnTo>
                  <a:pt x="8933307" y="4771454"/>
                </a:lnTo>
                <a:lnTo>
                  <a:pt x="8976169" y="4771454"/>
                </a:lnTo>
                <a:lnTo>
                  <a:pt x="8966644" y="4780979"/>
                </a:lnTo>
                <a:close/>
                <a:moveTo>
                  <a:pt x="3780949" y="4776216"/>
                </a:moveTo>
                <a:lnTo>
                  <a:pt x="3780949" y="4790504"/>
                </a:lnTo>
                <a:cubicBezTo>
                  <a:pt x="3771424" y="4785741"/>
                  <a:pt x="3761899" y="4776216"/>
                  <a:pt x="3761899" y="4766691"/>
                </a:cubicBezTo>
                <a:cubicBezTo>
                  <a:pt x="3766661" y="4766691"/>
                  <a:pt x="3776186" y="4771454"/>
                  <a:pt x="3780949" y="4776216"/>
                </a:cubicBezTo>
                <a:close/>
                <a:moveTo>
                  <a:pt x="1514285" y="4776216"/>
                </a:moveTo>
                <a:lnTo>
                  <a:pt x="1514285" y="4800029"/>
                </a:lnTo>
                <a:cubicBezTo>
                  <a:pt x="1509522" y="4800029"/>
                  <a:pt x="1499997" y="4795266"/>
                  <a:pt x="1490472" y="4790504"/>
                </a:cubicBezTo>
                <a:lnTo>
                  <a:pt x="1490472" y="4766691"/>
                </a:lnTo>
                <a:cubicBezTo>
                  <a:pt x="1495235" y="4766691"/>
                  <a:pt x="1504760" y="4771454"/>
                  <a:pt x="1514285" y="4776216"/>
                </a:cubicBezTo>
                <a:close/>
                <a:moveTo>
                  <a:pt x="12219050" y="4766691"/>
                </a:moveTo>
                <a:cubicBezTo>
                  <a:pt x="12214288" y="4766691"/>
                  <a:pt x="12204763" y="4766691"/>
                  <a:pt x="12195238" y="4761929"/>
                </a:cubicBezTo>
                <a:cubicBezTo>
                  <a:pt x="12200000" y="4761929"/>
                  <a:pt x="12209525" y="4766691"/>
                  <a:pt x="12219050" y="4766691"/>
                </a:cubicBezTo>
                <a:close/>
                <a:moveTo>
                  <a:pt x="3804761" y="4776216"/>
                </a:moveTo>
                <a:lnTo>
                  <a:pt x="3804761" y="4757166"/>
                </a:lnTo>
                <a:cubicBezTo>
                  <a:pt x="3809524" y="4761929"/>
                  <a:pt x="3809524" y="4771454"/>
                  <a:pt x="3804761" y="4776216"/>
                </a:cubicBezTo>
                <a:close/>
                <a:moveTo>
                  <a:pt x="12214288" y="4752404"/>
                </a:moveTo>
                <a:cubicBezTo>
                  <a:pt x="12214288" y="4757166"/>
                  <a:pt x="12209525" y="4757166"/>
                  <a:pt x="12209525" y="4752404"/>
                </a:cubicBezTo>
                <a:lnTo>
                  <a:pt x="12214288" y="4752404"/>
                </a:lnTo>
                <a:close/>
                <a:moveTo>
                  <a:pt x="6857143" y="4752404"/>
                </a:moveTo>
                <a:lnTo>
                  <a:pt x="6857143" y="4771454"/>
                </a:lnTo>
                <a:lnTo>
                  <a:pt x="6847618" y="4771454"/>
                </a:lnTo>
                <a:lnTo>
                  <a:pt x="6847618" y="4752404"/>
                </a:lnTo>
                <a:lnTo>
                  <a:pt x="6857143" y="4752404"/>
                </a:lnTo>
                <a:close/>
                <a:moveTo>
                  <a:pt x="6704743" y="4785741"/>
                </a:moveTo>
                <a:cubicBezTo>
                  <a:pt x="6704743" y="4776216"/>
                  <a:pt x="6704743" y="4761929"/>
                  <a:pt x="6709506" y="4752404"/>
                </a:cubicBezTo>
                <a:cubicBezTo>
                  <a:pt x="6709506" y="4761929"/>
                  <a:pt x="6709506" y="4776216"/>
                  <a:pt x="6704743" y="4785741"/>
                </a:cubicBezTo>
                <a:close/>
                <a:moveTo>
                  <a:pt x="3795236" y="4761929"/>
                </a:moveTo>
                <a:cubicBezTo>
                  <a:pt x="3785711" y="4757166"/>
                  <a:pt x="3780949" y="4752404"/>
                  <a:pt x="3776186" y="4742879"/>
                </a:cubicBezTo>
                <a:cubicBezTo>
                  <a:pt x="3785711" y="4747641"/>
                  <a:pt x="3790474" y="4757166"/>
                  <a:pt x="3795236" y="4761929"/>
                </a:cubicBezTo>
                <a:close/>
                <a:moveTo>
                  <a:pt x="1138095" y="4766691"/>
                </a:moveTo>
                <a:cubicBezTo>
                  <a:pt x="1138095" y="4761929"/>
                  <a:pt x="1142857" y="4752404"/>
                  <a:pt x="1147620" y="4742879"/>
                </a:cubicBezTo>
                <a:cubicBezTo>
                  <a:pt x="1147620" y="4747641"/>
                  <a:pt x="1142857" y="4757166"/>
                  <a:pt x="1138095" y="4766691"/>
                </a:cubicBezTo>
                <a:close/>
                <a:moveTo>
                  <a:pt x="12671394" y="4747641"/>
                </a:moveTo>
                <a:cubicBezTo>
                  <a:pt x="12671394" y="4761929"/>
                  <a:pt x="12638056" y="4785741"/>
                  <a:pt x="12628531" y="4785741"/>
                </a:cubicBezTo>
                <a:cubicBezTo>
                  <a:pt x="12642819" y="4771454"/>
                  <a:pt x="12657106" y="4752404"/>
                  <a:pt x="12666631" y="4738116"/>
                </a:cubicBezTo>
                <a:cubicBezTo>
                  <a:pt x="12666631" y="4742879"/>
                  <a:pt x="12671394" y="4738116"/>
                  <a:pt x="12671394" y="4747641"/>
                </a:cubicBezTo>
                <a:close/>
                <a:moveTo>
                  <a:pt x="12233338" y="4761929"/>
                </a:moveTo>
                <a:cubicBezTo>
                  <a:pt x="12233338" y="4757166"/>
                  <a:pt x="12223813" y="4747641"/>
                  <a:pt x="12214288" y="4738116"/>
                </a:cubicBezTo>
                <a:cubicBezTo>
                  <a:pt x="12223813" y="4738116"/>
                  <a:pt x="12233338" y="4752404"/>
                  <a:pt x="12233338" y="4761929"/>
                </a:cubicBezTo>
                <a:close/>
                <a:moveTo>
                  <a:pt x="11795236" y="4733354"/>
                </a:moveTo>
                <a:cubicBezTo>
                  <a:pt x="11804761" y="4742879"/>
                  <a:pt x="11814286" y="4766691"/>
                  <a:pt x="11823811" y="4766691"/>
                </a:cubicBezTo>
                <a:cubicBezTo>
                  <a:pt x="11838098" y="4766691"/>
                  <a:pt x="11833336" y="4757166"/>
                  <a:pt x="11847623" y="4757166"/>
                </a:cubicBezTo>
                <a:cubicBezTo>
                  <a:pt x="11857148" y="4757166"/>
                  <a:pt x="11871388" y="4766691"/>
                  <a:pt x="11880913" y="4776216"/>
                </a:cubicBezTo>
                <a:cubicBezTo>
                  <a:pt x="11876150" y="4785741"/>
                  <a:pt x="11871388" y="4790504"/>
                  <a:pt x="11871388" y="4804791"/>
                </a:cubicBezTo>
                <a:cubicBezTo>
                  <a:pt x="11871388" y="4814316"/>
                  <a:pt x="11876150" y="4828604"/>
                  <a:pt x="11890438" y="4842891"/>
                </a:cubicBezTo>
                <a:cubicBezTo>
                  <a:pt x="11842861" y="4842891"/>
                  <a:pt x="11780948" y="4771454"/>
                  <a:pt x="11780948" y="4733354"/>
                </a:cubicBezTo>
                <a:lnTo>
                  <a:pt x="11795236" y="4733354"/>
                </a:lnTo>
                <a:close/>
                <a:moveTo>
                  <a:pt x="7080933" y="4752404"/>
                </a:moveTo>
                <a:lnTo>
                  <a:pt x="7066645" y="4752404"/>
                </a:lnTo>
                <a:cubicBezTo>
                  <a:pt x="7066645" y="4752404"/>
                  <a:pt x="7061883" y="4752404"/>
                  <a:pt x="7061883" y="4742879"/>
                </a:cubicBezTo>
                <a:cubicBezTo>
                  <a:pt x="7061883" y="4728591"/>
                  <a:pt x="7071408" y="4733354"/>
                  <a:pt x="7080933" y="4733354"/>
                </a:cubicBezTo>
                <a:lnTo>
                  <a:pt x="7080933" y="4752404"/>
                </a:lnTo>
                <a:close/>
                <a:moveTo>
                  <a:pt x="1319022" y="5109544"/>
                </a:moveTo>
                <a:cubicBezTo>
                  <a:pt x="1257110" y="5085731"/>
                  <a:pt x="1295210" y="5023819"/>
                  <a:pt x="1285685" y="4980956"/>
                </a:cubicBezTo>
                <a:cubicBezTo>
                  <a:pt x="1276160" y="5014294"/>
                  <a:pt x="1276160" y="5047631"/>
                  <a:pt x="1276160" y="5080969"/>
                </a:cubicBezTo>
                <a:cubicBezTo>
                  <a:pt x="1257110" y="5052394"/>
                  <a:pt x="1271397" y="5014294"/>
                  <a:pt x="1261872" y="4985719"/>
                </a:cubicBezTo>
                <a:cubicBezTo>
                  <a:pt x="1257110" y="5009531"/>
                  <a:pt x="1257110" y="5038106"/>
                  <a:pt x="1257110" y="5061919"/>
                </a:cubicBezTo>
                <a:cubicBezTo>
                  <a:pt x="1252347" y="5057156"/>
                  <a:pt x="1252347" y="5047631"/>
                  <a:pt x="1247585" y="4957144"/>
                </a:cubicBezTo>
                <a:cubicBezTo>
                  <a:pt x="1242822" y="4980956"/>
                  <a:pt x="1238060" y="5009531"/>
                  <a:pt x="1238060" y="5038106"/>
                </a:cubicBezTo>
                <a:cubicBezTo>
                  <a:pt x="1233297" y="5023819"/>
                  <a:pt x="1233297" y="5009531"/>
                  <a:pt x="1233297" y="4995244"/>
                </a:cubicBezTo>
                <a:cubicBezTo>
                  <a:pt x="1233297" y="4919044"/>
                  <a:pt x="1285685" y="4800029"/>
                  <a:pt x="1319022" y="4733354"/>
                </a:cubicBezTo>
                <a:lnTo>
                  <a:pt x="1319022" y="5109544"/>
                </a:lnTo>
                <a:close/>
                <a:moveTo>
                  <a:pt x="10876169" y="4790504"/>
                </a:moveTo>
                <a:cubicBezTo>
                  <a:pt x="10866644" y="4785741"/>
                  <a:pt x="10852356" y="4780979"/>
                  <a:pt x="10838069" y="4780979"/>
                </a:cubicBezTo>
                <a:cubicBezTo>
                  <a:pt x="10847594" y="4776216"/>
                  <a:pt x="10857119" y="4776216"/>
                  <a:pt x="10866644" y="4766691"/>
                </a:cubicBezTo>
                <a:cubicBezTo>
                  <a:pt x="10876169" y="4761929"/>
                  <a:pt x="10880931" y="4752404"/>
                  <a:pt x="10880931" y="4742879"/>
                </a:cubicBezTo>
                <a:lnTo>
                  <a:pt x="10909506" y="4728591"/>
                </a:lnTo>
                <a:cubicBezTo>
                  <a:pt x="10899981" y="4747641"/>
                  <a:pt x="10890456" y="4771454"/>
                  <a:pt x="10876169" y="4790504"/>
                </a:cubicBezTo>
                <a:close/>
                <a:moveTo>
                  <a:pt x="6923770" y="4766691"/>
                </a:moveTo>
                <a:lnTo>
                  <a:pt x="6914245" y="4766691"/>
                </a:lnTo>
                <a:lnTo>
                  <a:pt x="6914245" y="4728591"/>
                </a:lnTo>
                <a:lnTo>
                  <a:pt x="6923770" y="4728591"/>
                </a:lnTo>
                <a:lnTo>
                  <a:pt x="6923770" y="4766691"/>
                </a:lnTo>
                <a:close/>
                <a:moveTo>
                  <a:pt x="3766661" y="4747641"/>
                </a:moveTo>
                <a:cubicBezTo>
                  <a:pt x="3761899" y="4742879"/>
                  <a:pt x="3761899" y="4728591"/>
                  <a:pt x="3761899" y="4728591"/>
                </a:cubicBezTo>
                <a:cubicBezTo>
                  <a:pt x="3766661" y="4733354"/>
                  <a:pt x="3766661" y="4742879"/>
                  <a:pt x="3766661" y="4747641"/>
                </a:cubicBezTo>
                <a:close/>
                <a:moveTo>
                  <a:pt x="12399979" y="4919044"/>
                </a:moveTo>
                <a:cubicBezTo>
                  <a:pt x="12409504" y="4900041"/>
                  <a:pt x="12423791" y="4876229"/>
                  <a:pt x="12438079" y="4852416"/>
                </a:cubicBezTo>
                <a:cubicBezTo>
                  <a:pt x="12447604" y="4833366"/>
                  <a:pt x="12447604" y="4809554"/>
                  <a:pt x="12457129" y="4795266"/>
                </a:cubicBezTo>
                <a:cubicBezTo>
                  <a:pt x="12471416" y="4766691"/>
                  <a:pt x="12504754" y="4747641"/>
                  <a:pt x="12519041" y="4723829"/>
                </a:cubicBezTo>
                <a:cubicBezTo>
                  <a:pt x="12533329" y="4780979"/>
                  <a:pt x="12485704" y="4895279"/>
                  <a:pt x="12399979" y="4919044"/>
                </a:cubicBezTo>
                <a:close/>
                <a:moveTo>
                  <a:pt x="10928556" y="4752404"/>
                </a:moveTo>
                <a:cubicBezTo>
                  <a:pt x="10928556" y="4780979"/>
                  <a:pt x="10914269" y="4766691"/>
                  <a:pt x="10885694" y="4804791"/>
                </a:cubicBezTo>
                <a:cubicBezTo>
                  <a:pt x="10895219" y="4780979"/>
                  <a:pt x="10909506" y="4752404"/>
                  <a:pt x="10923794" y="4723829"/>
                </a:cubicBezTo>
                <a:cubicBezTo>
                  <a:pt x="10923794" y="4733354"/>
                  <a:pt x="10928556" y="4742879"/>
                  <a:pt x="10928556" y="4752404"/>
                </a:cubicBezTo>
                <a:close/>
                <a:moveTo>
                  <a:pt x="9147619" y="4933331"/>
                </a:moveTo>
                <a:lnTo>
                  <a:pt x="7480935" y="5014294"/>
                </a:lnTo>
                <a:lnTo>
                  <a:pt x="7480935" y="4990481"/>
                </a:lnTo>
                <a:cubicBezTo>
                  <a:pt x="7485698" y="4957144"/>
                  <a:pt x="7490460" y="4923806"/>
                  <a:pt x="7490460" y="4890516"/>
                </a:cubicBezTo>
                <a:cubicBezTo>
                  <a:pt x="7490460" y="4880991"/>
                  <a:pt x="7490460" y="4866704"/>
                  <a:pt x="7495223" y="4857179"/>
                </a:cubicBezTo>
                <a:cubicBezTo>
                  <a:pt x="7552373" y="4852416"/>
                  <a:pt x="7614285" y="4847654"/>
                  <a:pt x="7671435" y="4842891"/>
                </a:cubicBezTo>
                <a:cubicBezTo>
                  <a:pt x="8161877" y="4804791"/>
                  <a:pt x="8652367" y="4766691"/>
                  <a:pt x="9161907" y="4723829"/>
                </a:cubicBezTo>
                <a:cubicBezTo>
                  <a:pt x="9157144" y="4795266"/>
                  <a:pt x="9152382" y="4861941"/>
                  <a:pt x="9147619" y="4933331"/>
                </a:cubicBezTo>
                <a:close/>
                <a:moveTo>
                  <a:pt x="2142839" y="5109544"/>
                </a:moveTo>
                <a:cubicBezTo>
                  <a:pt x="2223802" y="5166694"/>
                  <a:pt x="2304764" y="5247656"/>
                  <a:pt x="2395204" y="5295281"/>
                </a:cubicBezTo>
                <a:cubicBezTo>
                  <a:pt x="2485692" y="5347621"/>
                  <a:pt x="2599992" y="5385721"/>
                  <a:pt x="2704767" y="5385721"/>
                </a:cubicBezTo>
                <a:cubicBezTo>
                  <a:pt x="2761869" y="5385721"/>
                  <a:pt x="2819019" y="5371434"/>
                  <a:pt x="2876169" y="5328571"/>
                </a:cubicBezTo>
                <a:cubicBezTo>
                  <a:pt x="2876169" y="5376196"/>
                  <a:pt x="2714292" y="5404771"/>
                  <a:pt x="2671429" y="5404771"/>
                </a:cubicBezTo>
                <a:cubicBezTo>
                  <a:pt x="2580942" y="5404771"/>
                  <a:pt x="2461879" y="5361909"/>
                  <a:pt x="2380917" y="5304759"/>
                </a:cubicBezTo>
                <a:cubicBezTo>
                  <a:pt x="2085689" y="5114306"/>
                  <a:pt x="1776174" y="4861941"/>
                  <a:pt x="1490472" y="4747641"/>
                </a:cubicBezTo>
                <a:lnTo>
                  <a:pt x="1490472" y="4723829"/>
                </a:lnTo>
                <a:cubicBezTo>
                  <a:pt x="1699974" y="4804791"/>
                  <a:pt x="1923812" y="4947619"/>
                  <a:pt x="2142839" y="5109544"/>
                </a:cubicBezTo>
                <a:close/>
                <a:moveTo>
                  <a:pt x="7266670" y="4733354"/>
                </a:moveTo>
                <a:lnTo>
                  <a:pt x="7238095" y="4733354"/>
                </a:lnTo>
                <a:cubicBezTo>
                  <a:pt x="7247620" y="4723829"/>
                  <a:pt x="7257145" y="4723829"/>
                  <a:pt x="7266670" y="4719066"/>
                </a:cubicBezTo>
                <a:lnTo>
                  <a:pt x="7266670" y="4733354"/>
                </a:lnTo>
                <a:close/>
                <a:moveTo>
                  <a:pt x="7157133" y="4742879"/>
                </a:moveTo>
                <a:cubicBezTo>
                  <a:pt x="7152370" y="4742879"/>
                  <a:pt x="7147608" y="4742879"/>
                  <a:pt x="7142845" y="4738116"/>
                </a:cubicBezTo>
                <a:lnTo>
                  <a:pt x="7142845" y="4719066"/>
                </a:lnTo>
                <a:lnTo>
                  <a:pt x="7152370" y="4719066"/>
                </a:lnTo>
                <a:lnTo>
                  <a:pt x="7157133" y="4742879"/>
                </a:lnTo>
                <a:close/>
                <a:moveTo>
                  <a:pt x="7123795" y="4747641"/>
                </a:moveTo>
                <a:lnTo>
                  <a:pt x="7104745" y="4747641"/>
                </a:lnTo>
                <a:lnTo>
                  <a:pt x="7104745" y="4723829"/>
                </a:lnTo>
                <a:cubicBezTo>
                  <a:pt x="7109508" y="4723829"/>
                  <a:pt x="7119033" y="4719066"/>
                  <a:pt x="7123795" y="4719066"/>
                </a:cubicBezTo>
                <a:lnTo>
                  <a:pt x="7123795" y="4747641"/>
                </a:lnTo>
                <a:close/>
                <a:moveTo>
                  <a:pt x="1047607" y="5014294"/>
                </a:moveTo>
                <a:cubicBezTo>
                  <a:pt x="1047607" y="5076206"/>
                  <a:pt x="1057132" y="5109544"/>
                  <a:pt x="1114282" y="5171456"/>
                </a:cubicBezTo>
                <a:cubicBezTo>
                  <a:pt x="1061895" y="5119069"/>
                  <a:pt x="1033320" y="5076206"/>
                  <a:pt x="1033320" y="5023819"/>
                </a:cubicBezTo>
                <a:cubicBezTo>
                  <a:pt x="1033320" y="4938094"/>
                  <a:pt x="1090470" y="4785741"/>
                  <a:pt x="1147620" y="4714304"/>
                </a:cubicBezTo>
                <a:cubicBezTo>
                  <a:pt x="1085707" y="4819079"/>
                  <a:pt x="1047607" y="4919044"/>
                  <a:pt x="1047607" y="5014294"/>
                </a:cubicBezTo>
                <a:close/>
                <a:moveTo>
                  <a:pt x="12847606" y="4704779"/>
                </a:moveTo>
                <a:cubicBezTo>
                  <a:pt x="12790456" y="4719066"/>
                  <a:pt x="12761881" y="4780979"/>
                  <a:pt x="12704731" y="4780979"/>
                </a:cubicBezTo>
                <a:lnTo>
                  <a:pt x="12685681" y="4780979"/>
                </a:lnTo>
                <a:cubicBezTo>
                  <a:pt x="12695206" y="4761929"/>
                  <a:pt x="12699969" y="4728591"/>
                  <a:pt x="12719019" y="4719066"/>
                </a:cubicBezTo>
                <a:cubicBezTo>
                  <a:pt x="12752356" y="4700016"/>
                  <a:pt x="12795219" y="4709541"/>
                  <a:pt x="12823794" y="4704779"/>
                </a:cubicBezTo>
                <a:lnTo>
                  <a:pt x="12847606" y="4704779"/>
                </a:lnTo>
                <a:close/>
                <a:moveTo>
                  <a:pt x="9180957" y="4704779"/>
                </a:moveTo>
                <a:lnTo>
                  <a:pt x="9180957" y="4747641"/>
                </a:lnTo>
                <a:cubicBezTo>
                  <a:pt x="9176194" y="4814316"/>
                  <a:pt x="9166669" y="4880991"/>
                  <a:pt x="9161907" y="4942856"/>
                </a:cubicBezTo>
                <a:cubicBezTo>
                  <a:pt x="9147619" y="4961906"/>
                  <a:pt x="9114282" y="4947619"/>
                  <a:pt x="9085707" y="4957144"/>
                </a:cubicBezTo>
                <a:lnTo>
                  <a:pt x="7461885" y="5033344"/>
                </a:lnTo>
                <a:lnTo>
                  <a:pt x="7461885" y="4976194"/>
                </a:lnTo>
                <a:cubicBezTo>
                  <a:pt x="7466648" y="4942856"/>
                  <a:pt x="7471410" y="4909566"/>
                  <a:pt x="7471410" y="4876229"/>
                </a:cubicBezTo>
                <a:cubicBezTo>
                  <a:pt x="7471410" y="4866704"/>
                  <a:pt x="7471410" y="4852416"/>
                  <a:pt x="7480935" y="4838129"/>
                </a:cubicBezTo>
                <a:cubicBezTo>
                  <a:pt x="7538085" y="4833366"/>
                  <a:pt x="7599998" y="4828604"/>
                  <a:pt x="7657148" y="4823841"/>
                </a:cubicBezTo>
                <a:cubicBezTo>
                  <a:pt x="8147590" y="4785741"/>
                  <a:pt x="8638079" y="4747641"/>
                  <a:pt x="9128569" y="4704779"/>
                </a:cubicBezTo>
                <a:lnTo>
                  <a:pt x="9180957" y="4704779"/>
                </a:lnTo>
                <a:close/>
                <a:moveTo>
                  <a:pt x="3742849" y="4895279"/>
                </a:moveTo>
                <a:cubicBezTo>
                  <a:pt x="3733324" y="4895279"/>
                  <a:pt x="3714274" y="4909566"/>
                  <a:pt x="3704749" y="4909566"/>
                </a:cubicBezTo>
                <a:cubicBezTo>
                  <a:pt x="3690461" y="4909566"/>
                  <a:pt x="3676174" y="4900041"/>
                  <a:pt x="3661886" y="4900041"/>
                </a:cubicBezTo>
                <a:cubicBezTo>
                  <a:pt x="3661886" y="4871466"/>
                  <a:pt x="3657124" y="4823841"/>
                  <a:pt x="3657124" y="4814316"/>
                </a:cubicBezTo>
                <a:cubicBezTo>
                  <a:pt x="3657124" y="4795266"/>
                  <a:pt x="3657124" y="4771454"/>
                  <a:pt x="3628549" y="4771454"/>
                </a:cubicBezTo>
                <a:cubicBezTo>
                  <a:pt x="3619024" y="4771454"/>
                  <a:pt x="3609499" y="4780979"/>
                  <a:pt x="3599974" y="4790504"/>
                </a:cubicBezTo>
                <a:lnTo>
                  <a:pt x="3599974" y="4876229"/>
                </a:lnTo>
                <a:cubicBezTo>
                  <a:pt x="3609499" y="4885754"/>
                  <a:pt x="3623786" y="4885754"/>
                  <a:pt x="3638074" y="4885754"/>
                </a:cubicBezTo>
                <a:lnTo>
                  <a:pt x="3638074" y="4900041"/>
                </a:lnTo>
                <a:cubicBezTo>
                  <a:pt x="3623786" y="4914329"/>
                  <a:pt x="3614261" y="4947619"/>
                  <a:pt x="3595211" y="4952381"/>
                </a:cubicBezTo>
                <a:lnTo>
                  <a:pt x="3590449" y="4852416"/>
                </a:lnTo>
                <a:lnTo>
                  <a:pt x="3571399" y="4852416"/>
                </a:lnTo>
                <a:cubicBezTo>
                  <a:pt x="3566636" y="4866704"/>
                  <a:pt x="3561874" y="4885754"/>
                  <a:pt x="3557111" y="4900041"/>
                </a:cubicBezTo>
                <a:cubicBezTo>
                  <a:pt x="3542824" y="4895279"/>
                  <a:pt x="3523774" y="4895279"/>
                  <a:pt x="3509486" y="4890516"/>
                </a:cubicBezTo>
                <a:cubicBezTo>
                  <a:pt x="3519011" y="4823841"/>
                  <a:pt x="3523774" y="4766691"/>
                  <a:pt x="3523774" y="4704779"/>
                </a:cubicBezTo>
                <a:lnTo>
                  <a:pt x="3742849" y="4704779"/>
                </a:lnTo>
                <a:lnTo>
                  <a:pt x="3742849" y="4895279"/>
                </a:lnTo>
                <a:close/>
                <a:moveTo>
                  <a:pt x="7338060" y="4723829"/>
                </a:moveTo>
                <a:lnTo>
                  <a:pt x="7319010" y="4728591"/>
                </a:lnTo>
                <a:lnTo>
                  <a:pt x="7319010" y="4704779"/>
                </a:lnTo>
                <a:cubicBezTo>
                  <a:pt x="7323773" y="4704779"/>
                  <a:pt x="7328535" y="4704779"/>
                  <a:pt x="7333298" y="4700016"/>
                </a:cubicBezTo>
                <a:lnTo>
                  <a:pt x="7338060" y="4723829"/>
                </a:lnTo>
                <a:close/>
                <a:moveTo>
                  <a:pt x="12971431" y="4704779"/>
                </a:moveTo>
                <a:cubicBezTo>
                  <a:pt x="12919044" y="4700016"/>
                  <a:pt x="12842844" y="4714304"/>
                  <a:pt x="12795219" y="4752404"/>
                </a:cubicBezTo>
                <a:cubicBezTo>
                  <a:pt x="12809506" y="4738116"/>
                  <a:pt x="12823794" y="4719066"/>
                  <a:pt x="12842844" y="4714304"/>
                </a:cubicBezTo>
                <a:cubicBezTo>
                  <a:pt x="12847606" y="4709541"/>
                  <a:pt x="12866656" y="4714304"/>
                  <a:pt x="12876181" y="4709541"/>
                </a:cubicBezTo>
                <a:cubicBezTo>
                  <a:pt x="12899994" y="4700016"/>
                  <a:pt x="12909519" y="4695254"/>
                  <a:pt x="12919044" y="4695254"/>
                </a:cubicBezTo>
                <a:cubicBezTo>
                  <a:pt x="12933331" y="4695254"/>
                  <a:pt x="12957144" y="4700016"/>
                  <a:pt x="12971431" y="4704779"/>
                </a:cubicBezTo>
                <a:close/>
                <a:moveTo>
                  <a:pt x="12371404" y="4728591"/>
                </a:moveTo>
                <a:cubicBezTo>
                  <a:pt x="12366641" y="4738116"/>
                  <a:pt x="12347591" y="4742879"/>
                  <a:pt x="12338066" y="4757166"/>
                </a:cubicBezTo>
                <a:cubicBezTo>
                  <a:pt x="12328541" y="4766691"/>
                  <a:pt x="12314254" y="4804791"/>
                  <a:pt x="12328541" y="4819079"/>
                </a:cubicBezTo>
                <a:cubicBezTo>
                  <a:pt x="12314254" y="4809554"/>
                  <a:pt x="12299966" y="4800029"/>
                  <a:pt x="12285679" y="4795266"/>
                </a:cubicBezTo>
                <a:cubicBezTo>
                  <a:pt x="12276154" y="4790504"/>
                  <a:pt x="12261866" y="4795266"/>
                  <a:pt x="12247579" y="4795266"/>
                </a:cubicBezTo>
                <a:cubicBezTo>
                  <a:pt x="12247579" y="4795266"/>
                  <a:pt x="12247579" y="4790504"/>
                  <a:pt x="12242863" y="4790504"/>
                </a:cubicBezTo>
                <a:cubicBezTo>
                  <a:pt x="12252341" y="4785741"/>
                  <a:pt x="12266629" y="4790504"/>
                  <a:pt x="12276154" y="4790504"/>
                </a:cubicBezTo>
                <a:cubicBezTo>
                  <a:pt x="12276154" y="4790504"/>
                  <a:pt x="12280916" y="4790504"/>
                  <a:pt x="12280916" y="4780979"/>
                </a:cubicBezTo>
                <a:cubicBezTo>
                  <a:pt x="12280916" y="4766691"/>
                  <a:pt x="12271391" y="4766691"/>
                  <a:pt x="12266629" y="4761929"/>
                </a:cubicBezTo>
                <a:cubicBezTo>
                  <a:pt x="12295204" y="4742879"/>
                  <a:pt x="12323779" y="4719066"/>
                  <a:pt x="12347591" y="4695254"/>
                </a:cubicBezTo>
                <a:cubicBezTo>
                  <a:pt x="12352354" y="4700016"/>
                  <a:pt x="12361879" y="4714304"/>
                  <a:pt x="12371404" y="4728591"/>
                </a:cubicBezTo>
                <a:close/>
                <a:moveTo>
                  <a:pt x="7419023" y="4719066"/>
                </a:moveTo>
                <a:lnTo>
                  <a:pt x="7395210" y="4719066"/>
                </a:lnTo>
                <a:lnTo>
                  <a:pt x="7395210" y="4700016"/>
                </a:lnTo>
                <a:cubicBezTo>
                  <a:pt x="7399973" y="4700016"/>
                  <a:pt x="7404735" y="4695254"/>
                  <a:pt x="7419023" y="4695254"/>
                </a:cubicBezTo>
                <a:lnTo>
                  <a:pt x="7419023" y="4719066"/>
                </a:lnTo>
                <a:close/>
                <a:moveTo>
                  <a:pt x="12471416" y="4890516"/>
                </a:moveTo>
                <a:cubicBezTo>
                  <a:pt x="12499991" y="4871466"/>
                  <a:pt x="12533329" y="4833366"/>
                  <a:pt x="12576191" y="4809554"/>
                </a:cubicBezTo>
                <a:cubicBezTo>
                  <a:pt x="12600004" y="4795266"/>
                  <a:pt x="12652344" y="4809554"/>
                  <a:pt x="12676156" y="4757166"/>
                </a:cubicBezTo>
                <a:cubicBezTo>
                  <a:pt x="12680919" y="4747641"/>
                  <a:pt x="12671394" y="4728591"/>
                  <a:pt x="12676156" y="4723829"/>
                </a:cubicBezTo>
                <a:cubicBezTo>
                  <a:pt x="12680919" y="4704779"/>
                  <a:pt x="12704731" y="4700016"/>
                  <a:pt x="12719019" y="4690491"/>
                </a:cubicBezTo>
                <a:cubicBezTo>
                  <a:pt x="12699969" y="4785741"/>
                  <a:pt x="12547616" y="4885754"/>
                  <a:pt x="12471416" y="4890516"/>
                </a:cubicBezTo>
                <a:close/>
                <a:moveTo>
                  <a:pt x="11866625" y="4704779"/>
                </a:moveTo>
                <a:cubicBezTo>
                  <a:pt x="11876150" y="4709541"/>
                  <a:pt x="11876150" y="4723829"/>
                  <a:pt x="11885675" y="4733354"/>
                </a:cubicBezTo>
                <a:cubicBezTo>
                  <a:pt x="11904725" y="4757166"/>
                  <a:pt x="11938063" y="4776216"/>
                  <a:pt x="11957113" y="4795266"/>
                </a:cubicBezTo>
                <a:cubicBezTo>
                  <a:pt x="11947588" y="4795266"/>
                  <a:pt x="11919013" y="4804791"/>
                  <a:pt x="11919013" y="4809554"/>
                </a:cubicBezTo>
                <a:cubicBezTo>
                  <a:pt x="11919013" y="4823841"/>
                  <a:pt x="11923775" y="4819079"/>
                  <a:pt x="11928538" y="4823841"/>
                </a:cubicBezTo>
                <a:cubicBezTo>
                  <a:pt x="11890438" y="4819079"/>
                  <a:pt x="11899963" y="4776216"/>
                  <a:pt x="11866625" y="4752404"/>
                </a:cubicBezTo>
                <a:cubicBezTo>
                  <a:pt x="11852386" y="4742879"/>
                  <a:pt x="11838098" y="4752404"/>
                  <a:pt x="11823811" y="4747641"/>
                </a:cubicBezTo>
                <a:cubicBezTo>
                  <a:pt x="11809523" y="4733354"/>
                  <a:pt x="11790473" y="4723829"/>
                  <a:pt x="11771423" y="4714304"/>
                </a:cubicBezTo>
                <a:cubicBezTo>
                  <a:pt x="11776186" y="4685729"/>
                  <a:pt x="11795236" y="4685729"/>
                  <a:pt x="11809523" y="4685729"/>
                </a:cubicBezTo>
                <a:cubicBezTo>
                  <a:pt x="11819048" y="4685729"/>
                  <a:pt x="11852386" y="4690491"/>
                  <a:pt x="11866625" y="4704779"/>
                </a:cubicBezTo>
                <a:close/>
                <a:moveTo>
                  <a:pt x="7514273" y="4685729"/>
                </a:moveTo>
                <a:lnTo>
                  <a:pt x="7509510" y="4709541"/>
                </a:lnTo>
                <a:lnTo>
                  <a:pt x="7490460" y="4709541"/>
                </a:lnTo>
                <a:lnTo>
                  <a:pt x="7495223" y="4685729"/>
                </a:lnTo>
                <a:lnTo>
                  <a:pt x="7514273" y="4685729"/>
                </a:lnTo>
                <a:close/>
                <a:moveTo>
                  <a:pt x="1552385" y="4700016"/>
                </a:moveTo>
                <a:lnTo>
                  <a:pt x="1552385" y="4719066"/>
                </a:lnTo>
                <a:cubicBezTo>
                  <a:pt x="1542860" y="4714304"/>
                  <a:pt x="1528572" y="4709541"/>
                  <a:pt x="1519047" y="4700016"/>
                </a:cubicBezTo>
                <a:cubicBezTo>
                  <a:pt x="1519047" y="4700016"/>
                  <a:pt x="1519047" y="4690491"/>
                  <a:pt x="1514285" y="4680966"/>
                </a:cubicBezTo>
                <a:cubicBezTo>
                  <a:pt x="1523810" y="4680966"/>
                  <a:pt x="1538097" y="4690491"/>
                  <a:pt x="1552385" y="4700016"/>
                </a:cubicBezTo>
                <a:close/>
                <a:moveTo>
                  <a:pt x="12409504" y="4714304"/>
                </a:moveTo>
                <a:cubicBezTo>
                  <a:pt x="12376166" y="4757166"/>
                  <a:pt x="12399979" y="4790504"/>
                  <a:pt x="12376166" y="4833366"/>
                </a:cubicBezTo>
                <a:cubicBezTo>
                  <a:pt x="12361879" y="4823841"/>
                  <a:pt x="12347591" y="4823841"/>
                  <a:pt x="12342829" y="4828604"/>
                </a:cubicBezTo>
                <a:cubicBezTo>
                  <a:pt x="12338066" y="4819079"/>
                  <a:pt x="12333304" y="4809554"/>
                  <a:pt x="12333304" y="4800029"/>
                </a:cubicBezTo>
                <a:cubicBezTo>
                  <a:pt x="12333304" y="4766691"/>
                  <a:pt x="12380929" y="4738116"/>
                  <a:pt x="12385691" y="4733354"/>
                </a:cubicBezTo>
                <a:cubicBezTo>
                  <a:pt x="12385691" y="4728591"/>
                  <a:pt x="12371404" y="4719066"/>
                  <a:pt x="12371404" y="4709541"/>
                </a:cubicBezTo>
                <a:cubicBezTo>
                  <a:pt x="12371404" y="4695254"/>
                  <a:pt x="12390454" y="4671441"/>
                  <a:pt x="12409504" y="4676204"/>
                </a:cubicBezTo>
                <a:lnTo>
                  <a:pt x="12409504" y="4714304"/>
                </a:lnTo>
                <a:close/>
                <a:moveTo>
                  <a:pt x="11761898" y="4709541"/>
                </a:moveTo>
                <a:cubicBezTo>
                  <a:pt x="11761898" y="4723829"/>
                  <a:pt x="11766661" y="4723829"/>
                  <a:pt x="11766661" y="4728591"/>
                </a:cubicBezTo>
                <a:cubicBezTo>
                  <a:pt x="11766661" y="4776216"/>
                  <a:pt x="11823811" y="4838129"/>
                  <a:pt x="11876150" y="4852416"/>
                </a:cubicBezTo>
                <a:cubicBezTo>
                  <a:pt x="11861911" y="4852416"/>
                  <a:pt x="11838098" y="4857179"/>
                  <a:pt x="11823811" y="4857179"/>
                </a:cubicBezTo>
                <a:cubicBezTo>
                  <a:pt x="11814286" y="4857179"/>
                  <a:pt x="11776186" y="4852416"/>
                  <a:pt x="11752373" y="4842891"/>
                </a:cubicBezTo>
                <a:cubicBezTo>
                  <a:pt x="11752373" y="4842891"/>
                  <a:pt x="11747611" y="4842891"/>
                  <a:pt x="11742848" y="4847654"/>
                </a:cubicBezTo>
                <a:cubicBezTo>
                  <a:pt x="11771423" y="4861941"/>
                  <a:pt x="11799998" y="4866704"/>
                  <a:pt x="11828573" y="4866704"/>
                </a:cubicBezTo>
                <a:cubicBezTo>
                  <a:pt x="11838098" y="4866704"/>
                  <a:pt x="11890438" y="4857179"/>
                  <a:pt x="11899963" y="4857179"/>
                </a:cubicBezTo>
                <a:cubicBezTo>
                  <a:pt x="11914250" y="4857179"/>
                  <a:pt x="11933300" y="4861941"/>
                  <a:pt x="11947588" y="4861941"/>
                </a:cubicBezTo>
                <a:cubicBezTo>
                  <a:pt x="11933300" y="4866704"/>
                  <a:pt x="11914250" y="4880991"/>
                  <a:pt x="11899963" y="4880991"/>
                </a:cubicBezTo>
                <a:cubicBezTo>
                  <a:pt x="11890438" y="4880991"/>
                  <a:pt x="11895200" y="4866704"/>
                  <a:pt x="11880913" y="4866704"/>
                </a:cubicBezTo>
                <a:cubicBezTo>
                  <a:pt x="11861911" y="4866704"/>
                  <a:pt x="11814286" y="4919044"/>
                  <a:pt x="11814286" y="4933331"/>
                </a:cubicBezTo>
                <a:cubicBezTo>
                  <a:pt x="11814286" y="4942856"/>
                  <a:pt x="11819048" y="4947619"/>
                  <a:pt x="11823811" y="4952381"/>
                </a:cubicBezTo>
                <a:cubicBezTo>
                  <a:pt x="11804761" y="4966669"/>
                  <a:pt x="11776186" y="4971431"/>
                  <a:pt x="11757136" y="4971431"/>
                </a:cubicBezTo>
                <a:cubicBezTo>
                  <a:pt x="11742848" y="4971431"/>
                  <a:pt x="11714273" y="4961906"/>
                  <a:pt x="11690461" y="4947619"/>
                </a:cubicBezTo>
                <a:cubicBezTo>
                  <a:pt x="11685698" y="4947619"/>
                  <a:pt x="11690461" y="4942856"/>
                  <a:pt x="11685698" y="4933331"/>
                </a:cubicBezTo>
                <a:cubicBezTo>
                  <a:pt x="11685698" y="4933331"/>
                  <a:pt x="11690461" y="4928569"/>
                  <a:pt x="11676173" y="4928569"/>
                </a:cubicBezTo>
                <a:cubicBezTo>
                  <a:pt x="11666648" y="4928569"/>
                  <a:pt x="11661886" y="4938094"/>
                  <a:pt x="11657123" y="4938094"/>
                </a:cubicBezTo>
                <a:cubicBezTo>
                  <a:pt x="11652361" y="4933331"/>
                  <a:pt x="11642836" y="4928569"/>
                  <a:pt x="11642836" y="4919044"/>
                </a:cubicBezTo>
                <a:cubicBezTo>
                  <a:pt x="11642836" y="4904804"/>
                  <a:pt x="11657123" y="4904804"/>
                  <a:pt x="11657123" y="4900041"/>
                </a:cubicBezTo>
                <a:cubicBezTo>
                  <a:pt x="11642836" y="4895279"/>
                  <a:pt x="11623786" y="4900041"/>
                  <a:pt x="11609498" y="4895279"/>
                </a:cubicBezTo>
                <a:cubicBezTo>
                  <a:pt x="11599973" y="4895279"/>
                  <a:pt x="11585686" y="4871466"/>
                  <a:pt x="11585686" y="4861941"/>
                </a:cubicBezTo>
                <a:cubicBezTo>
                  <a:pt x="11585686" y="4819079"/>
                  <a:pt x="11661886" y="4833366"/>
                  <a:pt x="11671411" y="4838129"/>
                </a:cubicBezTo>
                <a:cubicBezTo>
                  <a:pt x="11676173" y="4833366"/>
                  <a:pt x="11680936" y="4838129"/>
                  <a:pt x="11680936" y="4823841"/>
                </a:cubicBezTo>
                <a:cubicBezTo>
                  <a:pt x="11680936" y="4776216"/>
                  <a:pt x="11599973" y="4790504"/>
                  <a:pt x="11595211" y="4795266"/>
                </a:cubicBezTo>
                <a:cubicBezTo>
                  <a:pt x="11590448" y="4790504"/>
                  <a:pt x="11585686" y="4785741"/>
                  <a:pt x="11585686" y="4776216"/>
                </a:cubicBezTo>
                <a:cubicBezTo>
                  <a:pt x="11585686" y="4761929"/>
                  <a:pt x="11585686" y="4747641"/>
                  <a:pt x="11599973" y="4738116"/>
                </a:cubicBezTo>
                <a:cubicBezTo>
                  <a:pt x="11638073" y="4704779"/>
                  <a:pt x="11647598" y="4690491"/>
                  <a:pt x="11685698" y="4690491"/>
                </a:cubicBezTo>
                <a:cubicBezTo>
                  <a:pt x="11695223" y="4690491"/>
                  <a:pt x="11699986" y="4695254"/>
                  <a:pt x="11709511" y="4700016"/>
                </a:cubicBezTo>
                <a:cubicBezTo>
                  <a:pt x="11714273" y="4700016"/>
                  <a:pt x="11714273" y="4690491"/>
                  <a:pt x="11714273" y="4680966"/>
                </a:cubicBezTo>
                <a:cubicBezTo>
                  <a:pt x="11728561" y="4680966"/>
                  <a:pt x="11742848" y="4680966"/>
                  <a:pt x="11790473" y="4676204"/>
                </a:cubicBezTo>
                <a:cubicBezTo>
                  <a:pt x="11780948" y="4685729"/>
                  <a:pt x="11761898" y="4700016"/>
                  <a:pt x="11761898" y="4709541"/>
                </a:cubicBezTo>
                <a:close/>
                <a:moveTo>
                  <a:pt x="895207" y="4776216"/>
                </a:moveTo>
                <a:cubicBezTo>
                  <a:pt x="890445" y="4738116"/>
                  <a:pt x="952357" y="4666679"/>
                  <a:pt x="985695" y="4676204"/>
                </a:cubicBezTo>
                <a:cubicBezTo>
                  <a:pt x="961882" y="4704779"/>
                  <a:pt x="928545" y="4738116"/>
                  <a:pt x="895207" y="4776216"/>
                </a:cubicBezTo>
                <a:close/>
                <a:moveTo>
                  <a:pt x="7604760" y="4700016"/>
                </a:moveTo>
                <a:lnTo>
                  <a:pt x="7585710" y="4700016"/>
                </a:lnTo>
                <a:lnTo>
                  <a:pt x="7585710" y="4676204"/>
                </a:lnTo>
                <a:cubicBezTo>
                  <a:pt x="7590473" y="4676204"/>
                  <a:pt x="7599998" y="4671441"/>
                  <a:pt x="7604760" y="4671441"/>
                </a:cubicBezTo>
                <a:lnTo>
                  <a:pt x="7604760" y="4700016"/>
                </a:lnTo>
                <a:close/>
                <a:moveTo>
                  <a:pt x="3809524" y="4723829"/>
                </a:moveTo>
                <a:lnTo>
                  <a:pt x="3809524" y="4742879"/>
                </a:lnTo>
                <a:cubicBezTo>
                  <a:pt x="3776186" y="4719066"/>
                  <a:pt x="3752374" y="4704779"/>
                  <a:pt x="3757136" y="4671441"/>
                </a:cubicBezTo>
                <a:cubicBezTo>
                  <a:pt x="3776186" y="4685729"/>
                  <a:pt x="3809524" y="4709541"/>
                  <a:pt x="3809524" y="4723829"/>
                </a:cubicBezTo>
                <a:close/>
                <a:moveTo>
                  <a:pt x="12819031" y="4666679"/>
                </a:moveTo>
                <a:cubicBezTo>
                  <a:pt x="12819031" y="4671441"/>
                  <a:pt x="12819031" y="4676204"/>
                  <a:pt x="12814269" y="4680966"/>
                </a:cubicBezTo>
                <a:lnTo>
                  <a:pt x="12871419" y="4695254"/>
                </a:lnTo>
                <a:cubicBezTo>
                  <a:pt x="12828556" y="4695254"/>
                  <a:pt x="12785694" y="4700016"/>
                  <a:pt x="12723781" y="4704779"/>
                </a:cubicBezTo>
                <a:cubicBezTo>
                  <a:pt x="12728544" y="4695254"/>
                  <a:pt x="12733306" y="4680966"/>
                  <a:pt x="12742831" y="4666679"/>
                </a:cubicBezTo>
                <a:lnTo>
                  <a:pt x="12819031" y="4666679"/>
                </a:lnTo>
                <a:close/>
                <a:moveTo>
                  <a:pt x="12047600" y="4676204"/>
                </a:moveTo>
                <a:cubicBezTo>
                  <a:pt x="12047600" y="4680966"/>
                  <a:pt x="12042838" y="4690491"/>
                  <a:pt x="12042838" y="4700016"/>
                </a:cubicBezTo>
                <a:cubicBezTo>
                  <a:pt x="12047600" y="4704779"/>
                  <a:pt x="12052363" y="4700016"/>
                  <a:pt x="12066650" y="4700016"/>
                </a:cubicBezTo>
                <a:cubicBezTo>
                  <a:pt x="12090463" y="4700016"/>
                  <a:pt x="12085700" y="4704779"/>
                  <a:pt x="12085700" y="4719066"/>
                </a:cubicBezTo>
                <a:cubicBezTo>
                  <a:pt x="12085700" y="4733354"/>
                  <a:pt x="12099988" y="4747641"/>
                  <a:pt x="12099988" y="4757166"/>
                </a:cubicBezTo>
                <a:cubicBezTo>
                  <a:pt x="12099988" y="4785741"/>
                  <a:pt x="12080938" y="4809554"/>
                  <a:pt x="12066650" y="4828604"/>
                </a:cubicBezTo>
                <a:cubicBezTo>
                  <a:pt x="12057125" y="4761929"/>
                  <a:pt x="11985688" y="4814316"/>
                  <a:pt x="11985688" y="4761929"/>
                </a:cubicBezTo>
                <a:cubicBezTo>
                  <a:pt x="11985688" y="4752404"/>
                  <a:pt x="11995213" y="4738116"/>
                  <a:pt x="12004738" y="4723829"/>
                </a:cubicBezTo>
                <a:cubicBezTo>
                  <a:pt x="11995213" y="4728591"/>
                  <a:pt x="11985688" y="4738116"/>
                  <a:pt x="11976163" y="4747641"/>
                </a:cubicBezTo>
                <a:cubicBezTo>
                  <a:pt x="11971400" y="4728591"/>
                  <a:pt x="11961875" y="4700016"/>
                  <a:pt x="11961875" y="4690491"/>
                </a:cubicBezTo>
                <a:cubicBezTo>
                  <a:pt x="11961875" y="4671441"/>
                  <a:pt x="12004738" y="4666679"/>
                  <a:pt x="12009500" y="4666679"/>
                </a:cubicBezTo>
                <a:cubicBezTo>
                  <a:pt x="12023788" y="4666679"/>
                  <a:pt x="12033313" y="4676204"/>
                  <a:pt x="12047600" y="4676204"/>
                </a:cubicBezTo>
                <a:close/>
                <a:moveTo>
                  <a:pt x="11299983" y="4747641"/>
                </a:moveTo>
                <a:cubicBezTo>
                  <a:pt x="11309508" y="4738116"/>
                  <a:pt x="11319033" y="4733354"/>
                  <a:pt x="11328558" y="4733354"/>
                </a:cubicBezTo>
                <a:cubicBezTo>
                  <a:pt x="11309508" y="4752404"/>
                  <a:pt x="11295221" y="4800029"/>
                  <a:pt x="11257121" y="4819079"/>
                </a:cubicBezTo>
                <a:cubicBezTo>
                  <a:pt x="11252359" y="4823841"/>
                  <a:pt x="11242834" y="4819079"/>
                  <a:pt x="11233309" y="4819079"/>
                </a:cubicBezTo>
                <a:cubicBezTo>
                  <a:pt x="11223784" y="4828604"/>
                  <a:pt x="11209496" y="4842891"/>
                  <a:pt x="11199971" y="4842891"/>
                </a:cubicBezTo>
                <a:cubicBezTo>
                  <a:pt x="11204734" y="4838129"/>
                  <a:pt x="11209496" y="4838129"/>
                  <a:pt x="11209496" y="4823841"/>
                </a:cubicBezTo>
                <a:cubicBezTo>
                  <a:pt x="11209496" y="4814316"/>
                  <a:pt x="11195209" y="4800029"/>
                  <a:pt x="11180921" y="4790504"/>
                </a:cubicBezTo>
                <a:cubicBezTo>
                  <a:pt x="11204734" y="4742879"/>
                  <a:pt x="11276171" y="4685729"/>
                  <a:pt x="11323796" y="4666679"/>
                </a:cubicBezTo>
                <a:cubicBezTo>
                  <a:pt x="11319033" y="4690491"/>
                  <a:pt x="11304746" y="4709541"/>
                  <a:pt x="11299983" y="4747641"/>
                </a:cubicBezTo>
                <a:close/>
                <a:moveTo>
                  <a:pt x="7695200" y="4690491"/>
                </a:moveTo>
                <a:cubicBezTo>
                  <a:pt x="7690438" y="4690491"/>
                  <a:pt x="7680913" y="4690491"/>
                  <a:pt x="7671435" y="4695254"/>
                </a:cubicBezTo>
                <a:lnTo>
                  <a:pt x="7671435" y="4666679"/>
                </a:lnTo>
                <a:cubicBezTo>
                  <a:pt x="7676150" y="4666679"/>
                  <a:pt x="7685675" y="4661916"/>
                  <a:pt x="7695200" y="4661916"/>
                </a:cubicBezTo>
                <a:lnTo>
                  <a:pt x="7695200" y="4690491"/>
                </a:lnTo>
                <a:close/>
                <a:moveTo>
                  <a:pt x="7942850" y="4657154"/>
                </a:moveTo>
                <a:cubicBezTo>
                  <a:pt x="7928563" y="4661916"/>
                  <a:pt x="7923800" y="4671441"/>
                  <a:pt x="7914275" y="4666679"/>
                </a:cubicBezTo>
                <a:cubicBezTo>
                  <a:pt x="7914275" y="4661916"/>
                  <a:pt x="7919038" y="4661916"/>
                  <a:pt x="7923800" y="4657154"/>
                </a:cubicBezTo>
                <a:lnTo>
                  <a:pt x="7942850" y="4657154"/>
                </a:lnTo>
                <a:close/>
                <a:moveTo>
                  <a:pt x="7790450" y="4680966"/>
                </a:moveTo>
                <a:cubicBezTo>
                  <a:pt x="7785688" y="4680966"/>
                  <a:pt x="7776163" y="4685729"/>
                  <a:pt x="7761875" y="4685729"/>
                </a:cubicBezTo>
                <a:cubicBezTo>
                  <a:pt x="7761875" y="4680966"/>
                  <a:pt x="7766638" y="4661916"/>
                  <a:pt x="7785688" y="4657154"/>
                </a:cubicBezTo>
                <a:cubicBezTo>
                  <a:pt x="7785688" y="4661916"/>
                  <a:pt x="7790450" y="4666679"/>
                  <a:pt x="7790450" y="4680966"/>
                </a:cubicBezTo>
                <a:close/>
                <a:moveTo>
                  <a:pt x="7890463" y="4671441"/>
                </a:moveTo>
                <a:cubicBezTo>
                  <a:pt x="7885700" y="4671441"/>
                  <a:pt x="7876175" y="4671441"/>
                  <a:pt x="7866650" y="4676204"/>
                </a:cubicBezTo>
                <a:lnTo>
                  <a:pt x="7866650" y="4652391"/>
                </a:lnTo>
                <a:cubicBezTo>
                  <a:pt x="7871413" y="4652391"/>
                  <a:pt x="7880938" y="4647629"/>
                  <a:pt x="7890463" y="4647629"/>
                </a:cubicBezTo>
                <a:lnTo>
                  <a:pt x="7890463" y="4671441"/>
                </a:lnTo>
                <a:close/>
                <a:moveTo>
                  <a:pt x="8038100" y="4657154"/>
                </a:moveTo>
                <a:cubicBezTo>
                  <a:pt x="8028575" y="4657154"/>
                  <a:pt x="8019050" y="4661916"/>
                  <a:pt x="8009525" y="4661916"/>
                </a:cubicBezTo>
                <a:cubicBezTo>
                  <a:pt x="8009525" y="4661916"/>
                  <a:pt x="8004763" y="4657154"/>
                  <a:pt x="8004763" y="4647629"/>
                </a:cubicBezTo>
                <a:cubicBezTo>
                  <a:pt x="8014288" y="4647629"/>
                  <a:pt x="8028575" y="4642866"/>
                  <a:pt x="8038100" y="4642866"/>
                </a:cubicBezTo>
                <a:lnTo>
                  <a:pt x="8038100" y="4657154"/>
                </a:lnTo>
                <a:close/>
                <a:moveTo>
                  <a:pt x="1499997" y="4695254"/>
                </a:moveTo>
                <a:lnTo>
                  <a:pt x="1457135" y="4666679"/>
                </a:lnTo>
                <a:lnTo>
                  <a:pt x="1457135" y="4642866"/>
                </a:lnTo>
                <a:cubicBezTo>
                  <a:pt x="1466660" y="4647629"/>
                  <a:pt x="1514285" y="4657154"/>
                  <a:pt x="1499997" y="4695254"/>
                </a:cubicBezTo>
                <a:close/>
                <a:moveTo>
                  <a:pt x="11814286" y="4657154"/>
                </a:moveTo>
                <a:cubicBezTo>
                  <a:pt x="11809523" y="4657154"/>
                  <a:pt x="11799998" y="4652391"/>
                  <a:pt x="11795236" y="4647629"/>
                </a:cubicBezTo>
                <a:cubicBezTo>
                  <a:pt x="11795236" y="4647629"/>
                  <a:pt x="11799998" y="4642866"/>
                  <a:pt x="11799998" y="4638104"/>
                </a:cubicBezTo>
                <a:cubicBezTo>
                  <a:pt x="11804761" y="4642866"/>
                  <a:pt x="11809523" y="4652391"/>
                  <a:pt x="11814286" y="4657154"/>
                </a:cubicBezTo>
                <a:close/>
                <a:moveTo>
                  <a:pt x="7990475" y="4638104"/>
                </a:moveTo>
                <a:lnTo>
                  <a:pt x="7990475" y="4661916"/>
                </a:lnTo>
                <a:cubicBezTo>
                  <a:pt x="7985713" y="4661916"/>
                  <a:pt x="7976188" y="4661916"/>
                  <a:pt x="7966663" y="4666679"/>
                </a:cubicBezTo>
                <a:lnTo>
                  <a:pt x="7971425" y="4638104"/>
                </a:lnTo>
                <a:lnTo>
                  <a:pt x="7990475" y="4638104"/>
                </a:lnTo>
                <a:close/>
                <a:moveTo>
                  <a:pt x="6528578" y="4666679"/>
                </a:moveTo>
                <a:lnTo>
                  <a:pt x="6528578" y="4809554"/>
                </a:lnTo>
                <a:cubicBezTo>
                  <a:pt x="6500003" y="4804791"/>
                  <a:pt x="6466666" y="4809554"/>
                  <a:pt x="6404753" y="4809554"/>
                </a:cubicBezTo>
                <a:lnTo>
                  <a:pt x="6404753" y="4666679"/>
                </a:lnTo>
                <a:cubicBezTo>
                  <a:pt x="6433328" y="4633341"/>
                  <a:pt x="6457141" y="4633341"/>
                  <a:pt x="6476191" y="4633341"/>
                </a:cubicBezTo>
                <a:cubicBezTo>
                  <a:pt x="6495241" y="4633341"/>
                  <a:pt x="6504766" y="4623816"/>
                  <a:pt x="6528578" y="4666679"/>
                </a:cubicBezTo>
                <a:close/>
                <a:moveTo>
                  <a:pt x="1547622" y="4638104"/>
                </a:moveTo>
                <a:lnTo>
                  <a:pt x="1547622" y="4671441"/>
                </a:lnTo>
                <a:cubicBezTo>
                  <a:pt x="1542860" y="4661916"/>
                  <a:pt x="1542860" y="4647629"/>
                  <a:pt x="1538097" y="4633341"/>
                </a:cubicBezTo>
                <a:cubicBezTo>
                  <a:pt x="1538097" y="4633341"/>
                  <a:pt x="1542860" y="4638104"/>
                  <a:pt x="1547622" y="4638104"/>
                </a:cubicBezTo>
                <a:close/>
                <a:moveTo>
                  <a:pt x="12533329" y="4671441"/>
                </a:moveTo>
                <a:cubicBezTo>
                  <a:pt x="12533329" y="4700016"/>
                  <a:pt x="12476179" y="4747641"/>
                  <a:pt x="12461891" y="4776216"/>
                </a:cubicBezTo>
                <a:cubicBezTo>
                  <a:pt x="12471416" y="4747641"/>
                  <a:pt x="12485704" y="4690491"/>
                  <a:pt x="12485704" y="4680966"/>
                </a:cubicBezTo>
                <a:cubicBezTo>
                  <a:pt x="12485704" y="4666679"/>
                  <a:pt x="12480941" y="4647629"/>
                  <a:pt x="12480941" y="4628579"/>
                </a:cubicBezTo>
                <a:lnTo>
                  <a:pt x="12499991" y="4628579"/>
                </a:lnTo>
                <a:cubicBezTo>
                  <a:pt x="12528566" y="4657154"/>
                  <a:pt x="12533329" y="4647629"/>
                  <a:pt x="12533329" y="4671441"/>
                </a:cubicBezTo>
                <a:close/>
                <a:moveTo>
                  <a:pt x="12361879" y="4657154"/>
                </a:moveTo>
                <a:cubicBezTo>
                  <a:pt x="12361879" y="4666679"/>
                  <a:pt x="12361879" y="4671441"/>
                  <a:pt x="12357116" y="4680966"/>
                </a:cubicBezTo>
                <a:cubicBezTo>
                  <a:pt x="12347591" y="4666679"/>
                  <a:pt x="12338066" y="4647629"/>
                  <a:pt x="12323779" y="4628579"/>
                </a:cubicBezTo>
                <a:cubicBezTo>
                  <a:pt x="12342829" y="4633341"/>
                  <a:pt x="12361879" y="4628579"/>
                  <a:pt x="12361879" y="4657154"/>
                </a:cubicBezTo>
                <a:close/>
                <a:moveTo>
                  <a:pt x="11638073" y="4652391"/>
                </a:moveTo>
                <a:cubicBezTo>
                  <a:pt x="11638073" y="4661916"/>
                  <a:pt x="11628548" y="4671441"/>
                  <a:pt x="11619023" y="4680966"/>
                </a:cubicBezTo>
                <a:lnTo>
                  <a:pt x="11604736" y="4680966"/>
                </a:lnTo>
                <a:lnTo>
                  <a:pt x="11595211" y="4671441"/>
                </a:lnTo>
                <a:cubicBezTo>
                  <a:pt x="11595211" y="4666679"/>
                  <a:pt x="11590448" y="4657154"/>
                  <a:pt x="11604736" y="4657154"/>
                </a:cubicBezTo>
                <a:cubicBezTo>
                  <a:pt x="11614261" y="4657154"/>
                  <a:pt x="11619023" y="4661916"/>
                  <a:pt x="11619023" y="4666679"/>
                </a:cubicBezTo>
                <a:cubicBezTo>
                  <a:pt x="11619023" y="4666679"/>
                  <a:pt x="11623786" y="4666679"/>
                  <a:pt x="11623786" y="4657154"/>
                </a:cubicBezTo>
                <a:cubicBezTo>
                  <a:pt x="11623786" y="4642866"/>
                  <a:pt x="11614261" y="4642866"/>
                  <a:pt x="11604736" y="4642866"/>
                </a:cubicBezTo>
                <a:cubicBezTo>
                  <a:pt x="11590448" y="4642866"/>
                  <a:pt x="11585686" y="4652391"/>
                  <a:pt x="11580923" y="4661916"/>
                </a:cubicBezTo>
                <a:cubicBezTo>
                  <a:pt x="11580923" y="4657154"/>
                  <a:pt x="11576161" y="4657154"/>
                  <a:pt x="11576161" y="4647629"/>
                </a:cubicBezTo>
                <a:cubicBezTo>
                  <a:pt x="11576161" y="4628579"/>
                  <a:pt x="11599973" y="4628579"/>
                  <a:pt x="11609498" y="4628579"/>
                </a:cubicBezTo>
                <a:cubicBezTo>
                  <a:pt x="11619023" y="4628579"/>
                  <a:pt x="11638073" y="4633341"/>
                  <a:pt x="11638073" y="4652391"/>
                </a:cubicBezTo>
                <a:close/>
                <a:moveTo>
                  <a:pt x="11123771" y="4676204"/>
                </a:moveTo>
                <a:cubicBezTo>
                  <a:pt x="11128534" y="4671441"/>
                  <a:pt x="11133296" y="4666679"/>
                  <a:pt x="11133296" y="4661916"/>
                </a:cubicBezTo>
                <a:cubicBezTo>
                  <a:pt x="11142821" y="4666679"/>
                  <a:pt x="11157109" y="4680966"/>
                  <a:pt x="11157109" y="4685729"/>
                </a:cubicBezTo>
                <a:cubicBezTo>
                  <a:pt x="11157109" y="4700016"/>
                  <a:pt x="11114246" y="4761929"/>
                  <a:pt x="11100006" y="4795266"/>
                </a:cubicBezTo>
                <a:cubicBezTo>
                  <a:pt x="11100006" y="4738116"/>
                  <a:pt x="11114246" y="4761929"/>
                  <a:pt x="11104721" y="4628579"/>
                </a:cubicBezTo>
                <a:cubicBezTo>
                  <a:pt x="11114246" y="4642866"/>
                  <a:pt x="11123771" y="4661916"/>
                  <a:pt x="11123771" y="4676204"/>
                </a:cubicBezTo>
                <a:close/>
                <a:moveTo>
                  <a:pt x="12333304" y="4657154"/>
                </a:moveTo>
                <a:cubicBezTo>
                  <a:pt x="12319016" y="4647629"/>
                  <a:pt x="12304729" y="4633341"/>
                  <a:pt x="12290441" y="4623816"/>
                </a:cubicBezTo>
                <a:cubicBezTo>
                  <a:pt x="12304729" y="4628579"/>
                  <a:pt x="12323779" y="4642866"/>
                  <a:pt x="12333304" y="4657154"/>
                </a:cubicBezTo>
                <a:close/>
                <a:moveTo>
                  <a:pt x="10790444" y="4776216"/>
                </a:moveTo>
                <a:lnTo>
                  <a:pt x="10790444" y="4790504"/>
                </a:lnTo>
                <a:lnTo>
                  <a:pt x="10776156" y="4790504"/>
                </a:lnTo>
                <a:cubicBezTo>
                  <a:pt x="10747581" y="4780979"/>
                  <a:pt x="10680954" y="4733354"/>
                  <a:pt x="10680954" y="4700016"/>
                </a:cubicBezTo>
                <a:lnTo>
                  <a:pt x="10680954" y="4647629"/>
                </a:lnTo>
                <a:cubicBezTo>
                  <a:pt x="10690479" y="4652391"/>
                  <a:pt x="10700004" y="4661916"/>
                  <a:pt x="10714292" y="4666679"/>
                </a:cubicBezTo>
                <a:cubicBezTo>
                  <a:pt x="10709529" y="4661916"/>
                  <a:pt x="10700004" y="4657154"/>
                  <a:pt x="10700004" y="4647629"/>
                </a:cubicBezTo>
                <a:lnTo>
                  <a:pt x="10700004" y="4623816"/>
                </a:lnTo>
                <a:cubicBezTo>
                  <a:pt x="10738056" y="4666679"/>
                  <a:pt x="10757106" y="4723829"/>
                  <a:pt x="10790444" y="4776216"/>
                </a:cubicBezTo>
                <a:close/>
                <a:moveTo>
                  <a:pt x="8090440" y="4652391"/>
                </a:moveTo>
                <a:cubicBezTo>
                  <a:pt x="8085677" y="4652391"/>
                  <a:pt x="8071390" y="4652391"/>
                  <a:pt x="8071390" y="4657154"/>
                </a:cubicBezTo>
                <a:lnTo>
                  <a:pt x="8071390" y="4628579"/>
                </a:lnTo>
                <a:cubicBezTo>
                  <a:pt x="8076152" y="4628579"/>
                  <a:pt x="8085677" y="4628579"/>
                  <a:pt x="8090440" y="4623816"/>
                </a:cubicBezTo>
                <a:lnTo>
                  <a:pt x="8090440" y="4652391"/>
                </a:lnTo>
                <a:close/>
                <a:moveTo>
                  <a:pt x="8199977" y="4623816"/>
                </a:moveTo>
                <a:lnTo>
                  <a:pt x="8199977" y="4642866"/>
                </a:lnTo>
                <a:lnTo>
                  <a:pt x="8180927" y="4642866"/>
                </a:lnTo>
                <a:lnTo>
                  <a:pt x="8185690" y="4619054"/>
                </a:lnTo>
                <a:cubicBezTo>
                  <a:pt x="8190452" y="4619054"/>
                  <a:pt x="8195215" y="4619054"/>
                  <a:pt x="8199977" y="4623816"/>
                </a:cubicBezTo>
                <a:close/>
                <a:moveTo>
                  <a:pt x="12476179" y="4676204"/>
                </a:moveTo>
                <a:cubicBezTo>
                  <a:pt x="12476179" y="4704779"/>
                  <a:pt x="12447604" y="4804791"/>
                  <a:pt x="12399979" y="4814316"/>
                </a:cubicBezTo>
                <a:lnTo>
                  <a:pt x="12399979" y="4776216"/>
                </a:lnTo>
                <a:cubicBezTo>
                  <a:pt x="12409504" y="4752404"/>
                  <a:pt x="12419029" y="4728591"/>
                  <a:pt x="12419029" y="4704779"/>
                </a:cubicBezTo>
                <a:cubicBezTo>
                  <a:pt x="12428554" y="4680966"/>
                  <a:pt x="12414266" y="4633341"/>
                  <a:pt x="12452366" y="4614291"/>
                </a:cubicBezTo>
                <a:cubicBezTo>
                  <a:pt x="12466654" y="4633341"/>
                  <a:pt x="12476179" y="4666679"/>
                  <a:pt x="12476179" y="4676204"/>
                </a:cubicBezTo>
                <a:close/>
                <a:moveTo>
                  <a:pt x="12109513" y="4628579"/>
                </a:moveTo>
                <a:cubicBezTo>
                  <a:pt x="12119038" y="4633341"/>
                  <a:pt x="12142850" y="4633341"/>
                  <a:pt x="12157138" y="4628579"/>
                </a:cubicBezTo>
                <a:cubicBezTo>
                  <a:pt x="12176188" y="4657154"/>
                  <a:pt x="12228575" y="4680966"/>
                  <a:pt x="12257104" y="4680966"/>
                </a:cubicBezTo>
                <a:cubicBezTo>
                  <a:pt x="12271391" y="4680966"/>
                  <a:pt x="12304729" y="4671441"/>
                  <a:pt x="12319016" y="4671441"/>
                </a:cubicBezTo>
                <a:cubicBezTo>
                  <a:pt x="12328541" y="4671441"/>
                  <a:pt x="12333304" y="4671441"/>
                  <a:pt x="12342829" y="4680966"/>
                </a:cubicBezTo>
                <a:cubicBezTo>
                  <a:pt x="12328541" y="4695254"/>
                  <a:pt x="12309491" y="4719066"/>
                  <a:pt x="12290441" y="4728591"/>
                </a:cubicBezTo>
                <a:cubicBezTo>
                  <a:pt x="12276154" y="4733354"/>
                  <a:pt x="12257104" y="4733354"/>
                  <a:pt x="12242863" y="4742879"/>
                </a:cubicBezTo>
                <a:cubicBezTo>
                  <a:pt x="12233338" y="4733354"/>
                  <a:pt x="12233338" y="4723829"/>
                  <a:pt x="12223813" y="4714304"/>
                </a:cubicBezTo>
                <a:cubicBezTo>
                  <a:pt x="12214288" y="4719066"/>
                  <a:pt x="12204763" y="4738116"/>
                  <a:pt x="12204763" y="4742879"/>
                </a:cubicBezTo>
                <a:lnTo>
                  <a:pt x="12185713" y="4742879"/>
                </a:lnTo>
                <a:cubicBezTo>
                  <a:pt x="12147613" y="4704779"/>
                  <a:pt x="12109513" y="4661916"/>
                  <a:pt x="12080938" y="4614291"/>
                </a:cubicBezTo>
                <a:cubicBezTo>
                  <a:pt x="12090463" y="4619054"/>
                  <a:pt x="12095225" y="4623816"/>
                  <a:pt x="12109513" y="4628579"/>
                </a:cubicBezTo>
                <a:close/>
                <a:moveTo>
                  <a:pt x="11095244" y="4761929"/>
                </a:moveTo>
                <a:cubicBezTo>
                  <a:pt x="11095244" y="4776216"/>
                  <a:pt x="11085719" y="4814316"/>
                  <a:pt x="11061906" y="4814316"/>
                </a:cubicBezTo>
                <a:cubicBezTo>
                  <a:pt x="11019044" y="4814316"/>
                  <a:pt x="11009519" y="4738116"/>
                  <a:pt x="11009519" y="4728591"/>
                </a:cubicBezTo>
                <a:cubicBezTo>
                  <a:pt x="11009519" y="4704779"/>
                  <a:pt x="11028569" y="4676204"/>
                  <a:pt x="11042856" y="4652391"/>
                </a:cubicBezTo>
                <a:cubicBezTo>
                  <a:pt x="11047619" y="4657154"/>
                  <a:pt x="11052381" y="4661916"/>
                  <a:pt x="11052381" y="4676204"/>
                </a:cubicBezTo>
                <a:cubicBezTo>
                  <a:pt x="11085719" y="4666679"/>
                  <a:pt x="11052381" y="4638104"/>
                  <a:pt x="11095244" y="4614291"/>
                </a:cubicBezTo>
                <a:lnTo>
                  <a:pt x="11095244" y="4761929"/>
                </a:lnTo>
                <a:close/>
                <a:moveTo>
                  <a:pt x="10852356" y="4709541"/>
                </a:moveTo>
                <a:cubicBezTo>
                  <a:pt x="10842831" y="4700016"/>
                  <a:pt x="10819019" y="4680966"/>
                  <a:pt x="10809494" y="4671441"/>
                </a:cubicBezTo>
                <a:cubicBezTo>
                  <a:pt x="10799969" y="4661916"/>
                  <a:pt x="10804731" y="4652391"/>
                  <a:pt x="10804731" y="4642866"/>
                </a:cubicBezTo>
                <a:cubicBezTo>
                  <a:pt x="10799969" y="4633341"/>
                  <a:pt x="10790444" y="4623816"/>
                  <a:pt x="10785681" y="4614291"/>
                </a:cubicBezTo>
                <a:cubicBezTo>
                  <a:pt x="10823781" y="4638104"/>
                  <a:pt x="10842831" y="4676204"/>
                  <a:pt x="10852356" y="4709541"/>
                </a:cubicBezTo>
                <a:close/>
                <a:moveTo>
                  <a:pt x="10790444" y="4642866"/>
                </a:moveTo>
                <a:cubicBezTo>
                  <a:pt x="10795206" y="4642866"/>
                  <a:pt x="10790444" y="4657154"/>
                  <a:pt x="10795206" y="4666679"/>
                </a:cubicBezTo>
                <a:cubicBezTo>
                  <a:pt x="10809494" y="4690491"/>
                  <a:pt x="10847594" y="4714304"/>
                  <a:pt x="10847594" y="4733354"/>
                </a:cubicBezTo>
                <a:cubicBezTo>
                  <a:pt x="10847594" y="4752404"/>
                  <a:pt x="10823781" y="4785741"/>
                  <a:pt x="10799969" y="4780979"/>
                </a:cubicBezTo>
                <a:cubicBezTo>
                  <a:pt x="10776156" y="4728591"/>
                  <a:pt x="10752344" y="4676204"/>
                  <a:pt x="10719054" y="4623816"/>
                </a:cubicBezTo>
                <a:cubicBezTo>
                  <a:pt x="10728531" y="4628579"/>
                  <a:pt x="10742819" y="4633341"/>
                  <a:pt x="10757106" y="4638104"/>
                </a:cubicBezTo>
                <a:cubicBezTo>
                  <a:pt x="10761869" y="4642866"/>
                  <a:pt x="10771394" y="4652391"/>
                  <a:pt x="10776156" y="4652391"/>
                </a:cubicBezTo>
                <a:lnTo>
                  <a:pt x="10785681" y="4652391"/>
                </a:lnTo>
                <a:cubicBezTo>
                  <a:pt x="10780919" y="4642866"/>
                  <a:pt x="10771394" y="4638104"/>
                  <a:pt x="10771394" y="4623816"/>
                </a:cubicBezTo>
                <a:cubicBezTo>
                  <a:pt x="10771394" y="4614291"/>
                  <a:pt x="10771394" y="4619054"/>
                  <a:pt x="10776156" y="4614291"/>
                </a:cubicBezTo>
                <a:cubicBezTo>
                  <a:pt x="10776156" y="4623816"/>
                  <a:pt x="10785681" y="4628579"/>
                  <a:pt x="10790444" y="4642866"/>
                </a:cubicBezTo>
                <a:close/>
                <a:moveTo>
                  <a:pt x="11909488" y="4647629"/>
                </a:moveTo>
                <a:cubicBezTo>
                  <a:pt x="11909488" y="4661916"/>
                  <a:pt x="11919013" y="4680966"/>
                  <a:pt x="11923775" y="4695254"/>
                </a:cubicBezTo>
                <a:cubicBezTo>
                  <a:pt x="11909488" y="4690491"/>
                  <a:pt x="11890438" y="4657154"/>
                  <a:pt x="11890438" y="4647629"/>
                </a:cubicBezTo>
                <a:cubicBezTo>
                  <a:pt x="11890438" y="4633341"/>
                  <a:pt x="11895200" y="4614291"/>
                  <a:pt x="11919013" y="4609529"/>
                </a:cubicBezTo>
                <a:cubicBezTo>
                  <a:pt x="11914250" y="4623816"/>
                  <a:pt x="11909488" y="4638104"/>
                  <a:pt x="11909488" y="4647629"/>
                </a:cubicBezTo>
                <a:close/>
                <a:moveTo>
                  <a:pt x="11133296" y="4623816"/>
                </a:moveTo>
                <a:lnTo>
                  <a:pt x="11133296" y="4647629"/>
                </a:lnTo>
                <a:cubicBezTo>
                  <a:pt x="11123771" y="4638104"/>
                  <a:pt x="11114246" y="4623816"/>
                  <a:pt x="11109484" y="4609529"/>
                </a:cubicBezTo>
                <a:cubicBezTo>
                  <a:pt x="11114246" y="4609529"/>
                  <a:pt x="11123771" y="4619054"/>
                  <a:pt x="11133296" y="4623816"/>
                </a:cubicBezTo>
                <a:close/>
                <a:moveTo>
                  <a:pt x="8304752" y="4609529"/>
                </a:moveTo>
                <a:lnTo>
                  <a:pt x="8304752" y="4633341"/>
                </a:lnTo>
                <a:lnTo>
                  <a:pt x="8290465" y="4633341"/>
                </a:lnTo>
                <a:cubicBezTo>
                  <a:pt x="8285702" y="4628579"/>
                  <a:pt x="8285702" y="4633341"/>
                  <a:pt x="8285702" y="4619054"/>
                </a:cubicBezTo>
                <a:cubicBezTo>
                  <a:pt x="8285702" y="4609529"/>
                  <a:pt x="8290465" y="4609529"/>
                  <a:pt x="8295227" y="4604766"/>
                </a:cubicBezTo>
                <a:cubicBezTo>
                  <a:pt x="8295227" y="4604766"/>
                  <a:pt x="8299990" y="4609529"/>
                  <a:pt x="8304752" y="4609529"/>
                </a:cubicBezTo>
                <a:close/>
                <a:moveTo>
                  <a:pt x="12828556" y="4604766"/>
                </a:moveTo>
                <a:lnTo>
                  <a:pt x="12785694" y="4609529"/>
                </a:lnTo>
                <a:lnTo>
                  <a:pt x="12776169" y="4600004"/>
                </a:lnTo>
                <a:cubicBezTo>
                  <a:pt x="12819031" y="4600004"/>
                  <a:pt x="12823794" y="4604766"/>
                  <a:pt x="12828556" y="4604766"/>
                </a:cubicBezTo>
                <a:close/>
                <a:moveTo>
                  <a:pt x="12785694" y="4628579"/>
                </a:moveTo>
                <a:cubicBezTo>
                  <a:pt x="12785694" y="4642866"/>
                  <a:pt x="12761881" y="4652391"/>
                  <a:pt x="12752356" y="4657154"/>
                </a:cubicBezTo>
                <a:cubicBezTo>
                  <a:pt x="12752356" y="4638104"/>
                  <a:pt x="12747594" y="4619054"/>
                  <a:pt x="12742831" y="4600004"/>
                </a:cubicBezTo>
                <a:cubicBezTo>
                  <a:pt x="12747594" y="4600004"/>
                  <a:pt x="12785694" y="4609529"/>
                  <a:pt x="12785694" y="4628579"/>
                </a:cubicBezTo>
                <a:close/>
                <a:moveTo>
                  <a:pt x="1528572" y="4652391"/>
                </a:moveTo>
                <a:cubicBezTo>
                  <a:pt x="1514285" y="4647629"/>
                  <a:pt x="1499997" y="4633341"/>
                  <a:pt x="1485710" y="4623816"/>
                </a:cubicBezTo>
                <a:lnTo>
                  <a:pt x="1485710" y="4600004"/>
                </a:lnTo>
                <a:cubicBezTo>
                  <a:pt x="1514285" y="4609529"/>
                  <a:pt x="1519047" y="4633341"/>
                  <a:pt x="1528572" y="4652391"/>
                </a:cubicBezTo>
                <a:close/>
                <a:moveTo>
                  <a:pt x="12219050" y="4595241"/>
                </a:moveTo>
                <a:cubicBezTo>
                  <a:pt x="12214288" y="4595241"/>
                  <a:pt x="12204763" y="4600004"/>
                  <a:pt x="12195238" y="4604766"/>
                </a:cubicBezTo>
                <a:cubicBezTo>
                  <a:pt x="12195238" y="4604766"/>
                  <a:pt x="12195238" y="4609529"/>
                  <a:pt x="12200000" y="4614291"/>
                </a:cubicBezTo>
                <a:cubicBezTo>
                  <a:pt x="12209525" y="4609529"/>
                  <a:pt x="12219050" y="4604766"/>
                  <a:pt x="12228575" y="4604766"/>
                </a:cubicBezTo>
                <a:cubicBezTo>
                  <a:pt x="12266629" y="4604766"/>
                  <a:pt x="12276154" y="4628579"/>
                  <a:pt x="12314254" y="4661916"/>
                </a:cubicBezTo>
                <a:cubicBezTo>
                  <a:pt x="12295204" y="4661916"/>
                  <a:pt x="12271391" y="4671441"/>
                  <a:pt x="12257104" y="4671441"/>
                </a:cubicBezTo>
                <a:cubicBezTo>
                  <a:pt x="12247579" y="4671441"/>
                  <a:pt x="12204763" y="4652391"/>
                  <a:pt x="12185713" y="4642866"/>
                </a:cubicBezTo>
                <a:cubicBezTo>
                  <a:pt x="12171425" y="4638104"/>
                  <a:pt x="12166663" y="4614291"/>
                  <a:pt x="12157138" y="4614291"/>
                </a:cubicBezTo>
                <a:cubicBezTo>
                  <a:pt x="12142850" y="4614291"/>
                  <a:pt x="12138088" y="4623816"/>
                  <a:pt x="12123800" y="4623816"/>
                </a:cubicBezTo>
                <a:cubicBezTo>
                  <a:pt x="12114275" y="4623816"/>
                  <a:pt x="12099988" y="4609529"/>
                  <a:pt x="12090463" y="4604766"/>
                </a:cubicBezTo>
                <a:cubicBezTo>
                  <a:pt x="12119038" y="4580954"/>
                  <a:pt x="12142850" y="4585716"/>
                  <a:pt x="12161900" y="4585716"/>
                </a:cubicBezTo>
                <a:cubicBezTo>
                  <a:pt x="12176188" y="4585716"/>
                  <a:pt x="12200000" y="4590479"/>
                  <a:pt x="12219050" y="4595241"/>
                </a:cubicBezTo>
                <a:close/>
                <a:moveTo>
                  <a:pt x="8538067" y="4609529"/>
                </a:moveTo>
                <a:cubicBezTo>
                  <a:pt x="8523779" y="4609529"/>
                  <a:pt x="8509492" y="4614291"/>
                  <a:pt x="8495204" y="4609529"/>
                </a:cubicBezTo>
                <a:lnTo>
                  <a:pt x="8495204" y="4590479"/>
                </a:lnTo>
                <a:cubicBezTo>
                  <a:pt x="8504729" y="4590479"/>
                  <a:pt x="8514254" y="4590479"/>
                  <a:pt x="8538067" y="4585716"/>
                </a:cubicBezTo>
                <a:lnTo>
                  <a:pt x="8538067" y="4609529"/>
                </a:lnTo>
                <a:close/>
                <a:moveTo>
                  <a:pt x="11842861" y="4657154"/>
                </a:moveTo>
                <a:cubicBezTo>
                  <a:pt x="11847623" y="4666679"/>
                  <a:pt x="11861911" y="4680966"/>
                  <a:pt x="11866625" y="4690491"/>
                </a:cubicBezTo>
                <a:cubicBezTo>
                  <a:pt x="11838098" y="4676204"/>
                  <a:pt x="11795236" y="4619054"/>
                  <a:pt x="11795236" y="4595241"/>
                </a:cubicBezTo>
                <a:lnTo>
                  <a:pt x="11795236" y="4580954"/>
                </a:lnTo>
                <a:cubicBezTo>
                  <a:pt x="11819048" y="4590479"/>
                  <a:pt x="11828573" y="4633341"/>
                  <a:pt x="11842861" y="4657154"/>
                </a:cubicBezTo>
                <a:close/>
                <a:moveTo>
                  <a:pt x="12457129" y="4590479"/>
                </a:moveTo>
                <a:cubicBezTo>
                  <a:pt x="12457129" y="4604766"/>
                  <a:pt x="12395216" y="4638104"/>
                  <a:pt x="12419029" y="4666679"/>
                </a:cubicBezTo>
                <a:cubicBezTo>
                  <a:pt x="12409504" y="4652391"/>
                  <a:pt x="12399979" y="4628579"/>
                  <a:pt x="12376166" y="4604766"/>
                </a:cubicBezTo>
                <a:cubicBezTo>
                  <a:pt x="12390454" y="4566666"/>
                  <a:pt x="12428554" y="4576191"/>
                  <a:pt x="12452366" y="4576191"/>
                </a:cubicBezTo>
                <a:cubicBezTo>
                  <a:pt x="12457129" y="4580954"/>
                  <a:pt x="12457129" y="4576191"/>
                  <a:pt x="12457129" y="4590479"/>
                </a:cubicBezTo>
                <a:close/>
                <a:moveTo>
                  <a:pt x="1471422" y="4590479"/>
                </a:moveTo>
                <a:lnTo>
                  <a:pt x="1471422" y="4614291"/>
                </a:lnTo>
                <a:cubicBezTo>
                  <a:pt x="1466660" y="4609529"/>
                  <a:pt x="1461897" y="4609529"/>
                  <a:pt x="1457135" y="4604766"/>
                </a:cubicBezTo>
                <a:lnTo>
                  <a:pt x="1457135" y="4576191"/>
                </a:lnTo>
                <a:lnTo>
                  <a:pt x="1471422" y="4590479"/>
                </a:lnTo>
                <a:close/>
                <a:moveTo>
                  <a:pt x="1795224" y="4619054"/>
                </a:moveTo>
                <a:cubicBezTo>
                  <a:pt x="1809512" y="4628579"/>
                  <a:pt x="1833324" y="4619054"/>
                  <a:pt x="1852374" y="4628579"/>
                </a:cubicBezTo>
                <a:cubicBezTo>
                  <a:pt x="1880949" y="4642866"/>
                  <a:pt x="1899999" y="4671441"/>
                  <a:pt x="1928574" y="4685729"/>
                </a:cubicBezTo>
                <a:cubicBezTo>
                  <a:pt x="1947624" y="4700016"/>
                  <a:pt x="1985677" y="4714304"/>
                  <a:pt x="2004727" y="4738116"/>
                </a:cubicBezTo>
                <a:cubicBezTo>
                  <a:pt x="2023777" y="4752404"/>
                  <a:pt x="2019014" y="4804791"/>
                  <a:pt x="2042827" y="4828604"/>
                </a:cubicBezTo>
                <a:cubicBezTo>
                  <a:pt x="2104739" y="4880991"/>
                  <a:pt x="2190464" y="4861941"/>
                  <a:pt x="2247614" y="4966669"/>
                </a:cubicBezTo>
                <a:cubicBezTo>
                  <a:pt x="2257139" y="4976194"/>
                  <a:pt x="2252377" y="5000006"/>
                  <a:pt x="2261902" y="5014294"/>
                </a:cubicBezTo>
                <a:cubicBezTo>
                  <a:pt x="2280952" y="5038106"/>
                  <a:pt x="2314289" y="5057156"/>
                  <a:pt x="2338102" y="5090494"/>
                </a:cubicBezTo>
                <a:cubicBezTo>
                  <a:pt x="2371392" y="5133356"/>
                  <a:pt x="2399967" y="5190506"/>
                  <a:pt x="2423779" y="5238131"/>
                </a:cubicBezTo>
                <a:lnTo>
                  <a:pt x="2433304" y="5228606"/>
                </a:lnTo>
                <a:cubicBezTo>
                  <a:pt x="2414254" y="5185744"/>
                  <a:pt x="2390442" y="5133356"/>
                  <a:pt x="2357104" y="5090494"/>
                </a:cubicBezTo>
                <a:cubicBezTo>
                  <a:pt x="2333339" y="5057156"/>
                  <a:pt x="2295239" y="5038106"/>
                  <a:pt x="2276189" y="5009531"/>
                </a:cubicBezTo>
                <a:cubicBezTo>
                  <a:pt x="2266664" y="4990481"/>
                  <a:pt x="2271427" y="4966669"/>
                  <a:pt x="2257139" y="4952381"/>
                </a:cubicBezTo>
                <a:cubicBezTo>
                  <a:pt x="2242852" y="4928569"/>
                  <a:pt x="2223802" y="4909566"/>
                  <a:pt x="2204752" y="4890516"/>
                </a:cubicBezTo>
                <a:cubicBezTo>
                  <a:pt x="2228564" y="4904804"/>
                  <a:pt x="2252377" y="4928569"/>
                  <a:pt x="2285714" y="4938094"/>
                </a:cubicBezTo>
                <a:cubicBezTo>
                  <a:pt x="2309527" y="4947619"/>
                  <a:pt x="2385679" y="4976194"/>
                  <a:pt x="2385679" y="5028581"/>
                </a:cubicBezTo>
                <a:cubicBezTo>
                  <a:pt x="2390442" y="5033344"/>
                  <a:pt x="2419017" y="5057156"/>
                  <a:pt x="2438067" y="5052394"/>
                </a:cubicBezTo>
                <a:cubicBezTo>
                  <a:pt x="2428542" y="5042869"/>
                  <a:pt x="2414254" y="5033344"/>
                  <a:pt x="2399967" y="5019056"/>
                </a:cubicBezTo>
                <a:cubicBezTo>
                  <a:pt x="2399967" y="5019056"/>
                  <a:pt x="2399967" y="5004769"/>
                  <a:pt x="2390442" y="5000006"/>
                </a:cubicBezTo>
                <a:cubicBezTo>
                  <a:pt x="2366629" y="4966669"/>
                  <a:pt x="2314289" y="4938094"/>
                  <a:pt x="2285714" y="4923806"/>
                </a:cubicBezTo>
                <a:cubicBezTo>
                  <a:pt x="2257139" y="4914329"/>
                  <a:pt x="2238089" y="4890516"/>
                  <a:pt x="2214277" y="4880991"/>
                </a:cubicBezTo>
                <a:cubicBezTo>
                  <a:pt x="2180939" y="4866704"/>
                  <a:pt x="2142839" y="4857179"/>
                  <a:pt x="2109502" y="4847654"/>
                </a:cubicBezTo>
                <a:cubicBezTo>
                  <a:pt x="2109502" y="4842891"/>
                  <a:pt x="2114264" y="4838129"/>
                  <a:pt x="2119027" y="4833366"/>
                </a:cubicBezTo>
                <a:cubicBezTo>
                  <a:pt x="2138077" y="4828604"/>
                  <a:pt x="2166652" y="4823841"/>
                  <a:pt x="2180939" y="4823841"/>
                </a:cubicBezTo>
                <a:cubicBezTo>
                  <a:pt x="2190464" y="4823841"/>
                  <a:pt x="2257139" y="4833366"/>
                  <a:pt x="2266664" y="4833366"/>
                </a:cubicBezTo>
                <a:cubicBezTo>
                  <a:pt x="2280952" y="4833366"/>
                  <a:pt x="2380917" y="4819079"/>
                  <a:pt x="2395204" y="4819079"/>
                </a:cubicBezTo>
                <a:cubicBezTo>
                  <a:pt x="2404729" y="4819079"/>
                  <a:pt x="2485692" y="4828604"/>
                  <a:pt x="2533317" y="4842891"/>
                </a:cubicBezTo>
                <a:cubicBezTo>
                  <a:pt x="2700004" y="4880991"/>
                  <a:pt x="2880932" y="5042869"/>
                  <a:pt x="3052382" y="5100019"/>
                </a:cubicBezTo>
                <a:lnTo>
                  <a:pt x="3061907" y="5090494"/>
                </a:lnTo>
                <a:cubicBezTo>
                  <a:pt x="3042857" y="5080969"/>
                  <a:pt x="3023807" y="5076206"/>
                  <a:pt x="3004757" y="5066681"/>
                </a:cubicBezTo>
                <a:cubicBezTo>
                  <a:pt x="3047619" y="5000006"/>
                  <a:pt x="3114246" y="4904804"/>
                  <a:pt x="3185684" y="4900041"/>
                </a:cubicBezTo>
                <a:cubicBezTo>
                  <a:pt x="3199971" y="4900041"/>
                  <a:pt x="3219021" y="4904804"/>
                  <a:pt x="3233309" y="4900041"/>
                </a:cubicBezTo>
                <a:cubicBezTo>
                  <a:pt x="3257121" y="4895279"/>
                  <a:pt x="3276171" y="4861941"/>
                  <a:pt x="3304746" y="4852416"/>
                </a:cubicBezTo>
                <a:cubicBezTo>
                  <a:pt x="3338084" y="4833366"/>
                  <a:pt x="3385709" y="4833366"/>
                  <a:pt x="3423809" y="4823841"/>
                </a:cubicBezTo>
                <a:cubicBezTo>
                  <a:pt x="3395234" y="4852416"/>
                  <a:pt x="3376184" y="4885754"/>
                  <a:pt x="3352371" y="4914329"/>
                </a:cubicBezTo>
                <a:cubicBezTo>
                  <a:pt x="3342846" y="4923806"/>
                  <a:pt x="3323796" y="4919044"/>
                  <a:pt x="3319034" y="4928569"/>
                </a:cubicBezTo>
                <a:cubicBezTo>
                  <a:pt x="3295221" y="4942856"/>
                  <a:pt x="3276171" y="4971431"/>
                  <a:pt x="3261884" y="4985719"/>
                </a:cubicBezTo>
                <a:cubicBezTo>
                  <a:pt x="3257121" y="4990481"/>
                  <a:pt x="3242834" y="4985719"/>
                  <a:pt x="3238071" y="4990481"/>
                </a:cubicBezTo>
                <a:cubicBezTo>
                  <a:pt x="3223784" y="4995244"/>
                  <a:pt x="3219021" y="5014294"/>
                  <a:pt x="3204734" y="5023819"/>
                </a:cubicBezTo>
                <a:cubicBezTo>
                  <a:pt x="3185684" y="5038106"/>
                  <a:pt x="3166634" y="5042869"/>
                  <a:pt x="3147584" y="5057156"/>
                </a:cubicBezTo>
                <a:cubicBezTo>
                  <a:pt x="3147584" y="5057156"/>
                  <a:pt x="3147584" y="5061919"/>
                  <a:pt x="3152346" y="5066681"/>
                </a:cubicBezTo>
                <a:cubicBezTo>
                  <a:pt x="3176159" y="5028581"/>
                  <a:pt x="3214259" y="5057156"/>
                  <a:pt x="3228546" y="5019056"/>
                </a:cubicBezTo>
                <a:lnTo>
                  <a:pt x="3242834" y="5019056"/>
                </a:lnTo>
                <a:cubicBezTo>
                  <a:pt x="3228546" y="5042869"/>
                  <a:pt x="3209496" y="5061919"/>
                  <a:pt x="3214259" y="5095256"/>
                </a:cubicBezTo>
                <a:cubicBezTo>
                  <a:pt x="3233309" y="5066681"/>
                  <a:pt x="3247596" y="5023819"/>
                  <a:pt x="3280934" y="4990481"/>
                </a:cubicBezTo>
                <a:cubicBezTo>
                  <a:pt x="3290459" y="4976194"/>
                  <a:pt x="3314271" y="4952381"/>
                  <a:pt x="3333321" y="4942856"/>
                </a:cubicBezTo>
                <a:cubicBezTo>
                  <a:pt x="3338084" y="4938094"/>
                  <a:pt x="3352371" y="4938094"/>
                  <a:pt x="3361896" y="4933331"/>
                </a:cubicBezTo>
                <a:cubicBezTo>
                  <a:pt x="3376184" y="4919044"/>
                  <a:pt x="3380946" y="4895279"/>
                  <a:pt x="3390471" y="4880991"/>
                </a:cubicBezTo>
                <a:cubicBezTo>
                  <a:pt x="3409521" y="4842891"/>
                  <a:pt x="3466671" y="4819079"/>
                  <a:pt x="3495199" y="4804791"/>
                </a:cubicBezTo>
                <a:cubicBezTo>
                  <a:pt x="3509486" y="4861941"/>
                  <a:pt x="3409521" y="4814316"/>
                  <a:pt x="3414284" y="4890516"/>
                </a:cubicBezTo>
                <a:cubicBezTo>
                  <a:pt x="3419046" y="4885754"/>
                  <a:pt x="3419046" y="4876229"/>
                  <a:pt x="3433334" y="4876229"/>
                </a:cubicBezTo>
                <a:lnTo>
                  <a:pt x="3461909" y="4876229"/>
                </a:lnTo>
                <a:cubicBezTo>
                  <a:pt x="3461909" y="4909566"/>
                  <a:pt x="3385709" y="4923806"/>
                  <a:pt x="3376184" y="4952381"/>
                </a:cubicBezTo>
                <a:cubicBezTo>
                  <a:pt x="3366659" y="4966669"/>
                  <a:pt x="3309509" y="4985719"/>
                  <a:pt x="3328559" y="5028581"/>
                </a:cubicBezTo>
                <a:cubicBezTo>
                  <a:pt x="3338084" y="5023819"/>
                  <a:pt x="3347609" y="5000006"/>
                  <a:pt x="3371421" y="4995244"/>
                </a:cubicBezTo>
                <a:cubicBezTo>
                  <a:pt x="3352371" y="5023819"/>
                  <a:pt x="3342846" y="5052394"/>
                  <a:pt x="3323796" y="5080969"/>
                </a:cubicBezTo>
                <a:lnTo>
                  <a:pt x="3328559" y="5100019"/>
                </a:lnTo>
                <a:cubicBezTo>
                  <a:pt x="3338084" y="5090494"/>
                  <a:pt x="3352371" y="5085731"/>
                  <a:pt x="3361896" y="5076206"/>
                </a:cubicBezTo>
                <a:cubicBezTo>
                  <a:pt x="3352371" y="5104781"/>
                  <a:pt x="3295221" y="5123831"/>
                  <a:pt x="3299984" y="5166694"/>
                </a:cubicBezTo>
                <a:cubicBezTo>
                  <a:pt x="3314271" y="5157169"/>
                  <a:pt x="3328559" y="5138119"/>
                  <a:pt x="3347609" y="5123831"/>
                </a:cubicBezTo>
                <a:cubicBezTo>
                  <a:pt x="3357134" y="5133356"/>
                  <a:pt x="3357134" y="5142881"/>
                  <a:pt x="3366659" y="5147644"/>
                </a:cubicBezTo>
                <a:cubicBezTo>
                  <a:pt x="3357134" y="5152406"/>
                  <a:pt x="3347609" y="5161931"/>
                  <a:pt x="3347609" y="5185744"/>
                </a:cubicBezTo>
                <a:cubicBezTo>
                  <a:pt x="3357134" y="5180981"/>
                  <a:pt x="3366659" y="5171456"/>
                  <a:pt x="3376184" y="5166694"/>
                </a:cubicBezTo>
                <a:cubicBezTo>
                  <a:pt x="3380946" y="5171456"/>
                  <a:pt x="3385709" y="5180981"/>
                  <a:pt x="3395234" y="5190506"/>
                </a:cubicBezTo>
                <a:cubicBezTo>
                  <a:pt x="3399996" y="5180981"/>
                  <a:pt x="3404759" y="5166694"/>
                  <a:pt x="3404759" y="5157169"/>
                </a:cubicBezTo>
                <a:cubicBezTo>
                  <a:pt x="3414284" y="5166694"/>
                  <a:pt x="3423809" y="5180981"/>
                  <a:pt x="3433334" y="5195269"/>
                </a:cubicBezTo>
                <a:cubicBezTo>
                  <a:pt x="3404759" y="5200031"/>
                  <a:pt x="3357134" y="5204794"/>
                  <a:pt x="3347609" y="5204794"/>
                </a:cubicBezTo>
                <a:cubicBezTo>
                  <a:pt x="3123771" y="5204794"/>
                  <a:pt x="2899982" y="5066681"/>
                  <a:pt x="2676192" y="5066681"/>
                </a:cubicBezTo>
                <a:cubicBezTo>
                  <a:pt x="2647617" y="5066681"/>
                  <a:pt x="2538079" y="5080969"/>
                  <a:pt x="2528554" y="5109544"/>
                </a:cubicBezTo>
                <a:cubicBezTo>
                  <a:pt x="2519029" y="5128594"/>
                  <a:pt x="2523792" y="5161931"/>
                  <a:pt x="2519029" y="5185744"/>
                </a:cubicBezTo>
                <a:lnTo>
                  <a:pt x="2514267" y="5319046"/>
                </a:lnTo>
                <a:cubicBezTo>
                  <a:pt x="2452354" y="5299996"/>
                  <a:pt x="2399967" y="5280994"/>
                  <a:pt x="2347579" y="5238131"/>
                </a:cubicBezTo>
                <a:cubicBezTo>
                  <a:pt x="2352342" y="5238131"/>
                  <a:pt x="2352342" y="5242894"/>
                  <a:pt x="2352342" y="5228606"/>
                </a:cubicBezTo>
                <a:cubicBezTo>
                  <a:pt x="2352342" y="5219081"/>
                  <a:pt x="2338102" y="5209556"/>
                  <a:pt x="2338102" y="5200031"/>
                </a:cubicBezTo>
                <a:cubicBezTo>
                  <a:pt x="2338102" y="5180981"/>
                  <a:pt x="2338102" y="5157169"/>
                  <a:pt x="2333339" y="5142881"/>
                </a:cubicBezTo>
                <a:cubicBezTo>
                  <a:pt x="2328577" y="5123831"/>
                  <a:pt x="2309527" y="5085731"/>
                  <a:pt x="2290477" y="5066681"/>
                </a:cubicBezTo>
                <a:cubicBezTo>
                  <a:pt x="2266664" y="5033344"/>
                  <a:pt x="2252377" y="5000006"/>
                  <a:pt x="2228564" y="4966669"/>
                </a:cubicBezTo>
                <a:cubicBezTo>
                  <a:pt x="2228564" y="4966669"/>
                  <a:pt x="2223802" y="4961906"/>
                  <a:pt x="2223802" y="4976194"/>
                </a:cubicBezTo>
                <a:cubicBezTo>
                  <a:pt x="2223802" y="4985719"/>
                  <a:pt x="2233327" y="4990481"/>
                  <a:pt x="2233327" y="4995244"/>
                </a:cubicBezTo>
                <a:cubicBezTo>
                  <a:pt x="2266664" y="5052394"/>
                  <a:pt x="2328577" y="5114306"/>
                  <a:pt x="2323814" y="5166694"/>
                </a:cubicBezTo>
                <a:cubicBezTo>
                  <a:pt x="2323814" y="5176219"/>
                  <a:pt x="2319052" y="5190506"/>
                  <a:pt x="2323814" y="5204794"/>
                </a:cubicBezTo>
                <a:cubicBezTo>
                  <a:pt x="2328577" y="5214319"/>
                  <a:pt x="2338102" y="5228606"/>
                  <a:pt x="2342817" y="5238131"/>
                </a:cubicBezTo>
                <a:cubicBezTo>
                  <a:pt x="2095214" y="5042869"/>
                  <a:pt x="1823799" y="4852416"/>
                  <a:pt x="1580912" y="4738116"/>
                </a:cubicBezTo>
                <a:cubicBezTo>
                  <a:pt x="1590437" y="4733354"/>
                  <a:pt x="1599962" y="4714304"/>
                  <a:pt x="1609487" y="4704779"/>
                </a:cubicBezTo>
                <a:cubicBezTo>
                  <a:pt x="1619012" y="4690491"/>
                  <a:pt x="1638062" y="4700016"/>
                  <a:pt x="1652349" y="4680966"/>
                </a:cubicBezTo>
                <a:cubicBezTo>
                  <a:pt x="1652349" y="4680966"/>
                  <a:pt x="1652349" y="4676204"/>
                  <a:pt x="1642824" y="4676204"/>
                </a:cubicBezTo>
                <a:cubicBezTo>
                  <a:pt x="1609487" y="4676204"/>
                  <a:pt x="1585674" y="4709541"/>
                  <a:pt x="1571435" y="4723829"/>
                </a:cubicBezTo>
                <a:cubicBezTo>
                  <a:pt x="1571435" y="4709541"/>
                  <a:pt x="1566672" y="4690491"/>
                  <a:pt x="1566672" y="4676204"/>
                </a:cubicBezTo>
                <a:cubicBezTo>
                  <a:pt x="1566672" y="4666679"/>
                  <a:pt x="1561910" y="4652391"/>
                  <a:pt x="1571435" y="4652391"/>
                </a:cubicBezTo>
                <a:cubicBezTo>
                  <a:pt x="1590437" y="4642866"/>
                  <a:pt x="1623774" y="4638104"/>
                  <a:pt x="1647587" y="4628579"/>
                </a:cubicBezTo>
                <a:cubicBezTo>
                  <a:pt x="1685687" y="4609529"/>
                  <a:pt x="1676162" y="4571429"/>
                  <a:pt x="1704737" y="4571429"/>
                </a:cubicBezTo>
                <a:cubicBezTo>
                  <a:pt x="1733312" y="4571429"/>
                  <a:pt x="1771412" y="4609529"/>
                  <a:pt x="1795224" y="4619054"/>
                </a:cubicBezTo>
                <a:close/>
                <a:moveTo>
                  <a:pt x="8657129" y="4571429"/>
                </a:moveTo>
                <a:lnTo>
                  <a:pt x="8657129" y="4600004"/>
                </a:lnTo>
                <a:lnTo>
                  <a:pt x="8638079" y="4600004"/>
                </a:lnTo>
                <a:lnTo>
                  <a:pt x="8638079" y="4576191"/>
                </a:lnTo>
                <a:lnTo>
                  <a:pt x="8647604" y="4566666"/>
                </a:lnTo>
                <a:cubicBezTo>
                  <a:pt x="8647604" y="4566666"/>
                  <a:pt x="8652367" y="4571429"/>
                  <a:pt x="8657129" y="4571429"/>
                </a:cubicBezTo>
                <a:close/>
                <a:moveTo>
                  <a:pt x="12628531" y="4585716"/>
                </a:moveTo>
                <a:lnTo>
                  <a:pt x="12623816" y="4571429"/>
                </a:lnTo>
                <a:cubicBezTo>
                  <a:pt x="12628531" y="4566666"/>
                  <a:pt x="12633294" y="4561904"/>
                  <a:pt x="12638056" y="4561904"/>
                </a:cubicBezTo>
                <a:cubicBezTo>
                  <a:pt x="12638056" y="4566666"/>
                  <a:pt x="12628531" y="4576191"/>
                  <a:pt x="12628531" y="4585716"/>
                </a:cubicBezTo>
                <a:close/>
                <a:moveTo>
                  <a:pt x="11785711" y="4614291"/>
                </a:moveTo>
                <a:lnTo>
                  <a:pt x="11785711" y="4642866"/>
                </a:lnTo>
                <a:lnTo>
                  <a:pt x="11771423" y="4642866"/>
                </a:lnTo>
                <a:cubicBezTo>
                  <a:pt x="11742848" y="4623816"/>
                  <a:pt x="11699986" y="4628579"/>
                  <a:pt x="11699986" y="4595241"/>
                </a:cubicBezTo>
                <a:cubicBezTo>
                  <a:pt x="11714273" y="4585716"/>
                  <a:pt x="11728561" y="4561904"/>
                  <a:pt x="11738086" y="4561904"/>
                </a:cubicBezTo>
                <a:cubicBezTo>
                  <a:pt x="11761898" y="4561904"/>
                  <a:pt x="11785711" y="4604766"/>
                  <a:pt x="11785711" y="4614291"/>
                </a:cubicBezTo>
                <a:close/>
                <a:moveTo>
                  <a:pt x="11552348" y="4561904"/>
                </a:moveTo>
                <a:lnTo>
                  <a:pt x="11547586" y="4561904"/>
                </a:lnTo>
                <a:lnTo>
                  <a:pt x="11552348" y="4561904"/>
                </a:lnTo>
                <a:close/>
                <a:moveTo>
                  <a:pt x="10761869" y="4614291"/>
                </a:moveTo>
                <a:lnTo>
                  <a:pt x="10761869" y="4633341"/>
                </a:lnTo>
                <a:cubicBezTo>
                  <a:pt x="10747581" y="4623816"/>
                  <a:pt x="10723769" y="4619054"/>
                  <a:pt x="10709529" y="4609529"/>
                </a:cubicBezTo>
                <a:cubicBezTo>
                  <a:pt x="10690479" y="4600004"/>
                  <a:pt x="10680954" y="4576191"/>
                  <a:pt x="10676192" y="4557141"/>
                </a:cubicBezTo>
                <a:cubicBezTo>
                  <a:pt x="10704767" y="4576191"/>
                  <a:pt x="10733294" y="4590479"/>
                  <a:pt x="10761869" y="4614291"/>
                </a:cubicBezTo>
                <a:close/>
                <a:moveTo>
                  <a:pt x="11785711" y="4585716"/>
                </a:moveTo>
                <a:cubicBezTo>
                  <a:pt x="11780948" y="4580954"/>
                  <a:pt x="11776186" y="4571429"/>
                  <a:pt x="11766661" y="4561904"/>
                </a:cubicBezTo>
                <a:cubicBezTo>
                  <a:pt x="11766661" y="4557141"/>
                  <a:pt x="11776186" y="4552379"/>
                  <a:pt x="11785711" y="4547616"/>
                </a:cubicBezTo>
                <a:lnTo>
                  <a:pt x="11785711" y="4585716"/>
                </a:lnTo>
                <a:close/>
                <a:moveTo>
                  <a:pt x="12880944" y="4566666"/>
                </a:moveTo>
                <a:cubicBezTo>
                  <a:pt x="12880944" y="4585716"/>
                  <a:pt x="12866656" y="4609529"/>
                  <a:pt x="12847606" y="4609529"/>
                </a:cubicBezTo>
                <a:cubicBezTo>
                  <a:pt x="12833319" y="4609529"/>
                  <a:pt x="12809506" y="4585716"/>
                  <a:pt x="12799981" y="4585716"/>
                </a:cubicBezTo>
                <a:cubicBezTo>
                  <a:pt x="12785694" y="4585716"/>
                  <a:pt x="12776169" y="4595241"/>
                  <a:pt x="12766644" y="4595241"/>
                </a:cubicBezTo>
                <a:cubicBezTo>
                  <a:pt x="12752356" y="4595241"/>
                  <a:pt x="12695206" y="4571429"/>
                  <a:pt x="12690444" y="4557141"/>
                </a:cubicBezTo>
                <a:cubicBezTo>
                  <a:pt x="12709494" y="4566666"/>
                  <a:pt x="12738069" y="4571429"/>
                  <a:pt x="12747594" y="4571429"/>
                </a:cubicBezTo>
                <a:cubicBezTo>
                  <a:pt x="12761881" y="4571429"/>
                  <a:pt x="12795219" y="4566666"/>
                  <a:pt x="12814269" y="4557141"/>
                </a:cubicBezTo>
                <a:cubicBezTo>
                  <a:pt x="12828556" y="4552379"/>
                  <a:pt x="12842844" y="4538091"/>
                  <a:pt x="12857131" y="4538091"/>
                </a:cubicBezTo>
                <a:cubicBezTo>
                  <a:pt x="12866656" y="4538091"/>
                  <a:pt x="12880944" y="4552379"/>
                  <a:pt x="12880944" y="4566666"/>
                </a:cubicBezTo>
                <a:close/>
                <a:moveTo>
                  <a:pt x="12647581" y="4547616"/>
                </a:moveTo>
                <a:cubicBezTo>
                  <a:pt x="12633294" y="4552379"/>
                  <a:pt x="12609529" y="4571429"/>
                  <a:pt x="12609529" y="4580954"/>
                </a:cubicBezTo>
                <a:cubicBezTo>
                  <a:pt x="12609529" y="4595241"/>
                  <a:pt x="12619054" y="4604766"/>
                  <a:pt x="12628531" y="4604766"/>
                </a:cubicBezTo>
                <a:cubicBezTo>
                  <a:pt x="12642819" y="4604766"/>
                  <a:pt x="12661869" y="4580954"/>
                  <a:pt x="12671394" y="4580954"/>
                </a:cubicBezTo>
                <a:cubicBezTo>
                  <a:pt x="12685681" y="4580954"/>
                  <a:pt x="12695206" y="4585716"/>
                  <a:pt x="12709494" y="4585716"/>
                </a:cubicBezTo>
                <a:cubicBezTo>
                  <a:pt x="12709494" y="4590479"/>
                  <a:pt x="12714256" y="4580954"/>
                  <a:pt x="12714256" y="4595241"/>
                </a:cubicBezTo>
                <a:cubicBezTo>
                  <a:pt x="12714256" y="4604766"/>
                  <a:pt x="12709494" y="4604766"/>
                  <a:pt x="12704731" y="4609529"/>
                </a:cubicBezTo>
                <a:cubicBezTo>
                  <a:pt x="12719019" y="4609529"/>
                  <a:pt x="12714256" y="4604766"/>
                  <a:pt x="12728544" y="4600004"/>
                </a:cubicBezTo>
                <a:cubicBezTo>
                  <a:pt x="12728544" y="4604766"/>
                  <a:pt x="12719019" y="4614291"/>
                  <a:pt x="12723781" y="4623816"/>
                </a:cubicBezTo>
                <a:lnTo>
                  <a:pt x="12733306" y="4614291"/>
                </a:lnTo>
                <a:cubicBezTo>
                  <a:pt x="12733306" y="4619054"/>
                  <a:pt x="12742831" y="4623816"/>
                  <a:pt x="12742831" y="4638104"/>
                </a:cubicBezTo>
                <a:cubicBezTo>
                  <a:pt x="12742831" y="4647629"/>
                  <a:pt x="12733306" y="4661916"/>
                  <a:pt x="12723781" y="4666679"/>
                </a:cubicBezTo>
                <a:cubicBezTo>
                  <a:pt x="12680919" y="4704779"/>
                  <a:pt x="12638056" y="4761929"/>
                  <a:pt x="12614291" y="4780979"/>
                </a:cubicBezTo>
                <a:cubicBezTo>
                  <a:pt x="12600004" y="4790504"/>
                  <a:pt x="12580954" y="4790504"/>
                  <a:pt x="12571429" y="4800029"/>
                </a:cubicBezTo>
                <a:cubicBezTo>
                  <a:pt x="12542854" y="4814316"/>
                  <a:pt x="12519041" y="4842891"/>
                  <a:pt x="12495229" y="4861941"/>
                </a:cubicBezTo>
                <a:cubicBezTo>
                  <a:pt x="12509516" y="4838129"/>
                  <a:pt x="12519041" y="4809554"/>
                  <a:pt x="12528566" y="4785741"/>
                </a:cubicBezTo>
                <a:cubicBezTo>
                  <a:pt x="12509516" y="4742879"/>
                  <a:pt x="12595241" y="4719066"/>
                  <a:pt x="12600004" y="4671441"/>
                </a:cubicBezTo>
                <a:cubicBezTo>
                  <a:pt x="12580954" y="4695254"/>
                  <a:pt x="12557141" y="4719066"/>
                  <a:pt x="12533329" y="4742879"/>
                </a:cubicBezTo>
                <a:cubicBezTo>
                  <a:pt x="12533329" y="4719066"/>
                  <a:pt x="12547616" y="4680966"/>
                  <a:pt x="12547616" y="4666679"/>
                </a:cubicBezTo>
                <a:cubicBezTo>
                  <a:pt x="12547616" y="4657154"/>
                  <a:pt x="12542854" y="4657154"/>
                  <a:pt x="12538091" y="4652391"/>
                </a:cubicBezTo>
                <a:cubicBezTo>
                  <a:pt x="12528566" y="4638104"/>
                  <a:pt x="12509516" y="4619054"/>
                  <a:pt x="12495229" y="4614291"/>
                </a:cubicBezTo>
                <a:cubicBezTo>
                  <a:pt x="12490466" y="4609529"/>
                  <a:pt x="12480941" y="4619054"/>
                  <a:pt x="12471416" y="4619054"/>
                </a:cubicBezTo>
                <a:cubicBezTo>
                  <a:pt x="12466654" y="4614291"/>
                  <a:pt x="12466654" y="4614291"/>
                  <a:pt x="12466654" y="4604766"/>
                </a:cubicBezTo>
                <a:cubicBezTo>
                  <a:pt x="12466654" y="4552379"/>
                  <a:pt x="12533329" y="4561904"/>
                  <a:pt x="12557141" y="4542854"/>
                </a:cubicBezTo>
                <a:lnTo>
                  <a:pt x="12571429" y="4542854"/>
                </a:lnTo>
                <a:cubicBezTo>
                  <a:pt x="12576191" y="4557141"/>
                  <a:pt x="12576191" y="4580954"/>
                  <a:pt x="12576191" y="4590479"/>
                </a:cubicBezTo>
                <a:cubicBezTo>
                  <a:pt x="12590479" y="4571429"/>
                  <a:pt x="12576191" y="4538091"/>
                  <a:pt x="12614291" y="4538091"/>
                </a:cubicBezTo>
                <a:cubicBezTo>
                  <a:pt x="12623816" y="4538091"/>
                  <a:pt x="12638056" y="4542854"/>
                  <a:pt x="12647581" y="4547616"/>
                </a:cubicBezTo>
                <a:close/>
                <a:moveTo>
                  <a:pt x="11933300" y="4576191"/>
                </a:moveTo>
                <a:cubicBezTo>
                  <a:pt x="11933300" y="4590479"/>
                  <a:pt x="11876150" y="4614291"/>
                  <a:pt x="11876150" y="4647629"/>
                </a:cubicBezTo>
                <a:cubicBezTo>
                  <a:pt x="11876150" y="4661916"/>
                  <a:pt x="11885675" y="4676204"/>
                  <a:pt x="11895200" y="4690491"/>
                </a:cubicBezTo>
                <a:cubicBezTo>
                  <a:pt x="11899963" y="4700016"/>
                  <a:pt x="11919013" y="4704779"/>
                  <a:pt x="11928538" y="4719066"/>
                </a:cubicBezTo>
                <a:cubicBezTo>
                  <a:pt x="11938063" y="4733354"/>
                  <a:pt x="11942825" y="4780979"/>
                  <a:pt x="11980925" y="4790504"/>
                </a:cubicBezTo>
                <a:cubicBezTo>
                  <a:pt x="11899963" y="4757166"/>
                  <a:pt x="11871388" y="4700016"/>
                  <a:pt x="11871388" y="4652391"/>
                </a:cubicBezTo>
                <a:cubicBezTo>
                  <a:pt x="11871388" y="4609529"/>
                  <a:pt x="11890438" y="4576191"/>
                  <a:pt x="11914250" y="4538091"/>
                </a:cubicBezTo>
                <a:cubicBezTo>
                  <a:pt x="11928538" y="4552379"/>
                  <a:pt x="11933300" y="4566666"/>
                  <a:pt x="11933300" y="4576191"/>
                </a:cubicBezTo>
                <a:close/>
                <a:moveTo>
                  <a:pt x="1419035" y="4538091"/>
                </a:moveTo>
                <a:lnTo>
                  <a:pt x="1438085" y="4909566"/>
                </a:lnTo>
                <a:cubicBezTo>
                  <a:pt x="1395222" y="4904804"/>
                  <a:pt x="1361885" y="4904804"/>
                  <a:pt x="1333310" y="4909566"/>
                </a:cubicBezTo>
                <a:lnTo>
                  <a:pt x="1333310" y="4833366"/>
                </a:lnTo>
                <a:lnTo>
                  <a:pt x="1390460" y="4833366"/>
                </a:lnTo>
                <a:lnTo>
                  <a:pt x="1390460" y="4695254"/>
                </a:lnTo>
                <a:cubicBezTo>
                  <a:pt x="1380935" y="4685729"/>
                  <a:pt x="1361885" y="4671441"/>
                  <a:pt x="1352360" y="4671441"/>
                </a:cubicBezTo>
                <a:cubicBezTo>
                  <a:pt x="1338072" y="4671441"/>
                  <a:pt x="1323785" y="4685729"/>
                  <a:pt x="1314260" y="4695254"/>
                </a:cubicBezTo>
                <a:cubicBezTo>
                  <a:pt x="1285685" y="4690491"/>
                  <a:pt x="1280922" y="4719066"/>
                  <a:pt x="1271397" y="4747641"/>
                </a:cubicBezTo>
                <a:cubicBezTo>
                  <a:pt x="1266635" y="4709541"/>
                  <a:pt x="1280922" y="4661916"/>
                  <a:pt x="1223772" y="4661916"/>
                </a:cubicBezTo>
                <a:cubicBezTo>
                  <a:pt x="1204722" y="4661916"/>
                  <a:pt x="1199960" y="4657154"/>
                  <a:pt x="1176195" y="4685729"/>
                </a:cubicBezTo>
                <a:lnTo>
                  <a:pt x="1176195" y="4847654"/>
                </a:lnTo>
                <a:cubicBezTo>
                  <a:pt x="1152382" y="4752404"/>
                  <a:pt x="1166670" y="4790504"/>
                  <a:pt x="1166670" y="4761929"/>
                </a:cubicBezTo>
                <a:cubicBezTo>
                  <a:pt x="1166670" y="4752404"/>
                  <a:pt x="1166670" y="4738116"/>
                  <a:pt x="1171432" y="4700016"/>
                </a:cubicBezTo>
                <a:cubicBezTo>
                  <a:pt x="1166670" y="4695254"/>
                  <a:pt x="1166670" y="4695254"/>
                  <a:pt x="1157145" y="4695254"/>
                </a:cubicBezTo>
                <a:cubicBezTo>
                  <a:pt x="1133332" y="4695254"/>
                  <a:pt x="1138095" y="4709541"/>
                  <a:pt x="1119045" y="4738116"/>
                </a:cubicBezTo>
                <a:cubicBezTo>
                  <a:pt x="1119045" y="4719066"/>
                  <a:pt x="1119045" y="4666679"/>
                  <a:pt x="1080945" y="4666679"/>
                </a:cubicBezTo>
                <a:cubicBezTo>
                  <a:pt x="1066657" y="4666679"/>
                  <a:pt x="1057132" y="4676204"/>
                  <a:pt x="1042845" y="4690491"/>
                </a:cubicBezTo>
                <a:lnTo>
                  <a:pt x="1042845" y="4833366"/>
                </a:lnTo>
                <a:lnTo>
                  <a:pt x="1071420" y="4833366"/>
                </a:lnTo>
                <a:cubicBezTo>
                  <a:pt x="1057132" y="4857179"/>
                  <a:pt x="1038082" y="4900041"/>
                  <a:pt x="1009507" y="4904804"/>
                </a:cubicBezTo>
                <a:lnTo>
                  <a:pt x="1038082" y="4538091"/>
                </a:lnTo>
                <a:lnTo>
                  <a:pt x="1419035" y="4538091"/>
                </a:lnTo>
                <a:close/>
                <a:moveTo>
                  <a:pt x="11095244" y="4600004"/>
                </a:moveTo>
                <a:cubicBezTo>
                  <a:pt x="11085719" y="4609529"/>
                  <a:pt x="11061906" y="4633341"/>
                  <a:pt x="11061906" y="4652391"/>
                </a:cubicBezTo>
                <a:cubicBezTo>
                  <a:pt x="11057144" y="4652391"/>
                  <a:pt x="11052381" y="4642866"/>
                  <a:pt x="11047619" y="4638104"/>
                </a:cubicBezTo>
                <a:cubicBezTo>
                  <a:pt x="11004756" y="4676204"/>
                  <a:pt x="10999994" y="4695254"/>
                  <a:pt x="10999994" y="4728591"/>
                </a:cubicBezTo>
                <a:cubicBezTo>
                  <a:pt x="10999994" y="4761929"/>
                  <a:pt x="11009519" y="4804791"/>
                  <a:pt x="11061906" y="4823841"/>
                </a:cubicBezTo>
                <a:lnTo>
                  <a:pt x="11047619" y="4838129"/>
                </a:lnTo>
                <a:cubicBezTo>
                  <a:pt x="11042856" y="4833366"/>
                  <a:pt x="11042856" y="4823841"/>
                  <a:pt x="11033331" y="4823841"/>
                </a:cubicBezTo>
                <a:cubicBezTo>
                  <a:pt x="11019044" y="4823841"/>
                  <a:pt x="11019044" y="4828604"/>
                  <a:pt x="11019044" y="4833366"/>
                </a:cubicBezTo>
                <a:cubicBezTo>
                  <a:pt x="11014281" y="4819079"/>
                  <a:pt x="11014281" y="4790504"/>
                  <a:pt x="10990469" y="4785741"/>
                </a:cubicBezTo>
                <a:lnTo>
                  <a:pt x="10990469" y="4533376"/>
                </a:lnTo>
                <a:cubicBezTo>
                  <a:pt x="11023806" y="4557141"/>
                  <a:pt x="11061906" y="4580954"/>
                  <a:pt x="11095244" y="4600004"/>
                </a:cubicBezTo>
                <a:close/>
                <a:moveTo>
                  <a:pt x="10966656" y="4776216"/>
                </a:moveTo>
                <a:lnTo>
                  <a:pt x="10938081" y="4761929"/>
                </a:lnTo>
                <a:cubicBezTo>
                  <a:pt x="10938081" y="4742879"/>
                  <a:pt x="10928556" y="4714304"/>
                  <a:pt x="10923794" y="4685729"/>
                </a:cubicBezTo>
                <a:cubicBezTo>
                  <a:pt x="10914269" y="4695254"/>
                  <a:pt x="10909506" y="4709541"/>
                  <a:pt x="10904744" y="4719066"/>
                </a:cubicBezTo>
                <a:cubicBezTo>
                  <a:pt x="10890456" y="4728591"/>
                  <a:pt x="10871406" y="4742879"/>
                  <a:pt x="10857119" y="4752404"/>
                </a:cubicBezTo>
                <a:cubicBezTo>
                  <a:pt x="10880931" y="4704779"/>
                  <a:pt x="10838069" y="4633341"/>
                  <a:pt x="10780919" y="4590479"/>
                </a:cubicBezTo>
                <a:cubicBezTo>
                  <a:pt x="10776156" y="4595241"/>
                  <a:pt x="10771394" y="4600004"/>
                  <a:pt x="10771394" y="4604766"/>
                </a:cubicBezTo>
                <a:cubicBezTo>
                  <a:pt x="10747581" y="4590479"/>
                  <a:pt x="10719054" y="4571429"/>
                  <a:pt x="10695242" y="4552379"/>
                </a:cubicBezTo>
                <a:lnTo>
                  <a:pt x="10966656" y="4528614"/>
                </a:lnTo>
                <a:lnTo>
                  <a:pt x="10966656" y="4776216"/>
                </a:lnTo>
                <a:close/>
                <a:moveTo>
                  <a:pt x="12366641" y="4695254"/>
                </a:moveTo>
                <a:cubicBezTo>
                  <a:pt x="12366641" y="4680966"/>
                  <a:pt x="12376166" y="4661916"/>
                  <a:pt x="12376166" y="4652391"/>
                </a:cubicBezTo>
                <a:cubicBezTo>
                  <a:pt x="12376166" y="4600004"/>
                  <a:pt x="12280916" y="4633341"/>
                  <a:pt x="12280916" y="4600004"/>
                </a:cubicBezTo>
                <a:cubicBezTo>
                  <a:pt x="12280916" y="4600004"/>
                  <a:pt x="12280916" y="4590479"/>
                  <a:pt x="12276154" y="4580954"/>
                </a:cubicBezTo>
                <a:cubicBezTo>
                  <a:pt x="12271391" y="4566666"/>
                  <a:pt x="12233338" y="4552379"/>
                  <a:pt x="12242863" y="4533376"/>
                </a:cubicBezTo>
                <a:cubicBezTo>
                  <a:pt x="12285679" y="4547616"/>
                  <a:pt x="12380929" y="4595241"/>
                  <a:pt x="12399979" y="4666679"/>
                </a:cubicBezTo>
                <a:cubicBezTo>
                  <a:pt x="12390454" y="4671441"/>
                  <a:pt x="12376166" y="4680966"/>
                  <a:pt x="12366641" y="4695254"/>
                </a:cubicBezTo>
                <a:close/>
                <a:moveTo>
                  <a:pt x="11209496" y="4509564"/>
                </a:moveTo>
                <a:cubicBezTo>
                  <a:pt x="11261883" y="4514326"/>
                  <a:pt x="11314271" y="4523851"/>
                  <a:pt x="11366658" y="4528614"/>
                </a:cubicBezTo>
                <a:cubicBezTo>
                  <a:pt x="11361896" y="4538091"/>
                  <a:pt x="11352371" y="4542854"/>
                  <a:pt x="11342846" y="4542854"/>
                </a:cubicBezTo>
                <a:cubicBezTo>
                  <a:pt x="11328558" y="4542854"/>
                  <a:pt x="11309508" y="4528614"/>
                  <a:pt x="11290458" y="4519089"/>
                </a:cubicBezTo>
                <a:cubicBezTo>
                  <a:pt x="11280933" y="4514326"/>
                  <a:pt x="11266646" y="4519089"/>
                  <a:pt x="11252359" y="4519089"/>
                </a:cubicBezTo>
                <a:cubicBezTo>
                  <a:pt x="11214259" y="4519089"/>
                  <a:pt x="11157109" y="4547616"/>
                  <a:pt x="11157109" y="4585716"/>
                </a:cubicBezTo>
                <a:cubicBezTo>
                  <a:pt x="11157109" y="4604766"/>
                  <a:pt x="11190446" y="4614291"/>
                  <a:pt x="11204734" y="4623816"/>
                </a:cubicBezTo>
                <a:cubicBezTo>
                  <a:pt x="11209496" y="4623816"/>
                  <a:pt x="11214259" y="4638104"/>
                  <a:pt x="11223784" y="4642866"/>
                </a:cubicBezTo>
                <a:cubicBezTo>
                  <a:pt x="11228546" y="4652391"/>
                  <a:pt x="11238071" y="4657154"/>
                  <a:pt x="11252359" y="4657154"/>
                </a:cubicBezTo>
                <a:cubicBezTo>
                  <a:pt x="11261883" y="4657154"/>
                  <a:pt x="11290458" y="4647629"/>
                  <a:pt x="11309508" y="4638104"/>
                </a:cubicBezTo>
                <a:cubicBezTo>
                  <a:pt x="11319033" y="4633341"/>
                  <a:pt x="11328558" y="4619054"/>
                  <a:pt x="11328558" y="4609529"/>
                </a:cubicBezTo>
                <a:cubicBezTo>
                  <a:pt x="11328558" y="4600004"/>
                  <a:pt x="11338083" y="4590479"/>
                  <a:pt x="11338083" y="4576191"/>
                </a:cubicBezTo>
                <a:cubicBezTo>
                  <a:pt x="11338083" y="4557141"/>
                  <a:pt x="11271408" y="4538091"/>
                  <a:pt x="11271408" y="4538091"/>
                </a:cubicBezTo>
                <a:cubicBezTo>
                  <a:pt x="11252359" y="4538091"/>
                  <a:pt x="11199971" y="4552379"/>
                  <a:pt x="11199971" y="4576191"/>
                </a:cubicBezTo>
                <a:cubicBezTo>
                  <a:pt x="11199971" y="4600004"/>
                  <a:pt x="11252359" y="4623816"/>
                  <a:pt x="11261883" y="4623816"/>
                </a:cubicBezTo>
                <a:cubicBezTo>
                  <a:pt x="11280933" y="4623816"/>
                  <a:pt x="11304746" y="4595241"/>
                  <a:pt x="11304746" y="4585716"/>
                </a:cubicBezTo>
                <a:cubicBezTo>
                  <a:pt x="11304746" y="4561904"/>
                  <a:pt x="11276171" y="4561904"/>
                  <a:pt x="11271408" y="4561904"/>
                </a:cubicBezTo>
                <a:cubicBezTo>
                  <a:pt x="11247596" y="4561904"/>
                  <a:pt x="11247596" y="4576191"/>
                  <a:pt x="11247596" y="4580954"/>
                </a:cubicBezTo>
                <a:cubicBezTo>
                  <a:pt x="11247596" y="4595241"/>
                  <a:pt x="11257121" y="4600004"/>
                  <a:pt x="11261883" y="4604766"/>
                </a:cubicBezTo>
                <a:cubicBezTo>
                  <a:pt x="11266646" y="4604766"/>
                  <a:pt x="11271408" y="4600004"/>
                  <a:pt x="11276171" y="4595241"/>
                </a:cubicBezTo>
                <a:cubicBezTo>
                  <a:pt x="11271408" y="4585716"/>
                  <a:pt x="11261883" y="4585716"/>
                  <a:pt x="11261883" y="4576191"/>
                </a:cubicBezTo>
                <a:lnTo>
                  <a:pt x="11285696" y="4576191"/>
                </a:lnTo>
                <a:cubicBezTo>
                  <a:pt x="11290458" y="4580954"/>
                  <a:pt x="11290458" y="4576191"/>
                  <a:pt x="11290458" y="4585716"/>
                </a:cubicBezTo>
                <a:cubicBezTo>
                  <a:pt x="11290458" y="4600004"/>
                  <a:pt x="11271408" y="4614291"/>
                  <a:pt x="11261883" y="4614291"/>
                </a:cubicBezTo>
                <a:cubicBezTo>
                  <a:pt x="11247596" y="4614291"/>
                  <a:pt x="11214259" y="4590479"/>
                  <a:pt x="11214259" y="4576191"/>
                </a:cubicBezTo>
                <a:cubicBezTo>
                  <a:pt x="11214259" y="4557141"/>
                  <a:pt x="11271408" y="4552379"/>
                  <a:pt x="11271408" y="4552379"/>
                </a:cubicBezTo>
                <a:cubicBezTo>
                  <a:pt x="11280933" y="4552379"/>
                  <a:pt x="11304746" y="4566666"/>
                  <a:pt x="11323796" y="4571429"/>
                </a:cubicBezTo>
                <a:cubicBezTo>
                  <a:pt x="11319033" y="4590479"/>
                  <a:pt x="11319033" y="4595241"/>
                  <a:pt x="11319033" y="4609529"/>
                </a:cubicBezTo>
                <a:cubicBezTo>
                  <a:pt x="11319033" y="4628579"/>
                  <a:pt x="11252359" y="4642866"/>
                  <a:pt x="11247596" y="4642866"/>
                </a:cubicBezTo>
                <a:cubicBezTo>
                  <a:pt x="11238071" y="4642866"/>
                  <a:pt x="11199971" y="4609529"/>
                  <a:pt x="11176159" y="4595241"/>
                </a:cubicBezTo>
                <a:cubicBezTo>
                  <a:pt x="11171396" y="4590479"/>
                  <a:pt x="11171396" y="4595241"/>
                  <a:pt x="11171396" y="4580954"/>
                </a:cubicBezTo>
                <a:cubicBezTo>
                  <a:pt x="11171396" y="4571429"/>
                  <a:pt x="11195209" y="4542854"/>
                  <a:pt x="11209496" y="4538091"/>
                </a:cubicBezTo>
                <a:cubicBezTo>
                  <a:pt x="11228546" y="4523851"/>
                  <a:pt x="11266646" y="4528614"/>
                  <a:pt x="11276171" y="4528614"/>
                </a:cubicBezTo>
                <a:cubicBezTo>
                  <a:pt x="11290458" y="4528614"/>
                  <a:pt x="11328558" y="4557141"/>
                  <a:pt x="11342846" y="4557141"/>
                </a:cubicBezTo>
                <a:cubicBezTo>
                  <a:pt x="11352371" y="4557141"/>
                  <a:pt x="11371421" y="4533376"/>
                  <a:pt x="11385708" y="4533376"/>
                </a:cubicBezTo>
                <a:cubicBezTo>
                  <a:pt x="11395233" y="4533376"/>
                  <a:pt x="11438096" y="4542854"/>
                  <a:pt x="11457146" y="4552379"/>
                </a:cubicBezTo>
                <a:cubicBezTo>
                  <a:pt x="11395233" y="4557141"/>
                  <a:pt x="11352371" y="4604766"/>
                  <a:pt x="11352371" y="4657154"/>
                </a:cubicBezTo>
                <a:cubicBezTo>
                  <a:pt x="11352371" y="4695254"/>
                  <a:pt x="11371421" y="4752404"/>
                  <a:pt x="11419046" y="4752404"/>
                </a:cubicBezTo>
                <a:cubicBezTo>
                  <a:pt x="11452383" y="4752404"/>
                  <a:pt x="11495198" y="4704779"/>
                  <a:pt x="11495198" y="4671441"/>
                </a:cubicBezTo>
                <a:cubicBezTo>
                  <a:pt x="11495198" y="4652391"/>
                  <a:pt x="11523773" y="4638104"/>
                  <a:pt x="11533298" y="4638104"/>
                </a:cubicBezTo>
                <a:cubicBezTo>
                  <a:pt x="11557111" y="4638104"/>
                  <a:pt x="11571398" y="4661916"/>
                  <a:pt x="11571398" y="4671441"/>
                </a:cubicBezTo>
                <a:cubicBezTo>
                  <a:pt x="11571398" y="4690491"/>
                  <a:pt x="11542823" y="4709541"/>
                  <a:pt x="11533298" y="4709541"/>
                </a:cubicBezTo>
                <a:cubicBezTo>
                  <a:pt x="11523773" y="4709541"/>
                  <a:pt x="11523773" y="4704779"/>
                  <a:pt x="11514248" y="4704779"/>
                </a:cubicBezTo>
                <a:lnTo>
                  <a:pt x="11514248" y="4671441"/>
                </a:lnTo>
                <a:cubicBezTo>
                  <a:pt x="11519011" y="4671441"/>
                  <a:pt x="11523773" y="4666679"/>
                  <a:pt x="11538061" y="4666679"/>
                </a:cubicBezTo>
                <a:cubicBezTo>
                  <a:pt x="11542823" y="4671441"/>
                  <a:pt x="11542823" y="4666679"/>
                  <a:pt x="11542823" y="4676204"/>
                </a:cubicBezTo>
                <a:cubicBezTo>
                  <a:pt x="11542823" y="4690491"/>
                  <a:pt x="11533298" y="4685729"/>
                  <a:pt x="11528536" y="4695254"/>
                </a:cubicBezTo>
                <a:cubicBezTo>
                  <a:pt x="11533298" y="4700016"/>
                  <a:pt x="11528536" y="4700016"/>
                  <a:pt x="11538061" y="4700016"/>
                </a:cubicBezTo>
                <a:cubicBezTo>
                  <a:pt x="11557111" y="4700016"/>
                  <a:pt x="11557111" y="4680966"/>
                  <a:pt x="11557111" y="4676204"/>
                </a:cubicBezTo>
                <a:cubicBezTo>
                  <a:pt x="11557111" y="4652391"/>
                  <a:pt x="11538061" y="4652391"/>
                  <a:pt x="11533298" y="4652391"/>
                </a:cubicBezTo>
                <a:cubicBezTo>
                  <a:pt x="11504723" y="4652391"/>
                  <a:pt x="11499961" y="4676204"/>
                  <a:pt x="11499961" y="4685729"/>
                </a:cubicBezTo>
                <a:cubicBezTo>
                  <a:pt x="11499961" y="4714304"/>
                  <a:pt x="11523773" y="4719066"/>
                  <a:pt x="11533298" y="4719066"/>
                </a:cubicBezTo>
                <a:cubicBezTo>
                  <a:pt x="11547586" y="4719066"/>
                  <a:pt x="11571398" y="4709541"/>
                  <a:pt x="11585686" y="4676204"/>
                </a:cubicBezTo>
                <a:cubicBezTo>
                  <a:pt x="11590448" y="4685729"/>
                  <a:pt x="11599973" y="4695254"/>
                  <a:pt x="11614261" y="4695254"/>
                </a:cubicBezTo>
                <a:cubicBezTo>
                  <a:pt x="11633311" y="4695254"/>
                  <a:pt x="11652361" y="4657154"/>
                  <a:pt x="11652361" y="4647629"/>
                </a:cubicBezTo>
                <a:cubicBezTo>
                  <a:pt x="11652361" y="4614291"/>
                  <a:pt x="11614261" y="4614291"/>
                  <a:pt x="11609498" y="4614291"/>
                </a:cubicBezTo>
                <a:cubicBezTo>
                  <a:pt x="11595211" y="4614291"/>
                  <a:pt x="11580923" y="4623816"/>
                  <a:pt x="11566636" y="4628579"/>
                </a:cubicBezTo>
                <a:cubicBezTo>
                  <a:pt x="11542823" y="4638104"/>
                  <a:pt x="11519011" y="4614291"/>
                  <a:pt x="11495198" y="4642866"/>
                </a:cubicBezTo>
                <a:cubicBezTo>
                  <a:pt x="11490436" y="4638104"/>
                  <a:pt x="11480958" y="4628579"/>
                  <a:pt x="11476196" y="4619054"/>
                </a:cubicBezTo>
                <a:cubicBezTo>
                  <a:pt x="11466671" y="4595241"/>
                  <a:pt x="11447621" y="4600004"/>
                  <a:pt x="11438096" y="4600004"/>
                </a:cubicBezTo>
                <a:cubicBezTo>
                  <a:pt x="11399996" y="4600004"/>
                  <a:pt x="11380946" y="4638104"/>
                  <a:pt x="11380946" y="4666679"/>
                </a:cubicBezTo>
                <a:cubicBezTo>
                  <a:pt x="11380946" y="4690491"/>
                  <a:pt x="11404758" y="4714304"/>
                  <a:pt x="11419046" y="4714304"/>
                </a:cubicBezTo>
                <a:cubicBezTo>
                  <a:pt x="11447621" y="4714304"/>
                  <a:pt x="11471433" y="4690491"/>
                  <a:pt x="11471433" y="4666679"/>
                </a:cubicBezTo>
                <a:cubicBezTo>
                  <a:pt x="11471433" y="4661916"/>
                  <a:pt x="11457146" y="4633341"/>
                  <a:pt x="11447621" y="4633341"/>
                </a:cubicBezTo>
                <a:lnTo>
                  <a:pt x="11423808" y="4633341"/>
                </a:lnTo>
                <a:cubicBezTo>
                  <a:pt x="11423808" y="4638104"/>
                  <a:pt x="11419046" y="4638104"/>
                  <a:pt x="11414283" y="4642866"/>
                </a:cubicBezTo>
                <a:cubicBezTo>
                  <a:pt x="11414283" y="4642866"/>
                  <a:pt x="11419046" y="4647629"/>
                  <a:pt x="11423808" y="4647629"/>
                </a:cubicBezTo>
                <a:lnTo>
                  <a:pt x="11438096" y="4647629"/>
                </a:lnTo>
                <a:cubicBezTo>
                  <a:pt x="11447621" y="4647629"/>
                  <a:pt x="11457146" y="4652391"/>
                  <a:pt x="11457146" y="4666679"/>
                </a:cubicBezTo>
                <a:cubicBezTo>
                  <a:pt x="11457146" y="4690491"/>
                  <a:pt x="11428571" y="4700016"/>
                  <a:pt x="11419046" y="4700016"/>
                </a:cubicBezTo>
                <a:cubicBezTo>
                  <a:pt x="11395233" y="4700016"/>
                  <a:pt x="11395233" y="4671441"/>
                  <a:pt x="11395233" y="4661916"/>
                </a:cubicBezTo>
                <a:cubicBezTo>
                  <a:pt x="11395233" y="4623816"/>
                  <a:pt x="11419046" y="4614291"/>
                  <a:pt x="11438096" y="4614291"/>
                </a:cubicBezTo>
                <a:cubicBezTo>
                  <a:pt x="11476196" y="4614291"/>
                  <a:pt x="11480958" y="4657154"/>
                  <a:pt x="11480958" y="4671441"/>
                </a:cubicBezTo>
                <a:cubicBezTo>
                  <a:pt x="11480958" y="4709541"/>
                  <a:pt x="11447621" y="4738116"/>
                  <a:pt x="11419046" y="4738116"/>
                </a:cubicBezTo>
                <a:cubicBezTo>
                  <a:pt x="11376183" y="4738116"/>
                  <a:pt x="11366658" y="4671441"/>
                  <a:pt x="11366658" y="4657154"/>
                </a:cubicBezTo>
                <a:cubicBezTo>
                  <a:pt x="11366658" y="4600004"/>
                  <a:pt x="11409521" y="4566666"/>
                  <a:pt x="11480958" y="4557141"/>
                </a:cubicBezTo>
                <a:lnTo>
                  <a:pt x="11838098" y="4680966"/>
                </a:lnTo>
                <a:cubicBezTo>
                  <a:pt x="11814286" y="4676204"/>
                  <a:pt x="11776186" y="4666679"/>
                  <a:pt x="11766661" y="4666679"/>
                </a:cubicBezTo>
                <a:cubicBezTo>
                  <a:pt x="11747611" y="4666679"/>
                  <a:pt x="11719036" y="4661916"/>
                  <a:pt x="11699986" y="4680966"/>
                </a:cubicBezTo>
                <a:cubicBezTo>
                  <a:pt x="11666648" y="4666679"/>
                  <a:pt x="11571398" y="4733354"/>
                  <a:pt x="11571398" y="4776216"/>
                </a:cubicBezTo>
                <a:cubicBezTo>
                  <a:pt x="11571398" y="4795266"/>
                  <a:pt x="11604736" y="4809554"/>
                  <a:pt x="11619023" y="4819079"/>
                </a:cubicBezTo>
                <a:cubicBezTo>
                  <a:pt x="11580923" y="4833366"/>
                  <a:pt x="11499961" y="4857179"/>
                  <a:pt x="11490436" y="4857179"/>
                </a:cubicBezTo>
                <a:cubicBezTo>
                  <a:pt x="11476196" y="4857179"/>
                  <a:pt x="11471433" y="4838129"/>
                  <a:pt x="11461908" y="4833366"/>
                </a:cubicBezTo>
                <a:cubicBezTo>
                  <a:pt x="11466671" y="4828604"/>
                  <a:pt x="11476196" y="4819079"/>
                  <a:pt x="11480958" y="4809554"/>
                </a:cubicBezTo>
                <a:cubicBezTo>
                  <a:pt x="11442858" y="4804791"/>
                  <a:pt x="11366658" y="4785741"/>
                  <a:pt x="11357133" y="4785741"/>
                </a:cubicBezTo>
                <a:cubicBezTo>
                  <a:pt x="11342846" y="4785741"/>
                  <a:pt x="11323796" y="4790504"/>
                  <a:pt x="11304746" y="4795266"/>
                </a:cubicBezTo>
                <a:cubicBezTo>
                  <a:pt x="11314271" y="4771454"/>
                  <a:pt x="11342846" y="4738116"/>
                  <a:pt x="11338083" y="4714304"/>
                </a:cubicBezTo>
                <a:cubicBezTo>
                  <a:pt x="11333321" y="4719066"/>
                  <a:pt x="11323796" y="4723829"/>
                  <a:pt x="11319033" y="4723829"/>
                </a:cubicBezTo>
                <a:cubicBezTo>
                  <a:pt x="11323796" y="4700016"/>
                  <a:pt x="11342846" y="4671441"/>
                  <a:pt x="11342846" y="4642866"/>
                </a:cubicBezTo>
                <a:cubicBezTo>
                  <a:pt x="11314271" y="4661916"/>
                  <a:pt x="11276171" y="4671441"/>
                  <a:pt x="11252359" y="4695254"/>
                </a:cubicBezTo>
                <a:cubicBezTo>
                  <a:pt x="11214259" y="4723829"/>
                  <a:pt x="11161871" y="4795266"/>
                  <a:pt x="11152346" y="4795266"/>
                </a:cubicBezTo>
                <a:cubicBezTo>
                  <a:pt x="11138059" y="4795266"/>
                  <a:pt x="11128534" y="4790504"/>
                  <a:pt x="11114246" y="4790504"/>
                </a:cubicBezTo>
                <a:cubicBezTo>
                  <a:pt x="11123771" y="4747641"/>
                  <a:pt x="11157109" y="4676204"/>
                  <a:pt x="11214259" y="4671441"/>
                </a:cubicBezTo>
                <a:cubicBezTo>
                  <a:pt x="11214259" y="4680966"/>
                  <a:pt x="11209496" y="4695254"/>
                  <a:pt x="11209496" y="4714304"/>
                </a:cubicBezTo>
                <a:cubicBezTo>
                  <a:pt x="11219021" y="4704779"/>
                  <a:pt x="11223784" y="4690491"/>
                  <a:pt x="11228546" y="4680966"/>
                </a:cubicBezTo>
                <a:lnTo>
                  <a:pt x="11228546" y="4666679"/>
                </a:lnTo>
                <a:cubicBezTo>
                  <a:pt x="11223784" y="4661916"/>
                  <a:pt x="11228546" y="4661916"/>
                  <a:pt x="11214259" y="4661916"/>
                </a:cubicBezTo>
                <a:cubicBezTo>
                  <a:pt x="11204734" y="4661916"/>
                  <a:pt x="11185684" y="4671441"/>
                  <a:pt x="11171396" y="4680966"/>
                </a:cubicBezTo>
                <a:cubicBezTo>
                  <a:pt x="11161871" y="4676204"/>
                  <a:pt x="11152346" y="4661916"/>
                  <a:pt x="11147584" y="4647629"/>
                </a:cubicBezTo>
                <a:cubicBezTo>
                  <a:pt x="11142821" y="4623816"/>
                  <a:pt x="11142821" y="4576191"/>
                  <a:pt x="11142821" y="4566666"/>
                </a:cubicBezTo>
                <a:lnTo>
                  <a:pt x="11142821" y="4509564"/>
                </a:lnTo>
                <a:lnTo>
                  <a:pt x="11209496" y="4509564"/>
                </a:lnTo>
                <a:close/>
                <a:moveTo>
                  <a:pt x="12233338" y="4504801"/>
                </a:moveTo>
                <a:cubicBezTo>
                  <a:pt x="12228575" y="4528614"/>
                  <a:pt x="12228575" y="4561904"/>
                  <a:pt x="12271391" y="4585716"/>
                </a:cubicBezTo>
                <a:lnTo>
                  <a:pt x="12271391" y="4604766"/>
                </a:lnTo>
                <a:cubicBezTo>
                  <a:pt x="12228575" y="4595241"/>
                  <a:pt x="12176188" y="4557141"/>
                  <a:pt x="12133325" y="4576191"/>
                </a:cubicBezTo>
                <a:lnTo>
                  <a:pt x="12133325" y="4552379"/>
                </a:lnTo>
                <a:cubicBezTo>
                  <a:pt x="12138088" y="4523851"/>
                  <a:pt x="12166663" y="4519089"/>
                  <a:pt x="12195238" y="4504801"/>
                </a:cubicBezTo>
                <a:lnTo>
                  <a:pt x="12233338" y="4504801"/>
                </a:lnTo>
                <a:close/>
                <a:moveTo>
                  <a:pt x="12680919" y="4547616"/>
                </a:moveTo>
                <a:cubicBezTo>
                  <a:pt x="12676156" y="4547616"/>
                  <a:pt x="12671394" y="4542854"/>
                  <a:pt x="12671394" y="4528614"/>
                </a:cubicBezTo>
                <a:cubicBezTo>
                  <a:pt x="12671394" y="4519089"/>
                  <a:pt x="12680919" y="4509564"/>
                  <a:pt x="12680919" y="4500039"/>
                </a:cubicBezTo>
                <a:cubicBezTo>
                  <a:pt x="12685681" y="4514326"/>
                  <a:pt x="12685681" y="4533376"/>
                  <a:pt x="12680919" y="4547616"/>
                </a:cubicBezTo>
                <a:close/>
                <a:moveTo>
                  <a:pt x="11633311" y="4585716"/>
                </a:moveTo>
                <a:cubicBezTo>
                  <a:pt x="11642836" y="4580954"/>
                  <a:pt x="11642836" y="4571429"/>
                  <a:pt x="11652361" y="4561904"/>
                </a:cubicBezTo>
                <a:cubicBezTo>
                  <a:pt x="11666648" y="4571429"/>
                  <a:pt x="11680936" y="4590479"/>
                  <a:pt x="11695223" y="4609529"/>
                </a:cubicBezTo>
                <a:cubicBezTo>
                  <a:pt x="11652361" y="4590479"/>
                  <a:pt x="11585686" y="4585716"/>
                  <a:pt x="11552348" y="4542854"/>
                </a:cubicBezTo>
                <a:cubicBezTo>
                  <a:pt x="11561873" y="4528614"/>
                  <a:pt x="11576161" y="4509564"/>
                  <a:pt x="11585686" y="4495276"/>
                </a:cubicBezTo>
                <a:cubicBezTo>
                  <a:pt x="11619023" y="4514326"/>
                  <a:pt x="11619023" y="4557141"/>
                  <a:pt x="11633311" y="4585716"/>
                </a:cubicBezTo>
                <a:close/>
                <a:moveTo>
                  <a:pt x="11223784" y="4500039"/>
                </a:moveTo>
                <a:lnTo>
                  <a:pt x="11209496" y="4500039"/>
                </a:lnTo>
                <a:cubicBezTo>
                  <a:pt x="11204734" y="4495276"/>
                  <a:pt x="11204734" y="4490514"/>
                  <a:pt x="11209496" y="4485751"/>
                </a:cubicBezTo>
                <a:cubicBezTo>
                  <a:pt x="11214259" y="4485751"/>
                  <a:pt x="11219021" y="4495276"/>
                  <a:pt x="11223784" y="4500039"/>
                </a:cubicBezTo>
                <a:close/>
                <a:moveTo>
                  <a:pt x="12576191" y="4495276"/>
                </a:moveTo>
                <a:cubicBezTo>
                  <a:pt x="12566666" y="4509564"/>
                  <a:pt x="12576191" y="4523851"/>
                  <a:pt x="12585716" y="4538091"/>
                </a:cubicBezTo>
                <a:cubicBezTo>
                  <a:pt x="12561904" y="4528614"/>
                  <a:pt x="12561904" y="4538091"/>
                  <a:pt x="12495229" y="4547616"/>
                </a:cubicBezTo>
                <a:cubicBezTo>
                  <a:pt x="12495229" y="4538091"/>
                  <a:pt x="12485704" y="4519089"/>
                  <a:pt x="12485704" y="4509564"/>
                </a:cubicBezTo>
                <a:cubicBezTo>
                  <a:pt x="12485704" y="4495276"/>
                  <a:pt x="12490466" y="4490514"/>
                  <a:pt x="12495229" y="4480989"/>
                </a:cubicBezTo>
                <a:cubicBezTo>
                  <a:pt x="12514279" y="4490514"/>
                  <a:pt x="12547616" y="4495276"/>
                  <a:pt x="12576191" y="4495276"/>
                </a:cubicBezTo>
                <a:close/>
                <a:moveTo>
                  <a:pt x="12085700" y="4490514"/>
                </a:moveTo>
                <a:cubicBezTo>
                  <a:pt x="12090463" y="4485751"/>
                  <a:pt x="12147613" y="4485751"/>
                  <a:pt x="12147613" y="4519089"/>
                </a:cubicBezTo>
                <a:cubicBezTo>
                  <a:pt x="12147613" y="4528614"/>
                  <a:pt x="12133325" y="4533376"/>
                  <a:pt x="12128563" y="4538091"/>
                </a:cubicBezTo>
                <a:cubicBezTo>
                  <a:pt x="12123800" y="4552379"/>
                  <a:pt x="12123800" y="4566666"/>
                  <a:pt x="12119038" y="4576191"/>
                </a:cubicBezTo>
                <a:cubicBezTo>
                  <a:pt x="12099988" y="4585716"/>
                  <a:pt x="12071413" y="4590479"/>
                  <a:pt x="12071413" y="4614291"/>
                </a:cubicBezTo>
                <a:cubicBezTo>
                  <a:pt x="12071413" y="4642866"/>
                  <a:pt x="12109513" y="4666679"/>
                  <a:pt x="12123800" y="4685729"/>
                </a:cubicBezTo>
                <a:cubicBezTo>
                  <a:pt x="12147613" y="4714304"/>
                  <a:pt x="12180950" y="4752404"/>
                  <a:pt x="12200000" y="4780979"/>
                </a:cubicBezTo>
                <a:cubicBezTo>
                  <a:pt x="12190475" y="4780979"/>
                  <a:pt x="12176188" y="4795266"/>
                  <a:pt x="12166663" y="4795266"/>
                </a:cubicBezTo>
                <a:cubicBezTo>
                  <a:pt x="12152375" y="4795266"/>
                  <a:pt x="12157138" y="4785741"/>
                  <a:pt x="12147613" y="4785741"/>
                </a:cubicBezTo>
                <a:cubicBezTo>
                  <a:pt x="12133325" y="4785741"/>
                  <a:pt x="12123800" y="4790504"/>
                  <a:pt x="12104750" y="4795266"/>
                </a:cubicBezTo>
                <a:cubicBezTo>
                  <a:pt x="12109513" y="4780979"/>
                  <a:pt x="12114275" y="4761929"/>
                  <a:pt x="12114275" y="4747641"/>
                </a:cubicBezTo>
                <a:cubicBezTo>
                  <a:pt x="12114275" y="4738116"/>
                  <a:pt x="12099988" y="4704779"/>
                  <a:pt x="12085700" y="4690491"/>
                </a:cubicBezTo>
                <a:cubicBezTo>
                  <a:pt x="12076175" y="4685729"/>
                  <a:pt x="12066650" y="4685729"/>
                  <a:pt x="12057125" y="4690491"/>
                </a:cubicBezTo>
                <a:cubicBezTo>
                  <a:pt x="12052363" y="4680966"/>
                  <a:pt x="12038075" y="4661916"/>
                  <a:pt x="12038075" y="4661916"/>
                </a:cubicBezTo>
                <a:cubicBezTo>
                  <a:pt x="12028550" y="4628579"/>
                  <a:pt x="12023788" y="4595241"/>
                  <a:pt x="12014263" y="4561904"/>
                </a:cubicBezTo>
                <a:cubicBezTo>
                  <a:pt x="12009500" y="4566666"/>
                  <a:pt x="12009500" y="4561904"/>
                  <a:pt x="12009500" y="4571429"/>
                </a:cubicBezTo>
                <a:cubicBezTo>
                  <a:pt x="12009500" y="4585716"/>
                  <a:pt x="12023788" y="4633341"/>
                  <a:pt x="12028550" y="4661916"/>
                </a:cubicBezTo>
                <a:cubicBezTo>
                  <a:pt x="12014263" y="4652391"/>
                  <a:pt x="11947588" y="4652391"/>
                  <a:pt x="11947588" y="4685729"/>
                </a:cubicBezTo>
                <a:cubicBezTo>
                  <a:pt x="11947588" y="4700016"/>
                  <a:pt x="11966638" y="4747641"/>
                  <a:pt x="11976163" y="4776216"/>
                </a:cubicBezTo>
                <a:cubicBezTo>
                  <a:pt x="11947588" y="4776216"/>
                  <a:pt x="11923775" y="4666679"/>
                  <a:pt x="11923775" y="4647629"/>
                </a:cubicBezTo>
                <a:cubicBezTo>
                  <a:pt x="11923775" y="4633341"/>
                  <a:pt x="11942825" y="4585716"/>
                  <a:pt x="11942825" y="4576191"/>
                </a:cubicBezTo>
                <a:cubicBezTo>
                  <a:pt x="11942825" y="4557141"/>
                  <a:pt x="11919013" y="4533376"/>
                  <a:pt x="11919013" y="4523851"/>
                </a:cubicBezTo>
                <a:cubicBezTo>
                  <a:pt x="11919013" y="4495276"/>
                  <a:pt x="11961875" y="4490514"/>
                  <a:pt x="11966638" y="4490514"/>
                </a:cubicBezTo>
                <a:cubicBezTo>
                  <a:pt x="11980925" y="4490514"/>
                  <a:pt x="11985688" y="4500039"/>
                  <a:pt x="11995213" y="4509564"/>
                </a:cubicBezTo>
                <a:cubicBezTo>
                  <a:pt x="11999975" y="4509564"/>
                  <a:pt x="11999975" y="4495276"/>
                  <a:pt x="12014263" y="4490514"/>
                </a:cubicBezTo>
                <a:cubicBezTo>
                  <a:pt x="12023788" y="4480989"/>
                  <a:pt x="12047600" y="4480989"/>
                  <a:pt x="12057125" y="4480989"/>
                </a:cubicBezTo>
                <a:cubicBezTo>
                  <a:pt x="12071413" y="4480989"/>
                  <a:pt x="12076175" y="4485751"/>
                  <a:pt x="12085700" y="4490514"/>
                </a:cubicBezTo>
                <a:close/>
                <a:moveTo>
                  <a:pt x="11538061" y="4528614"/>
                </a:moveTo>
                <a:lnTo>
                  <a:pt x="11538061" y="4557141"/>
                </a:lnTo>
                <a:lnTo>
                  <a:pt x="11480958" y="4542854"/>
                </a:lnTo>
                <a:cubicBezTo>
                  <a:pt x="11480958" y="4523851"/>
                  <a:pt x="11504723" y="4495276"/>
                  <a:pt x="11499961" y="4476226"/>
                </a:cubicBezTo>
                <a:cubicBezTo>
                  <a:pt x="11519011" y="4480989"/>
                  <a:pt x="11538061" y="4523851"/>
                  <a:pt x="11538061" y="4528614"/>
                </a:cubicBezTo>
                <a:close/>
                <a:moveTo>
                  <a:pt x="12680919" y="4480989"/>
                </a:moveTo>
                <a:cubicBezTo>
                  <a:pt x="12676156" y="4495276"/>
                  <a:pt x="12657106" y="4519089"/>
                  <a:pt x="12657106" y="4533376"/>
                </a:cubicBezTo>
                <a:cubicBezTo>
                  <a:pt x="12657106" y="4542854"/>
                  <a:pt x="12666631" y="4552379"/>
                  <a:pt x="12671394" y="4561904"/>
                </a:cubicBezTo>
                <a:cubicBezTo>
                  <a:pt x="12661869" y="4571429"/>
                  <a:pt x="12647581" y="4576191"/>
                  <a:pt x="12638056" y="4585716"/>
                </a:cubicBezTo>
                <a:cubicBezTo>
                  <a:pt x="12642819" y="4576191"/>
                  <a:pt x="12652344" y="4561904"/>
                  <a:pt x="12661869" y="4552379"/>
                </a:cubicBezTo>
                <a:cubicBezTo>
                  <a:pt x="12652344" y="4528614"/>
                  <a:pt x="12609529" y="4528614"/>
                  <a:pt x="12590479" y="4528614"/>
                </a:cubicBezTo>
                <a:cubicBezTo>
                  <a:pt x="12590479" y="4523851"/>
                  <a:pt x="12585716" y="4519089"/>
                  <a:pt x="12585716" y="4495276"/>
                </a:cubicBezTo>
                <a:cubicBezTo>
                  <a:pt x="12609529" y="4490514"/>
                  <a:pt x="12638056" y="4485751"/>
                  <a:pt x="12666631" y="4471464"/>
                </a:cubicBezTo>
                <a:cubicBezTo>
                  <a:pt x="12671394" y="4476226"/>
                  <a:pt x="12676156" y="4476226"/>
                  <a:pt x="12680919" y="4480989"/>
                </a:cubicBezTo>
                <a:close/>
                <a:moveTo>
                  <a:pt x="1542860" y="4576191"/>
                </a:moveTo>
                <a:lnTo>
                  <a:pt x="1542860" y="4604766"/>
                </a:lnTo>
                <a:cubicBezTo>
                  <a:pt x="1514285" y="4585716"/>
                  <a:pt x="1480947" y="4561904"/>
                  <a:pt x="1452372" y="4538091"/>
                </a:cubicBezTo>
                <a:lnTo>
                  <a:pt x="1452372" y="4471464"/>
                </a:lnTo>
                <a:cubicBezTo>
                  <a:pt x="1490472" y="4509564"/>
                  <a:pt x="1542860" y="4538091"/>
                  <a:pt x="1542860" y="4576191"/>
                </a:cubicBezTo>
                <a:close/>
                <a:moveTo>
                  <a:pt x="12857131" y="4466701"/>
                </a:moveTo>
                <a:cubicBezTo>
                  <a:pt x="12861894" y="4466701"/>
                  <a:pt x="12871419" y="4461939"/>
                  <a:pt x="12876181" y="4457176"/>
                </a:cubicBezTo>
                <a:cubicBezTo>
                  <a:pt x="12876181" y="4461939"/>
                  <a:pt x="12866656" y="4466701"/>
                  <a:pt x="12857131" y="4466701"/>
                </a:cubicBezTo>
                <a:close/>
                <a:moveTo>
                  <a:pt x="11733323" y="4523851"/>
                </a:moveTo>
                <a:cubicBezTo>
                  <a:pt x="11733323" y="4533376"/>
                  <a:pt x="11714273" y="4580954"/>
                  <a:pt x="11695223" y="4580954"/>
                </a:cubicBezTo>
                <a:cubicBezTo>
                  <a:pt x="11680936" y="4580954"/>
                  <a:pt x="11676173" y="4566666"/>
                  <a:pt x="11661886" y="4552379"/>
                </a:cubicBezTo>
                <a:cubicBezTo>
                  <a:pt x="11676173" y="4523851"/>
                  <a:pt x="11699986" y="4485751"/>
                  <a:pt x="11685698" y="4457176"/>
                </a:cubicBezTo>
                <a:cubicBezTo>
                  <a:pt x="11709511" y="4457176"/>
                  <a:pt x="11733323" y="4504801"/>
                  <a:pt x="11733323" y="4523851"/>
                </a:cubicBezTo>
                <a:close/>
                <a:moveTo>
                  <a:pt x="11980925" y="4466701"/>
                </a:moveTo>
                <a:lnTo>
                  <a:pt x="11980925" y="4480989"/>
                </a:lnTo>
                <a:cubicBezTo>
                  <a:pt x="11961875" y="4476226"/>
                  <a:pt x="11938063" y="4476226"/>
                  <a:pt x="11923775" y="4495276"/>
                </a:cubicBezTo>
                <a:cubicBezTo>
                  <a:pt x="11909488" y="4504801"/>
                  <a:pt x="11904725" y="4528614"/>
                  <a:pt x="11895200" y="4542854"/>
                </a:cubicBezTo>
                <a:cubicBezTo>
                  <a:pt x="11876150" y="4571429"/>
                  <a:pt x="11852386" y="4628579"/>
                  <a:pt x="11861911" y="4661916"/>
                </a:cubicBezTo>
                <a:cubicBezTo>
                  <a:pt x="11847623" y="4628579"/>
                  <a:pt x="11799998" y="4561904"/>
                  <a:pt x="11799998" y="4552379"/>
                </a:cubicBezTo>
                <a:cubicBezTo>
                  <a:pt x="11799998" y="4538091"/>
                  <a:pt x="11799998" y="4533376"/>
                  <a:pt x="11838098" y="4514326"/>
                </a:cubicBezTo>
                <a:cubicBezTo>
                  <a:pt x="11838098" y="4509564"/>
                  <a:pt x="11833336" y="4504801"/>
                  <a:pt x="11828573" y="4500039"/>
                </a:cubicBezTo>
                <a:cubicBezTo>
                  <a:pt x="11828573" y="4495276"/>
                  <a:pt x="11833336" y="4485751"/>
                  <a:pt x="11847623" y="4485751"/>
                </a:cubicBezTo>
                <a:cubicBezTo>
                  <a:pt x="11857148" y="4485751"/>
                  <a:pt x="11871388" y="4495276"/>
                  <a:pt x="11880913" y="4504801"/>
                </a:cubicBezTo>
                <a:cubicBezTo>
                  <a:pt x="11885675" y="4500039"/>
                  <a:pt x="11885675" y="4504801"/>
                  <a:pt x="11885675" y="4490514"/>
                </a:cubicBezTo>
                <a:cubicBezTo>
                  <a:pt x="11885675" y="4480989"/>
                  <a:pt x="11880913" y="4476226"/>
                  <a:pt x="11876150" y="4471464"/>
                </a:cubicBezTo>
                <a:cubicBezTo>
                  <a:pt x="11880913" y="4466701"/>
                  <a:pt x="11890438" y="4461939"/>
                  <a:pt x="11899963" y="4461939"/>
                </a:cubicBezTo>
                <a:cubicBezTo>
                  <a:pt x="11923775" y="4461939"/>
                  <a:pt x="11904725" y="4457176"/>
                  <a:pt x="11919013" y="4476226"/>
                </a:cubicBezTo>
                <a:cubicBezTo>
                  <a:pt x="11933300" y="4461939"/>
                  <a:pt x="11919013" y="4452414"/>
                  <a:pt x="11947588" y="4452414"/>
                </a:cubicBezTo>
                <a:cubicBezTo>
                  <a:pt x="11961875" y="4452414"/>
                  <a:pt x="11971400" y="4457176"/>
                  <a:pt x="11980925" y="4466701"/>
                </a:cubicBezTo>
                <a:close/>
                <a:moveTo>
                  <a:pt x="11423808" y="4519089"/>
                </a:moveTo>
                <a:cubicBezTo>
                  <a:pt x="11423808" y="4528614"/>
                  <a:pt x="11423808" y="4523851"/>
                  <a:pt x="11419046" y="4528614"/>
                </a:cubicBezTo>
                <a:cubicBezTo>
                  <a:pt x="11399996" y="4523851"/>
                  <a:pt x="11376183" y="4519089"/>
                  <a:pt x="11357133" y="4509564"/>
                </a:cubicBezTo>
                <a:cubicBezTo>
                  <a:pt x="11366658" y="4490514"/>
                  <a:pt x="11380946" y="4471464"/>
                  <a:pt x="11390471" y="4452414"/>
                </a:cubicBezTo>
                <a:cubicBezTo>
                  <a:pt x="11404758" y="4466701"/>
                  <a:pt x="11423808" y="4495276"/>
                  <a:pt x="11423808" y="4519089"/>
                </a:cubicBezTo>
                <a:close/>
                <a:moveTo>
                  <a:pt x="10223802" y="4447651"/>
                </a:moveTo>
                <a:lnTo>
                  <a:pt x="10209514" y="4447651"/>
                </a:lnTo>
                <a:lnTo>
                  <a:pt x="10223802" y="4447651"/>
                </a:lnTo>
                <a:close/>
                <a:moveTo>
                  <a:pt x="12600004" y="4485751"/>
                </a:moveTo>
                <a:lnTo>
                  <a:pt x="12585716" y="4485751"/>
                </a:lnTo>
                <a:cubicBezTo>
                  <a:pt x="12609529" y="4442889"/>
                  <a:pt x="12647581" y="4452414"/>
                  <a:pt x="12680919" y="4442889"/>
                </a:cubicBezTo>
                <a:cubicBezTo>
                  <a:pt x="12680919" y="4452414"/>
                  <a:pt x="12623816" y="4471464"/>
                  <a:pt x="12600004" y="4485751"/>
                </a:cubicBezTo>
                <a:close/>
                <a:moveTo>
                  <a:pt x="12761881" y="4447651"/>
                </a:moveTo>
                <a:lnTo>
                  <a:pt x="12690444" y="4476226"/>
                </a:lnTo>
                <a:cubicBezTo>
                  <a:pt x="12685681" y="4471464"/>
                  <a:pt x="12680919" y="4466701"/>
                  <a:pt x="12676156" y="4466701"/>
                </a:cubicBezTo>
                <a:cubicBezTo>
                  <a:pt x="12690444" y="4457176"/>
                  <a:pt x="12709494" y="4438126"/>
                  <a:pt x="12723781" y="4438126"/>
                </a:cubicBezTo>
                <a:cubicBezTo>
                  <a:pt x="12733306" y="4438126"/>
                  <a:pt x="12747594" y="4442889"/>
                  <a:pt x="12761881" y="4447651"/>
                </a:cubicBezTo>
                <a:close/>
                <a:moveTo>
                  <a:pt x="11342846" y="4509564"/>
                </a:moveTo>
                <a:cubicBezTo>
                  <a:pt x="11323796" y="4509564"/>
                  <a:pt x="11309508" y="4509564"/>
                  <a:pt x="11290458" y="4504801"/>
                </a:cubicBezTo>
                <a:cubicBezTo>
                  <a:pt x="11304746" y="4480989"/>
                  <a:pt x="11304746" y="4457176"/>
                  <a:pt x="11304746" y="4433364"/>
                </a:cubicBezTo>
                <a:cubicBezTo>
                  <a:pt x="11323796" y="4447651"/>
                  <a:pt x="11333321" y="4490514"/>
                  <a:pt x="11342846" y="4509564"/>
                </a:cubicBezTo>
                <a:close/>
                <a:moveTo>
                  <a:pt x="12252341" y="4452414"/>
                </a:moveTo>
                <a:cubicBezTo>
                  <a:pt x="12276154" y="4476226"/>
                  <a:pt x="12347591" y="4466701"/>
                  <a:pt x="12357116" y="4533376"/>
                </a:cubicBezTo>
                <a:cubicBezTo>
                  <a:pt x="12357116" y="4533376"/>
                  <a:pt x="12361879" y="4533376"/>
                  <a:pt x="12361879" y="4523851"/>
                </a:cubicBezTo>
                <a:cubicBezTo>
                  <a:pt x="12361879" y="4519089"/>
                  <a:pt x="12328541" y="4471464"/>
                  <a:pt x="12314254" y="4466701"/>
                </a:cubicBezTo>
                <a:cubicBezTo>
                  <a:pt x="12323779" y="4461939"/>
                  <a:pt x="12342829" y="4457176"/>
                  <a:pt x="12357116" y="4457176"/>
                </a:cubicBezTo>
                <a:cubicBezTo>
                  <a:pt x="12395216" y="4457176"/>
                  <a:pt x="12461891" y="4480989"/>
                  <a:pt x="12461891" y="4533376"/>
                </a:cubicBezTo>
                <a:cubicBezTo>
                  <a:pt x="12461891" y="4542854"/>
                  <a:pt x="12457129" y="4557141"/>
                  <a:pt x="12452366" y="4561904"/>
                </a:cubicBezTo>
                <a:cubicBezTo>
                  <a:pt x="12438079" y="4566666"/>
                  <a:pt x="12419029" y="4566666"/>
                  <a:pt x="12399979" y="4571429"/>
                </a:cubicBezTo>
                <a:cubicBezTo>
                  <a:pt x="12385691" y="4571429"/>
                  <a:pt x="12380929" y="4595241"/>
                  <a:pt x="12366641" y="4595241"/>
                </a:cubicBezTo>
                <a:cubicBezTo>
                  <a:pt x="12357116" y="4595241"/>
                  <a:pt x="12295204" y="4547616"/>
                  <a:pt x="12266629" y="4528614"/>
                </a:cubicBezTo>
                <a:cubicBezTo>
                  <a:pt x="12252341" y="4523851"/>
                  <a:pt x="12247579" y="4504801"/>
                  <a:pt x="12238100" y="4495276"/>
                </a:cubicBezTo>
                <a:cubicBezTo>
                  <a:pt x="12228575" y="4485751"/>
                  <a:pt x="12219050" y="4495276"/>
                  <a:pt x="12204763" y="4495276"/>
                </a:cubicBezTo>
                <a:lnTo>
                  <a:pt x="12185713" y="4495276"/>
                </a:lnTo>
                <a:cubicBezTo>
                  <a:pt x="12190475" y="4476226"/>
                  <a:pt x="12219050" y="4438126"/>
                  <a:pt x="12247579" y="4428601"/>
                </a:cubicBezTo>
                <a:cubicBezTo>
                  <a:pt x="12247579" y="4433364"/>
                  <a:pt x="12247579" y="4442889"/>
                  <a:pt x="12252341" y="4452414"/>
                </a:cubicBezTo>
                <a:close/>
                <a:moveTo>
                  <a:pt x="12890469" y="4447651"/>
                </a:moveTo>
                <a:cubicBezTo>
                  <a:pt x="12876181" y="4442889"/>
                  <a:pt x="12852369" y="4447651"/>
                  <a:pt x="12838081" y="4471464"/>
                </a:cubicBezTo>
                <a:cubicBezTo>
                  <a:pt x="12847606" y="4480989"/>
                  <a:pt x="12866656" y="4490514"/>
                  <a:pt x="12880944" y="4495276"/>
                </a:cubicBezTo>
                <a:lnTo>
                  <a:pt x="12880944" y="4509564"/>
                </a:lnTo>
                <a:cubicBezTo>
                  <a:pt x="12871419" y="4514326"/>
                  <a:pt x="12857131" y="4523851"/>
                  <a:pt x="12847606" y="4528614"/>
                </a:cubicBezTo>
                <a:cubicBezTo>
                  <a:pt x="12833319" y="4538091"/>
                  <a:pt x="12776169" y="4561904"/>
                  <a:pt x="12752356" y="4561904"/>
                </a:cubicBezTo>
                <a:cubicBezTo>
                  <a:pt x="12738069" y="4561904"/>
                  <a:pt x="12709494" y="4552379"/>
                  <a:pt x="12690444" y="4547616"/>
                </a:cubicBezTo>
                <a:cubicBezTo>
                  <a:pt x="12695206" y="4542854"/>
                  <a:pt x="12699969" y="4538091"/>
                  <a:pt x="12699969" y="4523851"/>
                </a:cubicBezTo>
                <a:cubicBezTo>
                  <a:pt x="12699969" y="4514326"/>
                  <a:pt x="12695206" y="4504801"/>
                  <a:pt x="12690444" y="4495276"/>
                </a:cubicBezTo>
                <a:cubicBezTo>
                  <a:pt x="12719019" y="4495276"/>
                  <a:pt x="12752356" y="4490514"/>
                  <a:pt x="12785694" y="4485751"/>
                </a:cubicBezTo>
                <a:cubicBezTo>
                  <a:pt x="12785694" y="4480989"/>
                  <a:pt x="12790456" y="4480989"/>
                  <a:pt x="12795219" y="4476226"/>
                </a:cubicBezTo>
                <a:cubicBezTo>
                  <a:pt x="12795219" y="4476226"/>
                  <a:pt x="12795219" y="4471464"/>
                  <a:pt x="12785694" y="4471464"/>
                </a:cubicBezTo>
                <a:cubicBezTo>
                  <a:pt x="12771406" y="4471464"/>
                  <a:pt x="12742831" y="4480989"/>
                  <a:pt x="12699969" y="4485751"/>
                </a:cubicBezTo>
                <a:cubicBezTo>
                  <a:pt x="12728544" y="4471464"/>
                  <a:pt x="12766644" y="4457176"/>
                  <a:pt x="12804744" y="4447651"/>
                </a:cubicBezTo>
                <a:cubicBezTo>
                  <a:pt x="12819031" y="4442889"/>
                  <a:pt x="12838081" y="4423839"/>
                  <a:pt x="12847606" y="4423839"/>
                </a:cubicBezTo>
                <a:cubicBezTo>
                  <a:pt x="12861894" y="4423839"/>
                  <a:pt x="12880944" y="4438126"/>
                  <a:pt x="12890469" y="4447651"/>
                </a:cubicBezTo>
                <a:close/>
                <a:moveTo>
                  <a:pt x="11890438" y="4433364"/>
                </a:moveTo>
                <a:lnTo>
                  <a:pt x="11890438" y="4452414"/>
                </a:lnTo>
                <a:cubicBezTo>
                  <a:pt x="11876150" y="4452414"/>
                  <a:pt x="11866625" y="4461939"/>
                  <a:pt x="11871388" y="4485751"/>
                </a:cubicBezTo>
                <a:cubicBezTo>
                  <a:pt x="11861911" y="4466701"/>
                  <a:pt x="11828573" y="4471464"/>
                  <a:pt x="11823811" y="4480989"/>
                </a:cubicBezTo>
                <a:lnTo>
                  <a:pt x="11823811" y="4461939"/>
                </a:lnTo>
                <a:cubicBezTo>
                  <a:pt x="11838098" y="4447651"/>
                  <a:pt x="11847623" y="4423839"/>
                  <a:pt x="11857148" y="4423839"/>
                </a:cubicBezTo>
                <a:cubicBezTo>
                  <a:pt x="11871388" y="4423839"/>
                  <a:pt x="11880913" y="4433364"/>
                  <a:pt x="11890438" y="4433364"/>
                </a:cubicBezTo>
                <a:close/>
                <a:moveTo>
                  <a:pt x="11814286" y="4476226"/>
                </a:moveTo>
                <a:cubicBezTo>
                  <a:pt x="11814286" y="4509564"/>
                  <a:pt x="11785711" y="4533376"/>
                  <a:pt x="11752373" y="4552379"/>
                </a:cubicBezTo>
                <a:cubicBezTo>
                  <a:pt x="11742848" y="4542854"/>
                  <a:pt x="11742848" y="4533376"/>
                  <a:pt x="11742848" y="4523851"/>
                </a:cubicBezTo>
                <a:cubicBezTo>
                  <a:pt x="11742848" y="4495276"/>
                  <a:pt x="11776186" y="4457176"/>
                  <a:pt x="11776186" y="4433364"/>
                </a:cubicBezTo>
                <a:lnTo>
                  <a:pt x="11776186" y="4414314"/>
                </a:lnTo>
                <a:cubicBezTo>
                  <a:pt x="11795236" y="4428601"/>
                  <a:pt x="11814286" y="4457176"/>
                  <a:pt x="11814286" y="4476226"/>
                </a:cubicBezTo>
                <a:close/>
                <a:moveTo>
                  <a:pt x="11485673" y="4476226"/>
                </a:moveTo>
                <a:cubicBezTo>
                  <a:pt x="11485673" y="4509564"/>
                  <a:pt x="11485673" y="4500039"/>
                  <a:pt x="11466671" y="4538091"/>
                </a:cubicBezTo>
                <a:cubicBezTo>
                  <a:pt x="11442858" y="4538091"/>
                  <a:pt x="11428571" y="4500039"/>
                  <a:pt x="11428571" y="4476226"/>
                </a:cubicBezTo>
                <a:cubicBezTo>
                  <a:pt x="11428571" y="4466701"/>
                  <a:pt x="11452383" y="4433364"/>
                  <a:pt x="11461908" y="4414314"/>
                </a:cubicBezTo>
                <a:cubicBezTo>
                  <a:pt x="11485673" y="4442889"/>
                  <a:pt x="11485673" y="4452414"/>
                  <a:pt x="11485673" y="4476226"/>
                </a:cubicBezTo>
                <a:close/>
                <a:moveTo>
                  <a:pt x="11190446" y="4495276"/>
                </a:moveTo>
                <a:lnTo>
                  <a:pt x="11142821" y="4495276"/>
                </a:lnTo>
                <a:lnTo>
                  <a:pt x="11147584" y="4409551"/>
                </a:lnTo>
                <a:cubicBezTo>
                  <a:pt x="11161871" y="4438126"/>
                  <a:pt x="11190446" y="4466701"/>
                  <a:pt x="11190446" y="4495276"/>
                </a:cubicBezTo>
                <a:close/>
                <a:moveTo>
                  <a:pt x="12690444" y="4404789"/>
                </a:moveTo>
                <a:cubicBezTo>
                  <a:pt x="12690444" y="4409551"/>
                  <a:pt x="12685681" y="4414314"/>
                  <a:pt x="12685681" y="4423839"/>
                </a:cubicBezTo>
                <a:cubicBezTo>
                  <a:pt x="12685681" y="4423839"/>
                  <a:pt x="12699969" y="4423839"/>
                  <a:pt x="12714256" y="4433364"/>
                </a:cubicBezTo>
                <a:cubicBezTo>
                  <a:pt x="12680919" y="4442889"/>
                  <a:pt x="12628531" y="4428601"/>
                  <a:pt x="12590479" y="4457176"/>
                </a:cubicBezTo>
                <a:cubicBezTo>
                  <a:pt x="12595241" y="4452414"/>
                  <a:pt x="12595241" y="4452414"/>
                  <a:pt x="12595241" y="4442889"/>
                </a:cubicBezTo>
                <a:cubicBezTo>
                  <a:pt x="12595241" y="4428601"/>
                  <a:pt x="12580954" y="4419076"/>
                  <a:pt x="12571429" y="4414314"/>
                </a:cubicBezTo>
                <a:cubicBezTo>
                  <a:pt x="12576191" y="4409551"/>
                  <a:pt x="12585716" y="4404789"/>
                  <a:pt x="12595241" y="4404789"/>
                </a:cubicBezTo>
                <a:lnTo>
                  <a:pt x="12690444" y="4404789"/>
                </a:lnTo>
                <a:close/>
                <a:moveTo>
                  <a:pt x="12323779" y="4447651"/>
                </a:moveTo>
                <a:cubicBezTo>
                  <a:pt x="12314254" y="4452414"/>
                  <a:pt x="12299966" y="4457176"/>
                  <a:pt x="12285679" y="4457176"/>
                </a:cubicBezTo>
                <a:cubicBezTo>
                  <a:pt x="12261866" y="4457176"/>
                  <a:pt x="12257104" y="4438126"/>
                  <a:pt x="12257104" y="4428601"/>
                </a:cubicBezTo>
                <a:cubicBezTo>
                  <a:pt x="12257104" y="4414314"/>
                  <a:pt x="12280916" y="4404789"/>
                  <a:pt x="12290441" y="4404789"/>
                </a:cubicBezTo>
                <a:cubicBezTo>
                  <a:pt x="12299966" y="4404789"/>
                  <a:pt x="12309491" y="4433364"/>
                  <a:pt x="12323779" y="4447651"/>
                </a:cubicBezTo>
                <a:close/>
                <a:moveTo>
                  <a:pt x="11676173" y="4480989"/>
                </a:moveTo>
                <a:cubicBezTo>
                  <a:pt x="11676173" y="4495276"/>
                  <a:pt x="11661886" y="4542854"/>
                  <a:pt x="11642836" y="4552379"/>
                </a:cubicBezTo>
                <a:cubicBezTo>
                  <a:pt x="11633311" y="4528614"/>
                  <a:pt x="11614261" y="4504801"/>
                  <a:pt x="11595211" y="4480989"/>
                </a:cubicBezTo>
                <a:cubicBezTo>
                  <a:pt x="11614261" y="4461939"/>
                  <a:pt x="11633311" y="4419076"/>
                  <a:pt x="11633311" y="4404789"/>
                </a:cubicBezTo>
                <a:cubicBezTo>
                  <a:pt x="11661886" y="4428601"/>
                  <a:pt x="11676173" y="4447651"/>
                  <a:pt x="11676173" y="4480989"/>
                </a:cubicBezTo>
                <a:close/>
                <a:moveTo>
                  <a:pt x="12485704" y="4480989"/>
                </a:moveTo>
                <a:cubicBezTo>
                  <a:pt x="12480941" y="4490514"/>
                  <a:pt x="12471416" y="4495276"/>
                  <a:pt x="12471416" y="4504801"/>
                </a:cubicBezTo>
                <a:cubicBezTo>
                  <a:pt x="12471416" y="4519089"/>
                  <a:pt x="12485704" y="4538091"/>
                  <a:pt x="12485704" y="4552379"/>
                </a:cubicBezTo>
                <a:cubicBezTo>
                  <a:pt x="12485704" y="4561904"/>
                  <a:pt x="12471416" y="4571429"/>
                  <a:pt x="12461891" y="4576191"/>
                </a:cubicBezTo>
                <a:cubicBezTo>
                  <a:pt x="12466654" y="4561904"/>
                  <a:pt x="12471416" y="4542854"/>
                  <a:pt x="12471416" y="4533376"/>
                </a:cubicBezTo>
                <a:cubicBezTo>
                  <a:pt x="12471416" y="4466701"/>
                  <a:pt x="12385691" y="4438126"/>
                  <a:pt x="12333304" y="4447651"/>
                </a:cubicBezTo>
                <a:cubicBezTo>
                  <a:pt x="12352354" y="4423839"/>
                  <a:pt x="12380929" y="4395264"/>
                  <a:pt x="12409504" y="4395264"/>
                </a:cubicBezTo>
                <a:cubicBezTo>
                  <a:pt x="12423791" y="4395264"/>
                  <a:pt x="12466654" y="4461939"/>
                  <a:pt x="12485704" y="4480989"/>
                </a:cubicBezTo>
                <a:close/>
                <a:moveTo>
                  <a:pt x="11842861" y="4419076"/>
                </a:moveTo>
                <a:cubicBezTo>
                  <a:pt x="11838098" y="4428601"/>
                  <a:pt x="11828573" y="4438126"/>
                  <a:pt x="11819048" y="4447651"/>
                </a:cubicBezTo>
                <a:cubicBezTo>
                  <a:pt x="11809523" y="4428601"/>
                  <a:pt x="11790473" y="4409551"/>
                  <a:pt x="11776186" y="4395264"/>
                </a:cubicBezTo>
                <a:cubicBezTo>
                  <a:pt x="11795236" y="4404789"/>
                  <a:pt x="11819048" y="4409551"/>
                  <a:pt x="11842861" y="4419076"/>
                </a:cubicBezTo>
                <a:close/>
                <a:moveTo>
                  <a:pt x="11580923" y="4457176"/>
                </a:moveTo>
                <a:cubicBezTo>
                  <a:pt x="11580923" y="4461939"/>
                  <a:pt x="11557111" y="4514326"/>
                  <a:pt x="11547586" y="4523851"/>
                </a:cubicBezTo>
                <a:cubicBezTo>
                  <a:pt x="11547586" y="4495276"/>
                  <a:pt x="11514248" y="4466701"/>
                  <a:pt x="11514248" y="4461939"/>
                </a:cubicBezTo>
                <a:cubicBezTo>
                  <a:pt x="11514248" y="4452414"/>
                  <a:pt x="11538061" y="4409551"/>
                  <a:pt x="11547586" y="4390501"/>
                </a:cubicBezTo>
                <a:cubicBezTo>
                  <a:pt x="11561873" y="4404789"/>
                  <a:pt x="11580923" y="4433364"/>
                  <a:pt x="11580923" y="4457176"/>
                </a:cubicBezTo>
                <a:close/>
                <a:moveTo>
                  <a:pt x="13204746" y="4490514"/>
                </a:moveTo>
                <a:lnTo>
                  <a:pt x="13095209" y="4490514"/>
                </a:lnTo>
                <a:cubicBezTo>
                  <a:pt x="13095209" y="4495276"/>
                  <a:pt x="13104734" y="4504801"/>
                  <a:pt x="13109496" y="4509564"/>
                </a:cubicBezTo>
                <a:lnTo>
                  <a:pt x="13061871" y="4509564"/>
                </a:lnTo>
                <a:cubicBezTo>
                  <a:pt x="13014246" y="4485751"/>
                  <a:pt x="12957144" y="4466701"/>
                  <a:pt x="12909519" y="4428601"/>
                </a:cubicBezTo>
                <a:cubicBezTo>
                  <a:pt x="12923806" y="4414314"/>
                  <a:pt x="12938094" y="4395264"/>
                  <a:pt x="12942856" y="4380976"/>
                </a:cubicBezTo>
                <a:cubicBezTo>
                  <a:pt x="13019009" y="4414314"/>
                  <a:pt x="13123784" y="4471464"/>
                  <a:pt x="13204746" y="4490514"/>
                </a:cubicBezTo>
                <a:close/>
                <a:moveTo>
                  <a:pt x="11766661" y="4423839"/>
                </a:moveTo>
                <a:cubicBezTo>
                  <a:pt x="11766661" y="4428601"/>
                  <a:pt x="11747611" y="4480989"/>
                  <a:pt x="11738086" y="4490514"/>
                </a:cubicBezTo>
                <a:cubicBezTo>
                  <a:pt x="11728561" y="4476226"/>
                  <a:pt x="11699986" y="4438126"/>
                  <a:pt x="11685698" y="4442889"/>
                </a:cubicBezTo>
                <a:cubicBezTo>
                  <a:pt x="11699986" y="4423839"/>
                  <a:pt x="11714273" y="4400026"/>
                  <a:pt x="11723798" y="4380976"/>
                </a:cubicBezTo>
                <a:cubicBezTo>
                  <a:pt x="11752373" y="4395264"/>
                  <a:pt x="11766661" y="4385739"/>
                  <a:pt x="11766661" y="4423839"/>
                </a:cubicBezTo>
                <a:close/>
                <a:moveTo>
                  <a:pt x="11290458" y="4452414"/>
                </a:moveTo>
                <a:cubicBezTo>
                  <a:pt x="11290458" y="4457176"/>
                  <a:pt x="11285696" y="4504801"/>
                  <a:pt x="11271408" y="4504801"/>
                </a:cubicBezTo>
                <a:cubicBezTo>
                  <a:pt x="11247596" y="4504801"/>
                  <a:pt x="11233309" y="4490514"/>
                  <a:pt x="11219021" y="4476226"/>
                </a:cubicBezTo>
                <a:cubicBezTo>
                  <a:pt x="11247596" y="4442889"/>
                  <a:pt x="11247596" y="4409551"/>
                  <a:pt x="11247596" y="4376214"/>
                </a:cubicBezTo>
                <a:cubicBezTo>
                  <a:pt x="11280933" y="4400026"/>
                  <a:pt x="11290458" y="4419076"/>
                  <a:pt x="11290458" y="4452414"/>
                </a:cubicBezTo>
                <a:close/>
                <a:moveTo>
                  <a:pt x="12200000" y="4357164"/>
                </a:moveTo>
                <a:cubicBezTo>
                  <a:pt x="12204763" y="4361926"/>
                  <a:pt x="12204763" y="4376214"/>
                  <a:pt x="12204763" y="4380976"/>
                </a:cubicBezTo>
                <a:cubicBezTo>
                  <a:pt x="12214288" y="4376214"/>
                  <a:pt x="12223813" y="4366689"/>
                  <a:pt x="12238100" y="4366689"/>
                </a:cubicBezTo>
                <a:cubicBezTo>
                  <a:pt x="12242863" y="4366689"/>
                  <a:pt x="12276154" y="4366689"/>
                  <a:pt x="12285679" y="4385739"/>
                </a:cubicBezTo>
                <a:cubicBezTo>
                  <a:pt x="12261866" y="4409551"/>
                  <a:pt x="12152375" y="4452414"/>
                  <a:pt x="12176188" y="4504801"/>
                </a:cubicBezTo>
                <a:lnTo>
                  <a:pt x="12157138" y="4504801"/>
                </a:lnTo>
                <a:cubicBezTo>
                  <a:pt x="12147613" y="4495276"/>
                  <a:pt x="12138088" y="4480989"/>
                  <a:pt x="12128563" y="4480989"/>
                </a:cubicBezTo>
                <a:cubicBezTo>
                  <a:pt x="12104750" y="4476226"/>
                  <a:pt x="12061888" y="4471464"/>
                  <a:pt x="12052363" y="4471464"/>
                </a:cubicBezTo>
                <a:cubicBezTo>
                  <a:pt x="12033313" y="4471464"/>
                  <a:pt x="12028550" y="4466701"/>
                  <a:pt x="11999975" y="4490514"/>
                </a:cubicBezTo>
                <a:cubicBezTo>
                  <a:pt x="11995213" y="4480989"/>
                  <a:pt x="11990450" y="4476226"/>
                  <a:pt x="11990450" y="4461939"/>
                </a:cubicBezTo>
                <a:cubicBezTo>
                  <a:pt x="11990450" y="4419076"/>
                  <a:pt x="12052363" y="4438126"/>
                  <a:pt x="12052363" y="4409551"/>
                </a:cubicBezTo>
                <a:cubicBezTo>
                  <a:pt x="12052363" y="4395264"/>
                  <a:pt x="12047600" y="4390501"/>
                  <a:pt x="12042838" y="4376214"/>
                </a:cubicBezTo>
                <a:cubicBezTo>
                  <a:pt x="12061888" y="4376214"/>
                  <a:pt x="12085700" y="4361926"/>
                  <a:pt x="12095225" y="4361926"/>
                </a:cubicBezTo>
                <a:cubicBezTo>
                  <a:pt x="12109513" y="4361926"/>
                  <a:pt x="12123800" y="4371451"/>
                  <a:pt x="12133325" y="4385739"/>
                </a:cubicBezTo>
                <a:cubicBezTo>
                  <a:pt x="12142850" y="4376214"/>
                  <a:pt x="12157138" y="4361926"/>
                  <a:pt x="12166663" y="4357164"/>
                </a:cubicBezTo>
                <a:lnTo>
                  <a:pt x="12200000" y="4357164"/>
                </a:lnTo>
                <a:close/>
                <a:moveTo>
                  <a:pt x="11709511" y="4376214"/>
                </a:moveTo>
                <a:cubicBezTo>
                  <a:pt x="11704748" y="4395264"/>
                  <a:pt x="11695223" y="4414314"/>
                  <a:pt x="11676173" y="4433364"/>
                </a:cubicBezTo>
                <a:cubicBezTo>
                  <a:pt x="11666648" y="4419076"/>
                  <a:pt x="11647598" y="4400026"/>
                  <a:pt x="11633311" y="4385739"/>
                </a:cubicBezTo>
                <a:cubicBezTo>
                  <a:pt x="11628548" y="4376214"/>
                  <a:pt x="11633311" y="4361926"/>
                  <a:pt x="11628548" y="4352401"/>
                </a:cubicBezTo>
                <a:cubicBezTo>
                  <a:pt x="11652361" y="4357164"/>
                  <a:pt x="11680936" y="4366689"/>
                  <a:pt x="11709511" y="4376214"/>
                </a:cubicBezTo>
                <a:close/>
                <a:moveTo>
                  <a:pt x="11447621" y="4404789"/>
                </a:moveTo>
                <a:cubicBezTo>
                  <a:pt x="11447621" y="4414314"/>
                  <a:pt x="11438096" y="4442889"/>
                  <a:pt x="11423808" y="4461939"/>
                </a:cubicBezTo>
                <a:cubicBezTo>
                  <a:pt x="11414283" y="4457176"/>
                  <a:pt x="11399996" y="4447651"/>
                  <a:pt x="11395233" y="4438126"/>
                </a:cubicBezTo>
                <a:cubicBezTo>
                  <a:pt x="11390471" y="4423839"/>
                  <a:pt x="11390471" y="4400026"/>
                  <a:pt x="11390471" y="4385739"/>
                </a:cubicBezTo>
                <a:cubicBezTo>
                  <a:pt x="11390471" y="4376214"/>
                  <a:pt x="11409521" y="4357164"/>
                  <a:pt x="11414283" y="4342876"/>
                </a:cubicBezTo>
                <a:cubicBezTo>
                  <a:pt x="11423808" y="4347639"/>
                  <a:pt x="11447621" y="4390501"/>
                  <a:pt x="11447621" y="4404789"/>
                </a:cubicBezTo>
                <a:close/>
                <a:moveTo>
                  <a:pt x="12433316" y="4338114"/>
                </a:moveTo>
                <a:cubicBezTo>
                  <a:pt x="12452366" y="4342876"/>
                  <a:pt x="12457129" y="4352401"/>
                  <a:pt x="12471416" y="4366689"/>
                </a:cubicBezTo>
                <a:cubicBezTo>
                  <a:pt x="12480941" y="4361926"/>
                  <a:pt x="12485704" y="4352401"/>
                  <a:pt x="12499991" y="4352401"/>
                </a:cubicBezTo>
                <a:cubicBezTo>
                  <a:pt x="12509516" y="4352401"/>
                  <a:pt x="12523804" y="4361926"/>
                  <a:pt x="12533329" y="4361926"/>
                </a:cubicBezTo>
                <a:lnTo>
                  <a:pt x="12533329" y="4376214"/>
                </a:lnTo>
                <a:lnTo>
                  <a:pt x="12523804" y="4385739"/>
                </a:lnTo>
                <a:cubicBezTo>
                  <a:pt x="12533329" y="4390501"/>
                  <a:pt x="12542854" y="4390501"/>
                  <a:pt x="12552379" y="4390501"/>
                </a:cubicBezTo>
                <a:cubicBezTo>
                  <a:pt x="12561904" y="4409551"/>
                  <a:pt x="12585716" y="4433364"/>
                  <a:pt x="12585716" y="4442889"/>
                </a:cubicBezTo>
                <a:cubicBezTo>
                  <a:pt x="12585716" y="4471464"/>
                  <a:pt x="12576191" y="4485751"/>
                  <a:pt x="12552379" y="4485751"/>
                </a:cubicBezTo>
                <a:cubicBezTo>
                  <a:pt x="12538091" y="4485751"/>
                  <a:pt x="12504754" y="4476226"/>
                  <a:pt x="12485704" y="4461939"/>
                </a:cubicBezTo>
                <a:cubicBezTo>
                  <a:pt x="12471416" y="4457176"/>
                  <a:pt x="12471416" y="4442889"/>
                  <a:pt x="12466654" y="4438126"/>
                </a:cubicBezTo>
                <a:cubicBezTo>
                  <a:pt x="12457129" y="4419076"/>
                  <a:pt x="12438079" y="4409551"/>
                  <a:pt x="12433316" y="4395264"/>
                </a:cubicBezTo>
                <a:cubicBezTo>
                  <a:pt x="12428554" y="4385739"/>
                  <a:pt x="12428554" y="4352401"/>
                  <a:pt x="12414266" y="4347639"/>
                </a:cubicBezTo>
                <a:lnTo>
                  <a:pt x="12423791" y="4338114"/>
                </a:lnTo>
                <a:lnTo>
                  <a:pt x="12433316" y="4338114"/>
                </a:lnTo>
                <a:close/>
                <a:moveTo>
                  <a:pt x="11609498" y="4352401"/>
                </a:moveTo>
                <a:cubicBezTo>
                  <a:pt x="11619023" y="4361926"/>
                  <a:pt x="11623786" y="4380976"/>
                  <a:pt x="11623786" y="4390501"/>
                </a:cubicBezTo>
                <a:cubicBezTo>
                  <a:pt x="11623786" y="4419076"/>
                  <a:pt x="11604736" y="4438126"/>
                  <a:pt x="11590448" y="4466701"/>
                </a:cubicBezTo>
                <a:cubicBezTo>
                  <a:pt x="11595211" y="4438126"/>
                  <a:pt x="11580923" y="4409551"/>
                  <a:pt x="11557111" y="4380976"/>
                </a:cubicBezTo>
                <a:cubicBezTo>
                  <a:pt x="11571398" y="4366689"/>
                  <a:pt x="11580923" y="4352401"/>
                  <a:pt x="11585686" y="4338114"/>
                </a:cubicBezTo>
                <a:cubicBezTo>
                  <a:pt x="11595211" y="4342876"/>
                  <a:pt x="11604736" y="4338114"/>
                  <a:pt x="11609498" y="4352401"/>
                </a:cubicBezTo>
                <a:close/>
                <a:moveTo>
                  <a:pt x="11523773" y="4395264"/>
                </a:moveTo>
                <a:cubicBezTo>
                  <a:pt x="11523773" y="4404789"/>
                  <a:pt x="11514248" y="4438126"/>
                  <a:pt x="11504723" y="4457176"/>
                </a:cubicBezTo>
                <a:cubicBezTo>
                  <a:pt x="11495198" y="4442889"/>
                  <a:pt x="11471433" y="4414314"/>
                  <a:pt x="11471433" y="4404789"/>
                </a:cubicBezTo>
                <a:cubicBezTo>
                  <a:pt x="11471433" y="4390501"/>
                  <a:pt x="11490436" y="4361926"/>
                  <a:pt x="11499961" y="4338114"/>
                </a:cubicBezTo>
                <a:cubicBezTo>
                  <a:pt x="11523773" y="4357164"/>
                  <a:pt x="11523773" y="4376214"/>
                  <a:pt x="11523773" y="4395264"/>
                </a:cubicBezTo>
                <a:close/>
                <a:moveTo>
                  <a:pt x="11380946" y="4419076"/>
                </a:moveTo>
                <a:cubicBezTo>
                  <a:pt x="11380946" y="4438126"/>
                  <a:pt x="11385708" y="4447651"/>
                  <a:pt x="11352371" y="4485751"/>
                </a:cubicBezTo>
                <a:cubicBezTo>
                  <a:pt x="11342846" y="4471464"/>
                  <a:pt x="11338083" y="4433364"/>
                  <a:pt x="11309508" y="4423839"/>
                </a:cubicBezTo>
                <a:cubicBezTo>
                  <a:pt x="11328558" y="4395264"/>
                  <a:pt x="11338083" y="4366689"/>
                  <a:pt x="11338083" y="4338114"/>
                </a:cubicBezTo>
                <a:cubicBezTo>
                  <a:pt x="11371421" y="4357164"/>
                  <a:pt x="11380946" y="4390501"/>
                  <a:pt x="11380946" y="4419076"/>
                </a:cubicBezTo>
                <a:close/>
                <a:moveTo>
                  <a:pt x="11671411" y="4352401"/>
                </a:moveTo>
                <a:cubicBezTo>
                  <a:pt x="11661886" y="4347639"/>
                  <a:pt x="11647598" y="4342876"/>
                  <a:pt x="11633311" y="4338114"/>
                </a:cubicBezTo>
                <a:cubicBezTo>
                  <a:pt x="11652361" y="4338114"/>
                  <a:pt x="11642836" y="4328589"/>
                  <a:pt x="11695223" y="4333351"/>
                </a:cubicBezTo>
                <a:lnTo>
                  <a:pt x="11671411" y="4352401"/>
                </a:lnTo>
                <a:close/>
                <a:moveTo>
                  <a:pt x="11238071" y="4404789"/>
                </a:moveTo>
                <a:cubicBezTo>
                  <a:pt x="11238071" y="4419076"/>
                  <a:pt x="11219021" y="4466701"/>
                  <a:pt x="11199971" y="4476226"/>
                </a:cubicBezTo>
                <a:cubicBezTo>
                  <a:pt x="11190446" y="4452414"/>
                  <a:pt x="11176159" y="4428601"/>
                  <a:pt x="11152346" y="4404789"/>
                </a:cubicBezTo>
                <a:cubicBezTo>
                  <a:pt x="11171396" y="4385739"/>
                  <a:pt x="11185684" y="4342876"/>
                  <a:pt x="11195209" y="4328589"/>
                </a:cubicBezTo>
                <a:cubicBezTo>
                  <a:pt x="11214259" y="4338114"/>
                  <a:pt x="11238071" y="4376214"/>
                  <a:pt x="11238071" y="4404789"/>
                </a:cubicBezTo>
                <a:close/>
                <a:moveTo>
                  <a:pt x="13180934" y="4414314"/>
                </a:moveTo>
                <a:cubicBezTo>
                  <a:pt x="13176171" y="4409551"/>
                  <a:pt x="13166646" y="4409551"/>
                  <a:pt x="13161884" y="4414314"/>
                </a:cubicBezTo>
                <a:cubicBezTo>
                  <a:pt x="13180934" y="4423839"/>
                  <a:pt x="13204746" y="4461939"/>
                  <a:pt x="13214271" y="4480989"/>
                </a:cubicBezTo>
                <a:lnTo>
                  <a:pt x="13195221" y="4480989"/>
                </a:lnTo>
                <a:cubicBezTo>
                  <a:pt x="13114259" y="4452414"/>
                  <a:pt x="13028534" y="4409551"/>
                  <a:pt x="12942856" y="4366689"/>
                </a:cubicBezTo>
                <a:cubicBezTo>
                  <a:pt x="12942856" y="4366689"/>
                  <a:pt x="12938094" y="4357164"/>
                  <a:pt x="12933331" y="4352401"/>
                </a:cubicBezTo>
                <a:cubicBezTo>
                  <a:pt x="12976194" y="4333351"/>
                  <a:pt x="12990481" y="4323826"/>
                  <a:pt x="13028534" y="4323826"/>
                </a:cubicBezTo>
                <a:cubicBezTo>
                  <a:pt x="13076159" y="4323826"/>
                  <a:pt x="13157121" y="4342876"/>
                  <a:pt x="13180934" y="4414314"/>
                </a:cubicBezTo>
                <a:close/>
                <a:moveTo>
                  <a:pt x="11538061" y="4380976"/>
                </a:moveTo>
                <a:cubicBezTo>
                  <a:pt x="11533298" y="4361926"/>
                  <a:pt x="11514248" y="4338114"/>
                  <a:pt x="11514248" y="4323826"/>
                </a:cubicBezTo>
                <a:cubicBezTo>
                  <a:pt x="11514248" y="4309539"/>
                  <a:pt x="11552348" y="4323826"/>
                  <a:pt x="11571398" y="4333351"/>
                </a:cubicBezTo>
                <a:cubicBezTo>
                  <a:pt x="11566636" y="4347639"/>
                  <a:pt x="11552348" y="4366689"/>
                  <a:pt x="11538061" y="4380976"/>
                </a:cubicBezTo>
                <a:close/>
                <a:moveTo>
                  <a:pt x="11614261" y="4328589"/>
                </a:moveTo>
                <a:cubicBezTo>
                  <a:pt x="11585686" y="4323826"/>
                  <a:pt x="11571398" y="4319064"/>
                  <a:pt x="11557111" y="4314301"/>
                </a:cubicBezTo>
                <a:cubicBezTo>
                  <a:pt x="11566636" y="4314301"/>
                  <a:pt x="11580923" y="4314301"/>
                  <a:pt x="11619023" y="4309539"/>
                </a:cubicBezTo>
                <a:cubicBezTo>
                  <a:pt x="11614261" y="4314301"/>
                  <a:pt x="11614261" y="4319064"/>
                  <a:pt x="11614261" y="4328589"/>
                </a:cubicBezTo>
                <a:close/>
                <a:moveTo>
                  <a:pt x="11504723" y="4314301"/>
                </a:moveTo>
                <a:cubicBezTo>
                  <a:pt x="11504723" y="4319064"/>
                  <a:pt x="11495198" y="4328589"/>
                  <a:pt x="11490436" y="4328589"/>
                </a:cubicBezTo>
                <a:cubicBezTo>
                  <a:pt x="11490436" y="4323826"/>
                  <a:pt x="11490436" y="4309539"/>
                  <a:pt x="11485673" y="4309539"/>
                </a:cubicBezTo>
                <a:lnTo>
                  <a:pt x="11504723" y="4314301"/>
                </a:lnTo>
                <a:close/>
                <a:moveTo>
                  <a:pt x="12409504" y="4333351"/>
                </a:moveTo>
                <a:cubicBezTo>
                  <a:pt x="12404741" y="4323826"/>
                  <a:pt x="12395216" y="4314301"/>
                  <a:pt x="12385691" y="4304776"/>
                </a:cubicBezTo>
                <a:cubicBezTo>
                  <a:pt x="12390454" y="4304776"/>
                  <a:pt x="12409504" y="4319064"/>
                  <a:pt x="12409504" y="4333351"/>
                </a:cubicBezTo>
                <a:close/>
                <a:moveTo>
                  <a:pt x="12071413" y="4361926"/>
                </a:moveTo>
                <a:cubicBezTo>
                  <a:pt x="12061888" y="4361926"/>
                  <a:pt x="12047600" y="4366689"/>
                  <a:pt x="12038075" y="4371451"/>
                </a:cubicBezTo>
                <a:cubicBezTo>
                  <a:pt x="12033313" y="4385739"/>
                  <a:pt x="12033313" y="4400026"/>
                  <a:pt x="12019025" y="4409551"/>
                </a:cubicBezTo>
                <a:cubicBezTo>
                  <a:pt x="12009500" y="4423839"/>
                  <a:pt x="11990450" y="4438126"/>
                  <a:pt x="11980925" y="4452414"/>
                </a:cubicBezTo>
                <a:cubicBezTo>
                  <a:pt x="11971400" y="4447651"/>
                  <a:pt x="11957113" y="4442889"/>
                  <a:pt x="11947588" y="4442889"/>
                </a:cubicBezTo>
                <a:cubicBezTo>
                  <a:pt x="11933300" y="4442889"/>
                  <a:pt x="11919013" y="4447651"/>
                  <a:pt x="11904725" y="4452414"/>
                </a:cubicBezTo>
                <a:cubicBezTo>
                  <a:pt x="11904725" y="4404789"/>
                  <a:pt x="11899963" y="4352401"/>
                  <a:pt x="11904725" y="4304776"/>
                </a:cubicBezTo>
                <a:cubicBezTo>
                  <a:pt x="11952350" y="4319064"/>
                  <a:pt x="12014263" y="4366689"/>
                  <a:pt x="12071413" y="4361926"/>
                </a:cubicBezTo>
                <a:close/>
                <a:moveTo>
                  <a:pt x="13052346" y="4300014"/>
                </a:moveTo>
                <a:cubicBezTo>
                  <a:pt x="13014246" y="4309539"/>
                  <a:pt x="12976194" y="4323826"/>
                  <a:pt x="12938094" y="4338114"/>
                </a:cubicBezTo>
                <a:cubicBezTo>
                  <a:pt x="12938094" y="4333351"/>
                  <a:pt x="12933331" y="4323826"/>
                  <a:pt x="12933331" y="4314301"/>
                </a:cubicBezTo>
                <a:cubicBezTo>
                  <a:pt x="12947619" y="4300014"/>
                  <a:pt x="12990481" y="4295251"/>
                  <a:pt x="13004769" y="4300014"/>
                </a:cubicBezTo>
                <a:lnTo>
                  <a:pt x="13052346" y="4300014"/>
                </a:lnTo>
                <a:close/>
                <a:moveTo>
                  <a:pt x="10071402" y="4357164"/>
                </a:moveTo>
                <a:lnTo>
                  <a:pt x="10071402" y="4447651"/>
                </a:lnTo>
                <a:lnTo>
                  <a:pt x="9628536" y="4380976"/>
                </a:lnTo>
                <a:lnTo>
                  <a:pt x="9628536" y="4295251"/>
                </a:lnTo>
                <a:lnTo>
                  <a:pt x="10071402" y="4357164"/>
                </a:lnTo>
                <a:close/>
                <a:moveTo>
                  <a:pt x="12333304" y="4338114"/>
                </a:moveTo>
                <a:cubicBezTo>
                  <a:pt x="12357116" y="4352401"/>
                  <a:pt x="12390454" y="4371451"/>
                  <a:pt x="12419029" y="4385739"/>
                </a:cubicBezTo>
                <a:cubicBezTo>
                  <a:pt x="12390454" y="4385739"/>
                  <a:pt x="12347591" y="4409551"/>
                  <a:pt x="12328541" y="4438126"/>
                </a:cubicBezTo>
                <a:cubicBezTo>
                  <a:pt x="12309491" y="4414314"/>
                  <a:pt x="12299966" y="4380976"/>
                  <a:pt x="12276154" y="4361926"/>
                </a:cubicBezTo>
                <a:cubicBezTo>
                  <a:pt x="12261866" y="4347639"/>
                  <a:pt x="12228575" y="4361926"/>
                  <a:pt x="12214288" y="4352401"/>
                </a:cubicBezTo>
                <a:cubicBezTo>
                  <a:pt x="12204763" y="4352401"/>
                  <a:pt x="12195238" y="4347639"/>
                  <a:pt x="12180950" y="4338114"/>
                </a:cubicBezTo>
                <a:lnTo>
                  <a:pt x="12195238" y="4309539"/>
                </a:lnTo>
                <a:cubicBezTo>
                  <a:pt x="12214288" y="4309539"/>
                  <a:pt x="12247579" y="4319064"/>
                  <a:pt x="12247579" y="4304776"/>
                </a:cubicBezTo>
                <a:cubicBezTo>
                  <a:pt x="12247579" y="4295251"/>
                  <a:pt x="12242863" y="4300014"/>
                  <a:pt x="12238100" y="4295251"/>
                </a:cubicBezTo>
                <a:lnTo>
                  <a:pt x="12271391" y="4290489"/>
                </a:lnTo>
                <a:cubicBezTo>
                  <a:pt x="12290441" y="4300014"/>
                  <a:pt x="12309491" y="4323826"/>
                  <a:pt x="12333304" y="4338114"/>
                </a:cubicBezTo>
                <a:close/>
                <a:moveTo>
                  <a:pt x="11419046" y="4285726"/>
                </a:moveTo>
                <a:cubicBezTo>
                  <a:pt x="11476196" y="4304776"/>
                  <a:pt x="11476196" y="4300014"/>
                  <a:pt x="11476196" y="4342876"/>
                </a:cubicBezTo>
                <a:cubicBezTo>
                  <a:pt x="11476196" y="4366689"/>
                  <a:pt x="11476196" y="4366689"/>
                  <a:pt x="11457146" y="4400026"/>
                </a:cubicBezTo>
                <a:cubicBezTo>
                  <a:pt x="11457146" y="4366689"/>
                  <a:pt x="11438096" y="4342876"/>
                  <a:pt x="11419046" y="4328589"/>
                </a:cubicBezTo>
                <a:cubicBezTo>
                  <a:pt x="11419046" y="4314301"/>
                  <a:pt x="11419046" y="4300014"/>
                  <a:pt x="11409521" y="4285726"/>
                </a:cubicBezTo>
                <a:lnTo>
                  <a:pt x="11419046" y="4285726"/>
                </a:lnTo>
                <a:close/>
                <a:moveTo>
                  <a:pt x="10476167" y="4309539"/>
                </a:moveTo>
                <a:lnTo>
                  <a:pt x="10476167" y="4366689"/>
                </a:lnTo>
                <a:cubicBezTo>
                  <a:pt x="10466642" y="4371451"/>
                  <a:pt x="10466642" y="4376214"/>
                  <a:pt x="10452354" y="4376214"/>
                </a:cubicBezTo>
                <a:lnTo>
                  <a:pt x="10109502" y="4333351"/>
                </a:lnTo>
                <a:cubicBezTo>
                  <a:pt x="10114264" y="4328589"/>
                  <a:pt x="10119027" y="4328589"/>
                  <a:pt x="10128552" y="4328589"/>
                </a:cubicBezTo>
                <a:lnTo>
                  <a:pt x="10466642" y="4366689"/>
                </a:lnTo>
                <a:lnTo>
                  <a:pt x="10466642" y="4323826"/>
                </a:lnTo>
                <a:cubicBezTo>
                  <a:pt x="10385679" y="4319064"/>
                  <a:pt x="10295239" y="4309539"/>
                  <a:pt x="10214277" y="4295251"/>
                </a:cubicBezTo>
                <a:cubicBezTo>
                  <a:pt x="10180939" y="4290489"/>
                  <a:pt x="10142839" y="4285726"/>
                  <a:pt x="10109502" y="4276201"/>
                </a:cubicBezTo>
                <a:cubicBezTo>
                  <a:pt x="10109502" y="4276201"/>
                  <a:pt x="10109502" y="4271439"/>
                  <a:pt x="10114264" y="4271439"/>
                </a:cubicBezTo>
                <a:cubicBezTo>
                  <a:pt x="10223802" y="4290489"/>
                  <a:pt x="10361867" y="4309539"/>
                  <a:pt x="10476167" y="4309539"/>
                </a:cubicBezTo>
                <a:close/>
                <a:moveTo>
                  <a:pt x="12642819" y="4280964"/>
                </a:moveTo>
                <a:cubicBezTo>
                  <a:pt x="12657106" y="4280964"/>
                  <a:pt x="12666631" y="4266676"/>
                  <a:pt x="12680919" y="4266676"/>
                </a:cubicBezTo>
                <a:cubicBezTo>
                  <a:pt x="12690444" y="4266676"/>
                  <a:pt x="12709494" y="4271439"/>
                  <a:pt x="12723781" y="4276201"/>
                </a:cubicBezTo>
                <a:cubicBezTo>
                  <a:pt x="12657106" y="4261914"/>
                  <a:pt x="12666631" y="4347639"/>
                  <a:pt x="12642819" y="4385739"/>
                </a:cubicBezTo>
                <a:cubicBezTo>
                  <a:pt x="12695206" y="4376214"/>
                  <a:pt x="12647581" y="4285726"/>
                  <a:pt x="12714256" y="4285726"/>
                </a:cubicBezTo>
                <a:cubicBezTo>
                  <a:pt x="12723781" y="4285726"/>
                  <a:pt x="12728544" y="4290489"/>
                  <a:pt x="12738069" y="4295251"/>
                </a:cubicBezTo>
                <a:cubicBezTo>
                  <a:pt x="12733306" y="4295251"/>
                  <a:pt x="12733306" y="4304776"/>
                  <a:pt x="12733306" y="4323826"/>
                </a:cubicBezTo>
                <a:cubicBezTo>
                  <a:pt x="12747594" y="4319064"/>
                  <a:pt x="12757119" y="4304776"/>
                  <a:pt x="12766644" y="4304776"/>
                </a:cubicBezTo>
                <a:cubicBezTo>
                  <a:pt x="12780931" y="4304776"/>
                  <a:pt x="12785694" y="4309539"/>
                  <a:pt x="12790456" y="4314301"/>
                </a:cubicBezTo>
                <a:cubicBezTo>
                  <a:pt x="12776169" y="4323826"/>
                  <a:pt x="12752356" y="4338114"/>
                  <a:pt x="12752356" y="4352401"/>
                </a:cubicBezTo>
                <a:cubicBezTo>
                  <a:pt x="12752356" y="4361926"/>
                  <a:pt x="12761881" y="4371451"/>
                  <a:pt x="12771406" y="4371451"/>
                </a:cubicBezTo>
                <a:cubicBezTo>
                  <a:pt x="12785694" y="4371451"/>
                  <a:pt x="12795219" y="4361926"/>
                  <a:pt x="12804744" y="4361926"/>
                </a:cubicBezTo>
                <a:cubicBezTo>
                  <a:pt x="12819031" y="4361926"/>
                  <a:pt x="12833319" y="4366689"/>
                  <a:pt x="12833319" y="4380976"/>
                </a:cubicBezTo>
                <a:cubicBezTo>
                  <a:pt x="12833319" y="4404789"/>
                  <a:pt x="12814269" y="4395264"/>
                  <a:pt x="12799981" y="4409551"/>
                </a:cubicBezTo>
                <a:cubicBezTo>
                  <a:pt x="12804744" y="4419076"/>
                  <a:pt x="12814269" y="4419076"/>
                  <a:pt x="12823794" y="4423839"/>
                </a:cubicBezTo>
                <a:cubicBezTo>
                  <a:pt x="12814269" y="4433364"/>
                  <a:pt x="12795219" y="4442889"/>
                  <a:pt x="12785694" y="4442889"/>
                </a:cubicBezTo>
                <a:cubicBezTo>
                  <a:pt x="12761881" y="4442889"/>
                  <a:pt x="12714256" y="4414314"/>
                  <a:pt x="12699969" y="4409551"/>
                </a:cubicBezTo>
                <a:cubicBezTo>
                  <a:pt x="12699969" y="4409551"/>
                  <a:pt x="12699969" y="4400026"/>
                  <a:pt x="12695206" y="4395264"/>
                </a:cubicBezTo>
                <a:cubicBezTo>
                  <a:pt x="12590479" y="4395264"/>
                  <a:pt x="12585716" y="4400026"/>
                  <a:pt x="12571429" y="4400026"/>
                </a:cubicBezTo>
                <a:cubicBezTo>
                  <a:pt x="12571429" y="4400026"/>
                  <a:pt x="12561904" y="4380976"/>
                  <a:pt x="12542854" y="4380976"/>
                </a:cubicBezTo>
                <a:cubicBezTo>
                  <a:pt x="12542854" y="4357164"/>
                  <a:pt x="12533329" y="4347639"/>
                  <a:pt x="12514279" y="4342876"/>
                </a:cubicBezTo>
                <a:cubicBezTo>
                  <a:pt x="12514279" y="4333351"/>
                  <a:pt x="12523804" y="4323826"/>
                  <a:pt x="12523804" y="4304776"/>
                </a:cubicBezTo>
                <a:cubicBezTo>
                  <a:pt x="12533329" y="4295251"/>
                  <a:pt x="12604766" y="4266676"/>
                  <a:pt x="12628531" y="4266676"/>
                </a:cubicBezTo>
                <a:cubicBezTo>
                  <a:pt x="12642819" y="4266676"/>
                  <a:pt x="12633294" y="4280964"/>
                  <a:pt x="12642819" y="4280964"/>
                </a:cubicBezTo>
                <a:close/>
                <a:moveTo>
                  <a:pt x="11323796" y="4266676"/>
                </a:moveTo>
                <a:cubicBezTo>
                  <a:pt x="11376183" y="4280964"/>
                  <a:pt x="11404758" y="4261914"/>
                  <a:pt x="11404758" y="4319064"/>
                </a:cubicBezTo>
                <a:cubicBezTo>
                  <a:pt x="11404758" y="4338114"/>
                  <a:pt x="11404758" y="4347639"/>
                  <a:pt x="11385708" y="4366689"/>
                </a:cubicBezTo>
                <a:cubicBezTo>
                  <a:pt x="11371421" y="4352401"/>
                  <a:pt x="11342846" y="4338114"/>
                  <a:pt x="11333321" y="4319064"/>
                </a:cubicBezTo>
                <a:cubicBezTo>
                  <a:pt x="11323796" y="4304776"/>
                  <a:pt x="11323796" y="4285726"/>
                  <a:pt x="11309508" y="4266676"/>
                </a:cubicBezTo>
                <a:lnTo>
                  <a:pt x="11323796" y="4266676"/>
                </a:lnTo>
                <a:close/>
                <a:moveTo>
                  <a:pt x="11323796" y="4342876"/>
                </a:moveTo>
                <a:cubicBezTo>
                  <a:pt x="11323796" y="4371451"/>
                  <a:pt x="11323796" y="4376214"/>
                  <a:pt x="11299983" y="4414314"/>
                </a:cubicBezTo>
                <a:cubicBezTo>
                  <a:pt x="11290458" y="4400026"/>
                  <a:pt x="11271408" y="4376214"/>
                  <a:pt x="11247596" y="4361926"/>
                </a:cubicBezTo>
                <a:cubicBezTo>
                  <a:pt x="11271408" y="4333351"/>
                  <a:pt x="11285696" y="4295251"/>
                  <a:pt x="11280933" y="4266676"/>
                </a:cubicBezTo>
                <a:cubicBezTo>
                  <a:pt x="11323796" y="4285726"/>
                  <a:pt x="11323796" y="4319064"/>
                  <a:pt x="11323796" y="4342876"/>
                </a:cubicBezTo>
                <a:close/>
                <a:moveTo>
                  <a:pt x="11271408" y="4261914"/>
                </a:moveTo>
                <a:lnTo>
                  <a:pt x="11271408" y="4290489"/>
                </a:lnTo>
                <a:cubicBezTo>
                  <a:pt x="11266646" y="4314301"/>
                  <a:pt x="11257121" y="4333351"/>
                  <a:pt x="11238071" y="4352401"/>
                </a:cubicBezTo>
                <a:cubicBezTo>
                  <a:pt x="11199971" y="4319064"/>
                  <a:pt x="11185684" y="4295251"/>
                  <a:pt x="11180921" y="4261914"/>
                </a:cubicBezTo>
                <a:lnTo>
                  <a:pt x="11271408" y="4261914"/>
                </a:lnTo>
                <a:close/>
                <a:moveTo>
                  <a:pt x="11166634" y="4261914"/>
                </a:moveTo>
                <a:cubicBezTo>
                  <a:pt x="11171396" y="4276201"/>
                  <a:pt x="11180921" y="4300014"/>
                  <a:pt x="11180921" y="4314301"/>
                </a:cubicBezTo>
                <a:cubicBezTo>
                  <a:pt x="11180921" y="4342876"/>
                  <a:pt x="11161871" y="4371451"/>
                  <a:pt x="11142821" y="4400026"/>
                </a:cubicBezTo>
                <a:lnTo>
                  <a:pt x="11142821" y="4261914"/>
                </a:lnTo>
                <a:lnTo>
                  <a:pt x="11166634" y="4261914"/>
                </a:lnTo>
                <a:close/>
                <a:moveTo>
                  <a:pt x="8795242" y="4585716"/>
                </a:moveTo>
                <a:lnTo>
                  <a:pt x="8761904" y="4585716"/>
                </a:lnTo>
                <a:cubicBezTo>
                  <a:pt x="8752379" y="4561904"/>
                  <a:pt x="8761904" y="4547616"/>
                  <a:pt x="8761904" y="4542854"/>
                </a:cubicBezTo>
                <a:cubicBezTo>
                  <a:pt x="8761904" y="4533376"/>
                  <a:pt x="8761904" y="4519089"/>
                  <a:pt x="8766667" y="4357164"/>
                </a:cubicBezTo>
                <a:cubicBezTo>
                  <a:pt x="8723804" y="4333351"/>
                  <a:pt x="8714279" y="4319064"/>
                  <a:pt x="8680942" y="4319064"/>
                </a:cubicBezTo>
                <a:cubicBezTo>
                  <a:pt x="8666654" y="4319064"/>
                  <a:pt x="8576167" y="4314301"/>
                  <a:pt x="8533304" y="4333351"/>
                </a:cubicBezTo>
                <a:cubicBezTo>
                  <a:pt x="8499967" y="4347639"/>
                  <a:pt x="8480917" y="4380976"/>
                  <a:pt x="8452342" y="4400026"/>
                </a:cubicBezTo>
                <a:lnTo>
                  <a:pt x="8452342" y="4619054"/>
                </a:lnTo>
                <a:cubicBezTo>
                  <a:pt x="8438054" y="4619054"/>
                  <a:pt x="8419052" y="4619054"/>
                  <a:pt x="8404765" y="4623816"/>
                </a:cubicBezTo>
                <a:lnTo>
                  <a:pt x="8404765" y="4595241"/>
                </a:lnTo>
                <a:cubicBezTo>
                  <a:pt x="8409527" y="4595241"/>
                  <a:pt x="8419052" y="4595241"/>
                  <a:pt x="8423815" y="4590479"/>
                </a:cubicBezTo>
                <a:lnTo>
                  <a:pt x="8423815" y="4400026"/>
                </a:lnTo>
                <a:cubicBezTo>
                  <a:pt x="8357140" y="4376214"/>
                  <a:pt x="8376190" y="4361926"/>
                  <a:pt x="8333327" y="4361926"/>
                </a:cubicBezTo>
                <a:cubicBezTo>
                  <a:pt x="8323802" y="4361926"/>
                  <a:pt x="8242840" y="4366689"/>
                  <a:pt x="8204740" y="4376214"/>
                </a:cubicBezTo>
                <a:cubicBezTo>
                  <a:pt x="8190452" y="4376214"/>
                  <a:pt x="8185690" y="4395264"/>
                  <a:pt x="8180927" y="4400026"/>
                </a:cubicBezTo>
                <a:cubicBezTo>
                  <a:pt x="8166640" y="4409551"/>
                  <a:pt x="8147590" y="4423839"/>
                  <a:pt x="8128540" y="4433364"/>
                </a:cubicBezTo>
                <a:lnTo>
                  <a:pt x="8128540" y="4647629"/>
                </a:lnTo>
                <a:cubicBezTo>
                  <a:pt x="8123777" y="4647629"/>
                  <a:pt x="8119015" y="4652391"/>
                  <a:pt x="8104727" y="4652391"/>
                </a:cubicBezTo>
                <a:lnTo>
                  <a:pt x="8104727" y="4442889"/>
                </a:lnTo>
                <a:cubicBezTo>
                  <a:pt x="8080915" y="4428601"/>
                  <a:pt x="8047625" y="4400026"/>
                  <a:pt x="8033338" y="4400026"/>
                </a:cubicBezTo>
                <a:cubicBezTo>
                  <a:pt x="8023813" y="4400026"/>
                  <a:pt x="7942850" y="4400026"/>
                  <a:pt x="7904750" y="4419076"/>
                </a:cubicBezTo>
                <a:cubicBezTo>
                  <a:pt x="7871413" y="4428601"/>
                  <a:pt x="7857125" y="4457176"/>
                  <a:pt x="7833313" y="4471464"/>
                </a:cubicBezTo>
                <a:lnTo>
                  <a:pt x="7833313" y="4676204"/>
                </a:lnTo>
                <a:cubicBezTo>
                  <a:pt x="7828550" y="4676204"/>
                  <a:pt x="7819025" y="4680966"/>
                  <a:pt x="7814263" y="4680966"/>
                </a:cubicBezTo>
                <a:cubicBezTo>
                  <a:pt x="7809500" y="4676204"/>
                  <a:pt x="7809500" y="4666679"/>
                  <a:pt x="7809500" y="4476226"/>
                </a:cubicBezTo>
                <a:cubicBezTo>
                  <a:pt x="7790450" y="4466701"/>
                  <a:pt x="7757113" y="4438126"/>
                  <a:pt x="7747588" y="4438126"/>
                </a:cubicBezTo>
                <a:cubicBezTo>
                  <a:pt x="7733300" y="4438126"/>
                  <a:pt x="7661910" y="4442889"/>
                  <a:pt x="7628573" y="4457176"/>
                </a:cubicBezTo>
                <a:cubicBezTo>
                  <a:pt x="7604760" y="4461939"/>
                  <a:pt x="7585710" y="4490514"/>
                  <a:pt x="7561898" y="4504801"/>
                </a:cubicBezTo>
                <a:lnTo>
                  <a:pt x="7557135" y="4704779"/>
                </a:lnTo>
                <a:lnTo>
                  <a:pt x="7538085" y="4704779"/>
                </a:lnTo>
                <a:lnTo>
                  <a:pt x="7538085" y="4509564"/>
                </a:lnTo>
                <a:cubicBezTo>
                  <a:pt x="7509510" y="4500039"/>
                  <a:pt x="7466648" y="4480989"/>
                  <a:pt x="7452360" y="4480989"/>
                </a:cubicBezTo>
                <a:cubicBezTo>
                  <a:pt x="7442835" y="4480989"/>
                  <a:pt x="7347585" y="4495276"/>
                  <a:pt x="7295198" y="4500039"/>
                </a:cubicBezTo>
                <a:cubicBezTo>
                  <a:pt x="7271433" y="4528614"/>
                  <a:pt x="7238095" y="4533376"/>
                  <a:pt x="7214283" y="4552379"/>
                </a:cubicBezTo>
                <a:lnTo>
                  <a:pt x="7214283" y="4738116"/>
                </a:lnTo>
                <a:lnTo>
                  <a:pt x="7190470" y="4738116"/>
                </a:lnTo>
                <a:cubicBezTo>
                  <a:pt x="7190470" y="4571429"/>
                  <a:pt x="7195233" y="4566666"/>
                  <a:pt x="7195233" y="4557141"/>
                </a:cubicBezTo>
                <a:cubicBezTo>
                  <a:pt x="7195233" y="4542854"/>
                  <a:pt x="7152370" y="4519089"/>
                  <a:pt x="7138083" y="4519089"/>
                </a:cubicBezTo>
                <a:cubicBezTo>
                  <a:pt x="7128558" y="4519089"/>
                  <a:pt x="7071408" y="4523851"/>
                  <a:pt x="7047595" y="4533376"/>
                </a:cubicBezTo>
                <a:cubicBezTo>
                  <a:pt x="7033308" y="4538091"/>
                  <a:pt x="7028545" y="4557141"/>
                  <a:pt x="7019020" y="4561904"/>
                </a:cubicBezTo>
                <a:cubicBezTo>
                  <a:pt x="7009495" y="4571429"/>
                  <a:pt x="6995208" y="4576191"/>
                  <a:pt x="6980920" y="4585716"/>
                </a:cubicBezTo>
                <a:lnTo>
                  <a:pt x="6980920" y="4738116"/>
                </a:lnTo>
                <a:cubicBezTo>
                  <a:pt x="6985683" y="4742879"/>
                  <a:pt x="6995208" y="4742879"/>
                  <a:pt x="7004733" y="4747641"/>
                </a:cubicBezTo>
                <a:cubicBezTo>
                  <a:pt x="7004733" y="4752404"/>
                  <a:pt x="6995208" y="4761929"/>
                  <a:pt x="6980920" y="4761929"/>
                </a:cubicBezTo>
                <a:lnTo>
                  <a:pt x="6966633" y="4761929"/>
                </a:lnTo>
                <a:lnTo>
                  <a:pt x="6966633" y="4580954"/>
                </a:lnTo>
                <a:cubicBezTo>
                  <a:pt x="6952345" y="4571429"/>
                  <a:pt x="6923770" y="4552379"/>
                  <a:pt x="6914245" y="4552379"/>
                </a:cubicBezTo>
                <a:cubicBezTo>
                  <a:pt x="6852381" y="4552379"/>
                  <a:pt x="6819043" y="4566666"/>
                  <a:pt x="6776181" y="4609529"/>
                </a:cubicBezTo>
                <a:lnTo>
                  <a:pt x="6776181" y="4780979"/>
                </a:lnTo>
                <a:lnTo>
                  <a:pt x="6752368" y="4780979"/>
                </a:lnTo>
                <a:lnTo>
                  <a:pt x="6752368" y="4604766"/>
                </a:lnTo>
                <a:cubicBezTo>
                  <a:pt x="6738081" y="4600004"/>
                  <a:pt x="6714268" y="4580954"/>
                  <a:pt x="6704743" y="4580954"/>
                </a:cubicBezTo>
                <a:cubicBezTo>
                  <a:pt x="6633306" y="4580954"/>
                  <a:pt x="6628543" y="4590479"/>
                  <a:pt x="6580918" y="4647629"/>
                </a:cubicBezTo>
                <a:lnTo>
                  <a:pt x="6580918" y="4800029"/>
                </a:lnTo>
                <a:lnTo>
                  <a:pt x="6561868" y="4800029"/>
                </a:lnTo>
                <a:lnTo>
                  <a:pt x="6561868" y="4633341"/>
                </a:lnTo>
                <a:cubicBezTo>
                  <a:pt x="6552343" y="4623816"/>
                  <a:pt x="6538056" y="4604766"/>
                  <a:pt x="6528578" y="4604766"/>
                </a:cubicBezTo>
                <a:cubicBezTo>
                  <a:pt x="6514291" y="4604766"/>
                  <a:pt x="6466666" y="4604766"/>
                  <a:pt x="6442853" y="4619054"/>
                </a:cubicBezTo>
                <a:cubicBezTo>
                  <a:pt x="6423803" y="4623816"/>
                  <a:pt x="6409516" y="4647629"/>
                  <a:pt x="6395228" y="4652391"/>
                </a:cubicBezTo>
                <a:lnTo>
                  <a:pt x="6395228" y="4585716"/>
                </a:lnTo>
                <a:lnTo>
                  <a:pt x="8795242" y="4257151"/>
                </a:lnTo>
                <a:lnTo>
                  <a:pt x="8795242" y="4585716"/>
                </a:lnTo>
                <a:close/>
                <a:moveTo>
                  <a:pt x="12842844" y="4252389"/>
                </a:moveTo>
                <a:cubicBezTo>
                  <a:pt x="12847606" y="4257151"/>
                  <a:pt x="12847606" y="4266676"/>
                  <a:pt x="12842844" y="4276201"/>
                </a:cubicBezTo>
                <a:lnTo>
                  <a:pt x="12852369" y="4285726"/>
                </a:lnTo>
                <a:cubicBezTo>
                  <a:pt x="12857131" y="4280964"/>
                  <a:pt x="12861894" y="4266676"/>
                  <a:pt x="12876181" y="4266676"/>
                </a:cubicBezTo>
                <a:cubicBezTo>
                  <a:pt x="12885706" y="4266676"/>
                  <a:pt x="12899994" y="4276201"/>
                  <a:pt x="12904756" y="4280964"/>
                </a:cubicBezTo>
                <a:cubicBezTo>
                  <a:pt x="12914281" y="4295251"/>
                  <a:pt x="12928569" y="4319064"/>
                  <a:pt x="12928569" y="4328589"/>
                </a:cubicBezTo>
                <a:cubicBezTo>
                  <a:pt x="12928569" y="4342876"/>
                  <a:pt x="12919044" y="4347639"/>
                  <a:pt x="12914281" y="4352401"/>
                </a:cubicBezTo>
                <a:cubicBezTo>
                  <a:pt x="12923806" y="4361926"/>
                  <a:pt x="12933331" y="4361926"/>
                  <a:pt x="12933331" y="4371451"/>
                </a:cubicBezTo>
                <a:cubicBezTo>
                  <a:pt x="12933331" y="4390501"/>
                  <a:pt x="12904756" y="4428601"/>
                  <a:pt x="12885706" y="4428601"/>
                </a:cubicBezTo>
                <a:cubicBezTo>
                  <a:pt x="12871419" y="4428601"/>
                  <a:pt x="12871419" y="4414314"/>
                  <a:pt x="12861894" y="4414314"/>
                </a:cubicBezTo>
                <a:cubicBezTo>
                  <a:pt x="12847606" y="4409551"/>
                  <a:pt x="12833319" y="4414314"/>
                  <a:pt x="12819031" y="4409551"/>
                </a:cubicBezTo>
                <a:cubicBezTo>
                  <a:pt x="12833319" y="4400026"/>
                  <a:pt x="12842844" y="4390501"/>
                  <a:pt x="12842844" y="4380976"/>
                </a:cubicBezTo>
                <a:cubicBezTo>
                  <a:pt x="12842844" y="4357164"/>
                  <a:pt x="12814269" y="4352401"/>
                  <a:pt x="12804744" y="4352401"/>
                </a:cubicBezTo>
                <a:cubicBezTo>
                  <a:pt x="12795219" y="4352401"/>
                  <a:pt x="12780931" y="4357164"/>
                  <a:pt x="12771406" y="4361926"/>
                </a:cubicBezTo>
                <a:cubicBezTo>
                  <a:pt x="12771406" y="4361926"/>
                  <a:pt x="12766644" y="4361926"/>
                  <a:pt x="12766644" y="4352401"/>
                </a:cubicBezTo>
                <a:cubicBezTo>
                  <a:pt x="12766644" y="4338114"/>
                  <a:pt x="12785694" y="4328589"/>
                  <a:pt x="12799981" y="4319064"/>
                </a:cubicBezTo>
                <a:cubicBezTo>
                  <a:pt x="12785694" y="4300014"/>
                  <a:pt x="12771406" y="4295251"/>
                  <a:pt x="12766644" y="4295251"/>
                </a:cubicBezTo>
                <a:cubicBezTo>
                  <a:pt x="12757119" y="4295251"/>
                  <a:pt x="12747594" y="4304776"/>
                  <a:pt x="12738069" y="4309539"/>
                </a:cubicBezTo>
                <a:cubicBezTo>
                  <a:pt x="12742831" y="4304776"/>
                  <a:pt x="12747594" y="4304776"/>
                  <a:pt x="12747594" y="4295251"/>
                </a:cubicBezTo>
                <a:cubicBezTo>
                  <a:pt x="12747594" y="4280964"/>
                  <a:pt x="12742831" y="4285726"/>
                  <a:pt x="12738069" y="4280964"/>
                </a:cubicBezTo>
                <a:cubicBezTo>
                  <a:pt x="12761881" y="4266676"/>
                  <a:pt x="12790456" y="4261914"/>
                  <a:pt x="12819031" y="4252389"/>
                </a:cubicBezTo>
                <a:lnTo>
                  <a:pt x="12842844" y="4252389"/>
                </a:lnTo>
                <a:close/>
                <a:moveTo>
                  <a:pt x="12604766" y="4257151"/>
                </a:moveTo>
                <a:cubicBezTo>
                  <a:pt x="12576191" y="4276201"/>
                  <a:pt x="12576191" y="4266676"/>
                  <a:pt x="12566666" y="4266676"/>
                </a:cubicBezTo>
                <a:cubicBezTo>
                  <a:pt x="12552379" y="4266676"/>
                  <a:pt x="12552379" y="4276201"/>
                  <a:pt x="12547616" y="4285726"/>
                </a:cubicBezTo>
                <a:cubicBezTo>
                  <a:pt x="12509516" y="4285726"/>
                  <a:pt x="12509516" y="4280964"/>
                  <a:pt x="12504754" y="4280964"/>
                </a:cubicBezTo>
                <a:cubicBezTo>
                  <a:pt x="12504754" y="4276201"/>
                  <a:pt x="12514279" y="4276201"/>
                  <a:pt x="12514279" y="4266676"/>
                </a:cubicBezTo>
                <a:cubicBezTo>
                  <a:pt x="12514279" y="4252389"/>
                  <a:pt x="12504754" y="4252389"/>
                  <a:pt x="12499991" y="4247626"/>
                </a:cubicBezTo>
                <a:cubicBezTo>
                  <a:pt x="12571429" y="4242864"/>
                  <a:pt x="12580954" y="4247626"/>
                  <a:pt x="12595241" y="4247626"/>
                </a:cubicBezTo>
                <a:cubicBezTo>
                  <a:pt x="12595241" y="4252389"/>
                  <a:pt x="12600004" y="4252389"/>
                  <a:pt x="12604766" y="4257151"/>
                </a:cubicBezTo>
                <a:close/>
                <a:moveTo>
                  <a:pt x="12357116" y="4290489"/>
                </a:moveTo>
                <a:cubicBezTo>
                  <a:pt x="12380929" y="4304776"/>
                  <a:pt x="12395216" y="4342876"/>
                  <a:pt x="12419029" y="4371451"/>
                </a:cubicBezTo>
                <a:cubicBezTo>
                  <a:pt x="12371404" y="4361926"/>
                  <a:pt x="12295204" y="4285726"/>
                  <a:pt x="12280916" y="4242864"/>
                </a:cubicBezTo>
                <a:cubicBezTo>
                  <a:pt x="12304729" y="4257151"/>
                  <a:pt x="12333304" y="4276201"/>
                  <a:pt x="12357116" y="4290489"/>
                </a:cubicBezTo>
                <a:close/>
                <a:moveTo>
                  <a:pt x="9138094" y="4304776"/>
                </a:moveTo>
                <a:cubicBezTo>
                  <a:pt x="9099994" y="4300014"/>
                  <a:pt x="9076182" y="4295251"/>
                  <a:pt x="9052369" y="4290489"/>
                </a:cubicBezTo>
                <a:cubicBezTo>
                  <a:pt x="9066657" y="4247626"/>
                  <a:pt x="9114282" y="4247626"/>
                  <a:pt x="9138094" y="4242864"/>
                </a:cubicBezTo>
                <a:lnTo>
                  <a:pt x="9138094" y="4304776"/>
                </a:lnTo>
                <a:close/>
                <a:moveTo>
                  <a:pt x="13214271" y="4233339"/>
                </a:moveTo>
                <a:cubicBezTo>
                  <a:pt x="13176171" y="4276201"/>
                  <a:pt x="13109496" y="4290489"/>
                  <a:pt x="13071396" y="4290489"/>
                </a:cubicBezTo>
                <a:cubicBezTo>
                  <a:pt x="13061871" y="4290489"/>
                  <a:pt x="13019009" y="4285726"/>
                  <a:pt x="12995244" y="4285726"/>
                </a:cubicBezTo>
                <a:cubicBezTo>
                  <a:pt x="13057109" y="4252389"/>
                  <a:pt x="13147596" y="4233339"/>
                  <a:pt x="13214271" y="4228576"/>
                </a:cubicBezTo>
                <a:cubicBezTo>
                  <a:pt x="13214271" y="4228576"/>
                  <a:pt x="13219034" y="4228576"/>
                  <a:pt x="13214271" y="4233339"/>
                </a:cubicBezTo>
                <a:close/>
                <a:moveTo>
                  <a:pt x="11309508" y="4252389"/>
                </a:moveTo>
                <a:lnTo>
                  <a:pt x="11333321" y="4252389"/>
                </a:lnTo>
                <a:cubicBezTo>
                  <a:pt x="11347608" y="4247626"/>
                  <a:pt x="11357133" y="4238101"/>
                  <a:pt x="11371421" y="4238101"/>
                </a:cubicBezTo>
                <a:lnTo>
                  <a:pt x="11404758" y="4238101"/>
                </a:lnTo>
                <a:lnTo>
                  <a:pt x="11395233" y="4247626"/>
                </a:lnTo>
                <a:cubicBezTo>
                  <a:pt x="11414283" y="4276201"/>
                  <a:pt x="11447621" y="4247626"/>
                  <a:pt x="11476196" y="4252389"/>
                </a:cubicBezTo>
                <a:lnTo>
                  <a:pt x="11480958" y="4247626"/>
                </a:lnTo>
                <a:lnTo>
                  <a:pt x="11466671" y="4271439"/>
                </a:lnTo>
                <a:cubicBezTo>
                  <a:pt x="11485673" y="4304776"/>
                  <a:pt x="11519011" y="4266676"/>
                  <a:pt x="11547586" y="4285726"/>
                </a:cubicBezTo>
                <a:cubicBezTo>
                  <a:pt x="11542823" y="4290489"/>
                  <a:pt x="11538061" y="4300014"/>
                  <a:pt x="11538061" y="4309539"/>
                </a:cubicBezTo>
                <a:cubicBezTo>
                  <a:pt x="11452383" y="4280964"/>
                  <a:pt x="11342846" y="4242864"/>
                  <a:pt x="11261883" y="4252389"/>
                </a:cubicBezTo>
                <a:cubicBezTo>
                  <a:pt x="11271408" y="4242864"/>
                  <a:pt x="11290458" y="4233339"/>
                  <a:pt x="11309508" y="4228576"/>
                </a:cubicBezTo>
                <a:lnTo>
                  <a:pt x="11309508" y="4252389"/>
                </a:lnTo>
                <a:close/>
                <a:moveTo>
                  <a:pt x="9319022" y="4252389"/>
                </a:moveTo>
                <a:cubicBezTo>
                  <a:pt x="9319022" y="4266676"/>
                  <a:pt x="9304734" y="4309539"/>
                  <a:pt x="9347597" y="4309539"/>
                </a:cubicBezTo>
                <a:cubicBezTo>
                  <a:pt x="9357122" y="4309539"/>
                  <a:pt x="9419034" y="4266676"/>
                  <a:pt x="9433322" y="4266676"/>
                </a:cubicBezTo>
                <a:cubicBezTo>
                  <a:pt x="9442847" y="4266676"/>
                  <a:pt x="9523809" y="4280964"/>
                  <a:pt x="9571434" y="4285726"/>
                </a:cubicBezTo>
                <a:lnTo>
                  <a:pt x="9571434" y="4371451"/>
                </a:lnTo>
                <a:lnTo>
                  <a:pt x="9185719" y="4314301"/>
                </a:lnTo>
                <a:lnTo>
                  <a:pt x="9185719" y="4228576"/>
                </a:lnTo>
                <a:cubicBezTo>
                  <a:pt x="9228534" y="4238101"/>
                  <a:pt x="9276159" y="4247626"/>
                  <a:pt x="9319022" y="4252389"/>
                </a:cubicBezTo>
                <a:close/>
                <a:moveTo>
                  <a:pt x="12499991" y="4261914"/>
                </a:moveTo>
                <a:cubicBezTo>
                  <a:pt x="12499991" y="4276201"/>
                  <a:pt x="12490466" y="4280964"/>
                  <a:pt x="12490466" y="4285726"/>
                </a:cubicBezTo>
                <a:cubicBezTo>
                  <a:pt x="12499991" y="4285726"/>
                  <a:pt x="12514279" y="4295251"/>
                  <a:pt x="12514279" y="4314301"/>
                </a:cubicBezTo>
                <a:cubicBezTo>
                  <a:pt x="12514279" y="4333351"/>
                  <a:pt x="12485704" y="4347639"/>
                  <a:pt x="12476179" y="4347639"/>
                </a:cubicBezTo>
                <a:cubicBezTo>
                  <a:pt x="12457129" y="4347639"/>
                  <a:pt x="12457129" y="4328589"/>
                  <a:pt x="12419029" y="4328589"/>
                </a:cubicBezTo>
                <a:cubicBezTo>
                  <a:pt x="12419029" y="4319064"/>
                  <a:pt x="12409504" y="4309539"/>
                  <a:pt x="12409504" y="4300014"/>
                </a:cubicBezTo>
                <a:cubicBezTo>
                  <a:pt x="12409504" y="4285726"/>
                  <a:pt x="12433316" y="4247626"/>
                  <a:pt x="12442841" y="4223814"/>
                </a:cubicBezTo>
                <a:cubicBezTo>
                  <a:pt x="12457129" y="4238101"/>
                  <a:pt x="12499991" y="4252389"/>
                  <a:pt x="12499991" y="4261914"/>
                </a:cubicBezTo>
                <a:close/>
                <a:moveTo>
                  <a:pt x="13223796" y="4219051"/>
                </a:moveTo>
                <a:lnTo>
                  <a:pt x="13185696" y="4219051"/>
                </a:lnTo>
                <a:lnTo>
                  <a:pt x="13223796" y="4219051"/>
                </a:lnTo>
                <a:close/>
                <a:moveTo>
                  <a:pt x="12752356" y="4257151"/>
                </a:moveTo>
                <a:cubicBezTo>
                  <a:pt x="12747594" y="4261914"/>
                  <a:pt x="12742831" y="4271439"/>
                  <a:pt x="12733306" y="4271439"/>
                </a:cubicBezTo>
                <a:cubicBezTo>
                  <a:pt x="12719019" y="4271439"/>
                  <a:pt x="12695206" y="4252389"/>
                  <a:pt x="12685681" y="4252389"/>
                </a:cubicBezTo>
                <a:cubicBezTo>
                  <a:pt x="12671394" y="4252389"/>
                  <a:pt x="12661869" y="4266676"/>
                  <a:pt x="12647581" y="4266676"/>
                </a:cubicBezTo>
                <a:cubicBezTo>
                  <a:pt x="12633294" y="4266676"/>
                  <a:pt x="12647581" y="4252389"/>
                  <a:pt x="12619054" y="4257151"/>
                </a:cubicBezTo>
                <a:cubicBezTo>
                  <a:pt x="12638056" y="4223814"/>
                  <a:pt x="12652344" y="4219051"/>
                  <a:pt x="12676156" y="4219051"/>
                </a:cubicBezTo>
                <a:cubicBezTo>
                  <a:pt x="12695206" y="4219051"/>
                  <a:pt x="12738069" y="4233339"/>
                  <a:pt x="12752356" y="4257151"/>
                </a:cubicBezTo>
                <a:close/>
                <a:moveTo>
                  <a:pt x="12295204" y="4290489"/>
                </a:moveTo>
                <a:cubicBezTo>
                  <a:pt x="12285679" y="4285726"/>
                  <a:pt x="12271391" y="4276201"/>
                  <a:pt x="12261866" y="4276201"/>
                </a:cubicBezTo>
                <a:cubicBezTo>
                  <a:pt x="12247579" y="4276201"/>
                  <a:pt x="12238100" y="4280964"/>
                  <a:pt x="12223813" y="4280964"/>
                </a:cubicBezTo>
                <a:cubicBezTo>
                  <a:pt x="12223813" y="4285726"/>
                  <a:pt x="12223813" y="4295251"/>
                  <a:pt x="12228575" y="4300014"/>
                </a:cubicBezTo>
                <a:cubicBezTo>
                  <a:pt x="12219050" y="4300014"/>
                  <a:pt x="12204763" y="4295251"/>
                  <a:pt x="12195238" y="4295251"/>
                </a:cubicBezTo>
                <a:cubicBezTo>
                  <a:pt x="12180950" y="4309539"/>
                  <a:pt x="12166663" y="4323826"/>
                  <a:pt x="12166663" y="4333351"/>
                </a:cubicBezTo>
                <a:cubicBezTo>
                  <a:pt x="12166663" y="4347639"/>
                  <a:pt x="12171425" y="4342876"/>
                  <a:pt x="12176188" y="4347639"/>
                </a:cubicBezTo>
                <a:cubicBezTo>
                  <a:pt x="12161900" y="4347639"/>
                  <a:pt x="12147613" y="4347639"/>
                  <a:pt x="12133325" y="4371451"/>
                </a:cubicBezTo>
                <a:cubicBezTo>
                  <a:pt x="12128563" y="4352401"/>
                  <a:pt x="12085700" y="4342876"/>
                  <a:pt x="12076175" y="4357164"/>
                </a:cubicBezTo>
                <a:cubicBezTo>
                  <a:pt x="12109513" y="4328589"/>
                  <a:pt x="12119038" y="4328589"/>
                  <a:pt x="12119038" y="4309539"/>
                </a:cubicBezTo>
                <a:cubicBezTo>
                  <a:pt x="12119038" y="4300014"/>
                  <a:pt x="12104750" y="4261914"/>
                  <a:pt x="12090463" y="4238101"/>
                </a:cubicBezTo>
                <a:cubicBezTo>
                  <a:pt x="12138088" y="4228576"/>
                  <a:pt x="12185713" y="4219051"/>
                  <a:pt x="12233338" y="4190476"/>
                </a:cubicBezTo>
                <a:cubicBezTo>
                  <a:pt x="12252341" y="4223814"/>
                  <a:pt x="12276154" y="4257151"/>
                  <a:pt x="12295204" y="4290489"/>
                </a:cubicBezTo>
                <a:close/>
                <a:moveTo>
                  <a:pt x="13033296" y="4185714"/>
                </a:moveTo>
                <a:cubicBezTo>
                  <a:pt x="12995244" y="4209526"/>
                  <a:pt x="12928569" y="4247626"/>
                  <a:pt x="12923806" y="4295251"/>
                </a:cubicBezTo>
                <a:cubicBezTo>
                  <a:pt x="12923806" y="4290489"/>
                  <a:pt x="12919044" y="4285726"/>
                  <a:pt x="12919044" y="4276201"/>
                </a:cubicBezTo>
                <a:cubicBezTo>
                  <a:pt x="12919044" y="4233339"/>
                  <a:pt x="13000006" y="4185714"/>
                  <a:pt x="13023771" y="4180951"/>
                </a:cubicBezTo>
                <a:cubicBezTo>
                  <a:pt x="13023771" y="4180951"/>
                  <a:pt x="13028534" y="4185714"/>
                  <a:pt x="13033296" y="4185714"/>
                </a:cubicBezTo>
                <a:close/>
                <a:moveTo>
                  <a:pt x="12076175" y="4342876"/>
                </a:moveTo>
                <a:cubicBezTo>
                  <a:pt x="12071413" y="4347639"/>
                  <a:pt x="12066650" y="4352401"/>
                  <a:pt x="12052363" y="4352401"/>
                </a:cubicBezTo>
                <a:cubicBezTo>
                  <a:pt x="12014263" y="4352401"/>
                  <a:pt x="11895200" y="4280964"/>
                  <a:pt x="11880913" y="4276201"/>
                </a:cubicBezTo>
                <a:cubicBezTo>
                  <a:pt x="11866625" y="4266676"/>
                  <a:pt x="11852386" y="4266676"/>
                  <a:pt x="11838098" y="4252389"/>
                </a:cubicBezTo>
                <a:cubicBezTo>
                  <a:pt x="11838098" y="4247626"/>
                  <a:pt x="11847623" y="4242864"/>
                  <a:pt x="11857148" y="4238101"/>
                </a:cubicBezTo>
                <a:cubicBezTo>
                  <a:pt x="11857148" y="4242864"/>
                  <a:pt x="11852386" y="4252389"/>
                  <a:pt x="11852386" y="4257151"/>
                </a:cubicBezTo>
                <a:lnTo>
                  <a:pt x="11861911" y="4266676"/>
                </a:lnTo>
                <a:cubicBezTo>
                  <a:pt x="11866625" y="4257151"/>
                  <a:pt x="11871388" y="4242864"/>
                  <a:pt x="11876150" y="4233339"/>
                </a:cubicBezTo>
                <a:cubicBezTo>
                  <a:pt x="11852386" y="4228576"/>
                  <a:pt x="11804761" y="4223814"/>
                  <a:pt x="11790473" y="4180951"/>
                </a:cubicBezTo>
                <a:cubicBezTo>
                  <a:pt x="11876150" y="4204764"/>
                  <a:pt x="11995213" y="4223814"/>
                  <a:pt x="12076175" y="4342876"/>
                </a:cubicBezTo>
                <a:close/>
                <a:moveTo>
                  <a:pt x="13171409" y="4219051"/>
                </a:moveTo>
                <a:cubicBezTo>
                  <a:pt x="13119021" y="4223814"/>
                  <a:pt x="13042821" y="4247626"/>
                  <a:pt x="12980956" y="4280964"/>
                </a:cubicBezTo>
                <a:cubicBezTo>
                  <a:pt x="13052346" y="4223814"/>
                  <a:pt x="13138071" y="4204764"/>
                  <a:pt x="13219034" y="4176189"/>
                </a:cubicBezTo>
                <a:cubicBezTo>
                  <a:pt x="13209509" y="4195239"/>
                  <a:pt x="13185696" y="4209526"/>
                  <a:pt x="13171409" y="4219051"/>
                </a:cubicBezTo>
                <a:close/>
                <a:moveTo>
                  <a:pt x="12933331" y="4300014"/>
                </a:moveTo>
                <a:cubicBezTo>
                  <a:pt x="12938094" y="4280964"/>
                  <a:pt x="12961906" y="4247626"/>
                  <a:pt x="12985719" y="4233339"/>
                </a:cubicBezTo>
                <a:cubicBezTo>
                  <a:pt x="13004769" y="4219051"/>
                  <a:pt x="13019009" y="4200001"/>
                  <a:pt x="13042821" y="4190476"/>
                </a:cubicBezTo>
                <a:cubicBezTo>
                  <a:pt x="13057109" y="4180951"/>
                  <a:pt x="13085684" y="4180951"/>
                  <a:pt x="13109496" y="4176189"/>
                </a:cubicBezTo>
                <a:cubicBezTo>
                  <a:pt x="13109496" y="4180951"/>
                  <a:pt x="13099971" y="4185714"/>
                  <a:pt x="13099971" y="4195239"/>
                </a:cubicBezTo>
                <a:cubicBezTo>
                  <a:pt x="13128546" y="4171426"/>
                  <a:pt x="13171409" y="4166664"/>
                  <a:pt x="13195221" y="4171426"/>
                </a:cubicBezTo>
                <a:cubicBezTo>
                  <a:pt x="13114259" y="4195239"/>
                  <a:pt x="13009484" y="4228576"/>
                  <a:pt x="12933331" y="4300014"/>
                </a:cubicBezTo>
                <a:close/>
                <a:moveTo>
                  <a:pt x="12057125" y="4195239"/>
                </a:moveTo>
                <a:cubicBezTo>
                  <a:pt x="12042838" y="4195239"/>
                  <a:pt x="12047600" y="4190476"/>
                  <a:pt x="12042838" y="4185714"/>
                </a:cubicBezTo>
                <a:cubicBezTo>
                  <a:pt x="12076175" y="4180951"/>
                  <a:pt x="12114275" y="4171426"/>
                  <a:pt x="12147613" y="4161901"/>
                </a:cubicBezTo>
                <a:cubicBezTo>
                  <a:pt x="12123800" y="4171426"/>
                  <a:pt x="12066650" y="4195239"/>
                  <a:pt x="12057125" y="4195239"/>
                </a:cubicBezTo>
                <a:close/>
                <a:moveTo>
                  <a:pt x="12585716" y="4190476"/>
                </a:moveTo>
                <a:cubicBezTo>
                  <a:pt x="12600004" y="4190476"/>
                  <a:pt x="12600004" y="4176189"/>
                  <a:pt x="12609529" y="4176189"/>
                </a:cubicBezTo>
                <a:cubicBezTo>
                  <a:pt x="12623816" y="4176189"/>
                  <a:pt x="12619054" y="4180951"/>
                  <a:pt x="12628531" y="4180951"/>
                </a:cubicBezTo>
                <a:cubicBezTo>
                  <a:pt x="12628531" y="4185714"/>
                  <a:pt x="12633294" y="4180951"/>
                  <a:pt x="12633294" y="4190476"/>
                </a:cubicBezTo>
                <a:cubicBezTo>
                  <a:pt x="12633294" y="4204764"/>
                  <a:pt x="12623816" y="4195239"/>
                  <a:pt x="12623816" y="4204764"/>
                </a:cubicBezTo>
                <a:cubicBezTo>
                  <a:pt x="12623816" y="4219051"/>
                  <a:pt x="12633294" y="4209526"/>
                  <a:pt x="12633294" y="4219051"/>
                </a:cubicBezTo>
                <a:cubicBezTo>
                  <a:pt x="12633294" y="4233339"/>
                  <a:pt x="12623816" y="4247626"/>
                  <a:pt x="12609529" y="4247626"/>
                </a:cubicBezTo>
                <a:cubicBezTo>
                  <a:pt x="12600004" y="4247626"/>
                  <a:pt x="12595241" y="4233339"/>
                  <a:pt x="12585716" y="4233339"/>
                </a:cubicBezTo>
                <a:cubicBezTo>
                  <a:pt x="12547616" y="4233339"/>
                  <a:pt x="12504754" y="4233339"/>
                  <a:pt x="12466654" y="4228576"/>
                </a:cubicBezTo>
                <a:cubicBezTo>
                  <a:pt x="12466654" y="4223814"/>
                  <a:pt x="12457129" y="4214289"/>
                  <a:pt x="12447604" y="4209526"/>
                </a:cubicBezTo>
                <a:cubicBezTo>
                  <a:pt x="12461891" y="4171426"/>
                  <a:pt x="12528566" y="4157139"/>
                  <a:pt x="12552379" y="4157139"/>
                </a:cubicBezTo>
                <a:cubicBezTo>
                  <a:pt x="12576191" y="4157139"/>
                  <a:pt x="12576191" y="4190476"/>
                  <a:pt x="12585716" y="4190476"/>
                </a:cubicBezTo>
                <a:close/>
                <a:moveTo>
                  <a:pt x="12247579" y="4161901"/>
                </a:moveTo>
                <a:cubicBezTo>
                  <a:pt x="12238100" y="4176189"/>
                  <a:pt x="12223813" y="4185714"/>
                  <a:pt x="12209525" y="4190476"/>
                </a:cubicBezTo>
                <a:cubicBezTo>
                  <a:pt x="12176188" y="4209526"/>
                  <a:pt x="12109513" y="4228576"/>
                  <a:pt x="12099988" y="4228576"/>
                </a:cubicBezTo>
                <a:cubicBezTo>
                  <a:pt x="12085700" y="4228576"/>
                  <a:pt x="12076175" y="4219051"/>
                  <a:pt x="12066650" y="4209526"/>
                </a:cubicBezTo>
                <a:cubicBezTo>
                  <a:pt x="12066650" y="4204764"/>
                  <a:pt x="12176188" y="4157139"/>
                  <a:pt x="12204763" y="4157139"/>
                </a:cubicBezTo>
                <a:cubicBezTo>
                  <a:pt x="12214288" y="4157139"/>
                  <a:pt x="12233338" y="4161901"/>
                  <a:pt x="12247579" y="4161901"/>
                </a:cubicBezTo>
                <a:close/>
                <a:moveTo>
                  <a:pt x="12023788" y="4171426"/>
                </a:moveTo>
                <a:lnTo>
                  <a:pt x="12038075" y="4157139"/>
                </a:lnTo>
                <a:cubicBezTo>
                  <a:pt x="12038075" y="4161901"/>
                  <a:pt x="12033313" y="4171426"/>
                  <a:pt x="12023788" y="4171426"/>
                </a:cubicBezTo>
                <a:close/>
                <a:moveTo>
                  <a:pt x="12128563" y="4147661"/>
                </a:moveTo>
                <a:cubicBezTo>
                  <a:pt x="12114275" y="4157139"/>
                  <a:pt x="12090463" y="4171426"/>
                  <a:pt x="12076175" y="4171426"/>
                </a:cubicBezTo>
                <a:lnTo>
                  <a:pt x="12061888" y="4171426"/>
                </a:lnTo>
                <a:cubicBezTo>
                  <a:pt x="12076175" y="4161901"/>
                  <a:pt x="12095225" y="4157139"/>
                  <a:pt x="12114275" y="4147661"/>
                </a:cubicBezTo>
                <a:lnTo>
                  <a:pt x="12128563" y="4147661"/>
                </a:lnTo>
                <a:close/>
                <a:moveTo>
                  <a:pt x="12109513" y="4314301"/>
                </a:moveTo>
                <a:cubicBezTo>
                  <a:pt x="12109513" y="4323826"/>
                  <a:pt x="12104750" y="4328589"/>
                  <a:pt x="12095225" y="4338114"/>
                </a:cubicBezTo>
                <a:cubicBezTo>
                  <a:pt x="12009500" y="4228576"/>
                  <a:pt x="11885675" y="4190476"/>
                  <a:pt x="11795236" y="4171426"/>
                </a:cubicBezTo>
                <a:cubicBezTo>
                  <a:pt x="11814286" y="4147661"/>
                  <a:pt x="11861911" y="4161901"/>
                  <a:pt x="11885675" y="4157139"/>
                </a:cubicBezTo>
                <a:cubicBezTo>
                  <a:pt x="11890438" y="4157139"/>
                  <a:pt x="11904725" y="4147661"/>
                  <a:pt x="11914250" y="4147661"/>
                </a:cubicBezTo>
                <a:cubicBezTo>
                  <a:pt x="11995213" y="4147661"/>
                  <a:pt x="12109513" y="4228576"/>
                  <a:pt x="12109513" y="4314301"/>
                </a:cubicBezTo>
                <a:close/>
                <a:moveTo>
                  <a:pt x="12609529" y="4166664"/>
                </a:moveTo>
                <a:cubicBezTo>
                  <a:pt x="12609529" y="4166664"/>
                  <a:pt x="12600004" y="4166664"/>
                  <a:pt x="12600004" y="4171426"/>
                </a:cubicBezTo>
                <a:cubicBezTo>
                  <a:pt x="12600004" y="4161901"/>
                  <a:pt x="12595241" y="4147661"/>
                  <a:pt x="12600004" y="4133374"/>
                </a:cubicBezTo>
                <a:cubicBezTo>
                  <a:pt x="12604766" y="4142899"/>
                  <a:pt x="12604766" y="4157139"/>
                  <a:pt x="12609529" y="4166664"/>
                </a:cubicBezTo>
                <a:close/>
                <a:moveTo>
                  <a:pt x="12428554" y="4152424"/>
                </a:moveTo>
                <a:cubicBezTo>
                  <a:pt x="12423791" y="4152424"/>
                  <a:pt x="12419029" y="4157139"/>
                  <a:pt x="12414266" y="4161901"/>
                </a:cubicBezTo>
                <a:cubicBezTo>
                  <a:pt x="12419029" y="4152424"/>
                  <a:pt x="12419029" y="4133374"/>
                  <a:pt x="12423791" y="4133374"/>
                </a:cubicBezTo>
                <a:lnTo>
                  <a:pt x="12428554" y="4152424"/>
                </a:lnTo>
                <a:close/>
                <a:moveTo>
                  <a:pt x="12271391" y="4152424"/>
                </a:moveTo>
                <a:cubicBezTo>
                  <a:pt x="12228575" y="4147661"/>
                  <a:pt x="12180950" y="4147661"/>
                  <a:pt x="12138088" y="4152424"/>
                </a:cubicBezTo>
                <a:cubicBezTo>
                  <a:pt x="12161900" y="4142899"/>
                  <a:pt x="12204763" y="4133374"/>
                  <a:pt x="12214288" y="4133374"/>
                </a:cubicBezTo>
                <a:cubicBezTo>
                  <a:pt x="12228575" y="4133374"/>
                  <a:pt x="12252341" y="4142899"/>
                  <a:pt x="12271391" y="4152424"/>
                </a:cubicBezTo>
                <a:close/>
                <a:moveTo>
                  <a:pt x="11928538" y="4138136"/>
                </a:moveTo>
                <a:cubicBezTo>
                  <a:pt x="11923775" y="4138136"/>
                  <a:pt x="11914250" y="4138136"/>
                  <a:pt x="11909488" y="4133374"/>
                </a:cubicBezTo>
                <a:cubicBezTo>
                  <a:pt x="11914250" y="4133374"/>
                  <a:pt x="11923775" y="4138136"/>
                  <a:pt x="11928538" y="4138136"/>
                </a:cubicBezTo>
                <a:close/>
                <a:moveTo>
                  <a:pt x="11966638" y="4138136"/>
                </a:moveTo>
                <a:cubicBezTo>
                  <a:pt x="11952350" y="4138136"/>
                  <a:pt x="11947588" y="4133374"/>
                  <a:pt x="11938063" y="4133374"/>
                </a:cubicBezTo>
                <a:cubicBezTo>
                  <a:pt x="11957113" y="4133374"/>
                  <a:pt x="11980925" y="4133374"/>
                  <a:pt x="12004738" y="4128611"/>
                </a:cubicBezTo>
                <a:cubicBezTo>
                  <a:pt x="11999975" y="4128611"/>
                  <a:pt x="11976163" y="4138136"/>
                  <a:pt x="11966638" y="4138136"/>
                </a:cubicBezTo>
                <a:close/>
                <a:moveTo>
                  <a:pt x="11852386" y="4128611"/>
                </a:moveTo>
                <a:cubicBezTo>
                  <a:pt x="11852386" y="4133374"/>
                  <a:pt x="11857148" y="4142899"/>
                  <a:pt x="11857148" y="4147661"/>
                </a:cubicBezTo>
                <a:cubicBezTo>
                  <a:pt x="11833336" y="4147661"/>
                  <a:pt x="11809523" y="4152424"/>
                  <a:pt x="11776186" y="4161901"/>
                </a:cubicBezTo>
                <a:lnTo>
                  <a:pt x="11766661" y="4152424"/>
                </a:lnTo>
                <a:cubicBezTo>
                  <a:pt x="11771423" y="4152424"/>
                  <a:pt x="11776186" y="4138136"/>
                  <a:pt x="11790473" y="4133374"/>
                </a:cubicBezTo>
                <a:cubicBezTo>
                  <a:pt x="11795236" y="4128611"/>
                  <a:pt x="11814286" y="4133374"/>
                  <a:pt x="11828573" y="4128611"/>
                </a:cubicBezTo>
                <a:lnTo>
                  <a:pt x="11852386" y="4128611"/>
                </a:lnTo>
                <a:close/>
                <a:moveTo>
                  <a:pt x="12471416" y="4142899"/>
                </a:moveTo>
                <a:cubicBezTo>
                  <a:pt x="12480941" y="4138136"/>
                  <a:pt x="12490466" y="4138136"/>
                  <a:pt x="12504754" y="4138136"/>
                </a:cubicBezTo>
                <a:cubicBezTo>
                  <a:pt x="12504754" y="4142899"/>
                  <a:pt x="12509516" y="4147661"/>
                  <a:pt x="12514279" y="4152424"/>
                </a:cubicBezTo>
                <a:cubicBezTo>
                  <a:pt x="12504754" y="4161901"/>
                  <a:pt x="12499991" y="4161901"/>
                  <a:pt x="12485704" y="4161901"/>
                </a:cubicBezTo>
                <a:cubicBezTo>
                  <a:pt x="12476179" y="4161901"/>
                  <a:pt x="12442841" y="4195239"/>
                  <a:pt x="12428554" y="4214289"/>
                </a:cubicBezTo>
                <a:cubicBezTo>
                  <a:pt x="12428554" y="4219051"/>
                  <a:pt x="12433316" y="4228576"/>
                  <a:pt x="12428554" y="4233339"/>
                </a:cubicBezTo>
                <a:cubicBezTo>
                  <a:pt x="12419029" y="4252389"/>
                  <a:pt x="12404741" y="4276201"/>
                  <a:pt x="12399979" y="4300014"/>
                </a:cubicBezTo>
                <a:cubicBezTo>
                  <a:pt x="12361879" y="4285726"/>
                  <a:pt x="12347591" y="4247626"/>
                  <a:pt x="12342829" y="4223814"/>
                </a:cubicBezTo>
                <a:lnTo>
                  <a:pt x="12342829" y="4209526"/>
                </a:lnTo>
                <a:cubicBezTo>
                  <a:pt x="12352354" y="4209526"/>
                  <a:pt x="12361879" y="4214289"/>
                  <a:pt x="12371404" y="4209526"/>
                </a:cubicBezTo>
                <a:cubicBezTo>
                  <a:pt x="12366641" y="4200001"/>
                  <a:pt x="12352354" y="4190476"/>
                  <a:pt x="12342829" y="4185714"/>
                </a:cubicBezTo>
                <a:cubicBezTo>
                  <a:pt x="12352354" y="4171426"/>
                  <a:pt x="12361879" y="4176189"/>
                  <a:pt x="12366641" y="4157139"/>
                </a:cubicBezTo>
                <a:lnTo>
                  <a:pt x="12380929" y="4157139"/>
                </a:lnTo>
                <a:cubicBezTo>
                  <a:pt x="12395216" y="4161901"/>
                  <a:pt x="12404741" y="4171426"/>
                  <a:pt x="12414266" y="4176189"/>
                </a:cubicBezTo>
                <a:cubicBezTo>
                  <a:pt x="12423791" y="4166664"/>
                  <a:pt x="12442841" y="4152424"/>
                  <a:pt x="12442841" y="4138136"/>
                </a:cubicBezTo>
                <a:cubicBezTo>
                  <a:pt x="12442841" y="4128611"/>
                  <a:pt x="12433316" y="4128611"/>
                  <a:pt x="12428554" y="4123849"/>
                </a:cubicBezTo>
                <a:lnTo>
                  <a:pt x="12452366" y="4119086"/>
                </a:lnTo>
                <a:cubicBezTo>
                  <a:pt x="12461891" y="4123849"/>
                  <a:pt x="12466654" y="4133374"/>
                  <a:pt x="12471416" y="4142899"/>
                </a:cubicBezTo>
                <a:close/>
                <a:moveTo>
                  <a:pt x="12404741" y="4157139"/>
                </a:moveTo>
                <a:cubicBezTo>
                  <a:pt x="12395216" y="4152424"/>
                  <a:pt x="12385691" y="4142899"/>
                  <a:pt x="12371404" y="4142899"/>
                </a:cubicBezTo>
                <a:cubicBezTo>
                  <a:pt x="12361879" y="4142899"/>
                  <a:pt x="12333304" y="4166664"/>
                  <a:pt x="12333304" y="4180951"/>
                </a:cubicBezTo>
                <a:cubicBezTo>
                  <a:pt x="12333304" y="4190476"/>
                  <a:pt x="12342829" y="4195239"/>
                  <a:pt x="12347591" y="4200001"/>
                </a:cubicBezTo>
                <a:lnTo>
                  <a:pt x="12333304" y="4200001"/>
                </a:lnTo>
                <a:lnTo>
                  <a:pt x="12333304" y="4223814"/>
                </a:lnTo>
                <a:cubicBezTo>
                  <a:pt x="12338066" y="4242864"/>
                  <a:pt x="12347591" y="4261914"/>
                  <a:pt x="12357116" y="4280964"/>
                </a:cubicBezTo>
                <a:cubicBezTo>
                  <a:pt x="12323779" y="4252389"/>
                  <a:pt x="12290441" y="4238101"/>
                  <a:pt x="12257104" y="4219051"/>
                </a:cubicBezTo>
                <a:cubicBezTo>
                  <a:pt x="12257104" y="4195239"/>
                  <a:pt x="12252341" y="4190476"/>
                  <a:pt x="12247579" y="4180951"/>
                </a:cubicBezTo>
                <a:cubicBezTo>
                  <a:pt x="12257104" y="4171426"/>
                  <a:pt x="12261866" y="4166664"/>
                  <a:pt x="12276154" y="4166664"/>
                </a:cubicBezTo>
                <a:cubicBezTo>
                  <a:pt x="12285679" y="4166664"/>
                  <a:pt x="12299966" y="4171426"/>
                  <a:pt x="12323779" y="4171426"/>
                </a:cubicBezTo>
                <a:cubicBezTo>
                  <a:pt x="12319016" y="4161901"/>
                  <a:pt x="12309491" y="4152424"/>
                  <a:pt x="12304729" y="4142899"/>
                </a:cubicBezTo>
                <a:cubicBezTo>
                  <a:pt x="12314254" y="4133374"/>
                  <a:pt x="12338066" y="4119086"/>
                  <a:pt x="12352354" y="4119086"/>
                </a:cubicBezTo>
                <a:cubicBezTo>
                  <a:pt x="12366641" y="4119086"/>
                  <a:pt x="12390454" y="4123849"/>
                  <a:pt x="12404741" y="4157139"/>
                </a:cubicBezTo>
                <a:close/>
                <a:moveTo>
                  <a:pt x="12171425" y="4128611"/>
                </a:moveTo>
                <a:cubicBezTo>
                  <a:pt x="12128563" y="4128611"/>
                  <a:pt x="12085700" y="4138136"/>
                  <a:pt x="12042838" y="4166664"/>
                </a:cubicBezTo>
                <a:cubicBezTo>
                  <a:pt x="12061888" y="4128611"/>
                  <a:pt x="12095225" y="4119086"/>
                  <a:pt x="12119038" y="4119086"/>
                </a:cubicBezTo>
                <a:cubicBezTo>
                  <a:pt x="12133325" y="4119086"/>
                  <a:pt x="12157138" y="4123849"/>
                  <a:pt x="12171425" y="4128611"/>
                </a:cubicBezTo>
                <a:close/>
                <a:moveTo>
                  <a:pt x="12009500" y="4166664"/>
                </a:moveTo>
                <a:cubicBezTo>
                  <a:pt x="11999975" y="4166664"/>
                  <a:pt x="11976163" y="4152424"/>
                  <a:pt x="11961875" y="4147661"/>
                </a:cubicBezTo>
                <a:cubicBezTo>
                  <a:pt x="11999975" y="4142899"/>
                  <a:pt x="12038075" y="4128611"/>
                  <a:pt x="12076175" y="4119086"/>
                </a:cubicBezTo>
                <a:cubicBezTo>
                  <a:pt x="12061888" y="4128611"/>
                  <a:pt x="12023788" y="4166664"/>
                  <a:pt x="12009500" y="4166664"/>
                </a:cubicBezTo>
                <a:close/>
                <a:moveTo>
                  <a:pt x="12685681" y="4142899"/>
                </a:moveTo>
                <a:cubicBezTo>
                  <a:pt x="12690444" y="4133374"/>
                  <a:pt x="12699969" y="4123849"/>
                  <a:pt x="12699969" y="4104799"/>
                </a:cubicBezTo>
                <a:lnTo>
                  <a:pt x="12714256" y="4104799"/>
                </a:lnTo>
                <a:cubicBezTo>
                  <a:pt x="12733306" y="4104799"/>
                  <a:pt x="12747594" y="4119086"/>
                  <a:pt x="12738069" y="4142899"/>
                </a:cubicBezTo>
                <a:cubicBezTo>
                  <a:pt x="12766644" y="4123849"/>
                  <a:pt x="12799981" y="4147661"/>
                  <a:pt x="12814269" y="4185714"/>
                </a:cubicBezTo>
                <a:cubicBezTo>
                  <a:pt x="12819031" y="4185714"/>
                  <a:pt x="12814269" y="4200001"/>
                  <a:pt x="12814269" y="4209526"/>
                </a:cubicBezTo>
                <a:cubicBezTo>
                  <a:pt x="12819031" y="4214289"/>
                  <a:pt x="12823794" y="4209526"/>
                  <a:pt x="12823794" y="4219051"/>
                </a:cubicBezTo>
                <a:cubicBezTo>
                  <a:pt x="12823794" y="4252389"/>
                  <a:pt x="12785694" y="4242864"/>
                  <a:pt x="12766644" y="4257151"/>
                </a:cubicBezTo>
                <a:cubicBezTo>
                  <a:pt x="12752356" y="4214289"/>
                  <a:pt x="12680919" y="4195239"/>
                  <a:pt x="12642819" y="4214289"/>
                </a:cubicBezTo>
                <a:cubicBezTo>
                  <a:pt x="12638056" y="4204764"/>
                  <a:pt x="12642819" y="4195239"/>
                  <a:pt x="12638056" y="4185714"/>
                </a:cubicBezTo>
                <a:cubicBezTo>
                  <a:pt x="12638056" y="4180951"/>
                  <a:pt x="12623816" y="4171426"/>
                  <a:pt x="12619054" y="4166664"/>
                </a:cubicBezTo>
                <a:cubicBezTo>
                  <a:pt x="12609529" y="4152424"/>
                  <a:pt x="12609529" y="4138136"/>
                  <a:pt x="12609529" y="4123849"/>
                </a:cubicBezTo>
                <a:cubicBezTo>
                  <a:pt x="12609529" y="4109561"/>
                  <a:pt x="12633294" y="4104799"/>
                  <a:pt x="12647581" y="4104799"/>
                </a:cubicBezTo>
                <a:cubicBezTo>
                  <a:pt x="12654391" y="4104799"/>
                  <a:pt x="12658154" y="4104180"/>
                  <a:pt x="12661249" y="4105323"/>
                </a:cubicBezTo>
                <a:cubicBezTo>
                  <a:pt x="12666868" y="4107418"/>
                  <a:pt x="12670345" y="4115276"/>
                  <a:pt x="12685681" y="4142899"/>
                </a:cubicBezTo>
                <a:close/>
                <a:moveTo>
                  <a:pt x="11328558" y="4119086"/>
                </a:moveTo>
                <a:lnTo>
                  <a:pt x="11314271" y="4119086"/>
                </a:lnTo>
                <a:cubicBezTo>
                  <a:pt x="11314271" y="4114324"/>
                  <a:pt x="11319033" y="4109561"/>
                  <a:pt x="11304746" y="4109561"/>
                </a:cubicBezTo>
                <a:cubicBezTo>
                  <a:pt x="11295221" y="4109561"/>
                  <a:pt x="11266646" y="4138136"/>
                  <a:pt x="11266646" y="4152424"/>
                </a:cubicBezTo>
                <a:cubicBezTo>
                  <a:pt x="11266646" y="4138136"/>
                  <a:pt x="11276171" y="4100036"/>
                  <a:pt x="11309508" y="4090511"/>
                </a:cubicBezTo>
                <a:cubicBezTo>
                  <a:pt x="11319033" y="4095274"/>
                  <a:pt x="11323796" y="4109561"/>
                  <a:pt x="11328558" y="4119086"/>
                </a:cubicBezTo>
                <a:close/>
                <a:moveTo>
                  <a:pt x="9961864" y="4133374"/>
                </a:moveTo>
                <a:cubicBezTo>
                  <a:pt x="9980914" y="4166664"/>
                  <a:pt x="10057114" y="4180951"/>
                  <a:pt x="10057114" y="4204764"/>
                </a:cubicBezTo>
                <a:cubicBezTo>
                  <a:pt x="10057114" y="4204764"/>
                  <a:pt x="10047589" y="4242864"/>
                  <a:pt x="10019014" y="4252389"/>
                </a:cubicBezTo>
                <a:lnTo>
                  <a:pt x="9871424" y="4228576"/>
                </a:lnTo>
                <a:lnTo>
                  <a:pt x="9871424" y="4171426"/>
                </a:lnTo>
                <a:cubicBezTo>
                  <a:pt x="9919049" y="4147661"/>
                  <a:pt x="9971389" y="4119086"/>
                  <a:pt x="10023777" y="4085749"/>
                </a:cubicBezTo>
                <a:cubicBezTo>
                  <a:pt x="10009489" y="4100036"/>
                  <a:pt x="9985677" y="4114324"/>
                  <a:pt x="9961864" y="4133374"/>
                </a:cubicBezTo>
                <a:close/>
                <a:moveTo>
                  <a:pt x="12433316" y="4104799"/>
                </a:moveTo>
                <a:cubicBezTo>
                  <a:pt x="12447604" y="4104799"/>
                  <a:pt x="12461891" y="4080986"/>
                  <a:pt x="12471416" y="4080986"/>
                </a:cubicBezTo>
                <a:cubicBezTo>
                  <a:pt x="12509516" y="4080986"/>
                  <a:pt x="12547616" y="4104799"/>
                  <a:pt x="12552379" y="4147661"/>
                </a:cubicBezTo>
                <a:lnTo>
                  <a:pt x="12533329" y="4147661"/>
                </a:lnTo>
                <a:cubicBezTo>
                  <a:pt x="12504754" y="4128611"/>
                  <a:pt x="12452366" y="4109561"/>
                  <a:pt x="12442841" y="4109561"/>
                </a:cubicBezTo>
                <a:cubicBezTo>
                  <a:pt x="12428554" y="4109561"/>
                  <a:pt x="12404741" y="4109561"/>
                  <a:pt x="12409504" y="4138136"/>
                </a:cubicBezTo>
                <a:cubicBezTo>
                  <a:pt x="12395216" y="4123849"/>
                  <a:pt x="12380929" y="4119086"/>
                  <a:pt x="12366641" y="4109561"/>
                </a:cubicBezTo>
                <a:lnTo>
                  <a:pt x="12366641" y="4095274"/>
                </a:lnTo>
                <a:cubicBezTo>
                  <a:pt x="12376166" y="4090511"/>
                  <a:pt x="12385691" y="4080986"/>
                  <a:pt x="12399979" y="4080986"/>
                </a:cubicBezTo>
                <a:cubicBezTo>
                  <a:pt x="12409504" y="4080986"/>
                  <a:pt x="12423791" y="4104799"/>
                  <a:pt x="12433316" y="4104799"/>
                </a:cubicBezTo>
                <a:close/>
                <a:moveTo>
                  <a:pt x="11428571" y="4133374"/>
                </a:moveTo>
                <a:cubicBezTo>
                  <a:pt x="11409521" y="4123849"/>
                  <a:pt x="11390471" y="4095274"/>
                  <a:pt x="11385708" y="4076224"/>
                </a:cubicBezTo>
                <a:cubicBezTo>
                  <a:pt x="11390471" y="4071461"/>
                  <a:pt x="11399996" y="4066699"/>
                  <a:pt x="11409521" y="4066699"/>
                </a:cubicBezTo>
                <a:cubicBezTo>
                  <a:pt x="11399996" y="4080986"/>
                  <a:pt x="11419046" y="4109561"/>
                  <a:pt x="11428571" y="4133374"/>
                </a:cubicBezTo>
                <a:close/>
                <a:moveTo>
                  <a:pt x="11895200" y="4133374"/>
                </a:moveTo>
                <a:cubicBezTo>
                  <a:pt x="11895200" y="4133374"/>
                  <a:pt x="11895200" y="4138136"/>
                  <a:pt x="11885675" y="4138136"/>
                </a:cubicBezTo>
                <a:cubicBezTo>
                  <a:pt x="11871388" y="4138136"/>
                  <a:pt x="11880913" y="4133374"/>
                  <a:pt x="11876150" y="4128611"/>
                </a:cubicBezTo>
                <a:lnTo>
                  <a:pt x="11866625" y="4138136"/>
                </a:lnTo>
                <a:cubicBezTo>
                  <a:pt x="11857148" y="4114324"/>
                  <a:pt x="11861911" y="4114324"/>
                  <a:pt x="11842861" y="4114324"/>
                </a:cubicBezTo>
                <a:cubicBezTo>
                  <a:pt x="11804761" y="4114324"/>
                  <a:pt x="11771423" y="4128611"/>
                  <a:pt x="11747611" y="4147661"/>
                </a:cubicBezTo>
                <a:cubicBezTo>
                  <a:pt x="11766661" y="4114324"/>
                  <a:pt x="11804761" y="4109561"/>
                  <a:pt x="11828573" y="4100036"/>
                </a:cubicBezTo>
                <a:cubicBezTo>
                  <a:pt x="11852386" y="4090511"/>
                  <a:pt x="11876150" y="4076224"/>
                  <a:pt x="11899963" y="4061936"/>
                </a:cubicBezTo>
                <a:cubicBezTo>
                  <a:pt x="11895200" y="4114324"/>
                  <a:pt x="11895200" y="4123849"/>
                  <a:pt x="11895200" y="4133374"/>
                </a:cubicBezTo>
                <a:close/>
                <a:moveTo>
                  <a:pt x="10142839" y="4061936"/>
                </a:moveTo>
                <a:cubicBezTo>
                  <a:pt x="10123789" y="4071461"/>
                  <a:pt x="10119027" y="4066699"/>
                  <a:pt x="10114264" y="4066699"/>
                </a:cubicBezTo>
                <a:lnTo>
                  <a:pt x="10114264" y="4052411"/>
                </a:lnTo>
                <a:cubicBezTo>
                  <a:pt x="10123789" y="4057174"/>
                  <a:pt x="10133314" y="4057174"/>
                  <a:pt x="10142839" y="4061936"/>
                </a:cubicBezTo>
                <a:close/>
                <a:moveTo>
                  <a:pt x="12242863" y="4114324"/>
                </a:moveTo>
                <a:cubicBezTo>
                  <a:pt x="12242863" y="4114324"/>
                  <a:pt x="12238100" y="4119086"/>
                  <a:pt x="12238100" y="4123849"/>
                </a:cubicBezTo>
                <a:cubicBezTo>
                  <a:pt x="12219050" y="4114324"/>
                  <a:pt x="12214288" y="4100036"/>
                  <a:pt x="12204763" y="4090511"/>
                </a:cubicBezTo>
                <a:cubicBezTo>
                  <a:pt x="12185713" y="4066699"/>
                  <a:pt x="12157138" y="4057174"/>
                  <a:pt x="12133325" y="4042886"/>
                </a:cubicBezTo>
                <a:cubicBezTo>
                  <a:pt x="12142850" y="4042886"/>
                  <a:pt x="12147613" y="4033361"/>
                  <a:pt x="12157138" y="4033361"/>
                </a:cubicBezTo>
                <a:cubicBezTo>
                  <a:pt x="12166663" y="4033361"/>
                  <a:pt x="12228575" y="4090511"/>
                  <a:pt x="12242863" y="4114324"/>
                </a:cubicBezTo>
                <a:close/>
                <a:moveTo>
                  <a:pt x="12214288" y="4119086"/>
                </a:moveTo>
                <a:cubicBezTo>
                  <a:pt x="12209525" y="4119086"/>
                  <a:pt x="12209525" y="4123849"/>
                  <a:pt x="12200000" y="4123849"/>
                </a:cubicBezTo>
                <a:cubicBezTo>
                  <a:pt x="12185713" y="4123849"/>
                  <a:pt x="12090463" y="4104799"/>
                  <a:pt x="12080938" y="4104799"/>
                </a:cubicBezTo>
                <a:cubicBezTo>
                  <a:pt x="12066650" y="4104799"/>
                  <a:pt x="11966638" y="4123849"/>
                  <a:pt x="11957113" y="4123849"/>
                </a:cubicBezTo>
                <a:cubicBezTo>
                  <a:pt x="11942825" y="4123849"/>
                  <a:pt x="11928538" y="4119086"/>
                  <a:pt x="11914250" y="4119086"/>
                </a:cubicBezTo>
                <a:cubicBezTo>
                  <a:pt x="11909488" y="4085749"/>
                  <a:pt x="11971400" y="4042886"/>
                  <a:pt x="12004738" y="4047649"/>
                </a:cubicBezTo>
                <a:cubicBezTo>
                  <a:pt x="11995213" y="4042886"/>
                  <a:pt x="11985688" y="4042886"/>
                  <a:pt x="11976163" y="4038124"/>
                </a:cubicBezTo>
                <a:cubicBezTo>
                  <a:pt x="11990450" y="4028599"/>
                  <a:pt x="12014263" y="4028599"/>
                  <a:pt x="12028550" y="4028599"/>
                </a:cubicBezTo>
                <a:cubicBezTo>
                  <a:pt x="12090463" y="4028599"/>
                  <a:pt x="12152375" y="4047649"/>
                  <a:pt x="12214288" y="4119086"/>
                </a:cubicBezTo>
                <a:close/>
                <a:moveTo>
                  <a:pt x="8790479" y="4057174"/>
                </a:moveTo>
                <a:cubicBezTo>
                  <a:pt x="8847582" y="4071461"/>
                  <a:pt x="8909494" y="4085749"/>
                  <a:pt x="8966644" y="4095274"/>
                </a:cubicBezTo>
                <a:cubicBezTo>
                  <a:pt x="8952357" y="4104799"/>
                  <a:pt x="8928544" y="4128611"/>
                  <a:pt x="8919019" y="4128611"/>
                </a:cubicBezTo>
                <a:cubicBezTo>
                  <a:pt x="8914257" y="4128611"/>
                  <a:pt x="8819007" y="4090511"/>
                  <a:pt x="8795242" y="4061936"/>
                </a:cubicBezTo>
                <a:cubicBezTo>
                  <a:pt x="8652367" y="4185714"/>
                  <a:pt x="8514254" y="4176189"/>
                  <a:pt x="8376190" y="4209526"/>
                </a:cubicBezTo>
                <a:cubicBezTo>
                  <a:pt x="8257127" y="4233339"/>
                  <a:pt x="8133302" y="4252389"/>
                  <a:pt x="8009525" y="4271439"/>
                </a:cubicBezTo>
                <a:cubicBezTo>
                  <a:pt x="7442835" y="4352401"/>
                  <a:pt x="6323791" y="4514326"/>
                  <a:pt x="6309503" y="4514326"/>
                </a:cubicBezTo>
                <a:cubicBezTo>
                  <a:pt x="6299978" y="4514326"/>
                  <a:pt x="6233303" y="4504801"/>
                  <a:pt x="6195203" y="4495276"/>
                </a:cubicBezTo>
                <a:cubicBezTo>
                  <a:pt x="6347603" y="4476226"/>
                  <a:pt x="6495241" y="4452414"/>
                  <a:pt x="6652356" y="4414314"/>
                </a:cubicBezTo>
                <a:cubicBezTo>
                  <a:pt x="6819043" y="4371451"/>
                  <a:pt x="6995208" y="4357164"/>
                  <a:pt x="7166658" y="4328589"/>
                </a:cubicBezTo>
                <a:cubicBezTo>
                  <a:pt x="7261908" y="4314301"/>
                  <a:pt x="7361873" y="4295251"/>
                  <a:pt x="7457123" y="4280964"/>
                </a:cubicBezTo>
                <a:cubicBezTo>
                  <a:pt x="7604760" y="4252389"/>
                  <a:pt x="7766638" y="4228576"/>
                  <a:pt x="7919038" y="4204764"/>
                </a:cubicBezTo>
                <a:cubicBezTo>
                  <a:pt x="8133302" y="4166664"/>
                  <a:pt x="8357140" y="4133374"/>
                  <a:pt x="8576167" y="4095274"/>
                </a:cubicBezTo>
                <a:cubicBezTo>
                  <a:pt x="8638079" y="4085749"/>
                  <a:pt x="8714279" y="4071461"/>
                  <a:pt x="8785717" y="4052411"/>
                </a:cubicBezTo>
                <a:cubicBezTo>
                  <a:pt x="8790479" y="4047649"/>
                  <a:pt x="8790479" y="4038124"/>
                  <a:pt x="8790479" y="4028599"/>
                </a:cubicBezTo>
                <a:lnTo>
                  <a:pt x="8790479" y="4057174"/>
                </a:lnTo>
                <a:close/>
                <a:moveTo>
                  <a:pt x="10138077" y="4028599"/>
                </a:moveTo>
                <a:lnTo>
                  <a:pt x="10138077" y="4042886"/>
                </a:lnTo>
                <a:lnTo>
                  <a:pt x="10114264" y="4042886"/>
                </a:lnTo>
                <a:lnTo>
                  <a:pt x="10114264" y="4023836"/>
                </a:lnTo>
                <a:lnTo>
                  <a:pt x="10138077" y="4028599"/>
                </a:lnTo>
                <a:close/>
                <a:moveTo>
                  <a:pt x="12257104" y="4071461"/>
                </a:moveTo>
                <a:cubicBezTo>
                  <a:pt x="12261866" y="4076224"/>
                  <a:pt x="12266629" y="4076224"/>
                  <a:pt x="12266629" y="4090511"/>
                </a:cubicBezTo>
                <a:cubicBezTo>
                  <a:pt x="12266629" y="4100036"/>
                  <a:pt x="12257104" y="4119086"/>
                  <a:pt x="12252341" y="4128611"/>
                </a:cubicBezTo>
                <a:cubicBezTo>
                  <a:pt x="12247579" y="4123849"/>
                  <a:pt x="12252341" y="4123849"/>
                  <a:pt x="12252341" y="4109561"/>
                </a:cubicBezTo>
                <a:cubicBezTo>
                  <a:pt x="12252341" y="4085749"/>
                  <a:pt x="12200000" y="4033361"/>
                  <a:pt x="12171425" y="4028599"/>
                </a:cubicBezTo>
                <a:cubicBezTo>
                  <a:pt x="12176188" y="4019074"/>
                  <a:pt x="12180950" y="4004786"/>
                  <a:pt x="12195238" y="4004786"/>
                </a:cubicBezTo>
                <a:cubicBezTo>
                  <a:pt x="12209525" y="4004786"/>
                  <a:pt x="12257104" y="4066699"/>
                  <a:pt x="12257104" y="4071461"/>
                </a:cubicBezTo>
                <a:close/>
                <a:moveTo>
                  <a:pt x="12804744" y="4138136"/>
                </a:moveTo>
                <a:lnTo>
                  <a:pt x="12790456" y="4138136"/>
                </a:lnTo>
                <a:cubicBezTo>
                  <a:pt x="12785694" y="4133374"/>
                  <a:pt x="12780931" y="4133374"/>
                  <a:pt x="12780931" y="4119086"/>
                </a:cubicBezTo>
                <a:cubicBezTo>
                  <a:pt x="12780931" y="4100036"/>
                  <a:pt x="12809506" y="4080986"/>
                  <a:pt x="12823794" y="4076224"/>
                </a:cubicBezTo>
                <a:cubicBezTo>
                  <a:pt x="12833319" y="4071461"/>
                  <a:pt x="12842844" y="4057174"/>
                  <a:pt x="12847606" y="4047649"/>
                </a:cubicBezTo>
                <a:cubicBezTo>
                  <a:pt x="12876181" y="4052411"/>
                  <a:pt x="12880944" y="4009549"/>
                  <a:pt x="12914281" y="4000024"/>
                </a:cubicBezTo>
                <a:cubicBezTo>
                  <a:pt x="12899994" y="4038124"/>
                  <a:pt x="12861894" y="4109561"/>
                  <a:pt x="12804744" y="4138136"/>
                </a:cubicBezTo>
                <a:close/>
                <a:moveTo>
                  <a:pt x="12938094" y="4028599"/>
                </a:moveTo>
                <a:cubicBezTo>
                  <a:pt x="12938094" y="4071461"/>
                  <a:pt x="12909519" y="4123849"/>
                  <a:pt x="12842844" y="4152424"/>
                </a:cubicBezTo>
                <a:lnTo>
                  <a:pt x="12819031" y="4147661"/>
                </a:lnTo>
                <a:cubicBezTo>
                  <a:pt x="12876181" y="4114324"/>
                  <a:pt x="12904756" y="4038124"/>
                  <a:pt x="12933331" y="3995261"/>
                </a:cubicBezTo>
                <a:cubicBezTo>
                  <a:pt x="12933331" y="4004786"/>
                  <a:pt x="12938094" y="4019074"/>
                  <a:pt x="12938094" y="4028599"/>
                </a:cubicBezTo>
                <a:close/>
                <a:moveTo>
                  <a:pt x="10057114" y="4042886"/>
                </a:moveTo>
                <a:lnTo>
                  <a:pt x="10038064" y="4047649"/>
                </a:lnTo>
                <a:lnTo>
                  <a:pt x="9628536" y="3985736"/>
                </a:lnTo>
                <a:lnTo>
                  <a:pt x="10057114" y="4042886"/>
                </a:lnTo>
                <a:close/>
                <a:moveTo>
                  <a:pt x="11404758" y="4004786"/>
                </a:moveTo>
                <a:cubicBezTo>
                  <a:pt x="11404758" y="4033361"/>
                  <a:pt x="11385708" y="4038124"/>
                  <a:pt x="11376183" y="4038124"/>
                </a:cubicBezTo>
                <a:cubicBezTo>
                  <a:pt x="11361896" y="4038124"/>
                  <a:pt x="11357133" y="4033361"/>
                  <a:pt x="11347608" y="4023836"/>
                </a:cubicBezTo>
                <a:lnTo>
                  <a:pt x="11347608" y="4009549"/>
                </a:lnTo>
                <a:cubicBezTo>
                  <a:pt x="11352371" y="4009549"/>
                  <a:pt x="11361896" y="4009549"/>
                  <a:pt x="11371421" y="4004786"/>
                </a:cubicBezTo>
                <a:cubicBezTo>
                  <a:pt x="11371421" y="4004786"/>
                  <a:pt x="11376183" y="4000024"/>
                  <a:pt x="11376183" y="4014311"/>
                </a:cubicBezTo>
                <a:cubicBezTo>
                  <a:pt x="11376183" y="4023836"/>
                  <a:pt x="11366658" y="4023836"/>
                  <a:pt x="11366658" y="4028599"/>
                </a:cubicBezTo>
                <a:cubicBezTo>
                  <a:pt x="11366658" y="4028599"/>
                  <a:pt x="11361896" y="4033361"/>
                  <a:pt x="11376183" y="4033361"/>
                </a:cubicBezTo>
                <a:cubicBezTo>
                  <a:pt x="11385708" y="4033361"/>
                  <a:pt x="11390471" y="4023836"/>
                  <a:pt x="11390471" y="4014311"/>
                </a:cubicBezTo>
                <a:cubicBezTo>
                  <a:pt x="11390471" y="3990499"/>
                  <a:pt x="11371421" y="3995261"/>
                  <a:pt x="11366658" y="3995261"/>
                </a:cubicBezTo>
                <a:cubicBezTo>
                  <a:pt x="11347608" y="3995261"/>
                  <a:pt x="11333321" y="4000024"/>
                  <a:pt x="11333321" y="4019074"/>
                </a:cubicBezTo>
                <a:cubicBezTo>
                  <a:pt x="11333321" y="4042886"/>
                  <a:pt x="11366658" y="4052411"/>
                  <a:pt x="11376183" y="4052411"/>
                </a:cubicBezTo>
                <a:cubicBezTo>
                  <a:pt x="11385708" y="4052411"/>
                  <a:pt x="11404758" y="4047649"/>
                  <a:pt x="11414283" y="4023836"/>
                </a:cubicBezTo>
                <a:cubicBezTo>
                  <a:pt x="11414283" y="4028599"/>
                  <a:pt x="11414283" y="4038124"/>
                  <a:pt x="11409521" y="4042886"/>
                </a:cubicBezTo>
                <a:cubicBezTo>
                  <a:pt x="11390471" y="4057174"/>
                  <a:pt x="11361896" y="4076224"/>
                  <a:pt x="11347608" y="4076224"/>
                </a:cubicBezTo>
                <a:cubicBezTo>
                  <a:pt x="11338083" y="4076224"/>
                  <a:pt x="11295221" y="4019074"/>
                  <a:pt x="11295221" y="4014311"/>
                </a:cubicBezTo>
                <a:cubicBezTo>
                  <a:pt x="11295221" y="3995261"/>
                  <a:pt x="11366658" y="3980974"/>
                  <a:pt x="11376183" y="3980974"/>
                </a:cubicBezTo>
                <a:cubicBezTo>
                  <a:pt x="11399996" y="3980974"/>
                  <a:pt x="11404758" y="3995261"/>
                  <a:pt x="11404758" y="4004786"/>
                </a:cubicBezTo>
                <a:close/>
                <a:moveTo>
                  <a:pt x="11814286" y="3961924"/>
                </a:moveTo>
                <a:cubicBezTo>
                  <a:pt x="11852386" y="3957161"/>
                  <a:pt x="11838098" y="3995261"/>
                  <a:pt x="11866625" y="4023836"/>
                </a:cubicBezTo>
                <a:cubicBezTo>
                  <a:pt x="11857148" y="4023836"/>
                  <a:pt x="11799998" y="4038124"/>
                  <a:pt x="11799998" y="4000024"/>
                </a:cubicBezTo>
                <a:lnTo>
                  <a:pt x="11799998" y="3961924"/>
                </a:lnTo>
                <a:lnTo>
                  <a:pt x="11814286" y="3961924"/>
                </a:lnTo>
                <a:close/>
                <a:moveTo>
                  <a:pt x="11904725" y="3957161"/>
                </a:moveTo>
                <a:cubicBezTo>
                  <a:pt x="11904725" y="4000024"/>
                  <a:pt x="11899963" y="4009549"/>
                  <a:pt x="11899963" y="4019074"/>
                </a:cubicBezTo>
                <a:lnTo>
                  <a:pt x="11880913" y="4019074"/>
                </a:lnTo>
                <a:cubicBezTo>
                  <a:pt x="11871388" y="4009549"/>
                  <a:pt x="11861911" y="3995261"/>
                  <a:pt x="11852386" y="3980974"/>
                </a:cubicBezTo>
                <a:lnTo>
                  <a:pt x="11852386" y="3961924"/>
                </a:lnTo>
                <a:cubicBezTo>
                  <a:pt x="11861911" y="3961924"/>
                  <a:pt x="11866625" y="3952399"/>
                  <a:pt x="11876150" y="3952399"/>
                </a:cubicBezTo>
                <a:cubicBezTo>
                  <a:pt x="11890438" y="3952399"/>
                  <a:pt x="11895200" y="3957161"/>
                  <a:pt x="11904725" y="3957161"/>
                </a:cubicBezTo>
                <a:close/>
                <a:moveTo>
                  <a:pt x="11338083" y="3961924"/>
                </a:moveTo>
                <a:cubicBezTo>
                  <a:pt x="11333321" y="3961924"/>
                  <a:pt x="11323796" y="3957161"/>
                  <a:pt x="11314271" y="3952399"/>
                </a:cubicBezTo>
                <a:cubicBezTo>
                  <a:pt x="11323796" y="3952399"/>
                  <a:pt x="11333321" y="3957161"/>
                  <a:pt x="11338083" y="3961924"/>
                </a:cubicBezTo>
                <a:close/>
                <a:moveTo>
                  <a:pt x="12790456" y="3919061"/>
                </a:moveTo>
                <a:cubicBezTo>
                  <a:pt x="12790456" y="3909536"/>
                  <a:pt x="12780931" y="3904774"/>
                  <a:pt x="12780931" y="3895249"/>
                </a:cubicBezTo>
                <a:lnTo>
                  <a:pt x="12799981" y="3914299"/>
                </a:lnTo>
                <a:cubicBezTo>
                  <a:pt x="12799981" y="3947636"/>
                  <a:pt x="12857131" y="3971449"/>
                  <a:pt x="12857131" y="4004786"/>
                </a:cubicBezTo>
                <a:cubicBezTo>
                  <a:pt x="12857131" y="4019074"/>
                  <a:pt x="12833319" y="4042886"/>
                  <a:pt x="12814269" y="4057174"/>
                </a:cubicBezTo>
                <a:cubicBezTo>
                  <a:pt x="12790456" y="4009549"/>
                  <a:pt x="12752356" y="3942874"/>
                  <a:pt x="12723781" y="3895249"/>
                </a:cubicBezTo>
                <a:cubicBezTo>
                  <a:pt x="12742831" y="3900011"/>
                  <a:pt x="12790456" y="3909536"/>
                  <a:pt x="12790456" y="3919061"/>
                </a:cubicBezTo>
                <a:close/>
                <a:moveTo>
                  <a:pt x="9723786" y="3966686"/>
                </a:moveTo>
                <a:cubicBezTo>
                  <a:pt x="9699974" y="3966686"/>
                  <a:pt x="9671399" y="3961924"/>
                  <a:pt x="9642824" y="3957161"/>
                </a:cubicBezTo>
                <a:cubicBezTo>
                  <a:pt x="9642824" y="3957161"/>
                  <a:pt x="9638061" y="3957161"/>
                  <a:pt x="9628536" y="3961924"/>
                </a:cubicBezTo>
                <a:lnTo>
                  <a:pt x="9628536" y="3895249"/>
                </a:lnTo>
                <a:cubicBezTo>
                  <a:pt x="9657111" y="3919061"/>
                  <a:pt x="9690449" y="3947636"/>
                  <a:pt x="9723786" y="3966686"/>
                </a:cubicBezTo>
                <a:close/>
                <a:moveTo>
                  <a:pt x="12799981" y="4061936"/>
                </a:moveTo>
                <a:lnTo>
                  <a:pt x="12780931" y="4061936"/>
                </a:lnTo>
                <a:cubicBezTo>
                  <a:pt x="12714256" y="4023836"/>
                  <a:pt x="12685681" y="4000024"/>
                  <a:pt x="12685681" y="3952399"/>
                </a:cubicBezTo>
                <a:cubicBezTo>
                  <a:pt x="12685681" y="3942874"/>
                  <a:pt x="12690444" y="3928586"/>
                  <a:pt x="12690444" y="3919061"/>
                </a:cubicBezTo>
                <a:cubicBezTo>
                  <a:pt x="12695206" y="3923824"/>
                  <a:pt x="12704731" y="3933349"/>
                  <a:pt x="12709494" y="3933349"/>
                </a:cubicBezTo>
                <a:lnTo>
                  <a:pt x="12719019" y="3933349"/>
                </a:lnTo>
                <a:lnTo>
                  <a:pt x="12704731" y="3919061"/>
                </a:lnTo>
                <a:lnTo>
                  <a:pt x="12709494" y="3890486"/>
                </a:lnTo>
                <a:cubicBezTo>
                  <a:pt x="12747594" y="3947636"/>
                  <a:pt x="12776169" y="4004786"/>
                  <a:pt x="12799981" y="4061936"/>
                </a:cubicBezTo>
                <a:close/>
                <a:moveTo>
                  <a:pt x="11899963" y="3947636"/>
                </a:moveTo>
                <a:cubicBezTo>
                  <a:pt x="11885675" y="3942874"/>
                  <a:pt x="11866625" y="3928586"/>
                  <a:pt x="11852386" y="3909536"/>
                </a:cubicBezTo>
                <a:cubicBezTo>
                  <a:pt x="11861911" y="3890486"/>
                  <a:pt x="11880913" y="3895249"/>
                  <a:pt x="11904725" y="3890486"/>
                </a:cubicBezTo>
                <a:lnTo>
                  <a:pt x="11899963" y="3947636"/>
                </a:lnTo>
                <a:close/>
                <a:moveTo>
                  <a:pt x="11866625" y="3942874"/>
                </a:moveTo>
                <a:cubicBezTo>
                  <a:pt x="11857148" y="3947636"/>
                  <a:pt x="11842861" y="3952399"/>
                  <a:pt x="11833336" y="3952399"/>
                </a:cubicBezTo>
                <a:cubicBezTo>
                  <a:pt x="11819048" y="3952399"/>
                  <a:pt x="11809523" y="3947636"/>
                  <a:pt x="11795236" y="3942874"/>
                </a:cubicBezTo>
                <a:cubicBezTo>
                  <a:pt x="11799998" y="3928586"/>
                  <a:pt x="11799998" y="3909536"/>
                  <a:pt x="11804761" y="3890486"/>
                </a:cubicBezTo>
                <a:cubicBezTo>
                  <a:pt x="11838098" y="3900011"/>
                  <a:pt x="11833336" y="3909536"/>
                  <a:pt x="11866625" y="3942874"/>
                </a:cubicBezTo>
                <a:close/>
                <a:moveTo>
                  <a:pt x="12857131" y="3961924"/>
                </a:moveTo>
                <a:lnTo>
                  <a:pt x="12857131" y="3980974"/>
                </a:lnTo>
                <a:cubicBezTo>
                  <a:pt x="12842844" y="3966686"/>
                  <a:pt x="12823794" y="3952399"/>
                  <a:pt x="12814269" y="3938111"/>
                </a:cubicBezTo>
                <a:cubicBezTo>
                  <a:pt x="12809506" y="3928586"/>
                  <a:pt x="12814269" y="3914299"/>
                  <a:pt x="12809506" y="3909536"/>
                </a:cubicBezTo>
                <a:cubicBezTo>
                  <a:pt x="12804744" y="3895249"/>
                  <a:pt x="12795219" y="3895249"/>
                  <a:pt x="12795219" y="3885724"/>
                </a:cubicBezTo>
                <a:cubicBezTo>
                  <a:pt x="12799981" y="3890486"/>
                  <a:pt x="12857131" y="3942874"/>
                  <a:pt x="12857131" y="3961924"/>
                </a:cubicBezTo>
                <a:close/>
                <a:moveTo>
                  <a:pt x="11280933" y="3866674"/>
                </a:moveTo>
                <a:lnTo>
                  <a:pt x="11280933" y="3880961"/>
                </a:lnTo>
                <a:cubicBezTo>
                  <a:pt x="11266646" y="3876199"/>
                  <a:pt x="11247596" y="3871436"/>
                  <a:pt x="11238071" y="3876199"/>
                </a:cubicBezTo>
                <a:cubicBezTo>
                  <a:pt x="11204734" y="3885724"/>
                  <a:pt x="11180921" y="3957161"/>
                  <a:pt x="11166634" y="3980974"/>
                </a:cubicBezTo>
                <a:cubicBezTo>
                  <a:pt x="11171396" y="3980974"/>
                  <a:pt x="11271408" y="3980974"/>
                  <a:pt x="11271408" y="4033361"/>
                </a:cubicBezTo>
                <a:lnTo>
                  <a:pt x="11271408" y="4052411"/>
                </a:lnTo>
                <a:cubicBezTo>
                  <a:pt x="11266646" y="4042886"/>
                  <a:pt x="11261883" y="4033361"/>
                  <a:pt x="11252359" y="4023836"/>
                </a:cubicBezTo>
                <a:cubicBezTo>
                  <a:pt x="11242834" y="4023836"/>
                  <a:pt x="11228546" y="4019074"/>
                  <a:pt x="11214259" y="4019074"/>
                </a:cubicBezTo>
                <a:lnTo>
                  <a:pt x="11185684" y="4019074"/>
                </a:lnTo>
                <a:cubicBezTo>
                  <a:pt x="11180921" y="4023836"/>
                  <a:pt x="11180921" y="4028599"/>
                  <a:pt x="11176159" y="4033361"/>
                </a:cubicBezTo>
                <a:cubicBezTo>
                  <a:pt x="11209496" y="4047649"/>
                  <a:pt x="11242834" y="4033361"/>
                  <a:pt x="11276171" y="4080986"/>
                </a:cubicBezTo>
                <a:cubicBezTo>
                  <a:pt x="11280933" y="4071461"/>
                  <a:pt x="11285696" y="4057174"/>
                  <a:pt x="11285696" y="4047649"/>
                </a:cubicBezTo>
                <a:cubicBezTo>
                  <a:pt x="11285696" y="4000024"/>
                  <a:pt x="11228546" y="3957161"/>
                  <a:pt x="11195209" y="3971449"/>
                </a:cubicBezTo>
                <a:lnTo>
                  <a:pt x="11195209" y="3947636"/>
                </a:lnTo>
                <a:lnTo>
                  <a:pt x="11238071" y="3890486"/>
                </a:lnTo>
                <a:lnTo>
                  <a:pt x="11285696" y="3890486"/>
                </a:lnTo>
                <a:cubicBezTo>
                  <a:pt x="11295221" y="3885724"/>
                  <a:pt x="11295221" y="3876199"/>
                  <a:pt x="11295221" y="3866674"/>
                </a:cubicBezTo>
                <a:cubicBezTo>
                  <a:pt x="11309508" y="3871436"/>
                  <a:pt x="11328558" y="3876199"/>
                  <a:pt x="11338083" y="3876199"/>
                </a:cubicBezTo>
                <a:cubicBezTo>
                  <a:pt x="11352371" y="3876199"/>
                  <a:pt x="11366658" y="3876199"/>
                  <a:pt x="11380946" y="3866674"/>
                </a:cubicBezTo>
                <a:lnTo>
                  <a:pt x="11438096" y="3866674"/>
                </a:lnTo>
                <a:cubicBezTo>
                  <a:pt x="11433333" y="3871436"/>
                  <a:pt x="11414283" y="3880961"/>
                  <a:pt x="11404758" y="3900011"/>
                </a:cubicBezTo>
                <a:cubicBezTo>
                  <a:pt x="11395233" y="3904774"/>
                  <a:pt x="11399996" y="3923824"/>
                  <a:pt x="11399996" y="3923824"/>
                </a:cubicBezTo>
                <a:cubicBezTo>
                  <a:pt x="11395233" y="3923824"/>
                  <a:pt x="11395233" y="3919061"/>
                  <a:pt x="11380946" y="3919061"/>
                </a:cubicBezTo>
                <a:cubicBezTo>
                  <a:pt x="11371421" y="3919061"/>
                  <a:pt x="11366658" y="3942874"/>
                  <a:pt x="11357133" y="3961924"/>
                </a:cubicBezTo>
                <a:cubicBezTo>
                  <a:pt x="11371421" y="3957161"/>
                  <a:pt x="11385708" y="3947636"/>
                  <a:pt x="11390471" y="3938111"/>
                </a:cubicBezTo>
                <a:cubicBezTo>
                  <a:pt x="11395233" y="3942874"/>
                  <a:pt x="11399996" y="3952399"/>
                  <a:pt x="11409521" y="3961924"/>
                </a:cubicBezTo>
                <a:cubicBezTo>
                  <a:pt x="11423808" y="3947636"/>
                  <a:pt x="11433333" y="3919061"/>
                  <a:pt x="11461908" y="3900011"/>
                </a:cubicBezTo>
                <a:cubicBezTo>
                  <a:pt x="11461908" y="3895249"/>
                  <a:pt x="11471433" y="3900011"/>
                  <a:pt x="11485673" y="3900011"/>
                </a:cubicBezTo>
                <a:cubicBezTo>
                  <a:pt x="11509486" y="3900011"/>
                  <a:pt x="11566636" y="3933349"/>
                  <a:pt x="11585686" y="3957161"/>
                </a:cubicBezTo>
                <a:cubicBezTo>
                  <a:pt x="11566636" y="3980974"/>
                  <a:pt x="11538061" y="3966686"/>
                  <a:pt x="11519011" y="3966686"/>
                </a:cubicBezTo>
                <a:cubicBezTo>
                  <a:pt x="11485673" y="3966686"/>
                  <a:pt x="11452383" y="3980974"/>
                  <a:pt x="11419046" y="4019074"/>
                </a:cubicBezTo>
                <a:cubicBezTo>
                  <a:pt x="11419046" y="3980974"/>
                  <a:pt x="11404758" y="3966686"/>
                  <a:pt x="11376183" y="3966686"/>
                </a:cubicBezTo>
                <a:cubicBezTo>
                  <a:pt x="11347608" y="3966686"/>
                  <a:pt x="11295221" y="3985736"/>
                  <a:pt x="11285696" y="3995261"/>
                </a:cubicBezTo>
                <a:cubicBezTo>
                  <a:pt x="11285696" y="4000024"/>
                  <a:pt x="11280933" y="4000024"/>
                  <a:pt x="11280933" y="4014311"/>
                </a:cubicBezTo>
                <a:cubicBezTo>
                  <a:pt x="11280933" y="4028599"/>
                  <a:pt x="11328558" y="4080986"/>
                  <a:pt x="11333321" y="4080986"/>
                </a:cubicBezTo>
                <a:cubicBezTo>
                  <a:pt x="11342846" y="4085749"/>
                  <a:pt x="11357133" y="4085749"/>
                  <a:pt x="11371421" y="4080986"/>
                </a:cubicBezTo>
                <a:cubicBezTo>
                  <a:pt x="11376183" y="4100036"/>
                  <a:pt x="11385708" y="4123849"/>
                  <a:pt x="11395233" y="4142899"/>
                </a:cubicBezTo>
                <a:cubicBezTo>
                  <a:pt x="11385708" y="4138136"/>
                  <a:pt x="11371421" y="4133374"/>
                  <a:pt x="11357133" y="4128611"/>
                </a:cubicBezTo>
                <a:lnTo>
                  <a:pt x="11347608" y="4138136"/>
                </a:lnTo>
                <a:cubicBezTo>
                  <a:pt x="11347608" y="4142899"/>
                  <a:pt x="11357133" y="4152424"/>
                  <a:pt x="11361896" y="4157139"/>
                </a:cubicBezTo>
                <a:cubicBezTo>
                  <a:pt x="11347608" y="4171426"/>
                  <a:pt x="11323796" y="4190476"/>
                  <a:pt x="11309508" y="4190476"/>
                </a:cubicBezTo>
                <a:cubicBezTo>
                  <a:pt x="11295221" y="4190476"/>
                  <a:pt x="11285696" y="4185714"/>
                  <a:pt x="11276171" y="4180951"/>
                </a:cubicBezTo>
                <a:cubicBezTo>
                  <a:pt x="11276171" y="4180951"/>
                  <a:pt x="11271408" y="4176189"/>
                  <a:pt x="11271408" y="4190476"/>
                </a:cubicBezTo>
                <a:cubicBezTo>
                  <a:pt x="11271408" y="4214289"/>
                  <a:pt x="11304746" y="4209526"/>
                  <a:pt x="11304746" y="4209526"/>
                </a:cubicBezTo>
                <a:cubicBezTo>
                  <a:pt x="11319033" y="4209526"/>
                  <a:pt x="11323796" y="4209526"/>
                  <a:pt x="11328558" y="4204764"/>
                </a:cubicBezTo>
                <a:cubicBezTo>
                  <a:pt x="11342846" y="4200001"/>
                  <a:pt x="11361896" y="4171426"/>
                  <a:pt x="11376183" y="4161901"/>
                </a:cubicBezTo>
                <a:cubicBezTo>
                  <a:pt x="11395233" y="4152424"/>
                  <a:pt x="11442858" y="4157139"/>
                  <a:pt x="11466671" y="4114324"/>
                </a:cubicBezTo>
                <a:cubicBezTo>
                  <a:pt x="11461908" y="4119086"/>
                  <a:pt x="11442858" y="4109561"/>
                  <a:pt x="11442858" y="4119086"/>
                </a:cubicBezTo>
                <a:cubicBezTo>
                  <a:pt x="11442858" y="4076224"/>
                  <a:pt x="11499961" y="4052411"/>
                  <a:pt x="11528536" y="4052411"/>
                </a:cubicBezTo>
                <a:lnTo>
                  <a:pt x="11561873" y="4052411"/>
                </a:lnTo>
                <a:cubicBezTo>
                  <a:pt x="11542823" y="4066699"/>
                  <a:pt x="11519011" y="4085749"/>
                  <a:pt x="11504723" y="4109561"/>
                </a:cubicBezTo>
                <a:cubicBezTo>
                  <a:pt x="11495198" y="4119086"/>
                  <a:pt x="11499961" y="4147661"/>
                  <a:pt x="11485673" y="4157139"/>
                </a:cubicBezTo>
                <a:cubicBezTo>
                  <a:pt x="11452383" y="4176189"/>
                  <a:pt x="11414283" y="4171426"/>
                  <a:pt x="11376183" y="4185714"/>
                </a:cubicBezTo>
                <a:cubicBezTo>
                  <a:pt x="11371421" y="4190476"/>
                  <a:pt x="11371421" y="4195239"/>
                  <a:pt x="11371421" y="4200001"/>
                </a:cubicBezTo>
                <a:cubicBezTo>
                  <a:pt x="11376183" y="4204764"/>
                  <a:pt x="11376183" y="4209526"/>
                  <a:pt x="11385708" y="4209526"/>
                </a:cubicBezTo>
                <a:cubicBezTo>
                  <a:pt x="11399996" y="4209526"/>
                  <a:pt x="11409521" y="4195239"/>
                  <a:pt x="11419046" y="4185714"/>
                </a:cubicBezTo>
                <a:lnTo>
                  <a:pt x="11476196" y="4185714"/>
                </a:lnTo>
                <a:cubicBezTo>
                  <a:pt x="11476196" y="4190476"/>
                  <a:pt x="11471433" y="4185714"/>
                  <a:pt x="11471433" y="4200001"/>
                </a:cubicBezTo>
                <a:cubicBezTo>
                  <a:pt x="11471433" y="4209526"/>
                  <a:pt x="11485673" y="4214289"/>
                  <a:pt x="11495198" y="4219051"/>
                </a:cubicBezTo>
                <a:cubicBezTo>
                  <a:pt x="11499961" y="4219051"/>
                  <a:pt x="11504723" y="4233339"/>
                  <a:pt x="11519011" y="4238101"/>
                </a:cubicBezTo>
                <a:cubicBezTo>
                  <a:pt x="11528536" y="4247626"/>
                  <a:pt x="11552348" y="4257151"/>
                  <a:pt x="11561873" y="4257151"/>
                </a:cubicBezTo>
                <a:cubicBezTo>
                  <a:pt x="11576161" y="4257151"/>
                  <a:pt x="11585686" y="4252389"/>
                  <a:pt x="11595211" y="4247626"/>
                </a:cubicBezTo>
                <a:cubicBezTo>
                  <a:pt x="11580923" y="4238101"/>
                  <a:pt x="11561873" y="4228576"/>
                  <a:pt x="11542823" y="4214289"/>
                </a:cubicBezTo>
                <a:cubicBezTo>
                  <a:pt x="11552348" y="4200001"/>
                  <a:pt x="11557111" y="4180951"/>
                  <a:pt x="11557111" y="4166664"/>
                </a:cubicBezTo>
                <a:cubicBezTo>
                  <a:pt x="11576161" y="4152424"/>
                  <a:pt x="11590448" y="4133374"/>
                  <a:pt x="11609498" y="4114324"/>
                </a:cubicBezTo>
                <a:cubicBezTo>
                  <a:pt x="11623786" y="4128611"/>
                  <a:pt x="11633311" y="4152424"/>
                  <a:pt x="11657123" y="4147661"/>
                </a:cubicBezTo>
                <a:cubicBezTo>
                  <a:pt x="11638073" y="4157139"/>
                  <a:pt x="11609498" y="4204764"/>
                  <a:pt x="11609498" y="4219051"/>
                </a:cubicBezTo>
                <a:cubicBezTo>
                  <a:pt x="11609498" y="4242864"/>
                  <a:pt x="11661886" y="4276201"/>
                  <a:pt x="11671411" y="4276201"/>
                </a:cubicBezTo>
                <a:cubicBezTo>
                  <a:pt x="11685698" y="4276201"/>
                  <a:pt x="11709511" y="4257151"/>
                  <a:pt x="11728561" y="4247626"/>
                </a:cubicBezTo>
                <a:cubicBezTo>
                  <a:pt x="11723798" y="4242864"/>
                  <a:pt x="11728561" y="4242864"/>
                  <a:pt x="11714273" y="4242864"/>
                </a:cubicBezTo>
                <a:cubicBezTo>
                  <a:pt x="11704748" y="4242864"/>
                  <a:pt x="11680936" y="4266676"/>
                  <a:pt x="11671411" y="4266676"/>
                </a:cubicBezTo>
                <a:cubicBezTo>
                  <a:pt x="11657123" y="4266676"/>
                  <a:pt x="11623786" y="4223814"/>
                  <a:pt x="11623786" y="4219051"/>
                </a:cubicBezTo>
                <a:cubicBezTo>
                  <a:pt x="11623786" y="4204764"/>
                  <a:pt x="11638073" y="4180951"/>
                  <a:pt x="11652361" y="4161901"/>
                </a:cubicBezTo>
                <a:cubicBezTo>
                  <a:pt x="11671411" y="4161901"/>
                  <a:pt x="11704748" y="4152424"/>
                  <a:pt x="11714273" y="4152424"/>
                </a:cubicBezTo>
                <a:cubicBezTo>
                  <a:pt x="11799998" y="4152424"/>
                  <a:pt x="11733323" y="4161901"/>
                  <a:pt x="11828573" y="4238101"/>
                </a:cubicBezTo>
                <a:lnTo>
                  <a:pt x="11819048" y="4247626"/>
                </a:lnTo>
                <a:cubicBezTo>
                  <a:pt x="11842861" y="4276201"/>
                  <a:pt x="11866625" y="4280964"/>
                  <a:pt x="11890438" y="4295251"/>
                </a:cubicBezTo>
                <a:lnTo>
                  <a:pt x="11890438" y="4419076"/>
                </a:lnTo>
                <a:lnTo>
                  <a:pt x="11685698" y="4352401"/>
                </a:lnTo>
                <a:cubicBezTo>
                  <a:pt x="11699986" y="4338114"/>
                  <a:pt x="11714273" y="4328589"/>
                  <a:pt x="11728561" y="4319064"/>
                </a:cubicBezTo>
                <a:cubicBezTo>
                  <a:pt x="11719036" y="4314301"/>
                  <a:pt x="11709511" y="4314301"/>
                  <a:pt x="11695223" y="4314301"/>
                </a:cubicBezTo>
                <a:cubicBezTo>
                  <a:pt x="11685698" y="4314301"/>
                  <a:pt x="11657123" y="4319064"/>
                  <a:pt x="11628548" y="4323826"/>
                </a:cubicBezTo>
                <a:cubicBezTo>
                  <a:pt x="11628548" y="4319064"/>
                  <a:pt x="11633311" y="4309539"/>
                  <a:pt x="11638073" y="4295251"/>
                </a:cubicBezTo>
                <a:cubicBezTo>
                  <a:pt x="11619023" y="4295251"/>
                  <a:pt x="11599973" y="4295251"/>
                  <a:pt x="11552348" y="4300014"/>
                </a:cubicBezTo>
                <a:cubicBezTo>
                  <a:pt x="11552348" y="4295251"/>
                  <a:pt x="11561873" y="4285726"/>
                  <a:pt x="11571398" y="4276201"/>
                </a:cubicBezTo>
                <a:cubicBezTo>
                  <a:pt x="11542823" y="4271439"/>
                  <a:pt x="11514248" y="4271439"/>
                  <a:pt x="11485673" y="4271439"/>
                </a:cubicBezTo>
                <a:cubicBezTo>
                  <a:pt x="11490436" y="4266676"/>
                  <a:pt x="11499961" y="4257151"/>
                  <a:pt x="11504723" y="4242864"/>
                </a:cubicBezTo>
                <a:cubicBezTo>
                  <a:pt x="11480958" y="4242864"/>
                  <a:pt x="11452383" y="4242864"/>
                  <a:pt x="11414283" y="4247626"/>
                </a:cubicBezTo>
                <a:cubicBezTo>
                  <a:pt x="11414283" y="4242864"/>
                  <a:pt x="11423808" y="4233339"/>
                  <a:pt x="11428571" y="4228576"/>
                </a:cubicBezTo>
                <a:cubicBezTo>
                  <a:pt x="11419046" y="4223814"/>
                  <a:pt x="11409521" y="4223814"/>
                  <a:pt x="11395233" y="4223814"/>
                </a:cubicBezTo>
                <a:cubicBezTo>
                  <a:pt x="11385708" y="4223814"/>
                  <a:pt x="11347608" y="4233339"/>
                  <a:pt x="11323796" y="4242864"/>
                </a:cubicBezTo>
                <a:cubicBezTo>
                  <a:pt x="11323796" y="4238101"/>
                  <a:pt x="11328558" y="4228576"/>
                  <a:pt x="11333321" y="4219051"/>
                </a:cubicBezTo>
                <a:cubicBezTo>
                  <a:pt x="11328558" y="4214289"/>
                  <a:pt x="11328558" y="4214289"/>
                  <a:pt x="11319033" y="4214289"/>
                </a:cubicBezTo>
                <a:cubicBezTo>
                  <a:pt x="11304746" y="4214289"/>
                  <a:pt x="11247596" y="4247626"/>
                  <a:pt x="11233309" y="4247626"/>
                </a:cubicBezTo>
                <a:lnTo>
                  <a:pt x="11142821" y="4247626"/>
                </a:lnTo>
                <a:lnTo>
                  <a:pt x="11147584" y="3961924"/>
                </a:lnTo>
                <a:cubicBezTo>
                  <a:pt x="11147584" y="3947636"/>
                  <a:pt x="11152346" y="3942874"/>
                  <a:pt x="11152346" y="3933349"/>
                </a:cubicBezTo>
                <a:cubicBezTo>
                  <a:pt x="11157109" y="3904774"/>
                  <a:pt x="11171396" y="3914299"/>
                  <a:pt x="11180921" y="3900011"/>
                </a:cubicBezTo>
                <a:cubicBezTo>
                  <a:pt x="11185684" y="3895249"/>
                  <a:pt x="11185684" y="3880961"/>
                  <a:pt x="11195209" y="3876199"/>
                </a:cubicBezTo>
                <a:cubicBezTo>
                  <a:pt x="11209496" y="3857149"/>
                  <a:pt x="11238071" y="3847624"/>
                  <a:pt x="11247596" y="3847624"/>
                </a:cubicBezTo>
                <a:cubicBezTo>
                  <a:pt x="11261883" y="3847624"/>
                  <a:pt x="11271408" y="3857149"/>
                  <a:pt x="11280933" y="3866674"/>
                </a:cubicBezTo>
                <a:close/>
                <a:moveTo>
                  <a:pt x="11890438" y="3880961"/>
                </a:moveTo>
                <a:cubicBezTo>
                  <a:pt x="11876150" y="3885724"/>
                  <a:pt x="11857148" y="3890486"/>
                  <a:pt x="11842861" y="3890486"/>
                </a:cubicBezTo>
                <a:cubicBezTo>
                  <a:pt x="11833336" y="3890486"/>
                  <a:pt x="11819048" y="3885724"/>
                  <a:pt x="11809523" y="3876199"/>
                </a:cubicBezTo>
                <a:cubicBezTo>
                  <a:pt x="11819048" y="3852386"/>
                  <a:pt x="11823811" y="3838099"/>
                  <a:pt x="11842861" y="3838099"/>
                </a:cubicBezTo>
                <a:cubicBezTo>
                  <a:pt x="11866625" y="3838099"/>
                  <a:pt x="11852386" y="3842861"/>
                  <a:pt x="11890438" y="3880961"/>
                </a:cubicBezTo>
                <a:close/>
                <a:moveTo>
                  <a:pt x="12766644" y="3900011"/>
                </a:moveTo>
                <a:cubicBezTo>
                  <a:pt x="12747594" y="3890486"/>
                  <a:pt x="12728544" y="3885724"/>
                  <a:pt x="12709494" y="3876199"/>
                </a:cubicBezTo>
                <a:cubicBezTo>
                  <a:pt x="12704731" y="3871436"/>
                  <a:pt x="12685681" y="3852386"/>
                  <a:pt x="12685681" y="3842861"/>
                </a:cubicBezTo>
                <a:lnTo>
                  <a:pt x="12685681" y="3828574"/>
                </a:lnTo>
                <a:cubicBezTo>
                  <a:pt x="12704731" y="3847624"/>
                  <a:pt x="12757119" y="3866674"/>
                  <a:pt x="12766644" y="3900011"/>
                </a:cubicBezTo>
                <a:close/>
                <a:moveTo>
                  <a:pt x="11904725" y="3876199"/>
                </a:moveTo>
                <a:cubicBezTo>
                  <a:pt x="11890438" y="3866674"/>
                  <a:pt x="11876150" y="3847624"/>
                  <a:pt x="11866625" y="3833336"/>
                </a:cubicBezTo>
                <a:cubicBezTo>
                  <a:pt x="11876150" y="3828574"/>
                  <a:pt x="11890438" y="3819049"/>
                  <a:pt x="11904725" y="3809524"/>
                </a:cubicBezTo>
                <a:cubicBezTo>
                  <a:pt x="11909488" y="3823811"/>
                  <a:pt x="11904725" y="3852386"/>
                  <a:pt x="11904725" y="3876199"/>
                </a:cubicBezTo>
                <a:close/>
                <a:moveTo>
                  <a:pt x="12361879" y="3838099"/>
                </a:moveTo>
                <a:cubicBezTo>
                  <a:pt x="12347591" y="3838099"/>
                  <a:pt x="12347591" y="3838099"/>
                  <a:pt x="12338066" y="3828574"/>
                </a:cubicBezTo>
                <a:cubicBezTo>
                  <a:pt x="12357116" y="3809524"/>
                  <a:pt x="12399979" y="3790474"/>
                  <a:pt x="12447604" y="3790474"/>
                </a:cubicBezTo>
                <a:cubicBezTo>
                  <a:pt x="12433316" y="3814286"/>
                  <a:pt x="12380929" y="3838099"/>
                  <a:pt x="12361879" y="3838099"/>
                </a:cubicBezTo>
                <a:close/>
                <a:moveTo>
                  <a:pt x="11880913" y="3804761"/>
                </a:moveTo>
                <a:cubicBezTo>
                  <a:pt x="11876150" y="3814286"/>
                  <a:pt x="11861911" y="3823811"/>
                  <a:pt x="11847623" y="3823811"/>
                </a:cubicBezTo>
                <a:lnTo>
                  <a:pt x="11833336" y="3823811"/>
                </a:lnTo>
                <a:cubicBezTo>
                  <a:pt x="11833336" y="3814286"/>
                  <a:pt x="11842861" y="3799999"/>
                  <a:pt x="11852386" y="3790474"/>
                </a:cubicBezTo>
                <a:lnTo>
                  <a:pt x="11880913" y="3804761"/>
                </a:lnTo>
                <a:close/>
                <a:moveTo>
                  <a:pt x="12404741" y="3785711"/>
                </a:moveTo>
                <a:cubicBezTo>
                  <a:pt x="12385691" y="3790474"/>
                  <a:pt x="12361879" y="3799999"/>
                  <a:pt x="12338066" y="3809524"/>
                </a:cubicBezTo>
                <a:lnTo>
                  <a:pt x="12357116" y="3790474"/>
                </a:lnTo>
                <a:cubicBezTo>
                  <a:pt x="12366641" y="3790474"/>
                  <a:pt x="12380929" y="3785711"/>
                  <a:pt x="12380929" y="3785711"/>
                </a:cubicBezTo>
                <a:lnTo>
                  <a:pt x="12404741" y="3785711"/>
                </a:lnTo>
                <a:close/>
                <a:moveTo>
                  <a:pt x="12561904" y="3785711"/>
                </a:moveTo>
                <a:cubicBezTo>
                  <a:pt x="12557141" y="3785711"/>
                  <a:pt x="12547616" y="3785711"/>
                  <a:pt x="12547616" y="3780949"/>
                </a:cubicBezTo>
                <a:cubicBezTo>
                  <a:pt x="12552379" y="3780949"/>
                  <a:pt x="12557141" y="3780949"/>
                  <a:pt x="12561904" y="3785711"/>
                </a:cubicBezTo>
                <a:close/>
                <a:moveTo>
                  <a:pt x="12538091" y="3780949"/>
                </a:moveTo>
                <a:cubicBezTo>
                  <a:pt x="12538091" y="3785711"/>
                  <a:pt x="12542854" y="3790474"/>
                  <a:pt x="12547616" y="3790474"/>
                </a:cubicBezTo>
                <a:cubicBezTo>
                  <a:pt x="12542854" y="3790474"/>
                  <a:pt x="12533329" y="3795236"/>
                  <a:pt x="12461891" y="3795236"/>
                </a:cubicBezTo>
                <a:cubicBezTo>
                  <a:pt x="12466654" y="3790474"/>
                  <a:pt x="12476179" y="3785711"/>
                  <a:pt x="12480941" y="3780949"/>
                </a:cubicBezTo>
                <a:lnTo>
                  <a:pt x="12538091" y="3780949"/>
                </a:lnTo>
                <a:close/>
                <a:moveTo>
                  <a:pt x="12176188" y="3780949"/>
                </a:moveTo>
                <a:cubicBezTo>
                  <a:pt x="12152375" y="3814286"/>
                  <a:pt x="12090463" y="3785711"/>
                  <a:pt x="12061888" y="3804761"/>
                </a:cubicBezTo>
                <a:cubicBezTo>
                  <a:pt x="12090463" y="3776186"/>
                  <a:pt x="12099988" y="3776186"/>
                  <a:pt x="12123800" y="3776186"/>
                </a:cubicBezTo>
                <a:cubicBezTo>
                  <a:pt x="12138088" y="3776186"/>
                  <a:pt x="12161900" y="3780949"/>
                  <a:pt x="12176188" y="3780949"/>
                </a:cubicBezTo>
                <a:close/>
                <a:moveTo>
                  <a:pt x="11457146" y="3809524"/>
                </a:moveTo>
                <a:cubicBezTo>
                  <a:pt x="11457146" y="3838099"/>
                  <a:pt x="11438096" y="3852386"/>
                  <a:pt x="11419046" y="3852386"/>
                </a:cubicBezTo>
                <a:cubicBezTo>
                  <a:pt x="11395233" y="3852386"/>
                  <a:pt x="11385708" y="3842861"/>
                  <a:pt x="11385708" y="3823811"/>
                </a:cubicBezTo>
                <a:cubicBezTo>
                  <a:pt x="11385708" y="3799999"/>
                  <a:pt x="11399996" y="3795236"/>
                  <a:pt x="11414283" y="3795236"/>
                </a:cubicBezTo>
                <a:cubicBezTo>
                  <a:pt x="11428571" y="3795236"/>
                  <a:pt x="11438096" y="3804761"/>
                  <a:pt x="11438096" y="3814286"/>
                </a:cubicBezTo>
                <a:cubicBezTo>
                  <a:pt x="11438096" y="3823811"/>
                  <a:pt x="11433333" y="3828574"/>
                  <a:pt x="11428571" y="3833336"/>
                </a:cubicBezTo>
                <a:lnTo>
                  <a:pt x="11414283" y="3833336"/>
                </a:lnTo>
                <a:cubicBezTo>
                  <a:pt x="11414283" y="3833336"/>
                  <a:pt x="11409521" y="3833336"/>
                  <a:pt x="11409521" y="3823811"/>
                </a:cubicBezTo>
                <a:cubicBezTo>
                  <a:pt x="11409521" y="3809524"/>
                  <a:pt x="11414283" y="3814286"/>
                  <a:pt x="11414283" y="3804761"/>
                </a:cubicBezTo>
                <a:cubicBezTo>
                  <a:pt x="11409521" y="3804761"/>
                  <a:pt x="11395233" y="3809524"/>
                  <a:pt x="11395233" y="3823811"/>
                </a:cubicBezTo>
                <a:cubicBezTo>
                  <a:pt x="11395233" y="3838099"/>
                  <a:pt x="11409521" y="3847624"/>
                  <a:pt x="11419046" y="3847624"/>
                </a:cubicBezTo>
                <a:cubicBezTo>
                  <a:pt x="11442858" y="3847624"/>
                  <a:pt x="11447621" y="3819049"/>
                  <a:pt x="11447621" y="3814286"/>
                </a:cubicBezTo>
                <a:cubicBezTo>
                  <a:pt x="11447621" y="3795236"/>
                  <a:pt x="11433333" y="3780949"/>
                  <a:pt x="11414283" y="3780949"/>
                </a:cubicBezTo>
                <a:cubicBezTo>
                  <a:pt x="11399996" y="3780949"/>
                  <a:pt x="11390471" y="3790474"/>
                  <a:pt x="11376183" y="3804761"/>
                </a:cubicBezTo>
                <a:cubicBezTo>
                  <a:pt x="11366658" y="3790474"/>
                  <a:pt x="11352371" y="3780949"/>
                  <a:pt x="11342846" y="3780949"/>
                </a:cubicBezTo>
                <a:cubicBezTo>
                  <a:pt x="11323796" y="3780949"/>
                  <a:pt x="11299983" y="3795236"/>
                  <a:pt x="11299983" y="3814286"/>
                </a:cubicBezTo>
                <a:cubicBezTo>
                  <a:pt x="11299983" y="3838099"/>
                  <a:pt x="11323796" y="3847624"/>
                  <a:pt x="11333321" y="3847624"/>
                </a:cubicBezTo>
                <a:cubicBezTo>
                  <a:pt x="11338083" y="3847624"/>
                  <a:pt x="11352371" y="3842861"/>
                  <a:pt x="11357133" y="3819049"/>
                </a:cubicBezTo>
                <a:cubicBezTo>
                  <a:pt x="11352371" y="3819049"/>
                  <a:pt x="11347608" y="3814286"/>
                  <a:pt x="11342846" y="3809524"/>
                </a:cubicBezTo>
                <a:cubicBezTo>
                  <a:pt x="11338083" y="3814286"/>
                  <a:pt x="11342846" y="3823811"/>
                  <a:pt x="11338083" y="3833336"/>
                </a:cubicBezTo>
                <a:lnTo>
                  <a:pt x="11319033" y="3833336"/>
                </a:lnTo>
                <a:cubicBezTo>
                  <a:pt x="11319033" y="3828574"/>
                  <a:pt x="11314271" y="3828574"/>
                  <a:pt x="11314271" y="3814286"/>
                </a:cubicBezTo>
                <a:cubicBezTo>
                  <a:pt x="11314271" y="3795236"/>
                  <a:pt x="11342846" y="3795236"/>
                  <a:pt x="11342846" y="3795236"/>
                </a:cubicBezTo>
                <a:cubicBezTo>
                  <a:pt x="11366658" y="3795236"/>
                  <a:pt x="11366658" y="3823811"/>
                  <a:pt x="11366658" y="3823811"/>
                </a:cubicBezTo>
                <a:cubicBezTo>
                  <a:pt x="11366658" y="3852386"/>
                  <a:pt x="11342846" y="3866674"/>
                  <a:pt x="11323796" y="3866674"/>
                </a:cubicBezTo>
                <a:cubicBezTo>
                  <a:pt x="11290458" y="3866674"/>
                  <a:pt x="11290458" y="3828574"/>
                  <a:pt x="11290458" y="3819049"/>
                </a:cubicBezTo>
                <a:cubicBezTo>
                  <a:pt x="11290458" y="3771472"/>
                  <a:pt x="11357133" y="3766709"/>
                  <a:pt x="11380946" y="3766709"/>
                </a:cubicBezTo>
                <a:cubicBezTo>
                  <a:pt x="11404758" y="3766709"/>
                  <a:pt x="11457146" y="3776186"/>
                  <a:pt x="11457146" y="3809524"/>
                </a:cubicBezTo>
                <a:close/>
                <a:moveTo>
                  <a:pt x="12523804" y="3766709"/>
                </a:moveTo>
                <a:cubicBezTo>
                  <a:pt x="12514279" y="3766709"/>
                  <a:pt x="12509516" y="3771472"/>
                  <a:pt x="12495229" y="3771472"/>
                </a:cubicBezTo>
                <a:cubicBezTo>
                  <a:pt x="12485704" y="3771472"/>
                  <a:pt x="12480941" y="3766709"/>
                  <a:pt x="12480941" y="3761947"/>
                </a:cubicBezTo>
                <a:cubicBezTo>
                  <a:pt x="12499991" y="3766709"/>
                  <a:pt x="12514279" y="3766709"/>
                  <a:pt x="12523804" y="3766709"/>
                </a:cubicBezTo>
                <a:close/>
                <a:moveTo>
                  <a:pt x="12476179" y="3771472"/>
                </a:moveTo>
                <a:cubicBezTo>
                  <a:pt x="12466654" y="3776186"/>
                  <a:pt x="12452366" y="3780949"/>
                  <a:pt x="12438079" y="3780949"/>
                </a:cubicBezTo>
                <a:cubicBezTo>
                  <a:pt x="12428554" y="3780949"/>
                  <a:pt x="12419029" y="3780949"/>
                  <a:pt x="12409504" y="3776186"/>
                </a:cubicBezTo>
                <a:cubicBezTo>
                  <a:pt x="12419029" y="3771472"/>
                  <a:pt x="12433316" y="3761947"/>
                  <a:pt x="12447604" y="3761947"/>
                </a:cubicBezTo>
                <a:cubicBezTo>
                  <a:pt x="12457129" y="3761947"/>
                  <a:pt x="12466654" y="3766709"/>
                  <a:pt x="12476179" y="3771472"/>
                </a:cubicBezTo>
                <a:close/>
                <a:moveTo>
                  <a:pt x="12342829" y="3790474"/>
                </a:moveTo>
                <a:cubicBezTo>
                  <a:pt x="12319016" y="3785711"/>
                  <a:pt x="12290441" y="3790474"/>
                  <a:pt x="12266629" y="3790474"/>
                </a:cubicBezTo>
                <a:cubicBezTo>
                  <a:pt x="12247579" y="3785711"/>
                  <a:pt x="12223813" y="3780949"/>
                  <a:pt x="12204763" y="3776186"/>
                </a:cubicBezTo>
                <a:cubicBezTo>
                  <a:pt x="12219050" y="3757184"/>
                  <a:pt x="12233338" y="3761947"/>
                  <a:pt x="12247579" y="3761947"/>
                </a:cubicBezTo>
                <a:cubicBezTo>
                  <a:pt x="12271391" y="3761947"/>
                  <a:pt x="12309491" y="3766709"/>
                  <a:pt x="12342829" y="3790474"/>
                </a:cubicBezTo>
                <a:close/>
                <a:moveTo>
                  <a:pt x="12738069" y="3761947"/>
                </a:moveTo>
                <a:cubicBezTo>
                  <a:pt x="12728544" y="3761947"/>
                  <a:pt x="12714256" y="3757184"/>
                  <a:pt x="12699969" y="3757184"/>
                </a:cubicBezTo>
                <a:cubicBezTo>
                  <a:pt x="12709494" y="3757184"/>
                  <a:pt x="12723781" y="3757184"/>
                  <a:pt x="12738069" y="3761947"/>
                </a:cubicBezTo>
                <a:close/>
                <a:moveTo>
                  <a:pt x="12609529" y="3776186"/>
                </a:moveTo>
                <a:cubicBezTo>
                  <a:pt x="12580954" y="3776186"/>
                  <a:pt x="12571429" y="3771472"/>
                  <a:pt x="12566666" y="3771472"/>
                </a:cubicBezTo>
                <a:cubicBezTo>
                  <a:pt x="12561904" y="3766709"/>
                  <a:pt x="12566666" y="3757184"/>
                  <a:pt x="12566666" y="3752422"/>
                </a:cubicBezTo>
                <a:cubicBezTo>
                  <a:pt x="12566666" y="3752422"/>
                  <a:pt x="12561904" y="3747659"/>
                  <a:pt x="12576191" y="3747659"/>
                </a:cubicBezTo>
                <a:cubicBezTo>
                  <a:pt x="12585716" y="3747659"/>
                  <a:pt x="12600004" y="3761947"/>
                  <a:pt x="12609529" y="3776186"/>
                </a:cubicBezTo>
                <a:close/>
                <a:moveTo>
                  <a:pt x="11633311" y="3771472"/>
                </a:moveTo>
                <a:cubicBezTo>
                  <a:pt x="11647598" y="3790474"/>
                  <a:pt x="11666648" y="3809524"/>
                  <a:pt x="11680936" y="3838099"/>
                </a:cubicBezTo>
                <a:cubicBezTo>
                  <a:pt x="11695223" y="3857149"/>
                  <a:pt x="11661886" y="3966686"/>
                  <a:pt x="11738086" y="3966686"/>
                </a:cubicBezTo>
                <a:cubicBezTo>
                  <a:pt x="11752373" y="3966686"/>
                  <a:pt x="11771423" y="3957161"/>
                  <a:pt x="11785711" y="3952399"/>
                </a:cubicBezTo>
                <a:cubicBezTo>
                  <a:pt x="11785711" y="3966686"/>
                  <a:pt x="11780948" y="3985736"/>
                  <a:pt x="11785711" y="4000024"/>
                </a:cubicBezTo>
                <a:cubicBezTo>
                  <a:pt x="11799998" y="4057174"/>
                  <a:pt x="11833336" y="4033361"/>
                  <a:pt x="11871388" y="4033361"/>
                </a:cubicBezTo>
                <a:lnTo>
                  <a:pt x="11899963" y="4033361"/>
                </a:lnTo>
                <a:cubicBezTo>
                  <a:pt x="11899963" y="4033361"/>
                  <a:pt x="11899963" y="4038124"/>
                  <a:pt x="11895200" y="4038124"/>
                </a:cubicBezTo>
                <a:cubicBezTo>
                  <a:pt x="11871388" y="4047649"/>
                  <a:pt x="11819048" y="4100036"/>
                  <a:pt x="11795236" y="4085749"/>
                </a:cubicBezTo>
                <a:cubicBezTo>
                  <a:pt x="11780948" y="4095274"/>
                  <a:pt x="11761898" y="4114324"/>
                  <a:pt x="11742848" y="4119086"/>
                </a:cubicBezTo>
                <a:cubicBezTo>
                  <a:pt x="11723798" y="4128611"/>
                  <a:pt x="11695223" y="4128611"/>
                  <a:pt x="11685698" y="4128611"/>
                </a:cubicBezTo>
                <a:cubicBezTo>
                  <a:pt x="11661886" y="4128611"/>
                  <a:pt x="11614261" y="4119086"/>
                  <a:pt x="11614261" y="4095274"/>
                </a:cubicBezTo>
                <a:cubicBezTo>
                  <a:pt x="11590448" y="4114324"/>
                  <a:pt x="11566636" y="4133374"/>
                  <a:pt x="11547586" y="4157139"/>
                </a:cubicBezTo>
                <a:cubicBezTo>
                  <a:pt x="11538061" y="4166664"/>
                  <a:pt x="11542823" y="4185714"/>
                  <a:pt x="11538061" y="4200001"/>
                </a:cubicBezTo>
                <a:cubicBezTo>
                  <a:pt x="11528536" y="4195239"/>
                  <a:pt x="11523773" y="4190476"/>
                  <a:pt x="11509486" y="4190476"/>
                </a:cubicBezTo>
                <a:cubicBezTo>
                  <a:pt x="11499961" y="4190476"/>
                  <a:pt x="11495198" y="4200001"/>
                  <a:pt x="11485673" y="4204764"/>
                </a:cubicBezTo>
                <a:lnTo>
                  <a:pt x="11485673" y="4190476"/>
                </a:lnTo>
                <a:cubicBezTo>
                  <a:pt x="11499961" y="4166664"/>
                  <a:pt x="11499961" y="4138136"/>
                  <a:pt x="11514248" y="4119086"/>
                </a:cubicBezTo>
                <a:cubicBezTo>
                  <a:pt x="11528536" y="4085749"/>
                  <a:pt x="11566636" y="4061936"/>
                  <a:pt x="11590448" y="4038124"/>
                </a:cubicBezTo>
                <a:cubicBezTo>
                  <a:pt x="11580923" y="4028599"/>
                  <a:pt x="11576161" y="4023836"/>
                  <a:pt x="11561873" y="4023836"/>
                </a:cubicBezTo>
                <a:cubicBezTo>
                  <a:pt x="11552348" y="4023836"/>
                  <a:pt x="11504723" y="4028599"/>
                  <a:pt x="11485673" y="4033361"/>
                </a:cubicBezTo>
                <a:cubicBezTo>
                  <a:pt x="11466671" y="4038124"/>
                  <a:pt x="11457146" y="4057174"/>
                  <a:pt x="11442858" y="4071461"/>
                </a:cubicBezTo>
                <a:lnTo>
                  <a:pt x="11423808" y="4071461"/>
                </a:lnTo>
                <a:lnTo>
                  <a:pt x="11423808" y="4057174"/>
                </a:lnTo>
                <a:cubicBezTo>
                  <a:pt x="11428571" y="4047649"/>
                  <a:pt x="11428571" y="4033361"/>
                  <a:pt x="11428571" y="4023836"/>
                </a:cubicBezTo>
                <a:cubicBezTo>
                  <a:pt x="11442858" y="4009549"/>
                  <a:pt x="11457146" y="3990499"/>
                  <a:pt x="11480958" y="3985736"/>
                </a:cubicBezTo>
                <a:cubicBezTo>
                  <a:pt x="11509486" y="3971449"/>
                  <a:pt x="11547586" y="3985736"/>
                  <a:pt x="11580923" y="3980974"/>
                </a:cubicBezTo>
                <a:cubicBezTo>
                  <a:pt x="11590448" y="3980974"/>
                  <a:pt x="11599973" y="3976211"/>
                  <a:pt x="11599973" y="3961924"/>
                </a:cubicBezTo>
                <a:cubicBezTo>
                  <a:pt x="11599973" y="3947636"/>
                  <a:pt x="11538061" y="3904774"/>
                  <a:pt x="11528536" y="3900011"/>
                </a:cubicBezTo>
                <a:cubicBezTo>
                  <a:pt x="11523773" y="3900011"/>
                  <a:pt x="11514248" y="3890486"/>
                  <a:pt x="11509486" y="3885724"/>
                </a:cubicBezTo>
                <a:lnTo>
                  <a:pt x="11457146" y="3885724"/>
                </a:lnTo>
                <a:cubicBezTo>
                  <a:pt x="11452383" y="3880961"/>
                  <a:pt x="11452383" y="3880961"/>
                  <a:pt x="11452383" y="3871436"/>
                </a:cubicBezTo>
                <a:cubicBezTo>
                  <a:pt x="11452383" y="3847624"/>
                  <a:pt x="11495198" y="3838099"/>
                  <a:pt x="11509486" y="3838099"/>
                </a:cubicBezTo>
                <a:cubicBezTo>
                  <a:pt x="11585686" y="3838099"/>
                  <a:pt x="11538061" y="3866674"/>
                  <a:pt x="11661886" y="3938111"/>
                </a:cubicBezTo>
                <a:cubicBezTo>
                  <a:pt x="11661886" y="3933349"/>
                  <a:pt x="11666648" y="3938111"/>
                  <a:pt x="11666648" y="3923824"/>
                </a:cubicBezTo>
                <a:cubicBezTo>
                  <a:pt x="11666648" y="3914299"/>
                  <a:pt x="11657123" y="3885724"/>
                  <a:pt x="11652361" y="3866674"/>
                </a:cubicBezTo>
                <a:cubicBezTo>
                  <a:pt x="11652361" y="3857149"/>
                  <a:pt x="11642836" y="3852386"/>
                  <a:pt x="11638073" y="3842861"/>
                </a:cubicBezTo>
                <a:cubicBezTo>
                  <a:pt x="11628548" y="3838099"/>
                  <a:pt x="11633311" y="3819049"/>
                  <a:pt x="11628548" y="3809524"/>
                </a:cubicBezTo>
                <a:cubicBezTo>
                  <a:pt x="11619023" y="3790474"/>
                  <a:pt x="11599973" y="3785711"/>
                  <a:pt x="11585686" y="3776186"/>
                </a:cubicBezTo>
                <a:lnTo>
                  <a:pt x="11585686" y="3761947"/>
                </a:lnTo>
                <a:cubicBezTo>
                  <a:pt x="11585686" y="3747659"/>
                  <a:pt x="11590448" y="3723847"/>
                  <a:pt x="11604736" y="3723847"/>
                </a:cubicBezTo>
                <a:cubicBezTo>
                  <a:pt x="11633311" y="3723847"/>
                  <a:pt x="11623786" y="3761947"/>
                  <a:pt x="11633311" y="3771472"/>
                </a:cubicBezTo>
                <a:close/>
                <a:moveTo>
                  <a:pt x="11228546" y="3776186"/>
                </a:moveTo>
                <a:cubicBezTo>
                  <a:pt x="11219021" y="3766709"/>
                  <a:pt x="11214259" y="3752422"/>
                  <a:pt x="11199971" y="3752422"/>
                </a:cubicBezTo>
                <a:cubicBezTo>
                  <a:pt x="11190446" y="3752422"/>
                  <a:pt x="11176159" y="3776186"/>
                  <a:pt x="11157109" y="3785711"/>
                </a:cubicBezTo>
                <a:lnTo>
                  <a:pt x="11157109" y="3833336"/>
                </a:lnTo>
                <a:cubicBezTo>
                  <a:pt x="11157109" y="3733372"/>
                  <a:pt x="11161871" y="3728609"/>
                  <a:pt x="11161871" y="3723847"/>
                </a:cubicBezTo>
                <a:cubicBezTo>
                  <a:pt x="11171396" y="3728609"/>
                  <a:pt x="11223784" y="3752422"/>
                  <a:pt x="11228546" y="3776186"/>
                </a:cubicBezTo>
                <a:close/>
                <a:moveTo>
                  <a:pt x="12604766" y="3719084"/>
                </a:moveTo>
                <a:cubicBezTo>
                  <a:pt x="12619054" y="3723847"/>
                  <a:pt x="12671394" y="3733372"/>
                  <a:pt x="12671394" y="3757184"/>
                </a:cubicBezTo>
                <a:cubicBezTo>
                  <a:pt x="12671394" y="3771472"/>
                  <a:pt x="12666631" y="3771472"/>
                  <a:pt x="12666631" y="3776186"/>
                </a:cubicBezTo>
                <a:lnTo>
                  <a:pt x="12642819" y="3776186"/>
                </a:lnTo>
                <a:cubicBezTo>
                  <a:pt x="12623816" y="3766709"/>
                  <a:pt x="12590479" y="3752422"/>
                  <a:pt x="12590479" y="3738134"/>
                </a:cubicBezTo>
                <a:cubicBezTo>
                  <a:pt x="12590479" y="3728609"/>
                  <a:pt x="12595241" y="3719084"/>
                  <a:pt x="12595241" y="3719084"/>
                </a:cubicBezTo>
                <a:lnTo>
                  <a:pt x="12604766" y="3719084"/>
                </a:lnTo>
                <a:close/>
                <a:moveTo>
                  <a:pt x="12552379" y="3742897"/>
                </a:moveTo>
                <a:lnTo>
                  <a:pt x="12542854" y="3752422"/>
                </a:lnTo>
                <a:cubicBezTo>
                  <a:pt x="12519041" y="3738134"/>
                  <a:pt x="12490466" y="3728609"/>
                  <a:pt x="12466654" y="3719084"/>
                </a:cubicBezTo>
                <a:cubicBezTo>
                  <a:pt x="12495229" y="3723847"/>
                  <a:pt x="12528566" y="3733372"/>
                  <a:pt x="12552379" y="3742897"/>
                </a:cubicBezTo>
                <a:close/>
                <a:moveTo>
                  <a:pt x="11819048" y="3723847"/>
                </a:moveTo>
                <a:cubicBezTo>
                  <a:pt x="11819048" y="3728609"/>
                  <a:pt x="11819048" y="3733372"/>
                  <a:pt x="11814286" y="3738134"/>
                </a:cubicBezTo>
                <a:cubicBezTo>
                  <a:pt x="11809523" y="3738134"/>
                  <a:pt x="11804761" y="3738134"/>
                  <a:pt x="11804761" y="3728609"/>
                </a:cubicBezTo>
                <a:cubicBezTo>
                  <a:pt x="11804761" y="3728609"/>
                  <a:pt x="11809523" y="3728609"/>
                  <a:pt x="11804761" y="3723847"/>
                </a:cubicBezTo>
                <a:lnTo>
                  <a:pt x="11804761" y="3719084"/>
                </a:lnTo>
                <a:cubicBezTo>
                  <a:pt x="11799998" y="3723847"/>
                  <a:pt x="11790473" y="3733372"/>
                  <a:pt x="11790473" y="3742897"/>
                </a:cubicBezTo>
                <a:cubicBezTo>
                  <a:pt x="11790473" y="3742897"/>
                  <a:pt x="11785711" y="3742897"/>
                  <a:pt x="11785711" y="3733372"/>
                </a:cubicBezTo>
                <a:cubicBezTo>
                  <a:pt x="11785711" y="3719084"/>
                  <a:pt x="11795236" y="3719084"/>
                  <a:pt x="11799998" y="3714322"/>
                </a:cubicBezTo>
                <a:cubicBezTo>
                  <a:pt x="11804761" y="3714322"/>
                  <a:pt x="11814286" y="3719084"/>
                  <a:pt x="11819048" y="3723847"/>
                </a:cubicBezTo>
                <a:close/>
                <a:moveTo>
                  <a:pt x="12557141" y="3728609"/>
                </a:moveTo>
                <a:cubicBezTo>
                  <a:pt x="12528566" y="3719084"/>
                  <a:pt x="12499991" y="3714322"/>
                  <a:pt x="12471416" y="3709559"/>
                </a:cubicBezTo>
                <a:lnTo>
                  <a:pt x="12528566" y="3704797"/>
                </a:lnTo>
                <a:cubicBezTo>
                  <a:pt x="12538091" y="3709559"/>
                  <a:pt x="12547616" y="3719084"/>
                  <a:pt x="12557141" y="3728609"/>
                </a:cubicBezTo>
                <a:close/>
                <a:moveTo>
                  <a:pt x="11199971" y="3723847"/>
                </a:moveTo>
                <a:cubicBezTo>
                  <a:pt x="11190446" y="3719084"/>
                  <a:pt x="11176159" y="3714322"/>
                  <a:pt x="11161871" y="3709559"/>
                </a:cubicBezTo>
                <a:lnTo>
                  <a:pt x="11161871" y="3690509"/>
                </a:lnTo>
                <a:cubicBezTo>
                  <a:pt x="11171396" y="3700034"/>
                  <a:pt x="11185684" y="3709559"/>
                  <a:pt x="11199971" y="3723847"/>
                </a:cubicBezTo>
                <a:close/>
                <a:moveTo>
                  <a:pt x="11909488" y="3704797"/>
                </a:moveTo>
                <a:cubicBezTo>
                  <a:pt x="11904725" y="3700034"/>
                  <a:pt x="11895200" y="3685747"/>
                  <a:pt x="11885675" y="3676222"/>
                </a:cubicBezTo>
                <a:cubicBezTo>
                  <a:pt x="11885675" y="3671459"/>
                  <a:pt x="11895200" y="3666697"/>
                  <a:pt x="11904725" y="3657172"/>
                </a:cubicBezTo>
                <a:cubicBezTo>
                  <a:pt x="11904725" y="3666697"/>
                  <a:pt x="11904725" y="3676222"/>
                  <a:pt x="11909488" y="3704797"/>
                </a:cubicBezTo>
                <a:close/>
                <a:moveTo>
                  <a:pt x="11319033" y="3685747"/>
                </a:moveTo>
                <a:lnTo>
                  <a:pt x="11319033" y="3719084"/>
                </a:lnTo>
                <a:cubicBezTo>
                  <a:pt x="11314271" y="3719084"/>
                  <a:pt x="11257121" y="3723847"/>
                  <a:pt x="11252359" y="3719084"/>
                </a:cubicBezTo>
                <a:cubicBezTo>
                  <a:pt x="11257121" y="3709559"/>
                  <a:pt x="11257121" y="3700034"/>
                  <a:pt x="11257121" y="3690509"/>
                </a:cubicBezTo>
                <a:cubicBezTo>
                  <a:pt x="11271408" y="3680984"/>
                  <a:pt x="11285696" y="3671459"/>
                  <a:pt x="11299983" y="3657172"/>
                </a:cubicBezTo>
                <a:cubicBezTo>
                  <a:pt x="11309508" y="3661934"/>
                  <a:pt x="11319033" y="3671459"/>
                  <a:pt x="11319033" y="3685747"/>
                </a:cubicBezTo>
                <a:close/>
                <a:moveTo>
                  <a:pt x="11842861" y="3719084"/>
                </a:moveTo>
                <a:cubicBezTo>
                  <a:pt x="11842861" y="3738134"/>
                  <a:pt x="11833336" y="3761947"/>
                  <a:pt x="11814286" y="3761947"/>
                </a:cubicBezTo>
                <a:cubicBezTo>
                  <a:pt x="11795236" y="3761947"/>
                  <a:pt x="11780948" y="3742897"/>
                  <a:pt x="11780948" y="3733372"/>
                </a:cubicBezTo>
                <a:cubicBezTo>
                  <a:pt x="11780948" y="3714322"/>
                  <a:pt x="11785711" y="3709559"/>
                  <a:pt x="11799998" y="3709559"/>
                </a:cubicBezTo>
                <a:cubicBezTo>
                  <a:pt x="11814286" y="3709559"/>
                  <a:pt x="11828573" y="3714322"/>
                  <a:pt x="11828573" y="3728609"/>
                </a:cubicBezTo>
                <a:cubicBezTo>
                  <a:pt x="11828573" y="3738134"/>
                  <a:pt x="11814286" y="3747659"/>
                  <a:pt x="11804761" y="3752422"/>
                </a:cubicBezTo>
                <a:cubicBezTo>
                  <a:pt x="11804761" y="3752422"/>
                  <a:pt x="11799998" y="3757184"/>
                  <a:pt x="11814286" y="3757184"/>
                </a:cubicBezTo>
                <a:cubicBezTo>
                  <a:pt x="11833336" y="3757184"/>
                  <a:pt x="11838098" y="3728609"/>
                  <a:pt x="11838098" y="3719084"/>
                </a:cubicBezTo>
                <a:cubicBezTo>
                  <a:pt x="11838098" y="3685747"/>
                  <a:pt x="11804761" y="3657172"/>
                  <a:pt x="11776186" y="3657172"/>
                </a:cubicBezTo>
                <a:cubicBezTo>
                  <a:pt x="11747611" y="3657172"/>
                  <a:pt x="11690461" y="3690509"/>
                  <a:pt x="11690461" y="3709559"/>
                </a:cubicBezTo>
                <a:cubicBezTo>
                  <a:pt x="11690461" y="3728609"/>
                  <a:pt x="11714273" y="3742897"/>
                  <a:pt x="11723798" y="3742897"/>
                </a:cubicBezTo>
                <a:cubicBezTo>
                  <a:pt x="11738086" y="3742897"/>
                  <a:pt x="11757136" y="3723847"/>
                  <a:pt x="11757136" y="3719084"/>
                </a:cubicBezTo>
                <a:cubicBezTo>
                  <a:pt x="11757136" y="3704797"/>
                  <a:pt x="11752373" y="3709559"/>
                  <a:pt x="11752373" y="3700034"/>
                </a:cubicBezTo>
                <a:cubicBezTo>
                  <a:pt x="11747611" y="3700034"/>
                  <a:pt x="11742848" y="3695272"/>
                  <a:pt x="11733323" y="3695272"/>
                </a:cubicBezTo>
                <a:cubicBezTo>
                  <a:pt x="11719036" y="3695272"/>
                  <a:pt x="11719036" y="3700034"/>
                  <a:pt x="11714273" y="3704797"/>
                </a:cubicBezTo>
                <a:lnTo>
                  <a:pt x="11714273" y="3719084"/>
                </a:lnTo>
                <a:cubicBezTo>
                  <a:pt x="11719036" y="3723847"/>
                  <a:pt x="11714273" y="3728609"/>
                  <a:pt x="11723798" y="3728609"/>
                </a:cubicBezTo>
                <a:cubicBezTo>
                  <a:pt x="11733323" y="3728609"/>
                  <a:pt x="11734372" y="3724370"/>
                  <a:pt x="11735419" y="3724370"/>
                </a:cubicBezTo>
                <a:cubicBezTo>
                  <a:pt x="11735943" y="3724370"/>
                  <a:pt x="11736515" y="3725418"/>
                  <a:pt x="11738086" y="3728609"/>
                </a:cubicBezTo>
                <a:cubicBezTo>
                  <a:pt x="11733323" y="3728609"/>
                  <a:pt x="11723798" y="3733372"/>
                  <a:pt x="11714273" y="3728609"/>
                </a:cubicBezTo>
                <a:cubicBezTo>
                  <a:pt x="11714273" y="3723847"/>
                  <a:pt x="11709511" y="3723847"/>
                  <a:pt x="11709511" y="3709559"/>
                </a:cubicBezTo>
                <a:cubicBezTo>
                  <a:pt x="11709511" y="3700034"/>
                  <a:pt x="11719036" y="3690509"/>
                  <a:pt x="11733323" y="3690509"/>
                </a:cubicBezTo>
                <a:cubicBezTo>
                  <a:pt x="11752373" y="3690509"/>
                  <a:pt x="11757136" y="3704797"/>
                  <a:pt x="11757136" y="3719084"/>
                </a:cubicBezTo>
                <a:cubicBezTo>
                  <a:pt x="11757136" y="3738134"/>
                  <a:pt x="11738086" y="3747659"/>
                  <a:pt x="11723798" y="3747659"/>
                </a:cubicBezTo>
                <a:cubicBezTo>
                  <a:pt x="11699986" y="3747659"/>
                  <a:pt x="11685698" y="3719084"/>
                  <a:pt x="11685698" y="3709559"/>
                </a:cubicBezTo>
                <a:cubicBezTo>
                  <a:pt x="11685698" y="3680984"/>
                  <a:pt x="11757136" y="3652409"/>
                  <a:pt x="11776186" y="3652409"/>
                </a:cubicBezTo>
                <a:cubicBezTo>
                  <a:pt x="11814286" y="3652409"/>
                  <a:pt x="11842861" y="3680984"/>
                  <a:pt x="11842861" y="3719084"/>
                </a:cubicBezTo>
                <a:close/>
                <a:moveTo>
                  <a:pt x="11652361" y="3704797"/>
                </a:moveTo>
                <a:cubicBezTo>
                  <a:pt x="11652361" y="3790474"/>
                  <a:pt x="11733323" y="3776186"/>
                  <a:pt x="11785711" y="3790474"/>
                </a:cubicBezTo>
                <a:cubicBezTo>
                  <a:pt x="11795236" y="3795236"/>
                  <a:pt x="11819048" y="3795236"/>
                  <a:pt x="11833336" y="3790474"/>
                </a:cubicBezTo>
                <a:cubicBezTo>
                  <a:pt x="11823811" y="3809524"/>
                  <a:pt x="11819048" y="3828574"/>
                  <a:pt x="11809523" y="3847624"/>
                </a:cubicBezTo>
                <a:cubicBezTo>
                  <a:pt x="11809523" y="3852386"/>
                  <a:pt x="11799998" y="3861911"/>
                  <a:pt x="11795236" y="3866674"/>
                </a:cubicBezTo>
                <a:cubicBezTo>
                  <a:pt x="11790473" y="3885724"/>
                  <a:pt x="11785711" y="3909536"/>
                  <a:pt x="11780948" y="3928586"/>
                </a:cubicBezTo>
                <a:cubicBezTo>
                  <a:pt x="11780948" y="3947636"/>
                  <a:pt x="11742848" y="3952399"/>
                  <a:pt x="11738086" y="3952399"/>
                </a:cubicBezTo>
                <a:cubicBezTo>
                  <a:pt x="11728561" y="3952399"/>
                  <a:pt x="11709511" y="3942874"/>
                  <a:pt x="11704748" y="3933349"/>
                </a:cubicBezTo>
                <a:cubicBezTo>
                  <a:pt x="11695223" y="3900011"/>
                  <a:pt x="11704748" y="3857149"/>
                  <a:pt x="11690461" y="3828574"/>
                </a:cubicBezTo>
                <a:cubicBezTo>
                  <a:pt x="11676173" y="3799999"/>
                  <a:pt x="11657123" y="3780949"/>
                  <a:pt x="11642836" y="3761947"/>
                </a:cubicBezTo>
                <a:cubicBezTo>
                  <a:pt x="11638073" y="3752422"/>
                  <a:pt x="11642836" y="3738134"/>
                  <a:pt x="11638073" y="3728609"/>
                </a:cubicBezTo>
                <a:cubicBezTo>
                  <a:pt x="11633311" y="3719084"/>
                  <a:pt x="11619023" y="3709559"/>
                  <a:pt x="11604736" y="3709559"/>
                </a:cubicBezTo>
                <a:cubicBezTo>
                  <a:pt x="11595211" y="3709559"/>
                  <a:pt x="11580923" y="3723847"/>
                  <a:pt x="11571398" y="3733372"/>
                </a:cubicBezTo>
                <a:cubicBezTo>
                  <a:pt x="11561873" y="3738134"/>
                  <a:pt x="11542823" y="3738134"/>
                  <a:pt x="11533298" y="3747659"/>
                </a:cubicBezTo>
                <a:cubicBezTo>
                  <a:pt x="11514248" y="3757184"/>
                  <a:pt x="11509486" y="3780949"/>
                  <a:pt x="11509486" y="3790474"/>
                </a:cubicBezTo>
                <a:cubicBezTo>
                  <a:pt x="11509486" y="3804761"/>
                  <a:pt x="11514248" y="3809524"/>
                  <a:pt x="11519011" y="3814286"/>
                </a:cubicBezTo>
                <a:cubicBezTo>
                  <a:pt x="11538061" y="3799999"/>
                  <a:pt x="11561873" y="3785711"/>
                  <a:pt x="11571398" y="3785711"/>
                </a:cubicBezTo>
                <a:cubicBezTo>
                  <a:pt x="11585686" y="3785711"/>
                  <a:pt x="11604736" y="3799999"/>
                  <a:pt x="11614261" y="3814286"/>
                </a:cubicBezTo>
                <a:cubicBezTo>
                  <a:pt x="11619023" y="3819049"/>
                  <a:pt x="11614261" y="3847624"/>
                  <a:pt x="11642836" y="3866674"/>
                </a:cubicBezTo>
                <a:lnTo>
                  <a:pt x="11642836" y="3914299"/>
                </a:lnTo>
                <a:cubicBezTo>
                  <a:pt x="11566636" y="3857149"/>
                  <a:pt x="11571398" y="3823811"/>
                  <a:pt x="11509486" y="3823811"/>
                </a:cubicBezTo>
                <a:cubicBezTo>
                  <a:pt x="11499961" y="3823811"/>
                  <a:pt x="11480958" y="3828574"/>
                  <a:pt x="11466671" y="3838099"/>
                </a:cubicBezTo>
                <a:cubicBezTo>
                  <a:pt x="11466671" y="3828574"/>
                  <a:pt x="11471433" y="3819049"/>
                  <a:pt x="11471433" y="3809524"/>
                </a:cubicBezTo>
                <a:cubicBezTo>
                  <a:pt x="11471433" y="3761947"/>
                  <a:pt x="11399996" y="3752422"/>
                  <a:pt x="11380946" y="3752422"/>
                </a:cubicBezTo>
                <a:cubicBezTo>
                  <a:pt x="11338083" y="3752422"/>
                  <a:pt x="11242834" y="3776186"/>
                  <a:pt x="11280933" y="3847624"/>
                </a:cubicBezTo>
                <a:cubicBezTo>
                  <a:pt x="11271408" y="3842861"/>
                  <a:pt x="11261883" y="3833336"/>
                  <a:pt x="11247596" y="3833336"/>
                </a:cubicBezTo>
                <a:cubicBezTo>
                  <a:pt x="11223784" y="3833336"/>
                  <a:pt x="11171396" y="3866674"/>
                  <a:pt x="11166634" y="3900011"/>
                </a:cubicBezTo>
                <a:lnTo>
                  <a:pt x="11152346" y="3900011"/>
                </a:lnTo>
                <a:lnTo>
                  <a:pt x="11152346" y="3852386"/>
                </a:lnTo>
                <a:cubicBezTo>
                  <a:pt x="11152346" y="3847624"/>
                  <a:pt x="11171396" y="3842861"/>
                  <a:pt x="11171396" y="3828574"/>
                </a:cubicBezTo>
                <a:cubicBezTo>
                  <a:pt x="11161871" y="3795236"/>
                  <a:pt x="11176159" y="3795236"/>
                  <a:pt x="11199971" y="3766709"/>
                </a:cubicBezTo>
                <a:cubicBezTo>
                  <a:pt x="11214259" y="3766709"/>
                  <a:pt x="11247596" y="3823811"/>
                  <a:pt x="11247596" y="3795236"/>
                </a:cubicBezTo>
                <a:cubicBezTo>
                  <a:pt x="11247596" y="3785711"/>
                  <a:pt x="11233309" y="3757184"/>
                  <a:pt x="11219021" y="3738134"/>
                </a:cubicBezTo>
                <a:cubicBezTo>
                  <a:pt x="11271408" y="3752422"/>
                  <a:pt x="11257121" y="3757184"/>
                  <a:pt x="11295221" y="3757184"/>
                </a:cubicBezTo>
                <a:cubicBezTo>
                  <a:pt x="11409521" y="3757184"/>
                  <a:pt x="11571398" y="3680984"/>
                  <a:pt x="11676173" y="3652409"/>
                </a:cubicBezTo>
                <a:cubicBezTo>
                  <a:pt x="11666648" y="3666697"/>
                  <a:pt x="11652361" y="3690509"/>
                  <a:pt x="11652361" y="3704797"/>
                </a:cubicBezTo>
                <a:close/>
                <a:moveTo>
                  <a:pt x="11247596" y="3690509"/>
                </a:moveTo>
                <a:cubicBezTo>
                  <a:pt x="11247596" y="3700034"/>
                  <a:pt x="11242834" y="3704797"/>
                  <a:pt x="11242834" y="3714322"/>
                </a:cubicBezTo>
                <a:cubicBezTo>
                  <a:pt x="11223784" y="3709559"/>
                  <a:pt x="11199971" y="3690509"/>
                  <a:pt x="11180921" y="3676222"/>
                </a:cubicBezTo>
                <a:cubicBezTo>
                  <a:pt x="11195209" y="3671459"/>
                  <a:pt x="11214259" y="3666697"/>
                  <a:pt x="11228546" y="3652409"/>
                </a:cubicBezTo>
                <a:cubicBezTo>
                  <a:pt x="11238071" y="3661934"/>
                  <a:pt x="11247596" y="3676222"/>
                  <a:pt x="11247596" y="3690509"/>
                </a:cubicBezTo>
                <a:close/>
                <a:moveTo>
                  <a:pt x="11414283" y="3666697"/>
                </a:moveTo>
                <a:cubicBezTo>
                  <a:pt x="11414283" y="3719084"/>
                  <a:pt x="11395233" y="3690509"/>
                  <a:pt x="11338083" y="3719084"/>
                </a:cubicBezTo>
                <a:cubicBezTo>
                  <a:pt x="11333321" y="3714322"/>
                  <a:pt x="11333321" y="3714322"/>
                  <a:pt x="11333321" y="3700034"/>
                </a:cubicBezTo>
                <a:cubicBezTo>
                  <a:pt x="11333321" y="3690509"/>
                  <a:pt x="11371421" y="3652409"/>
                  <a:pt x="11385708" y="3623834"/>
                </a:cubicBezTo>
                <a:cubicBezTo>
                  <a:pt x="11409521" y="3628597"/>
                  <a:pt x="11414283" y="3642884"/>
                  <a:pt x="11414283" y="3666697"/>
                </a:cubicBezTo>
                <a:close/>
                <a:moveTo>
                  <a:pt x="12723781" y="3742897"/>
                </a:moveTo>
                <a:lnTo>
                  <a:pt x="12676156" y="3742897"/>
                </a:lnTo>
                <a:cubicBezTo>
                  <a:pt x="12633294" y="3714322"/>
                  <a:pt x="12538091" y="3700034"/>
                  <a:pt x="12538091" y="3638122"/>
                </a:cubicBezTo>
                <a:cubicBezTo>
                  <a:pt x="12538091" y="3623834"/>
                  <a:pt x="12542854" y="3619072"/>
                  <a:pt x="12552379" y="3619072"/>
                </a:cubicBezTo>
                <a:cubicBezTo>
                  <a:pt x="12600004" y="3619072"/>
                  <a:pt x="12699969" y="3709559"/>
                  <a:pt x="12723781" y="3742897"/>
                </a:cubicBezTo>
                <a:close/>
                <a:moveTo>
                  <a:pt x="12538091" y="3614309"/>
                </a:moveTo>
                <a:cubicBezTo>
                  <a:pt x="12528566" y="3623834"/>
                  <a:pt x="12523804" y="3628597"/>
                  <a:pt x="12523804" y="3638122"/>
                </a:cubicBezTo>
                <a:cubicBezTo>
                  <a:pt x="12523804" y="3652409"/>
                  <a:pt x="12561904" y="3695272"/>
                  <a:pt x="12585716" y="3723847"/>
                </a:cubicBezTo>
                <a:cubicBezTo>
                  <a:pt x="12585716" y="3728609"/>
                  <a:pt x="12580954" y="3733372"/>
                  <a:pt x="12576191" y="3738134"/>
                </a:cubicBezTo>
                <a:cubicBezTo>
                  <a:pt x="12571429" y="3738134"/>
                  <a:pt x="12571429" y="3723847"/>
                  <a:pt x="12561904" y="3719084"/>
                </a:cubicBezTo>
                <a:cubicBezTo>
                  <a:pt x="12533329" y="3680984"/>
                  <a:pt x="12509516" y="3666697"/>
                  <a:pt x="12509516" y="3638122"/>
                </a:cubicBezTo>
                <a:cubicBezTo>
                  <a:pt x="12509516" y="3628597"/>
                  <a:pt x="12514279" y="3623834"/>
                  <a:pt x="12523804" y="3614309"/>
                </a:cubicBezTo>
                <a:lnTo>
                  <a:pt x="12538091" y="3614309"/>
                </a:lnTo>
                <a:close/>
                <a:moveTo>
                  <a:pt x="11909488" y="3733372"/>
                </a:moveTo>
                <a:lnTo>
                  <a:pt x="11909488" y="3799999"/>
                </a:lnTo>
                <a:cubicBezTo>
                  <a:pt x="11895200" y="3795236"/>
                  <a:pt x="11861911" y="3785711"/>
                  <a:pt x="11861911" y="3771472"/>
                </a:cubicBezTo>
                <a:cubicBezTo>
                  <a:pt x="11861911" y="3761947"/>
                  <a:pt x="11871388" y="3752422"/>
                  <a:pt x="11876150" y="3742897"/>
                </a:cubicBezTo>
                <a:cubicBezTo>
                  <a:pt x="11871388" y="3738134"/>
                  <a:pt x="11876150" y="3738134"/>
                  <a:pt x="11861911" y="3738134"/>
                </a:cubicBezTo>
                <a:cubicBezTo>
                  <a:pt x="11838098" y="3738134"/>
                  <a:pt x="11842861" y="3785711"/>
                  <a:pt x="11804761" y="3785711"/>
                </a:cubicBezTo>
                <a:cubicBezTo>
                  <a:pt x="11795236" y="3785711"/>
                  <a:pt x="11771423" y="3752422"/>
                  <a:pt x="11761898" y="3752422"/>
                </a:cubicBezTo>
                <a:cubicBezTo>
                  <a:pt x="11747611" y="3752422"/>
                  <a:pt x="11733323" y="3761947"/>
                  <a:pt x="11719036" y="3761947"/>
                </a:cubicBezTo>
                <a:cubicBezTo>
                  <a:pt x="11676173" y="3761947"/>
                  <a:pt x="11666648" y="3728609"/>
                  <a:pt x="11666648" y="3704797"/>
                </a:cubicBezTo>
                <a:cubicBezTo>
                  <a:pt x="11666648" y="3690509"/>
                  <a:pt x="11680936" y="3666697"/>
                  <a:pt x="11685698" y="3647647"/>
                </a:cubicBezTo>
                <a:cubicBezTo>
                  <a:pt x="11719036" y="3638122"/>
                  <a:pt x="11776186" y="3604784"/>
                  <a:pt x="11823811" y="3609547"/>
                </a:cubicBezTo>
                <a:cubicBezTo>
                  <a:pt x="11852386" y="3647647"/>
                  <a:pt x="11909488" y="3719084"/>
                  <a:pt x="11909488" y="3733372"/>
                </a:cubicBezTo>
                <a:close/>
                <a:moveTo>
                  <a:pt x="11476196" y="3642884"/>
                </a:moveTo>
                <a:cubicBezTo>
                  <a:pt x="11476196" y="3661934"/>
                  <a:pt x="11466671" y="3690509"/>
                  <a:pt x="11438096" y="3695272"/>
                </a:cubicBezTo>
                <a:lnTo>
                  <a:pt x="11423808" y="3695272"/>
                </a:lnTo>
                <a:lnTo>
                  <a:pt x="11423808" y="3628597"/>
                </a:lnTo>
                <a:cubicBezTo>
                  <a:pt x="11433333" y="3619072"/>
                  <a:pt x="11438096" y="3609547"/>
                  <a:pt x="11442858" y="3600022"/>
                </a:cubicBezTo>
                <a:cubicBezTo>
                  <a:pt x="11471433" y="3614309"/>
                  <a:pt x="11476196" y="3623834"/>
                  <a:pt x="11476196" y="3642884"/>
                </a:cubicBezTo>
                <a:close/>
                <a:moveTo>
                  <a:pt x="12704731" y="3604784"/>
                </a:moveTo>
                <a:cubicBezTo>
                  <a:pt x="12719019" y="3623834"/>
                  <a:pt x="12738069" y="3671459"/>
                  <a:pt x="12738069" y="3685747"/>
                </a:cubicBezTo>
                <a:lnTo>
                  <a:pt x="12738069" y="3671459"/>
                </a:lnTo>
                <a:lnTo>
                  <a:pt x="12738069" y="3709559"/>
                </a:lnTo>
                <a:cubicBezTo>
                  <a:pt x="12728544" y="3680984"/>
                  <a:pt x="12733306" y="3638122"/>
                  <a:pt x="12709494" y="3623834"/>
                </a:cubicBezTo>
                <a:cubicBezTo>
                  <a:pt x="12690444" y="3614309"/>
                  <a:pt x="12666631" y="3604784"/>
                  <a:pt x="12657106" y="3590497"/>
                </a:cubicBezTo>
                <a:cubicBezTo>
                  <a:pt x="12671394" y="3595259"/>
                  <a:pt x="12690444" y="3604784"/>
                  <a:pt x="12704731" y="3604784"/>
                </a:cubicBezTo>
                <a:close/>
                <a:moveTo>
                  <a:pt x="11223784" y="3595259"/>
                </a:moveTo>
                <a:lnTo>
                  <a:pt x="11223784" y="3638122"/>
                </a:lnTo>
                <a:cubicBezTo>
                  <a:pt x="11214259" y="3657172"/>
                  <a:pt x="11180921" y="3661934"/>
                  <a:pt x="11176159" y="3661934"/>
                </a:cubicBezTo>
                <a:cubicBezTo>
                  <a:pt x="11152346" y="3661934"/>
                  <a:pt x="11157109" y="3623834"/>
                  <a:pt x="11157109" y="3619072"/>
                </a:cubicBezTo>
                <a:lnTo>
                  <a:pt x="11157109" y="3609547"/>
                </a:lnTo>
                <a:lnTo>
                  <a:pt x="11157109" y="3600022"/>
                </a:lnTo>
                <a:cubicBezTo>
                  <a:pt x="11166634" y="3600022"/>
                  <a:pt x="11180921" y="3590497"/>
                  <a:pt x="11195209" y="3590497"/>
                </a:cubicBezTo>
                <a:cubicBezTo>
                  <a:pt x="11204734" y="3590497"/>
                  <a:pt x="11209496" y="3595259"/>
                  <a:pt x="11223784" y="3595259"/>
                </a:cubicBezTo>
                <a:close/>
                <a:moveTo>
                  <a:pt x="12795219" y="3847624"/>
                </a:moveTo>
                <a:lnTo>
                  <a:pt x="12795219" y="3871436"/>
                </a:lnTo>
                <a:cubicBezTo>
                  <a:pt x="12790456" y="3866674"/>
                  <a:pt x="12785694" y="3861911"/>
                  <a:pt x="12780931" y="3866674"/>
                </a:cubicBezTo>
                <a:cubicBezTo>
                  <a:pt x="12790456" y="3766709"/>
                  <a:pt x="12638056" y="3619072"/>
                  <a:pt x="12542854" y="3604784"/>
                </a:cubicBezTo>
                <a:cubicBezTo>
                  <a:pt x="12542854" y="3600022"/>
                  <a:pt x="12552379" y="3590497"/>
                  <a:pt x="12557141" y="3585734"/>
                </a:cubicBezTo>
                <a:cubicBezTo>
                  <a:pt x="12633294" y="3604784"/>
                  <a:pt x="12795219" y="3752422"/>
                  <a:pt x="12795219" y="3847624"/>
                </a:cubicBezTo>
                <a:close/>
                <a:moveTo>
                  <a:pt x="11880913" y="3661934"/>
                </a:moveTo>
                <a:cubicBezTo>
                  <a:pt x="11871388" y="3652409"/>
                  <a:pt x="11857148" y="3633359"/>
                  <a:pt x="11842861" y="3614309"/>
                </a:cubicBezTo>
                <a:cubicBezTo>
                  <a:pt x="11852386" y="3619072"/>
                  <a:pt x="11890438" y="3609547"/>
                  <a:pt x="11904725" y="3585734"/>
                </a:cubicBezTo>
                <a:cubicBezTo>
                  <a:pt x="11895200" y="3600022"/>
                  <a:pt x="11919013" y="3642884"/>
                  <a:pt x="11880913" y="3661934"/>
                </a:cubicBezTo>
                <a:close/>
                <a:moveTo>
                  <a:pt x="11809523" y="3595259"/>
                </a:moveTo>
                <a:cubicBezTo>
                  <a:pt x="11704748" y="3623834"/>
                  <a:pt x="11438096" y="3742897"/>
                  <a:pt x="11299983" y="3742897"/>
                </a:cubicBezTo>
                <a:cubicBezTo>
                  <a:pt x="11261883" y="3742897"/>
                  <a:pt x="11257121" y="3747659"/>
                  <a:pt x="11209496" y="3714322"/>
                </a:cubicBezTo>
                <a:cubicBezTo>
                  <a:pt x="11233309" y="3728609"/>
                  <a:pt x="11271408" y="3738134"/>
                  <a:pt x="11285696" y="3738134"/>
                </a:cubicBezTo>
                <a:cubicBezTo>
                  <a:pt x="11390471" y="3738134"/>
                  <a:pt x="11752373" y="3600022"/>
                  <a:pt x="11804761" y="3585734"/>
                </a:cubicBezTo>
                <a:cubicBezTo>
                  <a:pt x="11804761" y="3585734"/>
                  <a:pt x="11809523" y="3590497"/>
                  <a:pt x="11809523" y="3595259"/>
                </a:cubicBezTo>
                <a:close/>
                <a:moveTo>
                  <a:pt x="11542823" y="3628597"/>
                </a:moveTo>
                <a:cubicBezTo>
                  <a:pt x="11542823" y="3666697"/>
                  <a:pt x="11523773" y="3666697"/>
                  <a:pt x="11480958" y="3680984"/>
                </a:cubicBezTo>
                <a:cubicBezTo>
                  <a:pt x="11490436" y="3638122"/>
                  <a:pt x="11485673" y="3647647"/>
                  <a:pt x="11485673" y="3623834"/>
                </a:cubicBezTo>
                <a:cubicBezTo>
                  <a:pt x="11485673" y="3609547"/>
                  <a:pt x="11499961" y="3600022"/>
                  <a:pt x="11509486" y="3585734"/>
                </a:cubicBezTo>
                <a:cubicBezTo>
                  <a:pt x="11519011" y="3585734"/>
                  <a:pt x="11542823" y="3614309"/>
                  <a:pt x="11542823" y="3628597"/>
                </a:cubicBezTo>
                <a:close/>
                <a:moveTo>
                  <a:pt x="11304746" y="3614309"/>
                </a:moveTo>
                <a:cubicBezTo>
                  <a:pt x="11304746" y="3638122"/>
                  <a:pt x="11280933" y="3657172"/>
                  <a:pt x="11257121" y="3676222"/>
                </a:cubicBezTo>
                <a:cubicBezTo>
                  <a:pt x="11238071" y="3633359"/>
                  <a:pt x="11238071" y="3642884"/>
                  <a:pt x="11238071" y="3619072"/>
                </a:cubicBezTo>
                <a:cubicBezTo>
                  <a:pt x="11238071" y="3601641"/>
                  <a:pt x="11237452" y="3596973"/>
                  <a:pt x="11239214" y="3595688"/>
                </a:cubicBezTo>
                <a:cubicBezTo>
                  <a:pt x="11242262" y="3593544"/>
                  <a:pt x="11252502" y="3601641"/>
                  <a:pt x="11285696" y="3571447"/>
                </a:cubicBezTo>
                <a:cubicBezTo>
                  <a:pt x="11295221" y="3585734"/>
                  <a:pt x="11304746" y="3604784"/>
                  <a:pt x="11304746" y="3614309"/>
                </a:cubicBezTo>
                <a:close/>
                <a:moveTo>
                  <a:pt x="11595211" y="3623834"/>
                </a:moveTo>
                <a:cubicBezTo>
                  <a:pt x="11595211" y="3657172"/>
                  <a:pt x="11576161" y="3638122"/>
                  <a:pt x="11552348" y="3661934"/>
                </a:cubicBezTo>
                <a:cubicBezTo>
                  <a:pt x="11547586" y="3633359"/>
                  <a:pt x="11547586" y="3595259"/>
                  <a:pt x="11571398" y="3566684"/>
                </a:cubicBezTo>
                <a:cubicBezTo>
                  <a:pt x="11580923" y="3571447"/>
                  <a:pt x="11595211" y="3614309"/>
                  <a:pt x="11595211" y="3623834"/>
                </a:cubicBezTo>
                <a:close/>
                <a:moveTo>
                  <a:pt x="11371421" y="3609547"/>
                </a:moveTo>
                <a:cubicBezTo>
                  <a:pt x="11371421" y="3633359"/>
                  <a:pt x="11361896" y="3647647"/>
                  <a:pt x="11333321" y="3676222"/>
                </a:cubicBezTo>
                <a:cubicBezTo>
                  <a:pt x="11328558" y="3671459"/>
                  <a:pt x="11309508" y="3652409"/>
                  <a:pt x="11309508" y="3642884"/>
                </a:cubicBezTo>
                <a:cubicBezTo>
                  <a:pt x="11309508" y="3628597"/>
                  <a:pt x="11319033" y="3619072"/>
                  <a:pt x="11314271" y="3604784"/>
                </a:cubicBezTo>
                <a:lnTo>
                  <a:pt x="11314271" y="3595259"/>
                </a:lnTo>
                <a:cubicBezTo>
                  <a:pt x="11314271" y="3585734"/>
                  <a:pt x="11338083" y="3576209"/>
                  <a:pt x="11342846" y="3566684"/>
                </a:cubicBezTo>
                <a:cubicBezTo>
                  <a:pt x="11366658" y="3580972"/>
                  <a:pt x="11371421" y="3590497"/>
                  <a:pt x="11371421" y="3609547"/>
                </a:cubicBezTo>
                <a:close/>
                <a:moveTo>
                  <a:pt x="12714256" y="3585734"/>
                </a:moveTo>
                <a:cubicBezTo>
                  <a:pt x="12709494" y="3580972"/>
                  <a:pt x="12699969" y="3566684"/>
                  <a:pt x="12699969" y="3547634"/>
                </a:cubicBezTo>
                <a:lnTo>
                  <a:pt x="12714256" y="3547634"/>
                </a:lnTo>
                <a:cubicBezTo>
                  <a:pt x="12714256" y="3557159"/>
                  <a:pt x="12719019" y="3571447"/>
                  <a:pt x="12714256" y="3585734"/>
                </a:cubicBezTo>
                <a:close/>
                <a:moveTo>
                  <a:pt x="11195209" y="3552397"/>
                </a:moveTo>
                <a:lnTo>
                  <a:pt x="11195209" y="3566684"/>
                </a:lnTo>
                <a:cubicBezTo>
                  <a:pt x="11190446" y="3571447"/>
                  <a:pt x="11185684" y="3580972"/>
                  <a:pt x="11176159" y="3585734"/>
                </a:cubicBezTo>
                <a:lnTo>
                  <a:pt x="11157109" y="3585734"/>
                </a:lnTo>
                <a:lnTo>
                  <a:pt x="11157109" y="3547634"/>
                </a:lnTo>
                <a:cubicBezTo>
                  <a:pt x="11166634" y="3552397"/>
                  <a:pt x="11180921" y="3552397"/>
                  <a:pt x="11195209" y="3552397"/>
                </a:cubicBezTo>
                <a:close/>
                <a:moveTo>
                  <a:pt x="12699969" y="3590497"/>
                </a:moveTo>
                <a:cubicBezTo>
                  <a:pt x="12680919" y="3585734"/>
                  <a:pt x="12633294" y="3576209"/>
                  <a:pt x="12638056" y="3542872"/>
                </a:cubicBezTo>
                <a:cubicBezTo>
                  <a:pt x="12657106" y="3533347"/>
                  <a:pt x="12685681" y="3566684"/>
                  <a:pt x="12699969" y="3590497"/>
                </a:cubicBezTo>
                <a:close/>
                <a:moveTo>
                  <a:pt x="12690444" y="3552397"/>
                </a:moveTo>
                <a:cubicBezTo>
                  <a:pt x="12685681" y="3547634"/>
                  <a:pt x="12680919" y="3542872"/>
                  <a:pt x="12690444" y="3538109"/>
                </a:cubicBezTo>
                <a:lnTo>
                  <a:pt x="12690444" y="3552397"/>
                </a:lnTo>
                <a:close/>
                <a:moveTo>
                  <a:pt x="12647581" y="3595259"/>
                </a:moveTo>
                <a:cubicBezTo>
                  <a:pt x="12657106" y="3609547"/>
                  <a:pt x="12699969" y="3628597"/>
                  <a:pt x="12704731" y="3638122"/>
                </a:cubicBezTo>
                <a:cubicBezTo>
                  <a:pt x="12714256" y="3642884"/>
                  <a:pt x="12723781" y="3661934"/>
                  <a:pt x="12723781" y="3676222"/>
                </a:cubicBezTo>
                <a:lnTo>
                  <a:pt x="12723781" y="3695272"/>
                </a:lnTo>
                <a:cubicBezTo>
                  <a:pt x="12676156" y="3638122"/>
                  <a:pt x="12604766" y="3604784"/>
                  <a:pt x="12561904" y="3576209"/>
                </a:cubicBezTo>
                <a:cubicBezTo>
                  <a:pt x="12571429" y="3552397"/>
                  <a:pt x="12604766" y="3538109"/>
                  <a:pt x="12609529" y="3538109"/>
                </a:cubicBezTo>
                <a:cubicBezTo>
                  <a:pt x="12628531" y="3538109"/>
                  <a:pt x="12647581" y="3590497"/>
                  <a:pt x="12647581" y="3595259"/>
                </a:cubicBezTo>
                <a:close/>
                <a:moveTo>
                  <a:pt x="8747617" y="3776186"/>
                </a:moveTo>
                <a:cubicBezTo>
                  <a:pt x="8738092" y="3766709"/>
                  <a:pt x="8719042" y="3738134"/>
                  <a:pt x="8709517" y="3738134"/>
                </a:cubicBezTo>
                <a:cubicBezTo>
                  <a:pt x="8695229" y="3738134"/>
                  <a:pt x="8676179" y="3757184"/>
                  <a:pt x="8661892" y="3776186"/>
                </a:cubicBezTo>
                <a:cubicBezTo>
                  <a:pt x="8666654" y="3785711"/>
                  <a:pt x="8680942" y="3795236"/>
                  <a:pt x="8690467" y="3804761"/>
                </a:cubicBezTo>
                <a:cubicBezTo>
                  <a:pt x="8642842" y="3823811"/>
                  <a:pt x="8590454" y="3842861"/>
                  <a:pt x="8538067" y="3852386"/>
                </a:cubicBezTo>
                <a:cubicBezTo>
                  <a:pt x="7966663" y="3976211"/>
                  <a:pt x="7395210" y="4080986"/>
                  <a:pt x="6823806" y="4190476"/>
                </a:cubicBezTo>
                <a:cubicBezTo>
                  <a:pt x="6942820" y="4138136"/>
                  <a:pt x="7057120" y="4066699"/>
                  <a:pt x="7180945" y="3976211"/>
                </a:cubicBezTo>
                <a:cubicBezTo>
                  <a:pt x="7185708" y="3971449"/>
                  <a:pt x="7204758" y="3966686"/>
                  <a:pt x="7219045" y="3961924"/>
                </a:cubicBezTo>
                <a:cubicBezTo>
                  <a:pt x="7861888" y="3823811"/>
                  <a:pt x="8509492" y="3680984"/>
                  <a:pt x="9152382" y="3538109"/>
                </a:cubicBezTo>
                <a:cubicBezTo>
                  <a:pt x="9028557" y="3642884"/>
                  <a:pt x="8880919" y="3700034"/>
                  <a:pt x="8747617" y="3776186"/>
                </a:cubicBezTo>
                <a:close/>
                <a:moveTo>
                  <a:pt x="11866625" y="3600022"/>
                </a:moveTo>
                <a:lnTo>
                  <a:pt x="11828573" y="3595259"/>
                </a:lnTo>
                <a:cubicBezTo>
                  <a:pt x="11838098" y="3580972"/>
                  <a:pt x="11847623" y="3561922"/>
                  <a:pt x="11852386" y="3542872"/>
                </a:cubicBezTo>
                <a:cubicBezTo>
                  <a:pt x="11861911" y="3538109"/>
                  <a:pt x="11885675" y="3542872"/>
                  <a:pt x="11904725" y="3528584"/>
                </a:cubicBezTo>
                <a:cubicBezTo>
                  <a:pt x="11904725" y="3542872"/>
                  <a:pt x="11899963" y="3590497"/>
                  <a:pt x="11866625" y="3600022"/>
                </a:cubicBezTo>
                <a:close/>
                <a:moveTo>
                  <a:pt x="11666648" y="3580972"/>
                </a:moveTo>
                <a:cubicBezTo>
                  <a:pt x="11666648" y="3614309"/>
                  <a:pt x="11638073" y="3633359"/>
                  <a:pt x="11604736" y="3638122"/>
                </a:cubicBezTo>
                <a:lnTo>
                  <a:pt x="11604736" y="3585734"/>
                </a:lnTo>
                <a:cubicBezTo>
                  <a:pt x="11619023" y="3571447"/>
                  <a:pt x="11628548" y="3547634"/>
                  <a:pt x="11633311" y="3528584"/>
                </a:cubicBezTo>
                <a:cubicBezTo>
                  <a:pt x="11652361" y="3538109"/>
                  <a:pt x="11666648" y="3561922"/>
                  <a:pt x="11666648" y="3580972"/>
                </a:cubicBezTo>
                <a:close/>
                <a:moveTo>
                  <a:pt x="11280933" y="3533347"/>
                </a:moveTo>
                <a:lnTo>
                  <a:pt x="11280933" y="3552397"/>
                </a:lnTo>
                <a:cubicBezTo>
                  <a:pt x="11271408" y="3566684"/>
                  <a:pt x="11247596" y="3585734"/>
                  <a:pt x="11233309" y="3585734"/>
                </a:cubicBezTo>
                <a:cubicBezTo>
                  <a:pt x="11223784" y="3585734"/>
                  <a:pt x="11214259" y="3580972"/>
                  <a:pt x="11204734" y="3580972"/>
                </a:cubicBezTo>
                <a:cubicBezTo>
                  <a:pt x="11204734" y="3571447"/>
                  <a:pt x="11209496" y="3561922"/>
                  <a:pt x="11209496" y="3552397"/>
                </a:cubicBezTo>
                <a:cubicBezTo>
                  <a:pt x="11223784" y="3547634"/>
                  <a:pt x="11238071" y="3528584"/>
                  <a:pt x="11247596" y="3528584"/>
                </a:cubicBezTo>
                <a:cubicBezTo>
                  <a:pt x="11261883" y="3528584"/>
                  <a:pt x="11271408" y="3533347"/>
                  <a:pt x="11280933" y="3533347"/>
                </a:cubicBezTo>
                <a:close/>
                <a:moveTo>
                  <a:pt x="11433333" y="3576209"/>
                </a:moveTo>
                <a:cubicBezTo>
                  <a:pt x="11433333" y="3590497"/>
                  <a:pt x="11423808" y="3609547"/>
                  <a:pt x="11414283" y="3623834"/>
                </a:cubicBezTo>
                <a:cubicBezTo>
                  <a:pt x="11376183" y="3614309"/>
                  <a:pt x="11385708" y="3585734"/>
                  <a:pt x="11361896" y="3561922"/>
                </a:cubicBezTo>
                <a:cubicBezTo>
                  <a:pt x="11371421" y="3552397"/>
                  <a:pt x="11380946" y="3538109"/>
                  <a:pt x="11390471" y="3523822"/>
                </a:cubicBezTo>
                <a:cubicBezTo>
                  <a:pt x="11404758" y="3528584"/>
                  <a:pt x="11433333" y="3561922"/>
                  <a:pt x="11433333" y="3576209"/>
                </a:cubicBezTo>
                <a:close/>
                <a:moveTo>
                  <a:pt x="11838098" y="3552397"/>
                </a:moveTo>
                <a:cubicBezTo>
                  <a:pt x="11833336" y="3566684"/>
                  <a:pt x="11828573" y="3576209"/>
                  <a:pt x="11819048" y="3585734"/>
                </a:cubicBezTo>
                <a:lnTo>
                  <a:pt x="11790473" y="3542872"/>
                </a:lnTo>
                <a:lnTo>
                  <a:pt x="11790473" y="3528584"/>
                </a:lnTo>
                <a:cubicBezTo>
                  <a:pt x="11804761" y="3528584"/>
                  <a:pt x="11823811" y="3523822"/>
                  <a:pt x="11838098" y="3519059"/>
                </a:cubicBezTo>
                <a:lnTo>
                  <a:pt x="11838098" y="3552397"/>
                </a:lnTo>
                <a:close/>
                <a:moveTo>
                  <a:pt x="12733306" y="3514297"/>
                </a:moveTo>
                <a:cubicBezTo>
                  <a:pt x="12723781" y="3519059"/>
                  <a:pt x="12704731" y="3528584"/>
                  <a:pt x="12690444" y="3528584"/>
                </a:cubicBezTo>
                <a:lnTo>
                  <a:pt x="12595241" y="3528584"/>
                </a:lnTo>
                <a:lnTo>
                  <a:pt x="12652344" y="3514297"/>
                </a:lnTo>
                <a:lnTo>
                  <a:pt x="12733306" y="3514297"/>
                </a:lnTo>
                <a:close/>
                <a:moveTo>
                  <a:pt x="12471416" y="3628597"/>
                </a:moveTo>
                <a:cubicBezTo>
                  <a:pt x="12466654" y="3628597"/>
                  <a:pt x="12457129" y="3633359"/>
                  <a:pt x="12447604" y="3633359"/>
                </a:cubicBezTo>
                <a:cubicBezTo>
                  <a:pt x="12395216" y="3633359"/>
                  <a:pt x="12333304" y="3590497"/>
                  <a:pt x="12333304" y="3538109"/>
                </a:cubicBezTo>
                <a:lnTo>
                  <a:pt x="12333304" y="3514297"/>
                </a:lnTo>
                <a:cubicBezTo>
                  <a:pt x="12371404" y="3542872"/>
                  <a:pt x="12414266" y="3623834"/>
                  <a:pt x="12471416" y="3628597"/>
                </a:cubicBezTo>
                <a:close/>
                <a:moveTo>
                  <a:pt x="11780948" y="3561922"/>
                </a:moveTo>
                <a:cubicBezTo>
                  <a:pt x="11780948" y="3585734"/>
                  <a:pt x="11757136" y="3576209"/>
                  <a:pt x="11733323" y="3595259"/>
                </a:cubicBezTo>
                <a:cubicBezTo>
                  <a:pt x="11742848" y="3566684"/>
                  <a:pt x="11742848" y="3538109"/>
                  <a:pt x="11752373" y="3509534"/>
                </a:cubicBezTo>
                <a:cubicBezTo>
                  <a:pt x="11761898" y="3519059"/>
                  <a:pt x="11780948" y="3542872"/>
                  <a:pt x="11780948" y="3561922"/>
                </a:cubicBezTo>
                <a:close/>
                <a:moveTo>
                  <a:pt x="11499961" y="3557159"/>
                </a:moveTo>
                <a:cubicBezTo>
                  <a:pt x="11499961" y="3566684"/>
                  <a:pt x="11490436" y="3590497"/>
                  <a:pt x="11480958" y="3609547"/>
                </a:cubicBezTo>
                <a:cubicBezTo>
                  <a:pt x="11466671" y="3600022"/>
                  <a:pt x="11447621" y="3585734"/>
                  <a:pt x="11447621" y="3576209"/>
                </a:cubicBezTo>
                <a:cubicBezTo>
                  <a:pt x="11447621" y="3561922"/>
                  <a:pt x="11433333" y="3552397"/>
                  <a:pt x="11433333" y="3538109"/>
                </a:cubicBezTo>
                <a:cubicBezTo>
                  <a:pt x="11433333" y="3528584"/>
                  <a:pt x="11452383" y="3509534"/>
                  <a:pt x="11457146" y="3495247"/>
                </a:cubicBezTo>
                <a:cubicBezTo>
                  <a:pt x="11490436" y="3500009"/>
                  <a:pt x="11499961" y="3533347"/>
                  <a:pt x="11499961" y="3557159"/>
                </a:cubicBezTo>
                <a:close/>
                <a:moveTo>
                  <a:pt x="11347608" y="3528584"/>
                </a:moveTo>
                <a:cubicBezTo>
                  <a:pt x="11347608" y="3542872"/>
                  <a:pt x="11328558" y="3566684"/>
                  <a:pt x="11314271" y="3580972"/>
                </a:cubicBezTo>
                <a:cubicBezTo>
                  <a:pt x="11304746" y="3576209"/>
                  <a:pt x="11295221" y="3557159"/>
                  <a:pt x="11295221" y="3547634"/>
                </a:cubicBezTo>
                <a:cubicBezTo>
                  <a:pt x="11295221" y="3519059"/>
                  <a:pt x="11304746" y="3523822"/>
                  <a:pt x="11328558" y="3495247"/>
                </a:cubicBezTo>
                <a:cubicBezTo>
                  <a:pt x="11338083" y="3504772"/>
                  <a:pt x="11347608" y="3519059"/>
                  <a:pt x="11347608" y="3528584"/>
                </a:cubicBezTo>
                <a:close/>
                <a:moveTo>
                  <a:pt x="11728561" y="3552397"/>
                </a:moveTo>
                <a:cubicBezTo>
                  <a:pt x="11728561" y="3590497"/>
                  <a:pt x="11704748" y="3604784"/>
                  <a:pt x="11671411" y="3614309"/>
                </a:cubicBezTo>
                <a:cubicBezTo>
                  <a:pt x="11676173" y="3604784"/>
                  <a:pt x="11680936" y="3590497"/>
                  <a:pt x="11680936" y="3580972"/>
                </a:cubicBezTo>
                <a:cubicBezTo>
                  <a:pt x="11680936" y="3566684"/>
                  <a:pt x="11671411" y="3557159"/>
                  <a:pt x="11671411" y="3542872"/>
                </a:cubicBezTo>
                <a:cubicBezTo>
                  <a:pt x="11671411" y="3533347"/>
                  <a:pt x="11685698" y="3509534"/>
                  <a:pt x="11690461" y="3490484"/>
                </a:cubicBezTo>
                <a:cubicBezTo>
                  <a:pt x="11719036" y="3490484"/>
                  <a:pt x="11728561" y="3542872"/>
                  <a:pt x="11728561" y="3552397"/>
                </a:cubicBezTo>
                <a:close/>
                <a:moveTo>
                  <a:pt x="11238071" y="3500009"/>
                </a:moveTo>
                <a:lnTo>
                  <a:pt x="11238071" y="3509534"/>
                </a:lnTo>
                <a:cubicBezTo>
                  <a:pt x="11228546" y="3523822"/>
                  <a:pt x="11204734" y="3542872"/>
                  <a:pt x="11190446" y="3542872"/>
                </a:cubicBezTo>
                <a:cubicBezTo>
                  <a:pt x="11161871" y="3542872"/>
                  <a:pt x="11152346" y="3533347"/>
                  <a:pt x="11152346" y="3514297"/>
                </a:cubicBezTo>
                <a:cubicBezTo>
                  <a:pt x="11152346" y="3504772"/>
                  <a:pt x="11152346" y="3500009"/>
                  <a:pt x="11157109" y="3495247"/>
                </a:cubicBezTo>
                <a:cubicBezTo>
                  <a:pt x="11166634" y="3500009"/>
                  <a:pt x="11171396" y="3500009"/>
                  <a:pt x="11180921" y="3500009"/>
                </a:cubicBezTo>
                <a:cubicBezTo>
                  <a:pt x="11195209" y="3500009"/>
                  <a:pt x="11204734" y="3490484"/>
                  <a:pt x="11219021" y="3490484"/>
                </a:cubicBezTo>
                <a:cubicBezTo>
                  <a:pt x="11228546" y="3490484"/>
                  <a:pt x="11233309" y="3500009"/>
                  <a:pt x="11238071" y="3500009"/>
                </a:cubicBezTo>
                <a:close/>
                <a:moveTo>
                  <a:pt x="12357116" y="3490484"/>
                </a:moveTo>
                <a:cubicBezTo>
                  <a:pt x="12380929" y="3495247"/>
                  <a:pt x="12419029" y="3490484"/>
                  <a:pt x="12433316" y="3490484"/>
                </a:cubicBezTo>
                <a:cubicBezTo>
                  <a:pt x="12457129" y="3490484"/>
                  <a:pt x="12557141" y="3490484"/>
                  <a:pt x="12557141" y="3552397"/>
                </a:cubicBezTo>
                <a:cubicBezTo>
                  <a:pt x="12557141" y="3590497"/>
                  <a:pt x="12504754" y="3619072"/>
                  <a:pt x="12480941" y="3619072"/>
                </a:cubicBezTo>
                <a:cubicBezTo>
                  <a:pt x="12419029" y="3619072"/>
                  <a:pt x="12376166" y="3552397"/>
                  <a:pt x="12333304" y="3485722"/>
                </a:cubicBezTo>
                <a:cubicBezTo>
                  <a:pt x="12338066" y="3485722"/>
                  <a:pt x="12347591" y="3490484"/>
                  <a:pt x="12357116" y="3490484"/>
                </a:cubicBezTo>
                <a:close/>
                <a:moveTo>
                  <a:pt x="9752361" y="3966686"/>
                </a:moveTo>
                <a:cubicBezTo>
                  <a:pt x="9771411" y="3980974"/>
                  <a:pt x="9804749" y="3980974"/>
                  <a:pt x="9833324" y="3985736"/>
                </a:cubicBezTo>
                <a:cubicBezTo>
                  <a:pt x="9842849" y="3985736"/>
                  <a:pt x="9866661" y="4000024"/>
                  <a:pt x="9880949" y="4000024"/>
                </a:cubicBezTo>
                <a:lnTo>
                  <a:pt x="9904761" y="4000024"/>
                </a:lnTo>
                <a:cubicBezTo>
                  <a:pt x="9909524" y="3990499"/>
                  <a:pt x="9904761" y="3980974"/>
                  <a:pt x="9904761" y="3971449"/>
                </a:cubicBezTo>
                <a:lnTo>
                  <a:pt x="9923811" y="3976211"/>
                </a:lnTo>
                <a:cubicBezTo>
                  <a:pt x="9919049" y="3980974"/>
                  <a:pt x="9914286" y="3990499"/>
                  <a:pt x="9909524" y="4004786"/>
                </a:cubicBezTo>
                <a:cubicBezTo>
                  <a:pt x="9961864" y="4009549"/>
                  <a:pt x="10014252" y="4014311"/>
                  <a:pt x="10071402" y="4019074"/>
                </a:cubicBezTo>
                <a:cubicBezTo>
                  <a:pt x="10061877" y="4052411"/>
                  <a:pt x="10057114" y="4066699"/>
                  <a:pt x="10033302" y="4080986"/>
                </a:cubicBezTo>
                <a:cubicBezTo>
                  <a:pt x="10033302" y="4080986"/>
                  <a:pt x="10033302" y="4076224"/>
                  <a:pt x="10038064" y="4071461"/>
                </a:cubicBezTo>
                <a:lnTo>
                  <a:pt x="9623774" y="4004786"/>
                </a:lnTo>
                <a:lnTo>
                  <a:pt x="9623774" y="4123849"/>
                </a:lnTo>
                <a:cubicBezTo>
                  <a:pt x="9623774" y="4123849"/>
                  <a:pt x="9628536" y="4128611"/>
                  <a:pt x="9633299" y="4128611"/>
                </a:cubicBezTo>
                <a:cubicBezTo>
                  <a:pt x="9704736" y="4142899"/>
                  <a:pt x="9780936" y="4152424"/>
                  <a:pt x="9852374" y="4161901"/>
                </a:cubicBezTo>
                <a:lnTo>
                  <a:pt x="9852374" y="4223814"/>
                </a:lnTo>
                <a:lnTo>
                  <a:pt x="9628536" y="4185714"/>
                </a:lnTo>
                <a:lnTo>
                  <a:pt x="9619011" y="4195239"/>
                </a:lnTo>
                <a:cubicBezTo>
                  <a:pt x="9619011" y="4200001"/>
                  <a:pt x="9628536" y="4204764"/>
                  <a:pt x="9638061" y="4204764"/>
                </a:cubicBezTo>
                <a:cubicBezTo>
                  <a:pt x="9776174" y="4233339"/>
                  <a:pt x="9923811" y="4257151"/>
                  <a:pt x="10076164" y="4280964"/>
                </a:cubicBezTo>
                <a:cubicBezTo>
                  <a:pt x="10080927" y="4271439"/>
                  <a:pt x="10076164" y="4261914"/>
                  <a:pt x="10080927" y="4252389"/>
                </a:cubicBezTo>
                <a:lnTo>
                  <a:pt x="10080927" y="4461939"/>
                </a:lnTo>
                <a:cubicBezTo>
                  <a:pt x="10057114" y="4461939"/>
                  <a:pt x="10033302" y="4461939"/>
                  <a:pt x="10009489" y="4466701"/>
                </a:cubicBezTo>
                <a:lnTo>
                  <a:pt x="9623774" y="4414314"/>
                </a:lnTo>
                <a:lnTo>
                  <a:pt x="9623774" y="4504801"/>
                </a:lnTo>
                <a:lnTo>
                  <a:pt x="9614249" y="4504801"/>
                </a:lnTo>
                <a:lnTo>
                  <a:pt x="9614249" y="4280964"/>
                </a:lnTo>
                <a:lnTo>
                  <a:pt x="10071402" y="4338114"/>
                </a:lnTo>
                <a:lnTo>
                  <a:pt x="10080927" y="4328589"/>
                </a:lnTo>
                <a:cubicBezTo>
                  <a:pt x="10080927" y="4323826"/>
                  <a:pt x="10071402" y="4319064"/>
                  <a:pt x="10066639" y="4314301"/>
                </a:cubicBezTo>
                <a:cubicBezTo>
                  <a:pt x="9919049" y="4300014"/>
                  <a:pt x="9766649" y="4280964"/>
                  <a:pt x="9614249" y="4261914"/>
                </a:cubicBezTo>
                <a:lnTo>
                  <a:pt x="9614249" y="3895249"/>
                </a:lnTo>
                <a:cubicBezTo>
                  <a:pt x="9609486" y="3890486"/>
                  <a:pt x="9604724" y="3890486"/>
                  <a:pt x="9599961" y="3885724"/>
                </a:cubicBezTo>
                <a:cubicBezTo>
                  <a:pt x="9599961" y="3885724"/>
                  <a:pt x="9590436" y="3885724"/>
                  <a:pt x="9590436" y="3895249"/>
                </a:cubicBezTo>
                <a:lnTo>
                  <a:pt x="9590436" y="4257151"/>
                </a:lnTo>
                <a:cubicBezTo>
                  <a:pt x="9547622" y="4252389"/>
                  <a:pt x="9499997" y="4242864"/>
                  <a:pt x="9457134" y="4238101"/>
                </a:cubicBezTo>
                <a:cubicBezTo>
                  <a:pt x="9495234" y="4214289"/>
                  <a:pt x="9533334" y="4209526"/>
                  <a:pt x="9580911" y="4185714"/>
                </a:cubicBezTo>
                <a:lnTo>
                  <a:pt x="9576197" y="3928586"/>
                </a:lnTo>
                <a:cubicBezTo>
                  <a:pt x="9523809" y="3957161"/>
                  <a:pt x="9480947" y="4004786"/>
                  <a:pt x="9438084" y="4038124"/>
                </a:cubicBezTo>
                <a:cubicBezTo>
                  <a:pt x="9399984" y="4071461"/>
                  <a:pt x="9347597" y="4085749"/>
                  <a:pt x="9309497" y="4100036"/>
                </a:cubicBezTo>
                <a:cubicBezTo>
                  <a:pt x="9299972" y="4100036"/>
                  <a:pt x="9290447" y="4109561"/>
                  <a:pt x="9290447" y="4119086"/>
                </a:cubicBezTo>
                <a:cubicBezTo>
                  <a:pt x="9290447" y="4133374"/>
                  <a:pt x="9342834" y="4195239"/>
                  <a:pt x="9342834" y="4209526"/>
                </a:cubicBezTo>
                <a:cubicBezTo>
                  <a:pt x="9342834" y="4219051"/>
                  <a:pt x="9333309" y="4257151"/>
                  <a:pt x="9333309" y="4266676"/>
                </a:cubicBezTo>
                <a:cubicBezTo>
                  <a:pt x="9333309" y="4280964"/>
                  <a:pt x="9338072" y="4300014"/>
                  <a:pt x="9347597" y="4300014"/>
                </a:cubicBezTo>
                <a:cubicBezTo>
                  <a:pt x="9361884" y="4300014"/>
                  <a:pt x="9414272" y="4266676"/>
                  <a:pt x="9447609" y="4242864"/>
                </a:cubicBezTo>
                <a:cubicBezTo>
                  <a:pt x="9471422" y="4271439"/>
                  <a:pt x="9538097" y="4261914"/>
                  <a:pt x="9590436" y="4276201"/>
                </a:cubicBezTo>
                <a:lnTo>
                  <a:pt x="9585674" y="4509564"/>
                </a:lnTo>
                <a:lnTo>
                  <a:pt x="9585674" y="4414314"/>
                </a:lnTo>
                <a:lnTo>
                  <a:pt x="9176194" y="4352401"/>
                </a:lnTo>
                <a:lnTo>
                  <a:pt x="9176194" y="4547616"/>
                </a:lnTo>
                <a:lnTo>
                  <a:pt x="9176194" y="4214289"/>
                </a:lnTo>
                <a:lnTo>
                  <a:pt x="9323784" y="4238101"/>
                </a:lnTo>
                <a:lnTo>
                  <a:pt x="9333309" y="4228576"/>
                </a:lnTo>
                <a:cubicBezTo>
                  <a:pt x="9280922" y="4204764"/>
                  <a:pt x="9228534" y="4204764"/>
                  <a:pt x="9176194" y="4195239"/>
                </a:cubicBezTo>
                <a:lnTo>
                  <a:pt x="9176194" y="4133374"/>
                </a:lnTo>
                <a:cubicBezTo>
                  <a:pt x="9219009" y="4138136"/>
                  <a:pt x="9252347" y="4147661"/>
                  <a:pt x="9285684" y="4152424"/>
                </a:cubicBezTo>
                <a:lnTo>
                  <a:pt x="9295209" y="4142899"/>
                </a:lnTo>
                <a:cubicBezTo>
                  <a:pt x="9266634" y="4123849"/>
                  <a:pt x="9214247" y="4119086"/>
                  <a:pt x="9176194" y="4114324"/>
                </a:cubicBezTo>
                <a:lnTo>
                  <a:pt x="9176194" y="3952399"/>
                </a:lnTo>
                <a:lnTo>
                  <a:pt x="9152382" y="3952399"/>
                </a:lnTo>
                <a:lnTo>
                  <a:pt x="9152382" y="4547616"/>
                </a:lnTo>
                <a:lnTo>
                  <a:pt x="9142857" y="4547616"/>
                </a:lnTo>
                <a:lnTo>
                  <a:pt x="9142857" y="4357164"/>
                </a:lnTo>
                <a:cubicBezTo>
                  <a:pt x="9099994" y="4347639"/>
                  <a:pt x="9023794" y="4328589"/>
                  <a:pt x="9014269" y="4328589"/>
                </a:cubicBezTo>
                <a:cubicBezTo>
                  <a:pt x="8966644" y="4328589"/>
                  <a:pt x="8971407" y="4409551"/>
                  <a:pt x="8971407" y="4423839"/>
                </a:cubicBezTo>
                <a:lnTo>
                  <a:pt x="8971407" y="4566666"/>
                </a:lnTo>
                <a:cubicBezTo>
                  <a:pt x="8933307" y="4571429"/>
                  <a:pt x="8890444" y="4576191"/>
                  <a:pt x="8819007" y="4580954"/>
                </a:cubicBezTo>
                <a:lnTo>
                  <a:pt x="8819007" y="4390501"/>
                </a:lnTo>
                <a:cubicBezTo>
                  <a:pt x="8838057" y="4366689"/>
                  <a:pt x="8890444" y="4380976"/>
                  <a:pt x="8890444" y="4352401"/>
                </a:cubicBezTo>
                <a:cubicBezTo>
                  <a:pt x="8890444" y="4338114"/>
                  <a:pt x="8876157" y="4319064"/>
                  <a:pt x="8866632" y="4300014"/>
                </a:cubicBezTo>
                <a:cubicBezTo>
                  <a:pt x="8852344" y="4309539"/>
                  <a:pt x="8833294" y="4328589"/>
                  <a:pt x="8814292" y="4342876"/>
                </a:cubicBezTo>
                <a:lnTo>
                  <a:pt x="8814292" y="4261914"/>
                </a:lnTo>
                <a:cubicBezTo>
                  <a:pt x="8819007" y="4261914"/>
                  <a:pt x="8828532" y="4261914"/>
                  <a:pt x="8833294" y="4257151"/>
                </a:cubicBezTo>
                <a:cubicBezTo>
                  <a:pt x="8823769" y="4242864"/>
                  <a:pt x="8814292" y="4223814"/>
                  <a:pt x="8814292" y="4209526"/>
                </a:cubicBezTo>
                <a:cubicBezTo>
                  <a:pt x="8814292" y="4180951"/>
                  <a:pt x="8852344" y="4185714"/>
                  <a:pt x="8885682" y="4157139"/>
                </a:cubicBezTo>
                <a:cubicBezTo>
                  <a:pt x="8857107" y="4142899"/>
                  <a:pt x="8804767" y="4104799"/>
                  <a:pt x="8795242" y="4104799"/>
                </a:cubicBezTo>
                <a:cubicBezTo>
                  <a:pt x="8780954" y="4104799"/>
                  <a:pt x="8747617" y="4138136"/>
                  <a:pt x="8723804" y="4147661"/>
                </a:cubicBezTo>
                <a:cubicBezTo>
                  <a:pt x="8647604" y="4185714"/>
                  <a:pt x="8566642" y="4204764"/>
                  <a:pt x="8495204" y="4219051"/>
                </a:cubicBezTo>
                <a:cubicBezTo>
                  <a:pt x="8433340" y="4228576"/>
                  <a:pt x="8371427" y="4242864"/>
                  <a:pt x="8309515" y="4252389"/>
                </a:cubicBezTo>
                <a:cubicBezTo>
                  <a:pt x="7642860" y="4352401"/>
                  <a:pt x="6323791" y="4547616"/>
                  <a:pt x="6309503" y="4547616"/>
                </a:cubicBezTo>
                <a:cubicBezTo>
                  <a:pt x="6271403" y="4547616"/>
                  <a:pt x="6171391" y="4523851"/>
                  <a:pt x="6157103" y="4504801"/>
                </a:cubicBezTo>
                <a:cubicBezTo>
                  <a:pt x="6214253" y="4514326"/>
                  <a:pt x="6266641" y="4533376"/>
                  <a:pt x="6314266" y="4533376"/>
                </a:cubicBezTo>
                <a:cubicBezTo>
                  <a:pt x="6323791" y="4533376"/>
                  <a:pt x="6595206" y="4490514"/>
                  <a:pt x="6738081" y="4471464"/>
                </a:cubicBezTo>
                <a:cubicBezTo>
                  <a:pt x="6852381" y="4452414"/>
                  <a:pt x="6980920" y="4438126"/>
                  <a:pt x="7104745" y="4419076"/>
                </a:cubicBezTo>
                <a:cubicBezTo>
                  <a:pt x="7623810" y="4338114"/>
                  <a:pt x="8157115" y="4304776"/>
                  <a:pt x="8685704" y="4152424"/>
                </a:cubicBezTo>
                <a:cubicBezTo>
                  <a:pt x="8714279" y="4147661"/>
                  <a:pt x="8761904" y="4123849"/>
                  <a:pt x="8790479" y="4085749"/>
                </a:cubicBezTo>
                <a:cubicBezTo>
                  <a:pt x="8828532" y="4109561"/>
                  <a:pt x="8871394" y="4123849"/>
                  <a:pt x="8909494" y="4138136"/>
                </a:cubicBezTo>
                <a:cubicBezTo>
                  <a:pt x="8899969" y="4166664"/>
                  <a:pt x="8847582" y="4185714"/>
                  <a:pt x="8823769" y="4200001"/>
                </a:cubicBezTo>
                <a:cubicBezTo>
                  <a:pt x="8823769" y="4204764"/>
                  <a:pt x="8819007" y="4204764"/>
                  <a:pt x="8819007" y="4214289"/>
                </a:cubicBezTo>
                <a:cubicBezTo>
                  <a:pt x="8819007" y="4242864"/>
                  <a:pt x="8866632" y="4280964"/>
                  <a:pt x="8880919" y="4309539"/>
                </a:cubicBezTo>
                <a:cubicBezTo>
                  <a:pt x="8890444" y="4319064"/>
                  <a:pt x="8890444" y="4338114"/>
                  <a:pt x="8899969" y="4352401"/>
                </a:cubicBezTo>
                <a:cubicBezTo>
                  <a:pt x="8904732" y="4361926"/>
                  <a:pt x="8923782" y="4376214"/>
                  <a:pt x="8938069" y="4376214"/>
                </a:cubicBezTo>
                <a:cubicBezTo>
                  <a:pt x="8961882" y="4376214"/>
                  <a:pt x="9047607" y="4266676"/>
                  <a:pt x="9071419" y="4252389"/>
                </a:cubicBezTo>
                <a:cubicBezTo>
                  <a:pt x="9085707" y="4238101"/>
                  <a:pt x="9114282" y="4238101"/>
                  <a:pt x="9142857" y="4233339"/>
                </a:cubicBezTo>
                <a:lnTo>
                  <a:pt x="9147619" y="3990499"/>
                </a:lnTo>
                <a:lnTo>
                  <a:pt x="9128569" y="3990499"/>
                </a:lnTo>
                <a:cubicBezTo>
                  <a:pt x="9080944" y="4023836"/>
                  <a:pt x="8995219" y="4085749"/>
                  <a:pt x="8980932" y="4085749"/>
                </a:cubicBezTo>
                <a:cubicBezTo>
                  <a:pt x="8971407" y="4085749"/>
                  <a:pt x="8966644" y="4071461"/>
                  <a:pt x="8957119" y="4071461"/>
                </a:cubicBezTo>
                <a:cubicBezTo>
                  <a:pt x="8909494" y="4057174"/>
                  <a:pt x="8861869" y="4057174"/>
                  <a:pt x="8809529" y="4047649"/>
                </a:cubicBezTo>
                <a:lnTo>
                  <a:pt x="8809529" y="4000024"/>
                </a:lnTo>
                <a:lnTo>
                  <a:pt x="8780954" y="4000024"/>
                </a:lnTo>
                <a:cubicBezTo>
                  <a:pt x="8761904" y="4014311"/>
                  <a:pt x="8771429" y="4028599"/>
                  <a:pt x="8771429" y="4042886"/>
                </a:cubicBezTo>
                <a:lnTo>
                  <a:pt x="6647593" y="4395264"/>
                </a:lnTo>
                <a:lnTo>
                  <a:pt x="6647593" y="4352401"/>
                </a:lnTo>
                <a:lnTo>
                  <a:pt x="7438073" y="4233339"/>
                </a:lnTo>
                <a:cubicBezTo>
                  <a:pt x="7433310" y="4209526"/>
                  <a:pt x="7423785" y="4190476"/>
                  <a:pt x="7423785" y="4176189"/>
                </a:cubicBezTo>
                <a:cubicBezTo>
                  <a:pt x="7423785" y="4138136"/>
                  <a:pt x="7457123" y="4138136"/>
                  <a:pt x="7471410" y="4138136"/>
                </a:cubicBezTo>
                <a:cubicBezTo>
                  <a:pt x="7480935" y="4138136"/>
                  <a:pt x="7495223" y="4147661"/>
                  <a:pt x="7504748" y="4157139"/>
                </a:cubicBezTo>
                <a:cubicBezTo>
                  <a:pt x="7495223" y="4152424"/>
                  <a:pt x="7480935" y="4142899"/>
                  <a:pt x="7466648" y="4142899"/>
                </a:cubicBezTo>
                <a:cubicBezTo>
                  <a:pt x="7438073" y="4142899"/>
                  <a:pt x="7428548" y="4166664"/>
                  <a:pt x="7428548" y="4180951"/>
                </a:cubicBezTo>
                <a:cubicBezTo>
                  <a:pt x="7428548" y="4219051"/>
                  <a:pt x="7457123" y="4238101"/>
                  <a:pt x="7485698" y="4238101"/>
                </a:cubicBezTo>
                <a:cubicBezTo>
                  <a:pt x="7509510" y="4238101"/>
                  <a:pt x="7533323" y="4223814"/>
                  <a:pt x="7523798" y="4185714"/>
                </a:cubicBezTo>
                <a:cubicBezTo>
                  <a:pt x="7528560" y="4195239"/>
                  <a:pt x="7533323" y="4209526"/>
                  <a:pt x="7542848" y="4214289"/>
                </a:cubicBezTo>
                <a:lnTo>
                  <a:pt x="8776192" y="3985736"/>
                </a:lnTo>
                <a:cubicBezTo>
                  <a:pt x="8866632" y="4004786"/>
                  <a:pt x="9033319" y="4038124"/>
                  <a:pt x="9042844" y="4038124"/>
                </a:cubicBezTo>
                <a:cubicBezTo>
                  <a:pt x="9057132" y="4038124"/>
                  <a:pt x="9114282" y="3995261"/>
                  <a:pt x="9142857" y="3976211"/>
                </a:cubicBezTo>
                <a:cubicBezTo>
                  <a:pt x="9147619" y="3966686"/>
                  <a:pt x="9147619" y="3957161"/>
                  <a:pt x="9147619" y="3947636"/>
                </a:cubicBezTo>
                <a:cubicBezTo>
                  <a:pt x="9171432" y="3947636"/>
                  <a:pt x="9180957" y="3952399"/>
                  <a:pt x="9185719" y="3952399"/>
                </a:cubicBezTo>
                <a:cubicBezTo>
                  <a:pt x="9185719" y="3985736"/>
                  <a:pt x="9180957" y="4023836"/>
                  <a:pt x="9180957" y="4057174"/>
                </a:cubicBezTo>
                <a:cubicBezTo>
                  <a:pt x="9228534" y="4071461"/>
                  <a:pt x="9314259" y="4085749"/>
                  <a:pt x="9323784" y="4085749"/>
                </a:cubicBezTo>
                <a:cubicBezTo>
                  <a:pt x="9366647" y="4085749"/>
                  <a:pt x="9442847" y="4019074"/>
                  <a:pt x="9480947" y="3985736"/>
                </a:cubicBezTo>
                <a:cubicBezTo>
                  <a:pt x="9271397" y="3942874"/>
                  <a:pt x="9038082" y="3919061"/>
                  <a:pt x="8833294" y="3823811"/>
                </a:cubicBezTo>
                <a:cubicBezTo>
                  <a:pt x="8819007" y="3819049"/>
                  <a:pt x="8804767" y="3804761"/>
                  <a:pt x="8795242" y="3790474"/>
                </a:cubicBezTo>
                <a:cubicBezTo>
                  <a:pt x="8780954" y="3809524"/>
                  <a:pt x="8761904" y="3823811"/>
                  <a:pt x="8742854" y="3828574"/>
                </a:cubicBezTo>
                <a:cubicBezTo>
                  <a:pt x="8319040" y="3990499"/>
                  <a:pt x="7871413" y="4047649"/>
                  <a:pt x="7452360" y="4128611"/>
                </a:cubicBezTo>
                <a:cubicBezTo>
                  <a:pt x="7304723" y="4157139"/>
                  <a:pt x="6623781" y="4276201"/>
                  <a:pt x="6538056" y="4276201"/>
                </a:cubicBezTo>
                <a:lnTo>
                  <a:pt x="6414278" y="4271439"/>
                </a:lnTo>
                <a:lnTo>
                  <a:pt x="6414278" y="4252389"/>
                </a:lnTo>
                <a:cubicBezTo>
                  <a:pt x="6542818" y="4252389"/>
                  <a:pt x="6699981" y="4228576"/>
                  <a:pt x="6833331" y="4204764"/>
                </a:cubicBezTo>
                <a:cubicBezTo>
                  <a:pt x="6947583" y="4180951"/>
                  <a:pt x="7071408" y="4157139"/>
                  <a:pt x="7190470" y="4138136"/>
                </a:cubicBezTo>
                <a:cubicBezTo>
                  <a:pt x="7285720" y="4123849"/>
                  <a:pt x="7390448" y="4100036"/>
                  <a:pt x="7490460" y="4080986"/>
                </a:cubicBezTo>
                <a:cubicBezTo>
                  <a:pt x="7557135" y="4066699"/>
                  <a:pt x="7638098" y="4052411"/>
                  <a:pt x="7714250" y="4038124"/>
                </a:cubicBezTo>
                <a:cubicBezTo>
                  <a:pt x="7780925" y="4023836"/>
                  <a:pt x="7861888" y="4009549"/>
                  <a:pt x="7938088" y="3995261"/>
                </a:cubicBezTo>
                <a:cubicBezTo>
                  <a:pt x="8004763" y="3980974"/>
                  <a:pt x="8085677" y="3966686"/>
                  <a:pt x="8161877" y="3952399"/>
                </a:cubicBezTo>
                <a:cubicBezTo>
                  <a:pt x="8323802" y="3919061"/>
                  <a:pt x="8495204" y="3895249"/>
                  <a:pt x="8661892" y="3838099"/>
                </a:cubicBezTo>
                <a:cubicBezTo>
                  <a:pt x="8709517" y="3823811"/>
                  <a:pt x="8790479" y="3771472"/>
                  <a:pt x="8804767" y="3771472"/>
                </a:cubicBezTo>
                <a:cubicBezTo>
                  <a:pt x="8814292" y="3771472"/>
                  <a:pt x="8819007" y="3790474"/>
                  <a:pt x="8838057" y="3799999"/>
                </a:cubicBezTo>
                <a:cubicBezTo>
                  <a:pt x="8861869" y="3819049"/>
                  <a:pt x="8899969" y="3838099"/>
                  <a:pt x="8933307" y="3847624"/>
                </a:cubicBezTo>
                <a:cubicBezTo>
                  <a:pt x="8971407" y="3861911"/>
                  <a:pt x="9014269" y="3876199"/>
                  <a:pt x="9052369" y="3885724"/>
                </a:cubicBezTo>
                <a:cubicBezTo>
                  <a:pt x="9071419" y="3895249"/>
                  <a:pt x="9433322" y="3976211"/>
                  <a:pt x="9495234" y="3976211"/>
                </a:cubicBezTo>
                <a:cubicBezTo>
                  <a:pt x="9504759" y="3976211"/>
                  <a:pt x="9504759" y="3976211"/>
                  <a:pt x="9509522" y="3961924"/>
                </a:cubicBezTo>
                <a:cubicBezTo>
                  <a:pt x="9323784" y="3938111"/>
                  <a:pt x="9114282" y="3895249"/>
                  <a:pt x="8938069" y="3833336"/>
                </a:cubicBezTo>
                <a:lnTo>
                  <a:pt x="9509522" y="3952399"/>
                </a:lnTo>
                <a:lnTo>
                  <a:pt x="9542859" y="3947636"/>
                </a:lnTo>
                <a:lnTo>
                  <a:pt x="8961882" y="3823811"/>
                </a:lnTo>
                <a:cubicBezTo>
                  <a:pt x="9052369" y="3766709"/>
                  <a:pt x="9171432" y="3690509"/>
                  <a:pt x="9266634" y="3595259"/>
                </a:cubicBezTo>
                <a:cubicBezTo>
                  <a:pt x="9338072" y="3690509"/>
                  <a:pt x="9471422" y="3814286"/>
                  <a:pt x="9576197" y="3914299"/>
                </a:cubicBezTo>
                <a:cubicBezTo>
                  <a:pt x="9580911" y="3904774"/>
                  <a:pt x="9580911" y="3895249"/>
                  <a:pt x="9580911" y="3880961"/>
                </a:cubicBezTo>
                <a:cubicBezTo>
                  <a:pt x="9590436" y="3880961"/>
                  <a:pt x="9599961" y="3885724"/>
                  <a:pt x="9609486" y="3880961"/>
                </a:cubicBezTo>
                <a:cubicBezTo>
                  <a:pt x="9509522" y="3780949"/>
                  <a:pt x="9347597" y="3638122"/>
                  <a:pt x="9271397" y="3528584"/>
                </a:cubicBezTo>
                <a:cubicBezTo>
                  <a:pt x="9228534" y="3557159"/>
                  <a:pt x="8952357" y="3795236"/>
                  <a:pt x="8861869" y="3795236"/>
                </a:cubicBezTo>
                <a:cubicBezTo>
                  <a:pt x="8852344" y="3795236"/>
                  <a:pt x="8838057" y="3785711"/>
                  <a:pt x="8823769" y="3771472"/>
                </a:cubicBezTo>
                <a:cubicBezTo>
                  <a:pt x="8957119" y="3719084"/>
                  <a:pt x="9119044" y="3609547"/>
                  <a:pt x="9271397" y="3480959"/>
                </a:cubicBezTo>
                <a:cubicBezTo>
                  <a:pt x="9399984" y="3628597"/>
                  <a:pt x="9566672" y="3857149"/>
                  <a:pt x="9752361" y="3966686"/>
                </a:cubicBezTo>
                <a:close/>
                <a:moveTo>
                  <a:pt x="12533329" y="3500009"/>
                </a:moveTo>
                <a:cubicBezTo>
                  <a:pt x="12480941" y="3466672"/>
                  <a:pt x="12419029" y="3480959"/>
                  <a:pt x="12366641" y="3480959"/>
                </a:cubicBezTo>
                <a:cubicBezTo>
                  <a:pt x="12390454" y="3476197"/>
                  <a:pt x="12423791" y="3471434"/>
                  <a:pt x="12433316" y="3471434"/>
                </a:cubicBezTo>
                <a:cubicBezTo>
                  <a:pt x="12476179" y="3471434"/>
                  <a:pt x="12471416" y="3466672"/>
                  <a:pt x="12533329" y="3500009"/>
                </a:cubicBezTo>
                <a:close/>
                <a:moveTo>
                  <a:pt x="11561873" y="3542872"/>
                </a:moveTo>
                <a:cubicBezTo>
                  <a:pt x="11561873" y="3552397"/>
                  <a:pt x="11552348" y="3576209"/>
                  <a:pt x="11547586" y="3595259"/>
                </a:cubicBezTo>
                <a:cubicBezTo>
                  <a:pt x="11542823" y="3590497"/>
                  <a:pt x="11528536" y="3580972"/>
                  <a:pt x="11514248" y="3566684"/>
                </a:cubicBezTo>
                <a:cubicBezTo>
                  <a:pt x="11514248" y="3552397"/>
                  <a:pt x="11499961" y="3519059"/>
                  <a:pt x="11499961" y="3509534"/>
                </a:cubicBezTo>
                <a:cubicBezTo>
                  <a:pt x="11499961" y="3495247"/>
                  <a:pt x="11509486" y="3485722"/>
                  <a:pt x="11514248" y="3471434"/>
                </a:cubicBezTo>
                <a:cubicBezTo>
                  <a:pt x="11547586" y="3495247"/>
                  <a:pt x="11561873" y="3519059"/>
                  <a:pt x="11561873" y="3542872"/>
                </a:cubicBezTo>
                <a:close/>
                <a:moveTo>
                  <a:pt x="12723781" y="3504772"/>
                </a:moveTo>
                <a:lnTo>
                  <a:pt x="12638056" y="3504772"/>
                </a:lnTo>
                <a:cubicBezTo>
                  <a:pt x="12623816" y="3509534"/>
                  <a:pt x="12604766" y="3514297"/>
                  <a:pt x="12590479" y="3519059"/>
                </a:cubicBezTo>
                <a:cubicBezTo>
                  <a:pt x="12619054" y="3504772"/>
                  <a:pt x="12652344" y="3490484"/>
                  <a:pt x="12680919" y="3490484"/>
                </a:cubicBezTo>
                <a:cubicBezTo>
                  <a:pt x="12709494" y="3485722"/>
                  <a:pt x="12738069" y="3490484"/>
                  <a:pt x="12766644" y="3466672"/>
                </a:cubicBezTo>
                <a:cubicBezTo>
                  <a:pt x="12757119" y="3480959"/>
                  <a:pt x="12738069" y="3504772"/>
                  <a:pt x="12723781" y="3504772"/>
                </a:cubicBezTo>
                <a:close/>
                <a:moveTo>
                  <a:pt x="11319033" y="3476197"/>
                </a:moveTo>
                <a:cubicBezTo>
                  <a:pt x="11314271" y="3480959"/>
                  <a:pt x="11314271" y="3490484"/>
                  <a:pt x="11309508" y="3500009"/>
                </a:cubicBezTo>
                <a:cubicBezTo>
                  <a:pt x="11299983" y="3519059"/>
                  <a:pt x="11280933" y="3519059"/>
                  <a:pt x="11271408" y="3519059"/>
                </a:cubicBezTo>
                <a:cubicBezTo>
                  <a:pt x="11261883" y="3519059"/>
                  <a:pt x="11257121" y="3519059"/>
                  <a:pt x="11252359" y="3514297"/>
                </a:cubicBezTo>
                <a:cubicBezTo>
                  <a:pt x="11261883" y="3500009"/>
                  <a:pt x="11285696" y="3490484"/>
                  <a:pt x="11299983" y="3466672"/>
                </a:cubicBezTo>
                <a:cubicBezTo>
                  <a:pt x="11304746" y="3471434"/>
                  <a:pt x="11314271" y="3471434"/>
                  <a:pt x="11319033" y="3476197"/>
                </a:cubicBezTo>
                <a:close/>
                <a:moveTo>
                  <a:pt x="11380946" y="3500009"/>
                </a:moveTo>
                <a:cubicBezTo>
                  <a:pt x="11380946" y="3514297"/>
                  <a:pt x="11371421" y="3533347"/>
                  <a:pt x="11357133" y="3547634"/>
                </a:cubicBezTo>
                <a:cubicBezTo>
                  <a:pt x="11357133" y="3523822"/>
                  <a:pt x="11352371" y="3500009"/>
                  <a:pt x="11328558" y="3476197"/>
                </a:cubicBezTo>
                <a:cubicBezTo>
                  <a:pt x="11333321" y="3466672"/>
                  <a:pt x="11342846" y="3461909"/>
                  <a:pt x="11352371" y="3461909"/>
                </a:cubicBezTo>
                <a:cubicBezTo>
                  <a:pt x="11371421" y="3461909"/>
                  <a:pt x="11380946" y="3495247"/>
                  <a:pt x="11380946" y="3500009"/>
                </a:cubicBezTo>
                <a:close/>
                <a:moveTo>
                  <a:pt x="11904725" y="3509534"/>
                </a:moveTo>
                <a:cubicBezTo>
                  <a:pt x="11899963" y="3514297"/>
                  <a:pt x="11890438" y="3528584"/>
                  <a:pt x="11876150" y="3528584"/>
                </a:cubicBezTo>
                <a:lnTo>
                  <a:pt x="11857148" y="3528584"/>
                </a:lnTo>
                <a:cubicBezTo>
                  <a:pt x="11852386" y="3523822"/>
                  <a:pt x="11852386" y="3523822"/>
                  <a:pt x="11852386" y="3514297"/>
                </a:cubicBezTo>
                <a:cubicBezTo>
                  <a:pt x="11852386" y="3500009"/>
                  <a:pt x="11866625" y="3476197"/>
                  <a:pt x="11876150" y="3466672"/>
                </a:cubicBezTo>
                <a:cubicBezTo>
                  <a:pt x="11880913" y="3457147"/>
                  <a:pt x="11895200" y="3461909"/>
                  <a:pt x="11904725" y="3457147"/>
                </a:cubicBezTo>
                <a:lnTo>
                  <a:pt x="11904725" y="3509534"/>
                </a:lnTo>
                <a:close/>
                <a:moveTo>
                  <a:pt x="11280933" y="3452384"/>
                </a:moveTo>
                <a:cubicBezTo>
                  <a:pt x="11280933" y="3457147"/>
                  <a:pt x="11285696" y="3452384"/>
                  <a:pt x="11285696" y="3466672"/>
                </a:cubicBezTo>
                <a:cubicBezTo>
                  <a:pt x="11285696" y="3485722"/>
                  <a:pt x="11257121" y="3485722"/>
                  <a:pt x="11252359" y="3485722"/>
                </a:cubicBezTo>
                <a:cubicBezTo>
                  <a:pt x="11238071" y="3485722"/>
                  <a:pt x="11238071" y="3485722"/>
                  <a:pt x="11228546" y="3480959"/>
                </a:cubicBezTo>
                <a:cubicBezTo>
                  <a:pt x="11238071" y="3461909"/>
                  <a:pt x="11247596" y="3452384"/>
                  <a:pt x="11266646" y="3447622"/>
                </a:cubicBezTo>
                <a:lnTo>
                  <a:pt x="11280933" y="3452384"/>
                </a:lnTo>
                <a:close/>
                <a:moveTo>
                  <a:pt x="11623786" y="3504772"/>
                </a:moveTo>
                <a:cubicBezTo>
                  <a:pt x="11623786" y="3519059"/>
                  <a:pt x="11614261" y="3552397"/>
                  <a:pt x="11599973" y="3576209"/>
                </a:cubicBezTo>
                <a:cubicBezTo>
                  <a:pt x="11590448" y="3566684"/>
                  <a:pt x="11576161" y="3557159"/>
                  <a:pt x="11576161" y="3547634"/>
                </a:cubicBezTo>
                <a:cubicBezTo>
                  <a:pt x="11566636" y="3528584"/>
                  <a:pt x="11552348" y="3495247"/>
                  <a:pt x="11552348" y="3480959"/>
                </a:cubicBezTo>
                <a:cubicBezTo>
                  <a:pt x="11552348" y="3471434"/>
                  <a:pt x="11561873" y="3457147"/>
                  <a:pt x="11566636" y="3442859"/>
                </a:cubicBezTo>
                <a:cubicBezTo>
                  <a:pt x="11604736" y="3447622"/>
                  <a:pt x="11623786" y="3480959"/>
                  <a:pt x="11623786" y="3504772"/>
                </a:cubicBezTo>
                <a:close/>
                <a:moveTo>
                  <a:pt x="11442858" y="3485722"/>
                </a:moveTo>
                <a:cubicBezTo>
                  <a:pt x="11442858" y="3500009"/>
                  <a:pt x="11438096" y="3514297"/>
                  <a:pt x="11428571" y="3528584"/>
                </a:cubicBezTo>
                <a:cubicBezTo>
                  <a:pt x="11390471" y="3523822"/>
                  <a:pt x="11399996" y="3490484"/>
                  <a:pt x="11376183" y="3461909"/>
                </a:cubicBezTo>
                <a:cubicBezTo>
                  <a:pt x="11385708" y="3452384"/>
                  <a:pt x="11399996" y="3442859"/>
                  <a:pt x="11414283" y="3442859"/>
                </a:cubicBezTo>
                <a:cubicBezTo>
                  <a:pt x="11442858" y="3442859"/>
                  <a:pt x="11442858" y="3485722"/>
                  <a:pt x="11442858" y="3485722"/>
                </a:cubicBezTo>
                <a:close/>
                <a:moveTo>
                  <a:pt x="11185684" y="3442859"/>
                </a:moveTo>
                <a:cubicBezTo>
                  <a:pt x="11195209" y="3452384"/>
                  <a:pt x="11209496" y="3461909"/>
                  <a:pt x="11219021" y="3466672"/>
                </a:cubicBezTo>
                <a:cubicBezTo>
                  <a:pt x="11214259" y="3476197"/>
                  <a:pt x="11190446" y="3490484"/>
                  <a:pt x="11180921" y="3490484"/>
                </a:cubicBezTo>
                <a:cubicBezTo>
                  <a:pt x="11171396" y="3490484"/>
                  <a:pt x="11161871" y="3485722"/>
                  <a:pt x="11152346" y="3480959"/>
                </a:cubicBezTo>
                <a:lnTo>
                  <a:pt x="11152346" y="3442859"/>
                </a:lnTo>
                <a:lnTo>
                  <a:pt x="11185684" y="3442859"/>
                </a:lnTo>
                <a:close/>
                <a:moveTo>
                  <a:pt x="12661869" y="3485722"/>
                </a:moveTo>
                <a:cubicBezTo>
                  <a:pt x="12657106" y="3485722"/>
                  <a:pt x="12652344" y="3490484"/>
                  <a:pt x="12642819" y="3490484"/>
                </a:cubicBezTo>
                <a:cubicBezTo>
                  <a:pt x="12628531" y="3490484"/>
                  <a:pt x="12614291" y="3457147"/>
                  <a:pt x="12600004" y="3438097"/>
                </a:cubicBezTo>
                <a:cubicBezTo>
                  <a:pt x="12609529" y="3438097"/>
                  <a:pt x="12647581" y="3457147"/>
                  <a:pt x="12661869" y="3485722"/>
                </a:cubicBezTo>
                <a:close/>
                <a:moveTo>
                  <a:pt x="12328541" y="3480959"/>
                </a:moveTo>
                <a:cubicBezTo>
                  <a:pt x="12314254" y="3466672"/>
                  <a:pt x="12309491" y="3442859"/>
                  <a:pt x="12314254" y="3438097"/>
                </a:cubicBezTo>
                <a:cubicBezTo>
                  <a:pt x="12319016" y="3452384"/>
                  <a:pt x="12319016" y="3466672"/>
                  <a:pt x="12328541" y="3480959"/>
                </a:cubicBezTo>
                <a:close/>
                <a:moveTo>
                  <a:pt x="11861911" y="3452384"/>
                </a:moveTo>
                <a:cubicBezTo>
                  <a:pt x="11861911" y="3485722"/>
                  <a:pt x="11833336" y="3514297"/>
                  <a:pt x="11785711" y="3519059"/>
                </a:cubicBezTo>
                <a:cubicBezTo>
                  <a:pt x="11780948" y="3509534"/>
                  <a:pt x="11776186" y="3490484"/>
                  <a:pt x="11776186" y="3480959"/>
                </a:cubicBezTo>
                <a:cubicBezTo>
                  <a:pt x="11776186" y="3471434"/>
                  <a:pt x="11828573" y="3428572"/>
                  <a:pt x="11852386" y="3419047"/>
                </a:cubicBezTo>
                <a:cubicBezTo>
                  <a:pt x="11857148" y="3428572"/>
                  <a:pt x="11861911" y="3438097"/>
                  <a:pt x="11861911" y="3452384"/>
                </a:cubicBezTo>
                <a:close/>
                <a:moveTo>
                  <a:pt x="11499961" y="3461909"/>
                </a:moveTo>
                <a:cubicBezTo>
                  <a:pt x="11499961" y="3471434"/>
                  <a:pt x="11495198" y="3485722"/>
                  <a:pt x="11485673" y="3500009"/>
                </a:cubicBezTo>
                <a:cubicBezTo>
                  <a:pt x="11476196" y="3490484"/>
                  <a:pt x="11461908" y="3485722"/>
                  <a:pt x="11457146" y="3476197"/>
                </a:cubicBezTo>
                <a:cubicBezTo>
                  <a:pt x="11447621" y="3466672"/>
                  <a:pt x="11447621" y="3452384"/>
                  <a:pt x="11433333" y="3438097"/>
                </a:cubicBezTo>
                <a:cubicBezTo>
                  <a:pt x="11438096" y="3433334"/>
                  <a:pt x="11452383" y="3419047"/>
                  <a:pt x="11466671" y="3419047"/>
                </a:cubicBezTo>
                <a:cubicBezTo>
                  <a:pt x="11490436" y="3419047"/>
                  <a:pt x="11499961" y="3452384"/>
                  <a:pt x="11499961" y="3461909"/>
                </a:cubicBezTo>
                <a:close/>
                <a:moveTo>
                  <a:pt x="11266646" y="3428572"/>
                </a:moveTo>
                <a:cubicBezTo>
                  <a:pt x="11266646" y="3442859"/>
                  <a:pt x="11238071" y="3452384"/>
                  <a:pt x="11228546" y="3452384"/>
                </a:cubicBezTo>
                <a:cubicBezTo>
                  <a:pt x="11214259" y="3452384"/>
                  <a:pt x="11209496" y="3447622"/>
                  <a:pt x="11199971" y="3438097"/>
                </a:cubicBezTo>
                <a:cubicBezTo>
                  <a:pt x="11209496" y="3409522"/>
                  <a:pt x="11242834" y="3419047"/>
                  <a:pt x="11261883" y="3419047"/>
                </a:cubicBezTo>
                <a:cubicBezTo>
                  <a:pt x="11261883" y="3423809"/>
                  <a:pt x="11266646" y="3419047"/>
                  <a:pt x="11266646" y="3428572"/>
                </a:cubicBezTo>
                <a:close/>
                <a:moveTo>
                  <a:pt x="12628531" y="3490484"/>
                </a:moveTo>
                <a:cubicBezTo>
                  <a:pt x="12623816" y="3495247"/>
                  <a:pt x="12614291" y="3495247"/>
                  <a:pt x="12609529" y="3500009"/>
                </a:cubicBezTo>
                <a:cubicBezTo>
                  <a:pt x="12595241" y="3476197"/>
                  <a:pt x="12571429" y="3438097"/>
                  <a:pt x="12571429" y="3428572"/>
                </a:cubicBezTo>
                <a:lnTo>
                  <a:pt x="12571429" y="3414284"/>
                </a:lnTo>
                <a:cubicBezTo>
                  <a:pt x="12585716" y="3438097"/>
                  <a:pt x="12609529" y="3466672"/>
                  <a:pt x="12628531" y="3490484"/>
                </a:cubicBezTo>
                <a:close/>
                <a:moveTo>
                  <a:pt x="11680936" y="3476197"/>
                </a:moveTo>
                <a:cubicBezTo>
                  <a:pt x="11680936" y="3490484"/>
                  <a:pt x="11671411" y="3514297"/>
                  <a:pt x="11661886" y="3533347"/>
                </a:cubicBezTo>
                <a:cubicBezTo>
                  <a:pt x="11657123" y="3528584"/>
                  <a:pt x="11647598" y="3519059"/>
                  <a:pt x="11638073" y="3514297"/>
                </a:cubicBezTo>
                <a:cubicBezTo>
                  <a:pt x="11638073" y="3495247"/>
                  <a:pt x="11619023" y="3461909"/>
                  <a:pt x="11619023" y="3447622"/>
                </a:cubicBezTo>
                <a:cubicBezTo>
                  <a:pt x="11619023" y="3438097"/>
                  <a:pt x="11623786" y="3423809"/>
                  <a:pt x="11623786" y="3409522"/>
                </a:cubicBezTo>
                <a:cubicBezTo>
                  <a:pt x="11661886" y="3423809"/>
                  <a:pt x="11680936" y="3452384"/>
                  <a:pt x="11680936" y="3476197"/>
                </a:cubicBezTo>
                <a:close/>
                <a:moveTo>
                  <a:pt x="11904725" y="3438097"/>
                </a:moveTo>
                <a:cubicBezTo>
                  <a:pt x="11895200" y="3447622"/>
                  <a:pt x="11885675" y="3452384"/>
                  <a:pt x="11876150" y="3452384"/>
                </a:cubicBezTo>
                <a:cubicBezTo>
                  <a:pt x="11876150" y="3442859"/>
                  <a:pt x="11871388" y="3428572"/>
                  <a:pt x="11866625" y="3414284"/>
                </a:cubicBezTo>
                <a:cubicBezTo>
                  <a:pt x="11876150" y="3409522"/>
                  <a:pt x="11890438" y="3399997"/>
                  <a:pt x="11904725" y="3395234"/>
                </a:cubicBezTo>
                <a:lnTo>
                  <a:pt x="11904725" y="3438097"/>
                </a:lnTo>
                <a:close/>
                <a:moveTo>
                  <a:pt x="11747611" y="3466672"/>
                </a:moveTo>
                <a:cubicBezTo>
                  <a:pt x="11747611" y="3480959"/>
                  <a:pt x="11738086" y="3504772"/>
                  <a:pt x="11733323" y="3519059"/>
                </a:cubicBezTo>
                <a:cubicBezTo>
                  <a:pt x="11728561" y="3504772"/>
                  <a:pt x="11699986" y="3490484"/>
                  <a:pt x="11690461" y="3471434"/>
                </a:cubicBezTo>
                <a:cubicBezTo>
                  <a:pt x="11680936" y="3457147"/>
                  <a:pt x="11671411" y="3433334"/>
                  <a:pt x="11671411" y="3419047"/>
                </a:cubicBezTo>
                <a:cubicBezTo>
                  <a:pt x="11671411" y="3409522"/>
                  <a:pt x="11676173" y="3404759"/>
                  <a:pt x="11680936" y="3395234"/>
                </a:cubicBezTo>
                <a:cubicBezTo>
                  <a:pt x="11719036" y="3395234"/>
                  <a:pt x="11747611" y="3438097"/>
                  <a:pt x="11747611" y="3466672"/>
                </a:cubicBezTo>
                <a:close/>
                <a:moveTo>
                  <a:pt x="11552348" y="3438097"/>
                </a:moveTo>
                <a:cubicBezTo>
                  <a:pt x="11552348" y="3452384"/>
                  <a:pt x="11547586" y="3466672"/>
                  <a:pt x="11542823" y="3476197"/>
                </a:cubicBezTo>
                <a:cubicBezTo>
                  <a:pt x="11533298" y="3466672"/>
                  <a:pt x="11519011" y="3461909"/>
                  <a:pt x="11514248" y="3452384"/>
                </a:cubicBezTo>
                <a:cubicBezTo>
                  <a:pt x="11504723" y="3442859"/>
                  <a:pt x="11499961" y="3428572"/>
                  <a:pt x="11485673" y="3414284"/>
                </a:cubicBezTo>
                <a:cubicBezTo>
                  <a:pt x="11490436" y="3409522"/>
                  <a:pt x="11504723" y="3390519"/>
                  <a:pt x="11514248" y="3390519"/>
                </a:cubicBezTo>
                <a:cubicBezTo>
                  <a:pt x="11538061" y="3390519"/>
                  <a:pt x="11552348" y="3433334"/>
                  <a:pt x="11552348" y="3438097"/>
                </a:cubicBezTo>
                <a:close/>
                <a:moveTo>
                  <a:pt x="11204734" y="3414284"/>
                </a:moveTo>
                <a:cubicBezTo>
                  <a:pt x="11199971" y="3423809"/>
                  <a:pt x="11190446" y="3433334"/>
                  <a:pt x="11176159" y="3433334"/>
                </a:cubicBezTo>
                <a:lnTo>
                  <a:pt x="11152346" y="3433334"/>
                </a:lnTo>
                <a:lnTo>
                  <a:pt x="11152346" y="3390519"/>
                </a:lnTo>
                <a:cubicBezTo>
                  <a:pt x="11166634" y="3399997"/>
                  <a:pt x="11185684" y="3399997"/>
                  <a:pt x="11204734" y="3414284"/>
                </a:cubicBezTo>
                <a:close/>
                <a:moveTo>
                  <a:pt x="11257121" y="3385757"/>
                </a:moveTo>
                <a:lnTo>
                  <a:pt x="11257121" y="3404759"/>
                </a:lnTo>
                <a:cubicBezTo>
                  <a:pt x="11252359" y="3404759"/>
                  <a:pt x="11214259" y="3409522"/>
                  <a:pt x="11209496" y="3404759"/>
                </a:cubicBezTo>
                <a:cubicBezTo>
                  <a:pt x="11209496" y="3395234"/>
                  <a:pt x="11219021" y="3390519"/>
                  <a:pt x="11228546" y="3385757"/>
                </a:cubicBezTo>
                <a:lnTo>
                  <a:pt x="11257121" y="3385757"/>
                </a:lnTo>
                <a:close/>
                <a:moveTo>
                  <a:pt x="11828573" y="3371469"/>
                </a:moveTo>
                <a:lnTo>
                  <a:pt x="11828573" y="3390519"/>
                </a:lnTo>
                <a:cubicBezTo>
                  <a:pt x="11809523" y="3414284"/>
                  <a:pt x="11804761" y="3438097"/>
                  <a:pt x="11776186" y="3452384"/>
                </a:cubicBezTo>
                <a:lnTo>
                  <a:pt x="11776186" y="3390519"/>
                </a:lnTo>
                <a:cubicBezTo>
                  <a:pt x="11780948" y="3385757"/>
                  <a:pt x="11780948" y="3376232"/>
                  <a:pt x="11785711" y="3371469"/>
                </a:cubicBezTo>
                <a:lnTo>
                  <a:pt x="11828573" y="3371469"/>
                </a:lnTo>
                <a:close/>
                <a:moveTo>
                  <a:pt x="11761898" y="3404759"/>
                </a:moveTo>
                <a:cubicBezTo>
                  <a:pt x="11761898" y="3476197"/>
                  <a:pt x="11761898" y="3485722"/>
                  <a:pt x="11766661" y="3504772"/>
                </a:cubicBezTo>
                <a:cubicBezTo>
                  <a:pt x="11766661" y="3504772"/>
                  <a:pt x="11761898" y="3500009"/>
                  <a:pt x="11757136" y="3500009"/>
                </a:cubicBezTo>
                <a:cubicBezTo>
                  <a:pt x="11757136" y="3490484"/>
                  <a:pt x="11761898" y="3480959"/>
                  <a:pt x="11761898" y="3471434"/>
                </a:cubicBezTo>
                <a:cubicBezTo>
                  <a:pt x="11761898" y="3461909"/>
                  <a:pt x="11733323" y="3409522"/>
                  <a:pt x="11733323" y="3404759"/>
                </a:cubicBezTo>
                <a:cubicBezTo>
                  <a:pt x="11733323" y="3395234"/>
                  <a:pt x="11747611" y="3380994"/>
                  <a:pt x="11747611" y="3371469"/>
                </a:cubicBezTo>
                <a:cubicBezTo>
                  <a:pt x="11752373" y="3380994"/>
                  <a:pt x="11761898" y="3395234"/>
                  <a:pt x="11761898" y="3404759"/>
                </a:cubicBezTo>
                <a:close/>
                <a:moveTo>
                  <a:pt x="11614261" y="3414284"/>
                </a:moveTo>
                <a:cubicBezTo>
                  <a:pt x="11614261" y="3423809"/>
                  <a:pt x="11609498" y="3442859"/>
                  <a:pt x="11604736" y="3447622"/>
                </a:cubicBezTo>
                <a:cubicBezTo>
                  <a:pt x="11595211" y="3442859"/>
                  <a:pt x="11580923" y="3433334"/>
                  <a:pt x="11566636" y="3428572"/>
                </a:cubicBezTo>
                <a:cubicBezTo>
                  <a:pt x="11557111" y="3414284"/>
                  <a:pt x="11547586" y="3395234"/>
                  <a:pt x="11528536" y="3380994"/>
                </a:cubicBezTo>
                <a:cubicBezTo>
                  <a:pt x="11538061" y="3371469"/>
                  <a:pt x="11552348" y="3357182"/>
                  <a:pt x="11561873" y="3357182"/>
                </a:cubicBezTo>
                <a:cubicBezTo>
                  <a:pt x="11595211" y="3357182"/>
                  <a:pt x="11614261" y="3399997"/>
                  <a:pt x="11614261" y="3414284"/>
                </a:cubicBezTo>
                <a:close/>
                <a:moveTo>
                  <a:pt x="11261883" y="3371469"/>
                </a:moveTo>
                <a:cubicBezTo>
                  <a:pt x="11257121" y="3371469"/>
                  <a:pt x="11247596" y="3376232"/>
                  <a:pt x="11233309" y="3371469"/>
                </a:cubicBezTo>
                <a:lnTo>
                  <a:pt x="11233309" y="3357182"/>
                </a:lnTo>
                <a:cubicBezTo>
                  <a:pt x="11242834" y="3357182"/>
                  <a:pt x="11257121" y="3366707"/>
                  <a:pt x="11261883" y="3371469"/>
                </a:cubicBezTo>
                <a:close/>
                <a:moveTo>
                  <a:pt x="11223784" y="3371469"/>
                </a:moveTo>
                <a:cubicBezTo>
                  <a:pt x="11214259" y="3380994"/>
                  <a:pt x="11195209" y="3390519"/>
                  <a:pt x="11185684" y="3390519"/>
                </a:cubicBezTo>
                <a:cubicBezTo>
                  <a:pt x="11166634" y="3390519"/>
                  <a:pt x="11152346" y="3371469"/>
                  <a:pt x="11152346" y="3357182"/>
                </a:cubicBezTo>
                <a:cubicBezTo>
                  <a:pt x="11152346" y="3347657"/>
                  <a:pt x="11157109" y="3342894"/>
                  <a:pt x="11171396" y="3342894"/>
                </a:cubicBezTo>
                <a:cubicBezTo>
                  <a:pt x="11185684" y="3342894"/>
                  <a:pt x="11204734" y="3361944"/>
                  <a:pt x="11223784" y="3371469"/>
                </a:cubicBezTo>
                <a:close/>
                <a:moveTo>
                  <a:pt x="11671411" y="3366707"/>
                </a:moveTo>
                <a:cubicBezTo>
                  <a:pt x="11671411" y="3380994"/>
                  <a:pt x="11666648" y="3399997"/>
                  <a:pt x="11661886" y="3414284"/>
                </a:cubicBezTo>
                <a:cubicBezTo>
                  <a:pt x="11652361" y="3409522"/>
                  <a:pt x="11633311" y="3399997"/>
                  <a:pt x="11623786" y="3390519"/>
                </a:cubicBezTo>
                <a:cubicBezTo>
                  <a:pt x="11609498" y="3376232"/>
                  <a:pt x="11595211" y="3357182"/>
                  <a:pt x="11576161" y="3347657"/>
                </a:cubicBezTo>
                <a:cubicBezTo>
                  <a:pt x="11595211" y="3333369"/>
                  <a:pt x="11623786" y="3319082"/>
                  <a:pt x="11633311" y="3319082"/>
                </a:cubicBezTo>
                <a:cubicBezTo>
                  <a:pt x="11666648" y="3319082"/>
                  <a:pt x="11671411" y="3361944"/>
                  <a:pt x="11671411" y="3366707"/>
                </a:cubicBezTo>
                <a:close/>
                <a:moveTo>
                  <a:pt x="11899963" y="3352419"/>
                </a:moveTo>
                <a:cubicBezTo>
                  <a:pt x="11899963" y="3380994"/>
                  <a:pt x="11880913" y="3404759"/>
                  <a:pt x="11838098" y="3409522"/>
                </a:cubicBezTo>
                <a:lnTo>
                  <a:pt x="11838098" y="3395234"/>
                </a:lnTo>
                <a:cubicBezTo>
                  <a:pt x="11838098" y="3380994"/>
                  <a:pt x="11842861" y="3376232"/>
                  <a:pt x="11842861" y="3366707"/>
                </a:cubicBezTo>
                <a:cubicBezTo>
                  <a:pt x="11861911" y="3338132"/>
                  <a:pt x="11871388" y="3319082"/>
                  <a:pt x="11895200" y="3314319"/>
                </a:cubicBezTo>
                <a:cubicBezTo>
                  <a:pt x="11895200" y="3328607"/>
                  <a:pt x="11899963" y="3342894"/>
                  <a:pt x="11899963" y="3352419"/>
                </a:cubicBezTo>
                <a:close/>
                <a:moveTo>
                  <a:pt x="11261883" y="3352419"/>
                </a:moveTo>
                <a:cubicBezTo>
                  <a:pt x="11242834" y="3352419"/>
                  <a:pt x="11238071" y="3323844"/>
                  <a:pt x="11238071" y="3319082"/>
                </a:cubicBezTo>
                <a:cubicBezTo>
                  <a:pt x="11238071" y="3309557"/>
                  <a:pt x="11261883" y="3319082"/>
                  <a:pt x="11285696" y="3338132"/>
                </a:cubicBezTo>
                <a:cubicBezTo>
                  <a:pt x="11280933" y="3342894"/>
                  <a:pt x="11276171" y="3352419"/>
                  <a:pt x="11261883" y="3352419"/>
                </a:cubicBezTo>
                <a:close/>
                <a:moveTo>
                  <a:pt x="11599973" y="3319082"/>
                </a:moveTo>
                <a:cubicBezTo>
                  <a:pt x="11580923" y="3328607"/>
                  <a:pt x="11561873" y="3338132"/>
                  <a:pt x="11542823" y="3352419"/>
                </a:cubicBezTo>
                <a:cubicBezTo>
                  <a:pt x="11552348" y="3338132"/>
                  <a:pt x="11566636" y="3309557"/>
                  <a:pt x="11580923" y="3309557"/>
                </a:cubicBezTo>
                <a:cubicBezTo>
                  <a:pt x="11590448" y="3309557"/>
                  <a:pt x="11595211" y="3319082"/>
                  <a:pt x="11599973" y="3319082"/>
                </a:cubicBezTo>
                <a:close/>
                <a:moveTo>
                  <a:pt x="11852386" y="3314319"/>
                </a:moveTo>
                <a:cubicBezTo>
                  <a:pt x="11852386" y="3338132"/>
                  <a:pt x="11838098" y="3361944"/>
                  <a:pt x="11804761" y="3361944"/>
                </a:cubicBezTo>
                <a:lnTo>
                  <a:pt x="11790473" y="3361944"/>
                </a:lnTo>
                <a:lnTo>
                  <a:pt x="11790473" y="3347657"/>
                </a:lnTo>
                <a:cubicBezTo>
                  <a:pt x="11804761" y="3328607"/>
                  <a:pt x="11823811" y="3309557"/>
                  <a:pt x="11847623" y="3290507"/>
                </a:cubicBezTo>
                <a:cubicBezTo>
                  <a:pt x="11852386" y="3295269"/>
                  <a:pt x="11852386" y="3300032"/>
                  <a:pt x="11852386" y="3314319"/>
                </a:cubicBezTo>
                <a:close/>
                <a:moveTo>
                  <a:pt x="11738086" y="3347657"/>
                </a:moveTo>
                <a:cubicBezTo>
                  <a:pt x="11738086" y="3357182"/>
                  <a:pt x="11733323" y="3380994"/>
                  <a:pt x="11719036" y="3399997"/>
                </a:cubicBezTo>
                <a:cubicBezTo>
                  <a:pt x="11657123" y="3390519"/>
                  <a:pt x="11699986" y="3333369"/>
                  <a:pt x="11652361" y="3309557"/>
                </a:cubicBezTo>
                <a:cubicBezTo>
                  <a:pt x="11666648" y="3304794"/>
                  <a:pt x="11690461" y="3290507"/>
                  <a:pt x="11704748" y="3290507"/>
                </a:cubicBezTo>
                <a:cubicBezTo>
                  <a:pt x="11728561" y="3290507"/>
                  <a:pt x="11738086" y="3347657"/>
                  <a:pt x="11738086" y="3347657"/>
                </a:cubicBezTo>
                <a:close/>
                <a:moveTo>
                  <a:pt x="11528536" y="3309557"/>
                </a:moveTo>
                <a:cubicBezTo>
                  <a:pt x="11533298" y="3314319"/>
                  <a:pt x="11528536" y="3314319"/>
                  <a:pt x="11538061" y="3314319"/>
                </a:cubicBezTo>
                <a:cubicBezTo>
                  <a:pt x="11552348" y="3314319"/>
                  <a:pt x="11557111" y="3309557"/>
                  <a:pt x="11566636" y="3304794"/>
                </a:cubicBezTo>
                <a:cubicBezTo>
                  <a:pt x="11547586" y="3323844"/>
                  <a:pt x="11533298" y="3342894"/>
                  <a:pt x="11519011" y="3357182"/>
                </a:cubicBezTo>
                <a:cubicBezTo>
                  <a:pt x="11514248" y="3352419"/>
                  <a:pt x="11519011" y="3342894"/>
                  <a:pt x="11519011" y="3338132"/>
                </a:cubicBezTo>
                <a:cubicBezTo>
                  <a:pt x="11519011" y="3338132"/>
                  <a:pt x="11519011" y="3333369"/>
                  <a:pt x="11509486" y="3333369"/>
                </a:cubicBezTo>
                <a:cubicBezTo>
                  <a:pt x="11485673" y="3333369"/>
                  <a:pt x="11461908" y="3371469"/>
                  <a:pt x="11438096" y="3395234"/>
                </a:cubicBezTo>
                <a:cubicBezTo>
                  <a:pt x="11438096" y="3385757"/>
                  <a:pt x="11447621" y="3361944"/>
                  <a:pt x="11433333" y="3361944"/>
                </a:cubicBezTo>
                <a:cubicBezTo>
                  <a:pt x="11404758" y="3361944"/>
                  <a:pt x="11385708" y="3404759"/>
                  <a:pt x="11376183" y="3423809"/>
                </a:cubicBezTo>
                <a:lnTo>
                  <a:pt x="11361896" y="3423809"/>
                </a:lnTo>
                <a:cubicBezTo>
                  <a:pt x="11361896" y="3419047"/>
                  <a:pt x="11371421" y="3395234"/>
                  <a:pt x="11357133" y="3395234"/>
                </a:cubicBezTo>
                <a:cubicBezTo>
                  <a:pt x="11347608" y="3395234"/>
                  <a:pt x="11328558" y="3419047"/>
                  <a:pt x="11314271" y="3419047"/>
                </a:cubicBezTo>
                <a:lnTo>
                  <a:pt x="11295221" y="3419047"/>
                </a:lnTo>
                <a:cubicBezTo>
                  <a:pt x="11304746" y="3409522"/>
                  <a:pt x="11323796" y="3390519"/>
                  <a:pt x="11323796" y="3380994"/>
                </a:cubicBezTo>
                <a:cubicBezTo>
                  <a:pt x="11323796" y="3366707"/>
                  <a:pt x="11314271" y="3371469"/>
                  <a:pt x="11309508" y="3371469"/>
                </a:cubicBezTo>
                <a:cubicBezTo>
                  <a:pt x="11309508" y="3366707"/>
                  <a:pt x="11309508" y="3361944"/>
                  <a:pt x="11314271" y="3357182"/>
                </a:cubicBezTo>
                <a:cubicBezTo>
                  <a:pt x="11319033" y="3357182"/>
                  <a:pt x="11323796" y="3366707"/>
                  <a:pt x="11328558" y="3376232"/>
                </a:cubicBezTo>
                <a:cubicBezTo>
                  <a:pt x="11338083" y="3371469"/>
                  <a:pt x="11347608" y="3357182"/>
                  <a:pt x="11361896" y="3357182"/>
                </a:cubicBezTo>
                <a:cubicBezTo>
                  <a:pt x="11361896" y="3357182"/>
                  <a:pt x="11371421" y="3366707"/>
                  <a:pt x="11385708" y="3366707"/>
                </a:cubicBezTo>
                <a:cubicBezTo>
                  <a:pt x="11428571" y="3366707"/>
                  <a:pt x="11452383" y="3338132"/>
                  <a:pt x="11476196" y="3295269"/>
                </a:cubicBezTo>
                <a:cubicBezTo>
                  <a:pt x="11476196" y="3309557"/>
                  <a:pt x="11476196" y="3323844"/>
                  <a:pt x="11480958" y="3338132"/>
                </a:cubicBezTo>
                <a:cubicBezTo>
                  <a:pt x="11495198" y="3319082"/>
                  <a:pt x="11509486" y="3300032"/>
                  <a:pt x="11528536" y="3285744"/>
                </a:cubicBezTo>
                <a:lnTo>
                  <a:pt x="11528536" y="3309557"/>
                </a:lnTo>
                <a:close/>
                <a:moveTo>
                  <a:pt x="11895200" y="3295269"/>
                </a:moveTo>
                <a:cubicBezTo>
                  <a:pt x="11895200" y="3304794"/>
                  <a:pt x="11876150" y="3309557"/>
                  <a:pt x="11866625" y="3314319"/>
                </a:cubicBezTo>
                <a:cubicBezTo>
                  <a:pt x="11866625" y="3309557"/>
                  <a:pt x="11866625" y="3300032"/>
                  <a:pt x="11861911" y="3290507"/>
                </a:cubicBezTo>
                <a:cubicBezTo>
                  <a:pt x="11871388" y="3285744"/>
                  <a:pt x="11880913" y="3280982"/>
                  <a:pt x="11890438" y="3280982"/>
                </a:cubicBezTo>
                <a:cubicBezTo>
                  <a:pt x="11890438" y="3285744"/>
                  <a:pt x="11895200" y="3280982"/>
                  <a:pt x="11895200" y="3295269"/>
                </a:cubicBezTo>
                <a:close/>
                <a:moveTo>
                  <a:pt x="11190446" y="3280982"/>
                </a:moveTo>
                <a:cubicBezTo>
                  <a:pt x="11199971" y="3295269"/>
                  <a:pt x="11214259" y="3304794"/>
                  <a:pt x="11228546" y="3314319"/>
                </a:cubicBezTo>
                <a:lnTo>
                  <a:pt x="11228546" y="3347657"/>
                </a:lnTo>
                <a:lnTo>
                  <a:pt x="11195209" y="3347657"/>
                </a:lnTo>
                <a:cubicBezTo>
                  <a:pt x="11185684" y="3338132"/>
                  <a:pt x="11176159" y="3319082"/>
                  <a:pt x="11176159" y="3309557"/>
                </a:cubicBezTo>
                <a:lnTo>
                  <a:pt x="11176159" y="3280982"/>
                </a:lnTo>
                <a:lnTo>
                  <a:pt x="11190446" y="3280982"/>
                </a:lnTo>
                <a:close/>
                <a:moveTo>
                  <a:pt x="11323796" y="3309557"/>
                </a:moveTo>
                <a:cubicBezTo>
                  <a:pt x="11314271" y="3314319"/>
                  <a:pt x="11304746" y="3323844"/>
                  <a:pt x="11290458" y="3323844"/>
                </a:cubicBezTo>
                <a:cubicBezTo>
                  <a:pt x="11280933" y="3323844"/>
                  <a:pt x="11266646" y="3304794"/>
                  <a:pt x="11266646" y="3290507"/>
                </a:cubicBezTo>
                <a:cubicBezTo>
                  <a:pt x="11266646" y="3280982"/>
                  <a:pt x="11271408" y="3280982"/>
                  <a:pt x="11271408" y="3276219"/>
                </a:cubicBezTo>
                <a:cubicBezTo>
                  <a:pt x="11290458" y="3271457"/>
                  <a:pt x="11299983" y="3295269"/>
                  <a:pt x="11323796" y="3309557"/>
                </a:cubicBezTo>
                <a:close/>
                <a:moveTo>
                  <a:pt x="11785711" y="3309557"/>
                </a:moveTo>
                <a:cubicBezTo>
                  <a:pt x="11785711" y="3323844"/>
                  <a:pt x="11776186" y="3357182"/>
                  <a:pt x="11766661" y="3376232"/>
                </a:cubicBezTo>
                <a:cubicBezTo>
                  <a:pt x="11747611" y="3347657"/>
                  <a:pt x="11757136" y="3304794"/>
                  <a:pt x="11723798" y="3290507"/>
                </a:cubicBezTo>
                <a:cubicBezTo>
                  <a:pt x="11733323" y="3280982"/>
                  <a:pt x="11752373" y="3276219"/>
                  <a:pt x="11766661" y="3266694"/>
                </a:cubicBezTo>
                <a:cubicBezTo>
                  <a:pt x="11785711" y="3285744"/>
                  <a:pt x="11785711" y="3300032"/>
                  <a:pt x="11785711" y="3309557"/>
                </a:cubicBezTo>
                <a:close/>
                <a:moveTo>
                  <a:pt x="11152346" y="3333369"/>
                </a:moveTo>
                <a:cubicBezTo>
                  <a:pt x="11152346" y="3280982"/>
                  <a:pt x="11157109" y="3271457"/>
                  <a:pt x="11157109" y="3266694"/>
                </a:cubicBezTo>
                <a:cubicBezTo>
                  <a:pt x="11161871" y="3290507"/>
                  <a:pt x="11171396" y="3280982"/>
                  <a:pt x="11152346" y="3333369"/>
                </a:cubicBezTo>
                <a:close/>
                <a:moveTo>
                  <a:pt x="11885675" y="3266694"/>
                </a:moveTo>
                <a:cubicBezTo>
                  <a:pt x="11885675" y="3261932"/>
                  <a:pt x="11885675" y="3257169"/>
                  <a:pt x="11890438" y="3257169"/>
                </a:cubicBezTo>
                <a:cubicBezTo>
                  <a:pt x="11890438" y="3261932"/>
                  <a:pt x="11890438" y="3266694"/>
                  <a:pt x="11885675" y="3266694"/>
                </a:cubicBezTo>
                <a:close/>
                <a:moveTo>
                  <a:pt x="11366658" y="3295269"/>
                </a:moveTo>
                <a:cubicBezTo>
                  <a:pt x="11361896" y="3295269"/>
                  <a:pt x="11352371" y="3300032"/>
                  <a:pt x="11342846" y="3300032"/>
                </a:cubicBezTo>
                <a:cubicBezTo>
                  <a:pt x="11328558" y="3300032"/>
                  <a:pt x="11323796" y="3295269"/>
                  <a:pt x="11314271" y="3285744"/>
                </a:cubicBezTo>
                <a:lnTo>
                  <a:pt x="11314271" y="3257169"/>
                </a:lnTo>
                <a:cubicBezTo>
                  <a:pt x="11328558" y="3257169"/>
                  <a:pt x="11357133" y="3271457"/>
                  <a:pt x="11366658" y="3295269"/>
                </a:cubicBezTo>
                <a:close/>
                <a:moveTo>
                  <a:pt x="11833336" y="3266694"/>
                </a:moveTo>
                <a:cubicBezTo>
                  <a:pt x="11833336" y="3280982"/>
                  <a:pt x="11814286" y="3300032"/>
                  <a:pt x="11799998" y="3314319"/>
                </a:cubicBezTo>
                <a:cubicBezTo>
                  <a:pt x="11799998" y="3304794"/>
                  <a:pt x="11795236" y="3271457"/>
                  <a:pt x="11780948" y="3266694"/>
                </a:cubicBezTo>
                <a:cubicBezTo>
                  <a:pt x="11790473" y="3257169"/>
                  <a:pt x="11804761" y="3247644"/>
                  <a:pt x="11819048" y="3242882"/>
                </a:cubicBezTo>
                <a:cubicBezTo>
                  <a:pt x="11828573" y="3252407"/>
                  <a:pt x="11833336" y="3257169"/>
                  <a:pt x="11833336" y="3266694"/>
                </a:cubicBezTo>
                <a:close/>
                <a:moveTo>
                  <a:pt x="11685698" y="3257169"/>
                </a:moveTo>
                <a:cubicBezTo>
                  <a:pt x="11680936" y="3261932"/>
                  <a:pt x="11671411" y="3276219"/>
                  <a:pt x="11661886" y="3276219"/>
                </a:cubicBezTo>
                <a:cubicBezTo>
                  <a:pt x="11647598" y="3276219"/>
                  <a:pt x="11657123" y="3266694"/>
                  <a:pt x="11642836" y="3266694"/>
                </a:cubicBezTo>
                <a:cubicBezTo>
                  <a:pt x="11633311" y="3266694"/>
                  <a:pt x="11604736" y="3304794"/>
                  <a:pt x="11595211" y="3304794"/>
                </a:cubicBezTo>
                <a:cubicBezTo>
                  <a:pt x="11585686" y="3304794"/>
                  <a:pt x="11590448" y="3295269"/>
                  <a:pt x="11571398" y="3300032"/>
                </a:cubicBezTo>
                <a:cubicBezTo>
                  <a:pt x="11585686" y="3285744"/>
                  <a:pt x="11595211" y="3266694"/>
                  <a:pt x="11604736" y="3252407"/>
                </a:cubicBezTo>
                <a:cubicBezTo>
                  <a:pt x="11609498" y="3257169"/>
                  <a:pt x="11604736" y="3271457"/>
                  <a:pt x="11614261" y="3271457"/>
                </a:cubicBezTo>
                <a:cubicBezTo>
                  <a:pt x="11628548" y="3271457"/>
                  <a:pt x="11642836" y="3252407"/>
                  <a:pt x="11652361" y="3238119"/>
                </a:cubicBezTo>
                <a:cubicBezTo>
                  <a:pt x="11661886" y="3242882"/>
                  <a:pt x="11666648" y="3252407"/>
                  <a:pt x="11685698" y="3257169"/>
                </a:cubicBezTo>
                <a:close/>
                <a:moveTo>
                  <a:pt x="11861911" y="3233357"/>
                </a:moveTo>
                <a:cubicBezTo>
                  <a:pt x="11866625" y="3238119"/>
                  <a:pt x="11876150" y="3242882"/>
                  <a:pt x="11876150" y="3257169"/>
                </a:cubicBezTo>
                <a:cubicBezTo>
                  <a:pt x="11876150" y="3266694"/>
                  <a:pt x="11857148" y="3276219"/>
                  <a:pt x="11842861" y="3280982"/>
                </a:cubicBezTo>
                <a:cubicBezTo>
                  <a:pt x="11842861" y="3266694"/>
                  <a:pt x="11838098" y="3247644"/>
                  <a:pt x="11833336" y="3233357"/>
                </a:cubicBezTo>
                <a:lnTo>
                  <a:pt x="11861911" y="3233357"/>
                </a:lnTo>
                <a:close/>
                <a:moveTo>
                  <a:pt x="11414283" y="3276219"/>
                </a:moveTo>
                <a:cubicBezTo>
                  <a:pt x="11404758" y="3280982"/>
                  <a:pt x="11395233" y="3290507"/>
                  <a:pt x="11380946" y="3290507"/>
                </a:cubicBezTo>
                <a:cubicBezTo>
                  <a:pt x="11371421" y="3290507"/>
                  <a:pt x="11371421" y="3280982"/>
                  <a:pt x="11366658" y="3276219"/>
                </a:cubicBezTo>
                <a:lnTo>
                  <a:pt x="11366658" y="3233357"/>
                </a:lnTo>
                <a:cubicBezTo>
                  <a:pt x="11385708" y="3233357"/>
                  <a:pt x="11390471" y="3266694"/>
                  <a:pt x="11414283" y="3276219"/>
                </a:cubicBezTo>
                <a:close/>
                <a:moveTo>
                  <a:pt x="11809523" y="3233357"/>
                </a:moveTo>
                <a:cubicBezTo>
                  <a:pt x="11747611" y="3261932"/>
                  <a:pt x="11680936" y="3285744"/>
                  <a:pt x="11614261" y="3309557"/>
                </a:cubicBezTo>
                <a:cubicBezTo>
                  <a:pt x="11619023" y="3300032"/>
                  <a:pt x="11628548" y="3280982"/>
                  <a:pt x="11638073" y="3280982"/>
                </a:cubicBezTo>
                <a:cubicBezTo>
                  <a:pt x="11652361" y="3280982"/>
                  <a:pt x="11647598" y="3290507"/>
                  <a:pt x="11657123" y="3290507"/>
                </a:cubicBezTo>
                <a:cubicBezTo>
                  <a:pt x="11671411" y="3290507"/>
                  <a:pt x="11709511" y="3252407"/>
                  <a:pt x="11733323" y="3233357"/>
                </a:cubicBezTo>
                <a:lnTo>
                  <a:pt x="11733323" y="3252407"/>
                </a:lnTo>
                <a:cubicBezTo>
                  <a:pt x="11738086" y="3252407"/>
                  <a:pt x="11733323" y="3257169"/>
                  <a:pt x="11742848" y="3257169"/>
                </a:cubicBezTo>
                <a:cubicBezTo>
                  <a:pt x="11757136" y="3257169"/>
                  <a:pt x="11771423" y="3238119"/>
                  <a:pt x="11785711" y="3223832"/>
                </a:cubicBezTo>
                <a:cubicBezTo>
                  <a:pt x="11790473" y="3228594"/>
                  <a:pt x="11799998" y="3233357"/>
                  <a:pt x="11809523" y="3233357"/>
                </a:cubicBezTo>
                <a:close/>
                <a:moveTo>
                  <a:pt x="11452383" y="3228594"/>
                </a:moveTo>
                <a:cubicBezTo>
                  <a:pt x="11457146" y="3238119"/>
                  <a:pt x="11461908" y="3247644"/>
                  <a:pt x="11471433" y="3252407"/>
                </a:cubicBezTo>
                <a:cubicBezTo>
                  <a:pt x="11461908" y="3261932"/>
                  <a:pt x="11442858" y="3271457"/>
                  <a:pt x="11433333" y="3271457"/>
                </a:cubicBezTo>
                <a:cubicBezTo>
                  <a:pt x="11409521" y="3271457"/>
                  <a:pt x="11404758" y="3242882"/>
                  <a:pt x="11404758" y="3238119"/>
                </a:cubicBezTo>
                <a:cubicBezTo>
                  <a:pt x="11404758" y="3228594"/>
                  <a:pt x="11409521" y="3219069"/>
                  <a:pt x="11414283" y="3219069"/>
                </a:cubicBezTo>
                <a:cubicBezTo>
                  <a:pt x="11423808" y="3219069"/>
                  <a:pt x="11438096" y="3228594"/>
                  <a:pt x="11452383" y="3228594"/>
                </a:cubicBezTo>
                <a:close/>
                <a:moveTo>
                  <a:pt x="11233309" y="3219069"/>
                </a:moveTo>
                <a:cubicBezTo>
                  <a:pt x="11233309" y="3228594"/>
                  <a:pt x="11238071" y="3257169"/>
                  <a:pt x="11257121" y="3266694"/>
                </a:cubicBezTo>
                <a:lnTo>
                  <a:pt x="11257121" y="3300032"/>
                </a:lnTo>
                <a:cubicBezTo>
                  <a:pt x="11257121" y="3300032"/>
                  <a:pt x="11257121" y="3304794"/>
                  <a:pt x="11247596" y="3304794"/>
                </a:cubicBezTo>
                <a:cubicBezTo>
                  <a:pt x="11204734" y="3304794"/>
                  <a:pt x="11195209" y="3261932"/>
                  <a:pt x="11195209" y="3238119"/>
                </a:cubicBezTo>
                <a:cubicBezTo>
                  <a:pt x="11195209" y="3223832"/>
                  <a:pt x="11195209" y="3223832"/>
                  <a:pt x="11199971" y="3214307"/>
                </a:cubicBezTo>
                <a:cubicBezTo>
                  <a:pt x="11209496" y="3219069"/>
                  <a:pt x="11219021" y="3219069"/>
                  <a:pt x="11233309" y="3219069"/>
                </a:cubicBezTo>
                <a:close/>
                <a:moveTo>
                  <a:pt x="11533298" y="3233357"/>
                </a:moveTo>
                <a:cubicBezTo>
                  <a:pt x="11519011" y="3238119"/>
                  <a:pt x="11499961" y="3247644"/>
                  <a:pt x="11490436" y="3247644"/>
                </a:cubicBezTo>
                <a:cubicBezTo>
                  <a:pt x="11476196" y="3247644"/>
                  <a:pt x="11466671" y="3238119"/>
                  <a:pt x="11466671" y="3223832"/>
                </a:cubicBezTo>
                <a:cubicBezTo>
                  <a:pt x="11466671" y="3214307"/>
                  <a:pt x="11471433" y="3209544"/>
                  <a:pt x="11476196" y="3200019"/>
                </a:cubicBezTo>
                <a:cubicBezTo>
                  <a:pt x="11490436" y="3209544"/>
                  <a:pt x="11509486" y="3209544"/>
                  <a:pt x="11533298" y="3233357"/>
                </a:cubicBezTo>
                <a:close/>
                <a:moveTo>
                  <a:pt x="11304746" y="3247644"/>
                </a:moveTo>
                <a:cubicBezTo>
                  <a:pt x="11304746" y="3257169"/>
                  <a:pt x="11299983" y="3261932"/>
                  <a:pt x="11299983" y="3266694"/>
                </a:cubicBezTo>
                <a:lnTo>
                  <a:pt x="11285696" y="3266694"/>
                </a:lnTo>
                <a:cubicBezTo>
                  <a:pt x="11261883" y="3252407"/>
                  <a:pt x="11242834" y="3242882"/>
                  <a:pt x="11242834" y="3223832"/>
                </a:cubicBezTo>
                <a:cubicBezTo>
                  <a:pt x="11242834" y="3209544"/>
                  <a:pt x="11247596" y="3200019"/>
                  <a:pt x="11257121" y="3185732"/>
                </a:cubicBezTo>
                <a:cubicBezTo>
                  <a:pt x="11280933" y="3200019"/>
                  <a:pt x="11304746" y="3219069"/>
                  <a:pt x="11304746" y="3247644"/>
                </a:cubicBezTo>
                <a:close/>
                <a:moveTo>
                  <a:pt x="11876150" y="3223832"/>
                </a:moveTo>
                <a:cubicBezTo>
                  <a:pt x="11861911" y="3214307"/>
                  <a:pt x="11823811" y="3214307"/>
                  <a:pt x="11814286" y="3228594"/>
                </a:cubicBezTo>
                <a:cubicBezTo>
                  <a:pt x="11823811" y="3214307"/>
                  <a:pt x="11838098" y="3195257"/>
                  <a:pt x="11852386" y="3180969"/>
                </a:cubicBezTo>
                <a:cubicBezTo>
                  <a:pt x="11847623" y="3200019"/>
                  <a:pt x="11861911" y="3209544"/>
                  <a:pt x="11876150" y="3223832"/>
                </a:cubicBezTo>
                <a:close/>
                <a:moveTo>
                  <a:pt x="11185684" y="3266694"/>
                </a:moveTo>
                <a:cubicBezTo>
                  <a:pt x="11161871" y="3257169"/>
                  <a:pt x="11161871" y="3242882"/>
                  <a:pt x="11161871" y="3238119"/>
                </a:cubicBezTo>
                <a:cubicBezTo>
                  <a:pt x="11161871" y="3228594"/>
                  <a:pt x="11171396" y="3200019"/>
                  <a:pt x="11180921" y="3180969"/>
                </a:cubicBezTo>
                <a:cubicBezTo>
                  <a:pt x="11180921" y="3185732"/>
                  <a:pt x="11185684" y="3190494"/>
                  <a:pt x="11185684" y="3266694"/>
                </a:cubicBezTo>
                <a:close/>
                <a:moveTo>
                  <a:pt x="11595211" y="3204782"/>
                </a:moveTo>
                <a:cubicBezTo>
                  <a:pt x="11585686" y="3209544"/>
                  <a:pt x="11561873" y="3223832"/>
                  <a:pt x="11547586" y="3223832"/>
                </a:cubicBezTo>
                <a:cubicBezTo>
                  <a:pt x="11533298" y="3223832"/>
                  <a:pt x="11528536" y="3209544"/>
                  <a:pt x="11528536" y="3204782"/>
                </a:cubicBezTo>
                <a:cubicBezTo>
                  <a:pt x="11528536" y="3190494"/>
                  <a:pt x="11533298" y="3185732"/>
                  <a:pt x="11538061" y="3176207"/>
                </a:cubicBezTo>
                <a:cubicBezTo>
                  <a:pt x="11557111" y="3176207"/>
                  <a:pt x="11576161" y="3185732"/>
                  <a:pt x="11595211" y="3204782"/>
                </a:cubicBezTo>
                <a:close/>
                <a:moveTo>
                  <a:pt x="11328558" y="3166682"/>
                </a:moveTo>
                <a:cubicBezTo>
                  <a:pt x="11338083" y="3185732"/>
                  <a:pt x="11357133" y="3209544"/>
                  <a:pt x="11357133" y="3223832"/>
                </a:cubicBezTo>
                <a:cubicBezTo>
                  <a:pt x="11357133" y="3233357"/>
                  <a:pt x="11352371" y="3252407"/>
                  <a:pt x="11352371" y="3257169"/>
                </a:cubicBezTo>
                <a:cubicBezTo>
                  <a:pt x="11309508" y="3247644"/>
                  <a:pt x="11299983" y="3214307"/>
                  <a:pt x="11299983" y="3195257"/>
                </a:cubicBezTo>
                <a:cubicBezTo>
                  <a:pt x="11299983" y="3180969"/>
                  <a:pt x="11304746" y="3171444"/>
                  <a:pt x="11309508" y="3157157"/>
                </a:cubicBezTo>
                <a:cubicBezTo>
                  <a:pt x="11314271" y="3157157"/>
                  <a:pt x="11323796" y="3161919"/>
                  <a:pt x="11328558" y="3166682"/>
                </a:cubicBezTo>
                <a:close/>
                <a:moveTo>
                  <a:pt x="11671411" y="3157157"/>
                </a:moveTo>
                <a:cubicBezTo>
                  <a:pt x="11652361" y="3176207"/>
                  <a:pt x="11623786" y="3195257"/>
                  <a:pt x="11614261" y="3195257"/>
                </a:cubicBezTo>
                <a:cubicBezTo>
                  <a:pt x="11599973" y="3195257"/>
                  <a:pt x="11590448" y="3185732"/>
                  <a:pt x="11580923" y="3176207"/>
                </a:cubicBezTo>
                <a:lnTo>
                  <a:pt x="11580923" y="3138107"/>
                </a:lnTo>
                <a:cubicBezTo>
                  <a:pt x="11604736" y="3152394"/>
                  <a:pt x="11628548" y="3138107"/>
                  <a:pt x="11638073" y="3138107"/>
                </a:cubicBezTo>
                <a:cubicBezTo>
                  <a:pt x="11652361" y="3138107"/>
                  <a:pt x="11661886" y="3152394"/>
                  <a:pt x="11671411" y="3157157"/>
                </a:cubicBezTo>
                <a:close/>
                <a:moveTo>
                  <a:pt x="11390471" y="3152394"/>
                </a:moveTo>
                <a:cubicBezTo>
                  <a:pt x="11390471" y="3171444"/>
                  <a:pt x="11404758" y="3195257"/>
                  <a:pt x="11404758" y="3204782"/>
                </a:cubicBezTo>
                <a:cubicBezTo>
                  <a:pt x="11404758" y="3219069"/>
                  <a:pt x="11395233" y="3223832"/>
                  <a:pt x="11395233" y="3228594"/>
                </a:cubicBezTo>
                <a:cubicBezTo>
                  <a:pt x="11366658" y="3228594"/>
                  <a:pt x="11347608" y="3185732"/>
                  <a:pt x="11347608" y="3171444"/>
                </a:cubicBezTo>
                <a:cubicBezTo>
                  <a:pt x="11347608" y="3161919"/>
                  <a:pt x="11352371" y="3147632"/>
                  <a:pt x="11361896" y="3133344"/>
                </a:cubicBezTo>
                <a:cubicBezTo>
                  <a:pt x="11371421" y="3138107"/>
                  <a:pt x="11385708" y="3147632"/>
                  <a:pt x="11390471" y="3152394"/>
                </a:cubicBezTo>
                <a:close/>
                <a:moveTo>
                  <a:pt x="11247596" y="3176207"/>
                </a:moveTo>
                <a:cubicBezTo>
                  <a:pt x="11247596" y="3185732"/>
                  <a:pt x="11233309" y="3200019"/>
                  <a:pt x="11228546" y="3209544"/>
                </a:cubicBezTo>
                <a:cubicBezTo>
                  <a:pt x="11223784" y="3204782"/>
                  <a:pt x="11214259" y="3204782"/>
                  <a:pt x="11209496" y="3200019"/>
                </a:cubicBezTo>
                <a:cubicBezTo>
                  <a:pt x="11199971" y="3195257"/>
                  <a:pt x="11190446" y="3180969"/>
                  <a:pt x="11190446" y="3166682"/>
                </a:cubicBezTo>
                <a:cubicBezTo>
                  <a:pt x="11190446" y="3157157"/>
                  <a:pt x="11223784" y="3138107"/>
                  <a:pt x="11238071" y="3133344"/>
                </a:cubicBezTo>
                <a:cubicBezTo>
                  <a:pt x="11238071" y="3147632"/>
                  <a:pt x="11247596" y="3161919"/>
                  <a:pt x="11247596" y="3176207"/>
                </a:cubicBezTo>
                <a:close/>
                <a:moveTo>
                  <a:pt x="11466671" y="3195257"/>
                </a:moveTo>
                <a:cubicBezTo>
                  <a:pt x="11461908" y="3200019"/>
                  <a:pt x="11457146" y="3209544"/>
                  <a:pt x="11452383" y="3219069"/>
                </a:cubicBezTo>
                <a:cubicBezTo>
                  <a:pt x="11428571" y="3200019"/>
                  <a:pt x="11404758" y="3190494"/>
                  <a:pt x="11404758" y="3166682"/>
                </a:cubicBezTo>
                <a:cubicBezTo>
                  <a:pt x="11404758" y="3152394"/>
                  <a:pt x="11414283" y="3133344"/>
                  <a:pt x="11419046" y="3119057"/>
                </a:cubicBezTo>
                <a:cubicBezTo>
                  <a:pt x="11457146" y="3128582"/>
                  <a:pt x="11414283" y="3166682"/>
                  <a:pt x="11466671" y="3195257"/>
                </a:cubicBezTo>
                <a:close/>
                <a:moveTo>
                  <a:pt x="11304746" y="3142869"/>
                </a:moveTo>
                <a:cubicBezTo>
                  <a:pt x="11304746" y="3152394"/>
                  <a:pt x="11290458" y="3171444"/>
                  <a:pt x="11290458" y="3185732"/>
                </a:cubicBezTo>
                <a:cubicBezTo>
                  <a:pt x="11261883" y="3180969"/>
                  <a:pt x="11247596" y="3152394"/>
                  <a:pt x="11247596" y="3133344"/>
                </a:cubicBezTo>
                <a:cubicBezTo>
                  <a:pt x="11247596" y="3114294"/>
                  <a:pt x="11276171" y="3104769"/>
                  <a:pt x="11295221" y="3104769"/>
                </a:cubicBezTo>
                <a:cubicBezTo>
                  <a:pt x="11295221" y="3114294"/>
                  <a:pt x="11304746" y="3128582"/>
                  <a:pt x="11304746" y="3142869"/>
                </a:cubicBezTo>
                <a:close/>
                <a:moveTo>
                  <a:pt x="11499961" y="3104769"/>
                </a:moveTo>
                <a:cubicBezTo>
                  <a:pt x="11480958" y="3157157"/>
                  <a:pt x="11523773" y="3166682"/>
                  <a:pt x="11523773" y="3176207"/>
                </a:cubicBezTo>
                <a:cubicBezTo>
                  <a:pt x="11523773" y="3185732"/>
                  <a:pt x="11523773" y="3200019"/>
                  <a:pt x="11509486" y="3200019"/>
                </a:cubicBezTo>
                <a:cubicBezTo>
                  <a:pt x="11471433" y="3200019"/>
                  <a:pt x="11452383" y="3157157"/>
                  <a:pt x="11452383" y="3142869"/>
                </a:cubicBezTo>
                <a:cubicBezTo>
                  <a:pt x="11452383" y="3138107"/>
                  <a:pt x="11457146" y="3095244"/>
                  <a:pt x="11476196" y="3095244"/>
                </a:cubicBezTo>
                <a:cubicBezTo>
                  <a:pt x="11490436" y="3095244"/>
                  <a:pt x="11495198" y="3100007"/>
                  <a:pt x="11499961" y="3104769"/>
                </a:cubicBezTo>
                <a:close/>
                <a:moveTo>
                  <a:pt x="11719036" y="3085719"/>
                </a:moveTo>
                <a:cubicBezTo>
                  <a:pt x="11714273" y="3085719"/>
                  <a:pt x="11695223" y="3142869"/>
                  <a:pt x="11676173" y="3142869"/>
                </a:cubicBezTo>
                <a:cubicBezTo>
                  <a:pt x="11657123" y="3142869"/>
                  <a:pt x="11657123" y="3133344"/>
                  <a:pt x="11638073" y="3104769"/>
                </a:cubicBezTo>
                <a:cubicBezTo>
                  <a:pt x="11642836" y="3095244"/>
                  <a:pt x="11657123" y="3090482"/>
                  <a:pt x="11671411" y="3085719"/>
                </a:cubicBezTo>
                <a:lnTo>
                  <a:pt x="11719036" y="3085719"/>
                </a:lnTo>
                <a:close/>
                <a:moveTo>
                  <a:pt x="11352371" y="3119057"/>
                </a:moveTo>
                <a:cubicBezTo>
                  <a:pt x="11352371" y="3133344"/>
                  <a:pt x="11342846" y="3147632"/>
                  <a:pt x="11338083" y="3157157"/>
                </a:cubicBezTo>
                <a:cubicBezTo>
                  <a:pt x="11309508" y="3142869"/>
                  <a:pt x="11309508" y="3128582"/>
                  <a:pt x="11309508" y="3114294"/>
                </a:cubicBezTo>
                <a:cubicBezTo>
                  <a:pt x="11309508" y="3090482"/>
                  <a:pt x="11304746" y="3100007"/>
                  <a:pt x="11347608" y="3085719"/>
                </a:cubicBezTo>
                <a:cubicBezTo>
                  <a:pt x="11347608" y="3095244"/>
                  <a:pt x="11352371" y="3109532"/>
                  <a:pt x="11352371" y="3119057"/>
                </a:cubicBezTo>
                <a:close/>
                <a:moveTo>
                  <a:pt x="11623786" y="3100007"/>
                </a:moveTo>
                <a:cubicBezTo>
                  <a:pt x="11628548" y="3109532"/>
                  <a:pt x="11633311" y="3119057"/>
                  <a:pt x="11633311" y="3128582"/>
                </a:cubicBezTo>
                <a:cubicBezTo>
                  <a:pt x="11619023" y="3133344"/>
                  <a:pt x="11604736" y="3138107"/>
                  <a:pt x="11590448" y="3138107"/>
                </a:cubicBezTo>
                <a:cubicBezTo>
                  <a:pt x="11576161" y="3138107"/>
                  <a:pt x="11557111" y="3114294"/>
                  <a:pt x="11552348" y="3104769"/>
                </a:cubicBezTo>
                <a:lnTo>
                  <a:pt x="11557111" y="3080957"/>
                </a:lnTo>
                <a:cubicBezTo>
                  <a:pt x="11595211" y="3090482"/>
                  <a:pt x="11599973" y="3109532"/>
                  <a:pt x="11623786" y="3100007"/>
                </a:cubicBezTo>
                <a:close/>
                <a:moveTo>
                  <a:pt x="11533298" y="3085719"/>
                </a:moveTo>
                <a:cubicBezTo>
                  <a:pt x="11547586" y="3128582"/>
                  <a:pt x="11571398" y="3138107"/>
                  <a:pt x="11571398" y="3147632"/>
                </a:cubicBezTo>
                <a:cubicBezTo>
                  <a:pt x="11571398" y="3157157"/>
                  <a:pt x="11566636" y="3166682"/>
                  <a:pt x="11566636" y="3171444"/>
                </a:cubicBezTo>
                <a:cubicBezTo>
                  <a:pt x="11523773" y="3161919"/>
                  <a:pt x="11509486" y="3152394"/>
                  <a:pt x="11509486" y="3123819"/>
                </a:cubicBezTo>
                <a:cubicBezTo>
                  <a:pt x="11509486" y="3109532"/>
                  <a:pt x="11514248" y="3095244"/>
                  <a:pt x="11523773" y="3080957"/>
                </a:cubicBezTo>
                <a:cubicBezTo>
                  <a:pt x="11528536" y="3080957"/>
                  <a:pt x="11533298" y="3085719"/>
                  <a:pt x="11533298" y="3085719"/>
                </a:cubicBezTo>
                <a:close/>
                <a:moveTo>
                  <a:pt x="11395233" y="3080957"/>
                </a:moveTo>
                <a:cubicBezTo>
                  <a:pt x="11395233" y="3095244"/>
                  <a:pt x="11409521" y="3100007"/>
                  <a:pt x="11409521" y="3109532"/>
                </a:cubicBezTo>
                <a:cubicBezTo>
                  <a:pt x="11409521" y="3123819"/>
                  <a:pt x="11399996" y="3128582"/>
                  <a:pt x="11399996" y="3133344"/>
                </a:cubicBezTo>
                <a:lnTo>
                  <a:pt x="11385708" y="3133344"/>
                </a:lnTo>
                <a:cubicBezTo>
                  <a:pt x="11361896" y="3119057"/>
                  <a:pt x="11361896" y="3109532"/>
                  <a:pt x="11361896" y="3100007"/>
                </a:cubicBezTo>
                <a:cubicBezTo>
                  <a:pt x="11361896" y="3071432"/>
                  <a:pt x="11366658" y="3071432"/>
                  <a:pt x="11399996" y="3061907"/>
                </a:cubicBezTo>
                <a:cubicBezTo>
                  <a:pt x="11399996" y="3066669"/>
                  <a:pt x="11395233" y="3071432"/>
                  <a:pt x="11395233" y="3080957"/>
                </a:cubicBezTo>
                <a:close/>
                <a:moveTo>
                  <a:pt x="11647598" y="3057144"/>
                </a:moveTo>
                <a:lnTo>
                  <a:pt x="11661886" y="3071432"/>
                </a:lnTo>
                <a:cubicBezTo>
                  <a:pt x="11652361" y="3080957"/>
                  <a:pt x="11623786" y="3090482"/>
                  <a:pt x="11614261" y="3090482"/>
                </a:cubicBezTo>
                <a:cubicBezTo>
                  <a:pt x="11599973" y="3090482"/>
                  <a:pt x="11580923" y="3076194"/>
                  <a:pt x="11576161" y="3066669"/>
                </a:cubicBezTo>
                <a:lnTo>
                  <a:pt x="11576161" y="3052382"/>
                </a:lnTo>
                <a:cubicBezTo>
                  <a:pt x="11580923" y="3052382"/>
                  <a:pt x="11576161" y="3047619"/>
                  <a:pt x="11585686" y="3047619"/>
                </a:cubicBezTo>
                <a:cubicBezTo>
                  <a:pt x="11599973" y="3047619"/>
                  <a:pt x="11628548" y="3057144"/>
                  <a:pt x="11647598" y="3057144"/>
                </a:cubicBezTo>
                <a:close/>
                <a:moveTo>
                  <a:pt x="11466671" y="3085719"/>
                </a:moveTo>
                <a:cubicBezTo>
                  <a:pt x="11457146" y="3095244"/>
                  <a:pt x="11452383" y="3104769"/>
                  <a:pt x="11447621" y="3114294"/>
                </a:cubicBezTo>
                <a:lnTo>
                  <a:pt x="11433333" y="3114294"/>
                </a:lnTo>
                <a:cubicBezTo>
                  <a:pt x="11423808" y="3104769"/>
                  <a:pt x="11409521" y="3090482"/>
                  <a:pt x="11409521" y="3080957"/>
                </a:cubicBezTo>
                <a:cubicBezTo>
                  <a:pt x="11409521" y="3052382"/>
                  <a:pt x="11438096" y="3052382"/>
                  <a:pt x="11452383" y="3042857"/>
                </a:cubicBezTo>
                <a:cubicBezTo>
                  <a:pt x="11452383" y="3057144"/>
                  <a:pt x="11447621" y="3071432"/>
                  <a:pt x="11466671" y="3085719"/>
                </a:cubicBezTo>
                <a:close/>
                <a:moveTo>
                  <a:pt x="11509486" y="3080957"/>
                </a:moveTo>
                <a:cubicBezTo>
                  <a:pt x="11509486" y="3080957"/>
                  <a:pt x="11504723" y="3085719"/>
                  <a:pt x="11504723" y="3090482"/>
                </a:cubicBezTo>
                <a:cubicBezTo>
                  <a:pt x="11480958" y="3076194"/>
                  <a:pt x="11466671" y="3076194"/>
                  <a:pt x="11466671" y="3052382"/>
                </a:cubicBezTo>
                <a:cubicBezTo>
                  <a:pt x="11466671" y="3042857"/>
                  <a:pt x="11466671" y="3028569"/>
                  <a:pt x="11495198" y="3028569"/>
                </a:cubicBezTo>
                <a:cubicBezTo>
                  <a:pt x="11495198" y="3042857"/>
                  <a:pt x="11499961" y="3061907"/>
                  <a:pt x="11509486" y="3080957"/>
                </a:cubicBezTo>
                <a:close/>
                <a:moveTo>
                  <a:pt x="11885675" y="3200019"/>
                </a:moveTo>
                <a:lnTo>
                  <a:pt x="11871388" y="3200019"/>
                </a:lnTo>
                <a:cubicBezTo>
                  <a:pt x="11876150" y="3166682"/>
                  <a:pt x="11871388" y="3109532"/>
                  <a:pt x="11871388" y="3100007"/>
                </a:cubicBezTo>
                <a:cubicBezTo>
                  <a:pt x="11871388" y="3080957"/>
                  <a:pt x="11866625" y="3038094"/>
                  <a:pt x="11885675" y="3023807"/>
                </a:cubicBezTo>
                <a:lnTo>
                  <a:pt x="11885675" y="3200019"/>
                </a:lnTo>
                <a:close/>
                <a:moveTo>
                  <a:pt x="11699986" y="3076194"/>
                </a:moveTo>
                <a:cubicBezTo>
                  <a:pt x="11690461" y="3076194"/>
                  <a:pt x="11676173" y="3066669"/>
                  <a:pt x="11661886" y="3052382"/>
                </a:cubicBezTo>
                <a:cubicBezTo>
                  <a:pt x="11671411" y="3023807"/>
                  <a:pt x="11709511" y="3028569"/>
                  <a:pt x="11733323" y="3023807"/>
                </a:cubicBezTo>
                <a:cubicBezTo>
                  <a:pt x="11723798" y="3052382"/>
                  <a:pt x="11728561" y="3076194"/>
                  <a:pt x="11699986" y="3076194"/>
                </a:cubicBezTo>
                <a:close/>
                <a:moveTo>
                  <a:pt x="11566636" y="3066669"/>
                </a:moveTo>
                <a:cubicBezTo>
                  <a:pt x="11561873" y="3066669"/>
                  <a:pt x="11552348" y="3071432"/>
                  <a:pt x="11542823" y="3071432"/>
                </a:cubicBezTo>
                <a:cubicBezTo>
                  <a:pt x="11538061" y="3071432"/>
                  <a:pt x="11509486" y="3071432"/>
                  <a:pt x="11509486" y="3052382"/>
                </a:cubicBezTo>
                <a:lnTo>
                  <a:pt x="11514248" y="3019044"/>
                </a:lnTo>
                <a:cubicBezTo>
                  <a:pt x="11528536" y="3033332"/>
                  <a:pt x="11547586" y="3052382"/>
                  <a:pt x="11566636" y="3066669"/>
                </a:cubicBezTo>
                <a:close/>
                <a:moveTo>
                  <a:pt x="11571398" y="3014282"/>
                </a:moveTo>
                <a:cubicBezTo>
                  <a:pt x="11571398" y="3019044"/>
                  <a:pt x="11576161" y="3028569"/>
                  <a:pt x="11580923" y="3038094"/>
                </a:cubicBezTo>
                <a:cubicBezTo>
                  <a:pt x="11576161" y="3038094"/>
                  <a:pt x="11576161" y="3042857"/>
                  <a:pt x="11561873" y="3042857"/>
                </a:cubicBezTo>
                <a:cubicBezTo>
                  <a:pt x="11538061" y="3042857"/>
                  <a:pt x="11538061" y="3019044"/>
                  <a:pt x="11528536" y="3009567"/>
                </a:cubicBezTo>
                <a:cubicBezTo>
                  <a:pt x="11542823" y="3014282"/>
                  <a:pt x="11557111" y="3019044"/>
                  <a:pt x="11571398" y="3014282"/>
                </a:cubicBezTo>
                <a:close/>
                <a:moveTo>
                  <a:pt x="11299983" y="3009567"/>
                </a:moveTo>
                <a:cubicBezTo>
                  <a:pt x="11299983" y="3014282"/>
                  <a:pt x="11295221" y="3019044"/>
                  <a:pt x="11290458" y="3033332"/>
                </a:cubicBezTo>
                <a:lnTo>
                  <a:pt x="11304746" y="3033332"/>
                </a:lnTo>
                <a:lnTo>
                  <a:pt x="11285696" y="3033332"/>
                </a:lnTo>
                <a:cubicBezTo>
                  <a:pt x="11280933" y="3028569"/>
                  <a:pt x="11280933" y="3019044"/>
                  <a:pt x="11285696" y="3009567"/>
                </a:cubicBezTo>
                <a:lnTo>
                  <a:pt x="11299983" y="3009567"/>
                </a:lnTo>
                <a:close/>
                <a:moveTo>
                  <a:pt x="11628548" y="3019044"/>
                </a:moveTo>
                <a:cubicBezTo>
                  <a:pt x="11642836" y="3019044"/>
                  <a:pt x="11652361" y="3014282"/>
                  <a:pt x="11661886" y="3009567"/>
                </a:cubicBezTo>
                <a:lnTo>
                  <a:pt x="11676173" y="3023807"/>
                </a:lnTo>
                <a:cubicBezTo>
                  <a:pt x="11661886" y="3033332"/>
                  <a:pt x="11633311" y="3047619"/>
                  <a:pt x="11623786" y="3047619"/>
                </a:cubicBezTo>
                <a:cubicBezTo>
                  <a:pt x="11595211" y="3047619"/>
                  <a:pt x="11585686" y="3019044"/>
                  <a:pt x="11585686" y="3009567"/>
                </a:cubicBezTo>
                <a:cubicBezTo>
                  <a:pt x="11585686" y="3000042"/>
                  <a:pt x="11595211" y="3004804"/>
                  <a:pt x="11595211" y="3000042"/>
                </a:cubicBezTo>
                <a:cubicBezTo>
                  <a:pt x="11604736" y="3009567"/>
                  <a:pt x="11619023" y="3019044"/>
                  <a:pt x="11628548" y="3019044"/>
                </a:cubicBezTo>
                <a:close/>
                <a:moveTo>
                  <a:pt x="11319033" y="3009567"/>
                </a:moveTo>
                <a:cubicBezTo>
                  <a:pt x="11319033" y="3023807"/>
                  <a:pt x="11314271" y="3028569"/>
                  <a:pt x="11309508" y="3028569"/>
                </a:cubicBezTo>
                <a:cubicBezTo>
                  <a:pt x="11314271" y="3023807"/>
                  <a:pt x="11314271" y="3023807"/>
                  <a:pt x="11314271" y="3014282"/>
                </a:cubicBezTo>
                <a:cubicBezTo>
                  <a:pt x="11314271" y="3000042"/>
                  <a:pt x="11304746" y="2995279"/>
                  <a:pt x="11295221" y="2995279"/>
                </a:cubicBezTo>
                <a:cubicBezTo>
                  <a:pt x="11280933" y="2995279"/>
                  <a:pt x="11276171" y="3004804"/>
                  <a:pt x="11271408" y="3014282"/>
                </a:cubicBezTo>
                <a:cubicBezTo>
                  <a:pt x="11261883" y="2990517"/>
                  <a:pt x="11276171" y="2990517"/>
                  <a:pt x="11295221" y="2990517"/>
                </a:cubicBezTo>
                <a:cubicBezTo>
                  <a:pt x="11314271" y="2990517"/>
                  <a:pt x="11319033" y="2995279"/>
                  <a:pt x="11319033" y="3009567"/>
                </a:cubicBezTo>
                <a:close/>
                <a:moveTo>
                  <a:pt x="11366658" y="2980992"/>
                </a:moveTo>
                <a:cubicBezTo>
                  <a:pt x="11366658" y="2985754"/>
                  <a:pt x="11371421" y="2980992"/>
                  <a:pt x="11371421" y="2995279"/>
                </a:cubicBezTo>
                <a:cubicBezTo>
                  <a:pt x="11371421" y="3004804"/>
                  <a:pt x="11366658" y="3009567"/>
                  <a:pt x="11361896" y="3014282"/>
                </a:cubicBezTo>
                <a:lnTo>
                  <a:pt x="11342846" y="3009567"/>
                </a:lnTo>
                <a:cubicBezTo>
                  <a:pt x="11347608" y="3000042"/>
                  <a:pt x="11357133" y="3004804"/>
                  <a:pt x="11366658" y="3000042"/>
                </a:cubicBezTo>
                <a:cubicBezTo>
                  <a:pt x="11361896" y="2995279"/>
                  <a:pt x="11357133" y="2985754"/>
                  <a:pt x="11347608" y="2985754"/>
                </a:cubicBezTo>
                <a:cubicBezTo>
                  <a:pt x="11333321" y="2985754"/>
                  <a:pt x="11333321" y="2995279"/>
                  <a:pt x="11328558" y="2995279"/>
                </a:cubicBezTo>
                <a:cubicBezTo>
                  <a:pt x="11328558" y="2990517"/>
                  <a:pt x="11333321" y="2985754"/>
                  <a:pt x="11338083" y="2980992"/>
                </a:cubicBezTo>
                <a:lnTo>
                  <a:pt x="11366658" y="2980992"/>
                </a:lnTo>
                <a:close/>
                <a:moveTo>
                  <a:pt x="11557111" y="3004804"/>
                </a:moveTo>
                <a:cubicBezTo>
                  <a:pt x="11547586" y="3004804"/>
                  <a:pt x="11542823" y="3000042"/>
                  <a:pt x="11538061" y="2995279"/>
                </a:cubicBezTo>
                <a:cubicBezTo>
                  <a:pt x="11542823" y="2990517"/>
                  <a:pt x="11542823" y="2985754"/>
                  <a:pt x="11542823" y="2980992"/>
                </a:cubicBezTo>
                <a:cubicBezTo>
                  <a:pt x="11557111" y="2985754"/>
                  <a:pt x="11571398" y="2980992"/>
                  <a:pt x="11595211" y="2976229"/>
                </a:cubicBezTo>
                <a:cubicBezTo>
                  <a:pt x="11585686" y="2990517"/>
                  <a:pt x="11571398" y="3004804"/>
                  <a:pt x="11557111" y="3004804"/>
                </a:cubicBezTo>
                <a:close/>
                <a:moveTo>
                  <a:pt x="11728561" y="2990517"/>
                </a:moveTo>
                <a:cubicBezTo>
                  <a:pt x="11728561" y="3014282"/>
                  <a:pt x="11709511" y="3019044"/>
                  <a:pt x="11699986" y="3019044"/>
                </a:cubicBezTo>
                <a:cubicBezTo>
                  <a:pt x="11690461" y="3019044"/>
                  <a:pt x="11680936" y="3009567"/>
                  <a:pt x="11671411" y="3000042"/>
                </a:cubicBezTo>
                <a:cubicBezTo>
                  <a:pt x="11695223" y="2971467"/>
                  <a:pt x="11695223" y="2985754"/>
                  <a:pt x="11723798" y="2971467"/>
                </a:cubicBezTo>
                <a:cubicBezTo>
                  <a:pt x="11728561" y="2976229"/>
                  <a:pt x="11728561" y="2980992"/>
                  <a:pt x="11728561" y="2990517"/>
                </a:cubicBezTo>
                <a:close/>
                <a:moveTo>
                  <a:pt x="11528536" y="2985754"/>
                </a:moveTo>
                <a:cubicBezTo>
                  <a:pt x="11528536" y="3000042"/>
                  <a:pt x="11452383" y="3023807"/>
                  <a:pt x="11452383" y="3028569"/>
                </a:cubicBezTo>
                <a:cubicBezTo>
                  <a:pt x="11357133" y="3071432"/>
                  <a:pt x="11209496" y="3085719"/>
                  <a:pt x="11157109" y="3204782"/>
                </a:cubicBezTo>
                <a:cubicBezTo>
                  <a:pt x="11161871" y="3161919"/>
                  <a:pt x="11166634" y="3119057"/>
                  <a:pt x="11166634" y="3076194"/>
                </a:cubicBezTo>
                <a:cubicBezTo>
                  <a:pt x="11180921" y="3104769"/>
                  <a:pt x="11195209" y="3119057"/>
                  <a:pt x="11214259" y="3119057"/>
                </a:cubicBezTo>
                <a:cubicBezTo>
                  <a:pt x="11242834" y="3119057"/>
                  <a:pt x="11347608" y="3047619"/>
                  <a:pt x="11352371" y="3047619"/>
                </a:cubicBezTo>
                <a:cubicBezTo>
                  <a:pt x="11361896" y="3038094"/>
                  <a:pt x="11380946" y="3042857"/>
                  <a:pt x="11395233" y="3033332"/>
                </a:cubicBezTo>
                <a:cubicBezTo>
                  <a:pt x="11399996" y="3033332"/>
                  <a:pt x="11404758" y="3019044"/>
                  <a:pt x="11419046" y="3014282"/>
                </a:cubicBezTo>
                <a:cubicBezTo>
                  <a:pt x="11423808" y="3009567"/>
                  <a:pt x="11442858" y="3014282"/>
                  <a:pt x="11457146" y="3009567"/>
                </a:cubicBezTo>
                <a:cubicBezTo>
                  <a:pt x="11471433" y="3004804"/>
                  <a:pt x="11490436" y="2990517"/>
                  <a:pt x="11499961" y="2976229"/>
                </a:cubicBezTo>
                <a:cubicBezTo>
                  <a:pt x="11504723" y="2976229"/>
                  <a:pt x="11514248" y="2976229"/>
                  <a:pt x="11519011" y="2971467"/>
                </a:cubicBezTo>
                <a:cubicBezTo>
                  <a:pt x="11523773" y="2976229"/>
                  <a:pt x="11528536" y="2971467"/>
                  <a:pt x="11528536" y="2985754"/>
                </a:cubicBezTo>
                <a:close/>
                <a:moveTo>
                  <a:pt x="11671411" y="2976229"/>
                </a:moveTo>
                <a:cubicBezTo>
                  <a:pt x="11657123" y="3000042"/>
                  <a:pt x="11638073" y="3004804"/>
                  <a:pt x="11628548" y="3004804"/>
                </a:cubicBezTo>
                <a:cubicBezTo>
                  <a:pt x="11619023" y="3004804"/>
                  <a:pt x="11614261" y="3000042"/>
                  <a:pt x="11604736" y="2995279"/>
                </a:cubicBezTo>
                <a:cubicBezTo>
                  <a:pt x="11609498" y="2985754"/>
                  <a:pt x="11638073" y="2966704"/>
                  <a:pt x="11652361" y="2966704"/>
                </a:cubicBezTo>
                <a:cubicBezTo>
                  <a:pt x="11666648" y="2966704"/>
                  <a:pt x="11666648" y="2971467"/>
                  <a:pt x="11671411" y="2976229"/>
                </a:cubicBezTo>
                <a:close/>
                <a:moveTo>
                  <a:pt x="11890438" y="2990517"/>
                </a:moveTo>
                <a:cubicBezTo>
                  <a:pt x="11890438" y="3000042"/>
                  <a:pt x="11880913" y="3014282"/>
                  <a:pt x="11871388" y="3023807"/>
                </a:cubicBezTo>
                <a:cubicBezTo>
                  <a:pt x="11871388" y="3009567"/>
                  <a:pt x="11866625" y="2971467"/>
                  <a:pt x="11885675" y="2961942"/>
                </a:cubicBezTo>
                <a:cubicBezTo>
                  <a:pt x="11885675" y="2971467"/>
                  <a:pt x="11890438" y="2976229"/>
                  <a:pt x="11890438" y="2990517"/>
                </a:cubicBezTo>
                <a:close/>
                <a:moveTo>
                  <a:pt x="11861911" y="3166682"/>
                </a:moveTo>
                <a:cubicBezTo>
                  <a:pt x="11857148" y="3166682"/>
                  <a:pt x="11847623" y="3171444"/>
                  <a:pt x="11842861" y="3171444"/>
                </a:cubicBezTo>
                <a:cubicBezTo>
                  <a:pt x="11838098" y="3138107"/>
                  <a:pt x="11828573" y="3100007"/>
                  <a:pt x="11823811" y="3066669"/>
                </a:cubicBezTo>
                <a:cubicBezTo>
                  <a:pt x="11828573" y="3066669"/>
                  <a:pt x="11838098" y="3076194"/>
                  <a:pt x="11847623" y="3076194"/>
                </a:cubicBezTo>
                <a:cubicBezTo>
                  <a:pt x="11852386" y="3071432"/>
                  <a:pt x="11857148" y="3066669"/>
                  <a:pt x="11857148" y="3057144"/>
                </a:cubicBezTo>
                <a:cubicBezTo>
                  <a:pt x="11857148" y="3042857"/>
                  <a:pt x="11852386" y="3033332"/>
                  <a:pt x="11847623" y="3023807"/>
                </a:cubicBezTo>
                <a:cubicBezTo>
                  <a:pt x="11847623" y="3023807"/>
                  <a:pt x="11847623" y="2957179"/>
                  <a:pt x="11857148" y="2957179"/>
                </a:cubicBezTo>
                <a:cubicBezTo>
                  <a:pt x="11857148" y="2966704"/>
                  <a:pt x="11861911" y="2976229"/>
                  <a:pt x="11861911" y="3166682"/>
                </a:cubicBezTo>
                <a:close/>
                <a:moveTo>
                  <a:pt x="11599973" y="2947654"/>
                </a:moveTo>
                <a:cubicBezTo>
                  <a:pt x="11585686" y="2961942"/>
                  <a:pt x="11566636" y="2971467"/>
                  <a:pt x="11557111" y="2971467"/>
                </a:cubicBezTo>
                <a:cubicBezTo>
                  <a:pt x="11538061" y="2971467"/>
                  <a:pt x="11533298" y="2957179"/>
                  <a:pt x="11523773" y="2947654"/>
                </a:cubicBezTo>
                <a:cubicBezTo>
                  <a:pt x="11533298" y="2947654"/>
                  <a:pt x="11542823" y="2938129"/>
                  <a:pt x="11552348" y="2938129"/>
                </a:cubicBezTo>
                <a:cubicBezTo>
                  <a:pt x="11566636" y="2938129"/>
                  <a:pt x="11585686" y="2947654"/>
                  <a:pt x="11599973" y="2947654"/>
                </a:cubicBezTo>
                <a:close/>
                <a:moveTo>
                  <a:pt x="11285696" y="2938129"/>
                </a:moveTo>
                <a:cubicBezTo>
                  <a:pt x="11309508" y="2942892"/>
                  <a:pt x="11352371" y="2947654"/>
                  <a:pt x="11366658" y="2947654"/>
                </a:cubicBezTo>
                <a:cubicBezTo>
                  <a:pt x="11376183" y="2947654"/>
                  <a:pt x="11457146" y="2933367"/>
                  <a:pt x="11471433" y="2933367"/>
                </a:cubicBezTo>
                <a:cubicBezTo>
                  <a:pt x="11490436" y="2933367"/>
                  <a:pt x="11504723" y="2947654"/>
                  <a:pt x="11514248" y="2961942"/>
                </a:cubicBezTo>
                <a:cubicBezTo>
                  <a:pt x="11490436" y="2961942"/>
                  <a:pt x="11471433" y="2985754"/>
                  <a:pt x="11461908" y="2990517"/>
                </a:cubicBezTo>
                <a:cubicBezTo>
                  <a:pt x="11447621" y="3000042"/>
                  <a:pt x="11428571" y="2990517"/>
                  <a:pt x="11414283" y="2995279"/>
                </a:cubicBezTo>
                <a:cubicBezTo>
                  <a:pt x="11404758" y="2995279"/>
                  <a:pt x="11399996" y="3009567"/>
                  <a:pt x="11390471" y="3014282"/>
                </a:cubicBezTo>
                <a:cubicBezTo>
                  <a:pt x="11380946" y="3023807"/>
                  <a:pt x="11361896" y="3023807"/>
                  <a:pt x="11352371" y="3028569"/>
                </a:cubicBezTo>
                <a:cubicBezTo>
                  <a:pt x="11328558" y="3038094"/>
                  <a:pt x="11304746" y="3061907"/>
                  <a:pt x="11290458" y="3066669"/>
                </a:cubicBezTo>
                <a:cubicBezTo>
                  <a:pt x="11285696" y="3066669"/>
                  <a:pt x="11271408" y="3066669"/>
                  <a:pt x="11266646" y="3071432"/>
                </a:cubicBezTo>
                <a:cubicBezTo>
                  <a:pt x="11247596" y="3076194"/>
                  <a:pt x="11228546" y="3095244"/>
                  <a:pt x="11214259" y="3095244"/>
                </a:cubicBezTo>
                <a:cubicBezTo>
                  <a:pt x="11180921" y="3095244"/>
                  <a:pt x="11176159" y="3061907"/>
                  <a:pt x="11166634" y="3038094"/>
                </a:cubicBezTo>
                <a:cubicBezTo>
                  <a:pt x="11176159" y="3052382"/>
                  <a:pt x="11199971" y="3071432"/>
                  <a:pt x="11209496" y="3071432"/>
                </a:cubicBezTo>
                <a:cubicBezTo>
                  <a:pt x="11223784" y="3071432"/>
                  <a:pt x="11257121" y="3042857"/>
                  <a:pt x="11266646" y="3028569"/>
                </a:cubicBezTo>
                <a:cubicBezTo>
                  <a:pt x="11271408" y="3033332"/>
                  <a:pt x="11280933" y="3047619"/>
                  <a:pt x="11295221" y="3047619"/>
                </a:cubicBezTo>
                <a:cubicBezTo>
                  <a:pt x="11304746" y="3047619"/>
                  <a:pt x="11328558" y="3033332"/>
                  <a:pt x="11333321" y="3019044"/>
                </a:cubicBezTo>
                <a:cubicBezTo>
                  <a:pt x="11338083" y="3023807"/>
                  <a:pt x="11342846" y="3028569"/>
                  <a:pt x="11352371" y="3028569"/>
                </a:cubicBezTo>
                <a:cubicBezTo>
                  <a:pt x="11366658" y="3028569"/>
                  <a:pt x="11385708" y="3004804"/>
                  <a:pt x="11385708" y="2995279"/>
                </a:cubicBezTo>
                <a:cubicBezTo>
                  <a:pt x="11385708" y="2971467"/>
                  <a:pt x="11357133" y="2966704"/>
                  <a:pt x="11347608" y="2966704"/>
                </a:cubicBezTo>
                <a:cubicBezTo>
                  <a:pt x="11338083" y="2966704"/>
                  <a:pt x="11295221" y="2976229"/>
                  <a:pt x="11266646" y="2985754"/>
                </a:cubicBezTo>
                <a:cubicBezTo>
                  <a:pt x="11252359" y="2952417"/>
                  <a:pt x="11233309" y="2957179"/>
                  <a:pt x="11223784" y="2957179"/>
                </a:cubicBezTo>
                <a:cubicBezTo>
                  <a:pt x="11190446" y="2957179"/>
                  <a:pt x="11180921" y="2990517"/>
                  <a:pt x="11180921" y="3004804"/>
                </a:cubicBezTo>
                <a:cubicBezTo>
                  <a:pt x="11180921" y="3028569"/>
                  <a:pt x="11195209" y="3042857"/>
                  <a:pt x="11209496" y="3042857"/>
                </a:cubicBezTo>
                <a:cubicBezTo>
                  <a:pt x="11233309" y="3042857"/>
                  <a:pt x="11252359" y="3014282"/>
                  <a:pt x="11252359" y="3004804"/>
                </a:cubicBezTo>
                <a:cubicBezTo>
                  <a:pt x="11252359" y="2990517"/>
                  <a:pt x="11242834" y="2990517"/>
                  <a:pt x="11233309" y="2980992"/>
                </a:cubicBezTo>
                <a:lnTo>
                  <a:pt x="11214259" y="2980992"/>
                </a:lnTo>
                <a:cubicBezTo>
                  <a:pt x="11214259" y="2980992"/>
                  <a:pt x="11209496" y="2985754"/>
                  <a:pt x="11209496" y="2995279"/>
                </a:cubicBezTo>
                <a:lnTo>
                  <a:pt x="11233309" y="2995279"/>
                </a:lnTo>
                <a:cubicBezTo>
                  <a:pt x="11233309" y="3000042"/>
                  <a:pt x="11238071" y="2995279"/>
                  <a:pt x="11238071" y="3004804"/>
                </a:cubicBezTo>
                <a:cubicBezTo>
                  <a:pt x="11238071" y="3019044"/>
                  <a:pt x="11223784" y="3028569"/>
                  <a:pt x="11214259" y="3028569"/>
                </a:cubicBezTo>
                <a:cubicBezTo>
                  <a:pt x="11190446" y="3028569"/>
                  <a:pt x="11195209" y="3009567"/>
                  <a:pt x="11195209" y="3004804"/>
                </a:cubicBezTo>
                <a:cubicBezTo>
                  <a:pt x="11195209" y="2976229"/>
                  <a:pt x="11209496" y="2966704"/>
                  <a:pt x="11223784" y="2966704"/>
                </a:cubicBezTo>
                <a:cubicBezTo>
                  <a:pt x="11247596" y="2966704"/>
                  <a:pt x="11257121" y="3000042"/>
                  <a:pt x="11257121" y="3009567"/>
                </a:cubicBezTo>
                <a:cubicBezTo>
                  <a:pt x="11257121" y="3042857"/>
                  <a:pt x="11219021" y="3057144"/>
                  <a:pt x="11209496" y="3057144"/>
                </a:cubicBezTo>
                <a:cubicBezTo>
                  <a:pt x="11176159" y="3057144"/>
                  <a:pt x="11176159" y="3009567"/>
                  <a:pt x="11176159" y="3000042"/>
                </a:cubicBezTo>
                <a:cubicBezTo>
                  <a:pt x="11176159" y="2957179"/>
                  <a:pt x="11209496" y="2928604"/>
                  <a:pt x="11257121" y="2928604"/>
                </a:cubicBezTo>
                <a:cubicBezTo>
                  <a:pt x="11266646" y="2928604"/>
                  <a:pt x="11276171" y="2938129"/>
                  <a:pt x="11285696" y="2938129"/>
                </a:cubicBezTo>
                <a:close/>
                <a:moveTo>
                  <a:pt x="11661886" y="2928604"/>
                </a:moveTo>
                <a:cubicBezTo>
                  <a:pt x="11652361" y="2942892"/>
                  <a:pt x="11638073" y="2966704"/>
                  <a:pt x="11623786" y="2966704"/>
                </a:cubicBezTo>
                <a:lnTo>
                  <a:pt x="11599973" y="2966704"/>
                </a:lnTo>
                <a:cubicBezTo>
                  <a:pt x="11609498" y="2938129"/>
                  <a:pt x="11623786" y="2942892"/>
                  <a:pt x="11647598" y="2923842"/>
                </a:cubicBezTo>
                <a:cubicBezTo>
                  <a:pt x="11652361" y="2923842"/>
                  <a:pt x="11657123" y="2923842"/>
                  <a:pt x="11661886" y="2928604"/>
                </a:cubicBezTo>
                <a:close/>
                <a:moveTo>
                  <a:pt x="11719036" y="2947654"/>
                </a:moveTo>
                <a:cubicBezTo>
                  <a:pt x="11719036" y="2957179"/>
                  <a:pt x="11699986" y="2971467"/>
                  <a:pt x="11695223" y="2971467"/>
                </a:cubicBezTo>
                <a:cubicBezTo>
                  <a:pt x="11680936" y="2971467"/>
                  <a:pt x="11671411" y="2961942"/>
                  <a:pt x="11661886" y="2952417"/>
                </a:cubicBezTo>
                <a:cubicBezTo>
                  <a:pt x="11666648" y="2947654"/>
                  <a:pt x="11666648" y="2933367"/>
                  <a:pt x="11676173" y="2928604"/>
                </a:cubicBezTo>
                <a:cubicBezTo>
                  <a:pt x="11680936" y="2923842"/>
                  <a:pt x="11695223" y="2923842"/>
                  <a:pt x="11704748" y="2919079"/>
                </a:cubicBezTo>
                <a:cubicBezTo>
                  <a:pt x="11709511" y="2923842"/>
                  <a:pt x="11719036" y="2938129"/>
                  <a:pt x="11719036" y="2947654"/>
                </a:cubicBezTo>
                <a:close/>
                <a:moveTo>
                  <a:pt x="11857148" y="2928604"/>
                </a:moveTo>
                <a:cubicBezTo>
                  <a:pt x="11852386" y="2919079"/>
                  <a:pt x="11842861" y="2914317"/>
                  <a:pt x="11833336" y="2909554"/>
                </a:cubicBezTo>
                <a:cubicBezTo>
                  <a:pt x="11842861" y="2909554"/>
                  <a:pt x="11852386" y="2904792"/>
                  <a:pt x="11861911" y="2900029"/>
                </a:cubicBezTo>
                <a:cubicBezTo>
                  <a:pt x="11857148" y="2909554"/>
                  <a:pt x="11857148" y="2919079"/>
                  <a:pt x="11857148" y="2928604"/>
                </a:cubicBezTo>
                <a:close/>
                <a:moveTo>
                  <a:pt x="11885675" y="2952417"/>
                </a:moveTo>
                <a:cubicBezTo>
                  <a:pt x="11880913" y="2952417"/>
                  <a:pt x="11876150" y="2957179"/>
                  <a:pt x="11871388" y="2961942"/>
                </a:cubicBezTo>
                <a:cubicBezTo>
                  <a:pt x="11876150" y="2933367"/>
                  <a:pt x="11852386" y="2900029"/>
                  <a:pt x="11885675" y="2885742"/>
                </a:cubicBezTo>
                <a:lnTo>
                  <a:pt x="11885675" y="2952417"/>
                </a:lnTo>
                <a:close/>
                <a:moveTo>
                  <a:pt x="11799998" y="2914317"/>
                </a:moveTo>
                <a:cubicBezTo>
                  <a:pt x="11809523" y="2919079"/>
                  <a:pt x="11833336" y="2923842"/>
                  <a:pt x="11847623" y="2933367"/>
                </a:cubicBezTo>
                <a:cubicBezTo>
                  <a:pt x="11838098" y="2952417"/>
                  <a:pt x="11833336" y="2976229"/>
                  <a:pt x="11833336" y="2990517"/>
                </a:cubicBezTo>
                <a:cubicBezTo>
                  <a:pt x="11833336" y="3000042"/>
                  <a:pt x="11838098" y="3028569"/>
                  <a:pt x="11842861" y="3061907"/>
                </a:cubicBezTo>
                <a:cubicBezTo>
                  <a:pt x="11838098" y="3061907"/>
                  <a:pt x="11833336" y="3052382"/>
                  <a:pt x="11823811" y="3042857"/>
                </a:cubicBezTo>
                <a:cubicBezTo>
                  <a:pt x="11814286" y="3052382"/>
                  <a:pt x="11814286" y="3066669"/>
                  <a:pt x="11814286" y="3076194"/>
                </a:cubicBezTo>
                <a:cubicBezTo>
                  <a:pt x="11814286" y="3090482"/>
                  <a:pt x="11828573" y="3157157"/>
                  <a:pt x="11828573" y="3166682"/>
                </a:cubicBezTo>
                <a:cubicBezTo>
                  <a:pt x="11828573" y="3190494"/>
                  <a:pt x="11823811" y="3190494"/>
                  <a:pt x="11799998" y="3223832"/>
                </a:cubicBezTo>
                <a:cubicBezTo>
                  <a:pt x="11795236" y="3219069"/>
                  <a:pt x="11795236" y="3209544"/>
                  <a:pt x="11790473" y="3204782"/>
                </a:cubicBezTo>
                <a:cubicBezTo>
                  <a:pt x="11776186" y="3214307"/>
                  <a:pt x="11761898" y="3228594"/>
                  <a:pt x="11747611" y="3242882"/>
                </a:cubicBezTo>
                <a:cubicBezTo>
                  <a:pt x="11742848" y="3238119"/>
                  <a:pt x="11747611" y="3233357"/>
                  <a:pt x="11747611" y="3219069"/>
                </a:cubicBezTo>
                <a:cubicBezTo>
                  <a:pt x="11747611" y="3219069"/>
                  <a:pt x="11747611" y="3214307"/>
                  <a:pt x="11738086" y="3214307"/>
                </a:cubicBezTo>
                <a:cubicBezTo>
                  <a:pt x="11723798" y="3214307"/>
                  <a:pt x="11714273" y="3228594"/>
                  <a:pt x="11699986" y="3242882"/>
                </a:cubicBezTo>
                <a:cubicBezTo>
                  <a:pt x="11709511" y="3223832"/>
                  <a:pt x="11709511" y="3204782"/>
                  <a:pt x="11714273" y="3185732"/>
                </a:cubicBezTo>
                <a:cubicBezTo>
                  <a:pt x="11719036" y="3190494"/>
                  <a:pt x="11723798" y="3200019"/>
                  <a:pt x="11738086" y="3204782"/>
                </a:cubicBezTo>
                <a:cubicBezTo>
                  <a:pt x="11738086" y="3190494"/>
                  <a:pt x="11738086" y="3171444"/>
                  <a:pt x="11742848" y="3161919"/>
                </a:cubicBezTo>
                <a:cubicBezTo>
                  <a:pt x="11747611" y="3161919"/>
                  <a:pt x="11752373" y="3166682"/>
                  <a:pt x="11757136" y="3171444"/>
                </a:cubicBezTo>
                <a:cubicBezTo>
                  <a:pt x="11771423" y="3142869"/>
                  <a:pt x="11761898" y="3104769"/>
                  <a:pt x="11766661" y="3076194"/>
                </a:cubicBezTo>
                <a:cubicBezTo>
                  <a:pt x="11771423" y="3076194"/>
                  <a:pt x="11780948" y="3080957"/>
                  <a:pt x="11790473" y="3080957"/>
                </a:cubicBezTo>
                <a:lnTo>
                  <a:pt x="11790473" y="3038094"/>
                </a:lnTo>
                <a:cubicBezTo>
                  <a:pt x="11785711" y="3033332"/>
                  <a:pt x="11780948" y="3019044"/>
                  <a:pt x="11771423" y="3009567"/>
                </a:cubicBezTo>
                <a:lnTo>
                  <a:pt x="11790473" y="3009567"/>
                </a:lnTo>
                <a:cubicBezTo>
                  <a:pt x="11795236" y="3004804"/>
                  <a:pt x="11795236" y="3009567"/>
                  <a:pt x="11795236" y="2995279"/>
                </a:cubicBezTo>
                <a:cubicBezTo>
                  <a:pt x="11795236" y="2985754"/>
                  <a:pt x="11761898" y="2942892"/>
                  <a:pt x="11747611" y="2928604"/>
                </a:cubicBezTo>
                <a:cubicBezTo>
                  <a:pt x="11752373" y="2923842"/>
                  <a:pt x="11757136" y="2923842"/>
                  <a:pt x="11766661" y="2923842"/>
                </a:cubicBezTo>
                <a:lnTo>
                  <a:pt x="11766661" y="2900029"/>
                </a:lnTo>
                <a:cubicBezTo>
                  <a:pt x="11757136" y="2890504"/>
                  <a:pt x="11747611" y="2876217"/>
                  <a:pt x="11742848" y="2866692"/>
                </a:cubicBezTo>
                <a:cubicBezTo>
                  <a:pt x="11752373" y="2880979"/>
                  <a:pt x="11771423" y="2900029"/>
                  <a:pt x="11799998" y="2914317"/>
                </a:cubicBezTo>
                <a:close/>
                <a:moveTo>
                  <a:pt x="11247596" y="2919079"/>
                </a:moveTo>
                <a:cubicBezTo>
                  <a:pt x="11223784" y="2919079"/>
                  <a:pt x="11190446" y="2928604"/>
                  <a:pt x="11166634" y="2966704"/>
                </a:cubicBezTo>
                <a:cubicBezTo>
                  <a:pt x="11166634" y="2880979"/>
                  <a:pt x="11166634" y="2866692"/>
                  <a:pt x="11161871" y="2866692"/>
                </a:cubicBezTo>
                <a:cubicBezTo>
                  <a:pt x="11180921" y="2871454"/>
                  <a:pt x="11209496" y="2928604"/>
                  <a:pt x="11247596" y="2919079"/>
                </a:cubicBezTo>
                <a:close/>
                <a:moveTo>
                  <a:pt x="11704748" y="2904792"/>
                </a:moveTo>
                <a:cubicBezTo>
                  <a:pt x="11699986" y="2909554"/>
                  <a:pt x="11699986" y="2914317"/>
                  <a:pt x="11685698" y="2914317"/>
                </a:cubicBezTo>
                <a:lnTo>
                  <a:pt x="11657123" y="2914317"/>
                </a:lnTo>
                <a:cubicBezTo>
                  <a:pt x="11661886" y="2895267"/>
                  <a:pt x="11666648" y="2871454"/>
                  <a:pt x="11676173" y="2847642"/>
                </a:cubicBezTo>
                <a:lnTo>
                  <a:pt x="11704748" y="2904792"/>
                </a:lnTo>
                <a:close/>
                <a:moveTo>
                  <a:pt x="11342846" y="2861929"/>
                </a:moveTo>
                <a:lnTo>
                  <a:pt x="11314271" y="2861929"/>
                </a:lnTo>
                <a:lnTo>
                  <a:pt x="11304746" y="2852404"/>
                </a:lnTo>
                <a:lnTo>
                  <a:pt x="11304746" y="2833354"/>
                </a:lnTo>
                <a:cubicBezTo>
                  <a:pt x="11309508" y="2838117"/>
                  <a:pt x="11309508" y="2842879"/>
                  <a:pt x="11323796" y="2842879"/>
                </a:cubicBezTo>
                <a:cubicBezTo>
                  <a:pt x="11333321" y="2842879"/>
                  <a:pt x="11338083" y="2833354"/>
                  <a:pt x="11342846" y="2823829"/>
                </a:cubicBezTo>
                <a:lnTo>
                  <a:pt x="11342846" y="2861929"/>
                </a:lnTo>
                <a:close/>
                <a:moveTo>
                  <a:pt x="11757136" y="2800017"/>
                </a:moveTo>
                <a:cubicBezTo>
                  <a:pt x="11757136" y="2804779"/>
                  <a:pt x="11752373" y="2814304"/>
                  <a:pt x="11747611" y="2819067"/>
                </a:cubicBezTo>
                <a:cubicBezTo>
                  <a:pt x="11742848" y="2819067"/>
                  <a:pt x="11733323" y="2809542"/>
                  <a:pt x="11723798" y="2800017"/>
                </a:cubicBezTo>
                <a:lnTo>
                  <a:pt x="11757136" y="2800017"/>
                </a:lnTo>
                <a:close/>
                <a:moveTo>
                  <a:pt x="11742848" y="2847642"/>
                </a:moveTo>
                <a:cubicBezTo>
                  <a:pt x="11742848" y="2857167"/>
                  <a:pt x="11733323" y="2857167"/>
                  <a:pt x="11723798" y="2866692"/>
                </a:cubicBezTo>
                <a:cubicBezTo>
                  <a:pt x="11733323" y="2880979"/>
                  <a:pt x="11752373" y="2895267"/>
                  <a:pt x="11752373" y="2904792"/>
                </a:cubicBezTo>
                <a:cubicBezTo>
                  <a:pt x="11752373" y="2919079"/>
                  <a:pt x="11738086" y="2914317"/>
                  <a:pt x="11738086" y="2928604"/>
                </a:cubicBezTo>
                <a:cubicBezTo>
                  <a:pt x="11738086" y="2938129"/>
                  <a:pt x="11766661" y="2971467"/>
                  <a:pt x="11780948" y="2995279"/>
                </a:cubicBezTo>
                <a:lnTo>
                  <a:pt x="11761898" y="2995279"/>
                </a:lnTo>
                <a:cubicBezTo>
                  <a:pt x="11761898" y="3000042"/>
                  <a:pt x="11757136" y="2995279"/>
                  <a:pt x="11757136" y="3004804"/>
                </a:cubicBezTo>
                <a:cubicBezTo>
                  <a:pt x="11757136" y="3019044"/>
                  <a:pt x="11771423" y="3033332"/>
                  <a:pt x="11776186" y="3042857"/>
                </a:cubicBezTo>
                <a:cubicBezTo>
                  <a:pt x="11771423" y="3076194"/>
                  <a:pt x="11761898" y="3052382"/>
                  <a:pt x="11752373" y="3071432"/>
                </a:cubicBezTo>
                <a:lnTo>
                  <a:pt x="11752373" y="3138107"/>
                </a:lnTo>
                <a:cubicBezTo>
                  <a:pt x="11747611" y="3138107"/>
                  <a:pt x="11738086" y="3133344"/>
                  <a:pt x="11733323" y="3133344"/>
                </a:cubicBezTo>
                <a:cubicBezTo>
                  <a:pt x="11728561" y="3147632"/>
                  <a:pt x="11728561" y="3166682"/>
                  <a:pt x="11728561" y="3180969"/>
                </a:cubicBezTo>
                <a:cubicBezTo>
                  <a:pt x="11723798" y="3180969"/>
                  <a:pt x="11714273" y="3171444"/>
                  <a:pt x="11709511" y="3166682"/>
                </a:cubicBezTo>
                <a:cubicBezTo>
                  <a:pt x="11690461" y="3180969"/>
                  <a:pt x="11704748" y="3223832"/>
                  <a:pt x="11680936" y="3242882"/>
                </a:cubicBezTo>
                <a:cubicBezTo>
                  <a:pt x="11671411" y="3238119"/>
                  <a:pt x="11666648" y="3223832"/>
                  <a:pt x="11652361" y="3223832"/>
                </a:cubicBezTo>
                <a:cubicBezTo>
                  <a:pt x="11642836" y="3223832"/>
                  <a:pt x="11633311" y="3242882"/>
                  <a:pt x="11623786" y="3252407"/>
                </a:cubicBezTo>
                <a:cubicBezTo>
                  <a:pt x="11619023" y="3252407"/>
                  <a:pt x="11614261" y="3242882"/>
                  <a:pt x="11604736" y="3238119"/>
                </a:cubicBezTo>
                <a:cubicBezTo>
                  <a:pt x="11585686" y="3257169"/>
                  <a:pt x="11566636" y="3285744"/>
                  <a:pt x="11542823" y="3300032"/>
                </a:cubicBezTo>
                <a:lnTo>
                  <a:pt x="11542823" y="3276219"/>
                </a:lnTo>
                <a:cubicBezTo>
                  <a:pt x="11538061" y="3276219"/>
                  <a:pt x="11538061" y="3271457"/>
                  <a:pt x="11528536" y="3271457"/>
                </a:cubicBezTo>
                <a:cubicBezTo>
                  <a:pt x="11514248" y="3271457"/>
                  <a:pt x="11499961" y="3290507"/>
                  <a:pt x="11490436" y="3304794"/>
                </a:cubicBezTo>
                <a:cubicBezTo>
                  <a:pt x="11490436" y="3300032"/>
                  <a:pt x="11485673" y="3290507"/>
                  <a:pt x="11476196" y="3280982"/>
                </a:cubicBezTo>
                <a:cubicBezTo>
                  <a:pt x="11457146" y="3300032"/>
                  <a:pt x="11419046" y="3352419"/>
                  <a:pt x="11404758" y="3352419"/>
                </a:cubicBezTo>
                <a:lnTo>
                  <a:pt x="11380946" y="3352419"/>
                </a:lnTo>
                <a:cubicBezTo>
                  <a:pt x="11385708" y="3347657"/>
                  <a:pt x="11390471" y="3338132"/>
                  <a:pt x="11390471" y="3328607"/>
                </a:cubicBezTo>
                <a:cubicBezTo>
                  <a:pt x="11385708" y="3323844"/>
                  <a:pt x="11390471" y="3323844"/>
                  <a:pt x="11376183" y="3323844"/>
                </a:cubicBezTo>
                <a:cubicBezTo>
                  <a:pt x="11366658" y="3323844"/>
                  <a:pt x="11347608" y="3352419"/>
                  <a:pt x="11338083" y="3361944"/>
                </a:cubicBezTo>
                <a:cubicBezTo>
                  <a:pt x="11333321" y="3352419"/>
                  <a:pt x="11328558" y="3342894"/>
                  <a:pt x="11314271" y="3342894"/>
                </a:cubicBezTo>
                <a:cubicBezTo>
                  <a:pt x="11304746" y="3342894"/>
                  <a:pt x="11295221" y="3352419"/>
                  <a:pt x="11295221" y="3361944"/>
                </a:cubicBezTo>
                <a:cubicBezTo>
                  <a:pt x="11295221" y="3376232"/>
                  <a:pt x="11299983" y="3380994"/>
                  <a:pt x="11309508" y="3385757"/>
                </a:cubicBezTo>
                <a:cubicBezTo>
                  <a:pt x="11299983" y="3395234"/>
                  <a:pt x="11280933" y="3399997"/>
                  <a:pt x="11280933" y="3414284"/>
                </a:cubicBezTo>
                <a:cubicBezTo>
                  <a:pt x="11280933" y="3433334"/>
                  <a:pt x="11295221" y="3433334"/>
                  <a:pt x="11299983" y="3433334"/>
                </a:cubicBezTo>
                <a:cubicBezTo>
                  <a:pt x="11314271" y="3433334"/>
                  <a:pt x="11338083" y="3419047"/>
                  <a:pt x="11352371" y="3414284"/>
                </a:cubicBezTo>
                <a:cubicBezTo>
                  <a:pt x="11352371" y="3433334"/>
                  <a:pt x="11366658" y="3438097"/>
                  <a:pt x="11366658" y="3438097"/>
                </a:cubicBezTo>
                <a:cubicBezTo>
                  <a:pt x="11404758" y="3438097"/>
                  <a:pt x="11390471" y="3380994"/>
                  <a:pt x="11423808" y="3380994"/>
                </a:cubicBezTo>
                <a:lnTo>
                  <a:pt x="11423808" y="3404759"/>
                </a:lnTo>
                <a:cubicBezTo>
                  <a:pt x="11428571" y="3404759"/>
                  <a:pt x="11428571" y="3409522"/>
                  <a:pt x="11438096" y="3409522"/>
                </a:cubicBezTo>
                <a:cubicBezTo>
                  <a:pt x="11452383" y="3409522"/>
                  <a:pt x="11476196" y="3371469"/>
                  <a:pt x="11495198" y="3352419"/>
                </a:cubicBezTo>
                <a:cubicBezTo>
                  <a:pt x="11504723" y="3352419"/>
                  <a:pt x="11509486" y="3366707"/>
                  <a:pt x="11519011" y="3371469"/>
                </a:cubicBezTo>
                <a:cubicBezTo>
                  <a:pt x="11499961" y="3390519"/>
                  <a:pt x="11352371" y="3457147"/>
                  <a:pt x="11314271" y="3457147"/>
                </a:cubicBezTo>
                <a:cubicBezTo>
                  <a:pt x="11276171" y="3457147"/>
                  <a:pt x="11271408" y="3414284"/>
                  <a:pt x="11271408" y="3395234"/>
                </a:cubicBezTo>
                <a:cubicBezTo>
                  <a:pt x="11271408" y="3261932"/>
                  <a:pt x="11742848" y="3290507"/>
                  <a:pt x="11742848" y="3019044"/>
                </a:cubicBezTo>
                <a:cubicBezTo>
                  <a:pt x="11742848" y="2904792"/>
                  <a:pt x="11676173" y="2842879"/>
                  <a:pt x="11676173" y="2819067"/>
                </a:cubicBezTo>
                <a:cubicBezTo>
                  <a:pt x="11676173" y="2804779"/>
                  <a:pt x="11685698" y="2800017"/>
                  <a:pt x="11690461" y="2790492"/>
                </a:cubicBezTo>
                <a:cubicBezTo>
                  <a:pt x="11690461" y="2790492"/>
                  <a:pt x="11742848" y="2828592"/>
                  <a:pt x="11742848" y="2847642"/>
                </a:cubicBezTo>
                <a:close/>
                <a:moveTo>
                  <a:pt x="11852386" y="2804779"/>
                </a:moveTo>
                <a:cubicBezTo>
                  <a:pt x="11847623" y="2804779"/>
                  <a:pt x="11838098" y="2795254"/>
                  <a:pt x="11828573" y="2790492"/>
                </a:cubicBezTo>
                <a:cubicBezTo>
                  <a:pt x="11833336" y="2790492"/>
                  <a:pt x="11842861" y="2785729"/>
                  <a:pt x="11847623" y="2780967"/>
                </a:cubicBezTo>
                <a:cubicBezTo>
                  <a:pt x="11847623" y="2785729"/>
                  <a:pt x="11852386" y="2795254"/>
                  <a:pt x="11852386" y="2804779"/>
                </a:cubicBezTo>
                <a:close/>
                <a:moveTo>
                  <a:pt x="11204734" y="2790492"/>
                </a:moveTo>
                <a:cubicBezTo>
                  <a:pt x="11219021" y="2800017"/>
                  <a:pt x="11238071" y="2809542"/>
                  <a:pt x="11257121" y="2809542"/>
                </a:cubicBezTo>
                <a:cubicBezTo>
                  <a:pt x="11242834" y="2809542"/>
                  <a:pt x="11219021" y="2819067"/>
                  <a:pt x="11209496" y="2819067"/>
                </a:cubicBezTo>
                <a:cubicBezTo>
                  <a:pt x="11185684" y="2819067"/>
                  <a:pt x="11180921" y="2785729"/>
                  <a:pt x="11161871" y="2804779"/>
                </a:cubicBezTo>
                <a:cubicBezTo>
                  <a:pt x="11161871" y="2795254"/>
                  <a:pt x="11166634" y="2780967"/>
                  <a:pt x="11166634" y="2771442"/>
                </a:cubicBezTo>
                <a:cubicBezTo>
                  <a:pt x="11166634" y="2795254"/>
                  <a:pt x="11190446" y="2785729"/>
                  <a:pt x="11204734" y="2790492"/>
                </a:cubicBezTo>
                <a:close/>
                <a:moveTo>
                  <a:pt x="11799998" y="2685717"/>
                </a:moveTo>
                <a:cubicBezTo>
                  <a:pt x="11823811" y="2704767"/>
                  <a:pt x="11852386" y="2719054"/>
                  <a:pt x="11852386" y="2738104"/>
                </a:cubicBezTo>
                <a:cubicBezTo>
                  <a:pt x="11852386" y="2761917"/>
                  <a:pt x="11833336" y="2776204"/>
                  <a:pt x="11819048" y="2776204"/>
                </a:cubicBezTo>
                <a:cubicBezTo>
                  <a:pt x="11795236" y="2776204"/>
                  <a:pt x="11790473" y="2752392"/>
                  <a:pt x="11790473" y="2747629"/>
                </a:cubicBezTo>
                <a:cubicBezTo>
                  <a:pt x="11790473" y="2733342"/>
                  <a:pt x="11795236" y="2719054"/>
                  <a:pt x="11814286" y="2719054"/>
                </a:cubicBezTo>
                <a:cubicBezTo>
                  <a:pt x="11823811" y="2719054"/>
                  <a:pt x="11828573" y="2723817"/>
                  <a:pt x="11833336" y="2728579"/>
                </a:cubicBezTo>
                <a:lnTo>
                  <a:pt x="11833336" y="2747629"/>
                </a:lnTo>
                <a:cubicBezTo>
                  <a:pt x="11828573" y="2747629"/>
                  <a:pt x="11819048" y="2752392"/>
                  <a:pt x="11814286" y="2752392"/>
                </a:cubicBezTo>
                <a:cubicBezTo>
                  <a:pt x="11814286" y="2747629"/>
                  <a:pt x="11814286" y="2742867"/>
                  <a:pt x="11819048" y="2738104"/>
                </a:cubicBezTo>
                <a:cubicBezTo>
                  <a:pt x="11819048" y="2738104"/>
                  <a:pt x="11814286" y="2733342"/>
                  <a:pt x="11804761" y="2733342"/>
                </a:cubicBezTo>
                <a:cubicBezTo>
                  <a:pt x="11804761" y="2738104"/>
                  <a:pt x="11799998" y="2733342"/>
                  <a:pt x="11799998" y="2747629"/>
                </a:cubicBezTo>
                <a:cubicBezTo>
                  <a:pt x="11799998" y="2757154"/>
                  <a:pt x="11804761" y="2766679"/>
                  <a:pt x="11819048" y="2766679"/>
                </a:cubicBezTo>
                <a:cubicBezTo>
                  <a:pt x="11828573" y="2766679"/>
                  <a:pt x="11847623" y="2747629"/>
                  <a:pt x="11847623" y="2738104"/>
                </a:cubicBezTo>
                <a:cubicBezTo>
                  <a:pt x="11847623" y="2719054"/>
                  <a:pt x="11833336" y="2704767"/>
                  <a:pt x="11814286" y="2704767"/>
                </a:cubicBezTo>
                <a:cubicBezTo>
                  <a:pt x="11799998" y="2704767"/>
                  <a:pt x="11790473" y="2714292"/>
                  <a:pt x="11785711" y="2723817"/>
                </a:cubicBezTo>
                <a:cubicBezTo>
                  <a:pt x="11776186" y="2719054"/>
                  <a:pt x="11757136" y="2704767"/>
                  <a:pt x="11747611" y="2704767"/>
                </a:cubicBezTo>
                <a:cubicBezTo>
                  <a:pt x="11728561" y="2704767"/>
                  <a:pt x="11714273" y="2719054"/>
                  <a:pt x="11714273" y="2733342"/>
                </a:cubicBezTo>
                <a:cubicBezTo>
                  <a:pt x="11714273" y="2747629"/>
                  <a:pt x="11728561" y="2766679"/>
                  <a:pt x="11738086" y="2766679"/>
                </a:cubicBezTo>
                <a:cubicBezTo>
                  <a:pt x="11752373" y="2766679"/>
                  <a:pt x="11757136" y="2757154"/>
                  <a:pt x="11761898" y="2752392"/>
                </a:cubicBezTo>
                <a:lnTo>
                  <a:pt x="11761898" y="2738104"/>
                </a:lnTo>
                <a:cubicBezTo>
                  <a:pt x="11757136" y="2733342"/>
                  <a:pt x="11752373" y="2728579"/>
                  <a:pt x="11747611" y="2728579"/>
                </a:cubicBezTo>
                <a:cubicBezTo>
                  <a:pt x="11742848" y="2733342"/>
                  <a:pt x="11747611" y="2738104"/>
                  <a:pt x="11747611" y="2752392"/>
                </a:cubicBezTo>
                <a:lnTo>
                  <a:pt x="11728561" y="2752392"/>
                </a:lnTo>
                <a:cubicBezTo>
                  <a:pt x="11728561" y="2747629"/>
                  <a:pt x="11723798" y="2747629"/>
                  <a:pt x="11723798" y="2733342"/>
                </a:cubicBezTo>
                <a:cubicBezTo>
                  <a:pt x="11723798" y="2723817"/>
                  <a:pt x="11733323" y="2719054"/>
                  <a:pt x="11747611" y="2719054"/>
                </a:cubicBezTo>
                <a:cubicBezTo>
                  <a:pt x="11761898" y="2719054"/>
                  <a:pt x="11776186" y="2733342"/>
                  <a:pt x="11776186" y="2747629"/>
                </a:cubicBezTo>
                <a:cubicBezTo>
                  <a:pt x="11776186" y="2776204"/>
                  <a:pt x="11747611" y="2780967"/>
                  <a:pt x="11738086" y="2780967"/>
                </a:cubicBezTo>
                <a:cubicBezTo>
                  <a:pt x="11728561" y="2780967"/>
                  <a:pt x="11699986" y="2776204"/>
                  <a:pt x="11699986" y="2761917"/>
                </a:cubicBezTo>
                <a:cubicBezTo>
                  <a:pt x="11699986" y="2752392"/>
                  <a:pt x="11704748" y="2742867"/>
                  <a:pt x="11704748" y="2733342"/>
                </a:cubicBezTo>
                <a:cubicBezTo>
                  <a:pt x="11704748" y="2723817"/>
                  <a:pt x="11709511" y="2709529"/>
                  <a:pt x="11709511" y="2695242"/>
                </a:cubicBezTo>
                <a:cubicBezTo>
                  <a:pt x="11728561" y="2690479"/>
                  <a:pt x="11757136" y="2671429"/>
                  <a:pt x="11771423" y="2671429"/>
                </a:cubicBezTo>
                <a:cubicBezTo>
                  <a:pt x="11780948" y="2671429"/>
                  <a:pt x="11790473" y="2680954"/>
                  <a:pt x="11799998" y="2685717"/>
                </a:cubicBezTo>
                <a:close/>
                <a:moveTo>
                  <a:pt x="11633311" y="2766679"/>
                </a:moveTo>
                <a:cubicBezTo>
                  <a:pt x="11642836" y="2723817"/>
                  <a:pt x="11647598" y="2680954"/>
                  <a:pt x="11652361" y="2638092"/>
                </a:cubicBezTo>
                <a:cubicBezTo>
                  <a:pt x="11652361" y="2680954"/>
                  <a:pt x="11652361" y="2723817"/>
                  <a:pt x="11633311" y="2766679"/>
                </a:cubicBezTo>
                <a:close/>
                <a:moveTo>
                  <a:pt x="11599973" y="2666667"/>
                </a:moveTo>
                <a:cubicBezTo>
                  <a:pt x="11585686" y="2695242"/>
                  <a:pt x="11585686" y="2747629"/>
                  <a:pt x="11552348" y="2776204"/>
                </a:cubicBezTo>
                <a:cubicBezTo>
                  <a:pt x="11590448" y="2733342"/>
                  <a:pt x="11585686" y="2661904"/>
                  <a:pt x="11599973" y="2633329"/>
                </a:cubicBezTo>
                <a:lnTo>
                  <a:pt x="11599973" y="2666667"/>
                </a:lnTo>
                <a:close/>
                <a:moveTo>
                  <a:pt x="11152346" y="2652379"/>
                </a:moveTo>
                <a:lnTo>
                  <a:pt x="11152346" y="2633329"/>
                </a:lnTo>
                <a:cubicBezTo>
                  <a:pt x="11157109" y="2638092"/>
                  <a:pt x="11157109" y="2647617"/>
                  <a:pt x="11152346" y="2652379"/>
                </a:cubicBezTo>
                <a:close/>
                <a:moveTo>
                  <a:pt x="11847623" y="2533364"/>
                </a:moveTo>
                <a:cubicBezTo>
                  <a:pt x="11847623" y="2538127"/>
                  <a:pt x="11852386" y="2533364"/>
                  <a:pt x="11852386" y="2547652"/>
                </a:cubicBezTo>
                <a:cubicBezTo>
                  <a:pt x="11852386" y="2557177"/>
                  <a:pt x="11842861" y="2571464"/>
                  <a:pt x="11842861" y="2580989"/>
                </a:cubicBezTo>
                <a:cubicBezTo>
                  <a:pt x="11842861" y="2595277"/>
                  <a:pt x="11842861" y="2595277"/>
                  <a:pt x="11847623" y="2600039"/>
                </a:cubicBezTo>
                <a:cubicBezTo>
                  <a:pt x="11857148" y="2595277"/>
                  <a:pt x="11861911" y="2585752"/>
                  <a:pt x="11866625" y="2576227"/>
                </a:cubicBezTo>
                <a:cubicBezTo>
                  <a:pt x="11871388" y="2666667"/>
                  <a:pt x="11880913" y="2842879"/>
                  <a:pt x="11880913" y="2852404"/>
                </a:cubicBezTo>
                <a:cubicBezTo>
                  <a:pt x="11880913" y="2880979"/>
                  <a:pt x="11833336" y="2895267"/>
                  <a:pt x="11823811" y="2895267"/>
                </a:cubicBezTo>
                <a:cubicBezTo>
                  <a:pt x="11795236" y="2895267"/>
                  <a:pt x="11757136" y="2857167"/>
                  <a:pt x="11757136" y="2838117"/>
                </a:cubicBezTo>
                <a:cubicBezTo>
                  <a:pt x="11757136" y="2809542"/>
                  <a:pt x="11771423" y="2800017"/>
                  <a:pt x="11795236" y="2800017"/>
                </a:cubicBezTo>
                <a:cubicBezTo>
                  <a:pt x="11814286" y="2800017"/>
                  <a:pt x="11847623" y="2819067"/>
                  <a:pt x="11847623" y="2838117"/>
                </a:cubicBezTo>
                <a:cubicBezTo>
                  <a:pt x="11847623" y="2847642"/>
                  <a:pt x="11833336" y="2857167"/>
                  <a:pt x="11823811" y="2857167"/>
                </a:cubicBezTo>
                <a:cubicBezTo>
                  <a:pt x="11809523" y="2857167"/>
                  <a:pt x="11809523" y="2852404"/>
                  <a:pt x="11799998" y="2842879"/>
                </a:cubicBezTo>
                <a:cubicBezTo>
                  <a:pt x="11799998" y="2833354"/>
                  <a:pt x="11809523" y="2828592"/>
                  <a:pt x="11819048" y="2823829"/>
                </a:cubicBezTo>
                <a:cubicBezTo>
                  <a:pt x="11814286" y="2819067"/>
                  <a:pt x="11819048" y="2819067"/>
                  <a:pt x="11804761" y="2819067"/>
                </a:cubicBezTo>
                <a:cubicBezTo>
                  <a:pt x="11795236" y="2819067"/>
                  <a:pt x="11785711" y="2823829"/>
                  <a:pt x="11785711" y="2838117"/>
                </a:cubicBezTo>
                <a:cubicBezTo>
                  <a:pt x="11785711" y="2857167"/>
                  <a:pt x="11809523" y="2866692"/>
                  <a:pt x="11823811" y="2866692"/>
                </a:cubicBezTo>
                <a:cubicBezTo>
                  <a:pt x="11833336" y="2866692"/>
                  <a:pt x="11838098" y="2866692"/>
                  <a:pt x="11847623" y="2857167"/>
                </a:cubicBezTo>
                <a:cubicBezTo>
                  <a:pt x="11852386" y="2861929"/>
                  <a:pt x="11852386" y="2871454"/>
                  <a:pt x="11857148" y="2876217"/>
                </a:cubicBezTo>
                <a:cubicBezTo>
                  <a:pt x="11866625" y="2861929"/>
                  <a:pt x="11871388" y="2847642"/>
                  <a:pt x="11871388" y="2833354"/>
                </a:cubicBezTo>
                <a:cubicBezTo>
                  <a:pt x="11871388" y="2823829"/>
                  <a:pt x="11861911" y="2790492"/>
                  <a:pt x="11861911" y="2771442"/>
                </a:cubicBezTo>
                <a:cubicBezTo>
                  <a:pt x="11861911" y="2761917"/>
                  <a:pt x="11866625" y="2752392"/>
                  <a:pt x="11866625" y="2742867"/>
                </a:cubicBezTo>
                <a:cubicBezTo>
                  <a:pt x="11866625" y="2719054"/>
                  <a:pt x="11842861" y="2690479"/>
                  <a:pt x="11809523" y="2676192"/>
                </a:cubicBezTo>
                <a:cubicBezTo>
                  <a:pt x="11795236" y="2671429"/>
                  <a:pt x="11785711" y="2657142"/>
                  <a:pt x="11771423" y="2657142"/>
                </a:cubicBezTo>
                <a:cubicBezTo>
                  <a:pt x="11761898" y="2657142"/>
                  <a:pt x="11728561" y="2676192"/>
                  <a:pt x="11704748" y="2685717"/>
                </a:cubicBezTo>
                <a:lnTo>
                  <a:pt x="11704748" y="2657142"/>
                </a:lnTo>
                <a:cubicBezTo>
                  <a:pt x="11714273" y="2657142"/>
                  <a:pt x="11752373" y="2666667"/>
                  <a:pt x="11766661" y="2642854"/>
                </a:cubicBezTo>
                <a:lnTo>
                  <a:pt x="11766661" y="2628614"/>
                </a:lnTo>
                <a:lnTo>
                  <a:pt x="11742848" y="2628614"/>
                </a:lnTo>
                <a:cubicBezTo>
                  <a:pt x="11804761" y="2623852"/>
                  <a:pt x="11814286" y="2561939"/>
                  <a:pt x="11809523" y="2519077"/>
                </a:cubicBezTo>
                <a:cubicBezTo>
                  <a:pt x="11819048" y="2528602"/>
                  <a:pt x="11833336" y="2533364"/>
                  <a:pt x="11847623" y="2533364"/>
                </a:cubicBezTo>
                <a:close/>
                <a:moveTo>
                  <a:pt x="11733323" y="2500027"/>
                </a:moveTo>
                <a:cubicBezTo>
                  <a:pt x="11733323" y="2519077"/>
                  <a:pt x="11709511" y="2552414"/>
                  <a:pt x="11685698" y="2561939"/>
                </a:cubicBezTo>
                <a:cubicBezTo>
                  <a:pt x="11676173" y="2533364"/>
                  <a:pt x="11671411" y="2500027"/>
                  <a:pt x="11661886" y="2471452"/>
                </a:cubicBezTo>
                <a:cubicBezTo>
                  <a:pt x="11685698" y="2495264"/>
                  <a:pt x="11709511" y="2504789"/>
                  <a:pt x="11733323" y="2500027"/>
                </a:cubicBezTo>
                <a:close/>
                <a:moveTo>
                  <a:pt x="11866625" y="2500027"/>
                </a:moveTo>
                <a:cubicBezTo>
                  <a:pt x="11857148" y="2504789"/>
                  <a:pt x="11842861" y="2509552"/>
                  <a:pt x="11833336" y="2509552"/>
                </a:cubicBezTo>
                <a:cubicBezTo>
                  <a:pt x="11814286" y="2509552"/>
                  <a:pt x="11804761" y="2509552"/>
                  <a:pt x="11785711" y="2485739"/>
                </a:cubicBezTo>
                <a:cubicBezTo>
                  <a:pt x="11790473" y="2476214"/>
                  <a:pt x="11804761" y="2461927"/>
                  <a:pt x="11809523" y="2452402"/>
                </a:cubicBezTo>
                <a:cubicBezTo>
                  <a:pt x="11814286" y="2442877"/>
                  <a:pt x="11819048" y="2419064"/>
                  <a:pt x="11819048" y="2400014"/>
                </a:cubicBezTo>
                <a:cubicBezTo>
                  <a:pt x="11833336" y="2433352"/>
                  <a:pt x="11852386" y="2466689"/>
                  <a:pt x="11866625" y="2500027"/>
                </a:cubicBezTo>
                <a:close/>
                <a:moveTo>
                  <a:pt x="11790473" y="2342864"/>
                </a:moveTo>
                <a:lnTo>
                  <a:pt x="11776186" y="2328577"/>
                </a:lnTo>
                <a:lnTo>
                  <a:pt x="11776186" y="2309527"/>
                </a:lnTo>
                <a:cubicBezTo>
                  <a:pt x="11780948" y="2319052"/>
                  <a:pt x="11785711" y="2328577"/>
                  <a:pt x="11790473" y="2342864"/>
                </a:cubicBezTo>
                <a:close/>
                <a:moveTo>
                  <a:pt x="11766661" y="2338102"/>
                </a:moveTo>
                <a:cubicBezTo>
                  <a:pt x="11771423" y="2347627"/>
                  <a:pt x="11795236" y="2352389"/>
                  <a:pt x="11799998" y="2352389"/>
                </a:cubicBezTo>
                <a:cubicBezTo>
                  <a:pt x="11804761" y="2361914"/>
                  <a:pt x="11809523" y="2371439"/>
                  <a:pt x="11804761" y="2385727"/>
                </a:cubicBezTo>
                <a:cubicBezTo>
                  <a:pt x="11761898" y="2380964"/>
                  <a:pt x="11747611" y="2357152"/>
                  <a:pt x="11747611" y="2328577"/>
                </a:cubicBezTo>
                <a:cubicBezTo>
                  <a:pt x="11747611" y="2319052"/>
                  <a:pt x="11752373" y="2300002"/>
                  <a:pt x="11761898" y="2285714"/>
                </a:cubicBezTo>
                <a:cubicBezTo>
                  <a:pt x="11766661" y="2300002"/>
                  <a:pt x="11757136" y="2319052"/>
                  <a:pt x="11766661" y="2338102"/>
                </a:cubicBezTo>
                <a:close/>
                <a:moveTo>
                  <a:pt x="11047619" y="2276189"/>
                </a:moveTo>
                <a:cubicBezTo>
                  <a:pt x="11057144" y="2300002"/>
                  <a:pt x="11066669" y="2328577"/>
                  <a:pt x="11085719" y="2357152"/>
                </a:cubicBezTo>
                <a:cubicBezTo>
                  <a:pt x="11052381" y="2357152"/>
                  <a:pt x="11033331" y="2300002"/>
                  <a:pt x="11028569" y="2276189"/>
                </a:cubicBezTo>
                <a:lnTo>
                  <a:pt x="11047619" y="2276189"/>
                </a:lnTo>
                <a:close/>
                <a:moveTo>
                  <a:pt x="11123771" y="2352389"/>
                </a:moveTo>
                <a:cubicBezTo>
                  <a:pt x="11123771" y="2352389"/>
                  <a:pt x="11123771" y="2357152"/>
                  <a:pt x="11114246" y="2357152"/>
                </a:cubicBezTo>
                <a:cubicBezTo>
                  <a:pt x="11095244" y="2357152"/>
                  <a:pt x="11061906" y="2280952"/>
                  <a:pt x="11057144" y="2276189"/>
                </a:cubicBezTo>
                <a:cubicBezTo>
                  <a:pt x="11061906" y="2271427"/>
                  <a:pt x="11071431" y="2266664"/>
                  <a:pt x="11076194" y="2261902"/>
                </a:cubicBezTo>
                <a:cubicBezTo>
                  <a:pt x="11085719" y="2290477"/>
                  <a:pt x="11104721" y="2323814"/>
                  <a:pt x="11123771" y="2352389"/>
                </a:cubicBezTo>
                <a:close/>
                <a:moveTo>
                  <a:pt x="10999994" y="2342864"/>
                </a:moveTo>
                <a:cubicBezTo>
                  <a:pt x="10999994" y="2342864"/>
                  <a:pt x="10995231" y="2342864"/>
                  <a:pt x="10990469" y="2338102"/>
                </a:cubicBezTo>
                <a:cubicBezTo>
                  <a:pt x="10976181" y="2328577"/>
                  <a:pt x="10971419" y="2314289"/>
                  <a:pt x="10957131" y="2300002"/>
                </a:cubicBezTo>
                <a:lnTo>
                  <a:pt x="10952369" y="2300002"/>
                </a:lnTo>
                <a:cubicBezTo>
                  <a:pt x="10957131" y="2309527"/>
                  <a:pt x="10961894" y="2319052"/>
                  <a:pt x="10961894" y="2328577"/>
                </a:cubicBezTo>
                <a:cubicBezTo>
                  <a:pt x="10947606" y="2319052"/>
                  <a:pt x="10933319" y="2304764"/>
                  <a:pt x="10923794" y="2290477"/>
                </a:cubicBezTo>
                <a:cubicBezTo>
                  <a:pt x="10938081" y="2276189"/>
                  <a:pt x="10952369" y="2266664"/>
                  <a:pt x="10966656" y="2261902"/>
                </a:cubicBezTo>
                <a:cubicBezTo>
                  <a:pt x="10976181" y="2285714"/>
                  <a:pt x="10990469" y="2314289"/>
                  <a:pt x="10999994" y="2342864"/>
                </a:cubicBezTo>
                <a:close/>
                <a:moveTo>
                  <a:pt x="11728561" y="2319052"/>
                </a:moveTo>
                <a:cubicBezTo>
                  <a:pt x="11728561" y="2352389"/>
                  <a:pt x="11680936" y="2357152"/>
                  <a:pt x="11671411" y="2357152"/>
                </a:cubicBezTo>
                <a:cubicBezTo>
                  <a:pt x="11642836" y="2357152"/>
                  <a:pt x="11623786" y="2347627"/>
                  <a:pt x="11623786" y="2323814"/>
                </a:cubicBezTo>
                <a:cubicBezTo>
                  <a:pt x="11623786" y="2309527"/>
                  <a:pt x="11638073" y="2295239"/>
                  <a:pt x="11652361" y="2295239"/>
                </a:cubicBezTo>
                <a:cubicBezTo>
                  <a:pt x="11661886" y="2295239"/>
                  <a:pt x="11666648" y="2300002"/>
                  <a:pt x="11671411" y="2304764"/>
                </a:cubicBezTo>
                <a:lnTo>
                  <a:pt x="11671411" y="2323814"/>
                </a:lnTo>
                <a:cubicBezTo>
                  <a:pt x="11666648" y="2323814"/>
                  <a:pt x="11661886" y="2323814"/>
                  <a:pt x="11657123" y="2328577"/>
                </a:cubicBezTo>
                <a:cubicBezTo>
                  <a:pt x="11652361" y="2323814"/>
                  <a:pt x="11647598" y="2323814"/>
                  <a:pt x="11652361" y="2309527"/>
                </a:cubicBezTo>
                <a:cubicBezTo>
                  <a:pt x="11652361" y="2309527"/>
                  <a:pt x="11647598" y="2304764"/>
                  <a:pt x="11638073" y="2304764"/>
                </a:cubicBezTo>
                <a:cubicBezTo>
                  <a:pt x="11638073" y="2309527"/>
                  <a:pt x="11633311" y="2309527"/>
                  <a:pt x="11633311" y="2319052"/>
                </a:cubicBezTo>
                <a:cubicBezTo>
                  <a:pt x="11633311" y="2333339"/>
                  <a:pt x="11647598" y="2338102"/>
                  <a:pt x="11657123" y="2338102"/>
                </a:cubicBezTo>
                <a:cubicBezTo>
                  <a:pt x="11680936" y="2338102"/>
                  <a:pt x="11685698" y="2319052"/>
                  <a:pt x="11685698" y="2314289"/>
                </a:cubicBezTo>
                <a:cubicBezTo>
                  <a:pt x="11685698" y="2295239"/>
                  <a:pt x="11666648" y="2280952"/>
                  <a:pt x="11652361" y="2280952"/>
                </a:cubicBezTo>
                <a:cubicBezTo>
                  <a:pt x="11633311" y="2280952"/>
                  <a:pt x="11609498" y="2304764"/>
                  <a:pt x="11609498" y="2323814"/>
                </a:cubicBezTo>
                <a:cubicBezTo>
                  <a:pt x="11609498" y="2361914"/>
                  <a:pt x="11652361" y="2371439"/>
                  <a:pt x="11666648" y="2371439"/>
                </a:cubicBezTo>
                <a:cubicBezTo>
                  <a:pt x="11680936" y="2371439"/>
                  <a:pt x="11714273" y="2361914"/>
                  <a:pt x="11733323" y="2352389"/>
                </a:cubicBezTo>
                <a:cubicBezTo>
                  <a:pt x="11738086" y="2357152"/>
                  <a:pt x="11742848" y="2371439"/>
                  <a:pt x="11761898" y="2380964"/>
                </a:cubicBezTo>
                <a:cubicBezTo>
                  <a:pt x="11771423" y="2390489"/>
                  <a:pt x="11790473" y="2395252"/>
                  <a:pt x="11799998" y="2400014"/>
                </a:cubicBezTo>
                <a:cubicBezTo>
                  <a:pt x="11804761" y="2404777"/>
                  <a:pt x="11809523" y="2404777"/>
                  <a:pt x="11809523" y="2419064"/>
                </a:cubicBezTo>
                <a:cubicBezTo>
                  <a:pt x="11809523" y="2466689"/>
                  <a:pt x="11747611" y="2490502"/>
                  <a:pt x="11719036" y="2490502"/>
                </a:cubicBezTo>
                <a:cubicBezTo>
                  <a:pt x="11680936" y="2490502"/>
                  <a:pt x="11661886" y="2457164"/>
                  <a:pt x="11661886" y="2433352"/>
                </a:cubicBezTo>
                <a:cubicBezTo>
                  <a:pt x="11661886" y="2395252"/>
                  <a:pt x="11704748" y="2400014"/>
                  <a:pt x="11719036" y="2400014"/>
                </a:cubicBezTo>
                <a:cubicBezTo>
                  <a:pt x="11742848" y="2400014"/>
                  <a:pt x="11766661" y="2395252"/>
                  <a:pt x="11766661" y="2428589"/>
                </a:cubicBezTo>
                <a:cubicBezTo>
                  <a:pt x="11766661" y="2447639"/>
                  <a:pt x="11757136" y="2461927"/>
                  <a:pt x="11738086" y="2461927"/>
                </a:cubicBezTo>
                <a:cubicBezTo>
                  <a:pt x="11728561" y="2461927"/>
                  <a:pt x="11695223" y="2442877"/>
                  <a:pt x="11695223" y="2433352"/>
                </a:cubicBezTo>
                <a:cubicBezTo>
                  <a:pt x="11699986" y="2428589"/>
                  <a:pt x="11704748" y="2423827"/>
                  <a:pt x="11719036" y="2423827"/>
                </a:cubicBezTo>
                <a:cubicBezTo>
                  <a:pt x="11723798" y="2423827"/>
                  <a:pt x="11728561" y="2419064"/>
                  <a:pt x="11738086" y="2442877"/>
                </a:cubicBezTo>
                <a:cubicBezTo>
                  <a:pt x="11752373" y="2438114"/>
                  <a:pt x="11752373" y="2442877"/>
                  <a:pt x="11752373" y="2428589"/>
                </a:cubicBezTo>
                <a:cubicBezTo>
                  <a:pt x="11752373" y="2409539"/>
                  <a:pt x="11723798" y="2409539"/>
                  <a:pt x="11719036" y="2409539"/>
                </a:cubicBezTo>
                <a:cubicBezTo>
                  <a:pt x="11699986" y="2409539"/>
                  <a:pt x="11685698" y="2414302"/>
                  <a:pt x="11685698" y="2433352"/>
                </a:cubicBezTo>
                <a:cubicBezTo>
                  <a:pt x="11685698" y="2466689"/>
                  <a:pt x="11728561" y="2476214"/>
                  <a:pt x="11738086" y="2476214"/>
                </a:cubicBezTo>
                <a:cubicBezTo>
                  <a:pt x="11766661" y="2476214"/>
                  <a:pt x="11780948" y="2438114"/>
                  <a:pt x="11780948" y="2428589"/>
                </a:cubicBezTo>
                <a:cubicBezTo>
                  <a:pt x="11780948" y="2385727"/>
                  <a:pt x="11738086" y="2385727"/>
                  <a:pt x="11719036" y="2385727"/>
                </a:cubicBezTo>
                <a:cubicBezTo>
                  <a:pt x="11685698" y="2385727"/>
                  <a:pt x="11638073" y="2395252"/>
                  <a:pt x="11652361" y="2452402"/>
                </a:cubicBezTo>
                <a:cubicBezTo>
                  <a:pt x="11633311" y="2409539"/>
                  <a:pt x="11585686" y="2338102"/>
                  <a:pt x="11585686" y="2323814"/>
                </a:cubicBezTo>
                <a:cubicBezTo>
                  <a:pt x="11585686" y="2276189"/>
                  <a:pt x="11633311" y="2257139"/>
                  <a:pt x="11666648" y="2257139"/>
                </a:cubicBezTo>
                <a:cubicBezTo>
                  <a:pt x="11709511" y="2257139"/>
                  <a:pt x="11728561" y="2285714"/>
                  <a:pt x="11728561" y="2319052"/>
                </a:cubicBezTo>
                <a:close/>
                <a:moveTo>
                  <a:pt x="11538061" y="2295239"/>
                </a:moveTo>
                <a:cubicBezTo>
                  <a:pt x="11552348" y="2295239"/>
                  <a:pt x="11571398" y="2290477"/>
                  <a:pt x="11585686" y="2285714"/>
                </a:cubicBezTo>
                <a:cubicBezTo>
                  <a:pt x="11571398" y="2300002"/>
                  <a:pt x="11571398" y="2328577"/>
                  <a:pt x="11580923" y="2352389"/>
                </a:cubicBezTo>
                <a:cubicBezTo>
                  <a:pt x="11547586" y="2333339"/>
                  <a:pt x="11466671" y="2304764"/>
                  <a:pt x="11476196" y="2257139"/>
                </a:cubicBezTo>
                <a:cubicBezTo>
                  <a:pt x="11495198" y="2266664"/>
                  <a:pt x="11528536" y="2295239"/>
                  <a:pt x="11538061" y="2295239"/>
                </a:cubicBezTo>
                <a:close/>
                <a:moveTo>
                  <a:pt x="11033331" y="2357152"/>
                </a:moveTo>
                <a:cubicBezTo>
                  <a:pt x="11028569" y="2352389"/>
                  <a:pt x="10980944" y="2271427"/>
                  <a:pt x="10980944" y="2257139"/>
                </a:cubicBezTo>
                <a:cubicBezTo>
                  <a:pt x="10980944" y="2252377"/>
                  <a:pt x="11023806" y="2261902"/>
                  <a:pt x="11047619" y="2357152"/>
                </a:cubicBezTo>
                <a:lnTo>
                  <a:pt x="11033331" y="2357152"/>
                </a:lnTo>
                <a:close/>
                <a:moveTo>
                  <a:pt x="11209496" y="2238137"/>
                </a:moveTo>
                <a:lnTo>
                  <a:pt x="11257121" y="2404777"/>
                </a:lnTo>
                <a:cubicBezTo>
                  <a:pt x="11252359" y="2419064"/>
                  <a:pt x="11247596" y="2438114"/>
                  <a:pt x="11247596" y="2447639"/>
                </a:cubicBezTo>
                <a:lnTo>
                  <a:pt x="11247596" y="2471452"/>
                </a:lnTo>
                <a:cubicBezTo>
                  <a:pt x="11276171" y="2495264"/>
                  <a:pt x="11280933" y="2533364"/>
                  <a:pt x="11304746" y="2566702"/>
                </a:cubicBezTo>
                <a:cubicBezTo>
                  <a:pt x="11280933" y="2557177"/>
                  <a:pt x="11271408" y="2580989"/>
                  <a:pt x="11261883" y="2585752"/>
                </a:cubicBezTo>
                <a:cubicBezTo>
                  <a:pt x="11247596" y="2590514"/>
                  <a:pt x="11228546" y="2600039"/>
                  <a:pt x="11219021" y="2600039"/>
                </a:cubicBezTo>
                <a:cubicBezTo>
                  <a:pt x="11166634" y="2600039"/>
                  <a:pt x="11219021" y="2490502"/>
                  <a:pt x="11176159" y="2452402"/>
                </a:cubicBezTo>
                <a:cubicBezTo>
                  <a:pt x="11161871" y="2528602"/>
                  <a:pt x="11161871" y="2523839"/>
                  <a:pt x="11161871" y="2580989"/>
                </a:cubicBezTo>
                <a:cubicBezTo>
                  <a:pt x="11161871" y="2590514"/>
                  <a:pt x="11157109" y="2595277"/>
                  <a:pt x="11147584" y="2604802"/>
                </a:cubicBezTo>
                <a:lnTo>
                  <a:pt x="11147584" y="2219087"/>
                </a:lnTo>
                <a:cubicBezTo>
                  <a:pt x="11152346" y="2233374"/>
                  <a:pt x="11185684" y="2238137"/>
                  <a:pt x="11209496" y="2238137"/>
                </a:cubicBezTo>
                <a:close/>
                <a:moveTo>
                  <a:pt x="11366658" y="2209562"/>
                </a:moveTo>
                <a:cubicBezTo>
                  <a:pt x="11376183" y="2219087"/>
                  <a:pt x="11385708" y="2233374"/>
                  <a:pt x="11399996" y="2238137"/>
                </a:cubicBezTo>
                <a:cubicBezTo>
                  <a:pt x="11409521" y="2242899"/>
                  <a:pt x="11433333" y="2242899"/>
                  <a:pt x="11447621" y="2242899"/>
                </a:cubicBezTo>
                <a:cubicBezTo>
                  <a:pt x="11466671" y="2271427"/>
                  <a:pt x="11476196" y="2300002"/>
                  <a:pt x="11504723" y="2323814"/>
                </a:cubicBezTo>
                <a:cubicBezTo>
                  <a:pt x="11528536" y="2347627"/>
                  <a:pt x="11566636" y="2357152"/>
                  <a:pt x="11595211" y="2380964"/>
                </a:cubicBezTo>
                <a:cubicBezTo>
                  <a:pt x="11609498" y="2390489"/>
                  <a:pt x="11671411" y="2519077"/>
                  <a:pt x="11671411" y="2561939"/>
                </a:cubicBezTo>
                <a:lnTo>
                  <a:pt x="11671411" y="2585752"/>
                </a:lnTo>
                <a:cubicBezTo>
                  <a:pt x="11633311" y="2585752"/>
                  <a:pt x="11647598" y="2542889"/>
                  <a:pt x="11642836" y="2523839"/>
                </a:cubicBezTo>
                <a:cubicBezTo>
                  <a:pt x="11633311" y="2480977"/>
                  <a:pt x="11609498" y="2433352"/>
                  <a:pt x="11566636" y="2395252"/>
                </a:cubicBezTo>
                <a:cubicBezTo>
                  <a:pt x="11542823" y="2371439"/>
                  <a:pt x="11514248" y="2361914"/>
                  <a:pt x="11495198" y="2347627"/>
                </a:cubicBezTo>
                <a:cubicBezTo>
                  <a:pt x="11457146" y="2328577"/>
                  <a:pt x="11471433" y="2266664"/>
                  <a:pt x="11428571" y="2252377"/>
                </a:cubicBezTo>
                <a:cubicBezTo>
                  <a:pt x="11419046" y="2247662"/>
                  <a:pt x="11399996" y="2252377"/>
                  <a:pt x="11390471" y="2247662"/>
                </a:cubicBezTo>
                <a:cubicBezTo>
                  <a:pt x="11371421" y="2242899"/>
                  <a:pt x="11366658" y="2223849"/>
                  <a:pt x="11352371" y="2209562"/>
                </a:cubicBezTo>
                <a:lnTo>
                  <a:pt x="11366658" y="2209562"/>
                </a:lnTo>
                <a:close/>
                <a:moveTo>
                  <a:pt x="11371421" y="2252377"/>
                </a:moveTo>
                <a:cubicBezTo>
                  <a:pt x="11385708" y="2266664"/>
                  <a:pt x="11419046" y="2257139"/>
                  <a:pt x="11438096" y="2271427"/>
                </a:cubicBezTo>
                <a:cubicBezTo>
                  <a:pt x="11452383" y="2285714"/>
                  <a:pt x="11457146" y="2323814"/>
                  <a:pt x="11471433" y="2347627"/>
                </a:cubicBezTo>
                <a:cubicBezTo>
                  <a:pt x="11490436" y="2366677"/>
                  <a:pt x="11523773" y="2376202"/>
                  <a:pt x="11547586" y="2395252"/>
                </a:cubicBezTo>
                <a:cubicBezTo>
                  <a:pt x="11599973" y="2433352"/>
                  <a:pt x="11619023" y="2476214"/>
                  <a:pt x="11628548" y="2523839"/>
                </a:cubicBezTo>
                <a:cubicBezTo>
                  <a:pt x="11633311" y="2538127"/>
                  <a:pt x="11638073" y="2566702"/>
                  <a:pt x="11638073" y="2595277"/>
                </a:cubicBezTo>
                <a:cubicBezTo>
                  <a:pt x="11652361" y="2595277"/>
                  <a:pt x="11666648" y="2600039"/>
                  <a:pt x="11685698" y="2604802"/>
                </a:cubicBezTo>
                <a:cubicBezTo>
                  <a:pt x="11661886" y="2561939"/>
                  <a:pt x="11761898" y="2547652"/>
                  <a:pt x="11747611" y="2495264"/>
                </a:cubicBezTo>
                <a:cubicBezTo>
                  <a:pt x="11752373" y="2495264"/>
                  <a:pt x="11757136" y="2490502"/>
                  <a:pt x="11766661" y="2490502"/>
                </a:cubicBezTo>
                <a:cubicBezTo>
                  <a:pt x="11780948" y="2490502"/>
                  <a:pt x="11795236" y="2509552"/>
                  <a:pt x="11795236" y="2519077"/>
                </a:cubicBezTo>
                <a:cubicBezTo>
                  <a:pt x="11795236" y="2590514"/>
                  <a:pt x="11771423" y="2585752"/>
                  <a:pt x="11704748" y="2619089"/>
                </a:cubicBezTo>
                <a:cubicBezTo>
                  <a:pt x="11704748" y="2647617"/>
                  <a:pt x="11733323" y="2638092"/>
                  <a:pt x="11752373" y="2642854"/>
                </a:cubicBezTo>
                <a:cubicBezTo>
                  <a:pt x="11747611" y="2642854"/>
                  <a:pt x="11742848" y="2647617"/>
                  <a:pt x="11733323" y="2647617"/>
                </a:cubicBezTo>
                <a:cubicBezTo>
                  <a:pt x="11719036" y="2647617"/>
                  <a:pt x="11647598" y="2609564"/>
                  <a:pt x="11633311" y="2609564"/>
                </a:cubicBezTo>
                <a:lnTo>
                  <a:pt x="11404758" y="2609564"/>
                </a:lnTo>
                <a:cubicBezTo>
                  <a:pt x="11399996" y="2614327"/>
                  <a:pt x="11390471" y="2619089"/>
                  <a:pt x="11390471" y="2633329"/>
                </a:cubicBezTo>
                <a:cubicBezTo>
                  <a:pt x="11390471" y="2642854"/>
                  <a:pt x="11414283" y="2666667"/>
                  <a:pt x="11414283" y="2676192"/>
                </a:cubicBezTo>
                <a:cubicBezTo>
                  <a:pt x="11414283" y="2690479"/>
                  <a:pt x="11380946" y="2714292"/>
                  <a:pt x="11361896" y="2733342"/>
                </a:cubicBezTo>
                <a:cubicBezTo>
                  <a:pt x="11347608" y="2719054"/>
                  <a:pt x="11347608" y="2723817"/>
                  <a:pt x="11347608" y="2700004"/>
                </a:cubicBezTo>
                <a:cubicBezTo>
                  <a:pt x="11338083" y="2700004"/>
                  <a:pt x="11328558" y="2700004"/>
                  <a:pt x="11309508" y="2704767"/>
                </a:cubicBezTo>
                <a:cubicBezTo>
                  <a:pt x="11304746" y="2700004"/>
                  <a:pt x="11299983" y="2700004"/>
                  <a:pt x="11299983" y="2690479"/>
                </a:cubicBezTo>
                <a:cubicBezTo>
                  <a:pt x="11299983" y="2666667"/>
                  <a:pt x="11347608" y="2633329"/>
                  <a:pt x="11352371" y="2628614"/>
                </a:cubicBezTo>
                <a:cubicBezTo>
                  <a:pt x="11347608" y="2623852"/>
                  <a:pt x="11347608" y="2623852"/>
                  <a:pt x="11338083" y="2623852"/>
                </a:cubicBezTo>
                <a:cubicBezTo>
                  <a:pt x="11323796" y="2623852"/>
                  <a:pt x="11309508" y="2633329"/>
                  <a:pt x="11295221" y="2638092"/>
                </a:cubicBezTo>
                <a:cubicBezTo>
                  <a:pt x="11276171" y="2647617"/>
                  <a:pt x="11252359" y="2647617"/>
                  <a:pt x="11228546" y="2652379"/>
                </a:cubicBezTo>
                <a:lnTo>
                  <a:pt x="11219021" y="2661904"/>
                </a:lnTo>
                <a:cubicBezTo>
                  <a:pt x="11223784" y="2666667"/>
                  <a:pt x="11219021" y="2666667"/>
                  <a:pt x="11233309" y="2666667"/>
                </a:cubicBezTo>
                <a:cubicBezTo>
                  <a:pt x="11242834" y="2666667"/>
                  <a:pt x="11280933" y="2657142"/>
                  <a:pt x="11304746" y="2652379"/>
                </a:cubicBezTo>
                <a:cubicBezTo>
                  <a:pt x="11299983" y="2661904"/>
                  <a:pt x="11285696" y="2676192"/>
                  <a:pt x="11285696" y="2690479"/>
                </a:cubicBezTo>
                <a:cubicBezTo>
                  <a:pt x="11285696" y="2709529"/>
                  <a:pt x="11319033" y="2723817"/>
                  <a:pt x="11338083" y="2714292"/>
                </a:cubicBezTo>
                <a:cubicBezTo>
                  <a:pt x="11338083" y="2719054"/>
                  <a:pt x="11347608" y="2747629"/>
                  <a:pt x="11357133" y="2747629"/>
                </a:cubicBezTo>
                <a:cubicBezTo>
                  <a:pt x="11371421" y="2747629"/>
                  <a:pt x="11428571" y="2690479"/>
                  <a:pt x="11428571" y="2676192"/>
                </a:cubicBezTo>
                <a:cubicBezTo>
                  <a:pt x="11428571" y="2666667"/>
                  <a:pt x="11419046" y="2652379"/>
                  <a:pt x="11404758" y="2642854"/>
                </a:cubicBezTo>
                <a:lnTo>
                  <a:pt x="11404758" y="2623852"/>
                </a:lnTo>
                <a:lnTo>
                  <a:pt x="11471433" y="2623852"/>
                </a:lnTo>
                <a:lnTo>
                  <a:pt x="11471433" y="2671429"/>
                </a:lnTo>
                <a:cubicBezTo>
                  <a:pt x="11466671" y="2690479"/>
                  <a:pt x="11461908" y="2709529"/>
                  <a:pt x="11457146" y="2733342"/>
                </a:cubicBezTo>
                <a:cubicBezTo>
                  <a:pt x="11480958" y="2700004"/>
                  <a:pt x="11485673" y="2657142"/>
                  <a:pt x="11485673" y="2623852"/>
                </a:cubicBezTo>
                <a:lnTo>
                  <a:pt x="11523773" y="2623852"/>
                </a:lnTo>
                <a:lnTo>
                  <a:pt x="11523773" y="2690479"/>
                </a:lnTo>
                <a:cubicBezTo>
                  <a:pt x="11514248" y="2709529"/>
                  <a:pt x="11509486" y="2719054"/>
                  <a:pt x="11509486" y="2742867"/>
                </a:cubicBezTo>
                <a:cubicBezTo>
                  <a:pt x="11538061" y="2714292"/>
                  <a:pt x="11538061" y="2661904"/>
                  <a:pt x="11533298" y="2623852"/>
                </a:cubicBezTo>
                <a:lnTo>
                  <a:pt x="11638073" y="2623852"/>
                </a:lnTo>
                <a:cubicBezTo>
                  <a:pt x="11680936" y="2623852"/>
                  <a:pt x="11695223" y="2671429"/>
                  <a:pt x="11695223" y="2709529"/>
                </a:cubicBezTo>
                <a:cubicBezTo>
                  <a:pt x="11695223" y="2719054"/>
                  <a:pt x="11690461" y="2742867"/>
                  <a:pt x="11690461" y="2757154"/>
                </a:cubicBezTo>
                <a:cubicBezTo>
                  <a:pt x="11685698" y="2757154"/>
                  <a:pt x="11676173" y="2752392"/>
                  <a:pt x="11666648" y="2752392"/>
                </a:cubicBezTo>
                <a:cubicBezTo>
                  <a:pt x="11671411" y="2757154"/>
                  <a:pt x="11685698" y="2761917"/>
                  <a:pt x="11685698" y="2771442"/>
                </a:cubicBezTo>
                <a:cubicBezTo>
                  <a:pt x="11685698" y="2785729"/>
                  <a:pt x="11657123" y="2804779"/>
                  <a:pt x="11657123" y="2819067"/>
                </a:cubicBezTo>
                <a:cubicBezTo>
                  <a:pt x="11657123" y="2828592"/>
                  <a:pt x="11666648" y="2819067"/>
                  <a:pt x="11666648" y="2833354"/>
                </a:cubicBezTo>
                <a:cubicBezTo>
                  <a:pt x="11666648" y="2852404"/>
                  <a:pt x="11633311" y="2857167"/>
                  <a:pt x="11619023" y="2857167"/>
                </a:cubicBezTo>
                <a:cubicBezTo>
                  <a:pt x="11619023" y="2857167"/>
                  <a:pt x="11614261" y="2861929"/>
                  <a:pt x="11614261" y="2871454"/>
                </a:cubicBezTo>
                <a:lnTo>
                  <a:pt x="11652361" y="2871454"/>
                </a:lnTo>
                <a:lnTo>
                  <a:pt x="11652361" y="2880979"/>
                </a:lnTo>
                <a:cubicBezTo>
                  <a:pt x="11638073" y="2900029"/>
                  <a:pt x="11628548" y="2923842"/>
                  <a:pt x="11609498" y="2933367"/>
                </a:cubicBezTo>
                <a:cubicBezTo>
                  <a:pt x="11576161" y="2933367"/>
                  <a:pt x="11571398" y="2928604"/>
                  <a:pt x="11566636" y="2928604"/>
                </a:cubicBezTo>
                <a:cubicBezTo>
                  <a:pt x="11571398" y="2923842"/>
                  <a:pt x="11576161" y="2914317"/>
                  <a:pt x="11580923" y="2909554"/>
                </a:cubicBezTo>
                <a:lnTo>
                  <a:pt x="11576161" y="2885742"/>
                </a:lnTo>
                <a:cubicBezTo>
                  <a:pt x="11571398" y="2890504"/>
                  <a:pt x="11566636" y="2900029"/>
                  <a:pt x="11561873" y="2909554"/>
                </a:cubicBezTo>
                <a:cubicBezTo>
                  <a:pt x="11552348" y="2928604"/>
                  <a:pt x="11533298" y="2933367"/>
                  <a:pt x="11523773" y="2933367"/>
                </a:cubicBezTo>
                <a:cubicBezTo>
                  <a:pt x="11509486" y="2933367"/>
                  <a:pt x="11480958" y="2923842"/>
                  <a:pt x="11471433" y="2923842"/>
                </a:cubicBezTo>
                <a:cubicBezTo>
                  <a:pt x="11457146" y="2923842"/>
                  <a:pt x="11380946" y="2933367"/>
                  <a:pt x="11366658" y="2933367"/>
                </a:cubicBezTo>
                <a:cubicBezTo>
                  <a:pt x="11357133" y="2933367"/>
                  <a:pt x="11314271" y="2928604"/>
                  <a:pt x="11285696" y="2923842"/>
                </a:cubicBezTo>
                <a:cubicBezTo>
                  <a:pt x="11276171" y="2923842"/>
                  <a:pt x="11261883" y="2909554"/>
                  <a:pt x="11252359" y="2904792"/>
                </a:cubicBezTo>
                <a:cubicBezTo>
                  <a:pt x="11238071" y="2900029"/>
                  <a:pt x="11219021" y="2900029"/>
                  <a:pt x="11199971" y="2890504"/>
                </a:cubicBezTo>
                <a:cubicBezTo>
                  <a:pt x="11199971" y="2880979"/>
                  <a:pt x="11195209" y="2866692"/>
                  <a:pt x="11190446" y="2857167"/>
                </a:cubicBezTo>
                <a:cubicBezTo>
                  <a:pt x="11176159" y="2852404"/>
                  <a:pt x="11161871" y="2842879"/>
                  <a:pt x="11161871" y="2833354"/>
                </a:cubicBezTo>
                <a:cubicBezTo>
                  <a:pt x="11161871" y="2823829"/>
                  <a:pt x="11166634" y="2819067"/>
                  <a:pt x="11171396" y="2814304"/>
                </a:cubicBezTo>
                <a:cubicBezTo>
                  <a:pt x="11185684" y="2819067"/>
                  <a:pt x="11195209" y="2833354"/>
                  <a:pt x="11204734" y="2833354"/>
                </a:cubicBezTo>
                <a:cubicBezTo>
                  <a:pt x="11219021" y="2833354"/>
                  <a:pt x="11252359" y="2823829"/>
                  <a:pt x="11271408" y="2814304"/>
                </a:cubicBezTo>
                <a:cubicBezTo>
                  <a:pt x="11271408" y="2809542"/>
                  <a:pt x="11266646" y="2800017"/>
                  <a:pt x="11261883" y="2795254"/>
                </a:cubicBezTo>
                <a:cubicBezTo>
                  <a:pt x="11242834" y="2790492"/>
                  <a:pt x="11214259" y="2780967"/>
                  <a:pt x="11190446" y="2780967"/>
                </a:cubicBezTo>
                <a:lnTo>
                  <a:pt x="11180921" y="2780967"/>
                </a:lnTo>
                <a:cubicBezTo>
                  <a:pt x="11180921" y="2771442"/>
                  <a:pt x="11171396" y="2757154"/>
                  <a:pt x="11161871" y="2742867"/>
                </a:cubicBezTo>
                <a:cubicBezTo>
                  <a:pt x="11166634" y="2742867"/>
                  <a:pt x="11171396" y="2747629"/>
                  <a:pt x="11176159" y="2752392"/>
                </a:cubicBezTo>
                <a:cubicBezTo>
                  <a:pt x="11176159" y="2752392"/>
                  <a:pt x="11180921" y="2752392"/>
                  <a:pt x="11180921" y="2742867"/>
                </a:cubicBezTo>
                <a:cubicBezTo>
                  <a:pt x="11180921" y="2728579"/>
                  <a:pt x="11157109" y="2719054"/>
                  <a:pt x="11157109" y="2704767"/>
                </a:cubicBezTo>
                <a:cubicBezTo>
                  <a:pt x="11157109" y="2695242"/>
                  <a:pt x="11171396" y="2652379"/>
                  <a:pt x="11171396" y="2642854"/>
                </a:cubicBezTo>
                <a:cubicBezTo>
                  <a:pt x="11171396" y="2628614"/>
                  <a:pt x="11161871" y="2628614"/>
                  <a:pt x="11161871" y="2619089"/>
                </a:cubicBezTo>
                <a:cubicBezTo>
                  <a:pt x="11161871" y="2604802"/>
                  <a:pt x="11171396" y="2547652"/>
                  <a:pt x="11180921" y="2514314"/>
                </a:cubicBezTo>
                <a:lnTo>
                  <a:pt x="11190446" y="2523839"/>
                </a:lnTo>
                <a:cubicBezTo>
                  <a:pt x="11185684" y="2533364"/>
                  <a:pt x="11180921" y="2547652"/>
                  <a:pt x="11180921" y="2561939"/>
                </a:cubicBezTo>
                <a:cubicBezTo>
                  <a:pt x="11180921" y="2580989"/>
                  <a:pt x="11199971" y="2614327"/>
                  <a:pt x="11219021" y="2614327"/>
                </a:cubicBezTo>
                <a:cubicBezTo>
                  <a:pt x="11238071" y="2614327"/>
                  <a:pt x="11261883" y="2590514"/>
                  <a:pt x="11285696" y="2580989"/>
                </a:cubicBezTo>
                <a:cubicBezTo>
                  <a:pt x="11290458" y="2576227"/>
                  <a:pt x="11309508" y="2580989"/>
                  <a:pt x="11323796" y="2576227"/>
                </a:cubicBezTo>
                <a:cubicBezTo>
                  <a:pt x="11304746" y="2538127"/>
                  <a:pt x="11261883" y="2466689"/>
                  <a:pt x="11261883" y="2466689"/>
                </a:cubicBezTo>
                <a:lnTo>
                  <a:pt x="11261883" y="2428589"/>
                </a:lnTo>
                <a:cubicBezTo>
                  <a:pt x="11276171" y="2442877"/>
                  <a:pt x="11295221" y="2457164"/>
                  <a:pt x="11309508" y="2480977"/>
                </a:cubicBezTo>
                <a:cubicBezTo>
                  <a:pt x="11319033" y="2490502"/>
                  <a:pt x="11314271" y="2509552"/>
                  <a:pt x="11323796" y="2523839"/>
                </a:cubicBezTo>
                <a:cubicBezTo>
                  <a:pt x="11333321" y="2538127"/>
                  <a:pt x="11352371" y="2542889"/>
                  <a:pt x="11366658" y="2552414"/>
                </a:cubicBezTo>
                <a:cubicBezTo>
                  <a:pt x="11376183" y="2557177"/>
                  <a:pt x="11385708" y="2576227"/>
                  <a:pt x="11395233" y="2590514"/>
                </a:cubicBezTo>
                <a:cubicBezTo>
                  <a:pt x="11395233" y="2590514"/>
                  <a:pt x="11399996" y="2590514"/>
                  <a:pt x="11399996" y="2580989"/>
                </a:cubicBezTo>
                <a:cubicBezTo>
                  <a:pt x="11399996" y="2561939"/>
                  <a:pt x="11338083" y="2528602"/>
                  <a:pt x="11338083" y="2523839"/>
                </a:cubicBezTo>
                <a:cubicBezTo>
                  <a:pt x="11328558" y="2509552"/>
                  <a:pt x="11333321" y="2485739"/>
                  <a:pt x="11319033" y="2471452"/>
                </a:cubicBezTo>
                <a:cubicBezTo>
                  <a:pt x="11304746" y="2447639"/>
                  <a:pt x="11276171" y="2433352"/>
                  <a:pt x="11271408" y="2414302"/>
                </a:cubicBezTo>
                <a:cubicBezTo>
                  <a:pt x="11252359" y="2352389"/>
                  <a:pt x="11219021" y="2242899"/>
                  <a:pt x="11219021" y="2228612"/>
                </a:cubicBezTo>
                <a:cubicBezTo>
                  <a:pt x="11219021" y="2219087"/>
                  <a:pt x="11223784" y="2219087"/>
                  <a:pt x="11228546" y="2219087"/>
                </a:cubicBezTo>
                <a:cubicBezTo>
                  <a:pt x="11233309" y="2276189"/>
                  <a:pt x="11261883" y="2323814"/>
                  <a:pt x="11290458" y="2385727"/>
                </a:cubicBezTo>
                <a:cubicBezTo>
                  <a:pt x="11295221" y="2395252"/>
                  <a:pt x="11314271" y="2404777"/>
                  <a:pt x="11319033" y="2419064"/>
                </a:cubicBezTo>
                <a:cubicBezTo>
                  <a:pt x="11328558" y="2433352"/>
                  <a:pt x="11328558" y="2457164"/>
                  <a:pt x="11342846" y="2476214"/>
                </a:cubicBezTo>
                <a:cubicBezTo>
                  <a:pt x="11357133" y="2490502"/>
                  <a:pt x="11380946" y="2490502"/>
                  <a:pt x="11399996" y="2504789"/>
                </a:cubicBezTo>
                <a:cubicBezTo>
                  <a:pt x="11409521" y="2514314"/>
                  <a:pt x="11447621" y="2585752"/>
                  <a:pt x="11447621" y="2557177"/>
                </a:cubicBezTo>
                <a:cubicBezTo>
                  <a:pt x="11447621" y="2547652"/>
                  <a:pt x="11428571" y="2519077"/>
                  <a:pt x="11419046" y="2509552"/>
                </a:cubicBezTo>
                <a:cubicBezTo>
                  <a:pt x="11399996" y="2485739"/>
                  <a:pt x="11371421" y="2480977"/>
                  <a:pt x="11352371" y="2466689"/>
                </a:cubicBezTo>
                <a:cubicBezTo>
                  <a:pt x="11338083" y="2447639"/>
                  <a:pt x="11342846" y="2423827"/>
                  <a:pt x="11328558" y="2409539"/>
                </a:cubicBezTo>
                <a:cubicBezTo>
                  <a:pt x="11323796" y="2400014"/>
                  <a:pt x="11304746" y="2385727"/>
                  <a:pt x="11299983" y="2376202"/>
                </a:cubicBezTo>
                <a:cubicBezTo>
                  <a:pt x="11280933" y="2328577"/>
                  <a:pt x="11242834" y="2242899"/>
                  <a:pt x="11242834" y="2233374"/>
                </a:cubicBezTo>
                <a:lnTo>
                  <a:pt x="11242834" y="2214324"/>
                </a:lnTo>
                <a:cubicBezTo>
                  <a:pt x="11271408" y="2238137"/>
                  <a:pt x="11295221" y="2295239"/>
                  <a:pt x="11309508" y="2328577"/>
                </a:cubicBezTo>
                <a:cubicBezTo>
                  <a:pt x="11319033" y="2347627"/>
                  <a:pt x="11342846" y="2361914"/>
                  <a:pt x="11357133" y="2380964"/>
                </a:cubicBezTo>
                <a:cubicBezTo>
                  <a:pt x="11366658" y="2390489"/>
                  <a:pt x="11366658" y="2414302"/>
                  <a:pt x="11385708" y="2433352"/>
                </a:cubicBezTo>
                <a:cubicBezTo>
                  <a:pt x="11399996" y="2447639"/>
                  <a:pt x="11428571" y="2452402"/>
                  <a:pt x="11452383" y="2471452"/>
                </a:cubicBezTo>
                <a:cubicBezTo>
                  <a:pt x="11466671" y="2480977"/>
                  <a:pt x="11480958" y="2504789"/>
                  <a:pt x="11495198" y="2519077"/>
                </a:cubicBezTo>
                <a:lnTo>
                  <a:pt x="11504723" y="2519077"/>
                </a:lnTo>
                <a:cubicBezTo>
                  <a:pt x="11476196" y="2461927"/>
                  <a:pt x="11423808" y="2452402"/>
                  <a:pt x="11385708" y="2414302"/>
                </a:cubicBezTo>
                <a:cubicBezTo>
                  <a:pt x="11376183" y="2400014"/>
                  <a:pt x="11376183" y="2380964"/>
                  <a:pt x="11366658" y="2371439"/>
                </a:cubicBezTo>
                <a:cubicBezTo>
                  <a:pt x="11357133" y="2357152"/>
                  <a:pt x="11333321" y="2342864"/>
                  <a:pt x="11323796" y="2328577"/>
                </a:cubicBezTo>
                <a:cubicBezTo>
                  <a:pt x="11309508" y="2304764"/>
                  <a:pt x="11304746" y="2261902"/>
                  <a:pt x="11276171" y="2233374"/>
                </a:cubicBezTo>
                <a:cubicBezTo>
                  <a:pt x="11299983" y="2238137"/>
                  <a:pt x="11314271" y="2276189"/>
                  <a:pt x="11328558" y="2295239"/>
                </a:cubicBezTo>
                <a:cubicBezTo>
                  <a:pt x="11342846" y="2314289"/>
                  <a:pt x="11376183" y="2323814"/>
                  <a:pt x="11385708" y="2342864"/>
                </a:cubicBezTo>
                <a:cubicBezTo>
                  <a:pt x="11399996" y="2357152"/>
                  <a:pt x="11399996" y="2380964"/>
                  <a:pt x="11414283" y="2400014"/>
                </a:cubicBezTo>
                <a:cubicBezTo>
                  <a:pt x="11433333" y="2419064"/>
                  <a:pt x="11466671" y="2428589"/>
                  <a:pt x="11495198" y="2447639"/>
                </a:cubicBezTo>
                <a:cubicBezTo>
                  <a:pt x="11509486" y="2461927"/>
                  <a:pt x="11528536" y="2490502"/>
                  <a:pt x="11542823" y="2514314"/>
                </a:cubicBezTo>
                <a:cubicBezTo>
                  <a:pt x="11542823" y="2514314"/>
                  <a:pt x="11547586" y="2514314"/>
                  <a:pt x="11547586" y="2504789"/>
                </a:cubicBezTo>
                <a:cubicBezTo>
                  <a:pt x="11547586" y="2485739"/>
                  <a:pt x="11504723" y="2442877"/>
                  <a:pt x="11490436" y="2428589"/>
                </a:cubicBezTo>
                <a:cubicBezTo>
                  <a:pt x="11471433" y="2414302"/>
                  <a:pt x="11442858" y="2409539"/>
                  <a:pt x="11428571" y="2395252"/>
                </a:cubicBezTo>
                <a:cubicBezTo>
                  <a:pt x="11409521" y="2376202"/>
                  <a:pt x="11409521" y="2347627"/>
                  <a:pt x="11395233" y="2333339"/>
                </a:cubicBezTo>
                <a:cubicBezTo>
                  <a:pt x="11385708" y="2314289"/>
                  <a:pt x="11357133" y="2309527"/>
                  <a:pt x="11342846" y="2295239"/>
                </a:cubicBezTo>
                <a:cubicBezTo>
                  <a:pt x="11333321" y="2285714"/>
                  <a:pt x="11333321" y="2271427"/>
                  <a:pt x="11328558" y="2266664"/>
                </a:cubicBezTo>
                <a:cubicBezTo>
                  <a:pt x="11314271" y="2242899"/>
                  <a:pt x="11290458" y="2223849"/>
                  <a:pt x="11271408" y="2214324"/>
                </a:cubicBezTo>
                <a:cubicBezTo>
                  <a:pt x="11280933" y="2214324"/>
                  <a:pt x="11290458" y="2209562"/>
                  <a:pt x="11304746" y="2209562"/>
                </a:cubicBezTo>
                <a:cubicBezTo>
                  <a:pt x="11333321" y="2209562"/>
                  <a:pt x="11347608" y="2238137"/>
                  <a:pt x="11371421" y="2252377"/>
                </a:cubicBezTo>
                <a:close/>
                <a:moveTo>
                  <a:pt x="11299983" y="2114312"/>
                </a:moveTo>
                <a:cubicBezTo>
                  <a:pt x="11299983" y="2119074"/>
                  <a:pt x="11314271" y="2119074"/>
                  <a:pt x="11323796" y="2123837"/>
                </a:cubicBezTo>
                <a:cubicBezTo>
                  <a:pt x="11328558" y="2123837"/>
                  <a:pt x="11338083" y="2133362"/>
                  <a:pt x="11338083" y="2147649"/>
                </a:cubicBezTo>
                <a:cubicBezTo>
                  <a:pt x="11338083" y="2157174"/>
                  <a:pt x="11319033" y="2180987"/>
                  <a:pt x="11304746" y="2190512"/>
                </a:cubicBezTo>
                <a:cubicBezTo>
                  <a:pt x="11295221" y="2200037"/>
                  <a:pt x="11276171" y="2200037"/>
                  <a:pt x="11266646" y="2200037"/>
                </a:cubicBezTo>
                <a:cubicBezTo>
                  <a:pt x="11252359" y="2200037"/>
                  <a:pt x="11190446" y="2195274"/>
                  <a:pt x="11190446" y="2166699"/>
                </a:cubicBezTo>
                <a:cubicBezTo>
                  <a:pt x="11190446" y="2128599"/>
                  <a:pt x="11223784" y="2128599"/>
                  <a:pt x="11233309" y="2128599"/>
                </a:cubicBezTo>
                <a:cubicBezTo>
                  <a:pt x="11257121" y="2128599"/>
                  <a:pt x="11271408" y="2133362"/>
                  <a:pt x="11271408" y="2152412"/>
                </a:cubicBezTo>
                <a:cubicBezTo>
                  <a:pt x="11271408" y="2161937"/>
                  <a:pt x="11266646" y="2166699"/>
                  <a:pt x="11257121" y="2171462"/>
                </a:cubicBezTo>
                <a:lnTo>
                  <a:pt x="11261883" y="2180987"/>
                </a:lnTo>
                <a:cubicBezTo>
                  <a:pt x="11271408" y="2176224"/>
                  <a:pt x="11285696" y="2161937"/>
                  <a:pt x="11285696" y="2152412"/>
                </a:cubicBezTo>
                <a:cubicBezTo>
                  <a:pt x="11285696" y="2114312"/>
                  <a:pt x="11238071" y="2114312"/>
                  <a:pt x="11233309" y="2114312"/>
                </a:cubicBezTo>
                <a:cubicBezTo>
                  <a:pt x="11199971" y="2114312"/>
                  <a:pt x="11180921" y="2133362"/>
                  <a:pt x="11180921" y="2166699"/>
                </a:cubicBezTo>
                <a:cubicBezTo>
                  <a:pt x="11180921" y="2185749"/>
                  <a:pt x="11190446" y="2190512"/>
                  <a:pt x="11219021" y="2209562"/>
                </a:cubicBezTo>
                <a:cubicBezTo>
                  <a:pt x="11209496" y="2219087"/>
                  <a:pt x="11199971" y="2228612"/>
                  <a:pt x="11185684" y="2228612"/>
                </a:cubicBezTo>
                <a:cubicBezTo>
                  <a:pt x="11147584" y="2228612"/>
                  <a:pt x="11147584" y="2200037"/>
                  <a:pt x="11147584" y="2185749"/>
                </a:cubicBezTo>
                <a:lnTo>
                  <a:pt x="11147584" y="2166699"/>
                </a:lnTo>
                <a:cubicBezTo>
                  <a:pt x="11157109" y="2147649"/>
                  <a:pt x="11152346" y="2123837"/>
                  <a:pt x="11180921" y="2109549"/>
                </a:cubicBezTo>
                <a:cubicBezTo>
                  <a:pt x="11180921" y="2104787"/>
                  <a:pt x="11195209" y="2109549"/>
                  <a:pt x="11204734" y="2104787"/>
                </a:cubicBezTo>
                <a:cubicBezTo>
                  <a:pt x="11223784" y="2095262"/>
                  <a:pt x="11228546" y="2085737"/>
                  <a:pt x="11247596" y="2085737"/>
                </a:cubicBezTo>
                <a:cubicBezTo>
                  <a:pt x="11266646" y="2085737"/>
                  <a:pt x="11266646" y="2095262"/>
                  <a:pt x="11299983" y="2114312"/>
                </a:cubicBezTo>
                <a:close/>
                <a:moveTo>
                  <a:pt x="11919013" y="2057162"/>
                </a:moveTo>
                <a:cubicBezTo>
                  <a:pt x="11909488" y="2061924"/>
                  <a:pt x="11899963" y="2071449"/>
                  <a:pt x="11885675" y="2071449"/>
                </a:cubicBezTo>
                <a:cubicBezTo>
                  <a:pt x="11876150" y="2071449"/>
                  <a:pt x="11861911" y="2061924"/>
                  <a:pt x="11847623" y="2052399"/>
                </a:cubicBezTo>
                <a:cubicBezTo>
                  <a:pt x="11828573" y="2071449"/>
                  <a:pt x="11804761" y="2104787"/>
                  <a:pt x="11790473" y="2104787"/>
                </a:cubicBezTo>
                <a:cubicBezTo>
                  <a:pt x="11780948" y="2104787"/>
                  <a:pt x="11752373" y="2066687"/>
                  <a:pt x="11738086" y="2066687"/>
                </a:cubicBezTo>
                <a:cubicBezTo>
                  <a:pt x="11728561" y="2066687"/>
                  <a:pt x="11719036" y="2076212"/>
                  <a:pt x="11709511" y="2080974"/>
                </a:cubicBezTo>
                <a:lnTo>
                  <a:pt x="11709511" y="2028587"/>
                </a:lnTo>
                <a:cubicBezTo>
                  <a:pt x="11733323" y="2057162"/>
                  <a:pt x="11738086" y="2061924"/>
                  <a:pt x="11757136" y="2061924"/>
                </a:cubicBezTo>
                <a:cubicBezTo>
                  <a:pt x="11771423" y="2061924"/>
                  <a:pt x="11814286" y="2052399"/>
                  <a:pt x="11819048" y="2019062"/>
                </a:cubicBezTo>
                <a:cubicBezTo>
                  <a:pt x="11838098" y="2061924"/>
                  <a:pt x="11890438" y="2066687"/>
                  <a:pt x="11919013" y="2057162"/>
                </a:cubicBezTo>
                <a:close/>
                <a:moveTo>
                  <a:pt x="11033331" y="2057162"/>
                </a:moveTo>
                <a:cubicBezTo>
                  <a:pt x="11009519" y="2038112"/>
                  <a:pt x="11014281" y="2019062"/>
                  <a:pt x="10990469" y="2019062"/>
                </a:cubicBezTo>
                <a:cubicBezTo>
                  <a:pt x="10966656" y="2019062"/>
                  <a:pt x="10961894" y="2052399"/>
                  <a:pt x="10961894" y="2061924"/>
                </a:cubicBezTo>
                <a:cubicBezTo>
                  <a:pt x="10961894" y="2071449"/>
                  <a:pt x="10966656" y="2080974"/>
                  <a:pt x="10976181" y="2090499"/>
                </a:cubicBezTo>
                <a:cubicBezTo>
                  <a:pt x="10985706" y="2090499"/>
                  <a:pt x="10995231" y="2080974"/>
                  <a:pt x="10999994" y="2071449"/>
                </a:cubicBezTo>
                <a:lnTo>
                  <a:pt x="10999994" y="2057162"/>
                </a:lnTo>
                <a:lnTo>
                  <a:pt x="10990469" y="2047637"/>
                </a:lnTo>
                <a:cubicBezTo>
                  <a:pt x="10980944" y="2057162"/>
                  <a:pt x="10976181" y="2061924"/>
                  <a:pt x="10980944" y="2071449"/>
                </a:cubicBezTo>
                <a:cubicBezTo>
                  <a:pt x="10976181" y="2066687"/>
                  <a:pt x="10976181" y="2057162"/>
                  <a:pt x="10976181" y="2047637"/>
                </a:cubicBezTo>
                <a:cubicBezTo>
                  <a:pt x="10976181" y="2047637"/>
                  <a:pt x="10971419" y="2042874"/>
                  <a:pt x="10985706" y="2042874"/>
                </a:cubicBezTo>
                <a:cubicBezTo>
                  <a:pt x="10999994" y="2042874"/>
                  <a:pt x="11004756" y="2057162"/>
                  <a:pt x="11004756" y="2061924"/>
                </a:cubicBezTo>
                <a:cubicBezTo>
                  <a:pt x="11004756" y="2076212"/>
                  <a:pt x="10990469" y="2095262"/>
                  <a:pt x="10980944" y="2095262"/>
                </a:cubicBezTo>
                <a:cubicBezTo>
                  <a:pt x="10957131" y="2095262"/>
                  <a:pt x="10957131" y="2066687"/>
                  <a:pt x="10957131" y="2061924"/>
                </a:cubicBezTo>
                <a:cubicBezTo>
                  <a:pt x="10957131" y="2047637"/>
                  <a:pt x="10957131" y="2014299"/>
                  <a:pt x="10995231" y="2014299"/>
                </a:cubicBezTo>
                <a:cubicBezTo>
                  <a:pt x="10999994" y="2014299"/>
                  <a:pt x="11023806" y="2033349"/>
                  <a:pt x="11033331" y="2057162"/>
                </a:cubicBezTo>
                <a:close/>
                <a:moveTo>
                  <a:pt x="11995213" y="2019062"/>
                </a:moveTo>
                <a:cubicBezTo>
                  <a:pt x="11995213" y="2057162"/>
                  <a:pt x="12052363" y="2076212"/>
                  <a:pt x="12080938" y="2061924"/>
                </a:cubicBezTo>
                <a:cubicBezTo>
                  <a:pt x="12057125" y="2071449"/>
                  <a:pt x="12023788" y="2080974"/>
                  <a:pt x="12009500" y="2080974"/>
                </a:cubicBezTo>
                <a:cubicBezTo>
                  <a:pt x="11985688" y="2080974"/>
                  <a:pt x="11985688" y="2071449"/>
                  <a:pt x="11942825" y="2057162"/>
                </a:cubicBezTo>
                <a:cubicBezTo>
                  <a:pt x="11961875" y="2080974"/>
                  <a:pt x="11995213" y="2100024"/>
                  <a:pt x="12023788" y="2100024"/>
                </a:cubicBezTo>
                <a:cubicBezTo>
                  <a:pt x="12004738" y="2104787"/>
                  <a:pt x="11976163" y="2114312"/>
                  <a:pt x="11961875" y="2114312"/>
                </a:cubicBezTo>
                <a:cubicBezTo>
                  <a:pt x="11952350" y="2114312"/>
                  <a:pt x="11928538" y="2100024"/>
                  <a:pt x="11904725" y="2090499"/>
                </a:cubicBezTo>
                <a:cubicBezTo>
                  <a:pt x="11914250" y="2119074"/>
                  <a:pt x="11952350" y="2128599"/>
                  <a:pt x="11966638" y="2138124"/>
                </a:cubicBezTo>
                <a:cubicBezTo>
                  <a:pt x="11957113" y="2138124"/>
                  <a:pt x="11938063" y="2147649"/>
                  <a:pt x="11928538" y="2147649"/>
                </a:cubicBezTo>
                <a:cubicBezTo>
                  <a:pt x="11890438" y="2147649"/>
                  <a:pt x="11885675" y="2119074"/>
                  <a:pt x="11842861" y="2090499"/>
                </a:cubicBezTo>
                <a:cubicBezTo>
                  <a:pt x="11847623" y="2104787"/>
                  <a:pt x="11885675" y="2142887"/>
                  <a:pt x="11904725" y="2161937"/>
                </a:cubicBezTo>
                <a:cubicBezTo>
                  <a:pt x="11899963" y="2166699"/>
                  <a:pt x="11890438" y="2166699"/>
                  <a:pt x="11880913" y="2166699"/>
                </a:cubicBezTo>
                <a:cubicBezTo>
                  <a:pt x="11852386" y="2166699"/>
                  <a:pt x="11847623" y="2142887"/>
                  <a:pt x="11799998" y="2128599"/>
                </a:cubicBezTo>
                <a:cubicBezTo>
                  <a:pt x="11814286" y="2147649"/>
                  <a:pt x="11833336" y="2166699"/>
                  <a:pt x="11852386" y="2180987"/>
                </a:cubicBezTo>
                <a:cubicBezTo>
                  <a:pt x="11819048" y="2180987"/>
                  <a:pt x="11714273" y="2166699"/>
                  <a:pt x="11714273" y="2100024"/>
                </a:cubicBezTo>
                <a:cubicBezTo>
                  <a:pt x="11714273" y="2085737"/>
                  <a:pt x="11738086" y="2085737"/>
                  <a:pt x="11738086" y="2085737"/>
                </a:cubicBezTo>
                <a:cubicBezTo>
                  <a:pt x="11752373" y="2085737"/>
                  <a:pt x="11780948" y="2119074"/>
                  <a:pt x="11795236" y="2119074"/>
                </a:cubicBezTo>
                <a:cubicBezTo>
                  <a:pt x="11804761" y="2119074"/>
                  <a:pt x="11838098" y="2071449"/>
                  <a:pt x="11847623" y="2071449"/>
                </a:cubicBezTo>
                <a:cubicBezTo>
                  <a:pt x="11861911" y="2071449"/>
                  <a:pt x="11876150" y="2085737"/>
                  <a:pt x="11890438" y="2085737"/>
                </a:cubicBezTo>
                <a:cubicBezTo>
                  <a:pt x="11919013" y="2085737"/>
                  <a:pt x="11947588" y="2033349"/>
                  <a:pt x="11966638" y="2009537"/>
                </a:cubicBezTo>
                <a:cubicBezTo>
                  <a:pt x="11976163" y="2009537"/>
                  <a:pt x="11990450" y="2014299"/>
                  <a:pt x="11995213" y="2019062"/>
                </a:cubicBezTo>
                <a:close/>
                <a:moveTo>
                  <a:pt x="12133325" y="2023824"/>
                </a:moveTo>
                <a:cubicBezTo>
                  <a:pt x="12109513" y="2033349"/>
                  <a:pt x="12061888" y="2047637"/>
                  <a:pt x="12052363" y="2047637"/>
                </a:cubicBezTo>
                <a:cubicBezTo>
                  <a:pt x="12038075" y="2047637"/>
                  <a:pt x="12028550" y="2042874"/>
                  <a:pt x="12014263" y="2033349"/>
                </a:cubicBezTo>
                <a:cubicBezTo>
                  <a:pt x="12019025" y="2028587"/>
                  <a:pt x="12052363" y="2023824"/>
                  <a:pt x="12061888" y="2004774"/>
                </a:cubicBezTo>
                <a:cubicBezTo>
                  <a:pt x="12085700" y="2023824"/>
                  <a:pt x="12109513" y="2023824"/>
                  <a:pt x="12133325" y="2023824"/>
                </a:cubicBezTo>
                <a:close/>
                <a:moveTo>
                  <a:pt x="11428571" y="2023824"/>
                </a:moveTo>
                <a:cubicBezTo>
                  <a:pt x="11385708" y="2014299"/>
                  <a:pt x="11328558" y="2076212"/>
                  <a:pt x="11338083" y="2119074"/>
                </a:cubicBezTo>
                <a:cubicBezTo>
                  <a:pt x="11285696" y="2090499"/>
                  <a:pt x="11280933" y="2071449"/>
                  <a:pt x="11247596" y="2071449"/>
                </a:cubicBezTo>
                <a:cubicBezTo>
                  <a:pt x="11228546" y="2071449"/>
                  <a:pt x="11223784" y="2080974"/>
                  <a:pt x="11204734" y="2090499"/>
                </a:cubicBezTo>
                <a:cubicBezTo>
                  <a:pt x="11195209" y="2095262"/>
                  <a:pt x="11176159" y="2090499"/>
                  <a:pt x="11171396" y="2100024"/>
                </a:cubicBezTo>
                <a:cubicBezTo>
                  <a:pt x="11152346" y="2109549"/>
                  <a:pt x="11147584" y="2133362"/>
                  <a:pt x="11142821" y="2147649"/>
                </a:cubicBezTo>
                <a:cubicBezTo>
                  <a:pt x="11142821" y="2123837"/>
                  <a:pt x="11161871" y="2076212"/>
                  <a:pt x="11180921" y="2057162"/>
                </a:cubicBezTo>
                <a:cubicBezTo>
                  <a:pt x="11185684" y="2061924"/>
                  <a:pt x="11190446" y="2071449"/>
                  <a:pt x="11204734" y="2071449"/>
                </a:cubicBezTo>
                <a:cubicBezTo>
                  <a:pt x="11233309" y="2071449"/>
                  <a:pt x="11290458" y="2009537"/>
                  <a:pt x="11299983" y="2009537"/>
                </a:cubicBezTo>
                <a:cubicBezTo>
                  <a:pt x="11319033" y="2009537"/>
                  <a:pt x="11314271" y="2047637"/>
                  <a:pt x="11342846" y="2047637"/>
                </a:cubicBezTo>
                <a:cubicBezTo>
                  <a:pt x="11352371" y="2047637"/>
                  <a:pt x="11385708" y="2004774"/>
                  <a:pt x="11395233" y="2004774"/>
                </a:cubicBezTo>
                <a:cubicBezTo>
                  <a:pt x="11399996" y="2004774"/>
                  <a:pt x="11423808" y="2019062"/>
                  <a:pt x="11428571" y="2023824"/>
                </a:cubicBezTo>
                <a:close/>
                <a:moveTo>
                  <a:pt x="11623786" y="2009537"/>
                </a:moveTo>
                <a:cubicBezTo>
                  <a:pt x="11638073" y="2014299"/>
                  <a:pt x="11657123" y="2038112"/>
                  <a:pt x="11666648" y="2047637"/>
                </a:cubicBezTo>
                <a:cubicBezTo>
                  <a:pt x="11671411" y="2057162"/>
                  <a:pt x="11671411" y="2061924"/>
                  <a:pt x="11671411" y="2076212"/>
                </a:cubicBezTo>
                <a:cubicBezTo>
                  <a:pt x="11671411" y="2119074"/>
                  <a:pt x="11647598" y="2123837"/>
                  <a:pt x="11619023" y="2123837"/>
                </a:cubicBezTo>
                <a:cubicBezTo>
                  <a:pt x="11576161" y="2123837"/>
                  <a:pt x="11580923" y="2095262"/>
                  <a:pt x="11542823" y="2066687"/>
                </a:cubicBezTo>
                <a:cubicBezTo>
                  <a:pt x="11547586" y="2052399"/>
                  <a:pt x="11590448" y="2038112"/>
                  <a:pt x="11599973" y="2038112"/>
                </a:cubicBezTo>
                <a:cubicBezTo>
                  <a:pt x="11628548" y="2038112"/>
                  <a:pt x="11614261" y="2057162"/>
                  <a:pt x="11633311" y="2076212"/>
                </a:cubicBezTo>
                <a:cubicBezTo>
                  <a:pt x="11628548" y="2076212"/>
                  <a:pt x="11619023" y="2080974"/>
                  <a:pt x="11609498" y="2080974"/>
                </a:cubicBezTo>
                <a:cubicBezTo>
                  <a:pt x="11595211" y="2080974"/>
                  <a:pt x="11580923" y="2090499"/>
                  <a:pt x="11580923" y="2076212"/>
                </a:cubicBezTo>
                <a:cubicBezTo>
                  <a:pt x="11580923" y="2090499"/>
                  <a:pt x="11599973" y="2095262"/>
                  <a:pt x="11609498" y="2095262"/>
                </a:cubicBezTo>
                <a:cubicBezTo>
                  <a:pt x="11623786" y="2095262"/>
                  <a:pt x="11638073" y="2085737"/>
                  <a:pt x="11647598" y="2080974"/>
                </a:cubicBezTo>
                <a:cubicBezTo>
                  <a:pt x="11633311" y="2061924"/>
                  <a:pt x="11638073" y="2023824"/>
                  <a:pt x="11604736" y="2023824"/>
                </a:cubicBezTo>
                <a:cubicBezTo>
                  <a:pt x="11585686" y="2023824"/>
                  <a:pt x="11533298" y="2038112"/>
                  <a:pt x="11533298" y="2066687"/>
                </a:cubicBezTo>
                <a:cubicBezTo>
                  <a:pt x="11533298" y="2076212"/>
                  <a:pt x="11566636" y="2114312"/>
                  <a:pt x="11595211" y="2128599"/>
                </a:cubicBezTo>
                <a:cubicBezTo>
                  <a:pt x="11609498" y="2138124"/>
                  <a:pt x="11633311" y="2138124"/>
                  <a:pt x="11652361" y="2138124"/>
                </a:cubicBezTo>
                <a:cubicBezTo>
                  <a:pt x="11652361" y="2142887"/>
                  <a:pt x="11657123" y="2142887"/>
                  <a:pt x="11657123" y="2157174"/>
                </a:cubicBezTo>
                <a:cubicBezTo>
                  <a:pt x="11657123" y="2171462"/>
                  <a:pt x="11642836" y="2180987"/>
                  <a:pt x="11633311" y="2180987"/>
                </a:cubicBezTo>
                <a:cubicBezTo>
                  <a:pt x="11623786" y="2180987"/>
                  <a:pt x="11576161" y="2147649"/>
                  <a:pt x="11566636" y="2147649"/>
                </a:cubicBezTo>
                <a:cubicBezTo>
                  <a:pt x="11504723" y="2147649"/>
                  <a:pt x="11490436" y="2157174"/>
                  <a:pt x="11447621" y="2209562"/>
                </a:cubicBezTo>
                <a:cubicBezTo>
                  <a:pt x="11447621" y="2214324"/>
                  <a:pt x="11442858" y="2223849"/>
                  <a:pt x="11447621" y="2228612"/>
                </a:cubicBezTo>
                <a:cubicBezTo>
                  <a:pt x="11438096" y="2228612"/>
                  <a:pt x="11423808" y="2233374"/>
                  <a:pt x="11414283" y="2233374"/>
                </a:cubicBezTo>
                <a:cubicBezTo>
                  <a:pt x="11399996" y="2233374"/>
                  <a:pt x="11385708" y="2209562"/>
                  <a:pt x="11376183" y="2200037"/>
                </a:cubicBezTo>
                <a:cubicBezTo>
                  <a:pt x="11361896" y="2190512"/>
                  <a:pt x="11342846" y="2195274"/>
                  <a:pt x="11323796" y="2195274"/>
                </a:cubicBezTo>
                <a:cubicBezTo>
                  <a:pt x="11328558" y="2185749"/>
                  <a:pt x="11338083" y="2171462"/>
                  <a:pt x="11347608" y="2157174"/>
                </a:cubicBezTo>
                <a:cubicBezTo>
                  <a:pt x="11361896" y="2195274"/>
                  <a:pt x="11385708" y="2200037"/>
                  <a:pt x="11414283" y="2200037"/>
                </a:cubicBezTo>
                <a:cubicBezTo>
                  <a:pt x="11466671" y="2200037"/>
                  <a:pt x="11485673" y="2166699"/>
                  <a:pt x="11485673" y="2133362"/>
                </a:cubicBezTo>
                <a:cubicBezTo>
                  <a:pt x="11485673" y="2100024"/>
                  <a:pt x="11480958" y="2071449"/>
                  <a:pt x="11438096" y="2071449"/>
                </a:cubicBezTo>
                <a:cubicBezTo>
                  <a:pt x="11419046" y="2071449"/>
                  <a:pt x="11376183" y="2085737"/>
                  <a:pt x="11376183" y="2114312"/>
                </a:cubicBezTo>
                <a:cubicBezTo>
                  <a:pt x="11376183" y="2142887"/>
                  <a:pt x="11409521" y="2161937"/>
                  <a:pt x="11419046" y="2161937"/>
                </a:cubicBezTo>
                <a:cubicBezTo>
                  <a:pt x="11442858" y="2161937"/>
                  <a:pt x="11457146" y="2142887"/>
                  <a:pt x="11457146" y="2133362"/>
                </a:cubicBezTo>
                <a:cubicBezTo>
                  <a:pt x="11457146" y="2119074"/>
                  <a:pt x="11442858" y="2109549"/>
                  <a:pt x="11428571" y="2104787"/>
                </a:cubicBezTo>
                <a:cubicBezTo>
                  <a:pt x="11423808" y="2109549"/>
                  <a:pt x="11419046" y="2109549"/>
                  <a:pt x="11414283" y="2114312"/>
                </a:cubicBezTo>
                <a:cubicBezTo>
                  <a:pt x="11423808" y="2119074"/>
                  <a:pt x="11438096" y="2123837"/>
                  <a:pt x="11447621" y="2133362"/>
                </a:cubicBezTo>
                <a:cubicBezTo>
                  <a:pt x="11442858" y="2142887"/>
                  <a:pt x="11433333" y="2147649"/>
                  <a:pt x="11419046" y="2147649"/>
                </a:cubicBezTo>
                <a:cubicBezTo>
                  <a:pt x="11395233" y="2147649"/>
                  <a:pt x="11390471" y="2119074"/>
                  <a:pt x="11390471" y="2114312"/>
                </a:cubicBezTo>
                <a:cubicBezTo>
                  <a:pt x="11390471" y="2090499"/>
                  <a:pt x="11433333" y="2085737"/>
                  <a:pt x="11438096" y="2085737"/>
                </a:cubicBezTo>
                <a:cubicBezTo>
                  <a:pt x="11452383" y="2085737"/>
                  <a:pt x="11461908" y="2080974"/>
                  <a:pt x="11466671" y="2100024"/>
                </a:cubicBezTo>
                <a:cubicBezTo>
                  <a:pt x="11471433" y="2114312"/>
                  <a:pt x="11476196" y="2138124"/>
                  <a:pt x="11476196" y="2152412"/>
                </a:cubicBezTo>
                <a:cubicBezTo>
                  <a:pt x="11476196" y="2180987"/>
                  <a:pt x="11419046" y="2190512"/>
                  <a:pt x="11414283" y="2190512"/>
                </a:cubicBezTo>
                <a:cubicBezTo>
                  <a:pt x="11357133" y="2190512"/>
                  <a:pt x="11352371" y="2138124"/>
                  <a:pt x="11352371" y="2114312"/>
                </a:cubicBezTo>
                <a:cubicBezTo>
                  <a:pt x="11352371" y="2061924"/>
                  <a:pt x="11390471" y="2038112"/>
                  <a:pt x="11423808" y="2038112"/>
                </a:cubicBezTo>
                <a:cubicBezTo>
                  <a:pt x="11438096" y="2038112"/>
                  <a:pt x="11452383" y="2047637"/>
                  <a:pt x="11466671" y="2047637"/>
                </a:cubicBezTo>
                <a:cubicBezTo>
                  <a:pt x="11495198" y="2047637"/>
                  <a:pt x="11499961" y="2023824"/>
                  <a:pt x="11509486" y="1995249"/>
                </a:cubicBezTo>
                <a:cubicBezTo>
                  <a:pt x="11519011" y="1995249"/>
                  <a:pt x="11528536" y="1980962"/>
                  <a:pt x="11538061" y="1980962"/>
                </a:cubicBezTo>
                <a:cubicBezTo>
                  <a:pt x="11552348" y="1980962"/>
                  <a:pt x="11595211" y="2000012"/>
                  <a:pt x="11623786" y="2009537"/>
                </a:cubicBezTo>
                <a:close/>
                <a:moveTo>
                  <a:pt x="11095244" y="2057162"/>
                </a:moveTo>
                <a:cubicBezTo>
                  <a:pt x="11100006" y="2076212"/>
                  <a:pt x="11114246" y="2119074"/>
                  <a:pt x="11114246" y="2128599"/>
                </a:cubicBezTo>
                <a:cubicBezTo>
                  <a:pt x="11114246" y="2157174"/>
                  <a:pt x="11061906" y="2219087"/>
                  <a:pt x="11038094" y="2219087"/>
                </a:cubicBezTo>
                <a:cubicBezTo>
                  <a:pt x="11014281" y="2219087"/>
                  <a:pt x="11004756" y="2152412"/>
                  <a:pt x="11004756" y="2142887"/>
                </a:cubicBezTo>
                <a:cubicBezTo>
                  <a:pt x="11004756" y="2123837"/>
                  <a:pt x="11019044" y="2100024"/>
                  <a:pt x="11038094" y="2100024"/>
                </a:cubicBezTo>
                <a:cubicBezTo>
                  <a:pt x="11057144" y="2100024"/>
                  <a:pt x="11061906" y="2123837"/>
                  <a:pt x="11061906" y="2133362"/>
                </a:cubicBezTo>
                <a:cubicBezTo>
                  <a:pt x="11061906" y="2147649"/>
                  <a:pt x="11057144" y="2157174"/>
                  <a:pt x="11033331" y="2161937"/>
                </a:cubicBezTo>
                <a:cubicBezTo>
                  <a:pt x="11028569" y="2157174"/>
                  <a:pt x="11023806" y="2147649"/>
                  <a:pt x="11028569" y="2138124"/>
                </a:cubicBezTo>
                <a:lnTo>
                  <a:pt x="11028569" y="2152412"/>
                </a:lnTo>
                <a:cubicBezTo>
                  <a:pt x="11033331" y="2152412"/>
                  <a:pt x="11028569" y="2157174"/>
                  <a:pt x="11042856" y="2157174"/>
                </a:cubicBezTo>
                <a:cubicBezTo>
                  <a:pt x="11052381" y="2157174"/>
                  <a:pt x="11061906" y="2147649"/>
                  <a:pt x="11061906" y="2133362"/>
                </a:cubicBezTo>
                <a:cubicBezTo>
                  <a:pt x="11061906" y="2123837"/>
                  <a:pt x="11047619" y="2104787"/>
                  <a:pt x="11033331" y="2104787"/>
                </a:cubicBezTo>
                <a:cubicBezTo>
                  <a:pt x="11009519" y="2104787"/>
                  <a:pt x="11009519" y="2138124"/>
                  <a:pt x="11009519" y="2142887"/>
                </a:cubicBezTo>
                <a:cubicBezTo>
                  <a:pt x="11009519" y="2157174"/>
                  <a:pt x="11019044" y="2214324"/>
                  <a:pt x="11042856" y="2214324"/>
                </a:cubicBezTo>
                <a:cubicBezTo>
                  <a:pt x="11057144" y="2214324"/>
                  <a:pt x="11100006" y="2157174"/>
                  <a:pt x="11104721" y="2147649"/>
                </a:cubicBezTo>
                <a:cubicBezTo>
                  <a:pt x="11109484" y="2142887"/>
                  <a:pt x="11109484" y="2138124"/>
                  <a:pt x="11109484" y="2128599"/>
                </a:cubicBezTo>
                <a:cubicBezTo>
                  <a:pt x="11109484" y="2114312"/>
                  <a:pt x="11100006" y="2100024"/>
                  <a:pt x="11095244" y="2085737"/>
                </a:cubicBezTo>
                <a:cubicBezTo>
                  <a:pt x="11090481" y="2071449"/>
                  <a:pt x="11090481" y="2047637"/>
                  <a:pt x="11080956" y="2038112"/>
                </a:cubicBezTo>
                <a:cubicBezTo>
                  <a:pt x="11057144" y="2004774"/>
                  <a:pt x="11014281" y="1976199"/>
                  <a:pt x="10999994" y="1976199"/>
                </a:cubicBezTo>
                <a:cubicBezTo>
                  <a:pt x="10980944" y="1976199"/>
                  <a:pt x="10952369" y="2004774"/>
                  <a:pt x="10938081" y="2023824"/>
                </a:cubicBezTo>
                <a:cubicBezTo>
                  <a:pt x="10928556" y="2033349"/>
                  <a:pt x="10933319" y="2052399"/>
                  <a:pt x="10923794" y="2066687"/>
                </a:cubicBezTo>
                <a:cubicBezTo>
                  <a:pt x="10890456" y="2109549"/>
                  <a:pt x="10880931" y="2100024"/>
                  <a:pt x="10880931" y="2142887"/>
                </a:cubicBezTo>
                <a:cubicBezTo>
                  <a:pt x="10880931" y="2161937"/>
                  <a:pt x="10885694" y="2214324"/>
                  <a:pt x="10919031" y="2214324"/>
                </a:cubicBezTo>
                <a:cubicBezTo>
                  <a:pt x="10952369" y="2214324"/>
                  <a:pt x="10966656" y="2166699"/>
                  <a:pt x="10966656" y="2157174"/>
                </a:cubicBezTo>
                <a:cubicBezTo>
                  <a:pt x="10966656" y="2142887"/>
                  <a:pt x="10961894" y="2109549"/>
                  <a:pt x="10938081" y="2109549"/>
                </a:cubicBezTo>
                <a:cubicBezTo>
                  <a:pt x="10919031" y="2109549"/>
                  <a:pt x="10909506" y="2138124"/>
                  <a:pt x="10909506" y="2138124"/>
                </a:cubicBezTo>
                <a:cubicBezTo>
                  <a:pt x="10909506" y="2152412"/>
                  <a:pt x="10923794" y="2152412"/>
                  <a:pt x="10928556" y="2157174"/>
                </a:cubicBezTo>
                <a:lnTo>
                  <a:pt x="10909506" y="2157174"/>
                </a:lnTo>
                <a:lnTo>
                  <a:pt x="10909506" y="2123837"/>
                </a:lnTo>
                <a:cubicBezTo>
                  <a:pt x="10919031" y="2114312"/>
                  <a:pt x="10928556" y="2104787"/>
                  <a:pt x="10938081" y="2104787"/>
                </a:cubicBezTo>
                <a:cubicBezTo>
                  <a:pt x="10966656" y="2104787"/>
                  <a:pt x="10971419" y="2147649"/>
                  <a:pt x="10971419" y="2152412"/>
                </a:cubicBezTo>
                <a:cubicBezTo>
                  <a:pt x="10971419" y="2185749"/>
                  <a:pt x="10942844" y="2219087"/>
                  <a:pt x="10919031" y="2219087"/>
                </a:cubicBezTo>
                <a:cubicBezTo>
                  <a:pt x="10880931" y="2219087"/>
                  <a:pt x="10876169" y="2152412"/>
                  <a:pt x="10876169" y="2142887"/>
                </a:cubicBezTo>
                <a:cubicBezTo>
                  <a:pt x="10876169" y="2100024"/>
                  <a:pt x="10885694" y="2109549"/>
                  <a:pt x="10919031" y="2061924"/>
                </a:cubicBezTo>
                <a:cubicBezTo>
                  <a:pt x="10923794" y="2052399"/>
                  <a:pt x="10923794" y="2033349"/>
                  <a:pt x="10933319" y="2023824"/>
                </a:cubicBezTo>
                <a:cubicBezTo>
                  <a:pt x="10966656" y="1976199"/>
                  <a:pt x="10976181" y="1976199"/>
                  <a:pt x="10999994" y="1976199"/>
                </a:cubicBezTo>
                <a:cubicBezTo>
                  <a:pt x="11023806" y="1976199"/>
                  <a:pt x="11090481" y="2023824"/>
                  <a:pt x="11095244" y="2057162"/>
                </a:cubicBezTo>
                <a:close/>
                <a:moveTo>
                  <a:pt x="11304746" y="1971437"/>
                </a:moveTo>
                <a:cubicBezTo>
                  <a:pt x="11319033" y="1971437"/>
                  <a:pt x="11328558" y="1966674"/>
                  <a:pt x="11338083" y="1961912"/>
                </a:cubicBezTo>
                <a:cubicBezTo>
                  <a:pt x="11338083" y="1961912"/>
                  <a:pt x="11342846" y="1957149"/>
                  <a:pt x="11342846" y="1971437"/>
                </a:cubicBezTo>
                <a:cubicBezTo>
                  <a:pt x="11342846" y="1980962"/>
                  <a:pt x="11323796" y="1985724"/>
                  <a:pt x="11309508" y="1990487"/>
                </a:cubicBezTo>
                <a:cubicBezTo>
                  <a:pt x="11304746" y="1995249"/>
                  <a:pt x="11295221" y="1995249"/>
                  <a:pt x="11285696" y="1995249"/>
                </a:cubicBezTo>
                <a:cubicBezTo>
                  <a:pt x="11276171" y="2009537"/>
                  <a:pt x="11266646" y="2023824"/>
                  <a:pt x="11252359" y="2033349"/>
                </a:cubicBezTo>
                <a:cubicBezTo>
                  <a:pt x="11238071" y="2042874"/>
                  <a:pt x="11219021" y="2057162"/>
                  <a:pt x="11204734" y="2057162"/>
                </a:cubicBezTo>
                <a:cubicBezTo>
                  <a:pt x="11195209" y="2057162"/>
                  <a:pt x="11190446" y="2042874"/>
                  <a:pt x="11180921" y="2042874"/>
                </a:cubicBezTo>
                <a:cubicBezTo>
                  <a:pt x="11142821" y="2042874"/>
                  <a:pt x="11152346" y="2080974"/>
                  <a:pt x="11138059" y="2109549"/>
                </a:cubicBezTo>
                <a:lnTo>
                  <a:pt x="11138059" y="2004774"/>
                </a:lnTo>
                <a:cubicBezTo>
                  <a:pt x="11147584" y="2009537"/>
                  <a:pt x="11157109" y="2009537"/>
                  <a:pt x="11166634" y="2009537"/>
                </a:cubicBezTo>
                <a:cubicBezTo>
                  <a:pt x="11209496" y="2009537"/>
                  <a:pt x="11228546" y="1995249"/>
                  <a:pt x="11261883" y="1942862"/>
                </a:cubicBezTo>
                <a:cubicBezTo>
                  <a:pt x="11276171" y="1952387"/>
                  <a:pt x="11295221" y="1971437"/>
                  <a:pt x="11304746" y="1971437"/>
                </a:cubicBezTo>
                <a:close/>
                <a:moveTo>
                  <a:pt x="11599973" y="1876187"/>
                </a:moveTo>
                <a:cubicBezTo>
                  <a:pt x="11609498" y="1880949"/>
                  <a:pt x="11628548" y="1876187"/>
                  <a:pt x="11642836" y="1885712"/>
                </a:cubicBezTo>
                <a:cubicBezTo>
                  <a:pt x="11657123" y="1899999"/>
                  <a:pt x="11685698" y="1933337"/>
                  <a:pt x="11685698" y="1947624"/>
                </a:cubicBezTo>
                <a:cubicBezTo>
                  <a:pt x="11685698" y="1966674"/>
                  <a:pt x="11633311" y="1990487"/>
                  <a:pt x="11614261" y="1990487"/>
                </a:cubicBezTo>
                <a:cubicBezTo>
                  <a:pt x="11585686" y="1990487"/>
                  <a:pt x="11547586" y="1976199"/>
                  <a:pt x="11547586" y="1952387"/>
                </a:cubicBezTo>
                <a:cubicBezTo>
                  <a:pt x="11547586" y="1938099"/>
                  <a:pt x="11571398" y="1914287"/>
                  <a:pt x="11585686" y="1914287"/>
                </a:cubicBezTo>
                <a:cubicBezTo>
                  <a:pt x="11595211" y="1914287"/>
                  <a:pt x="11614261" y="1923812"/>
                  <a:pt x="11628548" y="1933337"/>
                </a:cubicBezTo>
                <a:cubicBezTo>
                  <a:pt x="11623786" y="1947624"/>
                  <a:pt x="11609498" y="1957149"/>
                  <a:pt x="11599973" y="1966674"/>
                </a:cubicBezTo>
                <a:cubicBezTo>
                  <a:pt x="11599973" y="1966674"/>
                  <a:pt x="11595211" y="1971437"/>
                  <a:pt x="11609498" y="1971437"/>
                </a:cubicBezTo>
                <a:cubicBezTo>
                  <a:pt x="11619023" y="1971437"/>
                  <a:pt x="11642836" y="1947624"/>
                  <a:pt x="11642836" y="1938099"/>
                </a:cubicBezTo>
                <a:cubicBezTo>
                  <a:pt x="11642836" y="1919049"/>
                  <a:pt x="11595211" y="1904762"/>
                  <a:pt x="11585686" y="1904762"/>
                </a:cubicBezTo>
                <a:cubicBezTo>
                  <a:pt x="11571398" y="1904762"/>
                  <a:pt x="11557111" y="1904762"/>
                  <a:pt x="11542823" y="1933337"/>
                </a:cubicBezTo>
                <a:cubicBezTo>
                  <a:pt x="11538061" y="1933337"/>
                  <a:pt x="11533298" y="1919049"/>
                  <a:pt x="11523773" y="1914287"/>
                </a:cubicBezTo>
                <a:cubicBezTo>
                  <a:pt x="11504723" y="1904762"/>
                  <a:pt x="11480958" y="1904762"/>
                  <a:pt x="11466671" y="1904762"/>
                </a:cubicBezTo>
                <a:cubicBezTo>
                  <a:pt x="11457146" y="1904762"/>
                  <a:pt x="11433333" y="1919049"/>
                  <a:pt x="11433333" y="1933337"/>
                </a:cubicBezTo>
                <a:cubicBezTo>
                  <a:pt x="11433333" y="1942862"/>
                  <a:pt x="11438096" y="1947624"/>
                  <a:pt x="11447621" y="1957149"/>
                </a:cubicBezTo>
                <a:cubicBezTo>
                  <a:pt x="11447621" y="1957149"/>
                  <a:pt x="11452383" y="1957149"/>
                  <a:pt x="11457146" y="1952387"/>
                </a:cubicBezTo>
                <a:cubicBezTo>
                  <a:pt x="11452383" y="1947624"/>
                  <a:pt x="11447621" y="1947624"/>
                  <a:pt x="11447621" y="1933337"/>
                </a:cubicBezTo>
                <a:cubicBezTo>
                  <a:pt x="11447621" y="1923812"/>
                  <a:pt x="11452383" y="1928574"/>
                  <a:pt x="11452383" y="1919049"/>
                </a:cubicBezTo>
                <a:lnTo>
                  <a:pt x="11476196" y="1919049"/>
                </a:lnTo>
                <a:cubicBezTo>
                  <a:pt x="11490436" y="1923812"/>
                  <a:pt x="11499961" y="1919049"/>
                  <a:pt x="11509486" y="1923812"/>
                </a:cubicBezTo>
                <a:cubicBezTo>
                  <a:pt x="11519011" y="1923812"/>
                  <a:pt x="11533298" y="1947624"/>
                  <a:pt x="11533298" y="1957149"/>
                </a:cubicBezTo>
                <a:cubicBezTo>
                  <a:pt x="11533298" y="1976199"/>
                  <a:pt x="11466671" y="1995249"/>
                  <a:pt x="11461908" y="1995249"/>
                </a:cubicBezTo>
                <a:cubicBezTo>
                  <a:pt x="11452383" y="1995249"/>
                  <a:pt x="11442858" y="1985724"/>
                  <a:pt x="11433333" y="1976199"/>
                </a:cubicBezTo>
                <a:cubicBezTo>
                  <a:pt x="11404758" y="1980962"/>
                  <a:pt x="11385708" y="1961912"/>
                  <a:pt x="11385708" y="1942862"/>
                </a:cubicBezTo>
                <a:cubicBezTo>
                  <a:pt x="11385708" y="1928574"/>
                  <a:pt x="11404758" y="1919049"/>
                  <a:pt x="11423808" y="1904762"/>
                </a:cubicBezTo>
                <a:cubicBezTo>
                  <a:pt x="11433333" y="1899999"/>
                  <a:pt x="11438096" y="1885712"/>
                  <a:pt x="11452383" y="1880949"/>
                </a:cubicBezTo>
                <a:cubicBezTo>
                  <a:pt x="11457146" y="1876187"/>
                  <a:pt x="11466671" y="1876187"/>
                  <a:pt x="11476196" y="1876187"/>
                </a:cubicBezTo>
                <a:cubicBezTo>
                  <a:pt x="11490436" y="1876187"/>
                  <a:pt x="11490436" y="1885712"/>
                  <a:pt x="11504723" y="1885712"/>
                </a:cubicBezTo>
                <a:cubicBezTo>
                  <a:pt x="11514248" y="1885712"/>
                  <a:pt x="11547586" y="1866710"/>
                  <a:pt x="11557111" y="1866710"/>
                </a:cubicBezTo>
                <a:cubicBezTo>
                  <a:pt x="11571398" y="1866710"/>
                  <a:pt x="11580923" y="1871424"/>
                  <a:pt x="11599973" y="1876187"/>
                </a:cubicBezTo>
                <a:close/>
                <a:moveTo>
                  <a:pt x="11004756" y="1923812"/>
                </a:moveTo>
                <a:cubicBezTo>
                  <a:pt x="10976181" y="1928574"/>
                  <a:pt x="10971419" y="1880949"/>
                  <a:pt x="10957131" y="1861947"/>
                </a:cubicBezTo>
                <a:cubicBezTo>
                  <a:pt x="10976181" y="1876187"/>
                  <a:pt x="10990469" y="1899999"/>
                  <a:pt x="11004756" y="1923812"/>
                </a:cubicBezTo>
                <a:close/>
                <a:moveTo>
                  <a:pt x="11023806" y="1880949"/>
                </a:moveTo>
                <a:cubicBezTo>
                  <a:pt x="11057144" y="1880949"/>
                  <a:pt x="11052381" y="1857185"/>
                  <a:pt x="11066669" y="1838135"/>
                </a:cubicBezTo>
                <a:cubicBezTo>
                  <a:pt x="11138059" y="1857185"/>
                  <a:pt x="11123771" y="2009537"/>
                  <a:pt x="11123771" y="2076212"/>
                </a:cubicBezTo>
                <a:lnTo>
                  <a:pt x="11133296" y="2333339"/>
                </a:lnTo>
                <a:cubicBezTo>
                  <a:pt x="11119009" y="2314289"/>
                  <a:pt x="11080956" y="2266664"/>
                  <a:pt x="11080956" y="2257139"/>
                </a:cubicBezTo>
                <a:cubicBezTo>
                  <a:pt x="11080956" y="2242899"/>
                  <a:pt x="11109484" y="2209562"/>
                  <a:pt x="11109484" y="2180987"/>
                </a:cubicBezTo>
                <a:cubicBezTo>
                  <a:pt x="11047619" y="2204799"/>
                  <a:pt x="11090481" y="2257139"/>
                  <a:pt x="11038094" y="2257139"/>
                </a:cubicBezTo>
                <a:cubicBezTo>
                  <a:pt x="11023806" y="2257139"/>
                  <a:pt x="10985706" y="2233374"/>
                  <a:pt x="10980944" y="2223849"/>
                </a:cubicBezTo>
                <a:cubicBezTo>
                  <a:pt x="10961894" y="2233374"/>
                  <a:pt x="10919031" y="2271427"/>
                  <a:pt x="10895219" y="2271427"/>
                </a:cubicBezTo>
                <a:cubicBezTo>
                  <a:pt x="10885694" y="2271427"/>
                  <a:pt x="10861881" y="2266664"/>
                  <a:pt x="10847594" y="2266664"/>
                </a:cubicBezTo>
                <a:cubicBezTo>
                  <a:pt x="10852356" y="2266664"/>
                  <a:pt x="10861881" y="2266664"/>
                  <a:pt x="10866644" y="2252377"/>
                </a:cubicBezTo>
                <a:cubicBezTo>
                  <a:pt x="10761869" y="2276189"/>
                  <a:pt x="10790444" y="2142887"/>
                  <a:pt x="10752344" y="2090499"/>
                </a:cubicBezTo>
                <a:cubicBezTo>
                  <a:pt x="10752344" y="2090499"/>
                  <a:pt x="10747581" y="2085737"/>
                  <a:pt x="10747581" y="2100024"/>
                </a:cubicBezTo>
                <a:cubicBezTo>
                  <a:pt x="10747581" y="2109549"/>
                  <a:pt x="10757106" y="2123837"/>
                  <a:pt x="10757106" y="2133362"/>
                </a:cubicBezTo>
                <a:cubicBezTo>
                  <a:pt x="10766631" y="2166699"/>
                  <a:pt x="10761869" y="2247662"/>
                  <a:pt x="10828544" y="2266664"/>
                </a:cubicBezTo>
                <a:cubicBezTo>
                  <a:pt x="10752344" y="2271427"/>
                  <a:pt x="10747581" y="2166699"/>
                  <a:pt x="10728531" y="2119074"/>
                </a:cubicBezTo>
                <a:lnTo>
                  <a:pt x="10719054" y="2128599"/>
                </a:lnTo>
                <a:cubicBezTo>
                  <a:pt x="10728531" y="2161937"/>
                  <a:pt x="10738056" y="2200037"/>
                  <a:pt x="10752344" y="2233374"/>
                </a:cubicBezTo>
                <a:cubicBezTo>
                  <a:pt x="10719054" y="2214324"/>
                  <a:pt x="10723769" y="2157174"/>
                  <a:pt x="10700004" y="2133362"/>
                </a:cubicBezTo>
                <a:cubicBezTo>
                  <a:pt x="10719054" y="2119074"/>
                  <a:pt x="10742819" y="2085737"/>
                  <a:pt x="10752344" y="2085737"/>
                </a:cubicBezTo>
                <a:cubicBezTo>
                  <a:pt x="10766631" y="2085737"/>
                  <a:pt x="10776156" y="2090499"/>
                  <a:pt x="10776156" y="2090499"/>
                </a:cubicBezTo>
                <a:cubicBezTo>
                  <a:pt x="10776156" y="2100024"/>
                  <a:pt x="10780919" y="2114312"/>
                  <a:pt x="10780919" y="2128599"/>
                </a:cubicBezTo>
                <a:cubicBezTo>
                  <a:pt x="10780919" y="2133362"/>
                  <a:pt x="10780919" y="2242899"/>
                  <a:pt x="10842831" y="2242899"/>
                </a:cubicBezTo>
                <a:cubicBezTo>
                  <a:pt x="10852356" y="2242899"/>
                  <a:pt x="10852356" y="2238137"/>
                  <a:pt x="10857119" y="2233374"/>
                </a:cubicBezTo>
                <a:cubicBezTo>
                  <a:pt x="10785681" y="2233374"/>
                  <a:pt x="10804731" y="2147649"/>
                  <a:pt x="10790444" y="2104787"/>
                </a:cubicBezTo>
                <a:cubicBezTo>
                  <a:pt x="10795206" y="2100024"/>
                  <a:pt x="10809494" y="2095262"/>
                  <a:pt x="10819019" y="2090499"/>
                </a:cubicBezTo>
                <a:cubicBezTo>
                  <a:pt x="10838069" y="2080974"/>
                  <a:pt x="10847594" y="2042874"/>
                  <a:pt x="10852356" y="2033349"/>
                </a:cubicBezTo>
                <a:cubicBezTo>
                  <a:pt x="10876169" y="1985724"/>
                  <a:pt x="10895219" y="1961912"/>
                  <a:pt x="10895219" y="1923812"/>
                </a:cubicBezTo>
                <a:cubicBezTo>
                  <a:pt x="10895219" y="1914287"/>
                  <a:pt x="10890456" y="1895237"/>
                  <a:pt x="10885694" y="1880949"/>
                </a:cubicBezTo>
                <a:cubicBezTo>
                  <a:pt x="10890456" y="1880949"/>
                  <a:pt x="10890456" y="1876187"/>
                  <a:pt x="10904744" y="1876187"/>
                </a:cubicBezTo>
                <a:cubicBezTo>
                  <a:pt x="10914269" y="1876187"/>
                  <a:pt x="10942844" y="1919049"/>
                  <a:pt x="10957131" y="1942862"/>
                </a:cubicBezTo>
                <a:lnTo>
                  <a:pt x="10971419" y="1942862"/>
                </a:lnTo>
                <a:cubicBezTo>
                  <a:pt x="10971419" y="1938099"/>
                  <a:pt x="10976181" y="1942862"/>
                  <a:pt x="10976181" y="1928574"/>
                </a:cubicBezTo>
                <a:cubicBezTo>
                  <a:pt x="10976181" y="1919049"/>
                  <a:pt x="10942844" y="1890474"/>
                  <a:pt x="10919031" y="1866710"/>
                </a:cubicBezTo>
                <a:cubicBezTo>
                  <a:pt x="10933319" y="1857185"/>
                  <a:pt x="10952369" y="1847660"/>
                  <a:pt x="10961894" y="1833372"/>
                </a:cubicBezTo>
                <a:cubicBezTo>
                  <a:pt x="10976181" y="1857185"/>
                  <a:pt x="11004756" y="1880949"/>
                  <a:pt x="11023806" y="1880949"/>
                </a:cubicBezTo>
                <a:close/>
                <a:moveTo>
                  <a:pt x="11280933" y="1876187"/>
                </a:moveTo>
                <a:cubicBezTo>
                  <a:pt x="11280933" y="1904762"/>
                  <a:pt x="11233309" y="1971437"/>
                  <a:pt x="11209496" y="1985724"/>
                </a:cubicBezTo>
                <a:cubicBezTo>
                  <a:pt x="11199971" y="1990487"/>
                  <a:pt x="11180921" y="1995249"/>
                  <a:pt x="11171396" y="1995249"/>
                </a:cubicBezTo>
                <a:cubicBezTo>
                  <a:pt x="11123771" y="1995249"/>
                  <a:pt x="11138059" y="1971437"/>
                  <a:pt x="11138059" y="1947624"/>
                </a:cubicBezTo>
                <a:lnTo>
                  <a:pt x="11138059" y="1928574"/>
                </a:lnTo>
                <a:lnTo>
                  <a:pt x="11138059" y="1914287"/>
                </a:lnTo>
                <a:cubicBezTo>
                  <a:pt x="11138059" y="1890474"/>
                  <a:pt x="11190446" y="1871424"/>
                  <a:pt x="11199971" y="1871424"/>
                </a:cubicBezTo>
                <a:cubicBezTo>
                  <a:pt x="11223784" y="1871424"/>
                  <a:pt x="11247596" y="1876187"/>
                  <a:pt x="11247596" y="1895237"/>
                </a:cubicBezTo>
                <a:cubicBezTo>
                  <a:pt x="11247596" y="1919049"/>
                  <a:pt x="11223784" y="1942862"/>
                  <a:pt x="11195209" y="1933337"/>
                </a:cubicBezTo>
                <a:lnTo>
                  <a:pt x="11176159" y="1938099"/>
                </a:lnTo>
                <a:cubicBezTo>
                  <a:pt x="11185684" y="1947624"/>
                  <a:pt x="11195209" y="1947624"/>
                  <a:pt x="11204734" y="1947624"/>
                </a:cubicBezTo>
                <a:cubicBezTo>
                  <a:pt x="11247596" y="1947624"/>
                  <a:pt x="11261883" y="1914287"/>
                  <a:pt x="11261883" y="1890474"/>
                </a:cubicBezTo>
                <a:cubicBezTo>
                  <a:pt x="11261883" y="1857185"/>
                  <a:pt x="11204734" y="1857185"/>
                  <a:pt x="11199971" y="1857185"/>
                </a:cubicBezTo>
                <a:cubicBezTo>
                  <a:pt x="11190446" y="1857185"/>
                  <a:pt x="11157109" y="1876187"/>
                  <a:pt x="11138059" y="1885712"/>
                </a:cubicBezTo>
                <a:lnTo>
                  <a:pt x="11138059" y="1857185"/>
                </a:lnTo>
                <a:cubicBezTo>
                  <a:pt x="11138059" y="1842897"/>
                  <a:pt x="11142821" y="1842897"/>
                  <a:pt x="11152346" y="1833372"/>
                </a:cubicBezTo>
                <a:cubicBezTo>
                  <a:pt x="11171396" y="1833372"/>
                  <a:pt x="11199971" y="1823847"/>
                  <a:pt x="11214259" y="1823847"/>
                </a:cubicBezTo>
                <a:cubicBezTo>
                  <a:pt x="11238071" y="1823847"/>
                  <a:pt x="11280933" y="1857185"/>
                  <a:pt x="11280933" y="1876187"/>
                </a:cubicBezTo>
                <a:close/>
                <a:moveTo>
                  <a:pt x="11861911" y="1828610"/>
                </a:moveTo>
                <a:cubicBezTo>
                  <a:pt x="11928538" y="1885712"/>
                  <a:pt x="11961875" y="1919049"/>
                  <a:pt x="11961875" y="1966674"/>
                </a:cubicBezTo>
                <a:cubicBezTo>
                  <a:pt x="11961875" y="2019062"/>
                  <a:pt x="11919013" y="2047637"/>
                  <a:pt x="11885675" y="2047637"/>
                </a:cubicBezTo>
                <a:cubicBezTo>
                  <a:pt x="11833336" y="2047637"/>
                  <a:pt x="11819048" y="1995249"/>
                  <a:pt x="11819048" y="1971437"/>
                </a:cubicBezTo>
                <a:cubicBezTo>
                  <a:pt x="11819048" y="1923812"/>
                  <a:pt x="11838098" y="1899999"/>
                  <a:pt x="11876150" y="1899999"/>
                </a:cubicBezTo>
                <a:cubicBezTo>
                  <a:pt x="11923775" y="1899999"/>
                  <a:pt x="11933300" y="1928574"/>
                  <a:pt x="11933300" y="1952387"/>
                </a:cubicBezTo>
                <a:cubicBezTo>
                  <a:pt x="11933300" y="1990487"/>
                  <a:pt x="11909488" y="2004774"/>
                  <a:pt x="11885675" y="2004774"/>
                </a:cubicBezTo>
                <a:cubicBezTo>
                  <a:pt x="11861911" y="2004774"/>
                  <a:pt x="11852386" y="1980962"/>
                  <a:pt x="11852386" y="1961912"/>
                </a:cubicBezTo>
                <a:cubicBezTo>
                  <a:pt x="11852386" y="1942862"/>
                  <a:pt x="11857148" y="1928574"/>
                  <a:pt x="11876150" y="1928574"/>
                </a:cubicBezTo>
                <a:cubicBezTo>
                  <a:pt x="11885675" y="1928574"/>
                  <a:pt x="11899963" y="1938099"/>
                  <a:pt x="11899963" y="1947624"/>
                </a:cubicBezTo>
                <a:cubicBezTo>
                  <a:pt x="11899963" y="1966674"/>
                  <a:pt x="11861911" y="1961912"/>
                  <a:pt x="11857148" y="1966674"/>
                </a:cubicBezTo>
                <a:cubicBezTo>
                  <a:pt x="11861911" y="1971437"/>
                  <a:pt x="11866625" y="1980962"/>
                  <a:pt x="11880913" y="1980962"/>
                </a:cubicBezTo>
                <a:cubicBezTo>
                  <a:pt x="11890438" y="1980962"/>
                  <a:pt x="11914250" y="1957149"/>
                  <a:pt x="11914250" y="1947624"/>
                </a:cubicBezTo>
                <a:cubicBezTo>
                  <a:pt x="11914250" y="1928574"/>
                  <a:pt x="11885675" y="1914287"/>
                  <a:pt x="11876150" y="1914287"/>
                </a:cubicBezTo>
                <a:cubicBezTo>
                  <a:pt x="11847623" y="1914287"/>
                  <a:pt x="11838098" y="1947624"/>
                  <a:pt x="11838098" y="1961912"/>
                </a:cubicBezTo>
                <a:cubicBezTo>
                  <a:pt x="11838098" y="1985724"/>
                  <a:pt x="11857148" y="2019062"/>
                  <a:pt x="11885675" y="2019062"/>
                </a:cubicBezTo>
                <a:cubicBezTo>
                  <a:pt x="11928538" y="2019062"/>
                  <a:pt x="11947588" y="1985724"/>
                  <a:pt x="11947588" y="1957149"/>
                </a:cubicBezTo>
                <a:cubicBezTo>
                  <a:pt x="11947588" y="1909524"/>
                  <a:pt x="11919013" y="1885712"/>
                  <a:pt x="11880913" y="1885712"/>
                </a:cubicBezTo>
                <a:cubicBezTo>
                  <a:pt x="11847623" y="1885712"/>
                  <a:pt x="11804761" y="1904762"/>
                  <a:pt x="11804761" y="1966674"/>
                </a:cubicBezTo>
                <a:cubicBezTo>
                  <a:pt x="11795236" y="1961912"/>
                  <a:pt x="11780948" y="1952387"/>
                  <a:pt x="11766661" y="1952387"/>
                </a:cubicBezTo>
                <a:cubicBezTo>
                  <a:pt x="11738086" y="1952387"/>
                  <a:pt x="11728561" y="1976199"/>
                  <a:pt x="11728561" y="1995249"/>
                </a:cubicBezTo>
                <a:cubicBezTo>
                  <a:pt x="11728561" y="2019062"/>
                  <a:pt x="11752373" y="2028587"/>
                  <a:pt x="11761898" y="2028587"/>
                </a:cubicBezTo>
                <a:cubicBezTo>
                  <a:pt x="11776186" y="2028587"/>
                  <a:pt x="11795236" y="2009537"/>
                  <a:pt x="11795236" y="2000012"/>
                </a:cubicBezTo>
                <a:cubicBezTo>
                  <a:pt x="11795236" y="1990487"/>
                  <a:pt x="11785711" y="1980962"/>
                  <a:pt x="11776186" y="1976199"/>
                </a:cubicBezTo>
                <a:lnTo>
                  <a:pt x="11761898" y="1976199"/>
                </a:lnTo>
                <a:cubicBezTo>
                  <a:pt x="11757136" y="1980962"/>
                  <a:pt x="11752373" y="1985724"/>
                  <a:pt x="11752373" y="1990487"/>
                </a:cubicBezTo>
                <a:cubicBezTo>
                  <a:pt x="11757136" y="1995249"/>
                  <a:pt x="11766661" y="1990487"/>
                  <a:pt x="11776186" y="1990487"/>
                </a:cubicBezTo>
                <a:cubicBezTo>
                  <a:pt x="11776186" y="1990487"/>
                  <a:pt x="11780948" y="1985724"/>
                  <a:pt x="11780948" y="2000012"/>
                </a:cubicBezTo>
                <a:cubicBezTo>
                  <a:pt x="11780948" y="2009537"/>
                  <a:pt x="11771423" y="2014299"/>
                  <a:pt x="11761898" y="2014299"/>
                </a:cubicBezTo>
                <a:cubicBezTo>
                  <a:pt x="11738086" y="2014299"/>
                  <a:pt x="11742848" y="1995249"/>
                  <a:pt x="11742848" y="1990487"/>
                </a:cubicBezTo>
                <a:cubicBezTo>
                  <a:pt x="11742848" y="1971437"/>
                  <a:pt x="11757136" y="1966674"/>
                  <a:pt x="11771423" y="1966674"/>
                </a:cubicBezTo>
                <a:cubicBezTo>
                  <a:pt x="11790473" y="1966674"/>
                  <a:pt x="11804761" y="1990487"/>
                  <a:pt x="11804761" y="2009537"/>
                </a:cubicBezTo>
                <a:cubicBezTo>
                  <a:pt x="11804761" y="2038112"/>
                  <a:pt x="11780948" y="2047637"/>
                  <a:pt x="11757136" y="2047637"/>
                </a:cubicBezTo>
                <a:cubicBezTo>
                  <a:pt x="11714273" y="2047637"/>
                  <a:pt x="11714273" y="2000012"/>
                  <a:pt x="11714273" y="1990487"/>
                </a:cubicBezTo>
                <a:cubicBezTo>
                  <a:pt x="11714273" y="1952387"/>
                  <a:pt x="11785711" y="1819085"/>
                  <a:pt x="11833336" y="1819085"/>
                </a:cubicBezTo>
                <a:cubicBezTo>
                  <a:pt x="11842861" y="1819085"/>
                  <a:pt x="11852386" y="1819085"/>
                  <a:pt x="11861911" y="1828610"/>
                </a:cubicBezTo>
                <a:close/>
                <a:moveTo>
                  <a:pt x="10871406" y="1885712"/>
                </a:moveTo>
                <a:cubicBezTo>
                  <a:pt x="10880931" y="1895237"/>
                  <a:pt x="10880931" y="1914287"/>
                  <a:pt x="10880931" y="1928574"/>
                </a:cubicBezTo>
                <a:cubicBezTo>
                  <a:pt x="10880931" y="1938099"/>
                  <a:pt x="10880931" y="1952387"/>
                  <a:pt x="10876169" y="1961912"/>
                </a:cubicBezTo>
                <a:cubicBezTo>
                  <a:pt x="10885694" y="1909524"/>
                  <a:pt x="10785681" y="1828610"/>
                  <a:pt x="10757106" y="1828610"/>
                </a:cubicBezTo>
                <a:cubicBezTo>
                  <a:pt x="10709529" y="1828610"/>
                  <a:pt x="10685717" y="1919049"/>
                  <a:pt x="10680954" y="1923812"/>
                </a:cubicBezTo>
                <a:cubicBezTo>
                  <a:pt x="10657142" y="1947624"/>
                  <a:pt x="10628567" y="1995249"/>
                  <a:pt x="10628567" y="2023824"/>
                </a:cubicBezTo>
                <a:cubicBezTo>
                  <a:pt x="10628567" y="2042874"/>
                  <a:pt x="10647617" y="2095262"/>
                  <a:pt x="10680954" y="2095262"/>
                </a:cubicBezTo>
                <a:cubicBezTo>
                  <a:pt x="10714292" y="2095262"/>
                  <a:pt x="10719054" y="2038112"/>
                  <a:pt x="10719054" y="2033349"/>
                </a:cubicBezTo>
                <a:cubicBezTo>
                  <a:pt x="10719054" y="2009537"/>
                  <a:pt x="10704767" y="1990487"/>
                  <a:pt x="10685717" y="1990487"/>
                </a:cubicBezTo>
                <a:cubicBezTo>
                  <a:pt x="10671429" y="1990487"/>
                  <a:pt x="10657142" y="2009537"/>
                  <a:pt x="10657142" y="2023824"/>
                </a:cubicBezTo>
                <a:cubicBezTo>
                  <a:pt x="10657142" y="2033349"/>
                  <a:pt x="10661904" y="2038112"/>
                  <a:pt x="10671429" y="2042874"/>
                </a:cubicBezTo>
                <a:cubicBezTo>
                  <a:pt x="10671429" y="2033349"/>
                  <a:pt x="10671429" y="2019062"/>
                  <a:pt x="10680954" y="2004774"/>
                </a:cubicBezTo>
                <a:cubicBezTo>
                  <a:pt x="10704767" y="2000012"/>
                  <a:pt x="10704767" y="2023824"/>
                  <a:pt x="10704767" y="2038112"/>
                </a:cubicBezTo>
                <a:cubicBezTo>
                  <a:pt x="10704767" y="2057162"/>
                  <a:pt x="10695242" y="2080974"/>
                  <a:pt x="10676192" y="2080974"/>
                </a:cubicBezTo>
                <a:cubicBezTo>
                  <a:pt x="10647617" y="2080974"/>
                  <a:pt x="10642854" y="2023824"/>
                  <a:pt x="10642854" y="2019062"/>
                </a:cubicBezTo>
                <a:cubicBezTo>
                  <a:pt x="10642854" y="1985724"/>
                  <a:pt x="10661904" y="1966674"/>
                  <a:pt x="10695242" y="1928574"/>
                </a:cubicBezTo>
                <a:cubicBezTo>
                  <a:pt x="10700004" y="1919049"/>
                  <a:pt x="10714292" y="1842897"/>
                  <a:pt x="10757106" y="1842897"/>
                </a:cubicBezTo>
                <a:cubicBezTo>
                  <a:pt x="10776156" y="1842897"/>
                  <a:pt x="10828544" y="1885712"/>
                  <a:pt x="10842831" y="1909524"/>
                </a:cubicBezTo>
                <a:cubicBezTo>
                  <a:pt x="10857119" y="1923812"/>
                  <a:pt x="10861881" y="1952387"/>
                  <a:pt x="10861881" y="1966674"/>
                </a:cubicBezTo>
                <a:cubicBezTo>
                  <a:pt x="10861881" y="1976199"/>
                  <a:pt x="10861881" y="1980962"/>
                  <a:pt x="10857119" y="1990487"/>
                </a:cubicBezTo>
                <a:cubicBezTo>
                  <a:pt x="10847594" y="2019062"/>
                  <a:pt x="10838069" y="2047637"/>
                  <a:pt x="10819019" y="2071449"/>
                </a:cubicBezTo>
                <a:cubicBezTo>
                  <a:pt x="10814256" y="2080974"/>
                  <a:pt x="10809494" y="2085737"/>
                  <a:pt x="10795206" y="2085737"/>
                </a:cubicBezTo>
                <a:cubicBezTo>
                  <a:pt x="10738056" y="2085737"/>
                  <a:pt x="10742819" y="2033349"/>
                  <a:pt x="10742819" y="2004774"/>
                </a:cubicBezTo>
                <a:cubicBezTo>
                  <a:pt x="10742819" y="1976199"/>
                  <a:pt x="10742819" y="1919049"/>
                  <a:pt x="10790444" y="1919049"/>
                </a:cubicBezTo>
                <a:cubicBezTo>
                  <a:pt x="10828544" y="1919049"/>
                  <a:pt x="10833306" y="1961912"/>
                  <a:pt x="10833306" y="1971437"/>
                </a:cubicBezTo>
                <a:cubicBezTo>
                  <a:pt x="10833306" y="1995249"/>
                  <a:pt x="10819019" y="2028587"/>
                  <a:pt x="10795206" y="2028587"/>
                </a:cubicBezTo>
                <a:cubicBezTo>
                  <a:pt x="10757106" y="2028587"/>
                  <a:pt x="10776156" y="1980962"/>
                  <a:pt x="10771394" y="1971437"/>
                </a:cubicBezTo>
                <a:cubicBezTo>
                  <a:pt x="10766631" y="1980962"/>
                  <a:pt x="10761869" y="1985724"/>
                  <a:pt x="10761869" y="2000012"/>
                </a:cubicBezTo>
                <a:cubicBezTo>
                  <a:pt x="10761869" y="2019062"/>
                  <a:pt x="10776156" y="2042874"/>
                  <a:pt x="10795206" y="2042874"/>
                </a:cubicBezTo>
                <a:cubicBezTo>
                  <a:pt x="10833306" y="2042874"/>
                  <a:pt x="10847594" y="1985724"/>
                  <a:pt x="10847594" y="1976199"/>
                </a:cubicBezTo>
                <a:cubicBezTo>
                  <a:pt x="10847594" y="1942862"/>
                  <a:pt x="10823781" y="1904762"/>
                  <a:pt x="10790444" y="1904762"/>
                </a:cubicBezTo>
                <a:cubicBezTo>
                  <a:pt x="10728531" y="1904762"/>
                  <a:pt x="10728531" y="1995249"/>
                  <a:pt x="10728531" y="2004774"/>
                </a:cubicBezTo>
                <a:cubicBezTo>
                  <a:pt x="10728531" y="2019062"/>
                  <a:pt x="10742819" y="2061924"/>
                  <a:pt x="10742819" y="2071449"/>
                </a:cubicBezTo>
                <a:cubicBezTo>
                  <a:pt x="10742819" y="2085737"/>
                  <a:pt x="10733294" y="2090499"/>
                  <a:pt x="10723769" y="2100024"/>
                </a:cubicBezTo>
                <a:cubicBezTo>
                  <a:pt x="10704767" y="2114312"/>
                  <a:pt x="10676192" y="2147649"/>
                  <a:pt x="10661904" y="2147649"/>
                </a:cubicBezTo>
                <a:cubicBezTo>
                  <a:pt x="10638092" y="2147649"/>
                  <a:pt x="10642854" y="2114312"/>
                  <a:pt x="10633329" y="2109549"/>
                </a:cubicBezTo>
                <a:cubicBezTo>
                  <a:pt x="10595229" y="2066687"/>
                  <a:pt x="10599992" y="2061924"/>
                  <a:pt x="10599992" y="2033349"/>
                </a:cubicBezTo>
                <a:cubicBezTo>
                  <a:pt x="10599992" y="2000012"/>
                  <a:pt x="10666667" y="1790510"/>
                  <a:pt x="10752344" y="1790510"/>
                </a:cubicBezTo>
                <a:cubicBezTo>
                  <a:pt x="10790444" y="1790510"/>
                  <a:pt x="10847594" y="1838135"/>
                  <a:pt x="10871406" y="1885712"/>
                </a:cubicBezTo>
                <a:close/>
                <a:moveTo>
                  <a:pt x="12099988" y="1795272"/>
                </a:moveTo>
                <a:cubicBezTo>
                  <a:pt x="12095225" y="1795272"/>
                  <a:pt x="12090463" y="1785747"/>
                  <a:pt x="12076175" y="1785747"/>
                </a:cubicBezTo>
                <a:cubicBezTo>
                  <a:pt x="12066650" y="1785747"/>
                  <a:pt x="12033313" y="1819085"/>
                  <a:pt x="12033313" y="1828610"/>
                </a:cubicBezTo>
                <a:lnTo>
                  <a:pt x="12038075" y="1842897"/>
                </a:lnTo>
                <a:cubicBezTo>
                  <a:pt x="12038075" y="1842897"/>
                  <a:pt x="12038075" y="1847660"/>
                  <a:pt x="12047600" y="1847660"/>
                </a:cubicBezTo>
                <a:cubicBezTo>
                  <a:pt x="12061888" y="1847660"/>
                  <a:pt x="12071413" y="1838135"/>
                  <a:pt x="12080938" y="1828610"/>
                </a:cubicBezTo>
                <a:cubicBezTo>
                  <a:pt x="12076175" y="1823847"/>
                  <a:pt x="12066650" y="1819085"/>
                  <a:pt x="12061888" y="1814322"/>
                </a:cubicBezTo>
                <a:lnTo>
                  <a:pt x="12080938" y="1814322"/>
                </a:lnTo>
                <a:cubicBezTo>
                  <a:pt x="12080938" y="1819085"/>
                  <a:pt x="12085700" y="1814322"/>
                  <a:pt x="12085700" y="1828610"/>
                </a:cubicBezTo>
                <a:cubicBezTo>
                  <a:pt x="12085700" y="1838135"/>
                  <a:pt x="12061888" y="1852422"/>
                  <a:pt x="12052363" y="1852422"/>
                </a:cubicBezTo>
                <a:cubicBezTo>
                  <a:pt x="12028550" y="1852422"/>
                  <a:pt x="12033313" y="1833372"/>
                  <a:pt x="12033313" y="1828610"/>
                </a:cubicBezTo>
                <a:cubicBezTo>
                  <a:pt x="12033313" y="1814322"/>
                  <a:pt x="12061888" y="1780985"/>
                  <a:pt x="12076175" y="1780985"/>
                </a:cubicBezTo>
                <a:cubicBezTo>
                  <a:pt x="12090463" y="1780985"/>
                  <a:pt x="12095225" y="1790510"/>
                  <a:pt x="12099988" y="1795272"/>
                </a:cubicBezTo>
                <a:close/>
                <a:moveTo>
                  <a:pt x="10828544" y="1814322"/>
                </a:moveTo>
                <a:cubicBezTo>
                  <a:pt x="10823781" y="1809560"/>
                  <a:pt x="10809494" y="1800035"/>
                  <a:pt x="10809494" y="1790510"/>
                </a:cubicBezTo>
                <a:lnTo>
                  <a:pt x="10809494" y="1761935"/>
                </a:lnTo>
                <a:cubicBezTo>
                  <a:pt x="10814256" y="1776222"/>
                  <a:pt x="10819019" y="1795272"/>
                  <a:pt x="10828544" y="1814322"/>
                </a:cubicBezTo>
                <a:close/>
                <a:moveTo>
                  <a:pt x="10671429" y="1828610"/>
                </a:moveTo>
                <a:cubicBezTo>
                  <a:pt x="10671429" y="1842897"/>
                  <a:pt x="10661904" y="1852422"/>
                  <a:pt x="10657142" y="1861947"/>
                </a:cubicBezTo>
                <a:cubicBezTo>
                  <a:pt x="10647617" y="1847660"/>
                  <a:pt x="10642854" y="1823847"/>
                  <a:pt x="10642854" y="1814322"/>
                </a:cubicBezTo>
                <a:cubicBezTo>
                  <a:pt x="10642854" y="1800035"/>
                  <a:pt x="10638092" y="1771460"/>
                  <a:pt x="10666667" y="1761935"/>
                </a:cubicBezTo>
                <a:cubicBezTo>
                  <a:pt x="10661904" y="1785747"/>
                  <a:pt x="10671429" y="1819085"/>
                  <a:pt x="10671429" y="1828610"/>
                </a:cubicBezTo>
                <a:close/>
                <a:moveTo>
                  <a:pt x="10638092" y="1766697"/>
                </a:moveTo>
                <a:cubicBezTo>
                  <a:pt x="10638092" y="1776222"/>
                  <a:pt x="10628567" y="1800035"/>
                  <a:pt x="10628567" y="1814322"/>
                </a:cubicBezTo>
                <a:cubicBezTo>
                  <a:pt x="10628567" y="1823847"/>
                  <a:pt x="10647617" y="1861947"/>
                  <a:pt x="10647617" y="1871424"/>
                </a:cubicBezTo>
                <a:cubicBezTo>
                  <a:pt x="10647617" y="1885712"/>
                  <a:pt x="10638092" y="1890474"/>
                  <a:pt x="10633329" y="1899999"/>
                </a:cubicBezTo>
                <a:cubicBezTo>
                  <a:pt x="10614279" y="1890474"/>
                  <a:pt x="10599992" y="1842897"/>
                  <a:pt x="10599992" y="1828610"/>
                </a:cubicBezTo>
                <a:cubicBezTo>
                  <a:pt x="10599992" y="1814322"/>
                  <a:pt x="10614279" y="1776222"/>
                  <a:pt x="10623804" y="1752410"/>
                </a:cubicBezTo>
                <a:cubicBezTo>
                  <a:pt x="10628567" y="1757172"/>
                  <a:pt x="10638092" y="1752410"/>
                  <a:pt x="10638092" y="1766697"/>
                </a:cubicBezTo>
                <a:close/>
                <a:moveTo>
                  <a:pt x="12190475" y="1838135"/>
                </a:moveTo>
                <a:cubicBezTo>
                  <a:pt x="12190475" y="1866710"/>
                  <a:pt x="12157138" y="1899999"/>
                  <a:pt x="12128563" y="1899999"/>
                </a:cubicBezTo>
                <a:cubicBezTo>
                  <a:pt x="12095225" y="1899999"/>
                  <a:pt x="12095225" y="1871424"/>
                  <a:pt x="12095225" y="1857185"/>
                </a:cubicBezTo>
                <a:cubicBezTo>
                  <a:pt x="12095225" y="1833372"/>
                  <a:pt x="12109513" y="1823847"/>
                  <a:pt x="12119038" y="1823847"/>
                </a:cubicBezTo>
                <a:cubicBezTo>
                  <a:pt x="12138088" y="1823847"/>
                  <a:pt x="12142850" y="1838135"/>
                  <a:pt x="12142850" y="1842897"/>
                </a:cubicBezTo>
                <a:cubicBezTo>
                  <a:pt x="12142850" y="1857185"/>
                  <a:pt x="12138088" y="1861947"/>
                  <a:pt x="12133325" y="1866710"/>
                </a:cubicBezTo>
                <a:lnTo>
                  <a:pt x="12119038" y="1866710"/>
                </a:lnTo>
                <a:cubicBezTo>
                  <a:pt x="12123800" y="1861947"/>
                  <a:pt x="12138088" y="1857185"/>
                  <a:pt x="12138088" y="1842897"/>
                </a:cubicBezTo>
                <a:cubicBezTo>
                  <a:pt x="12138088" y="1833372"/>
                  <a:pt x="12133325" y="1828610"/>
                  <a:pt x="12119038" y="1828610"/>
                </a:cubicBezTo>
                <a:cubicBezTo>
                  <a:pt x="12104750" y="1828610"/>
                  <a:pt x="12095225" y="1852422"/>
                  <a:pt x="12095225" y="1861947"/>
                </a:cubicBezTo>
                <a:cubicBezTo>
                  <a:pt x="12095225" y="1880949"/>
                  <a:pt x="12119038" y="1895237"/>
                  <a:pt x="12128563" y="1895237"/>
                </a:cubicBezTo>
                <a:cubicBezTo>
                  <a:pt x="12161900" y="1895237"/>
                  <a:pt x="12185713" y="1847660"/>
                  <a:pt x="12185713" y="1838135"/>
                </a:cubicBezTo>
                <a:cubicBezTo>
                  <a:pt x="12185713" y="1800035"/>
                  <a:pt x="12104750" y="1752410"/>
                  <a:pt x="12080938" y="1752410"/>
                </a:cubicBezTo>
                <a:cubicBezTo>
                  <a:pt x="12019025" y="1752410"/>
                  <a:pt x="12019025" y="1861947"/>
                  <a:pt x="12009500" y="1876187"/>
                </a:cubicBezTo>
                <a:cubicBezTo>
                  <a:pt x="11999975" y="1890474"/>
                  <a:pt x="11985688" y="1909524"/>
                  <a:pt x="11985688" y="1923812"/>
                </a:cubicBezTo>
                <a:cubicBezTo>
                  <a:pt x="11985688" y="1947624"/>
                  <a:pt x="12009500" y="1961912"/>
                  <a:pt x="12019025" y="1961912"/>
                </a:cubicBezTo>
                <a:cubicBezTo>
                  <a:pt x="12047600" y="1961912"/>
                  <a:pt x="12071413" y="1928574"/>
                  <a:pt x="12071413" y="1909524"/>
                </a:cubicBezTo>
                <a:cubicBezTo>
                  <a:pt x="12071413" y="1890474"/>
                  <a:pt x="12052363" y="1885712"/>
                  <a:pt x="12042838" y="1885712"/>
                </a:cubicBezTo>
                <a:cubicBezTo>
                  <a:pt x="12019025" y="1885712"/>
                  <a:pt x="12019025" y="1899999"/>
                  <a:pt x="12019025" y="1904762"/>
                </a:cubicBezTo>
                <a:cubicBezTo>
                  <a:pt x="12019025" y="1919049"/>
                  <a:pt x="12038075" y="1923812"/>
                  <a:pt x="12042838" y="1928574"/>
                </a:cubicBezTo>
                <a:cubicBezTo>
                  <a:pt x="12019025" y="1933337"/>
                  <a:pt x="12014263" y="1914287"/>
                  <a:pt x="12014263" y="1904762"/>
                </a:cubicBezTo>
                <a:cubicBezTo>
                  <a:pt x="12014263" y="1876187"/>
                  <a:pt x="12038075" y="1880949"/>
                  <a:pt x="12042838" y="1880949"/>
                </a:cubicBezTo>
                <a:cubicBezTo>
                  <a:pt x="12066650" y="1880949"/>
                  <a:pt x="12076175" y="1895237"/>
                  <a:pt x="12076175" y="1904762"/>
                </a:cubicBezTo>
                <a:cubicBezTo>
                  <a:pt x="12076175" y="1947624"/>
                  <a:pt x="12042838" y="1966674"/>
                  <a:pt x="12019025" y="1966674"/>
                </a:cubicBezTo>
                <a:cubicBezTo>
                  <a:pt x="11985688" y="1966674"/>
                  <a:pt x="11985688" y="1942862"/>
                  <a:pt x="11985688" y="1923812"/>
                </a:cubicBezTo>
                <a:cubicBezTo>
                  <a:pt x="11985688" y="1880949"/>
                  <a:pt x="12004738" y="1890474"/>
                  <a:pt x="12014263" y="1842897"/>
                </a:cubicBezTo>
                <a:cubicBezTo>
                  <a:pt x="12014263" y="1795272"/>
                  <a:pt x="12042838" y="1747647"/>
                  <a:pt x="12080938" y="1747647"/>
                </a:cubicBezTo>
                <a:cubicBezTo>
                  <a:pt x="12123800" y="1747647"/>
                  <a:pt x="12190475" y="1804797"/>
                  <a:pt x="12190475" y="1838135"/>
                </a:cubicBezTo>
                <a:close/>
                <a:moveTo>
                  <a:pt x="11290458" y="1761935"/>
                </a:moveTo>
                <a:cubicBezTo>
                  <a:pt x="11285696" y="1771460"/>
                  <a:pt x="11280933" y="1780985"/>
                  <a:pt x="11280933" y="1790510"/>
                </a:cubicBezTo>
                <a:cubicBezTo>
                  <a:pt x="11280933" y="1838135"/>
                  <a:pt x="11319033" y="1847660"/>
                  <a:pt x="11352371" y="1852422"/>
                </a:cubicBezTo>
                <a:cubicBezTo>
                  <a:pt x="11371421" y="1857185"/>
                  <a:pt x="11404758" y="1857185"/>
                  <a:pt x="11433333" y="1857185"/>
                </a:cubicBezTo>
                <a:lnTo>
                  <a:pt x="11442858" y="1866710"/>
                </a:lnTo>
                <a:cubicBezTo>
                  <a:pt x="11423808" y="1904762"/>
                  <a:pt x="11371421" y="1899999"/>
                  <a:pt x="11371421" y="1942862"/>
                </a:cubicBezTo>
                <a:cubicBezTo>
                  <a:pt x="11371421" y="1971437"/>
                  <a:pt x="11409521" y="1980962"/>
                  <a:pt x="11428571" y="1990487"/>
                </a:cubicBezTo>
                <a:cubicBezTo>
                  <a:pt x="11438096" y="1995249"/>
                  <a:pt x="11452383" y="2009537"/>
                  <a:pt x="11461908" y="2009537"/>
                </a:cubicBezTo>
                <a:cubicBezTo>
                  <a:pt x="11476196" y="2009537"/>
                  <a:pt x="11485673" y="2004774"/>
                  <a:pt x="11495198" y="2000012"/>
                </a:cubicBezTo>
                <a:cubicBezTo>
                  <a:pt x="11490436" y="2028587"/>
                  <a:pt x="11480958" y="2033349"/>
                  <a:pt x="11466671" y="2033349"/>
                </a:cubicBezTo>
                <a:cubicBezTo>
                  <a:pt x="11428571" y="2033349"/>
                  <a:pt x="11442858" y="1995249"/>
                  <a:pt x="11399996" y="1995249"/>
                </a:cubicBezTo>
                <a:cubicBezTo>
                  <a:pt x="11371421" y="1995249"/>
                  <a:pt x="11376183" y="2000012"/>
                  <a:pt x="11342846" y="2033349"/>
                </a:cubicBezTo>
                <a:cubicBezTo>
                  <a:pt x="11333321" y="2023824"/>
                  <a:pt x="11328558" y="2014299"/>
                  <a:pt x="11323796" y="2004774"/>
                </a:cubicBezTo>
                <a:cubicBezTo>
                  <a:pt x="11328558" y="1995249"/>
                  <a:pt x="11342846" y="1985724"/>
                  <a:pt x="11357133" y="1990487"/>
                </a:cubicBezTo>
                <a:lnTo>
                  <a:pt x="11357133" y="1966674"/>
                </a:lnTo>
                <a:cubicBezTo>
                  <a:pt x="11352371" y="1957149"/>
                  <a:pt x="11347608" y="1952387"/>
                  <a:pt x="11333321" y="1952387"/>
                </a:cubicBezTo>
                <a:cubicBezTo>
                  <a:pt x="11323796" y="1952387"/>
                  <a:pt x="11314271" y="1961912"/>
                  <a:pt x="11304746" y="1961912"/>
                </a:cubicBezTo>
                <a:cubicBezTo>
                  <a:pt x="11290458" y="1961912"/>
                  <a:pt x="11280933" y="1942862"/>
                  <a:pt x="11271408" y="1933337"/>
                </a:cubicBezTo>
                <a:cubicBezTo>
                  <a:pt x="11285696" y="1914287"/>
                  <a:pt x="11295221" y="1890474"/>
                  <a:pt x="11295221" y="1876187"/>
                </a:cubicBezTo>
                <a:cubicBezTo>
                  <a:pt x="11295221" y="1842897"/>
                  <a:pt x="11223784" y="1795272"/>
                  <a:pt x="11204734" y="1809560"/>
                </a:cubicBezTo>
                <a:cubicBezTo>
                  <a:pt x="11209496" y="1790510"/>
                  <a:pt x="11233309" y="1766697"/>
                  <a:pt x="11247596" y="1742885"/>
                </a:cubicBezTo>
                <a:cubicBezTo>
                  <a:pt x="11261883" y="1747647"/>
                  <a:pt x="11271408" y="1757172"/>
                  <a:pt x="11290458" y="1761935"/>
                </a:cubicBezTo>
                <a:close/>
                <a:moveTo>
                  <a:pt x="10799969" y="1790510"/>
                </a:moveTo>
                <a:cubicBezTo>
                  <a:pt x="10761869" y="1785747"/>
                  <a:pt x="10776156" y="1752410"/>
                  <a:pt x="10771394" y="1738122"/>
                </a:cubicBezTo>
                <a:lnTo>
                  <a:pt x="10795206" y="1733360"/>
                </a:lnTo>
                <a:cubicBezTo>
                  <a:pt x="10795206" y="1752410"/>
                  <a:pt x="10795206" y="1771460"/>
                  <a:pt x="10799969" y="1790510"/>
                </a:cubicBezTo>
                <a:close/>
                <a:moveTo>
                  <a:pt x="10704767" y="1795272"/>
                </a:moveTo>
                <a:cubicBezTo>
                  <a:pt x="10704767" y="1809560"/>
                  <a:pt x="10695242" y="1814322"/>
                  <a:pt x="10685717" y="1823847"/>
                </a:cubicBezTo>
                <a:cubicBezTo>
                  <a:pt x="10680954" y="1809560"/>
                  <a:pt x="10676192" y="1790510"/>
                  <a:pt x="10676192" y="1776222"/>
                </a:cubicBezTo>
                <a:cubicBezTo>
                  <a:pt x="10676192" y="1757172"/>
                  <a:pt x="10671429" y="1747647"/>
                  <a:pt x="10700004" y="1733360"/>
                </a:cubicBezTo>
                <a:cubicBezTo>
                  <a:pt x="10700004" y="1752410"/>
                  <a:pt x="10704767" y="1785747"/>
                  <a:pt x="10704767" y="1795272"/>
                </a:cubicBezTo>
                <a:close/>
                <a:moveTo>
                  <a:pt x="10766631" y="1780985"/>
                </a:moveTo>
                <a:lnTo>
                  <a:pt x="10752344" y="1780985"/>
                </a:lnTo>
                <a:cubicBezTo>
                  <a:pt x="10747581" y="1771460"/>
                  <a:pt x="10742819" y="1761935"/>
                  <a:pt x="10742819" y="1747647"/>
                </a:cubicBezTo>
                <a:cubicBezTo>
                  <a:pt x="10742819" y="1738122"/>
                  <a:pt x="10747581" y="1728597"/>
                  <a:pt x="10747581" y="1719072"/>
                </a:cubicBezTo>
                <a:cubicBezTo>
                  <a:pt x="10766631" y="1738122"/>
                  <a:pt x="10757106" y="1757172"/>
                  <a:pt x="10766631" y="1780985"/>
                </a:cubicBezTo>
                <a:close/>
                <a:moveTo>
                  <a:pt x="10728531" y="1747647"/>
                </a:moveTo>
                <a:cubicBezTo>
                  <a:pt x="10728531" y="1761935"/>
                  <a:pt x="10733294" y="1771460"/>
                  <a:pt x="10738056" y="1780985"/>
                </a:cubicBezTo>
                <a:cubicBezTo>
                  <a:pt x="10733294" y="1785747"/>
                  <a:pt x="10723769" y="1790510"/>
                  <a:pt x="10714292" y="1790510"/>
                </a:cubicBezTo>
                <a:lnTo>
                  <a:pt x="10714292" y="1728597"/>
                </a:lnTo>
                <a:cubicBezTo>
                  <a:pt x="10723769" y="1723835"/>
                  <a:pt x="10733294" y="1714310"/>
                  <a:pt x="10738056" y="1704785"/>
                </a:cubicBezTo>
                <a:cubicBezTo>
                  <a:pt x="10733294" y="1719072"/>
                  <a:pt x="10728531" y="1738122"/>
                  <a:pt x="10728531" y="1747647"/>
                </a:cubicBezTo>
                <a:close/>
                <a:moveTo>
                  <a:pt x="11695223" y="1695260"/>
                </a:moveTo>
                <a:cubicBezTo>
                  <a:pt x="11709511" y="1695260"/>
                  <a:pt x="11714273" y="1690497"/>
                  <a:pt x="11723798" y="1685735"/>
                </a:cubicBezTo>
                <a:cubicBezTo>
                  <a:pt x="11719036" y="1714310"/>
                  <a:pt x="11714273" y="1733360"/>
                  <a:pt x="11714273" y="1752410"/>
                </a:cubicBezTo>
                <a:cubicBezTo>
                  <a:pt x="11690461" y="1747647"/>
                  <a:pt x="11623786" y="1747647"/>
                  <a:pt x="11623786" y="1790510"/>
                </a:cubicBezTo>
                <a:cubicBezTo>
                  <a:pt x="11623786" y="1804797"/>
                  <a:pt x="11652361" y="1814322"/>
                  <a:pt x="11666648" y="1819085"/>
                </a:cubicBezTo>
                <a:lnTo>
                  <a:pt x="11666648" y="1833372"/>
                </a:lnTo>
                <a:cubicBezTo>
                  <a:pt x="11661886" y="1838135"/>
                  <a:pt x="11657123" y="1842897"/>
                  <a:pt x="11642836" y="1842897"/>
                </a:cubicBezTo>
                <a:cubicBezTo>
                  <a:pt x="11590448" y="1842897"/>
                  <a:pt x="11595211" y="1800035"/>
                  <a:pt x="11595211" y="1780985"/>
                </a:cubicBezTo>
                <a:cubicBezTo>
                  <a:pt x="11595211" y="1723835"/>
                  <a:pt x="11609498" y="1714310"/>
                  <a:pt x="11666648" y="1680972"/>
                </a:cubicBezTo>
                <a:cubicBezTo>
                  <a:pt x="11676173" y="1685735"/>
                  <a:pt x="11685698" y="1695260"/>
                  <a:pt x="11695223" y="1695260"/>
                </a:cubicBezTo>
                <a:close/>
                <a:moveTo>
                  <a:pt x="12366641" y="1652397"/>
                </a:moveTo>
                <a:cubicBezTo>
                  <a:pt x="12347591" y="1719072"/>
                  <a:pt x="12252341" y="2004774"/>
                  <a:pt x="12099988" y="2004774"/>
                </a:cubicBezTo>
                <a:cubicBezTo>
                  <a:pt x="12085700" y="2004774"/>
                  <a:pt x="12076175" y="2004774"/>
                  <a:pt x="12066650" y="2000012"/>
                </a:cubicBezTo>
                <a:lnTo>
                  <a:pt x="12080938" y="1971437"/>
                </a:lnTo>
                <a:cubicBezTo>
                  <a:pt x="12095225" y="1976199"/>
                  <a:pt x="12109513" y="1980962"/>
                  <a:pt x="12123800" y="1980962"/>
                </a:cubicBezTo>
                <a:cubicBezTo>
                  <a:pt x="12209525" y="1980962"/>
                  <a:pt x="12276154" y="1842897"/>
                  <a:pt x="12304729" y="1776222"/>
                </a:cubicBezTo>
                <a:cubicBezTo>
                  <a:pt x="12319016" y="1733360"/>
                  <a:pt x="12333304" y="1676210"/>
                  <a:pt x="12366641" y="1642872"/>
                </a:cubicBezTo>
                <a:lnTo>
                  <a:pt x="12366641" y="1652397"/>
                </a:lnTo>
                <a:close/>
                <a:moveTo>
                  <a:pt x="11190446" y="1638110"/>
                </a:moveTo>
                <a:cubicBezTo>
                  <a:pt x="11176159" y="1652397"/>
                  <a:pt x="11157109" y="1676210"/>
                  <a:pt x="11142821" y="1700022"/>
                </a:cubicBezTo>
                <a:lnTo>
                  <a:pt x="11142821" y="1638110"/>
                </a:lnTo>
                <a:lnTo>
                  <a:pt x="11190446" y="1638110"/>
                </a:lnTo>
                <a:close/>
                <a:moveTo>
                  <a:pt x="12342829" y="1642872"/>
                </a:moveTo>
                <a:cubicBezTo>
                  <a:pt x="12342829" y="1690497"/>
                  <a:pt x="12219050" y="1966674"/>
                  <a:pt x="12123800" y="1966674"/>
                </a:cubicBezTo>
                <a:cubicBezTo>
                  <a:pt x="12109513" y="1966674"/>
                  <a:pt x="12095225" y="1961912"/>
                  <a:pt x="12080938" y="1952387"/>
                </a:cubicBezTo>
                <a:cubicBezTo>
                  <a:pt x="12052363" y="1980962"/>
                  <a:pt x="12057125" y="2014299"/>
                  <a:pt x="12023788" y="2014299"/>
                </a:cubicBezTo>
                <a:cubicBezTo>
                  <a:pt x="12009500" y="2014299"/>
                  <a:pt x="11990450" y="2000012"/>
                  <a:pt x="11971400" y="1995249"/>
                </a:cubicBezTo>
                <a:cubicBezTo>
                  <a:pt x="11971400" y="1985724"/>
                  <a:pt x="11976163" y="1980962"/>
                  <a:pt x="11976163" y="1966674"/>
                </a:cubicBezTo>
                <a:cubicBezTo>
                  <a:pt x="11976163" y="1957149"/>
                  <a:pt x="11957113" y="1919049"/>
                  <a:pt x="11957113" y="1909524"/>
                </a:cubicBezTo>
                <a:cubicBezTo>
                  <a:pt x="11957113" y="1895237"/>
                  <a:pt x="11976163" y="1866710"/>
                  <a:pt x="11985688" y="1847660"/>
                </a:cubicBezTo>
                <a:cubicBezTo>
                  <a:pt x="12009500" y="1800035"/>
                  <a:pt x="12023788" y="1714310"/>
                  <a:pt x="12099988" y="1714310"/>
                </a:cubicBezTo>
                <a:cubicBezTo>
                  <a:pt x="12109513" y="1714310"/>
                  <a:pt x="12152375" y="1728597"/>
                  <a:pt x="12161900" y="1738122"/>
                </a:cubicBezTo>
                <a:lnTo>
                  <a:pt x="12152375" y="1747647"/>
                </a:lnTo>
                <a:cubicBezTo>
                  <a:pt x="12161900" y="1752410"/>
                  <a:pt x="12166663" y="1747647"/>
                  <a:pt x="12176188" y="1747647"/>
                </a:cubicBezTo>
                <a:cubicBezTo>
                  <a:pt x="12190475" y="1747647"/>
                  <a:pt x="12195238" y="1761935"/>
                  <a:pt x="12200000" y="1771460"/>
                </a:cubicBezTo>
                <a:cubicBezTo>
                  <a:pt x="12204763" y="1776222"/>
                  <a:pt x="12214288" y="1790510"/>
                  <a:pt x="12214288" y="1800035"/>
                </a:cubicBezTo>
                <a:cubicBezTo>
                  <a:pt x="12214288" y="1814322"/>
                  <a:pt x="12209525" y="1819085"/>
                  <a:pt x="12209525" y="1828610"/>
                </a:cubicBezTo>
                <a:cubicBezTo>
                  <a:pt x="12209525" y="1857185"/>
                  <a:pt x="12147613" y="1947624"/>
                  <a:pt x="12119038" y="1947624"/>
                </a:cubicBezTo>
                <a:cubicBezTo>
                  <a:pt x="12104750" y="1947624"/>
                  <a:pt x="12099988" y="1942862"/>
                  <a:pt x="12085700" y="1938099"/>
                </a:cubicBezTo>
                <a:cubicBezTo>
                  <a:pt x="12090463" y="1947624"/>
                  <a:pt x="12109513" y="1961912"/>
                  <a:pt x="12119038" y="1961912"/>
                </a:cubicBezTo>
                <a:cubicBezTo>
                  <a:pt x="12147613" y="1961912"/>
                  <a:pt x="12180950" y="1899999"/>
                  <a:pt x="12195238" y="1890474"/>
                </a:cubicBezTo>
                <a:cubicBezTo>
                  <a:pt x="12276154" y="1809560"/>
                  <a:pt x="12319016" y="1704785"/>
                  <a:pt x="12338066" y="1633347"/>
                </a:cubicBezTo>
                <a:cubicBezTo>
                  <a:pt x="12338066" y="1633347"/>
                  <a:pt x="12342829" y="1628585"/>
                  <a:pt x="12342829" y="1642872"/>
                </a:cubicBezTo>
                <a:close/>
                <a:moveTo>
                  <a:pt x="12319016" y="1628585"/>
                </a:moveTo>
                <a:cubicBezTo>
                  <a:pt x="12319016" y="1690497"/>
                  <a:pt x="12252341" y="1800035"/>
                  <a:pt x="12214288" y="1852422"/>
                </a:cubicBezTo>
                <a:cubicBezTo>
                  <a:pt x="12219050" y="1823847"/>
                  <a:pt x="12257104" y="1785747"/>
                  <a:pt x="12271391" y="1757172"/>
                </a:cubicBezTo>
                <a:cubicBezTo>
                  <a:pt x="12290441" y="1723835"/>
                  <a:pt x="12304729" y="1685735"/>
                  <a:pt x="12309491" y="1652397"/>
                </a:cubicBezTo>
                <a:lnTo>
                  <a:pt x="12309491" y="1609535"/>
                </a:lnTo>
                <a:cubicBezTo>
                  <a:pt x="12314254" y="1614297"/>
                  <a:pt x="12319016" y="1619060"/>
                  <a:pt x="12319016" y="1628585"/>
                </a:cubicBezTo>
                <a:close/>
                <a:moveTo>
                  <a:pt x="11942825" y="1638110"/>
                </a:moveTo>
                <a:cubicBezTo>
                  <a:pt x="11928538" y="1638110"/>
                  <a:pt x="11928538" y="1633347"/>
                  <a:pt x="11923775" y="1628585"/>
                </a:cubicBezTo>
                <a:cubicBezTo>
                  <a:pt x="11928538" y="1623822"/>
                  <a:pt x="11938063" y="1628585"/>
                  <a:pt x="11947588" y="1628585"/>
                </a:cubicBezTo>
                <a:cubicBezTo>
                  <a:pt x="11952350" y="1623822"/>
                  <a:pt x="11957113" y="1623822"/>
                  <a:pt x="11957113" y="1609535"/>
                </a:cubicBezTo>
                <a:cubicBezTo>
                  <a:pt x="11957113" y="1600010"/>
                  <a:pt x="11947588" y="1609535"/>
                  <a:pt x="11947588" y="1595247"/>
                </a:cubicBezTo>
                <a:cubicBezTo>
                  <a:pt x="11947588" y="1590485"/>
                  <a:pt x="11966638" y="1595247"/>
                  <a:pt x="11966638" y="1609535"/>
                </a:cubicBezTo>
                <a:cubicBezTo>
                  <a:pt x="11966638" y="1633347"/>
                  <a:pt x="11947588" y="1638110"/>
                  <a:pt x="11942825" y="1638110"/>
                </a:cubicBezTo>
                <a:close/>
                <a:moveTo>
                  <a:pt x="12295204" y="1628585"/>
                </a:moveTo>
                <a:cubicBezTo>
                  <a:pt x="12295204" y="1685735"/>
                  <a:pt x="12276154" y="1742885"/>
                  <a:pt x="12228575" y="1800035"/>
                </a:cubicBezTo>
                <a:cubicBezTo>
                  <a:pt x="12223813" y="1795272"/>
                  <a:pt x="12223813" y="1800035"/>
                  <a:pt x="12223813" y="1785747"/>
                </a:cubicBezTo>
                <a:cubicBezTo>
                  <a:pt x="12223813" y="1776222"/>
                  <a:pt x="12242863" y="1761935"/>
                  <a:pt x="12247579" y="1747647"/>
                </a:cubicBezTo>
                <a:cubicBezTo>
                  <a:pt x="12266629" y="1709547"/>
                  <a:pt x="12285679" y="1661922"/>
                  <a:pt x="12285679" y="1623822"/>
                </a:cubicBezTo>
                <a:lnTo>
                  <a:pt x="12285679" y="1580960"/>
                </a:lnTo>
                <a:cubicBezTo>
                  <a:pt x="12295204" y="1585722"/>
                  <a:pt x="12295204" y="1619060"/>
                  <a:pt x="12295204" y="1628585"/>
                </a:cubicBezTo>
                <a:close/>
                <a:moveTo>
                  <a:pt x="11457146" y="1580960"/>
                </a:moveTo>
                <a:cubicBezTo>
                  <a:pt x="11471433" y="1600010"/>
                  <a:pt x="11485673" y="1604772"/>
                  <a:pt x="11499961" y="1604772"/>
                </a:cubicBezTo>
                <a:cubicBezTo>
                  <a:pt x="11509486" y="1604772"/>
                  <a:pt x="11523773" y="1590485"/>
                  <a:pt x="11538061" y="1590485"/>
                </a:cubicBezTo>
                <a:cubicBezTo>
                  <a:pt x="11547586" y="1590485"/>
                  <a:pt x="11561873" y="1609535"/>
                  <a:pt x="11571398" y="1614297"/>
                </a:cubicBezTo>
                <a:lnTo>
                  <a:pt x="11580923" y="1614297"/>
                </a:lnTo>
                <a:lnTo>
                  <a:pt x="11614261" y="1614297"/>
                </a:lnTo>
                <a:lnTo>
                  <a:pt x="11614261" y="1652397"/>
                </a:lnTo>
                <a:cubicBezTo>
                  <a:pt x="11609498" y="1657160"/>
                  <a:pt x="11599973" y="1661922"/>
                  <a:pt x="11590448" y="1661922"/>
                </a:cubicBezTo>
                <a:cubicBezTo>
                  <a:pt x="11576161" y="1661922"/>
                  <a:pt x="11557111" y="1647635"/>
                  <a:pt x="11538061" y="1638110"/>
                </a:cubicBezTo>
                <a:cubicBezTo>
                  <a:pt x="11528536" y="1633347"/>
                  <a:pt x="11514248" y="1638110"/>
                  <a:pt x="11499961" y="1638110"/>
                </a:cubicBezTo>
                <a:cubicBezTo>
                  <a:pt x="11490436" y="1638110"/>
                  <a:pt x="11471433" y="1633347"/>
                  <a:pt x="11466671" y="1638110"/>
                </a:cubicBezTo>
                <a:cubicBezTo>
                  <a:pt x="11442858" y="1647635"/>
                  <a:pt x="11423808" y="1671447"/>
                  <a:pt x="11404758" y="1685735"/>
                </a:cubicBezTo>
                <a:lnTo>
                  <a:pt x="11404758" y="1695260"/>
                </a:lnTo>
                <a:cubicBezTo>
                  <a:pt x="11404758" y="1757172"/>
                  <a:pt x="11438096" y="1733360"/>
                  <a:pt x="11442858" y="1809560"/>
                </a:cubicBezTo>
                <a:cubicBezTo>
                  <a:pt x="11447621" y="1809560"/>
                  <a:pt x="11442858" y="1814322"/>
                  <a:pt x="11457146" y="1814322"/>
                </a:cubicBezTo>
                <a:cubicBezTo>
                  <a:pt x="11466671" y="1814322"/>
                  <a:pt x="11509486" y="1785747"/>
                  <a:pt x="11519011" y="1785747"/>
                </a:cubicBezTo>
                <a:cubicBezTo>
                  <a:pt x="11533298" y="1785747"/>
                  <a:pt x="11552348" y="1809560"/>
                  <a:pt x="11566636" y="1819085"/>
                </a:cubicBezTo>
                <a:cubicBezTo>
                  <a:pt x="11566636" y="1823847"/>
                  <a:pt x="11561873" y="1833372"/>
                  <a:pt x="11557111" y="1833372"/>
                </a:cubicBezTo>
                <a:cubicBezTo>
                  <a:pt x="11528536" y="1838135"/>
                  <a:pt x="11495198" y="1823847"/>
                  <a:pt x="11471433" y="1857185"/>
                </a:cubicBezTo>
                <a:cubicBezTo>
                  <a:pt x="11471433" y="1861947"/>
                  <a:pt x="11471433" y="1866710"/>
                  <a:pt x="11457146" y="1866710"/>
                </a:cubicBezTo>
                <a:cubicBezTo>
                  <a:pt x="11438096" y="1866710"/>
                  <a:pt x="11457146" y="1842897"/>
                  <a:pt x="11390471" y="1842897"/>
                </a:cubicBezTo>
                <a:cubicBezTo>
                  <a:pt x="11404758" y="1833372"/>
                  <a:pt x="11423808" y="1809560"/>
                  <a:pt x="11423808" y="1800035"/>
                </a:cubicBezTo>
                <a:cubicBezTo>
                  <a:pt x="11423808" y="1766697"/>
                  <a:pt x="11366658" y="1752410"/>
                  <a:pt x="11361896" y="1752410"/>
                </a:cubicBezTo>
                <a:cubicBezTo>
                  <a:pt x="11347608" y="1752410"/>
                  <a:pt x="11323796" y="1766697"/>
                  <a:pt x="11323796" y="1785747"/>
                </a:cubicBezTo>
                <a:cubicBezTo>
                  <a:pt x="11323796" y="1804797"/>
                  <a:pt x="11352371" y="1809560"/>
                  <a:pt x="11352371" y="1809560"/>
                </a:cubicBezTo>
                <a:cubicBezTo>
                  <a:pt x="11366658" y="1809560"/>
                  <a:pt x="11371421" y="1804797"/>
                  <a:pt x="11380946" y="1795272"/>
                </a:cubicBezTo>
                <a:lnTo>
                  <a:pt x="11380946" y="1780985"/>
                </a:lnTo>
                <a:lnTo>
                  <a:pt x="11371421" y="1771460"/>
                </a:lnTo>
                <a:cubicBezTo>
                  <a:pt x="11366658" y="1771460"/>
                  <a:pt x="11361896" y="1771460"/>
                  <a:pt x="11357133" y="1776222"/>
                </a:cubicBezTo>
                <a:cubicBezTo>
                  <a:pt x="11361896" y="1780985"/>
                  <a:pt x="11366658" y="1785747"/>
                  <a:pt x="11366658" y="1795272"/>
                </a:cubicBezTo>
                <a:cubicBezTo>
                  <a:pt x="11361896" y="1795272"/>
                  <a:pt x="11357133" y="1795272"/>
                  <a:pt x="11352371" y="1800035"/>
                </a:cubicBezTo>
                <a:lnTo>
                  <a:pt x="11338083" y="1785747"/>
                </a:lnTo>
                <a:cubicBezTo>
                  <a:pt x="11342846" y="1776222"/>
                  <a:pt x="11352371" y="1766697"/>
                  <a:pt x="11361896" y="1766697"/>
                </a:cubicBezTo>
                <a:cubicBezTo>
                  <a:pt x="11385708" y="1766697"/>
                  <a:pt x="11409521" y="1790510"/>
                  <a:pt x="11409521" y="1800035"/>
                </a:cubicBezTo>
                <a:cubicBezTo>
                  <a:pt x="11409521" y="1819085"/>
                  <a:pt x="11371421" y="1842897"/>
                  <a:pt x="11361896" y="1842897"/>
                </a:cubicBezTo>
                <a:cubicBezTo>
                  <a:pt x="11333321" y="1842897"/>
                  <a:pt x="11295221" y="1804797"/>
                  <a:pt x="11295221" y="1790510"/>
                </a:cubicBezTo>
                <a:cubicBezTo>
                  <a:pt x="11295221" y="1776222"/>
                  <a:pt x="11304746" y="1757172"/>
                  <a:pt x="11319033" y="1738122"/>
                </a:cubicBezTo>
                <a:cubicBezTo>
                  <a:pt x="11323796" y="1733360"/>
                  <a:pt x="11352371" y="1738122"/>
                  <a:pt x="11366658" y="1719072"/>
                </a:cubicBezTo>
                <a:cubicBezTo>
                  <a:pt x="11371421" y="1714310"/>
                  <a:pt x="11371421" y="1704785"/>
                  <a:pt x="11371421" y="1695260"/>
                </a:cubicBezTo>
                <a:cubicBezTo>
                  <a:pt x="11376183" y="1657160"/>
                  <a:pt x="11428571" y="1619060"/>
                  <a:pt x="11423808" y="1580960"/>
                </a:cubicBezTo>
                <a:lnTo>
                  <a:pt x="11457146" y="1580960"/>
                </a:lnTo>
                <a:close/>
                <a:moveTo>
                  <a:pt x="11033331" y="1604772"/>
                </a:moveTo>
                <a:cubicBezTo>
                  <a:pt x="11057144" y="1638110"/>
                  <a:pt x="11090481" y="1704785"/>
                  <a:pt x="11090481" y="1714310"/>
                </a:cubicBezTo>
                <a:cubicBezTo>
                  <a:pt x="11090481" y="1738122"/>
                  <a:pt x="11042856" y="1819085"/>
                  <a:pt x="11023806" y="1819085"/>
                </a:cubicBezTo>
                <a:cubicBezTo>
                  <a:pt x="10995231" y="1819085"/>
                  <a:pt x="10999994" y="1761935"/>
                  <a:pt x="10999994" y="1761935"/>
                </a:cubicBezTo>
                <a:cubicBezTo>
                  <a:pt x="10999994" y="1752410"/>
                  <a:pt x="11004756" y="1738122"/>
                  <a:pt x="11014281" y="1723835"/>
                </a:cubicBezTo>
                <a:lnTo>
                  <a:pt x="11042856" y="1723835"/>
                </a:lnTo>
                <a:cubicBezTo>
                  <a:pt x="11042856" y="1733360"/>
                  <a:pt x="11047619" y="1738122"/>
                  <a:pt x="11042856" y="1757172"/>
                </a:cubicBezTo>
                <a:cubicBezTo>
                  <a:pt x="11038094" y="1757172"/>
                  <a:pt x="11042856" y="1761935"/>
                  <a:pt x="11028569" y="1761935"/>
                </a:cubicBezTo>
                <a:cubicBezTo>
                  <a:pt x="11019044" y="1761935"/>
                  <a:pt x="11019044" y="1747647"/>
                  <a:pt x="11009519" y="1742885"/>
                </a:cubicBezTo>
                <a:cubicBezTo>
                  <a:pt x="11009519" y="1742885"/>
                  <a:pt x="11004756" y="1738122"/>
                  <a:pt x="11004756" y="1752410"/>
                </a:cubicBezTo>
                <a:cubicBezTo>
                  <a:pt x="11004756" y="1761935"/>
                  <a:pt x="11019044" y="1771460"/>
                  <a:pt x="11028569" y="1771460"/>
                </a:cubicBezTo>
                <a:cubicBezTo>
                  <a:pt x="11052381" y="1771460"/>
                  <a:pt x="11057144" y="1742885"/>
                  <a:pt x="11057144" y="1738122"/>
                </a:cubicBezTo>
                <a:cubicBezTo>
                  <a:pt x="11057144" y="1714310"/>
                  <a:pt x="11038094" y="1709547"/>
                  <a:pt x="11023806" y="1709547"/>
                </a:cubicBezTo>
                <a:cubicBezTo>
                  <a:pt x="10990469" y="1709547"/>
                  <a:pt x="10985706" y="1742885"/>
                  <a:pt x="10985706" y="1761935"/>
                </a:cubicBezTo>
                <a:cubicBezTo>
                  <a:pt x="10985706" y="1785747"/>
                  <a:pt x="10990469" y="1828610"/>
                  <a:pt x="11023806" y="1828610"/>
                </a:cubicBezTo>
                <a:cubicBezTo>
                  <a:pt x="11057144" y="1828610"/>
                  <a:pt x="11100006" y="1738122"/>
                  <a:pt x="11100006" y="1728597"/>
                </a:cubicBezTo>
                <a:lnTo>
                  <a:pt x="11100006" y="1704785"/>
                </a:lnTo>
                <a:cubicBezTo>
                  <a:pt x="11104721" y="1714310"/>
                  <a:pt x="11104721" y="1723835"/>
                  <a:pt x="11104721" y="1738122"/>
                </a:cubicBezTo>
                <a:cubicBezTo>
                  <a:pt x="11104721" y="1761935"/>
                  <a:pt x="11042856" y="1861947"/>
                  <a:pt x="11019044" y="1861947"/>
                </a:cubicBezTo>
                <a:cubicBezTo>
                  <a:pt x="10999994" y="1861947"/>
                  <a:pt x="10966656" y="1833372"/>
                  <a:pt x="10966656" y="1814322"/>
                </a:cubicBezTo>
                <a:cubicBezTo>
                  <a:pt x="10966656" y="1804797"/>
                  <a:pt x="10980944" y="1766697"/>
                  <a:pt x="10980944" y="1752410"/>
                </a:cubicBezTo>
                <a:cubicBezTo>
                  <a:pt x="10980944" y="1728597"/>
                  <a:pt x="10952369" y="1652397"/>
                  <a:pt x="10919031" y="1657160"/>
                </a:cubicBezTo>
                <a:lnTo>
                  <a:pt x="10919031" y="1642872"/>
                </a:lnTo>
                <a:cubicBezTo>
                  <a:pt x="10928556" y="1619060"/>
                  <a:pt x="10952369" y="1576197"/>
                  <a:pt x="10980944" y="1576197"/>
                </a:cubicBezTo>
                <a:cubicBezTo>
                  <a:pt x="10990469" y="1576197"/>
                  <a:pt x="11023806" y="1585722"/>
                  <a:pt x="11033331" y="1604772"/>
                </a:cubicBezTo>
                <a:close/>
                <a:moveTo>
                  <a:pt x="11661886" y="1600010"/>
                </a:moveTo>
                <a:cubicBezTo>
                  <a:pt x="11647598" y="1609535"/>
                  <a:pt x="11638073" y="1623822"/>
                  <a:pt x="11638073" y="1633347"/>
                </a:cubicBezTo>
                <a:cubicBezTo>
                  <a:pt x="11638073" y="1647635"/>
                  <a:pt x="11647598" y="1661922"/>
                  <a:pt x="11657123" y="1671447"/>
                </a:cubicBezTo>
                <a:cubicBezTo>
                  <a:pt x="11595211" y="1704785"/>
                  <a:pt x="11580923" y="1728597"/>
                  <a:pt x="11580923" y="1780985"/>
                </a:cubicBezTo>
                <a:cubicBezTo>
                  <a:pt x="11580923" y="1828610"/>
                  <a:pt x="11609498" y="1857185"/>
                  <a:pt x="11647598" y="1857185"/>
                </a:cubicBezTo>
                <a:cubicBezTo>
                  <a:pt x="11671411" y="1857185"/>
                  <a:pt x="11680936" y="1828610"/>
                  <a:pt x="11680936" y="1819085"/>
                </a:cubicBezTo>
                <a:cubicBezTo>
                  <a:pt x="11680936" y="1795272"/>
                  <a:pt x="11647598" y="1800035"/>
                  <a:pt x="11638073" y="1790510"/>
                </a:cubicBezTo>
                <a:cubicBezTo>
                  <a:pt x="11642836" y="1780985"/>
                  <a:pt x="11647598" y="1771460"/>
                  <a:pt x="11657123" y="1766697"/>
                </a:cubicBezTo>
                <a:lnTo>
                  <a:pt x="11704748" y="1766697"/>
                </a:lnTo>
                <a:lnTo>
                  <a:pt x="11695223" y="2028587"/>
                </a:lnTo>
                <a:cubicBezTo>
                  <a:pt x="11695223" y="2057162"/>
                  <a:pt x="11690461" y="2085737"/>
                  <a:pt x="11699986" y="2109549"/>
                </a:cubicBezTo>
                <a:cubicBezTo>
                  <a:pt x="11728561" y="2204799"/>
                  <a:pt x="11833336" y="2195274"/>
                  <a:pt x="11890438" y="2195274"/>
                </a:cubicBezTo>
                <a:cubicBezTo>
                  <a:pt x="11876150" y="2200037"/>
                  <a:pt x="11847623" y="2200037"/>
                  <a:pt x="11838098" y="2200037"/>
                </a:cubicBezTo>
                <a:cubicBezTo>
                  <a:pt x="11780948" y="2200037"/>
                  <a:pt x="11804761" y="2185749"/>
                  <a:pt x="11709511" y="2161937"/>
                </a:cubicBezTo>
                <a:lnTo>
                  <a:pt x="11704748" y="2166699"/>
                </a:lnTo>
                <a:cubicBezTo>
                  <a:pt x="11719036" y="2204799"/>
                  <a:pt x="11757136" y="2257139"/>
                  <a:pt x="11757136" y="2271427"/>
                </a:cubicBezTo>
                <a:cubicBezTo>
                  <a:pt x="11757136" y="2280952"/>
                  <a:pt x="11742848" y="2290477"/>
                  <a:pt x="11742848" y="2300002"/>
                </a:cubicBezTo>
                <a:cubicBezTo>
                  <a:pt x="11699986" y="2257139"/>
                  <a:pt x="11699986" y="2247662"/>
                  <a:pt x="11661886" y="2247662"/>
                </a:cubicBezTo>
                <a:cubicBezTo>
                  <a:pt x="11633311" y="2247662"/>
                  <a:pt x="11638073" y="2242899"/>
                  <a:pt x="11604736" y="2266664"/>
                </a:cubicBezTo>
                <a:cubicBezTo>
                  <a:pt x="11599973" y="2238137"/>
                  <a:pt x="11614261" y="2190512"/>
                  <a:pt x="11571398" y="2190512"/>
                </a:cubicBezTo>
                <a:cubicBezTo>
                  <a:pt x="11547586" y="2190512"/>
                  <a:pt x="11519011" y="2204799"/>
                  <a:pt x="11519011" y="2228612"/>
                </a:cubicBezTo>
                <a:cubicBezTo>
                  <a:pt x="11519011" y="2238137"/>
                  <a:pt x="11533298" y="2252377"/>
                  <a:pt x="11547586" y="2261902"/>
                </a:cubicBezTo>
                <a:lnTo>
                  <a:pt x="11566636" y="2257139"/>
                </a:lnTo>
                <a:cubicBezTo>
                  <a:pt x="11547586" y="2238137"/>
                  <a:pt x="11533298" y="2242899"/>
                  <a:pt x="11533298" y="2228612"/>
                </a:cubicBezTo>
                <a:cubicBezTo>
                  <a:pt x="11533298" y="2214324"/>
                  <a:pt x="11566636" y="2204799"/>
                  <a:pt x="11571398" y="2204799"/>
                </a:cubicBezTo>
                <a:cubicBezTo>
                  <a:pt x="11585686" y="2204799"/>
                  <a:pt x="11595211" y="2209562"/>
                  <a:pt x="11595211" y="2223849"/>
                </a:cubicBezTo>
                <a:cubicBezTo>
                  <a:pt x="11595211" y="2233374"/>
                  <a:pt x="11590448" y="2233374"/>
                  <a:pt x="11585686" y="2238137"/>
                </a:cubicBezTo>
                <a:cubicBezTo>
                  <a:pt x="11590448" y="2242899"/>
                  <a:pt x="11590448" y="2242899"/>
                  <a:pt x="11590448" y="2252377"/>
                </a:cubicBezTo>
                <a:cubicBezTo>
                  <a:pt x="11590448" y="2276189"/>
                  <a:pt x="11542823" y="2280952"/>
                  <a:pt x="11538061" y="2280952"/>
                </a:cubicBezTo>
                <a:cubicBezTo>
                  <a:pt x="11523773" y="2280952"/>
                  <a:pt x="11495198" y="2252377"/>
                  <a:pt x="11471433" y="2238137"/>
                </a:cubicBezTo>
                <a:cubicBezTo>
                  <a:pt x="11466671" y="2238137"/>
                  <a:pt x="11457146" y="2233374"/>
                  <a:pt x="11457146" y="2223849"/>
                </a:cubicBezTo>
                <a:cubicBezTo>
                  <a:pt x="11457146" y="2209562"/>
                  <a:pt x="11485673" y="2180987"/>
                  <a:pt x="11514248" y="2166699"/>
                </a:cubicBezTo>
                <a:cubicBezTo>
                  <a:pt x="11523773" y="2161937"/>
                  <a:pt x="11552348" y="2161937"/>
                  <a:pt x="11566636" y="2161937"/>
                </a:cubicBezTo>
                <a:cubicBezTo>
                  <a:pt x="11576161" y="2161937"/>
                  <a:pt x="11623786" y="2195274"/>
                  <a:pt x="11633311" y="2195274"/>
                </a:cubicBezTo>
                <a:cubicBezTo>
                  <a:pt x="11657123" y="2195274"/>
                  <a:pt x="11671411" y="2166699"/>
                  <a:pt x="11671411" y="2157174"/>
                </a:cubicBezTo>
                <a:cubicBezTo>
                  <a:pt x="11671411" y="2142887"/>
                  <a:pt x="11661886" y="2142887"/>
                  <a:pt x="11661886" y="2128599"/>
                </a:cubicBezTo>
                <a:cubicBezTo>
                  <a:pt x="11661886" y="2123837"/>
                  <a:pt x="11685698" y="2119074"/>
                  <a:pt x="11685698" y="2085737"/>
                </a:cubicBezTo>
                <a:lnTo>
                  <a:pt x="11685698" y="2076212"/>
                </a:lnTo>
                <a:cubicBezTo>
                  <a:pt x="11685698" y="2042874"/>
                  <a:pt x="11690461" y="2042874"/>
                  <a:pt x="11638073" y="2004774"/>
                </a:cubicBezTo>
                <a:cubicBezTo>
                  <a:pt x="11661886" y="1985724"/>
                  <a:pt x="11699986" y="1971437"/>
                  <a:pt x="11699986" y="1947624"/>
                </a:cubicBezTo>
                <a:cubicBezTo>
                  <a:pt x="11699986" y="1914287"/>
                  <a:pt x="11647598" y="1866710"/>
                  <a:pt x="11633311" y="1866710"/>
                </a:cubicBezTo>
                <a:cubicBezTo>
                  <a:pt x="11609498" y="1861947"/>
                  <a:pt x="11571398" y="1852422"/>
                  <a:pt x="11557111" y="1852422"/>
                </a:cubicBezTo>
                <a:cubicBezTo>
                  <a:pt x="11547586" y="1852422"/>
                  <a:pt x="11514248" y="1871424"/>
                  <a:pt x="11504723" y="1871424"/>
                </a:cubicBezTo>
                <a:cubicBezTo>
                  <a:pt x="11490436" y="1871424"/>
                  <a:pt x="11495198" y="1866710"/>
                  <a:pt x="11490436" y="1866710"/>
                </a:cubicBezTo>
                <a:cubicBezTo>
                  <a:pt x="11509486" y="1823847"/>
                  <a:pt x="11580923" y="1876187"/>
                  <a:pt x="11580923" y="1819085"/>
                </a:cubicBezTo>
                <a:cubicBezTo>
                  <a:pt x="11580923" y="1804797"/>
                  <a:pt x="11523773" y="1771460"/>
                  <a:pt x="11519011" y="1771460"/>
                </a:cubicBezTo>
                <a:cubicBezTo>
                  <a:pt x="11509486" y="1771460"/>
                  <a:pt x="11476196" y="1795272"/>
                  <a:pt x="11457146" y="1800035"/>
                </a:cubicBezTo>
                <a:cubicBezTo>
                  <a:pt x="11461908" y="1785747"/>
                  <a:pt x="11447621" y="1757172"/>
                  <a:pt x="11428571" y="1747647"/>
                </a:cubicBezTo>
                <a:lnTo>
                  <a:pt x="11428571" y="1733360"/>
                </a:lnTo>
                <a:cubicBezTo>
                  <a:pt x="11447621" y="1742885"/>
                  <a:pt x="11476196" y="1766697"/>
                  <a:pt x="11490436" y="1766697"/>
                </a:cubicBezTo>
                <a:cubicBezTo>
                  <a:pt x="11499961" y="1766697"/>
                  <a:pt x="11542823" y="1757172"/>
                  <a:pt x="11561873" y="1742885"/>
                </a:cubicBezTo>
                <a:cubicBezTo>
                  <a:pt x="11566636" y="1738122"/>
                  <a:pt x="11571398" y="1733360"/>
                  <a:pt x="11571398" y="1723835"/>
                </a:cubicBezTo>
                <a:cubicBezTo>
                  <a:pt x="11571398" y="1695260"/>
                  <a:pt x="11528536" y="1666685"/>
                  <a:pt x="11509486" y="1666685"/>
                </a:cubicBezTo>
                <a:cubicBezTo>
                  <a:pt x="11499961" y="1666685"/>
                  <a:pt x="11461908" y="1671447"/>
                  <a:pt x="11471433" y="1700022"/>
                </a:cubicBezTo>
                <a:cubicBezTo>
                  <a:pt x="11480958" y="1695260"/>
                  <a:pt x="11495198" y="1680972"/>
                  <a:pt x="11509486" y="1680972"/>
                </a:cubicBezTo>
                <a:cubicBezTo>
                  <a:pt x="11533298" y="1680972"/>
                  <a:pt x="11533298" y="1695260"/>
                  <a:pt x="11561873" y="1723835"/>
                </a:cubicBezTo>
                <a:cubicBezTo>
                  <a:pt x="11557111" y="1728597"/>
                  <a:pt x="11552348" y="1738122"/>
                  <a:pt x="11542823" y="1738122"/>
                </a:cubicBezTo>
                <a:cubicBezTo>
                  <a:pt x="11523773" y="1738122"/>
                  <a:pt x="11499961" y="1752410"/>
                  <a:pt x="11485673" y="1752410"/>
                </a:cubicBezTo>
                <a:cubicBezTo>
                  <a:pt x="11476196" y="1752410"/>
                  <a:pt x="11414283" y="1700022"/>
                  <a:pt x="11414283" y="1695260"/>
                </a:cubicBezTo>
                <a:cubicBezTo>
                  <a:pt x="11414283" y="1680972"/>
                  <a:pt x="11438096" y="1680972"/>
                  <a:pt x="11442858" y="1676210"/>
                </a:cubicBezTo>
                <a:cubicBezTo>
                  <a:pt x="11447621" y="1671447"/>
                  <a:pt x="11452383" y="1652397"/>
                  <a:pt x="11466671" y="1652397"/>
                </a:cubicBezTo>
                <a:cubicBezTo>
                  <a:pt x="11476196" y="1647635"/>
                  <a:pt x="11485673" y="1652397"/>
                  <a:pt x="11504723" y="1657160"/>
                </a:cubicBezTo>
                <a:cubicBezTo>
                  <a:pt x="11509486" y="1657160"/>
                  <a:pt x="11514248" y="1647635"/>
                  <a:pt x="11528536" y="1647635"/>
                </a:cubicBezTo>
                <a:cubicBezTo>
                  <a:pt x="11528536" y="1647635"/>
                  <a:pt x="11580923" y="1676210"/>
                  <a:pt x="11590448" y="1676210"/>
                </a:cubicBezTo>
                <a:cubicBezTo>
                  <a:pt x="11614261" y="1676210"/>
                  <a:pt x="11628548" y="1647635"/>
                  <a:pt x="11628548" y="1633347"/>
                </a:cubicBezTo>
                <a:cubicBezTo>
                  <a:pt x="11628548" y="1595247"/>
                  <a:pt x="11595211" y="1595247"/>
                  <a:pt x="11566636" y="1600010"/>
                </a:cubicBezTo>
                <a:cubicBezTo>
                  <a:pt x="11580923" y="1595247"/>
                  <a:pt x="11599973" y="1585722"/>
                  <a:pt x="11614261" y="1571435"/>
                </a:cubicBezTo>
                <a:cubicBezTo>
                  <a:pt x="11628548" y="1585722"/>
                  <a:pt x="11647598" y="1595247"/>
                  <a:pt x="11661886" y="1600010"/>
                </a:cubicBezTo>
                <a:close/>
                <a:moveTo>
                  <a:pt x="11414283" y="1580960"/>
                </a:moveTo>
                <a:cubicBezTo>
                  <a:pt x="11414283" y="1590485"/>
                  <a:pt x="11376183" y="1652397"/>
                  <a:pt x="11366658" y="1666685"/>
                </a:cubicBezTo>
                <a:cubicBezTo>
                  <a:pt x="11357133" y="1676210"/>
                  <a:pt x="11357133" y="1700022"/>
                  <a:pt x="11352371" y="1714310"/>
                </a:cubicBezTo>
                <a:cubicBezTo>
                  <a:pt x="11342846" y="1728597"/>
                  <a:pt x="11328558" y="1719072"/>
                  <a:pt x="11314271" y="1723835"/>
                </a:cubicBezTo>
                <a:cubicBezTo>
                  <a:pt x="11309508" y="1733360"/>
                  <a:pt x="11295221" y="1747647"/>
                  <a:pt x="11280933" y="1747647"/>
                </a:cubicBezTo>
                <a:cubicBezTo>
                  <a:pt x="11261883" y="1747647"/>
                  <a:pt x="11257121" y="1728597"/>
                  <a:pt x="11257121" y="1723835"/>
                </a:cubicBezTo>
                <a:cubicBezTo>
                  <a:pt x="11257121" y="1709547"/>
                  <a:pt x="11266646" y="1700022"/>
                  <a:pt x="11266646" y="1685735"/>
                </a:cubicBezTo>
                <a:cubicBezTo>
                  <a:pt x="11252359" y="1652397"/>
                  <a:pt x="11285696" y="1642872"/>
                  <a:pt x="11309508" y="1633347"/>
                </a:cubicBezTo>
                <a:cubicBezTo>
                  <a:pt x="11314271" y="1638110"/>
                  <a:pt x="11328558" y="1657160"/>
                  <a:pt x="11328558" y="1666685"/>
                </a:cubicBezTo>
                <a:cubicBezTo>
                  <a:pt x="11328558" y="1680972"/>
                  <a:pt x="11319033" y="1690497"/>
                  <a:pt x="11319033" y="1704785"/>
                </a:cubicBezTo>
                <a:cubicBezTo>
                  <a:pt x="11323796" y="1700022"/>
                  <a:pt x="11342846" y="1680972"/>
                  <a:pt x="11342846" y="1671447"/>
                </a:cubicBezTo>
                <a:cubicBezTo>
                  <a:pt x="11342846" y="1657160"/>
                  <a:pt x="11333321" y="1638110"/>
                  <a:pt x="11323796" y="1623822"/>
                </a:cubicBezTo>
                <a:cubicBezTo>
                  <a:pt x="11352371" y="1604772"/>
                  <a:pt x="11399996" y="1623822"/>
                  <a:pt x="11409521" y="1571435"/>
                </a:cubicBezTo>
                <a:cubicBezTo>
                  <a:pt x="11414283" y="1576197"/>
                  <a:pt x="11414283" y="1571435"/>
                  <a:pt x="11414283" y="1580960"/>
                </a:cubicBezTo>
                <a:close/>
                <a:moveTo>
                  <a:pt x="11985688" y="1580960"/>
                </a:moveTo>
                <a:lnTo>
                  <a:pt x="11980925" y="1600010"/>
                </a:lnTo>
                <a:cubicBezTo>
                  <a:pt x="11976163" y="1595247"/>
                  <a:pt x="11976163" y="1585722"/>
                  <a:pt x="11976163" y="1576197"/>
                </a:cubicBezTo>
                <a:lnTo>
                  <a:pt x="11952350" y="1576197"/>
                </a:lnTo>
                <a:cubicBezTo>
                  <a:pt x="11947588" y="1580960"/>
                  <a:pt x="11938063" y="1585722"/>
                  <a:pt x="11933300" y="1585722"/>
                </a:cubicBezTo>
                <a:cubicBezTo>
                  <a:pt x="11938063" y="1576197"/>
                  <a:pt x="11942825" y="1561910"/>
                  <a:pt x="11957113" y="1561910"/>
                </a:cubicBezTo>
                <a:cubicBezTo>
                  <a:pt x="11966638" y="1561910"/>
                  <a:pt x="11976163" y="1571435"/>
                  <a:pt x="11985688" y="1580960"/>
                </a:cubicBezTo>
                <a:close/>
                <a:moveTo>
                  <a:pt x="11799998" y="1561910"/>
                </a:moveTo>
                <a:cubicBezTo>
                  <a:pt x="11752373" y="1571435"/>
                  <a:pt x="11728561" y="1628585"/>
                  <a:pt x="11719036" y="1661922"/>
                </a:cubicBezTo>
                <a:cubicBezTo>
                  <a:pt x="11719036" y="1666685"/>
                  <a:pt x="11709511" y="1680972"/>
                  <a:pt x="11695223" y="1680972"/>
                </a:cubicBezTo>
                <a:cubicBezTo>
                  <a:pt x="11676173" y="1680972"/>
                  <a:pt x="11652361" y="1657160"/>
                  <a:pt x="11652361" y="1638110"/>
                </a:cubicBezTo>
                <a:cubicBezTo>
                  <a:pt x="11652361" y="1590485"/>
                  <a:pt x="11742848" y="1585722"/>
                  <a:pt x="11761898" y="1576197"/>
                </a:cubicBezTo>
                <a:cubicBezTo>
                  <a:pt x="11771423" y="1571435"/>
                  <a:pt x="11780948" y="1557147"/>
                  <a:pt x="11785711" y="1542860"/>
                </a:cubicBezTo>
                <a:cubicBezTo>
                  <a:pt x="11790473" y="1547622"/>
                  <a:pt x="11795236" y="1557147"/>
                  <a:pt x="11799998" y="1561910"/>
                </a:cubicBezTo>
                <a:close/>
                <a:moveTo>
                  <a:pt x="11066669" y="1590485"/>
                </a:moveTo>
                <a:cubicBezTo>
                  <a:pt x="11076194" y="1604772"/>
                  <a:pt x="11076194" y="1633347"/>
                  <a:pt x="11090481" y="1657160"/>
                </a:cubicBezTo>
                <a:cubicBezTo>
                  <a:pt x="11100006" y="1671447"/>
                  <a:pt x="11128534" y="1685735"/>
                  <a:pt x="11128534" y="1704785"/>
                </a:cubicBezTo>
                <a:cubicBezTo>
                  <a:pt x="11128534" y="1857185"/>
                  <a:pt x="11123771" y="1871424"/>
                  <a:pt x="11123771" y="1885712"/>
                </a:cubicBezTo>
                <a:cubicBezTo>
                  <a:pt x="11114246" y="1861947"/>
                  <a:pt x="11095244" y="1814322"/>
                  <a:pt x="11095244" y="1804797"/>
                </a:cubicBezTo>
                <a:cubicBezTo>
                  <a:pt x="11095244" y="1795272"/>
                  <a:pt x="11119009" y="1766697"/>
                  <a:pt x="11119009" y="1738122"/>
                </a:cubicBezTo>
                <a:cubicBezTo>
                  <a:pt x="11119009" y="1666685"/>
                  <a:pt x="11090481" y="1680972"/>
                  <a:pt x="11052381" y="1609535"/>
                </a:cubicBezTo>
                <a:cubicBezTo>
                  <a:pt x="11038094" y="1571435"/>
                  <a:pt x="10999994" y="1566672"/>
                  <a:pt x="10980944" y="1566672"/>
                </a:cubicBezTo>
                <a:cubicBezTo>
                  <a:pt x="10947606" y="1566672"/>
                  <a:pt x="10942844" y="1580960"/>
                  <a:pt x="10914269" y="1623822"/>
                </a:cubicBezTo>
                <a:cubicBezTo>
                  <a:pt x="10909506" y="1628585"/>
                  <a:pt x="10909506" y="1647635"/>
                  <a:pt x="10899981" y="1661922"/>
                </a:cubicBezTo>
                <a:cubicBezTo>
                  <a:pt x="10890456" y="1676210"/>
                  <a:pt x="10861881" y="1695260"/>
                  <a:pt x="10852356" y="1719072"/>
                </a:cubicBezTo>
                <a:cubicBezTo>
                  <a:pt x="10847594" y="1719072"/>
                  <a:pt x="10852356" y="1728597"/>
                  <a:pt x="10852356" y="1738122"/>
                </a:cubicBezTo>
                <a:cubicBezTo>
                  <a:pt x="10852356" y="1766697"/>
                  <a:pt x="10866644" y="1809560"/>
                  <a:pt x="10899981" y="1809560"/>
                </a:cubicBezTo>
                <a:cubicBezTo>
                  <a:pt x="10928556" y="1809560"/>
                  <a:pt x="10952369" y="1776222"/>
                  <a:pt x="10952369" y="1757172"/>
                </a:cubicBezTo>
                <a:cubicBezTo>
                  <a:pt x="10952369" y="1738122"/>
                  <a:pt x="10933319" y="1723835"/>
                  <a:pt x="10919031" y="1723835"/>
                </a:cubicBezTo>
                <a:cubicBezTo>
                  <a:pt x="10904744" y="1723835"/>
                  <a:pt x="10890456" y="1728597"/>
                  <a:pt x="10890456" y="1747647"/>
                </a:cubicBezTo>
                <a:cubicBezTo>
                  <a:pt x="10890456" y="1757172"/>
                  <a:pt x="10899981" y="1766697"/>
                  <a:pt x="10909506" y="1771460"/>
                </a:cubicBezTo>
                <a:cubicBezTo>
                  <a:pt x="10909506" y="1771460"/>
                  <a:pt x="10914269" y="1771460"/>
                  <a:pt x="10919031" y="1766697"/>
                </a:cubicBezTo>
                <a:cubicBezTo>
                  <a:pt x="10914269" y="1761935"/>
                  <a:pt x="10909506" y="1757172"/>
                  <a:pt x="10904744" y="1757172"/>
                </a:cubicBezTo>
                <a:lnTo>
                  <a:pt x="10904744" y="1738122"/>
                </a:lnTo>
                <a:cubicBezTo>
                  <a:pt x="10909506" y="1738122"/>
                  <a:pt x="10919031" y="1733360"/>
                  <a:pt x="10933319" y="1738122"/>
                </a:cubicBezTo>
                <a:cubicBezTo>
                  <a:pt x="10933319" y="1742885"/>
                  <a:pt x="10938081" y="1742885"/>
                  <a:pt x="10938081" y="1757172"/>
                </a:cubicBezTo>
                <a:cubicBezTo>
                  <a:pt x="10938081" y="1776222"/>
                  <a:pt x="10919031" y="1800035"/>
                  <a:pt x="10899981" y="1800035"/>
                </a:cubicBezTo>
                <a:cubicBezTo>
                  <a:pt x="10876169" y="1800035"/>
                  <a:pt x="10861881" y="1742885"/>
                  <a:pt x="10861881" y="1738122"/>
                </a:cubicBezTo>
                <a:cubicBezTo>
                  <a:pt x="10861881" y="1709547"/>
                  <a:pt x="10904744" y="1671447"/>
                  <a:pt x="10919031" y="1671447"/>
                </a:cubicBezTo>
                <a:cubicBezTo>
                  <a:pt x="10947606" y="1671447"/>
                  <a:pt x="10966656" y="1752410"/>
                  <a:pt x="10966656" y="1752410"/>
                </a:cubicBezTo>
                <a:cubicBezTo>
                  <a:pt x="10966656" y="1766697"/>
                  <a:pt x="10957131" y="1800035"/>
                  <a:pt x="10942844" y="1823847"/>
                </a:cubicBezTo>
                <a:cubicBezTo>
                  <a:pt x="10938081" y="1833372"/>
                  <a:pt x="10923794" y="1828610"/>
                  <a:pt x="10919031" y="1833372"/>
                </a:cubicBezTo>
                <a:cubicBezTo>
                  <a:pt x="10899981" y="1842897"/>
                  <a:pt x="10890456" y="1861947"/>
                  <a:pt x="10876169" y="1861947"/>
                </a:cubicBezTo>
                <a:cubicBezTo>
                  <a:pt x="10842831" y="1861947"/>
                  <a:pt x="10819019" y="1738122"/>
                  <a:pt x="10819019" y="1728597"/>
                </a:cubicBezTo>
                <a:cubicBezTo>
                  <a:pt x="10819019" y="1685735"/>
                  <a:pt x="10842831" y="1652397"/>
                  <a:pt x="10890456" y="1614297"/>
                </a:cubicBezTo>
                <a:cubicBezTo>
                  <a:pt x="10904744" y="1600010"/>
                  <a:pt x="10914269" y="1571435"/>
                  <a:pt x="10933319" y="1552385"/>
                </a:cubicBezTo>
                <a:cubicBezTo>
                  <a:pt x="10942844" y="1538097"/>
                  <a:pt x="10961894" y="1533335"/>
                  <a:pt x="10976181" y="1533335"/>
                </a:cubicBezTo>
                <a:cubicBezTo>
                  <a:pt x="10999994" y="1533335"/>
                  <a:pt x="11061906" y="1576197"/>
                  <a:pt x="11066669" y="1590485"/>
                </a:cubicBezTo>
                <a:close/>
                <a:moveTo>
                  <a:pt x="11023806" y="1523810"/>
                </a:moveTo>
                <a:cubicBezTo>
                  <a:pt x="11042856" y="1528572"/>
                  <a:pt x="11057144" y="1523810"/>
                  <a:pt x="11071431" y="1533335"/>
                </a:cubicBezTo>
                <a:cubicBezTo>
                  <a:pt x="11090481" y="1542860"/>
                  <a:pt x="11114246" y="1561910"/>
                  <a:pt x="11128534" y="1580960"/>
                </a:cubicBezTo>
                <a:lnTo>
                  <a:pt x="11128534" y="1676210"/>
                </a:lnTo>
                <a:cubicBezTo>
                  <a:pt x="11080956" y="1657160"/>
                  <a:pt x="11095244" y="1600010"/>
                  <a:pt x="11071431" y="1576197"/>
                </a:cubicBezTo>
                <a:cubicBezTo>
                  <a:pt x="11052381" y="1552385"/>
                  <a:pt x="11023806" y="1542860"/>
                  <a:pt x="11004756" y="1523810"/>
                </a:cubicBezTo>
                <a:lnTo>
                  <a:pt x="11023806" y="1523810"/>
                </a:lnTo>
                <a:close/>
                <a:moveTo>
                  <a:pt x="10942844" y="1523810"/>
                </a:moveTo>
                <a:cubicBezTo>
                  <a:pt x="10923794" y="1547622"/>
                  <a:pt x="10904744" y="1571435"/>
                  <a:pt x="10890456" y="1595247"/>
                </a:cubicBezTo>
                <a:cubicBezTo>
                  <a:pt x="10895219" y="1566672"/>
                  <a:pt x="10871406" y="1528572"/>
                  <a:pt x="10861881" y="1499997"/>
                </a:cubicBezTo>
                <a:cubicBezTo>
                  <a:pt x="10880931" y="1499997"/>
                  <a:pt x="10914269" y="1490472"/>
                  <a:pt x="10942844" y="1523810"/>
                </a:cubicBezTo>
                <a:close/>
                <a:moveTo>
                  <a:pt x="11923775" y="1509522"/>
                </a:moveTo>
                <a:cubicBezTo>
                  <a:pt x="11923775" y="1523810"/>
                  <a:pt x="11895200" y="1557147"/>
                  <a:pt x="11885675" y="1557147"/>
                </a:cubicBezTo>
                <a:cubicBezTo>
                  <a:pt x="11871388" y="1557147"/>
                  <a:pt x="11838098" y="1538097"/>
                  <a:pt x="11838098" y="1523810"/>
                </a:cubicBezTo>
                <a:cubicBezTo>
                  <a:pt x="11838098" y="1504760"/>
                  <a:pt x="11890438" y="1490472"/>
                  <a:pt x="11899963" y="1490472"/>
                </a:cubicBezTo>
                <a:cubicBezTo>
                  <a:pt x="11909488" y="1490472"/>
                  <a:pt x="11923775" y="1499997"/>
                  <a:pt x="11923775" y="1509522"/>
                </a:cubicBezTo>
                <a:close/>
                <a:moveTo>
                  <a:pt x="11214259" y="1509522"/>
                </a:moveTo>
                <a:cubicBezTo>
                  <a:pt x="11204734" y="1519047"/>
                  <a:pt x="11190446" y="1519047"/>
                  <a:pt x="11180921" y="1528572"/>
                </a:cubicBezTo>
                <a:cubicBezTo>
                  <a:pt x="11166634" y="1533335"/>
                  <a:pt x="11157109" y="1552385"/>
                  <a:pt x="11147584" y="1561910"/>
                </a:cubicBezTo>
                <a:cubicBezTo>
                  <a:pt x="11147584" y="1552385"/>
                  <a:pt x="11142821" y="1533335"/>
                  <a:pt x="11142821" y="1523810"/>
                </a:cubicBezTo>
                <a:cubicBezTo>
                  <a:pt x="11142821" y="1509522"/>
                  <a:pt x="11147584" y="1485757"/>
                  <a:pt x="11161871" y="1485757"/>
                </a:cubicBezTo>
                <a:cubicBezTo>
                  <a:pt x="11176159" y="1485757"/>
                  <a:pt x="11195209" y="1499997"/>
                  <a:pt x="11214259" y="1509522"/>
                </a:cubicBezTo>
                <a:close/>
                <a:moveTo>
                  <a:pt x="11904725" y="1476232"/>
                </a:moveTo>
                <a:cubicBezTo>
                  <a:pt x="11895200" y="1476232"/>
                  <a:pt x="11823811" y="1485757"/>
                  <a:pt x="11823811" y="1528572"/>
                </a:cubicBezTo>
                <a:cubicBezTo>
                  <a:pt x="11823811" y="1547622"/>
                  <a:pt x="11871388" y="1566672"/>
                  <a:pt x="11880913" y="1571435"/>
                </a:cubicBezTo>
                <a:cubicBezTo>
                  <a:pt x="11842861" y="1547622"/>
                  <a:pt x="11795236" y="1580960"/>
                  <a:pt x="11795236" y="1523810"/>
                </a:cubicBezTo>
                <a:cubicBezTo>
                  <a:pt x="11795236" y="1504760"/>
                  <a:pt x="11866625" y="1461945"/>
                  <a:pt x="11876150" y="1461945"/>
                </a:cubicBezTo>
                <a:cubicBezTo>
                  <a:pt x="11885675" y="1461945"/>
                  <a:pt x="11895200" y="1471470"/>
                  <a:pt x="11904725" y="1476232"/>
                </a:cubicBezTo>
                <a:close/>
                <a:moveTo>
                  <a:pt x="11352371" y="1457182"/>
                </a:moveTo>
                <a:cubicBezTo>
                  <a:pt x="11328558" y="1480995"/>
                  <a:pt x="11299983" y="1495235"/>
                  <a:pt x="11299983" y="1528572"/>
                </a:cubicBezTo>
                <a:cubicBezTo>
                  <a:pt x="11299983" y="1538097"/>
                  <a:pt x="11309508" y="1542860"/>
                  <a:pt x="11309508" y="1557147"/>
                </a:cubicBezTo>
                <a:cubicBezTo>
                  <a:pt x="11309508" y="1566672"/>
                  <a:pt x="11295221" y="1580960"/>
                  <a:pt x="11295221" y="1590485"/>
                </a:cubicBezTo>
                <a:cubicBezTo>
                  <a:pt x="11295221" y="1604772"/>
                  <a:pt x="11299983" y="1614297"/>
                  <a:pt x="11309508" y="1619060"/>
                </a:cubicBezTo>
                <a:cubicBezTo>
                  <a:pt x="11295221" y="1628585"/>
                  <a:pt x="11271408" y="1633347"/>
                  <a:pt x="11257121" y="1652397"/>
                </a:cubicBezTo>
                <a:cubicBezTo>
                  <a:pt x="11247596" y="1657160"/>
                  <a:pt x="11252359" y="1676210"/>
                  <a:pt x="11252359" y="1690497"/>
                </a:cubicBezTo>
                <a:cubicBezTo>
                  <a:pt x="11252359" y="1700022"/>
                  <a:pt x="11247596" y="1714310"/>
                  <a:pt x="11242834" y="1723835"/>
                </a:cubicBezTo>
                <a:cubicBezTo>
                  <a:pt x="11228546" y="1752410"/>
                  <a:pt x="11199971" y="1785747"/>
                  <a:pt x="11176159" y="1814322"/>
                </a:cubicBezTo>
                <a:cubicBezTo>
                  <a:pt x="11166634" y="1823847"/>
                  <a:pt x="11152346" y="1819085"/>
                  <a:pt x="11142821" y="1823847"/>
                </a:cubicBezTo>
                <a:lnTo>
                  <a:pt x="11142821" y="1776222"/>
                </a:lnTo>
                <a:cubicBezTo>
                  <a:pt x="11176159" y="1785747"/>
                  <a:pt x="11228546" y="1742885"/>
                  <a:pt x="11228546" y="1714310"/>
                </a:cubicBezTo>
                <a:cubicBezTo>
                  <a:pt x="11228546" y="1690497"/>
                  <a:pt x="11209496" y="1680972"/>
                  <a:pt x="11199971" y="1680972"/>
                </a:cubicBezTo>
                <a:cubicBezTo>
                  <a:pt x="11176159" y="1680972"/>
                  <a:pt x="11157109" y="1704785"/>
                  <a:pt x="11157109" y="1723835"/>
                </a:cubicBezTo>
                <a:cubicBezTo>
                  <a:pt x="11157109" y="1733360"/>
                  <a:pt x="11166634" y="1747647"/>
                  <a:pt x="11176159" y="1747647"/>
                </a:cubicBezTo>
                <a:cubicBezTo>
                  <a:pt x="11190446" y="1747647"/>
                  <a:pt x="11195209" y="1738122"/>
                  <a:pt x="11199971" y="1733360"/>
                </a:cubicBezTo>
                <a:cubicBezTo>
                  <a:pt x="11195209" y="1728597"/>
                  <a:pt x="11185684" y="1728597"/>
                  <a:pt x="11176159" y="1733360"/>
                </a:cubicBezTo>
                <a:cubicBezTo>
                  <a:pt x="11171396" y="1728597"/>
                  <a:pt x="11171396" y="1733360"/>
                  <a:pt x="11171396" y="1719072"/>
                </a:cubicBezTo>
                <a:cubicBezTo>
                  <a:pt x="11171396" y="1709547"/>
                  <a:pt x="11185684" y="1700022"/>
                  <a:pt x="11195209" y="1695260"/>
                </a:cubicBezTo>
                <a:lnTo>
                  <a:pt x="11209496" y="1695260"/>
                </a:lnTo>
                <a:cubicBezTo>
                  <a:pt x="11209496" y="1700022"/>
                  <a:pt x="11214259" y="1704785"/>
                  <a:pt x="11214259" y="1714310"/>
                </a:cubicBezTo>
                <a:cubicBezTo>
                  <a:pt x="11214259" y="1728597"/>
                  <a:pt x="11166634" y="1766697"/>
                  <a:pt x="11157109" y="1766697"/>
                </a:cubicBezTo>
                <a:cubicBezTo>
                  <a:pt x="11138059" y="1766697"/>
                  <a:pt x="11142821" y="1752410"/>
                  <a:pt x="11142821" y="1747647"/>
                </a:cubicBezTo>
                <a:cubicBezTo>
                  <a:pt x="11142821" y="1723835"/>
                  <a:pt x="11161871" y="1671447"/>
                  <a:pt x="11180921" y="1661922"/>
                </a:cubicBezTo>
                <a:cubicBezTo>
                  <a:pt x="11195209" y="1652397"/>
                  <a:pt x="11214259" y="1647635"/>
                  <a:pt x="11233309" y="1642872"/>
                </a:cubicBezTo>
                <a:cubicBezTo>
                  <a:pt x="11242834" y="1638110"/>
                  <a:pt x="11247596" y="1619060"/>
                  <a:pt x="11257121" y="1609535"/>
                </a:cubicBezTo>
                <a:cubicBezTo>
                  <a:pt x="11266646" y="1595247"/>
                  <a:pt x="11299983" y="1566672"/>
                  <a:pt x="11295221" y="1552385"/>
                </a:cubicBezTo>
                <a:cubicBezTo>
                  <a:pt x="11299983" y="1547622"/>
                  <a:pt x="11299983" y="1538097"/>
                  <a:pt x="11299983" y="1528572"/>
                </a:cubicBezTo>
                <a:cubicBezTo>
                  <a:pt x="11299983" y="1499997"/>
                  <a:pt x="11295221" y="1476232"/>
                  <a:pt x="11261883" y="1476232"/>
                </a:cubicBezTo>
                <a:cubicBezTo>
                  <a:pt x="11280933" y="1485757"/>
                  <a:pt x="11323796" y="1466707"/>
                  <a:pt x="11338083" y="1452420"/>
                </a:cubicBezTo>
                <a:cubicBezTo>
                  <a:pt x="11342846" y="1452420"/>
                  <a:pt x="11347608" y="1452420"/>
                  <a:pt x="11352371" y="1457182"/>
                </a:cubicBezTo>
                <a:close/>
                <a:moveTo>
                  <a:pt x="11204734" y="1457182"/>
                </a:moveTo>
                <a:lnTo>
                  <a:pt x="11233309" y="1457182"/>
                </a:lnTo>
                <a:cubicBezTo>
                  <a:pt x="11242834" y="1466707"/>
                  <a:pt x="11247596" y="1476232"/>
                  <a:pt x="11247596" y="1485757"/>
                </a:cubicBezTo>
                <a:cubicBezTo>
                  <a:pt x="11257121" y="1490472"/>
                  <a:pt x="11271408" y="1495235"/>
                  <a:pt x="11280933" y="1504760"/>
                </a:cubicBezTo>
                <a:cubicBezTo>
                  <a:pt x="11285696" y="1514285"/>
                  <a:pt x="11285696" y="1519047"/>
                  <a:pt x="11285696" y="1528572"/>
                </a:cubicBezTo>
                <a:cubicBezTo>
                  <a:pt x="11285696" y="1580960"/>
                  <a:pt x="11271408" y="1566672"/>
                  <a:pt x="11223784" y="1638110"/>
                </a:cubicBezTo>
                <a:cubicBezTo>
                  <a:pt x="11214259" y="1638110"/>
                  <a:pt x="11199971" y="1623822"/>
                  <a:pt x="11190446" y="1623822"/>
                </a:cubicBezTo>
                <a:cubicBezTo>
                  <a:pt x="11176159" y="1623822"/>
                  <a:pt x="11161871" y="1628585"/>
                  <a:pt x="11157109" y="1623822"/>
                </a:cubicBezTo>
                <a:cubicBezTo>
                  <a:pt x="11142821" y="1619060"/>
                  <a:pt x="11138059" y="1600010"/>
                  <a:pt x="11138059" y="1595247"/>
                </a:cubicBezTo>
                <a:cubicBezTo>
                  <a:pt x="11138059" y="1585722"/>
                  <a:pt x="11152346" y="1576197"/>
                  <a:pt x="11161871" y="1566672"/>
                </a:cubicBezTo>
                <a:cubicBezTo>
                  <a:pt x="11176159" y="1552385"/>
                  <a:pt x="11204734" y="1533335"/>
                  <a:pt x="11219021" y="1533335"/>
                </a:cubicBezTo>
                <a:cubicBezTo>
                  <a:pt x="11238071" y="1533335"/>
                  <a:pt x="11238071" y="1547622"/>
                  <a:pt x="11238071" y="1552385"/>
                </a:cubicBezTo>
                <a:cubicBezTo>
                  <a:pt x="11238071" y="1576197"/>
                  <a:pt x="11219021" y="1580960"/>
                  <a:pt x="11214259" y="1580960"/>
                </a:cubicBezTo>
                <a:cubicBezTo>
                  <a:pt x="11199971" y="1580960"/>
                  <a:pt x="11204734" y="1580960"/>
                  <a:pt x="11199971" y="1576197"/>
                </a:cubicBezTo>
                <a:cubicBezTo>
                  <a:pt x="11199971" y="1571435"/>
                  <a:pt x="11199971" y="1566672"/>
                  <a:pt x="11204734" y="1561910"/>
                </a:cubicBezTo>
                <a:cubicBezTo>
                  <a:pt x="11209496" y="1561910"/>
                  <a:pt x="11214259" y="1571435"/>
                  <a:pt x="11223784" y="1576197"/>
                </a:cubicBezTo>
                <a:cubicBezTo>
                  <a:pt x="11223784" y="1576197"/>
                  <a:pt x="11228546" y="1576197"/>
                  <a:pt x="11228546" y="1566672"/>
                </a:cubicBezTo>
                <a:cubicBezTo>
                  <a:pt x="11228546" y="1552385"/>
                  <a:pt x="11219021" y="1547622"/>
                  <a:pt x="11209496" y="1547622"/>
                </a:cubicBezTo>
                <a:cubicBezTo>
                  <a:pt x="11195209" y="1547622"/>
                  <a:pt x="11185684" y="1561910"/>
                  <a:pt x="11185684" y="1571435"/>
                </a:cubicBezTo>
                <a:cubicBezTo>
                  <a:pt x="11185684" y="1595247"/>
                  <a:pt x="11214259" y="1595247"/>
                  <a:pt x="11214259" y="1595247"/>
                </a:cubicBezTo>
                <a:cubicBezTo>
                  <a:pt x="11238071" y="1595247"/>
                  <a:pt x="11252359" y="1571435"/>
                  <a:pt x="11252359" y="1552385"/>
                </a:cubicBezTo>
                <a:cubicBezTo>
                  <a:pt x="11252359" y="1542860"/>
                  <a:pt x="11238071" y="1533335"/>
                  <a:pt x="11228546" y="1519047"/>
                </a:cubicBezTo>
                <a:cubicBezTo>
                  <a:pt x="11223784" y="1514285"/>
                  <a:pt x="11223784" y="1499997"/>
                  <a:pt x="11219021" y="1495235"/>
                </a:cubicBezTo>
                <a:cubicBezTo>
                  <a:pt x="11199971" y="1485757"/>
                  <a:pt x="11176159" y="1471470"/>
                  <a:pt x="11161871" y="1471470"/>
                </a:cubicBezTo>
                <a:cubicBezTo>
                  <a:pt x="11152346" y="1471470"/>
                  <a:pt x="11147584" y="1480995"/>
                  <a:pt x="11142821" y="1480995"/>
                </a:cubicBezTo>
                <a:cubicBezTo>
                  <a:pt x="11147584" y="1461945"/>
                  <a:pt x="11180921" y="1447657"/>
                  <a:pt x="11185684" y="1447657"/>
                </a:cubicBezTo>
                <a:cubicBezTo>
                  <a:pt x="11199971" y="1447657"/>
                  <a:pt x="11199971" y="1457182"/>
                  <a:pt x="11204734" y="1457182"/>
                </a:cubicBezTo>
                <a:close/>
                <a:moveTo>
                  <a:pt x="12476179" y="1442895"/>
                </a:moveTo>
                <a:cubicBezTo>
                  <a:pt x="12490466" y="1457182"/>
                  <a:pt x="12514279" y="1476232"/>
                  <a:pt x="12533329" y="1490472"/>
                </a:cubicBezTo>
                <a:lnTo>
                  <a:pt x="12533329" y="1514285"/>
                </a:lnTo>
                <a:cubicBezTo>
                  <a:pt x="12528566" y="1514285"/>
                  <a:pt x="12519041" y="1519047"/>
                  <a:pt x="12514279" y="1519047"/>
                </a:cubicBezTo>
                <a:cubicBezTo>
                  <a:pt x="12514279" y="1514285"/>
                  <a:pt x="12509516" y="1504760"/>
                  <a:pt x="12504754" y="1495235"/>
                </a:cubicBezTo>
                <a:cubicBezTo>
                  <a:pt x="12499991" y="1499997"/>
                  <a:pt x="12490466" y="1509522"/>
                  <a:pt x="12480941" y="1509522"/>
                </a:cubicBezTo>
                <a:cubicBezTo>
                  <a:pt x="12466654" y="1509522"/>
                  <a:pt x="12466654" y="1504760"/>
                  <a:pt x="12461891" y="1504760"/>
                </a:cubicBezTo>
                <a:lnTo>
                  <a:pt x="12461891" y="1442895"/>
                </a:lnTo>
                <a:lnTo>
                  <a:pt x="12476179" y="1442895"/>
                </a:lnTo>
                <a:close/>
                <a:moveTo>
                  <a:pt x="10919031" y="1495235"/>
                </a:moveTo>
                <a:cubicBezTo>
                  <a:pt x="10895219" y="1490472"/>
                  <a:pt x="10871406" y="1490472"/>
                  <a:pt x="10847594" y="1480995"/>
                </a:cubicBezTo>
                <a:cubicBezTo>
                  <a:pt x="10842831" y="1466707"/>
                  <a:pt x="10833306" y="1447657"/>
                  <a:pt x="10819019" y="1428607"/>
                </a:cubicBezTo>
                <a:cubicBezTo>
                  <a:pt x="10842831" y="1442895"/>
                  <a:pt x="10919031" y="1428607"/>
                  <a:pt x="10919031" y="1495235"/>
                </a:cubicBezTo>
                <a:close/>
                <a:moveTo>
                  <a:pt x="10833306" y="1490472"/>
                </a:moveTo>
                <a:cubicBezTo>
                  <a:pt x="10838069" y="1499997"/>
                  <a:pt x="10857119" y="1514285"/>
                  <a:pt x="10857119" y="1523810"/>
                </a:cubicBezTo>
                <a:cubicBezTo>
                  <a:pt x="10861881" y="1538097"/>
                  <a:pt x="10880931" y="1571435"/>
                  <a:pt x="10880931" y="1585722"/>
                </a:cubicBezTo>
                <a:cubicBezTo>
                  <a:pt x="10880931" y="1595247"/>
                  <a:pt x="10876169" y="1604772"/>
                  <a:pt x="10876169" y="1619060"/>
                </a:cubicBezTo>
                <a:cubicBezTo>
                  <a:pt x="10871406" y="1619060"/>
                  <a:pt x="10866644" y="1623822"/>
                  <a:pt x="10861881" y="1628585"/>
                </a:cubicBezTo>
                <a:cubicBezTo>
                  <a:pt x="10861881" y="1619060"/>
                  <a:pt x="10866644" y="1609535"/>
                  <a:pt x="10866644" y="1595247"/>
                </a:cubicBezTo>
                <a:cubicBezTo>
                  <a:pt x="10866644" y="1561910"/>
                  <a:pt x="10814256" y="1447657"/>
                  <a:pt x="10757106" y="1447657"/>
                </a:cubicBezTo>
                <a:cubicBezTo>
                  <a:pt x="10742819" y="1447657"/>
                  <a:pt x="10738056" y="1442895"/>
                  <a:pt x="10733294" y="1452420"/>
                </a:cubicBezTo>
                <a:cubicBezTo>
                  <a:pt x="10704767" y="1471470"/>
                  <a:pt x="10676192" y="1499997"/>
                  <a:pt x="10657142" y="1533335"/>
                </a:cubicBezTo>
                <a:cubicBezTo>
                  <a:pt x="10647617" y="1542860"/>
                  <a:pt x="10647617" y="1566672"/>
                  <a:pt x="10642854" y="1580960"/>
                </a:cubicBezTo>
                <a:cubicBezTo>
                  <a:pt x="10642854" y="1585722"/>
                  <a:pt x="10638092" y="1590485"/>
                  <a:pt x="10633329" y="1595247"/>
                </a:cubicBezTo>
                <a:cubicBezTo>
                  <a:pt x="10628567" y="1609535"/>
                  <a:pt x="10623804" y="1628585"/>
                  <a:pt x="10623804" y="1638110"/>
                </a:cubicBezTo>
                <a:cubicBezTo>
                  <a:pt x="10623804" y="1652397"/>
                  <a:pt x="10628567" y="1700022"/>
                  <a:pt x="10661904" y="1700022"/>
                </a:cubicBezTo>
                <a:cubicBezTo>
                  <a:pt x="10690479" y="1700022"/>
                  <a:pt x="10704767" y="1661922"/>
                  <a:pt x="10704767" y="1647635"/>
                </a:cubicBezTo>
                <a:cubicBezTo>
                  <a:pt x="10704767" y="1619060"/>
                  <a:pt x="10685717" y="1609535"/>
                  <a:pt x="10671429" y="1609535"/>
                </a:cubicBezTo>
                <a:cubicBezTo>
                  <a:pt x="10638092" y="1609535"/>
                  <a:pt x="10647617" y="1638110"/>
                  <a:pt x="10647617" y="1638110"/>
                </a:cubicBezTo>
                <a:cubicBezTo>
                  <a:pt x="10647617" y="1652397"/>
                  <a:pt x="10652379" y="1671447"/>
                  <a:pt x="10666667" y="1671447"/>
                </a:cubicBezTo>
                <a:cubicBezTo>
                  <a:pt x="10680954" y="1671447"/>
                  <a:pt x="10685717" y="1652397"/>
                  <a:pt x="10690479" y="1642872"/>
                </a:cubicBezTo>
                <a:cubicBezTo>
                  <a:pt x="10685717" y="1638110"/>
                  <a:pt x="10676192" y="1628585"/>
                  <a:pt x="10671429" y="1628585"/>
                </a:cubicBezTo>
                <a:cubicBezTo>
                  <a:pt x="10671429" y="1628585"/>
                  <a:pt x="10666667" y="1628585"/>
                  <a:pt x="10661904" y="1633347"/>
                </a:cubicBezTo>
                <a:cubicBezTo>
                  <a:pt x="10666667" y="1638110"/>
                  <a:pt x="10671429" y="1642872"/>
                  <a:pt x="10676192" y="1642872"/>
                </a:cubicBezTo>
                <a:cubicBezTo>
                  <a:pt x="10676192" y="1647635"/>
                  <a:pt x="10676192" y="1652397"/>
                  <a:pt x="10661904" y="1657160"/>
                </a:cubicBezTo>
                <a:cubicBezTo>
                  <a:pt x="10661904" y="1652397"/>
                  <a:pt x="10657142" y="1647635"/>
                  <a:pt x="10657142" y="1638110"/>
                </a:cubicBezTo>
                <a:cubicBezTo>
                  <a:pt x="10657142" y="1623822"/>
                  <a:pt x="10661904" y="1623822"/>
                  <a:pt x="10671429" y="1623822"/>
                </a:cubicBezTo>
                <a:cubicBezTo>
                  <a:pt x="10685717" y="1623822"/>
                  <a:pt x="10695242" y="1633347"/>
                  <a:pt x="10695242" y="1647635"/>
                </a:cubicBezTo>
                <a:cubicBezTo>
                  <a:pt x="10695242" y="1657160"/>
                  <a:pt x="10680954" y="1685735"/>
                  <a:pt x="10661904" y="1685735"/>
                </a:cubicBezTo>
                <a:cubicBezTo>
                  <a:pt x="10638092" y="1685735"/>
                  <a:pt x="10638092" y="1647635"/>
                  <a:pt x="10638092" y="1638110"/>
                </a:cubicBezTo>
                <a:cubicBezTo>
                  <a:pt x="10638092" y="1623822"/>
                  <a:pt x="10657142" y="1585722"/>
                  <a:pt x="10661904" y="1557147"/>
                </a:cubicBezTo>
                <a:cubicBezTo>
                  <a:pt x="10666667" y="1542860"/>
                  <a:pt x="10728531" y="1457182"/>
                  <a:pt x="10757106" y="1457182"/>
                </a:cubicBezTo>
                <a:cubicBezTo>
                  <a:pt x="10814256" y="1457182"/>
                  <a:pt x="10852356" y="1585722"/>
                  <a:pt x="10852356" y="1595247"/>
                </a:cubicBezTo>
                <a:cubicBezTo>
                  <a:pt x="10852356" y="1623822"/>
                  <a:pt x="10833306" y="1666685"/>
                  <a:pt x="10795206" y="1666685"/>
                </a:cubicBezTo>
                <a:cubicBezTo>
                  <a:pt x="10766631" y="1666685"/>
                  <a:pt x="10757106" y="1642872"/>
                  <a:pt x="10757106" y="1623822"/>
                </a:cubicBezTo>
                <a:cubicBezTo>
                  <a:pt x="10757106" y="1609535"/>
                  <a:pt x="10761869" y="1600010"/>
                  <a:pt x="10776156" y="1585722"/>
                </a:cubicBezTo>
                <a:lnTo>
                  <a:pt x="10804731" y="1585722"/>
                </a:lnTo>
                <a:cubicBezTo>
                  <a:pt x="10804731" y="1590485"/>
                  <a:pt x="10809494" y="1600010"/>
                  <a:pt x="10809494" y="1604772"/>
                </a:cubicBezTo>
                <a:cubicBezTo>
                  <a:pt x="10804731" y="1609535"/>
                  <a:pt x="10804731" y="1614297"/>
                  <a:pt x="10795206" y="1614297"/>
                </a:cubicBezTo>
                <a:cubicBezTo>
                  <a:pt x="10780919" y="1614297"/>
                  <a:pt x="10790444" y="1609535"/>
                  <a:pt x="10785681" y="1604772"/>
                </a:cubicBezTo>
                <a:lnTo>
                  <a:pt x="10776156" y="1614297"/>
                </a:lnTo>
                <a:cubicBezTo>
                  <a:pt x="10780919" y="1619060"/>
                  <a:pt x="10780919" y="1628585"/>
                  <a:pt x="10795206" y="1628585"/>
                </a:cubicBezTo>
                <a:cubicBezTo>
                  <a:pt x="10814256" y="1628585"/>
                  <a:pt x="10819019" y="1609535"/>
                  <a:pt x="10819019" y="1600010"/>
                </a:cubicBezTo>
                <a:cubicBezTo>
                  <a:pt x="10819019" y="1571435"/>
                  <a:pt x="10790444" y="1571435"/>
                  <a:pt x="10785681" y="1571435"/>
                </a:cubicBezTo>
                <a:cubicBezTo>
                  <a:pt x="10752344" y="1571435"/>
                  <a:pt x="10742819" y="1604772"/>
                  <a:pt x="10742819" y="1623822"/>
                </a:cubicBezTo>
                <a:cubicBezTo>
                  <a:pt x="10742819" y="1647635"/>
                  <a:pt x="10766631" y="1680972"/>
                  <a:pt x="10795206" y="1680972"/>
                </a:cubicBezTo>
                <a:cubicBezTo>
                  <a:pt x="10804731" y="1680972"/>
                  <a:pt x="10814256" y="1676210"/>
                  <a:pt x="10823781" y="1671447"/>
                </a:cubicBezTo>
                <a:cubicBezTo>
                  <a:pt x="10804731" y="1695260"/>
                  <a:pt x="10814256" y="1723835"/>
                  <a:pt x="10785681" y="1723835"/>
                </a:cubicBezTo>
                <a:cubicBezTo>
                  <a:pt x="10771394" y="1723835"/>
                  <a:pt x="10752344" y="1700022"/>
                  <a:pt x="10733294" y="1680972"/>
                </a:cubicBezTo>
                <a:cubicBezTo>
                  <a:pt x="10709529" y="1719072"/>
                  <a:pt x="10652379" y="1752410"/>
                  <a:pt x="10647617" y="1752410"/>
                </a:cubicBezTo>
                <a:cubicBezTo>
                  <a:pt x="10619042" y="1752410"/>
                  <a:pt x="10590467" y="1638110"/>
                  <a:pt x="10590467" y="1633347"/>
                </a:cubicBezTo>
                <a:cubicBezTo>
                  <a:pt x="10590467" y="1609535"/>
                  <a:pt x="10604754" y="1561910"/>
                  <a:pt x="10623804" y="1547622"/>
                </a:cubicBezTo>
                <a:cubicBezTo>
                  <a:pt x="10628567" y="1542860"/>
                  <a:pt x="10628567" y="1533335"/>
                  <a:pt x="10628567" y="1523810"/>
                </a:cubicBezTo>
                <a:cubicBezTo>
                  <a:pt x="10628567" y="1490472"/>
                  <a:pt x="10671429" y="1476232"/>
                  <a:pt x="10695242" y="1457182"/>
                </a:cubicBezTo>
                <a:cubicBezTo>
                  <a:pt x="10719054" y="1438132"/>
                  <a:pt x="10742819" y="1419082"/>
                  <a:pt x="10766631" y="1419082"/>
                </a:cubicBezTo>
                <a:cubicBezTo>
                  <a:pt x="10799969" y="1419082"/>
                  <a:pt x="10814256" y="1442895"/>
                  <a:pt x="10833306" y="1490472"/>
                </a:cubicBezTo>
                <a:close/>
                <a:moveTo>
                  <a:pt x="11704748" y="1442895"/>
                </a:moveTo>
                <a:cubicBezTo>
                  <a:pt x="11714273" y="1447657"/>
                  <a:pt x="11719036" y="1466707"/>
                  <a:pt x="11723798" y="1476232"/>
                </a:cubicBezTo>
                <a:cubicBezTo>
                  <a:pt x="11728561" y="1485757"/>
                  <a:pt x="11747611" y="1480995"/>
                  <a:pt x="11757136" y="1495235"/>
                </a:cubicBezTo>
                <a:cubicBezTo>
                  <a:pt x="11766661" y="1499997"/>
                  <a:pt x="11771423" y="1519047"/>
                  <a:pt x="11771423" y="1533335"/>
                </a:cubicBezTo>
                <a:cubicBezTo>
                  <a:pt x="11771423" y="1542860"/>
                  <a:pt x="11766661" y="1557147"/>
                  <a:pt x="11761898" y="1561910"/>
                </a:cubicBezTo>
                <a:cubicBezTo>
                  <a:pt x="11733323" y="1566672"/>
                  <a:pt x="11690461" y="1585722"/>
                  <a:pt x="11676173" y="1585722"/>
                </a:cubicBezTo>
                <a:cubicBezTo>
                  <a:pt x="11647598" y="1585722"/>
                  <a:pt x="11599973" y="1552385"/>
                  <a:pt x="11599973" y="1523810"/>
                </a:cubicBezTo>
                <a:cubicBezTo>
                  <a:pt x="11599973" y="1504760"/>
                  <a:pt x="11661886" y="1471470"/>
                  <a:pt x="11676173" y="1471470"/>
                </a:cubicBezTo>
                <a:cubicBezTo>
                  <a:pt x="11695223" y="1471470"/>
                  <a:pt x="11719036" y="1504760"/>
                  <a:pt x="11719036" y="1519047"/>
                </a:cubicBezTo>
                <a:cubicBezTo>
                  <a:pt x="11719036" y="1533335"/>
                  <a:pt x="11680936" y="1557147"/>
                  <a:pt x="11676173" y="1557147"/>
                </a:cubicBezTo>
                <a:cubicBezTo>
                  <a:pt x="11666648" y="1557147"/>
                  <a:pt x="11657123" y="1538097"/>
                  <a:pt x="11642836" y="1528572"/>
                </a:cubicBezTo>
                <a:cubicBezTo>
                  <a:pt x="11647598" y="1514285"/>
                  <a:pt x="11661886" y="1499997"/>
                  <a:pt x="11676173" y="1499997"/>
                </a:cubicBezTo>
                <a:cubicBezTo>
                  <a:pt x="11685698" y="1499997"/>
                  <a:pt x="11690461" y="1504760"/>
                  <a:pt x="11699986" y="1514285"/>
                </a:cubicBezTo>
                <a:cubicBezTo>
                  <a:pt x="11685698" y="1523810"/>
                  <a:pt x="11680936" y="1528572"/>
                  <a:pt x="11671411" y="1523810"/>
                </a:cubicBezTo>
                <a:cubicBezTo>
                  <a:pt x="11671411" y="1523810"/>
                  <a:pt x="11666648" y="1528572"/>
                  <a:pt x="11666648" y="1538097"/>
                </a:cubicBezTo>
                <a:cubicBezTo>
                  <a:pt x="11671411" y="1538097"/>
                  <a:pt x="11671411" y="1542860"/>
                  <a:pt x="11685698" y="1542860"/>
                </a:cubicBezTo>
                <a:cubicBezTo>
                  <a:pt x="11704748" y="1542860"/>
                  <a:pt x="11709511" y="1523810"/>
                  <a:pt x="11709511" y="1514285"/>
                </a:cubicBezTo>
                <a:cubicBezTo>
                  <a:pt x="11709511" y="1490472"/>
                  <a:pt x="11680936" y="1485757"/>
                  <a:pt x="11676173" y="1485757"/>
                </a:cubicBezTo>
                <a:cubicBezTo>
                  <a:pt x="11661886" y="1485757"/>
                  <a:pt x="11628548" y="1509522"/>
                  <a:pt x="11628548" y="1523810"/>
                </a:cubicBezTo>
                <a:cubicBezTo>
                  <a:pt x="11628548" y="1533335"/>
                  <a:pt x="11671411" y="1571435"/>
                  <a:pt x="11676173" y="1571435"/>
                </a:cubicBezTo>
                <a:cubicBezTo>
                  <a:pt x="11709511" y="1571435"/>
                  <a:pt x="11733323" y="1528572"/>
                  <a:pt x="11733323" y="1519047"/>
                </a:cubicBezTo>
                <a:cubicBezTo>
                  <a:pt x="11733323" y="1490472"/>
                  <a:pt x="11699986" y="1461945"/>
                  <a:pt x="11676173" y="1461945"/>
                </a:cubicBezTo>
                <a:cubicBezTo>
                  <a:pt x="11642836" y="1461945"/>
                  <a:pt x="11619023" y="1490472"/>
                  <a:pt x="11604736" y="1490472"/>
                </a:cubicBezTo>
                <a:cubicBezTo>
                  <a:pt x="11595211" y="1490472"/>
                  <a:pt x="11571398" y="1466707"/>
                  <a:pt x="11561873" y="1466707"/>
                </a:cubicBezTo>
                <a:cubicBezTo>
                  <a:pt x="11547586" y="1466707"/>
                  <a:pt x="11523773" y="1471470"/>
                  <a:pt x="11514248" y="1471470"/>
                </a:cubicBezTo>
                <a:cubicBezTo>
                  <a:pt x="11480958" y="1471470"/>
                  <a:pt x="11461908" y="1490472"/>
                  <a:pt x="11461908" y="1519047"/>
                </a:cubicBezTo>
                <a:cubicBezTo>
                  <a:pt x="11461908" y="1557147"/>
                  <a:pt x="11495198" y="1561910"/>
                  <a:pt x="11509486" y="1561910"/>
                </a:cubicBezTo>
                <a:cubicBezTo>
                  <a:pt x="11523773" y="1561910"/>
                  <a:pt x="11561873" y="1552385"/>
                  <a:pt x="11561873" y="1528572"/>
                </a:cubicBezTo>
                <a:cubicBezTo>
                  <a:pt x="11561873" y="1504760"/>
                  <a:pt x="11533298" y="1504760"/>
                  <a:pt x="11528536" y="1504760"/>
                </a:cubicBezTo>
                <a:cubicBezTo>
                  <a:pt x="11519011" y="1504760"/>
                  <a:pt x="11509486" y="1509522"/>
                  <a:pt x="11504723" y="1519047"/>
                </a:cubicBezTo>
                <a:cubicBezTo>
                  <a:pt x="11509486" y="1523810"/>
                  <a:pt x="11519011" y="1519047"/>
                  <a:pt x="11542823" y="1519047"/>
                </a:cubicBezTo>
                <a:lnTo>
                  <a:pt x="11552348" y="1528572"/>
                </a:lnTo>
                <a:cubicBezTo>
                  <a:pt x="11542823" y="1538097"/>
                  <a:pt x="11509486" y="1552385"/>
                  <a:pt x="11504723" y="1552385"/>
                </a:cubicBezTo>
                <a:cubicBezTo>
                  <a:pt x="11476196" y="1552385"/>
                  <a:pt x="11476196" y="1523810"/>
                  <a:pt x="11476196" y="1519047"/>
                </a:cubicBezTo>
                <a:cubicBezTo>
                  <a:pt x="11476196" y="1480995"/>
                  <a:pt x="11509486" y="1490472"/>
                  <a:pt x="11528536" y="1490472"/>
                </a:cubicBezTo>
                <a:cubicBezTo>
                  <a:pt x="11538061" y="1490472"/>
                  <a:pt x="11547586" y="1480995"/>
                  <a:pt x="11561873" y="1480995"/>
                </a:cubicBezTo>
                <a:cubicBezTo>
                  <a:pt x="11571398" y="1480995"/>
                  <a:pt x="11585686" y="1490472"/>
                  <a:pt x="11595211" y="1495235"/>
                </a:cubicBezTo>
                <a:cubicBezTo>
                  <a:pt x="11590448" y="1504760"/>
                  <a:pt x="11585686" y="1514285"/>
                  <a:pt x="11585686" y="1523810"/>
                </a:cubicBezTo>
                <a:cubicBezTo>
                  <a:pt x="11585686" y="1538097"/>
                  <a:pt x="11595211" y="1552385"/>
                  <a:pt x="11604736" y="1561910"/>
                </a:cubicBezTo>
                <a:cubicBezTo>
                  <a:pt x="11595211" y="1571435"/>
                  <a:pt x="11576161" y="1585722"/>
                  <a:pt x="11566636" y="1585722"/>
                </a:cubicBezTo>
                <a:cubicBezTo>
                  <a:pt x="11552348" y="1585722"/>
                  <a:pt x="11547586" y="1576197"/>
                  <a:pt x="11533298" y="1576197"/>
                </a:cubicBezTo>
                <a:cubicBezTo>
                  <a:pt x="11523773" y="1576197"/>
                  <a:pt x="11509486" y="1590485"/>
                  <a:pt x="11499961" y="1590485"/>
                </a:cubicBezTo>
                <a:cubicBezTo>
                  <a:pt x="11485673" y="1590485"/>
                  <a:pt x="11476196" y="1580960"/>
                  <a:pt x="11461908" y="1566672"/>
                </a:cubicBezTo>
                <a:cubicBezTo>
                  <a:pt x="11414283" y="1576197"/>
                  <a:pt x="11399996" y="1547622"/>
                  <a:pt x="11399996" y="1519047"/>
                </a:cubicBezTo>
                <a:cubicBezTo>
                  <a:pt x="11399996" y="1504760"/>
                  <a:pt x="11414283" y="1476232"/>
                  <a:pt x="11438096" y="1471470"/>
                </a:cubicBezTo>
                <a:cubicBezTo>
                  <a:pt x="11447621" y="1466707"/>
                  <a:pt x="11471433" y="1466707"/>
                  <a:pt x="11485673" y="1466707"/>
                </a:cubicBezTo>
                <a:cubicBezTo>
                  <a:pt x="11495198" y="1461945"/>
                  <a:pt x="11499961" y="1442895"/>
                  <a:pt x="11519011" y="1433370"/>
                </a:cubicBezTo>
                <a:cubicBezTo>
                  <a:pt x="11523773" y="1423845"/>
                  <a:pt x="11542823" y="1428607"/>
                  <a:pt x="11552348" y="1423845"/>
                </a:cubicBezTo>
                <a:cubicBezTo>
                  <a:pt x="11576161" y="1419082"/>
                  <a:pt x="11599973" y="1400032"/>
                  <a:pt x="11614261" y="1400032"/>
                </a:cubicBezTo>
                <a:cubicBezTo>
                  <a:pt x="11623786" y="1400032"/>
                  <a:pt x="11676173" y="1423845"/>
                  <a:pt x="11704748" y="1442895"/>
                </a:cubicBezTo>
                <a:close/>
                <a:moveTo>
                  <a:pt x="11919013" y="1404795"/>
                </a:moveTo>
                <a:lnTo>
                  <a:pt x="11919013" y="1466707"/>
                </a:lnTo>
                <a:cubicBezTo>
                  <a:pt x="11904725" y="1461945"/>
                  <a:pt x="11885675" y="1452420"/>
                  <a:pt x="11871388" y="1452420"/>
                </a:cubicBezTo>
                <a:cubicBezTo>
                  <a:pt x="11861911" y="1452420"/>
                  <a:pt x="11790473" y="1495235"/>
                  <a:pt x="11785711" y="1509522"/>
                </a:cubicBezTo>
                <a:cubicBezTo>
                  <a:pt x="11771423" y="1490472"/>
                  <a:pt x="11747611" y="1471470"/>
                  <a:pt x="11728561" y="1457182"/>
                </a:cubicBezTo>
                <a:cubicBezTo>
                  <a:pt x="11752373" y="1419082"/>
                  <a:pt x="11838098" y="1480995"/>
                  <a:pt x="11838098" y="1400032"/>
                </a:cubicBezTo>
                <a:cubicBezTo>
                  <a:pt x="11838098" y="1390507"/>
                  <a:pt x="11833336" y="1385745"/>
                  <a:pt x="11828573" y="1376220"/>
                </a:cubicBezTo>
                <a:cubicBezTo>
                  <a:pt x="11861911" y="1385745"/>
                  <a:pt x="11880913" y="1423845"/>
                  <a:pt x="11919013" y="1404795"/>
                </a:cubicBezTo>
                <a:close/>
                <a:moveTo>
                  <a:pt x="11271408" y="1376220"/>
                </a:moveTo>
                <a:cubicBezTo>
                  <a:pt x="11261883" y="1400032"/>
                  <a:pt x="11238071" y="1419082"/>
                  <a:pt x="11238071" y="1442895"/>
                </a:cubicBezTo>
                <a:cubicBezTo>
                  <a:pt x="11233309" y="1447657"/>
                  <a:pt x="11233309" y="1447657"/>
                  <a:pt x="11219021" y="1447657"/>
                </a:cubicBezTo>
                <a:cubicBezTo>
                  <a:pt x="11209496" y="1447657"/>
                  <a:pt x="11190446" y="1438132"/>
                  <a:pt x="11190446" y="1423845"/>
                </a:cubicBezTo>
                <a:cubicBezTo>
                  <a:pt x="11190446" y="1409557"/>
                  <a:pt x="11214259" y="1380982"/>
                  <a:pt x="11228546" y="1376220"/>
                </a:cubicBezTo>
                <a:lnTo>
                  <a:pt x="11271408" y="1376220"/>
                </a:lnTo>
                <a:close/>
                <a:moveTo>
                  <a:pt x="11590448" y="1385745"/>
                </a:moveTo>
                <a:cubicBezTo>
                  <a:pt x="11590448" y="1409557"/>
                  <a:pt x="11538061" y="1409557"/>
                  <a:pt x="11528536" y="1414320"/>
                </a:cubicBezTo>
                <a:cubicBezTo>
                  <a:pt x="11514248" y="1419082"/>
                  <a:pt x="11495198" y="1438132"/>
                  <a:pt x="11480958" y="1452420"/>
                </a:cubicBezTo>
                <a:cubicBezTo>
                  <a:pt x="11438096" y="1442895"/>
                  <a:pt x="11371421" y="1490472"/>
                  <a:pt x="11390471" y="1528572"/>
                </a:cubicBezTo>
                <a:cubicBezTo>
                  <a:pt x="11380946" y="1523810"/>
                  <a:pt x="11376183" y="1519047"/>
                  <a:pt x="11361896" y="1519047"/>
                </a:cubicBezTo>
                <a:cubicBezTo>
                  <a:pt x="11333321" y="1519047"/>
                  <a:pt x="11333321" y="1542860"/>
                  <a:pt x="11333321" y="1547622"/>
                </a:cubicBezTo>
                <a:cubicBezTo>
                  <a:pt x="11333321" y="1552385"/>
                  <a:pt x="11338083" y="1566672"/>
                  <a:pt x="11352371" y="1580960"/>
                </a:cubicBezTo>
                <a:lnTo>
                  <a:pt x="11361896" y="1571435"/>
                </a:lnTo>
                <a:cubicBezTo>
                  <a:pt x="11357133" y="1566672"/>
                  <a:pt x="11347608" y="1561910"/>
                  <a:pt x="11347608" y="1552385"/>
                </a:cubicBezTo>
                <a:cubicBezTo>
                  <a:pt x="11347608" y="1538097"/>
                  <a:pt x="11352371" y="1533335"/>
                  <a:pt x="11361896" y="1533335"/>
                </a:cubicBezTo>
                <a:cubicBezTo>
                  <a:pt x="11380946" y="1533335"/>
                  <a:pt x="11395233" y="1557147"/>
                  <a:pt x="11395233" y="1566672"/>
                </a:cubicBezTo>
                <a:cubicBezTo>
                  <a:pt x="11395233" y="1580960"/>
                  <a:pt x="11390471" y="1590485"/>
                  <a:pt x="11380946" y="1595247"/>
                </a:cubicBezTo>
                <a:cubicBezTo>
                  <a:pt x="11366658" y="1600010"/>
                  <a:pt x="11347608" y="1609535"/>
                  <a:pt x="11333321" y="1609535"/>
                </a:cubicBezTo>
                <a:lnTo>
                  <a:pt x="11309508" y="1609535"/>
                </a:lnTo>
                <a:lnTo>
                  <a:pt x="11309508" y="1580960"/>
                </a:lnTo>
                <a:cubicBezTo>
                  <a:pt x="11314271" y="1576197"/>
                  <a:pt x="11319033" y="1566672"/>
                  <a:pt x="11328558" y="1561910"/>
                </a:cubicBezTo>
                <a:cubicBezTo>
                  <a:pt x="11323796" y="1552385"/>
                  <a:pt x="11314271" y="1538097"/>
                  <a:pt x="11314271" y="1523810"/>
                </a:cubicBezTo>
                <a:cubicBezTo>
                  <a:pt x="11314271" y="1485757"/>
                  <a:pt x="11347608" y="1471470"/>
                  <a:pt x="11385708" y="1461945"/>
                </a:cubicBezTo>
                <a:cubicBezTo>
                  <a:pt x="11385708" y="1461945"/>
                  <a:pt x="11399996" y="1466707"/>
                  <a:pt x="11409521" y="1461945"/>
                </a:cubicBezTo>
                <a:cubicBezTo>
                  <a:pt x="11419046" y="1461945"/>
                  <a:pt x="11480958" y="1433370"/>
                  <a:pt x="11480958" y="1409557"/>
                </a:cubicBezTo>
                <a:cubicBezTo>
                  <a:pt x="11480958" y="1404795"/>
                  <a:pt x="11476196" y="1376220"/>
                  <a:pt x="11457146" y="1376220"/>
                </a:cubicBezTo>
                <a:lnTo>
                  <a:pt x="11471433" y="1361932"/>
                </a:lnTo>
                <a:cubicBezTo>
                  <a:pt x="11490436" y="1361932"/>
                  <a:pt x="11514248" y="1347645"/>
                  <a:pt x="11528536" y="1347645"/>
                </a:cubicBezTo>
                <a:cubicBezTo>
                  <a:pt x="11547586" y="1347645"/>
                  <a:pt x="11590448" y="1361932"/>
                  <a:pt x="11590448" y="1385745"/>
                </a:cubicBezTo>
                <a:close/>
                <a:moveTo>
                  <a:pt x="11385708" y="1357170"/>
                </a:moveTo>
                <a:cubicBezTo>
                  <a:pt x="11395233" y="1361932"/>
                  <a:pt x="11466671" y="1371457"/>
                  <a:pt x="11466671" y="1409557"/>
                </a:cubicBezTo>
                <a:cubicBezTo>
                  <a:pt x="11466671" y="1433370"/>
                  <a:pt x="11409521" y="1452420"/>
                  <a:pt x="11404758" y="1452420"/>
                </a:cubicBezTo>
                <a:cubicBezTo>
                  <a:pt x="11390471" y="1452420"/>
                  <a:pt x="11371421" y="1447657"/>
                  <a:pt x="11352371" y="1447657"/>
                </a:cubicBezTo>
                <a:lnTo>
                  <a:pt x="11352371" y="1419082"/>
                </a:lnTo>
                <a:cubicBezTo>
                  <a:pt x="11366658" y="1409557"/>
                  <a:pt x="11390471" y="1390507"/>
                  <a:pt x="11404758" y="1390507"/>
                </a:cubicBezTo>
                <a:cubicBezTo>
                  <a:pt x="11414283" y="1390507"/>
                  <a:pt x="11419046" y="1395270"/>
                  <a:pt x="11428571" y="1404795"/>
                </a:cubicBezTo>
                <a:lnTo>
                  <a:pt x="11428571" y="1419082"/>
                </a:lnTo>
                <a:cubicBezTo>
                  <a:pt x="11423808" y="1419082"/>
                  <a:pt x="11409521" y="1419082"/>
                  <a:pt x="11399996" y="1428607"/>
                </a:cubicBezTo>
                <a:cubicBezTo>
                  <a:pt x="11404758" y="1433370"/>
                  <a:pt x="11399996" y="1433370"/>
                  <a:pt x="11414283" y="1433370"/>
                </a:cubicBezTo>
                <a:cubicBezTo>
                  <a:pt x="11433333" y="1433370"/>
                  <a:pt x="11442858" y="1414320"/>
                  <a:pt x="11442858" y="1404795"/>
                </a:cubicBezTo>
                <a:cubicBezTo>
                  <a:pt x="11442858" y="1380982"/>
                  <a:pt x="11404758" y="1376220"/>
                  <a:pt x="11404758" y="1376220"/>
                </a:cubicBezTo>
                <a:cubicBezTo>
                  <a:pt x="11390471" y="1376220"/>
                  <a:pt x="11361896" y="1395270"/>
                  <a:pt x="11342846" y="1404795"/>
                </a:cubicBezTo>
                <a:cubicBezTo>
                  <a:pt x="11333321" y="1404795"/>
                  <a:pt x="11299983" y="1395270"/>
                  <a:pt x="11295221" y="1414320"/>
                </a:cubicBezTo>
                <a:cubicBezTo>
                  <a:pt x="11309508" y="1419082"/>
                  <a:pt x="11323796" y="1414320"/>
                  <a:pt x="11338083" y="1419082"/>
                </a:cubicBezTo>
                <a:lnTo>
                  <a:pt x="11338083" y="1428607"/>
                </a:lnTo>
                <a:cubicBezTo>
                  <a:pt x="11328558" y="1438132"/>
                  <a:pt x="11304746" y="1466707"/>
                  <a:pt x="11290458" y="1466707"/>
                </a:cubicBezTo>
                <a:cubicBezTo>
                  <a:pt x="11261883" y="1466707"/>
                  <a:pt x="11252359" y="1457182"/>
                  <a:pt x="11252359" y="1438132"/>
                </a:cubicBezTo>
                <a:lnTo>
                  <a:pt x="11252359" y="1423845"/>
                </a:lnTo>
                <a:cubicBezTo>
                  <a:pt x="11276171" y="1404795"/>
                  <a:pt x="11290458" y="1380982"/>
                  <a:pt x="11309508" y="1361932"/>
                </a:cubicBezTo>
                <a:cubicBezTo>
                  <a:pt x="11314271" y="1352407"/>
                  <a:pt x="11333321" y="1347645"/>
                  <a:pt x="11347608" y="1347645"/>
                </a:cubicBezTo>
                <a:cubicBezTo>
                  <a:pt x="11357133" y="1347645"/>
                  <a:pt x="11366658" y="1352407"/>
                  <a:pt x="11385708" y="1357170"/>
                </a:cubicBezTo>
                <a:close/>
                <a:moveTo>
                  <a:pt x="11619023" y="1366695"/>
                </a:moveTo>
                <a:cubicBezTo>
                  <a:pt x="11638073" y="1371457"/>
                  <a:pt x="11671411" y="1376220"/>
                  <a:pt x="11695223" y="1376220"/>
                </a:cubicBezTo>
                <a:cubicBezTo>
                  <a:pt x="11695223" y="1414320"/>
                  <a:pt x="11738086" y="1409557"/>
                  <a:pt x="11752373" y="1409557"/>
                </a:cubicBezTo>
                <a:cubicBezTo>
                  <a:pt x="11776186" y="1409557"/>
                  <a:pt x="11799998" y="1414320"/>
                  <a:pt x="11799998" y="1380982"/>
                </a:cubicBezTo>
                <a:cubicBezTo>
                  <a:pt x="11799998" y="1371457"/>
                  <a:pt x="11799998" y="1371457"/>
                  <a:pt x="11785711" y="1366695"/>
                </a:cubicBezTo>
                <a:lnTo>
                  <a:pt x="11785711" y="1395270"/>
                </a:lnTo>
                <a:cubicBezTo>
                  <a:pt x="11776186" y="1400032"/>
                  <a:pt x="11766661" y="1400032"/>
                  <a:pt x="11752373" y="1400032"/>
                </a:cubicBezTo>
                <a:cubicBezTo>
                  <a:pt x="11733323" y="1400032"/>
                  <a:pt x="11709511" y="1390507"/>
                  <a:pt x="11709511" y="1371457"/>
                </a:cubicBezTo>
                <a:cubicBezTo>
                  <a:pt x="11709511" y="1352407"/>
                  <a:pt x="11723798" y="1347645"/>
                  <a:pt x="11738086" y="1347645"/>
                </a:cubicBezTo>
                <a:cubicBezTo>
                  <a:pt x="11776186" y="1347645"/>
                  <a:pt x="11823811" y="1342882"/>
                  <a:pt x="11823811" y="1404795"/>
                </a:cubicBezTo>
                <a:cubicBezTo>
                  <a:pt x="11823811" y="1414320"/>
                  <a:pt x="11819048" y="1419082"/>
                  <a:pt x="11809523" y="1423845"/>
                </a:cubicBezTo>
                <a:cubicBezTo>
                  <a:pt x="11785711" y="1433370"/>
                  <a:pt x="11728561" y="1438132"/>
                  <a:pt x="11719036" y="1438132"/>
                </a:cubicBezTo>
                <a:cubicBezTo>
                  <a:pt x="11704748" y="1438132"/>
                  <a:pt x="11704748" y="1428607"/>
                  <a:pt x="11699986" y="1423845"/>
                </a:cubicBezTo>
                <a:cubicBezTo>
                  <a:pt x="11671411" y="1414320"/>
                  <a:pt x="11633311" y="1371457"/>
                  <a:pt x="11604736" y="1390507"/>
                </a:cubicBezTo>
                <a:cubicBezTo>
                  <a:pt x="11599973" y="1385745"/>
                  <a:pt x="11599973" y="1371457"/>
                  <a:pt x="11595211" y="1366695"/>
                </a:cubicBezTo>
                <a:cubicBezTo>
                  <a:pt x="11585686" y="1347645"/>
                  <a:pt x="11566636" y="1347645"/>
                  <a:pt x="11552348" y="1338120"/>
                </a:cubicBezTo>
                <a:cubicBezTo>
                  <a:pt x="11552348" y="1338120"/>
                  <a:pt x="11561873" y="1338120"/>
                  <a:pt x="11561873" y="1333357"/>
                </a:cubicBezTo>
                <a:cubicBezTo>
                  <a:pt x="11580923" y="1342882"/>
                  <a:pt x="11595211" y="1361932"/>
                  <a:pt x="11619023" y="1366695"/>
                </a:cubicBezTo>
                <a:close/>
                <a:moveTo>
                  <a:pt x="11509486" y="1333357"/>
                </a:moveTo>
                <a:cubicBezTo>
                  <a:pt x="11490436" y="1347645"/>
                  <a:pt x="11466671" y="1352407"/>
                  <a:pt x="11442858" y="1366695"/>
                </a:cubicBezTo>
                <a:cubicBezTo>
                  <a:pt x="11438096" y="1361932"/>
                  <a:pt x="11433333" y="1357170"/>
                  <a:pt x="11428571" y="1357170"/>
                </a:cubicBezTo>
                <a:cubicBezTo>
                  <a:pt x="11438096" y="1347645"/>
                  <a:pt x="11457146" y="1314307"/>
                  <a:pt x="11471433" y="1314307"/>
                </a:cubicBezTo>
                <a:cubicBezTo>
                  <a:pt x="11480958" y="1314307"/>
                  <a:pt x="11495198" y="1323832"/>
                  <a:pt x="11509486" y="1333357"/>
                </a:cubicBezTo>
                <a:close/>
                <a:moveTo>
                  <a:pt x="11923775" y="1371457"/>
                </a:moveTo>
                <a:cubicBezTo>
                  <a:pt x="11923775" y="1385745"/>
                  <a:pt x="11904725" y="1400032"/>
                  <a:pt x="11895200" y="1400032"/>
                </a:cubicBezTo>
                <a:cubicBezTo>
                  <a:pt x="11880913" y="1400032"/>
                  <a:pt x="11857148" y="1376220"/>
                  <a:pt x="11857148" y="1366695"/>
                </a:cubicBezTo>
                <a:lnTo>
                  <a:pt x="11857148" y="1338120"/>
                </a:lnTo>
                <a:lnTo>
                  <a:pt x="11876150" y="1338120"/>
                </a:lnTo>
                <a:cubicBezTo>
                  <a:pt x="11885675" y="1342882"/>
                  <a:pt x="11899963" y="1342882"/>
                  <a:pt x="11899963" y="1357170"/>
                </a:cubicBezTo>
                <a:cubicBezTo>
                  <a:pt x="11899963" y="1366695"/>
                  <a:pt x="11890438" y="1371457"/>
                  <a:pt x="11895200" y="1380982"/>
                </a:cubicBezTo>
                <a:cubicBezTo>
                  <a:pt x="11904725" y="1376220"/>
                  <a:pt x="11914250" y="1371457"/>
                  <a:pt x="11914250" y="1357170"/>
                </a:cubicBezTo>
                <a:cubicBezTo>
                  <a:pt x="11914250" y="1323832"/>
                  <a:pt x="11866625" y="1323832"/>
                  <a:pt x="11866625" y="1323832"/>
                </a:cubicBezTo>
                <a:cubicBezTo>
                  <a:pt x="11847623" y="1323832"/>
                  <a:pt x="11833336" y="1338120"/>
                  <a:pt x="11842861" y="1366695"/>
                </a:cubicBezTo>
                <a:cubicBezTo>
                  <a:pt x="11823811" y="1357170"/>
                  <a:pt x="11804761" y="1342882"/>
                  <a:pt x="11804761" y="1323832"/>
                </a:cubicBezTo>
                <a:cubicBezTo>
                  <a:pt x="11804761" y="1304782"/>
                  <a:pt x="11847623" y="1304782"/>
                  <a:pt x="11857148" y="1304782"/>
                </a:cubicBezTo>
                <a:cubicBezTo>
                  <a:pt x="11904725" y="1304782"/>
                  <a:pt x="11923775" y="1338120"/>
                  <a:pt x="11923775" y="1371457"/>
                </a:cubicBezTo>
                <a:close/>
                <a:moveTo>
                  <a:pt x="11323796" y="1280970"/>
                </a:moveTo>
                <a:cubicBezTo>
                  <a:pt x="11323796" y="1285732"/>
                  <a:pt x="11328558" y="1280970"/>
                  <a:pt x="11328558" y="1290495"/>
                </a:cubicBezTo>
                <a:cubicBezTo>
                  <a:pt x="11328558" y="1304782"/>
                  <a:pt x="11323796" y="1319070"/>
                  <a:pt x="11319033" y="1333357"/>
                </a:cubicBezTo>
                <a:cubicBezTo>
                  <a:pt x="11309508" y="1347645"/>
                  <a:pt x="11295221" y="1371457"/>
                  <a:pt x="11280933" y="1371457"/>
                </a:cubicBezTo>
                <a:cubicBezTo>
                  <a:pt x="11271408" y="1371457"/>
                  <a:pt x="11261883" y="1361932"/>
                  <a:pt x="11247596" y="1361932"/>
                </a:cubicBezTo>
                <a:cubicBezTo>
                  <a:pt x="11209496" y="1361932"/>
                  <a:pt x="11180921" y="1376220"/>
                  <a:pt x="11180921" y="1438132"/>
                </a:cubicBezTo>
                <a:cubicBezTo>
                  <a:pt x="11176159" y="1438132"/>
                  <a:pt x="11166634" y="1442895"/>
                  <a:pt x="11157109" y="1442895"/>
                </a:cubicBezTo>
                <a:cubicBezTo>
                  <a:pt x="11161871" y="1433370"/>
                  <a:pt x="11176159" y="1419082"/>
                  <a:pt x="11176159" y="1409557"/>
                </a:cubicBezTo>
                <a:cubicBezTo>
                  <a:pt x="11176159" y="1395270"/>
                  <a:pt x="11166634" y="1385745"/>
                  <a:pt x="11166634" y="1376220"/>
                </a:cubicBezTo>
                <a:cubicBezTo>
                  <a:pt x="11166634" y="1361932"/>
                  <a:pt x="11190446" y="1319070"/>
                  <a:pt x="11219021" y="1314307"/>
                </a:cubicBezTo>
                <a:cubicBezTo>
                  <a:pt x="11223784" y="1309545"/>
                  <a:pt x="11242834" y="1314307"/>
                  <a:pt x="11252359" y="1314307"/>
                </a:cubicBezTo>
                <a:cubicBezTo>
                  <a:pt x="11261883" y="1309545"/>
                  <a:pt x="11266646" y="1290495"/>
                  <a:pt x="11285696" y="1280970"/>
                </a:cubicBezTo>
                <a:lnTo>
                  <a:pt x="11323796" y="1280970"/>
                </a:lnTo>
                <a:close/>
                <a:moveTo>
                  <a:pt x="11819048" y="1290495"/>
                </a:moveTo>
                <a:cubicBezTo>
                  <a:pt x="11809523" y="1300020"/>
                  <a:pt x="11780948" y="1319070"/>
                  <a:pt x="11790473" y="1338120"/>
                </a:cubicBezTo>
                <a:lnTo>
                  <a:pt x="11757136" y="1338120"/>
                </a:lnTo>
                <a:cubicBezTo>
                  <a:pt x="11747611" y="1333357"/>
                  <a:pt x="11719036" y="1314307"/>
                  <a:pt x="11714273" y="1304782"/>
                </a:cubicBezTo>
                <a:cubicBezTo>
                  <a:pt x="11719036" y="1295257"/>
                  <a:pt x="11761898" y="1271445"/>
                  <a:pt x="11771423" y="1271445"/>
                </a:cubicBezTo>
                <a:cubicBezTo>
                  <a:pt x="11785711" y="1271445"/>
                  <a:pt x="11804761" y="1285732"/>
                  <a:pt x="11819048" y="1290495"/>
                </a:cubicBezTo>
                <a:close/>
                <a:moveTo>
                  <a:pt x="11704748" y="1290495"/>
                </a:moveTo>
                <a:cubicBezTo>
                  <a:pt x="11704748" y="1328595"/>
                  <a:pt x="11680936" y="1328595"/>
                  <a:pt x="11652361" y="1328595"/>
                </a:cubicBezTo>
                <a:cubicBezTo>
                  <a:pt x="11638073" y="1328595"/>
                  <a:pt x="11623786" y="1328595"/>
                  <a:pt x="11609498" y="1319070"/>
                </a:cubicBezTo>
                <a:lnTo>
                  <a:pt x="11609498" y="1300020"/>
                </a:lnTo>
                <a:cubicBezTo>
                  <a:pt x="11619023" y="1295257"/>
                  <a:pt x="11628548" y="1295257"/>
                  <a:pt x="11638073" y="1300020"/>
                </a:cubicBezTo>
                <a:cubicBezTo>
                  <a:pt x="11638073" y="1300020"/>
                  <a:pt x="11642836" y="1295257"/>
                  <a:pt x="11642836" y="1285732"/>
                </a:cubicBezTo>
                <a:cubicBezTo>
                  <a:pt x="11638073" y="1285732"/>
                  <a:pt x="11633311" y="1280970"/>
                  <a:pt x="11623786" y="1280970"/>
                </a:cubicBezTo>
                <a:cubicBezTo>
                  <a:pt x="11595211" y="1280970"/>
                  <a:pt x="11595211" y="1309545"/>
                  <a:pt x="11595211" y="1309545"/>
                </a:cubicBezTo>
                <a:cubicBezTo>
                  <a:pt x="11595211" y="1347645"/>
                  <a:pt x="11638073" y="1342882"/>
                  <a:pt x="11647598" y="1342882"/>
                </a:cubicBezTo>
                <a:cubicBezTo>
                  <a:pt x="11671411" y="1342882"/>
                  <a:pt x="11685698" y="1342882"/>
                  <a:pt x="11709511" y="1323832"/>
                </a:cubicBezTo>
                <a:lnTo>
                  <a:pt x="11719036" y="1333357"/>
                </a:lnTo>
                <a:cubicBezTo>
                  <a:pt x="11699986" y="1366695"/>
                  <a:pt x="11690461" y="1361932"/>
                  <a:pt x="11671411" y="1361932"/>
                </a:cubicBezTo>
                <a:cubicBezTo>
                  <a:pt x="11657123" y="1361932"/>
                  <a:pt x="11638073" y="1357170"/>
                  <a:pt x="11619023" y="1352407"/>
                </a:cubicBezTo>
                <a:cubicBezTo>
                  <a:pt x="11614261" y="1352407"/>
                  <a:pt x="11561873" y="1323832"/>
                  <a:pt x="11561873" y="1304782"/>
                </a:cubicBezTo>
                <a:cubicBezTo>
                  <a:pt x="11561873" y="1285732"/>
                  <a:pt x="11614261" y="1261920"/>
                  <a:pt x="11628548" y="1261920"/>
                </a:cubicBezTo>
                <a:cubicBezTo>
                  <a:pt x="11638073" y="1261920"/>
                  <a:pt x="11704748" y="1276207"/>
                  <a:pt x="11704748" y="1290495"/>
                </a:cubicBezTo>
                <a:close/>
                <a:moveTo>
                  <a:pt x="11461908" y="1295257"/>
                </a:moveTo>
                <a:cubicBezTo>
                  <a:pt x="11461908" y="1314307"/>
                  <a:pt x="11404758" y="1347645"/>
                  <a:pt x="11399996" y="1347645"/>
                </a:cubicBezTo>
                <a:cubicBezTo>
                  <a:pt x="11390471" y="1347645"/>
                  <a:pt x="11342846" y="1328595"/>
                  <a:pt x="11338083" y="1323832"/>
                </a:cubicBezTo>
                <a:cubicBezTo>
                  <a:pt x="11357133" y="1328595"/>
                  <a:pt x="11380946" y="1333357"/>
                  <a:pt x="11390471" y="1333357"/>
                </a:cubicBezTo>
                <a:cubicBezTo>
                  <a:pt x="11404758" y="1333357"/>
                  <a:pt x="11419046" y="1314307"/>
                  <a:pt x="11419046" y="1304782"/>
                </a:cubicBezTo>
                <a:cubicBezTo>
                  <a:pt x="11419046" y="1295257"/>
                  <a:pt x="11414283" y="1276207"/>
                  <a:pt x="11385708" y="1285732"/>
                </a:cubicBezTo>
                <a:cubicBezTo>
                  <a:pt x="11385708" y="1290495"/>
                  <a:pt x="11395233" y="1295257"/>
                  <a:pt x="11404758" y="1300020"/>
                </a:cubicBezTo>
                <a:lnTo>
                  <a:pt x="11404758" y="1314307"/>
                </a:lnTo>
                <a:cubicBezTo>
                  <a:pt x="11395233" y="1319070"/>
                  <a:pt x="11380946" y="1309545"/>
                  <a:pt x="11347608" y="1314307"/>
                </a:cubicBezTo>
                <a:cubicBezTo>
                  <a:pt x="11342846" y="1309545"/>
                  <a:pt x="11342846" y="1309545"/>
                  <a:pt x="11342846" y="1300020"/>
                </a:cubicBezTo>
                <a:cubicBezTo>
                  <a:pt x="11342846" y="1271445"/>
                  <a:pt x="11380946" y="1257157"/>
                  <a:pt x="11409521" y="1257157"/>
                </a:cubicBezTo>
                <a:cubicBezTo>
                  <a:pt x="11428571" y="1257157"/>
                  <a:pt x="11461908" y="1280970"/>
                  <a:pt x="11461908" y="1295257"/>
                </a:cubicBezTo>
                <a:close/>
                <a:moveTo>
                  <a:pt x="11571398" y="1266682"/>
                </a:moveTo>
                <a:cubicBezTo>
                  <a:pt x="11571398" y="1271445"/>
                  <a:pt x="11557111" y="1276207"/>
                  <a:pt x="11552348" y="1290495"/>
                </a:cubicBezTo>
                <a:cubicBezTo>
                  <a:pt x="11547586" y="1295257"/>
                  <a:pt x="11552348" y="1314307"/>
                  <a:pt x="11552348" y="1323832"/>
                </a:cubicBezTo>
                <a:cubicBezTo>
                  <a:pt x="11547586" y="1323832"/>
                  <a:pt x="11542823" y="1328595"/>
                  <a:pt x="11533298" y="1328595"/>
                </a:cubicBezTo>
                <a:cubicBezTo>
                  <a:pt x="11519011" y="1328595"/>
                  <a:pt x="11495198" y="1309545"/>
                  <a:pt x="11476196" y="1300020"/>
                </a:cubicBezTo>
                <a:lnTo>
                  <a:pt x="11476196" y="1285732"/>
                </a:lnTo>
                <a:cubicBezTo>
                  <a:pt x="11495198" y="1271445"/>
                  <a:pt x="11519011" y="1252395"/>
                  <a:pt x="11533298" y="1252395"/>
                </a:cubicBezTo>
                <a:cubicBezTo>
                  <a:pt x="11542823" y="1252395"/>
                  <a:pt x="11557111" y="1261920"/>
                  <a:pt x="11571398" y="1266682"/>
                </a:cubicBezTo>
                <a:close/>
                <a:moveTo>
                  <a:pt x="11923775" y="1323832"/>
                </a:moveTo>
                <a:cubicBezTo>
                  <a:pt x="11890438" y="1285732"/>
                  <a:pt x="11857148" y="1300020"/>
                  <a:pt x="11838098" y="1290495"/>
                </a:cubicBezTo>
                <a:cubicBezTo>
                  <a:pt x="11814286" y="1280970"/>
                  <a:pt x="11785711" y="1257157"/>
                  <a:pt x="11776186" y="1257157"/>
                </a:cubicBezTo>
                <a:cubicBezTo>
                  <a:pt x="11761898" y="1257157"/>
                  <a:pt x="11728561" y="1280970"/>
                  <a:pt x="11719036" y="1280970"/>
                </a:cubicBezTo>
                <a:cubicBezTo>
                  <a:pt x="11704748" y="1280970"/>
                  <a:pt x="11704748" y="1261920"/>
                  <a:pt x="11695223" y="1261920"/>
                </a:cubicBezTo>
                <a:cubicBezTo>
                  <a:pt x="11676173" y="1257157"/>
                  <a:pt x="11638073" y="1252395"/>
                  <a:pt x="11628548" y="1252395"/>
                </a:cubicBezTo>
                <a:cubicBezTo>
                  <a:pt x="11614261" y="1252395"/>
                  <a:pt x="11599973" y="1261920"/>
                  <a:pt x="11590448" y="1261920"/>
                </a:cubicBezTo>
                <a:cubicBezTo>
                  <a:pt x="11576161" y="1261920"/>
                  <a:pt x="11542823" y="1238107"/>
                  <a:pt x="11533298" y="1238107"/>
                </a:cubicBezTo>
                <a:cubicBezTo>
                  <a:pt x="11519011" y="1238107"/>
                  <a:pt x="11490436" y="1261920"/>
                  <a:pt x="11471433" y="1276207"/>
                </a:cubicBezTo>
                <a:cubicBezTo>
                  <a:pt x="11452383" y="1261920"/>
                  <a:pt x="11419046" y="1242870"/>
                  <a:pt x="11409521" y="1242870"/>
                </a:cubicBezTo>
                <a:cubicBezTo>
                  <a:pt x="11399996" y="1242870"/>
                  <a:pt x="11342846" y="1266682"/>
                  <a:pt x="11338083" y="1276207"/>
                </a:cubicBezTo>
                <a:cubicBezTo>
                  <a:pt x="11333321" y="1276207"/>
                  <a:pt x="11323796" y="1266682"/>
                  <a:pt x="11314271" y="1266682"/>
                </a:cubicBezTo>
                <a:cubicBezTo>
                  <a:pt x="11309508" y="1266682"/>
                  <a:pt x="11257121" y="1271445"/>
                  <a:pt x="11242834" y="1295257"/>
                </a:cubicBezTo>
                <a:cubicBezTo>
                  <a:pt x="11199971" y="1304782"/>
                  <a:pt x="11176159" y="1314307"/>
                  <a:pt x="11166634" y="1338120"/>
                </a:cubicBezTo>
                <a:cubicBezTo>
                  <a:pt x="11152346" y="1214295"/>
                  <a:pt x="11428571" y="1228582"/>
                  <a:pt x="11514248" y="1228582"/>
                </a:cubicBezTo>
                <a:cubicBezTo>
                  <a:pt x="11638073" y="1228582"/>
                  <a:pt x="11861911" y="1238107"/>
                  <a:pt x="11923775" y="1323832"/>
                </a:cubicBezTo>
                <a:close/>
                <a:moveTo>
                  <a:pt x="11080956" y="1233345"/>
                </a:moveTo>
                <a:cubicBezTo>
                  <a:pt x="11066669" y="1242870"/>
                  <a:pt x="11052381" y="1247632"/>
                  <a:pt x="11038094" y="1252395"/>
                </a:cubicBezTo>
                <a:cubicBezTo>
                  <a:pt x="11047619" y="1242870"/>
                  <a:pt x="11052381" y="1233345"/>
                  <a:pt x="11057144" y="1223820"/>
                </a:cubicBezTo>
                <a:cubicBezTo>
                  <a:pt x="11061906" y="1228582"/>
                  <a:pt x="11071431" y="1233345"/>
                  <a:pt x="11080956" y="1233345"/>
                </a:cubicBezTo>
                <a:close/>
                <a:moveTo>
                  <a:pt x="11157109" y="1214295"/>
                </a:moveTo>
                <a:cubicBezTo>
                  <a:pt x="11147584" y="1214295"/>
                  <a:pt x="11133296" y="1219057"/>
                  <a:pt x="11123771" y="1219057"/>
                </a:cubicBezTo>
                <a:lnTo>
                  <a:pt x="11133296" y="1209532"/>
                </a:lnTo>
                <a:lnTo>
                  <a:pt x="11157109" y="1214295"/>
                </a:lnTo>
                <a:close/>
                <a:moveTo>
                  <a:pt x="11914250" y="1214295"/>
                </a:moveTo>
                <a:cubicBezTo>
                  <a:pt x="11899963" y="1209532"/>
                  <a:pt x="11880913" y="1209532"/>
                  <a:pt x="11866625" y="1204770"/>
                </a:cubicBezTo>
                <a:cubicBezTo>
                  <a:pt x="11871388" y="1204770"/>
                  <a:pt x="11871388" y="1200007"/>
                  <a:pt x="11880913" y="1200007"/>
                </a:cubicBezTo>
                <a:cubicBezTo>
                  <a:pt x="11895200" y="1200007"/>
                  <a:pt x="11904725" y="1209532"/>
                  <a:pt x="11914250" y="1214295"/>
                </a:cubicBezTo>
                <a:close/>
                <a:moveTo>
                  <a:pt x="12071413" y="1271445"/>
                </a:moveTo>
                <a:cubicBezTo>
                  <a:pt x="12023788" y="1233345"/>
                  <a:pt x="11976163" y="1223820"/>
                  <a:pt x="11928538" y="1219057"/>
                </a:cubicBezTo>
                <a:cubicBezTo>
                  <a:pt x="11938063" y="1209532"/>
                  <a:pt x="11976163" y="1233345"/>
                  <a:pt x="11990450" y="1195245"/>
                </a:cubicBezTo>
                <a:cubicBezTo>
                  <a:pt x="11985688" y="1257157"/>
                  <a:pt x="12061888" y="1219057"/>
                  <a:pt x="12071413" y="1271445"/>
                </a:cubicBezTo>
                <a:close/>
                <a:moveTo>
                  <a:pt x="11014281" y="1219057"/>
                </a:moveTo>
                <a:cubicBezTo>
                  <a:pt x="11019044" y="1204770"/>
                  <a:pt x="11023806" y="1190482"/>
                  <a:pt x="11033331" y="1180957"/>
                </a:cubicBezTo>
                <a:cubicBezTo>
                  <a:pt x="11033331" y="1190482"/>
                  <a:pt x="11028569" y="1204770"/>
                  <a:pt x="11014281" y="1219057"/>
                </a:cubicBezTo>
                <a:close/>
                <a:moveTo>
                  <a:pt x="11385708" y="1180957"/>
                </a:moveTo>
                <a:cubicBezTo>
                  <a:pt x="11371421" y="1180957"/>
                  <a:pt x="11352371" y="1185720"/>
                  <a:pt x="11338083" y="1185720"/>
                </a:cubicBezTo>
                <a:cubicBezTo>
                  <a:pt x="11338083" y="1185720"/>
                  <a:pt x="11347608" y="1176195"/>
                  <a:pt x="11357133" y="1176195"/>
                </a:cubicBezTo>
                <a:cubicBezTo>
                  <a:pt x="11371421" y="1176195"/>
                  <a:pt x="11376183" y="1180957"/>
                  <a:pt x="11385708" y="1180957"/>
                </a:cubicBezTo>
                <a:close/>
                <a:moveTo>
                  <a:pt x="11004756" y="1261920"/>
                </a:moveTo>
                <a:lnTo>
                  <a:pt x="11004756" y="1247632"/>
                </a:lnTo>
                <a:cubicBezTo>
                  <a:pt x="11009519" y="1242870"/>
                  <a:pt x="11009519" y="1238107"/>
                  <a:pt x="11009519" y="1233345"/>
                </a:cubicBezTo>
                <a:cubicBezTo>
                  <a:pt x="11042856" y="1223820"/>
                  <a:pt x="11038094" y="1190482"/>
                  <a:pt x="11057144" y="1171432"/>
                </a:cubicBezTo>
                <a:cubicBezTo>
                  <a:pt x="11047619" y="1200007"/>
                  <a:pt x="11038094" y="1242870"/>
                  <a:pt x="11004756" y="1261920"/>
                </a:cubicBezTo>
                <a:close/>
                <a:moveTo>
                  <a:pt x="12057125" y="1214295"/>
                </a:moveTo>
                <a:cubicBezTo>
                  <a:pt x="12052363" y="1209532"/>
                  <a:pt x="12014263" y="1214295"/>
                  <a:pt x="12019025" y="1166670"/>
                </a:cubicBezTo>
                <a:lnTo>
                  <a:pt x="12033313" y="1166670"/>
                </a:lnTo>
                <a:cubicBezTo>
                  <a:pt x="12042838" y="1180957"/>
                  <a:pt x="12052363" y="1200007"/>
                  <a:pt x="12057125" y="1214295"/>
                </a:cubicBezTo>
                <a:close/>
                <a:moveTo>
                  <a:pt x="12028550" y="1219057"/>
                </a:moveTo>
                <a:cubicBezTo>
                  <a:pt x="12028550" y="1223820"/>
                  <a:pt x="12042838" y="1223820"/>
                  <a:pt x="12052363" y="1228582"/>
                </a:cubicBezTo>
                <a:cubicBezTo>
                  <a:pt x="12023788" y="1233345"/>
                  <a:pt x="11999975" y="1214295"/>
                  <a:pt x="11999975" y="1190482"/>
                </a:cubicBezTo>
                <a:lnTo>
                  <a:pt x="11999975" y="1166670"/>
                </a:lnTo>
                <a:cubicBezTo>
                  <a:pt x="12004738" y="1180957"/>
                  <a:pt x="11999975" y="1204770"/>
                  <a:pt x="12028550" y="1219057"/>
                </a:cubicBezTo>
                <a:close/>
                <a:moveTo>
                  <a:pt x="11676173" y="1180957"/>
                </a:moveTo>
                <a:cubicBezTo>
                  <a:pt x="11647598" y="1176195"/>
                  <a:pt x="11619023" y="1176195"/>
                  <a:pt x="11590448" y="1176195"/>
                </a:cubicBezTo>
                <a:cubicBezTo>
                  <a:pt x="11604736" y="1176195"/>
                  <a:pt x="11628548" y="1166670"/>
                  <a:pt x="11638073" y="1166670"/>
                </a:cubicBezTo>
                <a:cubicBezTo>
                  <a:pt x="11652361" y="1166670"/>
                  <a:pt x="11666648" y="1176195"/>
                  <a:pt x="11676173" y="1180957"/>
                </a:cubicBezTo>
                <a:close/>
                <a:moveTo>
                  <a:pt x="11276171" y="1190482"/>
                </a:moveTo>
                <a:lnTo>
                  <a:pt x="11190446" y="1204770"/>
                </a:lnTo>
                <a:cubicBezTo>
                  <a:pt x="11204734" y="1185720"/>
                  <a:pt x="11223784" y="1161907"/>
                  <a:pt x="11233309" y="1142857"/>
                </a:cubicBezTo>
                <a:cubicBezTo>
                  <a:pt x="11233309" y="1157145"/>
                  <a:pt x="11257121" y="1190482"/>
                  <a:pt x="11276171" y="1190482"/>
                </a:cubicBezTo>
                <a:close/>
                <a:moveTo>
                  <a:pt x="11799998" y="1195245"/>
                </a:moveTo>
                <a:cubicBezTo>
                  <a:pt x="11771423" y="1190482"/>
                  <a:pt x="11738086" y="1185720"/>
                  <a:pt x="11709511" y="1180957"/>
                </a:cubicBezTo>
                <a:cubicBezTo>
                  <a:pt x="11723798" y="1176195"/>
                  <a:pt x="11771423" y="1152382"/>
                  <a:pt x="11771423" y="1133332"/>
                </a:cubicBezTo>
                <a:cubicBezTo>
                  <a:pt x="11761898" y="1142857"/>
                  <a:pt x="11780948" y="1171432"/>
                  <a:pt x="11799998" y="1195245"/>
                </a:cubicBezTo>
                <a:close/>
                <a:moveTo>
                  <a:pt x="11180921" y="1190482"/>
                </a:moveTo>
                <a:cubicBezTo>
                  <a:pt x="11166634" y="1200007"/>
                  <a:pt x="11142821" y="1190482"/>
                  <a:pt x="11133296" y="1195245"/>
                </a:cubicBezTo>
                <a:cubicBezTo>
                  <a:pt x="11109484" y="1204770"/>
                  <a:pt x="11095244" y="1219057"/>
                  <a:pt x="11076194" y="1223820"/>
                </a:cubicBezTo>
                <a:cubicBezTo>
                  <a:pt x="11066669" y="1214295"/>
                  <a:pt x="11066669" y="1209532"/>
                  <a:pt x="11066669" y="1195245"/>
                </a:cubicBezTo>
                <a:cubicBezTo>
                  <a:pt x="11066669" y="1185720"/>
                  <a:pt x="11071431" y="1176195"/>
                  <a:pt x="11071431" y="1166670"/>
                </a:cubicBezTo>
                <a:cubicBezTo>
                  <a:pt x="11071431" y="1176195"/>
                  <a:pt x="11085719" y="1200007"/>
                  <a:pt x="11095244" y="1200007"/>
                </a:cubicBezTo>
                <a:cubicBezTo>
                  <a:pt x="11109484" y="1200007"/>
                  <a:pt x="11119009" y="1185720"/>
                  <a:pt x="11138059" y="1180957"/>
                </a:cubicBezTo>
                <a:cubicBezTo>
                  <a:pt x="11142821" y="1176195"/>
                  <a:pt x="11161871" y="1180957"/>
                  <a:pt x="11171396" y="1176195"/>
                </a:cubicBezTo>
                <a:cubicBezTo>
                  <a:pt x="11190446" y="1166670"/>
                  <a:pt x="11209496" y="1142857"/>
                  <a:pt x="11223784" y="1123807"/>
                </a:cubicBezTo>
                <a:cubicBezTo>
                  <a:pt x="11214259" y="1142857"/>
                  <a:pt x="11204734" y="1176195"/>
                  <a:pt x="11180921" y="1190482"/>
                </a:cubicBezTo>
                <a:close/>
                <a:moveTo>
                  <a:pt x="11833336" y="1176195"/>
                </a:moveTo>
                <a:cubicBezTo>
                  <a:pt x="11838098" y="1180957"/>
                  <a:pt x="11838098" y="1180957"/>
                  <a:pt x="11852386" y="1180957"/>
                </a:cubicBezTo>
                <a:cubicBezTo>
                  <a:pt x="11861911" y="1180957"/>
                  <a:pt x="11876150" y="1171432"/>
                  <a:pt x="11885675" y="1171432"/>
                </a:cubicBezTo>
                <a:cubicBezTo>
                  <a:pt x="11899963" y="1171432"/>
                  <a:pt x="11933300" y="1200007"/>
                  <a:pt x="11947588" y="1200007"/>
                </a:cubicBezTo>
                <a:cubicBezTo>
                  <a:pt x="11976163" y="1200007"/>
                  <a:pt x="11966638" y="1161907"/>
                  <a:pt x="11976163" y="1152382"/>
                </a:cubicBezTo>
                <a:cubicBezTo>
                  <a:pt x="11976163" y="1157145"/>
                  <a:pt x="11980925" y="1161907"/>
                  <a:pt x="11980925" y="1176195"/>
                </a:cubicBezTo>
                <a:cubicBezTo>
                  <a:pt x="11980925" y="1200007"/>
                  <a:pt x="11961875" y="1209532"/>
                  <a:pt x="11947588" y="1209532"/>
                </a:cubicBezTo>
                <a:cubicBezTo>
                  <a:pt x="11938063" y="1209532"/>
                  <a:pt x="11914250" y="1195245"/>
                  <a:pt x="11895200" y="1190482"/>
                </a:cubicBezTo>
                <a:cubicBezTo>
                  <a:pt x="11871388" y="1185720"/>
                  <a:pt x="11847623" y="1190482"/>
                  <a:pt x="11823811" y="1185720"/>
                </a:cubicBezTo>
                <a:cubicBezTo>
                  <a:pt x="11809523" y="1185720"/>
                  <a:pt x="11785711" y="1166670"/>
                  <a:pt x="11785711" y="1157145"/>
                </a:cubicBezTo>
                <a:lnTo>
                  <a:pt x="11785711" y="1114282"/>
                </a:lnTo>
                <a:cubicBezTo>
                  <a:pt x="11790473" y="1119045"/>
                  <a:pt x="11799998" y="1171432"/>
                  <a:pt x="11833336" y="1176195"/>
                </a:cubicBezTo>
                <a:close/>
                <a:moveTo>
                  <a:pt x="11147584" y="1104805"/>
                </a:moveTo>
                <a:cubicBezTo>
                  <a:pt x="11147584" y="1123807"/>
                  <a:pt x="11185684" y="1123807"/>
                  <a:pt x="11199971" y="1123807"/>
                </a:cubicBezTo>
                <a:cubicBezTo>
                  <a:pt x="11190446" y="1133332"/>
                  <a:pt x="11176159" y="1171432"/>
                  <a:pt x="11157109" y="1171432"/>
                </a:cubicBezTo>
                <a:cubicBezTo>
                  <a:pt x="11142821" y="1171432"/>
                  <a:pt x="11142821" y="1166670"/>
                  <a:pt x="11133296" y="1157145"/>
                </a:cubicBezTo>
                <a:cubicBezTo>
                  <a:pt x="11123771" y="1166670"/>
                  <a:pt x="11109484" y="1185720"/>
                  <a:pt x="11100006" y="1185720"/>
                </a:cubicBezTo>
                <a:cubicBezTo>
                  <a:pt x="11085719" y="1185720"/>
                  <a:pt x="11080956" y="1171432"/>
                  <a:pt x="11080956" y="1161907"/>
                </a:cubicBezTo>
                <a:cubicBezTo>
                  <a:pt x="11080956" y="1147620"/>
                  <a:pt x="11128534" y="1119045"/>
                  <a:pt x="11152346" y="1095280"/>
                </a:cubicBezTo>
                <a:cubicBezTo>
                  <a:pt x="11152346" y="1100042"/>
                  <a:pt x="11147584" y="1095280"/>
                  <a:pt x="11147584" y="1104805"/>
                </a:cubicBezTo>
                <a:close/>
                <a:moveTo>
                  <a:pt x="11995213" y="1128570"/>
                </a:moveTo>
                <a:cubicBezTo>
                  <a:pt x="11971400" y="1114282"/>
                  <a:pt x="11928538" y="1114282"/>
                  <a:pt x="11919013" y="1090517"/>
                </a:cubicBezTo>
                <a:cubicBezTo>
                  <a:pt x="11942825" y="1100042"/>
                  <a:pt x="11971400" y="1109520"/>
                  <a:pt x="11995213" y="1128570"/>
                </a:cubicBezTo>
                <a:close/>
                <a:moveTo>
                  <a:pt x="11576161" y="1161907"/>
                </a:moveTo>
                <a:cubicBezTo>
                  <a:pt x="11585686" y="1161907"/>
                  <a:pt x="11628548" y="1142857"/>
                  <a:pt x="11638073" y="1142857"/>
                </a:cubicBezTo>
                <a:cubicBezTo>
                  <a:pt x="11652361" y="1142857"/>
                  <a:pt x="11685698" y="1161907"/>
                  <a:pt x="11699986" y="1161907"/>
                </a:cubicBezTo>
                <a:cubicBezTo>
                  <a:pt x="11714273" y="1161907"/>
                  <a:pt x="11742848" y="1138095"/>
                  <a:pt x="11747611" y="1109520"/>
                </a:cubicBezTo>
                <a:lnTo>
                  <a:pt x="11761898" y="1109520"/>
                </a:lnTo>
                <a:lnTo>
                  <a:pt x="11761898" y="1119045"/>
                </a:lnTo>
                <a:cubicBezTo>
                  <a:pt x="11761898" y="1133332"/>
                  <a:pt x="11757136" y="1138095"/>
                  <a:pt x="11747611" y="1147620"/>
                </a:cubicBezTo>
                <a:cubicBezTo>
                  <a:pt x="11738086" y="1161907"/>
                  <a:pt x="11714273" y="1171432"/>
                  <a:pt x="11704748" y="1171432"/>
                </a:cubicBezTo>
                <a:cubicBezTo>
                  <a:pt x="11690461" y="1171432"/>
                  <a:pt x="11652361" y="1152382"/>
                  <a:pt x="11642836" y="1152382"/>
                </a:cubicBezTo>
                <a:cubicBezTo>
                  <a:pt x="11628548" y="1152382"/>
                  <a:pt x="11585686" y="1161907"/>
                  <a:pt x="11576161" y="1161907"/>
                </a:cubicBezTo>
                <a:cubicBezTo>
                  <a:pt x="11523773" y="1161907"/>
                  <a:pt x="11509486" y="1142857"/>
                  <a:pt x="11509486" y="1100042"/>
                </a:cubicBezTo>
                <a:cubicBezTo>
                  <a:pt x="11509486" y="1085755"/>
                  <a:pt x="11509486" y="1095280"/>
                  <a:pt x="11523773" y="1090517"/>
                </a:cubicBezTo>
                <a:cubicBezTo>
                  <a:pt x="11519011" y="1128570"/>
                  <a:pt x="11542823" y="1161907"/>
                  <a:pt x="11576161" y="1161907"/>
                </a:cubicBezTo>
                <a:close/>
                <a:moveTo>
                  <a:pt x="11547586" y="1176195"/>
                </a:moveTo>
                <a:cubicBezTo>
                  <a:pt x="11519011" y="1176195"/>
                  <a:pt x="11485673" y="1176195"/>
                  <a:pt x="11428571" y="1180957"/>
                </a:cubicBezTo>
                <a:cubicBezTo>
                  <a:pt x="11471433" y="1171432"/>
                  <a:pt x="11485673" y="1109520"/>
                  <a:pt x="11499961" y="1090517"/>
                </a:cubicBezTo>
                <a:cubicBezTo>
                  <a:pt x="11490436" y="1119045"/>
                  <a:pt x="11504723" y="1166670"/>
                  <a:pt x="11547586" y="1176195"/>
                </a:cubicBezTo>
                <a:close/>
                <a:moveTo>
                  <a:pt x="11399996" y="1171432"/>
                </a:moveTo>
                <a:cubicBezTo>
                  <a:pt x="11385708" y="1171432"/>
                  <a:pt x="11361896" y="1157145"/>
                  <a:pt x="11352371" y="1157145"/>
                </a:cubicBezTo>
                <a:cubicBezTo>
                  <a:pt x="11338083" y="1157145"/>
                  <a:pt x="11342846" y="1166670"/>
                  <a:pt x="11338083" y="1166670"/>
                </a:cubicBezTo>
                <a:cubicBezTo>
                  <a:pt x="11323796" y="1176195"/>
                  <a:pt x="11304746" y="1176195"/>
                  <a:pt x="11295221" y="1176195"/>
                </a:cubicBezTo>
                <a:cubicBezTo>
                  <a:pt x="11280933" y="1176195"/>
                  <a:pt x="11257121" y="1176195"/>
                  <a:pt x="11242834" y="1142857"/>
                </a:cubicBezTo>
                <a:lnTo>
                  <a:pt x="11247596" y="1119045"/>
                </a:lnTo>
                <a:cubicBezTo>
                  <a:pt x="11252359" y="1128570"/>
                  <a:pt x="11247596" y="1152382"/>
                  <a:pt x="11276171" y="1166670"/>
                </a:cubicBezTo>
                <a:cubicBezTo>
                  <a:pt x="11280933" y="1171432"/>
                  <a:pt x="11280933" y="1171432"/>
                  <a:pt x="11290458" y="1171432"/>
                </a:cubicBezTo>
                <a:cubicBezTo>
                  <a:pt x="11304746" y="1171432"/>
                  <a:pt x="11342846" y="1147620"/>
                  <a:pt x="11352371" y="1147620"/>
                </a:cubicBezTo>
                <a:cubicBezTo>
                  <a:pt x="11366658" y="1147620"/>
                  <a:pt x="11390471" y="1157145"/>
                  <a:pt x="11399996" y="1157145"/>
                </a:cubicBezTo>
                <a:cubicBezTo>
                  <a:pt x="11414283" y="1157145"/>
                  <a:pt x="11438096" y="1152382"/>
                  <a:pt x="11452383" y="1133332"/>
                </a:cubicBezTo>
                <a:cubicBezTo>
                  <a:pt x="11461908" y="1119045"/>
                  <a:pt x="11471433" y="1100042"/>
                  <a:pt x="11480958" y="1090517"/>
                </a:cubicBezTo>
                <a:cubicBezTo>
                  <a:pt x="11471433" y="1147620"/>
                  <a:pt x="11438096" y="1171432"/>
                  <a:pt x="11399996" y="1171432"/>
                </a:cubicBezTo>
                <a:close/>
                <a:moveTo>
                  <a:pt x="11042856" y="1166670"/>
                </a:moveTo>
                <a:cubicBezTo>
                  <a:pt x="11071431" y="1138095"/>
                  <a:pt x="11109484" y="1114282"/>
                  <a:pt x="11147584" y="1085755"/>
                </a:cubicBezTo>
                <a:cubicBezTo>
                  <a:pt x="11114246" y="1114282"/>
                  <a:pt x="11076194" y="1147620"/>
                  <a:pt x="11042856" y="1166670"/>
                </a:cubicBezTo>
                <a:close/>
                <a:moveTo>
                  <a:pt x="11928538" y="1114282"/>
                </a:moveTo>
                <a:cubicBezTo>
                  <a:pt x="11952350" y="1133332"/>
                  <a:pt x="11995213" y="1128570"/>
                  <a:pt x="12019025" y="1157145"/>
                </a:cubicBezTo>
                <a:cubicBezTo>
                  <a:pt x="11976163" y="1133332"/>
                  <a:pt x="11909488" y="1138095"/>
                  <a:pt x="11890438" y="1080992"/>
                </a:cubicBezTo>
                <a:cubicBezTo>
                  <a:pt x="11904725" y="1090517"/>
                  <a:pt x="11909488" y="1104805"/>
                  <a:pt x="11928538" y="1114282"/>
                </a:cubicBezTo>
                <a:close/>
                <a:moveTo>
                  <a:pt x="11957113" y="1152382"/>
                </a:moveTo>
                <a:lnTo>
                  <a:pt x="11957113" y="1180957"/>
                </a:lnTo>
                <a:cubicBezTo>
                  <a:pt x="11952350" y="1185720"/>
                  <a:pt x="11957113" y="1185720"/>
                  <a:pt x="11942825" y="1185720"/>
                </a:cubicBezTo>
                <a:cubicBezTo>
                  <a:pt x="11933300" y="1185720"/>
                  <a:pt x="11899963" y="1157145"/>
                  <a:pt x="11890438" y="1157145"/>
                </a:cubicBezTo>
                <a:cubicBezTo>
                  <a:pt x="11876150" y="1157145"/>
                  <a:pt x="11861911" y="1166670"/>
                  <a:pt x="11852386" y="1166670"/>
                </a:cubicBezTo>
                <a:cubicBezTo>
                  <a:pt x="11833336" y="1166670"/>
                  <a:pt x="11804761" y="1166670"/>
                  <a:pt x="11804761" y="1119045"/>
                </a:cubicBezTo>
                <a:cubicBezTo>
                  <a:pt x="11828573" y="1123807"/>
                  <a:pt x="11880913" y="1104805"/>
                  <a:pt x="11866625" y="1071467"/>
                </a:cubicBezTo>
                <a:cubicBezTo>
                  <a:pt x="11885675" y="1080992"/>
                  <a:pt x="11914250" y="1142857"/>
                  <a:pt x="11957113" y="1152382"/>
                </a:cubicBezTo>
                <a:close/>
                <a:moveTo>
                  <a:pt x="11952350" y="1080992"/>
                </a:moveTo>
                <a:lnTo>
                  <a:pt x="11952350" y="1061942"/>
                </a:lnTo>
                <a:lnTo>
                  <a:pt x="11952350" y="1080992"/>
                </a:lnTo>
                <a:close/>
                <a:moveTo>
                  <a:pt x="11928538" y="1042892"/>
                </a:moveTo>
                <a:cubicBezTo>
                  <a:pt x="11933300" y="1047655"/>
                  <a:pt x="11933300" y="1061942"/>
                  <a:pt x="11933300" y="1071467"/>
                </a:cubicBezTo>
                <a:lnTo>
                  <a:pt x="11928538" y="1042892"/>
                </a:lnTo>
                <a:close/>
                <a:moveTo>
                  <a:pt x="11128534" y="1076230"/>
                </a:moveTo>
                <a:cubicBezTo>
                  <a:pt x="11123771" y="1076230"/>
                  <a:pt x="11119009" y="1066705"/>
                  <a:pt x="11119009" y="1057180"/>
                </a:cubicBezTo>
                <a:cubicBezTo>
                  <a:pt x="11119009" y="1042892"/>
                  <a:pt x="11123771" y="1042892"/>
                  <a:pt x="11123771" y="1042892"/>
                </a:cubicBezTo>
                <a:lnTo>
                  <a:pt x="11128534" y="1076230"/>
                </a:lnTo>
                <a:close/>
                <a:moveTo>
                  <a:pt x="11204734" y="1090517"/>
                </a:moveTo>
                <a:cubicBezTo>
                  <a:pt x="11204734" y="1090517"/>
                  <a:pt x="11199971" y="1095280"/>
                  <a:pt x="11190446" y="1090517"/>
                </a:cubicBezTo>
                <a:cubicBezTo>
                  <a:pt x="11228546" y="1038130"/>
                  <a:pt x="11271408" y="1052417"/>
                  <a:pt x="11338083" y="1038130"/>
                </a:cubicBezTo>
                <a:cubicBezTo>
                  <a:pt x="11304746" y="1085755"/>
                  <a:pt x="11247596" y="1071467"/>
                  <a:pt x="11204734" y="1090517"/>
                </a:cubicBezTo>
                <a:close/>
                <a:moveTo>
                  <a:pt x="11828573" y="1061942"/>
                </a:moveTo>
                <a:lnTo>
                  <a:pt x="11828573" y="1080992"/>
                </a:lnTo>
                <a:lnTo>
                  <a:pt x="11795236" y="1080992"/>
                </a:lnTo>
                <a:cubicBezTo>
                  <a:pt x="11785711" y="1076230"/>
                  <a:pt x="11771423" y="1066705"/>
                  <a:pt x="11761898" y="1066705"/>
                </a:cubicBezTo>
                <a:cubicBezTo>
                  <a:pt x="11733323" y="1066705"/>
                  <a:pt x="11680936" y="1080992"/>
                  <a:pt x="11676173" y="1033367"/>
                </a:cubicBezTo>
                <a:cubicBezTo>
                  <a:pt x="11723798" y="1042892"/>
                  <a:pt x="11776186" y="1047655"/>
                  <a:pt x="11828573" y="1061942"/>
                </a:cubicBezTo>
                <a:close/>
                <a:moveTo>
                  <a:pt x="11695223" y="1076230"/>
                </a:moveTo>
                <a:cubicBezTo>
                  <a:pt x="11709511" y="1085755"/>
                  <a:pt x="11738086" y="1080992"/>
                  <a:pt x="11761898" y="1080992"/>
                </a:cubicBezTo>
                <a:cubicBezTo>
                  <a:pt x="11776186" y="1080992"/>
                  <a:pt x="11799998" y="1095280"/>
                  <a:pt x="11809523" y="1095280"/>
                </a:cubicBezTo>
                <a:cubicBezTo>
                  <a:pt x="11823811" y="1095280"/>
                  <a:pt x="11833336" y="1090517"/>
                  <a:pt x="11842861" y="1066705"/>
                </a:cubicBezTo>
                <a:cubicBezTo>
                  <a:pt x="11852386" y="1071467"/>
                  <a:pt x="11857148" y="1076230"/>
                  <a:pt x="11857148" y="1085755"/>
                </a:cubicBezTo>
                <a:cubicBezTo>
                  <a:pt x="11857148" y="1109520"/>
                  <a:pt x="11819048" y="1104805"/>
                  <a:pt x="11819048" y="1104805"/>
                </a:cubicBezTo>
                <a:cubicBezTo>
                  <a:pt x="11809523" y="1104805"/>
                  <a:pt x="11652361" y="1095280"/>
                  <a:pt x="11652361" y="1047655"/>
                </a:cubicBezTo>
                <a:lnTo>
                  <a:pt x="11652361" y="1033367"/>
                </a:lnTo>
                <a:cubicBezTo>
                  <a:pt x="11661886" y="1042892"/>
                  <a:pt x="11671411" y="1061942"/>
                  <a:pt x="11695223" y="1076230"/>
                </a:cubicBezTo>
                <a:close/>
                <a:moveTo>
                  <a:pt x="11733323" y="1109520"/>
                </a:moveTo>
                <a:lnTo>
                  <a:pt x="11733323" y="1119045"/>
                </a:lnTo>
                <a:cubicBezTo>
                  <a:pt x="11728561" y="1133332"/>
                  <a:pt x="11704748" y="1147620"/>
                  <a:pt x="11695223" y="1147620"/>
                </a:cubicBezTo>
                <a:cubicBezTo>
                  <a:pt x="11685698" y="1147620"/>
                  <a:pt x="11652361" y="1123807"/>
                  <a:pt x="11642836" y="1123807"/>
                </a:cubicBezTo>
                <a:cubicBezTo>
                  <a:pt x="11628548" y="1123807"/>
                  <a:pt x="11590448" y="1147620"/>
                  <a:pt x="11576161" y="1147620"/>
                </a:cubicBezTo>
                <a:cubicBezTo>
                  <a:pt x="11561873" y="1147620"/>
                  <a:pt x="11538061" y="1133332"/>
                  <a:pt x="11538061" y="1119045"/>
                </a:cubicBezTo>
                <a:lnTo>
                  <a:pt x="11538061" y="1095280"/>
                </a:lnTo>
                <a:cubicBezTo>
                  <a:pt x="11566636" y="1090517"/>
                  <a:pt x="11609498" y="1100042"/>
                  <a:pt x="11628548" y="1057180"/>
                </a:cubicBezTo>
                <a:cubicBezTo>
                  <a:pt x="11628548" y="1052417"/>
                  <a:pt x="11628548" y="1042892"/>
                  <a:pt x="11638073" y="1033367"/>
                </a:cubicBezTo>
                <a:cubicBezTo>
                  <a:pt x="11623786" y="1071467"/>
                  <a:pt x="11704748" y="1109520"/>
                  <a:pt x="11733323" y="1109520"/>
                </a:cubicBezTo>
                <a:close/>
                <a:moveTo>
                  <a:pt x="11380946" y="1052417"/>
                </a:moveTo>
                <a:cubicBezTo>
                  <a:pt x="11380946" y="1090517"/>
                  <a:pt x="11409521" y="1109520"/>
                  <a:pt x="11457146" y="1095280"/>
                </a:cubicBezTo>
                <a:cubicBezTo>
                  <a:pt x="11457146" y="1133332"/>
                  <a:pt x="11414283" y="1142857"/>
                  <a:pt x="11399996" y="1142857"/>
                </a:cubicBezTo>
                <a:cubicBezTo>
                  <a:pt x="11390471" y="1142857"/>
                  <a:pt x="11366658" y="1133332"/>
                  <a:pt x="11352371" y="1133332"/>
                </a:cubicBezTo>
                <a:cubicBezTo>
                  <a:pt x="11342846" y="1133332"/>
                  <a:pt x="11304746" y="1157145"/>
                  <a:pt x="11295221" y="1157145"/>
                </a:cubicBezTo>
                <a:cubicBezTo>
                  <a:pt x="11276171" y="1157145"/>
                  <a:pt x="11261883" y="1142857"/>
                  <a:pt x="11261883" y="1123807"/>
                </a:cubicBezTo>
                <a:cubicBezTo>
                  <a:pt x="11261883" y="1109520"/>
                  <a:pt x="11271408" y="1109520"/>
                  <a:pt x="11280933" y="1109520"/>
                </a:cubicBezTo>
                <a:cubicBezTo>
                  <a:pt x="11314271" y="1104805"/>
                  <a:pt x="11357133" y="1052417"/>
                  <a:pt x="11380946" y="1033367"/>
                </a:cubicBezTo>
                <a:cubicBezTo>
                  <a:pt x="11385708" y="1038130"/>
                  <a:pt x="11380946" y="1042892"/>
                  <a:pt x="11380946" y="1052417"/>
                </a:cubicBezTo>
                <a:close/>
                <a:moveTo>
                  <a:pt x="11190446" y="1114282"/>
                </a:moveTo>
                <a:cubicBezTo>
                  <a:pt x="11176159" y="1114282"/>
                  <a:pt x="11171396" y="1109520"/>
                  <a:pt x="11161871" y="1109520"/>
                </a:cubicBezTo>
                <a:cubicBezTo>
                  <a:pt x="11161871" y="1104805"/>
                  <a:pt x="11166634" y="1095280"/>
                  <a:pt x="11176159" y="1085755"/>
                </a:cubicBezTo>
                <a:cubicBezTo>
                  <a:pt x="11185684" y="1104805"/>
                  <a:pt x="11195209" y="1104805"/>
                  <a:pt x="11204734" y="1104805"/>
                </a:cubicBezTo>
                <a:cubicBezTo>
                  <a:pt x="11214259" y="1104805"/>
                  <a:pt x="11266646" y="1095280"/>
                  <a:pt x="11299983" y="1080992"/>
                </a:cubicBezTo>
                <a:cubicBezTo>
                  <a:pt x="11319033" y="1076230"/>
                  <a:pt x="11342846" y="1052417"/>
                  <a:pt x="11361896" y="1033367"/>
                </a:cubicBezTo>
                <a:cubicBezTo>
                  <a:pt x="11366658" y="1080992"/>
                  <a:pt x="11223784" y="1114282"/>
                  <a:pt x="11190446" y="1114282"/>
                </a:cubicBezTo>
                <a:close/>
                <a:moveTo>
                  <a:pt x="11909488" y="1066705"/>
                </a:moveTo>
                <a:cubicBezTo>
                  <a:pt x="11904725" y="1066705"/>
                  <a:pt x="11904725" y="1028605"/>
                  <a:pt x="11909488" y="1028605"/>
                </a:cubicBezTo>
                <a:cubicBezTo>
                  <a:pt x="11914250" y="1038130"/>
                  <a:pt x="11914250" y="1052417"/>
                  <a:pt x="11909488" y="1066705"/>
                </a:cubicBezTo>
                <a:close/>
                <a:moveTo>
                  <a:pt x="11447621" y="1080992"/>
                </a:moveTo>
                <a:cubicBezTo>
                  <a:pt x="11457146" y="1080992"/>
                  <a:pt x="11490436" y="1066705"/>
                  <a:pt x="11504723" y="1066705"/>
                </a:cubicBezTo>
                <a:cubicBezTo>
                  <a:pt x="11514248" y="1066705"/>
                  <a:pt x="11542823" y="1076230"/>
                  <a:pt x="11557111" y="1076230"/>
                </a:cubicBezTo>
                <a:cubicBezTo>
                  <a:pt x="11590448" y="1076230"/>
                  <a:pt x="11599973" y="1038130"/>
                  <a:pt x="11614261" y="1028605"/>
                </a:cubicBezTo>
                <a:lnTo>
                  <a:pt x="11614261" y="1066705"/>
                </a:lnTo>
                <a:cubicBezTo>
                  <a:pt x="11595211" y="1080992"/>
                  <a:pt x="11571398" y="1080992"/>
                  <a:pt x="11557111" y="1080992"/>
                </a:cubicBezTo>
                <a:cubicBezTo>
                  <a:pt x="11547586" y="1080992"/>
                  <a:pt x="11514248" y="1071467"/>
                  <a:pt x="11499961" y="1071467"/>
                </a:cubicBezTo>
                <a:cubicBezTo>
                  <a:pt x="11490436" y="1071467"/>
                  <a:pt x="11433333" y="1090517"/>
                  <a:pt x="11423808" y="1090517"/>
                </a:cubicBezTo>
                <a:cubicBezTo>
                  <a:pt x="11399996" y="1090517"/>
                  <a:pt x="11395233" y="1061942"/>
                  <a:pt x="11395233" y="1052417"/>
                </a:cubicBezTo>
                <a:cubicBezTo>
                  <a:pt x="11395233" y="1038130"/>
                  <a:pt x="11395233" y="1038130"/>
                  <a:pt x="11399996" y="1028605"/>
                </a:cubicBezTo>
                <a:cubicBezTo>
                  <a:pt x="11390471" y="1057180"/>
                  <a:pt x="11423808" y="1080992"/>
                  <a:pt x="11447621" y="1080992"/>
                </a:cubicBezTo>
                <a:close/>
                <a:moveTo>
                  <a:pt x="11142821" y="1066705"/>
                </a:moveTo>
                <a:lnTo>
                  <a:pt x="11142821" y="1028605"/>
                </a:lnTo>
                <a:cubicBezTo>
                  <a:pt x="11142821" y="1038130"/>
                  <a:pt x="11152346" y="1042892"/>
                  <a:pt x="11152346" y="1052417"/>
                </a:cubicBezTo>
                <a:lnTo>
                  <a:pt x="11152346" y="1061942"/>
                </a:lnTo>
                <a:cubicBezTo>
                  <a:pt x="11152346" y="1066705"/>
                  <a:pt x="11147584" y="1066705"/>
                  <a:pt x="11142821" y="1066705"/>
                </a:cubicBezTo>
                <a:close/>
                <a:moveTo>
                  <a:pt x="11566636" y="1057180"/>
                </a:moveTo>
                <a:cubicBezTo>
                  <a:pt x="11542823" y="1061942"/>
                  <a:pt x="11514248" y="1052417"/>
                  <a:pt x="11490436" y="1057180"/>
                </a:cubicBezTo>
                <a:cubicBezTo>
                  <a:pt x="11476196" y="1057180"/>
                  <a:pt x="11461908" y="1066705"/>
                  <a:pt x="11447621" y="1066705"/>
                </a:cubicBezTo>
                <a:cubicBezTo>
                  <a:pt x="11438096" y="1066705"/>
                  <a:pt x="11419046" y="1066705"/>
                  <a:pt x="11414283" y="1047655"/>
                </a:cubicBezTo>
                <a:lnTo>
                  <a:pt x="11414283" y="1028605"/>
                </a:lnTo>
                <a:cubicBezTo>
                  <a:pt x="11480958" y="1028605"/>
                  <a:pt x="11595211" y="1004792"/>
                  <a:pt x="11595211" y="1033367"/>
                </a:cubicBezTo>
                <a:cubicBezTo>
                  <a:pt x="11595211" y="1047655"/>
                  <a:pt x="11576161" y="1057180"/>
                  <a:pt x="11566636" y="1057180"/>
                </a:cubicBezTo>
                <a:close/>
                <a:moveTo>
                  <a:pt x="11880913" y="1057180"/>
                </a:moveTo>
                <a:cubicBezTo>
                  <a:pt x="11876150" y="1052417"/>
                  <a:pt x="11871388" y="1047655"/>
                  <a:pt x="11871388" y="1033367"/>
                </a:cubicBezTo>
                <a:cubicBezTo>
                  <a:pt x="11871388" y="1023842"/>
                  <a:pt x="11876150" y="1019080"/>
                  <a:pt x="11880913" y="1014317"/>
                </a:cubicBezTo>
                <a:cubicBezTo>
                  <a:pt x="11885675" y="1028605"/>
                  <a:pt x="11885675" y="1042892"/>
                  <a:pt x="11880913" y="1057180"/>
                </a:cubicBezTo>
                <a:close/>
                <a:moveTo>
                  <a:pt x="11190446" y="1052417"/>
                </a:moveTo>
                <a:lnTo>
                  <a:pt x="11171396" y="1057180"/>
                </a:lnTo>
                <a:cubicBezTo>
                  <a:pt x="11171396" y="1047655"/>
                  <a:pt x="11166634" y="1033367"/>
                  <a:pt x="11171396" y="1014317"/>
                </a:cubicBezTo>
                <a:lnTo>
                  <a:pt x="11190446" y="1014317"/>
                </a:lnTo>
                <a:cubicBezTo>
                  <a:pt x="11190446" y="1023842"/>
                  <a:pt x="11195209" y="1038130"/>
                  <a:pt x="11190446" y="1052417"/>
                </a:cubicBezTo>
                <a:close/>
                <a:moveTo>
                  <a:pt x="11852386" y="1023842"/>
                </a:moveTo>
                <a:cubicBezTo>
                  <a:pt x="11852386" y="1033367"/>
                  <a:pt x="11852386" y="1038130"/>
                  <a:pt x="11847623" y="1047655"/>
                </a:cubicBezTo>
                <a:lnTo>
                  <a:pt x="11828573" y="1047655"/>
                </a:lnTo>
                <a:cubicBezTo>
                  <a:pt x="11828573" y="1042892"/>
                  <a:pt x="11823811" y="1033367"/>
                  <a:pt x="11823811" y="1023842"/>
                </a:cubicBezTo>
                <a:cubicBezTo>
                  <a:pt x="11823811" y="1009555"/>
                  <a:pt x="11823811" y="1009555"/>
                  <a:pt x="11833336" y="1000030"/>
                </a:cubicBezTo>
                <a:cubicBezTo>
                  <a:pt x="11852386" y="1009555"/>
                  <a:pt x="11852386" y="1019080"/>
                  <a:pt x="11852386" y="1023842"/>
                </a:cubicBezTo>
                <a:close/>
                <a:moveTo>
                  <a:pt x="11233309" y="1019080"/>
                </a:moveTo>
                <a:cubicBezTo>
                  <a:pt x="11233309" y="1033367"/>
                  <a:pt x="11228546" y="1038130"/>
                  <a:pt x="11223784" y="1042892"/>
                </a:cubicBezTo>
                <a:cubicBezTo>
                  <a:pt x="11204734" y="1028605"/>
                  <a:pt x="11204734" y="1019080"/>
                  <a:pt x="11204734" y="1019080"/>
                </a:cubicBezTo>
                <a:cubicBezTo>
                  <a:pt x="11204734" y="1004792"/>
                  <a:pt x="11209496" y="1000030"/>
                  <a:pt x="11219021" y="995267"/>
                </a:cubicBezTo>
                <a:cubicBezTo>
                  <a:pt x="11228546" y="1000030"/>
                  <a:pt x="11233309" y="1009555"/>
                  <a:pt x="11233309" y="1019080"/>
                </a:cubicBezTo>
                <a:close/>
                <a:moveTo>
                  <a:pt x="11799998" y="990505"/>
                </a:moveTo>
                <a:cubicBezTo>
                  <a:pt x="11799998" y="995267"/>
                  <a:pt x="11804761" y="1000030"/>
                  <a:pt x="11804761" y="1028605"/>
                </a:cubicBezTo>
                <a:lnTo>
                  <a:pt x="11795236" y="1038130"/>
                </a:lnTo>
                <a:cubicBezTo>
                  <a:pt x="11785711" y="1033367"/>
                  <a:pt x="11776186" y="1023842"/>
                  <a:pt x="11776186" y="1009555"/>
                </a:cubicBezTo>
                <a:cubicBezTo>
                  <a:pt x="11776186" y="1000030"/>
                  <a:pt x="11780948" y="995267"/>
                  <a:pt x="11785711" y="990505"/>
                </a:cubicBezTo>
                <a:lnTo>
                  <a:pt x="11799998" y="990505"/>
                </a:lnTo>
                <a:close/>
                <a:moveTo>
                  <a:pt x="11276171" y="1009555"/>
                </a:moveTo>
                <a:cubicBezTo>
                  <a:pt x="11276171" y="1019080"/>
                  <a:pt x="11271408" y="1023842"/>
                  <a:pt x="11261883" y="1033367"/>
                </a:cubicBezTo>
                <a:cubicBezTo>
                  <a:pt x="11247596" y="1019080"/>
                  <a:pt x="11247596" y="1014317"/>
                  <a:pt x="11247596" y="1009555"/>
                </a:cubicBezTo>
                <a:cubicBezTo>
                  <a:pt x="11247596" y="995267"/>
                  <a:pt x="11247596" y="995267"/>
                  <a:pt x="11257121" y="985742"/>
                </a:cubicBezTo>
                <a:cubicBezTo>
                  <a:pt x="11266646" y="990505"/>
                  <a:pt x="11276171" y="995267"/>
                  <a:pt x="11276171" y="1009555"/>
                </a:cubicBezTo>
                <a:close/>
                <a:moveTo>
                  <a:pt x="11761898" y="1004792"/>
                </a:moveTo>
                <a:cubicBezTo>
                  <a:pt x="11761898" y="1014317"/>
                  <a:pt x="11757136" y="1028605"/>
                  <a:pt x="11742848" y="1028605"/>
                </a:cubicBezTo>
                <a:cubicBezTo>
                  <a:pt x="11723798" y="1028605"/>
                  <a:pt x="11728561" y="1009555"/>
                  <a:pt x="11728561" y="1004792"/>
                </a:cubicBezTo>
                <a:cubicBezTo>
                  <a:pt x="11728561" y="995267"/>
                  <a:pt x="11723798" y="980980"/>
                  <a:pt x="11742848" y="980980"/>
                </a:cubicBezTo>
                <a:cubicBezTo>
                  <a:pt x="11757136" y="980980"/>
                  <a:pt x="11761898" y="995267"/>
                  <a:pt x="11761898" y="1004792"/>
                </a:cubicBezTo>
                <a:close/>
                <a:moveTo>
                  <a:pt x="11699986" y="976217"/>
                </a:moveTo>
                <a:lnTo>
                  <a:pt x="11709511" y="985742"/>
                </a:lnTo>
                <a:lnTo>
                  <a:pt x="11709511" y="1019080"/>
                </a:lnTo>
                <a:cubicBezTo>
                  <a:pt x="11704748" y="1019080"/>
                  <a:pt x="11704748" y="1023842"/>
                  <a:pt x="11690461" y="1023842"/>
                </a:cubicBezTo>
                <a:cubicBezTo>
                  <a:pt x="11680936" y="1023842"/>
                  <a:pt x="11671411" y="1009555"/>
                  <a:pt x="11671411" y="1000030"/>
                </a:cubicBezTo>
                <a:cubicBezTo>
                  <a:pt x="11671411" y="985742"/>
                  <a:pt x="11676173" y="985742"/>
                  <a:pt x="11680936" y="976217"/>
                </a:cubicBezTo>
                <a:lnTo>
                  <a:pt x="11699986" y="976217"/>
                </a:lnTo>
                <a:close/>
                <a:moveTo>
                  <a:pt x="11319033" y="1000030"/>
                </a:moveTo>
                <a:cubicBezTo>
                  <a:pt x="11319033" y="1014317"/>
                  <a:pt x="11314271" y="1019080"/>
                  <a:pt x="11304746" y="1028605"/>
                </a:cubicBezTo>
                <a:cubicBezTo>
                  <a:pt x="11295221" y="1023842"/>
                  <a:pt x="11290458" y="1014317"/>
                  <a:pt x="11290458" y="1000030"/>
                </a:cubicBezTo>
                <a:cubicBezTo>
                  <a:pt x="11290458" y="990505"/>
                  <a:pt x="11295221" y="985742"/>
                  <a:pt x="11299983" y="976217"/>
                </a:cubicBezTo>
                <a:cubicBezTo>
                  <a:pt x="11309508" y="980980"/>
                  <a:pt x="11319033" y="990505"/>
                  <a:pt x="11319033" y="1000030"/>
                </a:cubicBezTo>
                <a:close/>
                <a:moveTo>
                  <a:pt x="11657123" y="995267"/>
                </a:moveTo>
                <a:cubicBezTo>
                  <a:pt x="11657123" y="1004792"/>
                  <a:pt x="11652361" y="1019080"/>
                  <a:pt x="11638073" y="1019080"/>
                </a:cubicBezTo>
                <a:cubicBezTo>
                  <a:pt x="11619023" y="1019080"/>
                  <a:pt x="11619023" y="1000030"/>
                  <a:pt x="11619023" y="995267"/>
                </a:cubicBezTo>
                <a:cubicBezTo>
                  <a:pt x="11619023" y="985742"/>
                  <a:pt x="11619023" y="971455"/>
                  <a:pt x="11638073" y="971455"/>
                </a:cubicBezTo>
                <a:cubicBezTo>
                  <a:pt x="11647598" y="971455"/>
                  <a:pt x="11657123" y="980980"/>
                  <a:pt x="11657123" y="995267"/>
                </a:cubicBezTo>
                <a:close/>
                <a:moveTo>
                  <a:pt x="11371421" y="995267"/>
                </a:moveTo>
                <a:cubicBezTo>
                  <a:pt x="11371421" y="1014317"/>
                  <a:pt x="11361896" y="1019080"/>
                  <a:pt x="11352371" y="1019080"/>
                </a:cubicBezTo>
                <a:cubicBezTo>
                  <a:pt x="11328558" y="1019080"/>
                  <a:pt x="11333321" y="1000030"/>
                  <a:pt x="11333321" y="995267"/>
                </a:cubicBezTo>
                <a:cubicBezTo>
                  <a:pt x="11333321" y="985742"/>
                  <a:pt x="11328558" y="971455"/>
                  <a:pt x="11352371" y="971455"/>
                </a:cubicBezTo>
                <a:cubicBezTo>
                  <a:pt x="11371421" y="971455"/>
                  <a:pt x="11371421" y="985742"/>
                  <a:pt x="11371421" y="995267"/>
                </a:cubicBezTo>
                <a:close/>
                <a:moveTo>
                  <a:pt x="11814286" y="980980"/>
                </a:moveTo>
                <a:lnTo>
                  <a:pt x="11828573" y="966692"/>
                </a:lnTo>
                <a:cubicBezTo>
                  <a:pt x="11828573" y="976217"/>
                  <a:pt x="11823811" y="980980"/>
                  <a:pt x="11814286" y="980980"/>
                </a:cubicBezTo>
                <a:close/>
                <a:moveTo>
                  <a:pt x="11599973" y="966692"/>
                </a:moveTo>
                <a:cubicBezTo>
                  <a:pt x="11599973" y="971455"/>
                  <a:pt x="11604736" y="971455"/>
                  <a:pt x="11604736" y="985742"/>
                </a:cubicBezTo>
                <a:cubicBezTo>
                  <a:pt x="11604736" y="1004792"/>
                  <a:pt x="11585686" y="1009555"/>
                  <a:pt x="11580923" y="1009555"/>
                </a:cubicBezTo>
                <a:cubicBezTo>
                  <a:pt x="11557111" y="1009555"/>
                  <a:pt x="11561873" y="990505"/>
                  <a:pt x="11561873" y="985742"/>
                </a:cubicBezTo>
                <a:cubicBezTo>
                  <a:pt x="11561873" y="976217"/>
                  <a:pt x="11566636" y="971455"/>
                  <a:pt x="11571398" y="966692"/>
                </a:cubicBezTo>
                <a:lnTo>
                  <a:pt x="11599973" y="966692"/>
                </a:lnTo>
                <a:close/>
                <a:moveTo>
                  <a:pt x="11547586" y="985742"/>
                </a:moveTo>
                <a:cubicBezTo>
                  <a:pt x="11547586" y="1009555"/>
                  <a:pt x="11519011" y="1009555"/>
                  <a:pt x="11519011" y="1009555"/>
                </a:cubicBezTo>
                <a:cubicBezTo>
                  <a:pt x="11499961" y="1009555"/>
                  <a:pt x="11499961" y="990505"/>
                  <a:pt x="11499961" y="985742"/>
                </a:cubicBezTo>
                <a:cubicBezTo>
                  <a:pt x="11499961" y="971455"/>
                  <a:pt x="11504723" y="966692"/>
                  <a:pt x="11519011" y="966692"/>
                </a:cubicBezTo>
                <a:cubicBezTo>
                  <a:pt x="11538061" y="966692"/>
                  <a:pt x="11547586" y="980980"/>
                  <a:pt x="11547586" y="985742"/>
                </a:cubicBezTo>
                <a:close/>
                <a:moveTo>
                  <a:pt x="11485673" y="990505"/>
                </a:moveTo>
                <a:cubicBezTo>
                  <a:pt x="11485673" y="1009555"/>
                  <a:pt x="11466671" y="1009555"/>
                  <a:pt x="11461908" y="1009555"/>
                </a:cubicBezTo>
                <a:cubicBezTo>
                  <a:pt x="11442858" y="1009555"/>
                  <a:pt x="11438096" y="990505"/>
                  <a:pt x="11438096" y="985742"/>
                </a:cubicBezTo>
                <a:cubicBezTo>
                  <a:pt x="11438096" y="976217"/>
                  <a:pt x="11447621" y="966692"/>
                  <a:pt x="11461908" y="966692"/>
                </a:cubicBezTo>
                <a:cubicBezTo>
                  <a:pt x="11476196" y="966692"/>
                  <a:pt x="11485673" y="971455"/>
                  <a:pt x="11485673" y="990505"/>
                </a:cubicBezTo>
                <a:close/>
                <a:moveTo>
                  <a:pt x="11423808" y="990505"/>
                </a:moveTo>
                <a:cubicBezTo>
                  <a:pt x="11423808" y="1009555"/>
                  <a:pt x="11414283" y="1014317"/>
                  <a:pt x="11404758" y="1014317"/>
                </a:cubicBezTo>
                <a:cubicBezTo>
                  <a:pt x="11390471" y="1014317"/>
                  <a:pt x="11385708" y="995267"/>
                  <a:pt x="11385708" y="985742"/>
                </a:cubicBezTo>
                <a:cubicBezTo>
                  <a:pt x="11385708" y="976217"/>
                  <a:pt x="11395233" y="966692"/>
                  <a:pt x="11404758" y="966692"/>
                </a:cubicBezTo>
                <a:cubicBezTo>
                  <a:pt x="11423808" y="966692"/>
                  <a:pt x="11423808" y="980980"/>
                  <a:pt x="11423808" y="990505"/>
                </a:cubicBezTo>
                <a:close/>
                <a:moveTo>
                  <a:pt x="11838098" y="980980"/>
                </a:moveTo>
                <a:cubicBezTo>
                  <a:pt x="11838098" y="976217"/>
                  <a:pt x="11842861" y="966692"/>
                  <a:pt x="11847623" y="961930"/>
                </a:cubicBezTo>
                <a:cubicBezTo>
                  <a:pt x="11847623" y="966692"/>
                  <a:pt x="11842861" y="976217"/>
                  <a:pt x="11838098" y="980980"/>
                </a:cubicBezTo>
                <a:close/>
                <a:moveTo>
                  <a:pt x="12028550" y="990505"/>
                </a:moveTo>
                <a:cubicBezTo>
                  <a:pt x="12028550" y="980980"/>
                  <a:pt x="12019025" y="966692"/>
                  <a:pt x="12009500" y="957167"/>
                </a:cubicBezTo>
                <a:cubicBezTo>
                  <a:pt x="12014263" y="961930"/>
                  <a:pt x="12028550" y="976217"/>
                  <a:pt x="12028550" y="990505"/>
                </a:cubicBezTo>
                <a:close/>
                <a:moveTo>
                  <a:pt x="12642819" y="1071467"/>
                </a:moveTo>
                <a:cubicBezTo>
                  <a:pt x="12642819" y="1195245"/>
                  <a:pt x="12571429" y="1271445"/>
                  <a:pt x="12452366" y="1414320"/>
                </a:cubicBezTo>
                <a:cubicBezTo>
                  <a:pt x="12428554" y="1385745"/>
                  <a:pt x="12419029" y="1385745"/>
                  <a:pt x="12404741" y="1385745"/>
                </a:cubicBezTo>
                <a:cubicBezTo>
                  <a:pt x="12357116" y="1385745"/>
                  <a:pt x="12304729" y="1461945"/>
                  <a:pt x="12304729" y="1485757"/>
                </a:cubicBezTo>
                <a:cubicBezTo>
                  <a:pt x="12304729" y="1514285"/>
                  <a:pt x="12338066" y="1576197"/>
                  <a:pt x="12366641" y="1576197"/>
                </a:cubicBezTo>
                <a:cubicBezTo>
                  <a:pt x="12414266" y="1576197"/>
                  <a:pt x="12438079" y="1490472"/>
                  <a:pt x="12438079" y="1480995"/>
                </a:cubicBezTo>
                <a:cubicBezTo>
                  <a:pt x="12438079" y="1452420"/>
                  <a:pt x="12419029" y="1423845"/>
                  <a:pt x="12395216" y="1423845"/>
                </a:cubicBezTo>
                <a:cubicBezTo>
                  <a:pt x="12357116" y="1423845"/>
                  <a:pt x="12338066" y="1457182"/>
                  <a:pt x="12338066" y="1480995"/>
                </a:cubicBezTo>
                <a:cubicBezTo>
                  <a:pt x="12338066" y="1499997"/>
                  <a:pt x="12347591" y="1523810"/>
                  <a:pt x="12366641" y="1523810"/>
                </a:cubicBezTo>
                <a:cubicBezTo>
                  <a:pt x="12390454" y="1523810"/>
                  <a:pt x="12399979" y="1495235"/>
                  <a:pt x="12399979" y="1485757"/>
                </a:cubicBezTo>
                <a:cubicBezTo>
                  <a:pt x="12399979" y="1480995"/>
                  <a:pt x="12390454" y="1461945"/>
                  <a:pt x="12380929" y="1457182"/>
                </a:cubicBezTo>
                <a:cubicBezTo>
                  <a:pt x="12376166" y="1457182"/>
                  <a:pt x="12371404" y="1461945"/>
                  <a:pt x="12366641" y="1466707"/>
                </a:cubicBezTo>
                <a:cubicBezTo>
                  <a:pt x="12366641" y="1471470"/>
                  <a:pt x="12376166" y="1471470"/>
                  <a:pt x="12385691" y="1471470"/>
                </a:cubicBezTo>
                <a:lnTo>
                  <a:pt x="12385691" y="1499997"/>
                </a:lnTo>
                <a:cubicBezTo>
                  <a:pt x="12380929" y="1504760"/>
                  <a:pt x="12371404" y="1509522"/>
                  <a:pt x="12366641" y="1514285"/>
                </a:cubicBezTo>
                <a:cubicBezTo>
                  <a:pt x="12357116" y="1504760"/>
                  <a:pt x="12347591" y="1495235"/>
                  <a:pt x="12347591" y="1480995"/>
                </a:cubicBezTo>
                <a:cubicBezTo>
                  <a:pt x="12347591" y="1447657"/>
                  <a:pt x="12380929" y="1442895"/>
                  <a:pt x="12395216" y="1442895"/>
                </a:cubicBezTo>
                <a:cubicBezTo>
                  <a:pt x="12414266" y="1442895"/>
                  <a:pt x="12423791" y="1476232"/>
                  <a:pt x="12423791" y="1485757"/>
                </a:cubicBezTo>
                <a:cubicBezTo>
                  <a:pt x="12423791" y="1519047"/>
                  <a:pt x="12385691" y="1561910"/>
                  <a:pt x="12366641" y="1561910"/>
                </a:cubicBezTo>
                <a:cubicBezTo>
                  <a:pt x="12338066" y="1561910"/>
                  <a:pt x="12319016" y="1495235"/>
                  <a:pt x="12319016" y="1485757"/>
                </a:cubicBezTo>
                <a:cubicBezTo>
                  <a:pt x="12319016" y="1447657"/>
                  <a:pt x="12376166" y="1400032"/>
                  <a:pt x="12404741" y="1400032"/>
                </a:cubicBezTo>
                <a:cubicBezTo>
                  <a:pt x="12447604" y="1400032"/>
                  <a:pt x="12447604" y="1461945"/>
                  <a:pt x="12447604" y="1476232"/>
                </a:cubicBezTo>
                <a:cubicBezTo>
                  <a:pt x="12447604" y="1490472"/>
                  <a:pt x="12447604" y="1509522"/>
                  <a:pt x="12438079" y="1523810"/>
                </a:cubicBezTo>
                <a:cubicBezTo>
                  <a:pt x="12433316" y="1538097"/>
                  <a:pt x="12414266" y="1547622"/>
                  <a:pt x="12404741" y="1561910"/>
                </a:cubicBezTo>
                <a:cubicBezTo>
                  <a:pt x="12390454" y="1576197"/>
                  <a:pt x="12376166" y="1619060"/>
                  <a:pt x="12352354" y="1619060"/>
                </a:cubicBezTo>
                <a:cubicBezTo>
                  <a:pt x="12338066" y="1619060"/>
                  <a:pt x="12285679" y="1561910"/>
                  <a:pt x="12285679" y="1552385"/>
                </a:cubicBezTo>
                <a:lnTo>
                  <a:pt x="12285679" y="1461945"/>
                </a:lnTo>
                <a:cubicBezTo>
                  <a:pt x="12295204" y="1438132"/>
                  <a:pt x="12299966" y="1404795"/>
                  <a:pt x="12323779" y="1380982"/>
                </a:cubicBezTo>
                <a:cubicBezTo>
                  <a:pt x="12399979" y="1304782"/>
                  <a:pt x="12533329" y="1285732"/>
                  <a:pt x="12576191" y="1171432"/>
                </a:cubicBezTo>
                <a:cubicBezTo>
                  <a:pt x="12590479" y="1128570"/>
                  <a:pt x="12614291" y="1071467"/>
                  <a:pt x="12614291" y="1038130"/>
                </a:cubicBezTo>
                <a:cubicBezTo>
                  <a:pt x="12614291" y="1004792"/>
                  <a:pt x="12609529" y="1004792"/>
                  <a:pt x="12585716" y="966692"/>
                </a:cubicBezTo>
                <a:cubicBezTo>
                  <a:pt x="12585716" y="966692"/>
                  <a:pt x="12580954" y="966692"/>
                  <a:pt x="12576191" y="971455"/>
                </a:cubicBezTo>
                <a:cubicBezTo>
                  <a:pt x="12600004" y="1009555"/>
                  <a:pt x="12600004" y="1009555"/>
                  <a:pt x="12600004" y="1042892"/>
                </a:cubicBezTo>
                <a:cubicBezTo>
                  <a:pt x="12600004" y="1052417"/>
                  <a:pt x="12590479" y="1095280"/>
                  <a:pt x="12580954" y="1123807"/>
                </a:cubicBezTo>
                <a:cubicBezTo>
                  <a:pt x="12576191" y="1138095"/>
                  <a:pt x="12566666" y="1166670"/>
                  <a:pt x="12552379" y="1190482"/>
                </a:cubicBezTo>
                <a:cubicBezTo>
                  <a:pt x="12480941" y="1309545"/>
                  <a:pt x="12271391" y="1333357"/>
                  <a:pt x="12271391" y="1461945"/>
                </a:cubicBezTo>
                <a:lnTo>
                  <a:pt x="12271391" y="1547622"/>
                </a:lnTo>
                <a:cubicBezTo>
                  <a:pt x="12271391" y="1614297"/>
                  <a:pt x="12276154" y="1704785"/>
                  <a:pt x="12214288" y="1766697"/>
                </a:cubicBezTo>
                <a:cubicBezTo>
                  <a:pt x="12214288" y="1761935"/>
                  <a:pt x="12209525" y="1766697"/>
                  <a:pt x="12209525" y="1752410"/>
                </a:cubicBezTo>
                <a:cubicBezTo>
                  <a:pt x="12209525" y="1742885"/>
                  <a:pt x="12233338" y="1714310"/>
                  <a:pt x="12238100" y="1700022"/>
                </a:cubicBezTo>
                <a:cubicBezTo>
                  <a:pt x="12247579" y="1676210"/>
                  <a:pt x="12257104" y="1652397"/>
                  <a:pt x="12261866" y="1628585"/>
                </a:cubicBezTo>
                <a:lnTo>
                  <a:pt x="12261866" y="1438132"/>
                </a:lnTo>
                <a:cubicBezTo>
                  <a:pt x="12271391" y="1414320"/>
                  <a:pt x="12276154" y="1385745"/>
                  <a:pt x="12295204" y="1366695"/>
                </a:cubicBezTo>
                <a:cubicBezTo>
                  <a:pt x="12361879" y="1276207"/>
                  <a:pt x="12471416" y="1295257"/>
                  <a:pt x="12538091" y="1190482"/>
                </a:cubicBezTo>
                <a:cubicBezTo>
                  <a:pt x="12571429" y="1142857"/>
                  <a:pt x="12595241" y="1080992"/>
                  <a:pt x="12595241" y="1033367"/>
                </a:cubicBezTo>
                <a:cubicBezTo>
                  <a:pt x="12595241" y="1009555"/>
                  <a:pt x="12600004" y="995267"/>
                  <a:pt x="12561904" y="971455"/>
                </a:cubicBezTo>
                <a:lnTo>
                  <a:pt x="12557141" y="976217"/>
                </a:lnTo>
                <a:cubicBezTo>
                  <a:pt x="12571429" y="995267"/>
                  <a:pt x="12585716" y="1019080"/>
                  <a:pt x="12585716" y="1033367"/>
                </a:cubicBezTo>
                <a:cubicBezTo>
                  <a:pt x="12585716" y="1042892"/>
                  <a:pt x="12557141" y="1114282"/>
                  <a:pt x="12542854" y="1157145"/>
                </a:cubicBezTo>
                <a:cubicBezTo>
                  <a:pt x="12495229" y="1280970"/>
                  <a:pt x="12247579" y="1285732"/>
                  <a:pt x="12247579" y="1423845"/>
                </a:cubicBezTo>
                <a:lnTo>
                  <a:pt x="12247579" y="1633347"/>
                </a:lnTo>
                <a:cubicBezTo>
                  <a:pt x="12242863" y="1661922"/>
                  <a:pt x="12233338" y="1690497"/>
                  <a:pt x="12214288" y="1719072"/>
                </a:cubicBezTo>
                <a:cubicBezTo>
                  <a:pt x="12200000" y="1747647"/>
                  <a:pt x="12190475" y="1747647"/>
                  <a:pt x="12190475" y="1733360"/>
                </a:cubicBezTo>
                <a:cubicBezTo>
                  <a:pt x="12190475" y="1723835"/>
                  <a:pt x="12219050" y="1685735"/>
                  <a:pt x="12228575" y="1661922"/>
                </a:cubicBezTo>
                <a:cubicBezTo>
                  <a:pt x="12238100" y="1642872"/>
                  <a:pt x="12242863" y="1614297"/>
                  <a:pt x="12242863" y="1604772"/>
                </a:cubicBezTo>
                <a:cubicBezTo>
                  <a:pt x="12242863" y="1590485"/>
                  <a:pt x="12233338" y="1552385"/>
                  <a:pt x="12228575" y="1528572"/>
                </a:cubicBezTo>
                <a:cubicBezTo>
                  <a:pt x="12223813" y="1538097"/>
                  <a:pt x="12223813" y="1552385"/>
                  <a:pt x="12219050" y="1561910"/>
                </a:cubicBezTo>
                <a:cubicBezTo>
                  <a:pt x="12209525" y="1576197"/>
                  <a:pt x="12190475" y="1566672"/>
                  <a:pt x="12200000" y="1595247"/>
                </a:cubicBezTo>
                <a:cubicBezTo>
                  <a:pt x="12204763" y="1590485"/>
                  <a:pt x="12214288" y="1585722"/>
                  <a:pt x="12228575" y="1580960"/>
                </a:cubicBezTo>
                <a:lnTo>
                  <a:pt x="12228575" y="1619060"/>
                </a:lnTo>
                <a:cubicBezTo>
                  <a:pt x="12214288" y="1647635"/>
                  <a:pt x="12204763" y="1700022"/>
                  <a:pt x="12171425" y="1728597"/>
                </a:cubicBezTo>
                <a:cubicBezTo>
                  <a:pt x="12138088" y="1700022"/>
                  <a:pt x="12133325" y="1704785"/>
                  <a:pt x="12104750" y="1704785"/>
                </a:cubicBezTo>
                <a:cubicBezTo>
                  <a:pt x="11999975" y="1704785"/>
                  <a:pt x="11990450" y="1819085"/>
                  <a:pt x="11947588" y="1895237"/>
                </a:cubicBezTo>
                <a:cubicBezTo>
                  <a:pt x="11923775" y="1866710"/>
                  <a:pt x="11861911" y="1804797"/>
                  <a:pt x="11833336" y="1804797"/>
                </a:cubicBezTo>
                <a:cubicBezTo>
                  <a:pt x="11795236" y="1804797"/>
                  <a:pt x="11719036" y="1928574"/>
                  <a:pt x="11714273" y="1938099"/>
                </a:cubicBezTo>
                <a:cubicBezTo>
                  <a:pt x="11719036" y="1923812"/>
                  <a:pt x="11723798" y="1780985"/>
                  <a:pt x="11723798" y="1761935"/>
                </a:cubicBezTo>
                <a:cubicBezTo>
                  <a:pt x="11738086" y="1780985"/>
                  <a:pt x="11766661" y="1795272"/>
                  <a:pt x="11790473" y="1795272"/>
                </a:cubicBezTo>
                <a:cubicBezTo>
                  <a:pt x="11833336" y="1795272"/>
                  <a:pt x="11814286" y="1761935"/>
                  <a:pt x="11861911" y="1723835"/>
                </a:cubicBezTo>
                <a:cubicBezTo>
                  <a:pt x="11871388" y="1733360"/>
                  <a:pt x="11890438" y="1752410"/>
                  <a:pt x="11904725" y="1752410"/>
                </a:cubicBezTo>
                <a:cubicBezTo>
                  <a:pt x="11942825" y="1752410"/>
                  <a:pt x="11952350" y="1704785"/>
                  <a:pt x="11952350" y="1695260"/>
                </a:cubicBezTo>
                <a:cubicBezTo>
                  <a:pt x="11952350" y="1676210"/>
                  <a:pt x="11938063" y="1652397"/>
                  <a:pt x="11914250" y="1652397"/>
                </a:cubicBezTo>
                <a:cubicBezTo>
                  <a:pt x="11890438" y="1652397"/>
                  <a:pt x="11890438" y="1666685"/>
                  <a:pt x="11890438" y="1676210"/>
                </a:cubicBezTo>
                <a:cubicBezTo>
                  <a:pt x="11890438" y="1680972"/>
                  <a:pt x="11909488" y="1704785"/>
                  <a:pt x="11909488" y="1690497"/>
                </a:cubicBezTo>
                <a:cubicBezTo>
                  <a:pt x="11909488" y="1680972"/>
                  <a:pt x="11904725" y="1680972"/>
                  <a:pt x="11899963" y="1676210"/>
                </a:cubicBezTo>
                <a:cubicBezTo>
                  <a:pt x="11904725" y="1671447"/>
                  <a:pt x="11904725" y="1666685"/>
                  <a:pt x="11914250" y="1666685"/>
                </a:cubicBezTo>
                <a:cubicBezTo>
                  <a:pt x="11938063" y="1666685"/>
                  <a:pt x="11942825" y="1695260"/>
                  <a:pt x="11942825" y="1695260"/>
                </a:cubicBezTo>
                <a:cubicBezTo>
                  <a:pt x="11942825" y="1719072"/>
                  <a:pt x="11914250" y="1738122"/>
                  <a:pt x="11904725" y="1738122"/>
                </a:cubicBezTo>
                <a:cubicBezTo>
                  <a:pt x="11871388" y="1738122"/>
                  <a:pt x="11866625" y="1690497"/>
                  <a:pt x="11866625" y="1680972"/>
                </a:cubicBezTo>
                <a:cubicBezTo>
                  <a:pt x="11866625" y="1657160"/>
                  <a:pt x="11895200" y="1642872"/>
                  <a:pt x="11899963" y="1628585"/>
                </a:cubicBezTo>
                <a:cubicBezTo>
                  <a:pt x="11904725" y="1614297"/>
                  <a:pt x="11904725" y="1595247"/>
                  <a:pt x="11914250" y="1585722"/>
                </a:cubicBezTo>
                <a:cubicBezTo>
                  <a:pt x="11923775" y="1561910"/>
                  <a:pt x="11957113" y="1547622"/>
                  <a:pt x="11971400" y="1547622"/>
                </a:cubicBezTo>
                <a:cubicBezTo>
                  <a:pt x="12014263" y="1547622"/>
                  <a:pt x="12052363" y="1614297"/>
                  <a:pt x="12052363" y="1647635"/>
                </a:cubicBezTo>
                <a:cubicBezTo>
                  <a:pt x="12052363" y="1676210"/>
                  <a:pt x="12038075" y="1700022"/>
                  <a:pt x="12009500" y="1700022"/>
                </a:cubicBezTo>
                <a:cubicBezTo>
                  <a:pt x="11995213" y="1700022"/>
                  <a:pt x="11980925" y="1680972"/>
                  <a:pt x="11980925" y="1671447"/>
                </a:cubicBezTo>
                <a:cubicBezTo>
                  <a:pt x="11980925" y="1657160"/>
                  <a:pt x="11990450" y="1652397"/>
                  <a:pt x="11999975" y="1647635"/>
                </a:cubicBezTo>
                <a:lnTo>
                  <a:pt x="12023788" y="1647635"/>
                </a:lnTo>
                <a:cubicBezTo>
                  <a:pt x="12028550" y="1661922"/>
                  <a:pt x="12009500" y="1661922"/>
                  <a:pt x="12038075" y="1680972"/>
                </a:cubicBezTo>
                <a:lnTo>
                  <a:pt x="12038075" y="1652397"/>
                </a:lnTo>
                <a:cubicBezTo>
                  <a:pt x="12028550" y="1642872"/>
                  <a:pt x="12023788" y="1633347"/>
                  <a:pt x="12009500" y="1633347"/>
                </a:cubicBezTo>
                <a:cubicBezTo>
                  <a:pt x="11980925" y="1633347"/>
                  <a:pt x="11971400" y="1657160"/>
                  <a:pt x="11971400" y="1671447"/>
                </a:cubicBezTo>
                <a:cubicBezTo>
                  <a:pt x="11971400" y="1695260"/>
                  <a:pt x="11995213" y="1714310"/>
                  <a:pt x="12009500" y="1714310"/>
                </a:cubicBezTo>
                <a:cubicBezTo>
                  <a:pt x="12042838" y="1714310"/>
                  <a:pt x="12066650" y="1671447"/>
                  <a:pt x="12085700" y="1671447"/>
                </a:cubicBezTo>
                <a:cubicBezTo>
                  <a:pt x="12095225" y="1671447"/>
                  <a:pt x="12128563" y="1700022"/>
                  <a:pt x="12138088" y="1700022"/>
                </a:cubicBezTo>
                <a:cubicBezTo>
                  <a:pt x="12171425" y="1700022"/>
                  <a:pt x="12200000" y="1647635"/>
                  <a:pt x="12190475" y="1623822"/>
                </a:cubicBezTo>
                <a:cubicBezTo>
                  <a:pt x="12180950" y="1633347"/>
                  <a:pt x="12152375" y="1657160"/>
                  <a:pt x="12138088" y="1657160"/>
                </a:cubicBezTo>
                <a:cubicBezTo>
                  <a:pt x="12128563" y="1657160"/>
                  <a:pt x="12114275" y="1642872"/>
                  <a:pt x="12099988" y="1642872"/>
                </a:cubicBezTo>
                <a:cubicBezTo>
                  <a:pt x="12090463" y="1642872"/>
                  <a:pt x="12076175" y="1657160"/>
                  <a:pt x="12061888" y="1671447"/>
                </a:cubicBezTo>
                <a:cubicBezTo>
                  <a:pt x="12085700" y="1638110"/>
                  <a:pt x="12019025" y="1533335"/>
                  <a:pt x="11971400" y="1533335"/>
                </a:cubicBezTo>
                <a:cubicBezTo>
                  <a:pt x="11952350" y="1533335"/>
                  <a:pt x="11919013" y="1547622"/>
                  <a:pt x="11909488" y="1566672"/>
                </a:cubicBezTo>
                <a:cubicBezTo>
                  <a:pt x="11895200" y="1580960"/>
                  <a:pt x="11895200" y="1604772"/>
                  <a:pt x="11885675" y="1623822"/>
                </a:cubicBezTo>
                <a:cubicBezTo>
                  <a:pt x="11871388" y="1642872"/>
                  <a:pt x="11847623" y="1661922"/>
                  <a:pt x="11857148" y="1680972"/>
                </a:cubicBezTo>
                <a:cubicBezTo>
                  <a:pt x="11842861" y="1671447"/>
                  <a:pt x="11833336" y="1652397"/>
                  <a:pt x="11814286" y="1652397"/>
                </a:cubicBezTo>
                <a:cubicBezTo>
                  <a:pt x="11799998" y="1652397"/>
                  <a:pt x="11795236" y="1661922"/>
                  <a:pt x="11771423" y="1685735"/>
                </a:cubicBezTo>
                <a:cubicBezTo>
                  <a:pt x="11766661" y="1690497"/>
                  <a:pt x="11752373" y="1690497"/>
                  <a:pt x="11747611" y="1704785"/>
                </a:cubicBezTo>
                <a:cubicBezTo>
                  <a:pt x="11742848" y="1704785"/>
                  <a:pt x="11742848" y="1714310"/>
                  <a:pt x="11742848" y="1723835"/>
                </a:cubicBezTo>
                <a:cubicBezTo>
                  <a:pt x="11742848" y="1738122"/>
                  <a:pt x="11757136" y="1757172"/>
                  <a:pt x="11766661" y="1757172"/>
                </a:cubicBezTo>
                <a:lnTo>
                  <a:pt x="11799998" y="1757172"/>
                </a:lnTo>
                <a:cubicBezTo>
                  <a:pt x="11799998" y="1752410"/>
                  <a:pt x="11804761" y="1752410"/>
                  <a:pt x="11809523" y="1747647"/>
                </a:cubicBezTo>
                <a:cubicBezTo>
                  <a:pt x="11785711" y="1728597"/>
                  <a:pt x="11776186" y="1752410"/>
                  <a:pt x="11757136" y="1733360"/>
                </a:cubicBezTo>
                <a:cubicBezTo>
                  <a:pt x="11757136" y="1733360"/>
                  <a:pt x="11752373" y="1738122"/>
                  <a:pt x="11752373" y="1723835"/>
                </a:cubicBezTo>
                <a:cubicBezTo>
                  <a:pt x="11752373" y="1714310"/>
                  <a:pt x="11761898" y="1709547"/>
                  <a:pt x="11761898" y="1704785"/>
                </a:cubicBezTo>
                <a:cubicBezTo>
                  <a:pt x="11780948" y="1700022"/>
                  <a:pt x="11799998" y="1661922"/>
                  <a:pt x="11814286" y="1661922"/>
                </a:cubicBezTo>
                <a:cubicBezTo>
                  <a:pt x="11823811" y="1661922"/>
                  <a:pt x="11823811" y="1666685"/>
                  <a:pt x="11828573" y="1666685"/>
                </a:cubicBezTo>
                <a:cubicBezTo>
                  <a:pt x="11833336" y="1680972"/>
                  <a:pt x="11852386" y="1695260"/>
                  <a:pt x="11852386" y="1709547"/>
                </a:cubicBezTo>
                <a:cubicBezTo>
                  <a:pt x="11852386" y="1719072"/>
                  <a:pt x="11823811" y="1752410"/>
                  <a:pt x="11809523" y="1776222"/>
                </a:cubicBezTo>
                <a:cubicBezTo>
                  <a:pt x="11809523" y="1780985"/>
                  <a:pt x="11804761" y="1785747"/>
                  <a:pt x="11790473" y="1785747"/>
                </a:cubicBezTo>
                <a:cubicBezTo>
                  <a:pt x="11757136" y="1785747"/>
                  <a:pt x="11728561" y="1752410"/>
                  <a:pt x="11728561" y="1733360"/>
                </a:cubicBezTo>
                <a:cubicBezTo>
                  <a:pt x="11728561" y="1719072"/>
                  <a:pt x="11733323" y="1695260"/>
                  <a:pt x="11733323" y="1680972"/>
                </a:cubicBezTo>
                <a:cubicBezTo>
                  <a:pt x="11733323" y="1628585"/>
                  <a:pt x="11766661" y="1576197"/>
                  <a:pt x="11823811" y="1576197"/>
                </a:cubicBezTo>
                <a:cubicBezTo>
                  <a:pt x="11847623" y="1576197"/>
                  <a:pt x="11847623" y="1571435"/>
                  <a:pt x="11876150" y="1595247"/>
                </a:cubicBezTo>
                <a:cubicBezTo>
                  <a:pt x="11885675" y="1585722"/>
                  <a:pt x="11895200" y="1561910"/>
                  <a:pt x="11909488" y="1547622"/>
                </a:cubicBezTo>
                <a:cubicBezTo>
                  <a:pt x="11938063" y="1514285"/>
                  <a:pt x="11957113" y="1509522"/>
                  <a:pt x="11985688" y="1509522"/>
                </a:cubicBezTo>
                <a:cubicBezTo>
                  <a:pt x="12019025" y="1509522"/>
                  <a:pt x="12019025" y="1523810"/>
                  <a:pt x="12076175" y="1542860"/>
                </a:cubicBezTo>
                <a:cubicBezTo>
                  <a:pt x="12080938" y="1499997"/>
                  <a:pt x="12095225" y="1433370"/>
                  <a:pt x="12152375" y="1433370"/>
                </a:cubicBezTo>
                <a:cubicBezTo>
                  <a:pt x="12190475" y="1433370"/>
                  <a:pt x="12200000" y="1471470"/>
                  <a:pt x="12200000" y="1499997"/>
                </a:cubicBezTo>
                <a:cubicBezTo>
                  <a:pt x="12200000" y="1538097"/>
                  <a:pt x="12176188" y="1595247"/>
                  <a:pt x="12133325" y="1595247"/>
                </a:cubicBezTo>
                <a:cubicBezTo>
                  <a:pt x="12095225" y="1595247"/>
                  <a:pt x="12099988" y="1547622"/>
                  <a:pt x="12099988" y="1533335"/>
                </a:cubicBezTo>
                <a:cubicBezTo>
                  <a:pt x="12099988" y="1504760"/>
                  <a:pt x="12099988" y="1457182"/>
                  <a:pt x="12147613" y="1457182"/>
                </a:cubicBezTo>
                <a:cubicBezTo>
                  <a:pt x="12171425" y="1457182"/>
                  <a:pt x="12176188" y="1499997"/>
                  <a:pt x="12176188" y="1499997"/>
                </a:cubicBezTo>
                <a:cubicBezTo>
                  <a:pt x="12176188" y="1509522"/>
                  <a:pt x="12157138" y="1547622"/>
                  <a:pt x="12142850" y="1561910"/>
                </a:cubicBezTo>
                <a:cubicBezTo>
                  <a:pt x="12133325" y="1552385"/>
                  <a:pt x="12128563" y="1538097"/>
                  <a:pt x="12128563" y="1523810"/>
                </a:cubicBezTo>
                <a:cubicBezTo>
                  <a:pt x="12128563" y="1519047"/>
                  <a:pt x="12123800" y="1504760"/>
                  <a:pt x="12152375" y="1495235"/>
                </a:cubicBezTo>
                <a:cubicBezTo>
                  <a:pt x="12152375" y="1499997"/>
                  <a:pt x="12157138" y="1495235"/>
                  <a:pt x="12157138" y="1509522"/>
                </a:cubicBezTo>
                <a:cubicBezTo>
                  <a:pt x="12157138" y="1519047"/>
                  <a:pt x="12138088" y="1523810"/>
                  <a:pt x="12128563" y="1528572"/>
                </a:cubicBezTo>
                <a:cubicBezTo>
                  <a:pt x="12133325" y="1533335"/>
                  <a:pt x="12133325" y="1538097"/>
                  <a:pt x="12142850" y="1538097"/>
                </a:cubicBezTo>
                <a:cubicBezTo>
                  <a:pt x="12157138" y="1538097"/>
                  <a:pt x="12171425" y="1519047"/>
                  <a:pt x="12171425" y="1504760"/>
                </a:cubicBezTo>
                <a:cubicBezTo>
                  <a:pt x="12171425" y="1495235"/>
                  <a:pt x="12157138" y="1480995"/>
                  <a:pt x="12142850" y="1480995"/>
                </a:cubicBezTo>
                <a:cubicBezTo>
                  <a:pt x="12109513" y="1480995"/>
                  <a:pt x="12114275" y="1523810"/>
                  <a:pt x="12114275" y="1523810"/>
                </a:cubicBezTo>
                <a:cubicBezTo>
                  <a:pt x="12114275" y="1547622"/>
                  <a:pt x="12123800" y="1571435"/>
                  <a:pt x="12142850" y="1571435"/>
                </a:cubicBezTo>
                <a:cubicBezTo>
                  <a:pt x="12176188" y="1571435"/>
                  <a:pt x="12190475" y="1514285"/>
                  <a:pt x="12190475" y="1499997"/>
                </a:cubicBezTo>
                <a:cubicBezTo>
                  <a:pt x="12190475" y="1471470"/>
                  <a:pt x="12171425" y="1442895"/>
                  <a:pt x="12147613" y="1442895"/>
                </a:cubicBezTo>
                <a:cubicBezTo>
                  <a:pt x="12090463" y="1442895"/>
                  <a:pt x="12085700" y="1509522"/>
                  <a:pt x="12085700" y="1538097"/>
                </a:cubicBezTo>
                <a:cubicBezTo>
                  <a:pt x="12085700" y="1566672"/>
                  <a:pt x="12090463" y="1609535"/>
                  <a:pt x="12133325" y="1609535"/>
                </a:cubicBezTo>
                <a:cubicBezTo>
                  <a:pt x="12195238" y="1609535"/>
                  <a:pt x="12214288" y="1519047"/>
                  <a:pt x="12214288" y="1499997"/>
                </a:cubicBezTo>
                <a:cubicBezTo>
                  <a:pt x="12214288" y="1485757"/>
                  <a:pt x="12200000" y="1442895"/>
                  <a:pt x="12200000" y="1433370"/>
                </a:cubicBezTo>
                <a:cubicBezTo>
                  <a:pt x="12200000" y="1419082"/>
                  <a:pt x="12233338" y="1366695"/>
                  <a:pt x="12247579" y="1338120"/>
                </a:cubicBezTo>
                <a:cubicBezTo>
                  <a:pt x="12309491" y="1200007"/>
                  <a:pt x="12561904" y="1228582"/>
                  <a:pt x="12561904" y="1038130"/>
                </a:cubicBezTo>
                <a:cubicBezTo>
                  <a:pt x="12561904" y="1023842"/>
                  <a:pt x="12542854" y="995267"/>
                  <a:pt x="12542854" y="980980"/>
                </a:cubicBezTo>
                <a:cubicBezTo>
                  <a:pt x="12542854" y="971455"/>
                  <a:pt x="12566666" y="952405"/>
                  <a:pt x="12576191" y="952405"/>
                </a:cubicBezTo>
                <a:cubicBezTo>
                  <a:pt x="12633294" y="952405"/>
                  <a:pt x="12642819" y="1061942"/>
                  <a:pt x="12642819" y="1071467"/>
                </a:cubicBezTo>
                <a:close/>
                <a:moveTo>
                  <a:pt x="11152346" y="1004792"/>
                </a:moveTo>
                <a:cubicBezTo>
                  <a:pt x="11138059" y="1014317"/>
                  <a:pt x="11114246" y="1038130"/>
                  <a:pt x="11100006" y="1038130"/>
                </a:cubicBezTo>
                <a:cubicBezTo>
                  <a:pt x="11090481" y="1038130"/>
                  <a:pt x="11057144" y="1000030"/>
                  <a:pt x="11047619" y="980980"/>
                </a:cubicBezTo>
                <a:cubicBezTo>
                  <a:pt x="11061906" y="971455"/>
                  <a:pt x="11076194" y="952405"/>
                  <a:pt x="11085719" y="952405"/>
                </a:cubicBezTo>
                <a:cubicBezTo>
                  <a:pt x="11104721" y="952405"/>
                  <a:pt x="11138059" y="985742"/>
                  <a:pt x="11152346" y="1004792"/>
                </a:cubicBezTo>
                <a:close/>
                <a:moveTo>
                  <a:pt x="12014263" y="990505"/>
                </a:moveTo>
                <a:cubicBezTo>
                  <a:pt x="12014263" y="1000030"/>
                  <a:pt x="11985688" y="1028605"/>
                  <a:pt x="11966638" y="1052417"/>
                </a:cubicBezTo>
                <a:cubicBezTo>
                  <a:pt x="11938063" y="1019080"/>
                  <a:pt x="11885675" y="1000030"/>
                  <a:pt x="11861911" y="995267"/>
                </a:cubicBezTo>
                <a:cubicBezTo>
                  <a:pt x="11866625" y="971455"/>
                  <a:pt x="11895200" y="933355"/>
                  <a:pt x="11928538" y="933355"/>
                </a:cubicBezTo>
                <a:cubicBezTo>
                  <a:pt x="11952350" y="933355"/>
                  <a:pt x="12014263" y="971455"/>
                  <a:pt x="12014263" y="990505"/>
                </a:cubicBezTo>
                <a:close/>
                <a:moveTo>
                  <a:pt x="11604736" y="952405"/>
                </a:moveTo>
                <a:cubicBezTo>
                  <a:pt x="11609498" y="947642"/>
                  <a:pt x="11609498" y="933355"/>
                  <a:pt x="11609498" y="933355"/>
                </a:cubicBezTo>
                <a:cubicBezTo>
                  <a:pt x="11609498" y="938117"/>
                  <a:pt x="11609498" y="947642"/>
                  <a:pt x="11604736" y="952405"/>
                </a:cubicBezTo>
                <a:close/>
                <a:moveTo>
                  <a:pt x="11357133" y="952405"/>
                </a:moveTo>
                <a:lnTo>
                  <a:pt x="11357133" y="933355"/>
                </a:lnTo>
                <a:lnTo>
                  <a:pt x="11357133" y="952405"/>
                </a:lnTo>
                <a:close/>
                <a:moveTo>
                  <a:pt x="11147584" y="980980"/>
                </a:moveTo>
                <a:cubicBezTo>
                  <a:pt x="11119009" y="952405"/>
                  <a:pt x="11100006" y="938117"/>
                  <a:pt x="11085719" y="938117"/>
                </a:cubicBezTo>
                <a:cubicBezTo>
                  <a:pt x="11071431" y="938117"/>
                  <a:pt x="11038094" y="966692"/>
                  <a:pt x="11038094" y="990505"/>
                </a:cubicBezTo>
                <a:cubicBezTo>
                  <a:pt x="11038094" y="985742"/>
                  <a:pt x="11033331" y="985742"/>
                  <a:pt x="11033331" y="971455"/>
                </a:cubicBezTo>
                <a:cubicBezTo>
                  <a:pt x="11033331" y="961930"/>
                  <a:pt x="11038094" y="961930"/>
                  <a:pt x="11038094" y="957167"/>
                </a:cubicBezTo>
                <a:cubicBezTo>
                  <a:pt x="11052381" y="952405"/>
                  <a:pt x="11076194" y="933355"/>
                  <a:pt x="11085719" y="933355"/>
                </a:cubicBezTo>
                <a:cubicBezTo>
                  <a:pt x="11100006" y="933355"/>
                  <a:pt x="11142821" y="957167"/>
                  <a:pt x="11147584" y="980980"/>
                </a:cubicBezTo>
                <a:close/>
                <a:moveTo>
                  <a:pt x="11971400" y="938117"/>
                </a:moveTo>
                <a:cubicBezTo>
                  <a:pt x="11957113" y="928592"/>
                  <a:pt x="11942825" y="919067"/>
                  <a:pt x="11928538" y="919067"/>
                </a:cubicBezTo>
                <a:cubicBezTo>
                  <a:pt x="11909488" y="919067"/>
                  <a:pt x="11866625" y="942880"/>
                  <a:pt x="11857148" y="976217"/>
                </a:cubicBezTo>
                <a:cubicBezTo>
                  <a:pt x="11880913" y="919067"/>
                  <a:pt x="11899963" y="919067"/>
                  <a:pt x="11928538" y="919067"/>
                </a:cubicBezTo>
                <a:cubicBezTo>
                  <a:pt x="11947588" y="919067"/>
                  <a:pt x="11961875" y="914305"/>
                  <a:pt x="11971400" y="938117"/>
                </a:cubicBezTo>
                <a:close/>
                <a:moveTo>
                  <a:pt x="11157109" y="971455"/>
                </a:moveTo>
                <a:cubicBezTo>
                  <a:pt x="11133296" y="947642"/>
                  <a:pt x="11100006" y="919067"/>
                  <a:pt x="11085719" y="919067"/>
                </a:cubicBezTo>
                <a:cubicBezTo>
                  <a:pt x="11076194" y="919067"/>
                  <a:pt x="11023806" y="952405"/>
                  <a:pt x="11023806" y="961930"/>
                </a:cubicBezTo>
                <a:cubicBezTo>
                  <a:pt x="11014281" y="942880"/>
                  <a:pt x="11066669" y="909542"/>
                  <a:pt x="11090481" y="909542"/>
                </a:cubicBezTo>
                <a:cubicBezTo>
                  <a:pt x="11119009" y="909542"/>
                  <a:pt x="11123771" y="923830"/>
                  <a:pt x="11157109" y="971455"/>
                </a:cubicBezTo>
                <a:close/>
                <a:moveTo>
                  <a:pt x="11985688" y="923830"/>
                </a:moveTo>
                <a:cubicBezTo>
                  <a:pt x="11995213" y="933355"/>
                  <a:pt x="12019025" y="933355"/>
                  <a:pt x="12033313" y="942880"/>
                </a:cubicBezTo>
                <a:cubicBezTo>
                  <a:pt x="12042838" y="947642"/>
                  <a:pt x="12047600" y="961930"/>
                  <a:pt x="12047600" y="971455"/>
                </a:cubicBezTo>
                <a:cubicBezTo>
                  <a:pt x="12047600" y="985742"/>
                  <a:pt x="12042838" y="995267"/>
                  <a:pt x="12038075" y="1004792"/>
                </a:cubicBezTo>
                <a:cubicBezTo>
                  <a:pt x="12038075" y="1000030"/>
                  <a:pt x="12042838" y="995267"/>
                  <a:pt x="12042838" y="985742"/>
                </a:cubicBezTo>
                <a:cubicBezTo>
                  <a:pt x="12042838" y="952405"/>
                  <a:pt x="11990450" y="928592"/>
                  <a:pt x="11961875" y="909542"/>
                </a:cubicBezTo>
                <a:cubicBezTo>
                  <a:pt x="11952350" y="904780"/>
                  <a:pt x="11938063" y="904780"/>
                  <a:pt x="11928538" y="904780"/>
                </a:cubicBezTo>
                <a:cubicBezTo>
                  <a:pt x="11899963" y="904780"/>
                  <a:pt x="11880913" y="909542"/>
                  <a:pt x="11852386" y="957167"/>
                </a:cubicBezTo>
                <a:cubicBezTo>
                  <a:pt x="11876150" y="900017"/>
                  <a:pt x="11895200" y="900017"/>
                  <a:pt x="11928538" y="900017"/>
                </a:cubicBezTo>
                <a:cubicBezTo>
                  <a:pt x="11952350" y="900017"/>
                  <a:pt x="11947588" y="895255"/>
                  <a:pt x="11985688" y="923830"/>
                </a:cubicBezTo>
                <a:close/>
                <a:moveTo>
                  <a:pt x="11795236" y="909542"/>
                </a:moveTo>
                <a:cubicBezTo>
                  <a:pt x="11799998" y="914305"/>
                  <a:pt x="11799998" y="909542"/>
                  <a:pt x="11799998" y="923830"/>
                </a:cubicBezTo>
                <a:cubicBezTo>
                  <a:pt x="11799998" y="933355"/>
                  <a:pt x="11780948" y="971455"/>
                  <a:pt x="11761898" y="971455"/>
                </a:cubicBezTo>
                <a:cubicBezTo>
                  <a:pt x="11752373" y="971455"/>
                  <a:pt x="11690461" y="961930"/>
                  <a:pt x="11657123" y="957167"/>
                </a:cubicBezTo>
                <a:lnTo>
                  <a:pt x="11657123" y="938117"/>
                </a:lnTo>
                <a:cubicBezTo>
                  <a:pt x="11666648" y="895255"/>
                  <a:pt x="11685698" y="900017"/>
                  <a:pt x="11714273" y="900017"/>
                </a:cubicBezTo>
                <a:cubicBezTo>
                  <a:pt x="11723798" y="900017"/>
                  <a:pt x="11766661" y="909542"/>
                  <a:pt x="11795236" y="909542"/>
                </a:cubicBezTo>
                <a:close/>
                <a:moveTo>
                  <a:pt x="11328558" y="957167"/>
                </a:moveTo>
                <a:cubicBezTo>
                  <a:pt x="11299983" y="961930"/>
                  <a:pt x="11247596" y="976217"/>
                  <a:pt x="11233309" y="976217"/>
                </a:cubicBezTo>
                <a:cubicBezTo>
                  <a:pt x="11223784" y="976217"/>
                  <a:pt x="11204734" y="952405"/>
                  <a:pt x="11195209" y="938117"/>
                </a:cubicBezTo>
                <a:lnTo>
                  <a:pt x="11195209" y="919067"/>
                </a:lnTo>
                <a:cubicBezTo>
                  <a:pt x="11209496" y="914305"/>
                  <a:pt x="11228546" y="914305"/>
                  <a:pt x="11242834" y="914305"/>
                </a:cubicBezTo>
                <a:cubicBezTo>
                  <a:pt x="11252359" y="909542"/>
                  <a:pt x="11266646" y="900017"/>
                  <a:pt x="11280933" y="900017"/>
                </a:cubicBezTo>
                <a:cubicBezTo>
                  <a:pt x="11309508" y="900017"/>
                  <a:pt x="11319033" y="923830"/>
                  <a:pt x="11328558" y="957167"/>
                </a:cubicBezTo>
                <a:close/>
                <a:moveTo>
                  <a:pt x="11523773" y="885730"/>
                </a:moveTo>
                <a:cubicBezTo>
                  <a:pt x="11557111" y="880967"/>
                  <a:pt x="11561873" y="904780"/>
                  <a:pt x="11561873" y="919067"/>
                </a:cubicBezTo>
                <a:cubicBezTo>
                  <a:pt x="11561873" y="933355"/>
                  <a:pt x="11557111" y="942880"/>
                  <a:pt x="11552348" y="952405"/>
                </a:cubicBezTo>
                <a:lnTo>
                  <a:pt x="11428571" y="952405"/>
                </a:lnTo>
                <a:cubicBezTo>
                  <a:pt x="11423808" y="942880"/>
                  <a:pt x="11419046" y="928592"/>
                  <a:pt x="11419046" y="914305"/>
                </a:cubicBezTo>
                <a:cubicBezTo>
                  <a:pt x="11419046" y="895255"/>
                  <a:pt x="11414283" y="885730"/>
                  <a:pt x="11457146" y="885730"/>
                </a:cubicBezTo>
                <a:lnTo>
                  <a:pt x="11523773" y="885730"/>
                </a:lnTo>
                <a:close/>
                <a:moveTo>
                  <a:pt x="11819048" y="904780"/>
                </a:moveTo>
                <a:lnTo>
                  <a:pt x="11814286" y="928592"/>
                </a:lnTo>
                <a:cubicBezTo>
                  <a:pt x="11809523" y="919067"/>
                  <a:pt x="11799998" y="895255"/>
                  <a:pt x="11795236" y="895255"/>
                </a:cubicBezTo>
                <a:cubicBezTo>
                  <a:pt x="11771423" y="890492"/>
                  <a:pt x="11723798" y="885730"/>
                  <a:pt x="11714273" y="885730"/>
                </a:cubicBezTo>
                <a:cubicBezTo>
                  <a:pt x="11671411" y="885730"/>
                  <a:pt x="11652361" y="900017"/>
                  <a:pt x="11638073" y="957167"/>
                </a:cubicBezTo>
                <a:cubicBezTo>
                  <a:pt x="11647598" y="900017"/>
                  <a:pt x="11666648" y="880967"/>
                  <a:pt x="11714273" y="880967"/>
                </a:cubicBezTo>
                <a:cubicBezTo>
                  <a:pt x="11747611" y="880967"/>
                  <a:pt x="11804761" y="890492"/>
                  <a:pt x="11819048" y="904780"/>
                </a:cubicBezTo>
                <a:close/>
                <a:moveTo>
                  <a:pt x="11342846" y="957167"/>
                </a:moveTo>
                <a:cubicBezTo>
                  <a:pt x="11328558" y="904780"/>
                  <a:pt x="11314271" y="890492"/>
                  <a:pt x="11280933" y="890492"/>
                </a:cubicBezTo>
                <a:cubicBezTo>
                  <a:pt x="11266646" y="890492"/>
                  <a:pt x="11252359" y="895255"/>
                  <a:pt x="11238071" y="900017"/>
                </a:cubicBezTo>
                <a:cubicBezTo>
                  <a:pt x="11233309" y="900017"/>
                  <a:pt x="11180921" y="890492"/>
                  <a:pt x="11180921" y="928592"/>
                </a:cubicBezTo>
                <a:cubicBezTo>
                  <a:pt x="11180921" y="938117"/>
                  <a:pt x="11185684" y="947642"/>
                  <a:pt x="11190446" y="957167"/>
                </a:cubicBezTo>
                <a:cubicBezTo>
                  <a:pt x="11180921" y="947642"/>
                  <a:pt x="11176159" y="928592"/>
                  <a:pt x="11176159" y="919067"/>
                </a:cubicBezTo>
                <a:cubicBezTo>
                  <a:pt x="11176159" y="904780"/>
                  <a:pt x="11180921" y="895255"/>
                  <a:pt x="11195209" y="895255"/>
                </a:cubicBezTo>
                <a:cubicBezTo>
                  <a:pt x="11204734" y="890492"/>
                  <a:pt x="11219021" y="895255"/>
                  <a:pt x="11233309" y="895255"/>
                </a:cubicBezTo>
                <a:cubicBezTo>
                  <a:pt x="11247596" y="895255"/>
                  <a:pt x="11271408" y="880967"/>
                  <a:pt x="11285696" y="880967"/>
                </a:cubicBezTo>
                <a:cubicBezTo>
                  <a:pt x="11309508" y="880967"/>
                  <a:pt x="11352371" y="928592"/>
                  <a:pt x="11342846" y="957167"/>
                </a:cubicBezTo>
                <a:close/>
                <a:moveTo>
                  <a:pt x="11580923" y="914305"/>
                </a:moveTo>
                <a:cubicBezTo>
                  <a:pt x="11580923" y="923830"/>
                  <a:pt x="11576161" y="938117"/>
                  <a:pt x="11571398" y="952405"/>
                </a:cubicBezTo>
                <a:cubicBezTo>
                  <a:pt x="11571398" y="942880"/>
                  <a:pt x="11576161" y="928592"/>
                  <a:pt x="11576161" y="914305"/>
                </a:cubicBezTo>
                <a:cubicBezTo>
                  <a:pt x="11576161" y="890492"/>
                  <a:pt x="11547586" y="871442"/>
                  <a:pt x="11533298" y="871442"/>
                </a:cubicBezTo>
                <a:lnTo>
                  <a:pt x="11447621" y="871442"/>
                </a:lnTo>
                <a:cubicBezTo>
                  <a:pt x="11409521" y="866680"/>
                  <a:pt x="11390471" y="928592"/>
                  <a:pt x="11409521" y="947642"/>
                </a:cubicBezTo>
                <a:cubicBezTo>
                  <a:pt x="11404758" y="938117"/>
                  <a:pt x="11399996" y="923830"/>
                  <a:pt x="11399996" y="909542"/>
                </a:cubicBezTo>
                <a:cubicBezTo>
                  <a:pt x="11399996" y="852392"/>
                  <a:pt x="11466671" y="866680"/>
                  <a:pt x="11495198" y="866680"/>
                </a:cubicBezTo>
                <a:cubicBezTo>
                  <a:pt x="11533298" y="866680"/>
                  <a:pt x="11580923" y="852392"/>
                  <a:pt x="11580923" y="914305"/>
                </a:cubicBezTo>
                <a:close/>
                <a:moveTo>
                  <a:pt x="12071413" y="923830"/>
                </a:moveTo>
                <a:cubicBezTo>
                  <a:pt x="12071413" y="938117"/>
                  <a:pt x="12061888" y="971455"/>
                  <a:pt x="12057125" y="990505"/>
                </a:cubicBezTo>
                <a:cubicBezTo>
                  <a:pt x="12057125" y="980980"/>
                  <a:pt x="12057125" y="961930"/>
                  <a:pt x="12052363" y="952405"/>
                </a:cubicBezTo>
                <a:cubicBezTo>
                  <a:pt x="12042838" y="933355"/>
                  <a:pt x="12023788" y="923830"/>
                  <a:pt x="12004738" y="914305"/>
                </a:cubicBezTo>
                <a:lnTo>
                  <a:pt x="12004738" y="900017"/>
                </a:lnTo>
                <a:cubicBezTo>
                  <a:pt x="12004738" y="900017"/>
                  <a:pt x="11999975" y="861917"/>
                  <a:pt x="12023788" y="861917"/>
                </a:cubicBezTo>
                <a:cubicBezTo>
                  <a:pt x="12057125" y="861917"/>
                  <a:pt x="12071413" y="900017"/>
                  <a:pt x="12071413" y="923830"/>
                </a:cubicBezTo>
                <a:close/>
                <a:moveTo>
                  <a:pt x="11842861" y="900017"/>
                </a:moveTo>
                <a:cubicBezTo>
                  <a:pt x="11842861" y="919067"/>
                  <a:pt x="11819048" y="961930"/>
                  <a:pt x="11795236" y="976217"/>
                </a:cubicBezTo>
                <a:cubicBezTo>
                  <a:pt x="11809523" y="961930"/>
                  <a:pt x="11833336" y="928592"/>
                  <a:pt x="11833336" y="909542"/>
                </a:cubicBezTo>
                <a:cubicBezTo>
                  <a:pt x="11833336" y="900017"/>
                  <a:pt x="11819048" y="876205"/>
                  <a:pt x="11804761" y="876205"/>
                </a:cubicBezTo>
                <a:cubicBezTo>
                  <a:pt x="11776186" y="871442"/>
                  <a:pt x="11723798" y="866680"/>
                  <a:pt x="11714273" y="866680"/>
                </a:cubicBezTo>
                <a:cubicBezTo>
                  <a:pt x="11695223" y="866680"/>
                  <a:pt x="11647598" y="871442"/>
                  <a:pt x="11642836" y="900017"/>
                </a:cubicBezTo>
                <a:cubicBezTo>
                  <a:pt x="11638073" y="914305"/>
                  <a:pt x="11628548" y="942880"/>
                  <a:pt x="11619023" y="952405"/>
                </a:cubicBezTo>
                <a:cubicBezTo>
                  <a:pt x="11633311" y="866680"/>
                  <a:pt x="11652361" y="857155"/>
                  <a:pt x="11714273" y="857155"/>
                </a:cubicBezTo>
                <a:cubicBezTo>
                  <a:pt x="11733323" y="857155"/>
                  <a:pt x="11842861" y="852392"/>
                  <a:pt x="11842861" y="900017"/>
                </a:cubicBezTo>
                <a:close/>
                <a:moveTo>
                  <a:pt x="11352371" y="928592"/>
                </a:moveTo>
                <a:cubicBezTo>
                  <a:pt x="11342846" y="909542"/>
                  <a:pt x="11304746" y="866680"/>
                  <a:pt x="11285696" y="866680"/>
                </a:cubicBezTo>
                <a:cubicBezTo>
                  <a:pt x="11276171" y="866680"/>
                  <a:pt x="11252359" y="876205"/>
                  <a:pt x="11238071" y="880967"/>
                </a:cubicBezTo>
                <a:cubicBezTo>
                  <a:pt x="11219021" y="885730"/>
                  <a:pt x="11176159" y="871442"/>
                  <a:pt x="11161871" y="909542"/>
                </a:cubicBezTo>
                <a:cubicBezTo>
                  <a:pt x="11157109" y="914305"/>
                  <a:pt x="11166634" y="933355"/>
                  <a:pt x="11166634" y="942880"/>
                </a:cubicBezTo>
                <a:cubicBezTo>
                  <a:pt x="11161871" y="933355"/>
                  <a:pt x="11157109" y="919067"/>
                  <a:pt x="11157109" y="904780"/>
                </a:cubicBezTo>
                <a:cubicBezTo>
                  <a:pt x="11157109" y="895255"/>
                  <a:pt x="11161871" y="880967"/>
                  <a:pt x="11176159" y="876205"/>
                </a:cubicBezTo>
                <a:cubicBezTo>
                  <a:pt x="11204734" y="866680"/>
                  <a:pt x="11261883" y="852392"/>
                  <a:pt x="11276171" y="852392"/>
                </a:cubicBezTo>
                <a:cubicBezTo>
                  <a:pt x="11314271" y="852392"/>
                  <a:pt x="11333321" y="866680"/>
                  <a:pt x="11352371" y="928592"/>
                </a:cubicBezTo>
                <a:close/>
                <a:moveTo>
                  <a:pt x="12019025" y="847630"/>
                </a:moveTo>
                <a:cubicBezTo>
                  <a:pt x="12004738" y="861917"/>
                  <a:pt x="11980925" y="895255"/>
                  <a:pt x="11990450" y="914305"/>
                </a:cubicBezTo>
                <a:lnTo>
                  <a:pt x="11990450" y="847630"/>
                </a:lnTo>
                <a:lnTo>
                  <a:pt x="12019025" y="847630"/>
                </a:lnTo>
                <a:close/>
                <a:moveTo>
                  <a:pt x="11057144" y="904780"/>
                </a:moveTo>
                <a:cubicBezTo>
                  <a:pt x="11057144" y="914305"/>
                  <a:pt x="11023806" y="928592"/>
                  <a:pt x="11014281" y="947642"/>
                </a:cubicBezTo>
                <a:cubicBezTo>
                  <a:pt x="11014281" y="938117"/>
                  <a:pt x="11009519" y="928592"/>
                  <a:pt x="11009519" y="914305"/>
                </a:cubicBezTo>
                <a:cubicBezTo>
                  <a:pt x="11009519" y="885730"/>
                  <a:pt x="11023806" y="861917"/>
                  <a:pt x="11042856" y="847630"/>
                </a:cubicBezTo>
                <a:cubicBezTo>
                  <a:pt x="11038094" y="866680"/>
                  <a:pt x="11057144" y="890492"/>
                  <a:pt x="11057144" y="904780"/>
                </a:cubicBezTo>
                <a:close/>
                <a:moveTo>
                  <a:pt x="11604736" y="895255"/>
                </a:moveTo>
                <a:cubicBezTo>
                  <a:pt x="11604736" y="904780"/>
                  <a:pt x="11599973" y="928592"/>
                  <a:pt x="11590448" y="947642"/>
                </a:cubicBezTo>
                <a:cubicBezTo>
                  <a:pt x="11590448" y="947642"/>
                  <a:pt x="11590448" y="952405"/>
                  <a:pt x="11585686" y="947642"/>
                </a:cubicBezTo>
                <a:cubicBezTo>
                  <a:pt x="11590448" y="938117"/>
                  <a:pt x="11595211" y="923830"/>
                  <a:pt x="11595211" y="909542"/>
                </a:cubicBezTo>
                <a:cubicBezTo>
                  <a:pt x="11595211" y="838105"/>
                  <a:pt x="11523773" y="852392"/>
                  <a:pt x="11495198" y="852392"/>
                </a:cubicBezTo>
                <a:cubicBezTo>
                  <a:pt x="11461908" y="852392"/>
                  <a:pt x="11385708" y="842867"/>
                  <a:pt x="11385708" y="909542"/>
                </a:cubicBezTo>
                <a:cubicBezTo>
                  <a:pt x="11385708" y="919067"/>
                  <a:pt x="11390471" y="942880"/>
                  <a:pt x="11395233" y="952405"/>
                </a:cubicBezTo>
                <a:cubicBezTo>
                  <a:pt x="11385708" y="933355"/>
                  <a:pt x="11376183" y="909542"/>
                  <a:pt x="11376183" y="895255"/>
                </a:cubicBezTo>
                <a:cubicBezTo>
                  <a:pt x="11376183" y="885730"/>
                  <a:pt x="11376183" y="871442"/>
                  <a:pt x="11385708" y="866680"/>
                </a:cubicBezTo>
                <a:cubicBezTo>
                  <a:pt x="11395233" y="852392"/>
                  <a:pt x="11419046" y="842867"/>
                  <a:pt x="11438096" y="842867"/>
                </a:cubicBezTo>
                <a:cubicBezTo>
                  <a:pt x="11466671" y="842867"/>
                  <a:pt x="11519011" y="838105"/>
                  <a:pt x="11533298" y="838105"/>
                </a:cubicBezTo>
                <a:cubicBezTo>
                  <a:pt x="11561873" y="838105"/>
                  <a:pt x="11604736" y="857155"/>
                  <a:pt x="11604736" y="895255"/>
                </a:cubicBezTo>
                <a:close/>
                <a:moveTo>
                  <a:pt x="11180921" y="857155"/>
                </a:moveTo>
                <a:cubicBezTo>
                  <a:pt x="11176159" y="861917"/>
                  <a:pt x="11157109" y="866680"/>
                  <a:pt x="11147584" y="885730"/>
                </a:cubicBezTo>
                <a:cubicBezTo>
                  <a:pt x="11138059" y="895255"/>
                  <a:pt x="11142821" y="923830"/>
                  <a:pt x="11147584" y="933355"/>
                </a:cubicBezTo>
                <a:cubicBezTo>
                  <a:pt x="11123771" y="885730"/>
                  <a:pt x="11090481" y="904780"/>
                  <a:pt x="11090481" y="871442"/>
                </a:cubicBezTo>
                <a:cubicBezTo>
                  <a:pt x="11090481" y="861917"/>
                  <a:pt x="11100006" y="857155"/>
                  <a:pt x="11104721" y="852392"/>
                </a:cubicBezTo>
                <a:cubicBezTo>
                  <a:pt x="11123771" y="852392"/>
                  <a:pt x="11147584" y="838105"/>
                  <a:pt x="11157109" y="838105"/>
                </a:cubicBezTo>
                <a:cubicBezTo>
                  <a:pt x="11171396" y="838105"/>
                  <a:pt x="11176159" y="847630"/>
                  <a:pt x="11180921" y="857155"/>
                </a:cubicBezTo>
                <a:close/>
                <a:moveTo>
                  <a:pt x="11990450" y="838105"/>
                </a:moveTo>
                <a:cubicBezTo>
                  <a:pt x="11995213" y="833342"/>
                  <a:pt x="11999975" y="833342"/>
                  <a:pt x="12004738" y="833342"/>
                </a:cubicBezTo>
                <a:cubicBezTo>
                  <a:pt x="11995213" y="833342"/>
                  <a:pt x="11995213" y="838105"/>
                  <a:pt x="11990450" y="838105"/>
                </a:cubicBezTo>
                <a:close/>
                <a:moveTo>
                  <a:pt x="11923775" y="842867"/>
                </a:moveTo>
                <a:cubicBezTo>
                  <a:pt x="11928538" y="847630"/>
                  <a:pt x="11933300" y="847630"/>
                  <a:pt x="11933300" y="857155"/>
                </a:cubicBezTo>
                <a:cubicBezTo>
                  <a:pt x="11933300" y="895255"/>
                  <a:pt x="11861911" y="890492"/>
                  <a:pt x="11847623" y="938117"/>
                </a:cubicBezTo>
                <a:cubicBezTo>
                  <a:pt x="11852386" y="928592"/>
                  <a:pt x="11857148" y="914305"/>
                  <a:pt x="11857148" y="900017"/>
                </a:cubicBezTo>
                <a:cubicBezTo>
                  <a:pt x="11857148" y="880967"/>
                  <a:pt x="11823811" y="852392"/>
                  <a:pt x="11809523" y="852392"/>
                </a:cubicBezTo>
                <a:lnTo>
                  <a:pt x="11809523" y="833342"/>
                </a:lnTo>
                <a:cubicBezTo>
                  <a:pt x="11814286" y="828580"/>
                  <a:pt x="11819048" y="823817"/>
                  <a:pt x="11833336" y="823817"/>
                </a:cubicBezTo>
                <a:cubicBezTo>
                  <a:pt x="11842861" y="823817"/>
                  <a:pt x="11895200" y="833342"/>
                  <a:pt x="11923775" y="842867"/>
                </a:cubicBezTo>
                <a:close/>
                <a:moveTo>
                  <a:pt x="11985688" y="823817"/>
                </a:moveTo>
                <a:cubicBezTo>
                  <a:pt x="11971400" y="847630"/>
                  <a:pt x="11966638" y="871442"/>
                  <a:pt x="11961875" y="890492"/>
                </a:cubicBezTo>
                <a:cubicBezTo>
                  <a:pt x="11966638" y="866680"/>
                  <a:pt x="11971400" y="847630"/>
                  <a:pt x="11971400" y="838105"/>
                </a:cubicBezTo>
                <a:cubicBezTo>
                  <a:pt x="11971400" y="823817"/>
                  <a:pt x="11966638" y="823817"/>
                  <a:pt x="11961875" y="814292"/>
                </a:cubicBezTo>
                <a:cubicBezTo>
                  <a:pt x="11966638" y="814292"/>
                  <a:pt x="11976163" y="819055"/>
                  <a:pt x="11985688" y="823817"/>
                </a:cubicBezTo>
                <a:close/>
                <a:moveTo>
                  <a:pt x="11195209" y="838105"/>
                </a:moveTo>
                <a:lnTo>
                  <a:pt x="11195209" y="857155"/>
                </a:lnTo>
                <a:cubicBezTo>
                  <a:pt x="11176159" y="833342"/>
                  <a:pt x="11166634" y="823817"/>
                  <a:pt x="11157109" y="823817"/>
                </a:cubicBezTo>
                <a:cubicBezTo>
                  <a:pt x="11147584" y="823817"/>
                  <a:pt x="11138059" y="828580"/>
                  <a:pt x="11128534" y="833342"/>
                </a:cubicBezTo>
                <a:cubicBezTo>
                  <a:pt x="11109484" y="842867"/>
                  <a:pt x="11076194" y="852392"/>
                  <a:pt x="11076194" y="871442"/>
                </a:cubicBezTo>
                <a:cubicBezTo>
                  <a:pt x="11076194" y="880967"/>
                  <a:pt x="11080956" y="885730"/>
                  <a:pt x="11085719" y="895255"/>
                </a:cubicBezTo>
                <a:cubicBezTo>
                  <a:pt x="11080956" y="890492"/>
                  <a:pt x="11071431" y="876205"/>
                  <a:pt x="11071431" y="866680"/>
                </a:cubicBezTo>
                <a:cubicBezTo>
                  <a:pt x="11071431" y="852392"/>
                  <a:pt x="11066669" y="847630"/>
                  <a:pt x="11080956" y="842867"/>
                </a:cubicBezTo>
                <a:cubicBezTo>
                  <a:pt x="11104721" y="833342"/>
                  <a:pt x="11152346" y="814292"/>
                  <a:pt x="11166634" y="814292"/>
                </a:cubicBezTo>
                <a:cubicBezTo>
                  <a:pt x="11176159" y="814292"/>
                  <a:pt x="11190446" y="828580"/>
                  <a:pt x="11195209" y="838105"/>
                </a:cubicBezTo>
                <a:close/>
                <a:moveTo>
                  <a:pt x="11866625" y="809530"/>
                </a:moveTo>
                <a:cubicBezTo>
                  <a:pt x="11885675" y="814292"/>
                  <a:pt x="11914250" y="804767"/>
                  <a:pt x="11933300" y="823817"/>
                </a:cubicBezTo>
                <a:cubicBezTo>
                  <a:pt x="11938063" y="828580"/>
                  <a:pt x="11942825" y="838105"/>
                  <a:pt x="11942825" y="847630"/>
                </a:cubicBezTo>
                <a:cubicBezTo>
                  <a:pt x="11942825" y="842867"/>
                  <a:pt x="11933300" y="823817"/>
                  <a:pt x="11923775" y="823817"/>
                </a:cubicBezTo>
                <a:cubicBezTo>
                  <a:pt x="11895200" y="814292"/>
                  <a:pt x="11842861" y="809530"/>
                  <a:pt x="11833336" y="809530"/>
                </a:cubicBezTo>
                <a:cubicBezTo>
                  <a:pt x="11819048" y="809530"/>
                  <a:pt x="11799998" y="814292"/>
                  <a:pt x="11795236" y="842867"/>
                </a:cubicBezTo>
                <a:cubicBezTo>
                  <a:pt x="11795236" y="842867"/>
                  <a:pt x="11795236" y="847630"/>
                  <a:pt x="11790473" y="847630"/>
                </a:cubicBezTo>
                <a:cubicBezTo>
                  <a:pt x="11785711" y="842867"/>
                  <a:pt x="11785711" y="847630"/>
                  <a:pt x="11785711" y="833342"/>
                </a:cubicBezTo>
                <a:cubicBezTo>
                  <a:pt x="11785711" y="800005"/>
                  <a:pt x="11809523" y="804767"/>
                  <a:pt x="11823811" y="804767"/>
                </a:cubicBezTo>
                <a:cubicBezTo>
                  <a:pt x="11838098" y="804767"/>
                  <a:pt x="11852386" y="809530"/>
                  <a:pt x="11866625" y="809530"/>
                </a:cubicBezTo>
                <a:close/>
                <a:moveTo>
                  <a:pt x="11438096" y="828580"/>
                </a:moveTo>
                <a:cubicBezTo>
                  <a:pt x="11390471" y="833342"/>
                  <a:pt x="11361896" y="861917"/>
                  <a:pt x="11361896" y="895255"/>
                </a:cubicBezTo>
                <a:cubicBezTo>
                  <a:pt x="11361896" y="909542"/>
                  <a:pt x="11371421" y="938117"/>
                  <a:pt x="11371421" y="952405"/>
                </a:cubicBezTo>
                <a:cubicBezTo>
                  <a:pt x="11366658" y="904780"/>
                  <a:pt x="11323796" y="828580"/>
                  <a:pt x="11271408" y="833342"/>
                </a:cubicBezTo>
                <a:cubicBezTo>
                  <a:pt x="11271408" y="828580"/>
                  <a:pt x="11271408" y="814292"/>
                  <a:pt x="11285696" y="814292"/>
                </a:cubicBezTo>
                <a:cubicBezTo>
                  <a:pt x="11309508" y="809530"/>
                  <a:pt x="11333321" y="814292"/>
                  <a:pt x="11357133" y="809530"/>
                </a:cubicBezTo>
                <a:cubicBezTo>
                  <a:pt x="11371421" y="804767"/>
                  <a:pt x="11395233" y="795242"/>
                  <a:pt x="11404758" y="795242"/>
                </a:cubicBezTo>
                <a:cubicBezTo>
                  <a:pt x="11423808" y="795242"/>
                  <a:pt x="11433333" y="795242"/>
                  <a:pt x="11438096" y="828580"/>
                </a:cubicBezTo>
                <a:close/>
                <a:moveTo>
                  <a:pt x="11214259" y="823817"/>
                </a:moveTo>
                <a:lnTo>
                  <a:pt x="11214259" y="857155"/>
                </a:lnTo>
                <a:cubicBezTo>
                  <a:pt x="11195209" y="833342"/>
                  <a:pt x="11195209" y="800005"/>
                  <a:pt x="11166634" y="800005"/>
                </a:cubicBezTo>
                <a:cubicBezTo>
                  <a:pt x="11152346" y="800005"/>
                  <a:pt x="11133296" y="814292"/>
                  <a:pt x="11119009" y="819055"/>
                </a:cubicBezTo>
                <a:cubicBezTo>
                  <a:pt x="11090481" y="828580"/>
                  <a:pt x="11042856" y="838105"/>
                  <a:pt x="11057144" y="876205"/>
                </a:cubicBezTo>
                <a:cubicBezTo>
                  <a:pt x="11057144" y="871442"/>
                  <a:pt x="11052381" y="866680"/>
                  <a:pt x="11052381" y="857155"/>
                </a:cubicBezTo>
                <a:cubicBezTo>
                  <a:pt x="11052381" y="842867"/>
                  <a:pt x="11057144" y="833342"/>
                  <a:pt x="11071431" y="828580"/>
                </a:cubicBezTo>
                <a:cubicBezTo>
                  <a:pt x="11100006" y="814292"/>
                  <a:pt x="11161871" y="795242"/>
                  <a:pt x="11176159" y="795242"/>
                </a:cubicBezTo>
                <a:cubicBezTo>
                  <a:pt x="11185684" y="795242"/>
                  <a:pt x="11214259" y="809530"/>
                  <a:pt x="11214259" y="823817"/>
                </a:cubicBezTo>
                <a:close/>
                <a:moveTo>
                  <a:pt x="11719036" y="809530"/>
                </a:moveTo>
                <a:lnTo>
                  <a:pt x="11719036" y="842867"/>
                </a:lnTo>
                <a:cubicBezTo>
                  <a:pt x="11676173" y="828580"/>
                  <a:pt x="11599973" y="876205"/>
                  <a:pt x="11614261" y="928592"/>
                </a:cubicBezTo>
                <a:cubicBezTo>
                  <a:pt x="11609498" y="904780"/>
                  <a:pt x="11623786" y="857155"/>
                  <a:pt x="11585686" y="838105"/>
                </a:cubicBezTo>
                <a:cubicBezTo>
                  <a:pt x="11571398" y="828580"/>
                  <a:pt x="11552348" y="828580"/>
                  <a:pt x="11538061" y="823817"/>
                </a:cubicBezTo>
                <a:cubicBezTo>
                  <a:pt x="11533298" y="823817"/>
                  <a:pt x="11533298" y="828580"/>
                  <a:pt x="11533298" y="814292"/>
                </a:cubicBezTo>
                <a:cubicBezTo>
                  <a:pt x="11533298" y="790480"/>
                  <a:pt x="11557111" y="790480"/>
                  <a:pt x="11566636" y="790480"/>
                </a:cubicBezTo>
                <a:cubicBezTo>
                  <a:pt x="11576161" y="790480"/>
                  <a:pt x="11609498" y="809530"/>
                  <a:pt x="11619023" y="809530"/>
                </a:cubicBezTo>
                <a:cubicBezTo>
                  <a:pt x="11633311" y="809530"/>
                  <a:pt x="11666648" y="785717"/>
                  <a:pt x="11676173" y="785717"/>
                </a:cubicBezTo>
                <a:cubicBezTo>
                  <a:pt x="11695223" y="785717"/>
                  <a:pt x="11709511" y="795242"/>
                  <a:pt x="11719036" y="809530"/>
                </a:cubicBezTo>
                <a:close/>
                <a:moveTo>
                  <a:pt x="11871388" y="795242"/>
                </a:moveTo>
                <a:cubicBezTo>
                  <a:pt x="11895200" y="809530"/>
                  <a:pt x="11928538" y="780955"/>
                  <a:pt x="11952350" y="823817"/>
                </a:cubicBezTo>
                <a:lnTo>
                  <a:pt x="11933300" y="804767"/>
                </a:lnTo>
                <a:cubicBezTo>
                  <a:pt x="11899963" y="800005"/>
                  <a:pt x="11833336" y="790480"/>
                  <a:pt x="11823811" y="790480"/>
                </a:cubicBezTo>
                <a:cubicBezTo>
                  <a:pt x="11776186" y="790480"/>
                  <a:pt x="11776186" y="823817"/>
                  <a:pt x="11766661" y="847630"/>
                </a:cubicBezTo>
                <a:lnTo>
                  <a:pt x="11766661" y="804767"/>
                </a:lnTo>
                <a:cubicBezTo>
                  <a:pt x="11780948" y="790480"/>
                  <a:pt x="11804761" y="776192"/>
                  <a:pt x="11814286" y="776192"/>
                </a:cubicBezTo>
                <a:cubicBezTo>
                  <a:pt x="11828573" y="776192"/>
                  <a:pt x="11847623" y="785717"/>
                  <a:pt x="11871388" y="795242"/>
                </a:cubicBezTo>
                <a:close/>
                <a:moveTo>
                  <a:pt x="11223784" y="809530"/>
                </a:moveTo>
                <a:cubicBezTo>
                  <a:pt x="11219021" y="804767"/>
                  <a:pt x="11209496" y="795242"/>
                  <a:pt x="11199971" y="790480"/>
                </a:cubicBezTo>
                <a:cubicBezTo>
                  <a:pt x="11209496" y="785717"/>
                  <a:pt x="11223784" y="780955"/>
                  <a:pt x="11238071" y="776192"/>
                </a:cubicBezTo>
                <a:cubicBezTo>
                  <a:pt x="11233309" y="785717"/>
                  <a:pt x="11223784" y="800005"/>
                  <a:pt x="11223784" y="809530"/>
                </a:cubicBezTo>
                <a:close/>
                <a:moveTo>
                  <a:pt x="11447621" y="804767"/>
                </a:moveTo>
                <a:lnTo>
                  <a:pt x="11447621" y="800005"/>
                </a:lnTo>
                <a:lnTo>
                  <a:pt x="11447621" y="819055"/>
                </a:lnTo>
                <a:cubicBezTo>
                  <a:pt x="11452383" y="776192"/>
                  <a:pt x="11414283" y="780955"/>
                  <a:pt x="11404758" y="780955"/>
                </a:cubicBezTo>
                <a:cubicBezTo>
                  <a:pt x="11395233" y="780955"/>
                  <a:pt x="11371421" y="790480"/>
                  <a:pt x="11357133" y="795242"/>
                </a:cubicBezTo>
                <a:cubicBezTo>
                  <a:pt x="11328558" y="804767"/>
                  <a:pt x="11252359" y="780955"/>
                  <a:pt x="11257121" y="838105"/>
                </a:cubicBezTo>
                <a:cubicBezTo>
                  <a:pt x="11252359" y="833342"/>
                  <a:pt x="11252359" y="833342"/>
                  <a:pt x="11252359" y="823817"/>
                </a:cubicBezTo>
                <a:cubicBezTo>
                  <a:pt x="11252359" y="780955"/>
                  <a:pt x="11319033" y="790480"/>
                  <a:pt x="11347608" y="790480"/>
                </a:cubicBezTo>
                <a:cubicBezTo>
                  <a:pt x="11366658" y="785717"/>
                  <a:pt x="11399996" y="771430"/>
                  <a:pt x="11409521" y="771430"/>
                </a:cubicBezTo>
                <a:cubicBezTo>
                  <a:pt x="11423808" y="771430"/>
                  <a:pt x="11447621" y="771430"/>
                  <a:pt x="11447621" y="804767"/>
                </a:cubicBezTo>
                <a:close/>
                <a:moveTo>
                  <a:pt x="11780948" y="771430"/>
                </a:moveTo>
                <a:cubicBezTo>
                  <a:pt x="11761898" y="790480"/>
                  <a:pt x="11747611" y="819055"/>
                  <a:pt x="11752373" y="847630"/>
                </a:cubicBezTo>
                <a:lnTo>
                  <a:pt x="11752373" y="819055"/>
                </a:lnTo>
                <a:cubicBezTo>
                  <a:pt x="11752373" y="804767"/>
                  <a:pt x="11742848" y="785717"/>
                  <a:pt x="11733323" y="766667"/>
                </a:cubicBezTo>
                <a:cubicBezTo>
                  <a:pt x="11752373" y="771430"/>
                  <a:pt x="11766661" y="771430"/>
                  <a:pt x="11780948" y="771430"/>
                </a:cubicBezTo>
                <a:close/>
                <a:moveTo>
                  <a:pt x="11738086" y="800005"/>
                </a:moveTo>
                <a:lnTo>
                  <a:pt x="11733323" y="842867"/>
                </a:lnTo>
                <a:cubicBezTo>
                  <a:pt x="11733323" y="800005"/>
                  <a:pt x="11714273" y="771430"/>
                  <a:pt x="11676173" y="771430"/>
                </a:cubicBezTo>
                <a:cubicBezTo>
                  <a:pt x="11666648" y="771430"/>
                  <a:pt x="11633311" y="795242"/>
                  <a:pt x="11619023" y="795242"/>
                </a:cubicBezTo>
                <a:cubicBezTo>
                  <a:pt x="11609498" y="795242"/>
                  <a:pt x="11576161" y="776192"/>
                  <a:pt x="11561873" y="776192"/>
                </a:cubicBezTo>
                <a:cubicBezTo>
                  <a:pt x="11528536" y="776192"/>
                  <a:pt x="11528536" y="814292"/>
                  <a:pt x="11514248" y="828580"/>
                </a:cubicBezTo>
                <a:lnTo>
                  <a:pt x="11514248" y="800005"/>
                </a:lnTo>
                <a:cubicBezTo>
                  <a:pt x="11514248" y="776192"/>
                  <a:pt x="11557111" y="771430"/>
                  <a:pt x="11566636" y="771430"/>
                </a:cubicBezTo>
                <a:cubicBezTo>
                  <a:pt x="11580923" y="771430"/>
                  <a:pt x="11604736" y="780955"/>
                  <a:pt x="11614261" y="780955"/>
                </a:cubicBezTo>
                <a:cubicBezTo>
                  <a:pt x="11628548" y="780955"/>
                  <a:pt x="11671411" y="761905"/>
                  <a:pt x="11680936" y="761905"/>
                </a:cubicBezTo>
                <a:cubicBezTo>
                  <a:pt x="11695223" y="761905"/>
                  <a:pt x="11723798" y="780955"/>
                  <a:pt x="11738086" y="800005"/>
                </a:cubicBezTo>
                <a:close/>
                <a:moveTo>
                  <a:pt x="11471433" y="804767"/>
                </a:moveTo>
                <a:lnTo>
                  <a:pt x="11471433" y="833342"/>
                </a:lnTo>
                <a:cubicBezTo>
                  <a:pt x="11452383" y="814292"/>
                  <a:pt x="11461908" y="771430"/>
                  <a:pt x="11433333" y="761905"/>
                </a:cubicBezTo>
                <a:cubicBezTo>
                  <a:pt x="11438096" y="761905"/>
                  <a:pt x="11471433" y="785717"/>
                  <a:pt x="11471433" y="804767"/>
                </a:cubicBezTo>
                <a:close/>
                <a:moveTo>
                  <a:pt x="11347608" y="776192"/>
                </a:moveTo>
                <a:cubicBezTo>
                  <a:pt x="11309508" y="780955"/>
                  <a:pt x="11261883" y="761905"/>
                  <a:pt x="11238071" y="814292"/>
                </a:cubicBezTo>
                <a:cubicBezTo>
                  <a:pt x="11233309" y="819055"/>
                  <a:pt x="11242834" y="833342"/>
                  <a:pt x="11242834" y="842867"/>
                </a:cubicBezTo>
                <a:cubicBezTo>
                  <a:pt x="11238071" y="833342"/>
                  <a:pt x="11233309" y="823817"/>
                  <a:pt x="11233309" y="814292"/>
                </a:cubicBezTo>
                <a:cubicBezTo>
                  <a:pt x="11233309" y="757142"/>
                  <a:pt x="11314271" y="771430"/>
                  <a:pt x="11333321" y="771430"/>
                </a:cubicBezTo>
                <a:cubicBezTo>
                  <a:pt x="11342846" y="771430"/>
                  <a:pt x="11371421" y="761905"/>
                  <a:pt x="11390471" y="761905"/>
                </a:cubicBezTo>
                <a:cubicBezTo>
                  <a:pt x="11376183" y="766667"/>
                  <a:pt x="11361896" y="776192"/>
                  <a:pt x="11347608" y="776192"/>
                </a:cubicBezTo>
                <a:close/>
                <a:moveTo>
                  <a:pt x="11628548" y="761905"/>
                </a:moveTo>
                <a:cubicBezTo>
                  <a:pt x="11609498" y="766667"/>
                  <a:pt x="11580923" y="761905"/>
                  <a:pt x="11566636" y="761905"/>
                </a:cubicBezTo>
                <a:cubicBezTo>
                  <a:pt x="11523773" y="761905"/>
                  <a:pt x="11504723" y="761905"/>
                  <a:pt x="11495198" y="828580"/>
                </a:cubicBezTo>
                <a:lnTo>
                  <a:pt x="11495198" y="785717"/>
                </a:lnTo>
                <a:cubicBezTo>
                  <a:pt x="11504723" y="766667"/>
                  <a:pt x="11528536" y="757142"/>
                  <a:pt x="11547586" y="757142"/>
                </a:cubicBezTo>
                <a:lnTo>
                  <a:pt x="11628548" y="761905"/>
                </a:lnTo>
                <a:close/>
                <a:moveTo>
                  <a:pt x="11504723" y="757142"/>
                </a:moveTo>
                <a:cubicBezTo>
                  <a:pt x="11495198" y="766667"/>
                  <a:pt x="11485673" y="780955"/>
                  <a:pt x="11480958" y="795242"/>
                </a:cubicBezTo>
                <a:cubicBezTo>
                  <a:pt x="11476196" y="785717"/>
                  <a:pt x="11471433" y="771430"/>
                  <a:pt x="11461908" y="757142"/>
                </a:cubicBezTo>
                <a:lnTo>
                  <a:pt x="11504723" y="757142"/>
                </a:lnTo>
                <a:close/>
                <a:moveTo>
                  <a:pt x="11442858" y="747617"/>
                </a:moveTo>
                <a:cubicBezTo>
                  <a:pt x="11433333" y="742855"/>
                  <a:pt x="11423808" y="742855"/>
                  <a:pt x="11414283" y="742855"/>
                </a:cubicBezTo>
                <a:cubicBezTo>
                  <a:pt x="11414283" y="728567"/>
                  <a:pt x="11419046" y="714327"/>
                  <a:pt x="11419046" y="695277"/>
                </a:cubicBezTo>
                <a:lnTo>
                  <a:pt x="11438096" y="695277"/>
                </a:lnTo>
                <a:cubicBezTo>
                  <a:pt x="11438096" y="700040"/>
                  <a:pt x="11438096" y="709565"/>
                  <a:pt x="11442858" y="747617"/>
                </a:cubicBezTo>
                <a:close/>
                <a:moveTo>
                  <a:pt x="11795236" y="761905"/>
                </a:moveTo>
                <a:cubicBezTo>
                  <a:pt x="11790473" y="761905"/>
                  <a:pt x="11780948" y="757142"/>
                  <a:pt x="11771423" y="757142"/>
                </a:cubicBezTo>
                <a:cubicBezTo>
                  <a:pt x="11776186" y="733330"/>
                  <a:pt x="11776186" y="709565"/>
                  <a:pt x="11776186" y="685752"/>
                </a:cubicBezTo>
                <a:cubicBezTo>
                  <a:pt x="11785711" y="704802"/>
                  <a:pt x="11790473" y="728567"/>
                  <a:pt x="11795236" y="761905"/>
                </a:cubicBezTo>
                <a:close/>
                <a:moveTo>
                  <a:pt x="11452383" y="609552"/>
                </a:moveTo>
                <a:cubicBezTo>
                  <a:pt x="11452383" y="619077"/>
                  <a:pt x="11447621" y="633365"/>
                  <a:pt x="11442858" y="647652"/>
                </a:cubicBezTo>
                <a:cubicBezTo>
                  <a:pt x="11433333" y="633365"/>
                  <a:pt x="11428571" y="614315"/>
                  <a:pt x="11428571" y="604790"/>
                </a:cubicBezTo>
                <a:cubicBezTo>
                  <a:pt x="11428571" y="590502"/>
                  <a:pt x="11438096" y="595265"/>
                  <a:pt x="11442858" y="590502"/>
                </a:cubicBezTo>
                <a:cubicBezTo>
                  <a:pt x="11447621" y="595265"/>
                  <a:pt x="11452383" y="595265"/>
                  <a:pt x="11452383" y="609552"/>
                </a:cubicBezTo>
                <a:close/>
                <a:moveTo>
                  <a:pt x="11614261" y="580977"/>
                </a:moveTo>
                <a:cubicBezTo>
                  <a:pt x="11614261" y="585740"/>
                  <a:pt x="11619023" y="585740"/>
                  <a:pt x="11619023" y="595265"/>
                </a:cubicBezTo>
                <a:cubicBezTo>
                  <a:pt x="11619023" y="614315"/>
                  <a:pt x="11590448" y="619077"/>
                  <a:pt x="11580923" y="628602"/>
                </a:cubicBezTo>
                <a:lnTo>
                  <a:pt x="11566636" y="628602"/>
                </a:lnTo>
                <a:lnTo>
                  <a:pt x="11566636" y="580977"/>
                </a:lnTo>
                <a:lnTo>
                  <a:pt x="11614261" y="580977"/>
                </a:lnTo>
                <a:close/>
                <a:moveTo>
                  <a:pt x="11409521" y="685752"/>
                </a:moveTo>
                <a:cubicBezTo>
                  <a:pt x="11409521" y="700040"/>
                  <a:pt x="11399996" y="723852"/>
                  <a:pt x="11399996" y="747617"/>
                </a:cubicBezTo>
                <a:cubicBezTo>
                  <a:pt x="11380946" y="747617"/>
                  <a:pt x="11361896" y="747617"/>
                  <a:pt x="11314271" y="752380"/>
                </a:cubicBezTo>
                <a:cubicBezTo>
                  <a:pt x="11314271" y="742855"/>
                  <a:pt x="11309508" y="728567"/>
                  <a:pt x="11309508" y="719090"/>
                </a:cubicBezTo>
                <a:cubicBezTo>
                  <a:pt x="11309508" y="704802"/>
                  <a:pt x="11328558" y="657177"/>
                  <a:pt x="11328558" y="642890"/>
                </a:cubicBezTo>
                <a:cubicBezTo>
                  <a:pt x="11328558" y="633365"/>
                  <a:pt x="11304746" y="566690"/>
                  <a:pt x="11304746" y="557165"/>
                </a:cubicBezTo>
                <a:cubicBezTo>
                  <a:pt x="11304746" y="542877"/>
                  <a:pt x="11309508" y="533352"/>
                  <a:pt x="11309508" y="523827"/>
                </a:cubicBezTo>
                <a:cubicBezTo>
                  <a:pt x="11319033" y="690515"/>
                  <a:pt x="11409521" y="633365"/>
                  <a:pt x="11409521" y="685752"/>
                </a:cubicBezTo>
                <a:close/>
                <a:moveTo>
                  <a:pt x="11309508" y="447627"/>
                </a:moveTo>
                <a:lnTo>
                  <a:pt x="11319033" y="438102"/>
                </a:lnTo>
                <a:lnTo>
                  <a:pt x="11309508" y="447627"/>
                </a:lnTo>
                <a:close/>
                <a:moveTo>
                  <a:pt x="11771423" y="471440"/>
                </a:moveTo>
                <a:cubicBezTo>
                  <a:pt x="11776186" y="480965"/>
                  <a:pt x="11790473" y="485727"/>
                  <a:pt x="11795236" y="500015"/>
                </a:cubicBezTo>
                <a:cubicBezTo>
                  <a:pt x="11804761" y="514302"/>
                  <a:pt x="11804761" y="542877"/>
                  <a:pt x="11809523" y="566690"/>
                </a:cubicBezTo>
                <a:cubicBezTo>
                  <a:pt x="11814286" y="585740"/>
                  <a:pt x="11833336" y="600027"/>
                  <a:pt x="11838098" y="623840"/>
                </a:cubicBezTo>
                <a:cubicBezTo>
                  <a:pt x="11842861" y="642890"/>
                  <a:pt x="11838098" y="671465"/>
                  <a:pt x="11842861" y="695277"/>
                </a:cubicBezTo>
                <a:cubicBezTo>
                  <a:pt x="11842861" y="714327"/>
                  <a:pt x="11866625" y="738092"/>
                  <a:pt x="11866625" y="752380"/>
                </a:cubicBezTo>
                <a:lnTo>
                  <a:pt x="11866625" y="771430"/>
                </a:lnTo>
                <a:lnTo>
                  <a:pt x="11852386" y="771430"/>
                </a:lnTo>
                <a:cubicBezTo>
                  <a:pt x="11838098" y="766667"/>
                  <a:pt x="11823811" y="766667"/>
                  <a:pt x="11809523" y="757142"/>
                </a:cubicBezTo>
                <a:cubicBezTo>
                  <a:pt x="11809523" y="747617"/>
                  <a:pt x="11804761" y="728567"/>
                  <a:pt x="11799998" y="719090"/>
                </a:cubicBezTo>
                <a:cubicBezTo>
                  <a:pt x="11795236" y="700040"/>
                  <a:pt x="11780948" y="676227"/>
                  <a:pt x="11776186" y="652415"/>
                </a:cubicBezTo>
                <a:cubicBezTo>
                  <a:pt x="11766661" y="609552"/>
                  <a:pt x="11761898" y="557165"/>
                  <a:pt x="11757136" y="519065"/>
                </a:cubicBezTo>
                <a:cubicBezTo>
                  <a:pt x="11757136" y="490490"/>
                  <a:pt x="11723798" y="461915"/>
                  <a:pt x="11723798" y="447627"/>
                </a:cubicBezTo>
                <a:cubicBezTo>
                  <a:pt x="11723798" y="433340"/>
                  <a:pt x="11742848" y="419052"/>
                  <a:pt x="11752373" y="419052"/>
                </a:cubicBezTo>
                <a:cubicBezTo>
                  <a:pt x="11776186" y="419052"/>
                  <a:pt x="11766661" y="466677"/>
                  <a:pt x="11771423" y="471440"/>
                </a:cubicBezTo>
                <a:close/>
                <a:moveTo>
                  <a:pt x="11742848" y="514302"/>
                </a:moveTo>
                <a:cubicBezTo>
                  <a:pt x="11752373" y="533352"/>
                  <a:pt x="11747611" y="566690"/>
                  <a:pt x="11752373" y="595265"/>
                </a:cubicBezTo>
                <a:cubicBezTo>
                  <a:pt x="11752373" y="600027"/>
                  <a:pt x="11761898" y="604790"/>
                  <a:pt x="11761898" y="619077"/>
                </a:cubicBezTo>
                <a:lnTo>
                  <a:pt x="11761898" y="752380"/>
                </a:lnTo>
                <a:cubicBezTo>
                  <a:pt x="11733323" y="752380"/>
                  <a:pt x="11699986" y="747617"/>
                  <a:pt x="11671411" y="752380"/>
                </a:cubicBezTo>
                <a:lnTo>
                  <a:pt x="11671411" y="590502"/>
                </a:lnTo>
                <a:cubicBezTo>
                  <a:pt x="11676173" y="585740"/>
                  <a:pt x="11680936" y="580977"/>
                  <a:pt x="11676173" y="571452"/>
                </a:cubicBezTo>
                <a:cubicBezTo>
                  <a:pt x="11671411" y="571452"/>
                  <a:pt x="11657123" y="576215"/>
                  <a:pt x="11657123" y="590502"/>
                </a:cubicBezTo>
                <a:lnTo>
                  <a:pt x="11657123" y="747617"/>
                </a:lnTo>
                <a:cubicBezTo>
                  <a:pt x="11652361" y="742855"/>
                  <a:pt x="11652361" y="733330"/>
                  <a:pt x="11647598" y="723852"/>
                </a:cubicBezTo>
                <a:cubicBezTo>
                  <a:pt x="11642836" y="714327"/>
                  <a:pt x="11623786" y="709565"/>
                  <a:pt x="11619023" y="714327"/>
                </a:cubicBezTo>
                <a:cubicBezTo>
                  <a:pt x="11604736" y="614315"/>
                  <a:pt x="11661886" y="576215"/>
                  <a:pt x="11661886" y="504777"/>
                </a:cubicBezTo>
                <a:cubicBezTo>
                  <a:pt x="11661886" y="452390"/>
                  <a:pt x="11609498" y="452390"/>
                  <a:pt x="11580923" y="452390"/>
                </a:cubicBezTo>
                <a:cubicBezTo>
                  <a:pt x="11576161" y="447627"/>
                  <a:pt x="11590448" y="433340"/>
                  <a:pt x="11566636" y="428577"/>
                </a:cubicBezTo>
                <a:cubicBezTo>
                  <a:pt x="11561873" y="466677"/>
                  <a:pt x="11557111" y="495252"/>
                  <a:pt x="11552348" y="542877"/>
                </a:cubicBezTo>
                <a:cubicBezTo>
                  <a:pt x="11547586" y="576215"/>
                  <a:pt x="11552348" y="614315"/>
                  <a:pt x="11547586" y="652415"/>
                </a:cubicBezTo>
                <a:cubicBezTo>
                  <a:pt x="11542823" y="680990"/>
                  <a:pt x="11533298" y="714327"/>
                  <a:pt x="11528536" y="742855"/>
                </a:cubicBezTo>
                <a:cubicBezTo>
                  <a:pt x="11509486" y="742855"/>
                  <a:pt x="11485673" y="742855"/>
                  <a:pt x="11461908" y="747617"/>
                </a:cubicBezTo>
                <a:cubicBezTo>
                  <a:pt x="11457146" y="728567"/>
                  <a:pt x="11452383" y="695277"/>
                  <a:pt x="11452383" y="685752"/>
                </a:cubicBezTo>
                <a:cubicBezTo>
                  <a:pt x="11452383" y="671465"/>
                  <a:pt x="11466671" y="619077"/>
                  <a:pt x="11466671" y="604790"/>
                </a:cubicBezTo>
                <a:cubicBezTo>
                  <a:pt x="11466671" y="595265"/>
                  <a:pt x="11452383" y="580977"/>
                  <a:pt x="11447621" y="566690"/>
                </a:cubicBezTo>
                <a:cubicBezTo>
                  <a:pt x="11433333" y="538115"/>
                  <a:pt x="11428571" y="485727"/>
                  <a:pt x="11428571" y="471440"/>
                </a:cubicBezTo>
                <a:cubicBezTo>
                  <a:pt x="11428571" y="380952"/>
                  <a:pt x="11499961" y="380952"/>
                  <a:pt x="11552348" y="380952"/>
                </a:cubicBezTo>
                <a:cubicBezTo>
                  <a:pt x="11633311" y="380952"/>
                  <a:pt x="11685698" y="395240"/>
                  <a:pt x="11742848" y="514302"/>
                </a:cubicBezTo>
                <a:close/>
                <a:moveTo>
                  <a:pt x="11714273" y="361902"/>
                </a:moveTo>
                <a:cubicBezTo>
                  <a:pt x="11714273" y="357140"/>
                  <a:pt x="11709511" y="347615"/>
                  <a:pt x="11714273" y="342900"/>
                </a:cubicBezTo>
                <a:cubicBezTo>
                  <a:pt x="11719036" y="347615"/>
                  <a:pt x="11714273" y="357140"/>
                  <a:pt x="11714273" y="361902"/>
                </a:cubicBezTo>
                <a:close/>
                <a:moveTo>
                  <a:pt x="11757136" y="376190"/>
                </a:moveTo>
                <a:lnTo>
                  <a:pt x="11757136" y="400002"/>
                </a:lnTo>
                <a:cubicBezTo>
                  <a:pt x="11752373" y="400002"/>
                  <a:pt x="11747611" y="404765"/>
                  <a:pt x="11738086" y="404765"/>
                </a:cubicBezTo>
                <a:cubicBezTo>
                  <a:pt x="11723798" y="404765"/>
                  <a:pt x="11719036" y="395240"/>
                  <a:pt x="11719036" y="385715"/>
                </a:cubicBezTo>
                <a:cubicBezTo>
                  <a:pt x="11719036" y="371427"/>
                  <a:pt x="11733323" y="361902"/>
                  <a:pt x="11733323" y="347615"/>
                </a:cubicBezTo>
                <a:cubicBezTo>
                  <a:pt x="11733323" y="338138"/>
                  <a:pt x="11714273" y="328613"/>
                  <a:pt x="11714273" y="319088"/>
                </a:cubicBezTo>
                <a:lnTo>
                  <a:pt x="11714273" y="290513"/>
                </a:lnTo>
                <a:cubicBezTo>
                  <a:pt x="11714273" y="319088"/>
                  <a:pt x="11728561" y="347615"/>
                  <a:pt x="11757136" y="376190"/>
                </a:cubicBezTo>
                <a:close/>
                <a:moveTo>
                  <a:pt x="11371421" y="290513"/>
                </a:moveTo>
                <a:cubicBezTo>
                  <a:pt x="11366658" y="290513"/>
                  <a:pt x="11357133" y="295275"/>
                  <a:pt x="11347608" y="290513"/>
                </a:cubicBezTo>
                <a:lnTo>
                  <a:pt x="11347608" y="266700"/>
                </a:lnTo>
                <a:cubicBezTo>
                  <a:pt x="11357133" y="271463"/>
                  <a:pt x="11361896" y="280988"/>
                  <a:pt x="11371421" y="290513"/>
                </a:cubicBezTo>
                <a:close/>
                <a:moveTo>
                  <a:pt x="11419046" y="242888"/>
                </a:moveTo>
                <a:cubicBezTo>
                  <a:pt x="11433333" y="247650"/>
                  <a:pt x="11442858" y="252413"/>
                  <a:pt x="11452383" y="261938"/>
                </a:cubicBezTo>
                <a:lnTo>
                  <a:pt x="11452383" y="280988"/>
                </a:lnTo>
                <a:cubicBezTo>
                  <a:pt x="11442858" y="280988"/>
                  <a:pt x="11423808" y="285750"/>
                  <a:pt x="11414283" y="285750"/>
                </a:cubicBezTo>
                <a:cubicBezTo>
                  <a:pt x="11399996" y="285750"/>
                  <a:pt x="11385708" y="257175"/>
                  <a:pt x="11380946" y="242888"/>
                </a:cubicBezTo>
                <a:lnTo>
                  <a:pt x="11419046" y="242888"/>
                </a:lnTo>
                <a:close/>
                <a:moveTo>
                  <a:pt x="11671411" y="238125"/>
                </a:moveTo>
                <a:cubicBezTo>
                  <a:pt x="11676173" y="276225"/>
                  <a:pt x="11671411" y="319088"/>
                  <a:pt x="11676173" y="361902"/>
                </a:cubicBezTo>
                <a:lnTo>
                  <a:pt x="11671411" y="366665"/>
                </a:lnTo>
                <a:cubicBezTo>
                  <a:pt x="11666648" y="333375"/>
                  <a:pt x="11671411" y="295275"/>
                  <a:pt x="11671411" y="257175"/>
                </a:cubicBezTo>
                <a:lnTo>
                  <a:pt x="11676173" y="233363"/>
                </a:lnTo>
                <a:lnTo>
                  <a:pt x="11671411" y="238125"/>
                </a:lnTo>
                <a:close/>
                <a:moveTo>
                  <a:pt x="11376183" y="195263"/>
                </a:moveTo>
                <a:cubicBezTo>
                  <a:pt x="11376183" y="200025"/>
                  <a:pt x="11380946" y="200025"/>
                  <a:pt x="11380946" y="209550"/>
                </a:cubicBezTo>
                <a:cubicBezTo>
                  <a:pt x="11380946" y="223838"/>
                  <a:pt x="11361896" y="228600"/>
                  <a:pt x="11361896" y="238125"/>
                </a:cubicBezTo>
                <a:cubicBezTo>
                  <a:pt x="11361896" y="252413"/>
                  <a:pt x="11390471" y="280988"/>
                  <a:pt x="11404758" y="295275"/>
                </a:cubicBezTo>
                <a:cubicBezTo>
                  <a:pt x="11380946" y="280988"/>
                  <a:pt x="11342846" y="247650"/>
                  <a:pt x="11333321" y="214313"/>
                </a:cubicBezTo>
                <a:cubicBezTo>
                  <a:pt x="11338083" y="209550"/>
                  <a:pt x="11347608" y="200025"/>
                  <a:pt x="11357133" y="195263"/>
                </a:cubicBezTo>
                <a:lnTo>
                  <a:pt x="11376183" y="195263"/>
                </a:lnTo>
                <a:close/>
                <a:moveTo>
                  <a:pt x="11314271" y="180975"/>
                </a:moveTo>
                <a:cubicBezTo>
                  <a:pt x="11319033" y="176213"/>
                  <a:pt x="11328558" y="176213"/>
                  <a:pt x="11338083" y="176213"/>
                </a:cubicBezTo>
                <a:cubicBezTo>
                  <a:pt x="11333321" y="180975"/>
                  <a:pt x="11323796" y="180975"/>
                  <a:pt x="11314271" y="180975"/>
                </a:cubicBezTo>
                <a:close/>
                <a:moveTo>
                  <a:pt x="11657123" y="185738"/>
                </a:moveTo>
                <a:cubicBezTo>
                  <a:pt x="11647598" y="176213"/>
                  <a:pt x="11557111" y="95250"/>
                  <a:pt x="11528536" y="95250"/>
                </a:cubicBezTo>
                <a:cubicBezTo>
                  <a:pt x="11514248" y="95250"/>
                  <a:pt x="11485673" y="133350"/>
                  <a:pt x="11476196" y="133350"/>
                </a:cubicBezTo>
                <a:cubicBezTo>
                  <a:pt x="11461908" y="133350"/>
                  <a:pt x="11461908" y="128588"/>
                  <a:pt x="11457146" y="128588"/>
                </a:cubicBezTo>
                <a:cubicBezTo>
                  <a:pt x="11485673" y="109538"/>
                  <a:pt x="11490436" y="95250"/>
                  <a:pt x="11523773" y="95250"/>
                </a:cubicBezTo>
                <a:cubicBezTo>
                  <a:pt x="11552348" y="95250"/>
                  <a:pt x="11652361" y="147638"/>
                  <a:pt x="11657123" y="185738"/>
                </a:cubicBezTo>
                <a:close/>
                <a:moveTo>
                  <a:pt x="11633311" y="119063"/>
                </a:moveTo>
                <a:cubicBezTo>
                  <a:pt x="11676173" y="157163"/>
                  <a:pt x="11699986" y="214313"/>
                  <a:pt x="11699986" y="261938"/>
                </a:cubicBezTo>
                <a:cubicBezTo>
                  <a:pt x="11699986" y="390477"/>
                  <a:pt x="11704748" y="409527"/>
                  <a:pt x="11709511" y="442865"/>
                </a:cubicBezTo>
                <a:cubicBezTo>
                  <a:pt x="11676173" y="404765"/>
                  <a:pt x="11628548" y="385715"/>
                  <a:pt x="11628548" y="357140"/>
                </a:cubicBezTo>
                <a:cubicBezTo>
                  <a:pt x="11628548" y="342900"/>
                  <a:pt x="11647598" y="280988"/>
                  <a:pt x="11647598" y="271463"/>
                </a:cubicBezTo>
                <a:cubicBezTo>
                  <a:pt x="11647598" y="209550"/>
                  <a:pt x="11585686" y="161925"/>
                  <a:pt x="11528536" y="128588"/>
                </a:cubicBezTo>
                <a:cubicBezTo>
                  <a:pt x="11519011" y="138113"/>
                  <a:pt x="11509486" y="142875"/>
                  <a:pt x="11499961" y="152400"/>
                </a:cubicBezTo>
                <a:cubicBezTo>
                  <a:pt x="11499961" y="152400"/>
                  <a:pt x="11495198" y="157163"/>
                  <a:pt x="11509486" y="157163"/>
                </a:cubicBezTo>
                <a:cubicBezTo>
                  <a:pt x="11519011" y="157163"/>
                  <a:pt x="11514248" y="147638"/>
                  <a:pt x="11528536" y="147638"/>
                </a:cubicBezTo>
                <a:cubicBezTo>
                  <a:pt x="11538061" y="147638"/>
                  <a:pt x="11585686" y="171450"/>
                  <a:pt x="11604736" y="195263"/>
                </a:cubicBezTo>
                <a:cubicBezTo>
                  <a:pt x="11623786" y="214313"/>
                  <a:pt x="11633311" y="257175"/>
                  <a:pt x="11633311" y="266700"/>
                </a:cubicBezTo>
                <a:cubicBezTo>
                  <a:pt x="11633311" y="304800"/>
                  <a:pt x="11609498" y="304800"/>
                  <a:pt x="11576161" y="304800"/>
                </a:cubicBezTo>
                <a:cubicBezTo>
                  <a:pt x="11576161" y="323850"/>
                  <a:pt x="11571398" y="347615"/>
                  <a:pt x="11561873" y="361902"/>
                </a:cubicBezTo>
                <a:cubicBezTo>
                  <a:pt x="11495198" y="357140"/>
                  <a:pt x="11414283" y="385715"/>
                  <a:pt x="11414283" y="471440"/>
                </a:cubicBezTo>
                <a:cubicBezTo>
                  <a:pt x="11414283" y="480965"/>
                  <a:pt x="11423808" y="523827"/>
                  <a:pt x="11428571" y="557165"/>
                </a:cubicBezTo>
                <a:cubicBezTo>
                  <a:pt x="11419046" y="552402"/>
                  <a:pt x="11404758" y="542877"/>
                  <a:pt x="11399996" y="542877"/>
                </a:cubicBezTo>
                <a:cubicBezTo>
                  <a:pt x="11380946" y="538115"/>
                  <a:pt x="11361896" y="504777"/>
                  <a:pt x="11338083" y="514302"/>
                </a:cubicBezTo>
                <a:cubicBezTo>
                  <a:pt x="11338083" y="504777"/>
                  <a:pt x="11342846" y="504777"/>
                  <a:pt x="11338083" y="500015"/>
                </a:cubicBezTo>
                <a:cubicBezTo>
                  <a:pt x="11333321" y="504777"/>
                  <a:pt x="11333321" y="509540"/>
                  <a:pt x="11323796" y="509540"/>
                </a:cubicBezTo>
                <a:cubicBezTo>
                  <a:pt x="11290458" y="509540"/>
                  <a:pt x="11290458" y="423815"/>
                  <a:pt x="11290458" y="423815"/>
                </a:cubicBezTo>
                <a:cubicBezTo>
                  <a:pt x="11290458" y="376190"/>
                  <a:pt x="11323796" y="304800"/>
                  <a:pt x="11371421" y="304800"/>
                </a:cubicBezTo>
                <a:cubicBezTo>
                  <a:pt x="11385708" y="304800"/>
                  <a:pt x="11371421" y="314325"/>
                  <a:pt x="11385708" y="314325"/>
                </a:cubicBezTo>
                <a:cubicBezTo>
                  <a:pt x="11395233" y="314325"/>
                  <a:pt x="11376183" y="304800"/>
                  <a:pt x="11390471" y="304800"/>
                </a:cubicBezTo>
                <a:cubicBezTo>
                  <a:pt x="11399996" y="304800"/>
                  <a:pt x="11419046" y="319088"/>
                  <a:pt x="11433333" y="328613"/>
                </a:cubicBezTo>
                <a:lnTo>
                  <a:pt x="11442858" y="328613"/>
                </a:lnTo>
                <a:cubicBezTo>
                  <a:pt x="11433333" y="319088"/>
                  <a:pt x="11419046" y="304800"/>
                  <a:pt x="11409521" y="300038"/>
                </a:cubicBezTo>
                <a:cubicBezTo>
                  <a:pt x="11457146" y="280988"/>
                  <a:pt x="11547586" y="280988"/>
                  <a:pt x="11552348" y="228600"/>
                </a:cubicBezTo>
                <a:cubicBezTo>
                  <a:pt x="11561873" y="233363"/>
                  <a:pt x="11571398" y="242888"/>
                  <a:pt x="11580923" y="247650"/>
                </a:cubicBezTo>
                <a:lnTo>
                  <a:pt x="11590448" y="238125"/>
                </a:lnTo>
                <a:cubicBezTo>
                  <a:pt x="11576161" y="219075"/>
                  <a:pt x="11552348" y="204788"/>
                  <a:pt x="11538061" y="195263"/>
                </a:cubicBezTo>
                <a:lnTo>
                  <a:pt x="11547586" y="195263"/>
                </a:lnTo>
                <a:cubicBezTo>
                  <a:pt x="11571398" y="209550"/>
                  <a:pt x="11576161" y="223838"/>
                  <a:pt x="11604736" y="228600"/>
                </a:cubicBezTo>
                <a:cubicBezTo>
                  <a:pt x="11580923" y="190500"/>
                  <a:pt x="11547586" y="176213"/>
                  <a:pt x="11523773" y="171450"/>
                </a:cubicBezTo>
                <a:cubicBezTo>
                  <a:pt x="11523773" y="185738"/>
                  <a:pt x="11519011" y="209550"/>
                  <a:pt x="11499961" y="209550"/>
                </a:cubicBezTo>
                <a:cubicBezTo>
                  <a:pt x="11490436" y="209550"/>
                  <a:pt x="11480958" y="195263"/>
                  <a:pt x="11480958" y="185738"/>
                </a:cubicBezTo>
                <a:cubicBezTo>
                  <a:pt x="11480958" y="171450"/>
                  <a:pt x="11490436" y="161925"/>
                  <a:pt x="11490436" y="142875"/>
                </a:cubicBezTo>
                <a:cubicBezTo>
                  <a:pt x="11461908" y="166688"/>
                  <a:pt x="11461908" y="190500"/>
                  <a:pt x="11438096" y="190500"/>
                </a:cubicBezTo>
                <a:cubicBezTo>
                  <a:pt x="11423808" y="190500"/>
                  <a:pt x="11399996" y="171450"/>
                  <a:pt x="11385708" y="161925"/>
                </a:cubicBezTo>
                <a:cubicBezTo>
                  <a:pt x="11390471" y="161925"/>
                  <a:pt x="11399996" y="176213"/>
                  <a:pt x="11419046" y="171450"/>
                </a:cubicBezTo>
                <a:cubicBezTo>
                  <a:pt x="11409521" y="161925"/>
                  <a:pt x="11399996" y="142875"/>
                  <a:pt x="11385708" y="142875"/>
                </a:cubicBezTo>
                <a:cubicBezTo>
                  <a:pt x="11376183" y="142875"/>
                  <a:pt x="11376183" y="157163"/>
                  <a:pt x="11361896" y="157163"/>
                </a:cubicBezTo>
                <a:cubicBezTo>
                  <a:pt x="11352371" y="157163"/>
                  <a:pt x="11347608" y="147638"/>
                  <a:pt x="11338083" y="142875"/>
                </a:cubicBezTo>
                <a:cubicBezTo>
                  <a:pt x="11323796" y="138113"/>
                  <a:pt x="11304746" y="142875"/>
                  <a:pt x="11290458" y="138113"/>
                </a:cubicBezTo>
                <a:cubicBezTo>
                  <a:pt x="11290458" y="133350"/>
                  <a:pt x="11295221" y="133350"/>
                  <a:pt x="11295221" y="119063"/>
                </a:cubicBezTo>
                <a:cubicBezTo>
                  <a:pt x="11295221" y="100013"/>
                  <a:pt x="11242834" y="95250"/>
                  <a:pt x="11233309" y="90488"/>
                </a:cubicBezTo>
                <a:cubicBezTo>
                  <a:pt x="11242834" y="85725"/>
                  <a:pt x="11252359" y="80963"/>
                  <a:pt x="11261883" y="80963"/>
                </a:cubicBezTo>
                <a:cubicBezTo>
                  <a:pt x="11276171" y="80963"/>
                  <a:pt x="11299983" y="90488"/>
                  <a:pt x="11323796" y="95250"/>
                </a:cubicBezTo>
                <a:cubicBezTo>
                  <a:pt x="11342846" y="100013"/>
                  <a:pt x="11371421" y="95250"/>
                  <a:pt x="11390471" y="100013"/>
                </a:cubicBezTo>
                <a:cubicBezTo>
                  <a:pt x="11404758" y="100013"/>
                  <a:pt x="11409521" y="114300"/>
                  <a:pt x="11419046" y="123825"/>
                </a:cubicBezTo>
                <a:cubicBezTo>
                  <a:pt x="11419046" y="123825"/>
                  <a:pt x="11423808" y="119063"/>
                  <a:pt x="11423808" y="114300"/>
                </a:cubicBezTo>
                <a:cubicBezTo>
                  <a:pt x="11428571" y="109538"/>
                  <a:pt x="11423808" y="100013"/>
                  <a:pt x="11423808" y="90488"/>
                </a:cubicBezTo>
                <a:cubicBezTo>
                  <a:pt x="11447621" y="57150"/>
                  <a:pt x="11461908" y="52388"/>
                  <a:pt x="11485673" y="52388"/>
                </a:cubicBezTo>
                <a:cubicBezTo>
                  <a:pt x="11523773" y="52388"/>
                  <a:pt x="11595211" y="85725"/>
                  <a:pt x="11633311" y="119063"/>
                </a:cubicBezTo>
                <a:close/>
                <a:moveTo>
                  <a:pt x="11580923" y="61913"/>
                </a:moveTo>
                <a:cubicBezTo>
                  <a:pt x="11590448" y="61913"/>
                  <a:pt x="11595211" y="52388"/>
                  <a:pt x="11604736" y="42863"/>
                </a:cubicBezTo>
                <a:cubicBezTo>
                  <a:pt x="11609498" y="47625"/>
                  <a:pt x="11609498" y="42863"/>
                  <a:pt x="11609498" y="57150"/>
                </a:cubicBezTo>
                <a:cubicBezTo>
                  <a:pt x="11609498" y="66675"/>
                  <a:pt x="11599973" y="76200"/>
                  <a:pt x="11590448" y="76200"/>
                </a:cubicBezTo>
                <a:cubicBezTo>
                  <a:pt x="11576161" y="76200"/>
                  <a:pt x="11499961" y="38100"/>
                  <a:pt x="11485673" y="38100"/>
                </a:cubicBezTo>
                <a:cubicBezTo>
                  <a:pt x="11466671" y="38100"/>
                  <a:pt x="11433333" y="61913"/>
                  <a:pt x="11419046" y="80963"/>
                </a:cubicBezTo>
                <a:cubicBezTo>
                  <a:pt x="11419046" y="80963"/>
                  <a:pt x="11414283" y="80963"/>
                  <a:pt x="11409521" y="76200"/>
                </a:cubicBezTo>
                <a:cubicBezTo>
                  <a:pt x="11404758" y="76200"/>
                  <a:pt x="11409521" y="71438"/>
                  <a:pt x="11404758" y="66675"/>
                </a:cubicBezTo>
                <a:cubicBezTo>
                  <a:pt x="11404758" y="66675"/>
                  <a:pt x="11414283" y="61913"/>
                  <a:pt x="11399996" y="61913"/>
                </a:cubicBezTo>
                <a:cubicBezTo>
                  <a:pt x="11390471" y="61913"/>
                  <a:pt x="11385708" y="76200"/>
                  <a:pt x="11371421" y="76200"/>
                </a:cubicBezTo>
                <a:cubicBezTo>
                  <a:pt x="11361896" y="76200"/>
                  <a:pt x="11352371" y="61913"/>
                  <a:pt x="11342846" y="61913"/>
                </a:cubicBezTo>
                <a:cubicBezTo>
                  <a:pt x="11328558" y="61913"/>
                  <a:pt x="11333321" y="71438"/>
                  <a:pt x="11323796" y="76200"/>
                </a:cubicBezTo>
                <a:cubicBezTo>
                  <a:pt x="11366658" y="-9525"/>
                  <a:pt x="11442858" y="33338"/>
                  <a:pt x="11504723" y="9525"/>
                </a:cubicBezTo>
                <a:cubicBezTo>
                  <a:pt x="11509486" y="23813"/>
                  <a:pt x="11566636" y="61913"/>
                  <a:pt x="11580923" y="61913"/>
                </a:cubicBezTo>
                <a:close/>
                <a:moveTo>
                  <a:pt x="6619018" y="4209526"/>
                </a:moveTo>
                <a:cubicBezTo>
                  <a:pt x="6623781" y="4209526"/>
                  <a:pt x="6619018" y="4214289"/>
                  <a:pt x="6628543" y="4214289"/>
                </a:cubicBezTo>
                <a:cubicBezTo>
                  <a:pt x="6642831" y="4214289"/>
                  <a:pt x="6766656" y="4176189"/>
                  <a:pt x="6833331" y="4147661"/>
                </a:cubicBezTo>
                <a:cubicBezTo>
                  <a:pt x="6919008" y="4114324"/>
                  <a:pt x="7004733" y="4066699"/>
                  <a:pt x="7090458" y="4004786"/>
                </a:cubicBezTo>
                <a:cubicBezTo>
                  <a:pt x="7114270" y="3985736"/>
                  <a:pt x="7161895" y="3966686"/>
                  <a:pt x="7180945" y="3933349"/>
                </a:cubicBezTo>
                <a:cubicBezTo>
                  <a:pt x="7199995" y="3904774"/>
                  <a:pt x="7195233" y="3866674"/>
                  <a:pt x="7204758" y="3833336"/>
                </a:cubicBezTo>
                <a:cubicBezTo>
                  <a:pt x="7219045" y="3828574"/>
                  <a:pt x="7238095" y="3823811"/>
                  <a:pt x="7257145" y="3819049"/>
                </a:cubicBezTo>
                <a:cubicBezTo>
                  <a:pt x="7261908" y="3823811"/>
                  <a:pt x="7261908" y="3823811"/>
                  <a:pt x="7261908" y="3833336"/>
                </a:cubicBezTo>
                <a:cubicBezTo>
                  <a:pt x="7261908" y="3847624"/>
                  <a:pt x="7252383" y="3852386"/>
                  <a:pt x="7252383" y="3866674"/>
                </a:cubicBezTo>
                <a:lnTo>
                  <a:pt x="7252383" y="3909536"/>
                </a:lnTo>
                <a:cubicBezTo>
                  <a:pt x="7252383" y="3909536"/>
                  <a:pt x="7247620" y="3914299"/>
                  <a:pt x="7261908" y="3914299"/>
                </a:cubicBezTo>
                <a:cubicBezTo>
                  <a:pt x="7271433" y="3914299"/>
                  <a:pt x="7485698" y="3861911"/>
                  <a:pt x="7595235" y="3833336"/>
                </a:cubicBezTo>
                <a:cubicBezTo>
                  <a:pt x="7680913" y="3814286"/>
                  <a:pt x="7776163" y="3790474"/>
                  <a:pt x="7866650" y="3771472"/>
                </a:cubicBezTo>
                <a:cubicBezTo>
                  <a:pt x="8295227" y="3676222"/>
                  <a:pt x="8738092" y="3576209"/>
                  <a:pt x="9171432" y="3471434"/>
                </a:cubicBezTo>
                <a:cubicBezTo>
                  <a:pt x="9190482" y="3466672"/>
                  <a:pt x="9190482" y="3438097"/>
                  <a:pt x="9190482" y="3423809"/>
                </a:cubicBezTo>
                <a:cubicBezTo>
                  <a:pt x="9190482" y="3404759"/>
                  <a:pt x="9180957" y="3404759"/>
                  <a:pt x="9176194" y="3376232"/>
                </a:cubicBezTo>
                <a:cubicBezTo>
                  <a:pt x="9219009" y="3380994"/>
                  <a:pt x="9247584" y="3380994"/>
                  <a:pt x="9280922" y="3380994"/>
                </a:cubicBezTo>
                <a:cubicBezTo>
                  <a:pt x="9285684" y="3409522"/>
                  <a:pt x="9266634" y="3447622"/>
                  <a:pt x="9299972" y="3490484"/>
                </a:cubicBezTo>
                <a:cubicBezTo>
                  <a:pt x="9428559" y="3633359"/>
                  <a:pt x="9576197" y="3852386"/>
                  <a:pt x="9757124" y="3952399"/>
                </a:cubicBezTo>
                <a:cubicBezTo>
                  <a:pt x="9795224" y="3976211"/>
                  <a:pt x="9842849" y="3976211"/>
                  <a:pt x="9890474" y="3985736"/>
                </a:cubicBezTo>
                <a:cubicBezTo>
                  <a:pt x="9890474" y="3976211"/>
                  <a:pt x="9890474" y="3961924"/>
                  <a:pt x="9885711" y="3952399"/>
                </a:cubicBezTo>
                <a:cubicBezTo>
                  <a:pt x="9904761" y="3957161"/>
                  <a:pt x="9928574" y="3961924"/>
                  <a:pt x="9947624" y="3966686"/>
                </a:cubicBezTo>
                <a:cubicBezTo>
                  <a:pt x="9942861" y="3971449"/>
                  <a:pt x="9938099" y="3980974"/>
                  <a:pt x="9933336" y="3985736"/>
                </a:cubicBezTo>
                <a:cubicBezTo>
                  <a:pt x="9933336" y="3985736"/>
                  <a:pt x="9938099" y="3990499"/>
                  <a:pt x="9942861" y="3990499"/>
                </a:cubicBezTo>
                <a:cubicBezTo>
                  <a:pt x="9985677" y="4000024"/>
                  <a:pt x="10061877" y="4009549"/>
                  <a:pt x="10071402" y="4009549"/>
                </a:cubicBezTo>
                <a:lnTo>
                  <a:pt x="10085689" y="4004786"/>
                </a:lnTo>
                <a:lnTo>
                  <a:pt x="10085689" y="3799999"/>
                </a:lnTo>
                <a:cubicBezTo>
                  <a:pt x="10090452" y="3804761"/>
                  <a:pt x="10095214" y="3804761"/>
                  <a:pt x="10104739" y="3804761"/>
                </a:cubicBezTo>
                <a:lnTo>
                  <a:pt x="10104739" y="4009549"/>
                </a:lnTo>
                <a:lnTo>
                  <a:pt x="10152364" y="4009549"/>
                </a:lnTo>
                <a:cubicBezTo>
                  <a:pt x="10142839" y="4033361"/>
                  <a:pt x="10152364" y="4033361"/>
                  <a:pt x="10157127" y="4080986"/>
                </a:cubicBezTo>
                <a:cubicBezTo>
                  <a:pt x="10142839" y="4085749"/>
                  <a:pt x="10128552" y="4085749"/>
                  <a:pt x="10114264" y="4080986"/>
                </a:cubicBezTo>
                <a:cubicBezTo>
                  <a:pt x="10109502" y="4085749"/>
                  <a:pt x="10109502" y="4095274"/>
                  <a:pt x="10109502" y="4204764"/>
                </a:cubicBezTo>
                <a:cubicBezTo>
                  <a:pt x="10109502" y="4214289"/>
                  <a:pt x="10099977" y="4228576"/>
                  <a:pt x="10099977" y="4238101"/>
                </a:cubicBezTo>
                <a:cubicBezTo>
                  <a:pt x="10099977" y="4447651"/>
                  <a:pt x="10099977" y="4457176"/>
                  <a:pt x="10104739" y="4461939"/>
                </a:cubicBezTo>
                <a:cubicBezTo>
                  <a:pt x="10114264" y="4433364"/>
                  <a:pt x="10109502" y="4509564"/>
                  <a:pt x="10114264" y="4361926"/>
                </a:cubicBezTo>
                <a:cubicBezTo>
                  <a:pt x="10238089" y="4376214"/>
                  <a:pt x="10300002" y="4390501"/>
                  <a:pt x="10447592" y="4385739"/>
                </a:cubicBezTo>
                <a:cubicBezTo>
                  <a:pt x="10376154" y="4409551"/>
                  <a:pt x="10300002" y="4428601"/>
                  <a:pt x="10228564" y="4442889"/>
                </a:cubicBezTo>
                <a:cubicBezTo>
                  <a:pt x="10238089" y="4447651"/>
                  <a:pt x="10242852" y="4447651"/>
                  <a:pt x="10252377" y="4447651"/>
                </a:cubicBezTo>
                <a:lnTo>
                  <a:pt x="10666667" y="4409551"/>
                </a:lnTo>
                <a:lnTo>
                  <a:pt x="10666667" y="4104799"/>
                </a:lnTo>
                <a:cubicBezTo>
                  <a:pt x="10666667" y="4104799"/>
                  <a:pt x="10666667" y="4100036"/>
                  <a:pt x="10657142" y="4100036"/>
                </a:cubicBezTo>
                <a:cubicBezTo>
                  <a:pt x="10642854" y="4100036"/>
                  <a:pt x="10633329" y="4109561"/>
                  <a:pt x="10623804" y="4114324"/>
                </a:cubicBezTo>
                <a:cubicBezTo>
                  <a:pt x="10633329" y="4133374"/>
                  <a:pt x="10652379" y="4166664"/>
                  <a:pt x="10652379" y="4176189"/>
                </a:cubicBezTo>
                <a:cubicBezTo>
                  <a:pt x="10652379" y="4190476"/>
                  <a:pt x="10652379" y="4195239"/>
                  <a:pt x="10647617" y="4204764"/>
                </a:cubicBezTo>
                <a:cubicBezTo>
                  <a:pt x="10638092" y="4195239"/>
                  <a:pt x="10633329" y="4176189"/>
                  <a:pt x="10623804" y="4166664"/>
                </a:cubicBezTo>
                <a:cubicBezTo>
                  <a:pt x="10609517" y="4142899"/>
                  <a:pt x="10585704" y="4138136"/>
                  <a:pt x="10561892" y="4119086"/>
                </a:cubicBezTo>
                <a:lnTo>
                  <a:pt x="10561892" y="3952399"/>
                </a:lnTo>
                <a:cubicBezTo>
                  <a:pt x="10599992" y="3861911"/>
                  <a:pt x="10690479" y="3776186"/>
                  <a:pt x="10666667" y="3695272"/>
                </a:cubicBezTo>
                <a:lnTo>
                  <a:pt x="10680954" y="3695272"/>
                </a:lnTo>
                <a:lnTo>
                  <a:pt x="10680954" y="4404789"/>
                </a:lnTo>
                <a:lnTo>
                  <a:pt x="10976181" y="4376214"/>
                </a:lnTo>
                <a:cubicBezTo>
                  <a:pt x="11028569" y="4404789"/>
                  <a:pt x="11080956" y="4438126"/>
                  <a:pt x="11128534" y="4466701"/>
                </a:cubicBezTo>
                <a:lnTo>
                  <a:pt x="11147584" y="3747659"/>
                </a:lnTo>
                <a:lnTo>
                  <a:pt x="11147584" y="3185732"/>
                </a:lnTo>
                <a:cubicBezTo>
                  <a:pt x="11152346" y="3171444"/>
                  <a:pt x="11152346" y="3152394"/>
                  <a:pt x="11157109" y="3138107"/>
                </a:cubicBezTo>
                <a:lnTo>
                  <a:pt x="11157109" y="2747629"/>
                </a:lnTo>
                <a:cubicBezTo>
                  <a:pt x="11152346" y="2742867"/>
                  <a:pt x="11147584" y="2742867"/>
                  <a:pt x="11138059" y="2742867"/>
                </a:cubicBezTo>
                <a:lnTo>
                  <a:pt x="11138059" y="2371439"/>
                </a:lnTo>
                <a:cubicBezTo>
                  <a:pt x="11071431" y="2376202"/>
                  <a:pt x="11014281" y="2361914"/>
                  <a:pt x="10952369" y="2328577"/>
                </a:cubicBezTo>
                <a:cubicBezTo>
                  <a:pt x="10938081" y="2323814"/>
                  <a:pt x="10928556" y="2300002"/>
                  <a:pt x="10914269" y="2285714"/>
                </a:cubicBezTo>
                <a:cubicBezTo>
                  <a:pt x="10885694" y="2261902"/>
                  <a:pt x="10833306" y="2276189"/>
                  <a:pt x="10809494" y="2271427"/>
                </a:cubicBezTo>
                <a:cubicBezTo>
                  <a:pt x="10785681" y="2266664"/>
                  <a:pt x="10761869" y="2247662"/>
                  <a:pt x="10742819" y="2233374"/>
                </a:cubicBezTo>
                <a:cubicBezTo>
                  <a:pt x="10704767" y="2209562"/>
                  <a:pt x="10714292" y="2166699"/>
                  <a:pt x="10695242" y="2138124"/>
                </a:cubicBezTo>
                <a:cubicBezTo>
                  <a:pt x="10685717" y="2147649"/>
                  <a:pt x="10676192" y="2152412"/>
                  <a:pt x="10661904" y="2152412"/>
                </a:cubicBezTo>
                <a:cubicBezTo>
                  <a:pt x="10638092" y="2152412"/>
                  <a:pt x="10642854" y="2133362"/>
                  <a:pt x="10623804" y="2109549"/>
                </a:cubicBezTo>
                <a:cubicBezTo>
                  <a:pt x="10590467" y="2066687"/>
                  <a:pt x="10590467" y="2066687"/>
                  <a:pt x="10590467" y="2033349"/>
                </a:cubicBezTo>
                <a:cubicBezTo>
                  <a:pt x="10590467" y="1985724"/>
                  <a:pt x="10628567" y="1928574"/>
                  <a:pt x="10628567" y="1919049"/>
                </a:cubicBezTo>
                <a:cubicBezTo>
                  <a:pt x="10628567" y="1909524"/>
                  <a:pt x="10590467" y="1861947"/>
                  <a:pt x="10590467" y="1828610"/>
                </a:cubicBezTo>
                <a:cubicBezTo>
                  <a:pt x="10590467" y="1814322"/>
                  <a:pt x="10619042" y="1747647"/>
                  <a:pt x="10619042" y="1738122"/>
                </a:cubicBezTo>
                <a:cubicBezTo>
                  <a:pt x="10619042" y="1723835"/>
                  <a:pt x="10580942" y="1647635"/>
                  <a:pt x="10580942" y="1633347"/>
                </a:cubicBezTo>
                <a:cubicBezTo>
                  <a:pt x="10580942" y="1604772"/>
                  <a:pt x="10604754" y="1566672"/>
                  <a:pt x="10614279" y="1542860"/>
                </a:cubicBezTo>
                <a:cubicBezTo>
                  <a:pt x="10619042" y="1528572"/>
                  <a:pt x="10619042" y="1504760"/>
                  <a:pt x="10628567" y="1495235"/>
                </a:cubicBezTo>
                <a:cubicBezTo>
                  <a:pt x="10642854" y="1471470"/>
                  <a:pt x="10666667" y="1461945"/>
                  <a:pt x="10685717" y="1452420"/>
                </a:cubicBezTo>
                <a:cubicBezTo>
                  <a:pt x="10723769" y="1428607"/>
                  <a:pt x="10747581" y="1409557"/>
                  <a:pt x="10771394" y="1409557"/>
                </a:cubicBezTo>
                <a:cubicBezTo>
                  <a:pt x="10785681" y="1409557"/>
                  <a:pt x="10866644" y="1414320"/>
                  <a:pt x="10904744" y="1442895"/>
                </a:cubicBezTo>
                <a:cubicBezTo>
                  <a:pt x="10933319" y="1461945"/>
                  <a:pt x="10928556" y="1528572"/>
                  <a:pt x="10957131" y="1528572"/>
                </a:cubicBezTo>
                <a:cubicBezTo>
                  <a:pt x="10971419" y="1528572"/>
                  <a:pt x="11004756" y="1519047"/>
                  <a:pt x="11014281" y="1519047"/>
                </a:cubicBezTo>
                <a:cubicBezTo>
                  <a:pt x="11047619" y="1519047"/>
                  <a:pt x="11052381" y="1514285"/>
                  <a:pt x="11090481" y="1533335"/>
                </a:cubicBezTo>
                <a:cubicBezTo>
                  <a:pt x="11095244" y="1538097"/>
                  <a:pt x="11123771" y="1571435"/>
                  <a:pt x="11142821" y="1566672"/>
                </a:cubicBezTo>
                <a:cubicBezTo>
                  <a:pt x="11138059" y="1542860"/>
                  <a:pt x="11133296" y="1499997"/>
                  <a:pt x="11133296" y="1490472"/>
                </a:cubicBezTo>
                <a:cubicBezTo>
                  <a:pt x="11133296" y="1438132"/>
                  <a:pt x="11166634" y="1428607"/>
                  <a:pt x="11166634" y="1404795"/>
                </a:cubicBezTo>
                <a:cubicBezTo>
                  <a:pt x="11166634" y="1376220"/>
                  <a:pt x="10995231" y="1385745"/>
                  <a:pt x="10995231" y="1266682"/>
                </a:cubicBezTo>
                <a:cubicBezTo>
                  <a:pt x="10995231" y="1180957"/>
                  <a:pt x="11100006" y="1100042"/>
                  <a:pt x="11100006" y="1080992"/>
                </a:cubicBezTo>
                <a:cubicBezTo>
                  <a:pt x="11100006" y="1047655"/>
                  <a:pt x="11061906" y="1061942"/>
                  <a:pt x="11033331" y="1019080"/>
                </a:cubicBezTo>
                <a:cubicBezTo>
                  <a:pt x="10999994" y="971455"/>
                  <a:pt x="11004756" y="957167"/>
                  <a:pt x="11004756" y="919067"/>
                </a:cubicBezTo>
                <a:cubicBezTo>
                  <a:pt x="11004756" y="771430"/>
                  <a:pt x="11252359" y="776192"/>
                  <a:pt x="11299983" y="752380"/>
                </a:cubicBezTo>
                <a:cubicBezTo>
                  <a:pt x="11304746" y="752380"/>
                  <a:pt x="11304746" y="742855"/>
                  <a:pt x="11304746" y="733330"/>
                </a:cubicBezTo>
                <a:cubicBezTo>
                  <a:pt x="11304746" y="695277"/>
                  <a:pt x="11319033" y="671465"/>
                  <a:pt x="11319033" y="642890"/>
                </a:cubicBezTo>
                <a:cubicBezTo>
                  <a:pt x="11319033" y="633365"/>
                  <a:pt x="11299983" y="604790"/>
                  <a:pt x="11299983" y="595265"/>
                </a:cubicBezTo>
                <a:lnTo>
                  <a:pt x="11299983" y="490490"/>
                </a:lnTo>
                <a:cubicBezTo>
                  <a:pt x="11276171" y="457152"/>
                  <a:pt x="11280933" y="452390"/>
                  <a:pt x="11280933" y="423815"/>
                </a:cubicBezTo>
                <a:cubicBezTo>
                  <a:pt x="11280933" y="366665"/>
                  <a:pt x="11323796" y="338138"/>
                  <a:pt x="11323796" y="319088"/>
                </a:cubicBezTo>
                <a:cubicBezTo>
                  <a:pt x="11323796" y="309563"/>
                  <a:pt x="11271408" y="223838"/>
                  <a:pt x="11271408" y="214313"/>
                </a:cubicBezTo>
                <a:cubicBezTo>
                  <a:pt x="11271408" y="200025"/>
                  <a:pt x="11280933" y="204788"/>
                  <a:pt x="11280933" y="190500"/>
                </a:cubicBezTo>
                <a:cubicBezTo>
                  <a:pt x="11280933" y="171450"/>
                  <a:pt x="11214259" y="147638"/>
                  <a:pt x="11214259" y="104775"/>
                </a:cubicBezTo>
                <a:cubicBezTo>
                  <a:pt x="11214259" y="57150"/>
                  <a:pt x="11304746" y="76200"/>
                  <a:pt x="11309508" y="80963"/>
                </a:cubicBezTo>
                <a:cubicBezTo>
                  <a:pt x="11347608" y="-19050"/>
                  <a:pt x="11438096" y="23813"/>
                  <a:pt x="11499961" y="0"/>
                </a:cubicBezTo>
                <a:lnTo>
                  <a:pt x="11504723" y="0"/>
                </a:lnTo>
                <a:cubicBezTo>
                  <a:pt x="11514248" y="9525"/>
                  <a:pt x="11519011" y="19050"/>
                  <a:pt x="11528536" y="23813"/>
                </a:cubicBezTo>
                <a:cubicBezTo>
                  <a:pt x="11542823" y="38100"/>
                  <a:pt x="11571398" y="52388"/>
                  <a:pt x="11580923" y="52388"/>
                </a:cubicBezTo>
                <a:cubicBezTo>
                  <a:pt x="11595211" y="52388"/>
                  <a:pt x="11595211" y="38100"/>
                  <a:pt x="11604736" y="33338"/>
                </a:cubicBezTo>
                <a:cubicBezTo>
                  <a:pt x="11614261" y="38100"/>
                  <a:pt x="11619023" y="42863"/>
                  <a:pt x="11619023" y="52388"/>
                </a:cubicBezTo>
                <a:cubicBezTo>
                  <a:pt x="11619023" y="66675"/>
                  <a:pt x="11614261" y="76200"/>
                  <a:pt x="11604736" y="85725"/>
                </a:cubicBezTo>
                <a:cubicBezTo>
                  <a:pt x="11657123" y="123825"/>
                  <a:pt x="11690461" y="195263"/>
                  <a:pt x="11704748" y="247650"/>
                </a:cubicBezTo>
                <a:cubicBezTo>
                  <a:pt x="11738086" y="366665"/>
                  <a:pt x="11761898" y="328613"/>
                  <a:pt x="11761898" y="404765"/>
                </a:cubicBezTo>
                <a:cubicBezTo>
                  <a:pt x="11761898" y="414290"/>
                  <a:pt x="11776186" y="428577"/>
                  <a:pt x="11776186" y="438102"/>
                </a:cubicBezTo>
                <a:cubicBezTo>
                  <a:pt x="11780948" y="447627"/>
                  <a:pt x="11776186" y="461915"/>
                  <a:pt x="11780948" y="471440"/>
                </a:cubicBezTo>
                <a:cubicBezTo>
                  <a:pt x="11785711" y="480965"/>
                  <a:pt x="11799998" y="485727"/>
                  <a:pt x="11804761" y="500015"/>
                </a:cubicBezTo>
                <a:cubicBezTo>
                  <a:pt x="11814286" y="519065"/>
                  <a:pt x="11814286" y="547640"/>
                  <a:pt x="11819048" y="571452"/>
                </a:cubicBezTo>
                <a:cubicBezTo>
                  <a:pt x="11823811" y="585740"/>
                  <a:pt x="11842861" y="600027"/>
                  <a:pt x="11847623" y="623840"/>
                </a:cubicBezTo>
                <a:cubicBezTo>
                  <a:pt x="11852386" y="642890"/>
                  <a:pt x="11847623" y="676227"/>
                  <a:pt x="11852386" y="700040"/>
                </a:cubicBezTo>
                <a:cubicBezTo>
                  <a:pt x="11857148" y="723852"/>
                  <a:pt x="11876150" y="752380"/>
                  <a:pt x="11876150" y="776192"/>
                </a:cubicBezTo>
                <a:cubicBezTo>
                  <a:pt x="11919013" y="795242"/>
                  <a:pt x="12080938" y="819055"/>
                  <a:pt x="12080938" y="923830"/>
                </a:cubicBezTo>
                <a:cubicBezTo>
                  <a:pt x="12080938" y="1014317"/>
                  <a:pt x="11990450" y="1066705"/>
                  <a:pt x="11990450" y="1100042"/>
                </a:cubicBezTo>
                <a:cubicBezTo>
                  <a:pt x="11990450" y="1128570"/>
                  <a:pt x="12038075" y="1157145"/>
                  <a:pt x="12052363" y="1185720"/>
                </a:cubicBezTo>
                <a:cubicBezTo>
                  <a:pt x="12066650" y="1214295"/>
                  <a:pt x="12085700" y="1271445"/>
                  <a:pt x="12085700" y="1280970"/>
                </a:cubicBezTo>
                <a:cubicBezTo>
                  <a:pt x="12085700" y="1295257"/>
                  <a:pt x="12080938" y="1290495"/>
                  <a:pt x="12080938" y="1300020"/>
                </a:cubicBezTo>
                <a:cubicBezTo>
                  <a:pt x="12080938" y="1352407"/>
                  <a:pt x="11933300" y="1385745"/>
                  <a:pt x="11928538" y="1400032"/>
                </a:cubicBezTo>
                <a:cubicBezTo>
                  <a:pt x="11928538" y="1419082"/>
                  <a:pt x="11923775" y="1442895"/>
                  <a:pt x="11923775" y="1457182"/>
                </a:cubicBezTo>
                <a:cubicBezTo>
                  <a:pt x="11923775" y="1466707"/>
                  <a:pt x="11928538" y="1495235"/>
                  <a:pt x="11938063" y="1514285"/>
                </a:cubicBezTo>
                <a:cubicBezTo>
                  <a:pt x="11952350" y="1504760"/>
                  <a:pt x="11976163" y="1499997"/>
                  <a:pt x="11985688" y="1499997"/>
                </a:cubicBezTo>
                <a:cubicBezTo>
                  <a:pt x="11999975" y="1499997"/>
                  <a:pt x="12042838" y="1514285"/>
                  <a:pt x="12071413" y="1528572"/>
                </a:cubicBezTo>
                <a:cubicBezTo>
                  <a:pt x="12080938" y="1466707"/>
                  <a:pt x="12095225" y="1423845"/>
                  <a:pt x="12152375" y="1423845"/>
                </a:cubicBezTo>
                <a:cubicBezTo>
                  <a:pt x="12166663" y="1423845"/>
                  <a:pt x="12176188" y="1428607"/>
                  <a:pt x="12185713" y="1433370"/>
                </a:cubicBezTo>
                <a:cubicBezTo>
                  <a:pt x="12195238" y="1409557"/>
                  <a:pt x="12209525" y="1380982"/>
                  <a:pt x="12228575" y="1357170"/>
                </a:cubicBezTo>
                <a:cubicBezTo>
                  <a:pt x="12242863" y="1338120"/>
                  <a:pt x="12261866" y="1285732"/>
                  <a:pt x="12295204" y="1266682"/>
                </a:cubicBezTo>
                <a:cubicBezTo>
                  <a:pt x="12399979" y="1200007"/>
                  <a:pt x="12552379" y="1171432"/>
                  <a:pt x="12552379" y="1038130"/>
                </a:cubicBezTo>
                <a:cubicBezTo>
                  <a:pt x="12552379" y="1023842"/>
                  <a:pt x="12533329" y="995267"/>
                  <a:pt x="12533329" y="980980"/>
                </a:cubicBezTo>
                <a:cubicBezTo>
                  <a:pt x="12533329" y="947642"/>
                  <a:pt x="12585716" y="942880"/>
                  <a:pt x="12595241" y="942880"/>
                </a:cubicBezTo>
                <a:cubicBezTo>
                  <a:pt x="12704731" y="942880"/>
                  <a:pt x="12714256" y="995267"/>
                  <a:pt x="12714256" y="1080992"/>
                </a:cubicBezTo>
                <a:cubicBezTo>
                  <a:pt x="12714256" y="1271445"/>
                  <a:pt x="12519041" y="1409557"/>
                  <a:pt x="12519041" y="1438132"/>
                </a:cubicBezTo>
                <a:cubicBezTo>
                  <a:pt x="12519041" y="1452420"/>
                  <a:pt x="12542854" y="1480995"/>
                  <a:pt x="12542854" y="1490472"/>
                </a:cubicBezTo>
                <a:cubicBezTo>
                  <a:pt x="12542854" y="1523810"/>
                  <a:pt x="12504754" y="1542860"/>
                  <a:pt x="12495229" y="1576197"/>
                </a:cubicBezTo>
                <a:cubicBezTo>
                  <a:pt x="12490466" y="1580960"/>
                  <a:pt x="12490466" y="1600010"/>
                  <a:pt x="12480941" y="1609535"/>
                </a:cubicBezTo>
                <a:cubicBezTo>
                  <a:pt x="12466654" y="1628585"/>
                  <a:pt x="12442841" y="1638110"/>
                  <a:pt x="12423791" y="1647635"/>
                </a:cubicBezTo>
                <a:cubicBezTo>
                  <a:pt x="12399979" y="1761935"/>
                  <a:pt x="12352354" y="1923812"/>
                  <a:pt x="12204763" y="2019062"/>
                </a:cubicBezTo>
                <a:cubicBezTo>
                  <a:pt x="12195238" y="2023824"/>
                  <a:pt x="12190475" y="2038112"/>
                  <a:pt x="12180950" y="2042874"/>
                </a:cubicBezTo>
                <a:cubicBezTo>
                  <a:pt x="12161900" y="2057162"/>
                  <a:pt x="12133325" y="2071449"/>
                  <a:pt x="12119038" y="2080974"/>
                </a:cubicBezTo>
                <a:cubicBezTo>
                  <a:pt x="12076175" y="2104787"/>
                  <a:pt x="12038075" y="2138124"/>
                  <a:pt x="11995213" y="2161937"/>
                </a:cubicBezTo>
                <a:cubicBezTo>
                  <a:pt x="11980925" y="2171462"/>
                  <a:pt x="11961875" y="2176224"/>
                  <a:pt x="11942825" y="2185749"/>
                </a:cubicBezTo>
                <a:cubicBezTo>
                  <a:pt x="11933300" y="2190512"/>
                  <a:pt x="11919013" y="2190512"/>
                  <a:pt x="11899963" y="2190512"/>
                </a:cubicBezTo>
                <a:lnTo>
                  <a:pt x="11895200" y="2480977"/>
                </a:lnTo>
                <a:lnTo>
                  <a:pt x="11880913" y="2719054"/>
                </a:lnTo>
                <a:lnTo>
                  <a:pt x="11895200" y="3185732"/>
                </a:lnTo>
                <a:lnTo>
                  <a:pt x="11914250" y="3423809"/>
                </a:lnTo>
                <a:lnTo>
                  <a:pt x="11914250" y="4090511"/>
                </a:lnTo>
                <a:cubicBezTo>
                  <a:pt x="11928538" y="4076224"/>
                  <a:pt x="11952350" y="4057174"/>
                  <a:pt x="11976163" y="4047649"/>
                </a:cubicBezTo>
                <a:lnTo>
                  <a:pt x="11961875" y="4033361"/>
                </a:lnTo>
                <a:cubicBezTo>
                  <a:pt x="11980925" y="4028599"/>
                  <a:pt x="12014263" y="4019074"/>
                  <a:pt x="12028550" y="4019074"/>
                </a:cubicBezTo>
                <a:cubicBezTo>
                  <a:pt x="12038075" y="4019074"/>
                  <a:pt x="12109513" y="4038124"/>
                  <a:pt x="12123800" y="4038124"/>
                </a:cubicBezTo>
                <a:cubicBezTo>
                  <a:pt x="12133325" y="4038124"/>
                  <a:pt x="12180950" y="4000024"/>
                  <a:pt x="12195238" y="4000024"/>
                </a:cubicBezTo>
                <a:cubicBezTo>
                  <a:pt x="12233338" y="4000024"/>
                  <a:pt x="12271391" y="4071461"/>
                  <a:pt x="12271391" y="4085749"/>
                </a:cubicBezTo>
                <a:cubicBezTo>
                  <a:pt x="12271391" y="4100036"/>
                  <a:pt x="12261866" y="4109561"/>
                  <a:pt x="12261866" y="4119086"/>
                </a:cubicBezTo>
                <a:cubicBezTo>
                  <a:pt x="12261866" y="4133374"/>
                  <a:pt x="12280916" y="4142899"/>
                  <a:pt x="12295204" y="4152424"/>
                </a:cubicBezTo>
                <a:cubicBezTo>
                  <a:pt x="12299966" y="4119086"/>
                  <a:pt x="12338066" y="4119086"/>
                  <a:pt x="12352354" y="4109561"/>
                </a:cubicBezTo>
                <a:cubicBezTo>
                  <a:pt x="12361879" y="4104799"/>
                  <a:pt x="12361879" y="4095274"/>
                  <a:pt x="12366641" y="4085749"/>
                </a:cubicBezTo>
                <a:cubicBezTo>
                  <a:pt x="12376166" y="4080986"/>
                  <a:pt x="12390454" y="4076224"/>
                  <a:pt x="12399979" y="4076224"/>
                </a:cubicBezTo>
                <a:cubicBezTo>
                  <a:pt x="12414266" y="4076224"/>
                  <a:pt x="12423791" y="4090511"/>
                  <a:pt x="12433316" y="4090511"/>
                </a:cubicBezTo>
                <a:cubicBezTo>
                  <a:pt x="12447604" y="4090511"/>
                  <a:pt x="12461891" y="4076224"/>
                  <a:pt x="12476179" y="4076224"/>
                </a:cubicBezTo>
                <a:cubicBezTo>
                  <a:pt x="12557141" y="4076224"/>
                  <a:pt x="12528566" y="4138136"/>
                  <a:pt x="12590479" y="4166664"/>
                </a:cubicBezTo>
                <a:cubicBezTo>
                  <a:pt x="12585716" y="4123849"/>
                  <a:pt x="12604766" y="4100036"/>
                  <a:pt x="12647581" y="4100036"/>
                </a:cubicBezTo>
                <a:cubicBezTo>
                  <a:pt x="12661869" y="4100036"/>
                  <a:pt x="12661869" y="4104799"/>
                  <a:pt x="12690444" y="4133374"/>
                </a:cubicBezTo>
                <a:cubicBezTo>
                  <a:pt x="12695206" y="4123849"/>
                  <a:pt x="12695206" y="4114324"/>
                  <a:pt x="12695206" y="4100036"/>
                </a:cubicBezTo>
                <a:lnTo>
                  <a:pt x="12719019" y="4100036"/>
                </a:lnTo>
                <a:cubicBezTo>
                  <a:pt x="12747594" y="4104799"/>
                  <a:pt x="12738069" y="4123849"/>
                  <a:pt x="12752356" y="4138136"/>
                </a:cubicBezTo>
                <a:cubicBezTo>
                  <a:pt x="12757119" y="4133374"/>
                  <a:pt x="12766644" y="4133374"/>
                  <a:pt x="12776169" y="4133374"/>
                </a:cubicBezTo>
                <a:cubicBezTo>
                  <a:pt x="12776169" y="4114324"/>
                  <a:pt x="12785694" y="4080986"/>
                  <a:pt x="12804744" y="4071461"/>
                </a:cubicBezTo>
                <a:cubicBezTo>
                  <a:pt x="12752356" y="4061936"/>
                  <a:pt x="12666631" y="4004786"/>
                  <a:pt x="12680919" y="3947636"/>
                </a:cubicBezTo>
                <a:cubicBezTo>
                  <a:pt x="12680919" y="3938111"/>
                  <a:pt x="12695206" y="3919061"/>
                  <a:pt x="12671394" y="3909536"/>
                </a:cubicBezTo>
                <a:lnTo>
                  <a:pt x="12699969" y="3909536"/>
                </a:lnTo>
                <a:cubicBezTo>
                  <a:pt x="12699969" y="3904774"/>
                  <a:pt x="12704731" y="3895249"/>
                  <a:pt x="12704731" y="3885724"/>
                </a:cubicBezTo>
                <a:cubicBezTo>
                  <a:pt x="12704731" y="3871436"/>
                  <a:pt x="12671394" y="3823811"/>
                  <a:pt x="12671394" y="3814286"/>
                </a:cubicBezTo>
                <a:cubicBezTo>
                  <a:pt x="12671394" y="3799999"/>
                  <a:pt x="12685681" y="3790474"/>
                  <a:pt x="12690444" y="3780949"/>
                </a:cubicBezTo>
                <a:cubicBezTo>
                  <a:pt x="12685681" y="3790474"/>
                  <a:pt x="12680919" y="3795236"/>
                  <a:pt x="12680919" y="3809524"/>
                </a:cubicBezTo>
                <a:cubicBezTo>
                  <a:pt x="12680919" y="3833336"/>
                  <a:pt x="12766644" y="3876199"/>
                  <a:pt x="12771406" y="3880961"/>
                </a:cubicBezTo>
                <a:cubicBezTo>
                  <a:pt x="12771406" y="3880961"/>
                  <a:pt x="12776169" y="3880961"/>
                  <a:pt x="12776169" y="3871436"/>
                </a:cubicBezTo>
                <a:cubicBezTo>
                  <a:pt x="12776169" y="3814286"/>
                  <a:pt x="12757119" y="3761947"/>
                  <a:pt x="12699969" y="3761947"/>
                </a:cubicBezTo>
                <a:cubicBezTo>
                  <a:pt x="12666631" y="3761947"/>
                  <a:pt x="12680919" y="3785711"/>
                  <a:pt x="12652344" y="3785711"/>
                </a:cubicBezTo>
                <a:cubicBezTo>
                  <a:pt x="12642819" y="3785711"/>
                  <a:pt x="12638056" y="3776186"/>
                  <a:pt x="12623816" y="3776186"/>
                </a:cubicBezTo>
                <a:cubicBezTo>
                  <a:pt x="12614291" y="3776186"/>
                  <a:pt x="12566666" y="3790474"/>
                  <a:pt x="12538091" y="3795236"/>
                </a:cubicBezTo>
                <a:cubicBezTo>
                  <a:pt x="12514279" y="3799999"/>
                  <a:pt x="12480941" y="3790474"/>
                  <a:pt x="12461891" y="3799999"/>
                </a:cubicBezTo>
                <a:cubicBezTo>
                  <a:pt x="12423791" y="3814286"/>
                  <a:pt x="12390454" y="3842861"/>
                  <a:pt x="12361879" y="3842861"/>
                </a:cubicBezTo>
                <a:cubicBezTo>
                  <a:pt x="12352354" y="3842861"/>
                  <a:pt x="12323779" y="3828574"/>
                  <a:pt x="12304729" y="3828574"/>
                </a:cubicBezTo>
                <a:cubicBezTo>
                  <a:pt x="12314254" y="3819049"/>
                  <a:pt x="12333304" y="3819049"/>
                  <a:pt x="12338066" y="3795236"/>
                </a:cubicBezTo>
                <a:cubicBezTo>
                  <a:pt x="12309491" y="3795236"/>
                  <a:pt x="12280916" y="3795236"/>
                  <a:pt x="12252341" y="3790474"/>
                </a:cubicBezTo>
                <a:cubicBezTo>
                  <a:pt x="12238100" y="3790474"/>
                  <a:pt x="12214288" y="3780949"/>
                  <a:pt x="12200000" y="3780949"/>
                </a:cubicBezTo>
                <a:cubicBezTo>
                  <a:pt x="12190475" y="3780949"/>
                  <a:pt x="12161900" y="3804761"/>
                  <a:pt x="12142850" y="3804761"/>
                </a:cubicBezTo>
                <a:cubicBezTo>
                  <a:pt x="12104750" y="3809524"/>
                  <a:pt x="12028550" y="3814286"/>
                  <a:pt x="12019025" y="3814286"/>
                </a:cubicBezTo>
                <a:cubicBezTo>
                  <a:pt x="12004738" y="3814286"/>
                  <a:pt x="11985688" y="3809524"/>
                  <a:pt x="11966638" y="3799999"/>
                </a:cubicBezTo>
                <a:cubicBezTo>
                  <a:pt x="11980925" y="3804761"/>
                  <a:pt x="11999975" y="3809524"/>
                  <a:pt x="12009500" y="3809524"/>
                </a:cubicBezTo>
                <a:cubicBezTo>
                  <a:pt x="12066650" y="3809524"/>
                  <a:pt x="12080938" y="3766709"/>
                  <a:pt x="12123800" y="3766709"/>
                </a:cubicBezTo>
                <a:cubicBezTo>
                  <a:pt x="12138088" y="3766709"/>
                  <a:pt x="12161900" y="3776186"/>
                  <a:pt x="12171425" y="3776186"/>
                </a:cubicBezTo>
                <a:cubicBezTo>
                  <a:pt x="12185713" y="3776186"/>
                  <a:pt x="12233338" y="3757184"/>
                  <a:pt x="12247579" y="3757184"/>
                </a:cubicBezTo>
                <a:cubicBezTo>
                  <a:pt x="12280916" y="3757184"/>
                  <a:pt x="12328541" y="3785711"/>
                  <a:pt x="12352354" y="3785711"/>
                </a:cubicBezTo>
                <a:cubicBezTo>
                  <a:pt x="12399979" y="3785711"/>
                  <a:pt x="12419029" y="3757184"/>
                  <a:pt x="12466654" y="3757184"/>
                </a:cubicBezTo>
                <a:cubicBezTo>
                  <a:pt x="12480941" y="3757184"/>
                  <a:pt x="12514279" y="3761947"/>
                  <a:pt x="12533329" y="3766709"/>
                </a:cubicBezTo>
                <a:cubicBezTo>
                  <a:pt x="12533329" y="3766709"/>
                  <a:pt x="12538091" y="3766709"/>
                  <a:pt x="12542854" y="3761947"/>
                </a:cubicBezTo>
                <a:cubicBezTo>
                  <a:pt x="12504754" y="3738134"/>
                  <a:pt x="12442841" y="3719084"/>
                  <a:pt x="12409504" y="3685747"/>
                </a:cubicBezTo>
                <a:cubicBezTo>
                  <a:pt x="12423791" y="3690509"/>
                  <a:pt x="12438079" y="3704797"/>
                  <a:pt x="12447604" y="3704797"/>
                </a:cubicBezTo>
                <a:cubicBezTo>
                  <a:pt x="12461891" y="3704797"/>
                  <a:pt x="12499991" y="3700034"/>
                  <a:pt x="12523804" y="3695272"/>
                </a:cubicBezTo>
                <a:cubicBezTo>
                  <a:pt x="12514279" y="3685747"/>
                  <a:pt x="12495229" y="3671459"/>
                  <a:pt x="12495229" y="3661934"/>
                </a:cubicBezTo>
                <a:lnTo>
                  <a:pt x="12495229" y="3638122"/>
                </a:lnTo>
                <a:cubicBezTo>
                  <a:pt x="12495229" y="3633359"/>
                  <a:pt x="12499991" y="3628597"/>
                  <a:pt x="12485704" y="3628597"/>
                </a:cubicBezTo>
                <a:cubicBezTo>
                  <a:pt x="12476179" y="3628597"/>
                  <a:pt x="12457129" y="3638122"/>
                  <a:pt x="12447604" y="3638122"/>
                </a:cubicBezTo>
                <a:cubicBezTo>
                  <a:pt x="12404741" y="3638122"/>
                  <a:pt x="12328541" y="3600022"/>
                  <a:pt x="12328541" y="3542872"/>
                </a:cubicBezTo>
                <a:cubicBezTo>
                  <a:pt x="12328541" y="3528584"/>
                  <a:pt x="12333304" y="3509534"/>
                  <a:pt x="12333304" y="3495247"/>
                </a:cubicBezTo>
                <a:cubicBezTo>
                  <a:pt x="12333304" y="3485722"/>
                  <a:pt x="12314254" y="3485722"/>
                  <a:pt x="12309491" y="3476197"/>
                </a:cubicBezTo>
                <a:cubicBezTo>
                  <a:pt x="12304729" y="3466672"/>
                  <a:pt x="12304729" y="3457147"/>
                  <a:pt x="12304729" y="3447622"/>
                </a:cubicBezTo>
                <a:cubicBezTo>
                  <a:pt x="12304729" y="3433334"/>
                  <a:pt x="12319016" y="3409522"/>
                  <a:pt x="12338066" y="3390519"/>
                </a:cubicBezTo>
                <a:cubicBezTo>
                  <a:pt x="12333304" y="3404759"/>
                  <a:pt x="12319016" y="3423809"/>
                  <a:pt x="12319016" y="3433334"/>
                </a:cubicBezTo>
                <a:cubicBezTo>
                  <a:pt x="12319016" y="3447622"/>
                  <a:pt x="12323779" y="3452384"/>
                  <a:pt x="12328541" y="3461909"/>
                </a:cubicBezTo>
                <a:lnTo>
                  <a:pt x="12338066" y="3466672"/>
                </a:lnTo>
                <a:lnTo>
                  <a:pt x="12338066" y="3457147"/>
                </a:lnTo>
                <a:cubicBezTo>
                  <a:pt x="12338066" y="3438097"/>
                  <a:pt x="12361879" y="3423809"/>
                  <a:pt x="12352354" y="3433334"/>
                </a:cubicBezTo>
                <a:lnTo>
                  <a:pt x="12371404" y="3433334"/>
                </a:lnTo>
                <a:cubicBezTo>
                  <a:pt x="12361879" y="3433334"/>
                  <a:pt x="12352354" y="3438097"/>
                  <a:pt x="12342829" y="3447622"/>
                </a:cubicBezTo>
                <a:lnTo>
                  <a:pt x="12342829" y="3476197"/>
                </a:lnTo>
                <a:cubicBezTo>
                  <a:pt x="12342829" y="3476197"/>
                  <a:pt x="12338066" y="3480959"/>
                  <a:pt x="12352354" y="3480959"/>
                </a:cubicBezTo>
                <a:cubicBezTo>
                  <a:pt x="12361879" y="3480959"/>
                  <a:pt x="12423791" y="3466672"/>
                  <a:pt x="12438079" y="3466672"/>
                </a:cubicBezTo>
                <a:cubicBezTo>
                  <a:pt x="12480941" y="3466672"/>
                  <a:pt x="12542854" y="3466672"/>
                  <a:pt x="12566666" y="3538109"/>
                </a:cubicBezTo>
                <a:cubicBezTo>
                  <a:pt x="12576191" y="3523822"/>
                  <a:pt x="12590479" y="3514297"/>
                  <a:pt x="12604766" y="3504772"/>
                </a:cubicBezTo>
                <a:cubicBezTo>
                  <a:pt x="12585716" y="3485722"/>
                  <a:pt x="12561904" y="3428572"/>
                  <a:pt x="12561904" y="3404759"/>
                </a:cubicBezTo>
                <a:cubicBezTo>
                  <a:pt x="12561904" y="3395234"/>
                  <a:pt x="12571429" y="3380994"/>
                  <a:pt x="12571429" y="3371469"/>
                </a:cubicBezTo>
                <a:cubicBezTo>
                  <a:pt x="12571429" y="3357182"/>
                  <a:pt x="12566666" y="3357182"/>
                  <a:pt x="12557141" y="3347657"/>
                </a:cubicBezTo>
                <a:cubicBezTo>
                  <a:pt x="12580954" y="3352419"/>
                  <a:pt x="12566666" y="3385757"/>
                  <a:pt x="12580954" y="3409522"/>
                </a:cubicBezTo>
                <a:cubicBezTo>
                  <a:pt x="12600004" y="3438097"/>
                  <a:pt x="12638056" y="3452384"/>
                  <a:pt x="12676156" y="3480959"/>
                </a:cubicBezTo>
                <a:cubicBezTo>
                  <a:pt x="12676156" y="3485722"/>
                  <a:pt x="12685681" y="3485722"/>
                  <a:pt x="12695206" y="3485722"/>
                </a:cubicBezTo>
                <a:cubicBezTo>
                  <a:pt x="12728544" y="3485722"/>
                  <a:pt x="12747594" y="3461909"/>
                  <a:pt x="12785694" y="3447622"/>
                </a:cubicBezTo>
                <a:cubicBezTo>
                  <a:pt x="12776169" y="3476197"/>
                  <a:pt x="12742831" y="3523822"/>
                  <a:pt x="12704731" y="3533347"/>
                </a:cubicBezTo>
                <a:cubicBezTo>
                  <a:pt x="12714256" y="3547634"/>
                  <a:pt x="12728544" y="3571447"/>
                  <a:pt x="12728544" y="3580972"/>
                </a:cubicBezTo>
                <a:cubicBezTo>
                  <a:pt x="12728544" y="3595259"/>
                  <a:pt x="12719019" y="3604784"/>
                  <a:pt x="12719019" y="3614309"/>
                </a:cubicBezTo>
                <a:cubicBezTo>
                  <a:pt x="12719019" y="3628597"/>
                  <a:pt x="12738069" y="3647647"/>
                  <a:pt x="12738069" y="3661934"/>
                </a:cubicBezTo>
                <a:cubicBezTo>
                  <a:pt x="12742831" y="3680984"/>
                  <a:pt x="12742831" y="3704797"/>
                  <a:pt x="12742831" y="3714322"/>
                </a:cubicBezTo>
                <a:cubicBezTo>
                  <a:pt x="12742831" y="3728609"/>
                  <a:pt x="12757119" y="3742897"/>
                  <a:pt x="12761881" y="3752422"/>
                </a:cubicBezTo>
                <a:cubicBezTo>
                  <a:pt x="12780931" y="3771472"/>
                  <a:pt x="12790456" y="3804761"/>
                  <a:pt x="12795219" y="3833336"/>
                </a:cubicBezTo>
                <a:cubicBezTo>
                  <a:pt x="12799981" y="3842861"/>
                  <a:pt x="12795219" y="3866674"/>
                  <a:pt x="12799981" y="3880961"/>
                </a:cubicBezTo>
                <a:cubicBezTo>
                  <a:pt x="12809506" y="3895249"/>
                  <a:pt x="12828556" y="3900011"/>
                  <a:pt x="12838081" y="3919061"/>
                </a:cubicBezTo>
                <a:cubicBezTo>
                  <a:pt x="12852369" y="3933349"/>
                  <a:pt x="12866656" y="3971449"/>
                  <a:pt x="12866656" y="3985736"/>
                </a:cubicBezTo>
                <a:cubicBezTo>
                  <a:pt x="12866656" y="3995261"/>
                  <a:pt x="12861894" y="4009549"/>
                  <a:pt x="12861894" y="4028599"/>
                </a:cubicBezTo>
                <a:cubicBezTo>
                  <a:pt x="12880944" y="4009549"/>
                  <a:pt x="12923806" y="3985736"/>
                  <a:pt x="12928569" y="3961924"/>
                </a:cubicBezTo>
                <a:cubicBezTo>
                  <a:pt x="12928569" y="3980974"/>
                  <a:pt x="12942856" y="4014311"/>
                  <a:pt x="12942856" y="4028599"/>
                </a:cubicBezTo>
                <a:cubicBezTo>
                  <a:pt x="12942856" y="4076224"/>
                  <a:pt x="12919044" y="4123849"/>
                  <a:pt x="12847606" y="4152424"/>
                </a:cubicBezTo>
                <a:cubicBezTo>
                  <a:pt x="12838081" y="4157139"/>
                  <a:pt x="12823794" y="4157139"/>
                  <a:pt x="12814269" y="4152424"/>
                </a:cubicBezTo>
                <a:cubicBezTo>
                  <a:pt x="12814269" y="4152424"/>
                  <a:pt x="12809506" y="4147661"/>
                  <a:pt x="12809506" y="4161901"/>
                </a:cubicBezTo>
                <a:cubicBezTo>
                  <a:pt x="12809506" y="4171426"/>
                  <a:pt x="12819031" y="4176189"/>
                  <a:pt x="12819031" y="4180951"/>
                </a:cubicBezTo>
                <a:cubicBezTo>
                  <a:pt x="12823794" y="4200001"/>
                  <a:pt x="12828556" y="4223814"/>
                  <a:pt x="12823794" y="4242864"/>
                </a:cubicBezTo>
                <a:cubicBezTo>
                  <a:pt x="12833319" y="4247626"/>
                  <a:pt x="12857131" y="4242864"/>
                  <a:pt x="12852369" y="4266676"/>
                </a:cubicBezTo>
                <a:cubicBezTo>
                  <a:pt x="12852369" y="4266676"/>
                  <a:pt x="12847606" y="4271439"/>
                  <a:pt x="12857131" y="4271439"/>
                </a:cubicBezTo>
                <a:cubicBezTo>
                  <a:pt x="12871419" y="4271439"/>
                  <a:pt x="12866656" y="4261914"/>
                  <a:pt x="12876181" y="4261914"/>
                </a:cubicBezTo>
                <a:cubicBezTo>
                  <a:pt x="12890469" y="4261914"/>
                  <a:pt x="12890469" y="4271439"/>
                  <a:pt x="12904756" y="4271439"/>
                </a:cubicBezTo>
                <a:cubicBezTo>
                  <a:pt x="12919044" y="4271439"/>
                  <a:pt x="12919044" y="4204764"/>
                  <a:pt x="13019009" y="4176189"/>
                </a:cubicBezTo>
                <a:cubicBezTo>
                  <a:pt x="13028534" y="4171426"/>
                  <a:pt x="13047584" y="4180951"/>
                  <a:pt x="13061871" y="4176189"/>
                </a:cubicBezTo>
                <a:cubicBezTo>
                  <a:pt x="13080921" y="4176189"/>
                  <a:pt x="13104734" y="4166664"/>
                  <a:pt x="13114259" y="4166664"/>
                </a:cubicBezTo>
                <a:cubicBezTo>
                  <a:pt x="13128546" y="4166664"/>
                  <a:pt x="13114259" y="4176189"/>
                  <a:pt x="13123784" y="4176189"/>
                </a:cubicBezTo>
                <a:cubicBezTo>
                  <a:pt x="13138071" y="4176189"/>
                  <a:pt x="13195221" y="4166664"/>
                  <a:pt x="13247609" y="4161901"/>
                </a:cubicBezTo>
                <a:cubicBezTo>
                  <a:pt x="13233321" y="4171426"/>
                  <a:pt x="13219034" y="4190476"/>
                  <a:pt x="13209509" y="4204764"/>
                </a:cubicBezTo>
                <a:cubicBezTo>
                  <a:pt x="13214271" y="4214289"/>
                  <a:pt x="13228559" y="4214289"/>
                  <a:pt x="13238084" y="4228576"/>
                </a:cubicBezTo>
                <a:cubicBezTo>
                  <a:pt x="13176171" y="4280964"/>
                  <a:pt x="13104734" y="4300014"/>
                  <a:pt x="13042821" y="4304776"/>
                </a:cubicBezTo>
                <a:cubicBezTo>
                  <a:pt x="13042821" y="4309539"/>
                  <a:pt x="13038059" y="4309539"/>
                  <a:pt x="13033296" y="4314301"/>
                </a:cubicBezTo>
                <a:cubicBezTo>
                  <a:pt x="13061871" y="4319064"/>
                  <a:pt x="13095209" y="4323826"/>
                  <a:pt x="13123784" y="4338114"/>
                </a:cubicBezTo>
                <a:cubicBezTo>
                  <a:pt x="13152359" y="4357164"/>
                  <a:pt x="13199984" y="4404789"/>
                  <a:pt x="13199984" y="4419076"/>
                </a:cubicBezTo>
                <a:cubicBezTo>
                  <a:pt x="13199984" y="4428601"/>
                  <a:pt x="13190459" y="4414314"/>
                  <a:pt x="13190459" y="4423839"/>
                </a:cubicBezTo>
                <a:cubicBezTo>
                  <a:pt x="13190459" y="4438126"/>
                  <a:pt x="13209509" y="4466701"/>
                  <a:pt x="13228559" y="4480989"/>
                </a:cubicBezTo>
                <a:cubicBezTo>
                  <a:pt x="13233321" y="4485751"/>
                  <a:pt x="13252371" y="4490514"/>
                  <a:pt x="13261896" y="4500039"/>
                </a:cubicBezTo>
                <a:cubicBezTo>
                  <a:pt x="13257134" y="4495276"/>
                  <a:pt x="13247609" y="4490514"/>
                  <a:pt x="13238084" y="4490514"/>
                </a:cubicBezTo>
                <a:cubicBezTo>
                  <a:pt x="13223796" y="4490514"/>
                  <a:pt x="13114259" y="4490514"/>
                  <a:pt x="13114259" y="4500039"/>
                </a:cubicBezTo>
                <a:cubicBezTo>
                  <a:pt x="13114259" y="4514326"/>
                  <a:pt x="13123784" y="4509564"/>
                  <a:pt x="13123784" y="4514326"/>
                </a:cubicBezTo>
                <a:lnTo>
                  <a:pt x="13057109" y="4514326"/>
                </a:lnTo>
                <a:cubicBezTo>
                  <a:pt x="13000006" y="4490514"/>
                  <a:pt x="12952381" y="4466701"/>
                  <a:pt x="12899994" y="4428601"/>
                </a:cubicBezTo>
                <a:cubicBezTo>
                  <a:pt x="12895231" y="4433364"/>
                  <a:pt x="12899994" y="4433364"/>
                  <a:pt x="12899994" y="4442889"/>
                </a:cubicBezTo>
                <a:cubicBezTo>
                  <a:pt x="12899994" y="4457176"/>
                  <a:pt x="12876181" y="4466701"/>
                  <a:pt x="12861894" y="4476226"/>
                </a:cubicBezTo>
                <a:cubicBezTo>
                  <a:pt x="12871419" y="4485751"/>
                  <a:pt x="12885706" y="4495276"/>
                  <a:pt x="12890469" y="4504801"/>
                </a:cubicBezTo>
                <a:cubicBezTo>
                  <a:pt x="12880944" y="4514326"/>
                  <a:pt x="12871419" y="4519089"/>
                  <a:pt x="12861894" y="4523851"/>
                </a:cubicBezTo>
                <a:cubicBezTo>
                  <a:pt x="12866656" y="4538091"/>
                  <a:pt x="12885706" y="4552379"/>
                  <a:pt x="12885706" y="4566666"/>
                </a:cubicBezTo>
                <a:cubicBezTo>
                  <a:pt x="12885706" y="4623816"/>
                  <a:pt x="12833319" y="4604766"/>
                  <a:pt x="12790456" y="4619054"/>
                </a:cubicBezTo>
                <a:cubicBezTo>
                  <a:pt x="12790456" y="4628579"/>
                  <a:pt x="12790456" y="4642866"/>
                  <a:pt x="12780931" y="4661916"/>
                </a:cubicBezTo>
                <a:cubicBezTo>
                  <a:pt x="12795219" y="4661916"/>
                  <a:pt x="12809506" y="4661916"/>
                  <a:pt x="12823794" y="4657154"/>
                </a:cubicBezTo>
                <a:cubicBezTo>
                  <a:pt x="12823794" y="4661916"/>
                  <a:pt x="12828556" y="4671441"/>
                  <a:pt x="12833319" y="4676204"/>
                </a:cubicBezTo>
                <a:cubicBezTo>
                  <a:pt x="12847606" y="4680966"/>
                  <a:pt x="12861894" y="4690491"/>
                  <a:pt x="12880944" y="4690491"/>
                </a:cubicBezTo>
                <a:cubicBezTo>
                  <a:pt x="12899994" y="4695254"/>
                  <a:pt x="12919044" y="4685729"/>
                  <a:pt x="12947619" y="4690491"/>
                </a:cubicBezTo>
                <a:cubicBezTo>
                  <a:pt x="12966669" y="4690491"/>
                  <a:pt x="13000006" y="4709541"/>
                  <a:pt x="13014246" y="4709541"/>
                </a:cubicBezTo>
                <a:cubicBezTo>
                  <a:pt x="13023771" y="4709541"/>
                  <a:pt x="13033296" y="4704779"/>
                  <a:pt x="13038059" y="4704779"/>
                </a:cubicBezTo>
                <a:cubicBezTo>
                  <a:pt x="13033296" y="4704779"/>
                  <a:pt x="13023771" y="4704779"/>
                  <a:pt x="12938094" y="4709541"/>
                </a:cubicBezTo>
                <a:cubicBezTo>
                  <a:pt x="12904756" y="4709541"/>
                  <a:pt x="12866656" y="4719066"/>
                  <a:pt x="12838081" y="4733354"/>
                </a:cubicBezTo>
                <a:cubicBezTo>
                  <a:pt x="12804744" y="4747641"/>
                  <a:pt x="12780931" y="4766691"/>
                  <a:pt x="12752356" y="4776216"/>
                </a:cubicBezTo>
                <a:cubicBezTo>
                  <a:pt x="12719019" y="4785741"/>
                  <a:pt x="12671394" y="4761929"/>
                  <a:pt x="12652344" y="4809554"/>
                </a:cubicBezTo>
                <a:cubicBezTo>
                  <a:pt x="12733306" y="4814316"/>
                  <a:pt x="12866656" y="4819079"/>
                  <a:pt x="12923806" y="4933331"/>
                </a:cubicBezTo>
                <a:cubicBezTo>
                  <a:pt x="12914281" y="4928569"/>
                  <a:pt x="12904756" y="4923806"/>
                  <a:pt x="12895231" y="4923806"/>
                </a:cubicBezTo>
                <a:cubicBezTo>
                  <a:pt x="12880944" y="4923806"/>
                  <a:pt x="12861894" y="4933331"/>
                  <a:pt x="12842844" y="4938094"/>
                </a:cubicBezTo>
                <a:lnTo>
                  <a:pt x="12842844" y="4947619"/>
                </a:lnTo>
                <a:cubicBezTo>
                  <a:pt x="12842844" y="4957144"/>
                  <a:pt x="12819031" y="4947619"/>
                  <a:pt x="12804744" y="4952381"/>
                </a:cubicBezTo>
                <a:cubicBezTo>
                  <a:pt x="12823794" y="4976194"/>
                  <a:pt x="12842844" y="5004769"/>
                  <a:pt x="12861894" y="5033344"/>
                </a:cubicBezTo>
                <a:cubicBezTo>
                  <a:pt x="12842844" y="5038106"/>
                  <a:pt x="12819031" y="5038106"/>
                  <a:pt x="12795219" y="5042869"/>
                </a:cubicBezTo>
                <a:cubicBezTo>
                  <a:pt x="12819031" y="5071444"/>
                  <a:pt x="12795219" y="5114306"/>
                  <a:pt x="12833319" y="5152406"/>
                </a:cubicBezTo>
                <a:cubicBezTo>
                  <a:pt x="12790456" y="5142881"/>
                  <a:pt x="12747594" y="5138119"/>
                  <a:pt x="12704731" y="5123831"/>
                </a:cubicBezTo>
                <a:lnTo>
                  <a:pt x="12690444" y="5152406"/>
                </a:lnTo>
                <a:cubicBezTo>
                  <a:pt x="12680919" y="5166694"/>
                  <a:pt x="12638056" y="5185744"/>
                  <a:pt x="12642819" y="5214319"/>
                </a:cubicBezTo>
                <a:cubicBezTo>
                  <a:pt x="12647581" y="5214319"/>
                  <a:pt x="12642819" y="5219081"/>
                  <a:pt x="12657106" y="5219081"/>
                </a:cubicBezTo>
                <a:cubicBezTo>
                  <a:pt x="12666631" y="5219081"/>
                  <a:pt x="12709494" y="5204794"/>
                  <a:pt x="12719019" y="5204794"/>
                </a:cubicBezTo>
                <a:cubicBezTo>
                  <a:pt x="12733306" y="5204794"/>
                  <a:pt x="12757119" y="5219081"/>
                  <a:pt x="12776169" y="5219081"/>
                </a:cubicBezTo>
                <a:cubicBezTo>
                  <a:pt x="12795219" y="5223844"/>
                  <a:pt x="12814269" y="5219081"/>
                  <a:pt x="12833319" y="5219081"/>
                </a:cubicBezTo>
                <a:cubicBezTo>
                  <a:pt x="12823794" y="5219081"/>
                  <a:pt x="12814269" y="5228606"/>
                  <a:pt x="12804744" y="5233369"/>
                </a:cubicBezTo>
                <a:cubicBezTo>
                  <a:pt x="12814269" y="5242894"/>
                  <a:pt x="12842844" y="5276231"/>
                  <a:pt x="12852369" y="5290519"/>
                </a:cubicBezTo>
                <a:cubicBezTo>
                  <a:pt x="12823794" y="5295281"/>
                  <a:pt x="12795219" y="5304759"/>
                  <a:pt x="12766644" y="5309521"/>
                </a:cubicBezTo>
                <a:cubicBezTo>
                  <a:pt x="12771406" y="5314284"/>
                  <a:pt x="12776169" y="5323809"/>
                  <a:pt x="12780931" y="5328571"/>
                </a:cubicBezTo>
                <a:cubicBezTo>
                  <a:pt x="12776169" y="5333334"/>
                  <a:pt x="12766644" y="5333334"/>
                  <a:pt x="12757119" y="5338096"/>
                </a:cubicBezTo>
                <a:cubicBezTo>
                  <a:pt x="12785694" y="5395246"/>
                  <a:pt x="12861894" y="5490496"/>
                  <a:pt x="12928569" y="5504784"/>
                </a:cubicBezTo>
                <a:cubicBezTo>
                  <a:pt x="12914281" y="5538121"/>
                  <a:pt x="12895231" y="5533359"/>
                  <a:pt x="12885706" y="5533359"/>
                </a:cubicBezTo>
                <a:cubicBezTo>
                  <a:pt x="12852369" y="5533359"/>
                  <a:pt x="12771406" y="5466684"/>
                  <a:pt x="12757119" y="5433346"/>
                </a:cubicBezTo>
                <a:cubicBezTo>
                  <a:pt x="12752356" y="5438109"/>
                  <a:pt x="12752356" y="5433346"/>
                  <a:pt x="12752356" y="5442871"/>
                </a:cubicBezTo>
                <a:cubicBezTo>
                  <a:pt x="12752356" y="5476209"/>
                  <a:pt x="12795219" y="5533359"/>
                  <a:pt x="12833319" y="5561934"/>
                </a:cubicBezTo>
                <a:cubicBezTo>
                  <a:pt x="12814269" y="5566696"/>
                  <a:pt x="12780931" y="5571459"/>
                  <a:pt x="12766644" y="5571459"/>
                </a:cubicBezTo>
                <a:cubicBezTo>
                  <a:pt x="12733306" y="5571459"/>
                  <a:pt x="12699969" y="5447634"/>
                  <a:pt x="12690444" y="5438109"/>
                </a:cubicBezTo>
                <a:cubicBezTo>
                  <a:pt x="12666631" y="5395246"/>
                  <a:pt x="12638056" y="5409534"/>
                  <a:pt x="12609529" y="5395246"/>
                </a:cubicBezTo>
                <a:lnTo>
                  <a:pt x="12595241" y="5395246"/>
                </a:lnTo>
                <a:cubicBezTo>
                  <a:pt x="12590479" y="5404771"/>
                  <a:pt x="12590479" y="5414296"/>
                  <a:pt x="12590479" y="5423821"/>
                </a:cubicBezTo>
                <a:cubicBezTo>
                  <a:pt x="12590479" y="5438109"/>
                  <a:pt x="12590479" y="5466684"/>
                  <a:pt x="12604766" y="5485734"/>
                </a:cubicBezTo>
                <a:cubicBezTo>
                  <a:pt x="12609529" y="5495259"/>
                  <a:pt x="12623816" y="5500021"/>
                  <a:pt x="12628531" y="5509546"/>
                </a:cubicBezTo>
                <a:cubicBezTo>
                  <a:pt x="12638056" y="5514309"/>
                  <a:pt x="12633294" y="5533359"/>
                  <a:pt x="12642819" y="5542884"/>
                </a:cubicBezTo>
                <a:cubicBezTo>
                  <a:pt x="12671394" y="5585746"/>
                  <a:pt x="12738069" y="5628609"/>
                  <a:pt x="12790456" y="5652421"/>
                </a:cubicBezTo>
                <a:cubicBezTo>
                  <a:pt x="12776169" y="5671471"/>
                  <a:pt x="12776169" y="5690473"/>
                  <a:pt x="12752356" y="5690473"/>
                </a:cubicBezTo>
                <a:cubicBezTo>
                  <a:pt x="12690444" y="5690473"/>
                  <a:pt x="12604766" y="5590509"/>
                  <a:pt x="12552379" y="5557171"/>
                </a:cubicBezTo>
                <a:cubicBezTo>
                  <a:pt x="12519041" y="5533359"/>
                  <a:pt x="12466654" y="5495259"/>
                  <a:pt x="12428554" y="5500021"/>
                </a:cubicBezTo>
                <a:cubicBezTo>
                  <a:pt x="12452366" y="5538121"/>
                  <a:pt x="12509516" y="5547646"/>
                  <a:pt x="12528566" y="5566696"/>
                </a:cubicBezTo>
                <a:cubicBezTo>
                  <a:pt x="12509516" y="5561934"/>
                  <a:pt x="12480941" y="5557171"/>
                  <a:pt x="12471416" y="5557171"/>
                </a:cubicBezTo>
                <a:cubicBezTo>
                  <a:pt x="12457129" y="5557171"/>
                  <a:pt x="12385691" y="5571459"/>
                  <a:pt x="12342829" y="5576221"/>
                </a:cubicBezTo>
                <a:cubicBezTo>
                  <a:pt x="12347591" y="5580984"/>
                  <a:pt x="12357116" y="5585746"/>
                  <a:pt x="12361879" y="5590509"/>
                </a:cubicBezTo>
                <a:cubicBezTo>
                  <a:pt x="12342829" y="5590509"/>
                  <a:pt x="12304729" y="5600034"/>
                  <a:pt x="12295204" y="5600034"/>
                </a:cubicBezTo>
                <a:cubicBezTo>
                  <a:pt x="12280916" y="5600034"/>
                  <a:pt x="12166663" y="5533359"/>
                  <a:pt x="12099988" y="5500021"/>
                </a:cubicBezTo>
                <a:cubicBezTo>
                  <a:pt x="12214288" y="5533359"/>
                  <a:pt x="12319016" y="5509546"/>
                  <a:pt x="12447604" y="5523834"/>
                </a:cubicBezTo>
                <a:cubicBezTo>
                  <a:pt x="12409504" y="5466684"/>
                  <a:pt x="12371404" y="5485734"/>
                  <a:pt x="12333304" y="5490496"/>
                </a:cubicBezTo>
                <a:lnTo>
                  <a:pt x="12352354" y="5471446"/>
                </a:lnTo>
                <a:lnTo>
                  <a:pt x="12352354" y="5452396"/>
                </a:lnTo>
                <a:cubicBezTo>
                  <a:pt x="12328541" y="5457159"/>
                  <a:pt x="12280916" y="5452396"/>
                  <a:pt x="12271391" y="5452396"/>
                </a:cubicBezTo>
                <a:cubicBezTo>
                  <a:pt x="12257104" y="5452396"/>
                  <a:pt x="12200000" y="5461921"/>
                  <a:pt x="12166663" y="5471446"/>
                </a:cubicBezTo>
                <a:cubicBezTo>
                  <a:pt x="12138088" y="5480971"/>
                  <a:pt x="12099988" y="5457159"/>
                  <a:pt x="12090463" y="5495259"/>
                </a:cubicBezTo>
                <a:lnTo>
                  <a:pt x="12080938" y="5485734"/>
                </a:lnTo>
                <a:cubicBezTo>
                  <a:pt x="12076175" y="5490496"/>
                  <a:pt x="12066650" y="5495259"/>
                  <a:pt x="12057125" y="5500021"/>
                </a:cubicBezTo>
                <a:cubicBezTo>
                  <a:pt x="12066650" y="5509546"/>
                  <a:pt x="12085700" y="5519071"/>
                  <a:pt x="12085700" y="5533359"/>
                </a:cubicBezTo>
                <a:cubicBezTo>
                  <a:pt x="12085700" y="5590509"/>
                  <a:pt x="11923775" y="5585746"/>
                  <a:pt x="11914250" y="5590509"/>
                </a:cubicBezTo>
                <a:cubicBezTo>
                  <a:pt x="11866625" y="5600034"/>
                  <a:pt x="11823811" y="5604796"/>
                  <a:pt x="11785711" y="5628609"/>
                </a:cubicBezTo>
                <a:cubicBezTo>
                  <a:pt x="11785711" y="5633371"/>
                  <a:pt x="11785711" y="5638134"/>
                  <a:pt x="11790473" y="5642896"/>
                </a:cubicBezTo>
                <a:cubicBezTo>
                  <a:pt x="11776186" y="5638134"/>
                  <a:pt x="11757136" y="5633371"/>
                  <a:pt x="11742848" y="5623846"/>
                </a:cubicBezTo>
                <a:cubicBezTo>
                  <a:pt x="11728561" y="5642896"/>
                  <a:pt x="11709511" y="5671471"/>
                  <a:pt x="11685698" y="5695236"/>
                </a:cubicBezTo>
                <a:cubicBezTo>
                  <a:pt x="11671411" y="5685711"/>
                  <a:pt x="11652361" y="5676234"/>
                  <a:pt x="11638073" y="5657184"/>
                </a:cubicBezTo>
                <a:cubicBezTo>
                  <a:pt x="11647598" y="5666709"/>
                  <a:pt x="11661886" y="5680948"/>
                  <a:pt x="11671411" y="5685711"/>
                </a:cubicBezTo>
                <a:cubicBezTo>
                  <a:pt x="11676173" y="5685711"/>
                  <a:pt x="11680936" y="5685711"/>
                  <a:pt x="11685698" y="5680948"/>
                </a:cubicBezTo>
                <a:cubicBezTo>
                  <a:pt x="11671411" y="5633371"/>
                  <a:pt x="11652361" y="5552409"/>
                  <a:pt x="11652361" y="5538121"/>
                </a:cubicBezTo>
                <a:cubicBezTo>
                  <a:pt x="11652361" y="5528596"/>
                  <a:pt x="11661886" y="5495259"/>
                  <a:pt x="11666648" y="5476209"/>
                </a:cubicBezTo>
                <a:cubicBezTo>
                  <a:pt x="11666648" y="5476209"/>
                  <a:pt x="11666648" y="5471446"/>
                  <a:pt x="11657123" y="5471446"/>
                </a:cubicBezTo>
                <a:cubicBezTo>
                  <a:pt x="11595211" y="5471446"/>
                  <a:pt x="11576161" y="5619084"/>
                  <a:pt x="11576161" y="5623846"/>
                </a:cubicBezTo>
                <a:cubicBezTo>
                  <a:pt x="11576161" y="5638134"/>
                  <a:pt x="11609498" y="5661946"/>
                  <a:pt x="11623786" y="5680948"/>
                </a:cubicBezTo>
                <a:lnTo>
                  <a:pt x="11633311" y="5671471"/>
                </a:lnTo>
                <a:cubicBezTo>
                  <a:pt x="11633311" y="5676234"/>
                  <a:pt x="11628548" y="5680948"/>
                  <a:pt x="11628548" y="5685711"/>
                </a:cubicBezTo>
                <a:cubicBezTo>
                  <a:pt x="11614261" y="5676234"/>
                  <a:pt x="11604736" y="5657184"/>
                  <a:pt x="11585686" y="5638134"/>
                </a:cubicBezTo>
                <a:cubicBezTo>
                  <a:pt x="11576161" y="5647659"/>
                  <a:pt x="11566636" y="5652421"/>
                  <a:pt x="11557111" y="5652421"/>
                </a:cubicBezTo>
                <a:cubicBezTo>
                  <a:pt x="11557111" y="5647659"/>
                  <a:pt x="11561873" y="5647659"/>
                  <a:pt x="11561873" y="5633371"/>
                </a:cubicBezTo>
                <a:cubicBezTo>
                  <a:pt x="11561873" y="5623846"/>
                  <a:pt x="11552348" y="5590509"/>
                  <a:pt x="11552348" y="5580984"/>
                </a:cubicBezTo>
                <a:cubicBezTo>
                  <a:pt x="11552348" y="5557171"/>
                  <a:pt x="11557111" y="5514309"/>
                  <a:pt x="11599973" y="5490496"/>
                </a:cubicBezTo>
                <a:cubicBezTo>
                  <a:pt x="11599973" y="5490496"/>
                  <a:pt x="11599973" y="5485734"/>
                  <a:pt x="11590448" y="5485734"/>
                </a:cubicBezTo>
                <a:cubicBezTo>
                  <a:pt x="11514248" y="5485734"/>
                  <a:pt x="11480958" y="5585746"/>
                  <a:pt x="11438096" y="5647659"/>
                </a:cubicBezTo>
                <a:cubicBezTo>
                  <a:pt x="11414283" y="5623846"/>
                  <a:pt x="11376183" y="5590509"/>
                  <a:pt x="11385708" y="5566696"/>
                </a:cubicBezTo>
                <a:cubicBezTo>
                  <a:pt x="11385708" y="5566696"/>
                  <a:pt x="11385708" y="5561934"/>
                  <a:pt x="11376183" y="5561934"/>
                </a:cubicBezTo>
                <a:cubicBezTo>
                  <a:pt x="11361896" y="5561934"/>
                  <a:pt x="11314271" y="5595271"/>
                  <a:pt x="11285696" y="5604796"/>
                </a:cubicBezTo>
                <a:lnTo>
                  <a:pt x="11271408" y="5604796"/>
                </a:lnTo>
                <a:lnTo>
                  <a:pt x="11271408" y="5585746"/>
                </a:lnTo>
                <a:lnTo>
                  <a:pt x="11180921" y="5585746"/>
                </a:lnTo>
                <a:cubicBezTo>
                  <a:pt x="11180921" y="5580984"/>
                  <a:pt x="11190446" y="5580984"/>
                  <a:pt x="11199971" y="5561934"/>
                </a:cubicBezTo>
                <a:cubicBezTo>
                  <a:pt x="11180921" y="5557171"/>
                  <a:pt x="11152346" y="5561934"/>
                  <a:pt x="11133296" y="5552409"/>
                </a:cubicBezTo>
                <a:cubicBezTo>
                  <a:pt x="11104721" y="5547646"/>
                  <a:pt x="11076194" y="5514309"/>
                  <a:pt x="11061906" y="5514309"/>
                </a:cubicBezTo>
                <a:cubicBezTo>
                  <a:pt x="11042856" y="5514309"/>
                  <a:pt x="11023806" y="5538121"/>
                  <a:pt x="10971419" y="5538121"/>
                </a:cubicBezTo>
                <a:cubicBezTo>
                  <a:pt x="10919031" y="5538121"/>
                  <a:pt x="10857119" y="5509546"/>
                  <a:pt x="10823781" y="5509546"/>
                </a:cubicBezTo>
                <a:cubicBezTo>
                  <a:pt x="10823781" y="5509546"/>
                  <a:pt x="10728531" y="5552409"/>
                  <a:pt x="10709529" y="5552409"/>
                </a:cubicBezTo>
                <a:cubicBezTo>
                  <a:pt x="10700004" y="5552409"/>
                  <a:pt x="10619042" y="5533359"/>
                  <a:pt x="10576179" y="5523834"/>
                </a:cubicBezTo>
                <a:cubicBezTo>
                  <a:pt x="10561892" y="5542884"/>
                  <a:pt x="10547604" y="5585746"/>
                  <a:pt x="10533317" y="5619084"/>
                </a:cubicBezTo>
                <a:cubicBezTo>
                  <a:pt x="10519029" y="5647659"/>
                  <a:pt x="10485692" y="5680948"/>
                  <a:pt x="10471404" y="5699998"/>
                </a:cubicBezTo>
                <a:cubicBezTo>
                  <a:pt x="10476167" y="5652421"/>
                  <a:pt x="10419017" y="5614321"/>
                  <a:pt x="10438067" y="5566696"/>
                </a:cubicBezTo>
                <a:cubicBezTo>
                  <a:pt x="10423779" y="5571459"/>
                  <a:pt x="10414254" y="5571459"/>
                  <a:pt x="10409492" y="5576221"/>
                </a:cubicBezTo>
                <a:cubicBezTo>
                  <a:pt x="10414254" y="5561934"/>
                  <a:pt x="10423779" y="5533359"/>
                  <a:pt x="10423779" y="5523834"/>
                </a:cubicBezTo>
                <a:cubicBezTo>
                  <a:pt x="10423779" y="5519071"/>
                  <a:pt x="10385679" y="5495259"/>
                  <a:pt x="10371392" y="5476209"/>
                </a:cubicBezTo>
                <a:cubicBezTo>
                  <a:pt x="10352342" y="5480971"/>
                  <a:pt x="10323814" y="5480971"/>
                  <a:pt x="10304764" y="5471446"/>
                </a:cubicBezTo>
                <a:cubicBezTo>
                  <a:pt x="10271427" y="5461921"/>
                  <a:pt x="10209514" y="5428584"/>
                  <a:pt x="10195227" y="5428584"/>
                </a:cubicBezTo>
                <a:cubicBezTo>
                  <a:pt x="10166652" y="5428584"/>
                  <a:pt x="10133314" y="5452396"/>
                  <a:pt x="10099977" y="5485734"/>
                </a:cubicBezTo>
                <a:cubicBezTo>
                  <a:pt x="10090452" y="5495259"/>
                  <a:pt x="10071402" y="5495259"/>
                  <a:pt x="10066639" y="5504784"/>
                </a:cubicBezTo>
                <a:cubicBezTo>
                  <a:pt x="10028539" y="5557171"/>
                  <a:pt x="9966627" y="5619084"/>
                  <a:pt x="9961864" y="5676234"/>
                </a:cubicBezTo>
                <a:cubicBezTo>
                  <a:pt x="9957149" y="5657184"/>
                  <a:pt x="9942861" y="5628609"/>
                  <a:pt x="9942861" y="5614321"/>
                </a:cubicBezTo>
                <a:cubicBezTo>
                  <a:pt x="9942861" y="5604796"/>
                  <a:pt x="9976152" y="5552409"/>
                  <a:pt x="9976152" y="5542884"/>
                </a:cubicBezTo>
                <a:cubicBezTo>
                  <a:pt x="9976152" y="5528596"/>
                  <a:pt x="9999964" y="5519071"/>
                  <a:pt x="10014252" y="5509546"/>
                </a:cubicBezTo>
                <a:cubicBezTo>
                  <a:pt x="9999964" y="5504784"/>
                  <a:pt x="9980914" y="5500021"/>
                  <a:pt x="9971389" y="5500021"/>
                </a:cubicBezTo>
                <a:cubicBezTo>
                  <a:pt x="9957149" y="5500021"/>
                  <a:pt x="9947624" y="5504784"/>
                  <a:pt x="9938099" y="5509546"/>
                </a:cubicBezTo>
                <a:cubicBezTo>
                  <a:pt x="9938099" y="5509546"/>
                  <a:pt x="9933336" y="5504784"/>
                  <a:pt x="9928574" y="5504784"/>
                </a:cubicBezTo>
                <a:cubicBezTo>
                  <a:pt x="9947624" y="5500021"/>
                  <a:pt x="9966627" y="5480971"/>
                  <a:pt x="9980914" y="5466684"/>
                </a:cubicBezTo>
                <a:lnTo>
                  <a:pt x="9980914" y="5457159"/>
                </a:lnTo>
                <a:cubicBezTo>
                  <a:pt x="9990439" y="5452396"/>
                  <a:pt x="10033302" y="5438109"/>
                  <a:pt x="10033302" y="5419059"/>
                </a:cubicBezTo>
                <a:cubicBezTo>
                  <a:pt x="10047589" y="5423821"/>
                  <a:pt x="10090452" y="5423821"/>
                  <a:pt x="10109502" y="5414296"/>
                </a:cubicBezTo>
                <a:cubicBezTo>
                  <a:pt x="10119027" y="5366671"/>
                  <a:pt x="10047589" y="5304759"/>
                  <a:pt x="10004727" y="5304759"/>
                </a:cubicBezTo>
                <a:cubicBezTo>
                  <a:pt x="9995202" y="5304759"/>
                  <a:pt x="9990439" y="5323809"/>
                  <a:pt x="9990439" y="5338096"/>
                </a:cubicBezTo>
                <a:cubicBezTo>
                  <a:pt x="9990439" y="5347621"/>
                  <a:pt x="10009489" y="5385721"/>
                  <a:pt x="10009489" y="5400009"/>
                </a:cubicBezTo>
                <a:cubicBezTo>
                  <a:pt x="10009489" y="5409534"/>
                  <a:pt x="9990439" y="5423821"/>
                  <a:pt x="9976152" y="5438109"/>
                </a:cubicBezTo>
                <a:cubicBezTo>
                  <a:pt x="9985677" y="5428584"/>
                  <a:pt x="9995202" y="5423821"/>
                  <a:pt x="9995202" y="5409534"/>
                </a:cubicBezTo>
                <a:cubicBezTo>
                  <a:pt x="9995202" y="5400009"/>
                  <a:pt x="9976152" y="5385721"/>
                  <a:pt x="9966627" y="5371434"/>
                </a:cubicBezTo>
                <a:cubicBezTo>
                  <a:pt x="9961864" y="5361909"/>
                  <a:pt x="9966627" y="5352384"/>
                  <a:pt x="9966627" y="5342859"/>
                </a:cubicBezTo>
                <a:cubicBezTo>
                  <a:pt x="9966627" y="5328571"/>
                  <a:pt x="9971389" y="5309521"/>
                  <a:pt x="9976152" y="5285756"/>
                </a:cubicBezTo>
                <a:cubicBezTo>
                  <a:pt x="9957149" y="5290519"/>
                  <a:pt x="9914286" y="5280994"/>
                  <a:pt x="9899999" y="5261944"/>
                </a:cubicBezTo>
                <a:cubicBezTo>
                  <a:pt x="9866661" y="5228606"/>
                  <a:pt x="9819036" y="5161931"/>
                  <a:pt x="9819036" y="5152406"/>
                </a:cubicBezTo>
                <a:cubicBezTo>
                  <a:pt x="9819036" y="5138119"/>
                  <a:pt x="9838086" y="5128594"/>
                  <a:pt x="9847611" y="5119069"/>
                </a:cubicBezTo>
                <a:cubicBezTo>
                  <a:pt x="9852374" y="5114306"/>
                  <a:pt x="9852374" y="5104781"/>
                  <a:pt x="9852374" y="5095256"/>
                </a:cubicBezTo>
                <a:cubicBezTo>
                  <a:pt x="9847611" y="5076206"/>
                  <a:pt x="9866661" y="5042869"/>
                  <a:pt x="9890474" y="5042869"/>
                </a:cubicBezTo>
                <a:cubicBezTo>
                  <a:pt x="9909524" y="5042869"/>
                  <a:pt x="9928574" y="5042869"/>
                  <a:pt x="9947624" y="5038106"/>
                </a:cubicBezTo>
                <a:cubicBezTo>
                  <a:pt x="9952386" y="5038106"/>
                  <a:pt x="9957149" y="5033344"/>
                  <a:pt x="9961864" y="5028581"/>
                </a:cubicBezTo>
                <a:cubicBezTo>
                  <a:pt x="9980914" y="5023819"/>
                  <a:pt x="9995202" y="5023819"/>
                  <a:pt x="10019014" y="5023819"/>
                </a:cubicBezTo>
                <a:cubicBezTo>
                  <a:pt x="10023777" y="5028581"/>
                  <a:pt x="10028539" y="5033344"/>
                  <a:pt x="10028539" y="5038106"/>
                </a:cubicBezTo>
                <a:cubicBezTo>
                  <a:pt x="10038064" y="5114306"/>
                  <a:pt x="10071402" y="5119069"/>
                  <a:pt x="10071402" y="5171456"/>
                </a:cubicBezTo>
                <a:cubicBezTo>
                  <a:pt x="10071402" y="5180981"/>
                  <a:pt x="10066639" y="5214319"/>
                  <a:pt x="10061877" y="5233369"/>
                </a:cubicBezTo>
                <a:cubicBezTo>
                  <a:pt x="10095214" y="5233369"/>
                  <a:pt x="10133314" y="5242894"/>
                  <a:pt x="10166652" y="5242894"/>
                </a:cubicBezTo>
                <a:cubicBezTo>
                  <a:pt x="10142839" y="5252419"/>
                  <a:pt x="10114264" y="5252419"/>
                  <a:pt x="10090452" y="5257181"/>
                </a:cubicBezTo>
                <a:cubicBezTo>
                  <a:pt x="10095214" y="5261944"/>
                  <a:pt x="10109502" y="5271469"/>
                  <a:pt x="10128552" y="5276231"/>
                </a:cubicBezTo>
                <a:cubicBezTo>
                  <a:pt x="10114264" y="5280994"/>
                  <a:pt x="10099977" y="5280994"/>
                  <a:pt x="10085689" y="5285756"/>
                </a:cubicBezTo>
                <a:cubicBezTo>
                  <a:pt x="10090452" y="5295281"/>
                  <a:pt x="10104739" y="5309521"/>
                  <a:pt x="10119027" y="5314284"/>
                </a:cubicBezTo>
                <a:cubicBezTo>
                  <a:pt x="10099977" y="5314284"/>
                  <a:pt x="10076164" y="5309521"/>
                  <a:pt x="10052352" y="5299996"/>
                </a:cubicBezTo>
                <a:cubicBezTo>
                  <a:pt x="10066639" y="5319046"/>
                  <a:pt x="10085689" y="5333334"/>
                  <a:pt x="10104739" y="5347621"/>
                </a:cubicBezTo>
                <a:cubicBezTo>
                  <a:pt x="10119027" y="5333334"/>
                  <a:pt x="10147602" y="5285756"/>
                  <a:pt x="10171414" y="5285756"/>
                </a:cubicBezTo>
                <a:cubicBezTo>
                  <a:pt x="10176177" y="5304759"/>
                  <a:pt x="10185702" y="5323809"/>
                  <a:pt x="10190464" y="5347621"/>
                </a:cubicBezTo>
                <a:cubicBezTo>
                  <a:pt x="10195227" y="5361909"/>
                  <a:pt x="10195227" y="5390484"/>
                  <a:pt x="10195227" y="5409534"/>
                </a:cubicBezTo>
                <a:cubicBezTo>
                  <a:pt x="10209514" y="5400009"/>
                  <a:pt x="10214277" y="5371434"/>
                  <a:pt x="10238089" y="5376196"/>
                </a:cubicBezTo>
                <a:cubicBezTo>
                  <a:pt x="10233327" y="5380959"/>
                  <a:pt x="10223802" y="5380959"/>
                  <a:pt x="10223802" y="5395246"/>
                </a:cubicBezTo>
                <a:cubicBezTo>
                  <a:pt x="10223802" y="5428584"/>
                  <a:pt x="10309527" y="5457159"/>
                  <a:pt x="10314289" y="5457159"/>
                </a:cubicBezTo>
                <a:cubicBezTo>
                  <a:pt x="10333339" y="5461921"/>
                  <a:pt x="10352342" y="5461921"/>
                  <a:pt x="10371392" y="5461921"/>
                </a:cubicBezTo>
                <a:cubicBezTo>
                  <a:pt x="10380917" y="5409534"/>
                  <a:pt x="10438067" y="5419059"/>
                  <a:pt x="10466642" y="5419059"/>
                </a:cubicBezTo>
                <a:cubicBezTo>
                  <a:pt x="10452354" y="5409534"/>
                  <a:pt x="10395204" y="5395246"/>
                  <a:pt x="10423779" y="5361909"/>
                </a:cubicBezTo>
                <a:cubicBezTo>
                  <a:pt x="10376154" y="5347621"/>
                  <a:pt x="10338102" y="5357146"/>
                  <a:pt x="10295239" y="5323809"/>
                </a:cubicBezTo>
                <a:cubicBezTo>
                  <a:pt x="10290477" y="5319046"/>
                  <a:pt x="10280952" y="5323809"/>
                  <a:pt x="10280952" y="5309521"/>
                </a:cubicBezTo>
                <a:cubicBezTo>
                  <a:pt x="10280952" y="5299996"/>
                  <a:pt x="10290477" y="5299996"/>
                  <a:pt x="10290477" y="5295281"/>
                </a:cubicBezTo>
                <a:cubicBezTo>
                  <a:pt x="10257139" y="5271469"/>
                  <a:pt x="10223802" y="5233369"/>
                  <a:pt x="10199989" y="5219081"/>
                </a:cubicBezTo>
                <a:cubicBezTo>
                  <a:pt x="10233327" y="5219081"/>
                  <a:pt x="10285714" y="5219081"/>
                  <a:pt x="10319052" y="5214319"/>
                </a:cubicBezTo>
                <a:cubicBezTo>
                  <a:pt x="10314289" y="5209556"/>
                  <a:pt x="10309527" y="5204794"/>
                  <a:pt x="10304764" y="5204794"/>
                </a:cubicBezTo>
                <a:cubicBezTo>
                  <a:pt x="10328577" y="5204794"/>
                  <a:pt x="10357104" y="5204794"/>
                  <a:pt x="10385679" y="5200031"/>
                </a:cubicBezTo>
                <a:cubicBezTo>
                  <a:pt x="10366629" y="5176219"/>
                  <a:pt x="10342817" y="5147644"/>
                  <a:pt x="10328577" y="5123831"/>
                </a:cubicBezTo>
                <a:cubicBezTo>
                  <a:pt x="10333339" y="5119069"/>
                  <a:pt x="10333339" y="5119069"/>
                  <a:pt x="10342817" y="5119069"/>
                </a:cubicBezTo>
                <a:cubicBezTo>
                  <a:pt x="10414254" y="5119069"/>
                  <a:pt x="10552367" y="5185744"/>
                  <a:pt x="10614279" y="5214319"/>
                </a:cubicBezTo>
                <a:cubicBezTo>
                  <a:pt x="10614279" y="5214319"/>
                  <a:pt x="10619042" y="5219081"/>
                  <a:pt x="10628567" y="5214319"/>
                </a:cubicBezTo>
                <a:cubicBezTo>
                  <a:pt x="10595229" y="5190506"/>
                  <a:pt x="10571417" y="5128594"/>
                  <a:pt x="10571417" y="5100019"/>
                </a:cubicBezTo>
                <a:cubicBezTo>
                  <a:pt x="10571417" y="5038106"/>
                  <a:pt x="10638092" y="5061919"/>
                  <a:pt x="10680954" y="5052394"/>
                </a:cubicBezTo>
                <a:cubicBezTo>
                  <a:pt x="10680954" y="5047631"/>
                  <a:pt x="10685717" y="5042869"/>
                  <a:pt x="10685717" y="5033344"/>
                </a:cubicBezTo>
                <a:cubicBezTo>
                  <a:pt x="10685717" y="5019056"/>
                  <a:pt x="10666667" y="5004769"/>
                  <a:pt x="10652379" y="5000006"/>
                </a:cubicBezTo>
                <a:cubicBezTo>
                  <a:pt x="10657142" y="5000006"/>
                  <a:pt x="10661904" y="5000006"/>
                  <a:pt x="10666667" y="5004769"/>
                </a:cubicBezTo>
                <a:cubicBezTo>
                  <a:pt x="10671429" y="4990481"/>
                  <a:pt x="10666667" y="4966669"/>
                  <a:pt x="10666667" y="4957144"/>
                </a:cubicBezTo>
                <a:cubicBezTo>
                  <a:pt x="10666667" y="4938094"/>
                  <a:pt x="10685717" y="4876229"/>
                  <a:pt x="10704767" y="4876229"/>
                </a:cubicBezTo>
                <a:cubicBezTo>
                  <a:pt x="10704767" y="4876229"/>
                  <a:pt x="10742819" y="4885754"/>
                  <a:pt x="10742819" y="4880991"/>
                </a:cubicBezTo>
                <a:cubicBezTo>
                  <a:pt x="10742819" y="4871466"/>
                  <a:pt x="10728531" y="4866704"/>
                  <a:pt x="10728531" y="4852416"/>
                </a:cubicBezTo>
                <a:cubicBezTo>
                  <a:pt x="10728531" y="4842891"/>
                  <a:pt x="10752344" y="4819079"/>
                  <a:pt x="10766631" y="4819079"/>
                </a:cubicBezTo>
                <a:cubicBezTo>
                  <a:pt x="10776156" y="4819079"/>
                  <a:pt x="10776156" y="4823841"/>
                  <a:pt x="10780919" y="4828604"/>
                </a:cubicBezTo>
                <a:cubicBezTo>
                  <a:pt x="10785681" y="4819079"/>
                  <a:pt x="10790444" y="4809554"/>
                  <a:pt x="10790444" y="4800029"/>
                </a:cubicBezTo>
                <a:cubicBezTo>
                  <a:pt x="10757106" y="4785741"/>
                  <a:pt x="10690479" y="4761929"/>
                  <a:pt x="10680954" y="4719066"/>
                </a:cubicBezTo>
                <a:cubicBezTo>
                  <a:pt x="10671429" y="4685729"/>
                  <a:pt x="10685717" y="4657154"/>
                  <a:pt x="10666667" y="4638104"/>
                </a:cubicBezTo>
                <a:cubicBezTo>
                  <a:pt x="10671429" y="4638104"/>
                  <a:pt x="10680954" y="4638104"/>
                  <a:pt x="10685717" y="4642866"/>
                </a:cubicBezTo>
                <a:cubicBezTo>
                  <a:pt x="10690479" y="4638104"/>
                  <a:pt x="10695242" y="4633341"/>
                  <a:pt x="10695242" y="4619054"/>
                </a:cubicBezTo>
                <a:cubicBezTo>
                  <a:pt x="10695242" y="4609529"/>
                  <a:pt x="10676192" y="4576191"/>
                  <a:pt x="10666667" y="4552379"/>
                </a:cubicBezTo>
                <a:lnTo>
                  <a:pt x="10638092" y="4552379"/>
                </a:lnTo>
                <a:lnTo>
                  <a:pt x="7152370" y="4842891"/>
                </a:lnTo>
                <a:cubicBezTo>
                  <a:pt x="7147608" y="4842891"/>
                  <a:pt x="7142845" y="4838129"/>
                  <a:pt x="7133320" y="4828604"/>
                </a:cubicBezTo>
                <a:lnTo>
                  <a:pt x="7123795" y="4838129"/>
                </a:lnTo>
                <a:cubicBezTo>
                  <a:pt x="7119033" y="4947619"/>
                  <a:pt x="7109508" y="5057156"/>
                  <a:pt x="7104745" y="5171456"/>
                </a:cubicBezTo>
                <a:lnTo>
                  <a:pt x="6885718" y="5171456"/>
                </a:lnTo>
                <a:lnTo>
                  <a:pt x="6904768" y="4866704"/>
                </a:lnTo>
                <a:cubicBezTo>
                  <a:pt x="6900006" y="4861941"/>
                  <a:pt x="6900006" y="4861941"/>
                  <a:pt x="6890481" y="4861941"/>
                </a:cubicBezTo>
                <a:cubicBezTo>
                  <a:pt x="6876193" y="4861941"/>
                  <a:pt x="5866638" y="4947619"/>
                  <a:pt x="5357146" y="4990481"/>
                </a:cubicBezTo>
                <a:lnTo>
                  <a:pt x="5347621" y="5000006"/>
                </a:lnTo>
                <a:cubicBezTo>
                  <a:pt x="5333333" y="5152406"/>
                  <a:pt x="5299996" y="5442871"/>
                  <a:pt x="5299996" y="5452396"/>
                </a:cubicBezTo>
                <a:cubicBezTo>
                  <a:pt x="5299996" y="5466684"/>
                  <a:pt x="5309521" y="5480971"/>
                  <a:pt x="5319046" y="5495259"/>
                </a:cubicBezTo>
                <a:cubicBezTo>
                  <a:pt x="5328571" y="5504784"/>
                  <a:pt x="5352383" y="5500021"/>
                  <a:pt x="5366671" y="5509546"/>
                </a:cubicBezTo>
                <a:cubicBezTo>
                  <a:pt x="5380958" y="5523834"/>
                  <a:pt x="5390436" y="5547646"/>
                  <a:pt x="5409486" y="5571459"/>
                </a:cubicBezTo>
                <a:cubicBezTo>
                  <a:pt x="5419011" y="5580984"/>
                  <a:pt x="5428536" y="5604796"/>
                  <a:pt x="5438061" y="5619084"/>
                </a:cubicBezTo>
                <a:cubicBezTo>
                  <a:pt x="5442823" y="5628609"/>
                  <a:pt x="5461873" y="5628609"/>
                  <a:pt x="5466636" y="5633371"/>
                </a:cubicBezTo>
                <a:cubicBezTo>
                  <a:pt x="5485686" y="5647659"/>
                  <a:pt x="5509498" y="5676234"/>
                  <a:pt x="5533311" y="5680948"/>
                </a:cubicBezTo>
                <a:cubicBezTo>
                  <a:pt x="5538073" y="5685711"/>
                  <a:pt x="5547598" y="5690473"/>
                  <a:pt x="5547598" y="5695236"/>
                </a:cubicBezTo>
                <a:cubicBezTo>
                  <a:pt x="5519023" y="5666709"/>
                  <a:pt x="5485686" y="5685711"/>
                  <a:pt x="5471398" y="5647659"/>
                </a:cubicBezTo>
                <a:cubicBezTo>
                  <a:pt x="5466636" y="5647659"/>
                  <a:pt x="5461873" y="5647659"/>
                  <a:pt x="5457111" y="5652421"/>
                </a:cubicBezTo>
                <a:cubicBezTo>
                  <a:pt x="5466636" y="5666709"/>
                  <a:pt x="5471398" y="5680948"/>
                  <a:pt x="5476161" y="5695236"/>
                </a:cubicBezTo>
                <a:cubicBezTo>
                  <a:pt x="5461873" y="5671471"/>
                  <a:pt x="5447586" y="5638134"/>
                  <a:pt x="5423773" y="5609559"/>
                </a:cubicBezTo>
                <a:cubicBezTo>
                  <a:pt x="5419011" y="5614321"/>
                  <a:pt x="5419011" y="5609559"/>
                  <a:pt x="5419011" y="5619084"/>
                </a:cubicBezTo>
                <a:cubicBezTo>
                  <a:pt x="5419011" y="5633371"/>
                  <a:pt x="5428536" y="5657184"/>
                  <a:pt x="5433298" y="5671471"/>
                </a:cubicBezTo>
                <a:cubicBezTo>
                  <a:pt x="5404723" y="5647659"/>
                  <a:pt x="5409486" y="5614321"/>
                  <a:pt x="5399961" y="5590509"/>
                </a:cubicBezTo>
                <a:cubicBezTo>
                  <a:pt x="5399961" y="5585746"/>
                  <a:pt x="5390436" y="5576221"/>
                  <a:pt x="5385721" y="5571459"/>
                </a:cubicBezTo>
                <a:cubicBezTo>
                  <a:pt x="5376196" y="5566696"/>
                  <a:pt x="5371433" y="5547646"/>
                  <a:pt x="5361908" y="5542884"/>
                </a:cubicBezTo>
                <a:cubicBezTo>
                  <a:pt x="5342858" y="5538121"/>
                  <a:pt x="5319046" y="5523834"/>
                  <a:pt x="5295233" y="5519071"/>
                </a:cubicBezTo>
                <a:cubicBezTo>
                  <a:pt x="5295233" y="5523834"/>
                  <a:pt x="5299996" y="5523834"/>
                  <a:pt x="5299996" y="5538121"/>
                </a:cubicBezTo>
                <a:cubicBezTo>
                  <a:pt x="5299996" y="5552409"/>
                  <a:pt x="5290471" y="5542884"/>
                  <a:pt x="5290471" y="5580984"/>
                </a:cubicBezTo>
                <a:lnTo>
                  <a:pt x="5276183" y="5580984"/>
                </a:lnTo>
                <a:cubicBezTo>
                  <a:pt x="5280946" y="5552409"/>
                  <a:pt x="5266658" y="5495259"/>
                  <a:pt x="5214271" y="5504784"/>
                </a:cubicBezTo>
                <a:cubicBezTo>
                  <a:pt x="5228558" y="5523834"/>
                  <a:pt x="5242846" y="5533359"/>
                  <a:pt x="5257133" y="5557171"/>
                </a:cubicBezTo>
                <a:cubicBezTo>
                  <a:pt x="5261896" y="5561934"/>
                  <a:pt x="5257133" y="5576221"/>
                  <a:pt x="5261896" y="5585746"/>
                </a:cubicBezTo>
                <a:cubicBezTo>
                  <a:pt x="5261896" y="5595271"/>
                  <a:pt x="5285708" y="5600034"/>
                  <a:pt x="5290471" y="5619084"/>
                </a:cubicBezTo>
                <a:cubicBezTo>
                  <a:pt x="5299996" y="5633371"/>
                  <a:pt x="5304758" y="5657184"/>
                  <a:pt x="5304758" y="5676234"/>
                </a:cubicBezTo>
                <a:cubicBezTo>
                  <a:pt x="5299996" y="5666709"/>
                  <a:pt x="5290471" y="5642896"/>
                  <a:pt x="5285708" y="5623846"/>
                </a:cubicBezTo>
                <a:cubicBezTo>
                  <a:pt x="5285708" y="5614321"/>
                  <a:pt x="5266658" y="5604796"/>
                  <a:pt x="5257133" y="5590509"/>
                </a:cubicBezTo>
                <a:cubicBezTo>
                  <a:pt x="5252371" y="5580984"/>
                  <a:pt x="5257133" y="5571459"/>
                  <a:pt x="5252371" y="5561934"/>
                </a:cubicBezTo>
                <a:cubicBezTo>
                  <a:pt x="5233321" y="5547646"/>
                  <a:pt x="5204746" y="5523834"/>
                  <a:pt x="5176171" y="5504784"/>
                </a:cubicBezTo>
                <a:cubicBezTo>
                  <a:pt x="5176171" y="5509546"/>
                  <a:pt x="5171408" y="5504784"/>
                  <a:pt x="5171408" y="5519071"/>
                </a:cubicBezTo>
                <a:cubicBezTo>
                  <a:pt x="5171408" y="5528596"/>
                  <a:pt x="5180933" y="5542884"/>
                  <a:pt x="5185696" y="5552409"/>
                </a:cubicBezTo>
                <a:cubicBezTo>
                  <a:pt x="5180933" y="5552409"/>
                  <a:pt x="5171408" y="5547646"/>
                  <a:pt x="5161883" y="5538121"/>
                </a:cubicBezTo>
                <a:lnTo>
                  <a:pt x="5147596" y="5538121"/>
                </a:lnTo>
                <a:cubicBezTo>
                  <a:pt x="5166646" y="5571459"/>
                  <a:pt x="5119021" y="5557171"/>
                  <a:pt x="5114258" y="5590509"/>
                </a:cubicBezTo>
                <a:cubicBezTo>
                  <a:pt x="5109496" y="5585746"/>
                  <a:pt x="5099971" y="5580984"/>
                  <a:pt x="5090446" y="5571459"/>
                </a:cubicBezTo>
                <a:cubicBezTo>
                  <a:pt x="5085683" y="5576221"/>
                  <a:pt x="5085683" y="5571459"/>
                  <a:pt x="5085683" y="5585746"/>
                </a:cubicBezTo>
                <a:cubicBezTo>
                  <a:pt x="5085683" y="5595271"/>
                  <a:pt x="5095208" y="5609559"/>
                  <a:pt x="5104733" y="5614321"/>
                </a:cubicBezTo>
                <a:cubicBezTo>
                  <a:pt x="5114258" y="5619084"/>
                  <a:pt x="5128546" y="5609559"/>
                  <a:pt x="5133308" y="5614321"/>
                </a:cubicBezTo>
                <a:cubicBezTo>
                  <a:pt x="5180933" y="5633371"/>
                  <a:pt x="5219033" y="5628609"/>
                  <a:pt x="5247608" y="5671471"/>
                </a:cubicBezTo>
                <a:cubicBezTo>
                  <a:pt x="5233321" y="5666709"/>
                  <a:pt x="5214271" y="5647659"/>
                  <a:pt x="5204746" y="5642896"/>
                </a:cubicBezTo>
                <a:cubicBezTo>
                  <a:pt x="5185696" y="5633371"/>
                  <a:pt x="5152358" y="5647659"/>
                  <a:pt x="5142833" y="5623846"/>
                </a:cubicBezTo>
                <a:lnTo>
                  <a:pt x="5114258" y="5628609"/>
                </a:lnTo>
                <a:cubicBezTo>
                  <a:pt x="5119021" y="5642896"/>
                  <a:pt x="5147596" y="5652421"/>
                  <a:pt x="5161883" y="5652421"/>
                </a:cubicBezTo>
                <a:cubicBezTo>
                  <a:pt x="5161883" y="5657184"/>
                  <a:pt x="5152358" y="5657184"/>
                  <a:pt x="5147596" y="5661946"/>
                </a:cubicBezTo>
                <a:cubicBezTo>
                  <a:pt x="5157121" y="5671471"/>
                  <a:pt x="5166646" y="5680948"/>
                  <a:pt x="5166646" y="5690473"/>
                </a:cubicBezTo>
                <a:cubicBezTo>
                  <a:pt x="5142833" y="5680948"/>
                  <a:pt x="5095208" y="5604796"/>
                  <a:pt x="5061871" y="5623846"/>
                </a:cubicBezTo>
                <a:cubicBezTo>
                  <a:pt x="5066633" y="5628609"/>
                  <a:pt x="5076158" y="5633371"/>
                  <a:pt x="5080921" y="5642896"/>
                </a:cubicBezTo>
                <a:cubicBezTo>
                  <a:pt x="5066633" y="5633371"/>
                  <a:pt x="5033296" y="5619084"/>
                  <a:pt x="5028533" y="5614321"/>
                </a:cubicBezTo>
                <a:cubicBezTo>
                  <a:pt x="5023771" y="5614321"/>
                  <a:pt x="5009483" y="5628609"/>
                  <a:pt x="5014246" y="5647659"/>
                </a:cubicBezTo>
                <a:lnTo>
                  <a:pt x="4985719" y="5633371"/>
                </a:lnTo>
                <a:cubicBezTo>
                  <a:pt x="4971431" y="5642896"/>
                  <a:pt x="4971431" y="5647659"/>
                  <a:pt x="4971431" y="5657184"/>
                </a:cubicBezTo>
                <a:cubicBezTo>
                  <a:pt x="4971431" y="5666709"/>
                  <a:pt x="4971431" y="5671471"/>
                  <a:pt x="4980956" y="5680948"/>
                </a:cubicBezTo>
                <a:cubicBezTo>
                  <a:pt x="4966669" y="5680948"/>
                  <a:pt x="4942856" y="5671471"/>
                  <a:pt x="4933331" y="5671471"/>
                </a:cubicBezTo>
                <a:cubicBezTo>
                  <a:pt x="4928569" y="5671471"/>
                  <a:pt x="4799981" y="5690473"/>
                  <a:pt x="4771406" y="5690473"/>
                </a:cubicBezTo>
                <a:cubicBezTo>
                  <a:pt x="4761881" y="5690473"/>
                  <a:pt x="4699969" y="5680948"/>
                  <a:pt x="4690444" y="5680948"/>
                </a:cubicBezTo>
                <a:cubicBezTo>
                  <a:pt x="4676156" y="5680948"/>
                  <a:pt x="4642819" y="5690473"/>
                  <a:pt x="4633294" y="5690473"/>
                </a:cubicBezTo>
                <a:cubicBezTo>
                  <a:pt x="4561904" y="5690473"/>
                  <a:pt x="4466654" y="5657184"/>
                  <a:pt x="4399979" y="5623846"/>
                </a:cubicBezTo>
                <a:cubicBezTo>
                  <a:pt x="4366641" y="5609559"/>
                  <a:pt x="4314254" y="5523834"/>
                  <a:pt x="4271391" y="5533359"/>
                </a:cubicBezTo>
                <a:cubicBezTo>
                  <a:pt x="4261866" y="5523834"/>
                  <a:pt x="4242864" y="5500021"/>
                  <a:pt x="4233339" y="5500021"/>
                </a:cubicBezTo>
                <a:cubicBezTo>
                  <a:pt x="4219051" y="5500021"/>
                  <a:pt x="4180951" y="5528596"/>
                  <a:pt x="4161901" y="5542884"/>
                </a:cubicBezTo>
                <a:cubicBezTo>
                  <a:pt x="4142851" y="5552409"/>
                  <a:pt x="4133326" y="5576221"/>
                  <a:pt x="4119039" y="5585746"/>
                </a:cubicBezTo>
                <a:cubicBezTo>
                  <a:pt x="4114276" y="5580984"/>
                  <a:pt x="4114276" y="5585746"/>
                  <a:pt x="4114276" y="5571459"/>
                </a:cubicBezTo>
                <a:cubicBezTo>
                  <a:pt x="4114276" y="5509546"/>
                  <a:pt x="4171426" y="5509546"/>
                  <a:pt x="4171426" y="5480971"/>
                </a:cubicBezTo>
                <a:cubicBezTo>
                  <a:pt x="4171426" y="5457159"/>
                  <a:pt x="4138089" y="5461921"/>
                  <a:pt x="4133326" y="5457159"/>
                </a:cubicBezTo>
                <a:cubicBezTo>
                  <a:pt x="4133326" y="5457159"/>
                  <a:pt x="4138089" y="5452396"/>
                  <a:pt x="4138089" y="5442871"/>
                </a:cubicBezTo>
                <a:cubicBezTo>
                  <a:pt x="4090464" y="5442871"/>
                  <a:pt x="4109514" y="5423821"/>
                  <a:pt x="4095226" y="5423821"/>
                </a:cubicBezTo>
                <a:cubicBezTo>
                  <a:pt x="4080939" y="5423821"/>
                  <a:pt x="4052364" y="5447634"/>
                  <a:pt x="4033314" y="5457159"/>
                </a:cubicBezTo>
                <a:cubicBezTo>
                  <a:pt x="4047601" y="5438109"/>
                  <a:pt x="4071414" y="5400009"/>
                  <a:pt x="4071414" y="5390484"/>
                </a:cubicBezTo>
                <a:cubicBezTo>
                  <a:pt x="4071414" y="5376196"/>
                  <a:pt x="4061889" y="5376196"/>
                  <a:pt x="4052364" y="5376196"/>
                </a:cubicBezTo>
                <a:cubicBezTo>
                  <a:pt x="4038076" y="5376196"/>
                  <a:pt x="4019026" y="5380959"/>
                  <a:pt x="4014264" y="5414296"/>
                </a:cubicBezTo>
                <a:cubicBezTo>
                  <a:pt x="4009501" y="5409534"/>
                  <a:pt x="4009501" y="5404771"/>
                  <a:pt x="3999976" y="5404771"/>
                </a:cubicBezTo>
                <a:cubicBezTo>
                  <a:pt x="3985689" y="5404771"/>
                  <a:pt x="3976164" y="5419059"/>
                  <a:pt x="3961876" y="5423821"/>
                </a:cubicBezTo>
                <a:cubicBezTo>
                  <a:pt x="3961876" y="5414296"/>
                  <a:pt x="3966639" y="5400009"/>
                  <a:pt x="3961876" y="5385721"/>
                </a:cubicBezTo>
                <a:cubicBezTo>
                  <a:pt x="3957114" y="5385721"/>
                  <a:pt x="3961876" y="5380959"/>
                  <a:pt x="3947589" y="5380959"/>
                </a:cubicBezTo>
                <a:cubicBezTo>
                  <a:pt x="3928539" y="5380959"/>
                  <a:pt x="3838099" y="5571459"/>
                  <a:pt x="3838099" y="5571459"/>
                </a:cubicBezTo>
                <a:cubicBezTo>
                  <a:pt x="3838099" y="5580984"/>
                  <a:pt x="3857149" y="5595271"/>
                  <a:pt x="3861911" y="5609559"/>
                </a:cubicBezTo>
                <a:cubicBezTo>
                  <a:pt x="3871389" y="5628609"/>
                  <a:pt x="3880914" y="5652421"/>
                  <a:pt x="3885676" y="5671471"/>
                </a:cubicBezTo>
                <a:lnTo>
                  <a:pt x="3880914" y="5690473"/>
                </a:lnTo>
                <a:cubicBezTo>
                  <a:pt x="3866626" y="5657184"/>
                  <a:pt x="3866626" y="5614321"/>
                  <a:pt x="3828574" y="5580984"/>
                </a:cubicBezTo>
                <a:cubicBezTo>
                  <a:pt x="3814286" y="5561934"/>
                  <a:pt x="3790474" y="5561934"/>
                  <a:pt x="3771424" y="5547646"/>
                </a:cubicBezTo>
                <a:cubicBezTo>
                  <a:pt x="3771424" y="5533359"/>
                  <a:pt x="3766661" y="5509546"/>
                  <a:pt x="3757136" y="5500021"/>
                </a:cubicBezTo>
                <a:cubicBezTo>
                  <a:pt x="3742849" y="5490496"/>
                  <a:pt x="3723799" y="5485734"/>
                  <a:pt x="3704749" y="5476209"/>
                </a:cubicBezTo>
                <a:cubicBezTo>
                  <a:pt x="3699986" y="5480971"/>
                  <a:pt x="3699986" y="5476209"/>
                  <a:pt x="3699986" y="5490496"/>
                </a:cubicBezTo>
                <a:cubicBezTo>
                  <a:pt x="3699986" y="5500021"/>
                  <a:pt x="3714274" y="5523834"/>
                  <a:pt x="3723799" y="5542884"/>
                </a:cubicBezTo>
                <a:cubicBezTo>
                  <a:pt x="3738086" y="5576221"/>
                  <a:pt x="3757136" y="5638134"/>
                  <a:pt x="3785711" y="5676234"/>
                </a:cubicBezTo>
                <a:lnTo>
                  <a:pt x="3785711" y="5690473"/>
                </a:lnTo>
                <a:cubicBezTo>
                  <a:pt x="3752374" y="5642896"/>
                  <a:pt x="3723799" y="5590509"/>
                  <a:pt x="3699986" y="5538121"/>
                </a:cubicBezTo>
                <a:cubicBezTo>
                  <a:pt x="3671411" y="5480971"/>
                  <a:pt x="3661886" y="5395246"/>
                  <a:pt x="3590449" y="5361909"/>
                </a:cubicBezTo>
                <a:lnTo>
                  <a:pt x="3571399" y="5366671"/>
                </a:lnTo>
                <a:cubicBezTo>
                  <a:pt x="3576161" y="5371434"/>
                  <a:pt x="3585686" y="5376196"/>
                  <a:pt x="3590449" y="5385721"/>
                </a:cubicBezTo>
                <a:cubicBezTo>
                  <a:pt x="3571399" y="5366671"/>
                  <a:pt x="3552349" y="5357146"/>
                  <a:pt x="3533299" y="5347621"/>
                </a:cubicBezTo>
                <a:cubicBezTo>
                  <a:pt x="3533299" y="5347621"/>
                  <a:pt x="3528536" y="5347621"/>
                  <a:pt x="3523774" y="5352384"/>
                </a:cubicBezTo>
                <a:cubicBezTo>
                  <a:pt x="3533299" y="5361909"/>
                  <a:pt x="3547586" y="5371434"/>
                  <a:pt x="3552349" y="5376196"/>
                </a:cubicBezTo>
                <a:cubicBezTo>
                  <a:pt x="3542824" y="5371434"/>
                  <a:pt x="3528536" y="5361909"/>
                  <a:pt x="3514249" y="5357146"/>
                </a:cubicBezTo>
                <a:lnTo>
                  <a:pt x="3499961" y="5357146"/>
                </a:lnTo>
                <a:cubicBezTo>
                  <a:pt x="3499961" y="5357146"/>
                  <a:pt x="3495199" y="5352384"/>
                  <a:pt x="3495199" y="5366671"/>
                </a:cubicBezTo>
                <a:cubicBezTo>
                  <a:pt x="3495199" y="5376196"/>
                  <a:pt x="3504724" y="5380959"/>
                  <a:pt x="3504724" y="5385721"/>
                </a:cubicBezTo>
                <a:cubicBezTo>
                  <a:pt x="3495199" y="5380959"/>
                  <a:pt x="3480959" y="5361909"/>
                  <a:pt x="3471434" y="5361909"/>
                </a:cubicBezTo>
                <a:cubicBezTo>
                  <a:pt x="3457146" y="5361909"/>
                  <a:pt x="3457146" y="5366671"/>
                  <a:pt x="3452384" y="5371434"/>
                </a:cubicBezTo>
                <a:cubicBezTo>
                  <a:pt x="3452384" y="5376196"/>
                  <a:pt x="3461909" y="5380959"/>
                  <a:pt x="3466671" y="5385721"/>
                </a:cubicBezTo>
                <a:cubicBezTo>
                  <a:pt x="3461909" y="5385721"/>
                  <a:pt x="3452384" y="5380959"/>
                  <a:pt x="3442859" y="5380959"/>
                </a:cubicBezTo>
                <a:cubicBezTo>
                  <a:pt x="3457146" y="5400009"/>
                  <a:pt x="3476196" y="5409534"/>
                  <a:pt x="3495199" y="5428584"/>
                </a:cubicBezTo>
                <a:cubicBezTo>
                  <a:pt x="3490436" y="5428584"/>
                  <a:pt x="3471434" y="5438109"/>
                  <a:pt x="3471434" y="5423821"/>
                </a:cubicBezTo>
                <a:cubicBezTo>
                  <a:pt x="3471434" y="5438109"/>
                  <a:pt x="3514249" y="5509546"/>
                  <a:pt x="3514249" y="5523834"/>
                </a:cubicBezTo>
                <a:lnTo>
                  <a:pt x="3514249" y="5585746"/>
                </a:lnTo>
                <a:cubicBezTo>
                  <a:pt x="3490436" y="5533359"/>
                  <a:pt x="3504724" y="5471446"/>
                  <a:pt x="3438096" y="5419059"/>
                </a:cubicBezTo>
                <a:cubicBezTo>
                  <a:pt x="3433334" y="5428584"/>
                  <a:pt x="3438096" y="5442871"/>
                  <a:pt x="3438096" y="5457159"/>
                </a:cubicBezTo>
                <a:cubicBezTo>
                  <a:pt x="3419046" y="5409534"/>
                  <a:pt x="3371421" y="5361909"/>
                  <a:pt x="3328559" y="5357146"/>
                </a:cubicBezTo>
                <a:cubicBezTo>
                  <a:pt x="3323796" y="5361909"/>
                  <a:pt x="3319034" y="5357146"/>
                  <a:pt x="3319034" y="5366671"/>
                </a:cubicBezTo>
                <a:cubicBezTo>
                  <a:pt x="3319034" y="5380959"/>
                  <a:pt x="3338084" y="5395246"/>
                  <a:pt x="3347609" y="5409534"/>
                </a:cubicBezTo>
                <a:cubicBezTo>
                  <a:pt x="3309509" y="5390484"/>
                  <a:pt x="3238071" y="5342859"/>
                  <a:pt x="3228546" y="5342859"/>
                </a:cubicBezTo>
                <a:cubicBezTo>
                  <a:pt x="3214259" y="5342859"/>
                  <a:pt x="3195209" y="5347621"/>
                  <a:pt x="3185684" y="5347621"/>
                </a:cubicBezTo>
                <a:cubicBezTo>
                  <a:pt x="3171396" y="5347621"/>
                  <a:pt x="3190446" y="5361909"/>
                  <a:pt x="3176159" y="5361909"/>
                </a:cubicBezTo>
                <a:cubicBezTo>
                  <a:pt x="3166634" y="5361909"/>
                  <a:pt x="3157109" y="5357146"/>
                  <a:pt x="3142821" y="5357146"/>
                </a:cubicBezTo>
                <a:cubicBezTo>
                  <a:pt x="3161871" y="5380959"/>
                  <a:pt x="3180921" y="5395246"/>
                  <a:pt x="3209496" y="5409534"/>
                </a:cubicBezTo>
                <a:cubicBezTo>
                  <a:pt x="3214259" y="5414296"/>
                  <a:pt x="3233309" y="5404771"/>
                  <a:pt x="3247596" y="5409534"/>
                </a:cubicBezTo>
                <a:cubicBezTo>
                  <a:pt x="3257121" y="5409534"/>
                  <a:pt x="3271409" y="5423821"/>
                  <a:pt x="3280934" y="5423821"/>
                </a:cubicBezTo>
                <a:cubicBezTo>
                  <a:pt x="3290459" y="5428584"/>
                  <a:pt x="3304746" y="5423821"/>
                  <a:pt x="3319034" y="5428584"/>
                </a:cubicBezTo>
                <a:cubicBezTo>
                  <a:pt x="3333321" y="5438109"/>
                  <a:pt x="3347609" y="5452396"/>
                  <a:pt x="3357134" y="5466684"/>
                </a:cubicBezTo>
                <a:cubicBezTo>
                  <a:pt x="3342846" y="5457159"/>
                  <a:pt x="3323796" y="5442871"/>
                  <a:pt x="3309509" y="5433346"/>
                </a:cubicBezTo>
                <a:cubicBezTo>
                  <a:pt x="3299984" y="5428584"/>
                  <a:pt x="3280934" y="5433346"/>
                  <a:pt x="3271409" y="5428584"/>
                </a:cubicBezTo>
                <a:cubicBezTo>
                  <a:pt x="3257121" y="5423821"/>
                  <a:pt x="3252359" y="5414296"/>
                  <a:pt x="3242834" y="5414296"/>
                </a:cubicBezTo>
                <a:cubicBezTo>
                  <a:pt x="3228546" y="5414296"/>
                  <a:pt x="3228546" y="5419059"/>
                  <a:pt x="3223784" y="5423821"/>
                </a:cubicBezTo>
                <a:cubicBezTo>
                  <a:pt x="3228546" y="5428584"/>
                  <a:pt x="3233309" y="5438109"/>
                  <a:pt x="3238071" y="5447634"/>
                </a:cubicBezTo>
                <a:cubicBezTo>
                  <a:pt x="3209496" y="5428584"/>
                  <a:pt x="3176159" y="5400009"/>
                  <a:pt x="3142821" y="5385721"/>
                </a:cubicBezTo>
                <a:cubicBezTo>
                  <a:pt x="3114246" y="5376196"/>
                  <a:pt x="3085719" y="5371434"/>
                  <a:pt x="3057144" y="5366671"/>
                </a:cubicBezTo>
                <a:cubicBezTo>
                  <a:pt x="3047619" y="5352384"/>
                  <a:pt x="3028569" y="5333334"/>
                  <a:pt x="3014282" y="5314284"/>
                </a:cubicBezTo>
                <a:cubicBezTo>
                  <a:pt x="3028569" y="5323809"/>
                  <a:pt x="3042857" y="5338096"/>
                  <a:pt x="3061907" y="5352384"/>
                </a:cubicBezTo>
                <a:cubicBezTo>
                  <a:pt x="3066669" y="5357146"/>
                  <a:pt x="3085719" y="5357146"/>
                  <a:pt x="3095244" y="5361909"/>
                </a:cubicBezTo>
                <a:cubicBezTo>
                  <a:pt x="3119009" y="5371434"/>
                  <a:pt x="3147584" y="5400009"/>
                  <a:pt x="3147584" y="5376196"/>
                </a:cubicBezTo>
                <a:cubicBezTo>
                  <a:pt x="3147584" y="5376196"/>
                  <a:pt x="3095244" y="5309521"/>
                  <a:pt x="3052382" y="5295281"/>
                </a:cubicBezTo>
                <a:cubicBezTo>
                  <a:pt x="3047619" y="5304759"/>
                  <a:pt x="3052382" y="5314284"/>
                  <a:pt x="3052382" y="5323809"/>
                </a:cubicBezTo>
                <a:cubicBezTo>
                  <a:pt x="3014282" y="5304759"/>
                  <a:pt x="2971419" y="5247656"/>
                  <a:pt x="2971419" y="5276231"/>
                </a:cubicBezTo>
                <a:cubicBezTo>
                  <a:pt x="2971419" y="5290519"/>
                  <a:pt x="2985707" y="5299996"/>
                  <a:pt x="2990469" y="5309521"/>
                </a:cubicBezTo>
                <a:lnTo>
                  <a:pt x="2990469" y="5328571"/>
                </a:lnTo>
                <a:cubicBezTo>
                  <a:pt x="2952369" y="5319046"/>
                  <a:pt x="2957132" y="5247656"/>
                  <a:pt x="2923794" y="5247656"/>
                </a:cubicBezTo>
                <a:lnTo>
                  <a:pt x="2885694" y="5247656"/>
                </a:lnTo>
                <a:cubicBezTo>
                  <a:pt x="2885694" y="5252419"/>
                  <a:pt x="2880932" y="5247656"/>
                  <a:pt x="2880932" y="5257181"/>
                </a:cubicBezTo>
                <a:cubicBezTo>
                  <a:pt x="2880932" y="5280994"/>
                  <a:pt x="2914269" y="5299996"/>
                  <a:pt x="2933319" y="5299996"/>
                </a:cubicBezTo>
                <a:cubicBezTo>
                  <a:pt x="2933319" y="5295281"/>
                  <a:pt x="2923794" y="5285756"/>
                  <a:pt x="2914269" y="5280994"/>
                </a:cubicBezTo>
                <a:cubicBezTo>
                  <a:pt x="2938082" y="5295281"/>
                  <a:pt x="2952369" y="5319046"/>
                  <a:pt x="2980944" y="5338096"/>
                </a:cubicBezTo>
                <a:cubicBezTo>
                  <a:pt x="2980944" y="5342859"/>
                  <a:pt x="2995232" y="5338096"/>
                  <a:pt x="3004757" y="5347621"/>
                </a:cubicBezTo>
                <a:cubicBezTo>
                  <a:pt x="3019044" y="5357146"/>
                  <a:pt x="3033332" y="5380959"/>
                  <a:pt x="3047619" y="5400009"/>
                </a:cubicBezTo>
                <a:cubicBezTo>
                  <a:pt x="3042857" y="5400009"/>
                  <a:pt x="3033332" y="5395246"/>
                  <a:pt x="3028569" y="5390484"/>
                </a:cubicBezTo>
                <a:cubicBezTo>
                  <a:pt x="3004757" y="5357146"/>
                  <a:pt x="2995232" y="5352384"/>
                  <a:pt x="2995232" y="5361909"/>
                </a:cubicBezTo>
                <a:cubicBezTo>
                  <a:pt x="2995232" y="5376196"/>
                  <a:pt x="3004757" y="5390484"/>
                  <a:pt x="3014282" y="5404771"/>
                </a:cubicBezTo>
                <a:cubicBezTo>
                  <a:pt x="3023807" y="5419059"/>
                  <a:pt x="3047619" y="5419059"/>
                  <a:pt x="3061907" y="5428584"/>
                </a:cubicBezTo>
                <a:cubicBezTo>
                  <a:pt x="3090482" y="5452396"/>
                  <a:pt x="3114246" y="5490496"/>
                  <a:pt x="3138059" y="5514309"/>
                </a:cubicBezTo>
                <a:cubicBezTo>
                  <a:pt x="3138059" y="5519071"/>
                  <a:pt x="3152346" y="5514309"/>
                  <a:pt x="3157109" y="5523834"/>
                </a:cubicBezTo>
                <a:cubicBezTo>
                  <a:pt x="3166634" y="5528596"/>
                  <a:pt x="3166634" y="5542884"/>
                  <a:pt x="3180921" y="5547646"/>
                </a:cubicBezTo>
                <a:cubicBezTo>
                  <a:pt x="3199971" y="5561934"/>
                  <a:pt x="3233309" y="5561934"/>
                  <a:pt x="3238071" y="5585746"/>
                </a:cubicBezTo>
                <a:cubicBezTo>
                  <a:pt x="3228546" y="5571459"/>
                  <a:pt x="3199971" y="5571459"/>
                  <a:pt x="3190446" y="5566696"/>
                </a:cubicBezTo>
                <a:cubicBezTo>
                  <a:pt x="3180921" y="5561934"/>
                  <a:pt x="3171396" y="5547646"/>
                  <a:pt x="3161871" y="5538121"/>
                </a:cubicBezTo>
                <a:cubicBezTo>
                  <a:pt x="3157109" y="5538121"/>
                  <a:pt x="3147584" y="5533359"/>
                  <a:pt x="3147584" y="5542884"/>
                </a:cubicBezTo>
                <a:cubicBezTo>
                  <a:pt x="3147584" y="5557171"/>
                  <a:pt x="3161871" y="5571459"/>
                  <a:pt x="3166634" y="5585746"/>
                </a:cubicBezTo>
                <a:cubicBezTo>
                  <a:pt x="3166634" y="5585746"/>
                  <a:pt x="3161871" y="5585746"/>
                  <a:pt x="3157109" y="5580984"/>
                </a:cubicBezTo>
                <a:cubicBezTo>
                  <a:pt x="3128534" y="5480971"/>
                  <a:pt x="3028569" y="5419059"/>
                  <a:pt x="2966657" y="5395246"/>
                </a:cubicBezTo>
                <a:cubicBezTo>
                  <a:pt x="2961894" y="5395246"/>
                  <a:pt x="2957132" y="5400009"/>
                  <a:pt x="2957132" y="5414296"/>
                </a:cubicBezTo>
                <a:cubicBezTo>
                  <a:pt x="2923794" y="5390484"/>
                  <a:pt x="2899982" y="5385721"/>
                  <a:pt x="2899982" y="5395246"/>
                </a:cubicBezTo>
                <a:cubicBezTo>
                  <a:pt x="2899982" y="5409534"/>
                  <a:pt x="2923794" y="5423821"/>
                  <a:pt x="2928557" y="5433346"/>
                </a:cubicBezTo>
                <a:cubicBezTo>
                  <a:pt x="2942844" y="5438109"/>
                  <a:pt x="2957132" y="5438109"/>
                  <a:pt x="2971419" y="5442871"/>
                </a:cubicBezTo>
                <a:cubicBezTo>
                  <a:pt x="2976182" y="5442871"/>
                  <a:pt x="2976182" y="5457159"/>
                  <a:pt x="2990469" y="5461921"/>
                </a:cubicBezTo>
                <a:cubicBezTo>
                  <a:pt x="3004757" y="5471446"/>
                  <a:pt x="3042857" y="5500021"/>
                  <a:pt x="3071432" y="5500021"/>
                </a:cubicBezTo>
                <a:cubicBezTo>
                  <a:pt x="3085719" y="5523834"/>
                  <a:pt x="3119009" y="5547646"/>
                  <a:pt x="3138059" y="5576221"/>
                </a:cubicBezTo>
                <a:cubicBezTo>
                  <a:pt x="3147584" y="5590509"/>
                  <a:pt x="3161871" y="5619084"/>
                  <a:pt x="3176159" y="5638134"/>
                </a:cubicBezTo>
                <a:lnTo>
                  <a:pt x="3176159" y="5657184"/>
                </a:lnTo>
                <a:cubicBezTo>
                  <a:pt x="3109484" y="5638134"/>
                  <a:pt x="3109484" y="5557171"/>
                  <a:pt x="3052382" y="5523834"/>
                </a:cubicBezTo>
                <a:cubicBezTo>
                  <a:pt x="3047619" y="5523834"/>
                  <a:pt x="3047619" y="5533359"/>
                  <a:pt x="3047619" y="5538121"/>
                </a:cubicBezTo>
                <a:lnTo>
                  <a:pt x="3033332" y="5538121"/>
                </a:lnTo>
                <a:cubicBezTo>
                  <a:pt x="2999994" y="5509546"/>
                  <a:pt x="2942844" y="5428584"/>
                  <a:pt x="2904744" y="5433346"/>
                </a:cubicBezTo>
                <a:lnTo>
                  <a:pt x="2890457" y="5433346"/>
                </a:lnTo>
                <a:cubicBezTo>
                  <a:pt x="2885694" y="5442871"/>
                  <a:pt x="2880932" y="5457159"/>
                  <a:pt x="2880932" y="5466684"/>
                </a:cubicBezTo>
                <a:cubicBezTo>
                  <a:pt x="2880932" y="5480971"/>
                  <a:pt x="2999994" y="5561934"/>
                  <a:pt x="3057144" y="5604796"/>
                </a:cubicBezTo>
                <a:cubicBezTo>
                  <a:pt x="3057144" y="5609559"/>
                  <a:pt x="3061907" y="5619084"/>
                  <a:pt x="3061907" y="5628609"/>
                </a:cubicBezTo>
                <a:cubicBezTo>
                  <a:pt x="3080957" y="5642896"/>
                  <a:pt x="3142821" y="5642896"/>
                  <a:pt x="3157109" y="5690473"/>
                </a:cubicBezTo>
                <a:cubicBezTo>
                  <a:pt x="3147584" y="5690473"/>
                  <a:pt x="3142821" y="5671471"/>
                  <a:pt x="3133296" y="5666709"/>
                </a:cubicBezTo>
                <a:cubicBezTo>
                  <a:pt x="3104721" y="5652421"/>
                  <a:pt x="3066669" y="5647659"/>
                  <a:pt x="3038094" y="5633371"/>
                </a:cubicBezTo>
                <a:cubicBezTo>
                  <a:pt x="3009519" y="5619084"/>
                  <a:pt x="2966657" y="5604796"/>
                  <a:pt x="2952369" y="5580984"/>
                </a:cubicBezTo>
                <a:lnTo>
                  <a:pt x="3047619" y="5628609"/>
                </a:lnTo>
                <a:cubicBezTo>
                  <a:pt x="3047619" y="5628609"/>
                  <a:pt x="3052382" y="5628609"/>
                  <a:pt x="3052382" y="5619084"/>
                </a:cubicBezTo>
                <a:cubicBezTo>
                  <a:pt x="3052382" y="5604796"/>
                  <a:pt x="2980944" y="5557171"/>
                  <a:pt x="2942844" y="5533359"/>
                </a:cubicBezTo>
                <a:cubicBezTo>
                  <a:pt x="2923794" y="5523834"/>
                  <a:pt x="2904744" y="5523834"/>
                  <a:pt x="2885694" y="5519071"/>
                </a:cubicBezTo>
                <a:cubicBezTo>
                  <a:pt x="2890457" y="5523834"/>
                  <a:pt x="2890457" y="5528596"/>
                  <a:pt x="2895219" y="5533359"/>
                </a:cubicBezTo>
                <a:cubicBezTo>
                  <a:pt x="2890457" y="5533359"/>
                  <a:pt x="2880932" y="5523834"/>
                  <a:pt x="2876169" y="5519071"/>
                </a:cubicBezTo>
                <a:lnTo>
                  <a:pt x="2852357" y="5523834"/>
                </a:lnTo>
                <a:cubicBezTo>
                  <a:pt x="2876169" y="5552409"/>
                  <a:pt x="2909507" y="5585746"/>
                  <a:pt x="2942844" y="5614321"/>
                </a:cubicBezTo>
                <a:cubicBezTo>
                  <a:pt x="2914269" y="5600034"/>
                  <a:pt x="2861882" y="5552409"/>
                  <a:pt x="2847594" y="5552409"/>
                </a:cubicBezTo>
                <a:cubicBezTo>
                  <a:pt x="2838069" y="5552409"/>
                  <a:pt x="2838069" y="5566696"/>
                  <a:pt x="2838069" y="5571459"/>
                </a:cubicBezTo>
                <a:cubicBezTo>
                  <a:pt x="2833307" y="5571459"/>
                  <a:pt x="2823782" y="5561934"/>
                  <a:pt x="2814257" y="5557171"/>
                </a:cubicBezTo>
                <a:cubicBezTo>
                  <a:pt x="2804732" y="5566696"/>
                  <a:pt x="2799969" y="5576221"/>
                  <a:pt x="2795207" y="5590509"/>
                </a:cubicBezTo>
                <a:cubicBezTo>
                  <a:pt x="2785682" y="5580984"/>
                  <a:pt x="2776157" y="5561934"/>
                  <a:pt x="2757107" y="5542884"/>
                </a:cubicBezTo>
                <a:cubicBezTo>
                  <a:pt x="2757107" y="5542884"/>
                  <a:pt x="2742819" y="5538121"/>
                  <a:pt x="2742819" y="5552409"/>
                </a:cubicBezTo>
                <a:cubicBezTo>
                  <a:pt x="2742819" y="5580984"/>
                  <a:pt x="2790444" y="5580984"/>
                  <a:pt x="2790444" y="5628609"/>
                </a:cubicBezTo>
                <a:lnTo>
                  <a:pt x="2790444" y="5671471"/>
                </a:lnTo>
                <a:cubicBezTo>
                  <a:pt x="2780919" y="5652421"/>
                  <a:pt x="2766632" y="5623846"/>
                  <a:pt x="2742819" y="5604796"/>
                </a:cubicBezTo>
                <a:cubicBezTo>
                  <a:pt x="2700004" y="5576221"/>
                  <a:pt x="2619042" y="5533359"/>
                  <a:pt x="2604754" y="5533359"/>
                </a:cubicBezTo>
                <a:cubicBezTo>
                  <a:pt x="2590467" y="5533359"/>
                  <a:pt x="2585704" y="5547646"/>
                  <a:pt x="2590467" y="5557171"/>
                </a:cubicBezTo>
                <a:cubicBezTo>
                  <a:pt x="2576179" y="5557171"/>
                  <a:pt x="2552367" y="5547646"/>
                  <a:pt x="2538079" y="5561934"/>
                </a:cubicBezTo>
                <a:cubicBezTo>
                  <a:pt x="2523792" y="5542884"/>
                  <a:pt x="2499979" y="5519071"/>
                  <a:pt x="2480929" y="5519071"/>
                </a:cubicBezTo>
                <a:cubicBezTo>
                  <a:pt x="2476167" y="5523834"/>
                  <a:pt x="2476167" y="5519071"/>
                  <a:pt x="2476167" y="5528596"/>
                </a:cubicBezTo>
                <a:cubicBezTo>
                  <a:pt x="2476167" y="5542884"/>
                  <a:pt x="2514267" y="5571459"/>
                  <a:pt x="2523792" y="5585746"/>
                </a:cubicBezTo>
                <a:lnTo>
                  <a:pt x="2509504" y="5585746"/>
                </a:lnTo>
                <a:cubicBezTo>
                  <a:pt x="2495217" y="5561934"/>
                  <a:pt x="2476167" y="5533359"/>
                  <a:pt x="2452354" y="5519071"/>
                </a:cubicBezTo>
                <a:cubicBezTo>
                  <a:pt x="2442829" y="5514309"/>
                  <a:pt x="2428542" y="5519071"/>
                  <a:pt x="2414254" y="5519071"/>
                </a:cubicBezTo>
                <a:cubicBezTo>
                  <a:pt x="2404729" y="5514309"/>
                  <a:pt x="2390442" y="5509546"/>
                  <a:pt x="2376154" y="5500021"/>
                </a:cubicBezTo>
                <a:lnTo>
                  <a:pt x="2357104" y="5504784"/>
                </a:lnTo>
                <a:cubicBezTo>
                  <a:pt x="2385679" y="5528596"/>
                  <a:pt x="2419017" y="5580984"/>
                  <a:pt x="2433304" y="5609559"/>
                </a:cubicBezTo>
                <a:cubicBezTo>
                  <a:pt x="2399967" y="5576221"/>
                  <a:pt x="2342817" y="5533359"/>
                  <a:pt x="2333339" y="5500021"/>
                </a:cubicBezTo>
                <a:cubicBezTo>
                  <a:pt x="2328577" y="5500021"/>
                  <a:pt x="2323814" y="5509546"/>
                  <a:pt x="2323814" y="5514309"/>
                </a:cubicBezTo>
                <a:lnTo>
                  <a:pt x="2266664" y="5442871"/>
                </a:lnTo>
                <a:cubicBezTo>
                  <a:pt x="2261902" y="5433346"/>
                  <a:pt x="2266664" y="5423821"/>
                  <a:pt x="2261902" y="5414296"/>
                </a:cubicBezTo>
                <a:cubicBezTo>
                  <a:pt x="2261902" y="5404771"/>
                  <a:pt x="2252377" y="5390484"/>
                  <a:pt x="2238089" y="5390484"/>
                </a:cubicBezTo>
                <a:cubicBezTo>
                  <a:pt x="2228564" y="5390484"/>
                  <a:pt x="2223802" y="5404771"/>
                  <a:pt x="2223802" y="5414296"/>
                </a:cubicBezTo>
                <a:cubicBezTo>
                  <a:pt x="2219039" y="5361909"/>
                  <a:pt x="2176177" y="5314284"/>
                  <a:pt x="2123789" y="5290519"/>
                </a:cubicBezTo>
                <a:cubicBezTo>
                  <a:pt x="2123789" y="5295281"/>
                  <a:pt x="2133314" y="5304759"/>
                  <a:pt x="2138077" y="5314284"/>
                </a:cubicBezTo>
                <a:cubicBezTo>
                  <a:pt x="2147602" y="5319046"/>
                  <a:pt x="2142839" y="5338096"/>
                  <a:pt x="2147602" y="5352384"/>
                </a:cubicBezTo>
                <a:cubicBezTo>
                  <a:pt x="2152364" y="5376196"/>
                  <a:pt x="2185702" y="5414296"/>
                  <a:pt x="2223802" y="5447634"/>
                </a:cubicBezTo>
                <a:lnTo>
                  <a:pt x="2223802" y="5461921"/>
                </a:lnTo>
                <a:cubicBezTo>
                  <a:pt x="2176177" y="5428584"/>
                  <a:pt x="2133314" y="5352384"/>
                  <a:pt x="2099977" y="5309521"/>
                </a:cubicBezTo>
                <a:cubicBezTo>
                  <a:pt x="2099977" y="5309521"/>
                  <a:pt x="2085689" y="5304759"/>
                  <a:pt x="2085689" y="5319046"/>
                </a:cubicBezTo>
                <a:cubicBezTo>
                  <a:pt x="2085689" y="5328571"/>
                  <a:pt x="2090452" y="5333334"/>
                  <a:pt x="2099977" y="5342859"/>
                </a:cubicBezTo>
                <a:lnTo>
                  <a:pt x="2099977" y="5361909"/>
                </a:lnTo>
                <a:cubicBezTo>
                  <a:pt x="2080927" y="5333334"/>
                  <a:pt x="2066639" y="5304759"/>
                  <a:pt x="2042827" y="5276231"/>
                </a:cubicBezTo>
                <a:cubicBezTo>
                  <a:pt x="2038064" y="5280994"/>
                  <a:pt x="2033302" y="5290519"/>
                  <a:pt x="2033302" y="5299996"/>
                </a:cubicBezTo>
                <a:cubicBezTo>
                  <a:pt x="2014252" y="5261944"/>
                  <a:pt x="1990439" y="5214319"/>
                  <a:pt x="1966627" y="5171456"/>
                </a:cubicBezTo>
                <a:cubicBezTo>
                  <a:pt x="1942862" y="5180981"/>
                  <a:pt x="1947624" y="5190506"/>
                  <a:pt x="1942862" y="5204794"/>
                </a:cubicBezTo>
                <a:cubicBezTo>
                  <a:pt x="1933337" y="5200031"/>
                  <a:pt x="1923812" y="5190506"/>
                  <a:pt x="1919049" y="5180981"/>
                </a:cubicBezTo>
                <a:cubicBezTo>
                  <a:pt x="1914287" y="5185744"/>
                  <a:pt x="1914287" y="5190506"/>
                  <a:pt x="1914287" y="5195269"/>
                </a:cubicBezTo>
                <a:cubicBezTo>
                  <a:pt x="1909524" y="5195269"/>
                  <a:pt x="1899999" y="5190506"/>
                  <a:pt x="1895237" y="5195269"/>
                </a:cubicBezTo>
                <a:cubicBezTo>
                  <a:pt x="1909524" y="5223844"/>
                  <a:pt x="1919049" y="5252419"/>
                  <a:pt x="1928574" y="5280994"/>
                </a:cubicBezTo>
                <a:cubicBezTo>
                  <a:pt x="1885712" y="5252419"/>
                  <a:pt x="1876187" y="5171456"/>
                  <a:pt x="1823799" y="5138119"/>
                </a:cubicBezTo>
                <a:cubicBezTo>
                  <a:pt x="1823799" y="5147644"/>
                  <a:pt x="1823799" y="5161931"/>
                  <a:pt x="1819037" y="5171456"/>
                </a:cubicBezTo>
                <a:cubicBezTo>
                  <a:pt x="1790462" y="5123831"/>
                  <a:pt x="1799987" y="5066681"/>
                  <a:pt x="1733312" y="5038106"/>
                </a:cubicBezTo>
                <a:cubicBezTo>
                  <a:pt x="1728549" y="5038106"/>
                  <a:pt x="1723787" y="5038106"/>
                  <a:pt x="1719024" y="5042869"/>
                </a:cubicBezTo>
                <a:cubicBezTo>
                  <a:pt x="1728549" y="5066681"/>
                  <a:pt x="1742837" y="5095256"/>
                  <a:pt x="1752362" y="5119069"/>
                </a:cubicBezTo>
                <a:cubicBezTo>
                  <a:pt x="1738074" y="5100019"/>
                  <a:pt x="1723787" y="5071444"/>
                  <a:pt x="1704737" y="5047631"/>
                </a:cubicBezTo>
                <a:lnTo>
                  <a:pt x="1690449" y="5047631"/>
                </a:lnTo>
                <a:cubicBezTo>
                  <a:pt x="1685687" y="5047631"/>
                  <a:pt x="1680924" y="5057156"/>
                  <a:pt x="1685687" y="5071444"/>
                </a:cubicBezTo>
                <a:cubicBezTo>
                  <a:pt x="1638062" y="5033344"/>
                  <a:pt x="1661874" y="5014294"/>
                  <a:pt x="1623774" y="4980956"/>
                </a:cubicBezTo>
                <a:cubicBezTo>
                  <a:pt x="1619012" y="4980956"/>
                  <a:pt x="1614249" y="4990481"/>
                  <a:pt x="1609487" y="5000006"/>
                </a:cubicBezTo>
                <a:cubicBezTo>
                  <a:pt x="1595199" y="4990481"/>
                  <a:pt x="1571435" y="4971431"/>
                  <a:pt x="1561910" y="4971431"/>
                </a:cubicBezTo>
                <a:cubicBezTo>
                  <a:pt x="1547622" y="4971431"/>
                  <a:pt x="1547622" y="4980956"/>
                  <a:pt x="1542860" y="4985719"/>
                </a:cubicBezTo>
                <a:cubicBezTo>
                  <a:pt x="1538097" y="4980956"/>
                  <a:pt x="1528572" y="4961906"/>
                  <a:pt x="1519047" y="4957144"/>
                </a:cubicBezTo>
                <a:cubicBezTo>
                  <a:pt x="1499997" y="4947619"/>
                  <a:pt x="1466660" y="4942856"/>
                  <a:pt x="1457135" y="4942856"/>
                </a:cubicBezTo>
                <a:cubicBezTo>
                  <a:pt x="1442847" y="4942856"/>
                  <a:pt x="1433322" y="4957144"/>
                  <a:pt x="1423797" y="4966669"/>
                </a:cubicBezTo>
                <a:cubicBezTo>
                  <a:pt x="1438085" y="4980956"/>
                  <a:pt x="1452372" y="4980956"/>
                  <a:pt x="1461897" y="4995244"/>
                </a:cubicBezTo>
                <a:cubicBezTo>
                  <a:pt x="1471422" y="5004769"/>
                  <a:pt x="1476185" y="5028581"/>
                  <a:pt x="1490472" y="5038106"/>
                </a:cubicBezTo>
                <a:cubicBezTo>
                  <a:pt x="1499997" y="5047631"/>
                  <a:pt x="1523810" y="5057156"/>
                  <a:pt x="1538097" y="5071444"/>
                </a:cubicBezTo>
                <a:cubicBezTo>
                  <a:pt x="1514285" y="5061919"/>
                  <a:pt x="1461897" y="5057156"/>
                  <a:pt x="1461897" y="5042869"/>
                </a:cubicBezTo>
                <a:cubicBezTo>
                  <a:pt x="1461897" y="5057156"/>
                  <a:pt x="1476185" y="5076206"/>
                  <a:pt x="1485710" y="5090494"/>
                </a:cubicBezTo>
                <a:cubicBezTo>
                  <a:pt x="1499997" y="5104781"/>
                  <a:pt x="1528572" y="5114306"/>
                  <a:pt x="1547622" y="5128594"/>
                </a:cubicBezTo>
                <a:cubicBezTo>
                  <a:pt x="1585674" y="5161931"/>
                  <a:pt x="1623774" y="5233369"/>
                  <a:pt x="1638062" y="5276231"/>
                </a:cubicBezTo>
                <a:cubicBezTo>
                  <a:pt x="1623774" y="5252419"/>
                  <a:pt x="1547622" y="5123831"/>
                  <a:pt x="1509522" y="5123831"/>
                </a:cubicBezTo>
                <a:cubicBezTo>
                  <a:pt x="1499997" y="5123831"/>
                  <a:pt x="1504760" y="5128594"/>
                  <a:pt x="1509522" y="5133356"/>
                </a:cubicBezTo>
                <a:cubicBezTo>
                  <a:pt x="1495235" y="5128594"/>
                  <a:pt x="1471422" y="5114306"/>
                  <a:pt x="1457135" y="5104781"/>
                </a:cubicBezTo>
                <a:cubicBezTo>
                  <a:pt x="1447610" y="5100019"/>
                  <a:pt x="1447610" y="5090494"/>
                  <a:pt x="1438085" y="5085731"/>
                </a:cubicBezTo>
                <a:cubicBezTo>
                  <a:pt x="1433322" y="5090494"/>
                  <a:pt x="1428560" y="5100019"/>
                  <a:pt x="1433322" y="5104781"/>
                </a:cubicBezTo>
                <a:cubicBezTo>
                  <a:pt x="1419035" y="5100019"/>
                  <a:pt x="1404747" y="5080969"/>
                  <a:pt x="1371410" y="5090494"/>
                </a:cubicBezTo>
                <a:cubicBezTo>
                  <a:pt x="1376172" y="5095256"/>
                  <a:pt x="1399985" y="5109544"/>
                  <a:pt x="1414272" y="5128594"/>
                </a:cubicBezTo>
                <a:cubicBezTo>
                  <a:pt x="1399985" y="5123831"/>
                  <a:pt x="1399985" y="5114306"/>
                  <a:pt x="1361885" y="5119069"/>
                </a:cubicBezTo>
                <a:cubicBezTo>
                  <a:pt x="1366647" y="5123831"/>
                  <a:pt x="1376172" y="5128594"/>
                  <a:pt x="1385697" y="5138119"/>
                </a:cubicBezTo>
                <a:cubicBezTo>
                  <a:pt x="1385697" y="5142881"/>
                  <a:pt x="1376172" y="5142881"/>
                  <a:pt x="1366647" y="5147644"/>
                </a:cubicBezTo>
                <a:cubicBezTo>
                  <a:pt x="1404747" y="5176219"/>
                  <a:pt x="1471422" y="5247656"/>
                  <a:pt x="1533335" y="5252419"/>
                </a:cubicBezTo>
                <a:lnTo>
                  <a:pt x="1580912" y="5252419"/>
                </a:lnTo>
                <a:cubicBezTo>
                  <a:pt x="1580912" y="5285756"/>
                  <a:pt x="1647587" y="5295281"/>
                  <a:pt x="1671399" y="5309521"/>
                </a:cubicBezTo>
                <a:cubicBezTo>
                  <a:pt x="1666637" y="5309521"/>
                  <a:pt x="1657112" y="5304759"/>
                  <a:pt x="1652349" y="5299996"/>
                </a:cubicBezTo>
                <a:cubicBezTo>
                  <a:pt x="1642824" y="5304759"/>
                  <a:pt x="1633299" y="5314284"/>
                  <a:pt x="1633299" y="5328571"/>
                </a:cubicBezTo>
                <a:cubicBezTo>
                  <a:pt x="1633299" y="5338096"/>
                  <a:pt x="1661874" y="5357146"/>
                  <a:pt x="1666637" y="5371434"/>
                </a:cubicBezTo>
                <a:cubicBezTo>
                  <a:pt x="1623774" y="5347621"/>
                  <a:pt x="1604724" y="5280994"/>
                  <a:pt x="1552385" y="5290519"/>
                </a:cubicBezTo>
                <a:cubicBezTo>
                  <a:pt x="1557147" y="5295281"/>
                  <a:pt x="1566672" y="5299996"/>
                  <a:pt x="1576197" y="5304759"/>
                </a:cubicBezTo>
                <a:lnTo>
                  <a:pt x="1566672" y="5314284"/>
                </a:lnTo>
                <a:cubicBezTo>
                  <a:pt x="1571435" y="5319046"/>
                  <a:pt x="1580912" y="5323809"/>
                  <a:pt x="1590437" y="5328571"/>
                </a:cubicBezTo>
                <a:cubicBezTo>
                  <a:pt x="1585674" y="5333334"/>
                  <a:pt x="1580912" y="5333334"/>
                  <a:pt x="1576197" y="5338096"/>
                </a:cubicBezTo>
                <a:cubicBezTo>
                  <a:pt x="1590437" y="5380959"/>
                  <a:pt x="1638062" y="5380959"/>
                  <a:pt x="1661874" y="5400009"/>
                </a:cubicBezTo>
                <a:cubicBezTo>
                  <a:pt x="1647587" y="5395246"/>
                  <a:pt x="1628537" y="5390484"/>
                  <a:pt x="1614249" y="5385721"/>
                </a:cubicBezTo>
                <a:lnTo>
                  <a:pt x="1580912" y="5390484"/>
                </a:lnTo>
                <a:cubicBezTo>
                  <a:pt x="1585674" y="5395246"/>
                  <a:pt x="1590437" y="5400009"/>
                  <a:pt x="1595199" y="5409534"/>
                </a:cubicBezTo>
                <a:cubicBezTo>
                  <a:pt x="1590437" y="5409534"/>
                  <a:pt x="1580912" y="5409534"/>
                  <a:pt x="1571435" y="5414296"/>
                </a:cubicBezTo>
                <a:cubicBezTo>
                  <a:pt x="1576197" y="5419059"/>
                  <a:pt x="1585674" y="5423821"/>
                  <a:pt x="1590437" y="5423821"/>
                </a:cubicBezTo>
                <a:cubicBezTo>
                  <a:pt x="1590437" y="5428584"/>
                  <a:pt x="1580912" y="5428584"/>
                  <a:pt x="1571435" y="5433346"/>
                </a:cubicBezTo>
                <a:cubicBezTo>
                  <a:pt x="1585674" y="5447634"/>
                  <a:pt x="1614249" y="5447634"/>
                  <a:pt x="1623774" y="5452396"/>
                </a:cubicBezTo>
                <a:cubicBezTo>
                  <a:pt x="1628537" y="5457159"/>
                  <a:pt x="1633299" y="5461921"/>
                  <a:pt x="1638062" y="5461921"/>
                </a:cubicBezTo>
                <a:cubicBezTo>
                  <a:pt x="1647587" y="5466684"/>
                  <a:pt x="1661874" y="5461921"/>
                  <a:pt x="1676162" y="5466684"/>
                </a:cubicBezTo>
                <a:cubicBezTo>
                  <a:pt x="1685687" y="5466684"/>
                  <a:pt x="1690449" y="5485734"/>
                  <a:pt x="1704737" y="5500021"/>
                </a:cubicBezTo>
                <a:cubicBezTo>
                  <a:pt x="1719024" y="5514309"/>
                  <a:pt x="1766649" y="5557171"/>
                  <a:pt x="1766649" y="5576221"/>
                </a:cubicBezTo>
                <a:cubicBezTo>
                  <a:pt x="1733312" y="5547646"/>
                  <a:pt x="1647587" y="5438109"/>
                  <a:pt x="1647587" y="5480971"/>
                </a:cubicBezTo>
                <a:cubicBezTo>
                  <a:pt x="1647587" y="5495259"/>
                  <a:pt x="1690449" y="5528596"/>
                  <a:pt x="1704737" y="5552409"/>
                </a:cubicBezTo>
                <a:cubicBezTo>
                  <a:pt x="1680924" y="5528596"/>
                  <a:pt x="1647587" y="5514309"/>
                  <a:pt x="1623774" y="5509546"/>
                </a:cubicBezTo>
                <a:lnTo>
                  <a:pt x="1619012" y="5538121"/>
                </a:lnTo>
                <a:cubicBezTo>
                  <a:pt x="1638062" y="5547646"/>
                  <a:pt x="1680924" y="5566696"/>
                  <a:pt x="1714262" y="5600034"/>
                </a:cubicBezTo>
                <a:lnTo>
                  <a:pt x="1714262" y="5614321"/>
                </a:lnTo>
                <a:cubicBezTo>
                  <a:pt x="1680924" y="5580984"/>
                  <a:pt x="1642824" y="5561934"/>
                  <a:pt x="1599962" y="5571459"/>
                </a:cubicBezTo>
                <a:cubicBezTo>
                  <a:pt x="1623774" y="5600034"/>
                  <a:pt x="1628537" y="5619084"/>
                  <a:pt x="1657112" y="5604796"/>
                </a:cubicBezTo>
                <a:cubicBezTo>
                  <a:pt x="1657112" y="5609559"/>
                  <a:pt x="1647587" y="5609559"/>
                  <a:pt x="1647587" y="5619084"/>
                </a:cubicBezTo>
                <a:cubicBezTo>
                  <a:pt x="1647587" y="5633371"/>
                  <a:pt x="1657112" y="5633371"/>
                  <a:pt x="1661874" y="5638134"/>
                </a:cubicBezTo>
                <a:cubicBezTo>
                  <a:pt x="1652349" y="5638134"/>
                  <a:pt x="1642824" y="5633371"/>
                  <a:pt x="1633299" y="5638134"/>
                </a:cubicBezTo>
                <a:cubicBezTo>
                  <a:pt x="1638062" y="5652421"/>
                  <a:pt x="1676162" y="5661946"/>
                  <a:pt x="1690449" y="5666709"/>
                </a:cubicBezTo>
                <a:cubicBezTo>
                  <a:pt x="1666637" y="5666709"/>
                  <a:pt x="1647587" y="5685711"/>
                  <a:pt x="1647587" y="5685711"/>
                </a:cubicBezTo>
                <a:cubicBezTo>
                  <a:pt x="1633299" y="5685711"/>
                  <a:pt x="1599962" y="5671471"/>
                  <a:pt x="1590437" y="5671471"/>
                </a:cubicBezTo>
                <a:cubicBezTo>
                  <a:pt x="1576197" y="5671471"/>
                  <a:pt x="1576197" y="5680948"/>
                  <a:pt x="1566672" y="5690473"/>
                </a:cubicBezTo>
                <a:lnTo>
                  <a:pt x="1561910" y="5576221"/>
                </a:lnTo>
                <a:cubicBezTo>
                  <a:pt x="1547622" y="5614321"/>
                  <a:pt x="1538097" y="5652421"/>
                  <a:pt x="1523810" y="5690473"/>
                </a:cubicBezTo>
                <a:lnTo>
                  <a:pt x="1499997" y="5690473"/>
                </a:lnTo>
                <a:cubicBezTo>
                  <a:pt x="1528572" y="5619084"/>
                  <a:pt x="1561910" y="5523834"/>
                  <a:pt x="1561910" y="5457159"/>
                </a:cubicBezTo>
                <a:cubicBezTo>
                  <a:pt x="1561910" y="5195269"/>
                  <a:pt x="1223772" y="5128594"/>
                  <a:pt x="1223772" y="5000006"/>
                </a:cubicBezTo>
                <a:cubicBezTo>
                  <a:pt x="1223772" y="4900041"/>
                  <a:pt x="1304735" y="4771454"/>
                  <a:pt x="1314260" y="4704779"/>
                </a:cubicBezTo>
                <a:cubicBezTo>
                  <a:pt x="1276160" y="4728591"/>
                  <a:pt x="1204722" y="4947619"/>
                  <a:pt x="1204722" y="5009531"/>
                </a:cubicBezTo>
                <a:cubicBezTo>
                  <a:pt x="1204722" y="5138119"/>
                  <a:pt x="1538097" y="5190506"/>
                  <a:pt x="1538097" y="5457159"/>
                </a:cubicBezTo>
                <a:cubicBezTo>
                  <a:pt x="1538097" y="5538121"/>
                  <a:pt x="1509522" y="5614321"/>
                  <a:pt x="1476185" y="5690473"/>
                </a:cubicBezTo>
                <a:lnTo>
                  <a:pt x="1457135" y="5690473"/>
                </a:lnTo>
                <a:cubicBezTo>
                  <a:pt x="1476185" y="5657184"/>
                  <a:pt x="1495235" y="5585746"/>
                  <a:pt x="1495235" y="5547646"/>
                </a:cubicBezTo>
                <a:cubicBezTo>
                  <a:pt x="1495235" y="5533359"/>
                  <a:pt x="1490472" y="5480971"/>
                  <a:pt x="1480947" y="5452396"/>
                </a:cubicBezTo>
                <a:cubicBezTo>
                  <a:pt x="1471422" y="5414296"/>
                  <a:pt x="1447610" y="5352384"/>
                  <a:pt x="1419035" y="5319046"/>
                </a:cubicBezTo>
                <a:cubicBezTo>
                  <a:pt x="1380935" y="5266706"/>
                  <a:pt x="1190482" y="5100019"/>
                  <a:pt x="1190482" y="5100019"/>
                </a:cubicBezTo>
                <a:cubicBezTo>
                  <a:pt x="1180957" y="5100019"/>
                  <a:pt x="1161907" y="5104781"/>
                  <a:pt x="1147620" y="5109544"/>
                </a:cubicBezTo>
                <a:lnTo>
                  <a:pt x="1138095" y="5119069"/>
                </a:lnTo>
                <a:cubicBezTo>
                  <a:pt x="1147620" y="5128594"/>
                  <a:pt x="1157145" y="5133356"/>
                  <a:pt x="1166670" y="5133356"/>
                </a:cubicBezTo>
                <a:lnTo>
                  <a:pt x="1157145" y="5142881"/>
                </a:lnTo>
                <a:cubicBezTo>
                  <a:pt x="1171432" y="5152406"/>
                  <a:pt x="1185720" y="5152406"/>
                  <a:pt x="1199960" y="5157169"/>
                </a:cubicBezTo>
                <a:cubicBezTo>
                  <a:pt x="1190482" y="5157169"/>
                  <a:pt x="1176195" y="5161931"/>
                  <a:pt x="1166670" y="5166694"/>
                </a:cubicBezTo>
                <a:cubicBezTo>
                  <a:pt x="1176195" y="5171456"/>
                  <a:pt x="1185720" y="5180981"/>
                  <a:pt x="1195245" y="5185744"/>
                </a:cubicBezTo>
                <a:cubicBezTo>
                  <a:pt x="1190482" y="5190506"/>
                  <a:pt x="1180957" y="5195269"/>
                  <a:pt x="1180957" y="5200031"/>
                </a:cubicBezTo>
                <a:cubicBezTo>
                  <a:pt x="1180957" y="5200031"/>
                  <a:pt x="1176195" y="5204794"/>
                  <a:pt x="1190482" y="5204794"/>
                </a:cubicBezTo>
                <a:cubicBezTo>
                  <a:pt x="1199960" y="5204794"/>
                  <a:pt x="1219010" y="5200031"/>
                  <a:pt x="1242822" y="5195269"/>
                </a:cubicBezTo>
                <a:cubicBezTo>
                  <a:pt x="1228535" y="5200031"/>
                  <a:pt x="1209485" y="5204794"/>
                  <a:pt x="1195245" y="5214319"/>
                </a:cubicBezTo>
                <a:cubicBezTo>
                  <a:pt x="1204722" y="5223844"/>
                  <a:pt x="1219010" y="5242894"/>
                  <a:pt x="1228535" y="5242894"/>
                </a:cubicBezTo>
                <a:cubicBezTo>
                  <a:pt x="1242822" y="5242894"/>
                  <a:pt x="1257110" y="5233369"/>
                  <a:pt x="1266635" y="5233369"/>
                </a:cubicBezTo>
                <a:cubicBezTo>
                  <a:pt x="1280922" y="5233369"/>
                  <a:pt x="1285685" y="5238131"/>
                  <a:pt x="1290447" y="5238131"/>
                </a:cubicBezTo>
                <a:cubicBezTo>
                  <a:pt x="1271397" y="5238131"/>
                  <a:pt x="1247585" y="5242894"/>
                  <a:pt x="1228535" y="5247656"/>
                </a:cubicBezTo>
                <a:cubicBezTo>
                  <a:pt x="1238060" y="5257181"/>
                  <a:pt x="1257110" y="5261944"/>
                  <a:pt x="1276160" y="5261944"/>
                </a:cubicBezTo>
                <a:cubicBezTo>
                  <a:pt x="1266635" y="5266706"/>
                  <a:pt x="1257110" y="5266706"/>
                  <a:pt x="1247585" y="5276231"/>
                </a:cubicBezTo>
                <a:lnTo>
                  <a:pt x="1247585" y="5295281"/>
                </a:lnTo>
                <a:cubicBezTo>
                  <a:pt x="1261872" y="5299996"/>
                  <a:pt x="1280922" y="5299996"/>
                  <a:pt x="1299972" y="5304759"/>
                </a:cubicBezTo>
                <a:cubicBezTo>
                  <a:pt x="1285685" y="5304759"/>
                  <a:pt x="1261872" y="5309521"/>
                  <a:pt x="1252347" y="5314284"/>
                </a:cubicBezTo>
                <a:cubicBezTo>
                  <a:pt x="1271397" y="5323809"/>
                  <a:pt x="1295210" y="5328571"/>
                  <a:pt x="1304735" y="5328571"/>
                </a:cubicBezTo>
                <a:cubicBezTo>
                  <a:pt x="1319022" y="5328571"/>
                  <a:pt x="1357122" y="5323809"/>
                  <a:pt x="1399985" y="5319046"/>
                </a:cubicBezTo>
                <a:cubicBezTo>
                  <a:pt x="1357122" y="5333334"/>
                  <a:pt x="1304735" y="5323809"/>
                  <a:pt x="1261872" y="5347621"/>
                </a:cubicBezTo>
                <a:cubicBezTo>
                  <a:pt x="1276160" y="5376196"/>
                  <a:pt x="1304735" y="5361909"/>
                  <a:pt x="1328547" y="5371434"/>
                </a:cubicBezTo>
                <a:cubicBezTo>
                  <a:pt x="1319022" y="5371434"/>
                  <a:pt x="1285685" y="5366671"/>
                  <a:pt x="1280922" y="5385721"/>
                </a:cubicBezTo>
                <a:cubicBezTo>
                  <a:pt x="1304735" y="5404771"/>
                  <a:pt x="1342835" y="5404771"/>
                  <a:pt x="1376172" y="5404771"/>
                </a:cubicBezTo>
                <a:cubicBezTo>
                  <a:pt x="1357122" y="5409534"/>
                  <a:pt x="1333310" y="5409534"/>
                  <a:pt x="1309497" y="5409534"/>
                </a:cubicBezTo>
                <a:cubicBezTo>
                  <a:pt x="1304735" y="5414296"/>
                  <a:pt x="1304735" y="5409534"/>
                  <a:pt x="1304735" y="5423821"/>
                </a:cubicBezTo>
                <a:cubicBezTo>
                  <a:pt x="1304735" y="5433346"/>
                  <a:pt x="1314260" y="5442871"/>
                  <a:pt x="1323785" y="5442871"/>
                </a:cubicBezTo>
                <a:cubicBezTo>
                  <a:pt x="1319022" y="5442871"/>
                  <a:pt x="1290447" y="5442871"/>
                  <a:pt x="1299972" y="5452396"/>
                </a:cubicBezTo>
                <a:cubicBezTo>
                  <a:pt x="1299972" y="5457159"/>
                  <a:pt x="1290447" y="5461921"/>
                  <a:pt x="1280922" y="5476209"/>
                </a:cubicBezTo>
                <a:cubicBezTo>
                  <a:pt x="1304735" y="5476209"/>
                  <a:pt x="1399985" y="5480971"/>
                  <a:pt x="1423797" y="5485734"/>
                </a:cubicBezTo>
                <a:cubicBezTo>
                  <a:pt x="1390460" y="5490496"/>
                  <a:pt x="1333310" y="5471446"/>
                  <a:pt x="1304735" y="5500021"/>
                </a:cubicBezTo>
                <a:cubicBezTo>
                  <a:pt x="1304735" y="5509546"/>
                  <a:pt x="1314260" y="5514309"/>
                  <a:pt x="1323785" y="5519071"/>
                </a:cubicBezTo>
                <a:cubicBezTo>
                  <a:pt x="1314260" y="5519071"/>
                  <a:pt x="1299972" y="5519071"/>
                  <a:pt x="1290447" y="5528596"/>
                </a:cubicBezTo>
                <a:cubicBezTo>
                  <a:pt x="1299972" y="5538121"/>
                  <a:pt x="1338072" y="5566696"/>
                  <a:pt x="1366647" y="5557171"/>
                </a:cubicBezTo>
                <a:cubicBezTo>
                  <a:pt x="1342835" y="5561934"/>
                  <a:pt x="1314260" y="5561934"/>
                  <a:pt x="1290447" y="5561934"/>
                </a:cubicBezTo>
                <a:cubicBezTo>
                  <a:pt x="1285685" y="5566696"/>
                  <a:pt x="1285685" y="5561934"/>
                  <a:pt x="1285685" y="5571459"/>
                </a:cubicBezTo>
                <a:cubicBezTo>
                  <a:pt x="1285685" y="5585746"/>
                  <a:pt x="1285685" y="5580984"/>
                  <a:pt x="1290447" y="5580984"/>
                </a:cubicBezTo>
                <a:cubicBezTo>
                  <a:pt x="1304735" y="5590509"/>
                  <a:pt x="1323785" y="5595271"/>
                  <a:pt x="1333310" y="5604796"/>
                </a:cubicBezTo>
                <a:cubicBezTo>
                  <a:pt x="1319022" y="5604796"/>
                  <a:pt x="1299972" y="5604796"/>
                  <a:pt x="1280922" y="5609559"/>
                </a:cubicBezTo>
                <a:cubicBezTo>
                  <a:pt x="1299972" y="5619084"/>
                  <a:pt x="1319022" y="5623846"/>
                  <a:pt x="1338072" y="5628609"/>
                </a:cubicBezTo>
                <a:cubicBezTo>
                  <a:pt x="1299972" y="5623846"/>
                  <a:pt x="1285685" y="5642896"/>
                  <a:pt x="1261872" y="5657184"/>
                </a:cubicBezTo>
                <a:lnTo>
                  <a:pt x="1290447" y="5671471"/>
                </a:lnTo>
                <a:cubicBezTo>
                  <a:pt x="1242822" y="5666709"/>
                  <a:pt x="1247585" y="5695236"/>
                  <a:pt x="1209485" y="5695236"/>
                </a:cubicBezTo>
                <a:cubicBezTo>
                  <a:pt x="1199960" y="5695236"/>
                  <a:pt x="1195245" y="5690473"/>
                  <a:pt x="1185720" y="5690473"/>
                </a:cubicBezTo>
                <a:cubicBezTo>
                  <a:pt x="1252347" y="5623846"/>
                  <a:pt x="1261872" y="5557171"/>
                  <a:pt x="1261872" y="5490496"/>
                </a:cubicBezTo>
                <a:cubicBezTo>
                  <a:pt x="1261872" y="5485734"/>
                  <a:pt x="1261872" y="5471446"/>
                  <a:pt x="1247585" y="5466684"/>
                </a:cubicBezTo>
                <a:cubicBezTo>
                  <a:pt x="1242822" y="5485734"/>
                  <a:pt x="1252347" y="5519071"/>
                  <a:pt x="1228535" y="5547646"/>
                </a:cubicBezTo>
                <a:cubicBezTo>
                  <a:pt x="1223772" y="5547646"/>
                  <a:pt x="1223772" y="5538121"/>
                  <a:pt x="1219010" y="5528596"/>
                </a:cubicBezTo>
                <a:cubicBezTo>
                  <a:pt x="1185720" y="5571459"/>
                  <a:pt x="1219010" y="5580984"/>
                  <a:pt x="1171432" y="5619084"/>
                </a:cubicBezTo>
                <a:cubicBezTo>
                  <a:pt x="1166670" y="5614321"/>
                  <a:pt x="1171432" y="5600034"/>
                  <a:pt x="1157145" y="5600034"/>
                </a:cubicBezTo>
                <a:cubicBezTo>
                  <a:pt x="1128570" y="5600034"/>
                  <a:pt x="1123807" y="5652421"/>
                  <a:pt x="1123807" y="5657184"/>
                </a:cubicBezTo>
                <a:cubicBezTo>
                  <a:pt x="1114282" y="5666709"/>
                  <a:pt x="1099995" y="5671471"/>
                  <a:pt x="1085707" y="5680948"/>
                </a:cubicBezTo>
                <a:cubicBezTo>
                  <a:pt x="1076182" y="5676234"/>
                  <a:pt x="1071420" y="5657184"/>
                  <a:pt x="1061895" y="5657184"/>
                </a:cubicBezTo>
                <a:cubicBezTo>
                  <a:pt x="1042845" y="5657184"/>
                  <a:pt x="1019032" y="5671471"/>
                  <a:pt x="1019032" y="5695236"/>
                </a:cubicBezTo>
                <a:cubicBezTo>
                  <a:pt x="1014270" y="5690473"/>
                  <a:pt x="1014270" y="5680948"/>
                  <a:pt x="1009507" y="5671471"/>
                </a:cubicBezTo>
                <a:cubicBezTo>
                  <a:pt x="999982" y="5661946"/>
                  <a:pt x="980932" y="5652421"/>
                  <a:pt x="971407" y="5652421"/>
                </a:cubicBezTo>
                <a:cubicBezTo>
                  <a:pt x="957120" y="5652421"/>
                  <a:pt x="952357" y="5657184"/>
                  <a:pt x="942832" y="5661946"/>
                </a:cubicBezTo>
                <a:cubicBezTo>
                  <a:pt x="947595" y="5666709"/>
                  <a:pt x="952357" y="5666709"/>
                  <a:pt x="957120" y="5671471"/>
                </a:cubicBezTo>
                <a:lnTo>
                  <a:pt x="957120" y="5695236"/>
                </a:lnTo>
                <a:cubicBezTo>
                  <a:pt x="952357" y="5695236"/>
                  <a:pt x="947595" y="5685711"/>
                  <a:pt x="942832" y="5680948"/>
                </a:cubicBezTo>
                <a:cubicBezTo>
                  <a:pt x="938070" y="5676234"/>
                  <a:pt x="933307" y="5676234"/>
                  <a:pt x="919020" y="5676234"/>
                </a:cubicBezTo>
                <a:lnTo>
                  <a:pt x="899970" y="5676234"/>
                </a:lnTo>
                <a:cubicBezTo>
                  <a:pt x="895207" y="5680948"/>
                  <a:pt x="895207" y="5690473"/>
                  <a:pt x="880920" y="5695236"/>
                </a:cubicBezTo>
                <a:cubicBezTo>
                  <a:pt x="880920" y="5690473"/>
                  <a:pt x="885682" y="5690473"/>
                  <a:pt x="885682" y="5680948"/>
                </a:cubicBezTo>
                <a:cubicBezTo>
                  <a:pt x="885682" y="5666709"/>
                  <a:pt x="861870" y="5657184"/>
                  <a:pt x="852345" y="5652421"/>
                </a:cubicBezTo>
                <a:lnTo>
                  <a:pt x="800005" y="5657184"/>
                </a:lnTo>
                <a:cubicBezTo>
                  <a:pt x="804767" y="5661946"/>
                  <a:pt x="814292" y="5666709"/>
                  <a:pt x="819007" y="5671471"/>
                </a:cubicBezTo>
                <a:lnTo>
                  <a:pt x="814292" y="5695236"/>
                </a:lnTo>
                <a:cubicBezTo>
                  <a:pt x="804767" y="5690473"/>
                  <a:pt x="804767" y="5671471"/>
                  <a:pt x="790480" y="5671471"/>
                </a:cubicBezTo>
                <a:cubicBezTo>
                  <a:pt x="761905" y="5671471"/>
                  <a:pt x="761905" y="5685711"/>
                  <a:pt x="747617" y="5695236"/>
                </a:cubicBezTo>
                <a:cubicBezTo>
                  <a:pt x="742855" y="5680948"/>
                  <a:pt x="738092" y="5661946"/>
                  <a:pt x="719042" y="5661946"/>
                </a:cubicBezTo>
                <a:cubicBezTo>
                  <a:pt x="709517" y="5661946"/>
                  <a:pt x="699992" y="5671471"/>
                  <a:pt x="690467" y="5676234"/>
                </a:cubicBezTo>
                <a:cubicBezTo>
                  <a:pt x="690467" y="5680948"/>
                  <a:pt x="699992" y="5690473"/>
                  <a:pt x="699992" y="5695236"/>
                </a:cubicBezTo>
                <a:cubicBezTo>
                  <a:pt x="685705" y="5690473"/>
                  <a:pt x="671417" y="5690473"/>
                  <a:pt x="657130" y="5690473"/>
                </a:cubicBezTo>
                <a:cubicBezTo>
                  <a:pt x="671417" y="5638134"/>
                  <a:pt x="733330" y="5638134"/>
                  <a:pt x="771430" y="5633371"/>
                </a:cubicBezTo>
                <a:lnTo>
                  <a:pt x="966645" y="5638134"/>
                </a:lnTo>
                <a:lnTo>
                  <a:pt x="976170" y="5628609"/>
                </a:lnTo>
                <a:cubicBezTo>
                  <a:pt x="971407" y="5623846"/>
                  <a:pt x="966645" y="5623846"/>
                  <a:pt x="961882" y="5628609"/>
                </a:cubicBezTo>
                <a:cubicBezTo>
                  <a:pt x="966645" y="5552409"/>
                  <a:pt x="1028557" y="5538121"/>
                  <a:pt x="1028557" y="5514309"/>
                </a:cubicBezTo>
                <a:cubicBezTo>
                  <a:pt x="1028557" y="5500021"/>
                  <a:pt x="1019032" y="5519071"/>
                  <a:pt x="1019032" y="5504784"/>
                </a:cubicBezTo>
                <a:cubicBezTo>
                  <a:pt x="1019032" y="5495259"/>
                  <a:pt x="1028557" y="5490496"/>
                  <a:pt x="1033320" y="5480971"/>
                </a:cubicBezTo>
                <a:lnTo>
                  <a:pt x="1033320" y="5471446"/>
                </a:lnTo>
                <a:cubicBezTo>
                  <a:pt x="1033320" y="5461921"/>
                  <a:pt x="1052370" y="5447634"/>
                  <a:pt x="1061895" y="5438109"/>
                </a:cubicBezTo>
                <a:cubicBezTo>
                  <a:pt x="1052370" y="5433346"/>
                  <a:pt x="1038082" y="5433346"/>
                  <a:pt x="1028557" y="5438109"/>
                </a:cubicBezTo>
                <a:cubicBezTo>
                  <a:pt x="1028557" y="5433346"/>
                  <a:pt x="1033320" y="5423821"/>
                  <a:pt x="1033320" y="5419059"/>
                </a:cubicBezTo>
                <a:cubicBezTo>
                  <a:pt x="1028557" y="5414296"/>
                  <a:pt x="1033320" y="5414296"/>
                  <a:pt x="1019032" y="5414296"/>
                </a:cubicBezTo>
                <a:cubicBezTo>
                  <a:pt x="966645" y="5414296"/>
                  <a:pt x="909495" y="5523834"/>
                  <a:pt x="890445" y="5547646"/>
                </a:cubicBezTo>
                <a:cubicBezTo>
                  <a:pt x="895207" y="5500021"/>
                  <a:pt x="947595" y="5423821"/>
                  <a:pt x="1004745" y="5395246"/>
                </a:cubicBezTo>
                <a:cubicBezTo>
                  <a:pt x="999982" y="5390484"/>
                  <a:pt x="985695" y="5390484"/>
                  <a:pt x="980932" y="5395246"/>
                </a:cubicBezTo>
                <a:cubicBezTo>
                  <a:pt x="985695" y="5380959"/>
                  <a:pt x="1019032" y="5361909"/>
                  <a:pt x="1038082" y="5376196"/>
                </a:cubicBezTo>
                <a:cubicBezTo>
                  <a:pt x="1042845" y="5371434"/>
                  <a:pt x="1042845" y="5366671"/>
                  <a:pt x="1042845" y="5352384"/>
                </a:cubicBezTo>
                <a:cubicBezTo>
                  <a:pt x="1042845" y="5304759"/>
                  <a:pt x="1023795" y="5366671"/>
                  <a:pt x="1019032" y="5314284"/>
                </a:cubicBezTo>
                <a:cubicBezTo>
                  <a:pt x="995220" y="5342859"/>
                  <a:pt x="966645" y="5366671"/>
                  <a:pt x="938070" y="5385721"/>
                </a:cubicBezTo>
                <a:lnTo>
                  <a:pt x="947595" y="5376196"/>
                </a:lnTo>
                <a:cubicBezTo>
                  <a:pt x="909495" y="5380959"/>
                  <a:pt x="880920" y="5419059"/>
                  <a:pt x="871395" y="5442871"/>
                </a:cubicBezTo>
                <a:cubicBezTo>
                  <a:pt x="866632" y="5452396"/>
                  <a:pt x="852345" y="5461921"/>
                  <a:pt x="838057" y="5471446"/>
                </a:cubicBezTo>
                <a:cubicBezTo>
                  <a:pt x="842820" y="5461921"/>
                  <a:pt x="847582" y="5447634"/>
                  <a:pt x="857107" y="5433346"/>
                </a:cubicBezTo>
                <a:lnTo>
                  <a:pt x="857107" y="5414296"/>
                </a:lnTo>
                <a:cubicBezTo>
                  <a:pt x="790480" y="5414296"/>
                  <a:pt x="804767" y="5457159"/>
                  <a:pt x="776192" y="5485734"/>
                </a:cubicBezTo>
                <a:cubicBezTo>
                  <a:pt x="766667" y="5485734"/>
                  <a:pt x="752380" y="5490496"/>
                  <a:pt x="738092" y="5495259"/>
                </a:cubicBezTo>
                <a:lnTo>
                  <a:pt x="738092" y="5476209"/>
                </a:lnTo>
                <a:cubicBezTo>
                  <a:pt x="747617" y="5471446"/>
                  <a:pt x="761905" y="5466684"/>
                  <a:pt x="776192" y="5461921"/>
                </a:cubicBezTo>
                <a:cubicBezTo>
                  <a:pt x="785717" y="5457159"/>
                  <a:pt x="785717" y="5438109"/>
                  <a:pt x="790480" y="5433346"/>
                </a:cubicBezTo>
                <a:cubicBezTo>
                  <a:pt x="804767" y="5414296"/>
                  <a:pt x="828532" y="5404771"/>
                  <a:pt x="847582" y="5395246"/>
                </a:cubicBezTo>
                <a:cubicBezTo>
                  <a:pt x="857107" y="5390484"/>
                  <a:pt x="857107" y="5371434"/>
                  <a:pt x="861870" y="5366671"/>
                </a:cubicBezTo>
                <a:cubicBezTo>
                  <a:pt x="871395" y="5347621"/>
                  <a:pt x="890445" y="5352384"/>
                  <a:pt x="885682" y="5328571"/>
                </a:cubicBezTo>
                <a:cubicBezTo>
                  <a:pt x="933307" y="5328571"/>
                  <a:pt x="966645" y="5242894"/>
                  <a:pt x="971407" y="5200031"/>
                </a:cubicBezTo>
                <a:cubicBezTo>
                  <a:pt x="976170" y="5185744"/>
                  <a:pt x="980932" y="5171456"/>
                  <a:pt x="990457" y="5157169"/>
                </a:cubicBezTo>
                <a:cubicBezTo>
                  <a:pt x="985695" y="5152406"/>
                  <a:pt x="976170" y="5157169"/>
                  <a:pt x="971407" y="5157169"/>
                </a:cubicBezTo>
                <a:cubicBezTo>
                  <a:pt x="971407" y="5147644"/>
                  <a:pt x="980932" y="5133356"/>
                  <a:pt x="990457" y="5119069"/>
                </a:cubicBezTo>
                <a:cubicBezTo>
                  <a:pt x="990457" y="5128594"/>
                  <a:pt x="990457" y="5138119"/>
                  <a:pt x="995220" y="5147644"/>
                </a:cubicBezTo>
                <a:cubicBezTo>
                  <a:pt x="1009507" y="5133356"/>
                  <a:pt x="1028557" y="5109544"/>
                  <a:pt x="1028557" y="5095256"/>
                </a:cubicBezTo>
                <a:cubicBezTo>
                  <a:pt x="1028557" y="5080969"/>
                  <a:pt x="1023795" y="5066681"/>
                  <a:pt x="1014270" y="5066681"/>
                </a:cubicBezTo>
                <a:cubicBezTo>
                  <a:pt x="971407" y="5066681"/>
                  <a:pt x="942832" y="5123831"/>
                  <a:pt x="914257" y="5161931"/>
                </a:cubicBezTo>
                <a:cubicBezTo>
                  <a:pt x="914257" y="5161931"/>
                  <a:pt x="909495" y="5161931"/>
                  <a:pt x="904732" y="5157169"/>
                </a:cubicBezTo>
                <a:cubicBezTo>
                  <a:pt x="919020" y="5138119"/>
                  <a:pt x="928545" y="5109544"/>
                  <a:pt x="942832" y="5090494"/>
                </a:cubicBezTo>
                <a:cubicBezTo>
                  <a:pt x="961882" y="5066681"/>
                  <a:pt x="995220" y="5052394"/>
                  <a:pt x="1023795" y="5033344"/>
                </a:cubicBezTo>
                <a:lnTo>
                  <a:pt x="1023795" y="5000006"/>
                </a:lnTo>
                <a:cubicBezTo>
                  <a:pt x="985695" y="5000006"/>
                  <a:pt x="971407" y="5033344"/>
                  <a:pt x="961882" y="5042869"/>
                </a:cubicBezTo>
                <a:cubicBezTo>
                  <a:pt x="947595" y="5052394"/>
                  <a:pt x="928545" y="5066681"/>
                  <a:pt x="909495" y="5080969"/>
                </a:cubicBezTo>
                <a:cubicBezTo>
                  <a:pt x="904732" y="5104781"/>
                  <a:pt x="914257" y="5138119"/>
                  <a:pt x="871395" y="5161931"/>
                </a:cubicBezTo>
                <a:cubicBezTo>
                  <a:pt x="876157" y="5166694"/>
                  <a:pt x="885682" y="5171456"/>
                  <a:pt x="890445" y="5176219"/>
                </a:cubicBezTo>
                <a:lnTo>
                  <a:pt x="880920" y="5185744"/>
                </a:lnTo>
                <a:cubicBezTo>
                  <a:pt x="890445" y="5190506"/>
                  <a:pt x="904732" y="5185744"/>
                  <a:pt x="914257" y="5185744"/>
                </a:cubicBezTo>
                <a:cubicBezTo>
                  <a:pt x="909495" y="5200031"/>
                  <a:pt x="895207" y="5214319"/>
                  <a:pt x="885682" y="5223844"/>
                </a:cubicBezTo>
                <a:cubicBezTo>
                  <a:pt x="866632" y="5233369"/>
                  <a:pt x="838057" y="5261944"/>
                  <a:pt x="819007" y="5276231"/>
                </a:cubicBezTo>
                <a:lnTo>
                  <a:pt x="833295" y="5247656"/>
                </a:lnTo>
                <a:lnTo>
                  <a:pt x="833295" y="5223844"/>
                </a:lnTo>
                <a:cubicBezTo>
                  <a:pt x="776192" y="5247656"/>
                  <a:pt x="766667" y="5280994"/>
                  <a:pt x="728567" y="5323809"/>
                </a:cubicBezTo>
                <a:cubicBezTo>
                  <a:pt x="723805" y="5323809"/>
                  <a:pt x="714280" y="5319046"/>
                  <a:pt x="709517" y="5314284"/>
                </a:cubicBezTo>
                <a:cubicBezTo>
                  <a:pt x="723805" y="5295281"/>
                  <a:pt x="742855" y="5266706"/>
                  <a:pt x="752380" y="5257181"/>
                </a:cubicBezTo>
                <a:cubicBezTo>
                  <a:pt x="771430" y="5233369"/>
                  <a:pt x="800005" y="5219081"/>
                  <a:pt x="819007" y="5200031"/>
                </a:cubicBezTo>
                <a:cubicBezTo>
                  <a:pt x="819007" y="5195269"/>
                  <a:pt x="819007" y="5190506"/>
                  <a:pt x="814292" y="5185744"/>
                </a:cubicBezTo>
                <a:cubicBezTo>
                  <a:pt x="809530" y="5185744"/>
                  <a:pt x="804767" y="5200031"/>
                  <a:pt x="790480" y="5200031"/>
                </a:cubicBezTo>
                <a:cubicBezTo>
                  <a:pt x="780955" y="5200031"/>
                  <a:pt x="790480" y="5190506"/>
                  <a:pt x="780955" y="5190506"/>
                </a:cubicBezTo>
                <a:cubicBezTo>
                  <a:pt x="771430" y="5190506"/>
                  <a:pt x="709517" y="5252419"/>
                  <a:pt x="709517" y="5280994"/>
                </a:cubicBezTo>
                <a:lnTo>
                  <a:pt x="680942" y="5276231"/>
                </a:lnTo>
                <a:cubicBezTo>
                  <a:pt x="685705" y="5261944"/>
                  <a:pt x="704755" y="5257181"/>
                  <a:pt x="699992" y="5242894"/>
                </a:cubicBezTo>
                <a:cubicBezTo>
                  <a:pt x="680942" y="5247656"/>
                  <a:pt x="661892" y="5261944"/>
                  <a:pt x="642842" y="5266706"/>
                </a:cubicBezTo>
                <a:cubicBezTo>
                  <a:pt x="642842" y="5261944"/>
                  <a:pt x="652367" y="5257181"/>
                  <a:pt x="652367" y="5252419"/>
                </a:cubicBezTo>
                <a:cubicBezTo>
                  <a:pt x="652367" y="5252419"/>
                  <a:pt x="652367" y="5247656"/>
                  <a:pt x="642842" y="5247656"/>
                </a:cubicBezTo>
                <a:cubicBezTo>
                  <a:pt x="628555" y="5247656"/>
                  <a:pt x="609505" y="5266706"/>
                  <a:pt x="590455" y="5271469"/>
                </a:cubicBezTo>
                <a:cubicBezTo>
                  <a:pt x="538067" y="5285756"/>
                  <a:pt x="457105" y="5376196"/>
                  <a:pt x="447580" y="5433346"/>
                </a:cubicBezTo>
                <a:cubicBezTo>
                  <a:pt x="447580" y="5433346"/>
                  <a:pt x="447580" y="5438109"/>
                  <a:pt x="442817" y="5438109"/>
                </a:cubicBezTo>
                <a:lnTo>
                  <a:pt x="442817" y="5423821"/>
                </a:lnTo>
                <a:cubicBezTo>
                  <a:pt x="466630" y="5376196"/>
                  <a:pt x="480917" y="5323809"/>
                  <a:pt x="538067" y="5280994"/>
                </a:cubicBezTo>
                <a:cubicBezTo>
                  <a:pt x="547592" y="5271469"/>
                  <a:pt x="571405" y="5266706"/>
                  <a:pt x="585692" y="5257181"/>
                </a:cubicBezTo>
                <a:cubicBezTo>
                  <a:pt x="599980" y="5238131"/>
                  <a:pt x="604742" y="5209556"/>
                  <a:pt x="623792" y="5190506"/>
                </a:cubicBezTo>
                <a:cubicBezTo>
                  <a:pt x="642842" y="5171456"/>
                  <a:pt x="695230" y="5133356"/>
                  <a:pt x="728567" y="5128594"/>
                </a:cubicBezTo>
                <a:cubicBezTo>
                  <a:pt x="747617" y="5123831"/>
                  <a:pt x="771430" y="5109544"/>
                  <a:pt x="790480" y="5100019"/>
                </a:cubicBezTo>
                <a:lnTo>
                  <a:pt x="804767" y="5100019"/>
                </a:lnTo>
                <a:cubicBezTo>
                  <a:pt x="795242" y="5104781"/>
                  <a:pt x="747617" y="5119069"/>
                  <a:pt x="757142" y="5152406"/>
                </a:cubicBezTo>
                <a:cubicBezTo>
                  <a:pt x="771430" y="5147644"/>
                  <a:pt x="776192" y="5138119"/>
                  <a:pt x="790480" y="5138119"/>
                </a:cubicBezTo>
                <a:cubicBezTo>
                  <a:pt x="800005" y="5138119"/>
                  <a:pt x="809530" y="5147644"/>
                  <a:pt x="814292" y="5157169"/>
                </a:cubicBezTo>
                <a:cubicBezTo>
                  <a:pt x="833295" y="5138119"/>
                  <a:pt x="852345" y="5109544"/>
                  <a:pt x="866632" y="5085731"/>
                </a:cubicBezTo>
                <a:cubicBezTo>
                  <a:pt x="876157" y="5080969"/>
                  <a:pt x="890445" y="5080969"/>
                  <a:pt x="895207" y="5076206"/>
                </a:cubicBezTo>
                <a:cubicBezTo>
                  <a:pt x="890445" y="5057156"/>
                  <a:pt x="909495" y="5033344"/>
                  <a:pt x="933307" y="5028581"/>
                </a:cubicBezTo>
                <a:cubicBezTo>
                  <a:pt x="933307" y="5028581"/>
                  <a:pt x="933307" y="5023819"/>
                  <a:pt x="923782" y="5023819"/>
                </a:cubicBezTo>
                <a:cubicBezTo>
                  <a:pt x="909495" y="5023819"/>
                  <a:pt x="899970" y="5038106"/>
                  <a:pt x="885682" y="5042869"/>
                </a:cubicBezTo>
                <a:cubicBezTo>
                  <a:pt x="866632" y="5052394"/>
                  <a:pt x="823770" y="5057156"/>
                  <a:pt x="809530" y="5085731"/>
                </a:cubicBezTo>
                <a:cubicBezTo>
                  <a:pt x="809530" y="5080969"/>
                  <a:pt x="809530" y="5076206"/>
                  <a:pt x="804767" y="5071444"/>
                </a:cubicBezTo>
                <a:lnTo>
                  <a:pt x="761905" y="5085731"/>
                </a:lnTo>
                <a:cubicBezTo>
                  <a:pt x="780955" y="5033344"/>
                  <a:pt x="814292" y="5052394"/>
                  <a:pt x="861870" y="5004769"/>
                </a:cubicBezTo>
                <a:cubicBezTo>
                  <a:pt x="866632" y="5009531"/>
                  <a:pt x="871395" y="5019056"/>
                  <a:pt x="880920" y="5028581"/>
                </a:cubicBezTo>
                <a:cubicBezTo>
                  <a:pt x="890445" y="5019056"/>
                  <a:pt x="890445" y="5004769"/>
                  <a:pt x="899970" y="4990481"/>
                </a:cubicBezTo>
                <a:cubicBezTo>
                  <a:pt x="919020" y="5000006"/>
                  <a:pt x="933307" y="4990481"/>
                  <a:pt x="947595" y="5019056"/>
                </a:cubicBezTo>
                <a:cubicBezTo>
                  <a:pt x="952357" y="5019056"/>
                  <a:pt x="957120" y="5009531"/>
                  <a:pt x="961882" y="5004769"/>
                </a:cubicBezTo>
                <a:cubicBezTo>
                  <a:pt x="961882" y="5009531"/>
                  <a:pt x="961882" y="5014294"/>
                  <a:pt x="966645" y="5019056"/>
                </a:cubicBezTo>
                <a:cubicBezTo>
                  <a:pt x="980932" y="5000006"/>
                  <a:pt x="1014270" y="4990481"/>
                  <a:pt x="1004745" y="4961906"/>
                </a:cubicBezTo>
                <a:cubicBezTo>
                  <a:pt x="999982" y="4966669"/>
                  <a:pt x="990457" y="4976194"/>
                  <a:pt x="985695" y="4976194"/>
                </a:cubicBezTo>
                <a:cubicBezTo>
                  <a:pt x="990457" y="4952381"/>
                  <a:pt x="995220" y="4942856"/>
                  <a:pt x="990457" y="4928569"/>
                </a:cubicBezTo>
                <a:cubicBezTo>
                  <a:pt x="976170" y="4938094"/>
                  <a:pt x="966645" y="4952381"/>
                  <a:pt x="957120" y="4966669"/>
                </a:cubicBezTo>
                <a:cubicBezTo>
                  <a:pt x="957120" y="4966669"/>
                  <a:pt x="952357" y="4966669"/>
                  <a:pt x="952357" y="4957144"/>
                </a:cubicBezTo>
                <a:cubicBezTo>
                  <a:pt x="952357" y="4942856"/>
                  <a:pt x="976170" y="4914329"/>
                  <a:pt x="985695" y="4890516"/>
                </a:cubicBezTo>
                <a:lnTo>
                  <a:pt x="985695" y="4847654"/>
                </a:lnTo>
                <a:cubicBezTo>
                  <a:pt x="914257" y="4876229"/>
                  <a:pt x="919020" y="4933331"/>
                  <a:pt x="895207" y="4980956"/>
                </a:cubicBezTo>
                <a:cubicBezTo>
                  <a:pt x="895207" y="4980956"/>
                  <a:pt x="890445" y="4980956"/>
                  <a:pt x="890445" y="4971431"/>
                </a:cubicBezTo>
                <a:cubicBezTo>
                  <a:pt x="890445" y="4957144"/>
                  <a:pt x="909495" y="4895279"/>
                  <a:pt x="933307" y="4861941"/>
                </a:cubicBezTo>
                <a:cubicBezTo>
                  <a:pt x="947595" y="4838129"/>
                  <a:pt x="971407" y="4819079"/>
                  <a:pt x="985695" y="4804791"/>
                </a:cubicBezTo>
                <a:cubicBezTo>
                  <a:pt x="990457" y="4800029"/>
                  <a:pt x="990457" y="4800029"/>
                  <a:pt x="990457" y="4785741"/>
                </a:cubicBezTo>
                <a:cubicBezTo>
                  <a:pt x="990457" y="4776216"/>
                  <a:pt x="990457" y="4771454"/>
                  <a:pt x="980932" y="4761929"/>
                </a:cubicBezTo>
                <a:cubicBezTo>
                  <a:pt x="966645" y="4776216"/>
                  <a:pt x="947595" y="4790504"/>
                  <a:pt x="933307" y="4804791"/>
                </a:cubicBezTo>
                <a:cubicBezTo>
                  <a:pt x="938070" y="4790504"/>
                  <a:pt x="966645" y="4780979"/>
                  <a:pt x="952357" y="4752404"/>
                </a:cubicBezTo>
                <a:cubicBezTo>
                  <a:pt x="895207" y="4771454"/>
                  <a:pt x="880920" y="4838129"/>
                  <a:pt x="857107" y="4876229"/>
                </a:cubicBezTo>
                <a:cubicBezTo>
                  <a:pt x="857107" y="4871466"/>
                  <a:pt x="857107" y="4866704"/>
                  <a:pt x="852345" y="4861941"/>
                </a:cubicBezTo>
                <a:cubicBezTo>
                  <a:pt x="819007" y="4900041"/>
                  <a:pt x="761905" y="4942856"/>
                  <a:pt x="738092" y="4985719"/>
                </a:cubicBezTo>
                <a:cubicBezTo>
                  <a:pt x="719042" y="5019056"/>
                  <a:pt x="723805" y="5066681"/>
                  <a:pt x="695230" y="5100019"/>
                </a:cubicBezTo>
                <a:cubicBezTo>
                  <a:pt x="619030" y="5185744"/>
                  <a:pt x="490442" y="5204794"/>
                  <a:pt x="442817" y="5319046"/>
                </a:cubicBezTo>
                <a:cubicBezTo>
                  <a:pt x="438055" y="5299996"/>
                  <a:pt x="466630" y="5271469"/>
                  <a:pt x="461867" y="5252419"/>
                </a:cubicBezTo>
                <a:cubicBezTo>
                  <a:pt x="457105" y="5261944"/>
                  <a:pt x="442817" y="5271469"/>
                  <a:pt x="433340" y="5280994"/>
                </a:cubicBezTo>
                <a:cubicBezTo>
                  <a:pt x="414290" y="5276231"/>
                  <a:pt x="395240" y="5285756"/>
                  <a:pt x="376190" y="5309521"/>
                </a:cubicBezTo>
                <a:cubicBezTo>
                  <a:pt x="376190" y="5280994"/>
                  <a:pt x="409527" y="5280994"/>
                  <a:pt x="423815" y="5271469"/>
                </a:cubicBezTo>
                <a:cubicBezTo>
                  <a:pt x="438055" y="5261944"/>
                  <a:pt x="447580" y="5247656"/>
                  <a:pt x="457105" y="5238131"/>
                </a:cubicBezTo>
                <a:cubicBezTo>
                  <a:pt x="461867" y="5228606"/>
                  <a:pt x="480917" y="5228606"/>
                  <a:pt x="495205" y="5223844"/>
                </a:cubicBezTo>
                <a:cubicBezTo>
                  <a:pt x="523780" y="5209556"/>
                  <a:pt x="595217" y="5176219"/>
                  <a:pt x="595217" y="5152406"/>
                </a:cubicBezTo>
                <a:cubicBezTo>
                  <a:pt x="576167" y="5157169"/>
                  <a:pt x="547592" y="5147644"/>
                  <a:pt x="533305" y="5157169"/>
                </a:cubicBezTo>
                <a:cubicBezTo>
                  <a:pt x="499967" y="5176219"/>
                  <a:pt x="476155" y="5204794"/>
                  <a:pt x="447580" y="5228606"/>
                </a:cubicBezTo>
                <a:cubicBezTo>
                  <a:pt x="457105" y="5214319"/>
                  <a:pt x="466630" y="5195269"/>
                  <a:pt x="476155" y="5180981"/>
                </a:cubicBezTo>
                <a:cubicBezTo>
                  <a:pt x="495205" y="5176219"/>
                  <a:pt x="514255" y="5147644"/>
                  <a:pt x="533305" y="5147644"/>
                </a:cubicBezTo>
                <a:cubicBezTo>
                  <a:pt x="557117" y="5142881"/>
                  <a:pt x="580930" y="5147644"/>
                  <a:pt x="609505" y="5142881"/>
                </a:cubicBezTo>
                <a:cubicBezTo>
                  <a:pt x="609505" y="5138119"/>
                  <a:pt x="614267" y="5138119"/>
                  <a:pt x="619030" y="5133356"/>
                </a:cubicBezTo>
                <a:cubicBezTo>
                  <a:pt x="609505" y="5128594"/>
                  <a:pt x="604742" y="5128594"/>
                  <a:pt x="590455" y="5128594"/>
                </a:cubicBezTo>
                <a:cubicBezTo>
                  <a:pt x="580930" y="5128594"/>
                  <a:pt x="523780" y="5128594"/>
                  <a:pt x="499967" y="5138119"/>
                </a:cubicBezTo>
                <a:cubicBezTo>
                  <a:pt x="461867" y="5147644"/>
                  <a:pt x="447580" y="5195269"/>
                  <a:pt x="428577" y="5219081"/>
                </a:cubicBezTo>
                <a:cubicBezTo>
                  <a:pt x="409527" y="5242894"/>
                  <a:pt x="376190" y="5257181"/>
                  <a:pt x="342852" y="5266706"/>
                </a:cubicBezTo>
                <a:cubicBezTo>
                  <a:pt x="314277" y="5271469"/>
                  <a:pt x="285702" y="5290519"/>
                  <a:pt x="261890" y="5304759"/>
                </a:cubicBezTo>
                <a:cubicBezTo>
                  <a:pt x="214265" y="5323809"/>
                  <a:pt x="228552" y="5366671"/>
                  <a:pt x="223790" y="5400009"/>
                </a:cubicBezTo>
                <a:cubicBezTo>
                  <a:pt x="214265" y="5409534"/>
                  <a:pt x="190452" y="5419059"/>
                  <a:pt x="176165" y="5433346"/>
                </a:cubicBezTo>
                <a:cubicBezTo>
                  <a:pt x="138065" y="5476209"/>
                  <a:pt x="85677" y="5523834"/>
                  <a:pt x="47625" y="5580984"/>
                </a:cubicBezTo>
                <a:cubicBezTo>
                  <a:pt x="42863" y="5585746"/>
                  <a:pt x="42863" y="5604796"/>
                  <a:pt x="42863" y="5614321"/>
                </a:cubicBezTo>
                <a:cubicBezTo>
                  <a:pt x="42863" y="5638134"/>
                  <a:pt x="33338" y="5666709"/>
                  <a:pt x="19050" y="5690473"/>
                </a:cubicBezTo>
                <a:lnTo>
                  <a:pt x="0" y="5690473"/>
                </a:lnTo>
                <a:cubicBezTo>
                  <a:pt x="23813" y="5652421"/>
                  <a:pt x="19050" y="5600034"/>
                  <a:pt x="42863" y="5566696"/>
                </a:cubicBezTo>
                <a:cubicBezTo>
                  <a:pt x="76152" y="5509546"/>
                  <a:pt x="133302" y="5466684"/>
                  <a:pt x="176165" y="5423821"/>
                </a:cubicBezTo>
                <a:cubicBezTo>
                  <a:pt x="180927" y="5414296"/>
                  <a:pt x="199977" y="5409534"/>
                  <a:pt x="214265" y="5395246"/>
                </a:cubicBezTo>
                <a:cubicBezTo>
                  <a:pt x="219027" y="5390484"/>
                  <a:pt x="219027" y="5380959"/>
                  <a:pt x="219027" y="5371434"/>
                </a:cubicBezTo>
                <a:cubicBezTo>
                  <a:pt x="223790" y="5352384"/>
                  <a:pt x="219027" y="5319046"/>
                  <a:pt x="247602" y="5304759"/>
                </a:cubicBezTo>
                <a:cubicBezTo>
                  <a:pt x="257127" y="5295281"/>
                  <a:pt x="280940" y="5290519"/>
                  <a:pt x="295227" y="5285756"/>
                </a:cubicBezTo>
                <a:cubicBezTo>
                  <a:pt x="309515" y="5280994"/>
                  <a:pt x="323802" y="5257181"/>
                  <a:pt x="342852" y="5252419"/>
                </a:cubicBezTo>
                <a:cubicBezTo>
                  <a:pt x="357140" y="5247656"/>
                  <a:pt x="385715" y="5242894"/>
                  <a:pt x="404765" y="5228606"/>
                </a:cubicBezTo>
                <a:cubicBezTo>
                  <a:pt x="433340" y="5200031"/>
                  <a:pt x="447580" y="5152406"/>
                  <a:pt x="485680" y="5128594"/>
                </a:cubicBezTo>
                <a:cubicBezTo>
                  <a:pt x="519017" y="5104781"/>
                  <a:pt x="571405" y="5100019"/>
                  <a:pt x="614267" y="5095256"/>
                </a:cubicBezTo>
                <a:cubicBezTo>
                  <a:pt x="628555" y="5090494"/>
                  <a:pt x="657130" y="5095256"/>
                  <a:pt x="680942" y="5085731"/>
                </a:cubicBezTo>
                <a:cubicBezTo>
                  <a:pt x="695230" y="5080969"/>
                  <a:pt x="699992" y="5038106"/>
                  <a:pt x="699992" y="5028581"/>
                </a:cubicBezTo>
                <a:cubicBezTo>
                  <a:pt x="699992" y="5019056"/>
                  <a:pt x="699992" y="5000006"/>
                  <a:pt x="709517" y="4990481"/>
                </a:cubicBezTo>
                <a:cubicBezTo>
                  <a:pt x="761905" y="4914329"/>
                  <a:pt x="857107" y="4861941"/>
                  <a:pt x="866632" y="4780979"/>
                </a:cubicBezTo>
                <a:cubicBezTo>
                  <a:pt x="861870" y="4785741"/>
                  <a:pt x="857107" y="4790504"/>
                  <a:pt x="852345" y="4790504"/>
                </a:cubicBezTo>
                <a:cubicBezTo>
                  <a:pt x="842820" y="4795266"/>
                  <a:pt x="823770" y="4790504"/>
                  <a:pt x="814292" y="4795266"/>
                </a:cubicBezTo>
                <a:cubicBezTo>
                  <a:pt x="795242" y="4800029"/>
                  <a:pt x="785717" y="4814316"/>
                  <a:pt x="771430" y="4814316"/>
                </a:cubicBezTo>
                <a:cubicBezTo>
                  <a:pt x="752380" y="4814316"/>
                  <a:pt x="747617" y="4785741"/>
                  <a:pt x="723805" y="4785741"/>
                </a:cubicBezTo>
                <a:cubicBezTo>
                  <a:pt x="690467" y="4785741"/>
                  <a:pt x="680942" y="4809554"/>
                  <a:pt x="628555" y="4833366"/>
                </a:cubicBezTo>
                <a:cubicBezTo>
                  <a:pt x="614267" y="4838129"/>
                  <a:pt x="595217" y="4828604"/>
                  <a:pt x="585692" y="4838129"/>
                </a:cubicBezTo>
                <a:cubicBezTo>
                  <a:pt x="542830" y="4861941"/>
                  <a:pt x="499967" y="4900041"/>
                  <a:pt x="457105" y="4923806"/>
                </a:cubicBezTo>
                <a:cubicBezTo>
                  <a:pt x="447580" y="4928569"/>
                  <a:pt x="433340" y="4928569"/>
                  <a:pt x="419052" y="4923806"/>
                </a:cubicBezTo>
                <a:cubicBezTo>
                  <a:pt x="400002" y="4952381"/>
                  <a:pt x="414290" y="4980956"/>
                  <a:pt x="376190" y="5004769"/>
                </a:cubicBezTo>
                <a:cubicBezTo>
                  <a:pt x="342852" y="5023819"/>
                  <a:pt x="285702" y="5004769"/>
                  <a:pt x="252365" y="5023819"/>
                </a:cubicBezTo>
                <a:cubicBezTo>
                  <a:pt x="219027" y="5038106"/>
                  <a:pt x="185690" y="5066681"/>
                  <a:pt x="171402" y="5100019"/>
                </a:cubicBezTo>
                <a:cubicBezTo>
                  <a:pt x="161877" y="5109544"/>
                  <a:pt x="166640" y="5128594"/>
                  <a:pt x="157115" y="5142881"/>
                </a:cubicBezTo>
                <a:cubicBezTo>
                  <a:pt x="133302" y="5166694"/>
                  <a:pt x="95202" y="5190506"/>
                  <a:pt x="76152" y="5223844"/>
                </a:cubicBezTo>
                <a:cubicBezTo>
                  <a:pt x="47625" y="5261944"/>
                  <a:pt x="28575" y="5309521"/>
                  <a:pt x="9525" y="5352384"/>
                </a:cubicBezTo>
                <a:cubicBezTo>
                  <a:pt x="9525" y="5352384"/>
                  <a:pt x="9525" y="5357146"/>
                  <a:pt x="4763" y="5352384"/>
                </a:cubicBezTo>
                <a:cubicBezTo>
                  <a:pt x="23813" y="5304759"/>
                  <a:pt x="42863" y="5247656"/>
                  <a:pt x="85677" y="5200031"/>
                </a:cubicBezTo>
                <a:cubicBezTo>
                  <a:pt x="104727" y="5171456"/>
                  <a:pt x="138065" y="5152406"/>
                  <a:pt x="157115" y="5128594"/>
                </a:cubicBezTo>
                <a:cubicBezTo>
                  <a:pt x="161877" y="5123831"/>
                  <a:pt x="161877" y="5114306"/>
                  <a:pt x="161877" y="5104781"/>
                </a:cubicBezTo>
                <a:cubicBezTo>
                  <a:pt x="166640" y="5076206"/>
                  <a:pt x="219027" y="5014294"/>
                  <a:pt x="247602" y="5009531"/>
                </a:cubicBezTo>
                <a:cubicBezTo>
                  <a:pt x="280940" y="5004769"/>
                  <a:pt x="319040" y="5014294"/>
                  <a:pt x="361902" y="4995244"/>
                </a:cubicBezTo>
                <a:cubicBezTo>
                  <a:pt x="395240" y="4980956"/>
                  <a:pt x="395240" y="4933331"/>
                  <a:pt x="414290" y="4909566"/>
                </a:cubicBezTo>
                <a:cubicBezTo>
                  <a:pt x="461867" y="4919044"/>
                  <a:pt x="509492" y="4895279"/>
                  <a:pt x="557117" y="4847654"/>
                </a:cubicBezTo>
                <a:cubicBezTo>
                  <a:pt x="557117" y="4847654"/>
                  <a:pt x="699992" y="4776216"/>
                  <a:pt x="723805" y="4776216"/>
                </a:cubicBezTo>
                <a:cubicBezTo>
                  <a:pt x="738092" y="4776216"/>
                  <a:pt x="761905" y="4800029"/>
                  <a:pt x="771430" y="4809554"/>
                </a:cubicBezTo>
                <a:cubicBezTo>
                  <a:pt x="800005" y="4795266"/>
                  <a:pt x="833295" y="4790504"/>
                  <a:pt x="861870" y="4776216"/>
                </a:cubicBezTo>
                <a:cubicBezTo>
                  <a:pt x="871395" y="4771454"/>
                  <a:pt x="876157" y="4757166"/>
                  <a:pt x="880920" y="4742879"/>
                </a:cubicBezTo>
                <a:cubicBezTo>
                  <a:pt x="890445" y="4690491"/>
                  <a:pt x="961882" y="4642866"/>
                  <a:pt x="999982" y="4628579"/>
                </a:cubicBezTo>
                <a:cubicBezTo>
                  <a:pt x="1004745" y="4604766"/>
                  <a:pt x="1009507" y="4580954"/>
                  <a:pt x="1009507" y="4557141"/>
                </a:cubicBezTo>
                <a:cubicBezTo>
                  <a:pt x="1014270" y="4490514"/>
                  <a:pt x="1019032" y="4419076"/>
                  <a:pt x="1023795" y="4347639"/>
                </a:cubicBezTo>
                <a:cubicBezTo>
                  <a:pt x="1057132" y="4347639"/>
                  <a:pt x="1214247" y="4338114"/>
                  <a:pt x="1395222" y="4333351"/>
                </a:cubicBezTo>
                <a:lnTo>
                  <a:pt x="1404747" y="4342876"/>
                </a:lnTo>
                <a:cubicBezTo>
                  <a:pt x="1395222" y="4366689"/>
                  <a:pt x="1366647" y="4357164"/>
                  <a:pt x="1338072" y="4361926"/>
                </a:cubicBezTo>
                <a:cubicBezTo>
                  <a:pt x="1338072" y="4371451"/>
                  <a:pt x="1338072" y="4385739"/>
                  <a:pt x="1342835" y="4423839"/>
                </a:cubicBezTo>
                <a:lnTo>
                  <a:pt x="1280922" y="4423839"/>
                </a:lnTo>
                <a:lnTo>
                  <a:pt x="1280922" y="4352401"/>
                </a:lnTo>
                <a:cubicBezTo>
                  <a:pt x="1257110" y="4357164"/>
                  <a:pt x="1219010" y="4352401"/>
                  <a:pt x="1204722" y="4352401"/>
                </a:cubicBezTo>
                <a:cubicBezTo>
                  <a:pt x="1195245" y="4352401"/>
                  <a:pt x="1190482" y="4361926"/>
                  <a:pt x="1180957" y="4366689"/>
                </a:cubicBezTo>
                <a:lnTo>
                  <a:pt x="1180957" y="4433364"/>
                </a:lnTo>
                <a:lnTo>
                  <a:pt x="1133332" y="4433364"/>
                </a:lnTo>
                <a:cubicBezTo>
                  <a:pt x="1109520" y="4414314"/>
                  <a:pt x="1119045" y="4390501"/>
                  <a:pt x="1119045" y="4361926"/>
                </a:cubicBezTo>
                <a:lnTo>
                  <a:pt x="1085707" y="4361926"/>
                </a:lnTo>
                <a:cubicBezTo>
                  <a:pt x="1071420" y="4366689"/>
                  <a:pt x="1052370" y="4366689"/>
                  <a:pt x="1033320" y="4376214"/>
                </a:cubicBezTo>
                <a:lnTo>
                  <a:pt x="1033320" y="4509564"/>
                </a:lnTo>
                <a:lnTo>
                  <a:pt x="1395222" y="4514326"/>
                </a:lnTo>
                <a:cubicBezTo>
                  <a:pt x="1404747" y="4509564"/>
                  <a:pt x="1414272" y="4509564"/>
                  <a:pt x="1404747" y="4461939"/>
                </a:cubicBezTo>
                <a:cubicBezTo>
                  <a:pt x="1419035" y="4366689"/>
                  <a:pt x="1414272" y="4347639"/>
                  <a:pt x="1419035" y="4333351"/>
                </a:cubicBezTo>
                <a:lnTo>
                  <a:pt x="1433322" y="4333351"/>
                </a:lnTo>
                <a:cubicBezTo>
                  <a:pt x="1461897" y="4357164"/>
                  <a:pt x="1428560" y="4380976"/>
                  <a:pt x="1476185" y="4400026"/>
                </a:cubicBezTo>
                <a:cubicBezTo>
                  <a:pt x="1476185" y="4395264"/>
                  <a:pt x="1471422" y="4385739"/>
                  <a:pt x="1471422" y="4380976"/>
                </a:cubicBezTo>
                <a:cubicBezTo>
                  <a:pt x="1485710" y="4395264"/>
                  <a:pt x="1485710" y="4414314"/>
                  <a:pt x="1499997" y="4433364"/>
                </a:cubicBezTo>
                <a:cubicBezTo>
                  <a:pt x="1504760" y="4428601"/>
                  <a:pt x="1504760" y="4423839"/>
                  <a:pt x="1504760" y="4419076"/>
                </a:cubicBezTo>
                <a:cubicBezTo>
                  <a:pt x="1514285" y="4428601"/>
                  <a:pt x="1519047" y="4447651"/>
                  <a:pt x="1528572" y="4466701"/>
                </a:cubicBezTo>
                <a:lnTo>
                  <a:pt x="1538097" y="4457176"/>
                </a:lnTo>
                <a:cubicBezTo>
                  <a:pt x="1547622" y="4514326"/>
                  <a:pt x="1552385" y="4576191"/>
                  <a:pt x="1557147" y="4638104"/>
                </a:cubicBezTo>
                <a:lnTo>
                  <a:pt x="1585674" y="4638104"/>
                </a:lnTo>
                <a:cubicBezTo>
                  <a:pt x="1609487" y="4628579"/>
                  <a:pt x="1628537" y="4623816"/>
                  <a:pt x="1647587" y="4609529"/>
                </a:cubicBezTo>
                <a:cubicBezTo>
                  <a:pt x="1676162" y="4590479"/>
                  <a:pt x="1680924" y="4561904"/>
                  <a:pt x="1709499" y="4561904"/>
                </a:cubicBezTo>
                <a:cubicBezTo>
                  <a:pt x="1719024" y="4561904"/>
                  <a:pt x="1799987" y="4590479"/>
                  <a:pt x="1847612" y="4614291"/>
                </a:cubicBezTo>
                <a:cubicBezTo>
                  <a:pt x="1871424" y="4623816"/>
                  <a:pt x="1890474" y="4647629"/>
                  <a:pt x="1919049" y="4666679"/>
                </a:cubicBezTo>
                <a:cubicBezTo>
                  <a:pt x="1947624" y="4690491"/>
                  <a:pt x="1985677" y="4700016"/>
                  <a:pt x="2014252" y="4728591"/>
                </a:cubicBezTo>
                <a:cubicBezTo>
                  <a:pt x="2023777" y="4733354"/>
                  <a:pt x="2028539" y="4842891"/>
                  <a:pt x="2085689" y="4842891"/>
                </a:cubicBezTo>
                <a:cubicBezTo>
                  <a:pt x="2099977" y="4842891"/>
                  <a:pt x="2119027" y="4819079"/>
                  <a:pt x="2138077" y="4814316"/>
                </a:cubicBezTo>
                <a:cubicBezTo>
                  <a:pt x="2147602" y="4809554"/>
                  <a:pt x="2176177" y="4809554"/>
                  <a:pt x="2190464" y="4809554"/>
                </a:cubicBezTo>
                <a:cubicBezTo>
                  <a:pt x="2199989" y="4809554"/>
                  <a:pt x="2290477" y="4819079"/>
                  <a:pt x="2300002" y="4819079"/>
                </a:cubicBezTo>
                <a:cubicBezTo>
                  <a:pt x="2314289" y="4819079"/>
                  <a:pt x="2385679" y="4809554"/>
                  <a:pt x="2399967" y="4809554"/>
                </a:cubicBezTo>
                <a:cubicBezTo>
                  <a:pt x="2585704" y="4809554"/>
                  <a:pt x="2804732" y="4971431"/>
                  <a:pt x="2980944" y="5057156"/>
                </a:cubicBezTo>
                <a:cubicBezTo>
                  <a:pt x="3114246" y="4909566"/>
                  <a:pt x="3114246" y="4885754"/>
                  <a:pt x="3223784" y="4885754"/>
                </a:cubicBezTo>
                <a:cubicBezTo>
                  <a:pt x="3238071" y="4885754"/>
                  <a:pt x="3295221" y="4838129"/>
                  <a:pt x="3333321" y="4823841"/>
                </a:cubicBezTo>
                <a:cubicBezTo>
                  <a:pt x="3371421" y="4809554"/>
                  <a:pt x="3419046" y="4809554"/>
                  <a:pt x="3461909" y="4800029"/>
                </a:cubicBezTo>
                <a:cubicBezTo>
                  <a:pt x="3476196" y="4795266"/>
                  <a:pt x="3495199" y="4785741"/>
                  <a:pt x="3504724" y="4776216"/>
                </a:cubicBezTo>
                <a:cubicBezTo>
                  <a:pt x="3504724" y="4752404"/>
                  <a:pt x="3509486" y="4728591"/>
                  <a:pt x="3509486" y="4704779"/>
                </a:cubicBezTo>
                <a:cubicBezTo>
                  <a:pt x="3514249" y="4671441"/>
                  <a:pt x="3514249" y="4633341"/>
                  <a:pt x="3519011" y="4600004"/>
                </a:cubicBezTo>
                <a:cubicBezTo>
                  <a:pt x="3552349" y="4595241"/>
                  <a:pt x="3590449" y="4595241"/>
                  <a:pt x="3623786" y="4595241"/>
                </a:cubicBezTo>
                <a:cubicBezTo>
                  <a:pt x="3633311" y="4595241"/>
                  <a:pt x="3647599" y="4595241"/>
                  <a:pt x="3728561" y="4600004"/>
                </a:cubicBezTo>
                <a:cubicBezTo>
                  <a:pt x="3719036" y="4604766"/>
                  <a:pt x="3709511" y="4604766"/>
                  <a:pt x="3695224" y="4604766"/>
                </a:cubicBezTo>
                <a:lnTo>
                  <a:pt x="3695224" y="4642866"/>
                </a:lnTo>
                <a:lnTo>
                  <a:pt x="3661886" y="4642866"/>
                </a:lnTo>
                <a:cubicBezTo>
                  <a:pt x="3666649" y="4604766"/>
                  <a:pt x="3657124" y="4600004"/>
                  <a:pt x="3633311" y="4600004"/>
                </a:cubicBezTo>
                <a:cubicBezTo>
                  <a:pt x="3609499" y="4600004"/>
                  <a:pt x="3599974" y="4604766"/>
                  <a:pt x="3604736" y="4642866"/>
                </a:cubicBezTo>
                <a:cubicBezTo>
                  <a:pt x="3595211" y="4647629"/>
                  <a:pt x="3580924" y="4642866"/>
                  <a:pt x="3571399" y="4642866"/>
                </a:cubicBezTo>
                <a:lnTo>
                  <a:pt x="3571399" y="4604766"/>
                </a:lnTo>
                <a:lnTo>
                  <a:pt x="3538061" y="4604766"/>
                </a:lnTo>
                <a:cubicBezTo>
                  <a:pt x="3533299" y="4609529"/>
                  <a:pt x="3528536" y="4609529"/>
                  <a:pt x="3523774" y="4614291"/>
                </a:cubicBezTo>
                <a:lnTo>
                  <a:pt x="3523774" y="4690491"/>
                </a:lnTo>
                <a:lnTo>
                  <a:pt x="3738086" y="4690491"/>
                </a:lnTo>
                <a:cubicBezTo>
                  <a:pt x="3742849" y="4666679"/>
                  <a:pt x="3742849" y="4642866"/>
                  <a:pt x="3738086" y="4590479"/>
                </a:cubicBezTo>
                <a:cubicBezTo>
                  <a:pt x="3771424" y="4604766"/>
                  <a:pt x="3747611" y="4628579"/>
                  <a:pt x="3766661" y="4628579"/>
                </a:cubicBezTo>
                <a:cubicBezTo>
                  <a:pt x="3776186" y="4628579"/>
                  <a:pt x="3771424" y="4623816"/>
                  <a:pt x="3771424" y="4619054"/>
                </a:cubicBezTo>
                <a:cubicBezTo>
                  <a:pt x="3780949" y="4638104"/>
                  <a:pt x="3795236" y="4652391"/>
                  <a:pt x="3804761" y="4661916"/>
                </a:cubicBezTo>
                <a:cubicBezTo>
                  <a:pt x="3814286" y="4714304"/>
                  <a:pt x="3809524" y="4771454"/>
                  <a:pt x="3823811" y="4823841"/>
                </a:cubicBezTo>
                <a:cubicBezTo>
                  <a:pt x="3823811" y="4833366"/>
                  <a:pt x="3847624" y="4847654"/>
                  <a:pt x="3861911" y="4847654"/>
                </a:cubicBezTo>
                <a:cubicBezTo>
                  <a:pt x="3871389" y="4847654"/>
                  <a:pt x="3957114" y="4776216"/>
                  <a:pt x="4028551" y="4776216"/>
                </a:cubicBezTo>
                <a:cubicBezTo>
                  <a:pt x="4104751" y="4776216"/>
                  <a:pt x="4223814" y="4847654"/>
                  <a:pt x="4266629" y="4942856"/>
                </a:cubicBezTo>
                <a:cubicBezTo>
                  <a:pt x="4285679" y="4980956"/>
                  <a:pt x="4433316" y="5109544"/>
                  <a:pt x="4480941" y="5109544"/>
                </a:cubicBezTo>
                <a:cubicBezTo>
                  <a:pt x="4566666" y="5109544"/>
                  <a:pt x="4590479" y="4966669"/>
                  <a:pt x="4699969" y="4966669"/>
                </a:cubicBezTo>
                <a:cubicBezTo>
                  <a:pt x="4709494" y="4966669"/>
                  <a:pt x="4757119" y="4976194"/>
                  <a:pt x="4785694" y="4995244"/>
                </a:cubicBezTo>
                <a:cubicBezTo>
                  <a:pt x="4828556" y="5028581"/>
                  <a:pt x="4861894" y="5085731"/>
                  <a:pt x="4909519" y="5128594"/>
                </a:cubicBezTo>
                <a:cubicBezTo>
                  <a:pt x="4952381" y="5166694"/>
                  <a:pt x="5019008" y="5195269"/>
                  <a:pt x="5057108" y="5242894"/>
                </a:cubicBezTo>
                <a:cubicBezTo>
                  <a:pt x="5061871" y="5209556"/>
                  <a:pt x="5066633" y="5171456"/>
                  <a:pt x="5071396" y="5133356"/>
                </a:cubicBezTo>
                <a:lnTo>
                  <a:pt x="5228558" y="5133356"/>
                </a:lnTo>
                <a:cubicBezTo>
                  <a:pt x="5223796" y="5138119"/>
                  <a:pt x="5214271" y="5138119"/>
                  <a:pt x="5199983" y="5138119"/>
                </a:cubicBezTo>
                <a:lnTo>
                  <a:pt x="5199983" y="5166694"/>
                </a:lnTo>
                <a:lnTo>
                  <a:pt x="5180933" y="5166694"/>
                </a:lnTo>
                <a:cubicBezTo>
                  <a:pt x="5176171" y="5147644"/>
                  <a:pt x="5166646" y="5133356"/>
                  <a:pt x="5147596" y="5133356"/>
                </a:cubicBezTo>
                <a:cubicBezTo>
                  <a:pt x="5138071" y="5133356"/>
                  <a:pt x="5142833" y="5138119"/>
                  <a:pt x="5133308" y="5138119"/>
                </a:cubicBezTo>
                <a:lnTo>
                  <a:pt x="5133308" y="5166694"/>
                </a:lnTo>
                <a:cubicBezTo>
                  <a:pt x="5128546" y="5171456"/>
                  <a:pt x="5119021" y="5166694"/>
                  <a:pt x="5109496" y="5166694"/>
                </a:cubicBezTo>
                <a:lnTo>
                  <a:pt x="5109496" y="5138119"/>
                </a:lnTo>
                <a:lnTo>
                  <a:pt x="5080921" y="5138119"/>
                </a:lnTo>
                <a:lnTo>
                  <a:pt x="5071396" y="5147644"/>
                </a:lnTo>
                <a:lnTo>
                  <a:pt x="5071396" y="5204794"/>
                </a:lnTo>
                <a:lnTo>
                  <a:pt x="5238083" y="5204794"/>
                </a:lnTo>
                <a:lnTo>
                  <a:pt x="5238083" y="5128594"/>
                </a:lnTo>
                <a:cubicBezTo>
                  <a:pt x="5247608" y="5147644"/>
                  <a:pt x="5276183" y="5161931"/>
                  <a:pt x="5285708" y="5190506"/>
                </a:cubicBezTo>
                <a:cubicBezTo>
                  <a:pt x="5295233" y="5209556"/>
                  <a:pt x="5285708" y="5238131"/>
                  <a:pt x="5285708" y="5261944"/>
                </a:cubicBezTo>
                <a:cubicBezTo>
                  <a:pt x="5285708" y="5276231"/>
                  <a:pt x="5295233" y="5299996"/>
                  <a:pt x="5299996" y="5309521"/>
                </a:cubicBezTo>
                <a:lnTo>
                  <a:pt x="5342858" y="4923806"/>
                </a:lnTo>
                <a:cubicBezTo>
                  <a:pt x="5380958" y="4904804"/>
                  <a:pt x="5471398" y="4942856"/>
                  <a:pt x="5466636" y="4871466"/>
                </a:cubicBezTo>
                <a:cubicBezTo>
                  <a:pt x="5471398" y="4861941"/>
                  <a:pt x="5471398" y="4847654"/>
                  <a:pt x="5471398" y="4833366"/>
                </a:cubicBezTo>
                <a:cubicBezTo>
                  <a:pt x="5471398" y="4814316"/>
                  <a:pt x="5476161" y="4795266"/>
                  <a:pt x="5476161" y="4776216"/>
                </a:cubicBezTo>
                <a:cubicBezTo>
                  <a:pt x="5476161" y="4757166"/>
                  <a:pt x="5480923" y="4738116"/>
                  <a:pt x="5480923" y="4719066"/>
                </a:cubicBezTo>
                <a:cubicBezTo>
                  <a:pt x="5480923" y="4676204"/>
                  <a:pt x="5471398" y="4638104"/>
                  <a:pt x="5499973" y="4609529"/>
                </a:cubicBezTo>
                <a:cubicBezTo>
                  <a:pt x="5504736" y="4638104"/>
                  <a:pt x="5523786" y="4700016"/>
                  <a:pt x="5571411" y="4704779"/>
                </a:cubicBezTo>
                <a:cubicBezTo>
                  <a:pt x="5557123" y="4733354"/>
                  <a:pt x="5519023" y="4733354"/>
                  <a:pt x="5542836" y="4776216"/>
                </a:cubicBezTo>
                <a:cubicBezTo>
                  <a:pt x="5542836" y="4776216"/>
                  <a:pt x="5542836" y="4780979"/>
                  <a:pt x="5533311" y="4780979"/>
                </a:cubicBezTo>
                <a:cubicBezTo>
                  <a:pt x="5519023" y="4780979"/>
                  <a:pt x="5514261" y="4752404"/>
                  <a:pt x="5495211" y="4738116"/>
                </a:cubicBezTo>
                <a:cubicBezTo>
                  <a:pt x="5485686" y="4785741"/>
                  <a:pt x="5480923" y="4838129"/>
                  <a:pt x="5476161" y="4904804"/>
                </a:cubicBezTo>
                <a:cubicBezTo>
                  <a:pt x="5480923" y="4909566"/>
                  <a:pt x="5480923" y="4909566"/>
                  <a:pt x="5495211" y="4909566"/>
                </a:cubicBezTo>
                <a:cubicBezTo>
                  <a:pt x="5504736" y="4909566"/>
                  <a:pt x="5580936" y="4900041"/>
                  <a:pt x="5623798" y="4890516"/>
                </a:cubicBezTo>
                <a:lnTo>
                  <a:pt x="5623798" y="4576191"/>
                </a:lnTo>
                <a:lnTo>
                  <a:pt x="5638086" y="4576191"/>
                </a:lnTo>
                <a:cubicBezTo>
                  <a:pt x="5647611" y="4604766"/>
                  <a:pt x="5647611" y="4666679"/>
                  <a:pt x="5704761" y="4685729"/>
                </a:cubicBezTo>
                <a:cubicBezTo>
                  <a:pt x="5690473" y="4695254"/>
                  <a:pt x="5661898" y="4728591"/>
                  <a:pt x="5642848" y="4719066"/>
                </a:cubicBezTo>
                <a:cubicBezTo>
                  <a:pt x="5638086" y="4723829"/>
                  <a:pt x="5633323" y="4723829"/>
                  <a:pt x="5633323" y="4738116"/>
                </a:cubicBezTo>
                <a:lnTo>
                  <a:pt x="5633323" y="4890516"/>
                </a:lnTo>
                <a:cubicBezTo>
                  <a:pt x="5638086" y="4895279"/>
                  <a:pt x="5633323" y="4895279"/>
                  <a:pt x="5647611" y="4895279"/>
                </a:cubicBezTo>
                <a:cubicBezTo>
                  <a:pt x="5657136" y="4895279"/>
                  <a:pt x="5719048" y="4885754"/>
                  <a:pt x="5752386" y="4880991"/>
                </a:cubicBezTo>
                <a:cubicBezTo>
                  <a:pt x="5761911" y="4876229"/>
                  <a:pt x="5761911" y="4866704"/>
                  <a:pt x="5761911" y="4857179"/>
                </a:cubicBezTo>
                <a:cubicBezTo>
                  <a:pt x="5761911" y="4842891"/>
                  <a:pt x="5761911" y="4823841"/>
                  <a:pt x="5766673" y="4804791"/>
                </a:cubicBezTo>
                <a:lnTo>
                  <a:pt x="5766673" y="4547616"/>
                </a:lnTo>
                <a:lnTo>
                  <a:pt x="5780913" y="4547616"/>
                </a:lnTo>
                <a:cubicBezTo>
                  <a:pt x="5771388" y="4619054"/>
                  <a:pt x="5809488" y="4580954"/>
                  <a:pt x="5809488" y="4628579"/>
                </a:cubicBezTo>
                <a:cubicBezTo>
                  <a:pt x="5809488" y="4638104"/>
                  <a:pt x="5799963" y="4652391"/>
                  <a:pt x="5799963" y="4661916"/>
                </a:cubicBezTo>
                <a:cubicBezTo>
                  <a:pt x="5799963" y="4676204"/>
                  <a:pt x="5819013" y="4714304"/>
                  <a:pt x="5838063" y="4738116"/>
                </a:cubicBezTo>
                <a:lnTo>
                  <a:pt x="5819013" y="4738116"/>
                </a:lnTo>
                <a:cubicBezTo>
                  <a:pt x="5809488" y="4728591"/>
                  <a:pt x="5795201" y="4714304"/>
                  <a:pt x="5780913" y="4709541"/>
                </a:cubicBezTo>
                <a:cubicBezTo>
                  <a:pt x="5780913" y="4738116"/>
                  <a:pt x="5780913" y="4771454"/>
                  <a:pt x="5776151" y="4880991"/>
                </a:cubicBezTo>
                <a:cubicBezTo>
                  <a:pt x="5852351" y="4866704"/>
                  <a:pt x="5866638" y="4871466"/>
                  <a:pt x="5914263" y="4861941"/>
                </a:cubicBezTo>
                <a:lnTo>
                  <a:pt x="5914263" y="4519089"/>
                </a:lnTo>
                <a:lnTo>
                  <a:pt x="5938076" y="4519089"/>
                </a:lnTo>
                <a:cubicBezTo>
                  <a:pt x="5938076" y="4538091"/>
                  <a:pt x="5928551" y="4557141"/>
                  <a:pt x="5938076" y="4576191"/>
                </a:cubicBezTo>
                <a:cubicBezTo>
                  <a:pt x="5952363" y="4600004"/>
                  <a:pt x="5999988" y="4642866"/>
                  <a:pt x="5999988" y="4661916"/>
                </a:cubicBezTo>
                <a:cubicBezTo>
                  <a:pt x="5999988" y="4676204"/>
                  <a:pt x="5980938" y="4671441"/>
                  <a:pt x="5980938" y="4685729"/>
                </a:cubicBezTo>
                <a:cubicBezTo>
                  <a:pt x="5980938" y="4690491"/>
                  <a:pt x="5999988" y="4700016"/>
                  <a:pt x="5990463" y="4733354"/>
                </a:cubicBezTo>
                <a:cubicBezTo>
                  <a:pt x="5976176" y="4723829"/>
                  <a:pt x="5957126" y="4704779"/>
                  <a:pt x="5933313" y="4690491"/>
                </a:cubicBezTo>
                <a:lnTo>
                  <a:pt x="5933313" y="4861941"/>
                </a:lnTo>
                <a:cubicBezTo>
                  <a:pt x="5938076" y="4866704"/>
                  <a:pt x="5933313" y="4866704"/>
                  <a:pt x="5942838" y="4866704"/>
                </a:cubicBezTo>
                <a:lnTo>
                  <a:pt x="6376178" y="4823841"/>
                </a:lnTo>
                <a:lnTo>
                  <a:pt x="6376178" y="4580954"/>
                </a:lnTo>
                <a:cubicBezTo>
                  <a:pt x="6357128" y="4566666"/>
                  <a:pt x="6338078" y="4552379"/>
                  <a:pt x="6319028" y="4552379"/>
                </a:cubicBezTo>
                <a:cubicBezTo>
                  <a:pt x="6261878" y="4552379"/>
                  <a:pt x="6199966" y="4538091"/>
                  <a:pt x="6147626" y="4514326"/>
                </a:cubicBezTo>
                <a:cubicBezTo>
                  <a:pt x="6147626" y="4514326"/>
                  <a:pt x="6147626" y="4504801"/>
                  <a:pt x="6142863" y="4495276"/>
                </a:cubicBezTo>
                <a:cubicBezTo>
                  <a:pt x="6142863" y="4490514"/>
                  <a:pt x="6138101" y="4490514"/>
                  <a:pt x="6133338" y="4485751"/>
                </a:cubicBezTo>
                <a:cubicBezTo>
                  <a:pt x="6228541" y="4476226"/>
                  <a:pt x="6328553" y="4466701"/>
                  <a:pt x="6423803" y="4452414"/>
                </a:cubicBezTo>
                <a:cubicBezTo>
                  <a:pt x="6476191" y="4442889"/>
                  <a:pt x="6557106" y="4438126"/>
                  <a:pt x="6614256" y="4409551"/>
                </a:cubicBezTo>
                <a:cubicBezTo>
                  <a:pt x="6628543" y="4404789"/>
                  <a:pt x="6628543" y="4380976"/>
                  <a:pt x="6628543" y="4380976"/>
                </a:cubicBezTo>
                <a:cubicBezTo>
                  <a:pt x="6628543" y="4328589"/>
                  <a:pt x="6538056" y="4319064"/>
                  <a:pt x="6519053" y="4309539"/>
                </a:cubicBezTo>
                <a:lnTo>
                  <a:pt x="6404753" y="4280964"/>
                </a:lnTo>
                <a:lnTo>
                  <a:pt x="6404753" y="4242864"/>
                </a:lnTo>
                <a:cubicBezTo>
                  <a:pt x="6461903" y="4238101"/>
                  <a:pt x="6523816" y="4233339"/>
                  <a:pt x="6585681" y="4223814"/>
                </a:cubicBezTo>
                <a:cubicBezTo>
                  <a:pt x="6585681" y="4219051"/>
                  <a:pt x="6590443" y="4223814"/>
                  <a:pt x="6590443" y="4209526"/>
                </a:cubicBezTo>
              </a:path>
            </a:pathLst>
          </a:custGeom>
          <a:gradFill>
            <a:gsLst>
              <a:gs pos="100000">
                <a:srgbClr val="C00000">
                  <a:alpha val="0"/>
                </a:srgbClr>
              </a:gs>
              <a:gs pos="53000">
                <a:srgbClr val="E20000"/>
              </a:gs>
            </a:gsLst>
            <a:lin ang="5400000" scaled="1"/>
          </a:gradFill>
          <a:ln w="4763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id="{CDA3D37D-78C0-522C-361E-8128C911B6A5}"/>
              </a:ext>
            </a:extLst>
          </p:cNvPr>
          <p:cNvPicPr>
            <a:picLocks noChangeAspect="1"/>
          </p:cNvPicPr>
          <p:nvPr/>
        </p:nvPicPr>
        <p:blipFill>
          <a:blip r:embed="rId1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4112822"/>
            <a:ext cx="9144000" cy="1030678"/>
          </a:xfrm>
          <a:prstGeom prst="rect">
            <a:avLst/>
          </a:prstGeom>
        </p:spPr>
      </p:pic>
      <p:pic>
        <p:nvPicPr>
          <p:cNvPr id="51" name="图片 50">
            <a:extLst>
              <a:ext uri="{FF2B5EF4-FFF2-40B4-BE49-F238E27FC236}">
                <a16:creationId xmlns:a16="http://schemas.microsoft.com/office/drawing/2014/main" id="{4F448BD0-FB7B-898D-8DF8-CBE9E680D9EA}"/>
              </a:ext>
            </a:extLst>
          </p:cNvPr>
          <p:cNvPicPr>
            <a:picLocks noChangeAspect="1"/>
          </p:cNvPicPr>
          <p:nvPr/>
        </p:nvPicPr>
        <p:blipFill>
          <a:blip r:embed="rId18" cstate="screen">
            <a:alphaModFix amt="3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351613" y="3358968"/>
            <a:ext cx="1093035" cy="588220"/>
          </a:xfrm>
          <a:prstGeom prst="rect">
            <a:avLst/>
          </a:prstGeom>
        </p:spPr>
      </p:pic>
      <p:sp>
        <p:nvSpPr>
          <p:cNvPr id="4" name="PA_淘宝网chenying0907出品 339">
            <a:extLst>
              <a:ext uri="{FF2B5EF4-FFF2-40B4-BE49-F238E27FC236}">
                <a16:creationId xmlns:a16="http://schemas.microsoft.com/office/drawing/2014/main" id="{290EAB3E-5DC3-14F3-2E54-481016B7A4C2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3779912" y="289523"/>
            <a:ext cx="15616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4800" b="1" dirty="0">
                <a:gradFill>
                  <a:gsLst>
                    <a:gs pos="100000">
                      <a:srgbClr val="C00000"/>
                    </a:gs>
                    <a:gs pos="0">
                      <a:srgbClr val="FF0000"/>
                    </a:gs>
                  </a:gsLst>
                  <a:lin ang="5400000" scaled="1"/>
                </a:gradFill>
                <a:effectLst>
                  <a:outerShdw dist="114300" dir="2700000" algn="tl" rotWithShape="0">
                    <a:schemeClr val="bg2">
                      <a:lumMod val="50000"/>
                      <a:alpha val="10000"/>
                    </a:schemeClr>
                  </a:outerShdw>
                </a:effectLst>
                <a:latin typeface="阿里巴巴普惠体 2.0 115 Black" panose="00020600040101010101" pitchFamily="18" charset="-122"/>
                <a:ea typeface="阿里巴巴普惠体 2.0 115 Black" panose="00020600040101010101" pitchFamily="18" charset="-122"/>
                <a:cs typeface="阿里巴巴普惠体 2.0 115 Black" panose="00020600040101010101" pitchFamily="18" charset="-122"/>
                <a:sym typeface="+mn-lt"/>
              </a:rPr>
              <a:t>目 录</a:t>
            </a:r>
            <a:endParaRPr lang="en-US" altLang="zh-CN" sz="4800" b="1" dirty="0">
              <a:gradFill>
                <a:gsLst>
                  <a:gs pos="100000">
                    <a:srgbClr val="C00000"/>
                  </a:gs>
                  <a:gs pos="0">
                    <a:srgbClr val="FF0000"/>
                  </a:gs>
                </a:gsLst>
                <a:lin ang="5400000" scaled="1"/>
              </a:gradFill>
              <a:effectLst>
                <a:outerShdw dist="114300" dir="2700000" algn="tl" rotWithShape="0">
                  <a:schemeClr val="bg2">
                    <a:lumMod val="50000"/>
                    <a:alpha val="10000"/>
                  </a:schemeClr>
                </a:outerShdw>
              </a:effectLst>
              <a:latin typeface="阿里巴巴普惠体 2.0 115 Black" panose="00020600040101010101" pitchFamily="18" charset="-122"/>
              <a:ea typeface="阿里巴巴普惠体 2.0 115 Black" panose="00020600040101010101" pitchFamily="18" charset="-122"/>
              <a:cs typeface="阿里巴巴普惠体 2.0 115 Black" panose="00020600040101010101" pitchFamily="18" charset="-122"/>
              <a:sym typeface="+mn-lt"/>
            </a:endParaRPr>
          </a:p>
        </p:txBody>
      </p: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32DF725D-2C12-0630-6BDF-3579427CB3E0}"/>
              </a:ext>
            </a:extLst>
          </p:cNvPr>
          <p:cNvGrpSpPr/>
          <p:nvPr/>
        </p:nvGrpSpPr>
        <p:grpSpPr>
          <a:xfrm>
            <a:off x="1815819" y="1385488"/>
            <a:ext cx="5527555" cy="2406732"/>
            <a:chOff x="1815819" y="1109382"/>
            <a:chExt cx="5527555" cy="2406732"/>
          </a:xfrm>
        </p:grpSpPr>
        <p:grpSp>
          <p:nvGrpSpPr>
            <p:cNvPr id="18" name="组合 17">
              <a:extLst>
                <a:ext uri="{FF2B5EF4-FFF2-40B4-BE49-F238E27FC236}">
                  <a16:creationId xmlns:a16="http://schemas.microsoft.com/office/drawing/2014/main" id="{D4CE4AD0-0EB0-026C-BABB-1AE2728F76A2}"/>
                </a:ext>
              </a:extLst>
            </p:cNvPr>
            <p:cNvGrpSpPr/>
            <p:nvPr/>
          </p:nvGrpSpPr>
          <p:grpSpPr>
            <a:xfrm>
              <a:off x="1815819" y="1197170"/>
              <a:ext cx="2771374" cy="380073"/>
              <a:chOff x="1815819" y="1197170"/>
              <a:chExt cx="2771374" cy="380073"/>
            </a:xfrm>
          </p:grpSpPr>
          <p:sp>
            <p:nvSpPr>
              <p:cNvPr id="5" name="任意多边形: 形状 4">
                <a:extLst>
                  <a:ext uri="{FF2B5EF4-FFF2-40B4-BE49-F238E27FC236}">
                    <a16:creationId xmlns:a16="http://schemas.microsoft.com/office/drawing/2014/main" id="{CE9BA049-4F77-A5CF-A76F-F11A75B326EE}"/>
                  </a:ext>
                </a:extLst>
              </p:cNvPr>
              <p:cNvSpPr/>
              <p:nvPr/>
            </p:nvSpPr>
            <p:spPr>
              <a:xfrm>
                <a:off x="1815819" y="1197170"/>
                <a:ext cx="2771374" cy="380073"/>
              </a:xfrm>
              <a:custGeom>
                <a:avLst/>
                <a:gdLst>
                  <a:gd name="connsiteX0" fmla="*/ 0 w 2771374"/>
                  <a:gd name="connsiteY0" fmla="*/ 0 h 380073"/>
                  <a:gd name="connsiteX1" fmla="*/ 2771374 w 2771374"/>
                  <a:gd name="connsiteY1" fmla="*/ 0 h 380073"/>
                  <a:gd name="connsiteX2" fmla="*/ 2771374 w 2771374"/>
                  <a:gd name="connsiteY2" fmla="*/ 380073 h 380073"/>
                  <a:gd name="connsiteX3" fmla="*/ 7151 w 2771374"/>
                  <a:gd name="connsiteY3" fmla="*/ 380073 h 380073"/>
                  <a:gd name="connsiteX4" fmla="*/ 193612 w 2771374"/>
                  <a:gd name="connsiteY4" fmla="*/ 193612 h 380073"/>
                  <a:gd name="connsiteX5" fmla="*/ 0 w 2771374"/>
                  <a:gd name="connsiteY5" fmla="*/ 0 h 380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71374" h="380073">
                    <a:moveTo>
                      <a:pt x="0" y="0"/>
                    </a:moveTo>
                    <a:lnTo>
                      <a:pt x="2771374" y="0"/>
                    </a:lnTo>
                    <a:lnTo>
                      <a:pt x="2771374" y="380073"/>
                    </a:lnTo>
                    <a:lnTo>
                      <a:pt x="7151" y="380073"/>
                    </a:lnTo>
                    <a:lnTo>
                      <a:pt x="193612" y="193612"/>
                    </a:lnTo>
                    <a:lnTo>
                      <a:pt x="0" y="0"/>
                    </a:lnTo>
                    <a:close/>
                  </a:path>
                </a:pathLst>
              </a:custGeom>
              <a:blipFill dpi="0" rotWithShape="1">
                <a:blip r:embed="rId19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63" name="PA_淘宝网chenying0907出品 62"/>
              <p:cNvSpPr txBox="1"/>
              <p:nvPr>
                <p:custDataLst>
                  <p:tags r:id="rId10"/>
                </p:custDataLst>
              </p:nvPr>
            </p:nvSpPr>
            <p:spPr>
              <a:xfrm>
                <a:off x="2446463" y="1226644"/>
                <a:ext cx="2011907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1400" b="1" dirty="0">
                    <a:cs typeface="+mn-ea"/>
                    <a:sym typeface="+mn-lt"/>
                  </a:rPr>
                  <a:t>单击此处添加标题文本</a:t>
                </a:r>
                <a:endParaRPr lang="en-US" altLang="zh-CN" sz="1400" b="1" dirty="0">
                  <a:cs typeface="+mn-ea"/>
                  <a:sym typeface="+mn-lt"/>
                </a:endParaRPr>
              </a:p>
            </p:txBody>
          </p:sp>
          <p:sp>
            <p:nvSpPr>
              <p:cNvPr id="59" name="iconfont-1096-617929">
                <a:extLst>
                  <a:ext uri="{FF2B5EF4-FFF2-40B4-BE49-F238E27FC236}">
                    <a16:creationId xmlns:a16="http://schemas.microsoft.com/office/drawing/2014/main" id="{FE46CF2A-C9FB-BFEB-AA6B-B274590DAB56}"/>
                  </a:ext>
                </a:extLst>
              </p:cNvPr>
              <p:cNvSpPr/>
              <p:nvPr/>
            </p:nvSpPr>
            <p:spPr>
              <a:xfrm>
                <a:off x="2165796" y="1264097"/>
                <a:ext cx="208866" cy="208054"/>
              </a:xfrm>
              <a:custGeom>
                <a:avLst/>
                <a:gdLst>
                  <a:gd name="T0" fmla="*/ 11209 w 11256"/>
                  <a:gd name="T1" fmla="*/ 4253 h 11213"/>
                  <a:gd name="T2" fmla="*/ 10891 w 11256"/>
                  <a:gd name="T3" fmla="*/ 3984 h 11213"/>
                  <a:gd name="T4" fmla="*/ 7510 w 11256"/>
                  <a:gd name="T5" fmla="*/ 3462 h 11213"/>
                  <a:gd name="T6" fmla="*/ 6001 w 11256"/>
                  <a:gd name="T7" fmla="*/ 230 h 11213"/>
                  <a:gd name="T8" fmla="*/ 5640 w 11256"/>
                  <a:gd name="T9" fmla="*/ 0 h 11213"/>
                  <a:gd name="T10" fmla="*/ 5640 w 11256"/>
                  <a:gd name="T11" fmla="*/ 0 h 11213"/>
                  <a:gd name="T12" fmla="*/ 5279 w 11256"/>
                  <a:gd name="T13" fmla="*/ 230 h 11213"/>
                  <a:gd name="T14" fmla="*/ 3756 w 11256"/>
                  <a:gd name="T15" fmla="*/ 3455 h 11213"/>
                  <a:gd name="T16" fmla="*/ 370 w 11256"/>
                  <a:gd name="T17" fmla="*/ 3965 h 11213"/>
                  <a:gd name="T18" fmla="*/ 49 w 11256"/>
                  <a:gd name="T19" fmla="*/ 4231 h 11213"/>
                  <a:gd name="T20" fmla="*/ 142 w 11256"/>
                  <a:gd name="T21" fmla="*/ 4638 h 11213"/>
                  <a:gd name="T22" fmla="*/ 2597 w 11256"/>
                  <a:gd name="T23" fmla="*/ 7164 h 11213"/>
                  <a:gd name="T24" fmla="*/ 2010 w 11256"/>
                  <a:gd name="T25" fmla="*/ 10725 h 11213"/>
                  <a:gd name="T26" fmla="*/ 2174 w 11256"/>
                  <a:gd name="T27" fmla="*/ 11116 h 11213"/>
                  <a:gd name="T28" fmla="*/ 2597 w 11256"/>
                  <a:gd name="T29" fmla="*/ 11140 h 11213"/>
                  <a:gd name="T30" fmla="*/ 5620 w 11256"/>
                  <a:gd name="T31" fmla="*/ 9478 h 11213"/>
                  <a:gd name="T32" fmla="*/ 8637 w 11256"/>
                  <a:gd name="T33" fmla="*/ 11151 h 11213"/>
                  <a:gd name="T34" fmla="*/ 8831 w 11256"/>
                  <a:gd name="T35" fmla="*/ 11200 h 11213"/>
                  <a:gd name="T36" fmla="*/ 8839 w 11256"/>
                  <a:gd name="T37" fmla="*/ 11200 h 11213"/>
                  <a:gd name="T38" fmla="*/ 9239 w 11256"/>
                  <a:gd name="T39" fmla="*/ 10800 h 11213"/>
                  <a:gd name="T40" fmla="*/ 9213 w 11256"/>
                  <a:gd name="T41" fmla="*/ 10658 h 11213"/>
                  <a:gd name="T42" fmla="*/ 8652 w 11256"/>
                  <a:gd name="T43" fmla="*/ 7175 h 11213"/>
                  <a:gd name="T44" fmla="*/ 11114 w 11256"/>
                  <a:gd name="T45" fmla="*/ 4659 h 11213"/>
                  <a:gd name="T46" fmla="*/ 11209 w 11256"/>
                  <a:gd name="T47" fmla="*/ 4253 h 11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256" h="11213">
                    <a:moveTo>
                      <a:pt x="11209" y="4253"/>
                    </a:moveTo>
                    <a:cubicBezTo>
                      <a:pt x="11161" y="4111"/>
                      <a:pt x="11039" y="4008"/>
                      <a:pt x="10891" y="3984"/>
                    </a:cubicBezTo>
                    <a:lnTo>
                      <a:pt x="7510" y="3462"/>
                    </a:lnTo>
                    <a:lnTo>
                      <a:pt x="6001" y="230"/>
                    </a:lnTo>
                    <a:cubicBezTo>
                      <a:pt x="5934" y="90"/>
                      <a:pt x="5795" y="0"/>
                      <a:pt x="5640" y="0"/>
                    </a:cubicBezTo>
                    <a:lnTo>
                      <a:pt x="5640" y="0"/>
                    </a:lnTo>
                    <a:cubicBezTo>
                      <a:pt x="5485" y="0"/>
                      <a:pt x="5345" y="88"/>
                      <a:pt x="5279" y="230"/>
                    </a:cubicBezTo>
                    <a:lnTo>
                      <a:pt x="3756" y="3455"/>
                    </a:lnTo>
                    <a:lnTo>
                      <a:pt x="370" y="3965"/>
                    </a:lnTo>
                    <a:cubicBezTo>
                      <a:pt x="221" y="3986"/>
                      <a:pt x="99" y="4090"/>
                      <a:pt x="49" y="4231"/>
                    </a:cubicBezTo>
                    <a:cubicBezTo>
                      <a:pt x="0" y="4373"/>
                      <a:pt x="36" y="4530"/>
                      <a:pt x="142" y="4638"/>
                    </a:cubicBezTo>
                    <a:lnTo>
                      <a:pt x="2597" y="7164"/>
                    </a:lnTo>
                    <a:lnTo>
                      <a:pt x="2010" y="10725"/>
                    </a:lnTo>
                    <a:cubicBezTo>
                      <a:pt x="1984" y="10875"/>
                      <a:pt x="2049" y="11028"/>
                      <a:pt x="2174" y="11116"/>
                    </a:cubicBezTo>
                    <a:cubicBezTo>
                      <a:pt x="2298" y="11204"/>
                      <a:pt x="2464" y="11213"/>
                      <a:pt x="2597" y="11140"/>
                    </a:cubicBezTo>
                    <a:lnTo>
                      <a:pt x="5620" y="9478"/>
                    </a:lnTo>
                    <a:lnTo>
                      <a:pt x="8637" y="11151"/>
                    </a:lnTo>
                    <a:cubicBezTo>
                      <a:pt x="8697" y="11183"/>
                      <a:pt x="8764" y="11200"/>
                      <a:pt x="8831" y="11200"/>
                    </a:cubicBezTo>
                    <a:lnTo>
                      <a:pt x="8839" y="11200"/>
                    </a:lnTo>
                    <a:cubicBezTo>
                      <a:pt x="9061" y="11200"/>
                      <a:pt x="9239" y="11022"/>
                      <a:pt x="9239" y="10800"/>
                    </a:cubicBezTo>
                    <a:cubicBezTo>
                      <a:pt x="9239" y="10751"/>
                      <a:pt x="9231" y="10703"/>
                      <a:pt x="9213" y="10658"/>
                    </a:cubicBezTo>
                    <a:lnTo>
                      <a:pt x="8652" y="7175"/>
                    </a:lnTo>
                    <a:lnTo>
                      <a:pt x="11114" y="4659"/>
                    </a:lnTo>
                    <a:cubicBezTo>
                      <a:pt x="11219" y="4552"/>
                      <a:pt x="11256" y="4395"/>
                      <a:pt x="11209" y="425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100000">
                    <a:srgbClr val="EF0C1F"/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" name="PA_淘宝网chenying0907出品 339">
              <a:extLst>
                <a:ext uri="{FF2B5EF4-FFF2-40B4-BE49-F238E27FC236}">
                  <a16:creationId xmlns:a16="http://schemas.microsoft.com/office/drawing/2014/main" id="{2C7D8501-E82C-307A-23B0-43F5071178D2}"/>
                </a:ext>
              </a:extLst>
            </p:cNvPr>
            <p:cNvSpPr txBox="1"/>
            <p:nvPr>
              <p:custDataLst>
                <p:tags r:id="rId3"/>
              </p:custDataLst>
            </p:nvPr>
          </p:nvSpPr>
          <p:spPr>
            <a:xfrm>
              <a:off x="4658994" y="1109382"/>
              <a:ext cx="678392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3200" b="1" dirty="0">
                  <a:gradFill>
                    <a:gsLst>
                      <a:gs pos="100000">
                        <a:srgbClr val="C00000"/>
                      </a:gs>
                      <a:gs pos="0">
                        <a:srgbClr val="FF0000"/>
                      </a:gs>
                    </a:gsLst>
                    <a:lin ang="5400000" scaled="1"/>
                  </a:gradFill>
                  <a:effectLst>
                    <a:outerShdw dist="114300" dir="2700000" algn="tl" rotWithShape="0">
                      <a:schemeClr val="bg2">
                        <a:lumMod val="50000"/>
                        <a:alpha val="10000"/>
                      </a:schemeClr>
                    </a:outerShdw>
                  </a:effectLst>
                  <a:latin typeface="阿里巴巴普惠体 2.0 115 Black" panose="00020600040101010101" pitchFamily="18" charset="-122"/>
                  <a:ea typeface="阿里巴巴普惠体 2.0 115 Black" panose="00020600040101010101" pitchFamily="18" charset="-122"/>
                  <a:cs typeface="阿里巴巴普惠体 2.0 115 Black" panose="00020600040101010101" pitchFamily="18" charset="-122"/>
                  <a:sym typeface="+mn-lt"/>
                </a:rPr>
                <a:t>01</a:t>
              </a:r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B3889D01-F04D-D77F-FC52-DC804E31D76D}"/>
                </a:ext>
              </a:extLst>
            </p:cNvPr>
            <p:cNvSpPr/>
            <p:nvPr/>
          </p:nvSpPr>
          <p:spPr>
            <a:xfrm>
              <a:off x="1815819" y="2377631"/>
              <a:ext cx="2771374" cy="380073"/>
            </a:xfrm>
            <a:custGeom>
              <a:avLst/>
              <a:gdLst>
                <a:gd name="connsiteX0" fmla="*/ 0 w 2771374"/>
                <a:gd name="connsiteY0" fmla="*/ 0 h 380073"/>
                <a:gd name="connsiteX1" fmla="*/ 2771374 w 2771374"/>
                <a:gd name="connsiteY1" fmla="*/ 0 h 380073"/>
                <a:gd name="connsiteX2" fmla="*/ 2771374 w 2771374"/>
                <a:gd name="connsiteY2" fmla="*/ 380073 h 380073"/>
                <a:gd name="connsiteX3" fmla="*/ 7151 w 2771374"/>
                <a:gd name="connsiteY3" fmla="*/ 380073 h 380073"/>
                <a:gd name="connsiteX4" fmla="*/ 193612 w 2771374"/>
                <a:gd name="connsiteY4" fmla="*/ 193612 h 380073"/>
                <a:gd name="connsiteX5" fmla="*/ 0 w 2771374"/>
                <a:gd name="connsiteY5" fmla="*/ 0 h 380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71374" h="380073">
                  <a:moveTo>
                    <a:pt x="0" y="0"/>
                  </a:moveTo>
                  <a:lnTo>
                    <a:pt x="2771374" y="0"/>
                  </a:lnTo>
                  <a:lnTo>
                    <a:pt x="2771374" y="380073"/>
                  </a:lnTo>
                  <a:lnTo>
                    <a:pt x="7151" y="380073"/>
                  </a:lnTo>
                  <a:lnTo>
                    <a:pt x="193612" y="193612"/>
                  </a:lnTo>
                  <a:lnTo>
                    <a:pt x="0" y="0"/>
                  </a:lnTo>
                  <a:close/>
                </a:path>
              </a:pathLst>
            </a:custGeom>
            <a:blipFill dpi="0" rotWithShape="1">
              <a:blip r:embed="rId19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dirty="0"/>
            </a:p>
          </p:txBody>
        </p:sp>
        <p:sp>
          <p:nvSpPr>
            <p:cNvPr id="14" name="PA_淘宝网chenying0907出品 62">
              <a:extLst>
                <a:ext uri="{FF2B5EF4-FFF2-40B4-BE49-F238E27FC236}">
                  <a16:creationId xmlns:a16="http://schemas.microsoft.com/office/drawing/2014/main" id="{2DAA477C-7804-F121-F13A-6A9DA1BE7D22}"/>
                </a:ext>
              </a:extLst>
            </p:cNvPr>
            <p:cNvSpPr txBox="1"/>
            <p:nvPr>
              <p:custDataLst>
                <p:tags r:id="rId4"/>
              </p:custDataLst>
            </p:nvPr>
          </p:nvSpPr>
          <p:spPr>
            <a:xfrm>
              <a:off x="2446463" y="2407105"/>
              <a:ext cx="201190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400" b="1" dirty="0">
                  <a:cs typeface="+mn-ea"/>
                  <a:sym typeface="+mn-lt"/>
                </a:rPr>
                <a:t>单击此处添加标题文本</a:t>
              </a:r>
              <a:endParaRPr lang="en-US" altLang="zh-CN" sz="1400" b="1" dirty="0">
                <a:cs typeface="+mn-ea"/>
                <a:sym typeface="+mn-lt"/>
              </a:endParaRPr>
            </a:p>
          </p:txBody>
        </p:sp>
        <p:sp>
          <p:nvSpPr>
            <p:cNvPr id="15" name="iconfont-1096-617929">
              <a:extLst>
                <a:ext uri="{FF2B5EF4-FFF2-40B4-BE49-F238E27FC236}">
                  <a16:creationId xmlns:a16="http://schemas.microsoft.com/office/drawing/2014/main" id="{B055A9A5-6B6F-DD05-1F67-435315832E7D}"/>
                </a:ext>
              </a:extLst>
            </p:cNvPr>
            <p:cNvSpPr/>
            <p:nvPr/>
          </p:nvSpPr>
          <p:spPr>
            <a:xfrm>
              <a:off x="2165796" y="2444558"/>
              <a:ext cx="208866" cy="208054"/>
            </a:xfrm>
            <a:custGeom>
              <a:avLst/>
              <a:gdLst>
                <a:gd name="T0" fmla="*/ 11209 w 11256"/>
                <a:gd name="T1" fmla="*/ 4253 h 11213"/>
                <a:gd name="T2" fmla="*/ 10891 w 11256"/>
                <a:gd name="T3" fmla="*/ 3984 h 11213"/>
                <a:gd name="T4" fmla="*/ 7510 w 11256"/>
                <a:gd name="T5" fmla="*/ 3462 h 11213"/>
                <a:gd name="T6" fmla="*/ 6001 w 11256"/>
                <a:gd name="T7" fmla="*/ 230 h 11213"/>
                <a:gd name="T8" fmla="*/ 5640 w 11256"/>
                <a:gd name="T9" fmla="*/ 0 h 11213"/>
                <a:gd name="T10" fmla="*/ 5640 w 11256"/>
                <a:gd name="T11" fmla="*/ 0 h 11213"/>
                <a:gd name="T12" fmla="*/ 5279 w 11256"/>
                <a:gd name="T13" fmla="*/ 230 h 11213"/>
                <a:gd name="T14" fmla="*/ 3756 w 11256"/>
                <a:gd name="T15" fmla="*/ 3455 h 11213"/>
                <a:gd name="T16" fmla="*/ 370 w 11256"/>
                <a:gd name="T17" fmla="*/ 3965 h 11213"/>
                <a:gd name="T18" fmla="*/ 49 w 11256"/>
                <a:gd name="T19" fmla="*/ 4231 h 11213"/>
                <a:gd name="T20" fmla="*/ 142 w 11256"/>
                <a:gd name="T21" fmla="*/ 4638 h 11213"/>
                <a:gd name="T22" fmla="*/ 2597 w 11256"/>
                <a:gd name="T23" fmla="*/ 7164 h 11213"/>
                <a:gd name="T24" fmla="*/ 2010 w 11256"/>
                <a:gd name="T25" fmla="*/ 10725 h 11213"/>
                <a:gd name="T26" fmla="*/ 2174 w 11256"/>
                <a:gd name="T27" fmla="*/ 11116 h 11213"/>
                <a:gd name="T28" fmla="*/ 2597 w 11256"/>
                <a:gd name="T29" fmla="*/ 11140 h 11213"/>
                <a:gd name="T30" fmla="*/ 5620 w 11256"/>
                <a:gd name="T31" fmla="*/ 9478 h 11213"/>
                <a:gd name="T32" fmla="*/ 8637 w 11256"/>
                <a:gd name="T33" fmla="*/ 11151 h 11213"/>
                <a:gd name="T34" fmla="*/ 8831 w 11256"/>
                <a:gd name="T35" fmla="*/ 11200 h 11213"/>
                <a:gd name="T36" fmla="*/ 8839 w 11256"/>
                <a:gd name="T37" fmla="*/ 11200 h 11213"/>
                <a:gd name="T38" fmla="*/ 9239 w 11256"/>
                <a:gd name="T39" fmla="*/ 10800 h 11213"/>
                <a:gd name="T40" fmla="*/ 9213 w 11256"/>
                <a:gd name="T41" fmla="*/ 10658 h 11213"/>
                <a:gd name="T42" fmla="*/ 8652 w 11256"/>
                <a:gd name="T43" fmla="*/ 7175 h 11213"/>
                <a:gd name="T44" fmla="*/ 11114 w 11256"/>
                <a:gd name="T45" fmla="*/ 4659 h 11213"/>
                <a:gd name="T46" fmla="*/ 11209 w 11256"/>
                <a:gd name="T47" fmla="*/ 4253 h 11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256" h="11213">
                  <a:moveTo>
                    <a:pt x="11209" y="4253"/>
                  </a:moveTo>
                  <a:cubicBezTo>
                    <a:pt x="11161" y="4111"/>
                    <a:pt x="11039" y="4008"/>
                    <a:pt x="10891" y="3984"/>
                  </a:cubicBezTo>
                  <a:lnTo>
                    <a:pt x="7510" y="3462"/>
                  </a:lnTo>
                  <a:lnTo>
                    <a:pt x="6001" y="230"/>
                  </a:lnTo>
                  <a:cubicBezTo>
                    <a:pt x="5934" y="90"/>
                    <a:pt x="5795" y="0"/>
                    <a:pt x="5640" y="0"/>
                  </a:cubicBezTo>
                  <a:lnTo>
                    <a:pt x="5640" y="0"/>
                  </a:lnTo>
                  <a:cubicBezTo>
                    <a:pt x="5485" y="0"/>
                    <a:pt x="5345" y="88"/>
                    <a:pt x="5279" y="230"/>
                  </a:cubicBezTo>
                  <a:lnTo>
                    <a:pt x="3756" y="3455"/>
                  </a:lnTo>
                  <a:lnTo>
                    <a:pt x="370" y="3965"/>
                  </a:lnTo>
                  <a:cubicBezTo>
                    <a:pt x="221" y="3986"/>
                    <a:pt x="99" y="4090"/>
                    <a:pt x="49" y="4231"/>
                  </a:cubicBezTo>
                  <a:cubicBezTo>
                    <a:pt x="0" y="4373"/>
                    <a:pt x="36" y="4530"/>
                    <a:pt x="142" y="4638"/>
                  </a:cubicBezTo>
                  <a:lnTo>
                    <a:pt x="2597" y="7164"/>
                  </a:lnTo>
                  <a:lnTo>
                    <a:pt x="2010" y="10725"/>
                  </a:lnTo>
                  <a:cubicBezTo>
                    <a:pt x="1984" y="10875"/>
                    <a:pt x="2049" y="11028"/>
                    <a:pt x="2174" y="11116"/>
                  </a:cubicBezTo>
                  <a:cubicBezTo>
                    <a:pt x="2298" y="11204"/>
                    <a:pt x="2464" y="11213"/>
                    <a:pt x="2597" y="11140"/>
                  </a:cubicBezTo>
                  <a:lnTo>
                    <a:pt x="5620" y="9478"/>
                  </a:lnTo>
                  <a:lnTo>
                    <a:pt x="8637" y="11151"/>
                  </a:lnTo>
                  <a:cubicBezTo>
                    <a:pt x="8697" y="11183"/>
                    <a:pt x="8764" y="11200"/>
                    <a:pt x="8831" y="11200"/>
                  </a:cubicBezTo>
                  <a:lnTo>
                    <a:pt x="8839" y="11200"/>
                  </a:lnTo>
                  <a:cubicBezTo>
                    <a:pt x="9061" y="11200"/>
                    <a:pt x="9239" y="11022"/>
                    <a:pt x="9239" y="10800"/>
                  </a:cubicBezTo>
                  <a:cubicBezTo>
                    <a:pt x="9239" y="10751"/>
                    <a:pt x="9231" y="10703"/>
                    <a:pt x="9213" y="10658"/>
                  </a:cubicBezTo>
                  <a:lnTo>
                    <a:pt x="8652" y="7175"/>
                  </a:lnTo>
                  <a:lnTo>
                    <a:pt x="11114" y="4659"/>
                  </a:lnTo>
                  <a:cubicBezTo>
                    <a:pt x="11219" y="4552"/>
                    <a:pt x="11256" y="4395"/>
                    <a:pt x="11209" y="425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100000">
                  <a:srgbClr val="EF0C1F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PA_淘宝网chenying0907出品 339">
              <a:extLst>
                <a:ext uri="{FF2B5EF4-FFF2-40B4-BE49-F238E27FC236}">
                  <a16:creationId xmlns:a16="http://schemas.microsoft.com/office/drawing/2014/main" id="{CF058D3E-9A86-8286-7682-A6ED58769348}"/>
                </a:ext>
              </a:extLst>
            </p:cNvPr>
            <p:cNvSpPr txBox="1"/>
            <p:nvPr>
              <p:custDataLst>
                <p:tags r:id="rId5"/>
              </p:custDataLst>
            </p:nvPr>
          </p:nvSpPr>
          <p:spPr>
            <a:xfrm>
              <a:off x="4658995" y="2289843"/>
              <a:ext cx="678391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3200" b="1" dirty="0">
                  <a:gradFill>
                    <a:gsLst>
                      <a:gs pos="100000">
                        <a:srgbClr val="C00000"/>
                      </a:gs>
                      <a:gs pos="0">
                        <a:srgbClr val="FF0000"/>
                      </a:gs>
                    </a:gsLst>
                    <a:lin ang="5400000" scaled="1"/>
                  </a:gradFill>
                  <a:effectLst>
                    <a:outerShdw dist="114300" dir="2700000" algn="tl" rotWithShape="0">
                      <a:schemeClr val="bg2">
                        <a:lumMod val="50000"/>
                        <a:alpha val="10000"/>
                      </a:schemeClr>
                    </a:outerShdw>
                  </a:effectLst>
                  <a:latin typeface="阿里巴巴普惠体 2.0 115 Black" panose="00020600040101010101" pitchFamily="18" charset="-122"/>
                  <a:ea typeface="阿里巴巴普惠体 2.0 115 Black" panose="00020600040101010101" pitchFamily="18" charset="-122"/>
                  <a:cs typeface="阿里巴巴普惠体 2.0 115 Black" panose="00020600040101010101" pitchFamily="18" charset="-122"/>
                  <a:sym typeface="+mn-lt"/>
                </a:rPr>
                <a:t>03</a:t>
              </a:r>
            </a:p>
          </p:txBody>
        </p:sp>
        <p:grpSp>
          <p:nvGrpSpPr>
            <p:cNvPr id="25" name="组合 24">
              <a:extLst>
                <a:ext uri="{FF2B5EF4-FFF2-40B4-BE49-F238E27FC236}">
                  <a16:creationId xmlns:a16="http://schemas.microsoft.com/office/drawing/2014/main" id="{ADA31F03-6FC2-05F1-BDC1-71E725BDE9B5}"/>
                </a:ext>
              </a:extLst>
            </p:cNvPr>
            <p:cNvGrpSpPr/>
            <p:nvPr/>
          </p:nvGrpSpPr>
          <p:grpSpPr>
            <a:xfrm>
              <a:off x="3812097" y="1692257"/>
              <a:ext cx="3531277" cy="584775"/>
              <a:chOff x="3812097" y="1692257"/>
              <a:chExt cx="3531277" cy="584775"/>
            </a:xfrm>
          </p:grpSpPr>
          <p:grpSp>
            <p:nvGrpSpPr>
              <p:cNvPr id="19" name="组合 18">
                <a:extLst>
                  <a:ext uri="{FF2B5EF4-FFF2-40B4-BE49-F238E27FC236}">
                    <a16:creationId xmlns:a16="http://schemas.microsoft.com/office/drawing/2014/main" id="{F62BDE45-1C22-D71A-ECD2-D40A58C1532C}"/>
                  </a:ext>
                </a:extLst>
              </p:cNvPr>
              <p:cNvGrpSpPr/>
              <p:nvPr/>
            </p:nvGrpSpPr>
            <p:grpSpPr>
              <a:xfrm rot="10800000">
                <a:off x="4572000" y="1775526"/>
                <a:ext cx="2771374" cy="380073"/>
                <a:chOff x="1815819" y="1197170"/>
                <a:chExt cx="2771374" cy="380073"/>
              </a:xfrm>
            </p:grpSpPr>
            <p:sp>
              <p:nvSpPr>
                <p:cNvPr id="20" name="任意多边形: 形状 19">
                  <a:extLst>
                    <a:ext uri="{FF2B5EF4-FFF2-40B4-BE49-F238E27FC236}">
                      <a16:creationId xmlns:a16="http://schemas.microsoft.com/office/drawing/2014/main" id="{3C0794EE-9B32-D8D5-0401-CEB523B99138}"/>
                    </a:ext>
                  </a:extLst>
                </p:cNvPr>
                <p:cNvSpPr/>
                <p:nvPr/>
              </p:nvSpPr>
              <p:spPr>
                <a:xfrm>
                  <a:off x="1815819" y="1197170"/>
                  <a:ext cx="2771374" cy="380073"/>
                </a:xfrm>
                <a:custGeom>
                  <a:avLst/>
                  <a:gdLst>
                    <a:gd name="connsiteX0" fmla="*/ 0 w 2771374"/>
                    <a:gd name="connsiteY0" fmla="*/ 0 h 380073"/>
                    <a:gd name="connsiteX1" fmla="*/ 2771374 w 2771374"/>
                    <a:gd name="connsiteY1" fmla="*/ 0 h 380073"/>
                    <a:gd name="connsiteX2" fmla="*/ 2771374 w 2771374"/>
                    <a:gd name="connsiteY2" fmla="*/ 380073 h 380073"/>
                    <a:gd name="connsiteX3" fmla="*/ 7151 w 2771374"/>
                    <a:gd name="connsiteY3" fmla="*/ 380073 h 380073"/>
                    <a:gd name="connsiteX4" fmla="*/ 193612 w 2771374"/>
                    <a:gd name="connsiteY4" fmla="*/ 193612 h 380073"/>
                    <a:gd name="connsiteX5" fmla="*/ 0 w 2771374"/>
                    <a:gd name="connsiteY5" fmla="*/ 0 h 3800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71374" h="380073">
                      <a:moveTo>
                        <a:pt x="0" y="0"/>
                      </a:moveTo>
                      <a:lnTo>
                        <a:pt x="2771374" y="0"/>
                      </a:lnTo>
                      <a:lnTo>
                        <a:pt x="2771374" y="380073"/>
                      </a:lnTo>
                      <a:lnTo>
                        <a:pt x="7151" y="380073"/>
                      </a:lnTo>
                      <a:lnTo>
                        <a:pt x="193612" y="1936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blipFill dpi="0" rotWithShape="1">
                  <a:blip r:embed="rId19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/>
                  </a:stretch>
                </a:blip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 dirty="0"/>
                </a:p>
              </p:txBody>
            </p:sp>
            <p:sp>
              <p:nvSpPr>
                <p:cNvPr id="21" name="PA_淘宝网chenying0907出品 62">
                  <a:extLst>
                    <a:ext uri="{FF2B5EF4-FFF2-40B4-BE49-F238E27FC236}">
                      <a16:creationId xmlns:a16="http://schemas.microsoft.com/office/drawing/2014/main" id="{363D0E4F-E4B3-33BF-A99E-26F1EFE006DE}"/>
                    </a:ext>
                  </a:extLst>
                </p:cNvPr>
                <p:cNvSpPr txBox="1"/>
                <p:nvPr>
                  <p:custDataLst>
                    <p:tags r:id="rId9"/>
                  </p:custDataLst>
                </p:nvPr>
              </p:nvSpPr>
              <p:spPr>
                <a:xfrm rot="10800000">
                  <a:off x="2446463" y="1226644"/>
                  <a:ext cx="2011907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zh-CN" altLang="en-US" sz="1400" b="1" dirty="0">
                      <a:cs typeface="+mn-ea"/>
                      <a:sym typeface="+mn-lt"/>
                    </a:rPr>
                    <a:t>单击此处添加标题文本</a:t>
                  </a:r>
                  <a:endParaRPr lang="en-US" altLang="zh-CN" sz="1400" b="1" dirty="0">
                    <a:cs typeface="+mn-ea"/>
                    <a:sym typeface="+mn-lt"/>
                  </a:endParaRPr>
                </a:p>
              </p:txBody>
            </p:sp>
            <p:sp>
              <p:nvSpPr>
                <p:cNvPr id="23" name="iconfont-1096-617929">
                  <a:extLst>
                    <a:ext uri="{FF2B5EF4-FFF2-40B4-BE49-F238E27FC236}">
                      <a16:creationId xmlns:a16="http://schemas.microsoft.com/office/drawing/2014/main" id="{3A35B720-DED4-FA0B-30D7-58CE684477A2}"/>
                    </a:ext>
                  </a:extLst>
                </p:cNvPr>
                <p:cNvSpPr/>
                <p:nvPr/>
              </p:nvSpPr>
              <p:spPr>
                <a:xfrm>
                  <a:off x="2165796" y="1264097"/>
                  <a:ext cx="208866" cy="208054"/>
                </a:xfrm>
                <a:custGeom>
                  <a:avLst/>
                  <a:gdLst>
                    <a:gd name="T0" fmla="*/ 11209 w 11256"/>
                    <a:gd name="T1" fmla="*/ 4253 h 11213"/>
                    <a:gd name="T2" fmla="*/ 10891 w 11256"/>
                    <a:gd name="T3" fmla="*/ 3984 h 11213"/>
                    <a:gd name="T4" fmla="*/ 7510 w 11256"/>
                    <a:gd name="T5" fmla="*/ 3462 h 11213"/>
                    <a:gd name="T6" fmla="*/ 6001 w 11256"/>
                    <a:gd name="T7" fmla="*/ 230 h 11213"/>
                    <a:gd name="T8" fmla="*/ 5640 w 11256"/>
                    <a:gd name="T9" fmla="*/ 0 h 11213"/>
                    <a:gd name="T10" fmla="*/ 5640 w 11256"/>
                    <a:gd name="T11" fmla="*/ 0 h 11213"/>
                    <a:gd name="T12" fmla="*/ 5279 w 11256"/>
                    <a:gd name="T13" fmla="*/ 230 h 11213"/>
                    <a:gd name="T14" fmla="*/ 3756 w 11256"/>
                    <a:gd name="T15" fmla="*/ 3455 h 11213"/>
                    <a:gd name="T16" fmla="*/ 370 w 11256"/>
                    <a:gd name="T17" fmla="*/ 3965 h 11213"/>
                    <a:gd name="T18" fmla="*/ 49 w 11256"/>
                    <a:gd name="T19" fmla="*/ 4231 h 11213"/>
                    <a:gd name="T20" fmla="*/ 142 w 11256"/>
                    <a:gd name="T21" fmla="*/ 4638 h 11213"/>
                    <a:gd name="T22" fmla="*/ 2597 w 11256"/>
                    <a:gd name="T23" fmla="*/ 7164 h 11213"/>
                    <a:gd name="T24" fmla="*/ 2010 w 11256"/>
                    <a:gd name="T25" fmla="*/ 10725 h 11213"/>
                    <a:gd name="T26" fmla="*/ 2174 w 11256"/>
                    <a:gd name="T27" fmla="*/ 11116 h 11213"/>
                    <a:gd name="T28" fmla="*/ 2597 w 11256"/>
                    <a:gd name="T29" fmla="*/ 11140 h 11213"/>
                    <a:gd name="T30" fmla="*/ 5620 w 11256"/>
                    <a:gd name="T31" fmla="*/ 9478 h 11213"/>
                    <a:gd name="T32" fmla="*/ 8637 w 11256"/>
                    <a:gd name="T33" fmla="*/ 11151 h 11213"/>
                    <a:gd name="T34" fmla="*/ 8831 w 11256"/>
                    <a:gd name="T35" fmla="*/ 11200 h 11213"/>
                    <a:gd name="T36" fmla="*/ 8839 w 11256"/>
                    <a:gd name="T37" fmla="*/ 11200 h 11213"/>
                    <a:gd name="T38" fmla="*/ 9239 w 11256"/>
                    <a:gd name="T39" fmla="*/ 10800 h 11213"/>
                    <a:gd name="T40" fmla="*/ 9213 w 11256"/>
                    <a:gd name="T41" fmla="*/ 10658 h 11213"/>
                    <a:gd name="T42" fmla="*/ 8652 w 11256"/>
                    <a:gd name="T43" fmla="*/ 7175 h 11213"/>
                    <a:gd name="T44" fmla="*/ 11114 w 11256"/>
                    <a:gd name="T45" fmla="*/ 4659 h 11213"/>
                    <a:gd name="T46" fmla="*/ 11209 w 11256"/>
                    <a:gd name="T47" fmla="*/ 4253 h 11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1256" h="11213">
                      <a:moveTo>
                        <a:pt x="11209" y="4253"/>
                      </a:moveTo>
                      <a:cubicBezTo>
                        <a:pt x="11161" y="4111"/>
                        <a:pt x="11039" y="4008"/>
                        <a:pt x="10891" y="3984"/>
                      </a:cubicBezTo>
                      <a:lnTo>
                        <a:pt x="7510" y="3462"/>
                      </a:lnTo>
                      <a:lnTo>
                        <a:pt x="6001" y="230"/>
                      </a:lnTo>
                      <a:cubicBezTo>
                        <a:pt x="5934" y="90"/>
                        <a:pt x="5795" y="0"/>
                        <a:pt x="5640" y="0"/>
                      </a:cubicBezTo>
                      <a:lnTo>
                        <a:pt x="5640" y="0"/>
                      </a:lnTo>
                      <a:cubicBezTo>
                        <a:pt x="5485" y="0"/>
                        <a:pt x="5345" y="88"/>
                        <a:pt x="5279" y="230"/>
                      </a:cubicBezTo>
                      <a:lnTo>
                        <a:pt x="3756" y="3455"/>
                      </a:lnTo>
                      <a:lnTo>
                        <a:pt x="370" y="3965"/>
                      </a:lnTo>
                      <a:cubicBezTo>
                        <a:pt x="221" y="3986"/>
                        <a:pt x="99" y="4090"/>
                        <a:pt x="49" y="4231"/>
                      </a:cubicBezTo>
                      <a:cubicBezTo>
                        <a:pt x="0" y="4373"/>
                        <a:pt x="36" y="4530"/>
                        <a:pt x="142" y="4638"/>
                      </a:cubicBezTo>
                      <a:lnTo>
                        <a:pt x="2597" y="7164"/>
                      </a:lnTo>
                      <a:lnTo>
                        <a:pt x="2010" y="10725"/>
                      </a:lnTo>
                      <a:cubicBezTo>
                        <a:pt x="1984" y="10875"/>
                        <a:pt x="2049" y="11028"/>
                        <a:pt x="2174" y="11116"/>
                      </a:cubicBezTo>
                      <a:cubicBezTo>
                        <a:pt x="2298" y="11204"/>
                        <a:pt x="2464" y="11213"/>
                        <a:pt x="2597" y="11140"/>
                      </a:cubicBezTo>
                      <a:lnTo>
                        <a:pt x="5620" y="9478"/>
                      </a:lnTo>
                      <a:lnTo>
                        <a:pt x="8637" y="11151"/>
                      </a:lnTo>
                      <a:cubicBezTo>
                        <a:pt x="8697" y="11183"/>
                        <a:pt x="8764" y="11200"/>
                        <a:pt x="8831" y="11200"/>
                      </a:cubicBezTo>
                      <a:lnTo>
                        <a:pt x="8839" y="11200"/>
                      </a:lnTo>
                      <a:cubicBezTo>
                        <a:pt x="9061" y="11200"/>
                        <a:pt x="9239" y="11022"/>
                        <a:pt x="9239" y="10800"/>
                      </a:cubicBezTo>
                      <a:cubicBezTo>
                        <a:pt x="9239" y="10751"/>
                        <a:pt x="9231" y="10703"/>
                        <a:pt x="9213" y="10658"/>
                      </a:cubicBezTo>
                      <a:lnTo>
                        <a:pt x="8652" y="7175"/>
                      </a:lnTo>
                      <a:lnTo>
                        <a:pt x="11114" y="4659"/>
                      </a:lnTo>
                      <a:cubicBezTo>
                        <a:pt x="11219" y="4552"/>
                        <a:pt x="11256" y="4395"/>
                        <a:pt x="11209" y="425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1">
                        <a:lumMod val="5000"/>
                        <a:lumOff val="95000"/>
                      </a:schemeClr>
                    </a:gs>
                    <a:gs pos="100000">
                      <a:srgbClr val="EF0C1F"/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4" name="PA_淘宝网chenying0907出品 339">
                <a:extLst>
                  <a:ext uri="{FF2B5EF4-FFF2-40B4-BE49-F238E27FC236}">
                    <a16:creationId xmlns:a16="http://schemas.microsoft.com/office/drawing/2014/main" id="{F47CE425-A1C0-3429-7D22-9060D5C53EFC}"/>
                  </a:ext>
                </a:extLst>
              </p:cNvPr>
              <p:cNvSpPr txBox="1"/>
              <p:nvPr>
                <p:custDataLst>
                  <p:tags r:id="rId8"/>
                </p:custDataLst>
              </p:nvPr>
            </p:nvSpPr>
            <p:spPr>
              <a:xfrm>
                <a:off x="3812097" y="1692257"/>
                <a:ext cx="678391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altLang="zh-CN" sz="3200" b="1" dirty="0">
                    <a:gradFill>
                      <a:gsLst>
                        <a:gs pos="100000">
                          <a:srgbClr val="C00000"/>
                        </a:gs>
                        <a:gs pos="0">
                          <a:srgbClr val="FF0000"/>
                        </a:gs>
                      </a:gsLst>
                      <a:lin ang="5400000" scaled="1"/>
                    </a:gradFill>
                    <a:effectLst>
                      <a:outerShdw dist="114300" dir="2700000" algn="tl" rotWithShape="0">
                        <a:schemeClr val="bg2">
                          <a:lumMod val="50000"/>
                          <a:alpha val="10000"/>
                        </a:schemeClr>
                      </a:outerShdw>
                    </a:effectLst>
                    <a:latin typeface="阿里巴巴普惠体 2.0 115 Black" panose="00020600040101010101" pitchFamily="18" charset="-122"/>
                    <a:ea typeface="阿里巴巴普惠体 2.0 115 Black" panose="00020600040101010101" pitchFamily="18" charset="-122"/>
                    <a:cs typeface="阿里巴巴普惠体 2.0 115 Black" panose="00020600040101010101" pitchFamily="18" charset="-122"/>
                    <a:sym typeface="+mn-lt"/>
                  </a:rPr>
                  <a:t>02</a:t>
                </a:r>
              </a:p>
            </p:txBody>
          </p:sp>
        </p:grpSp>
        <p:grpSp>
          <p:nvGrpSpPr>
            <p:cNvPr id="26" name="组合 25">
              <a:extLst>
                <a:ext uri="{FF2B5EF4-FFF2-40B4-BE49-F238E27FC236}">
                  <a16:creationId xmlns:a16="http://schemas.microsoft.com/office/drawing/2014/main" id="{D249D221-52AD-C07A-2AD1-A453996F055F}"/>
                </a:ext>
              </a:extLst>
            </p:cNvPr>
            <p:cNvGrpSpPr/>
            <p:nvPr/>
          </p:nvGrpSpPr>
          <p:grpSpPr>
            <a:xfrm>
              <a:off x="3812097" y="2931339"/>
              <a:ext cx="3531277" cy="584775"/>
              <a:chOff x="3812097" y="1692257"/>
              <a:chExt cx="3531277" cy="584775"/>
            </a:xfrm>
          </p:grpSpPr>
          <p:grpSp>
            <p:nvGrpSpPr>
              <p:cNvPr id="27" name="组合 26">
                <a:extLst>
                  <a:ext uri="{FF2B5EF4-FFF2-40B4-BE49-F238E27FC236}">
                    <a16:creationId xmlns:a16="http://schemas.microsoft.com/office/drawing/2014/main" id="{973F7550-8095-27C2-99CD-8A1060827F62}"/>
                  </a:ext>
                </a:extLst>
              </p:cNvPr>
              <p:cNvGrpSpPr/>
              <p:nvPr/>
            </p:nvGrpSpPr>
            <p:grpSpPr>
              <a:xfrm rot="10800000">
                <a:off x="4572000" y="1775526"/>
                <a:ext cx="2771374" cy="380073"/>
                <a:chOff x="1815819" y="1197170"/>
                <a:chExt cx="2771374" cy="380073"/>
              </a:xfrm>
            </p:grpSpPr>
            <p:sp>
              <p:nvSpPr>
                <p:cNvPr id="29" name="任意多边形: 形状 28">
                  <a:extLst>
                    <a:ext uri="{FF2B5EF4-FFF2-40B4-BE49-F238E27FC236}">
                      <a16:creationId xmlns:a16="http://schemas.microsoft.com/office/drawing/2014/main" id="{29579DD6-0948-193C-1891-A2D98233C0C2}"/>
                    </a:ext>
                  </a:extLst>
                </p:cNvPr>
                <p:cNvSpPr/>
                <p:nvPr/>
              </p:nvSpPr>
              <p:spPr>
                <a:xfrm>
                  <a:off x="1815819" y="1197170"/>
                  <a:ext cx="2771374" cy="380073"/>
                </a:xfrm>
                <a:custGeom>
                  <a:avLst/>
                  <a:gdLst>
                    <a:gd name="connsiteX0" fmla="*/ 0 w 2771374"/>
                    <a:gd name="connsiteY0" fmla="*/ 0 h 380073"/>
                    <a:gd name="connsiteX1" fmla="*/ 2771374 w 2771374"/>
                    <a:gd name="connsiteY1" fmla="*/ 0 h 380073"/>
                    <a:gd name="connsiteX2" fmla="*/ 2771374 w 2771374"/>
                    <a:gd name="connsiteY2" fmla="*/ 380073 h 380073"/>
                    <a:gd name="connsiteX3" fmla="*/ 7151 w 2771374"/>
                    <a:gd name="connsiteY3" fmla="*/ 380073 h 380073"/>
                    <a:gd name="connsiteX4" fmla="*/ 193612 w 2771374"/>
                    <a:gd name="connsiteY4" fmla="*/ 193612 h 380073"/>
                    <a:gd name="connsiteX5" fmla="*/ 0 w 2771374"/>
                    <a:gd name="connsiteY5" fmla="*/ 0 h 3800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71374" h="380073">
                      <a:moveTo>
                        <a:pt x="0" y="0"/>
                      </a:moveTo>
                      <a:lnTo>
                        <a:pt x="2771374" y="0"/>
                      </a:lnTo>
                      <a:lnTo>
                        <a:pt x="2771374" y="380073"/>
                      </a:lnTo>
                      <a:lnTo>
                        <a:pt x="7151" y="380073"/>
                      </a:lnTo>
                      <a:lnTo>
                        <a:pt x="193612" y="1936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blipFill dpi="0" rotWithShape="1">
                  <a:blip r:embed="rId19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/>
                  </a:stretch>
                </a:blip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 dirty="0"/>
                </a:p>
              </p:txBody>
            </p:sp>
            <p:sp>
              <p:nvSpPr>
                <p:cNvPr id="30" name="PA_淘宝网chenying0907出品 62">
                  <a:extLst>
                    <a:ext uri="{FF2B5EF4-FFF2-40B4-BE49-F238E27FC236}">
                      <a16:creationId xmlns:a16="http://schemas.microsoft.com/office/drawing/2014/main" id="{75510216-B030-01E6-0213-07ABCCD90033}"/>
                    </a:ext>
                  </a:extLst>
                </p:cNvPr>
                <p:cNvSpPr txBox="1"/>
                <p:nvPr>
                  <p:custDataLst>
                    <p:tags r:id="rId7"/>
                  </p:custDataLst>
                </p:nvPr>
              </p:nvSpPr>
              <p:spPr>
                <a:xfrm rot="10800000">
                  <a:off x="2446463" y="1226644"/>
                  <a:ext cx="2011907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zh-CN" altLang="en-US" sz="1400" b="1" dirty="0">
                      <a:cs typeface="+mn-ea"/>
                      <a:sym typeface="+mn-lt"/>
                    </a:rPr>
                    <a:t>单击此处添加标题文本</a:t>
                  </a:r>
                  <a:endParaRPr lang="en-US" altLang="zh-CN" sz="1400" b="1" dirty="0">
                    <a:cs typeface="+mn-ea"/>
                    <a:sym typeface="+mn-lt"/>
                  </a:endParaRPr>
                </a:p>
              </p:txBody>
            </p:sp>
            <p:sp>
              <p:nvSpPr>
                <p:cNvPr id="31" name="iconfont-1096-617929">
                  <a:extLst>
                    <a:ext uri="{FF2B5EF4-FFF2-40B4-BE49-F238E27FC236}">
                      <a16:creationId xmlns:a16="http://schemas.microsoft.com/office/drawing/2014/main" id="{2E072395-1C95-4DD6-09A8-0C8E3F3A7158}"/>
                    </a:ext>
                  </a:extLst>
                </p:cNvPr>
                <p:cNvSpPr/>
                <p:nvPr/>
              </p:nvSpPr>
              <p:spPr>
                <a:xfrm>
                  <a:off x="2165796" y="1264097"/>
                  <a:ext cx="208866" cy="208054"/>
                </a:xfrm>
                <a:custGeom>
                  <a:avLst/>
                  <a:gdLst>
                    <a:gd name="T0" fmla="*/ 11209 w 11256"/>
                    <a:gd name="T1" fmla="*/ 4253 h 11213"/>
                    <a:gd name="T2" fmla="*/ 10891 w 11256"/>
                    <a:gd name="T3" fmla="*/ 3984 h 11213"/>
                    <a:gd name="T4" fmla="*/ 7510 w 11256"/>
                    <a:gd name="T5" fmla="*/ 3462 h 11213"/>
                    <a:gd name="T6" fmla="*/ 6001 w 11256"/>
                    <a:gd name="T7" fmla="*/ 230 h 11213"/>
                    <a:gd name="T8" fmla="*/ 5640 w 11256"/>
                    <a:gd name="T9" fmla="*/ 0 h 11213"/>
                    <a:gd name="T10" fmla="*/ 5640 w 11256"/>
                    <a:gd name="T11" fmla="*/ 0 h 11213"/>
                    <a:gd name="T12" fmla="*/ 5279 w 11256"/>
                    <a:gd name="T13" fmla="*/ 230 h 11213"/>
                    <a:gd name="T14" fmla="*/ 3756 w 11256"/>
                    <a:gd name="T15" fmla="*/ 3455 h 11213"/>
                    <a:gd name="T16" fmla="*/ 370 w 11256"/>
                    <a:gd name="T17" fmla="*/ 3965 h 11213"/>
                    <a:gd name="T18" fmla="*/ 49 w 11256"/>
                    <a:gd name="T19" fmla="*/ 4231 h 11213"/>
                    <a:gd name="T20" fmla="*/ 142 w 11256"/>
                    <a:gd name="T21" fmla="*/ 4638 h 11213"/>
                    <a:gd name="T22" fmla="*/ 2597 w 11256"/>
                    <a:gd name="T23" fmla="*/ 7164 h 11213"/>
                    <a:gd name="T24" fmla="*/ 2010 w 11256"/>
                    <a:gd name="T25" fmla="*/ 10725 h 11213"/>
                    <a:gd name="T26" fmla="*/ 2174 w 11256"/>
                    <a:gd name="T27" fmla="*/ 11116 h 11213"/>
                    <a:gd name="T28" fmla="*/ 2597 w 11256"/>
                    <a:gd name="T29" fmla="*/ 11140 h 11213"/>
                    <a:gd name="T30" fmla="*/ 5620 w 11256"/>
                    <a:gd name="T31" fmla="*/ 9478 h 11213"/>
                    <a:gd name="T32" fmla="*/ 8637 w 11256"/>
                    <a:gd name="T33" fmla="*/ 11151 h 11213"/>
                    <a:gd name="T34" fmla="*/ 8831 w 11256"/>
                    <a:gd name="T35" fmla="*/ 11200 h 11213"/>
                    <a:gd name="T36" fmla="*/ 8839 w 11256"/>
                    <a:gd name="T37" fmla="*/ 11200 h 11213"/>
                    <a:gd name="T38" fmla="*/ 9239 w 11256"/>
                    <a:gd name="T39" fmla="*/ 10800 h 11213"/>
                    <a:gd name="T40" fmla="*/ 9213 w 11256"/>
                    <a:gd name="T41" fmla="*/ 10658 h 11213"/>
                    <a:gd name="T42" fmla="*/ 8652 w 11256"/>
                    <a:gd name="T43" fmla="*/ 7175 h 11213"/>
                    <a:gd name="T44" fmla="*/ 11114 w 11256"/>
                    <a:gd name="T45" fmla="*/ 4659 h 11213"/>
                    <a:gd name="T46" fmla="*/ 11209 w 11256"/>
                    <a:gd name="T47" fmla="*/ 4253 h 11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1256" h="11213">
                      <a:moveTo>
                        <a:pt x="11209" y="4253"/>
                      </a:moveTo>
                      <a:cubicBezTo>
                        <a:pt x="11161" y="4111"/>
                        <a:pt x="11039" y="4008"/>
                        <a:pt x="10891" y="3984"/>
                      </a:cubicBezTo>
                      <a:lnTo>
                        <a:pt x="7510" y="3462"/>
                      </a:lnTo>
                      <a:lnTo>
                        <a:pt x="6001" y="230"/>
                      </a:lnTo>
                      <a:cubicBezTo>
                        <a:pt x="5934" y="90"/>
                        <a:pt x="5795" y="0"/>
                        <a:pt x="5640" y="0"/>
                      </a:cubicBezTo>
                      <a:lnTo>
                        <a:pt x="5640" y="0"/>
                      </a:lnTo>
                      <a:cubicBezTo>
                        <a:pt x="5485" y="0"/>
                        <a:pt x="5345" y="88"/>
                        <a:pt x="5279" y="230"/>
                      </a:cubicBezTo>
                      <a:lnTo>
                        <a:pt x="3756" y="3455"/>
                      </a:lnTo>
                      <a:lnTo>
                        <a:pt x="370" y="3965"/>
                      </a:lnTo>
                      <a:cubicBezTo>
                        <a:pt x="221" y="3986"/>
                        <a:pt x="99" y="4090"/>
                        <a:pt x="49" y="4231"/>
                      </a:cubicBezTo>
                      <a:cubicBezTo>
                        <a:pt x="0" y="4373"/>
                        <a:pt x="36" y="4530"/>
                        <a:pt x="142" y="4638"/>
                      </a:cubicBezTo>
                      <a:lnTo>
                        <a:pt x="2597" y="7164"/>
                      </a:lnTo>
                      <a:lnTo>
                        <a:pt x="2010" y="10725"/>
                      </a:lnTo>
                      <a:cubicBezTo>
                        <a:pt x="1984" y="10875"/>
                        <a:pt x="2049" y="11028"/>
                        <a:pt x="2174" y="11116"/>
                      </a:cubicBezTo>
                      <a:cubicBezTo>
                        <a:pt x="2298" y="11204"/>
                        <a:pt x="2464" y="11213"/>
                        <a:pt x="2597" y="11140"/>
                      </a:cubicBezTo>
                      <a:lnTo>
                        <a:pt x="5620" y="9478"/>
                      </a:lnTo>
                      <a:lnTo>
                        <a:pt x="8637" y="11151"/>
                      </a:lnTo>
                      <a:cubicBezTo>
                        <a:pt x="8697" y="11183"/>
                        <a:pt x="8764" y="11200"/>
                        <a:pt x="8831" y="11200"/>
                      </a:cubicBezTo>
                      <a:lnTo>
                        <a:pt x="8839" y="11200"/>
                      </a:lnTo>
                      <a:cubicBezTo>
                        <a:pt x="9061" y="11200"/>
                        <a:pt x="9239" y="11022"/>
                        <a:pt x="9239" y="10800"/>
                      </a:cubicBezTo>
                      <a:cubicBezTo>
                        <a:pt x="9239" y="10751"/>
                        <a:pt x="9231" y="10703"/>
                        <a:pt x="9213" y="10658"/>
                      </a:cubicBezTo>
                      <a:lnTo>
                        <a:pt x="8652" y="7175"/>
                      </a:lnTo>
                      <a:lnTo>
                        <a:pt x="11114" y="4659"/>
                      </a:lnTo>
                      <a:cubicBezTo>
                        <a:pt x="11219" y="4552"/>
                        <a:pt x="11256" y="4395"/>
                        <a:pt x="11209" y="425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1">
                        <a:lumMod val="5000"/>
                        <a:lumOff val="95000"/>
                      </a:schemeClr>
                    </a:gs>
                    <a:gs pos="100000">
                      <a:srgbClr val="EF0C1F"/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8" name="PA_淘宝网chenying0907出品 339">
                <a:extLst>
                  <a:ext uri="{FF2B5EF4-FFF2-40B4-BE49-F238E27FC236}">
                    <a16:creationId xmlns:a16="http://schemas.microsoft.com/office/drawing/2014/main" id="{BB9B1024-E205-A33C-F83D-F3AC966CB64C}"/>
                  </a:ext>
                </a:extLst>
              </p:cNvPr>
              <p:cNvSpPr txBox="1"/>
              <p:nvPr>
                <p:custDataLst>
                  <p:tags r:id="rId6"/>
                </p:custDataLst>
              </p:nvPr>
            </p:nvSpPr>
            <p:spPr>
              <a:xfrm>
                <a:off x="3812097" y="1692257"/>
                <a:ext cx="678391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altLang="zh-CN" sz="3200" b="1" dirty="0">
                    <a:gradFill>
                      <a:gsLst>
                        <a:gs pos="100000">
                          <a:srgbClr val="C00000"/>
                        </a:gs>
                        <a:gs pos="0">
                          <a:srgbClr val="FF0000"/>
                        </a:gs>
                      </a:gsLst>
                      <a:lin ang="5400000" scaled="1"/>
                    </a:gradFill>
                    <a:effectLst>
                      <a:outerShdw dist="114300" dir="2700000" algn="tl" rotWithShape="0">
                        <a:schemeClr val="bg2">
                          <a:lumMod val="50000"/>
                          <a:alpha val="10000"/>
                        </a:schemeClr>
                      </a:outerShdw>
                    </a:effectLst>
                    <a:latin typeface="阿里巴巴普惠体 2.0 115 Black" panose="00020600040101010101" pitchFamily="18" charset="-122"/>
                    <a:ea typeface="阿里巴巴普惠体 2.0 115 Black" panose="00020600040101010101" pitchFamily="18" charset="-122"/>
                    <a:cs typeface="阿里巴巴普惠体 2.0 115 Black" panose="00020600040101010101" pitchFamily="18" charset="-122"/>
                    <a:sym typeface="+mn-lt"/>
                  </a:rPr>
                  <a:t>04</a:t>
                </a:r>
              </a:p>
            </p:txBody>
          </p:sp>
        </p:grpSp>
      </p:grpSp>
      <p:sp>
        <p:nvSpPr>
          <p:cNvPr id="33" name="矩形: 圆角 32">
            <a:extLst>
              <a:ext uri="{FF2B5EF4-FFF2-40B4-BE49-F238E27FC236}">
                <a16:creationId xmlns:a16="http://schemas.microsoft.com/office/drawing/2014/main" id="{661BF2D7-18D6-8D1F-93BD-90C4B92222D0}"/>
              </a:ext>
            </a:extLst>
          </p:cNvPr>
          <p:cNvSpPr/>
          <p:nvPr/>
        </p:nvSpPr>
        <p:spPr>
          <a:xfrm>
            <a:off x="4485006" y="1222210"/>
            <a:ext cx="178217" cy="2909223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>
            <a:solidFill>
              <a:srgbClr val="E2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46008567-3B14-7A3F-0761-ED4880D1FDB5}"/>
              </a:ext>
            </a:extLst>
          </p:cNvPr>
          <p:cNvSpPr txBox="1"/>
          <p:nvPr/>
        </p:nvSpPr>
        <p:spPr>
          <a:xfrm>
            <a:off x="-58867048" y="-29399802"/>
            <a:ext cx="45720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zh-CN" dirty="0">
                <a:solidFill>
                  <a:schemeClr val="bg1">
                    <a:lumMod val="20000"/>
                    <a:lumOff val="80000"/>
                  </a:schemeClr>
                </a:solidFill>
              </a:rPr>
              <a:t>51PPT</a:t>
            </a:r>
            <a:r>
              <a:rPr lang="zh-CN" altLang="en-US" dirty="0">
                <a:solidFill>
                  <a:schemeClr val="bg1">
                    <a:lumMod val="20000"/>
                    <a:lumOff val="80000"/>
                  </a:schemeClr>
                </a:solidFill>
              </a:rPr>
              <a:t>模板网   </a:t>
            </a:r>
            <a:r>
              <a:rPr lang="en-US" altLang="zh-CN" dirty="0">
                <a:solidFill>
                  <a:schemeClr val="bg1">
                    <a:lumMod val="20000"/>
                    <a:lumOff val="80000"/>
                  </a:schemeClr>
                </a:solidFill>
              </a:rPr>
              <a:t>www.51 pp tmoban.com</a:t>
            </a:r>
            <a:endParaRPr lang="zh-CN" altLang="en-US" dirty="0">
              <a:solidFill>
                <a:schemeClr val="bg1">
                  <a:lumMod val="20000"/>
                  <a:lumOff val="8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309639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: 形状 1">
            <a:extLst>
              <a:ext uri="{FF2B5EF4-FFF2-40B4-BE49-F238E27FC236}">
                <a16:creationId xmlns:a16="http://schemas.microsoft.com/office/drawing/2014/main" id="{BBA90F4D-C7FE-7B1B-BB1E-D7E295543B92}"/>
              </a:ext>
            </a:extLst>
          </p:cNvPr>
          <p:cNvSpPr/>
          <p:nvPr/>
        </p:nvSpPr>
        <p:spPr>
          <a:xfrm rot="10800000">
            <a:off x="0" y="296680"/>
            <a:ext cx="3806522" cy="380073"/>
          </a:xfrm>
          <a:custGeom>
            <a:avLst/>
            <a:gdLst>
              <a:gd name="connsiteX0" fmla="*/ 3806522 w 3806522"/>
              <a:gd name="connsiteY0" fmla="*/ 380073 h 380073"/>
              <a:gd name="connsiteX1" fmla="*/ 2771374 w 3806522"/>
              <a:gd name="connsiteY1" fmla="*/ 380073 h 380073"/>
              <a:gd name="connsiteX2" fmla="*/ 1042299 w 3806522"/>
              <a:gd name="connsiteY2" fmla="*/ 380073 h 380073"/>
              <a:gd name="connsiteX3" fmla="*/ 7151 w 3806522"/>
              <a:gd name="connsiteY3" fmla="*/ 380073 h 380073"/>
              <a:gd name="connsiteX4" fmla="*/ 193612 w 3806522"/>
              <a:gd name="connsiteY4" fmla="*/ 193612 h 380073"/>
              <a:gd name="connsiteX5" fmla="*/ 0 w 3806522"/>
              <a:gd name="connsiteY5" fmla="*/ 0 h 380073"/>
              <a:gd name="connsiteX6" fmla="*/ 1035148 w 3806522"/>
              <a:gd name="connsiteY6" fmla="*/ 0 h 380073"/>
              <a:gd name="connsiteX7" fmla="*/ 2771374 w 3806522"/>
              <a:gd name="connsiteY7" fmla="*/ 0 h 380073"/>
              <a:gd name="connsiteX8" fmla="*/ 3806522 w 3806522"/>
              <a:gd name="connsiteY8" fmla="*/ 0 h 380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06522" h="380073">
                <a:moveTo>
                  <a:pt x="3806522" y="380073"/>
                </a:moveTo>
                <a:lnTo>
                  <a:pt x="2771374" y="380073"/>
                </a:lnTo>
                <a:lnTo>
                  <a:pt x="1042299" y="380073"/>
                </a:lnTo>
                <a:lnTo>
                  <a:pt x="7151" y="380073"/>
                </a:lnTo>
                <a:lnTo>
                  <a:pt x="193612" y="193612"/>
                </a:lnTo>
                <a:lnTo>
                  <a:pt x="0" y="0"/>
                </a:lnTo>
                <a:lnTo>
                  <a:pt x="1035148" y="0"/>
                </a:lnTo>
                <a:lnTo>
                  <a:pt x="2771374" y="0"/>
                </a:lnTo>
                <a:lnTo>
                  <a:pt x="3806522" y="0"/>
                </a:lnTo>
                <a:close/>
              </a:path>
            </a:pathLst>
          </a:custGeom>
          <a:blipFill dpi="0" rotWithShape="1"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/>
          </a:p>
        </p:txBody>
      </p:sp>
      <p:sp>
        <p:nvSpPr>
          <p:cNvPr id="3" name="PA_淘宝网chenying0907出品 62">
            <a:extLst>
              <a:ext uri="{FF2B5EF4-FFF2-40B4-BE49-F238E27FC236}">
                <a16:creationId xmlns:a16="http://schemas.microsoft.com/office/drawing/2014/main" id="{863E38AC-9271-B6F3-F1C5-CE305A9E97BF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067013" y="332827"/>
            <a:ext cx="228085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1400" b="1" dirty="0">
                <a:cs typeface="+mn-ea"/>
                <a:sym typeface="+mn-lt"/>
              </a:rPr>
              <a:t>单击此处添加标题文本</a:t>
            </a:r>
            <a:endParaRPr lang="en-US" altLang="zh-CN" sz="1400" b="1" dirty="0">
              <a:cs typeface="+mn-ea"/>
              <a:sym typeface="+mn-lt"/>
            </a:endParaRPr>
          </a:p>
        </p:txBody>
      </p:sp>
      <p:sp>
        <p:nvSpPr>
          <p:cNvPr id="4" name="iconfont-1096-617929">
            <a:extLst>
              <a:ext uri="{FF2B5EF4-FFF2-40B4-BE49-F238E27FC236}">
                <a16:creationId xmlns:a16="http://schemas.microsoft.com/office/drawing/2014/main" id="{35C584DA-D218-BFD5-CBED-8AABB2BF9E76}"/>
              </a:ext>
            </a:extLst>
          </p:cNvPr>
          <p:cNvSpPr/>
          <p:nvPr/>
        </p:nvSpPr>
        <p:spPr>
          <a:xfrm rot="10800000">
            <a:off x="118840" y="357637"/>
            <a:ext cx="420711" cy="419075"/>
          </a:xfrm>
          <a:custGeom>
            <a:avLst/>
            <a:gdLst>
              <a:gd name="T0" fmla="*/ 11209 w 11256"/>
              <a:gd name="T1" fmla="*/ 4253 h 11213"/>
              <a:gd name="T2" fmla="*/ 10891 w 11256"/>
              <a:gd name="T3" fmla="*/ 3984 h 11213"/>
              <a:gd name="T4" fmla="*/ 7510 w 11256"/>
              <a:gd name="T5" fmla="*/ 3462 h 11213"/>
              <a:gd name="T6" fmla="*/ 6001 w 11256"/>
              <a:gd name="T7" fmla="*/ 230 h 11213"/>
              <a:gd name="T8" fmla="*/ 5640 w 11256"/>
              <a:gd name="T9" fmla="*/ 0 h 11213"/>
              <a:gd name="T10" fmla="*/ 5640 w 11256"/>
              <a:gd name="T11" fmla="*/ 0 h 11213"/>
              <a:gd name="T12" fmla="*/ 5279 w 11256"/>
              <a:gd name="T13" fmla="*/ 230 h 11213"/>
              <a:gd name="T14" fmla="*/ 3756 w 11256"/>
              <a:gd name="T15" fmla="*/ 3455 h 11213"/>
              <a:gd name="T16" fmla="*/ 370 w 11256"/>
              <a:gd name="T17" fmla="*/ 3965 h 11213"/>
              <a:gd name="T18" fmla="*/ 49 w 11256"/>
              <a:gd name="T19" fmla="*/ 4231 h 11213"/>
              <a:gd name="T20" fmla="*/ 142 w 11256"/>
              <a:gd name="T21" fmla="*/ 4638 h 11213"/>
              <a:gd name="T22" fmla="*/ 2597 w 11256"/>
              <a:gd name="T23" fmla="*/ 7164 h 11213"/>
              <a:gd name="T24" fmla="*/ 2010 w 11256"/>
              <a:gd name="T25" fmla="*/ 10725 h 11213"/>
              <a:gd name="T26" fmla="*/ 2174 w 11256"/>
              <a:gd name="T27" fmla="*/ 11116 h 11213"/>
              <a:gd name="T28" fmla="*/ 2597 w 11256"/>
              <a:gd name="T29" fmla="*/ 11140 h 11213"/>
              <a:gd name="T30" fmla="*/ 5620 w 11256"/>
              <a:gd name="T31" fmla="*/ 9478 h 11213"/>
              <a:gd name="T32" fmla="*/ 8637 w 11256"/>
              <a:gd name="T33" fmla="*/ 11151 h 11213"/>
              <a:gd name="T34" fmla="*/ 8831 w 11256"/>
              <a:gd name="T35" fmla="*/ 11200 h 11213"/>
              <a:gd name="T36" fmla="*/ 8839 w 11256"/>
              <a:gd name="T37" fmla="*/ 11200 h 11213"/>
              <a:gd name="T38" fmla="*/ 9239 w 11256"/>
              <a:gd name="T39" fmla="*/ 10800 h 11213"/>
              <a:gd name="T40" fmla="*/ 9213 w 11256"/>
              <a:gd name="T41" fmla="*/ 10658 h 11213"/>
              <a:gd name="T42" fmla="*/ 8652 w 11256"/>
              <a:gd name="T43" fmla="*/ 7175 h 11213"/>
              <a:gd name="T44" fmla="*/ 11114 w 11256"/>
              <a:gd name="T45" fmla="*/ 4659 h 11213"/>
              <a:gd name="T46" fmla="*/ 11209 w 11256"/>
              <a:gd name="T47" fmla="*/ 4253 h 11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256" h="11213">
                <a:moveTo>
                  <a:pt x="11209" y="4253"/>
                </a:moveTo>
                <a:cubicBezTo>
                  <a:pt x="11161" y="4111"/>
                  <a:pt x="11039" y="4008"/>
                  <a:pt x="10891" y="3984"/>
                </a:cubicBezTo>
                <a:lnTo>
                  <a:pt x="7510" y="3462"/>
                </a:lnTo>
                <a:lnTo>
                  <a:pt x="6001" y="230"/>
                </a:lnTo>
                <a:cubicBezTo>
                  <a:pt x="5934" y="90"/>
                  <a:pt x="5795" y="0"/>
                  <a:pt x="5640" y="0"/>
                </a:cubicBezTo>
                <a:lnTo>
                  <a:pt x="5640" y="0"/>
                </a:lnTo>
                <a:cubicBezTo>
                  <a:pt x="5485" y="0"/>
                  <a:pt x="5345" y="88"/>
                  <a:pt x="5279" y="230"/>
                </a:cubicBezTo>
                <a:lnTo>
                  <a:pt x="3756" y="3455"/>
                </a:lnTo>
                <a:lnTo>
                  <a:pt x="370" y="3965"/>
                </a:lnTo>
                <a:cubicBezTo>
                  <a:pt x="221" y="3986"/>
                  <a:pt x="99" y="4090"/>
                  <a:pt x="49" y="4231"/>
                </a:cubicBezTo>
                <a:cubicBezTo>
                  <a:pt x="0" y="4373"/>
                  <a:pt x="36" y="4530"/>
                  <a:pt x="142" y="4638"/>
                </a:cubicBezTo>
                <a:lnTo>
                  <a:pt x="2597" y="7164"/>
                </a:lnTo>
                <a:lnTo>
                  <a:pt x="2010" y="10725"/>
                </a:lnTo>
                <a:cubicBezTo>
                  <a:pt x="1984" y="10875"/>
                  <a:pt x="2049" y="11028"/>
                  <a:pt x="2174" y="11116"/>
                </a:cubicBezTo>
                <a:cubicBezTo>
                  <a:pt x="2298" y="11204"/>
                  <a:pt x="2464" y="11213"/>
                  <a:pt x="2597" y="11140"/>
                </a:cubicBezTo>
                <a:lnTo>
                  <a:pt x="5620" y="9478"/>
                </a:lnTo>
                <a:lnTo>
                  <a:pt x="8637" y="11151"/>
                </a:lnTo>
                <a:cubicBezTo>
                  <a:pt x="8697" y="11183"/>
                  <a:pt x="8764" y="11200"/>
                  <a:pt x="8831" y="11200"/>
                </a:cubicBezTo>
                <a:lnTo>
                  <a:pt x="8839" y="11200"/>
                </a:lnTo>
                <a:cubicBezTo>
                  <a:pt x="9061" y="11200"/>
                  <a:pt x="9239" y="11022"/>
                  <a:pt x="9239" y="10800"/>
                </a:cubicBezTo>
                <a:cubicBezTo>
                  <a:pt x="9239" y="10751"/>
                  <a:pt x="9231" y="10703"/>
                  <a:pt x="9213" y="10658"/>
                </a:cubicBezTo>
                <a:lnTo>
                  <a:pt x="8652" y="7175"/>
                </a:lnTo>
                <a:lnTo>
                  <a:pt x="11114" y="4659"/>
                </a:lnTo>
                <a:cubicBezTo>
                  <a:pt x="11219" y="4552"/>
                  <a:pt x="11256" y="4395"/>
                  <a:pt x="11209" y="425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rgbClr val="EF0C1F">
                  <a:alpha val="0"/>
                </a:srgb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PA_淘宝网chenying0907出品 339">
            <a:extLst>
              <a:ext uri="{FF2B5EF4-FFF2-40B4-BE49-F238E27FC236}">
                <a16:creationId xmlns:a16="http://schemas.microsoft.com/office/drawing/2014/main" id="{AF73E56E-4467-8F93-7D68-8C135AC39C82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23274" y="0"/>
            <a:ext cx="1018227" cy="923330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 algn="ctr"/>
            <a:r>
              <a:rPr lang="en-US" altLang="zh-CN" sz="5400" dirty="0">
                <a:gradFill>
                  <a:gsLst>
                    <a:gs pos="79000">
                      <a:schemeClr val="tx1">
                        <a:alpha val="0"/>
                      </a:schemeClr>
                    </a:gs>
                    <a:gs pos="46000">
                      <a:schemeClr val="tx1"/>
                    </a:gs>
                  </a:gsLst>
                  <a:lin ang="5400000" scaled="1"/>
                </a:gradFill>
                <a:latin typeface="阿里巴巴普惠体 2.0 115 Black" panose="00020600040101010101" pitchFamily="18" charset="-122"/>
                <a:ea typeface="阿里巴巴普惠体 2.0 115 Black" panose="00020600040101010101" pitchFamily="18" charset="-122"/>
                <a:cs typeface="阿里巴巴普惠体 2.0 115 Black" panose="00020600040101010101" pitchFamily="18" charset="-122"/>
                <a:sym typeface="+mn-lt"/>
              </a:rPr>
              <a:t>04</a:t>
            </a:r>
          </a:p>
        </p:txBody>
      </p:sp>
      <p:sp>
        <p:nvSpPr>
          <p:cNvPr id="6" name="五边形 1">
            <a:extLst>
              <a:ext uri="{FF2B5EF4-FFF2-40B4-BE49-F238E27FC236}">
                <a16:creationId xmlns:a16="http://schemas.microsoft.com/office/drawing/2014/main" id="{91AAA632-F149-DCAC-ED41-9DD8B5E02B06}"/>
              </a:ext>
            </a:extLst>
          </p:cNvPr>
          <p:cNvSpPr/>
          <p:nvPr/>
        </p:nvSpPr>
        <p:spPr>
          <a:xfrm>
            <a:off x="827584" y="2139702"/>
            <a:ext cx="7632848" cy="648072"/>
          </a:xfrm>
          <a:prstGeom prst="homePlate">
            <a:avLst/>
          </a:prstGeom>
          <a:solidFill>
            <a:srgbClr val="4D4D4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7" name="淘宝网chenying0907出品 2">
            <a:extLst>
              <a:ext uri="{FF2B5EF4-FFF2-40B4-BE49-F238E27FC236}">
                <a16:creationId xmlns:a16="http://schemas.microsoft.com/office/drawing/2014/main" id="{592B030B-50E9-657D-C622-AAF426B8E11D}"/>
              </a:ext>
            </a:extLst>
          </p:cNvPr>
          <p:cNvSpPr/>
          <p:nvPr/>
        </p:nvSpPr>
        <p:spPr>
          <a:xfrm>
            <a:off x="1403648" y="1635646"/>
            <a:ext cx="1656184" cy="1656184"/>
          </a:xfrm>
          <a:prstGeom prst="ellipse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635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8" name="淘宝网chenying0907出品 33">
            <a:extLst>
              <a:ext uri="{FF2B5EF4-FFF2-40B4-BE49-F238E27FC236}">
                <a16:creationId xmlns:a16="http://schemas.microsoft.com/office/drawing/2014/main" id="{868EF49D-91BA-483A-C922-450EC8CC40A8}"/>
              </a:ext>
            </a:extLst>
          </p:cNvPr>
          <p:cNvSpPr/>
          <p:nvPr/>
        </p:nvSpPr>
        <p:spPr>
          <a:xfrm>
            <a:off x="3671900" y="1635646"/>
            <a:ext cx="1656184" cy="1656184"/>
          </a:xfrm>
          <a:prstGeom prst="ellipse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635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9" name="淘宝网chenying0907出品 34">
            <a:extLst>
              <a:ext uri="{FF2B5EF4-FFF2-40B4-BE49-F238E27FC236}">
                <a16:creationId xmlns:a16="http://schemas.microsoft.com/office/drawing/2014/main" id="{FB4F0101-E39A-F6ED-1DCC-0FEEA8883857}"/>
              </a:ext>
            </a:extLst>
          </p:cNvPr>
          <p:cNvSpPr/>
          <p:nvPr/>
        </p:nvSpPr>
        <p:spPr>
          <a:xfrm>
            <a:off x="5940152" y="1635646"/>
            <a:ext cx="1656184" cy="1656184"/>
          </a:xfrm>
          <a:prstGeom prst="ellipse">
            <a:avLst/>
          </a:prstGeom>
          <a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635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3" name="淘宝网chenying0907出品 71">
            <a:extLst>
              <a:ext uri="{FF2B5EF4-FFF2-40B4-BE49-F238E27FC236}">
                <a16:creationId xmlns:a16="http://schemas.microsoft.com/office/drawing/2014/main" id="{66EA31EF-3782-DFF1-D309-6BD41812F923}"/>
              </a:ext>
            </a:extLst>
          </p:cNvPr>
          <p:cNvSpPr txBox="1"/>
          <p:nvPr/>
        </p:nvSpPr>
        <p:spPr>
          <a:xfrm>
            <a:off x="1835696" y="1131590"/>
            <a:ext cx="80021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b="1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2020</a:t>
            </a:r>
          </a:p>
        </p:txBody>
      </p:sp>
      <p:sp>
        <p:nvSpPr>
          <p:cNvPr id="16" name="淘宝网chenying0907出品 71">
            <a:extLst>
              <a:ext uri="{FF2B5EF4-FFF2-40B4-BE49-F238E27FC236}">
                <a16:creationId xmlns:a16="http://schemas.microsoft.com/office/drawing/2014/main" id="{7B1B3BC4-C573-D08D-2C00-ACA4A1D6AB90}"/>
              </a:ext>
            </a:extLst>
          </p:cNvPr>
          <p:cNvSpPr txBox="1"/>
          <p:nvPr/>
        </p:nvSpPr>
        <p:spPr>
          <a:xfrm>
            <a:off x="4067944" y="1131590"/>
            <a:ext cx="80021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b="1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2021</a:t>
            </a:r>
          </a:p>
        </p:txBody>
      </p:sp>
      <p:sp>
        <p:nvSpPr>
          <p:cNvPr id="19" name="淘宝网chenying0907出品 71">
            <a:extLst>
              <a:ext uri="{FF2B5EF4-FFF2-40B4-BE49-F238E27FC236}">
                <a16:creationId xmlns:a16="http://schemas.microsoft.com/office/drawing/2014/main" id="{BB01C0C0-F641-8B22-B8D0-392AD5225D48}"/>
              </a:ext>
            </a:extLst>
          </p:cNvPr>
          <p:cNvSpPr txBox="1"/>
          <p:nvPr/>
        </p:nvSpPr>
        <p:spPr>
          <a:xfrm>
            <a:off x="6344833" y="1131590"/>
            <a:ext cx="80021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b="1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2022</a:t>
            </a:r>
          </a:p>
        </p:txBody>
      </p:sp>
      <p:grpSp>
        <p:nvGrpSpPr>
          <p:cNvPr id="64" name="组合 63">
            <a:extLst>
              <a:ext uri="{FF2B5EF4-FFF2-40B4-BE49-F238E27FC236}">
                <a16:creationId xmlns:a16="http://schemas.microsoft.com/office/drawing/2014/main" id="{78620DC5-55F1-495D-C36E-17E28C875D6F}"/>
              </a:ext>
            </a:extLst>
          </p:cNvPr>
          <p:cNvGrpSpPr/>
          <p:nvPr/>
        </p:nvGrpSpPr>
        <p:grpSpPr>
          <a:xfrm>
            <a:off x="1563240" y="3433656"/>
            <a:ext cx="2520281" cy="833834"/>
            <a:chOff x="585461" y="1105781"/>
            <a:chExt cx="2520281" cy="833834"/>
          </a:xfrm>
        </p:grpSpPr>
        <p:sp>
          <p:nvSpPr>
            <p:cNvPr id="65" name="文本框 64">
              <a:extLst>
                <a:ext uri="{FF2B5EF4-FFF2-40B4-BE49-F238E27FC236}">
                  <a16:creationId xmlns:a16="http://schemas.microsoft.com/office/drawing/2014/main" id="{61C021B9-196C-6C4A-E75A-46B5E2418E3A}"/>
                </a:ext>
              </a:extLst>
            </p:cNvPr>
            <p:cNvSpPr txBox="1"/>
            <p:nvPr/>
          </p:nvSpPr>
          <p:spPr>
            <a:xfrm>
              <a:off x="585461" y="1105781"/>
              <a:ext cx="2520281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solidFill>
                    <a:schemeClr val="bg1">
                      <a:lumMod val="50000"/>
                    </a:schemeClr>
                  </a:solidFill>
                </a:rPr>
                <a:t>添加标题文本</a:t>
              </a:r>
            </a:p>
          </p:txBody>
        </p:sp>
        <p:sp>
          <p:nvSpPr>
            <p:cNvPr id="66" name="文本框 65">
              <a:extLst>
                <a:ext uri="{FF2B5EF4-FFF2-40B4-BE49-F238E27FC236}">
                  <a16:creationId xmlns:a16="http://schemas.microsoft.com/office/drawing/2014/main" id="{BBF0E23B-F966-3BCC-0011-412AE3B099B9}"/>
                </a:ext>
              </a:extLst>
            </p:cNvPr>
            <p:cNvSpPr txBox="1"/>
            <p:nvPr/>
          </p:nvSpPr>
          <p:spPr>
            <a:xfrm>
              <a:off x="585462" y="1385617"/>
              <a:ext cx="1930842" cy="55399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000" dirty="0">
                  <a:solidFill>
                    <a:schemeClr val="tx1">
                      <a:lumMod val="65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</p:grpSp>
      <p:grpSp>
        <p:nvGrpSpPr>
          <p:cNvPr id="67" name="组合 66">
            <a:extLst>
              <a:ext uri="{FF2B5EF4-FFF2-40B4-BE49-F238E27FC236}">
                <a16:creationId xmlns:a16="http://schemas.microsoft.com/office/drawing/2014/main" id="{28ECCAA1-EE47-90AF-22BD-469C6B08B20B}"/>
              </a:ext>
            </a:extLst>
          </p:cNvPr>
          <p:cNvGrpSpPr/>
          <p:nvPr/>
        </p:nvGrpSpPr>
        <p:grpSpPr>
          <a:xfrm>
            <a:off x="3671900" y="3433656"/>
            <a:ext cx="2520281" cy="833834"/>
            <a:chOff x="585461" y="1105781"/>
            <a:chExt cx="2520281" cy="833834"/>
          </a:xfrm>
        </p:grpSpPr>
        <p:sp>
          <p:nvSpPr>
            <p:cNvPr id="68" name="文本框 67">
              <a:extLst>
                <a:ext uri="{FF2B5EF4-FFF2-40B4-BE49-F238E27FC236}">
                  <a16:creationId xmlns:a16="http://schemas.microsoft.com/office/drawing/2014/main" id="{6AEAF51C-FE4C-6E76-1829-3D3220B208DB}"/>
                </a:ext>
              </a:extLst>
            </p:cNvPr>
            <p:cNvSpPr txBox="1"/>
            <p:nvPr/>
          </p:nvSpPr>
          <p:spPr>
            <a:xfrm>
              <a:off x="585461" y="1105781"/>
              <a:ext cx="2520281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solidFill>
                    <a:schemeClr val="bg1">
                      <a:lumMod val="50000"/>
                    </a:schemeClr>
                  </a:solidFill>
                </a:rPr>
                <a:t>添加标题文本</a:t>
              </a:r>
            </a:p>
          </p:txBody>
        </p:sp>
        <p:sp>
          <p:nvSpPr>
            <p:cNvPr id="69" name="文本框 68">
              <a:extLst>
                <a:ext uri="{FF2B5EF4-FFF2-40B4-BE49-F238E27FC236}">
                  <a16:creationId xmlns:a16="http://schemas.microsoft.com/office/drawing/2014/main" id="{6FC7357A-3C78-C3F2-68B4-7F1A7D9732B3}"/>
                </a:ext>
              </a:extLst>
            </p:cNvPr>
            <p:cNvSpPr txBox="1"/>
            <p:nvPr/>
          </p:nvSpPr>
          <p:spPr>
            <a:xfrm>
              <a:off x="585462" y="1385617"/>
              <a:ext cx="1930842" cy="55399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000" dirty="0">
                  <a:solidFill>
                    <a:schemeClr val="tx1">
                      <a:lumMod val="65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</p:grpSp>
      <p:grpSp>
        <p:nvGrpSpPr>
          <p:cNvPr id="70" name="组合 69">
            <a:extLst>
              <a:ext uri="{FF2B5EF4-FFF2-40B4-BE49-F238E27FC236}">
                <a16:creationId xmlns:a16="http://schemas.microsoft.com/office/drawing/2014/main" id="{970E8FE7-145D-7EDB-C905-3D4824C383A4}"/>
              </a:ext>
            </a:extLst>
          </p:cNvPr>
          <p:cNvGrpSpPr/>
          <p:nvPr/>
        </p:nvGrpSpPr>
        <p:grpSpPr>
          <a:xfrm>
            <a:off x="5939507" y="3433656"/>
            <a:ext cx="2520281" cy="833834"/>
            <a:chOff x="585461" y="1105781"/>
            <a:chExt cx="2520281" cy="833834"/>
          </a:xfrm>
        </p:grpSpPr>
        <p:sp>
          <p:nvSpPr>
            <p:cNvPr id="71" name="文本框 70">
              <a:extLst>
                <a:ext uri="{FF2B5EF4-FFF2-40B4-BE49-F238E27FC236}">
                  <a16:creationId xmlns:a16="http://schemas.microsoft.com/office/drawing/2014/main" id="{D0A8A388-10F1-D63A-2B5F-74D63278381A}"/>
                </a:ext>
              </a:extLst>
            </p:cNvPr>
            <p:cNvSpPr txBox="1"/>
            <p:nvPr/>
          </p:nvSpPr>
          <p:spPr>
            <a:xfrm>
              <a:off x="585461" y="1105781"/>
              <a:ext cx="2520281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solidFill>
                    <a:schemeClr val="bg1">
                      <a:lumMod val="50000"/>
                    </a:schemeClr>
                  </a:solidFill>
                </a:rPr>
                <a:t>添加标题文本</a:t>
              </a:r>
            </a:p>
          </p:txBody>
        </p:sp>
        <p:sp>
          <p:nvSpPr>
            <p:cNvPr id="72" name="文本框 71">
              <a:extLst>
                <a:ext uri="{FF2B5EF4-FFF2-40B4-BE49-F238E27FC236}">
                  <a16:creationId xmlns:a16="http://schemas.microsoft.com/office/drawing/2014/main" id="{FA4C7042-7D92-3264-2616-14990558B5EE}"/>
                </a:ext>
              </a:extLst>
            </p:cNvPr>
            <p:cNvSpPr txBox="1"/>
            <p:nvPr/>
          </p:nvSpPr>
          <p:spPr>
            <a:xfrm>
              <a:off x="585462" y="1385617"/>
              <a:ext cx="1930842" cy="55399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000" dirty="0">
                  <a:solidFill>
                    <a:schemeClr val="tx1">
                      <a:lumMod val="65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5139336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: 形状 1">
            <a:extLst>
              <a:ext uri="{FF2B5EF4-FFF2-40B4-BE49-F238E27FC236}">
                <a16:creationId xmlns:a16="http://schemas.microsoft.com/office/drawing/2014/main" id="{BBA90F4D-C7FE-7B1B-BB1E-D7E295543B92}"/>
              </a:ext>
            </a:extLst>
          </p:cNvPr>
          <p:cNvSpPr/>
          <p:nvPr/>
        </p:nvSpPr>
        <p:spPr>
          <a:xfrm rot="10800000">
            <a:off x="0" y="296680"/>
            <a:ext cx="3806522" cy="380073"/>
          </a:xfrm>
          <a:custGeom>
            <a:avLst/>
            <a:gdLst>
              <a:gd name="connsiteX0" fmla="*/ 3806522 w 3806522"/>
              <a:gd name="connsiteY0" fmla="*/ 380073 h 380073"/>
              <a:gd name="connsiteX1" fmla="*/ 2771374 w 3806522"/>
              <a:gd name="connsiteY1" fmla="*/ 380073 h 380073"/>
              <a:gd name="connsiteX2" fmla="*/ 1042299 w 3806522"/>
              <a:gd name="connsiteY2" fmla="*/ 380073 h 380073"/>
              <a:gd name="connsiteX3" fmla="*/ 7151 w 3806522"/>
              <a:gd name="connsiteY3" fmla="*/ 380073 h 380073"/>
              <a:gd name="connsiteX4" fmla="*/ 193612 w 3806522"/>
              <a:gd name="connsiteY4" fmla="*/ 193612 h 380073"/>
              <a:gd name="connsiteX5" fmla="*/ 0 w 3806522"/>
              <a:gd name="connsiteY5" fmla="*/ 0 h 380073"/>
              <a:gd name="connsiteX6" fmla="*/ 1035148 w 3806522"/>
              <a:gd name="connsiteY6" fmla="*/ 0 h 380073"/>
              <a:gd name="connsiteX7" fmla="*/ 2771374 w 3806522"/>
              <a:gd name="connsiteY7" fmla="*/ 0 h 380073"/>
              <a:gd name="connsiteX8" fmla="*/ 3806522 w 3806522"/>
              <a:gd name="connsiteY8" fmla="*/ 0 h 380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06522" h="380073">
                <a:moveTo>
                  <a:pt x="3806522" y="380073"/>
                </a:moveTo>
                <a:lnTo>
                  <a:pt x="2771374" y="380073"/>
                </a:lnTo>
                <a:lnTo>
                  <a:pt x="1042299" y="380073"/>
                </a:lnTo>
                <a:lnTo>
                  <a:pt x="7151" y="380073"/>
                </a:lnTo>
                <a:lnTo>
                  <a:pt x="193612" y="193612"/>
                </a:lnTo>
                <a:lnTo>
                  <a:pt x="0" y="0"/>
                </a:lnTo>
                <a:lnTo>
                  <a:pt x="1035148" y="0"/>
                </a:lnTo>
                <a:lnTo>
                  <a:pt x="2771374" y="0"/>
                </a:lnTo>
                <a:lnTo>
                  <a:pt x="3806522" y="0"/>
                </a:lnTo>
                <a:close/>
              </a:path>
            </a:pathLst>
          </a:custGeom>
          <a:blipFill dpi="0" rotWithShape="1"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/>
          </a:p>
        </p:txBody>
      </p:sp>
      <p:sp>
        <p:nvSpPr>
          <p:cNvPr id="3" name="PA_淘宝网chenying0907出品 62">
            <a:extLst>
              <a:ext uri="{FF2B5EF4-FFF2-40B4-BE49-F238E27FC236}">
                <a16:creationId xmlns:a16="http://schemas.microsoft.com/office/drawing/2014/main" id="{863E38AC-9271-B6F3-F1C5-CE305A9E97BF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067013" y="332827"/>
            <a:ext cx="228085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1400" b="1" dirty="0">
                <a:cs typeface="+mn-ea"/>
                <a:sym typeface="+mn-lt"/>
              </a:rPr>
              <a:t>单击此处添加标题文本</a:t>
            </a:r>
            <a:endParaRPr lang="en-US" altLang="zh-CN" sz="1400" b="1" dirty="0">
              <a:cs typeface="+mn-ea"/>
              <a:sym typeface="+mn-lt"/>
            </a:endParaRPr>
          </a:p>
        </p:txBody>
      </p:sp>
      <p:sp>
        <p:nvSpPr>
          <p:cNvPr id="4" name="iconfont-1096-617929">
            <a:extLst>
              <a:ext uri="{FF2B5EF4-FFF2-40B4-BE49-F238E27FC236}">
                <a16:creationId xmlns:a16="http://schemas.microsoft.com/office/drawing/2014/main" id="{35C584DA-D218-BFD5-CBED-8AABB2BF9E76}"/>
              </a:ext>
            </a:extLst>
          </p:cNvPr>
          <p:cNvSpPr/>
          <p:nvPr/>
        </p:nvSpPr>
        <p:spPr>
          <a:xfrm rot="10800000">
            <a:off x="118840" y="357637"/>
            <a:ext cx="420711" cy="419075"/>
          </a:xfrm>
          <a:custGeom>
            <a:avLst/>
            <a:gdLst>
              <a:gd name="T0" fmla="*/ 11209 w 11256"/>
              <a:gd name="T1" fmla="*/ 4253 h 11213"/>
              <a:gd name="T2" fmla="*/ 10891 w 11256"/>
              <a:gd name="T3" fmla="*/ 3984 h 11213"/>
              <a:gd name="T4" fmla="*/ 7510 w 11256"/>
              <a:gd name="T5" fmla="*/ 3462 h 11213"/>
              <a:gd name="T6" fmla="*/ 6001 w 11256"/>
              <a:gd name="T7" fmla="*/ 230 h 11213"/>
              <a:gd name="T8" fmla="*/ 5640 w 11256"/>
              <a:gd name="T9" fmla="*/ 0 h 11213"/>
              <a:gd name="T10" fmla="*/ 5640 w 11256"/>
              <a:gd name="T11" fmla="*/ 0 h 11213"/>
              <a:gd name="T12" fmla="*/ 5279 w 11256"/>
              <a:gd name="T13" fmla="*/ 230 h 11213"/>
              <a:gd name="T14" fmla="*/ 3756 w 11256"/>
              <a:gd name="T15" fmla="*/ 3455 h 11213"/>
              <a:gd name="T16" fmla="*/ 370 w 11256"/>
              <a:gd name="T17" fmla="*/ 3965 h 11213"/>
              <a:gd name="T18" fmla="*/ 49 w 11256"/>
              <a:gd name="T19" fmla="*/ 4231 h 11213"/>
              <a:gd name="T20" fmla="*/ 142 w 11256"/>
              <a:gd name="T21" fmla="*/ 4638 h 11213"/>
              <a:gd name="T22" fmla="*/ 2597 w 11256"/>
              <a:gd name="T23" fmla="*/ 7164 h 11213"/>
              <a:gd name="T24" fmla="*/ 2010 w 11256"/>
              <a:gd name="T25" fmla="*/ 10725 h 11213"/>
              <a:gd name="T26" fmla="*/ 2174 w 11256"/>
              <a:gd name="T27" fmla="*/ 11116 h 11213"/>
              <a:gd name="T28" fmla="*/ 2597 w 11256"/>
              <a:gd name="T29" fmla="*/ 11140 h 11213"/>
              <a:gd name="T30" fmla="*/ 5620 w 11256"/>
              <a:gd name="T31" fmla="*/ 9478 h 11213"/>
              <a:gd name="T32" fmla="*/ 8637 w 11256"/>
              <a:gd name="T33" fmla="*/ 11151 h 11213"/>
              <a:gd name="T34" fmla="*/ 8831 w 11256"/>
              <a:gd name="T35" fmla="*/ 11200 h 11213"/>
              <a:gd name="T36" fmla="*/ 8839 w 11256"/>
              <a:gd name="T37" fmla="*/ 11200 h 11213"/>
              <a:gd name="T38" fmla="*/ 9239 w 11256"/>
              <a:gd name="T39" fmla="*/ 10800 h 11213"/>
              <a:gd name="T40" fmla="*/ 9213 w 11256"/>
              <a:gd name="T41" fmla="*/ 10658 h 11213"/>
              <a:gd name="T42" fmla="*/ 8652 w 11256"/>
              <a:gd name="T43" fmla="*/ 7175 h 11213"/>
              <a:gd name="T44" fmla="*/ 11114 w 11256"/>
              <a:gd name="T45" fmla="*/ 4659 h 11213"/>
              <a:gd name="T46" fmla="*/ 11209 w 11256"/>
              <a:gd name="T47" fmla="*/ 4253 h 11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256" h="11213">
                <a:moveTo>
                  <a:pt x="11209" y="4253"/>
                </a:moveTo>
                <a:cubicBezTo>
                  <a:pt x="11161" y="4111"/>
                  <a:pt x="11039" y="4008"/>
                  <a:pt x="10891" y="3984"/>
                </a:cubicBezTo>
                <a:lnTo>
                  <a:pt x="7510" y="3462"/>
                </a:lnTo>
                <a:lnTo>
                  <a:pt x="6001" y="230"/>
                </a:lnTo>
                <a:cubicBezTo>
                  <a:pt x="5934" y="90"/>
                  <a:pt x="5795" y="0"/>
                  <a:pt x="5640" y="0"/>
                </a:cubicBezTo>
                <a:lnTo>
                  <a:pt x="5640" y="0"/>
                </a:lnTo>
                <a:cubicBezTo>
                  <a:pt x="5485" y="0"/>
                  <a:pt x="5345" y="88"/>
                  <a:pt x="5279" y="230"/>
                </a:cubicBezTo>
                <a:lnTo>
                  <a:pt x="3756" y="3455"/>
                </a:lnTo>
                <a:lnTo>
                  <a:pt x="370" y="3965"/>
                </a:lnTo>
                <a:cubicBezTo>
                  <a:pt x="221" y="3986"/>
                  <a:pt x="99" y="4090"/>
                  <a:pt x="49" y="4231"/>
                </a:cubicBezTo>
                <a:cubicBezTo>
                  <a:pt x="0" y="4373"/>
                  <a:pt x="36" y="4530"/>
                  <a:pt x="142" y="4638"/>
                </a:cubicBezTo>
                <a:lnTo>
                  <a:pt x="2597" y="7164"/>
                </a:lnTo>
                <a:lnTo>
                  <a:pt x="2010" y="10725"/>
                </a:lnTo>
                <a:cubicBezTo>
                  <a:pt x="1984" y="10875"/>
                  <a:pt x="2049" y="11028"/>
                  <a:pt x="2174" y="11116"/>
                </a:cubicBezTo>
                <a:cubicBezTo>
                  <a:pt x="2298" y="11204"/>
                  <a:pt x="2464" y="11213"/>
                  <a:pt x="2597" y="11140"/>
                </a:cubicBezTo>
                <a:lnTo>
                  <a:pt x="5620" y="9478"/>
                </a:lnTo>
                <a:lnTo>
                  <a:pt x="8637" y="11151"/>
                </a:lnTo>
                <a:cubicBezTo>
                  <a:pt x="8697" y="11183"/>
                  <a:pt x="8764" y="11200"/>
                  <a:pt x="8831" y="11200"/>
                </a:cubicBezTo>
                <a:lnTo>
                  <a:pt x="8839" y="11200"/>
                </a:lnTo>
                <a:cubicBezTo>
                  <a:pt x="9061" y="11200"/>
                  <a:pt x="9239" y="11022"/>
                  <a:pt x="9239" y="10800"/>
                </a:cubicBezTo>
                <a:cubicBezTo>
                  <a:pt x="9239" y="10751"/>
                  <a:pt x="9231" y="10703"/>
                  <a:pt x="9213" y="10658"/>
                </a:cubicBezTo>
                <a:lnTo>
                  <a:pt x="8652" y="7175"/>
                </a:lnTo>
                <a:lnTo>
                  <a:pt x="11114" y="4659"/>
                </a:lnTo>
                <a:cubicBezTo>
                  <a:pt x="11219" y="4552"/>
                  <a:pt x="11256" y="4395"/>
                  <a:pt x="11209" y="425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rgbClr val="EF0C1F">
                  <a:alpha val="0"/>
                </a:srgb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PA_淘宝网chenying0907出品 339">
            <a:extLst>
              <a:ext uri="{FF2B5EF4-FFF2-40B4-BE49-F238E27FC236}">
                <a16:creationId xmlns:a16="http://schemas.microsoft.com/office/drawing/2014/main" id="{AF73E56E-4467-8F93-7D68-8C135AC39C82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23274" y="0"/>
            <a:ext cx="1018227" cy="923330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 algn="ctr"/>
            <a:r>
              <a:rPr lang="en-US" altLang="zh-CN" sz="5400" dirty="0">
                <a:gradFill>
                  <a:gsLst>
                    <a:gs pos="79000">
                      <a:schemeClr val="tx1">
                        <a:alpha val="0"/>
                      </a:schemeClr>
                    </a:gs>
                    <a:gs pos="46000">
                      <a:schemeClr val="tx1"/>
                    </a:gs>
                  </a:gsLst>
                  <a:lin ang="5400000" scaled="1"/>
                </a:gradFill>
                <a:latin typeface="阿里巴巴普惠体 2.0 115 Black" panose="00020600040101010101" pitchFamily="18" charset="-122"/>
                <a:ea typeface="阿里巴巴普惠体 2.0 115 Black" panose="00020600040101010101" pitchFamily="18" charset="-122"/>
                <a:cs typeface="阿里巴巴普惠体 2.0 115 Black" panose="00020600040101010101" pitchFamily="18" charset="-122"/>
                <a:sym typeface="+mn-lt"/>
              </a:rPr>
              <a:t>04</a:t>
            </a:r>
          </a:p>
        </p:txBody>
      </p: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D54DC332-B67F-7591-3B6D-A61741E29EDB}"/>
              </a:ext>
            </a:extLst>
          </p:cNvPr>
          <p:cNvGrpSpPr/>
          <p:nvPr/>
        </p:nvGrpSpPr>
        <p:grpSpPr>
          <a:xfrm flipH="1">
            <a:off x="0" y="776712"/>
            <a:ext cx="9144000" cy="3016582"/>
            <a:chOff x="0" y="921390"/>
            <a:chExt cx="9144000" cy="3016582"/>
          </a:xfrm>
        </p:grpSpPr>
        <p:sp>
          <p:nvSpPr>
            <p:cNvPr id="6" name="淘宝网chenying0907出品 923">
              <a:extLst>
                <a:ext uri="{FF2B5EF4-FFF2-40B4-BE49-F238E27FC236}">
                  <a16:creationId xmlns:a16="http://schemas.microsoft.com/office/drawing/2014/main" id="{BD028EE8-4F38-628A-2209-7C669E53F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552" y="1045107"/>
              <a:ext cx="3803414" cy="1914366"/>
            </a:xfrm>
            <a:custGeom>
              <a:avLst/>
              <a:gdLst>
                <a:gd name="T0" fmla="*/ 106 w 213"/>
                <a:gd name="T1" fmla="*/ 0 h 107"/>
                <a:gd name="T2" fmla="*/ 0 w 213"/>
                <a:gd name="T3" fmla="*/ 107 h 107"/>
                <a:gd name="T4" fmla="*/ 213 w 213"/>
                <a:gd name="T5" fmla="*/ 107 h 107"/>
                <a:gd name="T6" fmla="*/ 106 w 213"/>
                <a:gd name="T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3" h="107">
                  <a:moveTo>
                    <a:pt x="106" y="0"/>
                  </a:moveTo>
                  <a:cubicBezTo>
                    <a:pt x="48" y="0"/>
                    <a:pt x="0" y="48"/>
                    <a:pt x="0" y="107"/>
                  </a:cubicBezTo>
                  <a:cubicBezTo>
                    <a:pt x="213" y="107"/>
                    <a:pt x="213" y="107"/>
                    <a:pt x="213" y="107"/>
                  </a:cubicBezTo>
                  <a:cubicBezTo>
                    <a:pt x="213" y="48"/>
                    <a:pt x="165" y="0"/>
                    <a:pt x="106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7" name="淘宝网chenying0907出品 924">
              <a:extLst>
                <a:ext uri="{FF2B5EF4-FFF2-40B4-BE49-F238E27FC236}">
                  <a16:creationId xmlns:a16="http://schemas.microsoft.com/office/drawing/2014/main" id="{E4F6E407-64B3-7530-B257-1D3FA1D4E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2967" y="1511038"/>
              <a:ext cx="2907002" cy="1448436"/>
            </a:xfrm>
            <a:custGeom>
              <a:avLst/>
              <a:gdLst>
                <a:gd name="T0" fmla="*/ 81 w 163"/>
                <a:gd name="T1" fmla="*/ 0 h 81"/>
                <a:gd name="T2" fmla="*/ 0 w 163"/>
                <a:gd name="T3" fmla="*/ 81 h 81"/>
                <a:gd name="T4" fmla="*/ 163 w 163"/>
                <a:gd name="T5" fmla="*/ 81 h 81"/>
                <a:gd name="T6" fmla="*/ 81 w 163"/>
                <a:gd name="T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3" h="81">
                  <a:moveTo>
                    <a:pt x="81" y="0"/>
                  </a:moveTo>
                  <a:cubicBezTo>
                    <a:pt x="37" y="0"/>
                    <a:pt x="0" y="36"/>
                    <a:pt x="0" y="81"/>
                  </a:cubicBezTo>
                  <a:cubicBezTo>
                    <a:pt x="163" y="81"/>
                    <a:pt x="163" y="81"/>
                    <a:pt x="163" y="81"/>
                  </a:cubicBezTo>
                  <a:cubicBezTo>
                    <a:pt x="162" y="36"/>
                    <a:pt x="126" y="0"/>
                    <a:pt x="81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8" name="淘宝网chenying0907出品 925">
              <a:extLst>
                <a:ext uri="{FF2B5EF4-FFF2-40B4-BE49-F238E27FC236}">
                  <a16:creationId xmlns:a16="http://schemas.microsoft.com/office/drawing/2014/main" id="{699CC14F-FA30-F7F3-1F10-084031AB1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9969" y="2209933"/>
              <a:ext cx="1499081" cy="749540"/>
            </a:xfrm>
            <a:custGeom>
              <a:avLst/>
              <a:gdLst>
                <a:gd name="T0" fmla="*/ 42 w 84"/>
                <a:gd name="T1" fmla="*/ 0 h 42"/>
                <a:gd name="T2" fmla="*/ 0 w 84"/>
                <a:gd name="T3" fmla="*/ 42 h 42"/>
                <a:gd name="T4" fmla="*/ 84 w 84"/>
                <a:gd name="T5" fmla="*/ 42 h 42"/>
                <a:gd name="T6" fmla="*/ 42 w 84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42">
                  <a:moveTo>
                    <a:pt x="42" y="0"/>
                  </a:moveTo>
                  <a:cubicBezTo>
                    <a:pt x="19" y="0"/>
                    <a:pt x="0" y="19"/>
                    <a:pt x="0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19"/>
                    <a:pt x="65" y="0"/>
                    <a:pt x="42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9" name="淘宝网chenying0907出品 5">
              <a:extLst>
                <a:ext uri="{FF2B5EF4-FFF2-40B4-BE49-F238E27FC236}">
                  <a16:creationId xmlns:a16="http://schemas.microsoft.com/office/drawing/2014/main" id="{9E0A0960-C2FD-530F-74FA-395DA40D670F}"/>
                </a:ext>
              </a:extLst>
            </p:cNvPr>
            <p:cNvSpPr txBox="1"/>
            <p:nvPr/>
          </p:nvSpPr>
          <p:spPr>
            <a:xfrm>
              <a:off x="1752998" y="1808203"/>
              <a:ext cx="1507144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5400" dirty="0">
                  <a:cs typeface="+mn-ea"/>
                  <a:sym typeface="+mn-lt"/>
                </a:rPr>
                <a:t>28%</a:t>
              </a:r>
              <a:endParaRPr lang="zh-CN" altLang="en-US" sz="5400" dirty="0">
                <a:cs typeface="+mn-ea"/>
                <a:sym typeface="+mn-lt"/>
              </a:endParaRPr>
            </a:p>
          </p:txBody>
        </p:sp>
        <p:sp>
          <p:nvSpPr>
            <p:cNvPr id="10" name="淘宝网chenying0907出品 6">
              <a:extLst>
                <a:ext uri="{FF2B5EF4-FFF2-40B4-BE49-F238E27FC236}">
                  <a16:creationId xmlns:a16="http://schemas.microsoft.com/office/drawing/2014/main" id="{1C07221B-82BD-993E-5D52-DDC230DDAB54}"/>
                </a:ext>
              </a:extLst>
            </p:cNvPr>
            <p:cNvSpPr txBox="1"/>
            <p:nvPr/>
          </p:nvSpPr>
          <p:spPr>
            <a:xfrm>
              <a:off x="5143351" y="2016217"/>
              <a:ext cx="1263487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4400" dirty="0">
                  <a:cs typeface="+mn-ea"/>
                  <a:sym typeface="+mn-lt"/>
                </a:rPr>
                <a:t>18%</a:t>
              </a:r>
              <a:endParaRPr lang="zh-CN" altLang="en-US" sz="4400" dirty="0">
                <a:cs typeface="+mn-ea"/>
                <a:sym typeface="+mn-lt"/>
              </a:endParaRPr>
            </a:p>
          </p:txBody>
        </p:sp>
        <p:sp>
          <p:nvSpPr>
            <p:cNvPr id="11" name="淘宝网chenying0907出品 7">
              <a:extLst>
                <a:ext uri="{FF2B5EF4-FFF2-40B4-BE49-F238E27FC236}">
                  <a16:creationId xmlns:a16="http://schemas.microsoft.com/office/drawing/2014/main" id="{922C0976-D8E2-48EB-D44F-4BEEB3D182F0}"/>
                </a:ext>
              </a:extLst>
            </p:cNvPr>
            <p:cNvSpPr txBox="1"/>
            <p:nvPr/>
          </p:nvSpPr>
          <p:spPr>
            <a:xfrm>
              <a:off x="7686836" y="2380244"/>
              <a:ext cx="59663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400" dirty="0">
                  <a:cs typeface="+mn-ea"/>
                  <a:sym typeface="+mn-lt"/>
                </a:rPr>
                <a:t>8%</a:t>
              </a:r>
              <a:endParaRPr lang="zh-CN" altLang="en-US" sz="2400" dirty="0">
                <a:cs typeface="+mn-ea"/>
                <a:sym typeface="+mn-lt"/>
              </a:endParaRPr>
            </a:p>
          </p:txBody>
        </p:sp>
        <p:sp>
          <p:nvSpPr>
            <p:cNvPr id="12" name="弧形 11">
              <a:extLst>
                <a:ext uri="{FF2B5EF4-FFF2-40B4-BE49-F238E27FC236}">
                  <a16:creationId xmlns:a16="http://schemas.microsoft.com/office/drawing/2014/main" id="{F1F800D3-3985-1B9C-3154-AAA3F3A02F4B}"/>
                </a:ext>
              </a:extLst>
            </p:cNvPr>
            <p:cNvSpPr/>
            <p:nvPr/>
          </p:nvSpPr>
          <p:spPr>
            <a:xfrm rot="21357190">
              <a:off x="2536999" y="921390"/>
              <a:ext cx="2286509" cy="2286509"/>
            </a:xfrm>
            <a:prstGeom prst="arc">
              <a:avLst>
                <a:gd name="adj1" fmla="val 14932750"/>
                <a:gd name="adj2" fmla="val 20793166"/>
              </a:avLst>
            </a:prstGeom>
            <a:ln>
              <a:solidFill>
                <a:schemeClr val="tx2"/>
              </a:solidFill>
              <a:prstDash val="dash"/>
              <a:headEnd type="triangle"/>
              <a:tailEnd type="diamon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" name="弧形 12">
              <a:extLst>
                <a:ext uri="{FF2B5EF4-FFF2-40B4-BE49-F238E27FC236}">
                  <a16:creationId xmlns:a16="http://schemas.microsoft.com/office/drawing/2014/main" id="{7BBF461C-7B5F-A693-E68C-7345BD696D84}"/>
                </a:ext>
              </a:extLst>
            </p:cNvPr>
            <p:cNvSpPr/>
            <p:nvPr/>
          </p:nvSpPr>
          <p:spPr>
            <a:xfrm rot="20149455">
              <a:off x="5710337" y="1651463"/>
              <a:ext cx="2286509" cy="2286509"/>
            </a:xfrm>
            <a:prstGeom prst="arc">
              <a:avLst>
                <a:gd name="adj1" fmla="val 17796743"/>
                <a:gd name="adj2" fmla="val 20793166"/>
              </a:avLst>
            </a:prstGeom>
            <a:ln>
              <a:solidFill>
                <a:schemeClr val="tx2"/>
              </a:solidFill>
              <a:prstDash val="dash"/>
              <a:headEnd type="triangle"/>
              <a:tailEnd type="diamon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cxnSp>
          <p:nvCxnSpPr>
            <p:cNvPr id="14" name="淘宝网chenying0907出品 5">
              <a:extLst>
                <a:ext uri="{FF2B5EF4-FFF2-40B4-BE49-F238E27FC236}">
                  <a16:creationId xmlns:a16="http://schemas.microsoft.com/office/drawing/2014/main" id="{3CA449F0-4DEE-63C5-832A-19A0BC99C2EB}"/>
                </a:ext>
              </a:extLst>
            </p:cNvPr>
            <p:cNvCxnSpPr/>
            <p:nvPr/>
          </p:nvCxnSpPr>
          <p:spPr>
            <a:xfrm>
              <a:off x="0" y="2959474"/>
              <a:ext cx="9144000" cy="0"/>
            </a:xfrm>
            <a:prstGeom prst="line">
              <a:avLst/>
            </a:prstGeom>
            <a:ln w="38100">
              <a:solidFill>
                <a:srgbClr val="4D4D4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2DCCE7C2-FA87-4A8A-090A-0F32653FDA04}"/>
              </a:ext>
            </a:extLst>
          </p:cNvPr>
          <p:cNvGrpSpPr/>
          <p:nvPr/>
        </p:nvGrpSpPr>
        <p:grpSpPr>
          <a:xfrm>
            <a:off x="284397" y="3022303"/>
            <a:ext cx="2520281" cy="833834"/>
            <a:chOff x="585461" y="1105781"/>
            <a:chExt cx="2520281" cy="833834"/>
          </a:xfrm>
        </p:grpSpPr>
        <p:sp>
          <p:nvSpPr>
            <p:cNvPr id="17" name="文本框 16">
              <a:extLst>
                <a:ext uri="{FF2B5EF4-FFF2-40B4-BE49-F238E27FC236}">
                  <a16:creationId xmlns:a16="http://schemas.microsoft.com/office/drawing/2014/main" id="{AA2B54A4-7072-AA4B-7034-12EDEC803263}"/>
                </a:ext>
              </a:extLst>
            </p:cNvPr>
            <p:cNvSpPr txBox="1"/>
            <p:nvPr/>
          </p:nvSpPr>
          <p:spPr>
            <a:xfrm>
              <a:off x="585461" y="1105781"/>
              <a:ext cx="2520281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solidFill>
                    <a:schemeClr val="bg1">
                      <a:lumMod val="50000"/>
                    </a:schemeClr>
                  </a:solidFill>
                </a:rPr>
                <a:t>添加标题文本</a:t>
              </a:r>
            </a:p>
          </p:txBody>
        </p:sp>
        <p:sp>
          <p:nvSpPr>
            <p:cNvPr id="18" name="文本框 17">
              <a:extLst>
                <a:ext uri="{FF2B5EF4-FFF2-40B4-BE49-F238E27FC236}">
                  <a16:creationId xmlns:a16="http://schemas.microsoft.com/office/drawing/2014/main" id="{79B63FD9-D424-AE4B-45CC-BB4A23778B4D}"/>
                </a:ext>
              </a:extLst>
            </p:cNvPr>
            <p:cNvSpPr txBox="1"/>
            <p:nvPr/>
          </p:nvSpPr>
          <p:spPr>
            <a:xfrm>
              <a:off x="585462" y="1385617"/>
              <a:ext cx="1930842" cy="55399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000" dirty="0">
                  <a:solidFill>
                    <a:schemeClr val="tx1">
                      <a:lumMod val="65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</p:grp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F3444E80-E613-3204-17E0-9A208324A2A4}"/>
              </a:ext>
            </a:extLst>
          </p:cNvPr>
          <p:cNvGrpSpPr/>
          <p:nvPr/>
        </p:nvGrpSpPr>
        <p:grpSpPr>
          <a:xfrm>
            <a:off x="2411760" y="3022303"/>
            <a:ext cx="2520281" cy="833834"/>
            <a:chOff x="585461" y="1105781"/>
            <a:chExt cx="2520281" cy="833834"/>
          </a:xfrm>
        </p:grpSpPr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813D3DE0-2652-F26C-298D-71299277A099}"/>
                </a:ext>
              </a:extLst>
            </p:cNvPr>
            <p:cNvSpPr txBox="1"/>
            <p:nvPr/>
          </p:nvSpPr>
          <p:spPr>
            <a:xfrm>
              <a:off x="585461" y="1105781"/>
              <a:ext cx="2520281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solidFill>
                    <a:schemeClr val="bg1">
                      <a:lumMod val="50000"/>
                    </a:schemeClr>
                  </a:solidFill>
                </a:rPr>
                <a:t>添加标题文本</a:t>
              </a:r>
            </a:p>
          </p:txBody>
        </p: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AFD4F259-5971-73D6-7834-4ED852F42800}"/>
                </a:ext>
              </a:extLst>
            </p:cNvPr>
            <p:cNvSpPr txBox="1"/>
            <p:nvPr/>
          </p:nvSpPr>
          <p:spPr>
            <a:xfrm>
              <a:off x="585462" y="1385617"/>
              <a:ext cx="1930842" cy="55399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000" dirty="0">
                  <a:solidFill>
                    <a:schemeClr val="tx1">
                      <a:lumMod val="65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</p:grp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9C19FF92-944E-3684-29BA-6FBED87A621F}"/>
              </a:ext>
            </a:extLst>
          </p:cNvPr>
          <p:cNvGrpSpPr/>
          <p:nvPr/>
        </p:nvGrpSpPr>
        <p:grpSpPr>
          <a:xfrm>
            <a:off x="5805837" y="3022303"/>
            <a:ext cx="2520281" cy="833834"/>
            <a:chOff x="585461" y="1105781"/>
            <a:chExt cx="2520281" cy="833834"/>
          </a:xfrm>
        </p:grpSpPr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0EA94E90-7225-A102-A7BC-F849083D0331}"/>
                </a:ext>
              </a:extLst>
            </p:cNvPr>
            <p:cNvSpPr txBox="1"/>
            <p:nvPr/>
          </p:nvSpPr>
          <p:spPr>
            <a:xfrm>
              <a:off x="585461" y="1105781"/>
              <a:ext cx="2520281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solidFill>
                    <a:schemeClr val="bg1">
                      <a:lumMod val="50000"/>
                    </a:schemeClr>
                  </a:solidFill>
                </a:rPr>
                <a:t>添加标题文本</a:t>
              </a:r>
            </a:p>
          </p:txBody>
        </p:sp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49652C01-51D7-B7E3-471B-31C0A669C882}"/>
                </a:ext>
              </a:extLst>
            </p:cNvPr>
            <p:cNvSpPr txBox="1"/>
            <p:nvPr/>
          </p:nvSpPr>
          <p:spPr>
            <a:xfrm>
              <a:off x="585462" y="1385617"/>
              <a:ext cx="1930842" cy="55399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000" dirty="0">
                  <a:solidFill>
                    <a:schemeClr val="tx1">
                      <a:lumMod val="65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7228810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: 形状 1">
            <a:extLst>
              <a:ext uri="{FF2B5EF4-FFF2-40B4-BE49-F238E27FC236}">
                <a16:creationId xmlns:a16="http://schemas.microsoft.com/office/drawing/2014/main" id="{BBA90F4D-C7FE-7B1B-BB1E-D7E295543B92}"/>
              </a:ext>
            </a:extLst>
          </p:cNvPr>
          <p:cNvSpPr/>
          <p:nvPr/>
        </p:nvSpPr>
        <p:spPr>
          <a:xfrm rot="10800000">
            <a:off x="0" y="296680"/>
            <a:ext cx="3806522" cy="380073"/>
          </a:xfrm>
          <a:custGeom>
            <a:avLst/>
            <a:gdLst>
              <a:gd name="connsiteX0" fmla="*/ 3806522 w 3806522"/>
              <a:gd name="connsiteY0" fmla="*/ 380073 h 380073"/>
              <a:gd name="connsiteX1" fmla="*/ 2771374 w 3806522"/>
              <a:gd name="connsiteY1" fmla="*/ 380073 h 380073"/>
              <a:gd name="connsiteX2" fmla="*/ 1042299 w 3806522"/>
              <a:gd name="connsiteY2" fmla="*/ 380073 h 380073"/>
              <a:gd name="connsiteX3" fmla="*/ 7151 w 3806522"/>
              <a:gd name="connsiteY3" fmla="*/ 380073 h 380073"/>
              <a:gd name="connsiteX4" fmla="*/ 193612 w 3806522"/>
              <a:gd name="connsiteY4" fmla="*/ 193612 h 380073"/>
              <a:gd name="connsiteX5" fmla="*/ 0 w 3806522"/>
              <a:gd name="connsiteY5" fmla="*/ 0 h 380073"/>
              <a:gd name="connsiteX6" fmla="*/ 1035148 w 3806522"/>
              <a:gd name="connsiteY6" fmla="*/ 0 h 380073"/>
              <a:gd name="connsiteX7" fmla="*/ 2771374 w 3806522"/>
              <a:gd name="connsiteY7" fmla="*/ 0 h 380073"/>
              <a:gd name="connsiteX8" fmla="*/ 3806522 w 3806522"/>
              <a:gd name="connsiteY8" fmla="*/ 0 h 380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06522" h="380073">
                <a:moveTo>
                  <a:pt x="3806522" y="380073"/>
                </a:moveTo>
                <a:lnTo>
                  <a:pt x="2771374" y="380073"/>
                </a:lnTo>
                <a:lnTo>
                  <a:pt x="1042299" y="380073"/>
                </a:lnTo>
                <a:lnTo>
                  <a:pt x="7151" y="380073"/>
                </a:lnTo>
                <a:lnTo>
                  <a:pt x="193612" y="193612"/>
                </a:lnTo>
                <a:lnTo>
                  <a:pt x="0" y="0"/>
                </a:lnTo>
                <a:lnTo>
                  <a:pt x="1035148" y="0"/>
                </a:lnTo>
                <a:lnTo>
                  <a:pt x="2771374" y="0"/>
                </a:lnTo>
                <a:lnTo>
                  <a:pt x="3806522" y="0"/>
                </a:lnTo>
                <a:close/>
              </a:path>
            </a:pathLst>
          </a:custGeom>
          <a:blipFill dpi="0" rotWithShape="1"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/>
          </a:p>
        </p:txBody>
      </p:sp>
      <p:sp>
        <p:nvSpPr>
          <p:cNvPr id="3" name="PA_淘宝网chenying0907出品 62">
            <a:extLst>
              <a:ext uri="{FF2B5EF4-FFF2-40B4-BE49-F238E27FC236}">
                <a16:creationId xmlns:a16="http://schemas.microsoft.com/office/drawing/2014/main" id="{863E38AC-9271-B6F3-F1C5-CE305A9E97BF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067013" y="332827"/>
            <a:ext cx="228085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1400" b="1" dirty="0">
                <a:cs typeface="+mn-ea"/>
                <a:sym typeface="+mn-lt"/>
              </a:rPr>
              <a:t>单击此处添加标题文本</a:t>
            </a:r>
            <a:endParaRPr lang="en-US" altLang="zh-CN" sz="1400" b="1" dirty="0">
              <a:cs typeface="+mn-ea"/>
              <a:sym typeface="+mn-lt"/>
            </a:endParaRPr>
          </a:p>
        </p:txBody>
      </p:sp>
      <p:sp>
        <p:nvSpPr>
          <p:cNvPr id="4" name="iconfont-1096-617929">
            <a:extLst>
              <a:ext uri="{FF2B5EF4-FFF2-40B4-BE49-F238E27FC236}">
                <a16:creationId xmlns:a16="http://schemas.microsoft.com/office/drawing/2014/main" id="{35C584DA-D218-BFD5-CBED-8AABB2BF9E76}"/>
              </a:ext>
            </a:extLst>
          </p:cNvPr>
          <p:cNvSpPr/>
          <p:nvPr/>
        </p:nvSpPr>
        <p:spPr>
          <a:xfrm rot="10800000">
            <a:off x="118840" y="357637"/>
            <a:ext cx="420711" cy="419075"/>
          </a:xfrm>
          <a:custGeom>
            <a:avLst/>
            <a:gdLst>
              <a:gd name="T0" fmla="*/ 11209 w 11256"/>
              <a:gd name="T1" fmla="*/ 4253 h 11213"/>
              <a:gd name="T2" fmla="*/ 10891 w 11256"/>
              <a:gd name="T3" fmla="*/ 3984 h 11213"/>
              <a:gd name="T4" fmla="*/ 7510 w 11256"/>
              <a:gd name="T5" fmla="*/ 3462 h 11213"/>
              <a:gd name="T6" fmla="*/ 6001 w 11256"/>
              <a:gd name="T7" fmla="*/ 230 h 11213"/>
              <a:gd name="T8" fmla="*/ 5640 w 11256"/>
              <a:gd name="T9" fmla="*/ 0 h 11213"/>
              <a:gd name="T10" fmla="*/ 5640 w 11256"/>
              <a:gd name="T11" fmla="*/ 0 h 11213"/>
              <a:gd name="T12" fmla="*/ 5279 w 11256"/>
              <a:gd name="T13" fmla="*/ 230 h 11213"/>
              <a:gd name="T14" fmla="*/ 3756 w 11256"/>
              <a:gd name="T15" fmla="*/ 3455 h 11213"/>
              <a:gd name="T16" fmla="*/ 370 w 11256"/>
              <a:gd name="T17" fmla="*/ 3965 h 11213"/>
              <a:gd name="T18" fmla="*/ 49 w 11256"/>
              <a:gd name="T19" fmla="*/ 4231 h 11213"/>
              <a:gd name="T20" fmla="*/ 142 w 11256"/>
              <a:gd name="T21" fmla="*/ 4638 h 11213"/>
              <a:gd name="T22" fmla="*/ 2597 w 11256"/>
              <a:gd name="T23" fmla="*/ 7164 h 11213"/>
              <a:gd name="T24" fmla="*/ 2010 w 11256"/>
              <a:gd name="T25" fmla="*/ 10725 h 11213"/>
              <a:gd name="T26" fmla="*/ 2174 w 11256"/>
              <a:gd name="T27" fmla="*/ 11116 h 11213"/>
              <a:gd name="T28" fmla="*/ 2597 w 11256"/>
              <a:gd name="T29" fmla="*/ 11140 h 11213"/>
              <a:gd name="T30" fmla="*/ 5620 w 11256"/>
              <a:gd name="T31" fmla="*/ 9478 h 11213"/>
              <a:gd name="T32" fmla="*/ 8637 w 11256"/>
              <a:gd name="T33" fmla="*/ 11151 h 11213"/>
              <a:gd name="T34" fmla="*/ 8831 w 11256"/>
              <a:gd name="T35" fmla="*/ 11200 h 11213"/>
              <a:gd name="T36" fmla="*/ 8839 w 11256"/>
              <a:gd name="T37" fmla="*/ 11200 h 11213"/>
              <a:gd name="T38" fmla="*/ 9239 w 11256"/>
              <a:gd name="T39" fmla="*/ 10800 h 11213"/>
              <a:gd name="T40" fmla="*/ 9213 w 11256"/>
              <a:gd name="T41" fmla="*/ 10658 h 11213"/>
              <a:gd name="T42" fmla="*/ 8652 w 11256"/>
              <a:gd name="T43" fmla="*/ 7175 h 11213"/>
              <a:gd name="T44" fmla="*/ 11114 w 11256"/>
              <a:gd name="T45" fmla="*/ 4659 h 11213"/>
              <a:gd name="T46" fmla="*/ 11209 w 11256"/>
              <a:gd name="T47" fmla="*/ 4253 h 11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256" h="11213">
                <a:moveTo>
                  <a:pt x="11209" y="4253"/>
                </a:moveTo>
                <a:cubicBezTo>
                  <a:pt x="11161" y="4111"/>
                  <a:pt x="11039" y="4008"/>
                  <a:pt x="10891" y="3984"/>
                </a:cubicBezTo>
                <a:lnTo>
                  <a:pt x="7510" y="3462"/>
                </a:lnTo>
                <a:lnTo>
                  <a:pt x="6001" y="230"/>
                </a:lnTo>
                <a:cubicBezTo>
                  <a:pt x="5934" y="90"/>
                  <a:pt x="5795" y="0"/>
                  <a:pt x="5640" y="0"/>
                </a:cubicBezTo>
                <a:lnTo>
                  <a:pt x="5640" y="0"/>
                </a:lnTo>
                <a:cubicBezTo>
                  <a:pt x="5485" y="0"/>
                  <a:pt x="5345" y="88"/>
                  <a:pt x="5279" y="230"/>
                </a:cubicBezTo>
                <a:lnTo>
                  <a:pt x="3756" y="3455"/>
                </a:lnTo>
                <a:lnTo>
                  <a:pt x="370" y="3965"/>
                </a:lnTo>
                <a:cubicBezTo>
                  <a:pt x="221" y="3986"/>
                  <a:pt x="99" y="4090"/>
                  <a:pt x="49" y="4231"/>
                </a:cubicBezTo>
                <a:cubicBezTo>
                  <a:pt x="0" y="4373"/>
                  <a:pt x="36" y="4530"/>
                  <a:pt x="142" y="4638"/>
                </a:cubicBezTo>
                <a:lnTo>
                  <a:pt x="2597" y="7164"/>
                </a:lnTo>
                <a:lnTo>
                  <a:pt x="2010" y="10725"/>
                </a:lnTo>
                <a:cubicBezTo>
                  <a:pt x="1984" y="10875"/>
                  <a:pt x="2049" y="11028"/>
                  <a:pt x="2174" y="11116"/>
                </a:cubicBezTo>
                <a:cubicBezTo>
                  <a:pt x="2298" y="11204"/>
                  <a:pt x="2464" y="11213"/>
                  <a:pt x="2597" y="11140"/>
                </a:cubicBezTo>
                <a:lnTo>
                  <a:pt x="5620" y="9478"/>
                </a:lnTo>
                <a:lnTo>
                  <a:pt x="8637" y="11151"/>
                </a:lnTo>
                <a:cubicBezTo>
                  <a:pt x="8697" y="11183"/>
                  <a:pt x="8764" y="11200"/>
                  <a:pt x="8831" y="11200"/>
                </a:cubicBezTo>
                <a:lnTo>
                  <a:pt x="8839" y="11200"/>
                </a:lnTo>
                <a:cubicBezTo>
                  <a:pt x="9061" y="11200"/>
                  <a:pt x="9239" y="11022"/>
                  <a:pt x="9239" y="10800"/>
                </a:cubicBezTo>
                <a:cubicBezTo>
                  <a:pt x="9239" y="10751"/>
                  <a:pt x="9231" y="10703"/>
                  <a:pt x="9213" y="10658"/>
                </a:cubicBezTo>
                <a:lnTo>
                  <a:pt x="8652" y="7175"/>
                </a:lnTo>
                <a:lnTo>
                  <a:pt x="11114" y="4659"/>
                </a:lnTo>
                <a:cubicBezTo>
                  <a:pt x="11219" y="4552"/>
                  <a:pt x="11256" y="4395"/>
                  <a:pt x="11209" y="425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rgbClr val="EF0C1F">
                  <a:alpha val="0"/>
                </a:srgb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PA_淘宝网chenying0907出品 339">
            <a:extLst>
              <a:ext uri="{FF2B5EF4-FFF2-40B4-BE49-F238E27FC236}">
                <a16:creationId xmlns:a16="http://schemas.microsoft.com/office/drawing/2014/main" id="{AF73E56E-4467-8F93-7D68-8C135AC39C82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23274" y="0"/>
            <a:ext cx="1018227" cy="923330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 algn="ctr"/>
            <a:r>
              <a:rPr lang="en-US" altLang="zh-CN" sz="5400" dirty="0">
                <a:gradFill>
                  <a:gsLst>
                    <a:gs pos="79000">
                      <a:schemeClr val="tx1">
                        <a:alpha val="0"/>
                      </a:schemeClr>
                    </a:gs>
                    <a:gs pos="46000">
                      <a:schemeClr val="tx1"/>
                    </a:gs>
                  </a:gsLst>
                  <a:lin ang="5400000" scaled="1"/>
                </a:gradFill>
                <a:latin typeface="阿里巴巴普惠体 2.0 115 Black" panose="00020600040101010101" pitchFamily="18" charset="-122"/>
                <a:ea typeface="阿里巴巴普惠体 2.0 115 Black" panose="00020600040101010101" pitchFamily="18" charset="-122"/>
                <a:cs typeface="阿里巴巴普惠体 2.0 115 Black" panose="00020600040101010101" pitchFamily="18" charset="-122"/>
                <a:sym typeface="+mn-lt"/>
              </a:rPr>
              <a:t>04</a:t>
            </a:r>
          </a:p>
        </p:txBody>
      </p:sp>
      <p:sp>
        <p:nvSpPr>
          <p:cNvPr id="6" name="淘宝网chenying0907出品 46">
            <a:extLst>
              <a:ext uri="{FF2B5EF4-FFF2-40B4-BE49-F238E27FC236}">
                <a16:creationId xmlns:a16="http://schemas.microsoft.com/office/drawing/2014/main" id="{9DE26A4B-DABD-AFE9-1017-1AF276BBDCC2}"/>
              </a:ext>
            </a:extLst>
          </p:cNvPr>
          <p:cNvSpPr/>
          <p:nvPr/>
        </p:nvSpPr>
        <p:spPr>
          <a:xfrm>
            <a:off x="3082902" y="1352512"/>
            <a:ext cx="3074800" cy="3796276"/>
          </a:xfrm>
          <a:custGeom>
            <a:avLst/>
            <a:gdLst>
              <a:gd name="connsiteX0" fmla="*/ 1743740 w 3742661"/>
              <a:gd name="connsiteY0" fmla="*/ 4476307 h 4476307"/>
              <a:gd name="connsiteX1" fmla="*/ 1796903 w 3742661"/>
              <a:gd name="connsiteY1" fmla="*/ 3785190 h 4476307"/>
              <a:gd name="connsiteX2" fmla="*/ 1307805 w 3742661"/>
              <a:gd name="connsiteY2" fmla="*/ 3381153 h 4476307"/>
              <a:gd name="connsiteX3" fmla="*/ 31898 w 3742661"/>
              <a:gd name="connsiteY3" fmla="*/ 2945218 h 4476307"/>
              <a:gd name="connsiteX4" fmla="*/ 1127052 w 3742661"/>
              <a:gd name="connsiteY4" fmla="*/ 3242930 h 4476307"/>
              <a:gd name="connsiteX5" fmla="*/ 393405 w 3742661"/>
              <a:gd name="connsiteY5" fmla="*/ 2456121 h 4476307"/>
              <a:gd name="connsiteX6" fmla="*/ 1775638 w 3742661"/>
              <a:gd name="connsiteY6" fmla="*/ 3519376 h 4476307"/>
              <a:gd name="connsiteX7" fmla="*/ 1679945 w 3742661"/>
              <a:gd name="connsiteY7" fmla="*/ 2392325 h 4476307"/>
              <a:gd name="connsiteX8" fmla="*/ 0 w 3742661"/>
              <a:gd name="connsiteY8" fmla="*/ 754911 h 4476307"/>
              <a:gd name="connsiteX9" fmla="*/ 988828 w 3742661"/>
              <a:gd name="connsiteY9" fmla="*/ 1924493 h 4476307"/>
              <a:gd name="connsiteX10" fmla="*/ 1137684 w 3742661"/>
              <a:gd name="connsiteY10" fmla="*/ 861237 h 4476307"/>
              <a:gd name="connsiteX11" fmla="*/ 1222745 w 3742661"/>
              <a:gd name="connsiteY11" fmla="*/ 2062716 h 4476307"/>
              <a:gd name="connsiteX12" fmla="*/ 1690577 w 3742661"/>
              <a:gd name="connsiteY12" fmla="*/ 2190307 h 4476307"/>
              <a:gd name="connsiteX13" fmla="*/ 1956391 w 3742661"/>
              <a:gd name="connsiteY13" fmla="*/ 0 h 4476307"/>
              <a:gd name="connsiteX14" fmla="*/ 2083982 w 3742661"/>
              <a:gd name="connsiteY14" fmla="*/ 978195 h 4476307"/>
              <a:gd name="connsiteX15" fmla="*/ 1881963 w 3742661"/>
              <a:gd name="connsiteY15" fmla="*/ 2232837 h 4476307"/>
              <a:gd name="connsiteX16" fmla="*/ 2041452 w 3742661"/>
              <a:gd name="connsiteY16" fmla="*/ 3030279 h 4476307"/>
              <a:gd name="connsiteX17" fmla="*/ 2647507 w 3742661"/>
              <a:gd name="connsiteY17" fmla="*/ 2519916 h 4476307"/>
              <a:gd name="connsiteX18" fmla="*/ 2849526 w 3742661"/>
              <a:gd name="connsiteY18" fmla="*/ 1307804 h 4476307"/>
              <a:gd name="connsiteX19" fmla="*/ 2838893 w 3742661"/>
              <a:gd name="connsiteY19" fmla="*/ 2371060 h 4476307"/>
              <a:gd name="connsiteX20" fmla="*/ 3742661 w 3742661"/>
              <a:gd name="connsiteY20" fmla="*/ 1148316 h 4476307"/>
              <a:gd name="connsiteX21" fmla="*/ 2222205 w 3742661"/>
              <a:gd name="connsiteY21" fmla="*/ 3370521 h 4476307"/>
              <a:gd name="connsiteX22" fmla="*/ 2169042 w 3742661"/>
              <a:gd name="connsiteY22" fmla="*/ 3817088 h 4476307"/>
              <a:gd name="connsiteX23" fmla="*/ 3317358 w 3742661"/>
              <a:gd name="connsiteY23" fmla="*/ 3094074 h 4476307"/>
              <a:gd name="connsiteX24" fmla="*/ 2190307 w 3742661"/>
              <a:gd name="connsiteY24" fmla="*/ 4051004 h 4476307"/>
              <a:gd name="connsiteX25" fmla="*/ 2232838 w 3742661"/>
              <a:gd name="connsiteY25" fmla="*/ 4476307 h 4476307"/>
              <a:gd name="connsiteX26" fmla="*/ 1743740 w 3742661"/>
              <a:gd name="connsiteY26" fmla="*/ 4476307 h 4476307"/>
              <a:gd name="connsiteX0" fmla="*/ 1743740 w 3742661"/>
              <a:gd name="connsiteY0" fmla="*/ 4492350 h 4492350"/>
              <a:gd name="connsiteX1" fmla="*/ 1796903 w 3742661"/>
              <a:gd name="connsiteY1" fmla="*/ 3785190 h 4492350"/>
              <a:gd name="connsiteX2" fmla="*/ 1307805 w 3742661"/>
              <a:gd name="connsiteY2" fmla="*/ 3381153 h 4492350"/>
              <a:gd name="connsiteX3" fmla="*/ 31898 w 3742661"/>
              <a:gd name="connsiteY3" fmla="*/ 2945218 h 4492350"/>
              <a:gd name="connsiteX4" fmla="*/ 1127052 w 3742661"/>
              <a:gd name="connsiteY4" fmla="*/ 3242930 h 4492350"/>
              <a:gd name="connsiteX5" fmla="*/ 393405 w 3742661"/>
              <a:gd name="connsiteY5" fmla="*/ 2456121 h 4492350"/>
              <a:gd name="connsiteX6" fmla="*/ 1775638 w 3742661"/>
              <a:gd name="connsiteY6" fmla="*/ 3519376 h 4492350"/>
              <a:gd name="connsiteX7" fmla="*/ 1679945 w 3742661"/>
              <a:gd name="connsiteY7" fmla="*/ 2392325 h 4492350"/>
              <a:gd name="connsiteX8" fmla="*/ 0 w 3742661"/>
              <a:gd name="connsiteY8" fmla="*/ 754911 h 4492350"/>
              <a:gd name="connsiteX9" fmla="*/ 988828 w 3742661"/>
              <a:gd name="connsiteY9" fmla="*/ 1924493 h 4492350"/>
              <a:gd name="connsiteX10" fmla="*/ 1137684 w 3742661"/>
              <a:gd name="connsiteY10" fmla="*/ 861237 h 4492350"/>
              <a:gd name="connsiteX11" fmla="*/ 1222745 w 3742661"/>
              <a:gd name="connsiteY11" fmla="*/ 2062716 h 4492350"/>
              <a:gd name="connsiteX12" fmla="*/ 1690577 w 3742661"/>
              <a:gd name="connsiteY12" fmla="*/ 2190307 h 4492350"/>
              <a:gd name="connsiteX13" fmla="*/ 1956391 w 3742661"/>
              <a:gd name="connsiteY13" fmla="*/ 0 h 4492350"/>
              <a:gd name="connsiteX14" fmla="*/ 2083982 w 3742661"/>
              <a:gd name="connsiteY14" fmla="*/ 978195 h 4492350"/>
              <a:gd name="connsiteX15" fmla="*/ 1881963 w 3742661"/>
              <a:gd name="connsiteY15" fmla="*/ 2232837 h 4492350"/>
              <a:gd name="connsiteX16" fmla="*/ 2041452 w 3742661"/>
              <a:gd name="connsiteY16" fmla="*/ 3030279 h 4492350"/>
              <a:gd name="connsiteX17" fmla="*/ 2647507 w 3742661"/>
              <a:gd name="connsiteY17" fmla="*/ 2519916 h 4492350"/>
              <a:gd name="connsiteX18" fmla="*/ 2849526 w 3742661"/>
              <a:gd name="connsiteY18" fmla="*/ 1307804 h 4492350"/>
              <a:gd name="connsiteX19" fmla="*/ 2838893 w 3742661"/>
              <a:gd name="connsiteY19" fmla="*/ 2371060 h 4492350"/>
              <a:gd name="connsiteX20" fmla="*/ 3742661 w 3742661"/>
              <a:gd name="connsiteY20" fmla="*/ 1148316 h 4492350"/>
              <a:gd name="connsiteX21" fmla="*/ 2222205 w 3742661"/>
              <a:gd name="connsiteY21" fmla="*/ 3370521 h 4492350"/>
              <a:gd name="connsiteX22" fmla="*/ 2169042 w 3742661"/>
              <a:gd name="connsiteY22" fmla="*/ 3817088 h 4492350"/>
              <a:gd name="connsiteX23" fmla="*/ 3317358 w 3742661"/>
              <a:gd name="connsiteY23" fmla="*/ 3094074 h 4492350"/>
              <a:gd name="connsiteX24" fmla="*/ 2190307 w 3742661"/>
              <a:gd name="connsiteY24" fmla="*/ 4051004 h 4492350"/>
              <a:gd name="connsiteX25" fmla="*/ 2232838 w 3742661"/>
              <a:gd name="connsiteY25" fmla="*/ 4476307 h 4492350"/>
              <a:gd name="connsiteX26" fmla="*/ 1743740 w 3742661"/>
              <a:gd name="connsiteY26" fmla="*/ 4492350 h 4492350"/>
              <a:gd name="connsiteX0" fmla="*/ 1743740 w 3742661"/>
              <a:gd name="connsiteY0" fmla="*/ 4492350 h 4492350"/>
              <a:gd name="connsiteX1" fmla="*/ 1796903 w 3742661"/>
              <a:gd name="connsiteY1" fmla="*/ 3785190 h 4492350"/>
              <a:gd name="connsiteX2" fmla="*/ 1307805 w 3742661"/>
              <a:gd name="connsiteY2" fmla="*/ 3381153 h 4492350"/>
              <a:gd name="connsiteX3" fmla="*/ 31898 w 3742661"/>
              <a:gd name="connsiteY3" fmla="*/ 2945218 h 4492350"/>
              <a:gd name="connsiteX4" fmla="*/ 1127052 w 3742661"/>
              <a:gd name="connsiteY4" fmla="*/ 3242930 h 4492350"/>
              <a:gd name="connsiteX5" fmla="*/ 393405 w 3742661"/>
              <a:gd name="connsiteY5" fmla="*/ 2456121 h 4492350"/>
              <a:gd name="connsiteX6" fmla="*/ 1775638 w 3742661"/>
              <a:gd name="connsiteY6" fmla="*/ 3519376 h 4492350"/>
              <a:gd name="connsiteX7" fmla="*/ 1679945 w 3742661"/>
              <a:gd name="connsiteY7" fmla="*/ 2392325 h 4492350"/>
              <a:gd name="connsiteX8" fmla="*/ 0 w 3742661"/>
              <a:gd name="connsiteY8" fmla="*/ 754911 h 4492350"/>
              <a:gd name="connsiteX9" fmla="*/ 988828 w 3742661"/>
              <a:gd name="connsiteY9" fmla="*/ 1924493 h 4492350"/>
              <a:gd name="connsiteX10" fmla="*/ 1137684 w 3742661"/>
              <a:gd name="connsiteY10" fmla="*/ 861237 h 4492350"/>
              <a:gd name="connsiteX11" fmla="*/ 1222745 w 3742661"/>
              <a:gd name="connsiteY11" fmla="*/ 2062716 h 4492350"/>
              <a:gd name="connsiteX12" fmla="*/ 1690577 w 3742661"/>
              <a:gd name="connsiteY12" fmla="*/ 2190307 h 4492350"/>
              <a:gd name="connsiteX13" fmla="*/ 1956391 w 3742661"/>
              <a:gd name="connsiteY13" fmla="*/ 0 h 4492350"/>
              <a:gd name="connsiteX14" fmla="*/ 2083982 w 3742661"/>
              <a:gd name="connsiteY14" fmla="*/ 978195 h 4492350"/>
              <a:gd name="connsiteX15" fmla="*/ 1881963 w 3742661"/>
              <a:gd name="connsiteY15" fmla="*/ 2232837 h 4492350"/>
              <a:gd name="connsiteX16" fmla="*/ 2041452 w 3742661"/>
              <a:gd name="connsiteY16" fmla="*/ 3030279 h 4492350"/>
              <a:gd name="connsiteX17" fmla="*/ 2647507 w 3742661"/>
              <a:gd name="connsiteY17" fmla="*/ 2519916 h 4492350"/>
              <a:gd name="connsiteX18" fmla="*/ 2849526 w 3742661"/>
              <a:gd name="connsiteY18" fmla="*/ 1307804 h 4492350"/>
              <a:gd name="connsiteX19" fmla="*/ 2838893 w 3742661"/>
              <a:gd name="connsiteY19" fmla="*/ 2371060 h 4492350"/>
              <a:gd name="connsiteX20" fmla="*/ 3742661 w 3742661"/>
              <a:gd name="connsiteY20" fmla="*/ 1148316 h 4492350"/>
              <a:gd name="connsiteX21" fmla="*/ 2222205 w 3742661"/>
              <a:gd name="connsiteY21" fmla="*/ 3370521 h 4492350"/>
              <a:gd name="connsiteX22" fmla="*/ 2169042 w 3742661"/>
              <a:gd name="connsiteY22" fmla="*/ 3817088 h 4492350"/>
              <a:gd name="connsiteX23" fmla="*/ 3317358 w 3742661"/>
              <a:gd name="connsiteY23" fmla="*/ 3094074 h 4492350"/>
              <a:gd name="connsiteX24" fmla="*/ 2190307 w 3742661"/>
              <a:gd name="connsiteY24" fmla="*/ 4051004 h 4492350"/>
              <a:gd name="connsiteX25" fmla="*/ 2232838 w 3742661"/>
              <a:gd name="connsiteY25" fmla="*/ 4476307 h 4492350"/>
              <a:gd name="connsiteX26" fmla="*/ 2218194 w 3742661"/>
              <a:gd name="connsiteY26" fmla="*/ 4491415 h 4492350"/>
              <a:gd name="connsiteX27" fmla="*/ 1743740 w 3742661"/>
              <a:gd name="connsiteY27" fmla="*/ 4492350 h 4492350"/>
              <a:gd name="connsiteX0" fmla="*/ 1743740 w 3742661"/>
              <a:gd name="connsiteY0" fmla="*/ 4492350 h 4492350"/>
              <a:gd name="connsiteX1" fmla="*/ 1796903 w 3742661"/>
              <a:gd name="connsiteY1" fmla="*/ 3785190 h 4492350"/>
              <a:gd name="connsiteX2" fmla="*/ 1307805 w 3742661"/>
              <a:gd name="connsiteY2" fmla="*/ 3381153 h 4492350"/>
              <a:gd name="connsiteX3" fmla="*/ 31898 w 3742661"/>
              <a:gd name="connsiteY3" fmla="*/ 2945218 h 4492350"/>
              <a:gd name="connsiteX4" fmla="*/ 1127052 w 3742661"/>
              <a:gd name="connsiteY4" fmla="*/ 3242930 h 4492350"/>
              <a:gd name="connsiteX5" fmla="*/ 393405 w 3742661"/>
              <a:gd name="connsiteY5" fmla="*/ 2456121 h 4492350"/>
              <a:gd name="connsiteX6" fmla="*/ 1775638 w 3742661"/>
              <a:gd name="connsiteY6" fmla="*/ 3519376 h 4492350"/>
              <a:gd name="connsiteX7" fmla="*/ 1679945 w 3742661"/>
              <a:gd name="connsiteY7" fmla="*/ 2392325 h 4492350"/>
              <a:gd name="connsiteX8" fmla="*/ 0 w 3742661"/>
              <a:gd name="connsiteY8" fmla="*/ 754911 h 4492350"/>
              <a:gd name="connsiteX9" fmla="*/ 988828 w 3742661"/>
              <a:gd name="connsiteY9" fmla="*/ 1924493 h 4492350"/>
              <a:gd name="connsiteX10" fmla="*/ 1137684 w 3742661"/>
              <a:gd name="connsiteY10" fmla="*/ 861237 h 4492350"/>
              <a:gd name="connsiteX11" fmla="*/ 1222745 w 3742661"/>
              <a:gd name="connsiteY11" fmla="*/ 2062716 h 4492350"/>
              <a:gd name="connsiteX12" fmla="*/ 1690577 w 3742661"/>
              <a:gd name="connsiteY12" fmla="*/ 2190307 h 4492350"/>
              <a:gd name="connsiteX13" fmla="*/ 1956391 w 3742661"/>
              <a:gd name="connsiteY13" fmla="*/ 0 h 4492350"/>
              <a:gd name="connsiteX14" fmla="*/ 2083982 w 3742661"/>
              <a:gd name="connsiteY14" fmla="*/ 978195 h 4492350"/>
              <a:gd name="connsiteX15" fmla="*/ 1881963 w 3742661"/>
              <a:gd name="connsiteY15" fmla="*/ 2232837 h 4492350"/>
              <a:gd name="connsiteX16" fmla="*/ 2041452 w 3742661"/>
              <a:gd name="connsiteY16" fmla="*/ 3030279 h 4492350"/>
              <a:gd name="connsiteX17" fmla="*/ 2647507 w 3742661"/>
              <a:gd name="connsiteY17" fmla="*/ 2519916 h 4492350"/>
              <a:gd name="connsiteX18" fmla="*/ 2849526 w 3742661"/>
              <a:gd name="connsiteY18" fmla="*/ 1307804 h 4492350"/>
              <a:gd name="connsiteX19" fmla="*/ 2838893 w 3742661"/>
              <a:gd name="connsiteY19" fmla="*/ 2371060 h 4492350"/>
              <a:gd name="connsiteX20" fmla="*/ 3742661 w 3742661"/>
              <a:gd name="connsiteY20" fmla="*/ 1148316 h 4492350"/>
              <a:gd name="connsiteX21" fmla="*/ 2222205 w 3742661"/>
              <a:gd name="connsiteY21" fmla="*/ 3370521 h 4492350"/>
              <a:gd name="connsiteX22" fmla="*/ 2169042 w 3742661"/>
              <a:gd name="connsiteY22" fmla="*/ 3817088 h 4492350"/>
              <a:gd name="connsiteX23" fmla="*/ 3317358 w 3742661"/>
              <a:gd name="connsiteY23" fmla="*/ 3094074 h 4492350"/>
              <a:gd name="connsiteX24" fmla="*/ 2190307 w 3742661"/>
              <a:gd name="connsiteY24" fmla="*/ 4051004 h 4492350"/>
              <a:gd name="connsiteX25" fmla="*/ 2232838 w 3742661"/>
              <a:gd name="connsiteY25" fmla="*/ 4476307 h 4492350"/>
              <a:gd name="connsiteX26" fmla="*/ 2218194 w 3742661"/>
              <a:gd name="connsiteY26" fmla="*/ 4491415 h 4492350"/>
              <a:gd name="connsiteX27" fmla="*/ 1743740 w 3742661"/>
              <a:gd name="connsiteY27" fmla="*/ 4492350 h 4492350"/>
              <a:gd name="connsiteX0" fmla="*/ 1743740 w 3742661"/>
              <a:gd name="connsiteY0" fmla="*/ 4492350 h 4492350"/>
              <a:gd name="connsiteX1" fmla="*/ 1796903 w 3742661"/>
              <a:gd name="connsiteY1" fmla="*/ 3785190 h 4492350"/>
              <a:gd name="connsiteX2" fmla="*/ 1307805 w 3742661"/>
              <a:gd name="connsiteY2" fmla="*/ 3381153 h 4492350"/>
              <a:gd name="connsiteX3" fmla="*/ 31898 w 3742661"/>
              <a:gd name="connsiteY3" fmla="*/ 2945218 h 4492350"/>
              <a:gd name="connsiteX4" fmla="*/ 1127052 w 3742661"/>
              <a:gd name="connsiteY4" fmla="*/ 3242930 h 4492350"/>
              <a:gd name="connsiteX5" fmla="*/ 393405 w 3742661"/>
              <a:gd name="connsiteY5" fmla="*/ 2456121 h 4492350"/>
              <a:gd name="connsiteX6" fmla="*/ 1775638 w 3742661"/>
              <a:gd name="connsiteY6" fmla="*/ 3519376 h 4492350"/>
              <a:gd name="connsiteX7" fmla="*/ 1679945 w 3742661"/>
              <a:gd name="connsiteY7" fmla="*/ 2392325 h 4492350"/>
              <a:gd name="connsiteX8" fmla="*/ 0 w 3742661"/>
              <a:gd name="connsiteY8" fmla="*/ 754911 h 4492350"/>
              <a:gd name="connsiteX9" fmla="*/ 988828 w 3742661"/>
              <a:gd name="connsiteY9" fmla="*/ 1924493 h 4492350"/>
              <a:gd name="connsiteX10" fmla="*/ 1137684 w 3742661"/>
              <a:gd name="connsiteY10" fmla="*/ 861237 h 4492350"/>
              <a:gd name="connsiteX11" fmla="*/ 1222745 w 3742661"/>
              <a:gd name="connsiteY11" fmla="*/ 2062716 h 4492350"/>
              <a:gd name="connsiteX12" fmla="*/ 1690577 w 3742661"/>
              <a:gd name="connsiteY12" fmla="*/ 2190307 h 4492350"/>
              <a:gd name="connsiteX13" fmla="*/ 1956391 w 3742661"/>
              <a:gd name="connsiteY13" fmla="*/ 0 h 4492350"/>
              <a:gd name="connsiteX14" fmla="*/ 2083982 w 3742661"/>
              <a:gd name="connsiteY14" fmla="*/ 978195 h 4492350"/>
              <a:gd name="connsiteX15" fmla="*/ 1881963 w 3742661"/>
              <a:gd name="connsiteY15" fmla="*/ 2232837 h 4492350"/>
              <a:gd name="connsiteX16" fmla="*/ 2041452 w 3742661"/>
              <a:gd name="connsiteY16" fmla="*/ 3030279 h 4492350"/>
              <a:gd name="connsiteX17" fmla="*/ 2647507 w 3742661"/>
              <a:gd name="connsiteY17" fmla="*/ 2519916 h 4492350"/>
              <a:gd name="connsiteX18" fmla="*/ 2849526 w 3742661"/>
              <a:gd name="connsiteY18" fmla="*/ 1307804 h 4492350"/>
              <a:gd name="connsiteX19" fmla="*/ 2838893 w 3742661"/>
              <a:gd name="connsiteY19" fmla="*/ 2371060 h 4492350"/>
              <a:gd name="connsiteX20" fmla="*/ 3742661 w 3742661"/>
              <a:gd name="connsiteY20" fmla="*/ 1148316 h 4492350"/>
              <a:gd name="connsiteX21" fmla="*/ 2222205 w 3742661"/>
              <a:gd name="connsiteY21" fmla="*/ 3370521 h 4492350"/>
              <a:gd name="connsiteX22" fmla="*/ 2169042 w 3742661"/>
              <a:gd name="connsiteY22" fmla="*/ 3817088 h 4492350"/>
              <a:gd name="connsiteX23" fmla="*/ 3317358 w 3742661"/>
              <a:gd name="connsiteY23" fmla="*/ 3094074 h 4492350"/>
              <a:gd name="connsiteX24" fmla="*/ 2190307 w 3742661"/>
              <a:gd name="connsiteY24" fmla="*/ 4051004 h 4492350"/>
              <a:gd name="connsiteX25" fmla="*/ 2232838 w 3742661"/>
              <a:gd name="connsiteY25" fmla="*/ 4476307 h 4492350"/>
              <a:gd name="connsiteX26" fmla="*/ 2218194 w 3742661"/>
              <a:gd name="connsiteY26" fmla="*/ 4491415 h 4492350"/>
              <a:gd name="connsiteX27" fmla="*/ 1743740 w 3742661"/>
              <a:gd name="connsiteY27" fmla="*/ 4492350 h 4492350"/>
              <a:gd name="connsiteX0" fmla="*/ 1743740 w 3742661"/>
              <a:gd name="connsiteY0" fmla="*/ 4492350 h 4492350"/>
              <a:gd name="connsiteX1" fmla="*/ 1796903 w 3742661"/>
              <a:gd name="connsiteY1" fmla="*/ 3785190 h 4492350"/>
              <a:gd name="connsiteX2" fmla="*/ 1307805 w 3742661"/>
              <a:gd name="connsiteY2" fmla="*/ 3381153 h 4492350"/>
              <a:gd name="connsiteX3" fmla="*/ 31898 w 3742661"/>
              <a:gd name="connsiteY3" fmla="*/ 2945218 h 4492350"/>
              <a:gd name="connsiteX4" fmla="*/ 1127052 w 3742661"/>
              <a:gd name="connsiteY4" fmla="*/ 3242930 h 4492350"/>
              <a:gd name="connsiteX5" fmla="*/ 393405 w 3742661"/>
              <a:gd name="connsiteY5" fmla="*/ 2456121 h 4492350"/>
              <a:gd name="connsiteX6" fmla="*/ 1775638 w 3742661"/>
              <a:gd name="connsiteY6" fmla="*/ 3519376 h 4492350"/>
              <a:gd name="connsiteX7" fmla="*/ 1679945 w 3742661"/>
              <a:gd name="connsiteY7" fmla="*/ 2392325 h 4492350"/>
              <a:gd name="connsiteX8" fmla="*/ 0 w 3742661"/>
              <a:gd name="connsiteY8" fmla="*/ 754911 h 4492350"/>
              <a:gd name="connsiteX9" fmla="*/ 988828 w 3742661"/>
              <a:gd name="connsiteY9" fmla="*/ 1924493 h 4492350"/>
              <a:gd name="connsiteX10" fmla="*/ 1137684 w 3742661"/>
              <a:gd name="connsiteY10" fmla="*/ 861237 h 4492350"/>
              <a:gd name="connsiteX11" fmla="*/ 1222745 w 3742661"/>
              <a:gd name="connsiteY11" fmla="*/ 2062716 h 4492350"/>
              <a:gd name="connsiteX12" fmla="*/ 1690577 w 3742661"/>
              <a:gd name="connsiteY12" fmla="*/ 2190307 h 4492350"/>
              <a:gd name="connsiteX13" fmla="*/ 1956391 w 3742661"/>
              <a:gd name="connsiteY13" fmla="*/ 0 h 4492350"/>
              <a:gd name="connsiteX14" fmla="*/ 2083982 w 3742661"/>
              <a:gd name="connsiteY14" fmla="*/ 978195 h 4492350"/>
              <a:gd name="connsiteX15" fmla="*/ 1881963 w 3742661"/>
              <a:gd name="connsiteY15" fmla="*/ 2232837 h 4492350"/>
              <a:gd name="connsiteX16" fmla="*/ 2041452 w 3742661"/>
              <a:gd name="connsiteY16" fmla="*/ 3030279 h 4492350"/>
              <a:gd name="connsiteX17" fmla="*/ 2647507 w 3742661"/>
              <a:gd name="connsiteY17" fmla="*/ 2519916 h 4492350"/>
              <a:gd name="connsiteX18" fmla="*/ 2849526 w 3742661"/>
              <a:gd name="connsiteY18" fmla="*/ 1307804 h 4492350"/>
              <a:gd name="connsiteX19" fmla="*/ 2838893 w 3742661"/>
              <a:gd name="connsiteY19" fmla="*/ 2371060 h 4492350"/>
              <a:gd name="connsiteX20" fmla="*/ 3742661 w 3742661"/>
              <a:gd name="connsiteY20" fmla="*/ 1148316 h 4492350"/>
              <a:gd name="connsiteX21" fmla="*/ 2222205 w 3742661"/>
              <a:gd name="connsiteY21" fmla="*/ 3370521 h 4492350"/>
              <a:gd name="connsiteX22" fmla="*/ 2169042 w 3742661"/>
              <a:gd name="connsiteY22" fmla="*/ 3817088 h 4492350"/>
              <a:gd name="connsiteX23" fmla="*/ 3317358 w 3742661"/>
              <a:gd name="connsiteY23" fmla="*/ 3094074 h 4492350"/>
              <a:gd name="connsiteX24" fmla="*/ 2190307 w 3742661"/>
              <a:gd name="connsiteY24" fmla="*/ 4051004 h 4492350"/>
              <a:gd name="connsiteX25" fmla="*/ 2232838 w 3742661"/>
              <a:gd name="connsiteY25" fmla="*/ 4476307 h 4492350"/>
              <a:gd name="connsiteX26" fmla="*/ 2218194 w 3742661"/>
              <a:gd name="connsiteY26" fmla="*/ 4491415 h 4492350"/>
              <a:gd name="connsiteX27" fmla="*/ 1743740 w 3742661"/>
              <a:gd name="connsiteY27" fmla="*/ 4492350 h 4492350"/>
              <a:gd name="connsiteX0" fmla="*/ 1743740 w 3742661"/>
              <a:gd name="connsiteY0" fmla="*/ 4492350 h 4492350"/>
              <a:gd name="connsiteX1" fmla="*/ 1796903 w 3742661"/>
              <a:gd name="connsiteY1" fmla="*/ 3785190 h 4492350"/>
              <a:gd name="connsiteX2" fmla="*/ 1307805 w 3742661"/>
              <a:gd name="connsiteY2" fmla="*/ 3381153 h 4492350"/>
              <a:gd name="connsiteX3" fmla="*/ 31898 w 3742661"/>
              <a:gd name="connsiteY3" fmla="*/ 2945218 h 4492350"/>
              <a:gd name="connsiteX4" fmla="*/ 1127052 w 3742661"/>
              <a:gd name="connsiteY4" fmla="*/ 3242930 h 4492350"/>
              <a:gd name="connsiteX5" fmla="*/ 393405 w 3742661"/>
              <a:gd name="connsiteY5" fmla="*/ 2456121 h 4492350"/>
              <a:gd name="connsiteX6" fmla="*/ 1775638 w 3742661"/>
              <a:gd name="connsiteY6" fmla="*/ 3519376 h 4492350"/>
              <a:gd name="connsiteX7" fmla="*/ 1679945 w 3742661"/>
              <a:gd name="connsiteY7" fmla="*/ 2392325 h 4492350"/>
              <a:gd name="connsiteX8" fmla="*/ 0 w 3742661"/>
              <a:gd name="connsiteY8" fmla="*/ 754911 h 4492350"/>
              <a:gd name="connsiteX9" fmla="*/ 988828 w 3742661"/>
              <a:gd name="connsiteY9" fmla="*/ 1924493 h 4492350"/>
              <a:gd name="connsiteX10" fmla="*/ 1137684 w 3742661"/>
              <a:gd name="connsiteY10" fmla="*/ 861237 h 4492350"/>
              <a:gd name="connsiteX11" fmla="*/ 1222745 w 3742661"/>
              <a:gd name="connsiteY11" fmla="*/ 2062716 h 4492350"/>
              <a:gd name="connsiteX12" fmla="*/ 1690577 w 3742661"/>
              <a:gd name="connsiteY12" fmla="*/ 2190307 h 4492350"/>
              <a:gd name="connsiteX13" fmla="*/ 1956391 w 3742661"/>
              <a:gd name="connsiteY13" fmla="*/ 0 h 4492350"/>
              <a:gd name="connsiteX14" fmla="*/ 2083982 w 3742661"/>
              <a:gd name="connsiteY14" fmla="*/ 978195 h 4492350"/>
              <a:gd name="connsiteX15" fmla="*/ 1881963 w 3742661"/>
              <a:gd name="connsiteY15" fmla="*/ 2232837 h 4492350"/>
              <a:gd name="connsiteX16" fmla="*/ 2041452 w 3742661"/>
              <a:gd name="connsiteY16" fmla="*/ 3030279 h 4492350"/>
              <a:gd name="connsiteX17" fmla="*/ 2647507 w 3742661"/>
              <a:gd name="connsiteY17" fmla="*/ 2519916 h 4492350"/>
              <a:gd name="connsiteX18" fmla="*/ 2849526 w 3742661"/>
              <a:gd name="connsiteY18" fmla="*/ 1307804 h 4492350"/>
              <a:gd name="connsiteX19" fmla="*/ 2838893 w 3742661"/>
              <a:gd name="connsiteY19" fmla="*/ 2371060 h 4492350"/>
              <a:gd name="connsiteX20" fmla="*/ 3742661 w 3742661"/>
              <a:gd name="connsiteY20" fmla="*/ 1148316 h 4492350"/>
              <a:gd name="connsiteX21" fmla="*/ 2222205 w 3742661"/>
              <a:gd name="connsiteY21" fmla="*/ 3370521 h 4492350"/>
              <a:gd name="connsiteX22" fmla="*/ 2169042 w 3742661"/>
              <a:gd name="connsiteY22" fmla="*/ 3817088 h 4492350"/>
              <a:gd name="connsiteX23" fmla="*/ 3317358 w 3742661"/>
              <a:gd name="connsiteY23" fmla="*/ 3094074 h 4492350"/>
              <a:gd name="connsiteX24" fmla="*/ 2194317 w 3742661"/>
              <a:gd name="connsiteY24" fmla="*/ 4030951 h 4492350"/>
              <a:gd name="connsiteX25" fmla="*/ 2232838 w 3742661"/>
              <a:gd name="connsiteY25" fmla="*/ 4476307 h 4492350"/>
              <a:gd name="connsiteX26" fmla="*/ 2218194 w 3742661"/>
              <a:gd name="connsiteY26" fmla="*/ 4491415 h 4492350"/>
              <a:gd name="connsiteX27" fmla="*/ 1743740 w 3742661"/>
              <a:gd name="connsiteY27" fmla="*/ 4492350 h 4492350"/>
              <a:gd name="connsiteX0" fmla="*/ 1743740 w 3742661"/>
              <a:gd name="connsiteY0" fmla="*/ 4492350 h 4492350"/>
              <a:gd name="connsiteX1" fmla="*/ 1796903 w 3742661"/>
              <a:gd name="connsiteY1" fmla="*/ 3785190 h 4492350"/>
              <a:gd name="connsiteX2" fmla="*/ 1307805 w 3742661"/>
              <a:gd name="connsiteY2" fmla="*/ 3381153 h 4492350"/>
              <a:gd name="connsiteX3" fmla="*/ 31898 w 3742661"/>
              <a:gd name="connsiteY3" fmla="*/ 2945218 h 4492350"/>
              <a:gd name="connsiteX4" fmla="*/ 1127052 w 3742661"/>
              <a:gd name="connsiteY4" fmla="*/ 3242930 h 4492350"/>
              <a:gd name="connsiteX5" fmla="*/ 393405 w 3742661"/>
              <a:gd name="connsiteY5" fmla="*/ 2456121 h 4492350"/>
              <a:gd name="connsiteX6" fmla="*/ 1775638 w 3742661"/>
              <a:gd name="connsiteY6" fmla="*/ 3519376 h 4492350"/>
              <a:gd name="connsiteX7" fmla="*/ 1679945 w 3742661"/>
              <a:gd name="connsiteY7" fmla="*/ 2392325 h 4492350"/>
              <a:gd name="connsiteX8" fmla="*/ 0 w 3742661"/>
              <a:gd name="connsiteY8" fmla="*/ 754911 h 4492350"/>
              <a:gd name="connsiteX9" fmla="*/ 988828 w 3742661"/>
              <a:gd name="connsiteY9" fmla="*/ 1924493 h 4492350"/>
              <a:gd name="connsiteX10" fmla="*/ 1137684 w 3742661"/>
              <a:gd name="connsiteY10" fmla="*/ 861237 h 4492350"/>
              <a:gd name="connsiteX11" fmla="*/ 1222745 w 3742661"/>
              <a:gd name="connsiteY11" fmla="*/ 2062716 h 4492350"/>
              <a:gd name="connsiteX12" fmla="*/ 1690577 w 3742661"/>
              <a:gd name="connsiteY12" fmla="*/ 2190307 h 4492350"/>
              <a:gd name="connsiteX13" fmla="*/ 1956391 w 3742661"/>
              <a:gd name="connsiteY13" fmla="*/ 0 h 4492350"/>
              <a:gd name="connsiteX14" fmla="*/ 2083982 w 3742661"/>
              <a:gd name="connsiteY14" fmla="*/ 978195 h 4492350"/>
              <a:gd name="connsiteX15" fmla="*/ 1881963 w 3742661"/>
              <a:gd name="connsiteY15" fmla="*/ 2232837 h 4492350"/>
              <a:gd name="connsiteX16" fmla="*/ 2041452 w 3742661"/>
              <a:gd name="connsiteY16" fmla="*/ 3030279 h 4492350"/>
              <a:gd name="connsiteX17" fmla="*/ 2647507 w 3742661"/>
              <a:gd name="connsiteY17" fmla="*/ 2519916 h 4492350"/>
              <a:gd name="connsiteX18" fmla="*/ 2849526 w 3742661"/>
              <a:gd name="connsiteY18" fmla="*/ 1307804 h 4492350"/>
              <a:gd name="connsiteX19" fmla="*/ 2838893 w 3742661"/>
              <a:gd name="connsiteY19" fmla="*/ 2371060 h 4492350"/>
              <a:gd name="connsiteX20" fmla="*/ 3742661 w 3742661"/>
              <a:gd name="connsiteY20" fmla="*/ 1148316 h 4492350"/>
              <a:gd name="connsiteX21" fmla="*/ 2222205 w 3742661"/>
              <a:gd name="connsiteY21" fmla="*/ 3370521 h 4492350"/>
              <a:gd name="connsiteX22" fmla="*/ 2169042 w 3742661"/>
              <a:gd name="connsiteY22" fmla="*/ 3817088 h 4492350"/>
              <a:gd name="connsiteX23" fmla="*/ 3317358 w 3742661"/>
              <a:gd name="connsiteY23" fmla="*/ 3094074 h 4492350"/>
              <a:gd name="connsiteX24" fmla="*/ 2194317 w 3742661"/>
              <a:gd name="connsiteY24" fmla="*/ 4030951 h 4492350"/>
              <a:gd name="connsiteX25" fmla="*/ 2232838 w 3742661"/>
              <a:gd name="connsiteY25" fmla="*/ 4476307 h 4492350"/>
              <a:gd name="connsiteX26" fmla="*/ 2218194 w 3742661"/>
              <a:gd name="connsiteY26" fmla="*/ 4491415 h 4492350"/>
              <a:gd name="connsiteX27" fmla="*/ 1743740 w 3742661"/>
              <a:gd name="connsiteY27" fmla="*/ 4492350 h 4492350"/>
              <a:gd name="connsiteX0" fmla="*/ 1743740 w 3742661"/>
              <a:gd name="connsiteY0" fmla="*/ 4492350 h 4492350"/>
              <a:gd name="connsiteX1" fmla="*/ 1796903 w 3742661"/>
              <a:gd name="connsiteY1" fmla="*/ 3785190 h 4492350"/>
              <a:gd name="connsiteX2" fmla="*/ 1307805 w 3742661"/>
              <a:gd name="connsiteY2" fmla="*/ 3381153 h 4492350"/>
              <a:gd name="connsiteX3" fmla="*/ 31898 w 3742661"/>
              <a:gd name="connsiteY3" fmla="*/ 2945218 h 4492350"/>
              <a:gd name="connsiteX4" fmla="*/ 1127052 w 3742661"/>
              <a:gd name="connsiteY4" fmla="*/ 3242930 h 4492350"/>
              <a:gd name="connsiteX5" fmla="*/ 393405 w 3742661"/>
              <a:gd name="connsiteY5" fmla="*/ 2456121 h 4492350"/>
              <a:gd name="connsiteX6" fmla="*/ 1775638 w 3742661"/>
              <a:gd name="connsiteY6" fmla="*/ 3519376 h 4492350"/>
              <a:gd name="connsiteX7" fmla="*/ 1679945 w 3742661"/>
              <a:gd name="connsiteY7" fmla="*/ 2392325 h 4492350"/>
              <a:gd name="connsiteX8" fmla="*/ 0 w 3742661"/>
              <a:gd name="connsiteY8" fmla="*/ 754911 h 4492350"/>
              <a:gd name="connsiteX9" fmla="*/ 988828 w 3742661"/>
              <a:gd name="connsiteY9" fmla="*/ 1924493 h 4492350"/>
              <a:gd name="connsiteX10" fmla="*/ 1137684 w 3742661"/>
              <a:gd name="connsiteY10" fmla="*/ 861237 h 4492350"/>
              <a:gd name="connsiteX11" fmla="*/ 1222745 w 3742661"/>
              <a:gd name="connsiteY11" fmla="*/ 2062716 h 4492350"/>
              <a:gd name="connsiteX12" fmla="*/ 1690577 w 3742661"/>
              <a:gd name="connsiteY12" fmla="*/ 2190307 h 4492350"/>
              <a:gd name="connsiteX13" fmla="*/ 1956391 w 3742661"/>
              <a:gd name="connsiteY13" fmla="*/ 0 h 4492350"/>
              <a:gd name="connsiteX14" fmla="*/ 2083982 w 3742661"/>
              <a:gd name="connsiteY14" fmla="*/ 978195 h 4492350"/>
              <a:gd name="connsiteX15" fmla="*/ 1881963 w 3742661"/>
              <a:gd name="connsiteY15" fmla="*/ 2232837 h 4492350"/>
              <a:gd name="connsiteX16" fmla="*/ 2041452 w 3742661"/>
              <a:gd name="connsiteY16" fmla="*/ 3030279 h 4492350"/>
              <a:gd name="connsiteX17" fmla="*/ 2647507 w 3742661"/>
              <a:gd name="connsiteY17" fmla="*/ 2519916 h 4492350"/>
              <a:gd name="connsiteX18" fmla="*/ 2849526 w 3742661"/>
              <a:gd name="connsiteY18" fmla="*/ 1307804 h 4492350"/>
              <a:gd name="connsiteX19" fmla="*/ 2838893 w 3742661"/>
              <a:gd name="connsiteY19" fmla="*/ 2371060 h 4492350"/>
              <a:gd name="connsiteX20" fmla="*/ 3742661 w 3742661"/>
              <a:gd name="connsiteY20" fmla="*/ 1148316 h 4492350"/>
              <a:gd name="connsiteX21" fmla="*/ 2222205 w 3742661"/>
              <a:gd name="connsiteY21" fmla="*/ 3370521 h 4492350"/>
              <a:gd name="connsiteX22" fmla="*/ 2169042 w 3742661"/>
              <a:gd name="connsiteY22" fmla="*/ 3817088 h 4492350"/>
              <a:gd name="connsiteX23" fmla="*/ 3317358 w 3742661"/>
              <a:gd name="connsiteY23" fmla="*/ 3094074 h 4492350"/>
              <a:gd name="connsiteX24" fmla="*/ 2194317 w 3742661"/>
              <a:gd name="connsiteY24" fmla="*/ 4030951 h 4492350"/>
              <a:gd name="connsiteX25" fmla="*/ 2232838 w 3742661"/>
              <a:gd name="connsiteY25" fmla="*/ 4476307 h 4492350"/>
              <a:gd name="connsiteX26" fmla="*/ 2218194 w 3742661"/>
              <a:gd name="connsiteY26" fmla="*/ 4491415 h 4492350"/>
              <a:gd name="connsiteX27" fmla="*/ 1743740 w 3742661"/>
              <a:gd name="connsiteY27" fmla="*/ 4492350 h 4492350"/>
              <a:gd name="connsiteX0" fmla="*/ 1743740 w 3742661"/>
              <a:gd name="connsiteY0" fmla="*/ 4492350 h 4492350"/>
              <a:gd name="connsiteX1" fmla="*/ 1796903 w 3742661"/>
              <a:gd name="connsiteY1" fmla="*/ 3785190 h 4492350"/>
              <a:gd name="connsiteX2" fmla="*/ 1307805 w 3742661"/>
              <a:gd name="connsiteY2" fmla="*/ 3381153 h 4492350"/>
              <a:gd name="connsiteX3" fmla="*/ 31898 w 3742661"/>
              <a:gd name="connsiteY3" fmla="*/ 2945218 h 4492350"/>
              <a:gd name="connsiteX4" fmla="*/ 1127052 w 3742661"/>
              <a:gd name="connsiteY4" fmla="*/ 3242930 h 4492350"/>
              <a:gd name="connsiteX5" fmla="*/ 393405 w 3742661"/>
              <a:gd name="connsiteY5" fmla="*/ 2456121 h 4492350"/>
              <a:gd name="connsiteX6" fmla="*/ 1775638 w 3742661"/>
              <a:gd name="connsiteY6" fmla="*/ 3519376 h 4492350"/>
              <a:gd name="connsiteX7" fmla="*/ 1679945 w 3742661"/>
              <a:gd name="connsiteY7" fmla="*/ 2392325 h 4492350"/>
              <a:gd name="connsiteX8" fmla="*/ 0 w 3742661"/>
              <a:gd name="connsiteY8" fmla="*/ 754911 h 4492350"/>
              <a:gd name="connsiteX9" fmla="*/ 988828 w 3742661"/>
              <a:gd name="connsiteY9" fmla="*/ 1924493 h 4492350"/>
              <a:gd name="connsiteX10" fmla="*/ 1137684 w 3742661"/>
              <a:gd name="connsiteY10" fmla="*/ 861237 h 4492350"/>
              <a:gd name="connsiteX11" fmla="*/ 1222745 w 3742661"/>
              <a:gd name="connsiteY11" fmla="*/ 2062716 h 4492350"/>
              <a:gd name="connsiteX12" fmla="*/ 1690577 w 3742661"/>
              <a:gd name="connsiteY12" fmla="*/ 2190307 h 4492350"/>
              <a:gd name="connsiteX13" fmla="*/ 1956391 w 3742661"/>
              <a:gd name="connsiteY13" fmla="*/ 0 h 4492350"/>
              <a:gd name="connsiteX14" fmla="*/ 2083982 w 3742661"/>
              <a:gd name="connsiteY14" fmla="*/ 978195 h 4492350"/>
              <a:gd name="connsiteX15" fmla="*/ 1881963 w 3742661"/>
              <a:gd name="connsiteY15" fmla="*/ 2232837 h 4492350"/>
              <a:gd name="connsiteX16" fmla="*/ 2041452 w 3742661"/>
              <a:gd name="connsiteY16" fmla="*/ 3030279 h 4492350"/>
              <a:gd name="connsiteX17" fmla="*/ 2647507 w 3742661"/>
              <a:gd name="connsiteY17" fmla="*/ 2519916 h 4492350"/>
              <a:gd name="connsiteX18" fmla="*/ 2849526 w 3742661"/>
              <a:gd name="connsiteY18" fmla="*/ 1307804 h 4492350"/>
              <a:gd name="connsiteX19" fmla="*/ 2838893 w 3742661"/>
              <a:gd name="connsiteY19" fmla="*/ 2371060 h 4492350"/>
              <a:gd name="connsiteX20" fmla="*/ 3742661 w 3742661"/>
              <a:gd name="connsiteY20" fmla="*/ 1148316 h 4492350"/>
              <a:gd name="connsiteX21" fmla="*/ 2222205 w 3742661"/>
              <a:gd name="connsiteY21" fmla="*/ 3370521 h 4492350"/>
              <a:gd name="connsiteX22" fmla="*/ 2169042 w 3742661"/>
              <a:gd name="connsiteY22" fmla="*/ 3817088 h 4492350"/>
              <a:gd name="connsiteX23" fmla="*/ 3317358 w 3742661"/>
              <a:gd name="connsiteY23" fmla="*/ 3094074 h 4492350"/>
              <a:gd name="connsiteX24" fmla="*/ 2194317 w 3742661"/>
              <a:gd name="connsiteY24" fmla="*/ 4030951 h 4492350"/>
              <a:gd name="connsiteX25" fmla="*/ 2232838 w 3742661"/>
              <a:gd name="connsiteY25" fmla="*/ 4476307 h 4492350"/>
              <a:gd name="connsiteX26" fmla="*/ 2218194 w 3742661"/>
              <a:gd name="connsiteY26" fmla="*/ 4491415 h 4492350"/>
              <a:gd name="connsiteX27" fmla="*/ 1743740 w 3742661"/>
              <a:gd name="connsiteY27" fmla="*/ 4492350 h 4492350"/>
              <a:gd name="connsiteX0" fmla="*/ 1743740 w 3742661"/>
              <a:gd name="connsiteY0" fmla="*/ 4492350 h 4492350"/>
              <a:gd name="connsiteX1" fmla="*/ 1796903 w 3742661"/>
              <a:gd name="connsiteY1" fmla="*/ 3785190 h 4492350"/>
              <a:gd name="connsiteX2" fmla="*/ 1307805 w 3742661"/>
              <a:gd name="connsiteY2" fmla="*/ 3381153 h 4492350"/>
              <a:gd name="connsiteX3" fmla="*/ 31898 w 3742661"/>
              <a:gd name="connsiteY3" fmla="*/ 2945218 h 4492350"/>
              <a:gd name="connsiteX4" fmla="*/ 1127052 w 3742661"/>
              <a:gd name="connsiteY4" fmla="*/ 3242930 h 4492350"/>
              <a:gd name="connsiteX5" fmla="*/ 393405 w 3742661"/>
              <a:gd name="connsiteY5" fmla="*/ 2456121 h 4492350"/>
              <a:gd name="connsiteX6" fmla="*/ 1775638 w 3742661"/>
              <a:gd name="connsiteY6" fmla="*/ 3519376 h 4492350"/>
              <a:gd name="connsiteX7" fmla="*/ 1679945 w 3742661"/>
              <a:gd name="connsiteY7" fmla="*/ 2392325 h 4492350"/>
              <a:gd name="connsiteX8" fmla="*/ 0 w 3742661"/>
              <a:gd name="connsiteY8" fmla="*/ 754911 h 4492350"/>
              <a:gd name="connsiteX9" fmla="*/ 988828 w 3742661"/>
              <a:gd name="connsiteY9" fmla="*/ 1924493 h 4492350"/>
              <a:gd name="connsiteX10" fmla="*/ 1137684 w 3742661"/>
              <a:gd name="connsiteY10" fmla="*/ 861237 h 4492350"/>
              <a:gd name="connsiteX11" fmla="*/ 1222745 w 3742661"/>
              <a:gd name="connsiteY11" fmla="*/ 2062716 h 4492350"/>
              <a:gd name="connsiteX12" fmla="*/ 1690577 w 3742661"/>
              <a:gd name="connsiteY12" fmla="*/ 2190307 h 4492350"/>
              <a:gd name="connsiteX13" fmla="*/ 1956391 w 3742661"/>
              <a:gd name="connsiteY13" fmla="*/ 0 h 4492350"/>
              <a:gd name="connsiteX14" fmla="*/ 2083982 w 3742661"/>
              <a:gd name="connsiteY14" fmla="*/ 978195 h 4492350"/>
              <a:gd name="connsiteX15" fmla="*/ 1881963 w 3742661"/>
              <a:gd name="connsiteY15" fmla="*/ 2232837 h 4492350"/>
              <a:gd name="connsiteX16" fmla="*/ 2041452 w 3742661"/>
              <a:gd name="connsiteY16" fmla="*/ 3030279 h 4492350"/>
              <a:gd name="connsiteX17" fmla="*/ 2647507 w 3742661"/>
              <a:gd name="connsiteY17" fmla="*/ 2519916 h 4492350"/>
              <a:gd name="connsiteX18" fmla="*/ 2849526 w 3742661"/>
              <a:gd name="connsiteY18" fmla="*/ 1307804 h 4492350"/>
              <a:gd name="connsiteX19" fmla="*/ 2838893 w 3742661"/>
              <a:gd name="connsiteY19" fmla="*/ 2371060 h 4492350"/>
              <a:gd name="connsiteX20" fmla="*/ 3742661 w 3742661"/>
              <a:gd name="connsiteY20" fmla="*/ 1148316 h 4492350"/>
              <a:gd name="connsiteX21" fmla="*/ 2222205 w 3742661"/>
              <a:gd name="connsiteY21" fmla="*/ 3370521 h 4492350"/>
              <a:gd name="connsiteX22" fmla="*/ 2169042 w 3742661"/>
              <a:gd name="connsiteY22" fmla="*/ 3817088 h 4492350"/>
              <a:gd name="connsiteX23" fmla="*/ 3317358 w 3742661"/>
              <a:gd name="connsiteY23" fmla="*/ 3094074 h 4492350"/>
              <a:gd name="connsiteX24" fmla="*/ 2194317 w 3742661"/>
              <a:gd name="connsiteY24" fmla="*/ 4030951 h 4492350"/>
              <a:gd name="connsiteX25" fmla="*/ 2232838 w 3742661"/>
              <a:gd name="connsiteY25" fmla="*/ 4476307 h 4492350"/>
              <a:gd name="connsiteX26" fmla="*/ 2218194 w 3742661"/>
              <a:gd name="connsiteY26" fmla="*/ 4491415 h 4492350"/>
              <a:gd name="connsiteX27" fmla="*/ 1743740 w 3742661"/>
              <a:gd name="connsiteY27" fmla="*/ 4492350 h 4492350"/>
              <a:gd name="connsiteX0" fmla="*/ 1743740 w 3742661"/>
              <a:gd name="connsiteY0" fmla="*/ 4492350 h 4492350"/>
              <a:gd name="connsiteX1" fmla="*/ 1796903 w 3742661"/>
              <a:gd name="connsiteY1" fmla="*/ 3785190 h 4492350"/>
              <a:gd name="connsiteX2" fmla="*/ 1307805 w 3742661"/>
              <a:gd name="connsiteY2" fmla="*/ 3381153 h 4492350"/>
              <a:gd name="connsiteX3" fmla="*/ 31898 w 3742661"/>
              <a:gd name="connsiteY3" fmla="*/ 2945218 h 4492350"/>
              <a:gd name="connsiteX4" fmla="*/ 1127052 w 3742661"/>
              <a:gd name="connsiteY4" fmla="*/ 3242930 h 4492350"/>
              <a:gd name="connsiteX5" fmla="*/ 393405 w 3742661"/>
              <a:gd name="connsiteY5" fmla="*/ 2456121 h 4492350"/>
              <a:gd name="connsiteX6" fmla="*/ 1775638 w 3742661"/>
              <a:gd name="connsiteY6" fmla="*/ 3519376 h 4492350"/>
              <a:gd name="connsiteX7" fmla="*/ 1679945 w 3742661"/>
              <a:gd name="connsiteY7" fmla="*/ 2392325 h 4492350"/>
              <a:gd name="connsiteX8" fmla="*/ 0 w 3742661"/>
              <a:gd name="connsiteY8" fmla="*/ 754911 h 4492350"/>
              <a:gd name="connsiteX9" fmla="*/ 988828 w 3742661"/>
              <a:gd name="connsiteY9" fmla="*/ 1924493 h 4492350"/>
              <a:gd name="connsiteX10" fmla="*/ 1137684 w 3742661"/>
              <a:gd name="connsiteY10" fmla="*/ 861237 h 4492350"/>
              <a:gd name="connsiteX11" fmla="*/ 1222745 w 3742661"/>
              <a:gd name="connsiteY11" fmla="*/ 2062716 h 4492350"/>
              <a:gd name="connsiteX12" fmla="*/ 1690577 w 3742661"/>
              <a:gd name="connsiteY12" fmla="*/ 2190307 h 4492350"/>
              <a:gd name="connsiteX13" fmla="*/ 1956391 w 3742661"/>
              <a:gd name="connsiteY13" fmla="*/ 0 h 4492350"/>
              <a:gd name="connsiteX14" fmla="*/ 2083982 w 3742661"/>
              <a:gd name="connsiteY14" fmla="*/ 978195 h 4492350"/>
              <a:gd name="connsiteX15" fmla="*/ 1881963 w 3742661"/>
              <a:gd name="connsiteY15" fmla="*/ 2232837 h 4492350"/>
              <a:gd name="connsiteX16" fmla="*/ 2041452 w 3742661"/>
              <a:gd name="connsiteY16" fmla="*/ 3030279 h 4492350"/>
              <a:gd name="connsiteX17" fmla="*/ 2647507 w 3742661"/>
              <a:gd name="connsiteY17" fmla="*/ 2519916 h 4492350"/>
              <a:gd name="connsiteX18" fmla="*/ 2849526 w 3742661"/>
              <a:gd name="connsiteY18" fmla="*/ 1307804 h 4492350"/>
              <a:gd name="connsiteX19" fmla="*/ 2838893 w 3742661"/>
              <a:gd name="connsiteY19" fmla="*/ 2371060 h 4492350"/>
              <a:gd name="connsiteX20" fmla="*/ 3742661 w 3742661"/>
              <a:gd name="connsiteY20" fmla="*/ 1148316 h 4492350"/>
              <a:gd name="connsiteX21" fmla="*/ 2222205 w 3742661"/>
              <a:gd name="connsiteY21" fmla="*/ 3370521 h 4492350"/>
              <a:gd name="connsiteX22" fmla="*/ 2169042 w 3742661"/>
              <a:gd name="connsiteY22" fmla="*/ 3817088 h 4492350"/>
              <a:gd name="connsiteX23" fmla="*/ 3317358 w 3742661"/>
              <a:gd name="connsiteY23" fmla="*/ 3094074 h 4492350"/>
              <a:gd name="connsiteX24" fmla="*/ 2194317 w 3742661"/>
              <a:gd name="connsiteY24" fmla="*/ 4030951 h 4492350"/>
              <a:gd name="connsiteX25" fmla="*/ 2232838 w 3742661"/>
              <a:gd name="connsiteY25" fmla="*/ 4476307 h 4492350"/>
              <a:gd name="connsiteX26" fmla="*/ 2218194 w 3742661"/>
              <a:gd name="connsiteY26" fmla="*/ 4491415 h 4492350"/>
              <a:gd name="connsiteX27" fmla="*/ 1743740 w 3742661"/>
              <a:gd name="connsiteY27" fmla="*/ 4492350 h 4492350"/>
              <a:gd name="connsiteX0" fmla="*/ 1743740 w 3742661"/>
              <a:gd name="connsiteY0" fmla="*/ 4492350 h 4492350"/>
              <a:gd name="connsiteX1" fmla="*/ 1796903 w 3742661"/>
              <a:gd name="connsiteY1" fmla="*/ 3785190 h 4492350"/>
              <a:gd name="connsiteX2" fmla="*/ 1307805 w 3742661"/>
              <a:gd name="connsiteY2" fmla="*/ 3381153 h 4492350"/>
              <a:gd name="connsiteX3" fmla="*/ 31898 w 3742661"/>
              <a:gd name="connsiteY3" fmla="*/ 2945218 h 4492350"/>
              <a:gd name="connsiteX4" fmla="*/ 1127052 w 3742661"/>
              <a:gd name="connsiteY4" fmla="*/ 3242930 h 4492350"/>
              <a:gd name="connsiteX5" fmla="*/ 393405 w 3742661"/>
              <a:gd name="connsiteY5" fmla="*/ 2456121 h 4492350"/>
              <a:gd name="connsiteX6" fmla="*/ 1775638 w 3742661"/>
              <a:gd name="connsiteY6" fmla="*/ 3519376 h 4492350"/>
              <a:gd name="connsiteX7" fmla="*/ 1679945 w 3742661"/>
              <a:gd name="connsiteY7" fmla="*/ 2392325 h 4492350"/>
              <a:gd name="connsiteX8" fmla="*/ 0 w 3742661"/>
              <a:gd name="connsiteY8" fmla="*/ 754911 h 4492350"/>
              <a:gd name="connsiteX9" fmla="*/ 988828 w 3742661"/>
              <a:gd name="connsiteY9" fmla="*/ 1924493 h 4492350"/>
              <a:gd name="connsiteX10" fmla="*/ 1137684 w 3742661"/>
              <a:gd name="connsiteY10" fmla="*/ 861237 h 4492350"/>
              <a:gd name="connsiteX11" fmla="*/ 1222745 w 3742661"/>
              <a:gd name="connsiteY11" fmla="*/ 2062716 h 4492350"/>
              <a:gd name="connsiteX12" fmla="*/ 1690577 w 3742661"/>
              <a:gd name="connsiteY12" fmla="*/ 2190307 h 4492350"/>
              <a:gd name="connsiteX13" fmla="*/ 1956391 w 3742661"/>
              <a:gd name="connsiteY13" fmla="*/ 0 h 4492350"/>
              <a:gd name="connsiteX14" fmla="*/ 2083982 w 3742661"/>
              <a:gd name="connsiteY14" fmla="*/ 978195 h 4492350"/>
              <a:gd name="connsiteX15" fmla="*/ 1881963 w 3742661"/>
              <a:gd name="connsiteY15" fmla="*/ 2232837 h 4492350"/>
              <a:gd name="connsiteX16" fmla="*/ 2041452 w 3742661"/>
              <a:gd name="connsiteY16" fmla="*/ 3030279 h 4492350"/>
              <a:gd name="connsiteX17" fmla="*/ 2647507 w 3742661"/>
              <a:gd name="connsiteY17" fmla="*/ 2519916 h 4492350"/>
              <a:gd name="connsiteX18" fmla="*/ 2849526 w 3742661"/>
              <a:gd name="connsiteY18" fmla="*/ 1307804 h 4492350"/>
              <a:gd name="connsiteX19" fmla="*/ 2838893 w 3742661"/>
              <a:gd name="connsiteY19" fmla="*/ 2371060 h 4492350"/>
              <a:gd name="connsiteX20" fmla="*/ 3742661 w 3742661"/>
              <a:gd name="connsiteY20" fmla="*/ 1148316 h 4492350"/>
              <a:gd name="connsiteX21" fmla="*/ 2222205 w 3742661"/>
              <a:gd name="connsiteY21" fmla="*/ 3370521 h 4492350"/>
              <a:gd name="connsiteX22" fmla="*/ 2169042 w 3742661"/>
              <a:gd name="connsiteY22" fmla="*/ 3817088 h 4492350"/>
              <a:gd name="connsiteX23" fmla="*/ 3317358 w 3742661"/>
              <a:gd name="connsiteY23" fmla="*/ 3094074 h 4492350"/>
              <a:gd name="connsiteX24" fmla="*/ 2194317 w 3742661"/>
              <a:gd name="connsiteY24" fmla="*/ 4030951 h 4492350"/>
              <a:gd name="connsiteX25" fmla="*/ 2232838 w 3742661"/>
              <a:gd name="connsiteY25" fmla="*/ 4476307 h 4492350"/>
              <a:gd name="connsiteX26" fmla="*/ 2218194 w 3742661"/>
              <a:gd name="connsiteY26" fmla="*/ 4491415 h 4492350"/>
              <a:gd name="connsiteX27" fmla="*/ 1743740 w 3742661"/>
              <a:gd name="connsiteY27" fmla="*/ 4492350 h 4492350"/>
              <a:gd name="connsiteX0" fmla="*/ 1743740 w 3742661"/>
              <a:gd name="connsiteY0" fmla="*/ 4492350 h 4492350"/>
              <a:gd name="connsiteX1" fmla="*/ 1796903 w 3742661"/>
              <a:gd name="connsiteY1" fmla="*/ 3785190 h 4492350"/>
              <a:gd name="connsiteX2" fmla="*/ 1307805 w 3742661"/>
              <a:gd name="connsiteY2" fmla="*/ 3381153 h 4492350"/>
              <a:gd name="connsiteX3" fmla="*/ 31898 w 3742661"/>
              <a:gd name="connsiteY3" fmla="*/ 2945218 h 4492350"/>
              <a:gd name="connsiteX4" fmla="*/ 1127052 w 3742661"/>
              <a:gd name="connsiteY4" fmla="*/ 3242930 h 4492350"/>
              <a:gd name="connsiteX5" fmla="*/ 393405 w 3742661"/>
              <a:gd name="connsiteY5" fmla="*/ 2456121 h 4492350"/>
              <a:gd name="connsiteX6" fmla="*/ 1775638 w 3742661"/>
              <a:gd name="connsiteY6" fmla="*/ 3519376 h 4492350"/>
              <a:gd name="connsiteX7" fmla="*/ 1679945 w 3742661"/>
              <a:gd name="connsiteY7" fmla="*/ 2392325 h 4492350"/>
              <a:gd name="connsiteX8" fmla="*/ 0 w 3742661"/>
              <a:gd name="connsiteY8" fmla="*/ 754911 h 4492350"/>
              <a:gd name="connsiteX9" fmla="*/ 988828 w 3742661"/>
              <a:gd name="connsiteY9" fmla="*/ 1924493 h 4492350"/>
              <a:gd name="connsiteX10" fmla="*/ 1137684 w 3742661"/>
              <a:gd name="connsiteY10" fmla="*/ 861237 h 4492350"/>
              <a:gd name="connsiteX11" fmla="*/ 1222745 w 3742661"/>
              <a:gd name="connsiteY11" fmla="*/ 2062716 h 4492350"/>
              <a:gd name="connsiteX12" fmla="*/ 1690577 w 3742661"/>
              <a:gd name="connsiteY12" fmla="*/ 2190307 h 4492350"/>
              <a:gd name="connsiteX13" fmla="*/ 1956391 w 3742661"/>
              <a:gd name="connsiteY13" fmla="*/ 0 h 4492350"/>
              <a:gd name="connsiteX14" fmla="*/ 2083982 w 3742661"/>
              <a:gd name="connsiteY14" fmla="*/ 978195 h 4492350"/>
              <a:gd name="connsiteX15" fmla="*/ 1881963 w 3742661"/>
              <a:gd name="connsiteY15" fmla="*/ 2232837 h 4492350"/>
              <a:gd name="connsiteX16" fmla="*/ 2041452 w 3742661"/>
              <a:gd name="connsiteY16" fmla="*/ 3030279 h 4492350"/>
              <a:gd name="connsiteX17" fmla="*/ 2647507 w 3742661"/>
              <a:gd name="connsiteY17" fmla="*/ 2519916 h 4492350"/>
              <a:gd name="connsiteX18" fmla="*/ 2849526 w 3742661"/>
              <a:gd name="connsiteY18" fmla="*/ 1307804 h 4492350"/>
              <a:gd name="connsiteX19" fmla="*/ 2838893 w 3742661"/>
              <a:gd name="connsiteY19" fmla="*/ 2371060 h 4492350"/>
              <a:gd name="connsiteX20" fmla="*/ 3742661 w 3742661"/>
              <a:gd name="connsiteY20" fmla="*/ 1148316 h 4492350"/>
              <a:gd name="connsiteX21" fmla="*/ 2222205 w 3742661"/>
              <a:gd name="connsiteY21" fmla="*/ 3370521 h 4492350"/>
              <a:gd name="connsiteX22" fmla="*/ 2169042 w 3742661"/>
              <a:gd name="connsiteY22" fmla="*/ 3817088 h 4492350"/>
              <a:gd name="connsiteX23" fmla="*/ 3317358 w 3742661"/>
              <a:gd name="connsiteY23" fmla="*/ 3094074 h 4492350"/>
              <a:gd name="connsiteX24" fmla="*/ 2194317 w 3742661"/>
              <a:gd name="connsiteY24" fmla="*/ 4030951 h 4492350"/>
              <a:gd name="connsiteX25" fmla="*/ 2232838 w 3742661"/>
              <a:gd name="connsiteY25" fmla="*/ 4476307 h 4492350"/>
              <a:gd name="connsiteX26" fmla="*/ 2218194 w 3742661"/>
              <a:gd name="connsiteY26" fmla="*/ 4491415 h 4492350"/>
              <a:gd name="connsiteX27" fmla="*/ 1743740 w 3742661"/>
              <a:gd name="connsiteY27" fmla="*/ 4492350 h 4492350"/>
              <a:gd name="connsiteX0" fmla="*/ 1743740 w 3742661"/>
              <a:gd name="connsiteY0" fmla="*/ 4492350 h 4492350"/>
              <a:gd name="connsiteX1" fmla="*/ 1796903 w 3742661"/>
              <a:gd name="connsiteY1" fmla="*/ 3785190 h 4492350"/>
              <a:gd name="connsiteX2" fmla="*/ 1307805 w 3742661"/>
              <a:gd name="connsiteY2" fmla="*/ 3381153 h 4492350"/>
              <a:gd name="connsiteX3" fmla="*/ 31898 w 3742661"/>
              <a:gd name="connsiteY3" fmla="*/ 2945218 h 4492350"/>
              <a:gd name="connsiteX4" fmla="*/ 1127052 w 3742661"/>
              <a:gd name="connsiteY4" fmla="*/ 3242930 h 4492350"/>
              <a:gd name="connsiteX5" fmla="*/ 393405 w 3742661"/>
              <a:gd name="connsiteY5" fmla="*/ 2456121 h 4492350"/>
              <a:gd name="connsiteX6" fmla="*/ 1775638 w 3742661"/>
              <a:gd name="connsiteY6" fmla="*/ 3519376 h 4492350"/>
              <a:gd name="connsiteX7" fmla="*/ 1679945 w 3742661"/>
              <a:gd name="connsiteY7" fmla="*/ 2392325 h 4492350"/>
              <a:gd name="connsiteX8" fmla="*/ 0 w 3742661"/>
              <a:gd name="connsiteY8" fmla="*/ 754911 h 4492350"/>
              <a:gd name="connsiteX9" fmla="*/ 988828 w 3742661"/>
              <a:gd name="connsiteY9" fmla="*/ 1924493 h 4492350"/>
              <a:gd name="connsiteX10" fmla="*/ 1137684 w 3742661"/>
              <a:gd name="connsiteY10" fmla="*/ 861237 h 4492350"/>
              <a:gd name="connsiteX11" fmla="*/ 1222745 w 3742661"/>
              <a:gd name="connsiteY11" fmla="*/ 2062716 h 4492350"/>
              <a:gd name="connsiteX12" fmla="*/ 1690577 w 3742661"/>
              <a:gd name="connsiteY12" fmla="*/ 2190307 h 4492350"/>
              <a:gd name="connsiteX13" fmla="*/ 1956391 w 3742661"/>
              <a:gd name="connsiteY13" fmla="*/ 0 h 4492350"/>
              <a:gd name="connsiteX14" fmla="*/ 2083982 w 3742661"/>
              <a:gd name="connsiteY14" fmla="*/ 978195 h 4492350"/>
              <a:gd name="connsiteX15" fmla="*/ 1881963 w 3742661"/>
              <a:gd name="connsiteY15" fmla="*/ 2232837 h 4492350"/>
              <a:gd name="connsiteX16" fmla="*/ 2041452 w 3742661"/>
              <a:gd name="connsiteY16" fmla="*/ 3030279 h 4492350"/>
              <a:gd name="connsiteX17" fmla="*/ 2647507 w 3742661"/>
              <a:gd name="connsiteY17" fmla="*/ 2519916 h 4492350"/>
              <a:gd name="connsiteX18" fmla="*/ 2849526 w 3742661"/>
              <a:gd name="connsiteY18" fmla="*/ 1307804 h 4492350"/>
              <a:gd name="connsiteX19" fmla="*/ 2838893 w 3742661"/>
              <a:gd name="connsiteY19" fmla="*/ 2371060 h 4492350"/>
              <a:gd name="connsiteX20" fmla="*/ 3742661 w 3742661"/>
              <a:gd name="connsiteY20" fmla="*/ 1148316 h 4492350"/>
              <a:gd name="connsiteX21" fmla="*/ 2222205 w 3742661"/>
              <a:gd name="connsiteY21" fmla="*/ 3370521 h 4492350"/>
              <a:gd name="connsiteX22" fmla="*/ 2169042 w 3742661"/>
              <a:gd name="connsiteY22" fmla="*/ 3817088 h 4492350"/>
              <a:gd name="connsiteX23" fmla="*/ 3317358 w 3742661"/>
              <a:gd name="connsiteY23" fmla="*/ 3094074 h 4492350"/>
              <a:gd name="connsiteX24" fmla="*/ 2194317 w 3742661"/>
              <a:gd name="connsiteY24" fmla="*/ 4030951 h 4492350"/>
              <a:gd name="connsiteX25" fmla="*/ 2232838 w 3742661"/>
              <a:gd name="connsiteY25" fmla="*/ 4476307 h 4492350"/>
              <a:gd name="connsiteX26" fmla="*/ 2218194 w 3742661"/>
              <a:gd name="connsiteY26" fmla="*/ 4491415 h 4492350"/>
              <a:gd name="connsiteX27" fmla="*/ 1743740 w 3742661"/>
              <a:gd name="connsiteY27" fmla="*/ 4492350 h 4492350"/>
              <a:gd name="connsiteX0" fmla="*/ 1743740 w 3742661"/>
              <a:gd name="connsiteY0" fmla="*/ 4492350 h 4492350"/>
              <a:gd name="connsiteX1" fmla="*/ 1796903 w 3742661"/>
              <a:gd name="connsiteY1" fmla="*/ 3785190 h 4492350"/>
              <a:gd name="connsiteX2" fmla="*/ 1307805 w 3742661"/>
              <a:gd name="connsiteY2" fmla="*/ 3381153 h 4492350"/>
              <a:gd name="connsiteX3" fmla="*/ 31898 w 3742661"/>
              <a:gd name="connsiteY3" fmla="*/ 2945218 h 4492350"/>
              <a:gd name="connsiteX4" fmla="*/ 1127052 w 3742661"/>
              <a:gd name="connsiteY4" fmla="*/ 3242930 h 4492350"/>
              <a:gd name="connsiteX5" fmla="*/ 393405 w 3742661"/>
              <a:gd name="connsiteY5" fmla="*/ 2456121 h 4492350"/>
              <a:gd name="connsiteX6" fmla="*/ 1775638 w 3742661"/>
              <a:gd name="connsiteY6" fmla="*/ 3519376 h 4492350"/>
              <a:gd name="connsiteX7" fmla="*/ 1679945 w 3742661"/>
              <a:gd name="connsiteY7" fmla="*/ 2392325 h 4492350"/>
              <a:gd name="connsiteX8" fmla="*/ 0 w 3742661"/>
              <a:gd name="connsiteY8" fmla="*/ 754911 h 4492350"/>
              <a:gd name="connsiteX9" fmla="*/ 988828 w 3742661"/>
              <a:gd name="connsiteY9" fmla="*/ 1924493 h 4492350"/>
              <a:gd name="connsiteX10" fmla="*/ 1137684 w 3742661"/>
              <a:gd name="connsiteY10" fmla="*/ 861237 h 4492350"/>
              <a:gd name="connsiteX11" fmla="*/ 1222745 w 3742661"/>
              <a:gd name="connsiteY11" fmla="*/ 2062716 h 4492350"/>
              <a:gd name="connsiteX12" fmla="*/ 1690577 w 3742661"/>
              <a:gd name="connsiteY12" fmla="*/ 2190307 h 4492350"/>
              <a:gd name="connsiteX13" fmla="*/ 1956391 w 3742661"/>
              <a:gd name="connsiteY13" fmla="*/ 0 h 4492350"/>
              <a:gd name="connsiteX14" fmla="*/ 2083982 w 3742661"/>
              <a:gd name="connsiteY14" fmla="*/ 978195 h 4492350"/>
              <a:gd name="connsiteX15" fmla="*/ 1881963 w 3742661"/>
              <a:gd name="connsiteY15" fmla="*/ 2232837 h 4492350"/>
              <a:gd name="connsiteX16" fmla="*/ 2041452 w 3742661"/>
              <a:gd name="connsiteY16" fmla="*/ 3030279 h 4492350"/>
              <a:gd name="connsiteX17" fmla="*/ 2647507 w 3742661"/>
              <a:gd name="connsiteY17" fmla="*/ 2519916 h 4492350"/>
              <a:gd name="connsiteX18" fmla="*/ 2849526 w 3742661"/>
              <a:gd name="connsiteY18" fmla="*/ 1307804 h 4492350"/>
              <a:gd name="connsiteX19" fmla="*/ 2838893 w 3742661"/>
              <a:gd name="connsiteY19" fmla="*/ 2371060 h 4492350"/>
              <a:gd name="connsiteX20" fmla="*/ 3742661 w 3742661"/>
              <a:gd name="connsiteY20" fmla="*/ 1148316 h 4492350"/>
              <a:gd name="connsiteX21" fmla="*/ 2222205 w 3742661"/>
              <a:gd name="connsiteY21" fmla="*/ 3370521 h 4492350"/>
              <a:gd name="connsiteX22" fmla="*/ 2169042 w 3742661"/>
              <a:gd name="connsiteY22" fmla="*/ 3817088 h 4492350"/>
              <a:gd name="connsiteX23" fmla="*/ 3317358 w 3742661"/>
              <a:gd name="connsiteY23" fmla="*/ 3094074 h 4492350"/>
              <a:gd name="connsiteX24" fmla="*/ 2194317 w 3742661"/>
              <a:gd name="connsiteY24" fmla="*/ 4030951 h 4492350"/>
              <a:gd name="connsiteX25" fmla="*/ 2232838 w 3742661"/>
              <a:gd name="connsiteY25" fmla="*/ 4476307 h 4492350"/>
              <a:gd name="connsiteX26" fmla="*/ 2218194 w 3742661"/>
              <a:gd name="connsiteY26" fmla="*/ 4491415 h 4492350"/>
              <a:gd name="connsiteX27" fmla="*/ 1743740 w 3742661"/>
              <a:gd name="connsiteY27" fmla="*/ 4492350 h 4492350"/>
              <a:gd name="connsiteX0" fmla="*/ 1743740 w 3742661"/>
              <a:gd name="connsiteY0" fmla="*/ 4492350 h 4492350"/>
              <a:gd name="connsiteX1" fmla="*/ 1796903 w 3742661"/>
              <a:gd name="connsiteY1" fmla="*/ 3785190 h 4492350"/>
              <a:gd name="connsiteX2" fmla="*/ 1307805 w 3742661"/>
              <a:gd name="connsiteY2" fmla="*/ 3381153 h 4492350"/>
              <a:gd name="connsiteX3" fmla="*/ 31898 w 3742661"/>
              <a:gd name="connsiteY3" fmla="*/ 2945218 h 4492350"/>
              <a:gd name="connsiteX4" fmla="*/ 1127052 w 3742661"/>
              <a:gd name="connsiteY4" fmla="*/ 3242930 h 4492350"/>
              <a:gd name="connsiteX5" fmla="*/ 393405 w 3742661"/>
              <a:gd name="connsiteY5" fmla="*/ 2456121 h 4492350"/>
              <a:gd name="connsiteX6" fmla="*/ 1775638 w 3742661"/>
              <a:gd name="connsiteY6" fmla="*/ 3519376 h 4492350"/>
              <a:gd name="connsiteX7" fmla="*/ 1679945 w 3742661"/>
              <a:gd name="connsiteY7" fmla="*/ 2392325 h 4492350"/>
              <a:gd name="connsiteX8" fmla="*/ 0 w 3742661"/>
              <a:gd name="connsiteY8" fmla="*/ 754911 h 4492350"/>
              <a:gd name="connsiteX9" fmla="*/ 988828 w 3742661"/>
              <a:gd name="connsiteY9" fmla="*/ 1924493 h 4492350"/>
              <a:gd name="connsiteX10" fmla="*/ 1137684 w 3742661"/>
              <a:gd name="connsiteY10" fmla="*/ 861237 h 4492350"/>
              <a:gd name="connsiteX11" fmla="*/ 1222745 w 3742661"/>
              <a:gd name="connsiteY11" fmla="*/ 2062716 h 4492350"/>
              <a:gd name="connsiteX12" fmla="*/ 1690577 w 3742661"/>
              <a:gd name="connsiteY12" fmla="*/ 2190307 h 4492350"/>
              <a:gd name="connsiteX13" fmla="*/ 1956391 w 3742661"/>
              <a:gd name="connsiteY13" fmla="*/ 0 h 4492350"/>
              <a:gd name="connsiteX14" fmla="*/ 2083982 w 3742661"/>
              <a:gd name="connsiteY14" fmla="*/ 978195 h 4492350"/>
              <a:gd name="connsiteX15" fmla="*/ 1881963 w 3742661"/>
              <a:gd name="connsiteY15" fmla="*/ 2232837 h 4492350"/>
              <a:gd name="connsiteX16" fmla="*/ 2041452 w 3742661"/>
              <a:gd name="connsiteY16" fmla="*/ 3030279 h 4492350"/>
              <a:gd name="connsiteX17" fmla="*/ 2647507 w 3742661"/>
              <a:gd name="connsiteY17" fmla="*/ 2519916 h 4492350"/>
              <a:gd name="connsiteX18" fmla="*/ 2849526 w 3742661"/>
              <a:gd name="connsiteY18" fmla="*/ 1307804 h 4492350"/>
              <a:gd name="connsiteX19" fmla="*/ 2838893 w 3742661"/>
              <a:gd name="connsiteY19" fmla="*/ 2371060 h 4492350"/>
              <a:gd name="connsiteX20" fmla="*/ 3742661 w 3742661"/>
              <a:gd name="connsiteY20" fmla="*/ 1148316 h 4492350"/>
              <a:gd name="connsiteX21" fmla="*/ 2222205 w 3742661"/>
              <a:gd name="connsiteY21" fmla="*/ 3370521 h 4492350"/>
              <a:gd name="connsiteX22" fmla="*/ 2169042 w 3742661"/>
              <a:gd name="connsiteY22" fmla="*/ 3817088 h 4492350"/>
              <a:gd name="connsiteX23" fmla="*/ 3317358 w 3742661"/>
              <a:gd name="connsiteY23" fmla="*/ 3094074 h 4492350"/>
              <a:gd name="connsiteX24" fmla="*/ 2194317 w 3742661"/>
              <a:gd name="connsiteY24" fmla="*/ 4030951 h 4492350"/>
              <a:gd name="connsiteX25" fmla="*/ 2232838 w 3742661"/>
              <a:gd name="connsiteY25" fmla="*/ 4476307 h 4492350"/>
              <a:gd name="connsiteX26" fmla="*/ 2218194 w 3742661"/>
              <a:gd name="connsiteY26" fmla="*/ 4491415 h 4492350"/>
              <a:gd name="connsiteX27" fmla="*/ 1743740 w 3742661"/>
              <a:gd name="connsiteY27" fmla="*/ 4492350 h 4492350"/>
              <a:gd name="connsiteX0" fmla="*/ 1743740 w 3742661"/>
              <a:gd name="connsiteY0" fmla="*/ 4492350 h 4492350"/>
              <a:gd name="connsiteX1" fmla="*/ 1796903 w 3742661"/>
              <a:gd name="connsiteY1" fmla="*/ 3785190 h 4492350"/>
              <a:gd name="connsiteX2" fmla="*/ 1307805 w 3742661"/>
              <a:gd name="connsiteY2" fmla="*/ 3381153 h 4492350"/>
              <a:gd name="connsiteX3" fmla="*/ 31898 w 3742661"/>
              <a:gd name="connsiteY3" fmla="*/ 2945218 h 4492350"/>
              <a:gd name="connsiteX4" fmla="*/ 1127052 w 3742661"/>
              <a:gd name="connsiteY4" fmla="*/ 3242930 h 4492350"/>
              <a:gd name="connsiteX5" fmla="*/ 393405 w 3742661"/>
              <a:gd name="connsiteY5" fmla="*/ 2456121 h 4492350"/>
              <a:gd name="connsiteX6" fmla="*/ 1775638 w 3742661"/>
              <a:gd name="connsiteY6" fmla="*/ 3519376 h 4492350"/>
              <a:gd name="connsiteX7" fmla="*/ 1679945 w 3742661"/>
              <a:gd name="connsiteY7" fmla="*/ 2392325 h 4492350"/>
              <a:gd name="connsiteX8" fmla="*/ 0 w 3742661"/>
              <a:gd name="connsiteY8" fmla="*/ 754911 h 4492350"/>
              <a:gd name="connsiteX9" fmla="*/ 988828 w 3742661"/>
              <a:gd name="connsiteY9" fmla="*/ 1924493 h 4492350"/>
              <a:gd name="connsiteX10" fmla="*/ 1137684 w 3742661"/>
              <a:gd name="connsiteY10" fmla="*/ 861237 h 4492350"/>
              <a:gd name="connsiteX11" fmla="*/ 1222745 w 3742661"/>
              <a:gd name="connsiteY11" fmla="*/ 2062716 h 4492350"/>
              <a:gd name="connsiteX12" fmla="*/ 1690577 w 3742661"/>
              <a:gd name="connsiteY12" fmla="*/ 2190307 h 4492350"/>
              <a:gd name="connsiteX13" fmla="*/ 1956391 w 3742661"/>
              <a:gd name="connsiteY13" fmla="*/ 0 h 4492350"/>
              <a:gd name="connsiteX14" fmla="*/ 2083982 w 3742661"/>
              <a:gd name="connsiteY14" fmla="*/ 978195 h 4492350"/>
              <a:gd name="connsiteX15" fmla="*/ 1881963 w 3742661"/>
              <a:gd name="connsiteY15" fmla="*/ 2232837 h 4492350"/>
              <a:gd name="connsiteX16" fmla="*/ 2041452 w 3742661"/>
              <a:gd name="connsiteY16" fmla="*/ 3030279 h 4492350"/>
              <a:gd name="connsiteX17" fmla="*/ 2647507 w 3742661"/>
              <a:gd name="connsiteY17" fmla="*/ 2519916 h 4492350"/>
              <a:gd name="connsiteX18" fmla="*/ 2849526 w 3742661"/>
              <a:gd name="connsiteY18" fmla="*/ 1307804 h 4492350"/>
              <a:gd name="connsiteX19" fmla="*/ 2838893 w 3742661"/>
              <a:gd name="connsiteY19" fmla="*/ 2371060 h 4492350"/>
              <a:gd name="connsiteX20" fmla="*/ 3742661 w 3742661"/>
              <a:gd name="connsiteY20" fmla="*/ 1148316 h 4492350"/>
              <a:gd name="connsiteX21" fmla="*/ 2222205 w 3742661"/>
              <a:gd name="connsiteY21" fmla="*/ 3370521 h 4492350"/>
              <a:gd name="connsiteX22" fmla="*/ 2169042 w 3742661"/>
              <a:gd name="connsiteY22" fmla="*/ 3817088 h 4492350"/>
              <a:gd name="connsiteX23" fmla="*/ 3317358 w 3742661"/>
              <a:gd name="connsiteY23" fmla="*/ 3094074 h 4492350"/>
              <a:gd name="connsiteX24" fmla="*/ 2194317 w 3742661"/>
              <a:gd name="connsiteY24" fmla="*/ 4030951 h 4492350"/>
              <a:gd name="connsiteX25" fmla="*/ 2232838 w 3742661"/>
              <a:gd name="connsiteY25" fmla="*/ 4476307 h 4492350"/>
              <a:gd name="connsiteX26" fmla="*/ 2218194 w 3742661"/>
              <a:gd name="connsiteY26" fmla="*/ 4491415 h 4492350"/>
              <a:gd name="connsiteX27" fmla="*/ 1743740 w 3742661"/>
              <a:gd name="connsiteY27" fmla="*/ 4492350 h 4492350"/>
              <a:gd name="connsiteX0" fmla="*/ 1743740 w 3742661"/>
              <a:gd name="connsiteY0" fmla="*/ 4492350 h 4492350"/>
              <a:gd name="connsiteX1" fmla="*/ 1796903 w 3742661"/>
              <a:gd name="connsiteY1" fmla="*/ 3785190 h 4492350"/>
              <a:gd name="connsiteX2" fmla="*/ 1307805 w 3742661"/>
              <a:gd name="connsiteY2" fmla="*/ 3381153 h 4492350"/>
              <a:gd name="connsiteX3" fmla="*/ 31898 w 3742661"/>
              <a:gd name="connsiteY3" fmla="*/ 2945218 h 4492350"/>
              <a:gd name="connsiteX4" fmla="*/ 1127052 w 3742661"/>
              <a:gd name="connsiteY4" fmla="*/ 3242930 h 4492350"/>
              <a:gd name="connsiteX5" fmla="*/ 393405 w 3742661"/>
              <a:gd name="connsiteY5" fmla="*/ 2456121 h 4492350"/>
              <a:gd name="connsiteX6" fmla="*/ 1775638 w 3742661"/>
              <a:gd name="connsiteY6" fmla="*/ 3519376 h 4492350"/>
              <a:gd name="connsiteX7" fmla="*/ 1679945 w 3742661"/>
              <a:gd name="connsiteY7" fmla="*/ 2392325 h 4492350"/>
              <a:gd name="connsiteX8" fmla="*/ 0 w 3742661"/>
              <a:gd name="connsiteY8" fmla="*/ 754911 h 4492350"/>
              <a:gd name="connsiteX9" fmla="*/ 988828 w 3742661"/>
              <a:gd name="connsiteY9" fmla="*/ 1924493 h 4492350"/>
              <a:gd name="connsiteX10" fmla="*/ 1137684 w 3742661"/>
              <a:gd name="connsiteY10" fmla="*/ 861237 h 4492350"/>
              <a:gd name="connsiteX11" fmla="*/ 1222745 w 3742661"/>
              <a:gd name="connsiteY11" fmla="*/ 2062716 h 4492350"/>
              <a:gd name="connsiteX12" fmla="*/ 1690577 w 3742661"/>
              <a:gd name="connsiteY12" fmla="*/ 2190307 h 4492350"/>
              <a:gd name="connsiteX13" fmla="*/ 1956391 w 3742661"/>
              <a:gd name="connsiteY13" fmla="*/ 0 h 4492350"/>
              <a:gd name="connsiteX14" fmla="*/ 2083982 w 3742661"/>
              <a:gd name="connsiteY14" fmla="*/ 978195 h 4492350"/>
              <a:gd name="connsiteX15" fmla="*/ 1881963 w 3742661"/>
              <a:gd name="connsiteY15" fmla="*/ 2232837 h 4492350"/>
              <a:gd name="connsiteX16" fmla="*/ 2041452 w 3742661"/>
              <a:gd name="connsiteY16" fmla="*/ 3030279 h 4492350"/>
              <a:gd name="connsiteX17" fmla="*/ 2647507 w 3742661"/>
              <a:gd name="connsiteY17" fmla="*/ 2519916 h 4492350"/>
              <a:gd name="connsiteX18" fmla="*/ 2849526 w 3742661"/>
              <a:gd name="connsiteY18" fmla="*/ 1307804 h 4492350"/>
              <a:gd name="connsiteX19" fmla="*/ 2838893 w 3742661"/>
              <a:gd name="connsiteY19" fmla="*/ 2371060 h 4492350"/>
              <a:gd name="connsiteX20" fmla="*/ 3742661 w 3742661"/>
              <a:gd name="connsiteY20" fmla="*/ 1148316 h 4492350"/>
              <a:gd name="connsiteX21" fmla="*/ 2222205 w 3742661"/>
              <a:gd name="connsiteY21" fmla="*/ 3370521 h 4492350"/>
              <a:gd name="connsiteX22" fmla="*/ 2169042 w 3742661"/>
              <a:gd name="connsiteY22" fmla="*/ 3817088 h 4492350"/>
              <a:gd name="connsiteX23" fmla="*/ 3317358 w 3742661"/>
              <a:gd name="connsiteY23" fmla="*/ 3094074 h 4492350"/>
              <a:gd name="connsiteX24" fmla="*/ 2194317 w 3742661"/>
              <a:gd name="connsiteY24" fmla="*/ 4030951 h 4492350"/>
              <a:gd name="connsiteX25" fmla="*/ 2232838 w 3742661"/>
              <a:gd name="connsiteY25" fmla="*/ 4476307 h 4492350"/>
              <a:gd name="connsiteX26" fmla="*/ 2218194 w 3742661"/>
              <a:gd name="connsiteY26" fmla="*/ 4491415 h 4492350"/>
              <a:gd name="connsiteX27" fmla="*/ 1743740 w 3742661"/>
              <a:gd name="connsiteY27" fmla="*/ 4492350 h 4492350"/>
              <a:gd name="connsiteX0" fmla="*/ 1743740 w 3742661"/>
              <a:gd name="connsiteY0" fmla="*/ 4492350 h 4492350"/>
              <a:gd name="connsiteX1" fmla="*/ 1796903 w 3742661"/>
              <a:gd name="connsiteY1" fmla="*/ 3785190 h 4492350"/>
              <a:gd name="connsiteX2" fmla="*/ 1307805 w 3742661"/>
              <a:gd name="connsiteY2" fmla="*/ 3381153 h 4492350"/>
              <a:gd name="connsiteX3" fmla="*/ 31898 w 3742661"/>
              <a:gd name="connsiteY3" fmla="*/ 2945218 h 4492350"/>
              <a:gd name="connsiteX4" fmla="*/ 1127052 w 3742661"/>
              <a:gd name="connsiteY4" fmla="*/ 3242930 h 4492350"/>
              <a:gd name="connsiteX5" fmla="*/ 393405 w 3742661"/>
              <a:gd name="connsiteY5" fmla="*/ 2456121 h 4492350"/>
              <a:gd name="connsiteX6" fmla="*/ 1775638 w 3742661"/>
              <a:gd name="connsiteY6" fmla="*/ 3519376 h 4492350"/>
              <a:gd name="connsiteX7" fmla="*/ 1679945 w 3742661"/>
              <a:gd name="connsiteY7" fmla="*/ 2392325 h 4492350"/>
              <a:gd name="connsiteX8" fmla="*/ 0 w 3742661"/>
              <a:gd name="connsiteY8" fmla="*/ 754911 h 4492350"/>
              <a:gd name="connsiteX9" fmla="*/ 988828 w 3742661"/>
              <a:gd name="connsiteY9" fmla="*/ 1924493 h 4492350"/>
              <a:gd name="connsiteX10" fmla="*/ 1137684 w 3742661"/>
              <a:gd name="connsiteY10" fmla="*/ 861237 h 4492350"/>
              <a:gd name="connsiteX11" fmla="*/ 1222745 w 3742661"/>
              <a:gd name="connsiteY11" fmla="*/ 2062716 h 4492350"/>
              <a:gd name="connsiteX12" fmla="*/ 1690577 w 3742661"/>
              <a:gd name="connsiteY12" fmla="*/ 2190307 h 4492350"/>
              <a:gd name="connsiteX13" fmla="*/ 1956391 w 3742661"/>
              <a:gd name="connsiteY13" fmla="*/ 0 h 4492350"/>
              <a:gd name="connsiteX14" fmla="*/ 2083982 w 3742661"/>
              <a:gd name="connsiteY14" fmla="*/ 978195 h 4492350"/>
              <a:gd name="connsiteX15" fmla="*/ 1881963 w 3742661"/>
              <a:gd name="connsiteY15" fmla="*/ 2232837 h 4492350"/>
              <a:gd name="connsiteX16" fmla="*/ 2057494 w 3742661"/>
              <a:gd name="connsiteY16" fmla="*/ 3046321 h 4492350"/>
              <a:gd name="connsiteX17" fmla="*/ 2647507 w 3742661"/>
              <a:gd name="connsiteY17" fmla="*/ 2519916 h 4492350"/>
              <a:gd name="connsiteX18" fmla="*/ 2849526 w 3742661"/>
              <a:gd name="connsiteY18" fmla="*/ 1307804 h 4492350"/>
              <a:gd name="connsiteX19" fmla="*/ 2838893 w 3742661"/>
              <a:gd name="connsiteY19" fmla="*/ 2371060 h 4492350"/>
              <a:gd name="connsiteX20" fmla="*/ 3742661 w 3742661"/>
              <a:gd name="connsiteY20" fmla="*/ 1148316 h 4492350"/>
              <a:gd name="connsiteX21" fmla="*/ 2222205 w 3742661"/>
              <a:gd name="connsiteY21" fmla="*/ 3370521 h 4492350"/>
              <a:gd name="connsiteX22" fmla="*/ 2169042 w 3742661"/>
              <a:gd name="connsiteY22" fmla="*/ 3817088 h 4492350"/>
              <a:gd name="connsiteX23" fmla="*/ 3317358 w 3742661"/>
              <a:gd name="connsiteY23" fmla="*/ 3094074 h 4492350"/>
              <a:gd name="connsiteX24" fmla="*/ 2194317 w 3742661"/>
              <a:gd name="connsiteY24" fmla="*/ 4030951 h 4492350"/>
              <a:gd name="connsiteX25" fmla="*/ 2232838 w 3742661"/>
              <a:gd name="connsiteY25" fmla="*/ 4476307 h 4492350"/>
              <a:gd name="connsiteX26" fmla="*/ 2218194 w 3742661"/>
              <a:gd name="connsiteY26" fmla="*/ 4491415 h 4492350"/>
              <a:gd name="connsiteX27" fmla="*/ 1743740 w 3742661"/>
              <a:gd name="connsiteY27" fmla="*/ 4492350 h 4492350"/>
              <a:gd name="connsiteX0" fmla="*/ 1743740 w 3742661"/>
              <a:gd name="connsiteY0" fmla="*/ 4492350 h 4492350"/>
              <a:gd name="connsiteX1" fmla="*/ 1796903 w 3742661"/>
              <a:gd name="connsiteY1" fmla="*/ 3785190 h 4492350"/>
              <a:gd name="connsiteX2" fmla="*/ 1307805 w 3742661"/>
              <a:gd name="connsiteY2" fmla="*/ 3381153 h 4492350"/>
              <a:gd name="connsiteX3" fmla="*/ 31898 w 3742661"/>
              <a:gd name="connsiteY3" fmla="*/ 2945218 h 4492350"/>
              <a:gd name="connsiteX4" fmla="*/ 1127052 w 3742661"/>
              <a:gd name="connsiteY4" fmla="*/ 3242930 h 4492350"/>
              <a:gd name="connsiteX5" fmla="*/ 393405 w 3742661"/>
              <a:gd name="connsiteY5" fmla="*/ 2456121 h 4492350"/>
              <a:gd name="connsiteX6" fmla="*/ 1775638 w 3742661"/>
              <a:gd name="connsiteY6" fmla="*/ 3519376 h 4492350"/>
              <a:gd name="connsiteX7" fmla="*/ 1679945 w 3742661"/>
              <a:gd name="connsiteY7" fmla="*/ 2392325 h 4492350"/>
              <a:gd name="connsiteX8" fmla="*/ 0 w 3742661"/>
              <a:gd name="connsiteY8" fmla="*/ 754911 h 4492350"/>
              <a:gd name="connsiteX9" fmla="*/ 988828 w 3742661"/>
              <a:gd name="connsiteY9" fmla="*/ 1924493 h 4492350"/>
              <a:gd name="connsiteX10" fmla="*/ 1137684 w 3742661"/>
              <a:gd name="connsiteY10" fmla="*/ 861237 h 4492350"/>
              <a:gd name="connsiteX11" fmla="*/ 1222745 w 3742661"/>
              <a:gd name="connsiteY11" fmla="*/ 2062716 h 4492350"/>
              <a:gd name="connsiteX12" fmla="*/ 1690577 w 3742661"/>
              <a:gd name="connsiteY12" fmla="*/ 2190307 h 4492350"/>
              <a:gd name="connsiteX13" fmla="*/ 1956391 w 3742661"/>
              <a:gd name="connsiteY13" fmla="*/ 0 h 4492350"/>
              <a:gd name="connsiteX14" fmla="*/ 2083982 w 3742661"/>
              <a:gd name="connsiteY14" fmla="*/ 978195 h 4492350"/>
              <a:gd name="connsiteX15" fmla="*/ 1881963 w 3742661"/>
              <a:gd name="connsiteY15" fmla="*/ 2232837 h 4492350"/>
              <a:gd name="connsiteX16" fmla="*/ 2057494 w 3742661"/>
              <a:gd name="connsiteY16" fmla="*/ 3046321 h 4492350"/>
              <a:gd name="connsiteX17" fmla="*/ 2647507 w 3742661"/>
              <a:gd name="connsiteY17" fmla="*/ 2519916 h 4492350"/>
              <a:gd name="connsiteX18" fmla="*/ 2849526 w 3742661"/>
              <a:gd name="connsiteY18" fmla="*/ 1307804 h 4492350"/>
              <a:gd name="connsiteX19" fmla="*/ 2838893 w 3742661"/>
              <a:gd name="connsiteY19" fmla="*/ 2371060 h 4492350"/>
              <a:gd name="connsiteX20" fmla="*/ 3742661 w 3742661"/>
              <a:gd name="connsiteY20" fmla="*/ 1148316 h 4492350"/>
              <a:gd name="connsiteX21" fmla="*/ 2222205 w 3742661"/>
              <a:gd name="connsiteY21" fmla="*/ 3370521 h 4492350"/>
              <a:gd name="connsiteX22" fmla="*/ 2169042 w 3742661"/>
              <a:gd name="connsiteY22" fmla="*/ 3817088 h 4492350"/>
              <a:gd name="connsiteX23" fmla="*/ 3317358 w 3742661"/>
              <a:gd name="connsiteY23" fmla="*/ 3094074 h 4492350"/>
              <a:gd name="connsiteX24" fmla="*/ 2194317 w 3742661"/>
              <a:gd name="connsiteY24" fmla="*/ 4030951 h 4492350"/>
              <a:gd name="connsiteX25" fmla="*/ 2232838 w 3742661"/>
              <a:gd name="connsiteY25" fmla="*/ 4476307 h 4492350"/>
              <a:gd name="connsiteX26" fmla="*/ 2218194 w 3742661"/>
              <a:gd name="connsiteY26" fmla="*/ 4491415 h 4492350"/>
              <a:gd name="connsiteX27" fmla="*/ 1743740 w 3742661"/>
              <a:gd name="connsiteY27" fmla="*/ 4492350 h 4492350"/>
              <a:gd name="connsiteX0" fmla="*/ 1743740 w 3742661"/>
              <a:gd name="connsiteY0" fmla="*/ 4492350 h 4492350"/>
              <a:gd name="connsiteX1" fmla="*/ 1796903 w 3742661"/>
              <a:gd name="connsiteY1" fmla="*/ 3785190 h 4492350"/>
              <a:gd name="connsiteX2" fmla="*/ 1307805 w 3742661"/>
              <a:gd name="connsiteY2" fmla="*/ 3381153 h 4492350"/>
              <a:gd name="connsiteX3" fmla="*/ 31898 w 3742661"/>
              <a:gd name="connsiteY3" fmla="*/ 2945218 h 4492350"/>
              <a:gd name="connsiteX4" fmla="*/ 1127052 w 3742661"/>
              <a:gd name="connsiteY4" fmla="*/ 3242930 h 4492350"/>
              <a:gd name="connsiteX5" fmla="*/ 393405 w 3742661"/>
              <a:gd name="connsiteY5" fmla="*/ 2456121 h 4492350"/>
              <a:gd name="connsiteX6" fmla="*/ 1775638 w 3742661"/>
              <a:gd name="connsiteY6" fmla="*/ 3519376 h 4492350"/>
              <a:gd name="connsiteX7" fmla="*/ 1679945 w 3742661"/>
              <a:gd name="connsiteY7" fmla="*/ 2392325 h 4492350"/>
              <a:gd name="connsiteX8" fmla="*/ 0 w 3742661"/>
              <a:gd name="connsiteY8" fmla="*/ 754911 h 4492350"/>
              <a:gd name="connsiteX9" fmla="*/ 988828 w 3742661"/>
              <a:gd name="connsiteY9" fmla="*/ 1924493 h 4492350"/>
              <a:gd name="connsiteX10" fmla="*/ 1137684 w 3742661"/>
              <a:gd name="connsiteY10" fmla="*/ 861237 h 4492350"/>
              <a:gd name="connsiteX11" fmla="*/ 1222745 w 3742661"/>
              <a:gd name="connsiteY11" fmla="*/ 2062716 h 4492350"/>
              <a:gd name="connsiteX12" fmla="*/ 1690577 w 3742661"/>
              <a:gd name="connsiteY12" fmla="*/ 2190307 h 4492350"/>
              <a:gd name="connsiteX13" fmla="*/ 1956391 w 3742661"/>
              <a:gd name="connsiteY13" fmla="*/ 0 h 4492350"/>
              <a:gd name="connsiteX14" fmla="*/ 2083982 w 3742661"/>
              <a:gd name="connsiteY14" fmla="*/ 978195 h 4492350"/>
              <a:gd name="connsiteX15" fmla="*/ 1881963 w 3742661"/>
              <a:gd name="connsiteY15" fmla="*/ 2232837 h 4492350"/>
              <a:gd name="connsiteX16" fmla="*/ 2057494 w 3742661"/>
              <a:gd name="connsiteY16" fmla="*/ 3046321 h 4492350"/>
              <a:gd name="connsiteX17" fmla="*/ 2647507 w 3742661"/>
              <a:gd name="connsiteY17" fmla="*/ 2519916 h 4492350"/>
              <a:gd name="connsiteX18" fmla="*/ 2849526 w 3742661"/>
              <a:gd name="connsiteY18" fmla="*/ 1307804 h 4492350"/>
              <a:gd name="connsiteX19" fmla="*/ 2838893 w 3742661"/>
              <a:gd name="connsiteY19" fmla="*/ 2371060 h 4492350"/>
              <a:gd name="connsiteX20" fmla="*/ 3742661 w 3742661"/>
              <a:gd name="connsiteY20" fmla="*/ 1148316 h 4492350"/>
              <a:gd name="connsiteX21" fmla="*/ 2222205 w 3742661"/>
              <a:gd name="connsiteY21" fmla="*/ 3370521 h 4492350"/>
              <a:gd name="connsiteX22" fmla="*/ 2169042 w 3742661"/>
              <a:gd name="connsiteY22" fmla="*/ 3817088 h 4492350"/>
              <a:gd name="connsiteX23" fmla="*/ 3317358 w 3742661"/>
              <a:gd name="connsiteY23" fmla="*/ 3094074 h 4492350"/>
              <a:gd name="connsiteX24" fmla="*/ 2194317 w 3742661"/>
              <a:gd name="connsiteY24" fmla="*/ 4030951 h 4492350"/>
              <a:gd name="connsiteX25" fmla="*/ 2232838 w 3742661"/>
              <a:gd name="connsiteY25" fmla="*/ 4476307 h 4492350"/>
              <a:gd name="connsiteX26" fmla="*/ 2218194 w 3742661"/>
              <a:gd name="connsiteY26" fmla="*/ 4491415 h 4492350"/>
              <a:gd name="connsiteX27" fmla="*/ 1743740 w 3742661"/>
              <a:gd name="connsiteY27" fmla="*/ 4492350 h 4492350"/>
              <a:gd name="connsiteX0" fmla="*/ 1743740 w 3742661"/>
              <a:gd name="connsiteY0" fmla="*/ 4492350 h 4492350"/>
              <a:gd name="connsiteX1" fmla="*/ 1796903 w 3742661"/>
              <a:gd name="connsiteY1" fmla="*/ 3785190 h 4492350"/>
              <a:gd name="connsiteX2" fmla="*/ 1307805 w 3742661"/>
              <a:gd name="connsiteY2" fmla="*/ 3381153 h 4492350"/>
              <a:gd name="connsiteX3" fmla="*/ 31898 w 3742661"/>
              <a:gd name="connsiteY3" fmla="*/ 2945218 h 4492350"/>
              <a:gd name="connsiteX4" fmla="*/ 1127052 w 3742661"/>
              <a:gd name="connsiteY4" fmla="*/ 3242930 h 4492350"/>
              <a:gd name="connsiteX5" fmla="*/ 393405 w 3742661"/>
              <a:gd name="connsiteY5" fmla="*/ 2456121 h 4492350"/>
              <a:gd name="connsiteX6" fmla="*/ 1775638 w 3742661"/>
              <a:gd name="connsiteY6" fmla="*/ 3519376 h 4492350"/>
              <a:gd name="connsiteX7" fmla="*/ 1679945 w 3742661"/>
              <a:gd name="connsiteY7" fmla="*/ 2392325 h 4492350"/>
              <a:gd name="connsiteX8" fmla="*/ 0 w 3742661"/>
              <a:gd name="connsiteY8" fmla="*/ 754911 h 4492350"/>
              <a:gd name="connsiteX9" fmla="*/ 988828 w 3742661"/>
              <a:gd name="connsiteY9" fmla="*/ 1924493 h 4492350"/>
              <a:gd name="connsiteX10" fmla="*/ 1137684 w 3742661"/>
              <a:gd name="connsiteY10" fmla="*/ 861237 h 4492350"/>
              <a:gd name="connsiteX11" fmla="*/ 1222745 w 3742661"/>
              <a:gd name="connsiteY11" fmla="*/ 2062716 h 4492350"/>
              <a:gd name="connsiteX12" fmla="*/ 1690577 w 3742661"/>
              <a:gd name="connsiteY12" fmla="*/ 2190307 h 4492350"/>
              <a:gd name="connsiteX13" fmla="*/ 1956391 w 3742661"/>
              <a:gd name="connsiteY13" fmla="*/ 0 h 4492350"/>
              <a:gd name="connsiteX14" fmla="*/ 2083982 w 3742661"/>
              <a:gd name="connsiteY14" fmla="*/ 978195 h 4492350"/>
              <a:gd name="connsiteX15" fmla="*/ 1881963 w 3742661"/>
              <a:gd name="connsiteY15" fmla="*/ 2232837 h 4492350"/>
              <a:gd name="connsiteX16" fmla="*/ 2057494 w 3742661"/>
              <a:gd name="connsiteY16" fmla="*/ 3046321 h 4492350"/>
              <a:gd name="connsiteX17" fmla="*/ 2647507 w 3742661"/>
              <a:gd name="connsiteY17" fmla="*/ 2519916 h 4492350"/>
              <a:gd name="connsiteX18" fmla="*/ 2913694 w 3742661"/>
              <a:gd name="connsiteY18" fmla="*/ 1291762 h 4492350"/>
              <a:gd name="connsiteX19" fmla="*/ 2838893 w 3742661"/>
              <a:gd name="connsiteY19" fmla="*/ 2371060 h 4492350"/>
              <a:gd name="connsiteX20" fmla="*/ 3742661 w 3742661"/>
              <a:gd name="connsiteY20" fmla="*/ 1148316 h 4492350"/>
              <a:gd name="connsiteX21" fmla="*/ 2222205 w 3742661"/>
              <a:gd name="connsiteY21" fmla="*/ 3370521 h 4492350"/>
              <a:gd name="connsiteX22" fmla="*/ 2169042 w 3742661"/>
              <a:gd name="connsiteY22" fmla="*/ 3817088 h 4492350"/>
              <a:gd name="connsiteX23" fmla="*/ 3317358 w 3742661"/>
              <a:gd name="connsiteY23" fmla="*/ 3094074 h 4492350"/>
              <a:gd name="connsiteX24" fmla="*/ 2194317 w 3742661"/>
              <a:gd name="connsiteY24" fmla="*/ 4030951 h 4492350"/>
              <a:gd name="connsiteX25" fmla="*/ 2232838 w 3742661"/>
              <a:gd name="connsiteY25" fmla="*/ 4476307 h 4492350"/>
              <a:gd name="connsiteX26" fmla="*/ 2218194 w 3742661"/>
              <a:gd name="connsiteY26" fmla="*/ 4491415 h 4492350"/>
              <a:gd name="connsiteX27" fmla="*/ 1743740 w 3742661"/>
              <a:gd name="connsiteY27" fmla="*/ 4492350 h 4492350"/>
              <a:gd name="connsiteX0" fmla="*/ 1743740 w 3742661"/>
              <a:gd name="connsiteY0" fmla="*/ 4492350 h 4492350"/>
              <a:gd name="connsiteX1" fmla="*/ 1796903 w 3742661"/>
              <a:gd name="connsiteY1" fmla="*/ 3785190 h 4492350"/>
              <a:gd name="connsiteX2" fmla="*/ 1307805 w 3742661"/>
              <a:gd name="connsiteY2" fmla="*/ 3381153 h 4492350"/>
              <a:gd name="connsiteX3" fmla="*/ 31898 w 3742661"/>
              <a:gd name="connsiteY3" fmla="*/ 2945218 h 4492350"/>
              <a:gd name="connsiteX4" fmla="*/ 1127052 w 3742661"/>
              <a:gd name="connsiteY4" fmla="*/ 3242930 h 4492350"/>
              <a:gd name="connsiteX5" fmla="*/ 393405 w 3742661"/>
              <a:gd name="connsiteY5" fmla="*/ 2456121 h 4492350"/>
              <a:gd name="connsiteX6" fmla="*/ 1775638 w 3742661"/>
              <a:gd name="connsiteY6" fmla="*/ 3519376 h 4492350"/>
              <a:gd name="connsiteX7" fmla="*/ 1679945 w 3742661"/>
              <a:gd name="connsiteY7" fmla="*/ 2392325 h 4492350"/>
              <a:gd name="connsiteX8" fmla="*/ 0 w 3742661"/>
              <a:gd name="connsiteY8" fmla="*/ 754911 h 4492350"/>
              <a:gd name="connsiteX9" fmla="*/ 988828 w 3742661"/>
              <a:gd name="connsiteY9" fmla="*/ 1924493 h 4492350"/>
              <a:gd name="connsiteX10" fmla="*/ 1137684 w 3742661"/>
              <a:gd name="connsiteY10" fmla="*/ 861237 h 4492350"/>
              <a:gd name="connsiteX11" fmla="*/ 1222745 w 3742661"/>
              <a:gd name="connsiteY11" fmla="*/ 2062716 h 4492350"/>
              <a:gd name="connsiteX12" fmla="*/ 1690577 w 3742661"/>
              <a:gd name="connsiteY12" fmla="*/ 2190307 h 4492350"/>
              <a:gd name="connsiteX13" fmla="*/ 1956391 w 3742661"/>
              <a:gd name="connsiteY13" fmla="*/ 0 h 4492350"/>
              <a:gd name="connsiteX14" fmla="*/ 2083982 w 3742661"/>
              <a:gd name="connsiteY14" fmla="*/ 978195 h 4492350"/>
              <a:gd name="connsiteX15" fmla="*/ 1881963 w 3742661"/>
              <a:gd name="connsiteY15" fmla="*/ 2232837 h 4492350"/>
              <a:gd name="connsiteX16" fmla="*/ 2057494 w 3742661"/>
              <a:gd name="connsiteY16" fmla="*/ 3046321 h 4492350"/>
              <a:gd name="connsiteX17" fmla="*/ 2647507 w 3742661"/>
              <a:gd name="connsiteY17" fmla="*/ 2519916 h 4492350"/>
              <a:gd name="connsiteX18" fmla="*/ 2913694 w 3742661"/>
              <a:gd name="connsiteY18" fmla="*/ 1291762 h 4492350"/>
              <a:gd name="connsiteX19" fmla="*/ 2838893 w 3742661"/>
              <a:gd name="connsiteY19" fmla="*/ 2371060 h 4492350"/>
              <a:gd name="connsiteX20" fmla="*/ 3742661 w 3742661"/>
              <a:gd name="connsiteY20" fmla="*/ 1148316 h 4492350"/>
              <a:gd name="connsiteX21" fmla="*/ 2222205 w 3742661"/>
              <a:gd name="connsiteY21" fmla="*/ 3370521 h 4492350"/>
              <a:gd name="connsiteX22" fmla="*/ 2169042 w 3742661"/>
              <a:gd name="connsiteY22" fmla="*/ 3817088 h 4492350"/>
              <a:gd name="connsiteX23" fmla="*/ 3317358 w 3742661"/>
              <a:gd name="connsiteY23" fmla="*/ 3094074 h 4492350"/>
              <a:gd name="connsiteX24" fmla="*/ 2194317 w 3742661"/>
              <a:gd name="connsiteY24" fmla="*/ 4030951 h 4492350"/>
              <a:gd name="connsiteX25" fmla="*/ 2232838 w 3742661"/>
              <a:gd name="connsiteY25" fmla="*/ 4476307 h 4492350"/>
              <a:gd name="connsiteX26" fmla="*/ 2218194 w 3742661"/>
              <a:gd name="connsiteY26" fmla="*/ 4491415 h 4492350"/>
              <a:gd name="connsiteX27" fmla="*/ 1743740 w 3742661"/>
              <a:gd name="connsiteY27" fmla="*/ 4492350 h 4492350"/>
              <a:gd name="connsiteX0" fmla="*/ 1743740 w 3742661"/>
              <a:gd name="connsiteY0" fmla="*/ 4492350 h 4492350"/>
              <a:gd name="connsiteX1" fmla="*/ 1796903 w 3742661"/>
              <a:gd name="connsiteY1" fmla="*/ 3785190 h 4492350"/>
              <a:gd name="connsiteX2" fmla="*/ 1307805 w 3742661"/>
              <a:gd name="connsiteY2" fmla="*/ 3381153 h 4492350"/>
              <a:gd name="connsiteX3" fmla="*/ 31898 w 3742661"/>
              <a:gd name="connsiteY3" fmla="*/ 2945218 h 4492350"/>
              <a:gd name="connsiteX4" fmla="*/ 1127052 w 3742661"/>
              <a:gd name="connsiteY4" fmla="*/ 3242930 h 4492350"/>
              <a:gd name="connsiteX5" fmla="*/ 393405 w 3742661"/>
              <a:gd name="connsiteY5" fmla="*/ 2456121 h 4492350"/>
              <a:gd name="connsiteX6" fmla="*/ 1775638 w 3742661"/>
              <a:gd name="connsiteY6" fmla="*/ 3519376 h 4492350"/>
              <a:gd name="connsiteX7" fmla="*/ 1679945 w 3742661"/>
              <a:gd name="connsiteY7" fmla="*/ 2392325 h 4492350"/>
              <a:gd name="connsiteX8" fmla="*/ 0 w 3742661"/>
              <a:gd name="connsiteY8" fmla="*/ 754911 h 4492350"/>
              <a:gd name="connsiteX9" fmla="*/ 988828 w 3742661"/>
              <a:gd name="connsiteY9" fmla="*/ 1924493 h 4492350"/>
              <a:gd name="connsiteX10" fmla="*/ 1137684 w 3742661"/>
              <a:gd name="connsiteY10" fmla="*/ 861237 h 4492350"/>
              <a:gd name="connsiteX11" fmla="*/ 1222745 w 3742661"/>
              <a:gd name="connsiteY11" fmla="*/ 2062716 h 4492350"/>
              <a:gd name="connsiteX12" fmla="*/ 1690577 w 3742661"/>
              <a:gd name="connsiteY12" fmla="*/ 2190307 h 4492350"/>
              <a:gd name="connsiteX13" fmla="*/ 1956391 w 3742661"/>
              <a:gd name="connsiteY13" fmla="*/ 0 h 4492350"/>
              <a:gd name="connsiteX14" fmla="*/ 2083982 w 3742661"/>
              <a:gd name="connsiteY14" fmla="*/ 978195 h 4492350"/>
              <a:gd name="connsiteX15" fmla="*/ 1881963 w 3742661"/>
              <a:gd name="connsiteY15" fmla="*/ 2232837 h 4492350"/>
              <a:gd name="connsiteX16" fmla="*/ 2057494 w 3742661"/>
              <a:gd name="connsiteY16" fmla="*/ 3046321 h 4492350"/>
              <a:gd name="connsiteX17" fmla="*/ 2647507 w 3742661"/>
              <a:gd name="connsiteY17" fmla="*/ 2519916 h 4492350"/>
              <a:gd name="connsiteX18" fmla="*/ 2913694 w 3742661"/>
              <a:gd name="connsiteY18" fmla="*/ 1291762 h 4492350"/>
              <a:gd name="connsiteX19" fmla="*/ 2838893 w 3742661"/>
              <a:gd name="connsiteY19" fmla="*/ 2371060 h 4492350"/>
              <a:gd name="connsiteX20" fmla="*/ 3742661 w 3742661"/>
              <a:gd name="connsiteY20" fmla="*/ 1148316 h 4492350"/>
              <a:gd name="connsiteX21" fmla="*/ 2222205 w 3742661"/>
              <a:gd name="connsiteY21" fmla="*/ 3370521 h 4492350"/>
              <a:gd name="connsiteX22" fmla="*/ 2169042 w 3742661"/>
              <a:gd name="connsiteY22" fmla="*/ 3817088 h 4492350"/>
              <a:gd name="connsiteX23" fmla="*/ 3317358 w 3742661"/>
              <a:gd name="connsiteY23" fmla="*/ 3094074 h 4492350"/>
              <a:gd name="connsiteX24" fmla="*/ 2194317 w 3742661"/>
              <a:gd name="connsiteY24" fmla="*/ 4030951 h 4492350"/>
              <a:gd name="connsiteX25" fmla="*/ 2232838 w 3742661"/>
              <a:gd name="connsiteY25" fmla="*/ 4476307 h 4492350"/>
              <a:gd name="connsiteX26" fmla="*/ 2218194 w 3742661"/>
              <a:gd name="connsiteY26" fmla="*/ 4491415 h 4492350"/>
              <a:gd name="connsiteX27" fmla="*/ 1743740 w 3742661"/>
              <a:gd name="connsiteY27" fmla="*/ 4492350 h 4492350"/>
              <a:gd name="connsiteX0" fmla="*/ 1743740 w 3742661"/>
              <a:gd name="connsiteY0" fmla="*/ 4492350 h 4492350"/>
              <a:gd name="connsiteX1" fmla="*/ 1796903 w 3742661"/>
              <a:gd name="connsiteY1" fmla="*/ 3785190 h 4492350"/>
              <a:gd name="connsiteX2" fmla="*/ 1307805 w 3742661"/>
              <a:gd name="connsiteY2" fmla="*/ 3381153 h 4492350"/>
              <a:gd name="connsiteX3" fmla="*/ 31898 w 3742661"/>
              <a:gd name="connsiteY3" fmla="*/ 2945218 h 4492350"/>
              <a:gd name="connsiteX4" fmla="*/ 1127052 w 3742661"/>
              <a:gd name="connsiteY4" fmla="*/ 3242930 h 4492350"/>
              <a:gd name="connsiteX5" fmla="*/ 393405 w 3742661"/>
              <a:gd name="connsiteY5" fmla="*/ 2456121 h 4492350"/>
              <a:gd name="connsiteX6" fmla="*/ 1775638 w 3742661"/>
              <a:gd name="connsiteY6" fmla="*/ 3519376 h 4492350"/>
              <a:gd name="connsiteX7" fmla="*/ 1679945 w 3742661"/>
              <a:gd name="connsiteY7" fmla="*/ 2392325 h 4492350"/>
              <a:gd name="connsiteX8" fmla="*/ 0 w 3742661"/>
              <a:gd name="connsiteY8" fmla="*/ 754911 h 4492350"/>
              <a:gd name="connsiteX9" fmla="*/ 988828 w 3742661"/>
              <a:gd name="connsiteY9" fmla="*/ 1924493 h 4492350"/>
              <a:gd name="connsiteX10" fmla="*/ 1137684 w 3742661"/>
              <a:gd name="connsiteY10" fmla="*/ 861237 h 4492350"/>
              <a:gd name="connsiteX11" fmla="*/ 1222745 w 3742661"/>
              <a:gd name="connsiteY11" fmla="*/ 2062716 h 4492350"/>
              <a:gd name="connsiteX12" fmla="*/ 1690577 w 3742661"/>
              <a:gd name="connsiteY12" fmla="*/ 2190307 h 4492350"/>
              <a:gd name="connsiteX13" fmla="*/ 1956391 w 3742661"/>
              <a:gd name="connsiteY13" fmla="*/ 0 h 4492350"/>
              <a:gd name="connsiteX14" fmla="*/ 2083982 w 3742661"/>
              <a:gd name="connsiteY14" fmla="*/ 978195 h 4492350"/>
              <a:gd name="connsiteX15" fmla="*/ 1881963 w 3742661"/>
              <a:gd name="connsiteY15" fmla="*/ 2232837 h 4492350"/>
              <a:gd name="connsiteX16" fmla="*/ 2057494 w 3742661"/>
              <a:gd name="connsiteY16" fmla="*/ 3046321 h 4492350"/>
              <a:gd name="connsiteX17" fmla="*/ 2647507 w 3742661"/>
              <a:gd name="connsiteY17" fmla="*/ 2519916 h 4492350"/>
              <a:gd name="connsiteX18" fmla="*/ 2913694 w 3742661"/>
              <a:gd name="connsiteY18" fmla="*/ 1291762 h 4492350"/>
              <a:gd name="connsiteX19" fmla="*/ 2806809 w 3742661"/>
              <a:gd name="connsiteY19" fmla="*/ 2383091 h 4492350"/>
              <a:gd name="connsiteX20" fmla="*/ 3742661 w 3742661"/>
              <a:gd name="connsiteY20" fmla="*/ 1148316 h 4492350"/>
              <a:gd name="connsiteX21" fmla="*/ 2222205 w 3742661"/>
              <a:gd name="connsiteY21" fmla="*/ 3370521 h 4492350"/>
              <a:gd name="connsiteX22" fmla="*/ 2169042 w 3742661"/>
              <a:gd name="connsiteY22" fmla="*/ 3817088 h 4492350"/>
              <a:gd name="connsiteX23" fmla="*/ 3317358 w 3742661"/>
              <a:gd name="connsiteY23" fmla="*/ 3094074 h 4492350"/>
              <a:gd name="connsiteX24" fmla="*/ 2194317 w 3742661"/>
              <a:gd name="connsiteY24" fmla="*/ 4030951 h 4492350"/>
              <a:gd name="connsiteX25" fmla="*/ 2232838 w 3742661"/>
              <a:gd name="connsiteY25" fmla="*/ 4476307 h 4492350"/>
              <a:gd name="connsiteX26" fmla="*/ 2218194 w 3742661"/>
              <a:gd name="connsiteY26" fmla="*/ 4491415 h 4492350"/>
              <a:gd name="connsiteX27" fmla="*/ 1743740 w 3742661"/>
              <a:gd name="connsiteY27" fmla="*/ 4492350 h 4492350"/>
              <a:gd name="connsiteX0" fmla="*/ 1743740 w 3742661"/>
              <a:gd name="connsiteY0" fmla="*/ 4492350 h 4492350"/>
              <a:gd name="connsiteX1" fmla="*/ 1796903 w 3742661"/>
              <a:gd name="connsiteY1" fmla="*/ 3785190 h 4492350"/>
              <a:gd name="connsiteX2" fmla="*/ 1307805 w 3742661"/>
              <a:gd name="connsiteY2" fmla="*/ 3381153 h 4492350"/>
              <a:gd name="connsiteX3" fmla="*/ 31898 w 3742661"/>
              <a:gd name="connsiteY3" fmla="*/ 2945218 h 4492350"/>
              <a:gd name="connsiteX4" fmla="*/ 1127052 w 3742661"/>
              <a:gd name="connsiteY4" fmla="*/ 3242930 h 4492350"/>
              <a:gd name="connsiteX5" fmla="*/ 393405 w 3742661"/>
              <a:gd name="connsiteY5" fmla="*/ 2456121 h 4492350"/>
              <a:gd name="connsiteX6" fmla="*/ 1775638 w 3742661"/>
              <a:gd name="connsiteY6" fmla="*/ 3519376 h 4492350"/>
              <a:gd name="connsiteX7" fmla="*/ 1679945 w 3742661"/>
              <a:gd name="connsiteY7" fmla="*/ 2392325 h 4492350"/>
              <a:gd name="connsiteX8" fmla="*/ 0 w 3742661"/>
              <a:gd name="connsiteY8" fmla="*/ 754911 h 4492350"/>
              <a:gd name="connsiteX9" fmla="*/ 988828 w 3742661"/>
              <a:gd name="connsiteY9" fmla="*/ 1924493 h 4492350"/>
              <a:gd name="connsiteX10" fmla="*/ 1137684 w 3742661"/>
              <a:gd name="connsiteY10" fmla="*/ 861237 h 4492350"/>
              <a:gd name="connsiteX11" fmla="*/ 1222745 w 3742661"/>
              <a:gd name="connsiteY11" fmla="*/ 2062716 h 4492350"/>
              <a:gd name="connsiteX12" fmla="*/ 1690577 w 3742661"/>
              <a:gd name="connsiteY12" fmla="*/ 2190307 h 4492350"/>
              <a:gd name="connsiteX13" fmla="*/ 1956391 w 3742661"/>
              <a:gd name="connsiteY13" fmla="*/ 0 h 4492350"/>
              <a:gd name="connsiteX14" fmla="*/ 2083982 w 3742661"/>
              <a:gd name="connsiteY14" fmla="*/ 978195 h 4492350"/>
              <a:gd name="connsiteX15" fmla="*/ 1881963 w 3742661"/>
              <a:gd name="connsiteY15" fmla="*/ 2232837 h 4492350"/>
              <a:gd name="connsiteX16" fmla="*/ 2057494 w 3742661"/>
              <a:gd name="connsiteY16" fmla="*/ 3046321 h 4492350"/>
              <a:gd name="connsiteX17" fmla="*/ 2647507 w 3742661"/>
              <a:gd name="connsiteY17" fmla="*/ 2519916 h 4492350"/>
              <a:gd name="connsiteX18" fmla="*/ 2913694 w 3742661"/>
              <a:gd name="connsiteY18" fmla="*/ 1291762 h 4492350"/>
              <a:gd name="connsiteX19" fmla="*/ 2806809 w 3742661"/>
              <a:gd name="connsiteY19" fmla="*/ 2383091 h 4492350"/>
              <a:gd name="connsiteX20" fmla="*/ 3742661 w 3742661"/>
              <a:gd name="connsiteY20" fmla="*/ 1148316 h 4492350"/>
              <a:gd name="connsiteX21" fmla="*/ 2222205 w 3742661"/>
              <a:gd name="connsiteY21" fmla="*/ 3370521 h 4492350"/>
              <a:gd name="connsiteX22" fmla="*/ 2169042 w 3742661"/>
              <a:gd name="connsiteY22" fmla="*/ 3817088 h 4492350"/>
              <a:gd name="connsiteX23" fmla="*/ 3317358 w 3742661"/>
              <a:gd name="connsiteY23" fmla="*/ 3094074 h 4492350"/>
              <a:gd name="connsiteX24" fmla="*/ 2194317 w 3742661"/>
              <a:gd name="connsiteY24" fmla="*/ 4030951 h 4492350"/>
              <a:gd name="connsiteX25" fmla="*/ 2232838 w 3742661"/>
              <a:gd name="connsiteY25" fmla="*/ 4476307 h 4492350"/>
              <a:gd name="connsiteX26" fmla="*/ 2218194 w 3742661"/>
              <a:gd name="connsiteY26" fmla="*/ 4491415 h 4492350"/>
              <a:gd name="connsiteX27" fmla="*/ 1743740 w 3742661"/>
              <a:gd name="connsiteY27" fmla="*/ 4492350 h 4492350"/>
              <a:gd name="connsiteX0" fmla="*/ 1743740 w 3742661"/>
              <a:gd name="connsiteY0" fmla="*/ 4492350 h 4492350"/>
              <a:gd name="connsiteX1" fmla="*/ 1796903 w 3742661"/>
              <a:gd name="connsiteY1" fmla="*/ 3785190 h 4492350"/>
              <a:gd name="connsiteX2" fmla="*/ 1307805 w 3742661"/>
              <a:gd name="connsiteY2" fmla="*/ 3381153 h 4492350"/>
              <a:gd name="connsiteX3" fmla="*/ 31898 w 3742661"/>
              <a:gd name="connsiteY3" fmla="*/ 2945218 h 4492350"/>
              <a:gd name="connsiteX4" fmla="*/ 1127052 w 3742661"/>
              <a:gd name="connsiteY4" fmla="*/ 3242930 h 4492350"/>
              <a:gd name="connsiteX5" fmla="*/ 393405 w 3742661"/>
              <a:gd name="connsiteY5" fmla="*/ 2456121 h 4492350"/>
              <a:gd name="connsiteX6" fmla="*/ 1775638 w 3742661"/>
              <a:gd name="connsiteY6" fmla="*/ 3519376 h 4492350"/>
              <a:gd name="connsiteX7" fmla="*/ 1679945 w 3742661"/>
              <a:gd name="connsiteY7" fmla="*/ 2392325 h 4492350"/>
              <a:gd name="connsiteX8" fmla="*/ 0 w 3742661"/>
              <a:gd name="connsiteY8" fmla="*/ 754911 h 4492350"/>
              <a:gd name="connsiteX9" fmla="*/ 988828 w 3742661"/>
              <a:gd name="connsiteY9" fmla="*/ 1924493 h 4492350"/>
              <a:gd name="connsiteX10" fmla="*/ 1137684 w 3742661"/>
              <a:gd name="connsiteY10" fmla="*/ 861237 h 4492350"/>
              <a:gd name="connsiteX11" fmla="*/ 1222745 w 3742661"/>
              <a:gd name="connsiteY11" fmla="*/ 2062716 h 4492350"/>
              <a:gd name="connsiteX12" fmla="*/ 1690577 w 3742661"/>
              <a:gd name="connsiteY12" fmla="*/ 2190307 h 4492350"/>
              <a:gd name="connsiteX13" fmla="*/ 1956391 w 3742661"/>
              <a:gd name="connsiteY13" fmla="*/ 0 h 4492350"/>
              <a:gd name="connsiteX14" fmla="*/ 2083982 w 3742661"/>
              <a:gd name="connsiteY14" fmla="*/ 978195 h 4492350"/>
              <a:gd name="connsiteX15" fmla="*/ 1881963 w 3742661"/>
              <a:gd name="connsiteY15" fmla="*/ 2232837 h 4492350"/>
              <a:gd name="connsiteX16" fmla="*/ 2057494 w 3742661"/>
              <a:gd name="connsiteY16" fmla="*/ 3046321 h 4492350"/>
              <a:gd name="connsiteX17" fmla="*/ 2647507 w 3742661"/>
              <a:gd name="connsiteY17" fmla="*/ 2519916 h 4492350"/>
              <a:gd name="connsiteX18" fmla="*/ 2913694 w 3742661"/>
              <a:gd name="connsiteY18" fmla="*/ 1291762 h 4492350"/>
              <a:gd name="connsiteX19" fmla="*/ 2806809 w 3742661"/>
              <a:gd name="connsiteY19" fmla="*/ 2383091 h 4492350"/>
              <a:gd name="connsiteX20" fmla="*/ 3742661 w 3742661"/>
              <a:gd name="connsiteY20" fmla="*/ 1148316 h 4492350"/>
              <a:gd name="connsiteX21" fmla="*/ 2222205 w 3742661"/>
              <a:gd name="connsiteY21" fmla="*/ 3370521 h 4492350"/>
              <a:gd name="connsiteX22" fmla="*/ 2169042 w 3742661"/>
              <a:gd name="connsiteY22" fmla="*/ 3817088 h 4492350"/>
              <a:gd name="connsiteX23" fmla="*/ 3317358 w 3742661"/>
              <a:gd name="connsiteY23" fmla="*/ 3094074 h 4492350"/>
              <a:gd name="connsiteX24" fmla="*/ 2194317 w 3742661"/>
              <a:gd name="connsiteY24" fmla="*/ 4030951 h 4492350"/>
              <a:gd name="connsiteX25" fmla="*/ 2232838 w 3742661"/>
              <a:gd name="connsiteY25" fmla="*/ 4476307 h 4492350"/>
              <a:gd name="connsiteX26" fmla="*/ 2218194 w 3742661"/>
              <a:gd name="connsiteY26" fmla="*/ 4491415 h 4492350"/>
              <a:gd name="connsiteX27" fmla="*/ 1743740 w 3742661"/>
              <a:gd name="connsiteY27" fmla="*/ 4492350 h 4492350"/>
              <a:gd name="connsiteX0" fmla="*/ 1743740 w 3742661"/>
              <a:gd name="connsiteY0" fmla="*/ 4492350 h 4492350"/>
              <a:gd name="connsiteX1" fmla="*/ 1796903 w 3742661"/>
              <a:gd name="connsiteY1" fmla="*/ 3785190 h 4492350"/>
              <a:gd name="connsiteX2" fmla="*/ 1307805 w 3742661"/>
              <a:gd name="connsiteY2" fmla="*/ 3381153 h 4492350"/>
              <a:gd name="connsiteX3" fmla="*/ 31898 w 3742661"/>
              <a:gd name="connsiteY3" fmla="*/ 2945218 h 4492350"/>
              <a:gd name="connsiteX4" fmla="*/ 1127052 w 3742661"/>
              <a:gd name="connsiteY4" fmla="*/ 3242930 h 4492350"/>
              <a:gd name="connsiteX5" fmla="*/ 393405 w 3742661"/>
              <a:gd name="connsiteY5" fmla="*/ 2456121 h 4492350"/>
              <a:gd name="connsiteX6" fmla="*/ 1775638 w 3742661"/>
              <a:gd name="connsiteY6" fmla="*/ 3519376 h 4492350"/>
              <a:gd name="connsiteX7" fmla="*/ 1679945 w 3742661"/>
              <a:gd name="connsiteY7" fmla="*/ 2392325 h 4492350"/>
              <a:gd name="connsiteX8" fmla="*/ 0 w 3742661"/>
              <a:gd name="connsiteY8" fmla="*/ 754911 h 4492350"/>
              <a:gd name="connsiteX9" fmla="*/ 988828 w 3742661"/>
              <a:gd name="connsiteY9" fmla="*/ 1924493 h 4492350"/>
              <a:gd name="connsiteX10" fmla="*/ 1137684 w 3742661"/>
              <a:gd name="connsiteY10" fmla="*/ 861237 h 4492350"/>
              <a:gd name="connsiteX11" fmla="*/ 1222745 w 3742661"/>
              <a:gd name="connsiteY11" fmla="*/ 2062716 h 4492350"/>
              <a:gd name="connsiteX12" fmla="*/ 1690577 w 3742661"/>
              <a:gd name="connsiteY12" fmla="*/ 2190307 h 4492350"/>
              <a:gd name="connsiteX13" fmla="*/ 1956391 w 3742661"/>
              <a:gd name="connsiteY13" fmla="*/ 0 h 4492350"/>
              <a:gd name="connsiteX14" fmla="*/ 2083982 w 3742661"/>
              <a:gd name="connsiteY14" fmla="*/ 978195 h 4492350"/>
              <a:gd name="connsiteX15" fmla="*/ 1881963 w 3742661"/>
              <a:gd name="connsiteY15" fmla="*/ 2232837 h 4492350"/>
              <a:gd name="connsiteX16" fmla="*/ 2057494 w 3742661"/>
              <a:gd name="connsiteY16" fmla="*/ 3046321 h 4492350"/>
              <a:gd name="connsiteX17" fmla="*/ 2647507 w 3742661"/>
              <a:gd name="connsiteY17" fmla="*/ 2519916 h 4492350"/>
              <a:gd name="connsiteX18" fmla="*/ 2913694 w 3742661"/>
              <a:gd name="connsiteY18" fmla="*/ 1291762 h 4492350"/>
              <a:gd name="connsiteX19" fmla="*/ 2806809 w 3742661"/>
              <a:gd name="connsiteY19" fmla="*/ 2383091 h 4492350"/>
              <a:gd name="connsiteX20" fmla="*/ 3742661 w 3742661"/>
              <a:gd name="connsiteY20" fmla="*/ 1148316 h 4492350"/>
              <a:gd name="connsiteX21" fmla="*/ 2222205 w 3742661"/>
              <a:gd name="connsiteY21" fmla="*/ 3370521 h 4492350"/>
              <a:gd name="connsiteX22" fmla="*/ 2169042 w 3742661"/>
              <a:gd name="connsiteY22" fmla="*/ 3817088 h 4492350"/>
              <a:gd name="connsiteX23" fmla="*/ 3317358 w 3742661"/>
              <a:gd name="connsiteY23" fmla="*/ 3094074 h 4492350"/>
              <a:gd name="connsiteX24" fmla="*/ 2194317 w 3742661"/>
              <a:gd name="connsiteY24" fmla="*/ 4030951 h 4492350"/>
              <a:gd name="connsiteX25" fmla="*/ 2232838 w 3742661"/>
              <a:gd name="connsiteY25" fmla="*/ 4476307 h 4492350"/>
              <a:gd name="connsiteX26" fmla="*/ 2218194 w 3742661"/>
              <a:gd name="connsiteY26" fmla="*/ 4491415 h 4492350"/>
              <a:gd name="connsiteX27" fmla="*/ 1743740 w 3742661"/>
              <a:gd name="connsiteY27" fmla="*/ 4492350 h 4492350"/>
              <a:gd name="connsiteX0" fmla="*/ 1743740 w 3742661"/>
              <a:gd name="connsiteY0" fmla="*/ 4492350 h 4492350"/>
              <a:gd name="connsiteX1" fmla="*/ 1796903 w 3742661"/>
              <a:gd name="connsiteY1" fmla="*/ 3785190 h 4492350"/>
              <a:gd name="connsiteX2" fmla="*/ 1307805 w 3742661"/>
              <a:gd name="connsiteY2" fmla="*/ 3381153 h 4492350"/>
              <a:gd name="connsiteX3" fmla="*/ 31898 w 3742661"/>
              <a:gd name="connsiteY3" fmla="*/ 2945218 h 4492350"/>
              <a:gd name="connsiteX4" fmla="*/ 1127052 w 3742661"/>
              <a:gd name="connsiteY4" fmla="*/ 3242930 h 4492350"/>
              <a:gd name="connsiteX5" fmla="*/ 393405 w 3742661"/>
              <a:gd name="connsiteY5" fmla="*/ 2456121 h 4492350"/>
              <a:gd name="connsiteX6" fmla="*/ 1775638 w 3742661"/>
              <a:gd name="connsiteY6" fmla="*/ 3519376 h 4492350"/>
              <a:gd name="connsiteX7" fmla="*/ 1679945 w 3742661"/>
              <a:gd name="connsiteY7" fmla="*/ 2392325 h 4492350"/>
              <a:gd name="connsiteX8" fmla="*/ 0 w 3742661"/>
              <a:gd name="connsiteY8" fmla="*/ 754911 h 4492350"/>
              <a:gd name="connsiteX9" fmla="*/ 988828 w 3742661"/>
              <a:gd name="connsiteY9" fmla="*/ 1924493 h 4492350"/>
              <a:gd name="connsiteX10" fmla="*/ 1137684 w 3742661"/>
              <a:gd name="connsiteY10" fmla="*/ 861237 h 4492350"/>
              <a:gd name="connsiteX11" fmla="*/ 1222745 w 3742661"/>
              <a:gd name="connsiteY11" fmla="*/ 2062716 h 4492350"/>
              <a:gd name="connsiteX12" fmla="*/ 1690577 w 3742661"/>
              <a:gd name="connsiteY12" fmla="*/ 2190307 h 4492350"/>
              <a:gd name="connsiteX13" fmla="*/ 1956391 w 3742661"/>
              <a:gd name="connsiteY13" fmla="*/ 0 h 4492350"/>
              <a:gd name="connsiteX14" fmla="*/ 2083982 w 3742661"/>
              <a:gd name="connsiteY14" fmla="*/ 978195 h 4492350"/>
              <a:gd name="connsiteX15" fmla="*/ 1881963 w 3742661"/>
              <a:gd name="connsiteY15" fmla="*/ 2232837 h 4492350"/>
              <a:gd name="connsiteX16" fmla="*/ 2057494 w 3742661"/>
              <a:gd name="connsiteY16" fmla="*/ 3046321 h 4492350"/>
              <a:gd name="connsiteX17" fmla="*/ 2647507 w 3742661"/>
              <a:gd name="connsiteY17" fmla="*/ 2519916 h 4492350"/>
              <a:gd name="connsiteX18" fmla="*/ 2913694 w 3742661"/>
              <a:gd name="connsiteY18" fmla="*/ 1291762 h 4492350"/>
              <a:gd name="connsiteX19" fmla="*/ 2806809 w 3742661"/>
              <a:gd name="connsiteY19" fmla="*/ 2383091 h 4492350"/>
              <a:gd name="connsiteX20" fmla="*/ 3742661 w 3742661"/>
              <a:gd name="connsiteY20" fmla="*/ 1148316 h 4492350"/>
              <a:gd name="connsiteX21" fmla="*/ 2222205 w 3742661"/>
              <a:gd name="connsiteY21" fmla="*/ 3370521 h 4492350"/>
              <a:gd name="connsiteX22" fmla="*/ 2169042 w 3742661"/>
              <a:gd name="connsiteY22" fmla="*/ 3817088 h 4492350"/>
              <a:gd name="connsiteX23" fmla="*/ 3317358 w 3742661"/>
              <a:gd name="connsiteY23" fmla="*/ 3094074 h 4492350"/>
              <a:gd name="connsiteX24" fmla="*/ 2194317 w 3742661"/>
              <a:gd name="connsiteY24" fmla="*/ 4030951 h 4492350"/>
              <a:gd name="connsiteX25" fmla="*/ 2232838 w 3742661"/>
              <a:gd name="connsiteY25" fmla="*/ 4476307 h 4492350"/>
              <a:gd name="connsiteX26" fmla="*/ 2218194 w 3742661"/>
              <a:gd name="connsiteY26" fmla="*/ 4491415 h 4492350"/>
              <a:gd name="connsiteX27" fmla="*/ 1743740 w 3742661"/>
              <a:gd name="connsiteY27" fmla="*/ 4492350 h 4492350"/>
              <a:gd name="connsiteX0" fmla="*/ 1743740 w 3718598"/>
              <a:gd name="connsiteY0" fmla="*/ 4492350 h 4492350"/>
              <a:gd name="connsiteX1" fmla="*/ 1796903 w 3718598"/>
              <a:gd name="connsiteY1" fmla="*/ 3785190 h 4492350"/>
              <a:gd name="connsiteX2" fmla="*/ 1307805 w 3718598"/>
              <a:gd name="connsiteY2" fmla="*/ 3381153 h 4492350"/>
              <a:gd name="connsiteX3" fmla="*/ 31898 w 3718598"/>
              <a:gd name="connsiteY3" fmla="*/ 2945218 h 4492350"/>
              <a:gd name="connsiteX4" fmla="*/ 1127052 w 3718598"/>
              <a:gd name="connsiteY4" fmla="*/ 3242930 h 4492350"/>
              <a:gd name="connsiteX5" fmla="*/ 393405 w 3718598"/>
              <a:gd name="connsiteY5" fmla="*/ 2456121 h 4492350"/>
              <a:gd name="connsiteX6" fmla="*/ 1775638 w 3718598"/>
              <a:gd name="connsiteY6" fmla="*/ 3519376 h 4492350"/>
              <a:gd name="connsiteX7" fmla="*/ 1679945 w 3718598"/>
              <a:gd name="connsiteY7" fmla="*/ 2392325 h 4492350"/>
              <a:gd name="connsiteX8" fmla="*/ 0 w 3718598"/>
              <a:gd name="connsiteY8" fmla="*/ 754911 h 4492350"/>
              <a:gd name="connsiteX9" fmla="*/ 988828 w 3718598"/>
              <a:gd name="connsiteY9" fmla="*/ 1924493 h 4492350"/>
              <a:gd name="connsiteX10" fmla="*/ 1137684 w 3718598"/>
              <a:gd name="connsiteY10" fmla="*/ 861237 h 4492350"/>
              <a:gd name="connsiteX11" fmla="*/ 1222745 w 3718598"/>
              <a:gd name="connsiteY11" fmla="*/ 2062716 h 4492350"/>
              <a:gd name="connsiteX12" fmla="*/ 1690577 w 3718598"/>
              <a:gd name="connsiteY12" fmla="*/ 2190307 h 4492350"/>
              <a:gd name="connsiteX13" fmla="*/ 1956391 w 3718598"/>
              <a:gd name="connsiteY13" fmla="*/ 0 h 4492350"/>
              <a:gd name="connsiteX14" fmla="*/ 2083982 w 3718598"/>
              <a:gd name="connsiteY14" fmla="*/ 978195 h 4492350"/>
              <a:gd name="connsiteX15" fmla="*/ 1881963 w 3718598"/>
              <a:gd name="connsiteY15" fmla="*/ 2232837 h 4492350"/>
              <a:gd name="connsiteX16" fmla="*/ 2057494 w 3718598"/>
              <a:gd name="connsiteY16" fmla="*/ 3046321 h 4492350"/>
              <a:gd name="connsiteX17" fmla="*/ 2647507 w 3718598"/>
              <a:gd name="connsiteY17" fmla="*/ 2519916 h 4492350"/>
              <a:gd name="connsiteX18" fmla="*/ 2913694 w 3718598"/>
              <a:gd name="connsiteY18" fmla="*/ 1291762 h 4492350"/>
              <a:gd name="connsiteX19" fmla="*/ 2806809 w 3718598"/>
              <a:gd name="connsiteY19" fmla="*/ 2383091 h 4492350"/>
              <a:gd name="connsiteX20" fmla="*/ 3718598 w 3718598"/>
              <a:gd name="connsiteY20" fmla="*/ 1120242 h 4492350"/>
              <a:gd name="connsiteX21" fmla="*/ 2222205 w 3718598"/>
              <a:gd name="connsiteY21" fmla="*/ 3370521 h 4492350"/>
              <a:gd name="connsiteX22" fmla="*/ 2169042 w 3718598"/>
              <a:gd name="connsiteY22" fmla="*/ 3817088 h 4492350"/>
              <a:gd name="connsiteX23" fmla="*/ 3317358 w 3718598"/>
              <a:gd name="connsiteY23" fmla="*/ 3094074 h 4492350"/>
              <a:gd name="connsiteX24" fmla="*/ 2194317 w 3718598"/>
              <a:gd name="connsiteY24" fmla="*/ 4030951 h 4492350"/>
              <a:gd name="connsiteX25" fmla="*/ 2232838 w 3718598"/>
              <a:gd name="connsiteY25" fmla="*/ 4476307 h 4492350"/>
              <a:gd name="connsiteX26" fmla="*/ 2218194 w 3718598"/>
              <a:gd name="connsiteY26" fmla="*/ 4491415 h 4492350"/>
              <a:gd name="connsiteX27" fmla="*/ 1743740 w 3718598"/>
              <a:gd name="connsiteY27" fmla="*/ 4492350 h 4492350"/>
              <a:gd name="connsiteX0" fmla="*/ 1743740 w 3718598"/>
              <a:gd name="connsiteY0" fmla="*/ 4492350 h 4492350"/>
              <a:gd name="connsiteX1" fmla="*/ 1796903 w 3718598"/>
              <a:gd name="connsiteY1" fmla="*/ 3785190 h 4492350"/>
              <a:gd name="connsiteX2" fmla="*/ 1307805 w 3718598"/>
              <a:gd name="connsiteY2" fmla="*/ 3381153 h 4492350"/>
              <a:gd name="connsiteX3" fmla="*/ 31898 w 3718598"/>
              <a:gd name="connsiteY3" fmla="*/ 2945218 h 4492350"/>
              <a:gd name="connsiteX4" fmla="*/ 1127052 w 3718598"/>
              <a:gd name="connsiteY4" fmla="*/ 3242930 h 4492350"/>
              <a:gd name="connsiteX5" fmla="*/ 393405 w 3718598"/>
              <a:gd name="connsiteY5" fmla="*/ 2456121 h 4492350"/>
              <a:gd name="connsiteX6" fmla="*/ 1775638 w 3718598"/>
              <a:gd name="connsiteY6" fmla="*/ 3519376 h 4492350"/>
              <a:gd name="connsiteX7" fmla="*/ 1679945 w 3718598"/>
              <a:gd name="connsiteY7" fmla="*/ 2392325 h 4492350"/>
              <a:gd name="connsiteX8" fmla="*/ 0 w 3718598"/>
              <a:gd name="connsiteY8" fmla="*/ 754911 h 4492350"/>
              <a:gd name="connsiteX9" fmla="*/ 988828 w 3718598"/>
              <a:gd name="connsiteY9" fmla="*/ 1924493 h 4492350"/>
              <a:gd name="connsiteX10" fmla="*/ 1137684 w 3718598"/>
              <a:gd name="connsiteY10" fmla="*/ 861237 h 4492350"/>
              <a:gd name="connsiteX11" fmla="*/ 1222745 w 3718598"/>
              <a:gd name="connsiteY11" fmla="*/ 2062716 h 4492350"/>
              <a:gd name="connsiteX12" fmla="*/ 1690577 w 3718598"/>
              <a:gd name="connsiteY12" fmla="*/ 2190307 h 4492350"/>
              <a:gd name="connsiteX13" fmla="*/ 1956391 w 3718598"/>
              <a:gd name="connsiteY13" fmla="*/ 0 h 4492350"/>
              <a:gd name="connsiteX14" fmla="*/ 2083982 w 3718598"/>
              <a:gd name="connsiteY14" fmla="*/ 978195 h 4492350"/>
              <a:gd name="connsiteX15" fmla="*/ 1881963 w 3718598"/>
              <a:gd name="connsiteY15" fmla="*/ 2232837 h 4492350"/>
              <a:gd name="connsiteX16" fmla="*/ 2057494 w 3718598"/>
              <a:gd name="connsiteY16" fmla="*/ 3046321 h 4492350"/>
              <a:gd name="connsiteX17" fmla="*/ 2647507 w 3718598"/>
              <a:gd name="connsiteY17" fmla="*/ 2519916 h 4492350"/>
              <a:gd name="connsiteX18" fmla="*/ 2913694 w 3718598"/>
              <a:gd name="connsiteY18" fmla="*/ 1291762 h 4492350"/>
              <a:gd name="connsiteX19" fmla="*/ 2806809 w 3718598"/>
              <a:gd name="connsiteY19" fmla="*/ 2383091 h 4492350"/>
              <a:gd name="connsiteX20" fmla="*/ 3718598 w 3718598"/>
              <a:gd name="connsiteY20" fmla="*/ 1120242 h 4492350"/>
              <a:gd name="connsiteX21" fmla="*/ 2222205 w 3718598"/>
              <a:gd name="connsiteY21" fmla="*/ 3370521 h 4492350"/>
              <a:gd name="connsiteX22" fmla="*/ 2169042 w 3718598"/>
              <a:gd name="connsiteY22" fmla="*/ 3817088 h 4492350"/>
              <a:gd name="connsiteX23" fmla="*/ 3317358 w 3718598"/>
              <a:gd name="connsiteY23" fmla="*/ 3094074 h 4492350"/>
              <a:gd name="connsiteX24" fmla="*/ 2194317 w 3718598"/>
              <a:gd name="connsiteY24" fmla="*/ 4030951 h 4492350"/>
              <a:gd name="connsiteX25" fmla="*/ 2232838 w 3718598"/>
              <a:gd name="connsiteY25" fmla="*/ 4476307 h 4492350"/>
              <a:gd name="connsiteX26" fmla="*/ 2218194 w 3718598"/>
              <a:gd name="connsiteY26" fmla="*/ 4491415 h 4492350"/>
              <a:gd name="connsiteX27" fmla="*/ 1743740 w 3718598"/>
              <a:gd name="connsiteY27" fmla="*/ 4492350 h 4492350"/>
              <a:gd name="connsiteX0" fmla="*/ 1743740 w 3718598"/>
              <a:gd name="connsiteY0" fmla="*/ 4492350 h 4492350"/>
              <a:gd name="connsiteX1" fmla="*/ 1796903 w 3718598"/>
              <a:gd name="connsiteY1" fmla="*/ 3785190 h 4492350"/>
              <a:gd name="connsiteX2" fmla="*/ 1307805 w 3718598"/>
              <a:gd name="connsiteY2" fmla="*/ 3381153 h 4492350"/>
              <a:gd name="connsiteX3" fmla="*/ 31898 w 3718598"/>
              <a:gd name="connsiteY3" fmla="*/ 2945218 h 4492350"/>
              <a:gd name="connsiteX4" fmla="*/ 1127052 w 3718598"/>
              <a:gd name="connsiteY4" fmla="*/ 3242930 h 4492350"/>
              <a:gd name="connsiteX5" fmla="*/ 393405 w 3718598"/>
              <a:gd name="connsiteY5" fmla="*/ 2456121 h 4492350"/>
              <a:gd name="connsiteX6" fmla="*/ 1775638 w 3718598"/>
              <a:gd name="connsiteY6" fmla="*/ 3519376 h 4492350"/>
              <a:gd name="connsiteX7" fmla="*/ 1679945 w 3718598"/>
              <a:gd name="connsiteY7" fmla="*/ 2392325 h 4492350"/>
              <a:gd name="connsiteX8" fmla="*/ 0 w 3718598"/>
              <a:gd name="connsiteY8" fmla="*/ 754911 h 4492350"/>
              <a:gd name="connsiteX9" fmla="*/ 988828 w 3718598"/>
              <a:gd name="connsiteY9" fmla="*/ 1924493 h 4492350"/>
              <a:gd name="connsiteX10" fmla="*/ 1137684 w 3718598"/>
              <a:gd name="connsiteY10" fmla="*/ 861237 h 4492350"/>
              <a:gd name="connsiteX11" fmla="*/ 1222745 w 3718598"/>
              <a:gd name="connsiteY11" fmla="*/ 2062716 h 4492350"/>
              <a:gd name="connsiteX12" fmla="*/ 1690577 w 3718598"/>
              <a:gd name="connsiteY12" fmla="*/ 2190307 h 4492350"/>
              <a:gd name="connsiteX13" fmla="*/ 1956391 w 3718598"/>
              <a:gd name="connsiteY13" fmla="*/ 0 h 4492350"/>
              <a:gd name="connsiteX14" fmla="*/ 2083982 w 3718598"/>
              <a:gd name="connsiteY14" fmla="*/ 978195 h 4492350"/>
              <a:gd name="connsiteX15" fmla="*/ 1881963 w 3718598"/>
              <a:gd name="connsiteY15" fmla="*/ 2232837 h 4492350"/>
              <a:gd name="connsiteX16" fmla="*/ 2057494 w 3718598"/>
              <a:gd name="connsiteY16" fmla="*/ 3046321 h 4492350"/>
              <a:gd name="connsiteX17" fmla="*/ 2647507 w 3718598"/>
              <a:gd name="connsiteY17" fmla="*/ 2519916 h 4492350"/>
              <a:gd name="connsiteX18" fmla="*/ 2913694 w 3718598"/>
              <a:gd name="connsiteY18" fmla="*/ 1291762 h 4492350"/>
              <a:gd name="connsiteX19" fmla="*/ 2806809 w 3718598"/>
              <a:gd name="connsiteY19" fmla="*/ 2383091 h 4492350"/>
              <a:gd name="connsiteX20" fmla="*/ 3718598 w 3718598"/>
              <a:gd name="connsiteY20" fmla="*/ 1120242 h 4492350"/>
              <a:gd name="connsiteX21" fmla="*/ 2222205 w 3718598"/>
              <a:gd name="connsiteY21" fmla="*/ 3370521 h 4492350"/>
              <a:gd name="connsiteX22" fmla="*/ 2169042 w 3718598"/>
              <a:gd name="connsiteY22" fmla="*/ 3817088 h 4492350"/>
              <a:gd name="connsiteX23" fmla="*/ 3317358 w 3718598"/>
              <a:gd name="connsiteY23" fmla="*/ 3094074 h 4492350"/>
              <a:gd name="connsiteX24" fmla="*/ 2194317 w 3718598"/>
              <a:gd name="connsiteY24" fmla="*/ 4030951 h 4492350"/>
              <a:gd name="connsiteX25" fmla="*/ 2232838 w 3718598"/>
              <a:gd name="connsiteY25" fmla="*/ 4476307 h 4492350"/>
              <a:gd name="connsiteX26" fmla="*/ 2218194 w 3718598"/>
              <a:gd name="connsiteY26" fmla="*/ 4491415 h 4492350"/>
              <a:gd name="connsiteX27" fmla="*/ 1743740 w 3718598"/>
              <a:gd name="connsiteY27" fmla="*/ 4492350 h 4492350"/>
              <a:gd name="connsiteX0" fmla="*/ 1743740 w 3718598"/>
              <a:gd name="connsiteY0" fmla="*/ 4492350 h 4492350"/>
              <a:gd name="connsiteX1" fmla="*/ 1796903 w 3718598"/>
              <a:gd name="connsiteY1" fmla="*/ 3785190 h 4492350"/>
              <a:gd name="connsiteX2" fmla="*/ 1307805 w 3718598"/>
              <a:gd name="connsiteY2" fmla="*/ 3381153 h 4492350"/>
              <a:gd name="connsiteX3" fmla="*/ 31898 w 3718598"/>
              <a:gd name="connsiteY3" fmla="*/ 2945218 h 4492350"/>
              <a:gd name="connsiteX4" fmla="*/ 1127052 w 3718598"/>
              <a:gd name="connsiteY4" fmla="*/ 3242930 h 4492350"/>
              <a:gd name="connsiteX5" fmla="*/ 393405 w 3718598"/>
              <a:gd name="connsiteY5" fmla="*/ 2456121 h 4492350"/>
              <a:gd name="connsiteX6" fmla="*/ 1775638 w 3718598"/>
              <a:gd name="connsiteY6" fmla="*/ 3519376 h 4492350"/>
              <a:gd name="connsiteX7" fmla="*/ 1679945 w 3718598"/>
              <a:gd name="connsiteY7" fmla="*/ 2392325 h 4492350"/>
              <a:gd name="connsiteX8" fmla="*/ 0 w 3718598"/>
              <a:gd name="connsiteY8" fmla="*/ 754911 h 4492350"/>
              <a:gd name="connsiteX9" fmla="*/ 988828 w 3718598"/>
              <a:gd name="connsiteY9" fmla="*/ 1924493 h 4492350"/>
              <a:gd name="connsiteX10" fmla="*/ 1137684 w 3718598"/>
              <a:gd name="connsiteY10" fmla="*/ 861237 h 4492350"/>
              <a:gd name="connsiteX11" fmla="*/ 1222745 w 3718598"/>
              <a:gd name="connsiteY11" fmla="*/ 2062716 h 4492350"/>
              <a:gd name="connsiteX12" fmla="*/ 1690577 w 3718598"/>
              <a:gd name="connsiteY12" fmla="*/ 2190307 h 4492350"/>
              <a:gd name="connsiteX13" fmla="*/ 1956391 w 3718598"/>
              <a:gd name="connsiteY13" fmla="*/ 0 h 4492350"/>
              <a:gd name="connsiteX14" fmla="*/ 2083982 w 3718598"/>
              <a:gd name="connsiteY14" fmla="*/ 978195 h 4492350"/>
              <a:gd name="connsiteX15" fmla="*/ 1881963 w 3718598"/>
              <a:gd name="connsiteY15" fmla="*/ 2232837 h 4492350"/>
              <a:gd name="connsiteX16" fmla="*/ 2057494 w 3718598"/>
              <a:gd name="connsiteY16" fmla="*/ 3046321 h 4492350"/>
              <a:gd name="connsiteX17" fmla="*/ 2647507 w 3718598"/>
              <a:gd name="connsiteY17" fmla="*/ 2519916 h 4492350"/>
              <a:gd name="connsiteX18" fmla="*/ 2913694 w 3718598"/>
              <a:gd name="connsiteY18" fmla="*/ 1291762 h 4492350"/>
              <a:gd name="connsiteX19" fmla="*/ 2806809 w 3718598"/>
              <a:gd name="connsiteY19" fmla="*/ 2383091 h 4492350"/>
              <a:gd name="connsiteX20" fmla="*/ 3718598 w 3718598"/>
              <a:gd name="connsiteY20" fmla="*/ 1120242 h 4492350"/>
              <a:gd name="connsiteX21" fmla="*/ 2222205 w 3718598"/>
              <a:gd name="connsiteY21" fmla="*/ 3370521 h 4492350"/>
              <a:gd name="connsiteX22" fmla="*/ 2169042 w 3718598"/>
              <a:gd name="connsiteY22" fmla="*/ 3817088 h 4492350"/>
              <a:gd name="connsiteX23" fmla="*/ 3317358 w 3718598"/>
              <a:gd name="connsiteY23" fmla="*/ 3094074 h 4492350"/>
              <a:gd name="connsiteX24" fmla="*/ 2194317 w 3718598"/>
              <a:gd name="connsiteY24" fmla="*/ 4030951 h 4492350"/>
              <a:gd name="connsiteX25" fmla="*/ 2232838 w 3718598"/>
              <a:gd name="connsiteY25" fmla="*/ 4476307 h 4492350"/>
              <a:gd name="connsiteX26" fmla="*/ 2218194 w 3718598"/>
              <a:gd name="connsiteY26" fmla="*/ 4491415 h 4492350"/>
              <a:gd name="connsiteX27" fmla="*/ 1743740 w 3718598"/>
              <a:gd name="connsiteY27" fmla="*/ 4492350 h 4492350"/>
              <a:gd name="connsiteX0" fmla="*/ 1743740 w 3718598"/>
              <a:gd name="connsiteY0" fmla="*/ 4492350 h 4492350"/>
              <a:gd name="connsiteX1" fmla="*/ 1796903 w 3718598"/>
              <a:gd name="connsiteY1" fmla="*/ 3785190 h 4492350"/>
              <a:gd name="connsiteX2" fmla="*/ 1307805 w 3718598"/>
              <a:gd name="connsiteY2" fmla="*/ 3381153 h 4492350"/>
              <a:gd name="connsiteX3" fmla="*/ 31898 w 3718598"/>
              <a:gd name="connsiteY3" fmla="*/ 2945218 h 4492350"/>
              <a:gd name="connsiteX4" fmla="*/ 1127052 w 3718598"/>
              <a:gd name="connsiteY4" fmla="*/ 3242930 h 4492350"/>
              <a:gd name="connsiteX5" fmla="*/ 393405 w 3718598"/>
              <a:gd name="connsiteY5" fmla="*/ 2456121 h 4492350"/>
              <a:gd name="connsiteX6" fmla="*/ 1775638 w 3718598"/>
              <a:gd name="connsiteY6" fmla="*/ 3519376 h 4492350"/>
              <a:gd name="connsiteX7" fmla="*/ 1679945 w 3718598"/>
              <a:gd name="connsiteY7" fmla="*/ 2392325 h 4492350"/>
              <a:gd name="connsiteX8" fmla="*/ 0 w 3718598"/>
              <a:gd name="connsiteY8" fmla="*/ 754911 h 4492350"/>
              <a:gd name="connsiteX9" fmla="*/ 988828 w 3718598"/>
              <a:gd name="connsiteY9" fmla="*/ 1924493 h 4492350"/>
              <a:gd name="connsiteX10" fmla="*/ 1137684 w 3718598"/>
              <a:gd name="connsiteY10" fmla="*/ 861237 h 4492350"/>
              <a:gd name="connsiteX11" fmla="*/ 1222745 w 3718598"/>
              <a:gd name="connsiteY11" fmla="*/ 2062716 h 4492350"/>
              <a:gd name="connsiteX12" fmla="*/ 1690577 w 3718598"/>
              <a:gd name="connsiteY12" fmla="*/ 2190307 h 4492350"/>
              <a:gd name="connsiteX13" fmla="*/ 1956391 w 3718598"/>
              <a:gd name="connsiteY13" fmla="*/ 0 h 4492350"/>
              <a:gd name="connsiteX14" fmla="*/ 2083982 w 3718598"/>
              <a:gd name="connsiteY14" fmla="*/ 978195 h 4492350"/>
              <a:gd name="connsiteX15" fmla="*/ 1881963 w 3718598"/>
              <a:gd name="connsiteY15" fmla="*/ 2232837 h 4492350"/>
              <a:gd name="connsiteX16" fmla="*/ 2057494 w 3718598"/>
              <a:gd name="connsiteY16" fmla="*/ 3046321 h 4492350"/>
              <a:gd name="connsiteX17" fmla="*/ 2647507 w 3718598"/>
              <a:gd name="connsiteY17" fmla="*/ 2519916 h 4492350"/>
              <a:gd name="connsiteX18" fmla="*/ 2913694 w 3718598"/>
              <a:gd name="connsiteY18" fmla="*/ 1291762 h 4492350"/>
              <a:gd name="connsiteX19" fmla="*/ 2806809 w 3718598"/>
              <a:gd name="connsiteY19" fmla="*/ 2383091 h 4492350"/>
              <a:gd name="connsiteX20" fmla="*/ 3718598 w 3718598"/>
              <a:gd name="connsiteY20" fmla="*/ 1120242 h 4492350"/>
              <a:gd name="connsiteX21" fmla="*/ 2222205 w 3718598"/>
              <a:gd name="connsiteY21" fmla="*/ 3370521 h 4492350"/>
              <a:gd name="connsiteX22" fmla="*/ 2169042 w 3718598"/>
              <a:gd name="connsiteY22" fmla="*/ 3817088 h 4492350"/>
              <a:gd name="connsiteX23" fmla="*/ 3317358 w 3718598"/>
              <a:gd name="connsiteY23" fmla="*/ 3094074 h 4492350"/>
              <a:gd name="connsiteX24" fmla="*/ 2194317 w 3718598"/>
              <a:gd name="connsiteY24" fmla="*/ 4030951 h 4492350"/>
              <a:gd name="connsiteX25" fmla="*/ 2232838 w 3718598"/>
              <a:gd name="connsiteY25" fmla="*/ 4476307 h 4492350"/>
              <a:gd name="connsiteX26" fmla="*/ 2218194 w 3718598"/>
              <a:gd name="connsiteY26" fmla="*/ 4491415 h 4492350"/>
              <a:gd name="connsiteX27" fmla="*/ 1743740 w 3718598"/>
              <a:gd name="connsiteY27" fmla="*/ 4492350 h 4492350"/>
              <a:gd name="connsiteX0" fmla="*/ 1743740 w 3718598"/>
              <a:gd name="connsiteY0" fmla="*/ 4492350 h 4492350"/>
              <a:gd name="connsiteX1" fmla="*/ 1796903 w 3718598"/>
              <a:gd name="connsiteY1" fmla="*/ 3785190 h 4492350"/>
              <a:gd name="connsiteX2" fmla="*/ 1307805 w 3718598"/>
              <a:gd name="connsiteY2" fmla="*/ 3381153 h 4492350"/>
              <a:gd name="connsiteX3" fmla="*/ 31898 w 3718598"/>
              <a:gd name="connsiteY3" fmla="*/ 2945218 h 4492350"/>
              <a:gd name="connsiteX4" fmla="*/ 1127052 w 3718598"/>
              <a:gd name="connsiteY4" fmla="*/ 3242930 h 4492350"/>
              <a:gd name="connsiteX5" fmla="*/ 393405 w 3718598"/>
              <a:gd name="connsiteY5" fmla="*/ 2456121 h 4492350"/>
              <a:gd name="connsiteX6" fmla="*/ 1775638 w 3718598"/>
              <a:gd name="connsiteY6" fmla="*/ 3519376 h 4492350"/>
              <a:gd name="connsiteX7" fmla="*/ 1679945 w 3718598"/>
              <a:gd name="connsiteY7" fmla="*/ 2392325 h 4492350"/>
              <a:gd name="connsiteX8" fmla="*/ 0 w 3718598"/>
              <a:gd name="connsiteY8" fmla="*/ 754911 h 4492350"/>
              <a:gd name="connsiteX9" fmla="*/ 988828 w 3718598"/>
              <a:gd name="connsiteY9" fmla="*/ 1924493 h 4492350"/>
              <a:gd name="connsiteX10" fmla="*/ 1137684 w 3718598"/>
              <a:gd name="connsiteY10" fmla="*/ 861237 h 4492350"/>
              <a:gd name="connsiteX11" fmla="*/ 1222745 w 3718598"/>
              <a:gd name="connsiteY11" fmla="*/ 2062716 h 4492350"/>
              <a:gd name="connsiteX12" fmla="*/ 1690577 w 3718598"/>
              <a:gd name="connsiteY12" fmla="*/ 2190307 h 4492350"/>
              <a:gd name="connsiteX13" fmla="*/ 1956391 w 3718598"/>
              <a:gd name="connsiteY13" fmla="*/ 0 h 4492350"/>
              <a:gd name="connsiteX14" fmla="*/ 2083982 w 3718598"/>
              <a:gd name="connsiteY14" fmla="*/ 978195 h 4492350"/>
              <a:gd name="connsiteX15" fmla="*/ 1881963 w 3718598"/>
              <a:gd name="connsiteY15" fmla="*/ 2232837 h 4492350"/>
              <a:gd name="connsiteX16" fmla="*/ 2057494 w 3718598"/>
              <a:gd name="connsiteY16" fmla="*/ 3046321 h 4492350"/>
              <a:gd name="connsiteX17" fmla="*/ 2647507 w 3718598"/>
              <a:gd name="connsiteY17" fmla="*/ 2519916 h 4492350"/>
              <a:gd name="connsiteX18" fmla="*/ 2913694 w 3718598"/>
              <a:gd name="connsiteY18" fmla="*/ 1291762 h 4492350"/>
              <a:gd name="connsiteX19" fmla="*/ 2806809 w 3718598"/>
              <a:gd name="connsiteY19" fmla="*/ 2383091 h 4492350"/>
              <a:gd name="connsiteX20" fmla="*/ 3718598 w 3718598"/>
              <a:gd name="connsiteY20" fmla="*/ 1120242 h 4492350"/>
              <a:gd name="connsiteX21" fmla="*/ 2222205 w 3718598"/>
              <a:gd name="connsiteY21" fmla="*/ 3370521 h 4492350"/>
              <a:gd name="connsiteX22" fmla="*/ 2169042 w 3718598"/>
              <a:gd name="connsiteY22" fmla="*/ 3817088 h 4492350"/>
              <a:gd name="connsiteX23" fmla="*/ 3317358 w 3718598"/>
              <a:gd name="connsiteY23" fmla="*/ 3094074 h 4492350"/>
              <a:gd name="connsiteX24" fmla="*/ 2194317 w 3718598"/>
              <a:gd name="connsiteY24" fmla="*/ 4030951 h 4492350"/>
              <a:gd name="connsiteX25" fmla="*/ 2232838 w 3718598"/>
              <a:gd name="connsiteY25" fmla="*/ 4476307 h 4492350"/>
              <a:gd name="connsiteX26" fmla="*/ 2218194 w 3718598"/>
              <a:gd name="connsiteY26" fmla="*/ 4491415 h 4492350"/>
              <a:gd name="connsiteX27" fmla="*/ 1743740 w 3718598"/>
              <a:gd name="connsiteY27" fmla="*/ 4492350 h 4492350"/>
              <a:gd name="connsiteX0" fmla="*/ 1743740 w 3718598"/>
              <a:gd name="connsiteY0" fmla="*/ 4492350 h 4492350"/>
              <a:gd name="connsiteX1" fmla="*/ 1796903 w 3718598"/>
              <a:gd name="connsiteY1" fmla="*/ 3785190 h 4492350"/>
              <a:gd name="connsiteX2" fmla="*/ 1307805 w 3718598"/>
              <a:gd name="connsiteY2" fmla="*/ 3381153 h 4492350"/>
              <a:gd name="connsiteX3" fmla="*/ 31898 w 3718598"/>
              <a:gd name="connsiteY3" fmla="*/ 2945218 h 4492350"/>
              <a:gd name="connsiteX4" fmla="*/ 1127052 w 3718598"/>
              <a:gd name="connsiteY4" fmla="*/ 3242930 h 4492350"/>
              <a:gd name="connsiteX5" fmla="*/ 393405 w 3718598"/>
              <a:gd name="connsiteY5" fmla="*/ 2456121 h 4492350"/>
              <a:gd name="connsiteX6" fmla="*/ 1775638 w 3718598"/>
              <a:gd name="connsiteY6" fmla="*/ 3519376 h 4492350"/>
              <a:gd name="connsiteX7" fmla="*/ 1679945 w 3718598"/>
              <a:gd name="connsiteY7" fmla="*/ 2392325 h 4492350"/>
              <a:gd name="connsiteX8" fmla="*/ 0 w 3718598"/>
              <a:gd name="connsiteY8" fmla="*/ 754911 h 4492350"/>
              <a:gd name="connsiteX9" fmla="*/ 988828 w 3718598"/>
              <a:gd name="connsiteY9" fmla="*/ 1924493 h 4492350"/>
              <a:gd name="connsiteX10" fmla="*/ 1137684 w 3718598"/>
              <a:gd name="connsiteY10" fmla="*/ 861237 h 4492350"/>
              <a:gd name="connsiteX11" fmla="*/ 1222745 w 3718598"/>
              <a:gd name="connsiteY11" fmla="*/ 2062716 h 4492350"/>
              <a:gd name="connsiteX12" fmla="*/ 1690577 w 3718598"/>
              <a:gd name="connsiteY12" fmla="*/ 2190307 h 4492350"/>
              <a:gd name="connsiteX13" fmla="*/ 1956391 w 3718598"/>
              <a:gd name="connsiteY13" fmla="*/ 0 h 4492350"/>
              <a:gd name="connsiteX14" fmla="*/ 2083982 w 3718598"/>
              <a:gd name="connsiteY14" fmla="*/ 978195 h 4492350"/>
              <a:gd name="connsiteX15" fmla="*/ 1881963 w 3718598"/>
              <a:gd name="connsiteY15" fmla="*/ 2232837 h 4492350"/>
              <a:gd name="connsiteX16" fmla="*/ 2057494 w 3718598"/>
              <a:gd name="connsiteY16" fmla="*/ 3046321 h 4492350"/>
              <a:gd name="connsiteX17" fmla="*/ 2647507 w 3718598"/>
              <a:gd name="connsiteY17" fmla="*/ 2519916 h 4492350"/>
              <a:gd name="connsiteX18" fmla="*/ 2913694 w 3718598"/>
              <a:gd name="connsiteY18" fmla="*/ 1291762 h 4492350"/>
              <a:gd name="connsiteX19" fmla="*/ 2806809 w 3718598"/>
              <a:gd name="connsiteY19" fmla="*/ 2383091 h 4492350"/>
              <a:gd name="connsiteX20" fmla="*/ 3718598 w 3718598"/>
              <a:gd name="connsiteY20" fmla="*/ 1120242 h 4492350"/>
              <a:gd name="connsiteX21" fmla="*/ 2222205 w 3718598"/>
              <a:gd name="connsiteY21" fmla="*/ 3370521 h 4492350"/>
              <a:gd name="connsiteX22" fmla="*/ 2169042 w 3718598"/>
              <a:gd name="connsiteY22" fmla="*/ 3817088 h 4492350"/>
              <a:gd name="connsiteX23" fmla="*/ 3317358 w 3718598"/>
              <a:gd name="connsiteY23" fmla="*/ 3094074 h 4492350"/>
              <a:gd name="connsiteX24" fmla="*/ 2194317 w 3718598"/>
              <a:gd name="connsiteY24" fmla="*/ 4030951 h 4492350"/>
              <a:gd name="connsiteX25" fmla="*/ 2232838 w 3718598"/>
              <a:gd name="connsiteY25" fmla="*/ 4476307 h 4492350"/>
              <a:gd name="connsiteX26" fmla="*/ 2218194 w 3718598"/>
              <a:gd name="connsiteY26" fmla="*/ 4491415 h 4492350"/>
              <a:gd name="connsiteX27" fmla="*/ 1743740 w 3718598"/>
              <a:gd name="connsiteY27" fmla="*/ 4492350 h 4492350"/>
              <a:gd name="connsiteX0" fmla="*/ 1743740 w 3694535"/>
              <a:gd name="connsiteY0" fmla="*/ 4492350 h 4492350"/>
              <a:gd name="connsiteX1" fmla="*/ 1796903 w 3694535"/>
              <a:gd name="connsiteY1" fmla="*/ 3785190 h 4492350"/>
              <a:gd name="connsiteX2" fmla="*/ 1307805 w 3694535"/>
              <a:gd name="connsiteY2" fmla="*/ 3381153 h 4492350"/>
              <a:gd name="connsiteX3" fmla="*/ 31898 w 3694535"/>
              <a:gd name="connsiteY3" fmla="*/ 2945218 h 4492350"/>
              <a:gd name="connsiteX4" fmla="*/ 1127052 w 3694535"/>
              <a:gd name="connsiteY4" fmla="*/ 3242930 h 4492350"/>
              <a:gd name="connsiteX5" fmla="*/ 393405 w 3694535"/>
              <a:gd name="connsiteY5" fmla="*/ 2456121 h 4492350"/>
              <a:gd name="connsiteX6" fmla="*/ 1775638 w 3694535"/>
              <a:gd name="connsiteY6" fmla="*/ 3519376 h 4492350"/>
              <a:gd name="connsiteX7" fmla="*/ 1679945 w 3694535"/>
              <a:gd name="connsiteY7" fmla="*/ 2392325 h 4492350"/>
              <a:gd name="connsiteX8" fmla="*/ 0 w 3694535"/>
              <a:gd name="connsiteY8" fmla="*/ 754911 h 4492350"/>
              <a:gd name="connsiteX9" fmla="*/ 988828 w 3694535"/>
              <a:gd name="connsiteY9" fmla="*/ 1924493 h 4492350"/>
              <a:gd name="connsiteX10" fmla="*/ 1137684 w 3694535"/>
              <a:gd name="connsiteY10" fmla="*/ 861237 h 4492350"/>
              <a:gd name="connsiteX11" fmla="*/ 1222745 w 3694535"/>
              <a:gd name="connsiteY11" fmla="*/ 2062716 h 4492350"/>
              <a:gd name="connsiteX12" fmla="*/ 1690577 w 3694535"/>
              <a:gd name="connsiteY12" fmla="*/ 2190307 h 4492350"/>
              <a:gd name="connsiteX13" fmla="*/ 1956391 w 3694535"/>
              <a:gd name="connsiteY13" fmla="*/ 0 h 4492350"/>
              <a:gd name="connsiteX14" fmla="*/ 2083982 w 3694535"/>
              <a:gd name="connsiteY14" fmla="*/ 978195 h 4492350"/>
              <a:gd name="connsiteX15" fmla="*/ 1881963 w 3694535"/>
              <a:gd name="connsiteY15" fmla="*/ 2232837 h 4492350"/>
              <a:gd name="connsiteX16" fmla="*/ 2057494 w 3694535"/>
              <a:gd name="connsiteY16" fmla="*/ 3046321 h 4492350"/>
              <a:gd name="connsiteX17" fmla="*/ 2647507 w 3694535"/>
              <a:gd name="connsiteY17" fmla="*/ 2519916 h 4492350"/>
              <a:gd name="connsiteX18" fmla="*/ 2913694 w 3694535"/>
              <a:gd name="connsiteY18" fmla="*/ 1291762 h 4492350"/>
              <a:gd name="connsiteX19" fmla="*/ 2806809 w 3694535"/>
              <a:gd name="connsiteY19" fmla="*/ 2383091 h 4492350"/>
              <a:gd name="connsiteX20" fmla="*/ 3694535 w 3694535"/>
              <a:gd name="connsiteY20" fmla="*/ 1124252 h 4492350"/>
              <a:gd name="connsiteX21" fmla="*/ 2222205 w 3694535"/>
              <a:gd name="connsiteY21" fmla="*/ 3370521 h 4492350"/>
              <a:gd name="connsiteX22" fmla="*/ 2169042 w 3694535"/>
              <a:gd name="connsiteY22" fmla="*/ 3817088 h 4492350"/>
              <a:gd name="connsiteX23" fmla="*/ 3317358 w 3694535"/>
              <a:gd name="connsiteY23" fmla="*/ 3094074 h 4492350"/>
              <a:gd name="connsiteX24" fmla="*/ 2194317 w 3694535"/>
              <a:gd name="connsiteY24" fmla="*/ 4030951 h 4492350"/>
              <a:gd name="connsiteX25" fmla="*/ 2232838 w 3694535"/>
              <a:gd name="connsiteY25" fmla="*/ 4476307 h 4492350"/>
              <a:gd name="connsiteX26" fmla="*/ 2218194 w 3694535"/>
              <a:gd name="connsiteY26" fmla="*/ 4491415 h 4492350"/>
              <a:gd name="connsiteX27" fmla="*/ 1743740 w 3694535"/>
              <a:gd name="connsiteY27" fmla="*/ 4492350 h 4492350"/>
              <a:gd name="connsiteX0" fmla="*/ 1743740 w 3694535"/>
              <a:gd name="connsiteY0" fmla="*/ 4492350 h 4492350"/>
              <a:gd name="connsiteX1" fmla="*/ 1796903 w 3694535"/>
              <a:gd name="connsiteY1" fmla="*/ 3785190 h 4492350"/>
              <a:gd name="connsiteX2" fmla="*/ 1307805 w 3694535"/>
              <a:gd name="connsiteY2" fmla="*/ 3381153 h 4492350"/>
              <a:gd name="connsiteX3" fmla="*/ 31898 w 3694535"/>
              <a:gd name="connsiteY3" fmla="*/ 2945218 h 4492350"/>
              <a:gd name="connsiteX4" fmla="*/ 1127052 w 3694535"/>
              <a:gd name="connsiteY4" fmla="*/ 3242930 h 4492350"/>
              <a:gd name="connsiteX5" fmla="*/ 393405 w 3694535"/>
              <a:gd name="connsiteY5" fmla="*/ 2456121 h 4492350"/>
              <a:gd name="connsiteX6" fmla="*/ 1775638 w 3694535"/>
              <a:gd name="connsiteY6" fmla="*/ 3519376 h 4492350"/>
              <a:gd name="connsiteX7" fmla="*/ 1679945 w 3694535"/>
              <a:gd name="connsiteY7" fmla="*/ 2392325 h 4492350"/>
              <a:gd name="connsiteX8" fmla="*/ 0 w 3694535"/>
              <a:gd name="connsiteY8" fmla="*/ 754911 h 4492350"/>
              <a:gd name="connsiteX9" fmla="*/ 988828 w 3694535"/>
              <a:gd name="connsiteY9" fmla="*/ 1924493 h 4492350"/>
              <a:gd name="connsiteX10" fmla="*/ 1137684 w 3694535"/>
              <a:gd name="connsiteY10" fmla="*/ 861237 h 4492350"/>
              <a:gd name="connsiteX11" fmla="*/ 1222745 w 3694535"/>
              <a:gd name="connsiteY11" fmla="*/ 2062716 h 4492350"/>
              <a:gd name="connsiteX12" fmla="*/ 1690577 w 3694535"/>
              <a:gd name="connsiteY12" fmla="*/ 2190307 h 4492350"/>
              <a:gd name="connsiteX13" fmla="*/ 1956391 w 3694535"/>
              <a:gd name="connsiteY13" fmla="*/ 0 h 4492350"/>
              <a:gd name="connsiteX14" fmla="*/ 2083982 w 3694535"/>
              <a:gd name="connsiteY14" fmla="*/ 978195 h 4492350"/>
              <a:gd name="connsiteX15" fmla="*/ 1881963 w 3694535"/>
              <a:gd name="connsiteY15" fmla="*/ 2232837 h 4492350"/>
              <a:gd name="connsiteX16" fmla="*/ 2057494 w 3694535"/>
              <a:gd name="connsiteY16" fmla="*/ 3046321 h 4492350"/>
              <a:gd name="connsiteX17" fmla="*/ 2647507 w 3694535"/>
              <a:gd name="connsiteY17" fmla="*/ 2519916 h 4492350"/>
              <a:gd name="connsiteX18" fmla="*/ 2913694 w 3694535"/>
              <a:gd name="connsiteY18" fmla="*/ 1291762 h 4492350"/>
              <a:gd name="connsiteX19" fmla="*/ 2806809 w 3694535"/>
              <a:gd name="connsiteY19" fmla="*/ 2383091 h 4492350"/>
              <a:gd name="connsiteX20" fmla="*/ 3694535 w 3694535"/>
              <a:gd name="connsiteY20" fmla="*/ 1124252 h 4492350"/>
              <a:gd name="connsiteX21" fmla="*/ 2222205 w 3694535"/>
              <a:gd name="connsiteY21" fmla="*/ 3370521 h 4492350"/>
              <a:gd name="connsiteX22" fmla="*/ 2169042 w 3694535"/>
              <a:gd name="connsiteY22" fmla="*/ 3817088 h 4492350"/>
              <a:gd name="connsiteX23" fmla="*/ 3317358 w 3694535"/>
              <a:gd name="connsiteY23" fmla="*/ 3094074 h 4492350"/>
              <a:gd name="connsiteX24" fmla="*/ 2194317 w 3694535"/>
              <a:gd name="connsiteY24" fmla="*/ 4030951 h 4492350"/>
              <a:gd name="connsiteX25" fmla="*/ 2232838 w 3694535"/>
              <a:gd name="connsiteY25" fmla="*/ 4476307 h 4492350"/>
              <a:gd name="connsiteX26" fmla="*/ 2218194 w 3694535"/>
              <a:gd name="connsiteY26" fmla="*/ 4491415 h 4492350"/>
              <a:gd name="connsiteX27" fmla="*/ 1743740 w 3694535"/>
              <a:gd name="connsiteY27" fmla="*/ 4492350 h 4492350"/>
              <a:gd name="connsiteX0" fmla="*/ 1743740 w 3694535"/>
              <a:gd name="connsiteY0" fmla="*/ 4492350 h 4492350"/>
              <a:gd name="connsiteX1" fmla="*/ 1796903 w 3694535"/>
              <a:gd name="connsiteY1" fmla="*/ 3785190 h 4492350"/>
              <a:gd name="connsiteX2" fmla="*/ 1307805 w 3694535"/>
              <a:gd name="connsiteY2" fmla="*/ 3381153 h 4492350"/>
              <a:gd name="connsiteX3" fmla="*/ 31898 w 3694535"/>
              <a:gd name="connsiteY3" fmla="*/ 2945218 h 4492350"/>
              <a:gd name="connsiteX4" fmla="*/ 1127052 w 3694535"/>
              <a:gd name="connsiteY4" fmla="*/ 3242930 h 4492350"/>
              <a:gd name="connsiteX5" fmla="*/ 393405 w 3694535"/>
              <a:gd name="connsiteY5" fmla="*/ 2456121 h 4492350"/>
              <a:gd name="connsiteX6" fmla="*/ 1775638 w 3694535"/>
              <a:gd name="connsiteY6" fmla="*/ 3519376 h 4492350"/>
              <a:gd name="connsiteX7" fmla="*/ 1679945 w 3694535"/>
              <a:gd name="connsiteY7" fmla="*/ 2392325 h 4492350"/>
              <a:gd name="connsiteX8" fmla="*/ 0 w 3694535"/>
              <a:gd name="connsiteY8" fmla="*/ 754911 h 4492350"/>
              <a:gd name="connsiteX9" fmla="*/ 988828 w 3694535"/>
              <a:gd name="connsiteY9" fmla="*/ 1924493 h 4492350"/>
              <a:gd name="connsiteX10" fmla="*/ 1137684 w 3694535"/>
              <a:gd name="connsiteY10" fmla="*/ 861237 h 4492350"/>
              <a:gd name="connsiteX11" fmla="*/ 1222745 w 3694535"/>
              <a:gd name="connsiteY11" fmla="*/ 2062716 h 4492350"/>
              <a:gd name="connsiteX12" fmla="*/ 1690577 w 3694535"/>
              <a:gd name="connsiteY12" fmla="*/ 2190307 h 4492350"/>
              <a:gd name="connsiteX13" fmla="*/ 1956391 w 3694535"/>
              <a:gd name="connsiteY13" fmla="*/ 0 h 4492350"/>
              <a:gd name="connsiteX14" fmla="*/ 2083982 w 3694535"/>
              <a:gd name="connsiteY14" fmla="*/ 978195 h 4492350"/>
              <a:gd name="connsiteX15" fmla="*/ 1881963 w 3694535"/>
              <a:gd name="connsiteY15" fmla="*/ 2232837 h 4492350"/>
              <a:gd name="connsiteX16" fmla="*/ 2057494 w 3694535"/>
              <a:gd name="connsiteY16" fmla="*/ 3046321 h 4492350"/>
              <a:gd name="connsiteX17" fmla="*/ 2647507 w 3694535"/>
              <a:gd name="connsiteY17" fmla="*/ 2519916 h 4492350"/>
              <a:gd name="connsiteX18" fmla="*/ 2913694 w 3694535"/>
              <a:gd name="connsiteY18" fmla="*/ 1291762 h 4492350"/>
              <a:gd name="connsiteX19" fmla="*/ 2806809 w 3694535"/>
              <a:gd name="connsiteY19" fmla="*/ 2383091 h 4492350"/>
              <a:gd name="connsiteX20" fmla="*/ 3694535 w 3694535"/>
              <a:gd name="connsiteY20" fmla="*/ 1124252 h 4492350"/>
              <a:gd name="connsiteX21" fmla="*/ 2222205 w 3694535"/>
              <a:gd name="connsiteY21" fmla="*/ 3370521 h 4492350"/>
              <a:gd name="connsiteX22" fmla="*/ 2169042 w 3694535"/>
              <a:gd name="connsiteY22" fmla="*/ 3817088 h 4492350"/>
              <a:gd name="connsiteX23" fmla="*/ 3317358 w 3694535"/>
              <a:gd name="connsiteY23" fmla="*/ 3094074 h 4492350"/>
              <a:gd name="connsiteX24" fmla="*/ 2194317 w 3694535"/>
              <a:gd name="connsiteY24" fmla="*/ 4030951 h 4492350"/>
              <a:gd name="connsiteX25" fmla="*/ 2232838 w 3694535"/>
              <a:gd name="connsiteY25" fmla="*/ 4476307 h 4492350"/>
              <a:gd name="connsiteX26" fmla="*/ 2218194 w 3694535"/>
              <a:gd name="connsiteY26" fmla="*/ 4491415 h 4492350"/>
              <a:gd name="connsiteX27" fmla="*/ 1743740 w 3694535"/>
              <a:gd name="connsiteY27" fmla="*/ 4492350 h 4492350"/>
              <a:gd name="connsiteX0" fmla="*/ 1743740 w 3694535"/>
              <a:gd name="connsiteY0" fmla="*/ 4492350 h 4492350"/>
              <a:gd name="connsiteX1" fmla="*/ 1796903 w 3694535"/>
              <a:gd name="connsiteY1" fmla="*/ 3785190 h 4492350"/>
              <a:gd name="connsiteX2" fmla="*/ 1307805 w 3694535"/>
              <a:gd name="connsiteY2" fmla="*/ 3381153 h 4492350"/>
              <a:gd name="connsiteX3" fmla="*/ 31898 w 3694535"/>
              <a:gd name="connsiteY3" fmla="*/ 2945218 h 4492350"/>
              <a:gd name="connsiteX4" fmla="*/ 1127052 w 3694535"/>
              <a:gd name="connsiteY4" fmla="*/ 3242930 h 4492350"/>
              <a:gd name="connsiteX5" fmla="*/ 393405 w 3694535"/>
              <a:gd name="connsiteY5" fmla="*/ 2456121 h 4492350"/>
              <a:gd name="connsiteX6" fmla="*/ 1775638 w 3694535"/>
              <a:gd name="connsiteY6" fmla="*/ 3519376 h 4492350"/>
              <a:gd name="connsiteX7" fmla="*/ 1679945 w 3694535"/>
              <a:gd name="connsiteY7" fmla="*/ 2392325 h 4492350"/>
              <a:gd name="connsiteX8" fmla="*/ 0 w 3694535"/>
              <a:gd name="connsiteY8" fmla="*/ 754911 h 4492350"/>
              <a:gd name="connsiteX9" fmla="*/ 988828 w 3694535"/>
              <a:gd name="connsiteY9" fmla="*/ 1924493 h 4492350"/>
              <a:gd name="connsiteX10" fmla="*/ 1137684 w 3694535"/>
              <a:gd name="connsiteY10" fmla="*/ 861237 h 4492350"/>
              <a:gd name="connsiteX11" fmla="*/ 1222745 w 3694535"/>
              <a:gd name="connsiteY11" fmla="*/ 2062716 h 4492350"/>
              <a:gd name="connsiteX12" fmla="*/ 1690577 w 3694535"/>
              <a:gd name="connsiteY12" fmla="*/ 2190307 h 4492350"/>
              <a:gd name="connsiteX13" fmla="*/ 1956391 w 3694535"/>
              <a:gd name="connsiteY13" fmla="*/ 0 h 4492350"/>
              <a:gd name="connsiteX14" fmla="*/ 2083982 w 3694535"/>
              <a:gd name="connsiteY14" fmla="*/ 978195 h 4492350"/>
              <a:gd name="connsiteX15" fmla="*/ 1881963 w 3694535"/>
              <a:gd name="connsiteY15" fmla="*/ 2232837 h 4492350"/>
              <a:gd name="connsiteX16" fmla="*/ 2057494 w 3694535"/>
              <a:gd name="connsiteY16" fmla="*/ 3046321 h 4492350"/>
              <a:gd name="connsiteX17" fmla="*/ 2647507 w 3694535"/>
              <a:gd name="connsiteY17" fmla="*/ 2519916 h 4492350"/>
              <a:gd name="connsiteX18" fmla="*/ 2913694 w 3694535"/>
              <a:gd name="connsiteY18" fmla="*/ 1291762 h 4492350"/>
              <a:gd name="connsiteX19" fmla="*/ 2806809 w 3694535"/>
              <a:gd name="connsiteY19" fmla="*/ 2383091 h 4492350"/>
              <a:gd name="connsiteX20" fmla="*/ 3694535 w 3694535"/>
              <a:gd name="connsiteY20" fmla="*/ 1124252 h 4492350"/>
              <a:gd name="connsiteX21" fmla="*/ 2222205 w 3694535"/>
              <a:gd name="connsiteY21" fmla="*/ 3370521 h 4492350"/>
              <a:gd name="connsiteX22" fmla="*/ 2169042 w 3694535"/>
              <a:gd name="connsiteY22" fmla="*/ 3817088 h 4492350"/>
              <a:gd name="connsiteX23" fmla="*/ 3317358 w 3694535"/>
              <a:gd name="connsiteY23" fmla="*/ 3094074 h 4492350"/>
              <a:gd name="connsiteX24" fmla="*/ 2194317 w 3694535"/>
              <a:gd name="connsiteY24" fmla="*/ 4030951 h 4492350"/>
              <a:gd name="connsiteX25" fmla="*/ 2232838 w 3694535"/>
              <a:gd name="connsiteY25" fmla="*/ 4476307 h 4492350"/>
              <a:gd name="connsiteX26" fmla="*/ 2218194 w 3694535"/>
              <a:gd name="connsiteY26" fmla="*/ 4491415 h 4492350"/>
              <a:gd name="connsiteX27" fmla="*/ 1743740 w 3694535"/>
              <a:gd name="connsiteY27" fmla="*/ 4492350 h 4492350"/>
              <a:gd name="connsiteX0" fmla="*/ 1743740 w 3694535"/>
              <a:gd name="connsiteY0" fmla="*/ 4492350 h 4492350"/>
              <a:gd name="connsiteX1" fmla="*/ 1796903 w 3694535"/>
              <a:gd name="connsiteY1" fmla="*/ 3785190 h 4492350"/>
              <a:gd name="connsiteX2" fmla="*/ 1307805 w 3694535"/>
              <a:gd name="connsiteY2" fmla="*/ 3381153 h 4492350"/>
              <a:gd name="connsiteX3" fmla="*/ 31898 w 3694535"/>
              <a:gd name="connsiteY3" fmla="*/ 2945218 h 4492350"/>
              <a:gd name="connsiteX4" fmla="*/ 1127052 w 3694535"/>
              <a:gd name="connsiteY4" fmla="*/ 3242930 h 4492350"/>
              <a:gd name="connsiteX5" fmla="*/ 393405 w 3694535"/>
              <a:gd name="connsiteY5" fmla="*/ 2456121 h 4492350"/>
              <a:gd name="connsiteX6" fmla="*/ 1775638 w 3694535"/>
              <a:gd name="connsiteY6" fmla="*/ 3519376 h 4492350"/>
              <a:gd name="connsiteX7" fmla="*/ 1679945 w 3694535"/>
              <a:gd name="connsiteY7" fmla="*/ 2392325 h 4492350"/>
              <a:gd name="connsiteX8" fmla="*/ 0 w 3694535"/>
              <a:gd name="connsiteY8" fmla="*/ 754911 h 4492350"/>
              <a:gd name="connsiteX9" fmla="*/ 988828 w 3694535"/>
              <a:gd name="connsiteY9" fmla="*/ 1924493 h 4492350"/>
              <a:gd name="connsiteX10" fmla="*/ 1137684 w 3694535"/>
              <a:gd name="connsiteY10" fmla="*/ 861237 h 4492350"/>
              <a:gd name="connsiteX11" fmla="*/ 1222745 w 3694535"/>
              <a:gd name="connsiteY11" fmla="*/ 2062716 h 4492350"/>
              <a:gd name="connsiteX12" fmla="*/ 1690577 w 3694535"/>
              <a:gd name="connsiteY12" fmla="*/ 2190307 h 4492350"/>
              <a:gd name="connsiteX13" fmla="*/ 1956391 w 3694535"/>
              <a:gd name="connsiteY13" fmla="*/ 0 h 4492350"/>
              <a:gd name="connsiteX14" fmla="*/ 2083982 w 3694535"/>
              <a:gd name="connsiteY14" fmla="*/ 978195 h 4492350"/>
              <a:gd name="connsiteX15" fmla="*/ 1881963 w 3694535"/>
              <a:gd name="connsiteY15" fmla="*/ 2232837 h 4492350"/>
              <a:gd name="connsiteX16" fmla="*/ 2057494 w 3694535"/>
              <a:gd name="connsiteY16" fmla="*/ 3046321 h 4492350"/>
              <a:gd name="connsiteX17" fmla="*/ 2647507 w 3694535"/>
              <a:gd name="connsiteY17" fmla="*/ 2519916 h 4492350"/>
              <a:gd name="connsiteX18" fmla="*/ 2913694 w 3694535"/>
              <a:gd name="connsiteY18" fmla="*/ 1291762 h 4492350"/>
              <a:gd name="connsiteX19" fmla="*/ 2806809 w 3694535"/>
              <a:gd name="connsiteY19" fmla="*/ 2383091 h 4492350"/>
              <a:gd name="connsiteX20" fmla="*/ 3694535 w 3694535"/>
              <a:gd name="connsiteY20" fmla="*/ 1124252 h 4492350"/>
              <a:gd name="connsiteX21" fmla="*/ 2222205 w 3694535"/>
              <a:gd name="connsiteY21" fmla="*/ 3370521 h 4492350"/>
              <a:gd name="connsiteX22" fmla="*/ 2169042 w 3694535"/>
              <a:gd name="connsiteY22" fmla="*/ 3817088 h 4492350"/>
              <a:gd name="connsiteX23" fmla="*/ 3317358 w 3694535"/>
              <a:gd name="connsiteY23" fmla="*/ 3094074 h 4492350"/>
              <a:gd name="connsiteX24" fmla="*/ 2194317 w 3694535"/>
              <a:gd name="connsiteY24" fmla="*/ 4030951 h 4492350"/>
              <a:gd name="connsiteX25" fmla="*/ 2232838 w 3694535"/>
              <a:gd name="connsiteY25" fmla="*/ 4476307 h 4492350"/>
              <a:gd name="connsiteX26" fmla="*/ 2218194 w 3694535"/>
              <a:gd name="connsiteY26" fmla="*/ 4491415 h 4492350"/>
              <a:gd name="connsiteX27" fmla="*/ 1743740 w 3694535"/>
              <a:gd name="connsiteY27" fmla="*/ 4492350 h 4492350"/>
              <a:gd name="connsiteX0" fmla="*/ 1743740 w 3694535"/>
              <a:gd name="connsiteY0" fmla="*/ 4492350 h 4492350"/>
              <a:gd name="connsiteX1" fmla="*/ 1796903 w 3694535"/>
              <a:gd name="connsiteY1" fmla="*/ 3785190 h 4492350"/>
              <a:gd name="connsiteX2" fmla="*/ 1307805 w 3694535"/>
              <a:gd name="connsiteY2" fmla="*/ 3381153 h 4492350"/>
              <a:gd name="connsiteX3" fmla="*/ 31898 w 3694535"/>
              <a:gd name="connsiteY3" fmla="*/ 2945218 h 4492350"/>
              <a:gd name="connsiteX4" fmla="*/ 1127052 w 3694535"/>
              <a:gd name="connsiteY4" fmla="*/ 3242930 h 4492350"/>
              <a:gd name="connsiteX5" fmla="*/ 393405 w 3694535"/>
              <a:gd name="connsiteY5" fmla="*/ 2456121 h 4492350"/>
              <a:gd name="connsiteX6" fmla="*/ 1775638 w 3694535"/>
              <a:gd name="connsiteY6" fmla="*/ 3519376 h 4492350"/>
              <a:gd name="connsiteX7" fmla="*/ 1679945 w 3694535"/>
              <a:gd name="connsiteY7" fmla="*/ 2392325 h 4492350"/>
              <a:gd name="connsiteX8" fmla="*/ 0 w 3694535"/>
              <a:gd name="connsiteY8" fmla="*/ 754911 h 4492350"/>
              <a:gd name="connsiteX9" fmla="*/ 988828 w 3694535"/>
              <a:gd name="connsiteY9" fmla="*/ 1924493 h 4492350"/>
              <a:gd name="connsiteX10" fmla="*/ 1137684 w 3694535"/>
              <a:gd name="connsiteY10" fmla="*/ 861237 h 4492350"/>
              <a:gd name="connsiteX11" fmla="*/ 1222745 w 3694535"/>
              <a:gd name="connsiteY11" fmla="*/ 2062716 h 4492350"/>
              <a:gd name="connsiteX12" fmla="*/ 1690577 w 3694535"/>
              <a:gd name="connsiteY12" fmla="*/ 2190307 h 4492350"/>
              <a:gd name="connsiteX13" fmla="*/ 1956391 w 3694535"/>
              <a:gd name="connsiteY13" fmla="*/ 0 h 4492350"/>
              <a:gd name="connsiteX14" fmla="*/ 2083982 w 3694535"/>
              <a:gd name="connsiteY14" fmla="*/ 978195 h 4492350"/>
              <a:gd name="connsiteX15" fmla="*/ 1881963 w 3694535"/>
              <a:gd name="connsiteY15" fmla="*/ 2232837 h 4492350"/>
              <a:gd name="connsiteX16" fmla="*/ 2057494 w 3694535"/>
              <a:gd name="connsiteY16" fmla="*/ 3046321 h 4492350"/>
              <a:gd name="connsiteX17" fmla="*/ 2647507 w 3694535"/>
              <a:gd name="connsiteY17" fmla="*/ 2519916 h 4492350"/>
              <a:gd name="connsiteX18" fmla="*/ 2913694 w 3694535"/>
              <a:gd name="connsiteY18" fmla="*/ 1291762 h 4492350"/>
              <a:gd name="connsiteX19" fmla="*/ 2806809 w 3694535"/>
              <a:gd name="connsiteY19" fmla="*/ 2383091 h 4492350"/>
              <a:gd name="connsiteX20" fmla="*/ 3694535 w 3694535"/>
              <a:gd name="connsiteY20" fmla="*/ 1124252 h 4492350"/>
              <a:gd name="connsiteX21" fmla="*/ 2222205 w 3694535"/>
              <a:gd name="connsiteY21" fmla="*/ 3370521 h 4492350"/>
              <a:gd name="connsiteX22" fmla="*/ 2169042 w 3694535"/>
              <a:gd name="connsiteY22" fmla="*/ 3817088 h 4492350"/>
              <a:gd name="connsiteX23" fmla="*/ 3317358 w 3694535"/>
              <a:gd name="connsiteY23" fmla="*/ 3094074 h 4492350"/>
              <a:gd name="connsiteX24" fmla="*/ 2194317 w 3694535"/>
              <a:gd name="connsiteY24" fmla="*/ 4030951 h 4492350"/>
              <a:gd name="connsiteX25" fmla="*/ 2232838 w 3694535"/>
              <a:gd name="connsiteY25" fmla="*/ 4476307 h 4492350"/>
              <a:gd name="connsiteX26" fmla="*/ 2218194 w 3694535"/>
              <a:gd name="connsiteY26" fmla="*/ 4491415 h 4492350"/>
              <a:gd name="connsiteX27" fmla="*/ 1743740 w 3694535"/>
              <a:gd name="connsiteY27" fmla="*/ 4492350 h 4492350"/>
              <a:gd name="connsiteX0" fmla="*/ 1743740 w 3694535"/>
              <a:gd name="connsiteY0" fmla="*/ 4492350 h 4492350"/>
              <a:gd name="connsiteX1" fmla="*/ 1796903 w 3694535"/>
              <a:gd name="connsiteY1" fmla="*/ 3785190 h 4492350"/>
              <a:gd name="connsiteX2" fmla="*/ 1307805 w 3694535"/>
              <a:gd name="connsiteY2" fmla="*/ 3381153 h 4492350"/>
              <a:gd name="connsiteX3" fmla="*/ 31898 w 3694535"/>
              <a:gd name="connsiteY3" fmla="*/ 2945218 h 4492350"/>
              <a:gd name="connsiteX4" fmla="*/ 1127052 w 3694535"/>
              <a:gd name="connsiteY4" fmla="*/ 3242930 h 4492350"/>
              <a:gd name="connsiteX5" fmla="*/ 393405 w 3694535"/>
              <a:gd name="connsiteY5" fmla="*/ 2456121 h 4492350"/>
              <a:gd name="connsiteX6" fmla="*/ 1775638 w 3694535"/>
              <a:gd name="connsiteY6" fmla="*/ 3519376 h 4492350"/>
              <a:gd name="connsiteX7" fmla="*/ 1679945 w 3694535"/>
              <a:gd name="connsiteY7" fmla="*/ 2392325 h 4492350"/>
              <a:gd name="connsiteX8" fmla="*/ 0 w 3694535"/>
              <a:gd name="connsiteY8" fmla="*/ 754911 h 4492350"/>
              <a:gd name="connsiteX9" fmla="*/ 988828 w 3694535"/>
              <a:gd name="connsiteY9" fmla="*/ 1924493 h 4492350"/>
              <a:gd name="connsiteX10" fmla="*/ 1137684 w 3694535"/>
              <a:gd name="connsiteY10" fmla="*/ 861237 h 4492350"/>
              <a:gd name="connsiteX11" fmla="*/ 1222745 w 3694535"/>
              <a:gd name="connsiteY11" fmla="*/ 2062716 h 4492350"/>
              <a:gd name="connsiteX12" fmla="*/ 1690577 w 3694535"/>
              <a:gd name="connsiteY12" fmla="*/ 2190307 h 4492350"/>
              <a:gd name="connsiteX13" fmla="*/ 1956391 w 3694535"/>
              <a:gd name="connsiteY13" fmla="*/ 0 h 4492350"/>
              <a:gd name="connsiteX14" fmla="*/ 2083982 w 3694535"/>
              <a:gd name="connsiteY14" fmla="*/ 978195 h 4492350"/>
              <a:gd name="connsiteX15" fmla="*/ 1881963 w 3694535"/>
              <a:gd name="connsiteY15" fmla="*/ 2232837 h 4492350"/>
              <a:gd name="connsiteX16" fmla="*/ 2057494 w 3694535"/>
              <a:gd name="connsiteY16" fmla="*/ 3046321 h 4492350"/>
              <a:gd name="connsiteX17" fmla="*/ 2647507 w 3694535"/>
              <a:gd name="connsiteY17" fmla="*/ 2519916 h 4492350"/>
              <a:gd name="connsiteX18" fmla="*/ 2913694 w 3694535"/>
              <a:gd name="connsiteY18" fmla="*/ 1291762 h 4492350"/>
              <a:gd name="connsiteX19" fmla="*/ 2806809 w 3694535"/>
              <a:gd name="connsiteY19" fmla="*/ 2383091 h 4492350"/>
              <a:gd name="connsiteX20" fmla="*/ 3694535 w 3694535"/>
              <a:gd name="connsiteY20" fmla="*/ 1124252 h 4492350"/>
              <a:gd name="connsiteX21" fmla="*/ 2222205 w 3694535"/>
              <a:gd name="connsiteY21" fmla="*/ 3370521 h 4492350"/>
              <a:gd name="connsiteX22" fmla="*/ 2169042 w 3694535"/>
              <a:gd name="connsiteY22" fmla="*/ 3817088 h 4492350"/>
              <a:gd name="connsiteX23" fmla="*/ 3317358 w 3694535"/>
              <a:gd name="connsiteY23" fmla="*/ 3094074 h 4492350"/>
              <a:gd name="connsiteX24" fmla="*/ 2194317 w 3694535"/>
              <a:gd name="connsiteY24" fmla="*/ 4030951 h 4492350"/>
              <a:gd name="connsiteX25" fmla="*/ 2232838 w 3694535"/>
              <a:gd name="connsiteY25" fmla="*/ 4476307 h 4492350"/>
              <a:gd name="connsiteX26" fmla="*/ 2218194 w 3694535"/>
              <a:gd name="connsiteY26" fmla="*/ 4491415 h 4492350"/>
              <a:gd name="connsiteX27" fmla="*/ 1743740 w 3694535"/>
              <a:gd name="connsiteY27" fmla="*/ 4492350 h 4492350"/>
              <a:gd name="connsiteX0" fmla="*/ 1743740 w 3694535"/>
              <a:gd name="connsiteY0" fmla="*/ 4492350 h 4492350"/>
              <a:gd name="connsiteX1" fmla="*/ 1796903 w 3694535"/>
              <a:gd name="connsiteY1" fmla="*/ 3785190 h 4492350"/>
              <a:gd name="connsiteX2" fmla="*/ 1307805 w 3694535"/>
              <a:gd name="connsiteY2" fmla="*/ 3381153 h 4492350"/>
              <a:gd name="connsiteX3" fmla="*/ 31898 w 3694535"/>
              <a:gd name="connsiteY3" fmla="*/ 2945218 h 4492350"/>
              <a:gd name="connsiteX4" fmla="*/ 1127052 w 3694535"/>
              <a:gd name="connsiteY4" fmla="*/ 3242930 h 4492350"/>
              <a:gd name="connsiteX5" fmla="*/ 393405 w 3694535"/>
              <a:gd name="connsiteY5" fmla="*/ 2456121 h 4492350"/>
              <a:gd name="connsiteX6" fmla="*/ 1775638 w 3694535"/>
              <a:gd name="connsiteY6" fmla="*/ 3519376 h 4492350"/>
              <a:gd name="connsiteX7" fmla="*/ 1679945 w 3694535"/>
              <a:gd name="connsiteY7" fmla="*/ 2392325 h 4492350"/>
              <a:gd name="connsiteX8" fmla="*/ 0 w 3694535"/>
              <a:gd name="connsiteY8" fmla="*/ 754911 h 4492350"/>
              <a:gd name="connsiteX9" fmla="*/ 988828 w 3694535"/>
              <a:gd name="connsiteY9" fmla="*/ 1924493 h 4492350"/>
              <a:gd name="connsiteX10" fmla="*/ 1137684 w 3694535"/>
              <a:gd name="connsiteY10" fmla="*/ 861237 h 4492350"/>
              <a:gd name="connsiteX11" fmla="*/ 1222745 w 3694535"/>
              <a:gd name="connsiteY11" fmla="*/ 2062716 h 4492350"/>
              <a:gd name="connsiteX12" fmla="*/ 1690577 w 3694535"/>
              <a:gd name="connsiteY12" fmla="*/ 2190307 h 4492350"/>
              <a:gd name="connsiteX13" fmla="*/ 1956391 w 3694535"/>
              <a:gd name="connsiteY13" fmla="*/ 0 h 4492350"/>
              <a:gd name="connsiteX14" fmla="*/ 2083982 w 3694535"/>
              <a:gd name="connsiteY14" fmla="*/ 978195 h 4492350"/>
              <a:gd name="connsiteX15" fmla="*/ 1881963 w 3694535"/>
              <a:gd name="connsiteY15" fmla="*/ 2232837 h 4492350"/>
              <a:gd name="connsiteX16" fmla="*/ 2057494 w 3694535"/>
              <a:gd name="connsiteY16" fmla="*/ 3046321 h 4492350"/>
              <a:gd name="connsiteX17" fmla="*/ 2647507 w 3694535"/>
              <a:gd name="connsiteY17" fmla="*/ 2519916 h 4492350"/>
              <a:gd name="connsiteX18" fmla="*/ 2913694 w 3694535"/>
              <a:gd name="connsiteY18" fmla="*/ 1291762 h 4492350"/>
              <a:gd name="connsiteX19" fmla="*/ 2806809 w 3694535"/>
              <a:gd name="connsiteY19" fmla="*/ 2383091 h 4492350"/>
              <a:gd name="connsiteX20" fmla="*/ 3694535 w 3694535"/>
              <a:gd name="connsiteY20" fmla="*/ 1124252 h 4492350"/>
              <a:gd name="connsiteX21" fmla="*/ 2222205 w 3694535"/>
              <a:gd name="connsiteY21" fmla="*/ 3370521 h 4492350"/>
              <a:gd name="connsiteX22" fmla="*/ 2169042 w 3694535"/>
              <a:gd name="connsiteY22" fmla="*/ 3817088 h 4492350"/>
              <a:gd name="connsiteX23" fmla="*/ 3317358 w 3694535"/>
              <a:gd name="connsiteY23" fmla="*/ 3094074 h 4492350"/>
              <a:gd name="connsiteX24" fmla="*/ 2194317 w 3694535"/>
              <a:gd name="connsiteY24" fmla="*/ 4030951 h 4492350"/>
              <a:gd name="connsiteX25" fmla="*/ 2232838 w 3694535"/>
              <a:gd name="connsiteY25" fmla="*/ 4476307 h 4492350"/>
              <a:gd name="connsiteX26" fmla="*/ 2218194 w 3694535"/>
              <a:gd name="connsiteY26" fmla="*/ 4491415 h 4492350"/>
              <a:gd name="connsiteX27" fmla="*/ 1743740 w 3694535"/>
              <a:gd name="connsiteY27" fmla="*/ 4492350 h 4492350"/>
              <a:gd name="connsiteX0" fmla="*/ 1743740 w 3694535"/>
              <a:gd name="connsiteY0" fmla="*/ 4492350 h 4492350"/>
              <a:gd name="connsiteX1" fmla="*/ 1796903 w 3694535"/>
              <a:gd name="connsiteY1" fmla="*/ 3785190 h 4492350"/>
              <a:gd name="connsiteX2" fmla="*/ 1307805 w 3694535"/>
              <a:gd name="connsiteY2" fmla="*/ 3381153 h 4492350"/>
              <a:gd name="connsiteX3" fmla="*/ 31898 w 3694535"/>
              <a:gd name="connsiteY3" fmla="*/ 2945218 h 4492350"/>
              <a:gd name="connsiteX4" fmla="*/ 1127052 w 3694535"/>
              <a:gd name="connsiteY4" fmla="*/ 3242930 h 4492350"/>
              <a:gd name="connsiteX5" fmla="*/ 393405 w 3694535"/>
              <a:gd name="connsiteY5" fmla="*/ 2456121 h 4492350"/>
              <a:gd name="connsiteX6" fmla="*/ 1775638 w 3694535"/>
              <a:gd name="connsiteY6" fmla="*/ 3519376 h 4492350"/>
              <a:gd name="connsiteX7" fmla="*/ 1679945 w 3694535"/>
              <a:gd name="connsiteY7" fmla="*/ 2392325 h 4492350"/>
              <a:gd name="connsiteX8" fmla="*/ 0 w 3694535"/>
              <a:gd name="connsiteY8" fmla="*/ 754911 h 4492350"/>
              <a:gd name="connsiteX9" fmla="*/ 988828 w 3694535"/>
              <a:gd name="connsiteY9" fmla="*/ 1924493 h 4492350"/>
              <a:gd name="connsiteX10" fmla="*/ 1137684 w 3694535"/>
              <a:gd name="connsiteY10" fmla="*/ 861237 h 4492350"/>
              <a:gd name="connsiteX11" fmla="*/ 1222745 w 3694535"/>
              <a:gd name="connsiteY11" fmla="*/ 2062716 h 4492350"/>
              <a:gd name="connsiteX12" fmla="*/ 1690577 w 3694535"/>
              <a:gd name="connsiteY12" fmla="*/ 2190307 h 4492350"/>
              <a:gd name="connsiteX13" fmla="*/ 1956391 w 3694535"/>
              <a:gd name="connsiteY13" fmla="*/ 0 h 4492350"/>
              <a:gd name="connsiteX14" fmla="*/ 2083982 w 3694535"/>
              <a:gd name="connsiteY14" fmla="*/ 978195 h 4492350"/>
              <a:gd name="connsiteX15" fmla="*/ 1881963 w 3694535"/>
              <a:gd name="connsiteY15" fmla="*/ 2232837 h 4492350"/>
              <a:gd name="connsiteX16" fmla="*/ 2057494 w 3694535"/>
              <a:gd name="connsiteY16" fmla="*/ 3046321 h 4492350"/>
              <a:gd name="connsiteX17" fmla="*/ 2647507 w 3694535"/>
              <a:gd name="connsiteY17" fmla="*/ 2519916 h 4492350"/>
              <a:gd name="connsiteX18" fmla="*/ 2913694 w 3694535"/>
              <a:gd name="connsiteY18" fmla="*/ 1291762 h 4492350"/>
              <a:gd name="connsiteX19" fmla="*/ 2806809 w 3694535"/>
              <a:gd name="connsiteY19" fmla="*/ 2383091 h 4492350"/>
              <a:gd name="connsiteX20" fmla="*/ 3694535 w 3694535"/>
              <a:gd name="connsiteY20" fmla="*/ 1124252 h 4492350"/>
              <a:gd name="connsiteX21" fmla="*/ 2222205 w 3694535"/>
              <a:gd name="connsiteY21" fmla="*/ 3370521 h 4492350"/>
              <a:gd name="connsiteX22" fmla="*/ 2169042 w 3694535"/>
              <a:gd name="connsiteY22" fmla="*/ 3817088 h 4492350"/>
              <a:gd name="connsiteX23" fmla="*/ 3317358 w 3694535"/>
              <a:gd name="connsiteY23" fmla="*/ 3094074 h 4492350"/>
              <a:gd name="connsiteX24" fmla="*/ 2194317 w 3694535"/>
              <a:gd name="connsiteY24" fmla="*/ 4030951 h 4492350"/>
              <a:gd name="connsiteX25" fmla="*/ 2232838 w 3694535"/>
              <a:gd name="connsiteY25" fmla="*/ 4476307 h 4492350"/>
              <a:gd name="connsiteX26" fmla="*/ 2218194 w 3694535"/>
              <a:gd name="connsiteY26" fmla="*/ 4491415 h 4492350"/>
              <a:gd name="connsiteX27" fmla="*/ 1743740 w 3694535"/>
              <a:gd name="connsiteY27" fmla="*/ 4492350 h 4492350"/>
              <a:gd name="connsiteX0" fmla="*/ 1743740 w 3694535"/>
              <a:gd name="connsiteY0" fmla="*/ 4492350 h 4492350"/>
              <a:gd name="connsiteX1" fmla="*/ 1796903 w 3694535"/>
              <a:gd name="connsiteY1" fmla="*/ 3785190 h 4492350"/>
              <a:gd name="connsiteX2" fmla="*/ 1307805 w 3694535"/>
              <a:gd name="connsiteY2" fmla="*/ 3381153 h 4492350"/>
              <a:gd name="connsiteX3" fmla="*/ 31898 w 3694535"/>
              <a:gd name="connsiteY3" fmla="*/ 2945218 h 4492350"/>
              <a:gd name="connsiteX4" fmla="*/ 1127052 w 3694535"/>
              <a:gd name="connsiteY4" fmla="*/ 3242930 h 4492350"/>
              <a:gd name="connsiteX5" fmla="*/ 393405 w 3694535"/>
              <a:gd name="connsiteY5" fmla="*/ 2456121 h 4492350"/>
              <a:gd name="connsiteX6" fmla="*/ 1775638 w 3694535"/>
              <a:gd name="connsiteY6" fmla="*/ 3519376 h 4492350"/>
              <a:gd name="connsiteX7" fmla="*/ 1679945 w 3694535"/>
              <a:gd name="connsiteY7" fmla="*/ 2392325 h 4492350"/>
              <a:gd name="connsiteX8" fmla="*/ 0 w 3694535"/>
              <a:gd name="connsiteY8" fmla="*/ 754911 h 4492350"/>
              <a:gd name="connsiteX9" fmla="*/ 988828 w 3694535"/>
              <a:gd name="connsiteY9" fmla="*/ 1924493 h 4492350"/>
              <a:gd name="connsiteX10" fmla="*/ 1137684 w 3694535"/>
              <a:gd name="connsiteY10" fmla="*/ 861237 h 4492350"/>
              <a:gd name="connsiteX11" fmla="*/ 1222745 w 3694535"/>
              <a:gd name="connsiteY11" fmla="*/ 2062716 h 4492350"/>
              <a:gd name="connsiteX12" fmla="*/ 1690577 w 3694535"/>
              <a:gd name="connsiteY12" fmla="*/ 2190307 h 4492350"/>
              <a:gd name="connsiteX13" fmla="*/ 1956391 w 3694535"/>
              <a:gd name="connsiteY13" fmla="*/ 0 h 4492350"/>
              <a:gd name="connsiteX14" fmla="*/ 2083982 w 3694535"/>
              <a:gd name="connsiteY14" fmla="*/ 978195 h 4492350"/>
              <a:gd name="connsiteX15" fmla="*/ 1881963 w 3694535"/>
              <a:gd name="connsiteY15" fmla="*/ 2232837 h 4492350"/>
              <a:gd name="connsiteX16" fmla="*/ 2057494 w 3694535"/>
              <a:gd name="connsiteY16" fmla="*/ 3046321 h 4492350"/>
              <a:gd name="connsiteX17" fmla="*/ 2647507 w 3694535"/>
              <a:gd name="connsiteY17" fmla="*/ 2519916 h 4492350"/>
              <a:gd name="connsiteX18" fmla="*/ 2913694 w 3694535"/>
              <a:gd name="connsiteY18" fmla="*/ 1291762 h 4492350"/>
              <a:gd name="connsiteX19" fmla="*/ 2806809 w 3694535"/>
              <a:gd name="connsiteY19" fmla="*/ 2383091 h 4492350"/>
              <a:gd name="connsiteX20" fmla="*/ 3694535 w 3694535"/>
              <a:gd name="connsiteY20" fmla="*/ 1124252 h 4492350"/>
              <a:gd name="connsiteX21" fmla="*/ 2222205 w 3694535"/>
              <a:gd name="connsiteY21" fmla="*/ 3370521 h 4492350"/>
              <a:gd name="connsiteX22" fmla="*/ 2169042 w 3694535"/>
              <a:gd name="connsiteY22" fmla="*/ 3817088 h 4492350"/>
              <a:gd name="connsiteX23" fmla="*/ 3317358 w 3694535"/>
              <a:gd name="connsiteY23" fmla="*/ 3094074 h 4492350"/>
              <a:gd name="connsiteX24" fmla="*/ 2194317 w 3694535"/>
              <a:gd name="connsiteY24" fmla="*/ 4030951 h 4492350"/>
              <a:gd name="connsiteX25" fmla="*/ 2232838 w 3694535"/>
              <a:gd name="connsiteY25" fmla="*/ 4476307 h 4492350"/>
              <a:gd name="connsiteX26" fmla="*/ 2218194 w 3694535"/>
              <a:gd name="connsiteY26" fmla="*/ 4491415 h 4492350"/>
              <a:gd name="connsiteX27" fmla="*/ 1743740 w 3694535"/>
              <a:gd name="connsiteY27" fmla="*/ 4492350 h 4492350"/>
              <a:gd name="connsiteX0" fmla="*/ 1743740 w 3694535"/>
              <a:gd name="connsiteY0" fmla="*/ 4492350 h 4492350"/>
              <a:gd name="connsiteX1" fmla="*/ 1796903 w 3694535"/>
              <a:gd name="connsiteY1" fmla="*/ 3785190 h 4492350"/>
              <a:gd name="connsiteX2" fmla="*/ 1307805 w 3694535"/>
              <a:gd name="connsiteY2" fmla="*/ 3381153 h 4492350"/>
              <a:gd name="connsiteX3" fmla="*/ 31898 w 3694535"/>
              <a:gd name="connsiteY3" fmla="*/ 2945218 h 4492350"/>
              <a:gd name="connsiteX4" fmla="*/ 1127052 w 3694535"/>
              <a:gd name="connsiteY4" fmla="*/ 3242930 h 4492350"/>
              <a:gd name="connsiteX5" fmla="*/ 393405 w 3694535"/>
              <a:gd name="connsiteY5" fmla="*/ 2456121 h 4492350"/>
              <a:gd name="connsiteX6" fmla="*/ 1775638 w 3694535"/>
              <a:gd name="connsiteY6" fmla="*/ 3519376 h 4492350"/>
              <a:gd name="connsiteX7" fmla="*/ 1679945 w 3694535"/>
              <a:gd name="connsiteY7" fmla="*/ 2392325 h 4492350"/>
              <a:gd name="connsiteX8" fmla="*/ 0 w 3694535"/>
              <a:gd name="connsiteY8" fmla="*/ 754911 h 4492350"/>
              <a:gd name="connsiteX9" fmla="*/ 988828 w 3694535"/>
              <a:gd name="connsiteY9" fmla="*/ 1924493 h 4492350"/>
              <a:gd name="connsiteX10" fmla="*/ 1137684 w 3694535"/>
              <a:gd name="connsiteY10" fmla="*/ 861237 h 4492350"/>
              <a:gd name="connsiteX11" fmla="*/ 1222745 w 3694535"/>
              <a:gd name="connsiteY11" fmla="*/ 2062716 h 4492350"/>
              <a:gd name="connsiteX12" fmla="*/ 1690577 w 3694535"/>
              <a:gd name="connsiteY12" fmla="*/ 2190307 h 4492350"/>
              <a:gd name="connsiteX13" fmla="*/ 1956391 w 3694535"/>
              <a:gd name="connsiteY13" fmla="*/ 0 h 4492350"/>
              <a:gd name="connsiteX14" fmla="*/ 2083982 w 3694535"/>
              <a:gd name="connsiteY14" fmla="*/ 978195 h 4492350"/>
              <a:gd name="connsiteX15" fmla="*/ 1881963 w 3694535"/>
              <a:gd name="connsiteY15" fmla="*/ 2232837 h 4492350"/>
              <a:gd name="connsiteX16" fmla="*/ 2057494 w 3694535"/>
              <a:gd name="connsiteY16" fmla="*/ 3046321 h 4492350"/>
              <a:gd name="connsiteX17" fmla="*/ 2647507 w 3694535"/>
              <a:gd name="connsiteY17" fmla="*/ 2519916 h 4492350"/>
              <a:gd name="connsiteX18" fmla="*/ 2913694 w 3694535"/>
              <a:gd name="connsiteY18" fmla="*/ 1291762 h 4492350"/>
              <a:gd name="connsiteX19" fmla="*/ 2806809 w 3694535"/>
              <a:gd name="connsiteY19" fmla="*/ 2383091 h 4492350"/>
              <a:gd name="connsiteX20" fmla="*/ 3694535 w 3694535"/>
              <a:gd name="connsiteY20" fmla="*/ 1124252 h 4492350"/>
              <a:gd name="connsiteX21" fmla="*/ 2222205 w 3694535"/>
              <a:gd name="connsiteY21" fmla="*/ 3370521 h 4492350"/>
              <a:gd name="connsiteX22" fmla="*/ 2169042 w 3694535"/>
              <a:gd name="connsiteY22" fmla="*/ 3817088 h 4492350"/>
              <a:gd name="connsiteX23" fmla="*/ 3317358 w 3694535"/>
              <a:gd name="connsiteY23" fmla="*/ 3094074 h 4492350"/>
              <a:gd name="connsiteX24" fmla="*/ 2194317 w 3694535"/>
              <a:gd name="connsiteY24" fmla="*/ 4030951 h 4492350"/>
              <a:gd name="connsiteX25" fmla="*/ 2232838 w 3694535"/>
              <a:gd name="connsiteY25" fmla="*/ 4476307 h 4492350"/>
              <a:gd name="connsiteX26" fmla="*/ 2218194 w 3694535"/>
              <a:gd name="connsiteY26" fmla="*/ 4491415 h 4492350"/>
              <a:gd name="connsiteX27" fmla="*/ 1743740 w 3694535"/>
              <a:gd name="connsiteY27" fmla="*/ 4492350 h 4492350"/>
              <a:gd name="connsiteX0" fmla="*/ 1743740 w 3694535"/>
              <a:gd name="connsiteY0" fmla="*/ 4492350 h 4492350"/>
              <a:gd name="connsiteX1" fmla="*/ 1796903 w 3694535"/>
              <a:gd name="connsiteY1" fmla="*/ 3785190 h 4492350"/>
              <a:gd name="connsiteX2" fmla="*/ 1307805 w 3694535"/>
              <a:gd name="connsiteY2" fmla="*/ 3381153 h 4492350"/>
              <a:gd name="connsiteX3" fmla="*/ 31898 w 3694535"/>
              <a:gd name="connsiteY3" fmla="*/ 2945218 h 4492350"/>
              <a:gd name="connsiteX4" fmla="*/ 1127052 w 3694535"/>
              <a:gd name="connsiteY4" fmla="*/ 3242930 h 4492350"/>
              <a:gd name="connsiteX5" fmla="*/ 393405 w 3694535"/>
              <a:gd name="connsiteY5" fmla="*/ 2456121 h 4492350"/>
              <a:gd name="connsiteX6" fmla="*/ 1775638 w 3694535"/>
              <a:gd name="connsiteY6" fmla="*/ 3519376 h 4492350"/>
              <a:gd name="connsiteX7" fmla="*/ 1679945 w 3694535"/>
              <a:gd name="connsiteY7" fmla="*/ 2392325 h 4492350"/>
              <a:gd name="connsiteX8" fmla="*/ 0 w 3694535"/>
              <a:gd name="connsiteY8" fmla="*/ 754911 h 4492350"/>
              <a:gd name="connsiteX9" fmla="*/ 988828 w 3694535"/>
              <a:gd name="connsiteY9" fmla="*/ 1924493 h 4492350"/>
              <a:gd name="connsiteX10" fmla="*/ 1137684 w 3694535"/>
              <a:gd name="connsiteY10" fmla="*/ 861237 h 4492350"/>
              <a:gd name="connsiteX11" fmla="*/ 1222745 w 3694535"/>
              <a:gd name="connsiteY11" fmla="*/ 2062716 h 4492350"/>
              <a:gd name="connsiteX12" fmla="*/ 1690577 w 3694535"/>
              <a:gd name="connsiteY12" fmla="*/ 2190307 h 4492350"/>
              <a:gd name="connsiteX13" fmla="*/ 1956391 w 3694535"/>
              <a:gd name="connsiteY13" fmla="*/ 0 h 4492350"/>
              <a:gd name="connsiteX14" fmla="*/ 2083982 w 3694535"/>
              <a:gd name="connsiteY14" fmla="*/ 978195 h 4492350"/>
              <a:gd name="connsiteX15" fmla="*/ 1881963 w 3694535"/>
              <a:gd name="connsiteY15" fmla="*/ 2232837 h 4492350"/>
              <a:gd name="connsiteX16" fmla="*/ 2057494 w 3694535"/>
              <a:gd name="connsiteY16" fmla="*/ 3046321 h 4492350"/>
              <a:gd name="connsiteX17" fmla="*/ 2647507 w 3694535"/>
              <a:gd name="connsiteY17" fmla="*/ 2519916 h 4492350"/>
              <a:gd name="connsiteX18" fmla="*/ 2913694 w 3694535"/>
              <a:gd name="connsiteY18" fmla="*/ 1291762 h 4492350"/>
              <a:gd name="connsiteX19" fmla="*/ 2806809 w 3694535"/>
              <a:gd name="connsiteY19" fmla="*/ 2383091 h 4492350"/>
              <a:gd name="connsiteX20" fmla="*/ 3694535 w 3694535"/>
              <a:gd name="connsiteY20" fmla="*/ 1124252 h 4492350"/>
              <a:gd name="connsiteX21" fmla="*/ 2222205 w 3694535"/>
              <a:gd name="connsiteY21" fmla="*/ 3370521 h 4492350"/>
              <a:gd name="connsiteX22" fmla="*/ 2169042 w 3694535"/>
              <a:gd name="connsiteY22" fmla="*/ 3817088 h 4492350"/>
              <a:gd name="connsiteX23" fmla="*/ 3317358 w 3694535"/>
              <a:gd name="connsiteY23" fmla="*/ 3094074 h 4492350"/>
              <a:gd name="connsiteX24" fmla="*/ 2194317 w 3694535"/>
              <a:gd name="connsiteY24" fmla="*/ 4030951 h 4492350"/>
              <a:gd name="connsiteX25" fmla="*/ 2232838 w 3694535"/>
              <a:gd name="connsiteY25" fmla="*/ 4476307 h 4492350"/>
              <a:gd name="connsiteX26" fmla="*/ 2218194 w 3694535"/>
              <a:gd name="connsiteY26" fmla="*/ 4491415 h 4492350"/>
              <a:gd name="connsiteX27" fmla="*/ 1743740 w 3694535"/>
              <a:gd name="connsiteY27" fmla="*/ 4492350 h 4492350"/>
              <a:gd name="connsiteX0" fmla="*/ 1743740 w 3694535"/>
              <a:gd name="connsiteY0" fmla="*/ 4492350 h 4492350"/>
              <a:gd name="connsiteX1" fmla="*/ 1796903 w 3694535"/>
              <a:gd name="connsiteY1" fmla="*/ 3785190 h 4492350"/>
              <a:gd name="connsiteX2" fmla="*/ 1307805 w 3694535"/>
              <a:gd name="connsiteY2" fmla="*/ 3381153 h 4492350"/>
              <a:gd name="connsiteX3" fmla="*/ 31898 w 3694535"/>
              <a:gd name="connsiteY3" fmla="*/ 2945218 h 4492350"/>
              <a:gd name="connsiteX4" fmla="*/ 1127052 w 3694535"/>
              <a:gd name="connsiteY4" fmla="*/ 3242930 h 4492350"/>
              <a:gd name="connsiteX5" fmla="*/ 393405 w 3694535"/>
              <a:gd name="connsiteY5" fmla="*/ 2456121 h 4492350"/>
              <a:gd name="connsiteX6" fmla="*/ 1775638 w 3694535"/>
              <a:gd name="connsiteY6" fmla="*/ 3519376 h 4492350"/>
              <a:gd name="connsiteX7" fmla="*/ 1679945 w 3694535"/>
              <a:gd name="connsiteY7" fmla="*/ 2392325 h 4492350"/>
              <a:gd name="connsiteX8" fmla="*/ 0 w 3694535"/>
              <a:gd name="connsiteY8" fmla="*/ 754911 h 4492350"/>
              <a:gd name="connsiteX9" fmla="*/ 988828 w 3694535"/>
              <a:gd name="connsiteY9" fmla="*/ 1924493 h 4492350"/>
              <a:gd name="connsiteX10" fmla="*/ 1137684 w 3694535"/>
              <a:gd name="connsiteY10" fmla="*/ 861237 h 4492350"/>
              <a:gd name="connsiteX11" fmla="*/ 1222745 w 3694535"/>
              <a:gd name="connsiteY11" fmla="*/ 2062716 h 4492350"/>
              <a:gd name="connsiteX12" fmla="*/ 1690577 w 3694535"/>
              <a:gd name="connsiteY12" fmla="*/ 2190307 h 4492350"/>
              <a:gd name="connsiteX13" fmla="*/ 1956391 w 3694535"/>
              <a:gd name="connsiteY13" fmla="*/ 0 h 4492350"/>
              <a:gd name="connsiteX14" fmla="*/ 2083982 w 3694535"/>
              <a:gd name="connsiteY14" fmla="*/ 978195 h 4492350"/>
              <a:gd name="connsiteX15" fmla="*/ 1881963 w 3694535"/>
              <a:gd name="connsiteY15" fmla="*/ 2232837 h 4492350"/>
              <a:gd name="connsiteX16" fmla="*/ 2057494 w 3694535"/>
              <a:gd name="connsiteY16" fmla="*/ 3046321 h 4492350"/>
              <a:gd name="connsiteX17" fmla="*/ 2647507 w 3694535"/>
              <a:gd name="connsiteY17" fmla="*/ 2519916 h 4492350"/>
              <a:gd name="connsiteX18" fmla="*/ 2913694 w 3694535"/>
              <a:gd name="connsiteY18" fmla="*/ 1291762 h 4492350"/>
              <a:gd name="connsiteX19" fmla="*/ 2806809 w 3694535"/>
              <a:gd name="connsiteY19" fmla="*/ 2383091 h 4492350"/>
              <a:gd name="connsiteX20" fmla="*/ 3694535 w 3694535"/>
              <a:gd name="connsiteY20" fmla="*/ 1124252 h 4492350"/>
              <a:gd name="connsiteX21" fmla="*/ 2222205 w 3694535"/>
              <a:gd name="connsiteY21" fmla="*/ 3370521 h 4492350"/>
              <a:gd name="connsiteX22" fmla="*/ 2169042 w 3694535"/>
              <a:gd name="connsiteY22" fmla="*/ 3817088 h 4492350"/>
              <a:gd name="connsiteX23" fmla="*/ 3317358 w 3694535"/>
              <a:gd name="connsiteY23" fmla="*/ 3094074 h 4492350"/>
              <a:gd name="connsiteX24" fmla="*/ 2194317 w 3694535"/>
              <a:gd name="connsiteY24" fmla="*/ 4030951 h 4492350"/>
              <a:gd name="connsiteX25" fmla="*/ 2232838 w 3694535"/>
              <a:gd name="connsiteY25" fmla="*/ 4476307 h 4492350"/>
              <a:gd name="connsiteX26" fmla="*/ 2218194 w 3694535"/>
              <a:gd name="connsiteY26" fmla="*/ 4491415 h 4492350"/>
              <a:gd name="connsiteX27" fmla="*/ 1743740 w 3694535"/>
              <a:gd name="connsiteY27" fmla="*/ 4492350 h 4492350"/>
              <a:gd name="connsiteX0" fmla="*/ 1743740 w 3694535"/>
              <a:gd name="connsiteY0" fmla="*/ 4492350 h 4492350"/>
              <a:gd name="connsiteX1" fmla="*/ 1796903 w 3694535"/>
              <a:gd name="connsiteY1" fmla="*/ 3785190 h 4492350"/>
              <a:gd name="connsiteX2" fmla="*/ 1307805 w 3694535"/>
              <a:gd name="connsiteY2" fmla="*/ 3381153 h 4492350"/>
              <a:gd name="connsiteX3" fmla="*/ 31898 w 3694535"/>
              <a:gd name="connsiteY3" fmla="*/ 2945218 h 4492350"/>
              <a:gd name="connsiteX4" fmla="*/ 1127052 w 3694535"/>
              <a:gd name="connsiteY4" fmla="*/ 3242930 h 4492350"/>
              <a:gd name="connsiteX5" fmla="*/ 393405 w 3694535"/>
              <a:gd name="connsiteY5" fmla="*/ 2456121 h 4492350"/>
              <a:gd name="connsiteX6" fmla="*/ 1775638 w 3694535"/>
              <a:gd name="connsiteY6" fmla="*/ 3519376 h 4492350"/>
              <a:gd name="connsiteX7" fmla="*/ 1679945 w 3694535"/>
              <a:gd name="connsiteY7" fmla="*/ 2392325 h 4492350"/>
              <a:gd name="connsiteX8" fmla="*/ 0 w 3694535"/>
              <a:gd name="connsiteY8" fmla="*/ 754911 h 4492350"/>
              <a:gd name="connsiteX9" fmla="*/ 988828 w 3694535"/>
              <a:gd name="connsiteY9" fmla="*/ 1924493 h 4492350"/>
              <a:gd name="connsiteX10" fmla="*/ 1137684 w 3694535"/>
              <a:gd name="connsiteY10" fmla="*/ 861237 h 4492350"/>
              <a:gd name="connsiteX11" fmla="*/ 1222745 w 3694535"/>
              <a:gd name="connsiteY11" fmla="*/ 2062716 h 4492350"/>
              <a:gd name="connsiteX12" fmla="*/ 1690577 w 3694535"/>
              <a:gd name="connsiteY12" fmla="*/ 2190307 h 4492350"/>
              <a:gd name="connsiteX13" fmla="*/ 1956391 w 3694535"/>
              <a:gd name="connsiteY13" fmla="*/ 0 h 4492350"/>
              <a:gd name="connsiteX14" fmla="*/ 2027834 w 3694535"/>
              <a:gd name="connsiteY14" fmla="*/ 986216 h 4492350"/>
              <a:gd name="connsiteX15" fmla="*/ 1881963 w 3694535"/>
              <a:gd name="connsiteY15" fmla="*/ 2232837 h 4492350"/>
              <a:gd name="connsiteX16" fmla="*/ 2057494 w 3694535"/>
              <a:gd name="connsiteY16" fmla="*/ 3046321 h 4492350"/>
              <a:gd name="connsiteX17" fmla="*/ 2647507 w 3694535"/>
              <a:gd name="connsiteY17" fmla="*/ 2519916 h 4492350"/>
              <a:gd name="connsiteX18" fmla="*/ 2913694 w 3694535"/>
              <a:gd name="connsiteY18" fmla="*/ 1291762 h 4492350"/>
              <a:gd name="connsiteX19" fmla="*/ 2806809 w 3694535"/>
              <a:gd name="connsiteY19" fmla="*/ 2383091 h 4492350"/>
              <a:gd name="connsiteX20" fmla="*/ 3694535 w 3694535"/>
              <a:gd name="connsiteY20" fmla="*/ 1124252 h 4492350"/>
              <a:gd name="connsiteX21" fmla="*/ 2222205 w 3694535"/>
              <a:gd name="connsiteY21" fmla="*/ 3370521 h 4492350"/>
              <a:gd name="connsiteX22" fmla="*/ 2169042 w 3694535"/>
              <a:gd name="connsiteY22" fmla="*/ 3817088 h 4492350"/>
              <a:gd name="connsiteX23" fmla="*/ 3317358 w 3694535"/>
              <a:gd name="connsiteY23" fmla="*/ 3094074 h 4492350"/>
              <a:gd name="connsiteX24" fmla="*/ 2194317 w 3694535"/>
              <a:gd name="connsiteY24" fmla="*/ 4030951 h 4492350"/>
              <a:gd name="connsiteX25" fmla="*/ 2232838 w 3694535"/>
              <a:gd name="connsiteY25" fmla="*/ 4476307 h 4492350"/>
              <a:gd name="connsiteX26" fmla="*/ 2218194 w 3694535"/>
              <a:gd name="connsiteY26" fmla="*/ 4491415 h 4492350"/>
              <a:gd name="connsiteX27" fmla="*/ 1743740 w 3694535"/>
              <a:gd name="connsiteY27" fmla="*/ 4492350 h 4492350"/>
              <a:gd name="connsiteX0" fmla="*/ 1743740 w 3694535"/>
              <a:gd name="connsiteY0" fmla="*/ 4492350 h 4492350"/>
              <a:gd name="connsiteX1" fmla="*/ 1796903 w 3694535"/>
              <a:gd name="connsiteY1" fmla="*/ 3785190 h 4492350"/>
              <a:gd name="connsiteX2" fmla="*/ 1307805 w 3694535"/>
              <a:gd name="connsiteY2" fmla="*/ 3381153 h 4492350"/>
              <a:gd name="connsiteX3" fmla="*/ 31898 w 3694535"/>
              <a:gd name="connsiteY3" fmla="*/ 2945218 h 4492350"/>
              <a:gd name="connsiteX4" fmla="*/ 1127052 w 3694535"/>
              <a:gd name="connsiteY4" fmla="*/ 3242930 h 4492350"/>
              <a:gd name="connsiteX5" fmla="*/ 393405 w 3694535"/>
              <a:gd name="connsiteY5" fmla="*/ 2456121 h 4492350"/>
              <a:gd name="connsiteX6" fmla="*/ 1775638 w 3694535"/>
              <a:gd name="connsiteY6" fmla="*/ 3519376 h 4492350"/>
              <a:gd name="connsiteX7" fmla="*/ 1679945 w 3694535"/>
              <a:gd name="connsiteY7" fmla="*/ 2392325 h 4492350"/>
              <a:gd name="connsiteX8" fmla="*/ 0 w 3694535"/>
              <a:gd name="connsiteY8" fmla="*/ 754911 h 4492350"/>
              <a:gd name="connsiteX9" fmla="*/ 988828 w 3694535"/>
              <a:gd name="connsiteY9" fmla="*/ 1924493 h 4492350"/>
              <a:gd name="connsiteX10" fmla="*/ 1137684 w 3694535"/>
              <a:gd name="connsiteY10" fmla="*/ 861237 h 4492350"/>
              <a:gd name="connsiteX11" fmla="*/ 1222745 w 3694535"/>
              <a:gd name="connsiteY11" fmla="*/ 2062716 h 4492350"/>
              <a:gd name="connsiteX12" fmla="*/ 1690577 w 3694535"/>
              <a:gd name="connsiteY12" fmla="*/ 2190307 h 4492350"/>
              <a:gd name="connsiteX13" fmla="*/ 1956391 w 3694535"/>
              <a:gd name="connsiteY13" fmla="*/ 0 h 4492350"/>
              <a:gd name="connsiteX14" fmla="*/ 2027834 w 3694535"/>
              <a:gd name="connsiteY14" fmla="*/ 986216 h 4492350"/>
              <a:gd name="connsiteX15" fmla="*/ 1881963 w 3694535"/>
              <a:gd name="connsiteY15" fmla="*/ 2232837 h 4492350"/>
              <a:gd name="connsiteX16" fmla="*/ 2057494 w 3694535"/>
              <a:gd name="connsiteY16" fmla="*/ 3046321 h 4492350"/>
              <a:gd name="connsiteX17" fmla="*/ 2647507 w 3694535"/>
              <a:gd name="connsiteY17" fmla="*/ 2519916 h 4492350"/>
              <a:gd name="connsiteX18" fmla="*/ 2913694 w 3694535"/>
              <a:gd name="connsiteY18" fmla="*/ 1291762 h 4492350"/>
              <a:gd name="connsiteX19" fmla="*/ 2806809 w 3694535"/>
              <a:gd name="connsiteY19" fmla="*/ 2383091 h 4492350"/>
              <a:gd name="connsiteX20" fmla="*/ 3694535 w 3694535"/>
              <a:gd name="connsiteY20" fmla="*/ 1124252 h 4492350"/>
              <a:gd name="connsiteX21" fmla="*/ 2222205 w 3694535"/>
              <a:gd name="connsiteY21" fmla="*/ 3370521 h 4492350"/>
              <a:gd name="connsiteX22" fmla="*/ 2169042 w 3694535"/>
              <a:gd name="connsiteY22" fmla="*/ 3817088 h 4492350"/>
              <a:gd name="connsiteX23" fmla="*/ 3317358 w 3694535"/>
              <a:gd name="connsiteY23" fmla="*/ 3094074 h 4492350"/>
              <a:gd name="connsiteX24" fmla="*/ 2194317 w 3694535"/>
              <a:gd name="connsiteY24" fmla="*/ 4030951 h 4492350"/>
              <a:gd name="connsiteX25" fmla="*/ 2232838 w 3694535"/>
              <a:gd name="connsiteY25" fmla="*/ 4476307 h 4492350"/>
              <a:gd name="connsiteX26" fmla="*/ 2218194 w 3694535"/>
              <a:gd name="connsiteY26" fmla="*/ 4491415 h 4492350"/>
              <a:gd name="connsiteX27" fmla="*/ 1743740 w 3694535"/>
              <a:gd name="connsiteY27" fmla="*/ 4492350 h 4492350"/>
              <a:gd name="connsiteX0" fmla="*/ 1743740 w 3694535"/>
              <a:gd name="connsiteY0" fmla="*/ 4492350 h 4492350"/>
              <a:gd name="connsiteX1" fmla="*/ 1796903 w 3694535"/>
              <a:gd name="connsiteY1" fmla="*/ 3785190 h 4492350"/>
              <a:gd name="connsiteX2" fmla="*/ 1307805 w 3694535"/>
              <a:gd name="connsiteY2" fmla="*/ 3381153 h 4492350"/>
              <a:gd name="connsiteX3" fmla="*/ 31898 w 3694535"/>
              <a:gd name="connsiteY3" fmla="*/ 2945218 h 4492350"/>
              <a:gd name="connsiteX4" fmla="*/ 1127052 w 3694535"/>
              <a:gd name="connsiteY4" fmla="*/ 3242930 h 4492350"/>
              <a:gd name="connsiteX5" fmla="*/ 393405 w 3694535"/>
              <a:gd name="connsiteY5" fmla="*/ 2456121 h 4492350"/>
              <a:gd name="connsiteX6" fmla="*/ 1775638 w 3694535"/>
              <a:gd name="connsiteY6" fmla="*/ 3519376 h 4492350"/>
              <a:gd name="connsiteX7" fmla="*/ 1679945 w 3694535"/>
              <a:gd name="connsiteY7" fmla="*/ 2392325 h 4492350"/>
              <a:gd name="connsiteX8" fmla="*/ 0 w 3694535"/>
              <a:gd name="connsiteY8" fmla="*/ 754911 h 4492350"/>
              <a:gd name="connsiteX9" fmla="*/ 988828 w 3694535"/>
              <a:gd name="connsiteY9" fmla="*/ 1924493 h 4492350"/>
              <a:gd name="connsiteX10" fmla="*/ 1137684 w 3694535"/>
              <a:gd name="connsiteY10" fmla="*/ 861237 h 4492350"/>
              <a:gd name="connsiteX11" fmla="*/ 1222745 w 3694535"/>
              <a:gd name="connsiteY11" fmla="*/ 2062716 h 4492350"/>
              <a:gd name="connsiteX12" fmla="*/ 1690577 w 3694535"/>
              <a:gd name="connsiteY12" fmla="*/ 2190307 h 4492350"/>
              <a:gd name="connsiteX13" fmla="*/ 1956391 w 3694535"/>
              <a:gd name="connsiteY13" fmla="*/ 0 h 4492350"/>
              <a:gd name="connsiteX14" fmla="*/ 2027834 w 3694535"/>
              <a:gd name="connsiteY14" fmla="*/ 986216 h 4492350"/>
              <a:gd name="connsiteX15" fmla="*/ 1881963 w 3694535"/>
              <a:gd name="connsiteY15" fmla="*/ 2232837 h 4492350"/>
              <a:gd name="connsiteX16" fmla="*/ 2057494 w 3694535"/>
              <a:gd name="connsiteY16" fmla="*/ 3046321 h 4492350"/>
              <a:gd name="connsiteX17" fmla="*/ 2647507 w 3694535"/>
              <a:gd name="connsiteY17" fmla="*/ 2519916 h 4492350"/>
              <a:gd name="connsiteX18" fmla="*/ 2913694 w 3694535"/>
              <a:gd name="connsiteY18" fmla="*/ 1291762 h 4492350"/>
              <a:gd name="connsiteX19" fmla="*/ 2806809 w 3694535"/>
              <a:gd name="connsiteY19" fmla="*/ 2383091 h 4492350"/>
              <a:gd name="connsiteX20" fmla="*/ 3694535 w 3694535"/>
              <a:gd name="connsiteY20" fmla="*/ 1124252 h 4492350"/>
              <a:gd name="connsiteX21" fmla="*/ 2222205 w 3694535"/>
              <a:gd name="connsiteY21" fmla="*/ 3370521 h 4492350"/>
              <a:gd name="connsiteX22" fmla="*/ 2169042 w 3694535"/>
              <a:gd name="connsiteY22" fmla="*/ 3817088 h 4492350"/>
              <a:gd name="connsiteX23" fmla="*/ 3317358 w 3694535"/>
              <a:gd name="connsiteY23" fmla="*/ 3094074 h 4492350"/>
              <a:gd name="connsiteX24" fmla="*/ 2194317 w 3694535"/>
              <a:gd name="connsiteY24" fmla="*/ 4030951 h 4492350"/>
              <a:gd name="connsiteX25" fmla="*/ 2232838 w 3694535"/>
              <a:gd name="connsiteY25" fmla="*/ 4476307 h 4492350"/>
              <a:gd name="connsiteX26" fmla="*/ 2218194 w 3694535"/>
              <a:gd name="connsiteY26" fmla="*/ 4491415 h 4492350"/>
              <a:gd name="connsiteX27" fmla="*/ 1743740 w 3694535"/>
              <a:gd name="connsiteY27" fmla="*/ 4492350 h 4492350"/>
              <a:gd name="connsiteX0" fmla="*/ 1743740 w 3694535"/>
              <a:gd name="connsiteY0" fmla="*/ 4523651 h 4523651"/>
              <a:gd name="connsiteX1" fmla="*/ 1796903 w 3694535"/>
              <a:gd name="connsiteY1" fmla="*/ 3816491 h 4523651"/>
              <a:gd name="connsiteX2" fmla="*/ 1307805 w 3694535"/>
              <a:gd name="connsiteY2" fmla="*/ 3412454 h 4523651"/>
              <a:gd name="connsiteX3" fmla="*/ 31898 w 3694535"/>
              <a:gd name="connsiteY3" fmla="*/ 2976519 h 4523651"/>
              <a:gd name="connsiteX4" fmla="*/ 1127052 w 3694535"/>
              <a:gd name="connsiteY4" fmla="*/ 3274231 h 4523651"/>
              <a:gd name="connsiteX5" fmla="*/ 393405 w 3694535"/>
              <a:gd name="connsiteY5" fmla="*/ 2487422 h 4523651"/>
              <a:gd name="connsiteX6" fmla="*/ 1775638 w 3694535"/>
              <a:gd name="connsiteY6" fmla="*/ 3550677 h 4523651"/>
              <a:gd name="connsiteX7" fmla="*/ 1679945 w 3694535"/>
              <a:gd name="connsiteY7" fmla="*/ 2423626 h 4523651"/>
              <a:gd name="connsiteX8" fmla="*/ 0 w 3694535"/>
              <a:gd name="connsiteY8" fmla="*/ 786212 h 4523651"/>
              <a:gd name="connsiteX9" fmla="*/ 988828 w 3694535"/>
              <a:gd name="connsiteY9" fmla="*/ 1955794 h 4523651"/>
              <a:gd name="connsiteX10" fmla="*/ 1137684 w 3694535"/>
              <a:gd name="connsiteY10" fmla="*/ 892538 h 4523651"/>
              <a:gd name="connsiteX11" fmla="*/ 1222745 w 3694535"/>
              <a:gd name="connsiteY11" fmla="*/ 2094017 h 4523651"/>
              <a:gd name="connsiteX12" fmla="*/ 1690577 w 3694535"/>
              <a:gd name="connsiteY12" fmla="*/ 2221608 h 4523651"/>
              <a:gd name="connsiteX13" fmla="*/ 1956391 w 3694535"/>
              <a:gd name="connsiteY13" fmla="*/ 31301 h 4523651"/>
              <a:gd name="connsiteX14" fmla="*/ 2027834 w 3694535"/>
              <a:gd name="connsiteY14" fmla="*/ 1017517 h 4523651"/>
              <a:gd name="connsiteX15" fmla="*/ 1881963 w 3694535"/>
              <a:gd name="connsiteY15" fmla="*/ 2264138 h 4523651"/>
              <a:gd name="connsiteX16" fmla="*/ 2057494 w 3694535"/>
              <a:gd name="connsiteY16" fmla="*/ 3077622 h 4523651"/>
              <a:gd name="connsiteX17" fmla="*/ 2647507 w 3694535"/>
              <a:gd name="connsiteY17" fmla="*/ 2551217 h 4523651"/>
              <a:gd name="connsiteX18" fmla="*/ 2913694 w 3694535"/>
              <a:gd name="connsiteY18" fmla="*/ 1323063 h 4523651"/>
              <a:gd name="connsiteX19" fmla="*/ 2806809 w 3694535"/>
              <a:gd name="connsiteY19" fmla="*/ 2414392 h 4523651"/>
              <a:gd name="connsiteX20" fmla="*/ 3694535 w 3694535"/>
              <a:gd name="connsiteY20" fmla="*/ 1155553 h 4523651"/>
              <a:gd name="connsiteX21" fmla="*/ 2222205 w 3694535"/>
              <a:gd name="connsiteY21" fmla="*/ 3401822 h 4523651"/>
              <a:gd name="connsiteX22" fmla="*/ 2169042 w 3694535"/>
              <a:gd name="connsiteY22" fmla="*/ 3848389 h 4523651"/>
              <a:gd name="connsiteX23" fmla="*/ 3317358 w 3694535"/>
              <a:gd name="connsiteY23" fmla="*/ 3125375 h 4523651"/>
              <a:gd name="connsiteX24" fmla="*/ 2194317 w 3694535"/>
              <a:gd name="connsiteY24" fmla="*/ 4062252 h 4523651"/>
              <a:gd name="connsiteX25" fmla="*/ 2232838 w 3694535"/>
              <a:gd name="connsiteY25" fmla="*/ 4507608 h 4523651"/>
              <a:gd name="connsiteX26" fmla="*/ 2218194 w 3694535"/>
              <a:gd name="connsiteY26" fmla="*/ 4522716 h 4523651"/>
              <a:gd name="connsiteX27" fmla="*/ 1743740 w 3694535"/>
              <a:gd name="connsiteY27" fmla="*/ 4523651 h 4523651"/>
              <a:gd name="connsiteX0" fmla="*/ 1743740 w 3694535"/>
              <a:gd name="connsiteY0" fmla="*/ 4523651 h 4523651"/>
              <a:gd name="connsiteX1" fmla="*/ 1796903 w 3694535"/>
              <a:gd name="connsiteY1" fmla="*/ 3816491 h 4523651"/>
              <a:gd name="connsiteX2" fmla="*/ 1307805 w 3694535"/>
              <a:gd name="connsiteY2" fmla="*/ 3412454 h 4523651"/>
              <a:gd name="connsiteX3" fmla="*/ 31898 w 3694535"/>
              <a:gd name="connsiteY3" fmla="*/ 2976519 h 4523651"/>
              <a:gd name="connsiteX4" fmla="*/ 1127052 w 3694535"/>
              <a:gd name="connsiteY4" fmla="*/ 3274231 h 4523651"/>
              <a:gd name="connsiteX5" fmla="*/ 393405 w 3694535"/>
              <a:gd name="connsiteY5" fmla="*/ 2487422 h 4523651"/>
              <a:gd name="connsiteX6" fmla="*/ 1775638 w 3694535"/>
              <a:gd name="connsiteY6" fmla="*/ 3550677 h 4523651"/>
              <a:gd name="connsiteX7" fmla="*/ 1679945 w 3694535"/>
              <a:gd name="connsiteY7" fmla="*/ 2423626 h 4523651"/>
              <a:gd name="connsiteX8" fmla="*/ 0 w 3694535"/>
              <a:gd name="connsiteY8" fmla="*/ 786212 h 4523651"/>
              <a:gd name="connsiteX9" fmla="*/ 988828 w 3694535"/>
              <a:gd name="connsiteY9" fmla="*/ 1955794 h 4523651"/>
              <a:gd name="connsiteX10" fmla="*/ 1137684 w 3694535"/>
              <a:gd name="connsiteY10" fmla="*/ 892538 h 4523651"/>
              <a:gd name="connsiteX11" fmla="*/ 1222745 w 3694535"/>
              <a:gd name="connsiteY11" fmla="*/ 2094017 h 4523651"/>
              <a:gd name="connsiteX12" fmla="*/ 1690577 w 3694535"/>
              <a:gd name="connsiteY12" fmla="*/ 2221608 h 4523651"/>
              <a:gd name="connsiteX13" fmla="*/ 1956391 w 3694535"/>
              <a:gd name="connsiteY13" fmla="*/ 31301 h 4523651"/>
              <a:gd name="connsiteX14" fmla="*/ 2027834 w 3694535"/>
              <a:gd name="connsiteY14" fmla="*/ 1017517 h 4523651"/>
              <a:gd name="connsiteX15" fmla="*/ 1881963 w 3694535"/>
              <a:gd name="connsiteY15" fmla="*/ 2264138 h 4523651"/>
              <a:gd name="connsiteX16" fmla="*/ 2057494 w 3694535"/>
              <a:gd name="connsiteY16" fmla="*/ 3077622 h 4523651"/>
              <a:gd name="connsiteX17" fmla="*/ 2647507 w 3694535"/>
              <a:gd name="connsiteY17" fmla="*/ 2551217 h 4523651"/>
              <a:gd name="connsiteX18" fmla="*/ 2913694 w 3694535"/>
              <a:gd name="connsiteY18" fmla="*/ 1323063 h 4523651"/>
              <a:gd name="connsiteX19" fmla="*/ 2806809 w 3694535"/>
              <a:gd name="connsiteY19" fmla="*/ 2414392 h 4523651"/>
              <a:gd name="connsiteX20" fmla="*/ 3694535 w 3694535"/>
              <a:gd name="connsiteY20" fmla="*/ 1155553 h 4523651"/>
              <a:gd name="connsiteX21" fmla="*/ 2222205 w 3694535"/>
              <a:gd name="connsiteY21" fmla="*/ 3401822 h 4523651"/>
              <a:gd name="connsiteX22" fmla="*/ 2169042 w 3694535"/>
              <a:gd name="connsiteY22" fmla="*/ 3848389 h 4523651"/>
              <a:gd name="connsiteX23" fmla="*/ 3317358 w 3694535"/>
              <a:gd name="connsiteY23" fmla="*/ 3125375 h 4523651"/>
              <a:gd name="connsiteX24" fmla="*/ 2194317 w 3694535"/>
              <a:gd name="connsiteY24" fmla="*/ 4062252 h 4523651"/>
              <a:gd name="connsiteX25" fmla="*/ 2232838 w 3694535"/>
              <a:gd name="connsiteY25" fmla="*/ 4507608 h 4523651"/>
              <a:gd name="connsiteX26" fmla="*/ 2218194 w 3694535"/>
              <a:gd name="connsiteY26" fmla="*/ 4522716 h 4523651"/>
              <a:gd name="connsiteX27" fmla="*/ 1743740 w 3694535"/>
              <a:gd name="connsiteY27" fmla="*/ 4523651 h 4523651"/>
              <a:gd name="connsiteX0" fmla="*/ 1743740 w 3694535"/>
              <a:gd name="connsiteY0" fmla="*/ 4523651 h 4523651"/>
              <a:gd name="connsiteX1" fmla="*/ 1796903 w 3694535"/>
              <a:gd name="connsiteY1" fmla="*/ 3816491 h 4523651"/>
              <a:gd name="connsiteX2" fmla="*/ 1307805 w 3694535"/>
              <a:gd name="connsiteY2" fmla="*/ 3412454 h 4523651"/>
              <a:gd name="connsiteX3" fmla="*/ 31898 w 3694535"/>
              <a:gd name="connsiteY3" fmla="*/ 2976519 h 4523651"/>
              <a:gd name="connsiteX4" fmla="*/ 1127052 w 3694535"/>
              <a:gd name="connsiteY4" fmla="*/ 3274231 h 4523651"/>
              <a:gd name="connsiteX5" fmla="*/ 393405 w 3694535"/>
              <a:gd name="connsiteY5" fmla="*/ 2487422 h 4523651"/>
              <a:gd name="connsiteX6" fmla="*/ 1775638 w 3694535"/>
              <a:gd name="connsiteY6" fmla="*/ 3550677 h 4523651"/>
              <a:gd name="connsiteX7" fmla="*/ 1679945 w 3694535"/>
              <a:gd name="connsiteY7" fmla="*/ 2423626 h 4523651"/>
              <a:gd name="connsiteX8" fmla="*/ 0 w 3694535"/>
              <a:gd name="connsiteY8" fmla="*/ 786212 h 4523651"/>
              <a:gd name="connsiteX9" fmla="*/ 988828 w 3694535"/>
              <a:gd name="connsiteY9" fmla="*/ 1955794 h 4523651"/>
              <a:gd name="connsiteX10" fmla="*/ 1137684 w 3694535"/>
              <a:gd name="connsiteY10" fmla="*/ 892538 h 4523651"/>
              <a:gd name="connsiteX11" fmla="*/ 1222745 w 3694535"/>
              <a:gd name="connsiteY11" fmla="*/ 2094017 h 4523651"/>
              <a:gd name="connsiteX12" fmla="*/ 1690577 w 3694535"/>
              <a:gd name="connsiteY12" fmla="*/ 2221608 h 4523651"/>
              <a:gd name="connsiteX13" fmla="*/ 1956391 w 3694535"/>
              <a:gd name="connsiteY13" fmla="*/ 31301 h 4523651"/>
              <a:gd name="connsiteX14" fmla="*/ 2027834 w 3694535"/>
              <a:gd name="connsiteY14" fmla="*/ 1017517 h 4523651"/>
              <a:gd name="connsiteX15" fmla="*/ 1881963 w 3694535"/>
              <a:gd name="connsiteY15" fmla="*/ 2264138 h 4523651"/>
              <a:gd name="connsiteX16" fmla="*/ 2057494 w 3694535"/>
              <a:gd name="connsiteY16" fmla="*/ 3077622 h 4523651"/>
              <a:gd name="connsiteX17" fmla="*/ 2647507 w 3694535"/>
              <a:gd name="connsiteY17" fmla="*/ 2551217 h 4523651"/>
              <a:gd name="connsiteX18" fmla="*/ 2913694 w 3694535"/>
              <a:gd name="connsiteY18" fmla="*/ 1323063 h 4523651"/>
              <a:gd name="connsiteX19" fmla="*/ 2806809 w 3694535"/>
              <a:gd name="connsiteY19" fmla="*/ 2414392 h 4523651"/>
              <a:gd name="connsiteX20" fmla="*/ 3694535 w 3694535"/>
              <a:gd name="connsiteY20" fmla="*/ 1155553 h 4523651"/>
              <a:gd name="connsiteX21" fmla="*/ 2222205 w 3694535"/>
              <a:gd name="connsiteY21" fmla="*/ 3401822 h 4523651"/>
              <a:gd name="connsiteX22" fmla="*/ 2169042 w 3694535"/>
              <a:gd name="connsiteY22" fmla="*/ 3848389 h 4523651"/>
              <a:gd name="connsiteX23" fmla="*/ 3317358 w 3694535"/>
              <a:gd name="connsiteY23" fmla="*/ 3125375 h 4523651"/>
              <a:gd name="connsiteX24" fmla="*/ 2194317 w 3694535"/>
              <a:gd name="connsiteY24" fmla="*/ 4062252 h 4523651"/>
              <a:gd name="connsiteX25" fmla="*/ 2232838 w 3694535"/>
              <a:gd name="connsiteY25" fmla="*/ 4507608 h 4523651"/>
              <a:gd name="connsiteX26" fmla="*/ 2218194 w 3694535"/>
              <a:gd name="connsiteY26" fmla="*/ 4522716 h 4523651"/>
              <a:gd name="connsiteX27" fmla="*/ 1743740 w 3694535"/>
              <a:gd name="connsiteY27" fmla="*/ 4523651 h 4523651"/>
              <a:gd name="connsiteX0" fmla="*/ 1743740 w 3694535"/>
              <a:gd name="connsiteY0" fmla="*/ 4523651 h 4523651"/>
              <a:gd name="connsiteX1" fmla="*/ 1796903 w 3694535"/>
              <a:gd name="connsiteY1" fmla="*/ 3816491 h 4523651"/>
              <a:gd name="connsiteX2" fmla="*/ 1307805 w 3694535"/>
              <a:gd name="connsiteY2" fmla="*/ 3412454 h 4523651"/>
              <a:gd name="connsiteX3" fmla="*/ 31898 w 3694535"/>
              <a:gd name="connsiteY3" fmla="*/ 2976519 h 4523651"/>
              <a:gd name="connsiteX4" fmla="*/ 1127052 w 3694535"/>
              <a:gd name="connsiteY4" fmla="*/ 3274231 h 4523651"/>
              <a:gd name="connsiteX5" fmla="*/ 393405 w 3694535"/>
              <a:gd name="connsiteY5" fmla="*/ 2487422 h 4523651"/>
              <a:gd name="connsiteX6" fmla="*/ 1775638 w 3694535"/>
              <a:gd name="connsiteY6" fmla="*/ 3550677 h 4523651"/>
              <a:gd name="connsiteX7" fmla="*/ 1679945 w 3694535"/>
              <a:gd name="connsiteY7" fmla="*/ 2423626 h 4523651"/>
              <a:gd name="connsiteX8" fmla="*/ 0 w 3694535"/>
              <a:gd name="connsiteY8" fmla="*/ 786212 h 4523651"/>
              <a:gd name="connsiteX9" fmla="*/ 988828 w 3694535"/>
              <a:gd name="connsiteY9" fmla="*/ 1955794 h 4523651"/>
              <a:gd name="connsiteX10" fmla="*/ 1137684 w 3694535"/>
              <a:gd name="connsiteY10" fmla="*/ 892538 h 4523651"/>
              <a:gd name="connsiteX11" fmla="*/ 1222745 w 3694535"/>
              <a:gd name="connsiteY11" fmla="*/ 2094017 h 4523651"/>
              <a:gd name="connsiteX12" fmla="*/ 1690577 w 3694535"/>
              <a:gd name="connsiteY12" fmla="*/ 2221608 h 4523651"/>
              <a:gd name="connsiteX13" fmla="*/ 1956391 w 3694535"/>
              <a:gd name="connsiteY13" fmla="*/ 31301 h 4523651"/>
              <a:gd name="connsiteX14" fmla="*/ 2027834 w 3694535"/>
              <a:gd name="connsiteY14" fmla="*/ 1017517 h 4523651"/>
              <a:gd name="connsiteX15" fmla="*/ 1881963 w 3694535"/>
              <a:gd name="connsiteY15" fmla="*/ 2264138 h 4523651"/>
              <a:gd name="connsiteX16" fmla="*/ 2057494 w 3694535"/>
              <a:gd name="connsiteY16" fmla="*/ 3077622 h 4523651"/>
              <a:gd name="connsiteX17" fmla="*/ 2647507 w 3694535"/>
              <a:gd name="connsiteY17" fmla="*/ 2551217 h 4523651"/>
              <a:gd name="connsiteX18" fmla="*/ 2913694 w 3694535"/>
              <a:gd name="connsiteY18" fmla="*/ 1323063 h 4523651"/>
              <a:gd name="connsiteX19" fmla="*/ 2806809 w 3694535"/>
              <a:gd name="connsiteY19" fmla="*/ 2414392 h 4523651"/>
              <a:gd name="connsiteX20" fmla="*/ 3694535 w 3694535"/>
              <a:gd name="connsiteY20" fmla="*/ 1155553 h 4523651"/>
              <a:gd name="connsiteX21" fmla="*/ 2222205 w 3694535"/>
              <a:gd name="connsiteY21" fmla="*/ 3401822 h 4523651"/>
              <a:gd name="connsiteX22" fmla="*/ 2169042 w 3694535"/>
              <a:gd name="connsiteY22" fmla="*/ 3848389 h 4523651"/>
              <a:gd name="connsiteX23" fmla="*/ 3317358 w 3694535"/>
              <a:gd name="connsiteY23" fmla="*/ 3125375 h 4523651"/>
              <a:gd name="connsiteX24" fmla="*/ 2194317 w 3694535"/>
              <a:gd name="connsiteY24" fmla="*/ 4062252 h 4523651"/>
              <a:gd name="connsiteX25" fmla="*/ 2232838 w 3694535"/>
              <a:gd name="connsiteY25" fmla="*/ 4507608 h 4523651"/>
              <a:gd name="connsiteX26" fmla="*/ 2218194 w 3694535"/>
              <a:gd name="connsiteY26" fmla="*/ 4522716 h 4523651"/>
              <a:gd name="connsiteX27" fmla="*/ 1743740 w 3694535"/>
              <a:gd name="connsiteY27" fmla="*/ 4523651 h 4523651"/>
              <a:gd name="connsiteX0" fmla="*/ 1743740 w 3694535"/>
              <a:gd name="connsiteY0" fmla="*/ 4523651 h 4523651"/>
              <a:gd name="connsiteX1" fmla="*/ 1796903 w 3694535"/>
              <a:gd name="connsiteY1" fmla="*/ 3816491 h 4523651"/>
              <a:gd name="connsiteX2" fmla="*/ 1307805 w 3694535"/>
              <a:gd name="connsiteY2" fmla="*/ 3412454 h 4523651"/>
              <a:gd name="connsiteX3" fmla="*/ 31898 w 3694535"/>
              <a:gd name="connsiteY3" fmla="*/ 2976519 h 4523651"/>
              <a:gd name="connsiteX4" fmla="*/ 1127052 w 3694535"/>
              <a:gd name="connsiteY4" fmla="*/ 3274231 h 4523651"/>
              <a:gd name="connsiteX5" fmla="*/ 393405 w 3694535"/>
              <a:gd name="connsiteY5" fmla="*/ 2487422 h 4523651"/>
              <a:gd name="connsiteX6" fmla="*/ 1775638 w 3694535"/>
              <a:gd name="connsiteY6" fmla="*/ 3550677 h 4523651"/>
              <a:gd name="connsiteX7" fmla="*/ 1679945 w 3694535"/>
              <a:gd name="connsiteY7" fmla="*/ 2423626 h 4523651"/>
              <a:gd name="connsiteX8" fmla="*/ 0 w 3694535"/>
              <a:gd name="connsiteY8" fmla="*/ 786212 h 4523651"/>
              <a:gd name="connsiteX9" fmla="*/ 988828 w 3694535"/>
              <a:gd name="connsiteY9" fmla="*/ 1955794 h 4523651"/>
              <a:gd name="connsiteX10" fmla="*/ 1137684 w 3694535"/>
              <a:gd name="connsiteY10" fmla="*/ 892538 h 4523651"/>
              <a:gd name="connsiteX11" fmla="*/ 1222745 w 3694535"/>
              <a:gd name="connsiteY11" fmla="*/ 2094017 h 4523651"/>
              <a:gd name="connsiteX12" fmla="*/ 1690577 w 3694535"/>
              <a:gd name="connsiteY12" fmla="*/ 2221608 h 4523651"/>
              <a:gd name="connsiteX13" fmla="*/ 1956391 w 3694535"/>
              <a:gd name="connsiteY13" fmla="*/ 31301 h 4523651"/>
              <a:gd name="connsiteX14" fmla="*/ 2027834 w 3694535"/>
              <a:gd name="connsiteY14" fmla="*/ 1017517 h 4523651"/>
              <a:gd name="connsiteX15" fmla="*/ 1881963 w 3694535"/>
              <a:gd name="connsiteY15" fmla="*/ 2264138 h 4523651"/>
              <a:gd name="connsiteX16" fmla="*/ 2057494 w 3694535"/>
              <a:gd name="connsiteY16" fmla="*/ 3077622 h 4523651"/>
              <a:gd name="connsiteX17" fmla="*/ 2647507 w 3694535"/>
              <a:gd name="connsiteY17" fmla="*/ 2551217 h 4523651"/>
              <a:gd name="connsiteX18" fmla="*/ 2913694 w 3694535"/>
              <a:gd name="connsiteY18" fmla="*/ 1323063 h 4523651"/>
              <a:gd name="connsiteX19" fmla="*/ 2806809 w 3694535"/>
              <a:gd name="connsiteY19" fmla="*/ 2414392 h 4523651"/>
              <a:gd name="connsiteX20" fmla="*/ 3694535 w 3694535"/>
              <a:gd name="connsiteY20" fmla="*/ 1155553 h 4523651"/>
              <a:gd name="connsiteX21" fmla="*/ 2222205 w 3694535"/>
              <a:gd name="connsiteY21" fmla="*/ 3401822 h 4523651"/>
              <a:gd name="connsiteX22" fmla="*/ 2169042 w 3694535"/>
              <a:gd name="connsiteY22" fmla="*/ 3848389 h 4523651"/>
              <a:gd name="connsiteX23" fmla="*/ 3317358 w 3694535"/>
              <a:gd name="connsiteY23" fmla="*/ 3125375 h 4523651"/>
              <a:gd name="connsiteX24" fmla="*/ 2194317 w 3694535"/>
              <a:gd name="connsiteY24" fmla="*/ 4062252 h 4523651"/>
              <a:gd name="connsiteX25" fmla="*/ 2232838 w 3694535"/>
              <a:gd name="connsiteY25" fmla="*/ 4507608 h 4523651"/>
              <a:gd name="connsiteX26" fmla="*/ 2218194 w 3694535"/>
              <a:gd name="connsiteY26" fmla="*/ 4522716 h 4523651"/>
              <a:gd name="connsiteX27" fmla="*/ 1743740 w 3694535"/>
              <a:gd name="connsiteY27" fmla="*/ 4523651 h 4523651"/>
              <a:gd name="connsiteX0" fmla="*/ 1743740 w 3694535"/>
              <a:gd name="connsiteY0" fmla="*/ 4523651 h 4523651"/>
              <a:gd name="connsiteX1" fmla="*/ 1796903 w 3694535"/>
              <a:gd name="connsiteY1" fmla="*/ 3816491 h 4523651"/>
              <a:gd name="connsiteX2" fmla="*/ 1307805 w 3694535"/>
              <a:gd name="connsiteY2" fmla="*/ 3412454 h 4523651"/>
              <a:gd name="connsiteX3" fmla="*/ 31898 w 3694535"/>
              <a:gd name="connsiteY3" fmla="*/ 2976519 h 4523651"/>
              <a:gd name="connsiteX4" fmla="*/ 1127052 w 3694535"/>
              <a:gd name="connsiteY4" fmla="*/ 3274231 h 4523651"/>
              <a:gd name="connsiteX5" fmla="*/ 393405 w 3694535"/>
              <a:gd name="connsiteY5" fmla="*/ 2487422 h 4523651"/>
              <a:gd name="connsiteX6" fmla="*/ 1775638 w 3694535"/>
              <a:gd name="connsiteY6" fmla="*/ 3550677 h 4523651"/>
              <a:gd name="connsiteX7" fmla="*/ 1679945 w 3694535"/>
              <a:gd name="connsiteY7" fmla="*/ 2423626 h 4523651"/>
              <a:gd name="connsiteX8" fmla="*/ 0 w 3694535"/>
              <a:gd name="connsiteY8" fmla="*/ 786212 h 4523651"/>
              <a:gd name="connsiteX9" fmla="*/ 988828 w 3694535"/>
              <a:gd name="connsiteY9" fmla="*/ 1955794 h 4523651"/>
              <a:gd name="connsiteX10" fmla="*/ 1137684 w 3694535"/>
              <a:gd name="connsiteY10" fmla="*/ 892538 h 4523651"/>
              <a:gd name="connsiteX11" fmla="*/ 1222745 w 3694535"/>
              <a:gd name="connsiteY11" fmla="*/ 2094017 h 4523651"/>
              <a:gd name="connsiteX12" fmla="*/ 1690577 w 3694535"/>
              <a:gd name="connsiteY12" fmla="*/ 2221608 h 4523651"/>
              <a:gd name="connsiteX13" fmla="*/ 1956391 w 3694535"/>
              <a:gd name="connsiteY13" fmla="*/ 31301 h 4523651"/>
              <a:gd name="connsiteX14" fmla="*/ 2027834 w 3694535"/>
              <a:gd name="connsiteY14" fmla="*/ 1017517 h 4523651"/>
              <a:gd name="connsiteX15" fmla="*/ 1881963 w 3694535"/>
              <a:gd name="connsiteY15" fmla="*/ 2264138 h 4523651"/>
              <a:gd name="connsiteX16" fmla="*/ 2057494 w 3694535"/>
              <a:gd name="connsiteY16" fmla="*/ 3077622 h 4523651"/>
              <a:gd name="connsiteX17" fmla="*/ 2647507 w 3694535"/>
              <a:gd name="connsiteY17" fmla="*/ 2551217 h 4523651"/>
              <a:gd name="connsiteX18" fmla="*/ 2913694 w 3694535"/>
              <a:gd name="connsiteY18" fmla="*/ 1323063 h 4523651"/>
              <a:gd name="connsiteX19" fmla="*/ 2806809 w 3694535"/>
              <a:gd name="connsiteY19" fmla="*/ 2414392 h 4523651"/>
              <a:gd name="connsiteX20" fmla="*/ 3694535 w 3694535"/>
              <a:gd name="connsiteY20" fmla="*/ 1155553 h 4523651"/>
              <a:gd name="connsiteX21" fmla="*/ 2222205 w 3694535"/>
              <a:gd name="connsiteY21" fmla="*/ 3401822 h 4523651"/>
              <a:gd name="connsiteX22" fmla="*/ 2169042 w 3694535"/>
              <a:gd name="connsiteY22" fmla="*/ 3848389 h 4523651"/>
              <a:gd name="connsiteX23" fmla="*/ 3317358 w 3694535"/>
              <a:gd name="connsiteY23" fmla="*/ 3125375 h 4523651"/>
              <a:gd name="connsiteX24" fmla="*/ 2194317 w 3694535"/>
              <a:gd name="connsiteY24" fmla="*/ 4062252 h 4523651"/>
              <a:gd name="connsiteX25" fmla="*/ 2232838 w 3694535"/>
              <a:gd name="connsiteY25" fmla="*/ 4507608 h 4523651"/>
              <a:gd name="connsiteX26" fmla="*/ 2218194 w 3694535"/>
              <a:gd name="connsiteY26" fmla="*/ 4522716 h 4523651"/>
              <a:gd name="connsiteX27" fmla="*/ 1743740 w 3694535"/>
              <a:gd name="connsiteY27" fmla="*/ 4523651 h 4523651"/>
              <a:gd name="connsiteX0" fmla="*/ 1743740 w 3694535"/>
              <a:gd name="connsiteY0" fmla="*/ 4522819 h 4522819"/>
              <a:gd name="connsiteX1" fmla="*/ 1796903 w 3694535"/>
              <a:gd name="connsiteY1" fmla="*/ 3815659 h 4522819"/>
              <a:gd name="connsiteX2" fmla="*/ 1307805 w 3694535"/>
              <a:gd name="connsiteY2" fmla="*/ 3411622 h 4522819"/>
              <a:gd name="connsiteX3" fmla="*/ 31898 w 3694535"/>
              <a:gd name="connsiteY3" fmla="*/ 2975687 h 4522819"/>
              <a:gd name="connsiteX4" fmla="*/ 1127052 w 3694535"/>
              <a:gd name="connsiteY4" fmla="*/ 3273399 h 4522819"/>
              <a:gd name="connsiteX5" fmla="*/ 393405 w 3694535"/>
              <a:gd name="connsiteY5" fmla="*/ 2486590 h 4522819"/>
              <a:gd name="connsiteX6" fmla="*/ 1775638 w 3694535"/>
              <a:gd name="connsiteY6" fmla="*/ 3549845 h 4522819"/>
              <a:gd name="connsiteX7" fmla="*/ 1679945 w 3694535"/>
              <a:gd name="connsiteY7" fmla="*/ 2422794 h 4522819"/>
              <a:gd name="connsiteX8" fmla="*/ 0 w 3694535"/>
              <a:gd name="connsiteY8" fmla="*/ 785380 h 4522819"/>
              <a:gd name="connsiteX9" fmla="*/ 988828 w 3694535"/>
              <a:gd name="connsiteY9" fmla="*/ 1954962 h 4522819"/>
              <a:gd name="connsiteX10" fmla="*/ 1137684 w 3694535"/>
              <a:gd name="connsiteY10" fmla="*/ 891706 h 4522819"/>
              <a:gd name="connsiteX11" fmla="*/ 1222745 w 3694535"/>
              <a:gd name="connsiteY11" fmla="*/ 2093185 h 4522819"/>
              <a:gd name="connsiteX12" fmla="*/ 1690577 w 3694535"/>
              <a:gd name="connsiteY12" fmla="*/ 2220776 h 4522819"/>
              <a:gd name="connsiteX13" fmla="*/ 1956391 w 3694535"/>
              <a:gd name="connsiteY13" fmla="*/ 30469 h 4522819"/>
              <a:gd name="connsiteX14" fmla="*/ 2027834 w 3694535"/>
              <a:gd name="connsiteY14" fmla="*/ 1016685 h 4522819"/>
              <a:gd name="connsiteX15" fmla="*/ 1881963 w 3694535"/>
              <a:gd name="connsiteY15" fmla="*/ 2090854 h 4522819"/>
              <a:gd name="connsiteX16" fmla="*/ 2057494 w 3694535"/>
              <a:gd name="connsiteY16" fmla="*/ 3076790 h 4522819"/>
              <a:gd name="connsiteX17" fmla="*/ 2647507 w 3694535"/>
              <a:gd name="connsiteY17" fmla="*/ 2550385 h 4522819"/>
              <a:gd name="connsiteX18" fmla="*/ 2913694 w 3694535"/>
              <a:gd name="connsiteY18" fmla="*/ 1322231 h 4522819"/>
              <a:gd name="connsiteX19" fmla="*/ 2806809 w 3694535"/>
              <a:gd name="connsiteY19" fmla="*/ 2413560 h 4522819"/>
              <a:gd name="connsiteX20" fmla="*/ 3694535 w 3694535"/>
              <a:gd name="connsiteY20" fmla="*/ 1154721 h 4522819"/>
              <a:gd name="connsiteX21" fmla="*/ 2222205 w 3694535"/>
              <a:gd name="connsiteY21" fmla="*/ 3400990 h 4522819"/>
              <a:gd name="connsiteX22" fmla="*/ 2169042 w 3694535"/>
              <a:gd name="connsiteY22" fmla="*/ 3847557 h 4522819"/>
              <a:gd name="connsiteX23" fmla="*/ 3317358 w 3694535"/>
              <a:gd name="connsiteY23" fmla="*/ 3124543 h 4522819"/>
              <a:gd name="connsiteX24" fmla="*/ 2194317 w 3694535"/>
              <a:gd name="connsiteY24" fmla="*/ 4061420 h 4522819"/>
              <a:gd name="connsiteX25" fmla="*/ 2232838 w 3694535"/>
              <a:gd name="connsiteY25" fmla="*/ 4506776 h 4522819"/>
              <a:gd name="connsiteX26" fmla="*/ 2218194 w 3694535"/>
              <a:gd name="connsiteY26" fmla="*/ 4521884 h 4522819"/>
              <a:gd name="connsiteX27" fmla="*/ 1743740 w 3694535"/>
              <a:gd name="connsiteY27" fmla="*/ 4522819 h 4522819"/>
              <a:gd name="connsiteX0" fmla="*/ 1743740 w 3694535"/>
              <a:gd name="connsiteY0" fmla="*/ 4522819 h 4522819"/>
              <a:gd name="connsiteX1" fmla="*/ 1796903 w 3694535"/>
              <a:gd name="connsiteY1" fmla="*/ 3815659 h 4522819"/>
              <a:gd name="connsiteX2" fmla="*/ 1307805 w 3694535"/>
              <a:gd name="connsiteY2" fmla="*/ 3411622 h 4522819"/>
              <a:gd name="connsiteX3" fmla="*/ 31898 w 3694535"/>
              <a:gd name="connsiteY3" fmla="*/ 2975687 h 4522819"/>
              <a:gd name="connsiteX4" fmla="*/ 1127052 w 3694535"/>
              <a:gd name="connsiteY4" fmla="*/ 3273399 h 4522819"/>
              <a:gd name="connsiteX5" fmla="*/ 393405 w 3694535"/>
              <a:gd name="connsiteY5" fmla="*/ 2486590 h 4522819"/>
              <a:gd name="connsiteX6" fmla="*/ 1775638 w 3694535"/>
              <a:gd name="connsiteY6" fmla="*/ 3549845 h 4522819"/>
              <a:gd name="connsiteX7" fmla="*/ 1679945 w 3694535"/>
              <a:gd name="connsiteY7" fmla="*/ 2422794 h 4522819"/>
              <a:gd name="connsiteX8" fmla="*/ 0 w 3694535"/>
              <a:gd name="connsiteY8" fmla="*/ 785380 h 4522819"/>
              <a:gd name="connsiteX9" fmla="*/ 988828 w 3694535"/>
              <a:gd name="connsiteY9" fmla="*/ 1954962 h 4522819"/>
              <a:gd name="connsiteX10" fmla="*/ 1137684 w 3694535"/>
              <a:gd name="connsiteY10" fmla="*/ 891706 h 4522819"/>
              <a:gd name="connsiteX11" fmla="*/ 1222745 w 3694535"/>
              <a:gd name="connsiteY11" fmla="*/ 2093185 h 4522819"/>
              <a:gd name="connsiteX12" fmla="*/ 1690577 w 3694535"/>
              <a:gd name="connsiteY12" fmla="*/ 2220776 h 4522819"/>
              <a:gd name="connsiteX13" fmla="*/ 1956391 w 3694535"/>
              <a:gd name="connsiteY13" fmla="*/ 30469 h 4522819"/>
              <a:gd name="connsiteX14" fmla="*/ 2027834 w 3694535"/>
              <a:gd name="connsiteY14" fmla="*/ 1016685 h 4522819"/>
              <a:gd name="connsiteX15" fmla="*/ 1881963 w 3694535"/>
              <a:gd name="connsiteY15" fmla="*/ 2090854 h 4522819"/>
              <a:gd name="connsiteX16" fmla="*/ 2057494 w 3694535"/>
              <a:gd name="connsiteY16" fmla="*/ 3076790 h 4522819"/>
              <a:gd name="connsiteX17" fmla="*/ 2647507 w 3694535"/>
              <a:gd name="connsiteY17" fmla="*/ 2550385 h 4522819"/>
              <a:gd name="connsiteX18" fmla="*/ 2913694 w 3694535"/>
              <a:gd name="connsiteY18" fmla="*/ 1322231 h 4522819"/>
              <a:gd name="connsiteX19" fmla="*/ 2806809 w 3694535"/>
              <a:gd name="connsiteY19" fmla="*/ 2413560 h 4522819"/>
              <a:gd name="connsiteX20" fmla="*/ 3694535 w 3694535"/>
              <a:gd name="connsiteY20" fmla="*/ 1154721 h 4522819"/>
              <a:gd name="connsiteX21" fmla="*/ 2222205 w 3694535"/>
              <a:gd name="connsiteY21" fmla="*/ 3400990 h 4522819"/>
              <a:gd name="connsiteX22" fmla="*/ 2169042 w 3694535"/>
              <a:gd name="connsiteY22" fmla="*/ 3847557 h 4522819"/>
              <a:gd name="connsiteX23" fmla="*/ 3317358 w 3694535"/>
              <a:gd name="connsiteY23" fmla="*/ 3124543 h 4522819"/>
              <a:gd name="connsiteX24" fmla="*/ 2194317 w 3694535"/>
              <a:gd name="connsiteY24" fmla="*/ 4061420 h 4522819"/>
              <a:gd name="connsiteX25" fmla="*/ 2232838 w 3694535"/>
              <a:gd name="connsiteY25" fmla="*/ 4506776 h 4522819"/>
              <a:gd name="connsiteX26" fmla="*/ 2218194 w 3694535"/>
              <a:gd name="connsiteY26" fmla="*/ 4521884 h 4522819"/>
              <a:gd name="connsiteX27" fmla="*/ 1743740 w 3694535"/>
              <a:gd name="connsiteY27" fmla="*/ 4522819 h 4522819"/>
              <a:gd name="connsiteX0" fmla="*/ 1743740 w 3694535"/>
              <a:gd name="connsiteY0" fmla="*/ 4522814 h 4522814"/>
              <a:gd name="connsiteX1" fmla="*/ 1796903 w 3694535"/>
              <a:gd name="connsiteY1" fmla="*/ 3815654 h 4522814"/>
              <a:gd name="connsiteX2" fmla="*/ 1307805 w 3694535"/>
              <a:gd name="connsiteY2" fmla="*/ 3411617 h 4522814"/>
              <a:gd name="connsiteX3" fmla="*/ 31898 w 3694535"/>
              <a:gd name="connsiteY3" fmla="*/ 2975682 h 4522814"/>
              <a:gd name="connsiteX4" fmla="*/ 1127052 w 3694535"/>
              <a:gd name="connsiteY4" fmla="*/ 3273394 h 4522814"/>
              <a:gd name="connsiteX5" fmla="*/ 393405 w 3694535"/>
              <a:gd name="connsiteY5" fmla="*/ 2486585 h 4522814"/>
              <a:gd name="connsiteX6" fmla="*/ 1775638 w 3694535"/>
              <a:gd name="connsiteY6" fmla="*/ 3549840 h 4522814"/>
              <a:gd name="connsiteX7" fmla="*/ 1679945 w 3694535"/>
              <a:gd name="connsiteY7" fmla="*/ 2422789 h 4522814"/>
              <a:gd name="connsiteX8" fmla="*/ 0 w 3694535"/>
              <a:gd name="connsiteY8" fmla="*/ 785375 h 4522814"/>
              <a:gd name="connsiteX9" fmla="*/ 988828 w 3694535"/>
              <a:gd name="connsiteY9" fmla="*/ 1954957 h 4522814"/>
              <a:gd name="connsiteX10" fmla="*/ 1137684 w 3694535"/>
              <a:gd name="connsiteY10" fmla="*/ 891701 h 4522814"/>
              <a:gd name="connsiteX11" fmla="*/ 1222745 w 3694535"/>
              <a:gd name="connsiteY11" fmla="*/ 2093180 h 4522814"/>
              <a:gd name="connsiteX12" fmla="*/ 1690577 w 3694535"/>
              <a:gd name="connsiteY12" fmla="*/ 2220771 h 4522814"/>
              <a:gd name="connsiteX13" fmla="*/ 1956391 w 3694535"/>
              <a:gd name="connsiteY13" fmla="*/ 30464 h 4522814"/>
              <a:gd name="connsiteX14" fmla="*/ 2027834 w 3694535"/>
              <a:gd name="connsiteY14" fmla="*/ 1016680 h 4522814"/>
              <a:gd name="connsiteX15" fmla="*/ 1881963 w 3694535"/>
              <a:gd name="connsiteY15" fmla="*/ 2090849 h 4522814"/>
              <a:gd name="connsiteX16" fmla="*/ 2057494 w 3694535"/>
              <a:gd name="connsiteY16" fmla="*/ 3076785 h 4522814"/>
              <a:gd name="connsiteX17" fmla="*/ 2647507 w 3694535"/>
              <a:gd name="connsiteY17" fmla="*/ 2550380 h 4522814"/>
              <a:gd name="connsiteX18" fmla="*/ 2913694 w 3694535"/>
              <a:gd name="connsiteY18" fmla="*/ 1322226 h 4522814"/>
              <a:gd name="connsiteX19" fmla="*/ 2806809 w 3694535"/>
              <a:gd name="connsiteY19" fmla="*/ 2413555 h 4522814"/>
              <a:gd name="connsiteX20" fmla="*/ 3694535 w 3694535"/>
              <a:gd name="connsiteY20" fmla="*/ 1154716 h 4522814"/>
              <a:gd name="connsiteX21" fmla="*/ 2222205 w 3694535"/>
              <a:gd name="connsiteY21" fmla="*/ 3400985 h 4522814"/>
              <a:gd name="connsiteX22" fmla="*/ 2169042 w 3694535"/>
              <a:gd name="connsiteY22" fmla="*/ 3847552 h 4522814"/>
              <a:gd name="connsiteX23" fmla="*/ 3317358 w 3694535"/>
              <a:gd name="connsiteY23" fmla="*/ 3124538 h 4522814"/>
              <a:gd name="connsiteX24" fmla="*/ 2194317 w 3694535"/>
              <a:gd name="connsiteY24" fmla="*/ 4061415 h 4522814"/>
              <a:gd name="connsiteX25" fmla="*/ 2232838 w 3694535"/>
              <a:gd name="connsiteY25" fmla="*/ 4506771 h 4522814"/>
              <a:gd name="connsiteX26" fmla="*/ 2218194 w 3694535"/>
              <a:gd name="connsiteY26" fmla="*/ 4521879 h 4522814"/>
              <a:gd name="connsiteX27" fmla="*/ 1743740 w 3694535"/>
              <a:gd name="connsiteY27" fmla="*/ 4522814 h 4522814"/>
              <a:gd name="connsiteX0" fmla="*/ 1743740 w 3694535"/>
              <a:gd name="connsiteY0" fmla="*/ 4492350 h 4492350"/>
              <a:gd name="connsiteX1" fmla="*/ 1796903 w 3694535"/>
              <a:gd name="connsiteY1" fmla="*/ 3785190 h 4492350"/>
              <a:gd name="connsiteX2" fmla="*/ 1307805 w 3694535"/>
              <a:gd name="connsiteY2" fmla="*/ 3381153 h 4492350"/>
              <a:gd name="connsiteX3" fmla="*/ 31898 w 3694535"/>
              <a:gd name="connsiteY3" fmla="*/ 2945218 h 4492350"/>
              <a:gd name="connsiteX4" fmla="*/ 1127052 w 3694535"/>
              <a:gd name="connsiteY4" fmla="*/ 3242930 h 4492350"/>
              <a:gd name="connsiteX5" fmla="*/ 393405 w 3694535"/>
              <a:gd name="connsiteY5" fmla="*/ 2456121 h 4492350"/>
              <a:gd name="connsiteX6" fmla="*/ 1775638 w 3694535"/>
              <a:gd name="connsiteY6" fmla="*/ 3519376 h 4492350"/>
              <a:gd name="connsiteX7" fmla="*/ 1679945 w 3694535"/>
              <a:gd name="connsiteY7" fmla="*/ 2392325 h 4492350"/>
              <a:gd name="connsiteX8" fmla="*/ 0 w 3694535"/>
              <a:gd name="connsiteY8" fmla="*/ 754911 h 4492350"/>
              <a:gd name="connsiteX9" fmla="*/ 988828 w 3694535"/>
              <a:gd name="connsiteY9" fmla="*/ 1924493 h 4492350"/>
              <a:gd name="connsiteX10" fmla="*/ 1137684 w 3694535"/>
              <a:gd name="connsiteY10" fmla="*/ 861237 h 4492350"/>
              <a:gd name="connsiteX11" fmla="*/ 1222745 w 3694535"/>
              <a:gd name="connsiteY11" fmla="*/ 2062716 h 4492350"/>
              <a:gd name="connsiteX12" fmla="*/ 1690577 w 3694535"/>
              <a:gd name="connsiteY12" fmla="*/ 2190307 h 4492350"/>
              <a:gd name="connsiteX13" fmla="*/ 1956391 w 3694535"/>
              <a:gd name="connsiteY13" fmla="*/ 0 h 4492350"/>
              <a:gd name="connsiteX14" fmla="*/ 2027834 w 3694535"/>
              <a:gd name="connsiteY14" fmla="*/ 986216 h 4492350"/>
              <a:gd name="connsiteX15" fmla="*/ 1881963 w 3694535"/>
              <a:gd name="connsiteY15" fmla="*/ 2060385 h 4492350"/>
              <a:gd name="connsiteX16" fmla="*/ 2057494 w 3694535"/>
              <a:gd name="connsiteY16" fmla="*/ 3046321 h 4492350"/>
              <a:gd name="connsiteX17" fmla="*/ 2647507 w 3694535"/>
              <a:gd name="connsiteY17" fmla="*/ 2519916 h 4492350"/>
              <a:gd name="connsiteX18" fmla="*/ 2913694 w 3694535"/>
              <a:gd name="connsiteY18" fmla="*/ 1291762 h 4492350"/>
              <a:gd name="connsiteX19" fmla="*/ 2806809 w 3694535"/>
              <a:gd name="connsiteY19" fmla="*/ 2383091 h 4492350"/>
              <a:gd name="connsiteX20" fmla="*/ 3694535 w 3694535"/>
              <a:gd name="connsiteY20" fmla="*/ 1124252 h 4492350"/>
              <a:gd name="connsiteX21" fmla="*/ 2222205 w 3694535"/>
              <a:gd name="connsiteY21" fmla="*/ 3370521 h 4492350"/>
              <a:gd name="connsiteX22" fmla="*/ 2169042 w 3694535"/>
              <a:gd name="connsiteY22" fmla="*/ 3817088 h 4492350"/>
              <a:gd name="connsiteX23" fmla="*/ 3317358 w 3694535"/>
              <a:gd name="connsiteY23" fmla="*/ 3094074 h 4492350"/>
              <a:gd name="connsiteX24" fmla="*/ 2194317 w 3694535"/>
              <a:gd name="connsiteY24" fmla="*/ 4030951 h 4492350"/>
              <a:gd name="connsiteX25" fmla="*/ 2232838 w 3694535"/>
              <a:gd name="connsiteY25" fmla="*/ 4476307 h 4492350"/>
              <a:gd name="connsiteX26" fmla="*/ 2218194 w 3694535"/>
              <a:gd name="connsiteY26" fmla="*/ 4491415 h 4492350"/>
              <a:gd name="connsiteX27" fmla="*/ 1743740 w 3694535"/>
              <a:gd name="connsiteY27" fmla="*/ 4492350 h 4492350"/>
              <a:gd name="connsiteX0" fmla="*/ 1743740 w 3694535"/>
              <a:gd name="connsiteY0" fmla="*/ 4492350 h 4492350"/>
              <a:gd name="connsiteX1" fmla="*/ 1796903 w 3694535"/>
              <a:gd name="connsiteY1" fmla="*/ 3785190 h 4492350"/>
              <a:gd name="connsiteX2" fmla="*/ 1307805 w 3694535"/>
              <a:gd name="connsiteY2" fmla="*/ 3381153 h 4492350"/>
              <a:gd name="connsiteX3" fmla="*/ 31898 w 3694535"/>
              <a:gd name="connsiteY3" fmla="*/ 2945218 h 4492350"/>
              <a:gd name="connsiteX4" fmla="*/ 1127052 w 3694535"/>
              <a:gd name="connsiteY4" fmla="*/ 3242930 h 4492350"/>
              <a:gd name="connsiteX5" fmla="*/ 393405 w 3694535"/>
              <a:gd name="connsiteY5" fmla="*/ 2456121 h 4492350"/>
              <a:gd name="connsiteX6" fmla="*/ 1775638 w 3694535"/>
              <a:gd name="connsiteY6" fmla="*/ 3519376 h 4492350"/>
              <a:gd name="connsiteX7" fmla="*/ 1679945 w 3694535"/>
              <a:gd name="connsiteY7" fmla="*/ 2392325 h 4492350"/>
              <a:gd name="connsiteX8" fmla="*/ 0 w 3694535"/>
              <a:gd name="connsiteY8" fmla="*/ 754911 h 4492350"/>
              <a:gd name="connsiteX9" fmla="*/ 988828 w 3694535"/>
              <a:gd name="connsiteY9" fmla="*/ 1924493 h 4492350"/>
              <a:gd name="connsiteX10" fmla="*/ 1137684 w 3694535"/>
              <a:gd name="connsiteY10" fmla="*/ 861237 h 4492350"/>
              <a:gd name="connsiteX11" fmla="*/ 1222745 w 3694535"/>
              <a:gd name="connsiteY11" fmla="*/ 2062716 h 4492350"/>
              <a:gd name="connsiteX12" fmla="*/ 1690577 w 3694535"/>
              <a:gd name="connsiteY12" fmla="*/ 2190307 h 4492350"/>
              <a:gd name="connsiteX13" fmla="*/ 1956391 w 3694535"/>
              <a:gd name="connsiteY13" fmla="*/ 0 h 4492350"/>
              <a:gd name="connsiteX14" fmla="*/ 2027834 w 3694535"/>
              <a:gd name="connsiteY14" fmla="*/ 986216 h 4492350"/>
              <a:gd name="connsiteX15" fmla="*/ 1881963 w 3694535"/>
              <a:gd name="connsiteY15" fmla="*/ 2060385 h 4492350"/>
              <a:gd name="connsiteX16" fmla="*/ 2057494 w 3694535"/>
              <a:gd name="connsiteY16" fmla="*/ 3046321 h 4492350"/>
              <a:gd name="connsiteX17" fmla="*/ 2647507 w 3694535"/>
              <a:gd name="connsiteY17" fmla="*/ 2519916 h 4492350"/>
              <a:gd name="connsiteX18" fmla="*/ 2913694 w 3694535"/>
              <a:gd name="connsiteY18" fmla="*/ 1291762 h 4492350"/>
              <a:gd name="connsiteX19" fmla="*/ 2806809 w 3694535"/>
              <a:gd name="connsiteY19" fmla="*/ 2383091 h 4492350"/>
              <a:gd name="connsiteX20" fmla="*/ 3694535 w 3694535"/>
              <a:gd name="connsiteY20" fmla="*/ 1124252 h 4492350"/>
              <a:gd name="connsiteX21" fmla="*/ 2222205 w 3694535"/>
              <a:gd name="connsiteY21" fmla="*/ 3370521 h 4492350"/>
              <a:gd name="connsiteX22" fmla="*/ 2169042 w 3694535"/>
              <a:gd name="connsiteY22" fmla="*/ 3817088 h 4492350"/>
              <a:gd name="connsiteX23" fmla="*/ 3317358 w 3694535"/>
              <a:gd name="connsiteY23" fmla="*/ 3094074 h 4492350"/>
              <a:gd name="connsiteX24" fmla="*/ 2194317 w 3694535"/>
              <a:gd name="connsiteY24" fmla="*/ 4030951 h 4492350"/>
              <a:gd name="connsiteX25" fmla="*/ 2232838 w 3694535"/>
              <a:gd name="connsiteY25" fmla="*/ 4476307 h 4492350"/>
              <a:gd name="connsiteX26" fmla="*/ 2218194 w 3694535"/>
              <a:gd name="connsiteY26" fmla="*/ 4491415 h 4492350"/>
              <a:gd name="connsiteX27" fmla="*/ 1743740 w 3694535"/>
              <a:gd name="connsiteY27" fmla="*/ 4492350 h 4492350"/>
              <a:gd name="connsiteX0" fmla="*/ 1743740 w 3694535"/>
              <a:gd name="connsiteY0" fmla="*/ 4492350 h 4492350"/>
              <a:gd name="connsiteX1" fmla="*/ 1796903 w 3694535"/>
              <a:gd name="connsiteY1" fmla="*/ 3785190 h 4492350"/>
              <a:gd name="connsiteX2" fmla="*/ 1307805 w 3694535"/>
              <a:gd name="connsiteY2" fmla="*/ 3381153 h 4492350"/>
              <a:gd name="connsiteX3" fmla="*/ 31898 w 3694535"/>
              <a:gd name="connsiteY3" fmla="*/ 2945218 h 4492350"/>
              <a:gd name="connsiteX4" fmla="*/ 1127052 w 3694535"/>
              <a:gd name="connsiteY4" fmla="*/ 3242930 h 4492350"/>
              <a:gd name="connsiteX5" fmla="*/ 393405 w 3694535"/>
              <a:gd name="connsiteY5" fmla="*/ 2456121 h 4492350"/>
              <a:gd name="connsiteX6" fmla="*/ 1775638 w 3694535"/>
              <a:gd name="connsiteY6" fmla="*/ 3519376 h 4492350"/>
              <a:gd name="connsiteX7" fmla="*/ 1679945 w 3694535"/>
              <a:gd name="connsiteY7" fmla="*/ 2392325 h 4492350"/>
              <a:gd name="connsiteX8" fmla="*/ 0 w 3694535"/>
              <a:gd name="connsiteY8" fmla="*/ 754911 h 4492350"/>
              <a:gd name="connsiteX9" fmla="*/ 988828 w 3694535"/>
              <a:gd name="connsiteY9" fmla="*/ 1924493 h 4492350"/>
              <a:gd name="connsiteX10" fmla="*/ 1137684 w 3694535"/>
              <a:gd name="connsiteY10" fmla="*/ 861237 h 4492350"/>
              <a:gd name="connsiteX11" fmla="*/ 1222745 w 3694535"/>
              <a:gd name="connsiteY11" fmla="*/ 2062716 h 4492350"/>
              <a:gd name="connsiteX12" fmla="*/ 1690577 w 3694535"/>
              <a:gd name="connsiteY12" fmla="*/ 2190307 h 4492350"/>
              <a:gd name="connsiteX13" fmla="*/ 1956391 w 3694535"/>
              <a:gd name="connsiteY13" fmla="*/ 0 h 4492350"/>
              <a:gd name="connsiteX14" fmla="*/ 2027834 w 3694535"/>
              <a:gd name="connsiteY14" fmla="*/ 986216 h 4492350"/>
              <a:gd name="connsiteX15" fmla="*/ 1881963 w 3694535"/>
              <a:gd name="connsiteY15" fmla="*/ 2060385 h 4492350"/>
              <a:gd name="connsiteX16" fmla="*/ 2057494 w 3694535"/>
              <a:gd name="connsiteY16" fmla="*/ 3046321 h 4492350"/>
              <a:gd name="connsiteX17" fmla="*/ 2647507 w 3694535"/>
              <a:gd name="connsiteY17" fmla="*/ 2519916 h 4492350"/>
              <a:gd name="connsiteX18" fmla="*/ 2913694 w 3694535"/>
              <a:gd name="connsiteY18" fmla="*/ 1291762 h 4492350"/>
              <a:gd name="connsiteX19" fmla="*/ 2806809 w 3694535"/>
              <a:gd name="connsiteY19" fmla="*/ 2383091 h 4492350"/>
              <a:gd name="connsiteX20" fmla="*/ 3694535 w 3694535"/>
              <a:gd name="connsiteY20" fmla="*/ 1124252 h 4492350"/>
              <a:gd name="connsiteX21" fmla="*/ 2222205 w 3694535"/>
              <a:gd name="connsiteY21" fmla="*/ 3370521 h 4492350"/>
              <a:gd name="connsiteX22" fmla="*/ 2169042 w 3694535"/>
              <a:gd name="connsiteY22" fmla="*/ 3817088 h 4492350"/>
              <a:gd name="connsiteX23" fmla="*/ 3317358 w 3694535"/>
              <a:gd name="connsiteY23" fmla="*/ 3094074 h 4492350"/>
              <a:gd name="connsiteX24" fmla="*/ 2194317 w 3694535"/>
              <a:gd name="connsiteY24" fmla="*/ 4030951 h 4492350"/>
              <a:gd name="connsiteX25" fmla="*/ 2232838 w 3694535"/>
              <a:gd name="connsiteY25" fmla="*/ 4476307 h 4492350"/>
              <a:gd name="connsiteX26" fmla="*/ 2218194 w 3694535"/>
              <a:gd name="connsiteY26" fmla="*/ 4491415 h 4492350"/>
              <a:gd name="connsiteX27" fmla="*/ 1743740 w 3694535"/>
              <a:gd name="connsiteY27" fmla="*/ 4492350 h 4492350"/>
              <a:gd name="connsiteX0" fmla="*/ 1743740 w 3694535"/>
              <a:gd name="connsiteY0" fmla="*/ 4492350 h 4492350"/>
              <a:gd name="connsiteX1" fmla="*/ 1796903 w 3694535"/>
              <a:gd name="connsiteY1" fmla="*/ 3785190 h 4492350"/>
              <a:gd name="connsiteX2" fmla="*/ 1307805 w 3694535"/>
              <a:gd name="connsiteY2" fmla="*/ 3381153 h 4492350"/>
              <a:gd name="connsiteX3" fmla="*/ 31898 w 3694535"/>
              <a:gd name="connsiteY3" fmla="*/ 2945218 h 4492350"/>
              <a:gd name="connsiteX4" fmla="*/ 1127052 w 3694535"/>
              <a:gd name="connsiteY4" fmla="*/ 3242930 h 4492350"/>
              <a:gd name="connsiteX5" fmla="*/ 393405 w 3694535"/>
              <a:gd name="connsiteY5" fmla="*/ 2456121 h 4492350"/>
              <a:gd name="connsiteX6" fmla="*/ 1775638 w 3694535"/>
              <a:gd name="connsiteY6" fmla="*/ 3519376 h 4492350"/>
              <a:gd name="connsiteX7" fmla="*/ 1679945 w 3694535"/>
              <a:gd name="connsiteY7" fmla="*/ 2392325 h 4492350"/>
              <a:gd name="connsiteX8" fmla="*/ 0 w 3694535"/>
              <a:gd name="connsiteY8" fmla="*/ 754911 h 4492350"/>
              <a:gd name="connsiteX9" fmla="*/ 988828 w 3694535"/>
              <a:gd name="connsiteY9" fmla="*/ 1924493 h 4492350"/>
              <a:gd name="connsiteX10" fmla="*/ 1137684 w 3694535"/>
              <a:gd name="connsiteY10" fmla="*/ 861237 h 4492350"/>
              <a:gd name="connsiteX11" fmla="*/ 1222745 w 3694535"/>
              <a:gd name="connsiteY11" fmla="*/ 2062716 h 4492350"/>
              <a:gd name="connsiteX12" fmla="*/ 1690577 w 3694535"/>
              <a:gd name="connsiteY12" fmla="*/ 2190307 h 4492350"/>
              <a:gd name="connsiteX13" fmla="*/ 1956391 w 3694535"/>
              <a:gd name="connsiteY13" fmla="*/ 0 h 4492350"/>
              <a:gd name="connsiteX14" fmla="*/ 2027834 w 3694535"/>
              <a:gd name="connsiteY14" fmla="*/ 986216 h 4492350"/>
              <a:gd name="connsiteX15" fmla="*/ 1881963 w 3694535"/>
              <a:gd name="connsiteY15" fmla="*/ 2060385 h 4492350"/>
              <a:gd name="connsiteX16" fmla="*/ 2057494 w 3694535"/>
              <a:gd name="connsiteY16" fmla="*/ 3046321 h 4492350"/>
              <a:gd name="connsiteX17" fmla="*/ 2647507 w 3694535"/>
              <a:gd name="connsiteY17" fmla="*/ 2519916 h 4492350"/>
              <a:gd name="connsiteX18" fmla="*/ 2913694 w 3694535"/>
              <a:gd name="connsiteY18" fmla="*/ 1291762 h 4492350"/>
              <a:gd name="connsiteX19" fmla="*/ 2806809 w 3694535"/>
              <a:gd name="connsiteY19" fmla="*/ 2383091 h 4492350"/>
              <a:gd name="connsiteX20" fmla="*/ 3694535 w 3694535"/>
              <a:gd name="connsiteY20" fmla="*/ 1124252 h 4492350"/>
              <a:gd name="connsiteX21" fmla="*/ 2222205 w 3694535"/>
              <a:gd name="connsiteY21" fmla="*/ 3370521 h 4492350"/>
              <a:gd name="connsiteX22" fmla="*/ 2169042 w 3694535"/>
              <a:gd name="connsiteY22" fmla="*/ 3817088 h 4492350"/>
              <a:gd name="connsiteX23" fmla="*/ 3317358 w 3694535"/>
              <a:gd name="connsiteY23" fmla="*/ 3094074 h 4492350"/>
              <a:gd name="connsiteX24" fmla="*/ 2194317 w 3694535"/>
              <a:gd name="connsiteY24" fmla="*/ 4030951 h 4492350"/>
              <a:gd name="connsiteX25" fmla="*/ 2232838 w 3694535"/>
              <a:gd name="connsiteY25" fmla="*/ 4476307 h 4492350"/>
              <a:gd name="connsiteX26" fmla="*/ 2218194 w 3694535"/>
              <a:gd name="connsiteY26" fmla="*/ 4491415 h 4492350"/>
              <a:gd name="connsiteX27" fmla="*/ 1743740 w 3694535"/>
              <a:gd name="connsiteY27" fmla="*/ 4492350 h 4492350"/>
              <a:gd name="connsiteX0" fmla="*/ 1743740 w 3694535"/>
              <a:gd name="connsiteY0" fmla="*/ 4492350 h 4492350"/>
              <a:gd name="connsiteX1" fmla="*/ 1796903 w 3694535"/>
              <a:gd name="connsiteY1" fmla="*/ 3785190 h 4492350"/>
              <a:gd name="connsiteX2" fmla="*/ 1307805 w 3694535"/>
              <a:gd name="connsiteY2" fmla="*/ 3381153 h 4492350"/>
              <a:gd name="connsiteX3" fmla="*/ 31898 w 3694535"/>
              <a:gd name="connsiteY3" fmla="*/ 2945218 h 4492350"/>
              <a:gd name="connsiteX4" fmla="*/ 1127052 w 3694535"/>
              <a:gd name="connsiteY4" fmla="*/ 3242930 h 4492350"/>
              <a:gd name="connsiteX5" fmla="*/ 393405 w 3694535"/>
              <a:gd name="connsiteY5" fmla="*/ 2456121 h 4492350"/>
              <a:gd name="connsiteX6" fmla="*/ 1775638 w 3694535"/>
              <a:gd name="connsiteY6" fmla="*/ 3519376 h 4492350"/>
              <a:gd name="connsiteX7" fmla="*/ 1679945 w 3694535"/>
              <a:gd name="connsiteY7" fmla="*/ 2392325 h 4492350"/>
              <a:gd name="connsiteX8" fmla="*/ 0 w 3694535"/>
              <a:gd name="connsiteY8" fmla="*/ 754911 h 4492350"/>
              <a:gd name="connsiteX9" fmla="*/ 988828 w 3694535"/>
              <a:gd name="connsiteY9" fmla="*/ 1924493 h 4492350"/>
              <a:gd name="connsiteX10" fmla="*/ 1137684 w 3694535"/>
              <a:gd name="connsiteY10" fmla="*/ 861237 h 4492350"/>
              <a:gd name="connsiteX11" fmla="*/ 1222745 w 3694535"/>
              <a:gd name="connsiteY11" fmla="*/ 2062716 h 4492350"/>
              <a:gd name="connsiteX12" fmla="*/ 1690577 w 3694535"/>
              <a:gd name="connsiteY12" fmla="*/ 2190307 h 4492350"/>
              <a:gd name="connsiteX13" fmla="*/ 1956391 w 3694535"/>
              <a:gd name="connsiteY13" fmla="*/ 0 h 4492350"/>
              <a:gd name="connsiteX14" fmla="*/ 2027834 w 3694535"/>
              <a:gd name="connsiteY14" fmla="*/ 986216 h 4492350"/>
              <a:gd name="connsiteX15" fmla="*/ 1881963 w 3694535"/>
              <a:gd name="connsiteY15" fmla="*/ 2060385 h 4492350"/>
              <a:gd name="connsiteX16" fmla="*/ 2057494 w 3694535"/>
              <a:gd name="connsiteY16" fmla="*/ 3046321 h 4492350"/>
              <a:gd name="connsiteX17" fmla="*/ 2647507 w 3694535"/>
              <a:gd name="connsiteY17" fmla="*/ 2519916 h 4492350"/>
              <a:gd name="connsiteX18" fmla="*/ 2913694 w 3694535"/>
              <a:gd name="connsiteY18" fmla="*/ 1291762 h 4492350"/>
              <a:gd name="connsiteX19" fmla="*/ 2806809 w 3694535"/>
              <a:gd name="connsiteY19" fmla="*/ 2383091 h 4492350"/>
              <a:gd name="connsiteX20" fmla="*/ 3694535 w 3694535"/>
              <a:gd name="connsiteY20" fmla="*/ 1124252 h 4492350"/>
              <a:gd name="connsiteX21" fmla="*/ 2222205 w 3694535"/>
              <a:gd name="connsiteY21" fmla="*/ 3370521 h 4492350"/>
              <a:gd name="connsiteX22" fmla="*/ 2169042 w 3694535"/>
              <a:gd name="connsiteY22" fmla="*/ 3817088 h 4492350"/>
              <a:gd name="connsiteX23" fmla="*/ 3317358 w 3694535"/>
              <a:gd name="connsiteY23" fmla="*/ 3094074 h 4492350"/>
              <a:gd name="connsiteX24" fmla="*/ 2194317 w 3694535"/>
              <a:gd name="connsiteY24" fmla="*/ 4030951 h 4492350"/>
              <a:gd name="connsiteX25" fmla="*/ 2232838 w 3694535"/>
              <a:gd name="connsiteY25" fmla="*/ 4476307 h 4492350"/>
              <a:gd name="connsiteX26" fmla="*/ 2218194 w 3694535"/>
              <a:gd name="connsiteY26" fmla="*/ 4491415 h 4492350"/>
              <a:gd name="connsiteX27" fmla="*/ 1743740 w 3694535"/>
              <a:gd name="connsiteY27" fmla="*/ 4492350 h 4492350"/>
              <a:gd name="connsiteX0" fmla="*/ 1743740 w 3694535"/>
              <a:gd name="connsiteY0" fmla="*/ 4492350 h 4492350"/>
              <a:gd name="connsiteX1" fmla="*/ 1796903 w 3694535"/>
              <a:gd name="connsiteY1" fmla="*/ 3785190 h 4492350"/>
              <a:gd name="connsiteX2" fmla="*/ 1307805 w 3694535"/>
              <a:gd name="connsiteY2" fmla="*/ 3381153 h 4492350"/>
              <a:gd name="connsiteX3" fmla="*/ 31898 w 3694535"/>
              <a:gd name="connsiteY3" fmla="*/ 2945218 h 4492350"/>
              <a:gd name="connsiteX4" fmla="*/ 1127052 w 3694535"/>
              <a:gd name="connsiteY4" fmla="*/ 3242930 h 4492350"/>
              <a:gd name="connsiteX5" fmla="*/ 393405 w 3694535"/>
              <a:gd name="connsiteY5" fmla="*/ 2456121 h 4492350"/>
              <a:gd name="connsiteX6" fmla="*/ 1775638 w 3694535"/>
              <a:gd name="connsiteY6" fmla="*/ 3519376 h 4492350"/>
              <a:gd name="connsiteX7" fmla="*/ 1679945 w 3694535"/>
              <a:gd name="connsiteY7" fmla="*/ 2392325 h 4492350"/>
              <a:gd name="connsiteX8" fmla="*/ 0 w 3694535"/>
              <a:gd name="connsiteY8" fmla="*/ 754911 h 4492350"/>
              <a:gd name="connsiteX9" fmla="*/ 988828 w 3694535"/>
              <a:gd name="connsiteY9" fmla="*/ 1924493 h 4492350"/>
              <a:gd name="connsiteX10" fmla="*/ 1137684 w 3694535"/>
              <a:gd name="connsiteY10" fmla="*/ 861237 h 4492350"/>
              <a:gd name="connsiteX11" fmla="*/ 1222745 w 3694535"/>
              <a:gd name="connsiteY11" fmla="*/ 2062716 h 4492350"/>
              <a:gd name="connsiteX12" fmla="*/ 1690577 w 3694535"/>
              <a:gd name="connsiteY12" fmla="*/ 2190307 h 4492350"/>
              <a:gd name="connsiteX13" fmla="*/ 1956391 w 3694535"/>
              <a:gd name="connsiteY13" fmla="*/ 0 h 4492350"/>
              <a:gd name="connsiteX14" fmla="*/ 2027834 w 3694535"/>
              <a:gd name="connsiteY14" fmla="*/ 986216 h 4492350"/>
              <a:gd name="connsiteX15" fmla="*/ 1881963 w 3694535"/>
              <a:gd name="connsiteY15" fmla="*/ 2060385 h 4492350"/>
              <a:gd name="connsiteX16" fmla="*/ 2057494 w 3694535"/>
              <a:gd name="connsiteY16" fmla="*/ 3046321 h 4492350"/>
              <a:gd name="connsiteX17" fmla="*/ 2647507 w 3694535"/>
              <a:gd name="connsiteY17" fmla="*/ 2519916 h 4492350"/>
              <a:gd name="connsiteX18" fmla="*/ 2913694 w 3694535"/>
              <a:gd name="connsiteY18" fmla="*/ 1291762 h 4492350"/>
              <a:gd name="connsiteX19" fmla="*/ 2806809 w 3694535"/>
              <a:gd name="connsiteY19" fmla="*/ 2383091 h 4492350"/>
              <a:gd name="connsiteX20" fmla="*/ 3694535 w 3694535"/>
              <a:gd name="connsiteY20" fmla="*/ 1124252 h 4492350"/>
              <a:gd name="connsiteX21" fmla="*/ 2222205 w 3694535"/>
              <a:gd name="connsiteY21" fmla="*/ 3370521 h 4492350"/>
              <a:gd name="connsiteX22" fmla="*/ 2169042 w 3694535"/>
              <a:gd name="connsiteY22" fmla="*/ 3817088 h 4492350"/>
              <a:gd name="connsiteX23" fmla="*/ 3317358 w 3694535"/>
              <a:gd name="connsiteY23" fmla="*/ 3094074 h 4492350"/>
              <a:gd name="connsiteX24" fmla="*/ 2194317 w 3694535"/>
              <a:gd name="connsiteY24" fmla="*/ 4030951 h 4492350"/>
              <a:gd name="connsiteX25" fmla="*/ 2232838 w 3694535"/>
              <a:gd name="connsiteY25" fmla="*/ 4476307 h 4492350"/>
              <a:gd name="connsiteX26" fmla="*/ 2218194 w 3694535"/>
              <a:gd name="connsiteY26" fmla="*/ 4491415 h 4492350"/>
              <a:gd name="connsiteX27" fmla="*/ 1743740 w 3694535"/>
              <a:gd name="connsiteY27" fmla="*/ 4492350 h 4492350"/>
              <a:gd name="connsiteX0" fmla="*/ 1743740 w 3694535"/>
              <a:gd name="connsiteY0" fmla="*/ 4492350 h 4492350"/>
              <a:gd name="connsiteX1" fmla="*/ 1796903 w 3694535"/>
              <a:gd name="connsiteY1" fmla="*/ 3785190 h 4492350"/>
              <a:gd name="connsiteX2" fmla="*/ 1307805 w 3694535"/>
              <a:gd name="connsiteY2" fmla="*/ 3381153 h 4492350"/>
              <a:gd name="connsiteX3" fmla="*/ 31898 w 3694535"/>
              <a:gd name="connsiteY3" fmla="*/ 2945218 h 4492350"/>
              <a:gd name="connsiteX4" fmla="*/ 1127052 w 3694535"/>
              <a:gd name="connsiteY4" fmla="*/ 3242930 h 4492350"/>
              <a:gd name="connsiteX5" fmla="*/ 393405 w 3694535"/>
              <a:gd name="connsiteY5" fmla="*/ 2456121 h 4492350"/>
              <a:gd name="connsiteX6" fmla="*/ 1775638 w 3694535"/>
              <a:gd name="connsiteY6" fmla="*/ 3519376 h 4492350"/>
              <a:gd name="connsiteX7" fmla="*/ 1679945 w 3694535"/>
              <a:gd name="connsiteY7" fmla="*/ 2392325 h 4492350"/>
              <a:gd name="connsiteX8" fmla="*/ 0 w 3694535"/>
              <a:gd name="connsiteY8" fmla="*/ 754911 h 4492350"/>
              <a:gd name="connsiteX9" fmla="*/ 988828 w 3694535"/>
              <a:gd name="connsiteY9" fmla="*/ 1924493 h 4492350"/>
              <a:gd name="connsiteX10" fmla="*/ 1137684 w 3694535"/>
              <a:gd name="connsiteY10" fmla="*/ 861237 h 4492350"/>
              <a:gd name="connsiteX11" fmla="*/ 1222745 w 3694535"/>
              <a:gd name="connsiteY11" fmla="*/ 2062716 h 4492350"/>
              <a:gd name="connsiteX12" fmla="*/ 1690577 w 3694535"/>
              <a:gd name="connsiteY12" fmla="*/ 2190307 h 4492350"/>
              <a:gd name="connsiteX13" fmla="*/ 1956391 w 3694535"/>
              <a:gd name="connsiteY13" fmla="*/ 0 h 4492350"/>
              <a:gd name="connsiteX14" fmla="*/ 2027834 w 3694535"/>
              <a:gd name="connsiteY14" fmla="*/ 986216 h 4492350"/>
              <a:gd name="connsiteX15" fmla="*/ 1881963 w 3694535"/>
              <a:gd name="connsiteY15" fmla="*/ 2060385 h 4492350"/>
              <a:gd name="connsiteX16" fmla="*/ 2057494 w 3694535"/>
              <a:gd name="connsiteY16" fmla="*/ 3046321 h 4492350"/>
              <a:gd name="connsiteX17" fmla="*/ 2647507 w 3694535"/>
              <a:gd name="connsiteY17" fmla="*/ 2519916 h 4492350"/>
              <a:gd name="connsiteX18" fmla="*/ 2913694 w 3694535"/>
              <a:gd name="connsiteY18" fmla="*/ 1291762 h 4492350"/>
              <a:gd name="connsiteX19" fmla="*/ 2806809 w 3694535"/>
              <a:gd name="connsiteY19" fmla="*/ 2383091 h 4492350"/>
              <a:gd name="connsiteX20" fmla="*/ 3694535 w 3694535"/>
              <a:gd name="connsiteY20" fmla="*/ 1124252 h 4492350"/>
              <a:gd name="connsiteX21" fmla="*/ 2222205 w 3694535"/>
              <a:gd name="connsiteY21" fmla="*/ 3370521 h 4492350"/>
              <a:gd name="connsiteX22" fmla="*/ 2169042 w 3694535"/>
              <a:gd name="connsiteY22" fmla="*/ 3817088 h 4492350"/>
              <a:gd name="connsiteX23" fmla="*/ 3317358 w 3694535"/>
              <a:gd name="connsiteY23" fmla="*/ 3094074 h 4492350"/>
              <a:gd name="connsiteX24" fmla="*/ 2194317 w 3694535"/>
              <a:gd name="connsiteY24" fmla="*/ 4030951 h 4492350"/>
              <a:gd name="connsiteX25" fmla="*/ 2232838 w 3694535"/>
              <a:gd name="connsiteY25" fmla="*/ 4476307 h 4492350"/>
              <a:gd name="connsiteX26" fmla="*/ 2218194 w 3694535"/>
              <a:gd name="connsiteY26" fmla="*/ 4491415 h 4492350"/>
              <a:gd name="connsiteX27" fmla="*/ 1743740 w 3694535"/>
              <a:gd name="connsiteY27" fmla="*/ 4492350 h 4492350"/>
              <a:gd name="connsiteX0" fmla="*/ 1743740 w 3694535"/>
              <a:gd name="connsiteY0" fmla="*/ 4492350 h 4492350"/>
              <a:gd name="connsiteX1" fmla="*/ 1796903 w 3694535"/>
              <a:gd name="connsiteY1" fmla="*/ 3785190 h 4492350"/>
              <a:gd name="connsiteX2" fmla="*/ 1307805 w 3694535"/>
              <a:gd name="connsiteY2" fmla="*/ 3381153 h 4492350"/>
              <a:gd name="connsiteX3" fmla="*/ 31898 w 3694535"/>
              <a:gd name="connsiteY3" fmla="*/ 2945218 h 4492350"/>
              <a:gd name="connsiteX4" fmla="*/ 1127052 w 3694535"/>
              <a:gd name="connsiteY4" fmla="*/ 3242930 h 4492350"/>
              <a:gd name="connsiteX5" fmla="*/ 393405 w 3694535"/>
              <a:gd name="connsiteY5" fmla="*/ 2456121 h 4492350"/>
              <a:gd name="connsiteX6" fmla="*/ 1775638 w 3694535"/>
              <a:gd name="connsiteY6" fmla="*/ 3519376 h 4492350"/>
              <a:gd name="connsiteX7" fmla="*/ 1683956 w 3694535"/>
              <a:gd name="connsiteY7" fmla="*/ 2424409 h 4492350"/>
              <a:gd name="connsiteX8" fmla="*/ 0 w 3694535"/>
              <a:gd name="connsiteY8" fmla="*/ 754911 h 4492350"/>
              <a:gd name="connsiteX9" fmla="*/ 988828 w 3694535"/>
              <a:gd name="connsiteY9" fmla="*/ 1924493 h 4492350"/>
              <a:gd name="connsiteX10" fmla="*/ 1137684 w 3694535"/>
              <a:gd name="connsiteY10" fmla="*/ 861237 h 4492350"/>
              <a:gd name="connsiteX11" fmla="*/ 1222745 w 3694535"/>
              <a:gd name="connsiteY11" fmla="*/ 2062716 h 4492350"/>
              <a:gd name="connsiteX12" fmla="*/ 1690577 w 3694535"/>
              <a:gd name="connsiteY12" fmla="*/ 2190307 h 4492350"/>
              <a:gd name="connsiteX13" fmla="*/ 1956391 w 3694535"/>
              <a:gd name="connsiteY13" fmla="*/ 0 h 4492350"/>
              <a:gd name="connsiteX14" fmla="*/ 2027834 w 3694535"/>
              <a:gd name="connsiteY14" fmla="*/ 986216 h 4492350"/>
              <a:gd name="connsiteX15" fmla="*/ 1881963 w 3694535"/>
              <a:gd name="connsiteY15" fmla="*/ 2060385 h 4492350"/>
              <a:gd name="connsiteX16" fmla="*/ 2057494 w 3694535"/>
              <a:gd name="connsiteY16" fmla="*/ 3046321 h 4492350"/>
              <a:gd name="connsiteX17" fmla="*/ 2647507 w 3694535"/>
              <a:gd name="connsiteY17" fmla="*/ 2519916 h 4492350"/>
              <a:gd name="connsiteX18" fmla="*/ 2913694 w 3694535"/>
              <a:gd name="connsiteY18" fmla="*/ 1291762 h 4492350"/>
              <a:gd name="connsiteX19" fmla="*/ 2806809 w 3694535"/>
              <a:gd name="connsiteY19" fmla="*/ 2383091 h 4492350"/>
              <a:gd name="connsiteX20" fmla="*/ 3694535 w 3694535"/>
              <a:gd name="connsiteY20" fmla="*/ 1124252 h 4492350"/>
              <a:gd name="connsiteX21" fmla="*/ 2222205 w 3694535"/>
              <a:gd name="connsiteY21" fmla="*/ 3370521 h 4492350"/>
              <a:gd name="connsiteX22" fmla="*/ 2169042 w 3694535"/>
              <a:gd name="connsiteY22" fmla="*/ 3817088 h 4492350"/>
              <a:gd name="connsiteX23" fmla="*/ 3317358 w 3694535"/>
              <a:gd name="connsiteY23" fmla="*/ 3094074 h 4492350"/>
              <a:gd name="connsiteX24" fmla="*/ 2194317 w 3694535"/>
              <a:gd name="connsiteY24" fmla="*/ 4030951 h 4492350"/>
              <a:gd name="connsiteX25" fmla="*/ 2232838 w 3694535"/>
              <a:gd name="connsiteY25" fmla="*/ 4476307 h 4492350"/>
              <a:gd name="connsiteX26" fmla="*/ 2218194 w 3694535"/>
              <a:gd name="connsiteY26" fmla="*/ 4491415 h 4492350"/>
              <a:gd name="connsiteX27" fmla="*/ 1743740 w 3694535"/>
              <a:gd name="connsiteY27" fmla="*/ 4492350 h 4492350"/>
              <a:gd name="connsiteX0" fmla="*/ 1743740 w 3694535"/>
              <a:gd name="connsiteY0" fmla="*/ 4492350 h 4492350"/>
              <a:gd name="connsiteX1" fmla="*/ 1796903 w 3694535"/>
              <a:gd name="connsiteY1" fmla="*/ 3785190 h 4492350"/>
              <a:gd name="connsiteX2" fmla="*/ 1307805 w 3694535"/>
              <a:gd name="connsiteY2" fmla="*/ 3381153 h 4492350"/>
              <a:gd name="connsiteX3" fmla="*/ 31898 w 3694535"/>
              <a:gd name="connsiteY3" fmla="*/ 2945218 h 4492350"/>
              <a:gd name="connsiteX4" fmla="*/ 1127052 w 3694535"/>
              <a:gd name="connsiteY4" fmla="*/ 3242930 h 4492350"/>
              <a:gd name="connsiteX5" fmla="*/ 393405 w 3694535"/>
              <a:gd name="connsiteY5" fmla="*/ 2456121 h 4492350"/>
              <a:gd name="connsiteX6" fmla="*/ 1775638 w 3694535"/>
              <a:gd name="connsiteY6" fmla="*/ 3519376 h 4492350"/>
              <a:gd name="connsiteX7" fmla="*/ 1683956 w 3694535"/>
              <a:gd name="connsiteY7" fmla="*/ 2424409 h 4492350"/>
              <a:gd name="connsiteX8" fmla="*/ 0 w 3694535"/>
              <a:gd name="connsiteY8" fmla="*/ 754911 h 4492350"/>
              <a:gd name="connsiteX9" fmla="*/ 988828 w 3694535"/>
              <a:gd name="connsiteY9" fmla="*/ 1924493 h 4492350"/>
              <a:gd name="connsiteX10" fmla="*/ 1137684 w 3694535"/>
              <a:gd name="connsiteY10" fmla="*/ 861237 h 4492350"/>
              <a:gd name="connsiteX11" fmla="*/ 1222745 w 3694535"/>
              <a:gd name="connsiteY11" fmla="*/ 2062716 h 4492350"/>
              <a:gd name="connsiteX12" fmla="*/ 1690577 w 3694535"/>
              <a:gd name="connsiteY12" fmla="*/ 2190307 h 4492350"/>
              <a:gd name="connsiteX13" fmla="*/ 1956391 w 3694535"/>
              <a:gd name="connsiteY13" fmla="*/ 0 h 4492350"/>
              <a:gd name="connsiteX14" fmla="*/ 2027834 w 3694535"/>
              <a:gd name="connsiteY14" fmla="*/ 986216 h 4492350"/>
              <a:gd name="connsiteX15" fmla="*/ 1881963 w 3694535"/>
              <a:gd name="connsiteY15" fmla="*/ 2060385 h 4492350"/>
              <a:gd name="connsiteX16" fmla="*/ 2057494 w 3694535"/>
              <a:gd name="connsiteY16" fmla="*/ 3046321 h 4492350"/>
              <a:gd name="connsiteX17" fmla="*/ 2647507 w 3694535"/>
              <a:gd name="connsiteY17" fmla="*/ 2519916 h 4492350"/>
              <a:gd name="connsiteX18" fmla="*/ 2913694 w 3694535"/>
              <a:gd name="connsiteY18" fmla="*/ 1291762 h 4492350"/>
              <a:gd name="connsiteX19" fmla="*/ 2806809 w 3694535"/>
              <a:gd name="connsiteY19" fmla="*/ 2383091 h 4492350"/>
              <a:gd name="connsiteX20" fmla="*/ 3694535 w 3694535"/>
              <a:gd name="connsiteY20" fmla="*/ 1124252 h 4492350"/>
              <a:gd name="connsiteX21" fmla="*/ 2222205 w 3694535"/>
              <a:gd name="connsiteY21" fmla="*/ 3370521 h 4492350"/>
              <a:gd name="connsiteX22" fmla="*/ 2169042 w 3694535"/>
              <a:gd name="connsiteY22" fmla="*/ 3817088 h 4492350"/>
              <a:gd name="connsiteX23" fmla="*/ 3317358 w 3694535"/>
              <a:gd name="connsiteY23" fmla="*/ 3094074 h 4492350"/>
              <a:gd name="connsiteX24" fmla="*/ 2194317 w 3694535"/>
              <a:gd name="connsiteY24" fmla="*/ 4030951 h 4492350"/>
              <a:gd name="connsiteX25" fmla="*/ 2232838 w 3694535"/>
              <a:gd name="connsiteY25" fmla="*/ 4476307 h 4492350"/>
              <a:gd name="connsiteX26" fmla="*/ 2218194 w 3694535"/>
              <a:gd name="connsiteY26" fmla="*/ 4491415 h 4492350"/>
              <a:gd name="connsiteX27" fmla="*/ 1743740 w 3694535"/>
              <a:gd name="connsiteY27" fmla="*/ 4492350 h 4492350"/>
              <a:gd name="connsiteX0" fmla="*/ 1743740 w 3694535"/>
              <a:gd name="connsiteY0" fmla="*/ 4492350 h 4492350"/>
              <a:gd name="connsiteX1" fmla="*/ 1796903 w 3694535"/>
              <a:gd name="connsiteY1" fmla="*/ 3785190 h 4492350"/>
              <a:gd name="connsiteX2" fmla="*/ 1307805 w 3694535"/>
              <a:gd name="connsiteY2" fmla="*/ 3381153 h 4492350"/>
              <a:gd name="connsiteX3" fmla="*/ 31898 w 3694535"/>
              <a:gd name="connsiteY3" fmla="*/ 2945218 h 4492350"/>
              <a:gd name="connsiteX4" fmla="*/ 1127052 w 3694535"/>
              <a:gd name="connsiteY4" fmla="*/ 3242930 h 4492350"/>
              <a:gd name="connsiteX5" fmla="*/ 393405 w 3694535"/>
              <a:gd name="connsiteY5" fmla="*/ 2456121 h 4492350"/>
              <a:gd name="connsiteX6" fmla="*/ 1775638 w 3694535"/>
              <a:gd name="connsiteY6" fmla="*/ 3519376 h 4492350"/>
              <a:gd name="connsiteX7" fmla="*/ 1683956 w 3694535"/>
              <a:gd name="connsiteY7" fmla="*/ 2424409 h 4492350"/>
              <a:gd name="connsiteX8" fmla="*/ 0 w 3694535"/>
              <a:gd name="connsiteY8" fmla="*/ 754911 h 4492350"/>
              <a:gd name="connsiteX9" fmla="*/ 988828 w 3694535"/>
              <a:gd name="connsiteY9" fmla="*/ 1924493 h 4492350"/>
              <a:gd name="connsiteX10" fmla="*/ 1137684 w 3694535"/>
              <a:gd name="connsiteY10" fmla="*/ 861237 h 4492350"/>
              <a:gd name="connsiteX11" fmla="*/ 1222745 w 3694535"/>
              <a:gd name="connsiteY11" fmla="*/ 2062716 h 4492350"/>
              <a:gd name="connsiteX12" fmla="*/ 1714640 w 3694535"/>
              <a:gd name="connsiteY12" fmla="*/ 2194318 h 4492350"/>
              <a:gd name="connsiteX13" fmla="*/ 1956391 w 3694535"/>
              <a:gd name="connsiteY13" fmla="*/ 0 h 4492350"/>
              <a:gd name="connsiteX14" fmla="*/ 2027834 w 3694535"/>
              <a:gd name="connsiteY14" fmla="*/ 986216 h 4492350"/>
              <a:gd name="connsiteX15" fmla="*/ 1881963 w 3694535"/>
              <a:gd name="connsiteY15" fmla="*/ 2060385 h 4492350"/>
              <a:gd name="connsiteX16" fmla="*/ 2057494 w 3694535"/>
              <a:gd name="connsiteY16" fmla="*/ 3046321 h 4492350"/>
              <a:gd name="connsiteX17" fmla="*/ 2647507 w 3694535"/>
              <a:gd name="connsiteY17" fmla="*/ 2519916 h 4492350"/>
              <a:gd name="connsiteX18" fmla="*/ 2913694 w 3694535"/>
              <a:gd name="connsiteY18" fmla="*/ 1291762 h 4492350"/>
              <a:gd name="connsiteX19" fmla="*/ 2806809 w 3694535"/>
              <a:gd name="connsiteY19" fmla="*/ 2383091 h 4492350"/>
              <a:gd name="connsiteX20" fmla="*/ 3694535 w 3694535"/>
              <a:gd name="connsiteY20" fmla="*/ 1124252 h 4492350"/>
              <a:gd name="connsiteX21" fmla="*/ 2222205 w 3694535"/>
              <a:gd name="connsiteY21" fmla="*/ 3370521 h 4492350"/>
              <a:gd name="connsiteX22" fmla="*/ 2169042 w 3694535"/>
              <a:gd name="connsiteY22" fmla="*/ 3817088 h 4492350"/>
              <a:gd name="connsiteX23" fmla="*/ 3317358 w 3694535"/>
              <a:gd name="connsiteY23" fmla="*/ 3094074 h 4492350"/>
              <a:gd name="connsiteX24" fmla="*/ 2194317 w 3694535"/>
              <a:gd name="connsiteY24" fmla="*/ 4030951 h 4492350"/>
              <a:gd name="connsiteX25" fmla="*/ 2232838 w 3694535"/>
              <a:gd name="connsiteY25" fmla="*/ 4476307 h 4492350"/>
              <a:gd name="connsiteX26" fmla="*/ 2218194 w 3694535"/>
              <a:gd name="connsiteY26" fmla="*/ 4491415 h 4492350"/>
              <a:gd name="connsiteX27" fmla="*/ 1743740 w 3694535"/>
              <a:gd name="connsiteY27" fmla="*/ 4492350 h 4492350"/>
              <a:gd name="connsiteX0" fmla="*/ 1743740 w 3694535"/>
              <a:gd name="connsiteY0" fmla="*/ 4492350 h 4492350"/>
              <a:gd name="connsiteX1" fmla="*/ 1796903 w 3694535"/>
              <a:gd name="connsiteY1" fmla="*/ 3785190 h 4492350"/>
              <a:gd name="connsiteX2" fmla="*/ 1307805 w 3694535"/>
              <a:gd name="connsiteY2" fmla="*/ 3381153 h 4492350"/>
              <a:gd name="connsiteX3" fmla="*/ 31898 w 3694535"/>
              <a:gd name="connsiteY3" fmla="*/ 2945218 h 4492350"/>
              <a:gd name="connsiteX4" fmla="*/ 1127052 w 3694535"/>
              <a:gd name="connsiteY4" fmla="*/ 3242930 h 4492350"/>
              <a:gd name="connsiteX5" fmla="*/ 393405 w 3694535"/>
              <a:gd name="connsiteY5" fmla="*/ 2456121 h 4492350"/>
              <a:gd name="connsiteX6" fmla="*/ 1775638 w 3694535"/>
              <a:gd name="connsiteY6" fmla="*/ 3519376 h 4492350"/>
              <a:gd name="connsiteX7" fmla="*/ 1683956 w 3694535"/>
              <a:gd name="connsiteY7" fmla="*/ 2424409 h 4492350"/>
              <a:gd name="connsiteX8" fmla="*/ 0 w 3694535"/>
              <a:gd name="connsiteY8" fmla="*/ 754911 h 4492350"/>
              <a:gd name="connsiteX9" fmla="*/ 988828 w 3694535"/>
              <a:gd name="connsiteY9" fmla="*/ 1924493 h 4492350"/>
              <a:gd name="connsiteX10" fmla="*/ 1137684 w 3694535"/>
              <a:gd name="connsiteY10" fmla="*/ 861237 h 4492350"/>
              <a:gd name="connsiteX11" fmla="*/ 1222745 w 3694535"/>
              <a:gd name="connsiteY11" fmla="*/ 2062716 h 4492350"/>
              <a:gd name="connsiteX12" fmla="*/ 1714640 w 3694535"/>
              <a:gd name="connsiteY12" fmla="*/ 2194318 h 4492350"/>
              <a:gd name="connsiteX13" fmla="*/ 1956391 w 3694535"/>
              <a:gd name="connsiteY13" fmla="*/ 0 h 4492350"/>
              <a:gd name="connsiteX14" fmla="*/ 2027834 w 3694535"/>
              <a:gd name="connsiteY14" fmla="*/ 986216 h 4492350"/>
              <a:gd name="connsiteX15" fmla="*/ 1881963 w 3694535"/>
              <a:gd name="connsiteY15" fmla="*/ 2060385 h 4492350"/>
              <a:gd name="connsiteX16" fmla="*/ 2057494 w 3694535"/>
              <a:gd name="connsiteY16" fmla="*/ 3046321 h 4492350"/>
              <a:gd name="connsiteX17" fmla="*/ 2647507 w 3694535"/>
              <a:gd name="connsiteY17" fmla="*/ 2519916 h 4492350"/>
              <a:gd name="connsiteX18" fmla="*/ 2913694 w 3694535"/>
              <a:gd name="connsiteY18" fmla="*/ 1291762 h 4492350"/>
              <a:gd name="connsiteX19" fmla="*/ 2806809 w 3694535"/>
              <a:gd name="connsiteY19" fmla="*/ 2383091 h 4492350"/>
              <a:gd name="connsiteX20" fmla="*/ 3694535 w 3694535"/>
              <a:gd name="connsiteY20" fmla="*/ 1124252 h 4492350"/>
              <a:gd name="connsiteX21" fmla="*/ 2222205 w 3694535"/>
              <a:gd name="connsiteY21" fmla="*/ 3370521 h 4492350"/>
              <a:gd name="connsiteX22" fmla="*/ 2169042 w 3694535"/>
              <a:gd name="connsiteY22" fmla="*/ 3817088 h 4492350"/>
              <a:gd name="connsiteX23" fmla="*/ 3317358 w 3694535"/>
              <a:gd name="connsiteY23" fmla="*/ 3094074 h 4492350"/>
              <a:gd name="connsiteX24" fmla="*/ 2194317 w 3694535"/>
              <a:gd name="connsiteY24" fmla="*/ 4030951 h 4492350"/>
              <a:gd name="connsiteX25" fmla="*/ 2232838 w 3694535"/>
              <a:gd name="connsiteY25" fmla="*/ 4476307 h 4492350"/>
              <a:gd name="connsiteX26" fmla="*/ 2218194 w 3694535"/>
              <a:gd name="connsiteY26" fmla="*/ 4491415 h 4492350"/>
              <a:gd name="connsiteX27" fmla="*/ 1743740 w 3694535"/>
              <a:gd name="connsiteY27" fmla="*/ 4492350 h 4492350"/>
              <a:gd name="connsiteX0" fmla="*/ 1743740 w 3694535"/>
              <a:gd name="connsiteY0" fmla="*/ 4492350 h 4492350"/>
              <a:gd name="connsiteX1" fmla="*/ 1796903 w 3694535"/>
              <a:gd name="connsiteY1" fmla="*/ 3785190 h 4492350"/>
              <a:gd name="connsiteX2" fmla="*/ 1307805 w 3694535"/>
              <a:gd name="connsiteY2" fmla="*/ 3381153 h 4492350"/>
              <a:gd name="connsiteX3" fmla="*/ 31898 w 3694535"/>
              <a:gd name="connsiteY3" fmla="*/ 2945218 h 4492350"/>
              <a:gd name="connsiteX4" fmla="*/ 1127052 w 3694535"/>
              <a:gd name="connsiteY4" fmla="*/ 3242930 h 4492350"/>
              <a:gd name="connsiteX5" fmla="*/ 393405 w 3694535"/>
              <a:gd name="connsiteY5" fmla="*/ 2456121 h 4492350"/>
              <a:gd name="connsiteX6" fmla="*/ 1775638 w 3694535"/>
              <a:gd name="connsiteY6" fmla="*/ 3519376 h 4492350"/>
              <a:gd name="connsiteX7" fmla="*/ 1683956 w 3694535"/>
              <a:gd name="connsiteY7" fmla="*/ 2424409 h 4492350"/>
              <a:gd name="connsiteX8" fmla="*/ 0 w 3694535"/>
              <a:gd name="connsiteY8" fmla="*/ 754911 h 4492350"/>
              <a:gd name="connsiteX9" fmla="*/ 988828 w 3694535"/>
              <a:gd name="connsiteY9" fmla="*/ 1924493 h 4492350"/>
              <a:gd name="connsiteX10" fmla="*/ 1137684 w 3694535"/>
              <a:gd name="connsiteY10" fmla="*/ 861237 h 4492350"/>
              <a:gd name="connsiteX11" fmla="*/ 1222745 w 3694535"/>
              <a:gd name="connsiteY11" fmla="*/ 2062716 h 4492350"/>
              <a:gd name="connsiteX12" fmla="*/ 1714640 w 3694535"/>
              <a:gd name="connsiteY12" fmla="*/ 2194318 h 4492350"/>
              <a:gd name="connsiteX13" fmla="*/ 1956391 w 3694535"/>
              <a:gd name="connsiteY13" fmla="*/ 0 h 4492350"/>
              <a:gd name="connsiteX14" fmla="*/ 2027834 w 3694535"/>
              <a:gd name="connsiteY14" fmla="*/ 986216 h 4492350"/>
              <a:gd name="connsiteX15" fmla="*/ 1881963 w 3694535"/>
              <a:gd name="connsiteY15" fmla="*/ 2060385 h 4492350"/>
              <a:gd name="connsiteX16" fmla="*/ 2057494 w 3694535"/>
              <a:gd name="connsiteY16" fmla="*/ 3046321 h 4492350"/>
              <a:gd name="connsiteX17" fmla="*/ 2647507 w 3694535"/>
              <a:gd name="connsiteY17" fmla="*/ 2519916 h 4492350"/>
              <a:gd name="connsiteX18" fmla="*/ 2913694 w 3694535"/>
              <a:gd name="connsiteY18" fmla="*/ 1291762 h 4492350"/>
              <a:gd name="connsiteX19" fmla="*/ 2806809 w 3694535"/>
              <a:gd name="connsiteY19" fmla="*/ 2383091 h 4492350"/>
              <a:gd name="connsiteX20" fmla="*/ 3694535 w 3694535"/>
              <a:gd name="connsiteY20" fmla="*/ 1124252 h 4492350"/>
              <a:gd name="connsiteX21" fmla="*/ 2222205 w 3694535"/>
              <a:gd name="connsiteY21" fmla="*/ 3370521 h 4492350"/>
              <a:gd name="connsiteX22" fmla="*/ 2169042 w 3694535"/>
              <a:gd name="connsiteY22" fmla="*/ 3817088 h 4492350"/>
              <a:gd name="connsiteX23" fmla="*/ 3317358 w 3694535"/>
              <a:gd name="connsiteY23" fmla="*/ 3094074 h 4492350"/>
              <a:gd name="connsiteX24" fmla="*/ 2194317 w 3694535"/>
              <a:gd name="connsiteY24" fmla="*/ 4030951 h 4492350"/>
              <a:gd name="connsiteX25" fmla="*/ 2232838 w 3694535"/>
              <a:gd name="connsiteY25" fmla="*/ 4476307 h 4492350"/>
              <a:gd name="connsiteX26" fmla="*/ 2218194 w 3694535"/>
              <a:gd name="connsiteY26" fmla="*/ 4491415 h 4492350"/>
              <a:gd name="connsiteX27" fmla="*/ 1743740 w 3694535"/>
              <a:gd name="connsiteY27" fmla="*/ 4492350 h 4492350"/>
              <a:gd name="connsiteX0" fmla="*/ 1743740 w 3694535"/>
              <a:gd name="connsiteY0" fmla="*/ 4492350 h 4492350"/>
              <a:gd name="connsiteX1" fmla="*/ 1796903 w 3694535"/>
              <a:gd name="connsiteY1" fmla="*/ 3785190 h 4492350"/>
              <a:gd name="connsiteX2" fmla="*/ 1307805 w 3694535"/>
              <a:gd name="connsiteY2" fmla="*/ 3381153 h 4492350"/>
              <a:gd name="connsiteX3" fmla="*/ 31898 w 3694535"/>
              <a:gd name="connsiteY3" fmla="*/ 2945218 h 4492350"/>
              <a:gd name="connsiteX4" fmla="*/ 1127052 w 3694535"/>
              <a:gd name="connsiteY4" fmla="*/ 3242930 h 4492350"/>
              <a:gd name="connsiteX5" fmla="*/ 393405 w 3694535"/>
              <a:gd name="connsiteY5" fmla="*/ 2456121 h 4492350"/>
              <a:gd name="connsiteX6" fmla="*/ 1775638 w 3694535"/>
              <a:gd name="connsiteY6" fmla="*/ 3519376 h 4492350"/>
              <a:gd name="connsiteX7" fmla="*/ 1683956 w 3694535"/>
              <a:gd name="connsiteY7" fmla="*/ 2424409 h 4492350"/>
              <a:gd name="connsiteX8" fmla="*/ 0 w 3694535"/>
              <a:gd name="connsiteY8" fmla="*/ 754911 h 4492350"/>
              <a:gd name="connsiteX9" fmla="*/ 988828 w 3694535"/>
              <a:gd name="connsiteY9" fmla="*/ 1924493 h 4492350"/>
              <a:gd name="connsiteX10" fmla="*/ 1137684 w 3694535"/>
              <a:gd name="connsiteY10" fmla="*/ 861237 h 4492350"/>
              <a:gd name="connsiteX11" fmla="*/ 1222745 w 3694535"/>
              <a:gd name="connsiteY11" fmla="*/ 2062716 h 4492350"/>
              <a:gd name="connsiteX12" fmla="*/ 1714640 w 3694535"/>
              <a:gd name="connsiteY12" fmla="*/ 2194318 h 4492350"/>
              <a:gd name="connsiteX13" fmla="*/ 1956391 w 3694535"/>
              <a:gd name="connsiteY13" fmla="*/ 0 h 4492350"/>
              <a:gd name="connsiteX14" fmla="*/ 2027834 w 3694535"/>
              <a:gd name="connsiteY14" fmla="*/ 986216 h 4492350"/>
              <a:gd name="connsiteX15" fmla="*/ 1881963 w 3694535"/>
              <a:gd name="connsiteY15" fmla="*/ 2060385 h 4492350"/>
              <a:gd name="connsiteX16" fmla="*/ 2057494 w 3694535"/>
              <a:gd name="connsiteY16" fmla="*/ 3046321 h 4492350"/>
              <a:gd name="connsiteX17" fmla="*/ 2647507 w 3694535"/>
              <a:gd name="connsiteY17" fmla="*/ 2519916 h 4492350"/>
              <a:gd name="connsiteX18" fmla="*/ 2913694 w 3694535"/>
              <a:gd name="connsiteY18" fmla="*/ 1291762 h 4492350"/>
              <a:gd name="connsiteX19" fmla="*/ 2806809 w 3694535"/>
              <a:gd name="connsiteY19" fmla="*/ 2383091 h 4492350"/>
              <a:gd name="connsiteX20" fmla="*/ 3694535 w 3694535"/>
              <a:gd name="connsiteY20" fmla="*/ 1124252 h 4492350"/>
              <a:gd name="connsiteX21" fmla="*/ 2222205 w 3694535"/>
              <a:gd name="connsiteY21" fmla="*/ 3370521 h 4492350"/>
              <a:gd name="connsiteX22" fmla="*/ 2169042 w 3694535"/>
              <a:gd name="connsiteY22" fmla="*/ 3817088 h 4492350"/>
              <a:gd name="connsiteX23" fmla="*/ 3317358 w 3694535"/>
              <a:gd name="connsiteY23" fmla="*/ 3094074 h 4492350"/>
              <a:gd name="connsiteX24" fmla="*/ 2194317 w 3694535"/>
              <a:gd name="connsiteY24" fmla="*/ 4030951 h 4492350"/>
              <a:gd name="connsiteX25" fmla="*/ 2232838 w 3694535"/>
              <a:gd name="connsiteY25" fmla="*/ 4476307 h 4492350"/>
              <a:gd name="connsiteX26" fmla="*/ 2218194 w 3694535"/>
              <a:gd name="connsiteY26" fmla="*/ 4491415 h 4492350"/>
              <a:gd name="connsiteX27" fmla="*/ 1743740 w 3694535"/>
              <a:gd name="connsiteY27" fmla="*/ 4492350 h 4492350"/>
              <a:gd name="connsiteX0" fmla="*/ 1743740 w 3694535"/>
              <a:gd name="connsiteY0" fmla="*/ 4492350 h 4492350"/>
              <a:gd name="connsiteX1" fmla="*/ 1796903 w 3694535"/>
              <a:gd name="connsiteY1" fmla="*/ 3785190 h 4492350"/>
              <a:gd name="connsiteX2" fmla="*/ 1307805 w 3694535"/>
              <a:gd name="connsiteY2" fmla="*/ 3381153 h 4492350"/>
              <a:gd name="connsiteX3" fmla="*/ 31898 w 3694535"/>
              <a:gd name="connsiteY3" fmla="*/ 2945218 h 4492350"/>
              <a:gd name="connsiteX4" fmla="*/ 1127052 w 3694535"/>
              <a:gd name="connsiteY4" fmla="*/ 3242930 h 4492350"/>
              <a:gd name="connsiteX5" fmla="*/ 393405 w 3694535"/>
              <a:gd name="connsiteY5" fmla="*/ 2456121 h 4492350"/>
              <a:gd name="connsiteX6" fmla="*/ 1775638 w 3694535"/>
              <a:gd name="connsiteY6" fmla="*/ 3519376 h 4492350"/>
              <a:gd name="connsiteX7" fmla="*/ 1683956 w 3694535"/>
              <a:gd name="connsiteY7" fmla="*/ 2424409 h 4492350"/>
              <a:gd name="connsiteX8" fmla="*/ 0 w 3694535"/>
              <a:gd name="connsiteY8" fmla="*/ 754911 h 4492350"/>
              <a:gd name="connsiteX9" fmla="*/ 988828 w 3694535"/>
              <a:gd name="connsiteY9" fmla="*/ 1924493 h 4492350"/>
              <a:gd name="connsiteX10" fmla="*/ 1137684 w 3694535"/>
              <a:gd name="connsiteY10" fmla="*/ 861237 h 4492350"/>
              <a:gd name="connsiteX11" fmla="*/ 1222745 w 3694535"/>
              <a:gd name="connsiteY11" fmla="*/ 2062716 h 4492350"/>
              <a:gd name="connsiteX12" fmla="*/ 1714640 w 3694535"/>
              <a:gd name="connsiteY12" fmla="*/ 2194318 h 4492350"/>
              <a:gd name="connsiteX13" fmla="*/ 1956391 w 3694535"/>
              <a:gd name="connsiteY13" fmla="*/ 0 h 4492350"/>
              <a:gd name="connsiteX14" fmla="*/ 2027834 w 3694535"/>
              <a:gd name="connsiteY14" fmla="*/ 986216 h 4492350"/>
              <a:gd name="connsiteX15" fmla="*/ 1881963 w 3694535"/>
              <a:gd name="connsiteY15" fmla="*/ 2060385 h 4492350"/>
              <a:gd name="connsiteX16" fmla="*/ 2057494 w 3694535"/>
              <a:gd name="connsiteY16" fmla="*/ 3046321 h 4492350"/>
              <a:gd name="connsiteX17" fmla="*/ 2647507 w 3694535"/>
              <a:gd name="connsiteY17" fmla="*/ 2519916 h 4492350"/>
              <a:gd name="connsiteX18" fmla="*/ 2913694 w 3694535"/>
              <a:gd name="connsiteY18" fmla="*/ 1291762 h 4492350"/>
              <a:gd name="connsiteX19" fmla="*/ 2806809 w 3694535"/>
              <a:gd name="connsiteY19" fmla="*/ 2383091 h 4492350"/>
              <a:gd name="connsiteX20" fmla="*/ 3694535 w 3694535"/>
              <a:gd name="connsiteY20" fmla="*/ 1124252 h 4492350"/>
              <a:gd name="connsiteX21" fmla="*/ 2222205 w 3694535"/>
              <a:gd name="connsiteY21" fmla="*/ 3370521 h 4492350"/>
              <a:gd name="connsiteX22" fmla="*/ 2169042 w 3694535"/>
              <a:gd name="connsiteY22" fmla="*/ 3817088 h 4492350"/>
              <a:gd name="connsiteX23" fmla="*/ 3317358 w 3694535"/>
              <a:gd name="connsiteY23" fmla="*/ 3094074 h 4492350"/>
              <a:gd name="connsiteX24" fmla="*/ 2194317 w 3694535"/>
              <a:gd name="connsiteY24" fmla="*/ 4030951 h 4492350"/>
              <a:gd name="connsiteX25" fmla="*/ 2232838 w 3694535"/>
              <a:gd name="connsiteY25" fmla="*/ 4476307 h 4492350"/>
              <a:gd name="connsiteX26" fmla="*/ 2218194 w 3694535"/>
              <a:gd name="connsiteY26" fmla="*/ 4491415 h 4492350"/>
              <a:gd name="connsiteX27" fmla="*/ 1743740 w 3694535"/>
              <a:gd name="connsiteY27" fmla="*/ 4492350 h 4492350"/>
              <a:gd name="connsiteX0" fmla="*/ 1743740 w 3694535"/>
              <a:gd name="connsiteY0" fmla="*/ 4492350 h 4492350"/>
              <a:gd name="connsiteX1" fmla="*/ 1796903 w 3694535"/>
              <a:gd name="connsiteY1" fmla="*/ 3785190 h 4492350"/>
              <a:gd name="connsiteX2" fmla="*/ 1307805 w 3694535"/>
              <a:gd name="connsiteY2" fmla="*/ 3381153 h 4492350"/>
              <a:gd name="connsiteX3" fmla="*/ 31898 w 3694535"/>
              <a:gd name="connsiteY3" fmla="*/ 2945218 h 4492350"/>
              <a:gd name="connsiteX4" fmla="*/ 1127052 w 3694535"/>
              <a:gd name="connsiteY4" fmla="*/ 3242930 h 4492350"/>
              <a:gd name="connsiteX5" fmla="*/ 393405 w 3694535"/>
              <a:gd name="connsiteY5" fmla="*/ 2456121 h 4492350"/>
              <a:gd name="connsiteX6" fmla="*/ 1775638 w 3694535"/>
              <a:gd name="connsiteY6" fmla="*/ 3519376 h 4492350"/>
              <a:gd name="connsiteX7" fmla="*/ 1683956 w 3694535"/>
              <a:gd name="connsiteY7" fmla="*/ 2424409 h 4492350"/>
              <a:gd name="connsiteX8" fmla="*/ 0 w 3694535"/>
              <a:gd name="connsiteY8" fmla="*/ 754911 h 4492350"/>
              <a:gd name="connsiteX9" fmla="*/ 988828 w 3694535"/>
              <a:gd name="connsiteY9" fmla="*/ 1924493 h 4492350"/>
              <a:gd name="connsiteX10" fmla="*/ 1137684 w 3694535"/>
              <a:gd name="connsiteY10" fmla="*/ 861237 h 4492350"/>
              <a:gd name="connsiteX11" fmla="*/ 1222745 w 3694535"/>
              <a:gd name="connsiteY11" fmla="*/ 2062716 h 4492350"/>
              <a:gd name="connsiteX12" fmla="*/ 1714640 w 3694535"/>
              <a:gd name="connsiteY12" fmla="*/ 2194318 h 4492350"/>
              <a:gd name="connsiteX13" fmla="*/ 1956391 w 3694535"/>
              <a:gd name="connsiteY13" fmla="*/ 0 h 4492350"/>
              <a:gd name="connsiteX14" fmla="*/ 2027834 w 3694535"/>
              <a:gd name="connsiteY14" fmla="*/ 986216 h 4492350"/>
              <a:gd name="connsiteX15" fmla="*/ 1881963 w 3694535"/>
              <a:gd name="connsiteY15" fmla="*/ 2060385 h 4492350"/>
              <a:gd name="connsiteX16" fmla="*/ 2057494 w 3694535"/>
              <a:gd name="connsiteY16" fmla="*/ 3046321 h 4492350"/>
              <a:gd name="connsiteX17" fmla="*/ 2647507 w 3694535"/>
              <a:gd name="connsiteY17" fmla="*/ 2519916 h 4492350"/>
              <a:gd name="connsiteX18" fmla="*/ 2913694 w 3694535"/>
              <a:gd name="connsiteY18" fmla="*/ 1291762 h 4492350"/>
              <a:gd name="connsiteX19" fmla="*/ 2806809 w 3694535"/>
              <a:gd name="connsiteY19" fmla="*/ 2383091 h 4492350"/>
              <a:gd name="connsiteX20" fmla="*/ 3694535 w 3694535"/>
              <a:gd name="connsiteY20" fmla="*/ 1124252 h 4492350"/>
              <a:gd name="connsiteX21" fmla="*/ 2222205 w 3694535"/>
              <a:gd name="connsiteY21" fmla="*/ 3370521 h 4492350"/>
              <a:gd name="connsiteX22" fmla="*/ 2169042 w 3694535"/>
              <a:gd name="connsiteY22" fmla="*/ 3817088 h 4492350"/>
              <a:gd name="connsiteX23" fmla="*/ 3317358 w 3694535"/>
              <a:gd name="connsiteY23" fmla="*/ 3094074 h 4492350"/>
              <a:gd name="connsiteX24" fmla="*/ 2194317 w 3694535"/>
              <a:gd name="connsiteY24" fmla="*/ 4030951 h 4492350"/>
              <a:gd name="connsiteX25" fmla="*/ 2232838 w 3694535"/>
              <a:gd name="connsiteY25" fmla="*/ 4476307 h 4492350"/>
              <a:gd name="connsiteX26" fmla="*/ 2218194 w 3694535"/>
              <a:gd name="connsiteY26" fmla="*/ 4491415 h 4492350"/>
              <a:gd name="connsiteX27" fmla="*/ 1743740 w 3694535"/>
              <a:gd name="connsiteY27" fmla="*/ 4492350 h 4492350"/>
              <a:gd name="connsiteX0" fmla="*/ 1743740 w 3694535"/>
              <a:gd name="connsiteY0" fmla="*/ 4492350 h 4492350"/>
              <a:gd name="connsiteX1" fmla="*/ 1796903 w 3694535"/>
              <a:gd name="connsiteY1" fmla="*/ 3785190 h 4492350"/>
              <a:gd name="connsiteX2" fmla="*/ 1307805 w 3694535"/>
              <a:gd name="connsiteY2" fmla="*/ 3381153 h 4492350"/>
              <a:gd name="connsiteX3" fmla="*/ 31898 w 3694535"/>
              <a:gd name="connsiteY3" fmla="*/ 2945218 h 4492350"/>
              <a:gd name="connsiteX4" fmla="*/ 1127052 w 3694535"/>
              <a:gd name="connsiteY4" fmla="*/ 3242930 h 4492350"/>
              <a:gd name="connsiteX5" fmla="*/ 393405 w 3694535"/>
              <a:gd name="connsiteY5" fmla="*/ 2456121 h 4492350"/>
              <a:gd name="connsiteX6" fmla="*/ 1775638 w 3694535"/>
              <a:gd name="connsiteY6" fmla="*/ 3519376 h 4492350"/>
              <a:gd name="connsiteX7" fmla="*/ 1683956 w 3694535"/>
              <a:gd name="connsiteY7" fmla="*/ 2424409 h 4492350"/>
              <a:gd name="connsiteX8" fmla="*/ 0 w 3694535"/>
              <a:gd name="connsiteY8" fmla="*/ 754911 h 4492350"/>
              <a:gd name="connsiteX9" fmla="*/ 988828 w 3694535"/>
              <a:gd name="connsiteY9" fmla="*/ 1924493 h 4492350"/>
              <a:gd name="connsiteX10" fmla="*/ 1137684 w 3694535"/>
              <a:gd name="connsiteY10" fmla="*/ 861237 h 4492350"/>
              <a:gd name="connsiteX11" fmla="*/ 1222745 w 3694535"/>
              <a:gd name="connsiteY11" fmla="*/ 2062716 h 4492350"/>
              <a:gd name="connsiteX12" fmla="*/ 1714640 w 3694535"/>
              <a:gd name="connsiteY12" fmla="*/ 2194318 h 4492350"/>
              <a:gd name="connsiteX13" fmla="*/ 1956391 w 3694535"/>
              <a:gd name="connsiteY13" fmla="*/ 0 h 4492350"/>
              <a:gd name="connsiteX14" fmla="*/ 2027834 w 3694535"/>
              <a:gd name="connsiteY14" fmla="*/ 986216 h 4492350"/>
              <a:gd name="connsiteX15" fmla="*/ 1881963 w 3694535"/>
              <a:gd name="connsiteY15" fmla="*/ 2060385 h 4492350"/>
              <a:gd name="connsiteX16" fmla="*/ 2057494 w 3694535"/>
              <a:gd name="connsiteY16" fmla="*/ 3046321 h 4492350"/>
              <a:gd name="connsiteX17" fmla="*/ 2647507 w 3694535"/>
              <a:gd name="connsiteY17" fmla="*/ 2519916 h 4492350"/>
              <a:gd name="connsiteX18" fmla="*/ 2913694 w 3694535"/>
              <a:gd name="connsiteY18" fmla="*/ 1291762 h 4492350"/>
              <a:gd name="connsiteX19" fmla="*/ 2806809 w 3694535"/>
              <a:gd name="connsiteY19" fmla="*/ 2383091 h 4492350"/>
              <a:gd name="connsiteX20" fmla="*/ 3694535 w 3694535"/>
              <a:gd name="connsiteY20" fmla="*/ 1124252 h 4492350"/>
              <a:gd name="connsiteX21" fmla="*/ 2222205 w 3694535"/>
              <a:gd name="connsiteY21" fmla="*/ 3370521 h 4492350"/>
              <a:gd name="connsiteX22" fmla="*/ 2169042 w 3694535"/>
              <a:gd name="connsiteY22" fmla="*/ 3817088 h 4492350"/>
              <a:gd name="connsiteX23" fmla="*/ 3317358 w 3694535"/>
              <a:gd name="connsiteY23" fmla="*/ 3094074 h 4492350"/>
              <a:gd name="connsiteX24" fmla="*/ 2194317 w 3694535"/>
              <a:gd name="connsiteY24" fmla="*/ 4030951 h 4492350"/>
              <a:gd name="connsiteX25" fmla="*/ 2232838 w 3694535"/>
              <a:gd name="connsiteY25" fmla="*/ 4476307 h 4492350"/>
              <a:gd name="connsiteX26" fmla="*/ 2218194 w 3694535"/>
              <a:gd name="connsiteY26" fmla="*/ 4491415 h 4492350"/>
              <a:gd name="connsiteX27" fmla="*/ 1743740 w 3694535"/>
              <a:gd name="connsiteY27" fmla="*/ 4492350 h 4492350"/>
              <a:gd name="connsiteX0" fmla="*/ 1743740 w 3694535"/>
              <a:gd name="connsiteY0" fmla="*/ 4492350 h 4492350"/>
              <a:gd name="connsiteX1" fmla="*/ 1796903 w 3694535"/>
              <a:gd name="connsiteY1" fmla="*/ 3785190 h 4492350"/>
              <a:gd name="connsiteX2" fmla="*/ 1307805 w 3694535"/>
              <a:gd name="connsiteY2" fmla="*/ 3381153 h 4492350"/>
              <a:gd name="connsiteX3" fmla="*/ 31898 w 3694535"/>
              <a:gd name="connsiteY3" fmla="*/ 2945218 h 4492350"/>
              <a:gd name="connsiteX4" fmla="*/ 1127052 w 3694535"/>
              <a:gd name="connsiteY4" fmla="*/ 3242930 h 4492350"/>
              <a:gd name="connsiteX5" fmla="*/ 393405 w 3694535"/>
              <a:gd name="connsiteY5" fmla="*/ 2456121 h 4492350"/>
              <a:gd name="connsiteX6" fmla="*/ 1775638 w 3694535"/>
              <a:gd name="connsiteY6" fmla="*/ 3519376 h 4492350"/>
              <a:gd name="connsiteX7" fmla="*/ 1683956 w 3694535"/>
              <a:gd name="connsiteY7" fmla="*/ 2424409 h 4492350"/>
              <a:gd name="connsiteX8" fmla="*/ 0 w 3694535"/>
              <a:gd name="connsiteY8" fmla="*/ 754911 h 4492350"/>
              <a:gd name="connsiteX9" fmla="*/ 988828 w 3694535"/>
              <a:gd name="connsiteY9" fmla="*/ 1924493 h 4492350"/>
              <a:gd name="connsiteX10" fmla="*/ 1137684 w 3694535"/>
              <a:gd name="connsiteY10" fmla="*/ 861237 h 4492350"/>
              <a:gd name="connsiteX11" fmla="*/ 1222745 w 3694535"/>
              <a:gd name="connsiteY11" fmla="*/ 2062716 h 4492350"/>
              <a:gd name="connsiteX12" fmla="*/ 1714640 w 3694535"/>
              <a:gd name="connsiteY12" fmla="*/ 2194318 h 4492350"/>
              <a:gd name="connsiteX13" fmla="*/ 1956391 w 3694535"/>
              <a:gd name="connsiteY13" fmla="*/ 0 h 4492350"/>
              <a:gd name="connsiteX14" fmla="*/ 2027834 w 3694535"/>
              <a:gd name="connsiteY14" fmla="*/ 986216 h 4492350"/>
              <a:gd name="connsiteX15" fmla="*/ 1881963 w 3694535"/>
              <a:gd name="connsiteY15" fmla="*/ 2060385 h 4492350"/>
              <a:gd name="connsiteX16" fmla="*/ 2057494 w 3694535"/>
              <a:gd name="connsiteY16" fmla="*/ 3046321 h 4492350"/>
              <a:gd name="connsiteX17" fmla="*/ 2647507 w 3694535"/>
              <a:gd name="connsiteY17" fmla="*/ 2519916 h 4492350"/>
              <a:gd name="connsiteX18" fmla="*/ 2913694 w 3694535"/>
              <a:gd name="connsiteY18" fmla="*/ 1291762 h 4492350"/>
              <a:gd name="connsiteX19" fmla="*/ 2806809 w 3694535"/>
              <a:gd name="connsiteY19" fmla="*/ 2383091 h 4492350"/>
              <a:gd name="connsiteX20" fmla="*/ 3694535 w 3694535"/>
              <a:gd name="connsiteY20" fmla="*/ 1124252 h 4492350"/>
              <a:gd name="connsiteX21" fmla="*/ 2222205 w 3694535"/>
              <a:gd name="connsiteY21" fmla="*/ 3370521 h 4492350"/>
              <a:gd name="connsiteX22" fmla="*/ 2169042 w 3694535"/>
              <a:gd name="connsiteY22" fmla="*/ 3817088 h 4492350"/>
              <a:gd name="connsiteX23" fmla="*/ 3317358 w 3694535"/>
              <a:gd name="connsiteY23" fmla="*/ 3094074 h 4492350"/>
              <a:gd name="connsiteX24" fmla="*/ 2194317 w 3694535"/>
              <a:gd name="connsiteY24" fmla="*/ 4030951 h 4492350"/>
              <a:gd name="connsiteX25" fmla="*/ 2232838 w 3694535"/>
              <a:gd name="connsiteY25" fmla="*/ 4476307 h 4492350"/>
              <a:gd name="connsiteX26" fmla="*/ 2218194 w 3694535"/>
              <a:gd name="connsiteY26" fmla="*/ 4491415 h 4492350"/>
              <a:gd name="connsiteX27" fmla="*/ 1743740 w 3694535"/>
              <a:gd name="connsiteY27" fmla="*/ 4492350 h 4492350"/>
              <a:gd name="connsiteX0" fmla="*/ 1743740 w 3694535"/>
              <a:gd name="connsiteY0" fmla="*/ 4492350 h 4492350"/>
              <a:gd name="connsiteX1" fmla="*/ 1796903 w 3694535"/>
              <a:gd name="connsiteY1" fmla="*/ 3785190 h 4492350"/>
              <a:gd name="connsiteX2" fmla="*/ 1307805 w 3694535"/>
              <a:gd name="connsiteY2" fmla="*/ 3381153 h 4492350"/>
              <a:gd name="connsiteX3" fmla="*/ 31898 w 3694535"/>
              <a:gd name="connsiteY3" fmla="*/ 2945218 h 4492350"/>
              <a:gd name="connsiteX4" fmla="*/ 1127052 w 3694535"/>
              <a:gd name="connsiteY4" fmla="*/ 3242930 h 4492350"/>
              <a:gd name="connsiteX5" fmla="*/ 393405 w 3694535"/>
              <a:gd name="connsiteY5" fmla="*/ 2456121 h 4492350"/>
              <a:gd name="connsiteX6" fmla="*/ 1775638 w 3694535"/>
              <a:gd name="connsiteY6" fmla="*/ 3519376 h 4492350"/>
              <a:gd name="connsiteX7" fmla="*/ 1683956 w 3694535"/>
              <a:gd name="connsiteY7" fmla="*/ 2424409 h 4492350"/>
              <a:gd name="connsiteX8" fmla="*/ 0 w 3694535"/>
              <a:gd name="connsiteY8" fmla="*/ 754911 h 4492350"/>
              <a:gd name="connsiteX9" fmla="*/ 988828 w 3694535"/>
              <a:gd name="connsiteY9" fmla="*/ 1924493 h 4492350"/>
              <a:gd name="connsiteX10" fmla="*/ 1137684 w 3694535"/>
              <a:gd name="connsiteY10" fmla="*/ 861237 h 4492350"/>
              <a:gd name="connsiteX11" fmla="*/ 1194671 w 3694535"/>
              <a:gd name="connsiteY11" fmla="*/ 2026621 h 4492350"/>
              <a:gd name="connsiteX12" fmla="*/ 1714640 w 3694535"/>
              <a:gd name="connsiteY12" fmla="*/ 2194318 h 4492350"/>
              <a:gd name="connsiteX13" fmla="*/ 1956391 w 3694535"/>
              <a:gd name="connsiteY13" fmla="*/ 0 h 4492350"/>
              <a:gd name="connsiteX14" fmla="*/ 2027834 w 3694535"/>
              <a:gd name="connsiteY14" fmla="*/ 986216 h 4492350"/>
              <a:gd name="connsiteX15" fmla="*/ 1881963 w 3694535"/>
              <a:gd name="connsiteY15" fmla="*/ 2060385 h 4492350"/>
              <a:gd name="connsiteX16" fmla="*/ 2057494 w 3694535"/>
              <a:gd name="connsiteY16" fmla="*/ 3046321 h 4492350"/>
              <a:gd name="connsiteX17" fmla="*/ 2647507 w 3694535"/>
              <a:gd name="connsiteY17" fmla="*/ 2519916 h 4492350"/>
              <a:gd name="connsiteX18" fmla="*/ 2913694 w 3694535"/>
              <a:gd name="connsiteY18" fmla="*/ 1291762 h 4492350"/>
              <a:gd name="connsiteX19" fmla="*/ 2806809 w 3694535"/>
              <a:gd name="connsiteY19" fmla="*/ 2383091 h 4492350"/>
              <a:gd name="connsiteX20" fmla="*/ 3694535 w 3694535"/>
              <a:gd name="connsiteY20" fmla="*/ 1124252 h 4492350"/>
              <a:gd name="connsiteX21" fmla="*/ 2222205 w 3694535"/>
              <a:gd name="connsiteY21" fmla="*/ 3370521 h 4492350"/>
              <a:gd name="connsiteX22" fmla="*/ 2169042 w 3694535"/>
              <a:gd name="connsiteY22" fmla="*/ 3817088 h 4492350"/>
              <a:gd name="connsiteX23" fmla="*/ 3317358 w 3694535"/>
              <a:gd name="connsiteY23" fmla="*/ 3094074 h 4492350"/>
              <a:gd name="connsiteX24" fmla="*/ 2194317 w 3694535"/>
              <a:gd name="connsiteY24" fmla="*/ 4030951 h 4492350"/>
              <a:gd name="connsiteX25" fmla="*/ 2232838 w 3694535"/>
              <a:gd name="connsiteY25" fmla="*/ 4476307 h 4492350"/>
              <a:gd name="connsiteX26" fmla="*/ 2218194 w 3694535"/>
              <a:gd name="connsiteY26" fmla="*/ 4491415 h 4492350"/>
              <a:gd name="connsiteX27" fmla="*/ 1743740 w 3694535"/>
              <a:gd name="connsiteY27" fmla="*/ 4492350 h 4492350"/>
              <a:gd name="connsiteX0" fmla="*/ 1743740 w 3694535"/>
              <a:gd name="connsiteY0" fmla="*/ 4492350 h 4492350"/>
              <a:gd name="connsiteX1" fmla="*/ 1796903 w 3694535"/>
              <a:gd name="connsiteY1" fmla="*/ 3785190 h 4492350"/>
              <a:gd name="connsiteX2" fmla="*/ 1307805 w 3694535"/>
              <a:gd name="connsiteY2" fmla="*/ 3381153 h 4492350"/>
              <a:gd name="connsiteX3" fmla="*/ 31898 w 3694535"/>
              <a:gd name="connsiteY3" fmla="*/ 2945218 h 4492350"/>
              <a:gd name="connsiteX4" fmla="*/ 1127052 w 3694535"/>
              <a:gd name="connsiteY4" fmla="*/ 3242930 h 4492350"/>
              <a:gd name="connsiteX5" fmla="*/ 393405 w 3694535"/>
              <a:gd name="connsiteY5" fmla="*/ 2456121 h 4492350"/>
              <a:gd name="connsiteX6" fmla="*/ 1775638 w 3694535"/>
              <a:gd name="connsiteY6" fmla="*/ 3519376 h 4492350"/>
              <a:gd name="connsiteX7" fmla="*/ 1683956 w 3694535"/>
              <a:gd name="connsiteY7" fmla="*/ 2424409 h 4492350"/>
              <a:gd name="connsiteX8" fmla="*/ 0 w 3694535"/>
              <a:gd name="connsiteY8" fmla="*/ 754911 h 4492350"/>
              <a:gd name="connsiteX9" fmla="*/ 988828 w 3694535"/>
              <a:gd name="connsiteY9" fmla="*/ 1924493 h 4492350"/>
              <a:gd name="connsiteX10" fmla="*/ 1137684 w 3694535"/>
              <a:gd name="connsiteY10" fmla="*/ 861237 h 4492350"/>
              <a:gd name="connsiteX11" fmla="*/ 1194671 w 3694535"/>
              <a:gd name="connsiteY11" fmla="*/ 2026621 h 4492350"/>
              <a:gd name="connsiteX12" fmla="*/ 1714640 w 3694535"/>
              <a:gd name="connsiteY12" fmla="*/ 2194318 h 4492350"/>
              <a:gd name="connsiteX13" fmla="*/ 1956391 w 3694535"/>
              <a:gd name="connsiteY13" fmla="*/ 0 h 4492350"/>
              <a:gd name="connsiteX14" fmla="*/ 2027834 w 3694535"/>
              <a:gd name="connsiteY14" fmla="*/ 986216 h 4492350"/>
              <a:gd name="connsiteX15" fmla="*/ 1881963 w 3694535"/>
              <a:gd name="connsiteY15" fmla="*/ 2060385 h 4492350"/>
              <a:gd name="connsiteX16" fmla="*/ 2057494 w 3694535"/>
              <a:gd name="connsiteY16" fmla="*/ 3046321 h 4492350"/>
              <a:gd name="connsiteX17" fmla="*/ 2647507 w 3694535"/>
              <a:gd name="connsiteY17" fmla="*/ 2519916 h 4492350"/>
              <a:gd name="connsiteX18" fmla="*/ 2913694 w 3694535"/>
              <a:gd name="connsiteY18" fmla="*/ 1291762 h 4492350"/>
              <a:gd name="connsiteX19" fmla="*/ 2806809 w 3694535"/>
              <a:gd name="connsiteY19" fmla="*/ 2383091 h 4492350"/>
              <a:gd name="connsiteX20" fmla="*/ 3694535 w 3694535"/>
              <a:gd name="connsiteY20" fmla="*/ 1124252 h 4492350"/>
              <a:gd name="connsiteX21" fmla="*/ 2222205 w 3694535"/>
              <a:gd name="connsiteY21" fmla="*/ 3370521 h 4492350"/>
              <a:gd name="connsiteX22" fmla="*/ 2169042 w 3694535"/>
              <a:gd name="connsiteY22" fmla="*/ 3817088 h 4492350"/>
              <a:gd name="connsiteX23" fmla="*/ 3317358 w 3694535"/>
              <a:gd name="connsiteY23" fmla="*/ 3094074 h 4492350"/>
              <a:gd name="connsiteX24" fmla="*/ 2194317 w 3694535"/>
              <a:gd name="connsiteY24" fmla="*/ 4030951 h 4492350"/>
              <a:gd name="connsiteX25" fmla="*/ 2232838 w 3694535"/>
              <a:gd name="connsiteY25" fmla="*/ 4476307 h 4492350"/>
              <a:gd name="connsiteX26" fmla="*/ 2218194 w 3694535"/>
              <a:gd name="connsiteY26" fmla="*/ 4491415 h 4492350"/>
              <a:gd name="connsiteX27" fmla="*/ 1743740 w 3694535"/>
              <a:gd name="connsiteY27" fmla="*/ 4492350 h 4492350"/>
              <a:gd name="connsiteX0" fmla="*/ 1743740 w 3694535"/>
              <a:gd name="connsiteY0" fmla="*/ 4492350 h 4492350"/>
              <a:gd name="connsiteX1" fmla="*/ 1796903 w 3694535"/>
              <a:gd name="connsiteY1" fmla="*/ 3785190 h 4492350"/>
              <a:gd name="connsiteX2" fmla="*/ 1307805 w 3694535"/>
              <a:gd name="connsiteY2" fmla="*/ 3381153 h 4492350"/>
              <a:gd name="connsiteX3" fmla="*/ 31898 w 3694535"/>
              <a:gd name="connsiteY3" fmla="*/ 2945218 h 4492350"/>
              <a:gd name="connsiteX4" fmla="*/ 1127052 w 3694535"/>
              <a:gd name="connsiteY4" fmla="*/ 3242930 h 4492350"/>
              <a:gd name="connsiteX5" fmla="*/ 393405 w 3694535"/>
              <a:gd name="connsiteY5" fmla="*/ 2456121 h 4492350"/>
              <a:gd name="connsiteX6" fmla="*/ 1775638 w 3694535"/>
              <a:gd name="connsiteY6" fmla="*/ 3519376 h 4492350"/>
              <a:gd name="connsiteX7" fmla="*/ 1683956 w 3694535"/>
              <a:gd name="connsiteY7" fmla="*/ 2424409 h 4492350"/>
              <a:gd name="connsiteX8" fmla="*/ 0 w 3694535"/>
              <a:gd name="connsiteY8" fmla="*/ 754911 h 4492350"/>
              <a:gd name="connsiteX9" fmla="*/ 988828 w 3694535"/>
              <a:gd name="connsiteY9" fmla="*/ 1924493 h 4492350"/>
              <a:gd name="connsiteX10" fmla="*/ 1137684 w 3694535"/>
              <a:gd name="connsiteY10" fmla="*/ 861237 h 4492350"/>
              <a:gd name="connsiteX11" fmla="*/ 1194671 w 3694535"/>
              <a:gd name="connsiteY11" fmla="*/ 2026621 h 4492350"/>
              <a:gd name="connsiteX12" fmla="*/ 1714640 w 3694535"/>
              <a:gd name="connsiteY12" fmla="*/ 2194318 h 4492350"/>
              <a:gd name="connsiteX13" fmla="*/ 1956391 w 3694535"/>
              <a:gd name="connsiteY13" fmla="*/ 0 h 4492350"/>
              <a:gd name="connsiteX14" fmla="*/ 2027834 w 3694535"/>
              <a:gd name="connsiteY14" fmla="*/ 986216 h 4492350"/>
              <a:gd name="connsiteX15" fmla="*/ 1881963 w 3694535"/>
              <a:gd name="connsiteY15" fmla="*/ 2060385 h 4492350"/>
              <a:gd name="connsiteX16" fmla="*/ 2057494 w 3694535"/>
              <a:gd name="connsiteY16" fmla="*/ 3046321 h 4492350"/>
              <a:gd name="connsiteX17" fmla="*/ 2647507 w 3694535"/>
              <a:gd name="connsiteY17" fmla="*/ 2519916 h 4492350"/>
              <a:gd name="connsiteX18" fmla="*/ 2913694 w 3694535"/>
              <a:gd name="connsiteY18" fmla="*/ 1291762 h 4492350"/>
              <a:gd name="connsiteX19" fmla="*/ 2806809 w 3694535"/>
              <a:gd name="connsiteY19" fmla="*/ 2383091 h 4492350"/>
              <a:gd name="connsiteX20" fmla="*/ 3694535 w 3694535"/>
              <a:gd name="connsiteY20" fmla="*/ 1124252 h 4492350"/>
              <a:gd name="connsiteX21" fmla="*/ 2222205 w 3694535"/>
              <a:gd name="connsiteY21" fmla="*/ 3370521 h 4492350"/>
              <a:gd name="connsiteX22" fmla="*/ 2169042 w 3694535"/>
              <a:gd name="connsiteY22" fmla="*/ 3817088 h 4492350"/>
              <a:gd name="connsiteX23" fmla="*/ 3317358 w 3694535"/>
              <a:gd name="connsiteY23" fmla="*/ 3094074 h 4492350"/>
              <a:gd name="connsiteX24" fmla="*/ 2194317 w 3694535"/>
              <a:gd name="connsiteY24" fmla="*/ 4030951 h 4492350"/>
              <a:gd name="connsiteX25" fmla="*/ 2232838 w 3694535"/>
              <a:gd name="connsiteY25" fmla="*/ 4476307 h 4492350"/>
              <a:gd name="connsiteX26" fmla="*/ 2218194 w 3694535"/>
              <a:gd name="connsiteY26" fmla="*/ 4491415 h 4492350"/>
              <a:gd name="connsiteX27" fmla="*/ 1743740 w 3694535"/>
              <a:gd name="connsiteY27" fmla="*/ 4492350 h 4492350"/>
              <a:gd name="connsiteX0" fmla="*/ 1743740 w 3694535"/>
              <a:gd name="connsiteY0" fmla="*/ 4492350 h 4492350"/>
              <a:gd name="connsiteX1" fmla="*/ 1796903 w 3694535"/>
              <a:gd name="connsiteY1" fmla="*/ 3785190 h 4492350"/>
              <a:gd name="connsiteX2" fmla="*/ 1307805 w 3694535"/>
              <a:gd name="connsiteY2" fmla="*/ 3381153 h 4492350"/>
              <a:gd name="connsiteX3" fmla="*/ 31898 w 3694535"/>
              <a:gd name="connsiteY3" fmla="*/ 2945218 h 4492350"/>
              <a:gd name="connsiteX4" fmla="*/ 1127052 w 3694535"/>
              <a:gd name="connsiteY4" fmla="*/ 3242930 h 4492350"/>
              <a:gd name="connsiteX5" fmla="*/ 393405 w 3694535"/>
              <a:gd name="connsiteY5" fmla="*/ 2456121 h 4492350"/>
              <a:gd name="connsiteX6" fmla="*/ 1775638 w 3694535"/>
              <a:gd name="connsiteY6" fmla="*/ 3519376 h 4492350"/>
              <a:gd name="connsiteX7" fmla="*/ 1683956 w 3694535"/>
              <a:gd name="connsiteY7" fmla="*/ 2424409 h 4492350"/>
              <a:gd name="connsiteX8" fmla="*/ 0 w 3694535"/>
              <a:gd name="connsiteY8" fmla="*/ 754911 h 4492350"/>
              <a:gd name="connsiteX9" fmla="*/ 988828 w 3694535"/>
              <a:gd name="connsiteY9" fmla="*/ 1924493 h 4492350"/>
              <a:gd name="connsiteX10" fmla="*/ 1113621 w 3694535"/>
              <a:gd name="connsiteY10" fmla="*/ 861237 h 4492350"/>
              <a:gd name="connsiteX11" fmla="*/ 1194671 w 3694535"/>
              <a:gd name="connsiteY11" fmla="*/ 2026621 h 4492350"/>
              <a:gd name="connsiteX12" fmla="*/ 1714640 w 3694535"/>
              <a:gd name="connsiteY12" fmla="*/ 2194318 h 4492350"/>
              <a:gd name="connsiteX13" fmla="*/ 1956391 w 3694535"/>
              <a:gd name="connsiteY13" fmla="*/ 0 h 4492350"/>
              <a:gd name="connsiteX14" fmla="*/ 2027834 w 3694535"/>
              <a:gd name="connsiteY14" fmla="*/ 986216 h 4492350"/>
              <a:gd name="connsiteX15" fmla="*/ 1881963 w 3694535"/>
              <a:gd name="connsiteY15" fmla="*/ 2060385 h 4492350"/>
              <a:gd name="connsiteX16" fmla="*/ 2057494 w 3694535"/>
              <a:gd name="connsiteY16" fmla="*/ 3046321 h 4492350"/>
              <a:gd name="connsiteX17" fmla="*/ 2647507 w 3694535"/>
              <a:gd name="connsiteY17" fmla="*/ 2519916 h 4492350"/>
              <a:gd name="connsiteX18" fmla="*/ 2913694 w 3694535"/>
              <a:gd name="connsiteY18" fmla="*/ 1291762 h 4492350"/>
              <a:gd name="connsiteX19" fmla="*/ 2806809 w 3694535"/>
              <a:gd name="connsiteY19" fmla="*/ 2383091 h 4492350"/>
              <a:gd name="connsiteX20" fmla="*/ 3694535 w 3694535"/>
              <a:gd name="connsiteY20" fmla="*/ 1124252 h 4492350"/>
              <a:gd name="connsiteX21" fmla="*/ 2222205 w 3694535"/>
              <a:gd name="connsiteY21" fmla="*/ 3370521 h 4492350"/>
              <a:gd name="connsiteX22" fmla="*/ 2169042 w 3694535"/>
              <a:gd name="connsiteY22" fmla="*/ 3817088 h 4492350"/>
              <a:gd name="connsiteX23" fmla="*/ 3317358 w 3694535"/>
              <a:gd name="connsiteY23" fmla="*/ 3094074 h 4492350"/>
              <a:gd name="connsiteX24" fmla="*/ 2194317 w 3694535"/>
              <a:gd name="connsiteY24" fmla="*/ 4030951 h 4492350"/>
              <a:gd name="connsiteX25" fmla="*/ 2232838 w 3694535"/>
              <a:gd name="connsiteY25" fmla="*/ 4476307 h 4492350"/>
              <a:gd name="connsiteX26" fmla="*/ 2218194 w 3694535"/>
              <a:gd name="connsiteY26" fmla="*/ 4491415 h 4492350"/>
              <a:gd name="connsiteX27" fmla="*/ 1743740 w 3694535"/>
              <a:gd name="connsiteY27" fmla="*/ 4492350 h 4492350"/>
              <a:gd name="connsiteX0" fmla="*/ 1743740 w 3694535"/>
              <a:gd name="connsiteY0" fmla="*/ 4492350 h 4492350"/>
              <a:gd name="connsiteX1" fmla="*/ 1796903 w 3694535"/>
              <a:gd name="connsiteY1" fmla="*/ 3785190 h 4492350"/>
              <a:gd name="connsiteX2" fmla="*/ 1307805 w 3694535"/>
              <a:gd name="connsiteY2" fmla="*/ 3381153 h 4492350"/>
              <a:gd name="connsiteX3" fmla="*/ 31898 w 3694535"/>
              <a:gd name="connsiteY3" fmla="*/ 2945218 h 4492350"/>
              <a:gd name="connsiteX4" fmla="*/ 1127052 w 3694535"/>
              <a:gd name="connsiteY4" fmla="*/ 3242930 h 4492350"/>
              <a:gd name="connsiteX5" fmla="*/ 393405 w 3694535"/>
              <a:gd name="connsiteY5" fmla="*/ 2456121 h 4492350"/>
              <a:gd name="connsiteX6" fmla="*/ 1775638 w 3694535"/>
              <a:gd name="connsiteY6" fmla="*/ 3519376 h 4492350"/>
              <a:gd name="connsiteX7" fmla="*/ 1683956 w 3694535"/>
              <a:gd name="connsiteY7" fmla="*/ 2424409 h 4492350"/>
              <a:gd name="connsiteX8" fmla="*/ 0 w 3694535"/>
              <a:gd name="connsiteY8" fmla="*/ 754911 h 4492350"/>
              <a:gd name="connsiteX9" fmla="*/ 988828 w 3694535"/>
              <a:gd name="connsiteY9" fmla="*/ 1924493 h 4492350"/>
              <a:gd name="connsiteX10" fmla="*/ 1113621 w 3694535"/>
              <a:gd name="connsiteY10" fmla="*/ 861237 h 4492350"/>
              <a:gd name="connsiteX11" fmla="*/ 1194671 w 3694535"/>
              <a:gd name="connsiteY11" fmla="*/ 2026621 h 4492350"/>
              <a:gd name="connsiteX12" fmla="*/ 1714640 w 3694535"/>
              <a:gd name="connsiteY12" fmla="*/ 2194318 h 4492350"/>
              <a:gd name="connsiteX13" fmla="*/ 1956391 w 3694535"/>
              <a:gd name="connsiteY13" fmla="*/ 0 h 4492350"/>
              <a:gd name="connsiteX14" fmla="*/ 2027834 w 3694535"/>
              <a:gd name="connsiteY14" fmla="*/ 986216 h 4492350"/>
              <a:gd name="connsiteX15" fmla="*/ 1881963 w 3694535"/>
              <a:gd name="connsiteY15" fmla="*/ 2060385 h 4492350"/>
              <a:gd name="connsiteX16" fmla="*/ 2057494 w 3694535"/>
              <a:gd name="connsiteY16" fmla="*/ 3046321 h 4492350"/>
              <a:gd name="connsiteX17" fmla="*/ 2647507 w 3694535"/>
              <a:gd name="connsiteY17" fmla="*/ 2519916 h 4492350"/>
              <a:gd name="connsiteX18" fmla="*/ 2913694 w 3694535"/>
              <a:gd name="connsiteY18" fmla="*/ 1291762 h 4492350"/>
              <a:gd name="connsiteX19" fmla="*/ 2806809 w 3694535"/>
              <a:gd name="connsiteY19" fmla="*/ 2383091 h 4492350"/>
              <a:gd name="connsiteX20" fmla="*/ 3694535 w 3694535"/>
              <a:gd name="connsiteY20" fmla="*/ 1124252 h 4492350"/>
              <a:gd name="connsiteX21" fmla="*/ 2222205 w 3694535"/>
              <a:gd name="connsiteY21" fmla="*/ 3370521 h 4492350"/>
              <a:gd name="connsiteX22" fmla="*/ 2169042 w 3694535"/>
              <a:gd name="connsiteY22" fmla="*/ 3817088 h 4492350"/>
              <a:gd name="connsiteX23" fmla="*/ 3317358 w 3694535"/>
              <a:gd name="connsiteY23" fmla="*/ 3094074 h 4492350"/>
              <a:gd name="connsiteX24" fmla="*/ 2194317 w 3694535"/>
              <a:gd name="connsiteY24" fmla="*/ 4030951 h 4492350"/>
              <a:gd name="connsiteX25" fmla="*/ 2232838 w 3694535"/>
              <a:gd name="connsiteY25" fmla="*/ 4476307 h 4492350"/>
              <a:gd name="connsiteX26" fmla="*/ 2218194 w 3694535"/>
              <a:gd name="connsiteY26" fmla="*/ 4491415 h 4492350"/>
              <a:gd name="connsiteX27" fmla="*/ 1743740 w 3694535"/>
              <a:gd name="connsiteY27" fmla="*/ 4492350 h 4492350"/>
              <a:gd name="connsiteX0" fmla="*/ 1743740 w 3694535"/>
              <a:gd name="connsiteY0" fmla="*/ 4492350 h 4492350"/>
              <a:gd name="connsiteX1" fmla="*/ 1796903 w 3694535"/>
              <a:gd name="connsiteY1" fmla="*/ 3785190 h 4492350"/>
              <a:gd name="connsiteX2" fmla="*/ 1307805 w 3694535"/>
              <a:gd name="connsiteY2" fmla="*/ 3381153 h 4492350"/>
              <a:gd name="connsiteX3" fmla="*/ 31898 w 3694535"/>
              <a:gd name="connsiteY3" fmla="*/ 2945218 h 4492350"/>
              <a:gd name="connsiteX4" fmla="*/ 1127052 w 3694535"/>
              <a:gd name="connsiteY4" fmla="*/ 3242930 h 4492350"/>
              <a:gd name="connsiteX5" fmla="*/ 393405 w 3694535"/>
              <a:gd name="connsiteY5" fmla="*/ 2456121 h 4492350"/>
              <a:gd name="connsiteX6" fmla="*/ 1775638 w 3694535"/>
              <a:gd name="connsiteY6" fmla="*/ 3519376 h 4492350"/>
              <a:gd name="connsiteX7" fmla="*/ 1683956 w 3694535"/>
              <a:gd name="connsiteY7" fmla="*/ 2424409 h 4492350"/>
              <a:gd name="connsiteX8" fmla="*/ 0 w 3694535"/>
              <a:gd name="connsiteY8" fmla="*/ 754911 h 4492350"/>
              <a:gd name="connsiteX9" fmla="*/ 988828 w 3694535"/>
              <a:gd name="connsiteY9" fmla="*/ 1924493 h 4492350"/>
              <a:gd name="connsiteX10" fmla="*/ 1113621 w 3694535"/>
              <a:gd name="connsiteY10" fmla="*/ 861237 h 4492350"/>
              <a:gd name="connsiteX11" fmla="*/ 1194671 w 3694535"/>
              <a:gd name="connsiteY11" fmla="*/ 2026621 h 4492350"/>
              <a:gd name="connsiteX12" fmla="*/ 1714640 w 3694535"/>
              <a:gd name="connsiteY12" fmla="*/ 2194318 h 4492350"/>
              <a:gd name="connsiteX13" fmla="*/ 1956391 w 3694535"/>
              <a:gd name="connsiteY13" fmla="*/ 0 h 4492350"/>
              <a:gd name="connsiteX14" fmla="*/ 2027834 w 3694535"/>
              <a:gd name="connsiteY14" fmla="*/ 986216 h 4492350"/>
              <a:gd name="connsiteX15" fmla="*/ 1881963 w 3694535"/>
              <a:gd name="connsiteY15" fmla="*/ 2060385 h 4492350"/>
              <a:gd name="connsiteX16" fmla="*/ 2057494 w 3694535"/>
              <a:gd name="connsiteY16" fmla="*/ 3046321 h 4492350"/>
              <a:gd name="connsiteX17" fmla="*/ 2647507 w 3694535"/>
              <a:gd name="connsiteY17" fmla="*/ 2519916 h 4492350"/>
              <a:gd name="connsiteX18" fmla="*/ 2913694 w 3694535"/>
              <a:gd name="connsiteY18" fmla="*/ 1291762 h 4492350"/>
              <a:gd name="connsiteX19" fmla="*/ 2806809 w 3694535"/>
              <a:gd name="connsiteY19" fmla="*/ 2383091 h 4492350"/>
              <a:gd name="connsiteX20" fmla="*/ 3694535 w 3694535"/>
              <a:gd name="connsiteY20" fmla="*/ 1124252 h 4492350"/>
              <a:gd name="connsiteX21" fmla="*/ 2222205 w 3694535"/>
              <a:gd name="connsiteY21" fmla="*/ 3370521 h 4492350"/>
              <a:gd name="connsiteX22" fmla="*/ 2169042 w 3694535"/>
              <a:gd name="connsiteY22" fmla="*/ 3817088 h 4492350"/>
              <a:gd name="connsiteX23" fmla="*/ 3317358 w 3694535"/>
              <a:gd name="connsiteY23" fmla="*/ 3094074 h 4492350"/>
              <a:gd name="connsiteX24" fmla="*/ 2194317 w 3694535"/>
              <a:gd name="connsiteY24" fmla="*/ 4030951 h 4492350"/>
              <a:gd name="connsiteX25" fmla="*/ 2232838 w 3694535"/>
              <a:gd name="connsiteY25" fmla="*/ 4476307 h 4492350"/>
              <a:gd name="connsiteX26" fmla="*/ 2218194 w 3694535"/>
              <a:gd name="connsiteY26" fmla="*/ 4491415 h 4492350"/>
              <a:gd name="connsiteX27" fmla="*/ 1743740 w 3694535"/>
              <a:gd name="connsiteY27" fmla="*/ 4492350 h 4492350"/>
              <a:gd name="connsiteX0" fmla="*/ 1743740 w 3694535"/>
              <a:gd name="connsiteY0" fmla="*/ 4492350 h 4492350"/>
              <a:gd name="connsiteX1" fmla="*/ 1796903 w 3694535"/>
              <a:gd name="connsiteY1" fmla="*/ 3785190 h 4492350"/>
              <a:gd name="connsiteX2" fmla="*/ 1307805 w 3694535"/>
              <a:gd name="connsiteY2" fmla="*/ 3381153 h 4492350"/>
              <a:gd name="connsiteX3" fmla="*/ 31898 w 3694535"/>
              <a:gd name="connsiteY3" fmla="*/ 2945218 h 4492350"/>
              <a:gd name="connsiteX4" fmla="*/ 1127052 w 3694535"/>
              <a:gd name="connsiteY4" fmla="*/ 3242930 h 4492350"/>
              <a:gd name="connsiteX5" fmla="*/ 393405 w 3694535"/>
              <a:gd name="connsiteY5" fmla="*/ 2456121 h 4492350"/>
              <a:gd name="connsiteX6" fmla="*/ 1775638 w 3694535"/>
              <a:gd name="connsiteY6" fmla="*/ 3519376 h 4492350"/>
              <a:gd name="connsiteX7" fmla="*/ 1683956 w 3694535"/>
              <a:gd name="connsiteY7" fmla="*/ 2424409 h 4492350"/>
              <a:gd name="connsiteX8" fmla="*/ 0 w 3694535"/>
              <a:gd name="connsiteY8" fmla="*/ 754911 h 4492350"/>
              <a:gd name="connsiteX9" fmla="*/ 988828 w 3694535"/>
              <a:gd name="connsiteY9" fmla="*/ 1924493 h 4492350"/>
              <a:gd name="connsiteX10" fmla="*/ 1093568 w 3694535"/>
              <a:gd name="connsiteY10" fmla="*/ 857226 h 4492350"/>
              <a:gd name="connsiteX11" fmla="*/ 1194671 w 3694535"/>
              <a:gd name="connsiteY11" fmla="*/ 2026621 h 4492350"/>
              <a:gd name="connsiteX12" fmla="*/ 1714640 w 3694535"/>
              <a:gd name="connsiteY12" fmla="*/ 2194318 h 4492350"/>
              <a:gd name="connsiteX13" fmla="*/ 1956391 w 3694535"/>
              <a:gd name="connsiteY13" fmla="*/ 0 h 4492350"/>
              <a:gd name="connsiteX14" fmla="*/ 2027834 w 3694535"/>
              <a:gd name="connsiteY14" fmla="*/ 986216 h 4492350"/>
              <a:gd name="connsiteX15" fmla="*/ 1881963 w 3694535"/>
              <a:gd name="connsiteY15" fmla="*/ 2060385 h 4492350"/>
              <a:gd name="connsiteX16" fmla="*/ 2057494 w 3694535"/>
              <a:gd name="connsiteY16" fmla="*/ 3046321 h 4492350"/>
              <a:gd name="connsiteX17" fmla="*/ 2647507 w 3694535"/>
              <a:gd name="connsiteY17" fmla="*/ 2519916 h 4492350"/>
              <a:gd name="connsiteX18" fmla="*/ 2913694 w 3694535"/>
              <a:gd name="connsiteY18" fmla="*/ 1291762 h 4492350"/>
              <a:gd name="connsiteX19" fmla="*/ 2806809 w 3694535"/>
              <a:gd name="connsiteY19" fmla="*/ 2383091 h 4492350"/>
              <a:gd name="connsiteX20" fmla="*/ 3694535 w 3694535"/>
              <a:gd name="connsiteY20" fmla="*/ 1124252 h 4492350"/>
              <a:gd name="connsiteX21" fmla="*/ 2222205 w 3694535"/>
              <a:gd name="connsiteY21" fmla="*/ 3370521 h 4492350"/>
              <a:gd name="connsiteX22" fmla="*/ 2169042 w 3694535"/>
              <a:gd name="connsiteY22" fmla="*/ 3817088 h 4492350"/>
              <a:gd name="connsiteX23" fmla="*/ 3317358 w 3694535"/>
              <a:gd name="connsiteY23" fmla="*/ 3094074 h 4492350"/>
              <a:gd name="connsiteX24" fmla="*/ 2194317 w 3694535"/>
              <a:gd name="connsiteY24" fmla="*/ 4030951 h 4492350"/>
              <a:gd name="connsiteX25" fmla="*/ 2232838 w 3694535"/>
              <a:gd name="connsiteY25" fmla="*/ 4476307 h 4492350"/>
              <a:gd name="connsiteX26" fmla="*/ 2218194 w 3694535"/>
              <a:gd name="connsiteY26" fmla="*/ 4491415 h 4492350"/>
              <a:gd name="connsiteX27" fmla="*/ 1743740 w 3694535"/>
              <a:gd name="connsiteY27" fmla="*/ 4492350 h 4492350"/>
              <a:gd name="connsiteX0" fmla="*/ 1743740 w 3694535"/>
              <a:gd name="connsiteY0" fmla="*/ 4492350 h 4492350"/>
              <a:gd name="connsiteX1" fmla="*/ 1796903 w 3694535"/>
              <a:gd name="connsiteY1" fmla="*/ 3785190 h 4492350"/>
              <a:gd name="connsiteX2" fmla="*/ 1307805 w 3694535"/>
              <a:gd name="connsiteY2" fmla="*/ 3381153 h 4492350"/>
              <a:gd name="connsiteX3" fmla="*/ 31898 w 3694535"/>
              <a:gd name="connsiteY3" fmla="*/ 2945218 h 4492350"/>
              <a:gd name="connsiteX4" fmla="*/ 1127052 w 3694535"/>
              <a:gd name="connsiteY4" fmla="*/ 3242930 h 4492350"/>
              <a:gd name="connsiteX5" fmla="*/ 393405 w 3694535"/>
              <a:gd name="connsiteY5" fmla="*/ 2456121 h 4492350"/>
              <a:gd name="connsiteX6" fmla="*/ 1775638 w 3694535"/>
              <a:gd name="connsiteY6" fmla="*/ 3519376 h 4492350"/>
              <a:gd name="connsiteX7" fmla="*/ 1683956 w 3694535"/>
              <a:gd name="connsiteY7" fmla="*/ 2424409 h 4492350"/>
              <a:gd name="connsiteX8" fmla="*/ 0 w 3694535"/>
              <a:gd name="connsiteY8" fmla="*/ 754911 h 4492350"/>
              <a:gd name="connsiteX9" fmla="*/ 988828 w 3694535"/>
              <a:gd name="connsiteY9" fmla="*/ 1924493 h 4492350"/>
              <a:gd name="connsiteX10" fmla="*/ 1093568 w 3694535"/>
              <a:gd name="connsiteY10" fmla="*/ 857226 h 4492350"/>
              <a:gd name="connsiteX11" fmla="*/ 1194671 w 3694535"/>
              <a:gd name="connsiteY11" fmla="*/ 2026621 h 4492350"/>
              <a:gd name="connsiteX12" fmla="*/ 1714640 w 3694535"/>
              <a:gd name="connsiteY12" fmla="*/ 2194318 h 4492350"/>
              <a:gd name="connsiteX13" fmla="*/ 1956391 w 3694535"/>
              <a:gd name="connsiteY13" fmla="*/ 0 h 4492350"/>
              <a:gd name="connsiteX14" fmla="*/ 2027834 w 3694535"/>
              <a:gd name="connsiteY14" fmla="*/ 986216 h 4492350"/>
              <a:gd name="connsiteX15" fmla="*/ 1881963 w 3694535"/>
              <a:gd name="connsiteY15" fmla="*/ 2060385 h 4492350"/>
              <a:gd name="connsiteX16" fmla="*/ 2057494 w 3694535"/>
              <a:gd name="connsiteY16" fmla="*/ 3046321 h 4492350"/>
              <a:gd name="connsiteX17" fmla="*/ 2647507 w 3694535"/>
              <a:gd name="connsiteY17" fmla="*/ 2519916 h 4492350"/>
              <a:gd name="connsiteX18" fmla="*/ 2913694 w 3694535"/>
              <a:gd name="connsiteY18" fmla="*/ 1291762 h 4492350"/>
              <a:gd name="connsiteX19" fmla="*/ 2806809 w 3694535"/>
              <a:gd name="connsiteY19" fmla="*/ 2383091 h 4492350"/>
              <a:gd name="connsiteX20" fmla="*/ 3694535 w 3694535"/>
              <a:gd name="connsiteY20" fmla="*/ 1124252 h 4492350"/>
              <a:gd name="connsiteX21" fmla="*/ 2222205 w 3694535"/>
              <a:gd name="connsiteY21" fmla="*/ 3370521 h 4492350"/>
              <a:gd name="connsiteX22" fmla="*/ 2169042 w 3694535"/>
              <a:gd name="connsiteY22" fmla="*/ 3817088 h 4492350"/>
              <a:gd name="connsiteX23" fmla="*/ 3317358 w 3694535"/>
              <a:gd name="connsiteY23" fmla="*/ 3094074 h 4492350"/>
              <a:gd name="connsiteX24" fmla="*/ 2194317 w 3694535"/>
              <a:gd name="connsiteY24" fmla="*/ 4030951 h 4492350"/>
              <a:gd name="connsiteX25" fmla="*/ 2232838 w 3694535"/>
              <a:gd name="connsiteY25" fmla="*/ 4476307 h 4492350"/>
              <a:gd name="connsiteX26" fmla="*/ 2218194 w 3694535"/>
              <a:gd name="connsiteY26" fmla="*/ 4491415 h 4492350"/>
              <a:gd name="connsiteX27" fmla="*/ 1743740 w 3694535"/>
              <a:gd name="connsiteY27" fmla="*/ 4492350 h 4492350"/>
              <a:gd name="connsiteX0" fmla="*/ 1711842 w 3662637"/>
              <a:gd name="connsiteY0" fmla="*/ 4492350 h 4492350"/>
              <a:gd name="connsiteX1" fmla="*/ 1765005 w 3662637"/>
              <a:gd name="connsiteY1" fmla="*/ 3785190 h 4492350"/>
              <a:gd name="connsiteX2" fmla="*/ 1275907 w 3662637"/>
              <a:gd name="connsiteY2" fmla="*/ 3381153 h 4492350"/>
              <a:gd name="connsiteX3" fmla="*/ 0 w 3662637"/>
              <a:gd name="connsiteY3" fmla="*/ 2945218 h 4492350"/>
              <a:gd name="connsiteX4" fmla="*/ 1095154 w 3662637"/>
              <a:gd name="connsiteY4" fmla="*/ 3242930 h 4492350"/>
              <a:gd name="connsiteX5" fmla="*/ 361507 w 3662637"/>
              <a:gd name="connsiteY5" fmla="*/ 2456121 h 4492350"/>
              <a:gd name="connsiteX6" fmla="*/ 1743740 w 3662637"/>
              <a:gd name="connsiteY6" fmla="*/ 3519376 h 4492350"/>
              <a:gd name="connsiteX7" fmla="*/ 1652058 w 3662637"/>
              <a:gd name="connsiteY7" fmla="*/ 2424409 h 4492350"/>
              <a:gd name="connsiteX8" fmla="*/ 8208 w 3662637"/>
              <a:gd name="connsiteY8" fmla="*/ 750901 h 4492350"/>
              <a:gd name="connsiteX9" fmla="*/ 956930 w 3662637"/>
              <a:gd name="connsiteY9" fmla="*/ 1924493 h 4492350"/>
              <a:gd name="connsiteX10" fmla="*/ 1061670 w 3662637"/>
              <a:gd name="connsiteY10" fmla="*/ 857226 h 4492350"/>
              <a:gd name="connsiteX11" fmla="*/ 1162773 w 3662637"/>
              <a:gd name="connsiteY11" fmla="*/ 2026621 h 4492350"/>
              <a:gd name="connsiteX12" fmla="*/ 1682742 w 3662637"/>
              <a:gd name="connsiteY12" fmla="*/ 2194318 h 4492350"/>
              <a:gd name="connsiteX13" fmla="*/ 1924493 w 3662637"/>
              <a:gd name="connsiteY13" fmla="*/ 0 h 4492350"/>
              <a:gd name="connsiteX14" fmla="*/ 1995936 w 3662637"/>
              <a:gd name="connsiteY14" fmla="*/ 986216 h 4492350"/>
              <a:gd name="connsiteX15" fmla="*/ 1850065 w 3662637"/>
              <a:gd name="connsiteY15" fmla="*/ 2060385 h 4492350"/>
              <a:gd name="connsiteX16" fmla="*/ 2025596 w 3662637"/>
              <a:gd name="connsiteY16" fmla="*/ 3046321 h 4492350"/>
              <a:gd name="connsiteX17" fmla="*/ 2615609 w 3662637"/>
              <a:gd name="connsiteY17" fmla="*/ 2519916 h 4492350"/>
              <a:gd name="connsiteX18" fmla="*/ 2881796 w 3662637"/>
              <a:gd name="connsiteY18" fmla="*/ 1291762 h 4492350"/>
              <a:gd name="connsiteX19" fmla="*/ 2774911 w 3662637"/>
              <a:gd name="connsiteY19" fmla="*/ 2383091 h 4492350"/>
              <a:gd name="connsiteX20" fmla="*/ 3662637 w 3662637"/>
              <a:gd name="connsiteY20" fmla="*/ 1124252 h 4492350"/>
              <a:gd name="connsiteX21" fmla="*/ 2190307 w 3662637"/>
              <a:gd name="connsiteY21" fmla="*/ 3370521 h 4492350"/>
              <a:gd name="connsiteX22" fmla="*/ 2137144 w 3662637"/>
              <a:gd name="connsiteY22" fmla="*/ 3817088 h 4492350"/>
              <a:gd name="connsiteX23" fmla="*/ 3285460 w 3662637"/>
              <a:gd name="connsiteY23" fmla="*/ 3094074 h 4492350"/>
              <a:gd name="connsiteX24" fmla="*/ 2162419 w 3662637"/>
              <a:gd name="connsiteY24" fmla="*/ 4030951 h 4492350"/>
              <a:gd name="connsiteX25" fmla="*/ 2200940 w 3662637"/>
              <a:gd name="connsiteY25" fmla="*/ 4476307 h 4492350"/>
              <a:gd name="connsiteX26" fmla="*/ 2186296 w 3662637"/>
              <a:gd name="connsiteY26" fmla="*/ 4491415 h 4492350"/>
              <a:gd name="connsiteX27" fmla="*/ 1711842 w 3662637"/>
              <a:gd name="connsiteY27" fmla="*/ 4492350 h 4492350"/>
              <a:gd name="connsiteX0" fmla="*/ 1711842 w 3662637"/>
              <a:gd name="connsiteY0" fmla="*/ 4492350 h 4492350"/>
              <a:gd name="connsiteX1" fmla="*/ 1765005 w 3662637"/>
              <a:gd name="connsiteY1" fmla="*/ 3785190 h 4492350"/>
              <a:gd name="connsiteX2" fmla="*/ 1275907 w 3662637"/>
              <a:gd name="connsiteY2" fmla="*/ 3381153 h 4492350"/>
              <a:gd name="connsiteX3" fmla="*/ 0 w 3662637"/>
              <a:gd name="connsiteY3" fmla="*/ 2945218 h 4492350"/>
              <a:gd name="connsiteX4" fmla="*/ 1095154 w 3662637"/>
              <a:gd name="connsiteY4" fmla="*/ 3242930 h 4492350"/>
              <a:gd name="connsiteX5" fmla="*/ 361507 w 3662637"/>
              <a:gd name="connsiteY5" fmla="*/ 2456121 h 4492350"/>
              <a:gd name="connsiteX6" fmla="*/ 1743740 w 3662637"/>
              <a:gd name="connsiteY6" fmla="*/ 3519376 h 4492350"/>
              <a:gd name="connsiteX7" fmla="*/ 1652058 w 3662637"/>
              <a:gd name="connsiteY7" fmla="*/ 2424409 h 4492350"/>
              <a:gd name="connsiteX8" fmla="*/ 8208 w 3662637"/>
              <a:gd name="connsiteY8" fmla="*/ 750901 h 4492350"/>
              <a:gd name="connsiteX9" fmla="*/ 956930 w 3662637"/>
              <a:gd name="connsiteY9" fmla="*/ 1924493 h 4492350"/>
              <a:gd name="connsiteX10" fmla="*/ 1061670 w 3662637"/>
              <a:gd name="connsiteY10" fmla="*/ 857226 h 4492350"/>
              <a:gd name="connsiteX11" fmla="*/ 1162773 w 3662637"/>
              <a:gd name="connsiteY11" fmla="*/ 2026621 h 4492350"/>
              <a:gd name="connsiteX12" fmla="*/ 1682742 w 3662637"/>
              <a:gd name="connsiteY12" fmla="*/ 2194318 h 4492350"/>
              <a:gd name="connsiteX13" fmla="*/ 1924493 w 3662637"/>
              <a:gd name="connsiteY13" fmla="*/ 0 h 4492350"/>
              <a:gd name="connsiteX14" fmla="*/ 1995936 w 3662637"/>
              <a:gd name="connsiteY14" fmla="*/ 986216 h 4492350"/>
              <a:gd name="connsiteX15" fmla="*/ 1850065 w 3662637"/>
              <a:gd name="connsiteY15" fmla="*/ 2060385 h 4492350"/>
              <a:gd name="connsiteX16" fmla="*/ 2025596 w 3662637"/>
              <a:gd name="connsiteY16" fmla="*/ 3046321 h 4492350"/>
              <a:gd name="connsiteX17" fmla="*/ 2615609 w 3662637"/>
              <a:gd name="connsiteY17" fmla="*/ 2519916 h 4492350"/>
              <a:gd name="connsiteX18" fmla="*/ 2881796 w 3662637"/>
              <a:gd name="connsiteY18" fmla="*/ 1291762 h 4492350"/>
              <a:gd name="connsiteX19" fmla="*/ 2774911 w 3662637"/>
              <a:gd name="connsiteY19" fmla="*/ 2383091 h 4492350"/>
              <a:gd name="connsiteX20" fmla="*/ 3662637 w 3662637"/>
              <a:gd name="connsiteY20" fmla="*/ 1124252 h 4492350"/>
              <a:gd name="connsiteX21" fmla="*/ 2190307 w 3662637"/>
              <a:gd name="connsiteY21" fmla="*/ 3370521 h 4492350"/>
              <a:gd name="connsiteX22" fmla="*/ 2137144 w 3662637"/>
              <a:gd name="connsiteY22" fmla="*/ 3817088 h 4492350"/>
              <a:gd name="connsiteX23" fmla="*/ 3285460 w 3662637"/>
              <a:gd name="connsiteY23" fmla="*/ 3094074 h 4492350"/>
              <a:gd name="connsiteX24" fmla="*/ 2162419 w 3662637"/>
              <a:gd name="connsiteY24" fmla="*/ 4030951 h 4492350"/>
              <a:gd name="connsiteX25" fmla="*/ 2200940 w 3662637"/>
              <a:gd name="connsiteY25" fmla="*/ 4476307 h 4492350"/>
              <a:gd name="connsiteX26" fmla="*/ 2186296 w 3662637"/>
              <a:gd name="connsiteY26" fmla="*/ 4491415 h 4492350"/>
              <a:gd name="connsiteX27" fmla="*/ 1711842 w 3662637"/>
              <a:gd name="connsiteY27" fmla="*/ 4492350 h 4492350"/>
              <a:gd name="connsiteX0" fmla="*/ 1711842 w 3662637"/>
              <a:gd name="connsiteY0" fmla="*/ 4492350 h 4492350"/>
              <a:gd name="connsiteX1" fmla="*/ 1765005 w 3662637"/>
              <a:gd name="connsiteY1" fmla="*/ 3785190 h 4492350"/>
              <a:gd name="connsiteX2" fmla="*/ 1275907 w 3662637"/>
              <a:gd name="connsiteY2" fmla="*/ 3381153 h 4492350"/>
              <a:gd name="connsiteX3" fmla="*/ 0 w 3662637"/>
              <a:gd name="connsiteY3" fmla="*/ 2945218 h 4492350"/>
              <a:gd name="connsiteX4" fmla="*/ 1095154 w 3662637"/>
              <a:gd name="connsiteY4" fmla="*/ 3242930 h 4492350"/>
              <a:gd name="connsiteX5" fmla="*/ 361507 w 3662637"/>
              <a:gd name="connsiteY5" fmla="*/ 2456121 h 4492350"/>
              <a:gd name="connsiteX6" fmla="*/ 1743740 w 3662637"/>
              <a:gd name="connsiteY6" fmla="*/ 3519376 h 4492350"/>
              <a:gd name="connsiteX7" fmla="*/ 1652058 w 3662637"/>
              <a:gd name="connsiteY7" fmla="*/ 2424409 h 4492350"/>
              <a:gd name="connsiteX8" fmla="*/ 8208 w 3662637"/>
              <a:gd name="connsiteY8" fmla="*/ 750901 h 4492350"/>
              <a:gd name="connsiteX9" fmla="*/ 956930 w 3662637"/>
              <a:gd name="connsiteY9" fmla="*/ 1924493 h 4492350"/>
              <a:gd name="connsiteX10" fmla="*/ 1061670 w 3662637"/>
              <a:gd name="connsiteY10" fmla="*/ 857226 h 4492350"/>
              <a:gd name="connsiteX11" fmla="*/ 1162773 w 3662637"/>
              <a:gd name="connsiteY11" fmla="*/ 2026621 h 4492350"/>
              <a:gd name="connsiteX12" fmla="*/ 1682742 w 3662637"/>
              <a:gd name="connsiteY12" fmla="*/ 2194318 h 4492350"/>
              <a:gd name="connsiteX13" fmla="*/ 1924493 w 3662637"/>
              <a:gd name="connsiteY13" fmla="*/ 0 h 4492350"/>
              <a:gd name="connsiteX14" fmla="*/ 1995936 w 3662637"/>
              <a:gd name="connsiteY14" fmla="*/ 986216 h 4492350"/>
              <a:gd name="connsiteX15" fmla="*/ 1850065 w 3662637"/>
              <a:gd name="connsiteY15" fmla="*/ 2060385 h 4492350"/>
              <a:gd name="connsiteX16" fmla="*/ 2025596 w 3662637"/>
              <a:gd name="connsiteY16" fmla="*/ 3046321 h 4492350"/>
              <a:gd name="connsiteX17" fmla="*/ 2615609 w 3662637"/>
              <a:gd name="connsiteY17" fmla="*/ 2519916 h 4492350"/>
              <a:gd name="connsiteX18" fmla="*/ 2881796 w 3662637"/>
              <a:gd name="connsiteY18" fmla="*/ 1291762 h 4492350"/>
              <a:gd name="connsiteX19" fmla="*/ 2774911 w 3662637"/>
              <a:gd name="connsiteY19" fmla="*/ 2383091 h 4492350"/>
              <a:gd name="connsiteX20" fmla="*/ 3662637 w 3662637"/>
              <a:gd name="connsiteY20" fmla="*/ 1124252 h 4492350"/>
              <a:gd name="connsiteX21" fmla="*/ 2190307 w 3662637"/>
              <a:gd name="connsiteY21" fmla="*/ 3370521 h 4492350"/>
              <a:gd name="connsiteX22" fmla="*/ 2137144 w 3662637"/>
              <a:gd name="connsiteY22" fmla="*/ 3817088 h 4492350"/>
              <a:gd name="connsiteX23" fmla="*/ 3285460 w 3662637"/>
              <a:gd name="connsiteY23" fmla="*/ 3094074 h 4492350"/>
              <a:gd name="connsiteX24" fmla="*/ 2162419 w 3662637"/>
              <a:gd name="connsiteY24" fmla="*/ 4030951 h 4492350"/>
              <a:gd name="connsiteX25" fmla="*/ 2200940 w 3662637"/>
              <a:gd name="connsiteY25" fmla="*/ 4476307 h 4492350"/>
              <a:gd name="connsiteX26" fmla="*/ 2186296 w 3662637"/>
              <a:gd name="connsiteY26" fmla="*/ 4491415 h 4492350"/>
              <a:gd name="connsiteX27" fmla="*/ 1711842 w 3662637"/>
              <a:gd name="connsiteY27" fmla="*/ 4492350 h 4492350"/>
              <a:gd name="connsiteX0" fmla="*/ 1711842 w 3662637"/>
              <a:gd name="connsiteY0" fmla="*/ 4492350 h 4492350"/>
              <a:gd name="connsiteX1" fmla="*/ 1765005 w 3662637"/>
              <a:gd name="connsiteY1" fmla="*/ 3785190 h 4492350"/>
              <a:gd name="connsiteX2" fmla="*/ 1275907 w 3662637"/>
              <a:gd name="connsiteY2" fmla="*/ 3381153 h 4492350"/>
              <a:gd name="connsiteX3" fmla="*/ 0 w 3662637"/>
              <a:gd name="connsiteY3" fmla="*/ 2945218 h 4492350"/>
              <a:gd name="connsiteX4" fmla="*/ 1095154 w 3662637"/>
              <a:gd name="connsiteY4" fmla="*/ 3242930 h 4492350"/>
              <a:gd name="connsiteX5" fmla="*/ 361507 w 3662637"/>
              <a:gd name="connsiteY5" fmla="*/ 2456121 h 4492350"/>
              <a:gd name="connsiteX6" fmla="*/ 1743740 w 3662637"/>
              <a:gd name="connsiteY6" fmla="*/ 3519376 h 4492350"/>
              <a:gd name="connsiteX7" fmla="*/ 1652058 w 3662637"/>
              <a:gd name="connsiteY7" fmla="*/ 2424409 h 4492350"/>
              <a:gd name="connsiteX8" fmla="*/ 8208 w 3662637"/>
              <a:gd name="connsiteY8" fmla="*/ 750901 h 4492350"/>
              <a:gd name="connsiteX9" fmla="*/ 956930 w 3662637"/>
              <a:gd name="connsiteY9" fmla="*/ 1924493 h 4492350"/>
              <a:gd name="connsiteX10" fmla="*/ 1061670 w 3662637"/>
              <a:gd name="connsiteY10" fmla="*/ 857226 h 4492350"/>
              <a:gd name="connsiteX11" fmla="*/ 1162773 w 3662637"/>
              <a:gd name="connsiteY11" fmla="*/ 2026621 h 4492350"/>
              <a:gd name="connsiteX12" fmla="*/ 1682742 w 3662637"/>
              <a:gd name="connsiteY12" fmla="*/ 2194318 h 4492350"/>
              <a:gd name="connsiteX13" fmla="*/ 1924493 w 3662637"/>
              <a:gd name="connsiteY13" fmla="*/ 0 h 4492350"/>
              <a:gd name="connsiteX14" fmla="*/ 1995936 w 3662637"/>
              <a:gd name="connsiteY14" fmla="*/ 986216 h 4492350"/>
              <a:gd name="connsiteX15" fmla="*/ 1850065 w 3662637"/>
              <a:gd name="connsiteY15" fmla="*/ 2060385 h 4492350"/>
              <a:gd name="connsiteX16" fmla="*/ 2025596 w 3662637"/>
              <a:gd name="connsiteY16" fmla="*/ 3046321 h 4492350"/>
              <a:gd name="connsiteX17" fmla="*/ 2615609 w 3662637"/>
              <a:gd name="connsiteY17" fmla="*/ 2519916 h 4492350"/>
              <a:gd name="connsiteX18" fmla="*/ 2881796 w 3662637"/>
              <a:gd name="connsiteY18" fmla="*/ 1291762 h 4492350"/>
              <a:gd name="connsiteX19" fmla="*/ 2774911 w 3662637"/>
              <a:gd name="connsiteY19" fmla="*/ 2383091 h 4492350"/>
              <a:gd name="connsiteX20" fmla="*/ 3662637 w 3662637"/>
              <a:gd name="connsiteY20" fmla="*/ 1124252 h 4492350"/>
              <a:gd name="connsiteX21" fmla="*/ 2190307 w 3662637"/>
              <a:gd name="connsiteY21" fmla="*/ 3370521 h 4492350"/>
              <a:gd name="connsiteX22" fmla="*/ 2137144 w 3662637"/>
              <a:gd name="connsiteY22" fmla="*/ 3817088 h 4492350"/>
              <a:gd name="connsiteX23" fmla="*/ 3285460 w 3662637"/>
              <a:gd name="connsiteY23" fmla="*/ 3094074 h 4492350"/>
              <a:gd name="connsiteX24" fmla="*/ 2162419 w 3662637"/>
              <a:gd name="connsiteY24" fmla="*/ 4030951 h 4492350"/>
              <a:gd name="connsiteX25" fmla="*/ 2200940 w 3662637"/>
              <a:gd name="connsiteY25" fmla="*/ 4476307 h 4492350"/>
              <a:gd name="connsiteX26" fmla="*/ 2186296 w 3662637"/>
              <a:gd name="connsiteY26" fmla="*/ 4491415 h 4492350"/>
              <a:gd name="connsiteX27" fmla="*/ 1711842 w 3662637"/>
              <a:gd name="connsiteY27" fmla="*/ 4492350 h 4492350"/>
              <a:gd name="connsiteX0" fmla="*/ 1711842 w 3662637"/>
              <a:gd name="connsiteY0" fmla="*/ 4492350 h 4492350"/>
              <a:gd name="connsiteX1" fmla="*/ 1765005 w 3662637"/>
              <a:gd name="connsiteY1" fmla="*/ 3785190 h 4492350"/>
              <a:gd name="connsiteX2" fmla="*/ 1275907 w 3662637"/>
              <a:gd name="connsiteY2" fmla="*/ 3381153 h 4492350"/>
              <a:gd name="connsiteX3" fmla="*/ 0 w 3662637"/>
              <a:gd name="connsiteY3" fmla="*/ 2945218 h 4492350"/>
              <a:gd name="connsiteX4" fmla="*/ 1095154 w 3662637"/>
              <a:gd name="connsiteY4" fmla="*/ 3242930 h 4492350"/>
              <a:gd name="connsiteX5" fmla="*/ 361507 w 3662637"/>
              <a:gd name="connsiteY5" fmla="*/ 2456121 h 4492350"/>
              <a:gd name="connsiteX6" fmla="*/ 1743740 w 3662637"/>
              <a:gd name="connsiteY6" fmla="*/ 3519376 h 4492350"/>
              <a:gd name="connsiteX7" fmla="*/ 1652058 w 3662637"/>
              <a:gd name="connsiteY7" fmla="*/ 2400346 h 4492350"/>
              <a:gd name="connsiteX8" fmla="*/ 8208 w 3662637"/>
              <a:gd name="connsiteY8" fmla="*/ 750901 h 4492350"/>
              <a:gd name="connsiteX9" fmla="*/ 956930 w 3662637"/>
              <a:gd name="connsiteY9" fmla="*/ 1924493 h 4492350"/>
              <a:gd name="connsiteX10" fmla="*/ 1061670 w 3662637"/>
              <a:gd name="connsiteY10" fmla="*/ 857226 h 4492350"/>
              <a:gd name="connsiteX11" fmla="*/ 1162773 w 3662637"/>
              <a:gd name="connsiteY11" fmla="*/ 2026621 h 4492350"/>
              <a:gd name="connsiteX12" fmla="*/ 1682742 w 3662637"/>
              <a:gd name="connsiteY12" fmla="*/ 2194318 h 4492350"/>
              <a:gd name="connsiteX13" fmla="*/ 1924493 w 3662637"/>
              <a:gd name="connsiteY13" fmla="*/ 0 h 4492350"/>
              <a:gd name="connsiteX14" fmla="*/ 1995936 w 3662637"/>
              <a:gd name="connsiteY14" fmla="*/ 986216 h 4492350"/>
              <a:gd name="connsiteX15" fmla="*/ 1850065 w 3662637"/>
              <a:gd name="connsiteY15" fmla="*/ 2060385 h 4492350"/>
              <a:gd name="connsiteX16" fmla="*/ 2025596 w 3662637"/>
              <a:gd name="connsiteY16" fmla="*/ 3046321 h 4492350"/>
              <a:gd name="connsiteX17" fmla="*/ 2615609 w 3662637"/>
              <a:gd name="connsiteY17" fmla="*/ 2519916 h 4492350"/>
              <a:gd name="connsiteX18" fmla="*/ 2881796 w 3662637"/>
              <a:gd name="connsiteY18" fmla="*/ 1291762 h 4492350"/>
              <a:gd name="connsiteX19" fmla="*/ 2774911 w 3662637"/>
              <a:gd name="connsiteY19" fmla="*/ 2383091 h 4492350"/>
              <a:gd name="connsiteX20" fmla="*/ 3662637 w 3662637"/>
              <a:gd name="connsiteY20" fmla="*/ 1124252 h 4492350"/>
              <a:gd name="connsiteX21" fmla="*/ 2190307 w 3662637"/>
              <a:gd name="connsiteY21" fmla="*/ 3370521 h 4492350"/>
              <a:gd name="connsiteX22" fmla="*/ 2137144 w 3662637"/>
              <a:gd name="connsiteY22" fmla="*/ 3817088 h 4492350"/>
              <a:gd name="connsiteX23" fmla="*/ 3285460 w 3662637"/>
              <a:gd name="connsiteY23" fmla="*/ 3094074 h 4492350"/>
              <a:gd name="connsiteX24" fmla="*/ 2162419 w 3662637"/>
              <a:gd name="connsiteY24" fmla="*/ 4030951 h 4492350"/>
              <a:gd name="connsiteX25" fmla="*/ 2200940 w 3662637"/>
              <a:gd name="connsiteY25" fmla="*/ 4476307 h 4492350"/>
              <a:gd name="connsiteX26" fmla="*/ 2186296 w 3662637"/>
              <a:gd name="connsiteY26" fmla="*/ 4491415 h 4492350"/>
              <a:gd name="connsiteX27" fmla="*/ 1711842 w 3662637"/>
              <a:gd name="connsiteY27" fmla="*/ 4492350 h 4492350"/>
              <a:gd name="connsiteX0" fmla="*/ 1711842 w 3662637"/>
              <a:gd name="connsiteY0" fmla="*/ 4492350 h 4492350"/>
              <a:gd name="connsiteX1" fmla="*/ 1765005 w 3662637"/>
              <a:gd name="connsiteY1" fmla="*/ 3785190 h 4492350"/>
              <a:gd name="connsiteX2" fmla="*/ 1275907 w 3662637"/>
              <a:gd name="connsiteY2" fmla="*/ 3381153 h 4492350"/>
              <a:gd name="connsiteX3" fmla="*/ 0 w 3662637"/>
              <a:gd name="connsiteY3" fmla="*/ 2945218 h 4492350"/>
              <a:gd name="connsiteX4" fmla="*/ 1095154 w 3662637"/>
              <a:gd name="connsiteY4" fmla="*/ 3242930 h 4492350"/>
              <a:gd name="connsiteX5" fmla="*/ 361507 w 3662637"/>
              <a:gd name="connsiteY5" fmla="*/ 2456121 h 4492350"/>
              <a:gd name="connsiteX6" fmla="*/ 1743740 w 3662637"/>
              <a:gd name="connsiteY6" fmla="*/ 3519376 h 4492350"/>
              <a:gd name="connsiteX7" fmla="*/ 1652058 w 3662637"/>
              <a:gd name="connsiteY7" fmla="*/ 2400346 h 4492350"/>
              <a:gd name="connsiteX8" fmla="*/ 8208 w 3662637"/>
              <a:gd name="connsiteY8" fmla="*/ 750901 h 4492350"/>
              <a:gd name="connsiteX9" fmla="*/ 956930 w 3662637"/>
              <a:gd name="connsiteY9" fmla="*/ 1924493 h 4492350"/>
              <a:gd name="connsiteX10" fmla="*/ 1061670 w 3662637"/>
              <a:gd name="connsiteY10" fmla="*/ 857226 h 4492350"/>
              <a:gd name="connsiteX11" fmla="*/ 1162773 w 3662637"/>
              <a:gd name="connsiteY11" fmla="*/ 2026621 h 4492350"/>
              <a:gd name="connsiteX12" fmla="*/ 1682742 w 3662637"/>
              <a:gd name="connsiteY12" fmla="*/ 2194318 h 4492350"/>
              <a:gd name="connsiteX13" fmla="*/ 1924493 w 3662637"/>
              <a:gd name="connsiteY13" fmla="*/ 0 h 4492350"/>
              <a:gd name="connsiteX14" fmla="*/ 1995936 w 3662637"/>
              <a:gd name="connsiteY14" fmla="*/ 986216 h 4492350"/>
              <a:gd name="connsiteX15" fmla="*/ 1850065 w 3662637"/>
              <a:gd name="connsiteY15" fmla="*/ 2060385 h 4492350"/>
              <a:gd name="connsiteX16" fmla="*/ 2025596 w 3662637"/>
              <a:gd name="connsiteY16" fmla="*/ 3046321 h 4492350"/>
              <a:gd name="connsiteX17" fmla="*/ 2615609 w 3662637"/>
              <a:gd name="connsiteY17" fmla="*/ 2519916 h 4492350"/>
              <a:gd name="connsiteX18" fmla="*/ 2881796 w 3662637"/>
              <a:gd name="connsiteY18" fmla="*/ 1291762 h 4492350"/>
              <a:gd name="connsiteX19" fmla="*/ 2774911 w 3662637"/>
              <a:gd name="connsiteY19" fmla="*/ 2383091 h 4492350"/>
              <a:gd name="connsiteX20" fmla="*/ 3662637 w 3662637"/>
              <a:gd name="connsiteY20" fmla="*/ 1124252 h 4492350"/>
              <a:gd name="connsiteX21" fmla="*/ 2190307 w 3662637"/>
              <a:gd name="connsiteY21" fmla="*/ 3370521 h 4492350"/>
              <a:gd name="connsiteX22" fmla="*/ 2137144 w 3662637"/>
              <a:gd name="connsiteY22" fmla="*/ 3817088 h 4492350"/>
              <a:gd name="connsiteX23" fmla="*/ 3285460 w 3662637"/>
              <a:gd name="connsiteY23" fmla="*/ 3094074 h 4492350"/>
              <a:gd name="connsiteX24" fmla="*/ 2162419 w 3662637"/>
              <a:gd name="connsiteY24" fmla="*/ 4030951 h 4492350"/>
              <a:gd name="connsiteX25" fmla="*/ 2200940 w 3662637"/>
              <a:gd name="connsiteY25" fmla="*/ 4476307 h 4492350"/>
              <a:gd name="connsiteX26" fmla="*/ 2186296 w 3662637"/>
              <a:gd name="connsiteY26" fmla="*/ 4491415 h 4492350"/>
              <a:gd name="connsiteX27" fmla="*/ 1711842 w 3662637"/>
              <a:gd name="connsiteY27" fmla="*/ 4492350 h 4492350"/>
              <a:gd name="connsiteX0" fmla="*/ 1711842 w 3662637"/>
              <a:gd name="connsiteY0" fmla="*/ 4492350 h 4492350"/>
              <a:gd name="connsiteX1" fmla="*/ 1765005 w 3662637"/>
              <a:gd name="connsiteY1" fmla="*/ 3785190 h 4492350"/>
              <a:gd name="connsiteX2" fmla="*/ 1275907 w 3662637"/>
              <a:gd name="connsiteY2" fmla="*/ 3381153 h 4492350"/>
              <a:gd name="connsiteX3" fmla="*/ 0 w 3662637"/>
              <a:gd name="connsiteY3" fmla="*/ 2945218 h 4492350"/>
              <a:gd name="connsiteX4" fmla="*/ 1095154 w 3662637"/>
              <a:gd name="connsiteY4" fmla="*/ 3242930 h 4492350"/>
              <a:gd name="connsiteX5" fmla="*/ 361507 w 3662637"/>
              <a:gd name="connsiteY5" fmla="*/ 2456121 h 4492350"/>
              <a:gd name="connsiteX6" fmla="*/ 1743740 w 3662637"/>
              <a:gd name="connsiteY6" fmla="*/ 3519376 h 4492350"/>
              <a:gd name="connsiteX7" fmla="*/ 1652058 w 3662637"/>
              <a:gd name="connsiteY7" fmla="*/ 2400346 h 4492350"/>
              <a:gd name="connsiteX8" fmla="*/ 8208 w 3662637"/>
              <a:gd name="connsiteY8" fmla="*/ 750901 h 4492350"/>
              <a:gd name="connsiteX9" fmla="*/ 956930 w 3662637"/>
              <a:gd name="connsiteY9" fmla="*/ 1924493 h 4492350"/>
              <a:gd name="connsiteX10" fmla="*/ 1061670 w 3662637"/>
              <a:gd name="connsiteY10" fmla="*/ 857226 h 4492350"/>
              <a:gd name="connsiteX11" fmla="*/ 1162773 w 3662637"/>
              <a:gd name="connsiteY11" fmla="*/ 2026621 h 4492350"/>
              <a:gd name="connsiteX12" fmla="*/ 1682742 w 3662637"/>
              <a:gd name="connsiteY12" fmla="*/ 2194318 h 4492350"/>
              <a:gd name="connsiteX13" fmla="*/ 1924493 w 3662637"/>
              <a:gd name="connsiteY13" fmla="*/ 0 h 4492350"/>
              <a:gd name="connsiteX14" fmla="*/ 1995936 w 3662637"/>
              <a:gd name="connsiteY14" fmla="*/ 986216 h 4492350"/>
              <a:gd name="connsiteX15" fmla="*/ 1850065 w 3662637"/>
              <a:gd name="connsiteY15" fmla="*/ 2060385 h 4492350"/>
              <a:gd name="connsiteX16" fmla="*/ 2025596 w 3662637"/>
              <a:gd name="connsiteY16" fmla="*/ 3046321 h 4492350"/>
              <a:gd name="connsiteX17" fmla="*/ 2615609 w 3662637"/>
              <a:gd name="connsiteY17" fmla="*/ 2519916 h 4492350"/>
              <a:gd name="connsiteX18" fmla="*/ 2881796 w 3662637"/>
              <a:gd name="connsiteY18" fmla="*/ 1291762 h 4492350"/>
              <a:gd name="connsiteX19" fmla="*/ 2774911 w 3662637"/>
              <a:gd name="connsiteY19" fmla="*/ 2383091 h 4492350"/>
              <a:gd name="connsiteX20" fmla="*/ 3662637 w 3662637"/>
              <a:gd name="connsiteY20" fmla="*/ 1124252 h 4492350"/>
              <a:gd name="connsiteX21" fmla="*/ 2190307 w 3662637"/>
              <a:gd name="connsiteY21" fmla="*/ 3370521 h 4492350"/>
              <a:gd name="connsiteX22" fmla="*/ 2137144 w 3662637"/>
              <a:gd name="connsiteY22" fmla="*/ 3817088 h 4492350"/>
              <a:gd name="connsiteX23" fmla="*/ 3285460 w 3662637"/>
              <a:gd name="connsiteY23" fmla="*/ 3094074 h 4492350"/>
              <a:gd name="connsiteX24" fmla="*/ 2162419 w 3662637"/>
              <a:gd name="connsiteY24" fmla="*/ 4030951 h 4492350"/>
              <a:gd name="connsiteX25" fmla="*/ 2200940 w 3662637"/>
              <a:gd name="connsiteY25" fmla="*/ 4476307 h 4492350"/>
              <a:gd name="connsiteX26" fmla="*/ 2186296 w 3662637"/>
              <a:gd name="connsiteY26" fmla="*/ 4491415 h 4492350"/>
              <a:gd name="connsiteX27" fmla="*/ 1711842 w 3662637"/>
              <a:gd name="connsiteY27" fmla="*/ 4492350 h 4492350"/>
              <a:gd name="connsiteX0" fmla="*/ 1711842 w 3662637"/>
              <a:gd name="connsiteY0" fmla="*/ 4492350 h 4492350"/>
              <a:gd name="connsiteX1" fmla="*/ 1765005 w 3662637"/>
              <a:gd name="connsiteY1" fmla="*/ 3785190 h 4492350"/>
              <a:gd name="connsiteX2" fmla="*/ 1275907 w 3662637"/>
              <a:gd name="connsiteY2" fmla="*/ 3381153 h 4492350"/>
              <a:gd name="connsiteX3" fmla="*/ 0 w 3662637"/>
              <a:gd name="connsiteY3" fmla="*/ 2945218 h 4492350"/>
              <a:gd name="connsiteX4" fmla="*/ 1095154 w 3662637"/>
              <a:gd name="connsiteY4" fmla="*/ 3242930 h 4492350"/>
              <a:gd name="connsiteX5" fmla="*/ 361507 w 3662637"/>
              <a:gd name="connsiteY5" fmla="*/ 2456121 h 4492350"/>
              <a:gd name="connsiteX6" fmla="*/ 1743740 w 3662637"/>
              <a:gd name="connsiteY6" fmla="*/ 3519376 h 4492350"/>
              <a:gd name="connsiteX7" fmla="*/ 1652058 w 3662637"/>
              <a:gd name="connsiteY7" fmla="*/ 2400346 h 4492350"/>
              <a:gd name="connsiteX8" fmla="*/ 8208 w 3662637"/>
              <a:gd name="connsiteY8" fmla="*/ 750901 h 4492350"/>
              <a:gd name="connsiteX9" fmla="*/ 956930 w 3662637"/>
              <a:gd name="connsiteY9" fmla="*/ 1924493 h 4492350"/>
              <a:gd name="connsiteX10" fmla="*/ 1061670 w 3662637"/>
              <a:gd name="connsiteY10" fmla="*/ 857226 h 4492350"/>
              <a:gd name="connsiteX11" fmla="*/ 1162773 w 3662637"/>
              <a:gd name="connsiteY11" fmla="*/ 2026621 h 4492350"/>
              <a:gd name="connsiteX12" fmla="*/ 1682742 w 3662637"/>
              <a:gd name="connsiteY12" fmla="*/ 2194318 h 4492350"/>
              <a:gd name="connsiteX13" fmla="*/ 1924493 w 3662637"/>
              <a:gd name="connsiteY13" fmla="*/ 0 h 4492350"/>
              <a:gd name="connsiteX14" fmla="*/ 1995936 w 3662637"/>
              <a:gd name="connsiteY14" fmla="*/ 986216 h 4492350"/>
              <a:gd name="connsiteX15" fmla="*/ 1850065 w 3662637"/>
              <a:gd name="connsiteY15" fmla="*/ 2060385 h 4492350"/>
              <a:gd name="connsiteX16" fmla="*/ 2025596 w 3662637"/>
              <a:gd name="connsiteY16" fmla="*/ 3046321 h 4492350"/>
              <a:gd name="connsiteX17" fmla="*/ 2615609 w 3662637"/>
              <a:gd name="connsiteY17" fmla="*/ 2519916 h 4492350"/>
              <a:gd name="connsiteX18" fmla="*/ 2881796 w 3662637"/>
              <a:gd name="connsiteY18" fmla="*/ 1291762 h 4492350"/>
              <a:gd name="connsiteX19" fmla="*/ 2774911 w 3662637"/>
              <a:gd name="connsiteY19" fmla="*/ 2383091 h 4492350"/>
              <a:gd name="connsiteX20" fmla="*/ 3662637 w 3662637"/>
              <a:gd name="connsiteY20" fmla="*/ 1124252 h 4492350"/>
              <a:gd name="connsiteX21" fmla="*/ 2190307 w 3662637"/>
              <a:gd name="connsiteY21" fmla="*/ 3370521 h 4492350"/>
              <a:gd name="connsiteX22" fmla="*/ 2137144 w 3662637"/>
              <a:gd name="connsiteY22" fmla="*/ 3817088 h 4492350"/>
              <a:gd name="connsiteX23" fmla="*/ 3285460 w 3662637"/>
              <a:gd name="connsiteY23" fmla="*/ 3094074 h 4492350"/>
              <a:gd name="connsiteX24" fmla="*/ 2162419 w 3662637"/>
              <a:gd name="connsiteY24" fmla="*/ 4030951 h 4492350"/>
              <a:gd name="connsiteX25" fmla="*/ 2200940 w 3662637"/>
              <a:gd name="connsiteY25" fmla="*/ 4476307 h 4492350"/>
              <a:gd name="connsiteX26" fmla="*/ 2186296 w 3662637"/>
              <a:gd name="connsiteY26" fmla="*/ 4491415 h 4492350"/>
              <a:gd name="connsiteX27" fmla="*/ 1711842 w 3662637"/>
              <a:gd name="connsiteY27" fmla="*/ 4492350 h 4492350"/>
              <a:gd name="connsiteX0" fmla="*/ 1711842 w 3662637"/>
              <a:gd name="connsiteY0" fmla="*/ 4492350 h 4492350"/>
              <a:gd name="connsiteX1" fmla="*/ 1765005 w 3662637"/>
              <a:gd name="connsiteY1" fmla="*/ 3785190 h 4492350"/>
              <a:gd name="connsiteX2" fmla="*/ 1275907 w 3662637"/>
              <a:gd name="connsiteY2" fmla="*/ 3381153 h 4492350"/>
              <a:gd name="connsiteX3" fmla="*/ 0 w 3662637"/>
              <a:gd name="connsiteY3" fmla="*/ 2945218 h 4492350"/>
              <a:gd name="connsiteX4" fmla="*/ 1095154 w 3662637"/>
              <a:gd name="connsiteY4" fmla="*/ 3242930 h 4492350"/>
              <a:gd name="connsiteX5" fmla="*/ 361507 w 3662637"/>
              <a:gd name="connsiteY5" fmla="*/ 2456121 h 4492350"/>
              <a:gd name="connsiteX6" fmla="*/ 1743740 w 3662637"/>
              <a:gd name="connsiteY6" fmla="*/ 3519376 h 4492350"/>
              <a:gd name="connsiteX7" fmla="*/ 1652058 w 3662637"/>
              <a:gd name="connsiteY7" fmla="*/ 2400346 h 4492350"/>
              <a:gd name="connsiteX8" fmla="*/ 28261 w 3662637"/>
              <a:gd name="connsiteY8" fmla="*/ 742880 h 4492350"/>
              <a:gd name="connsiteX9" fmla="*/ 956930 w 3662637"/>
              <a:gd name="connsiteY9" fmla="*/ 1924493 h 4492350"/>
              <a:gd name="connsiteX10" fmla="*/ 1061670 w 3662637"/>
              <a:gd name="connsiteY10" fmla="*/ 857226 h 4492350"/>
              <a:gd name="connsiteX11" fmla="*/ 1162773 w 3662637"/>
              <a:gd name="connsiteY11" fmla="*/ 2026621 h 4492350"/>
              <a:gd name="connsiteX12" fmla="*/ 1682742 w 3662637"/>
              <a:gd name="connsiteY12" fmla="*/ 2194318 h 4492350"/>
              <a:gd name="connsiteX13" fmla="*/ 1924493 w 3662637"/>
              <a:gd name="connsiteY13" fmla="*/ 0 h 4492350"/>
              <a:gd name="connsiteX14" fmla="*/ 1995936 w 3662637"/>
              <a:gd name="connsiteY14" fmla="*/ 986216 h 4492350"/>
              <a:gd name="connsiteX15" fmla="*/ 1850065 w 3662637"/>
              <a:gd name="connsiteY15" fmla="*/ 2060385 h 4492350"/>
              <a:gd name="connsiteX16" fmla="*/ 2025596 w 3662637"/>
              <a:gd name="connsiteY16" fmla="*/ 3046321 h 4492350"/>
              <a:gd name="connsiteX17" fmla="*/ 2615609 w 3662637"/>
              <a:gd name="connsiteY17" fmla="*/ 2519916 h 4492350"/>
              <a:gd name="connsiteX18" fmla="*/ 2881796 w 3662637"/>
              <a:gd name="connsiteY18" fmla="*/ 1291762 h 4492350"/>
              <a:gd name="connsiteX19" fmla="*/ 2774911 w 3662637"/>
              <a:gd name="connsiteY19" fmla="*/ 2383091 h 4492350"/>
              <a:gd name="connsiteX20" fmla="*/ 3662637 w 3662637"/>
              <a:gd name="connsiteY20" fmla="*/ 1124252 h 4492350"/>
              <a:gd name="connsiteX21" fmla="*/ 2190307 w 3662637"/>
              <a:gd name="connsiteY21" fmla="*/ 3370521 h 4492350"/>
              <a:gd name="connsiteX22" fmla="*/ 2137144 w 3662637"/>
              <a:gd name="connsiteY22" fmla="*/ 3817088 h 4492350"/>
              <a:gd name="connsiteX23" fmla="*/ 3285460 w 3662637"/>
              <a:gd name="connsiteY23" fmla="*/ 3094074 h 4492350"/>
              <a:gd name="connsiteX24" fmla="*/ 2162419 w 3662637"/>
              <a:gd name="connsiteY24" fmla="*/ 4030951 h 4492350"/>
              <a:gd name="connsiteX25" fmla="*/ 2200940 w 3662637"/>
              <a:gd name="connsiteY25" fmla="*/ 4476307 h 4492350"/>
              <a:gd name="connsiteX26" fmla="*/ 2186296 w 3662637"/>
              <a:gd name="connsiteY26" fmla="*/ 4491415 h 4492350"/>
              <a:gd name="connsiteX27" fmla="*/ 1711842 w 3662637"/>
              <a:gd name="connsiteY27" fmla="*/ 4492350 h 4492350"/>
              <a:gd name="connsiteX0" fmla="*/ 1711842 w 3662637"/>
              <a:gd name="connsiteY0" fmla="*/ 4492350 h 4492350"/>
              <a:gd name="connsiteX1" fmla="*/ 1765005 w 3662637"/>
              <a:gd name="connsiteY1" fmla="*/ 3785190 h 4492350"/>
              <a:gd name="connsiteX2" fmla="*/ 1275907 w 3662637"/>
              <a:gd name="connsiteY2" fmla="*/ 3381153 h 4492350"/>
              <a:gd name="connsiteX3" fmla="*/ 0 w 3662637"/>
              <a:gd name="connsiteY3" fmla="*/ 2945218 h 4492350"/>
              <a:gd name="connsiteX4" fmla="*/ 1095154 w 3662637"/>
              <a:gd name="connsiteY4" fmla="*/ 3242930 h 4492350"/>
              <a:gd name="connsiteX5" fmla="*/ 361507 w 3662637"/>
              <a:gd name="connsiteY5" fmla="*/ 2456121 h 4492350"/>
              <a:gd name="connsiteX6" fmla="*/ 1743740 w 3662637"/>
              <a:gd name="connsiteY6" fmla="*/ 3519376 h 4492350"/>
              <a:gd name="connsiteX7" fmla="*/ 1652058 w 3662637"/>
              <a:gd name="connsiteY7" fmla="*/ 2400346 h 4492350"/>
              <a:gd name="connsiteX8" fmla="*/ 28261 w 3662637"/>
              <a:gd name="connsiteY8" fmla="*/ 742880 h 4492350"/>
              <a:gd name="connsiteX9" fmla="*/ 956930 w 3662637"/>
              <a:gd name="connsiteY9" fmla="*/ 1924493 h 4492350"/>
              <a:gd name="connsiteX10" fmla="*/ 1061670 w 3662637"/>
              <a:gd name="connsiteY10" fmla="*/ 857226 h 4492350"/>
              <a:gd name="connsiteX11" fmla="*/ 1162773 w 3662637"/>
              <a:gd name="connsiteY11" fmla="*/ 2026621 h 4492350"/>
              <a:gd name="connsiteX12" fmla="*/ 1682742 w 3662637"/>
              <a:gd name="connsiteY12" fmla="*/ 2194318 h 4492350"/>
              <a:gd name="connsiteX13" fmla="*/ 1924493 w 3662637"/>
              <a:gd name="connsiteY13" fmla="*/ 0 h 4492350"/>
              <a:gd name="connsiteX14" fmla="*/ 1995936 w 3662637"/>
              <a:gd name="connsiteY14" fmla="*/ 986216 h 4492350"/>
              <a:gd name="connsiteX15" fmla="*/ 1850065 w 3662637"/>
              <a:gd name="connsiteY15" fmla="*/ 2060385 h 4492350"/>
              <a:gd name="connsiteX16" fmla="*/ 2025596 w 3662637"/>
              <a:gd name="connsiteY16" fmla="*/ 3046321 h 4492350"/>
              <a:gd name="connsiteX17" fmla="*/ 2615609 w 3662637"/>
              <a:gd name="connsiteY17" fmla="*/ 2519916 h 4492350"/>
              <a:gd name="connsiteX18" fmla="*/ 2881796 w 3662637"/>
              <a:gd name="connsiteY18" fmla="*/ 1291762 h 4492350"/>
              <a:gd name="connsiteX19" fmla="*/ 2774911 w 3662637"/>
              <a:gd name="connsiteY19" fmla="*/ 2383091 h 4492350"/>
              <a:gd name="connsiteX20" fmla="*/ 3662637 w 3662637"/>
              <a:gd name="connsiteY20" fmla="*/ 1124252 h 4492350"/>
              <a:gd name="connsiteX21" fmla="*/ 2190307 w 3662637"/>
              <a:gd name="connsiteY21" fmla="*/ 3370521 h 4492350"/>
              <a:gd name="connsiteX22" fmla="*/ 2137144 w 3662637"/>
              <a:gd name="connsiteY22" fmla="*/ 3817088 h 4492350"/>
              <a:gd name="connsiteX23" fmla="*/ 3285460 w 3662637"/>
              <a:gd name="connsiteY23" fmla="*/ 3094074 h 4492350"/>
              <a:gd name="connsiteX24" fmla="*/ 2162419 w 3662637"/>
              <a:gd name="connsiteY24" fmla="*/ 4030951 h 4492350"/>
              <a:gd name="connsiteX25" fmla="*/ 2200940 w 3662637"/>
              <a:gd name="connsiteY25" fmla="*/ 4476307 h 4492350"/>
              <a:gd name="connsiteX26" fmla="*/ 2186296 w 3662637"/>
              <a:gd name="connsiteY26" fmla="*/ 4491415 h 4492350"/>
              <a:gd name="connsiteX27" fmla="*/ 1711842 w 3662637"/>
              <a:gd name="connsiteY27" fmla="*/ 4492350 h 4492350"/>
              <a:gd name="connsiteX0" fmla="*/ 1711842 w 3662637"/>
              <a:gd name="connsiteY0" fmla="*/ 4492350 h 4492350"/>
              <a:gd name="connsiteX1" fmla="*/ 1765005 w 3662637"/>
              <a:gd name="connsiteY1" fmla="*/ 3785190 h 4492350"/>
              <a:gd name="connsiteX2" fmla="*/ 1275907 w 3662637"/>
              <a:gd name="connsiteY2" fmla="*/ 3381153 h 4492350"/>
              <a:gd name="connsiteX3" fmla="*/ 0 w 3662637"/>
              <a:gd name="connsiteY3" fmla="*/ 2945218 h 4492350"/>
              <a:gd name="connsiteX4" fmla="*/ 1095154 w 3662637"/>
              <a:gd name="connsiteY4" fmla="*/ 3242930 h 4492350"/>
              <a:gd name="connsiteX5" fmla="*/ 361507 w 3662637"/>
              <a:gd name="connsiteY5" fmla="*/ 2456121 h 4492350"/>
              <a:gd name="connsiteX6" fmla="*/ 1743740 w 3662637"/>
              <a:gd name="connsiteY6" fmla="*/ 3519376 h 4492350"/>
              <a:gd name="connsiteX7" fmla="*/ 1652058 w 3662637"/>
              <a:gd name="connsiteY7" fmla="*/ 2400346 h 4492350"/>
              <a:gd name="connsiteX8" fmla="*/ 28261 w 3662637"/>
              <a:gd name="connsiteY8" fmla="*/ 742880 h 4492350"/>
              <a:gd name="connsiteX9" fmla="*/ 956930 w 3662637"/>
              <a:gd name="connsiteY9" fmla="*/ 1924493 h 4492350"/>
              <a:gd name="connsiteX10" fmla="*/ 1061670 w 3662637"/>
              <a:gd name="connsiteY10" fmla="*/ 857226 h 4492350"/>
              <a:gd name="connsiteX11" fmla="*/ 1162773 w 3662637"/>
              <a:gd name="connsiteY11" fmla="*/ 2026621 h 4492350"/>
              <a:gd name="connsiteX12" fmla="*/ 1682742 w 3662637"/>
              <a:gd name="connsiteY12" fmla="*/ 2194318 h 4492350"/>
              <a:gd name="connsiteX13" fmla="*/ 1924493 w 3662637"/>
              <a:gd name="connsiteY13" fmla="*/ 0 h 4492350"/>
              <a:gd name="connsiteX14" fmla="*/ 1995936 w 3662637"/>
              <a:gd name="connsiteY14" fmla="*/ 986216 h 4492350"/>
              <a:gd name="connsiteX15" fmla="*/ 1850065 w 3662637"/>
              <a:gd name="connsiteY15" fmla="*/ 2060385 h 4492350"/>
              <a:gd name="connsiteX16" fmla="*/ 2025596 w 3662637"/>
              <a:gd name="connsiteY16" fmla="*/ 3046321 h 4492350"/>
              <a:gd name="connsiteX17" fmla="*/ 2615609 w 3662637"/>
              <a:gd name="connsiteY17" fmla="*/ 2519916 h 4492350"/>
              <a:gd name="connsiteX18" fmla="*/ 2881796 w 3662637"/>
              <a:gd name="connsiteY18" fmla="*/ 1291762 h 4492350"/>
              <a:gd name="connsiteX19" fmla="*/ 2774911 w 3662637"/>
              <a:gd name="connsiteY19" fmla="*/ 2383091 h 4492350"/>
              <a:gd name="connsiteX20" fmla="*/ 3662637 w 3662637"/>
              <a:gd name="connsiteY20" fmla="*/ 1124252 h 4492350"/>
              <a:gd name="connsiteX21" fmla="*/ 2190307 w 3662637"/>
              <a:gd name="connsiteY21" fmla="*/ 3370521 h 4492350"/>
              <a:gd name="connsiteX22" fmla="*/ 2137144 w 3662637"/>
              <a:gd name="connsiteY22" fmla="*/ 3817088 h 4492350"/>
              <a:gd name="connsiteX23" fmla="*/ 3285460 w 3662637"/>
              <a:gd name="connsiteY23" fmla="*/ 3094074 h 4492350"/>
              <a:gd name="connsiteX24" fmla="*/ 2162419 w 3662637"/>
              <a:gd name="connsiteY24" fmla="*/ 4030951 h 4492350"/>
              <a:gd name="connsiteX25" fmla="*/ 2200940 w 3662637"/>
              <a:gd name="connsiteY25" fmla="*/ 4476307 h 4492350"/>
              <a:gd name="connsiteX26" fmla="*/ 2186296 w 3662637"/>
              <a:gd name="connsiteY26" fmla="*/ 4491415 h 4492350"/>
              <a:gd name="connsiteX27" fmla="*/ 1711842 w 3662637"/>
              <a:gd name="connsiteY27" fmla="*/ 4492350 h 4492350"/>
              <a:gd name="connsiteX0" fmla="*/ 1711842 w 3662637"/>
              <a:gd name="connsiteY0" fmla="*/ 4492350 h 4492350"/>
              <a:gd name="connsiteX1" fmla="*/ 1765005 w 3662637"/>
              <a:gd name="connsiteY1" fmla="*/ 3785190 h 4492350"/>
              <a:gd name="connsiteX2" fmla="*/ 1275907 w 3662637"/>
              <a:gd name="connsiteY2" fmla="*/ 3381153 h 4492350"/>
              <a:gd name="connsiteX3" fmla="*/ 0 w 3662637"/>
              <a:gd name="connsiteY3" fmla="*/ 2945218 h 4492350"/>
              <a:gd name="connsiteX4" fmla="*/ 1095154 w 3662637"/>
              <a:gd name="connsiteY4" fmla="*/ 3242930 h 4492350"/>
              <a:gd name="connsiteX5" fmla="*/ 361507 w 3662637"/>
              <a:gd name="connsiteY5" fmla="*/ 2456121 h 4492350"/>
              <a:gd name="connsiteX6" fmla="*/ 1743740 w 3662637"/>
              <a:gd name="connsiteY6" fmla="*/ 3519376 h 4492350"/>
              <a:gd name="connsiteX7" fmla="*/ 1652058 w 3662637"/>
              <a:gd name="connsiteY7" fmla="*/ 2400346 h 4492350"/>
              <a:gd name="connsiteX8" fmla="*/ 28261 w 3662637"/>
              <a:gd name="connsiteY8" fmla="*/ 742880 h 4492350"/>
              <a:gd name="connsiteX9" fmla="*/ 956930 w 3662637"/>
              <a:gd name="connsiteY9" fmla="*/ 1924493 h 4492350"/>
              <a:gd name="connsiteX10" fmla="*/ 1061670 w 3662637"/>
              <a:gd name="connsiteY10" fmla="*/ 857226 h 4492350"/>
              <a:gd name="connsiteX11" fmla="*/ 1162773 w 3662637"/>
              <a:gd name="connsiteY11" fmla="*/ 2026621 h 4492350"/>
              <a:gd name="connsiteX12" fmla="*/ 1682742 w 3662637"/>
              <a:gd name="connsiteY12" fmla="*/ 2194318 h 4492350"/>
              <a:gd name="connsiteX13" fmla="*/ 1924493 w 3662637"/>
              <a:gd name="connsiteY13" fmla="*/ 0 h 4492350"/>
              <a:gd name="connsiteX14" fmla="*/ 1995936 w 3662637"/>
              <a:gd name="connsiteY14" fmla="*/ 986216 h 4492350"/>
              <a:gd name="connsiteX15" fmla="*/ 1850065 w 3662637"/>
              <a:gd name="connsiteY15" fmla="*/ 2060385 h 4492350"/>
              <a:gd name="connsiteX16" fmla="*/ 2025596 w 3662637"/>
              <a:gd name="connsiteY16" fmla="*/ 3046321 h 4492350"/>
              <a:gd name="connsiteX17" fmla="*/ 2615609 w 3662637"/>
              <a:gd name="connsiteY17" fmla="*/ 2519916 h 4492350"/>
              <a:gd name="connsiteX18" fmla="*/ 2881796 w 3662637"/>
              <a:gd name="connsiteY18" fmla="*/ 1291762 h 4492350"/>
              <a:gd name="connsiteX19" fmla="*/ 2774911 w 3662637"/>
              <a:gd name="connsiteY19" fmla="*/ 2383091 h 4492350"/>
              <a:gd name="connsiteX20" fmla="*/ 3662637 w 3662637"/>
              <a:gd name="connsiteY20" fmla="*/ 1124252 h 4492350"/>
              <a:gd name="connsiteX21" fmla="*/ 2190307 w 3662637"/>
              <a:gd name="connsiteY21" fmla="*/ 3370521 h 4492350"/>
              <a:gd name="connsiteX22" fmla="*/ 2137144 w 3662637"/>
              <a:gd name="connsiteY22" fmla="*/ 3817088 h 4492350"/>
              <a:gd name="connsiteX23" fmla="*/ 3285460 w 3662637"/>
              <a:gd name="connsiteY23" fmla="*/ 3094074 h 4492350"/>
              <a:gd name="connsiteX24" fmla="*/ 2162419 w 3662637"/>
              <a:gd name="connsiteY24" fmla="*/ 4030951 h 4492350"/>
              <a:gd name="connsiteX25" fmla="*/ 2200940 w 3662637"/>
              <a:gd name="connsiteY25" fmla="*/ 4476307 h 4492350"/>
              <a:gd name="connsiteX26" fmla="*/ 2186296 w 3662637"/>
              <a:gd name="connsiteY26" fmla="*/ 4491415 h 4492350"/>
              <a:gd name="connsiteX27" fmla="*/ 1711842 w 3662637"/>
              <a:gd name="connsiteY27" fmla="*/ 4492350 h 4492350"/>
              <a:gd name="connsiteX0" fmla="*/ 1711842 w 3662637"/>
              <a:gd name="connsiteY0" fmla="*/ 4492350 h 4492350"/>
              <a:gd name="connsiteX1" fmla="*/ 1765005 w 3662637"/>
              <a:gd name="connsiteY1" fmla="*/ 3785190 h 4492350"/>
              <a:gd name="connsiteX2" fmla="*/ 1275907 w 3662637"/>
              <a:gd name="connsiteY2" fmla="*/ 3381153 h 4492350"/>
              <a:gd name="connsiteX3" fmla="*/ 0 w 3662637"/>
              <a:gd name="connsiteY3" fmla="*/ 2945218 h 4492350"/>
              <a:gd name="connsiteX4" fmla="*/ 1095154 w 3662637"/>
              <a:gd name="connsiteY4" fmla="*/ 3242930 h 4492350"/>
              <a:gd name="connsiteX5" fmla="*/ 361507 w 3662637"/>
              <a:gd name="connsiteY5" fmla="*/ 2456121 h 4492350"/>
              <a:gd name="connsiteX6" fmla="*/ 1743740 w 3662637"/>
              <a:gd name="connsiteY6" fmla="*/ 3519376 h 4492350"/>
              <a:gd name="connsiteX7" fmla="*/ 1652058 w 3662637"/>
              <a:gd name="connsiteY7" fmla="*/ 2400346 h 4492350"/>
              <a:gd name="connsiteX8" fmla="*/ 28261 w 3662637"/>
              <a:gd name="connsiteY8" fmla="*/ 742880 h 4492350"/>
              <a:gd name="connsiteX9" fmla="*/ 956930 w 3662637"/>
              <a:gd name="connsiteY9" fmla="*/ 1924493 h 4492350"/>
              <a:gd name="connsiteX10" fmla="*/ 1061670 w 3662637"/>
              <a:gd name="connsiteY10" fmla="*/ 857226 h 4492350"/>
              <a:gd name="connsiteX11" fmla="*/ 1162773 w 3662637"/>
              <a:gd name="connsiteY11" fmla="*/ 2026621 h 4492350"/>
              <a:gd name="connsiteX12" fmla="*/ 1682742 w 3662637"/>
              <a:gd name="connsiteY12" fmla="*/ 2194318 h 4492350"/>
              <a:gd name="connsiteX13" fmla="*/ 1924493 w 3662637"/>
              <a:gd name="connsiteY13" fmla="*/ 0 h 4492350"/>
              <a:gd name="connsiteX14" fmla="*/ 1995936 w 3662637"/>
              <a:gd name="connsiteY14" fmla="*/ 986216 h 4492350"/>
              <a:gd name="connsiteX15" fmla="*/ 1850065 w 3662637"/>
              <a:gd name="connsiteY15" fmla="*/ 2060385 h 4492350"/>
              <a:gd name="connsiteX16" fmla="*/ 2025596 w 3662637"/>
              <a:gd name="connsiteY16" fmla="*/ 3046321 h 4492350"/>
              <a:gd name="connsiteX17" fmla="*/ 2615609 w 3662637"/>
              <a:gd name="connsiteY17" fmla="*/ 2519916 h 4492350"/>
              <a:gd name="connsiteX18" fmla="*/ 2881796 w 3662637"/>
              <a:gd name="connsiteY18" fmla="*/ 1291762 h 4492350"/>
              <a:gd name="connsiteX19" fmla="*/ 2774911 w 3662637"/>
              <a:gd name="connsiteY19" fmla="*/ 2383091 h 4492350"/>
              <a:gd name="connsiteX20" fmla="*/ 3662637 w 3662637"/>
              <a:gd name="connsiteY20" fmla="*/ 1124252 h 4492350"/>
              <a:gd name="connsiteX21" fmla="*/ 2190307 w 3662637"/>
              <a:gd name="connsiteY21" fmla="*/ 3370521 h 4492350"/>
              <a:gd name="connsiteX22" fmla="*/ 2137144 w 3662637"/>
              <a:gd name="connsiteY22" fmla="*/ 3817088 h 4492350"/>
              <a:gd name="connsiteX23" fmla="*/ 3285460 w 3662637"/>
              <a:gd name="connsiteY23" fmla="*/ 3094074 h 4492350"/>
              <a:gd name="connsiteX24" fmla="*/ 2162419 w 3662637"/>
              <a:gd name="connsiteY24" fmla="*/ 4030951 h 4492350"/>
              <a:gd name="connsiteX25" fmla="*/ 2200940 w 3662637"/>
              <a:gd name="connsiteY25" fmla="*/ 4476307 h 4492350"/>
              <a:gd name="connsiteX26" fmla="*/ 2186296 w 3662637"/>
              <a:gd name="connsiteY26" fmla="*/ 4491415 h 4492350"/>
              <a:gd name="connsiteX27" fmla="*/ 1711842 w 3662637"/>
              <a:gd name="connsiteY27" fmla="*/ 4492350 h 4492350"/>
              <a:gd name="connsiteX0" fmla="*/ 1711842 w 3662637"/>
              <a:gd name="connsiteY0" fmla="*/ 4492350 h 4492350"/>
              <a:gd name="connsiteX1" fmla="*/ 1765005 w 3662637"/>
              <a:gd name="connsiteY1" fmla="*/ 3785190 h 4492350"/>
              <a:gd name="connsiteX2" fmla="*/ 1275907 w 3662637"/>
              <a:gd name="connsiteY2" fmla="*/ 3381153 h 4492350"/>
              <a:gd name="connsiteX3" fmla="*/ 0 w 3662637"/>
              <a:gd name="connsiteY3" fmla="*/ 2945218 h 4492350"/>
              <a:gd name="connsiteX4" fmla="*/ 1095154 w 3662637"/>
              <a:gd name="connsiteY4" fmla="*/ 3242930 h 4492350"/>
              <a:gd name="connsiteX5" fmla="*/ 361507 w 3662637"/>
              <a:gd name="connsiteY5" fmla="*/ 2456121 h 4492350"/>
              <a:gd name="connsiteX6" fmla="*/ 1743740 w 3662637"/>
              <a:gd name="connsiteY6" fmla="*/ 3519376 h 4492350"/>
              <a:gd name="connsiteX7" fmla="*/ 1652058 w 3662637"/>
              <a:gd name="connsiteY7" fmla="*/ 2400346 h 4492350"/>
              <a:gd name="connsiteX8" fmla="*/ 28261 w 3662637"/>
              <a:gd name="connsiteY8" fmla="*/ 742880 h 4492350"/>
              <a:gd name="connsiteX9" fmla="*/ 956930 w 3662637"/>
              <a:gd name="connsiteY9" fmla="*/ 1924493 h 4492350"/>
              <a:gd name="connsiteX10" fmla="*/ 1061670 w 3662637"/>
              <a:gd name="connsiteY10" fmla="*/ 857226 h 4492350"/>
              <a:gd name="connsiteX11" fmla="*/ 1162773 w 3662637"/>
              <a:gd name="connsiteY11" fmla="*/ 2026621 h 4492350"/>
              <a:gd name="connsiteX12" fmla="*/ 1682742 w 3662637"/>
              <a:gd name="connsiteY12" fmla="*/ 2194318 h 4492350"/>
              <a:gd name="connsiteX13" fmla="*/ 1924493 w 3662637"/>
              <a:gd name="connsiteY13" fmla="*/ 0 h 4492350"/>
              <a:gd name="connsiteX14" fmla="*/ 1995936 w 3662637"/>
              <a:gd name="connsiteY14" fmla="*/ 986216 h 4492350"/>
              <a:gd name="connsiteX15" fmla="*/ 1850065 w 3662637"/>
              <a:gd name="connsiteY15" fmla="*/ 2060385 h 4492350"/>
              <a:gd name="connsiteX16" fmla="*/ 2025596 w 3662637"/>
              <a:gd name="connsiteY16" fmla="*/ 3046321 h 4492350"/>
              <a:gd name="connsiteX17" fmla="*/ 2615609 w 3662637"/>
              <a:gd name="connsiteY17" fmla="*/ 2519916 h 4492350"/>
              <a:gd name="connsiteX18" fmla="*/ 2881796 w 3662637"/>
              <a:gd name="connsiteY18" fmla="*/ 1291762 h 4492350"/>
              <a:gd name="connsiteX19" fmla="*/ 2774911 w 3662637"/>
              <a:gd name="connsiteY19" fmla="*/ 2383091 h 4492350"/>
              <a:gd name="connsiteX20" fmla="*/ 3662637 w 3662637"/>
              <a:gd name="connsiteY20" fmla="*/ 1124252 h 4492350"/>
              <a:gd name="connsiteX21" fmla="*/ 2190307 w 3662637"/>
              <a:gd name="connsiteY21" fmla="*/ 3370521 h 4492350"/>
              <a:gd name="connsiteX22" fmla="*/ 2137144 w 3662637"/>
              <a:gd name="connsiteY22" fmla="*/ 3817088 h 4492350"/>
              <a:gd name="connsiteX23" fmla="*/ 3285460 w 3662637"/>
              <a:gd name="connsiteY23" fmla="*/ 3094074 h 4492350"/>
              <a:gd name="connsiteX24" fmla="*/ 2162419 w 3662637"/>
              <a:gd name="connsiteY24" fmla="*/ 4030951 h 4492350"/>
              <a:gd name="connsiteX25" fmla="*/ 2200940 w 3662637"/>
              <a:gd name="connsiteY25" fmla="*/ 4476307 h 4492350"/>
              <a:gd name="connsiteX26" fmla="*/ 2186296 w 3662637"/>
              <a:gd name="connsiteY26" fmla="*/ 4491415 h 4492350"/>
              <a:gd name="connsiteX27" fmla="*/ 1711842 w 3662637"/>
              <a:gd name="connsiteY27" fmla="*/ 4492350 h 4492350"/>
              <a:gd name="connsiteX0" fmla="*/ 1711842 w 3662637"/>
              <a:gd name="connsiteY0" fmla="*/ 4492350 h 4492350"/>
              <a:gd name="connsiteX1" fmla="*/ 1765005 w 3662637"/>
              <a:gd name="connsiteY1" fmla="*/ 3785190 h 4492350"/>
              <a:gd name="connsiteX2" fmla="*/ 1275907 w 3662637"/>
              <a:gd name="connsiteY2" fmla="*/ 3381153 h 4492350"/>
              <a:gd name="connsiteX3" fmla="*/ 0 w 3662637"/>
              <a:gd name="connsiteY3" fmla="*/ 2945218 h 4492350"/>
              <a:gd name="connsiteX4" fmla="*/ 1095154 w 3662637"/>
              <a:gd name="connsiteY4" fmla="*/ 3242930 h 4492350"/>
              <a:gd name="connsiteX5" fmla="*/ 381560 w 3662637"/>
              <a:gd name="connsiteY5" fmla="*/ 2432058 h 4492350"/>
              <a:gd name="connsiteX6" fmla="*/ 1743740 w 3662637"/>
              <a:gd name="connsiteY6" fmla="*/ 3519376 h 4492350"/>
              <a:gd name="connsiteX7" fmla="*/ 1652058 w 3662637"/>
              <a:gd name="connsiteY7" fmla="*/ 2400346 h 4492350"/>
              <a:gd name="connsiteX8" fmla="*/ 28261 w 3662637"/>
              <a:gd name="connsiteY8" fmla="*/ 742880 h 4492350"/>
              <a:gd name="connsiteX9" fmla="*/ 956930 w 3662637"/>
              <a:gd name="connsiteY9" fmla="*/ 1924493 h 4492350"/>
              <a:gd name="connsiteX10" fmla="*/ 1061670 w 3662637"/>
              <a:gd name="connsiteY10" fmla="*/ 857226 h 4492350"/>
              <a:gd name="connsiteX11" fmla="*/ 1162773 w 3662637"/>
              <a:gd name="connsiteY11" fmla="*/ 2026621 h 4492350"/>
              <a:gd name="connsiteX12" fmla="*/ 1682742 w 3662637"/>
              <a:gd name="connsiteY12" fmla="*/ 2194318 h 4492350"/>
              <a:gd name="connsiteX13" fmla="*/ 1924493 w 3662637"/>
              <a:gd name="connsiteY13" fmla="*/ 0 h 4492350"/>
              <a:gd name="connsiteX14" fmla="*/ 1995936 w 3662637"/>
              <a:gd name="connsiteY14" fmla="*/ 986216 h 4492350"/>
              <a:gd name="connsiteX15" fmla="*/ 1850065 w 3662637"/>
              <a:gd name="connsiteY15" fmla="*/ 2060385 h 4492350"/>
              <a:gd name="connsiteX16" fmla="*/ 2025596 w 3662637"/>
              <a:gd name="connsiteY16" fmla="*/ 3046321 h 4492350"/>
              <a:gd name="connsiteX17" fmla="*/ 2615609 w 3662637"/>
              <a:gd name="connsiteY17" fmla="*/ 2519916 h 4492350"/>
              <a:gd name="connsiteX18" fmla="*/ 2881796 w 3662637"/>
              <a:gd name="connsiteY18" fmla="*/ 1291762 h 4492350"/>
              <a:gd name="connsiteX19" fmla="*/ 2774911 w 3662637"/>
              <a:gd name="connsiteY19" fmla="*/ 2383091 h 4492350"/>
              <a:gd name="connsiteX20" fmla="*/ 3662637 w 3662637"/>
              <a:gd name="connsiteY20" fmla="*/ 1124252 h 4492350"/>
              <a:gd name="connsiteX21" fmla="*/ 2190307 w 3662637"/>
              <a:gd name="connsiteY21" fmla="*/ 3370521 h 4492350"/>
              <a:gd name="connsiteX22" fmla="*/ 2137144 w 3662637"/>
              <a:gd name="connsiteY22" fmla="*/ 3817088 h 4492350"/>
              <a:gd name="connsiteX23" fmla="*/ 3285460 w 3662637"/>
              <a:gd name="connsiteY23" fmla="*/ 3094074 h 4492350"/>
              <a:gd name="connsiteX24" fmla="*/ 2162419 w 3662637"/>
              <a:gd name="connsiteY24" fmla="*/ 4030951 h 4492350"/>
              <a:gd name="connsiteX25" fmla="*/ 2200940 w 3662637"/>
              <a:gd name="connsiteY25" fmla="*/ 4476307 h 4492350"/>
              <a:gd name="connsiteX26" fmla="*/ 2186296 w 3662637"/>
              <a:gd name="connsiteY26" fmla="*/ 4491415 h 4492350"/>
              <a:gd name="connsiteX27" fmla="*/ 1711842 w 3662637"/>
              <a:gd name="connsiteY27" fmla="*/ 4492350 h 4492350"/>
              <a:gd name="connsiteX0" fmla="*/ 1711842 w 3662637"/>
              <a:gd name="connsiteY0" fmla="*/ 4492350 h 4492350"/>
              <a:gd name="connsiteX1" fmla="*/ 1765005 w 3662637"/>
              <a:gd name="connsiteY1" fmla="*/ 3785190 h 4492350"/>
              <a:gd name="connsiteX2" fmla="*/ 1275907 w 3662637"/>
              <a:gd name="connsiteY2" fmla="*/ 3381153 h 4492350"/>
              <a:gd name="connsiteX3" fmla="*/ 0 w 3662637"/>
              <a:gd name="connsiteY3" fmla="*/ 2945218 h 4492350"/>
              <a:gd name="connsiteX4" fmla="*/ 1095154 w 3662637"/>
              <a:gd name="connsiteY4" fmla="*/ 3242930 h 4492350"/>
              <a:gd name="connsiteX5" fmla="*/ 381560 w 3662637"/>
              <a:gd name="connsiteY5" fmla="*/ 2432058 h 4492350"/>
              <a:gd name="connsiteX6" fmla="*/ 1743740 w 3662637"/>
              <a:gd name="connsiteY6" fmla="*/ 3519376 h 4492350"/>
              <a:gd name="connsiteX7" fmla="*/ 1652058 w 3662637"/>
              <a:gd name="connsiteY7" fmla="*/ 2400346 h 4492350"/>
              <a:gd name="connsiteX8" fmla="*/ 28261 w 3662637"/>
              <a:gd name="connsiteY8" fmla="*/ 742880 h 4492350"/>
              <a:gd name="connsiteX9" fmla="*/ 956930 w 3662637"/>
              <a:gd name="connsiteY9" fmla="*/ 1924493 h 4492350"/>
              <a:gd name="connsiteX10" fmla="*/ 1061670 w 3662637"/>
              <a:gd name="connsiteY10" fmla="*/ 857226 h 4492350"/>
              <a:gd name="connsiteX11" fmla="*/ 1162773 w 3662637"/>
              <a:gd name="connsiteY11" fmla="*/ 2026621 h 4492350"/>
              <a:gd name="connsiteX12" fmla="*/ 1682742 w 3662637"/>
              <a:gd name="connsiteY12" fmla="*/ 2194318 h 4492350"/>
              <a:gd name="connsiteX13" fmla="*/ 1924493 w 3662637"/>
              <a:gd name="connsiteY13" fmla="*/ 0 h 4492350"/>
              <a:gd name="connsiteX14" fmla="*/ 1995936 w 3662637"/>
              <a:gd name="connsiteY14" fmla="*/ 986216 h 4492350"/>
              <a:gd name="connsiteX15" fmla="*/ 1850065 w 3662637"/>
              <a:gd name="connsiteY15" fmla="*/ 2060385 h 4492350"/>
              <a:gd name="connsiteX16" fmla="*/ 2025596 w 3662637"/>
              <a:gd name="connsiteY16" fmla="*/ 3046321 h 4492350"/>
              <a:gd name="connsiteX17" fmla="*/ 2615609 w 3662637"/>
              <a:gd name="connsiteY17" fmla="*/ 2519916 h 4492350"/>
              <a:gd name="connsiteX18" fmla="*/ 2881796 w 3662637"/>
              <a:gd name="connsiteY18" fmla="*/ 1291762 h 4492350"/>
              <a:gd name="connsiteX19" fmla="*/ 2774911 w 3662637"/>
              <a:gd name="connsiteY19" fmla="*/ 2383091 h 4492350"/>
              <a:gd name="connsiteX20" fmla="*/ 3662637 w 3662637"/>
              <a:gd name="connsiteY20" fmla="*/ 1124252 h 4492350"/>
              <a:gd name="connsiteX21" fmla="*/ 2190307 w 3662637"/>
              <a:gd name="connsiteY21" fmla="*/ 3370521 h 4492350"/>
              <a:gd name="connsiteX22" fmla="*/ 2137144 w 3662637"/>
              <a:gd name="connsiteY22" fmla="*/ 3817088 h 4492350"/>
              <a:gd name="connsiteX23" fmla="*/ 3285460 w 3662637"/>
              <a:gd name="connsiteY23" fmla="*/ 3094074 h 4492350"/>
              <a:gd name="connsiteX24" fmla="*/ 2162419 w 3662637"/>
              <a:gd name="connsiteY24" fmla="*/ 4030951 h 4492350"/>
              <a:gd name="connsiteX25" fmla="*/ 2200940 w 3662637"/>
              <a:gd name="connsiteY25" fmla="*/ 4476307 h 4492350"/>
              <a:gd name="connsiteX26" fmla="*/ 2186296 w 3662637"/>
              <a:gd name="connsiteY26" fmla="*/ 4491415 h 4492350"/>
              <a:gd name="connsiteX27" fmla="*/ 1711842 w 3662637"/>
              <a:gd name="connsiteY27" fmla="*/ 4492350 h 4492350"/>
              <a:gd name="connsiteX0" fmla="*/ 1711842 w 3662637"/>
              <a:gd name="connsiteY0" fmla="*/ 4492350 h 4492350"/>
              <a:gd name="connsiteX1" fmla="*/ 1765005 w 3662637"/>
              <a:gd name="connsiteY1" fmla="*/ 3785190 h 4492350"/>
              <a:gd name="connsiteX2" fmla="*/ 1275907 w 3662637"/>
              <a:gd name="connsiteY2" fmla="*/ 3381153 h 4492350"/>
              <a:gd name="connsiteX3" fmla="*/ 0 w 3662637"/>
              <a:gd name="connsiteY3" fmla="*/ 2945218 h 4492350"/>
              <a:gd name="connsiteX4" fmla="*/ 1095154 w 3662637"/>
              <a:gd name="connsiteY4" fmla="*/ 3242930 h 4492350"/>
              <a:gd name="connsiteX5" fmla="*/ 381560 w 3662637"/>
              <a:gd name="connsiteY5" fmla="*/ 2432058 h 4492350"/>
              <a:gd name="connsiteX6" fmla="*/ 1743740 w 3662637"/>
              <a:gd name="connsiteY6" fmla="*/ 3519376 h 4492350"/>
              <a:gd name="connsiteX7" fmla="*/ 1652058 w 3662637"/>
              <a:gd name="connsiteY7" fmla="*/ 2400346 h 4492350"/>
              <a:gd name="connsiteX8" fmla="*/ 28261 w 3662637"/>
              <a:gd name="connsiteY8" fmla="*/ 742880 h 4492350"/>
              <a:gd name="connsiteX9" fmla="*/ 956930 w 3662637"/>
              <a:gd name="connsiteY9" fmla="*/ 1924493 h 4492350"/>
              <a:gd name="connsiteX10" fmla="*/ 1061670 w 3662637"/>
              <a:gd name="connsiteY10" fmla="*/ 857226 h 4492350"/>
              <a:gd name="connsiteX11" fmla="*/ 1162773 w 3662637"/>
              <a:gd name="connsiteY11" fmla="*/ 2026621 h 4492350"/>
              <a:gd name="connsiteX12" fmla="*/ 1682742 w 3662637"/>
              <a:gd name="connsiteY12" fmla="*/ 2194318 h 4492350"/>
              <a:gd name="connsiteX13" fmla="*/ 1924493 w 3662637"/>
              <a:gd name="connsiteY13" fmla="*/ 0 h 4492350"/>
              <a:gd name="connsiteX14" fmla="*/ 1995936 w 3662637"/>
              <a:gd name="connsiteY14" fmla="*/ 986216 h 4492350"/>
              <a:gd name="connsiteX15" fmla="*/ 1850065 w 3662637"/>
              <a:gd name="connsiteY15" fmla="*/ 2060385 h 4492350"/>
              <a:gd name="connsiteX16" fmla="*/ 2025596 w 3662637"/>
              <a:gd name="connsiteY16" fmla="*/ 3046321 h 4492350"/>
              <a:gd name="connsiteX17" fmla="*/ 2615609 w 3662637"/>
              <a:gd name="connsiteY17" fmla="*/ 2519916 h 4492350"/>
              <a:gd name="connsiteX18" fmla="*/ 2881796 w 3662637"/>
              <a:gd name="connsiteY18" fmla="*/ 1291762 h 4492350"/>
              <a:gd name="connsiteX19" fmla="*/ 2774911 w 3662637"/>
              <a:gd name="connsiteY19" fmla="*/ 2383091 h 4492350"/>
              <a:gd name="connsiteX20" fmla="*/ 3662637 w 3662637"/>
              <a:gd name="connsiteY20" fmla="*/ 1124252 h 4492350"/>
              <a:gd name="connsiteX21" fmla="*/ 2190307 w 3662637"/>
              <a:gd name="connsiteY21" fmla="*/ 3370521 h 4492350"/>
              <a:gd name="connsiteX22" fmla="*/ 2137144 w 3662637"/>
              <a:gd name="connsiteY22" fmla="*/ 3817088 h 4492350"/>
              <a:gd name="connsiteX23" fmla="*/ 3285460 w 3662637"/>
              <a:gd name="connsiteY23" fmla="*/ 3094074 h 4492350"/>
              <a:gd name="connsiteX24" fmla="*/ 2162419 w 3662637"/>
              <a:gd name="connsiteY24" fmla="*/ 4030951 h 4492350"/>
              <a:gd name="connsiteX25" fmla="*/ 2200940 w 3662637"/>
              <a:gd name="connsiteY25" fmla="*/ 4476307 h 4492350"/>
              <a:gd name="connsiteX26" fmla="*/ 2186296 w 3662637"/>
              <a:gd name="connsiteY26" fmla="*/ 4491415 h 4492350"/>
              <a:gd name="connsiteX27" fmla="*/ 1711842 w 3662637"/>
              <a:gd name="connsiteY27" fmla="*/ 4492350 h 4492350"/>
              <a:gd name="connsiteX0" fmla="*/ 1711842 w 3662637"/>
              <a:gd name="connsiteY0" fmla="*/ 4492350 h 4492350"/>
              <a:gd name="connsiteX1" fmla="*/ 1765005 w 3662637"/>
              <a:gd name="connsiteY1" fmla="*/ 3785190 h 4492350"/>
              <a:gd name="connsiteX2" fmla="*/ 1275907 w 3662637"/>
              <a:gd name="connsiteY2" fmla="*/ 3381153 h 4492350"/>
              <a:gd name="connsiteX3" fmla="*/ 0 w 3662637"/>
              <a:gd name="connsiteY3" fmla="*/ 2945218 h 4492350"/>
              <a:gd name="connsiteX4" fmla="*/ 1111196 w 3662637"/>
              <a:gd name="connsiteY4" fmla="*/ 3238920 h 4492350"/>
              <a:gd name="connsiteX5" fmla="*/ 381560 w 3662637"/>
              <a:gd name="connsiteY5" fmla="*/ 2432058 h 4492350"/>
              <a:gd name="connsiteX6" fmla="*/ 1743740 w 3662637"/>
              <a:gd name="connsiteY6" fmla="*/ 3519376 h 4492350"/>
              <a:gd name="connsiteX7" fmla="*/ 1652058 w 3662637"/>
              <a:gd name="connsiteY7" fmla="*/ 2400346 h 4492350"/>
              <a:gd name="connsiteX8" fmla="*/ 28261 w 3662637"/>
              <a:gd name="connsiteY8" fmla="*/ 742880 h 4492350"/>
              <a:gd name="connsiteX9" fmla="*/ 956930 w 3662637"/>
              <a:gd name="connsiteY9" fmla="*/ 1924493 h 4492350"/>
              <a:gd name="connsiteX10" fmla="*/ 1061670 w 3662637"/>
              <a:gd name="connsiteY10" fmla="*/ 857226 h 4492350"/>
              <a:gd name="connsiteX11" fmla="*/ 1162773 w 3662637"/>
              <a:gd name="connsiteY11" fmla="*/ 2026621 h 4492350"/>
              <a:gd name="connsiteX12" fmla="*/ 1682742 w 3662637"/>
              <a:gd name="connsiteY12" fmla="*/ 2194318 h 4492350"/>
              <a:gd name="connsiteX13" fmla="*/ 1924493 w 3662637"/>
              <a:gd name="connsiteY13" fmla="*/ 0 h 4492350"/>
              <a:gd name="connsiteX14" fmla="*/ 1995936 w 3662637"/>
              <a:gd name="connsiteY14" fmla="*/ 986216 h 4492350"/>
              <a:gd name="connsiteX15" fmla="*/ 1850065 w 3662637"/>
              <a:gd name="connsiteY15" fmla="*/ 2060385 h 4492350"/>
              <a:gd name="connsiteX16" fmla="*/ 2025596 w 3662637"/>
              <a:gd name="connsiteY16" fmla="*/ 3046321 h 4492350"/>
              <a:gd name="connsiteX17" fmla="*/ 2615609 w 3662637"/>
              <a:gd name="connsiteY17" fmla="*/ 2519916 h 4492350"/>
              <a:gd name="connsiteX18" fmla="*/ 2881796 w 3662637"/>
              <a:gd name="connsiteY18" fmla="*/ 1291762 h 4492350"/>
              <a:gd name="connsiteX19" fmla="*/ 2774911 w 3662637"/>
              <a:gd name="connsiteY19" fmla="*/ 2383091 h 4492350"/>
              <a:gd name="connsiteX20" fmla="*/ 3662637 w 3662637"/>
              <a:gd name="connsiteY20" fmla="*/ 1124252 h 4492350"/>
              <a:gd name="connsiteX21" fmla="*/ 2190307 w 3662637"/>
              <a:gd name="connsiteY21" fmla="*/ 3370521 h 4492350"/>
              <a:gd name="connsiteX22" fmla="*/ 2137144 w 3662637"/>
              <a:gd name="connsiteY22" fmla="*/ 3817088 h 4492350"/>
              <a:gd name="connsiteX23" fmla="*/ 3285460 w 3662637"/>
              <a:gd name="connsiteY23" fmla="*/ 3094074 h 4492350"/>
              <a:gd name="connsiteX24" fmla="*/ 2162419 w 3662637"/>
              <a:gd name="connsiteY24" fmla="*/ 4030951 h 4492350"/>
              <a:gd name="connsiteX25" fmla="*/ 2200940 w 3662637"/>
              <a:gd name="connsiteY25" fmla="*/ 4476307 h 4492350"/>
              <a:gd name="connsiteX26" fmla="*/ 2186296 w 3662637"/>
              <a:gd name="connsiteY26" fmla="*/ 4491415 h 4492350"/>
              <a:gd name="connsiteX27" fmla="*/ 1711842 w 3662637"/>
              <a:gd name="connsiteY27" fmla="*/ 4492350 h 4492350"/>
              <a:gd name="connsiteX0" fmla="*/ 1711842 w 3662637"/>
              <a:gd name="connsiteY0" fmla="*/ 4492350 h 4492350"/>
              <a:gd name="connsiteX1" fmla="*/ 1765005 w 3662637"/>
              <a:gd name="connsiteY1" fmla="*/ 3785190 h 4492350"/>
              <a:gd name="connsiteX2" fmla="*/ 1275907 w 3662637"/>
              <a:gd name="connsiteY2" fmla="*/ 3381153 h 4492350"/>
              <a:gd name="connsiteX3" fmla="*/ 0 w 3662637"/>
              <a:gd name="connsiteY3" fmla="*/ 2945218 h 4492350"/>
              <a:gd name="connsiteX4" fmla="*/ 1111196 w 3662637"/>
              <a:gd name="connsiteY4" fmla="*/ 3238920 h 4492350"/>
              <a:gd name="connsiteX5" fmla="*/ 381560 w 3662637"/>
              <a:gd name="connsiteY5" fmla="*/ 2432058 h 4492350"/>
              <a:gd name="connsiteX6" fmla="*/ 1743740 w 3662637"/>
              <a:gd name="connsiteY6" fmla="*/ 3519376 h 4492350"/>
              <a:gd name="connsiteX7" fmla="*/ 1652058 w 3662637"/>
              <a:gd name="connsiteY7" fmla="*/ 2400346 h 4492350"/>
              <a:gd name="connsiteX8" fmla="*/ 28261 w 3662637"/>
              <a:gd name="connsiteY8" fmla="*/ 742880 h 4492350"/>
              <a:gd name="connsiteX9" fmla="*/ 956930 w 3662637"/>
              <a:gd name="connsiteY9" fmla="*/ 1924493 h 4492350"/>
              <a:gd name="connsiteX10" fmla="*/ 1061670 w 3662637"/>
              <a:gd name="connsiteY10" fmla="*/ 857226 h 4492350"/>
              <a:gd name="connsiteX11" fmla="*/ 1162773 w 3662637"/>
              <a:gd name="connsiteY11" fmla="*/ 2026621 h 4492350"/>
              <a:gd name="connsiteX12" fmla="*/ 1682742 w 3662637"/>
              <a:gd name="connsiteY12" fmla="*/ 2194318 h 4492350"/>
              <a:gd name="connsiteX13" fmla="*/ 1924493 w 3662637"/>
              <a:gd name="connsiteY13" fmla="*/ 0 h 4492350"/>
              <a:gd name="connsiteX14" fmla="*/ 1995936 w 3662637"/>
              <a:gd name="connsiteY14" fmla="*/ 986216 h 4492350"/>
              <a:gd name="connsiteX15" fmla="*/ 1850065 w 3662637"/>
              <a:gd name="connsiteY15" fmla="*/ 2060385 h 4492350"/>
              <a:gd name="connsiteX16" fmla="*/ 2025596 w 3662637"/>
              <a:gd name="connsiteY16" fmla="*/ 3046321 h 4492350"/>
              <a:gd name="connsiteX17" fmla="*/ 2615609 w 3662637"/>
              <a:gd name="connsiteY17" fmla="*/ 2519916 h 4492350"/>
              <a:gd name="connsiteX18" fmla="*/ 2881796 w 3662637"/>
              <a:gd name="connsiteY18" fmla="*/ 1291762 h 4492350"/>
              <a:gd name="connsiteX19" fmla="*/ 2774911 w 3662637"/>
              <a:gd name="connsiteY19" fmla="*/ 2383091 h 4492350"/>
              <a:gd name="connsiteX20" fmla="*/ 3662637 w 3662637"/>
              <a:gd name="connsiteY20" fmla="*/ 1124252 h 4492350"/>
              <a:gd name="connsiteX21" fmla="*/ 2190307 w 3662637"/>
              <a:gd name="connsiteY21" fmla="*/ 3370521 h 4492350"/>
              <a:gd name="connsiteX22" fmla="*/ 2137144 w 3662637"/>
              <a:gd name="connsiteY22" fmla="*/ 3817088 h 4492350"/>
              <a:gd name="connsiteX23" fmla="*/ 3285460 w 3662637"/>
              <a:gd name="connsiteY23" fmla="*/ 3094074 h 4492350"/>
              <a:gd name="connsiteX24" fmla="*/ 2162419 w 3662637"/>
              <a:gd name="connsiteY24" fmla="*/ 4030951 h 4492350"/>
              <a:gd name="connsiteX25" fmla="*/ 2200940 w 3662637"/>
              <a:gd name="connsiteY25" fmla="*/ 4476307 h 4492350"/>
              <a:gd name="connsiteX26" fmla="*/ 2186296 w 3662637"/>
              <a:gd name="connsiteY26" fmla="*/ 4491415 h 4492350"/>
              <a:gd name="connsiteX27" fmla="*/ 1711842 w 3662637"/>
              <a:gd name="connsiteY27" fmla="*/ 4492350 h 4492350"/>
              <a:gd name="connsiteX0" fmla="*/ 1711842 w 3662637"/>
              <a:gd name="connsiteY0" fmla="*/ 4492350 h 4492350"/>
              <a:gd name="connsiteX1" fmla="*/ 1765005 w 3662637"/>
              <a:gd name="connsiteY1" fmla="*/ 3785190 h 4492350"/>
              <a:gd name="connsiteX2" fmla="*/ 1275907 w 3662637"/>
              <a:gd name="connsiteY2" fmla="*/ 3381153 h 4492350"/>
              <a:gd name="connsiteX3" fmla="*/ 0 w 3662637"/>
              <a:gd name="connsiteY3" fmla="*/ 2945218 h 4492350"/>
              <a:gd name="connsiteX4" fmla="*/ 1111196 w 3662637"/>
              <a:gd name="connsiteY4" fmla="*/ 3238920 h 4492350"/>
              <a:gd name="connsiteX5" fmla="*/ 381560 w 3662637"/>
              <a:gd name="connsiteY5" fmla="*/ 2432058 h 4492350"/>
              <a:gd name="connsiteX6" fmla="*/ 1743740 w 3662637"/>
              <a:gd name="connsiteY6" fmla="*/ 3519376 h 4492350"/>
              <a:gd name="connsiteX7" fmla="*/ 1652058 w 3662637"/>
              <a:gd name="connsiteY7" fmla="*/ 2400346 h 4492350"/>
              <a:gd name="connsiteX8" fmla="*/ 28261 w 3662637"/>
              <a:gd name="connsiteY8" fmla="*/ 742880 h 4492350"/>
              <a:gd name="connsiteX9" fmla="*/ 956930 w 3662637"/>
              <a:gd name="connsiteY9" fmla="*/ 1924493 h 4492350"/>
              <a:gd name="connsiteX10" fmla="*/ 1061670 w 3662637"/>
              <a:gd name="connsiteY10" fmla="*/ 857226 h 4492350"/>
              <a:gd name="connsiteX11" fmla="*/ 1162773 w 3662637"/>
              <a:gd name="connsiteY11" fmla="*/ 2026621 h 4492350"/>
              <a:gd name="connsiteX12" fmla="*/ 1682742 w 3662637"/>
              <a:gd name="connsiteY12" fmla="*/ 2194318 h 4492350"/>
              <a:gd name="connsiteX13" fmla="*/ 1924493 w 3662637"/>
              <a:gd name="connsiteY13" fmla="*/ 0 h 4492350"/>
              <a:gd name="connsiteX14" fmla="*/ 1995936 w 3662637"/>
              <a:gd name="connsiteY14" fmla="*/ 986216 h 4492350"/>
              <a:gd name="connsiteX15" fmla="*/ 1850065 w 3662637"/>
              <a:gd name="connsiteY15" fmla="*/ 2060385 h 4492350"/>
              <a:gd name="connsiteX16" fmla="*/ 2025596 w 3662637"/>
              <a:gd name="connsiteY16" fmla="*/ 3046321 h 4492350"/>
              <a:gd name="connsiteX17" fmla="*/ 2615609 w 3662637"/>
              <a:gd name="connsiteY17" fmla="*/ 2519916 h 4492350"/>
              <a:gd name="connsiteX18" fmla="*/ 2881796 w 3662637"/>
              <a:gd name="connsiteY18" fmla="*/ 1291762 h 4492350"/>
              <a:gd name="connsiteX19" fmla="*/ 2774911 w 3662637"/>
              <a:gd name="connsiteY19" fmla="*/ 2383091 h 4492350"/>
              <a:gd name="connsiteX20" fmla="*/ 3662637 w 3662637"/>
              <a:gd name="connsiteY20" fmla="*/ 1124252 h 4492350"/>
              <a:gd name="connsiteX21" fmla="*/ 2190307 w 3662637"/>
              <a:gd name="connsiteY21" fmla="*/ 3370521 h 4492350"/>
              <a:gd name="connsiteX22" fmla="*/ 2137144 w 3662637"/>
              <a:gd name="connsiteY22" fmla="*/ 3817088 h 4492350"/>
              <a:gd name="connsiteX23" fmla="*/ 3285460 w 3662637"/>
              <a:gd name="connsiteY23" fmla="*/ 3094074 h 4492350"/>
              <a:gd name="connsiteX24" fmla="*/ 2162419 w 3662637"/>
              <a:gd name="connsiteY24" fmla="*/ 4030951 h 4492350"/>
              <a:gd name="connsiteX25" fmla="*/ 2200940 w 3662637"/>
              <a:gd name="connsiteY25" fmla="*/ 4476307 h 4492350"/>
              <a:gd name="connsiteX26" fmla="*/ 2186296 w 3662637"/>
              <a:gd name="connsiteY26" fmla="*/ 4491415 h 4492350"/>
              <a:gd name="connsiteX27" fmla="*/ 1711842 w 3662637"/>
              <a:gd name="connsiteY27" fmla="*/ 4492350 h 4492350"/>
              <a:gd name="connsiteX0" fmla="*/ 1711842 w 3662637"/>
              <a:gd name="connsiteY0" fmla="*/ 4492350 h 4492350"/>
              <a:gd name="connsiteX1" fmla="*/ 1765005 w 3662637"/>
              <a:gd name="connsiteY1" fmla="*/ 3785190 h 4492350"/>
              <a:gd name="connsiteX2" fmla="*/ 1275907 w 3662637"/>
              <a:gd name="connsiteY2" fmla="*/ 3381153 h 4492350"/>
              <a:gd name="connsiteX3" fmla="*/ 0 w 3662637"/>
              <a:gd name="connsiteY3" fmla="*/ 2945218 h 4492350"/>
              <a:gd name="connsiteX4" fmla="*/ 1111196 w 3662637"/>
              <a:gd name="connsiteY4" fmla="*/ 3238920 h 4492350"/>
              <a:gd name="connsiteX5" fmla="*/ 381560 w 3662637"/>
              <a:gd name="connsiteY5" fmla="*/ 2432058 h 4492350"/>
              <a:gd name="connsiteX6" fmla="*/ 1743740 w 3662637"/>
              <a:gd name="connsiteY6" fmla="*/ 3519376 h 4492350"/>
              <a:gd name="connsiteX7" fmla="*/ 1652058 w 3662637"/>
              <a:gd name="connsiteY7" fmla="*/ 2400346 h 4492350"/>
              <a:gd name="connsiteX8" fmla="*/ 28261 w 3662637"/>
              <a:gd name="connsiteY8" fmla="*/ 742880 h 4492350"/>
              <a:gd name="connsiteX9" fmla="*/ 956930 w 3662637"/>
              <a:gd name="connsiteY9" fmla="*/ 1924493 h 4492350"/>
              <a:gd name="connsiteX10" fmla="*/ 1061670 w 3662637"/>
              <a:gd name="connsiteY10" fmla="*/ 857226 h 4492350"/>
              <a:gd name="connsiteX11" fmla="*/ 1162773 w 3662637"/>
              <a:gd name="connsiteY11" fmla="*/ 2026621 h 4492350"/>
              <a:gd name="connsiteX12" fmla="*/ 1682742 w 3662637"/>
              <a:gd name="connsiteY12" fmla="*/ 2194318 h 4492350"/>
              <a:gd name="connsiteX13" fmla="*/ 1924493 w 3662637"/>
              <a:gd name="connsiteY13" fmla="*/ 0 h 4492350"/>
              <a:gd name="connsiteX14" fmla="*/ 1995936 w 3662637"/>
              <a:gd name="connsiteY14" fmla="*/ 986216 h 4492350"/>
              <a:gd name="connsiteX15" fmla="*/ 1850065 w 3662637"/>
              <a:gd name="connsiteY15" fmla="*/ 2060385 h 4492350"/>
              <a:gd name="connsiteX16" fmla="*/ 2025596 w 3662637"/>
              <a:gd name="connsiteY16" fmla="*/ 3046321 h 4492350"/>
              <a:gd name="connsiteX17" fmla="*/ 2615609 w 3662637"/>
              <a:gd name="connsiteY17" fmla="*/ 2519916 h 4492350"/>
              <a:gd name="connsiteX18" fmla="*/ 2881796 w 3662637"/>
              <a:gd name="connsiteY18" fmla="*/ 1291762 h 4492350"/>
              <a:gd name="connsiteX19" fmla="*/ 2774911 w 3662637"/>
              <a:gd name="connsiteY19" fmla="*/ 2383091 h 4492350"/>
              <a:gd name="connsiteX20" fmla="*/ 3662637 w 3662637"/>
              <a:gd name="connsiteY20" fmla="*/ 1124252 h 4492350"/>
              <a:gd name="connsiteX21" fmla="*/ 2190307 w 3662637"/>
              <a:gd name="connsiteY21" fmla="*/ 3370521 h 4492350"/>
              <a:gd name="connsiteX22" fmla="*/ 2137144 w 3662637"/>
              <a:gd name="connsiteY22" fmla="*/ 3817088 h 4492350"/>
              <a:gd name="connsiteX23" fmla="*/ 3285460 w 3662637"/>
              <a:gd name="connsiteY23" fmla="*/ 3094074 h 4492350"/>
              <a:gd name="connsiteX24" fmla="*/ 2162419 w 3662637"/>
              <a:gd name="connsiteY24" fmla="*/ 4030951 h 4492350"/>
              <a:gd name="connsiteX25" fmla="*/ 2200940 w 3662637"/>
              <a:gd name="connsiteY25" fmla="*/ 4476307 h 4492350"/>
              <a:gd name="connsiteX26" fmla="*/ 2186296 w 3662637"/>
              <a:gd name="connsiteY26" fmla="*/ 4491415 h 4492350"/>
              <a:gd name="connsiteX27" fmla="*/ 1711842 w 3662637"/>
              <a:gd name="connsiteY27" fmla="*/ 4492350 h 4492350"/>
              <a:gd name="connsiteX0" fmla="*/ 1711842 w 3662637"/>
              <a:gd name="connsiteY0" fmla="*/ 4492350 h 4492350"/>
              <a:gd name="connsiteX1" fmla="*/ 1765005 w 3662637"/>
              <a:gd name="connsiteY1" fmla="*/ 3785190 h 4492350"/>
              <a:gd name="connsiteX2" fmla="*/ 1275907 w 3662637"/>
              <a:gd name="connsiteY2" fmla="*/ 3381153 h 4492350"/>
              <a:gd name="connsiteX3" fmla="*/ 0 w 3662637"/>
              <a:gd name="connsiteY3" fmla="*/ 2945218 h 4492350"/>
              <a:gd name="connsiteX4" fmla="*/ 1111196 w 3662637"/>
              <a:gd name="connsiteY4" fmla="*/ 3238920 h 4492350"/>
              <a:gd name="connsiteX5" fmla="*/ 381560 w 3662637"/>
              <a:gd name="connsiteY5" fmla="*/ 2432058 h 4492350"/>
              <a:gd name="connsiteX6" fmla="*/ 1743740 w 3662637"/>
              <a:gd name="connsiteY6" fmla="*/ 3519376 h 4492350"/>
              <a:gd name="connsiteX7" fmla="*/ 1652058 w 3662637"/>
              <a:gd name="connsiteY7" fmla="*/ 2400346 h 4492350"/>
              <a:gd name="connsiteX8" fmla="*/ 28261 w 3662637"/>
              <a:gd name="connsiteY8" fmla="*/ 742880 h 4492350"/>
              <a:gd name="connsiteX9" fmla="*/ 956930 w 3662637"/>
              <a:gd name="connsiteY9" fmla="*/ 1924493 h 4492350"/>
              <a:gd name="connsiteX10" fmla="*/ 1061670 w 3662637"/>
              <a:gd name="connsiteY10" fmla="*/ 857226 h 4492350"/>
              <a:gd name="connsiteX11" fmla="*/ 1162773 w 3662637"/>
              <a:gd name="connsiteY11" fmla="*/ 2026621 h 4492350"/>
              <a:gd name="connsiteX12" fmla="*/ 1682742 w 3662637"/>
              <a:gd name="connsiteY12" fmla="*/ 2194318 h 4492350"/>
              <a:gd name="connsiteX13" fmla="*/ 1924493 w 3662637"/>
              <a:gd name="connsiteY13" fmla="*/ 0 h 4492350"/>
              <a:gd name="connsiteX14" fmla="*/ 1995936 w 3662637"/>
              <a:gd name="connsiteY14" fmla="*/ 986216 h 4492350"/>
              <a:gd name="connsiteX15" fmla="*/ 1850065 w 3662637"/>
              <a:gd name="connsiteY15" fmla="*/ 2060385 h 4492350"/>
              <a:gd name="connsiteX16" fmla="*/ 2025596 w 3662637"/>
              <a:gd name="connsiteY16" fmla="*/ 3046321 h 4492350"/>
              <a:gd name="connsiteX17" fmla="*/ 2615609 w 3662637"/>
              <a:gd name="connsiteY17" fmla="*/ 2519916 h 4492350"/>
              <a:gd name="connsiteX18" fmla="*/ 2881796 w 3662637"/>
              <a:gd name="connsiteY18" fmla="*/ 1291762 h 4492350"/>
              <a:gd name="connsiteX19" fmla="*/ 2774911 w 3662637"/>
              <a:gd name="connsiteY19" fmla="*/ 2383091 h 4492350"/>
              <a:gd name="connsiteX20" fmla="*/ 3662637 w 3662637"/>
              <a:gd name="connsiteY20" fmla="*/ 1124252 h 4492350"/>
              <a:gd name="connsiteX21" fmla="*/ 2190307 w 3662637"/>
              <a:gd name="connsiteY21" fmla="*/ 3370521 h 4492350"/>
              <a:gd name="connsiteX22" fmla="*/ 2137144 w 3662637"/>
              <a:gd name="connsiteY22" fmla="*/ 3817088 h 4492350"/>
              <a:gd name="connsiteX23" fmla="*/ 3285460 w 3662637"/>
              <a:gd name="connsiteY23" fmla="*/ 3094074 h 4492350"/>
              <a:gd name="connsiteX24" fmla="*/ 2162419 w 3662637"/>
              <a:gd name="connsiteY24" fmla="*/ 4030951 h 4492350"/>
              <a:gd name="connsiteX25" fmla="*/ 2200940 w 3662637"/>
              <a:gd name="connsiteY25" fmla="*/ 4476307 h 4492350"/>
              <a:gd name="connsiteX26" fmla="*/ 2186296 w 3662637"/>
              <a:gd name="connsiteY26" fmla="*/ 4491415 h 4492350"/>
              <a:gd name="connsiteX27" fmla="*/ 1711842 w 3662637"/>
              <a:gd name="connsiteY27" fmla="*/ 4492350 h 4492350"/>
              <a:gd name="connsiteX0" fmla="*/ 1711842 w 3662637"/>
              <a:gd name="connsiteY0" fmla="*/ 4492350 h 4492350"/>
              <a:gd name="connsiteX1" fmla="*/ 1765005 w 3662637"/>
              <a:gd name="connsiteY1" fmla="*/ 3785190 h 4492350"/>
              <a:gd name="connsiteX2" fmla="*/ 1275907 w 3662637"/>
              <a:gd name="connsiteY2" fmla="*/ 3381153 h 4492350"/>
              <a:gd name="connsiteX3" fmla="*/ 0 w 3662637"/>
              <a:gd name="connsiteY3" fmla="*/ 2945218 h 4492350"/>
              <a:gd name="connsiteX4" fmla="*/ 1111196 w 3662637"/>
              <a:gd name="connsiteY4" fmla="*/ 3238920 h 4492350"/>
              <a:gd name="connsiteX5" fmla="*/ 381560 w 3662637"/>
              <a:gd name="connsiteY5" fmla="*/ 2432058 h 4492350"/>
              <a:gd name="connsiteX6" fmla="*/ 1743740 w 3662637"/>
              <a:gd name="connsiteY6" fmla="*/ 3519376 h 4492350"/>
              <a:gd name="connsiteX7" fmla="*/ 1652058 w 3662637"/>
              <a:gd name="connsiteY7" fmla="*/ 2400346 h 4492350"/>
              <a:gd name="connsiteX8" fmla="*/ 28261 w 3662637"/>
              <a:gd name="connsiteY8" fmla="*/ 742880 h 4492350"/>
              <a:gd name="connsiteX9" fmla="*/ 956930 w 3662637"/>
              <a:gd name="connsiteY9" fmla="*/ 1924493 h 4492350"/>
              <a:gd name="connsiteX10" fmla="*/ 1061670 w 3662637"/>
              <a:gd name="connsiteY10" fmla="*/ 857226 h 4492350"/>
              <a:gd name="connsiteX11" fmla="*/ 1162773 w 3662637"/>
              <a:gd name="connsiteY11" fmla="*/ 2026621 h 4492350"/>
              <a:gd name="connsiteX12" fmla="*/ 1682742 w 3662637"/>
              <a:gd name="connsiteY12" fmla="*/ 2194318 h 4492350"/>
              <a:gd name="connsiteX13" fmla="*/ 1924493 w 3662637"/>
              <a:gd name="connsiteY13" fmla="*/ 0 h 4492350"/>
              <a:gd name="connsiteX14" fmla="*/ 1995936 w 3662637"/>
              <a:gd name="connsiteY14" fmla="*/ 986216 h 4492350"/>
              <a:gd name="connsiteX15" fmla="*/ 1850065 w 3662637"/>
              <a:gd name="connsiteY15" fmla="*/ 2060385 h 4492350"/>
              <a:gd name="connsiteX16" fmla="*/ 2025596 w 3662637"/>
              <a:gd name="connsiteY16" fmla="*/ 3046321 h 4492350"/>
              <a:gd name="connsiteX17" fmla="*/ 2615609 w 3662637"/>
              <a:gd name="connsiteY17" fmla="*/ 2519916 h 4492350"/>
              <a:gd name="connsiteX18" fmla="*/ 2881796 w 3662637"/>
              <a:gd name="connsiteY18" fmla="*/ 1291762 h 4492350"/>
              <a:gd name="connsiteX19" fmla="*/ 2774911 w 3662637"/>
              <a:gd name="connsiteY19" fmla="*/ 2383091 h 4492350"/>
              <a:gd name="connsiteX20" fmla="*/ 3662637 w 3662637"/>
              <a:gd name="connsiteY20" fmla="*/ 1124252 h 4492350"/>
              <a:gd name="connsiteX21" fmla="*/ 2190307 w 3662637"/>
              <a:gd name="connsiteY21" fmla="*/ 3370521 h 4492350"/>
              <a:gd name="connsiteX22" fmla="*/ 2137144 w 3662637"/>
              <a:gd name="connsiteY22" fmla="*/ 3817088 h 4492350"/>
              <a:gd name="connsiteX23" fmla="*/ 3285460 w 3662637"/>
              <a:gd name="connsiteY23" fmla="*/ 3094074 h 4492350"/>
              <a:gd name="connsiteX24" fmla="*/ 2162419 w 3662637"/>
              <a:gd name="connsiteY24" fmla="*/ 4030951 h 4492350"/>
              <a:gd name="connsiteX25" fmla="*/ 2200940 w 3662637"/>
              <a:gd name="connsiteY25" fmla="*/ 4476307 h 4492350"/>
              <a:gd name="connsiteX26" fmla="*/ 2186296 w 3662637"/>
              <a:gd name="connsiteY26" fmla="*/ 4491415 h 4492350"/>
              <a:gd name="connsiteX27" fmla="*/ 1711842 w 3662637"/>
              <a:gd name="connsiteY27" fmla="*/ 4492350 h 4492350"/>
              <a:gd name="connsiteX0" fmla="*/ 1711842 w 3662637"/>
              <a:gd name="connsiteY0" fmla="*/ 4492350 h 4492350"/>
              <a:gd name="connsiteX1" fmla="*/ 1765005 w 3662637"/>
              <a:gd name="connsiteY1" fmla="*/ 3785190 h 4492350"/>
              <a:gd name="connsiteX2" fmla="*/ 1275907 w 3662637"/>
              <a:gd name="connsiteY2" fmla="*/ 3381153 h 4492350"/>
              <a:gd name="connsiteX3" fmla="*/ 0 w 3662637"/>
              <a:gd name="connsiteY3" fmla="*/ 2945218 h 4492350"/>
              <a:gd name="connsiteX4" fmla="*/ 1111196 w 3662637"/>
              <a:gd name="connsiteY4" fmla="*/ 3238920 h 4492350"/>
              <a:gd name="connsiteX5" fmla="*/ 381560 w 3662637"/>
              <a:gd name="connsiteY5" fmla="*/ 2432058 h 4492350"/>
              <a:gd name="connsiteX6" fmla="*/ 1743740 w 3662637"/>
              <a:gd name="connsiteY6" fmla="*/ 3519376 h 4492350"/>
              <a:gd name="connsiteX7" fmla="*/ 1652058 w 3662637"/>
              <a:gd name="connsiteY7" fmla="*/ 2400346 h 4492350"/>
              <a:gd name="connsiteX8" fmla="*/ 28261 w 3662637"/>
              <a:gd name="connsiteY8" fmla="*/ 742880 h 4492350"/>
              <a:gd name="connsiteX9" fmla="*/ 956930 w 3662637"/>
              <a:gd name="connsiteY9" fmla="*/ 1924493 h 4492350"/>
              <a:gd name="connsiteX10" fmla="*/ 1061670 w 3662637"/>
              <a:gd name="connsiteY10" fmla="*/ 857226 h 4492350"/>
              <a:gd name="connsiteX11" fmla="*/ 1162773 w 3662637"/>
              <a:gd name="connsiteY11" fmla="*/ 2026621 h 4492350"/>
              <a:gd name="connsiteX12" fmla="*/ 1682742 w 3662637"/>
              <a:gd name="connsiteY12" fmla="*/ 2194318 h 4492350"/>
              <a:gd name="connsiteX13" fmla="*/ 1924493 w 3662637"/>
              <a:gd name="connsiteY13" fmla="*/ 0 h 4492350"/>
              <a:gd name="connsiteX14" fmla="*/ 1995936 w 3662637"/>
              <a:gd name="connsiteY14" fmla="*/ 986216 h 4492350"/>
              <a:gd name="connsiteX15" fmla="*/ 1850065 w 3662637"/>
              <a:gd name="connsiteY15" fmla="*/ 2060385 h 4492350"/>
              <a:gd name="connsiteX16" fmla="*/ 2025596 w 3662637"/>
              <a:gd name="connsiteY16" fmla="*/ 3046321 h 4492350"/>
              <a:gd name="connsiteX17" fmla="*/ 2615609 w 3662637"/>
              <a:gd name="connsiteY17" fmla="*/ 2519916 h 4492350"/>
              <a:gd name="connsiteX18" fmla="*/ 2881796 w 3662637"/>
              <a:gd name="connsiteY18" fmla="*/ 1291762 h 4492350"/>
              <a:gd name="connsiteX19" fmla="*/ 2774911 w 3662637"/>
              <a:gd name="connsiteY19" fmla="*/ 2383091 h 4492350"/>
              <a:gd name="connsiteX20" fmla="*/ 3662637 w 3662637"/>
              <a:gd name="connsiteY20" fmla="*/ 1124252 h 4492350"/>
              <a:gd name="connsiteX21" fmla="*/ 2190307 w 3662637"/>
              <a:gd name="connsiteY21" fmla="*/ 3370521 h 4492350"/>
              <a:gd name="connsiteX22" fmla="*/ 2137144 w 3662637"/>
              <a:gd name="connsiteY22" fmla="*/ 3817088 h 4492350"/>
              <a:gd name="connsiteX23" fmla="*/ 3285460 w 3662637"/>
              <a:gd name="connsiteY23" fmla="*/ 3094074 h 4492350"/>
              <a:gd name="connsiteX24" fmla="*/ 2162419 w 3662637"/>
              <a:gd name="connsiteY24" fmla="*/ 4030951 h 4492350"/>
              <a:gd name="connsiteX25" fmla="*/ 2200940 w 3662637"/>
              <a:gd name="connsiteY25" fmla="*/ 4476307 h 4492350"/>
              <a:gd name="connsiteX26" fmla="*/ 2186296 w 3662637"/>
              <a:gd name="connsiteY26" fmla="*/ 4491415 h 4492350"/>
              <a:gd name="connsiteX27" fmla="*/ 1711842 w 3662637"/>
              <a:gd name="connsiteY27" fmla="*/ 4492350 h 4492350"/>
              <a:gd name="connsiteX0" fmla="*/ 1711842 w 3662637"/>
              <a:gd name="connsiteY0" fmla="*/ 4492350 h 4492350"/>
              <a:gd name="connsiteX1" fmla="*/ 1765005 w 3662637"/>
              <a:gd name="connsiteY1" fmla="*/ 3785190 h 4492350"/>
              <a:gd name="connsiteX2" fmla="*/ 1275907 w 3662637"/>
              <a:gd name="connsiteY2" fmla="*/ 3381153 h 4492350"/>
              <a:gd name="connsiteX3" fmla="*/ 0 w 3662637"/>
              <a:gd name="connsiteY3" fmla="*/ 2945218 h 4492350"/>
              <a:gd name="connsiteX4" fmla="*/ 1111196 w 3662637"/>
              <a:gd name="connsiteY4" fmla="*/ 3238920 h 4492350"/>
              <a:gd name="connsiteX5" fmla="*/ 381560 w 3662637"/>
              <a:gd name="connsiteY5" fmla="*/ 2432058 h 4492350"/>
              <a:gd name="connsiteX6" fmla="*/ 1743740 w 3662637"/>
              <a:gd name="connsiteY6" fmla="*/ 3519376 h 4492350"/>
              <a:gd name="connsiteX7" fmla="*/ 1652058 w 3662637"/>
              <a:gd name="connsiteY7" fmla="*/ 2400346 h 4492350"/>
              <a:gd name="connsiteX8" fmla="*/ 28261 w 3662637"/>
              <a:gd name="connsiteY8" fmla="*/ 742880 h 4492350"/>
              <a:gd name="connsiteX9" fmla="*/ 956930 w 3662637"/>
              <a:gd name="connsiteY9" fmla="*/ 1924493 h 4492350"/>
              <a:gd name="connsiteX10" fmla="*/ 1061670 w 3662637"/>
              <a:gd name="connsiteY10" fmla="*/ 857226 h 4492350"/>
              <a:gd name="connsiteX11" fmla="*/ 1162773 w 3662637"/>
              <a:gd name="connsiteY11" fmla="*/ 2026621 h 4492350"/>
              <a:gd name="connsiteX12" fmla="*/ 1682742 w 3662637"/>
              <a:gd name="connsiteY12" fmla="*/ 2194318 h 4492350"/>
              <a:gd name="connsiteX13" fmla="*/ 1924493 w 3662637"/>
              <a:gd name="connsiteY13" fmla="*/ 0 h 4492350"/>
              <a:gd name="connsiteX14" fmla="*/ 1995936 w 3662637"/>
              <a:gd name="connsiteY14" fmla="*/ 986216 h 4492350"/>
              <a:gd name="connsiteX15" fmla="*/ 1850065 w 3662637"/>
              <a:gd name="connsiteY15" fmla="*/ 2060385 h 4492350"/>
              <a:gd name="connsiteX16" fmla="*/ 2025596 w 3662637"/>
              <a:gd name="connsiteY16" fmla="*/ 3046321 h 4492350"/>
              <a:gd name="connsiteX17" fmla="*/ 2615609 w 3662637"/>
              <a:gd name="connsiteY17" fmla="*/ 2519916 h 4492350"/>
              <a:gd name="connsiteX18" fmla="*/ 2881796 w 3662637"/>
              <a:gd name="connsiteY18" fmla="*/ 1291762 h 4492350"/>
              <a:gd name="connsiteX19" fmla="*/ 2774911 w 3662637"/>
              <a:gd name="connsiteY19" fmla="*/ 2383091 h 4492350"/>
              <a:gd name="connsiteX20" fmla="*/ 3662637 w 3662637"/>
              <a:gd name="connsiteY20" fmla="*/ 1124252 h 4492350"/>
              <a:gd name="connsiteX21" fmla="*/ 2190307 w 3662637"/>
              <a:gd name="connsiteY21" fmla="*/ 3370521 h 4492350"/>
              <a:gd name="connsiteX22" fmla="*/ 2137144 w 3662637"/>
              <a:gd name="connsiteY22" fmla="*/ 3817088 h 4492350"/>
              <a:gd name="connsiteX23" fmla="*/ 3285460 w 3662637"/>
              <a:gd name="connsiteY23" fmla="*/ 3094074 h 4492350"/>
              <a:gd name="connsiteX24" fmla="*/ 2162419 w 3662637"/>
              <a:gd name="connsiteY24" fmla="*/ 4030951 h 4492350"/>
              <a:gd name="connsiteX25" fmla="*/ 2200940 w 3662637"/>
              <a:gd name="connsiteY25" fmla="*/ 4476307 h 4492350"/>
              <a:gd name="connsiteX26" fmla="*/ 2186296 w 3662637"/>
              <a:gd name="connsiteY26" fmla="*/ 4491415 h 4492350"/>
              <a:gd name="connsiteX27" fmla="*/ 1711842 w 3662637"/>
              <a:gd name="connsiteY27" fmla="*/ 4492350 h 4492350"/>
              <a:gd name="connsiteX0" fmla="*/ 1687779 w 3638574"/>
              <a:gd name="connsiteY0" fmla="*/ 4492350 h 4492350"/>
              <a:gd name="connsiteX1" fmla="*/ 1740942 w 3638574"/>
              <a:gd name="connsiteY1" fmla="*/ 3785190 h 4492350"/>
              <a:gd name="connsiteX2" fmla="*/ 1251844 w 3638574"/>
              <a:gd name="connsiteY2" fmla="*/ 3381153 h 4492350"/>
              <a:gd name="connsiteX3" fmla="*/ 0 w 3638574"/>
              <a:gd name="connsiteY3" fmla="*/ 2917145 h 4492350"/>
              <a:gd name="connsiteX4" fmla="*/ 1087133 w 3638574"/>
              <a:gd name="connsiteY4" fmla="*/ 3238920 h 4492350"/>
              <a:gd name="connsiteX5" fmla="*/ 357497 w 3638574"/>
              <a:gd name="connsiteY5" fmla="*/ 2432058 h 4492350"/>
              <a:gd name="connsiteX6" fmla="*/ 1719677 w 3638574"/>
              <a:gd name="connsiteY6" fmla="*/ 3519376 h 4492350"/>
              <a:gd name="connsiteX7" fmla="*/ 1627995 w 3638574"/>
              <a:gd name="connsiteY7" fmla="*/ 2400346 h 4492350"/>
              <a:gd name="connsiteX8" fmla="*/ 4198 w 3638574"/>
              <a:gd name="connsiteY8" fmla="*/ 742880 h 4492350"/>
              <a:gd name="connsiteX9" fmla="*/ 932867 w 3638574"/>
              <a:gd name="connsiteY9" fmla="*/ 1924493 h 4492350"/>
              <a:gd name="connsiteX10" fmla="*/ 1037607 w 3638574"/>
              <a:gd name="connsiteY10" fmla="*/ 857226 h 4492350"/>
              <a:gd name="connsiteX11" fmla="*/ 1138710 w 3638574"/>
              <a:gd name="connsiteY11" fmla="*/ 2026621 h 4492350"/>
              <a:gd name="connsiteX12" fmla="*/ 1658679 w 3638574"/>
              <a:gd name="connsiteY12" fmla="*/ 2194318 h 4492350"/>
              <a:gd name="connsiteX13" fmla="*/ 1900430 w 3638574"/>
              <a:gd name="connsiteY13" fmla="*/ 0 h 4492350"/>
              <a:gd name="connsiteX14" fmla="*/ 1971873 w 3638574"/>
              <a:gd name="connsiteY14" fmla="*/ 986216 h 4492350"/>
              <a:gd name="connsiteX15" fmla="*/ 1826002 w 3638574"/>
              <a:gd name="connsiteY15" fmla="*/ 2060385 h 4492350"/>
              <a:gd name="connsiteX16" fmla="*/ 2001533 w 3638574"/>
              <a:gd name="connsiteY16" fmla="*/ 3046321 h 4492350"/>
              <a:gd name="connsiteX17" fmla="*/ 2591546 w 3638574"/>
              <a:gd name="connsiteY17" fmla="*/ 2519916 h 4492350"/>
              <a:gd name="connsiteX18" fmla="*/ 2857733 w 3638574"/>
              <a:gd name="connsiteY18" fmla="*/ 1291762 h 4492350"/>
              <a:gd name="connsiteX19" fmla="*/ 2750848 w 3638574"/>
              <a:gd name="connsiteY19" fmla="*/ 2383091 h 4492350"/>
              <a:gd name="connsiteX20" fmla="*/ 3638574 w 3638574"/>
              <a:gd name="connsiteY20" fmla="*/ 1124252 h 4492350"/>
              <a:gd name="connsiteX21" fmla="*/ 2166244 w 3638574"/>
              <a:gd name="connsiteY21" fmla="*/ 3370521 h 4492350"/>
              <a:gd name="connsiteX22" fmla="*/ 2113081 w 3638574"/>
              <a:gd name="connsiteY22" fmla="*/ 3817088 h 4492350"/>
              <a:gd name="connsiteX23" fmla="*/ 3261397 w 3638574"/>
              <a:gd name="connsiteY23" fmla="*/ 3094074 h 4492350"/>
              <a:gd name="connsiteX24" fmla="*/ 2138356 w 3638574"/>
              <a:gd name="connsiteY24" fmla="*/ 4030951 h 4492350"/>
              <a:gd name="connsiteX25" fmla="*/ 2176877 w 3638574"/>
              <a:gd name="connsiteY25" fmla="*/ 4476307 h 4492350"/>
              <a:gd name="connsiteX26" fmla="*/ 2162233 w 3638574"/>
              <a:gd name="connsiteY26" fmla="*/ 4491415 h 4492350"/>
              <a:gd name="connsiteX27" fmla="*/ 1687779 w 3638574"/>
              <a:gd name="connsiteY27" fmla="*/ 4492350 h 4492350"/>
              <a:gd name="connsiteX0" fmla="*/ 1687779 w 3638574"/>
              <a:gd name="connsiteY0" fmla="*/ 4492350 h 4492350"/>
              <a:gd name="connsiteX1" fmla="*/ 1740942 w 3638574"/>
              <a:gd name="connsiteY1" fmla="*/ 3785190 h 4492350"/>
              <a:gd name="connsiteX2" fmla="*/ 1251844 w 3638574"/>
              <a:gd name="connsiteY2" fmla="*/ 3381153 h 4492350"/>
              <a:gd name="connsiteX3" fmla="*/ 0 w 3638574"/>
              <a:gd name="connsiteY3" fmla="*/ 2917145 h 4492350"/>
              <a:gd name="connsiteX4" fmla="*/ 1087133 w 3638574"/>
              <a:gd name="connsiteY4" fmla="*/ 3238920 h 4492350"/>
              <a:gd name="connsiteX5" fmla="*/ 357497 w 3638574"/>
              <a:gd name="connsiteY5" fmla="*/ 2432058 h 4492350"/>
              <a:gd name="connsiteX6" fmla="*/ 1719677 w 3638574"/>
              <a:gd name="connsiteY6" fmla="*/ 3519376 h 4492350"/>
              <a:gd name="connsiteX7" fmla="*/ 1627995 w 3638574"/>
              <a:gd name="connsiteY7" fmla="*/ 2400346 h 4492350"/>
              <a:gd name="connsiteX8" fmla="*/ 4198 w 3638574"/>
              <a:gd name="connsiteY8" fmla="*/ 742880 h 4492350"/>
              <a:gd name="connsiteX9" fmla="*/ 932867 w 3638574"/>
              <a:gd name="connsiteY9" fmla="*/ 1924493 h 4492350"/>
              <a:gd name="connsiteX10" fmla="*/ 1037607 w 3638574"/>
              <a:gd name="connsiteY10" fmla="*/ 857226 h 4492350"/>
              <a:gd name="connsiteX11" fmla="*/ 1138710 w 3638574"/>
              <a:gd name="connsiteY11" fmla="*/ 2026621 h 4492350"/>
              <a:gd name="connsiteX12" fmla="*/ 1658679 w 3638574"/>
              <a:gd name="connsiteY12" fmla="*/ 2194318 h 4492350"/>
              <a:gd name="connsiteX13" fmla="*/ 1900430 w 3638574"/>
              <a:gd name="connsiteY13" fmla="*/ 0 h 4492350"/>
              <a:gd name="connsiteX14" fmla="*/ 1971873 w 3638574"/>
              <a:gd name="connsiteY14" fmla="*/ 986216 h 4492350"/>
              <a:gd name="connsiteX15" fmla="*/ 1826002 w 3638574"/>
              <a:gd name="connsiteY15" fmla="*/ 2060385 h 4492350"/>
              <a:gd name="connsiteX16" fmla="*/ 2001533 w 3638574"/>
              <a:gd name="connsiteY16" fmla="*/ 3046321 h 4492350"/>
              <a:gd name="connsiteX17" fmla="*/ 2591546 w 3638574"/>
              <a:gd name="connsiteY17" fmla="*/ 2519916 h 4492350"/>
              <a:gd name="connsiteX18" fmla="*/ 2857733 w 3638574"/>
              <a:gd name="connsiteY18" fmla="*/ 1291762 h 4492350"/>
              <a:gd name="connsiteX19" fmla="*/ 2750848 w 3638574"/>
              <a:gd name="connsiteY19" fmla="*/ 2383091 h 4492350"/>
              <a:gd name="connsiteX20" fmla="*/ 3638574 w 3638574"/>
              <a:gd name="connsiteY20" fmla="*/ 1124252 h 4492350"/>
              <a:gd name="connsiteX21" fmla="*/ 2166244 w 3638574"/>
              <a:gd name="connsiteY21" fmla="*/ 3370521 h 4492350"/>
              <a:gd name="connsiteX22" fmla="*/ 2113081 w 3638574"/>
              <a:gd name="connsiteY22" fmla="*/ 3817088 h 4492350"/>
              <a:gd name="connsiteX23" fmla="*/ 3261397 w 3638574"/>
              <a:gd name="connsiteY23" fmla="*/ 3094074 h 4492350"/>
              <a:gd name="connsiteX24" fmla="*/ 2138356 w 3638574"/>
              <a:gd name="connsiteY24" fmla="*/ 4030951 h 4492350"/>
              <a:gd name="connsiteX25" fmla="*/ 2176877 w 3638574"/>
              <a:gd name="connsiteY25" fmla="*/ 4476307 h 4492350"/>
              <a:gd name="connsiteX26" fmla="*/ 2162233 w 3638574"/>
              <a:gd name="connsiteY26" fmla="*/ 4491415 h 4492350"/>
              <a:gd name="connsiteX27" fmla="*/ 1687779 w 3638574"/>
              <a:gd name="connsiteY27" fmla="*/ 4492350 h 4492350"/>
              <a:gd name="connsiteX0" fmla="*/ 1687779 w 3638574"/>
              <a:gd name="connsiteY0" fmla="*/ 4492350 h 4492350"/>
              <a:gd name="connsiteX1" fmla="*/ 1740942 w 3638574"/>
              <a:gd name="connsiteY1" fmla="*/ 3785190 h 4492350"/>
              <a:gd name="connsiteX2" fmla="*/ 1251844 w 3638574"/>
              <a:gd name="connsiteY2" fmla="*/ 3381153 h 4492350"/>
              <a:gd name="connsiteX3" fmla="*/ 0 w 3638574"/>
              <a:gd name="connsiteY3" fmla="*/ 2917145 h 4492350"/>
              <a:gd name="connsiteX4" fmla="*/ 1087133 w 3638574"/>
              <a:gd name="connsiteY4" fmla="*/ 3238920 h 4492350"/>
              <a:gd name="connsiteX5" fmla="*/ 357497 w 3638574"/>
              <a:gd name="connsiteY5" fmla="*/ 2432058 h 4492350"/>
              <a:gd name="connsiteX6" fmla="*/ 1719677 w 3638574"/>
              <a:gd name="connsiteY6" fmla="*/ 3519376 h 4492350"/>
              <a:gd name="connsiteX7" fmla="*/ 1627995 w 3638574"/>
              <a:gd name="connsiteY7" fmla="*/ 2400346 h 4492350"/>
              <a:gd name="connsiteX8" fmla="*/ 4198 w 3638574"/>
              <a:gd name="connsiteY8" fmla="*/ 742880 h 4492350"/>
              <a:gd name="connsiteX9" fmla="*/ 932867 w 3638574"/>
              <a:gd name="connsiteY9" fmla="*/ 1924493 h 4492350"/>
              <a:gd name="connsiteX10" fmla="*/ 1037607 w 3638574"/>
              <a:gd name="connsiteY10" fmla="*/ 857226 h 4492350"/>
              <a:gd name="connsiteX11" fmla="*/ 1138710 w 3638574"/>
              <a:gd name="connsiteY11" fmla="*/ 2026621 h 4492350"/>
              <a:gd name="connsiteX12" fmla="*/ 1658679 w 3638574"/>
              <a:gd name="connsiteY12" fmla="*/ 2194318 h 4492350"/>
              <a:gd name="connsiteX13" fmla="*/ 1900430 w 3638574"/>
              <a:gd name="connsiteY13" fmla="*/ 0 h 4492350"/>
              <a:gd name="connsiteX14" fmla="*/ 1971873 w 3638574"/>
              <a:gd name="connsiteY14" fmla="*/ 986216 h 4492350"/>
              <a:gd name="connsiteX15" fmla="*/ 1826002 w 3638574"/>
              <a:gd name="connsiteY15" fmla="*/ 2060385 h 4492350"/>
              <a:gd name="connsiteX16" fmla="*/ 2001533 w 3638574"/>
              <a:gd name="connsiteY16" fmla="*/ 3046321 h 4492350"/>
              <a:gd name="connsiteX17" fmla="*/ 2591546 w 3638574"/>
              <a:gd name="connsiteY17" fmla="*/ 2519916 h 4492350"/>
              <a:gd name="connsiteX18" fmla="*/ 2857733 w 3638574"/>
              <a:gd name="connsiteY18" fmla="*/ 1291762 h 4492350"/>
              <a:gd name="connsiteX19" fmla="*/ 2750848 w 3638574"/>
              <a:gd name="connsiteY19" fmla="*/ 2383091 h 4492350"/>
              <a:gd name="connsiteX20" fmla="*/ 3638574 w 3638574"/>
              <a:gd name="connsiteY20" fmla="*/ 1124252 h 4492350"/>
              <a:gd name="connsiteX21" fmla="*/ 2166244 w 3638574"/>
              <a:gd name="connsiteY21" fmla="*/ 3370521 h 4492350"/>
              <a:gd name="connsiteX22" fmla="*/ 2113081 w 3638574"/>
              <a:gd name="connsiteY22" fmla="*/ 3817088 h 4492350"/>
              <a:gd name="connsiteX23" fmla="*/ 3261397 w 3638574"/>
              <a:gd name="connsiteY23" fmla="*/ 3094074 h 4492350"/>
              <a:gd name="connsiteX24" fmla="*/ 2138356 w 3638574"/>
              <a:gd name="connsiteY24" fmla="*/ 4030951 h 4492350"/>
              <a:gd name="connsiteX25" fmla="*/ 2176877 w 3638574"/>
              <a:gd name="connsiteY25" fmla="*/ 4476307 h 4492350"/>
              <a:gd name="connsiteX26" fmla="*/ 2162233 w 3638574"/>
              <a:gd name="connsiteY26" fmla="*/ 4491415 h 4492350"/>
              <a:gd name="connsiteX27" fmla="*/ 1687779 w 3638574"/>
              <a:gd name="connsiteY27" fmla="*/ 4492350 h 4492350"/>
              <a:gd name="connsiteX0" fmla="*/ 1687779 w 3638574"/>
              <a:gd name="connsiteY0" fmla="*/ 4492350 h 4492350"/>
              <a:gd name="connsiteX1" fmla="*/ 1740942 w 3638574"/>
              <a:gd name="connsiteY1" fmla="*/ 3785190 h 4492350"/>
              <a:gd name="connsiteX2" fmla="*/ 1239812 w 3638574"/>
              <a:gd name="connsiteY2" fmla="*/ 3369121 h 4492350"/>
              <a:gd name="connsiteX3" fmla="*/ 0 w 3638574"/>
              <a:gd name="connsiteY3" fmla="*/ 2917145 h 4492350"/>
              <a:gd name="connsiteX4" fmla="*/ 1087133 w 3638574"/>
              <a:gd name="connsiteY4" fmla="*/ 3238920 h 4492350"/>
              <a:gd name="connsiteX5" fmla="*/ 357497 w 3638574"/>
              <a:gd name="connsiteY5" fmla="*/ 2432058 h 4492350"/>
              <a:gd name="connsiteX6" fmla="*/ 1719677 w 3638574"/>
              <a:gd name="connsiteY6" fmla="*/ 3519376 h 4492350"/>
              <a:gd name="connsiteX7" fmla="*/ 1627995 w 3638574"/>
              <a:gd name="connsiteY7" fmla="*/ 2400346 h 4492350"/>
              <a:gd name="connsiteX8" fmla="*/ 4198 w 3638574"/>
              <a:gd name="connsiteY8" fmla="*/ 742880 h 4492350"/>
              <a:gd name="connsiteX9" fmla="*/ 932867 w 3638574"/>
              <a:gd name="connsiteY9" fmla="*/ 1924493 h 4492350"/>
              <a:gd name="connsiteX10" fmla="*/ 1037607 w 3638574"/>
              <a:gd name="connsiteY10" fmla="*/ 857226 h 4492350"/>
              <a:gd name="connsiteX11" fmla="*/ 1138710 w 3638574"/>
              <a:gd name="connsiteY11" fmla="*/ 2026621 h 4492350"/>
              <a:gd name="connsiteX12" fmla="*/ 1658679 w 3638574"/>
              <a:gd name="connsiteY12" fmla="*/ 2194318 h 4492350"/>
              <a:gd name="connsiteX13" fmla="*/ 1900430 w 3638574"/>
              <a:gd name="connsiteY13" fmla="*/ 0 h 4492350"/>
              <a:gd name="connsiteX14" fmla="*/ 1971873 w 3638574"/>
              <a:gd name="connsiteY14" fmla="*/ 986216 h 4492350"/>
              <a:gd name="connsiteX15" fmla="*/ 1826002 w 3638574"/>
              <a:gd name="connsiteY15" fmla="*/ 2060385 h 4492350"/>
              <a:gd name="connsiteX16" fmla="*/ 2001533 w 3638574"/>
              <a:gd name="connsiteY16" fmla="*/ 3046321 h 4492350"/>
              <a:gd name="connsiteX17" fmla="*/ 2591546 w 3638574"/>
              <a:gd name="connsiteY17" fmla="*/ 2519916 h 4492350"/>
              <a:gd name="connsiteX18" fmla="*/ 2857733 w 3638574"/>
              <a:gd name="connsiteY18" fmla="*/ 1291762 h 4492350"/>
              <a:gd name="connsiteX19" fmla="*/ 2750848 w 3638574"/>
              <a:gd name="connsiteY19" fmla="*/ 2383091 h 4492350"/>
              <a:gd name="connsiteX20" fmla="*/ 3638574 w 3638574"/>
              <a:gd name="connsiteY20" fmla="*/ 1124252 h 4492350"/>
              <a:gd name="connsiteX21" fmla="*/ 2166244 w 3638574"/>
              <a:gd name="connsiteY21" fmla="*/ 3370521 h 4492350"/>
              <a:gd name="connsiteX22" fmla="*/ 2113081 w 3638574"/>
              <a:gd name="connsiteY22" fmla="*/ 3817088 h 4492350"/>
              <a:gd name="connsiteX23" fmla="*/ 3261397 w 3638574"/>
              <a:gd name="connsiteY23" fmla="*/ 3094074 h 4492350"/>
              <a:gd name="connsiteX24" fmla="*/ 2138356 w 3638574"/>
              <a:gd name="connsiteY24" fmla="*/ 4030951 h 4492350"/>
              <a:gd name="connsiteX25" fmla="*/ 2176877 w 3638574"/>
              <a:gd name="connsiteY25" fmla="*/ 4476307 h 4492350"/>
              <a:gd name="connsiteX26" fmla="*/ 2162233 w 3638574"/>
              <a:gd name="connsiteY26" fmla="*/ 4491415 h 4492350"/>
              <a:gd name="connsiteX27" fmla="*/ 1687779 w 3638574"/>
              <a:gd name="connsiteY27" fmla="*/ 4492350 h 4492350"/>
              <a:gd name="connsiteX0" fmla="*/ 1687779 w 3638574"/>
              <a:gd name="connsiteY0" fmla="*/ 4492350 h 4492350"/>
              <a:gd name="connsiteX1" fmla="*/ 1740942 w 3638574"/>
              <a:gd name="connsiteY1" fmla="*/ 3785190 h 4492350"/>
              <a:gd name="connsiteX2" fmla="*/ 1239812 w 3638574"/>
              <a:gd name="connsiteY2" fmla="*/ 3369121 h 4492350"/>
              <a:gd name="connsiteX3" fmla="*/ 0 w 3638574"/>
              <a:gd name="connsiteY3" fmla="*/ 2917145 h 4492350"/>
              <a:gd name="connsiteX4" fmla="*/ 1087133 w 3638574"/>
              <a:gd name="connsiteY4" fmla="*/ 3238920 h 4492350"/>
              <a:gd name="connsiteX5" fmla="*/ 357497 w 3638574"/>
              <a:gd name="connsiteY5" fmla="*/ 2432058 h 4492350"/>
              <a:gd name="connsiteX6" fmla="*/ 1719677 w 3638574"/>
              <a:gd name="connsiteY6" fmla="*/ 3519376 h 4492350"/>
              <a:gd name="connsiteX7" fmla="*/ 1627995 w 3638574"/>
              <a:gd name="connsiteY7" fmla="*/ 2400346 h 4492350"/>
              <a:gd name="connsiteX8" fmla="*/ 4198 w 3638574"/>
              <a:gd name="connsiteY8" fmla="*/ 742880 h 4492350"/>
              <a:gd name="connsiteX9" fmla="*/ 932867 w 3638574"/>
              <a:gd name="connsiteY9" fmla="*/ 1924493 h 4492350"/>
              <a:gd name="connsiteX10" fmla="*/ 1037607 w 3638574"/>
              <a:gd name="connsiteY10" fmla="*/ 857226 h 4492350"/>
              <a:gd name="connsiteX11" fmla="*/ 1138710 w 3638574"/>
              <a:gd name="connsiteY11" fmla="*/ 2026621 h 4492350"/>
              <a:gd name="connsiteX12" fmla="*/ 1658679 w 3638574"/>
              <a:gd name="connsiteY12" fmla="*/ 2194318 h 4492350"/>
              <a:gd name="connsiteX13" fmla="*/ 1900430 w 3638574"/>
              <a:gd name="connsiteY13" fmla="*/ 0 h 4492350"/>
              <a:gd name="connsiteX14" fmla="*/ 1971873 w 3638574"/>
              <a:gd name="connsiteY14" fmla="*/ 986216 h 4492350"/>
              <a:gd name="connsiteX15" fmla="*/ 1826002 w 3638574"/>
              <a:gd name="connsiteY15" fmla="*/ 2060385 h 4492350"/>
              <a:gd name="connsiteX16" fmla="*/ 2001533 w 3638574"/>
              <a:gd name="connsiteY16" fmla="*/ 3046321 h 4492350"/>
              <a:gd name="connsiteX17" fmla="*/ 2591546 w 3638574"/>
              <a:gd name="connsiteY17" fmla="*/ 2519916 h 4492350"/>
              <a:gd name="connsiteX18" fmla="*/ 2857733 w 3638574"/>
              <a:gd name="connsiteY18" fmla="*/ 1291762 h 4492350"/>
              <a:gd name="connsiteX19" fmla="*/ 2750848 w 3638574"/>
              <a:gd name="connsiteY19" fmla="*/ 2383091 h 4492350"/>
              <a:gd name="connsiteX20" fmla="*/ 3638574 w 3638574"/>
              <a:gd name="connsiteY20" fmla="*/ 1124252 h 4492350"/>
              <a:gd name="connsiteX21" fmla="*/ 2166244 w 3638574"/>
              <a:gd name="connsiteY21" fmla="*/ 3370521 h 4492350"/>
              <a:gd name="connsiteX22" fmla="*/ 2113081 w 3638574"/>
              <a:gd name="connsiteY22" fmla="*/ 3817088 h 4492350"/>
              <a:gd name="connsiteX23" fmla="*/ 3261397 w 3638574"/>
              <a:gd name="connsiteY23" fmla="*/ 3094074 h 4492350"/>
              <a:gd name="connsiteX24" fmla="*/ 2138356 w 3638574"/>
              <a:gd name="connsiteY24" fmla="*/ 4030951 h 4492350"/>
              <a:gd name="connsiteX25" fmla="*/ 2176877 w 3638574"/>
              <a:gd name="connsiteY25" fmla="*/ 4476307 h 4492350"/>
              <a:gd name="connsiteX26" fmla="*/ 2162233 w 3638574"/>
              <a:gd name="connsiteY26" fmla="*/ 4491415 h 4492350"/>
              <a:gd name="connsiteX27" fmla="*/ 1687779 w 3638574"/>
              <a:gd name="connsiteY27" fmla="*/ 4492350 h 4492350"/>
              <a:gd name="connsiteX0" fmla="*/ 1687779 w 3638574"/>
              <a:gd name="connsiteY0" fmla="*/ 4492350 h 4492350"/>
              <a:gd name="connsiteX1" fmla="*/ 1740942 w 3638574"/>
              <a:gd name="connsiteY1" fmla="*/ 3785190 h 4492350"/>
              <a:gd name="connsiteX2" fmla="*/ 1239812 w 3638574"/>
              <a:gd name="connsiteY2" fmla="*/ 3369121 h 4492350"/>
              <a:gd name="connsiteX3" fmla="*/ 0 w 3638574"/>
              <a:gd name="connsiteY3" fmla="*/ 2917145 h 4492350"/>
              <a:gd name="connsiteX4" fmla="*/ 1087133 w 3638574"/>
              <a:gd name="connsiteY4" fmla="*/ 3238920 h 4492350"/>
              <a:gd name="connsiteX5" fmla="*/ 365518 w 3638574"/>
              <a:gd name="connsiteY5" fmla="*/ 2420026 h 4492350"/>
              <a:gd name="connsiteX6" fmla="*/ 1719677 w 3638574"/>
              <a:gd name="connsiteY6" fmla="*/ 3519376 h 4492350"/>
              <a:gd name="connsiteX7" fmla="*/ 1627995 w 3638574"/>
              <a:gd name="connsiteY7" fmla="*/ 2400346 h 4492350"/>
              <a:gd name="connsiteX8" fmla="*/ 4198 w 3638574"/>
              <a:gd name="connsiteY8" fmla="*/ 742880 h 4492350"/>
              <a:gd name="connsiteX9" fmla="*/ 932867 w 3638574"/>
              <a:gd name="connsiteY9" fmla="*/ 1924493 h 4492350"/>
              <a:gd name="connsiteX10" fmla="*/ 1037607 w 3638574"/>
              <a:gd name="connsiteY10" fmla="*/ 857226 h 4492350"/>
              <a:gd name="connsiteX11" fmla="*/ 1138710 w 3638574"/>
              <a:gd name="connsiteY11" fmla="*/ 2026621 h 4492350"/>
              <a:gd name="connsiteX12" fmla="*/ 1658679 w 3638574"/>
              <a:gd name="connsiteY12" fmla="*/ 2194318 h 4492350"/>
              <a:gd name="connsiteX13" fmla="*/ 1900430 w 3638574"/>
              <a:gd name="connsiteY13" fmla="*/ 0 h 4492350"/>
              <a:gd name="connsiteX14" fmla="*/ 1971873 w 3638574"/>
              <a:gd name="connsiteY14" fmla="*/ 986216 h 4492350"/>
              <a:gd name="connsiteX15" fmla="*/ 1826002 w 3638574"/>
              <a:gd name="connsiteY15" fmla="*/ 2060385 h 4492350"/>
              <a:gd name="connsiteX16" fmla="*/ 2001533 w 3638574"/>
              <a:gd name="connsiteY16" fmla="*/ 3046321 h 4492350"/>
              <a:gd name="connsiteX17" fmla="*/ 2591546 w 3638574"/>
              <a:gd name="connsiteY17" fmla="*/ 2519916 h 4492350"/>
              <a:gd name="connsiteX18" fmla="*/ 2857733 w 3638574"/>
              <a:gd name="connsiteY18" fmla="*/ 1291762 h 4492350"/>
              <a:gd name="connsiteX19" fmla="*/ 2750848 w 3638574"/>
              <a:gd name="connsiteY19" fmla="*/ 2383091 h 4492350"/>
              <a:gd name="connsiteX20" fmla="*/ 3638574 w 3638574"/>
              <a:gd name="connsiteY20" fmla="*/ 1124252 h 4492350"/>
              <a:gd name="connsiteX21" fmla="*/ 2166244 w 3638574"/>
              <a:gd name="connsiteY21" fmla="*/ 3370521 h 4492350"/>
              <a:gd name="connsiteX22" fmla="*/ 2113081 w 3638574"/>
              <a:gd name="connsiteY22" fmla="*/ 3817088 h 4492350"/>
              <a:gd name="connsiteX23" fmla="*/ 3261397 w 3638574"/>
              <a:gd name="connsiteY23" fmla="*/ 3094074 h 4492350"/>
              <a:gd name="connsiteX24" fmla="*/ 2138356 w 3638574"/>
              <a:gd name="connsiteY24" fmla="*/ 4030951 h 4492350"/>
              <a:gd name="connsiteX25" fmla="*/ 2176877 w 3638574"/>
              <a:gd name="connsiteY25" fmla="*/ 4476307 h 4492350"/>
              <a:gd name="connsiteX26" fmla="*/ 2162233 w 3638574"/>
              <a:gd name="connsiteY26" fmla="*/ 4491415 h 4492350"/>
              <a:gd name="connsiteX27" fmla="*/ 1687779 w 3638574"/>
              <a:gd name="connsiteY27" fmla="*/ 4492350 h 4492350"/>
              <a:gd name="connsiteX0" fmla="*/ 1687779 w 3638574"/>
              <a:gd name="connsiteY0" fmla="*/ 4492350 h 4492350"/>
              <a:gd name="connsiteX1" fmla="*/ 1740942 w 3638574"/>
              <a:gd name="connsiteY1" fmla="*/ 3785190 h 4492350"/>
              <a:gd name="connsiteX2" fmla="*/ 1239812 w 3638574"/>
              <a:gd name="connsiteY2" fmla="*/ 3369121 h 4492350"/>
              <a:gd name="connsiteX3" fmla="*/ 0 w 3638574"/>
              <a:gd name="connsiteY3" fmla="*/ 2917145 h 4492350"/>
              <a:gd name="connsiteX4" fmla="*/ 1087133 w 3638574"/>
              <a:gd name="connsiteY4" fmla="*/ 3238920 h 4492350"/>
              <a:gd name="connsiteX5" fmla="*/ 365518 w 3638574"/>
              <a:gd name="connsiteY5" fmla="*/ 2420026 h 4492350"/>
              <a:gd name="connsiteX6" fmla="*/ 1719677 w 3638574"/>
              <a:gd name="connsiteY6" fmla="*/ 3519376 h 4492350"/>
              <a:gd name="connsiteX7" fmla="*/ 1627995 w 3638574"/>
              <a:gd name="connsiteY7" fmla="*/ 2400346 h 4492350"/>
              <a:gd name="connsiteX8" fmla="*/ 4198 w 3638574"/>
              <a:gd name="connsiteY8" fmla="*/ 742880 h 4492350"/>
              <a:gd name="connsiteX9" fmla="*/ 932867 w 3638574"/>
              <a:gd name="connsiteY9" fmla="*/ 1924493 h 4492350"/>
              <a:gd name="connsiteX10" fmla="*/ 1037607 w 3638574"/>
              <a:gd name="connsiteY10" fmla="*/ 857226 h 4492350"/>
              <a:gd name="connsiteX11" fmla="*/ 1138710 w 3638574"/>
              <a:gd name="connsiteY11" fmla="*/ 2026621 h 4492350"/>
              <a:gd name="connsiteX12" fmla="*/ 1658679 w 3638574"/>
              <a:gd name="connsiteY12" fmla="*/ 2194318 h 4492350"/>
              <a:gd name="connsiteX13" fmla="*/ 1900430 w 3638574"/>
              <a:gd name="connsiteY13" fmla="*/ 0 h 4492350"/>
              <a:gd name="connsiteX14" fmla="*/ 1971873 w 3638574"/>
              <a:gd name="connsiteY14" fmla="*/ 986216 h 4492350"/>
              <a:gd name="connsiteX15" fmla="*/ 1826002 w 3638574"/>
              <a:gd name="connsiteY15" fmla="*/ 2060385 h 4492350"/>
              <a:gd name="connsiteX16" fmla="*/ 2001533 w 3638574"/>
              <a:gd name="connsiteY16" fmla="*/ 3046321 h 4492350"/>
              <a:gd name="connsiteX17" fmla="*/ 2591546 w 3638574"/>
              <a:gd name="connsiteY17" fmla="*/ 2519916 h 4492350"/>
              <a:gd name="connsiteX18" fmla="*/ 2857733 w 3638574"/>
              <a:gd name="connsiteY18" fmla="*/ 1291762 h 4492350"/>
              <a:gd name="connsiteX19" fmla="*/ 2750848 w 3638574"/>
              <a:gd name="connsiteY19" fmla="*/ 2383091 h 4492350"/>
              <a:gd name="connsiteX20" fmla="*/ 3638574 w 3638574"/>
              <a:gd name="connsiteY20" fmla="*/ 1124252 h 4492350"/>
              <a:gd name="connsiteX21" fmla="*/ 2166244 w 3638574"/>
              <a:gd name="connsiteY21" fmla="*/ 3370521 h 4492350"/>
              <a:gd name="connsiteX22" fmla="*/ 2113081 w 3638574"/>
              <a:gd name="connsiteY22" fmla="*/ 3817088 h 4492350"/>
              <a:gd name="connsiteX23" fmla="*/ 3261397 w 3638574"/>
              <a:gd name="connsiteY23" fmla="*/ 3094074 h 4492350"/>
              <a:gd name="connsiteX24" fmla="*/ 2138356 w 3638574"/>
              <a:gd name="connsiteY24" fmla="*/ 4030951 h 4492350"/>
              <a:gd name="connsiteX25" fmla="*/ 2176877 w 3638574"/>
              <a:gd name="connsiteY25" fmla="*/ 4476307 h 4492350"/>
              <a:gd name="connsiteX26" fmla="*/ 2162233 w 3638574"/>
              <a:gd name="connsiteY26" fmla="*/ 4491415 h 4492350"/>
              <a:gd name="connsiteX27" fmla="*/ 1687779 w 3638574"/>
              <a:gd name="connsiteY27" fmla="*/ 4492350 h 4492350"/>
              <a:gd name="connsiteX0" fmla="*/ 1687779 w 3638574"/>
              <a:gd name="connsiteY0" fmla="*/ 4492350 h 4492350"/>
              <a:gd name="connsiteX1" fmla="*/ 1740942 w 3638574"/>
              <a:gd name="connsiteY1" fmla="*/ 3785190 h 4492350"/>
              <a:gd name="connsiteX2" fmla="*/ 1239812 w 3638574"/>
              <a:gd name="connsiteY2" fmla="*/ 3369121 h 4492350"/>
              <a:gd name="connsiteX3" fmla="*/ 0 w 3638574"/>
              <a:gd name="connsiteY3" fmla="*/ 2917145 h 4492350"/>
              <a:gd name="connsiteX4" fmla="*/ 1087133 w 3638574"/>
              <a:gd name="connsiteY4" fmla="*/ 3238920 h 4492350"/>
              <a:gd name="connsiteX5" fmla="*/ 365518 w 3638574"/>
              <a:gd name="connsiteY5" fmla="*/ 2420026 h 4492350"/>
              <a:gd name="connsiteX6" fmla="*/ 1719677 w 3638574"/>
              <a:gd name="connsiteY6" fmla="*/ 3519376 h 4492350"/>
              <a:gd name="connsiteX7" fmla="*/ 1627995 w 3638574"/>
              <a:gd name="connsiteY7" fmla="*/ 2400346 h 4492350"/>
              <a:gd name="connsiteX8" fmla="*/ 4198 w 3638574"/>
              <a:gd name="connsiteY8" fmla="*/ 742880 h 4492350"/>
              <a:gd name="connsiteX9" fmla="*/ 932867 w 3638574"/>
              <a:gd name="connsiteY9" fmla="*/ 1924493 h 4492350"/>
              <a:gd name="connsiteX10" fmla="*/ 1037607 w 3638574"/>
              <a:gd name="connsiteY10" fmla="*/ 857226 h 4492350"/>
              <a:gd name="connsiteX11" fmla="*/ 1138710 w 3638574"/>
              <a:gd name="connsiteY11" fmla="*/ 2026621 h 4492350"/>
              <a:gd name="connsiteX12" fmla="*/ 1658679 w 3638574"/>
              <a:gd name="connsiteY12" fmla="*/ 2194318 h 4492350"/>
              <a:gd name="connsiteX13" fmla="*/ 1900430 w 3638574"/>
              <a:gd name="connsiteY13" fmla="*/ 0 h 4492350"/>
              <a:gd name="connsiteX14" fmla="*/ 1971873 w 3638574"/>
              <a:gd name="connsiteY14" fmla="*/ 986216 h 4492350"/>
              <a:gd name="connsiteX15" fmla="*/ 1826002 w 3638574"/>
              <a:gd name="connsiteY15" fmla="*/ 2060385 h 4492350"/>
              <a:gd name="connsiteX16" fmla="*/ 2001533 w 3638574"/>
              <a:gd name="connsiteY16" fmla="*/ 3046321 h 4492350"/>
              <a:gd name="connsiteX17" fmla="*/ 2591546 w 3638574"/>
              <a:gd name="connsiteY17" fmla="*/ 2519916 h 4492350"/>
              <a:gd name="connsiteX18" fmla="*/ 2857733 w 3638574"/>
              <a:gd name="connsiteY18" fmla="*/ 1291762 h 4492350"/>
              <a:gd name="connsiteX19" fmla="*/ 2750848 w 3638574"/>
              <a:gd name="connsiteY19" fmla="*/ 2383091 h 4492350"/>
              <a:gd name="connsiteX20" fmla="*/ 3638574 w 3638574"/>
              <a:gd name="connsiteY20" fmla="*/ 1124252 h 4492350"/>
              <a:gd name="connsiteX21" fmla="*/ 2166244 w 3638574"/>
              <a:gd name="connsiteY21" fmla="*/ 3370521 h 4492350"/>
              <a:gd name="connsiteX22" fmla="*/ 2113081 w 3638574"/>
              <a:gd name="connsiteY22" fmla="*/ 3817088 h 4492350"/>
              <a:gd name="connsiteX23" fmla="*/ 3261397 w 3638574"/>
              <a:gd name="connsiteY23" fmla="*/ 3094074 h 4492350"/>
              <a:gd name="connsiteX24" fmla="*/ 2138356 w 3638574"/>
              <a:gd name="connsiteY24" fmla="*/ 4030951 h 4492350"/>
              <a:gd name="connsiteX25" fmla="*/ 2176877 w 3638574"/>
              <a:gd name="connsiteY25" fmla="*/ 4476307 h 4492350"/>
              <a:gd name="connsiteX26" fmla="*/ 2162233 w 3638574"/>
              <a:gd name="connsiteY26" fmla="*/ 4491415 h 4492350"/>
              <a:gd name="connsiteX27" fmla="*/ 1687779 w 3638574"/>
              <a:gd name="connsiteY27" fmla="*/ 4492350 h 4492350"/>
              <a:gd name="connsiteX0" fmla="*/ 1687779 w 3638574"/>
              <a:gd name="connsiteY0" fmla="*/ 4492350 h 4492350"/>
              <a:gd name="connsiteX1" fmla="*/ 1740942 w 3638574"/>
              <a:gd name="connsiteY1" fmla="*/ 3785190 h 4492350"/>
              <a:gd name="connsiteX2" fmla="*/ 1239812 w 3638574"/>
              <a:gd name="connsiteY2" fmla="*/ 3369121 h 4492350"/>
              <a:gd name="connsiteX3" fmla="*/ 0 w 3638574"/>
              <a:gd name="connsiteY3" fmla="*/ 2917145 h 4492350"/>
              <a:gd name="connsiteX4" fmla="*/ 1087133 w 3638574"/>
              <a:gd name="connsiteY4" fmla="*/ 3238920 h 4492350"/>
              <a:gd name="connsiteX5" fmla="*/ 365518 w 3638574"/>
              <a:gd name="connsiteY5" fmla="*/ 2420026 h 4492350"/>
              <a:gd name="connsiteX6" fmla="*/ 1719677 w 3638574"/>
              <a:gd name="connsiteY6" fmla="*/ 3519376 h 4492350"/>
              <a:gd name="connsiteX7" fmla="*/ 1627995 w 3638574"/>
              <a:gd name="connsiteY7" fmla="*/ 2400346 h 4492350"/>
              <a:gd name="connsiteX8" fmla="*/ 4198 w 3638574"/>
              <a:gd name="connsiteY8" fmla="*/ 742880 h 4492350"/>
              <a:gd name="connsiteX9" fmla="*/ 932867 w 3638574"/>
              <a:gd name="connsiteY9" fmla="*/ 1924493 h 4492350"/>
              <a:gd name="connsiteX10" fmla="*/ 1037607 w 3638574"/>
              <a:gd name="connsiteY10" fmla="*/ 857226 h 4492350"/>
              <a:gd name="connsiteX11" fmla="*/ 1138710 w 3638574"/>
              <a:gd name="connsiteY11" fmla="*/ 2026621 h 4492350"/>
              <a:gd name="connsiteX12" fmla="*/ 1658679 w 3638574"/>
              <a:gd name="connsiteY12" fmla="*/ 2194318 h 4492350"/>
              <a:gd name="connsiteX13" fmla="*/ 1900430 w 3638574"/>
              <a:gd name="connsiteY13" fmla="*/ 0 h 4492350"/>
              <a:gd name="connsiteX14" fmla="*/ 1971873 w 3638574"/>
              <a:gd name="connsiteY14" fmla="*/ 986216 h 4492350"/>
              <a:gd name="connsiteX15" fmla="*/ 1826002 w 3638574"/>
              <a:gd name="connsiteY15" fmla="*/ 2060385 h 4492350"/>
              <a:gd name="connsiteX16" fmla="*/ 2001533 w 3638574"/>
              <a:gd name="connsiteY16" fmla="*/ 3046321 h 4492350"/>
              <a:gd name="connsiteX17" fmla="*/ 2591546 w 3638574"/>
              <a:gd name="connsiteY17" fmla="*/ 2519916 h 4492350"/>
              <a:gd name="connsiteX18" fmla="*/ 2857733 w 3638574"/>
              <a:gd name="connsiteY18" fmla="*/ 1291762 h 4492350"/>
              <a:gd name="connsiteX19" fmla="*/ 2750848 w 3638574"/>
              <a:gd name="connsiteY19" fmla="*/ 2383091 h 4492350"/>
              <a:gd name="connsiteX20" fmla="*/ 3638574 w 3638574"/>
              <a:gd name="connsiteY20" fmla="*/ 1124252 h 4492350"/>
              <a:gd name="connsiteX21" fmla="*/ 2166244 w 3638574"/>
              <a:gd name="connsiteY21" fmla="*/ 3370521 h 4492350"/>
              <a:gd name="connsiteX22" fmla="*/ 2113081 w 3638574"/>
              <a:gd name="connsiteY22" fmla="*/ 3817088 h 4492350"/>
              <a:gd name="connsiteX23" fmla="*/ 3261397 w 3638574"/>
              <a:gd name="connsiteY23" fmla="*/ 3094074 h 4492350"/>
              <a:gd name="connsiteX24" fmla="*/ 2138356 w 3638574"/>
              <a:gd name="connsiteY24" fmla="*/ 4030951 h 4492350"/>
              <a:gd name="connsiteX25" fmla="*/ 2176877 w 3638574"/>
              <a:gd name="connsiteY25" fmla="*/ 4476307 h 4492350"/>
              <a:gd name="connsiteX26" fmla="*/ 2162233 w 3638574"/>
              <a:gd name="connsiteY26" fmla="*/ 4491415 h 4492350"/>
              <a:gd name="connsiteX27" fmla="*/ 1687779 w 3638574"/>
              <a:gd name="connsiteY27" fmla="*/ 4492350 h 4492350"/>
              <a:gd name="connsiteX0" fmla="*/ 1687779 w 3638574"/>
              <a:gd name="connsiteY0" fmla="*/ 4492350 h 4492350"/>
              <a:gd name="connsiteX1" fmla="*/ 1740942 w 3638574"/>
              <a:gd name="connsiteY1" fmla="*/ 3785190 h 4492350"/>
              <a:gd name="connsiteX2" fmla="*/ 1239812 w 3638574"/>
              <a:gd name="connsiteY2" fmla="*/ 3369121 h 4492350"/>
              <a:gd name="connsiteX3" fmla="*/ 0 w 3638574"/>
              <a:gd name="connsiteY3" fmla="*/ 2917145 h 4492350"/>
              <a:gd name="connsiteX4" fmla="*/ 1087133 w 3638574"/>
              <a:gd name="connsiteY4" fmla="*/ 3238920 h 4492350"/>
              <a:gd name="connsiteX5" fmla="*/ 365518 w 3638574"/>
              <a:gd name="connsiteY5" fmla="*/ 2420026 h 4492350"/>
              <a:gd name="connsiteX6" fmla="*/ 1719677 w 3638574"/>
              <a:gd name="connsiteY6" fmla="*/ 3519376 h 4492350"/>
              <a:gd name="connsiteX7" fmla="*/ 1627995 w 3638574"/>
              <a:gd name="connsiteY7" fmla="*/ 2400346 h 4492350"/>
              <a:gd name="connsiteX8" fmla="*/ 4198 w 3638574"/>
              <a:gd name="connsiteY8" fmla="*/ 742880 h 4492350"/>
              <a:gd name="connsiteX9" fmla="*/ 932867 w 3638574"/>
              <a:gd name="connsiteY9" fmla="*/ 1924493 h 4492350"/>
              <a:gd name="connsiteX10" fmla="*/ 1037607 w 3638574"/>
              <a:gd name="connsiteY10" fmla="*/ 857226 h 4492350"/>
              <a:gd name="connsiteX11" fmla="*/ 1138710 w 3638574"/>
              <a:gd name="connsiteY11" fmla="*/ 2026621 h 4492350"/>
              <a:gd name="connsiteX12" fmla="*/ 1658679 w 3638574"/>
              <a:gd name="connsiteY12" fmla="*/ 2194318 h 4492350"/>
              <a:gd name="connsiteX13" fmla="*/ 1900430 w 3638574"/>
              <a:gd name="connsiteY13" fmla="*/ 0 h 4492350"/>
              <a:gd name="connsiteX14" fmla="*/ 1971873 w 3638574"/>
              <a:gd name="connsiteY14" fmla="*/ 986216 h 4492350"/>
              <a:gd name="connsiteX15" fmla="*/ 1826002 w 3638574"/>
              <a:gd name="connsiteY15" fmla="*/ 2060385 h 4492350"/>
              <a:gd name="connsiteX16" fmla="*/ 2001533 w 3638574"/>
              <a:gd name="connsiteY16" fmla="*/ 3046321 h 4492350"/>
              <a:gd name="connsiteX17" fmla="*/ 2591546 w 3638574"/>
              <a:gd name="connsiteY17" fmla="*/ 2519916 h 4492350"/>
              <a:gd name="connsiteX18" fmla="*/ 2857733 w 3638574"/>
              <a:gd name="connsiteY18" fmla="*/ 1291762 h 4492350"/>
              <a:gd name="connsiteX19" fmla="*/ 2750848 w 3638574"/>
              <a:gd name="connsiteY19" fmla="*/ 2383091 h 4492350"/>
              <a:gd name="connsiteX20" fmla="*/ 3638574 w 3638574"/>
              <a:gd name="connsiteY20" fmla="*/ 1124252 h 4492350"/>
              <a:gd name="connsiteX21" fmla="*/ 2166244 w 3638574"/>
              <a:gd name="connsiteY21" fmla="*/ 3370521 h 4492350"/>
              <a:gd name="connsiteX22" fmla="*/ 2113081 w 3638574"/>
              <a:gd name="connsiteY22" fmla="*/ 3817088 h 4492350"/>
              <a:gd name="connsiteX23" fmla="*/ 3261397 w 3638574"/>
              <a:gd name="connsiteY23" fmla="*/ 3094074 h 4492350"/>
              <a:gd name="connsiteX24" fmla="*/ 2138356 w 3638574"/>
              <a:gd name="connsiteY24" fmla="*/ 4030951 h 4492350"/>
              <a:gd name="connsiteX25" fmla="*/ 2176877 w 3638574"/>
              <a:gd name="connsiteY25" fmla="*/ 4476307 h 4492350"/>
              <a:gd name="connsiteX26" fmla="*/ 2162233 w 3638574"/>
              <a:gd name="connsiteY26" fmla="*/ 4491415 h 4492350"/>
              <a:gd name="connsiteX27" fmla="*/ 1687779 w 3638574"/>
              <a:gd name="connsiteY27" fmla="*/ 4492350 h 4492350"/>
              <a:gd name="connsiteX0" fmla="*/ 1687779 w 3638574"/>
              <a:gd name="connsiteY0" fmla="*/ 4492350 h 4492350"/>
              <a:gd name="connsiteX1" fmla="*/ 1740942 w 3638574"/>
              <a:gd name="connsiteY1" fmla="*/ 3785190 h 4492350"/>
              <a:gd name="connsiteX2" fmla="*/ 1239812 w 3638574"/>
              <a:gd name="connsiteY2" fmla="*/ 3369121 h 4492350"/>
              <a:gd name="connsiteX3" fmla="*/ 0 w 3638574"/>
              <a:gd name="connsiteY3" fmla="*/ 2917145 h 4492350"/>
              <a:gd name="connsiteX4" fmla="*/ 1087133 w 3638574"/>
              <a:gd name="connsiteY4" fmla="*/ 3238920 h 4492350"/>
              <a:gd name="connsiteX5" fmla="*/ 389581 w 3638574"/>
              <a:gd name="connsiteY5" fmla="*/ 2412005 h 4492350"/>
              <a:gd name="connsiteX6" fmla="*/ 1719677 w 3638574"/>
              <a:gd name="connsiteY6" fmla="*/ 3519376 h 4492350"/>
              <a:gd name="connsiteX7" fmla="*/ 1627995 w 3638574"/>
              <a:gd name="connsiteY7" fmla="*/ 2400346 h 4492350"/>
              <a:gd name="connsiteX8" fmla="*/ 4198 w 3638574"/>
              <a:gd name="connsiteY8" fmla="*/ 742880 h 4492350"/>
              <a:gd name="connsiteX9" fmla="*/ 932867 w 3638574"/>
              <a:gd name="connsiteY9" fmla="*/ 1924493 h 4492350"/>
              <a:gd name="connsiteX10" fmla="*/ 1037607 w 3638574"/>
              <a:gd name="connsiteY10" fmla="*/ 857226 h 4492350"/>
              <a:gd name="connsiteX11" fmla="*/ 1138710 w 3638574"/>
              <a:gd name="connsiteY11" fmla="*/ 2026621 h 4492350"/>
              <a:gd name="connsiteX12" fmla="*/ 1658679 w 3638574"/>
              <a:gd name="connsiteY12" fmla="*/ 2194318 h 4492350"/>
              <a:gd name="connsiteX13" fmla="*/ 1900430 w 3638574"/>
              <a:gd name="connsiteY13" fmla="*/ 0 h 4492350"/>
              <a:gd name="connsiteX14" fmla="*/ 1971873 w 3638574"/>
              <a:gd name="connsiteY14" fmla="*/ 986216 h 4492350"/>
              <a:gd name="connsiteX15" fmla="*/ 1826002 w 3638574"/>
              <a:gd name="connsiteY15" fmla="*/ 2060385 h 4492350"/>
              <a:gd name="connsiteX16" fmla="*/ 2001533 w 3638574"/>
              <a:gd name="connsiteY16" fmla="*/ 3046321 h 4492350"/>
              <a:gd name="connsiteX17" fmla="*/ 2591546 w 3638574"/>
              <a:gd name="connsiteY17" fmla="*/ 2519916 h 4492350"/>
              <a:gd name="connsiteX18" fmla="*/ 2857733 w 3638574"/>
              <a:gd name="connsiteY18" fmla="*/ 1291762 h 4492350"/>
              <a:gd name="connsiteX19" fmla="*/ 2750848 w 3638574"/>
              <a:gd name="connsiteY19" fmla="*/ 2383091 h 4492350"/>
              <a:gd name="connsiteX20" fmla="*/ 3638574 w 3638574"/>
              <a:gd name="connsiteY20" fmla="*/ 1124252 h 4492350"/>
              <a:gd name="connsiteX21" fmla="*/ 2166244 w 3638574"/>
              <a:gd name="connsiteY21" fmla="*/ 3370521 h 4492350"/>
              <a:gd name="connsiteX22" fmla="*/ 2113081 w 3638574"/>
              <a:gd name="connsiteY22" fmla="*/ 3817088 h 4492350"/>
              <a:gd name="connsiteX23" fmla="*/ 3261397 w 3638574"/>
              <a:gd name="connsiteY23" fmla="*/ 3094074 h 4492350"/>
              <a:gd name="connsiteX24" fmla="*/ 2138356 w 3638574"/>
              <a:gd name="connsiteY24" fmla="*/ 4030951 h 4492350"/>
              <a:gd name="connsiteX25" fmla="*/ 2176877 w 3638574"/>
              <a:gd name="connsiteY25" fmla="*/ 4476307 h 4492350"/>
              <a:gd name="connsiteX26" fmla="*/ 2162233 w 3638574"/>
              <a:gd name="connsiteY26" fmla="*/ 4491415 h 4492350"/>
              <a:gd name="connsiteX27" fmla="*/ 1687779 w 3638574"/>
              <a:gd name="connsiteY27" fmla="*/ 4492350 h 4492350"/>
              <a:gd name="connsiteX0" fmla="*/ 1687779 w 3638574"/>
              <a:gd name="connsiteY0" fmla="*/ 4492350 h 4492350"/>
              <a:gd name="connsiteX1" fmla="*/ 1740942 w 3638574"/>
              <a:gd name="connsiteY1" fmla="*/ 3785190 h 4492350"/>
              <a:gd name="connsiteX2" fmla="*/ 1239812 w 3638574"/>
              <a:gd name="connsiteY2" fmla="*/ 3369121 h 4492350"/>
              <a:gd name="connsiteX3" fmla="*/ 0 w 3638574"/>
              <a:gd name="connsiteY3" fmla="*/ 2917145 h 4492350"/>
              <a:gd name="connsiteX4" fmla="*/ 1087133 w 3638574"/>
              <a:gd name="connsiteY4" fmla="*/ 3238920 h 4492350"/>
              <a:gd name="connsiteX5" fmla="*/ 389581 w 3638574"/>
              <a:gd name="connsiteY5" fmla="*/ 2412005 h 4492350"/>
              <a:gd name="connsiteX6" fmla="*/ 1719677 w 3638574"/>
              <a:gd name="connsiteY6" fmla="*/ 3519376 h 4492350"/>
              <a:gd name="connsiteX7" fmla="*/ 1627995 w 3638574"/>
              <a:gd name="connsiteY7" fmla="*/ 2400346 h 4492350"/>
              <a:gd name="connsiteX8" fmla="*/ 4198 w 3638574"/>
              <a:gd name="connsiteY8" fmla="*/ 742880 h 4492350"/>
              <a:gd name="connsiteX9" fmla="*/ 932867 w 3638574"/>
              <a:gd name="connsiteY9" fmla="*/ 1924493 h 4492350"/>
              <a:gd name="connsiteX10" fmla="*/ 1037607 w 3638574"/>
              <a:gd name="connsiteY10" fmla="*/ 857226 h 4492350"/>
              <a:gd name="connsiteX11" fmla="*/ 1138710 w 3638574"/>
              <a:gd name="connsiteY11" fmla="*/ 2026621 h 4492350"/>
              <a:gd name="connsiteX12" fmla="*/ 1658679 w 3638574"/>
              <a:gd name="connsiteY12" fmla="*/ 2194318 h 4492350"/>
              <a:gd name="connsiteX13" fmla="*/ 1900430 w 3638574"/>
              <a:gd name="connsiteY13" fmla="*/ 0 h 4492350"/>
              <a:gd name="connsiteX14" fmla="*/ 1971873 w 3638574"/>
              <a:gd name="connsiteY14" fmla="*/ 986216 h 4492350"/>
              <a:gd name="connsiteX15" fmla="*/ 1826002 w 3638574"/>
              <a:gd name="connsiteY15" fmla="*/ 2060385 h 4492350"/>
              <a:gd name="connsiteX16" fmla="*/ 2001533 w 3638574"/>
              <a:gd name="connsiteY16" fmla="*/ 3046321 h 4492350"/>
              <a:gd name="connsiteX17" fmla="*/ 2591546 w 3638574"/>
              <a:gd name="connsiteY17" fmla="*/ 2519916 h 4492350"/>
              <a:gd name="connsiteX18" fmla="*/ 2857733 w 3638574"/>
              <a:gd name="connsiteY18" fmla="*/ 1291762 h 4492350"/>
              <a:gd name="connsiteX19" fmla="*/ 2750848 w 3638574"/>
              <a:gd name="connsiteY19" fmla="*/ 2383091 h 4492350"/>
              <a:gd name="connsiteX20" fmla="*/ 3638574 w 3638574"/>
              <a:gd name="connsiteY20" fmla="*/ 1124252 h 4492350"/>
              <a:gd name="connsiteX21" fmla="*/ 2166244 w 3638574"/>
              <a:gd name="connsiteY21" fmla="*/ 3370521 h 4492350"/>
              <a:gd name="connsiteX22" fmla="*/ 2113081 w 3638574"/>
              <a:gd name="connsiteY22" fmla="*/ 3817088 h 4492350"/>
              <a:gd name="connsiteX23" fmla="*/ 3261397 w 3638574"/>
              <a:gd name="connsiteY23" fmla="*/ 3094074 h 4492350"/>
              <a:gd name="connsiteX24" fmla="*/ 2138356 w 3638574"/>
              <a:gd name="connsiteY24" fmla="*/ 4030951 h 4492350"/>
              <a:gd name="connsiteX25" fmla="*/ 2176877 w 3638574"/>
              <a:gd name="connsiteY25" fmla="*/ 4476307 h 4492350"/>
              <a:gd name="connsiteX26" fmla="*/ 2162233 w 3638574"/>
              <a:gd name="connsiteY26" fmla="*/ 4491415 h 4492350"/>
              <a:gd name="connsiteX27" fmla="*/ 1687779 w 3638574"/>
              <a:gd name="connsiteY27" fmla="*/ 4492350 h 4492350"/>
              <a:gd name="connsiteX0" fmla="*/ 1687779 w 3638574"/>
              <a:gd name="connsiteY0" fmla="*/ 4492350 h 4492350"/>
              <a:gd name="connsiteX1" fmla="*/ 1740942 w 3638574"/>
              <a:gd name="connsiteY1" fmla="*/ 3785190 h 4492350"/>
              <a:gd name="connsiteX2" fmla="*/ 1239812 w 3638574"/>
              <a:gd name="connsiteY2" fmla="*/ 3369121 h 4492350"/>
              <a:gd name="connsiteX3" fmla="*/ 0 w 3638574"/>
              <a:gd name="connsiteY3" fmla="*/ 2917145 h 4492350"/>
              <a:gd name="connsiteX4" fmla="*/ 1087133 w 3638574"/>
              <a:gd name="connsiteY4" fmla="*/ 3238920 h 4492350"/>
              <a:gd name="connsiteX5" fmla="*/ 389581 w 3638574"/>
              <a:gd name="connsiteY5" fmla="*/ 2412005 h 4492350"/>
              <a:gd name="connsiteX6" fmla="*/ 1719677 w 3638574"/>
              <a:gd name="connsiteY6" fmla="*/ 3519376 h 4492350"/>
              <a:gd name="connsiteX7" fmla="*/ 1627995 w 3638574"/>
              <a:gd name="connsiteY7" fmla="*/ 2400346 h 4492350"/>
              <a:gd name="connsiteX8" fmla="*/ 4198 w 3638574"/>
              <a:gd name="connsiteY8" fmla="*/ 742880 h 4492350"/>
              <a:gd name="connsiteX9" fmla="*/ 932867 w 3638574"/>
              <a:gd name="connsiteY9" fmla="*/ 1924493 h 4492350"/>
              <a:gd name="connsiteX10" fmla="*/ 1037607 w 3638574"/>
              <a:gd name="connsiteY10" fmla="*/ 857226 h 4492350"/>
              <a:gd name="connsiteX11" fmla="*/ 1138710 w 3638574"/>
              <a:gd name="connsiteY11" fmla="*/ 2026621 h 4492350"/>
              <a:gd name="connsiteX12" fmla="*/ 1658679 w 3638574"/>
              <a:gd name="connsiteY12" fmla="*/ 2194318 h 4492350"/>
              <a:gd name="connsiteX13" fmla="*/ 1900430 w 3638574"/>
              <a:gd name="connsiteY13" fmla="*/ 0 h 4492350"/>
              <a:gd name="connsiteX14" fmla="*/ 1971873 w 3638574"/>
              <a:gd name="connsiteY14" fmla="*/ 986216 h 4492350"/>
              <a:gd name="connsiteX15" fmla="*/ 1826002 w 3638574"/>
              <a:gd name="connsiteY15" fmla="*/ 2060385 h 4492350"/>
              <a:gd name="connsiteX16" fmla="*/ 2001533 w 3638574"/>
              <a:gd name="connsiteY16" fmla="*/ 3046321 h 4492350"/>
              <a:gd name="connsiteX17" fmla="*/ 2591546 w 3638574"/>
              <a:gd name="connsiteY17" fmla="*/ 2519916 h 4492350"/>
              <a:gd name="connsiteX18" fmla="*/ 2857733 w 3638574"/>
              <a:gd name="connsiteY18" fmla="*/ 1291762 h 4492350"/>
              <a:gd name="connsiteX19" fmla="*/ 2750848 w 3638574"/>
              <a:gd name="connsiteY19" fmla="*/ 2383091 h 4492350"/>
              <a:gd name="connsiteX20" fmla="*/ 3638574 w 3638574"/>
              <a:gd name="connsiteY20" fmla="*/ 1124252 h 4492350"/>
              <a:gd name="connsiteX21" fmla="*/ 2166244 w 3638574"/>
              <a:gd name="connsiteY21" fmla="*/ 3370521 h 4492350"/>
              <a:gd name="connsiteX22" fmla="*/ 2113081 w 3638574"/>
              <a:gd name="connsiteY22" fmla="*/ 3817088 h 4492350"/>
              <a:gd name="connsiteX23" fmla="*/ 3261397 w 3638574"/>
              <a:gd name="connsiteY23" fmla="*/ 3094074 h 4492350"/>
              <a:gd name="connsiteX24" fmla="*/ 2138356 w 3638574"/>
              <a:gd name="connsiteY24" fmla="*/ 4030951 h 4492350"/>
              <a:gd name="connsiteX25" fmla="*/ 2176877 w 3638574"/>
              <a:gd name="connsiteY25" fmla="*/ 4476307 h 4492350"/>
              <a:gd name="connsiteX26" fmla="*/ 2162233 w 3638574"/>
              <a:gd name="connsiteY26" fmla="*/ 4491415 h 4492350"/>
              <a:gd name="connsiteX27" fmla="*/ 1687779 w 3638574"/>
              <a:gd name="connsiteY27" fmla="*/ 4492350 h 4492350"/>
              <a:gd name="connsiteX0" fmla="*/ 1687779 w 3638574"/>
              <a:gd name="connsiteY0" fmla="*/ 4492350 h 4492350"/>
              <a:gd name="connsiteX1" fmla="*/ 1740942 w 3638574"/>
              <a:gd name="connsiteY1" fmla="*/ 3785190 h 4492350"/>
              <a:gd name="connsiteX2" fmla="*/ 1239812 w 3638574"/>
              <a:gd name="connsiteY2" fmla="*/ 3369121 h 4492350"/>
              <a:gd name="connsiteX3" fmla="*/ 0 w 3638574"/>
              <a:gd name="connsiteY3" fmla="*/ 2917145 h 4492350"/>
              <a:gd name="connsiteX4" fmla="*/ 1087133 w 3638574"/>
              <a:gd name="connsiteY4" fmla="*/ 3238920 h 4492350"/>
              <a:gd name="connsiteX5" fmla="*/ 389581 w 3638574"/>
              <a:gd name="connsiteY5" fmla="*/ 2412005 h 4492350"/>
              <a:gd name="connsiteX6" fmla="*/ 1719677 w 3638574"/>
              <a:gd name="connsiteY6" fmla="*/ 3519376 h 4492350"/>
              <a:gd name="connsiteX7" fmla="*/ 1627995 w 3638574"/>
              <a:gd name="connsiteY7" fmla="*/ 2400346 h 4492350"/>
              <a:gd name="connsiteX8" fmla="*/ 4198 w 3638574"/>
              <a:gd name="connsiteY8" fmla="*/ 742880 h 4492350"/>
              <a:gd name="connsiteX9" fmla="*/ 932867 w 3638574"/>
              <a:gd name="connsiteY9" fmla="*/ 1924493 h 4492350"/>
              <a:gd name="connsiteX10" fmla="*/ 1037607 w 3638574"/>
              <a:gd name="connsiteY10" fmla="*/ 857226 h 4492350"/>
              <a:gd name="connsiteX11" fmla="*/ 1138710 w 3638574"/>
              <a:gd name="connsiteY11" fmla="*/ 2026621 h 4492350"/>
              <a:gd name="connsiteX12" fmla="*/ 1658679 w 3638574"/>
              <a:gd name="connsiteY12" fmla="*/ 2194318 h 4492350"/>
              <a:gd name="connsiteX13" fmla="*/ 1900430 w 3638574"/>
              <a:gd name="connsiteY13" fmla="*/ 0 h 4492350"/>
              <a:gd name="connsiteX14" fmla="*/ 1971873 w 3638574"/>
              <a:gd name="connsiteY14" fmla="*/ 986216 h 4492350"/>
              <a:gd name="connsiteX15" fmla="*/ 1826002 w 3638574"/>
              <a:gd name="connsiteY15" fmla="*/ 2060385 h 4492350"/>
              <a:gd name="connsiteX16" fmla="*/ 2001533 w 3638574"/>
              <a:gd name="connsiteY16" fmla="*/ 3046321 h 4492350"/>
              <a:gd name="connsiteX17" fmla="*/ 2591546 w 3638574"/>
              <a:gd name="connsiteY17" fmla="*/ 2519916 h 4492350"/>
              <a:gd name="connsiteX18" fmla="*/ 2857733 w 3638574"/>
              <a:gd name="connsiteY18" fmla="*/ 1291762 h 4492350"/>
              <a:gd name="connsiteX19" fmla="*/ 2750848 w 3638574"/>
              <a:gd name="connsiteY19" fmla="*/ 2383091 h 4492350"/>
              <a:gd name="connsiteX20" fmla="*/ 3638574 w 3638574"/>
              <a:gd name="connsiteY20" fmla="*/ 1124252 h 4492350"/>
              <a:gd name="connsiteX21" fmla="*/ 2166244 w 3638574"/>
              <a:gd name="connsiteY21" fmla="*/ 3370521 h 4492350"/>
              <a:gd name="connsiteX22" fmla="*/ 2113081 w 3638574"/>
              <a:gd name="connsiteY22" fmla="*/ 3817088 h 4492350"/>
              <a:gd name="connsiteX23" fmla="*/ 3261397 w 3638574"/>
              <a:gd name="connsiteY23" fmla="*/ 3094074 h 4492350"/>
              <a:gd name="connsiteX24" fmla="*/ 2138356 w 3638574"/>
              <a:gd name="connsiteY24" fmla="*/ 4030951 h 4492350"/>
              <a:gd name="connsiteX25" fmla="*/ 2176877 w 3638574"/>
              <a:gd name="connsiteY25" fmla="*/ 4476307 h 4492350"/>
              <a:gd name="connsiteX26" fmla="*/ 2162233 w 3638574"/>
              <a:gd name="connsiteY26" fmla="*/ 4491415 h 4492350"/>
              <a:gd name="connsiteX27" fmla="*/ 1687779 w 3638574"/>
              <a:gd name="connsiteY27" fmla="*/ 4492350 h 4492350"/>
              <a:gd name="connsiteX0" fmla="*/ 1687779 w 3638574"/>
              <a:gd name="connsiteY0" fmla="*/ 4492350 h 4492350"/>
              <a:gd name="connsiteX1" fmla="*/ 1740942 w 3638574"/>
              <a:gd name="connsiteY1" fmla="*/ 3785190 h 4492350"/>
              <a:gd name="connsiteX2" fmla="*/ 1239812 w 3638574"/>
              <a:gd name="connsiteY2" fmla="*/ 3369121 h 4492350"/>
              <a:gd name="connsiteX3" fmla="*/ 0 w 3638574"/>
              <a:gd name="connsiteY3" fmla="*/ 2917145 h 4492350"/>
              <a:gd name="connsiteX4" fmla="*/ 1087133 w 3638574"/>
              <a:gd name="connsiteY4" fmla="*/ 3238920 h 4492350"/>
              <a:gd name="connsiteX5" fmla="*/ 389581 w 3638574"/>
              <a:gd name="connsiteY5" fmla="*/ 2412005 h 4492350"/>
              <a:gd name="connsiteX6" fmla="*/ 1719677 w 3638574"/>
              <a:gd name="connsiteY6" fmla="*/ 3519376 h 4492350"/>
              <a:gd name="connsiteX7" fmla="*/ 1627995 w 3638574"/>
              <a:gd name="connsiteY7" fmla="*/ 2400346 h 4492350"/>
              <a:gd name="connsiteX8" fmla="*/ 4198 w 3638574"/>
              <a:gd name="connsiteY8" fmla="*/ 742880 h 4492350"/>
              <a:gd name="connsiteX9" fmla="*/ 932867 w 3638574"/>
              <a:gd name="connsiteY9" fmla="*/ 1924493 h 4492350"/>
              <a:gd name="connsiteX10" fmla="*/ 1037607 w 3638574"/>
              <a:gd name="connsiteY10" fmla="*/ 857226 h 4492350"/>
              <a:gd name="connsiteX11" fmla="*/ 1138710 w 3638574"/>
              <a:gd name="connsiteY11" fmla="*/ 2026621 h 4492350"/>
              <a:gd name="connsiteX12" fmla="*/ 1658679 w 3638574"/>
              <a:gd name="connsiteY12" fmla="*/ 2194318 h 4492350"/>
              <a:gd name="connsiteX13" fmla="*/ 1900430 w 3638574"/>
              <a:gd name="connsiteY13" fmla="*/ 0 h 4492350"/>
              <a:gd name="connsiteX14" fmla="*/ 1971873 w 3638574"/>
              <a:gd name="connsiteY14" fmla="*/ 986216 h 4492350"/>
              <a:gd name="connsiteX15" fmla="*/ 1826002 w 3638574"/>
              <a:gd name="connsiteY15" fmla="*/ 2060385 h 4492350"/>
              <a:gd name="connsiteX16" fmla="*/ 2001533 w 3638574"/>
              <a:gd name="connsiteY16" fmla="*/ 3046321 h 4492350"/>
              <a:gd name="connsiteX17" fmla="*/ 2591546 w 3638574"/>
              <a:gd name="connsiteY17" fmla="*/ 2519916 h 4492350"/>
              <a:gd name="connsiteX18" fmla="*/ 2857733 w 3638574"/>
              <a:gd name="connsiteY18" fmla="*/ 1291762 h 4492350"/>
              <a:gd name="connsiteX19" fmla="*/ 2750848 w 3638574"/>
              <a:gd name="connsiteY19" fmla="*/ 2383091 h 4492350"/>
              <a:gd name="connsiteX20" fmla="*/ 3638574 w 3638574"/>
              <a:gd name="connsiteY20" fmla="*/ 1124252 h 4492350"/>
              <a:gd name="connsiteX21" fmla="*/ 2166244 w 3638574"/>
              <a:gd name="connsiteY21" fmla="*/ 3370521 h 4492350"/>
              <a:gd name="connsiteX22" fmla="*/ 2113081 w 3638574"/>
              <a:gd name="connsiteY22" fmla="*/ 3817088 h 4492350"/>
              <a:gd name="connsiteX23" fmla="*/ 3261397 w 3638574"/>
              <a:gd name="connsiteY23" fmla="*/ 3094074 h 4492350"/>
              <a:gd name="connsiteX24" fmla="*/ 2138356 w 3638574"/>
              <a:gd name="connsiteY24" fmla="*/ 4030951 h 4492350"/>
              <a:gd name="connsiteX25" fmla="*/ 2176877 w 3638574"/>
              <a:gd name="connsiteY25" fmla="*/ 4476307 h 4492350"/>
              <a:gd name="connsiteX26" fmla="*/ 2162233 w 3638574"/>
              <a:gd name="connsiteY26" fmla="*/ 4491415 h 4492350"/>
              <a:gd name="connsiteX27" fmla="*/ 1687779 w 3638574"/>
              <a:gd name="connsiteY27" fmla="*/ 4492350 h 4492350"/>
              <a:gd name="connsiteX0" fmla="*/ 1687779 w 3638574"/>
              <a:gd name="connsiteY0" fmla="*/ 4492350 h 4492350"/>
              <a:gd name="connsiteX1" fmla="*/ 1740942 w 3638574"/>
              <a:gd name="connsiteY1" fmla="*/ 3785190 h 4492350"/>
              <a:gd name="connsiteX2" fmla="*/ 1239812 w 3638574"/>
              <a:gd name="connsiteY2" fmla="*/ 3369121 h 4492350"/>
              <a:gd name="connsiteX3" fmla="*/ 0 w 3638574"/>
              <a:gd name="connsiteY3" fmla="*/ 2917145 h 4492350"/>
              <a:gd name="connsiteX4" fmla="*/ 1087133 w 3638574"/>
              <a:gd name="connsiteY4" fmla="*/ 3238920 h 4492350"/>
              <a:gd name="connsiteX5" fmla="*/ 389581 w 3638574"/>
              <a:gd name="connsiteY5" fmla="*/ 2412005 h 4492350"/>
              <a:gd name="connsiteX6" fmla="*/ 1719677 w 3638574"/>
              <a:gd name="connsiteY6" fmla="*/ 3519376 h 4492350"/>
              <a:gd name="connsiteX7" fmla="*/ 1627995 w 3638574"/>
              <a:gd name="connsiteY7" fmla="*/ 2400346 h 4492350"/>
              <a:gd name="connsiteX8" fmla="*/ 4198 w 3638574"/>
              <a:gd name="connsiteY8" fmla="*/ 742880 h 4492350"/>
              <a:gd name="connsiteX9" fmla="*/ 932867 w 3638574"/>
              <a:gd name="connsiteY9" fmla="*/ 1924493 h 4492350"/>
              <a:gd name="connsiteX10" fmla="*/ 1037607 w 3638574"/>
              <a:gd name="connsiteY10" fmla="*/ 857226 h 4492350"/>
              <a:gd name="connsiteX11" fmla="*/ 1138710 w 3638574"/>
              <a:gd name="connsiteY11" fmla="*/ 2026621 h 4492350"/>
              <a:gd name="connsiteX12" fmla="*/ 1658679 w 3638574"/>
              <a:gd name="connsiteY12" fmla="*/ 2194318 h 4492350"/>
              <a:gd name="connsiteX13" fmla="*/ 1900430 w 3638574"/>
              <a:gd name="connsiteY13" fmla="*/ 0 h 4492350"/>
              <a:gd name="connsiteX14" fmla="*/ 1971873 w 3638574"/>
              <a:gd name="connsiteY14" fmla="*/ 986216 h 4492350"/>
              <a:gd name="connsiteX15" fmla="*/ 1826002 w 3638574"/>
              <a:gd name="connsiteY15" fmla="*/ 2060385 h 4492350"/>
              <a:gd name="connsiteX16" fmla="*/ 2001533 w 3638574"/>
              <a:gd name="connsiteY16" fmla="*/ 3046321 h 4492350"/>
              <a:gd name="connsiteX17" fmla="*/ 2591546 w 3638574"/>
              <a:gd name="connsiteY17" fmla="*/ 2519916 h 4492350"/>
              <a:gd name="connsiteX18" fmla="*/ 2857733 w 3638574"/>
              <a:gd name="connsiteY18" fmla="*/ 1291762 h 4492350"/>
              <a:gd name="connsiteX19" fmla="*/ 2750848 w 3638574"/>
              <a:gd name="connsiteY19" fmla="*/ 2383091 h 4492350"/>
              <a:gd name="connsiteX20" fmla="*/ 3638574 w 3638574"/>
              <a:gd name="connsiteY20" fmla="*/ 1124252 h 4492350"/>
              <a:gd name="connsiteX21" fmla="*/ 2166244 w 3638574"/>
              <a:gd name="connsiteY21" fmla="*/ 3370521 h 4492350"/>
              <a:gd name="connsiteX22" fmla="*/ 2113081 w 3638574"/>
              <a:gd name="connsiteY22" fmla="*/ 3817088 h 4492350"/>
              <a:gd name="connsiteX23" fmla="*/ 3261397 w 3638574"/>
              <a:gd name="connsiteY23" fmla="*/ 3094074 h 4492350"/>
              <a:gd name="connsiteX24" fmla="*/ 2138356 w 3638574"/>
              <a:gd name="connsiteY24" fmla="*/ 4030951 h 4492350"/>
              <a:gd name="connsiteX25" fmla="*/ 2176877 w 3638574"/>
              <a:gd name="connsiteY25" fmla="*/ 4476307 h 4492350"/>
              <a:gd name="connsiteX26" fmla="*/ 2162233 w 3638574"/>
              <a:gd name="connsiteY26" fmla="*/ 4491415 h 4492350"/>
              <a:gd name="connsiteX27" fmla="*/ 1687779 w 3638574"/>
              <a:gd name="connsiteY27" fmla="*/ 4492350 h 4492350"/>
              <a:gd name="connsiteX0" fmla="*/ 1687779 w 3638574"/>
              <a:gd name="connsiteY0" fmla="*/ 4492350 h 4492350"/>
              <a:gd name="connsiteX1" fmla="*/ 1740942 w 3638574"/>
              <a:gd name="connsiteY1" fmla="*/ 3785190 h 4492350"/>
              <a:gd name="connsiteX2" fmla="*/ 1239812 w 3638574"/>
              <a:gd name="connsiteY2" fmla="*/ 3369121 h 4492350"/>
              <a:gd name="connsiteX3" fmla="*/ 0 w 3638574"/>
              <a:gd name="connsiteY3" fmla="*/ 2917145 h 4492350"/>
              <a:gd name="connsiteX4" fmla="*/ 1087133 w 3638574"/>
              <a:gd name="connsiteY4" fmla="*/ 3238920 h 4492350"/>
              <a:gd name="connsiteX5" fmla="*/ 389581 w 3638574"/>
              <a:gd name="connsiteY5" fmla="*/ 2412005 h 4492350"/>
              <a:gd name="connsiteX6" fmla="*/ 1719677 w 3638574"/>
              <a:gd name="connsiteY6" fmla="*/ 3519376 h 4492350"/>
              <a:gd name="connsiteX7" fmla="*/ 1627995 w 3638574"/>
              <a:gd name="connsiteY7" fmla="*/ 2400346 h 4492350"/>
              <a:gd name="connsiteX8" fmla="*/ 4198 w 3638574"/>
              <a:gd name="connsiteY8" fmla="*/ 742880 h 4492350"/>
              <a:gd name="connsiteX9" fmla="*/ 932867 w 3638574"/>
              <a:gd name="connsiteY9" fmla="*/ 1924493 h 4492350"/>
              <a:gd name="connsiteX10" fmla="*/ 1037607 w 3638574"/>
              <a:gd name="connsiteY10" fmla="*/ 857226 h 4492350"/>
              <a:gd name="connsiteX11" fmla="*/ 1138710 w 3638574"/>
              <a:gd name="connsiteY11" fmla="*/ 2026621 h 4492350"/>
              <a:gd name="connsiteX12" fmla="*/ 1646038 w 3638574"/>
              <a:gd name="connsiteY12" fmla="*/ 2198532 h 4492350"/>
              <a:gd name="connsiteX13" fmla="*/ 1900430 w 3638574"/>
              <a:gd name="connsiteY13" fmla="*/ 0 h 4492350"/>
              <a:gd name="connsiteX14" fmla="*/ 1971873 w 3638574"/>
              <a:gd name="connsiteY14" fmla="*/ 986216 h 4492350"/>
              <a:gd name="connsiteX15" fmla="*/ 1826002 w 3638574"/>
              <a:gd name="connsiteY15" fmla="*/ 2060385 h 4492350"/>
              <a:gd name="connsiteX16" fmla="*/ 2001533 w 3638574"/>
              <a:gd name="connsiteY16" fmla="*/ 3046321 h 4492350"/>
              <a:gd name="connsiteX17" fmla="*/ 2591546 w 3638574"/>
              <a:gd name="connsiteY17" fmla="*/ 2519916 h 4492350"/>
              <a:gd name="connsiteX18" fmla="*/ 2857733 w 3638574"/>
              <a:gd name="connsiteY18" fmla="*/ 1291762 h 4492350"/>
              <a:gd name="connsiteX19" fmla="*/ 2750848 w 3638574"/>
              <a:gd name="connsiteY19" fmla="*/ 2383091 h 4492350"/>
              <a:gd name="connsiteX20" fmla="*/ 3638574 w 3638574"/>
              <a:gd name="connsiteY20" fmla="*/ 1124252 h 4492350"/>
              <a:gd name="connsiteX21" fmla="*/ 2166244 w 3638574"/>
              <a:gd name="connsiteY21" fmla="*/ 3370521 h 4492350"/>
              <a:gd name="connsiteX22" fmla="*/ 2113081 w 3638574"/>
              <a:gd name="connsiteY22" fmla="*/ 3817088 h 4492350"/>
              <a:gd name="connsiteX23" fmla="*/ 3261397 w 3638574"/>
              <a:gd name="connsiteY23" fmla="*/ 3094074 h 4492350"/>
              <a:gd name="connsiteX24" fmla="*/ 2138356 w 3638574"/>
              <a:gd name="connsiteY24" fmla="*/ 4030951 h 4492350"/>
              <a:gd name="connsiteX25" fmla="*/ 2176877 w 3638574"/>
              <a:gd name="connsiteY25" fmla="*/ 4476307 h 4492350"/>
              <a:gd name="connsiteX26" fmla="*/ 2162233 w 3638574"/>
              <a:gd name="connsiteY26" fmla="*/ 4491415 h 4492350"/>
              <a:gd name="connsiteX27" fmla="*/ 1687779 w 3638574"/>
              <a:gd name="connsiteY27" fmla="*/ 4492350 h 4492350"/>
              <a:gd name="connsiteX0" fmla="*/ 1687779 w 3638574"/>
              <a:gd name="connsiteY0" fmla="*/ 4492350 h 4492350"/>
              <a:gd name="connsiteX1" fmla="*/ 1719873 w 3638574"/>
              <a:gd name="connsiteY1" fmla="*/ 3785190 h 4492350"/>
              <a:gd name="connsiteX2" fmla="*/ 1239812 w 3638574"/>
              <a:gd name="connsiteY2" fmla="*/ 3369121 h 4492350"/>
              <a:gd name="connsiteX3" fmla="*/ 0 w 3638574"/>
              <a:gd name="connsiteY3" fmla="*/ 2917145 h 4492350"/>
              <a:gd name="connsiteX4" fmla="*/ 1087133 w 3638574"/>
              <a:gd name="connsiteY4" fmla="*/ 3238920 h 4492350"/>
              <a:gd name="connsiteX5" fmla="*/ 389581 w 3638574"/>
              <a:gd name="connsiteY5" fmla="*/ 2412005 h 4492350"/>
              <a:gd name="connsiteX6" fmla="*/ 1719677 w 3638574"/>
              <a:gd name="connsiteY6" fmla="*/ 3519376 h 4492350"/>
              <a:gd name="connsiteX7" fmla="*/ 1627995 w 3638574"/>
              <a:gd name="connsiteY7" fmla="*/ 2400346 h 4492350"/>
              <a:gd name="connsiteX8" fmla="*/ 4198 w 3638574"/>
              <a:gd name="connsiteY8" fmla="*/ 742880 h 4492350"/>
              <a:gd name="connsiteX9" fmla="*/ 932867 w 3638574"/>
              <a:gd name="connsiteY9" fmla="*/ 1924493 h 4492350"/>
              <a:gd name="connsiteX10" fmla="*/ 1037607 w 3638574"/>
              <a:gd name="connsiteY10" fmla="*/ 857226 h 4492350"/>
              <a:gd name="connsiteX11" fmla="*/ 1138710 w 3638574"/>
              <a:gd name="connsiteY11" fmla="*/ 2026621 h 4492350"/>
              <a:gd name="connsiteX12" fmla="*/ 1646038 w 3638574"/>
              <a:gd name="connsiteY12" fmla="*/ 2198532 h 4492350"/>
              <a:gd name="connsiteX13" fmla="*/ 1900430 w 3638574"/>
              <a:gd name="connsiteY13" fmla="*/ 0 h 4492350"/>
              <a:gd name="connsiteX14" fmla="*/ 1971873 w 3638574"/>
              <a:gd name="connsiteY14" fmla="*/ 986216 h 4492350"/>
              <a:gd name="connsiteX15" fmla="*/ 1826002 w 3638574"/>
              <a:gd name="connsiteY15" fmla="*/ 2060385 h 4492350"/>
              <a:gd name="connsiteX16" fmla="*/ 2001533 w 3638574"/>
              <a:gd name="connsiteY16" fmla="*/ 3046321 h 4492350"/>
              <a:gd name="connsiteX17" fmla="*/ 2591546 w 3638574"/>
              <a:gd name="connsiteY17" fmla="*/ 2519916 h 4492350"/>
              <a:gd name="connsiteX18" fmla="*/ 2857733 w 3638574"/>
              <a:gd name="connsiteY18" fmla="*/ 1291762 h 4492350"/>
              <a:gd name="connsiteX19" fmla="*/ 2750848 w 3638574"/>
              <a:gd name="connsiteY19" fmla="*/ 2383091 h 4492350"/>
              <a:gd name="connsiteX20" fmla="*/ 3638574 w 3638574"/>
              <a:gd name="connsiteY20" fmla="*/ 1124252 h 4492350"/>
              <a:gd name="connsiteX21" fmla="*/ 2166244 w 3638574"/>
              <a:gd name="connsiteY21" fmla="*/ 3370521 h 4492350"/>
              <a:gd name="connsiteX22" fmla="*/ 2113081 w 3638574"/>
              <a:gd name="connsiteY22" fmla="*/ 3817088 h 4492350"/>
              <a:gd name="connsiteX23" fmla="*/ 3261397 w 3638574"/>
              <a:gd name="connsiteY23" fmla="*/ 3094074 h 4492350"/>
              <a:gd name="connsiteX24" fmla="*/ 2138356 w 3638574"/>
              <a:gd name="connsiteY24" fmla="*/ 4030951 h 4492350"/>
              <a:gd name="connsiteX25" fmla="*/ 2176877 w 3638574"/>
              <a:gd name="connsiteY25" fmla="*/ 4476307 h 4492350"/>
              <a:gd name="connsiteX26" fmla="*/ 2162233 w 3638574"/>
              <a:gd name="connsiteY26" fmla="*/ 4491415 h 4492350"/>
              <a:gd name="connsiteX27" fmla="*/ 1687779 w 3638574"/>
              <a:gd name="connsiteY27" fmla="*/ 4492350 h 4492350"/>
              <a:gd name="connsiteX0" fmla="*/ 1687779 w 3638574"/>
              <a:gd name="connsiteY0" fmla="*/ 4492350 h 4492350"/>
              <a:gd name="connsiteX1" fmla="*/ 1703018 w 3638574"/>
              <a:gd name="connsiteY1" fmla="*/ 3785190 h 4492350"/>
              <a:gd name="connsiteX2" fmla="*/ 1239812 w 3638574"/>
              <a:gd name="connsiteY2" fmla="*/ 3369121 h 4492350"/>
              <a:gd name="connsiteX3" fmla="*/ 0 w 3638574"/>
              <a:gd name="connsiteY3" fmla="*/ 2917145 h 4492350"/>
              <a:gd name="connsiteX4" fmla="*/ 1087133 w 3638574"/>
              <a:gd name="connsiteY4" fmla="*/ 3238920 h 4492350"/>
              <a:gd name="connsiteX5" fmla="*/ 389581 w 3638574"/>
              <a:gd name="connsiteY5" fmla="*/ 2412005 h 4492350"/>
              <a:gd name="connsiteX6" fmla="*/ 1719677 w 3638574"/>
              <a:gd name="connsiteY6" fmla="*/ 3519376 h 4492350"/>
              <a:gd name="connsiteX7" fmla="*/ 1627995 w 3638574"/>
              <a:gd name="connsiteY7" fmla="*/ 2400346 h 4492350"/>
              <a:gd name="connsiteX8" fmla="*/ 4198 w 3638574"/>
              <a:gd name="connsiteY8" fmla="*/ 742880 h 4492350"/>
              <a:gd name="connsiteX9" fmla="*/ 932867 w 3638574"/>
              <a:gd name="connsiteY9" fmla="*/ 1924493 h 4492350"/>
              <a:gd name="connsiteX10" fmla="*/ 1037607 w 3638574"/>
              <a:gd name="connsiteY10" fmla="*/ 857226 h 4492350"/>
              <a:gd name="connsiteX11" fmla="*/ 1138710 w 3638574"/>
              <a:gd name="connsiteY11" fmla="*/ 2026621 h 4492350"/>
              <a:gd name="connsiteX12" fmla="*/ 1646038 w 3638574"/>
              <a:gd name="connsiteY12" fmla="*/ 2198532 h 4492350"/>
              <a:gd name="connsiteX13" fmla="*/ 1900430 w 3638574"/>
              <a:gd name="connsiteY13" fmla="*/ 0 h 4492350"/>
              <a:gd name="connsiteX14" fmla="*/ 1971873 w 3638574"/>
              <a:gd name="connsiteY14" fmla="*/ 986216 h 4492350"/>
              <a:gd name="connsiteX15" fmla="*/ 1826002 w 3638574"/>
              <a:gd name="connsiteY15" fmla="*/ 2060385 h 4492350"/>
              <a:gd name="connsiteX16" fmla="*/ 2001533 w 3638574"/>
              <a:gd name="connsiteY16" fmla="*/ 3046321 h 4492350"/>
              <a:gd name="connsiteX17" fmla="*/ 2591546 w 3638574"/>
              <a:gd name="connsiteY17" fmla="*/ 2519916 h 4492350"/>
              <a:gd name="connsiteX18" fmla="*/ 2857733 w 3638574"/>
              <a:gd name="connsiteY18" fmla="*/ 1291762 h 4492350"/>
              <a:gd name="connsiteX19" fmla="*/ 2750848 w 3638574"/>
              <a:gd name="connsiteY19" fmla="*/ 2383091 h 4492350"/>
              <a:gd name="connsiteX20" fmla="*/ 3638574 w 3638574"/>
              <a:gd name="connsiteY20" fmla="*/ 1124252 h 4492350"/>
              <a:gd name="connsiteX21" fmla="*/ 2166244 w 3638574"/>
              <a:gd name="connsiteY21" fmla="*/ 3370521 h 4492350"/>
              <a:gd name="connsiteX22" fmla="*/ 2113081 w 3638574"/>
              <a:gd name="connsiteY22" fmla="*/ 3817088 h 4492350"/>
              <a:gd name="connsiteX23" fmla="*/ 3261397 w 3638574"/>
              <a:gd name="connsiteY23" fmla="*/ 3094074 h 4492350"/>
              <a:gd name="connsiteX24" fmla="*/ 2138356 w 3638574"/>
              <a:gd name="connsiteY24" fmla="*/ 4030951 h 4492350"/>
              <a:gd name="connsiteX25" fmla="*/ 2176877 w 3638574"/>
              <a:gd name="connsiteY25" fmla="*/ 4476307 h 4492350"/>
              <a:gd name="connsiteX26" fmla="*/ 2162233 w 3638574"/>
              <a:gd name="connsiteY26" fmla="*/ 4491415 h 4492350"/>
              <a:gd name="connsiteX27" fmla="*/ 1687779 w 3638574"/>
              <a:gd name="connsiteY27" fmla="*/ 4492350 h 4492350"/>
              <a:gd name="connsiteX0" fmla="*/ 1687779 w 3638574"/>
              <a:gd name="connsiteY0" fmla="*/ 4492350 h 4492350"/>
              <a:gd name="connsiteX1" fmla="*/ 1703018 w 3638574"/>
              <a:gd name="connsiteY1" fmla="*/ 3785190 h 4492350"/>
              <a:gd name="connsiteX2" fmla="*/ 1239812 w 3638574"/>
              <a:gd name="connsiteY2" fmla="*/ 3369121 h 4492350"/>
              <a:gd name="connsiteX3" fmla="*/ 0 w 3638574"/>
              <a:gd name="connsiteY3" fmla="*/ 2917145 h 4492350"/>
              <a:gd name="connsiteX4" fmla="*/ 1087133 w 3638574"/>
              <a:gd name="connsiteY4" fmla="*/ 3238920 h 4492350"/>
              <a:gd name="connsiteX5" fmla="*/ 389581 w 3638574"/>
              <a:gd name="connsiteY5" fmla="*/ 2412005 h 4492350"/>
              <a:gd name="connsiteX6" fmla="*/ 1719677 w 3638574"/>
              <a:gd name="connsiteY6" fmla="*/ 3519376 h 4492350"/>
              <a:gd name="connsiteX7" fmla="*/ 1627995 w 3638574"/>
              <a:gd name="connsiteY7" fmla="*/ 2400346 h 4492350"/>
              <a:gd name="connsiteX8" fmla="*/ 4198 w 3638574"/>
              <a:gd name="connsiteY8" fmla="*/ 742880 h 4492350"/>
              <a:gd name="connsiteX9" fmla="*/ 932867 w 3638574"/>
              <a:gd name="connsiteY9" fmla="*/ 1924493 h 4492350"/>
              <a:gd name="connsiteX10" fmla="*/ 1037607 w 3638574"/>
              <a:gd name="connsiteY10" fmla="*/ 857226 h 4492350"/>
              <a:gd name="connsiteX11" fmla="*/ 1138710 w 3638574"/>
              <a:gd name="connsiteY11" fmla="*/ 2026621 h 4492350"/>
              <a:gd name="connsiteX12" fmla="*/ 1646038 w 3638574"/>
              <a:gd name="connsiteY12" fmla="*/ 2198532 h 4492350"/>
              <a:gd name="connsiteX13" fmla="*/ 1900430 w 3638574"/>
              <a:gd name="connsiteY13" fmla="*/ 0 h 4492350"/>
              <a:gd name="connsiteX14" fmla="*/ 1971873 w 3638574"/>
              <a:gd name="connsiteY14" fmla="*/ 986216 h 4492350"/>
              <a:gd name="connsiteX15" fmla="*/ 1826002 w 3638574"/>
              <a:gd name="connsiteY15" fmla="*/ 2060385 h 4492350"/>
              <a:gd name="connsiteX16" fmla="*/ 2001533 w 3638574"/>
              <a:gd name="connsiteY16" fmla="*/ 3046321 h 4492350"/>
              <a:gd name="connsiteX17" fmla="*/ 2591546 w 3638574"/>
              <a:gd name="connsiteY17" fmla="*/ 2519916 h 4492350"/>
              <a:gd name="connsiteX18" fmla="*/ 2857733 w 3638574"/>
              <a:gd name="connsiteY18" fmla="*/ 1291762 h 4492350"/>
              <a:gd name="connsiteX19" fmla="*/ 2750848 w 3638574"/>
              <a:gd name="connsiteY19" fmla="*/ 2383091 h 4492350"/>
              <a:gd name="connsiteX20" fmla="*/ 3638574 w 3638574"/>
              <a:gd name="connsiteY20" fmla="*/ 1124252 h 4492350"/>
              <a:gd name="connsiteX21" fmla="*/ 2166244 w 3638574"/>
              <a:gd name="connsiteY21" fmla="*/ 3370521 h 4492350"/>
              <a:gd name="connsiteX22" fmla="*/ 2121509 w 3638574"/>
              <a:gd name="connsiteY22" fmla="*/ 3808660 h 4492350"/>
              <a:gd name="connsiteX23" fmla="*/ 3261397 w 3638574"/>
              <a:gd name="connsiteY23" fmla="*/ 3094074 h 4492350"/>
              <a:gd name="connsiteX24" fmla="*/ 2138356 w 3638574"/>
              <a:gd name="connsiteY24" fmla="*/ 4030951 h 4492350"/>
              <a:gd name="connsiteX25" fmla="*/ 2176877 w 3638574"/>
              <a:gd name="connsiteY25" fmla="*/ 4476307 h 4492350"/>
              <a:gd name="connsiteX26" fmla="*/ 2162233 w 3638574"/>
              <a:gd name="connsiteY26" fmla="*/ 4491415 h 4492350"/>
              <a:gd name="connsiteX27" fmla="*/ 1687779 w 3638574"/>
              <a:gd name="connsiteY27" fmla="*/ 4492350 h 4492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638574" h="4492350">
                <a:moveTo>
                  <a:pt x="1687779" y="4492350"/>
                </a:moveTo>
                <a:cubicBezTo>
                  <a:pt x="1649353" y="4280693"/>
                  <a:pt x="1685297" y="4020910"/>
                  <a:pt x="1703018" y="3785190"/>
                </a:cubicBezTo>
                <a:lnTo>
                  <a:pt x="1239812" y="3369121"/>
                </a:lnTo>
                <a:cubicBezTo>
                  <a:pt x="710236" y="3436368"/>
                  <a:pt x="325039" y="3138656"/>
                  <a:pt x="0" y="2917145"/>
                </a:cubicBezTo>
                <a:cubicBezTo>
                  <a:pt x="370399" y="3119320"/>
                  <a:pt x="1037576" y="3333525"/>
                  <a:pt x="1087133" y="3238920"/>
                </a:cubicBezTo>
                <a:cubicBezTo>
                  <a:pt x="945521" y="3141082"/>
                  <a:pt x="539214" y="2730422"/>
                  <a:pt x="389581" y="2412005"/>
                </a:cubicBezTo>
                <a:cubicBezTo>
                  <a:pt x="859682" y="2946896"/>
                  <a:pt x="1430048" y="3277253"/>
                  <a:pt x="1719677" y="3519376"/>
                </a:cubicBezTo>
                <a:cubicBezTo>
                  <a:pt x="1735906" y="3304113"/>
                  <a:pt x="1659893" y="2776030"/>
                  <a:pt x="1627995" y="2400346"/>
                </a:cubicBezTo>
                <a:cubicBezTo>
                  <a:pt x="725782" y="2160678"/>
                  <a:pt x="172484" y="1536000"/>
                  <a:pt x="4198" y="742880"/>
                </a:cubicBezTo>
                <a:cubicBezTo>
                  <a:pt x="248250" y="1210277"/>
                  <a:pt x="456205" y="1649601"/>
                  <a:pt x="932867" y="1924493"/>
                </a:cubicBezTo>
                <a:cubicBezTo>
                  <a:pt x="1158949" y="1666327"/>
                  <a:pt x="1108304" y="1211645"/>
                  <a:pt x="1037607" y="857226"/>
                </a:cubicBezTo>
                <a:cubicBezTo>
                  <a:pt x="1222371" y="1153446"/>
                  <a:pt x="1266767" y="1586023"/>
                  <a:pt x="1138710" y="2026621"/>
                </a:cubicBezTo>
                <a:cubicBezTo>
                  <a:pt x="1250538" y="2109256"/>
                  <a:pt x="1570304" y="2252254"/>
                  <a:pt x="1646038" y="2198532"/>
                </a:cubicBezTo>
                <a:cubicBezTo>
                  <a:pt x="1690527" y="1476450"/>
                  <a:pt x="1904067" y="874481"/>
                  <a:pt x="1900430" y="0"/>
                </a:cubicBezTo>
                <a:cubicBezTo>
                  <a:pt x="1976693" y="192349"/>
                  <a:pt x="2015482" y="645373"/>
                  <a:pt x="1971873" y="986216"/>
                </a:cubicBezTo>
                <a:cubicBezTo>
                  <a:pt x="1947436" y="1177213"/>
                  <a:pt x="1846749" y="1657958"/>
                  <a:pt x="1826002" y="2060385"/>
                </a:cubicBezTo>
                <a:cubicBezTo>
                  <a:pt x="1811014" y="2351099"/>
                  <a:pt x="1951043" y="3007770"/>
                  <a:pt x="2001533" y="3046321"/>
                </a:cubicBezTo>
                <a:cubicBezTo>
                  <a:pt x="2041794" y="3055338"/>
                  <a:pt x="2575349" y="2567047"/>
                  <a:pt x="2591546" y="2519916"/>
                </a:cubicBezTo>
                <a:cubicBezTo>
                  <a:pt x="2482423" y="2107858"/>
                  <a:pt x="2569814" y="1503293"/>
                  <a:pt x="2857733" y="1291762"/>
                </a:cubicBezTo>
                <a:cubicBezTo>
                  <a:pt x="2648315" y="1639496"/>
                  <a:pt x="2663487" y="2195777"/>
                  <a:pt x="2750848" y="2383091"/>
                </a:cubicBezTo>
                <a:cubicBezTo>
                  <a:pt x="3066810" y="2282983"/>
                  <a:pt x="3503085" y="1513118"/>
                  <a:pt x="3638574" y="1124252"/>
                </a:cubicBezTo>
                <a:cubicBezTo>
                  <a:pt x="3492704" y="2254009"/>
                  <a:pt x="2460505" y="2814271"/>
                  <a:pt x="2166244" y="3370521"/>
                </a:cubicBezTo>
                <a:cubicBezTo>
                  <a:pt x="2148523" y="3519377"/>
                  <a:pt x="2147251" y="3667825"/>
                  <a:pt x="2121509" y="3808660"/>
                </a:cubicBezTo>
                <a:cubicBezTo>
                  <a:pt x="2452144" y="3808286"/>
                  <a:pt x="3159362" y="3298984"/>
                  <a:pt x="3261397" y="3094074"/>
                </a:cubicBezTo>
                <a:cubicBezTo>
                  <a:pt x="3262702" y="3429094"/>
                  <a:pt x="2493987" y="3820258"/>
                  <a:pt x="2138356" y="4030951"/>
                </a:cubicBezTo>
                <a:cubicBezTo>
                  <a:pt x="2116438" y="4040371"/>
                  <a:pt x="2182753" y="4334539"/>
                  <a:pt x="2176877" y="4476307"/>
                </a:cubicBezTo>
                <a:cubicBezTo>
                  <a:pt x="2170659" y="4477332"/>
                  <a:pt x="2168451" y="4490390"/>
                  <a:pt x="2162233" y="4491415"/>
                </a:cubicBezTo>
                <a:lnTo>
                  <a:pt x="1687779" y="4492350"/>
                </a:lnTo>
                <a:close/>
              </a:path>
            </a:pathLst>
          </a:custGeom>
          <a:solidFill>
            <a:srgbClr val="E20000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zh-CN" altLang="en-US" sz="2400" b="1">
              <a:solidFill>
                <a:srgbClr val="680701"/>
              </a:solidFill>
              <a:cs typeface="+mn-ea"/>
              <a:sym typeface="+mn-lt"/>
            </a:endParaRPr>
          </a:p>
        </p:txBody>
      </p:sp>
      <p:sp>
        <p:nvSpPr>
          <p:cNvPr id="7" name="淘宝网chenying0907出品 47">
            <a:extLst>
              <a:ext uri="{FF2B5EF4-FFF2-40B4-BE49-F238E27FC236}">
                <a16:creationId xmlns:a16="http://schemas.microsoft.com/office/drawing/2014/main" id="{990257DA-E82A-DE6A-FC43-E4CB4F054AD2}"/>
              </a:ext>
            </a:extLst>
          </p:cNvPr>
          <p:cNvSpPr>
            <a:spLocks noChangeAspect="1"/>
          </p:cNvSpPr>
          <p:nvPr/>
        </p:nvSpPr>
        <p:spPr>
          <a:xfrm>
            <a:off x="4414702" y="796050"/>
            <a:ext cx="486752" cy="486751"/>
          </a:xfrm>
          <a:prstGeom prst="ellipse">
            <a:avLst/>
          </a:prstGeom>
          <a:solidFill>
            <a:schemeClr val="bg2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altLang="zh-CN" sz="2000" b="1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8" name="淘宝网chenying0907出品 48">
            <a:extLst>
              <a:ext uri="{FF2B5EF4-FFF2-40B4-BE49-F238E27FC236}">
                <a16:creationId xmlns:a16="http://schemas.microsoft.com/office/drawing/2014/main" id="{27CE5B48-58A8-5D74-D5C4-ED6F8CB0A057}"/>
              </a:ext>
            </a:extLst>
          </p:cNvPr>
          <p:cNvSpPr>
            <a:spLocks noChangeAspect="1"/>
          </p:cNvSpPr>
          <p:nvPr/>
        </p:nvSpPr>
        <p:spPr>
          <a:xfrm>
            <a:off x="5914326" y="1745432"/>
            <a:ext cx="486752" cy="486751"/>
          </a:xfrm>
          <a:prstGeom prst="ellipse">
            <a:avLst/>
          </a:prstGeom>
          <a:solidFill>
            <a:schemeClr val="bg2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altLang="zh-CN" sz="2000" b="1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9" name="淘宝网chenying0907出品 49">
            <a:extLst>
              <a:ext uri="{FF2B5EF4-FFF2-40B4-BE49-F238E27FC236}">
                <a16:creationId xmlns:a16="http://schemas.microsoft.com/office/drawing/2014/main" id="{C8B29B6C-E290-8923-B1C4-9586F14E5927}"/>
              </a:ext>
            </a:extLst>
          </p:cNvPr>
          <p:cNvSpPr>
            <a:spLocks noChangeAspect="1"/>
          </p:cNvSpPr>
          <p:nvPr/>
        </p:nvSpPr>
        <p:spPr>
          <a:xfrm>
            <a:off x="2839526" y="1425201"/>
            <a:ext cx="486752" cy="486751"/>
          </a:xfrm>
          <a:prstGeom prst="ellipse">
            <a:avLst/>
          </a:prstGeom>
          <a:solidFill>
            <a:schemeClr val="tx2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altLang="zh-CN" sz="2000" b="1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10" name="淘宝网chenying0907出品 50">
            <a:extLst>
              <a:ext uri="{FF2B5EF4-FFF2-40B4-BE49-F238E27FC236}">
                <a16:creationId xmlns:a16="http://schemas.microsoft.com/office/drawing/2014/main" id="{B2161542-87D4-B433-DCA0-57D232C7C440}"/>
              </a:ext>
            </a:extLst>
          </p:cNvPr>
          <p:cNvSpPr>
            <a:spLocks noChangeAspect="1"/>
          </p:cNvSpPr>
          <p:nvPr/>
        </p:nvSpPr>
        <p:spPr>
          <a:xfrm>
            <a:off x="2787139" y="3288265"/>
            <a:ext cx="486752" cy="486751"/>
          </a:xfrm>
          <a:prstGeom prst="ellipse">
            <a:avLst/>
          </a:prstGeom>
          <a:solidFill>
            <a:schemeClr val="bg2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altLang="zh-CN" sz="2000" b="1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11" name="淘宝网chenying0907出品 51">
            <a:extLst>
              <a:ext uri="{FF2B5EF4-FFF2-40B4-BE49-F238E27FC236}">
                <a16:creationId xmlns:a16="http://schemas.microsoft.com/office/drawing/2014/main" id="{1CD988D7-DDCC-D20A-5F71-570E005928A8}"/>
              </a:ext>
            </a:extLst>
          </p:cNvPr>
          <p:cNvSpPr>
            <a:spLocks noChangeAspect="1"/>
          </p:cNvSpPr>
          <p:nvPr/>
        </p:nvSpPr>
        <p:spPr>
          <a:xfrm>
            <a:off x="5670949" y="3525159"/>
            <a:ext cx="486752" cy="486751"/>
          </a:xfrm>
          <a:prstGeom prst="ellipse">
            <a:avLst/>
          </a:prstGeom>
          <a:solidFill>
            <a:schemeClr val="tx2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altLang="zh-CN" sz="2000" b="1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12" name="淘宝网chenying0907出品 52">
            <a:extLst>
              <a:ext uri="{FF2B5EF4-FFF2-40B4-BE49-F238E27FC236}">
                <a16:creationId xmlns:a16="http://schemas.microsoft.com/office/drawing/2014/main" id="{0402E4E5-6533-8EBA-E2D7-14D8079A8CFE}"/>
              </a:ext>
            </a:extLst>
          </p:cNvPr>
          <p:cNvSpPr>
            <a:spLocks noChangeAspect="1"/>
          </p:cNvSpPr>
          <p:nvPr/>
        </p:nvSpPr>
        <p:spPr>
          <a:xfrm>
            <a:off x="5210390" y="1925049"/>
            <a:ext cx="486752" cy="486751"/>
          </a:xfrm>
          <a:prstGeom prst="ellipse">
            <a:avLst/>
          </a:prstGeom>
          <a:solidFill>
            <a:schemeClr val="tx2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altLang="zh-CN" sz="2000" b="1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13" name="淘宝网chenying0907出品 53">
            <a:extLst>
              <a:ext uri="{FF2B5EF4-FFF2-40B4-BE49-F238E27FC236}">
                <a16:creationId xmlns:a16="http://schemas.microsoft.com/office/drawing/2014/main" id="{22B38A44-64D8-CAC6-8FB6-BB8848C93C3B}"/>
              </a:ext>
            </a:extLst>
          </p:cNvPr>
          <p:cNvSpPr>
            <a:spLocks noChangeAspect="1"/>
          </p:cNvSpPr>
          <p:nvPr/>
        </p:nvSpPr>
        <p:spPr>
          <a:xfrm>
            <a:off x="3727159" y="1557909"/>
            <a:ext cx="486752" cy="486751"/>
          </a:xfrm>
          <a:prstGeom prst="ellipse">
            <a:avLst/>
          </a:prstGeom>
          <a:solidFill>
            <a:schemeClr val="tx2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altLang="zh-CN" sz="2000" b="1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grpSp>
        <p:nvGrpSpPr>
          <p:cNvPr id="14" name="淘宝网chenying0907出品 54">
            <a:extLst>
              <a:ext uri="{FF2B5EF4-FFF2-40B4-BE49-F238E27FC236}">
                <a16:creationId xmlns:a16="http://schemas.microsoft.com/office/drawing/2014/main" id="{892A30E0-4922-8CEE-6C52-65BA0FBE263F}"/>
              </a:ext>
            </a:extLst>
          </p:cNvPr>
          <p:cNvGrpSpPr/>
          <p:nvPr/>
        </p:nvGrpSpPr>
        <p:grpSpPr>
          <a:xfrm>
            <a:off x="3367574" y="2044660"/>
            <a:ext cx="2511894" cy="2291193"/>
            <a:chOff x="960916" y="2114371"/>
            <a:chExt cx="2511894" cy="2291193"/>
          </a:xfrm>
          <a:solidFill>
            <a:schemeClr val="tx2">
              <a:lumMod val="20000"/>
              <a:lumOff val="80000"/>
            </a:schemeClr>
          </a:solidFill>
        </p:grpSpPr>
        <p:sp>
          <p:nvSpPr>
            <p:cNvPr id="15" name="淘宝网chenying0907出品 55">
              <a:extLst>
                <a:ext uri="{FF2B5EF4-FFF2-40B4-BE49-F238E27FC236}">
                  <a16:creationId xmlns:a16="http://schemas.microsoft.com/office/drawing/2014/main" id="{B497940F-AE9B-1B53-7EA9-D726730EE57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271714" y="2667075"/>
              <a:ext cx="243377" cy="243375"/>
            </a:xfrm>
            <a:prstGeom prst="ellipse">
              <a:avLst/>
            </a:prstGeom>
            <a:grp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2400" b="1">
                <a:solidFill>
                  <a:srgbClr val="680701"/>
                </a:solidFill>
                <a:cs typeface="+mn-ea"/>
                <a:sym typeface="+mn-lt"/>
              </a:endParaRPr>
            </a:p>
          </p:txBody>
        </p:sp>
        <p:sp>
          <p:nvSpPr>
            <p:cNvPr id="16" name="淘宝网chenying0907出品 56">
              <a:extLst>
                <a:ext uri="{FF2B5EF4-FFF2-40B4-BE49-F238E27FC236}">
                  <a16:creationId xmlns:a16="http://schemas.microsoft.com/office/drawing/2014/main" id="{779CA774-0F06-3D19-37CB-7AB918120C8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229433" y="2597981"/>
              <a:ext cx="243377" cy="243375"/>
            </a:xfrm>
            <a:prstGeom prst="ellipse">
              <a:avLst/>
            </a:prstGeom>
            <a:grp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2400" b="1">
                <a:solidFill>
                  <a:srgbClr val="680701"/>
                </a:solidFill>
                <a:cs typeface="+mn-ea"/>
                <a:sym typeface="+mn-lt"/>
              </a:endParaRPr>
            </a:p>
          </p:txBody>
        </p:sp>
        <p:sp>
          <p:nvSpPr>
            <p:cNvPr id="17" name="淘宝网chenying0907出品 57">
              <a:extLst>
                <a:ext uri="{FF2B5EF4-FFF2-40B4-BE49-F238E27FC236}">
                  <a16:creationId xmlns:a16="http://schemas.microsoft.com/office/drawing/2014/main" id="{80A54121-67A0-9477-20D8-DD00C9DD502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61732" y="2114371"/>
              <a:ext cx="243377" cy="243375"/>
            </a:xfrm>
            <a:prstGeom prst="ellipse">
              <a:avLst/>
            </a:prstGeom>
            <a:grp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2400" b="1">
                <a:solidFill>
                  <a:srgbClr val="680701"/>
                </a:solidFill>
                <a:cs typeface="+mn-ea"/>
                <a:sym typeface="+mn-lt"/>
              </a:endParaRPr>
            </a:p>
          </p:txBody>
        </p:sp>
        <p:sp>
          <p:nvSpPr>
            <p:cNvPr id="18" name="淘宝网chenying0907出品 58">
              <a:extLst>
                <a:ext uri="{FF2B5EF4-FFF2-40B4-BE49-F238E27FC236}">
                  <a16:creationId xmlns:a16="http://schemas.microsoft.com/office/drawing/2014/main" id="{BEF71327-29F9-3390-AC93-91C41E9A1AA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03317" y="2494607"/>
              <a:ext cx="243377" cy="243375"/>
            </a:xfrm>
            <a:prstGeom prst="ellipse">
              <a:avLst/>
            </a:prstGeom>
            <a:grp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2400" b="1">
                <a:solidFill>
                  <a:srgbClr val="680701"/>
                </a:solidFill>
                <a:cs typeface="+mn-ea"/>
                <a:sym typeface="+mn-lt"/>
              </a:endParaRPr>
            </a:p>
          </p:txBody>
        </p:sp>
        <p:sp>
          <p:nvSpPr>
            <p:cNvPr id="19" name="淘宝网chenying0907出品 59">
              <a:extLst>
                <a:ext uri="{FF2B5EF4-FFF2-40B4-BE49-F238E27FC236}">
                  <a16:creationId xmlns:a16="http://schemas.microsoft.com/office/drawing/2014/main" id="{0AAF1950-45D3-870D-080E-F6FFEC90A54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60916" y="3237075"/>
              <a:ext cx="243377" cy="243375"/>
            </a:xfrm>
            <a:prstGeom prst="ellipse">
              <a:avLst/>
            </a:prstGeom>
            <a:grp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2400" b="1">
                <a:solidFill>
                  <a:srgbClr val="680701"/>
                </a:solidFill>
                <a:cs typeface="+mn-ea"/>
                <a:sym typeface="+mn-lt"/>
              </a:endParaRPr>
            </a:p>
          </p:txBody>
        </p:sp>
        <p:sp>
          <p:nvSpPr>
            <p:cNvPr id="20" name="淘宝网chenying0907出品 60">
              <a:extLst>
                <a:ext uri="{FF2B5EF4-FFF2-40B4-BE49-F238E27FC236}">
                  <a16:creationId xmlns:a16="http://schemas.microsoft.com/office/drawing/2014/main" id="{F192B3FB-8BC2-BE5D-8071-D54B1866F32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03167" y="3763116"/>
              <a:ext cx="243377" cy="243375"/>
            </a:xfrm>
            <a:prstGeom prst="ellipse">
              <a:avLst/>
            </a:prstGeom>
            <a:grp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2400" b="1">
                <a:solidFill>
                  <a:srgbClr val="680701"/>
                </a:solidFill>
                <a:cs typeface="+mn-ea"/>
                <a:sym typeface="+mn-lt"/>
              </a:endParaRPr>
            </a:p>
          </p:txBody>
        </p:sp>
        <p:sp>
          <p:nvSpPr>
            <p:cNvPr id="21" name="淘宝网chenying0907出品 61">
              <a:extLst>
                <a:ext uri="{FF2B5EF4-FFF2-40B4-BE49-F238E27FC236}">
                  <a16:creationId xmlns:a16="http://schemas.microsoft.com/office/drawing/2014/main" id="{D887BFE8-49F1-B762-5583-30F01D28711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87950" y="3480450"/>
              <a:ext cx="243377" cy="243375"/>
            </a:xfrm>
            <a:prstGeom prst="ellipse">
              <a:avLst/>
            </a:prstGeom>
            <a:grp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2400" b="1">
                <a:solidFill>
                  <a:srgbClr val="680701"/>
                </a:solidFill>
                <a:cs typeface="+mn-ea"/>
                <a:sym typeface="+mn-lt"/>
              </a:endParaRPr>
            </a:p>
          </p:txBody>
        </p:sp>
        <p:sp>
          <p:nvSpPr>
            <p:cNvPr id="22" name="淘宝网chenying0907出品 62">
              <a:extLst>
                <a:ext uri="{FF2B5EF4-FFF2-40B4-BE49-F238E27FC236}">
                  <a16:creationId xmlns:a16="http://schemas.microsoft.com/office/drawing/2014/main" id="{2E28B9F1-ED46-5892-EA35-8CF65E0F67B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757957" y="4162189"/>
              <a:ext cx="243377" cy="243375"/>
            </a:xfrm>
            <a:prstGeom prst="ellipse">
              <a:avLst/>
            </a:prstGeom>
            <a:grp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2400" b="1">
                <a:solidFill>
                  <a:srgbClr val="68070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3" name="组合 22">
            <a:extLst>
              <a:ext uri="{FF2B5EF4-FFF2-40B4-BE49-F238E27FC236}">
                <a16:creationId xmlns:a16="http://schemas.microsoft.com/office/drawing/2014/main" id="{A4DC8DF8-148D-1DA6-5D1B-9EF044B02D81}"/>
              </a:ext>
            </a:extLst>
          </p:cNvPr>
          <p:cNvGrpSpPr/>
          <p:nvPr/>
        </p:nvGrpSpPr>
        <p:grpSpPr>
          <a:xfrm>
            <a:off x="5004343" y="579690"/>
            <a:ext cx="2520281" cy="1043122"/>
            <a:chOff x="585461" y="1105781"/>
            <a:chExt cx="2520281" cy="1043122"/>
          </a:xfrm>
        </p:grpSpPr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659217FC-B10A-7E3A-D808-83BD6686CE5E}"/>
                </a:ext>
              </a:extLst>
            </p:cNvPr>
            <p:cNvSpPr txBox="1"/>
            <p:nvPr/>
          </p:nvSpPr>
          <p:spPr>
            <a:xfrm>
              <a:off x="585461" y="1105781"/>
              <a:ext cx="2520281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solidFill>
                    <a:schemeClr val="bg1">
                      <a:lumMod val="50000"/>
                    </a:schemeClr>
                  </a:solidFill>
                </a:rPr>
                <a:t>添加标题文本</a:t>
              </a:r>
            </a:p>
          </p:txBody>
        </p:sp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id="{5D7D663B-771B-DB79-D86B-B855825F7122}"/>
                </a:ext>
              </a:extLst>
            </p:cNvPr>
            <p:cNvSpPr txBox="1"/>
            <p:nvPr/>
          </p:nvSpPr>
          <p:spPr>
            <a:xfrm>
              <a:off x="585462" y="1385617"/>
              <a:ext cx="2077828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000" dirty="0">
                  <a:solidFill>
                    <a:schemeClr val="tx1">
                      <a:lumMod val="65000"/>
                    </a:schemeClr>
                  </a:solidFill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tx1">
                      <a:lumMod val="65000"/>
                    </a:schemeClr>
                  </a:solidFill>
                </a:rPr>
                <a:t>... ...</a:t>
              </a:r>
            </a:p>
          </p:txBody>
        </p:sp>
      </p:grp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9FDD92F8-0707-826F-2517-A1C2AFAAB9E8}"/>
              </a:ext>
            </a:extLst>
          </p:cNvPr>
          <p:cNvGrpSpPr/>
          <p:nvPr/>
        </p:nvGrpSpPr>
        <p:grpSpPr>
          <a:xfrm>
            <a:off x="6251385" y="3132553"/>
            <a:ext cx="2520281" cy="1043122"/>
            <a:chOff x="585461" y="1105781"/>
            <a:chExt cx="2520281" cy="1043122"/>
          </a:xfrm>
        </p:grpSpPr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6ED59FC1-8014-6F40-CDFD-29FC28E4037F}"/>
                </a:ext>
              </a:extLst>
            </p:cNvPr>
            <p:cNvSpPr txBox="1"/>
            <p:nvPr/>
          </p:nvSpPr>
          <p:spPr>
            <a:xfrm>
              <a:off x="585461" y="1105781"/>
              <a:ext cx="2520281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solidFill>
                    <a:schemeClr val="bg1">
                      <a:lumMod val="50000"/>
                    </a:schemeClr>
                  </a:solidFill>
                </a:rPr>
                <a:t>添加标题文本</a:t>
              </a:r>
            </a:p>
          </p:txBody>
        </p:sp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F220879D-BFC2-3C54-5531-273B9783CF4C}"/>
                </a:ext>
              </a:extLst>
            </p:cNvPr>
            <p:cNvSpPr txBox="1"/>
            <p:nvPr/>
          </p:nvSpPr>
          <p:spPr>
            <a:xfrm>
              <a:off x="585462" y="1385617"/>
              <a:ext cx="2077828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000" dirty="0">
                  <a:solidFill>
                    <a:schemeClr val="tx1">
                      <a:lumMod val="65000"/>
                    </a:schemeClr>
                  </a:solidFill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tx1">
                      <a:lumMod val="65000"/>
                    </a:schemeClr>
                  </a:solidFill>
                </a:rPr>
                <a:t>... ...</a:t>
              </a:r>
            </a:p>
          </p:txBody>
        </p:sp>
      </p:grpSp>
      <p:grpSp>
        <p:nvGrpSpPr>
          <p:cNvPr id="29" name="组合 28">
            <a:extLst>
              <a:ext uri="{FF2B5EF4-FFF2-40B4-BE49-F238E27FC236}">
                <a16:creationId xmlns:a16="http://schemas.microsoft.com/office/drawing/2014/main" id="{842EF09C-805D-1A86-BFB7-EF61CF349F16}"/>
              </a:ext>
            </a:extLst>
          </p:cNvPr>
          <p:cNvGrpSpPr/>
          <p:nvPr/>
        </p:nvGrpSpPr>
        <p:grpSpPr>
          <a:xfrm>
            <a:off x="196484" y="1251659"/>
            <a:ext cx="2534450" cy="833834"/>
            <a:chOff x="-18146" y="1105781"/>
            <a:chExt cx="2534450" cy="833834"/>
          </a:xfrm>
        </p:grpSpPr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8A48B408-E7C9-9B10-41AF-156445A373CD}"/>
                </a:ext>
              </a:extLst>
            </p:cNvPr>
            <p:cNvSpPr txBox="1"/>
            <p:nvPr/>
          </p:nvSpPr>
          <p:spPr>
            <a:xfrm>
              <a:off x="-18146" y="1105781"/>
              <a:ext cx="2520281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600" b="1" dirty="0">
                  <a:solidFill>
                    <a:schemeClr val="bg1">
                      <a:lumMod val="50000"/>
                    </a:schemeClr>
                  </a:solidFill>
                </a:rPr>
                <a:t>添加标题文本</a:t>
              </a:r>
            </a:p>
          </p:txBody>
        </p:sp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id="{951AFE25-9CAE-6266-204F-B919F4659281}"/>
                </a:ext>
              </a:extLst>
            </p:cNvPr>
            <p:cNvSpPr txBox="1"/>
            <p:nvPr/>
          </p:nvSpPr>
          <p:spPr>
            <a:xfrm>
              <a:off x="585462" y="1385617"/>
              <a:ext cx="1930842" cy="55399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000" dirty="0">
                  <a:solidFill>
                    <a:schemeClr val="tx1">
                      <a:lumMod val="65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</p:grp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5718AFF4-9EED-379E-1164-BBB4A5E75208}"/>
              </a:ext>
            </a:extLst>
          </p:cNvPr>
          <p:cNvGrpSpPr/>
          <p:nvPr/>
        </p:nvGrpSpPr>
        <p:grpSpPr>
          <a:xfrm>
            <a:off x="145638" y="3237197"/>
            <a:ext cx="2534450" cy="833834"/>
            <a:chOff x="-18146" y="1105781"/>
            <a:chExt cx="2534450" cy="833834"/>
          </a:xfrm>
        </p:grpSpPr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7E79C5C6-2729-A1DC-D665-3EC8A6F34B28}"/>
                </a:ext>
              </a:extLst>
            </p:cNvPr>
            <p:cNvSpPr txBox="1"/>
            <p:nvPr/>
          </p:nvSpPr>
          <p:spPr>
            <a:xfrm>
              <a:off x="-18146" y="1105781"/>
              <a:ext cx="2520281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600" b="1" dirty="0">
                  <a:solidFill>
                    <a:schemeClr val="bg1">
                      <a:lumMod val="50000"/>
                    </a:schemeClr>
                  </a:solidFill>
                </a:rPr>
                <a:t>添加标题文本</a:t>
              </a:r>
            </a:p>
          </p:txBody>
        </p:sp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F231B951-B0DF-B787-72D2-1219A572B049}"/>
                </a:ext>
              </a:extLst>
            </p:cNvPr>
            <p:cNvSpPr txBox="1"/>
            <p:nvPr/>
          </p:nvSpPr>
          <p:spPr>
            <a:xfrm>
              <a:off x="585462" y="1385617"/>
              <a:ext cx="1930842" cy="55399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000" dirty="0">
                  <a:solidFill>
                    <a:schemeClr val="tx1">
                      <a:lumMod val="65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9511588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图片 11">
            <a:extLst>
              <a:ext uri="{FF2B5EF4-FFF2-40B4-BE49-F238E27FC236}">
                <a16:creationId xmlns:a16="http://schemas.microsoft.com/office/drawing/2014/main" id="{049A529D-218F-C4C4-161C-FC81CDC55E65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-2"/>
          <a:stretch/>
        </p:blipFill>
        <p:spPr>
          <a:xfrm rot="10800000">
            <a:off x="0" y="-1"/>
            <a:ext cx="9144000" cy="4256961"/>
          </a:xfrm>
          <a:prstGeom prst="rect">
            <a:avLst/>
          </a:prstGeom>
        </p:spPr>
      </p:pic>
      <p:pic>
        <p:nvPicPr>
          <p:cNvPr id="48" name="图片 47">
            <a:extLst>
              <a:ext uri="{FF2B5EF4-FFF2-40B4-BE49-F238E27FC236}">
                <a16:creationId xmlns:a16="http://schemas.microsoft.com/office/drawing/2014/main" id="{CC405ECC-6A8A-D06F-FD30-FF6420F65E0E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screen">
            <a:alphaModFix amt="20000"/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696210" y="0"/>
            <a:ext cx="5447790" cy="2290500"/>
          </a:xfrm>
          <a:prstGeom prst="rect">
            <a:avLst/>
          </a:prstGeom>
        </p:spPr>
      </p:pic>
      <p:sp>
        <p:nvSpPr>
          <p:cNvPr id="44" name="任意多边形: 形状 43">
            <a:extLst>
              <a:ext uri="{FF2B5EF4-FFF2-40B4-BE49-F238E27FC236}">
                <a16:creationId xmlns:a16="http://schemas.microsoft.com/office/drawing/2014/main" id="{FDD3A179-55C7-F842-426D-65DB92986553}"/>
              </a:ext>
            </a:extLst>
          </p:cNvPr>
          <p:cNvSpPr>
            <a:spLocks/>
          </p:cNvSpPr>
          <p:nvPr>
            <p:custDataLst>
              <p:tags r:id="rId1"/>
            </p:custDataLst>
          </p:nvPr>
        </p:nvSpPr>
        <p:spPr bwMode="auto">
          <a:xfrm>
            <a:off x="0" y="3532650"/>
            <a:ext cx="4587194" cy="1610851"/>
          </a:xfrm>
          <a:custGeom>
            <a:avLst/>
            <a:gdLst>
              <a:gd name="connsiteX0" fmla="*/ 1406975 w 4587194"/>
              <a:gd name="connsiteY0" fmla="*/ 0 h 1610851"/>
              <a:gd name="connsiteX1" fmla="*/ 1610379 w 4587194"/>
              <a:gd name="connsiteY1" fmla="*/ 41258 h 1610851"/>
              <a:gd name="connsiteX2" fmla="*/ 1611772 w 4587194"/>
              <a:gd name="connsiteY2" fmla="*/ 637426 h 1610851"/>
              <a:gd name="connsiteX3" fmla="*/ 1621524 w 4587194"/>
              <a:gd name="connsiteY3" fmla="*/ 649804 h 1610851"/>
              <a:gd name="connsiteX4" fmla="*/ 1653567 w 4587194"/>
              <a:gd name="connsiteY4" fmla="*/ 563163 h 1610851"/>
              <a:gd name="connsiteX5" fmla="*/ 1688397 w 4587194"/>
              <a:gd name="connsiteY5" fmla="*/ 649804 h 1610851"/>
              <a:gd name="connsiteX6" fmla="*/ 1698149 w 4587194"/>
              <a:gd name="connsiteY6" fmla="*/ 627112 h 1610851"/>
              <a:gd name="connsiteX7" fmla="*/ 1706508 w 4587194"/>
              <a:gd name="connsiteY7" fmla="*/ 672495 h 1610851"/>
              <a:gd name="connsiteX8" fmla="*/ 1706508 w 4587194"/>
              <a:gd name="connsiteY8" fmla="*/ 777701 h 1610851"/>
              <a:gd name="connsiteX9" fmla="*/ 1714867 w 4587194"/>
              <a:gd name="connsiteY9" fmla="*/ 785953 h 1610851"/>
              <a:gd name="connsiteX10" fmla="*/ 1714867 w 4587194"/>
              <a:gd name="connsiteY10" fmla="*/ 934479 h 1610851"/>
              <a:gd name="connsiteX11" fmla="*/ 1731585 w 4587194"/>
              <a:gd name="connsiteY11" fmla="*/ 934479 h 1610851"/>
              <a:gd name="connsiteX12" fmla="*/ 1731585 w 4587194"/>
              <a:gd name="connsiteY12" fmla="*/ 750884 h 1610851"/>
              <a:gd name="connsiteX13" fmla="*/ 1749696 w 4587194"/>
              <a:gd name="connsiteY13" fmla="*/ 750884 h 1610851"/>
              <a:gd name="connsiteX14" fmla="*/ 1749696 w 4587194"/>
              <a:gd name="connsiteY14" fmla="*/ 321808 h 1610851"/>
              <a:gd name="connsiteX15" fmla="*/ 2026938 w 4587194"/>
              <a:gd name="connsiteY15" fmla="*/ 272299 h 1610851"/>
              <a:gd name="connsiteX16" fmla="*/ 2219196 w 4587194"/>
              <a:gd name="connsiteY16" fmla="*/ 315619 h 1610851"/>
              <a:gd name="connsiteX17" fmla="*/ 2219196 w 4587194"/>
              <a:gd name="connsiteY17" fmla="*/ 606483 h 1610851"/>
              <a:gd name="connsiteX18" fmla="*/ 2254026 w 4587194"/>
              <a:gd name="connsiteY18" fmla="*/ 633301 h 1610851"/>
              <a:gd name="connsiteX19" fmla="*/ 2254026 w 4587194"/>
              <a:gd name="connsiteY19" fmla="*/ 686935 h 1610851"/>
              <a:gd name="connsiteX20" fmla="*/ 2270744 w 4587194"/>
              <a:gd name="connsiteY20" fmla="*/ 686935 h 1610851"/>
              <a:gd name="connsiteX21" fmla="*/ 2270744 w 4587194"/>
              <a:gd name="connsiteY21" fmla="*/ 722004 h 1610851"/>
              <a:gd name="connsiteX22" fmla="*/ 2279103 w 4587194"/>
              <a:gd name="connsiteY22" fmla="*/ 722004 h 1610851"/>
              <a:gd name="connsiteX23" fmla="*/ 2279103 w 4587194"/>
              <a:gd name="connsiteY23" fmla="*/ 899410 h 1610851"/>
              <a:gd name="connsiteX24" fmla="*/ 2297214 w 4587194"/>
              <a:gd name="connsiteY24" fmla="*/ 899410 h 1610851"/>
              <a:gd name="connsiteX25" fmla="*/ 2297214 w 4587194"/>
              <a:gd name="connsiteY25" fmla="*/ 843713 h 1610851"/>
              <a:gd name="connsiteX26" fmla="*/ 2428172 w 4587194"/>
              <a:gd name="connsiteY26" fmla="*/ 843713 h 1610851"/>
              <a:gd name="connsiteX27" fmla="*/ 2428172 w 4587194"/>
              <a:gd name="connsiteY27" fmla="*/ 678684 h 1610851"/>
              <a:gd name="connsiteX28" fmla="*/ 2488079 w 4587194"/>
              <a:gd name="connsiteY28" fmla="*/ 678684 h 1610851"/>
              <a:gd name="connsiteX29" fmla="*/ 2488079 w 4587194"/>
              <a:gd name="connsiteY29" fmla="*/ 598232 h 1610851"/>
              <a:gd name="connsiteX30" fmla="*/ 2497831 w 4587194"/>
              <a:gd name="connsiteY30" fmla="*/ 598232 h 1610851"/>
              <a:gd name="connsiteX31" fmla="*/ 2497831 w 4587194"/>
              <a:gd name="connsiteY31" fmla="*/ 569352 h 1610851"/>
              <a:gd name="connsiteX32" fmla="*/ 2506190 w 4587194"/>
              <a:gd name="connsiteY32" fmla="*/ 569352 h 1610851"/>
              <a:gd name="connsiteX33" fmla="*/ 2506190 w 4587194"/>
              <a:gd name="connsiteY33" fmla="*/ 548723 h 1610851"/>
              <a:gd name="connsiteX34" fmla="*/ 2775073 w 4587194"/>
              <a:gd name="connsiteY34" fmla="*/ 540472 h 1610851"/>
              <a:gd name="connsiteX35" fmla="*/ 2775073 w 4587194"/>
              <a:gd name="connsiteY35" fmla="*/ 788016 h 1610851"/>
              <a:gd name="connsiteX36" fmla="*/ 2896279 w 4587194"/>
              <a:gd name="connsiteY36" fmla="*/ 788016 h 1610851"/>
              <a:gd name="connsiteX37" fmla="*/ 2896279 w 4587194"/>
              <a:gd name="connsiteY37" fmla="*/ 816896 h 1610851"/>
              <a:gd name="connsiteX38" fmla="*/ 2993801 w 4587194"/>
              <a:gd name="connsiteY38" fmla="*/ 777701 h 1610851"/>
              <a:gd name="connsiteX39" fmla="*/ 3018878 w 4587194"/>
              <a:gd name="connsiteY39" fmla="*/ 777701 h 1610851"/>
              <a:gd name="connsiteX40" fmla="*/ 3018878 w 4587194"/>
              <a:gd name="connsiteY40" fmla="*/ 658055 h 1610851"/>
              <a:gd name="connsiteX41" fmla="*/ 3297513 w 4587194"/>
              <a:gd name="connsiteY41" fmla="*/ 658055 h 1610851"/>
              <a:gd name="connsiteX42" fmla="*/ 3297513 w 4587194"/>
              <a:gd name="connsiteY42" fmla="*/ 728193 h 1610851"/>
              <a:gd name="connsiteX43" fmla="*/ 3305872 w 4587194"/>
              <a:gd name="connsiteY43" fmla="*/ 728193 h 1610851"/>
              <a:gd name="connsiteX44" fmla="*/ 3305872 w 4587194"/>
              <a:gd name="connsiteY44" fmla="*/ 765324 h 1610851"/>
              <a:gd name="connsiteX45" fmla="*/ 3332343 w 4587194"/>
              <a:gd name="connsiteY45" fmla="*/ 765324 h 1610851"/>
              <a:gd name="connsiteX46" fmla="*/ 3332343 w 4587194"/>
              <a:gd name="connsiteY46" fmla="*/ 785953 h 1610851"/>
              <a:gd name="connsiteX47" fmla="*/ 3349061 w 4587194"/>
              <a:gd name="connsiteY47" fmla="*/ 785953 h 1610851"/>
              <a:gd name="connsiteX48" fmla="*/ 3350454 w 4587194"/>
              <a:gd name="connsiteY48" fmla="*/ 583792 h 1610851"/>
              <a:gd name="connsiteX49" fmla="*/ 3687602 w 4587194"/>
              <a:gd name="connsiteY49" fmla="*/ 583792 h 1610851"/>
              <a:gd name="connsiteX50" fmla="*/ 3687602 w 4587194"/>
              <a:gd name="connsiteY50" fmla="*/ 849902 h 1610851"/>
              <a:gd name="connsiteX51" fmla="*/ 3739150 w 4587194"/>
              <a:gd name="connsiteY51" fmla="*/ 849902 h 1610851"/>
              <a:gd name="connsiteX52" fmla="*/ 3737756 w 4587194"/>
              <a:gd name="connsiteY52" fmla="*/ 633301 h 1610851"/>
              <a:gd name="connsiteX53" fmla="*/ 3853390 w 4587194"/>
              <a:gd name="connsiteY53" fmla="*/ 633301 h 1610851"/>
              <a:gd name="connsiteX54" fmla="*/ 3853390 w 4587194"/>
              <a:gd name="connsiteY54" fmla="*/ 713752 h 1610851"/>
              <a:gd name="connsiteX55" fmla="*/ 3870108 w 4587194"/>
              <a:gd name="connsiteY55" fmla="*/ 713752 h 1610851"/>
              <a:gd name="connsiteX56" fmla="*/ 3870108 w 4587194"/>
              <a:gd name="connsiteY56" fmla="*/ 678684 h 1610851"/>
              <a:gd name="connsiteX57" fmla="*/ 3879860 w 4587194"/>
              <a:gd name="connsiteY57" fmla="*/ 678684 h 1610851"/>
              <a:gd name="connsiteX58" fmla="*/ 3879860 w 4587194"/>
              <a:gd name="connsiteY58" fmla="*/ 610609 h 1610851"/>
              <a:gd name="connsiteX59" fmla="*/ 3888219 w 4587194"/>
              <a:gd name="connsiteY59" fmla="*/ 610609 h 1610851"/>
              <a:gd name="connsiteX60" fmla="*/ 3931408 w 4587194"/>
              <a:gd name="connsiteY60" fmla="*/ 513654 h 1610851"/>
              <a:gd name="connsiteX61" fmla="*/ 3948126 w 4587194"/>
              <a:gd name="connsiteY61" fmla="*/ 412574 h 1610851"/>
              <a:gd name="connsiteX62" fmla="*/ 3967630 w 4587194"/>
              <a:gd name="connsiteY62" fmla="*/ 513654 h 1610851"/>
              <a:gd name="connsiteX63" fmla="*/ 4013605 w 4587194"/>
              <a:gd name="connsiteY63" fmla="*/ 612672 h 1610851"/>
              <a:gd name="connsiteX64" fmla="*/ 4026144 w 4587194"/>
              <a:gd name="connsiteY64" fmla="*/ 612672 h 1610851"/>
              <a:gd name="connsiteX65" fmla="*/ 4026144 w 4587194"/>
              <a:gd name="connsiteY65" fmla="*/ 649804 h 1610851"/>
              <a:gd name="connsiteX66" fmla="*/ 4035896 w 4587194"/>
              <a:gd name="connsiteY66" fmla="*/ 649804 h 1610851"/>
              <a:gd name="connsiteX67" fmla="*/ 4035896 w 4587194"/>
              <a:gd name="connsiteY67" fmla="*/ 707564 h 1610851"/>
              <a:gd name="connsiteX68" fmla="*/ 4042862 w 4587194"/>
              <a:gd name="connsiteY68" fmla="*/ 707564 h 1610851"/>
              <a:gd name="connsiteX69" fmla="*/ 4051221 w 4587194"/>
              <a:gd name="connsiteY69" fmla="*/ 699312 h 1610851"/>
              <a:gd name="connsiteX70" fmla="*/ 4077691 w 4587194"/>
              <a:gd name="connsiteY70" fmla="*/ 699312 h 1610851"/>
              <a:gd name="connsiteX71" fmla="*/ 4077691 w 4587194"/>
              <a:gd name="connsiteY71" fmla="*/ 686935 h 1610851"/>
              <a:gd name="connsiteX72" fmla="*/ 4087443 w 4587194"/>
              <a:gd name="connsiteY72" fmla="*/ 686935 h 1610851"/>
              <a:gd name="connsiteX73" fmla="*/ 4087443 w 4587194"/>
              <a:gd name="connsiteY73" fmla="*/ 627112 h 1610851"/>
              <a:gd name="connsiteX74" fmla="*/ 4095802 w 4587194"/>
              <a:gd name="connsiteY74" fmla="*/ 627112 h 1610851"/>
              <a:gd name="connsiteX75" fmla="*/ 4126452 w 4587194"/>
              <a:gd name="connsiteY75" fmla="*/ 354814 h 1610851"/>
              <a:gd name="connsiteX76" fmla="*/ 4157102 w 4587194"/>
              <a:gd name="connsiteY76" fmla="*/ 620923 h 1610851"/>
              <a:gd name="connsiteX77" fmla="*/ 4175213 w 4587194"/>
              <a:gd name="connsiteY77" fmla="*/ 627112 h 1610851"/>
              <a:gd name="connsiteX78" fmla="*/ 4175213 w 4587194"/>
              <a:gd name="connsiteY78" fmla="*/ 649804 h 1610851"/>
              <a:gd name="connsiteX79" fmla="*/ 4218402 w 4587194"/>
              <a:gd name="connsiteY79" fmla="*/ 649804 h 1610851"/>
              <a:gd name="connsiteX80" fmla="*/ 4218402 w 4587194"/>
              <a:gd name="connsiteY80" fmla="*/ 678684 h 1610851"/>
              <a:gd name="connsiteX81" fmla="*/ 4322890 w 4587194"/>
              <a:gd name="connsiteY81" fmla="*/ 678684 h 1610851"/>
              <a:gd name="connsiteX82" fmla="*/ 4322890 w 4587194"/>
              <a:gd name="connsiteY82" fmla="*/ 699312 h 1610851"/>
              <a:gd name="connsiteX83" fmla="*/ 4470566 w 4587194"/>
              <a:gd name="connsiteY83" fmla="*/ 736444 h 1610851"/>
              <a:gd name="connsiteX84" fmla="*/ 4470566 w 4587194"/>
              <a:gd name="connsiteY84" fmla="*/ 829273 h 1610851"/>
              <a:gd name="connsiteX85" fmla="*/ 4513755 w 4587194"/>
              <a:gd name="connsiteY85" fmla="*/ 829273 h 1610851"/>
              <a:gd name="connsiteX86" fmla="*/ 4513755 w 4587194"/>
              <a:gd name="connsiteY86" fmla="*/ 849902 h 1610851"/>
              <a:gd name="connsiteX87" fmla="*/ 4561123 w 4587194"/>
              <a:gd name="connsiteY87" fmla="*/ 849902 h 1610851"/>
              <a:gd name="connsiteX88" fmla="*/ 4561123 w 4587194"/>
              <a:gd name="connsiteY88" fmla="*/ 825147 h 1610851"/>
              <a:gd name="connsiteX89" fmla="*/ 4587194 w 4587194"/>
              <a:gd name="connsiteY89" fmla="*/ 825147 h 1610851"/>
              <a:gd name="connsiteX90" fmla="*/ 4558777 w 4587194"/>
              <a:gd name="connsiteY90" fmla="*/ 1610851 h 1610851"/>
              <a:gd name="connsiteX91" fmla="*/ 0 w 4587194"/>
              <a:gd name="connsiteY91" fmla="*/ 1610851 h 1610851"/>
              <a:gd name="connsiteX92" fmla="*/ 0 w 4587194"/>
              <a:gd name="connsiteY92" fmla="*/ 846904 h 1610851"/>
              <a:gd name="connsiteX93" fmla="*/ 9621 w 4587194"/>
              <a:gd name="connsiteY93" fmla="*/ 854027 h 1610851"/>
              <a:gd name="connsiteX94" fmla="*/ 9621 w 4587194"/>
              <a:gd name="connsiteY94" fmla="*/ 699312 h 1610851"/>
              <a:gd name="connsiteX95" fmla="*/ 54203 w 4587194"/>
              <a:gd name="connsiteY95" fmla="*/ 678684 h 1610851"/>
              <a:gd name="connsiteX96" fmla="*/ 54203 w 4587194"/>
              <a:gd name="connsiteY96" fmla="*/ 693124 h 1610851"/>
              <a:gd name="connsiteX97" fmla="*/ 80673 w 4587194"/>
              <a:gd name="connsiteY97" fmla="*/ 693124 h 1610851"/>
              <a:gd name="connsiteX98" fmla="*/ 80673 w 4587194"/>
              <a:gd name="connsiteY98" fmla="*/ 713752 h 1610851"/>
              <a:gd name="connsiteX99" fmla="*/ 97391 w 4587194"/>
              <a:gd name="connsiteY99" fmla="*/ 713752 h 1610851"/>
              <a:gd name="connsiteX100" fmla="*/ 97391 w 4587194"/>
              <a:gd name="connsiteY100" fmla="*/ 728193 h 1610851"/>
              <a:gd name="connsiteX101" fmla="*/ 115503 w 4587194"/>
              <a:gd name="connsiteY101" fmla="*/ 728193 h 1610851"/>
              <a:gd name="connsiteX102" fmla="*/ 115503 w 4587194"/>
              <a:gd name="connsiteY102" fmla="*/ 800393 h 1610851"/>
              <a:gd name="connsiteX103" fmla="*/ 132221 w 4587194"/>
              <a:gd name="connsiteY103" fmla="*/ 800393 h 1610851"/>
              <a:gd name="connsiteX104" fmla="*/ 132221 w 4587194"/>
              <a:gd name="connsiteY104" fmla="*/ 835462 h 1610851"/>
              <a:gd name="connsiteX105" fmla="*/ 150332 w 4587194"/>
              <a:gd name="connsiteY105" fmla="*/ 835462 h 1610851"/>
              <a:gd name="connsiteX106" fmla="*/ 150332 w 4587194"/>
              <a:gd name="connsiteY106" fmla="*/ 577603 h 1610851"/>
              <a:gd name="connsiteX107" fmla="*/ 193520 w 4587194"/>
              <a:gd name="connsiteY107" fmla="*/ 577603 h 1610851"/>
              <a:gd name="connsiteX108" fmla="*/ 193520 w 4587194"/>
              <a:gd name="connsiteY108" fmla="*/ 490963 h 1610851"/>
              <a:gd name="connsiteX109" fmla="*/ 228350 w 4587194"/>
              <a:gd name="connsiteY109" fmla="*/ 490963 h 1610851"/>
              <a:gd name="connsiteX110" fmla="*/ 228350 w 4587194"/>
              <a:gd name="connsiteY110" fmla="*/ 470334 h 1610851"/>
              <a:gd name="connsiteX111" fmla="*/ 394137 w 4587194"/>
              <a:gd name="connsiteY111" fmla="*/ 406385 h 1610851"/>
              <a:gd name="connsiteX112" fmla="*/ 558532 w 4587194"/>
              <a:gd name="connsiteY112" fmla="*/ 470334 h 1610851"/>
              <a:gd name="connsiteX113" fmla="*/ 558532 w 4587194"/>
              <a:gd name="connsiteY113" fmla="*/ 490963 h 1610851"/>
              <a:gd name="connsiteX114" fmla="*/ 585002 w 4587194"/>
              <a:gd name="connsiteY114" fmla="*/ 490963 h 1610851"/>
              <a:gd name="connsiteX115" fmla="*/ 585002 w 4587194"/>
              <a:gd name="connsiteY115" fmla="*/ 577603 h 1610851"/>
              <a:gd name="connsiteX116" fmla="*/ 610080 w 4587194"/>
              <a:gd name="connsiteY116" fmla="*/ 583792 h 1610851"/>
              <a:gd name="connsiteX117" fmla="*/ 610080 w 4587194"/>
              <a:gd name="connsiteY117" fmla="*/ 757073 h 1610851"/>
              <a:gd name="connsiteX118" fmla="*/ 636550 w 4587194"/>
              <a:gd name="connsiteY118" fmla="*/ 757073 h 1610851"/>
              <a:gd name="connsiteX119" fmla="*/ 663020 w 4587194"/>
              <a:gd name="connsiteY119" fmla="*/ 821022 h 1610851"/>
              <a:gd name="connsiteX120" fmla="*/ 663020 w 4587194"/>
              <a:gd name="connsiteY120" fmla="*/ 664244 h 1610851"/>
              <a:gd name="connsiteX121" fmla="*/ 706209 w 4587194"/>
              <a:gd name="connsiteY121" fmla="*/ 664244 h 1610851"/>
              <a:gd name="connsiteX122" fmla="*/ 706209 w 4587194"/>
              <a:gd name="connsiteY122" fmla="*/ 612672 h 1610851"/>
              <a:gd name="connsiteX123" fmla="*/ 724320 w 4587194"/>
              <a:gd name="connsiteY123" fmla="*/ 612672 h 1610851"/>
              <a:gd name="connsiteX124" fmla="*/ 724320 w 4587194"/>
              <a:gd name="connsiteY124" fmla="*/ 573477 h 1610851"/>
              <a:gd name="connsiteX125" fmla="*/ 1072614 w 4587194"/>
              <a:gd name="connsiteY125" fmla="*/ 571415 h 1610851"/>
              <a:gd name="connsiteX126" fmla="*/ 1072614 w 4587194"/>
              <a:gd name="connsiteY126" fmla="*/ 604420 h 1610851"/>
              <a:gd name="connsiteX127" fmla="*/ 1097691 w 4587194"/>
              <a:gd name="connsiteY127" fmla="*/ 604420 h 1610851"/>
              <a:gd name="connsiteX128" fmla="*/ 1097691 w 4587194"/>
              <a:gd name="connsiteY128" fmla="*/ 664244 h 1610851"/>
              <a:gd name="connsiteX129" fmla="*/ 1124161 w 4587194"/>
              <a:gd name="connsiteY129" fmla="*/ 664244 h 1610851"/>
              <a:gd name="connsiteX130" fmla="*/ 1124161 w 4587194"/>
              <a:gd name="connsiteY130" fmla="*/ 806581 h 1610851"/>
              <a:gd name="connsiteX131" fmla="*/ 1149238 w 4587194"/>
              <a:gd name="connsiteY131" fmla="*/ 806581 h 1610851"/>
              <a:gd name="connsiteX132" fmla="*/ 1149238 w 4587194"/>
              <a:gd name="connsiteY132" fmla="*/ 55698 h 1610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4587194" h="1610851">
                <a:moveTo>
                  <a:pt x="1406975" y="0"/>
                </a:moveTo>
                <a:lnTo>
                  <a:pt x="1610379" y="41258"/>
                </a:lnTo>
                <a:cubicBezTo>
                  <a:pt x="1610843" y="239981"/>
                  <a:pt x="1611308" y="438703"/>
                  <a:pt x="1611772" y="637426"/>
                </a:cubicBezTo>
                <a:lnTo>
                  <a:pt x="1621524" y="649804"/>
                </a:lnTo>
                <a:lnTo>
                  <a:pt x="1653567" y="563163"/>
                </a:lnTo>
                <a:lnTo>
                  <a:pt x="1688397" y="649804"/>
                </a:lnTo>
                <a:lnTo>
                  <a:pt x="1698149" y="627112"/>
                </a:lnTo>
                <a:lnTo>
                  <a:pt x="1706508" y="672495"/>
                </a:lnTo>
                <a:lnTo>
                  <a:pt x="1706508" y="777701"/>
                </a:lnTo>
                <a:lnTo>
                  <a:pt x="1714867" y="785953"/>
                </a:lnTo>
                <a:lnTo>
                  <a:pt x="1714867" y="934479"/>
                </a:lnTo>
                <a:lnTo>
                  <a:pt x="1731585" y="934479"/>
                </a:lnTo>
                <a:lnTo>
                  <a:pt x="1731585" y="750884"/>
                </a:lnTo>
                <a:lnTo>
                  <a:pt x="1749696" y="750884"/>
                </a:lnTo>
                <a:lnTo>
                  <a:pt x="1749696" y="321808"/>
                </a:lnTo>
                <a:lnTo>
                  <a:pt x="2026938" y="272299"/>
                </a:lnTo>
                <a:lnTo>
                  <a:pt x="2219196" y="315619"/>
                </a:lnTo>
                <a:lnTo>
                  <a:pt x="2219196" y="606483"/>
                </a:lnTo>
                <a:lnTo>
                  <a:pt x="2254026" y="633301"/>
                </a:lnTo>
                <a:lnTo>
                  <a:pt x="2254026" y="686935"/>
                </a:lnTo>
                <a:lnTo>
                  <a:pt x="2270744" y="686935"/>
                </a:lnTo>
                <a:lnTo>
                  <a:pt x="2270744" y="722004"/>
                </a:lnTo>
                <a:lnTo>
                  <a:pt x="2279103" y="722004"/>
                </a:lnTo>
                <a:lnTo>
                  <a:pt x="2279103" y="899410"/>
                </a:lnTo>
                <a:lnTo>
                  <a:pt x="2297214" y="899410"/>
                </a:lnTo>
                <a:lnTo>
                  <a:pt x="2297214" y="843713"/>
                </a:lnTo>
                <a:lnTo>
                  <a:pt x="2428172" y="843713"/>
                </a:lnTo>
                <a:lnTo>
                  <a:pt x="2428172" y="678684"/>
                </a:lnTo>
                <a:lnTo>
                  <a:pt x="2488079" y="678684"/>
                </a:lnTo>
                <a:lnTo>
                  <a:pt x="2488079" y="598232"/>
                </a:lnTo>
                <a:lnTo>
                  <a:pt x="2497831" y="598232"/>
                </a:lnTo>
                <a:lnTo>
                  <a:pt x="2497831" y="569352"/>
                </a:lnTo>
                <a:lnTo>
                  <a:pt x="2506190" y="569352"/>
                </a:lnTo>
                <a:lnTo>
                  <a:pt x="2506190" y="548723"/>
                </a:lnTo>
                <a:lnTo>
                  <a:pt x="2775073" y="540472"/>
                </a:lnTo>
                <a:lnTo>
                  <a:pt x="2775073" y="788016"/>
                </a:lnTo>
                <a:lnTo>
                  <a:pt x="2896279" y="788016"/>
                </a:lnTo>
                <a:lnTo>
                  <a:pt x="2896279" y="816896"/>
                </a:lnTo>
                <a:lnTo>
                  <a:pt x="2993801" y="777701"/>
                </a:lnTo>
                <a:lnTo>
                  <a:pt x="3018878" y="777701"/>
                </a:lnTo>
                <a:lnTo>
                  <a:pt x="3018878" y="658055"/>
                </a:lnTo>
                <a:lnTo>
                  <a:pt x="3297513" y="658055"/>
                </a:lnTo>
                <a:lnTo>
                  <a:pt x="3297513" y="728193"/>
                </a:lnTo>
                <a:lnTo>
                  <a:pt x="3305872" y="728193"/>
                </a:lnTo>
                <a:lnTo>
                  <a:pt x="3305872" y="765324"/>
                </a:lnTo>
                <a:lnTo>
                  <a:pt x="3332343" y="765324"/>
                </a:lnTo>
                <a:lnTo>
                  <a:pt x="3332343" y="785953"/>
                </a:lnTo>
                <a:lnTo>
                  <a:pt x="3349061" y="785953"/>
                </a:lnTo>
                <a:cubicBezTo>
                  <a:pt x="3349525" y="718566"/>
                  <a:pt x="3349990" y="651179"/>
                  <a:pt x="3350454" y="583792"/>
                </a:cubicBezTo>
                <a:lnTo>
                  <a:pt x="3687602" y="583792"/>
                </a:lnTo>
                <a:lnTo>
                  <a:pt x="3687602" y="849902"/>
                </a:lnTo>
                <a:lnTo>
                  <a:pt x="3739150" y="849902"/>
                </a:lnTo>
                <a:cubicBezTo>
                  <a:pt x="3738685" y="777702"/>
                  <a:pt x="3738221" y="705501"/>
                  <a:pt x="3737756" y="633301"/>
                </a:cubicBezTo>
                <a:lnTo>
                  <a:pt x="3853390" y="633301"/>
                </a:lnTo>
                <a:lnTo>
                  <a:pt x="3853390" y="713752"/>
                </a:lnTo>
                <a:lnTo>
                  <a:pt x="3870108" y="713752"/>
                </a:lnTo>
                <a:lnTo>
                  <a:pt x="3870108" y="678684"/>
                </a:lnTo>
                <a:lnTo>
                  <a:pt x="3879860" y="678684"/>
                </a:lnTo>
                <a:lnTo>
                  <a:pt x="3879860" y="610609"/>
                </a:lnTo>
                <a:lnTo>
                  <a:pt x="3888219" y="610609"/>
                </a:lnTo>
                <a:lnTo>
                  <a:pt x="3931408" y="513654"/>
                </a:lnTo>
                <a:lnTo>
                  <a:pt x="3948126" y="412574"/>
                </a:lnTo>
                <a:lnTo>
                  <a:pt x="3967630" y="513654"/>
                </a:lnTo>
                <a:lnTo>
                  <a:pt x="4013605" y="612672"/>
                </a:lnTo>
                <a:lnTo>
                  <a:pt x="4026144" y="612672"/>
                </a:lnTo>
                <a:lnTo>
                  <a:pt x="4026144" y="649804"/>
                </a:lnTo>
                <a:lnTo>
                  <a:pt x="4035896" y="649804"/>
                </a:lnTo>
                <a:lnTo>
                  <a:pt x="4035896" y="707564"/>
                </a:lnTo>
                <a:lnTo>
                  <a:pt x="4042862" y="707564"/>
                </a:lnTo>
                <a:lnTo>
                  <a:pt x="4051221" y="699312"/>
                </a:lnTo>
                <a:lnTo>
                  <a:pt x="4077691" y="699312"/>
                </a:lnTo>
                <a:lnTo>
                  <a:pt x="4077691" y="686935"/>
                </a:lnTo>
                <a:lnTo>
                  <a:pt x="4087443" y="686935"/>
                </a:lnTo>
                <a:lnTo>
                  <a:pt x="4087443" y="627112"/>
                </a:lnTo>
                <a:lnTo>
                  <a:pt x="4095802" y="627112"/>
                </a:lnTo>
                <a:lnTo>
                  <a:pt x="4126452" y="354814"/>
                </a:lnTo>
                <a:lnTo>
                  <a:pt x="4157102" y="620923"/>
                </a:lnTo>
                <a:lnTo>
                  <a:pt x="4175213" y="627112"/>
                </a:lnTo>
                <a:lnTo>
                  <a:pt x="4175213" y="649804"/>
                </a:lnTo>
                <a:lnTo>
                  <a:pt x="4218402" y="649804"/>
                </a:lnTo>
                <a:lnTo>
                  <a:pt x="4218402" y="678684"/>
                </a:lnTo>
                <a:lnTo>
                  <a:pt x="4322890" y="678684"/>
                </a:lnTo>
                <a:lnTo>
                  <a:pt x="4322890" y="699312"/>
                </a:lnTo>
                <a:lnTo>
                  <a:pt x="4470566" y="736444"/>
                </a:lnTo>
                <a:lnTo>
                  <a:pt x="4470566" y="829273"/>
                </a:lnTo>
                <a:lnTo>
                  <a:pt x="4513755" y="829273"/>
                </a:lnTo>
                <a:lnTo>
                  <a:pt x="4513755" y="849902"/>
                </a:lnTo>
                <a:lnTo>
                  <a:pt x="4561123" y="849902"/>
                </a:lnTo>
                <a:lnTo>
                  <a:pt x="4561123" y="825147"/>
                </a:lnTo>
                <a:lnTo>
                  <a:pt x="4587194" y="825147"/>
                </a:lnTo>
                <a:lnTo>
                  <a:pt x="4558777" y="1610851"/>
                </a:lnTo>
                <a:lnTo>
                  <a:pt x="0" y="1610851"/>
                </a:lnTo>
                <a:lnTo>
                  <a:pt x="0" y="846904"/>
                </a:lnTo>
                <a:lnTo>
                  <a:pt x="9621" y="854027"/>
                </a:lnTo>
                <a:lnTo>
                  <a:pt x="9621" y="699312"/>
                </a:lnTo>
                <a:lnTo>
                  <a:pt x="54203" y="678684"/>
                </a:lnTo>
                <a:lnTo>
                  <a:pt x="54203" y="693124"/>
                </a:lnTo>
                <a:lnTo>
                  <a:pt x="80673" y="693124"/>
                </a:lnTo>
                <a:lnTo>
                  <a:pt x="80673" y="713752"/>
                </a:lnTo>
                <a:lnTo>
                  <a:pt x="97391" y="713752"/>
                </a:lnTo>
                <a:lnTo>
                  <a:pt x="97391" y="728193"/>
                </a:lnTo>
                <a:lnTo>
                  <a:pt x="115503" y="728193"/>
                </a:lnTo>
                <a:lnTo>
                  <a:pt x="115503" y="800393"/>
                </a:lnTo>
                <a:lnTo>
                  <a:pt x="132221" y="800393"/>
                </a:lnTo>
                <a:lnTo>
                  <a:pt x="132221" y="835462"/>
                </a:lnTo>
                <a:lnTo>
                  <a:pt x="150332" y="835462"/>
                </a:lnTo>
                <a:lnTo>
                  <a:pt x="150332" y="577603"/>
                </a:lnTo>
                <a:lnTo>
                  <a:pt x="193520" y="577603"/>
                </a:lnTo>
                <a:lnTo>
                  <a:pt x="193520" y="490963"/>
                </a:lnTo>
                <a:lnTo>
                  <a:pt x="228350" y="490963"/>
                </a:lnTo>
                <a:lnTo>
                  <a:pt x="228350" y="470334"/>
                </a:lnTo>
                <a:lnTo>
                  <a:pt x="394137" y="406385"/>
                </a:lnTo>
                <a:lnTo>
                  <a:pt x="558532" y="470334"/>
                </a:lnTo>
                <a:lnTo>
                  <a:pt x="558532" y="490963"/>
                </a:lnTo>
                <a:lnTo>
                  <a:pt x="585002" y="490963"/>
                </a:lnTo>
                <a:lnTo>
                  <a:pt x="585002" y="577603"/>
                </a:lnTo>
                <a:lnTo>
                  <a:pt x="610080" y="583792"/>
                </a:lnTo>
                <a:lnTo>
                  <a:pt x="610080" y="757073"/>
                </a:lnTo>
                <a:lnTo>
                  <a:pt x="636550" y="757073"/>
                </a:lnTo>
                <a:lnTo>
                  <a:pt x="663020" y="821022"/>
                </a:lnTo>
                <a:lnTo>
                  <a:pt x="663020" y="664244"/>
                </a:lnTo>
                <a:lnTo>
                  <a:pt x="706209" y="664244"/>
                </a:lnTo>
                <a:lnTo>
                  <a:pt x="706209" y="612672"/>
                </a:lnTo>
                <a:lnTo>
                  <a:pt x="724320" y="612672"/>
                </a:lnTo>
                <a:lnTo>
                  <a:pt x="724320" y="573477"/>
                </a:lnTo>
                <a:lnTo>
                  <a:pt x="1072614" y="571415"/>
                </a:lnTo>
                <a:lnTo>
                  <a:pt x="1072614" y="604420"/>
                </a:lnTo>
                <a:lnTo>
                  <a:pt x="1097691" y="604420"/>
                </a:lnTo>
                <a:lnTo>
                  <a:pt x="1097691" y="664244"/>
                </a:lnTo>
                <a:lnTo>
                  <a:pt x="1124161" y="664244"/>
                </a:lnTo>
                <a:lnTo>
                  <a:pt x="1124161" y="806581"/>
                </a:lnTo>
                <a:lnTo>
                  <a:pt x="1149238" y="806581"/>
                </a:lnTo>
                <a:lnTo>
                  <a:pt x="1149238" y="55698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  <a:alpha val="0"/>
                </a:schemeClr>
              </a:gs>
              <a:gs pos="100000">
                <a:srgbClr val="EF0C1F">
                  <a:alpha val="39000"/>
                </a:srgbClr>
              </a:gs>
            </a:gsLst>
            <a:lin ang="108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149703"/>
              </a:lnSpc>
            </a:pPr>
            <a:endParaRPr lang="zh-CN" altLang="en-US" dirty="0">
              <a:ea typeface="字魂105号-简雅黑" panose="00000500000000000000" pitchFamily="2" charset="-122"/>
              <a:cs typeface="+mn-ea"/>
              <a:sym typeface="+mn-lt"/>
            </a:endParaRPr>
          </a:p>
        </p:txBody>
      </p:sp>
      <p:pic>
        <p:nvPicPr>
          <p:cNvPr id="11" name="Picture 6">
            <a:extLst>
              <a:ext uri="{FF2B5EF4-FFF2-40B4-BE49-F238E27FC236}">
                <a16:creationId xmlns:a16="http://schemas.microsoft.com/office/drawing/2014/main" id="{A84E5EB6-3585-B2B8-E848-28C02282C650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0"/>
            <a:ext cx="4887270" cy="2290500"/>
          </a:xfrm>
          <a:prstGeom prst="rect">
            <a:avLst/>
          </a:prstGeom>
        </p:spPr>
      </p:pic>
      <p:sp>
        <p:nvSpPr>
          <p:cNvPr id="17" name="文本框 16">
            <a:extLst>
              <a:ext uri="{FF2B5EF4-FFF2-40B4-BE49-F238E27FC236}">
                <a16:creationId xmlns:a16="http://schemas.microsoft.com/office/drawing/2014/main" id="{8D764E87-818C-8C87-EC41-AFEEB8B2DF5C}"/>
              </a:ext>
            </a:extLst>
          </p:cNvPr>
          <p:cNvSpPr txBox="1"/>
          <p:nvPr/>
        </p:nvSpPr>
        <p:spPr>
          <a:xfrm>
            <a:off x="3066018" y="3011027"/>
            <a:ext cx="273344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100" b="1" dirty="0">
                <a:solidFill>
                  <a:schemeClr val="tx1">
                    <a:lumMod val="50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汇报人：</a:t>
            </a:r>
            <a:r>
              <a:rPr lang="en-US" altLang="zh-CN" sz="1100" b="1" dirty="0">
                <a:solidFill>
                  <a:schemeClr val="tx1">
                    <a:lumMod val="50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51PPT</a:t>
            </a:r>
            <a:r>
              <a:rPr lang="zh-CN" altLang="en-US" sz="1100" b="1" dirty="0">
                <a:solidFill>
                  <a:schemeClr val="tx1">
                    <a:lumMod val="50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模板网     时间：</a:t>
            </a:r>
            <a:r>
              <a:rPr lang="en-US" altLang="zh-CN" sz="1100" b="1" dirty="0">
                <a:solidFill>
                  <a:schemeClr val="tx1">
                    <a:lumMod val="50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2022.10</a:t>
            </a:r>
            <a:endParaRPr lang="zh-CN" altLang="en-US" sz="1100" b="1" dirty="0">
              <a:solidFill>
                <a:schemeClr val="tx1">
                  <a:lumMod val="50000"/>
                </a:schemeClr>
              </a:solidFill>
              <a:latin typeface="阿里巴巴普惠体 2.0 55 Regular" panose="00020600040101010101" pitchFamily="18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</a:endParaRPr>
          </a:p>
        </p:txBody>
      </p:sp>
      <p:sp>
        <p:nvSpPr>
          <p:cNvPr id="22" name="图形 20">
            <a:extLst>
              <a:ext uri="{FF2B5EF4-FFF2-40B4-BE49-F238E27FC236}">
                <a16:creationId xmlns:a16="http://schemas.microsoft.com/office/drawing/2014/main" id="{A31D83BD-6671-C5E7-2965-FAD3EE67ABF2}"/>
              </a:ext>
            </a:extLst>
          </p:cNvPr>
          <p:cNvSpPr/>
          <p:nvPr/>
        </p:nvSpPr>
        <p:spPr>
          <a:xfrm>
            <a:off x="3491880" y="2571750"/>
            <a:ext cx="5226258" cy="2281919"/>
          </a:xfrm>
          <a:custGeom>
            <a:avLst/>
            <a:gdLst>
              <a:gd name="connsiteX0" fmla="*/ 5333333 w 13261896"/>
              <a:gd name="connsiteY0" fmla="*/ 5771436 h 5790485"/>
              <a:gd name="connsiteX1" fmla="*/ 5342858 w 13261896"/>
              <a:gd name="connsiteY1" fmla="*/ 5790486 h 5790485"/>
              <a:gd name="connsiteX2" fmla="*/ 5304758 w 13261896"/>
              <a:gd name="connsiteY2" fmla="*/ 5752386 h 5790485"/>
              <a:gd name="connsiteX3" fmla="*/ 5333333 w 13261896"/>
              <a:gd name="connsiteY3" fmla="*/ 5771436 h 5790485"/>
              <a:gd name="connsiteX4" fmla="*/ 4823794 w 13261896"/>
              <a:gd name="connsiteY4" fmla="*/ 5666709 h 5790485"/>
              <a:gd name="connsiteX5" fmla="*/ 4733306 w 13261896"/>
              <a:gd name="connsiteY5" fmla="*/ 5680948 h 5790485"/>
              <a:gd name="connsiteX6" fmla="*/ 4771406 w 13261896"/>
              <a:gd name="connsiteY6" fmla="*/ 5666709 h 5790485"/>
              <a:gd name="connsiteX7" fmla="*/ 4823794 w 13261896"/>
              <a:gd name="connsiteY7" fmla="*/ 5666709 h 5790485"/>
              <a:gd name="connsiteX8" fmla="*/ 2995232 w 13261896"/>
              <a:gd name="connsiteY8" fmla="*/ 5666709 h 5790485"/>
              <a:gd name="connsiteX9" fmla="*/ 3023807 w 13261896"/>
              <a:gd name="connsiteY9" fmla="*/ 5690473 h 5790485"/>
              <a:gd name="connsiteX10" fmla="*/ 2985707 w 13261896"/>
              <a:gd name="connsiteY10" fmla="*/ 5666709 h 5790485"/>
              <a:gd name="connsiteX11" fmla="*/ 2995232 w 13261896"/>
              <a:gd name="connsiteY11" fmla="*/ 5666709 h 5790485"/>
              <a:gd name="connsiteX12" fmla="*/ 914257 w 13261896"/>
              <a:gd name="connsiteY12" fmla="*/ 5657184 h 5790485"/>
              <a:gd name="connsiteX13" fmla="*/ 933307 w 13261896"/>
              <a:gd name="connsiteY13" fmla="*/ 5671471 h 5790485"/>
              <a:gd name="connsiteX14" fmla="*/ 880920 w 13261896"/>
              <a:gd name="connsiteY14" fmla="*/ 5657184 h 5790485"/>
              <a:gd name="connsiteX15" fmla="*/ 914257 w 13261896"/>
              <a:gd name="connsiteY15" fmla="*/ 5657184 h 5790485"/>
              <a:gd name="connsiteX16" fmla="*/ 752380 w 13261896"/>
              <a:gd name="connsiteY16" fmla="*/ 5657184 h 5790485"/>
              <a:gd name="connsiteX17" fmla="*/ 790480 w 13261896"/>
              <a:gd name="connsiteY17" fmla="*/ 5666709 h 5790485"/>
              <a:gd name="connsiteX18" fmla="*/ 752380 w 13261896"/>
              <a:gd name="connsiteY18" fmla="*/ 5657184 h 5790485"/>
              <a:gd name="connsiteX19" fmla="*/ 3004757 w 13261896"/>
              <a:gd name="connsiteY19" fmla="*/ 5690473 h 5790485"/>
              <a:gd name="connsiteX20" fmla="*/ 2923794 w 13261896"/>
              <a:gd name="connsiteY20" fmla="*/ 5652421 h 5790485"/>
              <a:gd name="connsiteX21" fmla="*/ 3004757 w 13261896"/>
              <a:gd name="connsiteY21" fmla="*/ 5690473 h 5790485"/>
              <a:gd name="connsiteX22" fmla="*/ 4833319 w 13261896"/>
              <a:gd name="connsiteY22" fmla="*/ 5676234 h 5790485"/>
              <a:gd name="connsiteX23" fmla="*/ 4899994 w 13261896"/>
              <a:gd name="connsiteY23" fmla="*/ 5642896 h 5790485"/>
              <a:gd name="connsiteX24" fmla="*/ 4833319 w 13261896"/>
              <a:gd name="connsiteY24" fmla="*/ 5676234 h 5790485"/>
              <a:gd name="connsiteX25" fmla="*/ 4776169 w 13261896"/>
              <a:gd name="connsiteY25" fmla="*/ 5642896 h 5790485"/>
              <a:gd name="connsiteX26" fmla="*/ 4776169 w 13261896"/>
              <a:gd name="connsiteY26" fmla="*/ 5657184 h 5790485"/>
              <a:gd name="connsiteX27" fmla="*/ 4676156 w 13261896"/>
              <a:gd name="connsiteY27" fmla="*/ 5642896 h 5790485"/>
              <a:gd name="connsiteX28" fmla="*/ 4776169 w 13261896"/>
              <a:gd name="connsiteY28" fmla="*/ 5642896 h 5790485"/>
              <a:gd name="connsiteX29" fmla="*/ 1061895 w 13261896"/>
              <a:gd name="connsiteY29" fmla="*/ 5652421 h 5790485"/>
              <a:gd name="connsiteX30" fmla="*/ 1023795 w 13261896"/>
              <a:gd name="connsiteY30" fmla="*/ 5652421 h 5790485"/>
              <a:gd name="connsiteX31" fmla="*/ 1042845 w 13261896"/>
              <a:gd name="connsiteY31" fmla="*/ 5642896 h 5790485"/>
              <a:gd name="connsiteX32" fmla="*/ 1061895 w 13261896"/>
              <a:gd name="connsiteY32" fmla="*/ 5652421 h 5790485"/>
              <a:gd name="connsiteX33" fmla="*/ 4666631 w 13261896"/>
              <a:gd name="connsiteY33" fmla="*/ 5638134 h 5790485"/>
              <a:gd name="connsiteX34" fmla="*/ 4661869 w 13261896"/>
              <a:gd name="connsiteY34" fmla="*/ 5647659 h 5790485"/>
              <a:gd name="connsiteX35" fmla="*/ 4590479 w 13261896"/>
              <a:gd name="connsiteY35" fmla="*/ 5628609 h 5790485"/>
              <a:gd name="connsiteX36" fmla="*/ 4666631 w 13261896"/>
              <a:gd name="connsiteY36" fmla="*/ 5638134 h 5790485"/>
              <a:gd name="connsiteX37" fmla="*/ 1119045 w 13261896"/>
              <a:gd name="connsiteY37" fmla="*/ 5638134 h 5790485"/>
              <a:gd name="connsiteX38" fmla="*/ 1090470 w 13261896"/>
              <a:gd name="connsiteY38" fmla="*/ 5671471 h 5790485"/>
              <a:gd name="connsiteX39" fmla="*/ 1071420 w 13261896"/>
              <a:gd name="connsiteY39" fmla="*/ 5633371 h 5790485"/>
              <a:gd name="connsiteX40" fmla="*/ 1095232 w 13261896"/>
              <a:gd name="connsiteY40" fmla="*/ 5619084 h 5790485"/>
              <a:gd name="connsiteX41" fmla="*/ 1119045 w 13261896"/>
              <a:gd name="connsiteY41" fmla="*/ 5638134 h 5790485"/>
              <a:gd name="connsiteX42" fmla="*/ 4923806 w 13261896"/>
              <a:gd name="connsiteY42" fmla="*/ 5633371 h 5790485"/>
              <a:gd name="connsiteX43" fmla="*/ 4947619 w 13261896"/>
              <a:gd name="connsiteY43" fmla="*/ 5614321 h 5790485"/>
              <a:gd name="connsiteX44" fmla="*/ 4923806 w 13261896"/>
              <a:gd name="connsiteY44" fmla="*/ 5633371 h 5790485"/>
              <a:gd name="connsiteX45" fmla="*/ 4714256 w 13261896"/>
              <a:gd name="connsiteY45" fmla="*/ 5628609 h 5790485"/>
              <a:gd name="connsiteX46" fmla="*/ 4638056 w 13261896"/>
              <a:gd name="connsiteY46" fmla="*/ 5623846 h 5790485"/>
              <a:gd name="connsiteX47" fmla="*/ 4661869 w 13261896"/>
              <a:gd name="connsiteY47" fmla="*/ 5614321 h 5790485"/>
              <a:gd name="connsiteX48" fmla="*/ 4714256 w 13261896"/>
              <a:gd name="connsiteY48" fmla="*/ 5628609 h 5790485"/>
              <a:gd name="connsiteX49" fmla="*/ 5199983 w 13261896"/>
              <a:gd name="connsiteY49" fmla="*/ 5604796 h 5790485"/>
              <a:gd name="connsiteX50" fmla="*/ 5195221 w 13261896"/>
              <a:gd name="connsiteY50" fmla="*/ 5604796 h 5790485"/>
              <a:gd name="connsiteX51" fmla="*/ 5199983 w 13261896"/>
              <a:gd name="connsiteY51" fmla="*/ 5604796 h 5790485"/>
              <a:gd name="connsiteX52" fmla="*/ 4919044 w 13261896"/>
              <a:gd name="connsiteY52" fmla="*/ 5614321 h 5790485"/>
              <a:gd name="connsiteX53" fmla="*/ 4828556 w 13261896"/>
              <a:gd name="connsiteY53" fmla="*/ 5652421 h 5790485"/>
              <a:gd name="connsiteX54" fmla="*/ 4785694 w 13261896"/>
              <a:gd name="connsiteY54" fmla="*/ 5652421 h 5790485"/>
              <a:gd name="connsiteX55" fmla="*/ 4866656 w 13261896"/>
              <a:gd name="connsiteY55" fmla="*/ 5633371 h 5790485"/>
              <a:gd name="connsiteX56" fmla="*/ 4947619 w 13261896"/>
              <a:gd name="connsiteY56" fmla="*/ 5590509 h 5790485"/>
              <a:gd name="connsiteX57" fmla="*/ 4919044 w 13261896"/>
              <a:gd name="connsiteY57" fmla="*/ 5614321 h 5790485"/>
              <a:gd name="connsiteX58" fmla="*/ 4628531 w 13261896"/>
              <a:gd name="connsiteY58" fmla="*/ 5619084 h 5790485"/>
              <a:gd name="connsiteX59" fmla="*/ 4538091 w 13261896"/>
              <a:gd name="connsiteY59" fmla="*/ 5590509 h 5790485"/>
              <a:gd name="connsiteX60" fmla="*/ 4623816 w 13261896"/>
              <a:gd name="connsiteY60" fmla="*/ 5604796 h 5790485"/>
              <a:gd name="connsiteX61" fmla="*/ 4628531 w 13261896"/>
              <a:gd name="connsiteY61" fmla="*/ 5619084 h 5790485"/>
              <a:gd name="connsiteX62" fmla="*/ 1152382 w 13261896"/>
              <a:gd name="connsiteY62" fmla="*/ 5595271 h 5790485"/>
              <a:gd name="connsiteX63" fmla="*/ 1128570 w 13261896"/>
              <a:gd name="connsiteY63" fmla="*/ 5609559 h 5790485"/>
              <a:gd name="connsiteX64" fmla="*/ 1114282 w 13261896"/>
              <a:gd name="connsiteY64" fmla="*/ 5604796 h 5790485"/>
              <a:gd name="connsiteX65" fmla="*/ 1138095 w 13261896"/>
              <a:gd name="connsiteY65" fmla="*/ 5590509 h 5790485"/>
              <a:gd name="connsiteX66" fmla="*/ 1152382 w 13261896"/>
              <a:gd name="connsiteY66" fmla="*/ 5595271 h 5790485"/>
              <a:gd name="connsiteX67" fmla="*/ 4909519 w 13261896"/>
              <a:gd name="connsiteY67" fmla="*/ 5595271 h 5790485"/>
              <a:gd name="connsiteX68" fmla="*/ 4757119 w 13261896"/>
              <a:gd name="connsiteY68" fmla="*/ 5633371 h 5790485"/>
              <a:gd name="connsiteX69" fmla="*/ 4723781 w 13261896"/>
              <a:gd name="connsiteY69" fmla="*/ 5628609 h 5790485"/>
              <a:gd name="connsiteX70" fmla="*/ 4833319 w 13261896"/>
              <a:gd name="connsiteY70" fmla="*/ 5614321 h 5790485"/>
              <a:gd name="connsiteX71" fmla="*/ 4909519 w 13261896"/>
              <a:gd name="connsiteY71" fmla="*/ 5585746 h 5790485"/>
              <a:gd name="connsiteX72" fmla="*/ 4909519 w 13261896"/>
              <a:gd name="connsiteY72" fmla="*/ 5595271 h 5790485"/>
              <a:gd name="connsiteX73" fmla="*/ 4576191 w 13261896"/>
              <a:gd name="connsiteY73" fmla="*/ 5623846 h 5790485"/>
              <a:gd name="connsiteX74" fmla="*/ 4476179 w 13261896"/>
              <a:gd name="connsiteY74" fmla="*/ 5585746 h 5790485"/>
              <a:gd name="connsiteX75" fmla="*/ 4576191 w 13261896"/>
              <a:gd name="connsiteY75" fmla="*/ 5623846 h 5790485"/>
              <a:gd name="connsiteX76" fmla="*/ 10528554 w 13261896"/>
              <a:gd name="connsiteY76" fmla="*/ 5614321 h 5790485"/>
              <a:gd name="connsiteX77" fmla="*/ 10490454 w 13261896"/>
              <a:gd name="connsiteY77" fmla="*/ 5661946 h 5790485"/>
              <a:gd name="connsiteX78" fmla="*/ 10504742 w 13261896"/>
              <a:gd name="connsiteY78" fmla="*/ 5571459 h 5790485"/>
              <a:gd name="connsiteX79" fmla="*/ 10528554 w 13261896"/>
              <a:gd name="connsiteY79" fmla="*/ 5614321 h 5790485"/>
              <a:gd name="connsiteX80" fmla="*/ 4985719 w 13261896"/>
              <a:gd name="connsiteY80" fmla="*/ 5576221 h 5790485"/>
              <a:gd name="connsiteX81" fmla="*/ 4995244 w 13261896"/>
              <a:gd name="connsiteY81" fmla="*/ 5566696 h 5790485"/>
              <a:gd name="connsiteX82" fmla="*/ 4985719 w 13261896"/>
              <a:gd name="connsiteY82" fmla="*/ 5576221 h 5790485"/>
              <a:gd name="connsiteX83" fmla="*/ 4485704 w 13261896"/>
              <a:gd name="connsiteY83" fmla="*/ 5609559 h 5790485"/>
              <a:gd name="connsiteX84" fmla="*/ 4542854 w 13261896"/>
              <a:gd name="connsiteY84" fmla="*/ 5638134 h 5790485"/>
              <a:gd name="connsiteX85" fmla="*/ 4623816 w 13261896"/>
              <a:gd name="connsiteY85" fmla="*/ 5657184 h 5790485"/>
              <a:gd name="connsiteX86" fmla="*/ 4723781 w 13261896"/>
              <a:gd name="connsiteY86" fmla="*/ 5676234 h 5790485"/>
              <a:gd name="connsiteX87" fmla="*/ 4690444 w 13261896"/>
              <a:gd name="connsiteY87" fmla="*/ 5676234 h 5790485"/>
              <a:gd name="connsiteX88" fmla="*/ 4399979 w 13261896"/>
              <a:gd name="connsiteY88" fmla="*/ 5571459 h 5790485"/>
              <a:gd name="connsiteX89" fmla="*/ 4471416 w 13261896"/>
              <a:gd name="connsiteY89" fmla="*/ 5619084 h 5790485"/>
              <a:gd name="connsiteX90" fmla="*/ 4485704 w 13261896"/>
              <a:gd name="connsiteY90" fmla="*/ 5609559 h 5790485"/>
              <a:gd name="connsiteX91" fmla="*/ 11780948 w 13261896"/>
              <a:gd name="connsiteY91" fmla="*/ 5619084 h 5790485"/>
              <a:gd name="connsiteX92" fmla="*/ 11738086 w 13261896"/>
              <a:gd name="connsiteY92" fmla="*/ 5571459 h 5790485"/>
              <a:gd name="connsiteX93" fmla="*/ 11780948 w 13261896"/>
              <a:gd name="connsiteY93" fmla="*/ 5557171 h 5790485"/>
              <a:gd name="connsiteX94" fmla="*/ 11780948 w 13261896"/>
              <a:gd name="connsiteY94" fmla="*/ 5619084 h 5790485"/>
              <a:gd name="connsiteX95" fmla="*/ 1190482 w 13261896"/>
              <a:gd name="connsiteY95" fmla="*/ 5557171 h 5790485"/>
              <a:gd name="connsiteX96" fmla="*/ 1195245 w 13261896"/>
              <a:gd name="connsiteY96" fmla="*/ 5576221 h 5790485"/>
              <a:gd name="connsiteX97" fmla="*/ 1176195 w 13261896"/>
              <a:gd name="connsiteY97" fmla="*/ 5600034 h 5790485"/>
              <a:gd name="connsiteX98" fmla="*/ 1157145 w 13261896"/>
              <a:gd name="connsiteY98" fmla="*/ 5576221 h 5790485"/>
              <a:gd name="connsiteX99" fmla="*/ 1171432 w 13261896"/>
              <a:gd name="connsiteY99" fmla="*/ 5557171 h 5790485"/>
              <a:gd name="connsiteX100" fmla="*/ 1190482 w 13261896"/>
              <a:gd name="connsiteY100" fmla="*/ 5557171 h 5790485"/>
              <a:gd name="connsiteX101" fmla="*/ 11476196 w 13261896"/>
              <a:gd name="connsiteY101" fmla="*/ 5561934 h 5790485"/>
              <a:gd name="connsiteX102" fmla="*/ 11490436 w 13261896"/>
              <a:gd name="connsiteY102" fmla="*/ 5547646 h 5790485"/>
              <a:gd name="connsiteX103" fmla="*/ 11476196 w 13261896"/>
              <a:gd name="connsiteY103" fmla="*/ 5561934 h 5790485"/>
              <a:gd name="connsiteX104" fmla="*/ 11385708 w 13261896"/>
              <a:gd name="connsiteY104" fmla="*/ 5557171 h 5790485"/>
              <a:gd name="connsiteX105" fmla="*/ 11357133 w 13261896"/>
              <a:gd name="connsiteY105" fmla="*/ 5561934 h 5790485"/>
              <a:gd name="connsiteX106" fmla="*/ 11380946 w 13261896"/>
              <a:gd name="connsiteY106" fmla="*/ 5547646 h 5790485"/>
              <a:gd name="connsiteX107" fmla="*/ 11385708 w 13261896"/>
              <a:gd name="connsiteY107" fmla="*/ 5557171 h 5790485"/>
              <a:gd name="connsiteX108" fmla="*/ 12485704 w 13261896"/>
              <a:gd name="connsiteY108" fmla="*/ 5552409 h 5790485"/>
              <a:gd name="connsiteX109" fmla="*/ 12466654 w 13261896"/>
              <a:gd name="connsiteY109" fmla="*/ 5547646 h 5790485"/>
              <a:gd name="connsiteX110" fmla="*/ 12428554 w 13261896"/>
              <a:gd name="connsiteY110" fmla="*/ 5557171 h 5790485"/>
              <a:gd name="connsiteX111" fmla="*/ 12457129 w 13261896"/>
              <a:gd name="connsiteY111" fmla="*/ 5542884 h 5790485"/>
              <a:gd name="connsiteX112" fmla="*/ 12485704 w 13261896"/>
              <a:gd name="connsiteY112" fmla="*/ 5552409 h 5790485"/>
              <a:gd name="connsiteX113" fmla="*/ 4923806 w 13261896"/>
              <a:gd name="connsiteY113" fmla="*/ 5590509 h 5790485"/>
              <a:gd name="connsiteX114" fmla="*/ 4971431 w 13261896"/>
              <a:gd name="connsiteY114" fmla="*/ 5538121 h 5790485"/>
              <a:gd name="connsiteX115" fmla="*/ 4923806 w 13261896"/>
              <a:gd name="connsiteY115" fmla="*/ 5590509 h 5790485"/>
              <a:gd name="connsiteX116" fmla="*/ 4528566 w 13261896"/>
              <a:gd name="connsiteY116" fmla="*/ 5590509 h 5790485"/>
              <a:gd name="connsiteX117" fmla="*/ 4433316 w 13261896"/>
              <a:gd name="connsiteY117" fmla="*/ 5538121 h 5790485"/>
              <a:gd name="connsiteX118" fmla="*/ 4528566 w 13261896"/>
              <a:gd name="connsiteY118" fmla="*/ 5590509 h 5790485"/>
              <a:gd name="connsiteX119" fmla="*/ 11480958 w 13261896"/>
              <a:gd name="connsiteY119" fmla="*/ 5538121 h 5790485"/>
              <a:gd name="connsiteX120" fmla="*/ 11466671 w 13261896"/>
              <a:gd name="connsiteY120" fmla="*/ 5552409 h 5790485"/>
              <a:gd name="connsiteX121" fmla="*/ 11447621 w 13261896"/>
              <a:gd name="connsiteY121" fmla="*/ 5623846 h 5790485"/>
              <a:gd name="connsiteX122" fmla="*/ 11442858 w 13261896"/>
              <a:gd name="connsiteY122" fmla="*/ 5576221 h 5790485"/>
              <a:gd name="connsiteX123" fmla="*/ 11476196 w 13261896"/>
              <a:gd name="connsiteY123" fmla="*/ 5528596 h 5790485"/>
              <a:gd name="connsiteX124" fmla="*/ 11480958 w 13261896"/>
              <a:gd name="connsiteY124" fmla="*/ 5538121 h 5790485"/>
              <a:gd name="connsiteX125" fmla="*/ 10561892 w 13261896"/>
              <a:gd name="connsiteY125" fmla="*/ 5533359 h 5790485"/>
              <a:gd name="connsiteX126" fmla="*/ 10561892 w 13261896"/>
              <a:gd name="connsiteY126" fmla="*/ 5542884 h 5790485"/>
              <a:gd name="connsiteX127" fmla="*/ 10533317 w 13261896"/>
              <a:gd name="connsiteY127" fmla="*/ 5600034 h 5790485"/>
              <a:gd name="connsiteX128" fmla="*/ 10519029 w 13261896"/>
              <a:gd name="connsiteY128" fmla="*/ 5542884 h 5790485"/>
              <a:gd name="connsiteX129" fmla="*/ 10495217 w 13261896"/>
              <a:gd name="connsiteY129" fmla="*/ 5542884 h 5790485"/>
              <a:gd name="connsiteX130" fmla="*/ 10528554 w 13261896"/>
              <a:gd name="connsiteY130" fmla="*/ 5528596 h 5790485"/>
              <a:gd name="connsiteX131" fmla="*/ 10561892 w 13261896"/>
              <a:gd name="connsiteY131" fmla="*/ 5533359 h 5790485"/>
              <a:gd name="connsiteX132" fmla="*/ 10485692 w 13261896"/>
              <a:gd name="connsiteY132" fmla="*/ 5561934 h 5790485"/>
              <a:gd name="connsiteX133" fmla="*/ 10499979 w 13261896"/>
              <a:gd name="connsiteY133" fmla="*/ 5552409 h 5790485"/>
              <a:gd name="connsiteX134" fmla="*/ 10480929 w 13261896"/>
              <a:gd name="connsiteY134" fmla="*/ 5671471 h 5790485"/>
              <a:gd name="connsiteX135" fmla="*/ 10442829 w 13261896"/>
              <a:gd name="connsiteY135" fmla="*/ 5590509 h 5790485"/>
              <a:gd name="connsiteX136" fmla="*/ 10457117 w 13261896"/>
              <a:gd name="connsiteY136" fmla="*/ 5533359 h 5790485"/>
              <a:gd name="connsiteX137" fmla="*/ 10423779 w 13261896"/>
              <a:gd name="connsiteY137" fmla="*/ 5561934 h 5790485"/>
              <a:gd name="connsiteX138" fmla="*/ 10423779 w 13261896"/>
              <a:gd name="connsiteY138" fmla="*/ 5528596 h 5790485"/>
              <a:gd name="connsiteX139" fmla="*/ 10485692 w 13261896"/>
              <a:gd name="connsiteY139" fmla="*/ 5533359 h 5790485"/>
              <a:gd name="connsiteX140" fmla="*/ 10485692 w 13261896"/>
              <a:gd name="connsiteY140" fmla="*/ 5561934 h 5790485"/>
              <a:gd name="connsiteX141" fmla="*/ 2857119 w 13261896"/>
              <a:gd name="connsiteY141" fmla="*/ 5533359 h 5790485"/>
              <a:gd name="connsiteX142" fmla="*/ 2842832 w 13261896"/>
              <a:gd name="connsiteY142" fmla="*/ 5528596 h 5790485"/>
              <a:gd name="connsiteX143" fmla="*/ 2857119 w 13261896"/>
              <a:gd name="connsiteY143" fmla="*/ 5533359 h 5790485"/>
              <a:gd name="connsiteX144" fmla="*/ 1209485 w 13261896"/>
              <a:gd name="connsiteY144" fmla="*/ 5528596 h 5790485"/>
              <a:gd name="connsiteX145" fmla="*/ 1199960 w 13261896"/>
              <a:gd name="connsiteY145" fmla="*/ 5542884 h 5790485"/>
              <a:gd name="connsiteX146" fmla="*/ 1185720 w 13261896"/>
              <a:gd name="connsiteY146" fmla="*/ 5542884 h 5790485"/>
              <a:gd name="connsiteX147" fmla="*/ 1195245 w 13261896"/>
              <a:gd name="connsiteY147" fmla="*/ 5528596 h 5790485"/>
              <a:gd name="connsiteX148" fmla="*/ 1209485 w 13261896"/>
              <a:gd name="connsiteY148" fmla="*/ 5528596 h 5790485"/>
              <a:gd name="connsiteX149" fmla="*/ 4461891 w 13261896"/>
              <a:gd name="connsiteY149" fmla="*/ 5571459 h 5790485"/>
              <a:gd name="connsiteX150" fmla="*/ 4461891 w 13261896"/>
              <a:gd name="connsiteY150" fmla="*/ 5585746 h 5790485"/>
              <a:gd name="connsiteX151" fmla="*/ 4385691 w 13261896"/>
              <a:gd name="connsiteY151" fmla="*/ 5523834 h 5790485"/>
              <a:gd name="connsiteX152" fmla="*/ 4461891 w 13261896"/>
              <a:gd name="connsiteY152" fmla="*/ 5571459 h 5790485"/>
              <a:gd name="connsiteX153" fmla="*/ 2709529 w 13261896"/>
              <a:gd name="connsiteY153" fmla="*/ 5533359 h 5790485"/>
              <a:gd name="connsiteX154" fmla="*/ 2676192 w 13261896"/>
              <a:gd name="connsiteY154" fmla="*/ 5528596 h 5790485"/>
              <a:gd name="connsiteX155" fmla="*/ 2733294 w 13261896"/>
              <a:gd name="connsiteY155" fmla="*/ 5523834 h 5790485"/>
              <a:gd name="connsiteX156" fmla="*/ 2709529 w 13261896"/>
              <a:gd name="connsiteY156" fmla="*/ 5533359 h 5790485"/>
              <a:gd name="connsiteX157" fmla="*/ 12438079 w 13261896"/>
              <a:gd name="connsiteY157" fmla="*/ 5538121 h 5790485"/>
              <a:gd name="connsiteX158" fmla="*/ 12390454 w 13261896"/>
              <a:gd name="connsiteY158" fmla="*/ 5561934 h 5790485"/>
              <a:gd name="connsiteX159" fmla="*/ 12333304 w 13261896"/>
              <a:gd name="connsiteY159" fmla="*/ 5566696 h 5790485"/>
              <a:gd name="connsiteX160" fmla="*/ 12342829 w 13261896"/>
              <a:gd name="connsiteY160" fmla="*/ 5580984 h 5790485"/>
              <a:gd name="connsiteX161" fmla="*/ 12295204 w 13261896"/>
              <a:gd name="connsiteY161" fmla="*/ 5590509 h 5790485"/>
              <a:gd name="connsiteX162" fmla="*/ 12171425 w 13261896"/>
              <a:gd name="connsiteY162" fmla="*/ 5528596 h 5790485"/>
              <a:gd name="connsiteX163" fmla="*/ 12328541 w 13261896"/>
              <a:gd name="connsiteY163" fmla="*/ 5519071 h 5790485"/>
              <a:gd name="connsiteX164" fmla="*/ 12438079 w 13261896"/>
              <a:gd name="connsiteY164" fmla="*/ 5538121 h 5790485"/>
              <a:gd name="connsiteX165" fmla="*/ 5071396 w 13261896"/>
              <a:gd name="connsiteY165" fmla="*/ 5528596 h 5790485"/>
              <a:gd name="connsiteX166" fmla="*/ 5014246 w 13261896"/>
              <a:gd name="connsiteY166" fmla="*/ 5552409 h 5790485"/>
              <a:gd name="connsiteX167" fmla="*/ 5066633 w 13261896"/>
              <a:gd name="connsiteY167" fmla="*/ 5519071 h 5790485"/>
              <a:gd name="connsiteX168" fmla="*/ 5071396 w 13261896"/>
              <a:gd name="connsiteY168" fmla="*/ 5528596 h 5790485"/>
              <a:gd name="connsiteX169" fmla="*/ 1119045 w 13261896"/>
              <a:gd name="connsiteY169" fmla="*/ 5571459 h 5790485"/>
              <a:gd name="connsiteX170" fmla="*/ 1138095 w 13261896"/>
              <a:gd name="connsiteY170" fmla="*/ 5519071 h 5790485"/>
              <a:gd name="connsiteX171" fmla="*/ 1119045 w 13261896"/>
              <a:gd name="connsiteY171" fmla="*/ 5571459 h 5790485"/>
              <a:gd name="connsiteX172" fmla="*/ 5019008 w 13261896"/>
              <a:gd name="connsiteY172" fmla="*/ 5523834 h 5790485"/>
              <a:gd name="connsiteX173" fmla="*/ 4961906 w 13261896"/>
              <a:gd name="connsiteY173" fmla="*/ 5585746 h 5790485"/>
              <a:gd name="connsiteX174" fmla="*/ 5014246 w 13261896"/>
              <a:gd name="connsiteY174" fmla="*/ 5514309 h 5790485"/>
              <a:gd name="connsiteX175" fmla="*/ 5019008 w 13261896"/>
              <a:gd name="connsiteY175" fmla="*/ 5523834 h 5790485"/>
              <a:gd name="connsiteX176" fmla="*/ 12076175 w 13261896"/>
              <a:gd name="connsiteY176" fmla="*/ 5533359 h 5790485"/>
              <a:gd name="connsiteX177" fmla="*/ 11899963 w 13261896"/>
              <a:gd name="connsiteY177" fmla="*/ 5585746 h 5790485"/>
              <a:gd name="connsiteX178" fmla="*/ 11814286 w 13261896"/>
              <a:gd name="connsiteY178" fmla="*/ 5609559 h 5790485"/>
              <a:gd name="connsiteX179" fmla="*/ 12014263 w 13261896"/>
              <a:gd name="connsiteY179" fmla="*/ 5504784 h 5790485"/>
              <a:gd name="connsiteX180" fmla="*/ 12076175 w 13261896"/>
              <a:gd name="connsiteY180" fmla="*/ 5533359 h 5790485"/>
              <a:gd name="connsiteX181" fmla="*/ 9961864 w 13261896"/>
              <a:gd name="connsiteY181" fmla="*/ 5647659 h 5790485"/>
              <a:gd name="connsiteX182" fmla="*/ 9976152 w 13261896"/>
              <a:gd name="connsiteY182" fmla="*/ 5590509 h 5790485"/>
              <a:gd name="connsiteX183" fmla="*/ 9952386 w 13261896"/>
              <a:gd name="connsiteY183" fmla="*/ 5619084 h 5790485"/>
              <a:gd name="connsiteX184" fmla="*/ 9952386 w 13261896"/>
              <a:gd name="connsiteY184" fmla="*/ 5600034 h 5790485"/>
              <a:gd name="connsiteX185" fmla="*/ 10004727 w 13261896"/>
              <a:gd name="connsiteY185" fmla="*/ 5538121 h 5790485"/>
              <a:gd name="connsiteX186" fmla="*/ 9990439 w 13261896"/>
              <a:gd name="connsiteY186" fmla="*/ 5533359 h 5790485"/>
              <a:gd name="connsiteX187" fmla="*/ 10057114 w 13261896"/>
              <a:gd name="connsiteY187" fmla="*/ 5504784 h 5790485"/>
              <a:gd name="connsiteX188" fmla="*/ 9961864 w 13261896"/>
              <a:gd name="connsiteY188" fmla="*/ 5647659 h 5790485"/>
              <a:gd name="connsiteX189" fmla="*/ 4319016 w 13261896"/>
              <a:gd name="connsiteY189" fmla="*/ 5509546 h 5790485"/>
              <a:gd name="connsiteX190" fmla="*/ 4390454 w 13261896"/>
              <a:gd name="connsiteY190" fmla="*/ 5561934 h 5790485"/>
              <a:gd name="connsiteX191" fmla="*/ 4319016 w 13261896"/>
              <a:gd name="connsiteY191" fmla="*/ 5509546 h 5790485"/>
              <a:gd name="connsiteX192" fmla="*/ 11338083 w 13261896"/>
              <a:gd name="connsiteY192" fmla="*/ 5495259 h 5790485"/>
              <a:gd name="connsiteX193" fmla="*/ 11209496 w 13261896"/>
              <a:gd name="connsiteY193" fmla="*/ 5566696 h 5790485"/>
              <a:gd name="connsiteX194" fmla="*/ 11271408 w 13261896"/>
              <a:gd name="connsiteY194" fmla="*/ 5509546 h 5790485"/>
              <a:gd name="connsiteX195" fmla="*/ 11323796 w 13261896"/>
              <a:gd name="connsiteY195" fmla="*/ 5495259 h 5790485"/>
              <a:gd name="connsiteX196" fmla="*/ 11338083 w 13261896"/>
              <a:gd name="connsiteY196" fmla="*/ 5495259 h 5790485"/>
              <a:gd name="connsiteX197" fmla="*/ 2852357 w 13261896"/>
              <a:gd name="connsiteY197" fmla="*/ 5500021 h 5790485"/>
              <a:gd name="connsiteX198" fmla="*/ 2828544 w 13261896"/>
              <a:gd name="connsiteY198" fmla="*/ 5495259 h 5790485"/>
              <a:gd name="connsiteX199" fmla="*/ 2842832 w 13261896"/>
              <a:gd name="connsiteY199" fmla="*/ 5490496 h 5790485"/>
              <a:gd name="connsiteX200" fmla="*/ 2852357 w 13261896"/>
              <a:gd name="connsiteY200" fmla="*/ 5500021 h 5790485"/>
              <a:gd name="connsiteX201" fmla="*/ 1238060 w 13261896"/>
              <a:gd name="connsiteY201" fmla="*/ 5490496 h 5790485"/>
              <a:gd name="connsiteX202" fmla="*/ 1233297 w 13261896"/>
              <a:gd name="connsiteY202" fmla="*/ 5523834 h 5790485"/>
              <a:gd name="connsiteX203" fmla="*/ 1209485 w 13261896"/>
              <a:gd name="connsiteY203" fmla="*/ 5504784 h 5790485"/>
              <a:gd name="connsiteX204" fmla="*/ 1219010 w 13261896"/>
              <a:gd name="connsiteY204" fmla="*/ 5490496 h 5790485"/>
              <a:gd name="connsiteX205" fmla="*/ 1238060 w 13261896"/>
              <a:gd name="connsiteY205" fmla="*/ 5490496 h 5790485"/>
              <a:gd name="connsiteX206" fmla="*/ 1019032 w 13261896"/>
              <a:gd name="connsiteY206" fmla="*/ 5552409 h 5790485"/>
              <a:gd name="connsiteX207" fmla="*/ 1028557 w 13261896"/>
              <a:gd name="connsiteY207" fmla="*/ 5557171 h 5790485"/>
              <a:gd name="connsiteX208" fmla="*/ 1080945 w 13261896"/>
              <a:gd name="connsiteY208" fmla="*/ 5528596 h 5790485"/>
              <a:gd name="connsiteX209" fmla="*/ 1080945 w 13261896"/>
              <a:gd name="connsiteY209" fmla="*/ 5552409 h 5790485"/>
              <a:gd name="connsiteX210" fmla="*/ 1033320 w 13261896"/>
              <a:gd name="connsiteY210" fmla="*/ 5580984 h 5790485"/>
              <a:gd name="connsiteX211" fmla="*/ 1047607 w 13261896"/>
              <a:gd name="connsiteY211" fmla="*/ 5590509 h 5790485"/>
              <a:gd name="connsiteX212" fmla="*/ 1009507 w 13261896"/>
              <a:gd name="connsiteY212" fmla="*/ 5609559 h 5790485"/>
              <a:gd name="connsiteX213" fmla="*/ 1014270 w 13261896"/>
              <a:gd name="connsiteY213" fmla="*/ 5576221 h 5790485"/>
              <a:gd name="connsiteX214" fmla="*/ 980932 w 13261896"/>
              <a:gd name="connsiteY214" fmla="*/ 5609559 h 5790485"/>
              <a:gd name="connsiteX215" fmla="*/ 1080945 w 13261896"/>
              <a:gd name="connsiteY215" fmla="*/ 5485734 h 5790485"/>
              <a:gd name="connsiteX216" fmla="*/ 1019032 w 13261896"/>
              <a:gd name="connsiteY216" fmla="*/ 5552409 h 5790485"/>
              <a:gd name="connsiteX217" fmla="*/ 11776186 w 13261896"/>
              <a:gd name="connsiteY217" fmla="*/ 5633371 h 5790485"/>
              <a:gd name="connsiteX218" fmla="*/ 11733323 w 13261896"/>
              <a:gd name="connsiteY218" fmla="*/ 5600034 h 5790485"/>
              <a:gd name="connsiteX219" fmla="*/ 11685698 w 13261896"/>
              <a:gd name="connsiteY219" fmla="*/ 5676234 h 5790485"/>
              <a:gd name="connsiteX220" fmla="*/ 11657123 w 13261896"/>
              <a:gd name="connsiteY220" fmla="*/ 5538121 h 5790485"/>
              <a:gd name="connsiteX221" fmla="*/ 11676173 w 13261896"/>
              <a:gd name="connsiteY221" fmla="*/ 5476209 h 5790485"/>
              <a:gd name="connsiteX222" fmla="*/ 11776186 w 13261896"/>
              <a:gd name="connsiteY222" fmla="*/ 5633371 h 5790485"/>
              <a:gd name="connsiteX223" fmla="*/ 5142833 w 13261896"/>
              <a:gd name="connsiteY223" fmla="*/ 5485734 h 5790485"/>
              <a:gd name="connsiteX224" fmla="*/ 5080921 w 13261896"/>
              <a:gd name="connsiteY224" fmla="*/ 5523834 h 5790485"/>
              <a:gd name="connsiteX225" fmla="*/ 5138071 w 13261896"/>
              <a:gd name="connsiteY225" fmla="*/ 5476209 h 5790485"/>
              <a:gd name="connsiteX226" fmla="*/ 5142833 w 13261896"/>
              <a:gd name="connsiteY226" fmla="*/ 5485734 h 5790485"/>
              <a:gd name="connsiteX227" fmla="*/ 5042821 w 13261896"/>
              <a:gd name="connsiteY227" fmla="*/ 5519071 h 5790485"/>
              <a:gd name="connsiteX228" fmla="*/ 5028533 w 13261896"/>
              <a:gd name="connsiteY228" fmla="*/ 5519071 h 5790485"/>
              <a:gd name="connsiteX229" fmla="*/ 5104733 w 13261896"/>
              <a:gd name="connsiteY229" fmla="*/ 5476209 h 5790485"/>
              <a:gd name="connsiteX230" fmla="*/ 5042821 w 13261896"/>
              <a:gd name="connsiteY230" fmla="*/ 5519071 h 5790485"/>
              <a:gd name="connsiteX231" fmla="*/ 4985719 w 13261896"/>
              <a:gd name="connsiteY231" fmla="*/ 5523834 h 5790485"/>
              <a:gd name="connsiteX232" fmla="*/ 5057108 w 13261896"/>
              <a:gd name="connsiteY232" fmla="*/ 5476209 h 5790485"/>
              <a:gd name="connsiteX233" fmla="*/ 4985719 w 13261896"/>
              <a:gd name="connsiteY233" fmla="*/ 5523834 h 5790485"/>
              <a:gd name="connsiteX234" fmla="*/ 11323796 w 13261896"/>
              <a:gd name="connsiteY234" fmla="*/ 5485734 h 5790485"/>
              <a:gd name="connsiteX235" fmla="*/ 11276171 w 13261896"/>
              <a:gd name="connsiteY235" fmla="*/ 5495259 h 5790485"/>
              <a:gd name="connsiteX236" fmla="*/ 11223784 w 13261896"/>
              <a:gd name="connsiteY236" fmla="*/ 5538121 h 5790485"/>
              <a:gd name="connsiteX237" fmla="*/ 11166634 w 13261896"/>
              <a:gd name="connsiteY237" fmla="*/ 5552409 h 5790485"/>
              <a:gd name="connsiteX238" fmla="*/ 11104721 w 13261896"/>
              <a:gd name="connsiteY238" fmla="*/ 5533359 h 5790485"/>
              <a:gd name="connsiteX239" fmla="*/ 11276171 w 13261896"/>
              <a:gd name="connsiteY239" fmla="*/ 5471446 h 5790485"/>
              <a:gd name="connsiteX240" fmla="*/ 11323796 w 13261896"/>
              <a:gd name="connsiteY240" fmla="*/ 5485734 h 5790485"/>
              <a:gd name="connsiteX241" fmla="*/ 10666667 w 13261896"/>
              <a:gd name="connsiteY241" fmla="*/ 5490496 h 5790485"/>
              <a:gd name="connsiteX242" fmla="*/ 10733294 w 13261896"/>
              <a:gd name="connsiteY242" fmla="*/ 5538121 h 5790485"/>
              <a:gd name="connsiteX243" fmla="*/ 10790444 w 13261896"/>
              <a:gd name="connsiteY243" fmla="*/ 5523834 h 5790485"/>
              <a:gd name="connsiteX244" fmla="*/ 10704767 w 13261896"/>
              <a:gd name="connsiteY244" fmla="*/ 5542884 h 5790485"/>
              <a:gd name="connsiteX245" fmla="*/ 10547604 w 13261896"/>
              <a:gd name="connsiteY245" fmla="*/ 5514309 h 5790485"/>
              <a:gd name="connsiteX246" fmla="*/ 10409492 w 13261896"/>
              <a:gd name="connsiteY246" fmla="*/ 5509546 h 5790485"/>
              <a:gd name="connsiteX247" fmla="*/ 10438067 w 13261896"/>
              <a:gd name="connsiteY247" fmla="*/ 5495259 h 5790485"/>
              <a:gd name="connsiteX248" fmla="*/ 10476167 w 13261896"/>
              <a:gd name="connsiteY248" fmla="*/ 5509546 h 5790485"/>
              <a:gd name="connsiteX249" fmla="*/ 10552367 w 13261896"/>
              <a:gd name="connsiteY249" fmla="*/ 5471446 h 5790485"/>
              <a:gd name="connsiteX250" fmla="*/ 10580942 w 13261896"/>
              <a:gd name="connsiteY250" fmla="*/ 5471446 h 5790485"/>
              <a:gd name="connsiteX251" fmla="*/ 10666667 w 13261896"/>
              <a:gd name="connsiteY251" fmla="*/ 5490496 h 5790485"/>
              <a:gd name="connsiteX252" fmla="*/ 4423791 w 13261896"/>
              <a:gd name="connsiteY252" fmla="*/ 5533359 h 5790485"/>
              <a:gd name="connsiteX253" fmla="*/ 4347591 w 13261896"/>
              <a:gd name="connsiteY253" fmla="*/ 5471446 h 5790485"/>
              <a:gd name="connsiteX254" fmla="*/ 4423791 w 13261896"/>
              <a:gd name="connsiteY254" fmla="*/ 5533359 h 5790485"/>
              <a:gd name="connsiteX255" fmla="*/ 1042845 w 13261896"/>
              <a:gd name="connsiteY255" fmla="*/ 5495259 h 5790485"/>
              <a:gd name="connsiteX256" fmla="*/ 1052370 w 13261896"/>
              <a:gd name="connsiteY256" fmla="*/ 5480971 h 5790485"/>
              <a:gd name="connsiteX257" fmla="*/ 1042845 w 13261896"/>
              <a:gd name="connsiteY257" fmla="*/ 5476209 h 5790485"/>
              <a:gd name="connsiteX258" fmla="*/ 1066657 w 13261896"/>
              <a:gd name="connsiteY258" fmla="*/ 5471446 h 5790485"/>
              <a:gd name="connsiteX259" fmla="*/ 1042845 w 13261896"/>
              <a:gd name="connsiteY259" fmla="*/ 5495259 h 5790485"/>
              <a:gd name="connsiteX260" fmla="*/ 11652361 w 13261896"/>
              <a:gd name="connsiteY260" fmla="*/ 5466684 h 5790485"/>
              <a:gd name="connsiteX261" fmla="*/ 11566636 w 13261896"/>
              <a:gd name="connsiteY261" fmla="*/ 5633371 h 5790485"/>
              <a:gd name="connsiteX262" fmla="*/ 11557111 w 13261896"/>
              <a:gd name="connsiteY262" fmla="*/ 5576221 h 5790485"/>
              <a:gd name="connsiteX263" fmla="*/ 11638073 w 13261896"/>
              <a:gd name="connsiteY263" fmla="*/ 5466684 h 5790485"/>
              <a:gd name="connsiteX264" fmla="*/ 11652361 w 13261896"/>
              <a:gd name="connsiteY264" fmla="*/ 5466684 h 5790485"/>
              <a:gd name="connsiteX265" fmla="*/ 10114264 w 13261896"/>
              <a:gd name="connsiteY265" fmla="*/ 5466684 h 5790485"/>
              <a:gd name="connsiteX266" fmla="*/ 10014252 w 13261896"/>
              <a:gd name="connsiteY266" fmla="*/ 5500021 h 5790485"/>
              <a:gd name="connsiteX267" fmla="*/ 9976152 w 13261896"/>
              <a:gd name="connsiteY267" fmla="*/ 5495259 h 5790485"/>
              <a:gd name="connsiteX268" fmla="*/ 10052352 w 13261896"/>
              <a:gd name="connsiteY268" fmla="*/ 5466684 h 5790485"/>
              <a:gd name="connsiteX269" fmla="*/ 10114264 w 13261896"/>
              <a:gd name="connsiteY269" fmla="*/ 5466684 h 5790485"/>
              <a:gd name="connsiteX270" fmla="*/ 4304729 w 13261896"/>
              <a:gd name="connsiteY270" fmla="*/ 5471446 h 5790485"/>
              <a:gd name="connsiteX271" fmla="*/ 4376166 w 13261896"/>
              <a:gd name="connsiteY271" fmla="*/ 5523834 h 5790485"/>
              <a:gd name="connsiteX272" fmla="*/ 4304729 w 13261896"/>
              <a:gd name="connsiteY272" fmla="*/ 5471446 h 5790485"/>
              <a:gd name="connsiteX273" fmla="*/ 12166663 w 13261896"/>
              <a:gd name="connsiteY273" fmla="*/ 5461921 h 5790485"/>
              <a:gd name="connsiteX274" fmla="*/ 12166663 w 13261896"/>
              <a:gd name="connsiteY274" fmla="*/ 5471446 h 5790485"/>
              <a:gd name="connsiteX275" fmla="*/ 12114275 w 13261896"/>
              <a:gd name="connsiteY275" fmla="*/ 5471446 h 5790485"/>
              <a:gd name="connsiteX276" fmla="*/ 12123800 w 13261896"/>
              <a:gd name="connsiteY276" fmla="*/ 5461921 h 5790485"/>
              <a:gd name="connsiteX277" fmla="*/ 12166663 w 13261896"/>
              <a:gd name="connsiteY277" fmla="*/ 5461921 h 5790485"/>
              <a:gd name="connsiteX278" fmla="*/ 11999975 w 13261896"/>
              <a:gd name="connsiteY278" fmla="*/ 5471446 h 5790485"/>
              <a:gd name="connsiteX279" fmla="*/ 12009500 w 13261896"/>
              <a:gd name="connsiteY279" fmla="*/ 5490496 h 5790485"/>
              <a:gd name="connsiteX280" fmla="*/ 11799998 w 13261896"/>
              <a:gd name="connsiteY280" fmla="*/ 5604796 h 5790485"/>
              <a:gd name="connsiteX281" fmla="*/ 11795236 w 13261896"/>
              <a:gd name="connsiteY281" fmla="*/ 5557171 h 5790485"/>
              <a:gd name="connsiteX282" fmla="*/ 11909488 w 13261896"/>
              <a:gd name="connsiteY282" fmla="*/ 5466684 h 5790485"/>
              <a:gd name="connsiteX283" fmla="*/ 11942825 w 13261896"/>
              <a:gd name="connsiteY283" fmla="*/ 5461921 h 5790485"/>
              <a:gd name="connsiteX284" fmla="*/ 11999975 w 13261896"/>
              <a:gd name="connsiteY284" fmla="*/ 5471446 h 5790485"/>
              <a:gd name="connsiteX285" fmla="*/ 11499961 w 13261896"/>
              <a:gd name="connsiteY285" fmla="*/ 5461921 h 5790485"/>
              <a:gd name="connsiteX286" fmla="*/ 11466671 w 13261896"/>
              <a:gd name="connsiteY286" fmla="*/ 5519071 h 5790485"/>
              <a:gd name="connsiteX287" fmla="*/ 11438096 w 13261896"/>
              <a:gd name="connsiteY287" fmla="*/ 5600034 h 5790485"/>
              <a:gd name="connsiteX288" fmla="*/ 11433333 w 13261896"/>
              <a:gd name="connsiteY288" fmla="*/ 5633371 h 5790485"/>
              <a:gd name="connsiteX289" fmla="*/ 11390471 w 13261896"/>
              <a:gd name="connsiteY289" fmla="*/ 5571459 h 5790485"/>
              <a:gd name="connsiteX290" fmla="*/ 11399996 w 13261896"/>
              <a:gd name="connsiteY290" fmla="*/ 5538121 h 5790485"/>
              <a:gd name="connsiteX291" fmla="*/ 11390471 w 13261896"/>
              <a:gd name="connsiteY291" fmla="*/ 5533359 h 5790485"/>
              <a:gd name="connsiteX292" fmla="*/ 11290458 w 13261896"/>
              <a:gd name="connsiteY292" fmla="*/ 5595271 h 5790485"/>
              <a:gd name="connsiteX293" fmla="*/ 11276171 w 13261896"/>
              <a:gd name="connsiteY293" fmla="*/ 5595271 h 5790485"/>
              <a:gd name="connsiteX294" fmla="*/ 11295221 w 13261896"/>
              <a:gd name="connsiteY294" fmla="*/ 5552409 h 5790485"/>
              <a:gd name="connsiteX295" fmla="*/ 11252359 w 13261896"/>
              <a:gd name="connsiteY295" fmla="*/ 5580984 h 5790485"/>
              <a:gd name="connsiteX296" fmla="*/ 11204734 w 13261896"/>
              <a:gd name="connsiteY296" fmla="*/ 5580984 h 5790485"/>
              <a:gd name="connsiteX297" fmla="*/ 11480958 w 13261896"/>
              <a:gd name="connsiteY297" fmla="*/ 5461921 h 5790485"/>
              <a:gd name="connsiteX298" fmla="*/ 11499961 w 13261896"/>
              <a:gd name="connsiteY298" fmla="*/ 5461921 h 5790485"/>
              <a:gd name="connsiteX299" fmla="*/ 11604736 w 13261896"/>
              <a:gd name="connsiteY299" fmla="*/ 5480971 h 5790485"/>
              <a:gd name="connsiteX300" fmla="*/ 11495198 w 13261896"/>
              <a:gd name="connsiteY300" fmla="*/ 5542884 h 5790485"/>
              <a:gd name="connsiteX301" fmla="*/ 11480958 w 13261896"/>
              <a:gd name="connsiteY301" fmla="*/ 5519071 h 5790485"/>
              <a:gd name="connsiteX302" fmla="*/ 11523773 w 13261896"/>
              <a:gd name="connsiteY302" fmla="*/ 5461921 h 5790485"/>
              <a:gd name="connsiteX303" fmla="*/ 11552348 w 13261896"/>
              <a:gd name="connsiteY303" fmla="*/ 5476209 h 5790485"/>
              <a:gd name="connsiteX304" fmla="*/ 11576161 w 13261896"/>
              <a:gd name="connsiteY304" fmla="*/ 5457159 h 5790485"/>
              <a:gd name="connsiteX305" fmla="*/ 11604736 w 13261896"/>
              <a:gd name="connsiteY305" fmla="*/ 5480971 h 5790485"/>
              <a:gd name="connsiteX306" fmla="*/ 4252341 w 13261896"/>
              <a:gd name="connsiteY306" fmla="*/ 5461921 h 5790485"/>
              <a:gd name="connsiteX307" fmla="*/ 4314254 w 13261896"/>
              <a:gd name="connsiteY307" fmla="*/ 5500021 h 5790485"/>
              <a:gd name="connsiteX308" fmla="*/ 4252341 w 13261896"/>
              <a:gd name="connsiteY308" fmla="*/ 5461921 h 5790485"/>
              <a:gd name="connsiteX309" fmla="*/ 5280946 w 13261896"/>
              <a:gd name="connsiteY309" fmla="*/ 5457159 h 5790485"/>
              <a:gd name="connsiteX310" fmla="*/ 5280946 w 13261896"/>
              <a:gd name="connsiteY310" fmla="*/ 5471446 h 5790485"/>
              <a:gd name="connsiteX311" fmla="*/ 5266658 w 13261896"/>
              <a:gd name="connsiteY311" fmla="*/ 5480971 h 5790485"/>
              <a:gd name="connsiteX312" fmla="*/ 5247608 w 13261896"/>
              <a:gd name="connsiteY312" fmla="*/ 5452396 h 5790485"/>
              <a:gd name="connsiteX313" fmla="*/ 5280946 w 13261896"/>
              <a:gd name="connsiteY313" fmla="*/ 5457159 h 5790485"/>
              <a:gd name="connsiteX314" fmla="*/ 2557129 w 13261896"/>
              <a:gd name="connsiteY314" fmla="*/ 5476209 h 5790485"/>
              <a:gd name="connsiteX315" fmla="*/ 2566654 w 13261896"/>
              <a:gd name="connsiteY315" fmla="*/ 5500021 h 5790485"/>
              <a:gd name="connsiteX316" fmla="*/ 2599992 w 13261896"/>
              <a:gd name="connsiteY316" fmla="*/ 5480971 h 5790485"/>
              <a:gd name="connsiteX317" fmla="*/ 2690479 w 13261896"/>
              <a:gd name="connsiteY317" fmla="*/ 5485734 h 5790485"/>
              <a:gd name="connsiteX318" fmla="*/ 2690479 w 13261896"/>
              <a:gd name="connsiteY318" fmla="*/ 5504784 h 5790485"/>
              <a:gd name="connsiteX319" fmla="*/ 2795207 w 13261896"/>
              <a:gd name="connsiteY319" fmla="*/ 5471446 h 5790485"/>
              <a:gd name="connsiteX320" fmla="*/ 2814257 w 13261896"/>
              <a:gd name="connsiteY320" fmla="*/ 5471446 h 5790485"/>
              <a:gd name="connsiteX321" fmla="*/ 2814257 w 13261896"/>
              <a:gd name="connsiteY321" fmla="*/ 5485734 h 5790485"/>
              <a:gd name="connsiteX322" fmla="*/ 2695242 w 13261896"/>
              <a:gd name="connsiteY322" fmla="*/ 5509546 h 5790485"/>
              <a:gd name="connsiteX323" fmla="*/ 2590467 w 13261896"/>
              <a:gd name="connsiteY323" fmla="*/ 5504784 h 5790485"/>
              <a:gd name="connsiteX324" fmla="*/ 2457117 w 13261896"/>
              <a:gd name="connsiteY324" fmla="*/ 5476209 h 5790485"/>
              <a:gd name="connsiteX325" fmla="*/ 2457117 w 13261896"/>
              <a:gd name="connsiteY325" fmla="*/ 5461921 h 5790485"/>
              <a:gd name="connsiteX326" fmla="*/ 2476167 w 13261896"/>
              <a:gd name="connsiteY326" fmla="*/ 5452396 h 5790485"/>
              <a:gd name="connsiteX327" fmla="*/ 2557129 w 13261896"/>
              <a:gd name="connsiteY327" fmla="*/ 5476209 h 5790485"/>
              <a:gd name="connsiteX328" fmla="*/ 933307 w 13261896"/>
              <a:gd name="connsiteY328" fmla="*/ 5542884 h 5790485"/>
              <a:gd name="connsiteX329" fmla="*/ 999982 w 13261896"/>
              <a:gd name="connsiteY329" fmla="*/ 5452396 h 5790485"/>
              <a:gd name="connsiteX330" fmla="*/ 933307 w 13261896"/>
              <a:gd name="connsiteY330" fmla="*/ 5542884 h 5790485"/>
              <a:gd name="connsiteX331" fmla="*/ 12785694 w 13261896"/>
              <a:gd name="connsiteY331" fmla="*/ 5657184 h 5790485"/>
              <a:gd name="connsiteX332" fmla="*/ 12752356 w 13261896"/>
              <a:gd name="connsiteY332" fmla="*/ 5685711 h 5790485"/>
              <a:gd name="connsiteX333" fmla="*/ 12576191 w 13261896"/>
              <a:gd name="connsiteY333" fmla="*/ 5566696 h 5790485"/>
              <a:gd name="connsiteX334" fmla="*/ 12404741 w 13261896"/>
              <a:gd name="connsiteY334" fmla="*/ 5480971 h 5790485"/>
              <a:gd name="connsiteX335" fmla="*/ 12423791 w 13261896"/>
              <a:gd name="connsiteY335" fmla="*/ 5471446 h 5790485"/>
              <a:gd name="connsiteX336" fmla="*/ 12571429 w 13261896"/>
              <a:gd name="connsiteY336" fmla="*/ 5538121 h 5790485"/>
              <a:gd name="connsiteX337" fmla="*/ 12590479 w 13261896"/>
              <a:gd name="connsiteY337" fmla="*/ 5542884 h 5790485"/>
              <a:gd name="connsiteX338" fmla="*/ 12514279 w 13261896"/>
              <a:gd name="connsiteY338" fmla="*/ 5447634 h 5790485"/>
              <a:gd name="connsiteX339" fmla="*/ 12785694 w 13261896"/>
              <a:gd name="connsiteY339" fmla="*/ 5657184 h 5790485"/>
              <a:gd name="connsiteX340" fmla="*/ 12133325 w 13261896"/>
              <a:gd name="connsiteY340" fmla="*/ 5452396 h 5790485"/>
              <a:gd name="connsiteX341" fmla="*/ 12166663 w 13261896"/>
              <a:gd name="connsiteY341" fmla="*/ 5447634 h 5790485"/>
              <a:gd name="connsiteX342" fmla="*/ 12133325 w 13261896"/>
              <a:gd name="connsiteY342" fmla="*/ 5452396 h 5790485"/>
              <a:gd name="connsiteX343" fmla="*/ 11747611 w 13261896"/>
              <a:gd name="connsiteY343" fmla="*/ 5457159 h 5790485"/>
              <a:gd name="connsiteX344" fmla="*/ 11719036 w 13261896"/>
              <a:gd name="connsiteY344" fmla="*/ 5542884 h 5790485"/>
              <a:gd name="connsiteX345" fmla="*/ 11685698 w 13261896"/>
              <a:gd name="connsiteY345" fmla="*/ 5471446 h 5790485"/>
              <a:gd name="connsiteX346" fmla="*/ 11723798 w 13261896"/>
              <a:gd name="connsiteY346" fmla="*/ 5447634 h 5790485"/>
              <a:gd name="connsiteX347" fmla="*/ 11747611 w 13261896"/>
              <a:gd name="connsiteY347" fmla="*/ 5457159 h 5790485"/>
              <a:gd name="connsiteX348" fmla="*/ 1242822 w 13261896"/>
              <a:gd name="connsiteY348" fmla="*/ 5471446 h 5790485"/>
              <a:gd name="connsiteX349" fmla="*/ 1228535 w 13261896"/>
              <a:gd name="connsiteY349" fmla="*/ 5471446 h 5790485"/>
              <a:gd name="connsiteX350" fmla="*/ 1247585 w 13261896"/>
              <a:gd name="connsiteY350" fmla="*/ 5447634 h 5790485"/>
              <a:gd name="connsiteX351" fmla="*/ 1242822 w 13261896"/>
              <a:gd name="connsiteY351" fmla="*/ 5471446 h 5790485"/>
              <a:gd name="connsiteX352" fmla="*/ 1133332 w 13261896"/>
              <a:gd name="connsiteY352" fmla="*/ 5476209 h 5790485"/>
              <a:gd name="connsiteX353" fmla="*/ 1128570 w 13261896"/>
              <a:gd name="connsiteY353" fmla="*/ 5447634 h 5790485"/>
              <a:gd name="connsiteX354" fmla="*/ 1133332 w 13261896"/>
              <a:gd name="connsiteY354" fmla="*/ 5476209 h 5790485"/>
              <a:gd name="connsiteX355" fmla="*/ 5076158 w 13261896"/>
              <a:gd name="connsiteY355" fmla="*/ 5476209 h 5790485"/>
              <a:gd name="connsiteX356" fmla="*/ 5128546 w 13261896"/>
              <a:gd name="connsiteY356" fmla="*/ 5442871 h 5790485"/>
              <a:gd name="connsiteX357" fmla="*/ 5076158 w 13261896"/>
              <a:gd name="connsiteY357" fmla="*/ 5476209 h 5790485"/>
              <a:gd name="connsiteX358" fmla="*/ 2823782 w 13261896"/>
              <a:gd name="connsiteY358" fmla="*/ 5480971 h 5790485"/>
              <a:gd name="connsiteX359" fmla="*/ 2876169 w 13261896"/>
              <a:gd name="connsiteY359" fmla="*/ 5442871 h 5790485"/>
              <a:gd name="connsiteX360" fmla="*/ 2823782 w 13261896"/>
              <a:gd name="connsiteY360" fmla="*/ 5480971 h 5790485"/>
              <a:gd name="connsiteX361" fmla="*/ 2776157 w 13261896"/>
              <a:gd name="connsiteY361" fmla="*/ 5461921 h 5790485"/>
              <a:gd name="connsiteX362" fmla="*/ 2733294 w 13261896"/>
              <a:gd name="connsiteY362" fmla="*/ 5471446 h 5790485"/>
              <a:gd name="connsiteX363" fmla="*/ 2671429 w 13261896"/>
              <a:gd name="connsiteY363" fmla="*/ 5471446 h 5790485"/>
              <a:gd name="connsiteX364" fmla="*/ 2771394 w 13261896"/>
              <a:gd name="connsiteY364" fmla="*/ 5442871 h 5790485"/>
              <a:gd name="connsiteX365" fmla="*/ 2776157 w 13261896"/>
              <a:gd name="connsiteY365" fmla="*/ 5461921 h 5790485"/>
              <a:gd name="connsiteX366" fmla="*/ 2661904 w 13261896"/>
              <a:gd name="connsiteY366" fmla="*/ 5457159 h 5790485"/>
              <a:gd name="connsiteX367" fmla="*/ 2633329 w 13261896"/>
              <a:gd name="connsiteY367" fmla="*/ 5471446 h 5790485"/>
              <a:gd name="connsiteX368" fmla="*/ 2552367 w 13261896"/>
              <a:gd name="connsiteY368" fmla="*/ 5461921 h 5790485"/>
              <a:gd name="connsiteX369" fmla="*/ 2547604 w 13261896"/>
              <a:gd name="connsiteY369" fmla="*/ 5447634 h 5790485"/>
              <a:gd name="connsiteX370" fmla="*/ 2566654 w 13261896"/>
              <a:gd name="connsiteY370" fmla="*/ 5442871 h 5790485"/>
              <a:gd name="connsiteX371" fmla="*/ 2661904 w 13261896"/>
              <a:gd name="connsiteY371" fmla="*/ 5457159 h 5790485"/>
              <a:gd name="connsiteX372" fmla="*/ 11757136 w 13261896"/>
              <a:gd name="connsiteY372" fmla="*/ 5447634 h 5790485"/>
              <a:gd name="connsiteX373" fmla="*/ 11747611 w 13261896"/>
              <a:gd name="connsiteY373" fmla="*/ 5442871 h 5790485"/>
              <a:gd name="connsiteX374" fmla="*/ 11766661 w 13261896"/>
              <a:gd name="connsiteY374" fmla="*/ 5433346 h 5790485"/>
              <a:gd name="connsiteX375" fmla="*/ 11757136 w 13261896"/>
              <a:gd name="connsiteY375" fmla="*/ 5447634 h 5790485"/>
              <a:gd name="connsiteX376" fmla="*/ 10123789 w 13261896"/>
              <a:gd name="connsiteY376" fmla="*/ 5452396 h 5790485"/>
              <a:gd name="connsiteX377" fmla="*/ 9995202 w 13261896"/>
              <a:gd name="connsiteY377" fmla="*/ 5461921 h 5790485"/>
              <a:gd name="connsiteX378" fmla="*/ 10080927 w 13261896"/>
              <a:gd name="connsiteY378" fmla="*/ 5438109 h 5790485"/>
              <a:gd name="connsiteX379" fmla="*/ 10047589 w 13261896"/>
              <a:gd name="connsiteY379" fmla="*/ 5433346 h 5790485"/>
              <a:gd name="connsiteX380" fmla="*/ 10109502 w 13261896"/>
              <a:gd name="connsiteY380" fmla="*/ 5428584 h 5790485"/>
              <a:gd name="connsiteX381" fmla="*/ 10123789 w 13261896"/>
              <a:gd name="connsiteY381" fmla="*/ 5452396 h 5790485"/>
              <a:gd name="connsiteX382" fmla="*/ 5147596 w 13261896"/>
              <a:gd name="connsiteY382" fmla="*/ 5480971 h 5790485"/>
              <a:gd name="connsiteX383" fmla="*/ 5185696 w 13261896"/>
              <a:gd name="connsiteY383" fmla="*/ 5428584 h 5790485"/>
              <a:gd name="connsiteX384" fmla="*/ 5147596 w 13261896"/>
              <a:gd name="connsiteY384" fmla="*/ 5480971 h 5790485"/>
              <a:gd name="connsiteX385" fmla="*/ 5123783 w 13261896"/>
              <a:gd name="connsiteY385" fmla="*/ 5471446 h 5790485"/>
              <a:gd name="connsiteX386" fmla="*/ 5166646 w 13261896"/>
              <a:gd name="connsiteY386" fmla="*/ 5428584 h 5790485"/>
              <a:gd name="connsiteX387" fmla="*/ 5123783 w 13261896"/>
              <a:gd name="connsiteY387" fmla="*/ 5471446 h 5790485"/>
              <a:gd name="connsiteX388" fmla="*/ 12419029 w 13261896"/>
              <a:gd name="connsiteY388" fmla="*/ 5461921 h 5790485"/>
              <a:gd name="connsiteX389" fmla="*/ 12423791 w 13261896"/>
              <a:gd name="connsiteY389" fmla="*/ 5423821 h 5790485"/>
              <a:gd name="connsiteX390" fmla="*/ 12495229 w 13261896"/>
              <a:gd name="connsiteY390" fmla="*/ 5442871 h 5790485"/>
              <a:gd name="connsiteX391" fmla="*/ 12561904 w 13261896"/>
              <a:gd name="connsiteY391" fmla="*/ 5523834 h 5790485"/>
              <a:gd name="connsiteX392" fmla="*/ 12419029 w 13261896"/>
              <a:gd name="connsiteY392" fmla="*/ 5461921 h 5790485"/>
              <a:gd name="connsiteX393" fmla="*/ 4338066 w 13261896"/>
              <a:gd name="connsiteY393" fmla="*/ 5452396 h 5790485"/>
              <a:gd name="connsiteX394" fmla="*/ 4338066 w 13261896"/>
              <a:gd name="connsiteY394" fmla="*/ 5466684 h 5790485"/>
              <a:gd name="connsiteX395" fmla="*/ 4285679 w 13261896"/>
              <a:gd name="connsiteY395" fmla="*/ 5419059 h 5790485"/>
              <a:gd name="connsiteX396" fmla="*/ 4338066 w 13261896"/>
              <a:gd name="connsiteY396" fmla="*/ 5452396 h 5790485"/>
              <a:gd name="connsiteX397" fmla="*/ 2719054 w 13261896"/>
              <a:gd name="connsiteY397" fmla="*/ 5419059 h 5790485"/>
              <a:gd name="connsiteX398" fmla="*/ 2714292 w 13261896"/>
              <a:gd name="connsiteY398" fmla="*/ 5438109 h 5790485"/>
              <a:gd name="connsiteX399" fmla="*/ 2604754 w 13261896"/>
              <a:gd name="connsiteY399" fmla="*/ 5433346 h 5790485"/>
              <a:gd name="connsiteX400" fmla="*/ 2633329 w 13261896"/>
              <a:gd name="connsiteY400" fmla="*/ 5419059 h 5790485"/>
              <a:gd name="connsiteX401" fmla="*/ 2719054 w 13261896"/>
              <a:gd name="connsiteY401" fmla="*/ 5419059 h 5790485"/>
              <a:gd name="connsiteX402" fmla="*/ 1157145 w 13261896"/>
              <a:gd name="connsiteY402" fmla="*/ 5476209 h 5790485"/>
              <a:gd name="connsiteX403" fmla="*/ 1166670 w 13261896"/>
              <a:gd name="connsiteY403" fmla="*/ 5480971 h 5790485"/>
              <a:gd name="connsiteX404" fmla="*/ 1171432 w 13261896"/>
              <a:gd name="connsiteY404" fmla="*/ 5495259 h 5790485"/>
              <a:gd name="connsiteX405" fmla="*/ 1157145 w 13261896"/>
              <a:gd name="connsiteY405" fmla="*/ 5533359 h 5790485"/>
              <a:gd name="connsiteX406" fmla="*/ 1152382 w 13261896"/>
              <a:gd name="connsiteY406" fmla="*/ 5466684 h 5790485"/>
              <a:gd name="connsiteX407" fmla="*/ 1142857 w 13261896"/>
              <a:gd name="connsiteY407" fmla="*/ 5428584 h 5790485"/>
              <a:gd name="connsiteX408" fmla="*/ 1152382 w 13261896"/>
              <a:gd name="connsiteY408" fmla="*/ 5419059 h 5790485"/>
              <a:gd name="connsiteX409" fmla="*/ 1157145 w 13261896"/>
              <a:gd name="connsiteY409" fmla="*/ 5476209 h 5790485"/>
              <a:gd name="connsiteX410" fmla="*/ 12004738 w 13261896"/>
              <a:gd name="connsiteY410" fmla="*/ 5414296 h 5790485"/>
              <a:gd name="connsiteX411" fmla="*/ 11999975 w 13261896"/>
              <a:gd name="connsiteY411" fmla="*/ 5428584 h 5790485"/>
              <a:gd name="connsiteX412" fmla="*/ 12014263 w 13261896"/>
              <a:gd name="connsiteY412" fmla="*/ 5452396 h 5790485"/>
              <a:gd name="connsiteX413" fmla="*/ 11966638 w 13261896"/>
              <a:gd name="connsiteY413" fmla="*/ 5452396 h 5790485"/>
              <a:gd name="connsiteX414" fmla="*/ 11980925 w 13261896"/>
              <a:gd name="connsiteY414" fmla="*/ 5414296 h 5790485"/>
              <a:gd name="connsiteX415" fmla="*/ 12004738 w 13261896"/>
              <a:gd name="connsiteY415" fmla="*/ 5414296 h 5790485"/>
              <a:gd name="connsiteX416" fmla="*/ 11566636 w 13261896"/>
              <a:gd name="connsiteY416" fmla="*/ 5452396 h 5790485"/>
              <a:gd name="connsiteX417" fmla="*/ 11409521 w 13261896"/>
              <a:gd name="connsiteY417" fmla="*/ 5466684 h 5790485"/>
              <a:gd name="connsiteX418" fmla="*/ 11409521 w 13261896"/>
              <a:gd name="connsiteY418" fmla="*/ 5433346 h 5790485"/>
              <a:gd name="connsiteX419" fmla="*/ 11395233 w 13261896"/>
              <a:gd name="connsiteY419" fmla="*/ 5419059 h 5790485"/>
              <a:gd name="connsiteX420" fmla="*/ 11438096 w 13261896"/>
              <a:gd name="connsiteY420" fmla="*/ 5414296 h 5790485"/>
              <a:gd name="connsiteX421" fmla="*/ 11566636 w 13261896"/>
              <a:gd name="connsiteY421" fmla="*/ 5452396 h 5790485"/>
              <a:gd name="connsiteX422" fmla="*/ 10209514 w 13261896"/>
              <a:gd name="connsiteY422" fmla="*/ 5419059 h 5790485"/>
              <a:gd name="connsiteX423" fmla="*/ 10185702 w 13261896"/>
              <a:gd name="connsiteY423" fmla="*/ 5414296 h 5790485"/>
              <a:gd name="connsiteX424" fmla="*/ 10209514 w 13261896"/>
              <a:gd name="connsiteY424" fmla="*/ 5419059 h 5790485"/>
              <a:gd name="connsiteX425" fmla="*/ 4299966 w 13261896"/>
              <a:gd name="connsiteY425" fmla="*/ 5466684 h 5790485"/>
              <a:gd name="connsiteX426" fmla="*/ 4233339 w 13261896"/>
              <a:gd name="connsiteY426" fmla="*/ 5414296 h 5790485"/>
              <a:gd name="connsiteX427" fmla="*/ 4299966 w 13261896"/>
              <a:gd name="connsiteY427" fmla="*/ 5466684 h 5790485"/>
              <a:gd name="connsiteX428" fmla="*/ 2785682 w 13261896"/>
              <a:gd name="connsiteY428" fmla="*/ 5461921 h 5790485"/>
              <a:gd name="connsiteX429" fmla="*/ 2795207 w 13261896"/>
              <a:gd name="connsiteY429" fmla="*/ 5438109 h 5790485"/>
              <a:gd name="connsiteX430" fmla="*/ 2852357 w 13261896"/>
              <a:gd name="connsiteY430" fmla="*/ 5419059 h 5790485"/>
              <a:gd name="connsiteX431" fmla="*/ 2857119 w 13261896"/>
              <a:gd name="connsiteY431" fmla="*/ 5433346 h 5790485"/>
              <a:gd name="connsiteX432" fmla="*/ 2876169 w 13261896"/>
              <a:gd name="connsiteY432" fmla="*/ 5414296 h 5790485"/>
              <a:gd name="connsiteX433" fmla="*/ 2785682 w 13261896"/>
              <a:gd name="connsiteY433" fmla="*/ 5461921 h 5790485"/>
              <a:gd name="connsiteX434" fmla="*/ 2461879 w 13261896"/>
              <a:gd name="connsiteY434" fmla="*/ 5409534 h 5790485"/>
              <a:gd name="connsiteX435" fmla="*/ 2538079 w 13261896"/>
              <a:gd name="connsiteY435" fmla="*/ 5438109 h 5790485"/>
              <a:gd name="connsiteX436" fmla="*/ 2538079 w 13261896"/>
              <a:gd name="connsiteY436" fmla="*/ 5457159 h 5790485"/>
              <a:gd name="connsiteX437" fmla="*/ 2438067 w 13261896"/>
              <a:gd name="connsiteY437" fmla="*/ 5414296 h 5790485"/>
              <a:gd name="connsiteX438" fmla="*/ 2442829 w 13261896"/>
              <a:gd name="connsiteY438" fmla="*/ 5409534 h 5790485"/>
              <a:gd name="connsiteX439" fmla="*/ 2461879 w 13261896"/>
              <a:gd name="connsiteY439" fmla="*/ 5409534 h 5790485"/>
              <a:gd name="connsiteX440" fmla="*/ 12552379 w 13261896"/>
              <a:gd name="connsiteY440" fmla="*/ 5452396 h 5790485"/>
              <a:gd name="connsiteX441" fmla="*/ 12428554 w 13261896"/>
              <a:gd name="connsiteY441" fmla="*/ 5404771 h 5790485"/>
              <a:gd name="connsiteX442" fmla="*/ 12552379 w 13261896"/>
              <a:gd name="connsiteY442" fmla="*/ 5452396 h 5790485"/>
              <a:gd name="connsiteX443" fmla="*/ 10866644 w 13261896"/>
              <a:gd name="connsiteY443" fmla="*/ 5409534 h 5790485"/>
              <a:gd name="connsiteX444" fmla="*/ 10895219 w 13261896"/>
              <a:gd name="connsiteY444" fmla="*/ 5419059 h 5790485"/>
              <a:gd name="connsiteX445" fmla="*/ 10919031 w 13261896"/>
              <a:gd name="connsiteY445" fmla="*/ 5419059 h 5790485"/>
              <a:gd name="connsiteX446" fmla="*/ 10947606 w 13261896"/>
              <a:gd name="connsiteY446" fmla="*/ 5442871 h 5790485"/>
              <a:gd name="connsiteX447" fmla="*/ 10976181 w 13261896"/>
              <a:gd name="connsiteY447" fmla="*/ 5452396 h 5790485"/>
              <a:gd name="connsiteX448" fmla="*/ 11004756 w 13261896"/>
              <a:gd name="connsiteY448" fmla="*/ 5485734 h 5790485"/>
              <a:gd name="connsiteX449" fmla="*/ 11023806 w 13261896"/>
              <a:gd name="connsiteY449" fmla="*/ 5528596 h 5790485"/>
              <a:gd name="connsiteX450" fmla="*/ 10971419 w 13261896"/>
              <a:gd name="connsiteY450" fmla="*/ 5533359 h 5790485"/>
              <a:gd name="connsiteX451" fmla="*/ 10714292 w 13261896"/>
              <a:gd name="connsiteY451" fmla="*/ 5485734 h 5790485"/>
              <a:gd name="connsiteX452" fmla="*/ 10661904 w 13261896"/>
              <a:gd name="connsiteY452" fmla="*/ 5452396 h 5790485"/>
              <a:gd name="connsiteX453" fmla="*/ 10709529 w 13261896"/>
              <a:gd name="connsiteY453" fmla="*/ 5428584 h 5790485"/>
              <a:gd name="connsiteX454" fmla="*/ 10733294 w 13261896"/>
              <a:gd name="connsiteY454" fmla="*/ 5438109 h 5790485"/>
              <a:gd name="connsiteX455" fmla="*/ 10757106 w 13261896"/>
              <a:gd name="connsiteY455" fmla="*/ 5419059 h 5790485"/>
              <a:gd name="connsiteX456" fmla="*/ 10766631 w 13261896"/>
              <a:gd name="connsiteY456" fmla="*/ 5452396 h 5790485"/>
              <a:gd name="connsiteX457" fmla="*/ 10776156 w 13261896"/>
              <a:gd name="connsiteY457" fmla="*/ 5457159 h 5790485"/>
              <a:gd name="connsiteX458" fmla="*/ 10838069 w 13261896"/>
              <a:gd name="connsiteY458" fmla="*/ 5404771 h 5790485"/>
              <a:gd name="connsiteX459" fmla="*/ 10866644 w 13261896"/>
              <a:gd name="connsiteY459" fmla="*/ 5409534 h 5790485"/>
              <a:gd name="connsiteX460" fmla="*/ 5152358 w 13261896"/>
              <a:gd name="connsiteY460" fmla="*/ 5428584 h 5790485"/>
              <a:gd name="connsiteX461" fmla="*/ 5171408 w 13261896"/>
              <a:gd name="connsiteY461" fmla="*/ 5404771 h 5790485"/>
              <a:gd name="connsiteX462" fmla="*/ 5152358 w 13261896"/>
              <a:gd name="connsiteY462" fmla="*/ 5428584 h 5790485"/>
              <a:gd name="connsiteX463" fmla="*/ 12004738 w 13261896"/>
              <a:gd name="connsiteY463" fmla="*/ 5404771 h 5790485"/>
              <a:gd name="connsiteX464" fmla="*/ 11976163 w 13261896"/>
              <a:gd name="connsiteY464" fmla="*/ 5400009 h 5790485"/>
              <a:gd name="connsiteX465" fmla="*/ 12004738 w 13261896"/>
              <a:gd name="connsiteY465" fmla="*/ 5404771 h 5790485"/>
              <a:gd name="connsiteX466" fmla="*/ 11966638 w 13261896"/>
              <a:gd name="connsiteY466" fmla="*/ 5400009 h 5790485"/>
              <a:gd name="connsiteX467" fmla="*/ 11961875 w 13261896"/>
              <a:gd name="connsiteY467" fmla="*/ 5419059 h 5790485"/>
              <a:gd name="connsiteX468" fmla="*/ 11971400 w 13261896"/>
              <a:gd name="connsiteY468" fmla="*/ 5433346 h 5790485"/>
              <a:gd name="connsiteX469" fmla="*/ 11957113 w 13261896"/>
              <a:gd name="connsiteY469" fmla="*/ 5447634 h 5790485"/>
              <a:gd name="connsiteX470" fmla="*/ 11795236 w 13261896"/>
              <a:gd name="connsiteY470" fmla="*/ 5533359 h 5790485"/>
              <a:gd name="connsiteX471" fmla="*/ 11733323 w 13261896"/>
              <a:gd name="connsiteY471" fmla="*/ 5557171 h 5790485"/>
              <a:gd name="connsiteX472" fmla="*/ 11933300 w 13261896"/>
              <a:gd name="connsiteY472" fmla="*/ 5400009 h 5790485"/>
              <a:gd name="connsiteX473" fmla="*/ 11966638 w 13261896"/>
              <a:gd name="connsiteY473" fmla="*/ 5400009 h 5790485"/>
              <a:gd name="connsiteX474" fmla="*/ 6185678 w 13261896"/>
              <a:gd name="connsiteY474" fmla="*/ 5461921 h 5790485"/>
              <a:gd name="connsiteX475" fmla="*/ 6185678 w 13261896"/>
              <a:gd name="connsiteY475" fmla="*/ 5642896 h 5790485"/>
              <a:gd name="connsiteX476" fmla="*/ 6076188 w 13261896"/>
              <a:gd name="connsiteY476" fmla="*/ 5642896 h 5790485"/>
              <a:gd name="connsiteX477" fmla="*/ 6076188 w 13261896"/>
              <a:gd name="connsiteY477" fmla="*/ 5519071 h 5790485"/>
              <a:gd name="connsiteX478" fmla="*/ 6133338 w 13261896"/>
              <a:gd name="connsiteY478" fmla="*/ 5400009 h 5790485"/>
              <a:gd name="connsiteX479" fmla="*/ 6185678 w 13261896"/>
              <a:gd name="connsiteY479" fmla="*/ 5461921 h 5790485"/>
              <a:gd name="connsiteX480" fmla="*/ 11714273 w 13261896"/>
              <a:gd name="connsiteY480" fmla="*/ 5442871 h 5790485"/>
              <a:gd name="connsiteX481" fmla="*/ 11699986 w 13261896"/>
              <a:gd name="connsiteY481" fmla="*/ 5442871 h 5790485"/>
              <a:gd name="connsiteX482" fmla="*/ 11804761 w 13261896"/>
              <a:gd name="connsiteY482" fmla="*/ 5400009 h 5790485"/>
              <a:gd name="connsiteX483" fmla="*/ 11714273 w 13261896"/>
              <a:gd name="connsiteY483" fmla="*/ 5442871 h 5790485"/>
              <a:gd name="connsiteX484" fmla="*/ 10366629 w 13261896"/>
              <a:gd name="connsiteY484" fmla="*/ 5471446 h 5790485"/>
              <a:gd name="connsiteX485" fmla="*/ 10338102 w 13261896"/>
              <a:gd name="connsiteY485" fmla="*/ 5476209 h 5790485"/>
              <a:gd name="connsiteX486" fmla="*/ 10223802 w 13261896"/>
              <a:gd name="connsiteY486" fmla="*/ 5428584 h 5790485"/>
              <a:gd name="connsiteX487" fmla="*/ 10209514 w 13261896"/>
              <a:gd name="connsiteY487" fmla="*/ 5400009 h 5790485"/>
              <a:gd name="connsiteX488" fmla="*/ 10219039 w 13261896"/>
              <a:gd name="connsiteY488" fmla="*/ 5385721 h 5790485"/>
              <a:gd name="connsiteX489" fmla="*/ 10366629 w 13261896"/>
              <a:gd name="connsiteY489" fmla="*/ 5471446 h 5790485"/>
              <a:gd name="connsiteX490" fmla="*/ 8366665 w 13261896"/>
              <a:gd name="connsiteY490" fmla="*/ 5523834 h 5790485"/>
              <a:gd name="connsiteX491" fmla="*/ 8366665 w 13261896"/>
              <a:gd name="connsiteY491" fmla="*/ 5761911 h 5790485"/>
              <a:gd name="connsiteX492" fmla="*/ 8171402 w 13261896"/>
              <a:gd name="connsiteY492" fmla="*/ 5747623 h 5790485"/>
              <a:gd name="connsiteX493" fmla="*/ 8171402 w 13261896"/>
              <a:gd name="connsiteY493" fmla="*/ 5704761 h 5790485"/>
              <a:gd name="connsiteX494" fmla="*/ 8180927 w 13261896"/>
              <a:gd name="connsiteY494" fmla="*/ 5600034 h 5790485"/>
              <a:gd name="connsiteX495" fmla="*/ 8276177 w 13261896"/>
              <a:gd name="connsiteY495" fmla="*/ 5385721 h 5790485"/>
              <a:gd name="connsiteX496" fmla="*/ 8366665 w 13261896"/>
              <a:gd name="connsiteY496" fmla="*/ 5523834 h 5790485"/>
              <a:gd name="connsiteX497" fmla="*/ 11528536 w 13261896"/>
              <a:gd name="connsiteY497" fmla="*/ 5404771 h 5790485"/>
              <a:gd name="connsiteX498" fmla="*/ 11638073 w 13261896"/>
              <a:gd name="connsiteY498" fmla="*/ 5457159 h 5790485"/>
              <a:gd name="connsiteX499" fmla="*/ 11614261 w 13261896"/>
              <a:gd name="connsiteY499" fmla="*/ 5471446 h 5790485"/>
              <a:gd name="connsiteX500" fmla="*/ 11385708 w 13261896"/>
              <a:gd name="connsiteY500" fmla="*/ 5409534 h 5790485"/>
              <a:gd name="connsiteX501" fmla="*/ 11371421 w 13261896"/>
              <a:gd name="connsiteY501" fmla="*/ 5385721 h 5790485"/>
              <a:gd name="connsiteX502" fmla="*/ 11476196 w 13261896"/>
              <a:gd name="connsiteY502" fmla="*/ 5380959 h 5790485"/>
              <a:gd name="connsiteX503" fmla="*/ 11528536 w 13261896"/>
              <a:gd name="connsiteY503" fmla="*/ 5404771 h 5790485"/>
              <a:gd name="connsiteX504" fmla="*/ 11995213 w 13261896"/>
              <a:gd name="connsiteY504" fmla="*/ 5385721 h 5790485"/>
              <a:gd name="connsiteX505" fmla="*/ 11971400 w 13261896"/>
              <a:gd name="connsiteY505" fmla="*/ 5390484 h 5790485"/>
              <a:gd name="connsiteX506" fmla="*/ 11990450 w 13261896"/>
              <a:gd name="connsiteY506" fmla="*/ 5376196 h 5790485"/>
              <a:gd name="connsiteX507" fmla="*/ 11995213 w 13261896"/>
              <a:gd name="connsiteY507" fmla="*/ 5385721 h 5790485"/>
              <a:gd name="connsiteX508" fmla="*/ 3842861 w 13261896"/>
              <a:gd name="connsiteY508" fmla="*/ 5466684 h 5790485"/>
              <a:gd name="connsiteX509" fmla="*/ 3833336 w 13261896"/>
              <a:gd name="connsiteY509" fmla="*/ 5471446 h 5790485"/>
              <a:gd name="connsiteX510" fmla="*/ 3828574 w 13261896"/>
              <a:gd name="connsiteY510" fmla="*/ 5414296 h 5790485"/>
              <a:gd name="connsiteX511" fmla="*/ 3842861 w 13261896"/>
              <a:gd name="connsiteY511" fmla="*/ 5376196 h 5790485"/>
              <a:gd name="connsiteX512" fmla="*/ 3842861 w 13261896"/>
              <a:gd name="connsiteY512" fmla="*/ 5466684 h 5790485"/>
              <a:gd name="connsiteX513" fmla="*/ 4223814 w 13261896"/>
              <a:gd name="connsiteY513" fmla="*/ 5404771 h 5790485"/>
              <a:gd name="connsiteX514" fmla="*/ 4219051 w 13261896"/>
              <a:gd name="connsiteY514" fmla="*/ 5414296 h 5790485"/>
              <a:gd name="connsiteX515" fmla="*/ 4166664 w 13261896"/>
              <a:gd name="connsiteY515" fmla="*/ 5376196 h 5790485"/>
              <a:gd name="connsiteX516" fmla="*/ 4171426 w 13261896"/>
              <a:gd name="connsiteY516" fmla="*/ 5371434 h 5790485"/>
              <a:gd name="connsiteX517" fmla="*/ 4223814 w 13261896"/>
              <a:gd name="connsiteY517" fmla="*/ 5404771 h 5790485"/>
              <a:gd name="connsiteX518" fmla="*/ 4128564 w 13261896"/>
              <a:gd name="connsiteY518" fmla="*/ 5371434 h 5790485"/>
              <a:gd name="connsiteX519" fmla="*/ 4247579 w 13261896"/>
              <a:gd name="connsiteY519" fmla="*/ 5447634 h 5790485"/>
              <a:gd name="connsiteX520" fmla="*/ 4242864 w 13261896"/>
              <a:gd name="connsiteY520" fmla="*/ 5457159 h 5790485"/>
              <a:gd name="connsiteX521" fmla="*/ 4119039 w 13261896"/>
              <a:gd name="connsiteY521" fmla="*/ 5371434 h 5790485"/>
              <a:gd name="connsiteX522" fmla="*/ 4128564 w 13261896"/>
              <a:gd name="connsiteY522" fmla="*/ 5371434 h 5790485"/>
              <a:gd name="connsiteX523" fmla="*/ 12166663 w 13261896"/>
              <a:gd name="connsiteY523" fmla="*/ 5433346 h 5790485"/>
              <a:gd name="connsiteX524" fmla="*/ 12152375 w 13261896"/>
              <a:gd name="connsiteY524" fmla="*/ 5433346 h 5790485"/>
              <a:gd name="connsiteX525" fmla="*/ 12185713 w 13261896"/>
              <a:gd name="connsiteY525" fmla="*/ 5366671 h 5790485"/>
              <a:gd name="connsiteX526" fmla="*/ 12166663 w 13261896"/>
              <a:gd name="connsiteY526" fmla="*/ 5433346 h 5790485"/>
              <a:gd name="connsiteX527" fmla="*/ 11942825 w 13261896"/>
              <a:gd name="connsiteY527" fmla="*/ 5376196 h 5790485"/>
              <a:gd name="connsiteX528" fmla="*/ 11947588 w 13261896"/>
              <a:gd name="connsiteY528" fmla="*/ 5385721 h 5790485"/>
              <a:gd name="connsiteX529" fmla="*/ 11728561 w 13261896"/>
              <a:gd name="connsiteY529" fmla="*/ 5542884 h 5790485"/>
              <a:gd name="connsiteX530" fmla="*/ 11728561 w 13261896"/>
              <a:gd name="connsiteY530" fmla="*/ 5500021 h 5790485"/>
              <a:gd name="connsiteX531" fmla="*/ 11914250 w 13261896"/>
              <a:gd name="connsiteY531" fmla="*/ 5366671 h 5790485"/>
              <a:gd name="connsiteX532" fmla="*/ 11942825 w 13261896"/>
              <a:gd name="connsiteY532" fmla="*/ 5376196 h 5790485"/>
              <a:gd name="connsiteX533" fmla="*/ 11676173 w 13261896"/>
              <a:gd name="connsiteY533" fmla="*/ 5438109 h 5790485"/>
              <a:gd name="connsiteX534" fmla="*/ 11666648 w 13261896"/>
              <a:gd name="connsiteY534" fmla="*/ 5466684 h 5790485"/>
              <a:gd name="connsiteX535" fmla="*/ 11638073 w 13261896"/>
              <a:gd name="connsiteY535" fmla="*/ 5433346 h 5790485"/>
              <a:gd name="connsiteX536" fmla="*/ 11533298 w 13261896"/>
              <a:gd name="connsiteY536" fmla="*/ 5395246 h 5790485"/>
              <a:gd name="connsiteX537" fmla="*/ 11457146 w 13261896"/>
              <a:gd name="connsiteY537" fmla="*/ 5371434 h 5790485"/>
              <a:gd name="connsiteX538" fmla="*/ 11552348 w 13261896"/>
              <a:gd name="connsiteY538" fmla="*/ 5366671 h 5790485"/>
              <a:gd name="connsiteX539" fmla="*/ 11676173 w 13261896"/>
              <a:gd name="connsiteY539" fmla="*/ 5438109 h 5790485"/>
              <a:gd name="connsiteX540" fmla="*/ 9990439 w 13261896"/>
              <a:gd name="connsiteY540" fmla="*/ 5390484 h 5790485"/>
              <a:gd name="connsiteX541" fmla="*/ 9976152 w 13261896"/>
              <a:gd name="connsiteY541" fmla="*/ 5366671 h 5790485"/>
              <a:gd name="connsiteX542" fmla="*/ 9990439 w 13261896"/>
              <a:gd name="connsiteY542" fmla="*/ 5390484 h 5790485"/>
              <a:gd name="connsiteX543" fmla="*/ 2747582 w 13261896"/>
              <a:gd name="connsiteY543" fmla="*/ 5433346 h 5790485"/>
              <a:gd name="connsiteX544" fmla="*/ 2723769 w 13261896"/>
              <a:gd name="connsiteY544" fmla="*/ 5433346 h 5790485"/>
              <a:gd name="connsiteX545" fmla="*/ 2809494 w 13261896"/>
              <a:gd name="connsiteY545" fmla="*/ 5400009 h 5790485"/>
              <a:gd name="connsiteX546" fmla="*/ 2819019 w 13261896"/>
              <a:gd name="connsiteY546" fmla="*/ 5414296 h 5790485"/>
              <a:gd name="connsiteX547" fmla="*/ 2876169 w 13261896"/>
              <a:gd name="connsiteY547" fmla="*/ 5366671 h 5790485"/>
              <a:gd name="connsiteX548" fmla="*/ 2747582 w 13261896"/>
              <a:gd name="connsiteY548" fmla="*/ 5433346 h 5790485"/>
              <a:gd name="connsiteX549" fmla="*/ 12171425 w 13261896"/>
              <a:gd name="connsiteY549" fmla="*/ 5361909 h 5790485"/>
              <a:gd name="connsiteX550" fmla="*/ 12171425 w 13261896"/>
              <a:gd name="connsiteY550" fmla="*/ 5371434 h 5790485"/>
              <a:gd name="connsiteX551" fmla="*/ 12142850 w 13261896"/>
              <a:gd name="connsiteY551" fmla="*/ 5423821 h 5790485"/>
              <a:gd name="connsiteX552" fmla="*/ 12047600 w 13261896"/>
              <a:gd name="connsiteY552" fmla="*/ 5495259 h 5790485"/>
              <a:gd name="connsiteX553" fmla="*/ 12023788 w 13261896"/>
              <a:gd name="connsiteY553" fmla="*/ 5495259 h 5790485"/>
              <a:gd name="connsiteX554" fmla="*/ 12080938 w 13261896"/>
              <a:gd name="connsiteY554" fmla="*/ 5442871 h 5790485"/>
              <a:gd name="connsiteX555" fmla="*/ 12138088 w 13261896"/>
              <a:gd name="connsiteY555" fmla="*/ 5357146 h 5790485"/>
              <a:gd name="connsiteX556" fmla="*/ 12171425 w 13261896"/>
              <a:gd name="connsiteY556" fmla="*/ 5361909 h 5790485"/>
              <a:gd name="connsiteX557" fmla="*/ 9995202 w 13261896"/>
              <a:gd name="connsiteY557" fmla="*/ 5376196 h 5790485"/>
              <a:gd name="connsiteX558" fmla="*/ 9985677 w 13261896"/>
              <a:gd name="connsiteY558" fmla="*/ 5357146 h 5790485"/>
              <a:gd name="connsiteX559" fmla="*/ 9995202 w 13261896"/>
              <a:gd name="connsiteY559" fmla="*/ 5376196 h 5790485"/>
              <a:gd name="connsiteX560" fmla="*/ 11376183 w 13261896"/>
              <a:gd name="connsiteY560" fmla="*/ 5371434 h 5790485"/>
              <a:gd name="connsiteX561" fmla="*/ 11366658 w 13261896"/>
              <a:gd name="connsiteY561" fmla="*/ 5376196 h 5790485"/>
              <a:gd name="connsiteX562" fmla="*/ 11314271 w 13261896"/>
              <a:gd name="connsiteY562" fmla="*/ 5357146 h 5790485"/>
              <a:gd name="connsiteX563" fmla="*/ 11342846 w 13261896"/>
              <a:gd name="connsiteY563" fmla="*/ 5352384 h 5790485"/>
              <a:gd name="connsiteX564" fmla="*/ 11376183 w 13261896"/>
              <a:gd name="connsiteY564" fmla="*/ 5371434 h 5790485"/>
              <a:gd name="connsiteX565" fmla="*/ 11228546 w 13261896"/>
              <a:gd name="connsiteY565" fmla="*/ 5371434 h 5790485"/>
              <a:gd name="connsiteX566" fmla="*/ 11290458 w 13261896"/>
              <a:gd name="connsiteY566" fmla="*/ 5361909 h 5790485"/>
              <a:gd name="connsiteX567" fmla="*/ 11347608 w 13261896"/>
              <a:gd name="connsiteY567" fmla="*/ 5371434 h 5790485"/>
              <a:gd name="connsiteX568" fmla="*/ 11371421 w 13261896"/>
              <a:gd name="connsiteY568" fmla="*/ 5404771 h 5790485"/>
              <a:gd name="connsiteX569" fmla="*/ 11371421 w 13261896"/>
              <a:gd name="connsiteY569" fmla="*/ 5414296 h 5790485"/>
              <a:gd name="connsiteX570" fmla="*/ 11399996 w 13261896"/>
              <a:gd name="connsiteY570" fmla="*/ 5447634 h 5790485"/>
              <a:gd name="connsiteX571" fmla="*/ 11380946 w 13261896"/>
              <a:gd name="connsiteY571" fmla="*/ 5476209 h 5790485"/>
              <a:gd name="connsiteX572" fmla="*/ 11352371 w 13261896"/>
              <a:gd name="connsiteY572" fmla="*/ 5490496 h 5790485"/>
              <a:gd name="connsiteX573" fmla="*/ 11304746 w 13261896"/>
              <a:gd name="connsiteY573" fmla="*/ 5461921 h 5790485"/>
              <a:gd name="connsiteX574" fmla="*/ 11271408 w 13261896"/>
              <a:gd name="connsiteY574" fmla="*/ 5461921 h 5790485"/>
              <a:gd name="connsiteX575" fmla="*/ 11242834 w 13261896"/>
              <a:gd name="connsiteY575" fmla="*/ 5461921 h 5790485"/>
              <a:gd name="connsiteX576" fmla="*/ 11190446 w 13261896"/>
              <a:gd name="connsiteY576" fmla="*/ 5480971 h 5790485"/>
              <a:gd name="connsiteX577" fmla="*/ 11128534 w 13261896"/>
              <a:gd name="connsiteY577" fmla="*/ 5519071 h 5790485"/>
              <a:gd name="connsiteX578" fmla="*/ 11080956 w 13261896"/>
              <a:gd name="connsiteY578" fmla="*/ 5519071 h 5790485"/>
              <a:gd name="connsiteX579" fmla="*/ 11071431 w 13261896"/>
              <a:gd name="connsiteY579" fmla="*/ 5509546 h 5790485"/>
              <a:gd name="connsiteX580" fmla="*/ 11104721 w 13261896"/>
              <a:gd name="connsiteY580" fmla="*/ 5442871 h 5790485"/>
              <a:gd name="connsiteX581" fmla="*/ 11057144 w 13261896"/>
              <a:gd name="connsiteY581" fmla="*/ 5376196 h 5790485"/>
              <a:gd name="connsiteX582" fmla="*/ 11095244 w 13261896"/>
              <a:gd name="connsiteY582" fmla="*/ 5371434 h 5790485"/>
              <a:gd name="connsiteX583" fmla="*/ 11166634 w 13261896"/>
              <a:gd name="connsiteY583" fmla="*/ 5466684 h 5790485"/>
              <a:gd name="connsiteX584" fmla="*/ 11176159 w 13261896"/>
              <a:gd name="connsiteY584" fmla="*/ 5466684 h 5790485"/>
              <a:gd name="connsiteX585" fmla="*/ 11104721 w 13261896"/>
              <a:gd name="connsiteY585" fmla="*/ 5376196 h 5790485"/>
              <a:gd name="connsiteX586" fmla="*/ 11152346 w 13261896"/>
              <a:gd name="connsiteY586" fmla="*/ 5352384 h 5790485"/>
              <a:gd name="connsiteX587" fmla="*/ 11228546 w 13261896"/>
              <a:gd name="connsiteY587" fmla="*/ 5371434 h 5790485"/>
              <a:gd name="connsiteX588" fmla="*/ 12271391 w 13261896"/>
              <a:gd name="connsiteY588" fmla="*/ 5442871 h 5790485"/>
              <a:gd name="connsiteX589" fmla="*/ 12190475 w 13261896"/>
              <a:gd name="connsiteY589" fmla="*/ 5461921 h 5790485"/>
              <a:gd name="connsiteX590" fmla="*/ 12176188 w 13261896"/>
              <a:gd name="connsiteY590" fmla="*/ 5461921 h 5790485"/>
              <a:gd name="connsiteX591" fmla="*/ 12176188 w 13261896"/>
              <a:gd name="connsiteY591" fmla="*/ 5428584 h 5790485"/>
              <a:gd name="connsiteX592" fmla="*/ 12200000 w 13261896"/>
              <a:gd name="connsiteY592" fmla="*/ 5366671 h 5790485"/>
              <a:gd name="connsiteX593" fmla="*/ 12328541 w 13261896"/>
              <a:gd name="connsiteY593" fmla="*/ 5347621 h 5790485"/>
              <a:gd name="connsiteX594" fmla="*/ 12271391 w 13261896"/>
              <a:gd name="connsiteY594" fmla="*/ 5442871 h 5790485"/>
              <a:gd name="connsiteX595" fmla="*/ 12114275 w 13261896"/>
              <a:gd name="connsiteY595" fmla="*/ 5352384 h 5790485"/>
              <a:gd name="connsiteX596" fmla="*/ 12019025 w 13261896"/>
              <a:gd name="connsiteY596" fmla="*/ 5485734 h 5790485"/>
              <a:gd name="connsiteX597" fmla="*/ 12014263 w 13261896"/>
              <a:gd name="connsiteY597" fmla="*/ 5471446 h 5790485"/>
              <a:gd name="connsiteX598" fmla="*/ 12076175 w 13261896"/>
              <a:gd name="connsiteY598" fmla="*/ 5371434 h 5790485"/>
              <a:gd name="connsiteX599" fmla="*/ 12080938 w 13261896"/>
              <a:gd name="connsiteY599" fmla="*/ 5347621 h 5790485"/>
              <a:gd name="connsiteX600" fmla="*/ 12114275 w 13261896"/>
              <a:gd name="connsiteY600" fmla="*/ 5352384 h 5790485"/>
              <a:gd name="connsiteX601" fmla="*/ 6552343 w 13261896"/>
              <a:gd name="connsiteY601" fmla="*/ 5428584 h 5790485"/>
              <a:gd name="connsiteX602" fmla="*/ 6552343 w 13261896"/>
              <a:gd name="connsiteY602" fmla="*/ 5661946 h 5790485"/>
              <a:gd name="connsiteX603" fmla="*/ 6419041 w 13261896"/>
              <a:gd name="connsiteY603" fmla="*/ 5661946 h 5790485"/>
              <a:gd name="connsiteX604" fmla="*/ 6419041 w 13261896"/>
              <a:gd name="connsiteY604" fmla="*/ 5461921 h 5790485"/>
              <a:gd name="connsiteX605" fmla="*/ 6490478 w 13261896"/>
              <a:gd name="connsiteY605" fmla="*/ 5347621 h 5790485"/>
              <a:gd name="connsiteX606" fmla="*/ 6552343 w 13261896"/>
              <a:gd name="connsiteY606" fmla="*/ 5428584 h 5790485"/>
              <a:gd name="connsiteX607" fmla="*/ 5290471 w 13261896"/>
              <a:gd name="connsiteY607" fmla="*/ 5376196 h 5790485"/>
              <a:gd name="connsiteX608" fmla="*/ 5285708 w 13261896"/>
              <a:gd name="connsiteY608" fmla="*/ 5414296 h 5790485"/>
              <a:gd name="connsiteX609" fmla="*/ 5257133 w 13261896"/>
              <a:gd name="connsiteY609" fmla="*/ 5371434 h 5790485"/>
              <a:gd name="connsiteX610" fmla="*/ 5257133 w 13261896"/>
              <a:gd name="connsiteY610" fmla="*/ 5347621 h 5790485"/>
              <a:gd name="connsiteX611" fmla="*/ 5290471 w 13261896"/>
              <a:gd name="connsiteY611" fmla="*/ 5376196 h 5790485"/>
              <a:gd name="connsiteX612" fmla="*/ 2428542 w 13261896"/>
              <a:gd name="connsiteY612" fmla="*/ 5395246 h 5790485"/>
              <a:gd name="connsiteX613" fmla="*/ 2428542 w 13261896"/>
              <a:gd name="connsiteY613" fmla="*/ 5414296 h 5790485"/>
              <a:gd name="connsiteX614" fmla="*/ 2333339 w 13261896"/>
              <a:gd name="connsiteY614" fmla="*/ 5357146 h 5790485"/>
              <a:gd name="connsiteX615" fmla="*/ 2342817 w 13261896"/>
              <a:gd name="connsiteY615" fmla="*/ 5347621 h 5790485"/>
              <a:gd name="connsiteX616" fmla="*/ 2428542 w 13261896"/>
              <a:gd name="connsiteY616" fmla="*/ 5395246 h 5790485"/>
              <a:gd name="connsiteX617" fmla="*/ 4947619 w 13261896"/>
              <a:gd name="connsiteY617" fmla="*/ 5495259 h 5790485"/>
              <a:gd name="connsiteX618" fmla="*/ 4857131 w 13261896"/>
              <a:gd name="connsiteY618" fmla="*/ 5580984 h 5790485"/>
              <a:gd name="connsiteX619" fmla="*/ 4919044 w 13261896"/>
              <a:gd name="connsiteY619" fmla="*/ 5519071 h 5790485"/>
              <a:gd name="connsiteX620" fmla="*/ 4942856 w 13261896"/>
              <a:gd name="connsiteY620" fmla="*/ 5466684 h 5790485"/>
              <a:gd name="connsiteX621" fmla="*/ 5128546 w 13261896"/>
              <a:gd name="connsiteY621" fmla="*/ 5347621 h 5790485"/>
              <a:gd name="connsiteX622" fmla="*/ 5161883 w 13261896"/>
              <a:gd name="connsiteY622" fmla="*/ 5342859 h 5790485"/>
              <a:gd name="connsiteX623" fmla="*/ 4947619 w 13261896"/>
              <a:gd name="connsiteY623" fmla="*/ 5495259 h 5790485"/>
              <a:gd name="connsiteX624" fmla="*/ 2942844 w 13261896"/>
              <a:gd name="connsiteY624" fmla="*/ 5342859 h 5790485"/>
              <a:gd name="connsiteX625" fmla="*/ 3004757 w 13261896"/>
              <a:gd name="connsiteY625" fmla="*/ 5409534 h 5790485"/>
              <a:gd name="connsiteX626" fmla="*/ 2933319 w 13261896"/>
              <a:gd name="connsiteY626" fmla="*/ 5342859 h 5790485"/>
              <a:gd name="connsiteX627" fmla="*/ 2942844 w 13261896"/>
              <a:gd name="connsiteY627" fmla="*/ 5342859 h 5790485"/>
              <a:gd name="connsiteX628" fmla="*/ 2409492 w 13261896"/>
              <a:gd name="connsiteY628" fmla="*/ 5342859 h 5790485"/>
              <a:gd name="connsiteX629" fmla="*/ 2490454 w 13261896"/>
              <a:gd name="connsiteY629" fmla="*/ 5400009 h 5790485"/>
              <a:gd name="connsiteX630" fmla="*/ 2514267 w 13261896"/>
              <a:gd name="connsiteY630" fmla="*/ 5390484 h 5790485"/>
              <a:gd name="connsiteX631" fmla="*/ 2599992 w 13261896"/>
              <a:gd name="connsiteY631" fmla="*/ 5414296 h 5790485"/>
              <a:gd name="connsiteX632" fmla="*/ 2599992 w 13261896"/>
              <a:gd name="connsiteY632" fmla="*/ 5433346 h 5790485"/>
              <a:gd name="connsiteX633" fmla="*/ 2385679 w 13261896"/>
              <a:gd name="connsiteY633" fmla="*/ 5352384 h 5790485"/>
              <a:gd name="connsiteX634" fmla="*/ 2390442 w 13261896"/>
              <a:gd name="connsiteY634" fmla="*/ 5342859 h 5790485"/>
              <a:gd name="connsiteX635" fmla="*/ 2409492 w 13261896"/>
              <a:gd name="connsiteY635" fmla="*/ 5342859 h 5790485"/>
              <a:gd name="connsiteX636" fmla="*/ 12752356 w 13261896"/>
              <a:gd name="connsiteY636" fmla="*/ 5338096 h 5790485"/>
              <a:gd name="connsiteX637" fmla="*/ 12919044 w 13261896"/>
              <a:gd name="connsiteY637" fmla="*/ 5504784 h 5790485"/>
              <a:gd name="connsiteX638" fmla="*/ 12885706 w 13261896"/>
              <a:gd name="connsiteY638" fmla="*/ 5528596 h 5790485"/>
              <a:gd name="connsiteX639" fmla="*/ 12704731 w 13261896"/>
              <a:gd name="connsiteY639" fmla="*/ 5338096 h 5790485"/>
              <a:gd name="connsiteX640" fmla="*/ 12752356 w 13261896"/>
              <a:gd name="connsiteY640" fmla="*/ 5338096 h 5790485"/>
              <a:gd name="connsiteX641" fmla="*/ 12666631 w 13261896"/>
              <a:gd name="connsiteY641" fmla="*/ 5338096 h 5790485"/>
              <a:gd name="connsiteX642" fmla="*/ 12814269 w 13261896"/>
              <a:gd name="connsiteY642" fmla="*/ 5557171 h 5790485"/>
              <a:gd name="connsiteX643" fmla="*/ 12780931 w 13261896"/>
              <a:gd name="connsiteY643" fmla="*/ 5561934 h 5790485"/>
              <a:gd name="connsiteX644" fmla="*/ 12690444 w 13261896"/>
              <a:gd name="connsiteY644" fmla="*/ 5428584 h 5790485"/>
              <a:gd name="connsiteX645" fmla="*/ 12580954 w 13261896"/>
              <a:gd name="connsiteY645" fmla="*/ 5371434 h 5790485"/>
              <a:gd name="connsiteX646" fmla="*/ 12623816 w 13261896"/>
              <a:gd name="connsiteY646" fmla="*/ 5390484 h 5790485"/>
              <a:gd name="connsiteX647" fmla="*/ 12628531 w 13261896"/>
              <a:gd name="connsiteY647" fmla="*/ 5380959 h 5790485"/>
              <a:gd name="connsiteX648" fmla="*/ 12685681 w 13261896"/>
              <a:gd name="connsiteY648" fmla="*/ 5390484 h 5790485"/>
              <a:gd name="connsiteX649" fmla="*/ 12652344 w 13261896"/>
              <a:gd name="connsiteY649" fmla="*/ 5338096 h 5790485"/>
              <a:gd name="connsiteX650" fmla="*/ 12666631 w 13261896"/>
              <a:gd name="connsiteY650" fmla="*/ 5338096 h 5790485"/>
              <a:gd name="connsiteX651" fmla="*/ 12419029 w 13261896"/>
              <a:gd name="connsiteY651" fmla="*/ 5414296 h 5790485"/>
              <a:gd name="connsiteX652" fmla="*/ 12395216 w 13261896"/>
              <a:gd name="connsiteY652" fmla="*/ 5480971 h 5790485"/>
              <a:gd name="connsiteX653" fmla="*/ 12352354 w 13261896"/>
              <a:gd name="connsiteY653" fmla="*/ 5480971 h 5790485"/>
              <a:gd name="connsiteX654" fmla="*/ 12366641 w 13261896"/>
              <a:gd name="connsiteY654" fmla="*/ 5457159 h 5790485"/>
              <a:gd name="connsiteX655" fmla="*/ 12285679 w 13261896"/>
              <a:gd name="connsiteY655" fmla="*/ 5447634 h 5790485"/>
              <a:gd name="connsiteX656" fmla="*/ 12347591 w 13261896"/>
              <a:gd name="connsiteY656" fmla="*/ 5338096 h 5790485"/>
              <a:gd name="connsiteX657" fmla="*/ 12419029 w 13261896"/>
              <a:gd name="connsiteY657" fmla="*/ 5414296 h 5790485"/>
              <a:gd name="connsiteX658" fmla="*/ 3452384 w 13261896"/>
              <a:gd name="connsiteY658" fmla="*/ 5352384 h 5790485"/>
              <a:gd name="connsiteX659" fmla="*/ 3385709 w 13261896"/>
              <a:gd name="connsiteY659" fmla="*/ 5352384 h 5790485"/>
              <a:gd name="connsiteX660" fmla="*/ 3447621 w 13261896"/>
              <a:gd name="connsiteY660" fmla="*/ 5338096 h 5790485"/>
              <a:gd name="connsiteX661" fmla="*/ 3452384 w 13261896"/>
              <a:gd name="connsiteY661" fmla="*/ 5352384 h 5790485"/>
              <a:gd name="connsiteX662" fmla="*/ 11695223 w 13261896"/>
              <a:gd name="connsiteY662" fmla="*/ 5366671 h 5790485"/>
              <a:gd name="connsiteX663" fmla="*/ 11714273 w 13261896"/>
              <a:gd name="connsiteY663" fmla="*/ 5395246 h 5790485"/>
              <a:gd name="connsiteX664" fmla="*/ 11680936 w 13261896"/>
              <a:gd name="connsiteY664" fmla="*/ 5457159 h 5790485"/>
              <a:gd name="connsiteX665" fmla="*/ 11623786 w 13261896"/>
              <a:gd name="connsiteY665" fmla="*/ 5385721 h 5790485"/>
              <a:gd name="connsiteX666" fmla="*/ 11528536 w 13261896"/>
              <a:gd name="connsiteY666" fmla="*/ 5357146 h 5790485"/>
              <a:gd name="connsiteX667" fmla="*/ 11599973 w 13261896"/>
              <a:gd name="connsiteY667" fmla="*/ 5333334 h 5790485"/>
              <a:gd name="connsiteX668" fmla="*/ 11695223 w 13261896"/>
              <a:gd name="connsiteY668" fmla="*/ 5366671 h 5790485"/>
              <a:gd name="connsiteX669" fmla="*/ 3371421 w 13261896"/>
              <a:gd name="connsiteY669" fmla="*/ 5342859 h 5790485"/>
              <a:gd name="connsiteX670" fmla="*/ 3309509 w 13261896"/>
              <a:gd name="connsiteY670" fmla="*/ 5333334 h 5790485"/>
              <a:gd name="connsiteX671" fmla="*/ 3371421 w 13261896"/>
              <a:gd name="connsiteY671" fmla="*/ 5342859 h 5790485"/>
              <a:gd name="connsiteX672" fmla="*/ 12066650 w 13261896"/>
              <a:gd name="connsiteY672" fmla="*/ 5328571 h 5790485"/>
              <a:gd name="connsiteX673" fmla="*/ 12057125 w 13261896"/>
              <a:gd name="connsiteY673" fmla="*/ 5342859 h 5790485"/>
              <a:gd name="connsiteX674" fmla="*/ 12071413 w 13261896"/>
              <a:gd name="connsiteY674" fmla="*/ 5352384 h 5790485"/>
              <a:gd name="connsiteX675" fmla="*/ 12057125 w 13261896"/>
              <a:gd name="connsiteY675" fmla="*/ 5395246 h 5790485"/>
              <a:gd name="connsiteX676" fmla="*/ 12042838 w 13261896"/>
              <a:gd name="connsiteY676" fmla="*/ 5328571 h 5790485"/>
              <a:gd name="connsiteX677" fmla="*/ 12066650 w 13261896"/>
              <a:gd name="connsiteY677" fmla="*/ 5328571 h 5790485"/>
              <a:gd name="connsiteX678" fmla="*/ 12047600 w 13261896"/>
              <a:gd name="connsiteY678" fmla="*/ 5385721 h 5790485"/>
              <a:gd name="connsiteX679" fmla="*/ 12023788 w 13261896"/>
              <a:gd name="connsiteY679" fmla="*/ 5452396 h 5790485"/>
              <a:gd name="connsiteX680" fmla="*/ 12014263 w 13261896"/>
              <a:gd name="connsiteY680" fmla="*/ 5428584 h 5790485"/>
              <a:gd name="connsiteX681" fmla="*/ 12028550 w 13261896"/>
              <a:gd name="connsiteY681" fmla="*/ 5409534 h 5790485"/>
              <a:gd name="connsiteX682" fmla="*/ 11999975 w 13261896"/>
              <a:gd name="connsiteY682" fmla="*/ 5366671 h 5790485"/>
              <a:gd name="connsiteX683" fmla="*/ 12028550 w 13261896"/>
              <a:gd name="connsiteY683" fmla="*/ 5328571 h 5790485"/>
              <a:gd name="connsiteX684" fmla="*/ 12047600 w 13261896"/>
              <a:gd name="connsiteY684" fmla="*/ 5385721 h 5790485"/>
              <a:gd name="connsiteX685" fmla="*/ 5290471 w 13261896"/>
              <a:gd name="connsiteY685" fmla="*/ 5333334 h 5790485"/>
              <a:gd name="connsiteX686" fmla="*/ 5290471 w 13261896"/>
              <a:gd name="connsiteY686" fmla="*/ 5347621 h 5790485"/>
              <a:gd name="connsiteX687" fmla="*/ 5280946 w 13261896"/>
              <a:gd name="connsiteY687" fmla="*/ 5342859 h 5790485"/>
              <a:gd name="connsiteX688" fmla="*/ 5280946 w 13261896"/>
              <a:gd name="connsiteY688" fmla="*/ 5328571 h 5790485"/>
              <a:gd name="connsiteX689" fmla="*/ 5290471 w 13261896"/>
              <a:gd name="connsiteY689" fmla="*/ 5333334 h 5790485"/>
              <a:gd name="connsiteX690" fmla="*/ 4047601 w 13261896"/>
              <a:gd name="connsiteY690" fmla="*/ 5333334 h 5790485"/>
              <a:gd name="connsiteX691" fmla="*/ 4109514 w 13261896"/>
              <a:gd name="connsiteY691" fmla="*/ 5371434 h 5790485"/>
              <a:gd name="connsiteX692" fmla="*/ 4047601 w 13261896"/>
              <a:gd name="connsiteY692" fmla="*/ 5333334 h 5790485"/>
              <a:gd name="connsiteX693" fmla="*/ 2657142 w 13261896"/>
              <a:gd name="connsiteY693" fmla="*/ 5333334 h 5790485"/>
              <a:gd name="connsiteX694" fmla="*/ 2628567 w 13261896"/>
              <a:gd name="connsiteY694" fmla="*/ 5328571 h 5790485"/>
              <a:gd name="connsiteX695" fmla="*/ 2657142 w 13261896"/>
              <a:gd name="connsiteY695" fmla="*/ 5333334 h 5790485"/>
              <a:gd name="connsiteX696" fmla="*/ 12666631 w 13261896"/>
              <a:gd name="connsiteY696" fmla="*/ 5376196 h 5790485"/>
              <a:gd name="connsiteX697" fmla="*/ 12600004 w 13261896"/>
              <a:gd name="connsiteY697" fmla="*/ 5323809 h 5790485"/>
              <a:gd name="connsiteX698" fmla="*/ 12666631 w 13261896"/>
              <a:gd name="connsiteY698" fmla="*/ 5376196 h 5790485"/>
              <a:gd name="connsiteX699" fmla="*/ 11433333 w 13261896"/>
              <a:gd name="connsiteY699" fmla="*/ 5366671 h 5790485"/>
              <a:gd name="connsiteX700" fmla="*/ 11395233 w 13261896"/>
              <a:gd name="connsiteY700" fmla="*/ 5371434 h 5790485"/>
              <a:gd name="connsiteX701" fmla="*/ 11347608 w 13261896"/>
              <a:gd name="connsiteY701" fmla="*/ 5342859 h 5790485"/>
              <a:gd name="connsiteX702" fmla="*/ 11390471 w 13261896"/>
              <a:gd name="connsiteY702" fmla="*/ 5323809 h 5790485"/>
              <a:gd name="connsiteX703" fmla="*/ 11433333 w 13261896"/>
              <a:gd name="connsiteY703" fmla="*/ 5366671 h 5790485"/>
              <a:gd name="connsiteX704" fmla="*/ 4138089 w 13261896"/>
              <a:gd name="connsiteY704" fmla="*/ 5323809 h 5790485"/>
              <a:gd name="connsiteX705" fmla="*/ 4276154 w 13261896"/>
              <a:gd name="connsiteY705" fmla="*/ 5404771 h 5790485"/>
              <a:gd name="connsiteX706" fmla="*/ 4266629 w 13261896"/>
              <a:gd name="connsiteY706" fmla="*/ 5419059 h 5790485"/>
              <a:gd name="connsiteX707" fmla="*/ 4128564 w 13261896"/>
              <a:gd name="connsiteY707" fmla="*/ 5323809 h 5790485"/>
              <a:gd name="connsiteX708" fmla="*/ 4138089 w 13261896"/>
              <a:gd name="connsiteY708" fmla="*/ 5323809 h 5790485"/>
              <a:gd name="connsiteX709" fmla="*/ 4157139 w 13261896"/>
              <a:gd name="connsiteY709" fmla="*/ 5371434 h 5790485"/>
              <a:gd name="connsiteX710" fmla="*/ 4090464 w 13261896"/>
              <a:gd name="connsiteY710" fmla="*/ 5323809 h 5790485"/>
              <a:gd name="connsiteX711" fmla="*/ 4157139 w 13261896"/>
              <a:gd name="connsiteY711" fmla="*/ 5371434 h 5790485"/>
              <a:gd name="connsiteX712" fmla="*/ 3514249 w 13261896"/>
              <a:gd name="connsiteY712" fmla="*/ 5333334 h 5790485"/>
              <a:gd name="connsiteX713" fmla="*/ 3461909 w 13261896"/>
              <a:gd name="connsiteY713" fmla="*/ 5347621 h 5790485"/>
              <a:gd name="connsiteX714" fmla="*/ 3509486 w 13261896"/>
              <a:gd name="connsiteY714" fmla="*/ 5323809 h 5790485"/>
              <a:gd name="connsiteX715" fmla="*/ 3514249 w 13261896"/>
              <a:gd name="connsiteY715" fmla="*/ 5333334 h 5790485"/>
              <a:gd name="connsiteX716" fmla="*/ 3295221 w 13261896"/>
              <a:gd name="connsiteY716" fmla="*/ 5333334 h 5790485"/>
              <a:gd name="connsiteX717" fmla="*/ 3242834 w 13261896"/>
              <a:gd name="connsiteY717" fmla="*/ 5328571 h 5790485"/>
              <a:gd name="connsiteX718" fmla="*/ 3242834 w 13261896"/>
              <a:gd name="connsiteY718" fmla="*/ 5319046 h 5790485"/>
              <a:gd name="connsiteX719" fmla="*/ 3295221 w 13261896"/>
              <a:gd name="connsiteY719" fmla="*/ 5333334 h 5790485"/>
              <a:gd name="connsiteX720" fmla="*/ 11938063 w 13261896"/>
              <a:gd name="connsiteY720" fmla="*/ 5361909 h 5790485"/>
              <a:gd name="connsiteX721" fmla="*/ 11909488 w 13261896"/>
              <a:gd name="connsiteY721" fmla="*/ 5352384 h 5790485"/>
              <a:gd name="connsiteX722" fmla="*/ 11890438 w 13261896"/>
              <a:gd name="connsiteY722" fmla="*/ 5328571 h 5790485"/>
              <a:gd name="connsiteX723" fmla="*/ 11909488 w 13261896"/>
              <a:gd name="connsiteY723" fmla="*/ 5314284 h 5790485"/>
              <a:gd name="connsiteX724" fmla="*/ 11938063 w 13261896"/>
              <a:gd name="connsiteY724" fmla="*/ 5361909 h 5790485"/>
              <a:gd name="connsiteX725" fmla="*/ 11690461 w 13261896"/>
              <a:gd name="connsiteY725" fmla="*/ 5314284 h 5790485"/>
              <a:gd name="connsiteX726" fmla="*/ 11842861 w 13261896"/>
              <a:gd name="connsiteY726" fmla="*/ 5380959 h 5790485"/>
              <a:gd name="connsiteX727" fmla="*/ 11814286 w 13261896"/>
              <a:gd name="connsiteY727" fmla="*/ 5390484 h 5790485"/>
              <a:gd name="connsiteX728" fmla="*/ 11723798 w 13261896"/>
              <a:gd name="connsiteY728" fmla="*/ 5333334 h 5790485"/>
              <a:gd name="connsiteX729" fmla="*/ 11676173 w 13261896"/>
              <a:gd name="connsiteY729" fmla="*/ 5314284 h 5790485"/>
              <a:gd name="connsiteX730" fmla="*/ 11690461 w 13261896"/>
              <a:gd name="connsiteY730" fmla="*/ 5314284 h 5790485"/>
              <a:gd name="connsiteX731" fmla="*/ 11661886 w 13261896"/>
              <a:gd name="connsiteY731" fmla="*/ 5319046 h 5790485"/>
              <a:gd name="connsiteX732" fmla="*/ 11642836 w 13261896"/>
              <a:gd name="connsiteY732" fmla="*/ 5314284 h 5790485"/>
              <a:gd name="connsiteX733" fmla="*/ 11661886 w 13261896"/>
              <a:gd name="connsiteY733" fmla="*/ 5319046 h 5790485"/>
              <a:gd name="connsiteX734" fmla="*/ 10104739 w 13261896"/>
              <a:gd name="connsiteY734" fmla="*/ 5352384 h 5790485"/>
              <a:gd name="connsiteX735" fmla="*/ 10052352 w 13261896"/>
              <a:gd name="connsiteY735" fmla="*/ 5314284 h 5790485"/>
              <a:gd name="connsiteX736" fmla="*/ 10104739 w 13261896"/>
              <a:gd name="connsiteY736" fmla="*/ 5352384 h 5790485"/>
              <a:gd name="connsiteX737" fmla="*/ 7695200 w 13261896"/>
              <a:gd name="connsiteY737" fmla="*/ 5423821 h 5790485"/>
              <a:gd name="connsiteX738" fmla="*/ 7695200 w 13261896"/>
              <a:gd name="connsiteY738" fmla="*/ 5728573 h 5790485"/>
              <a:gd name="connsiteX739" fmla="*/ 7485698 w 13261896"/>
              <a:gd name="connsiteY739" fmla="*/ 5728573 h 5790485"/>
              <a:gd name="connsiteX740" fmla="*/ 7490460 w 13261896"/>
              <a:gd name="connsiteY740" fmla="*/ 5500021 h 5790485"/>
              <a:gd name="connsiteX741" fmla="*/ 7609523 w 13261896"/>
              <a:gd name="connsiteY741" fmla="*/ 5314284 h 5790485"/>
              <a:gd name="connsiteX742" fmla="*/ 7695200 w 13261896"/>
              <a:gd name="connsiteY742" fmla="*/ 5423821 h 5790485"/>
              <a:gd name="connsiteX743" fmla="*/ 5271421 w 13261896"/>
              <a:gd name="connsiteY743" fmla="*/ 5333334 h 5790485"/>
              <a:gd name="connsiteX744" fmla="*/ 5257133 w 13261896"/>
              <a:gd name="connsiteY744" fmla="*/ 5314284 h 5790485"/>
              <a:gd name="connsiteX745" fmla="*/ 5271421 w 13261896"/>
              <a:gd name="connsiteY745" fmla="*/ 5333334 h 5790485"/>
              <a:gd name="connsiteX746" fmla="*/ 12019025 w 13261896"/>
              <a:gd name="connsiteY746" fmla="*/ 5323809 h 5790485"/>
              <a:gd name="connsiteX747" fmla="*/ 11971400 w 13261896"/>
              <a:gd name="connsiteY747" fmla="*/ 5376196 h 5790485"/>
              <a:gd name="connsiteX748" fmla="*/ 11990450 w 13261896"/>
              <a:gd name="connsiteY748" fmla="*/ 5309521 h 5790485"/>
              <a:gd name="connsiteX749" fmla="*/ 12019025 w 13261896"/>
              <a:gd name="connsiteY749" fmla="*/ 5323809 h 5790485"/>
              <a:gd name="connsiteX750" fmla="*/ 3414284 w 13261896"/>
              <a:gd name="connsiteY750" fmla="*/ 5309521 h 5790485"/>
              <a:gd name="connsiteX751" fmla="*/ 3414284 w 13261896"/>
              <a:gd name="connsiteY751" fmla="*/ 5323809 h 5790485"/>
              <a:gd name="connsiteX752" fmla="*/ 3352371 w 13261896"/>
              <a:gd name="connsiteY752" fmla="*/ 5323809 h 5790485"/>
              <a:gd name="connsiteX753" fmla="*/ 3352371 w 13261896"/>
              <a:gd name="connsiteY753" fmla="*/ 5309521 h 5790485"/>
              <a:gd name="connsiteX754" fmla="*/ 3414284 w 13261896"/>
              <a:gd name="connsiteY754" fmla="*/ 5309521 h 5790485"/>
              <a:gd name="connsiteX755" fmla="*/ 10952369 w 13261896"/>
              <a:gd name="connsiteY755" fmla="*/ 5376196 h 5790485"/>
              <a:gd name="connsiteX756" fmla="*/ 11014281 w 13261896"/>
              <a:gd name="connsiteY756" fmla="*/ 5366671 h 5790485"/>
              <a:gd name="connsiteX757" fmla="*/ 11095244 w 13261896"/>
              <a:gd name="connsiteY757" fmla="*/ 5442871 h 5790485"/>
              <a:gd name="connsiteX758" fmla="*/ 11038094 w 13261896"/>
              <a:gd name="connsiteY758" fmla="*/ 5519071 h 5790485"/>
              <a:gd name="connsiteX759" fmla="*/ 11014281 w 13261896"/>
              <a:gd name="connsiteY759" fmla="*/ 5514309 h 5790485"/>
              <a:gd name="connsiteX760" fmla="*/ 10980944 w 13261896"/>
              <a:gd name="connsiteY760" fmla="*/ 5442871 h 5790485"/>
              <a:gd name="connsiteX761" fmla="*/ 10952369 w 13261896"/>
              <a:gd name="connsiteY761" fmla="*/ 5433346 h 5790485"/>
              <a:gd name="connsiteX762" fmla="*/ 10933319 w 13261896"/>
              <a:gd name="connsiteY762" fmla="*/ 5414296 h 5790485"/>
              <a:gd name="connsiteX763" fmla="*/ 10838069 w 13261896"/>
              <a:gd name="connsiteY763" fmla="*/ 5395246 h 5790485"/>
              <a:gd name="connsiteX764" fmla="*/ 10790444 w 13261896"/>
              <a:gd name="connsiteY764" fmla="*/ 5414296 h 5790485"/>
              <a:gd name="connsiteX765" fmla="*/ 10776156 w 13261896"/>
              <a:gd name="connsiteY765" fmla="*/ 5447634 h 5790485"/>
              <a:gd name="connsiteX766" fmla="*/ 10757106 w 13261896"/>
              <a:gd name="connsiteY766" fmla="*/ 5409534 h 5790485"/>
              <a:gd name="connsiteX767" fmla="*/ 10742819 w 13261896"/>
              <a:gd name="connsiteY767" fmla="*/ 5414296 h 5790485"/>
              <a:gd name="connsiteX768" fmla="*/ 10709529 w 13261896"/>
              <a:gd name="connsiteY768" fmla="*/ 5414296 h 5790485"/>
              <a:gd name="connsiteX769" fmla="*/ 10661904 w 13261896"/>
              <a:gd name="connsiteY769" fmla="*/ 5438109 h 5790485"/>
              <a:gd name="connsiteX770" fmla="*/ 10647617 w 13261896"/>
              <a:gd name="connsiteY770" fmla="*/ 5438109 h 5790485"/>
              <a:gd name="connsiteX771" fmla="*/ 10642854 w 13261896"/>
              <a:gd name="connsiteY771" fmla="*/ 5423821 h 5790485"/>
              <a:gd name="connsiteX772" fmla="*/ 10766631 w 13261896"/>
              <a:gd name="connsiteY772" fmla="*/ 5323809 h 5790485"/>
              <a:gd name="connsiteX773" fmla="*/ 10795206 w 13261896"/>
              <a:gd name="connsiteY773" fmla="*/ 5304759 h 5790485"/>
              <a:gd name="connsiteX774" fmla="*/ 10952369 w 13261896"/>
              <a:gd name="connsiteY774" fmla="*/ 5376196 h 5790485"/>
              <a:gd name="connsiteX775" fmla="*/ 10138077 w 13261896"/>
              <a:gd name="connsiteY775" fmla="*/ 5423821 h 5790485"/>
              <a:gd name="connsiteX776" fmla="*/ 10109502 w 13261896"/>
              <a:gd name="connsiteY776" fmla="*/ 5380959 h 5790485"/>
              <a:gd name="connsiteX777" fmla="*/ 10147602 w 13261896"/>
              <a:gd name="connsiteY777" fmla="*/ 5304759 h 5790485"/>
              <a:gd name="connsiteX778" fmla="*/ 10138077 w 13261896"/>
              <a:gd name="connsiteY778" fmla="*/ 5423821 h 5790485"/>
              <a:gd name="connsiteX779" fmla="*/ 3542824 w 13261896"/>
              <a:gd name="connsiteY779" fmla="*/ 5323809 h 5790485"/>
              <a:gd name="connsiteX780" fmla="*/ 3523774 w 13261896"/>
              <a:gd name="connsiteY780" fmla="*/ 5328571 h 5790485"/>
              <a:gd name="connsiteX781" fmla="*/ 3542824 w 13261896"/>
              <a:gd name="connsiteY781" fmla="*/ 5304759 h 5790485"/>
              <a:gd name="connsiteX782" fmla="*/ 3542824 w 13261896"/>
              <a:gd name="connsiteY782" fmla="*/ 5323809 h 5790485"/>
              <a:gd name="connsiteX783" fmla="*/ 2761869 w 13261896"/>
              <a:gd name="connsiteY783" fmla="*/ 5342859 h 5790485"/>
              <a:gd name="connsiteX784" fmla="*/ 2814257 w 13261896"/>
              <a:gd name="connsiteY784" fmla="*/ 5304759 h 5790485"/>
              <a:gd name="connsiteX785" fmla="*/ 2761869 w 13261896"/>
              <a:gd name="connsiteY785" fmla="*/ 5342859 h 5790485"/>
              <a:gd name="connsiteX786" fmla="*/ 10190464 w 13261896"/>
              <a:gd name="connsiteY786" fmla="*/ 5371434 h 5790485"/>
              <a:gd name="connsiteX787" fmla="*/ 10161889 w 13261896"/>
              <a:gd name="connsiteY787" fmla="*/ 5419059 h 5790485"/>
              <a:gd name="connsiteX788" fmla="*/ 10147602 w 13261896"/>
              <a:gd name="connsiteY788" fmla="*/ 5419059 h 5790485"/>
              <a:gd name="connsiteX789" fmla="*/ 10147602 w 13261896"/>
              <a:gd name="connsiteY789" fmla="*/ 5352384 h 5790485"/>
              <a:gd name="connsiteX790" fmla="*/ 10166652 w 13261896"/>
              <a:gd name="connsiteY790" fmla="*/ 5299996 h 5790485"/>
              <a:gd name="connsiteX791" fmla="*/ 10190464 w 13261896"/>
              <a:gd name="connsiteY791" fmla="*/ 5371434 h 5790485"/>
              <a:gd name="connsiteX792" fmla="*/ 9971389 w 13261896"/>
              <a:gd name="connsiteY792" fmla="*/ 5328571 h 5790485"/>
              <a:gd name="connsiteX793" fmla="*/ 9980914 w 13261896"/>
              <a:gd name="connsiteY793" fmla="*/ 5299996 h 5790485"/>
              <a:gd name="connsiteX794" fmla="*/ 9971389 w 13261896"/>
              <a:gd name="connsiteY794" fmla="*/ 5328571 h 5790485"/>
              <a:gd name="connsiteX795" fmla="*/ 3219021 w 13261896"/>
              <a:gd name="connsiteY795" fmla="*/ 5328571 h 5790485"/>
              <a:gd name="connsiteX796" fmla="*/ 3171396 w 13261896"/>
              <a:gd name="connsiteY796" fmla="*/ 5309521 h 5790485"/>
              <a:gd name="connsiteX797" fmla="*/ 3171396 w 13261896"/>
              <a:gd name="connsiteY797" fmla="*/ 5299996 h 5790485"/>
              <a:gd name="connsiteX798" fmla="*/ 3219021 w 13261896"/>
              <a:gd name="connsiteY798" fmla="*/ 5328571 h 5790485"/>
              <a:gd name="connsiteX799" fmla="*/ 1138095 w 13261896"/>
              <a:gd name="connsiteY799" fmla="*/ 5361909 h 5790485"/>
              <a:gd name="connsiteX800" fmla="*/ 1147620 w 13261896"/>
              <a:gd name="connsiteY800" fmla="*/ 5342859 h 5790485"/>
              <a:gd name="connsiteX801" fmla="*/ 1176195 w 13261896"/>
              <a:gd name="connsiteY801" fmla="*/ 5419059 h 5790485"/>
              <a:gd name="connsiteX802" fmla="*/ 1185720 w 13261896"/>
              <a:gd name="connsiteY802" fmla="*/ 5404771 h 5790485"/>
              <a:gd name="connsiteX803" fmla="*/ 1190482 w 13261896"/>
              <a:gd name="connsiteY803" fmla="*/ 5490496 h 5790485"/>
              <a:gd name="connsiteX804" fmla="*/ 1157145 w 13261896"/>
              <a:gd name="connsiteY804" fmla="*/ 5400009 h 5790485"/>
              <a:gd name="connsiteX805" fmla="*/ 1090470 w 13261896"/>
              <a:gd name="connsiteY805" fmla="*/ 5319046 h 5790485"/>
              <a:gd name="connsiteX806" fmla="*/ 1095232 w 13261896"/>
              <a:gd name="connsiteY806" fmla="*/ 5299996 h 5790485"/>
              <a:gd name="connsiteX807" fmla="*/ 1138095 w 13261896"/>
              <a:gd name="connsiteY807" fmla="*/ 5361909 h 5790485"/>
              <a:gd name="connsiteX808" fmla="*/ 9985677 w 13261896"/>
              <a:gd name="connsiteY808" fmla="*/ 5323809 h 5790485"/>
              <a:gd name="connsiteX809" fmla="*/ 9995202 w 13261896"/>
              <a:gd name="connsiteY809" fmla="*/ 5295281 h 5790485"/>
              <a:gd name="connsiteX810" fmla="*/ 9985677 w 13261896"/>
              <a:gd name="connsiteY810" fmla="*/ 5323809 h 5790485"/>
              <a:gd name="connsiteX811" fmla="*/ 5276183 w 13261896"/>
              <a:gd name="connsiteY811" fmla="*/ 5309521 h 5790485"/>
              <a:gd name="connsiteX812" fmla="*/ 5271421 w 13261896"/>
              <a:gd name="connsiteY812" fmla="*/ 5295281 h 5790485"/>
              <a:gd name="connsiteX813" fmla="*/ 5276183 w 13261896"/>
              <a:gd name="connsiteY813" fmla="*/ 5309521 h 5790485"/>
              <a:gd name="connsiteX814" fmla="*/ 3338084 w 13261896"/>
              <a:gd name="connsiteY814" fmla="*/ 5304759 h 5790485"/>
              <a:gd name="connsiteX815" fmla="*/ 3342846 w 13261896"/>
              <a:gd name="connsiteY815" fmla="*/ 5323809 h 5790485"/>
              <a:gd name="connsiteX816" fmla="*/ 3266646 w 13261896"/>
              <a:gd name="connsiteY816" fmla="*/ 5309521 h 5790485"/>
              <a:gd name="connsiteX817" fmla="*/ 3280934 w 13261896"/>
              <a:gd name="connsiteY817" fmla="*/ 5295281 h 5790485"/>
              <a:gd name="connsiteX818" fmla="*/ 3338084 w 13261896"/>
              <a:gd name="connsiteY818" fmla="*/ 5304759 h 5790485"/>
              <a:gd name="connsiteX819" fmla="*/ 985695 w 13261896"/>
              <a:gd name="connsiteY819" fmla="*/ 5328571 h 5790485"/>
              <a:gd name="connsiteX820" fmla="*/ 1004745 w 13261896"/>
              <a:gd name="connsiteY820" fmla="*/ 5295281 h 5790485"/>
              <a:gd name="connsiteX821" fmla="*/ 985695 w 13261896"/>
              <a:gd name="connsiteY821" fmla="*/ 5328571 h 5790485"/>
              <a:gd name="connsiteX822" fmla="*/ 11723798 w 13261896"/>
              <a:gd name="connsiteY822" fmla="*/ 5347621 h 5790485"/>
              <a:gd name="connsiteX823" fmla="*/ 11780948 w 13261896"/>
              <a:gd name="connsiteY823" fmla="*/ 5390484 h 5790485"/>
              <a:gd name="connsiteX824" fmla="*/ 11719036 w 13261896"/>
              <a:gd name="connsiteY824" fmla="*/ 5414296 h 5790485"/>
              <a:gd name="connsiteX825" fmla="*/ 11599973 w 13261896"/>
              <a:gd name="connsiteY825" fmla="*/ 5323809 h 5790485"/>
              <a:gd name="connsiteX826" fmla="*/ 11523773 w 13261896"/>
              <a:gd name="connsiteY826" fmla="*/ 5347621 h 5790485"/>
              <a:gd name="connsiteX827" fmla="*/ 11461908 w 13261896"/>
              <a:gd name="connsiteY827" fmla="*/ 5290519 h 5790485"/>
              <a:gd name="connsiteX828" fmla="*/ 11723798 w 13261896"/>
              <a:gd name="connsiteY828" fmla="*/ 5347621 h 5790485"/>
              <a:gd name="connsiteX829" fmla="*/ 11509486 w 13261896"/>
              <a:gd name="connsiteY829" fmla="*/ 5352384 h 5790485"/>
              <a:gd name="connsiteX830" fmla="*/ 11452383 w 13261896"/>
              <a:gd name="connsiteY830" fmla="*/ 5361909 h 5790485"/>
              <a:gd name="connsiteX831" fmla="*/ 11399996 w 13261896"/>
              <a:gd name="connsiteY831" fmla="*/ 5314284 h 5790485"/>
              <a:gd name="connsiteX832" fmla="*/ 11433333 w 13261896"/>
              <a:gd name="connsiteY832" fmla="*/ 5290519 h 5790485"/>
              <a:gd name="connsiteX833" fmla="*/ 11509486 w 13261896"/>
              <a:gd name="connsiteY833" fmla="*/ 5352384 h 5790485"/>
              <a:gd name="connsiteX834" fmla="*/ 10785681 w 13261896"/>
              <a:gd name="connsiteY834" fmla="*/ 5299996 h 5790485"/>
              <a:gd name="connsiteX835" fmla="*/ 10628567 w 13261896"/>
              <a:gd name="connsiteY835" fmla="*/ 5423821 h 5790485"/>
              <a:gd name="connsiteX836" fmla="*/ 10723769 w 13261896"/>
              <a:gd name="connsiteY836" fmla="*/ 5500021 h 5790485"/>
              <a:gd name="connsiteX837" fmla="*/ 10790444 w 13261896"/>
              <a:gd name="connsiteY837" fmla="*/ 5509546 h 5790485"/>
              <a:gd name="connsiteX838" fmla="*/ 10738056 w 13261896"/>
              <a:gd name="connsiteY838" fmla="*/ 5523834 h 5790485"/>
              <a:gd name="connsiteX839" fmla="*/ 10671429 w 13261896"/>
              <a:gd name="connsiteY839" fmla="*/ 5480971 h 5790485"/>
              <a:gd name="connsiteX840" fmla="*/ 10561892 w 13261896"/>
              <a:gd name="connsiteY840" fmla="*/ 5457159 h 5790485"/>
              <a:gd name="connsiteX841" fmla="*/ 10476167 w 13261896"/>
              <a:gd name="connsiteY841" fmla="*/ 5495259 h 5790485"/>
              <a:gd name="connsiteX842" fmla="*/ 10438067 w 13261896"/>
              <a:gd name="connsiteY842" fmla="*/ 5485734 h 5790485"/>
              <a:gd name="connsiteX843" fmla="*/ 10404729 w 13261896"/>
              <a:gd name="connsiteY843" fmla="*/ 5495259 h 5790485"/>
              <a:gd name="connsiteX844" fmla="*/ 10380917 w 13261896"/>
              <a:gd name="connsiteY844" fmla="*/ 5476209 h 5790485"/>
              <a:gd name="connsiteX845" fmla="*/ 10414254 w 13261896"/>
              <a:gd name="connsiteY845" fmla="*/ 5423821 h 5790485"/>
              <a:gd name="connsiteX846" fmla="*/ 10466642 w 13261896"/>
              <a:gd name="connsiteY846" fmla="*/ 5423821 h 5790485"/>
              <a:gd name="connsiteX847" fmla="*/ 10476167 w 13261896"/>
              <a:gd name="connsiteY847" fmla="*/ 5419059 h 5790485"/>
              <a:gd name="connsiteX848" fmla="*/ 10423779 w 13261896"/>
              <a:gd name="connsiteY848" fmla="*/ 5380959 h 5790485"/>
              <a:gd name="connsiteX849" fmla="*/ 10466642 w 13261896"/>
              <a:gd name="connsiteY849" fmla="*/ 5333334 h 5790485"/>
              <a:gd name="connsiteX850" fmla="*/ 10457117 w 13261896"/>
              <a:gd name="connsiteY850" fmla="*/ 5323809 h 5790485"/>
              <a:gd name="connsiteX851" fmla="*/ 10519029 w 13261896"/>
              <a:gd name="connsiteY851" fmla="*/ 5304759 h 5790485"/>
              <a:gd name="connsiteX852" fmla="*/ 10576179 w 13261896"/>
              <a:gd name="connsiteY852" fmla="*/ 5314284 h 5790485"/>
              <a:gd name="connsiteX853" fmla="*/ 10599992 w 13261896"/>
              <a:gd name="connsiteY853" fmla="*/ 5304759 h 5790485"/>
              <a:gd name="connsiteX854" fmla="*/ 10680954 w 13261896"/>
              <a:gd name="connsiteY854" fmla="*/ 5304759 h 5790485"/>
              <a:gd name="connsiteX855" fmla="*/ 10752344 w 13261896"/>
              <a:gd name="connsiteY855" fmla="*/ 5290519 h 5790485"/>
              <a:gd name="connsiteX856" fmla="*/ 10785681 w 13261896"/>
              <a:gd name="connsiteY856" fmla="*/ 5299996 h 5790485"/>
              <a:gd name="connsiteX857" fmla="*/ 10071402 w 13261896"/>
              <a:gd name="connsiteY857" fmla="*/ 5295281 h 5790485"/>
              <a:gd name="connsiteX858" fmla="*/ 10052352 w 13261896"/>
              <a:gd name="connsiteY858" fmla="*/ 5285756 h 5790485"/>
              <a:gd name="connsiteX859" fmla="*/ 10071402 w 13261896"/>
              <a:gd name="connsiteY859" fmla="*/ 5295281 h 5790485"/>
              <a:gd name="connsiteX860" fmla="*/ 4119039 w 13261896"/>
              <a:gd name="connsiteY860" fmla="*/ 5309521 h 5790485"/>
              <a:gd name="connsiteX861" fmla="*/ 4119039 w 13261896"/>
              <a:gd name="connsiteY861" fmla="*/ 5323809 h 5790485"/>
              <a:gd name="connsiteX862" fmla="*/ 4071414 w 13261896"/>
              <a:gd name="connsiteY862" fmla="*/ 5285756 h 5790485"/>
              <a:gd name="connsiteX863" fmla="*/ 4119039 w 13261896"/>
              <a:gd name="connsiteY863" fmla="*/ 5309521 h 5790485"/>
              <a:gd name="connsiteX864" fmla="*/ 4019026 w 13261896"/>
              <a:gd name="connsiteY864" fmla="*/ 5290519 h 5790485"/>
              <a:gd name="connsiteX865" fmla="*/ 4076176 w 13261896"/>
              <a:gd name="connsiteY865" fmla="*/ 5323809 h 5790485"/>
              <a:gd name="connsiteX866" fmla="*/ 4019026 w 13261896"/>
              <a:gd name="connsiteY866" fmla="*/ 5290519 h 5790485"/>
              <a:gd name="connsiteX867" fmla="*/ 3533299 w 13261896"/>
              <a:gd name="connsiteY867" fmla="*/ 5299996 h 5790485"/>
              <a:gd name="connsiteX868" fmla="*/ 3442859 w 13261896"/>
              <a:gd name="connsiteY868" fmla="*/ 5328571 h 5790485"/>
              <a:gd name="connsiteX869" fmla="*/ 3423809 w 13261896"/>
              <a:gd name="connsiteY869" fmla="*/ 5328571 h 5790485"/>
              <a:gd name="connsiteX870" fmla="*/ 3423809 w 13261896"/>
              <a:gd name="connsiteY870" fmla="*/ 5309521 h 5790485"/>
              <a:gd name="connsiteX871" fmla="*/ 3476196 w 13261896"/>
              <a:gd name="connsiteY871" fmla="*/ 5304759 h 5790485"/>
              <a:gd name="connsiteX872" fmla="*/ 3485674 w 13261896"/>
              <a:gd name="connsiteY872" fmla="*/ 5319046 h 5790485"/>
              <a:gd name="connsiteX873" fmla="*/ 3533299 w 13261896"/>
              <a:gd name="connsiteY873" fmla="*/ 5285756 h 5790485"/>
              <a:gd name="connsiteX874" fmla="*/ 3533299 w 13261896"/>
              <a:gd name="connsiteY874" fmla="*/ 5299996 h 5790485"/>
              <a:gd name="connsiteX875" fmla="*/ 10047589 w 13261896"/>
              <a:gd name="connsiteY875" fmla="*/ 5309521 h 5790485"/>
              <a:gd name="connsiteX876" fmla="*/ 10004727 w 13261896"/>
              <a:gd name="connsiteY876" fmla="*/ 5295281 h 5790485"/>
              <a:gd name="connsiteX877" fmla="*/ 10023777 w 13261896"/>
              <a:gd name="connsiteY877" fmla="*/ 5280994 h 5790485"/>
              <a:gd name="connsiteX878" fmla="*/ 10047589 w 13261896"/>
              <a:gd name="connsiteY878" fmla="*/ 5309521 h 5790485"/>
              <a:gd name="connsiteX879" fmla="*/ 3438096 w 13261896"/>
              <a:gd name="connsiteY879" fmla="*/ 5280994 h 5790485"/>
              <a:gd name="connsiteX880" fmla="*/ 3438096 w 13261896"/>
              <a:gd name="connsiteY880" fmla="*/ 5295281 h 5790485"/>
              <a:gd name="connsiteX881" fmla="*/ 3380946 w 13261896"/>
              <a:gd name="connsiteY881" fmla="*/ 5295281 h 5790485"/>
              <a:gd name="connsiteX882" fmla="*/ 3390471 w 13261896"/>
              <a:gd name="connsiteY882" fmla="*/ 5280994 h 5790485"/>
              <a:gd name="connsiteX883" fmla="*/ 3438096 w 13261896"/>
              <a:gd name="connsiteY883" fmla="*/ 5280994 h 5790485"/>
              <a:gd name="connsiteX884" fmla="*/ 3257121 w 13261896"/>
              <a:gd name="connsiteY884" fmla="*/ 5309521 h 5790485"/>
              <a:gd name="connsiteX885" fmla="*/ 3199971 w 13261896"/>
              <a:gd name="connsiteY885" fmla="*/ 5295281 h 5790485"/>
              <a:gd name="connsiteX886" fmla="*/ 3257121 w 13261896"/>
              <a:gd name="connsiteY886" fmla="*/ 5285756 h 5790485"/>
              <a:gd name="connsiteX887" fmla="*/ 3257121 w 13261896"/>
              <a:gd name="connsiteY887" fmla="*/ 5309521 h 5790485"/>
              <a:gd name="connsiteX888" fmla="*/ 3157109 w 13261896"/>
              <a:gd name="connsiteY888" fmla="*/ 5295281 h 5790485"/>
              <a:gd name="connsiteX889" fmla="*/ 3157109 w 13261896"/>
              <a:gd name="connsiteY889" fmla="*/ 5309521 h 5790485"/>
              <a:gd name="connsiteX890" fmla="*/ 3090482 w 13261896"/>
              <a:gd name="connsiteY890" fmla="*/ 5285756 h 5790485"/>
              <a:gd name="connsiteX891" fmla="*/ 3095244 w 13261896"/>
              <a:gd name="connsiteY891" fmla="*/ 5276231 h 5790485"/>
              <a:gd name="connsiteX892" fmla="*/ 3157109 w 13261896"/>
              <a:gd name="connsiteY892" fmla="*/ 5295281 h 5790485"/>
              <a:gd name="connsiteX893" fmla="*/ 2266664 w 13261896"/>
              <a:gd name="connsiteY893" fmla="*/ 5338096 h 5790485"/>
              <a:gd name="connsiteX894" fmla="*/ 2342817 w 13261896"/>
              <a:gd name="connsiteY894" fmla="*/ 5385721 h 5790485"/>
              <a:gd name="connsiteX895" fmla="*/ 2352342 w 13261896"/>
              <a:gd name="connsiteY895" fmla="*/ 5414296 h 5790485"/>
              <a:gd name="connsiteX896" fmla="*/ 2366629 w 13261896"/>
              <a:gd name="connsiteY896" fmla="*/ 5404771 h 5790485"/>
              <a:gd name="connsiteX897" fmla="*/ 2452354 w 13261896"/>
              <a:gd name="connsiteY897" fmla="*/ 5442871 h 5790485"/>
              <a:gd name="connsiteX898" fmla="*/ 2447592 w 13261896"/>
              <a:gd name="connsiteY898" fmla="*/ 5471446 h 5790485"/>
              <a:gd name="connsiteX899" fmla="*/ 2176177 w 13261896"/>
              <a:gd name="connsiteY899" fmla="*/ 5280994 h 5790485"/>
              <a:gd name="connsiteX900" fmla="*/ 2257139 w 13261896"/>
              <a:gd name="connsiteY900" fmla="*/ 5342859 h 5790485"/>
              <a:gd name="connsiteX901" fmla="*/ 2266664 w 13261896"/>
              <a:gd name="connsiteY901" fmla="*/ 5338096 h 5790485"/>
              <a:gd name="connsiteX902" fmla="*/ 10052352 w 13261896"/>
              <a:gd name="connsiteY902" fmla="*/ 5271469 h 5790485"/>
              <a:gd name="connsiteX903" fmla="*/ 10038064 w 13261896"/>
              <a:gd name="connsiteY903" fmla="*/ 5271469 h 5790485"/>
              <a:gd name="connsiteX904" fmla="*/ 10052352 w 13261896"/>
              <a:gd name="connsiteY904" fmla="*/ 5271469 h 5790485"/>
              <a:gd name="connsiteX905" fmla="*/ 5290471 w 13261896"/>
              <a:gd name="connsiteY905" fmla="*/ 5290519 h 5790485"/>
              <a:gd name="connsiteX906" fmla="*/ 5276183 w 13261896"/>
              <a:gd name="connsiteY906" fmla="*/ 5271469 h 5790485"/>
              <a:gd name="connsiteX907" fmla="*/ 5290471 w 13261896"/>
              <a:gd name="connsiteY907" fmla="*/ 5290519 h 5790485"/>
              <a:gd name="connsiteX908" fmla="*/ 4038076 w 13261896"/>
              <a:gd name="connsiteY908" fmla="*/ 5328571 h 5790485"/>
              <a:gd name="connsiteX909" fmla="*/ 3976164 w 13261896"/>
              <a:gd name="connsiteY909" fmla="*/ 5285756 h 5790485"/>
              <a:gd name="connsiteX910" fmla="*/ 3980926 w 13261896"/>
              <a:gd name="connsiteY910" fmla="*/ 5271469 h 5790485"/>
              <a:gd name="connsiteX911" fmla="*/ 4038076 w 13261896"/>
              <a:gd name="connsiteY911" fmla="*/ 5328571 h 5790485"/>
              <a:gd name="connsiteX912" fmla="*/ 3371421 w 13261896"/>
              <a:gd name="connsiteY912" fmla="*/ 5290519 h 5790485"/>
              <a:gd name="connsiteX913" fmla="*/ 3309509 w 13261896"/>
              <a:gd name="connsiteY913" fmla="*/ 5276231 h 5790485"/>
              <a:gd name="connsiteX914" fmla="*/ 3319034 w 13261896"/>
              <a:gd name="connsiteY914" fmla="*/ 5271469 h 5790485"/>
              <a:gd name="connsiteX915" fmla="*/ 3371421 w 13261896"/>
              <a:gd name="connsiteY915" fmla="*/ 5290519 h 5790485"/>
              <a:gd name="connsiteX916" fmla="*/ 12457129 w 13261896"/>
              <a:gd name="connsiteY916" fmla="*/ 5299996 h 5790485"/>
              <a:gd name="connsiteX917" fmla="*/ 12552379 w 13261896"/>
              <a:gd name="connsiteY917" fmla="*/ 5433346 h 5790485"/>
              <a:gd name="connsiteX918" fmla="*/ 12485704 w 13261896"/>
              <a:gd name="connsiteY918" fmla="*/ 5400009 h 5790485"/>
              <a:gd name="connsiteX919" fmla="*/ 12471416 w 13261896"/>
              <a:gd name="connsiteY919" fmla="*/ 5409534 h 5790485"/>
              <a:gd name="connsiteX920" fmla="*/ 12428554 w 13261896"/>
              <a:gd name="connsiteY920" fmla="*/ 5390484 h 5790485"/>
              <a:gd name="connsiteX921" fmla="*/ 12352354 w 13261896"/>
              <a:gd name="connsiteY921" fmla="*/ 5319046 h 5790485"/>
              <a:gd name="connsiteX922" fmla="*/ 12347591 w 13261896"/>
              <a:gd name="connsiteY922" fmla="*/ 5299996 h 5790485"/>
              <a:gd name="connsiteX923" fmla="*/ 12404741 w 13261896"/>
              <a:gd name="connsiteY923" fmla="*/ 5266706 h 5790485"/>
              <a:gd name="connsiteX924" fmla="*/ 12457129 w 13261896"/>
              <a:gd name="connsiteY924" fmla="*/ 5299996 h 5790485"/>
              <a:gd name="connsiteX925" fmla="*/ 7095220 w 13261896"/>
              <a:gd name="connsiteY925" fmla="*/ 5400009 h 5790485"/>
              <a:gd name="connsiteX926" fmla="*/ 7095220 w 13261896"/>
              <a:gd name="connsiteY926" fmla="*/ 5690473 h 5790485"/>
              <a:gd name="connsiteX927" fmla="*/ 6885718 w 13261896"/>
              <a:gd name="connsiteY927" fmla="*/ 5690473 h 5790485"/>
              <a:gd name="connsiteX928" fmla="*/ 6885718 w 13261896"/>
              <a:gd name="connsiteY928" fmla="*/ 5466684 h 5790485"/>
              <a:gd name="connsiteX929" fmla="*/ 7004733 w 13261896"/>
              <a:gd name="connsiteY929" fmla="*/ 5266706 h 5790485"/>
              <a:gd name="connsiteX930" fmla="*/ 7095220 w 13261896"/>
              <a:gd name="connsiteY930" fmla="*/ 5400009 h 5790485"/>
              <a:gd name="connsiteX931" fmla="*/ 3509486 w 13261896"/>
              <a:gd name="connsiteY931" fmla="*/ 5280994 h 5790485"/>
              <a:gd name="connsiteX932" fmla="*/ 3447621 w 13261896"/>
              <a:gd name="connsiteY932" fmla="*/ 5295281 h 5790485"/>
              <a:gd name="connsiteX933" fmla="*/ 3509486 w 13261896"/>
              <a:gd name="connsiteY933" fmla="*/ 5266706 h 5790485"/>
              <a:gd name="connsiteX934" fmla="*/ 3509486 w 13261896"/>
              <a:gd name="connsiteY934" fmla="*/ 5280994 h 5790485"/>
              <a:gd name="connsiteX935" fmla="*/ 11280933 w 13261896"/>
              <a:gd name="connsiteY935" fmla="*/ 5328571 h 5790485"/>
              <a:gd name="connsiteX936" fmla="*/ 11214259 w 13261896"/>
              <a:gd name="connsiteY936" fmla="*/ 5323809 h 5790485"/>
              <a:gd name="connsiteX937" fmla="*/ 11328558 w 13261896"/>
              <a:gd name="connsiteY937" fmla="*/ 5261944 h 5790485"/>
              <a:gd name="connsiteX938" fmla="*/ 11280933 w 13261896"/>
              <a:gd name="connsiteY938" fmla="*/ 5328571 h 5790485"/>
              <a:gd name="connsiteX939" fmla="*/ 10066639 w 13261896"/>
              <a:gd name="connsiteY939" fmla="*/ 5261944 h 5790485"/>
              <a:gd name="connsiteX940" fmla="*/ 10047589 w 13261896"/>
              <a:gd name="connsiteY940" fmla="*/ 5261944 h 5790485"/>
              <a:gd name="connsiteX941" fmla="*/ 10066639 w 13261896"/>
              <a:gd name="connsiteY941" fmla="*/ 5261944 h 5790485"/>
              <a:gd name="connsiteX942" fmla="*/ 5266658 w 13261896"/>
              <a:gd name="connsiteY942" fmla="*/ 5271469 h 5790485"/>
              <a:gd name="connsiteX943" fmla="*/ 5257133 w 13261896"/>
              <a:gd name="connsiteY943" fmla="*/ 5276231 h 5790485"/>
              <a:gd name="connsiteX944" fmla="*/ 5257133 w 13261896"/>
              <a:gd name="connsiteY944" fmla="*/ 5261944 h 5790485"/>
              <a:gd name="connsiteX945" fmla="*/ 5266658 w 13261896"/>
              <a:gd name="connsiteY945" fmla="*/ 5271469 h 5790485"/>
              <a:gd name="connsiteX946" fmla="*/ 3147584 w 13261896"/>
              <a:gd name="connsiteY946" fmla="*/ 5261944 h 5790485"/>
              <a:gd name="connsiteX947" fmla="*/ 3190446 w 13261896"/>
              <a:gd name="connsiteY947" fmla="*/ 5290519 h 5790485"/>
              <a:gd name="connsiteX948" fmla="*/ 3138059 w 13261896"/>
              <a:gd name="connsiteY948" fmla="*/ 5261944 h 5790485"/>
              <a:gd name="connsiteX949" fmla="*/ 3147584 w 13261896"/>
              <a:gd name="connsiteY949" fmla="*/ 5261944 h 5790485"/>
              <a:gd name="connsiteX950" fmla="*/ 12657106 w 13261896"/>
              <a:gd name="connsiteY950" fmla="*/ 5280994 h 5790485"/>
              <a:gd name="connsiteX951" fmla="*/ 12757119 w 13261896"/>
              <a:gd name="connsiteY951" fmla="*/ 5271469 h 5790485"/>
              <a:gd name="connsiteX952" fmla="*/ 12828556 w 13261896"/>
              <a:gd name="connsiteY952" fmla="*/ 5285756 h 5790485"/>
              <a:gd name="connsiteX953" fmla="*/ 12747594 w 13261896"/>
              <a:gd name="connsiteY953" fmla="*/ 5304759 h 5790485"/>
              <a:gd name="connsiteX954" fmla="*/ 12771406 w 13261896"/>
              <a:gd name="connsiteY954" fmla="*/ 5323809 h 5790485"/>
              <a:gd name="connsiteX955" fmla="*/ 12685681 w 13261896"/>
              <a:gd name="connsiteY955" fmla="*/ 5328571 h 5790485"/>
              <a:gd name="connsiteX956" fmla="*/ 12538091 w 13261896"/>
              <a:gd name="connsiteY956" fmla="*/ 5276231 h 5790485"/>
              <a:gd name="connsiteX957" fmla="*/ 12557141 w 13261896"/>
              <a:gd name="connsiteY957" fmla="*/ 5257181 h 5790485"/>
              <a:gd name="connsiteX958" fmla="*/ 12657106 w 13261896"/>
              <a:gd name="connsiteY958" fmla="*/ 5280994 h 5790485"/>
              <a:gd name="connsiteX959" fmla="*/ 3299984 w 13261896"/>
              <a:gd name="connsiteY959" fmla="*/ 5271469 h 5790485"/>
              <a:gd name="connsiteX960" fmla="*/ 3299984 w 13261896"/>
              <a:gd name="connsiteY960" fmla="*/ 5285756 h 5790485"/>
              <a:gd name="connsiteX961" fmla="*/ 3238071 w 13261896"/>
              <a:gd name="connsiteY961" fmla="*/ 5271469 h 5790485"/>
              <a:gd name="connsiteX962" fmla="*/ 3242834 w 13261896"/>
              <a:gd name="connsiteY962" fmla="*/ 5257181 h 5790485"/>
              <a:gd name="connsiteX963" fmla="*/ 3299984 w 13261896"/>
              <a:gd name="connsiteY963" fmla="*/ 5271469 h 5790485"/>
              <a:gd name="connsiteX964" fmla="*/ 3080957 w 13261896"/>
              <a:gd name="connsiteY964" fmla="*/ 5271469 h 5790485"/>
              <a:gd name="connsiteX965" fmla="*/ 3080957 w 13261896"/>
              <a:gd name="connsiteY965" fmla="*/ 5285756 h 5790485"/>
              <a:gd name="connsiteX966" fmla="*/ 3023807 w 13261896"/>
              <a:gd name="connsiteY966" fmla="*/ 5257181 h 5790485"/>
              <a:gd name="connsiteX967" fmla="*/ 3080957 w 13261896"/>
              <a:gd name="connsiteY967" fmla="*/ 5271469 h 5790485"/>
              <a:gd name="connsiteX968" fmla="*/ 2552367 w 13261896"/>
              <a:gd name="connsiteY968" fmla="*/ 5276231 h 5790485"/>
              <a:gd name="connsiteX969" fmla="*/ 2561892 w 13261896"/>
              <a:gd name="connsiteY969" fmla="*/ 5261944 h 5790485"/>
              <a:gd name="connsiteX970" fmla="*/ 2609517 w 13261896"/>
              <a:gd name="connsiteY970" fmla="*/ 5290519 h 5790485"/>
              <a:gd name="connsiteX971" fmla="*/ 2614279 w 13261896"/>
              <a:gd name="connsiteY971" fmla="*/ 5280994 h 5790485"/>
              <a:gd name="connsiteX972" fmla="*/ 2623804 w 13261896"/>
              <a:gd name="connsiteY972" fmla="*/ 5280994 h 5790485"/>
              <a:gd name="connsiteX973" fmla="*/ 2666667 w 13261896"/>
              <a:gd name="connsiteY973" fmla="*/ 5309521 h 5790485"/>
              <a:gd name="connsiteX974" fmla="*/ 2671429 w 13261896"/>
              <a:gd name="connsiteY974" fmla="*/ 5299996 h 5790485"/>
              <a:gd name="connsiteX975" fmla="*/ 2680954 w 13261896"/>
              <a:gd name="connsiteY975" fmla="*/ 5299996 h 5790485"/>
              <a:gd name="connsiteX976" fmla="*/ 2719054 w 13261896"/>
              <a:gd name="connsiteY976" fmla="*/ 5319046 h 5790485"/>
              <a:gd name="connsiteX977" fmla="*/ 2695242 w 13261896"/>
              <a:gd name="connsiteY977" fmla="*/ 5328571 h 5790485"/>
              <a:gd name="connsiteX978" fmla="*/ 2571417 w 13261896"/>
              <a:gd name="connsiteY978" fmla="*/ 5299996 h 5790485"/>
              <a:gd name="connsiteX979" fmla="*/ 2619042 w 13261896"/>
              <a:gd name="connsiteY979" fmla="*/ 5333334 h 5790485"/>
              <a:gd name="connsiteX980" fmla="*/ 2542842 w 13261896"/>
              <a:gd name="connsiteY980" fmla="*/ 5328571 h 5790485"/>
              <a:gd name="connsiteX981" fmla="*/ 2542842 w 13261896"/>
              <a:gd name="connsiteY981" fmla="*/ 5257181 h 5790485"/>
              <a:gd name="connsiteX982" fmla="*/ 2552367 w 13261896"/>
              <a:gd name="connsiteY982" fmla="*/ 5276231 h 5790485"/>
              <a:gd name="connsiteX983" fmla="*/ 1009507 w 13261896"/>
              <a:gd name="connsiteY983" fmla="*/ 5290519 h 5790485"/>
              <a:gd name="connsiteX984" fmla="*/ 1033320 w 13261896"/>
              <a:gd name="connsiteY984" fmla="*/ 5257181 h 5790485"/>
              <a:gd name="connsiteX985" fmla="*/ 1009507 w 13261896"/>
              <a:gd name="connsiteY985" fmla="*/ 5290519 h 5790485"/>
              <a:gd name="connsiteX986" fmla="*/ 2880932 w 13261896"/>
              <a:gd name="connsiteY986" fmla="*/ 5285756 h 5790485"/>
              <a:gd name="connsiteX987" fmla="*/ 2700004 w 13261896"/>
              <a:gd name="connsiteY987" fmla="*/ 5371434 h 5790485"/>
              <a:gd name="connsiteX988" fmla="*/ 2628567 w 13261896"/>
              <a:gd name="connsiteY988" fmla="*/ 5366671 h 5790485"/>
              <a:gd name="connsiteX989" fmla="*/ 2871407 w 13261896"/>
              <a:gd name="connsiteY989" fmla="*/ 5285756 h 5790485"/>
              <a:gd name="connsiteX990" fmla="*/ 2857119 w 13261896"/>
              <a:gd name="connsiteY990" fmla="*/ 5252419 h 5790485"/>
              <a:gd name="connsiteX991" fmla="*/ 2880932 w 13261896"/>
              <a:gd name="connsiteY991" fmla="*/ 5285756 h 5790485"/>
              <a:gd name="connsiteX992" fmla="*/ 12585716 w 13261896"/>
              <a:gd name="connsiteY992" fmla="*/ 5328571 h 5790485"/>
              <a:gd name="connsiteX993" fmla="*/ 12604766 w 13261896"/>
              <a:gd name="connsiteY993" fmla="*/ 5371434 h 5790485"/>
              <a:gd name="connsiteX994" fmla="*/ 12547616 w 13261896"/>
              <a:gd name="connsiteY994" fmla="*/ 5352384 h 5790485"/>
              <a:gd name="connsiteX995" fmla="*/ 12580954 w 13261896"/>
              <a:gd name="connsiteY995" fmla="*/ 5433346 h 5790485"/>
              <a:gd name="connsiteX996" fmla="*/ 12590479 w 13261896"/>
              <a:gd name="connsiteY996" fmla="*/ 5476209 h 5790485"/>
              <a:gd name="connsiteX997" fmla="*/ 12571429 w 13261896"/>
              <a:gd name="connsiteY997" fmla="*/ 5461921 h 5790485"/>
              <a:gd name="connsiteX998" fmla="*/ 12547616 w 13261896"/>
              <a:gd name="connsiteY998" fmla="*/ 5385721 h 5790485"/>
              <a:gd name="connsiteX999" fmla="*/ 12419029 w 13261896"/>
              <a:gd name="connsiteY999" fmla="*/ 5261944 h 5790485"/>
              <a:gd name="connsiteX1000" fmla="*/ 12457129 w 13261896"/>
              <a:gd name="connsiteY1000" fmla="*/ 5247656 h 5790485"/>
              <a:gd name="connsiteX1001" fmla="*/ 12585716 w 13261896"/>
              <a:gd name="connsiteY1001" fmla="*/ 5328571 h 5790485"/>
              <a:gd name="connsiteX1002" fmla="*/ 12590479 w 13261896"/>
              <a:gd name="connsiteY1002" fmla="*/ 5252419 h 5790485"/>
              <a:gd name="connsiteX1003" fmla="*/ 12571429 w 13261896"/>
              <a:gd name="connsiteY1003" fmla="*/ 5242894 h 5790485"/>
              <a:gd name="connsiteX1004" fmla="*/ 12590479 w 13261896"/>
              <a:gd name="connsiteY1004" fmla="*/ 5252419 h 5790485"/>
              <a:gd name="connsiteX1005" fmla="*/ 12380929 w 13261896"/>
              <a:gd name="connsiteY1005" fmla="*/ 5242894 h 5790485"/>
              <a:gd name="connsiteX1006" fmla="*/ 12390454 w 13261896"/>
              <a:gd name="connsiteY1006" fmla="*/ 5257181 h 5790485"/>
              <a:gd name="connsiteX1007" fmla="*/ 12333304 w 13261896"/>
              <a:gd name="connsiteY1007" fmla="*/ 5299996 h 5790485"/>
              <a:gd name="connsiteX1008" fmla="*/ 12342829 w 13261896"/>
              <a:gd name="connsiteY1008" fmla="*/ 5323809 h 5790485"/>
              <a:gd name="connsiteX1009" fmla="*/ 12209525 w 13261896"/>
              <a:gd name="connsiteY1009" fmla="*/ 5357146 h 5790485"/>
              <a:gd name="connsiteX1010" fmla="*/ 12076175 w 13261896"/>
              <a:gd name="connsiteY1010" fmla="*/ 5338096 h 5790485"/>
              <a:gd name="connsiteX1011" fmla="*/ 12104750 w 13261896"/>
              <a:gd name="connsiteY1011" fmla="*/ 5309521 h 5790485"/>
              <a:gd name="connsiteX1012" fmla="*/ 12057125 w 13261896"/>
              <a:gd name="connsiteY1012" fmla="*/ 5319046 h 5790485"/>
              <a:gd name="connsiteX1013" fmla="*/ 11999975 w 13261896"/>
              <a:gd name="connsiteY1013" fmla="*/ 5304759 h 5790485"/>
              <a:gd name="connsiteX1014" fmla="*/ 12104750 w 13261896"/>
              <a:gd name="connsiteY1014" fmla="*/ 5285756 h 5790485"/>
              <a:gd name="connsiteX1015" fmla="*/ 12266629 w 13261896"/>
              <a:gd name="connsiteY1015" fmla="*/ 5242894 h 5790485"/>
              <a:gd name="connsiteX1016" fmla="*/ 12380929 w 13261896"/>
              <a:gd name="connsiteY1016" fmla="*/ 5242894 h 5790485"/>
              <a:gd name="connsiteX1017" fmla="*/ 5276183 w 13261896"/>
              <a:gd name="connsiteY1017" fmla="*/ 5252419 h 5790485"/>
              <a:gd name="connsiteX1018" fmla="*/ 5266658 w 13261896"/>
              <a:gd name="connsiteY1018" fmla="*/ 5242894 h 5790485"/>
              <a:gd name="connsiteX1019" fmla="*/ 5276183 w 13261896"/>
              <a:gd name="connsiteY1019" fmla="*/ 5252419 h 5790485"/>
              <a:gd name="connsiteX1020" fmla="*/ 3519011 w 13261896"/>
              <a:gd name="connsiteY1020" fmla="*/ 5276231 h 5790485"/>
              <a:gd name="connsiteX1021" fmla="*/ 3547586 w 13261896"/>
              <a:gd name="connsiteY1021" fmla="*/ 5242894 h 5790485"/>
              <a:gd name="connsiteX1022" fmla="*/ 3519011 w 13261896"/>
              <a:gd name="connsiteY1022" fmla="*/ 5276231 h 5790485"/>
              <a:gd name="connsiteX1023" fmla="*/ 990457 w 13261896"/>
              <a:gd name="connsiteY1023" fmla="*/ 5266706 h 5790485"/>
              <a:gd name="connsiteX1024" fmla="*/ 1009507 w 13261896"/>
              <a:gd name="connsiteY1024" fmla="*/ 5247656 h 5790485"/>
              <a:gd name="connsiteX1025" fmla="*/ 961882 w 13261896"/>
              <a:gd name="connsiteY1025" fmla="*/ 5347621 h 5790485"/>
              <a:gd name="connsiteX1026" fmla="*/ 938070 w 13261896"/>
              <a:gd name="connsiteY1026" fmla="*/ 5342859 h 5790485"/>
              <a:gd name="connsiteX1027" fmla="*/ 919020 w 13261896"/>
              <a:gd name="connsiteY1027" fmla="*/ 5357146 h 5790485"/>
              <a:gd name="connsiteX1028" fmla="*/ 919020 w 13261896"/>
              <a:gd name="connsiteY1028" fmla="*/ 5338096 h 5790485"/>
              <a:gd name="connsiteX1029" fmla="*/ 985695 w 13261896"/>
              <a:gd name="connsiteY1029" fmla="*/ 5242894 h 5790485"/>
              <a:gd name="connsiteX1030" fmla="*/ 990457 w 13261896"/>
              <a:gd name="connsiteY1030" fmla="*/ 5266706 h 5790485"/>
              <a:gd name="connsiteX1031" fmla="*/ 11061906 w 13261896"/>
              <a:gd name="connsiteY1031" fmla="*/ 5238131 h 5790485"/>
              <a:gd name="connsiteX1032" fmla="*/ 11080956 w 13261896"/>
              <a:gd name="connsiteY1032" fmla="*/ 5276231 h 5790485"/>
              <a:gd name="connsiteX1033" fmla="*/ 11090481 w 13261896"/>
              <a:gd name="connsiteY1033" fmla="*/ 5280994 h 5790485"/>
              <a:gd name="connsiteX1034" fmla="*/ 11142821 w 13261896"/>
              <a:gd name="connsiteY1034" fmla="*/ 5242894 h 5790485"/>
              <a:gd name="connsiteX1035" fmla="*/ 11190446 w 13261896"/>
              <a:gd name="connsiteY1035" fmla="*/ 5295281 h 5790485"/>
              <a:gd name="connsiteX1036" fmla="*/ 11214259 w 13261896"/>
              <a:gd name="connsiteY1036" fmla="*/ 5280994 h 5790485"/>
              <a:gd name="connsiteX1037" fmla="*/ 11228546 w 13261896"/>
              <a:gd name="connsiteY1037" fmla="*/ 5295281 h 5790485"/>
              <a:gd name="connsiteX1038" fmla="*/ 11100006 w 13261896"/>
              <a:gd name="connsiteY1038" fmla="*/ 5361909 h 5790485"/>
              <a:gd name="connsiteX1039" fmla="*/ 11028569 w 13261896"/>
              <a:gd name="connsiteY1039" fmla="*/ 5357146 h 5790485"/>
              <a:gd name="connsiteX1040" fmla="*/ 11071431 w 13261896"/>
              <a:gd name="connsiteY1040" fmla="*/ 5323809 h 5790485"/>
              <a:gd name="connsiteX1041" fmla="*/ 11066669 w 13261896"/>
              <a:gd name="connsiteY1041" fmla="*/ 5314284 h 5790485"/>
              <a:gd name="connsiteX1042" fmla="*/ 10952369 w 13261896"/>
              <a:gd name="connsiteY1042" fmla="*/ 5366671 h 5790485"/>
              <a:gd name="connsiteX1043" fmla="*/ 10814256 w 13261896"/>
              <a:gd name="connsiteY1043" fmla="*/ 5304759 h 5790485"/>
              <a:gd name="connsiteX1044" fmla="*/ 10866644 w 13261896"/>
              <a:gd name="connsiteY1044" fmla="*/ 5280994 h 5790485"/>
              <a:gd name="connsiteX1045" fmla="*/ 10899981 w 13261896"/>
              <a:gd name="connsiteY1045" fmla="*/ 5299996 h 5790485"/>
              <a:gd name="connsiteX1046" fmla="*/ 10938081 w 13261896"/>
              <a:gd name="connsiteY1046" fmla="*/ 5257181 h 5790485"/>
              <a:gd name="connsiteX1047" fmla="*/ 11004756 w 13261896"/>
              <a:gd name="connsiteY1047" fmla="*/ 5242894 h 5790485"/>
              <a:gd name="connsiteX1048" fmla="*/ 11028569 w 13261896"/>
              <a:gd name="connsiteY1048" fmla="*/ 5257181 h 5790485"/>
              <a:gd name="connsiteX1049" fmla="*/ 11033331 w 13261896"/>
              <a:gd name="connsiteY1049" fmla="*/ 5238131 h 5790485"/>
              <a:gd name="connsiteX1050" fmla="*/ 11061906 w 13261896"/>
              <a:gd name="connsiteY1050" fmla="*/ 5238131 h 5790485"/>
              <a:gd name="connsiteX1051" fmla="*/ 10452354 w 13261896"/>
              <a:gd name="connsiteY1051" fmla="*/ 5314284 h 5790485"/>
              <a:gd name="connsiteX1052" fmla="*/ 10395204 w 13261896"/>
              <a:gd name="connsiteY1052" fmla="*/ 5347621 h 5790485"/>
              <a:gd name="connsiteX1053" fmla="*/ 10290477 w 13261896"/>
              <a:gd name="connsiteY1053" fmla="*/ 5309521 h 5790485"/>
              <a:gd name="connsiteX1054" fmla="*/ 10338102 w 13261896"/>
              <a:gd name="connsiteY1054" fmla="*/ 5304759 h 5790485"/>
              <a:gd name="connsiteX1055" fmla="*/ 10300002 w 13261896"/>
              <a:gd name="connsiteY1055" fmla="*/ 5290519 h 5790485"/>
              <a:gd name="connsiteX1056" fmla="*/ 10242852 w 13261896"/>
              <a:gd name="connsiteY1056" fmla="*/ 5238131 h 5790485"/>
              <a:gd name="connsiteX1057" fmla="*/ 10452354 w 13261896"/>
              <a:gd name="connsiteY1057" fmla="*/ 5314284 h 5790485"/>
              <a:gd name="connsiteX1058" fmla="*/ 3228546 w 13261896"/>
              <a:gd name="connsiteY1058" fmla="*/ 5257181 h 5790485"/>
              <a:gd name="connsiteX1059" fmla="*/ 3166634 w 13261896"/>
              <a:gd name="connsiteY1059" fmla="*/ 5252419 h 5790485"/>
              <a:gd name="connsiteX1060" fmla="*/ 3166634 w 13261896"/>
              <a:gd name="connsiteY1060" fmla="*/ 5238131 h 5790485"/>
              <a:gd name="connsiteX1061" fmla="*/ 3228546 w 13261896"/>
              <a:gd name="connsiteY1061" fmla="*/ 5257181 h 5790485"/>
              <a:gd name="connsiteX1062" fmla="*/ 3009519 w 13261896"/>
              <a:gd name="connsiteY1062" fmla="*/ 5252419 h 5790485"/>
              <a:gd name="connsiteX1063" fmla="*/ 2957132 w 13261896"/>
              <a:gd name="connsiteY1063" fmla="*/ 5242894 h 5790485"/>
              <a:gd name="connsiteX1064" fmla="*/ 2952369 w 13261896"/>
              <a:gd name="connsiteY1064" fmla="*/ 5233369 h 5790485"/>
              <a:gd name="connsiteX1065" fmla="*/ 3009519 w 13261896"/>
              <a:gd name="connsiteY1065" fmla="*/ 5252419 h 5790485"/>
              <a:gd name="connsiteX1066" fmla="*/ 3671411 w 13261896"/>
              <a:gd name="connsiteY1066" fmla="*/ 5271469 h 5790485"/>
              <a:gd name="connsiteX1067" fmla="*/ 3699986 w 13261896"/>
              <a:gd name="connsiteY1067" fmla="*/ 5342859 h 5790485"/>
              <a:gd name="connsiteX1068" fmla="*/ 3723799 w 13261896"/>
              <a:gd name="connsiteY1068" fmla="*/ 5347621 h 5790485"/>
              <a:gd name="connsiteX1069" fmla="*/ 3704749 w 13261896"/>
              <a:gd name="connsiteY1069" fmla="*/ 5319046 h 5790485"/>
              <a:gd name="connsiteX1070" fmla="*/ 3704749 w 13261896"/>
              <a:gd name="connsiteY1070" fmla="*/ 5299996 h 5790485"/>
              <a:gd name="connsiteX1071" fmla="*/ 3799999 w 13261896"/>
              <a:gd name="connsiteY1071" fmla="*/ 5447634 h 5790485"/>
              <a:gd name="connsiteX1072" fmla="*/ 3752374 w 13261896"/>
              <a:gd name="connsiteY1072" fmla="*/ 5409534 h 5790485"/>
              <a:gd name="connsiteX1073" fmla="*/ 3704749 w 13261896"/>
              <a:gd name="connsiteY1073" fmla="*/ 5404771 h 5790485"/>
              <a:gd name="connsiteX1074" fmla="*/ 3652361 w 13261896"/>
              <a:gd name="connsiteY1074" fmla="*/ 5380959 h 5790485"/>
              <a:gd name="connsiteX1075" fmla="*/ 3623786 w 13261896"/>
              <a:gd name="connsiteY1075" fmla="*/ 5352384 h 5790485"/>
              <a:gd name="connsiteX1076" fmla="*/ 3580924 w 13261896"/>
              <a:gd name="connsiteY1076" fmla="*/ 5342859 h 5790485"/>
              <a:gd name="connsiteX1077" fmla="*/ 3557111 w 13261896"/>
              <a:gd name="connsiteY1077" fmla="*/ 5314284 h 5790485"/>
              <a:gd name="connsiteX1078" fmla="*/ 3561874 w 13261896"/>
              <a:gd name="connsiteY1078" fmla="*/ 5285756 h 5790485"/>
              <a:gd name="connsiteX1079" fmla="*/ 3595211 w 13261896"/>
              <a:gd name="connsiteY1079" fmla="*/ 5314284 h 5790485"/>
              <a:gd name="connsiteX1080" fmla="*/ 3599974 w 13261896"/>
              <a:gd name="connsiteY1080" fmla="*/ 5304759 h 5790485"/>
              <a:gd name="connsiteX1081" fmla="*/ 3590449 w 13261896"/>
              <a:gd name="connsiteY1081" fmla="*/ 5276231 h 5790485"/>
              <a:gd name="connsiteX1082" fmla="*/ 3623786 w 13261896"/>
              <a:gd name="connsiteY1082" fmla="*/ 5285756 h 5790485"/>
              <a:gd name="connsiteX1083" fmla="*/ 3576161 w 13261896"/>
              <a:gd name="connsiteY1083" fmla="*/ 5228606 h 5790485"/>
              <a:gd name="connsiteX1084" fmla="*/ 3671411 w 13261896"/>
              <a:gd name="connsiteY1084" fmla="*/ 5271469 h 5790485"/>
              <a:gd name="connsiteX1085" fmla="*/ 3004757 w 13261896"/>
              <a:gd name="connsiteY1085" fmla="*/ 5219081 h 5790485"/>
              <a:gd name="connsiteX1086" fmla="*/ 3052382 w 13261896"/>
              <a:gd name="connsiteY1086" fmla="*/ 5247656 h 5790485"/>
              <a:gd name="connsiteX1087" fmla="*/ 3057144 w 13261896"/>
              <a:gd name="connsiteY1087" fmla="*/ 5233369 h 5790485"/>
              <a:gd name="connsiteX1088" fmla="*/ 3123771 w 13261896"/>
              <a:gd name="connsiteY1088" fmla="*/ 5257181 h 5790485"/>
              <a:gd name="connsiteX1089" fmla="*/ 3123771 w 13261896"/>
              <a:gd name="connsiteY1089" fmla="*/ 5271469 h 5790485"/>
              <a:gd name="connsiteX1090" fmla="*/ 2985707 w 13261896"/>
              <a:gd name="connsiteY1090" fmla="*/ 5228606 h 5790485"/>
              <a:gd name="connsiteX1091" fmla="*/ 2990469 w 13261896"/>
              <a:gd name="connsiteY1091" fmla="*/ 5219081 h 5790485"/>
              <a:gd name="connsiteX1092" fmla="*/ 3004757 w 13261896"/>
              <a:gd name="connsiteY1092" fmla="*/ 5219081 h 5790485"/>
              <a:gd name="connsiteX1093" fmla="*/ 2885694 w 13261896"/>
              <a:gd name="connsiteY1093" fmla="*/ 5223844 h 5790485"/>
              <a:gd name="connsiteX1094" fmla="*/ 2938082 w 13261896"/>
              <a:gd name="connsiteY1094" fmla="*/ 5238131 h 5790485"/>
              <a:gd name="connsiteX1095" fmla="*/ 2885694 w 13261896"/>
              <a:gd name="connsiteY1095" fmla="*/ 5223844 h 5790485"/>
              <a:gd name="connsiteX1096" fmla="*/ 12790456 w 13261896"/>
              <a:gd name="connsiteY1096" fmla="*/ 5233369 h 5790485"/>
              <a:gd name="connsiteX1097" fmla="*/ 12838081 w 13261896"/>
              <a:gd name="connsiteY1097" fmla="*/ 5271469 h 5790485"/>
              <a:gd name="connsiteX1098" fmla="*/ 12752356 w 13261896"/>
              <a:gd name="connsiteY1098" fmla="*/ 5257181 h 5790485"/>
              <a:gd name="connsiteX1099" fmla="*/ 12661869 w 13261896"/>
              <a:gd name="connsiteY1099" fmla="*/ 5266706 h 5790485"/>
              <a:gd name="connsiteX1100" fmla="*/ 12600004 w 13261896"/>
              <a:gd name="connsiteY1100" fmla="*/ 5257181 h 5790485"/>
              <a:gd name="connsiteX1101" fmla="*/ 12642819 w 13261896"/>
              <a:gd name="connsiteY1101" fmla="*/ 5252419 h 5790485"/>
              <a:gd name="connsiteX1102" fmla="*/ 12719019 w 13261896"/>
              <a:gd name="connsiteY1102" fmla="*/ 5214319 h 5790485"/>
              <a:gd name="connsiteX1103" fmla="*/ 12790456 w 13261896"/>
              <a:gd name="connsiteY1103" fmla="*/ 5233369 h 5790485"/>
              <a:gd name="connsiteX1104" fmla="*/ 12680919 w 13261896"/>
              <a:gd name="connsiteY1104" fmla="*/ 5219081 h 5790485"/>
              <a:gd name="connsiteX1105" fmla="*/ 12652344 w 13261896"/>
              <a:gd name="connsiteY1105" fmla="*/ 5242894 h 5790485"/>
              <a:gd name="connsiteX1106" fmla="*/ 12580954 w 13261896"/>
              <a:gd name="connsiteY1106" fmla="*/ 5238131 h 5790485"/>
              <a:gd name="connsiteX1107" fmla="*/ 12590479 w 13261896"/>
              <a:gd name="connsiteY1107" fmla="*/ 5214319 h 5790485"/>
              <a:gd name="connsiteX1108" fmla="*/ 12680919 w 13261896"/>
              <a:gd name="connsiteY1108" fmla="*/ 5219081 h 5790485"/>
              <a:gd name="connsiteX1109" fmla="*/ 11576161 w 13261896"/>
              <a:gd name="connsiteY1109" fmla="*/ 5219081 h 5790485"/>
              <a:gd name="connsiteX1110" fmla="*/ 11880913 w 13261896"/>
              <a:gd name="connsiteY1110" fmla="*/ 5361909 h 5790485"/>
              <a:gd name="connsiteX1111" fmla="*/ 11857148 w 13261896"/>
              <a:gd name="connsiteY1111" fmla="*/ 5376196 h 5790485"/>
              <a:gd name="connsiteX1112" fmla="*/ 11652361 w 13261896"/>
              <a:gd name="connsiteY1112" fmla="*/ 5299996 h 5790485"/>
              <a:gd name="connsiteX1113" fmla="*/ 11609498 w 13261896"/>
              <a:gd name="connsiteY1113" fmla="*/ 5309521 h 5790485"/>
              <a:gd name="connsiteX1114" fmla="*/ 11447621 w 13261896"/>
              <a:gd name="connsiteY1114" fmla="*/ 5280994 h 5790485"/>
              <a:gd name="connsiteX1115" fmla="*/ 11509486 w 13261896"/>
              <a:gd name="connsiteY1115" fmla="*/ 5228606 h 5790485"/>
              <a:gd name="connsiteX1116" fmla="*/ 11671411 w 13261896"/>
              <a:gd name="connsiteY1116" fmla="*/ 5295281 h 5790485"/>
              <a:gd name="connsiteX1117" fmla="*/ 11523773 w 13261896"/>
              <a:gd name="connsiteY1117" fmla="*/ 5223844 h 5790485"/>
              <a:gd name="connsiteX1118" fmla="*/ 11552348 w 13261896"/>
              <a:gd name="connsiteY1118" fmla="*/ 5214319 h 5790485"/>
              <a:gd name="connsiteX1119" fmla="*/ 11576161 w 13261896"/>
              <a:gd name="connsiteY1119" fmla="*/ 5219081 h 5790485"/>
              <a:gd name="connsiteX1120" fmla="*/ 5238083 w 13261896"/>
              <a:gd name="connsiteY1120" fmla="*/ 5214319 h 5790485"/>
              <a:gd name="connsiteX1121" fmla="*/ 5242846 w 13261896"/>
              <a:gd name="connsiteY1121" fmla="*/ 5347621 h 5790485"/>
              <a:gd name="connsiteX1122" fmla="*/ 5204746 w 13261896"/>
              <a:gd name="connsiteY1122" fmla="*/ 5380959 h 5790485"/>
              <a:gd name="connsiteX1123" fmla="*/ 5199983 w 13261896"/>
              <a:gd name="connsiteY1123" fmla="*/ 5357146 h 5790485"/>
              <a:gd name="connsiteX1124" fmla="*/ 5223796 w 13261896"/>
              <a:gd name="connsiteY1124" fmla="*/ 5342859 h 5790485"/>
              <a:gd name="connsiteX1125" fmla="*/ 5223796 w 13261896"/>
              <a:gd name="connsiteY1125" fmla="*/ 5276231 h 5790485"/>
              <a:gd name="connsiteX1126" fmla="*/ 5204746 w 13261896"/>
              <a:gd name="connsiteY1126" fmla="*/ 5271469 h 5790485"/>
              <a:gd name="connsiteX1127" fmla="*/ 5190458 w 13261896"/>
              <a:gd name="connsiteY1127" fmla="*/ 5295281 h 5790485"/>
              <a:gd name="connsiteX1128" fmla="*/ 5176171 w 13261896"/>
              <a:gd name="connsiteY1128" fmla="*/ 5295281 h 5790485"/>
              <a:gd name="connsiteX1129" fmla="*/ 5152358 w 13261896"/>
              <a:gd name="connsiteY1129" fmla="*/ 5266706 h 5790485"/>
              <a:gd name="connsiteX1130" fmla="*/ 5128546 w 13261896"/>
              <a:gd name="connsiteY1130" fmla="*/ 5295281 h 5790485"/>
              <a:gd name="connsiteX1131" fmla="*/ 5109496 w 13261896"/>
              <a:gd name="connsiteY1131" fmla="*/ 5295281 h 5790485"/>
              <a:gd name="connsiteX1132" fmla="*/ 5109496 w 13261896"/>
              <a:gd name="connsiteY1132" fmla="*/ 5276231 h 5790485"/>
              <a:gd name="connsiteX1133" fmla="*/ 5090446 w 13261896"/>
              <a:gd name="connsiteY1133" fmla="*/ 5271469 h 5790485"/>
              <a:gd name="connsiteX1134" fmla="*/ 5076158 w 13261896"/>
              <a:gd name="connsiteY1134" fmla="*/ 5309521 h 5790485"/>
              <a:gd name="connsiteX1135" fmla="*/ 5090446 w 13261896"/>
              <a:gd name="connsiteY1135" fmla="*/ 5342859 h 5790485"/>
              <a:gd name="connsiteX1136" fmla="*/ 5061871 w 13261896"/>
              <a:gd name="connsiteY1136" fmla="*/ 5380959 h 5790485"/>
              <a:gd name="connsiteX1137" fmla="*/ 5076158 w 13261896"/>
              <a:gd name="connsiteY1137" fmla="*/ 5214319 h 5790485"/>
              <a:gd name="connsiteX1138" fmla="*/ 5238083 w 13261896"/>
              <a:gd name="connsiteY1138" fmla="*/ 5214319 h 5790485"/>
              <a:gd name="connsiteX1139" fmla="*/ 3971401 w 13261896"/>
              <a:gd name="connsiteY1139" fmla="*/ 5261944 h 5790485"/>
              <a:gd name="connsiteX1140" fmla="*/ 3971401 w 13261896"/>
              <a:gd name="connsiteY1140" fmla="*/ 5276231 h 5790485"/>
              <a:gd name="connsiteX1141" fmla="*/ 3938064 w 13261896"/>
              <a:gd name="connsiteY1141" fmla="*/ 5228606 h 5790485"/>
              <a:gd name="connsiteX1142" fmla="*/ 3938064 w 13261896"/>
              <a:gd name="connsiteY1142" fmla="*/ 5214319 h 5790485"/>
              <a:gd name="connsiteX1143" fmla="*/ 3971401 w 13261896"/>
              <a:gd name="connsiteY1143" fmla="*/ 5261944 h 5790485"/>
              <a:gd name="connsiteX1144" fmla="*/ 3157109 w 13261896"/>
              <a:gd name="connsiteY1144" fmla="*/ 5247656 h 5790485"/>
              <a:gd name="connsiteX1145" fmla="*/ 3090482 w 13261896"/>
              <a:gd name="connsiteY1145" fmla="*/ 5228606 h 5790485"/>
              <a:gd name="connsiteX1146" fmla="*/ 3095244 w 13261896"/>
              <a:gd name="connsiteY1146" fmla="*/ 5214319 h 5790485"/>
              <a:gd name="connsiteX1147" fmla="*/ 3157109 w 13261896"/>
              <a:gd name="connsiteY1147" fmla="*/ 5247656 h 5790485"/>
              <a:gd name="connsiteX1148" fmla="*/ 2857119 w 13261896"/>
              <a:gd name="connsiteY1148" fmla="*/ 5285756 h 5790485"/>
              <a:gd name="connsiteX1149" fmla="*/ 2828544 w 13261896"/>
              <a:gd name="connsiteY1149" fmla="*/ 5319046 h 5790485"/>
              <a:gd name="connsiteX1150" fmla="*/ 2780919 w 13261896"/>
              <a:gd name="connsiteY1150" fmla="*/ 5214319 h 5790485"/>
              <a:gd name="connsiteX1151" fmla="*/ 2857119 w 13261896"/>
              <a:gd name="connsiteY1151" fmla="*/ 5285756 h 5790485"/>
              <a:gd name="connsiteX1152" fmla="*/ 2214277 w 13261896"/>
              <a:gd name="connsiteY1152" fmla="*/ 5214319 h 5790485"/>
              <a:gd name="connsiteX1153" fmla="*/ 2300002 w 13261896"/>
              <a:gd name="connsiteY1153" fmla="*/ 5290519 h 5790485"/>
              <a:gd name="connsiteX1154" fmla="*/ 2314289 w 13261896"/>
              <a:gd name="connsiteY1154" fmla="*/ 5280994 h 5790485"/>
              <a:gd name="connsiteX1155" fmla="*/ 2380917 w 13261896"/>
              <a:gd name="connsiteY1155" fmla="*/ 5323809 h 5790485"/>
              <a:gd name="connsiteX1156" fmla="*/ 2380917 w 13261896"/>
              <a:gd name="connsiteY1156" fmla="*/ 5347621 h 5790485"/>
              <a:gd name="connsiteX1157" fmla="*/ 2199989 w 13261896"/>
              <a:gd name="connsiteY1157" fmla="*/ 5223844 h 5790485"/>
              <a:gd name="connsiteX1158" fmla="*/ 2204752 w 13261896"/>
              <a:gd name="connsiteY1158" fmla="*/ 5214319 h 5790485"/>
              <a:gd name="connsiteX1159" fmla="*/ 2214277 w 13261896"/>
              <a:gd name="connsiteY1159" fmla="*/ 5214319 h 5790485"/>
              <a:gd name="connsiteX1160" fmla="*/ 2223802 w 13261896"/>
              <a:gd name="connsiteY1160" fmla="*/ 5257181 h 5790485"/>
              <a:gd name="connsiteX1161" fmla="*/ 2233327 w 13261896"/>
              <a:gd name="connsiteY1161" fmla="*/ 5285756 h 5790485"/>
              <a:gd name="connsiteX1162" fmla="*/ 2242852 w 13261896"/>
              <a:gd name="connsiteY1162" fmla="*/ 5276231 h 5790485"/>
              <a:gd name="connsiteX1163" fmla="*/ 2328577 w 13261896"/>
              <a:gd name="connsiteY1163" fmla="*/ 5333334 h 5790485"/>
              <a:gd name="connsiteX1164" fmla="*/ 2328577 w 13261896"/>
              <a:gd name="connsiteY1164" fmla="*/ 5352384 h 5790485"/>
              <a:gd name="connsiteX1165" fmla="*/ 2147602 w 13261896"/>
              <a:gd name="connsiteY1165" fmla="*/ 5228606 h 5790485"/>
              <a:gd name="connsiteX1166" fmla="*/ 2157127 w 13261896"/>
              <a:gd name="connsiteY1166" fmla="*/ 5214319 h 5790485"/>
              <a:gd name="connsiteX1167" fmla="*/ 2223802 w 13261896"/>
              <a:gd name="connsiteY1167" fmla="*/ 5257181 h 5790485"/>
              <a:gd name="connsiteX1168" fmla="*/ 2166652 w 13261896"/>
              <a:gd name="connsiteY1168" fmla="*/ 5276231 h 5790485"/>
              <a:gd name="connsiteX1169" fmla="*/ 2090452 w 13261896"/>
              <a:gd name="connsiteY1169" fmla="*/ 5219081 h 5790485"/>
              <a:gd name="connsiteX1170" fmla="*/ 2166652 w 13261896"/>
              <a:gd name="connsiteY1170" fmla="*/ 5261944 h 5790485"/>
              <a:gd name="connsiteX1171" fmla="*/ 2166652 w 13261896"/>
              <a:gd name="connsiteY1171" fmla="*/ 5276231 h 5790485"/>
              <a:gd name="connsiteX1172" fmla="*/ 10833306 w 13261896"/>
              <a:gd name="connsiteY1172" fmla="*/ 5280994 h 5790485"/>
              <a:gd name="connsiteX1173" fmla="*/ 10819019 w 13261896"/>
              <a:gd name="connsiteY1173" fmla="*/ 5285756 h 5790485"/>
              <a:gd name="connsiteX1174" fmla="*/ 10799969 w 13261896"/>
              <a:gd name="connsiteY1174" fmla="*/ 5261944 h 5790485"/>
              <a:gd name="connsiteX1175" fmla="*/ 10842831 w 13261896"/>
              <a:gd name="connsiteY1175" fmla="*/ 5209556 h 5790485"/>
              <a:gd name="connsiteX1176" fmla="*/ 10833306 w 13261896"/>
              <a:gd name="connsiteY1176" fmla="*/ 5280994 h 5790485"/>
              <a:gd name="connsiteX1177" fmla="*/ 10380917 w 13261896"/>
              <a:gd name="connsiteY1177" fmla="*/ 5209556 h 5790485"/>
              <a:gd name="connsiteX1178" fmla="*/ 10585704 w 13261896"/>
              <a:gd name="connsiteY1178" fmla="*/ 5304759 h 5790485"/>
              <a:gd name="connsiteX1179" fmla="*/ 10447592 w 13261896"/>
              <a:gd name="connsiteY1179" fmla="*/ 5295281 h 5790485"/>
              <a:gd name="connsiteX1180" fmla="*/ 10257139 w 13261896"/>
              <a:gd name="connsiteY1180" fmla="*/ 5233369 h 5790485"/>
              <a:gd name="connsiteX1181" fmla="*/ 10342817 w 13261896"/>
              <a:gd name="connsiteY1181" fmla="*/ 5228606 h 5790485"/>
              <a:gd name="connsiteX1182" fmla="*/ 10323814 w 13261896"/>
              <a:gd name="connsiteY1182" fmla="*/ 5209556 h 5790485"/>
              <a:gd name="connsiteX1183" fmla="*/ 10380917 w 13261896"/>
              <a:gd name="connsiteY1183" fmla="*/ 5209556 h 5790485"/>
              <a:gd name="connsiteX1184" fmla="*/ 1071420 w 13261896"/>
              <a:gd name="connsiteY1184" fmla="*/ 5257181 h 5790485"/>
              <a:gd name="connsiteX1185" fmla="*/ 1080945 w 13261896"/>
              <a:gd name="connsiteY1185" fmla="*/ 5228606 h 5790485"/>
              <a:gd name="connsiteX1186" fmla="*/ 1119045 w 13261896"/>
              <a:gd name="connsiteY1186" fmla="*/ 5290519 h 5790485"/>
              <a:gd name="connsiteX1187" fmla="*/ 1133332 w 13261896"/>
              <a:gd name="connsiteY1187" fmla="*/ 5266706 h 5790485"/>
              <a:gd name="connsiteX1188" fmla="*/ 1176195 w 13261896"/>
              <a:gd name="connsiteY1188" fmla="*/ 5347621 h 5790485"/>
              <a:gd name="connsiteX1189" fmla="*/ 1180957 w 13261896"/>
              <a:gd name="connsiteY1189" fmla="*/ 5333334 h 5790485"/>
              <a:gd name="connsiteX1190" fmla="*/ 1214247 w 13261896"/>
              <a:gd name="connsiteY1190" fmla="*/ 5409534 h 5790485"/>
              <a:gd name="connsiteX1191" fmla="*/ 1209485 w 13261896"/>
              <a:gd name="connsiteY1191" fmla="*/ 5447634 h 5790485"/>
              <a:gd name="connsiteX1192" fmla="*/ 1057132 w 13261896"/>
              <a:gd name="connsiteY1192" fmla="*/ 5266706 h 5790485"/>
              <a:gd name="connsiteX1193" fmla="*/ 1071420 w 13261896"/>
              <a:gd name="connsiteY1193" fmla="*/ 5295281 h 5790485"/>
              <a:gd name="connsiteX1194" fmla="*/ 1071420 w 13261896"/>
              <a:gd name="connsiteY1194" fmla="*/ 5328571 h 5790485"/>
              <a:gd name="connsiteX1195" fmla="*/ 1099995 w 13261896"/>
              <a:gd name="connsiteY1195" fmla="*/ 5380959 h 5790485"/>
              <a:gd name="connsiteX1196" fmla="*/ 1109520 w 13261896"/>
              <a:gd name="connsiteY1196" fmla="*/ 5366671 h 5790485"/>
              <a:gd name="connsiteX1197" fmla="*/ 1133332 w 13261896"/>
              <a:gd name="connsiteY1197" fmla="*/ 5414296 h 5790485"/>
              <a:gd name="connsiteX1198" fmla="*/ 1114282 w 13261896"/>
              <a:gd name="connsiteY1198" fmla="*/ 5390484 h 5790485"/>
              <a:gd name="connsiteX1199" fmla="*/ 1104757 w 13261896"/>
              <a:gd name="connsiteY1199" fmla="*/ 5400009 h 5790485"/>
              <a:gd name="connsiteX1200" fmla="*/ 1114282 w 13261896"/>
              <a:gd name="connsiteY1200" fmla="*/ 5428584 h 5790485"/>
              <a:gd name="connsiteX1201" fmla="*/ 1099995 w 13261896"/>
              <a:gd name="connsiteY1201" fmla="*/ 5385721 h 5790485"/>
              <a:gd name="connsiteX1202" fmla="*/ 1076182 w 13261896"/>
              <a:gd name="connsiteY1202" fmla="*/ 5357146 h 5790485"/>
              <a:gd name="connsiteX1203" fmla="*/ 1066657 w 13261896"/>
              <a:gd name="connsiteY1203" fmla="*/ 5361909 h 5790485"/>
              <a:gd name="connsiteX1204" fmla="*/ 1076182 w 13261896"/>
              <a:gd name="connsiteY1204" fmla="*/ 5385721 h 5790485"/>
              <a:gd name="connsiteX1205" fmla="*/ 1057132 w 13261896"/>
              <a:gd name="connsiteY1205" fmla="*/ 5366671 h 5790485"/>
              <a:gd name="connsiteX1206" fmla="*/ 1047607 w 13261896"/>
              <a:gd name="connsiteY1206" fmla="*/ 5209556 h 5790485"/>
              <a:gd name="connsiteX1207" fmla="*/ 1071420 w 13261896"/>
              <a:gd name="connsiteY1207" fmla="*/ 5257181 h 5790485"/>
              <a:gd name="connsiteX1208" fmla="*/ 12061888 w 13261896"/>
              <a:gd name="connsiteY1208" fmla="*/ 5214319 h 5790485"/>
              <a:gd name="connsiteX1209" fmla="*/ 12028550 w 13261896"/>
              <a:gd name="connsiteY1209" fmla="*/ 5223844 h 5790485"/>
              <a:gd name="connsiteX1210" fmla="*/ 12057125 w 13261896"/>
              <a:gd name="connsiteY1210" fmla="*/ 5238131 h 5790485"/>
              <a:gd name="connsiteX1211" fmla="*/ 11990450 w 13261896"/>
              <a:gd name="connsiteY1211" fmla="*/ 5276231 h 5790485"/>
              <a:gd name="connsiteX1212" fmla="*/ 12019025 w 13261896"/>
              <a:gd name="connsiteY1212" fmla="*/ 5204794 h 5790485"/>
              <a:gd name="connsiteX1213" fmla="*/ 12061888 w 13261896"/>
              <a:gd name="connsiteY1213" fmla="*/ 5214319 h 5790485"/>
              <a:gd name="connsiteX1214" fmla="*/ 10038064 w 13261896"/>
              <a:gd name="connsiteY1214" fmla="*/ 5223844 h 5790485"/>
              <a:gd name="connsiteX1215" fmla="*/ 10038064 w 13261896"/>
              <a:gd name="connsiteY1215" fmla="*/ 5200031 h 5790485"/>
              <a:gd name="connsiteX1216" fmla="*/ 10038064 w 13261896"/>
              <a:gd name="connsiteY1216" fmla="*/ 5223844 h 5790485"/>
              <a:gd name="connsiteX1217" fmla="*/ 3461909 w 13261896"/>
              <a:gd name="connsiteY1217" fmla="*/ 5219081 h 5790485"/>
              <a:gd name="connsiteX1218" fmla="*/ 3485674 w 13261896"/>
              <a:gd name="connsiteY1218" fmla="*/ 5200031 h 5790485"/>
              <a:gd name="connsiteX1219" fmla="*/ 3461909 w 13261896"/>
              <a:gd name="connsiteY1219" fmla="*/ 5219081 h 5790485"/>
              <a:gd name="connsiteX1220" fmla="*/ 2980944 w 13261896"/>
              <a:gd name="connsiteY1220" fmla="*/ 5219081 h 5790485"/>
              <a:gd name="connsiteX1221" fmla="*/ 2976182 w 13261896"/>
              <a:gd name="connsiteY1221" fmla="*/ 5228606 h 5790485"/>
              <a:gd name="connsiteX1222" fmla="*/ 2919032 w 13261896"/>
              <a:gd name="connsiteY1222" fmla="*/ 5200031 h 5790485"/>
              <a:gd name="connsiteX1223" fmla="*/ 2980944 w 13261896"/>
              <a:gd name="connsiteY1223" fmla="*/ 5219081 h 5790485"/>
              <a:gd name="connsiteX1224" fmla="*/ 2876169 w 13261896"/>
              <a:gd name="connsiteY1224" fmla="*/ 5219081 h 5790485"/>
              <a:gd name="connsiteX1225" fmla="*/ 2780919 w 13261896"/>
              <a:gd name="connsiteY1225" fmla="*/ 5200031 h 5790485"/>
              <a:gd name="connsiteX1226" fmla="*/ 2876169 w 13261896"/>
              <a:gd name="connsiteY1226" fmla="*/ 5219081 h 5790485"/>
              <a:gd name="connsiteX1227" fmla="*/ 11461908 w 13261896"/>
              <a:gd name="connsiteY1227" fmla="*/ 5204794 h 5790485"/>
              <a:gd name="connsiteX1228" fmla="*/ 11476196 w 13261896"/>
              <a:gd name="connsiteY1228" fmla="*/ 5195269 h 5790485"/>
              <a:gd name="connsiteX1229" fmla="*/ 11519011 w 13261896"/>
              <a:gd name="connsiteY1229" fmla="*/ 5209556 h 5790485"/>
              <a:gd name="connsiteX1230" fmla="*/ 11404758 w 13261896"/>
              <a:gd name="connsiteY1230" fmla="*/ 5295281 h 5790485"/>
              <a:gd name="connsiteX1231" fmla="*/ 11233309 w 13261896"/>
              <a:gd name="connsiteY1231" fmla="*/ 5357146 h 5790485"/>
              <a:gd name="connsiteX1232" fmla="*/ 11176159 w 13261896"/>
              <a:gd name="connsiteY1232" fmla="*/ 5352384 h 5790485"/>
              <a:gd name="connsiteX1233" fmla="*/ 11166634 w 13261896"/>
              <a:gd name="connsiteY1233" fmla="*/ 5342859 h 5790485"/>
              <a:gd name="connsiteX1234" fmla="*/ 11195209 w 13261896"/>
              <a:gd name="connsiteY1234" fmla="*/ 5328571 h 5790485"/>
              <a:gd name="connsiteX1235" fmla="*/ 11252359 w 13261896"/>
              <a:gd name="connsiteY1235" fmla="*/ 5342859 h 5790485"/>
              <a:gd name="connsiteX1236" fmla="*/ 11338083 w 13261896"/>
              <a:gd name="connsiteY1236" fmla="*/ 5252419 h 5790485"/>
              <a:gd name="connsiteX1237" fmla="*/ 11376183 w 13261896"/>
              <a:gd name="connsiteY1237" fmla="*/ 5233369 h 5790485"/>
              <a:gd name="connsiteX1238" fmla="*/ 11433333 w 13261896"/>
              <a:gd name="connsiteY1238" fmla="*/ 5195269 h 5790485"/>
              <a:gd name="connsiteX1239" fmla="*/ 11461908 w 13261896"/>
              <a:gd name="connsiteY1239" fmla="*/ 5204794 h 5790485"/>
              <a:gd name="connsiteX1240" fmla="*/ 11342846 w 13261896"/>
              <a:gd name="connsiteY1240" fmla="*/ 5219081 h 5790485"/>
              <a:gd name="connsiteX1241" fmla="*/ 11247596 w 13261896"/>
              <a:gd name="connsiteY1241" fmla="*/ 5295281 h 5790485"/>
              <a:gd name="connsiteX1242" fmla="*/ 11219021 w 13261896"/>
              <a:gd name="connsiteY1242" fmla="*/ 5271469 h 5790485"/>
              <a:gd name="connsiteX1243" fmla="*/ 11195209 w 13261896"/>
              <a:gd name="connsiteY1243" fmla="*/ 5276231 h 5790485"/>
              <a:gd name="connsiteX1244" fmla="*/ 11142821 w 13261896"/>
              <a:gd name="connsiteY1244" fmla="*/ 5233369 h 5790485"/>
              <a:gd name="connsiteX1245" fmla="*/ 11090481 w 13261896"/>
              <a:gd name="connsiteY1245" fmla="*/ 5266706 h 5790485"/>
              <a:gd name="connsiteX1246" fmla="*/ 11085719 w 13261896"/>
              <a:gd name="connsiteY1246" fmla="*/ 5247656 h 5790485"/>
              <a:gd name="connsiteX1247" fmla="*/ 11176159 w 13261896"/>
              <a:gd name="connsiteY1247" fmla="*/ 5200031 h 5790485"/>
              <a:gd name="connsiteX1248" fmla="*/ 11223784 w 13261896"/>
              <a:gd name="connsiteY1248" fmla="*/ 5214319 h 5790485"/>
              <a:gd name="connsiteX1249" fmla="*/ 11247596 w 13261896"/>
              <a:gd name="connsiteY1249" fmla="*/ 5242894 h 5790485"/>
              <a:gd name="connsiteX1250" fmla="*/ 11299983 w 13261896"/>
              <a:gd name="connsiteY1250" fmla="*/ 5195269 h 5790485"/>
              <a:gd name="connsiteX1251" fmla="*/ 11342846 w 13261896"/>
              <a:gd name="connsiteY1251" fmla="*/ 5219081 h 5790485"/>
              <a:gd name="connsiteX1252" fmla="*/ 3080957 w 13261896"/>
              <a:gd name="connsiteY1252" fmla="*/ 5214319 h 5790485"/>
              <a:gd name="connsiteX1253" fmla="*/ 3023807 w 13261896"/>
              <a:gd name="connsiteY1253" fmla="*/ 5209556 h 5790485"/>
              <a:gd name="connsiteX1254" fmla="*/ 3028569 w 13261896"/>
              <a:gd name="connsiteY1254" fmla="*/ 5195269 h 5790485"/>
              <a:gd name="connsiteX1255" fmla="*/ 3080957 w 13261896"/>
              <a:gd name="connsiteY1255" fmla="*/ 5214319 h 5790485"/>
              <a:gd name="connsiteX1256" fmla="*/ 5285708 w 13261896"/>
              <a:gd name="connsiteY1256" fmla="*/ 5219081 h 5790485"/>
              <a:gd name="connsiteX1257" fmla="*/ 5285708 w 13261896"/>
              <a:gd name="connsiteY1257" fmla="*/ 5238131 h 5790485"/>
              <a:gd name="connsiteX1258" fmla="*/ 5252371 w 13261896"/>
              <a:gd name="connsiteY1258" fmla="*/ 5214319 h 5790485"/>
              <a:gd name="connsiteX1259" fmla="*/ 5252371 w 13261896"/>
              <a:gd name="connsiteY1259" fmla="*/ 5190506 h 5790485"/>
              <a:gd name="connsiteX1260" fmla="*/ 5285708 w 13261896"/>
              <a:gd name="connsiteY1260" fmla="*/ 5219081 h 5790485"/>
              <a:gd name="connsiteX1261" fmla="*/ 671417 w 13261896"/>
              <a:gd name="connsiteY1261" fmla="*/ 5204794 h 5790485"/>
              <a:gd name="connsiteX1262" fmla="*/ 604742 w 13261896"/>
              <a:gd name="connsiteY1262" fmla="*/ 5252419 h 5790485"/>
              <a:gd name="connsiteX1263" fmla="*/ 671417 w 13261896"/>
              <a:gd name="connsiteY1263" fmla="*/ 5190506 h 5790485"/>
              <a:gd name="connsiteX1264" fmla="*/ 671417 w 13261896"/>
              <a:gd name="connsiteY1264" fmla="*/ 5204794 h 5790485"/>
              <a:gd name="connsiteX1265" fmla="*/ 12633294 w 13261896"/>
              <a:gd name="connsiteY1265" fmla="*/ 5214319 h 5790485"/>
              <a:gd name="connsiteX1266" fmla="*/ 12595241 w 13261896"/>
              <a:gd name="connsiteY1266" fmla="*/ 5204794 h 5790485"/>
              <a:gd name="connsiteX1267" fmla="*/ 12600004 w 13261896"/>
              <a:gd name="connsiteY1267" fmla="*/ 5185744 h 5790485"/>
              <a:gd name="connsiteX1268" fmla="*/ 12633294 w 13261896"/>
              <a:gd name="connsiteY1268" fmla="*/ 5214319 h 5790485"/>
              <a:gd name="connsiteX1269" fmla="*/ 3876151 w 13261896"/>
              <a:gd name="connsiteY1269" fmla="*/ 5223844 h 5790485"/>
              <a:gd name="connsiteX1270" fmla="*/ 3899964 w 13261896"/>
              <a:gd name="connsiteY1270" fmla="*/ 5242894 h 5790485"/>
              <a:gd name="connsiteX1271" fmla="*/ 3880914 w 13261896"/>
              <a:gd name="connsiteY1271" fmla="*/ 5271469 h 5790485"/>
              <a:gd name="connsiteX1272" fmla="*/ 3885676 w 13261896"/>
              <a:gd name="connsiteY1272" fmla="*/ 5280994 h 5790485"/>
              <a:gd name="connsiteX1273" fmla="*/ 3919014 w 13261896"/>
              <a:gd name="connsiteY1273" fmla="*/ 5271469 h 5790485"/>
              <a:gd name="connsiteX1274" fmla="*/ 3890439 w 13261896"/>
              <a:gd name="connsiteY1274" fmla="*/ 5319046 h 5790485"/>
              <a:gd name="connsiteX1275" fmla="*/ 3919014 w 13261896"/>
              <a:gd name="connsiteY1275" fmla="*/ 5304759 h 5790485"/>
              <a:gd name="connsiteX1276" fmla="*/ 3966639 w 13261896"/>
              <a:gd name="connsiteY1276" fmla="*/ 5314284 h 5790485"/>
              <a:gd name="connsiteX1277" fmla="*/ 3833336 w 13261896"/>
              <a:gd name="connsiteY1277" fmla="*/ 5561934 h 5790485"/>
              <a:gd name="connsiteX1278" fmla="*/ 3785711 w 13261896"/>
              <a:gd name="connsiteY1278" fmla="*/ 5528596 h 5790485"/>
              <a:gd name="connsiteX1279" fmla="*/ 3771424 w 13261896"/>
              <a:gd name="connsiteY1279" fmla="*/ 5495259 h 5790485"/>
              <a:gd name="connsiteX1280" fmla="*/ 3661886 w 13261896"/>
              <a:gd name="connsiteY1280" fmla="*/ 5404771 h 5790485"/>
              <a:gd name="connsiteX1281" fmla="*/ 3723799 w 13261896"/>
              <a:gd name="connsiteY1281" fmla="*/ 5423821 h 5790485"/>
              <a:gd name="connsiteX1282" fmla="*/ 3809524 w 13261896"/>
              <a:gd name="connsiteY1282" fmla="*/ 5480971 h 5790485"/>
              <a:gd name="connsiteX1283" fmla="*/ 3828574 w 13261896"/>
              <a:gd name="connsiteY1283" fmla="*/ 5542884 h 5790485"/>
              <a:gd name="connsiteX1284" fmla="*/ 3833336 w 13261896"/>
              <a:gd name="connsiteY1284" fmla="*/ 5514309 h 5790485"/>
              <a:gd name="connsiteX1285" fmla="*/ 3799999 w 13261896"/>
              <a:gd name="connsiteY1285" fmla="*/ 5395246 h 5790485"/>
              <a:gd name="connsiteX1286" fmla="*/ 3857149 w 13261896"/>
              <a:gd name="connsiteY1286" fmla="*/ 5209556 h 5790485"/>
              <a:gd name="connsiteX1287" fmla="*/ 3876151 w 13261896"/>
              <a:gd name="connsiteY1287" fmla="*/ 5180981 h 5790485"/>
              <a:gd name="connsiteX1288" fmla="*/ 3876151 w 13261896"/>
              <a:gd name="connsiteY1288" fmla="*/ 5223844 h 5790485"/>
              <a:gd name="connsiteX1289" fmla="*/ 2904744 w 13261896"/>
              <a:gd name="connsiteY1289" fmla="*/ 5195269 h 5790485"/>
              <a:gd name="connsiteX1290" fmla="*/ 2904744 w 13261896"/>
              <a:gd name="connsiteY1290" fmla="*/ 5209556 h 5790485"/>
              <a:gd name="connsiteX1291" fmla="*/ 2833307 w 13261896"/>
              <a:gd name="connsiteY1291" fmla="*/ 5195269 h 5790485"/>
              <a:gd name="connsiteX1292" fmla="*/ 2833307 w 13261896"/>
              <a:gd name="connsiteY1292" fmla="*/ 5180981 h 5790485"/>
              <a:gd name="connsiteX1293" fmla="*/ 2904744 w 13261896"/>
              <a:gd name="connsiteY1293" fmla="*/ 5195269 h 5790485"/>
              <a:gd name="connsiteX1294" fmla="*/ 9857136 w 13261896"/>
              <a:gd name="connsiteY1294" fmla="*/ 5176219 h 5790485"/>
              <a:gd name="connsiteX1295" fmla="*/ 9961864 w 13261896"/>
              <a:gd name="connsiteY1295" fmla="*/ 5280994 h 5790485"/>
              <a:gd name="connsiteX1296" fmla="*/ 9947624 w 13261896"/>
              <a:gd name="connsiteY1296" fmla="*/ 5280994 h 5790485"/>
              <a:gd name="connsiteX1297" fmla="*/ 9876186 w 13261896"/>
              <a:gd name="connsiteY1297" fmla="*/ 5223844 h 5790485"/>
              <a:gd name="connsiteX1298" fmla="*/ 9933336 w 13261896"/>
              <a:gd name="connsiteY1298" fmla="*/ 5247656 h 5790485"/>
              <a:gd name="connsiteX1299" fmla="*/ 9895236 w 13261896"/>
              <a:gd name="connsiteY1299" fmla="*/ 5223844 h 5790485"/>
              <a:gd name="connsiteX1300" fmla="*/ 9847611 w 13261896"/>
              <a:gd name="connsiteY1300" fmla="*/ 5176219 h 5790485"/>
              <a:gd name="connsiteX1301" fmla="*/ 9857136 w 13261896"/>
              <a:gd name="connsiteY1301" fmla="*/ 5176219 h 5790485"/>
              <a:gd name="connsiteX1302" fmla="*/ 2957132 w 13261896"/>
              <a:gd name="connsiteY1302" fmla="*/ 5176219 h 5790485"/>
              <a:gd name="connsiteX1303" fmla="*/ 3014282 w 13261896"/>
              <a:gd name="connsiteY1303" fmla="*/ 5195269 h 5790485"/>
              <a:gd name="connsiteX1304" fmla="*/ 3014282 w 13261896"/>
              <a:gd name="connsiteY1304" fmla="*/ 5209556 h 5790485"/>
              <a:gd name="connsiteX1305" fmla="*/ 2942844 w 13261896"/>
              <a:gd name="connsiteY1305" fmla="*/ 5176219 h 5790485"/>
              <a:gd name="connsiteX1306" fmla="*/ 2957132 w 13261896"/>
              <a:gd name="connsiteY1306" fmla="*/ 5176219 h 5790485"/>
              <a:gd name="connsiteX1307" fmla="*/ 1247585 w 13261896"/>
              <a:gd name="connsiteY1307" fmla="*/ 5347621 h 5790485"/>
              <a:gd name="connsiteX1308" fmla="*/ 1247585 w 13261896"/>
              <a:gd name="connsiteY1308" fmla="*/ 5428584 h 5790485"/>
              <a:gd name="connsiteX1309" fmla="*/ 1228535 w 13261896"/>
              <a:gd name="connsiteY1309" fmla="*/ 5333334 h 5790485"/>
              <a:gd name="connsiteX1310" fmla="*/ 1119045 w 13261896"/>
              <a:gd name="connsiteY1310" fmla="*/ 5176219 h 5790485"/>
              <a:gd name="connsiteX1311" fmla="*/ 1247585 w 13261896"/>
              <a:gd name="connsiteY1311" fmla="*/ 5347621 h 5790485"/>
              <a:gd name="connsiteX1312" fmla="*/ 12085700 w 13261896"/>
              <a:gd name="connsiteY1312" fmla="*/ 5195269 h 5790485"/>
              <a:gd name="connsiteX1313" fmla="*/ 12109513 w 13261896"/>
              <a:gd name="connsiteY1313" fmla="*/ 5171456 h 5790485"/>
              <a:gd name="connsiteX1314" fmla="*/ 12085700 w 13261896"/>
              <a:gd name="connsiteY1314" fmla="*/ 5195269 h 5790485"/>
              <a:gd name="connsiteX1315" fmla="*/ 2823782 w 13261896"/>
              <a:gd name="connsiteY1315" fmla="*/ 5180981 h 5790485"/>
              <a:gd name="connsiteX1316" fmla="*/ 2761869 w 13261896"/>
              <a:gd name="connsiteY1316" fmla="*/ 5185744 h 5790485"/>
              <a:gd name="connsiteX1317" fmla="*/ 2766632 w 13261896"/>
              <a:gd name="connsiteY1317" fmla="*/ 5171456 h 5790485"/>
              <a:gd name="connsiteX1318" fmla="*/ 2823782 w 13261896"/>
              <a:gd name="connsiteY1318" fmla="*/ 5180981 h 5790485"/>
              <a:gd name="connsiteX1319" fmla="*/ 2752344 w 13261896"/>
              <a:gd name="connsiteY1319" fmla="*/ 5185744 h 5790485"/>
              <a:gd name="connsiteX1320" fmla="*/ 2714292 w 13261896"/>
              <a:gd name="connsiteY1320" fmla="*/ 5185744 h 5790485"/>
              <a:gd name="connsiteX1321" fmla="*/ 2685717 w 13261896"/>
              <a:gd name="connsiteY1321" fmla="*/ 5176219 h 5790485"/>
              <a:gd name="connsiteX1322" fmla="*/ 2752344 w 13261896"/>
              <a:gd name="connsiteY1322" fmla="*/ 5171456 h 5790485"/>
              <a:gd name="connsiteX1323" fmla="*/ 2752344 w 13261896"/>
              <a:gd name="connsiteY1323" fmla="*/ 5185744 h 5790485"/>
              <a:gd name="connsiteX1324" fmla="*/ 2790444 w 13261896"/>
              <a:gd name="connsiteY1324" fmla="*/ 5271469 h 5790485"/>
              <a:gd name="connsiteX1325" fmla="*/ 2785682 w 13261896"/>
              <a:gd name="connsiteY1325" fmla="*/ 5285756 h 5790485"/>
              <a:gd name="connsiteX1326" fmla="*/ 2557129 w 13261896"/>
              <a:gd name="connsiteY1326" fmla="*/ 5200031 h 5790485"/>
              <a:gd name="connsiteX1327" fmla="*/ 2547604 w 13261896"/>
              <a:gd name="connsiteY1327" fmla="*/ 5209556 h 5790485"/>
              <a:gd name="connsiteX1328" fmla="*/ 2580942 w 13261896"/>
              <a:gd name="connsiteY1328" fmla="*/ 5228606 h 5790485"/>
              <a:gd name="connsiteX1329" fmla="*/ 2590467 w 13261896"/>
              <a:gd name="connsiteY1329" fmla="*/ 5252419 h 5790485"/>
              <a:gd name="connsiteX1330" fmla="*/ 2599992 w 13261896"/>
              <a:gd name="connsiteY1330" fmla="*/ 5233369 h 5790485"/>
              <a:gd name="connsiteX1331" fmla="*/ 2638092 w 13261896"/>
              <a:gd name="connsiteY1331" fmla="*/ 5257181 h 5790485"/>
              <a:gd name="connsiteX1332" fmla="*/ 2642854 w 13261896"/>
              <a:gd name="connsiteY1332" fmla="*/ 5247656 h 5790485"/>
              <a:gd name="connsiteX1333" fmla="*/ 2685717 w 13261896"/>
              <a:gd name="connsiteY1333" fmla="*/ 5271469 h 5790485"/>
              <a:gd name="connsiteX1334" fmla="*/ 2690479 w 13261896"/>
              <a:gd name="connsiteY1334" fmla="*/ 5261944 h 5790485"/>
              <a:gd name="connsiteX1335" fmla="*/ 2700004 w 13261896"/>
              <a:gd name="connsiteY1335" fmla="*/ 5261944 h 5790485"/>
              <a:gd name="connsiteX1336" fmla="*/ 2742819 w 13261896"/>
              <a:gd name="connsiteY1336" fmla="*/ 5299996 h 5790485"/>
              <a:gd name="connsiteX1337" fmla="*/ 2747582 w 13261896"/>
              <a:gd name="connsiteY1337" fmla="*/ 5290519 h 5790485"/>
              <a:gd name="connsiteX1338" fmla="*/ 2761869 w 13261896"/>
              <a:gd name="connsiteY1338" fmla="*/ 5304759 h 5790485"/>
              <a:gd name="connsiteX1339" fmla="*/ 2752344 w 13261896"/>
              <a:gd name="connsiteY1339" fmla="*/ 5309521 h 5790485"/>
              <a:gd name="connsiteX1340" fmla="*/ 2700004 w 13261896"/>
              <a:gd name="connsiteY1340" fmla="*/ 5280994 h 5790485"/>
              <a:gd name="connsiteX1341" fmla="*/ 2557129 w 13261896"/>
              <a:gd name="connsiteY1341" fmla="*/ 5242894 h 5790485"/>
              <a:gd name="connsiteX1342" fmla="*/ 2542842 w 13261896"/>
              <a:gd name="connsiteY1342" fmla="*/ 5223844 h 5790485"/>
              <a:gd name="connsiteX1343" fmla="*/ 2547604 w 13261896"/>
              <a:gd name="connsiteY1343" fmla="*/ 5171456 h 5790485"/>
              <a:gd name="connsiteX1344" fmla="*/ 2790444 w 13261896"/>
              <a:gd name="connsiteY1344" fmla="*/ 5271469 h 5790485"/>
              <a:gd name="connsiteX1345" fmla="*/ 12385691 w 13261896"/>
              <a:gd name="connsiteY1345" fmla="*/ 5228606 h 5790485"/>
              <a:gd name="connsiteX1346" fmla="*/ 12261866 w 13261896"/>
              <a:gd name="connsiteY1346" fmla="*/ 5228606 h 5790485"/>
              <a:gd name="connsiteX1347" fmla="*/ 12033313 w 13261896"/>
              <a:gd name="connsiteY1347" fmla="*/ 5290519 h 5790485"/>
              <a:gd name="connsiteX1348" fmla="*/ 11990450 w 13261896"/>
              <a:gd name="connsiteY1348" fmla="*/ 5290519 h 5790485"/>
              <a:gd name="connsiteX1349" fmla="*/ 12090463 w 13261896"/>
              <a:gd name="connsiteY1349" fmla="*/ 5242894 h 5790485"/>
              <a:gd name="connsiteX1350" fmla="*/ 12095225 w 13261896"/>
              <a:gd name="connsiteY1350" fmla="*/ 5233369 h 5790485"/>
              <a:gd name="connsiteX1351" fmla="*/ 12061888 w 13261896"/>
              <a:gd name="connsiteY1351" fmla="*/ 5228606 h 5790485"/>
              <a:gd name="connsiteX1352" fmla="*/ 12104750 w 13261896"/>
              <a:gd name="connsiteY1352" fmla="*/ 5195269 h 5790485"/>
              <a:gd name="connsiteX1353" fmla="*/ 12166663 w 13261896"/>
              <a:gd name="connsiteY1353" fmla="*/ 5228606 h 5790485"/>
              <a:gd name="connsiteX1354" fmla="*/ 12214288 w 13261896"/>
              <a:gd name="connsiteY1354" fmla="*/ 5214319 h 5790485"/>
              <a:gd name="connsiteX1355" fmla="*/ 12238100 w 13261896"/>
              <a:gd name="connsiteY1355" fmla="*/ 5195269 h 5790485"/>
              <a:gd name="connsiteX1356" fmla="*/ 12266629 w 13261896"/>
              <a:gd name="connsiteY1356" fmla="*/ 5185744 h 5790485"/>
              <a:gd name="connsiteX1357" fmla="*/ 12295204 w 13261896"/>
              <a:gd name="connsiteY1357" fmla="*/ 5166694 h 5790485"/>
              <a:gd name="connsiteX1358" fmla="*/ 12385691 w 13261896"/>
              <a:gd name="connsiteY1358" fmla="*/ 5228606 h 5790485"/>
              <a:gd name="connsiteX1359" fmla="*/ 3928539 w 13261896"/>
              <a:gd name="connsiteY1359" fmla="*/ 5200031 h 5790485"/>
              <a:gd name="connsiteX1360" fmla="*/ 3919014 w 13261896"/>
              <a:gd name="connsiteY1360" fmla="*/ 5166694 h 5790485"/>
              <a:gd name="connsiteX1361" fmla="*/ 3928539 w 13261896"/>
              <a:gd name="connsiteY1361" fmla="*/ 5200031 h 5790485"/>
              <a:gd name="connsiteX1362" fmla="*/ 11014281 w 13261896"/>
              <a:gd name="connsiteY1362" fmla="*/ 5171456 h 5790485"/>
              <a:gd name="connsiteX1363" fmla="*/ 11028569 w 13261896"/>
              <a:gd name="connsiteY1363" fmla="*/ 5161931 h 5790485"/>
              <a:gd name="connsiteX1364" fmla="*/ 11052381 w 13261896"/>
              <a:gd name="connsiteY1364" fmla="*/ 5166694 h 5790485"/>
              <a:gd name="connsiteX1365" fmla="*/ 11071431 w 13261896"/>
              <a:gd name="connsiteY1365" fmla="*/ 5180981 h 5790485"/>
              <a:gd name="connsiteX1366" fmla="*/ 11004756 w 13261896"/>
              <a:gd name="connsiteY1366" fmla="*/ 5176219 h 5790485"/>
              <a:gd name="connsiteX1367" fmla="*/ 11004756 w 13261896"/>
              <a:gd name="connsiteY1367" fmla="*/ 5161931 h 5790485"/>
              <a:gd name="connsiteX1368" fmla="*/ 11014281 w 13261896"/>
              <a:gd name="connsiteY1368" fmla="*/ 5171456 h 5790485"/>
              <a:gd name="connsiteX1369" fmla="*/ 2928557 w 13261896"/>
              <a:gd name="connsiteY1369" fmla="*/ 5171456 h 5790485"/>
              <a:gd name="connsiteX1370" fmla="*/ 2928557 w 13261896"/>
              <a:gd name="connsiteY1370" fmla="*/ 5185744 h 5790485"/>
              <a:gd name="connsiteX1371" fmla="*/ 2866644 w 13261896"/>
              <a:gd name="connsiteY1371" fmla="*/ 5171456 h 5790485"/>
              <a:gd name="connsiteX1372" fmla="*/ 2871407 w 13261896"/>
              <a:gd name="connsiteY1372" fmla="*/ 5157169 h 5790485"/>
              <a:gd name="connsiteX1373" fmla="*/ 2928557 w 13261896"/>
              <a:gd name="connsiteY1373" fmla="*/ 5171456 h 5790485"/>
              <a:gd name="connsiteX1374" fmla="*/ 2647617 w 13261896"/>
              <a:gd name="connsiteY1374" fmla="*/ 5161931 h 5790485"/>
              <a:gd name="connsiteX1375" fmla="*/ 2661904 w 13261896"/>
              <a:gd name="connsiteY1375" fmla="*/ 5161931 h 5790485"/>
              <a:gd name="connsiteX1376" fmla="*/ 2647617 w 13261896"/>
              <a:gd name="connsiteY1376" fmla="*/ 5161931 h 5790485"/>
              <a:gd name="connsiteX1377" fmla="*/ 11685698 w 13261896"/>
              <a:gd name="connsiteY1377" fmla="*/ 5161931 h 5790485"/>
              <a:gd name="connsiteX1378" fmla="*/ 11652361 w 13261896"/>
              <a:gd name="connsiteY1378" fmla="*/ 5214319 h 5790485"/>
              <a:gd name="connsiteX1379" fmla="*/ 11680936 w 13261896"/>
              <a:gd name="connsiteY1379" fmla="*/ 5214319 h 5790485"/>
              <a:gd name="connsiteX1380" fmla="*/ 11804761 w 13261896"/>
              <a:gd name="connsiteY1380" fmla="*/ 5171456 h 5790485"/>
              <a:gd name="connsiteX1381" fmla="*/ 11799998 w 13261896"/>
              <a:gd name="connsiteY1381" fmla="*/ 5200031 h 5790485"/>
              <a:gd name="connsiteX1382" fmla="*/ 11876150 w 13261896"/>
              <a:gd name="connsiteY1382" fmla="*/ 5166694 h 5790485"/>
              <a:gd name="connsiteX1383" fmla="*/ 11885675 w 13261896"/>
              <a:gd name="connsiteY1383" fmla="*/ 5261944 h 5790485"/>
              <a:gd name="connsiteX1384" fmla="*/ 11880913 w 13261896"/>
              <a:gd name="connsiteY1384" fmla="*/ 5304759 h 5790485"/>
              <a:gd name="connsiteX1385" fmla="*/ 11847623 w 13261896"/>
              <a:gd name="connsiteY1385" fmla="*/ 5309521 h 5790485"/>
              <a:gd name="connsiteX1386" fmla="*/ 11895200 w 13261896"/>
              <a:gd name="connsiteY1386" fmla="*/ 5342859 h 5790485"/>
              <a:gd name="connsiteX1387" fmla="*/ 11895200 w 13261896"/>
              <a:gd name="connsiteY1387" fmla="*/ 5357146 h 5790485"/>
              <a:gd name="connsiteX1388" fmla="*/ 11561873 w 13261896"/>
              <a:gd name="connsiteY1388" fmla="*/ 5209556 h 5790485"/>
              <a:gd name="connsiteX1389" fmla="*/ 11685698 w 13261896"/>
              <a:gd name="connsiteY1389" fmla="*/ 5152406 h 5790485"/>
              <a:gd name="connsiteX1390" fmla="*/ 11685698 w 13261896"/>
              <a:gd name="connsiteY1390" fmla="*/ 5161931 h 5790485"/>
              <a:gd name="connsiteX1391" fmla="*/ 10957131 w 13261896"/>
              <a:gd name="connsiteY1391" fmla="*/ 5166694 h 5790485"/>
              <a:gd name="connsiteX1392" fmla="*/ 10976181 w 13261896"/>
              <a:gd name="connsiteY1392" fmla="*/ 5214319 h 5790485"/>
              <a:gd name="connsiteX1393" fmla="*/ 11004756 w 13261896"/>
              <a:gd name="connsiteY1393" fmla="*/ 5185744 h 5790485"/>
              <a:gd name="connsiteX1394" fmla="*/ 11028569 w 13261896"/>
              <a:gd name="connsiteY1394" fmla="*/ 5185744 h 5790485"/>
              <a:gd name="connsiteX1395" fmla="*/ 11085719 w 13261896"/>
              <a:gd name="connsiteY1395" fmla="*/ 5228606 h 5790485"/>
              <a:gd name="connsiteX1396" fmla="*/ 11080956 w 13261896"/>
              <a:gd name="connsiteY1396" fmla="*/ 5238131 h 5790485"/>
              <a:gd name="connsiteX1397" fmla="*/ 11033331 w 13261896"/>
              <a:gd name="connsiteY1397" fmla="*/ 5228606 h 5790485"/>
              <a:gd name="connsiteX1398" fmla="*/ 10904744 w 13261896"/>
              <a:gd name="connsiteY1398" fmla="*/ 5285756 h 5790485"/>
              <a:gd name="connsiteX1399" fmla="*/ 10842831 w 13261896"/>
              <a:gd name="connsiteY1399" fmla="*/ 5276231 h 5790485"/>
              <a:gd name="connsiteX1400" fmla="*/ 10838069 w 13261896"/>
              <a:gd name="connsiteY1400" fmla="*/ 5257181 h 5790485"/>
              <a:gd name="connsiteX1401" fmla="*/ 10871406 w 13261896"/>
              <a:gd name="connsiteY1401" fmla="*/ 5166694 h 5790485"/>
              <a:gd name="connsiteX1402" fmla="*/ 10904744 w 13261896"/>
              <a:gd name="connsiteY1402" fmla="*/ 5152406 h 5790485"/>
              <a:gd name="connsiteX1403" fmla="*/ 10957131 w 13261896"/>
              <a:gd name="connsiteY1403" fmla="*/ 5166694 h 5790485"/>
              <a:gd name="connsiteX1404" fmla="*/ 1576197 w 13261896"/>
              <a:gd name="connsiteY1404" fmla="*/ 5204794 h 5790485"/>
              <a:gd name="connsiteX1405" fmla="*/ 1495235 w 13261896"/>
              <a:gd name="connsiteY1405" fmla="*/ 5152406 h 5790485"/>
              <a:gd name="connsiteX1406" fmla="*/ 1576197 w 13261896"/>
              <a:gd name="connsiteY1406" fmla="*/ 5204794 h 5790485"/>
              <a:gd name="connsiteX1407" fmla="*/ 2799969 w 13261896"/>
              <a:gd name="connsiteY1407" fmla="*/ 5157169 h 5790485"/>
              <a:gd name="connsiteX1408" fmla="*/ 2857119 w 13261896"/>
              <a:gd name="connsiteY1408" fmla="*/ 5157169 h 5790485"/>
              <a:gd name="connsiteX1409" fmla="*/ 2799969 w 13261896"/>
              <a:gd name="connsiteY1409" fmla="*/ 5157169 h 5790485"/>
              <a:gd name="connsiteX1410" fmla="*/ 1428560 w 13261896"/>
              <a:gd name="connsiteY1410" fmla="*/ 5147644 h 5790485"/>
              <a:gd name="connsiteX1411" fmla="*/ 1495235 w 13261896"/>
              <a:gd name="connsiteY1411" fmla="*/ 5176219 h 5790485"/>
              <a:gd name="connsiteX1412" fmla="*/ 1523810 w 13261896"/>
              <a:gd name="connsiteY1412" fmla="*/ 5214319 h 5790485"/>
              <a:gd name="connsiteX1413" fmla="*/ 1480947 w 13261896"/>
              <a:gd name="connsiteY1413" fmla="*/ 5185744 h 5790485"/>
              <a:gd name="connsiteX1414" fmla="*/ 1447610 w 13261896"/>
              <a:gd name="connsiteY1414" fmla="*/ 5176219 h 5790485"/>
              <a:gd name="connsiteX1415" fmla="*/ 1409510 w 13261896"/>
              <a:gd name="connsiteY1415" fmla="*/ 5147644 h 5790485"/>
              <a:gd name="connsiteX1416" fmla="*/ 1428560 w 13261896"/>
              <a:gd name="connsiteY1416" fmla="*/ 5147644 h 5790485"/>
              <a:gd name="connsiteX1417" fmla="*/ 12647581 w 13261896"/>
              <a:gd name="connsiteY1417" fmla="*/ 5190506 h 5790485"/>
              <a:gd name="connsiteX1418" fmla="*/ 12642819 w 13261896"/>
              <a:gd name="connsiteY1418" fmla="*/ 5200031 h 5790485"/>
              <a:gd name="connsiteX1419" fmla="*/ 12604766 w 13261896"/>
              <a:gd name="connsiteY1419" fmla="*/ 5171456 h 5790485"/>
              <a:gd name="connsiteX1420" fmla="*/ 12604766 w 13261896"/>
              <a:gd name="connsiteY1420" fmla="*/ 5142881 h 5790485"/>
              <a:gd name="connsiteX1421" fmla="*/ 12647581 w 13261896"/>
              <a:gd name="connsiteY1421" fmla="*/ 5190506 h 5790485"/>
              <a:gd name="connsiteX1422" fmla="*/ 11342846 w 13261896"/>
              <a:gd name="connsiteY1422" fmla="*/ 5204794 h 5790485"/>
              <a:gd name="connsiteX1423" fmla="*/ 11333321 w 13261896"/>
              <a:gd name="connsiteY1423" fmla="*/ 5190506 h 5790485"/>
              <a:gd name="connsiteX1424" fmla="*/ 11371421 w 13261896"/>
              <a:gd name="connsiteY1424" fmla="*/ 5161931 h 5790485"/>
              <a:gd name="connsiteX1425" fmla="*/ 11423808 w 13261896"/>
              <a:gd name="connsiteY1425" fmla="*/ 5142881 h 5790485"/>
              <a:gd name="connsiteX1426" fmla="*/ 11342846 w 13261896"/>
              <a:gd name="connsiteY1426" fmla="*/ 5204794 h 5790485"/>
              <a:gd name="connsiteX1427" fmla="*/ 11214259 w 13261896"/>
              <a:gd name="connsiteY1427" fmla="*/ 5152406 h 5790485"/>
              <a:gd name="connsiteX1428" fmla="*/ 11247596 w 13261896"/>
              <a:gd name="connsiteY1428" fmla="*/ 5142881 h 5790485"/>
              <a:gd name="connsiteX1429" fmla="*/ 11285696 w 13261896"/>
              <a:gd name="connsiteY1429" fmla="*/ 5171456 h 5790485"/>
              <a:gd name="connsiteX1430" fmla="*/ 11252359 w 13261896"/>
              <a:gd name="connsiteY1430" fmla="*/ 5228606 h 5790485"/>
              <a:gd name="connsiteX1431" fmla="*/ 11176159 w 13261896"/>
              <a:gd name="connsiteY1431" fmla="*/ 5190506 h 5790485"/>
              <a:gd name="connsiteX1432" fmla="*/ 11095244 w 13261896"/>
              <a:gd name="connsiteY1432" fmla="*/ 5214319 h 5790485"/>
              <a:gd name="connsiteX1433" fmla="*/ 11085719 w 13261896"/>
              <a:gd name="connsiteY1433" fmla="*/ 5200031 h 5790485"/>
              <a:gd name="connsiteX1434" fmla="*/ 11119009 w 13261896"/>
              <a:gd name="connsiteY1434" fmla="*/ 5166694 h 5790485"/>
              <a:gd name="connsiteX1435" fmla="*/ 11185684 w 13261896"/>
              <a:gd name="connsiteY1435" fmla="*/ 5142881 h 5790485"/>
              <a:gd name="connsiteX1436" fmla="*/ 11214259 w 13261896"/>
              <a:gd name="connsiteY1436" fmla="*/ 5152406 h 5790485"/>
              <a:gd name="connsiteX1437" fmla="*/ 2785682 w 13261896"/>
              <a:gd name="connsiteY1437" fmla="*/ 5142881 h 5790485"/>
              <a:gd name="connsiteX1438" fmla="*/ 2785682 w 13261896"/>
              <a:gd name="connsiteY1438" fmla="*/ 5157169 h 5790485"/>
              <a:gd name="connsiteX1439" fmla="*/ 2733294 w 13261896"/>
              <a:gd name="connsiteY1439" fmla="*/ 5157169 h 5790485"/>
              <a:gd name="connsiteX1440" fmla="*/ 2738057 w 13261896"/>
              <a:gd name="connsiteY1440" fmla="*/ 5142881 h 5790485"/>
              <a:gd name="connsiteX1441" fmla="*/ 2785682 w 13261896"/>
              <a:gd name="connsiteY1441" fmla="*/ 5142881 h 5790485"/>
              <a:gd name="connsiteX1442" fmla="*/ 2723769 w 13261896"/>
              <a:gd name="connsiteY1442" fmla="*/ 5142881 h 5790485"/>
              <a:gd name="connsiteX1443" fmla="*/ 2723769 w 13261896"/>
              <a:gd name="connsiteY1443" fmla="*/ 5157169 h 5790485"/>
              <a:gd name="connsiteX1444" fmla="*/ 2671429 w 13261896"/>
              <a:gd name="connsiteY1444" fmla="*/ 5161931 h 5790485"/>
              <a:gd name="connsiteX1445" fmla="*/ 2695242 w 13261896"/>
              <a:gd name="connsiteY1445" fmla="*/ 5142881 h 5790485"/>
              <a:gd name="connsiteX1446" fmla="*/ 2723769 w 13261896"/>
              <a:gd name="connsiteY1446" fmla="*/ 5142881 h 5790485"/>
              <a:gd name="connsiteX1447" fmla="*/ 2195227 w 13261896"/>
              <a:gd name="connsiteY1447" fmla="*/ 5200031 h 5790485"/>
              <a:gd name="connsiteX1448" fmla="*/ 2195227 w 13261896"/>
              <a:gd name="connsiteY1448" fmla="*/ 5219081 h 5790485"/>
              <a:gd name="connsiteX1449" fmla="*/ 2104739 w 13261896"/>
              <a:gd name="connsiteY1449" fmla="*/ 5152406 h 5790485"/>
              <a:gd name="connsiteX1450" fmla="*/ 2109502 w 13261896"/>
              <a:gd name="connsiteY1450" fmla="*/ 5142881 h 5790485"/>
              <a:gd name="connsiteX1451" fmla="*/ 2195227 w 13261896"/>
              <a:gd name="connsiteY1451" fmla="*/ 5200031 h 5790485"/>
              <a:gd name="connsiteX1452" fmla="*/ 2080927 w 13261896"/>
              <a:gd name="connsiteY1452" fmla="*/ 5200031 h 5790485"/>
              <a:gd name="connsiteX1453" fmla="*/ 2080927 w 13261896"/>
              <a:gd name="connsiteY1453" fmla="*/ 5214319 h 5790485"/>
              <a:gd name="connsiteX1454" fmla="*/ 1990439 w 13261896"/>
              <a:gd name="connsiteY1454" fmla="*/ 5142881 h 5790485"/>
              <a:gd name="connsiteX1455" fmla="*/ 2080927 w 13261896"/>
              <a:gd name="connsiteY1455" fmla="*/ 5200031 h 5790485"/>
              <a:gd name="connsiteX1456" fmla="*/ 1585674 w 13261896"/>
              <a:gd name="connsiteY1456" fmla="*/ 5142881 h 5790485"/>
              <a:gd name="connsiteX1457" fmla="*/ 1628537 w 13261896"/>
              <a:gd name="connsiteY1457" fmla="*/ 5190506 h 5790485"/>
              <a:gd name="connsiteX1458" fmla="*/ 1576197 w 13261896"/>
              <a:gd name="connsiteY1458" fmla="*/ 5142881 h 5790485"/>
              <a:gd name="connsiteX1459" fmla="*/ 1585674 w 13261896"/>
              <a:gd name="connsiteY1459" fmla="*/ 5142881 h 5790485"/>
              <a:gd name="connsiteX1460" fmla="*/ 12514279 w 13261896"/>
              <a:gd name="connsiteY1460" fmla="*/ 5185744 h 5790485"/>
              <a:gd name="connsiteX1461" fmla="*/ 12461891 w 13261896"/>
              <a:gd name="connsiteY1461" fmla="*/ 5138119 h 5790485"/>
              <a:gd name="connsiteX1462" fmla="*/ 12514279 w 13261896"/>
              <a:gd name="connsiteY1462" fmla="*/ 5185744 h 5790485"/>
              <a:gd name="connsiteX1463" fmla="*/ 12352354 w 13261896"/>
              <a:gd name="connsiteY1463" fmla="*/ 5176219 h 5790485"/>
              <a:gd name="connsiteX1464" fmla="*/ 12299966 w 13261896"/>
              <a:gd name="connsiteY1464" fmla="*/ 5157169 h 5790485"/>
              <a:gd name="connsiteX1465" fmla="*/ 12304729 w 13261896"/>
              <a:gd name="connsiteY1465" fmla="*/ 5138119 h 5790485"/>
              <a:gd name="connsiteX1466" fmla="*/ 12352354 w 13261896"/>
              <a:gd name="connsiteY1466" fmla="*/ 5176219 h 5790485"/>
              <a:gd name="connsiteX1467" fmla="*/ 2052352 w 13261896"/>
              <a:gd name="connsiteY1467" fmla="*/ 5138119 h 5790485"/>
              <a:gd name="connsiteX1468" fmla="*/ 2142839 w 13261896"/>
              <a:gd name="connsiteY1468" fmla="*/ 5200031 h 5790485"/>
              <a:gd name="connsiteX1469" fmla="*/ 2142839 w 13261896"/>
              <a:gd name="connsiteY1469" fmla="*/ 5223844 h 5790485"/>
              <a:gd name="connsiteX1470" fmla="*/ 2033302 w 13261896"/>
              <a:gd name="connsiteY1470" fmla="*/ 5147644 h 5790485"/>
              <a:gd name="connsiteX1471" fmla="*/ 2042827 w 13261896"/>
              <a:gd name="connsiteY1471" fmla="*/ 5138119 h 5790485"/>
              <a:gd name="connsiteX1472" fmla="*/ 2052352 w 13261896"/>
              <a:gd name="connsiteY1472" fmla="*/ 5138119 h 5790485"/>
              <a:gd name="connsiteX1473" fmla="*/ 10438067 w 13261896"/>
              <a:gd name="connsiteY1473" fmla="*/ 5190506 h 5790485"/>
              <a:gd name="connsiteX1474" fmla="*/ 10480929 w 13261896"/>
              <a:gd name="connsiteY1474" fmla="*/ 5200031 h 5790485"/>
              <a:gd name="connsiteX1475" fmla="*/ 10623804 w 13261896"/>
              <a:gd name="connsiteY1475" fmla="*/ 5295281 h 5790485"/>
              <a:gd name="connsiteX1476" fmla="*/ 10342817 w 13261896"/>
              <a:gd name="connsiteY1476" fmla="*/ 5133356 h 5790485"/>
              <a:gd name="connsiteX1477" fmla="*/ 10438067 w 13261896"/>
              <a:gd name="connsiteY1477" fmla="*/ 5190506 h 5790485"/>
              <a:gd name="connsiteX1478" fmla="*/ 9852374 w 13261896"/>
              <a:gd name="connsiteY1478" fmla="*/ 5161931 h 5790485"/>
              <a:gd name="connsiteX1479" fmla="*/ 9833324 w 13261896"/>
              <a:gd name="connsiteY1479" fmla="*/ 5161931 h 5790485"/>
              <a:gd name="connsiteX1480" fmla="*/ 9823799 w 13261896"/>
              <a:gd name="connsiteY1480" fmla="*/ 5152406 h 5790485"/>
              <a:gd name="connsiteX1481" fmla="*/ 9852374 w 13261896"/>
              <a:gd name="connsiteY1481" fmla="*/ 5133356 h 5790485"/>
              <a:gd name="connsiteX1482" fmla="*/ 9852374 w 13261896"/>
              <a:gd name="connsiteY1482" fmla="*/ 5161931 h 5790485"/>
              <a:gd name="connsiteX1483" fmla="*/ 1199960 w 13261896"/>
              <a:gd name="connsiteY1483" fmla="*/ 5328571 h 5790485"/>
              <a:gd name="connsiteX1484" fmla="*/ 1104757 w 13261896"/>
              <a:gd name="connsiteY1484" fmla="*/ 5223844 h 5790485"/>
              <a:gd name="connsiteX1485" fmla="*/ 1047607 w 13261896"/>
              <a:gd name="connsiteY1485" fmla="*/ 5185744 h 5790485"/>
              <a:gd name="connsiteX1486" fmla="*/ 1042845 w 13261896"/>
              <a:gd name="connsiteY1486" fmla="*/ 5133356 h 5790485"/>
              <a:gd name="connsiteX1487" fmla="*/ 1199960 w 13261896"/>
              <a:gd name="connsiteY1487" fmla="*/ 5328571 h 5790485"/>
              <a:gd name="connsiteX1488" fmla="*/ 12399979 w 13261896"/>
              <a:gd name="connsiteY1488" fmla="*/ 5209556 h 5790485"/>
              <a:gd name="connsiteX1489" fmla="*/ 12461891 w 13261896"/>
              <a:gd name="connsiteY1489" fmla="*/ 5157169 h 5790485"/>
              <a:gd name="connsiteX1490" fmla="*/ 12399979 w 13261896"/>
              <a:gd name="connsiteY1490" fmla="*/ 5228606 h 5790485"/>
              <a:gd name="connsiteX1491" fmla="*/ 12409504 w 13261896"/>
              <a:gd name="connsiteY1491" fmla="*/ 5228606 h 5790485"/>
              <a:gd name="connsiteX1492" fmla="*/ 12471416 w 13261896"/>
              <a:gd name="connsiteY1492" fmla="*/ 5166694 h 5790485"/>
              <a:gd name="connsiteX1493" fmla="*/ 12509516 w 13261896"/>
              <a:gd name="connsiteY1493" fmla="*/ 5200031 h 5790485"/>
              <a:gd name="connsiteX1494" fmla="*/ 12485704 w 13261896"/>
              <a:gd name="connsiteY1494" fmla="*/ 5228606 h 5790485"/>
              <a:gd name="connsiteX1495" fmla="*/ 12414266 w 13261896"/>
              <a:gd name="connsiteY1495" fmla="*/ 5247656 h 5790485"/>
              <a:gd name="connsiteX1496" fmla="*/ 12395216 w 13261896"/>
              <a:gd name="connsiteY1496" fmla="*/ 5233369 h 5790485"/>
              <a:gd name="connsiteX1497" fmla="*/ 12323779 w 13261896"/>
              <a:gd name="connsiteY1497" fmla="*/ 5128594 h 5790485"/>
              <a:gd name="connsiteX1498" fmla="*/ 12399979 w 13261896"/>
              <a:gd name="connsiteY1498" fmla="*/ 5209556 h 5790485"/>
              <a:gd name="connsiteX1499" fmla="*/ 10376154 w 13261896"/>
              <a:gd name="connsiteY1499" fmla="*/ 5128594 h 5790485"/>
              <a:gd name="connsiteX1500" fmla="*/ 10595229 w 13261896"/>
              <a:gd name="connsiteY1500" fmla="*/ 5214319 h 5790485"/>
              <a:gd name="connsiteX1501" fmla="*/ 10685717 w 13261896"/>
              <a:gd name="connsiteY1501" fmla="*/ 5242894 h 5790485"/>
              <a:gd name="connsiteX1502" fmla="*/ 10738056 w 13261896"/>
              <a:gd name="connsiteY1502" fmla="*/ 5280994 h 5790485"/>
              <a:gd name="connsiteX1503" fmla="*/ 10671429 w 13261896"/>
              <a:gd name="connsiteY1503" fmla="*/ 5295281 h 5790485"/>
              <a:gd name="connsiteX1504" fmla="*/ 10442829 w 13261896"/>
              <a:gd name="connsiteY1504" fmla="*/ 5180981 h 5790485"/>
              <a:gd name="connsiteX1505" fmla="*/ 10352342 w 13261896"/>
              <a:gd name="connsiteY1505" fmla="*/ 5128594 h 5790485"/>
              <a:gd name="connsiteX1506" fmla="*/ 10376154 w 13261896"/>
              <a:gd name="connsiteY1506" fmla="*/ 5128594 h 5790485"/>
              <a:gd name="connsiteX1507" fmla="*/ 11914250 w 13261896"/>
              <a:gd name="connsiteY1507" fmla="*/ 5142881 h 5790485"/>
              <a:gd name="connsiteX1508" fmla="*/ 11976163 w 13261896"/>
              <a:gd name="connsiteY1508" fmla="*/ 5161931 h 5790485"/>
              <a:gd name="connsiteX1509" fmla="*/ 12004738 w 13261896"/>
              <a:gd name="connsiteY1509" fmla="*/ 5209556 h 5790485"/>
              <a:gd name="connsiteX1510" fmla="*/ 11976163 w 13261896"/>
              <a:gd name="connsiteY1510" fmla="*/ 5271469 h 5790485"/>
              <a:gd name="connsiteX1511" fmla="*/ 11966638 w 13261896"/>
              <a:gd name="connsiteY1511" fmla="*/ 5271469 h 5790485"/>
              <a:gd name="connsiteX1512" fmla="*/ 11928538 w 13261896"/>
              <a:gd name="connsiteY1512" fmla="*/ 5276231 h 5790485"/>
              <a:gd name="connsiteX1513" fmla="*/ 11976163 w 13261896"/>
              <a:gd name="connsiteY1513" fmla="*/ 5309521 h 5790485"/>
              <a:gd name="connsiteX1514" fmla="*/ 11957113 w 13261896"/>
              <a:gd name="connsiteY1514" fmla="*/ 5376196 h 5790485"/>
              <a:gd name="connsiteX1515" fmla="*/ 11919013 w 13261896"/>
              <a:gd name="connsiteY1515" fmla="*/ 5295281 h 5790485"/>
              <a:gd name="connsiteX1516" fmla="*/ 11885675 w 13261896"/>
              <a:gd name="connsiteY1516" fmla="*/ 5314284 h 5790485"/>
              <a:gd name="connsiteX1517" fmla="*/ 11895200 w 13261896"/>
              <a:gd name="connsiteY1517" fmla="*/ 5261944 h 5790485"/>
              <a:gd name="connsiteX1518" fmla="*/ 11885675 w 13261896"/>
              <a:gd name="connsiteY1518" fmla="*/ 5171456 h 5790485"/>
              <a:gd name="connsiteX1519" fmla="*/ 11899963 w 13261896"/>
              <a:gd name="connsiteY1519" fmla="*/ 5123831 h 5790485"/>
              <a:gd name="connsiteX1520" fmla="*/ 11914250 w 13261896"/>
              <a:gd name="connsiteY1520" fmla="*/ 5142881 h 5790485"/>
              <a:gd name="connsiteX1521" fmla="*/ 11552348 w 13261896"/>
              <a:gd name="connsiteY1521" fmla="*/ 5180981 h 5790485"/>
              <a:gd name="connsiteX1522" fmla="*/ 11552348 w 13261896"/>
              <a:gd name="connsiteY1522" fmla="*/ 5204794 h 5790485"/>
              <a:gd name="connsiteX1523" fmla="*/ 11538061 w 13261896"/>
              <a:gd name="connsiteY1523" fmla="*/ 5209556 h 5790485"/>
              <a:gd name="connsiteX1524" fmla="*/ 11476196 w 13261896"/>
              <a:gd name="connsiteY1524" fmla="*/ 5180981 h 5790485"/>
              <a:gd name="connsiteX1525" fmla="*/ 11466671 w 13261896"/>
              <a:gd name="connsiteY1525" fmla="*/ 5185744 h 5790485"/>
              <a:gd name="connsiteX1526" fmla="*/ 11428571 w 13261896"/>
              <a:gd name="connsiteY1526" fmla="*/ 5185744 h 5790485"/>
              <a:gd name="connsiteX1527" fmla="*/ 11371421 w 13261896"/>
              <a:gd name="connsiteY1527" fmla="*/ 5228606 h 5790485"/>
              <a:gd name="connsiteX1528" fmla="*/ 11357133 w 13261896"/>
              <a:gd name="connsiteY1528" fmla="*/ 5228606 h 5790485"/>
              <a:gd name="connsiteX1529" fmla="*/ 11352371 w 13261896"/>
              <a:gd name="connsiteY1529" fmla="*/ 5219081 h 5790485"/>
              <a:gd name="connsiteX1530" fmla="*/ 11438096 w 13261896"/>
              <a:gd name="connsiteY1530" fmla="*/ 5133356 h 5790485"/>
              <a:gd name="connsiteX1531" fmla="*/ 11457146 w 13261896"/>
              <a:gd name="connsiteY1531" fmla="*/ 5123831 h 5790485"/>
              <a:gd name="connsiteX1532" fmla="*/ 11552348 w 13261896"/>
              <a:gd name="connsiteY1532" fmla="*/ 5180981 h 5790485"/>
              <a:gd name="connsiteX1533" fmla="*/ 1804749 w 13261896"/>
              <a:gd name="connsiteY1533" fmla="*/ 5223844 h 5790485"/>
              <a:gd name="connsiteX1534" fmla="*/ 1790462 w 13261896"/>
              <a:gd name="connsiteY1534" fmla="*/ 5233369 h 5790485"/>
              <a:gd name="connsiteX1535" fmla="*/ 1814274 w 13261896"/>
              <a:gd name="connsiteY1535" fmla="*/ 5276231 h 5790485"/>
              <a:gd name="connsiteX1536" fmla="*/ 1799987 w 13261896"/>
              <a:gd name="connsiteY1536" fmla="*/ 5276231 h 5790485"/>
              <a:gd name="connsiteX1537" fmla="*/ 1761887 w 13261896"/>
              <a:gd name="connsiteY1537" fmla="*/ 5228606 h 5790485"/>
              <a:gd name="connsiteX1538" fmla="*/ 1709499 w 13261896"/>
              <a:gd name="connsiteY1538" fmla="*/ 5147644 h 5790485"/>
              <a:gd name="connsiteX1539" fmla="*/ 1709499 w 13261896"/>
              <a:gd name="connsiteY1539" fmla="*/ 5119069 h 5790485"/>
              <a:gd name="connsiteX1540" fmla="*/ 1804749 w 13261896"/>
              <a:gd name="connsiteY1540" fmla="*/ 5223844 h 5790485"/>
              <a:gd name="connsiteX1541" fmla="*/ 3423809 w 13261896"/>
              <a:gd name="connsiteY1541" fmla="*/ 5252419 h 5790485"/>
              <a:gd name="connsiteX1542" fmla="*/ 3547586 w 13261896"/>
              <a:gd name="connsiteY1542" fmla="*/ 5219081 h 5790485"/>
              <a:gd name="connsiteX1543" fmla="*/ 3409521 w 13261896"/>
              <a:gd name="connsiteY1543" fmla="*/ 5266706 h 5790485"/>
              <a:gd name="connsiteX1544" fmla="*/ 2742819 w 13261896"/>
              <a:gd name="connsiteY1544" fmla="*/ 5123831 h 5790485"/>
              <a:gd name="connsiteX1545" fmla="*/ 2633329 w 13261896"/>
              <a:gd name="connsiteY1545" fmla="*/ 5152406 h 5790485"/>
              <a:gd name="connsiteX1546" fmla="*/ 2628567 w 13261896"/>
              <a:gd name="connsiteY1546" fmla="*/ 5142881 h 5790485"/>
              <a:gd name="connsiteX1547" fmla="*/ 2757107 w 13261896"/>
              <a:gd name="connsiteY1547" fmla="*/ 5114306 h 5790485"/>
              <a:gd name="connsiteX1548" fmla="*/ 3423809 w 13261896"/>
              <a:gd name="connsiteY1548" fmla="*/ 5252419 h 5790485"/>
              <a:gd name="connsiteX1549" fmla="*/ 11423808 w 13261896"/>
              <a:gd name="connsiteY1549" fmla="*/ 5109544 h 5790485"/>
              <a:gd name="connsiteX1550" fmla="*/ 11428571 w 13261896"/>
              <a:gd name="connsiteY1550" fmla="*/ 5128594 h 5790485"/>
              <a:gd name="connsiteX1551" fmla="*/ 11323796 w 13261896"/>
              <a:gd name="connsiteY1551" fmla="*/ 5185744 h 5790485"/>
              <a:gd name="connsiteX1552" fmla="*/ 11309508 w 13261896"/>
              <a:gd name="connsiteY1552" fmla="*/ 5185744 h 5790485"/>
              <a:gd name="connsiteX1553" fmla="*/ 11390471 w 13261896"/>
              <a:gd name="connsiteY1553" fmla="*/ 5109544 h 5790485"/>
              <a:gd name="connsiteX1554" fmla="*/ 11423808 w 13261896"/>
              <a:gd name="connsiteY1554" fmla="*/ 5109544 h 5790485"/>
              <a:gd name="connsiteX1555" fmla="*/ 2595229 w 13261896"/>
              <a:gd name="connsiteY1555" fmla="*/ 5157169 h 5790485"/>
              <a:gd name="connsiteX1556" fmla="*/ 2561892 w 13261896"/>
              <a:gd name="connsiteY1556" fmla="*/ 5138119 h 5790485"/>
              <a:gd name="connsiteX1557" fmla="*/ 2561892 w 13261896"/>
              <a:gd name="connsiteY1557" fmla="*/ 5123831 h 5790485"/>
              <a:gd name="connsiteX1558" fmla="*/ 2609517 w 13261896"/>
              <a:gd name="connsiteY1558" fmla="*/ 5109544 h 5790485"/>
              <a:gd name="connsiteX1559" fmla="*/ 2595229 w 13261896"/>
              <a:gd name="connsiteY1559" fmla="*/ 5157169 h 5790485"/>
              <a:gd name="connsiteX1560" fmla="*/ 3566636 w 13261896"/>
              <a:gd name="connsiteY1560" fmla="*/ 5119069 h 5790485"/>
              <a:gd name="connsiteX1561" fmla="*/ 3538061 w 13261896"/>
              <a:gd name="connsiteY1561" fmla="*/ 5104781 h 5790485"/>
              <a:gd name="connsiteX1562" fmla="*/ 3566636 w 13261896"/>
              <a:gd name="connsiteY1562" fmla="*/ 5119069 h 5790485"/>
              <a:gd name="connsiteX1563" fmla="*/ 2661904 w 13261896"/>
              <a:gd name="connsiteY1563" fmla="*/ 5104781 h 5790485"/>
              <a:gd name="connsiteX1564" fmla="*/ 2700004 w 13261896"/>
              <a:gd name="connsiteY1564" fmla="*/ 5104781 h 5790485"/>
              <a:gd name="connsiteX1565" fmla="*/ 2614279 w 13261896"/>
              <a:gd name="connsiteY1565" fmla="*/ 5138119 h 5790485"/>
              <a:gd name="connsiteX1566" fmla="*/ 2633329 w 13261896"/>
              <a:gd name="connsiteY1566" fmla="*/ 5166694 h 5790485"/>
              <a:gd name="connsiteX1567" fmla="*/ 2604754 w 13261896"/>
              <a:gd name="connsiteY1567" fmla="*/ 5138119 h 5790485"/>
              <a:gd name="connsiteX1568" fmla="*/ 2680954 w 13261896"/>
              <a:gd name="connsiteY1568" fmla="*/ 5104781 h 5790485"/>
              <a:gd name="connsiteX1569" fmla="*/ 2661904 w 13261896"/>
              <a:gd name="connsiteY1569" fmla="*/ 5104781 h 5790485"/>
              <a:gd name="connsiteX1570" fmla="*/ 11680936 w 13261896"/>
              <a:gd name="connsiteY1570" fmla="*/ 5138119 h 5790485"/>
              <a:gd name="connsiteX1571" fmla="*/ 11566636 w 13261896"/>
              <a:gd name="connsiteY1571" fmla="*/ 5190506 h 5790485"/>
              <a:gd name="connsiteX1572" fmla="*/ 11538061 w 13261896"/>
              <a:gd name="connsiteY1572" fmla="*/ 5147644 h 5790485"/>
              <a:gd name="connsiteX1573" fmla="*/ 11699986 w 13261896"/>
              <a:gd name="connsiteY1573" fmla="*/ 5095256 h 5790485"/>
              <a:gd name="connsiteX1574" fmla="*/ 11680936 w 13261896"/>
              <a:gd name="connsiteY1574" fmla="*/ 5138119 h 5790485"/>
              <a:gd name="connsiteX1575" fmla="*/ 6999970 w 13261896"/>
              <a:gd name="connsiteY1575" fmla="*/ 5109544 h 5790485"/>
              <a:gd name="connsiteX1576" fmla="*/ 7004733 w 13261896"/>
              <a:gd name="connsiteY1576" fmla="*/ 5090494 h 5790485"/>
              <a:gd name="connsiteX1577" fmla="*/ 6999970 w 13261896"/>
              <a:gd name="connsiteY1577" fmla="*/ 5109544 h 5790485"/>
              <a:gd name="connsiteX1578" fmla="*/ 3909489 w 13261896"/>
              <a:gd name="connsiteY1578" fmla="*/ 5133356 h 5790485"/>
              <a:gd name="connsiteX1579" fmla="*/ 3904726 w 13261896"/>
              <a:gd name="connsiteY1579" fmla="*/ 5090494 h 5790485"/>
              <a:gd name="connsiteX1580" fmla="*/ 3909489 w 13261896"/>
              <a:gd name="connsiteY1580" fmla="*/ 5133356 h 5790485"/>
              <a:gd name="connsiteX1581" fmla="*/ 12580954 w 13261896"/>
              <a:gd name="connsiteY1581" fmla="*/ 5138119 h 5790485"/>
              <a:gd name="connsiteX1582" fmla="*/ 12595241 w 13261896"/>
              <a:gd name="connsiteY1582" fmla="*/ 5128594 h 5790485"/>
              <a:gd name="connsiteX1583" fmla="*/ 12595241 w 13261896"/>
              <a:gd name="connsiteY1583" fmla="*/ 5171456 h 5790485"/>
              <a:gd name="connsiteX1584" fmla="*/ 12528566 w 13261896"/>
              <a:gd name="connsiteY1584" fmla="*/ 5266706 h 5790485"/>
              <a:gd name="connsiteX1585" fmla="*/ 12490466 w 13261896"/>
              <a:gd name="connsiteY1585" fmla="*/ 5242894 h 5790485"/>
              <a:gd name="connsiteX1586" fmla="*/ 12519041 w 13261896"/>
              <a:gd name="connsiteY1586" fmla="*/ 5209556 h 5790485"/>
              <a:gd name="connsiteX1587" fmla="*/ 12528566 w 13261896"/>
              <a:gd name="connsiteY1587" fmla="*/ 5228606 h 5790485"/>
              <a:gd name="connsiteX1588" fmla="*/ 12538091 w 13261896"/>
              <a:gd name="connsiteY1588" fmla="*/ 5223844 h 5790485"/>
              <a:gd name="connsiteX1589" fmla="*/ 12528566 w 13261896"/>
              <a:gd name="connsiteY1589" fmla="*/ 5209556 h 5790485"/>
              <a:gd name="connsiteX1590" fmla="*/ 12561904 w 13261896"/>
              <a:gd name="connsiteY1590" fmla="*/ 5123831 h 5790485"/>
              <a:gd name="connsiteX1591" fmla="*/ 12552379 w 13261896"/>
              <a:gd name="connsiteY1591" fmla="*/ 5085731 h 5790485"/>
              <a:gd name="connsiteX1592" fmla="*/ 12580954 w 13261896"/>
              <a:gd name="connsiteY1592" fmla="*/ 5138119 h 5790485"/>
              <a:gd name="connsiteX1593" fmla="*/ 12600004 w 13261896"/>
              <a:gd name="connsiteY1593" fmla="*/ 5119069 h 5790485"/>
              <a:gd name="connsiteX1594" fmla="*/ 12585716 w 13261896"/>
              <a:gd name="connsiteY1594" fmla="*/ 5123831 h 5790485"/>
              <a:gd name="connsiteX1595" fmla="*/ 12585716 w 13261896"/>
              <a:gd name="connsiteY1595" fmla="*/ 5080969 h 5790485"/>
              <a:gd name="connsiteX1596" fmla="*/ 12600004 w 13261896"/>
              <a:gd name="connsiteY1596" fmla="*/ 5104781 h 5790485"/>
              <a:gd name="connsiteX1597" fmla="*/ 12600004 w 13261896"/>
              <a:gd name="connsiteY1597" fmla="*/ 5119069 h 5790485"/>
              <a:gd name="connsiteX1598" fmla="*/ 3452384 w 13261896"/>
              <a:gd name="connsiteY1598" fmla="*/ 5142881 h 5790485"/>
              <a:gd name="connsiteX1599" fmla="*/ 3414284 w 13261896"/>
              <a:gd name="connsiteY1599" fmla="*/ 5119069 h 5790485"/>
              <a:gd name="connsiteX1600" fmla="*/ 3457146 w 13261896"/>
              <a:gd name="connsiteY1600" fmla="*/ 5180981 h 5790485"/>
              <a:gd name="connsiteX1601" fmla="*/ 3399996 w 13261896"/>
              <a:gd name="connsiteY1601" fmla="*/ 5123831 h 5790485"/>
              <a:gd name="connsiteX1602" fmla="*/ 3442859 w 13261896"/>
              <a:gd name="connsiteY1602" fmla="*/ 5190506 h 5790485"/>
              <a:gd name="connsiteX1603" fmla="*/ 3399996 w 13261896"/>
              <a:gd name="connsiteY1603" fmla="*/ 5138119 h 5790485"/>
              <a:gd name="connsiteX1604" fmla="*/ 3395234 w 13261896"/>
              <a:gd name="connsiteY1604" fmla="*/ 5080969 h 5790485"/>
              <a:gd name="connsiteX1605" fmla="*/ 3452384 w 13261896"/>
              <a:gd name="connsiteY1605" fmla="*/ 5142881 h 5790485"/>
              <a:gd name="connsiteX1606" fmla="*/ 2790444 w 13261896"/>
              <a:gd name="connsiteY1606" fmla="*/ 5090494 h 5790485"/>
              <a:gd name="connsiteX1607" fmla="*/ 2709529 w 13261896"/>
              <a:gd name="connsiteY1607" fmla="*/ 5085731 h 5790485"/>
              <a:gd name="connsiteX1608" fmla="*/ 2547604 w 13261896"/>
              <a:gd name="connsiteY1608" fmla="*/ 5128594 h 5790485"/>
              <a:gd name="connsiteX1609" fmla="*/ 2814257 w 13261896"/>
              <a:gd name="connsiteY1609" fmla="*/ 5271469 h 5790485"/>
              <a:gd name="connsiteX1610" fmla="*/ 2652379 w 13261896"/>
              <a:gd name="connsiteY1610" fmla="*/ 5352384 h 5790485"/>
              <a:gd name="connsiteX1611" fmla="*/ 2561892 w 13261896"/>
              <a:gd name="connsiteY1611" fmla="*/ 5342859 h 5790485"/>
              <a:gd name="connsiteX1612" fmla="*/ 2628567 w 13261896"/>
              <a:gd name="connsiteY1612" fmla="*/ 5347621 h 5790485"/>
              <a:gd name="connsiteX1613" fmla="*/ 2804732 w 13261896"/>
              <a:gd name="connsiteY1613" fmla="*/ 5271469 h 5790485"/>
              <a:gd name="connsiteX1614" fmla="*/ 2538079 w 13261896"/>
              <a:gd name="connsiteY1614" fmla="*/ 5128594 h 5790485"/>
              <a:gd name="connsiteX1615" fmla="*/ 2676192 w 13261896"/>
              <a:gd name="connsiteY1615" fmla="*/ 5080969 h 5790485"/>
              <a:gd name="connsiteX1616" fmla="*/ 2790444 w 13261896"/>
              <a:gd name="connsiteY1616" fmla="*/ 5090494 h 5790485"/>
              <a:gd name="connsiteX1617" fmla="*/ 1976152 w 13261896"/>
              <a:gd name="connsiteY1617" fmla="*/ 5128594 h 5790485"/>
              <a:gd name="connsiteX1618" fmla="*/ 1976152 w 13261896"/>
              <a:gd name="connsiteY1618" fmla="*/ 5142881 h 5790485"/>
              <a:gd name="connsiteX1619" fmla="*/ 1899999 w 13261896"/>
              <a:gd name="connsiteY1619" fmla="*/ 5090494 h 5790485"/>
              <a:gd name="connsiteX1620" fmla="*/ 1904762 w 13261896"/>
              <a:gd name="connsiteY1620" fmla="*/ 5080969 h 5790485"/>
              <a:gd name="connsiteX1621" fmla="*/ 1976152 w 13261896"/>
              <a:gd name="connsiteY1621" fmla="*/ 5128594 h 5790485"/>
              <a:gd name="connsiteX1622" fmla="*/ 10066639 w 13261896"/>
              <a:gd name="connsiteY1622" fmla="*/ 5171456 h 5790485"/>
              <a:gd name="connsiteX1623" fmla="*/ 10028539 w 13261896"/>
              <a:gd name="connsiteY1623" fmla="*/ 5266706 h 5790485"/>
              <a:gd name="connsiteX1624" fmla="*/ 10052352 w 13261896"/>
              <a:gd name="connsiteY1624" fmla="*/ 5209556 h 5790485"/>
              <a:gd name="connsiteX1625" fmla="*/ 10023777 w 13261896"/>
              <a:gd name="connsiteY1625" fmla="*/ 5171456 h 5790485"/>
              <a:gd name="connsiteX1626" fmla="*/ 10033302 w 13261896"/>
              <a:gd name="connsiteY1626" fmla="*/ 5147644 h 5790485"/>
              <a:gd name="connsiteX1627" fmla="*/ 10014252 w 13261896"/>
              <a:gd name="connsiteY1627" fmla="*/ 5138119 h 5790485"/>
              <a:gd name="connsiteX1628" fmla="*/ 10023777 w 13261896"/>
              <a:gd name="connsiteY1628" fmla="*/ 5104781 h 5790485"/>
              <a:gd name="connsiteX1629" fmla="*/ 10014252 w 13261896"/>
              <a:gd name="connsiteY1629" fmla="*/ 5085731 h 5790485"/>
              <a:gd name="connsiteX1630" fmla="*/ 10023777 w 13261896"/>
              <a:gd name="connsiteY1630" fmla="*/ 5071444 h 5790485"/>
              <a:gd name="connsiteX1631" fmla="*/ 10066639 w 13261896"/>
              <a:gd name="connsiteY1631" fmla="*/ 5171456 h 5790485"/>
              <a:gd name="connsiteX1632" fmla="*/ 1099995 w 13261896"/>
              <a:gd name="connsiteY1632" fmla="*/ 5133356 h 5790485"/>
              <a:gd name="connsiteX1633" fmla="*/ 1090470 w 13261896"/>
              <a:gd name="connsiteY1633" fmla="*/ 5114306 h 5790485"/>
              <a:gd name="connsiteX1634" fmla="*/ 1095232 w 13261896"/>
              <a:gd name="connsiteY1634" fmla="*/ 5071444 h 5790485"/>
              <a:gd name="connsiteX1635" fmla="*/ 1099995 w 13261896"/>
              <a:gd name="connsiteY1635" fmla="*/ 5133356 h 5790485"/>
              <a:gd name="connsiteX1636" fmla="*/ 3652361 w 13261896"/>
              <a:gd name="connsiteY1636" fmla="*/ 5119069 h 5790485"/>
              <a:gd name="connsiteX1637" fmla="*/ 3661886 w 13261896"/>
              <a:gd name="connsiteY1637" fmla="*/ 5147644 h 5790485"/>
              <a:gd name="connsiteX1638" fmla="*/ 3709511 w 13261896"/>
              <a:gd name="connsiteY1638" fmla="*/ 5200031 h 5790485"/>
              <a:gd name="connsiteX1639" fmla="*/ 3757136 w 13261896"/>
              <a:gd name="connsiteY1639" fmla="*/ 5299996 h 5790485"/>
              <a:gd name="connsiteX1640" fmla="*/ 3747611 w 13261896"/>
              <a:gd name="connsiteY1640" fmla="*/ 5304759 h 5790485"/>
              <a:gd name="connsiteX1641" fmla="*/ 3647599 w 13261896"/>
              <a:gd name="connsiteY1641" fmla="*/ 5219081 h 5790485"/>
              <a:gd name="connsiteX1642" fmla="*/ 3590449 w 13261896"/>
              <a:gd name="connsiteY1642" fmla="*/ 5214319 h 5790485"/>
              <a:gd name="connsiteX1643" fmla="*/ 3561874 w 13261896"/>
              <a:gd name="connsiteY1643" fmla="*/ 5147644 h 5790485"/>
              <a:gd name="connsiteX1644" fmla="*/ 3595211 w 13261896"/>
              <a:gd name="connsiteY1644" fmla="*/ 5152406 h 5790485"/>
              <a:gd name="connsiteX1645" fmla="*/ 3576161 w 13261896"/>
              <a:gd name="connsiteY1645" fmla="*/ 5123831 h 5790485"/>
              <a:gd name="connsiteX1646" fmla="*/ 3633311 w 13261896"/>
              <a:gd name="connsiteY1646" fmla="*/ 5157169 h 5790485"/>
              <a:gd name="connsiteX1647" fmla="*/ 3638074 w 13261896"/>
              <a:gd name="connsiteY1647" fmla="*/ 5142881 h 5790485"/>
              <a:gd name="connsiteX1648" fmla="*/ 3633311 w 13261896"/>
              <a:gd name="connsiteY1648" fmla="*/ 5133356 h 5790485"/>
              <a:gd name="connsiteX1649" fmla="*/ 3538061 w 13261896"/>
              <a:gd name="connsiteY1649" fmla="*/ 5071444 h 5790485"/>
              <a:gd name="connsiteX1650" fmla="*/ 3590449 w 13261896"/>
              <a:gd name="connsiteY1650" fmla="*/ 5085731 h 5790485"/>
              <a:gd name="connsiteX1651" fmla="*/ 3599974 w 13261896"/>
              <a:gd name="connsiteY1651" fmla="*/ 5061919 h 5790485"/>
              <a:gd name="connsiteX1652" fmla="*/ 3652361 w 13261896"/>
              <a:gd name="connsiteY1652" fmla="*/ 5119069 h 5790485"/>
              <a:gd name="connsiteX1653" fmla="*/ 10695242 w 13261896"/>
              <a:gd name="connsiteY1653" fmla="*/ 5109544 h 5790485"/>
              <a:gd name="connsiteX1654" fmla="*/ 10704767 w 13261896"/>
              <a:gd name="connsiteY1654" fmla="*/ 5114306 h 5790485"/>
              <a:gd name="connsiteX1655" fmla="*/ 10733294 w 13261896"/>
              <a:gd name="connsiteY1655" fmla="*/ 5080969 h 5790485"/>
              <a:gd name="connsiteX1656" fmla="*/ 10766631 w 13261896"/>
              <a:gd name="connsiteY1656" fmla="*/ 5076206 h 5790485"/>
              <a:gd name="connsiteX1657" fmla="*/ 10833306 w 13261896"/>
              <a:gd name="connsiteY1657" fmla="*/ 5128594 h 5790485"/>
              <a:gd name="connsiteX1658" fmla="*/ 10809494 w 13261896"/>
              <a:gd name="connsiteY1658" fmla="*/ 5166694 h 5790485"/>
              <a:gd name="connsiteX1659" fmla="*/ 10819019 w 13261896"/>
              <a:gd name="connsiteY1659" fmla="*/ 5171456 h 5790485"/>
              <a:gd name="connsiteX1660" fmla="*/ 10857119 w 13261896"/>
              <a:gd name="connsiteY1660" fmla="*/ 5161931 h 5790485"/>
              <a:gd name="connsiteX1661" fmla="*/ 10861881 w 13261896"/>
              <a:gd name="connsiteY1661" fmla="*/ 5171456 h 5790485"/>
              <a:gd name="connsiteX1662" fmla="*/ 10790444 w 13261896"/>
              <a:gd name="connsiteY1662" fmla="*/ 5261944 h 5790485"/>
              <a:gd name="connsiteX1663" fmla="*/ 10804731 w 13261896"/>
              <a:gd name="connsiteY1663" fmla="*/ 5295281 h 5790485"/>
              <a:gd name="connsiteX1664" fmla="*/ 10680954 w 13261896"/>
              <a:gd name="connsiteY1664" fmla="*/ 5171456 h 5790485"/>
              <a:gd name="connsiteX1665" fmla="*/ 10676192 w 13261896"/>
              <a:gd name="connsiteY1665" fmla="*/ 5190506 h 5790485"/>
              <a:gd name="connsiteX1666" fmla="*/ 10685717 w 13261896"/>
              <a:gd name="connsiteY1666" fmla="*/ 5233369 h 5790485"/>
              <a:gd name="connsiteX1667" fmla="*/ 10580942 w 13261896"/>
              <a:gd name="connsiteY1667" fmla="*/ 5104781 h 5790485"/>
              <a:gd name="connsiteX1668" fmla="*/ 10633329 w 13261896"/>
              <a:gd name="connsiteY1668" fmla="*/ 5066681 h 5790485"/>
              <a:gd name="connsiteX1669" fmla="*/ 10666667 w 13261896"/>
              <a:gd name="connsiteY1669" fmla="*/ 5057156 h 5790485"/>
              <a:gd name="connsiteX1670" fmla="*/ 10695242 w 13261896"/>
              <a:gd name="connsiteY1670" fmla="*/ 5109544 h 5790485"/>
              <a:gd name="connsiteX1671" fmla="*/ 12619054 w 13261896"/>
              <a:gd name="connsiteY1671" fmla="*/ 5057156 h 5790485"/>
              <a:gd name="connsiteX1672" fmla="*/ 12609529 w 13261896"/>
              <a:gd name="connsiteY1672" fmla="*/ 5047631 h 5790485"/>
              <a:gd name="connsiteX1673" fmla="*/ 12619054 w 13261896"/>
              <a:gd name="connsiteY1673" fmla="*/ 5057156 h 5790485"/>
              <a:gd name="connsiteX1674" fmla="*/ 10009489 w 13261896"/>
              <a:gd name="connsiteY1674" fmla="*/ 5109544 h 5790485"/>
              <a:gd name="connsiteX1675" fmla="*/ 9999964 w 13261896"/>
              <a:gd name="connsiteY1675" fmla="*/ 5133356 h 5790485"/>
              <a:gd name="connsiteX1676" fmla="*/ 10009489 w 13261896"/>
              <a:gd name="connsiteY1676" fmla="*/ 5152406 h 5790485"/>
              <a:gd name="connsiteX1677" fmla="*/ 10023777 w 13261896"/>
              <a:gd name="connsiteY1677" fmla="*/ 5219081 h 5790485"/>
              <a:gd name="connsiteX1678" fmla="*/ 9985677 w 13261896"/>
              <a:gd name="connsiteY1678" fmla="*/ 5280994 h 5790485"/>
              <a:gd name="connsiteX1679" fmla="*/ 9971389 w 13261896"/>
              <a:gd name="connsiteY1679" fmla="*/ 5271469 h 5790485"/>
              <a:gd name="connsiteX1680" fmla="*/ 9947624 w 13261896"/>
              <a:gd name="connsiteY1680" fmla="*/ 5233369 h 5790485"/>
              <a:gd name="connsiteX1681" fmla="*/ 9861899 w 13261896"/>
              <a:gd name="connsiteY1681" fmla="*/ 5166694 h 5790485"/>
              <a:gd name="connsiteX1682" fmla="*/ 9857136 w 13261896"/>
              <a:gd name="connsiteY1682" fmla="*/ 5114306 h 5790485"/>
              <a:gd name="connsiteX1683" fmla="*/ 9871424 w 13261896"/>
              <a:gd name="connsiteY1683" fmla="*/ 5061919 h 5790485"/>
              <a:gd name="connsiteX1684" fmla="*/ 9880949 w 13261896"/>
              <a:gd name="connsiteY1684" fmla="*/ 5076206 h 5790485"/>
              <a:gd name="connsiteX1685" fmla="*/ 9880949 w 13261896"/>
              <a:gd name="connsiteY1685" fmla="*/ 5057156 h 5790485"/>
              <a:gd name="connsiteX1686" fmla="*/ 9919049 w 13261896"/>
              <a:gd name="connsiteY1686" fmla="*/ 5047631 h 5790485"/>
              <a:gd name="connsiteX1687" fmla="*/ 10009489 w 13261896"/>
              <a:gd name="connsiteY1687" fmla="*/ 5109544 h 5790485"/>
              <a:gd name="connsiteX1688" fmla="*/ 11928538 w 13261896"/>
              <a:gd name="connsiteY1688" fmla="*/ 5066681 h 5790485"/>
              <a:gd name="connsiteX1689" fmla="*/ 11871388 w 13261896"/>
              <a:gd name="connsiteY1689" fmla="*/ 5152406 h 5790485"/>
              <a:gd name="connsiteX1690" fmla="*/ 11828573 w 13261896"/>
              <a:gd name="connsiteY1690" fmla="*/ 5176219 h 5790485"/>
              <a:gd name="connsiteX1691" fmla="*/ 11814286 w 13261896"/>
              <a:gd name="connsiteY1691" fmla="*/ 5176219 h 5790485"/>
              <a:gd name="connsiteX1692" fmla="*/ 11819048 w 13261896"/>
              <a:gd name="connsiteY1692" fmla="*/ 5142881 h 5790485"/>
              <a:gd name="connsiteX1693" fmla="*/ 11676173 w 13261896"/>
              <a:gd name="connsiteY1693" fmla="*/ 5204794 h 5790485"/>
              <a:gd name="connsiteX1694" fmla="*/ 11823811 w 13261896"/>
              <a:gd name="connsiteY1694" fmla="*/ 5042869 h 5790485"/>
              <a:gd name="connsiteX1695" fmla="*/ 11928538 w 13261896"/>
              <a:gd name="connsiteY1695" fmla="*/ 5066681 h 5790485"/>
              <a:gd name="connsiteX1696" fmla="*/ 7071408 w 13261896"/>
              <a:gd name="connsiteY1696" fmla="*/ 5080969 h 5790485"/>
              <a:gd name="connsiteX1697" fmla="*/ 7080933 w 13261896"/>
              <a:gd name="connsiteY1697" fmla="*/ 5095256 h 5790485"/>
              <a:gd name="connsiteX1698" fmla="*/ 7019020 w 13261896"/>
              <a:gd name="connsiteY1698" fmla="*/ 5142881 h 5790485"/>
              <a:gd name="connsiteX1699" fmla="*/ 6995208 w 13261896"/>
              <a:gd name="connsiteY1699" fmla="*/ 5133356 h 5790485"/>
              <a:gd name="connsiteX1700" fmla="*/ 7023783 w 13261896"/>
              <a:gd name="connsiteY1700" fmla="*/ 5128594 h 5790485"/>
              <a:gd name="connsiteX1701" fmla="*/ 7019020 w 13261896"/>
              <a:gd name="connsiteY1701" fmla="*/ 5109544 h 5790485"/>
              <a:gd name="connsiteX1702" fmla="*/ 7038070 w 13261896"/>
              <a:gd name="connsiteY1702" fmla="*/ 5071444 h 5790485"/>
              <a:gd name="connsiteX1703" fmla="*/ 7085695 w 13261896"/>
              <a:gd name="connsiteY1703" fmla="*/ 5042869 h 5790485"/>
              <a:gd name="connsiteX1704" fmla="*/ 7071408 w 13261896"/>
              <a:gd name="connsiteY1704" fmla="*/ 5080969 h 5790485"/>
              <a:gd name="connsiteX1705" fmla="*/ 1471422 w 13261896"/>
              <a:gd name="connsiteY1705" fmla="*/ 5085731 h 5790485"/>
              <a:gd name="connsiteX1706" fmla="*/ 1457135 w 13261896"/>
              <a:gd name="connsiteY1706" fmla="*/ 5085731 h 5790485"/>
              <a:gd name="connsiteX1707" fmla="*/ 1409510 w 13261896"/>
              <a:gd name="connsiteY1707" fmla="*/ 5042869 h 5790485"/>
              <a:gd name="connsiteX1708" fmla="*/ 1471422 w 13261896"/>
              <a:gd name="connsiteY1708" fmla="*/ 5085731 h 5790485"/>
              <a:gd name="connsiteX1709" fmla="*/ 11952350 w 13261896"/>
              <a:gd name="connsiteY1709" fmla="*/ 5038106 h 5790485"/>
              <a:gd name="connsiteX1710" fmla="*/ 11923775 w 13261896"/>
              <a:gd name="connsiteY1710" fmla="*/ 5052394 h 5790485"/>
              <a:gd name="connsiteX1711" fmla="*/ 11899963 w 13261896"/>
              <a:gd name="connsiteY1711" fmla="*/ 5047631 h 5790485"/>
              <a:gd name="connsiteX1712" fmla="*/ 11923775 w 13261896"/>
              <a:gd name="connsiteY1712" fmla="*/ 5038106 h 5790485"/>
              <a:gd name="connsiteX1713" fmla="*/ 11952350 w 13261896"/>
              <a:gd name="connsiteY1713" fmla="*/ 5038106 h 5790485"/>
              <a:gd name="connsiteX1714" fmla="*/ 1628537 w 13261896"/>
              <a:gd name="connsiteY1714" fmla="*/ 5109544 h 5790485"/>
              <a:gd name="connsiteX1715" fmla="*/ 1528572 w 13261896"/>
              <a:gd name="connsiteY1715" fmla="*/ 5038106 h 5790485"/>
              <a:gd name="connsiteX1716" fmla="*/ 1538097 w 13261896"/>
              <a:gd name="connsiteY1716" fmla="*/ 5038106 h 5790485"/>
              <a:gd name="connsiteX1717" fmla="*/ 1628537 w 13261896"/>
              <a:gd name="connsiteY1717" fmla="*/ 5109544 h 5790485"/>
              <a:gd name="connsiteX1718" fmla="*/ 3380946 w 13261896"/>
              <a:gd name="connsiteY1718" fmla="*/ 5052394 h 5790485"/>
              <a:gd name="connsiteX1719" fmla="*/ 3385709 w 13261896"/>
              <a:gd name="connsiteY1719" fmla="*/ 5033344 h 5790485"/>
              <a:gd name="connsiteX1720" fmla="*/ 3380946 w 13261896"/>
              <a:gd name="connsiteY1720" fmla="*/ 5052394 h 5790485"/>
              <a:gd name="connsiteX1721" fmla="*/ 12352354 w 13261896"/>
              <a:gd name="connsiteY1721" fmla="*/ 5028581 h 5790485"/>
              <a:gd name="connsiteX1722" fmla="*/ 12399979 w 13261896"/>
              <a:gd name="connsiteY1722" fmla="*/ 5133356 h 5790485"/>
              <a:gd name="connsiteX1723" fmla="*/ 12433316 w 13261896"/>
              <a:gd name="connsiteY1723" fmla="*/ 5104781 h 5790485"/>
              <a:gd name="connsiteX1724" fmla="*/ 12447604 w 13261896"/>
              <a:gd name="connsiteY1724" fmla="*/ 5142881 h 5790485"/>
              <a:gd name="connsiteX1725" fmla="*/ 12399979 w 13261896"/>
              <a:gd name="connsiteY1725" fmla="*/ 5185744 h 5790485"/>
              <a:gd name="connsiteX1726" fmla="*/ 12333304 w 13261896"/>
              <a:gd name="connsiteY1726" fmla="*/ 5119069 h 5790485"/>
              <a:gd name="connsiteX1727" fmla="*/ 12342829 w 13261896"/>
              <a:gd name="connsiteY1727" fmla="*/ 5076206 h 5790485"/>
              <a:gd name="connsiteX1728" fmla="*/ 12333304 w 13261896"/>
              <a:gd name="connsiteY1728" fmla="*/ 5028581 h 5790485"/>
              <a:gd name="connsiteX1729" fmla="*/ 12352354 w 13261896"/>
              <a:gd name="connsiteY1729" fmla="*/ 5028581 h 5790485"/>
              <a:gd name="connsiteX1730" fmla="*/ 11295221 w 13261896"/>
              <a:gd name="connsiteY1730" fmla="*/ 5180981 h 5790485"/>
              <a:gd name="connsiteX1731" fmla="*/ 11271408 w 13261896"/>
              <a:gd name="connsiteY1731" fmla="*/ 5142881 h 5790485"/>
              <a:gd name="connsiteX1732" fmla="*/ 11423808 w 13261896"/>
              <a:gd name="connsiteY1732" fmla="*/ 5028581 h 5790485"/>
              <a:gd name="connsiteX1733" fmla="*/ 11295221 w 13261896"/>
              <a:gd name="connsiteY1733" fmla="*/ 5180981 h 5790485"/>
              <a:gd name="connsiteX1734" fmla="*/ 10904744 w 13261896"/>
              <a:gd name="connsiteY1734" fmla="*/ 5057156 h 5790485"/>
              <a:gd name="connsiteX1735" fmla="*/ 10942844 w 13261896"/>
              <a:gd name="connsiteY1735" fmla="*/ 5085731 h 5790485"/>
              <a:gd name="connsiteX1736" fmla="*/ 10966656 w 13261896"/>
              <a:gd name="connsiteY1736" fmla="*/ 5133356 h 5790485"/>
              <a:gd name="connsiteX1737" fmla="*/ 10952369 w 13261896"/>
              <a:gd name="connsiteY1737" fmla="*/ 5157169 h 5790485"/>
              <a:gd name="connsiteX1738" fmla="*/ 10904744 w 13261896"/>
              <a:gd name="connsiteY1738" fmla="*/ 5138119 h 5790485"/>
              <a:gd name="connsiteX1739" fmla="*/ 10828544 w 13261896"/>
              <a:gd name="connsiteY1739" fmla="*/ 5157169 h 5790485"/>
              <a:gd name="connsiteX1740" fmla="*/ 10842831 w 13261896"/>
              <a:gd name="connsiteY1740" fmla="*/ 5128594 h 5790485"/>
              <a:gd name="connsiteX1741" fmla="*/ 10776156 w 13261896"/>
              <a:gd name="connsiteY1741" fmla="*/ 5066681 h 5790485"/>
              <a:gd name="connsiteX1742" fmla="*/ 10747581 w 13261896"/>
              <a:gd name="connsiteY1742" fmla="*/ 5071444 h 5790485"/>
              <a:gd name="connsiteX1743" fmla="*/ 10842831 w 13261896"/>
              <a:gd name="connsiteY1743" fmla="*/ 5028581 h 5790485"/>
              <a:gd name="connsiteX1744" fmla="*/ 10904744 w 13261896"/>
              <a:gd name="connsiteY1744" fmla="*/ 5057156 h 5790485"/>
              <a:gd name="connsiteX1745" fmla="*/ 10028539 w 13261896"/>
              <a:gd name="connsiteY1745" fmla="*/ 5047631 h 5790485"/>
              <a:gd name="connsiteX1746" fmla="*/ 10009489 w 13261896"/>
              <a:gd name="connsiteY1746" fmla="*/ 5071444 h 5790485"/>
              <a:gd name="connsiteX1747" fmla="*/ 9961864 w 13261896"/>
              <a:gd name="connsiteY1747" fmla="*/ 5033344 h 5790485"/>
              <a:gd name="connsiteX1748" fmla="*/ 10004727 w 13261896"/>
              <a:gd name="connsiteY1748" fmla="*/ 5028581 h 5790485"/>
              <a:gd name="connsiteX1749" fmla="*/ 10028539 w 13261896"/>
              <a:gd name="connsiteY1749" fmla="*/ 5047631 h 5790485"/>
              <a:gd name="connsiteX1750" fmla="*/ 5795201 w 13261896"/>
              <a:gd name="connsiteY1750" fmla="*/ 5061919 h 5790485"/>
              <a:gd name="connsiteX1751" fmla="*/ 5795201 w 13261896"/>
              <a:gd name="connsiteY1751" fmla="*/ 5028581 h 5790485"/>
              <a:gd name="connsiteX1752" fmla="*/ 5795201 w 13261896"/>
              <a:gd name="connsiteY1752" fmla="*/ 5061919 h 5790485"/>
              <a:gd name="connsiteX1753" fmla="*/ 1890474 w 13261896"/>
              <a:gd name="connsiteY1753" fmla="*/ 5071444 h 5790485"/>
              <a:gd name="connsiteX1754" fmla="*/ 1890474 w 13261896"/>
              <a:gd name="connsiteY1754" fmla="*/ 5090494 h 5790485"/>
              <a:gd name="connsiteX1755" fmla="*/ 1814274 w 13261896"/>
              <a:gd name="connsiteY1755" fmla="*/ 5038106 h 5790485"/>
              <a:gd name="connsiteX1756" fmla="*/ 1819037 w 13261896"/>
              <a:gd name="connsiteY1756" fmla="*/ 5028581 h 5790485"/>
              <a:gd name="connsiteX1757" fmla="*/ 1890474 w 13261896"/>
              <a:gd name="connsiteY1757" fmla="*/ 5071444 h 5790485"/>
              <a:gd name="connsiteX1758" fmla="*/ 5833301 w 13261896"/>
              <a:gd name="connsiteY1758" fmla="*/ 5052394 h 5790485"/>
              <a:gd name="connsiteX1759" fmla="*/ 5838063 w 13261896"/>
              <a:gd name="connsiteY1759" fmla="*/ 5023819 h 5790485"/>
              <a:gd name="connsiteX1760" fmla="*/ 5842826 w 13261896"/>
              <a:gd name="connsiteY1760" fmla="*/ 5057156 h 5790485"/>
              <a:gd name="connsiteX1761" fmla="*/ 5833301 w 13261896"/>
              <a:gd name="connsiteY1761" fmla="*/ 5052394 h 5790485"/>
              <a:gd name="connsiteX1762" fmla="*/ 3947589 w 13261896"/>
              <a:gd name="connsiteY1762" fmla="*/ 5080969 h 5790485"/>
              <a:gd name="connsiteX1763" fmla="*/ 3961876 w 13261896"/>
              <a:gd name="connsiteY1763" fmla="*/ 5161931 h 5790485"/>
              <a:gd name="connsiteX1764" fmla="*/ 3966639 w 13261896"/>
              <a:gd name="connsiteY1764" fmla="*/ 5152406 h 5790485"/>
              <a:gd name="connsiteX1765" fmla="*/ 3995214 w 13261896"/>
              <a:gd name="connsiteY1765" fmla="*/ 5228606 h 5790485"/>
              <a:gd name="connsiteX1766" fmla="*/ 3999976 w 13261896"/>
              <a:gd name="connsiteY1766" fmla="*/ 5219081 h 5790485"/>
              <a:gd name="connsiteX1767" fmla="*/ 4061889 w 13261896"/>
              <a:gd name="connsiteY1767" fmla="*/ 5276231 h 5790485"/>
              <a:gd name="connsiteX1768" fmla="*/ 4057126 w 13261896"/>
              <a:gd name="connsiteY1768" fmla="*/ 5290519 h 5790485"/>
              <a:gd name="connsiteX1769" fmla="*/ 3928539 w 13261896"/>
              <a:gd name="connsiteY1769" fmla="*/ 5023819 h 5790485"/>
              <a:gd name="connsiteX1770" fmla="*/ 3947589 w 13261896"/>
              <a:gd name="connsiteY1770" fmla="*/ 5080969 h 5790485"/>
              <a:gd name="connsiteX1771" fmla="*/ 1952387 w 13261896"/>
              <a:gd name="connsiteY1771" fmla="*/ 5090494 h 5790485"/>
              <a:gd name="connsiteX1772" fmla="*/ 1957149 w 13261896"/>
              <a:gd name="connsiteY1772" fmla="*/ 5080969 h 5790485"/>
              <a:gd name="connsiteX1773" fmla="*/ 1966627 w 13261896"/>
              <a:gd name="connsiteY1773" fmla="*/ 5080969 h 5790485"/>
              <a:gd name="connsiteX1774" fmla="*/ 2028539 w 13261896"/>
              <a:gd name="connsiteY1774" fmla="*/ 5119069 h 5790485"/>
              <a:gd name="connsiteX1775" fmla="*/ 2028539 w 13261896"/>
              <a:gd name="connsiteY1775" fmla="*/ 5142881 h 5790485"/>
              <a:gd name="connsiteX1776" fmla="*/ 1866662 w 13261896"/>
              <a:gd name="connsiteY1776" fmla="*/ 5038106 h 5790485"/>
              <a:gd name="connsiteX1777" fmla="*/ 1871424 w 13261896"/>
              <a:gd name="connsiteY1777" fmla="*/ 5023819 h 5790485"/>
              <a:gd name="connsiteX1778" fmla="*/ 1952387 w 13261896"/>
              <a:gd name="connsiteY1778" fmla="*/ 5090494 h 5790485"/>
              <a:gd name="connsiteX1779" fmla="*/ 11466671 w 13261896"/>
              <a:gd name="connsiteY1779" fmla="*/ 5057156 h 5790485"/>
              <a:gd name="connsiteX1780" fmla="*/ 11547586 w 13261896"/>
              <a:gd name="connsiteY1780" fmla="*/ 5038106 h 5790485"/>
              <a:gd name="connsiteX1781" fmla="*/ 11433333 w 13261896"/>
              <a:gd name="connsiteY1781" fmla="*/ 5109544 h 5790485"/>
              <a:gd name="connsiteX1782" fmla="*/ 11409521 w 13261896"/>
              <a:gd name="connsiteY1782" fmla="*/ 5095256 h 5790485"/>
              <a:gd name="connsiteX1783" fmla="*/ 11476196 w 13261896"/>
              <a:gd name="connsiteY1783" fmla="*/ 5019056 h 5790485"/>
              <a:gd name="connsiteX1784" fmla="*/ 11466671 w 13261896"/>
              <a:gd name="connsiteY1784" fmla="*/ 5057156 h 5790485"/>
              <a:gd name="connsiteX1785" fmla="*/ 12514279 w 13261896"/>
              <a:gd name="connsiteY1785" fmla="*/ 5142881 h 5790485"/>
              <a:gd name="connsiteX1786" fmla="*/ 12514279 w 13261896"/>
              <a:gd name="connsiteY1786" fmla="*/ 5161931 h 5790485"/>
              <a:gd name="connsiteX1787" fmla="*/ 12438079 w 13261896"/>
              <a:gd name="connsiteY1787" fmla="*/ 5085731 h 5790485"/>
              <a:gd name="connsiteX1788" fmla="*/ 12399979 w 13261896"/>
              <a:gd name="connsiteY1788" fmla="*/ 5114306 h 5790485"/>
              <a:gd name="connsiteX1789" fmla="*/ 12361879 w 13261896"/>
              <a:gd name="connsiteY1789" fmla="*/ 5042869 h 5790485"/>
              <a:gd name="connsiteX1790" fmla="*/ 12361879 w 13261896"/>
              <a:gd name="connsiteY1790" fmla="*/ 5028581 h 5790485"/>
              <a:gd name="connsiteX1791" fmla="*/ 12457129 w 13261896"/>
              <a:gd name="connsiteY1791" fmla="*/ 5014294 h 5790485"/>
              <a:gd name="connsiteX1792" fmla="*/ 12514279 w 13261896"/>
              <a:gd name="connsiteY1792" fmla="*/ 5142881 h 5790485"/>
              <a:gd name="connsiteX1793" fmla="*/ 5876163 w 13261896"/>
              <a:gd name="connsiteY1793" fmla="*/ 5047631 h 5790485"/>
              <a:gd name="connsiteX1794" fmla="*/ 5866638 w 13261896"/>
              <a:gd name="connsiteY1794" fmla="*/ 5028581 h 5790485"/>
              <a:gd name="connsiteX1795" fmla="*/ 5880926 w 13261896"/>
              <a:gd name="connsiteY1795" fmla="*/ 5009531 h 5790485"/>
              <a:gd name="connsiteX1796" fmla="*/ 5876163 w 13261896"/>
              <a:gd name="connsiteY1796" fmla="*/ 5047631 h 5790485"/>
              <a:gd name="connsiteX1797" fmla="*/ 5814251 w 13261896"/>
              <a:gd name="connsiteY1797" fmla="*/ 5085731 h 5790485"/>
              <a:gd name="connsiteX1798" fmla="*/ 5809488 w 13261896"/>
              <a:gd name="connsiteY1798" fmla="*/ 5066681 h 5790485"/>
              <a:gd name="connsiteX1799" fmla="*/ 5823776 w 13261896"/>
              <a:gd name="connsiteY1799" fmla="*/ 5009531 h 5790485"/>
              <a:gd name="connsiteX1800" fmla="*/ 5814251 w 13261896"/>
              <a:gd name="connsiteY1800" fmla="*/ 5085731 h 5790485"/>
              <a:gd name="connsiteX1801" fmla="*/ 4014264 w 13261896"/>
              <a:gd name="connsiteY1801" fmla="*/ 5271469 h 5790485"/>
              <a:gd name="connsiteX1802" fmla="*/ 4014264 w 13261896"/>
              <a:gd name="connsiteY1802" fmla="*/ 5285756 h 5790485"/>
              <a:gd name="connsiteX1803" fmla="*/ 3914251 w 13261896"/>
              <a:gd name="connsiteY1803" fmla="*/ 5071444 h 5790485"/>
              <a:gd name="connsiteX1804" fmla="*/ 3904726 w 13261896"/>
              <a:gd name="connsiteY1804" fmla="*/ 5009531 h 5790485"/>
              <a:gd name="connsiteX1805" fmla="*/ 3914251 w 13261896"/>
              <a:gd name="connsiteY1805" fmla="*/ 5009531 h 5790485"/>
              <a:gd name="connsiteX1806" fmla="*/ 4014264 w 13261896"/>
              <a:gd name="connsiteY1806" fmla="*/ 5271469 h 5790485"/>
              <a:gd name="connsiteX1807" fmla="*/ 7009495 w 13261896"/>
              <a:gd name="connsiteY1807" fmla="*/ 5038106 h 5790485"/>
              <a:gd name="connsiteX1808" fmla="*/ 7009495 w 13261896"/>
              <a:gd name="connsiteY1808" fmla="*/ 5052394 h 5790485"/>
              <a:gd name="connsiteX1809" fmla="*/ 7038070 w 13261896"/>
              <a:gd name="connsiteY1809" fmla="*/ 5052394 h 5790485"/>
              <a:gd name="connsiteX1810" fmla="*/ 7019020 w 13261896"/>
              <a:gd name="connsiteY1810" fmla="*/ 5076206 h 5790485"/>
              <a:gd name="connsiteX1811" fmla="*/ 6995208 w 13261896"/>
              <a:gd name="connsiteY1811" fmla="*/ 5052394 h 5790485"/>
              <a:gd name="connsiteX1812" fmla="*/ 6976158 w 13261896"/>
              <a:gd name="connsiteY1812" fmla="*/ 5071444 h 5790485"/>
              <a:gd name="connsiteX1813" fmla="*/ 6976158 w 13261896"/>
              <a:gd name="connsiteY1813" fmla="*/ 5038106 h 5790485"/>
              <a:gd name="connsiteX1814" fmla="*/ 6995208 w 13261896"/>
              <a:gd name="connsiteY1814" fmla="*/ 5042869 h 5790485"/>
              <a:gd name="connsiteX1815" fmla="*/ 7033308 w 13261896"/>
              <a:gd name="connsiteY1815" fmla="*/ 5004769 h 5790485"/>
              <a:gd name="connsiteX1816" fmla="*/ 7009495 w 13261896"/>
              <a:gd name="connsiteY1816" fmla="*/ 5038106 h 5790485"/>
              <a:gd name="connsiteX1817" fmla="*/ 5923788 w 13261896"/>
              <a:gd name="connsiteY1817" fmla="*/ 5009531 h 5790485"/>
              <a:gd name="connsiteX1818" fmla="*/ 5904738 w 13261896"/>
              <a:gd name="connsiteY1818" fmla="*/ 5028581 h 5790485"/>
              <a:gd name="connsiteX1819" fmla="*/ 5923788 w 13261896"/>
              <a:gd name="connsiteY1819" fmla="*/ 5028581 h 5790485"/>
              <a:gd name="connsiteX1820" fmla="*/ 5919026 w 13261896"/>
              <a:gd name="connsiteY1820" fmla="*/ 5057156 h 5790485"/>
              <a:gd name="connsiteX1821" fmla="*/ 5909501 w 13261896"/>
              <a:gd name="connsiteY1821" fmla="*/ 5052394 h 5790485"/>
              <a:gd name="connsiteX1822" fmla="*/ 5909501 w 13261896"/>
              <a:gd name="connsiteY1822" fmla="*/ 5042869 h 5790485"/>
              <a:gd name="connsiteX1823" fmla="*/ 5880926 w 13261896"/>
              <a:gd name="connsiteY1823" fmla="*/ 5076206 h 5790485"/>
              <a:gd name="connsiteX1824" fmla="*/ 5899976 w 13261896"/>
              <a:gd name="connsiteY1824" fmla="*/ 5004769 h 5790485"/>
              <a:gd name="connsiteX1825" fmla="*/ 5923788 w 13261896"/>
              <a:gd name="connsiteY1825" fmla="*/ 5009531 h 5790485"/>
              <a:gd name="connsiteX1826" fmla="*/ 5999988 w 13261896"/>
              <a:gd name="connsiteY1826" fmla="*/ 5061919 h 5790485"/>
              <a:gd name="connsiteX1827" fmla="*/ 5990463 w 13261896"/>
              <a:gd name="connsiteY1827" fmla="*/ 5071444 h 5790485"/>
              <a:gd name="connsiteX1828" fmla="*/ 5971413 w 13261896"/>
              <a:gd name="connsiteY1828" fmla="*/ 5038106 h 5790485"/>
              <a:gd name="connsiteX1829" fmla="*/ 5933313 w 13261896"/>
              <a:gd name="connsiteY1829" fmla="*/ 5076206 h 5790485"/>
              <a:gd name="connsiteX1830" fmla="*/ 5976176 w 13261896"/>
              <a:gd name="connsiteY1830" fmla="*/ 5000006 h 5790485"/>
              <a:gd name="connsiteX1831" fmla="*/ 5999988 w 13261896"/>
              <a:gd name="connsiteY1831" fmla="*/ 5061919 h 5790485"/>
              <a:gd name="connsiteX1832" fmla="*/ 11738086 w 13261896"/>
              <a:gd name="connsiteY1832" fmla="*/ 5004769 h 5790485"/>
              <a:gd name="connsiteX1833" fmla="*/ 11661886 w 13261896"/>
              <a:gd name="connsiteY1833" fmla="*/ 5090494 h 5790485"/>
              <a:gd name="connsiteX1834" fmla="*/ 11538061 w 13261896"/>
              <a:gd name="connsiteY1834" fmla="*/ 5138119 h 5790485"/>
              <a:gd name="connsiteX1835" fmla="*/ 11523773 w 13261896"/>
              <a:gd name="connsiteY1835" fmla="*/ 5138119 h 5790485"/>
              <a:gd name="connsiteX1836" fmla="*/ 11542823 w 13261896"/>
              <a:gd name="connsiteY1836" fmla="*/ 5119069 h 5790485"/>
              <a:gd name="connsiteX1837" fmla="*/ 11533298 w 13261896"/>
              <a:gd name="connsiteY1837" fmla="*/ 5114306 h 5790485"/>
              <a:gd name="connsiteX1838" fmla="*/ 11504723 w 13261896"/>
              <a:gd name="connsiteY1838" fmla="*/ 5133356 h 5790485"/>
              <a:gd name="connsiteX1839" fmla="*/ 11447621 w 13261896"/>
              <a:gd name="connsiteY1839" fmla="*/ 5114306 h 5790485"/>
              <a:gd name="connsiteX1840" fmla="*/ 11580923 w 13261896"/>
              <a:gd name="connsiteY1840" fmla="*/ 5028581 h 5790485"/>
              <a:gd name="connsiteX1841" fmla="*/ 11571398 w 13261896"/>
              <a:gd name="connsiteY1841" fmla="*/ 5052394 h 5790485"/>
              <a:gd name="connsiteX1842" fmla="*/ 11580923 w 13261896"/>
              <a:gd name="connsiteY1842" fmla="*/ 5057156 h 5790485"/>
              <a:gd name="connsiteX1843" fmla="*/ 11733323 w 13261896"/>
              <a:gd name="connsiteY1843" fmla="*/ 4995244 h 5790485"/>
              <a:gd name="connsiteX1844" fmla="*/ 11738086 w 13261896"/>
              <a:gd name="connsiteY1844" fmla="*/ 5004769 h 5790485"/>
              <a:gd name="connsiteX1845" fmla="*/ 6223778 w 13261896"/>
              <a:gd name="connsiteY1845" fmla="*/ 4995244 h 5790485"/>
              <a:gd name="connsiteX1846" fmla="*/ 6219016 w 13261896"/>
              <a:gd name="connsiteY1846" fmla="*/ 4995244 h 5790485"/>
              <a:gd name="connsiteX1847" fmla="*/ 6223778 w 13261896"/>
              <a:gd name="connsiteY1847" fmla="*/ 4995244 h 5790485"/>
              <a:gd name="connsiteX1848" fmla="*/ 3904726 w 13261896"/>
              <a:gd name="connsiteY1848" fmla="*/ 5061919 h 5790485"/>
              <a:gd name="connsiteX1849" fmla="*/ 3899964 w 13261896"/>
              <a:gd name="connsiteY1849" fmla="*/ 5085731 h 5790485"/>
              <a:gd name="connsiteX1850" fmla="*/ 3880914 w 13261896"/>
              <a:gd name="connsiteY1850" fmla="*/ 4995244 h 5790485"/>
              <a:gd name="connsiteX1851" fmla="*/ 3904726 w 13261896"/>
              <a:gd name="connsiteY1851" fmla="*/ 5061919 h 5790485"/>
              <a:gd name="connsiteX1852" fmla="*/ 1461897 w 13261896"/>
              <a:gd name="connsiteY1852" fmla="*/ 5038106 h 5790485"/>
              <a:gd name="connsiteX1853" fmla="*/ 1419035 w 13261896"/>
              <a:gd name="connsiteY1853" fmla="*/ 4995244 h 5790485"/>
              <a:gd name="connsiteX1854" fmla="*/ 1461897 w 13261896"/>
              <a:gd name="connsiteY1854" fmla="*/ 5038106 h 5790485"/>
              <a:gd name="connsiteX1855" fmla="*/ 6466666 w 13261896"/>
              <a:gd name="connsiteY1855" fmla="*/ 4995244 h 5790485"/>
              <a:gd name="connsiteX1856" fmla="*/ 6442853 w 13261896"/>
              <a:gd name="connsiteY1856" fmla="*/ 5047631 h 5790485"/>
              <a:gd name="connsiteX1857" fmla="*/ 6428566 w 13261896"/>
              <a:gd name="connsiteY1857" fmla="*/ 5047631 h 5790485"/>
              <a:gd name="connsiteX1858" fmla="*/ 6423803 w 13261896"/>
              <a:gd name="connsiteY1858" fmla="*/ 5038106 h 5790485"/>
              <a:gd name="connsiteX1859" fmla="*/ 6452378 w 13261896"/>
              <a:gd name="connsiteY1859" fmla="*/ 4990481 h 5790485"/>
              <a:gd name="connsiteX1860" fmla="*/ 6466666 w 13261896"/>
              <a:gd name="connsiteY1860" fmla="*/ 4995244 h 5790485"/>
              <a:gd name="connsiteX1861" fmla="*/ 6085713 w 13261896"/>
              <a:gd name="connsiteY1861" fmla="*/ 5028581 h 5790485"/>
              <a:gd name="connsiteX1862" fmla="*/ 6066663 w 13261896"/>
              <a:gd name="connsiteY1862" fmla="*/ 5028581 h 5790485"/>
              <a:gd name="connsiteX1863" fmla="*/ 6061901 w 13261896"/>
              <a:gd name="connsiteY1863" fmla="*/ 5038106 h 5790485"/>
              <a:gd name="connsiteX1864" fmla="*/ 6080951 w 13261896"/>
              <a:gd name="connsiteY1864" fmla="*/ 5047631 h 5790485"/>
              <a:gd name="connsiteX1865" fmla="*/ 6080951 w 13261896"/>
              <a:gd name="connsiteY1865" fmla="*/ 5066681 h 5790485"/>
              <a:gd name="connsiteX1866" fmla="*/ 6066663 w 13261896"/>
              <a:gd name="connsiteY1866" fmla="*/ 5066681 h 5790485"/>
              <a:gd name="connsiteX1867" fmla="*/ 6052376 w 13261896"/>
              <a:gd name="connsiteY1867" fmla="*/ 5057156 h 5790485"/>
              <a:gd name="connsiteX1868" fmla="*/ 6014276 w 13261896"/>
              <a:gd name="connsiteY1868" fmla="*/ 5071444 h 5790485"/>
              <a:gd name="connsiteX1869" fmla="*/ 6028563 w 13261896"/>
              <a:gd name="connsiteY1869" fmla="*/ 4995244 h 5790485"/>
              <a:gd name="connsiteX1870" fmla="*/ 6028563 w 13261896"/>
              <a:gd name="connsiteY1870" fmla="*/ 5057156 h 5790485"/>
              <a:gd name="connsiteX1871" fmla="*/ 6038088 w 13261896"/>
              <a:gd name="connsiteY1871" fmla="*/ 5061919 h 5790485"/>
              <a:gd name="connsiteX1872" fmla="*/ 6052376 w 13261896"/>
              <a:gd name="connsiteY1872" fmla="*/ 5014294 h 5790485"/>
              <a:gd name="connsiteX1873" fmla="*/ 6071426 w 13261896"/>
              <a:gd name="connsiteY1873" fmla="*/ 5028581 h 5790485"/>
              <a:gd name="connsiteX1874" fmla="*/ 6071426 w 13261896"/>
              <a:gd name="connsiteY1874" fmla="*/ 5004769 h 5790485"/>
              <a:gd name="connsiteX1875" fmla="*/ 6080951 w 13261896"/>
              <a:gd name="connsiteY1875" fmla="*/ 4990481 h 5790485"/>
              <a:gd name="connsiteX1876" fmla="*/ 6085713 w 13261896"/>
              <a:gd name="connsiteY1876" fmla="*/ 5028581 h 5790485"/>
              <a:gd name="connsiteX1877" fmla="*/ 12333304 w 13261896"/>
              <a:gd name="connsiteY1877" fmla="*/ 5076206 h 5790485"/>
              <a:gd name="connsiteX1878" fmla="*/ 12314254 w 13261896"/>
              <a:gd name="connsiteY1878" fmla="*/ 5128594 h 5790485"/>
              <a:gd name="connsiteX1879" fmla="*/ 12299966 w 13261896"/>
              <a:gd name="connsiteY1879" fmla="*/ 5109544 h 5790485"/>
              <a:gd name="connsiteX1880" fmla="*/ 12261866 w 13261896"/>
              <a:gd name="connsiteY1880" fmla="*/ 5176219 h 5790485"/>
              <a:gd name="connsiteX1881" fmla="*/ 12247579 w 13261896"/>
              <a:gd name="connsiteY1881" fmla="*/ 5185744 h 5790485"/>
              <a:gd name="connsiteX1882" fmla="*/ 12242863 w 13261896"/>
              <a:gd name="connsiteY1882" fmla="*/ 5171456 h 5790485"/>
              <a:gd name="connsiteX1883" fmla="*/ 12176188 w 13261896"/>
              <a:gd name="connsiteY1883" fmla="*/ 5219081 h 5790485"/>
              <a:gd name="connsiteX1884" fmla="*/ 12157138 w 13261896"/>
              <a:gd name="connsiteY1884" fmla="*/ 5209556 h 5790485"/>
              <a:gd name="connsiteX1885" fmla="*/ 12114275 w 13261896"/>
              <a:gd name="connsiteY1885" fmla="*/ 5190506 h 5790485"/>
              <a:gd name="connsiteX1886" fmla="*/ 12128563 w 13261896"/>
              <a:gd name="connsiteY1886" fmla="*/ 5171456 h 5790485"/>
              <a:gd name="connsiteX1887" fmla="*/ 12114275 w 13261896"/>
              <a:gd name="connsiteY1887" fmla="*/ 5157169 h 5790485"/>
              <a:gd name="connsiteX1888" fmla="*/ 12047600 w 13261896"/>
              <a:gd name="connsiteY1888" fmla="*/ 5204794 h 5790485"/>
              <a:gd name="connsiteX1889" fmla="*/ 12023788 w 13261896"/>
              <a:gd name="connsiteY1889" fmla="*/ 5190506 h 5790485"/>
              <a:gd name="connsiteX1890" fmla="*/ 11985688 w 13261896"/>
              <a:gd name="connsiteY1890" fmla="*/ 5171456 h 5790485"/>
              <a:gd name="connsiteX1891" fmla="*/ 11995213 w 13261896"/>
              <a:gd name="connsiteY1891" fmla="*/ 5157169 h 5790485"/>
              <a:gd name="connsiteX1892" fmla="*/ 11942825 w 13261896"/>
              <a:gd name="connsiteY1892" fmla="*/ 5152406 h 5790485"/>
              <a:gd name="connsiteX1893" fmla="*/ 11914250 w 13261896"/>
              <a:gd name="connsiteY1893" fmla="*/ 5109544 h 5790485"/>
              <a:gd name="connsiteX1894" fmla="*/ 11928538 w 13261896"/>
              <a:gd name="connsiteY1894" fmla="*/ 5085731 h 5790485"/>
              <a:gd name="connsiteX1895" fmla="*/ 12019025 w 13261896"/>
              <a:gd name="connsiteY1895" fmla="*/ 5114306 h 5790485"/>
              <a:gd name="connsiteX1896" fmla="*/ 12219050 w 13261896"/>
              <a:gd name="connsiteY1896" fmla="*/ 5004769 h 5790485"/>
              <a:gd name="connsiteX1897" fmla="*/ 12176188 w 13261896"/>
              <a:gd name="connsiteY1897" fmla="*/ 5109544 h 5790485"/>
              <a:gd name="connsiteX1898" fmla="*/ 12223813 w 13261896"/>
              <a:gd name="connsiteY1898" fmla="*/ 4985719 h 5790485"/>
              <a:gd name="connsiteX1899" fmla="*/ 12333304 w 13261896"/>
              <a:gd name="connsiteY1899" fmla="*/ 5076206 h 5790485"/>
              <a:gd name="connsiteX1900" fmla="*/ 6171391 w 13261896"/>
              <a:gd name="connsiteY1900" fmla="*/ 5000006 h 5790485"/>
              <a:gd name="connsiteX1901" fmla="*/ 6157103 w 13261896"/>
              <a:gd name="connsiteY1901" fmla="*/ 5009531 h 5790485"/>
              <a:gd name="connsiteX1902" fmla="*/ 6157103 w 13261896"/>
              <a:gd name="connsiteY1902" fmla="*/ 5023819 h 5790485"/>
              <a:gd name="connsiteX1903" fmla="*/ 6171391 w 13261896"/>
              <a:gd name="connsiteY1903" fmla="*/ 5033344 h 5790485"/>
              <a:gd name="connsiteX1904" fmla="*/ 6147626 w 13261896"/>
              <a:gd name="connsiteY1904" fmla="*/ 5038106 h 5790485"/>
              <a:gd name="connsiteX1905" fmla="*/ 6166628 w 13261896"/>
              <a:gd name="connsiteY1905" fmla="*/ 5047631 h 5790485"/>
              <a:gd name="connsiteX1906" fmla="*/ 6166628 w 13261896"/>
              <a:gd name="connsiteY1906" fmla="*/ 5061919 h 5790485"/>
              <a:gd name="connsiteX1907" fmla="*/ 6142863 w 13261896"/>
              <a:gd name="connsiteY1907" fmla="*/ 5033344 h 5790485"/>
              <a:gd name="connsiteX1908" fmla="*/ 6152341 w 13261896"/>
              <a:gd name="connsiteY1908" fmla="*/ 4985719 h 5790485"/>
              <a:gd name="connsiteX1909" fmla="*/ 6171391 w 13261896"/>
              <a:gd name="connsiteY1909" fmla="*/ 5000006 h 5790485"/>
              <a:gd name="connsiteX1910" fmla="*/ 6128576 w 13261896"/>
              <a:gd name="connsiteY1910" fmla="*/ 5047631 h 5790485"/>
              <a:gd name="connsiteX1911" fmla="*/ 6100001 w 13261896"/>
              <a:gd name="connsiteY1911" fmla="*/ 5066681 h 5790485"/>
              <a:gd name="connsiteX1912" fmla="*/ 6119051 w 13261896"/>
              <a:gd name="connsiteY1912" fmla="*/ 5042869 h 5790485"/>
              <a:gd name="connsiteX1913" fmla="*/ 6100001 w 13261896"/>
              <a:gd name="connsiteY1913" fmla="*/ 5038106 h 5790485"/>
              <a:gd name="connsiteX1914" fmla="*/ 6119051 w 13261896"/>
              <a:gd name="connsiteY1914" fmla="*/ 5038106 h 5790485"/>
              <a:gd name="connsiteX1915" fmla="*/ 6133338 w 13261896"/>
              <a:gd name="connsiteY1915" fmla="*/ 4985719 h 5790485"/>
              <a:gd name="connsiteX1916" fmla="*/ 6128576 w 13261896"/>
              <a:gd name="connsiteY1916" fmla="*/ 5047631 h 5790485"/>
              <a:gd name="connsiteX1917" fmla="*/ 12576191 w 13261896"/>
              <a:gd name="connsiteY1917" fmla="*/ 5057156 h 5790485"/>
              <a:gd name="connsiteX1918" fmla="*/ 12576191 w 13261896"/>
              <a:gd name="connsiteY1918" fmla="*/ 5085731 h 5790485"/>
              <a:gd name="connsiteX1919" fmla="*/ 12528566 w 13261896"/>
              <a:gd name="connsiteY1919" fmla="*/ 5066681 h 5790485"/>
              <a:gd name="connsiteX1920" fmla="*/ 12552379 w 13261896"/>
              <a:gd name="connsiteY1920" fmla="*/ 5123831 h 5790485"/>
              <a:gd name="connsiteX1921" fmla="*/ 12528566 w 13261896"/>
              <a:gd name="connsiteY1921" fmla="*/ 5176219 h 5790485"/>
              <a:gd name="connsiteX1922" fmla="*/ 12471416 w 13261896"/>
              <a:gd name="connsiteY1922" fmla="*/ 5014294 h 5790485"/>
              <a:gd name="connsiteX1923" fmla="*/ 12523804 w 13261896"/>
              <a:gd name="connsiteY1923" fmla="*/ 4980956 h 5790485"/>
              <a:gd name="connsiteX1924" fmla="*/ 12576191 w 13261896"/>
              <a:gd name="connsiteY1924" fmla="*/ 5057156 h 5790485"/>
              <a:gd name="connsiteX1925" fmla="*/ 11747611 w 13261896"/>
              <a:gd name="connsiteY1925" fmla="*/ 4995244 h 5790485"/>
              <a:gd name="connsiteX1926" fmla="*/ 11733323 w 13261896"/>
              <a:gd name="connsiteY1926" fmla="*/ 4985719 h 5790485"/>
              <a:gd name="connsiteX1927" fmla="*/ 11761898 w 13261896"/>
              <a:gd name="connsiteY1927" fmla="*/ 4980956 h 5790485"/>
              <a:gd name="connsiteX1928" fmla="*/ 11747611 w 13261896"/>
              <a:gd name="connsiteY1928" fmla="*/ 4995244 h 5790485"/>
              <a:gd name="connsiteX1929" fmla="*/ 6247591 w 13261896"/>
              <a:gd name="connsiteY1929" fmla="*/ 4990481 h 5790485"/>
              <a:gd name="connsiteX1930" fmla="*/ 6238066 w 13261896"/>
              <a:gd name="connsiteY1930" fmla="*/ 5033344 h 5790485"/>
              <a:gd name="connsiteX1931" fmla="*/ 6252353 w 13261896"/>
              <a:gd name="connsiteY1931" fmla="*/ 5052394 h 5790485"/>
              <a:gd name="connsiteX1932" fmla="*/ 6261878 w 13261896"/>
              <a:gd name="connsiteY1932" fmla="*/ 4985719 h 5790485"/>
              <a:gd name="connsiteX1933" fmla="*/ 6266641 w 13261896"/>
              <a:gd name="connsiteY1933" fmla="*/ 5000006 h 5790485"/>
              <a:gd name="connsiteX1934" fmla="*/ 6252353 w 13261896"/>
              <a:gd name="connsiteY1934" fmla="*/ 5061919 h 5790485"/>
              <a:gd name="connsiteX1935" fmla="*/ 6242828 w 13261896"/>
              <a:gd name="connsiteY1935" fmla="*/ 5052394 h 5790485"/>
              <a:gd name="connsiteX1936" fmla="*/ 6228541 w 13261896"/>
              <a:gd name="connsiteY1936" fmla="*/ 5061919 h 5790485"/>
              <a:gd name="connsiteX1937" fmla="*/ 6223778 w 13261896"/>
              <a:gd name="connsiteY1937" fmla="*/ 5047631 h 5790485"/>
              <a:gd name="connsiteX1938" fmla="*/ 6233303 w 13261896"/>
              <a:gd name="connsiteY1938" fmla="*/ 5014294 h 5790485"/>
              <a:gd name="connsiteX1939" fmla="*/ 6214253 w 13261896"/>
              <a:gd name="connsiteY1939" fmla="*/ 5004769 h 5790485"/>
              <a:gd name="connsiteX1940" fmla="*/ 6195203 w 13261896"/>
              <a:gd name="connsiteY1940" fmla="*/ 5061919 h 5790485"/>
              <a:gd name="connsiteX1941" fmla="*/ 6199966 w 13261896"/>
              <a:gd name="connsiteY1941" fmla="*/ 5047631 h 5790485"/>
              <a:gd name="connsiteX1942" fmla="*/ 6185678 w 13261896"/>
              <a:gd name="connsiteY1942" fmla="*/ 5042869 h 5790485"/>
              <a:gd name="connsiteX1943" fmla="*/ 6199966 w 13261896"/>
              <a:gd name="connsiteY1943" fmla="*/ 4995244 h 5790485"/>
              <a:gd name="connsiteX1944" fmla="*/ 6214253 w 13261896"/>
              <a:gd name="connsiteY1944" fmla="*/ 4980956 h 5790485"/>
              <a:gd name="connsiteX1945" fmla="*/ 6247591 w 13261896"/>
              <a:gd name="connsiteY1945" fmla="*/ 4990481 h 5790485"/>
              <a:gd name="connsiteX1946" fmla="*/ 12552379 w 13261896"/>
              <a:gd name="connsiteY1946" fmla="*/ 4976194 h 5790485"/>
              <a:gd name="connsiteX1947" fmla="*/ 12600004 w 13261896"/>
              <a:gd name="connsiteY1947" fmla="*/ 5038106 h 5790485"/>
              <a:gd name="connsiteX1948" fmla="*/ 12633294 w 13261896"/>
              <a:gd name="connsiteY1948" fmla="*/ 5066681 h 5790485"/>
              <a:gd name="connsiteX1949" fmla="*/ 12638056 w 13261896"/>
              <a:gd name="connsiteY1949" fmla="*/ 5090494 h 5790485"/>
              <a:gd name="connsiteX1950" fmla="*/ 12628531 w 13261896"/>
              <a:gd name="connsiteY1950" fmla="*/ 5157169 h 5790485"/>
              <a:gd name="connsiteX1951" fmla="*/ 12538091 w 13261896"/>
              <a:gd name="connsiteY1951" fmla="*/ 4976194 h 5790485"/>
              <a:gd name="connsiteX1952" fmla="*/ 12552379 w 13261896"/>
              <a:gd name="connsiteY1952" fmla="*/ 4976194 h 5790485"/>
              <a:gd name="connsiteX1953" fmla="*/ 11819048 w 13261896"/>
              <a:gd name="connsiteY1953" fmla="*/ 5019056 h 5790485"/>
              <a:gd name="connsiteX1954" fmla="*/ 11814286 w 13261896"/>
              <a:gd name="connsiteY1954" fmla="*/ 5033344 h 5790485"/>
              <a:gd name="connsiteX1955" fmla="*/ 11690461 w 13261896"/>
              <a:gd name="connsiteY1955" fmla="*/ 5180981 h 5790485"/>
              <a:gd name="connsiteX1956" fmla="*/ 11695223 w 13261896"/>
              <a:gd name="connsiteY1956" fmla="*/ 5128594 h 5790485"/>
              <a:gd name="connsiteX1957" fmla="*/ 11719036 w 13261896"/>
              <a:gd name="connsiteY1957" fmla="*/ 5085731 h 5790485"/>
              <a:gd name="connsiteX1958" fmla="*/ 11695223 w 13261896"/>
              <a:gd name="connsiteY1958" fmla="*/ 5085731 h 5790485"/>
              <a:gd name="connsiteX1959" fmla="*/ 11804761 w 13261896"/>
              <a:gd name="connsiteY1959" fmla="*/ 4976194 h 5790485"/>
              <a:gd name="connsiteX1960" fmla="*/ 11819048 w 13261896"/>
              <a:gd name="connsiteY1960" fmla="*/ 5019056 h 5790485"/>
              <a:gd name="connsiteX1961" fmla="*/ 6428566 w 13261896"/>
              <a:gd name="connsiteY1961" fmla="*/ 4976194 h 5790485"/>
              <a:gd name="connsiteX1962" fmla="*/ 6376178 w 13261896"/>
              <a:gd name="connsiteY1962" fmla="*/ 5052394 h 5790485"/>
              <a:gd name="connsiteX1963" fmla="*/ 6404753 w 13261896"/>
              <a:gd name="connsiteY1963" fmla="*/ 4976194 h 5790485"/>
              <a:gd name="connsiteX1964" fmla="*/ 6428566 w 13261896"/>
              <a:gd name="connsiteY1964" fmla="*/ 4976194 h 5790485"/>
              <a:gd name="connsiteX1965" fmla="*/ 6299978 w 13261896"/>
              <a:gd name="connsiteY1965" fmla="*/ 5009531 h 5790485"/>
              <a:gd name="connsiteX1966" fmla="*/ 6290453 w 13261896"/>
              <a:gd name="connsiteY1966" fmla="*/ 5047631 h 5790485"/>
              <a:gd name="connsiteX1967" fmla="*/ 6299978 w 13261896"/>
              <a:gd name="connsiteY1967" fmla="*/ 5052394 h 5790485"/>
              <a:gd name="connsiteX1968" fmla="*/ 6280928 w 13261896"/>
              <a:gd name="connsiteY1968" fmla="*/ 5057156 h 5790485"/>
              <a:gd name="connsiteX1969" fmla="*/ 6299978 w 13261896"/>
              <a:gd name="connsiteY1969" fmla="*/ 4976194 h 5790485"/>
              <a:gd name="connsiteX1970" fmla="*/ 6299978 w 13261896"/>
              <a:gd name="connsiteY1970" fmla="*/ 5009531 h 5790485"/>
              <a:gd name="connsiteX1971" fmla="*/ 6371416 w 13261896"/>
              <a:gd name="connsiteY1971" fmla="*/ 4976194 h 5790485"/>
              <a:gd name="connsiteX1972" fmla="*/ 6357128 w 13261896"/>
              <a:gd name="connsiteY1972" fmla="*/ 5052394 h 5790485"/>
              <a:gd name="connsiteX1973" fmla="*/ 6342841 w 13261896"/>
              <a:gd name="connsiteY1973" fmla="*/ 5052394 h 5790485"/>
              <a:gd name="connsiteX1974" fmla="*/ 6347603 w 13261896"/>
              <a:gd name="connsiteY1974" fmla="*/ 5042869 h 5790485"/>
              <a:gd name="connsiteX1975" fmla="*/ 6309503 w 13261896"/>
              <a:gd name="connsiteY1975" fmla="*/ 5038106 h 5790485"/>
              <a:gd name="connsiteX1976" fmla="*/ 6314266 w 13261896"/>
              <a:gd name="connsiteY1976" fmla="*/ 4990481 h 5790485"/>
              <a:gd name="connsiteX1977" fmla="*/ 6342841 w 13261896"/>
              <a:gd name="connsiteY1977" fmla="*/ 4985719 h 5790485"/>
              <a:gd name="connsiteX1978" fmla="*/ 6328553 w 13261896"/>
              <a:gd name="connsiteY1978" fmla="*/ 5004769 h 5790485"/>
              <a:gd name="connsiteX1979" fmla="*/ 6347603 w 13261896"/>
              <a:gd name="connsiteY1979" fmla="*/ 5009531 h 5790485"/>
              <a:gd name="connsiteX1980" fmla="*/ 6357128 w 13261896"/>
              <a:gd name="connsiteY1980" fmla="*/ 4971431 h 5790485"/>
              <a:gd name="connsiteX1981" fmla="*/ 6371416 w 13261896"/>
              <a:gd name="connsiteY1981" fmla="*/ 4976194 h 5790485"/>
              <a:gd name="connsiteX1982" fmla="*/ 3814286 w 13261896"/>
              <a:gd name="connsiteY1982" fmla="*/ 4990481 h 5790485"/>
              <a:gd name="connsiteX1983" fmla="*/ 3823811 w 13261896"/>
              <a:gd name="connsiteY1983" fmla="*/ 5004769 h 5790485"/>
              <a:gd name="connsiteX1984" fmla="*/ 3857149 w 13261896"/>
              <a:gd name="connsiteY1984" fmla="*/ 4990481 h 5790485"/>
              <a:gd name="connsiteX1985" fmla="*/ 3861911 w 13261896"/>
              <a:gd name="connsiteY1985" fmla="*/ 5009531 h 5790485"/>
              <a:gd name="connsiteX1986" fmla="*/ 3804761 w 13261896"/>
              <a:gd name="connsiteY1986" fmla="*/ 5085731 h 5790485"/>
              <a:gd name="connsiteX1987" fmla="*/ 3776186 w 13261896"/>
              <a:gd name="connsiteY1987" fmla="*/ 5104781 h 5790485"/>
              <a:gd name="connsiteX1988" fmla="*/ 3776186 w 13261896"/>
              <a:gd name="connsiteY1988" fmla="*/ 5119069 h 5790485"/>
              <a:gd name="connsiteX1989" fmla="*/ 3785711 w 13261896"/>
              <a:gd name="connsiteY1989" fmla="*/ 5128594 h 5790485"/>
              <a:gd name="connsiteX1990" fmla="*/ 3833336 w 13261896"/>
              <a:gd name="connsiteY1990" fmla="*/ 5085731 h 5790485"/>
              <a:gd name="connsiteX1991" fmla="*/ 3847624 w 13261896"/>
              <a:gd name="connsiteY1991" fmla="*/ 5085731 h 5790485"/>
              <a:gd name="connsiteX1992" fmla="*/ 3852386 w 13261896"/>
              <a:gd name="connsiteY1992" fmla="*/ 5095256 h 5790485"/>
              <a:gd name="connsiteX1993" fmla="*/ 3833336 w 13261896"/>
              <a:gd name="connsiteY1993" fmla="*/ 5133356 h 5790485"/>
              <a:gd name="connsiteX1994" fmla="*/ 3857149 w 13261896"/>
              <a:gd name="connsiteY1994" fmla="*/ 5128594 h 5790485"/>
              <a:gd name="connsiteX1995" fmla="*/ 3819049 w 13261896"/>
              <a:gd name="connsiteY1995" fmla="*/ 5266706 h 5790485"/>
              <a:gd name="connsiteX1996" fmla="*/ 3780949 w 13261896"/>
              <a:gd name="connsiteY1996" fmla="*/ 5352384 h 5790485"/>
              <a:gd name="connsiteX1997" fmla="*/ 3776186 w 13261896"/>
              <a:gd name="connsiteY1997" fmla="*/ 5299996 h 5790485"/>
              <a:gd name="connsiteX1998" fmla="*/ 3780949 w 13261896"/>
              <a:gd name="connsiteY1998" fmla="*/ 5238131 h 5790485"/>
              <a:gd name="connsiteX1999" fmla="*/ 3823811 w 13261896"/>
              <a:gd name="connsiteY1999" fmla="*/ 5161931 h 5790485"/>
              <a:gd name="connsiteX2000" fmla="*/ 3804761 w 13261896"/>
              <a:gd name="connsiteY2000" fmla="*/ 5157169 h 5790485"/>
              <a:gd name="connsiteX2001" fmla="*/ 3761899 w 13261896"/>
              <a:gd name="connsiteY2001" fmla="*/ 5242894 h 5790485"/>
              <a:gd name="connsiteX2002" fmla="*/ 3752374 w 13261896"/>
              <a:gd name="connsiteY2002" fmla="*/ 5204794 h 5790485"/>
              <a:gd name="connsiteX2003" fmla="*/ 3752374 w 13261896"/>
              <a:gd name="connsiteY2003" fmla="*/ 5047631 h 5790485"/>
              <a:gd name="connsiteX2004" fmla="*/ 3823811 w 13261896"/>
              <a:gd name="connsiteY2004" fmla="*/ 4971431 h 5790485"/>
              <a:gd name="connsiteX2005" fmla="*/ 3814286 w 13261896"/>
              <a:gd name="connsiteY2005" fmla="*/ 4990481 h 5790485"/>
              <a:gd name="connsiteX2006" fmla="*/ 1919049 w 13261896"/>
              <a:gd name="connsiteY2006" fmla="*/ 5004769 h 5790485"/>
              <a:gd name="connsiteX2007" fmla="*/ 1928574 w 13261896"/>
              <a:gd name="connsiteY2007" fmla="*/ 5033344 h 5790485"/>
              <a:gd name="connsiteX2008" fmla="*/ 1942862 w 13261896"/>
              <a:gd name="connsiteY2008" fmla="*/ 5019056 h 5790485"/>
              <a:gd name="connsiteX2009" fmla="*/ 2004727 w 13261896"/>
              <a:gd name="connsiteY2009" fmla="*/ 5061919 h 5790485"/>
              <a:gd name="connsiteX2010" fmla="*/ 2014252 w 13261896"/>
              <a:gd name="connsiteY2010" fmla="*/ 5090494 h 5790485"/>
              <a:gd name="connsiteX2011" fmla="*/ 2023777 w 13261896"/>
              <a:gd name="connsiteY2011" fmla="*/ 5076206 h 5790485"/>
              <a:gd name="connsiteX2012" fmla="*/ 2095214 w 13261896"/>
              <a:gd name="connsiteY2012" fmla="*/ 5123831 h 5790485"/>
              <a:gd name="connsiteX2013" fmla="*/ 2095214 w 13261896"/>
              <a:gd name="connsiteY2013" fmla="*/ 5147644 h 5790485"/>
              <a:gd name="connsiteX2014" fmla="*/ 1857137 w 13261896"/>
              <a:gd name="connsiteY2014" fmla="*/ 4980956 h 5790485"/>
              <a:gd name="connsiteX2015" fmla="*/ 1861899 w 13261896"/>
              <a:gd name="connsiteY2015" fmla="*/ 4971431 h 5790485"/>
              <a:gd name="connsiteX2016" fmla="*/ 1919049 w 13261896"/>
              <a:gd name="connsiteY2016" fmla="*/ 5004769 h 5790485"/>
              <a:gd name="connsiteX2017" fmla="*/ 6457141 w 13261896"/>
              <a:gd name="connsiteY2017" fmla="*/ 4961906 h 5790485"/>
              <a:gd name="connsiteX2018" fmla="*/ 6471428 w 13261896"/>
              <a:gd name="connsiteY2018" fmla="*/ 4966669 h 5790485"/>
              <a:gd name="connsiteX2019" fmla="*/ 6457141 w 13261896"/>
              <a:gd name="connsiteY2019" fmla="*/ 4961906 h 5790485"/>
              <a:gd name="connsiteX2020" fmla="*/ 1290447 w 13261896"/>
              <a:gd name="connsiteY2020" fmla="*/ 4976194 h 5790485"/>
              <a:gd name="connsiteX2021" fmla="*/ 1290447 w 13261896"/>
              <a:gd name="connsiteY2021" fmla="*/ 4961906 h 5790485"/>
              <a:gd name="connsiteX2022" fmla="*/ 1290447 w 13261896"/>
              <a:gd name="connsiteY2022" fmla="*/ 4976194 h 5790485"/>
              <a:gd name="connsiteX2023" fmla="*/ 12799981 w 13261896"/>
              <a:gd name="connsiteY2023" fmla="*/ 5133356 h 5790485"/>
              <a:gd name="connsiteX2024" fmla="*/ 12695206 w 13261896"/>
              <a:gd name="connsiteY2024" fmla="*/ 5114306 h 5790485"/>
              <a:gd name="connsiteX2025" fmla="*/ 12657106 w 13261896"/>
              <a:gd name="connsiteY2025" fmla="*/ 5180981 h 5790485"/>
              <a:gd name="connsiteX2026" fmla="*/ 12638056 w 13261896"/>
              <a:gd name="connsiteY2026" fmla="*/ 5152406 h 5790485"/>
              <a:gd name="connsiteX2027" fmla="*/ 12647581 w 13261896"/>
              <a:gd name="connsiteY2027" fmla="*/ 5090494 h 5790485"/>
              <a:gd name="connsiteX2028" fmla="*/ 12642819 w 13261896"/>
              <a:gd name="connsiteY2028" fmla="*/ 5071444 h 5790485"/>
              <a:gd name="connsiteX2029" fmla="*/ 12609529 w 13261896"/>
              <a:gd name="connsiteY2029" fmla="*/ 5004769 h 5790485"/>
              <a:gd name="connsiteX2030" fmla="*/ 12557141 w 13261896"/>
              <a:gd name="connsiteY2030" fmla="*/ 4957144 h 5790485"/>
              <a:gd name="connsiteX2031" fmla="*/ 12799981 w 13261896"/>
              <a:gd name="connsiteY2031" fmla="*/ 5133356 h 5790485"/>
              <a:gd name="connsiteX2032" fmla="*/ 6580918 w 13261896"/>
              <a:gd name="connsiteY2032" fmla="*/ 4957144 h 5790485"/>
              <a:gd name="connsiteX2033" fmla="*/ 6576156 w 13261896"/>
              <a:gd name="connsiteY2033" fmla="*/ 4976194 h 5790485"/>
              <a:gd name="connsiteX2034" fmla="*/ 6561868 w 13261896"/>
              <a:gd name="connsiteY2034" fmla="*/ 4976194 h 5790485"/>
              <a:gd name="connsiteX2035" fmla="*/ 6566631 w 13261896"/>
              <a:gd name="connsiteY2035" fmla="*/ 4957144 h 5790485"/>
              <a:gd name="connsiteX2036" fmla="*/ 6580918 w 13261896"/>
              <a:gd name="connsiteY2036" fmla="*/ 4957144 h 5790485"/>
              <a:gd name="connsiteX2037" fmla="*/ 6547581 w 13261896"/>
              <a:gd name="connsiteY2037" fmla="*/ 4957144 h 5790485"/>
              <a:gd name="connsiteX2038" fmla="*/ 6533293 w 13261896"/>
              <a:gd name="connsiteY2038" fmla="*/ 4995244 h 5790485"/>
              <a:gd name="connsiteX2039" fmla="*/ 6523816 w 13261896"/>
              <a:gd name="connsiteY2039" fmla="*/ 4990481 h 5790485"/>
              <a:gd name="connsiteX2040" fmla="*/ 6514291 w 13261896"/>
              <a:gd name="connsiteY2040" fmla="*/ 5009531 h 5790485"/>
              <a:gd name="connsiteX2041" fmla="*/ 6528578 w 13261896"/>
              <a:gd name="connsiteY2041" fmla="*/ 5019056 h 5790485"/>
              <a:gd name="connsiteX2042" fmla="*/ 6561868 w 13261896"/>
              <a:gd name="connsiteY2042" fmla="*/ 4985719 h 5790485"/>
              <a:gd name="connsiteX2043" fmla="*/ 6571393 w 13261896"/>
              <a:gd name="connsiteY2043" fmla="*/ 4995244 h 5790485"/>
              <a:gd name="connsiteX2044" fmla="*/ 6480953 w 13261896"/>
              <a:gd name="connsiteY2044" fmla="*/ 5047631 h 5790485"/>
              <a:gd name="connsiteX2045" fmla="*/ 6514291 w 13261896"/>
              <a:gd name="connsiteY2045" fmla="*/ 5028581 h 5790485"/>
              <a:gd name="connsiteX2046" fmla="*/ 6514291 w 13261896"/>
              <a:gd name="connsiteY2046" fmla="*/ 5014294 h 5790485"/>
              <a:gd name="connsiteX2047" fmla="*/ 6504766 w 13261896"/>
              <a:gd name="connsiteY2047" fmla="*/ 5004769 h 5790485"/>
              <a:gd name="connsiteX2048" fmla="*/ 6485716 w 13261896"/>
              <a:gd name="connsiteY2048" fmla="*/ 5014294 h 5790485"/>
              <a:gd name="connsiteX2049" fmla="*/ 6509528 w 13261896"/>
              <a:gd name="connsiteY2049" fmla="*/ 4990481 h 5790485"/>
              <a:gd name="connsiteX2050" fmla="*/ 6490478 w 13261896"/>
              <a:gd name="connsiteY2050" fmla="*/ 4976194 h 5790485"/>
              <a:gd name="connsiteX2051" fmla="*/ 6495241 w 13261896"/>
              <a:gd name="connsiteY2051" fmla="*/ 4961906 h 5790485"/>
              <a:gd name="connsiteX2052" fmla="*/ 6509528 w 13261896"/>
              <a:gd name="connsiteY2052" fmla="*/ 4961906 h 5790485"/>
              <a:gd name="connsiteX2053" fmla="*/ 6504766 w 13261896"/>
              <a:gd name="connsiteY2053" fmla="*/ 4971431 h 5790485"/>
              <a:gd name="connsiteX2054" fmla="*/ 6514291 w 13261896"/>
              <a:gd name="connsiteY2054" fmla="*/ 4980956 h 5790485"/>
              <a:gd name="connsiteX2055" fmla="*/ 6528578 w 13261896"/>
              <a:gd name="connsiteY2055" fmla="*/ 4957144 h 5790485"/>
              <a:gd name="connsiteX2056" fmla="*/ 6547581 w 13261896"/>
              <a:gd name="connsiteY2056" fmla="*/ 4957144 h 5790485"/>
              <a:gd name="connsiteX2057" fmla="*/ 3699986 w 13261896"/>
              <a:gd name="connsiteY2057" fmla="*/ 4971431 h 5790485"/>
              <a:gd name="connsiteX2058" fmla="*/ 3714274 w 13261896"/>
              <a:gd name="connsiteY2058" fmla="*/ 4957144 h 5790485"/>
              <a:gd name="connsiteX2059" fmla="*/ 3738086 w 13261896"/>
              <a:gd name="connsiteY2059" fmla="*/ 4976194 h 5790485"/>
              <a:gd name="connsiteX2060" fmla="*/ 3747611 w 13261896"/>
              <a:gd name="connsiteY2060" fmla="*/ 4961906 h 5790485"/>
              <a:gd name="connsiteX2061" fmla="*/ 3752374 w 13261896"/>
              <a:gd name="connsiteY2061" fmla="*/ 4971431 h 5790485"/>
              <a:gd name="connsiteX2062" fmla="*/ 3723799 w 13261896"/>
              <a:gd name="connsiteY2062" fmla="*/ 5014294 h 5790485"/>
              <a:gd name="connsiteX2063" fmla="*/ 3752374 w 13261896"/>
              <a:gd name="connsiteY2063" fmla="*/ 5014294 h 5790485"/>
              <a:gd name="connsiteX2064" fmla="*/ 3738086 w 13261896"/>
              <a:gd name="connsiteY2064" fmla="*/ 5066681 h 5790485"/>
              <a:gd name="connsiteX2065" fmla="*/ 3733324 w 13261896"/>
              <a:gd name="connsiteY2065" fmla="*/ 5200031 h 5790485"/>
              <a:gd name="connsiteX2066" fmla="*/ 3704749 w 13261896"/>
              <a:gd name="connsiteY2066" fmla="*/ 5171456 h 5790485"/>
              <a:gd name="connsiteX2067" fmla="*/ 3676174 w 13261896"/>
              <a:gd name="connsiteY2067" fmla="*/ 5119069 h 5790485"/>
              <a:gd name="connsiteX2068" fmla="*/ 3619024 w 13261896"/>
              <a:gd name="connsiteY2068" fmla="*/ 5057156 h 5790485"/>
              <a:gd name="connsiteX2069" fmla="*/ 3619024 w 13261896"/>
              <a:gd name="connsiteY2069" fmla="*/ 5038106 h 5790485"/>
              <a:gd name="connsiteX2070" fmla="*/ 3628549 w 13261896"/>
              <a:gd name="connsiteY2070" fmla="*/ 5042869 h 5790485"/>
              <a:gd name="connsiteX2071" fmla="*/ 3638074 w 13261896"/>
              <a:gd name="connsiteY2071" fmla="*/ 5028581 h 5790485"/>
              <a:gd name="connsiteX2072" fmla="*/ 3699986 w 13261896"/>
              <a:gd name="connsiteY2072" fmla="*/ 5085731 h 5790485"/>
              <a:gd name="connsiteX2073" fmla="*/ 3704749 w 13261896"/>
              <a:gd name="connsiteY2073" fmla="*/ 5071444 h 5790485"/>
              <a:gd name="connsiteX2074" fmla="*/ 3657124 w 13261896"/>
              <a:gd name="connsiteY2074" fmla="*/ 5004769 h 5790485"/>
              <a:gd name="connsiteX2075" fmla="*/ 3661886 w 13261896"/>
              <a:gd name="connsiteY2075" fmla="*/ 4976194 h 5790485"/>
              <a:gd name="connsiteX2076" fmla="*/ 3671411 w 13261896"/>
              <a:gd name="connsiteY2076" fmla="*/ 4985719 h 5790485"/>
              <a:gd name="connsiteX2077" fmla="*/ 3685699 w 13261896"/>
              <a:gd name="connsiteY2077" fmla="*/ 4985719 h 5790485"/>
              <a:gd name="connsiteX2078" fmla="*/ 3685699 w 13261896"/>
              <a:gd name="connsiteY2078" fmla="*/ 4957144 h 5790485"/>
              <a:gd name="connsiteX2079" fmla="*/ 3699986 w 13261896"/>
              <a:gd name="connsiteY2079" fmla="*/ 4971431 h 5790485"/>
              <a:gd name="connsiteX2080" fmla="*/ 12214288 w 13261896"/>
              <a:gd name="connsiteY2080" fmla="*/ 4980956 h 5790485"/>
              <a:gd name="connsiteX2081" fmla="*/ 12066650 w 13261896"/>
              <a:gd name="connsiteY2081" fmla="*/ 5100019 h 5790485"/>
              <a:gd name="connsiteX2082" fmla="*/ 12028550 w 13261896"/>
              <a:gd name="connsiteY2082" fmla="*/ 5100019 h 5790485"/>
              <a:gd name="connsiteX2083" fmla="*/ 12214288 w 13261896"/>
              <a:gd name="connsiteY2083" fmla="*/ 4952381 h 5790485"/>
              <a:gd name="connsiteX2084" fmla="*/ 12214288 w 13261896"/>
              <a:gd name="connsiteY2084" fmla="*/ 4980956 h 5790485"/>
              <a:gd name="connsiteX2085" fmla="*/ 3490436 w 13261896"/>
              <a:gd name="connsiteY2085" fmla="*/ 5071444 h 5790485"/>
              <a:gd name="connsiteX2086" fmla="*/ 3485674 w 13261896"/>
              <a:gd name="connsiteY2086" fmla="*/ 5052394 h 5790485"/>
              <a:gd name="connsiteX2087" fmla="*/ 3642836 w 13261896"/>
              <a:gd name="connsiteY2087" fmla="*/ 4952381 h 5790485"/>
              <a:gd name="connsiteX2088" fmla="*/ 3490436 w 13261896"/>
              <a:gd name="connsiteY2088" fmla="*/ 5071444 h 5790485"/>
              <a:gd name="connsiteX2089" fmla="*/ 12200000 w 13261896"/>
              <a:gd name="connsiteY2089" fmla="*/ 4957144 h 5790485"/>
              <a:gd name="connsiteX2090" fmla="*/ 12171425 w 13261896"/>
              <a:gd name="connsiteY2090" fmla="*/ 5004769 h 5790485"/>
              <a:gd name="connsiteX2091" fmla="*/ 12099988 w 13261896"/>
              <a:gd name="connsiteY2091" fmla="*/ 5038106 h 5790485"/>
              <a:gd name="connsiteX2092" fmla="*/ 11999975 w 13261896"/>
              <a:gd name="connsiteY2092" fmla="*/ 5104781 h 5790485"/>
              <a:gd name="connsiteX2093" fmla="*/ 11995213 w 13261896"/>
              <a:gd name="connsiteY2093" fmla="*/ 5090494 h 5790485"/>
              <a:gd name="connsiteX2094" fmla="*/ 11976163 w 13261896"/>
              <a:gd name="connsiteY2094" fmla="*/ 5100019 h 5790485"/>
              <a:gd name="connsiteX2095" fmla="*/ 11938063 w 13261896"/>
              <a:gd name="connsiteY2095" fmla="*/ 5076206 h 5790485"/>
              <a:gd name="connsiteX2096" fmla="*/ 11966638 w 13261896"/>
              <a:gd name="connsiteY2096" fmla="*/ 5042869 h 5790485"/>
              <a:gd name="connsiteX2097" fmla="*/ 11938063 w 13261896"/>
              <a:gd name="connsiteY2097" fmla="*/ 5023819 h 5790485"/>
              <a:gd name="connsiteX2098" fmla="*/ 11876150 w 13261896"/>
              <a:gd name="connsiteY2098" fmla="*/ 5047631 h 5790485"/>
              <a:gd name="connsiteX2099" fmla="*/ 11828573 w 13261896"/>
              <a:gd name="connsiteY2099" fmla="*/ 5028581 h 5790485"/>
              <a:gd name="connsiteX2100" fmla="*/ 11823811 w 13261896"/>
              <a:gd name="connsiteY2100" fmla="*/ 4990481 h 5790485"/>
              <a:gd name="connsiteX2101" fmla="*/ 11838098 w 13261896"/>
              <a:gd name="connsiteY2101" fmla="*/ 4985719 h 5790485"/>
              <a:gd name="connsiteX2102" fmla="*/ 11819048 w 13261896"/>
              <a:gd name="connsiteY2102" fmla="*/ 4980956 h 5790485"/>
              <a:gd name="connsiteX2103" fmla="*/ 11842861 w 13261896"/>
              <a:gd name="connsiteY2103" fmla="*/ 4957144 h 5790485"/>
              <a:gd name="connsiteX2104" fmla="*/ 11895200 w 13261896"/>
              <a:gd name="connsiteY2104" fmla="*/ 4976194 h 5790485"/>
              <a:gd name="connsiteX2105" fmla="*/ 12009500 w 13261896"/>
              <a:gd name="connsiteY2105" fmla="*/ 5000006 h 5790485"/>
              <a:gd name="connsiteX2106" fmla="*/ 12104750 w 13261896"/>
              <a:gd name="connsiteY2106" fmla="*/ 4995244 h 5790485"/>
              <a:gd name="connsiteX2107" fmla="*/ 12009500 w 13261896"/>
              <a:gd name="connsiteY2107" fmla="*/ 5033344 h 5790485"/>
              <a:gd name="connsiteX2108" fmla="*/ 12019025 w 13261896"/>
              <a:gd name="connsiteY2108" fmla="*/ 5038106 h 5790485"/>
              <a:gd name="connsiteX2109" fmla="*/ 12152375 w 13261896"/>
              <a:gd name="connsiteY2109" fmla="*/ 4985719 h 5790485"/>
              <a:gd name="connsiteX2110" fmla="*/ 12200000 w 13261896"/>
              <a:gd name="connsiteY2110" fmla="*/ 4947619 h 5790485"/>
              <a:gd name="connsiteX2111" fmla="*/ 12200000 w 13261896"/>
              <a:gd name="connsiteY2111" fmla="*/ 4957144 h 5790485"/>
              <a:gd name="connsiteX2112" fmla="*/ 11719036 w 13261896"/>
              <a:gd name="connsiteY2112" fmla="*/ 4976194 h 5790485"/>
              <a:gd name="connsiteX2113" fmla="*/ 11585686 w 13261896"/>
              <a:gd name="connsiteY2113" fmla="*/ 5042869 h 5790485"/>
              <a:gd name="connsiteX2114" fmla="*/ 11595211 w 13261896"/>
              <a:gd name="connsiteY2114" fmla="*/ 5000006 h 5790485"/>
              <a:gd name="connsiteX2115" fmla="*/ 11523773 w 13261896"/>
              <a:gd name="connsiteY2115" fmla="*/ 5033344 h 5790485"/>
              <a:gd name="connsiteX2116" fmla="*/ 11495198 w 13261896"/>
              <a:gd name="connsiteY2116" fmla="*/ 5033344 h 5790485"/>
              <a:gd name="connsiteX2117" fmla="*/ 11647598 w 13261896"/>
              <a:gd name="connsiteY2117" fmla="*/ 4947619 h 5790485"/>
              <a:gd name="connsiteX2118" fmla="*/ 11719036 w 13261896"/>
              <a:gd name="connsiteY2118" fmla="*/ 4976194 h 5790485"/>
              <a:gd name="connsiteX2119" fmla="*/ 11061906 w 13261896"/>
              <a:gd name="connsiteY2119" fmla="*/ 4961906 h 5790485"/>
              <a:gd name="connsiteX2120" fmla="*/ 11047619 w 13261896"/>
              <a:gd name="connsiteY2120" fmla="*/ 4980956 h 5790485"/>
              <a:gd name="connsiteX2121" fmla="*/ 11047619 w 13261896"/>
              <a:gd name="connsiteY2121" fmla="*/ 5009531 h 5790485"/>
              <a:gd name="connsiteX2122" fmla="*/ 11066669 w 13261896"/>
              <a:gd name="connsiteY2122" fmla="*/ 5061919 h 5790485"/>
              <a:gd name="connsiteX2123" fmla="*/ 11076194 w 13261896"/>
              <a:gd name="connsiteY2123" fmla="*/ 5104781 h 5790485"/>
              <a:gd name="connsiteX2124" fmla="*/ 11114246 w 13261896"/>
              <a:gd name="connsiteY2124" fmla="*/ 5147644 h 5790485"/>
              <a:gd name="connsiteX2125" fmla="*/ 11080956 w 13261896"/>
              <a:gd name="connsiteY2125" fmla="*/ 5190506 h 5790485"/>
              <a:gd name="connsiteX2126" fmla="*/ 11080956 w 13261896"/>
              <a:gd name="connsiteY2126" fmla="*/ 5171456 h 5790485"/>
              <a:gd name="connsiteX2127" fmla="*/ 11047619 w 13261896"/>
              <a:gd name="connsiteY2127" fmla="*/ 5147644 h 5790485"/>
              <a:gd name="connsiteX2128" fmla="*/ 11028569 w 13261896"/>
              <a:gd name="connsiteY2128" fmla="*/ 5157169 h 5790485"/>
              <a:gd name="connsiteX2129" fmla="*/ 11009519 w 13261896"/>
              <a:gd name="connsiteY2129" fmla="*/ 5142881 h 5790485"/>
              <a:gd name="connsiteX2130" fmla="*/ 10990469 w 13261896"/>
              <a:gd name="connsiteY2130" fmla="*/ 5185744 h 5790485"/>
              <a:gd name="connsiteX2131" fmla="*/ 10976181 w 13261896"/>
              <a:gd name="connsiteY2131" fmla="*/ 5200031 h 5790485"/>
              <a:gd name="connsiteX2132" fmla="*/ 10980944 w 13261896"/>
              <a:gd name="connsiteY2132" fmla="*/ 5185744 h 5790485"/>
              <a:gd name="connsiteX2133" fmla="*/ 10961894 w 13261896"/>
              <a:gd name="connsiteY2133" fmla="*/ 5152406 h 5790485"/>
              <a:gd name="connsiteX2134" fmla="*/ 10976181 w 13261896"/>
              <a:gd name="connsiteY2134" fmla="*/ 5133356 h 5790485"/>
              <a:gd name="connsiteX2135" fmla="*/ 10961894 w 13261896"/>
              <a:gd name="connsiteY2135" fmla="*/ 5109544 h 5790485"/>
              <a:gd name="connsiteX2136" fmla="*/ 10952369 w 13261896"/>
              <a:gd name="connsiteY2136" fmla="*/ 5080969 h 5790485"/>
              <a:gd name="connsiteX2137" fmla="*/ 10904744 w 13261896"/>
              <a:gd name="connsiteY2137" fmla="*/ 5042869 h 5790485"/>
              <a:gd name="connsiteX2138" fmla="*/ 10942844 w 13261896"/>
              <a:gd name="connsiteY2138" fmla="*/ 5023819 h 5790485"/>
              <a:gd name="connsiteX2139" fmla="*/ 10961894 w 13261896"/>
              <a:gd name="connsiteY2139" fmla="*/ 5004769 h 5790485"/>
              <a:gd name="connsiteX2140" fmla="*/ 11052381 w 13261896"/>
              <a:gd name="connsiteY2140" fmla="*/ 4947619 h 5790485"/>
              <a:gd name="connsiteX2141" fmla="*/ 11061906 w 13261896"/>
              <a:gd name="connsiteY2141" fmla="*/ 4961906 h 5790485"/>
              <a:gd name="connsiteX2142" fmla="*/ 11028569 w 13261896"/>
              <a:gd name="connsiteY2142" fmla="*/ 4933331 h 5790485"/>
              <a:gd name="connsiteX2143" fmla="*/ 11033331 w 13261896"/>
              <a:gd name="connsiteY2143" fmla="*/ 4947619 h 5790485"/>
              <a:gd name="connsiteX2144" fmla="*/ 10952369 w 13261896"/>
              <a:gd name="connsiteY2144" fmla="*/ 4990481 h 5790485"/>
              <a:gd name="connsiteX2145" fmla="*/ 10950273 w 13261896"/>
              <a:gd name="connsiteY2145" fmla="*/ 4993053 h 5790485"/>
              <a:gd name="connsiteX2146" fmla="*/ 10952369 w 13261896"/>
              <a:gd name="connsiteY2146" fmla="*/ 5000006 h 5790485"/>
              <a:gd name="connsiteX2147" fmla="*/ 10899981 w 13261896"/>
              <a:gd name="connsiteY2147" fmla="*/ 5033344 h 5790485"/>
              <a:gd name="connsiteX2148" fmla="*/ 10861881 w 13261896"/>
              <a:gd name="connsiteY2148" fmla="*/ 5019056 h 5790485"/>
              <a:gd name="connsiteX2149" fmla="*/ 10909506 w 13261896"/>
              <a:gd name="connsiteY2149" fmla="*/ 4976194 h 5790485"/>
              <a:gd name="connsiteX2150" fmla="*/ 10980944 w 13261896"/>
              <a:gd name="connsiteY2150" fmla="*/ 4933331 h 5790485"/>
              <a:gd name="connsiteX2151" fmla="*/ 11028569 w 13261896"/>
              <a:gd name="connsiteY2151" fmla="*/ 4933331 h 5790485"/>
              <a:gd name="connsiteX2152" fmla="*/ 1723787 w 13261896"/>
              <a:gd name="connsiteY2152" fmla="*/ 4990481 h 5790485"/>
              <a:gd name="connsiteX2153" fmla="*/ 1728549 w 13261896"/>
              <a:gd name="connsiteY2153" fmla="*/ 4980956 h 5790485"/>
              <a:gd name="connsiteX2154" fmla="*/ 1742837 w 13261896"/>
              <a:gd name="connsiteY2154" fmla="*/ 4980956 h 5790485"/>
              <a:gd name="connsiteX2155" fmla="*/ 1804749 w 13261896"/>
              <a:gd name="connsiteY2155" fmla="*/ 5019056 h 5790485"/>
              <a:gd name="connsiteX2156" fmla="*/ 1804749 w 13261896"/>
              <a:gd name="connsiteY2156" fmla="*/ 5038106 h 5790485"/>
              <a:gd name="connsiteX2157" fmla="*/ 1647587 w 13261896"/>
              <a:gd name="connsiteY2157" fmla="*/ 4947619 h 5790485"/>
              <a:gd name="connsiteX2158" fmla="*/ 1657112 w 13261896"/>
              <a:gd name="connsiteY2158" fmla="*/ 4933331 h 5790485"/>
              <a:gd name="connsiteX2159" fmla="*/ 1723787 w 13261896"/>
              <a:gd name="connsiteY2159" fmla="*/ 4990481 h 5790485"/>
              <a:gd name="connsiteX2160" fmla="*/ 6614256 w 13261896"/>
              <a:gd name="connsiteY2160" fmla="*/ 4928569 h 5790485"/>
              <a:gd name="connsiteX2161" fmla="*/ 6614256 w 13261896"/>
              <a:gd name="connsiteY2161" fmla="*/ 5061919 h 5790485"/>
              <a:gd name="connsiteX2162" fmla="*/ 5742861 w 13261896"/>
              <a:gd name="connsiteY2162" fmla="*/ 5109544 h 5790485"/>
              <a:gd name="connsiteX2163" fmla="*/ 5747623 w 13261896"/>
              <a:gd name="connsiteY2163" fmla="*/ 5071444 h 5790485"/>
              <a:gd name="connsiteX2164" fmla="*/ 5752386 w 13261896"/>
              <a:gd name="connsiteY2164" fmla="*/ 5033344 h 5790485"/>
              <a:gd name="connsiteX2165" fmla="*/ 5828538 w 13261896"/>
              <a:gd name="connsiteY2165" fmla="*/ 4990481 h 5790485"/>
              <a:gd name="connsiteX2166" fmla="*/ 6585681 w 13261896"/>
              <a:gd name="connsiteY2166" fmla="*/ 4928569 h 5790485"/>
              <a:gd name="connsiteX2167" fmla="*/ 6614256 w 13261896"/>
              <a:gd name="connsiteY2167" fmla="*/ 4928569 h 5790485"/>
              <a:gd name="connsiteX2168" fmla="*/ 3452384 w 13261896"/>
              <a:gd name="connsiteY2168" fmla="*/ 5047631 h 5790485"/>
              <a:gd name="connsiteX2169" fmla="*/ 3528536 w 13261896"/>
              <a:gd name="connsiteY2169" fmla="*/ 5176219 h 5790485"/>
              <a:gd name="connsiteX2170" fmla="*/ 3499961 w 13261896"/>
              <a:gd name="connsiteY2170" fmla="*/ 5209556 h 5790485"/>
              <a:gd name="connsiteX2171" fmla="*/ 3419046 w 13261896"/>
              <a:gd name="connsiteY2171" fmla="*/ 5038106 h 5790485"/>
              <a:gd name="connsiteX2172" fmla="*/ 3580924 w 13261896"/>
              <a:gd name="connsiteY2172" fmla="*/ 4928569 h 5790485"/>
              <a:gd name="connsiteX2173" fmla="*/ 3452384 w 13261896"/>
              <a:gd name="connsiteY2173" fmla="*/ 5047631 h 5790485"/>
              <a:gd name="connsiteX2174" fmla="*/ 1061895 w 13261896"/>
              <a:gd name="connsiteY2174" fmla="*/ 4980956 h 5790485"/>
              <a:gd name="connsiteX2175" fmla="*/ 1076182 w 13261896"/>
              <a:gd name="connsiteY2175" fmla="*/ 4933331 h 5790485"/>
              <a:gd name="connsiteX2176" fmla="*/ 1061895 w 13261896"/>
              <a:gd name="connsiteY2176" fmla="*/ 4980956 h 5790485"/>
              <a:gd name="connsiteX2177" fmla="*/ 12576191 w 13261896"/>
              <a:gd name="connsiteY2177" fmla="*/ 4928569 h 5790485"/>
              <a:gd name="connsiteX2178" fmla="*/ 12395216 w 13261896"/>
              <a:gd name="connsiteY2178" fmla="*/ 5019056 h 5790485"/>
              <a:gd name="connsiteX2179" fmla="*/ 12338066 w 13261896"/>
              <a:gd name="connsiteY2179" fmla="*/ 5014294 h 5790485"/>
              <a:gd name="connsiteX2180" fmla="*/ 12409504 w 13261896"/>
              <a:gd name="connsiteY2180" fmla="*/ 4961906 h 5790485"/>
              <a:gd name="connsiteX2181" fmla="*/ 12461891 w 13261896"/>
              <a:gd name="connsiteY2181" fmla="*/ 4957144 h 5790485"/>
              <a:gd name="connsiteX2182" fmla="*/ 12533329 w 13261896"/>
              <a:gd name="connsiteY2182" fmla="*/ 4923806 h 5790485"/>
              <a:gd name="connsiteX2183" fmla="*/ 12576191 w 13261896"/>
              <a:gd name="connsiteY2183" fmla="*/ 4928569 h 5790485"/>
              <a:gd name="connsiteX2184" fmla="*/ 3471434 w 13261896"/>
              <a:gd name="connsiteY2184" fmla="*/ 5047631 h 5790485"/>
              <a:gd name="connsiteX2185" fmla="*/ 3552349 w 13261896"/>
              <a:gd name="connsiteY2185" fmla="*/ 5176219 h 5790485"/>
              <a:gd name="connsiteX2186" fmla="*/ 3433334 w 13261896"/>
              <a:gd name="connsiteY2186" fmla="*/ 5238131 h 5790485"/>
              <a:gd name="connsiteX2187" fmla="*/ 3457146 w 13261896"/>
              <a:gd name="connsiteY2187" fmla="*/ 5238131 h 5790485"/>
              <a:gd name="connsiteX2188" fmla="*/ 3423809 w 13261896"/>
              <a:gd name="connsiteY2188" fmla="*/ 5238131 h 5790485"/>
              <a:gd name="connsiteX2189" fmla="*/ 3542824 w 13261896"/>
              <a:gd name="connsiteY2189" fmla="*/ 5176219 h 5790485"/>
              <a:gd name="connsiteX2190" fmla="*/ 3466671 w 13261896"/>
              <a:gd name="connsiteY2190" fmla="*/ 5047631 h 5790485"/>
              <a:gd name="connsiteX2191" fmla="*/ 3580924 w 13261896"/>
              <a:gd name="connsiteY2191" fmla="*/ 4976194 h 5790485"/>
              <a:gd name="connsiteX2192" fmla="*/ 3642836 w 13261896"/>
              <a:gd name="connsiteY2192" fmla="*/ 4923806 h 5790485"/>
              <a:gd name="connsiteX2193" fmla="*/ 3471434 w 13261896"/>
              <a:gd name="connsiteY2193" fmla="*/ 5047631 h 5790485"/>
              <a:gd name="connsiteX2194" fmla="*/ 11299983 w 13261896"/>
              <a:gd name="connsiteY2194" fmla="*/ 4919044 h 5790485"/>
              <a:gd name="connsiteX2195" fmla="*/ 11333321 w 13261896"/>
              <a:gd name="connsiteY2195" fmla="*/ 4942856 h 5790485"/>
              <a:gd name="connsiteX2196" fmla="*/ 11323796 w 13261896"/>
              <a:gd name="connsiteY2196" fmla="*/ 4961906 h 5790485"/>
              <a:gd name="connsiteX2197" fmla="*/ 11333321 w 13261896"/>
              <a:gd name="connsiteY2197" fmla="*/ 4966669 h 5790485"/>
              <a:gd name="connsiteX2198" fmla="*/ 11371421 w 13261896"/>
              <a:gd name="connsiteY2198" fmla="*/ 4933331 h 5790485"/>
              <a:gd name="connsiteX2199" fmla="*/ 11395233 w 13261896"/>
              <a:gd name="connsiteY2199" fmla="*/ 4938094 h 5790485"/>
              <a:gd name="connsiteX2200" fmla="*/ 11390471 w 13261896"/>
              <a:gd name="connsiteY2200" fmla="*/ 4961906 h 5790485"/>
              <a:gd name="connsiteX2201" fmla="*/ 11414283 w 13261896"/>
              <a:gd name="connsiteY2201" fmla="*/ 4957144 h 5790485"/>
              <a:gd name="connsiteX2202" fmla="*/ 11404758 w 13261896"/>
              <a:gd name="connsiteY2202" fmla="*/ 4966669 h 5790485"/>
              <a:gd name="connsiteX2203" fmla="*/ 11407378 w 13261896"/>
              <a:gd name="connsiteY2203" fmla="*/ 4968812 h 5790485"/>
              <a:gd name="connsiteX2204" fmla="*/ 11419046 w 13261896"/>
              <a:gd name="connsiteY2204" fmla="*/ 4966669 h 5790485"/>
              <a:gd name="connsiteX2205" fmla="*/ 11438096 w 13261896"/>
              <a:gd name="connsiteY2205" fmla="*/ 4995244 h 5790485"/>
              <a:gd name="connsiteX2206" fmla="*/ 11266646 w 13261896"/>
              <a:gd name="connsiteY2206" fmla="*/ 5133356 h 5790485"/>
              <a:gd name="connsiteX2207" fmla="*/ 11238071 w 13261896"/>
              <a:gd name="connsiteY2207" fmla="*/ 5133356 h 5790485"/>
              <a:gd name="connsiteX2208" fmla="*/ 11314271 w 13261896"/>
              <a:gd name="connsiteY2208" fmla="*/ 5004769 h 5790485"/>
              <a:gd name="connsiteX2209" fmla="*/ 11214259 w 13261896"/>
              <a:gd name="connsiteY2209" fmla="*/ 5138119 h 5790485"/>
              <a:gd name="connsiteX2210" fmla="*/ 11176159 w 13261896"/>
              <a:gd name="connsiteY2210" fmla="*/ 5138119 h 5790485"/>
              <a:gd name="connsiteX2211" fmla="*/ 11190446 w 13261896"/>
              <a:gd name="connsiteY2211" fmla="*/ 5071444 h 5790485"/>
              <a:gd name="connsiteX2212" fmla="*/ 11180921 w 13261896"/>
              <a:gd name="connsiteY2212" fmla="*/ 5004769 h 5790485"/>
              <a:gd name="connsiteX2213" fmla="*/ 11252359 w 13261896"/>
              <a:gd name="connsiteY2213" fmla="*/ 4923806 h 5790485"/>
              <a:gd name="connsiteX2214" fmla="*/ 11257121 w 13261896"/>
              <a:gd name="connsiteY2214" fmla="*/ 4942856 h 5790485"/>
              <a:gd name="connsiteX2215" fmla="*/ 11266646 w 13261896"/>
              <a:gd name="connsiteY2215" fmla="*/ 4947619 h 5790485"/>
              <a:gd name="connsiteX2216" fmla="*/ 11280933 w 13261896"/>
              <a:gd name="connsiteY2216" fmla="*/ 4919044 h 5790485"/>
              <a:gd name="connsiteX2217" fmla="*/ 11299983 w 13261896"/>
              <a:gd name="connsiteY2217" fmla="*/ 4919044 h 5790485"/>
              <a:gd name="connsiteX2218" fmla="*/ 1785699 w 13261896"/>
              <a:gd name="connsiteY2218" fmla="*/ 4919044 h 5790485"/>
              <a:gd name="connsiteX2219" fmla="*/ 1847612 w 13261896"/>
              <a:gd name="connsiteY2219" fmla="*/ 4957144 h 5790485"/>
              <a:gd name="connsiteX2220" fmla="*/ 1847612 w 13261896"/>
              <a:gd name="connsiteY2220" fmla="*/ 4985719 h 5790485"/>
              <a:gd name="connsiteX2221" fmla="*/ 1766649 w 13261896"/>
              <a:gd name="connsiteY2221" fmla="*/ 4928569 h 5790485"/>
              <a:gd name="connsiteX2222" fmla="*/ 1771412 w 13261896"/>
              <a:gd name="connsiteY2222" fmla="*/ 4919044 h 5790485"/>
              <a:gd name="connsiteX2223" fmla="*/ 1785699 w 13261896"/>
              <a:gd name="connsiteY2223" fmla="*/ 4919044 h 5790485"/>
              <a:gd name="connsiteX2224" fmla="*/ 7595235 w 13261896"/>
              <a:gd name="connsiteY2224" fmla="*/ 4938094 h 5790485"/>
              <a:gd name="connsiteX2225" fmla="*/ 7590473 w 13261896"/>
              <a:gd name="connsiteY2225" fmla="*/ 4914329 h 5790485"/>
              <a:gd name="connsiteX2226" fmla="*/ 7599998 w 13261896"/>
              <a:gd name="connsiteY2226" fmla="*/ 4914329 h 5790485"/>
              <a:gd name="connsiteX2227" fmla="*/ 7595235 w 13261896"/>
              <a:gd name="connsiteY2227" fmla="*/ 4938094 h 5790485"/>
              <a:gd name="connsiteX2228" fmla="*/ 11638073 w 13261896"/>
              <a:gd name="connsiteY2228" fmla="*/ 4909566 h 5790485"/>
              <a:gd name="connsiteX2229" fmla="*/ 11633311 w 13261896"/>
              <a:gd name="connsiteY2229" fmla="*/ 4919044 h 5790485"/>
              <a:gd name="connsiteX2230" fmla="*/ 11642836 w 13261896"/>
              <a:gd name="connsiteY2230" fmla="*/ 4938094 h 5790485"/>
              <a:gd name="connsiteX2231" fmla="*/ 11485673 w 13261896"/>
              <a:gd name="connsiteY2231" fmla="*/ 5023819 h 5790485"/>
              <a:gd name="connsiteX2232" fmla="*/ 11528536 w 13261896"/>
              <a:gd name="connsiteY2232" fmla="*/ 4966669 h 5790485"/>
              <a:gd name="connsiteX2233" fmla="*/ 11504723 w 13261896"/>
              <a:gd name="connsiteY2233" fmla="*/ 4966669 h 5790485"/>
              <a:gd name="connsiteX2234" fmla="*/ 11561873 w 13261896"/>
              <a:gd name="connsiteY2234" fmla="*/ 4909566 h 5790485"/>
              <a:gd name="connsiteX2235" fmla="*/ 11638073 w 13261896"/>
              <a:gd name="connsiteY2235" fmla="*/ 4909566 h 5790485"/>
              <a:gd name="connsiteX2236" fmla="*/ 11480958 w 13261896"/>
              <a:gd name="connsiteY2236" fmla="*/ 4985719 h 5790485"/>
              <a:gd name="connsiteX2237" fmla="*/ 11499961 w 13261896"/>
              <a:gd name="connsiteY2237" fmla="*/ 4980956 h 5790485"/>
              <a:gd name="connsiteX2238" fmla="*/ 11428571 w 13261896"/>
              <a:gd name="connsiteY2238" fmla="*/ 5042869 h 5790485"/>
              <a:gd name="connsiteX2239" fmla="*/ 11447621 w 13261896"/>
              <a:gd name="connsiteY2239" fmla="*/ 4995244 h 5790485"/>
              <a:gd name="connsiteX2240" fmla="*/ 11404758 w 13261896"/>
              <a:gd name="connsiteY2240" fmla="*/ 4938094 h 5790485"/>
              <a:gd name="connsiteX2241" fmla="*/ 11533298 w 13261896"/>
              <a:gd name="connsiteY2241" fmla="*/ 4909566 h 5790485"/>
              <a:gd name="connsiteX2242" fmla="*/ 11480958 w 13261896"/>
              <a:gd name="connsiteY2242" fmla="*/ 4985719 h 5790485"/>
              <a:gd name="connsiteX2243" fmla="*/ 10933319 w 13261896"/>
              <a:gd name="connsiteY2243" fmla="*/ 4909566 h 5790485"/>
              <a:gd name="connsiteX2244" fmla="*/ 10890456 w 13261896"/>
              <a:gd name="connsiteY2244" fmla="*/ 4919044 h 5790485"/>
              <a:gd name="connsiteX2245" fmla="*/ 10914269 w 13261896"/>
              <a:gd name="connsiteY2245" fmla="*/ 4904804 h 5790485"/>
              <a:gd name="connsiteX2246" fmla="*/ 10933319 w 13261896"/>
              <a:gd name="connsiteY2246" fmla="*/ 4909566 h 5790485"/>
              <a:gd name="connsiteX2247" fmla="*/ 8000000 w 13261896"/>
              <a:gd name="connsiteY2247" fmla="*/ 4904804 h 5790485"/>
              <a:gd name="connsiteX2248" fmla="*/ 8009525 w 13261896"/>
              <a:gd name="connsiteY2248" fmla="*/ 4938094 h 5790485"/>
              <a:gd name="connsiteX2249" fmla="*/ 7971425 w 13261896"/>
              <a:gd name="connsiteY2249" fmla="*/ 4942856 h 5790485"/>
              <a:gd name="connsiteX2250" fmla="*/ 7976188 w 13261896"/>
              <a:gd name="connsiteY2250" fmla="*/ 4904804 h 5790485"/>
              <a:gd name="connsiteX2251" fmla="*/ 8000000 w 13261896"/>
              <a:gd name="connsiteY2251" fmla="*/ 4904804 h 5790485"/>
              <a:gd name="connsiteX2252" fmla="*/ 7014258 w 13261896"/>
              <a:gd name="connsiteY2252" fmla="*/ 4976194 h 5790485"/>
              <a:gd name="connsiteX2253" fmla="*/ 6999970 w 13261896"/>
              <a:gd name="connsiteY2253" fmla="*/ 4904804 h 5790485"/>
              <a:gd name="connsiteX2254" fmla="*/ 7023783 w 13261896"/>
              <a:gd name="connsiteY2254" fmla="*/ 4909566 h 5790485"/>
              <a:gd name="connsiteX2255" fmla="*/ 7014258 w 13261896"/>
              <a:gd name="connsiteY2255" fmla="*/ 4976194 h 5790485"/>
              <a:gd name="connsiteX2256" fmla="*/ 6647593 w 13261896"/>
              <a:gd name="connsiteY2256" fmla="*/ 4914329 h 5790485"/>
              <a:gd name="connsiteX2257" fmla="*/ 6633306 w 13261896"/>
              <a:gd name="connsiteY2257" fmla="*/ 5061919 h 5790485"/>
              <a:gd name="connsiteX2258" fmla="*/ 6623781 w 13261896"/>
              <a:gd name="connsiteY2258" fmla="*/ 5080969 h 5790485"/>
              <a:gd name="connsiteX2259" fmla="*/ 6528578 w 13261896"/>
              <a:gd name="connsiteY2259" fmla="*/ 5090494 h 5790485"/>
              <a:gd name="connsiteX2260" fmla="*/ 5723811 w 13261896"/>
              <a:gd name="connsiteY2260" fmla="*/ 5128594 h 5790485"/>
              <a:gd name="connsiteX2261" fmla="*/ 5723811 w 13261896"/>
              <a:gd name="connsiteY2261" fmla="*/ 5090494 h 5790485"/>
              <a:gd name="connsiteX2262" fmla="*/ 5733336 w 13261896"/>
              <a:gd name="connsiteY2262" fmla="*/ 5014294 h 5790485"/>
              <a:gd name="connsiteX2263" fmla="*/ 5814251 w 13261896"/>
              <a:gd name="connsiteY2263" fmla="*/ 4971431 h 5790485"/>
              <a:gd name="connsiteX2264" fmla="*/ 6638068 w 13261896"/>
              <a:gd name="connsiteY2264" fmla="*/ 4904804 h 5790485"/>
              <a:gd name="connsiteX2265" fmla="*/ 6647593 w 13261896"/>
              <a:gd name="connsiteY2265" fmla="*/ 4914329 h 5790485"/>
              <a:gd name="connsiteX2266" fmla="*/ 3971401 w 13261896"/>
              <a:gd name="connsiteY2266" fmla="*/ 5000006 h 5790485"/>
              <a:gd name="connsiteX2267" fmla="*/ 3947589 w 13261896"/>
              <a:gd name="connsiteY2267" fmla="*/ 4938094 h 5790485"/>
              <a:gd name="connsiteX2268" fmla="*/ 3976164 w 13261896"/>
              <a:gd name="connsiteY2268" fmla="*/ 4904804 h 5790485"/>
              <a:gd name="connsiteX2269" fmla="*/ 3971401 w 13261896"/>
              <a:gd name="connsiteY2269" fmla="*/ 5000006 h 5790485"/>
              <a:gd name="connsiteX2270" fmla="*/ 3876151 w 13261896"/>
              <a:gd name="connsiteY2270" fmla="*/ 4909566 h 5790485"/>
              <a:gd name="connsiteX2271" fmla="*/ 3890439 w 13261896"/>
              <a:gd name="connsiteY2271" fmla="*/ 4928569 h 5790485"/>
              <a:gd name="connsiteX2272" fmla="*/ 3933301 w 13261896"/>
              <a:gd name="connsiteY2272" fmla="*/ 5004769 h 5790485"/>
              <a:gd name="connsiteX2273" fmla="*/ 3876151 w 13261896"/>
              <a:gd name="connsiteY2273" fmla="*/ 4909566 h 5790485"/>
              <a:gd name="connsiteX2274" fmla="*/ 12638056 w 13261896"/>
              <a:gd name="connsiteY2274" fmla="*/ 4900041 h 5790485"/>
              <a:gd name="connsiteX2275" fmla="*/ 12704731 w 13261896"/>
              <a:gd name="connsiteY2275" fmla="*/ 4919044 h 5790485"/>
              <a:gd name="connsiteX2276" fmla="*/ 12799981 w 13261896"/>
              <a:gd name="connsiteY2276" fmla="*/ 4952381 h 5790485"/>
              <a:gd name="connsiteX2277" fmla="*/ 12852369 w 13261896"/>
              <a:gd name="connsiteY2277" fmla="*/ 5028581 h 5790485"/>
              <a:gd name="connsiteX2278" fmla="*/ 12819031 w 13261896"/>
              <a:gd name="connsiteY2278" fmla="*/ 5033344 h 5790485"/>
              <a:gd name="connsiteX2279" fmla="*/ 12761881 w 13261896"/>
              <a:gd name="connsiteY2279" fmla="*/ 5028581 h 5790485"/>
              <a:gd name="connsiteX2280" fmla="*/ 12809506 w 13261896"/>
              <a:gd name="connsiteY2280" fmla="*/ 5104781 h 5790485"/>
              <a:gd name="connsiteX2281" fmla="*/ 12809506 w 13261896"/>
              <a:gd name="connsiteY2281" fmla="*/ 5128594 h 5790485"/>
              <a:gd name="connsiteX2282" fmla="*/ 12576191 w 13261896"/>
              <a:gd name="connsiteY2282" fmla="*/ 4947619 h 5790485"/>
              <a:gd name="connsiteX2283" fmla="*/ 12595241 w 13261896"/>
              <a:gd name="connsiteY2283" fmla="*/ 4900041 h 5790485"/>
              <a:gd name="connsiteX2284" fmla="*/ 12638056 w 13261896"/>
              <a:gd name="connsiteY2284" fmla="*/ 4900041 h 5790485"/>
              <a:gd name="connsiteX2285" fmla="*/ 12228575 w 13261896"/>
              <a:gd name="connsiteY2285" fmla="*/ 4895279 h 5790485"/>
              <a:gd name="connsiteX2286" fmla="*/ 12200000 w 13261896"/>
              <a:gd name="connsiteY2286" fmla="*/ 4904804 h 5790485"/>
              <a:gd name="connsiteX2287" fmla="*/ 12204763 w 13261896"/>
              <a:gd name="connsiteY2287" fmla="*/ 4895279 h 5790485"/>
              <a:gd name="connsiteX2288" fmla="*/ 12228575 w 13261896"/>
              <a:gd name="connsiteY2288" fmla="*/ 4895279 h 5790485"/>
              <a:gd name="connsiteX2289" fmla="*/ 7690438 w 13261896"/>
              <a:gd name="connsiteY2289" fmla="*/ 4900041 h 5790485"/>
              <a:gd name="connsiteX2290" fmla="*/ 7699963 w 13261896"/>
              <a:gd name="connsiteY2290" fmla="*/ 4895279 h 5790485"/>
              <a:gd name="connsiteX2291" fmla="*/ 7690438 w 13261896"/>
              <a:gd name="connsiteY2291" fmla="*/ 4900041 h 5790485"/>
              <a:gd name="connsiteX2292" fmla="*/ 6961870 w 13261896"/>
              <a:gd name="connsiteY2292" fmla="*/ 4895279 h 5790485"/>
              <a:gd name="connsiteX2293" fmla="*/ 6971395 w 13261896"/>
              <a:gd name="connsiteY2293" fmla="*/ 4909566 h 5790485"/>
              <a:gd name="connsiteX2294" fmla="*/ 6961870 w 13261896"/>
              <a:gd name="connsiteY2294" fmla="*/ 4895279 h 5790485"/>
              <a:gd name="connsiteX2295" fmla="*/ 12585716 w 13261896"/>
              <a:gd name="connsiteY2295" fmla="*/ 4914329 h 5790485"/>
              <a:gd name="connsiteX2296" fmla="*/ 12457129 w 13261896"/>
              <a:gd name="connsiteY2296" fmla="*/ 4942856 h 5790485"/>
              <a:gd name="connsiteX2297" fmla="*/ 12385691 w 13261896"/>
              <a:gd name="connsiteY2297" fmla="*/ 4961906 h 5790485"/>
              <a:gd name="connsiteX2298" fmla="*/ 12304729 w 13261896"/>
              <a:gd name="connsiteY2298" fmla="*/ 5009531 h 5790485"/>
              <a:gd name="connsiteX2299" fmla="*/ 12219050 w 13261896"/>
              <a:gd name="connsiteY2299" fmla="*/ 4942856 h 5790485"/>
              <a:gd name="connsiteX2300" fmla="*/ 12290441 w 13261896"/>
              <a:gd name="connsiteY2300" fmla="*/ 4966669 h 5790485"/>
              <a:gd name="connsiteX2301" fmla="*/ 12552379 w 13261896"/>
              <a:gd name="connsiteY2301" fmla="*/ 4890516 h 5790485"/>
              <a:gd name="connsiteX2302" fmla="*/ 12585716 w 13261896"/>
              <a:gd name="connsiteY2302" fmla="*/ 4914329 h 5790485"/>
              <a:gd name="connsiteX2303" fmla="*/ 11171396 w 13261896"/>
              <a:gd name="connsiteY2303" fmla="*/ 5014294 h 5790485"/>
              <a:gd name="connsiteX2304" fmla="*/ 11142821 w 13261896"/>
              <a:gd name="connsiteY2304" fmla="*/ 4990481 h 5790485"/>
              <a:gd name="connsiteX2305" fmla="*/ 11161871 w 13261896"/>
              <a:gd name="connsiteY2305" fmla="*/ 5019056 h 5790485"/>
              <a:gd name="connsiteX2306" fmla="*/ 11180921 w 13261896"/>
              <a:gd name="connsiteY2306" fmla="*/ 5076206 h 5790485"/>
              <a:gd name="connsiteX2307" fmla="*/ 11138059 w 13261896"/>
              <a:gd name="connsiteY2307" fmla="*/ 5147644 h 5790485"/>
              <a:gd name="connsiteX2308" fmla="*/ 11085719 w 13261896"/>
              <a:gd name="connsiteY2308" fmla="*/ 5100019 h 5790485"/>
              <a:gd name="connsiteX2309" fmla="*/ 11080956 w 13261896"/>
              <a:gd name="connsiteY2309" fmla="*/ 5061919 h 5790485"/>
              <a:gd name="connsiteX2310" fmla="*/ 11061906 w 13261896"/>
              <a:gd name="connsiteY2310" fmla="*/ 5042869 h 5790485"/>
              <a:gd name="connsiteX2311" fmla="*/ 11057144 w 13261896"/>
              <a:gd name="connsiteY2311" fmla="*/ 5004769 h 5790485"/>
              <a:gd name="connsiteX2312" fmla="*/ 11095244 w 13261896"/>
              <a:gd name="connsiteY2312" fmla="*/ 4966669 h 5790485"/>
              <a:gd name="connsiteX2313" fmla="*/ 11061906 w 13261896"/>
              <a:gd name="connsiteY2313" fmla="*/ 4933331 h 5790485"/>
              <a:gd name="connsiteX2314" fmla="*/ 11090481 w 13261896"/>
              <a:gd name="connsiteY2314" fmla="*/ 4890516 h 5790485"/>
              <a:gd name="connsiteX2315" fmla="*/ 11171396 w 13261896"/>
              <a:gd name="connsiteY2315" fmla="*/ 5014294 h 5790485"/>
              <a:gd name="connsiteX2316" fmla="*/ 8319040 w 13261896"/>
              <a:gd name="connsiteY2316" fmla="*/ 4909566 h 5790485"/>
              <a:gd name="connsiteX2317" fmla="*/ 8328565 w 13261896"/>
              <a:gd name="connsiteY2317" fmla="*/ 4928569 h 5790485"/>
              <a:gd name="connsiteX2318" fmla="*/ 8295227 w 13261896"/>
              <a:gd name="connsiteY2318" fmla="*/ 4933331 h 5790485"/>
              <a:gd name="connsiteX2319" fmla="*/ 8295227 w 13261896"/>
              <a:gd name="connsiteY2319" fmla="*/ 4914329 h 5790485"/>
              <a:gd name="connsiteX2320" fmla="*/ 8338090 w 13261896"/>
              <a:gd name="connsiteY2320" fmla="*/ 4895279 h 5790485"/>
              <a:gd name="connsiteX2321" fmla="*/ 8319040 w 13261896"/>
              <a:gd name="connsiteY2321" fmla="*/ 4909566 h 5790485"/>
              <a:gd name="connsiteX2322" fmla="*/ 3876151 w 13261896"/>
              <a:gd name="connsiteY2322" fmla="*/ 4976194 h 5790485"/>
              <a:gd name="connsiteX2323" fmla="*/ 3780949 w 13261896"/>
              <a:gd name="connsiteY2323" fmla="*/ 4904804 h 5790485"/>
              <a:gd name="connsiteX2324" fmla="*/ 3785711 w 13261896"/>
              <a:gd name="connsiteY2324" fmla="*/ 4885754 h 5790485"/>
              <a:gd name="connsiteX2325" fmla="*/ 3876151 w 13261896"/>
              <a:gd name="connsiteY2325" fmla="*/ 4976194 h 5790485"/>
              <a:gd name="connsiteX2326" fmla="*/ 11876150 w 13261896"/>
              <a:gd name="connsiteY2326" fmla="*/ 4890516 h 5790485"/>
              <a:gd name="connsiteX2327" fmla="*/ 11904725 w 13261896"/>
              <a:gd name="connsiteY2327" fmla="*/ 4914329 h 5790485"/>
              <a:gd name="connsiteX2328" fmla="*/ 11938063 w 13261896"/>
              <a:gd name="connsiteY2328" fmla="*/ 4890516 h 5790485"/>
              <a:gd name="connsiteX2329" fmla="*/ 11980925 w 13261896"/>
              <a:gd name="connsiteY2329" fmla="*/ 4919044 h 5790485"/>
              <a:gd name="connsiteX2330" fmla="*/ 12042838 w 13261896"/>
              <a:gd name="connsiteY2330" fmla="*/ 4961906 h 5790485"/>
              <a:gd name="connsiteX2331" fmla="*/ 12052363 w 13261896"/>
              <a:gd name="connsiteY2331" fmla="*/ 4952381 h 5790485"/>
              <a:gd name="connsiteX2332" fmla="*/ 12090463 w 13261896"/>
              <a:gd name="connsiteY2332" fmla="*/ 4985719 h 5790485"/>
              <a:gd name="connsiteX2333" fmla="*/ 12047600 w 13261896"/>
              <a:gd name="connsiteY2333" fmla="*/ 4990481 h 5790485"/>
              <a:gd name="connsiteX2334" fmla="*/ 11942825 w 13261896"/>
              <a:gd name="connsiteY2334" fmla="*/ 4961906 h 5790485"/>
              <a:gd name="connsiteX2335" fmla="*/ 11942825 w 13261896"/>
              <a:gd name="connsiteY2335" fmla="*/ 4976194 h 5790485"/>
              <a:gd name="connsiteX2336" fmla="*/ 11823811 w 13261896"/>
              <a:gd name="connsiteY2336" fmla="*/ 4938094 h 5790485"/>
              <a:gd name="connsiteX2337" fmla="*/ 11871388 w 13261896"/>
              <a:gd name="connsiteY2337" fmla="*/ 4880991 h 5790485"/>
              <a:gd name="connsiteX2338" fmla="*/ 11876150 w 13261896"/>
              <a:gd name="connsiteY2338" fmla="*/ 4890516 h 5790485"/>
              <a:gd name="connsiteX2339" fmla="*/ 7995238 w 13261896"/>
              <a:gd name="connsiteY2339" fmla="*/ 4880991 h 5790485"/>
              <a:gd name="connsiteX2340" fmla="*/ 7995238 w 13261896"/>
              <a:gd name="connsiteY2340" fmla="*/ 4895279 h 5790485"/>
              <a:gd name="connsiteX2341" fmla="*/ 7976188 w 13261896"/>
              <a:gd name="connsiteY2341" fmla="*/ 4895279 h 5790485"/>
              <a:gd name="connsiteX2342" fmla="*/ 7976188 w 13261896"/>
              <a:gd name="connsiteY2342" fmla="*/ 4880991 h 5790485"/>
              <a:gd name="connsiteX2343" fmla="*/ 7995238 w 13261896"/>
              <a:gd name="connsiteY2343" fmla="*/ 4880991 h 5790485"/>
              <a:gd name="connsiteX2344" fmla="*/ 12247579 w 13261896"/>
              <a:gd name="connsiteY2344" fmla="*/ 4909566 h 5790485"/>
              <a:gd name="connsiteX2345" fmla="*/ 12233338 w 13261896"/>
              <a:gd name="connsiteY2345" fmla="*/ 4904804 h 5790485"/>
              <a:gd name="connsiteX2346" fmla="*/ 12295204 w 13261896"/>
              <a:gd name="connsiteY2346" fmla="*/ 4876229 h 5790485"/>
              <a:gd name="connsiteX2347" fmla="*/ 12247579 w 13261896"/>
              <a:gd name="connsiteY2347" fmla="*/ 4909566 h 5790485"/>
              <a:gd name="connsiteX2348" fmla="*/ 10999994 w 13261896"/>
              <a:gd name="connsiteY2348" fmla="*/ 4885754 h 5790485"/>
              <a:gd name="connsiteX2349" fmla="*/ 10990469 w 13261896"/>
              <a:gd name="connsiteY2349" fmla="*/ 4890516 h 5790485"/>
              <a:gd name="connsiteX2350" fmla="*/ 10995231 w 13261896"/>
              <a:gd name="connsiteY2350" fmla="*/ 4876229 h 5790485"/>
              <a:gd name="connsiteX2351" fmla="*/ 10999994 w 13261896"/>
              <a:gd name="connsiteY2351" fmla="*/ 4885754 h 5790485"/>
              <a:gd name="connsiteX2352" fmla="*/ 8047625 w 13261896"/>
              <a:gd name="connsiteY2352" fmla="*/ 4885754 h 5790485"/>
              <a:gd name="connsiteX2353" fmla="*/ 8028575 w 13261896"/>
              <a:gd name="connsiteY2353" fmla="*/ 4890516 h 5790485"/>
              <a:gd name="connsiteX2354" fmla="*/ 8033338 w 13261896"/>
              <a:gd name="connsiteY2354" fmla="*/ 4876229 h 5790485"/>
              <a:gd name="connsiteX2355" fmla="*/ 8047625 w 13261896"/>
              <a:gd name="connsiteY2355" fmla="*/ 4885754 h 5790485"/>
              <a:gd name="connsiteX2356" fmla="*/ 7695200 w 13261896"/>
              <a:gd name="connsiteY2356" fmla="*/ 4885754 h 5790485"/>
              <a:gd name="connsiteX2357" fmla="*/ 7699963 w 13261896"/>
              <a:gd name="connsiteY2357" fmla="*/ 4876229 h 5790485"/>
              <a:gd name="connsiteX2358" fmla="*/ 7695200 w 13261896"/>
              <a:gd name="connsiteY2358" fmla="*/ 4885754 h 5790485"/>
              <a:gd name="connsiteX2359" fmla="*/ 12033313 w 13261896"/>
              <a:gd name="connsiteY2359" fmla="*/ 4914329 h 5790485"/>
              <a:gd name="connsiteX2360" fmla="*/ 12071413 w 13261896"/>
              <a:gd name="connsiteY2360" fmla="*/ 4938094 h 5790485"/>
              <a:gd name="connsiteX2361" fmla="*/ 12180950 w 13261896"/>
              <a:gd name="connsiteY2361" fmla="*/ 4947619 h 5790485"/>
              <a:gd name="connsiteX2362" fmla="*/ 12123800 w 13261896"/>
              <a:gd name="connsiteY2362" fmla="*/ 4985719 h 5790485"/>
              <a:gd name="connsiteX2363" fmla="*/ 12038075 w 13261896"/>
              <a:gd name="connsiteY2363" fmla="*/ 4928569 h 5790485"/>
              <a:gd name="connsiteX2364" fmla="*/ 11980925 w 13261896"/>
              <a:gd name="connsiteY2364" fmla="*/ 4904804 h 5790485"/>
              <a:gd name="connsiteX2365" fmla="*/ 11938063 w 13261896"/>
              <a:gd name="connsiteY2365" fmla="*/ 4876229 h 5790485"/>
              <a:gd name="connsiteX2366" fmla="*/ 11909488 w 13261896"/>
              <a:gd name="connsiteY2366" fmla="*/ 4895279 h 5790485"/>
              <a:gd name="connsiteX2367" fmla="*/ 11947588 w 13261896"/>
              <a:gd name="connsiteY2367" fmla="*/ 4871466 h 5790485"/>
              <a:gd name="connsiteX2368" fmla="*/ 12033313 w 13261896"/>
              <a:gd name="connsiteY2368" fmla="*/ 4914329 h 5790485"/>
              <a:gd name="connsiteX2369" fmla="*/ 11590448 w 13261896"/>
              <a:gd name="connsiteY2369" fmla="*/ 4895279 h 5790485"/>
              <a:gd name="connsiteX2370" fmla="*/ 11414283 w 13261896"/>
              <a:gd name="connsiteY2370" fmla="*/ 4919044 h 5790485"/>
              <a:gd name="connsiteX2371" fmla="*/ 11514248 w 13261896"/>
              <a:gd name="connsiteY2371" fmla="*/ 4890516 h 5790485"/>
              <a:gd name="connsiteX2372" fmla="*/ 11557111 w 13261896"/>
              <a:gd name="connsiteY2372" fmla="*/ 4871466 h 5790485"/>
              <a:gd name="connsiteX2373" fmla="*/ 11590448 w 13261896"/>
              <a:gd name="connsiteY2373" fmla="*/ 4895279 h 5790485"/>
              <a:gd name="connsiteX2374" fmla="*/ 11419046 w 13261896"/>
              <a:gd name="connsiteY2374" fmla="*/ 4900041 h 5790485"/>
              <a:gd name="connsiteX2375" fmla="*/ 11395233 w 13261896"/>
              <a:gd name="connsiteY2375" fmla="*/ 4919044 h 5790485"/>
              <a:gd name="connsiteX2376" fmla="*/ 11366658 w 13261896"/>
              <a:gd name="connsiteY2376" fmla="*/ 4919044 h 5790485"/>
              <a:gd name="connsiteX2377" fmla="*/ 11342846 w 13261896"/>
              <a:gd name="connsiteY2377" fmla="*/ 4952381 h 5790485"/>
              <a:gd name="connsiteX2378" fmla="*/ 11304746 w 13261896"/>
              <a:gd name="connsiteY2378" fmla="*/ 4909566 h 5790485"/>
              <a:gd name="connsiteX2379" fmla="*/ 11309508 w 13261896"/>
              <a:gd name="connsiteY2379" fmla="*/ 4890516 h 5790485"/>
              <a:gd name="connsiteX2380" fmla="*/ 11299983 w 13261896"/>
              <a:gd name="connsiteY2380" fmla="*/ 4871466 h 5790485"/>
              <a:gd name="connsiteX2381" fmla="*/ 11419046 w 13261896"/>
              <a:gd name="connsiteY2381" fmla="*/ 4900041 h 5790485"/>
              <a:gd name="connsiteX2382" fmla="*/ 7747588 w 13261896"/>
              <a:gd name="connsiteY2382" fmla="*/ 4876229 h 5790485"/>
              <a:gd name="connsiteX2383" fmla="*/ 7742825 w 13261896"/>
              <a:gd name="connsiteY2383" fmla="*/ 4904804 h 5790485"/>
              <a:gd name="connsiteX2384" fmla="*/ 7728538 w 13261896"/>
              <a:gd name="connsiteY2384" fmla="*/ 4904804 h 5790485"/>
              <a:gd name="connsiteX2385" fmla="*/ 7733300 w 13261896"/>
              <a:gd name="connsiteY2385" fmla="*/ 4871466 h 5790485"/>
              <a:gd name="connsiteX2386" fmla="*/ 7747588 w 13261896"/>
              <a:gd name="connsiteY2386" fmla="*/ 4876229 h 5790485"/>
              <a:gd name="connsiteX2387" fmla="*/ 7623810 w 13261896"/>
              <a:gd name="connsiteY2387" fmla="*/ 4871466 h 5790485"/>
              <a:gd name="connsiteX2388" fmla="*/ 7642860 w 13261896"/>
              <a:gd name="connsiteY2388" fmla="*/ 4904804 h 5790485"/>
              <a:gd name="connsiteX2389" fmla="*/ 7619048 w 13261896"/>
              <a:gd name="connsiteY2389" fmla="*/ 4904804 h 5790485"/>
              <a:gd name="connsiteX2390" fmla="*/ 7619048 w 13261896"/>
              <a:gd name="connsiteY2390" fmla="*/ 4947619 h 5790485"/>
              <a:gd name="connsiteX2391" fmla="*/ 7604760 w 13261896"/>
              <a:gd name="connsiteY2391" fmla="*/ 4957144 h 5790485"/>
              <a:gd name="connsiteX2392" fmla="*/ 7595235 w 13261896"/>
              <a:gd name="connsiteY2392" fmla="*/ 4942856 h 5790485"/>
              <a:gd name="connsiteX2393" fmla="*/ 7585710 w 13261896"/>
              <a:gd name="connsiteY2393" fmla="*/ 4957144 h 5790485"/>
              <a:gd name="connsiteX2394" fmla="*/ 7566660 w 13261896"/>
              <a:gd name="connsiteY2394" fmla="*/ 4957144 h 5790485"/>
              <a:gd name="connsiteX2395" fmla="*/ 7566660 w 13261896"/>
              <a:gd name="connsiteY2395" fmla="*/ 4909566 h 5790485"/>
              <a:gd name="connsiteX2396" fmla="*/ 7552373 w 13261896"/>
              <a:gd name="connsiteY2396" fmla="*/ 4919044 h 5790485"/>
              <a:gd name="connsiteX2397" fmla="*/ 7552373 w 13261896"/>
              <a:gd name="connsiteY2397" fmla="*/ 4976194 h 5790485"/>
              <a:gd name="connsiteX2398" fmla="*/ 7590473 w 13261896"/>
              <a:gd name="connsiteY2398" fmla="*/ 4976194 h 5790485"/>
              <a:gd name="connsiteX2399" fmla="*/ 7623810 w 13261896"/>
              <a:gd name="connsiteY2399" fmla="*/ 4961906 h 5790485"/>
              <a:gd name="connsiteX2400" fmla="*/ 7638098 w 13261896"/>
              <a:gd name="connsiteY2400" fmla="*/ 4971431 h 5790485"/>
              <a:gd name="connsiteX2401" fmla="*/ 7538085 w 13261896"/>
              <a:gd name="connsiteY2401" fmla="*/ 4971431 h 5790485"/>
              <a:gd name="connsiteX2402" fmla="*/ 7538085 w 13261896"/>
              <a:gd name="connsiteY2402" fmla="*/ 4880991 h 5790485"/>
              <a:gd name="connsiteX2403" fmla="*/ 7561898 w 13261896"/>
              <a:gd name="connsiteY2403" fmla="*/ 4880991 h 5790485"/>
              <a:gd name="connsiteX2404" fmla="*/ 7571423 w 13261896"/>
              <a:gd name="connsiteY2404" fmla="*/ 4909566 h 5790485"/>
              <a:gd name="connsiteX2405" fmla="*/ 7571423 w 13261896"/>
              <a:gd name="connsiteY2405" fmla="*/ 4876229 h 5790485"/>
              <a:gd name="connsiteX2406" fmla="*/ 7590473 w 13261896"/>
              <a:gd name="connsiteY2406" fmla="*/ 4876229 h 5790485"/>
              <a:gd name="connsiteX2407" fmla="*/ 7585710 w 13261896"/>
              <a:gd name="connsiteY2407" fmla="*/ 4900041 h 5790485"/>
              <a:gd name="connsiteX2408" fmla="*/ 7595235 w 13261896"/>
              <a:gd name="connsiteY2408" fmla="*/ 4909566 h 5790485"/>
              <a:gd name="connsiteX2409" fmla="*/ 7604760 w 13261896"/>
              <a:gd name="connsiteY2409" fmla="*/ 4871466 h 5790485"/>
              <a:gd name="connsiteX2410" fmla="*/ 7623810 w 13261896"/>
              <a:gd name="connsiteY2410" fmla="*/ 4871466 h 5790485"/>
              <a:gd name="connsiteX2411" fmla="*/ 3795236 w 13261896"/>
              <a:gd name="connsiteY2411" fmla="*/ 4871466 h 5790485"/>
              <a:gd name="connsiteX2412" fmla="*/ 3904726 w 13261896"/>
              <a:gd name="connsiteY2412" fmla="*/ 4990481 h 5790485"/>
              <a:gd name="connsiteX2413" fmla="*/ 3861911 w 13261896"/>
              <a:gd name="connsiteY2413" fmla="*/ 4928569 h 5790485"/>
              <a:gd name="connsiteX2414" fmla="*/ 3780949 w 13261896"/>
              <a:gd name="connsiteY2414" fmla="*/ 4871466 h 5790485"/>
              <a:gd name="connsiteX2415" fmla="*/ 3795236 w 13261896"/>
              <a:gd name="connsiteY2415" fmla="*/ 4871466 h 5790485"/>
              <a:gd name="connsiteX2416" fmla="*/ 12880944 w 13261896"/>
              <a:gd name="connsiteY2416" fmla="*/ 4919044 h 5790485"/>
              <a:gd name="connsiteX2417" fmla="*/ 12828556 w 13261896"/>
              <a:gd name="connsiteY2417" fmla="*/ 4923806 h 5790485"/>
              <a:gd name="connsiteX2418" fmla="*/ 12828556 w 13261896"/>
              <a:gd name="connsiteY2418" fmla="*/ 4938094 h 5790485"/>
              <a:gd name="connsiteX2419" fmla="*/ 12795219 w 13261896"/>
              <a:gd name="connsiteY2419" fmla="*/ 4933331 h 5790485"/>
              <a:gd name="connsiteX2420" fmla="*/ 12695206 w 13261896"/>
              <a:gd name="connsiteY2420" fmla="*/ 4904804 h 5790485"/>
              <a:gd name="connsiteX2421" fmla="*/ 12585716 w 13261896"/>
              <a:gd name="connsiteY2421" fmla="*/ 4890516 h 5790485"/>
              <a:gd name="connsiteX2422" fmla="*/ 12661869 w 13261896"/>
              <a:gd name="connsiteY2422" fmla="*/ 4866704 h 5790485"/>
              <a:gd name="connsiteX2423" fmla="*/ 12880944 w 13261896"/>
              <a:gd name="connsiteY2423" fmla="*/ 4919044 h 5790485"/>
              <a:gd name="connsiteX2424" fmla="*/ 10985706 w 13261896"/>
              <a:gd name="connsiteY2424" fmla="*/ 4904804 h 5790485"/>
              <a:gd name="connsiteX2425" fmla="*/ 10966656 w 13261896"/>
              <a:gd name="connsiteY2425" fmla="*/ 4914329 h 5790485"/>
              <a:gd name="connsiteX2426" fmla="*/ 10914269 w 13261896"/>
              <a:gd name="connsiteY2426" fmla="*/ 4895279 h 5790485"/>
              <a:gd name="connsiteX2427" fmla="*/ 10880931 w 13261896"/>
              <a:gd name="connsiteY2427" fmla="*/ 4919044 h 5790485"/>
              <a:gd name="connsiteX2428" fmla="*/ 10904744 w 13261896"/>
              <a:gd name="connsiteY2428" fmla="*/ 4961906 h 5790485"/>
              <a:gd name="connsiteX2429" fmla="*/ 10871406 w 13261896"/>
              <a:gd name="connsiteY2429" fmla="*/ 4990481 h 5790485"/>
              <a:gd name="connsiteX2430" fmla="*/ 10861881 w 13261896"/>
              <a:gd name="connsiteY2430" fmla="*/ 5004769 h 5790485"/>
              <a:gd name="connsiteX2431" fmla="*/ 10704767 w 13261896"/>
              <a:gd name="connsiteY2431" fmla="*/ 5104781 h 5790485"/>
              <a:gd name="connsiteX2432" fmla="*/ 10704767 w 13261896"/>
              <a:gd name="connsiteY2432" fmla="*/ 5061919 h 5790485"/>
              <a:gd name="connsiteX2433" fmla="*/ 10766631 w 13261896"/>
              <a:gd name="connsiteY2433" fmla="*/ 4942856 h 5790485"/>
              <a:gd name="connsiteX2434" fmla="*/ 10847594 w 13261896"/>
              <a:gd name="connsiteY2434" fmla="*/ 4923806 h 5790485"/>
              <a:gd name="connsiteX2435" fmla="*/ 10795206 w 13261896"/>
              <a:gd name="connsiteY2435" fmla="*/ 4919044 h 5790485"/>
              <a:gd name="connsiteX2436" fmla="*/ 10923794 w 13261896"/>
              <a:gd name="connsiteY2436" fmla="*/ 4866704 h 5790485"/>
              <a:gd name="connsiteX2437" fmla="*/ 10985706 w 13261896"/>
              <a:gd name="connsiteY2437" fmla="*/ 4904804 h 5790485"/>
              <a:gd name="connsiteX2438" fmla="*/ 8609504 w 13261896"/>
              <a:gd name="connsiteY2438" fmla="*/ 4876229 h 5790485"/>
              <a:gd name="connsiteX2439" fmla="*/ 8599979 w 13261896"/>
              <a:gd name="connsiteY2439" fmla="*/ 4928569 h 5790485"/>
              <a:gd name="connsiteX2440" fmla="*/ 8580929 w 13261896"/>
              <a:gd name="connsiteY2440" fmla="*/ 4933331 h 5790485"/>
              <a:gd name="connsiteX2441" fmla="*/ 8552354 w 13261896"/>
              <a:gd name="connsiteY2441" fmla="*/ 4919044 h 5790485"/>
              <a:gd name="connsiteX2442" fmla="*/ 8533304 w 13261896"/>
              <a:gd name="connsiteY2442" fmla="*/ 4933331 h 5790485"/>
              <a:gd name="connsiteX2443" fmla="*/ 8509492 w 13261896"/>
              <a:gd name="connsiteY2443" fmla="*/ 4933331 h 5790485"/>
              <a:gd name="connsiteX2444" fmla="*/ 8504729 w 13261896"/>
              <a:gd name="connsiteY2444" fmla="*/ 4900041 h 5790485"/>
              <a:gd name="connsiteX2445" fmla="*/ 8457104 w 13261896"/>
              <a:gd name="connsiteY2445" fmla="*/ 4938094 h 5790485"/>
              <a:gd name="connsiteX2446" fmla="*/ 8438054 w 13261896"/>
              <a:gd name="connsiteY2446" fmla="*/ 4919044 h 5790485"/>
              <a:gd name="connsiteX2447" fmla="*/ 8514254 w 13261896"/>
              <a:gd name="connsiteY2447" fmla="*/ 4871466 h 5790485"/>
              <a:gd name="connsiteX2448" fmla="*/ 8561879 w 13261896"/>
              <a:gd name="connsiteY2448" fmla="*/ 4876229 h 5790485"/>
              <a:gd name="connsiteX2449" fmla="*/ 8542829 w 13261896"/>
              <a:gd name="connsiteY2449" fmla="*/ 4880991 h 5790485"/>
              <a:gd name="connsiteX2450" fmla="*/ 8547592 w 13261896"/>
              <a:gd name="connsiteY2450" fmla="*/ 4919044 h 5790485"/>
              <a:gd name="connsiteX2451" fmla="*/ 8566642 w 13261896"/>
              <a:gd name="connsiteY2451" fmla="*/ 4919044 h 5790485"/>
              <a:gd name="connsiteX2452" fmla="*/ 8571404 w 13261896"/>
              <a:gd name="connsiteY2452" fmla="*/ 4880991 h 5790485"/>
              <a:gd name="connsiteX2453" fmla="*/ 8585692 w 13261896"/>
              <a:gd name="connsiteY2453" fmla="*/ 4866704 h 5790485"/>
              <a:gd name="connsiteX2454" fmla="*/ 8609504 w 13261896"/>
              <a:gd name="connsiteY2454" fmla="*/ 4876229 h 5790485"/>
              <a:gd name="connsiteX2455" fmla="*/ 8323802 w 13261896"/>
              <a:gd name="connsiteY2455" fmla="*/ 4861941 h 5790485"/>
              <a:gd name="connsiteX2456" fmla="*/ 8295227 w 13261896"/>
              <a:gd name="connsiteY2456" fmla="*/ 4900041 h 5790485"/>
              <a:gd name="connsiteX2457" fmla="*/ 8299990 w 13261896"/>
              <a:gd name="connsiteY2457" fmla="*/ 4861941 h 5790485"/>
              <a:gd name="connsiteX2458" fmla="*/ 8323802 w 13261896"/>
              <a:gd name="connsiteY2458" fmla="*/ 4861941 h 5790485"/>
              <a:gd name="connsiteX2459" fmla="*/ 7757113 w 13261896"/>
              <a:gd name="connsiteY2459" fmla="*/ 4919044 h 5790485"/>
              <a:gd name="connsiteX2460" fmla="*/ 7776163 w 13261896"/>
              <a:gd name="connsiteY2460" fmla="*/ 4923806 h 5790485"/>
              <a:gd name="connsiteX2461" fmla="*/ 7742825 w 13261896"/>
              <a:gd name="connsiteY2461" fmla="*/ 4942856 h 5790485"/>
              <a:gd name="connsiteX2462" fmla="*/ 7742825 w 13261896"/>
              <a:gd name="connsiteY2462" fmla="*/ 4976194 h 5790485"/>
              <a:gd name="connsiteX2463" fmla="*/ 7728538 w 13261896"/>
              <a:gd name="connsiteY2463" fmla="*/ 4980956 h 5790485"/>
              <a:gd name="connsiteX2464" fmla="*/ 7723775 w 13261896"/>
              <a:gd name="connsiteY2464" fmla="*/ 4966669 h 5790485"/>
              <a:gd name="connsiteX2465" fmla="*/ 7733300 w 13261896"/>
              <a:gd name="connsiteY2465" fmla="*/ 4923806 h 5790485"/>
              <a:gd name="connsiteX2466" fmla="*/ 7723775 w 13261896"/>
              <a:gd name="connsiteY2466" fmla="*/ 4909566 h 5790485"/>
              <a:gd name="connsiteX2467" fmla="*/ 7666673 w 13261896"/>
              <a:gd name="connsiteY2467" fmla="*/ 4980956 h 5790485"/>
              <a:gd name="connsiteX2468" fmla="*/ 7685675 w 13261896"/>
              <a:gd name="connsiteY2468" fmla="*/ 4947619 h 5790485"/>
              <a:gd name="connsiteX2469" fmla="*/ 7661910 w 13261896"/>
              <a:gd name="connsiteY2469" fmla="*/ 4947619 h 5790485"/>
              <a:gd name="connsiteX2470" fmla="*/ 7690438 w 13261896"/>
              <a:gd name="connsiteY2470" fmla="*/ 4923806 h 5790485"/>
              <a:gd name="connsiteX2471" fmla="*/ 7671435 w 13261896"/>
              <a:gd name="connsiteY2471" fmla="*/ 4919044 h 5790485"/>
              <a:gd name="connsiteX2472" fmla="*/ 7671435 w 13261896"/>
              <a:gd name="connsiteY2472" fmla="*/ 4861941 h 5790485"/>
              <a:gd name="connsiteX2473" fmla="*/ 7771400 w 13261896"/>
              <a:gd name="connsiteY2473" fmla="*/ 4866704 h 5790485"/>
              <a:gd name="connsiteX2474" fmla="*/ 7757113 w 13261896"/>
              <a:gd name="connsiteY2474" fmla="*/ 4919044 h 5790485"/>
              <a:gd name="connsiteX2475" fmla="*/ 3538061 w 13261896"/>
              <a:gd name="connsiteY2475" fmla="*/ 4952381 h 5790485"/>
              <a:gd name="connsiteX2476" fmla="*/ 3490436 w 13261896"/>
              <a:gd name="connsiteY2476" fmla="*/ 4980956 h 5790485"/>
              <a:gd name="connsiteX2477" fmla="*/ 3404759 w 13261896"/>
              <a:gd name="connsiteY2477" fmla="*/ 5038106 h 5790485"/>
              <a:gd name="connsiteX2478" fmla="*/ 3485674 w 13261896"/>
              <a:gd name="connsiteY2478" fmla="*/ 5166694 h 5790485"/>
              <a:gd name="connsiteX2479" fmla="*/ 3361896 w 13261896"/>
              <a:gd name="connsiteY2479" fmla="*/ 5228606 h 5790485"/>
              <a:gd name="connsiteX2480" fmla="*/ 3209496 w 13261896"/>
              <a:gd name="connsiteY2480" fmla="*/ 5204794 h 5790485"/>
              <a:gd name="connsiteX2481" fmla="*/ 3347609 w 13261896"/>
              <a:gd name="connsiteY2481" fmla="*/ 5219081 h 5790485"/>
              <a:gd name="connsiteX2482" fmla="*/ 3476196 w 13261896"/>
              <a:gd name="connsiteY2482" fmla="*/ 5166694 h 5790485"/>
              <a:gd name="connsiteX2483" fmla="*/ 3395234 w 13261896"/>
              <a:gd name="connsiteY2483" fmla="*/ 5038106 h 5790485"/>
              <a:gd name="connsiteX2484" fmla="*/ 3419046 w 13261896"/>
              <a:gd name="connsiteY2484" fmla="*/ 5004769 h 5790485"/>
              <a:gd name="connsiteX2485" fmla="*/ 3580924 w 13261896"/>
              <a:gd name="connsiteY2485" fmla="*/ 4861941 h 5790485"/>
              <a:gd name="connsiteX2486" fmla="*/ 3538061 w 13261896"/>
              <a:gd name="connsiteY2486" fmla="*/ 4952381 h 5790485"/>
              <a:gd name="connsiteX2487" fmla="*/ 11404758 w 13261896"/>
              <a:gd name="connsiteY2487" fmla="*/ 4857179 h 5790485"/>
              <a:gd name="connsiteX2488" fmla="*/ 11452383 w 13261896"/>
              <a:gd name="connsiteY2488" fmla="*/ 4885754 h 5790485"/>
              <a:gd name="connsiteX2489" fmla="*/ 11433333 w 13261896"/>
              <a:gd name="connsiteY2489" fmla="*/ 4890516 h 5790485"/>
              <a:gd name="connsiteX2490" fmla="*/ 11395233 w 13261896"/>
              <a:gd name="connsiteY2490" fmla="*/ 4857179 h 5790485"/>
              <a:gd name="connsiteX2491" fmla="*/ 11404758 w 13261896"/>
              <a:gd name="connsiteY2491" fmla="*/ 4857179 h 5790485"/>
              <a:gd name="connsiteX2492" fmla="*/ 8380952 w 13261896"/>
              <a:gd name="connsiteY2492" fmla="*/ 4857179 h 5790485"/>
              <a:gd name="connsiteX2493" fmla="*/ 8380952 w 13261896"/>
              <a:gd name="connsiteY2493" fmla="*/ 4923806 h 5790485"/>
              <a:gd name="connsiteX2494" fmla="*/ 8361902 w 13261896"/>
              <a:gd name="connsiteY2494" fmla="*/ 4928569 h 5790485"/>
              <a:gd name="connsiteX2495" fmla="*/ 8361902 w 13261896"/>
              <a:gd name="connsiteY2495" fmla="*/ 4857179 h 5790485"/>
              <a:gd name="connsiteX2496" fmla="*/ 8380952 w 13261896"/>
              <a:gd name="connsiteY2496" fmla="*/ 4857179 h 5790485"/>
              <a:gd name="connsiteX2497" fmla="*/ 8038100 w 13261896"/>
              <a:gd name="connsiteY2497" fmla="*/ 4852416 h 5790485"/>
              <a:gd name="connsiteX2498" fmla="*/ 8038100 w 13261896"/>
              <a:gd name="connsiteY2498" fmla="*/ 4866704 h 5790485"/>
              <a:gd name="connsiteX2499" fmla="*/ 7976188 w 13261896"/>
              <a:gd name="connsiteY2499" fmla="*/ 4866704 h 5790485"/>
              <a:gd name="connsiteX2500" fmla="*/ 7980950 w 13261896"/>
              <a:gd name="connsiteY2500" fmla="*/ 4852416 h 5790485"/>
              <a:gd name="connsiteX2501" fmla="*/ 8038100 w 13261896"/>
              <a:gd name="connsiteY2501" fmla="*/ 4852416 h 5790485"/>
              <a:gd name="connsiteX2502" fmla="*/ 7871413 w 13261896"/>
              <a:gd name="connsiteY2502" fmla="*/ 4852416 h 5790485"/>
              <a:gd name="connsiteX2503" fmla="*/ 7866650 w 13261896"/>
              <a:gd name="connsiteY2503" fmla="*/ 4871466 h 5790485"/>
              <a:gd name="connsiteX2504" fmla="*/ 7919038 w 13261896"/>
              <a:gd name="connsiteY2504" fmla="*/ 4947619 h 5790485"/>
              <a:gd name="connsiteX2505" fmla="*/ 7904750 w 13261896"/>
              <a:gd name="connsiteY2505" fmla="*/ 4966669 h 5790485"/>
              <a:gd name="connsiteX2506" fmla="*/ 7861888 w 13261896"/>
              <a:gd name="connsiteY2506" fmla="*/ 4909566 h 5790485"/>
              <a:gd name="connsiteX2507" fmla="*/ 7795213 w 13261896"/>
              <a:gd name="connsiteY2507" fmla="*/ 4971431 h 5790485"/>
              <a:gd name="connsiteX2508" fmla="*/ 7847600 w 13261896"/>
              <a:gd name="connsiteY2508" fmla="*/ 4852416 h 5790485"/>
              <a:gd name="connsiteX2509" fmla="*/ 7871413 w 13261896"/>
              <a:gd name="connsiteY2509" fmla="*/ 4852416 h 5790485"/>
              <a:gd name="connsiteX2510" fmla="*/ 3866626 w 13261896"/>
              <a:gd name="connsiteY2510" fmla="*/ 4904804 h 5790485"/>
              <a:gd name="connsiteX2511" fmla="*/ 3780949 w 13261896"/>
              <a:gd name="connsiteY2511" fmla="*/ 4861941 h 5790485"/>
              <a:gd name="connsiteX2512" fmla="*/ 3871389 w 13261896"/>
              <a:gd name="connsiteY2512" fmla="*/ 4895279 h 5790485"/>
              <a:gd name="connsiteX2513" fmla="*/ 3866626 w 13261896"/>
              <a:gd name="connsiteY2513" fmla="*/ 4904804 h 5790485"/>
              <a:gd name="connsiteX2514" fmla="*/ 1228535 w 13261896"/>
              <a:gd name="connsiteY2514" fmla="*/ 4852416 h 5790485"/>
              <a:gd name="connsiteX2515" fmla="*/ 1190482 w 13261896"/>
              <a:gd name="connsiteY2515" fmla="*/ 5009531 h 5790485"/>
              <a:gd name="connsiteX2516" fmla="*/ 1519047 w 13261896"/>
              <a:gd name="connsiteY2516" fmla="*/ 5461921 h 5790485"/>
              <a:gd name="connsiteX2517" fmla="*/ 1514285 w 13261896"/>
              <a:gd name="connsiteY2517" fmla="*/ 5514309 h 5790485"/>
              <a:gd name="connsiteX2518" fmla="*/ 1495235 w 13261896"/>
              <a:gd name="connsiteY2518" fmla="*/ 5433346 h 5790485"/>
              <a:gd name="connsiteX2519" fmla="*/ 1342835 w 13261896"/>
              <a:gd name="connsiteY2519" fmla="*/ 5214319 h 5790485"/>
              <a:gd name="connsiteX2520" fmla="*/ 1214247 w 13261896"/>
              <a:gd name="connsiteY2520" fmla="*/ 5114306 h 5790485"/>
              <a:gd name="connsiteX2521" fmla="*/ 1214247 w 13261896"/>
              <a:gd name="connsiteY2521" fmla="*/ 5090494 h 5790485"/>
              <a:gd name="connsiteX2522" fmla="*/ 1152382 w 13261896"/>
              <a:gd name="connsiteY2522" fmla="*/ 5090494 h 5790485"/>
              <a:gd name="connsiteX2523" fmla="*/ 1185720 w 13261896"/>
              <a:gd name="connsiteY2523" fmla="*/ 5071444 h 5790485"/>
              <a:gd name="connsiteX2524" fmla="*/ 1109520 w 13261896"/>
              <a:gd name="connsiteY2524" fmla="*/ 5047631 h 5790485"/>
              <a:gd name="connsiteX2525" fmla="*/ 1133332 w 13261896"/>
              <a:gd name="connsiteY2525" fmla="*/ 5038106 h 5790485"/>
              <a:gd name="connsiteX2526" fmla="*/ 1128570 w 13261896"/>
              <a:gd name="connsiteY2526" fmla="*/ 5009531 h 5790485"/>
              <a:gd name="connsiteX2527" fmla="*/ 1176195 w 13261896"/>
              <a:gd name="connsiteY2527" fmla="*/ 4995244 h 5790485"/>
              <a:gd name="connsiteX2528" fmla="*/ 1133332 w 13261896"/>
              <a:gd name="connsiteY2528" fmla="*/ 4985719 h 5790485"/>
              <a:gd name="connsiteX2529" fmla="*/ 1180957 w 13261896"/>
              <a:gd name="connsiteY2529" fmla="*/ 4966669 h 5790485"/>
              <a:gd name="connsiteX2530" fmla="*/ 1133332 w 13261896"/>
              <a:gd name="connsiteY2530" fmla="*/ 4957144 h 5790485"/>
              <a:gd name="connsiteX2531" fmla="*/ 1157145 w 13261896"/>
              <a:gd name="connsiteY2531" fmla="*/ 4933331 h 5790485"/>
              <a:gd name="connsiteX2532" fmla="*/ 1190482 w 13261896"/>
              <a:gd name="connsiteY2532" fmla="*/ 4928569 h 5790485"/>
              <a:gd name="connsiteX2533" fmla="*/ 1152382 w 13261896"/>
              <a:gd name="connsiteY2533" fmla="*/ 4919044 h 5790485"/>
              <a:gd name="connsiteX2534" fmla="*/ 1176195 w 13261896"/>
              <a:gd name="connsiteY2534" fmla="*/ 4904804 h 5790485"/>
              <a:gd name="connsiteX2535" fmla="*/ 1185720 w 13261896"/>
              <a:gd name="connsiteY2535" fmla="*/ 4900041 h 5790485"/>
              <a:gd name="connsiteX2536" fmla="*/ 1152382 w 13261896"/>
              <a:gd name="connsiteY2536" fmla="*/ 4885754 h 5790485"/>
              <a:gd name="connsiteX2537" fmla="*/ 1190482 w 13261896"/>
              <a:gd name="connsiteY2537" fmla="*/ 4852416 h 5790485"/>
              <a:gd name="connsiteX2538" fmla="*/ 1228535 w 13261896"/>
              <a:gd name="connsiteY2538" fmla="*/ 4852416 h 5790485"/>
              <a:gd name="connsiteX2539" fmla="*/ 1080945 w 13261896"/>
              <a:gd name="connsiteY2539" fmla="*/ 4909566 h 5790485"/>
              <a:gd name="connsiteX2540" fmla="*/ 1095232 w 13261896"/>
              <a:gd name="connsiteY2540" fmla="*/ 4852416 h 5790485"/>
              <a:gd name="connsiteX2541" fmla="*/ 1080945 w 13261896"/>
              <a:gd name="connsiteY2541" fmla="*/ 4909566 h 5790485"/>
              <a:gd name="connsiteX2542" fmla="*/ 1499997 w 13261896"/>
              <a:gd name="connsiteY2542" fmla="*/ 4876229 h 5790485"/>
              <a:gd name="connsiteX2543" fmla="*/ 1514285 w 13261896"/>
              <a:gd name="connsiteY2543" fmla="*/ 4861941 h 5790485"/>
              <a:gd name="connsiteX2544" fmla="*/ 1561910 w 13261896"/>
              <a:gd name="connsiteY2544" fmla="*/ 4885754 h 5790485"/>
              <a:gd name="connsiteX2545" fmla="*/ 1571435 w 13261896"/>
              <a:gd name="connsiteY2545" fmla="*/ 4914329 h 5790485"/>
              <a:gd name="connsiteX2546" fmla="*/ 1585674 w 13261896"/>
              <a:gd name="connsiteY2546" fmla="*/ 4900041 h 5790485"/>
              <a:gd name="connsiteX2547" fmla="*/ 1638062 w 13261896"/>
              <a:gd name="connsiteY2547" fmla="*/ 4923806 h 5790485"/>
              <a:gd name="connsiteX2548" fmla="*/ 1638062 w 13261896"/>
              <a:gd name="connsiteY2548" fmla="*/ 4942856 h 5790485"/>
              <a:gd name="connsiteX2549" fmla="*/ 1490472 w 13261896"/>
              <a:gd name="connsiteY2549" fmla="*/ 4880991 h 5790485"/>
              <a:gd name="connsiteX2550" fmla="*/ 1495235 w 13261896"/>
              <a:gd name="connsiteY2550" fmla="*/ 4847654 h 5790485"/>
              <a:gd name="connsiteX2551" fmla="*/ 1499997 w 13261896"/>
              <a:gd name="connsiteY2551" fmla="*/ 4876229 h 5790485"/>
              <a:gd name="connsiteX2552" fmla="*/ 11585686 w 13261896"/>
              <a:gd name="connsiteY2552" fmla="*/ 4842891 h 5790485"/>
              <a:gd name="connsiteX2553" fmla="*/ 11571398 w 13261896"/>
              <a:gd name="connsiteY2553" fmla="*/ 4857179 h 5790485"/>
              <a:gd name="connsiteX2554" fmla="*/ 11538061 w 13261896"/>
              <a:gd name="connsiteY2554" fmla="*/ 4861941 h 5790485"/>
              <a:gd name="connsiteX2555" fmla="*/ 11495198 w 13261896"/>
              <a:gd name="connsiteY2555" fmla="*/ 4880991 h 5790485"/>
              <a:gd name="connsiteX2556" fmla="*/ 11480958 w 13261896"/>
              <a:gd name="connsiteY2556" fmla="*/ 4876229 h 5790485"/>
              <a:gd name="connsiteX2557" fmla="*/ 11566636 w 13261896"/>
              <a:gd name="connsiteY2557" fmla="*/ 4842891 h 5790485"/>
              <a:gd name="connsiteX2558" fmla="*/ 11585686 w 13261896"/>
              <a:gd name="connsiteY2558" fmla="*/ 4842891 h 5790485"/>
              <a:gd name="connsiteX2559" fmla="*/ 8947594 w 13261896"/>
              <a:gd name="connsiteY2559" fmla="*/ 4866704 h 5790485"/>
              <a:gd name="connsiteX2560" fmla="*/ 8919019 w 13261896"/>
              <a:gd name="connsiteY2560" fmla="*/ 4842891 h 5790485"/>
              <a:gd name="connsiteX2561" fmla="*/ 8980932 w 13261896"/>
              <a:gd name="connsiteY2561" fmla="*/ 4838129 h 5790485"/>
              <a:gd name="connsiteX2562" fmla="*/ 8947594 w 13261896"/>
              <a:gd name="connsiteY2562" fmla="*/ 4866704 h 5790485"/>
              <a:gd name="connsiteX2563" fmla="*/ 8071390 w 13261896"/>
              <a:gd name="connsiteY2563" fmla="*/ 4842891 h 5790485"/>
              <a:gd name="connsiteX2564" fmla="*/ 8057102 w 13261896"/>
              <a:gd name="connsiteY2564" fmla="*/ 4880991 h 5790485"/>
              <a:gd name="connsiteX2565" fmla="*/ 8071390 w 13261896"/>
              <a:gd name="connsiteY2565" fmla="*/ 4895279 h 5790485"/>
              <a:gd name="connsiteX2566" fmla="*/ 8033338 w 13261896"/>
              <a:gd name="connsiteY2566" fmla="*/ 4895279 h 5790485"/>
              <a:gd name="connsiteX2567" fmla="*/ 8028575 w 13261896"/>
              <a:gd name="connsiteY2567" fmla="*/ 4904804 h 5790485"/>
              <a:gd name="connsiteX2568" fmla="*/ 8052388 w 13261896"/>
              <a:gd name="connsiteY2568" fmla="*/ 4938094 h 5790485"/>
              <a:gd name="connsiteX2569" fmla="*/ 8061865 w 13261896"/>
              <a:gd name="connsiteY2569" fmla="*/ 4923806 h 5790485"/>
              <a:gd name="connsiteX2570" fmla="*/ 8071390 w 13261896"/>
              <a:gd name="connsiteY2570" fmla="*/ 4957144 h 5790485"/>
              <a:gd name="connsiteX2571" fmla="*/ 8052388 w 13261896"/>
              <a:gd name="connsiteY2571" fmla="*/ 4961906 h 5790485"/>
              <a:gd name="connsiteX2572" fmla="*/ 8014288 w 13261896"/>
              <a:gd name="connsiteY2572" fmla="*/ 4942856 h 5790485"/>
              <a:gd name="connsiteX2573" fmla="*/ 7947613 w 13261896"/>
              <a:gd name="connsiteY2573" fmla="*/ 4966669 h 5790485"/>
              <a:gd name="connsiteX2574" fmla="*/ 7938088 w 13261896"/>
              <a:gd name="connsiteY2574" fmla="*/ 4957144 h 5790485"/>
              <a:gd name="connsiteX2575" fmla="*/ 7952375 w 13261896"/>
              <a:gd name="connsiteY2575" fmla="*/ 4842891 h 5790485"/>
              <a:gd name="connsiteX2576" fmla="*/ 7976188 w 13261896"/>
              <a:gd name="connsiteY2576" fmla="*/ 4852416 h 5790485"/>
              <a:gd name="connsiteX2577" fmla="*/ 8047625 w 13261896"/>
              <a:gd name="connsiteY2577" fmla="*/ 4838129 h 5790485"/>
              <a:gd name="connsiteX2578" fmla="*/ 8071390 w 13261896"/>
              <a:gd name="connsiteY2578" fmla="*/ 4842891 h 5790485"/>
              <a:gd name="connsiteX2579" fmla="*/ 11385708 w 13261896"/>
              <a:gd name="connsiteY2579" fmla="*/ 4847654 h 5790485"/>
              <a:gd name="connsiteX2580" fmla="*/ 11376183 w 13261896"/>
              <a:gd name="connsiteY2580" fmla="*/ 4857179 h 5790485"/>
              <a:gd name="connsiteX2581" fmla="*/ 11399996 w 13261896"/>
              <a:gd name="connsiteY2581" fmla="*/ 4885754 h 5790485"/>
              <a:gd name="connsiteX2582" fmla="*/ 11276171 w 13261896"/>
              <a:gd name="connsiteY2582" fmla="*/ 4838129 h 5790485"/>
              <a:gd name="connsiteX2583" fmla="*/ 11304746 w 13261896"/>
              <a:gd name="connsiteY2583" fmla="*/ 4833366 h 5790485"/>
              <a:gd name="connsiteX2584" fmla="*/ 11385708 w 13261896"/>
              <a:gd name="connsiteY2584" fmla="*/ 4847654 h 5790485"/>
              <a:gd name="connsiteX2585" fmla="*/ 8338090 w 13261896"/>
              <a:gd name="connsiteY2585" fmla="*/ 4828604 h 5790485"/>
              <a:gd name="connsiteX2586" fmla="*/ 8338090 w 13261896"/>
              <a:gd name="connsiteY2586" fmla="*/ 4852416 h 5790485"/>
              <a:gd name="connsiteX2587" fmla="*/ 8299990 w 13261896"/>
              <a:gd name="connsiteY2587" fmla="*/ 4852416 h 5790485"/>
              <a:gd name="connsiteX2588" fmla="*/ 8299990 w 13261896"/>
              <a:gd name="connsiteY2588" fmla="*/ 4828604 h 5790485"/>
              <a:gd name="connsiteX2589" fmla="*/ 8338090 w 13261896"/>
              <a:gd name="connsiteY2589" fmla="*/ 4828604 h 5790485"/>
              <a:gd name="connsiteX2590" fmla="*/ 8385715 w 13261896"/>
              <a:gd name="connsiteY2590" fmla="*/ 4823841 h 5790485"/>
              <a:gd name="connsiteX2591" fmla="*/ 8385715 w 13261896"/>
              <a:gd name="connsiteY2591" fmla="*/ 4842891 h 5790485"/>
              <a:gd name="connsiteX2592" fmla="*/ 8366665 w 13261896"/>
              <a:gd name="connsiteY2592" fmla="*/ 4842891 h 5790485"/>
              <a:gd name="connsiteX2593" fmla="*/ 8366665 w 13261896"/>
              <a:gd name="connsiteY2593" fmla="*/ 4823841 h 5790485"/>
              <a:gd name="connsiteX2594" fmla="*/ 8385715 w 13261896"/>
              <a:gd name="connsiteY2594" fmla="*/ 4823841 h 5790485"/>
              <a:gd name="connsiteX2595" fmla="*/ 8176165 w 13261896"/>
              <a:gd name="connsiteY2595" fmla="*/ 4857179 h 5790485"/>
              <a:gd name="connsiteX2596" fmla="*/ 8190452 w 13261896"/>
              <a:gd name="connsiteY2596" fmla="*/ 4861941 h 5790485"/>
              <a:gd name="connsiteX2597" fmla="*/ 8228552 w 13261896"/>
              <a:gd name="connsiteY2597" fmla="*/ 4842891 h 5790485"/>
              <a:gd name="connsiteX2598" fmla="*/ 8247602 w 13261896"/>
              <a:gd name="connsiteY2598" fmla="*/ 4857179 h 5790485"/>
              <a:gd name="connsiteX2599" fmla="*/ 8176165 w 13261896"/>
              <a:gd name="connsiteY2599" fmla="*/ 4861941 h 5790485"/>
              <a:gd name="connsiteX2600" fmla="*/ 8242840 w 13261896"/>
              <a:gd name="connsiteY2600" fmla="*/ 4923806 h 5790485"/>
              <a:gd name="connsiteX2601" fmla="*/ 8223790 w 13261896"/>
              <a:gd name="connsiteY2601" fmla="*/ 4952381 h 5790485"/>
              <a:gd name="connsiteX2602" fmla="*/ 8176165 w 13261896"/>
              <a:gd name="connsiteY2602" fmla="*/ 4890516 h 5790485"/>
              <a:gd name="connsiteX2603" fmla="*/ 8095202 w 13261896"/>
              <a:gd name="connsiteY2603" fmla="*/ 4957144 h 5790485"/>
              <a:gd name="connsiteX2604" fmla="*/ 8152352 w 13261896"/>
              <a:gd name="connsiteY2604" fmla="*/ 4871466 h 5790485"/>
              <a:gd name="connsiteX2605" fmla="*/ 8099965 w 13261896"/>
              <a:gd name="connsiteY2605" fmla="*/ 4866704 h 5790485"/>
              <a:gd name="connsiteX2606" fmla="*/ 8152352 w 13261896"/>
              <a:gd name="connsiteY2606" fmla="*/ 4828604 h 5790485"/>
              <a:gd name="connsiteX2607" fmla="*/ 8185690 w 13261896"/>
              <a:gd name="connsiteY2607" fmla="*/ 4828604 h 5790485"/>
              <a:gd name="connsiteX2608" fmla="*/ 8176165 w 13261896"/>
              <a:gd name="connsiteY2608" fmla="*/ 4857179 h 5790485"/>
              <a:gd name="connsiteX2609" fmla="*/ 12904756 w 13261896"/>
              <a:gd name="connsiteY2609" fmla="*/ 4914329 h 5790485"/>
              <a:gd name="connsiteX2610" fmla="*/ 12657106 w 13261896"/>
              <a:gd name="connsiteY2610" fmla="*/ 4852416 h 5790485"/>
              <a:gd name="connsiteX2611" fmla="*/ 12542854 w 13261896"/>
              <a:gd name="connsiteY2611" fmla="*/ 4880991 h 5790485"/>
              <a:gd name="connsiteX2612" fmla="*/ 12685681 w 13261896"/>
              <a:gd name="connsiteY2612" fmla="*/ 4819079 h 5790485"/>
              <a:gd name="connsiteX2613" fmla="*/ 12904756 w 13261896"/>
              <a:gd name="connsiteY2613" fmla="*/ 4914329 h 5790485"/>
              <a:gd name="connsiteX2614" fmla="*/ 12438079 w 13261896"/>
              <a:gd name="connsiteY2614" fmla="*/ 4819079 h 5790485"/>
              <a:gd name="connsiteX2615" fmla="*/ 12438079 w 13261896"/>
              <a:gd name="connsiteY2615" fmla="*/ 4828604 h 5790485"/>
              <a:gd name="connsiteX2616" fmla="*/ 12290441 w 13261896"/>
              <a:gd name="connsiteY2616" fmla="*/ 4957144 h 5790485"/>
              <a:gd name="connsiteX2617" fmla="*/ 12214288 w 13261896"/>
              <a:gd name="connsiteY2617" fmla="*/ 4928569 h 5790485"/>
              <a:gd name="connsiteX2618" fmla="*/ 12219050 w 13261896"/>
              <a:gd name="connsiteY2618" fmla="*/ 4909566 h 5790485"/>
              <a:gd name="connsiteX2619" fmla="*/ 12252341 w 13261896"/>
              <a:gd name="connsiteY2619" fmla="*/ 4919044 h 5790485"/>
              <a:gd name="connsiteX2620" fmla="*/ 12357116 w 13261896"/>
              <a:gd name="connsiteY2620" fmla="*/ 4833366 h 5790485"/>
              <a:gd name="connsiteX2621" fmla="*/ 12376166 w 13261896"/>
              <a:gd name="connsiteY2621" fmla="*/ 4852416 h 5790485"/>
              <a:gd name="connsiteX2622" fmla="*/ 12395216 w 13261896"/>
              <a:gd name="connsiteY2622" fmla="*/ 4828604 h 5790485"/>
              <a:gd name="connsiteX2623" fmla="*/ 12423791 w 13261896"/>
              <a:gd name="connsiteY2623" fmla="*/ 4819079 h 5790485"/>
              <a:gd name="connsiteX2624" fmla="*/ 12438079 w 13261896"/>
              <a:gd name="connsiteY2624" fmla="*/ 4819079 h 5790485"/>
              <a:gd name="connsiteX2625" fmla="*/ 1657112 w 13261896"/>
              <a:gd name="connsiteY2625" fmla="*/ 4847654 h 5790485"/>
              <a:gd name="connsiteX2626" fmla="*/ 1666637 w 13261896"/>
              <a:gd name="connsiteY2626" fmla="*/ 4876229 h 5790485"/>
              <a:gd name="connsiteX2627" fmla="*/ 1685687 w 13261896"/>
              <a:gd name="connsiteY2627" fmla="*/ 4861941 h 5790485"/>
              <a:gd name="connsiteX2628" fmla="*/ 1757124 w 13261896"/>
              <a:gd name="connsiteY2628" fmla="*/ 4900041 h 5790485"/>
              <a:gd name="connsiteX2629" fmla="*/ 1757124 w 13261896"/>
              <a:gd name="connsiteY2629" fmla="*/ 4928569 h 5790485"/>
              <a:gd name="connsiteX2630" fmla="*/ 1590437 w 13261896"/>
              <a:gd name="connsiteY2630" fmla="*/ 4838129 h 5790485"/>
              <a:gd name="connsiteX2631" fmla="*/ 1604724 w 13261896"/>
              <a:gd name="connsiteY2631" fmla="*/ 4819079 h 5790485"/>
              <a:gd name="connsiteX2632" fmla="*/ 1657112 w 13261896"/>
              <a:gd name="connsiteY2632" fmla="*/ 4847654 h 5790485"/>
              <a:gd name="connsiteX2633" fmla="*/ 1538097 w 13261896"/>
              <a:gd name="connsiteY2633" fmla="*/ 4852416 h 5790485"/>
              <a:gd name="connsiteX2634" fmla="*/ 1542860 w 13261896"/>
              <a:gd name="connsiteY2634" fmla="*/ 4838129 h 5790485"/>
              <a:gd name="connsiteX2635" fmla="*/ 1557147 w 13261896"/>
              <a:gd name="connsiteY2635" fmla="*/ 4838129 h 5790485"/>
              <a:gd name="connsiteX2636" fmla="*/ 1619012 w 13261896"/>
              <a:gd name="connsiteY2636" fmla="*/ 4885754 h 5790485"/>
              <a:gd name="connsiteX2637" fmla="*/ 1633299 w 13261896"/>
              <a:gd name="connsiteY2637" fmla="*/ 4876229 h 5790485"/>
              <a:gd name="connsiteX2638" fmla="*/ 1685687 w 13261896"/>
              <a:gd name="connsiteY2638" fmla="*/ 4904804 h 5790485"/>
              <a:gd name="connsiteX2639" fmla="*/ 1695212 w 13261896"/>
              <a:gd name="connsiteY2639" fmla="*/ 4933331 h 5790485"/>
              <a:gd name="connsiteX2640" fmla="*/ 1709499 w 13261896"/>
              <a:gd name="connsiteY2640" fmla="*/ 4923806 h 5790485"/>
              <a:gd name="connsiteX2641" fmla="*/ 1780937 w 13261896"/>
              <a:gd name="connsiteY2641" fmla="*/ 4966669 h 5790485"/>
              <a:gd name="connsiteX2642" fmla="*/ 1785699 w 13261896"/>
              <a:gd name="connsiteY2642" fmla="*/ 4985719 h 5790485"/>
              <a:gd name="connsiteX2643" fmla="*/ 1799987 w 13261896"/>
              <a:gd name="connsiteY2643" fmla="*/ 4976194 h 5790485"/>
              <a:gd name="connsiteX2644" fmla="*/ 1861899 w 13261896"/>
              <a:gd name="connsiteY2644" fmla="*/ 5014294 h 5790485"/>
              <a:gd name="connsiteX2645" fmla="*/ 1861899 w 13261896"/>
              <a:gd name="connsiteY2645" fmla="*/ 5028581 h 5790485"/>
              <a:gd name="connsiteX2646" fmla="*/ 1490472 w 13261896"/>
              <a:gd name="connsiteY2646" fmla="*/ 4828604 h 5790485"/>
              <a:gd name="connsiteX2647" fmla="*/ 1490472 w 13261896"/>
              <a:gd name="connsiteY2647" fmla="*/ 4809554 h 5790485"/>
              <a:gd name="connsiteX2648" fmla="*/ 1538097 w 13261896"/>
              <a:gd name="connsiteY2648" fmla="*/ 4852416 h 5790485"/>
              <a:gd name="connsiteX2649" fmla="*/ 8419052 w 13261896"/>
              <a:gd name="connsiteY2649" fmla="*/ 4819079 h 5790485"/>
              <a:gd name="connsiteX2650" fmla="*/ 8409527 w 13261896"/>
              <a:gd name="connsiteY2650" fmla="*/ 4938094 h 5790485"/>
              <a:gd name="connsiteX2651" fmla="*/ 8395240 w 13261896"/>
              <a:gd name="connsiteY2651" fmla="*/ 4942856 h 5790485"/>
              <a:gd name="connsiteX2652" fmla="*/ 8347615 w 13261896"/>
              <a:gd name="connsiteY2652" fmla="*/ 4933331 h 5790485"/>
              <a:gd name="connsiteX2653" fmla="*/ 8271415 w 13261896"/>
              <a:gd name="connsiteY2653" fmla="*/ 4952381 h 5790485"/>
              <a:gd name="connsiteX2654" fmla="*/ 8261890 w 13261896"/>
              <a:gd name="connsiteY2654" fmla="*/ 4947619 h 5790485"/>
              <a:gd name="connsiteX2655" fmla="*/ 8271415 w 13261896"/>
              <a:gd name="connsiteY2655" fmla="*/ 4819079 h 5790485"/>
              <a:gd name="connsiteX2656" fmla="*/ 8309515 w 13261896"/>
              <a:gd name="connsiteY2656" fmla="*/ 4823841 h 5790485"/>
              <a:gd name="connsiteX2657" fmla="*/ 8390477 w 13261896"/>
              <a:gd name="connsiteY2657" fmla="*/ 4814316 h 5790485"/>
              <a:gd name="connsiteX2658" fmla="*/ 8404765 w 13261896"/>
              <a:gd name="connsiteY2658" fmla="*/ 4804791 h 5790485"/>
              <a:gd name="connsiteX2659" fmla="*/ 8419052 w 13261896"/>
              <a:gd name="connsiteY2659" fmla="*/ 4819079 h 5790485"/>
              <a:gd name="connsiteX2660" fmla="*/ 12433316 w 13261896"/>
              <a:gd name="connsiteY2660" fmla="*/ 4809554 h 5790485"/>
              <a:gd name="connsiteX2661" fmla="*/ 12442841 w 13261896"/>
              <a:gd name="connsiteY2661" fmla="*/ 4800029 h 5790485"/>
              <a:gd name="connsiteX2662" fmla="*/ 12433316 w 13261896"/>
              <a:gd name="connsiteY2662" fmla="*/ 4809554 h 5790485"/>
              <a:gd name="connsiteX2663" fmla="*/ 12023788 w 13261896"/>
              <a:gd name="connsiteY2663" fmla="*/ 4804791 h 5790485"/>
              <a:gd name="connsiteX2664" fmla="*/ 12057125 w 13261896"/>
              <a:gd name="connsiteY2664" fmla="*/ 4800029 h 5790485"/>
              <a:gd name="connsiteX2665" fmla="*/ 12057125 w 13261896"/>
              <a:gd name="connsiteY2665" fmla="*/ 4833366 h 5790485"/>
              <a:gd name="connsiteX2666" fmla="*/ 12066650 w 13261896"/>
              <a:gd name="connsiteY2666" fmla="*/ 4838129 h 5790485"/>
              <a:gd name="connsiteX2667" fmla="*/ 12095225 w 13261896"/>
              <a:gd name="connsiteY2667" fmla="*/ 4828604 h 5790485"/>
              <a:gd name="connsiteX2668" fmla="*/ 12128563 w 13261896"/>
              <a:gd name="connsiteY2668" fmla="*/ 4857179 h 5790485"/>
              <a:gd name="connsiteX2669" fmla="*/ 12176188 w 13261896"/>
              <a:gd name="connsiteY2669" fmla="*/ 4885754 h 5790485"/>
              <a:gd name="connsiteX2670" fmla="*/ 12204763 w 13261896"/>
              <a:gd name="connsiteY2670" fmla="*/ 4919044 h 5790485"/>
              <a:gd name="connsiteX2671" fmla="*/ 12204763 w 13261896"/>
              <a:gd name="connsiteY2671" fmla="*/ 4938094 h 5790485"/>
              <a:gd name="connsiteX2672" fmla="*/ 12123800 w 13261896"/>
              <a:gd name="connsiteY2672" fmla="*/ 4942856 h 5790485"/>
              <a:gd name="connsiteX2673" fmla="*/ 12038075 w 13261896"/>
              <a:gd name="connsiteY2673" fmla="*/ 4876229 h 5790485"/>
              <a:gd name="connsiteX2674" fmla="*/ 12028550 w 13261896"/>
              <a:gd name="connsiteY2674" fmla="*/ 4904804 h 5790485"/>
              <a:gd name="connsiteX2675" fmla="*/ 11933300 w 13261896"/>
              <a:gd name="connsiteY2675" fmla="*/ 4814316 h 5790485"/>
              <a:gd name="connsiteX2676" fmla="*/ 11995213 w 13261896"/>
              <a:gd name="connsiteY2676" fmla="*/ 4800029 h 5790485"/>
              <a:gd name="connsiteX2677" fmla="*/ 12023788 w 13261896"/>
              <a:gd name="connsiteY2677" fmla="*/ 4804791 h 5790485"/>
              <a:gd name="connsiteX2678" fmla="*/ 11642836 w 13261896"/>
              <a:gd name="connsiteY2678" fmla="*/ 4800029 h 5790485"/>
              <a:gd name="connsiteX2679" fmla="*/ 11671411 w 13261896"/>
              <a:gd name="connsiteY2679" fmla="*/ 4823841 h 5790485"/>
              <a:gd name="connsiteX2680" fmla="*/ 11604736 w 13261896"/>
              <a:gd name="connsiteY2680" fmla="*/ 4800029 h 5790485"/>
              <a:gd name="connsiteX2681" fmla="*/ 11642836 w 13261896"/>
              <a:gd name="connsiteY2681" fmla="*/ 4800029 h 5790485"/>
              <a:gd name="connsiteX2682" fmla="*/ 11938063 w 13261896"/>
              <a:gd name="connsiteY2682" fmla="*/ 4852416 h 5790485"/>
              <a:gd name="connsiteX2683" fmla="*/ 11885675 w 13261896"/>
              <a:gd name="connsiteY2683" fmla="*/ 4828604 h 5790485"/>
              <a:gd name="connsiteX2684" fmla="*/ 11880913 w 13261896"/>
              <a:gd name="connsiteY2684" fmla="*/ 4795266 h 5790485"/>
              <a:gd name="connsiteX2685" fmla="*/ 11938063 w 13261896"/>
              <a:gd name="connsiteY2685" fmla="*/ 4852416 h 5790485"/>
              <a:gd name="connsiteX2686" fmla="*/ 11461908 w 13261896"/>
              <a:gd name="connsiteY2686" fmla="*/ 4819079 h 5790485"/>
              <a:gd name="connsiteX2687" fmla="*/ 11419046 w 13261896"/>
              <a:gd name="connsiteY2687" fmla="*/ 4823841 h 5790485"/>
              <a:gd name="connsiteX2688" fmla="*/ 11476196 w 13261896"/>
              <a:gd name="connsiteY2688" fmla="*/ 4857179 h 5790485"/>
              <a:gd name="connsiteX2689" fmla="*/ 11476196 w 13261896"/>
              <a:gd name="connsiteY2689" fmla="*/ 4871466 h 5790485"/>
              <a:gd name="connsiteX2690" fmla="*/ 11461908 w 13261896"/>
              <a:gd name="connsiteY2690" fmla="*/ 4876229 h 5790485"/>
              <a:gd name="connsiteX2691" fmla="*/ 11404758 w 13261896"/>
              <a:gd name="connsiteY2691" fmla="*/ 4838129 h 5790485"/>
              <a:gd name="connsiteX2692" fmla="*/ 11357133 w 13261896"/>
              <a:gd name="connsiteY2692" fmla="*/ 4828604 h 5790485"/>
              <a:gd name="connsiteX2693" fmla="*/ 11266646 w 13261896"/>
              <a:gd name="connsiteY2693" fmla="*/ 4828604 h 5790485"/>
              <a:gd name="connsiteX2694" fmla="*/ 11357133 w 13261896"/>
              <a:gd name="connsiteY2694" fmla="*/ 4795266 h 5790485"/>
              <a:gd name="connsiteX2695" fmla="*/ 11461908 w 13261896"/>
              <a:gd name="connsiteY2695" fmla="*/ 4819079 h 5790485"/>
              <a:gd name="connsiteX2696" fmla="*/ 11190446 w 13261896"/>
              <a:gd name="connsiteY2696" fmla="*/ 4819079 h 5790485"/>
              <a:gd name="connsiteX2697" fmla="*/ 11190446 w 13261896"/>
              <a:gd name="connsiteY2697" fmla="*/ 4842891 h 5790485"/>
              <a:gd name="connsiteX2698" fmla="*/ 11199971 w 13261896"/>
              <a:gd name="connsiteY2698" fmla="*/ 4857179 h 5790485"/>
              <a:gd name="connsiteX2699" fmla="*/ 11238071 w 13261896"/>
              <a:gd name="connsiteY2699" fmla="*/ 4828604 h 5790485"/>
              <a:gd name="connsiteX2700" fmla="*/ 11299983 w 13261896"/>
              <a:gd name="connsiteY2700" fmla="*/ 4890516 h 5790485"/>
              <a:gd name="connsiteX2701" fmla="*/ 11266646 w 13261896"/>
              <a:gd name="connsiteY2701" fmla="*/ 4919044 h 5790485"/>
              <a:gd name="connsiteX2702" fmla="*/ 11252359 w 13261896"/>
              <a:gd name="connsiteY2702" fmla="*/ 4914329 h 5790485"/>
              <a:gd name="connsiteX2703" fmla="*/ 11171396 w 13261896"/>
              <a:gd name="connsiteY2703" fmla="*/ 4961906 h 5790485"/>
              <a:gd name="connsiteX2704" fmla="*/ 11095244 w 13261896"/>
              <a:gd name="connsiteY2704" fmla="*/ 4876229 h 5790485"/>
              <a:gd name="connsiteX2705" fmla="*/ 11052381 w 13261896"/>
              <a:gd name="connsiteY2705" fmla="*/ 4938094 h 5790485"/>
              <a:gd name="connsiteX2706" fmla="*/ 11042856 w 13261896"/>
              <a:gd name="connsiteY2706" fmla="*/ 4923806 h 5790485"/>
              <a:gd name="connsiteX2707" fmla="*/ 11057144 w 13261896"/>
              <a:gd name="connsiteY2707" fmla="*/ 4866704 h 5790485"/>
              <a:gd name="connsiteX2708" fmla="*/ 11128534 w 13261896"/>
              <a:gd name="connsiteY2708" fmla="*/ 4800029 h 5790485"/>
              <a:gd name="connsiteX2709" fmla="*/ 11147584 w 13261896"/>
              <a:gd name="connsiteY2709" fmla="*/ 4814316 h 5790485"/>
              <a:gd name="connsiteX2710" fmla="*/ 11157109 w 13261896"/>
              <a:gd name="connsiteY2710" fmla="*/ 4804791 h 5790485"/>
              <a:gd name="connsiteX2711" fmla="*/ 11161871 w 13261896"/>
              <a:gd name="connsiteY2711" fmla="*/ 4814316 h 5790485"/>
              <a:gd name="connsiteX2712" fmla="*/ 11166634 w 13261896"/>
              <a:gd name="connsiteY2712" fmla="*/ 4795266 h 5790485"/>
              <a:gd name="connsiteX2713" fmla="*/ 11190446 w 13261896"/>
              <a:gd name="connsiteY2713" fmla="*/ 4819079 h 5790485"/>
              <a:gd name="connsiteX2714" fmla="*/ 11004756 w 13261896"/>
              <a:gd name="connsiteY2714" fmla="*/ 4838129 h 5790485"/>
              <a:gd name="connsiteX2715" fmla="*/ 11014281 w 13261896"/>
              <a:gd name="connsiteY2715" fmla="*/ 4842891 h 5790485"/>
              <a:gd name="connsiteX2716" fmla="*/ 11033331 w 13261896"/>
              <a:gd name="connsiteY2716" fmla="*/ 4833366 h 5790485"/>
              <a:gd name="connsiteX2717" fmla="*/ 11047619 w 13261896"/>
              <a:gd name="connsiteY2717" fmla="*/ 4876229 h 5790485"/>
              <a:gd name="connsiteX2718" fmla="*/ 11028569 w 13261896"/>
              <a:gd name="connsiteY2718" fmla="*/ 4919044 h 5790485"/>
              <a:gd name="connsiteX2719" fmla="*/ 10909506 w 13261896"/>
              <a:gd name="connsiteY2719" fmla="*/ 4938094 h 5790485"/>
              <a:gd name="connsiteX2720" fmla="*/ 10899981 w 13261896"/>
              <a:gd name="connsiteY2720" fmla="*/ 4923806 h 5790485"/>
              <a:gd name="connsiteX2721" fmla="*/ 10928556 w 13261896"/>
              <a:gd name="connsiteY2721" fmla="*/ 4919044 h 5790485"/>
              <a:gd name="connsiteX2722" fmla="*/ 10961894 w 13261896"/>
              <a:gd name="connsiteY2722" fmla="*/ 4928569 h 5790485"/>
              <a:gd name="connsiteX2723" fmla="*/ 11009519 w 13261896"/>
              <a:gd name="connsiteY2723" fmla="*/ 4880991 h 5790485"/>
              <a:gd name="connsiteX2724" fmla="*/ 10990469 w 13261896"/>
              <a:gd name="connsiteY2724" fmla="*/ 4861941 h 5790485"/>
              <a:gd name="connsiteX2725" fmla="*/ 10990469 w 13261896"/>
              <a:gd name="connsiteY2725" fmla="*/ 4795266 h 5790485"/>
              <a:gd name="connsiteX2726" fmla="*/ 11004756 w 13261896"/>
              <a:gd name="connsiteY2726" fmla="*/ 4838129 h 5790485"/>
              <a:gd name="connsiteX2727" fmla="*/ 8580929 w 13261896"/>
              <a:gd name="connsiteY2727" fmla="*/ 4795266 h 5790485"/>
              <a:gd name="connsiteX2728" fmla="*/ 8571404 w 13261896"/>
              <a:gd name="connsiteY2728" fmla="*/ 4804791 h 5790485"/>
              <a:gd name="connsiteX2729" fmla="*/ 8576167 w 13261896"/>
              <a:gd name="connsiteY2729" fmla="*/ 4823841 h 5790485"/>
              <a:gd name="connsiteX2730" fmla="*/ 8599979 w 13261896"/>
              <a:gd name="connsiteY2730" fmla="*/ 4809554 h 5790485"/>
              <a:gd name="connsiteX2731" fmla="*/ 8614267 w 13261896"/>
              <a:gd name="connsiteY2731" fmla="*/ 4819079 h 5790485"/>
              <a:gd name="connsiteX2732" fmla="*/ 8571404 w 13261896"/>
              <a:gd name="connsiteY2732" fmla="*/ 4823841 h 5790485"/>
              <a:gd name="connsiteX2733" fmla="*/ 8576167 w 13261896"/>
              <a:gd name="connsiteY2733" fmla="*/ 4857179 h 5790485"/>
              <a:gd name="connsiteX2734" fmla="*/ 8599979 w 13261896"/>
              <a:gd name="connsiteY2734" fmla="*/ 4842891 h 5790485"/>
              <a:gd name="connsiteX2735" fmla="*/ 8609504 w 13261896"/>
              <a:gd name="connsiteY2735" fmla="*/ 4852416 h 5790485"/>
              <a:gd name="connsiteX2736" fmla="*/ 8509492 w 13261896"/>
              <a:gd name="connsiteY2736" fmla="*/ 4861941 h 5790485"/>
              <a:gd name="connsiteX2737" fmla="*/ 8542829 w 13261896"/>
              <a:gd name="connsiteY2737" fmla="*/ 4847654 h 5790485"/>
              <a:gd name="connsiteX2738" fmla="*/ 8542829 w 13261896"/>
              <a:gd name="connsiteY2738" fmla="*/ 4833366 h 5790485"/>
              <a:gd name="connsiteX2739" fmla="*/ 8528542 w 13261896"/>
              <a:gd name="connsiteY2739" fmla="*/ 4828604 h 5790485"/>
              <a:gd name="connsiteX2740" fmla="*/ 8466629 w 13261896"/>
              <a:gd name="connsiteY2740" fmla="*/ 4880991 h 5790485"/>
              <a:gd name="connsiteX2741" fmla="*/ 8499967 w 13261896"/>
              <a:gd name="connsiteY2741" fmla="*/ 4880991 h 5790485"/>
              <a:gd name="connsiteX2742" fmla="*/ 8447579 w 13261896"/>
              <a:gd name="connsiteY2742" fmla="*/ 4904804 h 5790485"/>
              <a:gd name="connsiteX2743" fmla="*/ 8442817 w 13261896"/>
              <a:gd name="connsiteY2743" fmla="*/ 4890516 h 5790485"/>
              <a:gd name="connsiteX2744" fmla="*/ 8466629 w 13261896"/>
              <a:gd name="connsiteY2744" fmla="*/ 4861941 h 5790485"/>
              <a:gd name="connsiteX2745" fmla="*/ 8447579 w 13261896"/>
              <a:gd name="connsiteY2745" fmla="*/ 4861941 h 5790485"/>
              <a:gd name="connsiteX2746" fmla="*/ 8442817 w 13261896"/>
              <a:gd name="connsiteY2746" fmla="*/ 4852416 h 5790485"/>
              <a:gd name="connsiteX2747" fmla="*/ 8457104 w 13261896"/>
              <a:gd name="connsiteY2747" fmla="*/ 4804791 h 5790485"/>
              <a:gd name="connsiteX2748" fmla="*/ 8490442 w 13261896"/>
              <a:gd name="connsiteY2748" fmla="*/ 4804791 h 5790485"/>
              <a:gd name="connsiteX2749" fmla="*/ 8466629 w 13261896"/>
              <a:gd name="connsiteY2749" fmla="*/ 4847654 h 5790485"/>
              <a:gd name="connsiteX2750" fmla="*/ 8485679 w 13261896"/>
              <a:gd name="connsiteY2750" fmla="*/ 4823841 h 5790485"/>
              <a:gd name="connsiteX2751" fmla="*/ 8499967 w 13261896"/>
              <a:gd name="connsiteY2751" fmla="*/ 4833366 h 5790485"/>
              <a:gd name="connsiteX2752" fmla="*/ 8538067 w 13261896"/>
              <a:gd name="connsiteY2752" fmla="*/ 4819079 h 5790485"/>
              <a:gd name="connsiteX2753" fmla="*/ 8547592 w 13261896"/>
              <a:gd name="connsiteY2753" fmla="*/ 4795266 h 5790485"/>
              <a:gd name="connsiteX2754" fmla="*/ 8580929 w 13261896"/>
              <a:gd name="connsiteY2754" fmla="*/ 4795266 h 5790485"/>
              <a:gd name="connsiteX2755" fmla="*/ 7090458 w 13261896"/>
              <a:gd name="connsiteY2755" fmla="*/ 5023819 h 5790485"/>
              <a:gd name="connsiteX2756" fmla="*/ 7038070 w 13261896"/>
              <a:gd name="connsiteY2756" fmla="*/ 5000006 h 5790485"/>
              <a:gd name="connsiteX2757" fmla="*/ 7052358 w 13261896"/>
              <a:gd name="connsiteY2757" fmla="*/ 4942856 h 5790485"/>
              <a:gd name="connsiteX2758" fmla="*/ 7061883 w 13261896"/>
              <a:gd name="connsiteY2758" fmla="*/ 4861941 h 5790485"/>
              <a:gd name="connsiteX2759" fmla="*/ 7004733 w 13261896"/>
              <a:gd name="connsiteY2759" fmla="*/ 4809554 h 5790485"/>
              <a:gd name="connsiteX2760" fmla="*/ 6938058 w 13261896"/>
              <a:gd name="connsiteY2760" fmla="*/ 4866704 h 5790485"/>
              <a:gd name="connsiteX2761" fmla="*/ 6947583 w 13261896"/>
              <a:gd name="connsiteY2761" fmla="*/ 4900041 h 5790485"/>
              <a:gd name="connsiteX2762" fmla="*/ 6980920 w 13261896"/>
              <a:gd name="connsiteY2762" fmla="*/ 4885754 h 5790485"/>
              <a:gd name="connsiteX2763" fmla="*/ 6961870 w 13261896"/>
              <a:gd name="connsiteY2763" fmla="*/ 4880991 h 5790485"/>
              <a:gd name="connsiteX2764" fmla="*/ 6976158 w 13261896"/>
              <a:gd name="connsiteY2764" fmla="*/ 4842891 h 5790485"/>
              <a:gd name="connsiteX2765" fmla="*/ 6999970 w 13261896"/>
              <a:gd name="connsiteY2765" fmla="*/ 4842891 h 5790485"/>
              <a:gd name="connsiteX2766" fmla="*/ 7004733 w 13261896"/>
              <a:gd name="connsiteY2766" fmla="*/ 4861941 h 5790485"/>
              <a:gd name="connsiteX2767" fmla="*/ 6985683 w 13261896"/>
              <a:gd name="connsiteY2767" fmla="*/ 4890516 h 5790485"/>
              <a:gd name="connsiteX2768" fmla="*/ 6976158 w 13261896"/>
              <a:gd name="connsiteY2768" fmla="*/ 4938094 h 5790485"/>
              <a:gd name="connsiteX2769" fmla="*/ 6995208 w 13261896"/>
              <a:gd name="connsiteY2769" fmla="*/ 4952381 h 5790485"/>
              <a:gd name="connsiteX2770" fmla="*/ 6990445 w 13261896"/>
              <a:gd name="connsiteY2770" fmla="*/ 4966669 h 5790485"/>
              <a:gd name="connsiteX2771" fmla="*/ 6976158 w 13261896"/>
              <a:gd name="connsiteY2771" fmla="*/ 4976194 h 5790485"/>
              <a:gd name="connsiteX2772" fmla="*/ 6995208 w 13261896"/>
              <a:gd name="connsiteY2772" fmla="*/ 4990481 h 5790485"/>
              <a:gd name="connsiteX2773" fmla="*/ 6976158 w 13261896"/>
              <a:gd name="connsiteY2773" fmla="*/ 4995244 h 5790485"/>
              <a:gd name="connsiteX2774" fmla="*/ 6957108 w 13261896"/>
              <a:gd name="connsiteY2774" fmla="*/ 4985719 h 5790485"/>
              <a:gd name="connsiteX2775" fmla="*/ 6966633 w 13261896"/>
              <a:gd name="connsiteY2775" fmla="*/ 5004769 h 5790485"/>
              <a:gd name="connsiteX2776" fmla="*/ 6914245 w 13261896"/>
              <a:gd name="connsiteY2776" fmla="*/ 5028581 h 5790485"/>
              <a:gd name="connsiteX2777" fmla="*/ 6928533 w 13261896"/>
              <a:gd name="connsiteY2777" fmla="*/ 4814316 h 5790485"/>
              <a:gd name="connsiteX2778" fmla="*/ 7104745 w 13261896"/>
              <a:gd name="connsiteY2778" fmla="*/ 4795266 h 5790485"/>
              <a:gd name="connsiteX2779" fmla="*/ 7090458 w 13261896"/>
              <a:gd name="connsiteY2779" fmla="*/ 5023819 h 5790485"/>
              <a:gd name="connsiteX2780" fmla="*/ 12242863 w 13261896"/>
              <a:gd name="connsiteY2780" fmla="*/ 4819079 h 5790485"/>
              <a:gd name="connsiteX2781" fmla="*/ 12266629 w 13261896"/>
              <a:gd name="connsiteY2781" fmla="*/ 4804791 h 5790485"/>
              <a:gd name="connsiteX2782" fmla="*/ 12290441 w 13261896"/>
              <a:gd name="connsiteY2782" fmla="*/ 4828604 h 5790485"/>
              <a:gd name="connsiteX2783" fmla="*/ 12304729 w 13261896"/>
              <a:gd name="connsiteY2783" fmla="*/ 4819079 h 5790485"/>
              <a:gd name="connsiteX2784" fmla="*/ 12323779 w 13261896"/>
              <a:gd name="connsiteY2784" fmla="*/ 4828604 h 5790485"/>
              <a:gd name="connsiteX2785" fmla="*/ 12257104 w 13261896"/>
              <a:gd name="connsiteY2785" fmla="*/ 4885754 h 5790485"/>
              <a:gd name="connsiteX2786" fmla="*/ 12223813 w 13261896"/>
              <a:gd name="connsiteY2786" fmla="*/ 4880991 h 5790485"/>
              <a:gd name="connsiteX2787" fmla="*/ 12233338 w 13261896"/>
              <a:gd name="connsiteY2787" fmla="*/ 4847654 h 5790485"/>
              <a:gd name="connsiteX2788" fmla="*/ 12200000 w 13261896"/>
              <a:gd name="connsiteY2788" fmla="*/ 4885754 h 5790485"/>
              <a:gd name="connsiteX2789" fmla="*/ 12180950 w 13261896"/>
              <a:gd name="connsiteY2789" fmla="*/ 4861941 h 5790485"/>
              <a:gd name="connsiteX2790" fmla="*/ 12133325 w 13261896"/>
              <a:gd name="connsiteY2790" fmla="*/ 4847654 h 5790485"/>
              <a:gd name="connsiteX2791" fmla="*/ 12085700 w 13261896"/>
              <a:gd name="connsiteY2791" fmla="*/ 4819079 h 5790485"/>
              <a:gd name="connsiteX2792" fmla="*/ 12142850 w 13261896"/>
              <a:gd name="connsiteY2792" fmla="*/ 4800029 h 5790485"/>
              <a:gd name="connsiteX2793" fmla="*/ 12171425 w 13261896"/>
              <a:gd name="connsiteY2793" fmla="*/ 4809554 h 5790485"/>
              <a:gd name="connsiteX2794" fmla="*/ 12209525 w 13261896"/>
              <a:gd name="connsiteY2794" fmla="*/ 4790504 h 5790485"/>
              <a:gd name="connsiteX2795" fmla="*/ 12242863 w 13261896"/>
              <a:gd name="connsiteY2795" fmla="*/ 4819079 h 5790485"/>
              <a:gd name="connsiteX2796" fmla="*/ 4190476 w 13261896"/>
              <a:gd name="connsiteY2796" fmla="*/ 4852416 h 5790485"/>
              <a:gd name="connsiteX2797" fmla="*/ 4252341 w 13261896"/>
              <a:gd name="connsiteY2797" fmla="*/ 4942856 h 5790485"/>
              <a:gd name="connsiteX2798" fmla="*/ 4480941 w 13261896"/>
              <a:gd name="connsiteY2798" fmla="*/ 5123831 h 5790485"/>
              <a:gd name="connsiteX2799" fmla="*/ 4699969 w 13261896"/>
              <a:gd name="connsiteY2799" fmla="*/ 4980956 h 5790485"/>
              <a:gd name="connsiteX2800" fmla="*/ 4771406 w 13261896"/>
              <a:gd name="connsiteY2800" fmla="*/ 5000006 h 5790485"/>
              <a:gd name="connsiteX2801" fmla="*/ 4871419 w 13261896"/>
              <a:gd name="connsiteY2801" fmla="*/ 5109544 h 5790485"/>
              <a:gd name="connsiteX2802" fmla="*/ 5028533 w 13261896"/>
              <a:gd name="connsiteY2802" fmla="*/ 5219081 h 5790485"/>
              <a:gd name="connsiteX2803" fmla="*/ 5052346 w 13261896"/>
              <a:gd name="connsiteY2803" fmla="*/ 5295281 h 5790485"/>
              <a:gd name="connsiteX2804" fmla="*/ 5042821 w 13261896"/>
              <a:gd name="connsiteY2804" fmla="*/ 5385721 h 5790485"/>
              <a:gd name="connsiteX2805" fmla="*/ 4938094 w 13261896"/>
              <a:gd name="connsiteY2805" fmla="*/ 5423821 h 5790485"/>
              <a:gd name="connsiteX2806" fmla="*/ 4861894 w 13261896"/>
              <a:gd name="connsiteY2806" fmla="*/ 5528596 h 5790485"/>
              <a:gd name="connsiteX2807" fmla="*/ 4719019 w 13261896"/>
              <a:gd name="connsiteY2807" fmla="*/ 5580984 h 5790485"/>
              <a:gd name="connsiteX2808" fmla="*/ 4457129 w 13261896"/>
              <a:gd name="connsiteY2808" fmla="*/ 5504784 h 5790485"/>
              <a:gd name="connsiteX2809" fmla="*/ 4385691 w 13261896"/>
              <a:gd name="connsiteY2809" fmla="*/ 5442871 h 5790485"/>
              <a:gd name="connsiteX2810" fmla="*/ 4233339 w 13261896"/>
              <a:gd name="connsiteY2810" fmla="*/ 5328571 h 5790485"/>
              <a:gd name="connsiteX2811" fmla="*/ 4014264 w 13261896"/>
              <a:gd name="connsiteY2811" fmla="*/ 5176219 h 5790485"/>
              <a:gd name="connsiteX2812" fmla="*/ 3980926 w 13261896"/>
              <a:gd name="connsiteY2812" fmla="*/ 5071444 h 5790485"/>
              <a:gd name="connsiteX2813" fmla="*/ 3980926 w 13261896"/>
              <a:gd name="connsiteY2813" fmla="*/ 5047631 h 5790485"/>
              <a:gd name="connsiteX2814" fmla="*/ 4076176 w 13261896"/>
              <a:gd name="connsiteY2814" fmla="*/ 5119069 h 5790485"/>
              <a:gd name="connsiteX2815" fmla="*/ 4085701 w 13261896"/>
              <a:gd name="connsiteY2815" fmla="*/ 5147644 h 5790485"/>
              <a:gd name="connsiteX2816" fmla="*/ 4142851 w 13261896"/>
              <a:gd name="connsiteY2816" fmla="*/ 5176219 h 5790485"/>
              <a:gd name="connsiteX2817" fmla="*/ 3980926 w 13261896"/>
              <a:gd name="connsiteY2817" fmla="*/ 5033344 h 5790485"/>
              <a:gd name="connsiteX2818" fmla="*/ 3980926 w 13261896"/>
              <a:gd name="connsiteY2818" fmla="*/ 5014294 h 5790485"/>
              <a:gd name="connsiteX2819" fmla="*/ 3995214 w 13261896"/>
              <a:gd name="connsiteY2819" fmla="*/ 4928569 h 5790485"/>
              <a:gd name="connsiteX2820" fmla="*/ 4066651 w 13261896"/>
              <a:gd name="connsiteY2820" fmla="*/ 4842891 h 5790485"/>
              <a:gd name="connsiteX2821" fmla="*/ 4104751 w 13261896"/>
              <a:gd name="connsiteY2821" fmla="*/ 4871466 h 5790485"/>
              <a:gd name="connsiteX2822" fmla="*/ 4152376 w 13261896"/>
              <a:gd name="connsiteY2822" fmla="*/ 4957144 h 5790485"/>
              <a:gd name="connsiteX2823" fmla="*/ 4223814 w 13261896"/>
              <a:gd name="connsiteY2823" fmla="*/ 5061919 h 5790485"/>
              <a:gd name="connsiteX2824" fmla="*/ 4238101 w 13261896"/>
              <a:gd name="connsiteY2824" fmla="*/ 5114306 h 5790485"/>
              <a:gd name="connsiteX2825" fmla="*/ 4228576 w 13261896"/>
              <a:gd name="connsiteY2825" fmla="*/ 5138119 h 5790485"/>
              <a:gd name="connsiteX2826" fmla="*/ 4261866 w 13261896"/>
              <a:gd name="connsiteY2826" fmla="*/ 5204794 h 5790485"/>
              <a:gd name="connsiteX2827" fmla="*/ 4266629 w 13261896"/>
              <a:gd name="connsiteY2827" fmla="*/ 5190506 h 5790485"/>
              <a:gd name="connsiteX2828" fmla="*/ 4242864 w 13261896"/>
              <a:gd name="connsiteY2828" fmla="*/ 5138119 h 5790485"/>
              <a:gd name="connsiteX2829" fmla="*/ 4252341 w 13261896"/>
              <a:gd name="connsiteY2829" fmla="*/ 5114306 h 5790485"/>
              <a:gd name="connsiteX2830" fmla="*/ 4242864 w 13261896"/>
              <a:gd name="connsiteY2830" fmla="*/ 5066681 h 5790485"/>
              <a:gd name="connsiteX2831" fmla="*/ 4371404 w 13261896"/>
              <a:gd name="connsiteY2831" fmla="*/ 5133356 h 5790485"/>
              <a:gd name="connsiteX2832" fmla="*/ 4390454 w 13261896"/>
              <a:gd name="connsiteY2832" fmla="*/ 5171456 h 5790485"/>
              <a:gd name="connsiteX2833" fmla="*/ 4433316 w 13261896"/>
              <a:gd name="connsiteY2833" fmla="*/ 5195269 h 5790485"/>
              <a:gd name="connsiteX2834" fmla="*/ 4399979 w 13261896"/>
              <a:gd name="connsiteY2834" fmla="*/ 5166694 h 5790485"/>
              <a:gd name="connsiteX2835" fmla="*/ 4233339 w 13261896"/>
              <a:gd name="connsiteY2835" fmla="*/ 5042869 h 5790485"/>
              <a:gd name="connsiteX2836" fmla="*/ 4171426 w 13261896"/>
              <a:gd name="connsiteY2836" fmla="*/ 4957144 h 5790485"/>
              <a:gd name="connsiteX2837" fmla="*/ 4066651 w 13261896"/>
              <a:gd name="connsiteY2837" fmla="*/ 4828604 h 5790485"/>
              <a:gd name="connsiteX2838" fmla="*/ 3990451 w 13261896"/>
              <a:gd name="connsiteY2838" fmla="*/ 4880991 h 5790485"/>
              <a:gd name="connsiteX2839" fmla="*/ 3966639 w 13261896"/>
              <a:gd name="connsiteY2839" fmla="*/ 4890516 h 5790485"/>
              <a:gd name="connsiteX2840" fmla="*/ 3942826 w 13261896"/>
              <a:gd name="connsiteY2840" fmla="*/ 4919044 h 5790485"/>
              <a:gd name="connsiteX2841" fmla="*/ 3880914 w 13261896"/>
              <a:gd name="connsiteY2841" fmla="*/ 4857179 h 5790485"/>
              <a:gd name="connsiteX2842" fmla="*/ 4028551 w 13261896"/>
              <a:gd name="connsiteY2842" fmla="*/ 4785741 h 5790485"/>
              <a:gd name="connsiteX2843" fmla="*/ 4190476 w 13261896"/>
              <a:gd name="connsiteY2843" fmla="*/ 4852416 h 5790485"/>
              <a:gd name="connsiteX2844" fmla="*/ 3719036 w 13261896"/>
              <a:gd name="connsiteY2844" fmla="*/ 4790504 h 5790485"/>
              <a:gd name="connsiteX2845" fmla="*/ 3719036 w 13261896"/>
              <a:gd name="connsiteY2845" fmla="*/ 4866704 h 5790485"/>
              <a:gd name="connsiteX2846" fmla="*/ 3690461 w 13261896"/>
              <a:gd name="connsiteY2846" fmla="*/ 4866704 h 5790485"/>
              <a:gd name="connsiteX2847" fmla="*/ 3685699 w 13261896"/>
              <a:gd name="connsiteY2847" fmla="*/ 4814316 h 5790485"/>
              <a:gd name="connsiteX2848" fmla="*/ 3699986 w 13261896"/>
              <a:gd name="connsiteY2848" fmla="*/ 4785741 h 5790485"/>
              <a:gd name="connsiteX2849" fmla="*/ 3719036 w 13261896"/>
              <a:gd name="connsiteY2849" fmla="*/ 4790504 h 5790485"/>
              <a:gd name="connsiteX2850" fmla="*/ 1580912 w 13261896"/>
              <a:gd name="connsiteY2850" fmla="*/ 4804791 h 5790485"/>
              <a:gd name="connsiteX2851" fmla="*/ 1580912 w 13261896"/>
              <a:gd name="connsiteY2851" fmla="*/ 4833366 h 5790485"/>
              <a:gd name="connsiteX2852" fmla="*/ 1523810 w 13261896"/>
              <a:gd name="connsiteY2852" fmla="*/ 4804791 h 5790485"/>
              <a:gd name="connsiteX2853" fmla="*/ 1538097 w 13261896"/>
              <a:gd name="connsiteY2853" fmla="*/ 4785741 h 5790485"/>
              <a:gd name="connsiteX2854" fmla="*/ 1580912 w 13261896"/>
              <a:gd name="connsiteY2854" fmla="*/ 4804791 h 5790485"/>
              <a:gd name="connsiteX2855" fmla="*/ 1119045 w 13261896"/>
              <a:gd name="connsiteY2855" fmla="*/ 4871466 h 5790485"/>
              <a:gd name="connsiteX2856" fmla="*/ 1095232 w 13261896"/>
              <a:gd name="connsiteY2856" fmla="*/ 4938094 h 5790485"/>
              <a:gd name="connsiteX2857" fmla="*/ 1109520 w 13261896"/>
              <a:gd name="connsiteY2857" fmla="*/ 4919044 h 5790485"/>
              <a:gd name="connsiteX2858" fmla="*/ 1090470 w 13261896"/>
              <a:gd name="connsiteY2858" fmla="*/ 5023819 h 5790485"/>
              <a:gd name="connsiteX2859" fmla="*/ 1076182 w 13261896"/>
              <a:gd name="connsiteY2859" fmla="*/ 4995244 h 5790485"/>
              <a:gd name="connsiteX2860" fmla="*/ 1123807 w 13261896"/>
              <a:gd name="connsiteY2860" fmla="*/ 4833366 h 5790485"/>
              <a:gd name="connsiteX2861" fmla="*/ 1142857 w 13261896"/>
              <a:gd name="connsiteY2861" fmla="*/ 4785741 h 5790485"/>
              <a:gd name="connsiteX2862" fmla="*/ 1119045 w 13261896"/>
              <a:gd name="connsiteY2862" fmla="*/ 4871466 h 5790485"/>
              <a:gd name="connsiteX2863" fmla="*/ 1104757 w 13261896"/>
              <a:gd name="connsiteY2863" fmla="*/ 4833366 h 5790485"/>
              <a:gd name="connsiteX2864" fmla="*/ 1128570 w 13261896"/>
              <a:gd name="connsiteY2864" fmla="*/ 4790504 h 5790485"/>
              <a:gd name="connsiteX2865" fmla="*/ 1104757 w 13261896"/>
              <a:gd name="connsiteY2865" fmla="*/ 4833366 h 5790485"/>
              <a:gd name="connsiteX2866" fmla="*/ 3814286 w 13261896"/>
              <a:gd name="connsiteY2866" fmla="*/ 4804791 h 5790485"/>
              <a:gd name="connsiteX2867" fmla="*/ 3790474 w 13261896"/>
              <a:gd name="connsiteY2867" fmla="*/ 4795266 h 5790485"/>
              <a:gd name="connsiteX2868" fmla="*/ 3790474 w 13261896"/>
              <a:gd name="connsiteY2868" fmla="*/ 4780979 h 5790485"/>
              <a:gd name="connsiteX2869" fmla="*/ 3814286 w 13261896"/>
              <a:gd name="connsiteY2869" fmla="*/ 4804791 h 5790485"/>
              <a:gd name="connsiteX2870" fmla="*/ 3561874 w 13261896"/>
              <a:gd name="connsiteY2870" fmla="*/ 4814316 h 5790485"/>
              <a:gd name="connsiteX2871" fmla="*/ 3547586 w 13261896"/>
              <a:gd name="connsiteY2871" fmla="*/ 4866704 h 5790485"/>
              <a:gd name="connsiteX2872" fmla="*/ 3533299 w 13261896"/>
              <a:gd name="connsiteY2872" fmla="*/ 4866704 h 5790485"/>
              <a:gd name="connsiteX2873" fmla="*/ 3533299 w 13261896"/>
              <a:gd name="connsiteY2873" fmla="*/ 4790504 h 5790485"/>
              <a:gd name="connsiteX2874" fmla="*/ 3547586 w 13261896"/>
              <a:gd name="connsiteY2874" fmla="*/ 4780979 h 5790485"/>
              <a:gd name="connsiteX2875" fmla="*/ 3561874 w 13261896"/>
              <a:gd name="connsiteY2875" fmla="*/ 4814316 h 5790485"/>
              <a:gd name="connsiteX2876" fmla="*/ 10971419 w 13261896"/>
              <a:gd name="connsiteY2876" fmla="*/ 4785741 h 5790485"/>
              <a:gd name="connsiteX2877" fmla="*/ 10971419 w 13261896"/>
              <a:gd name="connsiteY2877" fmla="*/ 4861941 h 5790485"/>
              <a:gd name="connsiteX2878" fmla="*/ 10923794 w 13261896"/>
              <a:gd name="connsiteY2878" fmla="*/ 4857179 h 5790485"/>
              <a:gd name="connsiteX2879" fmla="*/ 10833306 w 13261896"/>
              <a:gd name="connsiteY2879" fmla="*/ 4876229 h 5790485"/>
              <a:gd name="connsiteX2880" fmla="*/ 10780919 w 13261896"/>
              <a:gd name="connsiteY2880" fmla="*/ 4923806 h 5790485"/>
              <a:gd name="connsiteX2881" fmla="*/ 10690479 w 13261896"/>
              <a:gd name="connsiteY2881" fmla="*/ 5057156 h 5790485"/>
              <a:gd name="connsiteX2882" fmla="*/ 10671429 w 13261896"/>
              <a:gd name="connsiteY2882" fmla="*/ 4957144 h 5790485"/>
              <a:gd name="connsiteX2883" fmla="*/ 10704767 w 13261896"/>
              <a:gd name="connsiteY2883" fmla="*/ 4880991 h 5790485"/>
              <a:gd name="connsiteX2884" fmla="*/ 10738056 w 13261896"/>
              <a:gd name="connsiteY2884" fmla="*/ 4900041 h 5790485"/>
              <a:gd name="connsiteX2885" fmla="*/ 10747581 w 13261896"/>
              <a:gd name="connsiteY2885" fmla="*/ 4880991 h 5790485"/>
              <a:gd name="connsiteX2886" fmla="*/ 10733294 w 13261896"/>
              <a:gd name="connsiteY2886" fmla="*/ 4852416 h 5790485"/>
              <a:gd name="connsiteX2887" fmla="*/ 10766631 w 13261896"/>
              <a:gd name="connsiteY2887" fmla="*/ 4823841 h 5790485"/>
              <a:gd name="connsiteX2888" fmla="*/ 10780919 w 13261896"/>
              <a:gd name="connsiteY2888" fmla="*/ 4838129 h 5790485"/>
              <a:gd name="connsiteX2889" fmla="*/ 10823781 w 13261896"/>
              <a:gd name="connsiteY2889" fmla="*/ 4785741 h 5790485"/>
              <a:gd name="connsiteX2890" fmla="*/ 10885694 w 13261896"/>
              <a:gd name="connsiteY2890" fmla="*/ 4819079 h 5790485"/>
              <a:gd name="connsiteX2891" fmla="*/ 10942844 w 13261896"/>
              <a:gd name="connsiteY2891" fmla="*/ 4776216 h 5790485"/>
              <a:gd name="connsiteX2892" fmla="*/ 10971419 w 13261896"/>
              <a:gd name="connsiteY2892" fmla="*/ 4785741 h 5790485"/>
              <a:gd name="connsiteX2893" fmla="*/ 8819007 w 13261896"/>
              <a:gd name="connsiteY2893" fmla="*/ 4790504 h 5790485"/>
              <a:gd name="connsiteX2894" fmla="*/ 8719042 w 13261896"/>
              <a:gd name="connsiteY2894" fmla="*/ 4800029 h 5790485"/>
              <a:gd name="connsiteX2895" fmla="*/ 8714279 w 13261896"/>
              <a:gd name="connsiteY2895" fmla="*/ 4833366 h 5790485"/>
              <a:gd name="connsiteX2896" fmla="*/ 8738092 w 13261896"/>
              <a:gd name="connsiteY2896" fmla="*/ 4838129 h 5790485"/>
              <a:gd name="connsiteX2897" fmla="*/ 8780954 w 13261896"/>
              <a:gd name="connsiteY2897" fmla="*/ 4819079 h 5790485"/>
              <a:gd name="connsiteX2898" fmla="*/ 8804767 w 13261896"/>
              <a:gd name="connsiteY2898" fmla="*/ 4833366 h 5790485"/>
              <a:gd name="connsiteX2899" fmla="*/ 8747617 w 13261896"/>
              <a:gd name="connsiteY2899" fmla="*/ 4923806 h 5790485"/>
              <a:gd name="connsiteX2900" fmla="*/ 8723804 w 13261896"/>
              <a:gd name="connsiteY2900" fmla="*/ 4904804 h 5790485"/>
              <a:gd name="connsiteX2901" fmla="*/ 8766667 w 13261896"/>
              <a:gd name="connsiteY2901" fmla="*/ 4842891 h 5790485"/>
              <a:gd name="connsiteX2902" fmla="*/ 8738092 w 13261896"/>
              <a:gd name="connsiteY2902" fmla="*/ 4838129 h 5790485"/>
              <a:gd name="connsiteX2903" fmla="*/ 8719042 w 13261896"/>
              <a:gd name="connsiteY2903" fmla="*/ 4838129 h 5790485"/>
              <a:gd name="connsiteX2904" fmla="*/ 8695229 w 13261896"/>
              <a:gd name="connsiteY2904" fmla="*/ 4880991 h 5790485"/>
              <a:gd name="connsiteX2905" fmla="*/ 8623792 w 13261896"/>
              <a:gd name="connsiteY2905" fmla="*/ 4933331 h 5790485"/>
              <a:gd name="connsiteX2906" fmla="*/ 8661892 w 13261896"/>
              <a:gd name="connsiteY2906" fmla="*/ 4895279 h 5790485"/>
              <a:gd name="connsiteX2907" fmla="*/ 8690467 w 13261896"/>
              <a:gd name="connsiteY2907" fmla="*/ 4823841 h 5790485"/>
              <a:gd name="connsiteX2908" fmla="*/ 8690467 w 13261896"/>
              <a:gd name="connsiteY2908" fmla="*/ 4809554 h 5790485"/>
              <a:gd name="connsiteX2909" fmla="*/ 8638079 w 13261896"/>
              <a:gd name="connsiteY2909" fmla="*/ 4804791 h 5790485"/>
              <a:gd name="connsiteX2910" fmla="*/ 8771429 w 13261896"/>
              <a:gd name="connsiteY2910" fmla="*/ 4790504 h 5790485"/>
              <a:gd name="connsiteX2911" fmla="*/ 8795242 w 13261896"/>
              <a:gd name="connsiteY2911" fmla="*/ 4776216 h 5790485"/>
              <a:gd name="connsiteX2912" fmla="*/ 8819007 w 13261896"/>
              <a:gd name="connsiteY2912" fmla="*/ 4790504 h 5790485"/>
              <a:gd name="connsiteX2913" fmla="*/ 12261866 w 13261896"/>
              <a:gd name="connsiteY2913" fmla="*/ 4771454 h 5790485"/>
              <a:gd name="connsiteX2914" fmla="*/ 12257104 w 13261896"/>
              <a:gd name="connsiteY2914" fmla="*/ 4771454 h 5790485"/>
              <a:gd name="connsiteX2915" fmla="*/ 12261866 w 13261896"/>
              <a:gd name="connsiteY2915" fmla="*/ 4771454 h 5790485"/>
              <a:gd name="connsiteX2916" fmla="*/ 12228575 w 13261896"/>
              <a:gd name="connsiteY2916" fmla="*/ 4771454 h 5790485"/>
              <a:gd name="connsiteX2917" fmla="*/ 12238100 w 13261896"/>
              <a:gd name="connsiteY2917" fmla="*/ 4780979 h 5790485"/>
              <a:gd name="connsiteX2918" fmla="*/ 12228575 w 13261896"/>
              <a:gd name="connsiteY2918" fmla="*/ 4771454 h 5790485"/>
              <a:gd name="connsiteX2919" fmla="*/ 6638068 w 13261896"/>
              <a:gd name="connsiteY2919" fmla="*/ 4795266 h 5790485"/>
              <a:gd name="connsiteX2920" fmla="*/ 6619018 w 13261896"/>
              <a:gd name="connsiteY2920" fmla="*/ 4795266 h 5790485"/>
              <a:gd name="connsiteX2921" fmla="*/ 6619018 w 13261896"/>
              <a:gd name="connsiteY2921" fmla="*/ 4776216 h 5790485"/>
              <a:gd name="connsiteX2922" fmla="*/ 6642831 w 13261896"/>
              <a:gd name="connsiteY2922" fmla="*/ 4771454 h 5790485"/>
              <a:gd name="connsiteX2923" fmla="*/ 6638068 w 13261896"/>
              <a:gd name="connsiteY2923" fmla="*/ 4795266 h 5790485"/>
              <a:gd name="connsiteX2924" fmla="*/ 8966644 w 13261896"/>
              <a:gd name="connsiteY2924" fmla="*/ 4780979 h 5790485"/>
              <a:gd name="connsiteX2925" fmla="*/ 8971407 w 13261896"/>
              <a:gd name="connsiteY2925" fmla="*/ 4800029 h 5790485"/>
              <a:gd name="connsiteX2926" fmla="*/ 9004744 w 13261896"/>
              <a:gd name="connsiteY2926" fmla="*/ 4800029 h 5790485"/>
              <a:gd name="connsiteX2927" fmla="*/ 9004744 w 13261896"/>
              <a:gd name="connsiteY2927" fmla="*/ 4771454 h 5790485"/>
              <a:gd name="connsiteX2928" fmla="*/ 9042844 w 13261896"/>
              <a:gd name="connsiteY2928" fmla="*/ 4771454 h 5790485"/>
              <a:gd name="connsiteX2929" fmla="*/ 9038082 w 13261896"/>
              <a:gd name="connsiteY2929" fmla="*/ 4804791 h 5790485"/>
              <a:gd name="connsiteX2930" fmla="*/ 9019032 w 13261896"/>
              <a:gd name="connsiteY2930" fmla="*/ 4809554 h 5790485"/>
              <a:gd name="connsiteX2931" fmla="*/ 8985694 w 13261896"/>
              <a:gd name="connsiteY2931" fmla="*/ 4800029 h 5790485"/>
              <a:gd name="connsiteX2932" fmla="*/ 8919019 w 13261896"/>
              <a:gd name="connsiteY2932" fmla="*/ 4809554 h 5790485"/>
              <a:gd name="connsiteX2933" fmla="*/ 8947594 w 13261896"/>
              <a:gd name="connsiteY2933" fmla="*/ 4814316 h 5790485"/>
              <a:gd name="connsiteX2934" fmla="*/ 8942832 w 13261896"/>
              <a:gd name="connsiteY2934" fmla="*/ 4833366 h 5790485"/>
              <a:gd name="connsiteX2935" fmla="*/ 9009507 w 13261896"/>
              <a:gd name="connsiteY2935" fmla="*/ 4819079 h 5790485"/>
              <a:gd name="connsiteX2936" fmla="*/ 9033319 w 13261896"/>
              <a:gd name="connsiteY2936" fmla="*/ 4833366 h 5790485"/>
              <a:gd name="connsiteX2937" fmla="*/ 8928544 w 13261896"/>
              <a:gd name="connsiteY2937" fmla="*/ 4904804 h 5790485"/>
              <a:gd name="connsiteX2938" fmla="*/ 8857107 w 13261896"/>
              <a:gd name="connsiteY2938" fmla="*/ 4923806 h 5790485"/>
              <a:gd name="connsiteX2939" fmla="*/ 8842819 w 13261896"/>
              <a:gd name="connsiteY2939" fmla="*/ 4923806 h 5790485"/>
              <a:gd name="connsiteX2940" fmla="*/ 8914257 w 13261896"/>
              <a:gd name="connsiteY2940" fmla="*/ 4890516 h 5790485"/>
              <a:gd name="connsiteX2941" fmla="*/ 8909494 w 13261896"/>
              <a:gd name="connsiteY2941" fmla="*/ 4861941 h 5790485"/>
              <a:gd name="connsiteX2942" fmla="*/ 8895207 w 13261896"/>
              <a:gd name="connsiteY2942" fmla="*/ 4857179 h 5790485"/>
              <a:gd name="connsiteX2943" fmla="*/ 8852344 w 13261896"/>
              <a:gd name="connsiteY2943" fmla="*/ 4876229 h 5790485"/>
              <a:gd name="connsiteX2944" fmla="*/ 8904732 w 13261896"/>
              <a:gd name="connsiteY2944" fmla="*/ 4814316 h 5790485"/>
              <a:gd name="connsiteX2945" fmla="*/ 8861869 w 13261896"/>
              <a:gd name="connsiteY2945" fmla="*/ 4814316 h 5790485"/>
              <a:gd name="connsiteX2946" fmla="*/ 8861869 w 13261896"/>
              <a:gd name="connsiteY2946" fmla="*/ 4780979 h 5790485"/>
              <a:gd name="connsiteX2947" fmla="*/ 8899969 w 13261896"/>
              <a:gd name="connsiteY2947" fmla="*/ 4780979 h 5790485"/>
              <a:gd name="connsiteX2948" fmla="*/ 8895207 w 13261896"/>
              <a:gd name="connsiteY2948" fmla="*/ 4804791 h 5790485"/>
              <a:gd name="connsiteX2949" fmla="*/ 8933307 w 13261896"/>
              <a:gd name="connsiteY2949" fmla="*/ 4804791 h 5790485"/>
              <a:gd name="connsiteX2950" fmla="*/ 8933307 w 13261896"/>
              <a:gd name="connsiteY2950" fmla="*/ 4771454 h 5790485"/>
              <a:gd name="connsiteX2951" fmla="*/ 8976169 w 13261896"/>
              <a:gd name="connsiteY2951" fmla="*/ 4771454 h 5790485"/>
              <a:gd name="connsiteX2952" fmla="*/ 8966644 w 13261896"/>
              <a:gd name="connsiteY2952" fmla="*/ 4780979 h 5790485"/>
              <a:gd name="connsiteX2953" fmla="*/ 3780949 w 13261896"/>
              <a:gd name="connsiteY2953" fmla="*/ 4776216 h 5790485"/>
              <a:gd name="connsiteX2954" fmla="*/ 3780949 w 13261896"/>
              <a:gd name="connsiteY2954" fmla="*/ 4790504 h 5790485"/>
              <a:gd name="connsiteX2955" fmla="*/ 3761899 w 13261896"/>
              <a:gd name="connsiteY2955" fmla="*/ 4766691 h 5790485"/>
              <a:gd name="connsiteX2956" fmla="*/ 3780949 w 13261896"/>
              <a:gd name="connsiteY2956" fmla="*/ 4776216 h 5790485"/>
              <a:gd name="connsiteX2957" fmla="*/ 1514285 w 13261896"/>
              <a:gd name="connsiteY2957" fmla="*/ 4776216 h 5790485"/>
              <a:gd name="connsiteX2958" fmla="*/ 1514285 w 13261896"/>
              <a:gd name="connsiteY2958" fmla="*/ 4800029 h 5790485"/>
              <a:gd name="connsiteX2959" fmla="*/ 1490472 w 13261896"/>
              <a:gd name="connsiteY2959" fmla="*/ 4790504 h 5790485"/>
              <a:gd name="connsiteX2960" fmla="*/ 1490472 w 13261896"/>
              <a:gd name="connsiteY2960" fmla="*/ 4766691 h 5790485"/>
              <a:gd name="connsiteX2961" fmla="*/ 1514285 w 13261896"/>
              <a:gd name="connsiteY2961" fmla="*/ 4776216 h 5790485"/>
              <a:gd name="connsiteX2962" fmla="*/ 12219050 w 13261896"/>
              <a:gd name="connsiteY2962" fmla="*/ 4766691 h 5790485"/>
              <a:gd name="connsiteX2963" fmla="*/ 12195238 w 13261896"/>
              <a:gd name="connsiteY2963" fmla="*/ 4761929 h 5790485"/>
              <a:gd name="connsiteX2964" fmla="*/ 12219050 w 13261896"/>
              <a:gd name="connsiteY2964" fmla="*/ 4766691 h 5790485"/>
              <a:gd name="connsiteX2965" fmla="*/ 3804761 w 13261896"/>
              <a:gd name="connsiteY2965" fmla="*/ 4776216 h 5790485"/>
              <a:gd name="connsiteX2966" fmla="*/ 3804761 w 13261896"/>
              <a:gd name="connsiteY2966" fmla="*/ 4757166 h 5790485"/>
              <a:gd name="connsiteX2967" fmla="*/ 3804761 w 13261896"/>
              <a:gd name="connsiteY2967" fmla="*/ 4776216 h 5790485"/>
              <a:gd name="connsiteX2968" fmla="*/ 12214288 w 13261896"/>
              <a:gd name="connsiteY2968" fmla="*/ 4752404 h 5790485"/>
              <a:gd name="connsiteX2969" fmla="*/ 12209525 w 13261896"/>
              <a:gd name="connsiteY2969" fmla="*/ 4752404 h 5790485"/>
              <a:gd name="connsiteX2970" fmla="*/ 12214288 w 13261896"/>
              <a:gd name="connsiteY2970" fmla="*/ 4752404 h 5790485"/>
              <a:gd name="connsiteX2971" fmla="*/ 6857143 w 13261896"/>
              <a:gd name="connsiteY2971" fmla="*/ 4752404 h 5790485"/>
              <a:gd name="connsiteX2972" fmla="*/ 6857143 w 13261896"/>
              <a:gd name="connsiteY2972" fmla="*/ 4771454 h 5790485"/>
              <a:gd name="connsiteX2973" fmla="*/ 6847618 w 13261896"/>
              <a:gd name="connsiteY2973" fmla="*/ 4771454 h 5790485"/>
              <a:gd name="connsiteX2974" fmla="*/ 6847618 w 13261896"/>
              <a:gd name="connsiteY2974" fmla="*/ 4752404 h 5790485"/>
              <a:gd name="connsiteX2975" fmla="*/ 6857143 w 13261896"/>
              <a:gd name="connsiteY2975" fmla="*/ 4752404 h 5790485"/>
              <a:gd name="connsiteX2976" fmla="*/ 6704743 w 13261896"/>
              <a:gd name="connsiteY2976" fmla="*/ 4785741 h 5790485"/>
              <a:gd name="connsiteX2977" fmla="*/ 6709506 w 13261896"/>
              <a:gd name="connsiteY2977" fmla="*/ 4752404 h 5790485"/>
              <a:gd name="connsiteX2978" fmla="*/ 6704743 w 13261896"/>
              <a:gd name="connsiteY2978" fmla="*/ 4785741 h 5790485"/>
              <a:gd name="connsiteX2979" fmla="*/ 3795236 w 13261896"/>
              <a:gd name="connsiteY2979" fmla="*/ 4761929 h 5790485"/>
              <a:gd name="connsiteX2980" fmla="*/ 3776186 w 13261896"/>
              <a:gd name="connsiteY2980" fmla="*/ 4742879 h 5790485"/>
              <a:gd name="connsiteX2981" fmla="*/ 3795236 w 13261896"/>
              <a:gd name="connsiteY2981" fmla="*/ 4761929 h 5790485"/>
              <a:gd name="connsiteX2982" fmla="*/ 1138095 w 13261896"/>
              <a:gd name="connsiteY2982" fmla="*/ 4766691 h 5790485"/>
              <a:gd name="connsiteX2983" fmla="*/ 1147620 w 13261896"/>
              <a:gd name="connsiteY2983" fmla="*/ 4742879 h 5790485"/>
              <a:gd name="connsiteX2984" fmla="*/ 1138095 w 13261896"/>
              <a:gd name="connsiteY2984" fmla="*/ 4766691 h 5790485"/>
              <a:gd name="connsiteX2985" fmla="*/ 12671394 w 13261896"/>
              <a:gd name="connsiteY2985" fmla="*/ 4747641 h 5790485"/>
              <a:gd name="connsiteX2986" fmla="*/ 12628531 w 13261896"/>
              <a:gd name="connsiteY2986" fmla="*/ 4785741 h 5790485"/>
              <a:gd name="connsiteX2987" fmla="*/ 12666631 w 13261896"/>
              <a:gd name="connsiteY2987" fmla="*/ 4738116 h 5790485"/>
              <a:gd name="connsiteX2988" fmla="*/ 12671394 w 13261896"/>
              <a:gd name="connsiteY2988" fmla="*/ 4747641 h 5790485"/>
              <a:gd name="connsiteX2989" fmla="*/ 12233338 w 13261896"/>
              <a:gd name="connsiteY2989" fmla="*/ 4761929 h 5790485"/>
              <a:gd name="connsiteX2990" fmla="*/ 12214288 w 13261896"/>
              <a:gd name="connsiteY2990" fmla="*/ 4738116 h 5790485"/>
              <a:gd name="connsiteX2991" fmla="*/ 12233338 w 13261896"/>
              <a:gd name="connsiteY2991" fmla="*/ 4761929 h 5790485"/>
              <a:gd name="connsiteX2992" fmla="*/ 11795236 w 13261896"/>
              <a:gd name="connsiteY2992" fmla="*/ 4733354 h 5790485"/>
              <a:gd name="connsiteX2993" fmla="*/ 11823811 w 13261896"/>
              <a:gd name="connsiteY2993" fmla="*/ 4766691 h 5790485"/>
              <a:gd name="connsiteX2994" fmla="*/ 11847623 w 13261896"/>
              <a:gd name="connsiteY2994" fmla="*/ 4757166 h 5790485"/>
              <a:gd name="connsiteX2995" fmla="*/ 11880913 w 13261896"/>
              <a:gd name="connsiteY2995" fmla="*/ 4776216 h 5790485"/>
              <a:gd name="connsiteX2996" fmla="*/ 11871388 w 13261896"/>
              <a:gd name="connsiteY2996" fmla="*/ 4804791 h 5790485"/>
              <a:gd name="connsiteX2997" fmla="*/ 11890438 w 13261896"/>
              <a:gd name="connsiteY2997" fmla="*/ 4842891 h 5790485"/>
              <a:gd name="connsiteX2998" fmla="*/ 11780948 w 13261896"/>
              <a:gd name="connsiteY2998" fmla="*/ 4733354 h 5790485"/>
              <a:gd name="connsiteX2999" fmla="*/ 11795236 w 13261896"/>
              <a:gd name="connsiteY2999" fmla="*/ 4733354 h 5790485"/>
              <a:gd name="connsiteX3000" fmla="*/ 7080933 w 13261896"/>
              <a:gd name="connsiteY3000" fmla="*/ 4752404 h 5790485"/>
              <a:gd name="connsiteX3001" fmla="*/ 7066645 w 13261896"/>
              <a:gd name="connsiteY3001" fmla="*/ 4752404 h 5790485"/>
              <a:gd name="connsiteX3002" fmla="*/ 7061883 w 13261896"/>
              <a:gd name="connsiteY3002" fmla="*/ 4742879 h 5790485"/>
              <a:gd name="connsiteX3003" fmla="*/ 7080933 w 13261896"/>
              <a:gd name="connsiteY3003" fmla="*/ 4733354 h 5790485"/>
              <a:gd name="connsiteX3004" fmla="*/ 7080933 w 13261896"/>
              <a:gd name="connsiteY3004" fmla="*/ 4752404 h 5790485"/>
              <a:gd name="connsiteX3005" fmla="*/ 1319022 w 13261896"/>
              <a:gd name="connsiteY3005" fmla="*/ 5109544 h 5790485"/>
              <a:gd name="connsiteX3006" fmla="*/ 1285685 w 13261896"/>
              <a:gd name="connsiteY3006" fmla="*/ 4980956 h 5790485"/>
              <a:gd name="connsiteX3007" fmla="*/ 1276160 w 13261896"/>
              <a:gd name="connsiteY3007" fmla="*/ 5080969 h 5790485"/>
              <a:gd name="connsiteX3008" fmla="*/ 1261872 w 13261896"/>
              <a:gd name="connsiteY3008" fmla="*/ 4985719 h 5790485"/>
              <a:gd name="connsiteX3009" fmla="*/ 1257110 w 13261896"/>
              <a:gd name="connsiteY3009" fmla="*/ 5061919 h 5790485"/>
              <a:gd name="connsiteX3010" fmla="*/ 1247585 w 13261896"/>
              <a:gd name="connsiteY3010" fmla="*/ 4957144 h 5790485"/>
              <a:gd name="connsiteX3011" fmla="*/ 1238060 w 13261896"/>
              <a:gd name="connsiteY3011" fmla="*/ 5038106 h 5790485"/>
              <a:gd name="connsiteX3012" fmla="*/ 1233297 w 13261896"/>
              <a:gd name="connsiteY3012" fmla="*/ 4995244 h 5790485"/>
              <a:gd name="connsiteX3013" fmla="*/ 1319022 w 13261896"/>
              <a:gd name="connsiteY3013" fmla="*/ 4733354 h 5790485"/>
              <a:gd name="connsiteX3014" fmla="*/ 1319022 w 13261896"/>
              <a:gd name="connsiteY3014" fmla="*/ 5109544 h 5790485"/>
              <a:gd name="connsiteX3015" fmla="*/ 10876169 w 13261896"/>
              <a:gd name="connsiteY3015" fmla="*/ 4790504 h 5790485"/>
              <a:gd name="connsiteX3016" fmla="*/ 10838069 w 13261896"/>
              <a:gd name="connsiteY3016" fmla="*/ 4780979 h 5790485"/>
              <a:gd name="connsiteX3017" fmla="*/ 10866644 w 13261896"/>
              <a:gd name="connsiteY3017" fmla="*/ 4766691 h 5790485"/>
              <a:gd name="connsiteX3018" fmla="*/ 10880931 w 13261896"/>
              <a:gd name="connsiteY3018" fmla="*/ 4742879 h 5790485"/>
              <a:gd name="connsiteX3019" fmla="*/ 10909506 w 13261896"/>
              <a:gd name="connsiteY3019" fmla="*/ 4728591 h 5790485"/>
              <a:gd name="connsiteX3020" fmla="*/ 10876169 w 13261896"/>
              <a:gd name="connsiteY3020" fmla="*/ 4790504 h 5790485"/>
              <a:gd name="connsiteX3021" fmla="*/ 6923770 w 13261896"/>
              <a:gd name="connsiteY3021" fmla="*/ 4766691 h 5790485"/>
              <a:gd name="connsiteX3022" fmla="*/ 6914245 w 13261896"/>
              <a:gd name="connsiteY3022" fmla="*/ 4766691 h 5790485"/>
              <a:gd name="connsiteX3023" fmla="*/ 6914245 w 13261896"/>
              <a:gd name="connsiteY3023" fmla="*/ 4728591 h 5790485"/>
              <a:gd name="connsiteX3024" fmla="*/ 6923770 w 13261896"/>
              <a:gd name="connsiteY3024" fmla="*/ 4728591 h 5790485"/>
              <a:gd name="connsiteX3025" fmla="*/ 6923770 w 13261896"/>
              <a:gd name="connsiteY3025" fmla="*/ 4766691 h 5790485"/>
              <a:gd name="connsiteX3026" fmla="*/ 3766661 w 13261896"/>
              <a:gd name="connsiteY3026" fmla="*/ 4747641 h 5790485"/>
              <a:gd name="connsiteX3027" fmla="*/ 3761899 w 13261896"/>
              <a:gd name="connsiteY3027" fmla="*/ 4728591 h 5790485"/>
              <a:gd name="connsiteX3028" fmla="*/ 3766661 w 13261896"/>
              <a:gd name="connsiteY3028" fmla="*/ 4747641 h 5790485"/>
              <a:gd name="connsiteX3029" fmla="*/ 12399979 w 13261896"/>
              <a:gd name="connsiteY3029" fmla="*/ 4919044 h 5790485"/>
              <a:gd name="connsiteX3030" fmla="*/ 12438079 w 13261896"/>
              <a:gd name="connsiteY3030" fmla="*/ 4852416 h 5790485"/>
              <a:gd name="connsiteX3031" fmla="*/ 12457129 w 13261896"/>
              <a:gd name="connsiteY3031" fmla="*/ 4795266 h 5790485"/>
              <a:gd name="connsiteX3032" fmla="*/ 12519041 w 13261896"/>
              <a:gd name="connsiteY3032" fmla="*/ 4723829 h 5790485"/>
              <a:gd name="connsiteX3033" fmla="*/ 12399979 w 13261896"/>
              <a:gd name="connsiteY3033" fmla="*/ 4919044 h 5790485"/>
              <a:gd name="connsiteX3034" fmla="*/ 10928556 w 13261896"/>
              <a:gd name="connsiteY3034" fmla="*/ 4752404 h 5790485"/>
              <a:gd name="connsiteX3035" fmla="*/ 10885694 w 13261896"/>
              <a:gd name="connsiteY3035" fmla="*/ 4804791 h 5790485"/>
              <a:gd name="connsiteX3036" fmla="*/ 10923794 w 13261896"/>
              <a:gd name="connsiteY3036" fmla="*/ 4723829 h 5790485"/>
              <a:gd name="connsiteX3037" fmla="*/ 10928556 w 13261896"/>
              <a:gd name="connsiteY3037" fmla="*/ 4752404 h 5790485"/>
              <a:gd name="connsiteX3038" fmla="*/ 9147619 w 13261896"/>
              <a:gd name="connsiteY3038" fmla="*/ 4933331 h 5790485"/>
              <a:gd name="connsiteX3039" fmla="*/ 7480935 w 13261896"/>
              <a:gd name="connsiteY3039" fmla="*/ 5014294 h 5790485"/>
              <a:gd name="connsiteX3040" fmla="*/ 7480935 w 13261896"/>
              <a:gd name="connsiteY3040" fmla="*/ 4990481 h 5790485"/>
              <a:gd name="connsiteX3041" fmla="*/ 7490460 w 13261896"/>
              <a:gd name="connsiteY3041" fmla="*/ 4890516 h 5790485"/>
              <a:gd name="connsiteX3042" fmla="*/ 7495223 w 13261896"/>
              <a:gd name="connsiteY3042" fmla="*/ 4857179 h 5790485"/>
              <a:gd name="connsiteX3043" fmla="*/ 7671435 w 13261896"/>
              <a:gd name="connsiteY3043" fmla="*/ 4842891 h 5790485"/>
              <a:gd name="connsiteX3044" fmla="*/ 9161907 w 13261896"/>
              <a:gd name="connsiteY3044" fmla="*/ 4723829 h 5790485"/>
              <a:gd name="connsiteX3045" fmla="*/ 9147619 w 13261896"/>
              <a:gd name="connsiteY3045" fmla="*/ 4933331 h 5790485"/>
              <a:gd name="connsiteX3046" fmla="*/ 2142839 w 13261896"/>
              <a:gd name="connsiteY3046" fmla="*/ 5109544 h 5790485"/>
              <a:gd name="connsiteX3047" fmla="*/ 2395204 w 13261896"/>
              <a:gd name="connsiteY3047" fmla="*/ 5295281 h 5790485"/>
              <a:gd name="connsiteX3048" fmla="*/ 2704767 w 13261896"/>
              <a:gd name="connsiteY3048" fmla="*/ 5385721 h 5790485"/>
              <a:gd name="connsiteX3049" fmla="*/ 2876169 w 13261896"/>
              <a:gd name="connsiteY3049" fmla="*/ 5328571 h 5790485"/>
              <a:gd name="connsiteX3050" fmla="*/ 2671429 w 13261896"/>
              <a:gd name="connsiteY3050" fmla="*/ 5404771 h 5790485"/>
              <a:gd name="connsiteX3051" fmla="*/ 2380917 w 13261896"/>
              <a:gd name="connsiteY3051" fmla="*/ 5304759 h 5790485"/>
              <a:gd name="connsiteX3052" fmla="*/ 1490472 w 13261896"/>
              <a:gd name="connsiteY3052" fmla="*/ 4747641 h 5790485"/>
              <a:gd name="connsiteX3053" fmla="*/ 1490472 w 13261896"/>
              <a:gd name="connsiteY3053" fmla="*/ 4723829 h 5790485"/>
              <a:gd name="connsiteX3054" fmla="*/ 2142839 w 13261896"/>
              <a:gd name="connsiteY3054" fmla="*/ 5109544 h 5790485"/>
              <a:gd name="connsiteX3055" fmla="*/ 7266670 w 13261896"/>
              <a:gd name="connsiteY3055" fmla="*/ 4733354 h 5790485"/>
              <a:gd name="connsiteX3056" fmla="*/ 7238095 w 13261896"/>
              <a:gd name="connsiteY3056" fmla="*/ 4733354 h 5790485"/>
              <a:gd name="connsiteX3057" fmla="*/ 7266670 w 13261896"/>
              <a:gd name="connsiteY3057" fmla="*/ 4719066 h 5790485"/>
              <a:gd name="connsiteX3058" fmla="*/ 7266670 w 13261896"/>
              <a:gd name="connsiteY3058" fmla="*/ 4733354 h 5790485"/>
              <a:gd name="connsiteX3059" fmla="*/ 7157133 w 13261896"/>
              <a:gd name="connsiteY3059" fmla="*/ 4742879 h 5790485"/>
              <a:gd name="connsiteX3060" fmla="*/ 7142845 w 13261896"/>
              <a:gd name="connsiteY3060" fmla="*/ 4738116 h 5790485"/>
              <a:gd name="connsiteX3061" fmla="*/ 7142845 w 13261896"/>
              <a:gd name="connsiteY3061" fmla="*/ 4719066 h 5790485"/>
              <a:gd name="connsiteX3062" fmla="*/ 7152370 w 13261896"/>
              <a:gd name="connsiteY3062" fmla="*/ 4719066 h 5790485"/>
              <a:gd name="connsiteX3063" fmla="*/ 7157133 w 13261896"/>
              <a:gd name="connsiteY3063" fmla="*/ 4742879 h 5790485"/>
              <a:gd name="connsiteX3064" fmla="*/ 7123795 w 13261896"/>
              <a:gd name="connsiteY3064" fmla="*/ 4747641 h 5790485"/>
              <a:gd name="connsiteX3065" fmla="*/ 7104745 w 13261896"/>
              <a:gd name="connsiteY3065" fmla="*/ 4747641 h 5790485"/>
              <a:gd name="connsiteX3066" fmla="*/ 7104745 w 13261896"/>
              <a:gd name="connsiteY3066" fmla="*/ 4723829 h 5790485"/>
              <a:gd name="connsiteX3067" fmla="*/ 7123795 w 13261896"/>
              <a:gd name="connsiteY3067" fmla="*/ 4719066 h 5790485"/>
              <a:gd name="connsiteX3068" fmla="*/ 7123795 w 13261896"/>
              <a:gd name="connsiteY3068" fmla="*/ 4747641 h 5790485"/>
              <a:gd name="connsiteX3069" fmla="*/ 1047607 w 13261896"/>
              <a:gd name="connsiteY3069" fmla="*/ 5014294 h 5790485"/>
              <a:gd name="connsiteX3070" fmla="*/ 1114282 w 13261896"/>
              <a:gd name="connsiteY3070" fmla="*/ 5171456 h 5790485"/>
              <a:gd name="connsiteX3071" fmla="*/ 1033320 w 13261896"/>
              <a:gd name="connsiteY3071" fmla="*/ 5023819 h 5790485"/>
              <a:gd name="connsiteX3072" fmla="*/ 1147620 w 13261896"/>
              <a:gd name="connsiteY3072" fmla="*/ 4714304 h 5790485"/>
              <a:gd name="connsiteX3073" fmla="*/ 1047607 w 13261896"/>
              <a:gd name="connsiteY3073" fmla="*/ 5014294 h 5790485"/>
              <a:gd name="connsiteX3074" fmla="*/ 12847606 w 13261896"/>
              <a:gd name="connsiteY3074" fmla="*/ 4704779 h 5790485"/>
              <a:gd name="connsiteX3075" fmla="*/ 12704731 w 13261896"/>
              <a:gd name="connsiteY3075" fmla="*/ 4780979 h 5790485"/>
              <a:gd name="connsiteX3076" fmla="*/ 12685681 w 13261896"/>
              <a:gd name="connsiteY3076" fmla="*/ 4780979 h 5790485"/>
              <a:gd name="connsiteX3077" fmla="*/ 12719019 w 13261896"/>
              <a:gd name="connsiteY3077" fmla="*/ 4719066 h 5790485"/>
              <a:gd name="connsiteX3078" fmla="*/ 12823794 w 13261896"/>
              <a:gd name="connsiteY3078" fmla="*/ 4704779 h 5790485"/>
              <a:gd name="connsiteX3079" fmla="*/ 12847606 w 13261896"/>
              <a:gd name="connsiteY3079" fmla="*/ 4704779 h 5790485"/>
              <a:gd name="connsiteX3080" fmla="*/ 9180957 w 13261896"/>
              <a:gd name="connsiteY3080" fmla="*/ 4704779 h 5790485"/>
              <a:gd name="connsiteX3081" fmla="*/ 9180957 w 13261896"/>
              <a:gd name="connsiteY3081" fmla="*/ 4747641 h 5790485"/>
              <a:gd name="connsiteX3082" fmla="*/ 9161907 w 13261896"/>
              <a:gd name="connsiteY3082" fmla="*/ 4942856 h 5790485"/>
              <a:gd name="connsiteX3083" fmla="*/ 9085707 w 13261896"/>
              <a:gd name="connsiteY3083" fmla="*/ 4957144 h 5790485"/>
              <a:gd name="connsiteX3084" fmla="*/ 7461885 w 13261896"/>
              <a:gd name="connsiteY3084" fmla="*/ 5033344 h 5790485"/>
              <a:gd name="connsiteX3085" fmla="*/ 7461885 w 13261896"/>
              <a:gd name="connsiteY3085" fmla="*/ 4976194 h 5790485"/>
              <a:gd name="connsiteX3086" fmla="*/ 7471410 w 13261896"/>
              <a:gd name="connsiteY3086" fmla="*/ 4876229 h 5790485"/>
              <a:gd name="connsiteX3087" fmla="*/ 7480935 w 13261896"/>
              <a:gd name="connsiteY3087" fmla="*/ 4838129 h 5790485"/>
              <a:gd name="connsiteX3088" fmla="*/ 7657148 w 13261896"/>
              <a:gd name="connsiteY3088" fmla="*/ 4823841 h 5790485"/>
              <a:gd name="connsiteX3089" fmla="*/ 9128569 w 13261896"/>
              <a:gd name="connsiteY3089" fmla="*/ 4704779 h 5790485"/>
              <a:gd name="connsiteX3090" fmla="*/ 9180957 w 13261896"/>
              <a:gd name="connsiteY3090" fmla="*/ 4704779 h 5790485"/>
              <a:gd name="connsiteX3091" fmla="*/ 3742849 w 13261896"/>
              <a:gd name="connsiteY3091" fmla="*/ 4895279 h 5790485"/>
              <a:gd name="connsiteX3092" fmla="*/ 3704749 w 13261896"/>
              <a:gd name="connsiteY3092" fmla="*/ 4909566 h 5790485"/>
              <a:gd name="connsiteX3093" fmla="*/ 3661886 w 13261896"/>
              <a:gd name="connsiteY3093" fmla="*/ 4900041 h 5790485"/>
              <a:gd name="connsiteX3094" fmla="*/ 3657124 w 13261896"/>
              <a:gd name="connsiteY3094" fmla="*/ 4814316 h 5790485"/>
              <a:gd name="connsiteX3095" fmla="*/ 3628549 w 13261896"/>
              <a:gd name="connsiteY3095" fmla="*/ 4771454 h 5790485"/>
              <a:gd name="connsiteX3096" fmla="*/ 3599974 w 13261896"/>
              <a:gd name="connsiteY3096" fmla="*/ 4790504 h 5790485"/>
              <a:gd name="connsiteX3097" fmla="*/ 3599974 w 13261896"/>
              <a:gd name="connsiteY3097" fmla="*/ 4876229 h 5790485"/>
              <a:gd name="connsiteX3098" fmla="*/ 3638074 w 13261896"/>
              <a:gd name="connsiteY3098" fmla="*/ 4885754 h 5790485"/>
              <a:gd name="connsiteX3099" fmla="*/ 3638074 w 13261896"/>
              <a:gd name="connsiteY3099" fmla="*/ 4900041 h 5790485"/>
              <a:gd name="connsiteX3100" fmla="*/ 3595211 w 13261896"/>
              <a:gd name="connsiteY3100" fmla="*/ 4952381 h 5790485"/>
              <a:gd name="connsiteX3101" fmla="*/ 3590449 w 13261896"/>
              <a:gd name="connsiteY3101" fmla="*/ 4852416 h 5790485"/>
              <a:gd name="connsiteX3102" fmla="*/ 3571399 w 13261896"/>
              <a:gd name="connsiteY3102" fmla="*/ 4852416 h 5790485"/>
              <a:gd name="connsiteX3103" fmla="*/ 3557111 w 13261896"/>
              <a:gd name="connsiteY3103" fmla="*/ 4900041 h 5790485"/>
              <a:gd name="connsiteX3104" fmla="*/ 3509486 w 13261896"/>
              <a:gd name="connsiteY3104" fmla="*/ 4890516 h 5790485"/>
              <a:gd name="connsiteX3105" fmla="*/ 3523774 w 13261896"/>
              <a:gd name="connsiteY3105" fmla="*/ 4704779 h 5790485"/>
              <a:gd name="connsiteX3106" fmla="*/ 3742849 w 13261896"/>
              <a:gd name="connsiteY3106" fmla="*/ 4704779 h 5790485"/>
              <a:gd name="connsiteX3107" fmla="*/ 3742849 w 13261896"/>
              <a:gd name="connsiteY3107" fmla="*/ 4895279 h 5790485"/>
              <a:gd name="connsiteX3108" fmla="*/ 7338060 w 13261896"/>
              <a:gd name="connsiteY3108" fmla="*/ 4723829 h 5790485"/>
              <a:gd name="connsiteX3109" fmla="*/ 7319010 w 13261896"/>
              <a:gd name="connsiteY3109" fmla="*/ 4728591 h 5790485"/>
              <a:gd name="connsiteX3110" fmla="*/ 7319010 w 13261896"/>
              <a:gd name="connsiteY3110" fmla="*/ 4704779 h 5790485"/>
              <a:gd name="connsiteX3111" fmla="*/ 7333298 w 13261896"/>
              <a:gd name="connsiteY3111" fmla="*/ 4700016 h 5790485"/>
              <a:gd name="connsiteX3112" fmla="*/ 7338060 w 13261896"/>
              <a:gd name="connsiteY3112" fmla="*/ 4723829 h 5790485"/>
              <a:gd name="connsiteX3113" fmla="*/ 12971431 w 13261896"/>
              <a:gd name="connsiteY3113" fmla="*/ 4704779 h 5790485"/>
              <a:gd name="connsiteX3114" fmla="*/ 12795219 w 13261896"/>
              <a:gd name="connsiteY3114" fmla="*/ 4752404 h 5790485"/>
              <a:gd name="connsiteX3115" fmla="*/ 12842844 w 13261896"/>
              <a:gd name="connsiteY3115" fmla="*/ 4714304 h 5790485"/>
              <a:gd name="connsiteX3116" fmla="*/ 12876181 w 13261896"/>
              <a:gd name="connsiteY3116" fmla="*/ 4709541 h 5790485"/>
              <a:gd name="connsiteX3117" fmla="*/ 12919044 w 13261896"/>
              <a:gd name="connsiteY3117" fmla="*/ 4695254 h 5790485"/>
              <a:gd name="connsiteX3118" fmla="*/ 12971431 w 13261896"/>
              <a:gd name="connsiteY3118" fmla="*/ 4704779 h 5790485"/>
              <a:gd name="connsiteX3119" fmla="*/ 12371404 w 13261896"/>
              <a:gd name="connsiteY3119" fmla="*/ 4728591 h 5790485"/>
              <a:gd name="connsiteX3120" fmla="*/ 12338066 w 13261896"/>
              <a:gd name="connsiteY3120" fmla="*/ 4757166 h 5790485"/>
              <a:gd name="connsiteX3121" fmla="*/ 12328541 w 13261896"/>
              <a:gd name="connsiteY3121" fmla="*/ 4819079 h 5790485"/>
              <a:gd name="connsiteX3122" fmla="*/ 12285679 w 13261896"/>
              <a:gd name="connsiteY3122" fmla="*/ 4795266 h 5790485"/>
              <a:gd name="connsiteX3123" fmla="*/ 12247579 w 13261896"/>
              <a:gd name="connsiteY3123" fmla="*/ 4795266 h 5790485"/>
              <a:gd name="connsiteX3124" fmla="*/ 12242863 w 13261896"/>
              <a:gd name="connsiteY3124" fmla="*/ 4790504 h 5790485"/>
              <a:gd name="connsiteX3125" fmla="*/ 12276154 w 13261896"/>
              <a:gd name="connsiteY3125" fmla="*/ 4790504 h 5790485"/>
              <a:gd name="connsiteX3126" fmla="*/ 12280916 w 13261896"/>
              <a:gd name="connsiteY3126" fmla="*/ 4780979 h 5790485"/>
              <a:gd name="connsiteX3127" fmla="*/ 12266629 w 13261896"/>
              <a:gd name="connsiteY3127" fmla="*/ 4761929 h 5790485"/>
              <a:gd name="connsiteX3128" fmla="*/ 12347591 w 13261896"/>
              <a:gd name="connsiteY3128" fmla="*/ 4695254 h 5790485"/>
              <a:gd name="connsiteX3129" fmla="*/ 12371404 w 13261896"/>
              <a:gd name="connsiteY3129" fmla="*/ 4728591 h 5790485"/>
              <a:gd name="connsiteX3130" fmla="*/ 7419023 w 13261896"/>
              <a:gd name="connsiteY3130" fmla="*/ 4719066 h 5790485"/>
              <a:gd name="connsiteX3131" fmla="*/ 7395210 w 13261896"/>
              <a:gd name="connsiteY3131" fmla="*/ 4719066 h 5790485"/>
              <a:gd name="connsiteX3132" fmla="*/ 7395210 w 13261896"/>
              <a:gd name="connsiteY3132" fmla="*/ 4700016 h 5790485"/>
              <a:gd name="connsiteX3133" fmla="*/ 7419023 w 13261896"/>
              <a:gd name="connsiteY3133" fmla="*/ 4695254 h 5790485"/>
              <a:gd name="connsiteX3134" fmla="*/ 7419023 w 13261896"/>
              <a:gd name="connsiteY3134" fmla="*/ 4719066 h 5790485"/>
              <a:gd name="connsiteX3135" fmla="*/ 12471416 w 13261896"/>
              <a:gd name="connsiteY3135" fmla="*/ 4890516 h 5790485"/>
              <a:gd name="connsiteX3136" fmla="*/ 12576191 w 13261896"/>
              <a:gd name="connsiteY3136" fmla="*/ 4809554 h 5790485"/>
              <a:gd name="connsiteX3137" fmla="*/ 12676156 w 13261896"/>
              <a:gd name="connsiteY3137" fmla="*/ 4757166 h 5790485"/>
              <a:gd name="connsiteX3138" fmla="*/ 12676156 w 13261896"/>
              <a:gd name="connsiteY3138" fmla="*/ 4723829 h 5790485"/>
              <a:gd name="connsiteX3139" fmla="*/ 12719019 w 13261896"/>
              <a:gd name="connsiteY3139" fmla="*/ 4690491 h 5790485"/>
              <a:gd name="connsiteX3140" fmla="*/ 12471416 w 13261896"/>
              <a:gd name="connsiteY3140" fmla="*/ 4890516 h 5790485"/>
              <a:gd name="connsiteX3141" fmla="*/ 11866625 w 13261896"/>
              <a:gd name="connsiteY3141" fmla="*/ 4704779 h 5790485"/>
              <a:gd name="connsiteX3142" fmla="*/ 11885675 w 13261896"/>
              <a:gd name="connsiteY3142" fmla="*/ 4733354 h 5790485"/>
              <a:gd name="connsiteX3143" fmla="*/ 11957113 w 13261896"/>
              <a:gd name="connsiteY3143" fmla="*/ 4795266 h 5790485"/>
              <a:gd name="connsiteX3144" fmla="*/ 11919013 w 13261896"/>
              <a:gd name="connsiteY3144" fmla="*/ 4809554 h 5790485"/>
              <a:gd name="connsiteX3145" fmla="*/ 11928538 w 13261896"/>
              <a:gd name="connsiteY3145" fmla="*/ 4823841 h 5790485"/>
              <a:gd name="connsiteX3146" fmla="*/ 11866625 w 13261896"/>
              <a:gd name="connsiteY3146" fmla="*/ 4752404 h 5790485"/>
              <a:gd name="connsiteX3147" fmla="*/ 11823811 w 13261896"/>
              <a:gd name="connsiteY3147" fmla="*/ 4747641 h 5790485"/>
              <a:gd name="connsiteX3148" fmla="*/ 11771423 w 13261896"/>
              <a:gd name="connsiteY3148" fmla="*/ 4714304 h 5790485"/>
              <a:gd name="connsiteX3149" fmla="*/ 11809523 w 13261896"/>
              <a:gd name="connsiteY3149" fmla="*/ 4685729 h 5790485"/>
              <a:gd name="connsiteX3150" fmla="*/ 11866625 w 13261896"/>
              <a:gd name="connsiteY3150" fmla="*/ 4704779 h 5790485"/>
              <a:gd name="connsiteX3151" fmla="*/ 7514273 w 13261896"/>
              <a:gd name="connsiteY3151" fmla="*/ 4685729 h 5790485"/>
              <a:gd name="connsiteX3152" fmla="*/ 7509510 w 13261896"/>
              <a:gd name="connsiteY3152" fmla="*/ 4709541 h 5790485"/>
              <a:gd name="connsiteX3153" fmla="*/ 7490460 w 13261896"/>
              <a:gd name="connsiteY3153" fmla="*/ 4709541 h 5790485"/>
              <a:gd name="connsiteX3154" fmla="*/ 7495223 w 13261896"/>
              <a:gd name="connsiteY3154" fmla="*/ 4685729 h 5790485"/>
              <a:gd name="connsiteX3155" fmla="*/ 7514273 w 13261896"/>
              <a:gd name="connsiteY3155" fmla="*/ 4685729 h 5790485"/>
              <a:gd name="connsiteX3156" fmla="*/ 1552385 w 13261896"/>
              <a:gd name="connsiteY3156" fmla="*/ 4700016 h 5790485"/>
              <a:gd name="connsiteX3157" fmla="*/ 1552385 w 13261896"/>
              <a:gd name="connsiteY3157" fmla="*/ 4719066 h 5790485"/>
              <a:gd name="connsiteX3158" fmla="*/ 1519047 w 13261896"/>
              <a:gd name="connsiteY3158" fmla="*/ 4700016 h 5790485"/>
              <a:gd name="connsiteX3159" fmla="*/ 1514285 w 13261896"/>
              <a:gd name="connsiteY3159" fmla="*/ 4680966 h 5790485"/>
              <a:gd name="connsiteX3160" fmla="*/ 1552385 w 13261896"/>
              <a:gd name="connsiteY3160" fmla="*/ 4700016 h 5790485"/>
              <a:gd name="connsiteX3161" fmla="*/ 12409504 w 13261896"/>
              <a:gd name="connsiteY3161" fmla="*/ 4714304 h 5790485"/>
              <a:gd name="connsiteX3162" fmla="*/ 12376166 w 13261896"/>
              <a:gd name="connsiteY3162" fmla="*/ 4833366 h 5790485"/>
              <a:gd name="connsiteX3163" fmla="*/ 12342829 w 13261896"/>
              <a:gd name="connsiteY3163" fmla="*/ 4828604 h 5790485"/>
              <a:gd name="connsiteX3164" fmla="*/ 12333304 w 13261896"/>
              <a:gd name="connsiteY3164" fmla="*/ 4800029 h 5790485"/>
              <a:gd name="connsiteX3165" fmla="*/ 12385691 w 13261896"/>
              <a:gd name="connsiteY3165" fmla="*/ 4733354 h 5790485"/>
              <a:gd name="connsiteX3166" fmla="*/ 12371404 w 13261896"/>
              <a:gd name="connsiteY3166" fmla="*/ 4709541 h 5790485"/>
              <a:gd name="connsiteX3167" fmla="*/ 12409504 w 13261896"/>
              <a:gd name="connsiteY3167" fmla="*/ 4676204 h 5790485"/>
              <a:gd name="connsiteX3168" fmla="*/ 12409504 w 13261896"/>
              <a:gd name="connsiteY3168" fmla="*/ 4714304 h 5790485"/>
              <a:gd name="connsiteX3169" fmla="*/ 11761898 w 13261896"/>
              <a:gd name="connsiteY3169" fmla="*/ 4709541 h 5790485"/>
              <a:gd name="connsiteX3170" fmla="*/ 11766661 w 13261896"/>
              <a:gd name="connsiteY3170" fmla="*/ 4728591 h 5790485"/>
              <a:gd name="connsiteX3171" fmla="*/ 11876150 w 13261896"/>
              <a:gd name="connsiteY3171" fmla="*/ 4852416 h 5790485"/>
              <a:gd name="connsiteX3172" fmla="*/ 11823811 w 13261896"/>
              <a:gd name="connsiteY3172" fmla="*/ 4857179 h 5790485"/>
              <a:gd name="connsiteX3173" fmla="*/ 11752373 w 13261896"/>
              <a:gd name="connsiteY3173" fmla="*/ 4842891 h 5790485"/>
              <a:gd name="connsiteX3174" fmla="*/ 11742848 w 13261896"/>
              <a:gd name="connsiteY3174" fmla="*/ 4847654 h 5790485"/>
              <a:gd name="connsiteX3175" fmla="*/ 11828573 w 13261896"/>
              <a:gd name="connsiteY3175" fmla="*/ 4866704 h 5790485"/>
              <a:gd name="connsiteX3176" fmla="*/ 11899963 w 13261896"/>
              <a:gd name="connsiteY3176" fmla="*/ 4857179 h 5790485"/>
              <a:gd name="connsiteX3177" fmla="*/ 11947588 w 13261896"/>
              <a:gd name="connsiteY3177" fmla="*/ 4861941 h 5790485"/>
              <a:gd name="connsiteX3178" fmla="*/ 11899963 w 13261896"/>
              <a:gd name="connsiteY3178" fmla="*/ 4880991 h 5790485"/>
              <a:gd name="connsiteX3179" fmla="*/ 11880913 w 13261896"/>
              <a:gd name="connsiteY3179" fmla="*/ 4866704 h 5790485"/>
              <a:gd name="connsiteX3180" fmla="*/ 11814286 w 13261896"/>
              <a:gd name="connsiteY3180" fmla="*/ 4933331 h 5790485"/>
              <a:gd name="connsiteX3181" fmla="*/ 11823811 w 13261896"/>
              <a:gd name="connsiteY3181" fmla="*/ 4952381 h 5790485"/>
              <a:gd name="connsiteX3182" fmla="*/ 11757136 w 13261896"/>
              <a:gd name="connsiteY3182" fmla="*/ 4971431 h 5790485"/>
              <a:gd name="connsiteX3183" fmla="*/ 11690461 w 13261896"/>
              <a:gd name="connsiteY3183" fmla="*/ 4947619 h 5790485"/>
              <a:gd name="connsiteX3184" fmla="*/ 11685698 w 13261896"/>
              <a:gd name="connsiteY3184" fmla="*/ 4933331 h 5790485"/>
              <a:gd name="connsiteX3185" fmla="*/ 11676173 w 13261896"/>
              <a:gd name="connsiteY3185" fmla="*/ 4928569 h 5790485"/>
              <a:gd name="connsiteX3186" fmla="*/ 11657123 w 13261896"/>
              <a:gd name="connsiteY3186" fmla="*/ 4938094 h 5790485"/>
              <a:gd name="connsiteX3187" fmla="*/ 11642836 w 13261896"/>
              <a:gd name="connsiteY3187" fmla="*/ 4919044 h 5790485"/>
              <a:gd name="connsiteX3188" fmla="*/ 11657123 w 13261896"/>
              <a:gd name="connsiteY3188" fmla="*/ 4900041 h 5790485"/>
              <a:gd name="connsiteX3189" fmla="*/ 11609498 w 13261896"/>
              <a:gd name="connsiteY3189" fmla="*/ 4895279 h 5790485"/>
              <a:gd name="connsiteX3190" fmla="*/ 11585686 w 13261896"/>
              <a:gd name="connsiteY3190" fmla="*/ 4861941 h 5790485"/>
              <a:gd name="connsiteX3191" fmla="*/ 11671411 w 13261896"/>
              <a:gd name="connsiteY3191" fmla="*/ 4838129 h 5790485"/>
              <a:gd name="connsiteX3192" fmla="*/ 11680936 w 13261896"/>
              <a:gd name="connsiteY3192" fmla="*/ 4823841 h 5790485"/>
              <a:gd name="connsiteX3193" fmla="*/ 11595211 w 13261896"/>
              <a:gd name="connsiteY3193" fmla="*/ 4795266 h 5790485"/>
              <a:gd name="connsiteX3194" fmla="*/ 11585686 w 13261896"/>
              <a:gd name="connsiteY3194" fmla="*/ 4776216 h 5790485"/>
              <a:gd name="connsiteX3195" fmla="*/ 11599973 w 13261896"/>
              <a:gd name="connsiteY3195" fmla="*/ 4738116 h 5790485"/>
              <a:gd name="connsiteX3196" fmla="*/ 11685698 w 13261896"/>
              <a:gd name="connsiteY3196" fmla="*/ 4690491 h 5790485"/>
              <a:gd name="connsiteX3197" fmla="*/ 11709511 w 13261896"/>
              <a:gd name="connsiteY3197" fmla="*/ 4700016 h 5790485"/>
              <a:gd name="connsiteX3198" fmla="*/ 11714273 w 13261896"/>
              <a:gd name="connsiteY3198" fmla="*/ 4680966 h 5790485"/>
              <a:gd name="connsiteX3199" fmla="*/ 11790473 w 13261896"/>
              <a:gd name="connsiteY3199" fmla="*/ 4676204 h 5790485"/>
              <a:gd name="connsiteX3200" fmla="*/ 11761898 w 13261896"/>
              <a:gd name="connsiteY3200" fmla="*/ 4709541 h 5790485"/>
              <a:gd name="connsiteX3201" fmla="*/ 895207 w 13261896"/>
              <a:gd name="connsiteY3201" fmla="*/ 4776216 h 5790485"/>
              <a:gd name="connsiteX3202" fmla="*/ 985695 w 13261896"/>
              <a:gd name="connsiteY3202" fmla="*/ 4676204 h 5790485"/>
              <a:gd name="connsiteX3203" fmla="*/ 895207 w 13261896"/>
              <a:gd name="connsiteY3203" fmla="*/ 4776216 h 5790485"/>
              <a:gd name="connsiteX3204" fmla="*/ 7604760 w 13261896"/>
              <a:gd name="connsiteY3204" fmla="*/ 4700016 h 5790485"/>
              <a:gd name="connsiteX3205" fmla="*/ 7585710 w 13261896"/>
              <a:gd name="connsiteY3205" fmla="*/ 4700016 h 5790485"/>
              <a:gd name="connsiteX3206" fmla="*/ 7585710 w 13261896"/>
              <a:gd name="connsiteY3206" fmla="*/ 4676204 h 5790485"/>
              <a:gd name="connsiteX3207" fmla="*/ 7604760 w 13261896"/>
              <a:gd name="connsiteY3207" fmla="*/ 4671441 h 5790485"/>
              <a:gd name="connsiteX3208" fmla="*/ 7604760 w 13261896"/>
              <a:gd name="connsiteY3208" fmla="*/ 4700016 h 5790485"/>
              <a:gd name="connsiteX3209" fmla="*/ 3809524 w 13261896"/>
              <a:gd name="connsiteY3209" fmla="*/ 4723829 h 5790485"/>
              <a:gd name="connsiteX3210" fmla="*/ 3809524 w 13261896"/>
              <a:gd name="connsiteY3210" fmla="*/ 4742879 h 5790485"/>
              <a:gd name="connsiteX3211" fmla="*/ 3757136 w 13261896"/>
              <a:gd name="connsiteY3211" fmla="*/ 4671441 h 5790485"/>
              <a:gd name="connsiteX3212" fmla="*/ 3809524 w 13261896"/>
              <a:gd name="connsiteY3212" fmla="*/ 4723829 h 5790485"/>
              <a:gd name="connsiteX3213" fmla="*/ 12819031 w 13261896"/>
              <a:gd name="connsiteY3213" fmla="*/ 4666679 h 5790485"/>
              <a:gd name="connsiteX3214" fmla="*/ 12814269 w 13261896"/>
              <a:gd name="connsiteY3214" fmla="*/ 4680966 h 5790485"/>
              <a:gd name="connsiteX3215" fmla="*/ 12871419 w 13261896"/>
              <a:gd name="connsiteY3215" fmla="*/ 4695254 h 5790485"/>
              <a:gd name="connsiteX3216" fmla="*/ 12723781 w 13261896"/>
              <a:gd name="connsiteY3216" fmla="*/ 4704779 h 5790485"/>
              <a:gd name="connsiteX3217" fmla="*/ 12742831 w 13261896"/>
              <a:gd name="connsiteY3217" fmla="*/ 4666679 h 5790485"/>
              <a:gd name="connsiteX3218" fmla="*/ 12819031 w 13261896"/>
              <a:gd name="connsiteY3218" fmla="*/ 4666679 h 5790485"/>
              <a:gd name="connsiteX3219" fmla="*/ 12047600 w 13261896"/>
              <a:gd name="connsiteY3219" fmla="*/ 4676204 h 5790485"/>
              <a:gd name="connsiteX3220" fmla="*/ 12042838 w 13261896"/>
              <a:gd name="connsiteY3220" fmla="*/ 4700016 h 5790485"/>
              <a:gd name="connsiteX3221" fmla="*/ 12066650 w 13261896"/>
              <a:gd name="connsiteY3221" fmla="*/ 4700016 h 5790485"/>
              <a:gd name="connsiteX3222" fmla="*/ 12085700 w 13261896"/>
              <a:gd name="connsiteY3222" fmla="*/ 4719066 h 5790485"/>
              <a:gd name="connsiteX3223" fmla="*/ 12099988 w 13261896"/>
              <a:gd name="connsiteY3223" fmla="*/ 4757166 h 5790485"/>
              <a:gd name="connsiteX3224" fmla="*/ 12066650 w 13261896"/>
              <a:gd name="connsiteY3224" fmla="*/ 4828604 h 5790485"/>
              <a:gd name="connsiteX3225" fmla="*/ 11985688 w 13261896"/>
              <a:gd name="connsiteY3225" fmla="*/ 4761929 h 5790485"/>
              <a:gd name="connsiteX3226" fmla="*/ 12004738 w 13261896"/>
              <a:gd name="connsiteY3226" fmla="*/ 4723829 h 5790485"/>
              <a:gd name="connsiteX3227" fmla="*/ 11976163 w 13261896"/>
              <a:gd name="connsiteY3227" fmla="*/ 4747641 h 5790485"/>
              <a:gd name="connsiteX3228" fmla="*/ 11961875 w 13261896"/>
              <a:gd name="connsiteY3228" fmla="*/ 4690491 h 5790485"/>
              <a:gd name="connsiteX3229" fmla="*/ 12009500 w 13261896"/>
              <a:gd name="connsiteY3229" fmla="*/ 4666679 h 5790485"/>
              <a:gd name="connsiteX3230" fmla="*/ 12047600 w 13261896"/>
              <a:gd name="connsiteY3230" fmla="*/ 4676204 h 5790485"/>
              <a:gd name="connsiteX3231" fmla="*/ 11299983 w 13261896"/>
              <a:gd name="connsiteY3231" fmla="*/ 4747641 h 5790485"/>
              <a:gd name="connsiteX3232" fmla="*/ 11328558 w 13261896"/>
              <a:gd name="connsiteY3232" fmla="*/ 4733354 h 5790485"/>
              <a:gd name="connsiteX3233" fmla="*/ 11257121 w 13261896"/>
              <a:gd name="connsiteY3233" fmla="*/ 4819079 h 5790485"/>
              <a:gd name="connsiteX3234" fmla="*/ 11233309 w 13261896"/>
              <a:gd name="connsiteY3234" fmla="*/ 4819079 h 5790485"/>
              <a:gd name="connsiteX3235" fmla="*/ 11199971 w 13261896"/>
              <a:gd name="connsiteY3235" fmla="*/ 4842891 h 5790485"/>
              <a:gd name="connsiteX3236" fmla="*/ 11209496 w 13261896"/>
              <a:gd name="connsiteY3236" fmla="*/ 4823841 h 5790485"/>
              <a:gd name="connsiteX3237" fmla="*/ 11180921 w 13261896"/>
              <a:gd name="connsiteY3237" fmla="*/ 4790504 h 5790485"/>
              <a:gd name="connsiteX3238" fmla="*/ 11323796 w 13261896"/>
              <a:gd name="connsiteY3238" fmla="*/ 4666679 h 5790485"/>
              <a:gd name="connsiteX3239" fmla="*/ 11299983 w 13261896"/>
              <a:gd name="connsiteY3239" fmla="*/ 4747641 h 5790485"/>
              <a:gd name="connsiteX3240" fmla="*/ 7695200 w 13261896"/>
              <a:gd name="connsiteY3240" fmla="*/ 4690491 h 5790485"/>
              <a:gd name="connsiteX3241" fmla="*/ 7671435 w 13261896"/>
              <a:gd name="connsiteY3241" fmla="*/ 4695254 h 5790485"/>
              <a:gd name="connsiteX3242" fmla="*/ 7671435 w 13261896"/>
              <a:gd name="connsiteY3242" fmla="*/ 4666679 h 5790485"/>
              <a:gd name="connsiteX3243" fmla="*/ 7695200 w 13261896"/>
              <a:gd name="connsiteY3243" fmla="*/ 4661916 h 5790485"/>
              <a:gd name="connsiteX3244" fmla="*/ 7695200 w 13261896"/>
              <a:gd name="connsiteY3244" fmla="*/ 4690491 h 5790485"/>
              <a:gd name="connsiteX3245" fmla="*/ 7942850 w 13261896"/>
              <a:gd name="connsiteY3245" fmla="*/ 4657154 h 5790485"/>
              <a:gd name="connsiteX3246" fmla="*/ 7914275 w 13261896"/>
              <a:gd name="connsiteY3246" fmla="*/ 4666679 h 5790485"/>
              <a:gd name="connsiteX3247" fmla="*/ 7923800 w 13261896"/>
              <a:gd name="connsiteY3247" fmla="*/ 4657154 h 5790485"/>
              <a:gd name="connsiteX3248" fmla="*/ 7942850 w 13261896"/>
              <a:gd name="connsiteY3248" fmla="*/ 4657154 h 5790485"/>
              <a:gd name="connsiteX3249" fmla="*/ 7790450 w 13261896"/>
              <a:gd name="connsiteY3249" fmla="*/ 4680966 h 5790485"/>
              <a:gd name="connsiteX3250" fmla="*/ 7761875 w 13261896"/>
              <a:gd name="connsiteY3250" fmla="*/ 4685729 h 5790485"/>
              <a:gd name="connsiteX3251" fmla="*/ 7785688 w 13261896"/>
              <a:gd name="connsiteY3251" fmla="*/ 4657154 h 5790485"/>
              <a:gd name="connsiteX3252" fmla="*/ 7790450 w 13261896"/>
              <a:gd name="connsiteY3252" fmla="*/ 4680966 h 5790485"/>
              <a:gd name="connsiteX3253" fmla="*/ 7890463 w 13261896"/>
              <a:gd name="connsiteY3253" fmla="*/ 4671441 h 5790485"/>
              <a:gd name="connsiteX3254" fmla="*/ 7866650 w 13261896"/>
              <a:gd name="connsiteY3254" fmla="*/ 4676204 h 5790485"/>
              <a:gd name="connsiteX3255" fmla="*/ 7866650 w 13261896"/>
              <a:gd name="connsiteY3255" fmla="*/ 4652391 h 5790485"/>
              <a:gd name="connsiteX3256" fmla="*/ 7890463 w 13261896"/>
              <a:gd name="connsiteY3256" fmla="*/ 4647629 h 5790485"/>
              <a:gd name="connsiteX3257" fmla="*/ 7890463 w 13261896"/>
              <a:gd name="connsiteY3257" fmla="*/ 4671441 h 5790485"/>
              <a:gd name="connsiteX3258" fmla="*/ 8038100 w 13261896"/>
              <a:gd name="connsiteY3258" fmla="*/ 4657154 h 5790485"/>
              <a:gd name="connsiteX3259" fmla="*/ 8009525 w 13261896"/>
              <a:gd name="connsiteY3259" fmla="*/ 4661916 h 5790485"/>
              <a:gd name="connsiteX3260" fmla="*/ 8004763 w 13261896"/>
              <a:gd name="connsiteY3260" fmla="*/ 4647629 h 5790485"/>
              <a:gd name="connsiteX3261" fmla="*/ 8038100 w 13261896"/>
              <a:gd name="connsiteY3261" fmla="*/ 4642866 h 5790485"/>
              <a:gd name="connsiteX3262" fmla="*/ 8038100 w 13261896"/>
              <a:gd name="connsiteY3262" fmla="*/ 4657154 h 5790485"/>
              <a:gd name="connsiteX3263" fmla="*/ 1499997 w 13261896"/>
              <a:gd name="connsiteY3263" fmla="*/ 4695254 h 5790485"/>
              <a:gd name="connsiteX3264" fmla="*/ 1457135 w 13261896"/>
              <a:gd name="connsiteY3264" fmla="*/ 4666679 h 5790485"/>
              <a:gd name="connsiteX3265" fmla="*/ 1457135 w 13261896"/>
              <a:gd name="connsiteY3265" fmla="*/ 4642866 h 5790485"/>
              <a:gd name="connsiteX3266" fmla="*/ 1499997 w 13261896"/>
              <a:gd name="connsiteY3266" fmla="*/ 4695254 h 5790485"/>
              <a:gd name="connsiteX3267" fmla="*/ 11814286 w 13261896"/>
              <a:gd name="connsiteY3267" fmla="*/ 4657154 h 5790485"/>
              <a:gd name="connsiteX3268" fmla="*/ 11795236 w 13261896"/>
              <a:gd name="connsiteY3268" fmla="*/ 4647629 h 5790485"/>
              <a:gd name="connsiteX3269" fmla="*/ 11799998 w 13261896"/>
              <a:gd name="connsiteY3269" fmla="*/ 4638104 h 5790485"/>
              <a:gd name="connsiteX3270" fmla="*/ 11814286 w 13261896"/>
              <a:gd name="connsiteY3270" fmla="*/ 4657154 h 5790485"/>
              <a:gd name="connsiteX3271" fmla="*/ 7990475 w 13261896"/>
              <a:gd name="connsiteY3271" fmla="*/ 4638104 h 5790485"/>
              <a:gd name="connsiteX3272" fmla="*/ 7990475 w 13261896"/>
              <a:gd name="connsiteY3272" fmla="*/ 4661916 h 5790485"/>
              <a:gd name="connsiteX3273" fmla="*/ 7966663 w 13261896"/>
              <a:gd name="connsiteY3273" fmla="*/ 4666679 h 5790485"/>
              <a:gd name="connsiteX3274" fmla="*/ 7971425 w 13261896"/>
              <a:gd name="connsiteY3274" fmla="*/ 4638104 h 5790485"/>
              <a:gd name="connsiteX3275" fmla="*/ 7990475 w 13261896"/>
              <a:gd name="connsiteY3275" fmla="*/ 4638104 h 5790485"/>
              <a:gd name="connsiteX3276" fmla="*/ 6528578 w 13261896"/>
              <a:gd name="connsiteY3276" fmla="*/ 4666679 h 5790485"/>
              <a:gd name="connsiteX3277" fmla="*/ 6528578 w 13261896"/>
              <a:gd name="connsiteY3277" fmla="*/ 4809554 h 5790485"/>
              <a:gd name="connsiteX3278" fmla="*/ 6404753 w 13261896"/>
              <a:gd name="connsiteY3278" fmla="*/ 4809554 h 5790485"/>
              <a:gd name="connsiteX3279" fmla="*/ 6404753 w 13261896"/>
              <a:gd name="connsiteY3279" fmla="*/ 4666679 h 5790485"/>
              <a:gd name="connsiteX3280" fmla="*/ 6476191 w 13261896"/>
              <a:gd name="connsiteY3280" fmla="*/ 4633341 h 5790485"/>
              <a:gd name="connsiteX3281" fmla="*/ 6528578 w 13261896"/>
              <a:gd name="connsiteY3281" fmla="*/ 4666679 h 5790485"/>
              <a:gd name="connsiteX3282" fmla="*/ 1547622 w 13261896"/>
              <a:gd name="connsiteY3282" fmla="*/ 4638104 h 5790485"/>
              <a:gd name="connsiteX3283" fmla="*/ 1547622 w 13261896"/>
              <a:gd name="connsiteY3283" fmla="*/ 4671441 h 5790485"/>
              <a:gd name="connsiteX3284" fmla="*/ 1538097 w 13261896"/>
              <a:gd name="connsiteY3284" fmla="*/ 4633341 h 5790485"/>
              <a:gd name="connsiteX3285" fmla="*/ 1547622 w 13261896"/>
              <a:gd name="connsiteY3285" fmla="*/ 4638104 h 5790485"/>
              <a:gd name="connsiteX3286" fmla="*/ 12533329 w 13261896"/>
              <a:gd name="connsiteY3286" fmla="*/ 4671441 h 5790485"/>
              <a:gd name="connsiteX3287" fmla="*/ 12461891 w 13261896"/>
              <a:gd name="connsiteY3287" fmla="*/ 4776216 h 5790485"/>
              <a:gd name="connsiteX3288" fmla="*/ 12485704 w 13261896"/>
              <a:gd name="connsiteY3288" fmla="*/ 4680966 h 5790485"/>
              <a:gd name="connsiteX3289" fmla="*/ 12480941 w 13261896"/>
              <a:gd name="connsiteY3289" fmla="*/ 4628579 h 5790485"/>
              <a:gd name="connsiteX3290" fmla="*/ 12499991 w 13261896"/>
              <a:gd name="connsiteY3290" fmla="*/ 4628579 h 5790485"/>
              <a:gd name="connsiteX3291" fmla="*/ 12533329 w 13261896"/>
              <a:gd name="connsiteY3291" fmla="*/ 4671441 h 5790485"/>
              <a:gd name="connsiteX3292" fmla="*/ 12361879 w 13261896"/>
              <a:gd name="connsiteY3292" fmla="*/ 4657154 h 5790485"/>
              <a:gd name="connsiteX3293" fmla="*/ 12357116 w 13261896"/>
              <a:gd name="connsiteY3293" fmla="*/ 4680966 h 5790485"/>
              <a:gd name="connsiteX3294" fmla="*/ 12323779 w 13261896"/>
              <a:gd name="connsiteY3294" fmla="*/ 4628579 h 5790485"/>
              <a:gd name="connsiteX3295" fmla="*/ 12361879 w 13261896"/>
              <a:gd name="connsiteY3295" fmla="*/ 4657154 h 5790485"/>
              <a:gd name="connsiteX3296" fmla="*/ 11638073 w 13261896"/>
              <a:gd name="connsiteY3296" fmla="*/ 4652391 h 5790485"/>
              <a:gd name="connsiteX3297" fmla="*/ 11619023 w 13261896"/>
              <a:gd name="connsiteY3297" fmla="*/ 4680966 h 5790485"/>
              <a:gd name="connsiteX3298" fmla="*/ 11604736 w 13261896"/>
              <a:gd name="connsiteY3298" fmla="*/ 4680966 h 5790485"/>
              <a:gd name="connsiteX3299" fmla="*/ 11595211 w 13261896"/>
              <a:gd name="connsiteY3299" fmla="*/ 4671441 h 5790485"/>
              <a:gd name="connsiteX3300" fmla="*/ 11604736 w 13261896"/>
              <a:gd name="connsiteY3300" fmla="*/ 4657154 h 5790485"/>
              <a:gd name="connsiteX3301" fmla="*/ 11619023 w 13261896"/>
              <a:gd name="connsiteY3301" fmla="*/ 4666679 h 5790485"/>
              <a:gd name="connsiteX3302" fmla="*/ 11623786 w 13261896"/>
              <a:gd name="connsiteY3302" fmla="*/ 4657154 h 5790485"/>
              <a:gd name="connsiteX3303" fmla="*/ 11604736 w 13261896"/>
              <a:gd name="connsiteY3303" fmla="*/ 4642866 h 5790485"/>
              <a:gd name="connsiteX3304" fmla="*/ 11580923 w 13261896"/>
              <a:gd name="connsiteY3304" fmla="*/ 4661916 h 5790485"/>
              <a:gd name="connsiteX3305" fmla="*/ 11576161 w 13261896"/>
              <a:gd name="connsiteY3305" fmla="*/ 4647629 h 5790485"/>
              <a:gd name="connsiteX3306" fmla="*/ 11609498 w 13261896"/>
              <a:gd name="connsiteY3306" fmla="*/ 4628579 h 5790485"/>
              <a:gd name="connsiteX3307" fmla="*/ 11638073 w 13261896"/>
              <a:gd name="connsiteY3307" fmla="*/ 4652391 h 5790485"/>
              <a:gd name="connsiteX3308" fmla="*/ 11123771 w 13261896"/>
              <a:gd name="connsiteY3308" fmla="*/ 4676204 h 5790485"/>
              <a:gd name="connsiteX3309" fmla="*/ 11133296 w 13261896"/>
              <a:gd name="connsiteY3309" fmla="*/ 4661916 h 5790485"/>
              <a:gd name="connsiteX3310" fmla="*/ 11157109 w 13261896"/>
              <a:gd name="connsiteY3310" fmla="*/ 4685729 h 5790485"/>
              <a:gd name="connsiteX3311" fmla="*/ 11100006 w 13261896"/>
              <a:gd name="connsiteY3311" fmla="*/ 4795266 h 5790485"/>
              <a:gd name="connsiteX3312" fmla="*/ 11104721 w 13261896"/>
              <a:gd name="connsiteY3312" fmla="*/ 4628579 h 5790485"/>
              <a:gd name="connsiteX3313" fmla="*/ 11123771 w 13261896"/>
              <a:gd name="connsiteY3313" fmla="*/ 4676204 h 5790485"/>
              <a:gd name="connsiteX3314" fmla="*/ 12333304 w 13261896"/>
              <a:gd name="connsiteY3314" fmla="*/ 4657154 h 5790485"/>
              <a:gd name="connsiteX3315" fmla="*/ 12290441 w 13261896"/>
              <a:gd name="connsiteY3315" fmla="*/ 4623816 h 5790485"/>
              <a:gd name="connsiteX3316" fmla="*/ 12333304 w 13261896"/>
              <a:gd name="connsiteY3316" fmla="*/ 4657154 h 5790485"/>
              <a:gd name="connsiteX3317" fmla="*/ 10790444 w 13261896"/>
              <a:gd name="connsiteY3317" fmla="*/ 4776216 h 5790485"/>
              <a:gd name="connsiteX3318" fmla="*/ 10790444 w 13261896"/>
              <a:gd name="connsiteY3318" fmla="*/ 4790504 h 5790485"/>
              <a:gd name="connsiteX3319" fmla="*/ 10776156 w 13261896"/>
              <a:gd name="connsiteY3319" fmla="*/ 4790504 h 5790485"/>
              <a:gd name="connsiteX3320" fmla="*/ 10680954 w 13261896"/>
              <a:gd name="connsiteY3320" fmla="*/ 4700016 h 5790485"/>
              <a:gd name="connsiteX3321" fmla="*/ 10680954 w 13261896"/>
              <a:gd name="connsiteY3321" fmla="*/ 4647629 h 5790485"/>
              <a:gd name="connsiteX3322" fmla="*/ 10714292 w 13261896"/>
              <a:gd name="connsiteY3322" fmla="*/ 4666679 h 5790485"/>
              <a:gd name="connsiteX3323" fmla="*/ 10700004 w 13261896"/>
              <a:gd name="connsiteY3323" fmla="*/ 4647629 h 5790485"/>
              <a:gd name="connsiteX3324" fmla="*/ 10700004 w 13261896"/>
              <a:gd name="connsiteY3324" fmla="*/ 4623816 h 5790485"/>
              <a:gd name="connsiteX3325" fmla="*/ 10790444 w 13261896"/>
              <a:gd name="connsiteY3325" fmla="*/ 4776216 h 5790485"/>
              <a:gd name="connsiteX3326" fmla="*/ 8090440 w 13261896"/>
              <a:gd name="connsiteY3326" fmla="*/ 4652391 h 5790485"/>
              <a:gd name="connsiteX3327" fmla="*/ 8071390 w 13261896"/>
              <a:gd name="connsiteY3327" fmla="*/ 4657154 h 5790485"/>
              <a:gd name="connsiteX3328" fmla="*/ 8071390 w 13261896"/>
              <a:gd name="connsiteY3328" fmla="*/ 4628579 h 5790485"/>
              <a:gd name="connsiteX3329" fmla="*/ 8090440 w 13261896"/>
              <a:gd name="connsiteY3329" fmla="*/ 4623816 h 5790485"/>
              <a:gd name="connsiteX3330" fmla="*/ 8090440 w 13261896"/>
              <a:gd name="connsiteY3330" fmla="*/ 4652391 h 5790485"/>
              <a:gd name="connsiteX3331" fmla="*/ 8199977 w 13261896"/>
              <a:gd name="connsiteY3331" fmla="*/ 4623816 h 5790485"/>
              <a:gd name="connsiteX3332" fmla="*/ 8199977 w 13261896"/>
              <a:gd name="connsiteY3332" fmla="*/ 4642866 h 5790485"/>
              <a:gd name="connsiteX3333" fmla="*/ 8180927 w 13261896"/>
              <a:gd name="connsiteY3333" fmla="*/ 4642866 h 5790485"/>
              <a:gd name="connsiteX3334" fmla="*/ 8185690 w 13261896"/>
              <a:gd name="connsiteY3334" fmla="*/ 4619054 h 5790485"/>
              <a:gd name="connsiteX3335" fmla="*/ 8199977 w 13261896"/>
              <a:gd name="connsiteY3335" fmla="*/ 4623816 h 5790485"/>
              <a:gd name="connsiteX3336" fmla="*/ 12476179 w 13261896"/>
              <a:gd name="connsiteY3336" fmla="*/ 4676204 h 5790485"/>
              <a:gd name="connsiteX3337" fmla="*/ 12399979 w 13261896"/>
              <a:gd name="connsiteY3337" fmla="*/ 4814316 h 5790485"/>
              <a:gd name="connsiteX3338" fmla="*/ 12399979 w 13261896"/>
              <a:gd name="connsiteY3338" fmla="*/ 4776216 h 5790485"/>
              <a:gd name="connsiteX3339" fmla="*/ 12419029 w 13261896"/>
              <a:gd name="connsiteY3339" fmla="*/ 4704779 h 5790485"/>
              <a:gd name="connsiteX3340" fmla="*/ 12452366 w 13261896"/>
              <a:gd name="connsiteY3340" fmla="*/ 4614291 h 5790485"/>
              <a:gd name="connsiteX3341" fmla="*/ 12476179 w 13261896"/>
              <a:gd name="connsiteY3341" fmla="*/ 4676204 h 5790485"/>
              <a:gd name="connsiteX3342" fmla="*/ 12109513 w 13261896"/>
              <a:gd name="connsiteY3342" fmla="*/ 4628579 h 5790485"/>
              <a:gd name="connsiteX3343" fmla="*/ 12157138 w 13261896"/>
              <a:gd name="connsiteY3343" fmla="*/ 4628579 h 5790485"/>
              <a:gd name="connsiteX3344" fmla="*/ 12257104 w 13261896"/>
              <a:gd name="connsiteY3344" fmla="*/ 4680966 h 5790485"/>
              <a:gd name="connsiteX3345" fmla="*/ 12319016 w 13261896"/>
              <a:gd name="connsiteY3345" fmla="*/ 4671441 h 5790485"/>
              <a:gd name="connsiteX3346" fmla="*/ 12342829 w 13261896"/>
              <a:gd name="connsiteY3346" fmla="*/ 4680966 h 5790485"/>
              <a:gd name="connsiteX3347" fmla="*/ 12290441 w 13261896"/>
              <a:gd name="connsiteY3347" fmla="*/ 4728591 h 5790485"/>
              <a:gd name="connsiteX3348" fmla="*/ 12242863 w 13261896"/>
              <a:gd name="connsiteY3348" fmla="*/ 4742879 h 5790485"/>
              <a:gd name="connsiteX3349" fmla="*/ 12223813 w 13261896"/>
              <a:gd name="connsiteY3349" fmla="*/ 4714304 h 5790485"/>
              <a:gd name="connsiteX3350" fmla="*/ 12204763 w 13261896"/>
              <a:gd name="connsiteY3350" fmla="*/ 4742879 h 5790485"/>
              <a:gd name="connsiteX3351" fmla="*/ 12185713 w 13261896"/>
              <a:gd name="connsiteY3351" fmla="*/ 4742879 h 5790485"/>
              <a:gd name="connsiteX3352" fmla="*/ 12080938 w 13261896"/>
              <a:gd name="connsiteY3352" fmla="*/ 4614291 h 5790485"/>
              <a:gd name="connsiteX3353" fmla="*/ 12109513 w 13261896"/>
              <a:gd name="connsiteY3353" fmla="*/ 4628579 h 5790485"/>
              <a:gd name="connsiteX3354" fmla="*/ 11095244 w 13261896"/>
              <a:gd name="connsiteY3354" fmla="*/ 4761929 h 5790485"/>
              <a:gd name="connsiteX3355" fmla="*/ 11061906 w 13261896"/>
              <a:gd name="connsiteY3355" fmla="*/ 4814316 h 5790485"/>
              <a:gd name="connsiteX3356" fmla="*/ 11009519 w 13261896"/>
              <a:gd name="connsiteY3356" fmla="*/ 4728591 h 5790485"/>
              <a:gd name="connsiteX3357" fmla="*/ 11042856 w 13261896"/>
              <a:gd name="connsiteY3357" fmla="*/ 4652391 h 5790485"/>
              <a:gd name="connsiteX3358" fmla="*/ 11052381 w 13261896"/>
              <a:gd name="connsiteY3358" fmla="*/ 4676204 h 5790485"/>
              <a:gd name="connsiteX3359" fmla="*/ 11095244 w 13261896"/>
              <a:gd name="connsiteY3359" fmla="*/ 4614291 h 5790485"/>
              <a:gd name="connsiteX3360" fmla="*/ 11095244 w 13261896"/>
              <a:gd name="connsiteY3360" fmla="*/ 4761929 h 5790485"/>
              <a:gd name="connsiteX3361" fmla="*/ 10852356 w 13261896"/>
              <a:gd name="connsiteY3361" fmla="*/ 4709541 h 5790485"/>
              <a:gd name="connsiteX3362" fmla="*/ 10809494 w 13261896"/>
              <a:gd name="connsiteY3362" fmla="*/ 4671441 h 5790485"/>
              <a:gd name="connsiteX3363" fmla="*/ 10804731 w 13261896"/>
              <a:gd name="connsiteY3363" fmla="*/ 4642866 h 5790485"/>
              <a:gd name="connsiteX3364" fmla="*/ 10785681 w 13261896"/>
              <a:gd name="connsiteY3364" fmla="*/ 4614291 h 5790485"/>
              <a:gd name="connsiteX3365" fmla="*/ 10852356 w 13261896"/>
              <a:gd name="connsiteY3365" fmla="*/ 4709541 h 5790485"/>
              <a:gd name="connsiteX3366" fmla="*/ 10790444 w 13261896"/>
              <a:gd name="connsiteY3366" fmla="*/ 4642866 h 5790485"/>
              <a:gd name="connsiteX3367" fmla="*/ 10795206 w 13261896"/>
              <a:gd name="connsiteY3367" fmla="*/ 4666679 h 5790485"/>
              <a:gd name="connsiteX3368" fmla="*/ 10847594 w 13261896"/>
              <a:gd name="connsiteY3368" fmla="*/ 4733354 h 5790485"/>
              <a:gd name="connsiteX3369" fmla="*/ 10799969 w 13261896"/>
              <a:gd name="connsiteY3369" fmla="*/ 4780979 h 5790485"/>
              <a:gd name="connsiteX3370" fmla="*/ 10719054 w 13261896"/>
              <a:gd name="connsiteY3370" fmla="*/ 4623816 h 5790485"/>
              <a:gd name="connsiteX3371" fmla="*/ 10757106 w 13261896"/>
              <a:gd name="connsiteY3371" fmla="*/ 4638104 h 5790485"/>
              <a:gd name="connsiteX3372" fmla="*/ 10776156 w 13261896"/>
              <a:gd name="connsiteY3372" fmla="*/ 4652391 h 5790485"/>
              <a:gd name="connsiteX3373" fmla="*/ 10785681 w 13261896"/>
              <a:gd name="connsiteY3373" fmla="*/ 4652391 h 5790485"/>
              <a:gd name="connsiteX3374" fmla="*/ 10771394 w 13261896"/>
              <a:gd name="connsiteY3374" fmla="*/ 4623816 h 5790485"/>
              <a:gd name="connsiteX3375" fmla="*/ 10776156 w 13261896"/>
              <a:gd name="connsiteY3375" fmla="*/ 4614291 h 5790485"/>
              <a:gd name="connsiteX3376" fmla="*/ 10790444 w 13261896"/>
              <a:gd name="connsiteY3376" fmla="*/ 4642866 h 5790485"/>
              <a:gd name="connsiteX3377" fmla="*/ 11909488 w 13261896"/>
              <a:gd name="connsiteY3377" fmla="*/ 4647629 h 5790485"/>
              <a:gd name="connsiteX3378" fmla="*/ 11923775 w 13261896"/>
              <a:gd name="connsiteY3378" fmla="*/ 4695254 h 5790485"/>
              <a:gd name="connsiteX3379" fmla="*/ 11890438 w 13261896"/>
              <a:gd name="connsiteY3379" fmla="*/ 4647629 h 5790485"/>
              <a:gd name="connsiteX3380" fmla="*/ 11919013 w 13261896"/>
              <a:gd name="connsiteY3380" fmla="*/ 4609529 h 5790485"/>
              <a:gd name="connsiteX3381" fmla="*/ 11909488 w 13261896"/>
              <a:gd name="connsiteY3381" fmla="*/ 4647629 h 5790485"/>
              <a:gd name="connsiteX3382" fmla="*/ 11133296 w 13261896"/>
              <a:gd name="connsiteY3382" fmla="*/ 4623816 h 5790485"/>
              <a:gd name="connsiteX3383" fmla="*/ 11133296 w 13261896"/>
              <a:gd name="connsiteY3383" fmla="*/ 4647629 h 5790485"/>
              <a:gd name="connsiteX3384" fmla="*/ 11109484 w 13261896"/>
              <a:gd name="connsiteY3384" fmla="*/ 4609529 h 5790485"/>
              <a:gd name="connsiteX3385" fmla="*/ 11133296 w 13261896"/>
              <a:gd name="connsiteY3385" fmla="*/ 4623816 h 5790485"/>
              <a:gd name="connsiteX3386" fmla="*/ 8304752 w 13261896"/>
              <a:gd name="connsiteY3386" fmla="*/ 4609529 h 5790485"/>
              <a:gd name="connsiteX3387" fmla="*/ 8304752 w 13261896"/>
              <a:gd name="connsiteY3387" fmla="*/ 4633341 h 5790485"/>
              <a:gd name="connsiteX3388" fmla="*/ 8290465 w 13261896"/>
              <a:gd name="connsiteY3388" fmla="*/ 4633341 h 5790485"/>
              <a:gd name="connsiteX3389" fmla="*/ 8285702 w 13261896"/>
              <a:gd name="connsiteY3389" fmla="*/ 4619054 h 5790485"/>
              <a:gd name="connsiteX3390" fmla="*/ 8295227 w 13261896"/>
              <a:gd name="connsiteY3390" fmla="*/ 4604766 h 5790485"/>
              <a:gd name="connsiteX3391" fmla="*/ 8304752 w 13261896"/>
              <a:gd name="connsiteY3391" fmla="*/ 4609529 h 5790485"/>
              <a:gd name="connsiteX3392" fmla="*/ 12828556 w 13261896"/>
              <a:gd name="connsiteY3392" fmla="*/ 4604766 h 5790485"/>
              <a:gd name="connsiteX3393" fmla="*/ 12785694 w 13261896"/>
              <a:gd name="connsiteY3393" fmla="*/ 4609529 h 5790485"/>
              <a:gd name="connsiteX3394" fmla="*/ 12776169 w 13261896"/>
              <a:gd name="connsiteY3394" fmla="*/ 4600004 h 5790485"/>
              <a:gd name="connsiteX3395" fmla="*/ 12828556 w 13261896"/>
              <a:gd name="connsiteY3395" fmla="*/ 4604766 h 5790485"/>
              <a:gd name="connsiteX3396" fmla="*/ 12785694 w 13261896"/>
              <a:gd name="connsiteY3396" fmla="*/ 4628579 h 5790485"/>
              <a:gd name="connsiteX3397" fmla="*/ 12752356 w 13261896"/>
              <a:gd name="connsiteY3397" fmla="*/ 4657154 h 5790485"/>
              <a:gd name="connsiteX3398" fmla="*/ 12742831 w 13261896"/>
              <a:gd name="connsiteY3398" fmla="*/ 4600004 h 5790485"/>
              <a:gd name="connsiteX3399" fmla="*/ 12785694 w 13261896"/>
              <a:gd name="connsiteY3399" fmla="*/ 4628579 h 5790485"/>
              <a:gd name="connsiteX3400" fmla="*/ 1528572 w 13261896"/>
              <a:gd name="connsiteY3400" fmla="*/ 4652391 h 5790485"/>
              <a:gd name="connsiteX3401" fmla="*/ 1485710 w 13261896"/>
              <a:gd name="connsiteY3401" fmla="*/ 4623816 h 5790485"/>
              <a:gd name="connsiteX3402" fmla="*/ 1485710 w 13261896"/>
              <a:gd name="connsiteY3402" fmla="*/ 4600004 h 5790485"/>
              <a:gd name="connsiteX3403" fmla="*/ 1528572 w 13261896"/>
              <a:gd name="connsiteY3403" fmla="*/ 4652391 h 5790485"/>
              <a:gd name="connsiteX3404" fmla="*/ 12219050 w 13261896"/>
              <a:gd name="connsiteY3404" fmla="*/ 4595241 h 5790485"/>
              <a:gd name="connsiteX3405" fmla="*/ 12195238 w 13261896"/>
              <a:gd name="connsiteY3405" fmla="*/ 4604766 h 5790485"/>
              <a:gd name="connsiteX3406" fmla="*/ 12200000 w 13261896"/>
              <a:gd name="connsiteY3406" fmla="*/ 4614291 h 5790485"/>
              <a:gd name="connsiteX3407" fmla="*/ 12228575 w 13261896"/>
              <a:gd name="connsiteY3407" fmla="*/ 4604766 h 5790485"/>
              <a:gd name="connsiteX3408" fmla="*/ 12314254 w 13261896"/>
              <a:gd name="connsiteY3408" fmla="*/ 4661916 h 5790485"/>
              <a:gd name="connsiteX3409" fmla="*/ 12257104 w 13261896"/>
              <a:gd name="connsiteY3409" fmla="*/ 4671441 h 5790485"/>
              <a:gd name="connsiteX3410" fmla="*/ 12185713 w 13261896"/>
              <a:gd name="connsiteY3410" fmla="*/ 4642866 h 5790485"/>
              <a:gd name="connsiteX3411" fmla="*/ 12157138 w 13261896"/>
              <a:gd name="connsiteY3411" fmla="*/ 4614291 h 5790485"/>
              <a:gd name="connsiteX3412" fmla="*/ 12123800 w 13261896"/>
              <a:gd name="connsiteY3412" fmla="*/ 4623816 h 5790485"/>
              <a:gd name="connsiteX3413" fmla="*/ 12090463 w 13261896"/>
              <a:gd name="connsiteY3413" fmla="*/ 4604766 h 5790485"/>
              <a:gd name="connsiteX3414" fmla="*/ 12161900 w 13261896"/>
              <a:gd name="connsiteY3414" fmla="*/ 4585716 h 5790485"/>
              <a:gd name="connsiteX3415" fmla="*/ 12219050 w 13261896"/>
              <a:gd name="connsiteY3415" fmla="*/ 4595241 h 5790485"/>
              <a:gd name="connsiteX3416" fmla="*/ 8538067 w 13261896"/>
              <a:gd name="connsiteY3416" fmla="*/ 4609529 h 5790485"/>
              <a:gd name="connsiteX3417" fmla="*/ 8495204 w 13261896"/>
              <a:gd name="connsiteY3417" fmla="*/ 4609529 h 5790485"/>
              <a:gd name="connsiteX3418" fmla="*/ 8495204 w 13261896"/>
              <a:gd name="connsiteY3418" fmla="*/ 4590479 h 5790485"/>
              <a:gd name="connsiteX3419" fmla="*/ 8538067 w 13261896"/>
              <a:gd name="connsiteY3419" fmla="*/ 4585716 h 5790485"/>
              <a:gd name="connsiteX3420" fmla="*/ 8538067 w 13261896"/>
              <a:gd name="connsiteY3420" fmla="*/ 4609529 h 5790485"/>
              <a:gd name="connsiteX3421" fmla="*/ 11842861 w 13261896"/>
              <a:gd name="connsiteY3421" fmla="*/ 4657154 h 5790485"/>
              <a:gd name="connsiteX3422" fmla="*/ 11866625 w 13261896"/>
              <a:gd name="connsiteY3422" fmla="*/ 4690491 h 5790485"/>
              <a:gd name="connsiteX3423" fmla="*/ 11795236 w 13261896"/>
              <a:gd name="connsiteY3423" fmla="*/ 4595241 h 5790485"/>
              <a:gd name="connsiteX3424" fmla="*/ 11795236 w 13261896"/>
              <a:gd name="connsiteY3424" fmla="*/ 4580954 h 5790485"/>
              <a:gd name="connsiteX3425" fmla="*/ 11842861 w 13261896"/>
              <a:gd name="connsiteY3425" fmla="*/ 4657154 h 5790485"/>
              <a:gd name="connsiteX3426" fmla="*/ 12457129 w 13261896"/>
              <a:gd name="connsiteY3426" fmla="*/ 4590479 h 5790485"/>
              <a:gd name="connsiteX3427" fmla="*/ 12419029 w 13261896"/>
              <a:gd name="connsiteY3427" fmla="*/ 4666679 h 5790485"/>
              <a:gd name="connsiteX3428" fmla="*/ 12376166 w 13261896"/>
              <a:gd name="connsiteY3428" fmla="*/ 4604766 h 5790485"/>
              <a:gd name="connsiteX3429" fmla="*/ 12452366 w 13261896"/>
              <a:gd name="connsiteY3429" fmla="*/ 4576191 h 5790485"/>
              <a:gd name="connsiteX3430" fmla="*/ 12457129 w 13261896"/>
              <a:gd name="connsiteY3430" fmla="*/ 4590479 h 5790485"/>
              <a:gd name="connsiteX3431" fmla="*/ 1471422 w 13261896"/>
              <a:gd name="connsiteY3431" fmla="*/ 4590479 h 5790485"/>
              <a:gd name="connsiteX3432" fmla="*/ 1471422 w 13261896"/>
              <a:gd name="connsiteY3432" fmla="*/ 4614291 h 5790485"/>
              <a:gd name="connsiteX3433" fmla="*/ 1457135 w 13261896"/>
              <a:gd name="connsiteY3433" fmla="*/ 4604766 h 5790485"/>
              <a:gd name="connsiteX3434" fmla="*/ 1457135 w 13261896"/>
              <a:gd name="connsiteY3434" fmla="*/ 4576191 h 5790485"/>
              <a:gd name="connsiteX3435" fmla="*/ 1471422 w 13261896"/>
              <a:gd name="connsiteY3435" fmla="*/ 4590479 h 5790485"/>
              <a:gd name="connsiteX3436" fmla="*/ 1795224 w 13261896"/>
              <a:gd name="connsiteY3436" fmla="*/ 4619054 h 5790485"/>
              <a:gd name="connsiteX3437" fmla="*/ 1852374 w 13261896"/>
              <a:gd name="connsiteY3437" fmla="*/ 4628579 h 5790485"/>
              <a:gd name="connsiteX3438" fmla="*/ 1928574 w 13261896"/>
              <a:gd name="connsiteY3438" fmla="*/ 4685729 h 5790485"/>
              <a:gd name="connsiteX3439" fmla="*/ 2004727 w 13261896"/>
              <a:gd name="connsiteY3439" fmla="*/ 4738116 h 5790485"/>
              <a:gd name="connsiteX3440" fmla="*/ 2042827 w 13261896"/>
              <a:gd name="connsiteY3440" fmla="*/ 4828604 h 5790485"/>
              <a:gd name="connsiteX3441" fmla="*/ 2247614 w 13261896"/>
              <a:gd name="connsiteY3441" fmla="*/ 4966669 h 5790485"/>
              <a:gd name="connsiteX3442" fmla="*/ 2261902 w 13261896"/>
              <a:gd name="connsiteY3442" fmla="*/ 5014294 h 5790485"/>
              <a:gd name="connsiteX3443" fmla="*/ 2338102 w 13261896"/>
              <a:gd name="connsiteY3443" fmla="*/ 5090494 h 5790485"/>
              <a:gd name="connsiteX3444" fmla="*/ 2423779 w 13261896"/>
              <a:gd name="connsiteY3444" fmla="*/ 5238131 h 5790485"/>
              <a:gd name="connsiteX3445" fmla="*/ 2433304 w 13261896"/>
              <a:gd name="connsiteY3445" fmla="*/ 5228606 h 5790485"/>
              <a:gd name="connsiteX3446" fmla="*/ 2357104 w 13261896"/>
              <a:gd name="connsiteY3446" fmla="*/ 5090494 h 5790485"/>
              <a:gd name="connsiteX3447" fmla="*/ 2276189 w 13261896"/>
              <a:gd name="connsiteY3447" fmla="*/ 5009531 h 5790485"/>
              <a:gd name="connsiteX3448" fmla="*/ 2257139 w 13261896"/>
              <a:gd name="connsiteY3448" fmla="*/ 4952381 h 5790485"/>
              <a:gd name="connsiteX3449" fmla="*/ 2204752 w 13261896"/>
              <a:gd name="connsiteY3449" fmla="*/ 4890516 h 5790485"/>
              <a:gd name="connsiteX3450" fmla="*/ 2285714 w 13261896"/>
              <a:gd name="connsiteY3450" fmla="*/ 4938094 h 5790485"/>
              <a:gd name="connsiteX3451" fmla="*/ 2385679 w 13261896"/>
              <a:gd name="connsiteY3451" fmla="*/ 5028581 h 5790485"/>
              <a:gd name="connsiteX3452" fmla="*/ 2438067 w 13261896"/>
              <a:gd name="connsiteY3452" fmla="*/ 5052394 h 5790485"/>
              <a:gd name="connsiteX3453" fmla="*/ 2399967 w 13261896"/>
              <a:gd name="connsiteY3453" fmla="*/ 5019056 h 5790485"/>
              <a:gd name="connsiteX3454" fmla="*/ 2390442 w 13261896"/>
              <a:gd name="connsiteY3454" fmla="*/ 5000006 h 5790485"/>
              <a:gd name="connsiteX3455" fmla="*/ 2285714 w 13261896"/>
              <a:gd name="connsiteY3455" fmla="*/ 4923806 h 5790485"/>
              <a:gd name="connsiteX3456" fmla="*/ 2214277 w 13261896"/>
              <a:gd name="connsiteY3456" fmla="*/ 4880991 h 5790485"/>
              <a:gd name="connsiteX3457" fmla="*/ 2109502 w 13261896"/>
              <a:gd name="connsiteY3457" fmla="*/ 4847654 h 5790485"/>
              <a:gd name="connsiteX3458" fmla="*/ 2119027 w 13261896"/>
              <a:gd name="connsiteY3458" fmla="*/ 4833366 h 5790485"/>
              <a:gd name="connsiteX3459" fmla="*/ 2180939 w 13261896"/>
              <a:gd name="connsiteY3459" fmla="*/ 4823841 h 5790485"/>
              <a:gd name="connsiteX3460" fmla="*/ 2266664 w 13261896"/>
              <a:gd name="connsiteY3460" fmla="*/ 4833366 h 5790485"/>
              <a:gd name="connsiteX3461" fmla="*/ 2395204 w 13261896"/>
              <a:gd name="connsiteY3461" fmla="*/ 4819079 h 5790485"/>
              <a:gd name="connsiteX3462" fmla="*/ 2533317 w 13261896"/>
              <a:gd name="connsiteY3462" fmla="*/ 4842891 h 5790485"/>
              <a:gd name="connsiteX3463" fmla="*/ 3052382 w 13261896"/>
              <a:gd name="connsiteY3463" fmla="*/ 5100019 h 5790485"/>
              <a:gd name="connsiteX3464" fmla="*/ 3061907 w 13261896"/>
              <a:gd name="connsiteY3464" fmla="*/ 5090494 h 5790485"/>
              <a:gd name="connsiteX3465" fmla="*/ 3004757 w 13261896"/>
              <a:gd name="connsiteY3465" fmla="*/ 5066681 h 5790485"/>
              <a:gd name="connsiteX3466" fmla="*/ 3185684 w 13261896"/>
              <a:gd name="connsiteY3466" fmla="*/ 4900041 h 5790485"/>
              <a:gd name="connsiteX3467" fmla="*/ 3233309 w 13261896"/>
              <a:gd name="connsiteY3467" fmla="*/ 4900041 h 5790485"/>
              <a:gd name="connsiteX3468" fmla="*/ 3304746 w 13261896"/>
              <a:gd name="connsiteY3468" fmla="*/ 4852416 h 5790485"/>
              <a:gd name="connsiteX3469" fmla="*/ 3423809 w 13261896"/>
              <a:gd name="connsiteY3469" fmla="*/ 4823841 h 5790485"/>
              <a:gd name="connsiteX3470" fmla="*/ 3352371 w 13261896"/>
              <a:gd name="connsiteY3470" fmla="*/ 4914329 h 5790485"/>
              <a:gd name="connsiteX3471" fmla="*/ 3319034 w 13261896"/>
              <a:gd name="connsiteY3471" fmla="*/ 4928569 h 5790485"/>
              <a:gd name="connsiteX3472" fmla="*/ 3261884 w 13261896"/>
              <a:gd name="connsiteY3472" fmla="*/ 4985719 h 5790485"/>
              <a:gd name="connsiteX3473" fmla="*/ 3238071 w 13261896"/>
              <a:gd name="connsiteY3473" fmla="*/ 4990481 h 5790485"/>
              <a:gd name="connsiteX3474" fmla="*/ 3204734 w 13261896"/>
              <a:gd name="connsiteY3474" fmla="*/ 5023819 h 5790485"/>
              <a:gd name="connsiteX3475" fmla="*/ 3147584 w 13261896"/>
              <a:gd name="connsiteY3475" fmla="*/ 5057156 h 5790485"/>
              <a:gd name="connsiteX3476" fmla="*/ 3152346 w 13261896"/>
              <a:gd name="connsiteY3476" fmla="*/ 5066681 h 5790485"/>
              <a:gd name="connsiteX3477" fmla="*/ 3228546 w 13261896"/>
              <a:gd name="connsiteY3477" fmla="*/ 5019056 h 5790485"/>
              <a:gd name="connsiteX3478" fmla="*/ 3242834 w 13261896"/>
              <a:gd name="connsiteY3478" fmla="*/ 5019056 h 5790485"/>
              <a:gd name="connsiteX3479" fmla="*/ 3214259 w 13261896"/>
              <a:gd name="connsiteY3479" fmla="*/ 5095256 h 5790485"/>
              <a:gd name="connsiteX3480" fmla="*/ 3280934 w 13261896"/>
              <a:gd name="connsiteY3480" fmla="*/ 4990481 h 5790485"/>
              <a:gd name="connsiteX3481" fmla="*/ 3333321 w 13261896"/>
              <a:gd name="connsiteY3481" fmla="*/ 4942856 h 5790485"/>
              <a:gd name="connsiteX3482" fmla="*/ 3361896 w 13261896"/>
              <a:gd name="connsiteY3482" fmla="*/ 4933331 h 5790485"/>
              <a:gd name="connsiteX3483" fmla="*/ 3390471 w 13261896"/>
              <a:gd name="connsiteY3483" fmla="*/ 4880991 h 5790485"/>
              <a:gd name="connsiteX3484" fmla="*/ 3495199 w 13261896"/>
              <a:gd name="connsiteY3484" fmla="*/ 4804791 h 5790485"/>
              <a:gd name="connsiteX3485" fmla="*/ 3414284 w 13261896"/>
              <a:gd name="connsiteY3485" fmla="*/ 4890516 h 5790485"/>
              <a:gd name="connsiteX3486" fmla="*/ 3433334 w 13261896"/>
              <a:gd name="connsiteY3486" fmla="*/ 4876229 h 5790485"/>
              <a:gd name="connsiteX3487" fmla="*/ 3461909 w 13261896"/>
              <a:gd name="connsiteY3487" fmla="*/ 4876229 h 5790485"/>
              <a:gd name="connsiteX3488" fmla="*/ 3376184 w 13261896"/>
              <a:gd name="connsiteY3488" fmla="*/ 4952381 h 5790485"/>
              <a:gd name="connsiteX3489" fmla="*/ 3328559 w 13261896"/>
              <a:gd name="connsiteY3489" fmla="*/ 5028581 h 5790485"/>
              <a:gd name="connsiteX3490" fmla="*/ 3371421 w 13261896"/>
              <a:gd name="connsiteY3490" fmla="*/ 4995244 h 5790485"/>
              <a:gd name="connsiteX3491" fmla="*/ 3323796 w 13261896"/>
              <a:gd name="connsiteY3491" fmla="*/ 5080969 h 5790485"/>
              <a:gd name="connsiteX3492" fmla="*/ 3328559 w 13261896"/>
              <a:gd name="connsiteY3492" fmla="*/ 5100019 h 5790485"/>
              <a:gd name="connsiteX3493" fmla="*/ 3361896 w 13261896"/>
              <a:gd name="connsiteY3493" fmla="*/ 5076206 h 5790485"/>
              <a:gd name="connsiteX3494" fmla="*/ 3299984 w 13261896"/>
              <a:gd name="connsiteY3494" fmla="*/ 5166694 h 5790485"/>
              <a:gd name="connsiteX3495" fmla="*/ 3347609 w 13261896"/>
              <a:gd name="connsiteY3495" fmla="*/ 5123831 h 5790485"/>
              <a:gd name="connsiteX3496" fmla="*/ 3366659 w 13261896"/>
              <a:gd name="connsiteY3496" fmla="*/ 5147644 h 5790485"/>
              <a:gd name="connsiteX3497" fmla="*/ 3347609 w 13261896"/>
              <a:gd name="connsiteY3497" fmla="*/ 5185744 h 5790485"/>
              <a:gd name="connsiteX3498" fmla="*/ 3376184 w 13261896"/>
              <a:gd name="connsiteY3498" fmla="*/ 5166694 h 5790485"/>
              <a:gd name="connsiteX3499" fmla="*/ 3395234 w 13261896"/>
              <a:gd name="connsiteY3499" fmla="*/ 5190506 h 5790485"/>
              <a:gd name="connsiteX3500" fmla="*/ 3404759 w 13261896"/>
              <a:gd name="connsiteY3500" fmla="*/ 5157169 h 5790485"/>
              <a:gd name="connsiteX3501" fmla="*/ 3433334 w 13261896"/>
              <a:gd name="connsiteY3501" fmla="*/ 5195269 h 5790485"/>
              <a:gd name="connsiteX3502" fmla="*/ 3347609 w 13261896"/>
              <a:gd name="connsiteY3502" fmla="*/ 5204794 h 5790485"/>
              <a:gd name="connsiteX3503" fmla="*/ 2676192 w 13261896"/>
              <a:gd name="connsiteY3503" fmla="*/ 5066681 h 5790485"/>
              <a:gd name="connsiteX3504" fmla="*/ 2528554 w 13261896"/>
              <a:gd name="connsiteY3504" fmla="*/ 5109544 h 5790485"/>
              <a:gd name="connsiteX3505" fmla="*/ 2519029 w 13261896"/>
              <a:gd name="connsiteY3505" fmla="*/ 5185744 h 5790485"/>
              <a:gd name="connsiteX3506" fmla="*/ 2514267 w 13261896"/>
              <a:gd name="connsiteY3506" fmla="*/ 5319046 h 5790485"/>
              <a:gd name="connsiteX3507" fmla="*/ 2347579 w 13261896"/>
              <a:gd name="connsiteY3507" fmla="*/ 5238131 h 5790485"/>
              <a:gd name="connsiteX3508" fmla="*/ 2352342 w 13261896"/>
              <a:gd name="connsiteY3508" fmla="*/ 5228606 h 5790485"/>
              <a:gd name="connsiteX3509" fmla="*/ 2338102 w 13261896"/>
              <a:gd name="connsiteY3509" fmla="*/ 5200031 h 5790485"/>
              <a:gd name="connsiteX3510" fmla="*/ 2333339 w 13261896"/>
              <a:gd name="connsiteY3510" fmla="*/ 5142881 h 5790485"/>
              <a:gd name="connsiteX3511" fmla="*/ 2290477 w 13261896"/>
              <a:gd name="connsiteY3511" fmla="*/ 5066681 h 5790485"/>
              <a:gd name="connsiteX3512" fmla="*/ 2228564 w 13261896"/>
              <a:gd name="connsiteY3512" fmla="*/ 4966669 h 5790485"/>
              <a:gd name="connsiteX3513" fmla="*/ 2223802 w 13261896"/>
              <a:gd name="connsiteY3513" fmla="*/ 4976194 h 5790485"/>
              <a:gd name="connsiteX3514" fmla="*/ 2233327 w 13261896"/>
              <a:gd name="connsiteY3514" fmla="*/ 4995244 h 5790485"/>
              <a:gd name="connsiteX3515" fmla="*/ 2323814 w 13261896"/>
              <a:gd name="connsiteY3515" fmla="*/ 5166694 h 5790485"/>
              <a:gd name="connsiteX3516" fmla="*/ 2323814 w 13261896"/>
              <a:gd name="connsiteY3516" fmla="*/ 5204794 h 5790485"/>
              <a:gd name="connsiteX3517" fmla="*/ 2342817 w 13261896"/>
              <a:gd name="connsiteY3517" fmla="*/ 5238131 h 5790485"/>
              <a:gd name="connsiteX3518" fmla="*/ 1580912 w 13261896"/>
              <a:gd name="connsiteY3518" fmla="*/ 4738116 h 5790485"/>
              <a:gd name="connsiteX3519" fmla="*/ 1609487 w 13261896"/>
              <a:gd name="connsiteY3519" fmla="*/ 4704779 h 5790485"/>
              <a:gd name="connsiteX3520" fmla="*/ 1652349 w 13261896"/>
              <a:gd name="connsiteY3520" fmla="*/ 4680966 h 5790485"/>
              <a:gd name="connsiteX3521" fmla="*/ 1642824 w 13261896"/>
              <a:gd name="connsiteY3521" fmla="*/ 4676204 h 5790485"/>
              <a:gd name="connsiteX3522" fmla="*/ 1571435 w 13261896"/>
              <a:gd name="connsiteY3522" fmla="*/ 4723829 h 5790485"/>
              <a:gd name="connsiteX3523" fmla="*/ 1566672 w 13261896"/>
              <a:gd name="connsiteY3523" fmla="*/ 4676204 h 5790485"/>
              <a:gd name="connsiteX3524" fmla="*/ 1571435 w 13261896"/>
              <a:gd name="connsiteY3524" fmla="*/ 4652391 h 5790485"/>
              <a:gd name="connsiteX3525" fmla="*/ 1647587 w 13261896"/>
              <a:gd name="connsiteY3525" fmla="*/ 4628579 h 5790485"/>
              <a:gd name="connsiteX3526" fmla="*/ 1704737 w 13261896"/>
              <a:gd name="connsiteY3526" fmla="*/ 4571429 h 5790485"/>
              <a:gd name="connsiteX3527" fmla="*/ 1795224 w 13261896"/>
              <a:gd name="connsiteY3527" fmla="*/ 4619054 h 5790485"/>
              <a:gd name="connsiteX3528" fmla="*/ 8657129 w 13261896"/>
              <a:gd name="connsiteY3528" fmla="*/ 4571429 h 5790485"/>
              <a:gd name="connsiteX3529" fmla="*/ 8657129 w 13261896"/>
              <a:gd name="connsiteY3529" fmla="*/ 4600004 h 5790485"/>
              <a:gd name="connsiteX3530" fmla="*/ 8638079 w 13261896"/>
              <a:gd name="connsiteY3530" fmla="*/ 4600004 h 5790485"/>
              <a:gd name="connsiteX3531" fmla="*/ 8638079 w 13261896"/>
              <a:gd name="connsiteY3531" fmla="*/ 4576191 h 5790485"/>
              <a:gd name="connsiteX3532" fmla="*/ 8647604 w 13261896"/>
              <a:gd name="connsiteY3532" fmla="*/ 4566666 h 5790485"/>
              <a:gd name="connsiteX3533" fmla="*/ 8657129 w 13261896"/>
              <a:gd name="connsiteY3533" fmla="*/ 4571429 h 5790485"/>
              <a:gd name="connsiteX3534" fmla="*/ 12628531 w 13261896"/>
              <a:gd name="connsiteY3534" fmla="*/ 4585716 h 5790485"/>
              <a:gd name="connsiteX3535" fmla="*/ 12623816 w 13261896"/>
              <a:gd name="connsiteY3535" fmla="*/ 4571429 h 5790485"/>
              <a:gd name="connsiteX3536" fmla="*/ 12638056 w 13261896"/>
              <a:gd name="connsiteY3536" fmla="*/ 4561904 h 5790485"/>
              <a:gd name="connsiteX3537" fmla="*/ 12628531 w 13261896"/>
              <a:gd name="connsiteY3537" fmla="*/ 4585716 h 5790485"/>
              <a:gd name="connsiteX3538" fmla="*/ 11785711 w 13261896"/>
              <a:gd name="connsiteY3538" fmla="*/ 4614291 h 5790485"/>
              <a:gd name="connsiteX3539" fmla="*/ 11785711 w 13261896"/>
              <a:gd name="connsiteY3539" fmla="*/ 4642866 h 5790485"/>
              <a:gd name="connsiteX3540" fmla="*/ 11771423 w 13261896"/>
              <a:gd name="connsiteY3540" fmla="*/ 4642866 h 5790485"/>
              <a:gd name="connsiteX3541" fmla="*/ 11699986 w 13261896"/>
              <a:gd name="connsiteY3541" fmla="*/ 4595241 h 5790485"/>
              <a:gd name="connsiteX3542" fmla="*/ 11738086 w 13261896"/>
              <a:gd name="connsiteY3542" fmla="*/ 4561904 h 5790485"/>
              <a:gd name="connsiteX3543" fmla="*/ 11785711 w 13261896"/>
              <a:gd name="connsiteY3543" fmla="*/ 4614291 h 5790485"/>
              <a:gd name="connsiteX3544" fmla="*/ 11552348 w 13261896"/>
              <a:gd name="connsiteY3544" fmla="*/ 4561904 h 5790485"/>
              <a:gd name="connsiteX3545" fmla="*/ 11547586 w 13261896"/>
              <a:gd name="connsiteY3545" fmla="*/ 4561904 h 5790485"/>
              <a:gd name="connsiteX3546" fmla="*/ 11552348 w 13261896"/>
              <a:gd name="connsiteY3546" fmla="*/ 4561904 h 5790485"/>
              <a:gd name="connsiteX3547" fmla="*/ 10761869 w 13261896"/>
              <a:gd name="connsiteY3547" fmla="*/ 4614291 h 5790485"/>
              <a:gd name="connsiteX3548" fmla="*/ 10761869 w 13261896"/>
              <a:gd name="connsiteY3548" fmla="*/ 4633341 h 5790485"/>
              <a:gd name="connsiteX3549" fmla="*/ 10709529 w 13261896"/>
              <a:gd name="connsiteY3549" fmla="*/ 4609529 h 5790485"/>
              <a:gd name="connsiteX3550" fmla="*/ 10676192 w 13261896"/>
              <a:gd name="connsiteY3550" fmla="*/ 4557141 h 5790485"/>
              <a:gd name="connsiteX3551" fmla="*/ 10761869 w 13261896"/>
              <a:gd name="connsiteY3551" fmla="*/ 4614291 h 5790485"/>
              <a:gd name="connsiteX3552" fmla="*/ 11785711 w 13261896"/>
              <a:gd name="connsiteY3552" fmla="*/ 4585716 h 5790485"/>
              <a:gd name="connsiteX3553" fmla="*/ 11766661 w 13261896"/>
              <a:gd name="connsiteY3553" fmla="*/ 4561904 h 5790485"/>
              <a:gd name="connsiteX3554" fmla="*/ 11785711 w 13261896"/>
              <a:gd name="connsiteY3554" fmla="*/ 4547616 h 5790485"/>
              <a:gd name="connsiteX3555" fmla="*/ 11785711 w 13261896"/>
              <a:gd name="connsiteY3555" fmla="*/ 4585716 h 5790485"/>
              <a:gd name="connsiteX3556" fmla="*/ 12880944 w 13261896"/>
              <a:gd name="connsiteY3556" fmla="*/ 4566666 h 5790485"/>
              <a:gd name="connsiteX3557" fmla="*/ 12847606 w 13261896"/>
              <a:gd name="connsiteY3557" fmla="*/ 4609529 h 5790485"/>
              <a:gd name="connsiteX3558" fmla="*/ 12799981 w 13261896"/>
              <a:gd name="connsiteY3558" fmla="*/ 4585716 h 5790485"/>
              <a:gd name="connsiteX3559" fmla="*/ 12766644 w 13261896"/>
              <a:gd name="connsiteY3559" fmla="*/ 4595241 h 5790485"/>
              <a:gd name="connsiteX3560" fmla="*/ 12690444 w 13261896"/>
              <a:gd name="connsiteY3560" fmla="*/ 4557141 h 5790485"/>
              <a:gd name="connsiteX3561" fmla="*/ 12747594 w 13261896"/>
              <a:gd name="connsiteY3561" fmla="*/ 4571429 h 5790485"/>
              <a:gd name="connsiteX3562" fmla="*/ 12814269 w 13261896"/>
              <a:gd name="connsiteY3562" fmla="*/ 4557141 h 5790485"/>
              <a:gd name="connsiteX3563" fmla="*/ 12857131 w 13261896"/>
              <a:gd name="connsiteY3563" fmla="*/ 4538091 h 5790485"/>
              <a:gd name="connsiteX3564" fmla="*/ 12880944 w 13261896"/>
              <a:gd name="connsiteY3564" fmla="*/ 4566666 h 5790485"/>
              <a:gd name="connsiteX3565" fmla="*/ 12647581 w 13261896"/>
              <a:gd name="connsiteY3565" fmla="*/ 4547616 h 5790485"/>
              <a:gd name="connsiteX3566" fmla="*/ 12609529 w 13261896"/>
              <a:gd name="connsiteY3566" fmla="*/ 4580954 h 5790485"/>
              <a:gd name="connsiteX3567" fmla="*/ 12628531 w 13261896"/>
              <a:gd name="connsiteY3567" fmla="*/ 4604766 h 5790485"/>
              <a:gd name="connsiteX3568" fmla="*/ 12671394 w 13261896"/>
              <a:gd name="connsiteY3568" fmla="*/ 4580954 h 5790485"/>
              <a:gd name="connsiteX3569" fmla="*/ 12709494 w 13261896"/>
              <a:gd name="connsiteY3569" fmla="*/ 4585716 h 5790485"/>
              <a:gd name="connsiteX3570" fmla="*/ 12714256 w 13261896"/>
              <a:gd name="connsiteY3570" fmla="*/ 4595241 h 5790485"/>
              <a:gd name="connsiteX3571" fmla="*/ 12704731 w 13261896"/>
              <a:gd name="connsiteY3571" fmla="*/ 4609529 h 5790485"/>
              <a:gd name="connsiteX3572" fmla="*/ 12728544 w 13261896"/>
              <a:gd name="connsiteY3572" fmla="*/ 4600004 h 5790485"/>
              <a:gd name="connsiteX3573" fmla="*/ 12723781 w 13261896"/>
              <a:gd name="connsiteY3573" fmla="*/ 4623816 h 5790485"/>
              <a:gd name="connsiteX3574" fmla="*/ 12733306 w 13261896"/>
              <a:gd name="connsiteY3574" fmla="*/ 4614291 h 5790485"/>
              <a:gd name="connsiteX3575" fmla="*/ 12742831 w 13261896"/>
              <a:gd name="connsiteY3575" fmla="*/ 4638104 h 5790485"/>
              <a:gd name="connsiteX3576" fmla="*/ 12723781 w 13261896"/>
              <a:gd name="connsiteY3576" fmla="*/ 4666679 h 5790485"/>
              <a:gd name="connsiteX3577" fmla="*/ 12614291 w 13261896"/>
              <a:gd name="connsiteY3577" fmla="*/ 4780979 h 5790485"/>
              <a:gd name="connsiteX3578" fmla="*/ 12571429 w 13261896"/>
              <a:gd name="connsiteY3578" fmla="*/ 4800029 h 5790485"/>
              <a:gd name="connsiteX3579" fmla="*/ 12495229 w 13261896"/>
              <a:gd name="connsiteY3579" fmla="*/ 4861941 h 5790485"/>
              <a:gd name="connsiteX3580" fmla="*/ 12528566 w 13261896"/>
              <a:gd name="connsiteY3580" fmla="*/ 4785741 h 5790485"/>
              <a:gd name="connsiteX3581" fmla="*/ 12600004 w 13261896"/>
              <a:gd name="connsiteY3581" fmla="*/ 4671441 h 5790485"/>
              <a:gd name="connsiteX3582" fmla="*/ 12533329 w 13261896"/>
              <a:gd name="connsiteY3582" fmla="*/ 4742879 h 5790485"/>
              <a:gd name="connsiteX3583" fmla="*/ 12547616 w 13261896"/>
              <a:gd name="connsiteY3583" fmla="*/ 4666679 h 5790485"/>
              <a:gd name="connsiteX3584" fmla="*/ 12538091 w 13261896"/>
              <a:gd name="connsiteY3584" fmla="*/ 4652391 h 5790485"/>
              <a:gd name="connsiteX3585" fmla="*/ 12495229 w 13261896"/>
              <a:gd name="connsiteY3585" fmla="*/ 4614291 h 5790485"/>
              <a:gd name="connsiteX3586" fmla="*/ 12471416 w 13261896"/>
              <a:gd name="connsiteY3586" fmla="*/ 4619054 h 5790485"/>
              <a:gd name="connsiteX3587" fmla="*/ 12466654 w 13261896"/>
              <a:gd name="connsiteY3587" fmla="*/ 4604766 h 5790485"/>
              <a:gd name="connsiteX3588" fmla="*/ 12557141 w 13261896"/>
              <a:gd name="connsiteY3588" fmla="*/ 4542854 h 5790485"/>
              <a:gd name="connsiteX3589" fmla="*/ 12571429 w 13261896"/>
              <a:gd name="connsiteY3589" fmla="*/ 4542854 h 5790485"/>
              <a:gd name="connsiteX3590" fmla="*/ 12576191 w 13261896"/>
              <a:gd name="connsiteY3590" fmla="*/ 4590479 h 5790485"/>
              <a:gd name="connsiteX3591" fmla="*/ 12614291 w 13261896"/>
              <a:gd name="connsiteY3591" fmla="*/ 4538091 h 5790485"/>
              <a:gd name="connsiteX3592" fmla="*/ 12647581 w 13261896"/>
              <a:gd name="connsiteY3592" fmla="*/ 4547616 h 5790485"/>
              <a:gd name="connsiteX3593" fmla="*/ 11933300 w 13261896"/>
              <a:gd name="connsiteY3593" fmla="*/ 4576191 h 5790485"/>
              <a:gd name="connsiteX3594" fmla="*/ 11876150 w 13261896"/>
              <a:gd name="connsiteY3594" fmla="*/ 4647629 h 5790485"/>
              <a:gd name="connsiteX3595" fmla="*/ 11895200 w 13261896"/>
              <a:gd name="connsiteY3595" fmla="*/ 4690491 h 5790485"/>
              <a:gd name="connsiteX3596" fmla="*/ 11928538 w 13261896"/>
              <a:gd name="connsiteY3596" fmla="*/ 4719066 h 5790485"/>
              <a:gd name="connsiteX3597" fmla="*/ 11980925 w 13261896"/>
              <a:gd name="connsiteY3597" fmla="*/ 4790504 h 5790485"/>
              <a:gd name="connsiteX3598" fmla="*/ 11871388 w 13261896"/>
              <a:gd name="connsiteY3598" fmla="*/ 4652391 h 5790485"/>
              <a:gd name="connsiteX3599" fmla="*/ 11914250 w 13261896"/>
              <a:gd name="connsiteY3599" fmla="*/ 4538091 h 5790485"/>
              <a:gd name="connsiteX3600" fmla="*/ 11933300 w 13261896"/>
              <a:gd name="connsiteY3600" fmla="*/ 4576191 h 5790485"/>
              <a:gd name="connsiteX3601" fmla="*/ 1419035 w 13261896"/>
              <a:gd name="connsiteY3601" fmla="*/ 4538091 h 5790485"/>
              <a:gd name="connsiteX3602" fmla="*/ 1438085 w 13261896"/>
              <a:gd name="connsiteY3602" fmla="*/ 4909566 h 5790485"/>
              <a:gd name="connsiteX3603" fmla="*/ 1333310 w 13261896"/>
              <a:gd name="connsiteY3603" fmla="*/ 4909566 h 5790485"/>
              <a:gd name="connsiteX3604" fmla="*/ 1333310 w 13261896"/>
              <a:gd name="connsiteY3604" fmla="*/ 4833366 h 5790485"/>
              <a:gd name="connsiteX3605" fmla="*/ 1390460 w 13261896"/>
              <a:gd name="connsiteY3605" fmla="*/ 4833366 h 5790485"/>
              <a:gd name="connsiteX3606" fmla="*/ 1390460 w 13261896"/>
              <a:gd name="connsiteY3606" fmla="*/ 4695254 h 5790485"/>
              <a:gd name="connsiteX3607" fmla="*/ 1352360 w 13261896"/>
              <a:gd name="connsiteY3607" fmla="*/ 4671441 h 5790485"/>
              <a:gd name="connsiteX3608" fmla="*/ 1314260 w 13261896"/>
              <a:gd name="connsiteY3608" fmla="*/ 4695254 h 5790485"/>
              <a:gd name="connsiteX3609" fmla="*/ 1271397 w 13261896"/>
              <a:gd name="connsiteY3609" fmla="*/ 4747641 h 5790485"/>
              <a:gd name="connsiteX3610" fmla="*/ 1223772 w 13261896"/>
              <a:gd name="connsiteY3610" fmla="*/ 4661916 h 5790485"/>
              <a:gd name="connsiteX3611" fmla="*/ 1176195 w 13261896"/>
              <a:gd name="connsiteY3611" fmla="*/ 4685729 h 5790485"/>
              <a:gd name="connsiteX3612" fmla="*/ 1176195 w 13261896"/>
              <a:gd name="connsiteY3612" fmla="*/ 4847654 h 5790485"/>
              <a:gd name="connsiteX3613" fmla="*/ 1166670 w 13261896"/>
              <a:gd name="connsiteY3613" fmla="*/ 4761929 h 5790485"/>
              <a:gd name="connsiteX3614" fmla="*/ 1171432 w 13261896"/>
              <a:gd name="connsiteY3614" fmla="*/ 4700016 h 5790485"/>
              <a:gd name="connsiteX3615" fmla="*/ 1157145 w 13261896"/>
              <a:gd name="connsiteY3615" fmla="*/ 4695254 h 5790485"/>
              <a:gd name="connsiteX3616" fmla="*/ 1119045 w 13261896"/>
              <a:gd name="connsiteY3616" fmla="*/ 4738116 h 5790485"/>
              <a:gd name="connsiteX3617" fmla="*/ 1080945 w 13261896"/>
              <a:gd name="connsiteY3617" fmla="*/ 4666679 h 5790485"/>
              <a:gd name="connsiteX3618" fmla="*/ 1042845 w 13261896"/>
              <a:gd name="connsiteY3618" fmla="*/ 4690491 h 5790485"/>
              <a:gd name="connsiteX3619" fmla="*/ 1042845 w 13261896"/>
              <a:gd name="connsiteY3619" fmla="*/ 4833366 h 5790485"/>
              <a:gd name="connsiteX3620" fmla="*/ 1071420 w 13261896"/>
              <a:gd name="connsiteY3620" fmla="*/ 4833366 h 5790485"/>
              <a:gd name="connsiteX3621" fmla="*/ 1009507 w 13261896"/>
              <a:gd name="connsiteY3621" fmla="*/ 4904804 h 5790485"/>
              <a:gd name="connsiteX3622" fmla="*/ 1038082 w 13261896"/>
              <a:gd name="connsiteY3622" fmla="*/ 4538091 h 5790485"/>
              <a:gd name="connsiteX3623" fmla="*/ 1419035 w 13261896"/>
              <a:gd name="connsiteY3623" fmla="*/ 4538091 h 5790485"/>
              <a:gd name="connsiteX3624" fmla="*/ 11095244 w 13261896"/>
              <a:gd name="connsiteY3624" fmla="*/ 4600004 h 5790485"/>
              <a:gd name="connsiteX3625" fmla="*/ 11061906 w 13261896"/>
              <a:gd name="connsiteY3625" fmla="*/ 4652391 h 5790485"/>
              <a:gd name="connsiteX3626" fmla="*/ 11047619 w 13261896"/>
              <a:gd name="connsiteY3626" fmla="*/ 4638104 h 5790485"/>
              <a:gd name="connsiteX3627" fmla="*/ 10999994 w 13261896"/>
              <a:gd name="connsiteY3627" fmla="*/ 4728591 h 5790485"/>
              <a:gd name="connsiteX3628" fmla="*/ 11061906 w 13261896"/>
              <a:gd name="connsiteY3628" fmla="*/ 4823841 h 5790485"/>
              <a:gd name="connsiteX3629" fmla="*/ 11047619 w 13261896"/>
              <a:gd name="connsiteY3629" fmla="*/ 4838129 h 5790485"/>
              <a:gd name="connsiteX3630" fmla="*/ 11033331 w 13261896"/>
              <a:gd name="connsiteY3630" fmla="*/ 4823841 h 5790485"/>
              <a:gd name="connsiteX3631" fmla="*/ 11019044 w 13261896"/>
              <a:gd name="connsiteY3631" fmla="*/ 4833366 h 5790485"/>
              <a:gd name="connsiteX3632" fmla="*/ 10990469 w 13261896"/>
              <a:gd name="connsiteY3632" fmla="*/ 4785741 h 5790485"/>
              <a:gd name="connsiteX3633" fmla="*/ 10990469 w 13261896"/>
              <a:gd name="connsiteY3633" fmla="*/ 4533376 h 5790485"/>
              <a:gd name="connsiteX3634" fmla="*/ 11095244 w 13261896"/>
              <a:gd name="connsiteY3634" fmla="*/ 4600004 h 5790485"/>
              <a:gd name="connsiteX3635" fmla="*/ 10966656 w 13261896"/>
              <a:gd name="connsiteY3635" fmla="*/ 4776216 h 5790485"/>
              <a:gd name="connsiteX3636" fmla="*/ 10938081 w 13261896"/>
              <a:gd name="connsiteY3636" fmla="*/ 4761929 h 5790485"/>
              <a:gd name="connsiteX3637" fmla="*/ 10923794 w 13261896"/>
              <a:gd name="connsiteY3637" fmla="*/ 4685729 h 5790485"/>
              <a:gd name="connsiteX3638" fmla="*/ 10904744 w 13261896"/>
              <a:gd name="connsiteY3638" fmla="*/ 4719066 h 5790485"/>
              <a:gd name="connsiteX3639" fmla="*/ 10857119 w 13261896"/>
              <a:gd name="connsiteY3639" fmla="*/ 4752404 h 5790485"/>
              <a:gd name="connsiteX3640" fmla="*/ 10780919 w 13261896"/>
              <a:gd name="connsiteY3640" fmla="*/ 4590479 h 5790485"/>
              <a:gd name="connsiteX3641" fmla="*/ 10771394 w 13261896"/>
              <a:gd name="connsiteY3641" fmla="*/ 4604766 h 5790485"/>
              <a:gd name="connsiteX3642" fmla="*/ 10695242 w 13261896"/>
              <a:gd name="connsiteY3642" fmla="*/ 4552379 h 5790485"/>
              <a:gd name="connsiteX3643" fmla="*/ 10966656 w 13261896"/>
              <a:gd name="connsiteY3643" fmla="*/ 4528614 h 5790485"/>
              <a:gd name="connsiteX3644" fmla="*/ 10966656 w 13261896"/>
              <a:gd name="connsiteY3644" fmla="*/ 4776216 h 5790485"/>
              <a:gd name="connsiteX3645" fmla="*/ 12366641 w 13261896"/>
              <a:gd name="connsiteY3645" fmla="*/ 4695254 h 5790485"/>
              <a:gd name="connsiteX3646" fmla="*/ 12376166 w 13261896"/>
              <a:gd name="connsiteY3646" fmla="*/ 4652391 h 5790485"/>
              <a:gd name="connsiteX3647" fmla="*/ 12280916 w 13261896"/>
              <a:gd name="connsiteY3647" fmla="*/ 4600004 h 5790485"/>
              <a:gd name="connsiteX3648" fmla="*/ 12276154 w 13261896"/>
              <a:gd name="connsiteY3648" fmla="*/ 4580954 h 5790485"/>
              <a:gd name="connsiteX3649" fmla="*/ 12242863 w 13261896"/>
              <a:gd name="connsiteY3649" fmla="*/ 4533376 h 5790485"/>
              <a:gd name="connsiteX3650" fmla="*/ 12399979 w 13261896"/>
              <a:gd name="connsiteY3650" fmla="*/ 4666679 h 5790485"/>
              <a:gd name="connsiteX3651" fmla="*/ 12366641 w 13261896"/>
              <a:gd name="connsiteY3651" fmla="*/ 4695254 h 5790485"/>
              <a:gd name="connsiteX3652" fmla="*/ 11209496 w 13261896"/>
              <a:gd name="connsiteY3652" fmla="*/ 4509564 h 5790485"/>
              <a:gd name="connsiteX3653" fmla="*/ 11366658 w 13261896"/>
              <a:gd name="connsiteY3653" fmla="*/ 4528614 h 5790485"/>
              <a:gd name="connsiteX3654" fmla="*/ 11342846 w 13261896"/>
              <a:gd name="connsiteY3654" fmla="*/ 4542854 h 5790485"/>
              <a:gd name="connsiteX3655" fmla="*/ 11290458 w 13261896"/>
              <a:gd name="connsiteY3655" fmla="*/ 4519089 h 5790485"/>
              <a:gd name="connsiteX3656" fmla="*/ 11252359 w 13261896"/>
              <a:gd name="connsiteY3656" fmla="*/ 4519089 h 5790485"/>
              <a:gd name="connsiteX3657" fmla="*/ 11157109 w 13261896"/>
              <a:gd name="connsiteY3657" fmla="*/ 4585716 h 5790485"/>
              <a:gd name="connsiteX3658" fmla="*/ 11204734 w 13261896"/>
              <a:gd name="connsiteY3658" fmla="*/ 4623816 h 5790485"/>
              <a:gd name="connsiteX3659" fmla="*/ 11223784 w 13261896"/>
              <a:gd name="connsiteY3659" fmla="*/ 4642866 h 5790485"/>
              <a:gd name="connsiteX3660" fmla="*/ 11252359 w 13261896"/>
              <a:gd name="connsiteY3660" fmla="*/ 4657154 h 5790485"/>
              <a:gd name="connsiteX3661" fmla="*/ 11309508 w 13261896"/>
              <a:gd name="connsiteY3661" fmla="*/ 4638104 h 5790485"/>
              <a:gd name="connsiteX3662" fmla="*/ 11328558 w 13261896"/>
              <a:gd name="connsiteY3662" fmla="*/ 4609529 h 5790485"/>
              <a:gd name="connsiteX3663" fmla="*/ 11338083 w 13261896"/>
              <a:gd name="connsiteY3663" fmla="*/ 4576191 h 5790485"/>
              <a:gd name="connsiteX3664" fmla="*/ 11271408 w 13261896"/>
              <a:gd name="connsiteY3664" fmla="*/ 4538091 h 5790485"/>
              <a:gd name="connsiteX3665" fmla="*/ 11199971 w 13261896"/>
              <a:gd name="connsiteY3665" fmla="*/ 4576191 h 5790485"/>
              <a:gd name="connsiteX3666" fmla="*/ 11261883 w 13261896"/>
              <a:gd name="connsiteY3666" fmla="*/ 4623816 h 5790485"/>
              <a:gd name="connsiteX3667" fmla="*/ 11304746 w 13261896"/>
              <a:gd name="connsiteY3667" fmla="*/ 4585716 h 5790485"/>
              <a:gd name="connsiteX3668" fmla="*/ 11271408 w 13261896"/>
              <a:gd name="connsiteY3668" fmla="*/ 4561904 h 5790485"/>
              <a:gd name="connsiteX3669" fmla="*/ 11247596 w 13261896"/>
              <a:gd name="connsiteY3669" fmla="*/ 4580954 h 5790485"/>
              <a:gd name="connsiteX3670" fmla="*/ 11261883 w 13261896"/>
              <a:gd name="connsiteY3670" fmla="*/ 4604766 h 5790485"/>
              <a:gd name="connsiteX3671" fmla="*/ 11276171 w 13261896"/>
              <a:gd name="connsiteY3671" fmla="*/ 4595241 h 5790485"/>
              <a:gd name="connsiteX3672" fmla="*/ 11261883 w 13261896"/>
              <a:gd name="connsiteY3672" fmla="*/ 4576191 h 5790485"/>
              <a:gd name="connsiteX3673" fmla="*/ 11285696 w 13261896"/>
              <a:gd name="connsiteY3673" fmla="*/ 4576191 h 5790485"/>
              <a:gd name="connsiteX3674" fmla="*/ 11290458 w 13261896"/>
              <a:gd name="connsiteY3674" fmla="*/ 4585716 h 5790485"/>
              <a:gd name="connsiteX3675" fmla="*/ 11261883 w 13261896"/>
              <a:gd name="connsiteY3675" fmla="*/ 4614291 h 5790485"/>
              <a:gd name="connsiteX3676" fmla="*/ 11214259 w 13261896"/>
              <a:gd name="connsiteY3676" fmla="*/ 4576191 h 5790485"/>
              <a:gd name="connsiteX3677" fmla="*/ 11271408 w 13261896"/>
              <a:gd name="connsiteY3677" fmla="*/ 4552379 h 5790485"/>
              <a:gd name="connsiteX3678" fmla="*/ 11323796 w 13261896"/>
              <a:gd name="connsiteY3678" fmla="*/ 4571429 h 5790485"/>
              <a:gd name="connsiteX3679" fmla="*/ 11319033 w 13261896"/>
              <a:gd name="connsiteY3679" fmla="*/ 4609529 h 5790485"/>
              <a:gd name="connsiteX3680" fmla="*/ 11247596 w 13261896"/>
              <a:gd name="connsiteY3680" fmla="*/ 4642866 h 5790485"/>
              <a:gd name="connsiteX3681" fmla="*/ 11176159 w 13261896"/>
              <a:gd name="connsiteY3681" fmla="*/ 4595241 h 5790485"/>
              <a:gd name="connsiteX3682" fmla="*/ 11171396 w 13261896"/>
              <a:gd name="connsiteY3682" fmla="*/ 4580954 h 5790485"/>
              <a:gd name="connsiteX3683" fmla="*/ 11209496 w 13261896"/>
              <a:gd name="connsiteY3683" fmla="*/ 4538091 h 5790485"/>
              <a:gd name="connsiteX3684" fmla="*/ 11276171 w 13261896"/>
              <a:gd name="connsiteY3684" fmla="*/ 4528614 h 5790485"/>
              <a:gd name="connsiteX3685" fmla="*/ 11342846 w 13261896"/>
              <a:gd name="connsiteY3685" fmla="*/ 4557141 h 5790485"/>
              <a:gd name="connsiteX3686" fmla="*/ 11385708 w 13261896"/>
              <a:gd name="connsiteY3686" fmla="*/ 4533376 h 5790485"/>
              <a:gd name="connsiteX3687" fmla="*/ 11457146 w 13261896"/>
              <a:gd name="connsiteY3687" fmla="*/ 4552379 h 5790485"/>
              <a:gd name="connsiteX3688" fmla="*/ 11352371 w 13261896"/>
              <a:gd name="connsiteY3688" fmla="*/ 4657154 h 5790485"/>
              <a:gd name="connsiteX3689" fmla="*/ 11419046 w 13261896"/>
              <a:gd name="connsiteY3689" fmla="*/ 4752404 h 5790485"/>
              <a:gd name="connsiteX3690" fmla="*/ 11495198 w 13261896"/>
              <a:gd name="connsiteY3690" fmla="*/ 4671441 h 5790485"/>
              <a:gd name="connsiteX3691" fmla="*/ 11533298 w 13261896"/>
              <a:gd name="connsiteY3691" fmla="*/ 4638104 h 5790485"/>
              <a:gd name="connsiteX3692" fmla="*/ 11571398 w 13261896"/>
              <a:gd name="connsiteY3692" fmla="*/ 4671441 h 5790485"/>
              <a:gd name="connsiteX3693" fmla="*/ 11533298 w 13261896"/>
              <a:gd name="connsiteY3693" fmla="*/ 4709541 h 5790485"/>
              <a:gd name="connsiteX3694" fmla="*/ 11514248 w 13261896"/>
              <a:gd name="connsiteY3694" fmla="*/ 4704779 h 5790485"/>
              <a:gd name="connsiteX3695" fmla="*/ 11514248 w 13261896"/>
              <a:gd name="connsiteY3695" fmla="*/ 4671441 h 5790485"/>
              <a:gd name="connsiteX3696" fmla="*/ 11538061 w 13261896"/>
              <a:gd name="connsiteY3696" fmla="*/ 4666679 h 5790485"/>
              <a:gd name="connsiteX3697" fmla="*/ 11542823 w 13261896"/>
              <a:gd name="connsiteY3697" fmla="*/ 4676204 h 5790485"/>
              <a:gd name="connsiteX3698" fmla="*/ 11528536 w 13261896"/>
              <a:gd name="connsiteY3698" fmla="*/ 4695254 h 5790485"/>
              <a:gd name="connsiteX3699" fmla="*/ 11538061 w 13261896"/>
              <a:gd name="connsiteY3699" fmla="*/ 4700016 h 5790485"/>
              <a:gd name="connsiteX3700" fmla="*/ 11557111 w 13261896"/>
              <a:gd name="connsiteY3700" fmla="*/ 4676204 h 5790485"/>
              <a:gd name="connsiteX3701" fmla="*/ 11533298 w 13261896"/>
              <a:gd name="connsiteY3701" fmla="*/ 4652391 h 5790485"/>
              <a:gd name="connsiteX3702" fmla="*/ 11499961 w 13261896"/>
              <a:gd name="connsiteY3702" fmla="*/ 4685729 h 5790485"/>
              <a:gd name="connsiteX3703" fmla="*/ 11533298 w 13261896"/>
              <a:gd name="connsiteY3703" fmla="*/ 4719066 h 5790485"/>
              <a:gd name="connsiteX3704" fmla="*/ 11585686 w 13261896"/>
              <a:gd name="connsiteY3704" fmla="*/ 4676204 h 5790485"/>
              <a:gd name="connsiteX3705" fmla="*/ 11614261 w 13261896"/>
              <a:gd name="connsiteY3705" fmla="*/ 4695254 h 5790485"/>
              <a:gd name="connsiteX3706" fmla="*/ 11652361 w 13261896"/>
              <a:gd name="connsiteY3706" fmla="*/ 4647629 h 5790485"/>
              <a:gd name="connsiteX3707" fmla="*/ 11609498 w 13261896"/>
              <a:gd name="connsiteY3707" fmla="*/ 4614291 h 5790485"/>
              <a:gd name="connsiteX3708" fmla="*/ 11566636 w 13261896"/>
              <a:gd name="connsiteY3708" fmla="*/ 4628579 h 5790485"/>
              <a:gd name="connsiteX3709" fmla="*/ 11495198 w 13261896"/>
              <a:gd name="connsiteY3709" fmla="*/ 4642866 h 5790485"/>
              <a:gd name="connsiteX3710" fmla="*/ 11476196 w 13261896"/>
              <a:gd name="connsiteY3710" fmla="*/ 4619054 h 5790485"/>
              <a:gd name="connsiteX3711" fmla="*/ 11438096 w 13261896"/>
              <a:gd name="connsiteY3711" fmla="*/ 4600004 h 5790485"/>
              <a:gd name="connsiteX3712" fmla="*/ 11380946 w 13261896"/>
              <a:gd name="connsiteY3712" fmla="*/ 4666679 h 5790485"/>
              <a:gd name="connsiteX3713" fmla="*/ 11419046 w 13261896"/>
              <a:gd name="connsiteY3713" fmla="*/ 4714304 h 5790485"/>
              <a:gd name="connsiteX3714" fmla="*/ 11471433 w 13261896"/>
              <a:gd name="connsiteY3714" fmla="*/ 4666679 h 5790485"/>
              <a:gd name="connsiteX3715" fmla="*/ 11447621 w 13261896"/>
              <a:gd name="connsiteY3715" fmla="*/ 4633341 h 5790485"/>
              <a:gd name="connsiteX3716" fmla="*/ 11423808 w 13261896"/>
              <a:gd name="connsiteY3716" fmla="*/ 4633341 h 5790485"/>
              <a:gd name="connsiteX3717" fmla="*/ 11414283 w 13261896"/>
              <a:gd name="connsiteY3717" fmla="*/ 4642866 h 5790485"/>
              <a:gd name="connsiteX3718" fmla="*/ 11423808 w 13261896"/>
              <a:gd name="connsiteY3718" fmla="*/ 4647629 h 5790485"/>
              <a:gd name="connsiteX3719" fmla="*/ 11438096 w 13261896"/>
              <a:gd name="connsiteY3719" fmla="*/ 4647629 h 5790485"/>
              <a:gd name="connsiteX3720" fmla="*/ 11457146 w 13261896"/>
              <a:gd name="connsiteY3720" fmla="*/ 4666679 h 5790485"/>
              <a:gd name="connsiteX3721" fmla="*/ 11419046 w 13261896"/>
              <a:gd name="connsiteY3721" fmla="*/ 4700016 h 5790485"/>
              <a:gd name="connsiteX3722" fmla="*/ 11395233 w 13261896"/>
              <a:gd name="connsiteY3722" fmla="*/ 4661916 h 5790485"/>
              <a:gd name="connsiteX3723" fmla="*/ 11438096 w 13261896"/>
              <a:gd name="connsiteY3723" fmla="*/ 4614291 h 5790485"/>
              <a:gd name="connsiteX3724" fmla="*/ 11480958 w 13261896"/>
              <a:gd name="connsiteY3724" fmla="*/ 4671441 h 5790485"/>
              <a:gd name="connsiteX3725" fmla="*/ 11419046 w 13261896"/>
              <a:gd name="connsiteY3725" fmla="*/ 4738116 h 5790485"/>
              <a:gd name="connsiteX3726" fmla="*/ 11366658 w 13261896"/>
              <a:gd name="connsiteY3726" fmla="*/ 4657154 h 5790485"/>
              <a:gd name="connsiteX3727" fmla="*/ 11480958 w 13261896"/>
              <a:gd name="connsiteY3727" fmla="*/ 4557141 h 5790485"/>
              <a:gd name="connsiteX3728" fmla="*/ 11838098 w 13261896"/>
              <a:gd name="connsiteY3728" fmla="*/ 4680966 h 5790485"/>
              <a:gd name="connsiteX3729" fmla="*/ 11766661 w 13261896"/>
              <a:gd name="connsiteY3729" fmla="*/ 4666679 h 5790485"/>
              <a:gd name="connsiteX3730" fmla="*/ 11699986 w 13261896"/>
              <a:gd name="connsiteY3730" fmla="*/ 4680966 h 5790485"/>
              <a:gd name="connsiteX3731" fmla="*/ 11571398 w 13261896"/>
              <a:gd name="connsiteY3731" fmla="*/ 4776216 h 5790485"/>
              <a:gd name="connsiteX3732" fmla="*/ 11619023 w 13261896"/>
              <a:gd name="connsiteY3732" fmla="*/ 4819079 h 5790485"/>
              <a:gd name="connsiteX3733" fmla="*/ 11490436 w 13261896"/>
              <a:gd name="connsiteY3733" fmla="*/ 4857179 h 5790485"/>
              <a:gd name="connsiteX3734" fmla="*/ 11461908 w 13261896"/>
              <a:gd name="connsiteY3734" fmla="*/ 4833366 h 5790485"/>
              <a:gd name="connsiteX3735" fmla="*/ 11480958 w 13261896"/>
              <a:gd name="connsiteY3735" fmla="*/ 4809554 h 5790485"/>
              <a:gd name="connsiteX3736" fmla="*/ 11357133 w 13261896"/>
              <a:gd name="connsiteY3736" fmla="*/ 4785741 h 5790485"/>
              <a:gd name="connsiteX3737" fmla="*/ 11304746 w 13261896"/>
              <a:gd name="connsiteY3737" fmla="*/ 4795266 h 5790485"/>
              <a:gd name="connsiteX3738" fmla="*/ 11338083 w 13261896"/>
              <a:gd name="connsiteY3738" fmla="*/ 4714304 h 5790485"/>
              <a:gd name="connsiteX3739" fmla="*/ 11319033 w 13261896"/>
              <a:gd name="connsiteY3739" fmla="*/ 4723829 h 5790485"/>
              <a:gd name="connsiteX3740" fmla="*/ 11342846 w 13261896"/>
              <a:gd name="connsiteY3740" fmla="*/ 4642866 h 5790485"/>
              <a:gd name="connsiteX3741" fmla="*/ 11252359 w 13261896"/>
              <a:gd name="connsiteY3741" fmla="*/ 4695254 h 5790485"/>
              <a:gd name="connsiteX3742" fmla="*/ 11152346 w 13261896"/>
              <a:gd name="connsiteY3742" fmla="*/ 4795266 h 5790485"/>
              <a:gd name="connsiteX3743" fmla="*/ 11114246 w 13261896"/>
              <a:gd name="connsiteY3743" fmla="*/ 4790504 h 5790485"/>
              <a:gd name="connsiteX3744" fmla="*/ 11214259 w 13261896"/>
              <a:gd name="connsiteY3744" fmla="*/ 4671441 h 5790485"/>
              <a:gd name="connsiteX3745" fmla="*/ 11209496 w 13261896"/>
              <a:gd name="connsiteY3745" fmla="*/ 4714304 h 5790485"/>
              <a:gd name="connsiteX3746" fmla="*/ 11228546 w 13261896"/>
              <a:gd name="connsiteY3746" fmla="*/ 4680966 h 5790485"/>
              <a:gd name="connsiteX3747" fmla="*/ 11228546 w 13261896"/>
              <a:gd name="connsiteY3747" fmla="*/ 4666679 h 5790485"/>
              <a:gd name="connsiteX3748" fmla="*/ 11214259 w 13261896"/>
              <a:gd name="connsiteY3748" fmla="*/ 4661916 h 5790485"/>
              <a:gd name="connsiteX3749" fmla="*/ 11171396 w 13261896"/>
              <a:gd name="connsiteY3749" fmla="*/ 4680966 h 5790485"/>
              <a:gd name="connsiteX3750" fmla="*/ 11147584 w 13261896"/>
              <a:gd name="connsiteY3750" fmla="*/ 4647629 h 5790485"/>
              <a:gd name="connsiteX3751" fmla="*/ 11142821 w 13261896"/>
              <a:gd name="connsiteY3751" fmla="*/ 4566666 h 5790485"/>
              <a:gd name="connsiteX3752" fmla="*/ 11142821 w 13261896"/>
              <a:gd name="connsiteY3752" fmla="*/ 4509564 h 5790485"/>
              <a:gd name="connsiteX3753" fmla="*/ 11209496 w 13261896"/>
              <a:gd name="connsiteY3753" fmla="*/ 4509564 h 5790485"/>
              <a:gd name="connsiteX3754" fmla="*/ 12233338 w 13261896"/>
              <a:gd name="connsiteY3754" fmla="*/ 4504801 h 5790485"/>
              <a:gd name="connsiteX3755" fmla="*/ 12271391 w 13261896"/>
              <a:gd name="connsiteY3755" fmla="*/ 4585716 h 5790485"/>
              <a:gd name="connsiteX3756" fmla="*/ 12271391 w 13261896"/>
              <a:gd name="connsiteY3756" fmla="*/ 4604766 h 5790485"/>
              <a:gd name="connsiteX3757" fmla="*/ 12133325 w 13261896"/>
              <a:gd name="connsiteY3757" fmla="*/ 4576191 h 5790485"/>
              <a:gd name="connsiteX3758" fmla="*/ 12133325 w 13261896"/>
              <a:gd name="connsiteY3758" fmla="*/ 4552379 h 5790485"/>
              <a:gd name="connsiteX3759" fmla="*/ 12195238 w 13261896"/>
              <a:gd name="connsiteY3759" fmla="*/ 4504801 h 5790485"/>
              <a:gd name="connsiteX3760" fmla="*/ 12233338 w 13261896"/>
              <a:gd name="connsiteY3760" fmla="*/ 4504801 h 5790485"/>
              <a:gd name="connsiteX3761" fmla="*/ 12680919 w 13261896"/>
              <a:gd name="connsiteY3761" fmla="*/ 4547616 h 5790485"/>
              <a:gd name="connsiteX3762" fmla="*/ 12671394 w 13261896"/>
              <a:gd name="connsiteY3762" fmla="*/ 4528614 h 5790485"/>
              <a:gd name="connsiteX3763" fmla="*/ 12680919 w 13261896"/>
              <a:gd name="connsiteY3763" fmla="*/ 4500039 h 5790485"/>
              <a:gd name="connsiteX3764" fmla="*/ 12680919 w 13261896"/>
              <a:gd name="connsiteY3764" fmla="*/ 4547616 h 5790485"/>
              <a:gd name="connsiteX3765" fmla="*/ 11633311 w 13261896"/>
              <a:gd name="connsiteY3765" fmla="*/ 4585716 h 5790485"/>
              <a:gd name="connsiteX3766" fmla="*/ 11652361 w 13261896"/>
              <a:gd name="connsiteY3766" fmla="*/ 4561904 h 5790485"/>
              <a:gd name="connsiteX3767" fmla="*/ 11695223 w 13261896"/>
              <a:gd name="connsiteY3767" fmla="*/ 4609529 h 5790485"/>
              <a:gd name="connsiteX3768" fmla="*/ 11552348 w 13261896"/>
              <a:gd name="connsiteY3768" fmla="*/ 4542854 h 5790485"/>
              <a:gd name="connsiteX3769" fmla="*/ 11585686 w 13261896"/>
              <a:gd name="connsiteY3769" fmla="*/ 4495276 h 5790485"/>
              <a:gd name="connsiteX3770" fmla="*/ 11633311 w 13261896"/>
              <a:gd name="connsiteY3770" fmla="*/ 4585716 h 5790485"/>
              <a:gd name="connsiteX3771" fmla="*/ 11223784 w 13261896"/>
              <a:gd name="connsiteY3771" fmla="*/ 4500039 h 5790485"/>
              <a:gd name="connsiteX3772" fmla="*/ 11209496 w 13261896"/>
              <a:gd name="connsiteY3772" fmla="*/ 4500039 h 5790485"/>
              <a:gd name="connsiteX3773" fmla="*/ 11209496 w 13261896"/>
              <a:gd name="connsiteY3773" fmla="*/ 4485751 h 5790485"/>
              <a:gd name="connsiteX3774" fmla="*/ 11223784 w 13261896"/>
              <a:gd name="connsiteY3774" fmla="*/ 4500039 h 5790485"/>
              <a:gd name="connsiteX3775" fmla="*/ 12576191 w 13261896"/>
              <a:gd name="connsiteY3775" fmla="*/ 4495276 h 5790485"/>
              <a:gd name="connsiteX3776" fmla="*/ 12585716 w 13261896"/>
              <a:gd name="connsiteY3776" fmla="*/ 4538091 h 5790485"/>
              <a:gd name="connsiteX3777" fmla="*/ 12495229 w 13261896"/>
              <a:gd name="connsiteY3777" fmla="*/ 4547616 h 5790485"/>
              <a:gd name="connsiteX3778" fmla="*/ 12485704 w 13261896"/>
              <a:gd name="connsiteY3778" fmla="*/ 4509564 h 5790485"/>
              <a:gd name="connsiteX3779" fmla="*/ 12495229 w 13261896"/>
              <a:gd name="connsiteY3779" fmla="*/ 4480989 h 5790485"/>
              <a:gd name="connsiteX3780" fmla="*/ 12576191 w 13261896"/>
              <a:gd name="connsiteY3780" fmla="*/ 4495276 h 5790485"/>
              <a:gd name="connsiteX3781" fmla="*/ 12085700 w 13261896"/>
              <a:gd name="connsiteY3781" fmla="*/ 4490514 h 5790485"/>
              <a:gd name="connsiteX3782" fmla="*/ 12147613 w 13261896"/>
              <a:gd name="connsiteY3782" fmla="*/ 4519089 h 5790485"/>
              <a:gd name="connsiteX3783" fmla="*/ 12128563 w 13261896"/>
              <a:gd name="connsiteY3783" fmla="*/ 4538091 h 5790485"/>
              <a:gd name="connsiteX3784" fmla="*/ 12119038 w 13261896"/>
              <a:gd name="connsiteY3784" fmla="*/ 4576191 h 5790485"/>
              <a:gd name="connsiteX3785" fmla="*/ 12071413 w 13261896"/>
              <a:gd name="connsiteY3785" fmla="*/ 4614291 h 5790485"/>
              <a:gd name="connsiteX3786" fmla="*/ 12123800 w 13261896"/>
              <a:gd name="connsiteY3786" fmla="*/ 4685729 h 5790485"/>
              <a:gd name="connsiteX3787" fmla="*/ 12200000 w 13261896"/>
              <a:gd name="connsiteY3787" fmla="*/ 4780979 h 5790485"/>
              <a:gd name="connsiteX3788" fmla="*/ 12166663 w 13261896"/>
              <a:gd name="connsiteY3788" fmla="*/ 4795266 h 5790485"/>
              <a:gd name="connsiteX3789" fmla="*/ 12147613 w 13261896"/>
              <a:gd name="connsiteY3789" fmla="*/ 4785741 h 5790485"/>
              <a:gd name="connsiteX3790" fmla="*/ 12104750 w 13261896"/>
              <a:gd name="connsiteY3790" fmla="*/ 4795266 h 5790485"/>
              <a:gd name="connsiteX3791" fmla="*/ 12114275 w 13261896"/>
              <a:gd name="connsiteY3791" fmla="*/ 4747641 h 5790485"/>
              <a:gd name="connsiteX3792" fmla="*/ 12085700 w 13261896"/>
              <a:gd name="connsiteY3792" fmla="*/ 4690491 h 5790485"/>
              <a:gd name="connsiteX3793" fmla="*/ 12057125 w 13261896"/>
              <a:gd name="connsiteY3793" fmla="*/ 4690491 h 5790485"/>
              <a:gd name="connsiteX3794" fmla="*/ 12038075 w 13261896"/>
              <a:gd name="connsiteY3794" fmla="*/ 4661916 h 5790485"/>
              <a:gd name="connsiteX3795" fmla="*/ 12014263 w 13261896"/>
              <a:gd name="connsiteY3795" fmla="*/ 4561904 h 5790485"/>
              <a:gd name="connsiteX3796" fmla="*/ 12009500 w 13261896"/>
              <a:gd name="connsiteY3796" fmla="*/ 4571429 h 5790485"/>
              <a:gd name="connsiteX3797" fmla="*/ 12028550 w 13261896"/>
              <a:gd name="connsiteY3797" fmla="*/ 4661916 h 5790485"/>
              <a:gd name="connsiteX3798" fmla="*/ 11947588 w 13261896"/>
              <a:gd name="connsiteY3798" fmla="*/ 4685729 h 5790485"/>
              <a:gd name="connsiteX3799" fmla="*/ 11976163 w 13261896"/>
              <a:gd name="connsiteY3799" fmla="*/ 4776216 h 5790485"/>
              <a:gd name="connsiteX3800" fmla="*/ 11923775 w 13261896"/>
              <a:gd name="connsiteY3800" fmla="*/ 4647629 h 5790485"/>
              <a:gd name="connsiteX3801" fmla="*/ 11942825 w 13261896"/>
              <a:gd name="connsiteY3801" fmla="*/ 4576191 h 5790485"/>
              <a:gd name="connsiteX3802" fmla="*/ 11919013 w 13261896"/>
              <a:gd name="connsiteY3802" fmla="*/ 4523851 h 5790485"/>
              <a:gd name="connsiteX3803" fmla="*/ 11966638 w 13261896"/>
              <a:gd name="connsiteY3803" fmla="*/ 4490514 h 5790485"/>
              <a:gd name="connsiteX3804" fmla="*/ 11995213 w 13261896"/>
              <a:gd name="connsiteY3804" fmla="*/ 4509564 h 5790485"/>
              <a:gd name="connsiteX3805" fmla="*/ 12014263 w 13261896"/>
              <a:gd name="connsiteY3805" fmla="*/ 4490514 h 5790485"/>
              <a:gd name="connsiteX3806" fmla="*/ 12057125 w 13261896"/>
              <a:gd name="connsiteY3806" fmla="*/ 4480989 h 5790485"/>
              <a:gd name="connsiteX3807" fmla="*/ 12085700 w 13261896"/>
              <a:gd name="connsiteY3807" fmla="*/ 4490514 h 5790485"/>
              <a:gd name="connsiteX3808" fmla="*/ 11538061 w 13261896"/>
              <a:gd name="connsiteY3808" fmla="*/ 4528614 h 5790485"/>
              <a:gd name="connsiteX3809" fmla="*/ 11538061 w 13261896"/>
              <a:gd name="connsiteY3809" fmla="*/ 4557141 h 5790485"/>
              <a:gd name="connsiteX3810" fmla="*/ 11480958 w 13261896"/>
              <a:gd name="connsiteY3810" fmla="*/ 4542854 h 5790485"/>
              <a:gd name="connsiteX3811" fmla="*/ 11499961 w 13261896"/>
              <a:gd name="connsiteY3811" fmla="*/ 4476226 h 5790485"/>
              <a:gd name="connsiteX3812" fmla="*/ 11538061 w 13261896"/>
              <a:gd name="connsiteY3812" fmla="*/ 4528614 h 5790485"/>
              <a:gd name="connsiteX3813" fmla="*/ 12680919 w 13261896"/>
              <a:gd name="connsiteY3813" fmla="*/ 4480989 h 5790485"/>
              <a:gd name="connsiteX3814" fmla="*/ 12657106 w 13261896"/>
              <a:gd name="connsiteY3814" fmla="*/ 4533376 h 5790485"/>
              <a:gd name="connsiteX3815" fmla="*/ 12671394 w 13261896"/>
              <a:gd name="connsiteY3815" fmla="*/ 4561904 h 5790485"/>
              <a:gd name="connsiteX3816" fmla="*/ 12638056 w 13261896"/>
              <a:gd name="connsiteY3816" fmla="*/ 4585716 h 5790485"/>
              <a:gd name="connsiteX3817" fmla="*/ 12661869 w 13261896"/>
              <a:gd name="connsiteY3817" fmla="*/ 4552379 h 5790485"/>
              <a:gd name="connsiteX3818" fmla="*/ 12590479 w 13261896"/>
              <a:gd name="connsiteY3818" fmla="*/ 4528614 h 5790485"/>
              <a:gd name="connsiteX3819" fmla="*/ 12585716 w 13261896"/>
              <a:gd name="connsiteY3819" fmla="*/ 4495276 h 5790485"/>
              <a:gd name="connsiteX3820" fmla="*/ 12666631 w 13261896"/>
              <a:gd name="connsiteY3820" fmla="*/ 4471464 h 5790485"/>
              <a:gd name="connsiteX3821" fmla="*/ 12680919 w 13261896"/>
              <a:gd name="connsiteY3821" fmla="*/ 4480989 h 5790485"/>
              <a:gd name="connsiteX3822" fmla="*/ 1542860 w 13261896"/>
              <a:gd name="connsiteY3822" fmla="*/ 4576191 h 5790485"/>
              <a:gd name="connsiteX3823" fmla="*/ 1542860 w 13261896"/>
              <a:gd name="connsiteY3823" fmla="*/ 4604766 h 5790485"/>
              <a:gd name="connsiteX3824" fmla="*/ 1452372 w 13261896"/>
              <a:gd name="connsiteY3824" fmla="*/ 4538091 h 5790485"/>
              <a:gd name="connsiteX3825" fmla="*/ 1452372 w 13261896"/>
              <a:gd name="connsiteY3825" fmla="*/ 4471464 h 5790485"/>
              <a:gd name="connsiteX3826" fmla="*/ 1542860 w 13261896"/>
              <a:gd name="connsiteY3826" fmla="*/ 4576191 h 5790485"/>
              <a:gd name="connsiteX3827" fmla="*/ 12857131 w 13261896"/>
              <a:gd name="connsiteY3827" fmla="*/ 4466701 h 5790485"/>
              <a:gd name="connsiteX3828" fmla="*/ 12876181 w 13261896"/>
              <a:gd name="connsiteY3828" fmla="*/ 4457176 h 5790485"/>
              <a:gd name="connsiteX3829" fmla="*/ 12857131 w 13261896"/>
              <a:gd name="connsiteY3829" fmla="*/ 4466701 h 5790485"/>
              <a:gd name="connsiteX3830" fmla="*/ 11733323 w 13261896"/>
              <a:gd name="connsiteY3830" fmla="*/ 4523851 h 5790485"/>
              <a:gd name="connsiteX3831" fmla="*/ 11695223 w 13261896"/>
              <a:gd name="connsiteY3831" fmla="*/ 4580954 h 5790485"/>
              <a:gd name="connsiteX3832" fmla="*/ 11661886 w 13261896"/>
              <a:gd name="connsiteY3832" fmla="*/ 4552379 h 5790485"/>
              <a:gd name="connsiteX3833" fmla="*/ 11685698 w 13261896"/>
              <a:gd name="connsiteY3833" fmla="*/ 4457176 h 5790485"/>
              <a:gd name="connsiteX3834" fmla="*/ 11733323 w 13261896"/>
              <a:gd name="connsiteY3834" fmla="*/ 4523851 h 5790485"/>
              <a:gd name="connsiteX3835" fmla="*/ 11980925 w 13261896"/>
              <a:gd name="connsiteY3835" fmla="*/ 4466701 h 5790485"/>
              <a:gd name="connsiteX3836" fmla="*/ 11980925 w 13261896"/>
              <a:gd name="connsiteY3836" fmla="*/ 4480989 h 5790485"/>
              <a:gd name="connsiteX3837" fmla="*/ 11923775 w 13261896"/>
              <a:gd name="connsiteY3837" fmla="*/ 4495276 h 5790485"/>
              <a:gd name="connsiteX3838" fmla="*/ 11895200 w 13261896"/>
              <a:gd name="connsiteY3838" fmla="*/ 4542854 h 5790485"/>
              <a:gd name="connsiteX3839" fmla="*/ 11861911 w 13261896"/>
              <a:gd name="connsiteY3839" fmla="*/ 4661916 h 5790485"/>
              <a:gd name="connsiteX3840" fmla="*/ 11799998 w 13261896"/>
              <a:gd name="connsiteY3840" fmla="*/ 4552379 h 5790485"/>
              <a:gd name="connsiteX3841" fmla="*/ 11838098 w 13261896"/>
              <a:gd name="connsiteY3841" fmla="*/ 4514326 h 5790485"/>
              <a:gd name="connsiteX3842" fmla="*/ 11828573 w 13261896"/>
              <a:gd name="connsiteY3842" fmla="*/ 4500039 h 5790485"/>
              <a:gd name="connsiteX3843" fmla="*/ 11847623 w 13261896"/>
              <a:gd name="connsiteY3843" fmla="*/ 4485751 h 5790485"/>
              <a:gd name="connsiteX3844" fmla="*/ 11880913 w 13261896"/>
              <a:gd name="connsiteY3844" fmla="*/ 4504801 h 5790485"/>
              <a:gd name="connsiteX3845" fmla="*/ 11885675 w 13261896"/>
              <a:gd name="connsiteY3845" fmla="*/ 4490514 h 5790485"/>
              <a:gd name="connsiteX3846" fmla="*/ 11876150 w 13261896"/>
              <a:gd name="connsiteY3846" fmla="*/ 4471464 h 5790485"/>
              <a:gd name="connsiteX3847" fmla="*/ 11899963 w 13261896"/>
              <a:gd name="connsiteY3847" fmla="*/ 4461939 h 5790485"/>
              <a:gd name="connsiteX3848" fmla="*/ 11919013 w 13261896"/>
              <a:gd name="connsiteY3848" fmla="*/ 4476226 h 5790485"/>
              <a:gd name="connsiteX3849" fmla="*/ 11947588 w 13261896"/>
              <a:gd name="connsiteY3849" fmla="*/ 4452414 h 5790485"/>
              <a:gd name="connsiteX3850" fmla="*/ 11980925 w 13261896"/>
              <a:gd name="connsiteY3850" fmla="*/ 4466701 h 5790485"/>
              <a:gd name="connsiteX3851" fmla="*/ 11423808 w 13261896"/>
              <a:gd name="connsiteY3851" fmla="*/ 4519089 h 5790485"/>
              <a:gd name="connsiteX3852" fmla="*/ 11419046 w 13261896"/>
              <a:gd name="connsiteY3852" fmla="*/ 4528614 h 5790485"/>
              <a:gd name="connsiteX3853" fmla="*/ 11357133 w 13261896"/>
              <a:gd name="connsiteY3853" fmla="*/ 4509564 h 5790485"/>
              <a:gd name="connsiteX3854" fmla="*/ 11390471 w 13261896"/>
              <a:gd name="connsiteY3854" fmla="*/ 4452414 h 5790485"/>
              <a:gd name="connsiteX3855" fmla="*/ 11423808 w 13261896"/>
              <a:gd name="connsiteY3855" fmla="*/ 4519089 h 5790485"/>
              <a:gd name="connsiteX3856" fmla="*/ 10223802 w 13261896"/>
              <a:gd name="connsiteY3856" fmla="*/ 4447651 h 5790485"/>
              <a:gd name="connsiteX3857" fmla="*/ 10209514 w 13261896"/>
              <a:gd name="connsiteY3857" fmla="*/ 4447651 h 5790485"/>
              <a:gd name="connsiteX3858" fmla="*/ 10223802 w 13261896"/>
              <a:gd name="connsiteY3858" fmla="*/ 4447651 h 5790485"/>
              <a:gd name="connsiteX3859" fmla="*/ 12600004 w 13261896"/>
              <a:gd name="connsiteY3859" fmla="*/ 4485751 h 5790485"/>
              <a:gd name="connsiteX3860" fmla="*/ 12585716 w 13261896"/>
              <a:gd name="connsiteY3860" fmla="*/ 4485751 h 5790485"/>
              <a:gd name="connsiteX3861" fmla="*/ 12680919 w 13261896"/>
              <a:gd name="connsiteY3861" fmla="*/ 4442889 h 5790485"/>
              <a:gd name="connsiteX3862" fmla="*/ 12600004 w 13261896"/>
              <a:gd name="connsiteY3862" fmla="*/ 4485751 h 5790485"/>
              <a:gd name="connsiteX3863" fmla="*/ 12761881 w 13261896"/>
              <a:gd name="connsiteY3863" fmla="*/ 4447651 h 5790485"/>
              <a:gd name="connsiteX3864" fmla="*/ 12690444 w 13261896"/>
              <a:gd name="connsiteY3864" fmla="*/ 4476226 h 5790485"/>
              <a:gd name="connsiteX3865" fmla="*/ 12676156 w 13261896"/>
              <a:gd name="connsiteY3865" fmla="*/ 4466701 h 5790485"/>
              <a:gd name="connsiteX3866" fmla="*/ 12723781 w 13261896"/>
              <a:gd name="connsiteY3866" fmla="*/ 4438126 h 5790485"/>
              <a:gd name="connsiteX3867" fmla="*/ 12761881 w 13261896"/>
              <a:gd name="connsiteY3867" fmla="*/ 4447651 h 5790485"/>
              <a:gd name="connsiteX3868" fmla="*/ 11342846 w 13261896"/>
              <a:gd name="connsiteY3868" fmla="*/ 4509564 h 5790485"/>
              <a:gd name="connsiteX3869" fmla="*/ 11290458 w 13261896"/>
              <a:gd name="connsiteY3869" fmla="*/ 4504801 h 5790485"/>
              <a:gd name="connsiteX3870" fmla="*/ 11304746 w 13261896"/>
              <a:gd name="connsiteY3870" fmla="*/ 4433364 h 5790485"/>
              <a:gd name="connsiteX3871" fmla="*/ 11342846 w 13261896"/>
              <a:gd name="connsiteY3871" fmla="*/ 4509564 h 5790485"/>
              <a:gd name="connsiteX3872" fmla="*/ 12252341 w 13261896"/>
              <a:gd name="connsiteY3872" fmla="*/ 4452414 h 5790485"/>
              <a:gd name="connsiteX3873" fmla="*/ 12357116 w 13261896"/>
              <a:gd name="connsiteY3873" fmla="*/ 4533376 h 5790485"/>
              <a:gd name="connsiteX3874" fmla="*/ 12361879 w 13261896"/>
              <a:gd name="connsiteY3874" fmla="*/ 4523851 h 5790485"/>
              <a:gd name="connsiteX3875" fmla="*/ 12314254 w 13261896"/>
              <a:gd name="connsiteY3875" fmla="*/ 4466701 h 5790485"/>
              <a:gd name="connsiteX3876" fmla="*/ 12357116 w 13261896"/>
              <a:gd name="connsiteY3876" fmla="*/ 4457176 h 5790485"/>
              <a:gd name="connsiteX3877" fmla="*/ 12461891 w 13261896"/>
              <a:gd name="connsiteY3877" fmla="*/ 4533376 h 5790485"/>
              <a:gd name="connsiteX3878" fmla="*/ 12452366 w 13261896"/>
              <a:gd name="connsiteY3878" fmla="*/ 4561904 h 5790485"/>
              <a:gd name="connsiteX3879" fmla="*/ 12399979 w 13261896"/>
              <a:gd name="connsiteY3879" fmla="*/ 4571429 h 5790485"/>
              <a:gd name="connsiteX3880" fmla="*/ 12366641 w 13261896"/>
              <a:gd name="connsiteY3880" fmla="*/ 4595241 h 5790485"/>
              <a:gd name="connsiteX3881" fmla="*/ 12266629 w 13261896"/>
              <a:gd name="connsiteY3881" fmla="*/ 4528614 h 5790485"/>
              <a:gd name="connsiteX3882" fmla="*/ 12238100 w 13261896"/>
              <a:gd name="connsiteY3882" fmla="*/ 4495276 h 5790485"/>
              <a:gd name="connsiteX3883" fmla="*/ 12204763 w 13261896"/>
              <a:gd name="connsiteY3883" fmla="*/ 4495276 h 5790485"/>
              <a:gd name="connsiteX3884" fmla="*/ 12185713 w 13261896"/>
              <a:gd name="connsiteY3884" fmla="*/ 4495276 h 5790485"/>
              <a:gd name="connsiteX3885" fmla="*/ 12247579 w 13261896"/>
              <a:gd name="connsiteY3885" fmla="*/ 4428601 h 5790485"/>
              <a:gd name="connsiteX3886" fmla="*/ 12252341 w 13261896"/>
              <a:gd name="connsiteY3886" fmla="*/ 4452414 h 5790485"/>
              <a:gd name="connsiteX3887" fmla="*/ 12890469 w 13261896"/>
              <a:gd name="connsiteY3887" fmla="*/ 4447651 h 5790485"/>
              <a:gd name="connsiteX3888" fmla="*/ 12838081 w 13261896"/>
              <a:gd name="connsiteY3888" fmla="*/ 4471464 h 5790485"/>
              <a:gd name="connsiteX3889" fmla="*/ 12880944 w 13261896"/>
              <a:gd name="connsiteY3889" fmla="*/ 4495276 h 5790485"/>
              <a:gd name="connsiteX3890" fmla="*/ 12880944 w 13261896"/>
              <a:gd name="connsiteY3890" fmla="*/ 4509564 h 5790485"/>
              <a:gd name="connsiteX3891" fmla="*/ 12847606 w 13261896"/>
              <a:gd name="connsiteY3891" fmla="*/ 4528614 h 5790485"/>
              <a:gd name="connsiteX3892" fmla="*/ 12752356 w 13261896"/>
              <a:gd name="connsiteY3892" fmla="*/ 4561904 h 5790485"/>
              <a:gd name="connsiteX3893" fmla="*/ 12690444 w 13261896"/>
              <a:gd name="connsiteY3893" fmla="*/ 4547616 h 5790485"/>
              <a:gd name="connsiteX3894" fmla="*/ 12699969 w 13261896"/>
              <a:gd name="connsiteY3894" fmla="*/ 4523851 h 5790485"/>
              <a:gd name="connsiteX3895" fmla="*/ 12690444 w 13261896"/>
              <a:gd name="connsiteY3895" fmla="*/ 4495276 h 5790485"/>
              <a:gd name="connsiteX3896" fmla="*/ 12785694 w 13261896"/>
              <a:gd name="connsiteY3896" fmla="*/ 4485751 h 5790485"/>
              <a:gd name="connsiteX3897" fmla="*/ 12795219 w 13261896"/>
              <a:gd name="connsiteY3897" fmla="*/ 4476226 h 5790485"/>
              <a:gd name="connsiteX3898" fmla="*/ 12785694 w 13261896"/>
              <a:gd name="connsiteY3898" fmla="*/ 4471464 h 5790485"/>
              <a:gd name="connsiteX3899" fmla="*/ 12699969 w 13261896"/>
              <a:gd name="connsiteY3899" fmla="*/ 4485751 h 5790485"/>
              <a:gd name="connsiteX3900" fmla="*/ 12804744 w 13261896"/>
              <a:gd name="connsiteY3900" fmla="*/ 4447651 h 5790485"/>
              <a:gd name="connsiteX3901" fmla="*/ 12847606 w 13261896"/>
              <a:gd name="connsiteY3901" fmla="*/ 4423839 h 5790485"/>
              <a:gd name="connsiteX3902" fmla="*/ 12890469 w 13261896"/>
              <a:gd name="connsiteY3902" fmla="*/ 4447651 h 5790485"/>
              <a:gd name="connsiteX3903" fmla="*/ 11890438 w 13261896"/>
              <a:gd name="connsiteY3903" fmla="*/ 4433364 h 5790485"/>
              <a:gd name="connsiteX3904" fmla="*/ 11890438 w 13261896"/>
              <a:gd name="connsiteY3904" fmla="*/ 4452414 h 5790485"/>
              <a:gd name="connsiteX3905" fmla="*/ 11871388 w 13261896"/>
              <a:gd name="connsiteY3905" fmla="*/ 4485751 h 5790485"/>
              <a:gd name="connsiteX3906" fmla="*/ 11823811 w 13261896"/>
              <a:gd name="connsiteY3906" fmla="*/ 4480989 h 5790485"/>
              <a:gd name="connsiteX3907" fmla="*/ 11823811 w 13261896"/>
              <a:gd name="connsiteY3907" fmla="*/ 4461939 h 5790485"/>
              <a:gd name="connsiteX3908" fmla="*/ 11857148 w 13261896"/>
              <a:gd name="connsiteY3908" fmla="*/ 4423839 h 5790485"/>
              <a:gd name="connsiteX3909" fmla="*/ 11890438 w 13261896"/>
              <a:gd name="connsiteY3909" fmla="*/ 4433364 h 5790485"/>
              <a:gd name="connsiteX3910" fmla="*/ 11814286 w 13261896"/>
              <a:gd name="connsiteY3910" fmla="*/ 4476226 h 5790485"/>
              <a:gd name="connsiteX3911" fmla="*/ 11752373 w 13261896"/>
              <a:gd name="connsiteY3911" fmla="*/ 4552379 h 5790485"/>
              <a:gd name="connsiteX3912" fmla="*/ 11742848 w 13261896"/>
              <a:gd name="connsiteY3912" fmla="*/ 4523851 h 5790485"/>
              <a:gd name="connsiteX3913" fmla="*/ 11776186 w 13261896"/>
              <a:gd name="connsiteY3913" fmla="*/ 4433364 h 5790485"/>
              <a:gd name="connsiteX3914" fmla="*/ 11776186 w 13261896"/>
              <a:gd name="connsiteY3914" fmla="*/ 4414314 h 5790485"/>
              <a:gd name="connsiteX3915" fmla="*/ 11814286 w 13261896"/>
              <a:gd name="connsiteY3915" fmla="*/ 4476226 h 5790485"/>
              <a:gd name="connsiteX3916" fmla="*/ 11485673 w 13261896"/>
              <a:gd name="connsiteY3916" fmla="*/ 4476226 h 5790485"/>
              <a:gd name="connsiteX3917" fmla="*/ 11466671 w 13261896"/>
              <a:gd name="connsiteY3917" fmla="*/ 4538091 h 5790485"/>
              <a:gd name="connsiteX3918" fmla="*/ 11428571 w 13261896"/>
              <a:gd name="connsiteY3918" fmla="*/ 4476226 h 5790485"/>
              <a:gd name="connsiteX3919" fmla="*/ 11461908 w 13261896"/>
              <a:gd name="connsiteY3919" fmla="*/ 4414314 h 5790485"/>
              <a:gd name="connsiteX3920" fmla="*/ 11485673 w 13261896"/>
              <a:gd name="connsiteY3920" fmla="*/ 4476226 h 5790485"/>
              <a:gd name="connsiteX3921" fmla="*/ 11190446 w 13261896"/>
              <a:gd name="connsiteY3921" fmla="*/ 4495276 h 5790485"/>
              <a:gd name="connsiteX3922" fmla="*/ 11142821 w 13261896"/>
              <a:gd name="connsiteY3922" fmla="*/ 4495276 h 5790485"/>
              <a:gd name="connsiteX3923" fmla="*/ 11147584 w 13261896"/>
              <a:gd name="connsiteY3923" fmla="*/ 4409551 h 5790485"/>
              <a:gd name="connsiteX3924" fmla="*/ 11190446 w 13261896"/>
              <a:gd name="connsiteY3924" fmla="*/ 4495276 h 5790485"/>
              <a:gd name="connsiteX3925" fmla="*/ 12690444 w 13261896"/>
              <a:gd name="connsiteY3925" fmla="*/ 4404789 h 5790485"/>
              <a:gd name="connsiteX3926" fmla="*/ 12685681 w 13261896"/>
              <a:gd name="connsiteY3926" fmla="*/ 4423839 h 5790485"/>
              <a:gd name="connsiteX3927" fmla="*/ 12714256 w 13261896"/>
              <a:gd name="connsiteY3927" fmla="*/ 4433364 h 5790485"/>
              <a:gd name="connsiteX3928" fmla="*/ 12590479 w 13261896"/>
              <a:gd name="connsiteY3928" fmla="*/ 4457176 h 5790485"/>
              <a:gd name="connsiteX3929" fmla="*/ 12595241 w 13261896"/>
              <a:gd name="connsiteY3929" fmla="*/ 4442889 h 5790485"/>
              <a:gd name="connsiteX3930" fmla="*/ 12571429 w 13261896"/>
              <a:gd name="connsiteY3930" fmla="*/ 4414314 h 5790485"/>
              <a:gd name="connsiteX3931" fmla="*/ 12595241 w 13261896"/>
              <a:gd name="connsiteY3931" fmla="*/ 4404789 h 5790485"/>
              <a:gd name="connsiteX3932" fmla="*/ 12690444 w 13261896"/>
              <a:gd name="connsiteY3932" fmla="*/ 4404789 h 5790485"/>
              <a:gd name="connsiteX3933" fmla="*/ 12323779 w 13261896"/>
              <a:gd name="connsiteY3933" fmla="*/ 4447651 h 5790485"/>
              <a:gd name="connsiteX3934" fmla="*/ 12285679 w 13261896"/>
              <a:gd name="connsiteY3934" fmla="*/ 4457176 h 5790485"/>
              <a:gd name="connsiteX3935" fmla="*/ 12257104 w 13261896"/>
              <a:gd name="connsiteY3935" fmla="*/ 4428601 h 5790485"/>
              <a:gd name="connsiteX3936" fmla="*/ 12290441 w 13261896"/>
              <a:gd name="connsiteY3936" fmla="*/ 4404789 h 5790485"/>
              <a:gd name="connsiteX3937" fmla="*/ 12323779 w 13261896"/>
              <a:gd name="connsiteY3937" fmla="*/ 4447651 h 5790485"/>
              <a:gd name="connsiteX3938" fmla="*/ 11676173 w 13261896"/>
              <a:gd name="connsiteY3938" fmla="*/ 4480989 h 5790485"/>
              <a:gd name="connsiteX3939" fmla="*/ 11642836 w 13261896"/>
              <a:gd name="connsiteY3939" fmla="*/ 4552379 h 5790485"/>
              <a:gd name="connsiteX3940" fmla="*/ 11595211 w 13261896"/>
              <a:gd name="connsiteY3940" fmla="*/ 4480989 h 5790485"/>
              <a:gd name="connsiteX3941" fmla="*/ 11633311 w 13261896"/>
              <a:gd name="connsiteY3941" fmla="*/ 4404789 h 5790485"/>
              <a:gd name="connsiteX3942" fmla="*/ 11676173 w 13261896"/>
              <a:gd name="connsiteY3942" fmla="*/ 4480989 h 5790485"/>
              <a:gd name="connsiteX3943" fmla="*/ 12485704 w 13261896"/>
              <a:gd name="connsiteY3943" fmla="*/ 4480989 h 5790485"/>
              <a:gd name="connsiteX3944" fmla="*/ 12471416 w 13261896"/>
              <a:gd name="connsiteY3944" fmla="*/ 4504801 h 5790485"/>
              <a:gd name="connsiteX3945" fmla="*/ 12485704 w 13261896"/>
              <a:gd name="connsiteY3945" fmla="*/ 4552379 h 5790485"/>
              <a:gd name="connsiteX3946" fmla="*/ 12461891 w 13261896"/>
              <a:gd name="connsiteY3946" fmla="*/ 4576191 h 5790485"/>
              <a:gd name="connsiteX3947" fmla="*/ 12471416 w 13261896"/>
              <a:gd name="connsiteY3947" fmla="*/ 4533376 h 5790485"/>
              <a:gd name="connsiteX3948" fmla="*/ 12333304 w 13261896"/>
              <a:gd name="connsiteY3948" fmla="*/ 4447651 h 5790485"/>
              <a:gd name="connsiteX3949" fmla="*/ 12409504 w 13261896"/>
              <a:gd name="connsiteY3949" fmla="*/ 4395264 h 5790485"/>
              <a:gd name="connsiteX3950" fmla="*/ 12485704 w 13261896"/>
              <a:gd name="connsiteY3950" fmla="*/ 4480989 h 5790485"/>
              <a:gd name="connsiteX3951" fmla="*/ 11842861 w 13261896"/>
              <a:gd name="connsiteY3951" fmla="*/ 4419076 h 5790485"/>
              <a:gd name="connsiteX3952" fmla="*/ 11819048 w 13261896"/>
              <a:gd name="connsiteY3952" fmla="*/ 4447651 h 5790485"/>
              <a:gd name="connsiteX3953" fmla="*/ 11776186 w 13261896"/>
              <a:gd name="connsiteY3953" fmla="*/ 4395264 h 5790485"/>
              <a:gd name="connsiteX3954" fmla="*/ 11842861 w 13261896"/>
              <a:gd name="connsiteY3954" fmla="*/ 4419076 h 5790485"/>
              <a:gd name="connsiteX3955" fmla="*/ 11580923 w 13261896"/>
              <a:gd name="connsiteY3955" fmla="*/ 4457176 h 5790485"/>
              <a:gd name="connsiteX3956" fmla="*/ 11547586 w 13261896"/>
              <a:gd name="connsiteY3956" fmla="*/ 4523851 h 5790485"/>
              <a:gd name="connsiteX3957" fmla="*/ 11514248 w 13261896"/>
              <a:gd name="connsiteY3957" fmla="*/ 4461939 h 5790485"/>
              <a:gd name="connsiteX3958" fmla="*/ 11547586 w 13261896"/>
              <a:gd name="connsiteY3958" fmla="*/ 4390501 h 5790485"/>
              <a:gd name="connsiteX3959" fmla="*/ 11580923 w 13261896"/>
              <a:gd name="connsiteY3959" fmla="*/ 4457176 h 5790485"/>
              <a:gd name="connsiteX3960" fmla="*/ 13204746 w 13261896"/>
              <a:gd name="connsiteY3960" fmla="*/ 4490514 h 5790485"/>
              <a:gd name="connsiteX3961" fmla="*/ 13095209 w 13261896"/>
              <a:gd name="connsiteY3961" fmla="*/ 4490514 h 5790485"/>
              <a:gd name="connsiteX3962" fmla="*/ 13109496 w 13261896"/>
              <a:gd name="connsiteY3962" fmla="*/ 4509564 h 5790485"/>
              <a:gd name="connsiteX3963" fmla="*/ 13061871 w 13261896"/>
              <a:gd name="connsiteY3963" fmla="*/ 4509564 h 5790485"/>
              <a:gd name="connsiteX3964" fmla="*/ 12909519 w 13261896"/>
              <a:gd name="connsiteY3964" fmla="*/ 4428601 h 5790485"/>
              <a:gd name="connsiteX3965" fmla="*/ 12942856 w 13261896"/>
              <a:gd name="connsiteY3965" fmla="*/ 4380976 h 5790485"/>
              <a:gd name="connsiteX3966" fmla="*/ 13204746 w 13261896"/>
              <a:gd name="connsiteY3966" fmla="*/ 4490514 h 5790485"/>
              <a:gd name="connsiteX3967" fmla="*/ 11766661 w 13261896"/>
              <a:gd name="connsiteY3967" fmla="*/ 4423839 h 5790485"/>
              <a:gd name="connsiteX3968" fmla="*/ 11738086 w 13261896"/>
              <a:gd name="connsiteY3968" fmla="*/ 4490514 h 5790485"/>
              <a:gd name="connsiteX3969" fmla="*/ 11685698 w 13261896"/>
              <a:gd name="connsiteY3969" fmla="*/ 4442889 h 5790485"/>
              <a:gd name="connsiteX3970" fmla="*/ 11723798 w 13261896"/>
              <a:gd name="connsiteY3970" fmla="*/ 4380976 h 5790485"/>
              <a:gd name="connsiteX3971" fmla="*/ 11766661 w 13261896"/>
              <a:gd name="connsiteY3971" fmla="*/ 4423839 h 5790485"/>
              <a:gd name="connsiteX3972" fmla="*/ 11290458 w 13261896"/>
              <a:gd name="connsiteY3972" fmla="*/ 4452414 h 5790485"/>
              <a:gd name="connsiteX3973" fmla="*/ 11271408 w 13261896"/>
              <a:gd name="connsiteY3973" fmla="*/ 4504801 h 5790485"/>
              <a:gd name="connsiteX3974" fmla="*/ 11219021 w 13261896"/>
              <a:gd name="connsiteY3974" fmla="*/ 4476226 h 5790485"/>
              <a:gd name="connsiteX3975" fmla="*/ 11247596 w 13261896"/>
              <a:gd name="connsiteY3975" fmla="*/ 4376214 h 5790485"/>
              <a:gd name="connsiteX3976" fmla="*/ 11290458 w 13261896"/>
              <a:gd name="connsiteY3976" fmla="*/ 4452414 h 5790485"/>
              <a:gd name="connsiteX3977" fmla="*/ 12200000 w 13261896"/>
              <a:gd name="connsiteY3977" fmla="*/ 4357164 h 5790485"/>
              <a:gd name="connsiteX3978" fmla="*/ 12204763 w 13261896"/>
              <a:gd name="connsiteY3978" fmla="*/ 4380976 h 5790485"/>
              <a:gd name="connsiteX3979" fmla="*/ 12238100 w 13261896"/>
              <a:gd name="connsiteY3979" fmla="*/ 4366689 h 5790485"/>
              <a:gd name="connsiteX3980" fmla="*/ 12285679 w 13261896"/>
              <a:gd name="connsiteY3980" fmla="*/ 4385739 h 5790485"/>
              <a:gd name="connsiteX3981" fmla="*/ 12176188 w 13261896"/>
              <a:gd name="connsiteY3981" fmla="*/ 4504801 h 5790485"/>
              <a:gd name="connsiteX3982" fmla="*/ 12157138 w 13261896"/>
              <a:gd name="connsiteY3982" fmla="*/ 4504801 h 5790485"/>
              <a:gd name="connsiteX3983" fmla="*/ 12128563 w 13261896"/>
              <a:gd name="connsiteY3983" fmla="*/ 4480989 h 5790485"/>
              <a:gd name="connsiteX3984" fmla="*/ 12052363 w 13261896"/>
              <a:gd name="connsiteY3984" fmla="*/ 4471464 h 5790485"/>
              <a:gd name="connsiteX3985" fmla="*/ 11999975 w 13261896"/>
              <a:gd name="connsiteY3985" fmla="*/ 4490514 h 5790485"/>
              <a:gd name="connsiteX3986" fmla="*/ 11990450 w 13261896"/>
              <a:gd name="connsiteY3986" fmla="*/ 4461939 h 5790485"/>
              <a:gd name="connsiteX3987" fmla="*/ 12052363 w 13261896"/>
              <a:gd name="connsiteY3987" fmla="*/ 4409551 h 5790485"/>
              <a:gd name="connsiteX3988" fmla="*/ 12042838 w 13261896"/>
              <a:gd name="connsiteY3988" fmla="*/ 4376214 h 5790485"/>
              <a:gd name="connsiteX3989" fmla="*/ 12095225 w 13261896"/>
              <a:gd name="connsiteY3989" fmla="*/ 4361926 h 5790485"/>
              <a:gd name="connsiteX3990" fmla="*/ 12133325 w 13261896"/>
              <a:gd name="connsiteY3990" fmla="*/ 4385739 h 5790485"/>
              <a:gd name="connsiteX3991" fmla="*/ 12166663 w 13261896"/>
              <a:gd name="connsiteY3991" fmla="*/ 4357164 h 5790485"/>
              <a:gd name="connsiteX3992" fmla="*/ 12200000 w 13261896"/>
              <a:gd name="connsiteY3992" fmla="*/ 4357164 h 5790485"/>
              <a:gd name="connsiteX3993" fmla="*/ 11709511 w 13261896"/>
              <a:gd name="connsiteY3993" fmla="*/ 4376214 h 5790485"/>
              <a:gd name="connsiteX3994" fmla="*/ 11676173 w 13261896"/>
              <a:gd name="connsiteY3994" fmla="*/ 4433364 h 5790485"/>
              <a:gd name="connsiteX3995" fmla="*/ 11633311 w 13261896"/>
              <a:gd name="connsiteY3995" fmla="*/ 4385739 h 5790485"/>
              <a:gd name="connsiteX3996" fmla="*/ 11628548 w 13261896"/>
              <a:gd name="connsiteY3996" fmla="*/ 4352401 h 5790485"/>
              <a:gd name="connsiteX3997" fmla="*/ 11709511 w 13261896"/>
              <a:gd name="connsiteY3997" fmla="*/ 4376214 h 5790485"/>
              <a:gd name="connsiteX3998" fmla="*/ 11447621 w 13261896"/>
              <a:gd name="connsiteY3998" fmla="*/ 4404789 h 5790485"/>
              <a:gd name="connsiteX3999" fmla="*/ 11423808 w 13261896"/>
              <a:gd name="connsiteY3999" fmla="*/ 4461939 h 5790485"/>
              <a:gd name="connsiteX4000" fmla="*/ 11395233 w 13261896"/>
              <a:gd name="connsiteY4000" fmla="*/ 4438126 h 5790485"/>
              <a:gd name="connsiteX4001" fmla="*/ 11390471 w 13261896"/>
              <a:gd name="connsiteY4001" fmla="*/ 4385739 h 5790485"/>
              <a:gd name="connsiteX4002" fmla="*/ 11414283 w 13261896"/>
              <a:gd name="connsiteY4002" fmla="*/ 4342876 h 5790485"/>
              <a:gd name="connsiteX4003" fmla="*/ 11447621 w 13261896"/>
              <a:gd name="connsiteY4003" fmla="*/ 4404789 h 5790485"/>
              <a:gd name="connsiteX4004" fmla="*/ 12433316 w 13261896"/>
              <a:gd name="connsiteY4004" fmla="*/ 4338114 h 5790485"/>
              <a:gd name="connsiteX4005" fmla="*/ 12471416 w 13261896"/>
              <a:gd name="connsiteY4005" fmla="*/ 4366689 h 5790485"/>
              <a:gd name="connsiteX4006" fmla="*/ 12499991 w 13261896"/>
              <a:gd name="connsiteY4006" fmla="*/ 4352401 h 5790485"/>
              <a:gd name="connsiteX4007" fmla="*/ 12533329 w 13261896"/>
              <a:gd name="connsiteY4007" fmla="*/ 4361926 h 5790485"/>
              <a:gd name="connsiteX4008" fmla="*/ 12533329 w 13261896"/>
              <a:gd name="connsiteY4008" fmla="*/ 4376214 h 5790485"/>
              <a:gd name="connsiteX4009" fmla="*/ 12523804 w 13261896"/>
              <a:gd name="connsiteY4009" fmla="*/ 4385739 h 5790485"/>
              <a:gd name="connsiteX4010" fmla="*/ 12552379 w 13261896"/>
              <a:gd name="connsiteY4010" fmla="*/ 4390501 h 5790485"/>
              <a:gd name="connsiteX4011" fmla="*/ 12585716 w 13261896"/>
              <a:gd name="connsiteY4011" fmla="*/ 4442889 h 5790485"/>
              <a:gd name="connsiteX4012" fmla="*/ 12552379 w 13261896"/>
              <a:gd name="connsiteY4012" fmla="*/ 4485751 h 5790485"/>
              <a:gd name="connsiteX4013" fmla="*/ 12485704 w 13261896"/>
              <a:gd name="connsiteY4013" fmla="*/ 4461939 h 5790485"/>
              <a:gd name="connsiteX4014" fmla="*/ 12466654 w 13261896"/>
              <a:gd name="connsiteY4014" fmla="*/ 4438126 h 5790485"/>
              <a:gd name="connsiteX4015" fmla="*/ 12433316 w 13261896"/>
              <a:gd name="connsiteY4015" fmla="*/ 4395264 h 5790485"/>
              <a:gd name="connsiteX4016" fmla="*/ 12414266 w 13261896"/>
              <a:gd name="connsiteY4016" fmla="*/ 4347639 h 5790485"/>
              <a:gd name="connsiteX4017" fmla="*/ 12423791 w 13261896"/>
              <a:gd name="connsiteY4017" fmla="*/ 4338114 h 5790485"/>
              <a:gd name="connsiteX4018" fmla="*/ 12433316 w 13261896"/>
              <a:gd name="connsiteY4018" fmla="*/ 4338114 h 5790485"/>
              <a:gd name="connsiteX4019" fmla="*/ 11609498 w 13261896"/>
              <a:gd name="connsiteY4019" fmla="*/ 4352401 h 5790485"/>
              <a:gd name="connsiteX4020" fmla="*/ 11623786 w 13261896"/>
              <a:gd name="connsiteY4020" fmla="*/ 4390501 h 5790485"/>
              <a:gd name="connsiteX4021" fmla="*/ 11590448 w 13261896"/>
              <a:gd name="connsiteY4021" fmla="*/ 4466701 h 5790485"/>
              <a:gd name="connsiteX4022" fmla="*/ 11557111 w 13261896"/>
              <a:gd name="connsiteY4022" fmla="*/ 4380976 h 5790485"/>
              <a:gd name="connsiteX4023" fmla="*/ 11585686 w 13261896"/>
              <a:gd name="connsiteY4023" fmla="*/ 4338114 h 5790485"/>
              <a:gd name="connsiteX4024" fmla="*/ 11609498 w 13261896"/>
              <a:gd name="connsiteY4024" fmla="*/ 4352401 h 5790485"/>
              <a:gd name="connsiteX4025" fmla="*/ 11523773 w 13261896"/>
              <a:gd name="connsiteY4025" fmla="*/ 4395264 h 5790485"/>
              <a:gd name="connsiteX4026" fmla="*/ 11504723 w 13261896"/>
              <a:gd name="connsiteY4026" fmla="*/ 4457176 h 5790485"/>
              <a:gd name="connsiteX4027" fmla="*/ 11471433 w 13261896"/>
              <a:gd name="connsiteY4027" fmla="*/ 4404789 h 5790485"/>
              <a:gd name="connsiteX4028" fmla="*/ 11499961 w 13261896"/>
              <a:gd name="connsiteY4028" fmla="*/ 4338114 h 5790485"/>
              <a:gd name="connsiteX4029" fmla="*/ 11523773 w 13261896"/>
              <a:gd name="connsiteY4029" fmla="*/ 4395264 h 5790485"/>
              <a:gd name="connsiteX4030" fmla="*/ 11380946 w 13261896"/>
              <a:gd name="connsiteY4030" fmla="*/ 4419076 h 5790485"/>
              <a:gd name="connsiteX4031" fmla="*/ 11352371 w 13261896"/>
              <a:gd name="connsiteY4031" fmla="*/ 4485751 h 5790485"/>
              <a:gd name="connsiteX4032" fmla="*/ 11309508 w 13261896"/>
              <a:gd name="connsiteY4032" fmla="*/ 4423839 h 5790485"/>
              <a:gd name="connsiteX4033" fmla="*/ 11338083 w 13261896"/>
              <a:gd name="connsiteY4033" fmla="*/ 4338114 h 5790485"/>
              <a:gd name="connsiteX4034" fmla="*/ 11380946 w 13261896"/>
              <a:gd name="connsiteY4034" fmla="*/ 4419076 h 5790485"/>
              <a:gd name="connsiteX4035" fmla="*/ 11671411 w 13261896"/>
              <a:gd name="connsiteY4035" fmla="*/ 4352401 h 5790485"/>
              <a:gd name="connsiteX4036" fmla="*/ 11633311 w 13261896"/>
              <a:gd name="connsiteY4036" fmla="*/ 4338114 h 5790485"/>
              <a:gd name="connsiteX4037" fmla="*/ 11695223 w 13261896"/>
              <a:gd name="connsiteY4037" fmla="*/ 4333351 h 5790485"/>
              <a:gd name="connsiteX4038" fmla="*/ 11671411 w 13261896"/>
              <a:gd name="connsiteY4038" fmla="*/ 4352401 h 5790485"/>
              <a:gd name="connsiteX4039" fmla="*/ 11238071 w 13261896"/>
              <a:gd name="connsiteY4039" fmla="*/ 4404789 h 5790485"/>
              <a:gd name="connsiteX4040" fmla="*/ 11199971 w 13261896"/>
              <a:gd name="connsiteY4040" fmla="*/ 4476226 h 5790485"/>
              <a:gd name="connsiteX4041" fmla="*/ 11152346 w 13261896"/>
              <a:gd name="connsiteY4041" fmla="*/ 4404789 h 5790485"/>
              <a:gd name="connsiteX4042" fmla="*/ 11195209 w 13261896"/>
              <a:gd name="connsiteY4042" fmla="*/ 4328589 h 5790485"/>
              <a:gd name="connsiteX4043" fmla="*/ 11238071 w 13261896"/>
              <a:gd name="connsiteY4043" fmla="*/ 4404789 h 5790485"/>
              <a:gd name="connsiteX4044" fmla="*/ 13180934 w 13261896"/>
              <a:gd name="connsiteY4044" fmla="*/ 4414314 h 5790485"/>
              <a:gd name="connsiteX4045" fmla="*/ 13161884 w 13261896"/>
              <a:gd name="connsiteY4045" fmla="*/ 4414314 h 5790485"/>
              <a:gd name="connsiteX4046" fmla="*/ 13214271 w 13261896"/>
              <a:gd name="connsiteY4046" fmla="*/ 4480989 h 5790485"/>
              <a:gd name="connsiteX4047" fmla="*/ 13195221 w 13261896"/>
              <a:gd name="connsiteY4047" fmla="*/ 4480989 h 5790485"/>
              <a:gd name="connsiteX4048" fmla="*/ 12942856 w 13261896"/>
              <a:gd name="connsiteY4048" fmla="*/ 4366689 h 5790485"/>
              <a:gd name="connsiteX4049" fmla="*/ 12933331 w 13261896"/>
              <a:gd name="connsiteY4049" fmla="*/ 4352401 h 5790485"/>
              <a:gd name="connsiteX4050" fmla="*/ 13028534 w 13261896"/>
              <a:gd name="connsiteY4050" fmla="*/ 4323826 h 5790485"/>
              <a:gd name="connsiteX4051" fmla="*/ 13180934 w 13261896"/>
              <a:gd name="connsiteY4051" fmla="*/ 4414314 h 5790485"/>
              <a:gd name="connsiteX4052" fmla="*/ 11538061 w 13261896"/>
              <a:gd name="connsiteY4052" fmla="*/ 4380976 h 5790485"/>
              <a:gd name="connsiteX4053" fmla="*/ 11514248 w 13261896"/>
              <a:gd name="connsiteY4053" fmla="*/ 4323826 h 5790485"/>
              <a:gd name="connsiteX4054" fmla="*/ 11571398 w 13261896"/>
              <a:gd name="connsiteY4054" fmla="*/ 4333351 h 5790485"/>
              <a:gd name="connsiteX4055" fmla="*/ 11538061 w 13261896"/>
              <a:gd name="connsiteY4055" fmla="*/ 4380976 h 5790485"/>
              <a:gd name="connsiteX4056" fmla="*/ 11614261 w 13261896"/>
              <a:gd name="connsiteY4056" fmla="*/ 4328589 h 5790485"/>
              <a:gd name="connsiteX4057" fmla="*/ 11557111 w 13261896"/>
              <a:gd name="connsiteY4057" fmla="*/ 4314301 h 5790485"/>
              <a:gd name="connsiteX4058" fmla="*/ 11619023 w 13261896"/>
              <a:gd name="connsiteY4058" fmla="*/ 4309539 h 5790485"/>
              <a:gd name="connsiteX4059" fmla="*/ 11614261 w 13261896"/>
              <a:gd name="connsiteY4059" fmla="*/ 4328589 h 5790485"/>
              <a:gd name="connsiteX4060" fmla="*/ 11504723 w 13261896"/>
              <a:gd name="connsiteY4060" fmla="*/ 4314301 h 5790485"/>
              <a:gd name="connsiteX4061" fmla="*/ 11490436 w 13261896"/>
              <a:gd name="connsiteY4061" fmla="*/ 4328589 h 5790485"/>
              <a:gd name="connsiteX4062" fmla="*/ 11485673 w 13261896"/>
              <a:gd name="connsiteY4062" fmla="*/ 4309539 h 5790485"/>
              <a:gd name="connsiteX4063" fmla="*/ 11504723 w 13261896"/>
              <a:gd name="connsiteY4063" fmla="*/ 4314301 h 5790485"/>
              <a:gd name="connsiteX4064" fmla="*/ 12409504 w 13261896"/>
              <a:gd name="connsiteY4064" fmla="*/ 4333351 h 5790485"/>
              <a:gd name="connsiteX4065" fmla="*/ 12385691 w 13261896"/>
              <a:gd name="connsiteY4065" fmla="*/ 4304776 h 5790485"/>
              <a:gd name="connsiteX4066" fmla="*/ 12409504 w 13261896"/>
              <a:gd name="connsiteY4066" fmla="*/ 4333351 h 5790485"/>
              <a:gd name="connsiteX4067" fmla="*/ 12071413 w 13261896"/>
              <a:gd name="connsiteY4067" fmla="*/ 4361926 h 5790485"/>
              <a:gd name="connsiteX4068" fmla="*/ 12038075 w 13261896"/>
              <a:gd name="connsiteY4068" fmla="*/ 4371451 h 5790485"/>
              <a:gd name="connsiteX4069" fmla="*/ 12019025 w 13261896"/>
              <a:gd name="connsiteY4069" fmla="*/ 4409551 h 5790485"/>
              <a:gd name="connsiteX4070" fmla="*/ 11980925 w 13261896"/>
              <a:gd name="connsiteY4070" fmla="*/ 4452414 h 5790485"/>
              <a:gd name="connsiteX4071" fmla="*/ 11947588 w 13261896"/>
              <a:gd name="connsiteY4071" fmla="*/ 4442889 h 5790485"/>
              <a:gd name="connsiteX4072" fmla="*/ 11904725 w 13261896"/>
              <a:gd name="connsiteY4072" fmla="*/ 4452414 h 5790485"/>
              <a:gd name="connsiteX4073" fmla="*/ 11904725 w 13261896"/>
              <a:gd name="connsiteY4073" fmla="*/ 4304776 h 5790485"/>
              <a:gd name="connsiteX4074" fmla="*/ 12071413 w 13261896"/>
              <a:gd name="connsiteY4074" fmla="*/ 4361926 h 5790485"/>
              <a:gd name="connsiteX4075" fmla="*/ 13052346 w 13261896"/>
              <a:gd name="connsiteY4075" fmla="*/ 4300014 h 5790485"/>
              <a:gd name="connsiteX4076" fmla="*/ 12938094 w 13261896"/>
              <a:gd name="connsiteY4076" fmla="*/ 4338114 h 5790485"/>
              <a:gd name="connsiteX4077" fmla="*/ 12933331 w 13261896"/>
              <a:gd name="connsiteY4077" fmla="*/ 4314301 h 5790485"/>
              <a:gd name="connsiteX4078" fmla="*/ 13004769 w 13261896"/>
              <a:gd name="connsiteY4078" fmla="*/ 4300014 h 5790485"/>
              <a:gd name="connsiteX4079" fmla="*/ 13052346 w 13261896"/>
              <a:gd name="connsiteY4079" fmla="*/ 4300014 h 5790485"/>
              <a:gd name="connsiteX4080" fmla="*/ 10071402 w 13261896"/>
              <a:gd name="connsiteY4080" fmla="*/ 4357164 h 5790485"/>
              <a:gd name="connsiteX4081" fmla="*/ 10071402 w 13261896"/>
              <a:gd name="connsiteY4081" fmla="*/ 4447651 h 5790485"/>
              <a:gd name="connsiteX4082" fmla="*/ 9628536 w 13261896"/>
              <a:gd name="connsiteY4082" fmla="*/ 4380976 h 5790485"/>
              <a:gd name="connsiteX4083" fmla="*/ 9628536 w 13261896"/>
              <a:gd name="connsiteY4083" fmla="*/ 4295251 h 5790485"/>
              <a:gd name="connsiteX4084" fmla="*/ 10071402 w 13261896"/>
              <a:gd name="connsiteY4084" fmla="*/ 4357164 h 5790485"/>
              <a:gd name="connsiteX4085" fmla="*/ 12333304 w 13261896"/>
              <a:gd name="connsiteY4085" fmla="*/ 4338114 h 5790485"/>
              <a:gd name="connsiteX4086" fmla="*/ 12419029 w 13261896"/>
              <a:gd name="connsiteY4086" fmla="*/ 4385739 h 5790485"/>
              <a:gd name="connsiteX4087" fmla="*/ 12328541 w 13261896"/>
              <a:gd name="connsiteY4087" fmla="*/ 4438126 h 5790485"/>
              <a:gd name="connsiteX4088" fmla="*/ 12276154 w 13261896"/>
              <a:gd name="connsiteY4088" fmla="*/ 4361926 h 5790485"/>
              <a:gd name="connsiteX4089" fmla="*/ 12214288 w 13261896"/>
              <a:gd name="connsiteY4089" fmla="*/ 4352401 h 5790485"/>
              <a:gd name="connsiteX4090" fmla="*/ 12180950 w 13261896"/>
              <a:gd name="connsiteY4090" fmla="*/ 4338114 h 5790485"/>
              <a:gd name="connsiteX4091" fmla="*/ 12195238 w 13261896"/>
              <a:gd name="connsiteY4091" fmla="*/ 4309539 h 5790485"/>
              <a:gd name="connsiteX4092" fmla="*/ 12247579 w 13261896"/>
              <a:gd name="connsiteY4092" fmla="*/ 4304776 h 5790485"/>
              <a:gd name="connsiteX4093" fmla="*/ 12238100 w 13261896"/>
              <a:gd name="connsiteY4093" fmla="*/ 4295251 h 5790485"/>
              <a:gd name="connsiteX4094" fmla="*/ 12271391 w 13261896"/>
              <a:gd name="connsiteY4094" fmla="*/ 4290489 h 5790485"/>
              <a:gd name="connsiteX4095" fmla="*/ 12333304 w 13261896"/>
              <a:gd name="connsiteY4095" fmla="*/ 4338114 h 5790485"/>
              <a:gd name="connsiteX4096" fmla="*/ 11419046 w 13261896"/>
              <a:gd name="connsiteY4096" fmla="*/ 4285726 h 5790485"/>
              <a:gd name="connsiteX4097" fmla="*/ 11476196 w 13261896"/>
              <a:gd name="connsiteY4097" fmla="*/ 4342876 h 5790485"/>
              <a:gd name="connsiteX4098" fmla="*/ 11457146 w 13261896"/>
              <a:gd name="connsiteY4098" fmla="*/ 4400026 h 5790485"/>
              <a:gd name="connsiteX4099" fmla="*/ 11419046 w 13261896"/>
              <a:gd name="connsiteY4099" fmla="*/ 4328589 h 5790485"/>
              <a:gd name="connsiteX4100" fmla="*/ 11409521 w 13261896"/>
              <a:gd name="connsiteY4100" fmla="*/ 4285726 h 5790485"/>
              <a:gd name="connsiteX4101" fmla="*/ 11419046 w 13261896"/>
              <a:gd name="connsiteY4101" fmla="*/ 4285726 h 5790485"/>
              <a:gd name="connsiteX4102" fmla="*/ 10476167 w 13261896"/>
              <a:gd name="connsiteY4102" fmla="*/ 4309539 h 5790485"/>
              <a:gd name="connsiteX4103" fmla="*/ 10476167 w 13261896"/>
              <a:gd name="connsiteY4103" fmla="*/ 4366689 h 5790485"/>
              <a:gd name="connsiteX4104" fmla="*/ 10452354 w 13261896"/>
              <a:gd name="connsiteY4104" fmla="*/ 4376214 h 5790485"/>
              <a:gd name="connsiteX4105" fmla="*/ 10109502 w 13261896"/>
              <a:gd name="connsiteY4105" fmla="*/ 4333351 h 5790485"/>
              <a:gd name="connsiteX4106" fmla="*/ 10128552 w 13261896"/>
              <a:gd name="connsiteY4106" fmla="*/ 4328589 h 5790485"/>
              <a:gd name="connsiteX4107" fmla="*/ 10466642 w 13261896"/>
              <a:gd name="connsiteY4107" fmla="*/ 4366689 h 5790485"/>
              <a:gd name="connsiteX4108" fmla="*/ 10466642 w 13261896"/>
              <a:gd name="connsiteY4108" fmla="*/ 4323826 h 5790485"/>
              <a:gd name="connsiteX4109" fmla="*/ 10214277 w 13261896"/>
              <a:gd name="connsiteY4109" fmla="*/ 4295251 h 5790485"/>
              <a:gd name="connsiteX4110" fmla="*/ 10109502 w 13261896"/>
              <a:gd name="connsiteY4110" fmla="*/ 4276201 h 5790485"/>
              <a:gd name="connsiteX4111" fmla="*/ 10114264 w 13261896"/>
              <a:gd name="connsiteY4111" fmla="*/ 4271439 h 5790485"/>
              <a:gd name="connsiteX4112" fmla="*/ 10476167 w 13261896"/>
              <a:gd name="connsiteY4112" fmla="*/ 4309539 h 5790485"/>
              <a:gd name="connsiteX4113" fmla="*/ 12642819 w 13261896"/>
              <a:gd name="connsiteY4113" fmla="*/ 4280964 h 5790485"/>
              <a:gd name="connsiteX4114" fmla="*/ 12680919 w 13261896"/>
              <a:gd name="connsiteY4114" fmla="*/ 4266676 h 5790485"/>
              <a:gd name="connsiteX4115" fmla="*/ 12723781 w 13261896"/>
              <a:gd name="connsiteY4115" fmla="*/ 4276201 h 5790485"/>
              <a:gd name="connsiteX4116" fmla="*/ 12642819 w 13261896"/>
              <a:gd name="connsiteY4116" fmla="*/ 4385739 h 5790485"/>
              <a:gd name="connsiteX4117" fmla="*/ 12714256 w 13261896"/>
              <a:gd name="connsiteY4117" fmla="*/ 4285726 h 5790485"/>
              <a:gd name="connsiteX4118" fmla="*/ 12738069 w 13261896"/>
              <a:gd name="connsiteY4118" fmla="*/ 4295251 h 5790485"/>
              <a:gd name="connsiteX4119" fmla="*/ 12733306 w 13261896"/>
              <a:gd name="connsiteY4119" fmla="*/ 4323826 h 5790485"/>
              <a:gd name="connsiteX4120" fmla="*/ 12766644 w 13261896"/>
              <a:gd name="connsiteY4120" fmla="*/ 4304776 h 5790485"/>
              <a:gd name="connsiteX4121" fmla="*/ 12790456 w 13261896"/>
              <a:gd name="connsiteY4121" fmla="*/ 4314301 h 5790485"/>
              <a:gd name="connsiteX4122" fmla="*/ 12752356 w 13261896"/>
              <a:gd name="connsiteY4122" fmla="*/ 4352401 h 5790485"/>
              <a:gd name="connsiteX4123" fmla="*/ 12771406 w 13261896"/>
              <a:gd name="connsiteY4123" fmla="*/ 4371451 h 5790485"/>
              <a:gd name="connsiteX4124" fmla="*/ 12804744 w 13261896"/>
              <a:gd name="connsiteY4124" fmla="*/ 4361926 h 5790485"/>
              <a:gd name="connsiteX4125" fmla="*/ 12833319 w 13261896"/>
              <a:gd name="connsiteY4125" fmla="*/ 4380976 h 5790485"/>
              <a:gd name="connsiteX4126" fmla="*/ 12799981 w 13261896"/>
              <a:gd name="connsiteY4126" fmla="*/ 4409551 h 5790485"/>
              <a:gd name="connsiteX4127" fmla="*/ 12823794 w 13261896"/>
              <a:gd name="connsiteY4127" fmla="*/ 4423839 h 5790485"/>
              <a:gd name="connsiteX4128" fmla="*/ 12785694 w 13261896"/>
              <a:gd name="connsiteY4128" fmla="*/ 4442889 h 5790485"/>
              <a:gd name="connsiteX4129" fmla="*/ 12699969 w 13261896"/>
              <a:gd name="connsiteY4129" fmla="*/ 4409551 h 5790485"/>
              <a:gd name="connsiteX4130" fmla="*/ 12695206 w 13261896"/>
              <a:gd name="connsiteY4130" fmla="*/ 4395264 h 5790485"/>
              <a:gd name="connsiteX4131" fmla="*/ 12571429 w 13261896"/>
              <a:gd name="connsiteY4131" fmla="*/ 4400026 h 5790485"/>
              <a:gd name="connsiteX4132" fmla="*/ 12542854 w 13261896"/>
              <a:gd name="connsiteY4132" fmla="*/ 4380976 h 5790485"/>
              <a:gd name="connsiteX4133" fmla="*/ 12514279 w 13261896"/>
              <a:gd name="connsiteY4133" fmla="*/ 4342876 h 5790485"/>
              <a:gd name="connsiteX4134" fmla="*/ 12523804 w 13261896"/>
              <a:gd name="connsiteY4134" fmla="*/ 4304776 h 5790485"/>
              <a:gd name="connsiteX4135" fmla="*/ 12628531 w 13261896"/>
              <a:gd name="connsiteY4135" fmla="*/ 4266676 h 5790485"/>
              <a:gd name="connsiteX4136" fmla="*/ 12642819 w 13261896"/>
              <a:gd name="connsiteY4136" fmla="*/ 4280964 h 5790485"/>
              <a:gd name="connsiteX4137" fmla="*/ 11323796 w 13261896"/>
              <a:gd name="connsiteY4137" fmla="*/ 4266676 h 5790485"/>
              <a:gd name="connsiteX4138" fmla="*/ 11404758 w 13261896"/>
              <a:gd name="connsiteY4138" fmla="*/ 4319064 h 5790485"/>
              <a:gd name="connsiteX4139" fmla="*/ 11385708 w 13261896"/>
              <a:gd name="connsiteY4139" fmla="*/ 4366689 h 5790485"/>
              <a:gd name="connsiteX4140" fmla="*/ 11333321 w 13261896"/>
              <a:gd name="connsiteY4140" fmla="*/ 4319064 h 5790485"/>
              <a:gd name="connsiteX4141" fmla="*/ 11309508 w 13261896"/>
              <a:gd name="connsiteY4141" fmla="*/ 4266676 h 5790485"/>
              <a:gd name="connsiteX4142" fmla="*/ 11323796 w 13261896"/>
              <a:gd name="connsiteY4142" fmla="*/ 4266676 h 5790485"/>
              <a:gd name="connsiteX4143" fmla="*/ 11323796 w 13261896"/>
              <a:gd name="connsiteY4143" fmla="*/ 4342876 h 5790485"/>
              <a:gd name="connsiteX4144" fmla="*/ 11299983 w 13261896"/>
              <a:gd name="connsiteY4144" fmla="*/ 4414314 h 5790485"/>
              <a:gd name="connsiteX4145" fmla="*/ 11247596 w 13261896"/>
              <a:gd name="connsiteY4145" fmla="*/ 4361926 h 5790485"/>
              <a:gd name="connsiteX4146" fmla="*/ 11280933 w 13261896"/>
              <a:gd name="connsiteY4146" fmla="*/ 4266676 h 5790485"/>
              <a:gd name="connsiteX4147" fmla="*/ 11323796 w 13261896"/>
              <a:gd name="connsiteY4147" fmla="*/ 4342876 h 5790485"/>
              <a:gd name="connsiteX4148" fmla="*/ 11271408 w 13261896"/>
              <a:gd name="connsiteY4148" fmla="*/ 4261914 h 5790485"/>
              <a:gd name="connsiteX4149" fmla="*/ 11271408 w 13261896"/>
              <a:gd name="connsiteY4149" fmla="*/ 4290489 h 5790485"/>
              <a:gd name="connsiteX4150" fmla="*/ 11238071 w 13261896"/>
              <a:gd name="connsiteY4150" fmla="*/ 4352401 h 5790485"/>
              <a:gd name="connsiteX4151" fmla="*/ 11180921 w 13261896"/>
              <a:gd name="connsiteY4151" fmla="*/ 4261914 h 5790485"/>
              <a:gd name="connsiteX4152" fmla="*/ 11271408 w 13261896"/>
              <a:gd name="connsiteY4152" fmla="*/ 4261914 h 5790485"/>
              <a:gd name="connsiteX4153" fmla="*/ 11166634 w 13261896"/>
              <a:gd name="connsiteY4153" fmla="*/ 4261914 h 5790485"/>
              <a:gd name="connsiteX4154" fmla="*/ 11180921 w 13261896"/>
              <a:gd name="connsiteY4154" fmla="*/ 4314301 h 5790485"/>
              <a:gd name="connsiteX4155" fmla="*/ 11142821 w 13261896"/>
              <a:gd name="connsiteY4155" fmla="*/ 4400026 h 5790485"/>
              <a:gd name="connsiteX4156" fmla="*/ 11142821 w 13261896"/>
              <a:gd name="connsiteY4156" fmla="*/ 4261914 h 5790485"/>
              <a:gd name="connsiteX4157" fmla="*/ 11166634 w 13261896"/>
              <a:gd name="connsiteY4157" fmla="*/ 4261914 h 5790485"/>
              <a:gd name="connsiteX4158" fmla="*/ 8795242 w 13261896"/>
              <a:gd name="connsiteY4158" fmla="*/ 4585716 h 5790485"/>
              <a:gd name="connsiteX4159" fmla="*/ 8761904 w 13261896"/>
              <a:gd name="connsiteY4159" fmla="*/ 4585716 h 5790485"/>
              <a:gd name="connsiteX4160" fmla="*/ 8761904 w 13261896"/>
              <a:gd name="connsiteY4160" fmla="*/ 4542854 h 5790485"/>
              <a:gd name="connsiteX4161" fmla="*/ 8766667 w 13261896"/>
              <a:gd name="connsiteY4161" fmla="*/ 4357164 h 5790485"/>
              <a:gd name="connsiteX4162" fmla="*/ 8680942 w 13261896"/>
              <a:gd name="connsiteY4162" fmla="*/ 4319064 h 5790485"/>
              <a:gd name="connsiteX4163" fmla="*/ 8533304 w 13261896"/>
              <a:gd name="connsiteY4163" fmla="*/ 4333351 h 5790485"/>
              <a:gd name="connsiteX4164" fmla="*/ 8452342 w 13261896"/>
              <a:gd name="connsiteY4164" fmla="*/ 4400026 h 5790485"/>
              <a:gd name="connsiteX4165" fmla="*/ 8452342 w 13261896"/>
              <a:gd name="connsiteY4165" fmla="*/ 4619054 h 5790485"/>
              <a:gd name="connsiteX4166" fmla="*/ 8404765 w 13261896"/>
              <a:gd name="connsiteY4166" fmla="*/ 4623816 h 5790485"/>
              <a:gd name="connsiteX4167" fmla="*/ 8404765 w 13261896"/>
              <a:gd name="connsiteY4167" fmla="*/ 4595241 h 5790485"/>
              <a:gd name="connsiteX4168" fmla="*/ 8423815 w 13261896"/>
              <a:gd name="connsiteY4168" fmla="*/ 4590479 h 5790485"/>
              <a:gd name="connsiteX4169" fmla="*/ 8423815 w 13261896"/>
              <a:gd name="connsiteY4169" fmla="*/ 4400026 h 5790485"/>
              <a:gd name="connsiteX4170" fmla="*/ 8333327 w 13261896"/>
              <a:gd name="connsiteY4170" fmla="*/ 4361926 h 5790485"/>
              <a:gd name="connsiteX4171" fmla="*/ 8204740 w 13261896"/>
              <a:gd name="connsiteY4171" fmla="*/ 4376214 h 5790485"/>
              <a:gd name="connsiteX4172" fmla="*/ 8180927 w 13261896"/>
              <a:gd name="connsiteY4172" fmla="*/ 4400026 h 5790485"/>
              <a:gd name="connsiteX4173" fmla="*/ 8128540 w 13261896"/>
              <a:gd name="connsiteY4173" fmla="*/ 4433364 h 5790485"/>
              <a:gd name="connsiteX4174" fmla="*/ 8128540 w 13261896"/>
              <a:gd name="connsiteY4174" fmla="*/ 4647629 h 5790485"/>
              <a:gd name="connsiteX4175" fmla="*/ 8104727 w 13261896"/>
              <a:gd name="connsiteY4175" fmla="*/ 4652391 h 5790485"/>
              <a:gd name="connsiteX4176" fmla="*/ 8104727 w 13261896"/>
              <a:gd name="connsiteY4176" fmla="*/ 4442889 h 5790485"/>
              <a:gd name="connsiteX4177" fmla="*/ 8033338 w 13261896"/>
              <a:gd name="connsiteY4177" fmla="*/ 4400026 h 5790485"/>
              <a:gd name="connsiteX4178" fmla="*/ 7904750 w 13261896"/>
              <a:gd name="connsiteY4178" fmla="*/ 4419076 h 5790485"/>
              <a:gd name="connsiteX4179" fmla="*/ 7833313 w 13261896"/>
              <a:gd name="connsiteY4179" fmla="*/ 4471464 h 5790485"/>
              <a:gd name="connsiteX4180" fmla="*/ 7833313 w 13261896"/>
              <a:gd name="connsiteY4180" fmla="*/ 4676204 h 5790485"/>
              <a:gd name="connsiteX4181" fmla="*/ 7814263 w 13261896"/>
              <a:gd name="connsiteY4181" fmla="*/ 4680966 h 5790485"/>
              <a:gd name="connsiteX4182" fmla="*/ 7809500 w 13261896"/>
              <a:gd name="connsiteY4182" fmla="*/ 4476226 h 5790485"/>
              <a:gd name="connsiteX4183" fmla="*/ 7747588 w 13261896"/>
              <a:gd name="connsiteY4183" fmla="*/ 4438126 h 5790485"/>
              <a:gd name="connsiteX4184" fmla="*/ 7628573 w 13261896"/>
              <a:gd name="connsiteY4184" fmla="*/ 4457176 h 5790485"/>
              <a:gd name="connsiteX4185" fmla="*/ 7561898 w 13261896"/>
              <a:gd name="connsiteY4185" fmla="*/ 4504801 h 5790485"/>
              <a:gd name="connsiteX4186" fmla="*/ 7557135 w 13261896"/>
              <a:gd name="connsiteY4186" fmla="*/ 4704779 h 5790485"/>
              <a:gd name="connsiteX4187" fmla="*/ 7538085 w 13261896"/>
              <a:gd name="connsiteY4187" fmla="*/ 4704779 h 5790485"/>
              <a:gd name="connsiteX4188" fmla="*/ 7538085 w 13261896"/>
              <a:gd name="connsiteY4188" fmla="*/ 4509564 h 5790485"/>
              <a:gd name="connsiteX4189" fmla="*/ 7452360 w 13261896"/>
              <a:gd name="connsiteY4189" fmla="*/ 4480989 h 5790485"/>
              <a:gd name="connsiteX4190" fmla="*/ 7295198 w 13261896"/>
              <a:gd name="connsiteY4190" fmla="*/ 4500039 h 5790485"/>
              <a:gd name="connsiteX4191" fmla="*/ 7214283 w 13261896"/>
              <a:gd name="connsiteY4191" fmla="*/ 4552379 h 5790485"/>
              <a:gd name="connsiteX4192" fmla="*/ 7214283 w 13261896"/>
              <a:gd name="connsiteY4192" fmla="*/ 4738116 h 5790485"/>
              <a:gd name="connsiteX4193" fmla="*/ 7190470 w 13261896"/>
              <a:gd name="connsiteY4193" fmla="*/ 4738116 h 5790485"/>
              <a:gd name="connsiteX4194" fmla="*/ 7195233 w 13261896"/>
              <a:gd name="connsiteY4194" fmla="*/ 4557141 h 5790485"/>
              <a:gd name="connsiteX4195" fmla="*/ 7138083 w 13261896"/>
              <a:gd name="connsiteY4195" fmla="*/ 4519089 h 5790485"/>
              <a:gd name="connsiteX4196" fmla="*/ 7047595 w 13261896"/>
              <a:gd name="connsiteY4196" fmla="*/ 4533376 h 5790485"/>
              <a:gd name="connsiteX4197" fmla="*/ 7019020 w 13261896"/>
              <a:gd name="connsiteY4197" fmla="*/ 4561904 h 5790485"/>
              <a:gd name="connsiteX4198" fmla="*/ 6980920 w 13261896"/>
              <a:gd name="connsiteY4198" fmla="*/ 4585716 h 5790485"/>
              <a:gd name="connsiteX4199" fmla="*/ 6980920 w 13261896"/>
              <a:gd name="connsiteY4199" fmla="*/ 4738116 h 5790485"/>
              <a:gd name="connsiteX4200" fmla="*/ 7004733 w 13261896"/>
              <a:gd name="connsiteY4200" fmla="*/ 4747641 h 5790485"/>
              <a:gd name="connsiteX4201" fmla="*/ 6980920 w 13261896"/>
              <a:gd name="connsiteY4201" fmla="*/ 4761929 h 5790485"/>
              <a:gd name="connsiteX4202" fmla="*/ 6966633 w 13261896"/>
              <a:gd name="connsiteY4202" fmla="*/ 4761929 h 5790485"/>
              <a:gd name="connsiteX4203" fmla="*/ 6966633 w 13261896"/>
              <a:gd name="connsiteY4203" fmla="*/ 4580954 h 5790485"/>
              <a:gd name="connsiteX4204" fmla="*/ 6914245 w 13261896"/>
              <a:gd name="connsiteY4204" fmla="*/ 4552379 h 5790485"/>
              <a:gd name="connsiteX4205" fmla="*/ 6776181 w 13261896"/>
              <a:gd name="connsiteY4205" fmla="*/ 4609529 h 5790485"/>
              <a:gd name="connsiteX4206" fmla="*/ 6776181 w 13261896"/>
              <a:gd name="connsiteY4206" fmla="*/ 4780979 h 5790485"/>
              <a:gd name="connsiteX4207" fmla="*/ 6752368 w 13261896"/>
              <a:gd name="connsiteY4207" fmla="*/ 4780979 h 5790485"/>
              <a:gd name="connsiteX4208" fmla="*/ 6752368 w 13261896"/>
              <a:gd name="connsiteY4208" fmla="*/ 4604766 h 5790485"/>
              <a:gd name="connsiteX4209" fmla="*/ 6704743 w 13261896"/>
              <a:gd name="connsiteY4209" fmla="*/ 4580954 h 5790485"/>
              <a:gd name="connsiteX4210" fmla="*/ 6580918 w 13261896"/>
              <a:gd name="connsiteY4210" fmla="*/ 4647629 h 5790485"/>
              <a:gd name="connsiteX4211" fmla="*/ 6580918 w 13261896"/>
              <a:gd name="connsiteY4211" fmla="*/ 4800029 h 5790485"/>
              <a:gd name="connsiteX4212" fmla="*/ 6561868 w 13261896"/>
              <a:gd name="connsiteY4212" fmla="*/ 4800029 h 5790485"/>
              <a:gd name="connsiteX4213" fmla="*/ 6561868 w 13261896"/>
              <a:gd name="connsiteY4213" fmla="*/ 4633341 h 5790485"/>
              <a:gd name="connsiteX4214" fmla="*/ 6528578 w 13261896"/>
              <a:gd name="connsiteY4214" fmla="*/ 4604766 h 5790485"/>
              <a:gd name="connsiteX4215" fmla="*/ 6442853 w 13261896"/>
              <a:gd name="connsiteY4215" fmla="*/ 4619054 h 5790485"/>
              <a:gd name="connsiteX4216" fmla="*/ 6395228 w 13261896"/>
              <a:gd name="connsiteY4216" fmla="*/ 4652391 h 5790485"/>
              <a:gd name="connsiteX4217" fmla="*/ 6395228 w 13261896"/>
              <a:gd name="connsiteY4217" fmla="*/ 4585716 h 5790485"/>
              <a:gd name="connsiteX4218" fmla="*/ 8795242 w 13261896"/>
              <a:gd name="connsiteY4218" fmla="*/ 4257151 h 5790485"/>
              <a:gd name="connsiteX4219" fmla="*/ 8795242 w 13261896"/>
              <a:gd name="connsiteY4219" fmla="*/ 4585716 h 5790485"/>
              <a:gd name="connsiteX4220" fmla="*/ 12842844 w 13261896"/>
              <a:gd name="connsiteY4220" fmla="*/ 4252389 h 5790485"/>
              <a:gd name="connsiteX4221" fmla="*/ 12842844 w 13261896"/>
              <a:gd name="connsiteY4221" fmla="*/ 4276201 h 5790485"/>
              <a:gd name="connsiteX4222" fmla="*/ 12852369 w 13261896"/>
              <a:gd name="connsiteY4222" fmla="*/ 4285726 h 5790485"/>
              <a:gd name="connsiteX4223" fmla="*/ 12876181 w 13261896"/>
              <a:gd name="connsiteY4223" fmla="*/ 4266676 h 5790485"/>
              <a:gd name="connsiteX4224" fmla="*/ 12904756 w 13261896"/>
              <a:gd name="connsiteY4224" fmla="*/ 4280964 h 5790485"/>
              <a:gd name="connsiteX4225" fmla="*/ 12928569 w 13261896"/>
              <a:gd name="connsiteY4225" fmla="*/ 4328589 h 5790485"/>
              <a:gd name="connsiteX4226" fmla="*/ 12914281 w 13261896"/>
              <a:gd name="connsiteY4226" fmla="*/ 4352401 h 5790485"/>
              <a:gd name="connsiteX4227" fmla="*/ 12933331 w 13261896"/>
              <a:gd name="connsiteY4227" fmla="*/ 4371451 h 5790485"/>
              <a:gd name="connsiteX4228" fmla="*/ 12885706 w 13261896"/>
              <a:gd name="connsiteY4228" fmla="*/ 4428601 h 5790485"/>
              <a:gd name="connsiteX4229" fmla="*/ 12861894 w 13261896"/>
              <a:gd name="connsiteY4229" fmla="*/ 4414314 h 5790485"/>
              <a:gd name="connsiteX4230" fmla="*/ 12819031 w 13261896"/>
              <a:gd name="connsiteY4230" fmla="*/ 4409551 h 5790485"/>
              <a:gd name="connsiteX4231" fmla="*/ 12842844 w 13261896"/>
              <a:gd name="connsiteY4231" fmla="*/ 4380976 h 5790485"/>
              <a:gd name="connsiteX4232" fmla="*/ 12804744 w 13261896"/>
              <a:gd name="connsiteY4232" fmla="*/ 4352401 h 5790485"/>
              <a:gd name="connsiteX4233" fmla="*/ 12771406 w 13261896"/>
              <a:gd name="connsiteY4233" fmla="*/ 4361926 h 5790485"/>
              <a:gd name="connsiteX4234" fmla="*/ 12766644 w 13261896"/>
              <a:gd name="connsiteY4234" fmla="*/ 4352401 h 5790485"/>
              <a:gd name="connsiteX4235" fmla="*/ 12799981 w 13261896"/>
              <a:gd name="connsiteY4235" fmla="*/ 4319064 h 5790485"/>
              <a:gd name="connsiteX4236" fmla="*/ 12766644 w 13261896"/>
              <a:gd name="connsiteY4236" fmla="*/ 4295251 h 5790485"/>
              <a:gd name="connsiteX4237" fmla="*/ 12738069 w 13261896"/>
              <a:gd name="connsiteY4237" fmla="*/ 4309539 h 5790485"/>
              <a:gd name="connsiteX4238" fmla="*/ 12747594 w 13261896"/>
              <a:gd name="connsiteY4238" fmla="*/ 4295251 h 5790485"/>
              <a:gd name="connsiteX4239" fmla="*/ 12738069 w 13261896"/>
              <a:gd name="connsiteY4239" fmla="*/ 4280964 h 5790485"/>
              <a:gd name="connsiteX4240" fmla="*/ 12819031 w 13261896"/>
              <a:gd name="connsiteY4240" fmla="*/ 4252389 h 5790485"/>
              <a:gd name="connsiteX4241" fmla="*/ 12842844 w 13261896"/>
              <a:gd name="connsiteY4241" fmla="*/ 4252389 h 5790485"/>
              <a:gd name="connsiteX4242" fmla="*/ 12604766 w 13261896"/>
              <a:gd name="connsiteY4242" fmla="*/ 4257151 h 5790485"/>
              <a:gd name="connsiteX4243" fmla="*/ 12566666 w 13261896"/>
              <a:gd name="connsiteY4243" fmla="*/ 4266676 h 5790485"/>
              <a:gd name="connsiteX4244" fmla="*/ 12547616 w 13261896"/>
              <a:gd name="connsiteY4244" fmla="*/ 4285726 h 5790485"/>
              <a:gd name="connsiteX4245" fmla="*/ 12504754 w 13261896"/>
              <a:gd name="connsiteY4245" fmla="*/ 4280964 h 5790485"/>
              <a:gd name="connsiteX4246" fmla="*/ 12514279 w 13261896"/>
              <a:gd name="connsiteY4246" fmla="*/ 4266676 h 5790485"/>
              <a:gd name="connsiteX4247" fmla="*/ 12499991 w 13261896"/>
              <a:gd name="connsiteY4247" fmla="*/ 4247626 h 5790485"/>
              <a:gd name="connsiteX4248" fmla="*/ 12595241 w 13261896"/>
              <a:gd name="connsiteY4248" fmla="*/ 4247626 h 5790485"/>
              <a:gd name="connsiteX4249" fmla="*/ 12604766 w 13261896"/>
              <a:gd name="connsiteY4249" fmla="*/ 4257151 h 5790485"/>
              <a:gd name="connsiteX4250" fmla="*/ 12357116 w 13261896"/>
              <a:gd name="connsiteY4250" fmla="*/ 4290489 h 5790485"/>
              <a:gd name="connsiteX4251" fmla="*/ 12419029 w 13261896"/>
              <a:gd name="connsiteY4251" fmla="*/ 4371451 h 5790485"/>
              <a:gd name="connsiteX4252" fmla="*/ 12280916 w 13261896"/>
              <a:gd name="connsiteY4252" fmla="*/ 4242864 h 5790485"/>
              <a:gd name="connsiteX4253" fmla="*/ 12357116 w 13261896"/>
              <a:gd name="connsiteY4253" fmla="*/ 4290489 h 5790485"/>
              <a:gd name="connsiteX4254" fmla="*/ 9138094 w 13261896"/>
              <a:gd name="connsiteY4254" fmla="*/ 4304776 h 5790485"/>
              <a:gd name="connsiteX4255" fmla="*/ 9052369 w 13261896"/>
              <a:gd name="connsiteY4255" fmla="*/ 4290489 h 5790485"/>
              <a:gd name="connsiteX4256" fmla="*/ 9138094 w 13261896"/>
              <a:gd name="connsiteY4256" fmla="*/ 4242864 h 5790485"/>
              <a:gd name="connsiteX4257" fmla="*/ 9138094 w 13261896"/>
              <a:gd name="connsiteY4257" fmla="*/ 4304776 h 5790485"/>
              <a:gd name="connsiteX4258" fmla="*/ 13214271 w 13261896"/>
              <a:gd name="connsiteY4258" fmla="*/ 4233339 h 5790485"/>
              <a:gd name="connsiteX4259" fmla="*/ 13071396 w 13261896"/>
              <a:gd name="connsiteY4259" fmla="*/ 4290489 h 5790485"/>
              <a:gd name="connsiteX4260" fmla="*/ 12995244 w 13261896"/>
              <a:gd name="connsiteY4260" fmla="*/ 4285726 h 5790485"/>
              <a:gd name="connsiteX4261" fmla="*/ 13214271 w 13261896"/>
              <a:gd name="connsiteY4261" fmla="*/ 4228576 h 5790485"/>
              <a:gd name="connsiteX4262" fmla="*/ 13214271 w 13261896"/>
              <a:gd name="connsiteY4262" fmla="*/ 4233339 h 5790485"/>
              <a:gd name="connsiteX4263" fmla="*/ 11309508 w 13261896"/>
              <a:gd name="connsiteY4263" fmla="*/ 4252389 h 5790485"/>
              <a:gd name="connsiteX4264" fmla="*/ 11333321 w 13261896"/>
              <a:gd name="connsiteY4264" fmla="*/ 4252389 h 5790485"/>
              <a:gd name="connsiteX4265" fmla="*/ 11371421 w 13261896"/>
              <a:gd name="connsiteY4265" fmla="*/ 4238101 h 5790485"/>
              <a:gd name="connsiteX4266" fmla="*/ 11404758 w 13261896"/>
              <a:gd name="connsiteY4266" fmla="*/ 4238101 h 5790485"/>
              <a:gd name="connsiteX4267" fmla="*/ 11395233 w 13261896"/>
              <a:gd name="connsiteY4267" fmla="*/ 4247626 h 5790485"/>
              <a:gd name="connsiteX4268" fmla="*/ 11476196 w 13261896"/>
              <a:gd name="connsiteY4268" fmla="*/ 4252389 h 5790485"/>
              <a:gd name="connsiteX4269" fmla="*/ 11480958 w 13261896"/>
              <a:gd name="connsiteY4269" fmla="*/ 4247626 h 5790485"/>
              <a:gd name="connsiteX4270" fmla="*/ 11466671 w 13261896"/>
              <a:gd name="connsiteY4270" fmla="*/ 4271439 h 5790485"/>
              <a:gd name="connsiteX4271" fmla="*/ 11547586 w 13261896"/>
              <a:gd name="connsiteY4271" fmla="*/ 4285726 h 5790485"/>
              <a:gd name="connsiteX4272" fmla="*/ 11538061 w 13261896"/>
              <a:gd name="connsiteY4272" fmla="*/ 4309539 h 5790485"/>
              <a:gd name="connsiteX4273" fmla="*/ 11261883 w 13261896"/>
              <a:gd name="connsiteY4273" fmla="*/ 4252389 h 5790485"/>
              <a:gd name="connsiteX4274" fmla="*/ 11309508 w 13261896"/>
              <a:gd name="connsiteY4274" fmla="*/ 4228576 h 5790485"/>
              <a:gd name="connsiteX4275" fmla="*/ 11309508 w 13261896"/>
              <a:gd name="connsiteY4275" fmla="*/ 4252389 h 5790485"/>
              <a:gd name="connsiteX4276" fmla="*/ 9319022 w 13261896"/>
              <a:gd name="connsiteY4276" fmla="*/ 4252389 h 5790485"/>
              <a:gd name="connsiteX4277" fmla="*/ 9347597 w 13261896"/>
              <a:gd name="connsiteY4277" fmla="*/ 4309539 h 5790485"/>
              <a:gd name="connsiteX4278" fmla="*/ 9433322 w 13261896"/>
              <a:gd name="connsiteY4278" fmla="*/ 4266676 h 5790485"/>
              <a:gd name="connsiteX4279" fmla="*/ 9571434 w 13261896"/>
              <a:gd name="connsiteY4279" fmla="*/ 4285726 h 5790485"/>
              <a:gd name="connsiteX4280" fmla="*/ 9571434 w 13261896"/>
              <a:gd name="connsiteY4280" fmla="*/ 4371451 h 5790485"/>
              <a:gd name="connsiteX4281" fmla="*/ 9185719 w 13261896"/>
              <a:gd name="connsiteY4281" fmla="*/ 4314301 h 5790485"/>
              <a:gd name="connsiteX4282" fmla="*/ 9185719 w 13261896"/>
              <a:gd name="connsiteY4282" fmla="*/ 4228576 h 5790485"/>
              <a:gd name="connsiteX4283" fmla="*/ 9319022 w 13261896"/>
              <a:gd name="connsiteY4283" fmla="*/ 4252389 h 5790485"/>
              <a:gd name="connsiteX4284" fmla="*/ 12499991 w 13261896"/>
              <a:gd name="connsiteY4284" fmla="*/ 4261914 h 5790485"/>
              <a:gd name="connsiteX4285" fmla="*/ 12490466 w 13261896"/>
              <a:gd name="connsiteY4285" fmla="*/ 4285726 h 5790485"/>
              <a:gd name="connsiteX4286" fmla="*/ 12514279 w 13261896"/>
              <a:gd name="connsiteY4286" fmla="*/ 4314301 h 5790485"/>
              <a:gd name="connsiteX4287" fmla="*/ 12476179 w 13261896"/>
              <a:gd name="connsiteY4287" fmla="*/ 4347639 h 5790485"/>
              <a:gd name="connsiteX4288" fmla="*/ 12419029 w 13261896"/>
              <a:gd name="connsiteY4288" fmla="*/ 4328589 h 5790485"/>
              <a:gd name="connsiteX4289" fmla="*/ 12409504 w 13261896"/>
              <a:gd name="connsiteY4289" fmla="*/ 4300014 h 5790485"/>
              <a:gd name="connsiteX4290" fmla="*/ 12442841 w 13261896"/>
              <a:gd name="connsiteY4290" fmla="*/ 4223814 h 5790485"/>
              <a:gd name="connsiteX4291" fmla="*/ 12499991 w 13261896"/>
              <a:gd name="connsiteY4291" fmla="*/ 4261914 h 5790485"/>
              <a:gd name="connsiteX4292" fmla="*/ 13223796 w 13261896"/>
              <a:gd name="connsiteY4292" fmla="*/ 4219051 h 5790485"/>
              <a:gd name="connsiteX4293" fmla="*/ 13185696 w 13261896"/>
              <a:gd name="connsiteY4293" fmla="*/ 4219051 h 5790485"/>
              <a:gd name="connsiteX4294" fmla="*/ 13223796 w 13261896"/>
              <a:gd name="connsiteY4294" fmla="*/ 4219051 h 5790485"/>
              <a:gd name="connsiteX4295" fmla="*/ 12752356 w 13261896"/>
              <a:gd name="connsiteY4295" fmla="*/ 4257151 h 5790485"/>
              <a:gd name="connsiteX4296" fmla="*/ 12733306 w 13261896"/>
              <a:gd name="connsiteY4296" fmla="*/ 4271439 h 5790485"/>
              <a:gd name="connsiteX4297" fmla="*/ 12685681 w 13261896"/>
              <a:gd name="connsiteY4297" fmla="*/ 4252389 h 5790485"/>
              <a:gd name="connsiteX4298" fmla="*/ 12647581 w 13261896"/>
              <a:gd name="connsiteY4298" fmla="*/ 4266676 h 5790485"/>
              <a:gd name="connsiteX4299" fmla="*/ 12619054 w 13261896"/>
              <a:gd name="connsiteY4299" fmla="*/ 4257151 h 5790485"/>
              <a:gd name="connsiteX4300" fmla="*/ 12676156 w 13261896"/>
              <a:gd name="connsiteY4300" fmla="*/ 4219051 h 5790485"/>
              <a:gd name="connsiteX4301" fmla="*/ 12752356 w 13261896"/>
              <a:gd name="connsiteY4301" fmla="*/ 4257151 h 5790485"/>
              <a:gd name="connsiteX4302" fmla="*/ 12295204 w 13261896"/>
              <a:gd name="connsiteY4302" fmla="*/ 4290489 h 5790485"/>
              <a:gd name="connsiteX4303" fmla="*/ 12261866 w 13261896"/>
              <a:gd name="connsiteY4303" fmla="*/ 4276201 h 5790485"/>
              <a:gd name="connsiteX4304" fmla="*/ 12223813 w 13261896"/>
              <a:gd name="connsiteY4304" fmla="*/ 4280964 h 5790485"/>
              <a:gd name="connsiteX4305" fmla="*/ 12228575 w 13261896"/>
              <a:gd name="connsiteY4305" fmla="*/ 4300014 h 5790485"/>
              <a:gd name="connsiteX4306" fmla="*/ 12195238 w 13261896"/>
              <a:gd name="connsiteY4306" fmla="*/ 4295251 h 5790485"/>
              <a:gd name="connsiteX4307" fmla="*/ 12166663 w 13261896"/>
              <a:gd name="connsiteY4307" fmla="*/ 4333351 h 5790485"/>
              <a:gd name="connsiteX4308" fmla="*/ 12176188 w 13261896"/>
              <a:gd name="connsiteY4308" fmla="*/ 4347639 h 5790485"/>
              <a:gd name="connsiteX4309" fmla="*/ 12133325 w 13261896"/>
              <a:gd name="connsiteY4309" fmla="*/ 4371451 h 5790485"/>
              <a:gd name="connsiteX4310" fmla="*/ 12076175 w 13261896"/>
              <a:gd name="connsiteY4310" fmla="*/ 4357164 h 5790485"/>
              <a:gd name="connsiteX4311" fmla="*/ 12119038 w 13261896"/>
              <a:gd name="connsiteY4311" fmla="*/ 4309539 h 5790485"/>
              <a:gd name="connsiteX4312" fmla="*/ 12090463 w 13261896"/>
              <a:gd name="connsiteY4312" fmla="*/ 4238101 h 5790485"/>
              <a:gd name="connsiteX4313" fmla="*/ 12233338 w 13261896"/>
              <a:gd name="connsiteY4313" fmla="*/ 4190476 h 5790485"/>
              <a:gd name="connsiteX4314" fmla="*/ 12295204 w 13261896"/>
              <a:gd name="connsiteY4314" fmla="*/ 4290489 h 5790485"/>
              <a:gd name="connsiteX4315" fmla="*/ 13033296 w 13261896"/>
              <a:gd name="connsiteY4315" fmla="*/ 4185714 h 5790485"/>
              <a:gd name="connsiteX4316" fmla="*/ 12923806 w 13261896"/>
              <a:gd name="connsiteY4316" fmla="*/ 4295251 h 5790485"/>
              <a:gd name="connsiteX4317" fmla="*/ 12919044 w 13261896"/>
              <a:gd name="connsiteY4317" fmla="*/ 4276201 h 5790485"/>
              <a:gd name="connsiteX4318" fmla="*/ 13023771 w 13261896"/>
              <a:gd name="connsiteY4318" fmla="*/ 4180951 h 5790485"/>
              <a:gd name="connsiteX4319" fmla="*/ 13033296 w 13261896"/>
              <a:gd name="connsiteY4319" fmla="*/ 4185714 h 5790485"/>
              <a:gd name="connsiteX4320" fmla="*/ 12076175 w 13261896"/>
              <a:gd name="connsiteY4320" fmla="*/ 4342876 h 5790485"/>
              <a:gd name="connsiteX4321" fmla="*/ 12052363 w 13261896"/>
              <a:gd name="connsiteY4321" fmla="*/ 4352401 h 5790485"/>
              <a:gd name="connsiteX4322" fmla="*/ 11880913 w 13261896"/>
              <a:gd name="connsiteY4322" fmla="*/ 4276201 h 5790485"/>
              <a:gd name="connsiteX4323" fmla="*/ 11838098 w 13261896"/>
              <a:gd name="connsiteY4323" fmla="*/ 4252389 h 5790485"/>
              <a:gd name="connsiteX4324" fmla="*/ 11857148 w 13261896"/>
              <a:gd name="connsiteY4324" fmla="*/ 4238101 h 5790485"/>
              <a:gd name="connsiteX4325" fmla="*/ 11852386 w 13261896"/>
              <a:gd name="connsiteY4325" fmla="*/ 4257151 h 5790485"/>
              <a:gd name="connsiteX4326" fmla="*/ 11861911 w 13261896"/>
              <a:gd name="connsiteY4326" fmla="*/ 4266676 h 5790485"/>
              <a:gd name="connsiteX4327" fmla="*/ 11876150 w 13261896"/>
              <a:gd name="connsiteY4327" fmla="*/ 4233339 h 5790485"/>
              <a:gd name="connsiteX4328" fmla="*/ 11790473 w 13261896"/>
              <a:gd name="connsiteY4328" fmla="*/ 4180951 h 5790485"/>
              <a:gd name="connsiteX4329" fmla="*/ 12076175 w 13261896"/>
              <a:gd name="connsiteY4329" fmla="*/ 4342876 h 5790485"/>
              <a:gd name="connsiteX4330" fmla="*/ 13171409 w 13261896"/>
              <a:gd name="connsiteY4330" fmla="*/ 4219051 h 5790485"/>
              <a:gd name="connsiteX4331" fmla="*/ 12980956 w 13261896"/>
              <a:gd name="connsiteY4331" fmla="*/ 4280964 h 5790485"/>
              <a:gd name="connsiteX4332" fmla="*/ 13219034 w 13261896"/>
              <a:gd name="connsiteY4332" fmla="*/ 4176189 h 5790485"/>
              <a:gd name="connsiteX4333" fmla="*/ 13171409 w 13261896"/>
              <a:gd name="connsiteY4333" fmla="*/ 4219051 h 5790485"/>
              <a:gd name="connsiteX4334" fmla="*/ 12933331 w 13261896"/>
              <a:gd name="connsiteY4334" fmla="*/ 4300014 h 5790485"/>
              <a:gd name="connsiteX4335" fmla="*/ 12985719 w 13261896"/>
              <a:gd name="connsiteY4335" fmla="*/ 4233339 h 5790485"/>
              <a:gd name="connsiteX4336" fmla="*/ 13042821 w 13261896"/>
              <a:gd name="connsiteY4336" fmla="*/ 4190476 h 5790485"/>
              <a:gd name="connsiteX4337" fmla="*/ 13109496 w 13261896"/>
              <a:gd name="connsiteY4337" fmla="*/ 4176189 h 5790485"/>
              <a:gd name="connsiteX4338" fmla="*/ 13099971 w 13261896"/>
              <a:gd name="connsiteY4338" fmla="*/ 4195239 h 5790485"/>
              <a:gd name="connsiteX4339" fmla="*/ 13195221 w 13261896"/>
              <a:gd name="connsiteY4339" fmla="*/ 4171426 h 5790485"/>
              <a:gd name="connsiteX4340" fmla="*/ 12933331 w 13261896"/>
              <a:gd name="connsiteY4340" fmla="*/ 4300014 h 5790485"/>
              <a:gd name="connsiteX4341" fmla="*/ 12057125 w 13261896"/>
              <a:gd name="connsiteY4341" fmla="*/ 4195239 h 5790485"/>
              <a:gd name="connsiteX4342" fmla="*/ 12042838 w 13261896"/>
              <a:gd name="connsiteY4342" fmla="*/ 4185714 h 5790485"/>
              <a:gd name="connsiteX4343" fmla="*/ 12147613 w 13261896"/>
              <a:gd name="connsiteY4343" fmla="*/ 4161901 h 5790485"/>
              <a:gd name="connsiteX4344" fmla="*/ 12057125 w 13261896"/>
              <a:gd name="connsiteY4344" fmla="*/ 4195239 h 5790485"/>
              <a:gd name="connsiteX4345" fmla="*/ 12585716 w 13261896"/>
              <a:gd name="connsiteY4345" fmla="*/ 4190476 h 5790485"/>
              <a:gd name="connsiteX4346" fmla="*/ 12609529 w 13261896"/>
              <a:gd name="connsiteY4346" fmla="*/ 4176189 h 5790485"/>
              <a:gd name="connsiteX4347" fmla="*/ 12628531 w 13261896"/>
              <a:gd name="connsiteY4347" fmla="*/ 4180951 h 5790485"/>
              <a:gd name="connsiteX4348" fmla="*/ 12633294 w 13261896"/>
              <a:gd name="connsiteY4348" fmla="*/ 4190476 h 5790485"/>
              <a:gd name="connsiteX4349" fmla="*/ 12623816 w 13261896"/>
              <a:gd name="connsiteY4349" fmla="*/ 4204764 h 5790485"/>
              <a:gd name="connsiteX4350" fmla="*/ 12633294 w 13261896"/>
              <a:gd name="connsiteY4350" fmla="*/ 4219051 h 5790485"/>
              <a:gd name="connsiteX4351" fmla="*/ 12609529 w 13261896"/>
              <a:gd name="connsiteY4351" fmla="*/ 4247626 h 5790485"/>
              <a:gd name="connsiteX4352" fmla="*/ 12585716 w 13261896"/>
              <a:gd name="connsiteY4352" fmla="*/ 4233339 h 5790485"/>
              <a:gd name="connsiteX4353" fmla="*/ 12466654 w 13261896"/>
              <a:gd name="connsiteY4353" fmla="*/ 4228576 h 5790485"/>
              <a:gd name="connsiteX4354" fmla="*/ 12447604 w 13261896"/>
              <a:gd name="connsiteY4354" fmla="*/ 4209526 h 5790485"/>
              <a:gd name="connsiteX4355" fmla="*/ 12552379 w 13261896"/>
              <a:gd name="connsiteY4355" fmla="*/ 4157139 h 5790485"/>
              <a:gd name="connsiteX4356" fmla="*/ 12585716 w 13261896"/>
              <a:gd name="connsiteY4356" fmla="*/ 4190476 h 5790485"/>
              <a:gd name="connsiteX4357" fmla="*/ 12247579 w 13261896"/>
              <a:gd name="connsiteY4357" fmla="*/ 4161901 h 5790485"/>
              <a:gd name="connsiteX4358" fmla="*/ 12209525 w 13261896"/>
              <a:gd name="connsiteY4358" fmla="*/ 4190476 h 5790485"/>
              <a:gd name="connsiteX4359" fmla="*/ 12099988 w 13261896"/>
              <a:gd name="connsiteY4359" fmla="*/ 4228576 h 5790485"/>
              <a:gd name="connsiteX4360" fmla="*/ 12066650 w 13261896"/>
              <a:gd name="connsiteY4360" fmla="*/ 4209526 h 5790485"/>
              <a:gd name="connsiteX4361" fmla="*/ 12204763 w 13261896"/>
              <a:gd name="connsiteY4361" fmla="*/ 4157139 h 5790485"/>
              <a:gd name="connsiteX4362" fmla="*/ 12247579 w 13261896"/>
              <a:gd name="connsiteY4362" fmla="*/ 4161901 h 5790485"/>
              <a:gd name="connsiteX4363" fmla="*/ 12023788 w 13261896"/>
              <a:gd name="connsiteY4363" fmla="*/ 4171426 h 5790485"/>
              <a:gd name="connsiteX4364" fmla="*/ 12038075 w 13261896"/>
              <a:gd name="connsiteY4364" fmla="*/ 4157139 h 5790485"/>
              <a:gd name="connsiteX4365" fmla="*/ 12023788 w 13261896"/>
              <a:gd name="connsiteY4365" fmla="*/ 4171426 h 5790485"/>
              <a:gd name="connsiteX4366" fmla="*/ 12128563 w 13261896"/>
              <a:gd name="connsiteY4366" fmla="*/ 4147661 h 5790485"/>
              <a:gd name="connsiteX4367" fmla="*/ 12076175 w 13261896"/>
              <a:gd name="connsiteY4367" fmla="*/ 4171426 h 5790485"/>
              <a:gd name="connsiteX4368" fmla="*/ 12061888 w 13261896"/>
              <a:gd name="connsiteY4368" fmla="*/ 4171426 h 5790485"/>
              <a:gd name="connsiteX4369" fmla="*/ 12114275 w 13261896"/>
              <a:gd name="connsiteY4369" fmla="*/ 4147661 h 5790485"/>
              <a:gd name="connsiteX4370" fmla="*/ 12128563 w 13261896"/>
              <a:gd name="connsiteY4370" fmla="*/ 4147661 h 5790485"/>
              <a:gd name="connsiteX4371" fmla="*/ 12109513 w 13261896"/>
              <a:gd name="connsiteY4371" fmla="*/ 4314301 h 5790485"/>
              <a:gd name="connsiteX4372" fmla="*/ 12095225 w 13261896"/>
              <a:gd name="connsiteY4372" fmla="*/ 4338114 h 5790485"/>
              <a:gd name="connsiteX4373" fmla="*/ 11795236 w 13261896"/>
              <a:gd name="connsiteY4373" fmla="*/ 4171426 h 5790485"/>
              <a:gd name="connsiteX4374" fmla="*/ 11885675 w 13261896"/>
              <a:gd name="connsiteY4374" fmla="*/ 4157139 h 5790485"/>
              <a:gd name="connsiteX4375" fmla="*/ 11914250 w 13261896"/>
              <a:gd name="connsiteY4375" fmla="*/ 4147661 h 5790485"/>
              <a:gd name="connsiteX4376" fmla="*/ 12109513 w 13261896"/>
              <a:gd name="connsiteY4376" fmla="*/ 4314301 h 5790485"/>
              <a:gd name="connsiteX4377" fmla="*/ 12609529 w 13261896"/>
              <a:gd name="connsiteY4377" fmla="*/ 4166664 h 5790485"/>
              <a:gd name="connsiteX4378" fmla="*/ 12600004 w 13261896"/>
              <a:gd name="connsiteY4378" fmla="*/ 4171426 h 5790485"/>
              <a:gd name="connsiteX4379" fmla="*/ 12600004 w 13261896"/>
              <a:gd name="connsiteY4379" fmla="*/ 4133374 h 5790485"/>
              <a:gd name="connsiteX4380" fmla="*/ 12609529 w 13261896"/>
              <a:gd name="connsiteY4380" fmla="*/ 4166664 h 5790485"/>
              <a:gd name="connsiteX4381" fmla="*/ 12428554 w 13261896"/>
              <a:gd name="connsiteY4381" fmla="*/ 4152424 h 5790485"/>
              <a:gd name="connsiteX4382" fmla="*/ 12414266 w 13261896"/>
              <a:gd name="connsiteY4382" fmla="*/ 4161901 h 5790485"/>
              <a:gd name="connsiteX4383" fmla="*/ 12423791 w 13261896"/>
              <a:gd name="connsiteY4383" fmla="*/ 4133374 h 5790485"/>
              <a:gd name="connsiteX4384" fmla="*/ 12428554 w 13261896"/>
              <a:gd name="connsiteY4384" fmla="*/ 4152424 h 5790485"/>
              <a:gd name="connsiteX4385" fmla="*/ 12271391 w 13261896"/>
              <a:gd name="connsiteY4385" fmla="*/ 4152424 h 5790485"/>
              <a:gd name="connsiteX4386" fmla="*/ 12138088 w 13261896"/>
              <a:gd name="connsiteY4386" fmla="*/ 4152424 h 5790485"/>
              <a:gd name="connsiteX4387" fmla="*/ 12214288 w 13261896"/>
              <a:gd name="connsiteY4387" fmla="*/ 4133374 h 5790485"/>
              <a:gd name="connsiteX4388" fmla="*/ 12271391 w 13261896"/>
              <a:gd name="connsiteY4388" fmla="*/ 4152424 h 5790485"/>
              <a:gd name="connsiteX4389" fmla="*/ 11928538 w 13261896"/>
              <a:gd name="connsiteY4389" fmla="*/ 4138136 h 5790485"/>
              <a:gd name="connsiteX4390" fmla="*/ 11909488 w 13261896"/>
              <a:gd name="connsiteY4390" fmla="*/ 4133374 h 5790485"/>
              <a:gd name="connsiteX4391" fmla="*/ 11928538 w 13261896"/>
              <a:gd name="connsiteY4391" fmla="*/ 4138136 h 5790485"/>
              <a:gd name="connsiteX4392" fmla="*/ 11966638 w 13261896"/>
              <a:gd name="connsiteY4392" fmla="*/ 4138136 h 5790485"/>
              <a:gd name="connsiteX4393" fmla="*/ 11938063 w 13261896"/>
              <a:gd name="connsiteY4393" fmla="*/ 4133374 h 5790485"/>
              <a:gd name="connsiteX4394" fmla="*/ 12004738 w 13261896"/>
              <a:gd name="connsiteY4394" fmla="*/ 4128611 h 5790485"/>
              <a:gd name="connsiteX4395" fmla="*/ 11966638 w 13261896"/>
              <a:gd name="connsiteY4395" fmla="*/ 4138136 h 5790485"/>
              <a:gd name="connsiteX4396" fmla="*/ 11852386 w 13261896"/>
              <a:gd name="connsiteY4396" fmla="*/ 4128611 h 5790485"/>
              <a:gd name="connsiteX4397" fmla="*/ 11857148 w 13261896"/>
              <a:gd name="connsiteY4397" fmla="*/ 4147661 h 5790485"/>
              <a:gd name="connsiteX4398" fmla="*/ 11776186 w 13261896"/>
              <a:gd name="connsiteY4398" fmla="*/ 4161901 h 5790485"/>
              <a:gd name="connsiteX4399" fmla="*/ 11766661 w 13261896"/>
              <a:gd name="connsiteY4399" fmla="*/ 4152424 h 5790485"/>
              <a:gd name="connsiteX4400" fmla="*/ 11790473 w 13261896"/>
              <a:gd name="connsiteY4400" fmla="*/ 4133374 h 5790485"/>
              <a:gd name="connsiteX4401" fmla="*/ 11828573 w 13261896"/>
              <a:gd name="connsiteY4401" fmla="*/ 4128611 h 5790485"/>
              <a:gd name="connsiteX4402" fmla="*/ 11852386 w 13261896"/>
              <a:gd name="connsiteY4402" fmla="*/ 4128611 h 5790485"/>
              <a:gd name="connsiteX4403" fmla="*/ 12471416 w 13261896"/>
              <a:gd name="connsiteY4403" fmla="*/ 4142899 h 5790485"/>
              <a:gd name="connsiteX4404" fmla="*/ 12504754 w 13261896"/>
              <a:gd name="connsiteY4404" fmla="*/ 4138136 h 5790485"/>
              <a:gd name="connsiteX4405" fmla="*/ 12514279 w 13261896"/>
              <a:gd name="connsiteY4405" fmla="*/ 4152424 h 5790485"/>
              <a:gd name="connsiteX4406" fmla="*/ 12485704 w 13261896"/>
              <a:gd name="connsiteY4406" fmla="*/ 4161901 h 5790485"/>
              <a:gd name="connsiteX4407" fmla="*/ 12428554 w 13261896"/>
              <a:gd name="connsiteY4407" fmla="*/ 4214289 h 5790485"/>
              <a:gd name="connsiteX4408" fmla="*/ 12428554 w 13261896"/>
              <a:gd name="connsiteY4408" fmla="*/ 4233339 h 5790485"/>
              <a:gd name="connsiteX4409" fmla="*/ 12399979 w 13261896"/>
              <a:gd name="connsiteY4409" fmla="*/ 4300014 h 5790485"/>
              <a:gd name="connsiteX4410" fmla="*/ 12342829 w 13261896"/>
              <a:gd name="connsiteY4410" fmla="*/ 4223814 h 5790485"/>
              <a:gd name="connsiteX4411" fmla="*/ 12342829 w 13261896"/>
              <a:gd name="connsiteY4411" fmla="*/ 4209526 h 5790485"/>
              <a:gd name="connsiteX4412" fmla="*/ 12371404 w 13261896"/>
              <a:gd name="connsiteY4412" fmla="*/ 4209526 h 5790485"/>
              <a:gd name="connsiteX4413" fmla="*/ 12342829 w 13261896"/>
              <a:gd name="connsiteY4413" fmla="*/ 4185714 h 5790485"/>
              <a:gd name="connsiteX4414" fmla="*/ 12366641 w 13261896"/>
              <a:gd name="connsiteY4414" fmla="*/ 4157139 h 5790485"/>
              <a:gd name="connsiteX4415" fmla="*/ 12380929 w 13261896"/>
              <a:gd name="connsiteY4415" fmla="*/ 4157139 h 5790485"/>
              <a:gd name="connsiteX4416" fmla="*/ 12414266 w 13261896"/>
              <a:gd name="connsiteY4416" fmla="*/ 4176189 h 5790485"/>
              <a:gd name="connsiteX4417" fmla="*/ 12442841 w 13261896"/>
              <a:gd name="connsiteY4417" fmla="*/ 4138136 h 5790485"/>
              <a:gd name="connsiteX4418" fmla="*/ 12428554 w 13261896"/>
              <a:gd name="connsiteY4418" fmla="*/ 4123849 h 5790485"/>
              <a:gd name="connsiteX4419" fmla="*/ 12452366 w 13261896"/>
              <a:gd name="connsiteY4419" fmla="*/ 4119086 h 5790485"/>
              <a:gd name="connsiteX4420" fmla="*/ 12471416 w 13261896"/>
              <a:gd name="connsiteY4420" fmla="*/ 4142899 h 5790485"/>
              <a:gd name="connsiteX4421" fmla="*/ 12404741 w 13261896"/>
              <a:gd name="connsiteY4421" fmla="*/ 4157139 h 5790485"/>
              <a:gd name="connsiteX4422" fmla="*/ 12371404 w 13261896"/>
              <a:gd name="connsiteY4422" fmla="*/ 4142899 h 5790485"/>
              <a:gd name="connsiteX4423" fmla="*/ 12333304 w 13261896"/>
              <a:gd name="connsiteY4423" fmla="*/ 4180951 h 5790485"/>
              <a:gd name="connsiteX4424" fmla="*/ 12347591 w 13261896"/>
              <a:gd name="connsiteY4424" fmla="*/ 4200001 h 5790485"/>
              <a:gd name="connsiteX4425" fmla="*/ 12333304 w 13261896"/>
              <a:gd name="connsiteY4425" fmla="*/ 4200001 h 5790485"/>
              <a:gd name="connsiteX4426" fmla="*/ 12333304 w 13261896"/>
              <a:gd name="connsiteY4426" fmla="*/ 4223814 h 5790485"/>
              <a:gd name="connsiteX4427" fmla="*/ 12357116 w 13261896"/>
              <a:gd name="connsiteY4427" fmla="*/ 4280964 h 5790485"/>
              <a:gd name="connsiteX4428" fmla="*/ 12257104 w 13261896"/>
              <a:gd name="connsiteY4428" fmla="*/ 4219051 h 5790485"/>
              <a:gd name="connsiteX4429" fmla="*/ 12247579 w 13261896"/>
              <a:gd name="connsiteY4429" fmla="*/ 4180951 h 5790485"/>
              <a:gd name="connsiteX4430" fmla="*/ 12276154 w 13261896"/>
              <a:gd name="connsiteY4430" fmla="*/ 4166664 h 5790485"/>
              <a:gd name="connsiteX4431" fmla="*/ 12323779 w 13261896"/>
              <a:gd name="connsiteY4431" fmla="*/ 4171426 h 5790485"/>
              <a:gd name="connsiteX4432" fmla="*/ 12304729 w 13261896"/>
              <a:gd name="connsiteY4432" fmla="*/ 4142899 h 5790485"/>
              <a:gd name="connsiteX4433" fmla="*/ 12352354 w 13261896"/>
              <a:gd name="connsiteY4433" fmla="*/ 4119086 h 5790485"/>
              <a:gd name="connsiteX4434" fmla="*/ 12404741 w 13261896"/>
              <a:gd name="connsiteY4434" fmla="*/ 4157139 h 5790485"/>
              <a:gd name="connsiteX4435" fmla="*/ 12171425 w 13261896"/>
              <a:gd name="connsiteY4435" fmla="*/ 4128611 h 5790485"/>
              <a:gd name="connsiteX4436" fmla="*/ 12042838 w 13261896"/>
              <a:gd name="connsiteY4436" fmla="*/ 4166664 h 5790485"/>
              <a:gd name="connsiteX4437" fmla="*/ 12119038 w 13261896"/>
              <a:gd name="connsiteY4437" fmla="*/ 4119086 h 5790485"/>
              <a:gd name="connsiteX4438" fmla="*/ 12171425 w 13261896"/>
              <a:gd name="connsiteY4438" fmla="*/ 4128611 h 5790485"/>
              <a:gd name="connsiteX4439" fmla="*/ 12009500 w 13261896"/>
              <a:gd name="connsiteY4439" fmla="*/ 4166664 h 5790485"/>
              <a:gd name="connsiteX4440" fmla="*/ 11961875 w 13261896"/>
              <a:gd name="connsiteY4440" fmla="*/ 4147661 h 5790485"/>
              <a:gd name="connsiteX4441" fmla="*/ 12076175 w 13261896"/>
              <a:gd name="connsiteY4441" fmla="*/ 4119086 h 5790485"/>
              <a:gd name="connsiteX4442" fmla="*/ 12009500 w 13261896"/>
              <a:gd name="connsiteY4442" fmla="*/ 4166664 h 5790485"/>
              <a:gd name="connsiteX4443" fmla="*/ 12685681 w 13261896"/>
              <a:gd name="connsiteY4443" fmla="*/ 4142899 h 5790485"/>
              <a:gd name="connsiteX4444" fmla="*/ 12699969 w 13261896"/>
              <a:gd name="connsiteY4444" fmla="*/ 4104799 h 5790485"/>
              <a:gd name="connsiteX4445" fmla="*/ 12714256 w 13261896"/>
              <a:gd name="connsiteY4445" fmla="*/ 4104799 h 5790485"/>
              <a:gd name="connsiteX4446" fmla="*/ 12738069 w 13261896"/>
              <a:gd name="connsiteY4446" fmla="*/ 4142899 h 5790485"/>
              <a:gd name="connsiteX4447" fmla="*/ 12814269 w 13261896"/>
              <a:gd name="connsiteY4447" fmla="*/ 4185714 h 5790485"/>
              <a:gd name="connsiteX4448" fmla="*/ 12814269 w 13261896"/>
              <a:gd name="connsiteY4448" fmla="*/ 4209526 h 5790485"/>
              <a:gd name="connsiteX4449" fmla="*/ 12823794 w 13261896"/>
              <a:gd name="connsiteY4449" fmla="*/ 4219051 h 5790485"/>
              <a:gd name="connsiteX4450" fmla="*/ 12766644 w 13261896"/>
              <a:gd name="connsiteY4450" fmla="*/ 4257151 h 5790485"/>
              <a:gd name="connsiteX4451" fmla="*/ 12642819 w 13261896"/>
              <a:gd name="connsiteY4451" fmla="*/ 4214289 h 5790485"/>
              <a:gd name="connsiteX4452" fmla="*/ 12638056 w 13261896"/>
              <a:gd name="connsiteY4452" fmla="*/ 4185714 h 5790485"/>
              <a:gd name="connsiteX4453" fmla="*/ 12619054 w 13261896"/>
              <a:gd name="connsiteY4453" fmla="*/ 4166664 h 5790485"/>
              <a:gd name="connsiteX4454" fmla="*/ 12609529 w 13261896"/>
              <a:gd name="connsiteY4454" fmla="*/ 4123849 h 5790485"/>
              <a:gd name="connsiteX4455" fmla="*/ 12647581 w 13261896"/>
              <a:gd name="connsiteY4455" fmla="*/ 4104799 h 5790485"/>
              <a:gd name="connsiteX4456" fmla="*/ 12661249 w 13261896"/>
              <a:gd name="connsiteY4456" fmla="*/ 4105323 h 5790485"/>
              <a:gd name="connsiteX4457" fmla="*/ 12685681 w 13261896"/>
              <a:gd name="connsiteY4457" fmla="*/ 4142899 h 5790485"/>
              <a:gd name="connsiteX4458" fmla="*/ 11328558 w 13261896"/>
              <a:gd name="connsiteY4458" fmla="*/ 4119086 h 5790485"/>
              <a:gd name="connsiteX4459" fmla="*/ 11314271 w 13261896"/>
              <a:gd name="connsiteY4459" fmla="*/ 4119086 h 5790485"/>
              <a:gd name="connsiteX4460" fmla="*/ 11304746 w 13261896"/>
              <a:gd name="connsiteY4460" fmla="*/ 4109561 h 5790485"/>
              <a:gd name="connsiteX4461" fmla="*/ 11266646 w 13261896"/>
              <a:gd name="connsiteY4461" fmla="*/ 4152424 h 5790485"/>
              <a:gd name="connsiteX4462" fmla="*/ 11309508 w 13261896"/>
              <a:gd name="connsiteY4462" fmla="*/ 4090511 h 5790485"/>
              <a:gd name="connsiteX4463" fmla="*/ 11328558 w 13261896"/>
              <a:gd name="connsiteY4463" fmla="*/ 4119086 h 5790485"/>
              <a:gd name="connsiteX4464" fmla="*/ 9961864 w 13261896"/>
              <a:gd name="connsiteY4464" fmla="*/ 4133374 h 5790485"/>
              <a:gd name="connsiteX4465" fmla="*/ 10057114 w 13261896"/>
              <a:gd name="connsiteY4465" fmla="*/ 4204764 h 5790485"/>
              <a:gd name="connsiteX4466" fmla="*/ 10019014 w 13261896"/>
              <a:gd name="connsiteY4466" fmla="*/ 4252389 h 5790485"/>
              <a:gd name="connsiteX4467" fmla="*/ 9871424 w 13261896"/>
              <a:gd name="connsiteY4467" fmla="*/ 4228576 h 5790485"/>
              <a:gd name="connsiteX4468" fmla="*/ 9871424 w 13261896"/>
              <a:gd name="connsiteY4468" fmla="*/ 4171426 h 5790485"/>
              <a:gd name="connsiteX4469" fmla="*/ 10023777 w 13261896"/>
              <a:gd name="connsiteY4469" fmla="*/ 4085749 h 5790485"/>
              <a:gd name="connsiteX4470" fmla="*/ 9961864 w 13261896"/>
              <a:gd name="connsiteY4470" fmla="*/ 4133374 h 5790485"/>
              <a:gd name="connsiteX4471" fmla="*/ 12433316 w 13261896"/>
              <a:gd name="connsiteY4471" fmla="*/ 4104799 h 5790485"/>
              <a:gd name="connsiteX4472" fmla="*/ 12471416 w 13261896"/>
              <a:gd name="connsiteY4472" fmla="*/ 4080986 h 5790485"/>
              <a:gd name="connsiteX4473" fmla="*/ 12552379 w 13261896"/>
              <a:gd name="connsiteY4473" fmla="*/ 4147661 h 5790485"/>
              <a:gd name="connsiteX4474" fmla="*/ 12533329 w 13261896"/>
              <a:gd name="connsiteY4474" fmla="*/ 4147661 h 5790485"/>
              <a:gd name="connsiteX4475" fmla="*/ 12442841 w 13261896"/>
              <a:gd name="connsiteY4475" fmla="*/ 4109561 h 5790485"/>
              <a:gd name="connsiteX4476" fmla="*/ 12409504 w 13261896"/>
              <a:gd name="connsiteY4476" fmla="*/ 4138136 h 5790485"/>
              <a:gd name="connsiteX4477" fmla="*/ 12366641 w 13261896"/>
              <a:gd name="connsiteY4477" fmla="*/ 4109561 h 5790485"/>
              <a:gd name="connsiteX4478" fmla="*/ 12366641 w 13261896"/>
              <a:gd name="connsiteY4478" fmla="*/ 4095274 h 5790485"/>
              <a:gd name="connsiteX4479" fmla="*/ 12399979 w 13261896"/>
              <a:gd name="connsiteY4479" fmla="*/ 4080986 h 5790485"/>
              <a:gd name="connsiteX4480" fmla="*/ 12433316 w 13261896"/>
              <a:gd name="connsiteY4480" fmla="*/ 4104799 h 5790485"/>
              <a:gd name="connsiteX4481" fmla="*/ 11428571 w 13261896"/>
              <a:gd name="connsiteY4481" fmla="*/ 4133374 h 5790485"/>
              <a:gd name="connsiteX4482" fmla="*/ 11385708 w 13261896"/>
              <a:gd name="connsiteY4482" fmla="*/ 4076224 h 5790485"/>
              <a:gd name="connsiteX4483" fmla="*/ 11409521 w 13261896"/>
              <a:gd name="connsiteY4483" fmla="*/ 4066699 h 5790485"/>
              <a:gd name="connsiteX4484" fmla="*/ 11428571 w 13261896"/>
              <a:gd name="connsiteY4484" fmla="*/ 4133374 h 5790485"/>
              <a:gd name="connsiteX4485" fmla="*/ 11895200 w 13261896"/>
              <a:gd name="connsiteY4485" fmla="*/ 4133374 h 5790485"/>
              <a:gd name="connsiteX4486" fmla="*/ 11885675 w 13261896"/>
              <a:gd name="connsiteY4486" fmla="*/ 4138136 h 5790485"/>
              <a:gd name="connsiteX4487" fmla="*/ 11876150 w 13261896"/>
              <a:gd name="connsiteY4487" fmla="*/ 4128611 h 5790485"/>
              <a:gd name="connsiteX4488" fmla="*/ 11866625 w 13261896"/>
              <a:gd name="connsiteY4488" fmla="*/ 4138136 h 5790485"/>
              <a:gd name="connsiteX4489" fmla="*/ 11842861 w 13261896"/>
              <a:gd name="connsiteY4489" fmla="*/ 4114324 h 5790485"/>
              <a:gd name="connsiteX4490" fmla="*/ 11747611 w 13261896"/>
              <a:gd name="connsiteY4490" fmla="*/ 4147661 h 5790485"/>
              <a:gd name="connsiteX4491" fmla="*/ 11828573 w 13261896"/>
              <a:gd name="connsiteY4491" fmla="*/ 4100036 h 5790485"/>
              <a:gd name="connsiteX4492" fmla="*/ 11899963 w 13261896"/>
              <a:gd name="connsiteY4492" fmla="*/ 4061936 h 5790485"/>
              <a:gd name="connsiteX4493" fmla="*/ 11895200 w 13261896"/>
              <a:gd name="connsiteY4493" fmla="*/ 4133374 h 5790485"/>
              <a:gd name="connsiteX4494" fmla="*/ 10142839 w 13261896"/>
              <a:gd name="connsiteY4494" fmla="*/ 4061936 h 5790485"/>
              <a:gd name="connsiteX4495" fmla="*/ 10114264 w 13261896"/>
              <a:gd name="connsiteY4495" fmla="*/ 4066699 h 5790485"/>
              <a:gd name="connsiteX4496" fmla="*/ 10114264 w 13261896"/>
              <a:gd name="connsiteY4496" fmla="*/ 4052411 h 5790485"/>
              <a:gd name="connsiteX4497" fmla="*/ 10142839 w 13261896"/>
              <a:gd name="connsiteY4497" fmla="*/ 4061936 h 5790485"/>
              <a:gd name="connsiteX4498" fmla="*/ 12242863 w 13261896"/>
              <a:gd name="connsiteY4498" fmla="*/ 4114324 h 5790485"/>
              <a:gd name="connsiteX4499" fmla="*/ 12238100 w 13261896"/>
              <a:gd name="connsiteY4499" fmla="*/ 4123849 h 5790485"/>
              <a:gd name="connsiteX4500" fmla="*/ 12204763 w 13261896"/>
              <a:gd name="connsiteY4500" fmla="*/ 4090511 h 5790485"/>
              <a:gd name="connsiteX4501" fmla="*/ 12133325 w 13261896"/>
              <a:gd name="connsiteY4501" fmla="*/ 4042886 h 5790485"/>
              <a:gd name="connsiteX4502" fmla="*/ 12157138 w 13261896"/>
              <a:gd name="connsiteY4502" fmla="*/ 4033361 h 5790485"/>
              <a:gd name="connsiteX4503" fmla="*/ 12242863 w 13261896"/>
              <a:gd name="connsiteY4503" fmla="*/ 4114324 h 5790485"/>
              <a:gd name="connsiteX4504" fmla="*/ 12214288 w 13261896"/>
              <a:gd name="connsiteY4504" fmla="*/ 4119086 h 5790485"/>
              <a:gd name="connsiteX4505" fmla="*/ 12200000 w 13261896"/>
              <a:gd name="connsiteY4505" fmla="*/ 4123849 h 5790485"/>
              <a:gd name="connsiteX4506" fmla="*/ 12080938 w 13261896"/>
              <a:gd name="connsiteY4506" fmla="*/ 4104799 h 5790485"/>
              <a:gd name="connsiteX4507" fmla="*/ 11957113 w 13261896"/>
              <a:gd name="connsiteY4507" fmla="*/ 4123849 h 5790485"/>
              <a:gd name="connsiteX4508" fmla="*/ 11914250 w 13261896"/>
              <a:gd name="connsiteY4508" fmla="*/ 4119086 h 5790485"/>
              <a:gd name="connsiteX4509" fmla="*/ 12004738 w 13261896"/>
              <a:gd name="connsiteY4509" fmla="*/ 4047649 h 5790485"/>
              <a:gd name="connsiteX4510" fmla="*/ 11976163 w 13261896"/>
              <a:gd name="connsiteY4510" fmla="*/ 4038124 h 5790485"/>
              <a:gd name="connsiteX4511" fmla="*/ 12028550 w 13261896"/>
              <a:gd name="connsiteY4511" fmla="*/ 4028599 h 5790485"/>
              <a:gd name="connsiteX4512" fmla="*/ 12214288 w 13261896"/>
              <a:gd name="connsiteY4512" fmla="*/ 4119086 h 5790485"/>
              <a:gd name="connsiteX4513" fmla="*/ 8790479 w 13261896"/>
              <a:gd name="connsiteY4513" fmla="*/ 4057174 h 5790485"/>
              <a:gd name="connsiteX4514" fmla="*/ 8966644 w 13261896"/>
              <a:gd name="connsiteY4514" fmla="*/ 4095274 h 5790485"/>
              <a:gd name="connsiteX4515" fmla="*/ 8919019 w 13261896"/>
              <a:gd name="connsiteY4515" fmla="*/ 4128611 h 5790485"/>
              <a:gd name="connsiteX4516" fmla="*/ 8795242 w 13261896"/>
              <a:gd name="connsiteY4516" fmla="*/ 4061936 h 5790485"/>
              <a:gd name="connsiteX4517" fmla="*/ 8376190 w 13261896"/>
              <a:gd name="connsiteY4517" fmla="*/ 4209526 h 5790485"/>
              <a:gd name="connsiteX4518" fmla="*/ 8009525 w 13261896"/>
              <a:gd name="connsiteY4518" fmla="*/ 4271439 h 5790485"/>
              <a:gd name="connsiteX4519" fmla="*/ 6309503 w 13261896"/>
              <a:gd name="connsiteY4519" fmla="*/ 4514326 h 5790485"/>
              <a:gd name="connsiteX4520" fmla="*/ 6195203 w 13261896"/>
              <a:gd name="connsiteY4520" fmla="*/ 4495276 h 5790485"/>
              <a:gd name="connsiteX4521" fmla="*/ 6652356 w 13261896"/>
              <a:gd name="connsiteY4521" fmla="*/ 4414314 h 5790485"/>
              <a:gd name="connsiteX4522" fmla="*/ 7166658 w 13261896"/>
              <a:gd name="connsiteY4522" fmla="*/ 4328589 h 5790485"/>
              <a:gd name="connsiteX4523" fmla="*/ 7457123 w 13261896"/>
              <a:gd name="connsiteY4523" fmla="*/ 4280964 h 5790485"/>
              <a:gd name="connsiteX4524" fmla="*/ 7919038 w 13261896"/>
              <a:gd name="connsiteY4524" fmla="*/ 4204764 h 5790485"/>
              <a:gd name="connsiteX4525" fmla="*/ 8576167 w 13261896"/>
              <a:gd name="connsiteY4525" fmla="*/ 4095274 h 5790485"/>
              <a:gd name="connsiteX4526" fmla="*/ 8785717 w 13261896"/>
              <a:gd name="connsiteY4526" fmla="*/ 4052411 h 5790485"/>
              <a:gd name="connsiteX4527" fmla="*/ 8790479 w 13261896"/>
              <a:gd name="connsiteY4527" fmla="*/ 4028599 h 5790485"/>
              <a:gd name="connsiteX4528" fmla="*/ 8790479 w 13261896"/>
              <a:gd name="connsiteY4528" fmla="*/ 4057174 h 5790485"/>
              <a:gd name="connsiteX4529" fmla="*/ 10138077 w 13261896"/>
              <a:gd name="connsiteY4529" fmla="*/ 4028599 h 5790485"/>
              <a:gd name="connsiteX4530" fmla="*/ 10138077 w 13261896"/>
              <a:gd name="connsiteY4530" fmla="*/ 4042886 h 5790485"/>
              <a:gd name="connsiteX4531" fmla="*/ 10114264 w 13261896"/>
              <a:gd name="connsiteY4531" fmla="*/ 4042886 h 5790485"/>
              <a:gd name="connsiteX4532" fmla="*/ 10114264 w 13261896"/>
              <a:gd name="connsiteY4532" fmla="*/ 4023836 h 5790485"/>
              <a:gd name="connsiteX4533" fmla="*/ 10138077 w 13261896"/>
              <a:gd name="connsiteY4533" fmla="*/ 4028599 h 5790485"/>
              <a:gd name="connsiteX4534" fmla="*/ 12257104 w 13261896"/>
              <a:gd name="connsiteY4534" fmla="*/ 4071461 h 5790485"/>
              <a:gd name="connsiteX4535" fmla="*/ 12266629 w 13261896"/>
              <a:gd name="connsiteY4535" fmla="*/ 4090511 h 5790485"/>
              <a:gd name="connsiteX4536" fmla="*/ 12252341 w 13261896"/>
              <a:gd name="connsiteY4536" fmla="*/ 4128611 h 5790485"/>
              <a:gd name="connsiteX4537" fmla="*/ 12252341 w 13261896"/>
              <a:gd name="connsiteY4537" fmla="*/ 4109561 h 5790485"/>
              <a:gd name="connsiteX4538" fmla="*/ 12171425 w 13261896"/>
              <a:gd name="connsiteY4538" fmla="*/ 4028599 h 5790485"/>
              <a:gd name="connsiteX4539" fmla="*/ 12195238 w 13261896"/>
              <a:gd name="connsiteY4539" fmla="*/ 4004786 h 5790485"/>
              <a:gd name="connsiteX4540" fmla="*/ 12257104 w 13261896"/>
              <a:gd name="connsiteY4540" fmla="*/ 4071461 h 5790485"/>
              <a:gd name="connsiteX4541" fmla="*/ 12804744 w 13261896"/>
              <a:gd name="connsiteY4541" fmla="*/ 4138136 h 5790485"/>
              <a:gd name="connsiteX4542" fmla="*/ 12790456 w 13261896"/>
              <a:gd name="connsiteY4542" fmla="*/ 4138136 h 5790485"/>
              <a:gd name="connsiteX4543" fmla="*/ 12780931 w 13261896"/>
              <a:gd name="connsiteY4543" fmla="*/ 4119086 h 5790485"/>
              <a:gd name="connsiteX4544" fmla="*/ 12823794 w 13261896"/>
              <a:gd name="connsiteY4544" fmla="*/ 4076224 h 5790485"/>
              <a:gd name="connsiteX4545" fmla="*/ 12847606 w 13261896"/>
              <a:gd name="connsiteY4545" fmla="*/ 4047649 h 5790485"/>
              <a:gd name="connsiteX4546" fmla="*/ 12914281 w 13261896"/>
              <a:gd name="connsiteY4546" fmla="*/ 4000024 h 5790485"/>
              <a:gd name="connsiteX4547" fmla="*/ 12804744 w 13261896"/>
              <a:gd name="connsiteY4547" fmla="*/ 4138136 h 5790485"/>
              <a:gd name="connsiteX4548" fmla="*/ 12938094 w 13261896"/>
              <a:gd name="connsiteY4548" fmla="*/ 4028599 h 5790485"/>
              <a:gd name="connsiteX4549" fmla="*/ 12842844 w 13261896"/>
              <a:gd name="connsiteY4549" fmla="*/ 4152424 h 5790485"/>
              <a:gd name="connsiteX4550" fmla="*/ 12819031 w 13261896"/>
              <a:gd name="connsiteY4550" fmla="*/ 4147661 h 5790485"/>
              <a:gd name="connsiteX4551" fmla="*/ 12933331 w 13261896"/>
              <a:gd name="connsiteY4551" fmla="*/ 3995261 h 5790485"/>
              <a:gd name="connsiteX4552" fmla="*/ 12938094 w 13261896"/>
              <a:gd name="connsiteY4552" fmla="*/ 4028599 h 5790485"/>
              <a:gd name="connsiteX4553" fmla="*/ 10057114 w 13261896"/>
              <a:gd name="connsiteY4553" fmla="*/ 4042886 h 5790485"/>
              <a:gd name="connsiteX4554" fmla="*/ 10038064 w 13261896"/>
              <a:gd name="connsiteY4554" fmla="*/ 4047649 h 5790485"/>
              <a:gd name="connsiteX4555" fmla="*/ 9628536 w 13261896"/>
              <a:gd name="connsiteY4555" fmla="*/ 3985736 h 5790485"/>
              <a:gd name="connsiteX4556" fmla="*/ 10057114 w 13261896"/>
              <a:gd name="connsiteY4556" fmla="*/ 4042886 h 5790485"/>
              <a:gd name="connsiteX4557" fmla="*/ 11404758 w 13261896"/>
              <a:gd name="connsiteY4557" fmla="*/ 4004786 h 5790485"/>
              <a:gd name="connsiteX4558" fmla="*/ 11376183 w 13261896"/>
              <a:gd name="connsiteY4558" fmla="*/ 4038124 h 5790485"/>
              <a:gd name="connsiteX4559" fmla="*/ 11347608 w 13261896"/>
              <a:gd name="connsiteY4559" fmla="*/ 4023836 h 5790485"/>
              <a:gd name="connsiteX4560" fmla="*/ 11347608 w 13261896"/>
              <a:gd name="connsiteY4560" fmla="*/ 4009549 h 5790485"/>
              <a:gd name="connsiteX4561" fmla="*/ 11371421 w 13261896"/>
              <a:gd name="connsiteY4561" fmla="*/ 4004786 h 5790485"/>
              <a:gd name="connsiteX4562" fmla="*/ 11376183 w 13261896"/>
              <a:gd name="connsiteY4562" fmla="*/ 4014311 h 5790485"/>
              <a:gd name="connsiteX4563" fmla="*/ 11366658 w 13261896"/>
              <a:gd name="connsiteY4563" fmla="*/ 4028599 h 5790485"/>
              <a:gd name="connsiteX4564" fmla="*/ 11376183 w 13261896"/>
              <a:gd name="connsiteY4564" fmla="*/ 4033361 h 5790485"/>
              <a:gd name="connsiteX4565" fmla="*/ 11390471 w 13261896"/>
              <a:gd name="connsiteY4565" fmla="*/ 4014311 h 5790485"/>
              <a:gd name="connsiteX4566" fmla="*/ 11366658 w 13261896"/>
              <a:gd name="connsiteY4566" fmla="*/ 3995261 h 5790485"/>
              <a:gd name="connsiteX4567" fmla="*/ 11333321 w 13261896"/>
              <a:gd name="connsiteY4567" fmla="*/ 4019074 h 5790485"/>
              <a:gd name="connsiteX4568" fmla="*/ 11376183 w 13261896"/>
              <a:gd name="connsiteY4568" fmla="*/ 4052411 h 5790485"/>
              <a:gd name="connsiteX4569" fmla="*/ 11414283 w 13261896"/>
              <a:gd name="connsiteY4569" fmla="*/ 4023836 h 5790485"/>
              <a:gd name="connsiteX4570" fmla="*/ 11409521 w 13261896"/>
              <a:gd name="connsiteY4570" fmla="*/ 4042886 h 5790485"/>
              <a:gd name="connsiteX4571" fmla="*/ 11347608 w 13261896"/>
              <a:gd name="connsiteY4571" fmla="*/ 4076224 h 5790485"/>
              <a:gd name="connsiteX4572" fmla="*/ 11295221 w 13261896"/>
              <a:gd name="connsiteY4572" fmla="*/ 4014311 h 5790485"/>
              <a:gd name="connsiteX4573" fmla="*/ 11376183 w 13261896"/>
              <a:gd name="connsiteY4573" fmla="*/ 3980974 h 5790485"/>
              <a:gd name="connsiteX4574" fmla="*/ 11404758 w 13261896"/>
              <a:gd name="connsiteY4574" fmla="*/ 4004786 h 5790485"/>
              <a:gd name="connsiteX4575" fmla="*/ 11814286 w 13261896"/>
              <a:gd name="connsiteY4575" fmla="*/ 3961924 h 5790485"/>
              <a:gd name="connsiteX4576" fmla="*/ 11866625 w 13261896"/>
              <a:gd name="connsiteY4576" fmla="*/ 4023836 h 5790485"/>
              <a:gd name="connsiteX4577" fmla="*/ 11799998 w 13261896"/>
              <a:gd name="connsiteY4577" fmla="*/ 4000024 h 5790485"/>
              <a:gd name="connsiteX4578" fmla="*/ 11799998 w 13261896"/>
              <a:gd name="connsiteY4578" fmla="*/ 3961924 h 5790485"/>
              <a:gd name="connsiteX4579" fmla="*/ 11814286 w 13261896"/>
              <a:gd name="connsiteY4579" fmla="*/ 3961924 h 5790485"/>
              <a:gd name="connsiteX4580" fmla="*/ 11904725 w 13261896"/>
              <a:gd name="connsiteY4580" fmla="*/ 3957161 h 5790485"/>
              <a:gd name="connsiteX4581" fmla="*/ 11899963 w 13261896"/>
              <a:gd name="connsiteY4581" fmla="*/ 4019074 h 5790485"/>
              <a:gd name="connsiteX4582" fmla="*/ 11880913 w 13261896"/>
              <a:gd name="connsiteY4582" fmla="*/ 4019074 h 5790485"/>
              <a:gd name="connsiteX4583" fmla="*/ 11852386 w 13261896"/>
              <a:gd name="connsiteY4583" fmla="*/ 3980974 h 5790485"/>
              <a:gd name="connsiteX4584" fmla="*/ 11852386 w 13261896"/>
              <a:gd name="connsiteY4584" fmla="*/ 3961924 h 5790485"/>
              <a:gd name="connsiteX4585" fmla="*/ 11876150 w 13261896"/>
              <a:gd name="connsiteY4585" fmla="*/ 3952399 h 5790485"/>
              <a:gd name="connsiteX4586" fmla="*/ 11904725 w 13261896"/>
              <a:gd name="connsiteY4586" fmla="*/ 3957161 h 5790485"/>
              <a:gd name="connsiteX4587" fmla="*/ 11338083 w 13261896"/>
              <a:gd name="connsiteY4587" fmla="*/ 3961924 h 5790485"/>
              <a:gd name="connsiteX4588" fmla="*/ 11314271 w 13261896"/>
              <a:gd name="connsiteY4588" fmla="*/ 3952399 h 5790485"/>
              <a:gd name="connsiteX4589" fmla="*/ 11338083 w 13261896"/>
              <a:gd name="connsiteY4589" fmla="*/ 3961924 h 5790485"/>
              <a:gd name="connsiteX4590" fmla="*/ 12790456 w 13261896"/>
              <a:gd name="connsiteY4590" fmla="*/ 3919061 h 5790485"/>
              <a:gd name="connsiteX4591" fmla="*/ 12780931 w 13261896"/>
              <a:gd name="connsiteY4591" fmla="*/ 3895249 h 5790485"/>
              <a:gd name="connsiteX4592" fmla="*/ 12799981 w 13261896"/>
              <a:gd name="connsiteY4592" fmla="*/ 3914299 h 5790485"/>
              <a:gd name="connsiteX4593" fmla="*/ 12857131 w 13261896"/>
              <a:gd name="connsiteY4593" fmla="*/ 4004786 h 5790485"/>
              <a:gd name="connsiteX4594" fmla="*/ 12814269 w 13261896"/>
              <a:gd name="connsiteY4594" fmla="*/ 4057174 h 5790485"/>
              <a:gd name="connsiteX4595" fmla="*/ 12723781 w 13261896"/>
              <a:gd name="connsiteY4595" fmla="*/ 3895249 h 5790485"/>
              <a:gd name="connsiteX4596" fmla="*/ 12790456 w 13261896"/>
              <a:gd name="connsiteY4596" fmla="*/ 3919061 h 5790485"/>
              <a:gd name="connsiteX4597" fmla="*/ 9723786 w 13261896"/>
              <a:gd name="connsiteY4597" fmla="*/ 3966686 h 5790485"/>
              <a:gd name="connsiteX4598" fmla="*/ 9642824 w 13261896"/>
              <a:gd name="connsiteY4598" fmla="*/ 3957161 h 5790485"/>
              <a:gd name="connsiteX4599" fmla="*/ 9628536 w 13261896"/>
              <a:gd name="connsiteY4599" fmla="*/ 3961924 h 5790485"/>
              <a:gd name="connsiteX4600" fmla="*/ 9628536 w 13261896"/>
              <a:gd name="connsiteY4600" fmla="*/ 3895249 h 5790485"/>
              <a:gd name="connsiteX4601" fmla="*/ 9723786 w 13261896"/>
              <a:gd name="connsiteY4601" fmla="*/ 3966686 h 5790485"/>
              <a:gd name="connsiteX4602" fmla="*/ 12799981 w 13261896"/>
              <a:gd name="connsiteY4602" fmla="*/ 4061936 h 5790485"/>
              <a:gd name="connsiteX4603" fmla="*/ 12780931 w 13261896"/>
              <a:gd name="connsiteY4603" fmla="*/ 4061936 h 5790485"/>
              <a:gd name="connsiteX4604" fmla="*/ 12685681 w 13261896"/>
              <a:gd name="connsiteY4604" fmla="*/ 3952399 h 5790485"/>
              <a:gd name="connsiteX4605" fmla="*/ 12690444 w 13261896"/>
              <a:gd name="connsiteY4605" fmla="*/ 3919061 h 5790485"/>
              <a:gd name="connsiteX4606" fmla="*/ 12709494 w 13261896"/>
              <a:gd name="connsiteY4606" fmla="*/ 3933349 h 5790485"/>
              <a:gd name="connsiteX4607" fmla="*/ 12719019 w 13261896"/>
              <a:gd name="connsiteY4607" fmla="*/ 3933349 h 5790485"/>
              <a:gd name="connsiteX4608" fmla="*/ 12704731 w 13261896"/>
              <a:gd name="connsiteY4608" fmla="*/ 3919061 h 5790485"/>
              <a:gd name="connsiteX4609" fmla="*/ 12709494 w 13261896"/>
              <a:gd name="connsiteY4609" fmla="*/ 3890486 h 5790485"/>
              <a:gd name="connsiteX4610" fmla="*/ 12799981 w 13261896"/>
              <a:gd name="connsiteY4610" fmla="*/ 4061936 h 5790485"/>
              <a:gd name="connsiteX4611" fmla="*/ 11899963 w 13261896"/>
              <a:gd name="connsiteY4611" fmla="*/ 3947636 h 5790485"/>
              <a:gd name="connsiteX4612" fmla="*/ 11852386 w 13261896"/>
              <a:gd name="connsiteY4612" fmla="*/ 3909536 h 5790485"/>
              <a:gd name="connsiteX4613" fmla="*/ 11904725 w 13261896"/>
              <a:gd name="connsiteY4613" fmla="*/ 3890486 h 5790485"/>
              <a:gd name="connsiteX4614" fmla="*/ 11899963 w 13261896"/>
              <a:gd name="connsiteY4614" fmla="*/ 3947636 h 5790485"/>
              <a:gd name="connsiteX4615" fmla="*/ 11866625 w 13261896"/>
              <a:gd name="connsiteY4615" fmla="*/ 3942874 h 5790485"/>
              <a:gd name="connsiteX4616" fmla="*/ 11833336 w 13261896"/>
              <a:gd name="connsiteY4616" fmla="*/ 3952399 h 5790485"/>
              <a:gd name="connsiteX4617" fmla="*/ 11795236 w 13261896"/>
              <a:gd name="connsiteY4617" fmla="*/ 3942874 h 5790485"/>
              <a:gd name="connsiteX4618" fmla="*/ 11804761 w 13261896"/>
              <a:gd name="connsiteY4618" fmla="*/ 3890486 h 5790485"/>
              <a:gd name="connsiteX4619" fmla="*/ 11866625 w 13261896"/>
              <a:gd name="connsiteY4619" fmla="*/ 3942874 h 5790485"/>
              <a:gd name="connsiteX4620" fmla="*/ 12857131 w 13261896"/>
              <a:gd name="connsiteY4620" fmla="*/ 3961924 h 5790485"/>
              <a:gd name="connsiteX4621" fmla="*/ 12857131 w 13261896"/>
              <a:gd name="connsiteY4621" fmla="*/ 3980974 h 5790485"/>
              <a:gd name="connsiteX4622" fmla="*/ 12814269 w 13261896"/>
              <a:gd name="connsiteY4622" fmla="*/ 3938111 h 5790485"/>
              <a:gd name="connsiteX4623" fmla="*/ 12809506 w 13261896"/>
              <a:gd name="connsiteY4623" fmla="*/ 3909536 h 5790485"/>
              <a:gd name="connsiteX4624" fmla="*/ 12795219 w 13261896"/>
              <a:gd name="connsiteY4624" fmla="*/ 3885724 h 5790485"/>
              <a:gd name="connsiteX4625" fmla="*/ 12857131 w 13261896"/>
              <a:gd name="connsiteY4625" fmla="*/ 3961924 h 5790485"/>
              <a:gd name="connsiteX4626" fmla="*/ 11280933 w 13261896"/>
              <a:gd name="connsiteY4626" fmla="*/ 3866674 h 5790485"/>
              <a:gd name="connsiteX4627" fmla="*/ 11280933 w 13261896"/>
              <a:gd name="connsiteY4627" fmla="*/ 3880961 h 5790485"/>
              <a:gd name="connsiteX4628" fmla="*/ 11238071 w 13261896"/>
              <a:gd name="connsiteY4628" fmla="*/ 3876199 h 5790485"/>
              <a:gd name="connsiteX4629" fmla="*/ 11166634 w 13261896"/>
              <a:gd name="connsiteY4629" fmla="*/ 3980974 h 5790485"/>
              <a:gd name="connsiteX4630" fmla="*/ 11271408 w 13261896"/>
              <a:gd name="connsiteY4630" fmla="*/ 4033361 h 5790485"/>
              <a:gd name="connsiteX4631" fmla="*/ 11271408 w 13261896"/>
              <a:gd name="connsiteY4631" fmla="*/ 4052411 h 5790485"/>
              <a:gd name="connsiteX4632" fmla="*/ 11252359 w 13261896"/>
              <a:gd name="connsiteY4632" fmla="*/ 4023836 h 5790485"/>
              <a:gd name="connsiteX4633" fmla="*/ 11214259 w 13261896"/>
              <a:gd name="connsiteY4633" fmla="*/ 4019074 h 5790485"/>
              <a:gd name="connsiteX4634" fmla="*/ 11185684 w 13261896"/>
              <a:gd name="connsiteY4634" fmla="*/ 4019074 h 5790485"/>
              <a:gd name="connsiteX4635" fmla="*/ 11176159 w 13261896"/>
              <a:gd name="connsiteY4635" fmla="*/ 4033361 h 5790485"/>
              <a:gd name="connsiteX4636" fmla="*/ 11276171 w 13261896"/>
              <a:gd name="connsiteY4636" fmla="*/ 4080986 h 5790485"/>
              <a:gd name="connsiteX4637" fmla="*/ 11285696 w 13261896"/>
              <a:gd name="connsiteY4637" fmla="*/ 4047649 h 5790485"/>
              <a:gd name="connsiteX4638" fmla="*/ 11195209 w 13261896"/>
              <a:gd name="connsiteY4638" fmla="*/ 3971449 h 5790485"/>
              <a:gd name="connsiteX4639" fmla="*/ 11195209 w 13261896"/>
              <a:gd name="connsiteY4639" fmla="*/ 3947636 h 5790485"/>
              <a:gd name="connsiteX4640" fmla="*/ 11238071 w 13261896"/>
              <a:gd name="connsiteY4640" fmla="*/ 3890486 h 5790485"/>
              <a:gd name="connsiteX4641" fmla="*/ 11285696 w 13261896"/>
              <a:gd name="connsiteY4641" fmla="*/ 3890486 h 5790485"/>
              <a:gd name="connsiteX4642" fmla="*/ 11295221 w 13261896"/>
              <a:gd name="connsiteY4642" fmla="*/ 3866674 h 5790485"/>
              <a:gd name="connsiteX4643" fmla="*/ 11338083 w 13261896"/>
              <a:gd name="connsiteY4643" fmla="*/ 3876199 h 5790485"/>
              <a:gd name="connsiteX4644" fmla="*/ 11380946 w 13261896"/>
              <a:gd name="connsiteY4644" fmla="*/ 3866674 h 5790485"/>
              <a:gd name="connsiteX4645" fmla="*/ 11438096 w 13261896"/>
              <a:gd name="connsiteY4645" fmla="*/ 3866674 h 5790485"/>
              <a:gd name="connsiteX4646" fmla="*/ 11404758 w 13261896"/>
              <a:gd name="connsiteY4646" fmla="*/ 3900011 h 5790485"/>
              <a:gd name="connsiteX4647" fmla="*/ 11399996 w 13261896"/>
              <a:gd name="connsiteY4647" fmla="*/ 3923824 h 5790485"/>
              <a:gd name="connsiteX4648" fmla="*/ 11380946 w 13261896"/>
              <a:gd name="connsiteY4648" fmla="*/ 3919061 h 5790485"/>
              <a:gd name="connsiteX4649" fmla="*/ 11357133 w 13261896"/>
              <a:gd name="connsiteY4649" fmla="*/ 3961924 h 5790485"/>
              <a:gd name="connsiteX4650" fmla="*/ 11390471 w 13261896"/>
              <a:gd name="connsiteY4650" fmla="*/ 3938111 h 5790485"/>
              <a:gd name="connsiteX4651" fmla="*/ 11409521 w 13261896"/>
              <a:gd name="connsiteY4651" fmla="*/ 3961924 h 5790485"/>
              <a:gd name="connsiteX4652" fmla="*/ 11461908 w 13261896"/>
              <a:gd name="connsiteY4652" fmla="*/ 3900011 h 5790485"/>
              <a:gd name="connsiteX4653" fmla="*/ 11485673 w 13261896"/>
              <a:gd name="connsiteY4653" fmla="*/ 3900011 h 5790485"/>
              <a:gd name="connsiteX4654" fmla="*/ 11585686 w 13261896"/>
              <a:gd name="connsiteY4654" fmla="*/ 3957161 h 5790485"/>
              <a:gd name="connsiteX4655" fmla="*/ 11519011 w 13261896"/>
              <a:gd name="connsiteY4655" fmla="*/ 3966686 h 5790485"/>
              <a:gd name="connsiteX4656" fmla="*/ 11419046 w 13261896"/>
              <a:gd name="connsiteY4656" fmla="*/ 4019074 h 5790485"/>
              <a:gd name="connsiteX4657" fmla="*/ 11376183 w 13261896"/>
              <a:gd name="connsiteY4657" fmla="*/ 3966686 h 5790485"/>
              <a:gd name="connsiteX4658" fmla="*/ 11285696 w 13261896"/>
              <a:gd name="connsiteY4658" fmla="*/ 3995261 h 5790485"/>
              <a:gd name="connsiteX4659" fmla="*/ 11280933 w 13261896"/>
              <a:gd name="connsiteY4659" fmla="*/ 4014311 h 5790485"/>
              <a:gd name="connsiteX4660" fmla="*/ 11333321 w 13261896"/>
              <a:gd name="connsiteY4660" fmla="*/ 4080986 h 5790485"/>
              <a:gd name="connsiteX4661" fmla="*/ 11371421 w 13261896"/>
              <a:gd name="connsiteY4661" fmla="*/ 4080986 h 5790485"/>
              <a:gd name="connsiteX4662" fmla="*/ 11395233 w 13261896"/>
              <a:gd name="connsiteY4662" fmla="*/ 4142899 h 5790485"/>
              <a:gd name="connsiteX4663" fmla="*/ 11357133 w 13261896"/>
              <a:gd name="connsiteY4663" fmla="*/ 4128611 h 5790485"/>
              <a:gd name="connsiteX4664" fmla="*/ 11347608 w 13261896"/>
              <a:gd name="connsiteY4664" fmla="*/ 4138136 h 5790485"/>
              <a:gd name="connsiteX4665" fmla="*/ 11361896 w 13261896"/>
              <a:gd name="connsiteY4665" fmla="*/ 4157139 h 5790485"/>
              <a:gd name="connsiteX4666" fmla="*/ 11309508 w 13261896"/>
              <a:gd name="connsiteY4666" fmla="*/ 4190476 h 5790485"/>
              <a:gd name="connsiteX4667" fmla="*/ 11276171 w 13261896"/>
              <a:gd name="connsiteY4667" fmla="*/ 4180951 h 5790485"/>
              <a:gd name="connsiteX4668" fmla="*/ 11271408 w 13261896"/>
              <a:gd name="connsiteY4668" fmla="*/ 4190476 h 5790485"/>
              <a:gd name="connsiteX4669" fmla="*/ 11304746 w 13261896"/>
              <a:gd name="connsiteY4669" fmla="*/ 4209526 h 5790485"/>
              <a:gd name="connsiteX4670" fmla="*/ 11328558 w 13261896"/>
              <a:gd name="connsiteY4670" fmla="*/ 4204764 h 5790485"/>
              <a:gd name="connsiteX4671" fmla="*/ 11376183 w 13261896"/>
              <a:gd name="connsiteY4671" fmla="*/ 4161901 h 5790485"/>
              <a:gd name="connsiteX4672" fmla="*/ 11466671 w 13261896"/>
              <a:gd name="connsiteY4672" fmla="*/ 4114324 h 5790485"/>
              <a:gd name="connsiteX4673" fmla="*/ 11442858 w 13261896"/>
              <a:gd name="connsiteY4673" fmla="*/ 4119086 h 5790485"/>
              <a:gd name="connsiteX4674" fmla="*/ 11528536 w 13261896"/>
              <a:gd name="connsiteY4674" fmla="*/ 4052411 h 5790485"/>
              <a:gd name="connsiteX4675" fmla="*/ 11561873 w 13261896"/>
              <a:gd name="connsiteY4675" fmla="*/ 4052411 h 5790485"/>
              <a:gd name="connsiteX4676" fmla="*/ 11504723 w 13261896"/>
              <a:gd name="connsiteY4676" fmla="*/ 4109561 h 5790485"/>
              <a:gd name="connsiteX4677" fmla="*/ 11485673 w 13261896"/>
              <a:gd name="connsiteY4677" fmla="*/ 4157139 h 5790485"/>
              <a:gd name="connsiteX4678" fmla="*/ 11376183 w 13261896"/>
              <a:gd name="connsiteY4678" fmla="*/ 4185714 h 5790485"/>
              <a:gd name="connsiteX4679" fmla="*/ 11371421 w 13261896"/>
              <a:gd name="connsiteY4679" fmla="*/ 4200001 h 5790485"/>
              <a:gd name="connsiteX4680" fmla="*/ 11385708 w 13261896"/>
              <a:gd name="connsiteY4680" fmla="*/ 4209526 h 5790485"/>
              <a:gd name="connsiteX4681" fmla="*/ 11419046 w 13261896"/>
              <a:gd name="connsiteY4681" fmla="*/ 4185714 h 5790485"/>
              <a:gd name="connsiteX4682" fmla="*/ 11476196 w 13261896"/>
              <a:gd name="connsiteY4682" fmla="*/ 4185714 h 5790485"/>
              <a:gd name="connsiteX4683" fmla="*/ 11471433 w 13261896"/>
              <a:gd name="connsiteY4683" fmla="*/ 4200001 h 5790485"/>
              <a:gd name="connsiteX4684" fmla="*/ 11495198 w 13261896"/>
              <a:gd name="connsiteY4684" fmla="*/ 4219051 h 5790485"/>
              <a:gd name="connsiteX4685" fmla="*/ 11519011 w 13261896"/>
              <a:gd name="connsiteY4685" fmla="*/ 4238101 h 5790485"/>
              <a:gd name="connsiteX4686" fmla="*/ 11561873 w 13261896"/>
              <a:gd name="connsiteY4686" fmla="*/ 4257151 h 5790485"/>
              <a:gd name="connsiteX4687" fmla="*/ 11595211 w 13261896"/>
              <a:gd name="connsiteY4687" fmla="*/ 4247626 h 5790485"/>
              <a:gd name="connsiteX4688" fmla="*/ 11542823 w 13261896"/>
              <a:gd name="connsiteY4688" fmla="*/ 4214289 h 5790485"/>
              <a:gd name="connsiteX4689" fmla="*/ 11557111 w 13261896"/>
              <a:gd name="connsiteY4689" fmla="*/ 4166664 h 5790485"/>
              <a:gd name="connsiteX4690" fmla="*/ 11609498 w 13261896"/>
              <a:gd name="connsiteY4690" fmla="*/ 4114324 h 5790485"/>
              <a:gd name="connsiteX4691" fmla="*/ 11657123 w 13261896"/>
              <a:gd name="connsiteY4691" fmla="*/ 4147661 h 5790485"/>
              <a:gd name="connsiteX4692" fmla="*/ 11609498 w 13261896"/>
              <a:gd name="connsiteY4692" fmla="*/ 4219051 h 5790485"/>
              <a:gd name="connsiteX4693" fmla="*/ 11671411 w 13261896"/>
              <a:gd name="connsiteY4693" fmla="*/ 4276201 h 5790485"/>
              <a:gd name="connsiteX4694" fmla="*/ 11728561 w 13261896"/>
              <a:gd name="connsiteY4694" fmla="*/ 4247626 h 5790485"/>
              <a:gd name="connsiteX4695" fmla="*/ 11714273 w 13261896"/>
              <a:gd name="connsiteY4695" fmla="*/ 4242864 h 5790485"/>
              <a:gd name="connsiteX4696" fmla="*/ 11671411 w 13261896"/>
              <a:gd name="connsiteY4696" fmla="*/ 4266676 h 5790485"/>
              <a:gd name="connsiteX4697" fmla="*/ 11623786 w 13261896"/>
              <a:gd name="connsiteY4697" fmla="*/ 4219051 h 5790485"/>
              <a:gd name="connsiteX4698" fmla="*/ 11652361 w 13261896"/>
              <a:gd name="connsiteY4698" fmla="*/ 4161901 h 5790485"/>
              <a:gd name="connsiteX4699" fmla="*/ 11714273 w 13261896"/>
              <a:gd name="connsiteY4699" fmla="*/ 4152424 h 5790485"/>
              <a:gd name="connsiteX4700" fmla="*/ 11828573 w 13261896"/>
              <a:gd name="connsiteY4700" fmla="*/ 4238101 h 5790485"/>
              <a:gd name="connsiteX4701" fmla="*/ 11819048 w 13261896"/>
              <a:gd name="connsiteY4701" fmla="*/ 4247626 h 5790485"/>
              <a:gd name="connsiteX4702" fmla="*/ 11890438 w 13261896"/>
              <a:gd name="connsiteY4702" fmla="*/ 4295251 h 5790485"/>
              <a:gd name="connsiteX4703" fmla="*/ 11890438 w 13261896"/>
              <a:gd name="connsiteY4703" fmla="*/ 4419076 h 5790485"/>
              <a:gd name="connsiteX4704" fmla="*/ 11685698 w 13261896"/>
              <a:gd name="connsiteY4704" fmla="*/ 4352401 h 5790485"/>
              <a:gd name="connsiteX4705" fmla="*/ 11728561 w 13261896"/>
              <a:gd name="connsiteY4705" fmla="*/ 4319064 h 5790485"/>
              <a:gd name="connsiteX4706" fmla="*/ 11695223 w 13261896"/>
              <a:gd name="connsiteY4706" fmla="*/ 4314301 h 5790485"/>
              <a:gd name="connsiteX4707" fmla="*/ 11628548 w 13261896"/>
              <a:gd name="connsiteY4707" fmla="*/ 4323826 h 5790485"/>
              <a:gd name="connsiteX4708" fmla="*/ 11638073 w 13261896"/>
              <a:gd name="connsiteY4708" fmla="*/ 4295251 h 5790485"/>
              <a:gd name="connsiteX4709" fmla="*/ 11552348 w 13261896"/>
              <a:gd name="connsiteY4709" fmla="*/ 4300014 h 5790485"/>
              <a:gd name="connsiteX4710" fmla="*/ 11571398 w 13261896"/>
              <a:gd name="connsiteY4710" fmla="*/ 4276201 h 5790485"/>
              <a:gd name="connsiteX4711" fmla="*/ 11485673 w 13261896"/>
              <a:gd name="connsiteY4711" fmla="*/ 4271439 h 5790485"/>
              <a:gd name="connsiteX4712" fmla="*/ 11504723 w 13261896"/>
              <a:gd name="connsiteY4712" fmla="*/ 4242864 h 5790485"/>
              <a:gd name="connsiteX4713" fmla="*/ 11414283 w 13261896"/>
              <a:gd name="connsiteY4713" fmla="*/ 4247626 h 5790485"/>
              <a:gd name="connsiteX4714" fmla="*/ 11428571 w 13261896"/>
              <a:gd name="connsiteY4714" fmla="*/ 4228576 h 5790485"/>
              <a:gd name="connsiteX4715" fmla="*/ 11395233 w 13261896"/>
              <a:gd name="connsiteY4715" fmla="*/ 4223814 h 5790485"/>
              <a:gd name="connsiteX4716" fmla="*/ 11323796 w 13261896"/>
              <a:gd name="connsiteY4716" fmla="*/ 4242864 h 5790485"/>
              <a:gd name="connsiteX4717" fmla="*/ 11333321 w 13261896"/>
              <a:gd name="connsiteY4717" fmla="*/ 4219051 h 5790485"/>
              <a:gd name="connsiteX4718" fmla="*/ 11319033 w 13261896"/>
              <a:gd name="connsiteY4718" fmla="*/ 4214289 h 5790485"/>
              <a:gd name="connsiteX4719" fmla="*/ 11233309 w 13261896"/>
              <a:gd name="connsiteY4719" fmla="*/ 4247626 h 5790485"/>
              <a:gd name="connsiteX4720" fmla="*/ 11142821 w 13261896"/>
              <a:gd name="connsiteY4720" fmla="*/ 4247626 h 5790485"/>
              <a:gd name="connsiteX4721" fmla="*/ 11147584 w 13261896"/>
              <a:gd name="connsiteY4721" fmla="*/ 3961924 h 5790485"/>
              <a:gd name="connsiteX4722" fmla="*/ 11152346 w 13261896"/>
              <a:gd name="connsiteY4722" fmla="*/ 3933349 h 5790485"/>
              <a:gd name="connsiteX4723" fmla="*/ 11180921 w 13261896"/>
              <a:gd name="connsiteY4723" fmla="*/ 3900011 h 5790485"/>
              <a:gd name="connsiteX4724" fmla="*/ 11195209 w 13261896"/>
              <a:gd name="connsiteY4724" fmla="*/ 3876199 h 5790485"/>
              <a:gd name="connsiteX4725" fmla="*/ 11247596 w 13261896"/>
              <a:gd name="connsiteY4725" fmla="*/ 3847624 h 5790485"/>
              <a:gd name="connsiteX4726" fmla="*/ 11280933 w 13261896"/>
              <a:gd name="connsiteY4726" fmla="*/ 3866674 h 5790485"/>
              <a:gd name="connsiteX4727" fmla="*/ 11890438 w 13261896"/>
              <a:gd name="connsiteY4727" fmla="*/ 3880961 h 5790485"/>
              <a:gd name="connsiteX4728" fmla="*/ 11842861 w 13261896"/>
              <a:gd name="connsiteY4728" fmla="*/ 3890486 h 5790485"/>
              <a:gd name="connsiteX4729" fmla="*/ 11809523 w 13261896"/>
              <a:gd name="connsiteY4729" fmla="*/ 3876199 h 5790485"/>
              <a:gd name="connsiteX4730" fmla="*/ 11842861 w 13261896"/>
              <a:gd name="connsiteY4730" fmla="*/ 3838099 h 5790485"/>
              <a:gd name="connsiteX4731" fmla="*/ 11890438 w 13261896"/>
              <a:gd name="connsiteY4731" fmla="*/ 3880961 h 5790485"/>
              <a:gd name="connsiteX4732" fmla="*/ 12766644 w 13261896"/>
              <a:gd name="connsiteY4732" fmla="*/ 3900011 h 5790485"/>
              <a:gd name="connsiteX4733" fmla="*/ 12709494 w 13261896"/>
              <a:gd name="connsiteY4733" fmla="*/ 3876199 h 5790485"/>
              <a:gd name="connsiteX4734" fmla="*/ 12685681 w 13261896"/>
              <a:gd name="connsiteY4734" fmla="*/ 3842861 h 5790485"/>
              <a:gd name="connsiteX4735" fmla="*/ 12685681 w 13261896"/>
              <a:gd name="connsiteY4735" fmla="*/ 3828574 h 5790485"/>
              <a:gd name="connsiteX4736" fmla="*/ 12766644 w 13261896"/>
              <a:gd name="connsiteY4736" fmla="*/ 3900011 h 5790485"/>
              <a:gd name="connsiteX4737" fmla="*/ 11904725 w 13261896"/>
              <a:gd name="connsiteY4737" fmla="*/ 3876199 h 5790485"/>
              <a:gd name="connsiteX4738" fmla="*/ 11866625 w 13261896"/>
              <a:gd name="connsiteY4738" fmla="*/ 3833336 h 5790485"/>
              <a:gd name="connsiteX4739" fmla="*/ 11904725 w 13261896"/>
              <a:gd name="connsiteY4739" fmla="*/ 3809524 h 5790485"/>
              <a:gd name="connsiteX4740" fmla="*/ 11904725 w 13261896"/>
              <a:gd name="connsiteY4740" fmla="*/ 3876199 h 5790485"/>
              <a:gd name="connsiteX4741" fmla="*/ 12361879 w 13261896"/>
              <a:gd name="connsiteY4741" fmla="*/ 3838099 h 5790485"/>
              <a:gd name="connsiteX4742" fmla="*/ 12338066 w 13261896"/>
              <a:gd name="connsiteY4742" fmla="*/ 3828574 h 5790485"/>
              <a:gd name="connsiteX4743" fmla="*/ 12447604 w 13261896"/>
              <a:gd name="connsiteY4743" fmla="*/ 3790474 h 5790485"/>
              <a:gd name="connsiteX4744" fmla="*/ 12361879 w 13261896"/>
              <a:gd name="connsiteY4744" fmla="*/ 3838099 h 5790485"/>
              <a:gd name="connsiteX4745" fmla="*/ 11880913 w 13261896"/>
              <a:gd name="connsiteY4745" fmla="*/ 3804761 h 5790485"/>
              <a:gd name="connsiteX4746" fmla="*/ 11847623 w 13261896"/>
              <a:gd name="connsiteY4746" fmla="*/ 3823811 h 5790485"/>
              <a:gd name="connsiteX4747" fmla="*/ 11833336 w 13261896"/>
              <a:gd name="connsiteY4747" fmla="*/ 3823811 h 5790485"/>
              <a:gd name="connsiteX4748" fmla="*/ 11852386 w 13261896"/>
              <a:gd name="connsiteY4748" fmla="*/ 3790474 h 5790485"/>
              <a:gd name="connsiteX4749" fmla="*/ 11880913 w 13261896"/>
              <a:gd name="connsiteY4749" fmla="*/ 3804761 h 5790485"/>
              <a:gd name="connsiteX4750" fmla="*/ 12404741 w 13261896"/>
              <a:gd name="connsiteY4750" fmla="*/ 3785711 h 5790485"/>
              <a:gd name="connsiteX4751" fmla="*/ 12338066 w 13261896"/>
              <a:gd name="connsiteY4751" fmla="*/ 3809524 h 5790485"/>
              <a:gd name="connsiteX4752" fmla="*/ 12357116 w 13261896"/>
              <a:gd name="connsiteY4752" fmla="*/ 3790474 h 5790485"/>
              <a:gd name="connsiteX4753" fmla="*/ 12380929 w 13261896"/>
              <a:gd name="connsiteY4753" fmla="*/ 3785711 h 5790485"/>
              <a:gd name="connsiteX4754" fmla="*/ 12404741 w 13261896"/>
              <a:gd name="connsiteY4754" fmla="*/ 3785711 h 5790485"/>
              <a:gd name="connsiteX4755" fmla="*/ 12561904 w 13261896"/>
              <a:gd name="connsiteY4755" fmla="*/ 3785711 h 5790485"/>
              <a:gd name="connsiteX4756" fmla="*/ 12547616 w 13261896"/>
              <a:gd name="connsiteY4756" fmla="*/ 3780949 h 5790485"/>
              <a:gd name="connsiteX4757" fmla="*/ 12561904 w 13261896"/>
              <a:gd name="connsiteY4757" fmla="*/ 3785711 h 5790485"/>
              <a:gd name="connsiteX4758" fmla="*/ 12538091 w 13261896"/>
              <a:gd name="connsiteY4758" fmla="*/ 3780949 h 5790485"/>
              <a:gd name="connsiteX4759" fmla="*/ 12547616 w 13261896"/>
              <a:gd name="connsiteY4759" fmla="*/ 3790474 h 5790485"/>
              <a:gd name="connsiteX4760" fmla="*/ 12461891 w 13261896"/>
              <a:gd name="connsiteY4760" fmla="*/ 3795236 h 5790485"/>
              <a:gd name="connsiteX4761" fmla="*/ 12480941 w 13261896"/>
              <a:gd name="connsiteY4761" fmla="*/ 3780949 h 5790485"/>
              <a:gd name="connsiteX4762" fmla="*/ 12538091 w 13261896"/>
              <a:gd name="connsiteY4762" fmla="*/ 3780949 h 5790485"/>
              <a:gd name="connsiteX4763" fmla="*/ 12176188 w 13261896"/>
              <a:gd name="connsiteY4763" fmla="*/ 3780949 h 5790485"/>
              <a:gd name="connsiteX4764" fmla="*/ 12061888 w 13261896"/>
              <a:gd name="connsiteY4764" fmla="*/ 3804761 h 5790485"/>
              <a:gd name="connsiteX4765" fmla="*/ 12123800 w 13261896"/>
              <a:gd name="connsiteY4765" fmla="*/ 3776186 h 5790485"/>
              <a:gd name="connsiteX4766" fmla="*/ 12176188 w 13261896"/>
              <a:gd name="connsiteY4766" fmla="*/ 3780949 h 5790485"/>
              <a:gd name="connsiteX4767" fmla="*/ 11457146 w 13261896"/>
              <a:gd name="connsiteY4767" fmla="*/ 3809524 h 5790485"/>
              <a:gd name="connsiteX4768" fmla="*/ 11419046 w 13261896"/>
              <a:gd name="connsiteY4768" fmla="*/ 3852386 h 5790485"/>
              <a:gd name="connsiteX4769" fmla="*/ 11385708 w 13261896"/>
              <a:gd name="connsiteY4769" fmla="*/ 3823811 h 5790485"/>
              <a:gd name="connsiteX4770" fmla="*/ 11414283 w 13261896"/>
              <a:gd name="connsiteY4770" fmla="*/ 3795236 h 5790485"/>
              <a:gd name="connsiteX4771" fmla="*/ 11438096 w 13261896"/>
              <a:gd name="connsiteY4771" fmla="*/ 3814286 h 5790485"/>
              <a:gd name="connsiteX4772" fmla="*/ 11428571 w 13261896"/>
              <a:gd name="connsiteY4772" fmla="*/ 3833336 h 5790485"/>
              <a:gd name="connsiteX4773" fmla="*/ 11414283 w 13261896"/>
              <a:gd name="connsiteY4773" fmla="*/ 3833336 h 5790485"/>
              <a:gd name="connsiteX4774" fmla="*/ 11409521 w 13261896"/>
              <a:gd name="connsiteY4774" fmla="*/ 3823811 h 5790485"/>
              <a:gd name="connsiteX4775" fmla="*/ 11414283 w 13261896"/>
              <a:gd name="connsiteY4775" fmla="*/ 3804761 h 5790485"/>
              <a:gd name="connsiteX4776" fmla="*/ 11395233 w 13261896"/>
              <a:gd name="connsiteY4776" fmla="*/ 3823811 h 5790485"/>
              <a:gd name="connsiteX4777" fmla="*/ 11419046 w 13261896"/>
              <a:gd name="connsiteY4777" fmla="*/ 3847624 h 5790485"/>
              <a:gd name="connsiteX4778" fmla="*/ 11447621 w 13261896"/>
              <a:gd name="connsiteY4778" fmla="*/ 3814286 h 5790485"/>
              <a:gd name="connsiteX4779" fmla="*/ 11414283 w 13261896"/>
              <a:gd name="connsiteY4779" fmla="*/ 3780949 h 5790485"/>
              <a:gd name="connsiteX4780" fmla="*/ 11376183 w 13261896"/>
              <a:gd name="connsiteY4780" fmla="*/ 3804761 h 5790485"/>
              <a:gd name="connsiteX4781" fmla="*/ 11342846 w 13261896"/>
              <a:gd name="connsiteY4781" fmla="*/ 3780949 h 5790485"/>
              <a:gd name="connsiteX4782" fmla="*/ 11299983 w 13261896"/>
              <a:gd name="connsiteY4782" fmla="*/ 3814286 h 5790485"/>
              <a:gd name="connsiteX4783" fmla="*/ 11333321 w 13261896"/>
              <a:gd name="connsiteY4783" fmla="*/ 3847624 h 5790485"/>
              <a:gd name="connsiteX4784" fmla="*/ 11357133 w 13261896"/>
              <a:gd name="connsiteY4784" fmla="*/ 3819049 h 5790485"/>
              <a:gd name="connsiteX4785" fmla="*/ 11342846 w 13261896"/>
              <a:gd name="connsiteY4785" fmla="*/ 3809524 h 5790485"/>
              <a:gd name="connsiteX4786" fmla="*/ 11338083 w 13261896"/>
              <a:gd name="connsiteY4786" fmla="*/ 3833336 h 5790485"/>
              <a:gd name="connsiteX4787" fmla="*/ 11319033 w 13261896"/>
              <a:gd name="connsiteY4787" fmla="*/ 3833336 h 5790485"/>
              <a:gd name="connsiteX4788" fmla="*/ 11314271 w 13261896"/>
              <a:gd name="connsiteY4788" fmla="*/ 3814286 h 5790485"/>
              <a:gd name="connsiteX4789" fmla="*/ 11342846 w 13261896"/>
              <a:gd name="connsiteY4789" fmla="*/ 3795236 h 5790485"/>
              <a:gd name="connsiteX4790" fmla="*/ 11366658 w 13261896"/>
              <a:gd name="connsiteY4790" fmla="*/ 3823811 h 5790485"/>
              <a:gd name="connsiteX4791" fmla="*/ 11323796 w 13261896"/>
              <a:gd name="connsiteY4791" fmla="*/ 3866674 h 5790485"/>
              <a:gd name="connsiteX4792" fmla="*/ 11290458 w 13261896"/>
              <a:gd name="connsiteY4792" fmla="*/ 3819049 h 5790485"/>
              <a:gd name="connsiteX4793" fmla="*/ 11380946 w 13261896"/>
              <a:gd name="connsiteY4793" fmla="*/ 3766709 h 5790485"/>
              <a:gd name="connsiteX4794" fmla="*/ 11457146 w 13261896"/>
              <a:gd name="connsiteY4794" fmla="*/ 3809524 h 5790485"/>
              <a:gd name="connsiteX4795" fmla="*/ 12523804 w 13261896"/>
              <a:gd name="connsiteY4795" fmla="*/ 3766709 h 5790485"/>
              <a:gd name="connsiteX4796" fmla="*/ 12495229 w 13261896"/>
              <a:gd name="connsiteY4796" fmla="*/ 3771472 h 5790485"/>
              <a:gd name="connsiteX4797" fmla="*/ 12480941 w 13261896"/>
              <a:gd name="connsiteY4797" fmla="*/ 3761947 h 5790485"/>
              <a:gd name="connsiteX4798" fmla="*/ 12523804 w 13261896"/>
              <a:gd name="connsiteY4798" fmla="*/ 3766709 h 5790485"/>
              <a:gd name="connsiteX4799" fmla="*/ 12476179 w 13261896"/>
              <a:gd name="connsiteY4799" fmla="*/ 3771472 h 5790485"/>
              <a:gd name="connsiteX4800" fmla="*/ 12438079 w 13261896"/>
              <a:gd name="connsiteY4800" fmla="*/ 3780949 h 5790485"/>
              <a:gd name="connsiteX4801" fmla="*/ 12409504 w 13261896"/>
              <a:gd name="connsiteY4801" fmla="*/ 3776186 h 5790485"/>
              <a:gd name="connsiteX4802" fmla="*/ 12447604 w 13261896"/>
              <a:gd name="connsiteY4802" fmla="*/ 3761947 h 5790485"/>
              <a:gd name="connsiteX4803" fmla="*/ 12476179 w 13261896"/>
              <a:gd name="connsiteY4803" fmla="*/ 3771472 h 5790485"/>
              <a:gd name="connsiteX4804" fmla="*/ 12342829 w 13261896"/>
              <a:gd name="connsiteY4804" fmla="*/ 3790474 h 5790485"/>
              <a:gd name="connsiteX4805" fmla="*/ 12266629 w 13261896"/>
              <a:gd name="connsiteY4805" fmla="*/ 3790474 h 5790485"/>
              <a:gd name="connsiteX4806" fmla="*/ 12204763 w 13261896"/>
              <a:gd name="connsiteY4806" fmla="*/ 3776186 h 5790485"/>
              <a:gd name="connsiteX4807" fmla="*/ 12247579 w 13261896"/>
              <a:gd name="connsiteY4807" fmla="*/ 3761947 h 5790485"/>
              <a:gd name="connsiteX4808" fmla="*/ 12342829 w 13261896"/>
              <a:gd name="connsiteY4808" fmla="*/ 3790474 h 5790485"/>
              <a:gd name="connsiteX4809" fmla="*/ 12738069 w 13261896"/>
              <a:gd name="connsiteY4809" fmla="*/ 3761947 h 5790485"/>
              <a:gd name="connsiteX4810" fmla="*/ 12699969 w 13261896"/>
              <a:gd name="connsiteY4810" fmla="*/ 3757184 h 5790485"/>
              <a:gd name="connsiteX4811" fmla="*/ 12738069 w 13261896"/>
              <a:gd name="connsiteY4811" fmla="*/ 3761947 h 5790485"/>
              <a:gd name="connsiteX4812" fmla="*/ 12609529 w 13261896"/>
              <a:gd name="connsiteY4812" fmla="*/ 3776186 h 5790485"/>
              <a:gd name="connsiteX4813" fmla="*/ 12566666 w 13261896"/>
              <a:gd name="connsiteY4813" fmla="*/ 3771472 h 5790485"/>
              <a:gd name="connsiteX4814" fmla="*/ 12566666 w 13261896"/>
              <a:gd name="connsiteY4814" fmla="*/ 3752422 h 5790485"/>
              <a:gd name="connsiteX4815" fmla="*/ 12576191 w 13261896"/>
              <a:gd name="connsiteY4815" fmla="*/ 3747659 h 5790485"/>
              <a:gd name="connsiteX4816" fmla="*/ 12609529 w 13261896"/>
              <a:gd name="connsiteY4816" fmla="*/ 3776186 h 5790485"/>
              <a:gd name="connsiteX4817" fmla="*/ 11633311 w 13261896"/>
              <a:gd name="connsiteY4817" fmla="*/ 3771472 h 5790485"/>
              <a:gd name="connsiteX4818" fmla="*/ 11680936 w 13261896"/>
              <a:gd name="connsiteY4818" fmla="*/ 3838099 h 5790485"/>
              <a:gd name="connsiteX4819" fmla="*/ 11738086 w 13261896"/>
              <a:gd name="connsiteY4819" fmla="*/ 3966686 h 5790485"/>
              <a:gd name="connsiteX4820" fmla="*/ 11785711 w 13261896"/>
              <a:gd name="connsiteY4820" fmla="*/ 3952399 h 5790485"/>
              <a:gd name="connsiteX4821" fmla="*/ 11785711 w 13261896"/>
              <a:gd name="connsiteY4821" fmla="*/ 4000024 h 5790485"/>
              <a:gd name="connsiteX4822" fmla="*/ 11871388 w 13261896"/>
              <a:gd name="connsiteY4822" fmla="*/ 4033361 h 5790485"/>
              <a:gd name="connsiteX4823" fmla="*/ 11899963 w 13261896"/>
              <a:gd name="connsiteY4823" fmla="*/ 4033361 h 5790485"/>
              <a:gd name="connsiteX4824" fmla="*/ 11895200 w 13261896"/>
              <a:gd name="connsiteY4824" fmla="*/ 4038124 h 5790485"/>
              <a:gd name="connsiteX4825" fmla="*/ 11795236 w 13261896"/>
              <a:gd name="connsiteY4825" fmla="*/ 4085749 h 5790485"/>
              <a:gd name="connsiteX4826" fmla="*/ 11742848 w 13261896"/>
              <a:gd name="connsiteY4826" fmla="*/ 4119086 h 5790485"/>
              <a:gd name="connsiteX4827" fmla="*/ 11685698 w 13261896"/>
              <a:gd name="connsiteY4827" fmla="*/ 4128611 h 5790485"/>
              <a:gd name="connsiteX4828" fmla="*/ 11614261 w 13261896"/>
              <a:gd name="connsiteY4828" fmla="*/ 4095274 h 5790485"/>
              <a:gd name="connsiteX4829" fmla="*/ 11547586 w 13261896"/>
              <a:gd name="connsiteY4829" fmla="*/ 4157139 h 5790485"/>
              <a:gd name="connsiteX4830" fmla="*/ 11538061 w 13261896"/>
              <a:gd name="connsiteY4830" fmla="*/ 4200001 h 5790485"/>
              <a:gd name="connsiteX4831" fmla="*/ 11509486 w 13261896"/>
              <a:gd name="connsiteY4831" fmla="*/ 4190476 h 5790485"/>
              <a:gd name="connsiteX4832" fmla="*/ 11485673 w 13261896"/>
              <a:gd name="connsiteY4832" fmla="*/ 4204764 h 5790485"/>
              <a:gd name="connsiteX4833" fmla="*/ 11485673 w 13261896"/>
              <a:gd name="connsiteY4833" fmla="*/ 4190476 h 5790485"/>
              <a:gd name="connsiteX4834" fmla="*/ 11514248 w 13261896"/>
              <a:gd name="connsiteY4834" fmla="*/ 4119086 h 5790485"/>
              <a:gd name="connsiteX4835" fmla="*/ 11590448 w 13261896"/>
              <a:gd name="connsiteY4835" fmla="*/ 4038124 h 5790485"/>
              <a:gd name="connsiteX4836" fmla="*/ 11561873 w 13261896"/>
              <a:gd name="connsiteY4836" fmla="*/ 4023836 h 5790485"/>
              <a:gd name="connsiteX4837" fmla="*/ 11485673 w 13261896"/>
              <a:gd name="connsiteY4837" fmla="*/ 4033361 h 5790485"/>
              <a:gd name="connsiteX4838" fmla="*/ 11442858 w 13261896"/>
              <a:gd name="connsiteY4838" fmla="*/ 4071461 h 5790485"/>
              <a:gd name="connsiteX4839" fmla="*/ 11423808 w 13261896"/>
              <a:gd name="connsiteY4839" fmla="*/ 4071461 h 5790485"/>
              <a:gd name="connsiteX4840" fmla="*/ 11423808 w 13261896"/>
              <a:gd name="connsiteY4840" fmla="*/ 4057174 h 5790485"/>
              <a:gd name="connsiteX4841" fmla="*/ 11428571 w 13261896"/>
              <a:gd name="connsiteY4841" fmla="*/ 4023836 h 5790485"/>
              <a:gd name="connsiteX4842" fmla="*/ 11480958 w 13261896"/>
              <a:gd name="connsiteY4842" fmla="*/ 3985736 h 5790485"/>
              <a:gd name="connsiteX4843" fmla="*/ 11580923 w 13261896"/>
              <a:gd name="connsiteY4843" fmla="*/ 3980974 h 5790485"/>
              <a:gd name="connsiteX4844" fmla="*/ 11599973 w 13261896"/>
              <a:gd name="connsiteY4844" fmla="*/ 3961924 h 5790485"/>
              <a:gd name="connsiteX4845" fmla="*/ 11528536 w 13261896"/>
              <a:gd name="connsiteY4845" fmla="*/ 3900011 h 5790485"/>
              <a:gd name="connsiteX4846" fmla="*/ 11509486 w 13261896"/>
              <a:gd name="connsiteY4846" fmla="*/ 3885724 h 5790485"/>
              <a:gd name="connsiteX4847" fmla="*/ 11457146 w 13261896"/>
              <a:gd name="connsiteY4847" fmla="*/ 3885724 h 5790485"/>
              <a:gd name="connsiteX4848" fmla="*/ 11452383 w 13261896"/>
              <a:gd name="connsiteY4848" fmla="*/ 3871436 h 5790485"/>
              <a:gd name="connsiteX4849" fmla="*/ 11509486 w 13261896"/>
              <a:gd name="connsiteY4849" fmla="*/ 3838099 h 5790485"/>
              <a:gd name="connsiteX4850" fmla="*/ 11661886 w 13261896"/>
              <a:gd name="connsiteY4850" fmla="*/ 3938111 h 5790485"/>
              <a:gd name="connsiteX4851" fmla="*/ 11666648 w 13261896"/>
              <a:gd name="connsiteY4851" fmla="*/ 3923824 h 5790485"/>
              <a:gd name="connsiteX4852" fmla="*/ 11652361 w 13261896"/>
              <a:gd name="connsiteY4852" fmla="*/ 3866674 h 5790485"/>
              <a:gd name="connsiteX4853" fmla="*/ 11638073 w 13261896"/>
              <a:gd name="connsiteY4853" fmla="*/ 3842861 h 5790485"/>
              <a:gd name="connsiteX4854" fmla="*/ 11628548 w 13261896"/>
              <a:gd name="connsiteY4854" fmla="*/ 3809524 h 5790485"/>
              <a:gd name="connsiteX4855" fmla="*/ 11585686 w 13261896"/>
              <a:gd name="connsiteY4855" fmla="*/ 3776186 h 5790485"/>
              <a:gd name="connsiteX4856" fmla="*/ 11585686 w 13261896"/>
              <a:gd name="connsiteY4856" fmla="*/ 3761947 h 5790485"/>
              <a:gd name="connsiteX4857" fmla="*/ 11604736 w 13261896"/>
              <a:gd name="connsiteY4857" fmla="*/ 3723847 h 5790485"/>
              <a:gd name="connsiteX4858" fmla="*/ 11633311 w 13261896"/>
              <a:gd name="connsiteY4858" fmla="*/ 3771472 h 5790485"/>
              <a:gd name="connsiteX4859" fmla="*/ 11228546 w 13261896"/>
              <a:gd name="connsiteY4859" fmla="*/ 3776186 h 5790485"/>
              <a:gd name="connsiteX4860" fmla="*/ 11199971 w 13261896"/>
              <a:gd name="connsiteY4860" fmla="*/ 3752422 h 5790485"/>
              <a:gd name="connsiteX4861" fmla="*/ 11157109 w 13261896"/>
              <a:gd name="connsiteY4861" fmla="*/ 3785711 h 5790485"/>
              <a:gd name="connsiteX4862" fmla="*/ 11157109 w 13261896"/>
              <a:gd name="connsiteY4862" fmla="*/ 3833336 h 5790485"/>
              <a:gd name="connsiteX4863" fmla="*/ 11161871 w 13261896"/>
              <a:gd name="connsiteY4863" fmla="*/ 3723847 h 5790485"/>
              <a:gd name="connsiteX4864" fmla="*/ 11228546 w 13261896"/>
              <a:gd name="connsiteY4864" fmla="*/ 3776186 h 5790485"/>
              <a:gd name="connsiteX4865" fmla="*/ 12604766 w 13261896"/>
              <a:gd name="connsiteY4865" fmla="*/ 3719084 h 5790485"/>
              <a:gd name="connsiteX4866" fmla="*/ 12671394 w 13261896"/>
              <a:gd name="connsiteY4866" fmla="*/ 3757184 h 5790485"/>
              <a:gd name="connsiteX4867" fmla="*/ 12666631 w 13261896"/>
              <a:gd name="connsiteY4867" fmla="*/ 3776186 h 5790485"/>
              <a:gd name="connsiteX4868" fmla="*/ 12642819 w 13261896"/>
              <a:gd name="connsiteY4868" fmla="*/ 3776186 h 5790485"/>
              <a:gd name="connsiteX4869" fmla="*/ 12590479 w 13261896"/>
              <a:gd name="connsiteY4869" fmla="*/ 3738134 h 5790485"/>
              <a:gd name="connsiteX4870" fmla="*/ 12595241 w 13261896"/>
              <a:gd name="connsiteY4870" fmla="*/ 3719084 h 5790485"/>
              <a:gd name="connsiteX4871" fmla="*/ 12604766 w 13261896"/>
              <a:gd name="connsiteY4871" fmla="*/ 3719084 h 5790485"/>
              <a:gd name="connsiteX4872" fmla="*/ 12552379 w 13261896"/>
              <a:gd name="connsiteY4872" fmla="*/ 3742897 h 5790485"/>
              <a:gd name="connsiteX4873" fmla="*/ 12542854 w 13261896"/>
              <a:gd name="connsiteY4873" fmla="*/ 3752422 h 5790485"/>
              <a:gd name="connsiteX4874" fmla="*/ 12466654 w 13261896"/>
              <a:gd name="connsiteY4874" fmla="*/ 3719084 h 5790485"/>
              <a:gd name="connsiteX4875" fmla="*/ 12552379 w 13261896"/>
              <a:gd name="connsiteY4875" fmla="*/ 3742897 h 5790485"/>
              <a:gd name="connsiteX4876" fmla="*/ 11819048 w 13261896"/>
              <a:gd name="connsiteY4876" fmla="*/ 3723847 h 5790485"/>
              <a:gd name="connsiteX4877" fmla="*/ 11814286 w 13261896"/>
              <a:gd name="connsiteY4877" fmla="*/ 3738134 h 5790485"/>
              <a:gd name="connsiteX4878" fmla="*/ 11804761 w 13261896"/>
              <a:gd name="connsiteY4878" fmla="*/ 3728609 h 5790485"/>
              <a:gd name="connsiteX4879" fmla="*/ 11804761 w 13261896"/>
              <a:gd name="connsiteY4879" fmla="*/ 3723847 h 5790485"/>
              <a:gd name="connsiteX4880" fmla="*/ 11804761 w 13261896"/>
              <a:gd name="connsiteY4880" fmla="*/ 3719084 h 5790485"/>
              <a:gd name="connsiteX4881" fmla="*/ 11790473 w 13261896"/>
              <a:gd name="connsiteY4881" fmla="*/ 3742897 h 5790485"/>
              <a:gd name="connsiteX4882" fmla="*/ 11785711 w 13261896"/>
              <a:gd name="connsiteY4882" fmla="*/ 3733372 h 5790485"/>
              <a:gd name="connsiteX4883" fmla="*/ 11799998 w 13261896"/>
              <a:gd name="connsiteY4883" fmla="*/ 3714322 h 5790485"/>
              <a:gd name="connsiteX4884" fmla="*/ 11819048 w 13261896"/>
              <a:gd name="connsiteY4884" fmla="*/ 3723847 h 5790485"/>
              <a:gd name="connsiteX4885" fmla="*/ 12557141 w 13261896"/>
              <a:gd name="connsiteY4885" fmla="*/ 3728609 h 5790485"/>
              <a:gd name="connsiteX4886" fmla="*/ 12471416 w 13261896"/>
              <a:gd name="connsiteY4886" fmla="*/ 3709559 h 5790485"/>
              <a:gd name="connsiteX4887" fmla="*/ 12528566 w 13261896"/>
              <a:gd name="connsiteY4887" fmla="*/ 3704797 h 5790485"/>
              <a:gd name="connsiteX4888" fmla="*/ 12557141 w 13261896"/>
              <a:gd name="connsiteY4888" fmla="*/ 3728609 h 5790485"/>
              <a:gd name="connsiteX4889" fmla="*/ 11199971 w 13261896"/>
              <a:gd name="connsiteY4889" fmla="*/ 3723847 h 5790485"/>
              <a:gd name="connsiteX4890" fmla="*/ 11161871 w 13261896"/>
              <a:gd name="connsiteY4890" fmla="*/ 3709559 h 5790485"/>
              <a:gd name="connsiteX4891" fmla="*/ 11161871 w 13261896"/>
              <a:gd name="connsiteY4891" fmla="*/ 3690509 h 5790485"/>
              <a:gd name="connsiteX4892" fmla="*/ 11199971 w 13261896"/>
              <a:gd name="connsiteY4892" fmla="*/ 3723847 h 5790485"/>
              <a:gd name="connsiteX4893" fmla="*/ 11909488 w 13261896"/>
              <a:gd name="connsiteY4893" fmla="*/ 3704797 h 5790485"/>
              <a:gd name="connsiteX4894" fmla="*/ 11885675 w 13261896"/>
              <a:gd name="connsiteY4894" fmla="*/ 3676222 h 5790485"/>
              <a:gd name="connsiteX4895" fmla="*/ 11904725 w 13261896"/>
              <a:gd name="connsiteY4895" fmla="*/ 3657172 h 5790485"/>
              <a:gd name="connsiteX4896" fmla="*/ 11909488 w 13261896"/>
              <a:gd name="connsiteY4896" fmla="*/ 3704797 h 5790485"/>
              <a:gd name="connsiteX4897" fmla="*/ 11319033 w 13261896"/>
              <a:gd name="connsiteY4897" fmla="*/ 3685747 h 5790485"/>
              <a:gd name="connsiteX4898" fmla="*/ 11319033 w 13261896"/>
              <a:gd name="connsiteY4898" fmla="*/ 3719084 h 5790485"/>
              <a:gd name="connsiteX4899" fmla="*/ 11252359 w 13261896"/>
              <a:gd name="connsiteY4899" fmla="*/ 3719084 h 5790485"/>
              <a:gd name="connsiteX4900" fmla="*/ 11257121 w 13261896"/>
              <a:gd name="connsiteY4900" fmla="*/ 3690509 h 5790485"/>
              <a:gd name="connsiteX4901" fmla="*/ 11299983 w 13261896"/>
              <a:gd name="connsiteY4901" fmla="*/ 3657172 h 5790485"/>
              <a:gd name="connsiteX4902" fmla="*/ 11319033 w 13261896"/>
              <a:gd name="connsiteY4902" fmla="*/ 3685747 h 5790485"/>
              <a:gd name="connsiteX4903" fmla="*/ 11842861 w 13261896"/>
              <a:gd name="connsiteY4903" fmla="*/ 3719084 h 5790485"/>
              <a:gd name="connsiteX4904" fmla="*/ 11814286 w 13261896"/>
              <a:gd name="connsiteY4904" fmla="*/ 3761947 h 5790485"/>
              <a:gd name="connsiteX4905" fmla="*/ 11780948 w 13261896"/>
              <a:gd name="connsiteY4905" fmla="*/ 3733372 h 5790485"/>
              <a:gd name="connsiteX4906" fmla="*/ 11799998 w 13261896"/>
              <a:gd name="connsiteY4906" fmla="*/ 3709559 h 5790485"/>
              <a:gd name="connsiteX4907" fmla="*/ 11828573 w 13261896"/>
              <a:gd name="connsiteY4907" fmla="*/ 3728609 h 5790485"/>
              <a:gd name="connsiteX4908" fmla="*/ 11804761 w 13261896"/>
              <a:gd name="connsiteY4908" fmla="*/ 3752422 h 5790485"/>
              <a:gd name="connsiteX4909" fmla="*/ 11814286 w 13261896"/>
              <a:gd name="connsiteY4909" fmla="*/ 3757184 h 5790485"/>
              <a:gd name="connsiteX4910" fmla="*/ 11838098 w 13261896"/>
              <a:gd name="connsiteY4910" fmla="*/ 3719084 h 5790485"/>
              <a:gd name="connsiteX4911" fmla="*/ 11776186 w 13261896"/>
              <a:gd name="connsiteY4911" fmla="*/ 3657172 h 5790485"/>
              <a:gd name="connsiteX4912" fmla="*/ 11690461 w 13261896"/>
              <a:gd name="connsiteY4912" fmla="*/ 3709559 h 5790485"/>
              <a:gd name="connsiteX4913" fmla="*/ 11723798 w 13261896"/>
              <a:gd name="connsiteY4913" fmla="*/ 3742897 h 5790485"/>
              <a:gd name="connsiteX4914" fmla="*/ 11757136 w 13261896"/>
              <a:gd name="connsiteY4914" fmla="*/ 3719084 h 5790485"/>
              <a:gd name="connsiteX4915" fmla="*/ 11752373 w 13261896"/>
              <a:gd name="connsiteY4915" fmla="*/ 3700034 h 5790485"/>
              <a:gd name="connsiteX4916" fmla="*/ 11733323 w 13261896"/>
              <a:gd name="connsiteY4916" fmla="*/ 3695272 h 5790485"/>
              <a:gd name="connsiteX4917" fmla="*/ 11714273 w 13261896"/>
              <a:gd name="connsiteY4917" fmla="*/ 3704797 h 5790485"/>
              <a:gd name="connsiteX4918" fmla="*/ 11714273 w 13261896"/>
              <a:gd name="connsiteY4918" fmla="*/ 3719084 h 5790485"/>
              <a:gd name="connsiteX4919" fmla="*/ 11723798 w 13261896"/>
              <a:gd name="connsiteY4919" fmla="*/ 3728609 h 5790485"/>
              <a:gd name="connsiteX4920" fmla="*/ 11735419 w 13261896"/>
              <a:gd name="connsiteY4920" fmla="*/ 3724370 h 5790485"/>
              <a:gd name="connsiteX4921" fmla="*/ 11738086 w 13261896"/>
              <a:gd name="connsiteY4921" fmla="*/ 3728609 h 5790485"/>
              <a:gd name="connsiteX4922" fmla="*/ 11714273 w 13261896"/>
              <a:gd name="connsiteY4922" fmla="*/ 3728609 h 5790485"/>
              <a:gd name="connsiteX4923" fmla="*/ 11709511 w 13261896"/>
              <a:gd name="connsiteY4923" fmla="*/ 3709559 h 5790485"/>
              <a:gd name="connsiteX4924" fmla="*/ 11733323 w 13261896"/>
              <a:gd name="connsiteY4924" fmla="*/ 3690509 h 5790485"/>
              <a:gd name="connsiteX4925" fmla="*/ 11757136 w 13261896"/>
              <a:gd name="connsiteY4925" fmla="*/ 3719084 h 5790485"/>
              <a:gd name="connsiteX4926" fmla="*/ 11723798 w 13261896"/>
              <a:gd name="connsiteY4926" fmla="*/ 3747659 h 5790485"/>
              <a:gd name="connsiteX4927" fmla="*/ 11685698 w 13261896"/>
              <a:gd name="connsiteY4927" fmla="*/ 3709559 h 5790485"/>
              <a:gd name="connsiteX4928" fmla="*/ 11776186 w 13261896"/>
              <a:gd name="connsiteY4928" fmla="*/ 3652409 h 5790485"/>
              <a:gd name="connsiteX4929" fmla="*/ 11842861 w 13261896"/>
              <a:gd name="connsiteY4929" fmla="*/ 3719084 h 5790485"/>
              <a:gd name="connsiteX4930" fmla="*/ 11652361 w 13261896"/>
              <a:gd name="connsiteY4930" fmla="*/ 3704797 h 5790485"/>
              <a:gd name="connsiteX4931" fmla="*/ 11785711 w 13261896"/>
              <a:gd name="connsiteY4931" fmla="*/ 3790474 h 5790485"/>
              <a:gd name="connsiteX4932" fmla="*/ 11833336 w 13261896"/>
              <a:gd name="connsiteY4932" fmla="*/ 3790474 h 5790485"/>
              <a:gd name="connsiteX4933" fmla="*/ 11809523 w 13261896"/>
              <a:gd name="connsiteY4933" fmla="*/ 3847624 h 5790485"/>
              <a:gd name="connsiteX4934" fmla="*/ 11795236 w 13261896"/>
              <a:gd name="connsiteY4934" fmla="*/ 3866674 h 5790485"/>
              <a:gd name="connsiteX4935" fmla="*/ 11780948 w 13261896"/>
              <a:gd name="connsiteY4935" fmla="*/ 3928586 h 5790485"/>
              <a:gd name="connsiteX4936" fmla="*/ 11738086 w 13261896"/>
              <a:gd name="connsiteY4936" fmla="*/ 3952399 h 5790485"/>
              <a:gd name="connsiteX4937" fmla="*/ 11704748 w 13261896"/>
              <a:gd name="connsiteY4937" fmla="*/ 3933349 h 5790485"/>
              <a:gd name="connsiteX4938" fmla="*/ 11690461 w 13261896"/>
              <a:gd name="connsiteY4938" fmla="*/ 3828574 h 5790485"/>
              <a:gd name="connsiteX4939" fmla="*/ 11642836 w 13261896"/>
              <a:gd name="connsiteY4939" fmla="*/ 3761947 h 5790485"/>
              <a:gd name="connsiteX4940" fmla="*/ 11638073 w 13261896"/>
              <a:gd name="connsiteY4940" fmla="*/ 3728609 h 5790485"/>
              <a:gd name="connsiteX4941" fmla="*/ 11604736 w 13261896"/>
              <a:gd name="connsiteY4941" fmla="*/ 3709559 h 5790485"/>
              <a:gd name="connsiteX4942" fmla="*/ 11571398 w 13261896"/>
              <a:gd name="connsiteY4942" fmla="*/ 3733372 h 5790485"/>
              <a:gd name="connsiteX4943" fmla="*/ 11533298 w 13261896"/>
              <a:gd name="connsiteY4943" fmla="*/ 3747659 h 5790485"/>
              <a:gd name="connsiteX4944" fmla="*/ 11509486 w 13261896"/>
              <a:gd name="connsiteY4944" fmla="*/ 3790474 h 5790485"/>
              <a:gd name="connsiteX4945" fmla="*/ 11519011 w 13261896"/>
              <a:gd name="connsiteY4945" fmla="*/ 3814286 h 5790485"/>
              <a:gd name="connsiteX4946" fmla="*/ 11571398 w 13261896"/>
              <a:gd name="connsiteY4946" fmla="*/ 3785711 h 5790485"/>
              <a:gd name="connsiteX4947" fmla="*/ 11614261 w 13261896"/>
              <a:gd name="connsiteY4947" fmla="*/ 3814286 h 5790485"/>
              <a:gd name="connsiteX4948" fmla="*/ 11642836 w 13261896"/>
              <a:gd name="connsiteY4948" fmla="*/ 3866674 h 5790485"/>
              <a:gd name="connsiteX4949" fmla="*/ 11642836 w 13261896"/>
              <a:gd name="connsiteY4949" fmla="*/ 3914299 h 5790485"/>
              <a:gd name="connsiteX4950" fmla="*/ 11509486 w 13261896"/>
              <a:gd name="connsiteY4950" fmla="*/ 3823811 h 5790485"/>
              <a:gd name="connsiteX4951" fmla="*/ 11466671 w 13261896"/>
              <a:gd name="connsiteY4951" fmla="*/ 3838099 h 5790485"/>
              <a:gd name="connsiteX4952" fmla="*/ 11471433 w 13261896"/>
              <a:gd name="connsiteY4952" fmla="*/ 3809524 h 5790485"/>
              <a:gd name="connsiteX4953" fmla="*/ 11380946 w 13261896"/>
              <a:gd name="connsiteY4953" fmla="*/ 3752422 h 5790485"/>
              <a:gd name="connsiteX4954" fmla="*/ 11280933 w 13261896"/>
              <a:gd name="connsiteY4954" fmla="*/ 3847624 h 5790485"/>
              <a:gd name="connsiteX4955" fmla="*/ 11247596 w 13261896"/>
              <a:gd name="connsiteY4955" fmla="*/ 3833336 h 5790485"/>
              <a:gd name="connsiteX4956" fmla="*/ 11166634 w 13261896"/>
              <a:gd name="connsiteY4956" fmla="*/ 3900011 h 5790485"/>
              <a:gd name="connsiteX4957" fmla="*/ 11152346 w 13261896"/>
              <a:gd name="connsiteY4957" fmla="*/ 3900011 h 5790485"/>
              <a:gd name="connsiteX4958" fmla="*/ 11152346 w 13261896"/>
              <a:gd name="connsiteY4958" fmla="*/ 3852386 h 5790485"/>
              <a:gd name="connsiteX4959" fmla="*/ 11171396 w 13261896"/>
              <a:gd name="connsiteY4959" fmla="*/ 3828574 h 5790485"/>
              <a:gd name="connsiteX4960" fmla="*/ 11199971 w 13261896"/>
              <a:gd name="connsiteY4960" fmla="*/ 3766709 h 5790485"/>
              <a:gd name="connsiteX4961" fmla="*/ 11247596 w 13261896"/>
              <a:gd name="connsiteY4961" fmla="*/ 3795236 h 5790485"/>
              <a:gd name="connsiteX4962" fmla="*/ 11219021 w 13261896"/>
              <a:gd name="connsiteY4962" fmla="*/ 3738134 h 5790485"/>
              <a:gd name="connsiteX4963" fmla="*/ 11295221 w 13261896"/>
              <a:gd name="connsiteY4963" fmla="*/ 3757184 h 5790485"/>
              <a:gd name="connsiteX4964" fmla="*/ 11676173 w 13261896"/>
              <a:gd name="connsiteY4964" fmla="*/ 3652409 h 5790485"/>
              <a:gd name="connsiteX4965" fmla="*/ 11652361 w 13261896"/>
              <a:gd name="connsiteY4965" fmla="*/ 3704797 h 5790485"/>
              <a:gd name="connsiteX4966" fmla="*/ 11247596 w 13261896"/>
              <a:gd name="connsiteY4966" fmla="*/ 3690509 h 5790485"/>
              <a:gd name="connsiteX4967" fmla="*/ 11242834 w 13261896"/>
              <a:gd name="connsiteY4967" fmla="*/ 3714322 h 5790485"/>
              <a:gd name="connsiteX4968" fmla="*/ 11180921 w 13261896"/>
              <a:gd name="connsiteY4968" fmla="*/ 3676222 h 5790485"/>
              <a:gd name="connsiteX4969" fmla="*/ 11228546 w 13261896"/>
              <a:gd name="connsiteY4969" fmla="*/ 3652409 h 5790485"/>
              <a:gd name="connsiteX4970" fmla="*/ 11247596 w 13261896"/>
              <a:gd name="connsiteY4970" fmla="*/ 3690509 h 5790485"/>
              <a:gd name="connsiteX4971" fmla="*/ 11414283 w 13261896"/>
              <a:gd name="connsiteY4971" fmla="*/ 3666697 h 5790485"/>
              <a:gd name="connsiteX4972" fmla="*/ 11338083 w 13261896"/>
              <a:gd name="connsiteY4972" fmla="*/ 3719084 h 5790485"/>
              <a:gd name="connsiteX4973" fmla="*/ 11333321 w 13261896"/>
              <a:gd name="connsiteY4973" fmla="*/ 3700034 h 5790485"/>
              <a:gd name="connsiteX4974" fmla="*/ 11385708 w 13261896"/>
              <a:gd name="connsiteY4974" fmla="*/ 3623834 h 5790485"/>
              <a:gd name="connsiteX4975" fmla="*/ 11414283 w 13261896"/>
              <a:gd name="connsiteY4975" fmla="*/ 3666697 h 5790485"/>
              <a:gd name="connsiteX4976" fmla="*/ 12723781 w 13261896"/>
              <a:gd name="connsiteY4976" fmla="*/ 3742897 h 5790485"/>
              <a:gd name="connsiteX4977" fmla="*/ 12676156 w 13261896"/>
              <a:gd name="connsiteY4977" fmla="*/ 3742897 h 5790485"/>
              <a:gd name="connsiteX4978" fmla="*/ 12538091 w 13261896"/>
              <a:gd name="connsiteY4978" fmla="*/ 3638122 h 5790485"/>
              <a:gd name="connsiteX4979" fmla="*/ 12552379 w 13261896"/>
              <a:gd name="connsiteY4979" fmla="*/ 3619072 h 5790485"/>
              <a:gd name="connsiteX4980" fmla="*/ 12723781 w 13261896"/>
              <a:gd name="connsiteY4980" fmla="*/ 3742897 h 5790485"/>
              <a:gd name="connsiteX4981" fmla="*/ 12538091 w 13261896"/>
              <a:gd name="connsiteY4981" fmla="*/ 3614309 h 5790485"/>
              <a:gd name="connsiteX4982" fmla="*/ 12523804 w 13261896"/>
              <a:gd name="connsiteY4982" fmla="*/ 3638122 h 5790485"/>
              <a:gd name="connsiteX4983" fmla="*/ 12585716 w 13261896"/>
              <a:gd name="connsiteY4983" fmla="*/ 3723847 h 5790485"/>
              <a:gd name="connsiteX4984" fmla="*/ 12576191 w 13261896"/>
              <a:gd name="connsiteY4984" fmla="*/ 3738134 h 5790485"/>
              <a:gd name="connsiteX4985" fmla="*/ 12561904 w 13261896"/>
              <a:gd name="connsiteY4985" fmla="*/ 3719084 h 5790485"/>
              <a:gd name="connsiteX4986" fmla="*/ 12509516 w 13261896"/>
              <a:gd name="connsiteY4986" fmla="*/ 3638122 h 5790485"/>
              <a:gd name="connsiteX4987" fmla="*/ 12523804 w 13261896"/>
              <a:gd name="connsiteY4987" fmla="*/ 3614309 h 5790485"/>
              <a:gd name="connsiteX4988" fmla="*/ 12538091 w 13261896"/>
              <a:gd name="connsiteY4988" fmla="*/ 3614309 h 5790485"/>
              <a:gd name="connsiteX4989" fmla="*/ 11909488 w 13261896"/>
              <a:gd name="connsiteY4989" fmla="*/ 3733372 h 5790485"/>
              <a:gd name="connsiteX4990" fmla="*/ 11909488 w 13261896"/>
              <a:gd name="connsiteY4990" fmla="*/ 3799999 h 5790485"/>
              <a:gd name="connsiteX4991" fmla="*/ 11861911 w 13261896"/>
              <a:gd name="connsiteY4991" fmla="*/ 3771472 h 5790485"/>
              <a:gd name="connsiteX4992" fmla="*/ 11876150 w 13261896"/>
              <a:gd name="connsiteY4992" fmla="*/ 3742897 h 5790485"/>
              <a:gd name="connsiteX4993" fmla="*/ 11861911 w 13261896"/>
              <a:gd name="connsiteY4993" fmla="*/ 3738134 h 5790485"/>
              <a:gd name="connsiteX4994" fmla="*/ 11804761 w 13261896"/>
              <a:gd name="connsiteY4994" fmla="*/ 3785711 h 5790485"/>
              <a:gd name="connsiteX4995" fmla="*/ 11761898 w 13261896"/>
              <a:gd name="connsiteY4995" fmla="*/ 3752422 h 5790485"/>
              <a:gd name="connsiteX4996" fmla="*/ 11719036 w 13261896"/>
              <a:gd name="connsiteY4996" fmla="*/ 3761947 h 5790485"/>
              <a:gd name="connsiteX4997" fmla="*/ 11666648 w 13261896"/>
              <a:gd name="connsiteY4997" fmla="*/ 3704797 h 5790485"/>
              <a:gd name="connsiteX4998" fmla="*/ 11685698 w 13261896"/>
              <a:gd name="connsiteY4998" fmla="*/ 3647647 h 5790485"/>
              <a:gd name="connsiteX4999" fmla="*/ 11823811 w 13261896"/>
              <a:gd name="connsiteY4999" fmla="*/ 3609547 h 5790485"/>
              <a:gd name="connsiteX5000" fmla="*/ 11909488 w 13261896"/>
              <a:gd name="connsiteY5000" fmla="*/ 3733372 h 5790485"/>
              <a:gd name="connsiteX5001" fmla="*/ 11476196 w 13261896"/>
              <a:gd name="connsiteY5001" fmla="*/ 3642884 h 5790485"/>
              <a:gd name="connsiteX5002" fmla="*/ 11438096 w 13261896"/>
              <a:gd name="connsiteY5002" fmla="*/ 3695272 h 5790485"/>
              <a:gd name="connsiteX5003" fmla="*/ 11423808 w 13261896"/>
              <a:gd name="connsiteY5003" fmla="*/ 3695272 h 5790485"/>
              <a:gd name="connsiteX5004" fmla="*/ 11423808 w 13261896"/>
              <a:gd name="connsiteY5004" fmla="*/ 3628597 h 5790485"/>
              <a:gd name="connsiteX5005" fmla="*/ 11442858 w 13261896"/>
              <a:gd name="connsiteY5005" fmla="*/ 3600022 h 5790485"/>
              <a:gd name="connsiteX5006" fmla="*/ 11476196 w 13261896"/>
              <a:gd name="connsiteY5006" fmla="*/ 3642884 h 5790485"/>
              <a:gd name="connsiteX5007" fmla="*/ 12704731 w 13261896"/>
              <a:gd name="connsiteY5007" fmla="*/ 3604784 h 5790485"/>
              <a:gd name="connsiteX5008" fmla="*/ 12738069 w 13261896"/>
              <a:gd name="connsiteY5008" fmla="*/ 3685747 h 5790485"/>
              <a:gd name="connsiteX5009" fmla="*/ 12738069 w 13261896"/>
              <a:gd name="connsiteY5009" fmla="*/ 3671459 h 5790485"/>
              <a:gd name="connsiteX5010" fmla="*/ 12738069 w 13261896"/>
              <a:gd name="connsiteY5010" fmla="*/ 3709559 h 5790485"/>
              <a:gd name="connsiteX5011" fmla="*/ 12709494 w 13261896"/>
              <a:gd name="connsiteY5011" fmla="*/ 3623834 h 5790485"/>
              <a:gd name="connsiteX5012" fmla="*/ 12657106 w 13261896"/>
              <a:gd name="connsiteY5012" fmla="*/ 3590497 h 5790485"/>
              <a:gd name="connsiteX5013" fmla="*/ 12704731 w 13261896"/>
              <a:gd name="connsiteY5013" fmla="*/ 3604784 h 5790485"/>
              <a:gd name="connsiteX5014" fmla="*/ 11223784 w 13261896"/>
              <a:gd name="connsiteY5014" fmla="*/ 3595259 h 5790485"/>
              <a:gd name="connsiteX5015" fmla="*/ 11223784 w 13261896"/>
              <a:gd name="connsiteY5015" fmla="*/ 3638122 h 5790485"/>
              <a:gd name="connsiteX5016" fmla="*/ 11176159 w 13261896"/>
              <a:gd name="connsiteY5016" fmla="*/ 3661934 h 5790485"/>
              <a:gd name="connsiteX5017" fmla="*/ 11157109 w 13261896"/>
              <a:gd name="connsiteY5017" fmla="*/ 3619072 h 5790485"/>
              <a:gd name="connsiteX5018" fmla="*/ 11157109 w 13261896"/>
              <a:gd name="connsiteY5018" fmla="*/ 3609547 h 5790485"/>
              <a:gd name="connsiteX5019" fmla="*/ 11157109 w 13261896"/>
              <a:gd name="connsiteY5019" fmla="*/ 3600022 h 5790485"/>
              <a:gd name="connsiteX5020" fmla="*/ 11195209 w 13261896"/>
              <a:gd name="connsiteY5020" fmla="*/ 3590497 h 5790485"/>
              <a:gd name="connsiteX5021" fmla="*/ 11223784 w 13261896"/>
              <a:gd name="connsiteY5021" fmla="*/ 3595259 h 5790485"/>
              <a:gd name="connsiteX5022" fmla="*/ 12795219 w 13261896"/>
              <a:gd name="connsiteY5022" fmla="*/ 3847624 h 5790485"/>
              <a:gd name="connsiteX5023" fmla="*/ 12795219 w 13261896"/>
              <a:gd name="connsiteY5023" fmla="*/ 3871436 h 5790485"/>
              <a:gd name="connsiteX5024" fmla="*/ 12780931 w 13261896"/>
              <a:gd name="connsiteY5024" fmla="*/ 3866674 h 5790485"/>
              <a:gd name="connsiteX5025" fmla="*/ 12542854 w 13261896"/>
              <a:gd name="connsiteY5025" fmla="*/ 3604784 h 5790485"/>
              <a:gd name="connsiteX5026" fmla="*/ 12557141 w 13261896"/>
              <a:gd name="connsiteY5026" fmla="*/ 3585734 h 5790485"/>
              <a:gd name="connsiteX5027" fmla="*/ 12795219 w 13261896"/>
              <a:gd name="connsiteY5027" fmla="*/ 3847624 h 5790485"/>
              <a:gd name="connsiteX5028" fmla="*/ 11880913 w 13261896"/>
              <a:gd name="connsiteY5028" fmla="*/ 3661934 h 5790485"/>
              <a:gd name="connsiteX5029" fmla="*/ 11842861 w 13261896"/>
              <a:gd name="connsiteY5029" fmla="*/ 3614309 h 5790485"/>
              <a:gd name="connsiteX5030" fmla="*/ 11904725 w 13261896"/>
              <a:gd name="connsiteY5030" fmla="*/ 3585734 h 5790485"/>
              <a:gd name="connsiteX5031" fmla="*/ 11880913 w 13261896"/>
              <a:gd name="connsiteY5031" fmla="*/ 3661934 h 5790485"/>
              <a:gd name="connsiteX5032" fmla="*/ 11809523 w 13261896"/>
              <a:gd name="connsiteY5032" fmla="*/ 3595259 h 5790485"/>
              <a:gd name="connsiteX5033" fmla="*/ 11299983 w 13261896"/>
              <a:gd name="connsiteY5033" fmla="*/ 3742897 h 5790485"/>
              <a:gd name="connsiteX5034" fmla="*/ 11209496 w 13261896"/>
              <a:gd name="connsiteY5034" fmla="*/ 3714322 h 5790485"/>
              <a:gd name="connsiteX5035" fmla="*/ 11285696 w 13261896"/>
              <a:gd name="connsiteY5035" fmla="*/ 3738134 h 5790485"/>
              <a:gd name="connsiteX5036" fmla="*/ 11804761 w 13261896"/>
              <a:gd name="connsiteY5036" fmla="*/ 3585734 h 5790485"/>
              <a:gd name="connsiteX5037" fmla="*/ 11809523 w 13261896"/>
              <a:gd name="connsiteY5037" fmla="*/ 3595259 h 5790485"/>
              <a:gd name="connsiteX5038" fmla="*/ 11542823 w 13261896"/>
              <a:gd name="connsiteY5038" fmla="*/ 3628597 h 5790485"/>
              <a:gd name="connsiteX5039" fmla="*/ 11480958 w 13261896"/>
              <a:gd name="connsiteY5039" fmla="*/ 3680984 h 5790485"/>
              <a:gd name="connsiteX5040" fmla="*/ 11485673 w 13261896"/>
              <a:gd name="connsiteY5040" fmla="*/ 3623834 h 5790485"/>
              <a:gd name="connsiteX5041" fmla="*/ 11509486 w 13261896"/>
              <a:gd name="connsiteY5041" fmla="*/ 3585734 h 5790485"/>
              <a:gd name="connsiteX5042" fmla="*/ 11542823 w 13261896"/>
              <a:gd name="connsiteY5042" fmla="*/ 3628597 h 5790485"/>
              <a:gd name="connsiteX5043" fmla="*/ 11304746 w 13261896"/>
              <a:gd name="connsiteY5043" fmla="*/ 3614309 h 5790485"/>
              <a:gd name="connsiteX5044" fmla="*/ 11257121 w 13261896"/>
              <a:gd name="connsiteY5044" fmla="*/ 3676222 h 5790485"/>
              <a:gd name="connsiteX5045" fmla="*/ 11238071 w 13261896"/>
              <a:gd name="connsiteY5045" fmla="*/ 3619072 h 5790485"/>
              <a:gd name="connsiteX5046" fmla="*/ 11239214 w 13261896"/>
              <a:gd name="connsiteY5046" fmla="*/ 3595688 h 5790485"/>
              <a:gd name="connsiteX5047" fmla="*/ 11285696 w 13261896"/>
              <a:gd name="connsiteY5047" fmla="*/ 3571447 h 5790485"/>
              <a:gd name="connsiteX5048" fmla="*/ 11304746 w 13261896"/>
              <a:gd name="connsiteY5048" fmla="*/ 3614309 h 5790485"/>
              <a:gd name="connsiteX5049" fmla="*/ 11595211 w 13261896"/>
              <a:gd name="connsiteY5049" fmla="*/ 3623834 h 5790485"/>
              <a:gd name="connsiteX5050" fmla="*/ 11552348 w 13261896"/>
              <a:gd name="connsiteY5050" fmla="*/ 3661934 h 5790485"/>
              <a:gd name="connsiteX5051" fmla="*/ 11571398 w 13261896"/>
              <a:gd name="connsiteY5051" fmla="*/ 3566684 h 5790485"/>
              <a:gd name="connsiteX5052" fmla="*/ 11595211 w 13261896"/>
              <a:gd name="connsiteY5052" fmla="*/ 3623834 h 5790485"/>
              <a:gd name="connsiteX5053" fmla="*/ 11371421 w 13261896"/>
              <a:gd name="connsiteY5053" fmla="*/ 3609547 h 5790485"/>
              <a:gd name="connsiteX5054" fmla="*/ 11333321 w 13261896"/>
              <a:gd name="connsiteY5054" fmla="*/ 3676222 h 5790485"/>
              <a:gd name="connsiteX5055" fmla="*/ 11309508 w 13261896"/>
              <a:gd name="connsiteY5055" fmla="*/ 3642884 h 5790485"/>
              <a:gd name="connsiteX5056" fmla="*/ 11314271 w 13261896"/>
              <a:gd name="connsiteY5056" fmla="*/ 3604784 h 5790485"/>
              <a:gd name="connsiteX5057" fmla="*/ 11314271 w 13261896"/>
              <a:gd name="connsiteY5057" fmla="*/ 3595259 h 5790485"/>
              <a:gd name="connsiteX5058" fmla="*/ 11342846 w 13261896"/>
              <a:gd name="connsiteY5058" fmla="*/ 3566684 h 5790485"/>
              <a:gd name="connsiteX5059" fmla="*/ 11371421 w 13261896"/>
              <a:gd name="connsiteY5059" fmla="*/ 3609547 h 5790485"/>
              <a:gd name="connsiteX5060" fmla="*/ 12714256 w 13261896"/>
              <a:gd name="connsiteY5060" fmla="*/ 3585734 h 5790485"/>
              <a:gd name="connsiteX5061" fmla="*/ 12699969 w 13261896"/>
              <a:gd name="connsiteY5061" fmla="*/ 3547634 h 5790485"/>
              <a:gd name="connsiteX5062" fmla="*/ 12714256 w 13261896"/>
              <a:gd name="connsiteY5062" fmla="*/ 3547634 h 5790485"/>
              <a:gd name="connsiteX5063" fmla="*/ 12714256 w 13261896"/>
              <a:gd name="connsiteY5063" fmla="*/ 3585734 h 5790485"/>
              <a:gd name="connsiteX5064" fmla="*/ 11195209 w 13261896"/>
              <a:gd name="connsiteY5064" fmla="*/ 3552397 h 5790485"/>
              <a:gd name="connsiteX5065" fmla="*/ 11195209 w 13261896"/>
              <a:gd name="connsiteY5065" fmla="*/ 3566684 h 5790485"/>
              <a:gd name="connsiteX5066" fmla="*/ 11176159 w 13261896"/>
              <a:gd name="connsiteY5066" fmla="*/ 3585734 h 5790485"/>
              <a:gd name="connsiteX5067" fmla="*/ 11157109 w 13261896"/>
              <a:gd name="connsiteY5067" fmla="*/ 3585734 h 5790485"/>
              <a:gd name="connsiteX5068" fmla="*/ 11157109 w 13261896"/>
              <a:gd name="connsiteY5068" fmla="*/ 3547634 h 5790485"/>
              <a:gd name="connsiteX5069" fmla="*/ 11195209 w 13261896"/>
              <a:gd name="connsiteY5069" fmla="*/ 3552397 h 5790485"/>
              <a:gd name="connsiteX5070" fmla="*/ 12699969 w 13261896"/>
              <a:gd name="connsiteY5070" fmla="*/ 3590497 h 5790485"/>
              <a:gd name="connsiteX5071" fmla="*/ 12638056 w 13261896"/>
              <a:gd name="connsiteY5071" fmla="*/ 3542872 h 5790485"/>
              <a:gd name="connsiteX5072" fmla="*/ 12699969 w 13261896"/>
              <a:gd name="connsiteY5072" fmla="*/ 3590497 h 5790485"/>
              <a:gd name="connsiteX5073" fmla="*/ 12690444 w 13261896"/>
              <a:gd name="connsiteY5073" fmla="*/ 3552397 h 5790485"/>
              <a:gd name="connsiteX5074" fmla="*/ 12690444 w 13261896"/>
              <a:gd name="connsiteY5074" fmla="*/ 3538109 h 5790485"/>
              <a:gd name="connsiteX5075" fmla="*/ 12690444 w 13261896"/>
              <a:gd name="connsiteY5075" fmla="*/ 3552397 h 5790485"/>
              <a:gd name="connsiteX5076" fmla="*/ 12647581 w 13261896"/>
              <a:gd name="connsiteY5076" fmla="*/ 3595259 h 5790485"/>
              <a:gd name="connsiteX5077" fmla="*/ 12704731 w 13261896"/>
              <a:gd name="connsiteY5077" fmla="*/ 3638122 h 5790485"/>
              <a:gd name="connsiteX5078" fmla="*/ 12723781 w 13261896"/>
              <a:gd name="connsiteY5078" fmla="*/ 3676222 h 5790485"/>
              <a:gd name="connsiteX5079" fmla="*/ 12723781 w 13261896"/>
              <a:gd name="connsiteY5079" fmla="*/ 3695272 h 5790485"/>
              <a:gd name="connsiteX5080" fmla="*/ 12561904 w 13261896"/>
              <a:gd name="connsiteY5080" fmla="*/ 3576209 h 5790485"/>
              <a:gd name="connsiteX5081" fmla="*/ 12609529 w 13261896"/>
              <a:gd name="connsiteY5081" fmla="*/ 3538109 h 5790485"/>
              <a:gd name="connsiteX5082" fmla="*/ 12647581 w 13261896"/>
              <a:gd name="connsiteY5082" fmla="*/ 3595259 h 5790485"/>
              <a:gd name="connsiteX5083" fmla="*/ 8747617 w 13261896"/>
              <a:gd name="connsiteY5083" fmla="*/ 3776186 h 5790485"/>
              <a:gd name="connsiteX5084" fmla="*/ 8709517 w 13261896"/>
              <a:gd name="connsiteY5084" fmla="*/ 3738134 h 5790485"/>
              <a:gd name="connsiteX5085" fmla="*/ 8661892 w 13261896"/>
              <a:gd name="connsiteY5085" fmla="*/ 3776186 h 5790485"/>
              <a:gd name="connsiteX5086" fmla="*/ 8690467 w 13261896"/>
              <a:gd name="connsiteY5086" fmla="*/ 3804761 h 5790485"/>
              <a:gd name="connsiteX5087" fmla="*/ 8538067 w 13261896"/>
              <a:gd name="connsiteY5087" fmla="*/ 3852386 h 5790485"/>
              <a:gd name="connsiteX5088" fmla="*/ 6823806 w 13261896"/>
              <a:gd name="connsiteY5088" fmla="*/ 4190476 h 5790485"/>
              <a:gd name="connsiteX5089" fmla="*/ 7180945 w 13261896"/>
              <a:gd name="connsiteY5089" fmla="*/ 3976211 h 5790485"/>
              <a:gd name="connsiteX5090" fmla="*/ 7219045 w 13261896"/>
              <a:gd name="connsiteY5090" fmla="*/ 3961924 h 5790485"/>
              <a:gd name="connsiteX5091" fmla="*/ 9152382 w 13261896"/>
              <a:gd name="connsiteY5091" fmla="*/ 3538109 h 5790485"/>
              <a:gd name="connsiteX5092" fmla="*/ 8747617 w 13261896"/>
              <a:gd name="connsiteY5092" fmla="*/ 3776186 h 5790485"/>
              <a:gd name="connsiteX5093" fmla="*/ 11866625 w 13261896"/>
              <a:gd name="connsiteY5093" fmla="*/ 3600022 h 5790485"/>
              <a:gd name="connsiteX5094" fmla="*/ 11828573 w 13261896"/>
              <a:gd name="connsiteY5094" fmla="*/ 3595259 h 5790485"/>
              <a:gd name="connsiteX5095" fmla="*/ 11852386 w 13261896"/>
              <a:gd name="connsiteY5095" fmla="*/ 3542872 h 5790485"/>
              <a:gd name="connsiteX5096" fmla="*/ 11904725 w 13261896"/>
              <a:gd name="connsiteY5096" fmla="*/ 3528584 h 5790485"/>
              <a:gd name="connsiteX5097" fmla="*/ 11866625 w 13261896"/>
              <a:gd name="connsiteY5097" fmla="*/ 3600022 h 5790485"/>
              <a:gd name="connsiteX5098" fmla="*/ 11666648 w 13261896"/>
              <a:gd name="connsiteY5098" fmla="*/ 3580972 h 5790485"/>
              <a:gd name="connsiteX5099" fmla="*/ 11604736 w 13261896"/>
              <a:gd name="connsiteY5099" fmla="*/ 3638122 h 5790485"/>
              <a:gd name="connsiteX5100" fmla="*/ 11604736 w 13261896"/>
              <a:gd name="connsiteY5100" fmla="*/ 3585734 h 5790485"/>
              <a:gd name="connsiteX5101" fmla="*/ 11633311 w 13261896"/>
              <a:gd name="connsiteY5101" fmla="*/ 3528584 h 5790485"/>
              <a:gd name="connsiteX5102" fmla="*/ 11666648 w 13261896"/>
              <a:gd name="connsiteY5102" fmla="*/ 3580972 h 5790485"/>
              <a:gd name="connsiteX5103" fmla="*/ 11280933 w 13261896"/>
              <a:gd name="connsiteY5103" fmla="*/ 3533347 h 5790485"/>
              <a:gd name="connsiteX5104" fmla="*/ 11280933 w 13261896"/>
              <a:gd name="connsiteY5104" fmla="*/ 3552397 h 5790485"/>
              <a:gd name="connsiteX5105" fmla="*/ 11233309 w 13261896"/>
              <a:gd name="connsiteY5105" fmla="*/ 3585734 h 5790485"/>
              <a:gd name="connsiteX5106" fmla="*/ 11204734 w 13261896"/>
              <a:gd name="connsiteY5106" fmla="*/ 3580972 h 5790485"/>
              <a:gd name="connsiteX5107" fmla="*/ 11209496 w 13261896"/>
              <a:gd name="connsiteY5107" fmla="*/ 3552397 h 5790485"/>
              <a:gd name="connsiteX5108" fmla="*/ 11247596 w 13261896"/>
              <a:gd name="connsiteY5108" fmla="*/ 3528584 h 5790485"/>
              <a:gd name="connsiteX5109" fmla="*/ 11280933 w 13261896"/>
              <a:gd name="connsiteY5109" fmla="*/ 3533347 h 5790485"/>
              <a:gd name="connsiteX5110" fmla="*/ 11433333 w 13261896"/>
              <a:gd name="connsiteY5110" fmla="*/ 3576209 h 5790485"/>
              <a:gd name="connsiteX5111" fmla="*/ 11414283 w 13261896"/>
              <a:gd name="connsiteY5111" fmla="*/ 3623834 h 5790485"/>
              <a:gd name="connsiteX5112" fmla="*/ 11361896 w 13261896"/>
              <a:gd name="connsiteY5112" fmla="*/ 3561922 h 5790485"/>
              <a:gd name="connsiteX5113" fmla="*/ 11390471 w 13261896"/>
              <a:gd name="connsiteY5113" fmla="*/ 3523822 h 5790485"/>
              <a:gd name="connsiteX5114" fmla="*/ 11433333 w 13261896"/>
              <a:gd name="connsiteY5114" fmla="*/ 3576209 h 5790485"/>
              <a:gd name="connsiteX5115" fmla="*/ 11838098 w 13261896"/>
              <a:gd name="connsiteY5115" fmla="*/ 3552397 h 5790485"/>
              <a:gd name="connsiteX5116" fmla="*/ 11819048 w 13261896"/>
              <a:gd name="connsiteY5116" fmla="*/ 3585734 h 5790485"/>
              <a:gd name="connsiteX5117" fmla="*/ 11790473 w 13261896"/>
              <a:gd name="connsiteY5117" fmla="*/ 3542872 h 5790485"/>
              <a:gd name="connsiteX5118" fmla="*/ 11790473 w 13261896"/>
              <a:gd name="connsiteY5118" fmla="*/ 3528584 h 5790485"/>
              <a:gd name="connsiteX5119" fmla="*/ 11838098 w 13261896"/>
              <a:gd name="connsiteY5119" fmla="*/ 3519059 h 5790485"/>
              <a:gd name="connsiteX5120" fmla="*/ 11838098 w 13261896"/>
              <a:gd name="connsiteY5120" fmla="*/ 3552397 h 5790485"/>
              <a:gd name="connsiteX5121" fmla="*/ 12733306 w 13261896"/>
              <a:gd name="connsiteY5121" fmla="*/ 3514297 h 5790485"/>
              <a:gd name="connsiteX5122" fmla="*/ 12690444 w 13261896"/>
              <a:gd name="connsiteY5122" fmla="*/ 3528584 h 5790485"/>
              <a:gd name="connsiteX5123" fmla="*/ 12595241 w 13261896"/>
              <a:gd name="connsiteY5123" fmla="*/ 3528584 h 5790485"/>
              <a:gd name="connsiteX5124" fmla="*/ 12652344 w 13261896"/>
              <a:gd name="connsiteY5124" fmla="*/ 3514297 h 5790485"/>
              <a:gd name="connsiteX5125" fmla="*/ 12733306 w 13261896"/>
              <a:gd name="connsiteY5125" fmla="*/ 3514297 h 5790485"/>
              <a:gd name="connsiteX5126" fmla="*/ 12471416 w 13261896"/>
              <a:gd name="connsiteY5126" fmla="*/ 3628597 h 5790485"/>
              <a:gd name="connsiteX5127" fmla="*/ 12447604 w 13261896"/>
              <a:gd name="connsiteY5127" fmla="*/ 3633359 h 5790485"/>
              <a:gd name="connsiteX5128" fmla="*/ 12333304 w 13261896"/>
              <a:gd name="connsiteY5128" fmla="*/ 3538109 h 5790485"/>
              <a:gd name="connsiteX5129" fmla="*/ 12333304 w 13261896"/>
              <a:gd name="connsiteY5129" fmla="*/ 3514297 h 5790485"/>
              <a:gd name="connsiteX5130" fmla="*/ 12471416 w 13261896"/>
              <a:gd name="connsiteY5130" fmla="*/ 3628597 h 5790485"/>
              <a:gd name="connsiteX5131" fmla="*/ 11780948 w 13261896"/>
              <a:gd name="connsiteY5131" fmla="*/ 3561922 h 5790485"/>
              <a:gd name="connsiteX5132" fmla="*/ 11733323 w 13261896"/>
              <a:gd name="connsiteY5132" fmla="*/ 3595259 h 5790485"/>
              <a:gd name="connsiteX5133" fmla="*/ 11752373 w 13261896"/>
              <a:gd name="connsiteY5133" fmla="*/ 3509534 h 5790485"/>
              <a:gd name="connsiteX5134" fmla="*/ 11780948 w 13261896"/>
              <a:gd name="connsiteY5134" fmla="*/ 3561922 h 5790485"/>
              <a:gd name="connsiteX5135" fmla="*/ 11499961 w 13261896"/>
              <a:gd name="connsiteY5135" fmla="*/ 3557159 h 5790485"/>
              <a:gd name="connsiteX5136" fmla="*/ 11480958 w 13261896"/>
              <a:gd name="connsiteY5136" fmla="*/ 3609547 h 5790485"/>
              <a:gd name="connsiteX5137" fmla="*/ 11447621 w 13261896"/>
              <a:gd name="connsiteY5137" fmla="*/ 3576209 h 5790485"/>
              <a:gd name="connsiteX5138" fmla="*/ 11433333 w 13261896"/>
              <a:gd name="connsiteY5138" fmla="*/ 3538109 h 5790485"/>
              <a:gd name="connsiteX5139" fmla="*/ 11457146 w 13261896"/>
              <a:gd name="connsiteY5139" fmla="*/ 3495247 h 5790485"/>
              <a:gd name="connsiteX5140" fmla="*/ 11499961 w 13261896"/>
              <a:gd name="connsiteY5140" fmla="*/ 3557159 h 5790485"/>
              <a:gd name="connsiteX5141" fmla="*/ 11347608 w 13261896"/>
              <a:gd name="connsiteY5141" fmla="*/ 3528584 h 5790485"/>
              <a:gd name="connsiteX5142" fmla="*/ 11314271 w 13261896"/>
              <a:gd name="connsiteY5142" fmla="*/ 3580972 h 5790485"/>
              <a:gd name="connsiteX5143" fmla="*/ 11295221 w 13261896"/>
              <a:gd name="connsiteY5143" fmla="*/ 3547634 h 5790485"/>
              <a:gd name="connsiteX5144" fmla="*/ 11328558 w 13261896"/>
              <a:gd name="connsiteY5144" fmla="*/ 3495247 h 5790485"/>
              <a:gd name="connsiteX5145" fmla="*/ 11347608 w 13261896"/>
              <a:gd name="connsiteY5145" fmla="*/ 3528584 h 5790485"/>
              <a:gd name="connsiteX5146" fmla="*/ 11728561 w 13261896"/>
              <a:gd name="connsiteY5146" fmla="*/ 3552397 h 5790485"/>
              <a:gd name="connsiteX5147" fmla="*/ 11671411 w 13261896"/>
              <a:gd name="connsiteY5147" fmla="*/ 3614309 h 5790485"/>
              <a:gd name="connsiteX5148" fmla="*/ 11680936 w 13261896"/>
              <a:gd name="connsiteY5148" fmla="*/ 3580972 h 5790485"/>
              <a:gd name="connsiteX5149" fmla="*/ 11671411 w 13261896"/>
              <a:gd name="connsiteY5149" fmla="*/ 3542872 h 5790485"/>
              <a:gd name="connsiteX5150" fmla="*/ 11690461 w 13261896"/>
              <a:gd name="connsiteY5150" fmla="*/ 3490484 h 5790485"/>
              <a:gd name="connsiteX5151" fmla="*/ 11728561 w 13261896"/>
              <a:gd name="connsiteY5151" fmla="*/ 3552397 h 5790485"/>
              <a:gd name="connsiteX5152" fmla="*/ 11238071 w 13261896"/>
              <a:gd name="connsiteY5152" fmla="*/ 3500009 h 5790485"/>
              <a:gd name="connsiteX5153" fmla="*/ 11238071 w 13261896"/>
              <a:gd name="connsiteY5153" fmla="*/ 3509534 h 5790485"/>
              <a:gd name="connsiteX5154" fmla="*/ 11190446 w 13261896"/>
              <a:gd name="connsiteY5154" fmla="*/ 3542872 h 5790485"/>
              <a:gd name="connsiteX5155" fmla="*/ 11152346 w 13261896"/>
              <a:gd name="connsiteY5155" fmla="*/ 3514297 h 5790485"/>
              <a:gd name="connsiteX5156" fmla="*/ 11157109 w 13261896"/>
              <a:gd name="connsiteY5156" fmla="*/ 3495247 h 5790485"/>
              <a:gd name="connsiteX5157" fmla="*/ 11180921 w 13261896"/>
              <a:gd name="connsiteY5157" fmla="*/ 3500009 h 5790485"/>
              <a:gd name="connsiteX5158" fmla="*/ 11219021 w 13261896"/>
              <a:gd name="connsiteY5158" fmla="*/ 3490484 h 5790485"/>
              <a:gd name="connsiteX5159" fmla="*/ 11238071 w 13261896"/>
              <a:gd name="connsiteY5159" fmla="*/ 3500009 h 5790485"/>
              <a:gd name="connsiteX5160" fmla="*/ 12357116 w 13261896"/>
              <a:gd name="connsiteY5160" fmla="*/ 3490484 h 5790485"/>
              <a:gd name="connsiteX5161" fmla="*/ 12433316 w 13261896"/>
              <a:gd name="connsiteY5161" fmla="*/ 3490484 h 5790485"/>
              <a:gd name="connsiteX5162" fmla="*/ 12557141 w 13261896"/>
              <a:gd name="connsiteY5162" fmla="*/ 3552397 h 5790485"/>
              <a:gd name="connsiteX5163" fmla="*/ 12480941 w 13261896"/>
              <a:gd name="connsiteY5163" fmla="*/ 3619072 h 5790485"/>
              <a:gd name="connsiteX5164" fmla="*/ 12333304 w 13261896"/>
              <a:gd name="connsiteY5164" fmla="*/ 3485722 h 5790485"/>
              <a:gd name="connsiteX5165" fmla="*/ 12357116 w 13261896"/>
              <a:gd name="connsiteY5165" fmla="*/ 3490484 h 5790485"/>
              <a:gd name="connsiteX5166" fmla="*/ 9752361 w 13261896"/>
              <a:gd name="connsiteY5166" fmla="*/ 3966686 h 5790485"/>
              <a:gd name="connsiteX5167" fmla="*/ 9833324 w 13261896"/>
              <a:gd name="connsiteY5167" fmla="*/ 3985736 h 5790485"/>
              <a:gd name="connsiteX5168" fmla="*/ 9880949 w 13261896"/>
              <a:gd name="connsiteY5168" fmla="*/ 4000024 h 5790485"/>
              <a:gd name="connsiteX5169" fmla="*/ 9904761 w 13261896"/>
              <a:gd name="connsiteY5169" fmla="*/ 4000024 h 5790485"/>
              <a:gd name="connsiteX5170" fmla="*/ 9904761 w 13261896"/>
              <a:gd name="connsiteY5170" fmla="*/ 3971449 h 5790485"/>
              <a:gd name="connsiteX5171" fmla="*/ 9923811 w 13261896"/>
              <a:gd name="connsiteY5171" fmla="*/ 3976211 h 5790485"/>
              <a:gd name="connsiteX5172" fmla="*/ 9909524 w 13261896"/>
              <a:gd name="connsiteY5172" fmla="*/ 4004786 h 5790485"/>
              <a:gd name="connsiteX5173" fmla="*/ 10071402 w 13261896"/>
              <a:gd name="connsiteY5173" fmla="*/ 4019074 h 5790485"/>
              <a:gd name="connsiteX5174" fmla="*/ 10033302 w 13261896"/>
              <a:gd name="connsiteY5174" fmla="*/ 4080986 h 5790485"/>
              <a:gd name="connsiteX5175" fmla="*/ 10038064 w 13261896"/>
              <a:gd name="connsiteY5175" fmla="*/ 4071461 h 5790485"/>
              <a:gd name="connsiteX5176" fmla="*/ 9623774 w 13261896"/>
              <a:gd name="connsiteY5176" fmla="*/ 4004786 h 5790485"/>
              <a:gd name="connsiteX5177" fmla="*/ 9623774 w 13261896"/>
              <a:gd name="connsiteY5177" fmla="*/ 4123849 h 5790485"/>
              <a:gd name="connsiteX5178" fmla="*/ 9633299 w 13261896"/>
              <a:gd name="connsiteY5178" fmla="*/ 4128611 h 5790485"/>
              <a:gd name="connsiteX5179" fmla="*/ 9852374 w 13261896"/>
              <a:gd name="connsiteY5179" fmla="*/ 4161901 h 5790485"/>
              <a:gd name="connsiteX5180" fmla="*/ 9852374 w 13261896"/>
              <a:gd name="connsiteY5180" fmla="*/ 4223814 h 5790485"/>
              <a:gd name="connsiteX5181" fmla="*/ 9628536 w 13261896"/>
              <a:gd name="connsiteY5181" fmla="*/ 4185714 h 5790485"/>
              <a:gd name="connsiteX5182" fmla="*/ 9619011 w 13261896"/>
              <a:gd name="connsiteY5182" fmla="*/ 4195239 h 5790485"/>
              <a:gd name="connsiteX5183" fmla="*/ 9638061 w 13261896"/>
              <a:gd name="connsiteY5183" fmla="*/ 4204764 h 5790485"/>
              <a:gd name="connsiteX5184" fmla="*/ 10076164 w 13261896"/>
              <a:gd name="connsiteY5184" fmla="*/ 4280964 h 5790485"/>
              <a:gd name="connsiteX5185" fmla="*/ 10080927 w 13261896"/>
              <a:gd name="connsiteY5185" fmla="*/ 4252389 h 5790485"/>
              <a:gd name="connsiteX5186" fmla="*/ 10080927 w 13261896"/>
              <a:gd name="connsiteY5186" fmla="*/ 4461939 h 5790485"/>
              <a:gd name="connsiteX5187" fmla="*/ 10009489 w 13261896"/>
              <a:gd name="connsiteY5187" fmla="*/ 4466701 h 5790485"/>
              <a:gd name="connsiteX5188" fmla="*/ 9623774 w 13261896"/>
              <a:gd name="connsiteY5188" fmla="*/ 4414314 h 5790485"/>
              <a:gd name="connsiteX5189" fmla="*/ 9623774 w 13261896"/>
              <a:gd name="connsiteY5189" fmla="*/ 4504801 h 5790485"/>
              <a:gd name="connsiteX5190" fmla="*/ 9614249 w 13261896"/>
              <a:gd name="connsiteY5190" fmla="*/ 4504801 h 5790485"/>
              <a:gd name="connsiteX5191" fmla="*/ 9614249 w 13261896"/>
              <a:gd name="connsiteY5191" fmla="*/ 4280964 h 5790485"/>
              <a:gd name="connsiteX5192" fmla="*/ 10071402 w 13261896"/>
              <a:gd name="connsiteY5192" fmla="*/ 4338114 h 5790485"/>
              <a:gd name="connsiteX5193" fmla="*/ 10080927 w 13261896"/>
              <a:gd name="connsiteY5193" fmla="*/ 4328589 h 5790485"/>
              <a:gd name="connsiteX5194" fmla="*/ 10066639 w 13261896"/>
              <a:gd name="connsiteY5194" fmla="*/ 4314301 h 5790485"/>
              <a:gd name="connsiteX5195" fmla="*/ 9614249 w 13261896"/>
              <a:gd name="connsiteY5195" fmla="*/ 4261914 h 5790485"/>
              <a:gd name="connsiteX5196" fmla="*/ 9614249 w 13261896"/>
              <a:gd name="connsiteY5196" fmla="*/ 3895249 h 5790485"/>
              <a:gd name="connsiteX5197" fmla="*/ 9599961 w 13261896"/>
              <a:gd name="connsiteY5197" fmla="*/ 3885724 h 5790485"/>
              <a:gd name="connsiteX5198" fmla="*/ 9590436 w 13261896"/>
              <a:gd name="connsiteY5198" fmla="*/ 3895249 h 5790485"/>
              <a:gd name="connsiteX5199" fmla="*/ 9590436 w 13261896"/>
              <a:gd name="connsiteY5199" fmla="*/ 4257151 h 5790485"/>
              <a:gd name="connsiteX5200" fmla="*/ 9457134 w 13261896"/>
              <a:gd name="connsiteY5200" fmla="*/ 4238101 h 5790485"/>
              <a:gd name="connsiteX5201" fmla="*/ 9580911 w 13261896"/>
              <a:gd name="connsiteY5201" fmla="*/ 4185714 h 5790485"/>
              <a:gd name="connsiteX5202" fmla="*/ 9576197 w 13261896"/>
              <a:gd name="connsiteY5202" fmla="*/ 3928586 h 5790485"/>
              <a:gd name="connsiteX5203" fmla="*/ 9438084 w 13261896"/>
              <a:gd name="connsiteY5203" fmla="*/ 4038124 h 5790485"/>
              <a:gd name="connsiteX5204" fmla="*/ 9309497 w 13261896"/>
              <a:gd name="connsiteY5204" fmla="*/ 4100036 h 5790485"/>
              <a:gd name="connsiteX5205" fmla="*/ 9290447 w 13261896"/>
              <a:gd name="connsiteY5205" fmla="*/ 4119086 h 5790485"/>
              <a:gd name="connsiteX5206" fmla="*/ 9342834 w 13261896"/>
              <a:gd name="connsiteY5206" fmla="*/ 4209526 h 5790485"/>
              <a:gd name="connsiteX5207" fmla="*/ 9333309 w 13261896"/>
              <a:gd name="connsiteY5207" fmla="*/ 4266676 h 5790485"/>
              <a:gd name="connsiteX5208" fmla="*/ 9347597 w 13261896"/>
              <a:gd name="connsiteY5208" fmla="*/ 4300014 h 5790485"/>
              <a:gd name="connsiteX5209" fmla="*/ 9447609 w 13261896"/>
              <a:gd name="connsiteY5209" fmla="*/ 4242864 h 5790485"/>
              <a:gd name="connsiteX5210" fmla="*/ 9590436 w 13261896"/>
              <a:gd name="connsiteY5210" fmla="*/ 4276201 h 5790485"/>
              <a:gd name="connsiteX5211" fmla="*/ 9585674 w 13261896"/>
              <a:gd name="connsiteY5211" fmla="*/ 4509564 h 5790485"/>
              <a:gd name="connsiteX5212" fmla="*/ 9585674 w 13261896"/>
              <a:gd name="connsiteY5212" fmla="*/ 4414314 h 5790485"/>
              <a:gd name="connsiteX5213" fmla="*/ 9176194 w 13261896"/>
              <a:gd name="connsiteY5213" fmla="*/ 4352401 h 5790485"/>
              <a:gd name="connsiteX5214" fmla="*/ 9176194 w 13261896"/>
              <a:gd name="connsiteY5214" fmla="*/ 4547616 h 5790485"/>
              <a:gd name="connsiteX5215" fmla="*/ 9176194 w 13261896"/>
              <a:gd name="connsiteY5215" fmla="*/ 4214289 h 5790485"/>
              <a:gd name="connsiteX5216" fmla="*/ 9323784 w 13261896"/>
              <a:gd name="connsiteY5216" fmla="*/ 4238101 h 5790485"/>
              <a:gd name="connsiteX5217" fmla="*/ 9333309 w 13261896"/>
              <a:gd name="connsiteY5217" fmla="*/ 4228576 h 5790485"/>
              <a:gd name="connsiteX5218" fmla="*/ 9176194 w 13261896"/>
              <a:gd name="connsiteY5218" fmla="*/ 4195239 h 5790485"/>
              <a:gd name="connsiteX5219" fmla="*/ 9176194 w 13261896"/>
              <a:gd name="connsiteY5219" fmla="*/ 4133374 h 5790485"/>
              <a:gd name="connsiteX5220" fmla="*/ 9285684 w 13261896"/>
              <a:gd name="connsiteY5220" fmla="*/ 4152424 h 5790485"/>
              <a:gd name="connsiteX5221" fmla="*/ 9295209 w 13261896"/>
              <a:gd name="connsiteY5221" fmla="*/ 4142899 h 5790485"/>
              <a:gd name="connsiteX5222" fmla="*/ 9176194 w 13261896"/>
              <a:gd name="connsiteY5222" fmla="*/ 4114324 h 5790485"/>
              <a:gd name="connsiteX5223" fmla="*/ 9176194 w 13261896"/>
              <a:gd name="connsiteY5223" fmla="*/ 3952399 h 5790485"/>
              <a:gd name="connsiteX5224" fmla="*/ 9152382 w 13261896"/>
              <a:gd name="connsiteY5224" fmla="*/ 3952399 h 5790485"/>
              <a:gd name="connsiteX5225" fmla="*/ 9152382 w 13261896"/>
              <a:gd name="connsiteY5225" fmla="*/ 4547616 h 5790485"/>
              <a:gd name="connsiteX5226" fmla="*/ 9142857 w 13261896"/>
              <a:gd name="connsiteY5226" fmla="*/ 4547616 h 5790485"/>
              <a:gd name="connsiteX5227" fmla="*/ 9142857 w 13261896"/>
              <a:gd name="connsiteY5227" fmla="*/ 4357164 h 5790485"/>
              <a:gd name="connsiteX5228" fmla="*/ 9014269 w 13261896"/>
              <a:gd name="connsiteY5228" fmla="*/ 4328589 h 5790485"/>
              <a:gd name="connsiteX5229" fmla="*/ 8971407 w 13261896"/>
              <a:gd name="connsiteY5229" fmla="*/ 4423839 h 5790485"/>
              <a:gd name="connsiteX5230" fmla="*/ 8971407 w 13261896"/>
              <a:gd name="connsiteY5230" fmla="*/ 4566666 h 5790485"/>
              <a:gd name="connsiteX5231" fmla="*/ 8819007 w 13261896"/>
              <a:gd name="connsiteY5231" fmla="*/ 4580954 h 5790485"/>
              <a:gd name="connsiteX5232" fmla="*/ 8819007 w 13261896"/>
              <a:gd name="connsiteY5232" fmla="*/ 4390501 h 5790485"/>
              <a:gd name="connsiteX5233" fmla="*/ 8890444 w 13261896"/>
              <a:gd name="connsiteY5233" fmla="*/ 4352401 h 5790485"/>
              <a:gd name="connsiteX5234" fmla="*/ 8866632 w 13261896"/>
              <a:gd name="connsiteY5234" fmla="*/ 4300014 h 5790485"/>
              <a:gd name="connsiteX5235" fmla="*/ 8814292 w 13261896"/>
              <a:gd name="connsiteY5235" fmla="*/ 4342876 h 5790485"/>
              <a:gd name="connsiteX5236" fmla="*/ 8814292 w 13261896"/>
              <a:gd name="connsiteY5236" fmla="*/ 4261914 h 5790485"/>
              <a:gd name="connsiteX5237" fmla="*/ 8833294 w 13261896"/>
              <a:gd name="connsiteY5237" fmla="*/ 4257151 h 5790485"/>
              <a:gd name="connsiteX5238" fmla="*/ 8814292 w 13261896"/>
              <a:gd name="connsiteY5238" fmla="*/ 4209526 h 5790485"/>
              <a:gd name="connsiteX5239" fmla="*/ 8885682 w 13261896"/>
              <a:gd name="connsiteY5239" fmla="*/ 4157139 h 5790485"/>
              <a:gd name="connsiteX5240" fmla="*/ 8795242 w 13261896"/>
              <a:gd name="connsiteY5240" fmla="*/ 4104799 h 5790485"/>
              <a:gd name="connsiteX5241" fmla="*/ 8723804 w 13261896"/>
              <a:gd name="connsiteY5241" fmla="*/ 4147661 h 5790485"/>
              <a:gd name="connsiteX5242" fmla="*/ 8495204 w 13261896"/>
              <a:gd name="connsiteY5242" fmla="*/ 4219051 h 5790485"/>
              <a:gd name="connsiteX5243" fmla="*/ 8309515 w 13261896"/>
              <a:gd name="connsiteY5243" fmla="*/ 4252389 h 5790485"/>
              <a:gd name="connsiteX5244" fmla="*/ 6309503 w 13261896"/>
              <a:gd name="connsiteY5244" fmla="*/ 4547616 h 5790485"/>
              <a:gd name="connsiteX5245" fmla="*/ 6157103 w 13261896"/>
              <a:gd name="connsiteY5245" fmla="*/ 4504801 h 5790485"/>
              <a:gd name="connsiteX5246" fmla="*/ 6314266 w 13261896"/>
              <a:gd name="connsiteY5246" fmla="*/ 4533376 h 5790485"/>
              <a:gd name="connsiteX5247" fmla="*/ 6738081 w 13261896"/>
              <a:gd name="connsiteY5247" fmla="*/ 4471464 h 5790485"/>
              <a:gd name="connsiteX5248" fmla="*/ 7104745 w 13261896"/>
              <a:gd name="connsiteY5248" fmla="*/ 4419076 h 5790485"/>
              <a:gd name="connsiteX5249" fmla="*/ 8685704 w 13261896"/>
              <a:gd name="connsiteY5249" fmla="*/ 4152424 h 5790485"/>
              <a:gd name="connsiteX5250" fmla="*/ 8790479 w 13261896"/>
              <a:gd name="connsiteY5250" fmla="*/ 4085749 h 5790485"/>
              <a:gd name="connsiteX5251" fmla="*/ 8909494 w 13261896"/>
              <a:gd name="connsiteY5251" fmla="*/ 4138136 h 5790485"/>
              <a:gd name="connsiteX5252" fmla="*/ 8823769 w 13261896"/>
              <a:gd name="connsiteY5252" fmla="*/ 4200001 h 5790485"/>
              <a:gd name="connsiteX5253" fmla="*/ 8819007 w 13261896"/>
              <a:gd name="connsiteY5253" fmla="*/ 4214289 h 5790485"/>
              <a:gd name="connsiteX5254" fmla="*/ 8880919 w 13261896"/>
              <a:gd name="connsiteY5254" fmla="*/ 4309539 h 5790485"/>
              <a:gd name="connsiteX5255" fmla="*/ 8899969 w 13261896"/>
              <a:gd name="connsiteY5255" fmla="*/ 4352401 h 5790485"/>
              <a:gd name="connsiteX5256" fmla="*/ 8938069 w 13261896"/>
              <a:gd name="connsiteY5256" fmla="*/ 4376214 h 5790485"/>
              <a:gd name="connsiteX5257" fmla="*/ 9071419 w 13261896"/>
              <a:gd name="connsiteY5257" fmla="*/ 4252389 h 5790485"/>
              <a:gd name="connsiteX5258" fmla="*/ 9142857 w 13261896"/>
              <a:gd name="connsiteY5258" fmla="*/ 4233339 h 5790485"/>
              <a:gd name="connsiteX5259" fmla="*/ 9147619 w 13261896"/>
              <a:gd name="connsiteY5259" fmla="*/ 3990499 h 5790485"/>
              <a:gd name="connsiteX5260" fmla="*/ 9128569 w 13261896"/>
              <a:gd name="connsiteY5260" fmla="*/ 3990499 h 5790485"/>
              <a:gd name="connsiteX5261" fmla="*/ 8980932 w 13261896"/>
              <a:gd name="connsiteY5261" fmla="*/ 4085749 h 5790485"/>
              <a:gd name="connsiteX5262" fmla="*/ 8957119 w 13261896"/>
              <a:gd name="connsiteY5262" fmla="*/ 4071461 h 5790485"/>
              <a:gd name="connsiteX5263" fmla="*/ 8809529 w 13261896"/>
              <a:gd name="connsiteY5263" fmla="*/ 4047649 h 5790485"/>
              <a:gd name="connsiteX5264" fmla="*/ 8809529 w 13261896"/>
              <a:gd name="connsiteY5264" fmla="*/ 4000024 h 5790485"/>
              <a:gd name="connsiteX5265" fmla="*/ 8780954 w 13261896"/>
              <a:gd name="connsiteY5265" fmla="*/ 4000024 h 5790485"/>
              <a:gd name="connsiteX5266" fmla="*/ 8771429 w 13261896"/>
              <a:gd name="connsiteY5266" fmla="*/ 4042886 h 5790485"/>
              <a:gd name="connsiteX5267" fmla="*/ 6647593 w 13261896"/>
              <a:gd name="connsiteY5267" fmla="*/ 4395264 h 5790485"/>
              <a:gd name="connsiteX5268" fmla="*/ 6647593 w 13261896"/>
              <a:gd name="connsiteY5268" fmla="*/ 4352401 h 5790485"/>
              <a:gd name="connsiteX5269" fmla="*/ 7438073 w 13261896"/>
              <a:gd name="connsiteY5269" fmla="*/ 4233339 h 5790485"/>
              <a:gd name="connsiteX5270" fmla="*/ 7423785 w 13261896"/>
              <a:gd name="connsiteY5270" fmla="*/ 4176189 h 5790485"/>
              <a:gd name="connsiteX5271" fmla="*/ 7471410 w 13261896"/>
              <a:gd name="connsiteY5271" fmla="*/ 4138136 h 5790485"/>
              <a:gd name="connsiteX5272" fmla="*/ 7504748 w 13261896"/>
              <a:gd name="connsiteY5272" fmla="*/ 4157139 h 5790485"/>
              <a:gd name="connsiteX5273" fmla="*/ 7466648 w 13261896"/>
              <a:gd name="connsiteY5273" fmla="*/ 4142899 h 5790485"/>
              <a:gd name="connsiteX5274" fmla="*/ 7428548 w 13261896"/>
              <a:gd name="connsiteY5274" fmla="*/ 4180951 h 5790485"/>
              <a:gd name="connsiteX5275" fmla="*/ 7485698 w 13261896"/>
              <a:gd name="connsiteY5275" fmla="*/ 4238101 h 5790485"/>
              <a:gd name="connsiteX5276" fmla="*/ 7523798 w 13261896"/>
              <a:gd name="connsiteY5276" fmla="*/ 4185714 h 5790485"/>
              <a:gd name="connsiteX5277" fmla="*/ 7542848 w 13261896"/>
              <a:gd name="connsiteY5277" fmla="*/ 4214289 h 5790485"/>
              <a:gd name="connsiteX5278" fmla="*/ 8776192 w 13261896"/>
              <a:gd name="connsiteY5278" fmla="*/ 3985736 h 5790485"/>
              <a:gd name="connsiteX5279" fmla="*/ 9042844 w 13261896"/>
              <a:gd name="connsiteY5279" fmla="*/ 4038124 h 5790485"/>
              <a:gd name="connsiteX5280" fmla="*/ 9142857 w 13261896"/>
              <a:gd name="connsiteY5280" fmla="*/ 3976211 h 5790485"/>
              <a:gd name="connsiteX5281" fmla="*/ 9147619 w 13261896"/>
              <a:gd name="connsiteY5281" fmla="*/ 3947636 h 5790485"/>
              <a:gd name="connsiteX5282" fmla="*/ 9185719 w 13261896"/>
              <a:gd name="connsiteY5282" fmla="*/ 3952399 h 5790485"/>
              <a:gd name="connsiteX5283" fmla="*/ 9180957 w 13261896"/>
              <a:gd name="connsiteY5283" fmla="*/ 4057174 h 5790485"/>
              <a:gd name="connsiteX5284" fmla="*/ 9323784 w 13261896"/>
              <a:gd name="connsiteY5284" fmla="*/ 4085749 h 5790485"/>
              <a:gd name="connsiteX5285" fmla="*/ 9480947 w 13261896"/>
              <a:gd name="connsiteY5285" fmla="*/ 3985736 h 5790485"/>
              <a:gd name="connsiteX5286" fmla="*/ 8833294 w 13261896"/>
              <a:gd name="connsiteY5286" fmla="*/ 3823811 h 5790485"/>
              <a:gd name="connsiteX5287" fmla="*/ 8795242 w 13261896"/>
              <a:gd name="connsiteY5287" fmla="*/ 3790474 h 5790485"/>
              <a:gd name="connsiteX5288" fmla="*/ 8742854 w 13261896"/>
              <a:gd name="connsiteY5288" fmla="*/ 3828574 h 5790485"/>
              <a:gd name="connsiteX5289" fmla="*/ 7452360 w 13261896"/>
              <a:gd name="connsiteY5289" fmla="*/ 4128611 h 5790485"/>
              <a:gd name="connsiteX5290" fmla="*/ 6538056 w 13261896"/>
              <a:gd name="connsiteY5290" fmla="*/ 4276201 h 5790485"/>
              <a:gd name="connsiteX5291" fmla="*/ 6414278 w 13261896"/>
              <a:gd name="connsiteY5291" fmla="*/ 4271439 h 5790485"/>
              <a:gd name="connsiteX5292" fmla="*/ 6414278 w 13261896"/>
              <a:gd name="connsiteY5292" fmla="*/ 4252389 h 5790485"/>
              <a:gd name="connsiteX5293" fmla="*/ 6833331 w 13261896"/>
              <a:gd name="connsiteY5293" fmla="*/ 4204764 h 5790485"/>
              <a:gd name="connsiteX5294" fmla="*/ 7190470 w 13261896"/>
              <a:gd name="connsiteY5294" fmla="*/ 4138136 h 5790485"/>
              <a:gd name="connsiteX5295" fmla="*/ 7490460 w 13261896"/>
              <a:gd name="connsiteY5295" fmla="*/ 4080986 h 5790485"/>
              <a:gd name="connsiteX5296" fmla="*/ 7714250 w 13261896"/>
              <a:gd name="connsiteY5296" fmla="*/ 4038124 h 5790485"/>
              <a:gd name="connsiteX5297" fmla="*/ 7938088 w 13261896"/>
              <a:gd name="connsiteY5297" fmla="*/ 3995261 h 5790485"/>
              <a:gd name="connsiteX5298" fmla="*/ 8161877 w 13261896"/>
              <a:gd name="connsiteY5298" fmla="*/ 3952399 h 5790485"/>
              <a:gd name="connsiteX5299" fmla="*/ 8661892 w 13261896"/>
              <a:gd name="connsiteY5299" fmla="*/ 3838099 h 5790485"/>
              <a:gd name="connsiteX5300" fmla="*/ 8804767 w 13261896"/>
              <a:gd name="connsiteY5300" fmla="*/ 3771472 h 5790485"/>
              <a:gd name="connsiteX5301" fmla="*/ 8838057 w 13261896"/>
              <a:gd name="connsiteY5301" fmla="*/ 3799999 h 5790485"/>
              <a:gd name="connsiteX5302" fmla="*/ 8933307 w 13261896"/>
              <a:gd name="connsiteY5302" fmla="*/ 3847624 h 5790485"/>
              <a:gd name="connsiteX5303" fmla="*/ 9052369 w 13261896"/>
              <a:gd name="connsiteY5303" fmla="*/ 3885724 h 5790485"/>
              <a:gd name="connsiteX5304" fmla="*/ 9495234 w 13261896"/>
              <a:gd name="connsiteY5304" fmla="*/ 3976211 h 5790485"/>
              <a:gd name="connsiteX5305" fmla="*/ 9509522 w 13261896"/>
              <a:gd name="connsiteY5305" fmla="*/ 3961924 h 5790485"/>
              <a:gd name="connsiteX5306" fmla="*/ 8938069 w 13261896"/>
              <a:gd name="connsiteY5306" fmla="*/ 3833336 h 5790485"/>
              <a:gd name="connsiteX5307" fmla="*/ 9509522 w 13261896"/>
              <a:gd name="connsiteY5307" fmla="*/ 3952399 h 5790485"/>
              <a:gd name="connsiteX5308" fmla="*/ 9542859 w 13261896"/>
              <a:gd name="connsiteY5308" fmla="*/ 3947636 h 5790485"/>
              <a:gd name="connsiteX5309" fmla="*/ 8961882 w 13261896"/>
              <a:gd name="connsiteY5309" fmla="*/ 3823811 h 5790485"/>
              <a:gd name="connsiteX5310" fmla="*/ 9266634 w 13261896"/>
              <a:gd name="connsiteY5310" fmla="*/ 3595259 h 5790485"/>
              <a:gd name="connsiteX5311" fmla="*/ 9576197 w 13261896"/>
              <a:gd name="connsiteY5311" fmla="*/ 3914299 h 5790485"/>
              <a:gd name="connsiteX5312" fmla="*/ 9580911 w 13261896"/>
              <a:gd name="connsiteY5312" fmla="*/ 3880961 h 5790485"/>
              <a:gd name="connsiteX5313" fmla="*/ 9609486 w 13261896"/>
              <a:gd name="connsiteY5313" fmla="*/ 3880961 h 5790485"/>
              <a:gd name="connsiteX5314" fmla="*/ 9271397 w 13261896"/>
              <a:gd name="connsiteY5314" fmla="*/ 3528584 h 5790485"/>
              <a:gd name="connsiteX5315" fmla="*/ 8861869 w 13261896"/>
              <a:gd name="connsiteY5315" fmla="*/ 3795236 h 5790485"/>
              <a:gd name="connsiteX5316" fmla="*/ 8823769 w 13261896"/>
              <a:gd name="connsiteY5316" fmla="*/ 3771472 h 5790485"/>
              <a:gd name="connsiteX5317" fmla="*/ 9271397 w 13261896"/>
              <a:gd name="connsiteY5317" fmla="*/ 3480959 h 5790485"/>
              <a:gd name="connsiteX5318" fmla="*/ 9752361 w 13261896"/>
              <a:gd name="connsiteY5318" fmla="*/ 3966686 h 5790485"/>
              <a:gd name="connsiteX5319" fmla="*/ 12533329 w 13261896"/>
              <a:gd name="connsiteY5319" fmla="*/ 3500009 h 5790485"/>
              <a:gd name="connsiteX5320" fmla="*/ 12366641 w 13261896"/>
              <a:gd name="connsiteY5320" fmla="*/ 3480959 h 5790485"/>
              <a:gd name="connsiteX5321" fmla="*/ 12433316 w 13261896"/>
              <a:gd name="connsiteY5321" fmla="*/ 3471434 h 5790485"/>
              <a:gd name="connsiteX5322" fmla="*/ 12533329 w 13261896"/>
              <a:gd name="connsiteY5322" fmla="*/ 3500009 h 5790485"/>
              <a:gd name="connsiteX5323" fmla="*/ 11561873 w 13261896"/>
              <a:gd name="connsiteY5323" fmla="*/ 3542872 h 5790485"/>
              <a:gd name="connsiteX5324" fmla="*/ 11547586 w 13261896"/>
              <a:gd name="connsiteY5324" fmla="*/ 3595259 h 5790485"/>
              <a:gd name="connsiteX5325" fmla="*/ 11514248 w 13261896"/>
              <a:gd name="connsiteY5325" fmla="*/ 3566684 h 5790485"/>
              <a:gd name="connsiteX5326" fmla="*/ 11499961 w 13261896"/>
              <a:gd name="connsiteY5326" fmla="*/ 3509534 h 5790485"/>
              <a:gd name="connsiteX5327" fmla="*/ 11514248 w 13261896"/>
              <a:gd name="connsiteY5327" fmla="*/ 3471434 h 5790485"/>
              <a:gd name="connsiteX5328" fmla="*/ 11561873 w 13261896"/>
              <a:gd name="connsiteY5328" fmla="*/ 3542872 h 5790485"/>
              <a:gd name="connsiteX5329" fmla="*/ 12723781 w 13261896"/>
              <a:gd name="connsiteY5329" fmla="*/ 3504772 h 5790485"/>
              <a:gd name="connsiteX5330" fmla="*/ 12638056 w 13261896"/>
              <a:gd name="connsiteY5330" fmla="*/ 3504772 h 5790485"/>
              <a:gd name="connsiteX5331" fmla="*/ 12590479 w 13261896"/>
              <a:gd name="connsiteY5331" fmla="*/ 3519059 h 5790485"/>
              <a:gd name="connsiteX5332" fmla="*/ 12680919 w 13261896"/>
              <a:gd name="connsiteY5332" fmla="*/ 3490484 h 5790485"/>
              <a:gd name="connsiteX5333" fmla="*/ 12766644 w 13261896"/>
              <a:gd name="connsiteY5333" fmla="*/ 3466672 h 5790485"/>
              <a:gd name="connsiteX5334" fmla="*/ 12723781 w 13261896"/>
              <a:gd name="connsiteY5334" fmla="*/ 3504772 h 5790485"/>
              <a:gd name="connsiteX5335" fmla="*/ 11319033 w 13261896"/>
              <a:gd name="connsiteY5335" fmla="*/ 3476197 h 5790485"/>
              <a:gd name="connsiteX5336" fmla="*/ 11309508 w 13261896"/>
              <a:gd name="connsiteY5336" fmla="*/ 3500009 h 5790485"/>
              <a:gd name="connsiteX5337" fmla="*/ 11271408 w 13261896"/>
              <a:gd name="connsiteY5337" fmla="*/ 3519059 h 5790485"/>
              <a:gd name="connsiteX5338" fmla="*/ 11252359 w 13261896"/>
              <a:gd name="connsiteY5338" fmla="*/ 3514297 h 5790485"/>
              <a:gd name="connsiteX5339" fmla="*/ 11299983 w 13261896"/>
              <a:gd name="connsiteY5339" fmla="*/ 3466672 h 5790485"/>
              <a:gd name="connsiteX5340" fmla="*/ 11319033 w 13261896"/>
              <a:gd name="connsiteY5340" fmla="*/ 3476197 h 5790485"/>
              <a:gd name="connsiteX5341" fmla="*/ 11380946 w 13261896"/>
              <a:gd name="connsiteY5341" fmla="*/ 3500009 h 5790485"/>
              <a:gd name="connsiteX5342" fmla="*/ 11357133 w 13261896"/>
              <a:gd name="connsiteY5342" fmla="*/ 3547634 h 5790485"/>
              <a:gd name="connsiteX5343" fmla="*/ 11328558 w 13261896"/>
              <a:gd name="connsiteY5343" fmla="*/ 3476197 h 5790485"/>
              <a:gd name="connsiteX5344" fmla="*/ 11352371 w 13261896"/>
              <a:gd name="connsiteY5344" fmla="*/ 3461909 h 5790485"/>
              <a:gd name="connsiteX5345" fmla="*/ 11380946 w 13261896"/>
              <a:gd name="connsiteY5345" fmla="*/ 3500009 h 5790485"/>
              <a:gd name="connsiteX5346" fmla="*/ 11904725 w 13261896"/>
              <a:gd name="connsiteY5346" fmla="*/ 3509534 h 5790485"/>
              <a:gd name="connsiteX5347" fmla="*/ 11876150 w 13261896"/>
              <a:gd name="connsiteY5347" fmla="*/ 3528584 h 5790485"/>
              <a:gd name="connsiteX5348" fmla="*/ 11857148 w 13261896"/>
              <a:gd name="connsiteY5348" fmla="*/ 3528584 h 5790485"/>
              <a:gd name="connsiteX5349" fmla="*/ 11852386 w 13261896"/>
              <a:gd name="connsiteY5349" fmla="*/ 3514297 h 5790485"/>
              <a:gd name="connsiteX5350" fmla="*/ 11876150 w 13261896"/>
              <a:gd name="connsiteY5350" fmla="*/ 3466672 h 5790485"/>
              <a:gd name="connsiteX5351" fmla="*/ 11904725 w 13261896"/>
              <a:gd name="connsiteY5351" fmla="*/ 3457147 h 5790485"/>
              <a:gd name="connsiteX5352" fmla="*/ 11904725 w 13261896"/>
              <a:gd name="connsiteY5352" fmla="*/ 3509534 h 5790485"/>
              <a:gd name="connsiteX5353" fmla="*/ 11280933 w 13261896"/>
              <a:gd name="connsiteY5353" fmla="*/ 3452384 h 5790485"/>
              <a:gd name="connsiteX5354" fmla="*/ 11285696 w 13261896"/>
              <a:gd name="connsiteY5354" fmla="*/ 3466672 h 5790485"/>
              <a:gd name="connsiteX5355" fmla="*/ 11252359 w 13261896"/>
              <a:gd name="connsiteY5355" fmla="*/ 3485722 h 5790485"/>
              <a:gd name="connsiteX5356" fmla="*/ 11228546 w 13261896"/>
              <a:gd name="connsiteY5356" fmla="*/ 3480959 h 5790485"/>
              <a:gd name="connsiteX5357" fmla="*/ 11266646 w 13261896"/>
              <a:gd name="connsiteY5357" fmla="*/ 3447622 h 5790485"/>
              <a:gd name="connsiteX5358" fmla="*/ 11280933 w 13261896"/>
              <a:gd name="connsiteY5358" fmla="*/ 3452384 h 5790485"/>
              <a:gd name="connsiteX5359" fmla="*/ 11623786 w 13261896"/>
              <a:gd name="connsiteY5359" fmla="*/ 3504772 h 5790485"/>
              <a:gd name="connsiteX5360" fmla="*/ 11599973 w 13261896"/>
              <a:gd name="connsiteY5360" fmla="*/ 3576209 h 5790485"/>
              <a:gd name="connsiteX5361" fmla="*/ 11576161 w 13261896"/>
              <a:gd name="connsiteY5361" fmla="*/ 3547634 h 5790485"/>
              <a:gd name="connsiteX5362" fmla="*/ 11552348 w 13261896"/>
              <a:gd name="connsiteY5362" fmla="*/ 3480959 h 5790485"/>
              <a:gd name="connsiteX5363" fmla="*/ 11566636 w 13261896"/>
              <a:gd name="connsiteY5363" fmla="*/ 3442859 h 5790485"/>
              <a:gd name="connsiteX5364" fmla="*/ 11623786 w 13261896"/>
              <a:gd name="connsiteY5364" fmla="*/ 3504772 h 5790485"/>
              <a:gd name="connsiteX5365" fmla="*/ 11442858 w 13261896"/>
              <a:gd name="connsiteY5365" fmla="*/ 3485722 h 5790485"/>
              <a:gd name="connsiteX5366" fmla="*/ 11428571 w 13261896"/>
              <a:gd name="connsiteY5366" fmla="*/ 3528584 h 5790485"/>
              <a:gd name="connsiteX5367" fmla="*/ 11376183 w 13261896"/>
              <a:gd name="connsiteY5367" fmla="*/ 3461909 h 5790485"/>
              <a:gd name="connsiteX5368" fmla="*/ 11414283 w 13261896"/>
              <a:gd name="connsiteY5368" fmla="*/ 3442859 h 5790485"/>
              <a:gd name="connsiteX5369" fmla="*/ 11442858 w 13261896"/>
              <a:gd name="connsiteY5369" fmla="*/ 3485722 h 5790485"/>
              <a:gd name="connsiteX5370" fmla="*/ 11185684 w 13261896"/>
              <a:gd name="connsiteY5370" fmla="*/ 3442859 h 5790485"/>
              <a:gd name="connsiteX5371" fmla="*/ 11219021 w 13261896"/>
              <a:gd name="connsiteY5371" fmla="*/ 3466672 h 5790485"/>
              <a:gd name="connsiteX5372" fmla="*/ 11180921 w 13261896"/>
              <a:gd name="connsiteY5372" fmla="*/ 3490484 h 5790485"/>
              <a:gd name="connsiteX5373" fmla="*/ 11152346 w 13261896"/>
              <a:gd name="connsiteY5373" fmla="*/ 3480959 h 5790485"/>
              <a:gd name="connsiteX5374" fmla="*/ 11152346 w 13261896"/>
              <a:gd name="connsiteY5374" fmla="*/ 3442859 h 5790485"/>
              <a:gd name="connsiteX5375" fmla="*/ 11185684 w 13261896"/>
              <a:gd name="connsiteY5375" fmla="*/ 3442859 h 5790485"/>
              <a:gd name="connsiteX5376" fmla="*/ 12661869 w 13261896"/>
              <a:gd name="connsiteY5376" fmla="*/ 3485722 h 5790485"/>
              <a:gd name="connsiteX5377" fmla="*/ 12642819 w 13261896"/>
              <a:gd name="connsiteY5377" fmla="*/ 3490484 h 5790485"/>
              <a:gd name="connsiteX5378" fmla="*/ 12600004 w 13261896"/>
              <a:gd name="connsiteY5378" fmla="*/ 3438097 h 5790485"/>
              <a:gd name="connsiteX5379" fmla="*/ 12661869 w 13261896"/>
              <a:gd name="connsiteY5379" fmla="*/ 3485722 h 5790485"/>
              <a:gd name="connsiteX5380" fmla="*/ 12328541 w 13261896"/>
              <a:gd name="connsiteY5380" fmla="*/ 3480959 h 5790485"/>
              <a:gd name="connsiteX5381" fmla="*/ 12314254 w 13261896"/>
              <a:gd name="connsiteY5381" fmla="*/ 3438097 h 5790485"/>
              <a:gd name="connsiteX5382" fmla="*/ 12328541 w 13261896"/>
              <a:gd name="connsiteY5382" fmla="*/ 3480959 h 5790485"/>
              <a:gd name="connsiteX5383" fmla="*/ 11861911 w 13261896"/>
              <a:gd name="connsiteY5383" fmla="*/ 3452384 h 5790485"/>
              <a:gd name="connsiteX5384" fmla="*/ 11785711 w 13261896"/>
              <a:gd name="connsiteY5384" fmla="*/ 3519059 h 5790485"/>
              <a:gd name="connsiteX5385" fmla="*/ 11776186 w 13261896"/>
              <a:gd name="connsiteY5385" fmla="*/ 3480959 h 5790485"/>
              <a:gd name="connsiteX5386" fmla="*/ 11852386 w 13261896"/>
              <a:gd name="connsiteY5386" fmla="*/ 3419047 h 5790485"/>
              <a:gd name="connsiteX5387" fmla="*/ 11861911 w 13261896"/>
              <a:gd name="connsiteY5387" fmla="*/ 3452384 h 5790485"/>
              <a:gd name="connsiteX5388" fmla="*/ 11499961 w 13261896"/>
              <a:gd name="connsiteY5388" fmla="*/ 3461909 h 5790485"/>
              <a:gd name="connsiteX5389" fmla="*/ 11485673 w 13261896"/>
              <a:gd name="connsiteY5389" fmla="*/ 3500009 h 5790485"/>
              <a:gd name="connsiteX5390" fmla="*/ 11457146 w 13261896"/>
              <a:gd name="connsiteY5390" fmla="*/ 3476197 h 5790485"/>
              <a:gd name="connsiteX5391" fmla="*/ 11433333 w 13261896"/>
              <a:gd name="connsiteY5391" fmla="*/ 3438097 h 5790485"/>
              <a:gd name="connsiteX5392" fmla="*/ 11466671 w 13261896"/>
              <a:gd name="connsiteY5392" fmla="*/ 3419047 h 5790485"/>
              <a:gd name="connsiteX5393" fmla="*/ 11499961 w 13261896"/>
              <a:gd name="connsiteY5393" fmla="*/ 3461909 h 5790485"/>
              <a:gd name="connsiteX5394" fmla="*/ 11266646 w 13261896"/>
              <a:gd name="connsiteY5394" fmla="*/ 3428572 h 5790485"/>
              <a:gd name="connsiteX5395" fmla="*/ 11228546 w 13261896"/>
              <a:gd name="connsiteY5395" fmla="*/ 3452384 h 5790485"/>
              <a:gd name="connsiteX5396" fmla="*/ 11199971 w 13261896"/>
              <a:gd name="connsiteY5396" fmla="*/ 3438097 h 5790485"/>
              <a:gd name="connsiteX5397" fmla="*/ 11261883 w 13261896"/>
              <a:gd name="connsiteY5397" fmla="*/ 3419047 h 5790485"/>
              <a:gd name="connsiteX5398" fmla="*/ 11266646 w 13261896"/>
              <a:gd name="connsiteY5398" fmla="*/ 3428572 h 5790485"/>
              <a:gd name="connsiteX5399" fmla="*/ 12628531 w 13261896"/>
              <a:gd name="connsiteY5399" fmla="*/ 3490484 h 5790485"/>
              <a:gd name="connsiteX5400" fmla="*/ 12609529 w 13261896"/>
              <a:gd name="connsiteY5400" fmla="*/ 3500009 h 5790485"/>
              <a:gd name="connsiteX5401" fmla="*/ 12571429 w 13261896"/>
              <a:gd name="connsiteY5401" fmla="*/ 3428572 h 5790485"/>
              <a:gd name="connsiteX5402" fmla="*/ 12571429 w 13261896"/>
              <a:gd name="connsiteY5402" fmla="*/ 3414284 h 5790485"/>
              <a:gd name="connsiteX5403" fmla="*/ 12628531 w 13261896"/>
              <a:gd name="connsiteY5403" fmla="*/ 3490484 h 5790485"/>
              <a:gd name="connsiteX5404" fmla="*/ 11680936 w 13261896"/>
              <a:gd name="connsiteY5404" fmla="*/ 3476197 h 5790485"/>
              <a:gd name="connsiteX5405" fmla="*/ 11661886 w 13261896"/>
              <a:gd name="connsiteY5405" fmla="*/ 3533347 h 5790485"/>
              <a:gd name="connsiteX5406" fmla="*/ 11638073 w 13261896"/>
              <a:gd name="connsiteY5406" fmla="*/ 3514297 h 5790485"/>
              <a:gd name="connsiteX5407" fmla="*/ 11619023 w 13261896"/>
              <a:gd name="connsiteY5407" fmla="*/ 3447622 h 5790485"/>
              <a:gd name="connsiteX5408" fmla="*/ 11623786 w 13261896"/>
              <a:gd name="connsiteY5408" fmla="*/ 3409522 h 5790485"/>
              <a:gd name="connsiteX5409" fmla="*/ 11680936 w 13261896"/>
              <a:gd name="connsiteY5409" fmla="*/ 3476197 h 5790485"/>
              <a:gd name="connsiteX5410" fmla="*/ 11904725 w 13261896"/>
              <a:gd name="connsiteY5410" fmla="*/ 3438097 h 5790485"/>
              <a:gd name="connsiteX5411" fmla="*/ 11876150 w 13261896"/>
              <a:gd name="connsiteY5411" fmla="*/ 3452384 h 5790485"/>
              <a:gd name="connsiteX5412" fmla="*/ 11866625 w 13261896"/>
              <a:gd name="connsiteY5412" fmla="*/ 3414284 h 5790485"/>
              <a:gd name="connsiteX5413" fmla="*/ 11904725 w 13261896"/>
              <a:gd name="connsiteY5413" fmla="*/ 3395234 h 5790485"/>
              <a:gd name="connsiteX5414" fmla="*/ 11904725 w 13261896"/>
              <a:gd name="connsiteY5414" fmla="*/ 3438097 h 5790485"/>
              <a:gd name="connsiteX5415" fmla="*/ 11747611 w 13261896"/>
              <a:gd name="connsiteY5415" fmla="*/ 3466672 h 5790485"/>
              <a:gd name="connsiteX5416" fmla="*/ 11733323 w 13261896"/>
              <a:gd name="connsiteY5416" fmla="*/ 3519059 h 5790485"/>
              <a:gd name="connsiteX5417" fmla="*/ 11690461 w 13261896"/>
              <a:gd name="connsiteY5417" fmla="*/ 3471434 h 5790485"/>
              <a:gd name="connsiteX5418" fmla="*/ 11671411 w 13261896"/>
              <a:gd name="connsiteY5418" fmla="*/ 3419047 h 5790485"/>
              <a:gd name="connsiteX5419" fmla="*/ 11680936 w 13261896"/>
              <a:gd name="connsiteY5419" fmla="*/ 3395234 h 5790485"/>
              <a:gd name="connsiteX5420" fmla="*/ 11747611 w 13261896"/>
              <a:gd name="connsiteY5420" fmla="*/ 3466672 h 5790485"/>
              <a:gd name="connsiteX5421" fmla="*/ 11552348 w 13261896"/>
              <a:gd name="connsiteY5421" fmla="*/ 3438097 h 5790485"/>
              <a:gd name="connsiteX5422" fmla="*/ 11542823 w 13261896"/>
              <a:gd name="connsiteY5422" fmla="*/ 3476197 h 5790485"/>
              <a:gd name="connsiteX5423" fmla="*/ 11514248 w 13261896"/>
              <a:gd name="connsiteY5423" fmla="*/ 3452384 h 5790485"/>
              <a:gd name="connsiteX5424" fmla="*/ 11485673 w 13261896"/>
              <a:gd name="connsiteY5424" fmla="*/ 3414284 h 5790485"/>
              <a:gd name="connsiteX5425" fmla="*/ 11514248 w 13261896"/>
              <a:gd name="connsiteY5425" fmla="*/ 3390519 h 5790485"/>
              <a:gd name="connsiteX5426" fmla="*/ 11552348 w 13261896"/>
              <a:gd name="connsiteY5426" fmla="*/ 3438097 h 5790485"/>
              <a:gd name="connsiteX5427" fmla="*/ 11204734 w 13261896"/>
              <a:gd name="connsiteY5427" fmla="*/ 3414284 h 5790485"/>
              <a:gd name="connsiteX5428" fmla="*/ 11176159 w 13261896"/>
              <a:gd name="connsiteY5428" fmla="*/ 3433334 h 5790485"/>
              <a:gd name="connsiteX5429" fmla="*/ 11152346 w 13261896"/>
              <a:gd name="connsiteY5429" fmla="*/ 3433334 h 5790485"/>
              <a:gd name="connsiteX5430" fmla="*/ 11152346 w 13261896"/>
              <a:gd name="connsiteY5430" fmla="*/ 3390519 h 5790485"/>
              <a:gd name="connsiteX5431" fmla="*/ 11204734 w 13261896"/>
              <a:gd name="connsiteY5431" fmla="*/ 3414284 h 5790485"/>
              <a:gd name="connsiteX5432" fmla="*/ 11257121 w 13261896"/>
              <a:gd name="connsiteY5432" fmla="*/ 3385757 h 5790485"/>
              <a:gd name="connsiteX5433" fmla="*/ 11257121 w 13261896"/>
              <a:gd name="connsiteY5433" fmla="*/ 3404759 h 5790485"/>
              <a:gd name="connsiteX5434" fmla="*/ 11209496 w 13261896"/>
              <a:gd name="connsiteY5434" fmla="*/ 3404759 h 5790485"/>
              <a:gd name="connsiteX5435" fmla="*/ 11228546 w 13261896"/>
              <a:gd name="connsiteY5435" fmla="*/ 3385757 h 5790485"/>
              <a:gd name="connsiteX5436" fmla="*/ 11257121 w 13261896"/>
              <a:gd name="connsiteY5436" fmla="*/ 3385757 h 5790485"/>
              <a:gd name="connsiteX5437" fmla="*/ 11828573 w 13261896"/>
              <a:gd name="connsiteY5437" fmla="*/ 3371469 h 5790485"/>
              <a:gd name="connsiteX5438" fmla="*/ 11828573 w 13261896"/>
              <a:gd name="connsiteY5438" fmla="*/ 3390519 h 5790485"/>
              <a:gd name="connsiteX5439" fmla="*/ 11776186 w 13261896"/>
              <a:gd name="connsiteY5439" fmla="*/ 3452384 h 5790485"/>
              <a:gd name="connsiteX5440" fmla="*/ 11776186 w 13261896"/>
              <a:gd name="connsiteY5440" fmla="*/ 3390519 h 5790485"/>
              <a:gd name="connsiteX5441" fmla="*/ 11785711 w 13261896"/>
              <a:gd name="connsiteY5441" fmla="*/ 3371469 h 5790485"/>
              <a:gd name="connsiteX5442" fmla="*/ 11828573 w 13261896"/>
              <a:gd name="connsiteY5442" fmla="*/ 3371469 h 5790485"/>
              <a:gd name="connsiteX5443" fmla="*/ 11761898 w 13261896"/>
              <a:gd name="connsiteY5443" fmla="*/ 3404759 h 5790485"/>
              <a:gd name="connsiteX5444" fmla="*/ 11766661 w 13261896"/>
              <a:gd name="connsiteY5444" fmla="*/ 3504772 h 5790485"/>
              <a:gd name="connsiteX5445" fmla="*/ 11757136 w 13261896"/>
              <a:gd name="connsiteY5445" fmla="*/ 3500009 h 5790485"/>
              <a:gd name="connsiteX5446" fmla="*/ 11761898 w 13261896"/>
              <a:gd name="connsiteY5446" fmla="*/ 3471434 h 5790485"/>
              <a:gd name="connsiteX5447" fmla="*/ 11733323 w 13261896"/>
              <a:gd name="connsiteY5447" fmla="*/ 3404759 h 5790485"/>
              <a:gd name="connsiteX5448" fmla="*/ 11747611 w 13261896"/>
              <a:gd name="connsiteY5448" fmla="*/ 3371469 h 5790485"/>
              <a:gd name="connsiteX5449" fmla="*/ 11761898 w 13261896"/>
              <a:gd name="connsiteY5449" fmla="*/ 3404759 h 5790485"/>
              <a:gd name="connsiteX5450" fmla="*/ 11614261 w 13261896"/>
              <a:gd name="connsiteY5450" fmla="*/ 3414284 h 5790485"/>
              <a:gd name="connsiteX5451" fmla="*/ 11604736 w 13261896"/>
              <a:gd name="connsiteY5451" fmla="*/ 3447622 h 5790485"/>
              <a:gd name="connsiteX5452" fmla="*/ 11566636 w 13261896"/>
              <a:gd name="connsiteY5452" fmla="*/ 3428572 h 5790485"/>
              <a:gd name="connsiteX5453" fmla="*/ 11528536 w 13261896"/>
              <a:gd name="connsiteY5453" fmla="*/ 3380994 h 5790485"/>
              <a:gd name="connsiteX5454" fmla="*/ 11561873 w 13261896"/>
              <a:gd name="connsiteY5454" fmla="*/ 3357182 h 5790485"/>
              <a:gd name="connsiteX5455" fmla="*/ 11614261 w 13261896"/>
              <a:gd name="connsiteY5455" fmla="*/ 3414284 h 5790485"/>
              <a:gd name="connsiteX5456" fmla="*/ 11261883 w 13261896"/>
              <a:gd name="connsiteY5456" fmla="*/ 3371469 h 5790485"/>
              <a:gd name="connsiteX5457" fmla="*/ 11233309 w 13261896"/>
              <a:gd name="connsiteY5457" fmla="*/ 3371469 h 5790485"/>
              <a:gd name="connsiteX5458" fmla="*/ 11233309 w 13261896"/>
              <a:gd name="connsiteY5458" fmla="*/ 3357182 h 5790485"/>
              <a:gd name="connsiteX5459" fmla="*/ 11261883 w 13261896"/>
              <a:gd name="connsiteY5459" fmla="*/ 3371469 h 5790485"/>
              <a:gd name="connsiteX5460" fmla="*/ 11223784 w 13261896"/>
              <a:gd name="connsiteY5460" fmla="*/ 3371469 h 5790485"/>
              <a:gd name="connsiteX5461" fmla="*/ 11185684 w 13261896"/>
              <a:gd name="connsiteY5461" fmla="*/ 3390519 h 5790485"/>
              <a:gd name="connsiteX5462" fmla="*/ 11152346 w 13261896"/>
              <a:gd name="connsiteY5462" fmla="*/ 3357182 h 5790485"/>
              <a:gd name="connsiteX5463" fmla="*/ 11171396 w 13261896"/>
              <a:gd name="connsiteY5463" fmla="*/ 3342894 h 5790485"/>
              <a:gd name="connsiteX5464" fmla="*/ 11223784 w 13261896"/>
              <a:gd name="connsiteY5464" fmla="*/ 3371469 h 5790485"/>
              <a:gd name="connsiteX5465" fmla="*/ 11671411 w 13261896"/>
              <a:gd name="connsiteY5465" fmla="*/ 3366707 h 5790485"/>
              <a:gd name="connsiteX5466" fmla="*/ 11661886 w 13261896"/>
              <a:gd name="connsiteY5466" fmla="*/ 3414284 h 5790485"/>
              <a:gd name="connsiteX5467" fmla="*/ 11623786 w 13261896"/>
              <a:gd name="connsiteY5467" fmla="*/ 3390519 h 5790485"/>
              <a:gd name="connsiteX5468" fmla="*/ 11576161 w 13261896"/>
              <a:gd name="connsiteY5468" fmla="*/ 3347657 h 5790485"/>
              <a:gd name="connsiteX5469" fmla="*/ 11633311 w 13261896"/>
              <a:gd name="connsiteY5469" fmla="*/ 3319082 h 5790485"/>
              <a:gd name="connsiteX5470" fmla="*/ 11671411 w 13261896"/>
              <a:gd name="connsiteY5470" fmla="*/ 3366707 h 5790485"/>
              <a:gd name="connsiteX5471" fmla="*/ 11899963 w 13261896"/>
              <a:gd name="connsiteY5471" fmla="*/ 3352419 h 5790485"/>
              <a:gd name="connsiteX5472" fmla="*/ 11838098 w 13261896"/>
              <a:gd name="connsiteY5472" fmla="*/ 3409522 h 5790485"/>
              <a:gd name="connsiteX5473" fmla="*/ 11838098 w 13261896"/>
              <a:gd name="connsiteY5473" fmla="*/ 3395234 h 5790485"/>
              <a:gd name="connsiteX5474" fmla="*/ 11842861 w 13261896"/>
              <a:gd name="connsiteY5474" fmla="*/ 3366707 h 5790485"/>
              <a:gd name="connsiteX5475" fmla="*/ 11895200 w 13261896"/>
              <a:gd name="connsiteY5475" fmla="*/ 3314319 h 5790485"/>
              <a:gd name="connsiteX5476" fmla="*/ 11899963 w 13261896"/>
              <a:gd name="connsiteY5476" fmla="*/ 3352419 h 5790485"/>
              <a:gd name="connsiteX5477" fmla="*/ 11261883 w 13261896"/>
              <a:gd name="connsiteY5477" fmla="*/ 3352419 h 5790485"/>
              <a:gd name="connsiteX5478" fmla="*/ 11238071 w 13261896"/>
              <a:gd name="connsiteY5478" fmla="*/ 3319082 h 5790485"/>
              <a:gd name="connsiteX5479" fmla="*/ 11285696 w 13261896"/>
              <a:gd name="connsiteY5479" fmla="*/ 3338132 h 5790485"/>
              <a:gd name="connsiteX5480" fmla="*/ 11261883 w 13261896"/>
              <a:gd name="connsiteY5480" fmla="*/ 3352419 h 5790485"/>
              <a:gd name="connsiteX5481" fmla="*/ 11599973 w 13261896"/>
              <a:gd name="connsiteY5481" fmla="*/ 3319082 h 5790485"/>
              <a:gd name="connsiteX5482" fmla="*/ 11542823 w 13261896"/>
              <a:gd name="connsiteY5482" fmla="*/ 3352419 h 5790485"/>
              <a:gd name="connsiteX5483" fmla="*/ 11580923 w 13261896"/>
              <a:gd name="connsiteY5483" fmla="*/ 3309557 h 5790485"/>
              <a:gd name="connsiteX5484" fmla="*/ 11599973 w 13261896"/>
              <a:gd name="connsiteY5484" fmla="*/ 3319082 h 5790485"/>
              <a:gd name="connsiteX5485" fmla="*/ 11852386 w 13261896"/>
              <a:gd name="connsiteY5485" fmla="*/ 3314319 h 5790485"/>
              <a:gd name="connsiteX5486" fmla="*/ 11804761 w 13261896"/>
              <a:gd name="connsiteY5486" fmla="*/ 3361944 h 5790485"/>
              <a:gd name="connsiteX5487" fmla="*/ 11790473 w 13261896"/>
              <a:gd name="connsiteY5487" fmla="*/ 3361944 h 5790485"/>
              <a:gd name="connsiteX5488" fmla="*/ 11790473 w 13261896"/>
              <a:gd name="connsiteY5488" fmla="*/ 3347657 h 5790485"/>
              <a:gd name="connsiteX5489" fmla="*/ 11847623 w 13261896"/>
              <a:gd name="connsiteY5489" fmla="*/ 3290507 h 5790485"/>
              <a:gd name="connsiteX5490" fmla="*/ 11852386 w 13261896"/>
              <a:gd name="connsiteY5490" fmla="*/ 3314319 h 5790485"/>
              <a:gd name="connsiteX5491" fmla="*/ 11738086 w 13261896"/>
              <a:gd name="connsiteY5491" fmla="*/ 3347657 h 5790485"/>
              <a:gd name="connsiteX5492" fmla="*/ 11719036 w 13261896"/>
              <a:gd name="connsiteY5492" fmla="*/ 3399997 h 5790485"/>
              <a:gd name="connsiteX5493" fmla="*/ 11652361 w 13261896"/>
              <a:gd name="connsiteY5493" fmla="*/ 3309557 h 5790485"/>
              <a:gd name="connsiteX5494" fmla="*/ 11704748 w 13261896"/>
              <a:gd name="connsiteY5494" fmla="*/ 3290507 h 5790485"/>
              <a:gd name="connsiteX5495" fmla="*/ 11738086 w 13261896"/>
              <a:gd name="connsiteY5495" fmla="*/ 3347657 h 5790485"/>
              <a:gd name="connsiteX5496" fmla="*/ 11528536 w 13261896"/>
              <a:gd name="connsiteY5496" fmla="*/ 3309557 h 5790485"/>
              <a:gd name="connsiteX5497" fmla="*/ 11538061 w 13261896"/>
              <a:gd name="connsiteY5497" fmla="*/ 3314319 h 5790485"/>
              <a:gd name="connsiteX5498" fmla="*/ 11566636 w 13261896"/>
              <a:gd name="connsiteY5498" fmla="*/ 3304794 h 5790485"/>
              <a:gd name="connsiteX5499" fmla="*/ 11519011 w 13261896"/>
              <a:gd name="connsiteY5499" fmla="*/ 3357182 h 5790485"/>
              <a:gd name="connsiteX5500" fmla="*/ 11519011 w 13261896"/>
              <a:gd name="connsiteY5500" fmla="*/ 3338132 h 5790485"/>
              <a:gd name="connsiteX5501" fmla="*/ 11509486 w 13261896"/>
              <a:gd name="connsiteY5501" fmla="*/ 3333369 h 5790485"/>
              <a:gd name="connsiteX5502" fmla="*/ 11438096 w 13261896"/>
              <a:gd name="connsiteY5502" fmla="*/ 3395234 h 5790485"/>
              <a:gd name="connsiteX5503" fmla="*/ 11433333 w 13261896"/>
              <a:gd name="connsiteY5503" fmla="*/ 3361944 h 5790485"/>
              <a:gd name="connsiteX5504" fmla="*/ 11376183 w 13261896"/>
              <a:gd name="connsiteY5504" fmla="*/ 3423809 h 5790485"/>
              <a:gd name="connsiteX5505" fmla="*/ 11361896 w 13261896"/>
              <a:gd name="connsiteY5505" fmla="*/ 3423809 h 5790485"/>
              <a:gd name="connsiteX5506" fmla="*/ 11357133 w 13261896"/>
              <a:gd name="connsiteY5506" fmla="*/ 3395234 h 5790485"/>
              <a:gd name="connsiteX5507" fmla="*/ 11314271 w 13261896"/>
              <a:gd name="connsiteY5507" fmla="*/ 3419047 h 5790485"/>
              <a:gd name="connsiteX5508" fmla="*/ 11295221 w 13261896"/>
              <a:gd name="connsiteY5508" fmla="*/ 3419047 h 5790485"/>
              <a:gd name="connsiteX5509" fmla="*/ 11323796 w 13261896"/>
              <a:gd name="connsiteY5509" fmla="*/ 3380994 h 5790485"/>
              <a:gd name="connsiteX5510" fmla="*/ 11309508 w 13261896"/>
              <a:gd name="connsiteY5510" fmla="*/ 3371469 h 5790485"/>
              <a:gd name="connsiteX5511" fmla="*/ 11314271 w 13261896"/>
              <a:gd name="connsiteY5511" fmla="*/ 3357182 h 5790485"/>
              <a:gd name="connsiteX5512" fmla="*/ 11328558 w 13261896"/>
              <a:gd name="connsiteY5512" fmla="*/ 3376232 h 5790485"/>
              <a:gd name="connsiteX5513" fmla="*/ 11361896 w 13261896"/>
              <a:gd name="connsiteY5513" fmla="*/ 3357182 h 5790485"/>
              <a:gd name="connsiteX5514" fmla="*/ 11385708 w 13261896"/>
              <a:gd name="connsiteY5514" fmla="*/ 3366707 h 5790485"/>
              <a:gd name="connsiteX5515" fmla="*/ 11476196 w 13261896"/>
              <a:gd name="connsiteY5515" fmla="*/ 3295269 h 5790485"/>
              <a:gd name="connsiteX5516" fmla="*/ 11480958 w 13261896"/>
              <a:gd name="connsiteY5516" fmla="*/ 3338132 h 5790485"/>
              <a:gd name="connsiteX5517" fmla="*/ 11528536 w 13261896"/>
              <a:gd name="connsiteY5517" fmla="*/ 3285744 h 5790485"/>
              <a:gd name="connsiteX5518" fmla="*/ 11528536 w 13261896"/>
              <a:gd name="connsiteY5518" fmla="*/ 3309557 h 5790485"/>
              <a:gd name="connsiteX5519" fmla="*/ 11895200 w 13261896"/>
              <a:gd name="connsiteY5519" fmla="*/ 3295269 h 5790485"/>
              <a:gd name="connsiteX5520" fmla="*/ 11866625 w 13261896"/>
              <a:gd name="connsiteY5520" fmla="*/ 3314319 h 5790485"/>
              <a:gd name="connsiteX5521" fmla="*/ 11861911 w 13261896"/>
              <a:gd name="connsiteY5521" fmla="*/ 3290507 h 5790485"/>
              <a:gd name="connsiteX5522" fmla="*/ 11890438 w 13261896"/>
              <a:gd name="connsiteY5522" fmla="*/ 3280982 h 5790485"/>
              <a:gd name="connsiteX5523" fmla="*/ 11895200 w 13261896"/>
              <a:gd name="connsiteY5523" fmla="*/ 3295269 h 5790485"/>
              <a:gd name="connsiteX5524" fmla="*/ 11190446 w 13261896"/>
              <a:gd name="connsiteY5524" fmla="*/ 3280982 h 5790485"/>
              <a:gd name="connsiteX5525" fmla="*/ 11228546 w 13261896"/>
              <a:gd name="connsiteY5525" fmla="*/ 3314319 h 5790485"/>
              <a:gd name="connsiteX5526" fmla="*/ 11228546 w 13261896"/>
              <a:gd name="connsiteY5526" fmla="*/ 3347657 h 5790485"/>
              <a:gd name="connsiteX5527" fmla="*/ 11195209 w 13261896"/>
              <a:gd name="connsiteY5527" fmla="*/ 3347657 h 5790485"/>
              <a:gd name="connsiteX5528" fmla="*/ 11176159 w 13261896"/>
              <a:gd name="connsiteY5528" fmla="*/ 3309557 h 5790485"/>
              <a:gd name="connsiteX5529" fmla="*/ 11176159 w 13261896"/>
              <a:gd name="connsiteY5529" fmla="*/ 3280982 h 5790485"/>
              <a:gd name="connsiteX5530" fmla="*/ 11190446 w 13261896"/>
              <a:gd name="connsiteY5530" fmla="*/ 3280982 h 5790485"/>
              <a:gd name="connsiteX5531" fmla="*/ 11323796 w 13261896"/>
              <a:gd name="connsiteY5531" fmla="*/ 3309557 h 5790485"/>
              <a:gd name="connsiteX5532" fmla="*/ 11290458 w 13261896"/>
              <a:gd name="connsiteY5532" fmla="*/ 3323844 h 5790485"/>
              <a:gd name="connsiteX5533" fmla="*/ 11266646 w 13261896"/>
              <a:gd name="connsiteY5533" fmla="*/ 3290507 h 5790485"/>
              <a:gd name="connsiteX5534" fmla="*/ 11271408 w 13261896"/>
              <a:gd name="connsiteY5534" fmla="*/ 3276219 h 5790485"/>
              <a:gd name="connsiteX5535" fmla="*/ 11323796 w 13261896"/>
              <a:gd name="connsiteY5535" fmla="*/ 3309557 h 5790485"/>
              <a:gd name="connsiteX5536" fmla="*/ 11785711 w 13261896"/>
              <a:gd name="connsiteY5536" fmla="*/ 3309557 h 5790485"/>
              <a:gd name="connsiteX5537" fmla="*/ 11766661 w 13261896"/>
              <a:gd name="connsiteY5537" fmla="*/ 3376232 h 5790485"/>
              <a:gd name="connsiteX5538" fmla="*/ 11723798 w 13261896"/>
              <a:gd name="connsiteY5538" fmla="*/ 3290507 h 5790485"/>
              <a:gd name="connsiteX5539" fmla="*/ 11766661 w 13261896"/>
              <a:gd name="connsiteY5539" fmla="*/ 3266694 h 5790485"/>
              <a:gd name="connsiteX5540" fmla="*/ 11785711 w 13261896"/>
              <a:gd name="connsiteY5540" fmla="*/ 3309557 h 5790485"/>
              <a:gd name="connsiteX5541" fmla="*/ 11152346 w 13261896"/>
              <a:gd name="connsiteY5541" fmla="*/ 3333369 h 5790485"/>
              <a:gd name="connsiteX5542" fmla="*/ 11157109 w 13261896"/>
              <a:gd name="connsiteY5542" fmla="*/ 3266694 h 5790485"/>
              <a:gd name="connsiteX5543" fmla="*/ 11152346 w 13261896"/>
              <a:gd name="connsiteY5543" fmla="*/ 3333369 h 5790485"/>
              <a:gd name="connsiteX5544" fmla="*/ 11885675 w 13261896"/>
              <a:gd name="connsiteY5544" fmla="*/ 3266694 h 5790485"/>
              <a:gd name="connsiteX5545" fmla="*/ 11890438 w 13261896"/>
              <a:gd name="connsiteY5545" fmla="*/ 3257169 h 5790485"/>
              <a:gd name="connsiteX5546" fmla="*/ 11885675 w 13261896"/>
              <a:gd name="connsiteY5546" fmla="*/ 3266694 h 5790485"/>
              <a:gd name="connsiteX5547" fmla="*/ 11366658 w 13261896"/>
              <a:gd name="connsiteY5547" fmla="*/ 3295269 h 5790485"/>
              <a:gd name="connsiteX5548" fmla="*/ 11342846 w 13261896"/>
              <a:gd name="connsiteY5548" fmla="*/ 3300032 h 5790485"/>
              <a:gd name="connsiteX5549" fmla="*/ 11314271 w 13261896"/>
              <a:gd name="connsiteY5549" fmla="*/ 3285744 h 5790485"/>
              <a:gd name="connsiteX5550" fmla="*/ 11314271 w 13261896"/>
              <a:gd name="connsiteY5550" fmla="*/ 3257169 h 5790485"/>
              <a:gd name="connsiteX5551" fmla="*/ 11366658 w 13261896"/>
              <a:gd name="connsiteY5551" fmla="*/ 3295269 h 5790485"/>
              <a:gd name="connsiteX5552" fmla="*/ 11833336 w 13261896"/>
              <a:gd name="connsiteY5552" fmla="*/ 3266694 h 5790485"/>
              <a:gd name="connsiteX5553" fmla="*/ 11799998 w 13261896"/>
              <a:gd name="connsiteY5553" fmla="*/ 3314319 h 5790485"/>
              <a:gd name="connsiteX5554" fmla="*/ 11780948 w 13261896"/>
              <a:gd name="connsiteY5554" fmla="*/ 3266694 h 5790485"/>
              <a:gd name="connsiteX5555" fmla="*/ 11819048 w 13261896"/>
              <a:gd name="connsiteY5555" fmla="*/ 3242882 h 5790485"/>
              <a:gd name="connsiteX5556" fmla="*/ 11833336 w 13261896"/>
              <a:gd name="connsiteY5556" fmla="*/ 3266694 h 5790485"/>
              <a:gd name="connsiteX5557" fmla="*/ 11685698 w 13261896"/>
              <a:gd name="connsiteY5557" fmla="*/ 3257169 h 5790485"/>
              <a:gd name="connsiteX5558" fmla="*/ 11661886 w 13261896"/>
              <a:gd name="connsiteY5558" fmla="*/ 3276219 h 5790485"/>
              <a:gd name="connsiteX5559" fmla="*/ 11642836 w 13261896"/>
              <a:gd name="connsiteY5559" fmla="*/ 3266694 h 5790485"/>
              <a:gd name="connsiteX5560" fmla="*/ 11595211 w 13261896"/>
              <a:gd name="connsiteY5560" fmla="*/ 3304794 h 5790485"/>
              <a:gd name="connsiteX5561" fmla="*/ 11571398 w 13261896"/>
              <a:gd name="connsiteY5561" fmla="*/ 3300032 h 5790485"/>
              <a:gd name="connsiteX5562" fmla="*/ 11604736 w 13261896"/>
              <a:gd name="connsiteY5562" fmla="*/ 3252407 h 5790485"/>
              <a:gd name="connsiteX5563" fmla="*/ 11614261 w 13261896"/>
              <a:gd name="connsiteY5563" fmla="*/ 3271457 h 5790485"/>
              <a:gd name="connsiteX5564" fmla="*/ 11652361 w 13261896"/>
              <a:gd name="connsiteY5564" fmla="*/ 3238119 h 5790485"/>
              <a:gd name="connsiteX5565" fmla="*/ 11685698 w 13261896"/>
              <a:gd name="connsiteY5565" fmla="*/ 3257169 h 5790485"/>
              <a:gd name="connsiteX5566" fmla="*/ 11861911 w 13261896"/>
              <a:gd name="connsiteY5566" fmla="*/ 3233357 h 5790485"/>
              <a:gd name="connsiteX5567" fmla="*/ 11876150 w 13261896"/>
              <a:gd name="connsiteY5567" fmla="*/ 3257169 h 5790485"/>
              <a:gd name="connsiteX5568" fmla="*/ 11842861 w 13261896"/>
              <a:gd name="connsiteY5568" fmla="*/ 3280982 h 5790485"/>
              <a:gd name="connsiteX5569" fmla="*/ 11833336 w 13261896"/>
              <a:gd name="connsiteY5569" fmla="*/ 3233357 h 5790485"/>
              <a:gd name="connsiteX5570" fmla="*/ 11861911 w 13261896"/>
              <a:gd name="connsiteY5570" fmla="*/ 3233357 h 5790485"/>
              <a:gd name="connsiteX5571" fmla="*/ 11414283 w 13261896"/>
              <a:gd name="connsiteY5571" fmla="*/ 3276219 h 5790485"/>
              <a:gd name="connsiteX5572" fmla="*/ 11380946 w 13261896"/>
              <a:gd name="connsiteY5572" fmla="*/ 3290507 h 5790485"/>
              <a:gd name="connsiteX5573" fmla="*/ 11366658 w 13261896"/>
              <a:gd name="connsiteY5573" fmla="*/ 3276219 h 5790485"/>
              <a:gd name="connsiteX5574" fmla="*/ 11366658 w 13261896"/>
              <a:gd name="connsiteY5574" fmla="*/ 3233357 h 5790485"/>
              <a:gd name="connsiteX5575" fmla="*/ 11414283 w 13261896"/>
              <a:gd name="connsiteY5575" fmla="*/ 3276219 h 5790485"/>
              <a:gd name="connsiteX5576" fmla="*/ 11809523 w 13261896"/>
              <a:gd name="connsiteY5576" fmla="*/ 3233357 h 5790485"/>
              <a:gd name="connsiteX5577" fmla="*/ 11614261 w 13261896"/>
              <a:gd name="connsiteY5577" fmla="*/ 3309557 h 5790485"/>
              <a:gd name="connsiteX5578" fmla="*/ 11638073 w 13261896"/>
              <a:gd name="connsiteY5578" fmla="*/ 3280982 h 5790485"/>
              <a:gd name="connsiteX5579" fmla="*/ 11657123 w 13261896"/>
              <a:gd name="connsiteY5579" fmla="*/ 3290507 h 5790485"/>
              <a:gd name="connsiteX5580" fmla="*/ 11733323 w 13261896"/>
              <a:gd name="connsiteY5580" fmla="*/ 3233357 h 5790485"/>
              <a:gd name="connsiteX5581" fmla="*/ 11733323 w 13261896"/>
              <a:gd name="connsiteY5581" fmla="*/ 3252407 h 5790485"/>
              <a:gd name="connsiteX5582" fmla="*/ 11742848 w 13261896"/>
              <a:gd name="connsiteY5582" fmla="*/ 3257169 h 5790485"/>
              <a:gd name="connsiteX5583" fmla="*/ 11785711 w 13261896"/>
              <a:gd name="connsiteY5583" fmla="*/ 3223832 h 5790485"/>
              <a:gd name="connsiteX5584" fmla="*/ 11809523 w 13261896"/>
              <a:gd name="connsiteY5584" fmla="*/ 3233357 h 5790485"/>
              <a:gd name="connsiteX5585" fmla="*/ 11452383 w 13261896"/>
              <a:gd name="connsiteY5585" fmla="*/ 3228594 h 5790485"/>
              <a:gd name="connsiteX5586" fmla="*/ 11471433 w 13261896"/>
              <a:gd name="connsiteY5586" fmla="*/ 3252407 h 5790485"/>
              <a:gd name="connsiteX5587" fmla="*/ 11433333 w 13261896"/>
              <a:gd name="connsiteY5587" fmla="*/ 3271457 h 5790485"/>
              <a:gd name="connsiteX5588" fmla="*/ 11404758 w 13261896"/>
              <a:gd name="connsiteY5588" fmla="*/ 3238119 h 5790485"/>
              <a:gd name="connsiteX5589" fmla="*/ 11414283 w 13261896"/>
              <a:gd name="connsiteY5589" fmla="*/ 3219069 h 5790485"/>
              <a:gd name="connsiteX5590" fmla="*/ 11452383 w 13261896"/>
              <a:gd name="connsiteY5590" fmla="*/ 3228594 h 5790485"/>
              <a:gd name="connsiteX5591" fmla="*/ 11233309 w 13261896"/>
              <a:gd name="connsiteY5591" fmla="*/ 3219069 h 5790485"/>
              <a:gd name="connsiteX5592" fmla="*/ 11257121 w 13261896"/>
              <a:gd name="connsiteY5592" fmla="*/ 3266694 h 5790485"/>
              <a:gd name="connsiteX5593" fmla="*/ 11257121 w 13261896"/>
              <a:gd name="connsiteY5593" fmla="*/ 3300032 h 5790485"/>
              <a:gd name="connsiteX5594" fmla="*/ 11247596 w 13261896"/>
              <a:gd name="connsiteY5594" fmla="*/ 3304794 h 5790485"/>
              <a:gd name="connsiteX5595" fmla="*/ 11195209 w 13261896"/>
              <a:gd name="connsiteY5595" fmla="*/ 3238119 h 5790485"/>
              <a:gd name="connsiteX5596" fmla="*/ 11199971 w 13261896"/>
              <a:gd name="connsiteY5596" fmla="*/ 3214307 h 5790485"/>
              <a:gd name="connsiteX5597" fmla="*/ 11233309 w 13261896"/>
              <a:gd name="connsiteY5597" fmla="*/ 3219069 h 5790485"/>
              <a:gd name="connsiteX5598" fmla="*/ 11533298 w 13261896"/>
              <a:gd name="connsiteY5598" fmla="*/ 3233357 h 5790485"/>
              <a:gd name="connsiteX5599" fmla="*/ 11490436 w 13261896"/>
              <a:gd name="connsiteY5599" fmla="*/ 3247644 h 5790485"/>
              <a:gd name="connsiteX5600" fmla="*/ 11466671 w 13261896"/>
              <a:gd name="connsiteY5600" fmla="*/ 3223832 h 5790485"/>
              <a:gd name="connsiteX5601" fmla="*/ 11476196 w 13261896"/>
              <a:gd name="connsiteY5601" fmla="*/ 3200019 h 5790485"/>
              <a:gd name="connsiteX5602" fmla="*/ 11533298 w 13261896"/>
              <a:gd name="connsiteY5602" fmla="*/ 3233357 h 5790485"/>
              <a:gd name="connsiteX5603" fmla="*/ 11304746 w 13261896"/>
              <a:gd name="connsiteY5603" fmla="*/ 3247644 h 5790485"/>
              <a:gd name="connsiteX5604" fmla="*/ 11299983 w 13261896"/>
              <a:gd name="connsiteY5604" fmla="*/ 3266694 h 5790485"/>
              <a:gd name="connsiteX5605" fmla="*/ 11285696 w 13261896"/>
              <a:gd name="connsiteY5605" fmla="*/ 3266694 h 5790485"/>
              <a:gd name="connsiteX5606" fmla="*/ 11242834 w 13261896"/>
              <a:gd name="connsiteY5606" fmla="*/ 3223832 h 5790485"/>
              <a:gd name="connsiteX5607" fmla="*/ 11257121 w 13261896"/>
              <a:gd name="connsiteY5607" fmla="*/ 3185732 h 5790485"/>
              <a:gd name="connsiteX5608" fmla="*/ 11304746 w 13261896"/>
              <a:gd name="connsiteY5608" fmla="*/ 3247644 h 5790485"/>
              <a:gd name="connsiteX5609" fmla="*/ 11876150 w 13261896"/>
              <a:gd name="connsiteY5609" fmla="*/ 3223832 h 5790485"/>
              <a:gd name="connsiteX5610" fmla="*/ 11814286 w 13261896"/>
              <a:gd name="connsiteY5610" fmla="*/ 3228594 h 5790485"/>
              <a:gd name="connsiteX5611" fmla="*/ 11852386 w 13261896"/>
              <a:gd name="connsiteY5611" fmla="*/ 3180969 h 5790485"/>
              <a:gd name="connsiteX5612" fmla="*/ 11876150 w 13261896"/>
              <a:gd name="connsiteY5612" fmla="*/ 3223832 h 5790485"/>
              <a:gd name="connsiteX5613" fmla="*/ 11185684 w 13261896"/>
              <a:gd name="connsiteY5613" fmla="*/ 3266694 h 5790485"/>
              <a:gd name="connsiteX5614" fmla="*/ 11161871 w 13261896"/>
              <a:gd name="connsiteY5614" fmla="*/ 3238119 h 5790485"/>
              <a:gd name="connsiteX5615" fmla="*/ 11180921 w 13261896"/>
              <a:gd name="connsiteY5615" fmla="*/ 3180969 h 5790485"/>
              <a:gd name="connsiteX5616" fmla="*/ 11185684 w 13261896"/>
              <a:gd name="connsiteY5616" fmla="*/ 3266694 h 5790485"/>
              <a:gd name="connsiteX5617" fmla="*/ 11595211 w 13261896"/>
              <a:gd name="connsiteY5617" fmla="*/ 3204782 h 5790485"/>
              <a:gd name="connsiteX5618" fmla="*/ 11547586 w 13261896"/>
              <a:gd name="connsiteY5618" fmla="*/ 3223832 h 5790485"/>
              <a:gd name="connsiteX5619" fmla="*/ 11528536 w 13261896"/>
              <a:gd name="connsiteY5619" fmla="*/ 3204782 h 5790485"/>
              <a:gd name="connsiteX5620" fmla="*/ 11538061 w 13261896"/>
              <a:gd name="connsiteY5620" fmla="*/ 3176207 h 5790485"/>
              <a:gd name="connsiteX5621" fmla="*/ 11595211 w 13261896"/>
              <a:gd name="connsiteY5621" fmla="*/ 3204782 h 5790485"/>
              <a:gd name="connsiteX5622" fmla="*/ 11328558 w 13261896"/>
              <a:gd name="connsiteY5622" fmla="*/ 3166682 h 5790485"/>
              <a:gd name="connsiteX5623" fmla="*/ 11357133 w 13261896"/>
              <a:gd name="connsiteY5623" fmla="*/ 3223832 h 5790485"/>
              <a:gd name="connsiteX5624" fmla="*/ 11352371 w 13261896"/>
              <a:gd name="connsiteY5624" fmla="*/ 3257169 h 5790485"/>
              <a:gd name="connsiteX5625" fmla="*/ 11299983 w 13261896"/>
              <a:gd name="connsiteY5625" fmla="*/ 3195257 h 5790485"/>
              <a:gd name="connsiteX5626" fmla="*/ 11309508 w 13261896"/>
              <a:gd name="connsiteY5626" fmla="*/ 3157157 h 5790485"/>
              <a:gd name="connsiteX5627" fmla="*/ 11328558 w 13261896"/>
              <a:gd name="connsiteY5627" fmla="*/ 3166682 h 5790485"/>
              <a:gd name="connsiteX5628" fmla="*/ 11671411 w 13261896"/>
              <a:gd name="connsiteY5628" fmla="*/ 3157157 h 5790485"/>
              <a:gd name="connsiteX5629" fmla="*/ 11614261 w 13261896"/>
              <a:gd name="connsiteY5629" fmla="*/ 3195257 h 5790485"/>
              <a:gd name="connsiteX5630" fmla="*/ 11580923 w 13261896"/>
              <a:gd name="connsiteY5630" fmla="*/ 3176207 h 5790485"/>
              <a:gd name="connsiteX5631" fmla="*/ 11580923 w 13261896"/>
              <a:gd name="connsiteY5631" fmla="*/ 3138107 h 5790485"/>
              <a:gd name="connsiteX5632" fmla="*/ 11638073 w 13261896"/>
              <a:gd name="connsiteY5632" fmla="*/ 3138107 h 5790485"/>
              <a:gd name="connsiteX5633" fmla="*/ 11671411 w 13261896"/>
              <a:gd name="connsiteY5633" fmla="*/ 3157157 h 5790485"/>
              <a:gd name="connsiteX5634" fmla="*/ 11390471 w 13261896"/>
              <a:gd name="connsiteY5634" fmla="*/ 3152394 h 5790485"/>
              <a:gd name="connsiteX5635" fmla="*/ 11404758 w 13261896"/>
              <a:gd name="connsiteY5635" fmla="*/ 3204782 h 5790485"/>
              <a:gd name="connsiteX5636" fmla="*/ 11395233 w 13261896"/>
              <a:gd name="connsiteY5636" fmla="*/ 3228594 h 5790485"/>
              <a:gd name="connsiteX5637" fmla="*/ 11347608 w 13261896"/>
              <a:gd name="connsiteY5637" fmla="*/ 3171444 h 5790485"/>
              <a:gd name="connsiteX5638" fmla="*/ 11361896 w 13261896"/>
              <a:gd name="connsiteY5638" fmla="*/ 3133344 h 5790485"/>
              <a:gd name="connsiteX5639" fmla="*/ 11390471 w 13261896"/>
              <a:gd name="connsiteY5639" fmla="*/ 3152394 h 5790485"/>
              <a:gd name="connsiteX5640" fmla="*/ 11247596 w 13261896"/>
              <a:gd name="connsiteY5640" fmla="*/ 3176207 h 5790485"/>
              <a:gd name="connsiteX5641" fmla="*/ 11228546 w 13261896"/>
              <a:gd name="connsiteY5641" fmla="*/ 3209544 h 5790485"/>
              <a:gd name="connsiteX5642" fmla="*/ 11209496 w 13261896"/>
              <a:gd name="connsiteY5642" fmla="*/ 3200019 h 5790485"/>
              <a:gd name="connsiteX5643" fmla="*/ 11190446 w 13261896"/>
              <a:gd name="connsiteY5643" fmla="*/ 3166682 h 5790485"/>
              <a:gd name="connsiteX5644" fmla="*/ 11238071 w 13261896"/>
              <a:gd name="connsiteY5644" fmla="*/ 3133344 h 5790485"/>
              <a:gd name="connsiteX5645" fmla="*/ 11247596 w 13261896"/>
              <a:gd name="connsiteY5645" fmla="*/ 3176207 h 5790485"/>
              <a:gd name="connsiteX5646" fmla="*/ 11466671 w 13261896"/>
              <a:gd name="connsiteY5646" fmla="*/ 3195257 h 5790485"/>
              <a:gd name="connsiteX5647" fmla="*/ 11452383 w 13261896"/>
              <a:gd name="connsiteY5647" fmla="*/ 3219069 h 5790485"/>
              <a:gd name="connsiteX5648" fmla="*/ 11404758 w 13261896"/>
              <a:gd name="connsiteY5648" fmla="*/ 3166682 h 5790485"/>
              <a:gd name="connsiteX5649" fmla="*/ 11419046 w 13261896"/>
              <a:gd name="connsiteY5649" fmla="*/ 3119057 h 5790485"/>
              <a:gd name="connsiteX5650" fmla="*/ 11466671 w 13261896"/>
              <a:gd name="connsiteY5650" fmla="*/ 3195257 h 5790485"/>
              <a:gd name="connsiteX5651" fmla="*/ 11304746 w 13261896"/>
              <a:gd name="connsiteY5651" fmla="*/ 3142869 h 5790485"/>
              <a:gd name="connsiteX5652" fmla="*/ 11290458 w 13261896"/>
              <a:gd name="connsiteY5652" fmla="*/ 3185732 h 5790485"/>
              <a:gd name="connsiteX5653" fmla="*/ 11247596 w 13261896"/>
              <a:gd name="connsiteY5653" fmla="*/ 3133344 h 5790485"/>
              <a:gd name="connsiteX5654" fmla="*/ 11295221 w 13261896"/>
              <a:gd name="connsiteY5654" fmla="*/ 3104769 h 5790485"/>
              <a:gd name="connsiteX5655" fmla="*/ 11304746 w 13261896"/>
              <a:gd name="connsiteY5655" fmla="*/ 3142869 h 5790485"/>
              <a:gd name="connsiteX5656" fmla="*/ 11499961 w 13261896"/>
              <a:gd name="connsiteY5656" fmla="*/ 3104769 h 5790485"/>
              <a:gd name="connsiteX5657" fmla="*/ 11523773 w 13261896"/>
              <a:gd name="connsiteY5657" fmla="*/ 3176207 h 5790485"/>
              <a:gd name="connsiteX5658" fmla="*/ 11509486 w 13261896"/>
              <a:gd name="connsiteY5658" fmla="*/ 3200019 h 5790485"/>
              <a:gd name="connsiteX5659" fmla="*/ 11452383 w 13261896"/>
              <a:gd name="connsiteY5659" fmla="*/ 3142869 h 5790485"/>
              <a:gd name="connsiteX5660" fmla="*/ 11476196 w 13261896"/>
              <a:gd name="connsiteY5660" fmla="*/ 3095244 h 5790485"/>
              <a:gd name="connsiteX5661" fmla="*/ 11499961 w 13261896"/>
              <a:gd name="connsiteY5661" fmla="*/ 3104769 h 5790485"/>
              <a:gd name="connsiteX5662" fmla="*/ 11719036 w 13261896"/>
              <a:gd name="connsiteY5662" fmla="*/ 3085719 h 5790485"/>
              <a:gd name="connsiteX5663" fmla="*/ 11676173 w 13261896"/>
              <a:gd name="connsiteY5663" fmla="*/ 3142869 h 5790485"/>
              <a:gd name="connsiteX5664" fmla="*/ 11638073 w 13261896"/>
              <a:gd name="connsiteY5664" fmla="*/ 3104769 h 5790485"/>
              <a:gd name="connsiteX5665" fmla="*/ 11671411 w 13261896"/>
              <a:gd name="connsiteY5665" fmla="*/ 3085719 h 5790485"/>
              <a:gd name="connsiteX5666" fmla="*/ 11719036 w 13261896"/>
              <a:gd name="connsiteY5666" fmla="*/ 3085719 h 5790485"/>
              <a:gd name="connsiteX5667" fmla="*/ 11352371 w 13261896"/>
              <a:gd name="connsiteY5667" fmla="*/ 3119057 h 5790485"/>
              <a:gd name="connsiteX5668" fmla="*/ 11338083 w 13261896"/>
              <a:gd name="connsiteY5668" fmla="*/ 3157157 h 5790485"/>
              <a:gd name="connsiteX5669" fmla="*/ 11309508 w 13261896"/>
              <a:gd name="connsiteY5669" fmla="*/ 3114294 h 5790485"/>
              <a:gd name="connsiteX5670" fmla="*/ 11347608 w 13261896"/>
              <a:gd name="connsiteY5670" fmla="*/ 3085719 h 5790485"/>
              <a:gd name="connsiteX5671" fmla="*/ 11352371 w 13261896"/>
              <a:gd name="connsiteY5671" fmla="*/ 3119057 h 5790485"/>
              <a:gd name="connsiteX5672" fmla="*/ 11623786 w 13261896"/>
              <a:gd name="connsiteY5672" fmla="*/ 3100007 h 5790485"/>
              <a:gd name="connsiteX5673" fmla="*/ 11633311 w 13261896"/>
              <a:gd name="connsiteY5673" fmla="*/ 3128582 h 5790485"/>
              <a:gd name="connsiteX5674" fmla="*/ 11590448 w 13261896"/>
              <a:gd name="connsiteY5674" fmla="*/ 3138107 h 5790485"/>
              <a:gd name="connsiteX5675" fmla="*/ 11552348 w 13261896"/>
              <a:gd name="connsiteY5675" fmla="*/ 3104769 h 5790485"/>
              <a:gd name="connsiteX5676" fmla="*/ 11557111 w 13261896"/>
              <a:gd name="connsiteY5676" fmla="*/ 3080957 h 5790485"/>
              <a:gd name="connsiteX5677" fmla="*/ 11623786 w 13261896"/>
              <a:gd name="connsiteY5677" fmla="*/ 3100007 h 5790485"/>
              <a:gd name="connsiteX5678" fmla="*/ 11533298 w 13261896"/>
              <a:gd name="connsiteY5678" fmla="*/ 3085719 h 5790485"/>
              <a:gd name="connsiteX5679" fmla="*/ 11571398 w 13261896"/>
              <a:gd name="connsiteY5679" fmla="*/ 3147632 h 5790485"/>
              <a:gd name="connsiteX5680" fmla="*/ 11566636 w 13261896"/>
              <a:gd name="connsiteY5680" fmla="*/ 3171444 h 5790485"/>
              <a:gd name="connsiteX5681" fmla="*/ 11509486 w 13261896"/>
              <a:gd name="connsiteY5681" fmla="*/ 3123819 h 5790485"/>
              <a:gd name="connsiteX5682" fmla="*/ 11523773 w 13261896"/>
              <a:gd name="connsiteY5682" fmla="*/ 3080957 h 5790485"/>
              <a:gd name="connsiteX5683" fmla="*/ 11533298 w 13261896"/>
              <a:gd name="connsiteY5683" fmla="*/ 3085719 h 5790485"/>
              <a:gd name="connsiteX5684" fmla="*/ 11395233 w 13261896"/>
              <a:gd name="connsiteY5684" fmla="*/ 3080957 h 5790485"/>
              <a:gd name="connsiteX5685" fmla="*/ 11409521 w 13261896"/>
              <a:gd name="connsiteY5685" fmla="*/ 3109532 h 5790485"/>
              <a:gd name="connsiteX5686" fmla="*/ 11399996 w 13261896"/>
              <a:gd name="connsiteY5686" fmla="*/ 3133344 h 5790485"/>
              <a:gd name="connsiteX5687" fmla="*/ 11385708 w 13261896"/>
              <a:gd name="connsiteY5687" fmla="*/ 3133344 h 5790485"/>
              <a:gd name="connsiteX5688" fmla="*/ 11361896 w 13261896"/>
              <a:gd name="connsiteY5688" fmla="*/ 3100007 h 5790485"/>
              <a:gd name="connsiteX5689" fmla="*/ 11399996 w 13261896"/>
              <a:gd name="connsiteY5689" fmla="*/ 3061907 h 5790485"/>
              <a:gd name="connsiteX5690" fmla="*/ 11395233 w 13261896"/>
              <a:gd name="connsiteY5690" fmla="*/ 3080957 h 5790485"/>
              <a:gd name="connsiteX5691" fmla="*/ 11647598 w 13261896"/>
              <a:gd name="connsiteY5691" fmla="*/ 3057144 h 5790485"/>
              <a:gd name="connsiteX5692" fmla="*/ 11661886 w 13261896"/>
              <a:gd name="connsiteY5692" fmla="*/ 3071432 h 5790485"/>
              <a:gd name="connsiteX5693" fmla="*/ 11614261 w 13261896"/>
              <a:gd name="connsiteY5693" fmla="*/ 3090482 h 5790485"/>
              <a:gd name="connsiteX5694" fmla="*/ 11576161 w 13261896"/>
              <a:gd name="connsiteY5694" fmla="*/ 3066669 h 5790485"/>
              <a:gd name="connsiteX5695" fmla="*/ 11576161 w 13261896"/>
              <a:gd name="connsiteY5695" fmla="*/ 3052382 h 5790485"/>
              <a:gd name="connsiteX5696" fmla="*/ 11585686 w 13261896"/>
              <a:gd name="connsiteY5696" fmla="*/ 3047619 h 5790485"/>
              <a:gd name="connsiteX5697" fmla="*/ 11647598 w 13261896"/>
              <a:gd name="connsiteY5697" fmla="*/ 3057144 h 5790485"/>
              <a:gd name="connsiteX5698" fmla="*/ 11466671 w 13261896"/>
              <a:gd name="connsiteY5698" fmla="*/ 3085719 h 5790485"/>
              <a:gd name="connsiteX5699" fmla="*/ 11447621 w 13261896"/>
              <a:gd name="connsiteY5699" fmla="*/ 3114294 h 5790485"/>
              <a:gd name="connsiteX5700" fmla="*/ 11433333 w 13261896"/>
              <a:gd name="connsiteY5700" fmla="*/ 3114294 h 5790485"/>
              <a:gd name="connsiteX5701" fmla="*/ 11409521 w 13261896"/>
              <a:gd name="connsiteY5701" fmla="*/ 3080957 h 5790485"/>
              <a:gd name="connsiteX5702" fmla="*/ 11452383 w 13261896"/>
              <a:gd name="connsiteY5702" fmla="*/ 3042857 h 5790485"/>
              <a:gd name="connsiteX5703" fmla="*/ 11466671 w 13261896"/>
              <a:gd name="connsiteY5703" fmla="*/ 3085719 h 5790485"/>
              <a:gd name="connsiteX5704" fmla="*/ 11509486 w 13261896"/>
              <a:gd name="connsiteY5704" fmla="*/ 3080957 h 5790485"/>
              <a:gd name="connsiteX5705" fmla="*/ 11504723 w 13261896"/>
              <a:gd name="connsiteY5705" fmla="*/ 3090482 h 5790485"/>
              <a:gd name="connsiteX5706" fmla="*/ 11466671 w 13261896"/>
              <a:gd name="connsiteY5706" fmla="*/ 3052382 h 5790485"/>
              <a:gd name="connsiteX5707" fmla="*/ 11495198 w 13261896"/>
              <a:gd name="connsiteY5707" fmla="*/ 3028569 h 5790485"/>
              <a:gd name="connsiteX5708" fmla="*/ 11509486 w 13261896"/>
              <a:gd name="connsiteY5708" fmla="*/ 3080957 h 5790485"/>
              <a:gd name="connsiteX5709" fmla="*/ 11885675 w 13261896"/>
              <a:gd name="connsiteY5709" fmla="*/ 3200019 h 5790485"/>
              <a:gd name="connsiteX5710" fmla="*/ 11871388 w 13261896"/>
              <a:gd name="connsiteY5710" fmla="*/ 3200019 h 5790485"/>
              <a:gd name="connsiteX5711" fmla="*/ 11871388 w 13261896"/>
              <a:gd name="connsiteY5711" fmla="*/ 3100007 h 5790485"/>
              <a:gd name="connsiteX5712" fmla="*/ 11885675 w 13261896"/>
              <a:gd name="connsiteY5712" fmla="*/ 3023807 h 5790485"/>
              <a:gd name="connsiteX5713" fmla="*/ 11885675 w 13261896"/>
              <a:gd name="connsiteY5713" fmla="*/ 3200019 h 5790485"/>
              <a:gd name="connsiteX5714" fmla="*/ 11699986 w 13261896"/>
              <a:gd name="connsiteY5714" fmla="*/ 3076194 h 5790485"/>
              <a:gd name="connsiteX5715" fmla="*/ 11661886 w 13261896"/>
              <a:gd name="connsiteY5715" fmla="*/ 3052382 h 5790485"/>
              <a:gd name="connsiteX5716" fmla="*/ 11733323 w 13261896"/>
              <a:gd name="connsiteY5716" fmla="*/ 3023807 h 5790485"/>
              <a:gd name="connsiteX5717" fmla="*/ 11699986 w 13261896"/>
              <a:gd name="connsiteY5717" fmla="*/ 3076194 h 5790485"/>
              <a:gd name="connsiteX5718" fmla="*/ 11566636 w 13261896"/>
              <a:gd name="connsiteY5718" fmla="*/ 3066669 h 5790485"/>
              <a:gd name="connsiteX5719" fmla="*/ 11542823 w 13261896"/>
              <a:gd name="connsiteY5719" fmla="*/ 3071432 h 5790485"/>
              <a:gd name="connsiteX5720" fmla="*/ 11509486 w 13261896"/>
              <a:gd name="connsiteY5720" fmla="*/ 3052382 h 5790485"/>
              <a:gd name="connsiteX5721" fmla="*/ 11514248 w 13261896"/>
              <a:gd name="connsiteY5721" fmla="*/ 3019044 h 5790485"/>
              <a:gd name="connsiteX5722" fmla="*/ 11566636 w 13261896"/>
              <a:gd name="connsiteY5722" fmla="*/ 3066669 h 5790485"/>
              <a:gd name="connsiteX5723" fmla="*/ 11571398 w 13261896"/>
              <a:gd name="connsiteY5723" fmla="*/ 3014282 h 5790485"/>
              <a:gd name="connsiteX5724" fmla="*/ 11580923 w 13261896"/>
              <a:gd name="connsiteY5724" fmla="*/ 3038094 h 5790485"/>
              <a:gd name="connsiteX5725" fmla="*/ 11561873 w 13261896"/>
              <a:gd name="connsiteY5725" fmla="*/ 3042857 h 5790485"/>
              <a:gd name="connsiteX5726" fmla="*/ 11528536 w 13261896"/>
              <a:gd name="connsiteY5726" fmla="*/ 3009567 h 5790485"/>
              <a:gd name="connsiteX5727" fmla="*/ 11571398 w 13261896"/>
              <a:gd name="connsiteY5727" fmla="*/ 3014282 h 5790485"/>
              <a:gd name="connsiteX5728" fmla="*/ 11299983 w 13261896"/>
              <a:gd name="connsiteY5728" fmla="*/ 3009567 h 5790485"/>
              <a:gd name="connsiteX5729" fmla="*/ 11290458 w 13261896"/>
              <a:gd name="connsiteY5729" fmla="*/ 3033332 h 5790485"/>
              <a:gd name="connsiteX5730" fmla="*/ 11304746 w 13261896"/>
              <a:gd name="connsiteY5730" fmla="*/ 3033332 h 5790485"/>
              <a:gd name="connsiteX5731" fmla="*/ 11285696 w 13261896"/>
              <a:gd name="connsiteY5731" fmla="*/ 3033332 h 5790485"/>
              <a:gd name="connsiteX5732" fmla="*/ 11285696 w 13261896"/>
              <a:gd name="connsiteY5732" fmla="*/ 3009567 h 5790485"/>
              <a:gd name="connsiteX5733" fmla="*/ 11299983 w 13261896"/>
              <a:gd name="connsiteY5733" fmla="*/ 3009567 h 5790485"/>
              <a:gd name="connsiteX5734" fmla="*/ 11628548 w 13261896"/>
              <a:gd name="connsiteY5734" fmla="*/ 3019044 h 5790485"/>
              <a:gd name="connsiteX5735" fmla="*/ 11661886 w 13261896"/>
              <a:gd name="connsiteY5735" fmla="*/ 3009567 h 5790485"/>
              <a:gd name="connsiteX5736" fmla="*/ 11676173 w 13261896"/>
              <a:gd name="connsiteY5736" fmla="*/ 3023807 h 5790485"/>
              <a:gd name="connsiteX5737" fmla="*/ 11623786 w 13261896"/>
              <a:gd name="connsiteY5737" fmla="*/ 3047619 h 5790485"/>
              <a:gd name="connsiteX5738" fmla="*/ 11585686 w 13261896"/>
              <a:gd name="connsiteY5738" fmla="*/ 3009567 h 5790485"/>
              <a:gd name="connsiteX5739" fmla="*/ 11595211 w 13261896"/>
              <a:gd name="connsiteY5739" fmla="*/ 3000042 h 5790485"/>
              <a:gd name="connsiteX5740" fmla="*/ 11628548 w 13261896"/>
              <a:gd name="connsiteY5740" fmla="*/ 3019044 h 5790485"/>
              <a:gd name="connsiteX5741" fmla="*/ 11319033 w 13261896"/>
              <a:gd name="connsiteY5741" fmla="*/ 3009567 h 5790485"/>
              <a:gd name="connsiteX5742" fmla="*/ 11309508 w 13261896"/>
              <a:gd name="connsiteY5742" fmla="*/ 3028569 h 5790485"/>
              <a:gd name="connsiteX5743" fmla="*/ 11314271 w 13261896"/>
              <a:gd name="connsiteY5743" fmla="*/ 3014282 h 5790485"/>
              <a:gd name="connsiteX5744" fmla="*/ 11295221 w 13261896"/>
              <a:gd name="connsiteY5744" fmla="*/ 2995279 h 5790485"/>
              <a:gd name="connsiteX5745" fmla="*/ 11271408 w 13261896"/>
              <a:gd name="connsiteY5745" fmla="*/ 3014282 h 5790485"/>
              <a:gd name="connsiteX5746" fmla="*/ 11295221 w 13261896"/>
              <a:gd name="connsiteY5746" fmla="*/ 2990517 h 5790485"/>
              <a:gd name="connsiteX5747" fmla="*/ 11319033 w 13261896"/>
              <a:gd name="connsiteY5747" fmla="*/ 3009567 h 5790485"/>
              <a:gd name="connsiteX5748" fmla="*/ 11366658 w 13261896"/>
              <a:gd name="connsiteY5748" fmla="*/ 2980992 h 5790485"/>
              <a:gd name="connsiteX5749" fmla="*/ 11371421 w 13261896"/>
              <a:gd name="connsiteY5749" fmla="*/ 2995279 h 5790485"/>
              <a:gd name="connsiteX5750" fmla="*/ 11361896 w 13261896"/>
              <a:gd name="connsiteY5750" fmla="*/ 3014282 h 5790485"/>
              <a:gd name="connsiteX5751" fmla="*/ 11342846 w 13261896"/>
              <a:gd name="connsiteY5751" fmla="*/ 3009567 h 5790485"/>
              <a:gd name="connsiteX5752" fmla="*/ 11366658 w 13261896"/>
              <a:gd name="connsiteY5752" fmla="*/ 3000042 h 5790485"/>
              <a:gd name="connsiteX5753" fmla="*/ 11347608 w 13261896"/>
              <a:gd name="connsiteY5753" fmla="*/ 2985754 h 5790485"/>
              <a:gd name="connsiteX5754" fmla="*/ 11328558 w 13261896"/>
              <a:gd name="connsiteY5754" fmla="*/ 2995279 h 5790485"/>
              <a:gd name="connsiteX5755" fmla="*/ 11338083 w 13261896"/>
              <a:gd name="connsiteY5755" fmla="*/ 2980992 h 5790485"/>
              <a:gd name="connsiteX5756" fmla="*/ 11366658 w 13261896"/>
              <a:gd name="connsiteY5756" fmla="*/ 2980992 h 5790485"/>
              <a:gd name="connsiteX5757" fmla="*/ 11557111 w 13261896"/>
              <a:gd name="connsiteY5757" fmla="*/ 3004804 h 5790485"/>
              <a:gd name="connsiteX5758" fmla="*/ 11538061 w 13261896"/>
              <a:gd name="connsiteY5758" fmla="*/ 2995279 h 5790485"/>
              <a:gd name="connsiteX5759" fmla="*/ 11542823 w 13261896"/>
              <a:gd name="connsiteY5759" fmla="*/ 2980992 h 5790485"/>
              <a:gd name="connsiteX5760" fmla="*/ 11595211 w 13261896"/>
              <a:gd name="connsiteY5760" fmla="*/ 2976229 h 5790485"/>
              <a:gd name="connsiteX5761" fmla="*/ 11557111 w 13261896"/>
              <a:gd name="connsiteY5761" fmla="*/ 3004804 h 5790485"/>
              <a:gd name="connsiteX5762" fmla="*/ 11728561 w 13261896"/>
              <a:gd name="connsiteY5762" fmla="*/ 2990517 h 5790485"/>
              <a:gd name="connsiteX5763" fmla="*/ 11699986 w 13261896"/>
              <a:gd name="connsiteY5763" fmla="*/ 3019044 h 5790485"/>
              <a:gd name="connsiteX5764" fmla="*/ 11671411 w 13261896"/>
              <a:gd name="connsiteY5764" fmla="*/ 3000042 h 5790485"/>
              <a:gd name="connsiteX5765" fmla="*/ 11723798 w 13261896"/>
              <a:gd name="connsiteY5765" fmla="*/ 2971467 h 5790485"/>
              <a:gd name="connsiteX5766" fmla="*/ 11728561 w 13261896"/>
              <a:gd name="connsiteY5766" fmla="*/ 2990517 h 5790485"/>
              <a:gd name="connsiteX5767" fmla="*/ 11528536 w 13261896"/>
              <a:gd name="connsiteY5767" fmla="*/ 2985754 h 5790485"/>
              <a:gd name="connsiteX5768" fmla="*/ 11452383 w 13261896"/>
              <a:gd name="connsiteY5768" fmla="*/ 3028569 h 5790485"/>
              <a:gd name="connsiteX5769" fmla="*/ 11157109 w 13261896"/>
              <a:gd name="connsiteY5769" fmla="*/ 3204782 h 5790485"/>
              <a:gd name="connsiteX5770" fmla="*/ 11166634 w 13261896"/>
              <a:gd name="connsiteY5770" fmla="*/ 3076194 h 5790485"/>
              <a:gd name="connsiteX5771" fmla="*/ 11214259 w 13261896"/>
              <a:gd name="connsiteY5771" fmla="*/ 3119057 h 5790485"/>
              <a:gd name="connsiteX5772" fmla="*/ 11352371 w 13261896"/>
              <a:gd name="connsiteY5772" fmla="*/ 3047619 h 5790485"/>
              <a:gd name="connsiteX5773" fmla="*/ 11395233 w 13261896"/>
              <a:gd name="connsiteY5773" fmla="*/ 3033332 h 5790485"/>
              <a:gd name="connsiteX5774" fmla="*/ 11419046 w 13261896"/>
              <a:gd name="connsiteY5774" fmla="*/ 3014282 h 5790485"/>
              <a:gd name="connsiteX5775" fmla="*/ 11457146 w 13261896"/>
              <a:gd name="connsiteY5775" fmla="*/ 3009567 h 5790485"/>
              <a:gd name="connsiteX5776" fmla="*/ 11499961 w 13261896"/>
              <a:gd name="connsiteY5776" fmla="*/ 2976229 h 5790485"/>
              <a:gd name="connsiteX5777" fmla="*/ 11519011 w 13261896"/>
              <a:gd name="connsiteY5777" fmla="*/ 2971467 h 5790485"/>
              <a:gd name="connsiteX5778" fmla="*/ 11528536 w 13261896"/>
              <a:gd name="connsiteY5778" fmla="*/ 2985754 h 5790485"/>
              <a:gd name="connsiteX5779" fmla="*/ 11671411 w 13261896"/>
              <a:gd name="connsiteY5779" fmla="*/ 2976229 h 5790485"/>
              <a:gd name="connsiteX5780" fmla="*/ 11628548 w 13261896"/>
              <a:gd name="connsiteY5780" fmla="*/ 3004804 h 5790485"/>
              <a:gd name="connsiteX5781" fmla="*/ 11604736 w 13261896"/>
              <a:gd name="connsiteY5781" fmla="*/ 2995279 h 5790485"/>
              <a:gd name="connsiteX5782" fmla="*/ 11652361 w 13261896"/>
              <a:gd name="connsiteY5782" fmla="*/ 2966704 h 5790485"/>
              <a:gd name="connsiteX5783" fmla="*/ 11671411 w 13261896"/>
              <a:gd name="connsiteY5783" fmla="*/ 2976229 h 5790485"/>
              <a:gd name="connsiteX5784" fmla="*/ 11890438 w 13261896"/>
              <a:gd name="connsiteY5784" fmla="*/ 2990517 h 5790485"/>
              <a:gd name="connsiteX5785" fmla="*/ 11871388 w 13261896"/>
              <a:gd name="connsiteY5785" fmla="*/ 3023807 h 5790485"/>
              <a:gd name="connsiteX5786" fmla="*/ 11885675 w 13261896"/>
              <a:gd name="connsiteY5786" fmla="*/ 2961942 h 5790485"/>
              <a:gd name="connsiteX5787" fmla="*/ 11890438 w 13261896"/>
              <a:gd name="connsiteY5787" fmla="*/ 2990517 h 5790485"/>
              <a:gd name="connsiteX5788" fmla="*/ 11861911 w 13261896"/>
              <a:gd name="connsiteY5788" fmla="*/ 3166682 h 5790485"/>
              <a:gd name="connsiteX5789" fmla="*/ 11842861 w 13261896"/>
              <a:gd name="connsiteY5789" fmla="*/ 3171444 h 5790485"/>
              <a:gd name="connsiteX5790" fmla="*/ 11823811 w 13261896"/>
              <a:gd name="connsiteY5790" fmla="*/ 3066669 h 5790485"/>
              <a:gd name="connsiteX5791" fmla="*/ 11847623 w 13261896"/>
              <a:gd name="connsiteY5791" fmla="*/ 3076194 h 5790485"/>
              <a:gd name="connsiteX5792" fmla="*/ 11857148 w 13261896"/>
              <a:gd name="connsiteY5792" fmla="*/ 3057144 h 5790485"/>
              <a:gd name="connsiteX5793" fmla="*/ 11847623 w 13261896"/>
              <a:gd name="connsiteY5793" fmla="*/ 3023807 h 5790485"/>
              <a:gd name="connsiteX5794" fmla="*/ 11857148 w 13261896"/>
              <a:gd name="connsiteY5794" fmla="*/ 2957179 h 5790485"/>
              <a:gd name="connsiteX5795" fmla="*/ 11861911 w 13261896"/>
              <a:gd name="connsiteY5795" fmla="*/ 3166682 h 5790485"/>
              <a:gd name="connsiteX5796" fmla="*/ 11599973 w 13261896"/>
              <a:gd name="connsiteY5796" fmla="*/ 2947654 h 5790485"/>
              <a:gd name="connsiteX5797" fmla="*/ 11557111 w 13261896"/>
              <a:gd name="connsiteY5797" fmla="*/ 2971467 h 5790485"/>
              <a:gd name="connsiteX5798" fmla="*/ 11523773 w 13261896"/>
              <a:gd name="connsiteY5798" fmla="*/ 2947654 h 5790485"/>
              <a:gd name="connsiteX5799" fmla="*/ 11552348 w 13261896"/>
              <a:gd name="connsiteY5799" fmla="*/ 2938129 h 5790485"/>
              <a:gd name="connsiteX5800" fmla="*/ 11599973 w 13261896"/>
              <a:gd name="connsiteY5800" fmla="*/ 2947654 h 5790485"/>
              <a:gd name="connsiteX5801" fmla="*/ 11285696 w 13261896"/>
              <a:gd name="connsiteY5801" fmla="*/ 2938129 h 5790485"/>
              <a:gd name="connsiteX5802" fmla="*/ 11366658 w 13261896"/>
              <a:gd name="connsiteY5802" fmla="*/ 2947654 h 5790485"/>
              <a:gd name="connsiteX5803" fmla="*/ 11471433 w 13261896"/>
              <a:gd name="connsiteY5803" fmla="*/ 2933367 h 5790485"/>
              <a:gd name="connsiteX5804" fmla="*/ 11514248 w 13261896"/>
              <a:gd name="connsiteY5804" fmla="*/ 2961942 h 5790485"/>
              <a:gd name="connsiteX5805" fmla="*/ 11461908 w 13261896"/>
              <a:gd name="connsiteY5805" fmla="*/ 2990517 h 5790485"/>
              <a:gd name="connsiteX5806" fmla="*/ 11414283 w 13261896"/>
              <a:gd name="connsiteY5806" fmla="*/ 2995279 h 5790485"/>
              <a:gd name="connsiteX5807" fmla="*/ 11390471 w 13261896"/>
              <a:gd name="connsiteY5807" fmla="*/ 3014282 h 5790485"/>
              <a:gd name="connsiteX5808" fmla="*/ 11352371 w 13261896"/>
              <a:gd name="connsiteY5808" fmla="*/ 3028569 h 5790485"/>
              <a:gd name="connsiteX5809" fmla="*/ 11290458 w 13261896"/>
              <a:gd name="connsiteY5809" fmla="*/ 3066669 h 5790485"/>
              <a:gd name="connsiteX5810" fmla="*/ 11266646 w 13261896"/>
              <a:gd name="connsiteY5810" fmla="*/ 3071432 h 5790485"/>
              <a:gd name="connsiteX5811" fmla="*/ 11214259 w 13261896"/>
              <a:gd name="connsiteY5811" fmla="*/ 3095244 h 5790485"/>
              <a:gd name="connsiteX5812" fmla="*/ 11166634 w 13261896"/>
              <a:gd name="connsiteY5812" fmla="*/ 3038094 h 5790485"/>
              <a:gd name="connsiteX5813" fmla="*/ 11209496 w 13261896"/>
              <a:gd name="connsiteY5813" fmla="*/ 3071432 h 5790485"/>
              <a:gd name="connsiteX5814" fmla="*/ 11266646 w 13261896"/>
              <a:gd name="connsiteY5814" fmla="*/ 3028569 h 5790485"/>
              <a:gd name="connsiteX5815" fmla="*/ 11295221 w 13261896"/>
              <a:gd name="connsiteY5815" fmla="*/ 3047619 h 5790485"/>
              <a:gd name="connsiteX5816" fmla="*/ 11333321 w 13261896"/>
              <a:gd name="connsiteY5816" fmla="*/ 3019044 h 5790485"/>
              <a:gd name="connsiteX5817" fmla="*/ 11352371 w 13261896"/>
              <a:gd name="connsiteY5817" fmla="*/ 3028569 h 5790485"/>
              <a:gd name="connsiteX5818" fmla="*/ 11385708 w 13261896"/>
              <a:gd name="connsiteY5818" fmla="*/ 2995279 h 5790485"/>
              <a:gd name="connsiteX5819" fmla="*/ 11347608 w 13261896"/>
              <a:gd name="connsiteY5819" fmla="*/ 2966704 h 5790485"/>
              <a:gd name="connsiteX5820" fmla="*/ 11266646 w 13261896"/>
              <a:gd name="connsiteY5820" fmla="*/ 2985754 h 5790485"/>
              <a:gd name="connsiteX5821" fmla="*/ 11223784 w 13261896"/>
              <a:gd name="connsiteY5821" fmla="*/ 2957179 h 5790485"/>
              <a:gd name="connsiteX5822" fmla="*/ 11180921 w 13261896"/>
              <a:gd name="connsiteY5822" fmla="*/ 3004804 h 5790485"/>
              <a:gd name="connsiteX5823" fmla="*/ 11209496 w 13261896"/>
              <a:gd name="connsiteY5823" fmla="*/ 3042857 h 5790485"/>
              <a:gd name="connsiteX5824" fmla="*/ 11252359 w 13261896"/>
              <a:gd name="connsiteY5824" fmla="*/ 3004804 h 5790485"/>
              <a:gd name="connsiteX5825" fmla="*/ 11233309 w 13261896"/>
              <a:gd name="connsiteY5825" fmla="*/ 2980992 h 5790485"/>
              <a:gd name="connsiteX5826" fmla="*/ 11214259 w 13261896"/>
              <a:gd name="connsiteY5826" fmla="*/ 2980992 h 5790485"/>
              <a:gd name="connsiteX5827" fmla="*/ 11209496 w 13261896"/>
              <a:gd name="connsiteY5827" fmla="*/ 2995279 h 5790485"/>
              <a:gd name="connsiteX5828" fmla="*/ 11233309 w 13261896"/>
              <a:gd name="connsiteY5828" fmla="*/ 2995279 h 5790485"/>
              <a:gd name="connsiteX5829" fmla="*/ 11238071 w 13261896"/>
              <a:gd name="connsiteY5829" fmla="*/ 3004804 h 5790485"/>
              <a:gd name="connsiteX5830" fmla="*/ 11214259 w 13261896"/>
              <a:gd name="connsiteY5830" fmla="*/ 3028569 h 5790485"/>
              <a:gd name="connsiteX5831" fmla="*/ 11195209 w 13261896"/>
              <a:gd name="connsiteY5831" fmla="*/ 3004804 h 5790485"/>
              <a:gd name="connsiteX5832" fmla="*/ 11223784 w 13261896"/>
              <a:gd name="connsiteY5832" fmla="*/ 2966704 h 5790485"/>
              <a:gd name="connsiteX5833" fmla="*/ 11257121 w 13261896"/>
              <a:gd name="connsiteY5833" fmla="*/ 3009567 h 5790485"/>
              <a:gd name="connsiteX5834" fmla="*/ 11209496 w 13261896"/>
              <a:gd name="connsiteY5834" fmla="*/ 3057144 h 5790485"/>
              <a:gd name="connsiteX5835" fmla="*/ 11176159 w 13261896"/>
              <a:gd name="connsiteY5835" fmla="*/ 3000042 h 5790485"/>
              <a:gd name="connsiteX5836" fmla="*/ 11257121 w 13261896"/>
              <a:gd name="connsiteY5836" fmla="*/ 2928604 h 5790485"/>
              <a:gd name="connsiteX5837" fmla="*/ 11285696 w 13261896"/>
              <a:gd name="connsiteY5837" fmla="*/ 2938129 h 5790485"/>
              <a:gd name="connsiteX5838" fmla="*/ 11661886 w 13261896"/>
              <a:gd name="connsiteY5838" fmla="*/ 2928604 h 5790485"/>
              <a:gd name="connsiteX5839" fmla="*/ 11623786 w 13261896"/>
              <a:gd name="connsiteY5839" fmla="*/ 2966704 h 5790485"/>
              <a:gd name="connsiteX5840" fmla="*/ 11599973 w 13261896"/>
              <a:gd name="connsiteY5840" fmla="*/ 2966704 h 5790485"/>
              <a:gd name="connsiteX5841" fmla="*/ 11647598 w 13261896"/>
              <a:gd name="connsiteY5841" fmla="*/ 2923842 h 5790485"/>
              <a:gd name="connsiteX5842" fmla="*/ 11661886 w 13261896"/>
              <a:gd name="connsiteY5842" fmla="*/ 2928604 h 5790485"/>
              <a:gd name="connsiteX5843" fmla="*/ 11719036 w 13261896"/>
              <a:gd name="connsiteY5843" fmla="*/ 2947654 h 5790485"/>
              <a:gd name="connsiteX5844" fmla="*/ 11695223 w 13261896"/>
              <a:gd name="connsiteY5844" fmla="*/ 2971467 h 5790485"/>
              <a:gd name="connsiteX5845" fmla="*/ 11661886 w 13261896"/>
              <a:gd name="connsiteY5845" fmla="*/ 2952417 h 5790485"/>
              <a:gd name="connsiteX5846" fmla="*/ 11676173 w 13261896"/>
              <a:gd name="connsiteY5846" fmla="*/ 2928604 h 5790485"/>
              <a:gd name="connsiteX5847" fmla="*/ 11704748 w 13261896"/>
              <a:gd name="connsiteY5847" fmla="*/ 2919079 h 5790485"/>
              <a:gd name="connsiteX5848" fmla="*/ 11719036 w 13261896"/>
              <a:gd name="connsiteY5848" fmla="*/ 2947654 h 5790485"/>
              <a:gd name="connsiteX5849" fmla="*/ 11857148 w 13261896"/>
              <a:gd name="connsiteY5849" fmla="*/ 2928604 h 5790485"/>
              <a:gd name="connsiteX5850" fmla="*/ 11833336 w 13261896"/>
              <a:gd name="connsiteY5850" fmla="*/ 2909554 h 5790485"/>
              <a:gd name="connsiteX5851" fmla="*/ 11861911 w 13261896"/>
              <a:gd name="connsiteY5851" fmla="*/ 2900029 h 5790485"/>
              <a:gd name="connsiteX5852" fmla="*/ 11857148 w 13261896"/>
              <a:gd name="connsiteY5852" fmla="*/ 2928604 h 5790485"/>
              <a:gd name="connsiteX5853" fmla="*/ 11885675 w 13261896"/>
              <a:gd name="connsiteY5853" fmla="*/ 2952417 h 5790485"/>
              <a:gd name="connsiteX5854" fmla="*/ 11871388 w 13261896"/>
              <a:gd name="connsiteY5854" fmla="*/ 2961942 h 5790485"/>
              <a:gd name="connsiteX5855" fmla="*/ 11885675 w 13261896"/>
              <a:gd name="connsiteY5855" fmla="*/ 2885742 h 5790485"/>
              <a:gd name="connsiteX5856" fmla="*/ 11885675 w 13261896"/>
              <a:gd name="connsiteY5856" fmla="*/ 2952417 h 5790485"/>
              <a:gd name="connsiteX5857" fmla="*/ 11799998 w 13261896"/>
              <a:gd name="connsiteY5857" fmla="*/ 2914317 h 5790485"/>
              <a:gd name="connsiteX5858" fmla="*/ 11847623 w 13261896"/>
              <a:gd name="connsiteY5858" fmla="*/ 2933367 h 5790485"/>
              <a:gd name="connsiteX5859" fmla="*/ 11833336 w 13261896"/>
              <a:gd name="connsiteY5859" fmla="*/ 2990517 h 5790485"/>
              <a:gd name="connsiteX5860" fmla="*/ 11842861 w 13261896"/>
              <a:gd name="connsiteY5860" fmla="*/ 3061907 h 5790485"/>
              <a:gd name="connsiteX5861" fmla="*/ 11823811 w 13261896"/>
              <a:gd name="connsiteY5861" fmla="*/ 3042857 h 5790485"/>
              <a:gd name="connsiteX5862" fmla="*/ 11814286 w 13261896"/>
              <a:gd name="connsiteY5862" fmla="*/ 3076194 h 5790485"/>
              <a:gd name="connsiteX5863" fmla="*/ 11828573 w 13261896"/>
              <a:gd name="connsiteY5863" fmla="*/ 3166682 h 5790485"/>
              <a:gd name="connsiteX5864" fmla="*/ 11799998 w 13261896"/>
              <a:gd name="connsiteY5864" fmla="*/ 3223832 h 5790485"/>
              <a:gd name="connsiteX5865" fmla="*/ 11790473 w 13261896"/>
              <a:gd name="connsiteY5865" fmla="*/ 3204782 h 5790485"/>
              <a:gd name="connsiteX5866" fmla="*/ 11747611 w 13261896"/>
              <a:gd name="connsiteY5866" fmla="*/ 3242882 h 5790485"/>
              <a:gd name="connsiteX5867" fmla="*/ 11747611 w 13261896"/>
              <a:gd name="connsiteY5867" fmla="*/ 3219069 h 5790485"/>
              <a:gd name="connsiteX5868" fmla="*/ 11738086 w 13261896"/>
              <a:gd name="connsiteY5868" fmla="*/ 3214307 h 5790485"/>
              <a:gd name="connsiteX5869" fmla="*/ 11699986 w 13261896"/>
              <a:gd name="connsiteY5869" fmla="*/ 3242882 h 5790485"/>
              <a:gd name="connsiteX5870" fmla="*/ 11714273 w 13261896"/>
              <a:gd name="connsiteY5870" fmla="*/ 3185732 h 5790485"/>
              <a:gd name="connsiteX5871" fmla="*/ 11738086 w 13261896"/>
              <a:gd name="connsiteY5871" fmla="*/ 3204782 h 5790485"/>
              <a:gd name="connsiteX5872" fmla="*/ 11742848 w 13261896"/>
              <a:gd name="connsiteY5872" fmla="*/ 3161919 h 5790485"/>
              <a:gd name="connsiteX5873" fmla="*/ 11757136 w 13261896"/>
              <a:gd name="connsiteY5873" fmla="*/ 3171444 h 5790485"/>
              <a:gd name="connsiteX5874" fmla="*/ 11766661 w 13261896"/>
              <a:gd name="connsiteY5874" fmla="*/ 3076194 h 5790485"/>
              <a:gd name="connsiteX5875" fmla="*/ 11790473 w 13261896"/>
              <a:gd name="connsiteY5875" fmla="*/ 3080957 h 5790485"/>
              <a:gd name="connsiteX5876" fmla="*/ 11790473 w 13261896"/>
              <a:gd name="connsiteY5876" fmla="*/ 3038094 h 5790485"/>
              <a:gd name="connsiteX5877" fmla="*/ 11771423 w 13261896"/>
              <a:gd name="connsiteY5877" fmla="*/ 3009567 h 5790485"/>
              <a:gd name="connsiteX5878" fmla="*/ 11790473 w 13261896"/>
              <a:gd name="connsiteY5878" fmla="*/ 3009567 h 5790485"/>
              <a:gd name="connsiteX5879" fmla="*/ 11795236 w 13261896"/>
              <a:gd name="connsiteY5879" fmla="*/ 2995279 h 5790485"/>
              <a:gd name="connsiteX5880" fmla="*/ 11747611 w 13261896"/>
              <a:gd name="connsiteY5880" fmla="*/ 2928604 h 5790485"/>
              <a:gd name="connsiteX5881" fmla="*/ 11766661 w 13261896"/>
              <a:gd name="connsiteY5881" fmla="*/ 2923842 h 5790485"/>
              <a:gd name="connsiteX5882" fmla="*/ 11766661 w 13261896"/>
              <a:gd name="connsiteY5882" fmla="*/ 2900029 h 5790485"/>
              <a:gd name="connsiteX5883" fmla="*/ 11742848 w 13261896"/>
              <a:gd name="connsiteY5883" fmla="*/ 2866692 h 5790485"/>
              <a:gd name="connsiteX5884" fmla="*/ 11799998 w 13261896"/>
              <a:gd name="connsiteY5884" fmla="*/ 2914317 h 5790485"/>
              <a:gd name="connsiteX5885" fmla="*/ 11247596 w 13261896"/>
              <a:gd name="connsiteY5885" fmla="*/ 2919079 h 5790485"/>
              <a:gd name="connsiteX5886" fmla="*/ 11166634 w 13261896"/>
              <a:gd name="connsiteY5886" fmla="*/ 2966704 h 5790485"/>
              <a:gd name="connsiteX5887" fmla="*/ 11161871 w 13261896"/>
              <a:gd name="connsiteY5887" fmla="*/ 2866692 h 5790485"/>
              <a:gd name="connsiteX5888" fmla="*/ 11247596 w 13261896"/>
              <a:gd name="connsiteY5888" fmla="*/ 2919079 h 5790485"/>
              <a:gd name="connsiteX5889" fmla="*/ 11704748 w 13261896"/>
              <a:gd name="connsiteY5889" fmla="*/ 2904792 h 5790485"/>
              <a:gd name="connsiteX5890" fmla="*/ 11685698 w 13261896"/>
              <a:gd name="connsiteY5890" fmla="*/ 2914317 h 5790485"/>
              <a:gd name="connsiteX5891" fmla="*/ 11657123 w 13261896"/>
              <a:gd name="connsiteY5891" fmla="*/ 2914317 h 5790485"/>
              <a:gd name="connsiteX5892" fmla="*/ 11676173 w 13261896"/>
              <a:gd name="connsiteY5892" fmla="*/ 2847642 h 5790485"/>
              <a:gd name="connsiteX5893" fmla="*/ 11704748 w 13261896"/>
              <a:gd name="connsiteY5893" fmla="*/ 2904792 h 5790485"/>
              <a:gd name="connsiteX5894" fmla="*/ 11342846 w 13261896"/>
              <a:gd name="connsiteY5894" fmla="*/ 2861929 h 5790485"/>
              <a:gd name="connsiteX5895" fmla="*/ 11314271 w 13261896"/>
              <a:gd name="connsiteY5895" fmla="*/ 2861929 h 5790485"/>
              <a:gd name="connsiteX5896" fmla="*/ 11304746 w 13261896"/>
              <a:gd name="connsiteY5896" fmla="*/ 2852404 h 5790485"/>
              <a:gd name="connsiteX5897" fmla="*/ 11304746 w 13261896"/>
              <a:gd name="connsiteY5897" fmla="*/ 2833354 h 5790485"/>
              <a:gd name="connsiteX5898" fmla="*/ 11323796 w 13261896"/>
              <a:gd name="connsiteY5898" fmla="*/ 2842879 h 5790485"/>
              <a:gd name="connsiteX5899" fmla="*/ 11342846 w 13261896"/>
              <a:gd name="connsiteY5899" fmla="*/ 2823829 h 5790485"/>
              <a:gd name="connsiteX5900" fmla="*/ 11342846 w 13261896"/>
              <a:gd name="connsiteY5900" fmla="*/ 2861929 h 5790485"/>
              <a:gd name="connsiteX5901" fmla="*/ 11757136 w 13261896"/>
              <a:gd name="connsiteY5901" fmla="*/ 2800017 h 5790485"/>
              <a:gd name="connsiteX5902" fmla="*/ 11747611 w 13261896"/>
              <a:gd name="connsiteY5902" fmla="*/ 2819067 h 5790485"/>
              <a:gd name="connsiteX5903" fmla="*/ 11723798 w 13261896"/>
              <a:gd name="connsiteY5903" fmla="*/ 2800017 h 5790485"/>
              <a:gd name="connsiteX5904" fmla="*/ 11757136 w 13261896"/>
              <a:gd name="connsiteY5904" fmla="*/ 2800017 h 5790485"/>
              <a:gd name="connsiteX5905" fmla="*/ 11742848 w 13261896"/>
              <a:gd name="connsiteY5905" fmla="*/ 2847642 h 5790485"/>
              <a:gd name="connsiteX5906" fmla="*/ 11723798 w 13261896"/>
              <a:gd name="connsiteY5906" fmla="*/ 2866692 h 5790485"/>
              <a:gd name="connsiteX5907" fmla="*/ 11752373 w 13261896"/>
              <a:gd name="connsiteY5907" fmla="*/ 2904792 h 5790485"/>
              <a:gd name="connsiteX5908" fmla="*/ 11738086 w 13261896"/>
              <a:gd name="connsiteY5908" fmla="*/ 2928604 h 5790485"/>
              <a:gd name="connsiteX5909" fmla="*/ 11780948 w 13261896"/>
              <a:gd name="connsiteY5909" fmla="*/ 2995279 h 5790485"/>
              <a:gd name="connsiteX5910" fmla="*/ 11761898 w 13261896"/>
              <a:gd name="connsiteY5910" fmla="*/ 2995279 h 5790485"/>
              <a:gd name="connsiteX5911" fmla="*/ 11757136 w 13261896"/>
              <a:gd name="connsiteY5911" fmla="*/ 3004804 h 5790485"/>
              <a:gd name="connsiteX5912" fmla="*/ 11776186 w 13261896"/>
              <a:gd name="connsiteY5912" fmla="*/ 3042857 h 5790485"/>
              <a:gd name="connsiteX5913" fmla="*/ 11752373 w 13261896"/>
              <a:gd name="connsiteY5913" fmla="*/ 3071432 h 5790485"/>
              <a:gd name="connsiteX5914" fmla="*/ 11752373 w 13261896"/>
              <a:gd name="connsiteY5914" fmla="*/ 3138107 h 5790485"/>
              <a:gd name="connsiteX5915" fmla="*/ 11733323 w 13261896"/>
              <a:gd name="connsiteY5915" fmla="*/ 3133344 h 5790485"/>
              <a:gd name="connsiteX5916" fmla="*/ 11728561 w 13261896"/>
              <a:gd name="connsiteY5916" fmla="*/ 3180969 h 5790485"/>
              <a:gd name="connsiteX5917" fmla="*/ 11709511 w 13261896"/>
              <a:gd name="connsiteY5917" fmla="*/ 3166682 h 5790485"/>
              <a:gd name="connsiteX5918" fmla="*/ 11680936 w 13261896"/>
              <a:gd name="connsiteY5918" fmla="*/ 3242882 h 5790485"/>
              <a:gd name="connsiteX5919" fmla="*/ 11652361 w 13261896"/>
              <a:gd name="connsiteY5919" fmla="*/ 3223832 h 5790485"/>
              <a:gd name="connsiteX5920" fmla="*/ 11623786 w 13261896"/>
              <a:gd name="connsiteY5920" fmla="*/ 3252407 h 5790485"/>
              <a:gd name="connsiteX5921" fmla="*/ 11604736 w 13261896"/>
              <a:gd name="connsiteY5921" fmla="*/ 3238119 h 5790485"/>
              <a:gd name="connsiteX5922" fmla="*/ 11542823 w 13261896"/>
              <a:gd name="connsiteY5922" fmla="*/ 3300032 h 5790485"/>
              <a:gd name="connsiteX5923" fmla="*/ 11542823 w 13261896"/>
              <a:gd name="connsiteY5923" fmla="*/ 3276219 h 5790485"/>
              <a:gd name="connsiteX5924" fmla="*/ 11528536 w 13261896"/>
              <a:gd name="connsiteY5924" fmla="*/ 3271457 h 5790485"/>
              <a:gd name="connsiteX5925" fmla="*/ 11490436 w 13261896"/>
              <a:gd name="connsiteY5925" fmla="*/ 3304794 h 5790485"/>
              <a:gd name="connsiteX5926" fmla="*/ 11476196 w 13261896"/>
              <a:gd name="connsiteY5926" fmla="*/ 3280982 h 5790485"/>
              <a:gd name="connsiteX5927" fmla="*/ 11404758 w 13261896"/>
              <a:gd name="connsiteY5927" fmla="*/ 3352419 h 5790485"/>
              <a:gd name="connsiteX5928" fmla="*/ 11380946 w 13261896"/>
              <a:gd name="connsiteY5928" fmla="*/ 3352419 h 5790485"/>
              <a:gd name="connsiteX5929" fmla="*/ 11390471 w 13261896"/>
              <a:gd name="connsiteY5929" fmla="*/ 3328607 h 5790485"/>
              <a:gd name="connsiteX5930" fmla="*/ 11376183 w 13261896"/>
              <a:gd name="connsiteY5930" fmla="*/ 3323844 h 5790485"/>
              <a:gd name="connsiteX5931" fmla="*/ 11338083 w 13261896"/>
              <a:gd name="connsiteY5931" fmla="*/ 3361944 h 5790485"/>
              <a:gd name="connsiteX5932" fmla="*/ 11314271 w 13261896"/>
              <a:gd name="connsiteY5932" fmla="*/ 3342894 h 5790485"/>
              <a:gd name="connsiteX5933" fmla="*/ 11295221 w 13261896"/>
              <a:gd name="connsiteY5933" fmla="*/ 3361944 h 5790485"/>
              <a:gd name="connsiteX5934" fmla="*/ 11309508 w 13261896"/>
              <a:gd name="connsiteY5934" fmla="*/ 3385757 h 5790485"/>
              <a:gd name="connsiteX5935" fmla="*/ 11280933 w 13261896"/>
              <a:gd name="connsiteY5935" fmla="*/ 3414284 h 5790485"/>
              <a:gd name="connsiteX5936" fmla="*/ 11299983 w 13261896"/>
              <a:gd name="connsiteY5936" fmla="*/ 3433334 h 5790485"/>
              <a:gd name="connsiteX5937" fmla="*/ 11352371 w 13261896"/>
              <a:gd name="connsiteY5937" fmla="*/ 3414284 h 5790485"/>
              <a:gd name="connsiteX5938" fmla="*/ 11366658 w 13261896"/>
              <a:gd name="connsiteY5938" fmla="*/ 3438097 h 5790485"/>
              <a:gd name="connsiteX5939" fmla="*/ 11423808 w 13261896"/>
              <a:gd name="connsiteY5939" fmla="*/ 3380994 h 5790485"/>
              <a:gd name="connsiteX5940" fmla="*/ 11423808 w 13261896"/>
              <a:gd name="connsiteY5940" fmla="*/ 3404759 h 5790485"/>
              <a:gd name="connsiteX5941" fmla="*/ 11438096 w 13261896"/>
              <a:gd name="connsiteY5941" fmla="*/ 3409522 h 5790485"/>
              <a:gd name="connsiteX5942" fmla="*/ 11495198 w 13261896"/>
              <a:gd name="connsiteY5942" fmla="*/ 3352419 h 5790485"/>
              <a:gd name="connsiteX5943" fmla="*/ 11519011 w 13261896"/>
              <a:gd name="connsiteY5943" fmla="*/ 3371469 h 5790485"/>
              <a:gd name="connsiteX5944" fmla="*/ 11314271 w 13261896"/>
              <a:gd name="connsiteY5944" fmla="*/ 3457147 h 5790485"/>
              <a:gd name="connsiteX5945" fmla="*/ 11271408 w 13261896"/>
              <a:gd name="connsiteY5945" fmla="*/ 3395234 h 5790485"/>
              <a:gd name="connsiteX5946" fmla="*/ 11742848 w 13261896"/>
              <a:gd name="connsiteY5946" fmla="*/ 3019044 h 5790485"/>
              <a:gd name="connsiteX5947" fmla="*/ 11676173 w 13261896"/>
              <a:gd name="connsiteY5947" fmla="*/ 2819067 h 5790485"/>
              <a:gd name="connsiteX5948" fmla="*/ 11690461 w 13261896"/>
              <a:gd name="connsiteY5948" fmla="*/ 2790492 h 5790485"/>
              <a:gd name="connsiteX5949" fmla="*/ 11742848 w 13261896"/>
              <a:gd name="connsiteY5949" fmla="*/ 2847642 h 5790485"/>
              <a:gd name="connsiteX5950" fmla="*/ 11852386 w 13261896"/>
              <a:gd name="connsiteY5950" fmla="*/ 2804779 h 5790485"/>
              <a:gd name="connsiteX5951" fmla="*/ 11828573 w 13261896"/>
              <a:gd name="connsiteY5951" fmla="*/ 2790492 h 5790485"/>
              <a:gd name="connsiteX5952" fmla="*/ 11847623 w 13261896"/>
              <a:gd name="connsiteY5952" fmla="*/ 2780967 h 5790485"/>
              <a:gd name="connsiteX5953" fmla="*/ 11852386 w 13261896"/>
              <a:gd name="connsiteY5953" fmla="*/ 2804779 h 5790485"/>
              <a:gd name="connsiteX5954" fmla="*/ 11204734 w 13261896"/>
              <a:gd name="connsiteY5954" fmla="*/ 2790492 h 5790485"/>
              <a:gd name="connsiteX5955" fmla="*/ 11257121 w 13261896"/>
              <a:gd name="connsiteY5955" fmla="*/ 2809542 h 5790485"/>
              <a:gd name="connsiteX5956" fmla="*/ 11209496 w 13261896"/>
              <a:gd name="connsiteY5956" fmla="*/ 2819067 h 5790485"/>
              <a:gd name="connsiteX5957" fmla="*/ 11161871 w 13261896"/>
              <a:gd name="connsiteY5957" fmla="*/ 2804779 h 5790485"/>
              <a:gd name="connsiteX5958" fmla="*/ 11166634 w 13261896"/>
              <a:gd name="connsiteY5958" fmla="*/ 2771442 h 5790485"/>
              <a:gd name="connsiteX5959" fmla="*/ 11204734 w 13261896"/>
              <a:gd name="connsiteY5959" fmla="*/ 2790492 h 5790485"/>
              <a:gd name="connsiteX5960" fmla="*/ 11799998 w 13261896"/>
              <a:gd name="connsiteY5960" fmla="*/ 2685717 h 5790485"/>
              <a:gd name="connsiteX5961" fmla="*/ 11852386 w 13261896"/>
              <a:gd name="connsiteY5961" fmla="*/ 2738104 h 5790485"/>
              <a:gd name="connsiteX5962" fmla="*/ 11819048 w 13261896"/>
              <a:gd name="connsiteY5962" fmla="*/ 2776204 h 5790485"/>
              <a:gd name="connsiteX5963" fmla="*/ 11790473 w 13261896"/>
              <a:gd name="connsiteY5963" fmla="*/ 2747629 h 5790485"/>
              <a:gd name="connsiteX5964" fmla="*/ 11814286 w 13261896"/>
              <a:gd name="connsiteY5964" fmla="*/ 2719054 h 5790485"/>
              <a:gd name="connsiteX5965" fmla="*/ 11833336 w 13261896"/>
              <a:gd name="connsiteY5965" fmla="*/ 2728579 h 5790485"/>
              <a:gd name="connsiteX5966" fmla="*/ 11833336 w 13261896"/>
              <a:gd name="connsiteY5966" fmla="*/ 2747629 h 5790485"/>
              <a:gd name="connsiteX5967" fmla="*/ 11814286 w 13261896"/>
              <a:gd name="connsiteY5967" fmla="*/ 2752392 h 5790485"/>
              <a:gd name="connsiteX5968" fmla="*/ 11819048 w 13261896"/>
              <a:gd name="connsiteY5968" fmla="*/ 2738104 h 5790485"/>
              <a:gd name="connsiteX5969" fmla="*/ 11804761 w 13261896"/>
              <a:gd name="connsiteY5969" fmla="*/ 2733342 h 5790485"/>
              <a:gd name="connsiteX5970" fmla="*/ 11799998 w 13261896"/>
              <a:gd name="connsiteY5970" fmla="*/ 2747629 h 5790485"/>
              <a:gd name="connsiteX5971" fmla="*/ 11819048 w 13261896"/>
              <a:gd name="connsiteY5971" fmla="*/ 2766679 h 5790485"/>
              <a:gd name="connsiteX5972" fmla="*/ 11847623 w 13261896"/>
              <a:gd name="connsiteY5972" fmla="*/ 2738104 h 5790485"/>
              <a:gd name="connsiteX5973" fmla="*/ 11814286 w 13261896"/>
              <a:gd name="connsiteY5973" fmla="*/ 2704767 h 5790485"/>
              <a:gd name="connsiteX5974" fmla="*/ 11785711 w 13261896"/>
              <a:gd name="connsiteY5974" fmla="*/ 2723817 h 5790485"/>
              <a:gd name="connsiteX5975" fmla="*/ 11747611 w 13261896"/>
              <a:gd name="connsiteY5975" fmla="*/ 2704767 h 5790485"/>
              <a:gd name="connsiteX5976" fmla="*/ 11714273 w 13261896"/>
              <a:gd name="connsiteY5976" fmla="*/ 2733342 h 5790485"/>
              <a:gd name="connsiteX5977" fmla="*/ 11738086 w 13261896"/>
              <a:gd name="connsiteY5977" fmla="*/ 2766679 h 5790485"/>
              <a:gd name="connsiteX5978" fmla="*/ 11761898 w 13261896"/>
              <a:gd name="connsiteY5978" fmla="*/ 2752392 h 5790485"/>
              <a:gd name="connsiteX5979" fmla="*/ 11761898 w 13261896"/>
              <a:gd name="connsiteY5979" fmla="*/ 2738104 h 5790485"/>
              <a:gd name="connsiteX5980" fmla="*/ 11747611 w 13261896"/>
              <a:gd name="connsiteY5980" fmla="*/ 2728579 h 5790485"/>
              <a:gd name="connsiteX5981" fmla="*/ 11747611 w 13261896"/>
              <a:gd name="connsiteY5981" fmla="*/ 2752392 h 5790485"/>
              <a:gd name="connsiteX5982" fmla="*/ 11728561 w 13261896"/>
              <a:gd name="connsiteY5982" fmla="*/ 2752392 h 5790485"/>
              <a:gd name="connsiteX5983" fmla="*/ 11723798 w 13261896"/>
              <a:gd name="connsiteY5983" fmla="*/ 2733342 h 5790485"/>
              <a:gd name="connsiteX5984" fmla="*/ 11747611 w 13261896"/>
              <a:gd name="connsiteY5984" fmla="*/ 2719054 h 5790485"/>
              <a:gd name="connsiteX5985" fmla="*/ 11776186 w 13261896"/>
              <a:gd name="connsiteY5985" fmla="*/ 2747629 h 5790485"/>
              <a:gd name="connsiteX5986" fmla="*/ 11738086 w 13261896"/>
              <a:gd name="connsiteY5986" fmla="*/ 2780967 h 5790485"/>
              <a:gd name="connsiteX5987" fmla="*/ 11699986 w 13261896"/>
              <a:gd name="connsiteY5987" fmla="*/ 2761917 h 5790485"/>
              <a:gd name="connsiteX5988" fmla="*/ 11704748 w 13261896"/>
              <a:gd name="connsiteY5988" fmla="*/ 2733342 h 5790485"/>
              <a:gd name="connsiteX5989" fmla="*/ 11709511 w 13261896"/>
              <a:gd name="connsiteY5989" fmla="*/ 2695242 h 5790485"/>
              <a:gd name="connsiteX5990" fmla="*/ 11771423 w 13261896"/>
              <a:gd name="connsiteY5990" fmla="*/ 2671429 h 5790485"/>
              <a:gd name="connsiteX5991" fmla="*/ 11799998 w 13261896"/>
              <a:gd name="connsiteY5991" fmla="*/ 2685717 h 5790485"/>
              <a:gd name="connsiteX5992" fmla="*/ 11633311 w 13261896"/>
              <a:gd name="connsiteY5992" fmla="*/ 2766679 h 5790485"/>
              <a:gd name="connsiteX5993" fmla="*/ 11652361 w 13261896"/>
              <a:gd name="connsiteY5993" fmla="*/ 2638092 h 5790485"/>
              <a:gd name="connsiteX5994" fmla="*/ 11633311 w 13261896"/>
              <a:gd name="connsiteY5994" fmla="*/ 2766679 h 5790485"/>
              <a:gd name="connsiteX5995" fmla="*/ 11599973 w 13261896"/>
              <a:gd name="connsiteY5995" fmla="*/ 2666667 h 5790485"/>
              <a:gd name="connsiteX5996" fmla="*/ 11552348 w 13261896"/>
              <a:gd name="connsiteY5996" fmla="*/ 2776204 h 5790485"/>
              <a:gd name="connsiteX5997" fmla="*/ 11599973 w 13261896"/>
              <a:gd name="connsiteY5997" fmla="*/ 2633329 h 5790485"/>
              <a:gd name="connsiteX5998" fmla="*/ 11599973 w 13261896"/>
              <a:gd name="connsiteY5998" fmla="*/ 2666667 h 5790485"/>
              <a:gd name="connsiteX5999" fmla="*/ 11152346 w 13261896"/>
              <a:gd name="connsiteY5999" fmla="*/ 2652379 h 5790485"/>
              <a:gd name="connsiteX6000" fmla="*/ 11152346 w 13261896"/>
              <a:gd name="connsiteY6000" fmla="*/ 2633329 h 5790485"/>
              <a:gd name="connsiteX6001" fmla="*/ 11152346 w 13261896"/>
              <a:gd name="connsiteY6001" fmla="*/ 2652379 h 5790485"/>
              <a:gd name="connsiteX6002" fmla="*/ 11847623 w 13261896"/>
              <a:gd name="connsiteY6002" fmla="*/ 2533364 h 5790485"/>
              <a:gd name="connsiteX6003" fmla="*/ 11852386 w 13261896"/>
              <a:gd name="connsiteY6003" fmla="*/ 2547652 h 5790485"/>
              <a:gd name="connsiteX6004" fmla="*/ 11842861 w 13261896"/>
              <a:gd name="connsiteY6004" fmla="*/ 2580989 h 5790485"/>
              <a:gd name="connsiteX6005" fmla="*/ 11847623 w 13261896"/>
              <a:gd name="connsiteY6005" fmla="*/ 2600039 h 5790485"/>
              <a:gd name="connsiteX6006" fmla="*/ 11866625 w 13261896"/>
              <a:gd name="connsiteY6006" fmla="*/ 2576227 h 5790485"/>
              <a:gd name="connsiteX6007" fmla="*/ 11880913 w 13261896"/>
              <a:gd name="connsiteY6007" fmla="*/ 2852404 h 5790485"/>
              <a:gd name="connsiteX6008" fmla="*/ 11823811 w 13261896"/>
              <a:gd name="connsiteY6008" fmla="*/ 2895267 h 5790485"/>
              <a:gd name="connsiteX6009" fmla="*/ 11757136 w 13261896"/>
              <a:gd name="connsiteY6009" fmla="*/ 2838117 h 5790485"/>
              <a:gd name="connsiteX6010" fmla="*/ 11795236 w 13261896"/>
              <a:gd name="connsiteY6010" fmla="*/ 2800017 h 5790485"/>
              <a:gd name="connsiteX6011" fmla="*/ 11847623 w 13261896"/>
              <a:gd name="connsiteY6011" fmla="*/ 2838117 h 5790485"/>
              <a:gd name="connsiteX6012" fmla="*/ 11823811 w 13261896"/>
              <a:gd name="connsiteY6012" fmla="*/ 2857167 h 5790485"/>
              <a:gd name="connsiteX6013" fmla="*/ 11799998 w 13261896"/>
              <a:gd name="connsiteY6013" fmla="*/ 2842879 h 5790485"/>
              <a:gd name="connsiteX6014" fmla="*/ 11819048 w 13261896"/>
              <a:gd name="connsiteY6014" fmla="*/ 2823829 h 5790485"/>
              <a:gd name="connsiteX6015" fmla="*/ 11804761 w 13261896"/>
              <a:gd name="connsiteY6015" fmla="*/ 2819067 h 5790485"/>
              <a:gd name="connsiteX6016" fmla="*/ 11785711 w 13261896"/>
              <a:gd name="connsiteY6016" fmla="*/ 2838117 h 5790485"/>
              <a:gd name="connsiteX6017" fmla="*/ 11823811 w 13261896"/>
              <a:gd name="connsiteY6017" fmla="*/ 2866692 h 5790485"/>
              <a:gd name="connsiteX6018" fmla="*/ 11847623 w 13261896"/>
              <a:gd name="connsiteY6018" fmla="*/ 2857167 h 5790485"/>
              <a:gd name="connsiteX6019" fmla="*/ 11857148 w 13261896"/>
              <a:gd name="connsiteY6019" fmla="*/ 2876217 h 5790485"/>
              <a:gd name="connsiteX6020" fmla="*/ 11871388 w 13261896"/>
              <a:gd name="connsiteY6020" fmla="*/ 2833354 h 5790485"/>
              <a:gd name="connsiteX6021" fmla="*/ 11861911 w 13261896"/>
              <a:gd name="connsiteY6021" fmla="*/ 2771442 h 5790485"/>
              <a:gd name="connsiteX6022" fmla="*/ 11866625 w 13261896"/>
              <a:gd name="connsiteY6022" fmla="*/ 2742867 h 5790485"/>
              <a:gd name="connsiteX6023" fmla="*/ 11809523 w 13261896"/>
              <a:gd name="connsiteY6023" fmla="*/ 2676192 h 5790485"/>
              <a:gd name="connsiteX6024" fmla="*/ 11771423 w 13261896"/>
              <a:gd name="connsiteY6024" fmla="*/ 2657142 h 5790485"/>
              <a:gd name="connsiteX6025" fmla="*/ 11704748 w 13261896"/>
              <a:gd name="connsiteY6025" fmla="*/ 2685717 h 5790485"/>
              <a:gd name="connsiteX6026" fmla="*/ 11704748 w 13261896"/>
              <a:gd name="connsiteY6026" fmla="*/ 2657142 h 5790485"/>
              <a:gd name="connsiteX6027" fmla="*/ 11766661 w 13261896"/>
              <a:gd name="connsiteY6027" fmla="*/ 2642854 h 5790485"/>
              <a:gd name="connsiteX6028" fmla="*/ 11766661 w 13261896"/>
              <a:gd name="connsiteY6028" fmla="*/ 2628614 h 5790485"/>
              <a:gd name="connsiteX6029" fmla="*/ 11742848 w 13261896"/>
              <a:gd name="connsiteY6029" fmla="*/ 2628614 h 5790485"/>
              <a:gd name="connsiteX6030" fmla="*/ 11809523 w 13261896"/>
              <a:gd name="connsiteY6030" fmla="*/ 2519077 h 5790485"/>
              <a:gd name="connsiteX6031" fmla="*/ 11847623 w 13261896"/>
              <a:gd name="connsiteY6031" fmla="*/ 2533364 h 5790485"/>
              <a:gd name="connsiteX6032" fmla="*/ 11733323 w 13261896"/>
              <a:gd name="connsiteY6032" fmla="*/ 2500027 h 5790485"/>
              <a:gd name="connsiteX6033" fmla="*/ 11685698 w 13261896"/>
              <a:gd name="connsiteY6033" fmla="*/ 2561939 h 5790485"/>
              <a:gd name="connsiteX6034" fmla="*/ 11661886 w 13261896"/>
              <a:gd name="connsiteY6034" fmla="*/ 2471452 h 5790485"/>
              <a:gd name="connsiteX6035" fmla="*/ 11733323 w 13261896"/>
              <a:gd name="connsiteY6035" fmla="*/ 2500027 h 5790485"/>
              <a:gd name="connsiteX6036" fmla="*/ 11866625 w 13261896"/>
              <a:gd name="connsiteY6036" fmla="*/ 2500027 h 5790485"/>
              <a:gd name="connsiteX6037" fmla="*/ 11833336 w 13261896"/>
              <a:gd name="connsiteY6037" fmla="*/ 2509552 h 5790485"/>
              <a:gd name="connsiteX6038" fmla="*/ 11785711 w 13261896"/>
              <a:gd name="connsiteY6038" fmla="*/ 2485739 h 5790485"/>
              <a:gd name="connsiteX6039" fmla="*/ 11809523 w 13261896"/>
              <a:gd name="connsiteY6039" fmla="*/ 2452402 h 5790485"/>
              <a:gd name="connsiteX6040" fmla="*/ 11819048 w 13261896"/>
              <a:gd name="connsiteY6040" fmla="*/ 2400014 h 5790485"/>
              <a:gd name="connsiteX6041" fmla="*/ 11866625 w 13261896"/>
              <a:gd name="connsiteY6041" fmla="*/ 2500027 h 5790485"/>
              <a:gd name="connsiteX6042" fmla="*/ 11790473 w 13261896"/>
              <a:gd name="connsiteY6042" fmla="*/ 2342864 h 5790485"/>
              <a:gd name="connsiteX6043" fmla="*/ 11776186 w 13261896"/>
              <a:gd name="connsiteY6043" fmla="*/ 2328577 h 5790485"/>
              <a:gd name="connsiteX6044" fmla="*/ 11776186 w 13261896"/>
              <a:gd name="connsiteY6044" fmla="*/ 2309527 h 5790485"/>
              <a:gd name="connsiteX6045" fmla="*/ 11790473 w 13261896"/>
              <a:gd name="connsiteY6045" fmla="*/ 2342864 h 5790485"/>
              <a:gd name="connsiteX6046" fmla="*/ 11766661 w 13261896"/>
              <a:gd name="connsiteY6046" fmla="*/ 2338102 h 5790485"/>
              <a:gd name="connsiteX6047" fmla="*/ 11799998 w 13261896"/>
              <a:gd name="connsiteY6047" fmla="*/ 2352389 h 5790485"/>
              <a:gd name="connsiteX6048" fmla="*/ 11804761 w 13261896"/>
              <a:gd name="connsiteY6048" fmla="*/ 2385727 h 5790485"/>
              <a:gd name="connsiteX6049" fmla="*/ 11747611 w 13261896"/>
              <a:gd name="connsiteY6049" fmla="*/ 2328577 h 5790485"/>
              <a:gd name="connsiteX6050" fmla="*/ 11761898 w 13261896"/>
              <a:gd name="connsiteY6050" fmla="*/ 2285714 h 5790485"/>
              <a:gd name="connsiteX6051" fmla="*/ 11766661 w 13261896"/>
              <a:gd name="connsiteY6051" fmla="*/ 2338102 h 5790485"/>
              <a:gd name="connsiteX6052" fmla="*/ 11047619 w 13261896"/>
              <a:gd name="connsiteY6052" fmla="*/ 2276189 h 5790485"/>
              <a:gd name="connsiteX6053" fmla="*/ 11085719 w 13261896"/>
              <a:gd name="connsiteY6053" fmla="*/ 2357152 h 5790485"/>
              <a:gd name="connsiteX6054" fmla="*/ 11028569 w 13261896"/>
              <a:gd name="connsiteY6054" fmla="*/ 2276189 h 5790485"/>
              <a:gd name="connsiteX6055" fmla="*/ 11047619 w 13261896"/>
              <a:gd name="connsiteY6055" fmla="*/ 2276189 h 5790485"/>
              <a:gd name="connsiteX6056" fmla="*/ 11123771 w 13261896"/>
              <a:gd name="connsiteY6056" fmla="*/ 2352389 h 5790485"/>
              <a:gd name="connsiteX6057" fmla="*/ 11114246 w 13261896"/>
              <a:gd name="connsiteY6057" fmla="*/ 2357152 h 5790485"/>
              <a:gd name="connsiteX6058" fmla="*/ 11057144 w 13261896"/>
              <a:gd name="connsiteY6058" fmla="*/ 2276189 h 5790485"/>
              <a:gd name="connsiteX6059" fmla="*/ 11076194 w 13261896"/>
              <a:gd name="connsiteY6059" fmla="*/ 2261902 h 5790485"/>
              <a:gd name="connsiteX6060" fmla="*/ 11123771 w 13261896"/>
              <a:gd name="connsiteY6060" fmla="*/ 2352389 h 5790485"/>
              <a:gd name="connsiteX6061" fmla="*/ 10999994 w 13261896"/>
              <a:gd name="connsiteY6061" fmla="*/ 2342864 h 5790485"/>
              <a:gd name="connsiteX6062" fmla="*/ 10990469 w 13261896"/>
              <a:gd name="connsiteY6062" fmla="*/ 2338102 h 5790485"/>
              <a:gd name="connsiteX6063" fmla="*/ 10957131 w 13261896"/>
              <a:gd name="connsiteY6063" fmla="*/ 2300002 h 5790485"/>
              <a:gd name="connsiteX6064" fmla="*/ 10952369 w 13261896"/>
              <a:gd name="connsiteY6064" fmla="*/ 2300002 h 5790485"/>
              <a:gd name="connsiteX6065" fmla="*/ 10961894 w 13261896"/>
              <a:gd name="connsiteY6065" fmla="*/ 2328577 h 5790485"/>
              <a:gd name="connsiteX6066" fmla="*/ 10923794 w 13261896"/>
              <a:gd name="connsiteY6066" fmla="*/ 2290477 h 5790485"/>
              <a:gd name="connsiteX6067" fmla="*/ 10966656 w 13261896"/>
              <a:gd name="connsiteY6067" fmla="*/ 2261902 h 5790485"/>
              <a:gd name="connsiteX6068" fmla="*/ 10999994 w 13261896"/>
              <a:gd name="connsiteY6068" fmla="*/ 2342864 h 5790485"/>
              <a:gd name="connsiteX6069" fmla="*/ 11728561 w 13261896"/>
              <a:gd name="connsiteY6069" fmla="*/ 2319052 h 5790485"/>
              <a:gd name="connsiteX6070" fmla="*/ 11671411 w 13261896"/>
              <a:gd name="connsiteY6070" fmla="*/ 2357152 h 5790485"/>
              <a:gd name="connsiteX6071" fmla="*/ 11623786 w 13261896"/>
              <a:gd name="connsiteY6071" fmla="*/ 2323814 h 5790485"/>
              <a:gd name="connsiteX6072" fmla="*/ 11652361 w 13261896"/>
              <a:gd name="connsiteY6072" fmla="*/ 2295239 h 5790485"/>
              <a:gd name="connsiteX6073" fmla="*/ 11671411 w 13261896"/>
              <a:gd name="connsiteY6073" fmla="*/ 2304764 h 5790485"/>
              <a:gd name="connsiteX6074" fmla="*/ 11671411 w 13261896"/>
              <a:gd name="connsiteY6074" fmla="*/ 2323814 h 5790485"/>
              <a:gd name="connsiteX6075" fmla="*/ 11657123 w 13261896"/>
              <a:gd name="connsiteY6075" fmla="*/ 2328577 h 5790485"/>
              <a:gd name="connsiteX6076" fmla="*/ 11652361 w 13261896"/>
              <a:gd name="connsiteY6076" fmla="*/ 2309527 h 5790485"/>
              <a:gd name="connsiteX6077" fmla="*/ 11638073 w 13261896"/>
              <a:gd name="connsiteY6077" fmla="*/ 2304764 h 5790485"/>
              <a:gd name="connsiteX6078" fmla="*/ 11633311 w 13261896"/>
              <a:gd name="connsiteY6078" fmla="*/ 2319052 h 5790485"/>
              <a:gd name="connsiteX6079" fmla="*/ 11657123 w 13261896"/>
              <a:gd name="connsiteY6079" fmla="*/ 2338102 h 5790485"/>
              <a:gd name="connsiteX6080" fmla="*/ 11685698 w 13261896"/>
              <a:gd name="connsiteY6080" fmla="*/ 2314289 h 5790485"/>
              <a:gd name="connsiteX6081" fmla="*/ 11652361 w 13261896"/>
              <a:gd name="connsiteY6081" fmla="*/ 2280952 h 5790485"/>
              <a:gd name="connsiteX6082" fmla="*/ 11609498 w 13261896"/>
              <a:gd name="connsiteY6082" fmla="*/ 2323814 h 5790485"/>
              <a:gd name="connsiteX6083" fmla="*/ 11666648 w 13261896"/>
              <a:gd name="connsiteY6083" fmla="*/ 2371439 h 5790485"/>
              <a:gd name="connsiteX6084" fmla="*/ 11733323 w 13261896"/>
              <a:gd name="connsiteY6084" fmla="*/ 2352389 h 5790485"/>
              <a:gd name="connsiteX6085" fmla="*/ 11761898 w 13261896"/>
              <a:gd name="connsiteY6085" fmla="*/ 2380964 h 5790485"/>
              <a:gd name="connsiteX6086" fmla="*/ 11799998 w 13261896"/>
              <a:gd name="connsiteY6086" fmla="*/ 2400014 h 5790485"/>
              <a:gd name="connsiteX6087" fmla="*/ 11809523 w 13261896"/>
              <a:gd name="connsiteY6087" fmla="*/ 2419064 h 5790485"/>
              <a:gd name="connsiteX6088" fmla="*/ 11719036 w 13261896"/>
              <a:gd name="connsiteY6088" fmla="*/ 2490502 h 5790485"/>
              <a:gd name="connsiteX6089" fmla="*/ 11661886 w 13261896"/>
              <a:gd name="connsiteY6089" fmla="*/ 2433352 h 5790485"/>
              <a:gd name="connsiteX6090" fmla="*/ 11719036 w 13261896"/>
              <a:gd name="connsiteY6090" fmla="*/ 2400014 h 5790485"/>
              <a:gd name="connsiteX6091" fmla="*/ 11766661 w 13261896"/>
              <a:gd name="connsiteY6091" fmla="*/ 2428589 h 5790485"/>
              <a:gd name="connsiteX6092" fmla="*/ 11738086 w 13261896"/>
              <a:gd name="connsiteY6092" fmla="*/ 2461927 h 5790485"/>
              <a:gd name="connsiteX6093" fmla="*/ 11695223 w 13261896"/>
              <a:gd name="connsiteY6093" fmla="*/ 2433352 h 5790485"/>
              <a:gd name="connsiteX6094" fmla="*/ 11719036 w 13261896"/>
              <a:gd name="connsiteY6094" fmla="*/ 2423827 h 5790485"/>
              <a:gd name="connsiteX6095" fmla="*/ 11738086 w 13261896"/>
              <a:gd name="connsiteY6095" fmla="*/ 2442877 h 5790485"/>
              <a:gd name="connsiteX6096" fmla="*/ 11752373 w 13261896"/>
              <a:gd name="connsiteY6096" fmla="*/ 2428589 h 5790485"/>
              <a:gd name="connsiteX6097" fmla="*/ 11719036 w 13261896"/>
              <a:gd name="connsiteY6097" fmla="*/ 2409539 h 5790485"/>
              <a:gd name="connsiteX6098" fmla="*/ 11685698 w 13261896"/>
              <a:gd name="connsiteY6098" fmla="*/ 2433352 h 5790485"/>
              <a:gd name="connsiteX6099" fmla="*/ 11738086 w 13261896"/>
              <a:gd name="connsiteY6099" fmla="*/ 2476214 h 5790485"/>
              <a:gd name="connsiteX6100" fmla="*/ 11780948 w 13261896"/>
              <a:gd name="connsiteY6100" fmla="*/ 2428589 h 5790485"/>
              <a:gd name="connsiteX6101" fmla="*/ 11719036 w 13261896"/>
              <a:gd name="connsiteY6101" fmla="*/ 2385727 h 5790485"/>
              <a:gd name="connsiteX6102" fmla="*/ 11652361 w 13261896"/>
              <a:gd name="connsiteY6102" fmla="*/ 2452402 h 5790485"/>
              <a:gd name="connsiteX6103" fmla="*/ 11585686 w 13261896"/>
              <a:gd name="connsiteY6103" fmla="*/ 2323814 h 5790485"/>
              <a:gd name="connsiteX6104" fmla="*/ 11666648 w 13261896"/>
              <a:gd name="connsiteY6104" fmla="*/ 2257139 h 5790485"/>
              <a:gd name="connsiteX6105" fmla="*/ 11728561 w 13261896"/>
              <a:gd name="connsiteY6105" fmla="*/ 2319052 h 5790485"/>
              <a:gd name="connsiteX6106" fmla="*/ 11538061 w 13261896"/>
              <a:gd name="connsiteY6106" fmla="*/ 2295239 h 5790485"/>
              <a:gd name="connsiteX6107" fmla="*/ 11585686 w 13261896"/>
              <a:gd name="connsiteY6107" fmla="*/ 2285714 h 5790485"/>
              <a:gd name="connsiteX6108" fmla="*/ 11580923 w 13261896"/>
              <a:gd name="connsiteY6108" fmla="*/ 2352389 h 5790485"/>
              <a:gd name="connsiteX6109" fmla="*/ 11476196 w 13261896"/>
              <a:gd name="connsiteY6109" fmla="*/ 2257139 h 5790485"/>
              <a:gd name="connsiteX6110" fmla="*/ 11538061 w 13261896"/>
              <a:gd name="connsiteY6110" fmla="*/ 2295239 h 5790485"/>
              <a:gd name="connsiteX6111" fmla="*/ 11033331 w 13261896"/>
              <a:gd name="connsiteY6111" fmla="*/ 2357152 h 5790485"/>
              <a:gd name="connsiteX6112" fmla="*/ 10980944 w 13261896"/>
              <a:gd name="connsiteY6112" fmla="*/ 2257139 h 5790485"/>
              <a:gd name="connsiteX6113" fmla="*/ 11047619 w 13261896"/>
              <a:gd name="connsiteY6113" fmla="*/ 2357152 h 5790485"/>
              <a:gd name="connsiteX6114" fmla="*/ 11033331 w 13261896"/>
              <a:gd name="connsiteY6114" fmla="*/ 2357152 h 5790485"/>
              <a:gd name="connsiteX6115" fmla="*/ 11209496 w 13261896"/>
              <a:gd name="connsiteY6115" fmla="*/ 2238137 h 5790485"/>
              <a:gd name="connsiteX6116" fmla="*/ 11257121 w 13261896"/>
              <a:gd name="connsiteY6116" fmla="*/ 2404777 h 5790485"/>
              <a:gd name="connsiteX6117" fmla="*/ 11247596 w 13261896"/>
              <a:gd name="connsiteY6117" fmla="*/ 2447639 h 5790485"/>
              <a:gd name="connsiteX6118" fmla="*/ 11247596 w 13261896"/>
              <a:gd name="connsiteY6118" fmla="*/ 2471452 h 5790485"/>
              <a:gd name="connsiteX6119" fmla="*/ 11304746 w 13261896"/>
              <a:gd name="connsiteY6119" fmla="*/ 2566702 h 5790485"/>
              <a:gd name="connsiteX6120" fmla="*/ 11261883 w 13261896"/>
              <a:gd name="connsiteY6120" fmla="*/ 2585752 h 5790485"/>
              <a:gd name="connsiteX6121" fmla="*/ 11219021 w 13261896"/>
              <a:gd name="connsiteY6121" fmla="*/ 2600039 h 5790485"/>
              <a:gd name="connsiteX6122" fmla="*/ 11176159 w 13261896"/>
              <a:gd name="connsiteY6122" fmla="*/ 2452402 h 5790485"/>
              <a:gd name="connsiteX6123" fmla="*/ 11161871 w 13261896"/>
              <a:gd name="connsiteY6123" fmla="*/ 2580989 h 5790485"/>
              <a:gd name="connsiteX6124" fmla="*/ 11147584 w 13261896"/>
              <a:gd name="connsiteY6124" fmla="*/ 2604802 h 5790485"/>
              <a:gd name="connsiteX6125" fmla="*/ 11147584 w 13261896"/>
              <a:gd name="connsiteY6125" fmla="*/ 2219087 h 5790485"/>
              <a:gd name="connsiteX6126" fmla="*/ 11209496 w 13261896"/>
              <a:gd name="connsiteY6126" fmla="*/ 2238137 h 5790485"/>
              <a:gd name="connsiteX6127" fmla="*/ 11366658 w 13261896"/>
              <a:gd name="connsiteY6127" fmla="*/ 2209562 h 5790485"/>
              <a:gd name="connsiteX6128" fmla="*/ 11399996 w 13261896"/>
              <a:gd name="connsiteY6128" fmla="*/ 2238137 h 5790485"/>
              <a:gd name="connsiteX6129" fmla="*/ 11447621 w 13261896"/>
              <a:gd name="connsiteY6129" fmla="*/ 2242899 h 5790485"/>
              <a:gd name="connsiteX6130" fmla="*/ 11504723 w 13261896"/>
              <a:gd name="connsiteY6130" fmla="*/ 2323814 h 5790485"/>
              <a:gd name="connsiteX6131" fmla="*/ 11595211 w 13261896"/>
              <a:gd name="connsiteY6131" fmla="*/ 2380964 h 5790485"/>
              <a:gd name="connsiteX6132" fmla="*/ 11671411 w 13261896"/>
              <a:gd name="connsiteY6132" fmla="*/ 2561939 h 5790485"/>
              <a:gd name="connsiteX6133" fmla="*/ 11671411 w 13261896"/>
              <a:gd name="connsiteY6133" fmla="*/ 2585752 h 5790485"/>
              <a:gd name="connsiteX6134" fmla="*/ 11642836 w 13261896"/>
              <a:gd name="connsiteY6134" fmla="*/ 2523839 h 5790485"/>
              <a:gd name="connsiteX6135" fmla="*/ 11566636 w 13261896"/>
              <a:gd name="connsiteY6135" fmla="*/ 2395252 h 5790485"/>
              <a:gd name="connsiteX6136" fmla="*/ 11495198 w 13261896"/>
              <a:gd name="connsiteY6136" fmla="*/ 2347627 h 5790485"/>
              <a:gd name="connsiteX6137" fmla="*/ 11428571 w 13261896"/>
              <a:gd name="connsiteY6137" fmla="*/ 2252377 h 5790485"/>
              <a:gd name="connsiteX6138" fmla="*/ 11390471 w 13261896"/>
              <a:gd name="connsiteY6138" fmla="*/ 2247662 h 5790485"/>
              <a:gd name="connsiteX6139" fmla="*/ 11352371 w 13261896"/>
              <a:gd name="connsiteY6139" fmla="*/ 2209562 h 5790485"/>
              <a:gd name="connsiteX6140" fmla="*/ 11366658 w 13261896"/>
              <a:gd name="connsiteY6140" fmla="*/ 2209562 h 5790485"/>
              <a:gd name="connsiteX6141" fmla="*/ 11371421 w 13261896"/>
              <a:gd name="connsiteY6141" fmla="*/ 2252377 h 5790485"/>
              <a:gd name="connsiteX6142" fmla="*/ 11438096 w 13261896"/>
              <a:gd name="connsiteY6142" fmla="*/ 2271427 h 5790485"/>
              <a:gd name="connsiteX6143" fmla="*/ 11471433 w 13261896"/>
              <a:gd name="connsiteY6143" fmla="*/ 2347627 h 5790485"/>
              <a:gd name="connsiteX6144" fmla="*/ 11547586 w 13261896"/>
              <a:gd name="connsiteY6144" fmla="*/ 2395252 h 5790485"/>
              <a:gd name="connsiteX6145" fmla="*/ 11628548 w 13261896"/>
              <a:gd name="connsiteY6145" fmla="*/ 2523839 h 5790485"/>
              <a:gd name="connsiteX6146" fmla="*/ 11638073 w 13261896"/>
              <a:gd name="connsiteY6146" fmla="*/ 2595277 h 5790485"/>
              <a:gd name="connsiteX6147" fmla="*/ 11685698 w 13261896"/>
              <a:gd name="connsiteY6147" fmla="*/ 2604802 h 5790485"/>
              <a:gd name="connsiteX6148" fmla="*/ 11747611 w 13261896"/>
              <a:gd name="connsiteY6148" fmla="*/ 2495264 h 5790485"/>
              <a:gd name="connsiteX6149" fmla="*/ 11766661 w 13261896"/>
              <a:gd name="connsiteY6149" fmla="*/ 2490502 h 5790485"/>
              <a:gd name="connsiteX6150" fmla="*/ 11795236 w 13261896"/>
              <a:gd name="connsiteY6150" fmla="*/ 2519077 h 5790485"/>
              <a:gd name="connsiteX6151" fmla="*/ 11704748 w 13261896"/>
              <a:gd name="connsiteY6151" fmla="*/ 2619089 h 5790485"/>
              <a:gd name="connsiteX6152" fmla="*/ 11752373 w 13261896"/>
              <a:gd name="connsiteY6152" fmla="*/ 2642854 h 5790485"/>
              <a:gd name="connsiteX6153" fmla="*/ 11733323 w 13261896"/>
              <a:gd name="connsiteY6153" fmla="*/ 2647617 h 5790485"/>
              <a:gd name="connsiteX6154" fmla="*/ 11633311 w 13261896"/>
              <a:gd name="connsiteY6154" fmla="*/ 2609564 h 5790485"/>
              <a:gd name="connsiteX6155" fmla="*/ 11404758 w 13261896"/>
              <a:gd name="connsiteY6155" fmla="*/ 2609564 h 5790485"/>
              <a:gd name="connsiteX6156" fmla="*/ 11390471 w 13261896"/>
              <a:gd name="connsiteY6156" fmla="*/ 2633329 h 5790485"/>
              <a:gd name="connsiteX6157" fmla="*/ 11414283 w 13261896"/>
              <a:gd name="connsiteY6157" fmla="*/ 2676192 h 5790485"/>
              <a:gd name="connsiteX6158" fmla="*/ 11361896 w 13261896"/>
              <a:gd name="connsiteY6158" fmla="*/ 2733342 h 5790485"/>
              <a:gd name="connsiteX6159" fmla="*/ 11347608 w 13261896"/>
              <a:gd name="connsiteY6159" fmla="*/ 2700004 h 5790485"/>
              <a:gd name="connsiteX6160" fmla="*/ 11309508 w 13261896"/>
              <a:gd name="connsiteY6160" fmla="*/ 2704767 h 5790485"/>
              <a:gd name="connsiteX6161" fmla="*/ 11299983 w 13261896"/>
              <a:gd name="connsiteY6161" fmla="*/ 2690479 h 5790485"/>
              <a:gd name="connsiteX6162" fmla="*/ 11352371 w 13261896"/>
              <a:gd name="connsiteY6162" fmla="*/ 2628614 h 5790485"/>
              <a:gd name="connsiteX6163" fmla="*/ 11338083 w 13261896"/>
              <a:gd name="connsiteY6163" fmla="*/ 2623852 h 5790485"/>
              <a:gd name="connsiteX6164" fmla="*/ 11295221 w 13261896"/>
              <a:gd name="connsiteY6164" fmla="*/ 2638092 h 5790485"/>
              <a:gd name="connsiteX6165" fmla="*/ 11228546 w 13261896"/>
              <a:gd name="connsiteY6165" fmla="*/ 2652379 h 5790485"/>
              <a:gd name="connsiteX6166" fmla="*/ 11219021 w 13261896"/>
              <a:gd name="connsiteY6166" fmla="*/ 2661904 h 5790485"/>
              <a:gd name="connsiteX6167" fmla="*/ 11233309 w 13261896"/>
              <a:gd name="connsiteY6167" fmla="*/ 2666667 h 5790485"/>
              <a:gd name="connsiteX6168" fmla="*/ 11304746 w 13261896"/>
              <a:gd name="connsiteY6168" fmla="*/ 2652379 h 5790485"/>
              <a:gd name="connsiteX6169" fmla="*/ 11285696 w 13261896"/>
              <a:gd name="connsiteY6169" fmla="*/ 2690479 h 5790485"/>
              <a:gd name="connsiteX6170" fmla="*/ 11338083 w 13261896"/>
              <a:gd name="connsiteY6170" fmla="*/ 2714292 h 5790485"/>
              <a:gd name="connsiteX6171" fmla="*/ 11357133 w 13261896"/>
              <a:gd name="connsiteY6171" fmla="*/ 2747629 h 5790485"/>
              <a:gd name="connsiteX6172" fmla="*/ 11428571 w 13261896"/>
              <a:gd name="connsiteY6172" fmla="*/ 2676192 h 5790485"/>
              <a:gd name="connsiteX6173" fmla="*/ 11404758 w 13261896"/>
              <a:gd name="connsiteY6173" fmla="*/ 2642854 h 5790485"/>
              <a:gd name="connsiteX6174" fmla="*/ 11404758 w 13261896"/>
              <a:gd name="connsiteY6174" fmla="*/ 2623852 h 5790485"/>
              <a:gd name="connsiteX6175" fmla="*/ 11471433 w 13261896"/>
              <a:gd name="connsiteY6175" fmla="*/ 2623852 h 5790485"/>
              <a:gd name="connsiteX6176" fmla="*/ 11471433 w 13261896"/>
              <a:gd name="connsiteY6176" fmla="*/ 2671429 h 5790485"/>
              <a:gd name="connsiteX6177" fmla="*/ 11457146 w 13261896"/>
              <a:gd name="connsiteY6177" fmla="*/ 2733342 h 5790485"/>
              <a:gd name="connsiteX6178" fmla="*/ 11485673 w 13261896"/>
              <a:gd name="connsiteY6178" fmla="*/ 2623852 h 5790485"/>
              <a:gd name="connsiteX6179" fmla="*/ 11523773 w 13261896"/>
              <a:gd name="connsiteY6179" fmla="*/ 2623852 h 5790485"/>
              <a:gd name="connsiteX6180" fmla="*/ 11523773 w 13261896"/>
              <a:gd name="connsiteY6180" fmla="*/ 2690479 h 5790485"/>
              <a:gd name="connsiteX6181" fmla="*/ 11509486 w 13261896"/>
              <a:gd name="connsiteY6181" fmla="*/ 2742867 h 5790485"/>
              <a:gd name="connsiteX6182" fmla="*/ 11533298 w 13261896"/>
              <a:gd name="connsiteY6182" fmla="*/ 2623852 h 5790485"/>
              <a:gd name="connsiteX6183" fmla="*/ 11638073 w 13261896"/>
              <a:gd name="connsiteY6183" fmla="*/ 2623852 h 5790485"/>
              <a:gd name="connsiteX6184" fmla="*/ 11695223 w 13261896"/>
              <a:gd name="connsiteY6184" fmla="*/ 2709529 h 5790485"/>
              <a:gd name="connsiteX6185" fmla="*/ 11690461 w 13261896"/>
              <a:gd name="connsiteY6185" fmla="*/ 2757154 h 5790485"/>
              <a:gd name="connsiteX6186" fmla="*/ 11666648 w 13261896"/>
              <a:gd name="connsiteY6186" fmla="*/ 2752392 h 5790485"/>
              <a:gd name="connsiteX6187" fmla="*/ 11685698 w 13261896"/>
              <a:gd name="connsiteY6187" fmla="*/ 2771442 h 5790485"/>
              <a:gd name="connsiteX6188" fmla="*/ 11657123 w 13261896"/>
              <a:gd name="connsiteY6188" fmla="*/ 2819067 h 5790485"/>
              <a:gd name="connsiteX6189" fmla="*/ 11666648 w 13261896"/>
              <a:gd name="connsiteY6189" fmla="*/ 2833354 h 5790485"/>
              <a:gd name="connsiteX6190" fmla="*/ 11619023 w 13261896"/>
              <a:gd name="connsiteY6190" fmla="*/ 2857167 h 5790485"/>
              <a:gd name="connsiteX6191" fmla="*/ 11614261 w 13261896"/>
              <a:gd name="connsiteY6191" fmla="*/ 2871454 h 5790485"/>
              <a:gd name="connsiteX6192" fmla="*/ 11652361 w 13261896"/>
              <a:gd name="connsiteY6192" fmla="*/ 2871454 h 5790485"/>
              <a:gd name="connsiteX6193" fmla="*/ 11652361 w 13261896"/>
              <a:gd name="connsiteY6193" fmla="*/ 2880979 h 5790485"/>
              <a:gd name="connsiteX6194" fmla="*/ 11609498 w 13261896"/>
              <a:gd name="connsiteY6194" fmla="*/ 2933367 h 5790485"/>
              <a:gd name="connsiteX6195" fmla="*/ 11566636 w 13261896"/>
              <a:gd name="connsiteY6195" fmla="*/ 2928604 h 5790485"/>
              <a:gd name="connsiteX6196" fmla="*/ 11580923 w 13261896"/>
              <a:gd name="connsiteY6196" fmla="*/ 2909554 h 5790485"/>
              <a:gd name="connsiteX6197" fmla="*/ 11576161 w 13261896"/>
              <a:gd name="connsiteY6197" fmla="*/ 2885742 h 5790485"/>
              <a:gd name="connsiteX6198" fmla="*/ 11561873 w 13261896"/>
              <a:gd name="connsiteY6198" fmla="*/ 2909554 h 5790485"/>
              <a:gd name="connsiteX6199" fmla="*/ 11523773 w 13261896"/>
              <a:gd name="connsiteY6199" fmla="*/ 2933367 h 5790485"/>
              <a:gd name="connsiteX6200" fmla="*/ 11471433 w 13261896"/>
              <a:gd name="connsiteY6200" fmla="*/ 2923842 h 5790485"/>
              <a:gd name="connsiteX6201" fmla="*/ 11366658 w 13261896"/>
              <a:gd name="connsiteY6201" fmla="*/ 2933367 h 5790485"/>
              <a:gd name="connsiteX6202" fmla="*/ 11285696 w 13261896"/>
              <a:gd name="connsiteY6202" fmla="*/ 2923842 h 5790485"/>
              <a:gd name="connsiteX6203" fmla="*/ 11252359 w 13261896"/>
              <a:gd name="connsiteY6203" fmla="*/ 2904792 h 5790485"/>
              <a:gd name="connsiteX6204" fmla="*/ 11199971 w 13261896"/>
              <a:gd name="connsiteY6204" fmla="*/ 2890504 h 5790485"/>
              <a:gd name="connsiteX6205" fmla="*/ 11190446 w 13261896"/>
              <a:gd name="connsiteY6205" fmla="*/ 2857167 h 5790485"/>
              <a:gd name="connsiteX6206" fmla="*/ 11161871 w 13261896"/>
              <a:gd name="connsiteY6206" fmla="*/ 2833354 h 5790485"/>
              <a:gd name="connsiteX6207" fmla="*/ 11171396 w 13261896"/>
              <a:gd name="connsiteY6207" fmla="*/ 2814304 h 5790485"/>
              <a:gd name="connsiteX6208" fmla="*/ 11204734 w 13261896"/>
              <a:gd name="connsiteY6208" fmla="*/ 2833354 h 5790485"/>
              <a:gd name="connsiteX6209" fmla="*/ 11271408 w 13261896"/>
              <a:gd name="connsiteY6209" fmla="*/ 2814304 h 5790485"/>
              <a:gd name="connsiteX6210" fmla="*/ 11261883 w 13261896"/>
              <a:gd name="connsiteY6210" fmla="*/ 2795254 h 5790485"/>
              <a:gd name="connsiteX6211" fmla="*/ 11190446 w 13261896"/>
              <a:gd name="connsiteY6211" fmla="*/ 2780967 h 5790485"/>
              <a:gd name="connsiteX6212" fmla="*/ 11180921 w 13261896"/>
              <a:gd name="connsiteY6212" fmla="*/ 2780967 h 5790485"/>
              <a:gd name="connsiteX6213" fmla="*/ 11161871 w 13261896"/>
              <a:gd name="connsiteY6213" fmla="*/ 2742867 h 5790485"/>
              <a:gd name="connsiteX6214" fmla="*/ 11176159 w 13261896"/>
              <a:gd name="connsiteY6214" fmla="*/ 2752392 h 5790485"/>
              <a:gd name="connsiteX6215" fmla="*/ 11180921 w 13261896"/>
              <a:gd name="connsiteY6215" fmla="*/ 2742867 h 5790485"/>
              <a:gd name="connsiteX6216" fmla="*/ 11157109 w 13261896"/>
              <a:gd name="connsiteY6216" fmla="*/ 2704767 h 5790485"/>
              <a:gd name="connsiteX6217" fmla="*/ 11171396 w 13261896"/>
              <a:gd name="connsiteY6217" fmla="*/ 2642854 h 5790485"/>
              <a:gd name="connsiteX6218" fmla="*/ 11161871 w 13261896"/>
              <a:gd name="connsiteY6218" fmla="*/ 2619089 h 5790485"/>
              <a:gd name="connsiteX6219" fmla="*/ 11180921 w 13261896"/>
              <a:gd name="connsiteY6219" fmla="*/ 2514314 h 5790485"/>
              <a:gd name="connsiteX6220" fmla="*/ 11190446 w 13261896"/>
              <a:gd name="connsiteY6220" fmla="*/ 2523839 h 5790485"/>
              <a:gd name="connsiteX6221" fmla="*/ 11180921 w 13261896"/>
              <a:gd name="connsiteY6221" fmla="*/ 2561939 h 5790485"/>
              <a:gd name="connsiteX6222" fmla="*/ 11219021 w 13261896"/>
              <a:gd name="connsiteY6222" fmla="*/ 2614327 h 5790485"/>
              <a:gd name="connsiteX6223" fmla="*/ 11285696 w 13261896"/>
              <a:gd name="connsiteY6223" fmla="*/ 2580989 h 5790485"/>
              <a:gd name="connsiteX6224" fmla="*/ 11323796 w 13261896"/>
              <a:gd name="connsiteY6224" fmla="*/ 2576227 h 5790485"/>
              <a:gd name="connsiteX6225" fmla="*/ 11261883 w 13261896"/>
              <a:gd name="connsiteY6225" fmla="*/ 2466689 h 5790485"/>
              <a:gd name="connsiteX6226" fmla="*/ 11261883 w 13261896"/>
              <a:gd name="connsiteY6226" fmla="*/ 2428589 h 5790485"/>
              <a:gd name="connsiteX6227" fmla="*/ 11309508 w 13261896"/>
              <a:gd name="connsiteY6227" fmla="*/ 2480977 h 5790485"/>
              <a:gd name="connsiteX6228" fmla="*/ 11323796 w 13261896"/>
              <a:gd name="connsiteY6228" fmla="*/ 2523839 h 5790485"/>
              <a:gd name="connsiteX6229" fmla="*/ 11366658 w 13261896"/>
              <a:gd name="connsiteY6229" fmla="*/ 2552414 h 5790485"/>
              <a:gd name="connsiteX6230" fmla="*/ 11395233 w 13261896"/>
              <a:gd name="connsiteY6230" fmla="*/ 2590514 h 5790485"/>
              <a:gd name="connsiteX6231" fmla="*/ 11399996 w 13261896"/>
              <a:gd name="connsiteY6231" fmla="*/ 2580989 h 5790485"/>
              <a:gd name="connsiteX6232" fmla="*/ 11338083 w 13261896"/>
              <a:gd name="connsiteY6232" fmla="*/ 2523839 h 5790485"/>
              <a:gd name="connsiteX6233" fmla="*/ 11319033 w 13261896"/>
              <a:gd name="connsiteY6233" fmla="*/ 2471452 h 5790485"/>
              <a:gd name="connsiteX6234" fmla="*/ 11271408 w 13261896"/>
              <a:gd name="connsiteY6234" fmla="*/ 2414302 h 5790485"/>
              <a:gd name="connsiteX6235" fmla="*/ 11219021 w 13261896"/>
              <a:gd name="connsiteY6235" fmla="*/ 2228612 h 5790485"/>
              <a:gd name="connsiteX6236" fmla="*/ 11228546 w 13261896"/>
              <a:gd name="connsiteY6236" fmla="*/ 2219087 h 5790485"/>
              <a:gd name="connsiteX6237" fmla="*/ 11290458 w 13261896"/>
              <a:gd name="connsiteY6237" fmla="*/ 2385727 h 5790485"/>
              <a:gd name="connsiteX6238" fmla="*/ 11319033 w 13261896"/>
              <a:gd name="connsiteY6238" fmla="*/ 2419064 h 5790485"/>
              <a:gd name="connsiteX6239" fmla="*/ 11342846 w 13261896"/>
              <a:gd name="connsiteY6239" fmla="*/ 2476214 h 5790485"/>
              <a:gd name="connsiteX6240" fmla="*/ 11399996 w 13261896"/>
              <a:gd name="connsiteY6240" fmla="*/ 2504789 h 5790485"/>
              <a:gd name="connsiteX6241" fmla="*/ 11447621 w 13261896"/>
              <a:gd name="connsiteY6241" fmla="*/ 2557177 h 5790485"/>
              <a:gd name="connsiteX6242" fmla="*/ 11419046 w 13261896"/>
              <a:gd name="connsiteY6242" fmla="*/ 2509552 h 5790485"/>
              <a:gd name="connsiteX6243" fmla="*/ 11352371 w 13261896"/>
              <a:gd name="connsiteY6243" fmla="*/ 2466689 h 5790485"/>
              <a:gd name="connsiteX6244" fmla="*/ 11328558 w 13261896"/>
              <a:gd name="connsiteY6244" fmla="*/ 2409539 h 5790485"/>
              <a:gd name="connsiteX6245" fmla="*/ 11299983 w 13261896"/>
              <a:gd name="connsiteY6245" fmla="*/ 2376202 h 5790485"/>
              <a:gd name="connsiteX6246" fmla="*/ 11242834 w 13261896"/>
              <a:gd name="connsiteY6246" fmla="*/ 2233374 h 5790485"/>
              <a:gd name="connsiteX6247" fmla="*/ 11242834 w 13261896"/>
              <a:gd name="connsiteY6247" fmla="*/ 2214324 h 5790485"/>
              <a:gd name="connsiteX6248" fmla="*/ 11309508 w 13261896"/>
              <a:gd name="connsiteY6248" fmla="*/ 2328577 h 5790485"/>
              <a:gd name="connsiteX6249" fmla="*/ 11357133 w 13261896"/>
              <a:gd name="connsiteY6249" fmla="*/ 2380964 h 5790485"/>
              <a:gd name="connsiteX6250" fmla="*/ 11385708 w 13261896"/>
              <a:gd name="connsiteY6250" fmla="*/ 2433352 h 5790485"/>
              <a:gd name="connsiteX6251" fmla="*/ 11452383 w 13261896"/>
              <a:gd name="connsiteY6251" fmla="*/ 2471452 h 5790485"/>
              <a:gd name="connsiteX6252" fmla="*/ 11495198 w 13261896"/>
              <a:gd name="connsiteY6252" fmla="*/ 2519077 h 5790485"/>
              <a:gd name="connsiteX6253" fmla="*/ 11504723 w 13261896"/>
              <a:gd name="connsiteY6253" fmla="*/ 2519077 h 5790485"/>
              <a:gd name="connsiteX6254" fmla="*/ 11385708 w 13261896"/>
              <a:gd name="connsiteY6254" fmla="*/ 2414302 h 5790485"/>
              <a:gd name="connsiteX6255" fmla="*/ 11366658 w 13261896"/>
              <a:gd name="connsiteY6255" fmla="*/ 2371439 h 5790485"/>
              <a:gd name="connsiteX6256" fmla="*/ 11323796 w 13261896"/>
              <a:gd name="connsiteY6256" fmla="*/ 2328577 h 5790485"/>
              <a:gd name="connsiteX6257" fmla="*/ 11276171 w 13261896"/>
              <a:gd name="connsiteY6257" fmla="*/ 2233374 h 5790485"/>
              <a:gd name="connsiteX6258" fmla="*/ 11328558 w 13261896"/>
              <a:gd name="connsiteY6258" fmla="*/ 2295239 h 5790485"/>
              <a:gd name="connsiteX6259" fmla="*/ 11385708 w 13261896"/>
              <a:gd name="connsiteY6259" fmla="*/ 2342864 h 5790485"/>
              <a:gd name="connsiteX6260" fmla="*/ 11414283 w 13261896"/>
              <a:gd name="connsiteY6260" fmla="*/ 2400014 h 5790485"/>
              <a:gd name="connsiteX6261" fmla="*/ 11495198 w 13261896"/>
              <a:gd name="connsiteY6261" fmla="*/ 2447639 h 5790485"/>
              <a:gd name="connsiteX6262" fmla="*/ 11542823 w 13261896"/>
              <a:gd name="connsiteY6262" fmla="*/ 2514314 h 5790485"/>
              <a:gd name="connsiteX6263" fmla="*/ 11547586 w 13261896"/>
              <a:gd name="connsiteY6263" fmla="*/ 2504789 h 5790485"/>
              <a:gd name="connsiteX6264" fmla="*/ 11490436 w 13261896"/>
              <a:gd name="connsiteY6264" fmla="*/ 2428589 h 5790485"/>
              <a:gd name="connsiteX6265" fmla="*/ 11428571 w 13261896"/>
              <a:gd name="connsiteY6265" fmla="*/ 2395252 h 5790485"/>
              <a:gd name="connsiteX6266" fmla="*/ 11395233 w 13261896"/>
              <a:gd name="connsiteY6266" fmla="*/ 2333339 h 5790485"/>
              <a:gd name="connsiteX6267" fmla="*/ 11342846 w 13261896"/>
              <a:gd name="connsiteY6267" fmla="*/ 2295239 h 5790485"/>
              <a:gd name="connsiteX6268" fmla="*/ 11328558 w 13261896"/>
              <a:gd name="connsiteY6268" fmla="*/ 2266664 h 5790485"/>
              <a:gd name="connsiteX6269" fmla="*/ 11271408 w 13261896"/>
              <a:gd name="connsiteY6269" fmla="*/ 2214324 h 5790485"/>
              <a:gd name="connsiteX6270" fmla="*/ 11304746 w 13261896"/>
              <a:gd name="connsiteY6270" fmla="*/ 2209562 h 5790485"/>
              <a:gd name="connsiteX6271" fmla="*/ 11371421 w 13261896"/>
              <a:gd name="connsiteY6271" fmla="*/ 2252377 h 5790485"/>
              <a:gd name="connsiteX6272" fmla="*/ 11299983 w 13261896"/>
              <a:gd name="connsiteY6272" fmla="*/ 2114312 h 5790485"/>
              <a:gd name="connsiteX6273" fmla="*/ 11323796 w 13261896"/>
              <a:gd name="connsiteY6273" fmla="*/ 2123837 h 5790485"/>
              <a:gd name="connsiteX6274" fmla="*/ 11338083 w 13261896"/>
              <a:gd name="connsiteY6274" fmla="*/ 2147649 h 5790485"/>
              <a:gd name="connsiteX6275" fmla="*/ 11304746 w 13261896"/>
              <a:gd name="connsiteY6275" fmla="*/ 2190512 h 5790485"/>
              <a:gd name="connsiteX6276" fmla="*/ 11266646 w 13261896"/>
              <a:gd name="connsiteY6276" fmla="*/ 2200037 h 5790485"/>
              <a:gd name="connsiteX6277" fmla="*/ 11190446 w 13261896"/>
              <a:gd name="connsiteY6277" fmla="*/ 2166699 h 5790485"/>
              <a:gd name="connsiteX6278" fmla="*/ 11233309 w 13261896"/>
              <a:gd name="connsiteY6278" fmla="*/ 2128599 h 5790485"/>
              <a:gd name="connsiteX6279" fmla="*/ 11271408 w 13261896"/>
              <a:gd name="connsiteY6279" fmla="*/ 2152412 h 5790485"/>
              <a:gd name="connsiteX6280" fmla="*/ 11257121 w 13261896"/>
              <a:gd name="connsiteY6280" fmla="*/ 2171462 h 5790485"/>
              <a:gd name="connsiteX6281" fmla="*/ 11261883 w 13261896"/>
              <a:gd name="connsiteY6281" fmla="*/ 2180987 h 5790485"/>
              <a:gd name="connsiteX6282" fmla="*/ 11285696 w 13261896"/>
              <a:gd name="connsiteY6282" fmla="*/ 2152412 h 5790485"/>
              <a:gd name="connsiteX6283" fmla="*/ 11233309 w 13261896"/>
              <a:gd name="connsiteY6283" fmla="*/ 2114312 h 5790485"/>
              <a:gd name="connsiteX6284" fmla="*/ 11180921 w 13261896"/>
              <a:gd name="connsiteY6284" fmla="*/ 2166699 h 5790485"/>
              <a:gd name="connsiteX6285" fmla="*/ 11219021 w 13261896"/>
              <a:gd name="connsiteY6285" fmla="*/ 2209562 h 5790485"/>
              <a:gd name="connsiteX6286" fmla="*/ 11185684 w 13261896"/>
              <a:gd name="connsiteY6286" fmla="*/ 2228612 h 5790485"/>
              <a:gd name="connsiteX6287" fmla="*/ 11147584 w 13261896"/>
              <a:gd name="connsiteY6287" fmla="*/ 2185749 h 5790485"/>
              <a:gd name="connsiteX6288" fmla="*/ 11147584 w 13261896"/>
              <a:gd name="connsiteY6288" fmla="*/ 2166699 h 5790485"/>
              <a:gd name="connsiteX6289" fmla="*/ 11180921 w 13261896"/>
              <a:gd name="connsiteY6289" fmla="*/ 2109549 h 5790485"/>
              <a:gd name="connsiteX6290" fmla="*/ 11204734 w 13261896"/>
              <a:gd name="connsiteY6290" fmla="*/ 2104787 h 5790485"/>
              <a:gd name="connsiteX6291" fmla="*/ 11247596 w 13261896"/>
              <a:gd name="connsiteY6291" fmla="*/ 2085737 h 5790485"/>
              <a:gd name="connsiteX6292" fmla="*/ 11299983 w 13261896"/>
              <a:gd name="connsiteY6292" fmla="*/ 2114312 h 5790485"/>
              <a:gd name="connsiteX6293" fmla="*/ 11919013 w 13261896"/>
              <a:gd name="connsiteY6293" fmla="*/ 2057162 h 5790485"/>
              <a:gd name="connsiteX6294" fmla="*/ 11885675 w 13261896"/>
              <a:gd name="connsiteY6294" fmla="*/ 2071449 h 5790485"/>
              <a:gd name="connsiteX6295" fmla="*/ 11847623 w 13261896"/>
              <a:gd name="connsiteY6295" fmla="*/ 2052399 h 5790485"/>
              <a:gd name="connsiteX6296" fmla="*/ 11790473 w 13261896"/>
              <a:gd name="connsiteY6296" fmla="*/ 2104787 h 5790485"/>
              <a:gd name="connsiteX6297" fmla="*/ 11738086 w 13261896"/>
              <a:gd name="connsiteY6297" fmla="*/ 2066687 h 5790485"/>
              <a:gd name="connsiteX6298" fmla="*/ 11709511 w 13261896"/>
              <a:gd name="connsiteY6298" fmla="*/ 2080974 h 5790485"/>
              <a:gd name="connsiteX6299" fmla="*/ 11709511 w 13261896"/>
              <a:gd name="connsiteY6299" fmla="*/ 2028587 h 5790485"/>
              <a:gd name="connsiteX6300" fmla="*/ 11757136 w 13261896"/>
              <a:gd name="connsiteY6300" fmla="*/ 2061924 h 5790485"/>
              <a:gd name="connsiteX6301" fmla="*/ 11819048 w 13261896"/>
              <a:gd name="connsiteY6301" fmla="*/ 2019062 h 5790485"/>
              <a:gd name="connsiteX6302" fmla="*/ 11919013 w 13261896"/>
              <a:gd name="connsiteY6302" fmla="*/ 2057162 h 5790485"/>
              <a:gd name="connsiteX6303" fmla="*/ 11033331 w 13261896"/>
              <a:gd name="connsiteY6303" fmla="*/ 2057162 h 5790485"/>
              <a:gd name="connsiteX6304" fmla="*/ 10990469 w 13261896"/>
              <a:gd name="connsiteY6304" fmla="*/ 2019062 h 5790485"/>
              <a:gd name="connsiteX6305" fmla="*/ 10961894 w 13261896"/>
              <a:gd name="connsiteY6305" fmla="*/ 2061924 h 5790485"/>
              <a:gd name="connsiteX6306" fmla="*/ 10976181 w 13261896"/>
              <a:gd name="connsiteY6306" fmla="*/ 2090499 h 5790485"/>
              <a:gd name="connsiteX6307" fmla="*/ 10999994 w 13261896"/>
              <a:gd name="connsiteY6307" fmla="*/ 2071449 h 5790485"/>
              <a:gd name="connsiteX6308" fmla="*/ 10999994 w 13261896"/>
              <a:gd name="connsiteY6308" fmla="*/ 2057162 h 5790485"/>
              <a:gd name="connsiteX6309" fmla="*/ 10990469 w 13261896"/>
              <a:gd name="connsiteY6309" fmla="*/ 2047637 h 5790485"/>
              <a:gd name="connsiteX6310" fmla="*/ 10980944 w 13261896"/>
              <a:gd name="connsiteY6310" fmla="*/ 2071449 h 5790485"/>
              <a:gd name="connsiteX6311" fmla="*/ 10976181 w 13261896"/>
              <a:gd name="connsiteY6311" fmla="*/ 2047637 h 5790485"/>
              <a:gd name="connsiteX6312" fmla="*/ 10985706 w 13261896"/>
              <a:gd name="connsiteY6312" fmla="*/ 2042874 h 5790485"/>
              <a:gd name="connsiteX6313" fmla="*/ 11004756 w 13261896"/>
              <a:gd name="connsiteY6313" fmla="*/ 2061924 h 5790485"/>
              <a:gd name="connsiteX6314" fmla="*/ 10980944 w 13261896"/>
              <a:gd name="connsiteY6314" fmla="*/ 2095262 h 5790485"/>
              <a:gd name="connsiteX6315" fmla="*/ 10957131 w 13261896"/>
              <a:gd name="connsiteY6315" fmla="*/ 2061924 h 5790485"/>
              <a:gd name="connsiteX6316" fmla="*/ 10995231 w 13261896"/>
              <a:gd name="connsiteY6316" fmla="*/ 2014299 h 5790485"/>
              <a:gd name="connsiteX6317" fmla="*/ 11033331 w 13261896"/>
              <a:gd name="connsiteY6317" fmla="*/ 2057162 h 5790485"/>
              <a:gd name="connsiteX6318" fmla="*/ 11995213 w 13261896"/>
              <a:gd name="connsiteY6318" fmla="*/ 2019062 h 5790485"/>
              <a:gd name="connsiteX6319" fmla="*/ 12080938 w 13261896"/>
              <a:gd name="connsiteY6319" fmla="*/ 2061924 h 5790485"/>
              <a:gd name="connsiteX6320" fmla="*/ 12009500 w 13261896"/>
              <a:gd name="connsiteY6320" fmla="*/ 2080974 h 5790485"/>
              <a:gd name="connsiteX6321" fmla="*/ 11942825 w 13261896"/>
              <a:gd name="connsiteY6321" fmla="*/ 2057162 h 5790485"/>
              <a:gd name="connsiteX6322" fmla="*/ 12023788 w 13261896"/>
              <a:gd name="connsiteY6322" fmla="*/ 2100024 h 5790485"/>
              <a:gd name="connsiteX6323" fmla="*/ 11961875 w 13261896"/>
              <a:gd name="connsiteY6323" fmla="*/ 2114312 h 5790485"/>
              <a:gd name="connsiteX6324" fmla="*/ 11904725 w 13261896"/>
              <a:gd name="connsiteY6324" fmla="*/ 2090499 h 5790485"/>
              <a:gd name="connsiteX6325" fmla="*/ 11966638 w 13261896"/>
              <a:gd name="connsiteY6325" fmla="*/ 2138124 h 5790485"/>
              <a:gd name="connsiteX6326" fmla="*/ 11928538 w 13261896"/>
              <a:gd name="connsiteY6326" fmla="*/ 2147649 h 5790485"/>
              <a:gd name="connsiteX6327" fmla="*/ 11842861 w 13261896"/>
              <a:gd name="connsiteY6327" fmla="*/ 2090499 h 5790485"/>
              <a:gd name="connsiteX6328" fmla="*/ 11904725 w 13261896"/>
              <a:gd name="connsiteY6328" fmla="*/ 2161937 h 5790485"/>
              <a:gd name="connsiteX6329" fmla="*/ 11880913 w 13261896"/>
              <a:gd name="connsiteY6329" fmla="*/ 2166699 h 5790485"/>
              <a:gd name="connsiteX6330" fmla="*/ 11799998 w 13261896"/>
              <a:gd name="connsiteY6330" fmla="*/ 2128599 h 5790485"/>
              <a:gd name="connsiteX6331" fmla="*/ 11852386 w 13261896"/>
              <a:gd name="connsiteY6331" fmla="*/ 2180987 h 5790485"/>
              <a:gd name="connsiteX6332" fmla="*/ 11714273 w 13261896"/>
              <a:gd name="connsiteY6332" fmla="*/ 2100024 h 5790485"/>
              <a:gd name="connsiteX6333" fmla="*/ 11738086 w 13261896"/>
              <a:gd name="connsiteY6333" fmla="*/ 2085737 h 5790485"/>
              <a:gd name="connsiteX6334" fmla="*/ 11795236 w 13261896"/>
              <a:gd name="connsiteY6334" fmla="*/ 2119074 h 5790485"/>
              <a:gd name="connsiteX6335" fmla="*/ 11847623 w 13261896"/>
              <a:gd name="connsiteY6335" fmla="*/ 2071449 h 5790485"/>
              <a:gd name="connsiteX6336" fmla="*/ 11890438 w 13261896"/>
              <a:gd name="connsiteY6336" fmla="*/ 2085737 h 5790485"/>
              <a:gd name="connsiteX6337" fmla="*/ 11966638 w 13261896"/>
              <a:gd name="connsiteY6337" fmla="*/ 2009537 h 5790485"/>
              <a:gd name="connsiteX6338" fmla="*/ 11995213 w 13261896"/>
              <a:gd name="connsiteY6338" fmla="*/ 2019062 h 5790485"/>
              <a:gd name="connsiteX6339" fmla="*/ 12133325 w 13261896"/>
              <a:gd name="connsiteY6339" fmla="*/ 2023824 h 5790485"/>
              <a:gd name="connsiteX6340" fmla="*/ 12052363 w 13261896"/>
              <a:gd name="connsiteY6340" fmla="*/ 2047637 h 5790485"/>
              <a:gd name="connsiteX6341" fmla="*/ 12014263 w 13261896"/>
              <a:gd name="connsiteY6341" fmla="*/ 2033349 h 5790485"/>
              <a:gd name="connsiteX6342" fmla="*/ 12061888 w 13261896"/>
              <a:gd name="connsiteY6342" fmla="*/ 2004774 h 5790485"/>
              <a:gd name="connsiteX6343" fmla="*/ 12133325 w 13261896"/>
              <a:gd name="connsiteY6343" fmla="*/ 2023824 h 5790485"/>
              <a:gd name="connsiteX6344" fmla="*/ 11428571 w 13261896"/>
              <a:gd name="connsiteY6344" fmla="*/ 2023824 h 5790485"/>
              <a:gd name="connsiteX6345" fmla="*/ 11338083 w 13261896"/>
              <a:gd name="connsiteY6345" fmla="*/ 2119074 h 5790485"/>
              <a:gd name="connsiteX6346" fmla="*/ 11247596 w 13261896"/>
              <a:gd name="connsiteY6346" fmla="*/ 2071449 h 5790485"/>
              <a:gd name="connsiteX6347" fmla="*/ 11204734 w 13261896"/>
              <a:gd name="connsiteY6347" fmla="*/ 2090499 h 5790485"/>
              <a:gd name="connsiteX6348" fmla="*/ 11171396 w 13261896"/>
              <a:gd name="connsiteY6348" fmla="*/ 2100024 h 5790485"/>
              <a:gd name="connsiteX6349" fmla="*/ 11142821 w 13261896"/>
              <a:gd name="connsiteY6349" fmla="*/ 2147649 h 5790485"/>
              <a:gd name="connsiteX6350" fmla="*/ 11180921 w 13261896"/>
              <a:gd name="connsiteY6350" fmla="*/ 2057162 h 5790485"/>
              <a:gd name="connsiteX6351" fmla="*/ 11204734 w 13261896"/>
              <a:gd name="connsiteY6351" fmla="*/ 2071449 h 5790485"/>
              <a:gd name="connsiteX6352" fmla="*/ 11299983 w 13261896"/>
              <a:gd name="connsiteY6352" fmla="*/ 2009537 h 5790485"/>
              <a:gd name="connsiteX6353" fmla="*/ 11342846 w 13261896"/>
              <a:gd name="connsiteY6353" fmla="*/ 2047637 h 5790485"/>
              <a:gd name="connsiteX6354" fmla="*/ 11395233 w 13261896"/>
              <a:gd name="connsiteY6354" fmla="*/ 2004774 h 5790485"/>
              <a:gd name="connsiteX6355" fmla="*/ 11428571 w 13261896"/>
              <a:gd name="connsiteY6355" fmla="*/ 2023824 h 5790485"/>
              <a:gd name="connsiteX6356" fmla="*/ 11623786 w 13261896"/>
              <a:gd name="connsiteY6356" fmla="*/ 2009537 h 5790485"/>
              <a:gd name="connsiteX6357" fmla="*/ 11666648 w 13261896"/>
              <a:gd name="connsiteY6357" fmla="*/ 2047637 h 5790485"/>
              <a:gd name="connsiteX6358" fmla="*/ 11671411 w 13261896"/>
              <a:gd name="connsiteY6358" fmla="*/ 2076212 h 5790485"/>
              <a:gd name="connsiteX6359" fmla="*/ 11619023 w 13261896"/>
              <a:gd name="connsiteY6359" fmla="*/ 2123837 h 5790485"/>
              <a:gd name="connsiteX6360" fmla="*/ 11542823 w 13261896"/>
              <a:gd name="connsiteY6360" fmla="*/ 2066687 h 5790485"/>
              <a:gd name="connsiteX6361" fmla="*/ 11599973 w 13261896"/>
              <a:gd name="connsiteY6361" fmla="*/ 2038112 h 5790485"/>
              <a:gd name="connsiteX6362" fmla="*/ 11633311 w 13261896"/>
              <a:gd name="connsiteY6362" fmla="*/ 2076212 h 5790485"/>
              <a:gd name="connsiteX6363" fmla="*/ 11609498 w 13261896"/>
              <a:gd name="connsiteY6363" fmla="*/ 2080974 h 5790485"/>
              <a:gd name="connsiteX6364" fmla="*/ 11580923 w 13261896"/>
              <a:gd name="connsiteY6364" fmla="*/ 2076212 h 5790485"/>
              <a:gd name="connsiteX6365" fmla="*/ 11609498 w 13261896"/>
              <a:gd name="connsiteY6365" fmla="*/ 2095262 h 5790485"/>
              <a:gd name="connsiteX6366" fmla="*/ 11647598 w 13261896"/>
              <a:gd name="connsiteY6366" fmla="*/ 2080974 h 5790485"/>
              <a:gd name="connsiteX6367" fmla="*/ 11604736 w 13261896"/>
              <a:gd name="connsiteY6367" fmla="*/ 2023824 h 5790485"/>
              <a:gd name="connsiteX6368" fmla="*/ 11533298 w 13261896"/>
              <a:gd name="connsiteY6368" fmla="*/ 2066687 h 5790485"/>
              <a:gd name="connsiteX6369" fmla="*/ 11595211 w 13261896"/>
              <a:gd name="connsiteY6369" fmla="*/ 2128599 h 5790485"/>
              <a:gd name="connsiteX6370" fmla="*/ 11652361 w 13261896"/>
              <a:gd name="connsiteY6370" fmla="*/ 2138124 h 5790485"/>
              <a:gd name="connsiteX6371" fmla="*/ 11657123 w 13261896"/>
              <a:gd name="connsiteY6371" fmla="*/ 2157174 h 5790485"/>
              <a:gd name="connsiteX6372" fmla="*/ 11633311 w 13261896"/>
              <a:gd name="connsiteY6372" fmla="*/ 2180987 h 5790485"/>
              <a:gd name="connsiteX6373" fmla="*/ 11566636 w 13261896"/>
              <a:gd name="connsiteY6373" fmla="*/ 2147649 h 5790485"/>
              <a:gd name="connsiteX6374" fmla="*/ 11447621 w 13261896"/>
              <a:gd name="connsiteY6374" fmla="*/ 2209562 h 5790485"/>
              <a:gd name="connsiteX6375" fmla="*/ 11447621 w 13261896"/>
              <a:gd name="connsiteY6375" fmla="*/ 2228612 h 5790485"/>
              <a:gd name="connsiteX6376" fmla="*/ 11414283 w 13261896"/>
              <a:gd name="connsiteY6376" fmla="*/ 2233374 h 5790485"/>
              <a:gd name="connsiteX6377" fmla="*/ 11376183 w 13261896"/>
              <a:gd name="connsiteY6377" fmla="*/ 2200037 h 5790485"/>
              <a:gd name="connsiteX6378" fmla="*/ 11323796 w 13261896"/>
              <a:gd name="connsiteY6378" fmla="*/ 2195274 h 5790485"/>
              <a:gd name="connsiteX6379" fmla="*/ 11347608 w 13261896"/>
              <a:gd name="connsiteY6379" fmla="*/ 2157174 h 5790485"/>
              <a:gd name="connsiteX6380" fmla="*/ 11414283 w 13261896"/>
              <a:gd name="connsiteY6380" fmla="*/ 2200037 h 5790485"/>
              <a:gd name="connsiteX6381" fmla="*/ 11485673 w 13261896"/>
              <a:gd name="connsiteY6381" fmla="*/ 2133362 h 5790485"/>
              <a:gd name="connsiteX6382" fmla="*/ 11438096 w 13261896"/>
              <a:gd name="connsiteY6382" fmla="*/ 2071449 h 5790485"/>
              <a:gd name="connsiteX6383" fmla="*/ 11376183 w 13261896"/>
              <a:gd name="connsiteY6383" fmla="*/ 2114312 h 5790485"/>
              <a:gd name="connsiteX6384" fmla="*/ 11419046 w 13261896"/>
              <a:gd name="connsiteY6384" fmla="*/ 2161937 h 5790485"/>
              <a:gd name="connsiteX6385" fmla="*/ 11457146 w 13261896"/>
              <a:gd name="connsiteY6385" fmla="*/ 2133362 h 5790485"/>
              <a:gd name="connsiteX6386" fmla="*/ 11428571 w 13261896"/>
              <a:gd name="connsiteY6386" fmla="*/ 2104787 h 5790485"/>
              <a:gd name="connsiteX6387" fmla="*/ 11414283 w 13261896"/>
              <a:gd name="connsiteY6387" fmla="*/ 2114312 h 5790485"/>
              <a:gd name="connsiteX6388" fmla="*/ 11447621 w 13261896"/>
              <a:gd name="connsiteY6388" fmla="*/ 2133362 h 5790485"/>
              <a:gd name="connsiteX6389" fmla="*/ 11419046 w 13261896"/>
              <a:gd name="connsiteY6389" fmla="*/ 2147649 h 5790485"/>
              <a:gd name="connsiteX6390" fmla="*/ 11390471 w 13261896"/>
              <a:gd name="connsiteY6390" fmla="*/ 2114312 h 5790485"/>
              <a:gd name="connsiteX6391" fmla="*/ 11438096 w 13261896"/>
              <a:gd name="connsiteY6391" fmla="*/ 2085737 h 5790485"/>
              <a:gd name="connsiteX6392" fmla="*/ 11466671 w 13261896"/>
              <a:gd name="connsiteY6392" fmla="*/ 2100024 h 5790485"/>
              <a:gd name="connsiteX6393" fmla="*/ 11476196 w 13261896"/>
              <a:gd name="connsiteY6393" fmla="*/ 2152412 h 5790485"/>
              <a:gd name="connsiteX6394" fmla="*/ 11414283 w 13261896"/>
              <a:gd name="connsiteY6394" fmla="*/ 2190512 h 5790485"/>
              <a:gd name="connsiteX6395" fmla="*/ 11352371 w 13261896"/>
              <a:gd name="connsiteY6395" fmla="*/ 2114312 h 5790485"/>
              <a:gd name="connsiteX6396" fmla="*/ 11423808 w 13261896"/>
              <a:gd name="connsiteY6396" fmla="*/ 2038112 h 5790485"/>
              <a:gd name="connsiteX6397" fmla="*/ 11466671 w 13261896"/>
              <a:gd name="connsiteY6397" fmla="*/ 2047637 h 5790485"/>
              <a:gd name="connsiteX6398" fmla="*/ 11509486 w 13261896"/>
              <a:gd name="connsiteY6398" fmla="*/ 1995249 h 5790485"/>
              <a:gd name="connsiteX6399" fmla="*/ 11538061 w 13261896"/>
              <a:gd name="connsiteY6399" fmla="*/ 1980962 h 5790485"/>
              <a:gd name="connsiteX6400" fmla="*/ 11623786 w 13261896"/>
              <a:gd name="connsiteY6400" fmla="*/ 2009537 h 5790485"/>
              <a:gd name="connsiteX6401" fmla="*/ 11095244 w 13261896"/>
              <a:gd name="connsiteY6401" fmla="*/ 2057162 h 5790485"/>
              <a:gd name="connsiteX6402" fmla="*/ 11114246 w 13261896"/>
              <a:gd name="connsiteY6402" fmla="*/ 2128599 h 5790485"/>
              <a:gd name="connsiteX6403" fmla="*/ 11038094 w 13261896"/>
              <a:gd name="connsiteY6403" fmla="*/ 2219087 h 5790485"/>
              <a:gd name="connsiteX6404" fmla="*/ 11004756 w 13261896"/>
              <a:gd name="connsiteY6404" fmla="*/ 2142887 h 5790485"/>
              <a:gd name="connsiteX6405" fmla="*/ 11038094 w 13261896"/>
              <a:gd name="connsiteY6405" fmla="*/ 2100024 h 5790485"/>
              <a:gd name="connsiteX6406" fmla="*/ 11061906 w 13261896"/>
              <a:gd name="connsiteY6406" fmla="*/ 2133362 h 5790485"/>
              <a:gd name="connsiteX6407" fmla="*/ 11033331 w 13261896"/>
              <a:gd name="connsiteY6407" fmla="*/ 2161937 h 5790485"/>
              <a:gd name="connsiteX6408" fmla="*/ 11028569 w 13261896"/>
              <a:gd name="connsiteY6408" fmla="*/ 2138124 h 5790485"/>
              <a:gd name="connsiteX6409" fmla="*/ 11028569 w 13261896"/>
              <a:gd name="connsiteY6409" fmla="*/ 2152412 h 5790485"/>
              <a:gd name="connsiteX6410" fmla="*/ 11042856 w 13261896"/>
              <a:gd name="connsiteY6410" fmla="*/ 2157174 h 5790485"/>
              <a:gd name="connsiteX6411" fmla="*/ 11061906 w 13261896"/>
              <a:gd name="connsiteY6411" fmla="*/ 2133362 h 5790485"/>
              <a:gd name="connsiteX6412" fmla="*/ 11033331 w 13261896"/>
              <a:gd name="connsiteY6412" fmla="*/ 2104787 h 5790485"/>
              <a:gd name="connsiteX6413" fmla="*/ 11009519 w 13261896"/>
              <a:gd name="connsiteY6413" fmla="*/ 2142887 h 5790485"/>
              <a:gd name="connsiteX6414" fmla="*/ 11042856 w 13261896"/>
              <a:gd name="connsiteY6414" fmla="*/ 2214324 h 5790485"/>
              <a:gd name="connsiteX6415" fmla="*/ 11104721 w 13261896"/>
              <a:gd name="connsiteY6415" fmla="*/ 2147649 h 5790485"/>
              <a:gd name="connsiteX6416" fmla="*/ 11109484 w 13261896"/>
              <a:gd name="connsiteY6416" fmla="*/ 2128599 h 5790485"/>
              <a:gd name="connsiteX6417" fmla="*/ 11095244 w 13261896"/>
              <a:gd name="connsiteY6417" fmla="*/ 2085737 h 5790485"/>
              <a:gd name="connsiteX6418" fmla="*/ 11080956 w 13261896"/>
              <a:gd name="connsiteY6418" fmla="*/ 2038112 h 5790485"/>
              <a:gd name="connsiteX6419" fmla="*/ 10999994 w 13261896"/>
              <a:gd name="connsiteY6419" fmla="*/ 1976199 h 5790485"/>
              <a:gd name="connsiteX6420" fmla="*/ 10938081 w 13261896"/>
              <a:gd name="connsiteY6420" fmla="*/ 2023824 h 5790485"/>
              <a:gd name="connsiteX6421" fmla="*/ 10923794 w 13261896"/>
              <a:gd name="connsiteY6421" fmla="*/ 2066687 h 5790485"/>
              <a:gd name="connsiteX6422" fmla="*/ 10880931 w 13261896"/>
              <a:gd name="connsiteY6422" fmla="*/ 2142887 h 5790485"/>
              <a:gd name="connsiteX6423" fmla="*/ 10919031 w 13261896"/>
              <a:gd name="connsiteY6423" fmla="*/ 2214324 h 5790485"/>
              <a:gd name="connsiteX6424" fmla="*/ 10966656 w 13261896"/>
              <a:gd name="connsiteY6424" fmla="*/ 2157174 h 5790485"/>
              <a:gd name="connsiteX6425" fmla="*/ 10938081 w 13261896"/>
              <a:gd name="connsiteY6425" fmla="*/ 2109549 h 5790485"/>
              <a:gd name="connsiteX6426" fmla="*/ 10909506 w 13261896"/>
              <a:gd name="connsiteY6426" fmla="*/ 2138124 h 5790485"/>
              <a:gd name="connsiteX6427" fmla="*/ 10928556 w 13261896"/>
              <a:gd name="connsiteY6427" fmla="*/ 2157174 h 5790485"/>
              <a:gd name="connsiteX6428" fmla="*/ 10909506 w 13261896"/>
              <a:gd name="connsiteY6428" fmla="*/ 2157174 h 5790485"/>
              <a:gd name="connsiteX6429" fmla="*/ 10909506 w 13261896"/>
              <a:gd name="connsiteY6429" fmla="*/ 2123837 h 5790485"/>
              <a:gd name="connsiteX6430" fmla="*/ 10938081 w 13261896"/>
              <a:gd name="connsiteY6430" fmla="*/ 2104787 h 5790485"/>
              <a:gd name="connsiteX6431" fmla="*/ 10971419 w 13261896"/>
              <a:gd name="connsiteY6431" fmla="*/ 2152412 h 5790485"/>
              <a:gd name="connsiteX6432" fmla="*/ 10919031 w 13261896"/>
              <a:gd name="connsiteY6432" fmla="*/ 2219087 h 5790485"/>
              <a:gd name="connsiteX6433" fmla="*/ 10876169 w 13261896"/>
              <a:gd name="connsiteY6433" fmla="*/ 2142887 h 5790485"/>
              <a:gd name="connsiteX6434" fmla="*/ 10919031 w 13261896"/>
              <a:gd name="connsiteY6434" fmla="*/ 2061924 h 5790485"/>
              <a:gd name="connsiteX6435" fmla="*/ 10933319 w 13261896"/>
              <a:gd name="connsiteY6435" fmla="*/ 2023824 h 5790485"/>
              <a:gd name="connsiteX6436" fmla="*/ 10999994 w 13261896"/>
              <a:gd name="connsiteY6436" fmla="*/ 1976199 h 5790485"/>
              <a:gd name="connsiteX6437" fmla="*/ 11095244 w 13261896"/>
              <a:gd name="connsiteY6437" fmla="*/ 2057162 h 5790485"/>
              <a:gd name="connsiteX6438" fmla="*/ 11304746 w 13261896"/>
              <a:gd name="connsiteY6438" fmla="*/ 1971437 h 5790485"/>
              <a:gd name="connsiteX6439" fmla="*/ 11338083 w 13261896"/>
              <a:gd name="connsiteY6439" fmla="*/ 1961912 h 5790485"/>
              <a:gd name="connsiteX6440" fmla="*/ 11342846 w 13261896"/>
              <a:gd name="connsiteY6440" fmla="*/ 1971437 h 5790485"/>
              <a:gd name="connsiteX6441" fmla="*/ 11309508 w 13261896"/>
              <a:gd name="connsiteY6441" fmla="*/ 1990487 h 5790485"/>
              <a:gd name="connsiteX6442" fmla="*/ 11285696 w 13261896"/>
              <a:gd name="connsiteY6442" fmla="*/ 1995249 h 5790485"/>
              <a:gd name="connsiteX6443" fmla="*/ 11252359 w 13261896"/>
              <a:gd name="connsiteY6443" fmla="*/ 2033349 h 5790485"/>
              <a:gd name="connsiteX6444" fmla="*/ 11204734 w 13261896"/>
              <a:gd name="connsiteY6444" fmla="*/ 2057162 h 5790485"/>
              <a:gd name="connsiteX6445" fmla="*/ 11180921 w 13261896"/>
              <a:gd name="connsiteY6445" fmla="*/ 2042874 h 5790485"/>
              <a:gd name="connsiteX6446" fmla="*/ 11138059 w 13261896"/>
              <a:gd name="connsiteY6446" fmla="*/ 2109549 h 5790485"/>
              <a:gd name="connsiteX6447" fmla="*/ 11138059 w 13261896"/>
              <a:gd name="connsiteY6447" fmla="*/ 2004774 h 5790485"/>
              <a:gd name="connsiteX6448" fmla="*/ 11166634 w 13261896"/>
              <a:gd name="connsiteY6448" fmla="*/ 2009537 h 5790485"/>
              <a:gd name="connsiteX6449" fmla="*/ 11261883 w 13261896"/>
              <a:gd name="connsiteY6449" fmla="*/ 1942862 h 5790485"/>
              <a:gd name="connsiteX6450" fmla="*/ 11304746 w 13261896"/>
              <a:gd name="connsiteY6450" fmla="*/ 1971437 h 5790485"/>
              <a:gd name="connsiteX6451" fmla="*/ 11599973 w 13261896"/>
              <a:gd name="connsiteY6451" fmla="*/ 1876187 h 5790485"/>
              <a:gd name="connsiteX6452" fmla="*/ 11642836 w 13261896"/>
              <a:gd name="connsiteY6452" fmla="*/ 1885712 h 5790485"/>
              <a:gd name="connsiteX6453" fmla="*/ 11685698 w 13261896"/>
              <a:gd name="connsiteY6453" fmla="*/ 1947624 h 5790485"/>
              <a:gd name="connsiteX6454" fmla="*/ 11614261 w 13261896"/>
              <a:gd name="connsiteY6454" fmla="*/ 1990487 h 5790485"/>
              <a:gd name="connsiteX6455" fmla="*/ 11547586 w 13261896"/>
              <a:gd name="connsiteY6455" fmla="*/ 1952387 h 5790485"/>
              <a:gd name="connsiteX6456" fmla="*/ 11585686 w 13261896"/>
              <a:gd name="connsiteY6456" fmla="*/ 1914287 h 5790485"/>
              <a:gd name="connsiteX6457" fmla="*/ 11628548 w 13261896"/>
              <a:gd name="connsiteY6457" fmla="*/ 1933337 h 5790485"/>
              <a:gd name="connsiteX6458" fmla="*/ 11599973 w 13261896"/>
              <a:gd name="connsiteY6458" fmla="*/ 1966674 h 5790485"/>
              <a:gd name="connsiteX6459" fmla="*/ 11609498 w 13261896"/>
              <a:gd name="connsiteY6459" fmla="*/ 1971437 h 5790485"/>
              <a:gd name="connsiteX6460" fmla="*/ 11642836 w 13261896"/>
              <a:gd name="connsiteY6460" fmla="*/ 1938099 h 5790485"/>
              <a:gd name="connsiteX6461" fmla="*/ 11585686 w 13261896"/>
              <a:gd name="connsiteY6461" fmla="*/ 1904762 h 5790485"/>
              <a:gd name="connsiteX6462" fmla="*/ 11542823 w 13261896"/>
              <a:gd name="connsiteY6462" fmla="*/ 1933337 h 5790485"/>
              <a:gd name="connsiteX6463" fmla="*/ 11523773 w 13261896"/>
              <a:gd name="connsiteY6463" fmla="*/ 1914287 h 5790485"/>
              <a:gd name="connsiteX6464" fmla="*/ 11466671 w 13261896"/>
              <a:gd name="connsiteY6464" fmla="*/ 1904762 h 5790485"/>
              <a:gd name="connsiteX6465" fmla="*/ 11433333 w 13261896"/>
              <a:gd name="connsiteY6465" fmla="*/ 1933337 h 5790485"/>
              <a:gd name="connsiteX6466" fmla="*/ 11447621 w 13261896"/>
              <a:gd name="connsiteY6466" fmla="*/ 1957149 h 5790485"/>
              <a:gd name="connsiteX6467" fmla="*/ 11457146 w 13261896"/>
              <a:gd name="connsiteY6467" fmla="*/ 1952387 h 5790485"/>
              <a:gd name="connsiteX6468" fmla="*/ 11447621 w 13261896"/>
              <a:gd name="connsiteY6468" fmla="*/ 1933337 h 5790485"/>
              <a:gd name="connsiteX6469" fmla="*/ 11452383 w 13261896"/>
              <a:gd name="connsiteY6469" fmla="*/ 1919049 h 5790485"/>
              <a:gd name="connsiteX6470" fmla="*/ 11476196 w 13261896"/>
              <a:gd name="connsiteY6470" fmla="*/ 1919049 h 5790485"/>
              <a:gd name="connsiteX6471" fmla="*/ 11509486 w 13261896"/>
              <a:gd name="connsiteY6471" fmla="*/ 1923812 h 5790485"/>
              <a:gd name="connsiteX6472" fmla="*/ 11533298 w 13261896"/>
              <a:gd name="connsiteY6472" fmla="*/ 1957149 h 5790485"/>
              <a:gd name="connsiteX6473" fmla="*/ 11461908 w 13261896"/>
              <a:gd name="connsiteY6473" fmla="*/ 1995249 h 5790485"/>
              <a:gd name="connsiteX6474" fmla="*/ 11433333 w 13261896"/>
              <a:gd name="connsiteY6474" fmla="*/ 1976199 h 5790485"/>
              <a:gd name="connsiteX6475" fmla="*/ 11385708 w 13261896"/>
              <a:gd name="connsiteY6475" fmla="*/ 1942862 h 5790485"/>
              <a:gd name="connsiteX6476" fmla="*/ 11423808 w 13261896"/>
              <a:gd name="connsiteY6476" fmla="*/ 1904762 h 5790485"/>
              <a:gd name="connsiteX6477" fmla="*/ 11452383 w 13261896"/>
              <a:gd name="connsiteY6477" fmla="*/ 1880949 h 5790485"/>
              <a:gd name="connsiteX6478" fmla="*/ 11476196 w 13261896"/>
              <a:gd name="connsiteY6478" fmla="*/ 1876187 h 5790485"/>
              <a:gd name="connsiteX6479" fmla="*/ 11504723 w 13261896"/>
              <a:gd name="connsiteY6479" fmla="*/ 1885712 h 5790485"/>
              <a:gd name="connsiteX6480" fmla="*/ 11557111 w 13261896"/>
              <a:gd name="connsiteY6480" fmla="*/ 1866710 h 5790485"/>
              <a:gd name="connsiteX6481" fmla="*/ 11599973 w 13261896"/>
              <a:gd name="connsiteY6481" fmla="*/ 1876187 h 5790485"/>
              <a:gd name="connsiteX6482" fmla="*/ 11004756 w 13261896"/>
              <a:gd name="connsiteY6482" fmla="*/ 1923812 h 5790485"/>
              <a:gd name="connsiteX6483" fmla="*/ 10957131 w 13261896"/>
              <a:gd name="connsiteY6483" fmla="*/ 1861947 h 5790485"/>
              <a:gd name="connsiteX6484" fmla="*/ 11004756 w 13261896"/>
              <a:gd name="connsiteY6484" fmla="*/ 1923812 h 5790485"/>
              <a:gd name="connsiteX6485" fmla="*/ 11023806 w 13261896"/>
              <a:gd name="connsiteY6485" fmla="*/ 1880949 h 5790485"/>
              <a:gd name="connsiteX6486" fmla="*/ 11066669 w 13261896"/>
              <a:gd name="connsiteY6486" fmla="*/ 1838135 h 5790485"/>
              <a:gd name="connsiteX6487" fmla="*/ 11123771 w 13261896"/>
              <a:gd name="connsiteY6487" fmla="*/ 2076212 h 5790485"/>
              <a:gd name="connsiteX6488" fmla="*/ 11133296 w 13261896"/>
              <a:gd name="connsiteY6488" fmla="*/ 2333339 h 5790485"/>
              <a:gd name="connsiteX6489" fmla="*/ 11080956 w 13261896"/>
              <a:gd name="connsiteY6489" fmla="*/ 2257139 h 5790485"/>
              <a:gd name="connsiteX6490" fmla="*/ 11109484 w 13261896"/>
              <a:gd name="connsiteY6490" fmla="*/ 2180987 h 5790485"/>
              <a:gd name="connsiteX6491" fmla="*/ 11038094 w 13261896"/>
              <a:gd name="connsiteY6491" fmla="*/ 2257139 h 5790485"/>
              <a:gd name="connsiteX6492" fmla="*/ 10980944 w 13261896"/>
              <a:gd name="connsiteY6492" fmla="*/ 2223849 h 5790485"/>
              <a:gd name="connsiteX6493" fmla="*/ 10895219 w 13261896"/>
              <a:gd name="connsiteY6493" fmla="*/ 2271427 h 5790485"/>
              <a:gd name="connsiteX6494" fmla="*/ 10847594 w 13261896"/>
              <a:gd name="connsiteY6494" fmla="*/ 2266664 h 5790485"/>
              <a:gd name="connsiteX6495" fmla="*/ 10866644 w 13261896"/>
              <a:gd name="connsiteY6495" fmla="*/ 2252377 h 5790485"/>
              <a:gd name="connsiteX6496" fmla="*/ 10752344 w 13261896"/>
              <a:gd name="connsiteY6496" fmla="*/ 2090499 h 5790485"/>
              <a:gd name="connsiteX6497" fmla="*/ 10747581 w 13261896"/>
              <a:gd name="connsiteY6497" fmla="*/ 2100024 h 5790485"/>
              <a:gd name="connsiteX6498" fmla="*/ 10757106 w 13261896"/>
              <a:gd name="connsiteY6498" fmla="*/ 2133362 h 5790485"/>
              <a:gd name="connsiteX6499" fmla="*/ 10828544 w 13261896"/>
              <a:gd name="connsiteY6499" fmla="*/ 2266664 h 5790485"/>
              <a:gd name="connsiteX6500" fmla="*/ 10728531 w 13261896"/>
              <a:gd name="connsiteY6500" fmla="*/ 2119074 h 5790485"/>
              <a:gd name="connsiteX6501" fmla="*/ 10719054 w 13261896"/>
              <a:gd name="connsiteY6501" fmla="*/ 2128599 h 5790485"/>
              <a:gd name="connsiteX6502" fmla="*/ 10752344 w 13261896"/>
              <a:gd name="connsiteY6502" fmla="*/ 2233374 h 5790485"/>
              <a:gd name="connsiteX6503" fmla="*/ 10700004 w 13261896"/>
              <a:gd name="connsiteY6503" fmla="*/ 2133362 h 5790485"/>
              <a:gd name="connsiteX6504" fmla="*/ 10752344 w 13261896"/>
              <a:gd name="connsiteY6504" fmla="*/ 2085737 h 5790485"/>
              <a:gd name="connsiteX6505" fmla="*/ 10776156 w 13261896"/>
              <a:gd name="connsiteY6505" fmla="*/ 2090499 h 5790485"/>
              <a:gd name="connsiteX6506" fmla="*/ 10780919 w 13261896"/>
              <a:gd name="connsiteY6506" fmla="*/ 2128599 h 5790485"/>
              <a:gd name="connsiteX6507" fmla="*/ 10842831 w 13261896"/>
              <a:gd name="connsiteY6507" fmla="*/ 2242899 h 5790485"/>
              <a:gd name="connsiteX6508" fmla="*/ 10857119 w 13261896"/>
              <a:gd name="connsiteY6508" fmla="*/ 2233374 h 5790485"/>
              <a:gd name="connsiteX6509" fmla="*/ 10790444 w 13261896"/>
              <a:gd name="connsiteY6509" fmla="*/ 2104787 h 5790485"/>
              <a:gd name="connsiteX6510" fmla="*/ 10819019 w 13261896"/>
              <a:gd name="connsiteY6510" fmla="*/ 2090499 h 5790485"/>
              <a:gd name="connsiteX6511" fmla="*/ 10852356 w 13261896"/>
              <a:gd name="connsiteY6511" fmla="*/ 2033349 h 5790485"/>
              <a:gd name="connsiteX6512" fmla="*/ 10895219 w 13261896"/>
              <a:gd name="connsiteY6512" fmla="*/ 1923812 h 5790485"/>
              <a:gd name="connsiteX6513" fmla="*/ 10885694 w 13261896"/>
              <a:gd name="connsiteY6513" fmla="*/ 1880949 h 5790485"/>
              <a:gd name="connsiteX6514" fmla="*/ 10904744 w 13261896"/>
              <a:gd name="connsiteY6514" fmla="*/ 1876187 h 5790485"/>
              <a:gd name="connsiteX6515" fmla="*/ 10957131 w 13261896"/>
              <a:gd name="connsiteY6515" fmla="*/ 1942862 h 5790485"/>
              <a:gd name="connsiteX6516" fmla="*/ 10971419 w 13261896"/>
              <a:gd name="connsiteY6516" fmla="*/ 1942862 h 5790485"/>
              <a:gd name="connsiteX6517" fmla="*/ 10976181 w 13261896"/>
              <a:gd name="connsiteY6517" fmla="*/ 1928574 h 5790485"/>
              <a:gd name="connsiteX6518" fmla="*/ 10919031 w 13261896"/>
              <a:gd name="connsiteY6518" fmla="*/ 1866710 h 5790485"/>
              <a:gd name="connsiteX6519" fmla="*/ 10961894 w 13261896"/>
              <a:gd name="connsiteY6519" fmla="*/ 1833372 h 5790485"/>
              <a:gd name="connsiteX6520" fmla="*/ 11023806 w 13261896"/>
              <a:gd name="connsiteY6520" fmla="*/ 1880949 h 5790485"/>
              <a:gd name="connsiteX6521" fmla="*/ 11280933 w 13261896"/>
              <a:gd name="connsiteY6521" fmla="*/ 1876187 h 5790485"/>
              <a:gd name="connsiteX6522" fmla="*/ 11209496 w 13261896"/>
              <a:gd name="connsiteY6522" fmla="*/ 1985724 h 5790485"/>
              <a:gd name="connsiteX6523" fmla="*/ 11171396 w 13261896"/>
              <a:gd name="connsiteY6523" fmla="*/ 1995249 h 5790485"/>
              <a:gd name="connsiteX6524" fmla="*/ 11138059 w 13261896"/>
              <a:gd name="connsiteY6524" fmla="*/ 1947624 h 5790485"/>
              <a:gd name="connsiteX6525" fmla="*/ 11138059 w 13261896"/>
              <a:gd name="connsiteY6525" fmla="*/ 1928574 h 5790485"/>
              <a:gd name="connsiteX6526" fmla="*/ 11138059 w 13261896"/>
              <a:gd name="connsiteY6526" fmla="*/ 1914287 h 5790485"/>
              <a:gd name="connsiteX6527" fmla="*/ 11199971 w 13261896"/>
              <a:gd name="connsiteY6527" fmla="*/ 1871424 h 5790485"/>
              <a:gd name="connsiteX6528" fmla="*/ 11247596 w 13261896"/>
              <a:gd name="connsiteY6528" fmla="*/ 1895237 h 5790485"/>
              <a:gd name="connsiteX6529" fmla="*/ 11195209 w 13261896"/>
              <a:gd name="connsiteY6529" fmla="*/ 1933337 h 5790485"/>
              <a:gd name="connsiteX6530" fmla="*/ 11176159 w 13261896"/>
              <a:gd name="connsiteY6530" fmla="*/ 1938099 h 5790485"/>
              <a:gd name="connsiteX6531" fmla="*/ 11204734 w 13261896"/>
              <a:gd name="connsiteY6531" fmla="*/ 1947624 h 5790485"/>
              <a:gd name="connsiteX6532" fmla="*/ 11261883 w 13261896"/>
              <a:gd name="connsiteY6532" fmla="*/ 1890474 h 5790485"/>
              <a:gd name="connsiteX6533" fmla="*/ 11199971 w 13261896"/>
              <a:gd name="connsiteY6533" fmla="*/ 1857185 h 5790485"/>
              <a:gd name="connsiteX6534" fmla="*/ 11138059 w 13261896"/>
              <a:gd name="connsiteY6534" fmla="*/ 1885712 h 5790485"/>
              <a:gd name="connsiteX6535" fmla="*/ 11138059 w 13261896"/>
              <a:gd name="connsiteY6535" fmla="*/ 1857185 h 5790485"/>
              <a:gd name="connsiteX6536" fmla="*/ 11152346 w 13261896"/>
              <a:gd name="connsiteY6536" fmla="*/ 1833372 h 5790485"/>
              <a:gd name="connsiteX6537" fmla="*/ 11214259 w 13261896"/>
              <a:gd name="connsiteY6537" fmla="*/ 1823847 h 5790485"/>
              <a:gd name="connsiteX6538" fmla="*/ 11280933 w 13261896"/>
              <a:gd name="connsiteY6538" fmla="*/ 1876187 h 5790485"/>
              <a:gd name="connsiteX6539" fmla="*/ 11861911 w 13261896"/>
              <a:gd name="connsiteY6539" fmla="*/ 1828610 h 5790485"/>
              <a:gd name="connsiteX6540" fmla="*/ 11961875 w 13261896"/>
              <a:gd name="connsiteY6540" fmla="*/ 1966674 h 5790485"/>
              <a:gd name="connsiteX6541" fmla="*/ 11885675 w 13261896"/>
              <a:gd name="connsiteY6541" fmla="*/ 2047637 h 5790485"/>
              <a:gd name="connsiteX6542" fmla="*/ 11819048 w 13261896"/>
              <a:gd name="connsiteY6542" fmla="*/ 1971437 h 5790485"/>
              <a:gd name="connsiteX6543" fmla="*/ 11876150 w 13261896"/>
              <a:gd name="connsiteY6543" fmla="*/ 1899999 h 5790485"/>
              <a:gd name="connsiteX6544" fmla="*/ 11933300 w 13261896"/>
              <a:gd name="connsiteY6544" fmla="*/ 1952387 h 5790485"/>
              <a:gd name="connsiteX6545" fmla="*/ 11885675 w 13261896"/>
              <a:gd name="connsiteY6545" fmla="*/ 2004774 h 5790485"/>
              <a:gd name="connsiteX6546" fmla="*/ 11852386 w 13261896"/>
              <a:gd name="connsiteY6546" fmla="*/ 1961912 h 5790485"/>
              <a:gd name="connsiteX6547" fmla="*/ 11876150 w 13261896"/>
              <a:gd name="connsiteY6547" fmla="*/ 1928574 h 5790485"/>
              <a:gd name="connsiteX6548" fmla="*/ 11899963 w 13261896"/>
              <a:gd name="connsiteY6548" fmla="*/ 1947624 h 5790485"/>
              <a:gd name="connsiteX6549" fmla="*/ 11857148 w 13261896"/>
              <a:gd name="connsiteY6549" fmla="*/ 1966674 h 5790485"/>
              <a:gd name="connsiteX6550" fmla="*/ 11880913 w 13261896"/>
              <a:gd name="connsiteY6550" fmla="*/ 1980962 h 5790485"/>
              <a:gd name="connsiteX6551" fmla="*/ 11914250 w 13261896"/>
              <a:gd name="connsiteY6551" fmla="*/ 1947624 h 5790485"/>
              <a:gd name="connsiteX6552" fmla="*/ 11876150 w 13261896"/>
              <a:gd name="connsiteY6552" fmla="*/ 1914287 h 5790485"/>
              <a:gd name="connsiteX6553" fmla="*/ 11838098 w 13261896"/>
              <a:gd name="connsiteY6553" fmla="*/ 1961912 h 5790485"/>
              <a:gd name="connsiteX6554" fmla="*/ 11885675 w 13261896"/>
              <a:gd name="connsiteY6554" fmla="*/ 2019062 h 5790485"/>
              <a:gd name="connsiteX6555" fmla="*/ 11947588 w 13261896"/>
              <a:gd name="connsiteY6555" fmla="*/ 1957149 h 5790485"/>
              <a:gd name="connsiteX6556" fmla="*/ 11880913 w 13261896"/>
              <a:gd name="connsiteY6556" fmla="*/ 1885712 h 5790485"/>
              <a:gd name="connsiteX6557" fmla="*/ 11804761 w 13261896"/>
              <a:gd name="connsiteY6557" fmla="*/ 1966674 h 5790485"/>
              <a:gd name="connsiteX6558" fmla="*/ 11766661 w 13261896"/>
              <a:gd name="connsiteY6558" fmla="*/ 1952387 h 5790485"/>
              <a:gd name="connsiteX6559" fmla="*/ 11728561 w 13261896"/>
              <a:gd name="connsiteY6559" fmla="*/ 1995249 h 5790485"/>
              <a:gd name="connsiteX6560" fmla="*/ 11761898 w 13261896"/>
              <a:gd name="connsiteY6560" fmla="*/ 2028587 h 5790485"/>
              <a:gd name="connsiteX6561" fmla="*/ 11795236 w 13261896"/>
              <a:gd name="connsiteY6561" fmla="*/ 2000012 h 5790485"/>
              <a:gd name="connsiteX6562" fmla="*/ 11776186 w 13261896"/>
              <a:gd name="connsiteY6562" fmla="*/ 1976199 h 5790485"/>
              <a:gd name="connsiteX6563" fmla="*/ 11761898 w 13261896"/>
              <a:gd name="connsiteY6563" fmla="*/ 1976199 h 5790485"/>
              <a:gd name="connsiteX6564" fmla="*/ 11752373 w 13261896"/>
              <a:gd name="connsiteY6564" fmla="*/ 1990487 h 5790485"/>
              <a:gd name="connsiteX6565" fmla="*/ 11776186 w 13261896"/>
              <a:gd name="connsiteY6565" fmla="*/ 1990487 h 5790485"/>
              <a:gd name="connsiteX6566" fmla="*/ 11780948 w 13261896"/>
              <a:gd name="connsiteY6566" fmla="*/ 2000012 h 5790485"/>
              <a:gd name="connsiteX6567" fmla="*/ 11761898 w 13261896"/>
              <a:gd name="connsiteY6567" fmla="*/ 2014299 h 5790485"/>
              <a:gd name="connsiteX6568" fmla="*/ 11742848 w 13261896"/>
              <a:gd name="connsiteY6568" fmla="*/ 1990487 h 5790485"/>
              <a:gd name="connsiteX6569" fmla="*/ 11771423 w 13261896"/>
              <a:gd name="connsiteY6569" fmla="*/ 1966674 h 5790485"/>
              <a:gd name="connsiteX6570" fmla="*/ 11804761 w 13261896"/>
              <a:gd name="connsiteY6570" fmla="*/ 2009537 h 5790485"/>
              <a:gd name="connsiteX6571" fmla="*/ 11757136 w 13261896"/>
              <a:gd name="connsiteY6571" fmla="*/ 2047637 h 5790485"/>
              <a:gd name="connsiteX6572" fmla="*/ 11714273 w 13261896"/>
              <a:gd name="connsiteY6572" fmla="*/ 1990487 h 5790485"/>
              <a:gd name="connsiteX6573" fmla="*/ 11833336 w 13261896"/>
              <a:gd name="connsiteY6573" fmla="*/ 1819085 h 5790485"/>
              <a:gd name="connsiteX6574" fmla="*/ 11861911 w 13261896"/>
              <a:gd name="connsiteY6574" fmla="*/ 1828610 h 5790485"/>
              <a:gd name="connsiteX6575" fmla="*/ 10871406 w 13261896"/>
              <a:gd name="connsiteY6575" fmla="*/ 1885712 h 5790485"/>
              <a:gd name="connsiteX6576" fmla="*/ 10880931 w 13261896"/>
              <a:gd name="connsiteY6576" fmla="*/ 1928574 h 5790485"/>
              <a:gd name="connsiteX6577" fmla="*/ 10876169 w 13261896"/>
              <a:gd name="connsiteY6577" fmla="*/ 1961912 h 5790485"/>
              <a:gd name="connsiteX6578" fmla="*/ 10757106 w 13261896"/>
              <a:gd name="connsiteY6578" fmla="*/ 1828610 h 5790485"/>
              <a:gd name="connsiteX6579" fmla="*/ 10680954 w 13261896"/>
              <a:gd name="connsiteY6579" fmla="*/ 1923812 h 5790485"/>
              <a:gd name="connsiteX6580" fmla="*/ 10628567 w 13261896"/>
              <a:gd name="connsiteY6580" fmla="*/ 2023824 h 5790485"/>
              <a:gd name="connsiteX6581" fmla="*/ 10680954 w 13261896"/>
              <a:gd name="connsiteY6581" fmla="*/ 2095262 h 5790485"/>
              <a:gd name="connsiteX6582" fmla="*/ 10719054 w 13261896"/>
              <a:gd name="connsiteY6582" fmla="*/ 2033349 h 5790485"/>
              <a:gd name="connsiteX6583" fmla="*/ 10685717 w 13261896"/>
              <a:gd name="connsiteY6583" fmla="*/ 1990487 h 5790485"/>
              <a:gd name="connsiteX6584" fmla="*/ 10657142 w 13261896"/>
              <a:gd name="connsiteY6584" fmla="*/ 2023824 h 5790485"/>
              <a:gd name="connsiteX6585" fmla="*/ 10671429 w 13261896"/>
              <a:gd name="connsiteY6585" fmla="*/ 2042874 h 5790485"/>
              <a:gd name="connsiteX6586" fmla="*/ 10680954 w 13261896"/>
              <a:gd name="connsiteY6586" fmla="*/ 2004774 h 5790485"/>
              <a:gd name="connsiteX6587" fmla="*/ 10704767 w 13261896"/>
              <a:gd name="connsiteY6587" fmla="*/ 2038112 h 5790485"/>
              <a:gd name="connsiteX6588" fmla="*/ 10676192 w 13261896"/>
              <a:gd name="connsiteY6588" fmla="*/ 2080974 h 5790485"/>
              <a:gd name="connsiteX6589" fmla="*/ 10642854 w 13261896"/>
              <a:gd name="connsiteY6589" fmla="*/ 2019062 h 5790485"/>
              <a:gd name="connsiteX6590" fmla="*/ 10695242 w 13261896"/>
              <a:gd name="connsiteY6590" fmla="*/ 1928574 h 5790485"/>
              <a:gd name="connsiteX6591" fmla="*/ 10757106 w 13261896"/>
              <a:gd name="connsiteY6591" fmla="*/ 1842897 h 5790485"/>
              <a:gd name="connsiteX6592" fmla="*/ 10842831 w 13261896"/>
              <a:gd name="connsiteY6592" fmla="*/ 1909524 h 5790485"/>
              <a:gd name="connsiteX6593" fmla="*/ 10861881 w 13261896"/>
              <a:gd name="connsiteY6593" fmla="*/ 1966674 h 5790485"/>
              <a:gd name="connsiteX6594" fmla="*/ 10857119 w 13261896"/>
              <a:gd name="connsiteY6594" fmla="*/ 1990487 h 5790485"/>
              <a:gd name="connsiteX6595" fmla="*/ 10819019 w 13261896"/>
              <a:gd name="connsiteY6595" fmla="*/ 2071449 h 5790485"/>
              <a:gd name="connsiteX6596" fmla="*/ 10795206 w 13261896"/>
              <a:gd name="connsiteY6596" fmla="*/ 2085737 h 5790485"/>
              <a:gd name="connsiteX6597" fmla="*/ 10742819 w 13261896"/>
              <a:gd name="connsiteY6597" fmla="*/ 2004774 h 5790485"/>
              <a:gd name="connsiteX6598" fmla="*/ 10790444 w 13261896"/>
              <a:gd name="connsiteY6598" fmla="*/ 1919049 h 5790485"/>
              <a:gd name="connsiteX6599" fmla="*/ 10833306 w 13261896"/>
              <a:gd name="connsiteY6599" fmla="*/ 1971437 h 5790485"/>
              <a:gd name="connsiteX6600" fmla="*/ 10795206 w 13261896"/>
              <a:gd name="connsiteY6600" fmla="*/ 2028587 h 5790485"/>
              <a:gd name="connsiteX6601" fmla="*/ 10771394 w 13261896"/>
              <a:gd name="connsiteY6601" fmla="*/ 1971437 h 5790485"/>
              <a:gd name="connsiteX6602" fmla="*/ 10761869 w 13261896"/>
              <a:gd name="connsiteY6602" fmla="*/ 2000012 h 5790485"/>
              <a:gd name="connsiteX6603" fmla="*/ 10795206 w 13261896"/>
              <a:gd name="connsiteY6603" fmla="*/ 2042874 h 5790485"/>
              <a:gd name="connsiteX6604" fmla="*/ 10847594 w 13261896"/>
              <a:gd name="connsiteY6604" fmla="*/ 1976199 h 5790485"/>
              <a:gd name="connsiteX6605" fmla="*/ 10790444 w 13261896"/>
              <a:gd name="connsiteY6605" fmla="*/ 1904762 h 5790485"/>
              <a:gd name="connsiteX6606" fmla="*/ 10728531 w 13261896"/>
              <a:gd name="connsiteY6606" fmla="*/ 2004774 h 5790485"/>
              <a:gd name="connsiteX6607" fmla="*/ 10742819 w 13261896"/>
              <a:gd name="connsiteY6607" fmla="*/ 2071449 h 5790485"/>
              <a:gd name="connsiteX6608" fmla="*/ 10723769 w 13261896"/>
              <a:gd name="connsiteY6608" fmla="*/ 2100024 h 5790485"/>
              <a:gd name="connsiteX6609" fmla="*/ 10661904 w 13261896"/>
              <a:gd name="connsiteY6609" fmla="*/ 2147649 h 5790485"/>
              <a:gd name="connsiteX6610" fmla="*/ 10633329 w 13261896"/>
              <a:gd name="connsiteY6610" fmla="*/ 2109549 h 5790485"/>
              <a:gd name="connsiteX6611" fmla="*/ 10599992 w 13261896"/>
              <a:gd name="connsiteY6611" fmla="*/ 2033349 h 5790485"/>
              <a:gd name="connsiteX6612" fmla="*/ 10752344 w 13261896"/>
              <a:gd name="connsiteY6612" fmla="*/ 1790510 h 5790485"/>
              <a:gd name="connsiteX6613" fmla="*/ 10871406 w 13261896"/>
              <a:gd name="connsiteY6613" fmla="*/ 1885712 h 5790485"/>
              <a:gd name="connsiteX6614" fmla="*/ 12099988 w 13261896"/>
              <a:gd name="connsiteY6614" fmla="*/ 1795272 h 5790485"/>
              <a:gd name="connsiteX6615" fmla="*/ 12076175 w 13261896"/>
              <a:gd name="connsiteY6615" fmla="*/ 1785747 h 5790485"/>
              <a:gd name="connsiteX6616" fmla="*/ 12033313 w 13261896"/>
              <a:gd name="connsiteY6616" fmla="*/ 1828610 h 5790485"/>
              <a:gd name="connsiteX6617" fmla="*/ 12038075 w 13261896"/>
              <a:gd name="connsiteY6617" fmla="*/ 1842897 h 5790485"/>
              <a:gd name="connsiteX6618" fmla="*/ 12047600 w 13261896"/>
              <a:gd name="connsiteY6618" fmla="*/ 1847660 h 5790485"/>
              <a:gd name="connsiteX6619" fmla="*/ 12080938 w 13261896"/>
              <a:gd name="connsiteY6619" fmla="*/ 1828610 h 5790485"/>
              <a:gd name="connsiteX6620" fmla="*/ 12061888 w 13261896"/>
              <a:gd name="connsiteY6620" fmla="*/ 1814322 h 5790485"/>
              <a:gd name="connsiteX6621" fmla="*/ 12080938 w 13261896"/>
              <a:gd name="connsiteY6621" fmla="*/ 1814322 h 5790485"/>
              <a:gd name="connsiteX6622" fmla="*/ 12085700 w 13261896"/>
              <a:gd name="connsiteY6622" fmla="*/ 1828610 h 5790485"/>
              <a:gd name="connsiteX6623" fmla="*/ 12052363 w 13261896"/>
              <a:gd name="connsiteY6623" fmla="*/ 1852422 h 5790485"/>
              <a:gd name="connsiteX6624" fmla="*/ 12033313 w 13261896"/>
              <a:gd name="connsiteY6624" fmla="*/ 1828610 h 5790485"/>
              <a:gd name="connsiteX6625" fmla="*/ 12076175 w 13261896"/>
              <a:gd name="connsiteY6625" fmla="*/ 1780985 h 5790485"/>
              <a:gd name="connsiteX6626" fmla="*/ 12099988 w 13261896"/>
              <a:gd name="connsiteY6626" fmla="*/ 1795272 h 5790485"/>
              <a:gd name="connsiteX6627" fmla="*/ 10828544 w 13261896"/>
              <a:gd name="connsiteY6627" fmla="*/ 1814322 h 5790485"/>
              <a:gd name="connsiteX6628" fmla="*/ 10809494 w 13261896"/>
              <a:gd name="connsiteY6628" fmla="*/ 1790510 h 5790485"/>
              <a:gd name="connsiteX6629" fmla="*/ 10809494 w 13261896"/>
              <a:gd name="connsiteY6629" fmla="*/ 1761935 h 5790485"/>
              <a:gd name="connsiteX6630" fmla="*/ 10828544 w 13261896"/>
              <a:gd name="connsiteY6630" fmla="*/ 1814322 h 5790485"/>
              <a:gd name="connsiteX6631" fmla="*/ 10671429 w 13261896"/>
              <a:gd name="connsiteY6631" fmla="*/ 1828610 h 5790485"/>
              <a:gd name="connsiteX6632" fmla="*/ 10657142 w 13261896"/>
              <a:gd name="connsiteY6632" fmla="*/ 1861947 h 5790485"/>
              <a:gd name="connsiteX6633" fmla="*/ 10642854 w 13261896"/>
              <a:gd name="connsiteY6633" fmla="*/ 1814322 h 5790485"/>
              <a:gd name="connsiteX6634" fmla="*/ 10666667 w 13261896"/>
              <a:gd name="connsiteY6634" fmla="*/ 1761935 h 5790485"/>
              <a:gd name="connsiteX6635" fmla="*/ 10671429 w 13261896"/>
              <a:gd name="connsiteY6635" fmla="*/ 1828610 h 5790485"/>
              <a:gd name="connsiteX6636" fmla="*/ 10638092 w 13261896"/>
              <a:gd name="connsiteY6636" fmla="*/ 1766697 h 5790485"/>
              <a:gd name="connsiteX6637" fmla="*/ 10628567 w 13261896"/>
              <a:gd name="connsiteY6637" fmla="*/ 1814322 h 5790485"/>
              <a:gd name="connsiteX6638" fmla="*/ 10647617 w 13261896"/>
              <a:gd name="connsiteY6638" fmla="*/ 1871424 h 5790485"/>
              <a:gd name="connsiteX6639" fmla="*/ 10633329 w 13261896"/>
              <a:gd name="connsiteY6639" fmla="*/ 1899999 h 5790485"/>
              <a:gd name="connsiteX6640" fmla="*/ 10599992 w 13261896"/>
              <a:gd name="connsiteY6640" fmla="*/ 1828610 h 5790485"/>
              <a:gd name="connsiteX6641" fmla="*/ 10623804 w 13261896"/>
              <a:gd name="connsiteY6641" fmla="*/ 1752410 h 5790485"/>
              <a:gd name="connsiteX6642" fmla="*/ 10638092 w 13261896"/>
              <a:gd name="connsiteY6642" fmla="*/ 1766697 h 5790485"/>
              <a:gd name="connsiteX6643" fmla="*/ 12190475 w 13261896"/>
              <a:gd name="connsiteY6643" fmla="*/ 1838135 h 5790485"/>
              <a:gd name="connsiteX6644" fmla="*/ 12128563 w 13261896"/>
              <a:gd name="connsiteY6644" fmla="*/ 1899999 h 5790485"/>
              <a:gd name="connsiteX6645" fmla="*/ 12095225 w 13261896"/>
              <a:gd name="connsiteY6645" fmla="*/ 1857185 h 5790485"/>
              <a:gd name="connsiteX6646" fmla="*/ 12119038 w 13261896"/>
              <a:gd name="connsiteY6646" fmla="*/ 1823847 h 5790485"/>
              <a:gd name="connsiteX6647" fmla="*/ 12142850 w 13261896"/>
              <a:gd name="connsiteY6647" fmla="*/ 1842897 h 5790485"/>
              <a:gd name="connsiteX6648" fmla="*/ 12133325 w 13261896"/>
              <a:gd name="connsiteY6648" fmla="*/ 1866710 h 5790485"/>
              <a:gd name="connsiteX6649" fmla="*/ 12119038 w 13261896"/>
              <a:gd name="connsiteY6649" fmla="*/ 1866710 h 5790485"/>
              <a:gd name="connsiteX6650" fmla="*/ 12138088 w 13261896"/>
              <a:gd name="connsiteY6650" fmla="*/ 1842897 h 5790485"/>
              <a:gd name="connsiteX6651" fmla="*/ 12119038 w 13261896"/>
              <a:gd name="connsiteY6651" fmla="*/ 1828610 h 5790485"/>
              <a:gd name="connsiteX6652" fmla="*/ 12095225 w 13261896"/>
              <a:gd name="connsiteY6652" fmla="*/ 1861947 h 5790485"/>
              <a:gd name="connsiteX6653" fmla="*/ 12128563 w 13261896"/>
              <a:gd name="connsiteY6653" fmla="*/ 1895237 h 5790485"/>
              <a:gd name="connsiteX6654" fmla="*/ 12185713 w 13261896"/>
              <a:gd name="connsiteY6654" fmla="*/ 1838135 h 5790485"/>
              <a:gd name="connsiteX6655" fmla="*/ 12080938 w 13261896"/>
              <a:gd name="connsiteY6655" fmla="*/ 1752410 h 5790485"/>
              <a:gd name="connsiteX6656" fmla="*/ 12009500 w 13261896"/>
              <a:gd name="connsiteY6656" fmla="*/ 1876187 h 5790485"/>
              <a:gd name="connsiteX6657" fmla="*/ 11985688 w 13261896"/>
              <a:gd name="connsiteY6657" fmla="*/ 1923812 h 5790485"/>
              <a:gd name="connsiteX6658" fmla="*/ 12019025 w 13261896"/>
              <a:gd name="connsiteY6658" fmla="*/ 1961912 h 5790485"/>
              <a:gd name="connsiteX6659" fmla="*/ 12071413 w 13261896"/>
              <a:gd name="connsiteY6659" fmla="*/ 1909524 h 5790485"/>
              <a:gd name="connsiteX6660" fmla="*/ 12042838 w 13261896"/>
              <a:gd name="connsiteY6660" fmla="*/ 1885712 h 5790485"/>
              <a:gd name="connsiteX6661" fmla="*/ 12019025 w 13261896"/>
              <a:gd name="connsiteY6661" fmla="*/ 1904762 h 5790485"/>
              <a:gd name="connsiteX6662" fmla="*/ 12042838 w 13261896"/>
              <a:gd name="connsiteY6662" fmla="*/ 1928574 h 5790485"/>
              <a:gd name="connsiteX6663" fmla="*/ 12014263 w 13261896"/>
              <a:gd name="connsiteY6663" fmla="*/ 1904762 h 5790485"/>
              <a:gd name="connsiteX6664" fmla="*/ 12042838 w 13261896"/>
              <a:gd name="connsiteY6664" fmla="*/ 1880949 h 5790485"/>
              <a:gd name="connsiteX6665" fmla="*/ 12076175 w 13261896"/>
              <a:gd name="connsiteY6665" fmla="*/ 1904762 h 5790485"/>
              <a:gd name="connsiteX6666" fmla="*/ 12019025 w 13261896"/>
              <a:gd name="connsiteY6666" fmla="*/ 1966674 h 5790485"/>
              <a:gd name="connsiteX6667" fmla="*/ 11985688 w 13261896"/>
              <a:gd name="connsiteY6667" fmla="*/ 1923812 h 5790485"/>
              <a:gd name="connsiteX6668" fmla="*/ 12014263 w 13261896"/>
              <a:gd name="connsiteY6668" fmla="*/ 1842897 h 5790485"/>
              <a:gd name="connsiteX6669" fmla="*/ 12080938 w 13261896"/>
              <a:gd name="connsiteY6669" fmla="*/ 1747647 h 5790485"/>
              <a:gd name="connsiteX6670" fmla="*/ 12190475 w 13261896"/>
              <a:gd name="connsiteY6670" fmla="*/ 1838135 h 5790485"/>
              <a:gd name="connsiteX6671" fmla="*/ 11290458 w 13261896"/>
              <a:gd name="connsiteY6671" fmla="*/ 1761935 h 5790485"/>
              <a:gd name="connsiteX6672" fmla="*/ 11280933 w 13261896"/>
              <a:gd name="connsiteY6672" fmla="*/ 1790510 h 5790485"/>
              <a:gd name="connsiteX6673" fmla="*/ 11352371 w 13261896"/>
              <a:gd name="connsiteY6673" fmla="*/ 1852422 h 5790485"/>
              <a:gd name="connsiteX6674" fmla="*/ 11433333 w 13261896"/>
              <a:gd name="connsiteY6674" fmla="*/ 1857185 h 5790485"/>
              <a:gd name="connsiteX6675" fmla="*/ 11442858 w 13261896"/>
              <a:gd name="connsiteY6675" fmla="*/ 1866710 h 5790485"/>
              <a:gd name="connsiteX6676" fmla="*/ 11371421 w 13261896"/>
              <a:gd name="connsiteY6676" fmla="*/ 1942862 h 5790485"/>
              <a:gd name="connsiteX6677" fmla="*/ 11428571 w 13261896"/>
              <a:gd name="connsiteY6677" fmla="*/ 1990487 h 5790485"/>
              <a:gd name="connsiteX6678" fmla="*/ 11461908 w 13261896"/>
              <a:gd name="connsiteY6678" fmla="*/ 2009537 h 5790485"/>
              <a:gd name="connsiteX6679" fmla="*/ 11495198 w 13261896"/>
              <a:gd name="connsiteY6679" fmla="*/ 2000012 h 5790485"/>
              <a:gd name="connsiteX6680" fmla="*/ 11466671 w 13261896"/>
              <a:gd name="connsiteY6680" fmla="*/ 2033349 h 5790485"/>
              <a:gd name="connsiteX6681" fmla="*/ 11399996 w 13261896"/>
              <a:gd name="connsiteY6681" fmla="*/ 1995249 h 5790485"/>
              <a:gd name="connsiteX6682" fmla="*/ 11342846 w 13261896"/>
              <a:gd name="connsiteY6682" fmla="*/ 2033349 h 5790485"/>
              <a:gd name="connsiteX6683" fmla="*/ 11323796 w 13261896"/>
              <a:gd name="connsiteY6683" fmla="*/ 2004774 h 5790485"/>
              <a:gd name="connsiteX6684" fmla="*/ 11357133 w 13261896"/>
              <a:gd name="connsiteY6684" fmla="*/ 1990487 h 5790485"/>
              <a:gd name="connsiteX6685" fmla="*/ 11357133 w 13261896"/>
              <a:gd name="connsiteY6685" fmla="*/ 1966674 h 5790485"/>
              <a:gd name="connsiteX6686" fmla="*/ 11333321 w 13261896"/>
              <a:gd name="connsiteY6686" fmla="*/ 1952387 h 5790485"/>
              <a:gd name="connsiteX6687" fmla="*/ 11304746 w 13261896"/>
              <a:gd name="connsiteY6687" fmla="*/ 1961912 h 5790485"/>
              <a:gd name="connsiteX6688" fmla="*/ 11271408 w 13261896"/>
              <a:gd name="connsiteY6688" fmla="*/ 1933337 h 5790485"/>
              <a:gd name="connsiteX6689" fmla="*/ 11295221 w 13261896"/>
              <a:gd name="connsiteY6689" fmla="*/ 1876187 h 5790485"/>
              <a:gd name="connsiteX6690" fmla="*/ 11204734 w 13261896"/>
              <a:gd name="connsiteY6690" fmla="*/ 1809560 h 5790485"/>
              <a:gd name="connsiteX6691" fmla="*/ 11247596 w 13261896"/>
              <a:gd name="connsiteY6691" fmla="*/ 1742885 h 5790485"/>
              <a:gd name="connsiteX6692" fmla="*/ 11290458 w 13261896"/>
              <a:gd name="connsiteY6692" fmla="*/ 1761935 h 5790485"/>
              <a:gd name="connsiteX6693" fmla="*/ 10799969 w 13261896"/>
              <a:gd name="connsiteY6693" fmla="*/ 1790510 h 5790485"/>
              <a:gd name="connsiteX6694" fmla="*/ 10771394 w 13261896"/>
              <a:gd name="connsiteY6694" fmla="*/ 1738122 h 5790485"/>
              <a:gd name="connsiteX6695" fmla="*/ 10795206 w 13261896"/>
              <a:gd name="connsiteY6695" fmla="*/ 1733360 h 5790485"/>
              <a:gd name="connsiteX6696" fmla="*/ 10799969 w 13261896"/>
              <a:gd name="connsiteY6696" fmla="*/ 1790510 h 5790485"/>
              <a:gd name="connsiteX6697" fmla="*/ 10704767 w 13261896"/>
              <a:gd name="connsiteY6697" fmla="*/ 1795272 h 5790485"/>
              <a:gd name="connsiteX6698" fmla="*/ 10685717 w 13261896"/>
              <a:gd name="connsiteY6698" fmla="*/ 1823847 h 5790485"/>
              <a:gd name="connsiteX6699" fmla="*/ 10676192 w 13261896"/>
              <a:gd name="connsiteY6699" fmla="*/ 1776222 h 5790485"/>
              <a:gd name="connsiteX6700" fmla="*/ 10700004 w 13261896"/>
              <a:gd name="connsiteY6700" fmla="*/ 1733360 h 5790485"/>
              <a:gd name="connsiteX6701" fmla="*/ 10704767 w 13261896"/>
              <a:gd name="connsiteY6701" fmla="*/ 1795272 h 5790485"/>
              <a:gd name="connsiteX6702" fmla="*/ 10766631 w 13261896"/>
              <a:gd name="connsiteY6702" fmla="*/ 1780985 h 5790485"/>
              <a:gd name="connsiteX6703" fmla="*/ 10752344 w 13261896"/>
              <a:gd name="connsiteY6703" fmla="*/ 1780985 h 5790485"/>
              <a:gd name="connsiteX6704" fmla="*/ 10742819 w 13261896"/>
              <a:gd name="connsiteY6704" fmla="*/ 1747647 h 5790485"/>
              <a:gd name="connsiteX6705" fmla="*/ 10747581 w 13261896"/>
              <a:gd name="connsiteY6705" fmla="*/ 1719072 h 5790485"/>
              <a:gd name="connsiteX6706" fmla="*/ 10766631 w 13261896"/>
              <a:gd name="connsiteY6706" fmla="*/ 1780985 h 5790485"/>
              <a:gd name="connsiteX6707" fmla="*/ 10728531 w 13261896"/>
              <a:gd name="connsiteY6707" fmla="*/ 1747647 h 5790485"/>
              <a:gd name="connsiteX6708" fmla="*/ 10738056 w 13261896"/>
              <a:gd name="connsiteY6708" fmla="*/ 1780985 h 5790485"/>
              <a:gd name="connsiteX6709" fmla="*/ 10714292 w 13261896"/>
              <a:gd name="connsiteY6709" fmla="*/ 1790510 h 5790485"/>
              <a:gd name="connsiteX6710" fmla="*/ 10714292 w 13261896"/>
              <a:gd name="connsiteY6710" fmla="*/ 1728597 h 5790485"/>
              <a:gd name="connsiteX6711" fmla="*/ 10738056 w 13261896"/>
              <a:gd name="connsiteY6711" fmla="*/ 1704785 h 5790485"/>
              <a:gd name="connsiteX6712" fmla="*/ 10728531 w 13261896"/>
              <a:gd name="connsiteY6712" fmla="*/ 1747647 h 5790485"/>
              <a:gd name="connsiteX6713" fmla="*/ 11695223 w 13261896"/>
              <a:gd name="connsiteY6713" fmla="*/ 1695260 h 5790485"/>
              <a:gd name="connsiteX6714" fmla="*/ 11723798 w 13261896"/>
              <a:gd name="connsiteY6714" fmla="*/ 1685735 h 5790485"/>
              <a:gd name="connsiteX6715" fmla="*/ 11714273 w 13261896"/>
              <a:gd name="connsiteY6715" fmla="*/ 1752410 h 5790485"/>
              <a:gd name="connsiteX6716" fmla="*/ 11623786 w 13261896"/>
              <a:gd name="connsiteY6716" fmla="*/ 1790510 h 5790485"/>
              <a:gd name="connsiteX6717" fmla="*/ 11666648 w 13261896"/>
              <a:gd name="connsiteY6717" fmla="*/ 1819085 h 5790485"/>
              <a:gd name="connsiteX6718" fmla="*/ 11666648 w 13261896"/>
              <a:gd name="connsiteY6718" fmla="*/ 1833372 h 5790485"/>
              <a:gd name="connsiteX6719" fmla="*/ 11642836 w 13261896"/>
              <a:gd name="connsiteY6719" fmla="*/ 1842897 h 5790485"/>
              <a:gd name="connsiteX6720" fmla="*/ 11595211 w 13261896"/>
              <a:gd name="connsiteY6720" fmla="*/ 1780985 h 5790485"/>
              <a:gd name="connsiteX6721" fmla="*/ 11666648 w 13261896"/>
              <a:gd name="connsiteY6721" fmla="*/ 1680972 h 5790485"/>
              <a:gd name="connsiteX6722" fmla="*/ 11695223 w 13261896"/>
              <a:gd name="connsiteY6722" fmla="*/ 1695260 h 5790485"/>
              <a:gd name="connsiteX6723" fmla="*/ 12366641 w 13261896"/>
              <a:gd name="connsiteY6723" fmla="*/ 1652397 h 5790485"/>
              <a:gd name="connsiteX6724" fmla="*/ 12099988 w 13261896"/>
              <a:gd name="connsiteY6724" fmla="*/ 2004774 h 5790485"/>
              <a:gd name="connsiteX6725" fmla="*/ 12066650 w 13261896"/>
              <a:gd name="connsiteY6725" fmla="*/ 2000012 h 5790485"/>
              <a:gd name="connsiteX6726" fmla="*/ 12080938 w 13261896"/>
              <a:gd name="connsiteY6726" fmla="*/ 1971437 h 5790485"/>
              <a:gd name="connsiteX6727" fmla="*/ 12123800 w 13261896"/>
              <a:gd name="connsiteY6727" fmla="*/ 1980962 h 5790485"/>
              <a:gd name="connsiteX6728" fmla="*/ 12304729 w 13261896"/>
              <a:gd name="connsiteY6728" fmla="*/ 1776222 h 5790485"/>
              <a:gd name="connsiteX6729" fmla="*/ 12366641 w 13261896"/>
              <a:gd name="connsiteY6729" fmla="*/ 1642872 h 5790485"/>
              <a:gd name="connsiteX6730" fmla="*/ 12366641 w 13261896"/>
              <a:gd name="connsiteY6730" fmla="*/ 1652397 h 5790485"/>
              <a:gd name="connsiteX6731" fmla="*/ 11190446 w 13261896"/>
              <a:gd name="connsiteY6731" fmla="*/ 1638110 h 5790485"/>
              <a:gd name="connsiteX6732" fmla="*/ 11142821 w 13261896"/>
              <a:gd name="connsiteY6732" fmla="*/ 1700022 h 5790485"/>
              <a:gd name="connsiteX6733" fmla="*/ 11142821 w 13261896"/>
              <a:gd name="connsiteY6733" fmla="*/ 1638110 h 5790485"/>
              <a:gd name="connsiteX6734" fmla="*/ 11190446 w 13261896"/>
              <a:gd name="connsiteY6734" fmla="*/ 1638110 h 5790485"/>
              <a:gd name="connsiteX6735" fmla="*/ 12342829 w 13261896"/>
              <a:gd name="connsiteY6735" fmla="*/ 1642872 h 5790485"/>
              <a:gd name="connsiteX6736" fmla="*/ 12123800 w 13261896"/>
              <a:gd name="connsiteY6736" fmla="*/ 1966674 h 5790485"/>
              <a:gd name="connsiteX6737" fmla="*/ 12080938 w 13261896"/>
              <a:gd name="connsiteY6737" fmla="*/ 1952387 h 5790485"/>
              <a:gd name="connsiteX6738" fmla="*/ 12023788 w 13261896"/>
              <a:gd name="connsiteY6738" fmla="*/ 2014299 h 5790485"/>
              <a:gd name="connsiteX6739" fmla="*/ 11971400 w 13261896"/>
              <a:gd name="connsiteY6739" fmla="*/ 1995249 h 5790485"/>
              <a:gd name="connsiteX6740" fmla="*/ 11976163 w 13261896"/>
              <a:gd name="connsiteY6740" fmla="*/ 1966674 h 5790485"/>
              <a:gd name="connsiteX6741" fmla="*/ 11957113 w 13261896"/>
              <a:gd name="connsiteY6741" fmla="*/ 1909524 h 5790485"/>
              <a:gd name="connsiteX6742" fmla="*/ 11985688 w 13261896"/>
              <a:gd name="connsiteY6742" fmla="*/ 1847660 h 5790485"/>
              <a:gd name="connsiteX6743" fmla="*/ 12099988 w 13261896"/>
              <a:gd name="connsiteY6743" fmla="*/ 1714310 h 5790485"/>
              <a:gd name="connsiteX6744" fmla="*/ 12161900 w 13261896"/>
              <a:gd name="connsiteY6744" fmla="*/ 1738122 h 5790485"/>
              <a:gd name="connsiteX6745" fmla="*/ 12152375 w 13261896"/>
              <a:gd name="connsiteY6745" fmla="*/ 1747647 h 5790485"/>
              <a:gd name="connsiteX6746" fmla="*/ 12176188 w 13261896"/>
              <a:gd name="connsiteY6746" fmla="*/ 1747647 h 5790485"/>
              <a:gd name="connsiteX6747" fmla="*/ 12200000 w 13261896"/>
              <a:gd name="connsiteY6747" fmla="*/ 1771460 h 5790485"/>
              <a:gd name="connsiteX6748" fmla="*/ 12214288 w 13261896"/>
              <a:gd name="connsiteY6748" fmla="*/ 1800035 h 5790485"/>
              <a:gd name="connsiteX6749" fmla="*/ 12209525 w 13261896"/>
              <a:gd name="connsiteY6749" fmla="*/ 1828610 h 5790485"/>
              <a:gd name="connsiteX6750" fmla="*/ 12119038 w 13261896"/>
              <a:gd name="connsiteY6750" fmla="*/ 1947624 h 5790485"/>
              <a:gd name="connsiteX6751" fmla="*/ 12085700 w 13261896"/>
              <a:gd name="connsiteY6751" fmla="*/ 1938099 h 5790485"/>
              <a:gd name="connsiteX6752" fmla="*/ 12119038 w 13261896"/>
              <a:gd name="connsiteY6752" fmla="*/ 1961912 h 5790485"/>
              <a:gd name="connsiteX6753" fmla="*/ 12195238 w 13261896"/>
              <a:gd name="connsiteY6753" fmla="*/ 1890474 h 5790485"/>
              <a:gd name="connsiteX6754" fmla="*/ 12338066 w 13261896"/>
              <a:gd name="connsiteY6754" fmla="*/ 1633347 h 5790485"/>
              <a:gd name="connsiteX6755" fmla="*/ 12342829 w 13261896"/>
              <a:gd name="connsiteY6755" fmla="*/ 1642872 h 5790485"/>
              <a:gd name="connsiteX6756" fmla="*/ 12319016 w 13261896"/>
              <a:gd name="connsiteY6756" fmla="*/ 1628585 h 5790485"/>
              <a:gd name="connsiteX6757" fmla="*/ 12214288 w 13261896"/>
              <a:gd name="connsiteY6757" fmla="*/ 1852422 h 5790485"/>
              <a:gd name="connsiteX6758" fmla="*/ 12271391 w 13261896"/>
              <a:gd name="connsiteY6758" fmla="*/ 1757172 h 5790485"/>
              <a:gd name="connsiteX6759" fmla="*/ 12309491 w 13261896"/>
              <a:gd name="connsiteY6759" fmla="*/ 1652397 h 5790485"/>
              <a:gd name="connsiteX6760" fmla="*/ 12309491 w 13261896"/>
              <a:gd name="connsiteY6760" fmla="*/ 1609535 h 5790485"/>
              <a:gd name="connsiteX6761" fmla="*/ 12319016 w 13261896"/>
              <a:gd name="connsiteY6761" fmla="*/ 1628585 h 5790485"/>
              <a:gd name="connsiteX6762" fmla="*/ 11942825 w 13261896"/>
              <a:gd name="connsiteY6762" fmla="*/ 1638110 h 5790485"/>
              <a:gd name="connsiteX6763" fmla="*/ 11923775 w 13261896"/>
              <a:gd name="connsiteY6763" fmla="*/ 1628585 h 5790485"/>
              <a:gd name="connsiteX6764" fmla="*/ 11947588 w 13261896"/>
              <a:gd name="connsiteY6764" fmla="*/ 1628585 h 5790485"/>
              <a:gd name="connsiteX6765" fmla="*/ 11957113 w 13261896"/>
              <a:gd name="connsiteY6765" fmla="*/ 1609535 h 5790485"/>
              <a:gd name="connsiteX6766" fmla="*/ 11947588 w 13261896"/>
              <a:gd name="connsiteY6766" fmla="*/ 1595247 h 5790485"/>
              <a:gd name="connsiteX6767" fmla="*/ 11966638 w 13261896"/>
              <a:gd name="connsiteY6767" fmla="*/ 1609535 h 5790485"/>
              <a:gd name="connsiteX6768" fmla="*/ 11942825 w 13261896"/>
              <a:gd name="connsiteY6768" fmla="*/ 1638110 h 5790485"/>
              <a:gd name="connsiteX6769" fmla="*/ 12295204 w 13261896"/>
              <a:gd name="connsiteY6769" fmla="*/ 1628585 h 5790485"/>
              <a:gd name="connsiteX6770" fmla="*/ 12228575 w 13261896"/>
              <a:gd name="connsiteY6770" fmla="*/ 1800035 h 5790485"/>
              <a:gd name="connsiteX6771" fmla="*/ 12223813 w 13261896"/>
              <a:gd name="connsiteY6771" fmla="*/ 1785747 h 5790485"/>
              <a:gd name="connsiteX6772" fmla="*/ 12247579 w 13261896"/>
              <a:gd name="connsiteY6772" fmla="*/ 1747647 h 5790485"/>
              <a:gd name="connsiteX6773" fmla="*/ 12285679 w 13261896"/>
              <a:gd name="connsiteY6773" fmla="*/ 1623822 h 5790485"/>
              <a:gd name="connsiteX6774" fmla="*/ 12285679 w 13261896"/>
              <a:gd name="connsiteY6774" fmla="*/ 1580960 h 5790485"/>
              <a:gd name="connsiteX6775" fmla="*/ 12295204 w 13261896"/>
              <a:gd name="connsiteY6775" fmla="*/ 1628585 h 5790485"/>
              <a:gd name="connsiteX6776" fmla="*/ 11457146 w 13261896"/>
              <a:gd name="connsiteY6776" fmla="*/ 1580960 h 5790485"/>
              <a:gd name="connsiteX6777" fmla="*/ 11499961 w 13261896"/>
              <a:gd name="connsiteY6777" fmla="*/ 1604772 h 5790485"/>
              <a:gd name="connsiteX6778" fmla="*/ 11538061 w 13261896"/>
              <a:gd name="connsiteY6778" fmla="*/ 1590485 h 5790485"/>
              <a:gd name="connsiteX6779" fmla="*/ 11571398 w 13261896"/>
              <a:gd name="connsiteY6779" fmla="*/ 1614297 h 5790485"/>
              <a:gd name="connsiteX6780" fmla="*/ 11580923 w 13261896"/>
              <a:gd name="connsiteY6780" fmla="*/ 1614297 h 5790485"/>
              <a:gd name="connsiteX6781" fmla="*/ 11614261 w 13261896"/>
              <a:gd name="connsiteY6781" fmla="*/ 1614297 h 5790485"/>
              <a:gd name="connsiteX6782" fmla="*/ 11614261 w 13261896"/>
              <a:gd name="connsiteY6782" fmla="*/ 1652397 h 5790485"/>
              <a:gd name="connsiteX6783" fmla="*/ 11590448 w 13261896"/>
              <a:gd name="connsiteY6783" fmla="*/ 1661922 h 5790485"/>
              <a:gd name="connsiteX6784" fmla="*/ 11538061 w 13261896"/>
              <a:gd name="connsiteY6784" fmla="*/ 1638110 h 5790485"/>
              <a:gd name="connsiteX6785" fmla="*/ 11499961 w 13261896"/>
              <a:gd name="connsiteY6785" fmla="*/ 1638110 h 5790485"/>
              <a:gd name="connsiteX6786" fmla="*/ 11466671 w 13261896"/>
              <a:gd name="connsiteY6786" fmla="*/ 1638110 h 5790485"/>
              <a:gd name="connsiteX6787" fmla="*/ 11404758 w 13261896"/>
              <a:gd name="connsiteY6787" fmla="*/ 1685735 h 5790485"/>
              <a:gd name="connsiteX6788" fmla="*/ 11404758 w 13261896"/>
              <a:gd name="connsiteY6788" fmla="*/ 1695260 h 5790485"/>
              <a:gd name="connsiteX6789" fmla="*/ 11442858 w 13261896"/>
              <a:gd name="connsiteY6789" fmla="*/ 1809560 h 5790485"/>
              <a:gd name="connsiteX6790" fmla="*/ 11457146 w 13261896"/>
              <a:gd name="connsiteY6790" fmla="*/ 1814322 h 5790485"/>
              <a:gd name="connsiteX6791" fmla="*/ 11519011 w 13261896"/>
              <a:gd name="connsiteY6791" fmla="*/ 1785747 h 5790485"/>
              <a:gd name="connsiteX6792" fmla="*/ 11566636 w 13261896"/>
              <a:gd name="connsiteY6792" fmla="*/ 1819085 h 5790485"/>
              <a:gd name="connsiteX6793" fmla="*/ 11557111 w 13261896"/>
              <a:gd name="connsiteY6793" fmla="*/ 1833372 h 5790485"/>
              <a:gd name="connsiteX6794" fmla="*/ 11471433 w 13261896"/>
              <a:gd name="connsiteY6794" fmla="*/ 1857185 h 5790485"/>
              <a:gd name="connsiteX6795" fmla="*/ 11457146 w 13261896"/>
              <a:gd name="connsiteY6795" fmla="*/ 1866710 h 5790485"/>
              <a:gd name="connsiteX6796" fmla="*/ 11390471 w 13261896"/>
              <a:gd name="connsiteY6796" fmla="*/ 1842897 h 5790485"/>
              <a:gd name="connsiteX6797" fmla="*/ 11423808 w 13261896"/>
              <a:gd name="connsiteY6797" fmla="*/ 1800035 h 5790485"/>
              <a:gd name="connsiteX6798" fmla="*/ 11361896 w 13261896"/>
              <a:gd name="connsiteY6798" fmla="*/ 1752410 h 5790485"/>
              <a:gd name="connsiteX6799" fmla="*/ 11323796 w 13261896"/>
              <a:gd name="connsiteY6799" fmla="*/ 1785747 h 5790485"/>
              <a:gd name="connsiteX6800" fmla="*/ 11352371 w 13261896"/>
              <a:gd name="connsiteY6800" fmla="*/ 1809560 h 5790485"/>
              <a:gd name="connsiteX6801" fmla="*/ 11380946 w 13261896"/>
              <a:gd name="connsiteY6801" fmla="*/ 1795272 h 5790485"/>
              <a:gd name="connsiteX6802" fmla="*/ 11380946 w 13261896"/>
              <a:gd name="connsiteY6802" fmla="*/ 1780985 h 5790485"/>
              <a:gd name="connsiteX6803" fmla="*/ 11371421 w 13261896"/>
              <a:gd name="connsiteY6803" fmla="*/ 1771460 h 5790485"/>
              <a:gd name="connsiteX6804" fmla="*/ 11357133 w 13261896"/>
              <a:gd name="connsiteY6804" fmla="*/ 1776222 h 5790485"/>
              <a:gd name="connsiteX6805" fmla="*/ 11366658 w 13261896"/>
              <a:gd name="connsiteY6805" fmla="*/ 1795272 h 5790485"/>
              <a:gd name="connsiteX6806" fmla="*/ 11352371 w 13261896"/>
              <a:gd name="connsiteY6806" fmla="*/ 1800035 h 5790485"/>
              <a:gd name="connsiteX6807" fmla="*/ 11338083 w 13261896"/>
              <a:gd name="connsiteY6807" fmla="*/ 1785747 h 5790485"/>
              <a:gd name="connsiteX6808" fmla="*/ 11361896 w 13261896"/>
              <a:gd name="connsiteY6808" fmla="*/ 1766697 h 5790485"/>
              <a:gd name="connsiteX6809" fmla="*/ 11409521 w 13261896"/>
              <a:gd name="connsiteY6809" fmla="*/ 1800035 h 5790485"/>
              <a:gd name="connsiteX6810" fmla="*/ 11361896 w 13261896"/>
              <a:gd name="connsiteY6810" fmla="*/ 1842897 h 5790485"/>
              <a:gd name="connsiteX6811" fmla="*/ 11295221 w 13261896"/>
              <a:gd name="connsiteY6811" fmla="*/ 1790510 h 5790485"/>
              <a:gd name="connsiteX6812" fmla="*/ 11319033 w 13261896"/>
              <a:gd name="connsiteY6812" fmla="*/ 1738122 h 5790485"/>
              <a:gd name="connsiteX6813" fmla="*/ 11366658 w 13261896"/>
              <a:gd name="connsiteY6813" fmla="*/ 1719072 h 5790485"/>
              <a:gd name="connsiteX6814" fmla="*/ 11371421 w 13261896"/>
              <a:gd name="connsiteY6814" fmla="*/ 1695260 h 5790485"/>
              <a:gd name="connsiteX6815" fmla="*/ 11423808 w 13261896"/>
              <a:gd name="connsiteY6815" fmla="*/ 1580960 h 5790485"/>
              <a:gd name="connsiteX6816" fmla="*/ 11457146 w 13261896"/>
              <a:gd name="connsiteY6816" fmla="*/ 1580960 h 5790485"/>
              <a:gd name="connsiteX6817" fmla="*/ 11033331 w 13261896"/>
              <a:gd name="connsiteY6817" fmla="*/ 1604772 h 5790485"/>
              <a:gd name="connsiteX6818" fmla="*/ 11090481 w 13261896"/>
              <a:gd name="connsiteY6818" fmla="*/ 1714310 h 5790485"/>
              <a:gd name="connsiteX6819" fmla="*/ 11023806 w 13261896"/>
              <a:gd name="connsiteY6819" fmla="*/ 1819085 h 5790485"/>
              <a:gd name="connsiteX6820" fmla="*/ 10999994 w 13261896"/>
              <a:gd name="connsiteY6820" fmla="*/ 1761935 h 5790485"/>
              <a:gd name="connsiteX6821" fmla="*/ 11014281 w 13261896"/>
              <a:gd name="connsiteY6821" fmla="*/ 1723835 h 5790485"/>
              <a:gd name="connsiteX6822" fmla="*/ 11042856 w 13261896"/>
              <a:gd name="connsiteY6822" fmla="*/ 1723835 h 5790485"/>
              <a:gd name="connsiteX6823" fmla="*/ 11042856 w 13261896"/>
              <a:gd name="connsiteY6823" fmla="*/ 1757172 h 5790485"/>
              <a:gd name="connsiteX6824" fmla="*/ 11028569 w 13261896"/>
              <a:gd name="connsiteY6824" fmla="*/ 1761935 h 5790485"/>
              <a:gd name="connsiteX6825" fmla="*/ 11009519 w 13261896"/>
              <a:gd name="connsiteY6825" fmla="*/ 1742885 h 5790485"/>
              <a:gd name="connsiteX6826" fmla="*/ 11004756 w 13261896"/>
              <a:gd name="connsiteY6826" fmla="*/ 1752410 h 5790485"/>
              <a:gd name="connsiteX6827" fmla="*/ 11028569 w 13261896"/>
              <a:gd name="connsiteY6827" fmla="*/ 1771460 h 5790485"/>
              <a:gd name="connsiteX6828" fmla="*/ 11057144 w 13261896"/>
              <a:gd name="connsiteY6828" fmla="*/ 1738122 h 5790485"/>
              <a:gd name="connsiteX6829" fmla="*/ 11023806 w 13261896"/>
              <a:gd name="connsiteY6829" fmla="*/ 1709547 h 5790485"/>
              <a:gd name="connsiteX6830" fmla="*/ 10985706 w 13261896"/>
              <a:gd name="connsiteY6830" fmla="*/ 1761935 h 5790485"/>
              <a:gd name="connsiteX6831" fmla="*/ 11023806 w 13261896"/>
              <a:gd name="connsiteY6831" fmla="*/ 1828610 h 5790485"/>
              <a:gd name="connsiteX6832" fmla="*/ 11100006 w 13261896"/>
              <a:gd name="connsiteY6832" fmla="*/ 1728597 h 5790485"/>
              <a:gd name="connsiteX6833" fmla="*/ 11100006 w 13261896"/>
              <a:gd name="connsiteY6833" fmla="*/ 1704785 h 5790485"/>
              <a:gd name="connsiteX6834" fmla="*/ 11104721 w 13261896"/>
              <a:gd name="connsiteY6834" fmla="*/ 1738122 h 5790485"/>
              <a:gd name="connsiteX6835" fmla="*/ 11019044 w 13261896"/>
              <a:gd name="connsiteY6835" fmla="*/ 1861947 h 5790485"/>
              <a:gd name="connsiteX6836" fmla="*/ 10966656 w 13261896"/>
              <a:gd name="connsiteY6836" fmla="*/ 1814322 h 5790485"/>
              <a:gd name="connsiteX6837" fmla="*/ 10980944 w 13261896"/>
              <a:gd name="connsiteY6837" fmla="*/ 1752410 h 5790485"/>
              <a:gd name="connsiteX6838" fmla="*/ 10919031 w 13261896"/>
              <a:gd name="connsiteY6838" fmla="*/ 1657160 h 5790485"/>
              <a:gd name="connsiteX6839" fmla="*/ 10919031 w 13261896"/>
              <a:gd name="connsiteY6839" fmla="*/ 1642872 h 5790485"/>
              <a:gd name="connsiteX6840" fmla="*/ 10980944 w 13261896"/>
              <a:gd name="connsiteY6840" fmla="*/ 1576197 h 5790485"/>
              <a:gd name="connsiteX6841" fmla="*/ 11033331 w 13261896"/>
              <a:gd name="connsiteY6841" fmla="*/ 1604772 h 5790485"/>
              <a:gd name="connsiteX6842" fmla="*/ 11661886 w 13261896"/>
              <a:gd name="connsiteY6842" fmla="*/ 1600010 h 5790485"/>
              <a:gd name="connsiteX6843" fmla="*/ 11638073 w 13261896"/>
              <a:gd name="connsiteY6843" fmla="*/ 1633347 h 5790485"/>
              <a:gd name="connsiteX6844" fmla="*/ 11657123 w 13261896"/>
              <a:gd name="connsiteY6844" fmla="*/ 1671447 h 5790485"/>
              <a:gd name="connsiteX6845" fmla="*/ 11580923 w 13261896"/>
              <a:gd name="connsiteY6845" fmla="*/ 1780985 h 5790485"/>
              <a:gd name="connsiteX6846" fmla="*/ 11647598 w 13261896"/>
              <a:gd name="connsiteY6846" fmla="*/ 1857185 h 5790485"/>
              <a:gd name="connsiteX6847" fmla="*/ 11680936 w 13261896"/>
              <a:gd name="connsiteY6847" fmla="*/ 1819085 h 5790485"/>
              <a:gd name="connsiteX6848" fmla="*/ 11638073 w 13261896"/>
              <a:gd name="connsiteY6848" fmla="*/ 1790510 h 5790485"/>
              <a:gd name="connsiteX6849" fmla="*/ 11657123 w 13261896"/>
              <a:gd name="connsiteY6849" fmla="*/ 1766697 h 5790485"/>
              <a:gd name="connsiteX6850" fmla="*/ 11704748 w 13261896"/>
              <a:gd name="connsiteY6850" fmla="*/ 1766697 h 5790485"/>
              <a:gd name="connsiteX6851" fmla="*/ 11695223 w 13261896"/>
              <a:gd name="connsiteY6851" fmla="*/ 2028587 h 5790485"/>
              <a:gd name="connsiteX6852" fmla="*/ 11699986 w 13261896"/>
              <a:gd name="connsiteY6852" fmla="*/ 2109549 h 5790485"/>
              <a:gd name="connsiteX6853" fmla="*/ 11890438 w 13261896"/>
              <a:gd name="connsiteY6853" fmla="*/ 2195274 h 5790485"/>
              <a:gd name="connsiteX6854" fmla="*/ 11838098 w 13261896"/>
              <a:gd name="connsiteY6854" fmla="*/ 2200037 h 5790485"/>
              <a:gd name="connsiteX6855" fmla="*/ 11709511 w 13261896"/>
              <a:gd name="connsiteY6855" fmla="*/ 2161937 h 5790485"/>
              <a:gd name="connsiteX6856" fmla="*/ 11704748 w 13261896"/>
              <a:gd name="connsiteY6856" fmla="*/ 2166699 h 5790485"/>
              <a:gd name="connsiteX6857" fmla="*/ 11757136 w 13261896"/>
              <a:gd name="connsiteY6857" fmla="*/ 2271427 h 5790485"/>
              <a:gd name="connsiteX6858" fmla="*/ 11742848 w 13261896"/>
              <a:gd name="connsiteY6858" fmla="*/ 2300002 h 5790485"/>
              <a:gd name="connsiteX6859" fmla="*/ 11661886 w 13261896"/>
              <a:gd name="connsiteY6859" fmla="*/ 2247662 h 5790485"/>
              <a:gd name="connsiteX6860" fmla="*/ 11604736 w 13261896"/>
              <a:gd name="connsiteY6860" fmla="*/ 2266664 h 5790485"/>
              <a:gd name="connsiteX6861" fmla="*/ 11571398 w 13261896"/>
              <a:gd name="connsiteY6861" fmla="*/ 2190512 h 5790485"/>
              <a:gd name="connsiteX6862" fmla="*/ 11519011 w 13261896"/>
              <a:gd name="connsiteY6862" fmla="*/ 2228612 h 5790485"/>
              <a:gd name="connsiteX6863" fmla="*/ 11547586 w 13261896"/>
              <a:gd name="connsiteY6863" fmla="*/ 2261902 h 5790485"/>
              <a:gd name="connsiteX6864" fmla="*/ 11566636 w 13261896"/>
              <a:gd name="connsiteY6864" fmla="*/ 2257139 h 5790485"/>
              <a:gd name="connsiteX6865" fmla="*/ 11533298 w 13261896"/>
              <a:gd name="connsiteY6865" fmla="*/ 2228612 h 5790485"/>
              <a:gd name="connsiteX6866" fmla="*/ 11571398 w 13261896"/>
              <a:gd name="connsiteY6866" fmla="*/ 2204799 h 5790485"/>
              <a:gd name="connsiteX6867" fmla="*/ 11595211 w 13261896"/>
              <a:gd name="connsiteY6867" fmla="*/ 2223849 h 5790485"/>
              <a:gd name="connsiteX6868" fmla="*/ 11585686 w 13261896"/>
              <a:gd name="connsiteY6868" fmla="*/ 2238137 h 5790485"/>
              <a:gd name="connsiteX6869" fmla="*/ 11590448 w 13261896"/>
              <a:gd name="connsiteY6869" fmla="*/ 2252377 h 5790485"/>
              <a:gd name="connsiteX6870" fmla="*/ 11538061 w 13261896"/>
              <a:gd name="connsiteY6870" fmla="*/ 2280952 h 5790485"/>
              <a:gd name="connsiteX6871" fmla="*/ 11471433 w 13261896"/>
              <a:gd name="connsiteY6871" fmla="*/ 2238137 h 5790485"/>
              <a:gd name="connsiteX6872" fmla="*/ 11457146 w 13261896"/>
              <a:gd name="connsiteY6872" fmla="*/ 2223849 h 5790485"/>
              <a:gd name="connsiteX6873" fmla="*/ 11514248 w 13261896"/>
              <a:gd name="connsiteY6873" fmla="*/ 2166699 h 5790485"/>
              <a:gd name="connsiteX6874" fmla="*/ 11566636 w 13261896"/>
              <a:gd name="connsiteY6874" fmla="*/ 2161937 h 5790485"/>
              <a:gd name="connsiteX6875" fmla="*/ 11633311 w 13261896"/>
              <a:gd name="connsiteY6875" fmla="*/ 2195274 h 5790485"/>
              <a:gd name="connsiteX6876" fmla="*/ 11671411 w 13261896"/>
              <a:gd name="connsiteY6876" fmla="*/ 2157174 h 5790485"/>
              <a:gd name="connsiteX6877" fmla="*/ 11661886 w 13261896"/>
              <a:gd name="connsiteY6877" fmla="*/ 2128599 h 5790485"/>
              <a:gd name="connsiteX6878" fmla="*/ 11685698 w 13261896"/>
              <a:gd name="connsiteY6878" fmla="*/ 2085737 h 5790485"/>
              <a:gd name="connsiteX6879" fmla="*/ 11685698 w 13261896"/>
              <a:gd name="connsiteY6879" fmla="*/ 2076212 h 5790485"/>
              <a:gd name="connsiteX6880" fmla="*/ 11638073 w 13261896"/>
              <a:gd name="connsiteY6880" fmla="*/ 2004774 h 5790485"/>
              <a:gd name="connsiteX6881" fmla="*/ 11699986 w 13261896"/>
              <a:gd name="connsiteY6881" fmla="*/ 1947624 h 5790485"/>
              <a:gd name="connsiteX6882" fmla="*/ 11633311 w 13261896"/>
              <a:gd name="connsiteY6882" fmla="*/ 1866710 h 5790485"/>
              <a:gd name="connsiteX6883" fmla="*/ 11557111 w 13261896"/>
              <a:gd name="connsiteY6883" fmla="*/ 1852422 h 5790485"/>
              <a:gd name="connsiteX6884" fmla="*/ 11504723 w 13261896"/>
              <a:gd name="connsiteY6884" fmla="*/ 1871424 h 5790485"/>
              <a:gd name="connsiteX6885" fmla="*/ 11490436 w 13261896"/>
              <a:gd name="connsiteY6885" fmla="*/ 1866710 h 5790485"/>
              <a:gd name="connsiteX6886" fmla="*/ 11580923 w 13261896"/>
              <a:gd name="connsiteY6886" fmla="*/ 1819085 h 5790485"/>
              <a:gd name="connsiteX6887" fmla="*/ 11519011 w 13261896"/>
              <a:gd name="connsiteY6887" fmla="*/ 1771460 h 5790485"/>
              <a:gd name="connsiteX6888" fmla="*/ 11457146 w 13261896"/>
              <a:gd name="connsiteY6888" fmla="*/ 1800035 h 5790485"/>
              <a:gd name="connsiteX6889" fmla="*/ 11428571 w 13261896"/>
              <a:gd name="connsiteY6889" fmla="*/ 1747647 h 5790485"/>
              <a:gd name="connsiteX6890" fmla="*/ 11428571 w 13261896"/>
              <a:gd name="connsiteY6890" fmla="*/ 1733360 h 5790485"/>
              <a:gd name="connsiteX6891" fmla="*/ 11490436 w 13261896"/>
              <a:gd name="connsiteY6891" fmla="*/ 1766697 h 5790485"/>
              <a:gd name="connsiteX6892" fmla="*/ 11561873 w 13261896"/>
              <a:gd name="connsiteY6892" fmla="*/ 1742885 h 5790485"/>
              <a:gd name="connsiteX6893" fmla="*/ 11571398 w 13261896"/>
              <a:gd name="connsiteY6893" fmla="*/ 1723835 h 5790485"/>
              <a:gd name="connsiteX6894" fmla="*/ 11509486 w 13261896"/>
              <a:gd name="connsiteY6894" fmla="*/ 1666685 h 5790485"/>
              <a:gd name="connsiteX6895" fmla="*/ 11471433 w 13261896"/>
              <a:gd name="connsiteY6895" fmla="*/ 1700022 h 5790485"/>
              <a:gd name="connsiteX6896" fmla="*/ 11509486 w 13261896"/>
              <a:gd name="connsiteY6896" fmla="*/ 1680972 h 5790485"/>
              <a:gd name="connsiteX6897" fmla="*/ 11561873 w 13261896"/>
              <a:gd name="connsiteY6897" fmla="*/ 1723835 h 5790485"/>
              <a:gd name="connsiteX6898" fmla="*/ 11542823 w 13261896"/>
              <a:gd name="connsiteY6898" fmla="*/ 1738122 h 5790485"/>
              <a:gd name="connsiteX6899" fmla="*/ 11485673 w 13261896"/>
              <a:gd name="connsiteY6899" fmla="*/ 1752410 h 5790485"/>
              <a:gd name="connsiteX6900" fmla="*/ 11414283 w 13261896"/>
              <a:gd name="connsiteY6900" fmla="*/ 1695260 h 5790485"/>
              <a:gd name="connsiteX6901" fmla="*/ 11442858 w 13261896"/>
              <a:gd name="connsiteY6901" fmla="*/ 1676210 h 5790485"/>
              <a:gd name="connsiteX6902" fmla="*/ 11466671 w 13261896"/>
              <a:gd name="connsiteY6902" fmla="*/ 1652397 h 5790485"/>
              <a:gd name="connsiteX6903" fmla="*/ 11504723 w 13261896"/>
              <a:gd name="connsiteY6903" fmla="*/ 1657160 h 5790485"/>
              <a:gd name="connsiteX6904" fmla="*/ 11528536 w 13261896"/>
              <a:gd name="connsiteY6904" fmla="*/ 1647635 h 5790485"/>
              <a:gd name="connsiteX6905" fmla="*/ 11590448 w 13261896"/>
              <a:gd name="connsiteY6905" fmla="*/ 1676210 h 5790485"/>
              <a:gd name="connsiteX6906" fmla="*/ 11628548 w 13261896"/>
              <a:gd name="connsiteY6906" fmla="*/ 1633347 h 5790485"/>
              <a:gd name="connsiteX6907" fmla="*/ 11566636 w 13261896"/>
              <a:gd name="connsiteY6907" fmla="*/ 1600010 h 5790485"/>
              <a:gd name="connsiteX6908" fmla="*/ 11614261 w 13261896"/>
              <a:gd name="connsiteY6908" fmla="*/ 1571435 h 5790485"/>
              <a:gd name="connsiteX6909" fmla="*/ 11661886 w 13261896"/>
              <a:gd name="connsiteY6909" fmla="*/ 1600010 h 5790485"/>
              <a:gd name="connsiteX6910" fmla="*/ 11414283 w 13261896"/>
              <a:gd name="connsiteY6910" fmla="*/ 1580960 h 5790485"/>
              <a:gd name="connsiteX6911" fmla="*/ 11366658 w 13261896"/>
              <a:gd name="connsiteY6911" fmla="*/ 1666685 h 5790485"/>
              <a:gd name="connsiteX6912" fmla="*/ 11352371 w 13261896"/>
              <a:gd name="connsiteY6912" fmla="*/ 1714310 h 5790485"/>
              <a:gd name="connsiteX6913" fmla="*/ 11314271 w 13261896"/>
              <a:gd name="connsiteY6913" fmla="*/ 1723835 h 5790485"/>
              <a:gd name="connsiteX6914" fmla="*/ 11280933 w 13261896"/>
              <a:gd name="connsiteY6914" fmla="*/ 1747647 h 5790485"/>
              <a:gd name="connsiteX6915" fmla="*/ 11257121 w 13261896"/>
              <a:gd name="connsiteY6915" fmla="*/ 1723835 h 5790485"/>
              <a:gd name="connsiteX6916" fmla="*/ 11266646 w 13261896"/>
              <a:gd name="connsiteY6916" fmla="*/ 1685735 h 5790485"/>
              <a:gd name="connsiteX6917" fmla="*/ 11309508 w 13261896"/>
              <a:gd name="connsiteY6917" fmla="*/ 1633347 h 5790485"/>
              <a:gd name="connsiteX6918" fmla="*/ 11328558 w 13261896"/>
              <a:gd name="connsiteY6918" fmla="*/ 1666685 h 5790485"/>
              <a:gd name="connsiteX6919" fmla="*/ 11319033 w 13261896"/>
              <a:gd name="connsiteY6919" fmla="*/ 1704785 h 5790485"/>
              <a:gd name="connsiteX6920" fmla="*/ 11342846 w 13261896"/>
              <a:gd name="connsiteY6920" fmla="*/ 1671447 h 5790485"/>
              <a:gd name="connsiteX6921" fmla="*/ 11323796 w 13261896"/>
              <a:gd name="connsiteY6921" fmla="*/ 1623822 h 5790485"/>
              <a:gd name="connsiteX6922" fmla="*/ 11409521 w 13261896"/>
              <a:gd name="connsiteY6922" fmla="*/ 1571435 h 5790485"/>
              <a:gd name="connsiteX6923" fmla="*/ 11414283 w 13261896"/>
              <a:gd name="connsiteY6923" fmla="*/ 1580960 h 5790485"/>
              <a:gd name="connsiteX6924" fmla="*/ 11985688 w 13261896"/>
              <a:gd name="connsiteY6924" fmla="*/ 1580960 h 5790485"/>
              <a:gd name="connsiteX6925" fmla="*/ 11980925 w 13261896"/>
              <a:gd name="connsiteY6925" fmla="*/ 1600010 h 5790485"/>
              <a:gd name="connsiteX6926" fmla="*/ 11976163 w 13261896"/>
              <a:gd name="connsiteY6926" fmla="*/ 1576197 h 5790485"/>
              <a:gd name="connsiteX6927" fmla="*/ 11952350 w 13261896"/>
              <a:gd name="connsiteY6927" fmla="*/ 1576197 h 5790485"/>
              <a:gd name="connsiteX6928" fmla="*/ 11933300 w 13261896"/>
              <a:gd name="connsiteY6928" fmla="*/ 1585722 h 5790485"/>
              <a:gd name="connsiteX6929" fmla="*/ 11957113 w 13261896"/>
              <a:gd name="connsiteY6929" fmla="*/ 1561910 h 5790485"/>
              <a:gd name="connsiteX6930" fmla="*/ 11985688 w 13261896"/>
              <a:gd name="connsiteY6930" fmla="*/ 1580960 h 5790485"/>
              <a:gd name="connsiteX6931" fmla="*/ 11799998 w 13261896"/>
              <a:gd name="connsiteY6931" fmla="*/ 1561910 h 5790485"/>
              <a:gd name="connsiteX6932" fmla="*/ 11719036 w 13261896"/>
              <a:gd name="connsiteY6932" fmla="*/ 1661922 h 5790485"/>
              <a:gd name="connsiteX6933" fmla="*/ 11695223 w 13261896"/>
              <a:gd name="connsiteY6933" fmla="*/ 1680972 h 5790485"/>
              <a:gd name="connsiteX6934" fmla="*/ 11652361 w 13261896"/>
              <a:gd name="connsiteY6934" fmla="*/ 1638110 h 5790485"/>
              <a:gd name="connsiteX6935" fmla="*/ 11761898 w 13261896"/>
              <a:gd name="connsiteY6935" fmla="*/ 1576197 h 5790485"/>
              <a:gd name="connsiteX6936" fmla="*/ 11785711 w 13261896"/>
              <a:gd name="connsiteY6936" fmla="*/ 1542860 h 5790485"/>
              <a:gd name="connsiteX6937" fmla="*/ 11799998 w 13261896"/>
              <a:gd name="connsiteY6937" fmla="*/ 1561910 h 5790485"/>
              <a:gd name="connsiteX6938" fmla="*/ 11066669 w 13261896"/>
              <a:gd name="connsiteY6938" fmla="*/ 1590485 h 5790485"/>
              <a:gd name="connsiteX6939" fmla="*/ 11090481 w 13261896"/>
              <a:gd name="connsiteY6939" fmla="*/ 1657160 h 5790485"/>
              <a:gd name="connsiteX6940" fmla="*/ 11128534 w 13261896"/>
              <a:gd name="connsiteY6940" fmla="*/ 1704785 h 5790485"/>
              <a:gd name="connsiteX6941" fmla="*/ 11123771 w 13261896"/>
              <a:gd name="connsiteY6941" fmla="*/ 1885712 h 5790485"/>
              <a:gd name="connsiteX6942" fmla="*/ 11095244 w 13261896"/>
              <a:gd name="connsiteY6942" fmla="*/ 1804797 h 5790485"/>
              <a:gd name="connsiteX6943" fmla="*/ 11119009 w 13261896"/>
              <a:gd name="connsiteY6943" fmla="*/ 1738122 h 5790485"/>
              <a:gd name="connsiteX6944" fmla="*/ 11052381 w 13261896"/>
              <a:gd name="connsiteY6944" fmla="*/ 1609535 h 5790485"/>
              <a:gd name="connsiteX6945" fmla="*/ 10980944 w 13261896"/>
              <a:gd name="connsiteY6945" fmla="*/ 1566672 h 5790485"/>
              <a:gd name="connsiteX6946" fmla="*/ 10914269 w 13261896"/>
              <a:gd name="connsiteY6946" fmla="*/ 1623822 h 5790485"/>
              <a:gd name="connsiteX6947" fmla="*/ 10899981 w 13261896"/>
              <a:gd name="connsiteY6947" fmla="*/ 1661922 h 5790485"/>
              <a:gd name="connsiteX6948" fmla="*/ 10852356 w 13261896"/>
              <a:gd name="connsiteY6948" fmla="*/ 1719072 h 5790485"/>
              <a:gd name="connsiteX6949" fmla="*/ 10852356 w 13261896"/>
              <a:gd name="connsiteY6949" fmla="*/ 1738122 h 5790485"/>
              <a:gd name="connsiteX6950" fmla="*/ 10899981 w 13261896"/>
              <a:gd name="connsiteY6950" fmla="*/ 1809560 h 5790485"/>
              <a:gd name="connsiteX6951" fmla="*/ 10952369 w 13261896"/>
              <a:gd name="connsiteY6951" fmla="*/ 1757172 h 5790485"/>
              <a:gd name="connsiteX6952" fmla="*/ 10919031 w 13261896"/>
              <a:gd name="connsiteY6952" fmla="*/ 1723835 h 5790485"/>
              <a:gd name="connsiteX6953" fmla="*/ 10890456 w 13261896"/>
              <a:gd name="connsiteY6953" fmla="*/ 1747647 h 5790485"/>
              <a:gd name="connsiteX6954" fmla="*/ 10909506 w 13261896"/>
              <a:gd name="connsiteY6954" fmla="*/ 1771460 h 5790485"/>
              <a:gd name="connsiteX6955" fmla="*/ 10919031 w 13261896"/>
              <a:gd name="connsiteY6955" fmla="*/ 1766697 h 5790485"/>
              <a:gd name="connsiteX6956" fmla="*/ 10904744 w 13261896"/>
              <a:gd name="connsiteY6956" fmla="*/ 1757172 h 5790485"/>
              <a:gd name="connsiteX6957" fmla="*/ 10904744 w 13261896"/>
              <a:gd name="connsiteY6957" fmla="*/ 1738122 h 5790485"/>
              <a:gd name="connsiteX6958" fmla="*/ 10933319 w 13261896"/>
              <a:gd name="connsiteY6958" fmla="*/ 1738122 h 5790485"/>
              <a:gd name="connsiteX6959" fmla="*/ 10938081 w 13261896"/>
              <a:gd name="connsiteY6959" fmla="*/ 1757172 h 5790485"/>
              <a:gd name="connsiteX6960" fmla="*/ 10899981 w 13261896"/>
              <a:gd name="connsiteY6960" fmla="*/ 1800035 h 5790485"/>
              <a:gd name="connsiteX6961" fmla="*/ 10861881 w 13261896"/>
              <a:gd name="connsiteY6961" fmla="*/ 1738122 h 5790485"/>
              <a:gd name="connsiteX6962" fmla="*/ 10919031 w 13261896"/>
              <a:gd name="connsiteY6962" fmla="*/ 1671447 h 5790485"/>
              <a:gd name="connsiteX6963" fmla="*/ 10966656 w 13261896"/>
              <a:gd name="connsiteY6963" fmla="*/ 1752410 h 5790485"/>
              <a:gd name="connsiteX6964" fmla="*/ 10942844 w 13261896"/>
              <a:gd name="connsiteY6964" fmla="*/ 1823847 h 5790485"/>
              <a:gd name="connsiteX6965" fmla="*/ 10919031 w 13261896"/>
              <a:gd name="connsiteY6965" fmla="*/ 1833372 h 5790485"/>
              <a:gd name="connsiteX6966" fmla="*/ 10876169 w 13261896"/>
              <a:gd name="connsiteY6966" fmla="*/ 1861947 h 5790485"/>
              <a:gd name="connsiteX6967" fmla="*/ 10819019 w 13261896"/>
              <a:gd name="connsiteY6967" fmla="*/ 1728597 h 5790485"/>
              <a:gd name="connsiteX6968" fmla="*/ 10890456 w 13261896"/>
              <a:gd name="connsiteY6968" fmla="*/ 1614297 h 5790485"/>
              <a:gd name="connsiteX6969" fmla="*/ 10933319 w 13261896"/>
              <a:gd name="connsiteY6969" fmla="*/ 1552385 h 5790485"/>
              <a:gd name="connsiteX6970" fmla="*/ 10976181 w 13261896"/>
              <a:gd name="connsiteY6970" fmla="*/ 1533335 h 5790485"/>
              <a:gd name="connsiteX6971" fmla="*/ 11066669 w 13261896"/>
              <a:gd name="connsiteY6971" fmla="*/ 1590485 h 5790485"/>
              <a:gd name="connsiteX6972" fmla="*/ 11023806 w 13261896"/>
              <a:gd name="connsiteY6972" fmla="*/ 1523810 h 5790485"/>
              <a:gd name="connsiteX6973" fmla="*/ 11071431 w 13261896"/>
              <a:gd name="connsiteY6973" fmla="*/ 1533335 h 5790485"/>
              <a:gd name="connsiteX6974" fmla="*/ 11128534 w 13261896"/>
              <a:gd name="connsiteY6974" fmla="*/ 1580960 h 5790485"/>
              <a:gd name="connsiteX6975" fmla="*/ 11128534 w 13261896"/>
              <a:gd name="connsiteY6975" fmla="*/ 1676210 h 5790485"/>
              <a:gd name="connsiteX6976" fmla="*/ 11071431 w 13261896"/>
              <a:gd name="connsiteY6976" fmla="*/ 1576197 h 5790485"/>
              <a:gd name="connsiteX6977" fmla="*/ 11004756 w 13261896"/>
              <a:gd name="connsiteY6977" fmla="*/ 1523810 h 5790485"/>
              <a:gd name="connsiteX6978" fmla="*/ 11023806 w 13261896"/>
              <a:gd name="connsiteY6978" fmla="*/ 1523810 h 5790485"/>
              <a:gd name="connsiteX6979" fmla="*/ 10942844 w 13261896"/>
              <a:gd name="connsiteY6979" fmla="*/ 1523810 h 5790485"/>
              <a:gd name="connsiteX6980" fmla="*/ 10890456 w 13261896"/>
              <a:gd name="connsiteY6980" fmla="*/ 1595247 h 5790485"/>
              <a:gd name="connsiteX6981" fmla="*/ 10861881 w 13261896"/>
              <a:gd name="connsiteY6981" fmla="*/ 1499997 h 5790485"/>
              <a:gd name="connsiteX6982" fmla="*/ 10942844 w 13261896"/>
              <a:gd name="connsiteY6982" fmla="*/ 1523810 h 5790485"/>
              <a:gd name="connsiteX6983" fmla="*/ 11923775 w 13261896"/>
              <a:gd name="connsiteY6983" fmla="*/ 1509522 h 5790485"/>
              <a:gd name="connsiteX6984" fmla="*/ 11885675 w 13261896"/>
              <a:gd name="connsiteY6984" fmla="*/ 1557147 h 5790485"/>
              <a:gd name="connsiteX6985" fmla="*/ 11838098 w 13261896"/>
              <a:gd name="connsiteY6985" fmla="*/ 1523810 h 5790485"/>
              <a:gd name="connsiteX6986" fmla="*/ 11899963 w 13261896"/>
              <a:gd name="connsiteY6986" fmla="*/ 1490472 h 5790485"/>
              <a:gd name="connsiteX6987" fmla="*/ 11923775 w 13261896"/>
              <a:gd name="connsiteY6987" fmla="*/ 1509522 h 5790485"/>
              <a:gd name="connsiteX6988" fmla="*/ 11214259 w 13261896"/>
              <a:gd name="connsiteY6988" fmla="*/ 1509522 h 5790485"/>
              <a:gd name="connsiteX6989" fmla="*/ 11180921 w 13261896"/>
              <a:gd name="connsiteY6989" fmla="*/ 1528572 h 5790485"/>
              <a:gd name="connsiteX6990" fmla="*/ 11147584 w 13261896"/>
              <a:gd name="connsiteY6990" fmla="*/ 1561910 h 5790485"/>
              <a:gd name="connsiteX6991" fmla="*/ 11142821 w 13261896"/>
              <a:gd name="connsiteY6991" fmla="*/ 1523810 h 5790485"/>
              <a:gd name="connsiteX6992" fmla="*/ 11161871 w 13261896"/>
              <a:gd name="connsiteY6992" fmla="*/ 1485757 h 5790485"/>
              <a:gd name="connsiteX6993" fmla="*/ 11214259 w 13261896"/>
              <a:gd name="connsiteY6993" fmla="*/ 1509522 h 5790485"/>
              <a:gd name="connsiteX6994" fmla="*/ 11904725 w 13261896"/>
              <a:gd name="connsiteY6994" fmla="*/ 1476232 h 5790485"/>
              <a:gd name="connsiteX6995" fmla="*/ 11823811 w 13261896"/>
              <a:gd name="connsiteY6995" fmla="*/ 1528572 h 5790485"/>
              <a:gd name="connsiteX6996" fmla="*/ 11880913 w 13261896"/>
              <a:gd name="connsiteY6996" fmla="*/ 1571435 h 5790485"/>
              <a:gd name="connsiteX6997" fmla="*/ 11795236 w 13261896"/>
              <a:gd name="connsiteY6997" fmla="*/ 1523810 h 5790485"/>
              <a:gd name="connsiteX6998" fmla="*/ 11876150 w 13261896"/>
              <a:gd name="connsiteY6998" fmla="*/ 1461945 h 5790485"/>
              <a:gd name="connsiteX6999" fmla="*/ 11904725 w 13261896"/>
              <a:gd name="connsiteY6999" fmla="*/ 1476232 h 5790485"/>
              <a:gd name="connsiteX7000" fmla="*/ 11352371 w 13261896"/>
              <a:gd name="connsiteY7000" fmla="*/ 1457182 h 5790485"/>
              <a:gd name="connsiteX7001" fmla="*/ 11299983 w 13261896"/>
              <a:gd name="connsiteY7001" fmla="*/ 1528572 h 5790485"/>
              <a:gd name="connsiteX7002" fmla="*/ 11309508 w 13261896"/>
              <a:gd name="connsiteY7002" fmla="*/ 1557147 h 5790485"/>
              <a:gd name="connsiteX7003" fmla="*/ 11295221 w 13261896"/>
              <a:gd name="connsiteY7003" fmla="*/ 1590485 h 5790485"/>
              <a:gd name="connsiteX7004" fmla="*/ 11309508 w 13261896"/>
              <a:gd name="connsiteY7004" fmla="*/ 1619060 h 5790485"/>
              <a:gd name="connsiteX7005" fmla="*/ 11257121 w 13261896"/>
              <a:gd name="connsiteY7005" fmla="*/ 1652397 h 5790485"/>
              <a:gd name="connsiteX7006" fmla="*/ 11252359 w 13261896"/>
              <a:gd name="connsiteY7006" fmla="*/ 1690497 h 5790485"/>
              <a:gd name="connsiteX7007" fmla="*/ 11242834 w 13261896"/>
              <a:gd name="connsiteY7007" fmla="*/ 1723835 h 5790485"/>
              <a:gd name="connsiteX7008" fmla="*/ 11176159 w 13261896"/>
              <a:gd name="connsiteY7008" fmla="*/ 1814322 h 5790485"/>
              <a:gd name="connsiteX7009" fmla="*/ 11142821 w 13261896"/>
              <a:gd name="connsiteY7009" fmla="*/ 1823847 h 5790485"/>
              <a:gd name="connsiteX7010" fmla="*/ 11142821 w 13261896"/>
              <a:gd name="connsiteY7010" fmla="*/ 1776222 h 5790485"/>
              <a:gd name="connsiteX7011" fmla="*/ 11228546 w 13261896"/>
              <a:gd name="connsiteY7011" fmla="*/ 1714310 h 5790485"/>
              <a:gd name="connsiteX7012" fmla="*/ 11199971 w 13261896"/>
              <a:gd name="connsiteY7012" fmla="*/ 1680972 h 5790485"/>
              <a:gd name="connsiteX7013" fmla="*/ 11157109 w 13261896"/>
              <a:gd name="connsiteY7013" fmla="*/ 1723835 h 5790485"/>
              <a:gd name="connsiteX7014" fmla="*/ 11176159 w 13261896"/>
              <a:gd name="connsiteY7014" fmla="*/ 1747647 h 5790485"/>
              <a:gd name="connsiteX7015" fmla="*/ 11199971 w 13261896"/>
              <a:gd name="connsiteY7015" fmla="*/ 1733360 h 5790485"/>
              <a:gd name="connsiteX7016" fmla="*/ 11176159 w 13261896"/>
              <a:gd name="connsiteY7016" fmla="*/ 1733360 h 5790485"/>
              <a:gd name="connsiteX7017" fmla="*/ 11171396 w 13261896"/>
              <a:gd name="connsiteY7017" fmla="*/ 1719072 h 5790485"/>
              <a:gd name="connsiteX7018" fmla="*/ 11195209 w 13261896"/>
              <a:gd name="connsiteY7018" fmla="*/ 1695260 h 5790485"/>
              <a:gd name="connsiteX7019" fmla="*/ 11209496 w 13261896"/>
              <a:gd name="connsiteY7019" fmla="*/ 1695260 h 5790485"/>
              <a:gd name="connsiteX7020" fmla="*/ 11214259 w 13261896"/>
              <a:gd name="connsiteY7020" fmla="*/ 1714310 h 5790485"/>
              <a:gd name="connsiteX7021" fmla="*/ 11157109 w 13261896"/>
              <a:gd name="connsiteY7021" fmla="*/ 1766697 h 5790485"/>
              <a:gd name="connsiteX7022" fmla="*/ 11142821 w 13261896"/>
              <a:gd name="connsiteY7022" fmla="*/ 1747647 h 5790485"/>
              <a:gd name="connsiteX7023" fmla="*/ 11180921 w 13261896"/>
              <a:gd name="connsiteY7023" fmla="*/ 1661922 h 5790485"/>
              <a:gd name="connsiteX7024" fmla="*/ 11233309 w 13261896"/>
              <a:gd name="connsiteY7024" fmla="*/ 1642872 h 5790485"/>
              <a:gd name="connsiteX7025" fmla="*/ 11257121 w 13261896"/>
              <a:gd name="connsiteY7025" fmla="*/ 1609535 h 5790485"/>
              <a:gd name="connsiteX7026" fmla="*/ 11295221 w 13261896"/>
              <a:gd name="connsiteY7026" fmla="*/ 1552385 h 5790485"/>
              <a:gd name="connsiteX7027" fmla="*/ 11299983 w 13261896"/>
              <a:gd name="connsiteY7027" fmla="*/ 1528572 h 5790485"/>
              <a:gd name="connsiteX7028" fmla="*/ 11261883 w 13261896"/>
              <a:gd name="connsiteY7028" fmla="*/ 1476232 h 5790485"/>
              <a:gd name="connsiteX7029" fmla="*/ 11338083 w 13261896"/>
              <a:gd name="connsiteY7029" fmla="*/ 1452420 h 5790485"/>
              <a:gd name="connsiteX7030" fmla="*/ 11352371 w 13261896"/>
              <a:gd name="connsiteY7030" fmla="*/ 1457182 h 5790485"/>
              <a:gd name="connsiteX7031" fmla="*/ 11204734 w 13261896"/>
              <a:gd name="connsiteY7031" fmla="*/ 1457182 h 5790485"/>
              <a:gd name="connsiteX7032" fmla="*/ 11233309 w 13261896"/>
              <a:gd name="connsiteY7032" fmla="*/ 1457182 h 5790485"/>
              <a:gd name="connsiteX7033" fmla="*/ 11247596 w 13261896"/>
              <a:gd name="connsiteY7033" fmla="*/ 1485757 h 5790485"/>
              <a:gd name="connsiteX7034" fmla="*/ 11280933 w 13261896"/>
              <a:gd name="connsiteY7034" fmla="*/ 1504760 h 5790485"/>
              <a:gd name="connsiteX7035" fmla="*/ 11285696 w 13261896"/>
              <a:gd name="connsiteY7035" fmla="*/ 1528572 h 5790485"/>
              <a:gd name="connsiteX7036" fmla="*/ 11223784 w 13261896"/>
              <a:gd name="connsiteY7036" fmla="*/ 1638110 h 5790485"/>
              <a:gd name="connsiteX7037" fmla="*/ 11190446 w 13261896"/>
              <a:gd name="connsiteY7037" fmla="*/ 1623822 h 5790485"/>
              <a:gd name="connsiteX7038" fmla="*/ 11157109 w 13261896"/>
              <a:gd name="connsiteY7038" fmla="*/ 1623822 h 5790485"/>
              <a:gd name="connsiteX7039" fmla="*/ 11138059 w 13261896"/>
              <a:gd name="connsiteY7039" fmla="*/ 1595247 h 5790485"/>
              <a:gd name="connsiteX7040" fmla="*/ 11161871 w 13261896"/>
              <a:gd name="connsiteY7040" fmla="*/ 1566672 h 5790485"/>
              <a:gd name="connsiteX7041" fmla="*/ 11219021 w 13261896"/>
              <a:gd name="connsiteY7041" fmla="*/ 1533335 h 5790485"/>
              <a:gd name="connsiteX7042" fmla="*/ 11238071 w 13261896"/>
              <a:gd name="connsiteY7042" fmla="*/ 1552385 h 5790485"/>
              <a:gd name="connsiteX7043" fmla="*/ 11214259 w 13261896"/>
              <a:gd name="connsiteY7043" fmla="*/ 1580960 h 5790485"/>
              <a:gd name="connsiteX7044" fmla="*/ 11199971 w 13261896"/>
              <a:gd name="connsiteY7044" fmla="*/ 1576197 h 5790485"/>
              <a:gd name="connsiteX7045" fmla="*/ 11204734 w 13261896"/>
              <a:gd name="connsiteY7045" fmla="*/ 1561910 h 5790485"/>
              <a:gd name="connsiteX7046" fmla="*/ 11223784 w 13261896"/>
              <a:gd name="connsiteY7046" fmla="*/ 1576197 h 5790485"/>
              <a:gd name="connsiteX7047" fmla="*/ 11228546 w 13261896"/>
              <a:gd name="connsiteY7047" fmla="*/ 1566672 h 5790485"/>
              <a:gd name="connsiteX7048" fmla="*/ 11209496 w 13261896"/>
              <a:gd name="connsiteY7048" fmla="*/ 1547622 h 5790485"/>
              <a:gd name="connsiteX7049" fmla="*/ 11185684 w 13261896"/>
              <a:gd name="connsiteY7049" fmla="*/ 1571435 h 5790485"/>
              <a:gd name="connsiteX7050" fmla="*/ 11214259 w 13261896"/>
              <a:gd name="connsiteY7050" fmla="*/ 1595247 h 5790485"/>
              <a:gd name="connsiteX7051" fmla="*/ 11252359 w 13261896"/>
              <a:gd name="connsiteY7051" fmla="*/ 1552385 h 5790485"/>
              <a:gd name="connsiteX7052" fmla="*/ 11228546 w 13261896"/>
              <a:gd name="connsiteY7052" fmla="*/ 1519047 h 5790485"/>
              <a:gd name="connsiteX7053" fmla="*/ 11219021 w 13261896"/>
              <a:gd name="connsiteY7053" fmla="*/ 1495235 h 5790485"/>
              <a:gd name="connsiteX7054" fmla="*/ 11161871 w 13261896"/>
              <a:gd name="connsiteY7054" fmla="*/ 1471470 h 5790485"/>
              <a:gd name="connsiteX7055" fmla="*/ 11142821 w 13261896"/>
              <a:gd name="connsiteY7055" fmla="*/ 1480995 h 5790485"/>
              <a:gd name="connsiteX7056" fmla="*/ 11185684 w 13261896"/>
              <a:gd name="connsiteY7056" fmla="*/ 1447657 h 5790485"/>
              <a:gd name="connsiteX7057" fmla="*/ 11204734 w 13261896"/>
              <a:gd name="connsiteY7057" fmla="*/ 1457182 h 5790485"/>
              <a:gd name="connsiteX7058" fmla="*/ 12476179 w 13261896"/>
              <a:gd name="connsiteY7058" fmla="*/ 1442895 h 5790485"/>
              <a:gd name="connsiteX7059" fmla="*/ 12533329 w 13261896"/>
              <a:gd name="connsiteY7059" fmla="*/ 1490472 h 5790485"/>
              <a:gd name="connsiteX7060" fmla="*/ 12533329 w 13261896"/>
              <a:gd name="connsiteY7060" fmla="*/ 1514285 h 5790485"/>
              <a:gd name="connsiteX7061" fmla="*/ 12514279 w 13261896"/>
              <a:gd name="connsiteY7061" fmla="*/ 1519047 h 5790485"/>
              <a:gd name="connsiteX7062" fmla="*/ 12504754 w 13261896"/>
              <a:gd name="connsiteY7062" fmla="*/ 1495235 h 5790485"/>
              <a:gd name="connsiteX7063" fmla="*/ 12480941 w 13261896"/>
              <a:gd name="connsiteY7063" fmla="*/ 1509522 h 5790485"/>
              <a:gd name="connsiteX7064" fmla="*/ 12461891 w 13261896"/>
              <a:gd name="connsiteY7064" fmla="*/ 1504760 h 5790485"/>
              <a:gd name="connsiteX7065" fmla="*/ 12461891 w 13261896"/>
              <a:gd name="connsiteY7065" fmla="*/ 1442895 h 5790485"/>
              <a:gd name="connsiteX7066" fmla="*/ 12476179 w 13261896"/>
              <a:gd name="connsiteY7066" fmla="*/ 1442895 h 5790485"/>
              <a:gd name="connsiteX7067" fmla="*/ 10919031 w 13261896"/>
              <a:gd name="connsiteY7067" fmla="*/ 1495235 h 5790485"/>
              <a:gd name="connsiteX7068" fmla="*/ 10847594 w 13261896"/>
              <a:gd name="connsiteY7068" fmla="*/ 1480995 h 5790485"/>
              <a:gd name="connsiteX7069" fmla="*/ 10819019 w 13261896"/>
              <a:gd name="connsiteY7069" fmla="*/ 1428607 h 5790485"/>
              <a:gd name="connsiteX7070" fmla="*/ 10919031 w 13261896"/>
              <a:gd name="connsiteY7070" fmla="*/ 1495235 h 5790485"/>
              <a:gd name="connsiteX7071" fmla="*/ 10833306 w 13261896"/>
              <a:gd name="connsiteY7071" fmla="*/ 1490472 h 5790485"/>
              <a:gd name="connsiteX7072" fmla="*/ 10857119 w 13261896"/>
              <a:gd name="connsiteY7072" fmla="*/ 1523810 h 5790485"/>
              <a:gd name="connsiteX7073" fmla="*/ 10880931 w 13261896"/>
              <a:gd name="connsiteY7073" fmla="*/ 1585722 h 5790485"/>
              <a:gd name="connsiteX7074" fmla="*/ 10876169 w 13261896"/>
              <a:gd name="connsiteY7074" fmla="*/ 1619060 h 5790485"/>
              <a:gd name="connsiteX7075" fmla="*/ 10861881 w 13261896"/>
              <a:gd name="connsiteY7075" fmla="*/ 1628585 h 5790485"/>
              <a:gd name="connsiteX7076" fmla="*/ 10866644 w 13261896"/>
              <a:gd name="connsiteY7076" fmla="*/ 1595247 h 5790485"/>
              <a:gd name="connsiteX7077" fmla="*/ 10757106 w 13261896"/>
              <a:gd name="connsiteY7077" fmla="*/ 1447657 h 5790485"/>
              <a:gd name="connsiteX7078" fmla="*/ 10733294 w 13261896"/>
              <a:gd name="connsiteY7078" fmla="*/ 1452420 h 5790485"/>
              <a:gd name="connsiteX7079" fmla="*/ 10657142 w 13261896"/>
              <a:gd name="connsiteY7079" fmla="*/ 1533335 h 5790485"/>
              <a:gd name="connsiteX7080" fmla="*/ 10642854 w 13261896"/>
              <a:gd name="connsiteY7080" fmla="*/ 1580960 h 5790485"/>
              <a:gd name="connsiteX7081" fmla="*/ 10633329 w 13261896"/>
              <a:gd name="connsiteY7081" fmla="*/ 1595247 h 5790485"/>
              <a:gd name="connsiteX7082" fmla="*/ 10623804 w 13261896"/>
              <a:gd name="connsiteY7082" fmla="*/ 1638110 h 5790485"/>
              <a:gd name="connsiteX7083" fmla="*/ 10661904 w 13261896"/>
              <a:gd name="connsiteY7083" fmla="*/ 1700022 h 5790485"/>
              <a:gd name="connsiteX7084" fmla="*/ 10704767 w 13261896"/>
              <a:gd name="connsiteY7084" fmla="*/ 1647635 h 5790485"/>
              <a:gd name="connsiteX7085" fmla="*/ 10671429 w 13261896"/>
              <a:gd name="connsiteY7085" fmla="*/ 1609535 h 5790485"/>
              <a:gd name="connsiteX7086" fmla="*/ 10647617 w 13261896"/>
              <a:gd name="connsiteY7086" fmla="*/ 1638110 h 5790485"/>
              <a:gd name="connsiteX7087" fmla="*/ 10666667 w 13261896"/>
              <a:gd name="connsiteY7087" fmla="*/ 1671447 h 5790485"/>
              <a:gd name="connsiteX7088" fmla="*/ 10690479 w 13261896"/>
              <a:gd name="connsiteY7088" fmla="*/ 1642872 h 5790485"/>
              <a:gd name="connsiteX7089" fmla="*/ 10671429 w 13261896"/>
              <a:gd name="connsiteY7089" fmla="*/ 1628585 h 5790485"/>
              <a:gd name="connsiteX7090" fmla="*/ 10661904 w 13261896"/>
              <a:gd name="connsiteY7090" fmla="*/ 1633347 h 5790485"/>
              <a:gd name="connsiteX7091" fmla="*/ 10676192 w 13261896"/>
              <a:gd name="connsiteY7091" fmla="*/ 1642872 h 5790485"/>
              <a:gd name="connsiteX7092" fmla="*/ 10661904 w 13261896"/>
              <a:gd name="connsiteY7092" fmla="*/ 1657160 h 5790485"/>
              <a:gd name="connsiteX7093" fmla="*/ 10657142 w 13261896"/>
              <a:gd name="connsiteY7093" fmla="*/ 1638110 h 5790485"/>
              <a:gd name="connsiteX7094" fmla="*/ 10671429 w 13261896"/>
              <a:gd name="connsiteY7094" fmla="*/ 1623822 h 5790485"/>
              <a:gd name="connsiteX7095" fmla="*/ 10695242 w 13261896"/>
              <a:gd name="connsiteY7095" fmla="*/ 1647635 h 5790485"/>
              <a:gd name="connsiteX7096" fmla="*/ 10661904 w 13261896"/>
              <a:gd name="connsiteY7096" fmla="*/ 1685735 h 5790485"/>
              <a:gd name="connsiteX7097" fmla="*/ 10638092 w 13261896"/>
              <a:gd name="connsiteY7097" fmla="*/ 1638110 h 5790485"/>
              <a:gd name="connsiteX7098" fmla="*/ 10661904 w 13261896"/>
              <a:gd name="connsiteY7098" fmla="*/ 1557147 h 5790485"/>
              <a:gd name="connsiteX7099" fmla="*/ 10757106 w 13261896"/>
              <a:gd name="connsiteY7099" fmla="*/ 1457182 h 5790485"/>
              <a:gd name="connsiteX7100" fmla="*/ 10852356 w 13261896"/>
              <a:gd name="connsiteY7100" fmla="*/ 1595247 h 5790485"/>
              <a:gd name="connsiteX7101" fmla="*/ 10795206 w 13261896"/>
              <a:gd name="connsiteY7101" fmla="*/ 1666685 h 5790485"/>
              <a:gd name="connsiteX7102" fmla="*/ 10757106 w 13261896"/>
              <a:gd name="connsiteY7102" fmla="*/ 1623822 h 5790485"/>
              <a:gd name="connsiteX7103" fmla="*/ 10776156 w 13261896"/>
              <a:gd name="connsiteY7103" fmla="*/ 1585722 h 5790485"/>
              <a:gd name="connsiteX7104" fmla="*/ 10804731 w 13261896"/>
              <a:gd name="connsiteY7104" fmla="*/ 1585722 h 5790485"/>
              <a:gd name="connsiteX7105" fmla="*/ 10809494 w 13261896"/>
              <a:gd name="connsiteY7105" fmla="*/ 1604772 h 5790485"/>
              <a:gd name="connsiteX7106" fmla="*/ 10795206 w 13261896"/>
              <a:gd name="connsiteY7106" fmla="*/ 1614297 h 5790485"/>
              <a:gd name="connsiteX7107" fmla="*/ 10785681 w 13261896"/>
              <a:gd name="connsiteY7107" fmla="*/ 1604772 h 5790485"/>
              <a:gd name="connsiteX7108" fmla="*/ 10776156 w 13261896"/>
              <a:gd name="connsiteY7108" fmla="*/ 1614297 h 5790485"/>
              <a:gd name="connsiteX7109" fmla="*/ 10795206 w 13261896"/>
              <a:gd name="connsiteY7109" fmla="*/ 1628585 h 5790485"/>
              <a:gd name="connsiteX7110" fmla="*/ 10819019 w 13261896"/>
              <a:gd name="connsiteY7110" fmla="*/ 1600010 h 5790485"/>
              <a:gd name="connsiteX7111" fmla="*/ 10785681 w 13261896"/>
              <a:gd name="connsiteY7111" fmla="*/ 1571435 h 5790485"/>
              <a:gd name="connsiteX7112" fmla="*/ 10742819 w 13261896"/>
              <a:gd name="connsiteY7112" fmla="*/ 1623822 h 5790485"/>
              <a:gd name="connsiteX7113" fmla="*/ 10795206 w 13261896"/>
              <a:gd name="connsiteY7113" fmla="*/ 1680972 h 5790485"/>
              <a:gd name="connsiteX7114" fmla="*/ 10823781 w 13261896"/>
              <a:gd name="connsiteY7114" fmla="*/ 1671447 h 5790485"/>
              <a:gd name="connsiteX7115" fmla="*/ 10785681 w 13261896"/>
              <a:gd name="connsiteY7115" fmla="*/ 1723835 h 5790485"/>
              <a:gd name="connsiteX7116" fmla="*/ 10733294 w 13261896"/>
              <a:gd name="connsiteY7116" fmla="*/ 1680972 h 5790485"/>
              <a:gd name="connsiteX7117" fmla="*/ 10647617 w 13261896"/>
              <a:gd name="connsiteY7117" fmla="*/ 1752410 h 5790485"/>
              <a:gd name="connsiteX7118" fmla="*/ 10590467 w 13261896"/>
              <a:gd name="connsiteY7118" fmla="*/ 1633347 h 5790485"/>
              <a:gd name="connsiteX7119" fmla="*/ 10623804 w 13261896"/>
              <a:gd name="connsiteY7119" fmla="*/ 1547622 h 5790485"/>
              <a:gd name="connsiteX7120" fmla="*/ 10628567 w 13261896"/>
              <a:gd name="connsiteY7120" fmla="*/ 1523810 h 5790485"/>
              <a:gd name="connsiteX7121" fmla="*/ 10695242 w 13261896"/>
              <a:gd name="connsiteY7121" fmla="*/ 1457182 h 5790485"/>
              <a:gd name="connsiteX7122" fmla="*/ 10766631 w 13261896"/>
              <a:gd name="connsiteY7122" fmla="*/ 1419082 h 5790485"/>
              <a:gd name="connsiteX7123" fmla="*/ 10833306 w 13261896"/>
              <a:gd name="connsiteY7123" fmla="*/ 1490472 h 5790485"/>
              <a:gd name="connsiteX7124" fmla="*/ 11704748 w 13261896"/>
              <a:gd name="connsiteY7124" fmla="*/ 1442895 h 5790485"/>
              <a:gd name="connsiteX7125" fmla="*/ 11723798 w 13261896"/>
              <a:gd name="connsiteY7125" fmla="*/ 1476232 h 5790485"/>
              <a:gd name="connsiteX7126" fmla="*/ 11757136 w 13261896"/>
              <a:gd name="connsiteY7126" fmla="*/ 1495235 h 5790485"/>
              <a:gd name="connsiteX7127" fmla="*/ 11771423 w 13261896"/>
              <a:gd name="connsiteY7127" fmla="*/ 1533335 h 5790485"/>
              <a:gd name="connsiteX7128" fmla="*/ 11761898 w 13261896"/>
              <a:gd name="connsiteY7128" fmla="*/ 1561910 h 5790485"/>
              <a:gd name="connsiteX7129" fmla="*/ 11676173 w 13261896"/>
              <a:gd name="connsiteY7129" fmla="*/ 1585722 h 5790485"/>
              <a:gd name="connsiteX7130" fmla="*/ 11599973 w 13261896"/>
              <a:gd name="connsiteY7130" fmla="*/ 1523810 h 5790485"/>
              <a:gd name="connsiteX7131" fmla="*/ 11676173 w 13261896"/>
              <a:gd name="connsiteY7131" fmla="*/ 1471470 h 5790485"/>
              <a:gd name="connsiteX7132" fmla="*/ 11719036 w 13261896"/>
              <a:gd name="connsiteY7132" fmla="*/ 1519047 h 5790485"/>
              <a:gd name="connsiteX7133" fmla="*/ 11676173 w 13261896"/>
              <a:gd name="connsiteY7133" fmla="*/ 1557147 h 5790485"/>
              <a:gd name="connsiteX7134" fmla="*/ 11642836 w 13261896"/>
              <a:gd name="connsiteY7134" fmla="*/ 1528572 h 5790485"/>
              <a:gd name="connsiteX7135" fmla="*/ 11676173 w 13261896"/>
              <a:gd name="connsiteY7135" fmla="*/ 1499997 h 5790485"/>
              <a:gd name="connsiteX7136" fmla="*/ 11699986 w 13261896"/>
              <a:gd name="connsiteY7136" fmla="*/ 1514285 h 5790485"/>
              <a:gd name="connsiteX7137" fmla="*/ 11671411 w 13261896"/>
              <a:gd name="connsiteY7137" fmla="*/ 1523810 h 5790485"/>
              <a:gd name="connsiteX7138" fmla="*/ 11666648 w 13261896"/>
              <a:gd name="connsiteY7138" fmla="*/ 1538097 h 5790485"/>
              <a:gd name="connsiteX7139" fmla="*/ 11685698 w 13261896"/>
              <a:gd name="connsiteY7139" fmla="*/ 1542860 h 5790485"/>
              <a:gd name="connsiteX7140" fmla="*/ 11709511 w 13261896"/>
              <a:gd name="connsiteY7140" fmla="*/ 1514285 h 5790485"/>
              <a:gd name="connsiteX7141" fmla="*/ 11676173 w 13261896"/>
              <a:gd name="connsiteY7141" fmla="*/ 1485757 h 5790485"/>
              <a:gd name="connsiteX7142" fmla="*/ 11628548 w 13261896"/>
              <a:gd name="connsiteY7142" fmla="*/ 1523810 h 5790485"/>
              <a:gd name="connsiteX7143" fmla="*/ 11676173 w 13261896"/>
              <a:gd name="connsiteY7143" fmla="*/ 1571435 h 5790485"/>
              <a:gd name="connsiteX7144" fmla="*/ 11733323 w 13261896"/>
              <a:gd name="connsiteY7144" fmla="*/ 1519047 h 5790485"/>
              <a:gd name="connsiteX7145" fmla="*/ 11676173 w 13261896"/>
              <a:gd name="connsiteY7145" fmla="*/ 1461945 h 5790485"/>
              <a:gd name="connsiteX7146" fmla="*/ 11604736 w 13261896"/>
              <a:gd name="connsiteY7146" fmla="*/ 1490472 h 5790485"/>
              <a:gd name="connsiteX7147" fmla="*/ 11561873 w 13261896"/>
              <a:gd name="connsiteY7147" fmla="*/ 1466707 h 5790485"/>
              <a:gd name="connsiteX7148" fmla="*/ 11514248 w 13261896"/>
              <a:gd name="connsiteY7148" fmla="*/ 1471470 h 5790485"/>
              <a:gd name="connsiteX7149" fmla="*/ 11461908 w 13261896"/>
              <a:gd name="connsiteY7149" fmla="*/ 1519047 h 5790485"/>
              <a:gd name="connsiteX7150" fmla="*/ 11509486 w 13261896"/>
              <a:gd name="connsiteY7150" fmla="*/ 1561910 h 5790485"/>
              <a:gd name="connsiteX7151" fmla="*/ 11561873 w 13261896"/>
              <a:gd name="connsiteY7151" fmla="*/ 1528572 h 5790485"/>
              <a:gd name="connsiteX7152" fmla="*/ 11528536 w 13261896"/>
              <a:gd name="connsiteY7152" fmla="*/ 1504760 h 5790485"/>
              <a:gd name="connsiteX7153" fmla="*/ 11504723 w 13261896"/>
              <a:gd name="connsiteY7153" fmla="*/ 1519047 h 5790485"/>
              <a:gd name="connsiteX7154" fmla="*/ 11542823 w 13261896"/>
              <a:gd name="connsiteY7154" fmla="*/ 1519047 h 5790485"/>
              <a:gd name="connsiteX7155" fmla="*/ 11552348 w 13261896"/>
              <a:gd name="connsiteY7155" fmla="*/ 1528572 h 5790485"/>
              <a:gd name="connsiteX7156" fmla="*/ 11504723 w 13261896"/>
              <a:gd name="connsiteY7156" fmla="*/ 1552385 h 5790485"/>
              <a:gd name="connsiteX7157" fmla="*/ 11476196 w 13261896"/>
              <a:gd name="connsiteY7157" fmla="*/ 1519047 h 5790485"/>
              <a:gd name="connsiteX7158" fmla="*/ 11528536 w 13261896"/>
              <a:gd name="connsiteY7158" fmla="*/ 1490472 h 5790485"/>
              <a:gd name="connsiteX7159" fmla="*/ 11561873 w 13261896"/>
              <a:gd name="connsiteY7159" fmla="*/ 1480995 h 5790485"/>
              <a:gd name="connsiteX7160" fmla="*/ 11595211 w 13261896"/>
              <a:gd name="connsiteY7160" fmla="*/ 1495235 h 5790485"/>
              <a:gd name="connsiteX7161" fmla="*/ 11585686 w 13261896"/>
              <a:gd name="connsiteY7161" fmla="*/ 1523810 h 5790485"/>
              <a:gd name="connsiteX7162" fmla="*/ 11604736 w 13261896"/>
              <a:gd name="connsiteY7162" fmla="*/ 1561910 h 5790485"/>
              <a:gd name="connsiteX7163" fmla="*/ 11566636 w 13261896"/>
              <a:gd name="connsiteY7163" fmla="*/ 1585722 h 5790485"/>
              <a:gd name="connsiteX7164" fmla="*/ 11533298 w 13261896"/>
              <a:gd name="connsiteY7164" fmla="*/ 1576197 h 5790485"/>
              <a:gd name="connsiteX7165" fmla="*/ 11499961 w 13261896"/>
              <a:gd name="connsiteY7165" fmla="*/ 1590485 h 5790485"/>
              <a:gd name="connsiteX7166" fmla="*/ 11461908 w 13261896"/>
              <a:gd name="connsiteY7166" fmla="*/ 1566672 h 5790485"/>
              <a:gd name="connsiteX7167" fmla="*/ 11399996 w 13261896"/>
              <a:gd name="connsiteY7167" fmla="*/ 1519047 h 5790485"/>
              <a:gd name="connsiteX7168" fmla="*/ 11438096 w 13261896"/>
              <a:gd name="connsiteY7168" fmla="*/ 1471470 h 5790485"/>
              <a:gd name="connsiteX7169" fmla="*/ 11485673 w 13261896"/>
              <a:gd name="connsiteY7169" fmla="*/ 1466707 h 5790485"/>
              <a:gd name="connsiteX7170" fmla="*/ 11519011 w 13261896"/>
              <a:gd name="connsiteY7170" fmla="*/ 1433370 h 5790485"/>
              <a:gd name="connsiteX7171" fmla="*/ 11552348 w 13261896"/>
              <a:gd name="connsiteY7171" fmla="*/ 1423845 h 5790485"/>
              <a:gd name="connsiteX7172" fmla="*/ 11614261 w 13261896"/>
              <a:gd name="connsiteY7172" fmla="*/ 1400032 h 5790485"/>
              <a:gd name="connsiteX7173" fmla="*/ 11704748 w 13261896"/>
              <a:gd name="connsiteY7173" fmla="*/ 1442895 h 5790485"/>
              <a:gd name="connsiteX7174" fmla="*/ 11919013 w 13261896"/>
              <a:gd name="connsiteY7174" fmla="*/ 1404795 h 5790485"/>
              <a:gd name="connsiteX7175" fmla="*/ 11919013 w 13261896"/>
              <a:gd name="connsiteY7175" fmla="*/ 1466707 h 5790485"/>
              <a:gd name="connsiteX7176" fmla="*/ 11871388 w 13261896"/>
              <a:gd name="connsiteY7176" fmla="*/ 1452420 h 5790485"/>
              <a:gd name="connsiteX7177" fmla="*/ 11785711 w 13261896"/>
              <a:gd name="connsiteY7177" fmla="*/ 1509522 h 5790485"/>
              <a:gd name="connsiteX7178" fmla="*/ 11728561 w 13261896"/>
              <a:gd name="connsiteY7178" fmla="*/ 1457182 h 5790485"/>
              <a:gd name="connsiteX7179" fmla="*/ 11838098 w 13261896"/>
              <a:gd name="connsiteY7179" fmla="*/ 1400032 h 5790485"/>
              <a:gd name="connsiteX7180" fmla="*/ 11828573 w 13261896"/>
              <a:gd name="connsiteY7180" fmla="*/ 1376220 h 5790485"/>
              <a:gd name="connsiteX7181" fmla="*/ 11919013 w 13261896"/>
              <a:gd name="connsiteY7181" fmla="*/ 1404795 h 5790485"/>
              <a:gd name="connsiteX7182" fmla="*/ 11271408 w 13261896"/>
              <a:gd name="connsiteY7182" fmla="*/ 1376220 h 5790485"/>
              <a:gd name="connsiteX7183" fmla="*/ 11238071 w 13261896"/>
              <a:gd name="connsiteY7183" fmla="*/ 1442895 h 5790485"/>
              <a:gd name="connsiteX7184" fmla="*/ 11219021 w 13261896"/>
              <a:gd name="connsiteY7184" fmla="*/ 1447657 h 5790485"/>
              <a:gd name="connsiteX7185" fmla="*/ 11190446 w 13261896"/>
              <a:gd name="connsiteY7185" fmla="*/ 1423845 h 5790485"/>
              <a:gd name="connsiteX7186" fmla="*/ 11228546 w 13261896"/>
              <a:gd name="connsiteY7186" fmla="*/ 1376220 h 5790485"/>
              <a:gd name="connsiteX7187" fmla="*/ 11271408 w 13261896"/>
              <a:gd name="connsiteY7187" fmla="*/ 1376220 h 5790485"/>
              <a:gd name="connsiteX7188" fmla="*/ 11590448 w 13261896"/>
              <a:gd name="connsiteY7188" fmla="*/ 1385745 h 5790485"/>
              <a:gd name="connsiteX7189" fmla="*/ 11528536 w 13261896"/>
              <a:gd name="connsiteY7189" fmla="*/ 1414320 h 5790485"/>
              <a:gd name="connsiteX7190" fmla="*/ 11480958 w 13261896"/>
              <a:gd name="connsiteY7190" fmla="*/ 1452420 h 5790485"/>
              <a:gd name="connsiteX7191" fmla="*/ 11390471 w 13261896"/>
              <a:gd name="connsiteY7191" fmla="*/ 1528572 h 5790485"/>
              <a:gd name="connsiteX7192" fmla="*/ 11361896 w 13261896"/>
              <a:gd name="connsiteY7192" fmla="*/ 1519047 h 5790485"/>
              <a:gd name="connsiteX7193" fmla="*/ 11333321 w 13261896"/>
              <a:gd name="connsiteY7193" fmla="*/ 1547622 h 5790485"/>
              <a:gd name="connsiteX7194" fmla="*/ 11352371 w 13261896"/>
              <a:gd name="connsiteY7194" fmla="*/ 1580960 h 5790485"/>
              <a:gd name="connsiteX7195" fmla="*/ 11361896 w 13261896"/>
              <a:gd name="connsiteY7195" fmla="*/ 1571435 h 5790485"/>
              <a:gd name="connsiteX7196" fmla="*/ 11347608 w 13261896"/>
              <a:gd name="connsiteY7196" fmla="*/ 1552385 h 5790485"/>
              <a:gd name="connsiteX7197" fmla="*/ 11361896 w 13261896"/>
              <a:gd name="connsiteY7197" fmla="*/ 1533335 h 5790485"/>
              <a:gd name="connsiteX7198" fmla="*/ 11395233 w 13261896"/>
              <a:gd name="connsiteY7198" fmla="*/ 1566672 h 5790485"/>
              <a:gd name="connsiteX7199" fmla="*/ 11380946 w 13261896"/>
              <a:gd name="connsiteY7199" fmla="*/ 1595247 h 5790485"/>
              <a:gd name="connsiteX7200" fmla="*/ 11333321 w 13261896"/>
              <a:gd name="connsiteY7200" fmla="*/ 1609535 h 5790485"/>
              <a:gd name="connsiteX7201" fmla="*/ 11309508 w 13261896"/>
              <a:gd name="connsiteY7201" fmla="*/ 1609535 h 5790485"/>
              <a:gd name="connsiteX7202" fmla="*/ 11309508 w 13261896"/>
              <a:gd name="connsiteY7202" fmla="*/ 1580960 h 5790485"/>
              <a:gd name="connsiteX7203" fmla="*/ 11328558 w 13261896"/>
              <a:gd name="connsiteY7203" fmla="*/ 1561910 h 5790485"/>
              <a:gd name="connsiteX7204" fmla="*/ 11314271 w 13261896"/>
              <a:gd name="connsiteY7204" fmla="*/ 1523810 h 5790485"/>
              <a:gd name="connsiteX7205" fmla="*/ 11385708 w 13261896"/>
              <a:gd name="connsiteY7205" fmla="*/ 1461945 h 5790485"/>
              <a:gd name="connsiteX7206" fmla="*/ 11409521 w 13261896"/>
              <a:gd name="connsiteY7206" fmla="*/ 1461945 h 5790485"/>
              <a:gd name="connsiteX7207" fmla="*/ 11480958 w 13261896"/>
              <a:gd name="connsiteY7207" fmla="*/ 1409557 h 5790485"/>
              <a:gd name="connsiteX7208" fmla="*/ 11457146 w 13261896"/>
              <a:gd name="connsiteY7208" fmla="*/ 1376220 h 5790485"/>
              <a:gd name="connsiteX7209" fmla="*/ 11471433 w 13261896"/>
              <a:gd name="connsiteY7209" fmla="*/ 1361932 h 5790485"/>
              <a:gd name="connsiteX7210" fmla="*/ 11528536 w 13261896"/>
              <a:gd name="connsiteY7210" fmla="*/ 1347645 h 5790485"/>
              <a:gd name="connsiteX7211" fmla="*/ 11590448 w 13261896"/>
              <a:gd name="connsiteY7211" fmla="*/ 1385745 h 5790485"/>
              <a:gd name="connsiteX7212" fmla="*/ 11385708 w 13261896"/>
              <a:gd name="connsiteY7212" fmla="*/ 1357170 h 5790485"/>
              <a:gd name="connsiteX7213" fmla="*/ 11466671 w 13261896"/>
              <a:gd name="connsiteY7213" fmla="*/ 1409557 h 5790485"/>
              <a:gd name="connsiteX7214" fmla="*/ 11404758 w 13261896"/>
              <a:gd name="connsiteY7214" fmla="*/ 1452420 h 5790485"/>
              <a:gd name="connsiteX7215" fmla="*/ 11352371 w 13261896"/>
              <a:gd name="connsiteY7215" fmla="*/ 1447657 h 5790485"/>
              <a:gd name="connsiteX7216" fmla="*/ 11352371 w 13261896"/>
              <a:gd name="connsiteY7216" fmla="*/ 1419082 h 5790485"/>
              <a:gd name="connsiteX7217" fmla="*/ 11404758 w 13261896"/>
              <a:gd name="connsiteY7217" fmla="*/ 1390507 h 5790485"/>
              <a:gd name="connsiteX7218" fmla="*/ 11428571 w 13261896"/>
              <a:gd name="connsiteY7218" fmla="*/ 1404795 h 5790485"/>
              <a:gd name="connsiteX7219" fmla="*/ 11428571 w 13261896"/>
              <a:gd name="connsiteY7219" fmla="*/ 1419082 h 5790485"/>
              <a:gd name="connsiteX7220" fmla="*/ 11399996 w 13261896"/>
              <a:gd name="connsiteY7220" fmla="*/ 1428607 h 5790485"/>
              <a:gd name="connsiteX7221" fmla="*/ 11414283 w 13261896"/>
              <a:gd name="connsiteY7221" fmla="*/ 1433370 h 5790485"/>
              <a:gd name="connsiteX7222" fmla="*/ 11442858 w 13261896"/>
              <a:gd name="connsiteY7222" fmla="*/ 1404795 h 5790485"/>
              <a:gd name="connsiteX7223" fmla="*/ 11404758 w 13261896"/>
              <a:gd name="connsiteY7223" fmla="*/ 1376220 h 5790485"/>
              <a:gd name="connsiteX7224" fmla="*/ 11342846 w 13261896"/>
              <a:gd name="connsiteY7224" fmla="*/ 1404795 h 5790485"/>
              <a:gd name="connsiteX7225" fmla="*/ 11295221 w 13261896"/>
              <a:gd name="connsiteY7225" fmla="*/ 1414320 h 5790485"/>
              <a:gd name="connsiteX7226" fmla="*/ 11338083 w 13261896"/>
              <a:gd name="connsiteY7226" fmla="*/ 1419082 h 5790485"/>
              <a:gd name="connsiteX7227" fmla="*/ 11338083 w 13261896"/>
              <a:gd name="connsiteY7227" fmla="*/ 1428607 h 5790485"/>
              <a:gd name="connsiteX7228" fmla="*/ 11290458 w 13261896"/>
              <a:gd name="connsiteY7228" fmla="*/ 1466707 h 5790485"/>
              <a:gd name="connsiteX7229" fmla="*/ 11252359 w 13261896"/>
              <a:gd name="connsiteY7229" fmla="*/ 1438132 h 5790485"/>
              <a:gd name="connsiteX7230" fmla="*/ 11252359 w 13261896"/>
              <a:gd name="connsiteY7230" fmla="*/ 1423845 h 5790485"/>
              <a:gd name="connsiteX7231" fmla="*/ 11309508 w 13261896"/>
              <a:gd name="connsiteY7231" fmla="*/ 1361932 h 5790485"/>
              <a:gd name="connsiteX7232" fmla="*/ 11347608 w 13261896"/>
              <a:gd name="connsiteY7232" fmla="*/ 1347645 h 5790485"/>
              <a:gd name="connsiteX7233" fmla="*/ 11385708 w 13261896"/>
              <a:gd name="connsiteY7233" fmla="*/ 1357170 h 5790485"/>
              <a:gd name="connsiteX7234" fmla="*/ 11619023 w 13261896"/>
              <a:gd name="connsiteY7234" fmla="*/ 1366695 h 5790485"/>
              <a:gd name="connsiteX7235" fmla="*/ 11695223 w 13261896"/>
              <a:gd name="connsiteY7235" fmla="*/ 1376220 h 5790485"/>
              <a:gd name="connsiteX7236" fmla="*/ 11752373 w 13261896"/>
              <a:gd name="connsiteY7236" fmla="*/ 1409557 h 5790485"/>
              <a:gd name="connsiteX7237" fmla="*/ 11799998 w 13261896"/>
              <a:gd name="connsiteY7237" fmla="*/ 1380982 h 5790485"/>
              <a:gd name="connsiteX7238" fmla="*/ 11785711 w 13261896"/>
              <a:gd name="connsiteY7238" fmla="*/ 1366695 h 5790485"/>
              <a:gd name="connsiteX7239" fmla="*/ 11785711 w 13261896"/>
              <a:gd name="connsiteY7239" fmla="*/ 1395270 h 5790485"/>
              <a:gd name="connsiteX7240" fmla="*/ 11752373 w 13261896"/>
              <a:gd name="connsiteY7240" fmla="*/ 1400032 h 5790485"/>
              <a:gd name="connsiteX7241" fmla="*/ 11709511 w 13261896"/>
              <a:gd name="connsiteY7241" fmla="*/ 1371457 h 5790485"/>
              <a:gd name="connsiteX7242" fmla="*/ 11738086 w 13261896"/>
              <a:gd name="connsiteY7242" fmla="*/ 1347645 h 5790485"/>
              <a:gd name="connsiteX7243" fmla="*/ 11823811 w 13261896"/>
              <a:gd name="connsiteY7243" fmla="*/ 1404795 h 5790485"/>
              <a:gd name="connsiteX7244" fmla="*/ 11809523 w 13261896"/>
              <a:gd name="connsiteY7244" fmla="*/ 1423845 h 5790485"/>
              <a:gd name="connsiteX7245" fmla="*/ 11719036 w 13261896"/>
              <a:gd name="connsiteY7245" fmla="*/ 1438132 h 5790485"/>
              <a:gd name="connsiteX7246" fmla="*/ 11699986 w 13261896"/>
              <a:gd name="connsiteY7246" fmla="*/ 1423845 h 5790485"/>
              <a:gd name="connsiteX7247" fmla="*/ 11604736 w 13261896"/>
              <a:gd name="connsiteY7247" fmla="*/ 1390507 h 5790485"/>
              <a:gd name="connsiteX7248" fmla="*/ 11595211 w 13261896"/>
              <a:gd name="connsiteY7248" fmla="*/ 1366695 h 5790485"/>
              <a:gd name="connsiteX7249" fmla="*/ 11552348 w 13261896"/>
              <a:gd name="connsiteY7249" fmla="*/ 1338120 h 5790485"/>
              <a:gd name="connsiteX7250" fmla="*/ 11561873 w 13261896"/>
              <a:gd name="connsiteY7250" fmla="*/ 1333357 h 5790485"/>
              <a:gd name="connsiteX7251" fmla="*/ 11619023 w 13261896"/>
              <a:gd name="connsiteY7251" fmla="*/ 1366695 h 5790485"/>
              <a:gd name="connsiteX7252" fmla="*/ 11509486 w 13261896"/>
              <a:gd name="connsiteY7252" fmla="*/ 1333357 h 5790485"/>
              <a:gd name="connsiteX7253" fmla="*/ 11442858 w 13261896"/>
              <a:gd name="connsiteY7253" fmla="*/ 1366695 h 5790485"/>
              <a:gd name="connsiteX7254" fmla="*/ 11428571 w 13261896"/>
              <a:gd name="connsiteY7254" fmla="*/ 1357170 h 5790485"/>
              <a:gd name="connsiteX7255" fmla="*/ 11471433 w 13261896"/>
              <a:gd name="connsiteY7255" fmla="*/ 1314307 h 5790485"/>
              <a:gd name="connsiteX7256" fmla="*/ 11509486 w 13261896"/>
              <a:gd name="connsiteY7256" fmla="*/ 1333357 h 5790485"/>
              <a:gd name="connsiteX7257" fmla="*/ 11923775 w 13261896"/>
              <a:gd name="connsiteY7257" fmla="*/ 1371457 h 5790485"/>
              <a:gd name="connsiteX7258" fmla="*/ 11895200 w 13261896"/>
              <a:gd name="connsiteY7258" fmla="*/ 1400032 h 5790485"/>
              <a:gd name="connsiteX7259" fmla="*/ 11857148 w 13261896"/>
              <a:gd name="connsiteY7259" fmla="*/ 1366695 h 5790485"/>
              <a:gd name="connsiteX7260" fmla="*/ 11857148 w 13261896"/>
              <a:gd name="connsiteY7260" fmla="*/ 1338120 h 5790485"/>
              <a:gd name="connsiteX7261" fmla="*/ 11876150 w 13261896"/>
              <a:gd name="connsiteY7261" fmla="*/ 1338120 h 5790485"/>
              <a:gd name="connsiteX7262" fmla="*/ 11899963 w 13261896"/>
              <a:gd name="connsiteY7262" fmla="*/ 1357170 h 5790485"/>
              <a:gd name="connsiteX7263" fmla="*/ 11895200 w 13261896"/>
              <a:gd name="connsiteY7263" fmla="*/ 1380982 h 5790485"/>
              <a:gd name="connsiteX7264" fmla="*/ 11914250 w 13261896"/>
              <a:gd name="connsiteY7264" fmla="*/ 1357170 h 5790485"/>
              <a:gd name="connsiteX7265" fmla="*/ 11866625 w 13261896"/>
              <a:gd name="connsiteY7265" fmla="*/ 1323832 h 5790485"/>
              <a:gd name="connsiteX7266" fmla="*/ 11842861 w 13261896"/>
              <a:gd name="connsiteY7266" fmla="*/ 1366695 h 5790485"/>
              <a:gd name="connsiteX7267" fmla="*/ 11804761 w 13261896"/>
              <a:gd name="connsiteY7267" fmla="*/ 1323832 h 5790485"/>
              <a:gd name="connsiteX7268" fmla="*/ 11857148 w 13261896"/>
              <a:gd name="connsiteY7268" fmla="*/ 1304782 h 5790485"/>
              <a:gd name="connsiteX7269" fmla="*/ 11923775 w 13261896"/>
              <a:gd name="connsiteY7269" fmla="*/ 1371457 h 5790485"/>
              <a:gd name="connsiteX7270" fmla="*/ 11323796 w 13261896"/>
              <a:gd name="connsiteY7270" fmla="*/ 1280970 h 5790485"/>
              <a:gd name="connsiteX7271" fmla="*/ 11328558 w 13261896"/>
              <a:gd name="connsiteY7271" fmla="*/ 1290495 h 5790485"/>
              <a:gd name="connsiteX7272" fmla="*/ 11319033 w 13261896"/>
              <a:gd name="connsiteY7272" fmla="*/ 1333357 h 5790485"/>
              <a:gd name="connsiteX7273" fmla="*/ 11280933 w 13261896"/>
              <a:gd name="connsiteY7273" fmla="*/ 1371457 h 5790485"/>
              <a:gd name="connsiteX7274" fmla="*/ 11247596 w 13261896"/>
              <a:gd name="connsiteY7274" fmla="*/ 1361932 h 5790485"/>
              <a:gd name="connsiteX7275" fmla="*/ 11180921 w 13261896"/>
              <a:gd name="connsiteY7275" fmla="*/ 1438132 h 5790485"/>
              <a:gd name="connsiteX7276" fmla="*/ 11157109 w 13261896"/>
              <a:gd name="connsiteY7276" fmla="*/ 1442895 h 5790485"/>
              <a:gd name="connsiteX7277" fmla="*/ 11176159 w 13261896"/>
              <a:gd name="connsiteY7277" fmla="*/ 1409557 h 5790485"/>
              <a:gd name="connsiteX7278" fmla="*/ 11166634 w 13261896"/>
              <a:gd name="connsiteY7278" fmla="*/ 1376220 h 5790485"/>
              <a:gd name="connsiteX7279" fmla="*/ 11219021 w 13261896"/>
              <a:gd name="connsiteY7279" fmla="*/ 1314307 h 5790485"/>
              <a:gd name="connsiteX7280" fmla="*/ 11252359 w 13261896"/>
              <a:gd name="connsiteY7280" fmla="*/ 1314307 h 5790485"/>
              <a:gd name="connsiteX7281" fmla="*/ 11285696 w 13261896"/>
              <a:gd name="connsiteY7281" fmla="*/ 1280970 h 5790485"/>
              <a:gd name="connsiteX7282" fmla="*/ 11323796 w 13261896"/>
              <a:gd name="connsiteY7282" fmla="*/ 1280970 h 5790485"/>
              <a:gd name="connsiteX7283" fmla="*/ 11819048 w 13261896"/>
              <a:gd name="connsiteY7283" fmla="*/ 1290495 h 5790485"/>
              <a:gd name="connsiteX7284" fmla="*/ 11790473 w 13261896"/>
              <a:gd name="connsiteY7284" fmla="*/ 1338120 h 5790485"/>
              <a:gd name="connsiteX7285" fmla="*/ 11757136 w 13261896"/>
              <a:gd name="connsiteY7285" fmla="*/ 1338120 h 5790485"/>
              <a:gd name="connsiteX7286" fmla="*/ 11714273 w 13261896"/>
              <a:gd name="connsiteY7286" fmla="*/ 1304782 h 5790485"/>
              <a:gd name="connsiteX7287" fmla="*/ 11771423 w 13261896"/>
              <a:gd name="connsiteY7287" fmla="*/ 1271445 h 5790485"/>
              <a:gd name="connsiteX7288" fmla="*/ 11819048 w 13261896"/>
              <a:gd name="connsiteY7288" fmla="*/ 1290495 h 5790485"/>
              <a:gd name="connsiteX7289" fmla="*/ 11704748 w 13261896"/>
              <a:gd name="connsiteY7289" fmla="*/ 1290495 h 5790485"/>
              <a:gd name="connsiteX7290" fmla="*/ 11652361 w 13261896"/>
              <a:gd name="connsiteY7290" fmla="*/ 1328595 h 5790485"/>
              <a:gd name="connsiteX7291" fmla="*/ 11609498 w 13261896"/>
              <a:gd name="connsiteY7291" fmla="*/ 1319070 h 5790485"/>
              <a:gd name="connsiteX7292" fmla="*/ 11609498 w 13261896"/>
              <a:gd name="connsiteY7292" fmla="*/ 1300020 h 5790485"/>
              <a:gd name="connsiteX7293" fmla="*/ 11638073 w 13261896"/>
              <a:gd name="connsiteY7293" fmla="*/ 1300020 h 5790485"/>
              <a:gd name="connsiteX7294" fmla="*/ 11642836 w 13261896"/>
              <a:gd name="connsiteY7294" fmla="*/ 1285732 h 5790485"/>
              <a:gd name="connsiteX7295" fmla="*/ 11623786 w 13261896"/>
              <a:gd name="connsiteY7295" fmla="*/ 1280970 h 5790485"/>
              <a:gd name="connsiteX7296" fmla="*/ 11595211 w 13261896"/>
              <a:gd name="connsiteY7296" fmla="*/ 1309545 h 5790485"/>
              <a:gd name="connsiteX7297" fmla="*/ 11647598 w 13261896"/>
              <a:gd name="connsiteY7297" fmla="*/ 1342882 h 5790485"/>
              <a:gd name="connsiteX7298" fmla="*/ 11709511 w 13261896"/>
              <a:gd name="connsiteY7298" fmla="*/ 1323832 h 5790485"/>
              <a:gd name="connsiteX7299" fmla="*/ 11719036 w 13261896"/>
              <a:gd name="connsiteY7299" fmla="*/ 1333357 h 5790485"/>
              <a:gd name="connsiteX7300" fmla="*/ 11671411 w 13261896"/>
              <a:gd name="connsiteY7300" fmla="*/ 1361932 h 5790485"/>
              <a:gd name="connsiteX7301" fmla="*/ 11619023 w 13261896"/>
              <a:gd name="connsiteY7301" fmla="*/ 1352407 h 5790485"/>
              <a:gd name="connsiteX7302" fmla="*/ 11561873 w 13261896"/>
              <a:gd name="connsiteY7302" fmla="*/ 1304782 h 5790485"/>
              <a:gd name="connsiteX7303" fmla="*/ 11628548 w 13261896"/>
              <a:gd name="connsiteY7303" fmla="*/ 1261920 h 5790485"/>
              <a:gd name="connsiteX7304" fmla="*/ 11704748 w 13261896"/>
              <a:gd name="connsiteY7304" fmla="*/ 1290495 h 5790485"/>
              <a:gd name="connsiteX7305" fmla="*/ 11461908 w 13261896"/>
              <a:gd name="connsiteY7305" fmla="*/ 1295257 h 5790485"/>
              <a:gd name="connsiteX7306" fmla="*/ 11399996 w 13261896"/>
              <a:gd name="connsiteY7306" fmla="*/ 1347645 h 5790485"/>
              <a:gd name="connsiteX7307" fmla="*/ 11338083 w 13261896"/>
              <a:gd name="connsiteY7307" fmla="*/ 1323832 h 5790485"/>
              <a:gd name="connsiteX7308" fmla="*/ 11390471 w 13261896"/>
              <a:gd name="connsiteY7308" fmla="*/ 1333357 h 5790485"/>
              <a:gd name="connsiteX7309" fmla="*/ 11419046 w 13261896"/>
              <a:gd name="connsiteY7309" fmla="*/ 1304782 h 5790485"/>
              <a:gd name="connsiteX7310" fmla="*/ 11385708 w 13261896"/>
              <a:gd name="connsiteY7310" fmla="*/ 1285732 h 5790485"/>
              <a:gd name="connsiteX7311" fmla="*/ 11404758 w 13261896"/>
              <a:gd name="connsiteY7311" fmla="*/ 1300020 h 5790485"/>
              <a:gd name="connsiteX7312" fmla="*/ 11404758 w 13261896"/>
              <a:gd name="connsiteY7312" fmla="*/ 1314307 h 5790485"/>
              <a:gd name="connsiteX7313" fmla="*/ 11347608 w 13261896"/>
              <a:gd name="connsiteY7313" fmla="*/ 1314307 h 5790485"/>
              <a:gd name="connsiteX7314" fmla="*/ 11342846 w 13261896"/>
              <a:gd name="connsiteY7314" fmla="*/ 1300020 h 5790485"/>
              <a:gd name="connsiteX7315" fmla="*/ 11409521 w 13261896"/>
              <a:gd name="connsiteY7315" fmla="*/ 1257157 h 5790485"/>
              <a:gd name="connsiteX7316" fmla="*/ 11461908 w 13261896"/>
              <a:gd name="connsiteY7316" fmla="*/ 1295257 h 5790485"/>
              <a:gd name="connsiteX7317" fmla="*/ 11571398 w 13261896"/>
              <a:gd name="connsiteY7317" fmla="*/ 1266682 h 5790485"/>
              <a:gd name="connsiteX7318" fmla="*/ 11552348 w 13261896"/>
              <a:gd name="connsiteY7318" fmla="*/ 1290495 h 5790485"/>
              <a:gd name="connsiteX7319" fmla="*/ 11552348 w 13261896"/>
              <a:gd name="connsiteY7319" fmla="*/ 1323832 h 5790485"/>
              <a:gd name="connsiteX7320" fmla="*/ 11533298 w 13261896"/>
              <a:gd name="connsiteY7320" fmla="*/ 1328595 h 5790485"/>
              <a:gd name="connsiteX7321" fmla="*/ 11476196 w 13261896"/>
              <a:gd name="connsiteY7321" fmla="*/ 1300020 h 5790485"/>
              <a:gd name="connsiteX7322" fmla="*/ 11476196 w 13261896"/>
              <a:gd name="connsiteY7322" fmla="*/ 1285732 h 5790485"/>
              <a:gd name="connsiteX7323" fmla="*/ 11533298 w 13261896"/>
              <a:gd name="connsiteY7323" fmla="*/ 1252395 h 5790485"/>
              <a:gd name="connsiteX7324" fmla="*/ 11571398 w 13261896"/>
              <a:gd name="connsiteY7324" fmla="*/ 1266682 h 5790485"/>
              <a:gd name="connsiteX7325" fmla="*/ 11923775 w 13261896"/>
              <a:gd name="connsiteY7325" fmla="*/ 1323832 h 5790485"/>
              <a:gd name="connsiteX7326" fmla="*/ 11838098 w 13261896"/>
              <a:gd name="connsiteY7326" fmla="*/ 1290495 h 5790485"/>
              <a:gd name="connsiteX7327" fmla="*/ 11776186 w 13261896"/>
              <a:gd name="connsiteY7327" fmla="*/ 1257157 h 5790485"/>
              <a:gd name="connsiteX7328" fmla="*/ 11719036 w 13261896"/>
              <a:gd name="connsiteY7328" fmla="*/ 1280970 h 5790485"/>
              <a:gd name="connsiteX7329" fmla="*/ 11695223 w 13261896"/>
              <a:gd name="connsiteY7329" fmla="*/ 1261920 h 5790485"/>
              <a:gd name="connsiteX7330" fmla="*/ 11628548 w 13261896"/>
              <a:gd name="connsiteY7330" fmla="*/ 1252395 h 5790485"/>
              <a:gd name="connsiteX7331" fmla="*/ 11590448 w 13261896"/>
              <a:gd name="connsiteY7331" fmla="*/ 1261920 h 5790485"/>
              <a:gd name="connsiteX7332" fmla="*/ 11533298 w 13261896"/>
              <a:gd name="connsiteY7332" fmla="*/ 1238107 h 5790485"/>
              <a:gd name="connsiteX7333" fmla="*/ 11471433 w 13261896"/>
              <a:gd name="connsiteY7333" fmla="*/ 1276207 h 5790485"/>
              <a:gd name="connsiteX7334" fmla="*/ 11409521 w 13261896"/>
              <a:gd name="connsiteY7334" fmla="*/ 1242870 h 5790485"/>
              <a:gd name="connsiteX7335" fmla="*/ 11338083 w 13261896"/>
              <a:gd name="connsiteY7335" fmla="*/ 1276207 h 5790485"/>
              <a:gd name="connsiteX7336" fmla="*/ 11314271 w 13261896"/>
              <a:gd name="connsiteY7336" fmla="*/ 1266682 h 5790485"/>
              <a:gd name="connsiteX7337" fmla="*/ 11242834 w 13261896"/>
              <a:gd name="connsiteY7337" fmla="*/ 1295257 h 5790485"/>
              <a:gd name="connsiteX7338" fmla="*/ 11166634 w 13261896"/>
              <a:gd name="connsiteY7338" fmla="*/ 1338120 h 5790485"/>
              <a:gd name="connsiteX7339" fmla="*/ 11514248 w 13261896"/>
              <a:gd name="connsiteY7339" fmla="*/ 1228582 h 5790485"/>
              <a:gd name="connsiteX7340" fmla="*/ 11923775 w 13261896"/>
              <a:gd name="connsiteY7340" fmla="*/ 1323832 h 5790485"/>
              <a:gd name="connsiteX7341" fmla="*/ 11080956 w 13261896"/>
              <a:gd name="connsiteY7341" fmla="*/ 1233345 h 5790485"/>
              <a:gd name="connsiteX7342" fmla="*/ 11038094 w 13261896"/>
              <a:gd name="connsiteY7342" fmla="*/ 1252395 h 5790485"/>
              <a:gd name="connsiteX7343" fmla="*/ 11057144 w 13261896"/>
              <a:gd name="connsiteY7343" fmla="*/ 1223820 h 5790485"/>
              <a:gd name="connsiteX7344" fmla="*/ 11080956 w 13261896"/>
              <a:gd name="connsiteY7344" fmla="*/ 1233345 h 5790485"/>
              <a:gd name="connsiteX7345" fmla="*/ 11157109 w 13261896"/>
              <a:gd name="connsiteY7345" fmla="*/ 1214295 h 5790485"/>
              <a:gd name="connsiteX7346" fmla="*/ 11123771 w 13261896"/>
              <a:gd name="connsiteY7346" fmla="*/ 1219057 h 5790485"/>
              <a:gd name="connsiteX7347" fmla="*/ 11133296 w 13261896"/>
              <a:gd name="connsiteY7347" fmla="*/ 1209532 h 5790485"/>
              <a:gd name="connsiteX7348" fmla="*/ 11157109 w 13261896"/>
              <a:gd name="connsiteY7348" fmla="*/ 1214295 h 5790485"/>
              <a:gd name="connsiteX7349" fmla="*/ 11914250 w 13261896"/>
              <a:gd name="connsiteY7349" fmla="*/ 1214295 h 5790485"/>
              <a:gd name="connsiteX7350" fmla="*/ 11866625 w 13261896"/>
              <a:gd name="connsiteY7350" fmla="*/ 1204770 h 5790485"/>
              <a:gd name="connsiteX7351" fmla="*/ 11880913 w 13261896"/>
              <a:gd name="connsiteY7351" fmla="*/ 1200007 h 5790485"/>
              <a:gd name="connsiteX7352" fmla="*/ 11914250 w 13261896"/>
              <a:gd name="connsiteY7352" fmla="*/ 1214295 h 5790485"/>
              <a:gd name="connsiteX7353" fmla="*/ 12071413 w 13261896"/>
              <a:gd name="connsiteY7353" fmla="*/ 1271445 h 5790485"/>
              <a:gd name="connsiteX7354" fmla="*/ 11928538 w 13261896"/>
              <a:gd name="connsiteY7354" fmla="*/ 1219057 h 5790485"/>
              <a:gd name="connsiteX7355" fmla="*/ 11990450 w 13261896"/>
              <a:gd name="connsiteY7355" fmla="*/ 1195245 h 5790485"/>
              <a:gd name="connsiteX7356" fmla="*/ 12071413 w 13261896"/>
              <a:gd name="connsiteY7356" fmla="*/ 1271445 h 5790485"/>
              <a:gd name="connsiteX7357" fmla="*/ 11014281 w 13261896"/>
              <a:gd name="connsiteY7357" fmla="*/ 1219057 h 5790485"/>
              <a:gd name="connsiteX7358" fmla="*/ 11033331 w 13261896"/>
              <a:gd name="connsiteY7358" fmla="*/ 1180957 h 5790485"/>
              <a:gd name="connsiteX7359" fmla="*/ 11014281 w 13261896"/>
              <a:gd name="connsiteY7359" fmla="*/ 1219057 h 5790485"/>
              <a:gd name="connsiteX7360" fmla="*/ 11385708 w 13261896"/>
              <a:gd name="connsiteY7360" fmla="*/ 1180957 h 5790485"/>
              <a:gd name="connsiteX7361" fmla="*/ 11338083 w 13261896"/>
              <a:gd name="connsiteY7361" fmla="*/ 1185720 h 5790485"/>
              <a:gd name="connsiteX7362" fmla="*/ 11357133 w 13261896"/>
              <a:gd name="connsiteY7362" fmla="*/ 1176195 h 5790485"/>
              <a:gd name="connsiteX7363" fmla="*/ 11385708 w 13261896"/>
              <a:gd name="connsiteY7363" fmla="*/ 1180957 h 5790485"/>
              <a:gd name="connsiteX7364" fmla="*/ 11004756 w 13261896"/>
              <a:gd name="connsiteY7364" fmla="*/ 1261920 h 5790485"/>
              <a:gd name="connsiteX7365" fmla="*/ 11004756 w 13261896"/>
              <a:gd name="connsiteY7365" fmla="*/ 1247632 h 5790485"/>
              <a:gd name="connsiteX7366" fmla="*/ 11009519 w 13261896"/>
              <a:gd name="connsiteY7366" fmla="*/ 1233345 h 5790485"/>
              <a:gd name="connsiteX7367" fmla="*/ 11057144 w 13261896"/>
              <a:gd name="connsiteY7367" fmla="*/ 1171432 h 5790485"/>
              <a:gd name="connsiteX7368" fmla="*/ 11004756 w 13261896"/>
              <a:gd name="connsiteY7368" fmla="*/ 1261920 h 5790485"/>
              <a:gd name="connsiteX7369" fmla="*/ 12057125 w 13261896"/>
              <a:gd name="connsiteY7369" fmla="*/ 1214295 h 5790485"/>
              <a:gd name="connsiteX7370" fmla="*/ 12019025 w 13261896"/>
              <a:gd name="connsiteY7370" fmla="*/ 1166670 h 5790485"/>
              <a:gd name="connsiteX7371" fmla="*/ 12033313 w 13261896"/>
              <a:gd name="connsiteY7371" fmla="*/ 1166670 h 5790485"/>
              <a:gd name="connsiteX7372" fmla="*/ 12057125 w 13261896"/>
              <a:gd name="connsiteY7372" fmla="*/ 1214295 h 5790485"/>
              <a:gd name="connsiteX7373" fmla="*/ 12028550 w 13261896"/>
              <a:gd name="connsiteY7373" fmla="*/ 1219057 h 5790485"/>
              <a:gd name="connsiteX7374" fmla="*/ 12052363 w 13261896"/>
              <a:gd name="connsiteY7374" fmla="*/ 1228582 h 5790485"/>
              <a:gd name="connsiteX7375" fmla="*/ 11999975 w 13261896"/>
              <a:gd name="connsiteY7375" fmla="*/ 1190482 h 5790485"/>
              <a:gd name="connsiteX7376" fmla="*/ 11999975 w 13261896"/>
              <a:gd name="connsiteY7376" fmla="*/ 1166670 h 5790485"/>
              <a:gd name="connsiteX7377" fmla="*/ 12028550 w 13261896"/>
              <a:gd name="connsiteY7377" fmla="*/ 1219057 h 5790485"/>
              <a:gd name="connsiteX7378" fmla="*/ 11676173 w 13261896"/>
              <a:gd name="connsiteY7378" fmla="*/ 1180957 h 5790485"/>
              <a:gd name="connsiteX7379" fmla="*/ 11590448 w 13261896"/>
              <a:gd name="connsiteY7379" fmla="*/ 1176195 h 5790485"/>
              <a:gd name="connsiteX7380" fmla="*/ 11638073 w 13261896"/>
              <a:gd name="connsiteY7380" fmla="*/ 1166670 h 5790485"/>
              <a:gd name="connsiteX7381" fmla="*/ 11676173 w 13261896"/>
              <a:gd name="connsiteY7381" fmla="*/ 1180957 h 5790485"/>
              <a:gd name="connsiteX7382" fmla="*/ 11276171 w 13261896"/>
              <a:gd name="connsiteY7382" fmla="*/ 1190482 h 5790485"/>
              <a:gd name="connsiteX7383" fmla="*/ 11190446 w 13261896"/>
              <a:gd name="connsiteY7383" fmla="*/ 1204770 h 5790485"/>
              <a:gd name="connsiteX7384" fmla="*/ 11233309 w 13261896"/>
              <a:gd name="connsiteY7384" fmla="*/ 1142857 h 5790485"/>
              <a:gd name="connsiteX7385" fmla="*/ 11276171 w 13261896"/>
              <a:gd name="connsiteY7385" fmla="*/ 1190482 h 5790485"/>
              <a:gd name="connsiteX7386" fmla="*/ 11799998 w 13261896"/>
              <a:gd name="connsiteY7386" fmla="*/ 1195245 h 5790485"/>
              <a:gd name="connsiteX7387" fmla="*/ 11709511 w 13261896"/>
              <a:gd name="connsiteY7387" fmla="*/ 1180957 h 5790485"/>
              <a:gd name="connsiteX7388" fmla="*/ 11771423 w 13261896"/>
              <a:gd name="connsiteY7388" fmla="*/ 1133332 h 5790485"/>
              <a:gd name="connsiteX7389" fmla="*/ 11799998 w 13261896"/>
              <a:gd name="connsiteY7389" fmla="*/ 1195245 h 5790485"/>
              <a:gd name="connsiteX7390" fmla="*/ 11180921 w 13261896"/>
              <a:gd name="connsiteY7390" fmla="*/ 1190482 h 5790485"/>
              <a:gd name="connsiteX7391" fmla="*/ 11133296 w 13261896"/>
              <a:gd name="connsiteY7391" fmla="*/ 1195245 h 5790485"/>
              <a:gd name="connsiteX7392" fmla="*/ 11076194 w 13261896"/>
              <a:gd name="connsiteY7392" fmla="*/ 1223820 h 5790485"/>
              <a:gd name="connsiteX7393" fmla="*/ 11066669 w 13261896"/>
              <a:gd name="connsiteY7393" fmla="*/ 1195245 h 5790485"/>
              <a:gd name="connsiteX7394" fmla="*/ 11071431 w 13261896"/>
              <a:gd name="connsiteY7394" fmla="*/ 1166670 h 5790485"/>
              <a:gd name="connsiteX7395" fmla="*/ 11095244 w 13261896"/>
              <a:gd name="connsiteY7395" fmla="*/ 1200007 h 5790485"/>
              <a:gd name="connsiteX7396" fmla="*/ 11138059 w 13261896"/>
              <a:gd name="connsiteY7396" fmla="*/ 1180957 h 5790485"/>
              <a:gd name="connsiteX7397" fmla="*/ 11171396 w 13261896"/>
              <a:gd name="connsiteY7397" fmla="*/ 1176195 h 5790485"/>
              <a:gd name="connsiteX7398" fmla="*/ 11223784 w 13261896"/>
              <a:gd name="connsiteY7398" fmla="*/ 1123807 h 5790485"/>
              <a:gd name="connsiteX7399" fmla="*/ 11180921 w 13261896"/>
              <a:gd name="connsiteY7399" fmla="*/ 1190482 h 5790485"/>
              <a:gd name="connsiteX7400" fmla="*/ 11833336 w 13261896"/>
              <a:gd name="connsiteY7400" fmla="*/ 1176195 h 5790485"/>
              <a:gd name="connsiteX7401" fmla="*/ 11852386 w 13261896"/>
              <a:gd name="connsiteY7401" fmla="*/ 1180957 h 5790485"/>
              <a:gd name="connsiteX7402" fmla="*/ 11885675 w 13261896"/>
              <a:gd name="connsiteY7402" fmla="*/ 1171432 h 5790485"/>
              <a:gd name="connsiteX7403" fmla="*/ 11947588 w 13261896"/>
              <a:gd name="connsiteY7403" fmla="*/ 1200007 h 5790485"/>
              <a:gd name="connsiteX7404" fmla="*/ 11976163 w 13261896"/>
              <a:gd name="connsiteY7404" fmla="*/ 1152382 h 5790485"/>
              <a:gd name="connsiteX7405" fmla="*/ 11980925 w 13261896"/>
              <a:gd name="connsiteY7405" fmla="*/ 1176195 h 5790485"/>
              <a:gd name="connsiteX7406" fmla="*/ 11947588 w 13261896"/>
              <a:gd name="connsiteY7406" fmla="*/ 1209532 h 5790485"/>
              <a:gd name="connsiteX7407" fmla="*/ 11895200 w 13261896"/>
              <a:gd name="connsiteY7407" fmla="*/ 1190482 h 5790485"/>
              <a:gd name="connsiteX7408" fmla="*/ 11823811 w 13261896"/>
              <a:gd name="connsiteY7408" fmla="*/ 1185720 h 5790485"/>
              <a:gd name="connsiteX7409" fmla="*/ 11785711 w 13261896"/>
              <a:gd name="connsiteY7409" fmla="*/ 1157145 h 5790485"/>
              <a:gd name="connsiteX7410" fmla="*/ 11785711 w 13261896"/>
              <a:gd name="connsiteY7410" fmla="*/ 1114282 h 5790485"/>
              <a:gd name="connsiteX7411" fmla="*/ 11833336 w 13261896"/>
              <a:gd name="connsiteY7411" fmla="*/ 1176195 h 5790485"/>
              <a:gd name="connsiteX7412" fmla="*/ 11147584 w 13261896"/>
              <a:gd name="connsiteY7412" fmla="*/ 1104805 h 5790485"/>
              <a:gd name="connsiteX7413" fmla="*/ 11199971 w 13261896"/>
              <a:gd name="connsiteY7413" fmla="*/ 1123807 h 5790485"/>
              <a:gd name="connsiteX7414" fmla="*/ 11157109 w 13261896"/>
              <a:gd name="connsiteY7414" fmla="*/ 1171432 h 5790485"/>
              <a:gd name="connsiteX7415" fmla="*/ 11133296 w 13261896"/>
              <a:gd name="connsiteY7415" fmla="*/ 1157145 h 5790485"/>
              <a:gd name="connsiteX7416" fmla="*/ 11100006 w 13261896"/>
              <a:gd name="connsiteY7416" fmla="*/ 1185720 h 5790485"/>
              <a:gd name="connsiteX7417" fmla="*/ 11080956 w 13261896"/>
              <a:gd name="connsiteY7417" fmla="*/ 1161907 h 5790485"/>
              <a:gd name="connsiteX7418" fmla="*/ 11152346 w 13261896"/>
              <a:gd name="connsiteY7418" fmla="*/ 1095280 h 5790485"/>
              <a:gd name="connsiteX7419" fmla="*/ 11147584 w 13261896"/>
              <a:gd name="connsiteY7419" fmla="*/ 1104805 h 5790485"/>
              <a:gd name="connsiteX7420" fmla="*/ 11995213 w 13261896"/>
              <a:gd name="connsiteY7420" fmla="*/ 1128570 h 5790485"/>
              <a:gd name="connsiteX7421" fmla="*/ 11919013 w 13261896"/>
              <a:gd name="connsiteY7421" fmla="*/ 1090517 h 5790485"/>
              <a:gd name="connsiteX7422" fmla="*/ 11995213 w 13261896"/>
              <a:gd name="connsiteY7422" fmla="*/ 1128570 h 5790485"/>
              <a:gd name="connsiteX7423" fmla="*/ 11576161 w 13261896"/>
              <a:gd name="connsiteY7423" fmla="*/ 1161907 h 5790485"/>
              <a:gd name="connsiteX7424" fmla="*/ 11638073 w 13261896"/>
              <a:gd name="connsiteY7424" fmla="*/ 1142857 h 5790485"/>
              <a:gd name="connsiteX7425" fmla="*/ 11699986 w 13261896"/>
              <a:gd name="connsiteY7425" fmla="*/ 1161907 h 5790485"/>
              <a:gd name="connsiteX7426" fmla="*/ 11747611 w 13261896"/>
              <a:gd name="connsiteY7426" fmla="*/ 1109520 h 5790485"/>
              <a:gd name="connsiteX7427" fmla="*/ 11761898 w 13261896"/>
              <a:gd name="connsiteY7427" fmla="*/ 1109520 h 5790485"/>
              <a:gd name="connsiteX7428" fmla="*/ 11761898 w 13261896"/>
              <a:gd name="connsiteY7428" fmla="*/ 1119045 h 5790485"/>
              <a:gd name="connsiteX7429" fmla="*/ 11747611 w 13261896"/>
              <a:gd name="connsiteY7429" fmla="*/ 1147620 h 5790485"/>
              <a:gd name="connsiteX7430" fmla="*/ 11704748 w 13261896"/>
              <a:gd name="connsiteY7430" fmla="*/ 1171432 h 5790485"/>
              <a:gd name="connsiteX7431" fmla="*/ 11642836 w 13261896"/>
              <a:gd name="connsiteY7431" fmla="*/ 1152382 h 5790485"/>
              <a:gd name="connsiteX7432" fmla="*/ 11576161 w 13261896"/>
              <a:gd name="connsiteY7432" fmla="*/ 1161907 h 5790485"/>
              <a:gd name="connsiteX7433" fmla="*/ 11509486 w 13261896"/>
              <a:gd name="connsiteY7433" fmla="*/ 1100042 h 5790485"/>
              <a:gd name="connsiteX7434" fmla="*/ 11523773 w 13261896"/>
              <a:gd name="connsiteY7434" fmla="*/ 1090517 h 5790485"/>
              <a:gd name="connsiteX7435" fmla="*/ 11576161 w 13261896"/>
              <a:gd name="connsiteY7435" fmla="*/ 1161907 h 5790485"/>
              <a:gd name="connsiteX7436" fmla="*/ 11547586 w 13261896"/>
              <a:gd name="connsiteY7436" fmla="*/ 1176195 h 5790485"/>
              <a:gd name="connsiteX7437" fmla="*/ 11428571 w 13261896"/>
              <a:gd name="connsiteY7437" fmla="*/ 1180957 h 5790485"/>
              <a:gd name="connsiteX7438" fmla="*/ 11499961 w 13261896"/>
              <a:gd name="connsiteY7438" fmla="*/ 1090517 h 5790485"/>
              <a:gd name="connsiteX7439" fmla="*/ 11547586 w 13261896"/>
              <a:gd name="connsiteY7439" fmla="*/ 1176195 h 5790485"/>
              <a:gd name="connsiteX7440" fmla="*/ 11399996 w 13261896"/>
              <a:gd name="connsiteY7440" fmla="*/ 1171432 h 5790485"/>
              <a:gd name="connsiteX7441" fmla="*/ 11352371 w 13261896"/>
              <a:gd name="connsiteY7441" fmla="*/ 1157145 h 5790485"/>
              <a:gd name="connsiteX7442" fmla="*/ 11338083 w 13261896"/>
              <a:gd name="connsiteY7442" fmla="*/ 1166670 h 5790485"/>
              <a:gd name="connsiteX7443" fmla="*/ 11295221 w 13261896"/>
              <a:gd name="connsiteY7443" fmla="*/ 1176195 h 5790485"/>
              <a:gd name="connsiteX7444" fmla="*/ 11242834 w 13261896"/>
              <a:gd name="connsiteY7444" fmla="*/ 1142857 h 5790485"/>
              <a:gd name="connsiteX7445" fmla="*/ 11247596 w 13261896"/>
              <a:gd name="connsiteY7445" fmla="*/ 1119045 h 5790485"/>
              <a:gd name="connsiteX7446" fmla="*/ 11276171 w 13261896"/>
              <a:gd name="connsiteY7446" fmla="*/ 1166670 h 5790485"/>
              <a:gd name="connsiteX7447" fmla="*/ 11290458 w 13261896"/>
              <a:gd name="connsiteY7447" fmla="*/ 1171432 h 5790485"/>
              <a:gd name="connsiteX7448" fmla="*/ 11352371 w 13261896"/>
              <a:gd name="connsiteY7448" fmla="*/ 1147620 h 5790485"/>
              <a:gd name="connsiteX7449" fmla="*/ 11399996 w 13261896"/>
              <a:gd name="connsiteY7449" fmla="*/ 1157145 h 5790485"/>
              <a:gd name="connsiteX7450" fmla="*/ 11452383 w 13261896"/>
              <a:gd name="connsiteY7450" fmla="*/ 1133332 h 5790485"/>
              <a:gd name="connsiteX7451" fmla="*/ 11480958 w 13261896"/>
              <a:gd name="connsiteY7451" fmla="*/ 1090517 h 5790485"/>
              <a:gd name="connsiteX7452" fmla="*/ 11399996 w 13261896"/>
              <a:gd name="connsiteY7452" fmla="*/ 1171432 h 5790485"/>
              <a:gd name="connsiteX7453" fmla="*/ 11042856 w 13261896"/>
              <a:gd name="connsiteY7453" fmla="*/ 1166670 h 5790485"/>
              <a:gd name="connsiteX7454" fmla="*/ 11147584 w 13261896"/>
              <a:gd name="connsiteY7454" fmla="*/ 1085755 h 5790485"/>
              <a:gd name="connsiteX7455" fmla="*/ 11042856 w 13261896"/>
              <a:gd name="connsiteY7455" fmla="*/ 1166670 h 5790485"/>
              <a:gd name="connsiteX7456" fmla="*/ 11928538 w 13261896"/>
              <a:gd name="connsiteY7456" fmla="*/ 1114282 h 5790485"/>
              <a:gd name="connsiteX7457" fmla="*/ 12019025 w 13261896"/>
              <a:gd name="connsiteY7457" fmla="*/ 1157145 h 5790485"/>
              <a:gd name="connsiteX7458" fmla="*/ 11890438 w 13261896"/>
              <a:gd name="connsiteY7458" fmla="*/ 1080992 h 5790485"/>
              <a:gd name="connsiteX7459" fmla="*/ 11928538 w 13261896"/>
              <a:gd name="connsiteY7459" fmla="*/ 1114282 h 5790485"/>
              <a:gd name="connsiteX7460" fmla="*/ 11957113 w 13261896"/>
              <a:gd name="connsiteY7460" fmla="*/ 1152382 h 5790485"/>
              <a:gd name="connsiteX7461" fmla="*/ 11957113 w 13261896"/>
              <a:gd name="connsiteY7461" fmla="*/ 1180957 h 5790485"/>
              <a:gd name="connsiteX7462" fmla="*/ 11942825 w 13261896"/>
              <a:gd name="connsiteY7462" fmla="*/ 1185720 h 5790485"/>
              <a:gd name="connsiteX7463" fmla="*/ 11890438 w 13261896"/>
              <a:gd name="connsiteY7463" fmla="*/ 1157145 h 5790485"/>
              <a:gd name="connsiteX7464" fmla="*/ 11852386 w 13261896"/>
              <a:gd name="connsiteY7464" fmla="*/ 1166670 h 5790485"/>
              <a:gd name="connsiteX7465" fmla="*/ 11804761 w 13261896"/>
              <a:gd name="connsiteY7465" fmla="*/ 1119045 h 5790485"/>
              <a:gd name="connsiteX7466" fmla="*/ 11866625 w 13261896"/>
              <a:gd name="connsiteY7466" fmla="*/ 1071467 h 5790485"/>
              <a:gd name="connsiteX7467" fmla="*/ 11957113 w 13261896"/>
              <a:gd name="connsiteY7467" fmla="*/ 1152382 h 5790485"/>
              <a:gd name="connsiteX7468" fmla="*/ 11952350 w 13261896"/>
              <a:gd name="connsiteY7468" fmla="*/ 1080992 h 5790485"/>
              <a:gd name="connsiteX7469" fmla="*/ 11952350 w 13261896"/>
              <a:gd name="connsiteY7469" fmla="*/ 1061942 h 5790485"/>
              <a:gd name="connsiteX7470" fmla="*/ 11952350 w 13261896"/>
              <a:gd name="connsiteY7470" fmla="*/ 1080992 h 5790485"/>
              <a:gd name="connsiteX7471" fmla="*/ 11928538 w 13261896"/>
              <a:gd name="connsiteY7471" fmla="*/ 1042892 h 5790485"/>
              <a:gd name="connsiteX7472" fmla="*/ 11933300 w 13261896"/>
              <a:gd name="connsiteY7472" fmla="*/ 1071467 h 5790485"/>
              <a:gd name="connsiteX7473" fmla="*/ 11928538 w 13261896"/>
              <a:gd name="connsiteY7473" fmla="*/ 1042892 h 5790485"/>
              <a:gd name="connsiteX7474" fmla="*/ 11128534 w 13261896"/>
              <a:gd name="connsiteY7474" fmla="*/ 1076230 h 5790485"/>
              <a:gd name="connsiteX7475" fmla="*/ 11119009 w 13261896"/>
              <a:gd name="connsiteY7475" fmla="*/ 1057180 h 5790485"/>
              <a:gd name="connsiteX7476" fmla="*/ 11123771 w 13261896"/>
              <a:gd name="connsiteY7476" fmla="*/ 1042892 h 5790485"/>
              <a:gd name="connsiteX7477" fmla="*/ 11128534 w 13261896"/>
              <a:gd name="connsiteY7477" fmla="*/ 1076230 h 5790485"/>
              <a:gd name="connsiteX7478" fmla="*/ 11204734 w 13261896"/>
              <a:gd name="connsiteY7478" fmla="*/ 1090517 h 5790485"/>
              <a:gd name="connsiteX7479" fmla="*/ 11190446 w 13261896"/>
              <a:gd name="connsiteY7479" fmla="*/ 1090517 h 5790485"/>
              <a:gd name="connsiteX7480" fmla="*/ 11338083 w 13261896"/>
              <a:gd name="connsiteY7480" fmla="*/ 1038130 h 5790485"/>
              <a:gd name="connsiteX7481" fmla="*/ 11204734 w 13261896"/>
              <a:gd name="connsiteY7481" fmla="*/ 1090517 h 5790485"/>
              <a:gd name="connsiteX7482" fmla="*/ 11828573 w 13261896"/>
              <a:gd name="connsiteY7482" fmla="*/ 1061942 h 5790485"/>
              <a:gd name="connsiteX7483" fmla="*/ 11828573 w 13261896"/>
              <a:gd name="connsiteY7483" fmla="*/ 1080992 h 5790485"/>
              <a:gd name="connsiteX7484" fmla="*/ 11795236 w 13261896"/>
              <a:gd name="connsiteY7484" fmla="*/ 1080992 h 5790485"/>
              <a:gd name="connsiteX7485" fmla="*/ 11761898 w 13261896"/>
              <a:gd name="connsiteY7485" fmla="*/ 1066705 h 5790485"/>
              <a:gd name="connsiteX7486" fmla="*/ 11676173 w 13261896"/>
              <a:gd name="connsiteY7486" fmla="*/ 1033367 h 5790485"/>
              <a:gd name="connsiteX7487" fmla="*/ 11828573 w 13261896"/>
              <a:gd name="connsiteY7487" fmla="*/ 1061942 h 5790485"/>
              <a:gd name="connsiteX7488" fmla="*/ 11695223 w 13261896"/>
              <a:gd name="connsiteY7488" fmla="*/ 1076230 h 5790485"/>
              <a:gd name="connsiteX7489" fmla="*/ 11761898 w 13261896"/>
              <a:gd name="connsiteY7489" fmla="*/ 1080992 h 5790485"/>
              <a:gd name="connsiteX7490" fmla="*/ 11809523 w 13261896"/>
              <a:gd name="connsiteY7490" fmla="*/ 1095280 h 5790485"/>
              <a:gd name="connsiteX7491" fmla="*/ 11842861 w 13261896"/>
              <a:gd name="connsiteY7491" fmla="*/ 1066705 h 5790485"/>
              <a:gd name="connsiteX7492" fmla="*/ 11857148 w 13261896"/>
              <a:gd name="connsiteY7492" fmla="*/ 1085755 h 5790485"/>
              <a:gd name="connsiteX7493" fmla="*/ 11819048 w 13261896"/>
              <a:gd name="connsiteY7493" fmla="*/ 1104805 h 5790485"/>
              <a:gd name="connsiteX7494" fmla="*/ 11652361 w 13261896"/>
              <a:gd name="connsiteY7494" fmla="*/ 1047655 h 5790485"/>
              <a:gd name="connsiteX7495" fmla="*/ 11652361 w 13261896"/>
              <a:gd name="connsiteY7495" fmla="*/ 1033367 h 5790485"/>
              <a:gd name="connsiteX7496" fmla="*/ 11695223 w 13261896"/>
              <a:gd name="connsiteY7496" fmla="*/ 1076230 h 5790485"/>
              <a:gd name="connsiteX7497" fmla="*/ 11733323 w 13261896"/>
              <a:gd name="connsiteY7497" fmla="*/ 1109520 h 5790485"/>
              <a:gd name="connsiteX7498" fmla="*/ 11733323 w 13261896"/>
              <a:gd name="connsiteY7498" fmla="*/ 1119045 h 5790485"/>
              <a:gd name="connsiteX7499" fmla="*/ 11695223 w 13261896"/>
              <a:gd name="connsiteY7499" fmla="*/ 1147620 h 5790485"/>
              <a:gd name="connsiteX7500" fmla="*/ 11642836 w 13261896"/>
              <a:gd name="connsiteY7500" fmla="*/ 1123807 h 5790485"/>
              <a:gd name="connsiteX7501" fmla="*/ 11576161 w 13261896"/>
              <a:gd name="connsiteY7501" fmla="*/ 1147620 h 5790485"/>
              <a:gd name="connsiteX7502" fmla="*/ 11538061 w 13261896"/>
              <a:gd name="connsiteY7502" fmla="*/ 1119045 h 5790485"/>
              <a:gd name="connsiteX7503" fmla="*/ 11538061 w 13261896"/>
              <a:gd name="connsiteY7503" fmla="*/ 1095280 h 5790485"/>
              <a:gd name="connsiteX7504" fmla="*/ 11628548 w 13261896"/>
              <a:gd name="connsiteY7504" fmla="*/ 1057180 h 5790485"/>
              <a:gd name="connsiteX7505" fmla="*/ 11638073 w 13261896"/>
              <a:gd name="connsiteY7505" fmla="*/ 1033367 h 5790485"/>
              <a:gd name="connsiteX7506" fmla="*/ 11733323 w 13261896"/>
              <a:gd name="connsiteY7506" fmla="*/ 1109520 h 5790485"/>
              <a:gd name="connsiteX7507" fmla="*/ 11380946 w 13261896"/>
              <a:gd name="connsiteY7507" fmla="*/ 1052417 h 5790485"/>
              <a:gd name="connsiteX7508" fmla="*/ 11457146 w 13261896"/>
              <a:gd name="connsiteY7508" fmla="*/ 1095280 h 5790485"/>
              <a:gd name="connsiteX7509" fmla="*/ 11399996 w 13261896"/>
              <a:gd name="connsiteY7509" fmla="*/ 1142857 h 5790485"/>
              <a:gd name="connsiteX7510" fmla="*/ 11352371 w 13261896"/>
              <a:gd name="connsiteY7510" fmla="*/ 1133332 h 5790485"/>
              <a:gd name="connsiteX7511" fmla="*/ 11295221 w 13261896"/>
              <a:gd name="connsiteY7511" fmla="*/ 1157145 h 5790485"/>
              <a:gd name="connsiteX7512" fmla="*/ 11261883 w 13261896"/>
              <a:gd name="connsiteY7512" fmla="*/ 1123807 h 5790485"/>
              <a:gd name="connsiteX7513" fmla="*/ 11280933 w 13261896"/>
              <a:gd name="connsiteY7513" fmla="*/ 1109520 h 5790485"/>
              <a:gd name="connsiteX7514" fmla="*/ 11380946 w 13261896"/>
              <a:gd name="connsiteY7514" fmla="*/ 1033367 h 5790485"/>
              <a:gd name="connsiteX7515" fmla="*/ 11380946 w 13261896"/>
              <a:gd name="connsiteY7515" fmla="*/ 1052417 h 5790485"/>
              <a:gd name="connsiteX7516" fmla="*/ 11190446 w 13261896"/>
              <a:gd name="connsiteY7516" fmla="*/ 1114282 h 5790485"/>
              <a:gd name="connsiteX7517" fmla="*/ 11161871 w 13261896"/>
              <a:gd name="connsiteY7517" fmla="*/ 1109520 h 5790485"/>
              <a:gd name="connsiteX7518" fmla="*/ 11176159 w 13261896"/>
              <a:gd name="connsiteY7518" fmla="*/ 1085755 h 5790485"/>
              <a:gd name="connsiteX7519" fmla="*/ 11204734 w 13261896"/>
              <a:gd name="connsiteY7519" fmla="*/ 1104805 h 5790485"/>
              <a:gd name="connsiteX7520" fmla="*/ 11299983 w 13261896"/>
              <a:gd name="connsiteY7520" fmla="*/ 1080992 h 5790485"/>
              <a:gd name="connsiteX7521" fmla="*/ 11361896 w 13261896"/>
              <a:gd name="connsiteY7521" fmla="*/ 1033367 h 5790485"/>
              <a:gd name="connsiteX7522" fmla="*/ 11190446 w 13261896"/>
              <a:gd name="connsiteY7522" fmla="*/ 1114282 h 5790485"/>
              <a:gd name="connsiteX7523" fmla="*/ 11909488 w 13261896"/>
              <a:gd name="connsiteY7523" fmla="*/ 1066705 h 5790485"/>
              <a:gd name="connsiteX7524" fmla="*/ 11909488 w 13261896"/>
              <a:gd name="connsiteY7524" fmla="*/ 1028605 h 5790485"/>
              <a:gd name="connsiteX7525" fmla="*/ 11909488 w 13261896"/>
              <a:gd name="connsiteY7525" fmla="*/ 1066705 h 5790485"/>
              <a:gd name="connsiteX7526" fmla="*/ 11447621 w 13261896"/>
              <a:gd name="connsiteY7526" fmla="*/ 1080992 h 5790485"/>
              <a:gd name="connsiteX7527" fmla="*/ 11504723 w 13261896"/>
              <a:gd name="connsiteY7527" fmla="*/ 1066705 h 5790485"/>
              <a:gd name="connsiteX7528" fmla="*/ 11557111 w 13261896"/>
              <a:gd name="connsiteY7528" fmla="*/ 1076230 h 5790485"/>
              <a:gd name="connsiteX7529" fmla="*/ 11614261 w 13261896"/>
              <a:gd name="connsiteY7529" fmla="*/ 1028605 h 5790485"/>
              <a:gd name="connsiteX7530" fmla="*/ 11614261 w 13261896"/>
              <a:gd name="connsiteY7530" fmla="*/ 1066705 h 5790485"/>
              <a:gd name="connsiteX7531" fmla="*/ 11557111 w 13261896"/>
              <a:gd name="connsiteY7531" fmla="*/ 1080992 h 5790485"/>
              <a:gd name="connsiteX7532" fmla="*/ 11499961 w 13261896"/>
              <a:gd name="connsiteY7532" fmla="*/ 1071467 h 5790485"/>
              <a:gd name="connsiteX7533" fmla="*/ 11423808 w 13261896"/>
              <a:gd name="connsiteY7533" fmla="*/ 1090517 h 5790485"/>
              <a:gd name="connsiteX7534" fmla="*/ 11395233 w 13261896"/>
              <a:gd name="connsiteY7534" fmla="*/ 1052417 h 5790485"/>
              <a:gd name="connsiteX7535" fmla="*/ 11399996 w 13261896"/>
              <a:gd name="connsiteY7535" fmla="*/ 1028605 h 5790485"/>
              <a:gd name="connsiteX7536" fmla="*/ 11447621 w 13261896"/>
              <a:gd name="connsiteY7536" fmla="*/ 1080992 h 5790485"/>
              <a:gd name="connsiteX7537" fmla="*/ 11142821 w 13261896"/>
              <a:gd name="connsiteY7537" fmla="*/ 1066705 h 5790485"/>
              <a:gd name="connsiteX7538" fmla="*/ 11142821 w 13261896"/>
              <a:gd name="connsiteY7538" fmla="*/ 1028605 h 5790485"/>
              <a:gd name="connsiteX7539" fmla="*/ 11152346 w 13261896"/>
              <a:gd name="connsiteY7539" fmla="*/ 1052417 h 5790485"/>
              <a:gd name="connsiteX7540" fmla="*/ 11152346 w 13261896"/>
              <a:gd name="connsiteY7540" fmla="*/ 1061942 h 5790485"/>
              <a:gd name="connsiteX7541" fmla="*/ 11142821 w 13261896"/>
              <a:gd name="connsiteY7541" fmla="*/ 1066705 h 5790485"/>
              <a:gd name="connsiteX7542" fmla="*/ 11566636 w 13261896"/>
              <a:gd name="connsiteY7542" fmla="*/ 1057180 h 5790485"/>
              <a:gd name="connsiteX7543" fmla="*/ 11490436 w 13261896"/>
              <a:gd name="connsiteY7543" fmla="*/ 1057180 h 5790485"/>
              <a:gd name="connsiteX7544" fmla="*/ 11447621 w 13261896"/>
              <a:gd name="connsiteY7544" fmla="*/ 1066705 h 5790485"/>
              <a:gd name="connsiteX7545" fmla="*/ 11414283 w 13261896"/>
              <a:gd name="connsiteY7545" fmla="*/ 1047655 h 5790485"/>
              <a:gd name="connsiteX7546" fmla="*/ 11414283 w 13261896"/>
              <a:gd name="connsiteY7546" fmla="*/ 1028605 h 5790485"/>
              <a:gd name="connsiteX7547" fmla="*/ 11595211 w 13261896"/>
              <a:gd name="connsiteY7547" fmla="*/ 1033367 h 5790485"/>
              <a:gd name="connsiteX7548" fmla="*/ 11566636 w 13261896"/>
              <a:gd name="connsiteY7548" fmla="*/ 1057180 h 5790485"/>
              <a:gd name="connsiteX7549" fmla="*/ 11880913 w 13261896"/>
              <a:gd name="connsiteY7549" fmla="*/ 1057180 h 5790485"/>
              <a:gd name="connsiteX7550" fmla="*/ 11871388 w 13261896"/>
              <a:gd name="connsiteY7550" fmla="*/ 1033367 h 5790485"/>
              <a:gd name="connsiteX7551" fmla="*/ 11880913 w 13261896"/>
              <a:gd name="connsiteY7551" fmla="*/ 1014317 h 5790485"/>
              <a:gd name="connsiteX7552" fmla="*/ 11880913 w 13261896"/>
              <a:gd name="connsiteY7552" fmla="*/ 1057180 h 5790485"/>
              <a:gd name="connsiteX7553" fmla="*/ 11190446 w 13261896"/>
              <a:gd name="connsiteY7553" fmla="*/ 1052417 h 5790485"/>
              <a:gd name="connsiteX7554" fmla="*/ 11171396 w 13261896"/>
              <a:gd name="connsiteY7554" fmla="*/ 1057180 h 5790485"/>
              <a:gd name="connsiteX7555" fmla="*/ 11171396 w 13261896"/>
              <a:gd name="connsiteY7555" fmla="*/ 1014317 h 5790485"/>
              <a:gd name="connsiteX7556" fmla="*/ 11190446 w 13261896"/>
              <a:gd name="connsiteY7556" fmla="*/ 1014317 h 5790485"/>
              <a:gd name="connsiteX7557" fmla="*/ 11190446 w 13261896"/>
              <a:gd name="connsiteY7557" fmla="*/ 1052417 h 5790485"/>
              <a:gd name="connsiteX7558" fmla="*/ 11852386 w 13261896"/>
              <a:gd name="connsiteY7558" fmla="*/ 1023842 h 5790485"/>
              <a:gd name="connsiteX7559" fmla="*/ 11847623 w 13261896"/>
              <a:gd name="connsiteY7559" fmla="*/ 1047655 h 5790485"/>
              <a:gd name="connsiteX7560" fmla="*/ 11828573 w 13261896"/>
              <a:gd name="connsiteY7560" fmla="*/ 1047655 h 5790485"/>
              <a:gd name="connsiteX7561" fmla="*/ 11823811 w 13261896"/>
              <a:gd name="connsiteY7561" fmla="*/ 1023842 h 5790485"/>
              <a:gd name="connsiteX7562" fmla="*/ 11833336 w 13261896"/>
              <a:gd name="connsiteY7562" fmla="*/ 1000030 h 5790485"/>
              <a:gd name="connsiteX7563" fmla="*/ 11852386 w 13261896"/>
              <a:gd name="connsiteY7563" fmla="*/ 1023842 h 5790485"/>
              <a:gd name="connsiteX7564" fmla="*/ 11233309 w 13261896"/>
              <a:gd name="connsiteY7564" fmla="*/ 1019080 h 5790485"/>
              <a:gd name="connsiteX7565" fmla="*/ 11223784 w 13261896"/>
              <a:gd name="connsiteY7565" fmla="*/ 1042892 h 5790485"/>
              <a:gd name="connsiteX7566" fmla="*/ 11204734 w 13261896"/>
              <a:gd name="connsiteY7566" fmla="*/ 1019080 h 5790485"/>
              <a:gd name="connsiteX7567" fmla="*/ 11219021 w 13261896"/>
              <a:gd name="connsiteY7567" fmla="*/ 995267 h 5790485"/>
              <a:gd name="connsiteX7568" fmla="*/ 11233309 w 13261896"/>
              <a:gd name="connsiteY7568" fmla="*/ 1019080 h 5790485"/>
              <a:gd name="connsiteX7569" fmla="*/ 11799998 w 13261896"/>
              <a:gd name="connsiteY7569" fmla="*/ 990505 h 5790485"/>
              <a:gd name="connsiteX7570" fmla="*/ 11804761 w 13261896"/>
              <a:gd name="connsiteY7570" fmla="*/ 1028605 h 5790485"/>
              <a:gd name="connsiteX7571" fmla="*/ 11795236 w 13261896"/>
              <a:gd name="connsiteY7571" fmla="*/ 1038130 h 5790485"/>
              <a:gd name="connsiteX7572" fmla="*/ 11776186 w 13261896"/>
              <a:gd name="connsiteY7572" fmla="*/ 1009555 h 5790485"/>
              <a:gd name="connsiteX7573" fmla="*/ 11785711 w 13261896"/>
              <a:gd name="connsiteY7573" fmla="*/ 990505 h 5790485"/>
              <a:gd name="connsiteX7574" fmla="*/ 11799998 w 13261896"/>
              <a:gd name="connsiteY7574" fmla="*/ 990505 h 5790485"/>
              <a:gd name="connsiteX7575" fmla="*/ 11276171 w 13261896"/>
              <a:gd name="connsiteY7575" fmla="*/ 1009555 h 5790485"/>
              <a:gd name="connsiteX7576" fmla="*/ 11261883 w 13261896"/>
              <a:gd name="connsiteY7576" fmla="*/ 1033367 h 5790485"/>
              <a:gd name="connsiteX7577" fmla="*/ 11247596 w 13261896"/>
              <a:gd name="connsiteY7577" fmla="*/ 1009555 h 5790485"/>
              <a:gd name="connsiteX7578" fmla="*/ 11257121 w 13261896"/>
              <a:gd name="connsiteY7578" fmla="*/ 985742 h 5790485"/>
              <a:gd name="connsiteX7579" fmla="*/ 11276171 w 13261896"/>
              <a:gd name="connsiteY7579" fmla="*/ 1009555 h 5790485"/>
              <a:gd name="connsiteX7580" fmla="*/ 11761898 w 13261896"/>
              <a:gd name="connsiteY7580" fmla="*/ 1004792 h 5790485"/>
              <a:gd name="connsiteX7581" fmla="*/ 11742848 w 13261896"/>
              <a:gd name="connsiteY7581" fmla="*/ 1028605 h 5790485"/>
              <a:gd name="connsiteX7582" fmla="*/ 11728561 w 13261896"/>
              <a:gd name="connsiteY7582" fmla="*/ 1004792 h 5790485"/>
              <a:gd name="connsiteX7583" fmla="*/ 11742848 w 13261896"/>
              <a:gd name="connsiteY7583" fmla="*/ 980980 h 5790485"/>
              <a:gd name="connsiteX7584" fmla="*/ 11761898 w 13261896"/>
              <a:gd name="connsiteY7584" fmla="*/ 1004792 h 5790485"/>
              <a:gd name="connsiteX7585" fmla="*/ 11699986 w 13261896"/>
              <a:gd name="connsiteY7585" fmla="*/ 976217 h 5790485"/>
              <a:gd name="connsiteX7586" fmla="*/ 11709511 w 13261896"/>
              <a:gd name="connsiteY7586" fmla="*/ 985742 h 5790485"/>
              <a:gd name="connsiteX7587" fmla="*/ 11709511 w 13261896"/>
              <a:gd name="connsiteY7587" fmla="*/ 1019080 h 5790485"/>
              <a:gd name="connsiteX7588" fmla="*/ 11690461 w 13261896"/>
              <a:gd name="connsiteY7588" fmla="*/ 1023842 h 5790485"/>
              <a:gd name="connsiteX7589" fmla="*/ 11671411 w 13261896"/>
              <a:gd name="connsiteY7589" fmla="*/ 1000030 h 5790485"/>
              <a:gd name="connsiteX7590" fmla="*/ 11680936 w 13261896"/>
              <a:gd name="connsiteY7590" fmla="*/ 976217 h 5790485"/>
              <a:gd name="connsiteX7591" fmla="*/ 11699986 w 13261896"/>
              <a:gd name="connsiteY7591" fmla="*/ 976217 h 5790485"/>
              <a:gd name="connsiteX7592" fmla="*/ 11319033 w 13261896"/>
              <a:gd name="connsiteY7592" fmla="*/ 1000030 h 5790485"/>
              <a:gd name="connsiteX7593" fmla="*/ 11304746 w 13261896"/>
              <a:gd name="connsiteY7593" fmla="*/ 1028605 h 5790485"/>
              <a:gd name="connsiteX7594" fmla="*/ 11290458 w 13261896"/>
              <a:gd name="connsiteY7594" fmla="*/ 1000030 h 5790485"/>
              <a:gd name="connsiteX7595" fmla="*/ 11299983 w 13261896"/>
              <a:gd name="connsiteY7595" fmla="*/ 976217 h 5790485"/>
              <a:gd name="connsiteX7596" fmla="*/ 11319033 w 13261896"/>
              <a:gd name="connsiteY7596" fmla="*/ 1000030 h 5790485"/>
              <a:gd name="connsiteX7597" fmla="*/ 11657123 w 13261896"/>
              <a:gd name="connsiteY7597" fmla="*/ 995267 h 5790485"/>
              <a:gd name="connsiteX7598" fmla="*/ 11638073 w 13261896"/>
              <a:gd name="connsiteY7598" fmla="*/ 1019080 h 5790485"/>
              <a:gd name="connsiteX7599" fmla="*/ 11619023 w 13261896"/>
              <a:gd name="connsiteY7599" fmla="*/ 995267 h 5790485"/>
              <a:gd name="connsiteX7600" fmla="*/ 11638073 w 13261896"/>
              <a:gd name="connsiteY7600" fmla="*/ 971455 h 5790485"/>
              <a:gd name="connsiteX7601" fmla="*/ 11657123 w 13261896"/>
              <a:gd name="connsiteY7601" fmla="*/ 995267 h 5790485"/>
              <a:gd name="connsiteX7602" fmla="*/ 11371421 w 13261896"/>
              <a:gd name="connsiteY7602" fmla="*/ 995267 h 5790485"/>
              <a:gd name="connsiteX7603" fmla="*/ 11352371 w 13261896"/>
              <a:gd name="connsiteY7603" fmla="*/ 1019080 h 5790485"/>
              <a:gd name="connsiteX7604" fmla="*/ 11333321 w 13261896"/>
              <a:gd name="connsiteY7604" fmla="*/ 995267 h 5790485"/>
              <a:gd name="connsiteX7605" fmla="*/ 11352371 w 13261896"/>
              <a:gd name="connsiteY7605" fmla="*/ 971455 h 5790485"/>
              <a:gd name="connsiteX7606" fmla="*/ 11371421 w 13261896"/>
              <a:gd name="connsiteY7606" fmla="*/ 995267 h 5790485"/>
              <a:gd name="connsiteX7607" fmla="*/ 11814286 w 13261896"/>
              <a:gd name="connsiteY7607" fmla="*/ 980980 h 5790485"/>
              <a:gd name="connsiteX7608" fmla="*/ 11828573 w 13261896"/>
              <a:gd name="connsiteY7608" fmla="*/ 966692 h 5790485"/>
              <a:gd name="connsiteX7609" fmla="*/ 11814286 w 13261896"/>
              <a:gd name="connsiteY7609" fmla="*/ 980980 h 5790485"/>
              <a:gd name="connsiteX7610" fmla="*/ 11599973 w 13261896"/>
              <a:gd name="connsiteY7610" fmla="*/ 966692 h 5790485"/>
              <a:gd name="connsiteX7611" fmla="*/ 11604736 w 13261896"/>
              <a:gd name="connsiteY7611" fmla="*/ 985742 h 5790485"/>
              <a:gd name="connsiteX7612" fmla="*/ 11580923 w 13261896"/>
              <a:gd name="connsiteY7612" fmla="*/ 1009555 h 5790485"/>
              <a:gd name="connsiteX7613" fmla="*/ 11561873 w 13261896"/>
              <a:gd name="connsiteY7613" fmla="*/ 985742 h 5790485"/>
              <a:gd name="connsiteX7614" fmla="*/ 11571398 w 13261896"/>
              <a:gd name="connsiteY7614" fmla="*/ 966692 h 5790485"/>
              <a:gd name="connsiteX7615" fmla="*/ 11599973 w 13261896"/>
              <a:gd name="connsiteY7615" fmla="*/ 966692 h 5790485"/>
              <a:gd name="connsiteX7616" fmla="*/ 11547586 w 13261896"/>
              <a:gd name="connsiteY7616" fmla="*/ 985742 h 5790485"/>
              <a:gd name="connsiteX7617" fmla="*/ 11519011 w 13261896"/>
              <a:gd name="connsiteY7617" fmla="*/ 1009555 h 5790485"/>
              <a:gd name="connsiteX7618" fmla="*/ 11499961 w 13261896"/>
              <a:gd name="connsiteY7618" fmla="*/ 985742 h 5790485"/>
              <a:gd name="connsiteX7619" fmla="*/ 11519011 w 13261896"/>
              <a:gd name="connsiteY7619" fmla="*/ 966692 h 5790485"/>
              <a:gd name="connsiteX7620" fmla="*/ 11547586 w 13261896"/>
              <a:gd name="connsiteY7620" fmla="*/ 985742 h 5790485"/>
              <a:gd name="connsiteX7621" fmla="*/ 11485673 w 13261896"/>
              <a:gd name="connsiteY7621" fmla="*/ 990505 h 5790485"/>
              <a:gd name="connsiteX7622" fmla="*/ 11461908 w 13261896"/>
              <a:gd name="connsiteY7622" fmla="*/ 1009555 h 5790485"/>
              <a:gd name="connsiteX7623" fmla="*/ 11438096 w 13261896"/>
              <a:gd name="connsiteY7623" fmla="*/ 985742 h 5790485"/>
              <a:gd name="connsiteX7624" fmla="*/ 11461908 w 13261896"/>
              <a:gd name="connsiteY7624" fmla="*/ 966692 h 5790485"/>
              <a:gd name="connsiteX7625" fmla="*/ 11485673 w 13261896"/>
              <a:gd name="connsiteY7625" fmla="*/ 990505 h 5790485"/>
              <a:gd name="connsiteX7626" fmla="*/ 11423808 w 13261896"/>
              <a:gd name="connsiteY7626" fmla="*/ 990505 h 5790485"/>
              <a:gd name="connsiteX7627" fmla="*/ 11404758 w 13261896"/>
              <a:gd name="connsiteY7627" fmla="*/ 1014317 h 5790485"/>
              <a:gd name="connsiteX7628" fmla="*/ 11385708 w 13261896"/>
              <a:gd name="connsiteY7628" fmla="*/ 985742 h 5790485"/>
              <a:gd name="connsiteX7629" fmla="*/ 11404758 w 13261896"/>
              <a:gd name="connsiteY7629" fmla="*/ 966692 h 5790485"/>
              <a:gd name="connsiteX7630" fmla="*/ 11423808 w 13261896"/>
              <a:gd name="connsiteY7630" fmla="*/ 990505 h 5790485"/>
              <a:gd name="connsiteX7631" fmla="*/ 11838098 w 13261896"/>
              <a:gd name="connsiteY7631" fmla="*/ 980980 h 5790485"/>
              <a:gd name="connsiteX7632" fmla="*/ 11847623 w 13261896"/>
              <a:gd name="connsiteY7632" fmla="*/ 961930 h 5790485"/>
              <a:gd name="connsiteX7633" fmla="*/ 11838098 w 13261896"/>
              <a:gd name="connsiteY7633" fmla="*/ 980980 h 5790485"/>
              <a:gd name="connsiteX7634" fmla="*/ 12028550 w 13261896"/>
              <a:gd name="connsiteY7634" fmla="*/ 990505 h 5790485"/>
              <a:gd name="connsiteX7635" fmla="*/ 12009500 w 13261896"/>
              <a:gd name="connsiteY7635" fmla="*/ 957167 h 5790485"/>
              <a:gd name="connsiteX7636" fmla="*/ 12028550 w 13261896"/>
              <a:gd name="connsiteY7636" fmla="*/ 990505 h 5790485"/>
              <a:gd name="connsiteX7637" fmla="*/ 12642819 w 13261896"/>
              <a:gd name="connsiteY7637" fmla="*/ 1071467 h 5790485"/>
              <a:gd name="connsiteX7638" fmla="*/ 12452366 w 13261896"/>
              <a:gd name="connsiteY7638" fmla="*/ 1414320 h 5790485"/>
              <a:gd name="connsiteX7639" fmla="*/ 12404741 w 13261896"/>
              <a:gd name="connsiteY7639" fmla="*/ 1385745 h 5790485"/>
              <a:gd name="connsiteX7640" fmla="*/ 12304729 w 13261896"/>
              <a:gd name="connsiteY7640" fmla="*/ 1485757 h 5790485"/>
              <a:gd name="connsiteX7641" fmla="*/ 12366641 w 13261896"/>
              <a:gd name="connsiteY7641" fmla="*/ 1576197 h 5790485"/>
              <a:gd name="connsiteX7642" fmla="*/ 12438079 w 13261896"/>
              <a:gd name="connsiteY7642" fmla="*/ 1480995 h 5790485"/>
              <a:gd name="connsiteX7643" fmla="*/ 12395216 w 13261896"/>
              <a:gd name="connsiteY7643" fmla="*/ 1423845 h 5790485"/>
              <a:gd name="connsiteX7644" fmla="*/ 12338066 w 13261896"/>
              <a:gd name="connsiteY7644" fmla="*/ 1480995 h 5790485"/>
              <a:gd name="connsiteX7645" fmla="*/ 12366641 w 13261896"/>
              <a:gd name="connsiteY7645" fmla="*/ 1523810 h 5790485"/>
              <a:gd name="connsiteX7646" fmla="*/ 12399979 w 13261896"/>
              <a:gd name="connsiteY7646" fmla="*/ 1485757 h 5790485"/>
              <a:gd name="connsiteX7647" fmla="*/ 12380929 w 13261896"/>
              <a:gd name="connsiteY7647" fmla="*/ 1457182 h 5790485"/>
              <a:gd name="connsiteX7648" fmla="*/ 12366641 w 13261896"/>
              <a:gd name="connsiteY7648" fmla="*/ 1466707 h 5790485"/>
              <a:gd name="connsiteX7649" fmla="*/ 12385691 w 13261896"/>
              <a:gd name="connsiteY7649" fmla="*/ 1471470 h 5790485"/>
              <a:gd name="connsiteX7650" fmla="*/ 12385691 w 13261896"/>
              <a:gd name="connsiteY7650" fmla="*/ 1499997 h 5790485"/>
              <a:gd name="connsiteX7651" fmla="*/ 12366641 w 13261896"/>
              <a:gd name="connsiteY7651" fmla="*/ 1514285 h 5790485"/>
              <a:gd name="connsiteX7652" fmla="*/ 12347591 w 13261896"/>
              <a:gd name="connsiteY7652" fmla="*/ 1480995 h 5790485"/>
              <a:gd name="connsiteX7653" fmla="*/ 12395216 w 13261896"/>
              <a:gd name="connsiteY7653" fmla="*/ 1442895 h 5790485"/>
              <a:gd name="connsiteX7654" fmla="*/ 12423791 w 13261896"/>
              <a:gd name="connsiteY7654" fmla="*/ 1485757 h 5790485"/>
              <a:gd name="connsiteX7655" fmla="*/ 12366641 w 13261896"/>
              <a:gd name="connsiteY7655" fmla="*/ 1561910 h 5790485"/>
              <a:gd name="connsiteX7656" fmla="*/ 12319016 w 13261896"/>
              <a:gd name="connsiteY7656" fmla="*/ 1485757 h 5790485"/>
              <a:gd name="connsiteX7657" fmla="*/ 12404741 w 13261896"/>
              <a:gd name="connsiteY7657" fmla="*/ 1400032 h 5790485"/>
              <a:gd name="connsiteX7658" fmla="*/ 12447604 w 13261896"/>
              <a:gd name="connsiteY7658" fmla="*/ 1476232 h 5790485"/>
              <a:gd name="connsiteX7659" fmla="*/ 12438079 w 13261896"/>
              <a:gd name="connsiteY7659" fmla="*/ 1523810 h 5790485"/>
              <a:gd name="connsiteX7660" fmla="*/ 12404741 w 13261896"/>
              <a:gd name="connsiteY7660" fmla="*/ 1561910 h 5790485"/>
              <a:gd name="connsiteX7661" fmla="*/ 12352354 w 13261896"/>
              <a:gd name="connsiteY7661" fmla="*/ 1619060 h 5790485"/>
              <a:gd name="connsiteX7662" fmla="*/ 12285679 w 13261896"/>
              <a:gd name="connsiteY7662" fmla="*/ 1552385 h 5790485"/>
              <a:gd name="connsiteX7663" fmla="*/ 12285679 w 13261896"/>
              <a:gd name="connsiteY7663" fmla="*/ 1461945 h 5790485"/>
              <a:gd name="connsiteX7664" fmla="*/ 12323779 w 13261896"/>
              <a:gd name="connsiteY7664" fmla="*/ 1380982 h 5790485"/>
              <a:gd name="connsiteX7665" fmla="*/ 12576191 w 13261896"/>
              <a:gd name="connsiteY7665" fmla="*/ 1171432 h 5790485"/>
              <a:gd name="connsiteX7666" fmla="*/ 12614291 w 13261896"/>
              <a:gd name="connsiteY7666" fmla="*/ 1038130 h 5790485"/>
              <a:gd name="connsiteX7667" fmla="*/ 12585716 w 13261896"/>
              <a:gd name="connsiteY7667" fmla="*/ 966692 h 5790485"/>
              <a:gd name="connsiteX7668" fmla="*/ 12576191 w 13261896"/>
              <a:gd name="connsiteY7668" fmla="*/ 971455 h 5790485"/>
              <a:gd name="connsiteX7669" fmla="*/ 12600004 w 13261896"/>
              <a:gd name="connsiteY7669" fmla="*/ 1042892 h 5790485"/>
              <a:gd name="connsiteX7670" fmla="*/ 12580954 w 13261896"/>
              <a:gd name="connsiteY7670" fmla="*/ 1123807 h 5790485"/>
              <a:gd name="connsiteX7671" fmla="*/ 12552379 w 13261896"/>
              <a:gd name="connsiteY7671" fmla="*/ 1190482 h 5790485"/>
              <a:gd name="connsiteX7672" fmla="*/ 12271391 w 13261896"/>
              <a:gd name="connsiteY7672" fmla="*/ 1461945 h 5790485"/>
              <a:gd name="connsiteX7673" fmla="*/ 12271391 w 13261896"/>
              <a:gd name="connsiteY7673" fmla="*/ 1547622 h 5790485"/>
              <a:gd name="connsiteX7674" fmla="*/ 12214288 w 13261896"/>
              <a:gd name="connsiteY7674" fmla="*/ 1766697 h 5790485"/>
              <a:gd name="connsiteX7675" fmla="*/ 12209525 w 13261896"/>
              <a:gd name="connsiteY7675" fmla="*/ 1752410 h 5790485"/>
              <a:gd name="connsiteX7676" fmla="*/ 12238100 w 13261896"/>
              <a:gd name="connsiteY7676" fmla="*/ 1700022 h 5790485"/>
              <a:gd name="connsiteX7677" fmla="*/ 12261866 w 13261896"/>
              <a:gd name="connsiteY7677" fmla="*/ 1628585 h 5790485"/>
              <a:gd name="connsiteX7678" fmla="*/ 12261866 w 13261896"/>
              <a:gd name="connsiteY7678" fmla="*/ 1438132 h 5790485"/>
              <a:gd name="connsiteX7679" fmla="*/ 12295204 w 13261896"/>
              <a:gd name="connsiteY7679" fmla="*/ 1366695 h 5790485"/>
              <a:gd name="connsiteX7680" fmla="*/ 12538091 w 13261896"/>
              <a:gd name="connsiteY7680" fmla="*/ 1190482 h 5790485"/>
              <a:gd name="connsiteX7681" fmla="*/ 12595241 w 13261896"/>
              <a:gd name="connsiteY7681" fmla="*/ 1033367 h 5790485"/>
              <a:gd name="connsiteX7682" fmla="*/ 12561904 w 13261896"/>
              <a:gd name="connsiteY7682" fmla="*/ 971455 h 5790485"/>
              <a:gd name="connsiteX7683" fmla="*/ 12557141 w 13261896"/>
              <a:gd name="connsiteY7683" fmla="*/ 976217 h 5790485"/>
              <a:gd name="connsiteX7684" fmla="*/ 12585716 w 13261896"/>
              <a:gd name="connsiteY7684" fmla="*/ 1033367 h 5790485"/>
              <a:gd name="connsiteX7685" fmla="*/ 12542854 w 13261896"/>
              <a:gd name="connsiteY7685" fmla="*/ 1157145 h 5790485"/>
              <a:gd name="connsiteX7686" fmla="*/ 12247579 w 13261896"/>
              <a:gd name="connsiteY7686" fmla="*/ 1423845 h 5790485"/>
              <a:gd name="connsiteX7687" fmla="*/ 12247579 w 13261896"/>
              <a:gd name="connsiteY7687" fmla="*/ 1633347 h 5790485"/>
              <a:gd name="connsiteX7688" fmla="*/ 12214288 w 13261896"/>
              <a:gd name="connsiteY7688" fmla="*/ 1719072 h 5790485"/>
              <a:gd name="connsiteX7689" fmla="*/ 12190475 w 13261896"/>
              <a:gd name="connsiteY7689" fmla="*/ 1733360 h 5790485"/>
              <a:gd name="connsiteX7690" fmla="*/ 12228575 w 13261896"/>
              <a:gd name="connsiteY7690" fmla="*/ 1661922 h 5790485"/>
              <a:gd name="connsiteX7691" fmla="*/ 12242863 w 13261896"/>
              <a:gd name="connsiteY7691" fmla="*/ 1604772 h 5790485"/>
              <a:gd name="connsiteX7692" fmla="*/ 12228575 w 13261896"/>
              <a:gd name="connsiteY7692" fmla="*/ 1528572 h 5790485"/>
              <a:gd name="connsiteX7693" fmla="*/ 12219050 w 13261896"/>
              <a:gd name="connsiteY7693" fmla="*/ 1561910 h 5790485"/>
              <a:gd name="connsiteX7694" fmla="*/ 12200000 w 13261896"/>
              <a:gd name="connsiteY7694" fmla="*/ 1595247 h 5790485"/>
              <a:gd name="connsiteX7695" fmla="*/ 12228575 w 13261896"/>
              <a:gd name="connsiteY7695" fmla="*/ 1580960 h 5790485"/>
              <a:gd name="connsiteX7696" fmla="*/ 12228575 w 13261896"/>
              <a:gd name="connsiteY7696" fmla="*/ 1619060 h 5790485"/>
              <a:gd name="connsiteX7697" fmla="*/ 12171425 w 13261896"/>
              <a:gd name="connsiteY7697" fmla="*/ 1728597 h 5790485"/>
              <a:gd name="connsiteX7698" fmla="*/ 12104750 w 13261896"/>
              <a:gd name="connsiteY7698" fmla="*/ 1704785 h 5790485"/>
              <a:gd name="connsiteX7699" fmla="*/ 11947588 w 13261896"/>
              <a:gd name="connsiteY7699" fmla="*/ 1895237 h 5790485"/>
              <a:gd name="connsiteX7700" fmla="*/ 11833336 w 13261896"/>
              <a:gd name="connsiteY7700" fmla="*/ 1804797 h 5790485"/>
              <a:gd name="connsiteX7701" fmla="*/ 11714273 w 13261896"/>
              <a:gd name="connsiteY7701" fmla="*/ 1938099 h 5790485"/>
              <a:gd name="connsiteX7702" fmla="*/ 11723798 w 13261896"/>
              <a:gd name="connsiteY7702" fmla="*/ 1761935 h 5790485"/>
              <a:gd name="connsiteX7703" fmla="*/ 11790473 w 13261896"/>
              <a:gd name="connsiteY7703" fmla="*/ 1795272 h 5790485"/>
              <a:gd name="connsiteX7704" fmla="*/ 11861911 w 13261896"/>
              <a:gd name="connsiteY7704" fmla="*/ 1723835 h 5790485"/>
              <a:gd name="connsiteX7705" fmla="*/ 11904725 w 13261896"/>
              <a:gd name="connsiteY7705" fmla="*/ 1752410 h 5790485"/>
              <a:gd name="connsiteX7706" fmla="*/ 11952350 w 13261896"/>
              <a:gd name="connsiteY7706" fmla="*/ 1695260 h 5790485"/>
              <a:gd name="connsiteX7707" fmla="*/ 11914250 w 13261896"/>
              <a:gd name="connsiteY7707" fmla="*/ 1652397 h 5790485"/>
              <a:gd name="connsiteX7708" fmla="*/ 11890438 w 13261896"/>
              <a:gd name="connsiteY7708" fmla="*/ 1676210 h 5790485"/>
              <a:gd name="connsiteX7709" fmla="*/ 11909488 w 13261896"/>
              <a:gd name="connsiteY7709" fmla="*/ 1690497 h 5790485"/>
              <a:gd name="connsiteX7710" fmla="*/ 11899963 w 13261896"/>
              <a:gd name="connsiteY7710" fmla="*/ 1676210 h 5790485"/>
              <a:gd name="connsiteX7711" fmla="*/ 11914250 w 13261896"/>
              <a:gd name="connsiteY7711" fmla="*/ 1666685 h 5790485"/>
              <a:gd name="connsiteX7712" fmla="*/ 11942825 w 13261896"/>
              <a:gd name="connsiteY7712" fmla="*/ 1695260 h 5790485"/>
              <a:gd name="connsiteX7713" fmla="*/ 11904725 w 13261896"/>
              <a:gd name="connsiteY7713" fmla="*/ 1738122 h 5790485"/>
              <a:gd name="connsiteX7714" fmla="*/ 11866625 w 13261896"/>
              <a:gd name="connsiteY7714" fmla="*/ 1680972 h 5790485"/>
              <a:gd name="connsiteX7715" fmla="*/ 11899963 w 13261896"/>
              <a:gd name="connsiteY7715" fmla="*/ 1628585 h 5790485"/>
              <a:gd name="connsiteX7716" fmla="*/ 11914250 w 13261896"/>
              <a:gd name="connsiteY7716" fmla="*/ 1585722 h 5790485"/>
              <a:gd name="connsiteX7717" fmla="*/ 11971400 w 13261896"/>
              <a:gd name="connsiteY7717" fmla="*/ 1547622 h 5790485"/>
              <a:gd name="connsiteX7718" fmla="*/ 12052363 w 13261896"/>
              <a:gd name="connsiteY7718" fmla="*/ 1647635 h 5790485"/>
              <a:gd name="connsiteX7719" fmla="*/ 12009500 w 13261896"/>
              <a:gd name="connsiteY7719" fmla="*/ 1700022 h 5790485"/>
              <a:gd name="connsiteX7720" fmla="*/ 11980925 w 13261896"/>
              <a:gd name="connsiteY7720" fmla="*/ 1671447 h 5790485"/>
              <a:gd name="connsiteX7721" fmla="*/ 11999975 w 13261896"/>
              <a:gd name="connsiteY7721" fmla="*/ 1647635 h 5790485"/>
              <a:gd name="connsiteX7722" fmla="*/ 12023788 w 13261896"/>
              <a:gd name="connsiteY7722" fmla="*/ 1647635 h 5790485"/>
              <a:gd name="connsiteX7723" fmla="*/ 12038075 w 13261896"/>
              <a:gd name="connsiteY7723" fmla="*/ 1680972 h 5790485"/>
              <a:gd name="connsiteX7724" fmla="*/ 12038075 w 13261896"/>
              <a:gd name="connsiteY7724" fmla="*/ 1652397 h 5790485"/>
              <a:gd name="connsiteX7725" fmla="*/ 12009500 w 13261896"/>
              <a:gd name="connsiteY7725" fmla="*/ 1633347 h 5790485"/>
              <a:gd name="connsiteX7726" fmla="*/ 11971400 w 13261896"/>
              <a:gd name="connsiteY7726" fmla="*/ 1671447 h 5790485"/>
              <a:gd name="connsiteX7727" fmla="*/ 12009500 w 13261896"/>
              <a:gd name="connsiteY7727" fmla="*/ 1714310 h 5790485"/>
              <a:gd name="connsiteX7728" fmla="*/ 12085700 w 13261896"/>
              <a:gd name="connsiteY7728" fmla="*/ 1671447 h 5790485"/>
              <a:gd name="connsiteX7729" fmla="*/ 12138088 w 13261896"/>
              <a:gd name="connsiteY7729" fmla="*/ 1700022 h 5790485"/>
              <a:gd name="connsiteX7730" fmla="*/ 12190475 w 13261896"/>
              <a:gd name="connsiteY7730" fmla="*/ 1623822 h 5790485"/>
              <a:gd name="connsiteX7731" fmla="*/ 12138088 w 13261896"/>
              <a:gd name="connsiteY7731" fmla="*/ 1657160 h 5790485"/>
              <a:gd name="connsiteX7732" fmla="*/ 12099988 w 13261896"/>
              <a:gd name="connsiteY7732" fmla="*/ 1642872 h 5790485"/>
              <a:gd name="connsiteX7733" fmla="*/ 12061888 w 13261896"/>
              <a:gd name="connsiteY7733" fmla="*/ 1671447 h 5790485"/>
              <a:gd name="connsiteX7734" fmla="*/ 11971400 w 13261896"/>
              <a:gd name="connsiteY7734" fmla="*/ 1533335 h 5790485"/>
              <a:gd name="connsiteX7735" fmla="*/ 11909488 w 13261896"/>
              <a:gd name="connsiteY7735" fmla="*/ 1566672 h 5790485"/>
              <a:gd name="connsiteX7736" fmla="*/ 11885675 w 13261896"/>
              <a:gd name="connsiteY7736" fmla="*/ 1623822 h 5790485"/>
              <a:gd name="connsiteX7737" fmla="*/ 11857148 w 13261896"/>
              <a:gd name="connsiteY7737" fmla="*/ 1680972 h 5790485"/>
              <a:gd name="connsiteX7738" fmla="*/ 11814286 w 13261896"/>
              <a:gd name="connsiteY7738" fmla="*/ 1652397 h 5790485"/>
              <a:gd name="connsiteX7739" fmla="*/ 11771423 w 13261896"/>
              <a:gd name="connsiteY7739" fmla="*/ 1685735 h 5790485"/>
              <a:gd name="connsiteX7740" fmla="*/ 11747611 w 13261896"/>
              <a:gd name="connsiteY7740" fmla="*/ 1704785 h 5790485"/>
              <a:gd name="connsiteX7741" fmla="*/ 11742848 w 13261896"/>
              <a:gd name="connsiteY7741" fmla="*/ 1723835 h 5790485"/>
              <a:gd name="connsiteX7742" fmla="*/ 11766661 w 13261896"/>
              <a:gd name="connsiteY7742" fmla="*/ 1757172 h 5790485"/>
              <a:gd name="connsiteX7743" fmla="*/ 11799998 w 13261896"/>
              <a:gd name="connsiteY7743" fmla="*/ 1757172 h 5790485"/>
              <a:gd name="connsiteX7744" fmla="*/ 11809523 w 13261896"/>
              <a:gd name="connsiteY7744" fmla="*/ 1747647 h 5790485"/>
              <a:gd name="connsiteX7745" fmla="*/ 11757136 w 13261896"/>
              <a:gd name="connsiteY7745" fmla="*/ 1733360 h 5790485"/>
              <a:gd name="connsiteX7746" fmla="*/ 11752373 w 13261896"/>
              <a:gd name="connsiteY7746" fmla="*/ 1723835 h 5790485"/>
              <a:gd name="connsiteX7747" fmla="*/ 11761898 w 13261896"/>
              <a:gd name="connsiteY7747" fmla="*/ 1704785 h 5790485"/>
              <a:gd name="connsiteX7748" fmla="*/ 11814286 w 13261896"/>
              <a:gd name="connsiteY7748" fmla="*/ 1661922 h 5790485"/>
              <a:gd name="connsiteX7749" fmla="*/ 11828573 w 13261896"/>
              <a:gd name="connsiteY7749" fmla="*/ 1666685 h 5790485"/>
              <a:gd name="connsiteX7750" fmla="*/ 11852386 w 13261896"/>
              <a:gd name="connsiteY7750" fmla="*/ 1709547 h 5790485"/>
              <a:gd name="connsiteX7751" fmla="*/ 11809523 w 13261896"/>
              <a:gd name="connsiteY7751" fmla="*/ 1776222 h 5790485"/>
              <a:gd name="connsiteX7752" fmla="*/ 11790473 w 13261896"/>
              <a:gd name="connsiteY7752" fmla="*/ 1785747 h 5790485"/>
              <a:gd name="connsiteX7753" fmla="*/ 11728561 w 13261896"/>
              <a:gd name="connsiteY7753" fmla="*/ 1733360 h 5790485"/>
              <a:gd name="connsiteX7754" fmla="*/ 11733323 w 13261896"/>
              <a:gd name="connsiteY7754" fmla="*/ 1680972 h 5790485"/>
              <a:gd name="connsiteX7755" fmla="*/ 11823811 w 13261896"/>
              <a:gd name="connsiteY7755" fmla="*/ 1576197 h 5790485"/>
              <a:gd name="connsiteX7756" fmla="*/ 11876150 w 13261896"/>
              <a:gd name="connsiteY7756" fmla="*/ 1595247 h 5790485"/>
              <a:gd name="connsiteX7757" fmla="*/ 11909488 w 13261896"/>
              <a:gd name="connsiteY7757" fmla="*/ 1547622 h 5790485"/>
              <a:gd name="connsiteX7758" fmla="*/ 11985688 w 13261896"/>
              <a:gd name="connsiteY7758" fmla="*/ 1509522 h 5790485"/>
              <a:gd name="connsiteX7759" fmla="*/ 12076175 w 13261896"/>
              <a:gd name="connsiteY7759" fmla="*/ 1542860 h 5790485"/>
              <a:gd name="connsiteX7760" fmla="*/ 12152375 w 13261896"/>
              <a:gd name="connsiteY7760" fmla="*/ 1433370 h 5790485"/>
              <a:gd name="connsiteX7761" fmla="*/ 12200000 w 13261896"/>
              <a:gd name="connsiteY7761" fmla="*/ 1499997 h 5790485"/>
              <a:gd name="connsiteX7762" fmla="*/ 12133325 w 13261896"/>
              <a:gd name="connsiteY7762" fmla="*/ 1595247 h 5790485"/>
              <a:gd name="connsiteX7763" fmla="*/ 12099988 w 13261896"/>
              <a:gd name="connsiteY7763" fmla="*/ 1533335 h 5790485"/>
              <a:gd name="connsiteX7764" fmla="*/ 12147613 w 13261896"/>
              <a:gd name="connsiteY7764" fmla="*/ 1457182 h 5790485"/>
              <a:gd name="connsiteX7765" fmla="*/ 12176188 w 13261896"/>
              <a:gd name="connsiteY7765" fmla="*/ 1499997 h 5790485"/>
              <a:gd name="connsiteX7766" fmla="*/ 12142850 w 13261896"/>
              <a:gd name="connsiteY7766" fmla="*/ 1561910 h 5790485"/>
              <a:gd name="connsiteX7767" fmla="*/ 12128563 w 13261896"/>
              <a:gd name="connsiteY7767" fmla="*/ 1523810 h 5790485"/>
              <a:gd name="connsiteX7768" fmla="*/ 12152375 w 13261896"/>
              <a:gd name="connsiteY7768" fmla="*/ 1495235 h 5790485"/>
              <a:gd name="connsiteX7769" fmla="*/ 12157138 w 13261896"/>
              <a:gd name="connsiteY7769" fmla="*/ 1509522 h 5790485"/>
              <a:gd name="connsiteX7770" fmla="*/ 12128563 w 13261896"/>
              <a:gd name="connsiteY7770" fmla="*/ 1528572 h 5790485"/>
              <a:gd name="connsiteX7771" fmla="*/ 12142850 w 13261896"/>
              <a:gd name="connsiteY7771" fmla="*/ 1538097 h 5790485"/>
              <a:gd name="connsiteX7772" fmla="*/ 12171425 w 13261896"/>
              <a:gd name="connsiteY7772" fmla="*/ 1504760 h 5790485"/>
              <a:gd name="connsiteX7773" fmla="*/ 12142850 w 13261896"/>
              <a:gd name="connsiteY7773" fmla="*/ 1480995 h 5790485"/>
              <a:gd name="connsiteX7774" fmla="*/ 12114275 w 13261896"/>
              <a:gd name="connsiteY7774" fmla="*/ 1523810 h 5790485"/>
              <a:gd name="connsiteX7775" fmla="*/ 12142850 w 13261896"/>
              <a:gd name="connsiteY7775" fmla="*/ 1571435 h 5790485"/>
              <a:gd name="connsiteX7776" fmla="*/ 12190475 w 13261896"/>
              <a:gd name="connsiteY7776" fmla="*/ 1499997 h 5790485"/>
              <a:gd name="connsiteX7777" fmla="*/ 12147613 w 13261896"/>
              <a:gd name="connsiteY7777" fmla="*/ 1442895 h 5790485"/>
              <a:gd name="connsiteX7778" fmla="*/ 12085700 w 13261896"/>
              <a:gd name="connsiteY7778" fmla="*/ 1538097 h 5790485"/>
              <a:gd name="connsiteX7779" fmla="*/ 12133325 w 13261896"/>
              <a:gd name="connsiteY7779" fmla="*/ 1609535 h 5790485"/>
              <a:gd name="connsiteX7780" fmla="*/ 12214288 w 13261896"/>
              <a:gd name="connsiteY7780" fmla="*/ 1499997 h 5790485"/>
              <a:gd name="connsiteX7781" fmla="*/ 12200000 w 13261896"/>
              <a:gd name="connsiteY7781" fmla="*/ 1433370 h 5790485"/>
              <a:gd name="connsiteX7782" fmla="*/ 12247579 w 13261896"/>
              <a:gd name="connsiteY7782" fmla="*/ 1338120 h 5790485"/>
              <a:gd name="connsiteX7783" fmla="*/ 12561904 w 13261896"/>
              <a:gd name="connsiteY7783" fmla="*/ 1038130 h 5790485"/>
              <a:gd name="connsiteX7784" fmla="*/ 12542854 w 13261896"/>
              <a:gd name="connsiteY7784" fmla="*/ 980980 h 5790485"/>
              <a:gd name="connsiteX7785" fmla="*/ 12576191 w 13261896"/>
              <a:gd name="connsiteY7785" fmla="*/ 952405 h 5790485"/>
              <a:gd name="connsiteX7786" fmla="*/ 12642819 w 13261896"/>
              <a:gd name="connsiteY7786" fmla="*/ 1071467 h 5790485"/>
              <a:gd name="connsiteX7787" fmla="*/ 11152346 w 13261896"/>
              <a:gd name="connsiteY7787" fmla="*/ 1004792 h 5790485"/>
              <a:gd name="connsiteX7788" fmla="*/ 11100006 w 13261896"/>
              <a:gd name="connsiteY7788" fmla="*/ 1038130 h 5790485"/>
              <a:gd name="connsiteX7789" fmla="*/ 11047619 w 13261896"/>
              <a:gd name="connsiteY7789" fmla="*/ 980980 h 5790485"/>
              <a:gd name="connsiteX7790" fmla="*/ 11085719 w 13261896"/>
              <a:gd name="connsiteY7790" fmla="*/ 952405 h 5790485"/>
              <a:gd name="connsiteX7791" fmla="*/ 11152346 w 13261896"/>
              <a:gd name="connsiteY7791" fmla="*/ 1004792 h 5790485"/>
              <a:gd name="connsiteX7792" fmla="*/ 12014263 w 13261896"/>
              <a:gd name="connsiteY7792" fmla="*/ 990505 h 5790485"/>
              <a:gd name="connsiteX7793" fmla="*/ 11966638 w 13261896"/>
              <a:gd name="connsiteY7793" fmla="*/ 1052417 h 5790485"/>
              <a:gd name="connsiteX7794" fmla="*/ 11861911 w 13261896"/>
              <a:gd name="connsiteY7794" fmla="*/ 995267 h 5790485"/>
              <a:gd name="connsiteX7795" fmla="*/ 11928538 w 13261896"/>
              <a:gd name="connsiteY7795" fmla="*/ 933355 h 5790485"/>
              <a:gd name="connsiteX7796" fmla="*/ 12014263 w 13261896"/>
              <a:gd name="connsiteY7796" fmla="*/ 990505 h 5790485"/>
              <a:gd name="connsiteX7797" fmla="*/ 11604736 w 13261896"/>
              <a:gd name="connsiteY7797" fmla="*/ 952405 h 5790485"/>
              <a:gd name="connsiteX7798" fmla="*/ 11609498 w 13261896"/>
              <a:gd name="connsiteY7798" fmla="*/ 933355 h 5790485"/>
              <a:gd name="connsiteX7799" fmla="*/ 11604736 w 13261896"/>
              <a:gd name="connsiteY7799" fmla="*/ 952405 h 5790485"/>
              <a:gd name="connsiteX7800" fmla="*/ 11357133 w 13261896"/>
              <a:gd name="connsiteY7800" fmla="*/ 952405 h 5790485"/>
              <a:gd name="connsiteX7801" fmla="*/ 11357133 w 13261896"/>
              <a:gd name="connsiteY7801" fmla="*/ 933355 h 5790485"/>
              <a:gd name="connsiteX7802" fmla="*/ 11357133 w 13261896"/>
              <a:gd name="connsiteY7802" fmla="*/ 952405 h 5790485"/>
              <a:gd name="connsiteX7803" fmla="*/ 11147584 w 13261896"/>
              <a:gd name="connsiteY7803" fmla="*/ 980980 h 5790485"/>
              <a:gd name="connsiteX7804" fmla="*/ 11085719 w 13261896"/>
              <a:gd name="connsiteY7804" fmla="*/ 938117 h 5790485"/>
              <a:gd name="connsiteX7805" fmla="*/ 11038094 w 13261896"/>
              <a:gd name="connsiteY7805" fmla="*/ 990505 h 5790485"/>
              <a:gd name="connsiteX7806" fmla="*/ 11033331 w 13261896"/>
              <a:gd name="connsiteY7806" fmla="*/ 971455 h 5790485"/>
              <a:gd name="connsiteX7807" fmla="*/ 11038094 w 13261896"/>
              <a:gd name="connsiteY7807" fmla="*/ 957167 h 5790485"/>
              <a:gd name="connsiteX7808" fmla="*/ 11085719 w 13261896"/>
              <a:gd name="connsiteY7808" fmla="*/ 933355 h 5790485"/>
              <a:gd name="connsiteX7809" fmla="*/ 11147584 w 13261896"/>
              <a:gd name="connsiteY7809" fmla="*/ 980980 h 5790485"/>
              <a:gd name="connsiteX7810" fmla="*/ 11971400 w 13261896"/>
              <a:gd name="connsiteY7810" fmla="*/ 938117 h 5790485"/>
              <a:gd name="connsiteX7811" fmla="*/ 11928538 w 13261896"/>
              <a:gd name="connsiteY7811" fmla="*/ 919067 h 5790485"/>
              <a:gd name="connsiteX7812" fmla="*/ 11857148 w 13261896"/>
              <a:gd name="connsiteY7812" fmla="*/ 976217 h 5790485"/>
              <a:gd name="connsiteX7813" fmla="*/ 11928538 w 13261896"/>
              <a:gd name="connsiteY7813" fmla="*/ 919067 h 5790485"/>
              <a:gd name="connsiteX7814" fmla="*/ 11971400 w 13261896"/>
              <a:gd name="connsiteY7814" fmla="*/ 938117 h 5790485"/>
              <a:gd name="connsiteX7815" fmla="*/ 11157109 w 13261896"/>
              <a:gd name="connsiteY7815" fmla="*/ 971455 h 5790485"/>
              <a:gd name="connsiteX7816" fmla="*/ 11085719 w 13261896"/>
              <a:gd name="connsiteY7816" fmla="*/ 919067 h 5790485"/>
              <a:gd name="connsiteX7817" fmla="*/ 11023806 w 13261896"/>
              <a:gd name="connsiteY7817" fmla="*/ 961930 h 5790485"/>
              <a:gd name="connsiteX7818" fmla="*/ 11090481 w 13261896"/>
              <a:gd name="connsiteY7818" fmla="*/ 909542 h 5790485"/>
              <a:gd name="connsiteX7819" fmla="*/ 11157109 w 13261896"/>
              <a:gd name="connsiteY7819" fmla="*/ 971455 h 5790485"/>
              <a:gd name="connsiteX7820" fmla="*/ 11985688 w 13261896"/>
              <a:gd name="connsiteY7820" fmla="*/ 923830 h 5790485"/>
              <a:gd name="connsiteX7821" fmla="*/ 12033313 w 13261896"/>
              <a:gd name="connsiteY7821" fmla="*/ 942880 h 5790485"/>
              <a:gd name="connsiteX7822" fmla="*/ 12047600 w 13261896"/>
              <a:gd name="connsiteY7822" fmla="*/ 971455 h 5790485"/>
              <a:gd name="connsiteX7823" fmla="*/ 12038075 w 13261896"/>
              <a:gd name="connsiteY7823" fmla="*/ 1004792 h 5790485"/>
              <a:gd name="connsiteX7824" fmla="*/ 12042838 w 13261896"/>
              <a:gd name="connsiteY7824" fmla="*/ 985742 h 5790485"/>
              <a:gd name="connsiteX7825" fmla="*/ 11961875 w 13261896"/>
              <a:gd name="connsiteY7825" fmla="*/ 909542 h 5790485"/>
              <a:gd name="connsiteX7826" fmla="*/ 11928538 w 13261896"/>
              <a:gd name="connsiteY7826" fmla="*/ 904780 h 5790485"/>
              <a:gd name="connsiteX7827" fmla="*/ 11852386 w 13261896"/>
              <a:gd name="connsiteY7827" fmla="*/ 957167 h 5790485"/>
              <a:gd name="connsiteX7828" fmla="*/ 11928538 w 13261896"/>
              <a:gd name="connsiteY7828" fmla="*/ 900017 h 5790485"/>
              <a:gd name="connsiteX7829" fmla="*/ 11985688 w 13261896"/>
              <a:gd name="connsiteY7829" fmla="*/ 923830 h 5790485"/>
              <a:gd name="connsiteX7830" fmla="*/ 11795236 w 13261896"/>
              <a:gd name="connsiteY7830" fmla="*/ 909542 h 5790485"/>
              <a:gd name="connsiteX7831" fmla="*/ 11799998 w 13261896"/>
              <a:gd name="connsiteY7831" fmla="*/ 923830 h 5790485"/>
              <a:gd name="connsiteX7832" fmla="*/ 11761898 w 13261896"/>
              <a:gd name="connsiteY7832" fmla="*/ 971455 h 5790485"/>
              <a:gd name="connsiteX7833" fmla="*/ 11657123 w 13261896"/>
              <a:gd name="connsiteY7833" fmla="*/ 957167 h 5790485"/>
              <a:gd name="connsiteX7834" fmla="*/ 11657123 w 13261896"/>
              <a:gd name="connsiteY7834" fmla="*/ 938117 h 5790485"/>
              <a:gd name="connsiteX7835" fmla="*/ 11714273 w 13261896"/>
              <a:gd name="connsiteY7835" fmla="*/ 900017 h 5790485"/>
              <a:gd name="connsiteX7836" fmla="*/ 11795236 w 13261896"/>
              <a:gd name="connsiteY7836" fmla="*/ 909542 h 5790485"/>
              <a:gd name="connsiteX7837" fmla="*/ 11328558 w 13261896"/>
              <a:gd name="connsiteY7837" fmla="*/ 957167 h 5790485"/>
              <a:gd name="connsiteX7838" fmla="*/ 11233309 w 13261896"/>
              <a:gd name="connsiteY7838" fmla="*/ 976217 h 5790485"/>
              <a:gd name="connsiteX7839" fmla="*/ 11195209 w 13261896"/>
              <a:gd name="connsiteY7839" fmla="*/ 938117 h 5790485"/>
              <a:gd name="connsiteX7840" fmla="*/ 11195209 w 13261896"/>
              <a:gd name="connsiteY7840" fmla="*/ 919067 h 5790485"/>
              <a:gd name="connsiteX7841" fmla="*/ 11242834 w 13261896"/>
              <a:gd name="connsiteY7841" fmla="*/ 914305 h 5790485"/>
              <a:gd name="connsiteX7842" fmla="*/ 11280933 w 13261896"/>
              <a:gd name="connsiteY7842" fmla="*/ 900017 h 5790485"/>
              <a:gd name="connsiteX7843" fmla="*/ 11328558 w 13261896"/>
              <a:gd name="connsiteY7843" fmla="*/ 957167 h 5790485"/>
              <a:gd name="connsiteX7844" fmla="*/ 11523773 w 13261896"/>
              <a:gd name="connsiteY7844" fmla="*/ 885730 h 5790485"/>
              <a:gd name="connsiteX7845" fmla="*/ 11561873 w 13261896"/>
              <a:gd name="connsiteY7845" fmla="*/ 919067 h 5790485"/>
              <a:gd name="connsiteX7846" fmla="*/ 11552348 w 13261896"/>
              <a:gd name="connsiteY7846" fmla="*/ 952405 h 5790485"/>
              <a:gd name="connsiteX7847" fmla="*/ 11428571 w 13261896"/>
              <a:gd name="connsiteY7847" fmla="*/ 952405 h 5790485"/>
              <a:gd name="connsiteX7848" fmla="*/ 11419046 w 13261896"/>
              <a:gd name="connsiteY7848" fmla="*/ 914305 h 5790485"/>
              <a:gd name="connsiteX7849" fmla="*/ 11457146 w 13261896"/>
              <a:gd name="connsiteY7849" fmla="*/ 885730 h 5790485"/>
              <a:gd name="connsiteX7850" fmla="*/ 11523773 w 13261896"/>
              <a:gd name="connsiteY7850" fmla="*/ 885730 h 5790485"/>
              <a:gd name="connsiteX7851" fmla="*/ 11819048 w 13261896"/>
              <a:gd name="connsiteY7851" fmla="*/ 904780 h 5790485"/>
              <a:gd name="connsiteX7852" fmla="*/ 11814286 w 13261896"/>
              <a:gd name="connsiteY7852" fmla="*/ 928592 h 5790485"/>
              <a:gd name="connsiteX7853" fmla="*/ 11795236 w 13261896"/>
              <a:gd name="connsiteY7853" fmla="*/ 895255 h 5790485"/>
              <a:gd name="connsiteX7854" fmla="*/ 11714273 w 13261896"/>
              <a:gd name="connsiteY7854" fmla="*/ 885730 h 5790485"/>
              <a:gd name="connsiteX7855" fmla="*/ 11638073 w 13261896"/>
              <a:gd name="connsiteY7855" fmla="*/ 957167 h 5790485"/>
              <a:gd name="connsiteX7856" fmla="*/ 11714273 w 13261896"/>
              <a:gd name="connsiteY7856" fmla="*/ 880967 h 5790485"/>
              <a:gd name="connsiteX7857" fmla="*/ 11819048 w 13261896"/>
              <a:gd name="connsiteY7857" fmla="*/ 904780 h 5790485"/>
              <a:gd name="connsiteX7858" fmla="*/ 11342846 w 13261896"/>
              <a:gd name="connsiteY7858" fmla="*/ 957167 h 5790485"/>
              <a:gd name="connsiteX7859" fmla="*/ 11280933 w 13261896"/>
              <a:gd name="connsiteY7859" fmla="*/ 890492 h 5790485"/>
              <a:gd name="connsiteX7860" fmla="*/ 11238071 w 13261896"/>
              <a:gd name="connsiteY7860" fmla="*/ 900017 h 5790485"/>
              <a:gd name="connsiteX7861" fmla="*/ 11180921 w 13261896"/>
              <a:gd name="connsiteY7861" fmla="*/ 928592 h 5790485"/>
              <a:gd name="connsiteX7862" fmla="*/ 11190446 w 13261896"/>
              <a:gd name="connsiteY7862" fmla="*/ 957167 h 5790485"/>
              <a:gd name="connsiteX7863" fmla="*/ 11176159 w 13261896"/>
              <a:gd name="connsiteY7863" fmla="*/ 919067 h 5790485"/>
              <a:gd name="connsiteX7864" fmla="*/ 11195209 w 13261896"/>
              <a:gd name="connsiteY7864" fmla="*/ 895255 h 5790485"/>
              <a:gd name="connsiteX7865" fmla="*/ 11233309 w 13261896"/>
              <a:gd name="connsiteY7865" fmla="*/ 895255 h 5790485"/>
              <a:gd name="connsiteX7866" fmla="*/ 11285696 w 13261896"/>
              <a:gd name="connsiteY7866" fmla="*/ 880967 h 5790485"/>
              <a:gd name="connsiteX7867" fmla="*/ 11342846 w 13261896"/>
              <a:gd name="connsiteY7867" fmla="*/ 957167 h 5790485"/>
              <a:gd name="connsiteX7868" fmla="*/ 11580923 w 13261896"/>
              <a:gd name="connsiteY7868" fmla="*/ 914305 h 5790485"/>
              <a:gd name="connsiteX7869" fmla="*/ 11571398 w 13261896"/>
              <a:gd name="connsiteY7869" fmla="*/ 952405 h 5790485"/>
              <a:gd name="connsiteX7870" fmla="*/ 11576161 w 13261896"/>
              <a:gd name="connsiteY7870" fmla="*/ 914305 h 5790485"/>
              <a:gd name="connsiteX7871" fmla="*/ 11533298 w 13261896"/>
              <a:gd name="connsiteY7871" fmla="*/ 871442 h 5790485"/>
              <a:gd name="connsiteX7872" fmla="*/ 11447621 w 13261896"/>
              <a:gd name="connsiteY7872" fmla="*/ 871442 h 5790485"/>
              <a:gd name="connsiteX7873" fmla="*/ 11409521 w 13261896"/>
              <a:gd name="connsiteY7873" fmla="*/ 947642 h 5790485"/>
              <a:gd name="connsiteX7874" fmla="*/ 11399996 w 13261896"/>
              <a:gd name="connsiteY7874" fmla="*/ 909542 h 5790485"/>
              <a:gd name="connsiteX7875" fmla="*/ 11495198 w 13261896"/>
              <a:gd name="connsiteY7875" fmla="*/ 866680 h 5790485"/>
              <a:gd name="connsiteX7876" fmla="*/ 11580923 w 13261896"/>
              <a:gd name="connsiteY7876" fmla="*/ 914305 h 5790485"/>
              <a:gd name="connsiteX7877" fmla="*/ 12071413 w 13261896"/>
              <a:gd name="connsiteY7877" fmla="*/ 923830 h 5790485"/>
              <a:gd name="connsiteX7878" fmla="*/ 12057125 w 13261896"/>
              <a:gd name="connsiteY7878" fmla="*/ 990505 h 5790485"/>
              <a:gd name="connsiteX7879" fmla="*/ 12052363 w 13261896"/>
              <a:gd name="connsiteY7879" fmla="*/ 952405 h 5790485"/>
              <a:gd name="connsiteX7880" fmla="*/ 12004738 w 13261896"/>
              <a:gd name="connsiteY7880" fmla="*/ 914305 h 5790485"/>
              <a:gd name="connsiteX7881" fmla="*/ 12004738 w 13261896"/>
              <a:gd name="connsiteY7881" fmla="*/ 900017 h 5790485"/>
              <a:gd name="connsiteX7882" fmla="*/ 12023788 w 13261896"/>
              <a:gd name="connsiteY7882" fmla="*/ 861917 h 5790485"/>
              <a:gd name="connsiteX7883" fmla="*/ 12071413 w 13261896"/>
              <a:gd name="connsiteY7883" fmla="*/ 923830 h 5790485"/>
              <a:gd name="connsiteX7884" fmla="*/ 11842861 w 13261896"/>
              <a:gd name="connsiteY7884" fmla="*/ 900017 h 5790485"/>
              <a:gd name="connsiteX7885" fmla="*/ 11795236 w 13261896"/>
              <a:gd name="connsiteY7885" fmla="*/ 976217 h 5790485"/>
              <a:gd name="connsiteX7886" fmla="*/ 11833336 w 13261896"/>
              <a:gd name="connsiteY7886" fmla="*/ 909542 h 5790485"/>
              <a:gd name="connsiteX7887" fmla="*/ 11804761 w 13261896"/>
              <a:gd name="connsiteY7887" fmla="*/ 876205 h 5790485"/>
              <a:gd name="connsiteX7888" fmla="*/ 11714273 w 13261896"/>
              <a:gd name="connsiteY7888" fmla="*/ 866680 h 5790485"/>
              <a:gd name="connsiteX7889" fmla="*/ 11642836 w 13261896"/>
              <a:gd name="connsiteY7889" fmla="*/ 900017 h 5790485"/>
              <a:gd name="connsiteX7890" fmla="*/ 11619023 w 13261896"/>
              <a:gd name="connsiteY7890" fmla="*/ 952405 h 5790485"/>
              <a:gd name="connsiteX7891" fmla="*/ 11714273 w 13261896"/>
              <a:gd name="connsiteY7891" fmla="*/ 857155 h 5790485"/>
              <a:gd name="connsiteX7892" fmla="*/ 11842861 w 13261896"/>
              <a:gd name="connsiteY7892" fmla="*/ 900017 h 5790485"/>
              <a:gd name="connsiteX7893" fmla="*/ 11352371 w 13261896"/>
              <a:gd name="connsiteY7893" fmla="*/ 928592 h 5790485"/>
              <a:gd name="connsiteX7894" fmla="*/ 11285696 w 13261896"/>
              <a:gd name="connsiteY7894" fmla="*/ 866680 h 5790485"/>
              <a:gd name="connsiteX7895" fmla="*/ 11238071 w 13261896"/>
              <a:gd name="connsiteY7895" fmla="*/ 880967 h 5790485"/>
              <a:gd name="connsiteX7896" fmla="*/ 11161871 w 13261896"/>
              <a:gd name="connsiteY7896" fmla="*/ 909542 h 5790485"/>
              <a:gd name="connsiteX7897" fmla="*/ 11166634 w 13261896"/>
              <a:gd name="connsiteY7897" fmla="*/ 942880 h 5790485"/>
              <a:gd name="connsiteX7898" fmla="*/ 11157109 w 13261896"/>
              <a:gd name="connsiteY7898" fmla="*/ 904780 h 5790485"/>
              <a:gd name="connsiteX7899" fmla="*/ 11176159 w 13261896"/>
              <a:gd name="connsiteY7899" fmla="*/ 876205 h 5790485"/>
              <a:gd name="connsiteX7900" fmla="*/ 11276171 w 13261896"/>
              <a:gd name="connsiteY7900" fmla="*/ 852392 h 5790485"/>
              <a:gd name="connsiteX7901" fmla="*/ 11352371 w 13261896"/>
              <a:gd name="connsiteY7901" fmla="*/ 928592 h 5790485"/>
              <a:gd name="connsiteX7902" fmla="*/ 12019025 w 13261896"/>
              <a:gd name="connsiteY7902" fmla="*/ 847630 h 5790485"/>
              <a:gd name="connsiteX7903" fmla="*/ 11990450 w 13261896"/>
              <a:gd name="connsiteY7903" fmla="*/ 914305 h 5790485"/>
              <a:gd name="connsiteX7904" fmla="*/ 11990450 w 13261896"/>
              <a:gd name="connsiteY7904" fmla="*/ 847630 h 5790485"/>
              <a:gd name="connsiteX7905" fmla="*/ 12019025 w 13261896"/>
              <a:gd name="connsiteY7905" fmla="*/ 847630 h 5790485"/>
              <a:gd name="connsiteX7906" fmla="*/ 11057144 w 13261896"/>
              <a:gd name="connsiteY7906" fmla="*/ 904780 h 5790485"/>
              <a:gd name="connsiteX7907" fmla="*/ 11014281 w 13261896"/>
              <a:gd name="connsiteY7907" fmla="*/ 947642 h 5790485"/>
              <a:gd name="connsiteX7908" fmla="*/ 11009519 w 13261896"/>
              <a:gd name="connsiteY7908" fmla="*/ 914305 h 5790485"/>
              <a:gd name="connsiteX7909" fmla="*/ 11042856 w 13261896"/>
              <a:gd name="connsiteY7909" fmla="*/ 847630 h 5790485"/>
              <a:gd name="connsiteX7910" fmla="*/ 11057144 w 13261896"/>
              <a:gd name="connsiteY7910" fmla="*/ 904780 h 5790485"/>
              <a:gd name="connsiteX7911" fmla="*/ 11604736 w 13261896"/>
              <a:gd name="connsiteY7911" fmla="*/ 895255 h 5790485"/>
              <a:gd name="connsiteX7912" fmla="*/ 11590448 w 13261896"/>
              <a:gd name="connsiteY7912" fmla="*/ 947642 h 5790485"/>
              <a:gd name="connsiteX7913" fmla="*/ 11585686 w 13261896"/>
              <a:gd name="connsiteY7913" fmla="*/ 947642 h 5790485"/>
              <a:gd name="connsiteX7914" fmla="*/ 11595211 w 13261896"/>
              <a:gd name="connsiteY7914" fmla="*/ 909542 h 5790485"/>
              <a:gd name="connsiteX7915" fmla="*/ 11495198 w 13261896"/>
              <a:gd name="connsiteY7915" fmla="*/ 852392 h 5790485"/>
              <a:gd name="connsiteX7916" fmla="*/ 11385708 w 13261896"/>
              <a:gd name="connsiteY7916" fmla="*/ 909542 h 5790485"/>
              <a:gd name="connsiteX7917" fmla="*/ 11395233 w 13261896"/>
              <a:gd name="connsiteY7917" fmla="*/ 952405 h 5790485"/>
              <a:gd name="connsiteX7918" fmla="*/ 11376183 w 13261896"/>
              <a:gd name="connsiteY7918" fmla="*/ 895255 h 5790485"/>
              <a:gd name="connsiteX7919" fmla="*/ 11385708 w 13261896"/>
              <a:gd name="connsiteY7919" fmla="*/ 866680 h 5790485"/>
              <a:gd name="connsiteX7920" fmla="*/ 11438096 w 13261896"/>
              <a:gd name="connsiteY7920" fmla="*/ 842867 h 5790485"/>
              <a:gd name="connsiteX7921" fmla="*/ 11533298 w 13261896"/>
              <a:gd name="connsiteY7921" fmla="*/ 838105 h 5790485"/>
              <a:gd name="connsiteX7922" fmla="*/ 11604736 w 13261896"/>
              <a:gd name="connsiteY7922" fmla="*/ 895255 h 5790485"/>
              <a:gd name="connsiteX7923" fmla="*/ 11180921 w 13261896"/>
              <a:gd name="connsiteY7923" fmla="*/ 857155 h 5790485"/>
              <a:gd name="connsiteX7924" fmla="*/ 11147584 w 13261896"/>
              <a:gd name="connsiteY7924" fmla="*/ 885730 h 5790485"/>
              <a:gd name="connsiteX7925" fmla="*/ 11147584 w 13261896"/>
              <a:gd name="connsiteY7925" fmla="*/ 933355 h 5790485"/>
              <a:gd name="connsiteX7926" fmla="*/ 11090481 w 13261896"/>
              <a:gd name="connsiteY7926" fmla="*/ 871442 h 5790485"/>
              <a:gd name="connsiteX7927" fmla="*/ 11104721 w 13261896"/>
              <a:gd name="connsiteY7927" fmla="*/ 852392 h 5790485"/>
              <a:gd name="connsiteX7928" fmla="*/ 11157109 w 13261896"/>
              <a:gd name="connsiteY7928" fmla="*/ 838105 h 5790485"/>
              <a:gd name="connsiteX7929" fmla="*/ 11180921 w 13261896"/>
              <a:gd name="connsiteY7929" fmla="*/ 857155 h 5790485"/>
              <a:gd name="connsiteX7930" fmla="*/ 11990450 w 13261896"/>
              <a:gd name="connsiteY7930" fmla="*/ 838105 h 5790485"/>
              <a:gd name="connsiteX7931" fmla="*/ 12004738 w 13261896"/>
              <a:gd name="connsiteY7931" fmla="*/ 833342 h 5790485"/>
              <a:gd name="connsiteX7932" fmla="*/ 11990450 w 13261896"/>
              <a:gd name="connsiteY7932" fmla="*/ 838105 h 5790485"/>
              <a:gd name="connsiteX7933" fmla="*/ 11923775 w 13261896"/>
              <a:gd name="connsiteY7933" fmla="*/ 842867 h 5790485"/>
              <a:gd name="connsiteX7934" fmla="*/ 11933300 w 13261896"/>
              <a:gd name="connsiteY7934" fmla="*/ 857155 h 5790485"/>
              <a:gd name="connsiteX7935" fmla="*/ 11847623 w 13261896"/>
              <a:gd name="connsiteY7935" fmla="*/ 938117 h 5790485"/>
              <a:gd name="connsiteX7936" fmla="*/ 11857148 w 13261896"/>
              <a:gd name="connsiteY7936" fmla="*/ 900017 h 5790485"/>
              <a:gd name="connsiteX7937" fmla="*/ 11809523 w 13261896"/>
              <a:gd name="connsiteY7937" fmla="*/ 852392 h 5790485"/>
              <a:gd name="connsiteX7938" fmla="*/ 11809523 w 13261896"/>
              <a:gd name="connsiteY7938" fmla="*/ 833342 h 5790485"/>
              <a:gd name="connsiteX7939" fmla="*/ 11833336 w 13261896"/>
              <a:gd name="connsiteY7939" fmla="*/ 823817 h 5790485"/>
              <a:gd name="connsiteX7940" fmla="*/ 11923775 w 13261896"/>
              <a:gd name="connsiteY7940" fmla="*/ 842867 h 5790485"/>
              <a:gd name="connsiteX7941" fmla="*/ 11985688 w 13261896"/>
              <a:gd name="connsiteY7941" fmla="*/ 823817 h 5790485"/>
              <a:gd name="connsiteX7942" fmla="*/ 11961875 w 13261896"/>
              <a:gd name="connsiteY7942" fmla="*/ 890492 h 5790485"/>
              <a:gd name="connsiteX7943" fmla="*/ 11971400 w 13261896"/>
              <a:gd name="connsiteY7943" fmla="*/ 838105 h 5790485"/>
              <a:gd name="connsiteX7944" fmla="*/ 11961875 w 13261896"/>
              <a:gd name="connsiteY7944" fmla="*/ 814292 h 5790485"/>
              <a:gd name="connsiteX7945" fmla="*/ 11985688 w 13261896"/>
              <a:gd name="connsiteY7945" fmla="*/ 823817 h 5790485"/>
              <a:gd name="connsiteX7946" fmla="*/ 11195209 w 13261896"/>
              <a:gd name="connsiteY7946" fmla="*/ 838105 h 5790485"/>
              <a:gd name="connsiteX7947" fmla="*/ 11195209 w 13261896"/>
              <a:gd name="connsiteY7947" fmla="*/ 857155 h 5790485"/>
              <a:gd name="connsiteX7948" fmla="*/ 11157109 w 13261896"/>
              <a:gd name="connsiteY7948" fmla="*/ 823817 h 5790485"/>
              <a:gd name="connsiteX7949" fmla="*/ 11128534 w 13261896"/>
              <a:gd name="connsiteY7949" fmla="*/ 833342 h 5790485"/>
              <a:gd name="connsiteX7950" fmla="*/ 11076194 w 13261896"/>
              <a:gd name="connsiteY7950" fmla="*/ 871442 h 5790485"/>
              <a:gd name="connsiteX7951" fmla="*/ 11085719 w 13261896"/>
              <a:gd name="connsiteY7951" fmla="*/ 895255 h 5790485"/>
              <a:gd name="connsiteX7952" fmla="*/ 11071431 w 13261896"/>
              <a:gd name="connsiteY7952" fmla="*/ 866680 h 5790485"/>
              <a:gd name="connsiteX7953" fmla="*/ 11080956 w 13261896"/>
              <a:gd name="connsiteY7953" fmla="*/ 842867 h 5790485"/>
              <a:gd name="connsiteX7954" fmla="*/ 11166634 w 13261896"/>
              <a:gd name="connsiteY7954" fmla="*/ 814292 h 5790485"/>
              <a:gd name="connsiteX7955" fmla="*/ 11195209 w 13261896"/>
              <a:gd name="connsiteY7955" fmla="*/ 838105 h 5790485"/>
              <a:gd name="connsiteX7956" fmla="*/ 11866625 w 13261896"/>
              <a:gd name="connsiteY7956" fmla="*/ 809530 h 5790485"/>
              <a:gd name="connsiteX7957" fmla="*/ 11933300 w 13261896"/>
              <a:gd name="connsiteY7957" fmla="*/ 823817 h 5790485"/>
              <a:gd name="connsiteX7958" fmla="*/ 11942825 w 13261896"/>
              <a:gd name="connsiteY7958" fmla="*/ 847630 h 5790485"/>
              <a:gd name="connsiteX7959" fmla="*/ 11923775 w 13261896"/>
              <a:gd name="connsiteY7959" fmla="*/ 823817 h 5790485"/>
              <a:gd name="connsiteX7960" fmla="*/ 11833336 w 13261896"/>
              <a:gd name="connsiteY7960" fmla="*/ 809530 h 5790485"/>
              <a:gd name="connsiteX7961" fmla="*/ 11795236 w 13261896"/>
              <a:gd name="connsiteY7961" fmla="*/ 842867 h 5790485"/>
              <a:gd name="connsiteX7962" fmla="*/ 11790473 w 13261896"/>
              <a:gd name="connsiteY7962" fmla="*/ 847630 h 5790485"/>
              <a:gd name="connsiteX7963" fmla="*/ 11785711 w 13261896"/>
              <a:gd name="connsiteY7963" fmla="*/ 833342 h 5790485"/>
              <a:gd name="connsiteX7964" fmla="*/ 11823811 w 13261896"/>
              <a:gd name="connsiteY7964" fmla="*/ 804767 h 5790485"/>
              <a:gd name="connsiteX7965" fmla="*/ 11866625 w 13261896"/>
              <a:gd name="connsiteY7965" fmla="*/ 809530 h 5790485"/>
              <a:gd name="connsiteX7966" fmla="*/ 11438096 w 13261896"/>
              <a:gd name="connsiteY7966" fmla="*/ 828580 h 5790485"/>
              <a:gd name="connsiteX7967" fmla="*/ 11361896 w 13261896"/>
              <a:gd name="connsiteY7967" fmla="*/ 895255 h 5790485"/>
              <a:gd name="connsiteX7968" fmla="*/ 11371421 w 13261896"/>
              <a:gd name="connsiteY7968" fmla="*/ 952405 h 5790485"/>
              <a:gd name="connsiteX7969" fmla="*/ 11271408 w 13261896"/>
              <a:gd name="connsiteY7969" fmla="*/ 833342 h 5790485"/>
              <a:gd name="connsiteX7970" fmla="*/ 11285696 w 13261896"/>
              <a:gd name="connsiteY7970" fmla="*/ 814292 h 5790485"/>
              <a:gd name="connsiteX7971" fmla="*/ 11357133 w 13261896"/>
              <a:gd name="connsiteY7971" fmla="*/ 809530 h 5790485"/>
              <a:gd name="connsiteX7972" fmla="*/ 11404758 w 13261896"/>
              <a:gd name="connsiteY7972" fmla="*/ 795242 h 5790485"/>
              <a:gd name="connsiteX7973" fmla="*/ 11438096 w 13261896"/>
              <a:gd name="connsiteY7973" fmla="*/ 828580 h 5790485"/>
              <a:gd name="connsiteX7974" fmla="*/ 11214259 w 13261896"/>
              <a:gd name="connsiteY7974" fmla="*/ 823817 h 5790485"/>
              <a:gd name="connsiteX7975" fmla="*/ 11214259 w 13261896"/>
              <a:gd name="connsiteY7975" fmla="*/ 857155 h 5790485"/>
              <a:gd name="connsiteX7976" fmla="*/ 11166634 w 13261896"/>
              <a:gd name="connsiteY7976" fmla="*/ 800005 h 5790485"/>
              <a:gd name="connsiteX7977" fmla="*/ 11119009 w 13261896"/>
              <a:gd name="connsiteY7977" fmla="*/ 819055 h 5790485"/>
              <a:gd name="connsiteX7978" fmla="*/ 11057144 w 13261896"/>
              <a:gd name="connsiteY7978" fmla="*/ 876205 h 5790485"/>
              <a:gd name="connsiteX7979" fmla="*/ 11052381 w 13261896"/>
              <a:gd name="connsiteY7979" fmla="*/ 857155 h 5790485"/>
              <a:gd name="connsiteX7980" fmla="*/ 11071431 w 13261896"/>
              <a:gd name="connsiteY7980" fmla="*/ 828580 h 5790485"/>
              <a:gd name="connsiteX7981" fmla="*/ 11176159 w 13261896"/>
              <a:gd name="connsiteY7981" fmla="*/ 795242 h 5790485"/>
              <a:gd name="connsiteX7982" fmla="*/ 11214259 w 13261896"/>
              <a:gd name="connsiteY7982" fmla="*/ 823817 h 5790485"/>
              <a:gd name="connsiteX7983" fmla="*/ 11719036 w 13261896"/>
              <a:gd name="connsiteY7983" fmla="*/ 809530 h 5790485"/>
              <a:gd name="connsiteX7984" fmla="*/ 11719036 w 13261896"/>
              <a:gd name="connsiteY7984" fmla="*/ 842867 h 5790485"/>
              <a:gd name="connsiteX7985" fmla="*/ 11614261 w 13261896"/>
              <a:gd name="connsiteY7985" fmla="*/ 928592 h 5790485"/>
              <a:gd name="connsiteX7986" fmla="*/ 11585686 w 13261896"/>
              <a:gd name="connsiteY7986" fmla="*/ 838105 h 5790485"/>
              <a:gd name="connsiteX7987" fmla="*/ 11538061 w 13261896"/>
              <a:gd name="connsiteY7987" fmla="*/ 823817 h 5790485"/>
              <a:gd name="connsiteX7988" fmla="*/ 11533298 w 13261896"/>
              <a:gd name="connsiteY7988" fmla="*/ 814292 h 5790485"/>
              <a:gd name="connsiteX7989" fmla="*/ 11566636 w 13261896"/>
              <a:gd name="connsiteY7989" fmla="*/ 790480 h 5790485"/>
              <a:gd name="connsiteX7990" fmla="*/ 11619023 w 13261896"/>
              <a:gd name="connsiteY7990" fmla="*/ 809530 h 5790485"/>
              <a:gd name="connsiteX7991" fmla="*/ 11676173 w 13261896"/>
              <a:gd name="connsiteY7991" fmla="*/ 785717 h 5790485"/>
              <a:gd name="connsiteX7992" fmla="*/ 11719036 w 13261896"/>
              <a:gd name="connsiteY7992" fmla="*/ 809530 h 5790485"/>
              <a:gd name="connsiteX7993" fmla="*/ 11871388 w 13261896"/>
              <a:gd name="connsiteY7993" fmla="*/ 795242 h 5790485"/>
              <a:gd name="connsiteX7994" fmla="*/ 11952350 w 13261896"/>
              <a:gd name="connsiteY7994" fmla="*/ 823817 h 5790485"/>
              <a:gd name="connsiteX7995" fmla="*/ 11933300 w 13261896"/>
              <a:gd name="connsiteY7995" fmla="*/ 804767 h 5790485"/>
              <a:gd name="connsiteX7996" fmla="*/ 11823811 w 13261896"/>
              <a:gd name="connsiteY7996" fmla="*/ 790480 h 5790485"/>
              <a:gd name="connsiteX7997" fmla="*/ 11766661 w 13261896"/>
              <a:gd name="connsiteY7997" fmla="*/ 847630 h 5790485"/>
              <a:gd name="connsiteX7998" fmla="*/ 11766661 w 13261896"/>
              <a:gd name="connsiteY7998" fmla="*/ 804767 h 5790485"/>
              <a:gd name="connsiteX7999" fmla="*/ 11814286 w 13261896"/>
              <a:gd name="connsiteY7999" fmla="*/ 776192 h 5790485"/>
              <a:gd name="connsiteX8000" fmla="*/ 11871388 w 13261896"/>
              <a:gd name="connsiteY8000" fmla="*/ 795242 h 5790485"/>
              <a:gd name="connsiteX8001" fmla="*/ 11223784 w 13261896"/>
              <a:gd name="connsiteY8001" fmla="*/ 809530 h 5790485"/>
              <a:gd name="connsiteX8002" fmla="*/ 11199971 w 13261896"/>
              <a:gd name="connsiteY8002" fmla="*/ 790480 h 5790485"/>
              <a:gd name="connsiteX8003" fmla="*/ 11238071 w 13261896"/>
              <a:gd name="connsiteY8003" fmla="*/ 776192 h 5790485"/>
              <a:gd name="connsiteX8004" fmla="*/ 11223784 w 13261896"/>
              <a:gd name="connsiteY8004" fmla="*/ 809530 h 5790485"/>
              <a:gd name="connsiteX8005" fmla="*/ 11447621 w 13261896"/>
              <a:gd name="connsiteY8005" fmla="*/ 804767 h 5790485"/>
              <a:gd name="connsiteX8006" fmla="*/ 11447621 w 13261896"/>
              <a:gd name="connsiteY8006" fmla="*/ 800005 h 5790485"/>
              <a:gd name="connsiteX8007" fmla="*/ 11447621 w 13261896"/>
              <a:gd name="connsiteY8007" fmla="*/ 819055 h 5790485"/>
              <a:gd name="connsiteX8008" fmla="*/ 11404758 w 13261896"/>
              <a:gd name="connsiteY8008" fmla="*/ 780955 h 5790485"/>
              <a:gd name="connsiteX8009" fmla="*/ 11357133 w 13261896"/>
              <a:gd name="connsiteY8009" fmla="*/ 795242 h 5790485"/>
              <a:gd name="connsiteX8010" fmla="*/ 11257121 w 13261896"/>
              <a:gd name="connsiteY8010" fmla="*/ 838105 h 5790485"/>
              <a:gd name="connsiteX8011" fmla="*/ 11252359 w 13261896"/>
              <a:gd name="connsiteY8011" fmla="*/ 823817 h 5790485"/>
              <a:gd name="connsiteX8012" fmla="*/ 11347608 w 13261896"/>
              <a:gd name="connsiteY8012" fmla="*/ 790480 h 5790485"/>
              <a:gd name="connsiteX8013" fmla="*/ 11409521 w 13261896"/>
              <a:gd name="connsiteY8013" fmla="*/ 771430 h 5790485"/>
              <a:gd name="connsiteX8014" fmla="*/ 11447621 w 13261896"/>
              <a:gd name="connsiteY8014" fmla="*/ 804767 h 5790485"/>
              <a:gd name="connsiteX8015" fmla="*/ 11780948 w 13261896"/>
              <a:gd name="connsiteY8015" fmla="*/ 771430 h 5790485"/>
              <a:gd name="connsiteX8016" fmla="*/ 11752373 w 13261896"/>
              <a:gd name="connsiteY8016" fmla="*/ 847630 h 5790485"/>
              <a:gd name="connsiteX8017" fmla="*/ 11752373 w 13261896"/>
              <a:gd name="connsiteY8017" fmla="*/ 819055 h 5790485"/>
              <a:gd name="connsiteX8018" fmla="*/ 11733323 w 13261896"/>
              <a:gd name="connsiteY8018" fmla="*/ 766667 h 5790485"/>
              <a:gd name="connsiteX8019" fmla="*/ 11780948 w 13261896"/>
              <a:gd name="connsiteY8019" fmla="*/ 771430 h 5790485"/>
              <a:gd name="connsiteX8020" fmla="*/ 11738086 w 13261896"/>
              <a:gd name="connsiteY8020" fmla="*/ 800005 h 5790485"/>
              <a:gd name="connsiteX8021" fmla="*/ 11733323 w 13261896"/>
              <a:gd name="connsiteY8021" fmla="*/ 842867 h 5790485"/>
              <a:gd name="connsiteX8022" fmla="*/ 11676173 w 13261896"/>
              <a:gd name="connsiteY8022" fmla="*/ 771430 h 5790485"/>
              <a:gd name="connsiteX8023" fmla="*/ 11619023 w 13261896"/>
              <a:gd name="connsiteY8023" fmla="*/ 795242 h 5790485"/>
              <a:gd name="connsiteX8024" fmla="*/ 11561873 w 13261896"/>
              <a:gd name="connsiteY8024" fmla="*/ 776192 h 5790485"/>
              <a:gd name="connsiteX8025" fmla="*/ 11514248 w 13261896"/>
              <a:gd name="connsiteY8025" fmla="*/ 828580 h 5790485"/>
              <a:gd name="connsiteX8026" fmla="*/ 11514248 w 13261896"/>
              <a:gd name="connsiteY8026" fmla="*/ 800005 h 5790485"/>
              <a:gd name="connsiteX8027" fmla="*/ 11566636 w 13261896"/>
              <a:gd name="connsiteY8027" fmla="*/ 771430 h 5790485"/>
              <a:gd name="connsiteX8028" fmla="*/ 11614261 w 13261896"/>
              <a:gd name="connsiteY8028" fmla="*/ 780955 h 5790485"/>
              <a:gd name="connsiteX8029" fmla="*/ 11680936 w 13261896"/>
              <a:gd name="connsiteY8029" fmla="*/ 761905 h 5790485"/>
              <a:gd name="connsiteX8030" fmla="*/ 11738086 w 13261896"/>
              <a:gd name="connsiteY8030" fmla="*/ 800005 h 5790485"/>
              <a:gd name="connsiteX8031" fmla="*/ 11471433 w 13261896"/>
              <a:gd name="connsiteY8031" fmla="*/ 804767 h 5790485"/>
              <a:gd name="connsiteX8032" fmla="*/ 11471433 w 13261896"/>
              <a:gd name="connsiteY8032" fmla="*/ 833342 h 5790485"/>
              <a:gd name="connsiteX8033" fmla="*/ 11433333 w 13261896"/>
              <a:gd name="connsiteY8033" fmla="*/ 761905 h 5790485"/>
              <a:gd name="connsiteX8034" fmla="*/ 11471433 w 13261896"/>
              <a:gd name="connsiteY8034" fmla="*/ 804767 h 5790485"/>
              <a:gd name="connsiteX8035" fmla="*/ 11347608 w 13261896"/>
              <a:gd name="connsiteY8035" fmla="*/ 776192 h 5790485"/>
              <a:gd name="connsiteX8036" fmla="*/ 11238071 w 13261896"/>
              <a:gd name="connsiteY8036" fmla="*/ 814292 h 5790485"/>
              <a:gd name="connsiteX8037" fmla="*/ 11242834 w 13261896"/>
              <a:gd name="connsiteY8037" fmla="*/ 842867 h 5790485"/>
              <a:gd name="connsiteX8038" fmla="*/ 11233309 w 13261896"/>
              <a:gd name="connsiteY8038" fmla="*/ 814292 h 5790485"/>
              <a:gd name="connsiteX8039" fmla="*/ 11333321 w 13261896"/>
              <a:gd name="connsiteY8039" fmla="*/ 771430 h 5790485"/>
              <a:gd name="connsiteX8040" fmla="*/ 11390471 w 13261896"/>
              <a:gd name="connsiteY8040" fmla="*/ 761905 h 5790485"/>
              <a:gd name="connsiteX8041" fmla="*/ 11347608 w 13261896"/>
              <a:gd name="connsiteY8041" fmla="*/ 776192 h 5790485"/>
              <a:gd name="connsiteX8042" fmla="*/ 11628548 w 13261896"/>
              <a:gd name="connsiteY8042" fmla="*/ 761905 h 5790485"/>
              <a:gd name="connsiteX8043" fmla="*/ 11566636 w 13261896"/>
              <a:gd name="connsiteY8043" fmla="*/ 761905 h 5790485"/>
              <a:gd name="connsiteX8044" fmla="*/ 11495198 w 13261896"/>
              <a:gd name="connsiteY8044" fmla="*/ 828580 h 5790485"/>
              <a:gd name="connsiteX8045" fmla="*/ 11495198 w 13261896"/>
              <a:gd name="connsiteY8045" fmla="*/ 785717 h 5790485"/>
              <a:gd name="connsiteX8046" fmla="*/ 11547586 w 13261896"/>
              <a:gd name="connsiteY8046" fmla="*/ 757142 h 5790485"/>
              <a:gd name="connsiteX8047" fmla="*/ 11628548 w 13261896"/>
              <a:gd name="connsiteY8047" fmla="*/ 761905 h 5790485"/>
              <a:gd name="connsiteX8048" fmla="*/ 11504723 w 13261896"/>
              <a:gd name="connsiteY8048" fmla="*/ 757142 h 5790485"/>
              <a:gd name="connsiteX8049" fmla="*/ 11480958 w 13261896"/>
              <a:gd name="connsiteY8049" fmla="*/ 795242 h 5790485"/>
              <a:gd name="connsiteX8050" fmla="*/ 11461908 w 13261896"/>
              <a:gd name="connsiteY8050" fmla="*/ 757142 h 5790485"/>
              <a:gd name="connsiteX8051" fmla="*/ 11504723 w 13261896"/>
              <a:gd name="connsiteY8051" fmla="*/ 757142 h 5790485"/>
              <a:gd name="connsiteX8052" fmla="*/ 11442858 w 13261896"/>
              <a:gd name="connsiteY8052" fmla="*/ 747617 h 5790485"/>
              <a:gd name="connsiteX8053" fmla="*/ 11414283 w 13261896"/>
              <a:gd name="connsiteY8053" fmla="*/ 742855 h 5790485"/>
              <a:gd name="connsiteX8054" fmla="*/ 11419046 w 13261896"/>
              <a:gd name="connsiteY8054" fmla="*/ 695277 h 5790485"/>
              <a:gd name="connsiteX8055" fmla="*/ 11438096 w 13261896"/>
              <a:gd name="connsiteY8055" fmla="*/ 695277 h 5790485"/>
              <a:gd name="connsiteX8056" fmla="*/ 11442858 w 13261896"/>
              <a:gd name="connsiteY8056" fmla="*/ 747617 h 5790485"/>
              <a:gd name="connsiteX8057" fmla="*/ 11795236 w 13261896"/>
              <a:gd name="connsiteY8057" fmla="*/ 761905 h 5790485"/>
              <a:gd name="connsiteX8058" fmla="*/ 11771423 w 13261896"/>
              <a:gd name="connsiteY8058" fmla="*/ 757142 h 5790485"/>
              <a:gd name="connsiteX8059" fmla="*/ 11776186 w 13261896"/>
              <a:gd name="connsiteY8059" fmla="*/ 685752 h 5790485"/>
              <a:gd name="connsiteX8060" fmla="*/ 11795236 w 13261896"/>
              <a:gd name="connsiteY8060" fmla="*/ 761905 h 5790485"/>
              <a:gd name="connsiteX8061" fmla="*/ 11452383 w 13261896"/>
              <a:gd name="connsiteY8061" fmla="*/ 609552 h 5790485"/>
              <a:gd name="connsiteX8062" fmla="*/ 11442858 w 13261896"/>
              <a:gd name="connsiteY8062" fmla="*/ 647652 h 5790485"/>
              <a:gd name="connsiteX8063" fmla="*/ 11428571 w 13261896"/>
              <a:gd name="connsiteY8063" fmla="*/ 604790 h 5790485"/>
              <a:gd name="connsiteX8064" fmla="*/ 11442858 w 13261896"/>
              <a:gd name="connsiteY8064" fmla="*/ 590502 h 5790485"/>
              <a:gd name="connsiteX8065" fmla="*/ 11452383 w 13261896"/>
              <a:gd name="connsiteY8065" fmla="*/ 609552 h 5790485"/>
              <a:gd name="connsiteX8066" fmla="*/ 11614261 w 13261896"/>
              <a:gd name="connsiteY8066" fmla="*/ 580977 h 5790485"/>
              <a:gd name="connsiteX8067" fmla="*/ 11619023 w 13261896"/>
              <a:gd name="connsiteY8067" fmla="*/ 595265 h 5790485"/>
              <a:gd name="connsiteX8068" fmla="*/ 11580923 w 13261896"/>
              <a:gd name="connsiteY8068" fmla="*/ 628602 h 5790485"/>
              <a:gd name="connsiteX8069" fmla="*/ 11566636 w 13261896"/>
              <a:gd name="connsiteY8069" fmla="*/ 628602 h 5790485"/>
              <a:gd name="connsiteX8070" fmla="*/ 11566636 w 13261896"/>
              <a:gd name="connsiteY8070" fmla="*/ 580977 h 5790485"/>
              <a:gd name="connsiteX8071" fmla="*/ 11614261 w 13261896"/>
              <a:gd name="connsiteY8071" fmla="*/ 580977 h 5790485"/>
              <a:gd name="connsiteX8072" fmla="*/ 11409521 w 13261896"/>
              <a:gd name="connsiteY8072" fmla="*/ 685752 h 5790485"/>
              <a:gd name="connsiteX8073" fmla="*/ 11399996 w 13261896"/>
              <a:gd name="connsiteY8073" fmla="*/ 747617 h 5790485"/>
              <a:gd name="connsiteX8074" fmla="*/ 11314271 w 13261896"/>
              <a:gd name="connsiteY8074" fmla="*/ 752380 h 5790485"/>
              <a:gd name="connsiteX8075" fmla="*/ 11309508 w 13261896"/>
              <a:gd name="connsiteY8075" fmla="*/ 719090 h 5790485"/>
              <a:gd name="connsiteX8076" fmla="*/ 11328558 w 13261896"/>
              <a:gd name="connsiteY8076" fmla="*/ 642890 h 5790485"/>
              <a:gd name="connsiteX8077" fmla="*/ 11304746 w 13261896"/>
              <a:gd name="connsiteY8077" fmla="*/ 557165 h 5790485"/>
              <a:gd name="connsiteX8078" fmla="*/ 11309508 w 13261896"/>
              <a:gd name="connsiteY8078" fmla="*/ 523827 h 5790485"/>
              <a:gd name="connsiteX8079" fmla="*/ 11409521 w 13261896"/>
              <a:gd name="connsiteY8079" fmla="*/ 685752 h 5790485"/>
              <a:gd name="connsiteX8080" fmla="*/ 11309508 w 13261896"/>
              <a:gd name="connsiteY8080" fmla="*/ 447627 h 5790485"/>
              <a:gd name="connsiteX8081" fmla="*/ 11319033 w 13261896"/>
              <a:gd name="connsiteY8081" fmla="*/ 438102 h 5790485"/>
              <a:gd name="connsiteX8082" fmla="*/ 11309508 w 13261896"/>
              <a:gd name="connsiteY8082" fmla="*/ 447627 h 5790485"/>
              <a:gd name="connsiteX8083" fmla="*/ 11771423 w 13261896"/>
              <a:gd name="connsiteY8083" fmla="*/ 471440 h 5790485"/>
              <a:gd name="connsiteX8084" fmla="*/ 11795236 w 13261896"/>
              <a:gd name="connsiteY8084" fmla="*/ 500015 h 5790485"/>
              <a:gd name="connsiteX8085" fmla="*/ 11809523 w 13261896"/>
              <a:gd name="connsiteY8085" fmla="*/ 566690 h 5790485"/>
              <a:gd name="connsiteX8086" fmla="*/ 11838098 w 13261896"/>
              <a:gd name="connsiteY8086" fmla="*/ 623840 h 5790485"/>
              <a:gd name="connsiteX8087" fmla="*/ 11842861 w 13261896"/>
              <a:gd name="connsiteY8087" fmla="*/ 695277 h 5790485"/>
              <a:gd name="connsiteX8088" fmla="*/ 11866625 w 13261896"/>
              <a:gd name="connsiteY8088" fmla="*/ 752380 h 5790485"/>
              <a:gd name="connsiteX8089" fmla="*/ 11866625 w 13261896"/>
              <a:gd name="connsiteY8089" fmla="*/ 771430 h 5790485"/>
              <a:gd name="connsiteX8090" fmla="*/ 11852386 w 13261896"/>
              <a:gd name="connsiteY8090" fmla="*/ 771430 h 5790485"/>
              <a:gd name="connsiteX8091" fmla="*/ 11809523 w 13261896"/>
              <a:gd name="connsiteY8091" fmla="*/ 757142 h 5790485"/>
              <a:gd name="connsiteX8092" fmla="*/ 11799998 w 13261896"/>
              <a:gd name="connsiteY8092" fmla="*/ 719090 h 5790485"/>
              <a:gd name="connsiteX8093" fmla="*/ 11776186 w 13261896"/>
              <a:gd name="connsiteY8093" fmla="*/ 652415 h 5790485"/>
              <a:gd name="connsiteX8094" fmla="*/ 11757136 w 13261896"/>
              <a:gd name="connsiteY8094" fmla="*/ 519065 h 5790485"/>
              <a:gd name="connsiteX8095" fmla="*/ 11723798 w 13261896"/>
              <a:gd name="connsiteY8095" fmla="*/ 447627 h 5790485"/>
              <a:gd name="connsiteX8096" fmla="*/ 11752373 w 13261896"/>
              <a:gd name="connsiteY8096" fmla="*/ 419052 h 5790485"/>
              <a:gd name="connsiteX8097" fmla="*/ 11771423 w 13261896"/>
              <a:gd name="connsiteY8097" fmla="*/ 471440 h 5790485"/>
              <a:gd name="connsiteX8098" fmla="*/ 11742848 w 13261896"/>
              <a:gd name="connsiteY8098" fmla="*/ 514302 h 5790485"/>
              <a:gd name="connsiteX8099" fmla="*/ 11752373 w 13261896"/>
              <a:gd name="connsiteY8099" fmla="*/ 595265 h 5790485"/>
              <a:gd name="connsiteX8100" fmla="*/ 11761898 w 13261896"/>
              <a:gd name="connsiteY8100" fmla="*/ 619077 h 5790485"/>
              <a:gd name="connsiteX8101" fmla="*/ 11761898 w 13261896"/>
              <a:gd name="connsiteY8101" fmla="*/ 752380 h 5790485"/>
              <a:gd name="connsiteX8102" fmla="*/ 11671411 w 13261896"/>
              <a:gd name="connsiteY8102" fmla="*/ 752380 h 5790485"/>
              <a:gd name="connsiteX8103" fmla="*/ 11671411 w 13261896"/>
              <a:gd name="connsiteY8103" fmla="*/ 590502 h 5790485"/>
              <a:gd name="connsiteX8104" fmla="*/ 11676173 w 13261896"/>
              <a:gd name="connsiteY8104" fmla="*/ 571452 h 5790485"/>
              <a:gd name="connsiteX8105" fmla="*/ 11657123 w 13261896"/>
              <a:gd name="connsiteY8105" fmla="*/ 590502 h 5790485"/>
              <a:gd name="connsiteX8106" fmla="*/ 11657123 w 13261896"/>
              <a:gd name="connsiteY8106" fmla="*/ 747617 h 5790485"/>
              <a:gd name="connsiteX8107" fmla="*/ 11647598 w 13261896"/>
              <a:gd name="connsiteY8107" fmla="*/ 723852 h 5790485"/>
              <a:gd name="connsiteX8108" fmla="*/ 11619023 w 13261896"/>
              <a:gd name="connsiteY8108" fmla="*/ 714327 h 5790485"/>
              <a:gd name="connsiteX8109" fmla="*/ 11661886 w 13261896"/>
              <a:gd name="connsiteY8109" fmla="*/ 504777 h 5790485"/>
              <a:gd name="connsiteX8110" fmla="*/ 11580923 w 13261896"/>
              <a:gd name="connsiteY8110" fmla="*/ 452390 h 5790485"/>
              <a:gd name="connsiteX8111" fmla="*/ 11566636 w 13261896"/>
              <a:gd name="connsiteY8111" fmla="*/ 428577 h 5790485"/>
              <a:gd name="connsiteX8112" fmla="*/ 11552348 w 13261896"/>
              <a:gd name="connsiteY8112" fmla="*/ 542877 h 5790485"/>
              <a:gd name="connsiteX8113" fmla="*/ 11547586 w 13261896"/>
              <a:gd name="connsiteY8113" fmla="*/ 652415 h 5790485"/>
              <a:gd name="connsiteX8114" fmla="*/ 11528536 w 13261896"/>
              <a:gd name="connsiteY8114" fmla="*/ 742855 h 5790485"/>
              <a:gd name="connsiteX8115" fmla="*/ 11461908 w 13261896"/>
              <a:gd name="connsiteY8115" fmla="*/ 747617 h 5790485"/>
              <a:gd name="connsiteX8116" fmla="*/ 11452383 w 13261896"/>
              <a:gd name="connsiteY8116" fmla="*/ 685752 h 5790485"/>
              <a:gd name="connsiteX8117" fmla="*/ 11466671 w 13261896"/>
              <a:gd name="connsiteY8117" fmla="*/ 604790 h 5790485"/>
              <a:gd name="connsiteX8118" fmla="*/ 11447621 w 13261896"/>
              <a:gd name="connsiteY8118" fmla="*/ 566690 h 5790485"/>
              <a:gd name="connsiteX8119" fmla="*/ 11428571 w 13261896"/>
              <a:gd name="connsiteY8119" fmla="*/ 471440 h 5790485"/>
              <a:gd name="connsiteX8120" fmla="*/ 11552348 w 13261896"/>
              <a:gd name="connsiteY8120" fmla="*/ 380952 h 5790485"/>
              <a:gd name="connsiteX8121" fmla="*/ 11742848 w 13261896"/>
              <a:gd name="connsiteY8121" fmla="*/ 514302 h 5790485"/>
              <a:gd name="connsiteX8122" fmla="*/ 11714273 w 13261896"/>
              <a:gd name="connsiteY8122" fmla="*/ 361902 h 5790485"/>
              <a:gd name="connsiteX8123" fmla="*/ 11714273 w 13261896"/>
              <a:gd name="connsiteY8123" fmla="*/ 342900 h 5790485"/>
              <a:gd name="connsiteX8124" fmla="*/ 11714273 w 13261896"/>
              <a:gd name="connsiteY8124" fmla="*/ 361902 h 5790485"/>
              <a:gd name="connsiteX8125" fmla="*/ 11757136 w 13261896"/>
              <a:gd name="connsiteY8125" fmla="*/ 376190 h 5790485"/>
              <a:gd name="connsiteX8126" fmla="*/ 11757136 w 13261896"/>
              <a:gd name="connsiteY8126" fmla="*/ 400002 h 5790485"/>
              <a:gd name="connsiteX8127" fmla="*/ 11738086 w 13261896"/>
              <a:gd name="connsiteY8127" fmla="*/ 404765 h 5790485"/>
              <a:gd name="connsiteX8128" fmla="*/ 11719036 w 13261896"/>
              <a:gd name="connsiteY8128" fmla="*/ 385715 h 5790485"/>
              <a:gd name="connsiteX8129" fmla="*/ 11733323 w 13261896"/>
              <a:gd name="connsiteY8129" fmla="*/ 347615 h 5790485"/>
              <a:gd name="connsiteX8130" fmla="*/ 11714273 w 13261896"/>
              <a:gd name="connsiteY8130" fmla="*/ 319088 h 5790485"/>
              <a:gd name="connsiteX8131" fmla="*/ 11714273 w 13261896"/>
              <a:gd name="connsiteY8131" fmla="*/ 290513 h 5790485"/>
              <a:gd name="connsiteX8132" fmla="*/ 11757136 w 13261896"/>
              <a:gd name="connsiteY8132" fmla="*/ 376190 h 5790485"/>
              <a:gd name="connsiteX8133" fmla="*/ 11371421 w 13261896"/>
              <a:gd name="connsiteY8133" fmla="*/ 290513 h 5790485"/>
              <a:gd name="connsiteX8134" fmla="*/ 11347608 w 13261896"/>
              <a:gd name="connsiteY8134" fmla="*/ 290513 h 5790485"/>
              <a:gd name="connsiteX8135" fmla="*/ 11347608 w 13261896"/>
              <a:gd name="connsiteY8135" fmla="*/ 266700 h 5790485"/>
              <a:gd name="connsiteX8136" fmla="*/ 11371421 w 13261896"/>
              <a:gd name="connsiteY8136" fmla="*/ 290513 h 5790485"/>
              <a:gd name="connsiteX8137" fmla="*/ 11419046 w 13261896"/>
              <a:gd name="connsiteY8137" fmla="*/ 242888 h 5790485"/>
              <a:gd name="connsiteX8138" fmla="*/ 11452383 w 13261896"/>
              <a:gd name="connsiteY8138" fmla="*/ 261938 h 5790485"/>
              <a:gd name="connsiteX8139" fmla="*/ 11452383 w 13261896"/>
              <a:gd name="connsiteY8139" fmla="*/ 280988 h 5790485"/>
              <a:gd name="connsiteX8140" fmla="*/ 11414283 w 13261896"/>
              <a:gd name="connsiteY8140" fmla="*/ 285750 h 5790485"/>
              <a:gd name="connsiteX8141" fmla="*/ 11380946 w 13261896"/>
              <a:gd name="connsiteY8141" fmla="*/ 242888 h 5790485"/>
              <a:gd name="connsiteX8142" fmla="*/ 11419046 w 13261896"/>
              <a:gd name="connsiteY8142" fmla="*/ 242888 h 5790485"/>
              <a:gd name="connsiteX8143" fmla="*/ 11671411 w 13261896"/>
              <a:gd name="connsiteY8143" fmla="*/ 238125 h 5790485"/>
              <a:gd name="connsiteX8144" fmla="*/ 11676173 w 13261896"/>
              <a:gd name="connsiteY8144" fmla="*/ 361902 h 5790485"/>
              <a:gd name="connsiteX8145" fmla="*/ 11671411 w 13261896"/>
              <a:gd name="connsiteY8145" fmla="*/ 366665 h 5790485"/>
              <a:gd name="connsiteX8146" fmla="*/ 11671411 w 13261896"/>
              <a:gd name="connsiteY8146" fmla="*/ 257175 h 5790485"/>
              <a:gd name="connsiteX8147" fmla="*/ 11676173 w 13261896"/>
              <a:gd name="connsiteY8147" fmla="*/ 233363 h 5790485"/>
              <a:gd name="connsiteX8148" fmla="*/ 11671411 w 13261896"/>
              <a:gd name="connsiteY8148" fmla="*/ 238125 h 5790485"/>
              <a:gd name="connsiteX8149" fmla="*/ 11376183 w 13261896"/>
              <a:gd name="connsiteY8149" fmla="*/ 195263 h 5790485"/>
              <a:gd name="connsiteX8150" fmla="*/ 11380946 w 13261896"/>
              <a:gd name="connsiteY8150" fmla="*/ 209550 h 5790485"/>
              <a:gd name="connsiteX8151" fmla="*/ 11361896 w 13261896"/>
              <a:gd name="connsiteY8151" fmla="*/ 238125 h 5790485"/>
              <a:gd name="connsiteX8152" fmla="*/ 11404758 w 13261896"/>
              <a:gd name="connsiteY8152" fmla="*/ 295275 h 5790485"/>
              <a:gd name="connsiteX8153" fmla="*/ 11333321 w 13261896"/>
              <a:gd name="connsiteY8153" fmla="*/ 214313 h 5790485"/>
              <a:gd name="connsiteX8154" fmla="*/ 11357133 w 13261896"/>
              <a:gd name="connsiteY8154" fmla="*/ 195263 h 5790485"/>
              <a:gd name="connsiteX8155" fmla="*/ 11376183 w 13261896"/>
              <a:gd name="connsiteY8155" fmla="*/ 195263 h 5790485"/>
              <a:gd name="connsiteX8156" fmla="*/ 11314271 w 13261896"/>
              <a:gd name="connsiteY8156" fmla="*/ 180975 h 5790485"/>
              <a:gd name="connsiteX8157" fmla="*/ 11338083 w 13261896"/>
              <a:gd name="connsiteY8157" fmla="*/ 176213 h 5790485"/>
              <a:gd name="connsiteX8158" fmla="*/ 11314271 w 13261896"/>
              <a:gd name="connsiteY8158" fmla="*/ 180975 h 5790485"/>
              <a:gd name="connsiteX8159" fmla="*/ 11657123 w 13261896"/>
              <a:gd name="connsiteY8159" fmla="*/ 185738 h 5790485"/>
              <a:gd name="connsiteX8160" fmla="*/ 11528536 w 13261896"/>
              <a:gd name="connsiteY8160" fmla="*/ 95250 h 5790485"/>
              <a:gd name="connsiteX8161" fmla="*/ 11476196 w 13261896"/>
              <a:gd name="connsiteY8161" fmla="*/ 133350 h 5790485"/>
              <a:gd name="connsiteX8162" fmla="*/ 11457146 w 13261896"/>
              <a:gd name="connsiteY8162" fmla="*/ 128588 h 5790485"/>
              <a:gd name="connsiteX8163" fmla="*/ 11523773 w 13261896"/>
              <a:gd name="connsiteY8163" fmla="*/ 95250 h 5790485"/>
              <a:gd name="connsiteX8164" fmla="*/ 11657123 w 13261896"/>
              <a:gd name="connsiteY8164" fmla="*/ 185738 h 5790485"/>
              <a:gd name="connsiteX8165" fmla="*/ 11633311 w 13261896"/>
              <a:gd name="connsiteY8165" fmla="*/ 119063 h 5790485"/>
              <a:gd name="connsiteX8166" fmla="*/ 11699986 w 13261896"/>
              <a:gd name="connsiteY8166" fmla="*/ 261938 h 5790485"/>
              <a:gd name="connsiteX8167" fmla="*/ 11709511 w 13261896"/>
              <a:gd name="connsiteY8167" fmla="*/ 442865 h 5790485"/>
              <a:gd name="connsiteX8168" fmla="*/ 11628548 w 13261896"/>
              <a:gd name="connsiteY8168" fmla="*/ 357140 h 5790485"/>
              <a:gd name="connsiteX8169" fmla="*/ 11647598 w 13261896"/>
              <a:gd name="connsiteY8169" fmla="*/ 271463 h 5790485"/>
              <a:gd name="connsiteX8170" fmla="*/ 11528536 w 13261896"/>
              <a:gd name="connsiteY8170" fmla="*/ 128588 h 5790485"/>
              <a:gd name="connsiteX8171" fmla="*/ 11499961 w 13261896"/>
              <a:gd name="connsiteY8171" fmla="*/ 152400 h 5790485"/>
              <a:gd name="connsiteX8172" fmla="*/ 11509486 w 13261896"/>
              <a:gd name="connsiteY8172" fmla="*/ 157163 h 5790485"/>
              <a:gd name="connsiteX8173" fmla="*/ 11528536 w 13261896"/>
              <a:gd name="connsiteY8173" fmla="*/ 147638 h 5790485"/>
              <a:gd name="connsiteX8174" fmla="*/ 11604736 w 13261896"/>
              <a:gd name="connsiteY8174" fmla="*/ 195263 h 5790485"/>
              <a:gd name="connsiteX8175" fmla="*/ 11633311 w 13261896"/>
              <a:gd name="connsiteY8175" fmla="*/ 266700 h 5790485"/>
              <a:gd name="connsiteX8176" fmla="*/ 11576161 w 13261896"/>
              <a:gd name="connsiteY8176" fmla="*/ 304800 h 5790485"/>
              <a:gd name="connsiteX8177" fmla="*/ 11561873 w 13261896"/>
              <a:gd name="connsiteY8177" fmla="*/ 361902 h 5790485"/>
              <a:gd name="connsiteX8178" fmla="*/ 11414283 w 13261896"/>
              <a:gd name="connsiteY8178" fmla="*/ 471440 h 5790485"/>
              <a:gd name="connsiteX8179" fmla="*/ 11428571 w 13261896"/>
              <a:gd name="connsiteY8179" fmla="*/ 557165 h 5790485"/>
              <a:gd name="connsiteX8180" fmla="*/ 11399996 w 13261896"/>
              <a:gd name="connsiteY8180" fmla="*/ 542877 h 5790485"/>
              <a:gd name="connsiteX8181" fmla="*/ 11338083 w 13261896"/>
              <a:gd name="connsiteY8181" fmla="*/ 514302 h 5790485"/>
              <a:gd name="connsiteX8182" fmla="*/ 11338083 w 13261896"/>
              <a:gd name="connsiteY8182" fmla="*/ 500015 h 5790485"/>
              <a:gd name="connsiteX8183" fmla="*/ 11323796 w 13261896"/>
              <a:gd name="connsiteY8183" fmla="*/ 509540 h 5790485"/>
              <a:gd name="connsiteX8184" fmla="*/ 11290458 w 13261896"/>
              <a:gd name="connsiteY8184" fmla="*/ 423815 h 5790485"/>
              <a:gd name="connsiteX8185" fmla="*/ 11371421 w 13261896"/>
              <a:gd name="connsiteY8185" fmla="*/ 304800 h 5790485"/>
              <a:gd name="connsiteX8186" fmla="*/ 11385708 w 13261896"/>
              <a:gd name="connsiteY8186" fmla="*/ 314325 h 5790485"/>
              <a:gd name="connsiteX8187" fmla="*/ 11390471 w 13261896"/>
              <a:gd name="connsiteY8187" fmla="*/ 304800 h 5790485"/>
              <a:gd name="connsiteX8188" fmla="*/ 11433333 w 13261896"/>
              <a:gd name="connsiteY8188" fmla="*/ 328613 h 5790485"/>
              <a:gd name="connsiteX8189" fmla="*/ 11442858 w 13261896"/>
              <a:gd name="connsiteY8189" fmla="*/ 328613 h 5790485"/>
              <a:gd name="connsiteX8190" fmla="*/ 11409521 w 13261896"/>
              <a:gd name="connsiteY8190" fmla="*/ 300038 h 5790485"/>
              <a:gd name="connsiteX8191" fmla="*/ 11552348 w 13261896"/>
              <a:gd name="connsiteY8191" fmla="*/ 228600 h 5790485"/>
              <a:gd name="connsiteX8192" fmla="*/ 11580923 w 13261896"/>
              <a:gd name="connsiteY8192" fmla="*/ 247650 h 5790485"/>
              <a:gd name="connsiteX8193" fmla="*/ 11590448 w 13261896"/>
              <a:gd name="connsiteY8193" fmla="*/ 238125 h 5790485"/>
              <a:gd name="connsiteX8194" fmla="*/ 11538061 w 13261896"/>
              <a:gd name="connsiteY8194" fmla="*/ 195263 h 5790485"/>
              <a:gd name="connsiteX8195" fmla="*/ 11547586 w 13261896"/>
              <a:gd name="connsiteY8195" fmla="*/ 195263 h 5790485"/>
              <a:gd name="connsiteX8196" fmla="*/ 11604736 w 13261896"/>
              <a:gd name="connsiteY8196" fmla="*/ 228600 h 5790485"/>
              <a:gd name="connsiteX8197" fmla="*/ 11523773 w 13261896"/>
              <a:gd name="connsiteY8197" fmla="*/ 171450 h 5790485"/>
              <a:gd name="connsiteX8198" fmla="*/ 11499961 w 13261896"/>
              <a:gd name="connsiteY8198" fmla="*/ 209550 h 5790485"/>
              <a:gd name="connsiteX8199" fmla="*/ 11480958 w 13261896"/>
              <a:gd name="connsiteY8199" fmla="*/ 185738 h 5790485"/>
              <a:gd name="connsiteX8200" fmla="*/ 11490436 w 13261896"/>
              <a:gd name="connsiteY8200" fmla="*/ 142875 h 5790485"/>
              <a:gd name="connsiteX8201" fmla="*/ 11438096 w 13261896"/>
              <a:gd name="connsiteY8201" fmla="*/ 190500 h 5790485"/>
              <a:gd name="connsiteX8202" fmla="*/ 11385708 w 13261896"/>
              <a:gd name="connsiteY8202" fmla="*/ 161925 h 5790485"/>
              <a:gd name="connsiteX8203" fmla="*/ 11419046 w 13261896"/>
              <a:gd name="connsiteY8203" fmla="*/ 171450 h 5790485"/>
              <a:gd name="connsiteX8204" fmla="*/ 11385708 w 13261896"/>
              <a:gd name="connsiteY8204" fmla="*/ 142875 h 5790485"/>
              <a:gd name="connsiteX8205" fmla="*/ 11361896 w 13261896"/>
              <a:gd name="connsiteY8205" fmla="*/ 157163 h 5790485"/>
              <a:gd name="connsiteX8206" fmla="*/ 11338083 w 13261896"/>
              <a:gd name="connsiteY8206" fmla="*/ 142875 h 5790485"/>
              <a:gd name="connsiteX8207" fmla="*/ 11290458 w 13261896"/>
              <a:gd name="connsiteY8207" fmla="*/ 138113 h 5790485"/>
              <a:gd name="connsiteX8208" fmla="*/ 11295221 w 13261896"/>
              <a:gd name="connsiteY8208" fmla="*/ 119063 h 5790485"/>
              <a:gd name="connsiteX8209" fmla="*/ 11233309 w 13261896"/>
              <a:gd name="connsiteY8209" fmla="*/ 90488 h 5790485"/>
              <a:gd name="connsiteX8210" fmla="*/ 11261883 w 13261896"/>
              <a:gd name="connsiteY8210" fmla="*/ 80963 h 5790485"/>
              <a:gd name="connsiteX8211" fmla="*/ 11323796 w 13261896"/>
              <a:gd name="connsiteY8211" fmla="*/ 95250 h 5790485"/>
              <a:gd name="connsiteX8212" fmla="*/ 11390471 w 13261896"/>
              <a:gd name="connsiteY8212" fmla="*/ 100013 h 5790485"/>
              <a:gd name="connsiteX8213" fmla="*/ 11419046 w 13261896"/>
              <a:gd name="connsiteY8213" fmla="*/ 123825 h 5790485"/>
              <a:gd name="connsiteX8214" fmla="*/ 11423808 w 13261896"/>
              <a:gd name="connsiteY8214" fmla="*/ 114300 h 5790485"/>
              <a:gd name="connsiteX8215" fmla="*/ 11423808 w 13261896"/>
              <a:gd name="connsiteY8215" fmla="*/ 90488 h 5790485"/>
              <a:gd name="connsiteX8216" fmla="*/ 11485673 w 13261896"/>
              <a:gd name="connsiteY8216" fmla="*/ 52388 h 5790485"/>
              <a:gd name="connsiteX8217" fmla="*/ 11633311 w 13261896"/>
              <a:gd name="connsiteY8217" fmla="*/ 119063 h 5790485"/>
              <a:gd name="connsiteX8218" fmla="*/ 11580923 w 13261896"/>
              <a:gd name="connsiteY8218" fmla="*/ 61913 h 5790485"/>
              <a:gd name="connsiteX8219" fmla="*/ 11604736 w 13261896"/>
              <a:gd name="connsiteY8219" fmla="*/ 42863 h 5790485"/>
              <a:gd name="connsiteX8220" fmla="*/ 11609498 w 13261896"/>
              <a:gd name="connsiteY8220" fmla="*/ 57150 h 5790485"/>
              <a:gd name="connsiteX8221" fmla="*/ 11590448 w 13261896"/>
              <a:gd name="connsiteY8221" fmla="*/ 76200 h 5790485"/>
              <a:gd name="connsiteX8222" fmla="*/ 11485673 w 13261896"/>
              <a:gd name="connsiteY8222" fmla="*/ 38100 h 5790485"/>
              <a:gd name="connsiteX8223" fmla="*/ 11419046 w 13261896"/>
              <a:gd name="connsiteY8223" fmla="*/ 80963 h 5790485"/>
              <a:gd name="connsiteX8224" fmla="*/ 11409521 w 13261896"/>
              <a:gd name="connsiteY8224" fmla="*/ 76200 h 5790485"/>
              <a:gd name="connsiteX8225" fmla="*/ 11404758 w 13261896"/>
              <a:gd name="connsiteY8225" fmla="*/ 66675 h 5790485"/>
              <a:gd name="connsiteX8226" fmla="*/ 11399996 w 13261896"/>
              <a:gd name="connsiteY8226" fmla="*/ 61913 h 5790485"/>
              <a:gd name="connsiteX8227" fmla="*/ 11371421 w 13261896"/>
              <a:gd name="connsiteY8227" fmla="*/ 76200 h 5790485"/>
              <a:gd name="connsiteX8228" fmla="*/ 11342846 w 13261896"/>
              <a:gd name="connsiteY8228" fmla="*/ 61913 h 5790485"/>
              <a:gd name="connsiteX8229" fmla="*/ 11323796 w 13261896"/>
              <a:gd name="connsiteY8229" fmla="*/ 76200 h 5790485"/>
              <a:gd name="connsiteX8230" fmla="*/ 11504723 w 13261896"/>
              <a:gd name="connsiteY8230" fmla="*/ 9525 h 5790485"/>
              <a:gd name="connsiteX8231" fmla="*/ 11580923 w 13261896"/>
              <a:gd name="connsiteY8231" fmla="*/ 61913 h 5790485"/>
              <a:gd name="connsiteX8232" fmla="*/ 6619018 w 13261896"/>
              <a:gd name="connsiteY8232" fmla="*/ 4209526 h 5790485"/>
              <a:gd name="connsiteX8233" fmla="*/ 6628543 w 13261896"/>
              <a:gd name="connsiteY8233" fmla="*/ 4214289 h 5790485"/>
              <a:gd name="connsiteX8234" fmla="*/ 6833331 w 13261896"/>
              <a:gd name="connsiteY8234" fmla="*/ 4147661 h 5790485"/>
              <a:gd name="connsiteX8235" fmla="*/ 7090458 w 13261896"/>
              <a:gd name="connsiteY8235" fmla="*/ 4004786 h 5790485"/>
              <a:gd name="connsiteX8236" fmla="*/ 7180945 w 13261896"/>
              <a:gd name="connsiteY8236" fmla="*/ 3933349 h 5790485"/>
              <a:gd name="connsiteX8237" fmla="*/ 7204758 w 13261896"/>
              <a:gd name="connsiteY8237" fmla="*/ 3833336 h 5790485"/>
              <a:gd name="connsiteX8238" fmla="*/ 7257145 w 13261896"/>
              <a:gd name="connsiteY8238" fmla="*/ 3819049 h 5790485"/>
              <a:gd name="connsiteX8239" fmla="*/ 7261908 w 13261896"/>
              <a:gd name="connsiteY8239" fmla="*/ 3833336 h 5790485"/>
              <a:gd name="connsiteX8240" fmla="*/ 7252383 w 13261896"/>
              <a:gd name="connsiteY8240" fmla="*/ 3866674 h 5790485"/>
              <a:gd name="connsiteX8241" fmla="*/ 7252383 w 13261896"/>
              <a:gd name="connsiteY8241" fmla="*/ 3909536 h 5790485"/>
              <a:gd name="connsiteX8242" fmla="*/ 7261908 w 13261896"/>
              <a:gd name="connsiteY8242" fmla="*/ 3914299 h 5790485"/>
              <a:gd name="connsiteX8243" fmla="*/ 7595235 w 13261896"/>
              <a:gd name="connsiteY8243" fmla="*/ 3833336 h 5790485"/>
              <a:gd name="connsiteX8244" fmla="*/ 7866650 w 13261896"/>
              <a:gd name="connsiteY8244" fmla="*/ 3771472 h 5790485"/>
              <a:gd name="connsiteX8245" fmla="*/ 9171432 w 13261896"/>
              <a:gd name="connsiteY8245" fmla="*/ 3471434 h 5790485"/>
              <a:gd name="connsiteX8246" fmla="*/ 9190482 w 13261896"/>
              <a:gd name="connsiteY8246" fmla="*/ 3423809 h 5790485"/>
              <a:gd name="connsiteX8247" fmla="*/ 9176194 w 13261896"/>
              <a:gd name="connsiteY8247" fmla="*/ 3376232 h 5790485"/>
              <a:gd name="connsiteX8248" fmla="*/ 9280922 w 13261896"/>
              <a:gd name="connsiteY8248" fmla="*/ 3380994 h 5790485"/>
              <a:gd name="connsiteX8249" fmla="*/ 9299972 w 13261896"/>
              <a:gd name="connsiteY8249" fmla="*/ 3490484 h 5790485"/>
              <a:gd name="connsiteX8250" fmla="*/ 9757124 w 13261896"/>
              <a:gd name="connsiteY8250" fmla="*/ 3952399 h 5790485"/>
              <a:gd name="connsiteX8251" fmla="*/ 9890474 w 13261896"/>
              <a:gd name="connsiteY8251" fmla="*/ 3985736 h 5790485"/>
              <a:gd name="connsiteX8252" fmla="*/ 9885711 w 13261896"/>
              <a:gd name="connsiteY8252" fmla="*/ 3952399 h 5790485"/>
              <a:gd name="connsiteX8253" fmla="*/ 9947624 w 13261896"/>
              <a:gd name="connsiteY8253" fmla="*/ 3966686 h 5790485"/>
              <a:gd name="connsiteX8254" fmla="*/ 9933336 w 13261896"/>
              <a:gd name="connsiteY8254" fmla="*/ 3985736 h 5790485"/>
              <a:gd name="connsiteX8255" fmla="*/ 9942861 w 13261896"/>
              <a:gd name="connsiteY8255" fmla="*/ 3990499 h 5790485"/>
              <a:gd name="connsiteX8256" fmla="*/ 10071402 w 13261896"/>
              <a:gd name="connsiteY8256" fmla="*/ 4009549 h 5790485"/>
              <a:gd name="connsiteX8257" fmla="*/ 10085689 w 13261896"/>
              <a:gd name="connsiteY8257" fmla="*/ 4004786 h 5790485"/>
              <a:gd name="connsiteX8258" fmla="*/ 10085689 w 13261896"/>
              <a:gd name="connsiteY8258" fmla="*/ 3799999 h 5790485"/>
              <a:gd name="connsiteX8259" fmla="*/ 10104739 w 13261896"/>
              <a:gd name="connsiteY8259" fmla="*/ 3804761 h 5790485"/>
              <a:gd name="connsiteX8260" fmla="*/ 10104739 w 13261896"/>
              <a:gd name="connsiteY8260" fmla="*/ 4009549 h 5790485"/>
              <a:gd name="connsiteX8261" fmla="*/ 10152364 w 13261896"/>
              <a:gd name="connsiteY8261" fmla="*/ 4009549 h 5790485"/>
              <a:gd name="connsiteX8262" fmla="*/ 10157127 w 13261896"/>
              <a:gd name="connsiteY8262" fmla="*/ 4080986 h 5790485"/>
              <a:gd name="connsiteX8263" fmla="*/ 10114264 w 13261896"/>
              <a:gd name="connsiteY8263" fmla="*/ 4080986 h 5790485"/>
              <a:gd name="connsiteX8264" fmla="*/ 10109502 w 13261896"/>
              <a:gd name="connsiteY8264" fmla="*/ 4204764 h 5790485"/>
              <a:gd name="connsiteX8265" fmla="*/ 10099977 w 13261896"/>
              <a:gd name="connsiteY8265" fmla="*/ 4238101 h 5790485"/>
              <a:gd name="connsiteX8266" fmla="*/ 10104739 w 13261896"/>
              <a:gd name="connsiteY8266" fmla="*/ 4461939 h 5790485"/>
              <a:gd name="connsiteX8267" fmla="*/ 10114264 w 13261896"/>
              <a:gd name="connsiteY8267" fmla="*/ 4361926 h 5790485"/>
              <a:gd name="connsiteX8268" fmla="*/ 10447592 w 13261896"/>
              <a:gd name="connsiteY8268" fmla="*/ 4385739 h 5790485"/>
              <a:gd name="connsiteX8269" fmla="*/ 10228564 w 13261896"/>
              <a:gd name="connsiteY8269" fmla="*/ 4442889 h 5790485"/>
              <a:gd name="connsiteX8270" fmla="*/ 10252377 w 13261896"/>
              <a:gd name="connsiteY8270" fmla="*/ 4447651 h 5790485"/>
              <a:gd name="connsiteX8271" fmla="*/ 10666667 w 13261896"/>
              <a:gd name="connsiteY8271" fmla="*/ 4409551 h 5790485"/>
              <a:gd name="connsiteX8272" fmla="*/ 10666667 w 13261896"/>
              <a:gd name="connsiteY8272" fmla="*/ 4104799 h 5790485"/>
              <a:gd name="connsiteX8273" fmla="*/ 10657142 w 13261896"/>
              <a:gd name="connsiteY8273" fmla="*/ 4100036 h 5790485"/>
              <a:gd name="connsiteX8274" fmla="*/ 10623804 w 13261896"/>
              <a:gd name="connsiteY8274" fmla="*/ 4114324 h 5790485"/>
              <a:gd name="connsiteX8275" fmla="*/ 10652379 w 13261896"/>
              <a:gd name="connsiteY8275" fmla="*/ 4176189 h 5790485"/>
              <a:gd name="connsiteX8276" fmla="*/ 10647617 w 13261896"/>
              <a:gd name="connsiteY8276" fmla="*/ 4204764 h 5790485"/>
              <a:gd name="connsiteX8277" fmla="*/ 10623804 w 13261896"/>
              <a:gd name="connsiteY8277" fmla="*/ 4166664 h 5790485"/>
              <a:gd name="connsiteX8278" fmla="*/ 10561892 w 13261896"/>
              <a:gd name="connsiteY8278" fmla="*/ 4119086 h 5790485"/>
              <a:gd name="connsiteX8279" fmla="*/ 10561892 w 13261896"/>
              <a:gd name="connsiteY8279" fmla="*/ 3952399 h 5790485"/>
              <a:gd name="connsiteX8280" fmla="*/ 10666667 w 13261896"/>
              <a:gd name="connsiteY8280" fmla="*/ 3695272 h 5790485"/>
              <a:gd name="connsiteX8281" fmla="*/ 10680954 w 13261896"/>
              <a:gd name="connsiteY8281" fmla="*/ 3695272 h 5790485"/>
              <a:gd name="connsiteX8282" fmla="*/ 10680954 w 13261896"/>
              <a:gd name="connsiteY8282" fmla="*/ 4404789 h 5790485"/>
              <a:gd name="connsiteX8283" fmla="*/ 10976181 w 13261896"/>
              <a:gd name="connsiteY8283" fmla="*/ 4376214 h 5790485"/>
              <a:gd name="connsiteX8284" fmla="*/ 11128534 w 13261896"/>
              <a:gd name="connsiteY8284" fmla="*/ 4466701 h 5790485"/>
              <a:gd name="connsiteX8285" fmla="*/ 11147584 w 13261896"/>
              <a:gd name="connsiteY8285" fmla="*/ 3747659 h 5790485"/>
              <a:gd name="connsiteX8286" fmla="*/ 11147584 w 13261896"/>
              <a:gd name="connsiteY8286" fmla="*/ 3185732 h 5790485"/>
              <a:gd name="connsiteX8287" fmla="*/ 11157109 w 13261896"/>
              <a:gd name="connsiteY8287" fmla="*/ 3138107 h 5790485"/>
              <a:gd name="connsiteX8288" fmla="*/ 11157109 w 13261896"/>
              <a:gd name="connsiteY8288" fmla="*/ 2747629 h 5790485"/>
              <a:gd name="connsiteX8289" fmla="*/ 11138059 w 13261896"/>
              <a:gd name="connsiteY8289" fmla="*/ 2742867 h 5790485"/>
              <a:gd name="connsiteX8290" fmla="*/ 11138059 w 13261896"/>
              <a:gd name="connsiteY8290" fmla="*/ 2371439 h 5790485"/>
              <a:gd name="connsiteX8291" fmla="*/ 10952369 w 13261896"/>
              <a:gd name="connsiteY8291" fmla="*/ 2328577 h 5790485"/>
              <a:gd name="connsiteX8292" fmla="*/ 10914269 w 13261896"/>
              <a:gd name="connsiteY8292" fmla="*/ 2285714 h 5790485"/>
              <a:gd name="connsiteX8293" fmla="*/ 10809494 w 13261896"/>
              <a:gd name="connsiteY8293" fmla="*/ 2271427 h 5790485"/>
              <a:gd name="connsiteX8294" fmla="*/ 10742819 w 13261896"/>
              <a:gd name="connsiteY8294" fmla="*/ 2233374 h 5790485"/>
              <a:gd name="connsiteX8295" fmla="*/ 10695242 w 13261896"/>
              <a:gd name="connsiteY8295" fmla="*/ 2138124 h 5790485"/>
              <a:gd name="connsiteX8296" fmla="*/ 10661904 w 13261896"/>
              <a:gd name="connsiteY8296" fmla="*/ 2152412 h 5790485"/>
              <a:gd name="connsiteX8297" fmla="*/ 10623804 w 13261896"/>
              <a:gd name="connsiteY8297" fmla="*/ 2109549 h 5790485"/>
              <a:gd name="connsiteX8298" fmla="*/ 10590467 w 13261896"/>
              <a:gd name="connsiteY8298" fmla="*/ 2033349 h 5790485"/>
              <a:gd name="connsiteX8299" fmla="*/ 10628567 w 13261896"/>
              <a:gd name="connsiteY8299" fmla="*/ 1919049 h 5790485"/>
              <a:gd name="connsiteX8300" fmla="*/ 10590467 w 13261896"/>
              <a:gd name="connsiteY8300" fmla="*/ 1828610 h 5790485"/>
              <a:gd name="connsiteX8301" fmla="*/ 10619042 w 13261896"/>
              <a:gd name="connsiteY8301" fmla="*/ 1738122 h 5790485"/>
              <a:gd name="connsiteX8302" fmla="*/ 10580942 w 13261896"/>
              <a:gd name="connsiteY8302" fmla="*/ 1633347 h 5790485"/>
              <a:gd name="connsiteX8303" fmla="*/ 10614279 w 13261896"/>
              <a:gd name="connsiteY8303" fmla="*/ 1542860 h 5790485"/>
              <a:gd name="connsiteX8304" fmla="*/ 10628567 w 13261896"/>
              <a:gd name="connsiteY8304" fmla="*/ 1495235 h 5790485"/>
              <a:gd name="connsiteX8305" fmla="*/ 10685717 w 13261896"/>
              <a:gd name="connsiteY8305" fmla="*/ 1452420 h 5790485"/>
              <a:gd name="connsiteX8306" fmla="*/ 10771394 w 13261896"/>
              <a:gd name="connsiteY8306" fmla="*/ 1409557 h 5790485"/>
              <a:gd name="connsiteX8307" fmla="*/ 10904744 w 13261896"/>
              <a:gd name="connsiteY8307" fmla="*/ 1442895 h 5790485"/>
              <a:gd name="connsiteX8308" fmla="*/ 10957131 w 13261896"/>
              <a:gd name="connsiteY8308" fmla="*/ 1528572 h 5790485"/>
              <a:gd name="connsiteX8309" fmla="*/ 11014281 w 13261896"/>
              <a:gd name="connsiteY8309" fmla="*/ 1519047 h 5790485"/>
              <a:gd name="connsiteX8310" fmla="*/ 11090481 w 13261896"/>
              <a:gd name="connsiteY8310" fmla="*/ 1533335 h 5790485"/>
              <a:gd name="connsiteX8311" fmla="*/ 11142821 w 13261896"/>
              <a:gd name="connsiteY8311" fmla="*/ 1566672 h 5790485"/>
              <a:gd name="connsiteX8312" fmla="*/ 11133296 w 13261896"/>
              <a:gd name="connsiteY8312" fmla="*/ 1490472 h 5790485"/>
              <a:gd name="connsiteX8313" fmla="*/ 11166634 w 13261896"/>
              <a:gd name="connsiteY8313" fmla="*/ 1404795 h 5790485"/>
              <a:gd name="connsiteX8314" fmla="*/ 10995231 w 13261896"/>
              <a:gd name="connsiteY8314" fmla="*/ 1266682 h 5790485"/>
              <a:gd name="connsiteX8315" fmla="*/ 11100006 w 13261896"/>
              <a:gd name="connsiteY8315" fmla="*/ 1080992 h 5790485"/>
              <a:gd name="connsiteX8316" fmla="*/ 11033331 w 13261896"/>
              <a:gd name="connsiteY8316" fmla="*/ 1019080 h 5790485"/>
              <a:gd name="connsiteX8317" fmla="*/ 11004756 w 13261896"/>
              <a:gd name="connsiteY8317" fmla="*/ 919067 h 5790485"/>
              <a:gd name="connsiteX8318" fmla="*/ 11299983 w 13261896"/>
              <a:gd name="connsiteY8318" fmla="*/ 752380 h 5790485"/>
              <a:gd name="connsiteX8319" fmla="*/ 11304746 w 13261896"/>
              <a:gd name="connsiteY8319" fmla="*/ 733330 h 5790485"/>
              <a:gd name="connsiteX8320" fmla="*/ 11319033 w 13261896"/>
              <a:gd name="connsiteY8320" fmla="*/ 642890 h 5790485"/>
              <a:gd name="connsiteX8321" fmla="*/ 11299983 w 13261896"/>
              <a:gd name="connsiteY8321" fmla="*/ 595265 h 5790485"/>
              <a:gd name="connsiteX8322" fmla="*/ 11299983 w 13261896"/>
              <a:gd name="connsiteY8322" fmla="*/ 490490 h 5790485"/>
              <a:gd name="connsiteX8323" fmla="*/ 11280933 w 13261896"/>
              <a:gd name="connsiteY8323" fmla="*/ 423815 h 5790485"/>
              <a:gd name="connsiteX8324" fmla="*/ 11323796 w 13261896"/>
              <a:gd name="connsiteY8324" fmla="*/ 319088 h 5790485"/>
              <a:gd name="connsiteX8325" fmla="*/ 11271408 w 13261896"/>
              <a:gd name="connsiteY8325" fmla="*/ 214313 h 5790485"/>
              <a:gd name="connsiteX8326" fmla="*/ 11280933 w 13261896"/>
              <a:gd name="connsiteY8326" fmla="*/ 190500 h 5790485"/>
              <a:gd name="connsiteX8327" fmla="*/ 11214259 w 13261896"/>
              <a:gd name="connsiteY8327" fmla="*/ 104775 h 5790485"/>
              <a:gd name="connsiteX8328" fmla="*/ 11309508 w 13261896"/>
              <a:gd name="connsiteY8328" fmla="*/ 80963 h 5790485"/>
              <a:gd name="connsiteX8329" fmla="*/ 11499961 w 13261896"/>
              <a:gd name="connsiteY8329" fmla="*/ 0 h 5790485"/>
              <a:gd name="connsiteX8330" fmla="*/ 11504723 w 13261896"/>
              <a:gd name="connsiteY8330" fmla="*/ 0 h 5790485"/>
              <a:gd name="connsiteX8331" fmla="*/ 11528536 w 13261896"/>
              <a:gd name="connsiteY8331" fmla="*/ 23813 h 5790485"/>
              <a:gd name="connsiteX8332" fmla="*/ 11580923 w 13261896"/>
              <a:gd name="connsiteY8332" fmla="*/ 52388 h 5790485"/>
              <a:gd name="connsiteX8333" fmla="*/ 11604736 w 13261896"/>
              <a:gd name="connsiteY8333" fmla="*/ 33338 h 5790485"/>
              <a:gd name="connsiteX8334" fmla="*/ 11619023 w 13261896"/>
              <a:gd name="connsiteY8334" fmla="*/ 52388 h 5790485"/>
              <a:gd name="connsiteX8335" fmla="*/ 11604736 w 13261896"/>
              <a:gd name="connsiteY8335" fmla="*/ 85725 h 5790485"/>
              <a:gd name="connsiteX8336" fmla="*/ 11704748 w 13261896"/>
              <a:gd name="connsiteY8336" fmla="*/ 247650 h 5790485"/>
              <a:gd name="connsiteX8337" fmla="*/ 11761898 w 13261896"/>
              <a:gd name="connsiteY8337" fmla="*/ 404765 h 5790485"/>
              <a:gd name="connsiteX8338" fmla="*/ 11776186 w 13261896"/>
              <a:gd name="connsiteY8338" fmla="*/ 438102 h 5790485"/>
              <a:gd name="connsiteX8339" fmla="*/ 11780948 w 13261896"/>
              <a:gd name="connsiteY8339" fmla="*/ 471440 h 5790485"/>
              <a:gd name="connsiteX8340" fmla="*/ 11804761 w 13261896"/>
              <a:gd name="connsiteY8340" fmla="*/ 500015 h 5790485"/>
              <a:gd name="connsiteX8341" fmla="*/ 11819048 w 13261896"/>
              <a:gd name="connsiteY8341" fmla="*/ 571452 h 5790485"/>
              <a:gd name="connsiteX8342" fmla="*/ 11847623 w 13261896"/>
              <a:gd name="connsiteY8342" fmla="*/ 623840 h 5790485"/>
              <a:gd name="connsiteX8343" fmla="*/ 11852386 w 13261896"/>
              <a:gd name="connsiteY8343" fmla="*/ 700040 h 5790485"/>
              <a:gd name="connsiteX8344" fmla="*/ 11876150 w 13261896"/>
              <a:gd name="connsiteY8344" fmla="*/ 776192 h 5790485"/>
              <a:gd name="connsiteX8345" fmla="*/ 12080938 w 13261896"/>
              <a:gd name="connsiteY8345" fmla="*/ 923830 h 5790485"/>
              <a:gd name="connsiteX8346" fmla="*/ 11990450 w 13261896"/>
              <a:gd name="connsiteY8346" fmla="*/ 1100042 h 5790485"/>
              <a:gd name="connsiteX8347" fmla="*/ 12052363 w 13261896"/>
              <a:gd name="connsiteY8347" fmla="*/ 1185720 h 5790485"/>
              <a:gd name="connsiteX8348" fmla="*/ 12085700 w 13261896"/>
              <a:gd name="connsiteY8348" fmla="*/ 1280970 h 5790485"/>
              <a:gd name="connsiteX8349" fmla="*/ 12080938 w 13261896"/>
              <a:gd name="connsiteY8349" fmla="*/ 1300020 h 5790485"/>
              <a:gd name="connsiteX8350" fmla="*/ 11928538 w 13261896"/>
              <a:gd name="connsiteY8350" fmla="*/ 1400032 h 5790485"/>
              <a:gd name="connsiteX8351" fmla="*/ 11923775 w 13261896"/>
              <a:gd name="connsiteY8351" fmla="*/ 1457182 h 5790485"/>
              <a:gd name="connsiteX8352" fmla="*/ 11938063 w 13261896"/>
              <a:gd name="connsiteY8352" fmla="*/ 1514285 h 5790485"/>
              <a:gd name="connsiteX8353" fmla="*/ 11985688 w 13261896"/>
              <a:gd name="connsiteY8353" fmla="*/ 1499997 h 5790485"/>
              <a:gd name="connsiteX8354" fmla="*/ 12071413 w 13261896"/>
              <a:gd name="connsiteY8354" fmla="*/ 1528572 h 5790485"/>
              <a:gd name="connsiteX8355" fmla="*/ 12152375 w 13261896"/>
              <a:gd name="connsiteY8355" fmla="*/ 1423845 h 5790485"/>
              <a:gd name="connsiteX8356" fmla="*/ 12185713 w 13261896"/>
              <a:gd name="connsiteY8356" fmla="*/ 1433370 h 5790485"/>
              <a:gd name="connsiteX8357" fmla="*/ 12228575 w 13261896"/>
              <a:gd name="connsiteY8357" fmla="*/ 1357170 h 5790485"/>
              <a:gd name="connsiteX8358" fmla="*/ 12295204 w 13261896"/>
              <a:gd name="connsiteY8358" fmla="*/ 1266682 h 5790485"/>
              <a:gd name="connsiteX8359" fmla="*/ 12552379 w 13261896"/>
              <a:gd name="connsiteY8359" fmla="*/ 1038130 h 5790485"/>
              <a:gd name="connsiteX8360" fmla="*/ 12533329 w 13261896"/>
              <a:gd name="connsiteY8360" fmla="*/ 980980 h 5790485"/>
              <a:gd name="connsiteX8361" fmla="*/ 12595241 w 13261896"/>
              <a:gd name="connsiteY8361" fmla="*/ 942880 h 5790485"/>
              <a:gd name="connsiteX8362" fmla="*/ 12714256 w 13261896"/>
              <a:gd name="connsiteY8362" fmla="*/ 1080992 h 5790485"/>
              <a:gd name="connsiteX8363" fmla="*/ 12519041 w 13261896"/>
              <a:gd name="connsiteY8363" fmla="*/ 1438132 h 5790485"/>
              <a:gd name="connsiteX8364" fmla="*/ 12542854 w 13261896"/>
              <a:gd name="connsiteY8364" fmla="*/ 1490472 h 5790485"/>
              <a:gd name="connsiteX8365" fmla="*/ 12495229 w 13261896"/>
              <a:gd name="connsiteY8365" fmla="*/ 1576197 h 5790485"/>
              <a:gd name="connsiteX8366" fmla="*/ 12480941 w 13261896"/>
              <a:gd name="connsiteY8366" fmla="*/ 1609535 h 5790485"/>
              <a:gd name="connsiteX8367" fmla="*/ 12423791 w 13261896"/>
              <a:gd name="connsiteY8367" fmla="*/ 1647635 h 5790485"/>
              <a:gd name="connsiteX8368" fmla="*/ 12204763 w 13261896"/>
              <a:gd name="connsiteY8368" fmla="*/ 2019062 h 5790485"/>
              <a:gd name="connsiteX8369" fmla="*/ 12180950 w 13261896"/>
              <a:gd name="connsiteY8369" fmla="*/ 2042874 h 5790485"/>
              <a:gd name="connsiteX8370" fmla="*/ 12119038 w 13261896"/>
              <a:gd name="connsiteY8370" fmla="*/ 2080974 h 5790485"/>
              <a:gd name="connsiteX8371" fmla="*/ 11995213 w 13261896"/>
              <a:gd name="connsiteY8371" fmla="*/ 2161937 h 5790485"/>
              <a:gd name="connsiteX8372" fmla="*/ 11942825 w 13261896"/>
              <a:gd name="connsiteY8372" fmla="*/ 2185749 h 5790485"/>
              <a:gd name="connsiteX8373" fmla="*/ 11899963 w 13261896"/>
              <a:gd name="connsiteY8373" fmla="*/ 2190512 h 5790485"/>
              <a:gd name="connsiteX8374" fmla="*/ 11895200 w 13261896"/>
              <a:gd name="connsiteY8374" fmla="*/ 2480977 h 5790485"/>
              <a:gd name="connsiteX8375" fmla="*/ 11880913 w 13261896"/>
              <a:gd name="connsiteY8375" fmla="*/ 2719054 h 5790485"/>
              <a:gd name="connsiteX8376" fmla="*/ 11895200 w 13261896"/>
              <a:gd name="connsiteY8376" fmla="*/ 3185732 h 5790485"/>
              <a:gd name="connsiteX8377" fmla="*/ 11914250 w 13261896"/>
              <a:gd name="connsiteY8377" fmla="*/ 3423809 h 5790485"/>
              <a:gd name="connsiteX8378" fmla="*/ 11914250 w 13261896"/>
              <a:gd name="connsiteY8378" fmla="*/ 4090511 h 5790485"/>
              <a:gd name="connsiteX8379" fmla="*/ 11976163 w 13261896"/>
              <a:gd name="connsiteY8379" fmla="*/ 4047649 h 5790485"/>
              <a:gd name="connsiteX8380" fmla="*/ 11961875 w 13261896"/>
              <a:gd name="connsiteY8380" fmla="*/ 4033361 h 5790485"/>
              <a:gd name="connsiteX8381" fmla="*/ 12028550 w 13261896"/>
              <a:gd name="connsiteY8381" fmla="*/ 4019074 h 5790485"/>
              <a:gd name="connsiteX8382" fmla="*/ 12123800 w 13261896"/>
              <a:gd name="connsiteY8382" fmla="*/ 4038124 h 5790485"/>
              <a:gd name="connsiteX8383" fmla="*/ 12195238 w 13261896"/>
              <a:gd name="connsiteY8383" fmla="*/ 4000024 h 5790485"/>
              <a:gd name="connsiteX8384" fmla="*/ 12271391 w 13261896"/>
              <a:gd name="connsiteY8384" fmla="*/ 4085749 h 5790485"/>
              <a:gd name="connsiteX8385" fmla="*/ 12261866 w 13261896"/>
              <a:gd name="connsiteY8385" fmla="*/ 4119086 h 5790485"/>
              <a:gd name="connsiteX8386" fmla="*/ 12295204 w 13261896"/>
              <a:gd name="connsiteY8386" fmla="*/ 4152424 h 5790485"/>
              <a:gd name="connsiteX8387" fmla="*/ 12352354 w 13261896"/>
              <a:gd name="connsiteY8387" fmla="*/ 4109561 h 5790485"/>
              <a:gd name="connsiteX8388" fmla="*/ 12366641 w 13261896"/>
              <a:gd name="connsiteY8388" fmla="*/ 4085749 h 5790485"/>
              <a:gd name="connsiteX8389" fmla="*/ 12399979 w 13261896"/>
              <a:gd name="connsiteY8389" fmla="*/ 4076224 h 5790485"/>
              <a:gd name="connsiteX8390" fmla="*/ 12433316 w 13261896"/>
              <a:gd name="connsiteY8390" fmla="*/ 4090511 h 5790485"/>
              <a:gd name="connsiteX8391" fmla="*/ 12476179 w 13261896"/>
              <a:gd name="connsiteY8391" fmla="*/ 4076224 h 5790485"/>
              <a:gd name="connsiteX8392" fmla="*/ 12590479 w 13261896"/>
              <a:gd name="connsiteY8392" fmla="*/ 4166664 h 5790485"/>
              <a:gd name="connsiteX8393" fmla="*/ 12647581 w 13261896"/>
              <a:gd name="connsiteY8393" fmla="*/ 4100036 h 5790485"/>
              <a:gd name="connsiteX8394" fmla="*/ 12690444 w 13261896"/>
              <a:gd name="connsiteY8394" fmla="*/ 4133374 h 5790485"/>
              <a:gd name="connsiteX8395" fmla="*/ 12695206 w 13261896"/>
              <a:gd name="connsiteY8395" fmla="*/ 4100036 h 5790485"/>
              <a:gd name="connsiteX8396" fmla="*/ 12719019 w 13261896"/>
              <a:gd name="connsiteY8396" fmla="*/ 4100036 h 5790485"/>
              <a:gd name="connsiteX8397" fmla="*/ 12752356 w 13261896"/>
              <a:gd name="connsiteY8397" fmla="*/ 4138136 h 5790485"/>
              <a:gd name="connsiteX8398" fmla="*/ 12776169 w 13261896"/>
              <a:gd name="connsiteY8398" fmla="*/ 4133374 h 5790485"/>
              <a:gd name="connsiteX8399" fmla="*/ 12804744 w 13261896"/>
              <a:gd name="connsiteY8399" fmla="*/ 4071461 h 5790485"/>
              <a:gd name="connsiteX8400" fmla="*/ 12680919 w 13261896"/>
              <a:gd name="connsiteY8400" fmla="*/ 3947636 h 5790485"/>
              <a:gd name="connsiteX8401" fmla="*/ 12671394 w 13261896"/>
              <a:gd name="connsiteY8401" fmla="*/ 3909536 h 5790485"/>
              <a:gd name="connsiteX8402" fmla="*/ 12699969 w 13261896"/>
              <a:gd name="connsiteY8402" fmla="*/ 3909536 h 5790485"/>
              <a:gd name="connsiteX8403" fmla="*/ 12704731 w 13261896"/>
              <a:gd name="connsiteY8403" fmla="*/ 3885724 h 5790485"/>
              <a:gd name="connsiteX8404" fmla="*/ 12671394 w 13261896"/>
              <a:gd name="connsiteY8404" fmla="*/ 3814286 h 5790485"/>
              <a:gd name="connsiteX8405" fmla="*/ 12690444 w 13261896"/>
              <a:gd name="connsiteY8405" fmla="*/ 3780949 h 5790485"/>
              <a:gd name="connsiteX8406" fmla="*/ 12680919 w 13261896"/>
              <a:gd name="connsiteY8406" fmla="*/ 3809524 h 5790485"/>
              <a:gd name="connsiteX8407" fmla="*/ 12771406 w 13261896"/>
              <a:gd name="connsiteY8407" fmla="*/ 3880961 h 5790485"/>
              <a:gd name="connsiteX8408" fmla="*/ 12776169 w 13261896"/>
              <a:gd name="connsiteY8408" fmla="*/ 3871436 h 5790485"/>
              <a:gd name="connsiteX8409" fmla="*/ 12699969 w 13261896"/>
              <a:gd name="connsiteY8409" fmla="*/ 3761947 h 5790485"/>
              <a:gd name="connsiteX8410" fmla="*/ 12652344 w 13261896"/>
              <a:gd name="connsiteY8410" fmla="*/ 3785711 h 5790485"/>
              <a:gd name="connsiteX8411" fmla="*/ 12623816 w 13261896"/>
              <a:gd name="connsiteY8411" fmla="*/ 3776186 h 5790485"/>
              <a:gd name="connsiteX8412" fmla="*/ 12538091 w 13261896"/>
              <a:gd name="connsiteY8412" fmla="*/ 3795236 h 5790485"/>
              <a:gd name="connsiteX8413" fmla="*/ 12461891 w 13261896"/>
              <a:gd name="connsiteY8413" fmla="*/ 3799999 h 5790485"/>
              <a:gd name="connsiteX8414" fmla="*/ 12361879 w 13261896"/>
              <a:gd name="connsiteY8414" fmla="*/ 3842861 h 5790485"/>
              <a:gd name="connsiteX8415" fmla="*/ 12304729 w 13261896"/>
              <a:gd name="connsiteY8415" fmla="*/ 3828574 h 5790485"/>
              <a:gd name="connsiteX8416" fmla="*/ 12338066 w 13261896"/>
              <a:gd name="connsiteY8416" fmla="*/ 3795236 h 5790485"/>
              <a:gd name="connsiteX8417" fmla="*/ 12252341 w 13261896"/>
              <a:gd name="connsiteY8417" fmla="*/ 3790474 h 5790485"/>
              <a:gd name="connsiteX8418" fmla="*/ 12200000 w 13261896"/>
              <a:gd name="connsiteY8418" fmla="*/ 3780949 h 5790485"/>
              <a:gd name="connsiteX8419" fmla="*/ 12142850 w 13261896"/>
              <a:gd name="connsiteY8419" fmla="*/ 3804761 h 5790485"/>
              <a:gd name="connsiteX8420" fmla="*/ 12019025 w 13261896"/>
              <a:gd name="connsiteY8420" fmla="*/ 3814286 h 5790485"/>
              <a:gd name="connsiteX8421" fmla="*/ 11966638 w 13261896"/>
              <a:gd name="connsiteY8421" fmla="*/ 3799999 h 5790485"/>
              <a:gd name="connsiteX8422" fmla="*/ 12009500 w 13261896"/>
              <a:gd name="connsiteY8422" fmla="*/ 3809524 h 5790485"/>
              <a:gd name="connsiteX8423" fmla="*/ 12123800 w 13261896"/>
              <a:gd name="connsiteY8423" fmla="*/ 3766709 h 5790485"/>
              <a:gd name="connsiteX8424" fmla="*/ 12171425 w 13261896"/>
              <a:gd name="connsiteY8424" fmla="*/ 3776186 h 5790485"/>
              <a:gd name="connsiteX8425" fmla="*/ 12247579 w 13261896"/>
              <a:gd name="connsiteY8425" fmla="*/ 3757184 h 5790485"/>
              <a:gd name="connsiteX8426" fmla="*/ 12352354 w 13261896"/>
              <a:gd name="connsiteY8426" fmla="*/ 3785711 h 5790485"/>
              <a:gd name="connsiteX8427" fmla="*/ 12466654 w 13261896"/>
              <a:gd name="connsiteY8427" fmla="*/ 3757184 h 5790485"/>
              <a:gd name="connsiteX8428" fmla="*/ 12533329 w 13261896"/>
              <a:gd name="connsiteY8428" fmla="*/ 3766709 h 5790485"/>
              <a:gd name="connsiteX8429" fmla="*/ 12542854 w 13261896"/>
              <a:gd name="connsiteY8429" fmla="*/ 3761947 h 5790485"/>
              <a:gd name="connsiteX8430" fmla="*/ 12409504 w 13261896"/>
              <a:gd name="connsiteY8430" fmla="*/ 3685747 h 5790485"/>
              <a:gd name="connsiteX8431" fmla="*/ 12447604 w 13261896"/>
              <a:gd name="connsiteY8431" fmla="*/ 3704797 h 5790485"/>
              <a:gd name="connsiteX8432" fmla="*/ 12523804 w 13261896"/>
              <a:gd name="connsiteY8432" fmla="*/ 3695272 h 5790485"/>
              <a:gd name="connsiteX8433" fmla="*/ 12495229 w 13261896"/>
              <a:gd name="connsiteY8433" fmla="*/ 3661934 h 5790485"/>
              <a:gd name="connsiteX8434" fmla="*/ 12495229 w 13261896"/>
              <a:gd name="connsiteY8434" fmla="*/ 3638122 h 5790485"/>
              <a:gd name="connsiteX8435" fmla="*/ 12485704 w 13261896"/>
              <a:gd name="connsiteY8435" fmla="*/ 3628597 h 5790485"/>
              <a:gd name="connsiteX8436" fmla="*/ 12447604 w 13261896"/>
              <a:gd name="connsiteY8436" fmla="*/ 3638122 h 5790485"/>
              <a:gd name="connsiteX8437" fmla="*/ 12328541 w 13261896"/>
              <a:gd name="connsiteY8437" fmla="*/ 3542872 h 5790485"/>
              <a:gd name="connsiteX8438" fmla="*/ 12333304 w 13261896"/>
              <a:gd name="connsiteY8438" fmla="*/ 3495247 h 5790485"/>
              <a:gd name="connsiteX8439" fmla="*/ 12309491 w 13261896"/>
              <a:gd name="connsiteY8439" fmla="*/ 3476197 h 5790485"/>
              <a:gd name="connsiteX8440" fmla="*/ 12304729 w 13261896"/>
              <a:gd name="connsiteY8440" fmla="*/ 3447622 h 5790485"/>
              <a:gd name="connsiteX8441" fmla="*/ 12338066 w 13261896"/>
              <a:gd name="connsiteY8441" fmla="*/ 3390519 h 5790485"/>
              <a:gd name="connsiteX8442" fmla="*/ 12319016 w 13261896"/>
              <a:gd name="connsiteY8442" fmla="*/ 3433334 h 5790485"/>
              <a:gd name="connsiteX8443" fmla="*/ 12328541 w 13261896"/>
              <a:gd name="connsiteY8443" fmla="*/ 3461909 h 5790485"/>
              <a:gd name="connsiteX8444" fmla="*/ 12338066 w 13261896"/>
              <a:gd name="connsiteY8444" fmla="*/ 3466672 h 5790485"/>
              <a:gd name="connsiteX8445" fmla="*/ 12338066 w 13261896"/>
              <a:gd name="connsiteY8445" fmla="*/ 3457147 h 5790485"/>
              <a:gd name="connsiteX8446" fmla="*/ 12352354 w 13261896"/>
              <a:gd name="connsiteY8446" fmla="*/ 3433334 h 5790485"/>
              <a:gd name="connsiteX8447" fmla="*/ 12371404 w 13261896"/>
              <a:gd name="connsiteY8447" fmla="*/ 3433334 h 5790485"/>
              <a:gd name="connsiteX8448" fmla="*/ 12342829 w 13261896"/>
              <a:gd name="connsiteY8448" fmla="*/ 3447622 h 5790485"/>
              <a:gd name="connsiteX8449" fmla="*/ 12342829 w 13261896"/>
              <a:gd name="connsiteY8449" fmla="*/ 3476197 h 5790485"/>
              <a:gd name="connsiteX8450" fmla="*/ 12352354 w 13261896"/>
              <a:gd name="connsiteY8450" fmla="*/ 3480959 h 5790485"/>
              <a:gd name="connsiteX8451" fmla="*/ 12438079 w 13261896"/>
              <a:gd name="connsiteY8451" fmla="*/ 3466672 h 5790485"/>
              <a:gd name="connsiteX8452" fmla="*/ 12566666 w 13261896"/>
              <a:gd name="connsiteY8452" fmla="*/ 3538109 h 5790485"/>
              <a:gd name="connsiteX8453" fmla="*/ 12604766 w 13261896"/>
              <a:gd name="connsiteY8453" fmla="*/ 3504772 h 5790485"/>
              <a:gd name="connsiteX8454" fmla="*/ 12561904 w 13261896"/>
              <a:gd name="connsiteY8454" fmla="*/ 3404759 h 5790485"/>
              <a:gd name="connsiteX8455" fmla="*/ 12571429 w 13261896"/>
              <a:gd name="connsiteY8455" fmla="*/ 3371469 h 5790485"/>
              <a:gd name="connsiteX8456" fmla="*/ 12557141 w 13261896"/>
              <a:gd name="connsiteY8456" fmla="*/ 3347657 h 5790485"/>
              <a:gd name="connsiteX8457" fmla="*/ 12580954 w 13261896"/>
              <a:gd name="connsiteY8457" fmla="*/ 3409522 h 5790485"/>
              <a:gd name="connsiteX8458" fmla="*/ 12676156 w 13261896"/>
              <a:gd name="connsiteY8458" fmla="*/ 3480959 h 5790485"/>
              <a:gd name="connsiteX8459" fmla="*/ 12695206 w 13261896"/>
              <a:gd name="connsiteY8459" fmla="*/ 3485722 h 5790485"/>
              <a:gd name="connsiteX8460" fmla="*/ 12785694 w 13261896"/>
              <a:gd name="connsiteY8460" fmla="*/ 3447622 h 5790485"/>
              <a:gd name="connsiteX8461" fmla="*/ 12704731 w 13261896"/>
              <a:gd name="connsiteY8461" fmla="*/ 3533347 h 5790485"/>
              <a:gd name="connsiteX8462" fmla="*/ 12728544 w 13261896"/>
              <a:gd name="connsiteY8462" fmla="*/ 3580972 h 5790485"/>
              <a:gd name="connsiteX8463" fmla="*/ 12719019 w 13261896"/>
              <a:gd name="connsiteY8463" fmla="*/ 3614309 h 5790485"/>
              <a:gd name="connsiteX8464" fmla="*/ 12738069 w 13261896"/>
              <a:gd name="connsiteY8464" fmla="*/ 3661934 h 5790485"/>
              <a:gd name="connsiteX8465" fmla="*/ 12742831 w 13261896"/>
              <a:gd name="connsiteY8465" fmla="*/ 3714322 h 5790485"/>
              <a:gd name="connsiteX8466" fmla="*/ 12761881 w 13261896"/>
              <a:gd name="connsiteY8466" fmla="*/ 3752422 h 5790485"/>
              <a:gd name="connsiteX8467" fmla="*/ 12795219 w 13261896"/>
              <a:gd name="connsiteY8467" fmla="*/ 3833336 h 5790485"/>
              <a:gd name="connsiteX8468" fmla="*/ 12799981 w 13261896"/>
              <a:gd name="connsiteY8468" fmla="*/ 3880961 h 5790485"/>
              <a:gd name="connsiteX8469" fmla="*/ 12838081 w 13261896"/>
              <a:gd name="connsiteY8469" fmla="*/ 3919061 h 5790485"/>
              <a:gd name="connsiteX8470" fmla="*/ 12866656 w 13261896"/>
              <a:gd name="connsiteY8470" fmla="*/ 3985736 h 5790485"/>
              <a:gd name="connsiteX8471" fmla="*/ 12861894 w 13261896"/>
              <a:gd name="connsiteY8471" fmla="*/ 4028599 h 5790485"/>
              <a:gd name="connsiteX8472" fmla="*/ 12928569 w 13261896"/>
              <a:gd name="connsiteY8472" fmla="*/ 3961924 h 5790485"/>
              <a:gd name="connsiteX8473" fmla="*/ 12942856 w 13261896"/>
              <a:gd name="connsiteY8473" fmla="*/ 4028599 h 5790485"/>
              <a:gd name="connsiteX8474" fmla="*/ 12847606 w 13261896"/>
              <a:gd name="connsiteY8474" fmla="*/ 4152424 h 5790485"/>
              <a:gd name="connsiteX8475" fmla="*/ 12814269 w 13261896"/>
              <a:gd name="connsiteY8475" fmla="*/ 4152424 h 5790485"/>
              <a:gd name="connsiteX8476" fmla="*/ 12809506 w 13261896"/>
              <a:gd name="connsiteY8476" fmla="*/ 4161901 h 5790485"/>
              <a:gd name="connsiteX8477" fmla="*/ 12819031 w 13261896"/>
              <a:gd name="connsiteY8477" fmla="*/ 4180951 h 5790485"/>
              <a:gd name="connsiteX8478" fmla="*/ 12823794 w 13261896"/>
              <a:gd name="connsiteY8478" fmla="*/ 4242864 h 5790485"/>
              <a:gd name="connsiteX8479" fmla="*/ 12852369 w 13261896"/>
              <a:gd name="connsiteY8479" fmla="*/ 4266676 h 5790485"/>
              <a:gd name="connsiteX8480" fmla="*/ 12857131 w 13261896"/>
              <a:gd name="connsiteY8480" fmla="*/ 4271439 h 5790485"/>
              <a:gd name="connsiteX8481" fmla="*/ 12876181 w 13261896"/>
              <a:gd name="connsiteY8481" fmla="*/ 4261914 h 5790485"/>
              <a:gd name="connsiteX8482" fmla="*/ 12904756 w 13261896"/>
              <a:gd name="connsiteY8482" fmla="*/ 4271439 h 5790485"/>
              <a:gd name="connsiteX8483" fmla="*/ 13019009 w 13261896"/>
              <a:gd name="connsiteY8483" fmla="*/ 4176189 h 5790485"/>
              <a:gd name="connsiteX8484" fmla="*/ 13061871 w 13261896"/>
              <a:gd name="connsiteY8484" fmla="*/ 4176189 h 5790485"/>
              <a:gd name="connsiteX8485" fmla="*/ 13114259 w 13261896"/>
              <a:gd name="connsiteY8485" fmla="*/ 4166664 h 5790485"/>
              <a:gd name="connsiteX8486" fmla="*/ 13123784 w 13261896"/>
              <a:gd name="connsiteY8486" fmla="*/ 4176189 h 5790485"/>
              <a:gd name="connsiteX8487" fmla="*/ 13247609 w 13261896"/>
              <a:gd name="connsiteY8487" fmla="*/ 4161901 h 5790485"/>
              <a:gd name="connsiteX8488" fmla="*/ 13209509 w 13261896"/>
              <a:gd name="connsiteY8488" fmla="*/ 4204764 h 5790485"/>
              <a:gd name="connsiteX8489" fmla="*/ 13238084 w 13261896"/>
              <a:gd name="connsiteY8489" fmla="*/ 4228576 h 5790485"/>
              <a:gd name="connsiteX8490" fmla="*/ 13042821 w 13261896"/>
              <a:gd name="connsiteY8490" fmla="*/ 4304776 h 5790485"/>
              <a:gd name="connsiteX8491" fmla="*/ 13033296 w 13261896"/>
              <a:gd name="connsiteY8491" fmla="*/ 4314301 h 5790485"/>
              <a:gd name="connsiteX8492" fmla="*/ 13123784 w 13261896"/>
              <a:gd name="connsiteY8492" fmla="*/ 4338114 h 5790485"/>
              <a:gd name="connsiteX8493" fmla="*/ 13199984 w 13261896"/>
              <a:gd name="connsiteY8493" fmla="*/ 4419076 h 5790485"/>
              <a:gd name="connsiteX8494" fmla="*/ 13190459 w 13261896"/>
              <a:gd name="connsiteY8494" fmla="*/ 4423839 h 5790485"/>
              <a:gd name="connsiteX8495" fmla="*/ 13228559 w 13261896"/>
              <a:gd name="connsiteY8495" fmla="*/ 4480989 h 5790485"/>
              <a:gd name="connsiteX8496" fmla="*/ 13261896 w 13261896"/>
              <a:gd name="connsiteY8496" fmla="*/ 4500039 h 5790485"/>
              <a:gd name="connsiteX8497" fmla="*/ 13238084 w 13261896"/>
              <a:gd name="connsiteY8497" fmla="*/ 4490514 h 5790485"/>
              <a:gd name="connsiteX8498" fmla="*/ 13114259 w 13261896"/>
              <a:gd name="connsiteY8498" fmla="*/ 4500039 h 5790485"/>
              <a:gd name="connsiteX8499" fmla="*/ 13123784 w 13261896"/>
              <a:gd name="connsiteY8499" fmla="*/ 4514326 h 5790485"/>
              <a:gd name="connsiteX8500" fmla="*/ 13057109 w 13261896"/>
              <a:gd name="connsiteY8500" fmla="*/ 4514326 h 5790485"/>
              <a:gd name="connsiteX8501" fmla="*/ 12899994 w 13261896"/>
              <a:gd name="connsiteY8501" fmla="*/ 4428601 h 5790485"/>
              <a:gd name="connsiteX8502" fmla="*/ 12899994 w 13261896"/>
              <a:gd name="connsiteY8502" fmla="*/ 4442889 h 5790485"/>
              <a:gd name="connsiteX8503" fmla="*/ 12861894 w 13261896"/>
              <a:gd name="connsiteY8503" fmla="*/ 4476226 h 5790485"/>
              <a:gd name="connsiteX8504" fmla="*/ 12890469 w 13261896"/>
              <a:gd name="connsiteY8504" fmla="*/ 4504801 h 5790485"/>
              <a:gd name="connsiteX8505" fmla="*/ 12861894 w 13261896"/>
              <a:gd name="connsiteY8505" fmla="*/ 4523851 h 5790485"/>
              <a:gd name="connsiteX8506" fmla="*/ 12885706 w 13261896"/>
              <a:gd name="connsiteY8506" fmla="*/ 4566666 h 5790485"/>
              <a:gd name="connsiteX8507" fmla="*/ 12790456 w 13261896"/>
              <a:gd name="connsiteY8507" fmla="*/ 4619054 h 5790485"/>
              <a:gd name="connsiteX8508" fmla="*/ 12780931 w 13261896"/>
              <a:gd name="connsiteY8508" fmla="*/ 4661916 h 5790485"/>
              <a:gd name="connsiteX8509" fmla="*/ 12823794 w 13261896"/>
              <a:gd name="connsiteY8509" fmla="*/ 4657154 h 5790485"/>
              <a:gd name="connsiteX8510" fmla="*/ 12833319 w 13261896"/>
              <a:gd name="connsiteY8510" fmla="*/ 4676204 h 5790485"/>
              <a:gd name="connsiteX8511" fmla="*/ 12880944 w 13261896"/>
              <a:gd name="connsiteY8511" fmla="*/ 4690491 h 5790485"/>
              <a:gd name="connsiteX8512" fmla="*/ 12947619 w 13261896"/>
              <a:gd name="connsiteY8512" fmla="*/ 4690491 h 5790485"/>
              <a:gd name="connsiteX8513" fmla="*/ 13014246 w 13261896"/>
              <a:gd name="connsiteY8513" fmla="*/ 4709541 h 5790485"/>
              <a:gd name="connsiteX8514" fmla="*/ 13038059 w 13261896"/>
              <a:gd name="connsiteY8514" fmla="*/ 4704779 h 5790485"/>
              <a:gd name="connsiteX8515" fmla="*/ 12938094 w 13261896"/>
              <a:gd name="connsiteY8515" fmla="*/ 4709541 h 5790485"/>
              <a:gd name="connsiteX8516" fmla="*/ 12838081 w 13261896"/>
              <a:gd name="connsiteY8516" fmla="*/ 4733354 h 5790485"/>
              <a:gd name="connsiteX8517" fmla="*/ 12752356 w 13261896"/>
              <a:gd name="connsiteY8517" fmla="*/ 4776216 h 5790485"/>
              <a:gd name="connsiteX8518" fmla="*/ 12652344 w 13261896"/>
              <a:gd name="connsiteY8518" fmla="*/ 4809554 h 5790485"/>
              <a:gd name="connsiteX8519" fmla="*/ 12923806 w 13261896"/>
              <a:gd name="connsiteY8519" fmla="*/ 4933331 h 5790485"/>
              <a:gd name="connsiteX8520" fmla="*/ 12895231 w 13261896"/>
              <a:gd name="connsiteY8520" fmla="*/ 4923806 h 5790485"/>
              <a:gd name="connsiteX8521" fmla="*/ 12842844 w 13261896"/>
              <a:gd name="connsiteY8521" fmla="*/ 4938094 h 5790485"/>
              <a:gd name="connsiteX8522" fmla="*/ 12842844 w 13261896"/>
              <a:gd name="connsiteY8522" fmla="*/ 4947619 h 5790485"/>
              <a:gd name="connsiteX8523" fmla="*/ 12804744 w 13261896"/>
              <a:gd name="connsiteY8523" fmla="*/ 4952381 h 5790485"/>
              <a:gd name="connsiteX8524" fmla="*/ 12861894 w 13261896"/>
              <a:gd name="connsiteY8524" fmla="*/ 5033344 h 5790485"/>
              <a:gd name="connsiteX8525" fmla="*/ 12795219 w 13261896"/>
              <a:gd name="connsiteY8525" fmla="*/ 5042869 h 5790485"/>
              <a:gd name="connsiteX8526" fmla="*/ 12833319 w 13261896"/>
              <a:gd name="connsiteY8526" fmla="*/ 5152406 h 5790485"/>
              <a:gd name="connsiteX8527" fmla="*/ 12704731 w 13261896"/>
              <a:gd name="connsiteY8527" fmla="*/ 5123831 h 5790485"/>
              <a:gd name="connsiteX8528" fmla="*/ 12690444 w 13261896"/>
              <a:gd name="connsiteY8528" fmla="*/ 5152406 h 5790485"/>
              <a:gd name="connsiteX8529" fmla="*/ 12642819 w 13261896"/>
              <a:gd name="connsiteY8529" fmla="*/ 5214319 h 5790485"/>
              <a:gd name="connsiteX8530" fmla="*/ 12657106 w 13261896"/>
              <a:gd name="connsiteY8530" fmla="*/ 5219081 h 5790485"/>
              <a:gd name="connsiteX8531" fmla="*/ 12719019 w 13261896"/>
              <a:gd name="connsiteY8531" fmla="*/ 5204794 h 5790485"/>
              <a:gd name="connsiteX8532" fmla="*/ 12776169 w 13261896"/>
              <a:gd name="connsiteY8532" fmla="*/ 5219081 h 5790485"/>
              <a:gd name="connsiteX8533" fmla="*/ 12833319 w 13261896"/>
              <a:gd name="connsiteY8533" fmla="*/ 5219081 h 5790485"/>
              <a:gd name="connsiteX8534" fmla="*/ 12804744 w 13261896"/>
              <a:gd name="connsiteY8534" fmla="*/ 5233369 h 5790485"/>
              <a:gd name="connsiteX8535" fmla="*/ 12852369 w 13261896"/>
              <a:gd name="connsiteY8535" fmla="*/ 5290519 h 5790485"/>
              <a:gd name="connsiteX8536" fmla="*/ 12766644 w 13261896"/>
              <a:gd name="connsiteY8536" fmla="*/ 5309521 h 5790485"/>
              <a:gd name="connsiteX8537" fmla="*/ 12780931 w 13261896"/>
              <a:gd name="connsiteY8537" fmla="*/ 5328571 h 5790485"/>
              <a:gd name="connsiteX8538" fmla="*/ 12757119 w 13261896"/>
              <a:gd name="connsiteY8538" fmla="*/ 5338096 h 5790485"/>
              <a:gd name="connsiteX8539" fmla="*/ 12928569 w 13261896"/>
              <a:gd name="connsiteY8539" fmla="*/ 5504784 h 5790485"/>
              <a:gd name="connsiteX8540" fmla="*/ 12885706 w 13261896"/>
              <a:gd name="connsiteY8540" fmla="*/ 5533359 h 5790485"/>
              <a:gd name="connsiteX8541" fmla="*/ 12757119 w 13261896"/>
              <a:gd name="connsiteY8541" fmla="*/ 5433346 h 5790485"/>
              <a:gd name="connsiteX8542" fmla="*/ 12752356 w 13261896"/>
              <a:gd name="connsiteY8542" fmla="*/ 5442871 h 5790485"/>
              <a:gd name="connsiteX8543" fmla="*/ 12833319 w 13261896"/>
              <a:gd name="connsiteY8543" fmla="*/ 5561934 h 5790485"/>
              <a:gd name="connsiteX8544" fmla="*/ 12766644 w 13261896"/>
              <a:gd name="connsiteY8544" fmla="*/ 5571459 h 5790485"/>
              <a:gd name="connsiteX8545" fmla="*/ 12690444 w 13261896"/>
              <a:gd name="connsiteY8545" fmla="*/ 5438109 h 5790485"/>
              <a:gd name="connsiteX8546" fmla="*/ 12609529 w 13261896"/>
              <a:gd name="connsiteY8546" fmla="*/ 5395246 h 5790485"/>
              <a:gd name="connsiteX8547" fmla="*/ 12595241 w 13261896"/>
              <a:gd name="connsiteY8547" fmla="*/ 5395246 h 5790485"/>
              <a:gd name="connsiteX8548" fmla="*/ 12590479 w 13261896"/>
              <a:gd name="connsiteY8548" fmla="*/ 5423821 h 5790485"/>
              <a:gd name="connsiteX8549" fmla="*/ 12604766 w 13261896"/>
              <a:gd name="connsiteY8549" fmla="*/ 5485734 h 5790485"/>
              <a:gd name="connsiteX8550" fmla="*/ 12628531 w 13261896"/>
              <a:gd name="connsiteY8550" fmla="*/ 5509546 h 5790485"/>
              <a:gd name="connsiteX8551" fmla="*/ 12642819 w 13261896"/>
              <a:gd name="connsiteY8551" fmla="*/ 5542884 h 5790485"/>
              <a:gd name="connsiteX8552" fmla="*/ 12790456 w 13261896"/>
              <a:gd name="connsiteY8552" fmla="*/ 5652421 h 5790485"/>
              <a:gd name="connsiteX8553" fmla="*/ 12752356 w 13261896"/>
              <a:gd name="connsiteY8553" fmla="*/ 5690473 h 5790485"/>
              <a:gd name="connsiteX8554" fmla="*/ 12552379 w 13261896"/>
              <a:gd name="connsiteY8554" fmla="*/ 5557171 h 5790485"/>
              <a:gd name="connsiteX8555" fmla="*/ 12428554 w 13261896"/>
              <a:gd name="connsiteY8555" fmla="*/ 5500021 h 5790485"/>
              <a:gd name="connsiteX8556" fmla="*/ 12528566 w 13261896"/>
              <a:gd name="connsiteY8556" fmla="*/ 5566696 h 5790485"/>
              <a:gd name="connsiteX8557" fmla="*/ 12471416 w 13261896"/>
              <a:gd name="connsiteY8557" fmla="*/ 5557171 h 5790485"/>
              <a:gd name="connsiteX8558" fmla="*/ 12342829 w 13261896"/>
              <a:gd name="connsiteY8558" fmla="*/ 5576221 h 5790485"/>
              <a:gd name="connsiteX8559" fmla="*/ 12361879 w 13261896"/>
              <a:gd name="connsiteY8559" fmla="*/ 5590509 h 5790485"/>
              <a:gd name="connsiteX8560" fmla="*/ 12295204 w 13261896"/>
              <a:gd name="connsiteY8560" fmla="*/ 5600034 h 5790485"/>
              <a:gd name="connsiteX8561" fmla="*/ 12099988 w 13261896"/>
              <a:gd name="connsiteY8561" fmla="*/ 5500021 h 5790485"/>
              <a:gd name="connsiteX8562" fmla="*/ 12447604 w 13261896"/>
              <a:gd name="connsiteY8562" fmla="*/ 5523834 h 5790485"/>
              <a:gd name="connsiteX8563" fmla="*/ 12333304 w 13261896"/>
              <a:gd name="connsiteY8563" fmla="*/ 5490496 h 5790485"/>
              <a:gd name="connsiteX8564" fmla="*/ 12352354 w 13261896"/>
              <a:gd name="connsiteY8564" fmla="*/ 5471446 h 5790485"/>
              <a:gd name="connsiteX8565" fmla="*/ 12352354 w 13261896"/>
              <a:gd name="connsiteY8565" fmla="*/ 5452396 h 5790485"/>
              <a:gd name="connsiteX8566" fmla="*/ 12271391 w 13261896"/>
              <a:gd name="connsiteY8566" fmla="*/ 5452396 h 5790485"/>
              <a:gd name="connsiteX8567" fmla="*/ 12166663 w 13261896"/>
              <a:gd name="connsiteY8567" fmla="*/ 5471446 h 5790485"/>
              <a:gd name="connsiteX8568" fmla="*/ 12090463 w 13261896"/>
              <a:gd name="connsiteY8568" fmla="*/ 5495259 h 5790485"/>
              <a:gd name="connsiteX8569" fmla="*/ 12080938 w 13261896"/>
              <a:gd name="connsiteY8569" fmla="*/ 5485734 h 5790485"/>
              <a:gd name="connsiteX8570" fmla="*/ 12057125 w 13261896"/>
              <a:gd name="connsiteY8570" fmla="*/ 5500021 h 5790485"/>
              <a:gd name="connsiteX8571" fmla="*/ 12085700 w 13261896"/>
              <a:gd name="connsiteY8571" fmla="*/ 5533359 h 5790485"/>
              <a:gd name="connsiteX8572" fmla="*/ 11914250 w 13261896"/>
              <a:gd name="connsiteY8572" fmla="*/ 5590509 h 5790485"/>
              <a:gd name="connsiteX8573" fmla="*/ 11785711 w 13261896"/>
              <a:gd name="connsiteY8573" fmla="*/ 5628609 h 5790485"/>
              <a:gd name="connsiteX8574" fmla="*/ 11790473 w 13261896"/>
              <a:gd name="connsiteY8574" fmla="*/ 5642896 h 5790485"/>
              <a:gd name="connsiteX8575" fmla="*/ 11742848 w 13261896"/>
              <a:gd name="connsiteY8575" fmla="*/ 5623846 h 5790485"/>
              <a:gd name="connsiteX8576" fmla="*/ 11685698 w 13261896"/>
              <a:gd name="connsiteY8576" fmla="*/ 5695236 h 5790485"/>
              <a:gd name="connsiteX8577" fmla="*/ 11638073 w 13261896"/>
              <a:gd name="connsiteY8577" fmla="*/ 5657184 h 5790485"/>
              <a:gd name="connsiteX8578" fmla="*/ 11671411 w 13261896"/>
              <a:gd name="connsiteY8578" fmla="*/ 5685711 h 5790485"/>
              <a:gd name="connsiteX8579" fmla="*/ 11685698 w 13261896"/>
              <a:gd name="connsiteY8579" fmla="*/ 5680948 h 5790485"/>
              <a:gd name="connsiteX8580" fmla="*/ 11652361 w 13261896"/>
              <a:gd name="connsiteY8580" fmla="*/ 5538121 h 5790485"/>
              <a:gd name="connsiteX8581" fmla="*/ 11666648 w 13261896"/>
              <a:gd name="connsiteY8581" fmla="*/ 5476209 h 5790485"/>
              <a:gd name="connsiteX8582" fmla="*/ 11657123 w 13261896"/>
              <a:gd name="connsiteY8582" fmla="*/ 5471446 h 5790485"/>
              <a:gd name="connsiteX8583" fmla="*/ 11576161 w 13261896"/>
              <a:gd name="connsiteY8583" fmla="*/ 5623846 h 5790485"/>
              <a:gd name="connsiteX8584" fmla="*/ 11623786 w 13261896"/>
              <a:gd name="connsiteY8584" fmla="*/ 5680948 h 5790485"/>
              <a:gd name="connsiteX8585" fmla="*/ 11633311 w 13261896"/>
              <a:gd name="connsiteY8585" fmla="*/ 5671471 h 5790485"/>
              <a:gd name="connsiteX8586" fmla="*/ 11628548 w 13261896"/>
              <a:gd name="connsiteY8586" fmla="*/ 5685711 h 5790485"/>
              <a:gd name="connsiteX8587" fmla="*/ 11585686 w 13261896"/>
              <a:gd name="connsiteY8587" fmla="*/ 5638134 h 5790485"/>
              <a:gd name="connsiteX8588" fmla="*/ 11557111 w 13261896"/>
              <a:gd name="connsiteY8588" fmla="*/ 5652421 h 5790485"/>
              <a:gd name="connsiteX8589" fmla="*/ 11561873 w 13261896"/>
              <a:gd name="connsiteY8589" fmla="*/ 5633371 h 5790485"/>
              <a:gd name="connsiteX8590" fmla="*/ 11552348 w 13261896"/>
              <a:gd name="connsiteY8590" fmla="*/ 5580984 h 5790485"/>
              <a:gd name="connsiteX8591" fmla="*/ 11599973 w 13261896"/>
              <a:gd name="connsiteY8591" fmla="*/ 5490496 h 5790485"/>
              <a:gd name="connsiteX8592" fmla="*/ 11590448 w 13261896"/>
              <a:gd name="connsiteY8592" fmla="*/ 5485734 h 5790485"/>
              <a:gd name="connsiteX8593" fmla="*/ 11438096 w 13261896"/>
              <a:gd name="connsiteY8593" fmla="*/ 5647659 h 5790485"/>
              <a:gd name="connsiteX8594" fmla="*/ 11385708 w 13261896"/>
              <a:gd name="connsiteY8594" fmla="*/ 5566696 h 5790485"/>
              <a:gd name="connsiteX8595" fmla="*/ 11376183 w 13261896"/>
              <a:gd name="connsiteY8595" fmla="*/ 5561934 h 5790485"/>
              <a:gd name="connsiteX8596" fmla="*/ 11285696 w 13261896"/>
              <a:gd name="connsiteY8596" fmla="*/ 5604796 h 5790485"/>
              <a:gd name="connsiteX8597" fmla="*/ 11271408 w 13261896"/>
              <a:gd name="connsiteY8597" fmla="*/ 5604796 h 5790485"/>
              <a:gd name="connsiteX8598" fmla="*/ 11271408 w 13261896"/>
              <a:gd name="connsiteY8598" fmla="*/ 5585746 h 5790485"/>
              <a:gd name="connsiteX8599" fmla="*/ 11180921 w 13261896"/>
              <a:gd name="connsiteY8599" fmla="*/ 5585746 h 5790485"/>
              <a:gd name="connsiteX8600" fmla="*/ 11199971 w 13261896"/>
              <a:gd name="connsiteY8600" fmla="*/ 5561934 h 5790485"/>
              <a:gd name="connsiteX8601" fmla="*/ 11133296 w 13261896"/>
              <a:gd name="connsiteY8601" fmla="*/ 5552409 h 5790485"/>
              <a:gd name="connsiteX8602" fmla="*/ 11061906 w 13261896"/>
              <a:gd name="connsiteY8602" fmla="*/ 5514309 h 5790485"/>
              <a:gd name="connsiteX8603" fmla="*/ 10971419 w 13261896"/>
              <a:gd name="connsiteY8603" fmla="*/ 5538121 h 5790485"/>
              <a:gd name="connsiteX8604" fmla="*/ 10823781 w 13261896"/>
              <a:gd name="connsiteY8604" fmla="*/ 5509546 h 5790485"/>
              <a:gd name="connsiteX8605" fmla="*/ 10709529 w 13261896"/>
              <a:gd name="connsiteY8605" fmla="*/ 5552409 h 5790485"/>
              <a:gd name="connsiteX8606" fmla="*/ 10576179 w 13261896"/>
              <a:gd name="connsiteY8606" fmla="*/ 5523834 h 5790485"/>
              <a:gd name="connsiteX8607" fmla="*/ 10533317 w 13261896"/>
              <a:gd name="connsiteY8607" fmla="*/ 5619084 h 5790485"/>
              <a:gd name="connsiteX8608" fmla="*/ 10471404 w 13261896"/>
              <a:gd name="connsiteY8608" fmla="*/ 5699998 h 5790485"/>
              <a:gd name="connsiteX8609" fmla="*/ 10438067 w 13261896"/>
              <a:gd name="connsiteY8609" fmla="*/ 5566696 h 5790485"/>
              <a:gd name="connsiteX8610" fmla="*/ 10409492 w 13261896"/>
              <a:gd name="connsiteY8610" fmla="*/ 5576221 h 5790485"/>
              <a:gd name="connsiteX8611" fmla="*/ 10423779 w 13261896"/>
              <a:gd name="connsiteY8611" fmla="*/ 5523834 h 5790485"/>
              <a:gd name="connsiteX8612" fmla="*/ 10371392 w 13261896"/>
              <a:gd name="connsiteY8612" fmla="*/ 5476209 h 5790485"/>
              <a:gd name="connsiteX8613" fmla="*/ 10304764 w 13261896"/>
              <a:gd name="connsiteY8613" fmla="*/ 5471446 h 5790485"/>
              <a:gd name="connsiteX8614" fmla="*/ 10195227 w 13261896"/>
              <a:gd name="connsiteY8614" fmla="*/ 5428584 h 5790485"/>
              <a:gd name="connsiteX8615" fmla="*/ 10099977 w 13261896"/>
              <a:gd name="connsiteY8615" fmla="*/ 5485734 h 5790485"/>
              <a:gd name="connsiteX8616" fmla="*/ 10066639 w 13261896"/>
              <a:gd name="connsiteY8616" fmla="*/ 5504784 h 5790485"/>
              <a:gd name="connsiteX8617" fmla="*/ 9961864 w 13261896"/>
              <a:gd name="connsiteY8617" fmla="*/ 5676234 h 5790485"/>
              <a:gd name="connsiteX8618" fmla="*/ 9942861 w 13261896"/>
              <a:gd name="connsiteY8618" fmla="*/ 5614321 h 5790485"/>
              <a:gd name="connsiteX8619" fmla="*/ 9976152 w 13261896"/>
              <a:gd name="connsiteY8619" fmla="*/ 5542884 h 5790485"/>
              <a:gd name="connsiteX8620" fmla="*/ 10014252 w 13261896"/>
              <a:gd name="connsiteY8620" fmla="*/ 5509546 h 5790485"/>
              <a:gd name="connsiteX8621" fmla="*/ 9971389 w 13261896"/>
              <a:gd name="connsiteY8621" fmla="*/ 5500021 h 5790485"/>
              <a:gd name="connsiteX8622" fmla="*/ 9938099 w 13261896"/>
              <a:gd name="connsiteY8622" fmla="*/ 5509546 h 5790485"/>
              <a:gd name="connsiteX8623" fmla="*/ 9928574 w 13261896"/>
              <a:gd name="connsiteY8623" fmla="*/ 5504784 h 5790485"/>
              <a:gd name="connsiteX8624" fmla="*/ 9980914 w 13261896"/>
              <a:gd name="connsiteY8624" fmla="*/ 5466684 h 5790485"/>
              <a:gd name="connsiteX8625" fmla="*/ 9980914 w 13261896"/>
              <a:gd name="connsiteY8625" fmla="*/ 5457159 h 5790485"/>
              <a:gd name="connsiteX8626" fmla="*/ 10033302 w 13261896"/>
              <a:gd name="connsiteY8626" fmla="*/ 5419059 h 5790485"/>
              <a:gd name="connsiteX8627" fmla="*/ 10109502 w 13261896"/>
              <a:gd name="connsiteY8627" fmla="*/ 5414296 h 5790485"/>
              <a:gd name="connsiteX8628" fmla="*/ 10004727 w 13261896"/>
              <a:gd name="connsiteY8628" fmla="*/ 5304759 h 5790485"/>
              <a:gd name="connsiteX8629" fmla="*/ 9990439 w 13261896"/>
              <a:gd name="connsiteY8629" fmla="*/ 5338096 h 5790485"/>
              <a:gd name="connsiteX8630" fmla="*/ 10009489 w 13261896"/>
              <a:gd name="connsiteY8630" fmla="*/ 5400009 h 5790485"/>
              <a:gd name="connsiteX8631" fmla="*/ 9976152 w 13261896"/>
              <a:gd name="connsiteY8631" fmla="*/ 5438109 h 5790485"/>
              <a:gd name="connsiteX8632" fmla="*/ 9995202 w 13261896"/>
              <a:gd name="connsiteY8632" fmla="*/ 5409534 h 5790485"/>
              <a:gd name="connsiteX8633" fmla="*/ 9966627 w 13261896"/>
              <a:gd name="connsiteY8633" fmla="*/ 5371434 h 5790485"/>
              <a:gd name="connsiteX8634" fmla="*/ 9966627 w 13261896"/>
              <a:gd name="connsiteY8634" fmla="*/ 5342859 h 5790485"/>
              <a:gd name="connsiteX8635" fmla="*/ 9976152 w 13261896"/>
              <a:gd name="connsiteY8635" fmla="*/ 5285756 h 5790485"/>
              <a:gd name="connsiteX8636" fmla="*/ 9899999 w 13261896"/>
              <a:gd name="connsiteY8636" fmla="*/ 5261944 h 5790485"/>
              <a:gd name="connsiteX8637" fmla="*/ 9819036 w 13261896"/>
              <a:gd name="connsiteY8637" fmla="*/ 5152406 h 5790485"/>
              <a:gd name="connsiteX8638" fmla="*/ 9847611 w 13261896"/>
              <a:gd name="connsiteY8638" fmla="*/ 5119069 h 5790485"/>
              <a:gd name="connsiteX8639" fmla="*/ 9852374 w 13261896"/>
              <a:gd name="connsiteY8639" fmla="*/ 5095256 h 5790485"/>
              <a:gd name="connsiteX8640" fmla="*/ 9890474 w 13261896"/>
              <a:gd name="connsiteY8640" fmla="*/ 5042869 h 5790485"/>
              <a:gd name="connsiteX8641" fmla="*/ 9947624 w 13261896"/>
              <a:gd name="connsiteY8641" fmla="*/ 5038106 h 5790485"/>
              <a:gd name="connsiteX8642" fmla="*/ 9961864 w 13261896"/>
              <a:gd name="connsiteY8642" fmla="*/ 5028581 h 5790485"/>
              <a:gd name="connsiteX8643" fmla="*/ 10019014 w 13261896"/>
              <a:gd name="connsiteY8643" fmla="*/ 5023819 h 5790485"/>
              <a:gd name="connsiteX8644" fmla="*/ 10028539 w 13261896"/>
              <a:gd name="connsiteY8644" fmla="*/ 5038106 h 5790485"/>
              <a:gd name="connsiteX8645" fmla="*/ 10071402 w 13261896"/>
              <a:gd name="connsiteY8645" fmla="*/ 5171456 h 5790485"/>
              <a:gd name="connsiteX8646" fmla="*/ 10061877 w 13261896"/>
              <a:gd name="connsiteY8646" fmla="*/ 5233369 h 5790485"/>
              <a:gd name="connsiteX8647" fmla="*/ 10166652 w 13261896"/>
              <a:gd name="connsiteY8647" fmla="*/ 5242894 h 5790485"/>
              <a:gd name="connsiteX8648" fmla="*/ 10090452 w 13261896"/>
              <a:gd name="connsiteY8648" fmla="*/ 5257181 h 5790485"/>
              <a:gd name="connsiteX8649" fmla="*/ 10128552 w 13261896"/>
              <a:gd name="connsiteY8649" fmla="*/ 5276231 h 5790485"/>
              <a:gd name="connsiteX8650" fmla="*/ 10085689 w 13261896"/>
              <a:gd name="connsiteY8650" fmla="*/ 5285756 h 5790485"/>
              <a:gd name="connsiteX8651" fmla="*/ 10119027 w 13261896"/>
              <a:gd name="connsiteY8651" fmla="*/ 5314284 h 5790485"/>
              <a:gd name="connsiteX8652" fmla="*/ 10052352 w 13261896"/>
              <a:gd name="connsiteY8652" fmla="*/ 5299996 h 5790485"/>
              <a:gd name="connsiteX8653" fmla="*/ 10104739 w 13261896"/>
              <a:gd name="connsiteY8653" fmla="*/ 5347621 h 5790485"/>
              <a:gd name="connsiteX8654" fmla="*/ 10171414 w 13261896"/>
              <a:gd name="connsiteY8654" fmla="*/ 5285756 h 5790485"/>
              <a:gd name="connsiteX8655" fmla="*/ 10190464 w 13261896"/>
              <a:gd name="connsiteY8655" fmla="*/ 5347621 h 5790485"/>
              <a:gd name="connsiteX8656" fmla="*/ 10195227 w 13261896"/>
              <a:gd name="connsiteY8656" fmla="*/ 5409534 h 5790485"/>
              <a:gd name="connsiteX8657" fmla="*/ 10238089 w 13261896"/>
              <a:gd name="connsiteY8657" fmla="*/ 5376196 h 5790485"/>
              <a:gd name="connsiteX8658" fmla="*/ 10223802 w 13261896"/>
              <a:gd name="connsiteY8658" fmla="*/ 5395246 h 5790485"/>
              <a:gd name="connsiteX8659" fmla="*/ 10314289 w 13261896"/>
              <a:gd name="connsiteY8659" fmla="*/ 5457159 h 5790485"/>
              <a:gd name="connsiteX8660" fmla="*/ 10371392 w 13261896"/>
              <a:gd name="connsiteY8660" fmla="*/ 5461921 h 5790485"/>
              <a:gd name="connsiteX8661" fmla="*/ 10466642 w 13261896"/>
              <a:gd name="connsiteY8661" fmla="*/ 5419059 h 5790485"/>
              <a:gd name="connsiteX8662" fmla="*/ 10423779 w 13261896"/>
              <a:gd name="connsiteY8662" fmla="*/ 5361909 h 5790485"/>
              <a:gd name="connsiteX8663" fmla="*/ 10295239 w 13261896"/>
              <a:gd name="connsiteY8663" fmla="*/ 5323809 h 5790485"/>
              <a:gd name="connsiteX8664" fmla="*/ 10280952 w 13261896"/>
              <a:gd name="connsiteY8664" fmla="*/ 5309521 h 5790485"/>
              <a:gd name="connsiteX8665" fmla="*/ 10290477 w 13261896"/>
              <a:gd name="connsiteY8665" fmla="*/ 5295281 h 5790485"/>
              <a:gd name="connsiteX8666" fmla="*/ 10199989 w 13261896"/>
              <a:gd name="connsiteY8666" fmla="*/ 5219081 h 5790485"/>
              <a:gd name="connsiteX8667" fmla="*/ 10319052 w 13261896"/>
              <a:gd name="connsiteY8667" fmla="*/ 5214319 h 5790485"/>
              <a:gd name="connsiteX8668" fmla="*/ 10304764 w 13261896"/>
              <a:gd name="connsiteY8668" fmla="*/ 5204794 h 5790485"/>
              <a:gd name="connsiteX8669" fmla="*/ 10385679 w 13261896"/>
              <a:gd name="connsiteY8669" fmla="*/ 5200031 h 5790485"/>
              <a:gd name="connsiteX8670" fmla="*/ 10328577 w 13261896"/>
              <a:gd name="connsiteY8670" fmla="*/ 5123831 h 5790485"/>
              <a:gd name="connsiteX8671" fmla="*/ 10342817 w 13261896"/>
              <a:gd name="connsiteY8671" fmla="*/ 5119069 h 5790485"/>
              <a:gd name="connsiteX8672" fmla="*/ 10614279 w 13261896"/>
              <a:gd name="connsiteY8672" fmla="*/ 5214319 h 5790485"/>
              <a:gd name="connsiteX8673" fmla="*/ 10628567 w 13261896"/>
              <a:gd name="connsiteY8673" fmla="*/ 5214319 h 5790485"/>
              <a:gd name="connsiteX8674" fmla="*/ 10571417 w 13261896"/>
              <a:gd name="connsiteY8674" fmla="*/ 5100019 h 5790485"/>
              <a:gd name="connsiteX8675" fmla="*/ 10680954 w 13261896"/>
              <a:gd name="connsiteY8675" fmla="*/ 5052394 h 5790485"/>
              <a:gd name="connsiteX8676" fmla="*/ 10685717 w 13261896"/>
              <a:gd name="connsiteY8676" fmla="*/ 5033344 h 5790485"/>
              <a:gd name="connsiteX8677" fmla="*/ 10652379 w 13261896"/>
              <a:gd name="connsiteY8677" fmla="*/ 5000006 h 5790485"/>
              <a:gd name="connsiteX8678" fmla="*/ 10666667 w 13261896"/>
              <a:gd name="connsiteY8678" fmla="*/ 5004769 h 5790485"/>
              <a:gd name="connsiteX8679" fmla="*/ 10666667 w 13261896"/>
              <a:gd name="connsiteY8679" fmla="*/ 4957144 h 5790485"/>
              <a:gd name="connsiteX8680" fmla="*/ 10704767 w 13261896"/>
              <a:gd name="connsiteY8680" fmla="*/ 4876229 h 5790485"/>
              <a:gd name="connsiteX8681" fmla="*/ 10742819 w 13261896"/>
              <a:gd name="connsiteY8681" fmla="*/ 4880991 h 5790485"/>
              <a:gd name="connsiteX8682" fmla="*/ 10728531 w 13261896"/>
              <a:gd name="connsiteY8682" fmla="*/ 4852416 h 5790485"/>
              <a:gd name="connsiteX8683" fmla="*/ 10766631 w 13261896"/>
              <a:gd name="connsiteY8683" fmla="*/ 4819079 h 5790485"/>
              <a:gd name="connsiteX8684" fmla="*/ 10780919 w 13261896"/>
              <a:gd name="connsiteY8684" fmla="*/ 4828604 h 5790485"/>
              <a:gd name="connsiteX8685" fmla="*/ 10790444 w 13261896"/>
              <a:gd name="connsiteY8685" fmla="*/ 4800029 h 5790485"/>
              <a:gd name="connsiteX8686" fmla="*/ 10680954 w 13261896"/>
              <a:gd name="connsiteY8686" fmla="*/ 4719066 h 5790485"/>
              <a:gd name="connsiteX8687" fmla="*/ 10666667 w 13261896"/>
              <a:gd name="connsiteY8687" fmla="*/ 4638104 h 5790485"/>
              <a:gd name="connsiteX8688" fmla="*/ 10685717 w 13261896"/>
              <a:gd name="connsiteY8688" fmla="*/ 4642866 h 5790485"/>
              <a:gd name="connsiteX8689" fmla="*/ 10695242 w 13261896"/>
              <a:gd name="connsiteY8689" fmla="*/ 4619054 h 5790485"/>
              <a:gd name="connsiteX8690" fmla="*/ 10666667 w 13261896"/>
              <a:gd name="connsiteY8690" fmla="*/ 4552379 h 5790485"/>
              <a:gd name="connsiteX8691" fmla="*/ 10638092 w 13261896"/>
              <a:gd name="connsiteY8691" fmla="*/ 4552379 h 5790485"/>
              <a:gd name="connsiteX8692" fmla="*/ 7152370 w 13261896"/>
              <a:gd name="connsiteY8692" fmla="*/ 4842891 h 5790485"/>
              <a:gd name="connsiteX8693" fmla="*/ 7133320 w 13261896"/>
              <a:gd name="connsiteY8693" fmla="*/ 4828604 h 5790485"/>
              <a:gd name="connsiteX8694" fmla="*/ 7123795 w 13261896"/>
              <a:gd name="connsiteY8694" fmla="*/ 4838129 h 5790485"/>
              <a:gd name="connsiteX8695" fmla="*/ 7104745 w 13261896"/>
              <a:gd name="connsiteY8695" fmla="*/ 5171456 h 5790485"/>
              <a:gd name="connsiteX8696" fmla="*/ 6885718 w 13261896"/>
              <a:gd name="connsiteY8696" fmla="*/ 5171456 h 5790485"/>
              <a:gd name="connsiteX8697" fmla="*/ 6904768 w 13261896"/>
              <a:gd name="connsiteY8697" fmla="*/ 4866704 h 5790485"/>
              <a:gd name="connsiteX8698" fmla="*/ 6890481 w 13261896"/>
              <a:gd name="connsiteY8698" fmla="*/ 4861941 h 5790485"/>
              <a:gd name="connsiteX8699" fmla="*/ 5357146 w 13261896"/>
              <a:gd name="connsiteY8699" fmla="*/ 4990481 h 5790485"/>
              <a:gd name="connsiteX8700" fmla="*/ 5347621 w 13261896"/>
              <a:gd name="connsiteY8700" fmla="*/ 5000006 h 5790485"/>
              <a:gd name="connsiteX8701" fmla="*/ 5299996 w 13261896"/>
              <a:gd name="connsiteY8701" fmla="*/ 5452396 h 5790485"/>
              <a:gd name="connsiteX8702" fmla="*/ 5319046 w 13261896"/>
              <a:gd name="connsiteY8702" fmla="*/ 5495259 h 5790485"/>
              <a:gd name="connsiteX8703" fmla="*/ 5366671 w 13261896"/>
              <a:gd name="connsiteY8703" fmla="*/ 5509546 h 5790485"/>
              <a:gd name="connsiteX8704" fmla="*/ 5409486 w 13261896"/>
              <a:gd name="connsiteY8704" fmla="*/ 5571459 h 5790485"/>
              <a:gd name="connsiteX8705" fmla="*/ 5438061 w 13261896"/>
              <a:gd name="connsiteY8705" fmla="*/ 5619084 h 5790485"/>
              <a:gd name="connsiteX8706" fmla="*/ 5466636 w 13261896"/>
              <a:gd name="connsiteY8706" fmla="*/ 5633371 h 5790485"/>
              <a:gd name="connsiteX8707" fmla="*/ 5533311 w 13261896"/>
              <a:gd name="connsiteY8707" fmla="*/ 5680948 h 5790485"/>
              <a:gd name="connsiteX8708" fmla="*/ 5547598 w 13261896"/>
              <a:gd name="connsiteY8708" fmla="*/ 5695236 h 5790485"/>
              <a:gd name="connsiteX8709" fmla="*/ 5471398 w 13261896"/>
              <a:gd name="connsiteY8709" fmla="*/ 5647659 h 5790485"/>
              <a:gd name="connsiteX8710" fmla="*/ 5457111 w 13261896"/>
              <a:gd name="connsiteY8710" fmla="*/ 5652421 h 5790485"/>
              <a:gd name="connsiteX8711" fmla="*/ 5476161 w 13261896"/>
              <a:gd name="connsiteY8711" fmla="*/ 5695236 h 5790485"/>
              <a:gd name="connsiteX8712" fmla="*/ 5423773 w 13261896"/>
              <a:gd name="connsiteY8712" fmla="*/ 5609559 h 5790485"/>
              <a:gd name="connsiteX8713" fmla="*/ 5419011 w 13261896"/>
              <a:gd name="connsiteY8713" fmla="*/ 5619084 h 5790485"/>
              <a:gd name="connsiteX8714" fmla="*/ 5433298 w 13261896"/>
              <a:gd name="connsiteY8714" fmla="*/ 5671471 h 5790485"/>
              <a:gd name="connsiteX8715" fmla="*/ 5399961 w 13261896"/>
              <a:gd name="connsiteY8715" fmla="*/ 5590509 h 5790485"/>
              <a:gd name="connsiteX8716" fmla="*/ 5385721 w 13261896"/>
              <a:gd name="connsiteY8716" fmla="*/ 5571459 h 5790485"/>
              <a:gd name="connsiteX8717" fmla="*/ 5361908 w 13261896"/>
              <a:gd name="connsiteY8717" fmla="*/ 5542884 h 5790485"/>
              <a:gd name="connsiteX8718" fmla="*/ 5295233 w 13261896"/>
              <a:gd name="connsiteY8718" fmla="*/ 5519071 h 5790485"/>
              <a:gd name="connsiteX8719" fmla="*/ 5299996 w 13261896"/>
              <a:gd name="connsiteY8719" fmla="*/ 5538121 h 5790485"/>
              <a:gd name="connsiteX8720" fmla="*/ 5290471 w 13261896"/>
              <a:gd name="connsiteY8720" fmla="*/ 5580984 h 5790485"/>
              <a:gd name="connsiteX8721" fmla="*/ 5276183 w 13261896"/>
              <a:gd name="connsiteY8721" fmla="*/ 5580984 h 5790485"/>
              <a:gd name="connsiteX8722" fmla="*/ 5214271 w 13261896"/>
              <a:gd name="connsiteY8722" fmla="*/ 5504784 h 5790485"/>
              <a:gd name="connsiteX8723" fmla="*/ 5257133 w 13261896"/>
              <a:gd name="connsiteY8723" fmla="*/ 5557171 h 5790485"/>
              <a:gd name="connsiteX8724" fmla="*/ 5261896 w 13261896"/>
              <a:gd name="connsiteY8724" fmla="*/ 5585746 h 5790485"/>
              <a:gd name="connsiteX8725" fmla="*/ 5290471 w 13261896"/>
              <a:gd name="connsiteY8725" fmla="*/ 5619084 h 5790485"/>
              <a:gd name="connsiteX8726" fmla="*/ 5304758 w 13261896"/>
              <a:gd name="connsiteY8726" fmla="*/ 5676234 h 5790485"/>
              <a:gd name="connsiteX8727" fmla="*/ 5285708 w 13261896"/>
              <a:gd name="connsiteY8727" fmla="*/ 5623846 h 5790485"/>
              <a:gd name="connsiteX8728" fmla="*/ 5257133 w 13261896"/>
              <a:gd name="connsiteY8728" fmla="*/ 5590509 h 5790485"/>
              <a:gd name="connsiteX8729" fmla="*/ 5252371 w 13261896"/>
              <a:gd name="connsiteY8729" fmla="*/ 5561934 h 5790485"/>
              <a:gd name="connsiteX8730" fmla="*/ 5176171 w 13261896"/>
              <a:gd name="connsiteY8730" fmla="*/ 5504784 h 5790485"/>
              <a:gd name="connsiteX8731" fmla="*/ 5171408 w 13261896"/>
              <a:gd name="connsiteY8731" fmla="*/ 5519071 h 5790485"/>
              <a:gd name="connsiteX8732" fmla="*/ 5185696 w 13261896"/>
              <a:gd name="connsiteY8732" fmla="*/ 5552409 h 5790485"/>
              <a:gd name="connsiteX8733" fmla="*/ 5161883 w 13261896"/>
              <a:gd name="connsiteY8733" fmla="*/ 5538121 h 5790485"/>
              <a:gd name="connsiteX8734" fmla="*/ 5147596 w 13261896"/>
              <a:gd name="connsiteY8734" fmla="*/ 5538121 h 5790485"/>
              <a:gd name="connsiteX8735" fmla="*/ 5114258 w 13261896"/>
              <a:gd name="connsiteY8735" fmla="*/ 5590509 h 5790485"/>
              <a:gd name="connsiteX8736" fmla="*/ 5090446 w 13261896"/>
              <a:gd name="connsiteY8736" fmla="*/ 5571459 h 5790485"/>
              <a:gd name="connsiteX8737" fmla="*/ 5085683 w 13261896"/>
              <a:gd name="connsiteY8737" fmla="*/ 5585746 h 5790485"/>
              <a:gd name="connsiteX8738" fmla="*/ 5104733 w 13261896"/>
              <a:gd name="connsiteY8738" fmla="*/ 5614321 h 5790485"/>
              <a:gd name="connsiteX8739" fmla="*/ 5133308 w 13261896"/>
              <a:gd name="connsiteY8739" fmla="*/ 5614321 h 5790485"/>
              <a:gd name="connsiteX8740" fmla="*/ 5247608 w 13261896"/>
              <a:gd name="connsiteY8740" fmla="*/ 5671471 h 5790485"/>
              <a:gd name="connsiteX8741" fmla="*/ 5204746 w 13261896"/>
              <a:gd name="connsiteY8741" fmla="*/ 5642896 h 5790485"/>
              <a:gd name="connsiteX8742" fmla="*/ 5142833 w 13261896"/>
              <a:gd name="connsiteY8742" fmla="*/ 5623846 h 5790485"/>
              <a:gd name="connsiteX8743" fmla="*/ 5114258 w 13261896"/>
              <a:gd name="connsiteY8743" fmla="*/ 5628609 h 5790485"/>
              <a:gd name="connsiteX8744" fmla="*/ 5161883 w 13261896"/>
              <a:gd name="connsiteY8744" fmla="*/ 5652421 h 5790485"/>
              <a:gd name="connsiteX8745" fmla="*/ 5147596 w 13261896"/>
              <a:gd name="connsiteY8745" fmla="*/ 5661946 h 5790485"/>
              <a:gd name="connsiteX8746" fmla="*/ 5166646 w 13261896"/>
              <a:gd name="connsiteY8746" fmla="*/ 5690473 h 5790485"/>
              <a:gd name="connsiteX8747" fmla="*/ 5061871 w 13261896"/>
              <a:gd name="connsiteY8747" fmla="*/ 5623846 h 5790485"/>
              <a:gd name="connsiteX8748" fmla="*/ 5080921 w 13261896"/>
              <a:gd name="connsiteY8748" fmla="*/ 5642896 h 5790485"/>
              <a:gd name="connsiteX8749" fmla="*/ 5028533 w 13261896"/>
              <a:gd name="connsiteY8749" fmla="*/ 5614321 h 5790485"/>
              <a:gd name="connsiteX8750" fmla="*/ 5014246 w 13261896"/>
              <a:gd name="connsiteY8750" fmla="*/ 5647659 h 5790485"/>
              <a:gd name="connsiteX8751" fmla="*/ 4985719 w 13261896"/>
              <a:gd name="connsiteY8751" fmla="*/ 5633371 h 5790485"/>
              <a:gd name="connsiteX8752" fmla="*/ 4971431 w 13261896"/>
              <a:gd name="connsiteY8752" fmla="*/ 5657184 h 5790485"/>
              <a:gd name="connsiteX8753" fmla="*/ 4980956 w 13261896"/>
              <a:gd name="connsiteY8753" fmla="*/ 5680948 h 5790485"/>
              <a:gd name="connsiteX8754" fmla="*/ 4933331 w 13261896"/>
              <a:gd name="connsiteY8754" fmla="*/ 5671471 h 5790485"/>
              <a:gd name="connsiteX8755" fmla="*/ 4771406 w 13261896"/>
              <a:gd name="connsiteY8755" fmla="*/ 5690473 h 5790485"/>
              <a:gd name="connsiteX8756" fmla="*/ 4690444 w 13261896"/>
              <a:gd name="connsiteY8756" fmla="*/ 5680948 h 5790485"/>
              <a:gd name="connsiteX8757" fmla="*/ 4633294 w 13261896"/>
              <a:gd name="connsiteY8757" fmla="*/ 5690473 h 5790485"/>
              <a:gd name="connsiteX8758" fmla="*/ 4399979 w 13261896"/>
              <a:gd name="connsiteY8758" fmla="*/ 5623846 h 5790485"/>
              <a:gd name="connsiteX8759" fmla="*/ 4271391 w 13261896"/>
              <a:gd name="connsiteY8759" fmla="*/ 5533359 h 5790485"/>
              <a:gd name="connsiteX8760" fmla="*/ 4233339 w 13261896"/>
              <a:gd name="connsiteY8760" fmla="*/ 5500021 h 5790485"/>
              <a:gd name="connsiteX8761" fmla="*/ 4161901 w 13261896"/>
              <a:gd name="connsiteY8761" fmla="*/ 5542884 h 5790485"/>
              <a:gd name="connsiteX8762" fmla="*/ 4119039 w 13261896"/>
              <a:gd name="connsiteY8762" fmla="*/ 5585746 h 5790485"/>
              <a:gd name="connsiteX8763" fmla="*/ 4114276 w 13261896"/>
              <a:gd name="connsiteY8763" fmla="*/ 5571459 h 5790485"/>
              <a:gd name="connsiteX8764" fmla="*/ 4171426 w 13261896"/>
              <a:gd name="connsiteY8764" fmla="*/ 5480971 h 5790485"/>
              <a:gd name="connsiteX8765" fmla="*/ 4133326 w 13261896"/>
              <a:gd name="connsiteY8765" fmla="*/ 5457159 h 5790485"/>
              <a:gd name="connsiteX8766" fmla="*/ 4138089 w 13261896"/>
              <a:gd name="connsiteY8766" fmla="*/ 5442871 h 5790485"/>
              <a:gd name="connsiteX8767" fmla="*/ 4095226 w 13261896"/>
              <a:gd name="connsiteY8767" fmla="*/ 5423821 h 5790485"/>
              <a:gd name="connsiteX8768" fmla="*/ 4033314 w 13261896"/>
              <a:gd name="connsiteY8768" fmla="*/ 5457159 h 5790485"/>
              <a:gd name="connsiteX8769" fmla="*/ 4071414 w 13261896"/>
              <a:gd name="connsiteY8769" fmla="*/ 5390484 h 5790485"/>
              <a:gd name="connsiteX8770" fmla="*/ 4052364 w 13261896"/>
              <a:gd name="connsiteY8770" fmla="*/ 5376196 h 5790485"/>
              <a:gd name="connsiteX8771" fmla="*/ 4014264 w 13261896"/>
              <a:gd name="connsiteY8771" fmla="*/ 5414296 h 5790485"/>
              <a:gd name="connsiteX8772" fmla="*/ 3999976 w 13261896"/>
              <a:gd name="connsiteY8772" fmla="*/ 5404771 h 5790485"/>
              <a:gd name="connsiteX8773" fmla="*/ 3961876 w 13261896"/>
              <a:gd name="connsiteY8773" fmla="*/ 5423821 h 5790485"/>
              <a:gd name="connsiteX8774" fmla="*/ 3961876 w 13261896"/>
              <a:gd name="connsiteY8774" fmla="*/ 5385721 h 5790485"/>
              <a:gd name="connsiteX8775" fmla="*/ 3947589 w 13261896"/>
              <a:gd name="connsiteY8775" fmla="*/ 5380959 h 5790485"/>
              <a:gd name="connsiteX8776" fmla="*/ 3838099 w 13261896"/>
              <a:gd name="connsiteY8776" fmla="*/ 5571459 h 5790485"/>
              <a:gd name="connsiteX8777" fmla="*/ 3861911 w 13261896"/>
              <a:gd name="connsiteY8777" fmla="*/ 5609559 h 5790485"/>
              <a:gd name="connsiteX8778" fmla="*/ 3885676 w 13261896"/>
              <a:gd name="connsiteY8778" fmla="*/ 5671471 h 5790485"/>
              <a:gd name="connsiteX8779" fmla="*/ 3880914 w 13261896"/>
              <a:gd name="connsiteY8779" fmla="*/ 5690473 h 5790485"/>
              <a:gd name="connsiteX8780" fmla="*/ 3828574 w 13261896"/>
              <a:gd name="connsiteY8780" fmla="*/ 5580984 h 5790485"/>
              <a:gd name="connsiteX8781" fmla="*/ 3771424 w 13261896"/>
              <a:gd name="connsiteY8781" fmla="*/ 5547646 h 5790485"/>
              <a:gd name="connsiteX8782" fmla="*/ 3757136 w 13261896"/>
              <a:gd name="connsiteY8782" fmla="*/ 5500021 h 5790485"/>
              <a:gd name="connsiteX8783" fmla="*/ 3704749 w 13261896"/>
              <a:gd name="connsiteY8783" fmla="*/ 5476209 h 5790485"/>
              <a:gd name="connsiteX8784" fmla="*/ 3699986 w 13261896"/>
              <a:gd name="connsiteY8784" fmla="*/ 5490496 h 5790485"/>
              <a:gd name="connsiteX8785" fmla="*/ 3723799 w 13261896"/>
              <a:gd name="connsiteY8785" fmla="*/ 5542884 h 5790485"/>
              <a:gd name="connsiteX8786" fmla="*/ 3785711 w 13261896"/>
              <a:gd name="connsiteY8786" fmla="*/ 5676234 h 5790485"/>
              <a:gd name="connsiteX8787" fmla="*/ 3785711 w 13261896"/>
              <a:gd name="connsiteY8787" fmla="*/ 5690473 h 5790485"/>
              <a:gd name="connsiteX8788" fmla="*/ 3699986 w 13261896"/>
              <a:gd name="connsiteY8788" fmla="*/ 5538121 h 5790485"/>
              <a:gd name="connsiteX8789" fmla="*/ 3590449 w 13261896"/>
              <a:gd name="connsiteY8789" fmla="*/ 5361909 h 5790485"/>
              <a:gd name="connsiteX8790" fmla="*/ 3571399 w 13261896"/>
              <a:gd name="connsiteY8790" fmla="*/ 5366671 h 5790485"/>
              <a:gd name="connsiteX8791" fmla="*/ 3590449 w 13261896"/>
              <a:gd name="connsiteY8791" fmla="*/ 5385721 h 5790485"/>
              <a:gd name="connsiteX8792" fmla="*/ 3533299 w 13261896"/>
              <a:gd name="connsiteY8792" fmla="*/ 5347621 h 5790485"/>
              <a:gd name="connsiteX8793" fmla="*/ 3523774 w 13261896"/>
              <a:gd name="connsiteY8793" fmla="*/ 5352384 h 5790485"/>
              <a:gd name="connsiteX8794" fmla="*/ 3552349 w 13261896"/>
              <a:gd name="connsiteY8794" fmla="*/ 5376196 h 5790485"/>
              <a:gd name="connsiteX8795" fmla="*/ 3514249 w 13261896"/>
              <a:gd name="connsiteY8795" fmla="*/ 5357146 h 5790485"/>
              <a:gd name="connsiteX8796" fmla="*/ 3499961 w 13261896"/>
              <a:gd name="connsiteY8796" fmla="*/ 5357146 h 5790485"/>
              <a:gd name="connsiteX8797" fmla="*/ 3495199 w 13261896"/>
              <a:gd name="connsiteY8797" fmla="*/ 5366671 h 5790485"/>
              <a:gd name="connsiteX8798" fmla="*/ 3504724 w 13261896"/>
              <a:gd name="connsiteY8798" fmla="*/ 5385721 h 5790485"/>
              <a:gd name="connsiteX8799" fmla="*/ 3471434 w 13261896"/>
              <a:gd name="connsiteY8799" fmla="*/ 5361909 h 5790485"/>
              <a:gd name="connsiteX8800" fmla="*/ 3452384 w 13261896"/>
              <a:gd name="connsiteY8800" fmla="*/ 5371434 h 5790485"/>
              <a:gd name="connsiteX8801" fmla="*/ 3466671 w 13261896"/>
              <a:gd name="connsiteY8801" fmla="*/ 5385721 h 5790485"/>
              <a:gd name="connsiteX8802" fmla="*/ 3442859 w 13261896"/>
              <a:gd name="connsiteY8802" fmla="*/ 5380959 h 5790485"/>
              <a:gd name="connsiteX8803" fmla="*/ 3495199 w 13261896"/>
              <a:gd name="connsiteY8803" fmla="*/ 5428584 h 5790485"/>
              <a:gd name="connsiteX8804" fmla="*/ 3471434 w 13261896"/>
              <a:gd name="connsiteY8804" fmla="*/ 5423821 h 5790485"/>
              <a:gd name="connsiteX8805" fmla="*/ 3514249 w 13261896"/>
              <a:gd name="connsiteY8805" fmla="*/ 5523834 h 5790485"/>
              <a:gd name="connsiteX8806" fmla="*/ 3514249 w 13261896"/>
              <a:gd name="connsiteY8806" fmla="*/ 5585746 h 5790485"/>
              <a:gd name="connsiteX8807" fmla="*/ 3438096 w 13261896"/>
              <a:gd name="connsiteY8807" fmla="*/ 5419059 h 5790485"/>
              <a:gd name="connsiteX8808" fmla="*/ 3438096 w 13261896"/>
              <a:gd name="connsiteY8808" fmla="*/ 5457159 h 5790485"/>
              <a:gd name="connsiteX8809" fmla="*/ 3328559 w 13261896"/>
              <a:gd name="connsiteY8809" fmla="*/ 5357146 h 5790485"/>
              <a:gd name="connsiteX8810" fmla="*/ 3319034 w 13261896"/>
              <a:gd name="connsiteY8810" fmla="*/ 5366671 h 5790485"/>
              <a:gd name="connsiteX8811" fmla="*/ 3347609 w 13261896"/>
              <a:gd name="connsiteY8811" fmla="*/ 5409534 h 5790485"/>
              <a:gd name="connsiteX8812" fmla="*/ 3228546 w 13261896"/>
              <a:gd name="connsiteY8812" fmla="*/ 5342859 h 5790485"/>
              <a:gd name="connsiteX8813" fmla="*/ 3185684 w 13261896"/>
              <a:gd name="connsiteY8813" fmla="*/ 5347621 h 5790485"/>
              <a:gd name="connsiteX8814" fmla="*/ 3176159 w 13261896"/>
              <a:gd name="connsiteY8814" fmla="*/ 5361909 h 5790485"/>
              <a:gd name="connsiteX8815" fmla="*/ 3142821 w 13261896"/>
              <a:gd name="connsiteY8815" fmla="*/ 5357146 h 5790485"/>
              <a:gd name="connsiteX8816" fmla="*/ 3209496 w 13261896"/>
              <a:gd name="connsiteY8816" fmla="*/ 5409534 h 5790485"/>
              <a:gd name="connsiteX8817" fmla="*/ 3247596 w 13261896"/>
              <a:gd name="connsiteY8817" fmla="*/ 5409534 h 5790485"/>
              <a:gd name="connsiteX8818" fmla="*/ 3280934 w 13261896"/>
              <a:gd name="connsiteY8818" fmla="*/ 5423821 h 5790485"/>
              <a:gd name="connsiteX8819" fmla="*/ 3319034 w 13261896"/>
              <a:gd name="connsiteY8819" fmla="*/ 5428584 h 5790485"/>
              <a:gd name="connsiteX8820" fmla="*/ 3357134 w 13261896"/>
              <a:gd name="connsiteY8820" fmla="*/ 5466684 h 5790485"/>
              <a:gd name="connsiteX8821" fmla="*/ 3309509 w 13261896"/>
              <a:gd name="connsiteY8821" fmla="*/ 5433346 h 5790485"/>
              <a:gd name="connsiteX8822" fmla="*/ 3271409 w 13261896"/>
              <a:gd name="connsiteY8822" fmla="*/ 5428584 h 5790485"/>
              <a:gd name="connsiteX8823" fmla="*/ 3242834 w 13261896"/>
              <a:gd name="connsiteY8823" fmla="*/ 5414296 h 5790485"/>
              <a:gd name="connsiteX8824" fmla="*/ 3223784 w 13261896"/>
              <a:gd name="connsiteY8824" fmla="*/ 5423821 h 5790485"/>
              <a:gd name="connsiteX8825" fmla="*/ 3238071 w 13261896"/>
              <a:gd name="connsiteY8825" fmla="*/ 5447634 h 5790485"/>
              <a:gd name="connsiteX8826" fmla="*/ 3142821 w 13261896"/>
              <a:gd name="connsiteY8826" fmla="*/ 5385721 h 5790485"/>
              <a:gd name="connsiteX8827" fmla="*/ 3057144 w 13261896"/>
              <a:gd name="connsiteY8827" fmla="*/ 5366671 h 5790485"/>
              <a:gd name="connsiteX8828" fmla="*/ 3014282 w 13261896"/>
              <a:gd name="connsiteY8828" fmla="*/ 5314284 h 5790485"/>
              <a:gd name="connsiteX8829" fmla="*/ 3061907 w 13261896"/>
              <a:gd name="connsiteY8829" fmla="*/ 5352384 h 5790485"/>
              <a:gd name="connsiteX8830" fmla="*/ 3095244 w 13261896"/>
              <a:gd name="connsiteY8830" fmla="*/ 5361909 h 5790485"/>
              <a:gd name="connsiteX8831" fmla="*/ 3147584 w 13261896"/>
              <a:gd name="connsiteY8831" fmla="*/ 5376196 h 5790485"/>
              <a:gd name="connsiteX8832" fmla="*/ 3052382 w 13261896"/>
              <a:gd name="connsiteY8832" fmla="*/ 5295281 h 5790485"/>
              <a:gd name="connsiteX8833" fmla="*/ 3052382 w 13261896"/>
              <a:gd name="connsiteY8833" fmla="*/ 5323809 h 5790485"/>
              <a:gd name="connsiteX8834" fmla="*/ 2971419 w 13261896"/>
              <a:gd name="connsiteY8834" fmla="*/ 5276231 h 5790485"/>
              <a:gd name="connsiteX8835" fmla="*/ 2990469 w 13261896"/>
              <a:gd name="connsiteY8835" fmla="*/ 5309521 h 5790485"/>
              <a:gd name="connsiteX8836" fmla="*/ 2990469 w 13261896"/>
              <a:gd name="connsiteY8836" fmla="*/ 5328571 h 5790485"/>
              <a:gd name="connsiteX8837" fmla="*/ 2923794 w 13261896"/>
              <a:gd name="connsiteY8837" fmla="*/ 5247656 h 5790485"/>
              <a:gd name="connsiteX8838" fmla="*/ 2885694 w 13261896"/>
              <a:gd name="connsiteY8838" fmla="*/ 5247656 h 5790485"/>
              <a:gd name="connsiteX8839" fmla="*/ 2880932 w 13261896"/>
              <a:gd name="connsiteY8839" fmla="*/ 5257181 h 5790485"/>
              <a:gd name="connsiteX8840" fmla="*/ 2933319 w 13261896"/>
              <a:gd name="connsiteY8840" fmla="*/ 5299996 h 5790485"/>
              <a:gd name="connsiteX8841" fmla="*/ 2914269 w 13261896"/>
              <a:gd name="connsiteY8841" fmla="*/ 5280994 h 5790485"/>
              <a:gd name="connsiteX8842" fmla="*/ 2980944 w 13261896"/>
              <a:gd name="connsiteY8842" fmla="*/ 5338096 h 5790485"/>
              <a:gd name="connsiteX8843" fmla="*/ 3004757 w 13261896"/>
              <a:gd name="connsiteY8843" fmla="*/ 5347621 h 5790485"/>
              <a:gd name="connsiteX8844" fmla="*/ 3047619 w 13261896"/>
              <a:gd name="connsiteY8844" fmla="*/ 5400009 h 5790485"/>
              <a:gd name="connsiteX8845" fmla="*/ 3028569 w 13261896"/>
              <a:gd name="connsiteY8845" fmla="*/ 5390484 h 5790485"/>
              <a:gd name="connsiteX8846" fmla="*/ 2995232 w 13261896"/>
              <a:gd name="connsiteY8846" fmla="*/ 5361909 h 5790485"/>
              <a:gd name="connsiteX8847" fmla="*/ 3014282 w 13261896"/>
              <a:gd name="connsiteY8847" fmla="*/ 5404771 h 5790485"/>
              <a:gd name="connsiteX8848" fmla="*/ 3061907 w 13261896"/>
              <a:gd name="connsiteY8848" fmla="*/ 5428584 h 5790485"/>
              <a:gd name="connsiteX8849" fmla="*/ 3138059 w 13261896"/>
              <a:gd name="connsiteY8849" fmla="*/ 5514309 h 5790485"/>
              <a:gd name="connsiteX8850" fmla="*/ 3157109 w 13261896"/>
              <a:gd name="connsiteY8850" fmla="*/ 5523834 h 5790485"/>
              <a:gd name="connsiteX8851" fmla="*/ 3180921 w 13261896"/>
              <a:gd name="connsiteY8851" fmla="*/ 5547646 h 5790485"/>
              <a:gd name="connsiteX8852" fmla="*/ 3238071 w 13261896"/>
              <a:gd name="connsiteY8852" fmla="*/ 5585746 h 5790485"/>
              <a:gd name="connsiteX8853" fmla="*/ 3190446 w 13261896"/>
              <a:gd name="connsiteY8853" fmla="*/ 5566696 h 5790485"/>
              <a:gd name="connsiteX8854" fmla="*/ 3161871 w 13261896"/>
              <a:gd name="connsiteY8854" fmla="*/ 5538121 h 5790485"/>
              <a:gd name="connsiteX8855" fmla="*/ 3147584 w 13261896"/>
              <a:gd name="connsiteY8855" fmla="*/ 5542884 h 5790485"/>
              <a:gd name="connsiteX8856" fmla="*/ 3166634 w 13261896"/>
              <a:gd name="connsiteY8856" fmla="*/ 5585746 h 5790485"/>
              <a:gd name="connsiteX8857" fmla="*/ 3157109 w 13261896"/>
              <a:gd name="connsiteY8857" fmla="*/ 5580984 h 5790485"/>
              <a:gd name="connsiteX8858" fmla="*/ 2966657 w 13261896"/>
              <a:gd name="connsiteY8858" fmla="*/ 5395246 h 5790485"/>
              <a:gd name="connsiteX8859" fmla="*/ 2957132 w 13261896"/>
              <a:gd name="connsiteY8859" fmla="*/ 5414296 h 5790485"/>
              <a:gd name="connsiteX8860" fmla="*/ 2899982 w 13261896"/>
              <a:gd name="connsiteY8860" fmla="*/ 5395246 h 5790485"/>
              <a:gd name="connsiteX8861" fmla="*/ 2928557 w 13261896"/>
              <a:gd name="connsiteY8861" fmla="*/ 5433346 h 5790485"/>
              <a:gd name="connsiteX8862" fmla="*/ 2971419 w 13261896"/>
              <a:gd name="connsiteY8862" fmla="*/ 5442871 h 5790485"/>
              <a:gd name="connsiteX8863" fmla="*/ 2990469 w 13261896"/>
              <a:gd name="connsiteY8863" fmla="*/ 5461921 h 5790485"/>
              <a:gd name="connsiteX8864" fmla="*/ 3071432 w 13261896"/>
              <a:gd name="connsiteY8864" fmla="*/ 5500021 h 5790485"/>
              <a:gd name="connsiteX8865" fmla="*/ 3138059 w 13261896"/>
              <a:gd name="connsiteY8865" fmla="*/ 5576221 h 5790485"/>
              <a:gd name="connsiteX8866" fmla="*/ 3176159 w 13261896"/>
              <a:gd name="connsiteY8866" fmla="*/ 5638134 h 5790485"/>
              <a:gd name="connsiteX8867" fmla="*/ 3176159 w 13261896"/>
              <a:gd name="connsiteY8867" fmla="*/ 5657184 h 5790485"/>
              <a:gd name="connsiteX8868" fmla="*/ 3052382 w 13261896"/>
              <a:gd name="connsiteY8868" fmla="*/ 5523834 h 5790485"/>
              <a:gd name="connsiteX8869" fmla="*/ 3047619 w 13261896"/>
              <a:gd name="connsiteY8869" fmla="*/ 5538121 h 5790485"/>
              <a:gd name="connsiteX8870" fmla="*/ 3033332 w 13261896"/>
              <a:gd name="connsiteY8870" fmla="*/ 5538121 h 5790485"/>
              <a:gd name="connsiteX8871" fmla="*/ 2904744 w 13261896"/>
              <a:gd name="connsiteY8871" fmla="*/ 5433346 h 5790485"/>
              <a:gd name="connsiteX8872" fmla="*/ 2890457 w 13261896"/>
              <a:gd name="connsiteY8872" fmla="*/ 5433346 h 5790485"/>
              <a:gd name="connsiteX8873" fmla="*/ 2880932 w 13261896"/>
              <a:gd name="connsiteY8873" fmla="*/ 5466684 h 5790485"/>
              <a:gd name="connsiteX8874" fmla="*/ 3057144 w 13261896"/>
              <a:gd name="connsiteY8874" fmla="*/ 5604796 h 5790485"/>
              <a:gd name="connsiteX8875" fmla="*/ 3061907 w 13261896"/>
              <a:gd name="connsiteY8875" fmla="*/ 5628609 h 5790485"/>
              <a:gd name="connsiteX8876" fmla="*/ 3157109 w 13261896"/>
              <a:gd name="connsiteY8876" fmla="*/ 5690473 h 5790485"/>
              <a:gd name="connsiteX8877" fmla="*/ 3133296 w 13261896"/>
              <a:gd name="connsiteY8877" fmla="*/ 5666709 h 5790485"/>
              <a:gd name="connsiteX8878" fmla="*/ 3038094 w 13261896"/>
              <a:gd name="connsiteY8878" fmla="*/ 5633371 h 5790485"/>
              <a:gd name="connsiteX8879" fmla="*/ 2952369 w 13261896"/>
              <a:gd name="connsiteY8879" fmla="*/ 5580984 h 5790485"/>
              <a:gd name="connsiteX8880" fmla="*/ 3047619 w 13261896"/>
              <a:gd name="connsiteY8880" fmla="*/ 5628609 h 5790485"/>
              <a:gd name="connsiteX8881" fmla="*/ 3052382 w 13261896"/>
              <a:gd name="connsiteY8881" fmla="*/ 5619084 h 5790485"/>
              <a:gd name="connsiteX8882" fmla="*/ 2942844 w 13261896"/>
              <a:gd name="connsiteY8882" fmla="*/ 5533359 h 5790485"/>
              <a:gd name="connsiteX8883" fmla="*/ 2885694 w 13261896"/>
              <a:gd name="connsiteY8883" fmla="*/ 5519071 h 5790485"/>
              <a:gd name="connsiteX8884" fmla="*/ 2895219 w 13261896"/>
              <a:gd name="connsiteY8884" fmla="*/ 5533359 h 5790485"/>
              <a:gd name="connsiteX8885" fmla="*/ 2876169 w 13261896"/>
              <a:gd name="connsiteY8885" fmla="*/ 5519071 h 5790485"/>
              <a:gd name="connsiteX8886" fmla="*/ 2852357 w 13261896"/>
              <a:gd name="connsiteY8886" fmla="*/ 5523834 h 5790485"/>
              <a:gd name="connsiteX8887" fmla="*/ 2942844 w 13261896"/>
              <a:gd name="connsiteY8887" fmla="*/ 5614321 h 5790485"/>
              <a:gd name="connsiteX8888" fmla="*/ 2847594 w 13261896"/>
              <a:gd name="connsiteY8888" fmla="*/ 5552409 h 5790485"/>
              <a:gd name="connsiteX8889" fmla="*/ 2838069 w 13261896"/>
              <a:gd name="connsiteY8889" fmla="*/ 5571459 h 5790485"/>
              <a:gd name="connsiteX8890" fmla="*/ 2814257 w 13261896"/>
              <a:gd name="connsiteY8890" fmla="*/ 5557171 h 5790485"/>
              <a:gd name="connsiteX8891" fmla="*/ 2795207 w 13261896"/>
              <a:gd name="connsiteY8891" fmla="*/ 5590509 h 5790485"/>
              <a:gd name="connsiteX8892" fmla="*/ 2757107 w 13261896"/>
              <a:gd name="connsiteY8892" fmla="*/ 5542884 h 5790485"/>
              <a:gd name="connsiteX8893" fmla="*/ 2742819 w 13261896"/>
              <a:gd name="connsiteY8893" fmla="*/ 5552409 h 5790485"/>
              <a:gd name="connsiteX8894" fmla="*/ 2790444 w 13261896"/>
              <a:gd name="connsiteY8894" fmla="*/ 5628609 h 5790485"/>
              <a:gd name="connsiteX8895" fmla="*/ 2790444 w 13261896"/>
              <a:gd name="connsiteY8895" fmla="*/ 5671471 h 5790485"/>
              <a:gd name="connsiteX8896" fmla="*/ 2742819 w 13261896"/>
              <a:gd name="connsiteY8896" fmla="*/ 5604796 h 5790485"/>
              <a:gd name="connsiteX8897" fmla="*/ 2604754 w 13261896"/>
              <a:gd name="connsiteY8897" fmla="*/ 5533359 h 5790485"/>
              <a:gd name="connsiteX8898" fmla="*/ 2590467 w 13261896"/>
              <a:gd name="connsiteY8898" fmla="*/ 5557171 h 5790485"/>
              <a:gd name="connsiteX8899" fmla="*/ 2538079 w 13261896"/>
              <a:gd name="connsiteY8899" fmla="*/ 5561934 h 5790485"/>
              <a:gd name="connsiteX8900" fmla="*/ 2480929 w 13261896"/>
              <a:gd name="connsiteY8900" fmla="*/ 5519071 h 5790485"/>
              <a:gd name="connsiteX8901" fmla="*/ 2476167 w 13261896"/>
              <a:gd name="connsiteY8901" fmla="*/ 5528596 h 5790485"/>
              <a:gd name="connsiteX8902" fmla="*/ 2523792 w 13261896"/>
              <a:gd name="connsiteY8902" fmla="*/ 5585746 h 5790485"/>
              <a:gd name="connsiteX8903" fmla="*/ 2509504 w 13261896"/>
              <a:gd name="connsiteY8903" fmla="*/ 5585746 h 5790485"/>
              <a:gd name="connsiteX8904" fmla="*/ 2452354 w 13261896"/>
              <a:gd name="connsiteY8904" fmla="*/ 5519071 h 5790485"/>
              <a:gd name="connsiteX8905" fmla="*/ 2414254 w 13261896"/>
              <a:gd name="connsiteY8905" fmla="*/ 5519071 h 5790485"/>
              <a:gd name="connsiteX8906" fmla="*/ 2376154 w 13261896"/>
              <a:gd name="connsiteY8906" fmla="*/ 5500021 h 5790485"/>
              <a:gd name="connsiteX8907" fmla="*/ 2357104 w 13261896"/>
              <a:gd name="connsiteY8907" fmla="*/ 5504784 h 5790485"/>
              <a:gd name="connsiteX8908" fmla="*/ 2433304 w 13261896"/>
              <a:gd name="connsiteY8908" fmla="*/ 5609559 h 5790485"/>
              <a:gd name="connsiteX8909" fmla="*/ 2333339 w 13261896"/>
              <a:gd name="connsiteY8909" fmla="*/ 5500021 h 5790485"/>
              <a:gd name="connsiteX8910" fmla="*/ 2323814 w 13261896"/>
              <a:gd name="connsiteY8910" fmla="*/ 5514309 h 5790485"/>
              <a:gd name="connsiteX8911" fmla="*/ 2266664 w 13261896"/>
              <a:gd name="connsiteY8911" fmla="*/ 5442871 h 5790485"/>
              <a:gd name="connsiteX8912" fmla="*/ 2261902 w 13261896"/>
              <a:gd name="connsiteY8912" fmla="*/ 5414296 h 5790485"/>
              <a:gd name="connsiteX8913" fmla="*/ 2238089 w 13261896"/>
              <a:gd name="connsiteY8913" fmla="*/ 5390484 h 5790485"/>
              <a:gd name="connsiteX8914" fmla="*/ 2223802 w 13261896"/>
              <a:gd name="connsiteY8914" fmla="*/ 5414296 h 5790485"/>
              <a:gd name="connsiteX8915" fmla="*/ 2123789 w 13261896"/>
              <a:gd name="connsiteY8915" fmla="*/ 5290519 h 5790485"/>
              <a:gd name="connsiteX8916" fmla="*/ 2138077 w 13261896"/>
              <a:gd name="connsiteY8916" fmla="*/ 5314284 h 5790485"/>
              <a:gd name="connsiteX8917" fmla="*/ 2147602 w 13261896"/>
              <a:gd name="connsiteY8917" fmla="*/ 5352384 h 5790485"/>
              <a:gd name="connsiteX8918" fmla="*/ 2223802 w 13261896"/>
              <a:gd name="connsiteY8918" fmla="*/ 5447634 h 5790485"/>
              <a:gd name="connsiteX8919" fmla="*/ 2223802 w 13261896"/>
              <a:gd name="connsiteY8919" fmla="*/ 5461921 h 5790485"/>
              <a:gd name="connsiteX8920" fmla="*/ 2099977 w 13261896"/>
              <a:gd name="connsiteY8920" fmla="*/ 5309521 h 5790485"/>
              <a:gd name="connsiteX8921" fmla="*/ 2085689 w 13261896"/>
              <a:gd name="connsiteY8921" fmla="*/ 5319046 h 5790485"/>
              <a:gd name="connsiteX8922" fmla="*/ 2099977 w 13261896"/>
              <a:gd name="connsiteY8922" fmla="*/ 5342859 h 5790485"/>
              <a:gd name="connsiteX8923" fmla="*/ 2099977 w 13261896"/>
              <a:gd name="connsiteY8923" fmla="*/ 5361909 h 5790485"/>
              <a:gd name="connsiteX8924" fmla="*/ 2042827 w 13261896"/>
              <a:gd name="connsiteY8924" fmla="*/ 5276231 h 5790485"/>
              <a:gd name="connsiteX8925" fmla="*/ 2033302 w 13261896"/>
              <a:gd name="connsiteY8925" fmla="*/ 5299996 h 5790485"/>
              <a:gd name="connsiteX8926" fmla="*/ 1966627 w 13261896"/>
              <a:gd name="connsiteY8926" fmla="*/ 5171456 h 5790485"/>
              <a:gd name="connsiteX8927" fmla="*/ 1942862 w 13261896"/>
              <a:gd name="connsiteY8927" fmla="*/ 5204794 h 5790485"/>
              <a:gd name="connsiteX8928" fmla="*/ 1919049 w 13261896"/>
              <a:gd name="connsiteY8928" fmla="*/ 5180981 h 5790485"/>
              <a:gd name="connsiteX8929" fmla="*/ 1914287 w 13261896"/>
              <a:gd name="connsiteY8929" fmla="*/ 5195269 h 5790485"/>
              <a:gd name="connsiteX8930" fmla="*/ 1895237 w 13261896"/>
              <a:gd name="connsiteY8930" fmla="*/ 5195269 h 5790485"/>
              <a:gd name="connsiteX8931" fmla="*/ 1928574 w 13261896"/>
              <a:gd name="connsiteY8931" fmla="*/ 5280994 h 5790485"/>
              <a:gd name="connsiteX8932" fmla="*/ 1823799 w 13261896"/>
              <a:gd name="connsiteY8932" fmla="*/ 5138119 h 5790485"/>
              <a:gd name="connsiteX8933" fmla="*/ 1819037 w 13261896"/>
              <a:gd name="connsiteY8933" fmla="*/ 5171456 h 5790485"/>
              <a:gd name="connsiteX8934" fmla="*/ 1733312 w 13261896"/>
              <a:gd name="connsiteY8934" fmla="*/ 5038106 h 5790485"/>
              <a:gd name="connsiteX8935" fmla="*/ 1719024 w 13261896"/>
              <a:gd name="connsiteY8935" fmla="*/ 5042869 h 5790485"/>
              <a:gd name="connsiteX8936" fmla="*/ 1752362 w 13261896"/>
              <a:gd name="connsiteY8936" fmla="*/ 5119069 h 5790485"/>
              <a:gd name="connsiteX8937" fmla="*/ 1704737 w 13261896"/>
              <a:gd name="connsiteY8937" fmla="*/ 5047631 h 5790485"/>
              <a:gd name="connsiteX8938" fmla="*/ 1690449 w 13261896"/>
              <a:gd name="connsiteY8938" fmla="*/ 5047631 h 5790485"/>
              <a:gd name="connsiteX8939" fmla="*/ 1685687 w 13261896"/>
              <a:gd name="connsiteY8939" fmla="*/ 5071444 h 5790485"/>
              <a:gd name="connsiteX8940" fmla="*/ 1623774 w 13261896"/>
              <a:gd name="connsiteY8940" fmla="*/ 4980956 h 5790485"/>
              <a:gd name="connsiteX8941" fmla="*/ 1609487 w 13261896"/>
              <a:gd name="connsiteY8941" fmla="*/ 5000006 h 5790485"/>
              <a:gd name="connsiteX8942" fmla="*/ 1561910 w 13261896"/>
              <a:gd name="connsiteY8942" fmla="*/ 4971431 h 5790485"/>
              <a:gd name="connsiteX8943" fmla="*/ 1542860 w 13261896"/>
              <a:gd name="connsiteY8943" fmla="*/ 4985719 h 5790485"/>
              <a:gd name="connsiteX8944" fmla="*/ 1519047 w 13261896"/>
              <a:gd name="connsiteY8944" fmla="*/ 4957144 h 5790485"/>
              <a:gd name="connsiteX8945" fmla="*/ 1457135 w 13261896"/>
              <a:gd name="connsiteY8945" fmla="*/ 4942856 h 5790485"/>
              <a:gd name="connsiteX8946" fmla="*/ 1423797 w 13261896"/>
              <a:gd name="connsiteY8946" fmla="*/ 4966669 h 5790485"/>
              <a:gd name="connsiteX8947" fmla="*/ 1461897 w 13261896"/>
              <a:gd name="connsiteY8947" fmla="*/ 4995244 h 5790485"/>
              <a:gd name="connsiteX8948" fmla="*/ 1490472 w 13261896"/>
              <a:gd name="connsiteY8948" fmla="*/ 5038106 h 5790485"/>
              <a:gd name="connsiteX8949" fmla="*/ 1538097 w 13261896"/>
              <a:gd name="connsiteY8949" fmla="*/ 5071444 h 5790485"/>
              <a:gd name="connsiteX8950" fmla="*/ 1461897 w 13261896"/>
              <a:gd name="connsiteY8950" fmla="*/ 5042869 h 5790485"/>
              <a:gd name="connsiteX8951" fmla="*/ 1485710 w 13261896"/>
              <a:gd name="connsiteY8951" fmla="*/ 5090494 h 5790485"/>
              <a:gd name="connsiteX8952" fmla="*/ 1547622 w 13261896"/>
              <a:gd name="connsiteY8952" fmla="*/ 5128594 h 5790485"/>
              <a:gd name="connsiteX8953" fmla="*/ 1638062 w 13261896"/>
              <a:gd name="connsiteY8953" fmla="*/ 5276231 h 5790485"/>
              <a:gd name="connsiteX8954" fmla="*/ 1509522 w 13261896"/>
              <a:gd name="connsiteY8954" fmla="*/ 5123831 h 5790485"/>
              <a:gd name="connsiteX8955" fmla="*/ 1509522 w 13261896"/>
              <a:gd name="connsiteY8955" fmla="*/ 5133356 h 5790485"/>
              <a:gd name="connsiteX8956" fmla="*/ 1457135 w 13261896"/>
              <a:gd name="connsiteY8956" fmla="*/ 5104781 h 5790485"/>
              <a:gd name="connsiteX8957" fmla="*/ 1438085 w 13261896"/>
              <a:gd name="connsiteY8957" fmla="*/ 5085731 h 5790485"/>
              <a:gd name="connsiteX8958" fmla="*/ 1433322 w 13261896"/>
              <a:gd name="connsiteY8958" fmla="*/ 5104781 h 5790485"/>
              <a:gd name="connsiteX8959" fmla="*/ 1371410 w 13261896"/>
              <a:gd name="connsiteY8959" fmla="*/ 5090494 h 5790485"/>
              <a:gd name="connsiteX8960" fmla="*/ 1414272 w 13261896"/>
              <a:gd name="connsiteY8960" fmla="*/ 5128594 h 5790485"/>
              <a:gd name="connsiteX8961" fmla="*/ 1361885 w 13261896"/>
              <a:gd name="connsiteY8961" fmla="*/ 5119069 h 5790485"/>
              <a:gd name="connsiteX8962" fmla="*/ 1385697 w 13261896"/>
              <a:gd name="connsiteY8962" fmla="*/ 5138119 h 5790485"/>
              <a:gd name="connsiteX8963" fmla="*/ 1366647 w 13261896"/>
              <a:gd name="connsiteY8963" fmla="*/ 5147644 h 5790485"/>
              <a:gd name="connsiteX8964" fmla="*/ 1533335 w 13261896"/>
              <a:gd name="connsiteY8964" fmla="*/ 5252419 h 5790485"/>
              <a:gd name="connsiteX8965" fmla="*/ 1580912 w 13261896"/>
              <a:gd name="connsiteY8965" fmla="*/ 5252419 h 5790485"/>
              <a:gd name="connsiteX8966" fmla="*/ 1671399 w 13261896"/>
              <a:gd name="connsiteY8966" fmla="*/ 5309521 h 5790485"/>
              <a:gd name="connsiteX8967" fmla="*/ 1652349 w 13261896"/>
              <a:gd name="connsiteY8967" fmla="*/ 5299996 h 5790485"/>
              <a:gd name="connsiteX8968" fmla="*/ 1633299 w 13261896"/>
              <a:gd name="connsiteY8968" fmla="*/ 5328571 h 5790485"/>
              <a:gd name="connsiteX8969" fmla="*/ 1666637 w 13261896"/>
              <a:gd name="connsiteY8969" fmla="*/ 5371434 h 5790485"/>
              <a:gd name="connsiteX8970" fmla="*/ 1552385 w 13261896"/>
              <a:gd name="connsiteY8970" fmla="*/ 5290519 h 5790485"/>
              <a:gd name="connsiteX8971" fmla="*/ 1576197 w 13261896"/>
              <a:gd name="connsiteY8971" fmla="*/ 5304759 h 5790485"/>
              <a:gd name="connsiteX8972" fmla="*/ 1566672 w 13261896"/>
              <a:gd name="connsiteY8972" fmla="*/ 5314284 h 5790485"/>
              <a:gd name="connsiteX8973" fmla="*/ 1590437 w 13261896"/>
              <a:gd name="connsiteY8973" fmla="*/ 5328571 h 5790485"/>
              <a:gd name="connsiteX8974" fmla="*/ 1576197 w 13261896"/>
              <a:gd name="connsiteY8974" fmla="*/ 5338096 h 5790485"/>
              <a:gd name="connsiteX8975" fmla="*/ 1661874 w 13261896"/>
              <a:gd name="connsiteY8975" fmla="*/ 5400009 h 5790485"/>
              <a:gd name="connsiteX8976" fmla="*/ 1614249 w 13261896"/>
              <a:gd name="connsiteY8976" fmla="*/ 5385721 h 5790485"/>
              <a:gd name="connsiteX8977" fmla="*/ 1580912 w 13261896"/>
              <a:gd name="connsiteY8977" fmla="*/ 5390484 h 5790485"/>
              <a:gd name="connsiteX8978" fmla="*/ 1595199 w 13261896"/>
              <a:gd name="connsiteY8978" fmla="*/ 5409534 h 5790485"/>
              <a:gd name="connsiteX8979" fmla="*/ 1571435 w 13261896"/>
              <a:gd name="connsiteY8979" fmla="*/ 5414296 h 5790485"/>
              <a:gd name="connsiteX8980" fmla="*/ 1590437 w 13261896"/>
              <a:gd name="connsiteY8980" fmla="*/ 5423821 h 5790485"/>
              <a:gd name="connsiteX8981" fmla="*/ 1571435 w 13261896"/>
              <a:gd name="connsiteY8981" fmla="*/ 5433346 h 5790485"/>
              <a:gd name="connsiteX8982" fmla="*/ 1623774 w 13261896"/>
              <a:gd name="connsiteY8982" fmla="*/ 5452396 h 5790485"/>
              <a:gd name="connsiteX8983" fmla="*/ 1638062 w 13261896"/>
              <a:gd name="connsiteY8983" fmla="*/ 5461921 h 5790485"/>
              <a:gd name="connsiteX8984" fmla="*/ 1676162 w 13261896"/>
              <a:gd name="connsiteY8984" fmla="*/ 5466684 h 5790485"/>
              <a:gd name="connsiteX8985" fmla="*/ 1704737 w 13261896"/>
              <a:gd name="connsiteY8985" fmla="*/ 5500021 h 5790485"/>
              <a:gd name="connsiteX8986" fmla="*/ 1766649 w 13261896"/>
              <a:gd name="connsiteY8986" fmla="*/ 5576221 h 5790485"/>
              <a:gd name="connsiteX8987" fmla="*/ 1647587 w 13261896"/>
              <a:gd name="connsiteY8987" fmla="*/ 5480971 h 5790485"/>
              <a:gd name="connsiteX8988" fmla="*/ 1704737 w 13261896"/>
              <a:gd name="connsiteY8988" fmla="*/ 5552409 h 5790485"/>
              <a:gd name="connsiteX8989" fmla="*/ 1623774 w 13261896"/>
              <a:gd name="connsiteY8989" fmla="*/ 5509546 h 5790485"/>
              <a:gd name="connsiteX8990" fmla="*/ 1619012 w 13261896"/>
              <a:gd name="connsiteY8990" fmla="*/ 5538121 h 5790485"/>
              <a:gd name="connsiteX8991" fmla="*/ 1714262 w 13261896"/>
              <a:gd name="connsiteY8991" fmla="*/ 5600034 h 5790485"/>
              <a:gd name="connsiteX8992" fmla="*/ 1714262 w 13261896"/>
              <a:gd name="connsiteY8992" fmla="*/ 5614321 h 5790485"/>
              <a:gd name="connsiteX8993" fmla="*/ 1599962 w 13261896"/>
              <a:gd name="connsiteY8993" fmla="*/ 5571459 h 5790485"/>
              <a:gd name="connsiteX8994" fmla="*/ 1657112 w 13261896"/>
              <a:gd name="connsiteY8994" fmla="*/ 5604796 h 5790485"/>
              <a:gd name="connsiteX8995" fmla="*/ 1647587 w 13261896"/>
              <a:gd name="connsiteY8995" fmla="*/ 5619084 h 5790485"/>
              <a:gd name="connsiteX8996" fmla="*/ 1661874 w 13261896"/>
              <a:gd name="connsiteY8996" fmla="*/ 5638134 h 5790485"/>
              <a:gd name="connsiteX8997" fmla="*/ 1633299 w 13261896"/>
              <a:gd name="connsiteY8997" fmla="*/ 5638134 h 5790485"/>
              <a:gd name="connsiteX8998" fmla="*/ 1690449 w 13261896"/>
              <a:gd name="connsiteY8998" fmla="*/ 5666709 h 5790485"/>
              <a:gd name="connsiteX8999" fmla="*/ 1647587 w 13261896"/>
              <a:gd name="connsiteY8999" fmla="*/ 5685711 h 5790485"/>
              <a:gd name="connsiteX9000" fmla="*/ 1590437 w 13261896"/>
              <a:gd name="connsiteY9000" fmla="*/ 5671471 h 5790485"/>
              <a:gd name="connsiteX9001" fmla="*/ 1566672 w 13261896"/>
              <a:gd name="connsiteY9001" fmla="*/ 5690473 h 5790485"/>
              <a:gd name="connsiteX9002" fmla="*/ 1561910 w 13261896"/>
              <a:gd name="connsiteY9002" fmla="*/ 5576221 h 5790485"/>
              <a:gd name="connsiteX9003" fmla="*/ 1523810 w 13261896"/>
              <a:gd name="connsiteY9003" fmla="*/ 5690473 h 5790485"/>
              <a:gd name="connsiteX9004" fmla="*/ 1499997 w 13261896"/>
              <a:gd name="connsiteY9004" fmla="*/ 5690473 h 5790485"/>
              <a:gd name="connsiteX9005" fmla="*/ 1561910 w 13261896"/>
              <a:gd name="connsiteY9005" fmla="*/ 5457159 h 5790485"/>
              <a:gd name="connsiteX9006" fmla="*/ 1223772 w 13261896"/>
              <a:gd name="connsiteY9006" fmla="*/ 5000006 h 5790485"/>
              <a:gd name="connsiteX9007" fmla="*/ 1314260 w 13261896"/>
              <a:gd name="connsiteY9007" fmla="*/ 4704779 h 5790485"/>
              <a:gd name="connsiteX9008" fmla="*/ 1204722 w 13261896"/>
              <a:gd name="connsiteY9008" fmla="*/ 5009531 h 5790485"/>
              <a:gd name="connsiteX9009" fmla="*/ 1538097 w 13261896"/>
              <a:gd name="connsiteY9009" fmla="*/ 5457159 h 5790485"/>
              <a:gd name="connsiteX9010" fmla="*/ 1476185 w 13261896"/>
              <a:gd name="connsiteY9010" fmla="*/ 5690473 h 5790485"/>
              <a:gd name="connsiteX9011" fmla="*/ 1457135 w 13261896"/>
              <a:gd name="connsiteY9011" fmla="*/ 5690473 h 5790485"/>
              <a:gd name="connsiteX9012" fmla="*/ 1495235 w 13261896"/>
              <a:gd name="connsiteY9012" fmla="*/ 5547646 h 5790485"/>
              <a:gd name="connsiteX9013" fmla="*/ 1480947 w 13261896"/>
              <a:gd name="connsiteY9013" fmla="*/ 5452396 h 5790485"/>
              <a:gd name="connsiteX9014" fmla="*/ 1419035 w 13261896"/>
              <a:gd name="connsiteY9014" fmla="*/ 5319046 h 5790485"/>
              <a:gd name="connsiteX9015" fmla="*/ 1190482 w 13261896"/>
              <a:gd name="connsiteY9015" fmla="*/ 5100019 h 5790485"/>
              <a:gd name="connsiteX9016" fmla="*/ 1147620 w 13261896"/>
              <a:gd name="connsiteY9016" fmla="*/ 5109544 h 5790485"/>
              <a:gd name="connsiteX9017" fmla="*/ 1138095 w 13261896"/>
              <a:gd name="connsiteY9017" fmla="*/ 5119069 h 5790485"/>
              <a:gd name="connsiteX9018" fmla="*/ 1166670 w 13261896"/>
              <a:gd name="connsiteY9018" fmla="*/ 5133356 h 5790485"/>
              <a:gd name="connsiteX9019" fmla="*/ 1157145 w 13261896"/>
              <a:gd name="connsiteY9019" fmla="*/ 5142881 h 5790485"/>
              <a:gd name="connsiteX9020" fmla="*/ 1199960 w 13261896"/>
              <a:gd name="connsiteY9020" fmla="*/ 5157169 h 5790485"/>
              <a:gd name="connsiteX9021" fmla="*/ 1166670 w 13261896"/>
              <a:gd name="connsiteY9021" fmla="*/ 5166694 h 5790485"/>
              <a:gd name="connsiteX9022" fmla="*/ 1195245 w 13261896"/>
              <a:gd name="connsiteY9022" fmla="*/ 5185744 h 5790485"/>
              <a:gd name="connsiteX9023" fmla="*/ 1180957 w 13261896"/>
              <a:gd name="connsiteY9023" fmla="*/ 5200031 h 5790485"/>
              <a:gd name="connsiteX9024" fmla="*/ 1190482 w 13261896"/>
              <a:gd name="connsiteY9024" fmla="*/ 5204794 h 5790485"/>
              <a:gd name="connsiteX9025" fmla="*/ 1242822 w 13261896"/>
              <a:gd name="connsiteY9025" fmla="*/ 5195269 h 5790485"/>
              <a:gd name="connsiteX9026" fmla="*/ 1195245 w 13261896"/>
              <a:gd name="connsiteY9026" fmla="*/ 5214319 h 5790485"/>
              <a:gd name="connsiteX9027" fmla="*/ 1228535 w 13261896"/>
              <a:gd name="connsiteY9027" fmla="*/ 5242894 h 5790485"/>
              <a:gd name="connsiteX9028" fmla="*/ 1266635 w 13261896"/>
              <a:gd name="connsiteY9028" fmla="*/ 5233369 h 5790485"/>
              <a:gd name="connsiteX9029" fmla="*/ 1290447 w 13261896"/>
              <a:gd name="connsiteY9029" fmla="*/ 5238131 h 5790485"/>
              <a:gd name="connsiteX9030" fmla="*/ 1228535 w 13261896"/>
              <a:gd name="connsiteY9030" fmla="*/ 5247656 h 5790485"/>
              <a:gd name="connsiteX9031" fmla="*/ 1276160 w 13261896"/>
              <a:gd name="connsiteY9031" fmla="*/ 5261944 h 5790485"/>
              <a:gd name="connsiteX9032" fmla="*/ 1247585 w 13261896"/>
              <a:gd name="connsiteY9032" fmla="*/ 5276231 h 5790485"/>
              <a:gd name="connsiteX9033" fmla="*/ 1247585 w 13261896"/>
              <a:gd name="connsiteY9033" fmla="*/ 5295281 h 5790485"/>
              <a:gd name="connsiteX9034" fmla="*/ 1299972 w 13261896"/>
              <a:gd name="connsiteY9034" fmla="*/ 5304759 h 5790485"/>
              <a:gd name="connsiteX9035" fmla="*/ 1252347 w 13261896"/>
              <a:gd name="connsiteY9035" fmla="*/ 5314284 h 5790485"/>
              <a:gd name="connsiteX9036" fmla="*/ 1304735 w 13261896"/>
              <a:gd name="connsiteY9036" fmla="*/ 5328571 h 5790485"/>
              <a:gd name="connsiteX9037" fmla="*/ 1399985 w 13261896"/>
              <a:gd name="connsiteY9037" fmla="*/ 5319046 h 5790485"/>
              <a:gd name="connsiteX9038" fmla="*/ 1261872 w 13261896"/>
              <a:gd name="connsiteY9038" fmla="*/ 5347621 h 5790485"/>
              <a:gd name="connsiteX9039" fmla="*/ 1328547 w 13261896"/>
              <a:gd name="connsiteY9039" fmla="*/ 5371434 h 5790485"/>
              <a:gd name="connsiteX9040" fmla="*/ 1280922 w 13261896"/>
              <a:gd name="connsiteY9040" fmla="*/ 5385721 h 5790485"/>
              <a:gd name="connsiteX9041" fmla="*/ 1376172 w 13261896"/>
              <a:gd name="connsiteY9041" fmla="*/ 5404771 h 5790485"/>
              <a:gd name="connsiteX9042" fmla="*/ 1309497 w 13261896"/>
              <a:gd name="connsiteY9042" fmla="*/ 5409534 h 5790485"/>
              <a:gd name="connsiteX9043" fmla="*/ 1304735 w 13261896"/>
              <a:gd name="connsiteY9043" fmla="*/ 5423821 h 5790485"/>
              <a:gd name="connsiteX9044" fmla="*/ 1323785 w 13261896"/>
              <a:gd name="connsiteY9044" fmla="*/ 5442871 h 5790485"/>
              <a:gd name="connsiteX9045" fmla="*/ 1299972 w 13261896"/>
              <a:gd name="connsiteY9045" fmla="*/ 5452396 h 5790485"/>
              <a:gd name="connsiteX9046" fmla="*/ 1280922 w 13261896"/>
              <a:gd name="connsiteY9046" fmla="*/ 5476209 h 5790485"/>
              <a:gd name="connsiteX9047" fmla="*/ 1423797 w 13261896"/>
              <a:gd name="connsiteY9047" fmla="*/ 5485734 h 5790485"/>
              <a:gd name="connsiteX9048" fmla="*/ 1304735 w 13261896"/>
              <a:gd name="connsiteY9048" fmla="*/ 5500021 h 5790485"/>
              <a:gd name="connsiteX9049" fmla="*/ 1323785 w 13261896"/>
              <a:gd name="connsiteY9049" fmla="*/ 5519071 h 5790485"/>
              <a:gd name="connsiteX9050" fmla="*/ 1290447 w 13261896"/>
              <a:gd name="connsiteY9050" fmla="*/ 5528596 h 5790485"/>
              <a:gd name="connsiteX9051" fmla="*/ 1366647 w 13261896"/>
              <a:gd name="connsiteY9051" fmla="*/ 5557171 h 5790485"/>
              <a:gd name="connsiteX9052" fmla="*/ 1290447 w 13261896"/>
              <a:gd name="connsiteY9052" fmla="*/ 5561934 h 5790485"/>
              <a:gd name="connsiteX9053" fmla="*/ 1285685 w 13261896"/>
              <a:gd name="connsiteY9053" fmla="*/ 5571459 h 5790485"/>
              <a:gd name="connsiteX9054" fmla="*/ 1290447 w 13261896"/>
              <a:gd name="connsiteY9054" fmla="*/ 5580984 h 5790485"/>
              <a:gd name="connsiteX9055" fmla="*/ 1333310 w 13261896"/>
              <a:gd name="connsiteY9055" fmla="*/ 5604796 h 5790485"/>
              <a:gd name="connsiteX9056" fmla="*/ 1280922 w 13261896"/>
              <a:gd name="connsiteY9056" fmla="*/ 5609559 h 5790485"/>
              <a:gd name="connsiteX9057" fmla="*/ 1338072 w 13261896"/>
              <a:gd name="connsiteY9057" fmla="*/ 5628609 h 5790485"/>
              <a:gd name="connsiteX9058" fmla="*/ 1261872 w 13261896"/>
              <a:gd name="connsiteY9058" fmla="*/ 5657184 h 5790485"/>
              <a:gd name="connsiteX9059" fmla="*/ 1290447 w 13261896"/>
              <a:gd name="connsiteY9059" fmla="*/ 5671471 h 5790485"/>
              <a:gd name="connsiteX9060" fmla="*/ 1209485 w 13261896"/>
              <a:gd name="connsiteY9060" fmla="*/ 5695236 h 5790485"/>
              <a:gd name="connsiteX9061" fmla="*/ 1185720 w 13261896"/>
              <a:gd name="connsiteY9061" fmla="*/ 5690473 h 5790485"/>
              <a:gd name="connsiteX9062" fmla="*/ 1261872 w 13261896"/>
              <a:gd name="connsiteY9062" fmla="*/ 5490496 h 5790485"/>
              <a:gd name="connsiteX9063" fmla="*/ 1247585 w 13261896"/>
              <a:gd name="connsiteY9063" fmla="*/ 5466684 h 5790485"/>
              <a:gd name="connsiteX9064" fmla="*/ 1228535 w 13261896"/>
              <a:gd name="connsiteY9064" fmla="*/ 5547646 h 5790485"/>
              <a:gd name="connsiteX9065" fmla="*/ 1219010 w 13261896"/>
              <a:gd name="connsiteY9065" fmla="*/ 5528596 h 5790485"/>
              <a:gd name="connsiteX9066" fmla="*/ 1171432 w 13261896"/>
              <a:gd name="connsiteY9066" fmla="*/ 5619084 h 5790485"/>
              <a:gd name="connsiteX9067" fmla="*/ 1157145 w 13261896"/>
              <a:gd name="connsiteY9067" fmla="*/ 5600034 h 5790485"/>
              <a:gd name="connsiteX9068" fmla="*/ 1123807 w 13261896"/>
              <a:gd name="connsiteY9068" fmla="*/ 5657184 h 5790485"/>
              <a:gd name="connsiteX9069" fmla="*/ 1085707 w 13261896"/>
              <a:gd name="connsiteY9069" fmla="*/ 5680948 h 5790485"/>
              <a:gd name="connsiteX9070" fmla="*/ 1061895 w 13261896"/>
              <a:gd name="connsiteY9070" fmla="*/ 5657184 h 5790485"/>
              <a:gd name="connsiteX9071" fmla="*/ 1019032 w 13261896"/>
              <a:gd name="connsiteY9071" fmla="*/ 5695236 h 5790485"/>
              <a:gd name="connsiteX9072" fmla="*/ 1009507 w 13261896"/>
              <a:gd name="connsiteY9072" fmla="*/ 5671471 h 5790485"/>
              <a:gd name="connsiteX9073" fmla="*/ 971407 w 13261896"/>
              <a:gd name="connsiteY9073" fmla="*/ 5652421 h 5790485"/>
              <a:gd name="connsiteX9074" fmla="*/ 942832 w 13261896"/>
              <a:gd name="connsiteY9074" fmla="*/ 5661946 h 5790485"/>
              <a:gd name="connsiteX9075" fmla="*/ 957120 w 13261896"/>
              <a:gd name="connsiteY9075" fmla="*/ 5671471 h 5790485"/>
              <a:gd name="connsiteX9076" fmla="*/ 957120 w 13261896"/>
              <a:gd name="connsiteY9076" fmla="*/ 5695236 h 5790485"/>
              <a:gd name="connsiteX9077" fmla="*/ 942832 w 13261896"/>
              <a:gd name="connsiteY9077" fmla="*/ 5680948 h 5790485"/>
              <a:gd name="connsiteX9078" fmla="*/ 919020 w 13261896"/>
              <a:gd name="connsiteY9078" fmla="*/ 5676234 h 5790485"/>
              <a:gd name="connsiteX9079" fmla="*/ 899970 w 13261896"/>
              <a:gd name="connsiteY9079" fmla="*/ 5676234 h 5790485"/>
              <a:gd name="connsiteX9080" fmla="*/ 880920 w 13261896"/>
              <a:gd name="connsiteY9080" fmla="*/ 5695236 h 5790485"/>
              <a:gd name="connsiteX9081" fmla="*/ 885682 w 13261896"/>
              <a:gd name="connsiteY9081" fmla="*/ 5680948 h 5790485"/>
              <a:gd name="connsiteX9082" fmla="*/ 852345 w 13261896"/>
              <a:gd name="connsiteY9082" fmla="*/ 5652421 h 5790485"/>
              <a:gd name="connsiteX9083" fmla="*/ 800005 w 13261896"/>
              <a:gd name="connsiteY9083" fmla="*/ 5657184 h 5790485"/>
              <a:gd name="connsiteX9084" fmla="*/ 819007 w 13261896"/>
              <a:gd name="connsiteY9084" fmla="*/ 5671471 h 5790485"/>
              <a:gd name="connsiteX9085" fmla="*/ 814292 w 13261896"/>
              <a:gd name="connsiteY9085" fmla="*/ 5695236 h 5790485"/>
              <a:gd name="connsiteX9086" fmla="*/ 790480 w 13261896"/>
              <a:gd name="connsiteY9086" fmla="*/ 5671471 h 5790485"/>
              <a:gd name="connsiteX9087" fmla="*/ 747617 w 13261896"/>
              <a:gd name="connsiteY9087" fmla="*/ 5695236 h 5790485"/>
              <a:gd name="connsiteX9088" fmla="*/ 719042 w 13261896"/>
              <a:gd name="connsiteY9088" fmla="*/ 5661946 h 5790485"/>
              <a:gd name="connsiteX9089" fmla="*/ 690467 w 13261896"/>
              <a:gd name="connsiteY9089" fmla="*/ 5676234 h 5790485"/>
              <a:gd name="connsiteX9090" fmla="*/ 699992 w 13261896"/>
              <a:gd name="connsiteY9090" fmla="*/ 5695236 h 5790485"/>
              <a:gd name="connsiteX9091" fmla="*/ 657130 w 13261896"/>
              <a:gd name="connsiteY9091" fmla="*/ 5690473 h 5790485"/>
              <a:gd name="connsiteX9092" fmla="*/ 771430 w 13261896"/>
              <a:gd name="connsiteY9092" fmla="*/ 5633371 h 5790485"/>
              <a:gd name="connsiteX9093" fmla="*/ 966645 w 13261896"/>
              <a:gd name="connsiteY9093" fmla="*/ 5638134 h 5790485"/>
              <a:gd name="connsiteX9094" fmla="*/ 976170 w 13261896"/>
              <a:gd name="connsiteY9094" fmla="*/ 5628609 h 5790485"/>
              <a:gd name="connsiteX9095" fmla="*/ 961882 w 13261896"/>
              <a:gd name="connsiteY9095" fmla="*/ 5628609 h 5790485"/>
              <a:gd name="connsiteX9096" fmla="*/ 1028557 w 13261896"/>
              <a:gd name="connsiteY9096" fmla="*/ 5514309 h 5790485"/>
              <a:gd name="connsiteX9097" fmla="*/ 1019032 w 13261896"/>
              <a:gd name="connsiteY9097" fmla="*/ 5504784 h 5790485"/>
              <a:gd name="connsiteX9098" fmla="*/ 1033320 w 13261896"/>
              <a:gd name="connsiteY9098" fmla="*/ 5480971 h 5790485"/>
              <a:gd name="connsiteX9099" fmla="*/ 1033320 w 13261896"/>
              <a:gd name="connsiteY9099" fmla="*/ 5471446 h 5790485"/>
              <a:gd name="connsiteX9100" fmla="*/ 1061895 w 13261896"/>
              <a:gd name="connsiteY9100" fmla="*/ 5438109 h 5790485"/>
              <a:gd name="connsiteX9101" fmla="*/ 1028557 w 13261896"/>
              <a:gd name="connsiteY9101" fmla="*/ 5438109 h 5790485"/>
              <a:gd name="connsiteX9102" fmla="*/ 1033320 w 13261896"/>
              <a:gd name="connsiteY9102" fmla="*/ 5419059 h 5790485"/>
              <a:gd name="connsiteX9103" fmla="*/ 1019032 w 13261896"/>
              <a:gd name="connsiteY9103" fmla="*/ 5414296 h 5790485"/>
              <a:gd name="connsiteX9104" fmla="*/ 890445 w 13261896"/>
              <a:gd name="connsiteY9104" fmla="*/ 5547646 h 5790485"/>
              <a:gd name="connsiteX9105" fmla="*/ 1004745 w 13261896"/>
              <a:gd name="connsiteY9105" fmla="*/ 5395246 h 5790485"/>
              <a:gd name="connsiteX9106" fmla="*/ 980932 w 13261896"/>
              <a:gd name="connsiteY9106" fmla="*/ 5395246 h 5790485"/>
              <a:gd name="connsiteX9107" fmla="*/ 1038082 w 13261896"/>
              <a:gd name="connsiteY9107" fmla="*/ 5376196 h 5790485"/>
              <a:gd name="connsiteX9108" fmla="*/ 1042845 w 13261896"/>
              <a:gd name="connsiteY9108" fmla="*/ 5352384 h 5790485"/>
              <a:gd name="connsiteX9109" fmla="*/ 1019032 w 13261896"/>
              <a:gd name="connsiteY9109" fmla="*/ 5314284 h 5790485"/>
              <a:gd name="connsiteX9110" fmla="*/ 938070 w 13261896"/>
              <a:gd name="connsiteY9110" fmla="*/ 5385721 h 5790485"/>
              <a:gd name="connsiteX9111" fmla="*/ 947595 w 13261896"/>
              <a:gd name="connsiteY9111" fmla="*/ 5376196 h 5790485"/>
              <a:gd name="connsiteX9112" fmla="*/ 871395 w 13261896"/>
              <a:gd name="connsiteY9112" fmla="*/ 5442871 h 5790485"/>
              <a:gd name="connsiteX9113" fmla="*/ 838057 w 13261896"/>
              <a:gd name="connsiteY9113" fmla="*/ 5471446 h 5790485"/>
              <a:gd name="connsiteX9114" fmla="*/ 857107 w 13261896"/>
              <a:gd name="connsiteY9114" fmla="*/ 5433346 h 5790485"/>
              <a:gd name="connsiteX9115" fmla="*/ 857107 w 13261896"/>
              <a:gd name="connsiteY9115" fmla="*/ 5414296 h 5790485"/>
              <a:gd name="connsiteX9116" fmla="*/ 776192 w 13261896"/>
              <a:gd name="connsiteY9116" fmla="*/ 5485734 h 5790485"/>
              <a:gd name="connsiteX9117" fmla="*/ 738092 w 13261896"/>
              <a:gd name="connsiteY9117" fmla="*/ 5495259 h 5790485"/>
              <a:gd name="connsiteX9118" fmla="*/ 738092 w 13261896"/>
              <a:gd name="connsiteY9118" fmla="*/ 5476209 h 5790485"/>
              <a:gd name="connsiteX9119" fmla="*/ 776192 w 13261896"/>
              <a:gd name="connsiteY9119" fmla="*/ 5461921 h 5790485"/>
              <a:gd name="connsiteX9120" fmla="*/ 790480 w 13261896"/>
              <a:gd name="connsiteY9120" fmla="*/ 5433346 h 5790485"/>
              <a:gd name="connsiteX9121" fmla="*/ 847582 w 13261896"/>
              <a:gd name="connsiteY9121" fmla="*/ 5395246 h 5790485"/>
              <a:gd name="connsiteX9122" fmla="*/ 861870 w 13261896"/>
              <a:gd name="connsiteY9122" fmla="*/ 5366671 h 5790485"/>
              <a:gd name="connsiteX9123" fmla="*/ 885682 w 13261896"/>
              <a:gd name="connsiteY9123" fmla="*/ 5328571 h 5790485"/>
              <a:gd name="connsiteX9124" fmla="*/ 971407 w 13261896"/>
              <a:gd name="connsiteY9124" fmla="*/ 5200031 h 5790485"/>
              <a:gd name="connsiteX9125" fmla="*/ 990457 w 13261896"/>
              <a:gd name="connsiteY9125" fmla="*/ 5157169 h 5790485"/>
              <a:gd name="connsiteX9126" fmla="*/ 971407 w 13261896"/>
              <a:gd name="connsiteY9126" fmla="*/ 5157169 h 5790485"/>
              <a:gd name="connsiteX9127" fmla="*/ 990457 w 13261896"/>
              <a:gd name="connsiteY9127" fmla="*/ 5119069 h 5790485"/>
              <a:gd name="connsiteX9128" fmla="*/ 995220 w 13261896"/>
              <a:gd name="connsiteY9128" fmla="*/ 5147644 h 5790485"/>
              <a:gd name="connsiteX9129" fmla="*/ 1028557 w 13261896"/>
              <a:gd name="connsiteY9129" fmla="*/ 5095256 h 5790485"/>
              <a:gd name="connsiteX9130" fmla="*/ 1014270 w 13261896"/>
              <a:gd name="connsiteY9130" fmla="*/ 5066681 h 5790485"/>
              <a:gd name="connsiteX9131" fmla="*/ 914257 w 13261896"/>
              <a:gd name="connsiteY9131" fmla="*/ 5161931 h 5790485"/>
              <a:gd name="connsiteX9132" fmla="*/ 904732 w 13261896"/>
              <a:gd name="connsiteY9132" fmla="*/ 5157169 h 5790485"/>
              <a:gd name="connsiteX9133" fmla="*/ 942832 w 13261896"/>
              <a:gd name="connsiteY9133" fmla="*/ 5090494 h 5790485"/>
              <a:gd name="connsiteX9134" fmla="*/ 1023795 w 13261896"/>
              <a:gd name="connsiteY9134" fmla="*/ 5033344 h 5790485"/>
              <a:gd name="connsiteX9135" fmla="*/ 1023795 w 13261896"/>
              <a:gd name="connsiteY9135" fmla="*/ 5000006 h 5790485"/>
              <a:gd name="connsiteX9136" fmla="*/ 961882 w 13261896"/>
              <a:gd name="connsiteY9136" fmla="*/ 5042869 h 5790485"/>
              <a:gd name="connsiteX9137" fmla="*/ 909495 w 13261896"/>
              <a:gd name="connsiteY9137" fmla="*/ 5080969 h 5790485"/>
              <a:gd name="connsiteX9138" fmla="*/ 871395 w 13261896"/>
              <a:gd name="connsiteY9138" fmla="*/ 5161931 h 5790485"/>
              <a:gd name="connsiteX9139" fmla="*/ 890445 w 13261896"/>
              <a:gd name="connsiteY9139" fmla="*/ 5176219 h 5790485"/>
              <a:gd name="connsiteX9140" fmla="*/ 880920 w 13261896"/>
              <a:gd name="connsiteY9140" fmla="*/ 5185744 h 5790485"/>
              <a:gd name="connsiteX9141" fmla="*/ 914257 w 13261896"/>
              <a:gd name="connsiteY9141" fmla="*/ 5185744 h 5790485"/>
              <a:gd name="connsiteX9142" fmla="*/ 885682 w 13261896"/>
              <a:gd name="connsiteY9142" fmla="*/ 5223844 h 5790485"/>
              <a:gd name="connsiteX9143" fmla="*/ 819007 w 13261896"/>
              <a:gd name="connsiteY9143" fmla="*/ 5276231 h 5790485"/>
              <a:gd name="connsiteX9144" fmla="*/ 833295 w 13261896"/>
              <a:gd name="connsiteY9144" fmla="*/ 5247656 h 5790485"/>
              <a:gd name="connsiteX9145" fmla="*/ 833295 w 13261896"/>
              <a:gd name="connsiteY9145" fmla="*/ 5223844 h 5790485"/>
              <a:gd name="connsiteX9146" fmla="*/ 728567 w 13261896"/>
              <a:gd name="connsiteY9146" fmla="*/ 5323809 h 5790485"/>
              <a:gd name="connsiteX9147" fmla="*/ 709517 w 13261896"/>
              <a:gd name="connsiteY9147" fmla="*/ 5314284 h 5790485"/>
              <a:gd name="connsiteX9148" fmla="*/ 752380 w 13261896"/>
              <a:gd name="connsiteY9148" fmla="*/ 5257181 h 5790485"/>
              <a:gd name="connsiteX9149" fmla="*/ 819007 w 13261896"/>
              <a:gd name="connsiteY9149" fmla="*/ 5200031 h 5790485"/>
              <a:gd name="connsiteX9150" fmla="*/ 814292 w 13261896"/>
              <a:gd name="connsiteY9150" fmla="*/ 5185744 h 5790485"/>
              <a:gd name="connsiteX9151" fmla="*/ 790480 w 13261896"/>
              <a:gd name="connsiteY9151" fmla="*/ 5200031 h 5790485"/>
              <a:gd name="connsiteX9152" fmla="*/ 780955 w 13261896"/>
              <a:gd name="connsiteY9152" fmla="*/ 5190506 h 5790485"/>
              <a:gd name="connsiteX9153" fmla="*/ 709517 w 13261896"/>
              <a:gd name="connsiteY9153" fmla="*/ 5280994 h 5790485"/>
              <a:gd name="connsiteX9154" fmla="*/ 680942 w 13261896"/>
              <a:gd name="connsiteY9154" fmla="*/ 5276231 h 5790485"/>
              <a:gd name="connsiteX9155" fmla="*/ 699992 w 13261896"/>
              <a:gd name="connsiteY9155" fmla="*/ 5242894 h 5790485"/>
              <a:gd name="connsiteX9156" fmla="*/ 642842 w 13261896"/>
              <a:gd name="connsiteY9156" fmla="*/ 5266706 h 5790485"/>
              <a:gd name="connsiteX9157" fmla="*/ 652367 w 13261896"/>
              <a:gd name="connsiteY9157" fmla="*/ 5252419 h 5790485"/>
              <a:gd name="connsiteX9158" fmla="*/ 642842 w 13261896"/>
              <a:gd name="connsiteY9158" fmla="*/ 5247656 h 5790485"/>
              <a:gd name="connsiteX9159" fmla="*/ 590455 w 13261896"/>
              <a:gd name="connsiteY9159" fmla="*/ 5271469 h 5790485"/>
              <a:gd name="connsiteX9160" fmla="*/ 447580 w 13261896"/>
              <a:gd name="connsiteY9160" fmla="*/ 5433346 h 5790485"/>
              <a:gd name="connsiteX9161" fmla="*/ 442817 w 13261896"/>
              <a:gd name="connsiteY9161" fmla="*/ 5438109 h 5790485"/>
              <a:gd name="connsiteX9162" fmla="*/ 442817 w 13261896"/>
              <a:gd name="connsiteY9162" fmla="*/ 5423821 h 5790485"/>
              <a:gd name="connsiteX9163" fmla="*/ 538067 w 13261896"/>
              <a:gd name="connsiteY9163" fmla="*/ 5280994 h 5790485"/>
              <a:gd name="connsiteX9164" fmla="*/ 585692 w 13261896"/>
              <a:gd name="connsiteY9164" fmla="*/ 5257181 h 5790485"/>
              <a:gd name="connsiteX9165" fmla="*/ 623792 w 13261896"/>
              <a:gd name="connsiteY9165" fmla="*/ 5190506 h 5790485"/>
              <a:gd name="connsiteX9166" fmla="*/ 728567 w 13261896"/>
              <a:gd name="connsiteY9166" fmla="*/ 5128594 h 5790485"/>
              <a:gd name="connsiteX9167" fmla="*/ 790480 w 13261896"/>
              <a:gd name="connsiteY9167" fmla="*/ 5100019 h 5790485"/>
              <a:gd name="connsiteX9168" fmla="*/ 804767 w 13261896"/>
              <a:gd name="connsiteY9168" fmla="*/ 5100019 h 5790485"/>
              <a:gd name="connsiteX9169" fmla="*/ 757142 w 13261896"/>
              <a:gd name="connsiteY9169" fmla="*/ 5152406 h 5790485"/>
              <a:gd name="connsiteX9170" fmla="*/ 790480 w 13261896"/>
              <a:gd name="connsiteY9170" fmla="*/ 5138119 h 5790485"/>
              <a:gd name="connsiteX9171" fmla="*/ 814292 w 13261896"/>
              <a:gd name="connsiteY9171" fmla="*/ 5157169 h 5790485"/>
              <a:gd name="connsiteX9172" fmla="*/ 866632 w 13261896"/>
              <a:gd name="connsiteY9172" fmla="*/ 5085731 h 5790485"/>
              <a:gd name="connsiteX9173" fmla="*/ 895207 w 13261896"/>
              <a:gd name="connsiteY9173" fmla="*/ 5076206 h 5790485"/>
              <a:gd name="connsiteX9174" fmla="*/ 933307 w 13261896"/>
              <a:gd name="connsiteY9174" fmla="*/ 5028581 h 5790485"/>
              <a:gd name="connsiteX9175" fmla="*/ 923782 w 13261896"/>
              <a:gd name="connsiteY9175" fmla="*/ 5023819 h 5790485"/>
              <a:gd name="connsiteX9176" fmla="*/ 885682 w 13261896"/>
              <a:gd name="connsiteY9176" fmla="*/ 5042869 h 5790485"/>
              <a:gd name="connsiteX9177" fmla="*/ 809530 w 13261896"/>
              <a:gd name="connsiteY9177" fmla="*/ 5085731 h 5790485"/>
              <a:gd name="connsiteX9178" fmla="*/ 804767 w 13261896"/>
              <a:gd name="connsiteY9178" fmla="*/ 5071444 h 5790485"/>
              <a:gd name="connsiteX9179" fmla="*/ 761905 w 13261896"/>
              <a:gd name="connsiteY9179" fmla="*/ 5085731 h 5790485"/>
              <a:gd name="connsiteX9180" fmla="*/ 861870 w 13261896"/>
              <a:gd name="connsiteY9180" fmla="*/ 5004769 h 5790485"/>
              <a:gd name="connsiteX9181" fmla="*/ 880920 w 13261896"/>
              <a:gd name="connsiteY9181" fmla="*/ 5028581 h 5790485"/>
              <a:gd name="connsiteX9182" fmla="*/ 899970 w 13261896"/>
              <a:gd name="connsiteY9182" fmla="*/ 4990481 h 5790485"/>
              <a:gd name="connsiteX9183" fmla="*/ 947595 w 13261896"/>
              <a:gd name="connsiteY9183" fmla="*/ 5019056 h 5790485"/>
              <a:gd name="connsiteX9184" fmla="*/ 961882 w 13261896"/>
              <a:gd name="connsiteY9184" fmla="*/ 5004769 h 5790485"/>
              <a:gd name="connsiteX9185" fmla="*/ 966645 w 13261896"/>
              <a:gd name="connsiteY9185" fmla="*/ 5019056 h 5790485"/>
              <a:gd name="connsiteX9186" fmla="*/ 1004745 w 13261896"/>
              <a:gd name="connsiteY9186" fmla="*/ 4961906 h 5790485"/>
              <a:gd name="connsiteX9187" fmla="*/ 985695 w 13261896"/>
              <a:gd name="connsiteY9187" fmla="*/ 4976194 h 5790485"/>
              <a:gd name="connsiteX9188" fmla="*/ 990457 w 13261896"/>
              <a:gd name="connsiteY9188" fmla="*/ 4928569 h 5790485"/>
              <a:gd name="connsiteX9189" fmla="*/ 957120 w 13261896"/>
              <a:gd name="connsiteY9189" fmla="*/ 4966669 h 5790485"/>
              <a:gd name="connsiteX9190" fmla="*/ 952357 w 13261896"/>
              <a:gd name="connsiteY9190" fmla="*/ 4957144 h 5790485"/>
              <a:gd name="connsiteX9191" fmla="*/ 985695 w 13261896"/>
              <a:gd name="connsiteY9191" fmla="*/ 4890516 h 5790485"/>
              <a:gd name="connsiteX9192" fmla="*/ 985695 w 13261896"/>
              <a:gd name="connsiteY9192" fmla="*/ 4847654 h 5790485"/>
              <a:gd name="connsiteX9193" fmla="*/ 895207 w 13261896"/>
              <a:gd name="connsiteY9193" fmla="*/ 4980956 h 5790485"/>
              <a:gd name="connsiteX9194" fmla="*/ 890445 w 13261896"/>
              <a:gd name="connsiteY9194" fmla="*/ 4971431 h 5790485"/>
              <a:gd name="connsiteX9195" fmla="*/ 933307 w 13261896"/>
              <a:gd name="connsiteY9195" fmla="*/ 4861941 h 5790485"/>
              <a:gd name="connsiteX9196" fmla="*/ 985695 w 13261896"/>
              <a:gd name="connsiteY9196" fmla="*/ 4804791 h 5790485"/>
              <a:gd name="connsiteX9197" fmla="*/ 990457 w 13261896"/>
              <a:gd name="connsiteY9197" fmla="*/ 4785741 h 5790485"/>
              <a:gd name="connsiteX9198" fmla="*/ 980932 w 13261896"/>
              <a:gd name="connsiteY9198" fmla="*/ 4761929 h 5790485"/>
              <a:gd name="connsiteX9199" fmla="*/ 933307 w 13261896"/>
              <a:gd name="connsiteY9199" fmla="*/ 4804791 h 5790485"/>
              <a:gd name="connsiteX9200" fmla="*/ 952357 w 13261896"/>
              <a:gd name="connsiteY9200" fmla="*/ 4752404 h 5790485"/>
              <a:gd name="connsiteX9201" fmla="*/ 857107 w 13261896"/>
              <a:gd name="connsiteY9201" fmla="*/ 4876229 h 5790485"/>
              <a:gd name="connsiteX9202" fmla="*/ 852345 w 13261896"/>
              <a:gd name="connsiteY9202" fmla="*/ 4861941 h 5790485"/>
              <a:gd name="connsiteX9203" fmla="*/ 738092 w 13261896"/>
              <a:gd name="connsiteY9203" fmla="*/ 4985719 h 5790485"/>
              <a:gd name="connsiteX9204" fmla="*/ 695230 w 13261896"/>
              <a:gd name="connsiteY9204" fmla="*/ 5100019 h 5790485"/>
              <a:gd name="connsiteX9205" fmla="*/ 442817 w 13261896"/>
              <a:gd name="connsiteY9205" fmla="*/ 5319046 h 5790485"/>
              <a:gd name="connsiteX9206" fmla="*/ 461867 w 13261896"/>
              <a:gd name="connsiteY9206" fmla="*/ 5252419 h 5790485"/>
              <a:gd name="connsiteX9207" fmla="*/ 433340 w 13261896"/>
              <a:gd name="connsiteY9207" fmla="*/ 5280994 h 5790485"/>
              <a:gd name="connsiteX9208" fmla="*/ 376190 w 13261896"/>
              <a:gd name="connsiteY9208" fmla="*/ 5309521 h 5790485"/>
              <a:gd name="connsiteX9209" fmla="*/ 423815 w 13261896"/>
              <a:gd name="connsiteY9209" fmla="*/ 5271469 h 5790485"/>
              <a:gd name="connsiteX9210" fmla="*/ 457105 w 13261896"/>
              <a:gd name="connsiteY9210" fmla="*/ 5238131 h 5790485"/>
              <a:gd name="connsiteX9211" fmla="*/ 495205 w 13261896"/>
              <a:gd name="connsiteY9211" fmla="*/ 5223844 h 5790485"/>
              <a:gd name="connsiteX9212" fmla="*/ 595217 w 13261896"/>
              <a:gd name="connsiteY9212" fmla="*/ 5152406 h 5790485"/>
              <a:gd name="connsiteX9213" fmla="*/ 533305 w 13261896"/>
              <a:gd name="connsiteY9213" fmla="*/ 5157169 h 5790485"/>
              <a:gd name="connsiteX9214" fmla="*/ 447580 w 13261896"/>
              <a:gd name="connsiteY9214" fmla="*/ 5228606 h 5790485"/>
              <a:gd name="connsiteX9215" fmla="*/ 476155 w 13261896"/>
              <a:gd name="connsiteY9215" fmla="*/ 5180981 h 5790485"/>
              <a:gd name="connsiteX9216" fmla="*/ 533305 w 13261896"/>
              <a:gd name="connsiteY9216" fmla="*/ 5147644 h 5790485"/>
              <a:gd name="connsiteX9217" fmla="*/ 609505 w 13261896"/>
              <a:gd name="connsiteY9217" fmla="*/ 5142881 h 5790485"/>
              <a:gd name="connsiteX9218" fmla="*/ 619030 w 13261896"/>
              <a:gd name="connsiteY9218" fmla="*/ 5133356 h 5790485"/>
              <a:gd name="connsiteX9219" fmla="*/ 590455 w 13261896"/>
              <a:gd name="connsiteY9219" fmla="*/ 5128594 h 5790485"/>
              <a:gd name="connsiteX9220" fmla="*/ 499967 w 13261896"/>
              <a:gd name="connsiteY9220" fmla="*/ 5138119 h 5790485"/>
              <a:gd name="connsiteX9221" fmla="*/ 428577 w 13261896"/>
              <a:gd name="connsiteY9221" fmla="*/ 5219081 h 5790485"/>
              <a:gd name="connsiteX9222" fmla="*/ 342852 w 13261896"/>
              <a:gd name="connsiteY9222" fmla="*/ 5266706 h 5790485"/>
              <a:gd name="connsiteX9223" fmla="*/ 261890 w 13261896"/>
              <a:gd name="connsiteY9223" fmla="*/ 5304759 h 5790485"/>
              <a:gd name="connsiteX9224" fmla="*/ 223790 w 13261896"/>
              <a:gd name="connsiteY9224" fmla="*/ 5400009 h 5790485"/>
              <a:gd name="connsiteX9225" fmla="*/ 176165 w 13261896"/>
              <a:gd name="connsiteY9225" fmla="*/ 5433346 h 5790485"/>
              <a:gd name="connsiteX9226" fmla="*/ 47625 w 13261896"/>
              <a:gd name="connsiteY9226" fmla="*/ 5580984 h 5790485"/>
              <a:gd name="connsiteX9227" fmla="*/ 42863 w 13261896"/>
              <a:gd name="connsiteY9227" fmla="*/ 5614321 h 5790485"/>
              <a:gd name="connsiteX9228" fmla="*/ 19050 w 13261896"/>
              <a:gd name="connsiteY9228" fmla="*/ 5690473 h 5790485"/>
              <a:gd name="connsiteX9229" fmla="*/ 0 w 13261896"/>
              <a:gd name="connsiteY9229" fmla="*/ 5690473 h 5790485"/>
              <a:gd name="connsiteX9230" fmla="*/ 42863 w 13261896"/>
              <a:gd name="connsiteY9230" fmla="*/ 5566696 h 5790485"/>
              <a:gd name="connsiteX9231" fmla="*/ 176165 w 13261896"/>
              <a:gd name="connsiteY9231" fmla="*/ 5423821 h 5790485"/>
              <a:gd name="connsiteX9232" fmla="*/ 214265 w 13261896"/>
              <a:gd name="connsiteY9232" fmla="*/ 5395246 h 5790485"/>
              <a:gd name="connsiteX9233" fmla="*/ 219027 w 13261896"/>
              <a:gd name="connsiteY9233" fmla="*/ 5371434 h 5790485"/>
              <a:gd name="connsiteX9234" fmla="*/ 247602 w 13261896"/>
              <a:gd name="connsiteY9234" fmla="*/ 5304759 h 5790485"/>
              <a:gd name="connsiteX9235" fmla="*/ 295227 w 13261896"/>
              <a:gd name="connsiteY9235" fmla="*/ 5285756 h 5790485"/>
              <a:gd name="connsiteX9236" fmla="*/ 342852 w 13261896"/>
              <a:gd name="connsiteY9236" fmla="*/ 5252419 h 5790485"/>
              <a:gd name="connsiteX9237" fmla="*/ 404765 w 13261896"/>
              <a:gd name="connsiteY9237" fmla="*/ 5228606 h 5790485"/>
              <a:gd name="connsiteX9238" fmla="*/ 485680 w 13261896"/>
              <a:gd name="connsiteY9238" fmla="*/ 5128594 h 5790485"/>
              <a:gd name="connsiteX9239" fmla="*/ 614267 w 13261896"/>
              <a:gd name="connsiteY9239" fmla="*/ 5095256 h 5790485"/>
              <a:gd name="connsiteX9240" fmla="*/ 680942 w 13261896"/>
              <a:gd name="connsiteY9240" fmla="*/ 5085731 h 5790485"/>
              <a:gd name="connsiteX9241" fmla="*/ 699992 w 13261896"/>
              <a:gd name="connsiteY9241" fmla="*/ 5028581 h 5790485"/>
              <a:gd name="connsiteX9242" fmla="*/ 709517 w 13261896"/>
              <a:gd name="connsiteY9242" fmla="*/ 4990481 h 5790485"/>
              <a:gd name="connsiteX9243" fmla="*/ 866632 w 13261896"/>
              <a:gd name="connsiteY9243" fmla="*/ 4780979 h 5790485"/>
              <a:gd name="connsiteX9244" fmla="*/ 852345 w 13261896"/>
              <a:gd name="connsiteY9244" fmla="*/ 4790504 h 5790485"/>
              <a:gd name="connsiteX9245" fmla="*/ 814292 w 13261896"/>
              <a:gd name="connsiteY9245" fmla="*/ 4795266 h 5790485"/>
              <a:gd name="connsiteX9246" fmla="*/ 771430 w 13261896"/>
              <a:gd name="connsiteY9246" fmla="*/ 4814316 h 5790485"/>
              <a:gd name="connsiteX9247" fmla="*/ 723805 w 13261896"/>
              <a:gd name="connsiteY9247" fmla="*/ 4785741 h 5790485"/>
              <a:gd name="connsiteX9248" fmla="*/ 628555 w 13261896"/>
              <a:gd name="connsiteY9248" fmla="*/ 4833366 h 5790485"/>
              <a:gd name="connsiteX9249" fmla="*/ 585692 w 13261896"/>
              <a:gd name="connsiteY9249" fmla="*/ 4838129 h 5790485"/>
              <a:gd name="connsiteX9250" fmla="*/ 457105 w 13261896"/>
              <a:gd name="connsiteY9250" fmla="*/ 4923806 h 5790485"/>
              <a:gd name="connsiteX9251" fmla="*/ 419052 w 13261896"/>
              <a:gd name="connsiteY9251" fmla="*/ 4923806 h 5790485"/>
              <a:gd name="connsiteX9252" fmla="*/ 376190 w 13261896"/>
              <a:gd name="connsiteY9252" fmla="*/ 5004769 h 5790485"/>
              <a:gd name="connsiteX9253" fmla="*/ 252365 w 13261896"/>
              <a:gd name="connsiteY9253" fmla="*/ 5023819 h 5790485"/>
              <a:gd name="connsiteX9254" fmla="*/ 171402 w 13261896"/>
              <a:gd name="connsiteY9254" fmla="*/ 5100019 h 5790485"/>
              <a:gd name="connsiteX9255" fmla="*/ 157115 w 13261896"/>
              <a:gd name="connsiteY9255" fmla="*/ 5142881 h 5790485"/>
              <a:gd name="connsiteX9256" fmla="*/ 76152 w 13261896"/>
              <a:gd name="connsiteY9256" fmla="*/ 5223844 h 5790485"/>
              <a:gd name="connsiteX9257" fmla="*/ 9525 w 13261896"/>
              <a:gd name="connsiteY9257" fmla="*/ 5352384 h 5790485"/>
              <a:gd name="connsiteX9258" fmla="*/ 4763 w 13261896"/>
              <a:gd name="connsiteY9258" fmla="*/ 5352384 h 5790485"/>
              <a:gd name="connsiteX9259" fmla="*/ 85677 w 13261896"/>
              <a:gd name="connsiteY9259" fmla="*/ 5200031 h 5790485"/>
              <a:gd name="connsiteX9260" fmla="*/ 157115 w 13261896"/>
              <a:gd name="connsiteY9260" fmla="*/ 5128594 h 5790485"/>
              <a:gd name="connsiteX9261" fmla="*/ 161877 w 13261896"/>
              <a:gd name="connsiteY9261" fmla="*/ 5104781 h 5790485"/>
              <a:gd name="connsiteX9262" fmla="*/ 247602 w 13261896"/>
              <a:gd name="connsiteY9262" fmla="*/ 5009531 h 5790485"/>
              <a:gd name="connsiteX9263" fmla="*/ 361902 w 13261896"/>
              <a:gd name="connsiteY9263" fmla="*/ 4995244 h 5790485"/>
              <a:gd name="connsiteX9264" fmla="*/ 414290 w 13261896"/>
              <a:gd name="connsiteY9264" fmla="*/ 4909566 h 5790485"/>
              <a:gd name="connsiteX9265" fmla="*/ 557117 w 13261896"/>
              <a:gd name="connsiteY9265" fmla="*/ 4847654 h 5790485"/>
              <a:gd name="connsiteX9266" fmla="*/ 723805 w 13261896"/>
              <a:gd name="connsiteY9266" fmla="*/ 4776216 h 5790485"/>
              <a:gd name="connsiteX9267" fmla="*/ 771430 w 13261896"/>
              <a:gd name="connsiteY9267" fmla="*/ 4809554 h 5790485"/>
              <a:gd name="connsiteX9268" fmla="*/ 861870 w 13261896"/>
              <a:gd name="connsiteY9268" fmla="*/ 4776216 h 5790485"/>
              <a:gd name="connsiteX9269" fmla="*/ 880920 w 13261896"/>
              <a:gd name="connsiteY9269" fmla="*/ 4742879 h 5790485"/>
              <a:gd name="connsiteX9270" fmla="*/ 999982 w 13261896"/>
              <a:gd name="connsiteY9270" fmla="*/ 4628579 h 5790485"/>
              <a:gd name="connsiteX9271" fmla="*/ 1009507 w 13261896"/>
              <a:gd name="connsiteY9271" fmla="*/ 4557141 h 5790485"/>
              <a:gd name="connsiteX9272" fmla="*/ 1023795 w 13261896"/>
              <a:gd name="connsiteY9272" fmla="*/ 4347639 h 5790485"/>
              <a:gd name="connsiteX9273" fmla="*/ 1395222 w 13261896"/>
              <a:gd name="connsiteY9273" fmla="*/ 4333351 h 5790485"/>
              <a:gd name="connsiteX9274" fmla="*/ 1404747 w 13261896"/>
              <a:gd name="connsiteY9274" fmla="*/ 4342876 h 5790485"/>
              <a:gd name="connsiteX9275" fmla="*/ 1338072 w 13261896"/>
              <a:gd name="connsiteY9275" fmla="*/ 4361926 h 5790485"/>
              <a:gd name="connsiteX9276" fmla="*/ 1342835 w 13261896"/>
              <a:gd name="connsiteY9276" fmla="*/ 4423839 h 5790485"/>
              <a:gd name="connsiteX9277" fmla="*/ 1280922 w 13261896"/>
              <a:gd name="connsiteY9277" fmla="*/ 4423839 h 5790485"/>
              <a:gd name="connsiteX9278" fmla="*/ 1280922 w 13261896"/>
              <a:gd name="connsiteY9278" fmla="*/ 4352401 h 5790485"/>
              <a:gd name="connsiteX9279" fmla="*/ 1204722 w 13261896"/>
              <a:gd name="connsiteY9279" fmla="*/ 4352401 h 5790485"/>
              <a:gd name="connsiteX9280" fmla="*/ 1180957 w 13261896"/>
              <a:gd name="connsiteY9280" fmla="*/ 4366689 h 5790485"/>
              <a:gd name="connsiteX9281" fmla="*/ 1180957 w 13261896"/>
              <a:gd name="connsiteY9281" fmla="*/ 4433364 h 5790485"/>
              <a:gd name="connsiteX9282" fmla="*/ 1133332 w 13261896"/>
              <a:gd name="connsiteY9282" fmla="*/ 4433364 h 5790485"/>
              <a:gd name="connsiteX9283" fmla="*/ 1119045 w 13261896"/>
              <a:gd name="connsiteY9283" fmla="*/ 4361926 h 5790485"/>
              <a:gd name="connsiteX9284" fmla="*/ 1085707 w 13261896"/>
              <a:gd name="connsiteY9284" fmla="*/ 4361926 h 5790485"/>
              <a:gd name="connsiteX9285" fmla="*/ 1033320 w 13261896"/>
              <a:gd name="connsiteY9285" fmla="*/ 4376214 h 5790485"/>
              <a:gd name="connsiteX9286" fmla="*/ 1033320 w 13261896"/>
              <a:gd name="connsiteY9286" fmla="*/ 4509564 h 5790485"/>
              <a:gd name="connsiteX9287" fmla="*/ 1395222 w 13261896"/>
              <a:gd name="connsiteY9287" fmla="*/ 4514326 h 5790485"/>
              <a:gd name="connsiteX9288" fmla="*/ 1404747 w 13261896"/>
              <a:gd name="connsiteY9288" fmla="*/ 4461939 h 5790485"/>
              <a:gd name="connsiteX9289" fmla="*/ 1419035 w 13261896"/>
              <a:gd name="connsiteY9289" fmla="*/ 4333351 h 5790485"/>
              <a:gd name="connsiteX9290" fmla="*/ 1433322 w 13261896"/>
              <a:gd name="connsiteY9290" fmla="*/ 4333351 h 5790485"/>
              <a:gd name="connsiteX9291" fmla="*/ 1476185 w 13261896"/>
              <a:gd name="connsiteY9291" fmla="*/ 4400026 h 5790485"/>
              <a:gd name="connsiteX9292" fmla="*/ 1471422 w 13261896"/>
              <a:gd name="connsiteY9292" fmla="*/ 4380976 h 5790485"/>
              <a:gd name="connsiteX9293" fmla="*/ 1499997 w 13261896"/>
              <a:gd name="connsiteY9293" fmla="*/ 4433364 h 5790485"/>
              <a:gd name="connsiteX9294" fmla="*/ 1504760 w 13261896"/>
              <a:gd name="connsiteY9294" fmla="*/ 4419076 h 5790485"/>
              <a:gd name="connsiteX9295" fmla="*/ 1528572 w 13261896"/>
              <a:gd name="connsiteY9295" fmla="*/ 4466701 h 5790485"/>
              <a:gd name="connsiteX9296" fmla="*/ 1538097 w 13261896"/>
              <a:gd name="connsiteY9296" fmla="*/ 4457176 h 5790485"/>
              <a:gd name="connsiteX9297" fmla="*/ 1557147 w 13261896"/>
              <a:gd name="connsiteY9297" fmla="*/ 4638104 h 5790485"/>
              <a:gd name="connsiteX9298" fmla="*/ 1585674 w 13261896"/>
              <a:gd name="connsiteY9298" fmla="*/ 4638104 h 5790485"/>
              <a:gd name="connsiteX9299" fmla="*/ 1647587 w 13261896"/>
              <a:gd name="connsiteY9299" fmla="*/ 4609529 h 5790485"/>
              <a:gd name="connsiteX9300" fmla="*/ 1709499 w 13261896"/>
              <a:gd name="connsiteY9300" fmla="*/ 4561904 h 5790485"/>
              <a:gd name="connsiteX9301" fmla="*/ 1847612 w 13261896"/>
              <a:gd name="connsiteY9301" fmla="*/ 4614291 h 5790485"/>
              <a:gd name="connsiteX9302" fmla="*/ 1919049 w 13261896"/>
              <a:gd name="connsiteY9302" fmla="*/ 4666679 h 5790485"/>
              <a:gd name="connsiteX9303" fmla="*/ 2014252 w 13261896"/>
              <a:gd name="connsiteY9303" fmla="*/ 4728591 h 5790485"/>
              <a:gd name="connsiteX9304" fmla="*/ 2085689 w 13261896"/>
              <a:gd name="connsiteY9304" fmla="*/ 4842891 h 5790485"/>
              <a:gd name="connsiteX9305" fmla="*/ 2138077 w 13261896"/>
              <a:gd name="connsiteY9305" fmla="*/ 4814316 h 5790485"/>
              <a:gd name="connsiteX9306" fmla="*/ 2190464 w 13261896"/>
              <a:gd name="connsiteY9306" fmla="*/ 4809554 h 5790485"/>
              <a:gd name="connsiteX9307" fmla="*/ 2300002 w 13261896"/>
              <a:gd name="connsiteY9307" fmla="*/ 4819079 h 5790485"/>
              <a:gd name="connsiteX9308" fmla="*/ 2399967 w 13261896"/>
              <a:gd name="connsiteY9308" fmla="*/ 4809554 h 5790485"/>
              <a:gd name="connsiteX9309" fmla="*/ 2980944 w 13261896"/>
              <a:gd name="connsiteY9309" fmla="*/ 5057156 h 5790485"/>
              <a:gd name="connsiteX9310" fmla="*/ 3223784 w 13261896"/>
              <a:gd name="connsiteY9310" fmla="*/ 4885754 h 5790485"/>
              <a:gd name="connsiteX9311" fmla="*/ 3333321 w 13261896"/>
              <a:gd name="connsiteY9311" fmla="*/ 4823841 h 5790485"/>
              <a:gd name="connsiteX9312" fmla="*/ 3461909 w 13261896"/>
              <a:gd name="connsiteY9312" fmla="*/ 4800029 h 5790485"/>
              <a:gd name="connsiteX9313" fmla="*/ 3504724 w 13261896"/>
              <a:gd name="connsiteY9313" fmla="*/ 4776216 h 5790485"/>
              <a:gd name="connsiteX9314" fmla="*/ 3509486 w 13261896"/>
              <a:gd name="connsiteY9314" fmla="*/ 4704779 h 5790485"/>
              <a:gd name="connsiteX9315" fmla="*/ 3519011 w 13261896"/>
              <a:gd name="connsiteY9315" fmla="*/ 4600004 h 5790485"/>
              <a:gd name="connsiteX9316" fmla="*/ 3623786 w 13261896"/>
              <a:gd name="connsiteY9316" fmla="*/ 4595241 h 5790485"/>
              <a:gd name="connsiteX9317" fmla="*/ 3728561 w 13261896"/>
              <a:gd name="connsiteY9317" fmla="*/ 4600004 h 5790485"/>
              <a:gd name="connsiteX9318" fmla="*/ 3695224 w 13261896"/>
              <a:gd name="connsiteY9318" fmla="*/ 4604766 h 5790485"/>
              <a:gd name="connsiteX9319" fmla="*/ 3695224 w 13261896"/>
              <a:gd name="connsiteY9319" fmla="*/ 4642866 h 5790485"/>
              <a:gd name="connsiteX9320" fmla="*/ 3661886 w 13261896"/>
              <a:gd name="connsiteY9320" fmla="*/ 4642866 h 5790485"/>
              <a:gd name="connsiteX9321" fmla="*/ 3633311 w 13261896"/>
              <a:gd name="connsiteY9321" fmla="*/ 4600004 h 5790485"/>
              <a:gd name="connsiteX9322" fmla="*/ 3604736 w 13261896"/>
              <a:gd name="connsiteY9322" fmla="*/ 4642866 h 5790485"/>
              <a:gd name="connsiteX9323" fmla="*/ 3571399 w 13261896"/>
              <a:gd name="connsiteY9323" fmla="*/ 4642866 h 5790485"/>
              <a:gd name="connsiteX9324" fmla="*/ 3571399 w 13261896"/>
              <a:gd name="connsiteY9324" fmla="*/ 4604766 h 5790485"/>
              <a:gd name="connsiteX9325" fmla="*/ 3538061 w 13261896"/>
              <a:gd name="connsiteY9325" fmla="*/ 4604766 h 5790485"/>
              <a:gd name="connsiteX9326" fmla="*/ 3523774 w 13261896"/>
              <a:gd name="connsiteY9326" fmla="*/ 4614291 h 5790485"/>
              <a:gd name="connsiteX9327" fmla="*/ 3523774 w 13261896"/>
              <a:gd name="connsiteY9327" fmla="*/ 4690491 h 5790485"/>
              <a:gd name="connsiteX9328" fmla="*/ 3738086 w 13261896"/>
              <a:gd name="connsiteY9328" fmla="*/ 4690491 h 5790485"/>
              <a:gd name="connsiteX9329" fmla="*/ 3738086 w 13261896"/>
              <a:gd name="connsiteY9329" fmla="*/ 4590479 h 5790485"/>
              <a:gd name="connsiteX9330" fmla="*/ 3766661 w 13261896"/>
              <a:gd name="connsiteY9330" fmla="*/ 4628579 h 5790485"/>
              <a:gd name="connsiteX9331" fmla="*/ 3771424 w 13261896"/>
              <a:gd name="connsiteY9331" fmla="*/ 4619054 h 5790485"/>
              <a:gd name="connsiteX9332" fmla="*/ 3804761 w 13261896"/>
              <a:gd name="connsiteY9332" fmla="*/ 4661916 h 5790485"/>
              <a:gd name="connsiteX9333" fmla="*/ 3823811 w 13261896"/>
              <a:gd name="connsiteY9333" fmla="*/ 4823841 h 5790485"/>
              <a:gd name="connsiteX9334" fmla="*/ 3861911 w 13261896"/>
              <a:gd name="connsiteY9334" fmla="*/ 4847654 h 5790485"/>
              <a:gd name="connsiteX9335" fmla="*/ 4028551 w 13261896"/>
              <a:gd name="connsiteY9335" fmla="*/ 4776216 h 5790485"/>
              <a:gd name="connsiteX9336" fmla="*/ 4266629 w 13261896"/>
              <a:gd name="connsiteY9336" fmla="*/ 4942856 h 5790485"/>
              <a:gd name="connsiteX9337" fmla="*/ 4480941 w 13261896"/>
              <a:gd name="connsiteY9337" fmla="*/ 5109544 h 5790485"/>
              <a:gd name="connsiteX9338" fmla="*/ 4699969 w 13261896"/>
              <a:gd name="connsiteY9338" fmla="*/ 4966669 h 5790485"/>
              <a:gd name="connsiteX9339" fmla="*/ 4785694 w 13261896"/>
              <a:gd name="connsiteY9339" fmla="*/ 4995244 h 5790485"/>
              <a:gd name="connsiteX9340" fmla="*/ 4909519 w 13261896"/>
              <a:gd name="connsiteY9340" fmla="*/ 5128594 h 5790485"/>
              <a:gd name="connsiteX9341" fmla="*/ 5057108 w 13261896"/>
              <a:gd name="connsiteY9341" fmla="*/ 5242894 h 5790485"/>
              <a:gd name="connsiteX9342" fmla="*/ 5071396 w 13261896"/>
              <a:gd name="connsiteY9342" fmla="*/ 5133356 h 5790485"/>
              <a:gd name="connsiteX9343" fmla="*/ 5228558 w 13261896"/>
              <a:gd name="connsiteY9343" fmla="*/ 5133356 h 5790485"/>
              <a:gd name="connsiteX9344" fmla="*/ 5199983 w 13261896"/>
              <a:gd name="connsiteY9344" fmla="*/ 5138119 h 5790485"/>
              <a:gd name="connsiteX9345" fmla="*/ 5199983 w 13261896"/>
              <a:gd name="connsiteY9345" fmla="*/ 5166694 h 5790485"/>
              <a:gd name="connsiteX9346" fmla="*/ 5180933 w 13261896"/>
              <a:gd name="connsiteY9346" fmla="*/ 5166694 h 5790485"/>
              <a:gd name="connsiteX9347" fmla="*/ 5147596 w 13261896"/>
              <a:gd name="connsiteY9347" fmla="*/ 5133356 h 5790485"/>
              <a:gd name="connsiteX9348" fmla="*/ 5133308 w 13261896"/>
              <a:gd name="connsiteY9348" fmla="*/ 5138119 h 5790485"/>
              <a:gd name="connsiteX9349" fmla="*/ 5133308 w 13261896"/>
              <a:gd name="connsiteY9349" fmla="*/ 5166694 h 5790485"/>
              <a:gd name="connsiteX9350" fmla="*/ 5109496 w 13261896"/>
              <a:gd name="connsiteY9350" fmla="*/ 5166694 h 5790485"/>
              <a:gd name="connsiteX9351" fmla="*/ 5109496 w 13261896"/>
              <a:gd name="connsiteY9351" fmla="*/ 5138119 h 5790485"/>
              <a:gd name="connsiteX9352" fmla="*/ 5080921 w 13261896"/>
              <a:gd name="connsiteY9352" fmla="*/ 5138119 h 5790485"/>
              <a:gd name="connsiteX9353" fmla="*/ 5071396 w 13261896"/>
              <a:gd name="connsiteY9353" fmla="*/ 5147644 h 5790485"/>
              <a:gd name="connsiteX9354" fmla="*/ 5071396 w 13261896"/>
              <a:gd name="connsiteY9354" fmla="*/ 5204794 h 5790485"/>
              <a:gd name="connsiteX9355" fmla="*/ 5238083 w 13261896"/>
              <a:gd name="connsiteY9355" fmla="*/ 5204794 h 5790485"/>
              <a:gd name="connsiteX9356" fmla="*/ 5238083 w 13261896"/>
              <a:gd name="connsiteY9356" fmla="*/ 5128594 h 5790485"/>
              <a:gd name="connsiteX9357" fmla="*/ 5285708 w 13261896"/>
              <a:gd name="connsiteY9357" fmla="*/ 5190506 h 5790485"/>
              <a:gd name="connsiteX9358" fmla="*/ 5285708 w 13261896"/>
              <a:gd name="connsiteY9358" fmla="*/ 5261944 h 5790485"/>
              <a:gd name="connsiteX9359" fmla="*/ 5299996 w 13261896"/>
              <a:gd name="connsiteY9359" fmla="*/ 5309521 h 5790485"/>
              <a:gd name="connsiteX9360" fmla="*/ 5342858 w 13261896"/>
              <a:gd name="connsiteY9360" fmla="*/ 4923806 h 5790485"/>
              <a:gd name="connsiteX9361" fmla="*/ 5466636 w 13261896"/>
              <a:gd name="connsiteY9361" fmla="*/ 4871466 h 5790485"/>
              <a:gd name="connsiteX9362" fmla="*/ 5471398 w 13261896"/>
              <a:gd name="connsiteY9362" fmla="*/ 4833366 h 5790485"/>
              <a:gd name="connsiteX9363" fmla="*/ 5476161 w 13261896"/>
              <a:gd name="connsiteY9363" fmla="*/ 4776216 h 5790485"/>
              <a:gd name="connsiteX9364" fmla="*/ 5480923 w 13261896"/>
              <a:gd name="connsiteY9364" fmla="*/ 4719066 h 5790485"/>
              <a:gd name="connsiteX9365" fmla="*/ 5499973 w 13261896"/>
              <a:gd name="connsiteY9365" fmla="*/ 4609529 h 5790485"/>
              <a:gd name="connsiteX9366" fmla="*/ 5571411 w 13261896"/>
              <a:gd name="connsiteY9366" fmla="*/ 4704779 h 5790485"/>
              <a:gd name="connsiteX9367" fmla="*/ 5542836 w 13261896"/>
              <a:gd name="connsiteY9367" fmla="*/ 4776216 h 5790485"/>
              <a:gd name="connsiteX9368" fmla="*/ 5533311 w 13261896"/>
              <a:gd name="connsiteY9368" fmla="*/ 4780979 h 5790485"/>
              <a:gd name="connsiteX9369" fmla="*/ 5495211 w 13261896"/>
              <a:gd name="connsiteY9369" fmla="*/ 4738116 h 5790485"/>
              <a:gd name="connsiteX9370" fmla="*/ 5476161 w 13261896"/>
              <a:gd name="connsiteY9370" fmla="*/ 4904804 h 5790485"/>
              <a:gd name="connsiteX9371" fmla="*/ 5495211 w 13261896"/>
              <a:gd name="connsiteY9371" fmla="*/ 4909566 h 5790485"/>
              <a:gd name="connsiteX9372" fmla="*/ 5623798 w 13261896"/>
              <a:gd name="connsiteY9372" fmla="*/ 4890516 h 5790485"/>
              <a:gd name="connsiteX9373" fmla="*/ 5623798 w 13261896"/>
              <a:gd name="connsiteY9373" fmla="*/ 4576191 h 5790485"/>
              <a:gd name="connsiteX9374" fmla="*/ 5638086 w 13261896"/>
              <a:gd name="connsiteY9374" fmla="*/ 4576191 h 5790485"/>
              <a:gd name="connsiteX9375" fmla="*/ 5704761 w 13261896"/>
              <a:gd name="connsiteY9375" fmla="*/ 4685729 h 5790485"/>
              <a:gd name="connsiteX9376" fmla="*/ 5642848 w 13261896"/>
              <a:gd name="connsiteY9376" fmla="*/ 4719066 h 5790485"/>
              <a:gd name="connsiteX9377" fmla="*/ 5633323 w 13261896"/>
              <a:gd name="connsiteY9377" fmla="*/ 4738116 h 5790485"/>
              <a:gd name="connsiteX9378" fmla="*/ 5633323 w 13261896"/>
              <a:gd name="connsiteY9378" fmla="*/ 4890516 h 5790485"/>
              <a:gd name="connsiteX9379" fmla="*/ 5647611 w 13261896"/>
              <a:gd name="connsiteY9379" fmla="*/ 4895279 h 5790485"/>
              <a:gd name="connsiteX9380" fmla="*/ 5752386 w 13261896"/>
              <a:gd name="connsiteY9380" fmla="*/ 4880991 h 5790485"/>
              <a:gd name="connsiteX9381" fmla="*/ 5761911 w 13261896"/>
              <a:gd name="connsiteY9381" fmla="*/ 4857179 h 5790485"/>
              <a:gd name="connsiteX9382" fmla="*/ 5766673 w 13261896"/>
              <a:gd name="connsiteY9382" fmla="*/ 4804791 h 5790485"/>
              <a:gd name="connsiteX9383" fmla="*/ 5766673 w 13261896"/>
              <a:gd name="connsiteY9383" fmla="*/ 4547616 h 5790485"/>
              <a:gd name="connsiteX9384" fmla="*/ 5780913 w 13261896"/>
              <a:gd name="connsiteY9384" fmla="*/ 4547616 h 5790485"/>
              <a:gd name="connsiteX9385" fmla="*/ 5809488 w 13261896"/>
              <a:gd name="connsiteY9385" fmla="*/ 4628579 h 5790485"/>
              <a:gd name="connsiteX9386" fmla="*/ 5799963 w 13261896"/>
              <a:gd name="connsiteY9386" fmla="*/ 4661916 h 5790485"/>
              <a:gd name="connsiteX9387" fmla="*/ 5838063 w 13261896"/>
              <a:gd name="connsiteY9387" fmla="*/ 4738116 h 5790485"/>
              <a:gd name="connsiteX9388" fmla="*/ 5819013 w 13261896"/>
              <a:gd name="connsiteY9388" fmla="*/ 4738116 h 5790485"/>
              <a:gd name="connsiteX9389" fmla="*/ 5780913 w 13261896"/>
              <a:gd name="connsiteY9389" fmla="*/ 4709541 h 5790485"/>
              <a:gd name="connsiteX9390" fmla="*/ 5776151 w 13261896"/>
              <a:gd name="connsiteY9390" fmla="*/ 4880991 h 5790485"/>
              <a:gd name="connsiteX9391" fmla="*/ 5914263 w 13261896"/>
              <a:gd name="connsiteY9391" fmla="*/ 4861941 h 5790485"/>
              <a:gd name="connsiteX9392" fmla="*/ 5914263 w 13261896"/>
              <a:gd name="connsiteY9392" fmla="*/ 4519089 h 5790485"/>
              <a:gd name="connsiteX9393" fmla="*/ 5938076 w 13261896"/>
              <a:gd name="connsiteY9393" fmla="*/ 4519089 h 5790485"/>
              <a:gd name="connsiteX9394" fmla="*/ 5938076 w 13261896"/>
              <a:gd name="connsiteY9394" fmla="*/ 4576191 h 5790485"/>
              <a:gd name="connsiteX9395" fmla="*/ 5999988 w 13261896"/>
              <a:gd name="connsiteY9395" fmla="*/ 4661916 h 5790485"/>
              <a:gd name="connsiteX9396" fmla="*/ 5980938 w 13261896"/>
              <a:gd name="connsiteY9396" fmla="*/ 4685729 h 5790485"/>
              <a:gd name="connsiteX9397" fmla="*/ 5990463 w 13261896"/>
              <a:gd name="connsiteY9397" fmla="*/ 4733354 h 5790485"/>
              <a:gd name="connsiteX9398" fmla="*/ 5933313 w 13261896"/>
              <a:gd name="connsiteY9398" fmla="*/ 4690491 h 5790485"/>
              <a:gd name="connsiteX9399" fmla="*/ 5933313 w 13261896"/>
              <a:gd name="connsiteY9399" fmla="*/ 4861941 h 5790485"/>
              <a:gd name="connsiteX9400" fmla="*/ 5942838 w 13261896"/>
              <a:gd name="connsiteY9400" fmla="*/ 4866704 h 5790485"/>
              <a:gd name="connsiteX9401" fmla="*/ 6376178 w 13261896"/>
              <a:gd name="connsiteY9401" fmla="*/ 4823841 h 5790485"/>
              <a:gd name="connsiteX9402" fmla="*/ 6376178 w 13261896"/>
              <a:gd name="connsiteY9402" fmla="*/ 4580954 h 5790485"/>
              <a:gd name="connsiteX9403" fmla="*/ 6319028 w 13261896"/>
              <a:gd name="connsiteY9403" fmla="*/ 4552379 h 5790485"/>
              <a:gd name="connsiteX9404" fmla="*/ 6147626 w 13261896"/>
              <a:gd name="connsiteY9404" fmla="*/ 4514326 h 5790485"/>
              <a:gd name="connsiteX9405" fmla="*/ 6142863 w 13261896"/>
              <a:gd name="connsiteY9405" fmla="*/ 4495276 h 5790485"/>
              <a:gd name="connsiteX9406" fmla="*/ 6133338 w 13261896"/>
              <a:gd name="connsiteY9406" fmla="*/ 4485751 h 5790485"/>
              <a:gd name="connsiteX9407" fmla="*/ 6423803 w 13261896"/>
              <a:gd name="connsiteY9407" fmla="*/ 4452414 h 5790485"/>
              <a:gd name="connsiteX9408" fmla="*/ 6614256 w 13261896"/>
              <a:gd name="connsiteY9408" fmla="*/ 4409551 h 5790485"/>
              <a:gd name="connsiteX9409" fmla="*/ 6628543 w 13261896"/>
              <a:gd name="connsiteY9409" fmla="*/ 4380976 h 5790485"/>
              <a:gd name="connsiteX9410" fmla="*/ 6519053 w 13261896"/>
              <a:gd name="connsiteY9410" fmla="*/ 4309539 h 5790485"/>
              <a:gd name="connsiteX9411" fmla="*/ 6404753 w 13261896"/>
              <a:gd name="connsiteY9411" fmla="*/ 4280964 h 5790485"/>
              <a:gd name="connsiteX9412" fmla="*/ 6404753 w 13261896"/>
              <a:gd name="connsiteY9412" fmla="*/ 4242864 h 5790485"/>
              <a:gd name="connsiteX9413" fmla="*/ 6585681 w 13261896"/>
              <a:gd name="connsiteY9413" fmla="*/ 4223814 h 5790485"/>
              <a:gd name="connsiteX9414" fmla="*/ 6590443 w 13261896"/>
              <a:gd name="connsiteY9414" fmla="*/ 4209526 h 5790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</a:cxnLst>
            <a:rect l="l" t="t" r="r" b="b"/>
            <a:pathLst>
              <a:path w="13261896" h="5790485">
                <a:moveTo>
                  <a:pt x="5333333" y="5771436"/>
                </a:moveTo>
                <a:cubicBezTo>
                  <a:pt x="5338096" y="5776198"/>
                  <a:pt x="5338096" y="5785723"/>
                  <a:pt x="5342858" y="5790486"/>
                </a:cubicBezTo>
                <a:cubicBezTo>
                  <a:pt x="5333333" y="5776198"/>
                  <a:pt x="5319046" y="5761911"/>
                  <a:pt x="5304758" y="5752386"/>
                </a:cubicBezTo>
                <a:cubicBezTo>
                  <a:pt x="5314283" y="5757148"/>
                  <a:pt x="5328571" y="5761911"/>
                  <a:pt x="5333333" y="5771436"/>
                </a:cubicBezTo>
                <a:close/>
                <a:moveTo>
                  <a:pt x="4823794" y="5666709"/>
                </a:moveTo>
                <a:cubicBezTo>
                  <a:pt x="4819031" y="5676234"/>
                  <a:pt x="4809506" y="5680948"/>
                  <a:pt x="4733306" y="5680948"/>
                </a:cubicBezTo>
                <a:cubicBezTo>
                  <a:pt x="4742831" y="5671471"/>
                  <a:pt x="4757119" y="5671471"/>
                  <a:pt x="4771406" y="5666709"/>
                </a:cubicBezTo>
                <a:lnTo>
                  <a:pt x="4823794" y="5666709"/>
                </a:lnTo>
                <a:close/>
                <a:moveTo>
                  <a:pt x="2995232" y="5666709"/>
                </a:moveTo>
                <a:cubicBezTo>
                  <a:pt x="3009519" y="5671471"/>
                  <a:pt x="3019044" y="5680948"/>
                  <a:pt x="3023807" y="5690473"/>
                </a:cubicBezTo>
                <a:cubicBezTo>
                  <a:pt x="3014282" y="5685711"/>
                  <a:pt x="2999994" y="5671471"/>
                  <a:pt x="2985707" y="5666709"/>
                </a:cubicBezTo>
                <a:lnTo>
                  <a:pt x="2995232" y="5666709"/>
                </a:lnTo>
                <a:close/>
                <a:moveTo>
                  <a:pt x="914257" y="5657184"/>
                </a:moveTo>
                <a:cubicBezTo>
                  <a:pt x="919020" y="5661946"/>
                  <a:pt x="928545" y="5666709"/>
                  <a:pt x="933307" y="5671471"/>
                </a:cubicBezTo>
                <a:cubicBezTo>
                  <a:pt x="919020" y="5666709"/>
                  <a:pt x="895207" y="5676234"/>
                  <a:pt x="880920" y="5657184"/>
                </a:cubicBezTo>
                <a:lnTo>
                  <a:pt x="914257" y="5657184"/>
                </a:lnTo>
                <a:close/>
                <a:moveTo>
                  <a:pt x="752380" y="5657184"/>
                </a:moveTo>
                <a:lnTo>
                  <a:pt x="790480" y="5666709"/>
                </a:lnTo>
                <a:cubicBezTo>
                  <a:pt x="776192" y="5661946"/>
                  <a:pt x="766667" y="5680948"/>
                  <a:pt x="752380" y="5657184"/>
                </a:cubicBezTo>
                <a:close/>
                <a:moveTo>
                  <a:pt x="3004757" y="5690473"/>
                </a:moveTo>
                <a:cubicBezTo>
                  <a:pt x="2980944" y="5680948"/>
                  <a:pt x="2952369" y="5671471"/>
                  <a:pt x="2923794" y="5652421"/>
                </a:cubicBezTo>
                <a:cubicBezTo>
                  <a:pt x="2952369" y="5666709"/>
                  <a:pt x="2980944" y="5676234"/>
                  <a:pt x="3004757" y="5690473"/>
                </a:cubicBezTo>
                <a:close/>
                <a:moveTo>
                  <a:pt x="4833319" y="5676234"/>
                </a:moveTo>
                <a:cubicBezTo>
                  <a:pt x="4852369" y="5661946"/>
                  <a:pt x="4876181" y="5652421"/>
                  <a:pt x="4899994" y="5642896"/>
                </a:cubicBezTo>
                <a:cubicBezTo>
                  <a:pt x="4890469" y="5652421"/>
                  <a:pt x="4861894" y="5666709"/>
                  <a:pt x="4833319" y="5676234"/>
                </a:cubicBezTo>
                <a:close/>
                <a:moveTo>
                  <a:pt x="4776169" y="5642896"/>
                </a:moveTo>
                <a:lnTo>
                  <a:pt x="4776169" y="5657184"/>
                </a:lnTo>
                <a:cubicBezTo>
                  <a:pt x="4704731" y="5647659"/>
                  <a:pt x="4695206" y="5661946"/>
                  <a:pt x="4676156" y="5642896"/>
                </a:cubicBezTo>
                <a:lnTo>
                  <a:pt x="4776169" y="5642896"/>
                </a:lnTo>
                <a:close/>
                <a:moveTo>
                  <a:pt x="1061895" y="5652421"/>
                </a:moveTo>
                <a:cubicBezTo>
                  <a:pt x="1052370" y="5652421"/>
                  <a:pt x="1038082" y="5657184"/>
                  <a:pt x="1023795" y="5652421"/>
                </a:cubicBezTo>
                <a:cubicBezTo>
                  <a:pt x="1023795" y="5647659"/>
                  <a:pt x="1028557" y="5642896"/>
                  <a:pt x="1042845" y="5642896"/>
                </a:cubicBezTo>
                <a:cubicBezTo>
                  <a:pt x="1052370" y="5642896"/>
                  <a:pt x="1057132" y="5647659"/>
                  <a:pt x="1061895" y="5652421"/>
                </a:cubicBezTo>
                <a:close/>
                <a:moveTo>
                  <a:pt x="4666631" y="5638134"/>
                </a:moveTo>
                <a:cubicBezTo>
                  <a:pt x="4666631" y="5638134"/>
                  <a:pt x="4666631" y="5642896"/>
                  <a:pt x="4661869" y="5647659"/>
                </a:cubicBezTo>
                <a:cubicBezTo>
                  <a:pt x="4638056" y="5642896"/>
                  <a:pt x="4609529" y="5633371"/>
                  <a:pt x="4590479" y="5628609"/>
                </a:cubicBezTo>
                <a:cubicBezTo>
                  <a:pt x="4628531" y="5633371"/>
                  <a:pt x="4647581" y="5638134"/>
                  <a:pt x="4666631" y="5638134"/>
                </a:cubicBezTo>
                <a:close/>
                <a:moveTo>
                  <a:pt x="1119045" y="5638134"/>
                </a:moveTo>
                <a:cubicBezTo>
                  <a:pt x="1119045" y="5652421"/>
                  <a:pt x="1114282" y="5657184"/>
                  <a:pt x="1090470" y="5671471"/>
                </a:cubicBezTo>
                <a:cubicBezTo>
                  <a:pt x="1085707" y="5657184"/>
                  <a:pt x="1090470" y="5638134"/>
                  <a:pt x="1071420" y="5633371"/>
                </a:cubicBezTo>
                <a:cubicBezTo>
                  <a:pt x="1076182" y="5628609"/>
                  <a:pt x="1085707" y="5619084"/>
                  <a:pt x="1095232" y="5619084"/>
                </a:cubicBezTo>
                <a:cubicBezTo>
                  <a:pt x="1119045" y="5619084"/>
                  <a:pt x="1119045" y="5633371"/>
                  <a:pt x="1119045" y="5638134"/>
                </a:cubicBezTo>
                <a:close/>
                <a:moveTo>
                  <a:pt x="4923806" y="5633371"/>
                </a:moveTo>
                <a:cubicBezTo>
                  <a:pt x="4928569" y="5623846"/>
                  <a:pt x="4938094" y="5619084"/>
                  <a:pt x="4947619" y="5614321"/>
                </a:cubicBezTo>
                <a:cubicBezTo>
                  <a:pt x="4942856" y="5619084"/>
                  <a:pt x="4933331" y="5628609"/>
                  <a:pt x="4923806" y="5633371"/>
                </a:cubicBezTo>
                <a:close/>
                <a:moveTo>
                  <a:pt x="4714256" y="5628609"/>
                </a:moveTo>
                <a:cubicBezTo>
                  <a:pt x="4661869" y="5623846"/>
                  <a:pt x="4647581" y="5623846"/>
                  <a:pt x="4638056" y="5623846"/>
                </a:cubicBezTo>
                <a:cubicBezTo>
                  <a:pt x="4647581" y="5614321"/>
                  <a:pt x="4652344" y="5614321"/>
                  <a:pt x="4661869" y="5614321"/>
                </a:cubicBezTo>
                <a:cubicBezTo>
                  <a:pt x="4676156" y="5614321"/>
                  <a:pt x="4704731" y="5614321"/>
                  <a:pt x="4714256" y="5628609"/>
                </a:cubicBezTo>
                <a:close/>
                <a:moveTo>
                  <a:pt x="5199983" y="5604796"/>
                </a:moveTo>
                <a:cubicBezTo>
                  <a:pt x="5199983" y="5609559"/>
                  <a:pt x="5195221" y="5609559"/>
                  <a:pt x="5195221" y="5604796"/>
                </a:cubicBezTo>
                <a:lnTo>
                  <a:pt x="5199983" y="5604796"/>
                </a:lnTo>
                <a:close/>
                <a:moveTo>
                  <a:pt x="4919044" y="5614321"/>
                </a:moveTo>
                <a:cubicBezTo>
                  <a:pt x="4890469" y="5633371"/>
                  <a:pt x="4842844" y="5652421"/>
                  <a:pt x="4828556" y="5652421"/>
                </a:cubicBezTo>
                <a:lnTo>
                  <a:pt x="4785694" y="5652421"/>
                </a:lnTo>
                <a:cubicBezTo>
                  <a:pt x="4814269" y="5642896"/>
                  <a:pt x="4842844" y="5638134"/>
                  <a:pt x="4866656" y="5633371"/>
                </a:cubicBezTo>
                <a:cubicBezTo>
                  <a:pt x="4895231" y="5619084"/>
                  <a:pt x="4923806" y="5604796"/>
                  <a:pt x="4947619" y="5590509"/>
                </a:cubicBezTo>
                <a:cubicBezTo>
                  <a:pt x="4942856" y="5600034"/>
                  <a:pt x="4928569" y="5609559"/>
                  <a:pt x="4919044" y="5614321"/>
                </a:cubicBezTo>
                <a:close/>
                <a:moveTo>
                  <a:pt x="4628531" y="5619084"/>
                </a:moveTo>
                <a:cubicBezTo>
                  <a:pt x="4580954" y="5614321"/>
                  <a:pt x="4557141" y="5604796"/>
                  <a:pt x="4538091" y="5590509"/>
                </a:cubicBezTo>
                <a:cubicBezTo>
                  <a:pt x="4576191" y="5595271"/>
                  <a:pt x="4600004" y="5604796"/>
                  <a:pt x="4623816" y="5604796"/>
                </a:cubicBezTo>
                <a:cubicBezTo>
                  <a:pt x="4623816" y="5609559"/>
                  <a:pt x="4628531" y="5614321"/>
                  <a:pt x="4628531" y="5619084"/>
                </a:cubicBezTo>
                <a:close/>
                <a:moveTo>
                  <a:pt x="1152382" y="5595271"/>
                </a:moveTo>
                <a:cubicBezTo>
                  <a:pt x="1147620" y="5600034"/>
                  <a:pt x="1138095" y="5609559"/>
                  <a:pt x="1128570" y="5609559"/>
                </a:cubicBezTo>
                <a:cubicBezTo>
                  <a:pt x="1114282" y="5609559"/>
                  <a:pt x="1119045" y="5604796"/>
                  <a:pt x="1114282" y="5604796"/>
                </a:cubicBezTo>
                <a:cubicBezTo>
                  <a:pt x="1119045" y="5600034"/>
                  <a:pt x="1123807" y="5590509"/>
                  <a:pt x="1138095" y="5590509"/>
                </a:cubicBezTo>
                <a:cubicBezTo>
                  <a:pt x="1147620" y="5590509"/>
                  <a:pt x="1147620" y="5595271"/>
                  <a:pt x="1152382" y="5595271"/>
                </a:cubicBezTo>
                <a:close/>
                <a:moveTo>
                  <a:pt x="4909519" y="5595271"/>
                </a:moveTo>
                <a:cubicBezTo>
                  <a:pt x="4890469" y="5614321"/>
                  <a:pt x="4790456" y="5633371"/>
                  <a:pt x="4757119" y="5633371"/>
                </a:cubicBezTo>
                <a:cubicBezTo>
                  <a:pt x="4742831" y="5633371"/>
                  <a:pt x="4733306" y="5633371"/>
                  <a:pt x="4723781" y="5628609"/>
                </a:cubicBezTo>
                <a:cubicBezTo>
                  <a:pt x="4752356" y="5609559"/>
                  <a:pt x="4795219" y="5619084"/>
                  <a:pt x="4833319" y="5614321"/>
                </a:cubicBezTo>
                <a:cubicBezTo>
                  <a:pt x="4857131" y="5604796"/>
                  <a:pt x="4885706" y="5595271"/>
                  <a:pt x="4909519" y="5585746"/>
                </a:cubicBezTo>
                <a:cubicBezTo>
                  <a:pt x="4914281" y="5585746"/>
                  <a:pt x="4914281" y="5590509"/>
                  <a:pt x="4909519" y="5595271"/>
                </a:cubicBezTo>
                <a:close/>
                <a:moveTo>
                  <a:pt x="4576191" y="5623846"/>
                </a:moveTo>
                <a:cubicBezTo>
                  <a:pt x="4547616" y="5619084"/>
                  <a:pt x="4495229" y="5600034"/>
                  <a:pt x="4476179" y="5585746"/>
                </a:cubicBezTo>
                <a:cubicBezTo>
                  <a:pt x="4509516" y="5595271"/>
                  <a:pt x="4542854" y="5609559"/>
                  <a:pt x="4576191" y="5623846"/>
                </a:cubicBezTo>
                <a:close/>
                <a:moveTo>
                  <a:pt x="10528554" y="5614321"/>
                </a:moveTo>
                <a:cubicBezTo>
                  <a:pt x="10528554" y="5623846"/>
                  <a:pt x="10504742" y="5647659"/>
                  <a:pt x="10490454" y="5661946"/>
                </a:cubicBezTo>
                <a:cubicBezTo>
                  <a:pt x="10485692" y="5638134"/>
                  <a:pt x="10499979" y="5595271"/>
                  <a:pt x="10504742" y="5571459"/>
                </a:cubicBezTo>
                <a:cubicBezTo>
                  <a:pt x="10514267" y="5585746"/>
                  <a:pt x="10528554" y="5600034"/>
                  <a:pt x="10528554" y="5614321"/>
                </a:cubicBezTo>
                <a:close/>
                <a:moveTo>
                  <a:pt x="4985719" y="5576221"/>
                </a:moveTo>
                <a:lnTo>
                  <a:pt x="4995244" y="5566696"/>
                </a:lnTo>
                <a:cubicBezTo>
                  <a:pt x="4995244" y="5571459"/>
                  <a:pt x="4990481" y="5576221"/>
                  <a:pt x="4985719" y="5576221"/>
                </a:cubicBezTo>
                <a:close/>
                <a:moveTo>
                  <a:pt x="4485704" y="5609559"/>
                </a:moveTo>
                <a:cubicBezTo>
                  <a:pt x="4490466" y="5609559"/>
                  <a:pt x="4538091" y="5628609"/>
                  <a:pt x="4542854" y="5638134"/>
                </a:cubicBezTo>
                <a:cubicBezTo>
                  <a:pt x="4566666" y="5628609"/>
                  <a:pt x="4595241" y="5657184"/>
                  <a:pt x="4623816" y="5657184"/>
                </a:cubicBezTo>
                <a:cubicBezTo>
                  <a:pt x="4647581" y="5661946"/>
                  <a:pt x="4704731" y="5661946"/>
                  <a:pt x="4723781" y="5676234"/>
                </a:cubicBezTo>
                <a:lnTo>
                  <a:pt x="4690444" y="5676234"/>
                </a:lnTo>
                <a:cubicBezTo>
                  <a:pt x="4600004" y="5652421"/>
                  <a:pt x="4485704" y="5652421"/>
                  <a:pt x="4399979" y="5571459"/>
                </a:cubicBezTo>
                <a:cubicBezTo>
                  <a:pt x="4423791" y="5571459"/>
                  <a:pt x="4466654" y="5590509"/>
                  <a:pt x="4471416" y="5619084"/>
                </a:cubicBezTo>
                <a:cubicBezTo>
                  <a:pt x="4476179" y="5614321"/>
                  <a:pt x="4471416" y="5609559"/>
                  <a:pt x="4485704" y="5609559"/>
                </a:cubicBezTo>
                <a:close/>
                <a:moveTo>
                  <a:pt x="11780948" y="5619084"/>
                </a:moveTo>
                <a:cubicBezTo>
                  <a:pt x="11771423" y="5609559"/>
                  <a:pt x="11757136" y="5590509"/>
                  <a:pt x="11738086" y="5571459"/>
                </a:cubicBezTo>
                <a:cubicBezTo>
                  <a:pt x="11747611" y="5561934"/>
                  <a:pt x="11766661" y="5561934"/>
                  <a:pt x="11780948" y="5557171"/>
                </a:cubicBezTo>
                <a:lnTo>
                  <a:pt x="11780948" y="5619084"/>
                </a:lnTo>
                <a:close/>
                <a:moveTo>
                  <a:pt x="1190482" y="5557171"/>
                </a:moveTo>
                <a:cubicBezTo>
                  <a:pt x="1190482" y="5561934"/>
                  <a:pt x="1195245" y="5561934"/>
                  <a:pt x="1195245" y="5576221"/>
                </a:cubicBezTo>
                <a:cubicBezTo>
                  <a:pt x="1195245" y="5585746"/>
                  <a:pt x="1185720" y="5595271"/>
                  <a:pt x="1176195" y="5600034"/>
                </a:cubicBezTo>
                <a:cubicBezTo>
                  <a:pt x="1176195" y="5595271"/>
                  <a:pt x="1176195" y="5580984"/>
                  <a:pt x="1157145" y="5576221"/>
                </a:cubicBezTo>
                <a:cubicBezTo>
                  <a:pt x="1157145" y="5571459"/>
                  <a:pt x="1166670" y="5561934"/>
                  <a:pt x="1171432" y="5557171"/>
                </a:cubicBezTo>
                <a:lnTo>
                  <a:pt x="1190482" y="5557171"/>
                </a:lnTo>
                <a:close/>
                <a:moveTo>
                  <a:pt x="11476196" y="5561934"/>
                </a:moveTo>
                <a:cubicBezTo>
                  <a:pt x="11476196" y="5557171"/>
                  <a:pt x="11485673" y="5552409"/>
                  <a:pt x="11490436" y="5547646"/>
                </a:cubicBezTo>
                <a:cubicBezTo>
                  <a:pt x="11490436" y="5552409"/>
                  <a:pt x="11485673" y="5561934"/>
                  <a:pt x="11476196" y="5561934"/>
                </a:cubicBezTo>
                <a:close/>
                <a:moveTo>
                  <a:pt x="11385708" y="5557171"/>
                </a:moveTo>
                <a:cubicBezTo>
                  <a:pt x="11376183" y="5557171"/>
                  <a:pt x="11366658" y="5557171"/>
                  <a:pt x="11357133" y="5561934"/>
                </a:cubicBezTo>
                <a:cubicBezTo>
                  <a:pt x="11361896" y="5557171"/>
                  <a:pt x="11371421" y="5552409"/>
                  <a:pt x="11380946" y="5547646"/>
                </a:cubicBezTo>
                <a:cubicBezTo>
                  <a:pt x="11380946" y="5547646"/>
                  <a:pt x="11385708" y="5547646"/>
                  <a:pt x="11385708" y="5557171"/>
                </a:cubicBezTo>
                <a:close/>
                <a:moveTo>
                  <a:pt x="12485704" y="5552409"/>
                </a:moveTo>
                <a:cubicBezTo>
                  <a:pt x="12480941" y="5547646"/>
                  <a:pt x="12480941" y="5547646"/>
                  <a:pt x="12466654" y="5547646"/>
                </a:cubicBezTo>
                <a:cubicBezTo>
                  <a:pt x="12457129" y="5547646"/>
                  <a:pt x="12442841" y="5552409"/>
                  <a:pt x="12428554" y="5557171"/>
                </a:cubicBezTo>
                <a:cubicBezTo>
                  <a:pt x="12433316" y="5552409"/>
                  <a:pt x="12447604" y="5542884"/>
                  <a:pt x="12457129" y="5542884"/>
                </a:cubicBezTo>
                <a:cubicBezTo>
                  <a:pt x="12471416" y="5542884"/>
                  <a:pt x="12480941" y="5547646"/>
                  <a:pt x="12485704" y="5552409"/>
                </a:cubicBezTo>
                <a:close/>
                <a:moveTo>
                  <a:pt x="4923806" y="5590509"/>
                </a:moveTo>
                <a:cubicBezTo>
                  <a:pt x="4933331" y="5571459"/>
                  <a:pt x="4952381" y="5557171"/>
                  <a:pt x="4971431" y="5538121"/>
                </a:cubicBezTo>
                <a:cubicBezTo>
                  <a:pt x="4961906" y="5557171"/>
                  <a:pt x="4942856" y="5576221"/>
                  <a:pt x="4923806" y="5590509"/>
                </a:cubicBezTo>
                <a:close/>
                <a:moveTo>
                  <a:pt x="4528566" y="5590509"/>
                </a:moveTo>
                <a:cubicBezTo>
                  <a:pt x="4495229" y="5576221"/>
                  <a:pt x="4461891" y="5561934"/>
                  <a:pt x="4433316" y="5538121"/>
                </a:cubicBezTo>
                <a:cubicBezTo>
                  <a:pt x="4457129" y="5547646"/>
                  <a:pt x="4514279" y="5566696"/>
                  <a:pt x="4528566" y="5590509"/>
                </a:cubicBezTo>
                <a:close/>
                <a:moveTo>
                  <a:pt x="11480958" y="5538121"/>
                </a:moveTo>
                <a:cubicBezTo>
                  <a:pt x="11480958" y="5547646"/>
                  <a:pt x="11471433" y="5547646"/>
                  <a:pt x="11466671" y="5552409"/>
                </a:cubicBezTo>
                <a:cubicBezTo>
                  <a:pt x="11461908" y="5576221"/>
                  <a:pt x="11461908" y="5600034"/>
                  <a:pt x="11447621" y="5623846"/>
                </a:cubicBezTo>
                <a:cubicBezTo>
                  <a:pt x="11447621" y="5609559"/>
                  <a:pt x="11442858" y="5590509"/>
                  <a:pt x="11442858" y="5576221"/>
                </a:cubicBezTo>
                <a:cubicBezTo>
                  <a:pt x="11442858" y="5566696"/>
                  <a:pt x="11461908" y="5542884"/>
                  <a:pt x="11476196" y="5528596"/>
                </a:cubicBezTo>
                <a:cubicBezTo>
                  <a:pt x="11476196" y="5528596"/>
                  <a:pt x="11480958" y="5523834"/>
                  <a:pt x="11480958" y="5538121"/>
                </a:cubicBezTo>
                <a:close/>
                <a:moveTo>
                  <a:pt x="10561892" y="5533359"/>
                </a:moveTo>
                <a:lnTo>
                  <a:pt x="10561892" y="5542884"/>
                </a:lnTo>
                <a:cubicBezTo>
                  <a:pt x="10552367" y="5561934"/>
                  <a:pt x="10538079" y="5580984"/>
                  <a:pt x="10533317" y="5600034"/>
                </a:cubicBezTo>
                <a:cubicBezTo>
                  <a:pt x="10519029" y="5580984"/>
                  <a:pt x="10504742" y="5561934"/>
                  <a:pt x="10519029" y="5542884"/>
                </a:cubicBezTo>
                <a:cubicBezTo>
                  <a:pt x="10514267" y="5538121"/>
                  <a:pt x="10499979" y="5538121"/>
                  <a:pt x="10495217" y="5542884"/>
                </a:cubicBezTo>
                <a:cubicBezTo>
                  <a:pt x="10504742" y="5528596"/>
                  <a:pt x="10514267" y="5528596"/>
                  <a:pt x="10528554" y="5528596"/>
                </a:cubicBezTo>
                <a:cubicBezTo>
                  <a:pt x="10542842" y="5528596"/>
                  <a:pt x="10552367" y="5528596"/>
                  <a:pt x="10561892" y="5533359"/>
                </a:cubicBezTo>
                <a:close/>
                <a:moveTo>
                  <a:pt x="10485692" y="5561934"/>
                </a:moveTo>
                <a:cubicBezTo>
                  <a:pt x="10490454" y="5557171"/>
                  <a:pt x="10495217" y="5552409"/>
                  <a:pt x="10499979" y="5552409"/>
                </a:cubicBezTo>
                <a:cubicBezTo>
                  <a:pt x="10471404" y="5580984"/>
                  <a:pt x="10480929" y="5638134"/>
                  <a:pt x="10480929" y="5671471"/>
                </a:cubicBezTo>
                <a:cubicBezTo>
                  <a:pt x="10461879" y="5633371"/>
                  <a:pt x="10442829" y="5623846"/>
                  <a:pt x="10442829" y="5590509"/>
                </a:cubicBezTo>
                <a:cubicBezTo>
                  <a:pt x="10442829" y="5576221"/>
                  <a:pt x="10452354" y="5557171"/>
                  <a:pt x="10457117" y="5533359"/>
                </a:cubicBezTo>
                <a:cubicBezTo>
                  <a:pt x="10447592" y="5542884"/>
                  <a:pt x="10442829" y="5552409"/>
                  <a:pt x="10423779" y="5561934"/>
                </a:cubicBezTo>
                <a:lnTo>
                  <a:pt x="10423779" y="5528596"/>
                </a:lnTo>
                <a:cubicBezTo>
                  <a:pt x="10442829" y="5528596"/>
                  <a:pt x="10466642" y="5528596"/>
                  <a:pt x="10485692" y="5533359"/>
                </a:cubicBezTo>
                <a:cubicBezTo>
                  <a:pt x="10485692" y="5542884"/>
                  <a:pt x="10480929" y="5552409"/>
                  <a:pt x="10485692" y="5561934"/>
                </a:cubicBezTo>
                <a:close/>
                <a:moveTo>
                  <a:pt x="2857119" y="5533359"/>
                </a:moveTo>
                <a:cubicBezTo>
                  <a:pt x="2852357" y="5533359"/>
                  <a:pt x="2842832" y="5533359"/>
                  <a:pt x="2842832" y="5528596"/>
                </a:cubicBezTo>
                <a:cubicBezTo>
                  <a:pt x="2847594" y="5528596"/>
                  <a:pt x="2852357" y="5528596"/>
                  <a:pt x="2857119" y="5533359"/>
                </a:cubicBezTo>
                <a:close/>
                <a:moveTo>
                  <a:pt x="1209485" y="5528596"/>
                </a:moveTo>
                <a:cubicBezTo>
                  <a:pt x="1209485" y="5533359"/>
                  <a:pt x="1204722" y="5538121"/>
                  <a:pt x="1199960" y="5542884"/>
                </a:cubicBezTo>
                <a:lnTo>
                  <a:pt x="1185720" y="5542884"/>
                </a:lnTo>
                <a:cubicBezTo>
                  <a:pt x="1185720" y="5538121"/>
                  <a:pt x="1190482" y="5533359"/>
                  <a:pt x="1195245" y="5528596"/>
                </a:cubicBezTo>
                <a:lnTo>
                  <a:pt x="1209485" y="5528596"/>
                </a:lnTo>
                <a:close/>
                <a:moveTo>
                  <a:pt x="4461891" y="5571459"/>
                </a:moveTo>
                <a:lnTo>
                  <a:pt x="4461891" y="5585746"/>
                </a:lnTo>
                <a:cubicBezTo>
                  <a:pt x="4433316" y="5566696"/>
                  <a:pt x="4395216" y="5547646"/>
                  <a:pt x="4385691" y="5523834"/>
                </a:cubicBezTo>
                <a:cubicBezTo>
                  <a:pt x="4409504" y="5538121"/>
                  <a:pt x="4438079" y="5557171"/>
                  <a:pt x="4461891" y="5571459"/>
                </a:cubicBezTo>
                <a:close/>
                <a:moveTo>
                  <a:pt x="2709529" y="5533359"/>
                </a:moveTo>
                <a:cubicBezTo>
                  <a:pt x="2695242" y="5533359"/>
                  <a:pt x="2685717" y="5528596"/>
                  <a:pt x="2676192" y="5528596"/>
                </a:cubicBezTo>
                <a:cubicBezTo>
                  <a:pt x="2685717" y="5528596"/>
                  <a:pt x="2700004" y="5528596"/>
                  <a:pt x="2733294" y="5523834"/>
                </a:cubicBezTo>
                <a:cubicBezTo>
                  <a:pt x="2728532" y="5533359"/>
                  <a:pt x="2719054" y="5533359"/>
                  <a:pt x="2709529" y="5533359"/>
                </a:cubicBezTo>
                <a:close/>
                <a:moveTo>
                  <a:pt x="12438079" y="5538121"/>
                </a:moveTo>
                <a:cubicBezTo>
                  <a:pt x="12423791" y="5542884"/>
                  <a:pt x="12404741" y="5557171"/>
                  <a:pt x="12390454" y="5561934"/>
                </a:cubicBezTo>
                <a:cubicBezTo>
                  <a:pt x="12376166" y="5566696"/>
                  <a:pt x="12333304" y="5557171"/>
                  <a:pt x="12333304" y="5566696"/>
                </a:cubicBezTo>
                <a:cubicBezTo>
                  <a:pt x="12333304" y="5580984"/>
                  <a:pt x="12338066" y="5576221"/>
                  <a:pt x="12342829" y="5580984"/>
                </a:cubicBezTo>
                <a:cubicBezTo>
                  <a:pt x="12328541" y="5585746"/>
                  <a:pt x="12309491" y="5590509"/>
                  <a:pt x="12295204" y="5590509"/>
                </a:cubicBezTo>
                <a:cubicBezTo>
                  <a:pt x="12257104" y="5590509"/>
                  <a:pt x="12209525" y="5547646"/>
                  <a:pt x="12171425" y="5528596"/>
                </a:cubicBezTo>
                <a:cubicBezTo>
                  <a:pt x="12223813" y="5528596"/>
                  <a:pt x="12314254" y="5519071"/>
                  <a:pt x="12328541" y="5519071"/>
                </a:cubicBezTo>
                <a:cubicBezTo>
                  <a:pt x="12338066" y="5519071"/>
                  <a:pt x="12399979" y="5528596"/>
                  <a:pt x="12438079" y="5538121"/>
                </a:cubicBezTo>
                <a:close/>
                <a:moveTo>
                  <a:pt x="5071396" y="5528596"/>
                </a:moveTo>
                <a:cubicBezTo>
                  <a:pt x="5052346" y="5533359"/>
                  <a:pt x="5033296" y="5542884"/>
                  <a:pt x="5014246" y="5552409"/>
                </a:cubicBezTo>
                <a:cubicBezTo>
                  <a:pt x="5023771" y="5528596"/>
                  <a:pt x="5047583" y="5528596"/>
                  <a:pt x="5066633" y="5519071"/>
                </a:cubicBezTo>
                <a:cubicBezTo>
                  <a:pt x="5066633" y="5519071"/>
                  <a:pt x="5066633" y="5523834"/>
                  <a:pt x="5071396" y="5528596"/>
                </a:cubicBezTo>
                <a:close/>
                <a:moveTo>
                  <a:pt x="1119045" y="5571459"/>
                </a:moveTo>
                <a:cubicBezTo>
                  <a:pt x="1123807" y="5552409"/>
                  <a:pt x="1133332" y="5533359"/>
                  <a:pt x="1138095" y="5519071"/>
                </a:cubicBezTo>
                <a:cubicBezTo>
                  <a:pt x="1133332" y="5533359"/>
                  <a:pt x="1128570" y="5552409"/>
                  <a:pt x="1119045" y="5571459"/>
                </a:cubicBezTo>
                <a:close/>
                <a:moveTo>
                  <a:pt x="5019008" y="5523834"/>
                </a:moveTo>
                <a:cubicBezTo>
                  <a:pt x="5000006" y="5538121"/>
                  <a:pt x="4980956" y="5561934"/>
                  <a:pt x="4961906" y="5585746"/>
                </a:cubicBezTo>
                <a:cubicBezTo>
                  <a:pt x="4966669" y="5566696"/>
                  <a:pt x="4985719" y="5523834"/>
                  <a:pt x="5014246" y="5514309"/>
                </a:cubicBezTo>
                <a:cubicBezTo>
                  <a:pt x="5014246" y="5514309"/>
                  <a:pt x="5014246" y="5519071"/>
                  <a:pt x="5019008" y="5523834"/>
                </a:cubicBezTo>
                <a:close/>
                <a:moveTo>
                  <a:pt x="12076175" y="5533359"/>
                </a:moveTo>
                <a:cubicBezTo>
                  <a:pt x="12076175" y="5590509"/>
                  <a:pt x="11928538" y="5580984"/>
                  <a:pt x="11899963" y="5585746"/>
                </a:cubicBezTo>
                <a:cubicBezTo>
                  <a:pt x="11871388" y="5585746"/>
                  <a:pt x="11842861" y="5600034"/>
                  <a:pt x="11814286" y="5609559"/>
                </a:cubicBezTo>
                <a:cubicBezTo>
                  <a:pt x="11880913" y="5533359"/>
                  <a:pt x="11947588" y="5504784"/>
                  <a:pt x="12014263" y="5504784"/>
                </a:cubicBezTo>
                <a:cubicBezTo>
                  <a:pt x="12033313" y="5504784"/>
                  <a:pt x="12076175" y="5500021"/>
                  <a:pt x="12076175" y="5533359"/>
                </a:cubicBezTo>
                <a:close/>
                <a:moveTo>
                  <a:pt x="9961864" y="5647659"/>
                </a:moveTo>
                <a:cubicBezTo>
                  <a:pt x="9961864" y="5633371"/>
                  <a:pt x="9971389" y="5614321"/>
                  <a:pt x="9976152" y="5590509"/>
                </a:cubicBezTo>
                <a:cubicBezTo>
                  <a:pt x="9966627" y="5600034"/>
                  <a:pt x="9957149" y="5614321"/>
                  <a:pt x="9952386" y="5619084"/>
                </a:cubicBezTo>
                <a:lnTo>
                  <a:pt x="9952386" y="5600034"/>
                </a:lnTo>
                <a:cubicBezTo>
                  <a:pt x="9957149" y="5585746"/>
                  <a:pt x="9976152" y="5547646"/>
                  <a:pt x="10004727" y="5538121"/>
                </a:cubicBezTo>
                <a:cubicBezTo>
                  <a:pt x="9999964" y="5533359"/>
                  <a:pt x="9995202" y="5533359"/>
                  <a:pt x="9990439" y="5533359"/>
                </a:cubicBezTo>
                <a:cubicBezTo>
                  <a:pt x="10009489" y="5519071"/>
                  <a:pt x="10033302" y="5509546"/>
                  <a:pt x="10057114" y="5504784"/>
                </a:cubicBezTo>
                <a:cubicBezTo>
                  <a:pt x="10028539" y="5552409"/>
                  <a:pt x="9990439" y="5600034"/>
                  <a:pt x="9961864" y="5647659"/>
                </a:cubicBezTo>
                <a:close/>
                <a:moveTo>
                  <a:pt x="4319016" y="5509546"/>
                </a:moveTo>
                <a:cubicBezTo>
                  <a:pt x="4347591" y="5509546"/>
                  <a:pt x="4371404" y="5538121"/>
                  <a:pt x="4390454" y="5561934"/>
                </a:cubicBezTo>
                <a:cubicBezTo>
                  <a:pt x="4366641" y="5542884"/>
                  <a:pt x="4342829" y="5523834"/>
                  <a:pt x="4319016" y="5509546"/>
                </a:cubicBezTo>
                <a:close/>
                <a:moveTo>
                  <a:pt x="11338083" y="5495259"/>
                </a:moveTo>
                <a:cubicBezTo>
                  <a:pt x="11295221" y="5523834"/>
                  <a:pt x="11252359" y="5547646"/>
                  <a:pt x="11209496" y="5566696"/>
                </a:cubicBezTo>
                <a:cubicBezTo>
                  <a:pt x="11223784" y="5552409"/>
                  <a:pt x="11242834" y="5528596"/>
                  <a:pt x="11271408" y="5509546"/>
                </a:cubicBezTo>
                <a:cubicBezTo>
                  <a:pt x="11280933" y="5500021"/>
                  <a:pt x="11304746" y="5500021"/>
                  <a:pt x="11323796" y="5495259"/>
                </a:cubicBezTo>
                <a:lnTo>
                  <a:pt x="11338083" y="5495259"/>
                </a:lnTo>
                <a:close/>
                <a:moveTo>
                  <a:pt x="2852357" y="5500021"/>
                </a:moveTo>
                <a:cubicBezTo>
                  <a:pt x="2847594" y="5500021"/>
                  <a:pt x="2838069" y="5500021"/>
                  <a:pt x="2828544" y="5495259"/>
                </a:cubicBezTo>
                <a:cubicBezTo>
                  <a:pt x="2833307" y="5495259"/>
                  <a:pt x="2838069" y="5495259"/>
                  <a:pt x="2842832" y="5490496"/>
                </a:cubicBezTo>
                <a:lnTo>
                  <a:pt x="2852357" y="5500021"/>
                </a:lnTo>
                <a:close/>
                <a:moveTo>
                  <a:pt x="1238060" y="5490496"/>
                </a:moveTo>
                <a:lnTo>
                  <a:pt x="1233297" y="5523834"/>
                </a:lnTo>
                <a:cubicBezTo>
                  <a:pt x="1233297" y="5519071"/>
                  <a:pt x="1209485" y="5519071"/>
                  <a:pt x="1209485" y="5504784"/>
                </a:cubicBezTo>
                <a:cubicBezTo>
                  <a:pt x="1209485" y="5495259"/>
                  <a:pt x="1219010" y="5495259"/>
                  <a:pt x="1219010" y="5490496"/>
                </a:cubicBezTo>
                <a:lnTo>
                  <a:pt x="1238060" y="5490496"/>
                </a:lnTo>
                <a:close/>
                <a:moveTo>
                  <a:pt x="1019032" y="5552409"/>
                </a:moveTo>
                <a:cubicBezTo>
                  <a:pt x="1019032" y="5552409"/>
                  <a:pt x="1014270" y="5557171"/>
                  <a:pt x="1028557" y="5557171"/>
                </a:cubicBezTo>
                <a:cubicBezTo>
                  <a:pt x="1038082" y="5557171"/>
                  <a:pt x="1061895" y="5538121"/>
                  <a:pt x="1080945" y="5528596"/>
                </a:cubicBezTo>
                <a:lnTo>
                  <a:pt x="1080945" y="5552409"/>
                </a:lnTo>
                <a:cubicBezTo>
                  <a:pt x="1066657" y="5557171"/>
                  <a:pt x="1047607" y="5566696"/>
                  <a:pt x="1033320" y="5580984"/>
                </a:cubicBezTo>
                <a:cubicBezTo>
                  <a:pt x="1038082" y="5585746"/>
                  <a:pt x="1042845" y="5590509"/>
                  <a:pt x="1047607" y="5590509"/>
                </a:cubicBezTo>
                <a:cubicBezTo>
                  <a:pt x="1038082" y="5600034"/>
                  <a:pt x="1023795" y="5604796"/>
                  <a:pt x="1009507" y="5609559"/>
                </a:cubicBezTo>
                <a:cubicBezTo>
                  <a:pt x="1009507" y="5604796"/>
                  <a:pt x="1019032" y="5595271"/>
                  <a:pt x="1014270" y="5576221"/>
                </a:cubicBezTo>
                <a:lnTo>
                  <a:pt x="980932" y="5609559"/>
                </a:lnTo>
                <a:cubicBezTo>
                  <a:pt x="985695" y="5571459"/>
                  <a:pt x="1038082" y="5504784"/>
                  <a:pt x="1080945" y="5485734"/>
                </a:cubicBezTo>
                <a:cubicBezTo>
                  <a:pt x="1061895" y="5509546"/>
                  <a:pt x="1038082" y="5528596"/>
                  <a:pt x="1019032" y="5552409"/>
                </a:cubicBezTo>
                <a:close/>
                <a:moveTo>
                  <a:pt x="11776186" y="5633371"/>
                </a:moveTo>
                <a:cubicBezTo>
                  <a:pt x="11761898" y="5628609"/>
                  <a:pt x="11742848" y="5614321"/>
                  <a:pt x="11733323" y="5600034"/>
                </a:cubicBezTo>
                <a:cubicBezTo>
                  <a:pt x="11723798" y="5614321"/>
                  <a:pt x="11728561" y="5657184"/>
                  <a:pt x="11685698" y="5676234"/>
                </a:cubicBezTo>
                <a:cubicBezTo>
                  <a:pt x="11676173" y="5633371"/>
                  <a:pt x="11657123" y="5552409"/>
                  <a:pt x="11657123" y="5538121"/>
                </a:cubicBezTo>
                <a:cubicBezTo>
                  <a:pt x="11657123" y="5528596"/>
                  <a:pt x="11666648" y="5495259"/>
                  <a:pt x="11676173" y="5476209"/>
                </a:cubicBezTo>
                <a:cubicBezTo>
                  <a:pt x="11680936" y="5528596"/>
                  <a:pt x="11738086" y="5576221"/>
                  <a:pt x="11776186" y="5633371"/>
                </a:cubicBezTo>
                <a:close/>
                <a:moveTo>
                  <a:pt x="5142833" y="5485734"/>
                </a:moveTo>
                <a:cubicBezTo>
                  <a:pt x="5123783" y="5504784"/>
                  <a:pt x="5099971" y="5519071"/>
                  <a:pt x="5080921" y="5523834"/>
                </a:cubicBezTo>
                <a:cubicBezTo>
                  <a:pt x="5095208" y="5504784"/>
                  <a:pt x="5119021" y="5490496"/>
                  <a:pt x="5138071" y="5476209"/>
                </a:cubicBezTo>
                <a:cubicBezTo>
                  <a:pt x="5138071" y="5476209"/>
                  <a:pt x="5138071" y="5480971"/>
                  <a:pt x="5142833" y="5485734"/>
                </a:cubicBezTo>
                <a:close/>
                <a:moveTo>
                  <a:pt x="5042821" y="5519071"/>
                </a:moveTo>
                <a:lnTo>
                  <a:pt x="5028533" y="5519071"/>
                </a:lnTo>
                <a:cubicBezTo>
                  <a:pt x="5047583" y="5504784"/>
                  <a:pt x="5076158" y="5490496"/>
                  <a:pt x="5104733" y="5476209"/>
                </a:cubicBezTo>
                <a:cubicBezTo>
                  <a:pt x="5095208" y="5490496"/>
                  <a:pt x="5061871" y="5504784"/>
                  <a:pt x="5042821" y="5519071"/>
                </a:cubicBezTo>
                <a:close/>
                <a:moveTo>
                  <a:pt x="4985719" y="5523834"/>
                </a:moveTo>
                <a:cubicBezTo>
                  <a:pt x="4985719" y="5485734"/>
                  <a:pt x="5033296" y="5490496"/>
                  <a:pt x="5057108" y="5476209"/>
                </a:cubicBezTo>
                <a:cubicBezTo>
                  <a:pt x="5052346" y="5500021"/>
                  <a:pt x="5009483" y="5485734"/>
                  <a:pt x="4985719" y="5523834"/>
                </a:cubicBezTo>
                <a:close/>
                <a:moveTo>
                  <a:pt x="11323796" y="5485734"/>
                </a:moveTo>
                <a:cubicBezTo>
                  <a:pt x="11309508" y="5490496"/>
                  <a:pt x="11285696" y="5485734"/>
                  <a:pt x="11276171" y="5495259"/>
                </a:cubicBezTo>
                <a:cubicBezTo>
                  <a:pt x="11261883" y="5500021"/>
                  <a:pt x="11242834" y="5523834"/>
                  <a:pt x="11223784" y="5538121"/>
                </a:cubicBezTo>
                <a:cubicBezTo>
                  <a:pt x="11204734" y="5547646"/>
                  <a:pt x="11180921" y="5552409"/>
                  <a:pt x="11166634" y="5552409"/>
                </a:cubicBezTo>
                <a:cubicBezTo>
                  <a:pt x="11142821" y="5552409"/>
                  <a:pt x="11133296" y="5552409"/>
                  <a:pt x="11104721" y="5533359"/>
                </a:cubicBezTo>
                <a:cubicBezTo>
                  <a:pt x="11147584" y="5523834"/>
                  <a:pt x="11223784" y="5471446"/>
                  <a:pt x="11276171" y="5471446"/>
                </a:cubicBezTo>
                <a:cubicBezTo>
                  <a:pt x="11285696" y="5471446"/>
                  <a:pt x="11309508" y="5476209"/>
                  <a:pt x="11323796" y="5485734"/>
                </a:cubicBezTo>
                <a:close/>
                <a:moveTo>
                  <a:pt x="10666667" y="5490496"/>
                </a:moveTo>
                <a:cubicBezTo>
                  <a:pt x="10704767" y="5514309"/>
                  <a:pt x="10709529" y="5538121"/>
                  <a:pt x="10733294" y="5538121"/>
                </a:cubicBezTo>
                <a:cubicBezTo>
                  <a:pt x="10747581" y="5538121"/>
                  <a:pt x="10771394" y="5528596"/>
                  <a:pt x="10790444" y="5523834"/>
                </a:cubicBezTo>
                <a:cubicBezTo>
                  <a:pt x="10742819" y="5538121"/>
                  <a:pt x="10738056" y="5542884"/>
                  <a:pt x="10704767" y="5542884"/>
                </a:cubicBezTo>
                <a:cubicBezTo>
                  <a:pt x="10695242" y="5542884"/>
                  <a:pt x="10599992" y="5519071"/>
                  <a:pt x="10547604" y="5514309"/>
                </a:cubicBezTo>
                <a:cubicBezTo>
                  <a:pt x="10504742" y="5509546"/>
                  <a:pt x="10452354" y="5523834"/>
                  <a:pt x="10409492" y="5509546"/>
                </a:cubicBezTo>
                <a:cubicBezTo>
                  <a:pt x="10414254" y="5504784"/>
                  <a:pt x="10428542" y="5495259"/>
                  <a:pt x="10438067" y="5495259"/>
                </a:cubicBezTo>
                <a:cubicBezTo>
                  <a:pt x="10452354" y="5495259"/>
                  <a:pt x="10466642" y="5509546"/>
                  <a:pt x="10476167" y="5509546"/>
                </a:cubicBezTo>
                <a:cubicBezTo>
                  <a:pt x="10490454" y="5509546"/>
                  <a:pt x="10528554" y="5485734"/>
                  <a:pt x="10552367" y="5471446"/>
                </a:cubicBezTo>
                <a:lnTo>
                  <a:pt x="10580942" y="5471446"/>
                </a:lnTo>
                <a:cubicBezTo>
                  <a:pt x="10614279" y="5471446"/>
                  <a:pt x="10623804" y="5466684"/>
                  <a:pt x="10666667" y="5490496"/>
                </a:cubicBezTo>
                <a:close/>
                <a:moveTo>
                  <a:pt x="4423791" y="5533359"/>
                </a:moveTo>
                <a:cubicBezTo>
                  <a:pt x="4399979" y="5514309"/>
                  <a:pt x="4371404" y="5495259"/>
                  <a:pt x="4347591" y="5471446"/>
                </a:cubicBezTo>
                <a:cubicBezTo>
                  <a:pt x="4361879" y="5476209"/>
                  <a:pt x="4404741" y="5519071"/>
                  <a:pt x="4423791" y="5533359"/>
                </a:cubicBezTo>
                <a:close/>
                <a:moveTo>
                  <a:pt x="1042845" y="5495259"/>
                </a:moveTo>
                <a:cubicBezTo>
                  <a:pt x="1047607" y="5490496"/>
                  <a:pt x="1052370" y="5495259"/>
                  <a:pt x="1052370" y="5480971"/>
                </a:cubicBezTo>
                <a:cubicBezTo>
                  <a:pt x="1052370" y="5471446"/>
                  <a:pt x="1047607" y="5476209"/>
                  <a:pt x="1042845" y="5476209"/>
                </a:cubicBezTo>
                <a:cubicBezTo>
                  <a:pt x="1052370" y="5476209"/>
                  <a:pt x="1052370" y="5471446"/>
                  <a:pt x="1066657" y="5471446"/>
                </a:cubicBezTo>
                <a:cubicBezTo>
                  <a:pt x="1057132" y="5480971"/>
                  <a:pt x="1052370" y="5490496"/>
                  <a:pt x="1042845" y="5495259"/>
                </a:cubicBezTo>
                <a:close/>
                <a:moveTo>
                  <a:pt x="11652361" y="5466684"/>
                </a:moveTo>
                <a:cubicBezTo>
                  <a:pt x="11576161" y="5500021"/>
                  <a:pt x="11580923" y="5580984"/>
                  <a:pt x="11566636" y="5633371"/>
                </a:cubicBezTo>
                <a:cubicBezTo>
                  <a:pt x="11561873" y="5614321"/>
                  <a:pt x="11557111" y="5590509"/>
                  <a:pt x="11557111" y="5576221"/>
                </a:cubicBezTo>
                <a:cubicBezTo>
                  <a:pt x="11557111" y="5528596"/>
                  <a:pt x="11576161" y="5509546"/>
                  <a:pt x="11638073" y="5466684"/>
                </a:cubicBezTo>
                <a:lnTo>
                  <a:pt x="11652361" y="5466684"/>
                </a:lnTo>
                <a:close/>
                <a:moveTo>
                  <a:pt x="10114264" y="5466684"/>
                </a:moveTo>
                <a:cubicBezTo>
                  <a:pt x="10109502" y="5480971"/>
                  <a:pt x="10033302" y="5500021"/>
                  <a:pt x="10014252" y="5500021"/>
                </a:cubicBezTo>
                <a:cubicBezTo>
                  <a:pt x="9999964" y="5500021"/>
                  <a:pt x="9990439" y="5495259"/>
                  <a:pt x="9976152" y="5495259"/>
                </a:cubicBezTo>
                <a:cubicBezTo>
                  <a:pt x="9999964" y="5480971"/>
                  <a:pt x="10028539" y="5471446"/>
                  <a:pt x="10052352" y="5466684"/>
                </a:cubicBezTo>
                <a:lnTo>
                  <a:pt x="10114264" y="5466684"/>
                </a:lnTo>
                <a:close/>
                <a:moveTo>
                  <a:pt x="4304729" y="5471446"/>
                </a:moveTo>
                <a:cubicBezTo>
                  <a:pt x="4328541" y="5471446"/>
                  <a:pt x="4371404" y="5500021"/>
                  <a:pt x="4376166" y="5523834"/>
                </a:cubicBezTo>
                <a:lnTo>
                  <a:pt x="4304729" y="5471446"/>
                </a:lnTo>
                <a:close/>
                <a:moveTo>
                  <a:pt x="12166663" y="5461921"/>
                </a:moveTo>
                <a:lnTo>
                  <a:pt x="12166663" y="5471446"/>
                </a:lnTo>
                <a:lnTo>
                  <a:pt x="12114275" y="5471446"/>
                </a:lnTo>
                <a:lnTo>
                  <a:pt x="12123800" y="5461921"/>
                </a:lnTo>
                <a:lnTo>
                  <a:pt x="12166663" y="5461921"/>
                </a:lnTo>
                <a:close/>
                <a:moveTo>
                  <a:pt x="11999975" y="5471446"/>
                </a:moveTo>
                <a:cubicBezTo>
                  <a:pt x="11999975" y="5471446"/>
                  <a:pt x="12004738" y="5476209"/>
                  <a:pt x="12009500" y="5490496"/>
                </a:cubicBezTo>
                <a:cubicBezTo>
                  <a:pt x="11938063" y="5490496"/>
                  <a:pt x="11861911" y="5528596"/>
                  <a:pt x="11799998" y="5604796"/>
                </a:cubicBezTo>
                <a:cubicBezTo>
                  <a:pt x="11799998" y="5590509"/>
                  <a:pt x="11795236" y="5566696"/>
                  <a:pt x="11795236" y="5557171"/>
                </a:cubicBezTo>
                <a:cubicBezTo>
                  <a:pt x="11795236" y="5533359"/>
                  <a:pt x="11880913" y="5471446"/>
                  <a:pt x="11909488" y="5466684"/>
                </a:cubicBezTo>
                <a:cubicBezTo>
                  <a:pt x="11914250" y="5461921"/>
                  <a:pt x="11933300" y="5461921"/>
                  <a:pt x="11942825" y="5461921"/>
                </a:cubicBezTo>
                <a:cubicBezTo>
                  <a:pt x="11957113" y="5461921"/>
                  <a:pt x="11980925" y="5466684"/>
                  <a:pt x="11999975" y="5471446"/>
                </a:cubicBezTo>
                <a:close/>
                <a:moveTo>
                  <a:pt x="11499961" y="5461921"/>
                </a:moveTo>
                <a:cubicBezTo>
                  <a:pt x="11485673" y="5480971"/>
                  <a:pt x="11476196" y="5500021"/>
                  <a:pt x="11466671" y="5519071"/>
                </a:cubicBezTo>
                <a:cubicBezTo>
                  <a:pt x="11452383" y="5542884"/>
                  <a:pt x="11419046" y="5571459"/>
                  <a:pt x="11438096" y="5600034"/>
                </a:cubicBezTo>
                <a:lnTo>
                  <a:pt x="11433333" y="5633371"/>
                </a:lnTo>
                <a:cubicBezTo>
                  <a:pt x="11414283" y="5609559"/>
                  <a:pt x="11390471" y="5595271"/>
                  <a:pt x="11390471" y="5571459"/>
                </a:cubicBezTo>
                <a:cubicBezTo>
                  <a:pt x="11390471" y="5557171"/>
                  <a:pt x="11399996" y="5547646"/>
                  <a:pt x="11399996" y="5538121"/>
                </a:cubicBezTo>
                <a:cubicBezTo>
                  <a:pt x="11399996" y="5538121"/>
                  <a:pt x="11399996" y="5533359"/>
                  <a:pt x="11390471" y="5533359"/>
                </a:cubicBezTo>
                <a:cubicBezTo>
                  <a:pt x="11376183" y="5533359"/>
                  <a:pt x="11304746" y="5595271"/>
                  <a:pt x="11290458" y="5595271"/>
                </a:cubicBezTo>
                <a:lnTo>
                  <a:pt x="11276171" y="5595271"/>
                </a:lnTo>
                <a:cubicBezTo>
                  <a:pt x="11280933" y="5585746"/>
                  <a:pt x="11290458" y="5571459"/>
                  <a:pt x="11295221" y="5552409"/>
                </a:cubicBezTo>
                <a:cubicBezTo>
                  <a:pt x="11285696" y="5561934"/>
                  <a:pt x="11266646" y="5580984"/>
                  <a:pt x="11252359" y="5580984"/>
                </a:cubicBezTo>
                <a:lnTo>
                  <a:pt x="11204734" y="5580984"/>
                </a:lnTo>
                <a:cubicBezTo>
                  <a:pt x="11285696" y="5542884"/>
                  <a:pt x="11395233" y="5461921"/>
                  <a:pt x="11480958" y="5461921"/>
                </a:cubicBezTo>
                <a:lnTo>
                  <a:pt x="11499961" y="5461921"/>
                </a:lnTo>
                <a:close/>
                <a:moveTo>
                  <a:pt x="11604736" y="5480971"/>
                </a:moveTo>
                <a:cubicBezTo>
                  <a:pt x="11566636" y="5476209"/>
                  <a:pt x="11523773" y="5490496"/>
                  <a:pt x="11495198" y="5542884"/>
                </a:cubicBezTo>
                <a:cubicBezTo>
                  <a:pt x="11495198" y="5538121"/>
                  <a:pt x="11480958" y="5528596"/>
                  <a:pt x="11480958" y="5519071"/>
                </a:cubicBezTo>
                <a:cubicBezTo>
                  <a:pt x="11480958" y="5504784"/>
                  <a:pt x="11504723" y="5461921"/>
                  <a:pt x="11523773" y="5461921"/>
                </a:cubicBezTo>
                <a:cubicBezTo>
                  <a:pt x="11533298" y="5461921"/>
                  <a:pt x="11542823" y="5471446"/>
                  <a:pt x="11552348" y="5476209"/>
                </a:cubicBezTo>
                <a:cubicBezTo>
                  <a:pt x="11561873" y="5466684"/>
                  <a:pt x="11566636" y="5457159"/>
                  <a:pt x="11576161" y="5457159"/>
                </a:cubicBezTo>
                <a:cubicBezTo>
                  <a:pt x="11590448" y="5457159"/>
                  <a:pt x="11599973" y="5471446"/>
                  <a:pt x="11604736" y="5480971"/>
                </a:cubicBezTo>
                <a:close/>
                <a:moveTo>
                  <a:pt x="4252341" y="5461921"/>
                </a:moveTo>
                <a:cubicBezTo>
                  <a:pt x="4276154" y="5457159"/>
                  <a:pt x="4304729" y="5485734"/>
                  <a:pt x="4314254" y="5500021"/>
                </a:cubicBezTo>
                <a:cubicBezTo>
                  <a:pt x="4295204" y="5490496"/>
                  <a:pt x="4271391" y="5476209"/>
                  <a:pt x="4252341" y="5461921"/>
                </a:cubicBezTo>
                <a:close/>
                <a:moveTo>
                  <a:pt x="5280946" y="5457159"/>
                </a:moveTo>
                <a:lnTo>
                  <a:pt x="5280946" y="5471446"/>
                </a:lnTo>
                <a:cubicBezTo>
                  <a:pt x="5276183" y="5471446"/>
                  <a:pt x="5266658" y="5476209"/>
                  <a:pt x="5266658" y="5480971"/>
                </a:cubicBezTo>
                <a:cubicBezTo>
                  <a:pt x="5257133" y="5476209"/>
                  <a:pt x="5252371" y="5461921"/>
                  <a:pt x="5247608" y="5452396"/>
                </a:cubicBezTo>
                <a:cubicBezTo>
                  <a:pt x="5261896" y="5452396"/>
                  <a:pt x="5271421" y="5457159"/>
                  <a:pt x="5280946" y="5457159"/>
                </a:cubicBezTo>
                <a:close/>
                <a:moveTo>
                  <a:pt x="2557129" y="5476209"/>
                </a:moveTo>
                <a:cubicBezTo>
                  <a:pt x="2561892" y="5480971"/>
                  <a:pt x="2561892" y="5490496"/>
                  <a:pt x="2566654" y="5500021"/>
                </a:cubicBezTo>
                <a:cubicBezTo>
                  <a:pt x="2571417" y="5485734"/>
                  <a:pt x="2585704" y="5480971"/>
                  <a:pt x="2599992" y="5480971"/>
                </a:cubicBezTo>
                <a:cubicBezTo>
                  <a:pt x="2609517" y="5480971"/>
                  <a:pt x="2661904" y="5485734"/>
                  <a:pt x="2690479" y="5485734"/>
                </a:cubicBezTo>
                <a:cubicBezTo>
                  <a:pt x="2690479" y="5490496"/>
                  <a:pt x="2685717" y="5500021"/>
                  <a:pt x="2690479" y="5504784"/>
                </a:cubicBezTo>
                <a:cubicBezTo>
                  <a:pt x="2709529" y="5490496"/>
                  <a:pt x="2757107" y="5471446"/>
                  <a:pt x="2795207" y="5471446"/>
                </a:cubicBezTo>
                <a:lnTo>
                  <a:pt x="2814257" y="5471446"/>
                </a:lnTo>
                <a:lnTo>
                  <a:pt x="2814257" y="5485734"/>
                </a:lnTo>
                <a:cubicBezTo>
                  <a:pt x="2776157" y="5495259"/>
                  <a:pt x="2709529" y="5509546"/>
                  <a:pt x="2695242" y="5509546"/>
                </a:cubicBezTo>
                <a:cubicBezTo>
                  <a:pt x="2685717" y="5509546"/>
                  <a:pt x="2671429" y="5509546"/>
                  <a:pt x="2590467" y="5504784"/>
                </a:cubicBezTo>
                <a:cubicBezTo>
                  <a:pt x="2542842" y="5500021"/>
                  <a:pt x="2499979" y="5485734"/>
                  <a:pt x="2457117" y="5476209"/>
                </a:cubicBezTo>
                <a:lnTo>
                  <a:pt x="2457117" y="5461921"/>
                </a:lnTo>
                <a:cubicBezTo>
                  <a:pt x="2461879" y="5457159"/>
                  <a:pt x="2466642" y="5452396"/>
                  <a:pt x="2476167" y="5452396"/>
                </a:cubicBezTo>
                <a:cubicBezTo>
                  <a:pt x="2490454" y="5452396"/>
                  <a:pt x="2533317" y="5466684"/>
                  <a:pt x="2557129" y="5476209"/>
                </a:cubicBezTo>
                <a:close/>
                <a:moveTo>
                  <a:pt x="933307" y="5542884"/>
                </a:moveTo>
                <a:cubicBezTo>
                  <a:pt x="928545" y="5519071"/>
                  <a:pt x="966645" y="5471446"/>
                  <a:pt x="999982" y="5452396"/>
                </a:cubicBezTo>
                <a:cubicBezTo>
                  <a:pt x="980932" y="5480971"/>
                  <a:pt x="957120" y="5514309"/>
                  <a:pt x="933307" y="5542884"/>
                </a:cubicBezTo>
                <a:close/>
                <a:moveTo>
                  <a:pt x="12785694" y="5657184"/>
                </a:moveTo>
                <a:cubicBezTo>
                  <a:pt x="12766644" y="5676234"/>
                  <a:pt x="12761881" y="5685711"/>
                  <a:pt x="12752356" y="5685711"/>
                </a:cubicBezTo>
                <a:cubicBezTo>
                  <a:pt x="12704731" y="5685711"/>
                  <a:pt x="12614291" y="5600034"/>
                  <a:pt x="12576191" y="5566696"/>
                </a:cubicBezTo>
                <a:cubicBezTo>
                  <a:pt x="12519041" y="5519071"/>
                  <a:pt x="12461891" y="5495259"/>
                  <a:pt x="12404741" y="5480971"/>
                </a:cubicBezTo>
                <a:cubicBezTo>
                  <a:pt x="12409504" y="5476209"/>
                  <a:pt x="12409504" y="5471446"/>
                  <a:pt x="12423791" y="5471446"/>
                </a:cubicBezTo>
                <a:cubicBezTo>
                  <a:pt x="12457129" y="5471446"/>
                  <a:pt x="12542854" y="5523834"/>
                  <a:pt x="12571429" y="5538121"/>
                </a:cubicBezTo>
                <a:cubicBezTo>
                  <a:pt x="12576191" y="5542884"/>
                  <a:pt x="12590479" y="5533359"/>
                  <a:pt x="12590479" y="5542884"/>
                </a:cubicBezTo>
                <a:cubicBezTo>
                  <a:pt x="12590479" y="5533359"/>
                  <a:pt x="12542854" y="5480971"/>
                  <a:pt x="12514279" y="5447634"/>
                </a:cubicBezTo>
                <a:cubicBezTo>
                  <a:pt x="12614291" y="5466684"/>
                  <a:pt x="12680919" y="5633371"/>
                  <a:pt x="12785694" y="5657184"/>
                </a:cubicBezTo>
                <a:close/>
                <a:moveTo>
                  <a:pt x="12133325" y="5452396"/>
                </a:moveTo>
                <a:cubicBezTo>
                  <a:pt x="12142850" y="5447634"/>
                  <a:pt x="12157138" y="5447634"/>
                  <a:pt x="12166663" y="5447634"/>
                </a:cubicBezTo>
                <a:cubicBezTo>
                  <a:pt x="12157138" y="5452396"/>
                  <a:pt x="12142850" y="5452396"/>
                  <a:pt x="12133325" y="5452396"/>
                </a:cubicBezTo>
                <a:close/>
                <a:moveTo>
                  <a:pt x="11747611" y="5457159"/>
                </a:moveTo>
                <a:cubicBezTo>
                  <a:pt x="11709511" y="5471446"/>
                  <a:pt x="11719036" y="5519071"/>
                  <a:pt x="11719036" y="5542884"/>
                </a:cubicBezTo>
                <a:cubicBezTo>
                  <a:pt x="11714273" y="5533359"/>
                  <a:pt x="11685698" y="5485734"/>
                  <a:pt x="11685698" y="5471446"/>
                </a:cubicBezTo>
                <a:cubicBezTo>
                  <a:pt x="11685698" y="5452396"/>
                  <a:pt x="11719036" y="5447634"/>
                  <a:pt x="11723798" y="5447634"/>
                </a:cubicBezTo>
                <a:cubicBezTo>
                  <a:pt x="11738086" y="5447634"/>
                  <a:pt x="11742848" y="5452396"/>
                  <a:pt x="11747611" y="5457159"/>
                </a:cubicBezTo>
                <a:close/>
                <a:moveTo>
                  <a:pt x="1242822" y="5471446"/>
                </a:moveTo>
                <a:lnTo>
                  <a:pt x="1228535" y="5471446"/>
                </a:lnTo>
                <a:cubicBezTo>
                  <a:pt x="1228535" y="5466684"/>
                  <a:pt x="1223772" y="5452396"/>
                  <a:pt x="1247585" y="5447634"/>
                </a:cubicBezTo>
                <a:cubicBezTo>
                  <a:pt x="1247585" y="5461921"/>
                  <a:pt x="1242822" y="5466684"/>
                  <a:pt x="1242822" y="5471446"/>
                </a:cubicBezTo>
                <a:close/>
                <a:moveTo>
                  <a:pt x="1133332" y="5476209"/>
                </a:moveTo>
                <a:cubicBezTo>
                  <a:pt x="1128570" y="5466684"/>
                  <a:pt x="1128570" y="5457159"/>
                  <a:pt x="1128570" y="5447634"/>
                </a:cubicBezTo>
                <a:cubicBezTo>
                  <a:pt x="1133332" y="5457159"/>
                  <a:pt x="1133332" y="5466684"/>
                  <a:pt x="1133332" y="5476209"/>
                </a:cubicBezTo>
                <a:close/>
                <a:moveTo>
                  <a:pt x="5076158" y="5476209"/>
                </a:moveTo>
                <a:cubicBezTo>
                  <a:pt x="5090446" y="5461921"/>
                  <a:pt x="5109496" y="5452396"/>
                  <a:pt x="5128546" y="5442871"/>
                </a:cubicBezTo>
                <a:cubicBezTo>
                  <a:pt x="5119021" y="5452396"/>
                  <a:pt x="5095208" y="5466684"/>
                  <a:pt x="5076158" y="5476209"/>
                </a:cubicBezTo>
                <a:close/>
                <a:moveTo>
                  <a:pt x="2823782" y="5480971"/>
                </a:moveTo>
                <a:cubicBezTo>
                  <a:pt x="2833307" y="5452396"/>
                  <a:pt x="2857119" y="5447634"/>
                  <a:pt x="2876169" y="5442871"/>
                </a:cubicBezTo>
                <a:cubicBezTo>
                  <a:pt x="2876169" y="5461921"/>
                  <a:pt x="2833307" y="5476209"/>
                  <a:pt x="2823782" y="5480971"/>
                </a:cubicBezTo>
                <a:close/>
                <a:moveTo>
                  <a:pt x="2776157" y="5461921"/>
                </a:moveTo>
                <a:cubicBezTo>
                  <a:pt x="2766632" y="5466684"/>
                  <a:pt x="2747582" y="5471446"/>
                  <a:pt x="2733294" y="5471446"/>
                </a:cubicBezTo>
                <a:lnTo>
                  <a:pt x="2671429" y="5471446"/>
                </a:lnTo>
                <a:cubicBezTo>
                  <a:pt x="2680954" y="5438109"/>
                  <a:pt x="2738057" y="5452396"/>
                  <a:pt x="2771394" y="5442871"/>
                </a:cubicBezTo>
                <a:lnTo>
                  <a:pt x="2776157" y="5461921"/>
                </a:lnTo>
                <a:close/>
                <a:moveTo>
                  <a:pt x="2661904" y="5457159"/>
                </a:moveTo>
                <a:cubicBezTo>
                  <a:pt x="2652379" y="5466684"/>
                  <a:pt x="2647617" y="5471446"/>
                  <a:pt x="2633329" y="5471446"/>
                </a:cubicBezTo>
                <a:cubicBezTo>
                  <a:pt x="2623804" y="5471446"/>
                  <a:pt x="2580942" y="5466684"/>
                  <a:pt x="2552367" y="5461921"/>
                </a:cubicBezTo>
                <a:cubicBezTo>
                  <a:pt x="2547604" y="5457159"/>
                  <a:pt x="2547604" y="5452396"/>
                  <a:pt x="2547604" y="5447634"/>
                </a:cubicBezTo>
                <a:cubicBezTo>
                  <a:pt x="2552367" y="5447634"/>
                  <a:pt x="2552367" y="5442871"/>
                  <a:pt x="2566654" y="5442871"/>
                </a:cubicBezTo>
                <a:cubicBezTo>
                  <a:pt x="2576179" y="5442871"/>
                  <a:pt x="2628567" y="5452396"/>
                  <a:pt x="2661904" y="5457159"/>
                </a:cubicBezTo>
                <a:close/>
                <a:moveTo>
                  <a:pt x="11757136" y="5447634"/>
                </a:moveTo>
                <a:cubicBezTo>
                  <a:pt x="11757136" y="5447634"/>
                  <a:pt x="11752373" y="5447634"/>
                  <a:pt x="11747611" y="5442871"/>
                </a:cubicBezTo>
                <a:cubicBezTo>
                  <a:pt x="11752373" y="5438109"/>
                  <a:pt x="11761898" y="5433346"/>
                  <a:pt x="11766661" y="5433346"/>
                </a:cubicBezTo>
                <a:cubicBezTo>
                  <a:pt x="11761898" y="5438109"/>
                  <a:pt x="11757136" y="5442871"/>
                  <a:pt x="11757136" y="5447634"/>
                </a:cubicBezTo>
                <a:close/>
                <a:moveTo>
                  <a:pt x="10123789" y="5452396"/>
                </a:moveTo>
                <a:cubicBezTo>
                  <a:pt x="10085689" y="5452396"/>
                  <a:pt x="10042827" y="5457159"/>
                  <a:pt x="9995202" y="5461921"/>
                </a:cubicBezTo>
                <a:cubicBezTo>
                  <a:pt x="10023777" y="5428584"/>
                  <a:pt x="10052352" y="5447634"/>
                  <a:pt x="10080927" y="5438109"/>
                </a:cubicBezTo>
                <a:cubicBezTo>
                  <a:pt x="10071402" y="5433346"/>
                  <a:pt x="10057114" y="5433346"/>
                  <a:pt x="10047589" y="5433346"/>
                </a:cubicBezTo>
                <a:lnTo>
                  <a:pt x="10109502" y="5428584"/>
                </a:lnTo>
                <a:cubicBezTo>
                  <a:pt x="10114264" y="5433346"/>
                  <a:pt x="10119027" y="5442871"/>
                  <a:pt x="10123789" y="5452396"/>
                </a:cubicBezTo>
                <a:close/>
                <a:moveTo>
                  <a:pt x="5147596" y="5480971"/>
                </a:moveTo>
                <a:cubicBezTo>
                  <a:pt x="5157121" y="5466684"/>
                  <a:pt x="5166646" y="5447634"/>
                  <a:pt x="5185696" y="5428584"/>
                </a:cubicBezTo>
                <a:cubicBezTo>
                  <a:pt x="5176171" y="5447634"/>
                  <a:pt x="5161883" y="5466684"/>
                  <a:pt x="5147596" y="5480971"/>
                </a:cubicBezTo>
                <a:close/>
                <a:moveTo>
                  <a:pt x="5123783" y="5471446"/>
                </a:moveTo>
                <a:cubicBezTo>
                  <a:pt x="5128546" y="5457159"/>
                  <a:pt x="5147596" y="5442871"/>
                  <a:pt x="5166646" y="5428584"/>
                </a:cubicBezTo>
                <a:cubicBezTo>
                  <a:pt x="5157121" y="5442871"/>
                  <a:pt x="5138071" y="5457159"/>
                  <a:pt x="5123783" y="5471446"/>
                </a:cubicBezTo>
                <a:close/>
                <a:moveTo>
                  <a:pt x="12419029" y="5461921"/>
                </a:moveTo>
                <a:cubicBezTo>
                  <a:pt x="12419029" y="5452396"/>
                  <a:pt x="12423791" y="5438109"/>
                  <a:pt x="12423791" y="5423821"/>
                </a:cubicBezTo>
                <a:cubicBezTo>
                  <a:pt x="12447604" y="5433346"/>
                  <a:pt x="12471416" y="5438109"/>
                  <a:pt x="12495229" y="5442871"/>
                </a:cubicBezTo>
                <a:cubicBezTo>
                  <a:pt x="12519041" y="5466684"/>
                  <a:pt x="12542854" y="5495259"/>
                  <a:pt x="12561904" y="5523834"/>
                </a:cubicBezTo>
                <a:cubicBezTo>
                  <a:pt x="12514279" y="5485734"/>
                  <a:pt x="12466654" y="5466684"/>
                  <a:pt x="12419029" y="5461921"/>
                </a:cubicBezTo>
                <a:close/>
                <a:moveTo>
                  <a:pt x="4338066" y="5452396"/>
                </a:moveTo>
                <a:lnTo>
                  <a:pt x="4338066" y="5466684"/>
                </a:lnTo>
                <a:cubicBezTo>
                  <a:pt x="4323779" y="5457159"/>
                  <a:pt x="4280916" y="5433346"/>
                  <a:pt x="4285679" y="5419059"/>
                </a:cubicBezTo>
                <a:cubicBezTo>
                  <a:pt x="4299966" y="5423821"/>
                  <a:pt x="4319016" y="5438109"/>
                  <a:pt x="4338066" y="5452396"/>
                </a:cubicBezTo>
                <a:close/>
                <a:moveTo>
                  <a:pt x="2719054" y="5419059"/>
                </a:moveTo>
                <a:cubicBezTo>
                  <a:pt x="2714292" y="5423821"/>
                  <a:pt x="2714292" y="5428584"/>
                  <a:pt x="2714292" y="5438109"/>
                </a:cubicBezTo>
                <a:cubicBezTo>
                  <a:pt x="2623804" y="5433346"/>
                  <a:pt x="2614279" y="5433346"/>
                  <a:pt x="2604754" y="5433346"/>
                </a:cubicBezTo>
                <a:cubicBezTo>
                  <a:pt x="2614279" y="5423821"/>
                  <a:pt x="2623804" y="5419059"/>
                  <a:pt x="2633329" y="5419059"/>
                </a:cubicBezTo>
                <a:lnTo>
                  <a:pt x="2719054" y="5419059"/>
                </a:lnTo>
                <a:close/>
                <a:moveTo>
                  <a:pt x="1157145" y="5476209"/>
                </a:moveTo>
                <a:cubicBezTo>
                  <a:pt x="1161907" y="5480971"/>
                  <a:pt x="1166670" y="5480971"/>
                  <a:pt x="1166670" y="5480971"/>
                </a:cubicBezTo>
                <a:cubicBezTo>
                  <a:pt x="1171432" y="5485734"/>
                  <a:pt x="1171432" y="5485734"/>
                  <a:pt x="1171432" y="5495259"/>
                </a:cubicBezTo>
                <a:cubicBezTo>
                  <a:pt x="1171432" y="5509546"/>
                  <a:pt x="1166670" y="5523834"/>
                  <a:pt x="1157145" y="5533359"/>
                </a:cubicBezTo>
                <a:cubicBezTo>
                  <a:pt x="1157145" y="5514309"/>
                  <a:pt x="1157145" y="5490496"/>
                  <a:pt x="1152382" y="5466684"/>
                </a:cubicBezTo>
                <a:cubicBezTo>
                  <a:pt x="1152382" y="5457159"/>
                  <a:pt x="1142857" y="5442871"/>
                  <a:pt x="1142857" y="5428584"/>
                </a:cubicBezTo>
                <a:cubicBezTo>
                  <a:pt x="1142857" y="5419059"/>
                  <a:pt x="1147620" y="5419059"/>
                  <a:pt x="1152382" y="5419059"/>
                </a:cubicBezTo>
                <a:cubicBezTo>
                  <a:pt x="1157145" y="5438109"/>
                  <a:pt x="1157145" y="5457159"/>
                  <a:pt x="1157145" y="5476209"/>
                </a:cubicBezTo>
                <a:close/>
                <a:moveTo>
                  <a:pt x="12004738" y="5414296"/>
                </a:moveTo>
                <a:cubicBezTo>
                  <a:pt x="12004738" y="5419059"/>
                  <a:pt x="11999975" y="5414296"/>
                  <a:pt x="11999975" y="5428584"/>
                </a:cubicBezTo>
                <a:cubicBezTo>
                  <a:pt x="11999975" y="5438109"/>
                  <a:pt x="12009500" y="5442871"/>
                  <a:pt x="12014263" y="5452396"/>
                </a:cubicBezTo>
                <a:lnTo>
                  <a:pt x="11966638" y="5452396"/>
                </a:lnTo>
                <a:cubicBezTo>
                  <a:pt x="11980925" y="5442871"/>
                  <a:pt x="11971400" y="5423821"/>
                  <a:pt x="11980925" y="5414296"/>
                </a:cubicBezTo>
                <a:lnTo>
                  <a:pt x="12004738" y="5414296"/>
                </a:lnTo>
                <a:close/>
                <a:moveTo>
                  <a:pt x="11566636" y="5452396"/>
                </a:moveTo>
                <a:cubicBezTo>
                  <a:pt x="11509486" y="5466684"/>
                  <a:pt x="11447621" y="5447634"/>
                  <a:pt x="11409521" y="5466684"/>
                </a:cubicBezTo>
                <a:lnTo>
                  <a:pt x="11409521" y="5433346"/>
                </a:lnTo>
                <a:cubicBezTo>
                  <a:pt x="11404758" y="5433346"/>
                  <a:pt x="11399996" y="5423821"/>
                  <a:pt x="11395233" y="5419059"/>
                </a:cubicBezTo>
                <a:cubicBezTo>
                  <a:pt x="11409521" y="5414296"/>
                  <a:pt x="11423808" y="5414296"/>
                  <a:pt x="11438096" y="5414296"/>
                </a:cubicBezTo>
                <a:cubicBezTo>
                  <a:pt x="11466671" y="5414296"/>
                  <a:pt x="11552348" y="5428584"/>
                  <a:pt x="11566636" y="5452396"/>
                </a:cubicBezTo>
                <a:close/>
                <a:moveTo>
                  <a:pt x="10209514" y="5419059"/>
                </a:moveTo>
                <a:cubicBezTo>
                  <a:pt x="10204752" y="5419059"/>
                  <a:pt x="10195227" y="5419059"/>
                  <a:pt x="10185702" y="5414296"/>
                </a:cubicBezTo>
                <a:cubicBezTo>
                  <a:pt x="10190464" y="5414296"/>
                  <a:pt x="10199989" y="5414296"/>
                  <a:pt x="10209514" y="5419059"/>
                </a:cubicBezTo>
                <a:close/>
                <a:moveTo>
                  <a:pt x="4299966" y="5466684"/>
                </a:moveTo>
                <a:cubicBezTo>
                  <a:pt x="4280916" y="5452396"/>
                  <a:pt x="4233339" y="5428584"/>
                  <a:pt x="4233339" y="5414296"/>
                </a:cubicBezTo>
                <a:cubicBezTo>
                  <a:pt x="4247579" y="5414296"/>
                  <a:pt x="4295204" y="5447634"/>
                  <a:pt x="4299966" y="5466684"/>
                </a:cubicBezTo>
                <a:close/>
                <a:moveTo>
                  <a:pt x="2785682" y="5461921"/>
                </a:moveTo>
                <a:cubicBezTo>
                  <a:pt x="2785682" y="5457159"/>
                  <a:pt x="2790444" y="5447634"/>
                  <a:pt x="2795207" y="5438109"/>
                </a:cubicBezTo>
                <a:cubicBezTo>
                  <a:pt x="2814257" y="5433346"/>
                  <a:pt x="2838069" y="5419059"/>
                  <a:pt x="2852357" y="5419059"/>
                </a:cubicBezTo>
                <a:cubicBezTo>
                  <a:pt x="2861882" y="5419059"/>
                  <a:pt x="2852357" y="5428584"/>
                  <a:pt x="2857119" y="5433346"/>
                </a:cubicBezTo>
                <a:cubicBezTo>
                  <a:pt x="2861882" y="5428584"/>
                  <a:pt x="2866644" y="5419059"/>
                  <a:pt x="2876169" y="5414296"/>
                </a:cubicBezTo>
                <a:cubicBezTo>
                  <a:pt x="2857119" y="5442871"/>
                  <a:pt x="2814257" y="5447634"/>
                  <a:pt x="2785682" y="5461921"/>
                </a:cubicBezTo>
                <a:close/>
                <a:moveTo>
                  <a:pt x="2461879" y="5409534"/>
                </a:moveTo>
                <a:cubicBezTo>
                  <a:pt x="2490454" y="5419059"/>
                  <a:pt x="2514267" y="5428584"/>
                  <a:pt x="2538079" y="5438109"/>
                </a:cubicBezTo>
                <a:lnTo>
                  <a:pt x="2538079" y="5457159"/>
                </a:lnTo>
                <a:cubicBezTo>
                  <a:pt x="2504742" y="5447634"/>
                  <a:pt x="2471404" y="5433346"/>
                  <a:pt x="2438067" y="5414296"/>
                </a:cubicBezTo>
                <a:cubicBezTo>
                  <a:pt x="2438067" y="5414296"/>
                  <a:pt x="2438067" y="5409534"/>
                  <a:pt x="2442829" y="5409534"/>
                </a:cubicBezTo>
                <a:lnTo>
                  <a:pt x="2461879" y="5409534"/>
                </a:lnTo>
                <a:close/>
                <a:moveTo>
                  <a:pt x="12552379" y="5452396"/>
                </a:moveTo>
                <a:cubicBezTo>
                  <a:pt x="12514279" y="5433346"/>
                  <a:pt x="12447604" y="5428584"/>
                  <a:pt x="12428554" y="5404771"/>
                </a:cubicBezTo>
                <a:cubicBezTo>
                  <a:pt x="12471416" y="5419059"/>
                  <a:pt x="12514279" y="5409534"/>
                  <a:pt x="12552379" y="5452396"/>
                </a:cubicBezTo>
                <a:close/>
                <a:moveTo>
                  <a:pt x="10866644" y="5409534"/>
                </a:moveTo>
                <a:cubicBezTo>
                  <a:pt x="10880931" y="5409534"/>
                  <a:pt x="10885694" y="5419059"/>
                  <a:pt x="10895219" y="5419059"/>
                </a:cubicBezTo>
                <a:cubicBezTo>
                  <a:pt x="10895219" y="5419059"/>
                  <a:pt x="10909506" y="5414296"/>
                  <a:pt x="10919031" y="5419059"/>
                </a:cubicBezTo>
                <a:cubicBezTo>
                  <a:pt x="10928556" y="5419059"/>
                  <a:pt x="10938081" y="5438109"/>
                  <a:pt x="10947606" y="5442871"/>
                </a:cubicBezTo>
                <a:cubicBezTo>
                  <a:pt x="10952369" y="5452396"/>
                  <a:pt x="10966656" y="5447634"/>
                  <a:pt x="10976181" y="5452396"/>
                </a:cubicBezTo>
                <a:cubicBezTo>
                  <a:pt x="10985706" y="5457159"/>
                  <a:pt x="10995231" y="5476209"/>
                  <a:pt x="11004756" y="5485734"/>
                </a:cubicBezTo>
                <a:cubicBezTo>
                  <a:pt x="11009519" y="5500021"/>
                  <a:pt x="10999994" y="5514309"/>
                  <a:pt x="11023806" y="5528596"/>
                </a:cubicBezTo>
                <a:cubicBezTo>
                  <a:pt x="11009519" y="5528596"/>
                  <a:pt x="10985706" y="5533359"/>
                  <a:pt x="10971419" y="5533359"/>
                </a:cubicBezTo>
                <a:cubicBezTo>
                  <a:pt x="10961894" y="5533359"/>
                  <a:pt x="10795206" y="5504784"/>
                  <a:pt x="10714292" y="5485734"/>
                </a:cubicBezTo>
                <a:cubicBezTo>
                  <a:pt x="10695242" y="5480971"/>
                  <a:pt x="10680954" y="5471446"/>
                  <a:pt x="10661904" y="5452396"/>
                </a:cubicBezTo>
                <a:cubicBezTo>
                  <a:pt x="10671429" y="5428584"/>
                  <a:pt x="10695242" y="5428584"/>
                  <a:pt x="10709529" y="5428584"/>
                </a:cubicBezTo>
                <a:cubicBezTo>
                  <a:pt x="10723769" y="5428584"/>
                  <a:pt x="10728531" y="5428584"/>
                  <a:pt x="10733294" y="5438109"/>
                </a:cubicBezTo>
                <a:cubicBezTo>
                  <a:pt x="10738056" y="5428584"/>
                  <a:pt x="10747581" y="5423821"/>
                  <a:pt x="10757106" y="5419059"/>
                </a:cubicBezTo>
                <a:cubicBezTo>
                  <a:pt x="10766631" y="5428584"/>
                  <a:pt x="10766631" y="5442871"/>
                  <a:pt x="10766631" y="5452396"/>
                </a:cubicBezTo>
                <a:cubicBezTo>
                  <a:pt x="10771394" y="5457159"/>
                  <a:pt x="10766631" y="5457159"/>
                  <a:pt x="10776156" y="5457159"/>
                </a:cubicBezTo>
                <a:cubicBezTo>
                  <a:pt x="10809494" y="5457159"/>
                  <a:pt x="10780919" y="5404771"/>
                  <a:pt x="10838069" y="5404771"/>
                </a:cubicBezTo>
                <a:cubicBezTo>
                  <a:pt x="10847594" y="5404771"/>
                  <a:pt x="10857119" y="5409534"/>
                  <a:pt x="10866644" y="5409534"/>
                </a:cubicBezTo>
                <a:close/>
                <a:moveTo>
                  <a:pt x="5152358" y="5428584"/>
                </a:moveTo>
                <a:cubicBezTo>
                  <a:pt x="5152358" y="5423821"/>
                  <a:pt x="5161883" y="5414296"/>
                  <a:pt x="5171408" y="5404771"/>
                </a:cubicBezTo>
                <a:cubicBezTo>
                  <a:pt x="5171408" y="5409534"/>
                  <a:pt x="5161883" y="5419059"/>
                  <a:pt x="5152358" y="5428584"/>
                </a:cubicBezTo>
                <a:close/>
                <a:moveTo>
                  <a:pt x="12004738" y="5404771"/>
                </a:moveTo>
                <a:cubicBezTo>
                  <a:pt x="11995213" y="5404771"/>
                  <a:pt x="11980925" y="5404771"/>
                  <a:pt x="11976163" y="5400009"/>
                </a:cubicBezTo>
                <a:cubicBezTo>
                  <a:pt x="11985688" y="5400009"/>
                  <a:pt x="11995213" y="5400009"/>
                  <a:pt x="12004738" y="5404771"/>
                </a:cubicBezTo>
                <a:close/>
                <a:moveTo>
                  <a:pt x="11966638" y="5400009"/>
                </a:moveTo>
                <a:cubicBezTo>
                  <a:pt x="11966638" y="5404771"/>
                  <a:pt x="11961875" y="5409534"/>
                  <a:pt x="11961875" y="5419059"/>
                </a:cubicBezTo>
                <a:cubicBezTo>
                  <a:pt x="11961875" y="5433346"/>
                  <a:pt x="11971400" y="5419059"/>
                  <a:pt x="11971400" y="5433346"/>
                </a:cubicBezTo>
                <a:cubicBezTo>
                  <a:pt x="11971400" y="5442871"/>
                  <a:pt x="11961875" y="5442871"/>
                  <a:pt x="11957113" y="5447634"/>
                </a:cubicBezTo>
                <a:cubicBezTo>
                  <a:pt x="11909488" y="5442871"/>
                  <a:pt x="11842861" y="5485734"/>
                  <a:pt x="11795236" y="5533359"/>
                </a:cubicBezTo>
                <a:cubicBezTo>
                  <a:pt x="11780948" y="5547646"/>
                  <a:pt x="11757136" y="5552409"/>
                  <a:pt x="11733323" y="5557171"/>
                </a:cubicBezTo>
                <a:cubicBezTo>
                  <a:pt x="11766661" y="5485734"/>
                  <a:pt x="11866625" y="5409534"/>
                  <a:pt x="11933300" y="5400009"/>
                </a:cubicBezTo>
                <a:lnTo>
                  <a:pt x="11966638" y="5400009"/>
                </a:lnTo>
                <a:close/>
                <a:moveTo>
                  <a:pt x="6185678" y="5461921"/>
                </a:moveTo>
                <a:lnTo>
                  <a:pt x="6185678" y="5642896"/>
                </a:lnTo>
                <a:lnTo>
                  <a:pt x="6076188" y="5642896"/>
                </a:lnTo>
                <a:lnTo>
                  <a:pt x="6076188" y="5519071"/>
                </a:lnTo>
                <a:cubicBezTo>
                  <a:pt x="6076188" y="5509546"/>
                  <a:pt x="6085713" y="5400009"/>
                  <a:pt x="6133338" y="5400009"/>
                </a:cubicBezTo>
                <a:cubicBezTo>
                  <a:pt x="6157103" y="5400009"/>
                  <a:pt x="6185678" y="5442871"/>
                  <a:pt x="6185678" y="5461921"/>
                </a:cubicBezTo>
                <a:close/>
                <a:moveTo>
                  <a:pt x="11714273" y="5442871"/>
                </a:moveTo>
                <a:lnTo>
                  <a:pt x="11699986" y="5442871"/>
                </a:lnTo>
                <a:cubicBezTo>
                  <a:pt x="11733323" y="5414296"/>
                  <a:pt x="11761898" y="5400009"/>
                  <a:pt x="11804761" y="5400009"/>
                </a:cubicBezTo>
                <a:cubicBezTo>
                  <a:pt x="11776186" y="5419059"/>
                  <a:pt x="11742848" y="5433346"/>
                  <a:pt x="11714273" y="5442871"/>
                </a:cubicBezTo>
                <a:close/>
                <a:moveTo>
                  <a:pt x="10366629" y="5471446"/>
                </a:moveTo>
                <a:cubicBezTo>
                  <a:pt x="10357104" y="5471446"/>
                  <a:pt x="10352342" y="5476209"/>
                  <a:pt x="10338102" y="5476209"/>
                </a:cubicBezTo>
                <a:cubicBezTo>
                  <a:pt x="10304764" y="5476209"/>
                  <a:pt x="10247614" y="5438109"/>
                  <a:pt x="10223802" y="5428584"/>
                </a:cubicBezTo>
                <a:cubicBezTo>
                  <a:pt x="10219039" y="5423821"/>
                  <a:pt x="10209514" y="5409534"/>
                  <a:pt x="10209514" y="5400009"/>
                </a:cubicBezTo>
                <a:cubicBezTo>
                  <a:pt x="10209514" y="5385721"/>
                  <a:pt x="10214277" y="5385721"/>
                  <a:pt x="10219039" y="5385721"/>
                </a:cubicBezTo>
                <a:cubicBezTo>
                  <a:pt x="10223802" y="5452396"/>
                  <a:pt x="10328577" y="5471446"/>
                  <a:pt x="10366629" y="5471446"/>
                </a:cubicBezTo>
                <a:close/>
                <a:moveTo>
                  <a:pt x="8366665" y="5523834"/>
                </a:moveTo>
                <a:lnTo>
                  <a:pt x="8366665" y="5761911"/>
                </a:lnTo>
                <a:lnTo>
                  <a:pt x="8171402" y="5747623"/>
                </a:lnTo>
                <a:lnTo>
                  <a:pt x="8171402" y="5704761"/>
                </a:lnTo>
                <a:cubicBezTo>
                  <a:pt x="8176165" y="5671471"/>
                  <a:pt x="8180927" y="5633371"/>
                  <a:pt x="8180927" y="5600034"/>
                </a:cubicBezTo>
                <a:cubicBezTo>
                  <a:pt x="8180927" y="5590509"/>
                  <a:pt x="8180927" y="5385721"/>
                  <a:pt x="8276177" y="5385721"/>
                </a:cubicBezTo>
                <a:cubicBezTo>
                  <a:pt x="8338090" y="5385721"/>
                  <a:pt x="8366665" y="5504784"/>
                  <a:pt x="8366665" y="5523834"/>
                </a:cubicBezTo>
                <a:close/>
                <a:moveTo>
                  <a:pt x="11528536" y="5404771"/>
                </a:moveTo>
                <a:cubicBezTo>
                  <a:pt x="11552348" y="5414296"/>
                  <a:pt x="11619023" y="5404771"/>
                  <a:pt x="11638073" y="5457159"/>
                </a:cubicBezTo>
                <a:cubicBezTo>
                  <a:pt x="11633311" y="5457159"/>
                  <a:pt x="11623786" y="5461921"/>
                  <a:pt x="11614261" y="5471446"/>
                </a:cubicBezTo>
                <a:cubicBezTo>
                  <a:pt x="11538061" y="5404771"/>
                  <a:pt x="11461908" y="5390484"/>
                  <a:pt x="11385708" y="5409534"/>
                </a:cubicBezTo>
                <a:cubicBezTo>
                  <a:pt x="11385708" y="5400009"/>
                  <a:pt x="11376183" y="5390484"/>
                  <a:pt x="11371421" y="5385721"/>
                </a:cubicBezTo>
                <a:lnTo>
                  <a:pt x="11476196" y="5380959"/>
                </a:lnTo>
                <a:cubicBezTo>
                  <a:pt x="11490436" y="5385721"/>
                  <a:pt x="11504723" y="5400009"/>
                  <a:pt x="11528536" y="5404771"/>
                </a:cubicBezTo>
                <a:close/>
                <a:moveTo>
                  <a:pt x="11995213" y="5385721"/>
                </a:moveTo>
                <a:cubicBezTo>
                  <a:pt x="11990450" y="5385721"/>
                  <a:pt x="11980925" y="5390484"/>
                  <a:pt x="11971400" y="5390484"/>
                </a:cubicBezTo>
                <a:cubicBezTo>
                  <a:pt x="11976163" y="5385721"/>
                  <a:pt x="11985688" y="5380959"/>
                  <a:pt x="11990450" y="5376196"/>
                </a:cubicBezTo>
                <a:cubicBezTo>
                  <a:pt x="11990450" y="5376196"/>
                  <a:pt x="11995213" y="5380959"/>
                  <a:pt x="11995213" y="5385721"/>
                </a:cubicBezTo>
                <a:close/>
                <a:moveTo>
                  <a:pt x="3842861" y="5466684"/>
                </a:moveTo>
                <a:cubicBezTo>
                  <a:pt x="3842861" y="5466684"/>
                  <a:pt x="3838099" y="5471446"/>
                  <a:pt x="3833336" y="5471446"/>
                </a:cubicBezTo>
                <a:cubicBezTo>
                  <a:pt x="3833336" y="5452396"/>
                  <a:pt x="3828574" y="5423821"/>
                  <a:pt x="3828574" y="5414296"/>
                </a:cubicBezTo>
                <a:cubicBezTo>
                  <a:pt x="3828574" y="5400009"/>
                  <a:pt x="3833336" y="5390484"/>
                  <a:pt x="3842861" y="5376196"/>
                </a:cubicBezTo>
                <a:cubicBezTo>
                  <a:pt x="3838099" y="5404771"/>
                  <a:pt x="3838099" y="5438109"/>
                  <a:pt x="3842861" y="5466684"/>
                </a:cubicBezTo>
                <a:close/>
                <a:moveTo>
                  <a:pt x="4223814" y="5404771"/>
                </a:moveTo>
                <a:cubicBezTo>
                  <a:pt x="4223814" y="5404771"/>
                  <a:pt x="4223814" y="5409534"/>
                  <a:pt x="4219051" y="5414296"/>
                </a:cubicBezTo>
                <a:cubicBezTo>
                  <a:pt x="4204764" y="5404771"/>
                  <a:pt x="4185714" y="5390484"/>
                  <a:pt x="4166664" y="5376196"/>
                </a:cubicBezTo>
                <a:cubicBezTo>
                  <a:pt x="4166664" y="5376196"/>
                  <a:pt x="4166664" y="5371434"/>
                  <a:pt x="4171426" y="5371434"/>
                </a:cubicBezTo>
                <a:cubicBezTo>
                  <a:pt x="4185714" y="5376196"/>
                  <a:pt x="4204764" y="5390484"/>
                  <a:pt x="4223814" y="5404771"/>
                </a:cubicBezTo>
                <a:close/>
                <a:moveTo>
                  <a:pt x="4128564" y="5371434"/>
                </a:moveTo>
                <a:cubicBezTo>
                  <a:pt x="4176189" y="5395246"/>
                  <a:pt x="4209526" y="5414296"/>
                  <a:pt x="4247579" y="5447634"/>
                </a:cubicBezTo>
                <a:cubicBezTo>
                  <a:pt x="4247579" y="5447634"/>
                  <a:pt x="4247579" y="5452396"/>
                  <a:pt x="4242864" y="5457159"/>
                </a:cubicBezTo>
                <a:cubicBezTo>
                  <a:pt x="4200001" y="5428584"/>
                  <a:pt x="4157139" y="5400009"/>
                  <a:pt x="4119039" y="5371434"/>
                </a:cubicBezTo>
                <a:lnTo>
                  <a:pt x="4128564" y="5371434"/>
                </a:lnTo>
                <a:close/>
                <a:moveTo>
                  <a:pt x="12166663" y="5433346"/>
                </a:moveTo>
                <a:lnTo>
                  <a:pt x="12152375" y="5433346"/>
                </a:lnTo>
                <a:cubicBezTo>
                  <a:pt x="12166663" y="5409534"/>
                  <a:pt x="12176188" y="5385721"/>
                  <a:pt x="12185713" y="5366671"/>
                </a:cubicBezTo>
                <a:cubicBezTo>
                  <a:pt x="12180950" y="5385721"/>
                  <a:pt x="12171425" y="5409534"/>
                  <a:pt x="12166663" y="5433346"/>
                </a:cubicBezTo>
                <a:close/>
                <a:moveTo>
                  <a:pt x="11942825" y="5376196"/>
                </a:moveTo>
                <a:cubicBezTo>
                  <a:pt x="11942825" y="5376196"/>
                  <a:pt x="11942825" y="5380959"/>
                  <a:pt x="11947588" y="5385721"/>
                </a:cubicBezTo>
                <a:cubicBezTo>
                  <a:pt x="11871388" y="5395246"/>
                  <a:pt x="11780948" y="5471446"/>
                  <a:pt x="11728561" y="5542884"/>
                </a:cubicBezTo>
                <a:lnTo>
                  <a:pt x="11728561" y="5500021"/>
                </a:lnTo>
                <a:cubicBezTo>
                  <a:pt x="11723798" y="5457159"/>
                  <a:pt x="11871388" y="5366671"/>
                  <a:pt x="11914250" y="5366671"/>
                </a:cubicBezTo>
                <a:cubicBezTo>
                  <a:pt x="11923775" y="5366671"/>
                  <a:pt x="11933300" y="5371434"/>
                  <a:pt x="11942825" y="5376196"/>
                </a:cubicBezTo>
                <a:close/>
                <a:moveTo>
                  <a:pt x="11676173" y="5438109"/>
                </a:moveTo>
                <a:cubicBezTo>
                  <a:pt x="11676173" y="5447634"/>
                  <a:pt x="11671411" y="5457159"/>
                  <a:pt x="11666648" y="5466684"/>
                </a:cubicBezTo>
                <a:cubicBezTo>
                  <a:pt x="11657123" y="5457159"/>
                  <a:pt x="11647598" y="5442871"/>
                  <a:pt x="11638073" y="5433346"/>
                </a:cubicBezTo>
                <a:cubicBezTo>
                  <a:pt x="11614261" y="5400009"/>
                  <a:pt x="11561873" y="5409534"/>
                  <a:pt x="11533298" y="5395246"/>
                </a:cubicBezTo>
                <a:cubicBezTo>
                  <a:pt x="11509486" y="5385721"/>
                  <a:pt x="11471433" y="5361909"/>
                  <a:pt x="11457146" y="5371434"/>
                </a:cubicBezTo>
                <a:cubicBezTo>
                  <a:pt x="11461908" y="5371434"/>
                  <a:pt x="11466671" y="5366671"/>
                  <a:pt x="11552348" y="5366671"/>
                </a:cubicBezTo>
                <a:cubicBezTo>
                  <a:pt x="11571398" y="5366671"/>
                  <a:pt x="11676173" y="5414296"/>
                  <a:pt x="11676173" y="5438109"/>
                </a:cubicBezTo>
                <a:close/>
                <a:moveTo>
                  <a:pt x="9990439" y="5390484"/>
                </a:moveTo>
                <a:cubicBezTo>
                  <a:pt x="9985677" y="5385721"/>
                  <a:pt x="9980914" y="5376196"/>
                  <a:pt x="9976152" y="5366671"/>
                </a:cubicBezTo>
                <a:cubicBezTo>
                  <a:pt x="9980914" y="5371434"/>
                  <a:pt x="9985677" y="5380959"/>
                  <a:pt x="9990439" y="5390484"/>
                </a:cubicBezTo>
                <a:close/>
                <a:moveTo>
                  <a:pt x="2747582" y="5433346"/>
                </a:moveTo>
                <a:lnTo>
                  <a:pt x="2723769" y="5433346"/>
                </a:lnTo>
                <a:cubicBezTo>
                  <a:pt x="2738057" y="5414296"/>
                  <a:pt x="2785682" y="5400009"/>
                  <a:pt x="2809494" y="5400009"/>
                </a:cubicBezTo>
                <a:cubicBezTo>
                  <a:pt x="2819019" y="5400009"/>
                  <a:pt x="2814257" y="5409534"/>
                  <a:pt x="2819019" y="5414296"/>
                </a:cubicBezTo>
                <a:cubicBezTo>
                  <a:pt x="2833307" y="5395246"/>
                  <a:pt x="2857119" y="5380959"/>
                  <a:pt x="2876169" y="5366671"/>
                </a:cubicBezTo>
                <a:cubicBezTo>
                  <a:pt x="2866644" y="5414296"/>
                  <a:pt x="2761869" y="5433346"/>
                  <a:pt x="2747582" y="5433346"/>
                </a:cubicBezTo>
                <a:close/>
                <a:moveTo>
                  <a:pt x="12171425" y="5361909"/>
                </a:moveTo>
                <a:lnTo>
                  <a:pt x="12171425" y="5371434"/>
                </a:lnTo>
                <a:cubicBezTo>
                  <a:pt x="12161900" y="5390484"/>
                  <a:pt x="12152375" y="5409534"/>
                  <a:pt x="12142850" y="5423821"/>
                </a:cubicBezTo>
                <a:cubicBezTo>
                  <a:pt x="12138088" y="5428584"/>
                  <a:pt x="12066650" y="5495259"/>
                  <a:pt x="12047600" y="5495259"/>
                </a:cubicBezTo>
                <a:lnTo>
                  <a:pt x="12023788" y="5495259"/>
                </a:lnTo>
                <a:cubicBezTo>
                  <a:pt x="12042838" y="5480971"/>
                  <a:pt x="12061888" y="5461921"/>
                  <a:pt x="12080938" y="5442871"/>
                </a:cubicBezTo>
                <a:cubicBezTo>
                  <a:pt x="12095225" y="5423821"/>
                  <a:pt x="12119038" y="5357146"/>
                  <a:pt x="12138088" y="5357146"/>
                </a:cubicBezTo>
                <a:cubicBezTo>
                  <a:pt x="12152375" y="5357146"/>
                  <a:pt x="12161900" y="5361909"/>
                  <a:pt x="12171425" y="5361909"/>
                </a:cubicBezTo>
                <a:close/>
                <a:moveTo>
                  <a:pt x="9995202" y="5376196"/>
                </a:moveTo>
                <a:cubicBezTo>
                  <a:pt x="9990439" y="5371434"/>
                  <a:pt x="9985677" y="5361909"/>
                  <a:pt x="9985677" y="5357146"/>
                </a:cubicBezTo>
                <a:cubicBezTo>
                  <a:pt x="9990439" y="5361909"/>
                  <a:pt x="9995202" y="5371434"/>
                  <a:pt x="9995202" y="5376196"/>
                </a:cubicBezTo>
                <a:close/>
                <a:moveTo>
                  <a:pt x="11376183" y="5371434"/>
                </a:moveTo>
                <a:cubicBezTo>
                  <a:pt x="11376183" y="5371434"/>
                  <a:pt x="11376183" y="5376196"/>
                  <a:pt x="11366658" y="5376196"/>
                </a:cubicBezTo>
                <a:cubicBezTo>
                  <a:pt x="11352371" y="5376196"/>
                  <a:pt x="11352371" y="5357146"/>
                  <a:pt x="11314271" y="5357146"/>
                </a:cubicBezTo>
                <a:lnTo>
                  <a:pt x="11342846" y="5352384"/>
                </a:lnTo>
                <a:cubicBezTo>
                  <a:pt x="11352371" y="5357146"/>
                  <a:pt x="11366658" y="5366671"/>
                  <a:pt x="11376183" y="5371434"/>
                </a:cubicBezTo>
                <a:close/>
                <a:moveTo>
                  <a:pt x="11228546" y="5371434"/>
                </a:moveTo>
                <a:cubicBezTo>
                  <a:pt x="11242834" y="5371434"/>
                  <a:pt x="11280933" y="5361909"/>
                  <a:pt x="11290458" y="5361909"/>
                </a:cubicBezTo>
                <a:cubicBezTo>
                  <a:pt x="11304746" y="5361909"/>
                  <a:pt x="11328558" y="5361909"/>
                  <a:pt x="11347608" y="5371434"/>
                </a:cubicBezTo>
                <a:cubicBezTo>
                  <a:pt x="11352371" y="5376196"/>
                  <a:pt x="11361896" y="5395246"/>
                  <a:pt x="11371421" y="5404771"/>
                </a:cubicBezTo>
                <a:lnTo>
                  <a:pt x="11371421" y="5414296"/>
                </a:lnTo>
                <a:cubicBezTo>
                  <a:pt x="11371421" y="5414296"/>
                  <a:pt x="11399996" y="5433346"/>
                  <a:pt x="11399996" y="5447634"/>
                </a:cubicBezTo>
                <a:cubicBezTo>
                  <a:pt x="11399996" y="5461921"/>
                  <a:pt x="11385708" y="5471446"/>
                  <a:pt x="11380946" y="5476209"/>
                </a:cubicBezTo>
                <a:cubicBezTo>
                  <a:pt x="11371421" y="5485734"/>
                  <a:pt x="11361896" y="5490496"/>
                  <a:pt x="11352371" y="5490496"/>
                </a:cubicBezTo>
                <a:cubicBezTo>
                  <a:pt x="11338083" y="5490496"/>
                  <a:pt x="11319033" y="5466684"/>
                  <a:pt x="11304746" y="5461921"/>
                </a:cubicBezTo>
                <a:cubicBezTo>
                  <a:pt x="11295221" y="5457159"/>
                  <a:pt x="11285696" y="5461921"/>
                  <a:pt x="11271408" y="5461921"/>
                </a:cubicBezTo>
                <a:cubicBezTo>
                  <a:pt x="11261883" y="5461921"/>
                  <a:pt x="11247596" y="5457159"/>
                  <a:pt x="11242834" y="5461921"/>
                </a:cubicBezTo>
                <a:cubicBezTo>
                  <a:pt x="11223784" y="5466684"/>
                  <a:pt x="11204734" y="5471446"/>
                  <a:pt x="11190446" y="5480971"/>
                </a:cubicBezTo>
                <a:cubicBezTo>
                  <a:pt x="11166634" y="5490496"/>
                  <a:pt x="11142821" y="5519071"/>
                  <a:pt x="11128534" y="5519071"/>
                </a:cubicBezTo>
                <a:lnTo>
                  <a:pt x="11080956" y="5519071"/>
                </a:lnTo>
                <a:cubicBezTo>
                  <a:pt x="11080956" y="5514309"/>
                  <a:pt x="11076194" y="5514309"/>
                  <a:pt x="11071431" y="5509546"/>
                </a:cubicBezTo>
                <a:cubicBezTo>
                  <a:pt x="11090481" y="5480971"/>
                  <a:pt x="11104721" y="5466684"/>
                  <a:pt x="11104721" y="5442871"/>
                </a:cubicBezTo>
                <a:cubicBezTo>
                  <a:pt x="11104721" y="5414296"/>
                  <a:pt x="11080956" y="5390484"/>
                  <a:pt x="11057144" y="5376196"/>
                </a:cubicBezTo>
                <a:cubicBezTo>
                  <a:pt x="11066669" y="5376196"/>
                  <a:pt x="11080956" y="5376196"/>
                  <a:pt x="11095244" y="5371434"/>
                </a:cubicBezTo>
                <a:cubicBezTo>
                  <a:pt x="11100006" y="5400009"/>
                  <a:pt x="11138059" y="5438109"/>
                  <a:pt x="11166634" y="5466684"/>
                </a:cubicBezTo>
                <a:lnTo>
                  <a:pt x="11176159" y="5466684"/>
                </a:lnTo>
                <a:cubicBezTo>
                  <a:pt x="11147584" y="5438109"/>
                  <a:pt x="11123771" y="5404771"/>
                  <a:pt x="11104721" y="5376196"/>
                </a:cubicBezTo>
                <a:cubicBezTo>
                  <a:pt x="11119009" y="5366671"/>
                  <a:pt x="11142821" y="5352384"/>
                  <a:pt x="11152346" y="5352384"/>
                </a:cubicBezTo>
                <a:cubicBezTo>
                  <a:pt x="11166634" y="5352384"/>
                  <a:pt x="11219021" y="5371434"/>
                  <a:pt x="11228546" y="5371434"/>
                </a:cubicBezTo>
                <a:close/>
                <a:moveTo>
                  <a:pt x="12271391" y="5442871"/>
                </a:moveTo>
                <a:cubicBezTo>
                  <a:pt x="12252341" y="5457159"/>
                  <a:pt x="12219050" y="5452396"/>
                  <a:pt x="12190475" y="5461921"/>
                </a:cubicBezTo>
                <a:lnTo>
                  <a:pt x="12176188" y="5461921"/>
                </a:lnTo>
                <a:lnTo>
                  <a:pt x="12176188" y="5428584"/>
                </a:lnTo>
                <a:cubicBezTo>
                  <a:pt x="12180950" y="5409534"/>
                  <a:pt x="12190475" y="5385721"/>
                  <a:pt x="12200000" y="5366671"/>
                </a:cubicBezTo>
                <a:cubicBezTo>
                  <a:pt x="12242863" y="5366671"/>
                  <a:pt x="12285679" y="5357146"/>
                  <a:pt x="12328541" y="5347621"/>
                </a:cubicBezTo>
                <a:cubicBezTo>
                  <a:pt x="12314254" y="5380959"/>
                  <a:pt x="12299966" y="5419059"/>
                  <a:pt x="12271391" y="5442871"/>
                </a:cubicBezTo>
                <a:close/>
                <a:moveTo>
                  <a:pt x="12114275" y="5352384"/>
                </a:moveTo>
                <a:cubicBezTo>
                  <a:pt x="12099988" y="5385721"/>
                  <a:pt x="12071413" y="5447634"/>
                  <a:pt x="12019025" y="5485734"/>
                </a:cubicBezTo>
                <a:cubicBezTo>
                  <a:pt x="12019025" y="5480971"/>
                  <a:pt x="12014263" y="5480971"/>
                  <a:pt x="12014263" y="5471446"/>
                </a:cubicBezTo>
                <a:cubicBezTo>
                  <a:pt x="12014263" y="5457159"/>
                  <a:pt x="12057125" y="5433346"/>
                  <a:pt x="12076175" y="5371434"/>
                </a:cubicBezTo>
                <a:cubicBezTo>
                  <a:pt x="12080938" y="5366671"/>
                  <a:pt x="12080938" y="5357146"/>
                  <a:pt x="12080938" y="5347621"/>
                </a:cubicBezTo>
                <a:cubicBezTo>
                  <a:pt x="12109513" y="5347621"/>
                  <a:pt x="12109513" y="5352384"/>
                  <a:pt x="12114275" y="5352384"/>
                </a:cubicBezTo>
                <a:close/>
                <a:moveTo>
                  <a:pt x="6552343" y="5428584"/>
                </a:moveTo>
                <a:lnTo>
                  <a:pt x="6552343" y="5661946"/>
                </a:lnTo>
                <a:lnTo>
                  <a:pt x="6419041" y="5661946"/>
                </a:lnTo>
                <a:lnTo>
                  <a:pt x="6419041" y="5461921"/>
                </a:lnTo>
                <a:cubicBezTo>
                  <a:pt x="6419041" y="5452396"/>
                  <a:pt x="6433328" y="5347621"/>
                  <a:pt x="6490478" y="5347621"/>
                </a:cubicBezTo>
                <a:cubicBezTo>
                  <a:pt x="6523816" y="5347621"/>
                  <a:pt x="6552343" y="5409534"/>
                  <a:pt x="6552343" y="5428584"/>
                </a:cubicBezTo>
                <a:close/>
                <a:moveTo>
                  <a:pt x="5290471" y="5376196"/>
                </a:moveTo>
                <a:cubicBezTo>
                  <a:pt x="5290471" y="5385721"/>
                  <a:pt x="5285708" y="5400009"/>
                  <a:pt x="5285708" y="5414296"/>
                </a:cubicBezTo>
                <a:cubicBezTo>
                  <a:pt x="5290471" y="5390484"/>
                  <a:pt x="5280946" y="5376196"/>
                  <a:pt x="5257133" y="5371434"/>
                </a:cubicBezTo>
                <a:lnTo>
                  <a:pt x="5257133" y="5347621"/>
                </a:lnTo>
                <a:cubicBezTo>
                  <a:pt x="5285708" y="5361909"/>
                  <a:pt x="5290471" y="5352384"/>
                  <a:pt x="5290471" y="5376196"/>
                </a:cubicBezTo>
                <a:close/>
                <a:moveTo>
                  <a:pt x="2428542" y="5395246"/>
                </a:moveTo>
                <a:lnTo>
                  <a:pt x="2428542" y="5414296"/>
                </a:lnTo>
                <a:cubicBezTo>
                  <a:pt x="2399967" y="5400009"/>
                  <a:pt x="2366629" y="5380959"/>
                  <a:pt x="2333339" y="5357146"/>
                </a:cubicBezTo>
                <a:lnTo>
                  <a:pt x="2342817" y="5347621"/>
                </a:lnTo>
                <a:cubicBezTo>
                  <a:pt x="2371392" y="5361909"/>
                  <a:pt x="2399967" y="5380959"/>
                  <a:pt x="2428542" y="5395246"/>
                </a:cubicBezTo>
                <a:close/>
                <a:moveTo>
                  <a:pt x="4947619" y="5495259"/>
                </a:moveTo>
                <a:cubicBezTo>
                  <a:pt x="4923806" y="5523834"/>
                  <a:pt x="4890469" y="5571459"/>
                  <a:pt x="4857131" y="5580984"/>
                </a:cubicBezTo>
                <a:cubicBezTo>
                  <a:pt x="4880944" y="5566696"/>
                  <a:pt x="4904756" y="5542884"/>
                  <a:pt x="4919044" y="5519071"/>
                </a:cubicBezTo>
                <a:cubicBezTo>
                  <a:pt x="4928569" y="5504784"/>
                  <a:pt x="4928569" y="5480971"/>
                  <a:pt x="4942856" y="5466684"/>
                </a:cubicBezTo>
                <a:cubicBezTo>
                  <a:pt x="4990481" y="5409534"/>
                  <a:pt x="5099971" y="5438109"/>
                  <a:pt x="5128546" y="5347621"/>
                </a:cubicBezTo>
                <a:cubicBezTo>
                  <a:pt x="5128546" y="5347621"/>
                  <a:pt x="5147596" y="5347621"/>
                  <a:pt x="5161883" y="5342859"/>
                </a:cubicBezTo>
                <a:cubicBezTo>
                  <a:pt x="5133308" y="5452396"/>
                  <a:pt x="5004769" y="5404771"/>
                  <a:pt x="4947619" y="5495259"/>
                </a:cubicBezTo>
                <a:close/>
                <a:moveTo>
                  <a:pt x="2942844" y="5342859"/>
                </a:moveTo>
                <a:cubicBezTo>
                  <a:pt x="2961894" y="5347621"/>
                  <a:pt x="3004757" y="5385721"/>
                  <a:pt x="3004757" y="5409534"/>
                </a:cubicBezTo>
                <a:cubicBezTo>
                  <a:pt x="2971419" y="5376196"/>
                  <a:pt x="2928557" y="5371434"/>
                  <a:pt x="2933319" y="5342859"/>
                </a:cubicBezTo>
                <a:lnTo>
                  <a:pt x="2942844" y="5342859"/>
                </a:lnTo>
                <a:close/>
                <a:moveTo>
                  <a:pt x="2409492" y="5342859"/>
                </a:moveTo>
                <a:cubicBezTo>
                  <a:pt x="2438067" y="5357146"/>
                  <a:pt x="2490454" y="5357146"/>
                  <a:pt x="2490454" y="5400009"/>
                </a:cubicBezTo>
                <a:cubicBezTo>
                  <a:pt x="2495217" y="5395246"/>
                  <a:pt x="2499979" y="5390484"/>
                  <a:pt x="2514267" y="5390484"/>
                </a:cubicBezTo>
                <a:cubicBezTo>
                  <a:pt x="2523792" y="5390484"/>
                  <a:pt x="2571417" y="5409534"/>
                  <a:pt x="2599992" y="5414296"/>
                </a:cubicBezTo>
                <a:lnTo>
                  <a:pt x="2599992" y="5433346"/>
                </a:lnTo>
                <a:cubicBezTo>
                  <a:pt x="2519029" y="5419059"/>
                  <a:pt x="2447592" y="5390484"/>
                  <a:pt x="2385679" y="5352384"/>
                </a:cubicBezTo>
                <a:cubicBezTo>
                  <a:pt x="2385679" y="5352384"/>
                  <a:pt x="2390442" y="5347621"/>
                  <a:pt x="2390442" y="5342859"/>
                </a:cubicBezTo>
                <a:lnTo>
                  <a:pt x="2409492" y="5342859"/>
                </a:lnTo>
                <a:close/>
                <a:moveTo>
                  <a:pt x="12752356" y="5338096"/>
                </a:moveTo>
                <a:cubicBezTo>
                  <a:pt x="12780931" y="5390484"/>
                  <a:pt x="12847606" y="5495259"/>
                  <a:pt x="12919044" y="5504784"/>
                </a:cubicBezTo>
                <a:cubicBezTo>
                  <a:pt x="12904756" y="5519071"/>
                  <a:pt x="12890469" y="5528596"/>
                  <a:pt x="12885706" y="5528596"/>
                </a:cubicBezTo>
                <a:cubicBezTo>
                  <a:pt x="12799981" y="5528596"/>
                  <a:pt x="12709494" y="5347621"/>
                  <a:pt x="12704731" y="5338096"/>
                </a:cubicBezTo>
                <a:lnTo>
                  <a:pt x="12752356" y="5338096"/>
                </a:lnTo>
                <a:close/>
                <a:moveTo>
                  <a:pt x="12666631" y="5338096"/>
                </a:moveTo>
                <a:cubicBezTo>
                  <a:pt x="12757119" y="5380959"/>
                  <a:pt x="12719019" y="5490496"/>
                  <a:pt x="12814269" y="5557171"/>
                </a:cubicBezTo>
                <a:cubicBezTo>
                  <a:pt x="12804744" y="5557171"/>
                  <a:pt x="12790456" y="5561934"/>
                  <a:pt x="12780931" y="5561934"/>
                </a:cubicBezTo>
                <a:cubicBezTo>
                  <a:pt x="12733306" y="5561934"/>
                  <a:pt x="12709494" y="5452396"/>
                  <a:pt x="12690444" y="5428584"/>
                </a:cubicBezTo>
                <a:cubicBezTo>
                  <a:pt x="12661869" y="5385721"/>
                  <a:pt x="12600004" y="5400009"/>
                  <a:pt x="12580954" y="5371434"/>
                </a:cubicBezTo>
                <a:cubicBezTo>
                  <a:pt x="12595241" y="5376196"/>
                  <a:pt x="12614291" y="5390484"/>
                  <a:pt x="12623816" y="5390484"/>
                </a:cubicBezTo>
                <a:cubicBezTo>
                  <a:pt x="12628531" y="5390484"/>
                  <a:pt x="12628531" y="5380959"/>
                  <a:pt x="12628531" y="5380959"/>
                </a:cubicBezTo>
                <a:cubicBezTo>
                  <a:pt x="12628531" y="5376196"/>
                  <a:pt x="12685681" y="5404771"/>
                  <a:pt x="12685681" y="5390484"/>
                </a:cubicBezTo>
                <a:cubicBezTo>
                  <a:pt x="12685681" y="5380959"/>
                  <a:pt x="12666631" y="5357146"/>
                  <a:pt x="12652344" y="5338096"/>
                </a:cubicBezTo>
                <a:lnTo>
                  <a:pt x="12666631" y="5338096"/>
                </a:lnTo>
                <a:close/>
                <a:moveTo>
                  <a:pt x="12419029" y="5414296"/>
                </a:moveTo>
                <a:cubicBezTo>
                  <a:pt x="12419029" y="5423821"/>
                  <a:pt x="12404741" y="5457159"/>
                  <a:pt x="12395216" y="5480971"/>
                </a:cubicBezTo>
                <a:lnTo>
                  <a:pt x="12352354" y="5480971"/>
                </a:lnTo>
                <a:cubicBezTo>
                  <a:pt x="12352354" y="5476209"/>
                  <a:pt x="12361879" y="5466684"/>
                  <a:pt x="12366641" y="5457159"/>
                </a:cubicBezTo>
                <a:cubicBezTo>
                  <a:pt x="12342829" y="5452396"/>
                  <a:pt x="12314254" y="5447634"/>
                  <a:pt x="12285679" y="5447634"/>
                </a:cubicBezTo>
                <a:cubicBezTo>
                  <a:pt x="12309491" y="5409534"/>
                  <a:pt x="12338066" y="5338096"/>
                  <a:pt x="12347591" y="5338096"/>
                </a:cubicBezTo>
                <a:cubicBezTo>
                  <a:pt x="12385691" y="5338096"/>
                  <a:pt x="12419029" y="5400009"/>
                  <a:pt x="12419029" y="5414296"/>
                </a:cubicBezTo>
                <a:close/>
                <a:moveTo>
                  <a:pt x="3452384" y="5352384"/>
                </a:moveTo>
                <a:lnTo>
                  <a:pt x="3385709" y="5352384"/>
                </a:lnTo>
                <a:cubicBezTo>
                  <a:pt x="3395234" y="5333334"/>
                  <a:pt x="3428571" y="5342859"/>
                  <a:pt x="3447621" y="5338096"/>
                </a:cubicBezTo>
                <a:cubicBezTo>
                  <a:pt x="3447621" y="5338096"/>
                  <a:pt x="3452384" y="5342859"/>
                  <a:pt x="3452384" y="5352384"/>
                </a:cubicBezTo>
                <a:close/>
                <a:moveTo>
                  <a:pt x="11695223" y="5366671"/>
                </a:moveTo>
                <a:cubicBezTo>
                  <a:pt x="11704748" y="5371434"/>
                  <a:pt x="11714273" y="5385721"/>
                  <a:pt x="11714273" y="5395246"/>
                </a:cubicBezTo>
                <a:cubicBezTo>
                  <a:pt x="11714273" y="5409534"/>
                  <a:pt x="11690461" y="5442871"/>
                  <a:pt x="11680936" y="5457159"/>
                </a:cubicBezTo>
                <a:cubicBezTo>
                  <a:pt x="11704748" y="5419059"/>
                  <a:pt x="11633311" y="5395246"/>
                  <a:pt x="11623786" y="5385721"/>
                </a:cubicBezTo>
                <a:cubicBezTo>
                  <a:pt x="11595211" y="5361909"/>
                  <a:pt x="11557111" y="5347621"/>
                  <a:pt x="11528536" y="5357146"/>
                </a:cubicBezTo>
                <a:cubicBezTo>
                  <a:pt x="11552348" y="5342859"/>
                  <a:pt x="11576161" y="5333334"/>
                  <a:pt x="11599973" y="5333334"/>
                </a:cubicBezTo>
                <a:cubicBezTo>
                  <a:pt x="11628548" y="5333334"/>
                  <a:pt x="11647598" y="5342859"/>
                  <a:pt x="11695223" y="5366671"/>
                </a:cubicBezTo>
                <a:close/>
                <a:moveTo>
                  <a:pt x="3371421" y="5342859"/>
                </a:moveTo>
                <a:cubicBezTo>
                  <a:pt x="3338084" y="5347621"/>
                  <a:pt x="3314271" y="5347621"/>
                  <a:pt x="3309509" y="5333334"/>
                </a:cubicBezTo>
                <a:cubicBezTo>
                  <a:pt x="3333321" y="5338096"/>
                  <a:pt x="3352371" y="5338096"/>
                  <a:pt x="3371421" y="5342859"/>
                </a:cubicBezTo>
                <a:close/>
                <a:moveTo>
                  <a:pt x="12066650" y="5328571"/>
                </a:moveTo>
                <a:cubicBezTo>
                  <a:pt x="12066650" y="5333334"/>
                  <a:pt x="12061888" y="5338096"/>
                  <a:pt x="12057125" y="5342859"/>
                </a:cubicBezTo>
                <a:cubicBezTo>
                  <a:pt x="12057125" y="5347621"/>
                  <a:pt x="12066650" y="5352384"/>
                  <a:pt x="12071413" y="5352384"/>
                </a:cubicBezTo>
                <a:cubicBezTo>
                  <a:pt x="12066650" y="5366671"/>
                  <a:pt x="12066650" y="5380959"/>
                  <a:pt x="12057125" y="5395246"/>
                </a:cubicBezTo>
                <a:cubicBezTo>
                  <a:pt x="12057125" y="5376196"/>
                  <a:pt x="12047600" y="5352384"/>
                  <a:pt x="12042838" y="5328571"/>
                </a:cubicBezTo>
                <a:lnTo>
                  <a:pt x="12066650" y="5328571"/>
                </a:lnTo>
                <a:close/>
                <a:moveTo>
                  <a:pt x="12047600" y="5385721"/>
                </a:moveTo>
                <a:cubicBezTo>
                  <a:pt x="12047600" y="5409534"/>
                  <a:pt x="12047600" y="5423821"/>
                  <a:pt x="12023788" y="5452396"/>
                </a:cubicBezTo>
                <a:cubicBezTo>
                  <a:pt x="12023788" y="5447634"/>
                  <a:pt x="12014263" y="5442871"/>
                  <a:pt x="12014263" y="5428584"/>
                </a:cubicBezTo>
                <a:cubicBezTo>
                  <a:pt x="12014263" y="5419059"/>
                  <a:pt x="12028550" y="5414296"/>
                  <a:pt x="12028550" y="5409534"/>
                </a:cubicBezTo>
                <a:cubicBezTo>
                  <a:pt x="12014263" y="5395246"/>
                  <a:pt x="11999975" y="5376196"/>
                  <a:pt x="11999975" y="5366671"/>
                </a:cubicBezTo>
                <a:cubicBezTo>
                  <a:pt x="11999975" y="5357146"/>
                  <a:pt x="12023788" y="5342859"/>
                  <a:pt x="12028550" y="5328571"/>
                </a:cubicBezTo>
                <a:cubicBezTo>
                  <a:pt x="12047600" y="5352384"/>
                  <a:pt x="12047600" y="5371434"/>
                  <a:pt x="12047600" y="5385721"/>
                </a:cubicBezTo>
                <a:close/>
                <a:moveTo>
                  <a:pt x="5290471" y="5333334"/>
                </a:moveTo>
                <a:lnTo>
                  <a:pt x="5290471" y="5347621"/>
                </a:lnTo>
                <a:cubicBezTo>
                  <a:pt x="5290471" y="5347621"/>
                  <a:pt x="5285708" y="5342859"/>
                  <a:pt x="5280946" y="5342859"/>
                </a:cubicBezTo>
                <a:lnTo>
                  <a:pt x="5280946" y="5328571"/>
                </a:lnTo>
                <a:cubicBezTo>
                  <a:pt x="5280946" y="5328571"/>
                  <a:pt x="5285708" y="5333334"/>
                  <a:pt x="5290471" y="5333334"/>
                </a:cubicBezTo>
                <a:close/>
                <a:moveTo>
                  <a:pt x="4047601" y="5333334"/>
                </a:moveTo>
                <a:cubicBezTo>
                  <a:pt x="4066651" y="5338096"/>
                  <a:pt x="4099989" y="5347621"/>
                  <a:pt x="4109514" y="5371434"/>
                </a:cubicBezTo>
                <a:cubicBezTo>
                  <a:pt x="4090464" y="5357146"/>
                  <a:pt x="4066651" y="5347621"/>
                  <a:pt x="4047601" y="5333334"/>
                </a:cubicBezTo>
                <a:close/>
                <a:moveTo>
                  <a:pt x="2657142" y="5333334"/>
                </a:moveTo>
                <a:cubicBezTo>
                  <a:pt x="2647617" y="5333334"/>
                  <a:pt x="2638092" y="5333334"/>
                  <a:pt x="2628567" y="5328571"/>
                </a:cubicBezTo>
                <a:cubicBezTo>
                  <a:pt x="2638092" y="5328571"/>
                  <a:pt x="2647617" y="5328571"/>
                  <a:pt x="2657142" y="5333334"/>
                </a:cubicBezTo>
                <a:close/>
                <a:moveTo>
                  <a:pt x="12666631" y="5376196"/>
                </a:moveTo>
                <a:cubicBezTo>
                  <a:pt x="12638056" y="5361909"/>
                  <a:pt x="12595241" y="5361909"/>
                  <a:pt x="12600004" y="5323809"/>
                </a:cubicBezTo>
                <a:cubicBezTo>
                  <a:pt x="12614291" y="5319046"/>
                  <a:pt x="12661869" y="5352384"/>
                  <a:pt x="12666631" y="5376196"/>
                </a:cubicBezTo>
                <a:close/>
                <a:moveTo>
                  <a:pt x="11433333" y="5366671"/>
                </a:moveTo>
                <a:cubicBezTo>
                  <a:pt x="11423808" y="5366671"/>
                  <a:pt x="11409521" y="5371434"/>
                  <a:pt x="11395233" y="5371434"/>
                </a:cubicBezTo>
                <a:cubicBezTo>
                  <a:pt x="11385708" y="5371434"/>
                  <a:pt x="11361896" y="5352384"/>
                  <a:pt x="11347608" y="5342859"/>
                </a:cubicBezTo>
                <a:cubicBezTo>
                  <a:pt x="11361896" y="5338096"/>
                  <a:pt x="11376183" y="5323809"/>
                  <a:pt x="11390471" y="5323809"/>
                </a:cubicBezTo>
                <a:cubicBezTo>
                  <a:pt x="11399996" y="5323809"/>
                  <a:pt x="11423808" y="5347621"/>
                  <a:pt x="11433333" y="5366671"/>
                </a:cubicBezTo>
                <a:close/>
                <a:moveTo>
                  <a:pt x="4138089" y="5323809"/>
                </a:moveTo>
                <a:cubicBezTo>
                  <a:pt x="4190476" y="5347621"/>
                  <a:pt x="4228576" y="5371434"/>
                  <a:pt x="4276154" y="5404771"/>
                </a:cubicBezTo>
                <a:cubicBezTo>
                  <a:pt x="4276154" y="5409534"/>
                  <a:pt x="4280916" y="5419059"/>
                  <a:pt x="4266629" y="5419059"/>
                </a:cubicBezTo>
                <a:cubicBezTo>
                  <a:pt x="4257104" y="5419059"/>
                  <a:pt x="4171426" y="5357146"/>
                  <a:pt x="4128564" y="5323809"/>
                </a:cubicBezTo>
                <a:lnTo>
                  <a:pt x="4138089" y="5323809"/>
                </a:lnTo>
                <a:close/>
                <a:moveTo>
                  <a:pt x="4157139" y="5371434"/>
                </a:moveTo>
                <a:cubicBezTo>
                  <a:pt x="4138089" y="5361909"/>
                  <a:pt x="4080939" y="5342859"/>
                  <a:pt x="4090464" y="5323809"/>
                </a:cubicBezTo>
                <a:cubicBezTo>
                  <a:pt x="4104751" y="5333334"/>
                  <a:pt x="4152376" y="5342859"/>
                  <a:pt x="4157139" y="5371434"/>
                </a:cubicBezTo>
                <a:close/>
                <a:moveTo>
                  <a:pt x="3514249" y="5333334"/>
                </a:moveTo>
                <a:cubicBezTo>
                  <a:pt x="3499961" y="5338096"/>
                  <a:pt x="3485674" y="5342859"/>
                  <a:pt x="3461909" y="5347621"/>
                </a:cubicBezTo>
                <a:cubicBezTo>
                  <a:pt x="3471434" y="5338096"/>
                  <a:pt x="3490436" y="5333334"/>
                  <a:pt x="3509486" y="5323809"/>
                </a:cubicBezTo>
                <a:cubicBezTo>
                  <a:pt x="3509486" y="5323809"/>
                  <a:pt x="3509486" y="5328571"/>
                  <a:pt x="3514249" y="5333334"/>
                </a:cubicBezTo>
                <a:close/>
                <a:moveTo>
                  <a:pt x="3295221" y="5333334"/>
                </a:moveTo>
                <a:cubicBezTo>
                  <a:pt x="3280934" y="5342859"/>
                  <a:pt x="3257121" y="5333334"/>
                  <a:pt x="3242834" y="5328571"/>
                </a:cubicBezTo>
                <a:cubicBezTo>
                  <a:pt x="3238071" y="5328571"/>
                  <a:pt x="3238071" y="5319046"/>
                  <a:pt x="3242834" y="5319046"/>
                </a:cubicBezTo>
                <a:cubicBezTo>
                  <a:pt x="3257121" y="5323809"/>
                  <a:pt x="3276171" y="5328571"/>
                  <a:pt x="3295221" y="5333334"/>
                </a:cubicBezTo>
                <a:close/>
                <a:moveTo>
                  <a:pt x="11938063" y="5361909"/>
                </a:moveTo>
                <a:cubicBezTo>
                  <a:pt x="11928538" y="5357146"/>
                  <a:pt x="11919013" y="5357146"/>
                  <a:pt x="11909488" y="5352384"/>
                </a:cubicBezTo>
                <a:cubicBezTo>
                  <a:pt x="11909488" y="5347621"/>
                  <a:pt x="11899963" y="5333334"/>
                  <a:pt x="11890438" y="5328571"/>
                </a:cubicBezTo>
                <a:cubicBezTo>
                  <a:pt x="11890438" y="5323809"/>
                  <a:pt x="11899963" y="5319046"/>
                  <a:pt x="11909488" y="5314284"/>
                </a:cubicBezTo>
                <a:cubicBezTo>
                  <a:pt x="11919013" y="5323809"/>
                  <a:pt x="11928538" y="5342859"/>
                  <a:pt x="11938063" y="5361909"/>
                </a:cubicBezTo>
                <a:close/>
                <a:moveTo>
                  <a:pt x="11690461" y="5314284"/>
                </a:moveTo>
                <a:cubicBezTo>
                  <a:pt x="11742848" y="5333334"/>
                  <a:pt x="11795236" y="5357146"/>
                  <a:pt x="11842861" y="5380959"/>
                </a:cubicBezTo>
                <a:cubicBezTo>
                  <a:pt x="11833336" y="5385721"/>
                  <a:pt x="11823811" y="5390484"/>
                  <a:pt x="11814286" y="5390484"/>
                </a:cubicBezTo>
                <a:cubicBezTo>
                  <a:pt x="11795236" y="5390484"/>
                  <a:pt x="11742848" y="5342859"/>
                  <a:pt x="11723798" y="5333334"/>
                </a:cubicBezTo>
                <a:cubicBezTo>
                  <a:pt x="11709511" y="5323809"/>
                  <a:pt x="11690461" y="5323809"/>
                  <a:pt x="11676173" y="5314284"/>
                </a:cubicBezTo>
                <a:lnTo>
                  <a:pt x="11690461" y="5314284"/>
                </a:lnTo>
                <a:close/>
                <a:moveTo>
                  <a:pt x="11661886" y="5319046"/>
                </a:moveTo>
                <a:cubicBezTo>
                  <a:pt x="11657123" y="5319046"/>
                  <a:pt x="11642836" y="5319046"/>
                  <a:pt x="11642836" y="5314284"/>
                </a:cubicBezTo>
                <a:cubicBezTo>
                  <a:pt x="11647598" y="5314284"/>
                  <a:pt x="11657123" y="5319046"/>
                  <a:pt x="11661886" y="5319046"/>
                </a:cubicBezTo>
                <a:close/>
                <a:moveTo>
                  <a:pt x="10104739" y="5352384"/>
                </a:moveTo>
                <a:cubicBezTo>
                  <a:pt x="10090452" y="5347621"/>
                  <a:pt x="10071402" y="5333334"/>
                  <a:pt x="10052352" y="5314284"/>
                </a:cubicBezTo>
                <a:cubicBezTo>
                  <a:pt x="10066639" y="5323809"/>
                  <a:pt x="10085689" y="5338096"/>
                  <a:pt x="10104739" y="5352384"/>
                </a:cubicBezTo>
                <a:close/>
                <a:moveTo>
                  <a:pt x="7695200" y="5423821"/>
                </a:moveTo>
                <a:lnTo>
                  <a:pt x="7695200" y="5728573"/>
                </a:lnTo>
                <a:cubicBezTo>
                  <a:pt x="7609523" y="5728573"/>
                  <a:pt x="7547610" y="5723811"/>
                  <a:pt x="7485698" y="5728573"/>
                </a:cubicBezTo>
                <a:lnTo>
                  <a:pt x="7490460" y="5500021"/>
                </a:lnTo>
                <a:cubicBezTo>
                  <a:pt x="7495223" y="5476209"/>
                  <a:pt x="7519035" y="5314284"/>
                  <a:pt x="7609523" y="5314284"/>
                </a:cubicBezTo>
                <a:cubicBezTo>
                  <a:pt x="7652385" y="5314284"/>
                  <a:pt x="7695200" y="5390484"/>
                  <a:pt x="7695200" y="5423821"/>
                </a:cubicBezTo>
                <a:close/>
                <a:moveTo>
                  <a:pt x="5271421" y="5333334"/>
                </a:moveTo>
                <a:cubicBezTo>
                  <a:pt x="5266658" y="5333334"/>
                  <a:pt x="5257133" y="5323809"/>
                  <a:pt x="5257133" y="5314284"/>
                </a:cubicBezTo>
                <a:cubicBezTo>
                  <a:pt x="5261896" y="5319046"/>
                  <a:pt x="5271421" y="5323809"/>
                  <a:pt x="5271421" y="5333334"/>
                </a:cubicBezTo>
                <a:close/>
                <a:moveTo>
                  <a:pt x="12019025" y="5323809"/>
                </a:moveTo>
                <a:cubicBezTo>
                  <a:pt x="12009500" y="5342859"/>
                  <a:pt x="11990450" y="5361909"/>
                  <a:pt x="11971400" y="5376196"/>
                </a:cubicBezTo>
                <a:cubicBezTo>
                  <a:pt x="11980925" y="5357146"/>
                  <a:pt x="11985688" y="5333334"/>
                  <a:pt x="11990450" y="5309521"/>
                </a:cubicBezTo>
                <a:lnTo>
                  <a:pt x="12019025" y="5323809"/>
                </a:lnTo>
                <a:close/>
                <a:moveTo>
                  <a:pt x="3414284" y="5309521"/>
                </a:moveTo>
                <a:lnTo>
                  <a:pt x="3414284" y="5323809"/>
                </a:lnTo>
                <a:cubicBezTo>
                  <a:pt x="3361896" y="5328571"/>
                  <a:pt x="3357134" y="5323809"/>
                  <a:pt x="3352371" y="5323809"/>
                </a:cubicBezTo>
                <a:lnTo>
                  <a:pt x="3352371" y="5309521"/>
                </a:lnTo>
                <a:lnTo>
                  <a:pt x="3414284" y="5309521"/>
                </a:lnTo>
                <a:close/>
                <a:moveTo>
                  <a:pt x="10952369" y="5376196"/>
                </a:moveTo>
                <a:cubicBezTo>
                  <a:pt x="10961894" y="5376196"/>
                  <a:pt x="10999994" y="5366671"/>
                  <a:pt x="11014281" y="5366671"/>
                </a:cubicBezTo>
                <a:cubicBezTo>
                  <a:pt x="11042856" y="5366671"/>
                  <a:pt x="11095244" y="5409534"/>
                  <a:pt x="11095244" y="5442871"/>
                </a:cubicBezTo>
                <a:cubicBezTo>
                  <a:pt x="11095244" y="5466684"/>
                  <a:pt x="11057144" y="5519071"/>
                  <a:pt x="11038094" y="5519071"/>
                </a:cubicBezTo>
                <a:cubicBezTo>
                  <a:pt x="11023806" y="5519071"/>
                  <a:pt x="11023806" y="5514309"/>
                  <a:pt x="11014281" y="5514309"/>
                </a:cubicBezTo>
                <a:cubicBezTo>
                  <a:pt x="11019044" y="5480971"/>
                  <a:pt x="10995231" y="5447634"/>
                  <a:pt x="10980944" y="5442871"/>
                </a:cubicBezTo>
                <a:cubicBezTo>
                  <a:pt x="10971419" y="5438109"/>
                  <a:pt x="10961894" y="5438109"/>
                  <a:pt x="10952369" y="5433346"/>
                </a:cubicBezTo>
                <a:cubicBezTo>
                  <a:pt x="10947606" y="5433346"/>
                  <a:pt x="10942844" y="5419059"/>
                  <a:pt x="10933319" y="5414296"/>
                </a:cubicBezTo>
                <a:cubicBezTo>
                  <a:pt x="10904744" y="5404771"/>
                  <a:pt x="10847594" y="5395246"/>
                  <a:pt x="10838069" y="5395246"/>
                </a:cubicBezTo>
                <a:cubicBezTo>
                  <a:pt x="10823781" y="5395246"/>
                  <a:pt x="10799969" y="5400009"/>
                  <a:pt x="10790444" y="5414296"/>
                </a:cubicBezTo>
                <a:cubicBezTo>
                  <a:pt x="10780919" y="5419059"/>
                  <a:pt x="10785681" y="5438109"/>
                  <a:pt x="10776156" y="5447634"/>
                </a:cubicBezTo>
                <a:cubicBezTo>
                  <a:pt x="10776156" y="5442871"/>
                  <a:pt x="10776156" y="5409534"/>
                  <a:pt x="10757106" y="5409534"/>
                </a:cubicBezTo>
                <a:cubicBezTo>
                  <a:pt x="10742819" y="5409534"/>
                  <a:pt x="10747581" y="5414296"/>
                  <a:pt x="10742819" y="5414296"/>
                </a:cubicBezTo>
                <a:cubicBezTo>
                  <a:pt x="10733294" y="5419059"/>
                  <a:pt x="10723769" y="5414296"/>
                  <a:pt x="10709529" y="5414296"/>
                </a:cubicBezTo>
                <a:cubicBezTo>
                  <a:pt x="10700004" y="5414296"/>
                  <a:pt x="10676192" y="5428584"/>
                  <a:pt x="10661904" y="5438109"/>
                </a:cubicBezTo>
                <a:lnTo>
                  <a:pt x="10647617" y="5438109"/>
                </a:lnTo>
                <a:cubicBezTo>
                  <a:pt x="10642854" y="5433346"/>
                  <a:pt x="10642854" y="5438109"/>
                  <a:pt x="10642854" y="5423821"/>
                </a:cubicBezTo>
                <a:cubicBezTo>
                  <a:pt x="10642854" y="5371434"/>
                  <a:pt x="10747581" y="5328571"/>
                  <a:pt x="10766631" y="5323809"/>
                </a:cubicBezTo>
                <a:cubicBezTo>
                  <a:pt x="10771394" y="5323809"/>
                  <a:pt x="10785681" y="5314284"/>
                  <a:pt x="10795206" y="5304759"/>
                </a:cubicBezTo>
                <a:cubicBezTo>
                  <a:pt x="10833306" y="5347621"/>
                  <a:pt x="10904744" y="5376196"/>
                  <a:pt x="10952369" y="5376196"/>
                </a:cubicBezTo>
                <a:close/>
                <a:moveTo>
                  <a:pt x="10138077" y="5423821"/>
                </a:moveTo>
                <a:cubicBezTo>
                  <a:pt x="10104739" y="5414296"/>
                  <a:pt x="10109502" y="5400009"/>
                  <a:pt x="10109502" y="5380959"/>
                </a:cubicBezTo>
                <a:cubicBezTo>
                  <a:pt x="10109502" y="5338096"/>
                  <a:pt x="10128552" y="5342859"/>
                  <a:pt x="10147602" y="5304759"/>
                </a:cubicBezTo>
                <a:cubicBezTo>
                  <a:pt x="10133314" y="5333334"/>
                  <a:pt x="10123789" y="5390484"/>
                  <a:pt x="10138077" y="5423821"/>
                </a:cubicBezTo>
                <a:close/>
                <a:moveTo>
                  <a:pt x="3542824" y="5323809"/>
                </a:moveTo>
                <a:cubicBezTo>
                  <a:pt x="3538061" y="5323809"/>
                  <a:pt x="3528536" y="5328571"/>
                  <a:pt x="3523774" y="5328571"/>
                </a:cubicBezTo>
                <a:cubicBezTo>
                  <a:pt x="3523774" y="5323809"/>
                  <a:pt x="3533299" y="5314284"/>
                  <a:pt x="3542824" y="5304759"/>
                </a:cubicBezTo>
                <a:lnTo>
                  <a:pt x="3542824" y="5323809"/>
                </a:lnTo>
                <a:close/>
                <a:moveTo>
                  <a:pt x="2761869" y="5342859"/>
                </a:moveTo>
                <a:cubicBezTo>
                  <a:pt x="2776157" y="5338096"/>
                  <a:pt x="2795207" y="5323809"/>
                  <a:pt x="2814257" y="5304759"/>
                </a:cubicBezTo>
                <a:cubicBezTo>
                  <a:pt x="2823782" y="5333334"/>
                  <a:pt x="2780919" y="5333334"/>
                  <a:pt x="2761869" y="5342859"/>
                </a:cubicBezTo>
                <a:close/>
                <a:moveTo>
                  <a:pt x="10190464" y="5371434"/>
                </a:moveTo>
                <a:cubicBezTo>
                  <a:pt x="10190464" y="5376196"/>
                  <a:pt x="10185702" y="5409534"/>
                  <a:pt x="10161889" y="5419059"/>
                </a:cubicBezTo>
                <a:lnTo>
                  <a:pt x="10147602" y="5419059"/>
                </a:lnTo>
                <a:lnTo>
                  <a:pt x="10147602" y="5352384"/>
                </a:lnTo>
                <a:cubicBezTo>
                  <a:pt x="10152364" y="5338096"/>
                  <a:pt x="10157127" y="5319046"/>
                  <a:pt x="10166652" y="5299996"/>
                </a:cubicBezTo>
                <a:cubicBezTo>
                  <a:pt x="10176177" y="5323809"/>
                  <a:pt x="10190464" y="5357146"/>
                  <a:pt x="10190464" y="5371434"/>
                </a:cubicBezTo>
                <a:close/>
                <a:moveTo>
                  <a:pt x="9971389" y="5328571"/>
                </a:moveTo>
                <a:cubicBezTo>
                  <a:pt x="9976152" y="5319046"/>
                  <a:pt x="9976152" y="5309521"/>
                  <a:pt x="9980914" y="5299996"/>
                </a:cubicBezTo>
                <a:cubicBezTo>
                  <a:pt x="9980914" y="5309521"/>
                  <a:pt x="9976152" y="5319046"/>
                  <a:pt x="9971389" y="5328571"/>
                </a:cubicBezTo>
                <a:close/>
                <a:moveTo>
                  <a:pt x="3219021" y="5328571"/>
                </a:moveTo>
                <a:cubicBezTo>
                  <a:pt x="3204734" y="5323809"/>
                  <a:pt x="3185684" y="5319046"/>
                  <a:pt x="3171396" y="5309521"/>
                </a:cubicBezTo>
                <a:cubicBezTo>
                  <a:pt x="3166634" y="5309521"/>
                  <a:pt x="3166634" y="5299996"/>
                  <a:pt x="3171396" y="5299996"/>
                </a:cubicBezTo>
                <a:cubicBezTo>
                  <a:pt x="3195209" y="5304759"/>
                  <a:pt x="3219021" y="5304759"/>
                  <a:pt x="3219021" y="5328571"/>
                </a:cubicBezTo>
                <a:close/>
                <a:moveTo>
                  <a:pt x="1138095" y="5361909"/>
                </a:moveTo>
                <a:cubicBezTo>
                  <a:pt x="1142857" y="5357146"/>
                  <a:pt x="1147620" y="5347621"/>
                  <a:pt x="1147620" y="5342859"/>
                </a:cubicBezTo>
                <a:cubicBezTo>
                  <a:pt x="1166670" y="5357146"/>
                  <a:pt x="1166670" y="5400009"/>
                  <a:pt x="1176195" y="5419059"/>
                </a:cubicBezTo>
                <a:cubicBezTo>
                  <a:pt x="1180957" y="5414296"/>
                  <a:pt x="1180957" y="5409534"/>
                  <a:pt x="1185720" y="5404771"/>
                </a:cubicBezTo>
                <a:cubicBezTo>
                  <a:pt x="1190482" y="5433346"/>
                  <a:pt x="1190482" y="5461921"/>
                  <a:pt x="1190482" y="5490496"/>
                </a:cubicBezTo>
                <a:cubicBezTo>
                  <a:pt x="1185720" y="5461921"/>
                  <a:pt x="1176195" y="5423821"/>
                  <a:pt x="1157145" y="5400009"/>
                </a:cubicBezTo>
                <a:cubicBezTo>
                  <a:pt x="1138095" y="5366671"/>
                  <a:pt x="1090470" y="5328571"/>
                  <a:pt x="1090470" y="5319046"/>
                </a:cubicBezTo>
                <a:cubicBezTo>
                  <a:pt x="1090470" y="5304759"/>
                  <a:pt x="1095232" y="5304759"/>
                  <a:pt x="1095232" y="5299996"/>
                </a:cubicBezTo>
                <a:cubicBezTo>
                  <a:pt x="1128570" y="5304759"/>
                  <a:pt x="1123807" y="5338096"/>
                  <a:pt x="1138095" y="5361909"/>
                </a:cubicBezTo>
                <a:close/>
                <a:moveTo>
                  <a:pt x="9985677" y="5323809"/>
                </a:moveTo>
                <a:cubicBezTo>
                  <a:pt x="9990439" y="5314284"/>
                  <a:pt x="9990439" y="5304759"/>
                  <a:pt x="9995202" y="5295281"/>
                </a:cubicBezTo>
                <a:cubicBezTo>
                  <a:pt x="9995202" y="5304759"/>
                  <a:pt x="9990439" y="5314284"/>
                  <a:pt x="9985677" y="5323809"/>
                </a:cubicBezTo>
                <a:close/>
                <a:moveTo>
                  <a:pt x="5276183" y="5309521"/>
                </a:moveTo>
                <a:cubicBezTo>
                  <a:pt x="5271421" y="5304759"/>
                  <a:pt x="5266658" y="5295281"/>
                  <a:pt x="5271421" y="5295281"/>
                </a:cubicBezTo>
                <a:cubicBezTo>
                  <a:pt x="5276183" y="5299996"/>
                  <a:pt x="5276183" y="5304759"/>
                  <a:pt x="5276183" y="5309521"/>
                </a:cubicBezTo>
                <a:close/>
                <a:moveTo>
                  <a:pt x="3338084" y="5304759"/>
                </a:moveTo>
                <a:cubicBezTo>
                  <a:pt x="3338084" y="5309521"/>
                  <a:pt x="3342846" y="5319046"/>
                  <a:pt x="3342846" y="5323809"/>
                </a:cubicBezTo>
                <a:cubicBezTo>
                  <a:pt x="3309509" y="5319046"/>
                  <a:pt x="3285696" y="5314284"/>
                  <a:pt x="3266646" y="5309521"/>
                </a:cubicBezTo>
                <a:cubicBezTo>
                  <a:pt x="3271409" y="5304759"/>
                  <a:pt x="3271409" y="5295281"/>
                  <a:pt x="3280934" y="5295281"/>
                </a:cubicBezTo>
                <a:cubicBezTo>
                  <a:pt x="3295221" y="5295281"/>
                  <a:pt x="3319034" y="5299996"/>
                  <a:pt x="3338084" y="5304759"/>
                </a:cubicBezTo>
                <a:close/>
                <a:moveTo>
                  <a:pt x="985695" y="5328571"/>
                </a:moveTo>
                <a:cubicBezTo>
                  <a:pt x="990457" y="5319046"/>
                  <a:pt x="995220" y="5304759"/>
                  <a:pt x="1004745" y="5295281"/>
                </a:cubicBezTo>
                <a:cubicBezTo>
                  <a:pt x="999982" y="5304759"/>
                  <a:pt x="995220" y="5319046"/>
                  <a:pt x="985695" y="5328571"/>
                </a:cubicBezTo>
                <a:close/>
                <a:moveTo>
                  <a:pt x="11723798" y="5347621"/>
                </a:moveTo>
                <a:cubicBezTo>
                  <a:pt x="11747611" y="5357146"/>
                  <a:pt x="11761898" y="5380959"/>
                  <a:pt x="11780948" y="5390484"/>
                </a:cubicBezTo>
                <a:cubicBezTo>
                  <a:pt x="11761898" y="5395246"/>
                  <a:pt x="11738086" y="5404771"/>
                  <a:pt x="11719036" y="5414296"/>
                </a:cubicBezTo>
                <a:cubicBezTo>
                  <a:pt x="11728561" y="5347621"/>
                  <a:pt x="11623786" y="5323809"/>
                  <a:pt x="11599973" y="5323809"/>
                </a:cubicBezTo>
                <a:cubicBezTo>
                  <a:pt x="11566636" y="5323809"/>
                  <a:pt x="11566636" y="5319046"/>
                  <a:pt x="11523773" y="5347621"/>
                </a:cubicBezTo>
                <a:cubicBezTo>
                  <a:pt x="11509486" y="5328571"/>
                  <a:pt x="11485673" y="5304759"/>
                  <a:pt x="11461908" y="5290519"/>
                </a:cubicBezTo>
                <a:cubicBezTo>
                  <a:pt x="11547586" y="5309521"/>
                  <a:pt x="11638073" y="5314284"/>
                  <a:pt x="11723798" y="5347621"/>
                </a:cubicBezTo>
                <a:close/>
                <a:moveTo>
                  <a:pt x="11509486" y="5352384"/>
                </a:moveTo>
                <a:cubicBezTo>
                  <a:pt x="11490436" y="5357146"/>
                  <a:pt x="11461908" y="5361909"/>
                  <a:pt x="11452383" y="5361909"/>
                </a:cubicBezTo>
                <a:cubicBezTo>
                  <a:pt x="11438096" y="5361909"/>
                  <a:pt x="11419046" y="5328571"/>
                  <a:pt x="11399996" y="5314284"/>
                </a:cubicBezTo>
                <a:cubicBezTo>
                  <a:pt x="11409521" y="5309521"/>
                  <a:pt x="11419046" y="5290519"/>
                  <a:pt x="11433333" y="5290519"/>
                </a:cubicBezTo>
                <a:cubicBezTo>
                  <a:pt x="11442858" y="5290519"/>
                  <a:pt x="11504723" y="5328571"/>
                  <a:pt x="11509486" y="5352384"/>
                </a:cubicBezTo>
                <a:close/>
                <a:moveTo>
                  <a:pt x="10785681" y="5299996"/>
                </a:moveTo>
                <a:cubicBezTo>
                  <a:pt x="10771394" y="5309521"/>
                  <a:pt x="10628567" y="5357146"/>
                  <a:pt x="10628567" y="5423821"/>
                </a:cubicBezTo>
                <a:cubicBezTo>
                  <a:pt x="10628567" y="5452396"/>
                  <a:pt x="10700004" y="5495259"/>
                  <a:pt x="10723769" y="5500021"/>
                </a:cubicBezTo>
                <a:cubicBezTo>
                  <a:pt x="10738056" y="5504784"/>
                  <a:pt x="10766631" y="5509546"/>
                  <a:pt x="10790444" y="5509546"/>
                </a:cubicBezTo>
                <a:cubicBezTo>
                  <a:pt x="10776156" y="5514309"/>
                  <a:pt x="10747581" y="5523834"/>
                  <a:pt x="10738056" y="5523834"/>
                </a:cubicBezTo>
                <a:cubicBezTo>
                  <a:pt x="10714292" y="5523834"/>
                  <a:pt x="10709529" y="5519071"/>
                  <a:pt x="10671429" y="5480971"/>
                </a:cubicBezTo>
                <a:cubicBezTo>
                  <a:pt x="10661904" y="5471446"/>
                  <a:pt x="10571417" y="5457159"/>
                  <a:pt x="10561892" y="5457159"/>
                </a:cubicBezTo>
                <a:cubicBezTo>
                  <a:pt x="10528554" y="5457159"/>
                  <a:pt x="10523792" y="5495259"/>
                  <a:pt x="10476167" y="5495259"/>
                </a:cubicBezTo>
                <a:cubicBezTo>
                  <a:pt x="10466642" y="5495259"/>
                  <a:pt x="10452354" y="5485734"/>
                  <a:pt x="10438067" y="5485734"/>
                </a:cubicBezTo>
                <a:cubicBezTo>
                  <a:pt x="10428542" y="5485734"/>
                  <a:pt x="10414254" y="5495259"/>
                  <a:pt x="10404729" y="5495259"/>
                </a:cubicBezTo>
                <a:cubicBezTo>
                  <a:pt x="10385679" y="5495259"/>
                  <a:pt x="10380917" y="5485734"/>
                  <a:pt x="10380917" y="5476209"/>
                </a:cubicBezTo>
                <a:cubicBezTo>
                  <a:pt x="10380917" y="5457159"/>
                  <a:pt x="10395204" y="5428584"/>
                  <a:pt x="10414254" y="5423821"/>
                </a:cubicBezTo>
                <a:cubicBezTo>
                  <a:pt x="10423779" y="5419059"/>
                  <a:pt x="10447592" y="5428584"/>
                  <a:pt x="10466642" y="5423821"/>
                </a:cubicBezTo>
                <a:cubicBezTo>
                  <a:pt x="10466642" y="5423821"/>
                  <a:pt x="10471404" y="5423821"/>
                  <a:pt x="10476167" y="5419059"/>
                </a:cubicBezTo>
                <a:cubicBezTo>
                  <a:pt x="10457117" y="5395246"/>
                  <a:pt x="10423779" y="5404771"/>
                  <a:pt x="10423779" y="5380959"/>
                </a:cubicBezTo>
                <a:cubicBezTo>
                  <a:pt x="10423779" y="5347621"/>
                  <a:pt x="10466642" y="5338096"/>
                  <a:pt x="10466642" y="5333334"/>
                </a:cubicBezTo>
                <a:cubicBezTo>
                  <a:pt x="10466642" y="5323809"/>
                  <a:pt x="10461879" y="5328571"/>
                  <a:pt x="10457117" y="5323809"/>
                </a:cubicBezTo>
                <a:cubicBezTo>
                  <a:pt x="10476167" y="5314284"/>
                  <a:pt x="10504742" y="5304759"/>
                  <a:pt x="10519029" y="5304759"/>
                </a:cubicBezTo>
                <a:cubicBezTo>
                  <a:pt x="10528554" y="5304759"/>
                  <a:pt x="10561892" y="5314284"/>
                  <a:pt x="10576179" y="5314284"/>
                </a:cubicBezTo>
                <a:cubicBezTo>
                  <a:pt x="10585704" y="5314284"/>
                  <a:pt x="10585704" y="5304759"/>
                  <a:pt x="10599992" y="5304759"/>
                </a:cubicBezTo>
                <a:cubicBezTo>
                  <a:pt x="10623804" y="5299996"/>
                  <a:pt x="10652379" y="5309521"/>
                  <a:pt x="10680954" y="5304759"/>
                </a:cubicBezTo>
                <a:cubicBezTo>
                  <a:pt x="10704767" y="5299996"/>
                  <a:pt x="10738056" y="5290519"/>
                  <a:pt x="10752344" y="5290519"/>
                </a:cubicBezTo>
                <a:cubicBezTo>
                  <a:pt x="10761869" y="5290519"/>
                  <a:pt x="10776156" y="5295281"/>
                  <a:pt x="10785681" y="5299996"/>
                </a:cubicBezTo>
                <a:close/>
                <a:moveTo>
                  <a:pt x="10071402" y="5295281"/>
                </a:moveTo>
                <a:cubicBezTo>
                  <a:pt x="10066639" y="5295281"/>
                  <a:pt x="10057114" y="5290519"/>
                  <a:pt x="10052352" y="5285756"/>
                </a:cubicBezTo>
                <a:cubicBezTo>
                  <a:pt x="10057114" y="5285756"/>
                  <a:pt x="10066639" y="5290519"/>
                  <a:pt x="10071402" y="5295281"/>
                </a:cubicBezTo>
                <a:close/>
                <a:moveTo>
                  <a:pt x="4119039" y="5309521"/>
                </a:moveTo>
                <a:lnTo>
                  <a:pt x="4119039" y="5323809"/>
                </a:lnTo>
                <a:cubicBezTo>
                  <a:pt x="4095226" y="5314284"/>
                  <a:pt x="4071414" y="5309521"/>
                  <a:pt x="4071414" y="5285756"/>
                </a:cubicBezTo>
                <a:cubicBezTo>
                  <a:pt x="4085701" y="5290519"/>
                  <a:pt x="4104751" y="5304759"/>
                  <a:pt x="4119039" y="5309521"/>
                </a:cubicBezTo>
                <a:close/>
                <a:moveTo>
                  <a:pt x="4019026" y="5290519"/>
                </a:moveTo>
                <a:cubicBezTo>
                  <a:pt x="4042839" y="5285756"/>
                  <a:pt x="4061889" y="5304759"/>
                  <a:pt x="4076176" y="5323809"/>
                </a:cubicBezTo>
                <a:cubicBezTo>
                  <a:pt x="4057126" y="5319046"/>
                  <a:pt x="4038076" y="5304759"/>
                  <a:pt x="4019026" y="5290519"/>
                </a:cubicBezTo>
                <a:close/>
                <a:moveTo>
                  <a:pt x="3533299" y="5299996"/>
                </a:moveTo>
                <a:cubicBezTo>
                  <a:pt x="3504724" y="5314284"/>
                  <a:pt x="3457146" y="5328571"/>
                  <a:pt x="3442859" y="5328571"/>
                </a:cubicBezTo>
                <a:lnTo>
                  <a:pt x="3423809" y="5328571"/>
                </a:lnTo>
                <a:lnTo>
                  <a:pt x="3423809" y="5309521"/>
                </a:lnTo>
                <a:cubicBezTo>
                  <a:pt x="3438096" y="5309521"/>
                  <a:pt x="3461909" y="5304759"/>
                  <a:pt x="3476196" y="5304759"/>
                </a:cubicBezTo>
                <a:cubicBezTo>
                  <a:pt x="3485674" y="5304759"/>
                  <a:pt x="3480959" y="5314284"/>
                  <a:pt x="3485674" y="5319046"/>
                </a:cubicBezTo>
                <a:cubicBezTo>
                  <a:pt x="3495199" y="5304759"/>
                  <a:pt x="3514249" y="5290519"/>
                  <a:pt x="3533299" y="5285756"/>
                </a:cubicBezTo>
                <a:lnTo>
                  <a:pt x="3533299" y="5299996"/>
                </a:lnTo>
                <a:close/>
                <a:moveTo>
                  <a:pt x="10047589" y="5309521"/>
                </a:moveTo>
                <a:cubicBezTo>
                  <a:pt x="10033302" y="5304759"/>
                  <a:pt x="10019014" y="5304759"/>
                  <a:pt x="10004727" y="5295281"/>
                </a:cubicBezTo>
                <a:cubicBezTo>
                  <a:pt x="10009489" y="5285756"/>
                  <a:pt x="10014252" y="5280994"/>
                  <a:pt x="10023777" y="5280994"/>
                </a:cubicBezTo>
                <a:cubicBezTo>
                  <a:pt x="10042827" y="5280994"/>
                  <a:pt x="10038064" y="5290519"/>
                  <a:pt x="10047589" y="5309521"/>
                </a:cubicBezTo>
                <a:close/>
                <a:moveTo>
                  <a:pt x="3438096" y="5280994"/>
                </a:moveTo>
                <a:lnTo>
                  <a:pt x="3438096" y="5295281"/>
                </a:lnTo>
                <a:lnTo>
                  <a:pt x="3380946" y="5295281"/>
                </a:lnTo>
                <a:cubicBezTo>
                  <a:pt x="3380946" y="5290519"/>
                  <a:pt x="3385709" y="5285756"/>
                  <a:pt x="3390471" y="5280994"/>
                </a:cubicBezTo>
                <a:lnTo>
                  <a:pt x="3438096" y="5280994"/>
                </a:lnTo>
                <a:close/>
                <a:moveTo>
                  <a:pt x="3257121" y="5309521"/>
                </a:moveTo>
                <a:lnTo>
                  <a:pt x="3199971" y="5295281"/>
                </a:lnTo>
                <a:cubicBezTo>
                  <a:pt x="3238071" y="5266706"/>
                  <a:pt x="3238071" y="5290519"/>
                  <a:pt x="3257121" y="5285756"/>
                </a:cubicBezTo>
                <a:lnTo>
                  <a:pt x="3257121" y="5309521"/>
                </a:lnTo>
                <a:close/>
                <a:moveTo>
                  <a:pt x="3157109" y="5295281"/>
                </a:moveTo>
                <a:lnTo>
                  <a:pt x="3157109" y="5309521"/>
                </a:lnTo>
                <a:cubicBezTo>
                  <a:pt x="3138059" y="5304759"/>
                  <a:pt x="3114246" y="5295281"/>
                  <a:pt x="3090482" y="5285756"/>
                </a:cubicBezTo>
                <a:cubicBezTo>
                  <a:pt x="3090482" y="5285756"/>
                  <a:pt x="3095244" y="5280994"/>
                  <a:pt x="3095244" y="5276231"/>
                </a:cubicBezTo>
                <a:cubicBezTo>
                  <a:pt x="3114246" y="5280994"/>
                  <a:pt x="3138059" y="5290519"/>
                  <a:pt x="3157109" y="5295281"/>
                </a:cubicBezTo>
                <a:close/>
                <a:moveTo>
                  <a:pt x="2266664" y="5338096"/>
                </a:moveTo>
                <a:cubicBezTo>
                  <a:pt x="2280952" y="5338096"/>
                  <a:pt x="2323814" y="5371434"/>
                  <a:pt x="2342817" y="5385721"/>
                </a:cubicBezTo>
                <a:cubicBezTo>
                  <a:pt x="2347579" y="5395246"/>
                  <a:pt x="2347579" y="5404771"/>
                  <a:pt x="2352342" y="5414296"/>
                </a:cubicBezTo>
                <a:cubicBezTo>
                  <a:pt x="2357104" y="5409534"/>
                  <a:pt x="2357104" y="5404771"/>
                  <a:pt x="2366629" y="5404771"/>
                </a:cubicBezTo>
                <a:cubicBezTo>
                  <a:pt x="2380917" y="5404771"/>
                  <a:pt x="2423779" y="5428584"/>
                  <a:pt x="2452354" y="5442871"/>
                </a:cubicBezTo>
                <a:cubicBezTo>
                  <a:pt x="2447592" y="5452396"/>
                  <a:pt x="2447592" y="5461921"/>
                  <a:pt x="2447592" y="5471446"/>
                </a:cubicBezTo>
                <a:cubicBezTo>
                  <a:pt x="2361867" y="5447634"/>
                  <a:pt x="2252377" y="5342859"/>
                  <a:pt x="2176177" y="5280994"/>
                </a:cubicBezTo>
                <a:cubicBezTo>
                  <a:pt x="2199989" y="5276231"/>
                  <a:pt x="2257139" y="5314284"/>
                  <a:pt x="2257139" y="5342859"/>
                </a:cubicBezTo>
                <a:cubicBezTo>
                  <a:pt x="2261902" y="5338096"/>
                  <a:pt x="2257139" y="5338096"/>
                  <a:pt x="2266664" y="5338096"/>
                </a:cubicBezTo>
                <a:close/>
                <a:moveTo>
                  <a:pt x="10052352" y="5271469"/>
                </a:moveTo>
                <a:lnTo>
                  <a:pt x="10038064" y="5271469"/>
                </a:lnTo>
                <a:lnTo>
                  <a:pt x="10052352" y="5271469"/>
                </a:lnTo>
                <a:close/>
                <a:moveTo>
                  <a:pt x="5290471" y="5290519"/>
                </a:moveTo>
                <a:cubicBezTo>
                  <a:pt x="5285708" y="5290519"/>
                  <a:pt x="5276183" y="5280994"/>
                  <a:pt x="5276183" y="5271469"/>
                </a:cubicBezTo>
                <a:cubicBezTo>
                  <a:pt x="5280946" y="5276231"/>
                  <a:pt x="5290471" y="5280994"/>
                  <a:pt x="5290471" y="5290519"/>
                </a:cubicBezTo>
                <a:close/>
                <a:moveTo>
                  <a:pt x="4038076" y="5328571"/>
                </a:moveTo>
                <a:cubicBezTo>
                  <a:pt x="4023789" y="5319046"/>
                  <a:pt x="3976164" y="5304759"/>
                  <a:pt x="3976164" y="5285756"/>
                </a:cubicBezTo>
                <a:cubicBezTo>
                  <a:pt x="3976164" y="5276231"/>
                  <a:pt x="3980926" y="5271469"/>
                  <a:pt x="3980926" y="5271469"/>
                </a:cubicBezTo>
                <a:cubicBezTo>
                  <a:pt x="3999976" y="5290519"/>
                  <a:pt x="4023789" y="5309521"/>
                  <a:pt x="4038076" y="5328571"/>
                </a:cubicBezTo>
                <a:close/>
                <a:moveTo>
                  <a:pt x="3371421" y="5290519"/>
                </a:moveTo>
                <a:cubicBezTo>
                  <a:pt x="3333321" y="5285756"/>
                  <a:pt x="3319034" y="5299996"/>
                  <a:pt x="3309509" y="5276231"/>
                </a:cubicBezTo>
                <a:cubicBezTo>
                  <a:pt x="3309509" y="5276231"/>
                  <a:pt x="3304746" y="5271469"/>
                  <a:pt x="3319034" y="5271469"/>
                </a:cubicBezTo>
                <a:cubicBezTo>
                  <a:pt x="3328559" y="5271469"/>
                  <a:pt x="3357134" y="5276231"/>
                  <a:pt x="3371421" y="5290519"/>
                </a:cubicBezTo>
                <a:close/>
                <a:moveTo>
                  <a:pt x="12457129" y="5299996"/>
                </a:moveTo>
                <a:cubicBezTo>
                  <a:pt x="12499991" y="5323809"/>
                  <a:pt x="12542854" y="5385721"/>
                  <a:pt x="12552379" y="5433346"/>
                </a:cubicBezTo>
                <a:cubicBezTo>
                  <a:pt x="12533329" y="5423821"/>
                  <a:pt x="12499991" y="5400009"/>
                  <a:pt x="12485704" y="5400009"/>
                </a:cubicBezTo>
                <a:cubicBezTo>
                  <a:pt x="12476179" y="5400009"/>
                  <a:pt x="12480941" y="5409534"/>
                  <a:pt x="12471416" y="5409534"/>
                </a:cubicBezTo>
                <a:cubicBezTo>
                  <a:pt x="12457129" y="5409534"/>
                  <a:pt x="12438079" y="5400009"/>
                  <a:pt x="12428554" y="5390484"/>
                </a:cubicBezTo>
                <a:cubicBezTo>
                  <a:pt x="12404741" y="5371434"/>
                  <a:pt x="12380929" y="5342859"/>
                  <a:pt x="12352354" y="5319046"/>
                </a:cubicBezTo>
                <a:cubicBezTo>
                  <a:pt x="12352354" y="5314284"/>
                  <a:pt x="12347591" y="5309521"/>
                  <a:pt x="12347591" y="5299996"/>
                </a:cubicBezTo>
                <a:cubicBezTo>
                  <a:pt x="12347591" y="5271469"/>
                  <a:pt x="12390454" y="5266706"/>
                  <a:pt x="12404741" y="5266706"/>
                </a:cubicBezTo>
                <a:cubicBezTo>
                  <a:pt x="12414266" y="5266706"/>
                  <a:pt x="12438079" y="5290519"/>
                  <a:pt x="12457129" y="5299996"/>
                </a:cubicBezTo>
                <a:close/>
                <a:moveTo>
                  <a:pt x="7095220" y="5400009"/>
                </a:moveTo>
                <a:lnTo>
                  <a:pt x="7095220" y="5690473"/>
                </a:lnTo>
                <a:lnTo>
                  <a:pt x="6885718" y="5690473"/>
                </a:lnTo>
                <a:lnTo>
                  <a:pt x="6885718" y="5466684"/>
                </a:lnTo>
                <a:cubicBezTo>
                  <a:pt x="6880956" y="5447634"/>
                  <a:pt x="6914245" y="5266706"/>
                  <a:pt x="7004733" y="5266706"/>
                </a:cubicBezTo>
                <a:cubicBezTo>
                  <a:pt x="7061883" y="5266706"/>
                  <a:pt x="7095220" y="5361909"/>
                  <a:pt x="7095220" y="5400009"/>
                </a:cubicBezTo>
                <a:close/>
                <a:moveTo>
                  <a:pt x="3509486" y="5280994"/>
                </a:moveTo>
                <a:cubicBezTo>
                  <a:pt x="3490436" y="5285756"/>
                  <a:pt x="3466671" y="5290519"/>
                  <a:pt x="3447621" y="5295281"/>
                </a:cubicBezTo>
                <a:cubicBezTo>
                  <a:pt x="3452384" y="5261944"/>
                  <a:pt x="3485674" y="5276231"/>
                  <a:pt x="3509486" y="5266706"/>
                </a:cubicBezTo>
                <a:lnTo>
                  <a:pt x="3509486" y="5280994"/>
                </a:lnTo>
                <a:close/>
                <a:moveTo>
                  <a:pt x="11280933" y="5328571"/>
                </a:moveTo>
                <a:lnTo>
                  <a:pt x="11214259" y="5323809"/>
                </a:lnTo>
                <a:cubicBezTo>
                  <a:pt x="11257121" y="5299996"/>
                  <a:pt x="11290458" y="5309521"/>
                  <a:pt x="11328558" y="5261944"/>
                </a:cubicBezTo>
                <a:cubicBezTo>
                  <a:pt x="11319033" y="5280994"/>
                  <a:pt x="11304746" y="5309521"/>
                  <a:pt x="11280933" y="5328571"/>
                </a:cubicBezTo>
                <a:close/>
                <a:moveTo>
                  <a:pt x="10066639" y="5261944"/>
                </a:moveTo>
                <a:lnTo>
                  <a:pt x="10047589" y="5261944"/>
                </a:lnTo>
                <a:lnTo>
                  <a:pt x="10066639" y="5261944"/>
                </a:lnTo>
                <a:close/>
                <a:moveTo>
                  <a:pt x="5266658" y="5271469"/>
                </a:moveTo>
                <a:cubicBezTo>
                  <a:pt x="5266658" y="5271469"/>
                  <a:pt x="5266658" y="5276231"/>
                  <a:pt x="5257133" y="5276231"/>
                </a:cubicBezTo>
                <a:lnTo>
                  <a:pt x="5257133" y="5261944"/>
                </a:lnTo>
                <a:cubicBezTo>
                  <a:pt x="5261896" y="5266706"/>
                  <a:pt x="5266658" y="5266706"/>
                  <a:pt x="5266658" y="5271469"/>
                </a:cubicBezTo>
                <a:close/>
                <a:moveTo>
                  <a:pt x="3147584" y="5261944"/>
                </a:moveTo>
                <a:cubicBezTo>
                  <a:pt x="3157109" y="5266706"/>
                  <a:pt x="3190446" y="5261944"/>
                  <a:pt x="3190446" y="5290519"/>
                </a:cubicBezTo>
                <a:cubicBezTo>
                  <a:pt x="3176159" y="5285756"/>
                  <a:pt x="3133296" y="5280994"/>
                  <a:pt x="3138059" y="5261944"/>
                </a:cubicBezTo>
                <a:lnTo>
                  <a:pt x="3147584" y="5261944"/>
                </a:lnTo>
                <a:close/>
                <a:moveTo>
                  <a:pt x="12657106" y="5280994"/>
                </a:moveTo>
                <a:cubicBezTo>
                  <a:pt x="12671394" y="5280994"/>
                  <a:pt x="12742831" y="5271469"/>
                  <a:pt x="12757119" y="5271469"/>
                </a:cubicBezTo>
                <a:cubicBezTo>
                  <a:pt x="12780931" y="5271469"/>
                  <a:pt x="12804744" y="5266706"/>
                  <a:pt x="12828556" y="5285756"/>
                </a:cubicBezTo>
                <a:cubicBezTo>
                  <a:pt x="12804744" y="5295281"/>
                  <a:pt x="12776169" y="5299996"/>
                  <a:pt x="12747594" y="5304759"/>
                </a:cubicBezTo>
                <a:cubicBezTo>
                  <a:pt x="12752356" y="5309521"/>
                  <a:pt x="12761881" y="5314284"/>
                  <a:pt x="12771406" y="5323809"/>
                </a:cubicBezTo>
                <a:cubicBezTo>
                  <a:pt x="12742831" y="5323809"/>
                  <a:pt x="12695206" y="5328571"/>
                  <a:pt x="12685681" y="5328571"/>
                </a:cubicBezTo>
                <a:cubicBezTo>
                  <a:pt x="12623816" y="5328571"/>
                  <a:pt x="12600004" y="5319046"/>
                  <a:pt x="12538091" y="5276231"/>
                </a:cubicBezTo>
                <a:cubicBezTo>
                  <a:pt x="12542854" y="5271469"/>
                  <a:pt x="12547616" y="5257181"/>
                  <a:pt x="12557141" y="5257181"/>
                </a:cubicBezTo>
                <a:cubicBezTo>
                  <a:pt x="12571429" y="5257181"/>
                  <a:pt x="12647581" y="5280994"/>
                  <a:pt x="12657106" y="5280994"/>
                </a:cubicBezTo>
                <a:close/>
                <a:moveTo>
                  <a:pt x="3299984" y="5271469"/>
                </a:moveTo>
                <a:lnTo>
                  <a:pt x="3299984" y="5285756"/>
                </a:lnTo>
                <a:cubicBezTo>
                  <a:pt x="3280934" y="5280994"/>
                  <a:pt x="3257121" y="5276231"/>
                  <a:pt x="3238071" y="5271469"/>
                </a:cubicBezTo>
                <a:cubicBezTo>
                  <a:pt x="3238071" y="5266706"/>
                  <a:pt x="3242834" y="5261944"/>
                  <a:pt x="3242834" y="5257181"/>
                </a:cubicBezTo>
                <a:lnTo>
                  <a:pt x="3299984" y="5271469"/>
                </a:lnTo>
                <a:close/>
                <a:moveTo>
                  <a:pt x="3080957" y="5271469"/>
                </a:moveTo>
                <a:lnTo>
                  <a:pt x="3080957" y="5285756"/>
                </a:lnTo>
                <a:cubicBezTo>
                  <a:pt x="3066669" y="5280994"/>
                  <a:pt x="3028569" y="5276231"/>
                  <a:pt x="3023807" y="5257181"/>
                </a:cubicBezTo>
                <a:cubicBezTo>
                  <a:pt x="3047619" y="5261944"/>
                  <a:pt x="3066669" y="5266706"/>
                  <a:pt x="3080957" y="5271469"/>
                </a:cubicBezTo>
                <a:close/>
                <a:moveTo>
                  <a:pt x="2552367" y="5276231"/>
                </a:moveTo>
                <a:cubicBezTo>
                  <a:pt x="2557129" y="5271469"/>
                  <a:pt x="2557129" y="5266706"/>
                  <a:pt x="2561892" y="5261944"/>
                </a:cubicBezTo>
                <a:cubicBezTo>
                  <a:pt x="2571417" y="5266706"/>
                  <a:pt x="2599992" y="5257181"/>
                  <a:pt x="2609517" y="5290519"/>
                </a:cubicBezTo>
                <a:cubicBezTo>
                  <a:pt x="2609517" y="5290519"/>
                  <a:pt x="2614279" y="5285756"/>
                  <a:pt x="2614279" y="5280994"/>
                </a:cubicBezTo>
                <a:lnTo>
                  <a:pt x="2623804" y="5280994"/>
                </a:lnTo>
                <a:cubicBezTo>
                  <a:pt x="2647617" y="5290519"/>
                  <a:pt x="2661904" y="5290519"/>
                  <a:pt x="2666667" y="5309521"/>
                </a:cubicBezTo>
                <a:cubicBezTo>
                  <a:pt x="2666667" y="5309521"/>
                  <a:pt x="2671429" y="5304759"/>
                  <a:pt x="2671429" y="5299996"/>
                </a:cubicBezTo>
                <a:lnTo>
                  <a:pt x="2680954" y="5299996"/>
                </a:lnTo>
                <a:cubicBezTo>
                  <a:pt x="2695242" y="5304759"/>
                  <a:pt x="2709529" y="5314284"/>
                  <a:pt x="2719054" y="5319046"/>
                </a:cubicBezTo>
                <a:cubicBezTo>
                  <a:pt x="2714292" y="5323809"/>
                  <a:pt x="2704767" y="5328571"/>
                  <a:pt x="2695242" y="5328571"/>
                </a:cubicBezTo>
                <a:cubicBezTo>
                  <a:pt x="2680954" y="5328571"/>
                  <a:pt x="2614279" y="5304759"/>
                  <a:pt x="2571417" y="5299996"/>
                </a:cubicBezTo>
                <a:cubicBezTo>
                  <a:pt x="2580942" y="5314284"/>
                  <a:pt x="2599992" y="5319046"/>
                  <a:pt x="2619042" y="5333334"/>
                </a:cubicBezTo>
                <a:cubicBezTo>
                  <a:pt x="2571417" y="5323809"/>
                  <a:pt x="2561892" y="5319046"/>
                  <a:pt x="2542842" y="5328571"/>
                </a:cubicBezTo>
                <a:lnTo>
                  <a:pt x="2542842" y="5257181"/>
                </a:lnTo>
                <a:cubicBezTo>
                  <a:pt x="2547604" y="5257181"/>
                  <a:pt x="2547604" y="5266706"/>
                  <a:pt x="2552367" y="5276231"/>
                </a:cubicBezTo>
                <a:close/>
                <a:moveTo>
                  <a:pt x="1009507" y="5290519"/>
                </a:moveTo>
                <a:cubicBezTo>
                  <a:pt x="1014270" y="5280994"/>
                  <a:pt x="1023795" y="5266706"/>
                  <a:pt x="1033320" y="5257181"/>
                </a:cubicBezTo>
                <a:cubicBezTo>
                  <a:pt x="1028557" y="5266706"/>
                  <a:pt x="1023795" y="5271469"/>
                  <a:pt x="1009507" y="5290519"/>
                </a:cubicBezTo>
                <a:close/>
                <a:moveTo>
                  <a:pt x="2880932" y="5285756"/>
                </a:moveTo>
                <a:cubicBezTo>
                  <a:pt x="2880932" y="5361909"/>
                  <a:pt x="2723769" y="5371434"/>
                  <a:pt x="2700004" y="5371434"/>
                </a:cubicBezTo>
                <a:cubicBezTo>
                  <a:pt x="2690479" y="5371434"/>
                  <a:pt x="2652379" y="5366671"/>
                  <a:pt x="2628567" y="5366671"/>
                </a:cubicBezTo>
                <a:cubicBezTo>
                  <a:pt x="2633329" y="5366671"/>
                  <a:pt x="2871407" y="5361909"/>
                  <a:pt x="2871407" y="5285756"/>
                </a:cubicBezTo>
                <a:cubicBezTo>
                  <a:pt x="2871407" y="5276231"/>
                  <a:pt x="2861882" y="5261944"/>
                  <a:pt x="2857119" y="5252419"/>
                </a:cubicBezTo>
                <a:cubicBezTo>
                  <a:pt x="2866644" y="5257181"/>
                  <a:pt x="2880932" y="5271469"/>
                  <a:pt x="2880932" y="5285756"/>
                </a:cubicBezTo>
                <a:close/>
                <a:moveTo>
                  <a:pt x="12585716" y="5328571"/>
                </a:moveTo>
                <a:cubicBezTo>
                  <a:pt x="12595241" y="5338096"/>
                  <a:pt x="12600004" y="5357146"/>
                  <a:pt x="12604766" y="5371434"/>
                </a:cubicBezTo>
                <a:cubicBezTo>
                  <a:pt x="12590479" y="5361909"/>
                  <a:pt x="12571429" y="5357146"/>
                  <a:pt x="12547616" y="5352384"/>
                </a:cubicBezTo>
                <a:cubicBezTo>
                  <a:pt x="12604766" y="5400009"/>
                  <a:pt x="12580954" y="5390484"/>
                  <a:pt x="12580954" y="5433346"/>
                </a:cubicBezTo>
                <a:cubicBezTo>
                  <a:pt x="12580954" y="5442871"/>
                  <a:pt x="12585716" y="5461921"/>
                  <a:pt x="12590479" y="5476209"/>
                </a:cubicBezTo>
                <a:cubicBezTo>
                  <a:pt x="12585716" y="5476209"/>
                  <a:pt x="12576191" y="5466684"/>
                  <a:pt x="12571429" y="5461921"/>
                </a:cubicBezTo>
                <a:cubicBezTo>
                  <a:pt x="12566666" y="5438109"/>
                  <a:pt x="12557141" y="5409534"/>
                  <a:pt x="12547616" y="5385721"/>
                </a:cubicBezTo>
                <a:cubicBezTo>
                  <a:pt x="12528566" y="5342859"/>
                  <a:pt x="12457129" y="5276231"/>
                  <a:pt x="12419029" y="5261944"/>
                </a:cubicBezTo>
                <a:cubicBezTo>
                  <a:pt x="12433316" y="5252419"/>
                  <a:pt x="12447604" y="5247656"/>
                  <a:pt x="12457129" y="5247656"/>
                </a:cubicBezTo>
                <a:cubicBezTo>
                  <a:pt x="12490466" y="5247656"/>
                  <a:pt x="12580954" y="5314284"/>
                  <a:pt x="12585716" y="5328571"/>
                </a:cubicBezTo>
                <a:close/>
                <a:moveTo>
                  <a:pt x="12590479" y="5252419"/>
                </a:moveTo>
                <a:cubicBezTo>
                  <a:pt x="12585716" y="5252419"/>
                  <a:pt x="12576191" y="5247656"/>
                  <a:pt x="12571429" y="5242894"/>
                </a:cubicBezTo>
                <a:cubicBezTo>
                  <a:pt x="12576191" y="5242894"/>
                  <a:pt x="12585716" y="5252419"/>
                  <a:pt x="12590479" y="5252419"/>
                </a:cubicBezTo>
                <a:close/>
                <a:moveTo>
                  <a:pt x="12380929" y="5242894"/>
                </a:moveTo>
                <a:cubicBezTo>
                  <a:pt x="12385691" y="5247656"/>
                  <a:pt x="12390454" y="5252419"/>
                  <a:pt x="12390454" y="5257181"/>
                </a:cubicBezTo>
                <a:cubicBezTo>
                  <a:pt x="12385691" y="5257181"/>
                  <a:pt x="12333304" y="5271469"/>
                  <a:pt x="12333304" y="5299996"/>
                </a:cubicBezTo>
                <a:cubicBezTo>
                  <a:pt x="12333304" y="5309521"/>
                  <a:pt x="12342829" y="5309521"/>
                  <a:pt x="12342829" y="5323809"/>
                </a:cubicBezTo>
                <a:cubicBezTo>
                  <a:pt x="12342829" y="5342859"/>
                  <a:pt x="12209525" y="5357146"/>
                  <a:pt x="12209525" y="5357146"/>
                </a:cubicBezTo>
                <a:cubicBezTo>
                  <a:pt x="12200000" y="5357146"/>
                  <a:pt x="12119038" y="5342859"/>
                  <a:pt x="12076175" y="5338096"/>
                </a:cubicBezTo>
                <a:cubicBezTo>
                  <a:pt x="12080938" y="5328571"/>
                  <a:pt x="12104750" y="5323809"/>
                  <a:pt x="12104750" y="5309521"/>
                </a:cubicBezTo>
                <a:cubicBezTo>
                  <a:pt x="12090463" y="5314284"/>
                  <a:pt x="12066650" y="5319046"/>
                  <a:pt x="12057125" y="5319046"/>
                </a:cubicBezTo>
                <a:cubicBezTo>
                  <a:pt x="12042838" y="5319046"/>
                  <a:pt x="12019025" y="5314284"/>
                  <a:pt x="11999975" y="5304759"/>
                </a:cubicBezTo>
                <a:cubicBezTo>
                  <a:pt x="12033313" y="5299996"/>
                  <a:pt x="12071413" y="5295281"/>
                  <a:pt x="12104750" y="5285756"/>
                </a:cubicBezTo>
                <a:cubicBezTo>
                  <a:pt x="12157138" y="5276231"/>
                  <a:pt x="12214288" y="5252419"/>
                  <a:pt x="12266629" y="5242894"/>
                </a:cubicBezTo>
                <a:lnTo>
                  <a:pt x="12380929" y="5242894"/>
                </a:lnTo>
                <a:close/>
                <a:moveTo>
                  <a:pt x="5276183" y="5252419"/>
                </a:moveTo>
                <a:cubicBezTo>
                  <a:pt x="5271421" y="5252419"/>
                  <a:pt x="5266658" y="5247656"/>
                  <a:pt x="5266658" y="5242894"/>
                </a:cubicBezTo>
                <a:cubicBezTo>
                  <a:pt x="5271421" y="5247656"/>
                  <a:pt x="5276183" y="5247656"/>
                  <a:pt x="5276183" y="5252419"/>
                </a:cubicBezTo>
                <a:close/>
                <a:moveTo>
                  <a:pt x="3519011" y="5276231"/>
                </a:moveTo>
                <a:cubicBezTo>
                  <a:pt x="3523774" y="5266706"/>
                  <a:pt x="3533299" y="5252419"/>
                  <a:pt x="3547586" y="5242894"/>
                </a:cubicBezTo>
                <a:cubicBezTo>
                  <a:pt x="3542824" y="5257181"/>
                  <a:pt x="3528536" y="5266706"/>
                  <a:pt x="3519011" y="5276231"/>
                </a:cubicBezTo>
                <a:close/>
                <a:moveTo>
                  <a:pt x="990457" y="5266706"/>
                </a:moveTo>
                <a:cubicBezTo>
                  <a:pt x="995220" y="5261944"/>
                  <a:pt x="999982" y="5252419"/>
                  <a:pt x="1009507" y="5247656"/>
                </a:cubicBezTo>
                <a:cubicBezTo>
                  <a:pt x="990457" y="5280994"/>
                  <a:pt x="971407" y="5319046"/>
                  <a:pt x="961882" y="5347621"/>
                </a:cubicBezTo>
                <a:cubicBezTo>
                  <a:pt x="957120" y="5347621"/>
                  <a:pt x="947595" y="5342859"/>
                  <a:pt x="938070" y="5342859"/>
                </a:cubicBezTo>
                <a:cubicBezTo>
                  <a:pt x="923782" y="5342859"/>
                  <a:pt x="923782" y="5352384"/>
                  <a:pt x="919020" y="5357146"/>
                </a:cubicBezTo>
                <a:lnTo>
                  <a:pt x="919020" y="5338096"/>
                </a:lnTo>
                <a:cubicBezTo>
                  <a:pt x="942832" y="5309521"/>
                  <a:pt x="961882" y="5276231"/>
                  <a:pt x="985695" y="5242894"/>
                </a:cubicBezTo>
                <a:cubicBezTo>
                  <a:pt x="985695" y="5247656"/>
                  <a:pt x="985695" y="5257181"/>
                  <a:pt x="990457" y="5266706"/>
                </a:cubicBezTo>
                <a:close/>
                <a:moveTo>
                  <a:pt x="11061906" y="5238131"/>
                </a:moveTo>
                <a:cubicBezTo>
                  <a:pt x="11066669" y="5242894"/>
                  <a:pt x="11076194" y="5257181"/>
                  <a:pt x="11080956" y="5276231"/>
                </a:cubicBezTo>
                <a:cubicBezTo>
                  <a:pt x="11080956" y="5276231"/>
                  <a:pt x="11076194" y="5280994"/>
                  <a:pt x="11090481" y="5280994"/>
                </a:cubicBezTo>
                <a:cubicBezTo>
                  <a:pt x="11100006" y="5280994"/>
                  <a:pt x="11133296" y="5242894"/>
                  <a:pt x="11142821" y="5242894"/>
                </a:cubicBezTo>
                <a:cubicBezTo>
                  <a:pt x="11185684" y="5242894"/>
                  <a:pt x="11176159" y="5276231"/>
                  <a:pt x="11190446" y="5295281"/>
                </a:cubicBezTo>
                <a:cubicBezTo>
                  <a:pt x="11195209" y="5290519"/>
                  <a:pt x="11204734" y="5285756"/>
                  <a:pt x="11214259" y="5280994"/>
                </a:cubicBezTo>
                <a:lnTo>
                  <a:pt x="11228546" y="5295281"/>
                </a:lnTo>
                <a:cubicBezTo>
                  <a:pt x="11204734" y="5323809"/>
                  <a:pt x="11138059" y="5342859"/>
                  <a:pt x="11100006" y="5361909"/>
                </a:cubicBezTo>
                <a:lnTo>
                  <a:pt x="11028569" y="5357146"/>
                </a:lnTo>
                <a:cubicBezTo>
                  <a:pt x="11042856" y="5347621"/>
                  <a:pt x="11057144" y="5333334"/>
                  <a:pt x="11071431" y="5323809"/>
                </a:cubicBezTo>
                <a:cubicBezTo>
                  <a:pt x="11071431" y="5323809"/>
                  <a:pt x="11071431" y="5319046"/>
                  <a:pt x="11066669" y="5314284"/>
                </a:cubicBezTo>
                <a:cubicBezTo>
                  <a:pt x="11028569" y="5352384"/>
                  <a:pt x="10990469" y="5366671"/>
                  <a:pt x="10952369" y="5366671"/>
                </a:cubicBezTo>
                <a:cubicBezTo>
                  <a:pt x="10909506" y="5366671"/>
                  <a:pt x="10857119" y="5347621"/>
                  <a:pt x="10814256" y="5304759"/>
                </a:cubicBezTo>
                <a:cubicBezTo>
                  <a:pt x="10828544" y="5295281"/>
                  <a:pt x="10857119" y="5280994"/>
                  <a:pt x="10866644" y="5280994"/>
                </a:cubicBezTo>
                <a:cubicBezTo>
                  <a:pt x="10880931" y="5280994"/>
                  <a:pt x="10890456" y="5290519"/>
                  <a:pt x="10899981" y="5299996"/>
                </a:cubicBezTo>
                <a:cubicBezTo>
                  <a:pt x="10914269" y="5290519"/>
                  <a:pt x="10919031" y="5266706"/>
                  <a:pt x="10938081" y="5257181"/>
                </a:cubicBezTo>
                <a:cubicBezTo>
                  <a:pt x="10957131" y="5247656"/>
                  <a:pt x="10995231" y="5242894"/>
                  <a:pt x="11004756" y="5242894"/>
                </a:cubicBezTo>
                <a:cubicBezTo>
                  <a:pt x="11019044" y="5242894"/>
                  <a:pt x="11023806" y="5247656"/>
                  <a:pt x="11028569" y="5257181"/>
                </a:cubicBezTo>
                <a:cubicBezTo>
                  <a:pt x="11033331" y="5252419"/>
                  <a:pt x="11033331" y="5238131"/>
                  <a:pt x="11033331" y="5238131"/>
                </a:cubicBezTo>
                <a:lnTo>
                  <a:pt x="11061906" y="5238131"/>
                </a:lnTo>
                <a:close/>
                <a:moveTo>
                  <a:pt x="10452354" y="5314284"/>
                </a:moveTo>
                <a:cubicBezTo>
                  <a:pt x="10438067" y="5352384"/>
                  <a:pt x="10419017" y="5347621"/>
                  <a:pt x="10395204" y="5347621"/>
                </a:cubicBezTo>
                <a:cubicBezTo>
                  <a:pt x="10371392" y="5347621"/>
                  <a:pt x="10300002" y="5338096"/>
                  <a:pt x="10290477" y="5309521"/>
                </a:cubicBezTo>
                <a:cubicBezTo>
                  <a:pt x="10304764" y="5309521"/>
                  <a:pt x="10323814" y="5309521"/>
                  <a:pt x="10338102" y="5304759"/>
                </a:cubicBezTo>
                <a:cubicBezTo>
                  <a:pt x="10328577" y="5295281"/>
                  <a:pt x="10309527" y="5295281"/>
                  <a:pt x="10300002" y="5290519"/>
                </a:cubicBezTo>
                <a:cubicBezTo>
                  <a:pt x="10285714" y="5290519"/>
                  <a:pt x="10247614" y="5261944"/>
                  <a:pt x="10242852" y="5238131"/>
                </a:cubicBezTo>
                <a:cubicBezTo>
                  <a:pt x="10304764" y="5280994"/>
                  <a:pt x="10380917" y="5299996"/>
                  <a:pt x="10452354" y="5314284"/>
                </a:cubicBezTo>
                <a:close/>
                <a:moveTo>
                  <a:pt x="3228546" y="5257181"/>
                </a:moveTo>
                <a:cubicBezTo>
                  <a:pt x="3199971" y="5266706"/>
                  <a:pt x="3185684" y="5252419"/>
                  <a:pt x="3166634" y="5252419"/>
                </a:cubicBezTo>
                <a:lnTo>
                  <a:pt x="3166634" y="5238131"/>
                </a:lnTo>
                <a:cubicBezTo>
                  <a:pt x="3185684" y="5242894"/>
                  <a:pt x="3209496" y="5247656"/>
                  <a:pt x="3228546" y="5257181"/>
                </a:cubicBezTo>
                <a:close/>
                <a:moveTo>
                  <a:pt x="3009519" y="5252419"/>
                </a:moveTo>
                <a:cubicBezTo>
                  <a:pt x="2985707" y="5261944"/>
                  <a:pt x="2976182" y="5247656"/>
                  <a:pt x="2957132" y="5242894"/>
                </a:cubicBezTo>
                <a:cubicBezTo>
                  <a:pt x="2952369" y="5242894"/>
                  <a:pt x="2947607" y="5233369"/>
                  <a:pt x="2952369" y="5233369"/>
                </a:cubicBezTo>
                <a:cubicBezTo>
                  <a:pt x="2971419" y="5238131"/>
                  <a:pt x="2990469" y="5247656"/>
                  <a:pt x="3009519" y="5252419"/>
                </a:cubicBezTo>
                <a:close/>
                <a:moveTo>
                  <a:pt x="3671411" y="5271469"/>
                </a:moveTo>
                <a:cubicBezTo>
                  <a:pt x="3690461" y="5285756"/>
                  <a:pt x="3695224" y="5319046"/>
                  <a:pt x="3699986" y="5342859"/>
                </a:cubicBezTo>
                <a:cubicBezTo>
                  <a:pt x="3704749" y="5347621"/>
                  <a:pt x="3723799" y="5338096"/>
                  <a:pt x="3723799" y="5347621"/>
                </a:cubicBezTo>
                <a:cubicBezTo>
                  <a:pt x="3723799" y="5338096"/>
                  <a:pt x="3714274" y="5328571"/>
                  <a:pt x="3704749" y="5319046"/>
                </a:cubicBezTo>
                <a:lnTo>
                  <a:pt x="3704749" y="5299996"/>
                </a:lnTo>
                <a:cubicBezTo>
                  <a:pt x="3766661" y="5309521"/>
                  <a:pt x="3776186" y="5395246"/>
                  <a:pt x="3799999" y="5447634"/>
                </a:cubicBezTo>
                <a:cubicBezTo>
                  <a:pt x="3785711" y="5438109"/>
                  <a:pt x="3766661" y="5419059"/>
                  <a:pt x="3752374" y="5409534"/>
                </a:cubicBezTo>
                <a:cubicBezTo>
                  <a:pt x="3738086" y="5404771"/>
                  <a:pt x="3714274" y="5409534"/>
                  <a:pt x="3704749" y="5404771"/>
                </a:cubicBezTo>
                <a:cubicBezTo>
                  <a:pt x="3685699" y="5400009"/>
                  <a:pt x="3666649" y="5390484"/>
                  <a:pt x="3652361" y="5380959"/>
                </a:cubicBezTo>
                <a:cubicBezTo>
                  <a:pt x="3638074" y="5376196"/>
                  <a:pt x="3633311" y="5357146"/>
                  <a:pt x="3623786" y="5352384"/>
                </a:cubicBezTo>
                <a:cubicBezTo>
                  <a:pt x="3609499" y="5347621"/>
                  <a:pt x="3590449" y="5352384"/>
                  <a:pt x="3580924" y="5342859"/>
                </a:cubicBezTo>
                <a:cubicBezTo>
                  <a:pt x="3566636" y="5338096"/>
                  <a:pt x="3557111" y="5328571"/>
                  <a:pt x="3557111" y="5314284"/>
                </a:cubicBezTo>
                <a:cubicBezTo>
                  <a:pt x="3557111" y="5304759"/>
                  <a:pt x="3561874" y="5295281"/>
                  <a:pt x="3561874" y="5285756"/>
                </a:cubicBezTo>
                <a:cubicBezTo>
                  <a:pt x="3566636" y="5295281"/>
                  <a:pt x="3580924" y="5304759"/>
                  <a:pt x="3595211" y="5314284"/>
                </a:cubicBezTo>
                <a:cubicBezTo>
                  <a:pt x="3595211" y="5314284"/>
                  <a:pt x="3599974" y="5314284"/>
                  <a:pt x="3599974" y="5304759"/>
                </a:cubicBezTo>
                <a:cubicBezTo>
                  <a:pt x="3599974" y="5290519"/>
                  <a:pt x="3590449" y="5285756"/>
                  <a:pt x="3590449" y="5276231"/>
                </a:cubicBezTo>
                <a:cubicBezTo>
                  <a:pt x="3599974" y="5280994"/>
                  <a:pt x="3604736" y="5290519"/>
                  <a:pt x="3623786" y="5285756"/>
                </a:cubicBezTo>
                <a:cubicBezTo>
                  <a:pt x="3604736" y="5266706"/>
                  <a:pt x="3590449" y="5242894"/>
                  <a:pt x="3576161" y="5228606"/>
                </a:cubicBezTo>
                <a:cubicBezTo>
                  <a:pt x="3604736" y="5242894"/>
                  <a:pt x="3642836" y="5252419"/>
                  <a:pt x="3671411" y="5271469"/>
                </a:cubicBezTo>
                <a:close/>
                <a:moveTo>
                  <a:pt x="3004757" y="5219081"/>
                </a:moveTo>
                <a:cubicBezTo>
                  <a:pt x="3019044" y="5223844"/>
                  <a:pt x="3038094" y="5233369"/>
                  <a:pt x="3052382" y="5247656"/>
                </a:cubicBezTo>
                <a:cubicBezTo>
                  <a:pt x="3057144" y="5242894"/>
                  <a:pt x="3057144" y="5238131"/>
                  <a:pt x="3057144" y="5233369"/>
                </a:cubicBezTo>
                <a:cubicBezTo>
                  <a:pt x="3076194" y="5238131"/>
                  <a:pt x="3100007" y="5247656"/>
                  <a:pt x="3123771" y="5257181"/>
                </a:cubicBezTo>
                <a:lnTo>
                  <a:pt x="3123771" y="5271469"/>
                </a:lnTo>
                <a:lnTo>
                  <a:pt x="2985707" y="5228606"/>
                </a:lnTo>
                <a:cubicBezTo>
                  <a:pt x="2985707" y="5228606"/>
                  <a:pt x="2990469" y="5223844"/>
                  <a:pt x="2990469" y="5219081"/>
                </a:cubicBezTo>
                <a:lnTo>
                  <a:pt x="3004757" y="5219081"/>
                </a:lnTo>
                <a:close/>
                <a:moveTo>
                  <a:pt x="2885694" y="5223844"/>
                </a:moveTo>
                <a:cubicBezTo>
                  <a:pt x="2899982" y="5219081"/>
                  <a:pt x="2923794" y="5223844"/>
                  <a:pt x="2938082" y="5238131"/>
                </a:cubicBezTo>
                <a:cubicBezTo>
                  <a:pt x="2914269" y="5233369"/>
                  <a:pt x="2899982" y="5228606"/>
                  <a:pt x="2885694" y="5223844"/>
                </a:cubicBezTo>
                <a:close/>
                <a:moveTo>
                  <a:pt x="12790456" y="5233369"/>
                </a:moveTo>
                <a:cubicBezTo>
                  <a:pt x="12804744" y="5242894"/>
                  <a:pt x="12823794" y="5257181"/>
                  <a:pt x="12838081" y="5271469"/>
                </a:cubicBezTo>
                <a:cubicBezTo>
                  <a:pt x="12809506" y="5261944"/>
                  <a:pt x="12766644" y="5257181"/>
                  <a:pt x="12752356" y="5257181"/>
                </a:cubicBezTo>
                <a:cubicBezTo>
                  <a:pt x="12742831" y="5257181"/>
                  <a:pt x="12671394" y="5266706"/>
                  <a:pt x="12661869" y="5266706"/>
                </a:cubicBezTo>
                <a:cubicBezTo>
                  <a:pt x="12647581" y="5266706"/>
                  <a:pt x="12619054" y="5261944"/>
                  <a:pt x="12600004" y="5257181"/>
                </a:cubicBezTo>
                <a:cubicBezTo>
                  <a:pt x="12614291" y="5252419"/>
                  <a:pt x="12628531" y="5257181"/>
                  <a:pt x="12642819" y="5252419"/>
                </a:cubicBezTo>
                <a:cubicBezTo>
                  <a:pt x="12666631" y="5252419"/>
                  <a:pt x="12709494" y="5214319"/>
                  <a:pt x="12719019" y="5214319"/>
                </a:cubicBezTo>
                <a:cubicBezTo>
                  <a:pt x="12733306" y="5214319"/>
                  <a:pt x="12776169" y="5228606"/>
                  <a:pt x="12790456" y="5233369"/>
                </a:cubicBezTo>
                <a:close/>
                <a:moveTo>
                  <a:pt x="12680919" y="5219081"/>
                </a:moveTo>
                <a:cubicBezTo>
                  <a:pt x="12676156" y="5223844"/>
                  <a:pt x="12661869" y="5238131"/>
                  <a:pt x="12652344" y="5242894"/>
                </a:cubicBezTo>
                <a:cubicBezTo>
                  <a:pt x="12585716" y="5242894"/>
                  <a:pt x="12585716" y="5238131"/>
                  <a:pt x="12580954" y="5238131"/>
                </a:cubicBezTo>
                <a:cubicBezTo>
                  <a:pt x="12580954" y="5233369"/>
                  <a:pt x="12585716" y="5223844"/>
                  <a:pt x="12590479" y="5214319"/>
                </a:cubicBezTo>
                <a:cubicBezTo>
                  <a:pt x="12609529" y="5223844"/>
                  <a:pt x="12657106" y="5223844"/>
                  <a:pt x="12680919" y="5219081"/>
                </a:cubicBezTo>
                <a:close/>
                <a:moveTo>
                  <a:pt x="11576161" y="5219081"/>
                </a:moveTo>
                <a:cubicBezTo>
                  <a:pt x="11666648" y="5233369"/>
                  <a:pt x="11785711" y="5266706"/>
                  <a:pt x="11880913" y="5361909"/>
                </a:cubicBezTo>
                <a:cubicBezTo>
                  <a:pt x="11876150" y="5366671"/>
                  <a:pt x="11871388" y="5376196"/>
                  <a:pt x="11857148" y="5376196"/>
                </a:cubicBezTo>
                <a:cubicBezTo>
                  <a:pt x="11833336" y="5376196"/>
                  <a:pt x="11733323" y="5299996"/>
                  <a:pt x="11652361" y="5299996"/>
                </a:cubicBezTo>
                <a:cubicBezTo>
                  <a:pt x="11638073" y="5299996"/>
                  <a:pt x="11619023" y="5309521"/>
                  <a:pt x="11609498" y="5309521"/>
                </a:cubicBezTo>
                <a:cubicBezTo>
                  <a:pt x="11595211" y="5309521"/>
                  <a:pt x="11499961" y="5290519"/>
                  <a:pt x="11447621" y="5280994"/>
                </a:cubicBezTo>
                <a:cubicBezTo>
                  <a:pt x="11461908" y="5261944"/>
                  <a:pt x="11495198" y="5228606"/>
                  <a:pt x="11509486" y="5228606"/>
                </a:cubicBezTo>
                <a:cubicBezTo>
                  <a:pt x="11519011" y="5228606"/>
                  <a:pt x="11580923" y="5295281"/>
                  <a:pt x="11671411" y="5295281"/>
                </a:cubicBezTo>
                <a:cubicBezTo>
                  <a:pt x="11628548" y="5266706"/>
                  <a:pt x="11561873" y="5271469"/>
                  <a:pt x="11523773" y="5223844"/>
                </a:cubicBezTo>
                <a:cubicBezTo>
                  <a:pt x="11533298" y="5219081"/>
                  <a:pt x="11542823" y="5214319"/>
                  <a:pt x="11552348" y="5214319"/>
                </a:cubicBezTo>
                <a:cubicBezTo>
                  <a:pt x="11566636" y="5214319"/>
                  <a:pt x="11571398" y="5219081"/>
                  <a:pt x="11576161" y="5219081"/>
                </a:cubicBezTo>
                <a:close/>
                <a:moveTo>
                  <a:pt x="5238083" y="5214319"/>
                </a:moveTo>
                <a:cubicBezTo>
                  <a:pt x="5219033" y="5238131"/>
                  <a:pt x="5242846" y="5314284"/>
                  <a:pt x="5242846" y="5347621"/>
                </a:cubicBezTo>
                <a:cubicBezTo>
                  <a:pt x="5242846" y="5352384"/>
                  <a:pt x="5204746" y="5376196"/>
                  <a:pt x="5204746" y="5380959"/>
                </a:cubicBezTo>
                <a:cubicBezTo>
                  <a:pt x="5199983" y="5376196"/>
                  <a:pt x="5199983" y="5371434"/>
                  <a:pt x="5199983" y="5357146"/>
                </a:cubicBezTo>
                <a:cubicBezTo>
                  <a:pt x="5199983" y="5342859"/>
                  <a:pt x="5195221" y="5338096"/>
                  <a:pt x="5223796" y="5342859"/>
                </a:cubicBezTo>
                <a:lnTo>
                  <a:pt x="5223796" y="5276231"/>
                </a:lnTo>
                <a:cubicBezTo>
                  <a:pt x="5219033" y="5276231"/>
                  <a:pt x="5219033" y="5271469"/>
                  <a:pt x="5204746" y="5271469"/>
                </a:cubicBezTo>
                <a:cubicBezTo>
                  <a:pt x="5195221" y="5271469"/>
                  <a:pt x="5190458" y="5285756"/>
                  <a:pt x="5190458" y="5295281"/>
                </a:cubicBezTo>
                <a:lnTo>
                  <a:pt x="5176171" y="5295281"/>
                </a:lnTo>
                <a:cubicBezTo>
                  <a:pt x="5171408" y="5280994"/>
                  <a:pt x="5166646" y="5266706"/>
                  <a:pt x="5152358" y="5266706"/>
                </a:cubicBezTo>
                <a:cubicBezTo>
                  <a:pt x="5147596" y="5266706"/>
                  <a:pt x="5133308" y="5261944"/>
                  <a:pt x="5128546" y="5295281"/>
                </a:cubicBezTo>
                <a:lnTo>
                  <a:pt x="5109496" y="5295281"/>
                </a:lnTo>
                <a:lnTo>
                  <a:pt x="5109496" y="5276231"/>
                </a:lnTo>
                <a:cubicBezTo>
                  <a:pt x="5104733" y="5276231"/>
                  <a:pt x="5104733" y="5271469"/>
                  <a:pt x="5090446" y="5271469"/>
                </a:cubicBezTo>
                <a:cubicBezTo>
                  <a:pt x="5066633" y="5271469"/>
                  <a:pt x="5076158" y="5309521"/>
                  <a:pt x="5076158" y="5309521"/>
                </a:cubicBezTo>
                <a:cubicBezTo>
                  <a:pt x="5076158" y="5319046"/>
                  <a:pt x="5071396" y="5333334"/>
                  <a:pt x="5090446" y="5342859"/>
                </a:cubicBezTo>
                <a:cubicBezTo>
                  <a:pt x="5085683" y="5357146"/>
                  <a:pt x="5076158" y="5371434"/>
                  <a:pt x="5061871" y="5380959"/>
                </a:cubicBezTo>
                <a:lnTo>
                  <a:pt x="5076158" y="5214319"/>
                </a:lnTo>
                <a:lnTo>
                  <a:pt x="5238083" y="5214319"/>
                </a:lnTo>
                <a:close/>
                <a:moveTo>
                  <a:pt x="3971401" y="5261944"/>
                </a:moveTo>
                <a:lnTo>
                  <a:pt x="3971401" y="5276231"/>
                </a:lnTo>
                <a:cubicBezTo>
                  <a:pt x="3961876" y="5266706"/>
                  <a:pt x="3938064" y="5238131"/>
                  <a:pt x="3938064" y="5228606"/>
                </a:cubicBezTo>
                <a:lnTo>
                  <a:pt x="3938064" y="5214319"/>
                </a:lnTo>
                <a:cubicBezTo>
                  <a:pt x="3947589" y="5228606"/>
                  <a:pt x="3961876" y="5247656"/>
                  <a:pt x="3971401" y="5261944"/>
                </a:cubicBezTo>
                <a:close/>
                <a:moveTo>
                  <a:pt x="3157109" y="5247656"/>
                </a:moveTo>
                <a:cubicBezTo>
                  <a:pt x="3138059" y="5242894"/>
                  <a:pt x="3114246" y="5233369"/>
                  <a:pt x="3090482" y="5228606"/>
                </a:cubicBezTo>
                <a:lnTo>
                  <a:pt x="3095244" y="5214319"/>
                </a:lnTo>
                <a:cubicBezTo>
                  <a:pt x="3114246" y="5223844"/>
                  <a:pt x="3147584" y="5214319"/>
                  <a:pt x="3157109" y="5247656"/>
                </a:cubicBezTo>
                <a:close/>
                <a:moveTo>
                  <a:pt x="2857119" y="5285756"/>
                </a:moveTo>
                <a:cubicBezTo>
                  <a:pt x="2857119" y="5299996"/>
                  <a:pt x="2842832" y="5304759"/>
                  <a:pt x="2828544" y="5319046"/>
                </a:cubicBezTo>
                <a:cubicBezTo>
                  <a:pt x="2828544" y="5290519"/>
                  <a:pt x="2833307" y="5238131"/>
                  <a:pt x="2780919" y="5214319"/>
                </a:cubicBezTo>
                <a:cubicBezTo>
                  <a:pt x="2795207" y="5223844"/>
                  <a:pt x="2857119" y="5247656"/>
                  <a:pt x="2857119" y="5285756"/>
                </a:cubicBezTo>
                <a:close/>
                <a:moveTo>
                  <a:pt x="2214277" y="5214319"/>
                </a:moveTo>
                <a:cubicBezTo>
                  <a:pt x="2242852" y="5238131"/>
                  <a:pt x="2300002" y="5257181"/>
                  <a:pt x="2300002" y="5290519"/>
                </a:cubicBezTo>
                <a:cubicBezTo>
                  <a:pt x="2304764" y="5285756"/>
                  <a:pt x="2300002" y="5280994"/>
                  <a:pt x="2314289" y="5280994"/>
                </a:cubicBezTo>
                <a:cubicBezTo>
                  <a:pt x="2323814" y="5280994"/>
                  <a:pt x="2357104" y="5309521"/>
                  <a:pt x="2380917" y="5323809"/>
                </a:cubicBezTo>
                <a:lnTo>
                  <a:pt x="2380917" y="5347621"/>
                </a:lnTo>
                <a:lnTo>
                  <a:pt x="2199989" y="5223844"/>
                </a:lnTo>
                <a:cubicBezTo>
                  <a:pt x="2199989" y="5223844"/>
                  <a:pt x="2204752" y="5219081"/>
                  <a:pt x="2204752" y="5214319"/>
                </a:cubicBezTo>
                <a:lnTo>
                  <a:pt x="2214277" y="5214319"/>
                </a:lnTo>
                <a:close/>
                <a:moveTo>
                  <a:pt x="2223802" y="5257181"/>
                </a:moveTo>
                <a:cubicBezTo>
                  <a:pt x="2228564" y="5261944"/>
                  <a:pt x="2228564" y="5276231"/>
                  <a:pt x="2233327" y="5285756"/>
                </a:cubicBezTo>
                <a:cubicBezTo>
                  <a:pt x="2238089" y="5280994"/>
                  <a:pt x="2233327" y="5276231"/>
                  <a:pt x="2242852" y="5276231"/>
                </a:cubicBezTo>
                <a:cubicBezTo>
                  <a:pt x="2257139" y="5276231"/>
                  <a:pt x="2300002" y="5314284"/>
                  <a:pt x="2328577" y="5333334"/>
                </a:cubicBezTo>
                <a:lnTo>
                  <a:pt x="2328577" y="5352384"/>
                </a:lnTo>
                <a:lnTo>
                  <a:pt x="2147602" y="5228606"/>
                </a:lnTo>
                <a:cubicBezTo>
                  <a:pt x="2152364" y="5223844"/>
                  <a:pt x="2152364" y="5219081"/>
                  <a:pt x="2157127" y="5214319"/>
                </a:cubicBezTo>
                <a:cubicBezTo>
                  <a:pt x="2176177" y="5223844"/>
                  <a:pt x="2199989" y="5238131"/>
                  <a:pt x="2223802" y="5257181"/>
                </a:cubicBezTo>
                <a:close/>
                <a:moveTo>
                  <a:pt x="2166652" y="5276231"/>
                </a:moveTo>
                <a:cubicBezTo>
                  <a:pt x="2142839" y="5261944"/>
                  <a:pt x="2114264" y="5242894"/>
                  <a:pt x="2090452" y="5219081"/>
                </a:cubicBezTo>
                <a:cubicBezTo>
                  <a:pt x="2119027" y="5219081"/>
                  <a:pt x="2138077" y="5242894"/>
                  <a:pt x="2166652" y="5261944"/>
                </a:cubicBezTo>
                <a:lnTo>
                  <a:pt x="2166652" y="5276231"/>
                </a:lnTo>
                <a:close/>
                <a:moveTo>
                  <a:pt x="10833306" y="5280994"/>
                </a:moveTo>
                <a:cubicBezTo>
                  <a:pt x="10828544" y="5280994"/>
                  <a:pt x="10828544" y="5285756"/>
                  <a:pt x="10819019" y="5285756"/>
                </a:cubicBezTo>
                <a:cubicBezTo>
                  <a:pt x="10804731" y="5285756"/>
                  <a:pt x="10799969" y="5271469"/>
                  <a:pt x="10799969" y="5261944"/>
                </a:cubicBezTo>
                <a:cubicBezTo>
                  <a:pt x="10799969" y="5247656"/>
                  <a:pt x="10823781" y="5223844"/>
                  <a:pt x="10842831" y="5209556"/>
                </a:cubicBezTo>
                <a:cubicBezTo>
                  <a:pt x="10828544" y="5233369"/>
                  <a:pt x="10819019" y="5257181"/>
                  <a:pt x="10833306" y="5280994"/>
                </a:cubicBezTo>
                <a:close/>
                <a:moveTo>
                  <a:pt x="10380917" y="5209556"/>
                </a:moveTo>
                <a:cubicBezTo>
                  <a:pt x="10452354" y="5271469"/>
                  <a:pt x="10514267" y="5280994"/>
                  <a:pt x="10585704" y="5304759"/>
                </a:cubicBezTo>
                <a:cubicBezTo>
                  <a:pt x="10542842" y="5285756"/>
                  <a:pt x="10490454" y="5299996"/>
                  <a:pt x="10447592" y="5295281"/>
                </a:cubicBezTo>
                <a:cubicBezTo>
                  <a:pt x="10390442" y="5290519"/>
                  <a:pt x="10309527" y="5266706"/>
                  <a:pt x="10257139" y="5233369"/>
                </a:cubicBezTo>
                <a:cubicBezTo>
                  <a:pt x="10285714" y="5228606"/>
                  <a:pt x="10314289" y="5228606"/>
                  <a:pt x="10342817" y="5228606"/>
                </a:cubicBezTo>
                <a:cubicBezTo>
                  <a:pt x="10342817" y="5223844"/>
                  <a:pt x="10333339" y="5214319"/>
                  <a:pt x="10323814" y="5209556"/>
                </a:cubicBezTo>
                <a:lnTo>
                  <a:pt x="10380917" y="5209556"/>
                </a:lnTo>
                <a:close/>
                <a:moveTo>
                  <a:pt x="1071420" y="5257181"/>
                </a:moveTo>
                <a:cubicBezTo>
                  <a:pt x="1076182" y="5247656"/>
                  <a:pt x="1080945" y="5238131"/>
                  <a:pt x="1080945" y="5228606"/>
                </a:cubicBezTo>
                <a:cubicBezTo>
                  <a:pt x="1104757" y="5233369"/>
                  <a:pt x="1109520" y="5266706"/>
                  <a:pt x="1119045" y="5290519"/>
                </a:cubicBezTo>
                <a:cubicBezTo>
                  <a:pt x="1128570" y="5285756"/>
                  <a:pt x="1128570" y="5276231"/>
                  <a:pt x="1133332" y="5266706"/>
                </a:cubicBezTo>
                <a:cubicBezTo>
                  <a:pt x="1161907" y="5285756"/>
                  <a:pt x="1157145" y="5323809"/>
                  <a:pt x="1176195" y="5347621"/>
                </a:cubicBezTo>
                <a:cubicBezTo>
                  <a:pt x="1180957" y="5342859"/>
                  <a:pt x="1180957" y="5338096"/>
                  <a:pt x="1180957" y="5333334"/>
                </a:cubicBezTo>
                <a:cubicBezTo>
                  <a:pt x="1195245" y="5357146"/>
                  <a:pt x="1214247" y="5395246"/>
                  <a:pt x="1214247" y="5409534"/>
                </a:cubicBezTo>
                <a:cubicBezTo>
                  <a:pt x="1214247" y="5419059"/>
                  <a:pt x="1209485" y="5433346"/>
                  <a:pt x="1209485" y="5447634"/>
                </a:cubicBezTo>
                <a:cubicBezTo>
                  <a:pt x="1209485" y="5357146"/>
                  <a:pt x="1104757" y="5266706"/>
                  <a:pt x="1057132" y="5266706"/>
                </a:cubicBezTo>
                <a:cubicBezTo>
                  <a:pt x="1061895" y="5276231"/>
                  <a:pt x="1071420" y="5285756"/>
                  <a:pt x="1071420" y="5295281"/>
                </a:cubicBezTo>
                <a:cubicBezTo>
                  <a:pt x="1076182" y="5304759"/>
                  <a:pt x="1071420" y="5314284"/>
                  <a:pt x="1071420" y="5328571"/>
                </a:cubicBezTo>
                <a:cubicBezTo>
                  <a:pt x="1071420" y="5328571"/>
                  <a:pt x="1085707" y="5352384"/>
                  <a:pt x="1099995" y="5380959"/>
                </a:cubicBezTo>
                <a:cubicBezTo>
                  <a:pt x="1104757" y="5380959"/>
                  <a:pt x="1109520" y="5371434"/>
                  <a:pt x="1109520" y="5366671"/>
                </a:cubicBezTo>
                <a:cubicBezTo>
                  <a:pt x="1114282" y="5366671"/>
                  <a:pt x="1138095" y="5395246"/>
                  <a:pt x="1133332" y="5414296"/>
                </a:cubicBezTo>
                <a:cubicBezTo>
                  <a:pt x="1133332" y="5409534"/>
                  <a:pt x="1123807" y="5400009"/>
                  <a:pt x="1114282" y="5390484"/>
                </a:cubicBezTo>
                <a:lnTo>
                  <a:pt x="1104757" y="5400009"/>
                </a:lnTo>
                <a:cubicBezTo>
                  <a:pt x="1109520" y="5409534"/>
                  <a:pt x="1109520" y="5419059"/>
                  <a:pt x="1114282" y="5428584"/>
                </a:cubicBezTo>
                <a:cubicBezTo>
                  <a:pt x="1080945" y="5385721"/>
                  <a:pt x="1099995" y="5395246"/>
                  <a:pt x="1099995" y="5385721"/>
                </a:cubicBezTo>
                <a:cubicBezTo>
                  <a:pt x="1099995" y="5371434"/>
                  <a:pt x="1080945" y="5366671"/>
                  <a:pt x="1076182" y="5357146"/>
                </a:cubicBezTo>
                <a:cubicBezTo>
                  <a:pt x="1076182" y="5357146"/>
                  <a:pt x="1071420" y="5357146"/>
                  <a:pt x="1066657" y="5361909"/>
                </a:cubicBezTo>
                <a:cubicBezTo>
                  <a:pt x="1071420" y="5366671"/>
                  <a:pt x="1076182" y="5376196"/>
                  <a:pt x="1076182" y="5385721"/>
                </a:cubicBezTo>
                <a:lnTo>
                  <a:pt x="1057132" y="5366671"/>
                </a:lnTo>
                <a:cubicBezTo>
                  <a:pt x="1057132" y="5314284"/>
                  <a:pt x="1052370" y="5261944"/>
                  <a:pt x="1047607" y="5209556"/>
                </a:cubicBezTo>
                <a:cubicBezTo>
                  <a:pt x="1057132" y="5219081"/>
                  <a:pt x="1061895" y="5238131"/>
                  <a:pt x="1071420" y="5257181"/>
                </a:cubicBezTo>
                <a:close/>
                <a:moveTo>
                  <a:pt x="12061888" y="5214319"/>
                </a:moveTo>
                <a:cubicBezTo>
                  <a:pt x="12052363" y="5219081"/>
                  <a:pt x="12038075" y="5219081"/>
                  <a:pt x="12028550" y="5223844"/>
                </a:cubicBezTo>
                <a:cubicBezTo>
                  <a:pt x="12038075" y="5233369"/>
                  <a:pt x="12047600" y="5233369"/>
                  <a:pt x="12057125" y="5238131"/>
                </a:cubicBezTo>
                <a:cubicBezTo>
                  <a:pt x="12038075" y="5233369"/>
                  <a:pt x="12009500" y="5252419"/>
                  <a:pt x="11990450" y="5276231"/>
                </a:cubicBezTo>
                <a:lnTo>
                  <a:pt x="12019025" y="5204794"/>
                </a:lnTo>
                <a:cubicBezTo>
                  <a:pt x="12033313" y="5219081"/>
                  <a:pt x="12047600" y="5209556"/>
                  <a:pt x="12061888" y="5214319"/>
                </a:cubicBezTo>
                <a:close/>
                <a:moveTo>
                  <a:pt x="10038064" y="5223844"/>
                </a:moveTo>
                <a:cubicBezTo>
                  <a:pt x="10033302" y="5223844"/>
                  <a:pt x="10033302" y="5200031"/>
                  <a:pt x="10038064" y="5200031"/>
                </a:cubicBezTo>
                <a:cubicBezTo>
                  <a:pt x="10042827" y="5204794"/>
                  <a:pt x="10038064" y="5214319"/>
                  <a:pt x="10038064" y="5223844"/>
                </a:cubicBezTo>
                <a:close/>
                <a:moveTo>
                  <a:pt x="3461909" y="5219081"/>
                </a:moveTo>
                <a:cubicBezTo>
                  <a:pt x="3466671" y="5219081"/>
                  <a:pt x="3476196" y="5209556"/>
                  <a:pt x="3485674" y="5200031"/>
                </a:cubicBezTo>
                <a:cubicBezTo>
                  <a:pt x="3480959" y="5209556"/>
                  <a:pt x="3476196" y="5219081"/>
                  <a:pt x="3461909" y="5219081"/>
                </a:cubicBezTo>
                <a:close/>
                <a:moveTo>
                  <a:pt x="2980944" y="5219081"/>
                </a:moveTo>
                <a:cubicBezTo>
                  <a:pt x="2980944" y="5219081"/>
                  <a:pt x="2980944" y="5223844"/>
                  <a:pt x="2976182" y="5228606"/>
                </a:cubicBezTo>
                <a:cubicBezTo>
                  <a:pt x="2952369" y="5209556"/>
                  <a:pt x="2914269" y="5223844"/>
                  <a:pt x="2919032" y="5200031"/>
                </a:cubicBezTo>
                <a:cubicBezTo>
                  <a:pt x="2942844" y="5204794"/>
                  <a:pt x="2961894" y="5209556"/>
                  <a:pt x="2980944" y="5219081"/>
                </a:cubicBezTo>
                <a:close/>
                <a:moveTo>
                  <a:pt x="2876169" y="5219081"/>
                </a:moveTo>
                <a:cubicBezTo>
                  <a:pt x="2847594" y="5214319"/>
                  <a:pt x="2814257" y="5209556"/>
                  <a:pt x="2780919" y="5200031"/>
                </a:cubicBezTo>
                <a:cubicBezTo>
                  <a:pt x="2819019" y="5204794"/>
                  <a:pt x="2847594" y="5209556"/>
                  <a:pt x="2876169" y="5219081"/>
                </a:cubicBezTo>
                <a:close/>
                <a:moveTo>
                  <a:pt x="11461908" y="5204794"/>
                </a:moveTo>
                <a:cubicBezTo>
                  <a:pt x="11471433" y="5204794"/>
                  <a:pt x="11466671" y="5195269"/>
                  <a:pt x="11476196" y="5195269"/>
                </a:cubicBezTo>
                <a:cubicBezTo>
                  <a:pt x="11490436" y="5195269"/>
                  <a:pt x="11504723" y="5200031"/>
                  <a:pt x="11519011" y="5209556"/>
                </a:cubicBezTo>
                <a:cubicBezTo>
                  <a:pt x="11485673" y="5228606"/>
                  <a:pt x="11442858" y="5266706"/>
                  <a:pt x="11404758" y="5295281"/>
                </a:cubicBezTo>
                <a:cubicBezTo>
                  <a:pt x="11333321" y="5347621"/>
                  <a:pt x="11295221" y="5357146"/>
                  <a:pt x="11233309" y="5357146"/>
                </a:cubicBezTo>
                <a:cubicBezTo>
                  <a:pt x="11219021" y="5357146"/>
                  <a:pt x="11199971" y="5357146"/>
                  <a:pt x="11176159" y="5352384"/>
                </a:cubicBezTo>
                <a:cubicBezTo>
                  <a:pt x="11176159" y="5347621"/>
                  <a:pt x="11171396" y="5347621"/>
                  <a:pt x="11166634" y="5342859"/>
                </a:cubicBezTo>
                <a:cubicBezTo>
                  <a:pt x="11176159" y="5338096"/>
                  <a:pt x="11185684" y="5328571"/>
                  <a:pt x="11195209" y="5328571"/>
                </a:cubicBezTo>
                <a:cubicBezTo>
                  <a:pt x="11209496" y="5328571"/>
                  <a:pt x="11238071" y="5342859"/>
                  <a:pt x="11252359" y="5342859"/>
                </a:cubicBezTo>
                <a:cubicBezTo>
                  <a:pt x="11299983" y="5342859"/>
                  <a:pt x="11328558" y="5304759"/>
                  <a:pt x="11338083" y="5252419"/>
                </a:cubicBezTo>
                <a:cubicBezTo>
                  <a:pt x="11352371" y="5233369"/>
                  <a:pt x="11361896" y="5238131"/>
                  <a:pt x="11376183" y="5233369"/>
                </a:cubicBezTo>
                <a:cubicBezTo>
                  <a:pt x="11385708" y="5200031"/>
                  <a:pt x="11404758" y="5195269"/>
                  <a:pt x="11433333" y="5195269"/>
                </a:cubicBezTo>
                <a:cubicBezTo>
                  <a:pt x="11442858" y="5195269"/>
                  <a:pt x="11447621" y="5204794"/>
                  <a:pt x="11461908" y="5204794"/>
                </a:cubicBezTo>
                <a:close/>
                <a:moveTo>
                  <a:pt x="11342846" y="5219081"/>
                </a:moveTo>
                <a:cubicBezTo>
                  <a:pt x="11342846" y="5257181"/>
                  <a:pt x="11271408" y="5295281"/>
                  <a:pt x="11247596" y="5295281"/>
                </a:cubicBezTo>
                <a:cubicBezTo>
                  <a:pt x="11238071" y="5295281"/>
                  <a:pt x="11228546" y="5280994"/>
                  <a:pt x="11219021" y="5271469"/>
                </a:cubicBezTo>
                <a:cubicBezTo>
                  <a:pt x="11214259" y="5271469"/>
                  <a:pt x="11204734" y="5276231"/>
                  <a:pt x="11195209" y="5276231"/>
                </a:cubicBezTo>
                <a:cubicBezTo>
                  <a:pt x="11190446" y="5247656"/>
                  <a:pt x="11157109" y="5233369"/>
                  <a:pt x="11142821" y="5233369"/>
                </a:cubicBezTo>
                <a:cubicBezTo>
                  <a:pt x="11133296" y="5233369"/>
                  <a:pt x="11109484" y="5252419"/>
                  <a:pt x="11090481" y="5266706"/>
                </a:cubicBezTo>
                <a:cubicBezTo>
                  <a:pt x="11090481" y="5261944"/>
                  <a:pt x="11085719" y="5257181"/>
                  <a:pt x="11085719" y="5247656"/>
                </a:cubicBezTo>
                <a:cubicBezTo>
                  <a:pt x="11085719" y="5209556"/>
                  <a:pt x="11166634" y="5200031"/>
                  <a:pt x="11176159" y="5200031"/>
                </a:cubicBezTo>
                <a:cubicBezTo>
                  <a:pt x="11185684" y="5200031"/>
                  <a:pt x="11209496" y="5209556"/>
                  <a:pt x="11223784" y="5214319"/>
                </a:cubicBezTo>
                <a:cubicBezTo>
                  <a:pt x="11233309" y="5219081"/>
                  <a:pt x="11238071" y="5233369"/>
                  <a:pt x="11247596" y="5242894"/>
                </a:cubicBezTo>
                <a:cubicBezTo>
                  <a:pt x="11276171" y="5204794"/>
                  <a:pt x="11257121" y="5195269"/>
                  <a:pt x="11299983" y="5195269"/>
                </a:cubicBezTo>
                <a:cubicBezTo>
                  <a:pt x="11314271" y="5195269"/>
                  <a:pt x="11342846" y="5200031"/>
                  <a:pt x="11342846" y="5219081"/>
                </a:cubicBezTo>
                <a:close/>
                <a:moveTo>
                  <a:pt x="3080957" y="5214319"/>
                </a:moveTo>
                <a:cubicBezTo>
                  <a:pt x="3052382" y="5223844"/>
                  <a:pt x="3033332" y="5209556"/>
                  <a:pt x="3023807" y="5209556"/>
                </a:cubicBezTo>
                <a:cubicBezTo>
                  <a:pt x="3028569" y="5204794"/>
                  <a:pt x="3028569" y="5195269"/>
                  <a:pt x="3028569" y="5195269"/>
                </a:cubicBezTo>
                <a:cubicBezTo>
                  <a:pt x="3042857" y="5200031"/>
                  <a:pt x="3061907" y="5204794"/>
                  <a:pt x="3080957" y="5214319"/>
                </a:cubicBezTo>
                <a:close/>
                <a:moveTo>
                  <a:pt x="5285708" y="5219081"/>
                </a:moveTo>
                <a:lnTo>
                  <a:pt x="5285708" y="5238131"/>
                </a:lnTo>
                <a:cubicBezTo>
                  <a:pt x="5276183" y="5233369"/>
                  <a:pt x="5261896" y="5223844"/>
                  <a:pt x="5252371" y="5214319"/>
                </a:cubicBezTo>
                <a:lnTo>
                  <a:pt x="5252371" y="5190506"/>
                </a:lnTo>
                <a:cubicBezTo>
                  <a:pt x="5261896" y="5200031"/>
                  <a:pt x="5276183" y="5209556"/>
                  <a:pt x="5285708" y="5219081"/>
                </a:cubicBezTo>
                <a:close/>
                <a:moveTo>
                  <a:pt x="671417" y="5204794"/>
                </a:moveTo>
                <a:cubicBezTo>
                  <a:pt x="652367" y="5223844"/>
                  <a:pt x="628555" y="5238131"/>
                  <a:pt x="604742" y="5252419"/>
                </a:cubicBezTo>
                <a:cubicBezTo>
                  <a:pt x="609505" y="5214319"/>
                  <a:pt x="657130" y="5195269"/>
                  <a:pt x="671417" y="5190506"/>
                </a:cubicBezTo>
                <a:lnTo>
                  <a:pt x="671417" y="5204794"/>
                </a:lnTo>
                <a:close/>
                <a:moveTo>
                  <a:pt x="12633294" y="5214319"/>
                </a:moveTo>
                <a:cubicBezTo>
                  <a:pt x="12623816" y="5209556"/>
                  <a:pt x="12609529" y="5209556"/>
                  <a:pt x="12595241" y="5204794"/>
                </a:cubicBezTo>
                <a:cubicBezTo>
                  <a:pt x="12595241" y="5200031"/>
                  <a:pt x="12600004" y="5190506"/>
                  <a:pt x="12600004" y="5185744"/>
                </a:cubicBezTo>
                <a:cubicBezTo>
                  <a:pt x="12609529" y="5190506"/>
                  <a:pt x="12623816" y="5200031"/>
                  <a:pt x="12633294" y="5214319"/>
                </a:cubicBezTo>
                <a:close/>
                <a:moveTo>
                  <a:pt x="3876151" y="5223844"/>
                </a:moveTo>
                <a:cubicBezTo>
                  <a:pt x="3885676" y="5228606"/>
                  <a:pt x="3899964" y="5233369"/>
                  <a:pt x="3899964" y="5242894"/>
                </a:cubicBezTo>
                <a:cubicBezTo>
                  <a:pt x="3899964" y="5257181"/>
                  <a:pt x="3890439" y="5261944"/>
                  <a:pt x="3880914" y="5271469"/>
                </a:cubicBezTo>
                <a:lnTo>
                  <a:pt x="3885676" y="5280994"/>
                </a:lnTo>
                <a:cubicBezTo>
                  <a:pt x="3899964" y="5276231"/>
                  <a:pt x="3909489" y="5271469"/>
                  <a:pt x="3919014" y="5271469"/>
                </a:cubicBezTo>
                <a:cubicBezTo>
                  <a:pt x="3909489" y="5285756"/>
                  <a:pt x="3895201" y="5299996"/>
                  <a:pt x="3890439" y="5319046"/>
                </a:cubicBezTo>
                <a:cubicBezTo>
                  <a:pt x="3899964" y="5314284"/>
                  <a:pt x="3909489" y="5314284"/>
                  <a:pt x="3919014" y="5304759"/>
                </a:cubicBezTo>
                <a:cubicBezTo>
                  <a:pt x="3928539" y="5328571"/>
                  <a:pt x="3942826" y="5314284"/>
                  <a:pt x="3966639" y="5314284"/>
                </a:cubicBezTo>
                <a:cubicBezTo>
                  <a:pt x="3876151" y="5380959"/>
                  <a:pt x="3852386" y="5476209"/>
                  <a:pt x="3833336" y="5561934"/>
                </a:cubicBezTo>
                <a:cubicBezTo>
                  <a:pt x="3819049" y="5552409"/>
                  <a:pt x="3795236" y="5542884"/>
                  <a:pt x="3785711" y="5528596"/>
                </a:cubicBezTo>
                <a:cubicBezTo>
                  <a:pt x="3776186" y="5519071"/>
                  <a:pt x="3780949" y="5500021"/>
                  <a:pt x="3771424" y="5495259"/>
                </a:cubicBezTo>
                <a:cubicBezTo>
                  <a:pt x="3738086" y="5452396"/>
                  <a:pt x="3676174" y="5457159"/>
                  <a:pt x="3661886" y="5404771"/>
                </a:cubicBezTo>
                <a:cubicBezTo>
                  <a:pt x="3671411" y="5423821"/>
                  <a:pt x="3704749" y="5414296"/>
                  <a:pt x="3723799" y="5423821"/>
                </a:cubicBezTo>
                <a:cubicBezTo>
                  <a:pt x="3752374" y="5438109"/>
                  <a:pt x="3785711" y="5461921"/>
                  <a:pt x="3809524" y="5480971"/>
                </a:cubicBezTo>
                <a:cubicBezTo>
                  <a:pt x="3819049" y="5500021"/>
                  <a:pt x="3823811" y="5523834"/>
                  <a:pt x="3828574" y="5542884"/>
                </a:cubicBezTo>
                <a:cubicBezTo>
                  <a:pt x="3833336" y="5533359"/>
                  <a:pt x="3833336" y="5528596"/>
                  <a:pt x="3833336" y="5514309"/>
                </a:cubicBezTo>
                <a:cubicBezTo>
                  <a:pt x="3833336" y="5504784"/>
                  <a:pt x="3799999" y="5409534"/>
                  <a:pt x="3799999" y="5395246"/>
                </a:cubicBezTo>
                <a:cubicBezTo>
                  <a:pt x="3799999" y="5314284"/>
                  <a:pt x="3833336" y="5299996"/>
                  <a:pt x="3857149" y="5209556"/>
                </a:cubicBezTo>
                <a:cubicBezTo>
                  <a:pt x="3857149" y="5200031"/>
                  <a:pt x="3871389" y="5185744"/>
                  <a:pt x="3876151" y="5180981"/>
                </a:cubicBezTo>
                <a:lnTo>
                  <a:pt x="3876151" y="5223844"/>
                </a:lnTo>
                <a:close/>
                <a:moveTo>
                  <a:pt x="2904744" y="5195269"/>
                </a:moveTo>
                <a:lnTo>
                  <a:pt x="2904744" y="5209556"/>
                </a:lnTo>
                <a:cubicBezTo>
                  <a:pt x="2885694" y="5204794"/>
                  <a:pt x="2861882" y="5200031"/>
                  <a:pt x="2833307" y="5195269"/>
                </a:cubicBezTo>
                <a:lnTo>
                  <a:pt x="2833307" y="5180981"/>
                </a:lnTo>
                <a:cubicBezTo>
                  <a:pt x="2866644" y="5185744"/>
                  <a:pt x="2885694" y="5190506"/>
                  <a:pt x="2904744" y="5195269"/>
                </a:cubicBezTo>
                <a:close/>
                <a:moveTo>
                  <a:pt x="9857136" y="5176219"/>
                </a:moveTo>
                <a:cubicBezTo>
                  <a:pt x="9904761" y="5190506"/>
                  <a:pt x="9947624" y="5233369"/>
                  <a:pt x="9961864" y="5280994"/>
                </a:cubicBezTo>
                <a:lnTo>
                  <a:pt x="9947624" y="5280994"/>
                </a:lnTo>
                <a:cubicBezTo>
                  <a:pt x="9928574" y="5276231"/>
                  <a:pt x="9885711" y="5257181"/>
                  <a:pt x="9876186" y="5223844"/>
                </a:cubicBezTo>
                <a:cubicBezTo>
                  <a:pt x="9885711" y="5233369"/>
                  <a:pt x="9904761" y="5247656"/>
                  <a:pt x="9933336" y="5247656"/>
                </a:cubicBezTo>
                <a:cubicBezTo>
                  <a:pt x="9923811" y="5238131"/>
                  <a:pt x="9904761" y="5233369"/>
                  <a:pt x="9895236" y="5223844"/>
                </a:cubicBezTo>
                <a:cubicBezTo>
                  <a:pt x="9876186" y="5214319"/>
                  <a:pt x="9861899" y="5195269"/>
                  <a:pt x="9847611" y="5176219"/>
                </a:cubicBezTo>
                <a:lnTo>
                  <a:pt x="9857136" y="5176219"/>
                </a:lnTo>
                <a:close/>
                <a:moveTo>
                  <a:pt x="2957132" y="5176219"/>
                </a:moveTo>
                <a:cubicBezTo>
                  <a:pt x="2976182" y="5180981"/>
                  <a:pt x="2995232" y="5185744"/>
                  <a:pt x="3014282" y="5195269"/>
                </a:cubicBezTo>
                <a:lnTo>
                  <a:pt x="3014282" y="5209556"/>
                </a:lnTo>
                <a:cubicBezTo>
                  <a:pt x="2980944" y="5190506"/>
                  <a:pt x="2933319" y="5200031"/>
                  <a:pt x="2942844" y="5176219"/>
                </a:cubicBezTo>
                <a:lnTo>
                  <a:pt x="2957132" y="5176219"/>
                </a:lnTo>
                <a:close/>
                <a:moveTo>
                  <a:pt x="1247585" y="5347621"/>
                </a:moveTo>
                <a:lnTo>
                  <a:pt x="1247585" y="5428584"/>
                </a:lnTo>
                <a:cubicBezTo>
                  <a:pt x="1223772" y="5400009"/>
                  <a:pt x="1233297" y="5366671"/>
                  <a:pt x="1228535" y="5333334"/>
                </a:cubicBezTo>
                <a:cubicBezTo>
                  <a:pt x="1219010" y="5280994"/>
                  <a:pt x="1176195" y="5228606"/>
                  <a:pt x="1119045" y="5176219"/>
                </a:cubicBezTo>
                <a:cubicBezTo>
                  <a:pt x="1166670" y="5209556"/>
                  <a:pt x="1247585" y="5285756"/>
                  <a:pt x="1247585" y="5347621"/>
                </a:cubicBezTo>
                <a:close/>
                <a:moveTo>
                  <a:pt x="12085700" y="5195269"/>
                </a:moveTo>
                <a:cubicBezTo>
                  <a:pt x="12090463" y="5185744"/>
                  <a:pt x="12099988" y="5176219"/>
                  <a:pt x="12109513" y="5171456"/>
                </a:cubicBezTo>
                <a:cubicBezTo>
                  <a:pt x="12114275" y="5176219"/>
                  <a:pt x="12099988" y="5185744"/>
                  <a:pt x="12085700" y="5195269"/>
                </a:cubicBezTo>
                <a:close/>
                <a:moveTo>
                  <a:pt x="2823782" y="5180981"/>
                </a:moveTo>
                <a:cubicBezTo>
                  <a:pt x="2785682" y="5185744"/>
                  <a:pt x="2771394" y="5185744"/>
                  <a:pt x="2761869" y="5185744"/>
                </a:cubicBezTo>
                <a:cubicBezTo>
                  <a:pt x="2761869" y="5180981"/>
                  <a:pt x="2766632" y="5176219"/>
                  <a:pt x="2766632" y="5171456"/>
                </a:cubicBezTo>
                <a:cubicBezTo>
                  <a:pt x="2795207" y="5176219"/>
                  <a:pt x="2809494" y="5176219"/>
                  <a:pt x="2823782" y="5180981"/>
                </a:cubicBezTo>
                <a:close/>
                <a:moveTo>
                  <a:pt x="2752344" y="5185744"/>
                </a:moveTo>
                <a:lnTo>
                  <a:pt x="2714292" y="5185744"/>
                </a:lnTo>
                <a:cubicBezTo>
                  <a:pt x="2704767" y="5180981"/>
                  <a:pt x="2695242" y="5180981"/>
                  <a:pt x="2685717" y="5176219"/>
                </a:cubicBezTo>
                <a:cubicBezTo>
                  <a:pt x="2690479" y="5176219"/>
                  <a:pt x="2700004" y="5176219"/>
                  <a:pt x="2752344" y="5171456"/>
                </a:cubicBezTo>
                <a:lnTo>
                  <a:pt x="2752344" y="5185744"/>
                </a:lnTo>
                <a:close/>
                <a:moveTo>
                  <a:pt x="2790444" y="5271469"/>
                </a:moveTo>
                <a:cubicBezTo>
                  <a:pt x="2790444" y="5276231"/>
                  <a:pt x="2785682" y="5280994"/>
                  <a:pt x="2785682" y="5285756"/>
                </a:cubicBezTo>
                <a:cubicBezTo>
                  <a:pt x="2709529" y="5214319"/>
                  <a:pt x="2633329" y="5247656"/>
                  <a:pt x="2557129" y="5200031"/>
                </a:cubicBezTo>
                <a:lnTo>
                  <a:pt x="2547604" y="5209556"/>
                </a:lnTo>
                <a:cubicBezTo>
                  <a:pt x="2557129" y="5219081"/>
                  <a:pt x="2571417" y="5223844"/>
                  <a:pt x="2580942" y="5228606"/>
                </a:cubicBezTo>
                <a:cubicBezTo>
                  <a:pt x="2585704" y="5228606"/>
                  <a:pt x="2585704" y="5242894"/>
                  <a:pt x="2590467" y="5252419"/>
                </a:cubicBezTo>
                <a:cubicBezTo>
                  <a:pt x="2595229" y="5247656"/>
                  <a:pt x="2595229" y="5238131"/>
                  <a:pt x="2599992" y="5233369"/>
                </a:cubicBezTo>
                <a:cubicBezTo>
                  <a:pt x="2614279" y="5238131"/>
                  <a:pt x="2628567" y="5242894"/>
                  <a:pt x="2638092" y="5257181"/>
                </a:cubicBezTo>
                <a:cubicBezTo>
                  <a:pt x="2638092" y="5257181"/>
                  <a:pt x="2642854" y="5252419"/>
                  <a:pt x="2642854" y="5247656"/>
                </a:cubicBezTo>
                <a:cubicBezTo>
                  <a:pt x="2647617" y="5252419"/>
                  <a:pt x="2666667" y="5247656"/>
                  <a:pt x="2685717" y="5271469"/>
                </a:cubicBezTo>
                <a:cubicBezTo>
                  <a:pt x="2685717" y="5271469"/>
                  <a:pt x="2690479" y="5266706"/>
                  <a:pt x="2690479" y="5261944"/>
                </a:cubicBezTo>
                <a:lnTo>
                  <a:pt x="2700004" y="5261944"/>
                </a:lnTo>
                <a:cubicBezTo>
                  <a:pt x="2719054" y="5271469"/>
                  <a:pt x="2738057" y="5285756"/>
                  <a:pt x="2742819" y="5299996"/>
                </a:cubicBezTo>
                <a:cubicBezTo>
                  <a:pt x="2742819" y="5299996"/>
                  <a:pt x="2747582" y="5295281"/>
                  <a:pt x="2747582" y="5290519"/>
                </a:cubicBezTo>
                <a:cubicBezTo>
                  <a:pt x="2752344" y="5290519"/>
                  <a:pt x="2761869" y="5299996"/>
                  <a:pt x="2761869" y="5304759"/>
                </a:cubicBezTo>
                <a:cubicBezTo>
                  <a:pt x="2761869" y="5304759"/>
                  <a:pt x="2761869" y="5309521"/>
                  <a:pt x="2752344" y="5309521"/>
                </a:cubicBezTo>
                <a:cubicBezTo>
                  <a:pt x="2738057" y="5309521"/>
                  <a:pt x="2719054" y="5285756"/>
                  <a:pt x="2700004" y="5280994"/>
                </a:cubicBezTo>
                <a:cubicBezTo>
                  <a:pt x="2652379" y="5266706"/>
                  <a:pt x="2604754" y="5257181"/>
                  <a:pt x="2557129" y="5242894"/>
                </a:cubicBezTo>
                <a:cubicBezTo>
                  <a:pt x="2547604" y="5242894"/>
                  <a:pt x="2542842" y="5238131"/>
                  <a:pt x="2542842" y="5223844"/>
                </a:cubicBezTo>
                <a:cubicBezTo>
                  <a:pt x="2542842" y="5214319"/>
                  <a:pt x="2547604" y="5190506"/>
                  <a:pt x="2547604" y="5171456"/>
                </a:cubicBezTo>
                <a:cubicBezTo>
                  <a:pt x="2619042" y="5223844"/>
                  <a:pt x="2723769" y="5195269"/>
                  <a:pt x="2790444" y="5271469"/>
                </a:cubicBezTo>
                <a:close/>
                <a:moveTo>
                  <a:pt x="12385691" y="5228606"/>
                </a:moveTo>
                <a:lnTo>
                  <a:pt x="12261866" y="5228606"/>
                </a:lnTo>
                <a:cubicBezTo>
                  <a:pt x="12190475" y="5247656"/>
                  <a:pt x="12047600" y="5290519"/>
                  <a:pt x="12033313" y="5290519"/>
                </a:cubicBezTo>
                <a:lnTo>
                  <a:pt x="11990450" y="5290519"/>
                </a:lnTo>
                <a:cubicBezTo>
                  <a:pt x="12019025" y="5257181"/>
                  <a:pt x="12057125" y="5247656"/>
                  <a:pt x="12090463" y="5242894"/>
                </a:cubicBezTo>
                <a:lnTo>
                  <a:pt x="12095225" y="5233369"/>
                </a:lnTo>
                <a:cubicBezTo>
                  <a:pt x="12085700" y="5233369"/>
                  <a:pt x="12071413" y="5233369"/>
                  <a:pt x="12061888" y="5228606"/>
                </a:cubicBezTo>
                <a:cubicBezTo>
                  <a:pt x="12076175" y="5214319"/>
                  <a:pt x="12090463" y="5204794"/>
                  <a:pt x="12104750" y="5195269"/>
                </a:cubicBezTo>
                <a:cubicBezTo>
                  <a:pt x="12104750" y="5233369"/>
                  <a:pt x="12157138" y="5228606"/>
                  <a:pt x="12166663" y="5228606"/>
                </a:cubicBezTo>
                <a:cubicBezTo>
                  <a:pt x="12180950" y="5228606"/>
                  <a:pt x="12200000" y="5223844"/>
                  <a:pt x="12214288" y="5214319"/>
                </a:cubicBezTo>
                <a:cubicBezTo>
                  <a:pt x="12219050" y="5214319"/>
                  <a:pt x="12223813" y="5200031"/>
                  <a:pt x="12238100" y="5195269"/>
                </a:cubicBezTo>
                <a:cubicBezTo>
                  <a:pt x="12242863" y="5190506"/>
                  <a:pt x="12257104" y="5195269"/>
                  <a:pt x="12266629" y="5185744"/>
                </a:cubicBezTo>
                <a:cubicBezTo>
                  <a:pt x="12276154" y="5180981"/>
                  <a:pt x="12285679" y="5166694"/>
                  <a:pt x="12295204" y="5166694"/>
                </a:cubicBezTo>
                <a:cubicBezTo>
                  <a:pt x="12314254" y="5166694"/>
                  <a:pt x="12380929" y="5204794"/>
                  <a:pt x="12385691" y="5228606"/>
                </a:cubicBezTo>
                <a:close/>
                <a:moveTo>
                  <a:pt x="3928539" y="5200031"/>
                </a:moveTo>
                <a:cubicBezTo>
                  <a:pt x="3928539" y="5195269"/>
                  <a:pt x="3923776" y="5185744"/>
                  <a:pt x="3919014" y="5166694"/>
                </a:cubicBezTo>
                <a:cubicBezTo>
                  <a:pt x="3919014" y="5176219"/>
                  <a:pt x="3928539" y="5190506"/>
                  <a:pt x="3928539" y="5200031"/>
                </a:cubicBezTo>
                <a:close/>
                <a:moveTo>
                  <a:pt x="11014281" y="5171456"/>
                </a:moveTo>
                <a:cubicBezTo>
                  <a:pt x="11019044" y="5166694"/>
                  <a:pt x="11019044" y="5161931"/>
                  <a:pt x="11028569" y="5161931"/>
                </a:cubicBezTo>
                <a:cubicBezTo>
                  <a:pt x="11042856" y="5161931"/>
                  <a:pt x="11038094" y="5166694"/>
                  <a:pt x="11052381" y="5166694"/>
                </a:cubicBezTo>
                <a:cubicBezTo>
                  <a:pt x="11061906" y="5166694"/>
                  <a:pt x="11061906" y="5176219"/>
                  <a:pt x="11071431" y="5180981"/>
                </a:cubicBezTo>
                <a:cubicBezTo>
                  <a:pt x="11052381" y="5176219"/>
                  <a:pt x="11028569" y="5171456"/>
                  <a:pt x="11004756" y="5176219"/>
                </a:cubicBezTo>
                <a:cubicBezTo>
                  <a:pt x="11004756" y="5171456"/>
                  <a:pt x="10999994" y="5166694"/>
                  <a:pt x="11004756" y="5161931"/>
                </a:cubicBezTo>
                <a:lnTo>
                  <a:pt x="11014281" y="5171456"/>
                </a:lnTo>
                <a:close/>
                <a:moveTo>
                  <a:pt x="2928557" y="5171456"/>
                </a:moveTo>
                <a:lnTo>
                  <a:pt x="2928557" y="5185744"/>
                </a:lnTo>
                <a:cubicBezTo>
                  <a:pt x="2909507" y="5180981"/>
                  <a:pt x="2885694" y="5176219"/>
                  <a:pt x="2866644" y="5171456"/>
                </a:cubicBezTo>
                <a:lnTo>
                  <a:pt x="2871407" y="5157169"/>
                </a:lnTo>
                <a:lnTo>
                  <a:pt x="2928557" y="5171456"/>
                </a:lnTo>
                <a:close/>
                <a:moveTo>
                  <a:pt x="2647617" y="5161931"/>
                </a:moveTo>
                <a:cubicBezTo>
                  <a:pt x="2652379" y="5157169"/>
                  <a:pt x="2661904" y="5157169"/>
                  <a:pt x="2661904" y="5161931"/>
                </a:cubicBezTo>
                <a:cubicBezTo>
                  <a:pt x="2661904" y="5166694"/>
                  <a:pt x="2652379" y="5161931"/>
                  <a:pt x="2647617" y="5161931"/>
                </a:cubicBezTo>
                <a:close/>
                <a:moveTo>
                  <a:pt x="11685698" y="5161931"/>
                </a:moveTo>
                <a:cubicBezTo>
                  <a:pt x="11680936" y="5180981"/>
                  <a:pt x="11661886" y="5195269"/>
                  <a:pt x="11652361" y="5214319"/>
                </a:cubicBezTo>
                <a:lnTo>
                  <a:pt x="11680936" y="5214319"/>
                </a:lnTo>
                <a:cubicBezTo>
                  <a:pt x="11723798" y="5204794"/>
                  <a:pt x="11766661" y="5190506"/>
                  <a:pt x="11804761" y="5171456"/>
                </a:cubicBezTo>
                <a:cubicBezTo>
                  <a:pt x="11804761" y="5176219"/>
                  <a:pt x="11799998" y="5185744"/>
                  <a:pt x="11799998" y="5200031"/>
                </a:cubicBezTo>
                <a:cubicBezTo>
                  <a:pt x="11823811" y="5185744"/>
                  <a:pt x="11852386" y="5176219"/>
                  <a:pt x="11876150" y="5166694"/>
                </a:cubicBezTo>
                <a:cubicBezTo>
                  <a:pt x="11876150" y="5200031"/>
                  <a:pt x="11885675" y="5252419"/>
                  <a:pt x="11885675" y="5261944"/>
                </a:cubicBezTo>
                <a:cubicBezTo>
                  <a:pt x="11885675" y="5276231"/>
                  <a:pt x="11880913" y="5290519"/>
                  <a:pt x="11880913" y="5304759"/>
                </a:cubicBezTo>
                <a:cubicBezTo>
                  <a:pt x="11871388" y="5309521"/>
                  <a:pt x="11857148" y="5304759"/>
                  <a:pt x="11847623" y="5309521"/>
                </a:cubicBezTo>
                <a:cubicBezTo>
                  <a:pt x="11861911" y="5319046"/>
                  <a:pt x="11880913" y="5333334"/>
                  <a:pt x="11895200" y="5342859"/>
                </a:cubicBezTo>
                <a:lnTo>
                  <a:pt x="11895200" y="5357146"/>
                </a:lnTo>
                <a:cubicBezTo>
                  <a:pt x="11790473" y="5252419"/>
                  <a:pt x="11661886" y="5219081"/>
                  <a:pt x="11561873" y="5209556"/>
                </a:cubicBezTo>
                <a:cubicBezTo>
                  <a:pt x="11595211" y="5180981"/>
                  <a:pt x="11642836" y="5166694"/>
                  <a:pt x="11685698" y="5152406"/>
                </a:cubicBezTo>
                <a:lnTo>
                  <a:pt x="11685698" y="5161931"/>
                </a:lnTo>
                <a:close/>
                <a:moveTo>
                  <a:pt x="10957131" y="5166694"/>
                </a:moveTo>
                <a:cubicBezTo>
                  <a:pt x="10971419" y="5180981"/>
                  <a:pt x="10966656" y="5200031"/>
                  <a:pt x="10976181" y="5214319"/>
                </a:cubicBezTo>
                <a:cubicBezTo>
                  <a:pt x="10985706" y="5209556"/>
                  <a:pt x="10999994" y="5195269"/>
                  <a:pt x="11004756" y="5185744"/>
                </a:cubicBezTo>
                <a:lnTo>
                  <a:pt x="11028569" y="5185744"/>
                </a:lnTo>
                <a:cubicBezTo>
                  <a:pt x="11066669" y="5185744"/>
                  <a:pt x="11066669" y="5180981"/>
                  <a:pt x="11085719" y="5228606"/>
                </a:cubicBezTo>
                <a:cubicBezTo>
                  <a:pt x="11085719" y="5228606"/>
                  <a:pt x="11080956" y="5233369"/>
                  <a:pt x="11080956" y="5238131"/>
                </a:cubicBezTo>
                <a:cubicBezTo>
                  <a:pt x="11066669" y="5228606"/>
                  <a:pt x="11047619" y="5228606"/>
                  <a:pt x="11033331" y="5228606"/>
                </a:cubicBezTo>
                <a:cubicBezTo>
                  <a:pt x="10995231" y="5228606"/>
                  <a:pt x="10914269" y="5242894"/>
                  <a:pt x="10904744" y="5285756"/>
                </a:cubicBezTo>
                <a:cubicBezTo>
                  <a:pt x="10880931" y="5276231"/>
                  <a:pt x="10852356" y="5266706"/>
                  <a:pt x="10842831" y="5276231"/>
                </a:cubicBezTo>
                <a:cubicBezTo>
                  <a:pt x="10842831" y="5271469"/>
                  <a:pt x="10838069" y="5266706"/>
                  <a:pt x="10838069" y="5257181"/>
                </a:cubicBezTo>
                <a:cubicBezTo>
                  <a:pt x="10838069" y="5242894"/>
                  <a:pt x="10871406" y="5180981"/>
                  <a:pt x="10871406" y="5166694"/>
                </a:cubicBezTo>
                <a:cubicBezTo>
                  <a:pt x="10871406" y="5157169"/>
                  <a:pt x="10890456" y="5152406"/>
                  <a:pt x="10904744" y="5152406"/>
                </a:cubicBezTo>
                <a:cubicBezTo>
                  <a:pt x="10914269" y="5152406"/>
                  <a:pt x="10942844" y="5161931"/>
                  <a:pt x="10957131" y="5166694"/>
                </a:cubicBezTo>
                <a:close/>
                <a:moveTo>
                  <a:pt x="1576197" y="5204794"/>
                </a:moveTo>
                <a:cubicBezTo>
                  <a:pt x="1552385" y="5204794"/>
                  <a:pt x="1499997" y="5171456"/>
                  <a:pt x="1495235" y="5152406"/>
                </a:cubicBezTo>
                <a:cubicBezTo>
                  <a:pt x="1519047" y="5171456"/>
                  <a:pt x="1547622" y="5185744"/>
                  <a:pt x="1576197" y="5204794"/>
                </a:cubicBezTo>
                <a:close/>
                <a:moveTo>
                  <a:pt x="2799969" y="5157169"/>
                </a:moveTo>
                <a:cubicBezTo>
                  <a:pt x="2861882" y="5142881"/>
                  <a:pt x="2838069" y="5152406"/>
                  <a:pt x="2857119" y="5157169"/>
                </a:cubicBezTo>
                <a:cubicBezTo>
                  <a:pt x="2828544" y="5166694"/>
                  <a:pt x="2809494" y="5157169"/>
                  <a:pt x="2799969" y="5157169"/>
                </a:cubicBezTo>
                <a:close/>
                <a:moveTo>
                  <a:pt x="1428560" y="5147644"/>
                </a:moveTo>
                <a:cubicBezTo>
                  <a:pt x="1452372" y="5161931"/>
                  <a:pt x="1476185" y="5171456"/>
                  <a:pt x="1495235" y="5176219"/>
                </a:cubicBezTo>
                <a:cubicBezTo>
                  <a:pt x="1499997" y="5190506"/>
                  <a:pt x="1509522" y="5204794"/>
                  <a:pt x="1523810" y="5214319"/>
                </a:cubicBezTo>
                <a:cubicBezTo>
                  <a:pt x="1509522" y="5209556"/>
                  <a:pt x="1495235" y="5185744"/>
                  <a:pt x="1480947" y="5185744"/>
                </a:cubicBezTo>
                <a:cubicBezTo>
                  <a:pt x="1466660" y="5180981"/>
                  <a:pt x="1452372" y="5185744"/>
                  <a:pt x="1447610" y="5176219"/>
                </a:cubicBezTo>
                <a:cubicBezTo>
                  <a:pt x="1438085" y="5171456"/>
                  <a:pt x="1423797" y="5161931"/>
                  <a:pt x="1409510" y="5147644"/>
                </a:cubicBezTo>
                <a:lnTo>
                  <a:pt x="1428560" y="5147644"/>
                </a:lnTo>
                <a:close/>
                <a:moveTo>
                  <a:pt x="12647581" y="5190506"/>
                </a:moveTo>
                <a:cubicBezTo>
                  <a:pt x="12647581" y="5190506"/>
                  <a:pt x="12642819" y="5195269"/>
                  <a:pt x="12642819" y="5200031"/>
                </a:cubicBezTo>
                <a:cubicBezTo>
                  <a:pt x="12633294" y="5195269"/>
                  <a:pt x="12619054" y="5185744"/>
                  <a:pt x="12604766" y="5171456"/>
                </a:cubicBezTo>
                <a:lnTo>
                  <a:pt x="12604766" y="5142881"/>
                </a:lnTo>
                <a:cubicBezTo>
                  <a:pt x="12614291" y="5152406"/>
                  <a:pt x="12628531" y="5171456"/>
                  <a:pt x="12647581" y="5190506"/>
                </a:cubicBezTo>
                <a:close/>
                <a:moveTo>
                  <a:pt x="11342846" y="5204794"/>
                </a:moveTo>
                <a:cubicBezTo>
                  <a:pt x="11338083" y="5200031"/>
                  <a:pt x="11338083" y="5195269"/>
                  <a:pt x="11333321" y="5190506"/>
                </a:cubicBezTo>
                <a:cubicBezTo>
                  <a:pt x="11342846" y="5185744"/>
                  <a:pt x="11352371" y="5171456"/>
                  <a:pt x="11371421" y="5161931"/>
                </a:cubicBezTo>
                <a:cubicBezTo>
                  <a:pt x="11380946" y="5152406"/>
                  <a:pt x="11404758" y="5152406"/>
                  <a:pt x="11423808" y="5142881"/>
                </a:cubicBezTo>
                <a:cubicBezTo>
                  <a:pt x="11399996" y="5171456"/>
                  <a:pt x="11366658" y="5190506"/>
                  <a:pt x="11342846" y="5204794"/>
                </a:cubicBezTo>
                <a:close/>
                <a:moveTo>
                  <a:pt x="11214259" y="5152406"/>
                </a:moveTo>
                <a:cubicBezTo>
                  <a:pt x="11223784" y="5152406"/>
                  <a:pt x="11233309" y="5142881"/>
                  <a:pt x="11247596" y="5142881"/>
                </a:cubicBezTo>
                <a:cubicBezTo>
                  <a:pt x="11257121" y="5142881"/>
                  <a:pt x="11285696" y="5157169"/>
                  <a:pt x="11285696" y="5171456"/>
                </a:cubicBezTo>
                <a:cubicBezTo>
                  <a:pt x="11285696" y="5185744"/>
                  <a:pt x="11257121" y="5209556"/>
                  <a:pt x="11252359" y="5228606"/>
                </a:cubicBezTo>
                <a:cubicBezTo>
                  <a:pt x="11228546" y="5214319"/>
                  <a:pt x="11195209" y="5190506"/>
                  <a:pt x="11176159" y="5190506"/>
                </a:cubicBezTo>
                <a:cubicBezTo>
                  <a:pt x="11171396" y="5190506"/>
                  <a:pt x="11100006" y="5209556"/>
                  <a:pt x="11095244" y="5214319"/>
                </a:cubicBezTo>
                <a:cubicBezTo>
                  <a:pt x="11090481" y="5209556"/>
                  <a:pt x="11090481" y="5204794"/>
                  <a:pt x="11085719" y="5200031"/>
                </a:cubicBezTo>
                <a:cubicBezTo>
                  <a:pt x="11095244" y="5195269"/>
                  <a:pt x="11104721" y="5176219"/>
                  <a:pt x="11119009" y="5166694"/>
                </a:cubicBezTo>
                <a:cubicBezTo>
                  <a:pt x="11138059" y="5152406"/>
                  <a:pt x="11176159" y="5142881"/>
                  <a:pt x="11185684" y="5142881"/>
                </a:cubicBezTo>
                <a:cubicBezTo>
                  <a:pt x="11199971" y="5142881"/>
                  <a:pt x="11199971" y="5152406"/>
                  <a:pt x="11214259" y="5152406"/>
                </a:cubicBezTo>
                <a:close/>
                <a:moveTo>
                  <a:pt x="2785682" y="5142881"/>
                </a:moveTo>
                <a:lnTo>
                  <a:pt x="2785682" y="5157169"/>
                </a:lnTo>
                <a:lnTo>
                  <a:pt x="2733294" y="5157169"/>
                </a:lnTo>
                <a:lnTo>
                  <a:pt x="2738057" y="5142881"/>
                </a:lnTo>
                <a:lnTo>
                  <a:pt x="2785682" y="5142881"/>
                </a:lnTo>
                <a:close/>
                <a:moveTo>
                  <a:pt x="2723769" y="5142881"/>
                </a:moveTo>
                <a:lnTo>
                  <a:pt x="2723769" y="5157169"/>
                </a:lnTo>
                <a:cubicBezTo>
                  <a:pt x="2709529" y="5157169"/>
                  <a:pt x="2695242" y="5157169"/>
                  <a:pt x="2671429" y="5161931"/>
                </a:cubicBezTo>
                <a:cubicBezTo>
                  <a:pt x="2676192" y="5152406"/>
                  <a:pt x="2685717" y="5147644"/>
                  <a:pt x="2695242" y="5142881"/>
                </a:cubicBezTo>
                <a:lnTo>
                  <a:pt x="2723769" y="5142881"/>
                </a:lnTo>
                <a:close/>
                <a:moveTo>
                  <a:pt x="2195227" y="5200031"/>
                </a:moveTo>
                <a:lnTo>
                  <a:pt x="2195227" y="5219081"/>
                </a:lnTo>
                <a:cubicBezTo>
                  <a:pt x="2166652" y="5200031"/>
                  <a:pt x="2104739" y="5161931"/>
                  <a:pt x="2104739" y="5152406"/>
                </a:cubicBezTo>
                <a:cubicBezTo>
                  <a:pt x="2104739" y="5138119"/>
                  <a:pt x="2104739" y="5147644"/>
                  <a:pt x="2109502" y="5142881"/>
                </a:cubicBezTo>
                <a:cubicBezTo>
                  <a:pt x="2138077" y="5157169"/>
                  <a:pt x="2166652" y="5176219"/>
                  <a:pt x="2195227" y="5200031"/>
                </a:cubicBezTo>
                <a:close/>
                <a:moveTo>
                  <a:pt x="2080927" y="5200031"/>
                </a:moveTo>
                <a:lnTo>
                  <a:pt x="2080927" y="5214319"/>
                </a:lnTo>
                <a:cubicBezTo>
                  <a:pt x="2047589" y="5195269"/>
                  <a:pt x="2019014" y="5166694"/>
                  <a:pt x="1990439" y="5142881"/>
                </a:cubicBezTo>
                <a:cubicBezTo>
                  <a:pt x="2019014" y="5157169"/>
                  <a:pt x="2052352" y="5180981"/>
                  <a:pt x="2080927" y="5200031"/>
                </a:cubicBezTo>
                <a:close/>
                <a:moveTo>
                  <a:pt x="1585674" y="5142881"/>
                </a:moveTo>
                <a:cubicBezTo>
                  <a:pt x="1604724" y="5152406"/>
                  <a:pt x="1619012" y="5171456"/>
                  <a:pt x="1628537" y="5190506"/>
                </a:cubicBezTo>
                <a:cubicBezTo>
                  <a:pt x="1609487" y="5171456"/>
                  <a:pt x="1590437" y="5157169"/>
                  <a:pt x="1576197" y="5142881"/>
                </a:cubicBezTo>
                <a:lnTo>
                  <a:pt x="1585674" y="5142881"/>
                </a:lnTo>
                <a:close/>
                <a:moveTo>
                  <a:pt x="12514279" y="5185744"/>
                </a:moveTo>
                <a:cubicBezTo>
                  <a:pt x="12495229" y="5171456"/>
                  <a:pt x="12476179" y="5157169"/>
                  <a:pt x="12461891" y="5138119"/>
                </a:cubicBezTo>
                <a:cubicBezTo>
                  <a:pt x="12466654" y="5142881"/>
                  <a:pt x="12504754" y="5171456"/>
                  <a:pt x="12514279" y="5185744"/>
                </a:cubicBezTo>
                <a:close/>
                <a:moveTo>
                  <a:pt x="12352354" y="5176219"/>
                </a:moveTo>
                <a:cubicBezTo>
                  <a:pt x="12338066" y="5171456"/>
                  <a:pt x="12319016" y="5161931"/>
                  <a:pt x="12299966" y="5157169"/>
                </a:cubicBezTo>
                <a:lnTo>
                  <a:pt x="12304729" y="5138119"/>
                </a:lnTo>
                <a:cubicBezTo>
                  <a:pt x="12319016" y="5147644"/>
                  <a:pt x="12338066" y="5161931"/>
                  <a:pt x="12352354" y="5176219"/>
                </a:cubicBezTo>
                <a:close/>
                <a:moveTo>
                  <a:pt x="2052352" y="5138119"/>
                </a:moveTo>
                <a:cubicBezTo>
                  <a:pt x="2085689" y="5161931"/>
                  <a:pt x="2114264" y="5180981"/>
                  <a:pt x="2142839" y="5200031"/>
                </a:cubicBezTo>
                <a:lnTo>
                  <a:pt x="2142839" y="5223844"/>
                </a:lnTo>
                <a:cubicBezTo>
                  <a:pt x="2109502" y="5200031"/>
                  <a:pt x="2071402" y="5176219"/>
                  <a:pt x="2033302" y="5147644"/>
                </a:cubicBezTo>
                <a:lnTo>
                  <a:pt x="2042827" y="5138119"/>
                </a:lnTo>
                <a:lnTo>
                  <a:pt x="2052352" y="5138119"/>
                </a:lnTo>
                <a:close/>
                <a:moveTo>
                  <a:pt x="10438067" y="5190506"/>
                </a:moveTo>
                <a:cubicBezTo>
                  <a:pt x="10447592" y="5195269"/>
                  <a:pt x="10466642" y="5190506"/>
                  <a:pt x="10480929" y="5200031"/>
                </a:cubicBezTo>
                <a:cubicBezTo>
                  <a:pt x="10528554" y="5228606"/>
                  <a:pt x="10576179" y="5261944"/>
                  <a:pt x="10623804" y="5295281"/>
                </a:cubicBezTo>
                <a:cubicBezTo>
                  <a:pt x="10533317" y="5285756"/>
                  <a:pt x="10414254" y="5257181"/>
                  <a:pt x="10342817" y="5133356"/>
                </a:cubicBezTo>
                <a:cubicBezTo>
                  <a:pt x="10371392" y="5147644"/>
                  <a:pt x="10399967" y="5171456"/>
                  <a:pt x="10438067" y="5190506"/>
                </a:cubicBezTo>
                <a:close/>
                <a:moveTo>
                  <a:pt x="9852374" y="5161931"/>
                </a:moveTo>
                <a:lnTo>
                  <a:pt x="9833324" y="5161931"/>
                </a:lnTo>
                <a:lnTo>
                  <a:pt x="9823799" y="5152406"/>
                </a:lnTo>
                <a:cubicBezTo>
                  <a:pt x="9828561" y="5142881"/>
                  <a:pt x="9838086" y="5138119"/>
                  <a:pt x="9852374" y="5133356"/>
                </a:cubicBezTo>
                <a:lnTo>
                  <a:pt x="9852374" y="5161931"/>
                </a:lnTo>
                <a:close/>
                <a:moveTo>
                  <a:pt x="1199960" y="5328571"/>
                </a:moveTo>
                <a:cubicBezTo>
                  <a:pt x="1185720" y="5299996"/>
                  <a:pt x="1138095" y="5252419"/>
                  <a:pt x="1104757" y="5223844"/>
                </a:cubicBezTo>
                <a:cubicBezTo>
                  <a:pt x="1085707" y="5209556"/>
                  <a:pt x="1066657" y="5200031"/>
                  <a:pt x="1047607" y="5185744"/>
                </a:cubicBezTo>
                <a:cubicBezTo>
                  <a:pt x="1047607" y="5171456"/>
                  <a:pt x="1047607" y="5152406"/>
                  <a:pt x="1042845" y="5133356"/>
                </a:cubicBezTo>
                <a:cubicBezTo>
                  <a:pt x="1095232" y="5200031"/>
                  <a:pt x="1185720" y="5247656"/>
                  <a:pt x="1199960" y="5328571"/>
                </a:cubicBezTo>
                <a:close/>
                <a:moveTo>
                  <a:pt x="12399979" y="5209556"/>
                </a:moveTo>
                <a:cubicBezTo>
                  <a:pt x="12409504" y="5200031"/>
                  <a:pt x="12438079" y="5152406"/>
                  <a:pt x="12461891" y="5157169"/>
                </a:cubicBezTo>
                <a:cubicBezTo>
                  <a:pt x="12442841" y="5176219"/>
                  <a:pt x="12414266" y="5204794"/>
                  <a:pt x="12399979" y="5228606"/>
                </a:cubicBezTo>
                <a:cubicBezTo>
                  <a:pt x="12399979" y="5228606"/>
                  <a:pt x="12404741" y="5233369"/>
                  <a:pt x="12409504" y="5228606"/>
                </a:cubicBezTo>
                <a:cubicBezTo>
                  <a:pt x="12419029" y="5209556"/>
                  <a:pt x="12461891" y="5166694"/>
                  <a:pt x="12471416" y="5166694"/>
                </a:cubicBezTo>
                <a:cubicBezTo>
                  <a:pt x="12485704" y="5166694"/>
                  <a:pt x="12509516" y="5185744"/>
                  <a:pt x="12509516" y="5200031"/>
                </a:cubicBezTo>
                <a:cubicBezTo>
                  <a:pt x="12509516" y="5209556"/>
                  <a:pt x="12495229" y="5228606"/>
                  <a:pt x="12485704" y="5228606"/>
                </a:cubicBezTo>
                <a:cubicBezTo>
                  <a:pt x="12461891" y="5238131"/>
                  <a:pt x="12428554" y="5247656"/>
                  <a:pt x="12414266" y="5247656"/>
                </a:cubicBezTo>
                <a:cubicBezTo>
                  <a:pt x="12404741" y="5247656"/>
                  <a:pt x="12399979" y="5238131"/>
                  <a:pt x="12395216" y="5233369"/>
                </a:cubicBezTo>
                <a:cubicBezTo>
                  <a:pt x="12395216" y="5200031"/>
                  <a:pt x="12342829" y="5157169"/>
                  <a:pt x="12323779" y="5128594"/>
                </a:cubicBezTo>
                <a:cubicBezTo>
                  <a:pt x="12342829" y="5133356"/>
                  <a:pt x="12385691" y="5190506"/>
                  <a:pt x="12399979" y="5209556"/>
                </a:cubicBezTo>
                <a:close/>
                <a:moveTo>
                  <a:pt x="10376154" y="5128594"/>
                </a:moveTo>
                <a:cubicBezTo>
                  <a:pt x="10452354" y="5142881"/>
                  <a:pt x="10519029" y="5180981"/>
                  <a:pt x="10595229" y="5214319"/>
                </a:cubicBezTo>
                <a:cubicBezTo>
                  <a:pt x="10619042" y="5228606"/>
                  <a:pt x="10657142" y="5228606"/>
                  <a:pt x="10685717" y="5242894"/>
                </a:cubicBezTo>
                <a:cubicBezTo>
                  <a:pt x="10700004" y="5247656"/>
                  <a:pt x="10719054" y="5266706"/>
                  <a:pt x="10738056" y="5280994"/>
                </a:cubicBezTo>
                <a:cubicBezTo>
                  <a:pt x="10719054" y="5285756"/>
                  <a:pt x="10680954" y="5295281"/>
                  <a:pt x="10671429" y="5295281"/>
                </a:cubicBezTo>
                <a:cubicBezTo>
                  <a:pt x="10585704" y="5295281"/>
                  <a:pt x="10538079" y="5200031"/>
                  <a:pt x="10442829" y="5180981"/>
                </a:cubicBezTo>
                <a:cubicBezTo>
                  <a:pt x="10409492" y="5176219"/>
                  <a:pt x="10380917" y="5142881"/>
                  <a:pt x="10352342" y="5128594"/>
                </a:cubicBezTo>
                <a:lnTo>
                  <a:pt x="10376154" y="5128594"/>
                </a:lnTo>
                <a:close/>
                <a:moveTo>
                  <a:pt x="11914250" y="5142881"/>
                </a:moveTo>
                <a:cubicBezTo>
                  <a:pt x="11914250" y="5161931"/>
                  <a:pt x="11961875" y="5161931"/>
                  <a:pt x="11976163" y="5161931"/>
                </a:cubicBezTo>
                <a:cubicBezTo>
                  <a:pt x="11976163" y="5190506"/>
                  <a:pt x="12004738" y="5200031"/>
                  <a:pt x="12004738" y="5209556"/>
                </a:cubicBezTo>
                <a:cubicBezTo>
                  <a:pt x="12004738" y="5219081"/>
                  <a:pt x="11985688" y="5252419"/>
                  <a:pt x="11976163" y="5271469"/>
                </a:cubicBezTo>
                <a:cubicBezTo>
                  <a:pt x="11976163" y="5271469"/>
                  <a:pt x="11971400" y="5276231"/>
                  <a:pt x="11966638" y="5271469"/>
                </a:cubicBezTo>
                <a:lnTo>
                  <a:pt x="11928538" y="5276231"/>
                </a:lnTo>
                <a:cubicBezTo>
                  <a:pt x="11961875" y="5299996"/>
                  <a:pt x="11976163" y="5285756"/>
                  <a:pt x="11976163" y="5309521"/>
                </a:cubicBezTo>
                <a:cubicBezTo>
                  <a:pt x="11976163" y="5323809"/>
                  <a:pt x="11966638" y="5357146"/>
                  <a:pt x="11957113" y="5376196"/>
                </a:cubicBezTo>
                <a:cubicBezTo>
                  <a:pt x="11942825" y="5352384"/>
                  <a:pt x="11928538" y="5323809"/>
                  <a:pt x="11919013" y="5295281"/>
                </a:cubicBezTo>
                <a:cubicBezTo>
                  <a:pt x="11909488" y="5304759"/>
                  <a:pt x="11895200" y="5309521"/>
                  <a:pt x="11885675" y="5314284"/>
                </a:cubicBezTo>
                <a:cubicBezTo>
                  <a:pt x="11890438" y="5299996"/>
                  <a:pt x="11895200" y="5271469"/>
                  <a:pt x="11895200" y="5261944"/>
                </a:cubicBezTo>
                <a:cubicBezTo>
                  <a:pt x="11895200" y="5247656"/>
                  <a:pt x="11885675" y="5180981"/>
                  <a:pt x="11885675" y="5171456"/>
                </a:cubicBezTo>
                <a:cubicBezTo>
                  <a:pt x="11885675" y="5157169"/>
                  <a:pt x="11890438" y="5138119"/>
                  <a:pt x="11899963" y="5123831"/>
                </a:cubicBezTo>
                <a:cubicBezTo>
                  <a:pt x="11904725" y="5123831"/>
                  <a:pt x="11914250" y="5128594"/>
                  <a:pt x="11914250" y="5142881"/>
                </a:cubicBezTo>
                <a:close/>
                <a:moveTo>
                  <a:pt x="11552348" y="5180981"/>
                </a:moveTo>
                <a:lnTo>
                  <a:pt x="11552348" y="5204794"/>
                </a:lnTo>
                <a:cubicBezTo>
                  <a:pt x="11547586" y="5204794"/>
                  <a:pt x="11547586" y="5209556"/>
                  <a:pt x="11538061" y="5209556"/>
                </a:cubicBezTo>
                <a:cubicBezTo>
                  <a:pt x="11533298" y="5209556"/>
                  <a:pt x="11480958" y="5180981"/>
                  <a:pt x="11476196" y="5180981"/>
                </a:cubicBezTo>
                <a:cubicBezTo>
                  <a:pt x="11461908" y="5180981"/>
                  <a:pt x="11471433" y="5185744"/>
                  <a:pt x="11466671" y="5185744"/>
                </a:cubicBezTo>
                <a:cubicBezTo>
                  <a:pt x="11457146" y="5190506"/>
                  <a:pt x="11442858" y="5185744"/>
                  <a:pt x="11428571" y="5185744"/>
                </a:cubicBezTo>
                <a:cubicBezTo>
                  <a:pt x="11399996" y="5185744"/>
                  <a:pt x="11380946" y="5190506"/>
                  <a:pt x="11371421" y="5228606"/>
                </a:cubicBezTo>
                <a:lnTo>
                  <a:pt x="11357133" y="5228606"/>
                </a:lnTo>
                <a:cubicBezTo>
                  <a:pt x="11357133" y="5228606"/>
                  <a:pt x="11352371" y="5228606"/>
                  <a:pt x="11352371" y="5219081"/>
                </a:cubicBezTo>
                <a:cubicBezTo>
                  <a:pt x="11352371" y="5214319"/>
                  <a:pt x="11423808" y="5152406"/>
                  <a:pt x="11438096" y="5133356"/>
                </a:cubicBezTo>
                <a:cubicBezTo>
                  <a:pt x="11438096" y="5128594"/>
                  <a:pt x="11447621" y="5123831"/>
                  <a:pt x="11457146" y="5123831"/>
                </a:cubicBezTo>
                <a:cubicBezTo>
                  <a:pt x="11495198" y="5123831"/>
                  <a:pt x="11528536" y="5157169"/>
                  <a:pt x="11552348" y="5180981"/>
                </a:cubicBezTo>
                <a:close/>
                <a:moveTo>
                  <a:pt x="1804749" y="5223844"/>
                </a:moveTo>
                <a:cubicBezTo>
                  <a:pt x="1804749" y="5233369"/>
                  <a:pt x="1795224" y="5228606"/>
                  <a:pt x="1790462" y="5233369"/>
                </a:cubicBezTo>
                <a:cubicBezTo>
                  <a:pt x="1799987" y="5247656"/>
                  <a:pt x="1809512" y="5261944"/>
                  <a:pt x="1814274" y="5276231"/>
                </a:cubicBezTo>
                <a:lnTo>
                  <a:pt x="1799987" y="5276231"/>
                </a:lnTo>
                <a:cubicBezTo>
                  <a:pt x="1790462" y="5261944"/>
                  <a:pt x="1766649" y="5242894"/>
                  <a:pt x="1761887" y="5228606"/>
                </a:cubicBezTo>
                <a:cubicBezTo>
                  <a:pt x="1752362" y="5204794"/>
                  <a:pt x="1742837" y="5152406"/>
                  <a:pt x="1709499" y="5147644"/>
                </a:cubicBezTo>
                <a:lnTo>
                  <a:pt x="1709499" y="5119069"/>
                </a:lnTo>
                <a:cubicBezTo>
                  <a:pt x="1723787" y="5128594"/>
                  <a:pt x="1804749" y="5209556"/>
                  <a:pt x="1804749" y="5223844"/>
                </a:cubicBezTo>
                <a:close/>
                <a:moveTo>
                  <a:pt x="3423809" y="5252419"/>
                </a:moveTo>
                <a:cubicBezTo>
                  <a:pt x="3447621" y="5252419"/>
                  <a:pt x="3519011" y="5238131"/>
                  <a:pt x="3547586" y="5219081"/>
                </a:cubicBezTo>
                <a:cubicBezTo>
                  <a:pt x="3533299" y="5252419"/>
                  <a:pt x="3438096" y="5266706"/>
                  <a:pt x="3409521" y="5266706"/>
                </a:cubicBezTo>
                <a:cubicBezTo>
                  <a:pt x="3199971" y="5266706"/>
                  <a:pt x="2947607" y="5123831"/>
                  <a:pt x="2742819" y="5123831"/>
                </a:cubicBezTo>
                <a:cubicBezTo>
                  <a:pt x="2709529" y="5123831"/>
                  <a:pt x="2671429" y="5133356"/>
                  <a:pt x="2633329" y="5152406"/>
                </a:cubicBezTo>
                <a:cubicBezTo>
                  <a:pt x="2633329" y="5152406"/>
                  <a:pt x="2628567" y="5152406"/>
                  <a:pt x="2628567" y="5142881"/>
                </a:cubicBezTo>
                <a:cubicBezTo>
                  <a:pt x="2628567" y="5114306"/>
                  <a:pt x="2747582" y="5114306"/>
                  <a:pt x="2757107" y="5114306"/>
                </a:cubicBezTo>
                <a:cubicBezTo>
                  <a:pt x="2976182" y="5114306"/>
                  <a:pt x="3209496" y="5252419"/>
                  <a:pt x="3423809" y="5252419"/>
                </a:cubicBezTo>
                <a:close/>
                <a:moveTo>
                  <a:pt x="11423808" y="5109544"/>
                </a:moveTo>
                <a:cubicBezTo>
                  <a:pt x="11423808" y="5114306"/>
                  <a:pt x="11428571" y="5123831"/>
                  <a:pt x="11428571" y="5128594"/>
                </a:cubicBezTo>
                <a:cubicBezTo>
                  <a:pt x="11399996" y="5138119"/>
                  <a:pt x="11352371" y="5161931"/>
                  <a:pt x="11323796" y="5185744"/>
                </a:cubicBezTo>
                <a:lnTo>
                  <a:pt x="11309508" y="5185744"/>
                </a:lnTo>
                <a:cubicBezTo>
                  <a:pt x="11333321" y="5166694"/>
                  <a:pt x="11366658" y="5138119"/>
                  <a:pt x="11390471" y="5109544"/>
                </a:cubicBezTo>
                <a:lnTo>
                  <a:pt x="11423808" y="5109544"/>
                </a:lnTo>
                <a:close/>
                <a:moveTo>
                  <a:pt x="2595229" y="5157169"/>
                </a:moveTo>
                <a:cubicBezTo>
                  <a:pt x="2585704" y="5152406"/>
                  <a:pt x="2571417" y="5142881"/>
                  <a:pt x="2561892" y="5138119"/>
                </a:cubicBezTo>
                <a:lnTo>
                  <a:pt x="2561892" y="5123831"/>
                </a:lnTo>
                <a:cubicBezTo>
                  <a:pt x="2571417" y="5119069"/>
                  <a:pt x="2585704" y="5114306"/>
                  <a:pt x="2609517" y="5109544"/>
                </a:cubicBezTo>
                <a:cubicBezTo>
                  <a:pt x="2590467" y="5114306"/>
                  <a:pt x="2585704" y="5147644"/>
                  <a:pt x="2595229" y="5157169"/>
                </a:cubicBezTo>
                <a:close/>
                <a:moveTo>
                  <a:pt x="3566636" y="5119069"/>
                </a:moveTo>
                <a:cubicBezTo>
                  <a:pt x="3557111" y="5114306"/>
                  <a:pt x="3547586" y="5114306"/>
                  <a:pt x="3538061" y="5104781"/>
                </a:cubicBezTo>
                <a:lnTo>
                  <a:pt x="3566636" y="5119069"/>
                </a:lnTo>
                <a:close/>
                <a:moveTo>
                  <a:pt x="2661904" y="5104781"/>
                </a:moveTo>
                <a:lnTo>
                  <a:pt x="2700004" y="5104781"/>
                </a:lnTo>
                <a:cubicBezTo>
                  <a:pt x="2690479" y="5104781"/>
                  <a:pt x="2614279" y="5109544"/>
                  <a:pt x="2614279" y="5138119"/>
                </a:cubicBezTo>
                <a:cubicBezTo>
                  <a:pt x="2614279" y="5152406"/>
                  <a:pt x="2623804" y="5157169"/>
                  <a:pt x="2633329" y="5166694"/>
                </a:cubicBezTo>
                <a:cubicBezTo>
                  <a:pt x="2623804" y="5161931"/>
                  <a:pt x="2604754" y="5147644"/>
                  <a:pt x="2604754" y="5138119"/>
                </a:cubicBezTo>
                <a:cubicBezTo>
                  <a:pt x="2604754" y="5104781"/>
                  <a:pt x="2671429" y="5104781"/>
                  <a:pt x="2680954" y="5104781"/>
                </a:cubicBezTo>
                <a:lnTo>
                  <a:pt x="2661904" y="5104781"/>
                </a:lnTo>
                <a:close/>
                <a:moveTo>
                  <a:pt x="11680936" y="5138119"/>
                </a:moveTo>
                <a:cubicBezTo>
                  <a:pt x="11647598" y="5152406"/>
                  <a:pt x="11604736" y="5171456"/>
                  <a:pt x="11566636" y="5190506"/>
                </a:cubicBezTo>
                <a:cubicBezTo>
                  <a:pt x="11561873" y="5176219"/>
                  <a:pt x="11547586" y="5161931"/>
                  <a:pt x="11538061" y="5147644"/>
                </a:cubicBezTo>
                <a:cubicBezTo>
                  <a:pt x="11590448" y="5138119"/>
                  <a:pt x="11647598" y="5119069"/>
                  <a:pt x="11699986" y="5095256"/>
                </a:cubicBezTo>
                <a:cubicBezTo>
                  <a:pt x="11690461" y="5109544"/>
                  <a:pt x="11685698" y="5123831"/>
                  <a:pt x="11680936" y="5138119"/>
                </a:cubicBezTo>
                <a:close/>
                <a:moveTo>
                  <a:pt x="6999970" y="5109544"/>
                </a:moveTo>
                <a:cubicBezTo>
                  <a:pt x="6999970" y="5104781"/>
                  <a:pt x="6999970" y="5095256"/>
                  <a:pt x="7004733" y="5090494"/>
                </a:cubicBezTo>
                <a:cubicBezTo>
                  <a:pt x="7009495" y="5095256"/>
                  <a:pt x="7004733" y="5104781"/>
                  <a:pt x="6999970" y="5109544"/>
                </a:cubicBezTo>
                <a:close/>
                <a:moveTo>
                  <a:pt x="3909489" y="5133356"/>
                </a:moveTo>
                <a:cubicBezTo>
                  <a:pt x="3904726" y="5119069"/>
                  <a:pt x="3904726" y="5104781"/>
                  <a:pt x="3904726" y="5090494"/>
                </a:cubicBezTo>
                <a:cubicBezTo>
                  <a:pt x="3904726" y="5104781"/>
                  <a:pt x="3909489" y="5119069"/>
                  <a:pt x="3909489" y="5133356"/>
                </a:cubicBezTo>
                <a:close/>
                <a:moveTo>
                  <a:pt x="12580954" y="5138119"/>
                </a:moveTo>
                <a:cubicBezTo>
                  <a:pt x="12585716" y="5133356"/>
                  <a:pt x="12595241" y="5133356"/>
                  <a:pt x="12595241" y="5128594"/>
                </a:cubicBezTo>
                <a:lnTo>
                  <a:pt x="12595241" y="5171456"/>
                </a:lnTo>
                <a:cubicBezTo>
                  <a:pt x="12590479" y="5180981"/>
                  <a:pt x="12547616" y="5266706"/>
                  <a:pt x="12528566" y="5266706"/>
                </a:cubicBezTo>
                <a:cubicBezTo>
                  <a:pt x="12514279" y="5266706"/>
                  <a:pt x="12504754" y="5247656"/>
                  <a:pt x="12490466" y="5242894"/>
                </a:cubicBezTo>
                <a:cubicBezTo>
                  <a:pt x="12495229" y="5238131"/>
                  <a:pt x="12504754" y="5223844"/>
                  <a:pt x="12519041" y="5209556"/>
                </a:cubicBezTo>
                <a:cubicBezTo>
                  <a:pt x="12519041" y="5214319"/>
                  <a:pt x="12523804" y="5223844"/>
                  <a:pt x="12528566" y="5228606"/>
                </a:cubicBezTo>
                <a:cubicBezTo>
                  <a:pt x="12528566" y="5228606"/>
                  <a:pt x="12533329" y="5228606"/>
                  <a:pt x="12538091" y="5223844"/>
                </a:cubicBezTo>
                <a:cubicBezTo>
                  <a:pt x="12533329" y="5219081"/>
                  <a:pt x="12528566" y="5219081"/>
                  <a:pt x="12528566" y="5209556"/>
                </a:cubicBezTo>
                <a:cubicBezTo>
                  <a:pt x="12528566" y="5195269"/>
                  <a:pt x="12561904" y="5138119"/>
                  <a:pt x="12561904" y="5123831"/>
                </a:cubicBezTo>
                <a:cubicBezTo>
                  <a:pt x="12561904" y="5114306"/>
                  <a:pt x="12557141" y="5100019"/>
                  <a:pt x="12552379" y="5085731"/>
                </a:cubicBezTo>
                <a:cubicBezTo>
                  <a:pt x="12571429" y="5100019"/>
                  <a:pt x="12571429" y="5119069"/>
                  <a:pt x="12580954" y="5138119"/>
                </a:cubicBezTo>
                <a:close/>
                <a:moveTo>
                  <a:pt x="12600004" y="5119069"/>
                </a:moveTo>
                <a:cubicBezTo>
                  <a:pt x="12595241" y="5119069"/>
                  <a:pt x="12590479" y="5123831"/>
                  <a:pt x="12585716" y="5123831"/>
                </a:cubicBezTo>
                <a:cubicBezTo>
                  <a:pt x="12580954" y="5109544"/>
                  <a:pt x="12580954" y="5095256"/>
                  <a:pt x="12585716" y="5080969"/>
                </a:cubicBezTo>
                <a:cubicBezTo>
                  <a:pt x="12590479" y="5085731"/>
                  <a:pt x="12595241" y="5095256"/>
                  <a:pt x="12600004" y="5104781"/>
                </a:cubicBezTo>
                <a:lnTo>
                  <a:pt x="12600004" y="5119069"/>
                </a:lnTo>
                <a:close/>
                <a:moveTo>
                  <a:pt x="3452384" y="5142881"/>
                </a:moveTo>
                <a:cubicBezTo>
                  <a:pt x="3442859" y="5138119"/>
                  <a:pt x="3428571" y="5119069"/>
                  <a:pt x="3414284" y="5119069"/>
                </a:cubicBezTo>
                <a:cubicBezTo>
                  <a:pt x="3428571" y="5128594"/>
                  <a:pt x="3457146" y="5166694"/>
                  <a:pt x="3457146" y="5180981"/>
                </a:cubicBezTo>
                <a:cubicBezTo>
                  <a:pt x="3442859" y="5166694"/>
                  <a:pt x="3433334" y="5128594"/>
                  <a:pt x="3399996" y="5123831"/>
                </a:cubicBezTo>
                <a:cubicBezTo>
                  <a:pt x="3414284" y="5138119"/>
                  <a:pt x="3442859" y="5166694"/>
                  <a:pt x="3442859" y="5190506"/>
                </a:cubicBezTo>
                <a:cubicBezTo>
                  <a:pt x="3433334" y="5171456"/>
                  <a:pt x="3419046" y="5152406"/>
                  <a:pt x="3399996" y="5138119"/>
                </a:cubicBezTo>
                <a:cubicBezTo>
                  <a:pt x="3399996" y="5119069"/>
                  <a:pt x="3399996" y="5100019"/>
                  <a:pt x="3395234" y="5080969"/>
                </a:cubicBezTo>
                <a:cubicBezTo>
                  <a:pt x="3414284" y="5095256"/>
                  <a:pt x="3433334" y="5119069"/>
                  <a:pt x="3452384" y="5142881"/>
                </a:cubicBezTo>
                <a:close/>
                <a:moveTo>
                  <a:pt x="2790444" y="5090494"/>
                </a:moveTo>
                <a:cubicBezTo>
                  <a:pt x="2766632" y="5090494"/>
                  <a:pt x="2719054" y="5085731"/>
                  <a:pt x="2709529" y="5085731"/>
                </a:cubicBezTo>
                <a:cubicBezTo>
                  <a:pt x="2695242" y="5085731"/>
                  <a:pt x="2547604" y="5085731"/>
                  <a:pt x="2547604" y="5128594"/>
                </a:cubicBezTo>
                <a:cubicBezTo>
                  <a:pt x="2547604" y="5195269"/>
                  <a:pt x="2814257" y="5176219"/>
                  <a:pt x="2814257" y="5271469"/>
                </a:cubicBezTo>
                <a:cubicBezTo>
                  <a:pt x="2814257" y="5342859"/>
                  <a:pt x="2661904" y="5352384"/>
                  <a:pt x="2652379" y="5352384"/>
                </a:cubicBezTo>
                <a:cubicBezTo>
                  <a:pt x="2638092" y="5352384"/>
                  <a:pt x="2590467" y="5347621"/>
                  <a:pt x="2561892" y="5342859"/>
                </a:cubicBezTo>
                <a:cubicBezTo>
                  <a:pt x="2585704" y="5342859"/>
                  <a:pt x="2619042" y="5347621"/>
                  <a:pt x="2628567" y="5347621"/>
                </a:cubicBezTo>
                <a:cubicBezTo>
                  <a:pt x="2657142" y="5347621"/>
                  <a:pt x="2804732" y="5333334"/>
                  <a:pt x="2804732" y="5271469"/>
                </a:cubicBezTo>
                <a:cubicBezTo>
                  <a:pt x="2804732" y="5190506"/>
                  <a:pt x="2538079" y="5209556"/>
                  <a:pt x="2538079" y="5128594"/>
                </a:cubicBezTo>
                <a:cubicBezTo>
                  <a:pt x="2538079" y="5076206"/>
                  <a:pt x="2657142" y="5080969"/>
                  <a:pt x="2676192" y="5080969"/>
                </a:cubicBezTo>
                <a:cubicBezTo>
                  <a:pt x="2685717" y="5080969"/>
                  <a:pt x="2752344" y="5085731"/>
                  <a:pt x="2790444" y="5090494"/>
                </a:cubicBezTo>
                <a:close/>
                <a:moveTo>
                  <a:pt x="1976152" y="5128594"/>
                </a:moveTo>
                <a:lnTo>
                  <a:pt x="1976152" y="5142881"/>
                </a:lnTo>
                <a:cubicBezTo>
                  <a:pt x="1947624" y="5128594"/>
                  <a:pt x="1899999" y="5104781"/>
                  <a:pt x="1899999" y="5090494"/>
                </a:cubicBezTo>
                <a:cubicBezTo>
                  <a:pt x="1899999" y="5080969"/>
                  <a:pt x="1899999" y="5085731"/>
                  <a:pt x="1904762" y="5080969"/>
                </a:cubicBezTo>
                <a:cubicBezTo>
                  <a:pt x="1928574" y="5095256"/>
                  <a:pt x="1952387" y="5109544"/>
                  <a:pt x="1976152" y="5128594"/>
                </a:cubicBezTo>
                <a:close/>
                <a:moveTo>
                  <a:pt x="10066639" y="5171456"/>
                </a:moveTo>
                <a:cubicBezTo>
                  <a:pt x="10066639" y="5204794"/>
                  <a:pt x="10061877" y="5228606"/>
                  <a:pt x="10028539" y="5266706"/>
                </a:cubicBezTo>
                <a:cubicBezTo>
                  <a:pt x="10033302" y="5247656"/>
                  <a:pt x="10052352" y="5219081"/>
                  <a:pt x="10052352" y="5209556"/>
                </a:cubicBezTo>
                <a:cubicBezTo>
                  <a:pt x="10052352" y="5195269"/>
                  <a:pt x="10023777" y="5185744"/>
                  <a:pt x="10023777" y="5171456"/>
                </a:cubicBezTo>
                <a:cubicBezTo>
                  <a:pt x="10023777" y="5161931"/>
                  <a:pt x="10033302" y="5161931"/>
                  <a:pt x="10033302" y="5147644"/>
                </a:cubicBezTo>
                <a:cubicBezTo>
                  <a:pt x="10033302" y="5142881"/>
                  <a:pt x="10028539" y="5133356"/>
                  <a:pt x="10014252" y="5138119"/>
                </a:cubicBezTo>
                <a:cubicBezTo>
                  <a:pt x="10014252" y="5128594"/>
                  <a:pt x="10023777" y="5119069"/>
                  <a:pt x="10023777" y="5104781"/>
                </a:cubicBezTo>
                <a:cubicBezTo>
                  <a:pt x="10023777" y="5095256"/>
                  <a:pt x="10014252" y="5095256"/>
                  <a:pt x="10014252" y="5085731"/>
                </a:cubicBezTo>
                <a:cubicBezTo>
                  <a:pt x="10014252" y="5071444"/>
                  <a:pt x="10019014" y="5071444"/>
                  <a:pt x="10023777" y="5071444"/>
                </a:cubicBezTo>
                <a:cubicBezTo>
                  <a:pt x="10071402" y="5133356"/>
                  <a:pt x="10066639" y="5138119"/>
                  <a:pt x="10066639" y="5171456"/>
                </a:cubicBezTo>
                <a:close/>
                <a:moveTo>
                  <a:pt x="1099995" y="5133356"/>
                </a:moveTo>
                <a:cubicBezTo>
                  <a:pt x="1095232" y="5128594"/>
                  <a:pt x="1095232" y="5119069"/>
                  <a:pt x="1090470" y="5114306"/>
                </a:cubicBezTo>
                <a:lnTo>
                  <a:pt x="1095232" y="5071444"/>
                </a:lnTo>
                <a:cubicBezTo>
                  <a:pt x="1085707" y="5085731"/>
                  <a:pt x="1095232" y="5114306"/>
                  <a:pt x="1099995" y="5133356"/>
                </a:cubicBezTo>
                <a:close/>
                <a:moveTo>
                  <a:pt x="3652361" y="5119069"/>
                </a:moveTo>
                <a:cubicBezTo>
                  <a:pt x="3661886" y="5128594"/>
                  <a:pt x="3657124" y="5138119"/>
                  <a:pt x="3661886" y="5147644"/>
                </a:cubicBezTo>
                <a:cubicBezTo>
                  <a:pt x="3676174" y="5166694"/>
                  <a:pt x="3699986" y="5176219"/>
                  <a:pt x="3709511" y="5200031"/>
                </a:cubicBezTo>
                <a:cubicBezTo>
                  <a:pt x="3723799" y="5228606"/>
                  <a:pt x="3742849" y="5266706"/>
                  <a:pt x="3757136" y="5299996"/>
                </a:cubicBezTo>
                <a:cubicBezTo>
                  <a:pt x="3757136" y="5299996"/>
                  <a:pt x="3757136" y="5304759"/>
                  <a:pt x="3747611" y="5304759"/>
                </a:cubicBezTo>
                <a:cubicBezTo>
                  <a:pt x="3704749" y="5304759"/>
                  <a:pt x="3671411" y="5228606"/>
                  <a:pt x="3647599" y="5219081"/>
                </a:cubicBezTo>
                <a:cubicBezTo>
                  <a:pt x="3633311" y="5214319"/>
                  <a:pt x="3614261" y="5214319"/>
                  <a:pt x="3590449" y="5214319"/>
                </a:cubicBezTo>
                <a:cubicBezTo>
                  <a:pt x="3590449" y="5195269"/>
                  <a:pt x="3585686" y="5166694"/>
                  <a:pt x="3561874" y="5147644"/>
                </a:cubicBezTo>
                <a:cubicBezTo>
                  <a:pt x="3571399" y="5152406"/>
                  <a:pt x="3580924" y="5152406"/>
                  <a:pt x="3595211" y="5152406"/>
                </a:cubicBezTo>
                <a:cubicBezTo>
                  <a:pt x="3590449" y="5142881"/>
                  <a:pt x="3580924" y="5133356"/>
                  <a:pt x="3576161" y="5123831"/>
                </a:cubicBezTo>
                <a:cubicBezTo>
                  <a:pt x="3595211" y="5133356"/>
                  <a:pt x="3614261" y="5147644"/>
                  <a:pt x="3633311" y="5157169"/>
                </a:cubicBezTo>
                <a:cubicBezTo>
                  <a:pt x="3638074" y="5152406"/>
                  <a:pt x="3638074" y="5157169"/>
                  <a:pt x="3638074" y="5142881"/>
                </a:cubicBezTo>
                <a:cubicBezTo>
                  <a:pt x="3638074" y="5133356"/>
                  <a:pt x="3638074" y="5138119"/>
                  <a:pt x="3633311" y="5133356"/>
                </a:cubicBezTo>
                <a:cubicBezTo>
                  <a:pt x="3604736" y="5128594"/>
                  <a:pt x="3547586" y="5095256"/>
                  <a:pt x="3538061" y="5071444"/>
                </a:cubicBezTo>
                <a:cubicBezTo>
                  <a:pt x="3561874" y="5076206"/>
                  <a:pt x="3576161" y="5080969"/>
                  <a:pt x="3590449" y="5085731"/>
                </a:cubicBezTo>
                <a:cubicBezTo>
                  <a:pt x="3590449" y="5076206"/>
                  <a:pt x="3590449" y="5066681"/>
                  <a:pt x="3599974" y="5061919"/>
                </a:cubicBezTo>
                <a:cubicBezTo>
                  <a:pt x="3614261" y="5071444"/>
                  <a:pt x="3619024" y="5100019"/>
                  <a:pt x="3652361" y="5119069"/>
                </a:cubicBezTo>
                <a:close/>
                <a:moveTo>
                  <a:pt x="10695242" y="5109544"/>
                </a:moveTo>
                <a:cubicBezTo>
                  <a:pt x="10695242" y="5109544"/>
                  <a:pt x="10690479" y="5114306"/>
                  <a:pt x="10704767" y="5114306"/>
                </a:cubicBezTo>
                <a:cubicBezTo>
                  <a:pt x="10714292" y="5114306"/>
                  <a:pt x="10723769" y="5095256"/>
                  <a:pt x="10733294" y="5080969"/>
                </a:cubicBezTo>
                <a:cubicBezTo>
                  <a:pt x="10742819" y="5080969"/>
                  <a:pt x="10752344" y="5076206"/>
                  <a:pt x="10766631" y="5076206"/>
                </a:cubicBezTo>
                <a:cubicBezTo>
                  <a:pt x="10776156" y="5076206"/>
                  <a:pt x="10833306" y="5109544"/>
                  <a:pt x="10833306" y="5128594"/>
                </a:cubicBezTo>
                <a:cubicBezTo>
                  <a:pt x="10833306" y="5138119"/>
                  <a:pt x="10819019" y="5152406"/>
                  <a:pt x="10809494" y="5166694"/>
                </a:cubicBezTo>
                <a:cubicBezTo>
                  <a:pt x="10814256" y="5171456"/>
                  <a:pt x="10809494" y="5171456"/>
                  <a:pt x="10819019" y="5171456"/>
                </a:cubicBezTo>
                <a:cubicBezTo>
                  <a:pt x="10833306" y="5171456"/>
                  <a:pt x="10847594" y="5161931"/>
                  <a:pt x="10857119" y="5161931"/>
                </a:cubicBezTo>
                <a:cubicBezTo>
                  <a:pt x="10861881" y="5166694"/>
                  <a:pt x="10861881" y="5161931"/>
                  <a:pt x="10861881" y="5171456"/>
                </a:cubicBezTo>
                <a:cubicBezTo>
                  <a:pt x="10861881" y="5204794"/>
                  <a:pt x="10790444" y="5209556"/>
                  <a:pt x="10790444" y="5261944"/>
                </a:cubicBezTo>
                <a:cubicBezTo>
                  <a:pt x="10790444" y="5271469"/>
                  <a:pt x="10799969" y="5285756"/>
                  <a:pt x="10804731" y="5295281"/>
                </a:cubicBezTo>
                <a:cubicBezTo>
                  <a:pt x="10752344" y="5285756"/>
                  <a:pt x="10666667" y="5228606"/>
                  <a:pt x="10680954" y="5171456"/>
                </a:cubicBezTo>
                <a:cubicBezTo>
                  <a:pt x="10676192" y="5176219"/>
                  <a:pt x="10676192" y="5180981"/>
                  <a:pt x="10676192" y="5190506"/>
                </a:cubicBezTo>
                <a:cubicBezTo>
                  <a:pt x="10676192" y="5204794"/>
                  <a:pt x="10680954" y="5219081"/>
                  <a:pt x="10685717" y="5233369"/>
                </a:cubicBezTo>
                <a:cubicBezTo>
                  <a:pt x="10619042" y="5219081"/>
                  <a:pt x="10580942" y="5152406"/>
                  <a:pt x="10580942" y="5104781"/>
                </a:cubicBezTo>
                <a:cubicBezTo>
                  <a:pt x="10580942" y="5061919"/>
                  <a:pt x="10609517" y="5066681"/>
                  <a:pt x="10633329" y="5066681"/>
                </a:cubicBezTo>
                <a:cubicBezTo>
                  <a:pt x="10647617" y="5066681"/>
                  <a:pt x="10657142" y="5057156"/>
                  <a:pt x="10666667" y="5057156"/>
                </a:cubicBezTo>
                <a:cubicBezTo>
                  <a:pt x="10700004" y="5057156"/>
                  <a:pt x="10695242" y="5104781"/>
                  <a:pt x="10695242" y="5109544"/>
                </a:cubicBezTo>
                <a:close/>
                <a:moveTo>
                  <a:pt x="12619054" y="5057156"/>
                </a:moveTo>
                <a:cubicBezTo>
                  <a:pt x="12614291" y="5057156"/>
                  <a:pt x="12609529" y="5052394"/>
                  <a:pt x="12609529" y="5047631"/>
                </a:cubicBezTo>
                <a:lnTo>
                  <a:pt x="12619054" y="5057156"/>
                </a:lnTo>
                <a:close/>
                <a:moveTo>
                  <a:pt x="10009489" y="5109544"/>
                </a:moveTo>
                <a:cubicBezTo>
                  <a:pt x="10009489" y="5119069"/>
                  <a:pt x="9999964" y="5119069"/>
                  <a:pt x="9999964" y="5133356"/>
                </a:cubicBezTo>
                <a:cubicBezTo>
                  <a:pt x="9999964" y="5142881"/>
                  <a:pt x="10009489" y="5147644"/>
                  <a:pt x="10009489" y="5152406"/>
                </a:cubicBezTo>
                <a:cubicBezTo>
                  <a:pt x="10014252" y="5171456"/>
                  <a:pt x="10023777" y="5204794"/>
                  <a:pt x="10023777" y="5219081"/>
                </a:cubicBezTo>
                <a:cubicBezTo>
                  <a:pt x="10023777" y="5247656"/>
                  <a:pt x="10009489" y="5280994"/>
                  <a:pt x="9985677" y="5280994"/>
                </a:cubicBezTo>
                <a:cubicBezTo>
                  <a:pt x="9976152" y="5280994"/>
                  <a:pt x="9976152" y="5276231"/>
                  <a:pt x="9971389" y="5271469"/>
                </a:cubicBezTo>
                <a:cubicBezTo>
                  <a:pt x="9961864" y="5261944"/>
                  <a:pt x="9957149" y="5242894"/>
                  <a:pt x="9947624" y="5233369"/>
                </a:cubicBezTo>
                <a:cubicBezTo>
                  <a:pt x="9928574" y="5204794"/>
                  <a:pt x="9880949" y="5166694"/>
                  <a:pt x="9861899" y="5166694"/>
                </a:cubicBezTo>
                <a:cubicBezTo>
                  <a:pt x="9861899" y="5152406"/>
                  <a:pt x="9871424" y="5123831"/>
                  <a:pt x="9857136" y="5114306"/>
                </a:cubicBezTo>
                <a:cubicBezTo>
                  <a:pt x="9857136" y="5100019"/>
                  <a:pt x="9861899" y="5080969"/>
                  <a:pt x="9871424" y="5061919"/>
                </a:cubicBezTo>
                <a:cubicBezTo>
                  <a:pt x="9871424" y="5066681"/>
                  <a:pt x="9876186" y="5071444"/>
                  <a:pt x="9880949" y="5076206"/>
                </a:cubicBezTo>
                <a:cubicBezTo>
                  <a:pt x="9885711" y="5071444"/>
                  <a:pt x="9880949" y="5071444"/>
                  <a:pt x="9880949" y="5057156"/>
                </a:cubicBezTo>
                <a:cubicBezTo>
                  <a:pt x="9880949" y="5042869"/>
                  <a:pt x="9914286" y="5047631"/>
                  <a:pt x="9919049" y="5047631"/>
                </a:cubicBezTo>
                <a:cubicBezTo>
                  <a:pt x="9947624" y="5047631"/>
                  <a:pt x="10009489" y="5052394"/>
                  <a:pt x="10009489" y="5109544"/>
                </a:cubicBezTo>
                <a:close/>
                <a:moveTo>
                  <a:pt x="11928538" y="5066681"/>
                </a:moveTo>
                <a:cubicBezTo>
                  <a:pt x="11928538" y="5080969"/>
                  <a:pt x="11890438" y="5128594"/>
                  <a:pt x="11871388" y="5152406"/>
                </a:cubicBezTo>
                <a:cubicBezTo>
                  <a:pt x="11857148" y="5166694"/>
                  <a:pt x="11842861" y="5166694"/>
                  <a:pt x="11828573" y="5176219"/>
                </a:cubicBezTo>
                <a:lnTo>
                  <a:pt x="11814286" y="5176219"/>
                </a:lnTo>
                <a:cubicBezTo>
                  <a:pt x="11814286" y="5166694"/>
                  <a:pt x="11819048" y="5157169"/>
                  <a:pt x="11819048" y="5142881"/>
                </a:cubicBezTo>
                <a:cubicBezTo>
                  <a:pt x="11785711" y="5180981"/>
                  <a:pt x="11714273" y="5185744"/>
                  <a:pt x="11676173" y="5204794"/>
                </a:cubicBezTo>
                <a:cubicBezTo>
                  <a:pt x="11728561" y="5157169"/>
                  <a:pt x="11814286" y="5042869"/>
                  <a:pt x="11823811" y="5042869"/>
                </a:cubicBezTo>
                <a:cubicBezTo>
                  <a:pt x="11838098" y="5042869"/>
                  <a:pt x="11928538" y="5057156"/>
                  <a:pt x="11928538" y="5066681"/>
                </a:cubicBezTo>
                <a:close/>
                <a:moveTo>
                  <a:pt x="7071408" y="5080969"/>
                </a:moveTo>
                <a:cubicBezTo>
                  <a:pt x="7071408" y="5095256"/>
                  <a:pt x="7080933" y="5080969"/>
                  <a:pt x="7080933" y="5095256"/>
                </a:cubicBezTo>
                <a:cubicBezTo>
                  <a:pt x="7080933" y="5095256"/>
                  <a:pt x="7023783" y="5142881"/>
                  <a:pt x="7019020" y="5142881"/>
                </a:cubicBezTo>
                <a:cubicBezTo>
                  <a:pt x="7004733" y="5142881"/>
                  <a:pt x="7004733" y="5133356"/>
                  <a:pt x="6995208" y="5133356"/>
                </a:cubicBezTo>
                <a:cubicBezTo>
                  <a:pt x="6999970" y="5128594"/>
                  <a:pt x="7009495" y="5128594"/>
                  <a:pt x="7023783" y="5128594"/>
                </a:cubicBezTo>
                <a:cubicBezTo>
                  <a:pt x="7023783" y="5123831"/>
                  <a:pt x="7019020" y="5123831"/>
                  <a:pt x="7019020" y="5109544"/>
                </a:cubicBezTo>
                <a:cubicBezTo>
                  <a:pt x="7019020" y="5100019"/>
                  <a:pt x="7028545" y="5080969"/>
                  <a:pt x="7038070" y="5071444"/>
                </a:cubicBezTo>
                <a:cubicBezTo>
                  <a:pt x="7047595" y="5057156"/>
                  <a:pt x="7071408" y="5052394"/>
                  <a:pt x="7085695" y="5042869"/>
                </a:cubicBezTo>
                <a:cubicBezTo>
                  <a:pt x="7080933" y="5061919"/>
                  <a:pt x="7071408" y="5071444"/>
                  <a:pt x="7071408" y="5080969"/>
                </a:cubicBezTo>
                <a:close/>
                <a:moveTo>
                  <a:pt x="1471422" y="5085731"/>
                </a:moveTo>
                <a:lnTo>
                  <a:pt x="1457135" y="5085731"/>
                </a:lnTo>
                <a:cubicBezTo>
                  <a:pt x="1433322" y="5066681"/>
                  <a:pt x="1409510" y="5071444"/>
                  <a:pt x="1409510" y="5042869"/>
                </a:cubicBezTo>
                <a:cubicBezTo>
                  <a:pt x="1419035" y="5052394"/>
                  <a:pt x="1457135" y="5061919"/>
                  <a:pt x="1471422" y="5085731"/>
                </a:cubicBezTo>
                <a:close/>
                <a:moveTo>
                  <a:pt x="11952350" y="5038106"/>
                </a:moveTo>
                <a:cubicBezTo>
                  <a:pt x="11938063" y="5047631"/>
                  <a:pt x="11923775" y="5052394"/>
                  <a:pt x="11923775" y="5052394"/>
                </a:cubicBezTo>
                <a:cubicBezTo>
                  <a:pt x="11914250" y="5052394"/>
                  <a:pt x="11909488" y="5052394"/>
                  <a:pt x="11899963" y="5047631"/>
                </a:cubicBezTo>
                <a:cubicBezTo>
                  <a:pt x="11904725" y="5047631"/>
                  <a:pt x="11914250" y="5042869"/>
                  <a:pt x="11923775" y="5038106"/>
                </a:cubicBezTo>
                <a:lnTo>
                  <a:pt x="11952350" y="5038106"/>
                </a:lnTo>
                <a:close/>
                <a:moveTo>
                  <a:pt x="1628537" y="5109544"/>
                </a:moveTo>
                <a:cubicBezTo>
                  <a:pt x="1595199" y="5080969"/>
                  <a:pt x="1561910" y="5057156"/>
                  <a:pt x="1528572" y="5038106"/>
                </a:cubicBezTo>
                <a:lnTo>
                  <a:pt x="1538097" y="5038106"/>
                </a:lnTo>
                <a:cubicBezTo>
                  <a:pt x="1547622" y="5038106"/>
                  <a:pt x="1614249" y="5090494"/>
                  <a:pt x="1628537" y="5109544"/>
                </a:cubicBezTo>
                <a:close/>
                <a:moveTo>
                  <a:pt x="3380946" y="5052394"/>
                </a:moveTo>
                <a:cubicBezTo>
                  <a:pt x="3380946" y="5047631"/>
                  <a:pt x="3380946" y="5038106"/>
                  <a:pt x="3385709" y="5033344"/>
                </a:cubicBezTo>
                <a:cubicBezTo>
                  <a:pt x="3385709" y="5038106"/>
                  <a:pt x="3380946" y="5047631"/>
                  <a:pt x="3380946" y="5052394"/>
                </a:cubicBezTo>
                <a:close/>
                <a:moveTo>
                  <a:pt x="12352354" y="5028581"/>
                </a:moveTo>
                <a:cubicBezTo>
                  <a:pt x="12342829" y="5052394"/>
                  <a:pt x="12376166" y="5104781"/>
                  <a:pt x="12399979" y="5133356"/>
                </a:cubicBezTo>
                <a:cubicBezTo>
                  <a:pt x="12409504" y="5123831"/>
                  <a:pt x="12423791" y="5114306"/>
                  <a:pt x="12433316" y="5104781"/>
                </a:cubicBezTo>
                <a:cubicBezTo>
                  <a:pt x="12438079" y="5114306"/>
                  <a:pt x="12442841" y="5128594"/>
                  <a:pt x="12447604" y="5142881"/>
                </a:cubicBezTo>
                <a:cubicBezTo>
                  <a:pt x="12433316" y="5152406"/>
                  <a:pt x="12414266" y="5166694"/>
                  <a:pt x="12399979" y="5185744"/>
                </a:cubicBezTo>
                <a:cubicBezTo>
                  <a:pt x="12380929" y="5161931"/>
                  <a:pt x="12333304" y="5133356"/>
                  <a:pt x="12333304" y="5119069"/>
                </a:cubicBezTo>
                <a:cubicBezTo>
                  <a:pt x="12333304" y="5109544"/>
                  <a:pt x="12342829" y="5085731"/>
                  <a:pt x="12342829" y="5076206"/>
                </a:cubicBezTo>
                <a:cubicBezTo>
                  <a:pt x="12342829" y="5061919"/>
                  <a:pt x="12338066" y="5042869"/>
                  <a:pt x="12333304" y="5028581"/>
                </a:cubicBezTo>
                <a:lnTo>
                  <a:pt x="12352354" y="5028581"/>
                </a:lnTo>
                <a:close/>
                <a:moveTo>
                  <a:pt x="11295221" y="5180981"/>
                </a:moveTo>
                <a:cubicBezTo>
                  <a:pt x="11295221" y="5166694"/>
                  <a:pt x="11280933" y="5147644"/>
                  <a:pt x="11271408" y="5142881"/>
                </a:cubicBezTo>
                <a:cubicBezTo>
                  <a:pt x="11328558" y="5100019"/>
                  <a:pt x="11361896" y="5047631"/>
                  <a:pt x="11423808" y="5028581"/>
                </a:cubicBezTo>
                <a:cubicBezTo>
                  <a:pt x="11404758" y="5071444"/>
                  <a:pt x="11357133" y="5147644"/>
                  <a:pt x="11295221" y="5180981"/>
                </a:cubicBezTo>
                <a:close/>
                <a:moveTo>
                  <a:pt x="10904744" y="5057156"/>
                </a:moveTo>
                <a:cubicBezTo>
                  <a:pt x="10914269" y="5066681"/>
                  <a:pt x="10933319" y="5066681"/>
                  <a:pt x="10942844" y="5085731"/>
                </a:cubicBezTo>
                <a:cubicBezTo>
                  <a:pt x="10952369" y="5095256"/>
                  <a:pt x="10966656" y="5119069"/>
                  <a:pt x="10966656" y="5133356"/>
                </a:cubicBezTo>
                <a:cubicBezTo>
                  <a:pt x="10966656" y="5142881"/>
                  <a:pt x="10952369" y="5147644"/>
                  <a:pt x="10952369" y="5157169"/>
                </a:cubicBezTo>
                <a:cubicBezTo>
                  <a:pt x="10938081" y="5152406"/>
                  <a:pt x="10919031" y="5138119"/>
                  <a:pt x="10904744" y="5138119"/>
                </a:cubicBezTo>
                <a:cubicBezTo>
                  <a:pt x="10895219" y="5138119"/>
                  <a:pt x="10852356" y="5152406"/>
                  <a:pt x="10828544" y="5157169"/>
                </a:cubicBezTo>
                <a:cubicBezTo>
                  <a:pt x="10833306" y="5147644"/>
                  <a:pt x="10842831" y="5138119"/>
                  <a:pt x="10842831" y="5128594"/>
                </a:cubicBezTo>
                <a:cubicBezTo>
                  <a:pt x="10842831" y="5104781"/>
                  <a:pt x="10785681" y="5066681"/>
                  <a:pt x="10776156" y="5066681"/>
                </a:cubicBezTo>
                <a:cubicBezTo>
                  <a:pt x="10766631" y="5061919"/>
                  <a:pt x="10757106" y="5066681"/>
                  <a:pt x="10747581" y="5071444"/>
                </a:cubicBezTo>
                <a:cubicBezTo>
                  <a:pt x="10761869" y="5047631"/>
                  <a:pt x="10819019" y="5028581"/>
                  <a:pt x="10842831" y="5028581"/>
                </a:cubicBezTo>
                <a:cubicBezTo>
                  <a:pt x="10857119" y="5028581"/>
                  <a:pt x="10890456" y="5052394"/>
                  <a:pt x="10904744" y="5057156"/>
                </a:cubicBezTo>
                <a:close/>
                <a:moveTo>
                  <a:pt x="10028539" y="5047631"/>
                </a:moveTo>
                <a:cubicBezTo>
                  <a:pt x="10028539" y="5061919"/>
                  <a:pt x="10019014" y="5066681"/>
                  <a:pt x="10009489" y="5071444"/>
                </a:cubicBezTo>
                <a:cubicBezTo>
                  <a:pt x="9995202" y="5057156"/>
                  <a:pt x="9976152" y="5047631"/>
                  <a:pt x="9961864" y="5033344"/>
                </a:cubicBezTo>
                <a:cubicBezTo>
                  <a:pt x="9976152" y="5033344"/>
                  <a:pt x="9990439" y="5028581"/>
                  <a:pt x="10004727" y="5028581"/>
                </a:cubicBezTo>
                <a:cubicBezTo>
                  <a:pt x="10014252" y="5028581"/>
                  <a:pt x="10028539" y="5038106"/>
                  <a:pt x="10028539" y="5047631"/>
                </a:cubicBezTo>
                <a:close/>
                <a:moveTo>
                  <a:pt x="5795201" y="5061919"/>
                </a:moveTo>
                <a:cubicBezTo>
                  <a:pt x="5790438" y="5061919"/>
                  <a:pt x="5790438" y="5028581"/>
                  <a:pt x="5795201" y="5028581"/>
                </a:cubicBezTo>
                <a:cubicBezTo>
                  <a:pt x="5799963" y="5033344"/>
                  <a:pt x="5795201" y="5047631"/>
                  <a:pt x="5795201" y="5061919"/>
                </a:cubicBezTo>
                <a:close/>
                <a:moveTo>
                  <a:pt x="1890474" y="5071444"/>
                </a:moveTo>
                <a:lnTo>
                  <a:pt x="1890474" y="5090494"/>
                </a:lnTo>
                <a:cubicBezTo>
                  <a:pt x="1861899" y="5076206"/>
                  <a:pt x="1814274" y="5052394"/>
                  <a:pt x="1814274" y="5038106"/>
                </a:cubicBezTo>
                <a:cubicBezTo>
                  <a:pt x="1814274" y="5028581"/>
                  <a:pt x="1814274" y="5033344"/>
                  <a:pt x="1819037" y="5028581"/>
                </a:cubicBezTo>
                <a:cubicBezTo>
                  <a:pt x="1842849" y="5038106"/>
                  <a:pt x="1866662" y="5057156"/>
                  <a:pt x="1890474" y="5071444"/>
                </a:cubicBezTo>
                <a:close/>
                <a:moveTo>
                  <a:pt x="5833301" y="5052394"/>
                </a:moveTo>
                <a:cubicBezTo>
                  <a:pt x="5838063" y="5047631"/>
                  <a:pt x="5838063" y="5038106"/>
                  <a:pt x="5838063" y="5023819"/>
                </a:cubicBezTo>
                <a:cubicBezTo>
                  <a:pt x="5847588" y="5047631"/>
                  <a:pt x="5842826" y="5052394"/>
                  <a:pt x="5842826" y="5057156"/>
                </a:cubicBezTo>
                <a:cubicBezTo>
                  <a:pt x="5842826" y="5057156"/>
                  <a:pt x="5838063" y="5057156"/>
                  <a:pt x="5833301" y="5052394"/>
                </a:cubicBezTo>
                <a:close/>
                <a:moveTo>
                  <a:pt x="3947589" y="5080969"/>
                </a:moveTo>
                <a:cubicBezTo>
                  <a:pt x="3957114" y="5104781"/>
                  <a:pt x="3957114" y="5133356"/>
                  <a:pt x="3961876" y="5161931"/>
                </a:cubicBezTo>
                <a:cubicBezTo>
                  <a:pt x="3961876" y="5161931"/>
                  <a:pt x="3966639" y="5157169"/>
                  <a:pt x="3966639" y="5152406"/>
                </a:cubicBezTo>
                <a:cubicBezTo>
                  <a:pt x="3976164" y="5176219"/>
                  <a:pt x="3990451" y="5204794"/>
                  <a:pt x="3995214" y="5228606"/>
                </a:cubicBezTo>
                <a:cubicBezTo>
                  <a:pt x="3995214" y="5228606"/>
                  <a:pt x="3999976" y="5223844"/>
                  <a:pt x="3999976" y="5219081"/>
                </a:cubicBezTo>
                <a:cubicBezTo>
                  <a:pt x="4019026" y="5238131"/>
                  <a:pt x="4038076" y="5257181"/>
                  <a:pt x="4061889" y="5276231"/>
                </a:cubicBezTo>
                <a:cubicBezTo>
                  <a:pt x="4061889" y="5280994"/>
                  <a:pt x="4061889" y="5285756"/>
                  <a:pt x="4057126" y="5290519"/>
                </a:cubicBezTo>
                <a:cubicBezTo>
                  <a:pt x="3938064" y="5214319"/>
                  <a:pt x="3938064" y="5104781"/>
                  <a:pt x="3928539" y="5023819"/>
                </a:cubicBezTo>
                <a:cubicBezTo>
                  <a:pt x="3957114" y="5033344"/>
                  <a:pt x="3938064" y="5061919"/>
                  <a:pt x="3947589" y="5080969"/>
                </a:cubicBezTo>
                <a:close/>
                <a:moveTo>
                  <a:pt x="1952387" y="5090494"/>
                </a:moveTo>
                <a:cubicBezTo>
                  <a:pt x="1952387" y="5090494"/>
                  <a:pt x="1957149" y="5085731"/>
                  <a:pt x="1957149" y="5080969"/>
                </a:cubicBezTo>
                <a:lnTo>
                  <a:pt x="1966627" y="5080969"/>
                </a:lnTo>
                <a:cubicBezTo>
                  <a:pt x="1990439" y="5095256"/>
                  <a:pt x="2009489" y="5104781"/>
                  <a:pt x="2028539" y="5119069"/>
                </a:cubicBezTo>
                <a:lnTo>
                  <a:pt x="2028539" y="5142881"/>
                </a:lnTo>
                <a:lnTo>
                  <a:pt x="1866662" y="5038106"/>
                </a:lnTo>
                <a:cubicBezTo>
                  <a:pt x="1866662" y="5033344"/>
                  <a:pt x="1871424" y="5028581"/>
                  <a:pt x="1871424" y="5023819"/>
                </a:cubicBezTo>
                <a:cubicBezTo>
                  <a:pt x="1895237" y="5033344"/>
                  <a:pt x="1952387" y="5052394"/>
                  <a:pt x="1952387" y="5090494"/>
                </a:cubicBezTo>
                <a:close/>
                <a:moveTo>
                  <a:pt x="11466671" y="5057156"/>
                </a:moveTo>
                <a:cubicBezTo>
                  <a:pt x="11490436" y="5028581"/>
                  <a:pt x="11523773" y="5038106"/>
                  <a:pt x="11547586" y="5038106"/>
                </a:cubicBezTo>
                <a:cubicBezTo>
                  <a:pt x="11509486" y="5061919"/>
                  <a:pt x="11447621" y="5109544"/>
                  <a:pt x="11433333" y="5109544"/>
                </a:cubicBezTo>
                <a:cubicBezTo>
                  <a:pt x="11423808" y="5109544"/>
                  <a:pt x="11419046" y="5100019"/>
                  <a:pt x="11409521" y="5095256"/>
                </a:cubicBezTo>
                <a:cubicBezTo>
                  <a:pt x="11409521" y="5066681"/>
                  <a:pt x="11447621" y="5028581"/>
                  <a:pt x="11476196" y="5019056"/>
                </a:cubicBezTo>
                <a:cubicBezTo>
                  <a:pt x="11476196" y="5028581"/>
                  <a:pt x="11471433" y="5042869"/>
                  <a:pt x="11466671" y="5057156"/>
                </a:cubicBezTo>
                <a:close/>
                <a:moveTo>
                  <a:pt x="12514279" y="5142881"/>
                </a:moveTo>
                <a:lnTo>
                  <a:pt x="12514279" y="5161931"/>
                </a:lnTo>
                <a:cubicBezTo>
                  <a:pt x="12480941" y="5128594"/>
                  <a:pt x="12438079" y="5123831"/>
                  <a:pt x="12438079" y="5085731"/>
                </a:cubicBezTo>
                <a:cubicBezTo>
                  <a:pt x="12428554" y="5095256"/>
                  <a:pt x="12414266" y="5104781"/>
                  <a:pt x="12399979" y="5114306"/>
                </a:cubicBezTo>
                <a:cubicBezTo>
                  <a:pt x="12380929" y="5090494"/>
                  <a:pt x="12371404" y="5066681"/>
                  <a:pt x="12361879" y="5042869"/>
                </a:cubicBezTo>
                <a:lnTo>
                  <a:pt x="12361879" y="5028581"/>
                </a:lnTo>
                <a:cubicBezTo>
                  <a:pt x="12390454" y="5028581"/>
                  <a:pt x="12423791" y="5023819"/>
                  <a:pt x="12457129" y="5014294"/>
                </a:cubicBezTo>
                <a:cubicBezTo>
                  <a:pt x="12480941" y="5057156"/>
                  <a:pt x="12514279" y="5128594"/>
                  <a:pt x="12514279" y="5142881"/>
                </a:cubicBezTo>
                <a:close/>
                <a:moveTo>
                  <a:pt x="5876163" y="5047631"/>
                </a:moveTo>
                <a:cubicBezTo>
                  <a:pt x="5871401" y="5047631"/>
                  <a:pt x="5866638" y="5042869"/>
                  <a:pt x="5866638" y="5028581"/>
                </a:cubicBezTo>
                <a:cubicBezTo>
                  <a:pt x="5866638" y="5019056"/>
                  <a:pt x="5876163" y="5014294"/>
                  <a:pt x="5880926" y="5009531"/>
                </a:cubicBezTo>
                <a:cubicBezTo>
                  <a:pt x="5880926" y="5019056"/>
                  <a:pt x="5880926" y="5033344"/>
                  <a:pt x="5876163" y="5047631"/>
                </a:cubicBezTo>
                <a:close/>
                <a:moveTo>
                  <a:pt x="5814251" y="5085731"/>
                </a:moveTo>
                <a:cubicBezTo>
                  <a:pt x="5809488" y="5080969"/>
                  <a:pt x="5809488" y="5076206"/>
                  <a:pt x="5809488" y="5066681"/>
                </a:cubicBezTo>
                <a:cubicBezTo>
                  <a:pt x="5809488" y="5052394"/>
                  <a:pt x="5814251" y="5023819"/>
                  <a:pt x="5823776" y="5009531"/>
                </a:cubicBezTo>
                <a:cubicBezTo>
                  <a:pt x="5819013" y="5057156"/>
                  <a:pt x="5819013" y="5076206"/>
                  <a:pt x="5814251" y="5085731"/>
                </a:cubicBezTo>
                <a:close/>
                <a:moveTo>
                  <a:pt x="4014264" y="5271469"/>
                </a:moveTo>
                <a:lnTo>
                  <a:pt x="4014264" y="5285756"/>
                </a:lnTo>
                <a:cubicBezTo>
                  <a:pt x="3942826" y="5228606"/>
                  <a:pt x="3914251" y="5133356"/>
                  <a:pt x="3914251" y="5071444"/>
                </a:cubicBezTo>
                <a:cubicBezTo>
                  <a:pt x="3914251" y="5052394"/>
                  <a:pt x="3909489" y="5028581"/>
                  <a:pt x="3904726" y="5009531"/>
                </a:cubicBezTo>
                <a:lnTo>
                  <a:pt x="3914251" y="5009531"/>
                </a:lnTo>
                <a:cubicBezTo>
                  <a:pt x="3928539" y="5095256"/>
                  <a:pt x="3919014" y="5185744"/>
                  <a:pt x="4014264" y="5271469"/>
                </a:cubicBezTo>
                <a:close/>
                <a:moveTo>
                  <a:pt x="7009495" y="5038106"/>
                </a:moveTo>
                <a:lnTo>
                  <a:pt x="7009495" y="5052394"/>
                </a:lnTo>
                <a:lnTo>
                  <a:pt x="7038070" y="5052394"/>
                </a:lnTo>
                <a:cubicBezTo>
                  <a:pt x="7033308" y="5061919"/>
                  <a:pt x="7028545" y="5076206"/>
                  <a:pt x="7019020" y="5076206"/>
                </a:cubicBezTo>
                <a:cubicBezTo>
                  <a:pt x="7004733" y="5076206"/>
                  <a:pt x="6999970" y="5061919"/>
                  <a:pt x="6995208" y="5052394"/>
                </a:cubicBezTo>
                <a:cubicBezTo>
                  <a:pt x="6990445" y="5057156"/>
                  <a:pt x="6990445" y="5066681"/>
                  <a:pt x="6976158" y="5071444"/>
                </a:cubicBezTo>
                <a:lnTo>
                  <a:pt x="6976158" y="5038106"/>
                </a:lnTo>
                <a:cubicBezTo>
                  <a:pt x="6980920" y="5038106"/>
                  <a:pt x="6980920" y="5042869"/>
                  <a:pt x="6995208" y="5042869"/>
                </a:cubicBezTo>
                <a:cubicBezTo>
                  <a:pt x="7004733" y="5042869"/>
                  <a:pt x="7023783" y="5019056"/>
                  <a:pt x="7033308" y="5004769"/>
                </a:cubicBezTo>
                <a:cubicBezTo>
                  <a:pt x="7028545" y="5014294"/>
                  <a:pt x="7019020" y="5028581"/>
                  <a:pt x="7009495" y="5038106"/>
                </a:cubicBezTo>
                <a:close/>
                <a:moveTo>
                  <a:pt x="5923788" y="5009531"/>
                </a:moveTo>
                <a:cubicBezTo>
                  <a:pt x="5923788" y="5014294"/>
                  <a:pt x="5914263" y="5019056"/>
                  <a:pt x="5904738" y="5028581"/>
                </a:cubicBezTo>
                <a:cubicBezTo>
                  <a:pt x="5909501" y="5033344"/>
                  <a:pt x="5919026" y="5028581"/>
                  <a:pt x="5923788" y="5028581"/>
                </a:cubicBezTo>
                <a:cubicBezTo>
                  <a:pt x="5923788" y="5038106"/>
                  <a:pt x="5914263" y="5047631"/>
                  <a:pt x="5919026" y="5057156"/>
                </a:cubicBezTo>
                <a:cubicBezTo>
                  <a:pt x="5919026" y="5057156"/>
                  <a:pt x="5914263" y="5057156"/>
                  <a:pt x="5909501" y="5052394"/>
                </a:cubicBezTo>
                <a:cubicBezTo>
                  <a:pt x="5914263" y="5052394"/>
                  <a:pt x="5914263" y="5047631"/>
                  <a:pt x="5909501" y="5042869"/>
                </a:cubicBezTo>
                <a:cubicBezTo>
                  <a:pt x="5890451" y="5052394"/>
                  <a:pt x="5890451" y="5066681"/>
                  <a:pt x="5880926" y="5076206"/>
                </a:cubicBezTo>
                <a:cubicBezTo>
                  <a:pt x="5885688" y="5052394"/>
                  <a:pt x="5895213" y="5028581"/>
                  <a:pt x="5899976" y="5004769"/>
                </a:cubicBezTo>
                <a:cubicBezTo>
                  <a:pt x="5904738" y="5004769"/>
                  <a:pt x="5909501" y="5009531"/>
                  <a:pt x="5923788" y="5009531"/>
                </a:cubicBezTo>
                <a:close/>
                <a:moveTo>
                  <a:pt x="5999988" y="5061919"/>
                </a:moveTo>
                <a:lnTo>
                  <a:pt x="5990463" y="5071444"/>
                </a:lnTo>
                <a:cubicBezTo>
                  <a:pt x="5985701" y="5066681"/>
                  <a:pt x="5976176" y="5052394"/>
                  <a:pt x="5971413" y="5038106"/>
                </a:cubicBezTo>
                <a:cubicBezTo>
                  <a:pt x="5961888" y="5052394"/>
                  <a:pt x="5947601" y="5066681"/>
                  <a:pt x="5933313" y="5076206"/>
                </a:cubicBezTo>
                <a:cubicBezTo>
                  <a:pt x="5952363" y="5052394"/>
                  <a:pt x="5961888" y="5023819"/>
                  <a:pt x="5976176" y="5000006"/>
                </a:cubicBezTo>
                <a:cubicBezTo>
                  <a:pt x="5971413" y="5009531"/>
                  <a:pt x="5971413" y="5047631"/>
                  <a:pt x="5999988" y="5061919"/>
                </a:cubicBezTo>
                <a:close/>
                <a:moveTo>
                  <a:pt x="11738086" y="5004769"/>
                </a:moveTo>
                <a:cubicBezTo>
                  <a:pt x="11738086" y="5014294"/>
                  <a:pt x="11690461" y="5066681"/>
                  <a:pt x="11661886" y="5090494"/>
                </a:cubicBezTo>
                <a:cubicBezTo>
                  <a:pt x="11642836" y="5104781"/>
                  <a:pt x="11566636" y="5138119"/>
                  <a:pt x="11538061" y="5138119"/>
                </a:cubicBezTo>
                <a:lnTo>
                  <a:pt x="11523773" y="5138119"/>
                </a:lnTo>
                <a:lnTo>
                  <a:pt x="11542823" y="5119069"/>
                </a:lnTo>
                <a:lnTo>
                  <a:pt x="11533298" y="5114306"/>
                </a:lnTo>
                <a:cubicBezTo>
                  <a:pt x="11523773" y="5123831"/>
                  <a:pt x="11514248" y="5133356"/>
                  <a:pt x="11504723" y="5133356"/>
                </a:cubicBezTo>
                <a:cubicBezTo>
                  <a:pt x="11485673" y="5133356"/>
                  <a:pt x="11485673" y="5114306"/>
                  <a:pt x="11447621" y="5114306"/>
                </a:cubicBezTo>
                <a:cubicBezTo>
                  <a:pt x="11490436" y="5085731"/>
                  <a:pt x="11538061" y="5052394"/>
                  <a:pt x="11580923" y="5028581"/>
                </a:cubicBezTo>
                <a:cubicBezTo>
                  <a:pt x="11576161" y="5033344"/>
                  <a:pt x="11576161" y="5042869"/>
                  <a:pt x="11571398" y="5052394"/>
                </a:cubicBezTo>
                <a:cubicBezTo>
                  <a:pt x="11571398" y="5052394"/>
                  <a:pt x="11566636" y="5057156"/>
                  <a:pt x="11580923" y="5057156"/>
                </a:cubicBezTo>
                <a:cubicBezTo>
                  <a:pt x="11599973" y="5057156"/>
                  <a:pt x="11719036" y="4995244"/>
                  <a:pt x="11733323" y="4995244"/>
                </a:cubicBezTo>
                <a:cubicBezTo>
                  <a:pt x="11733323" y="4995244"/>
                  <a:pt x="11738086" y="4990481"/>
                  <a:pt x="11738086" y="5004769"/>
                </a:cubicBezTo>
                <a:close/>
                <a:moveTo>
                  <a:pt x="6223778" y="4995244"/>
                </a:moveTo>
                <a:cubicBezTo>
                  <a:pt x="6223778" y="4995244"/>
                  <a:pt x="6223778" y="5000006"/>
                  <a:pt x="6219016" y="4995244"/>
                </a:cubicBezTo>
                <a:lnTo>
                  <a:pt x="6223778" y="4995244"/>
                </a:lnTo>
                <a:close/>
                <a:moveTo>
                  <a:pt x="3904726" y="5061919"/>
                </a:moveTo>
                <a:cubicBezTo>
                  <a:pt x="3904726" y="5071444"/>
                  <a:pt x="3899964" y="5076206"/>
                  <a:pt x="3899964" y="5085731"/>
                </a:cubicBezTo>
                <a:cubicBezTo>
                  <a:pt x="3895201" y="5057156"/>
                  <a:pt x="3890439" y="5023819"/>
                  <a:pt x="3880914" y="4995244"/>
                </a:cubicBezTo>
                <a:cubicBezTo>
                  <a:pt x="3890439" y="5004769"/>
                  <a:pt x="3904726" y="5052394"/>
                  <a:pt x="3904726" y="5061919"/>
                </a:cubicBezTo>
                <a:close/>
                <a:moveTo>
                  <a:pt x="1461897" y="5038106"/>
                </a:moveTo>
                <a:cubicBezTo>
                  <a:pt x="1447610" y="5023819"/>
                  <a:pt x="1428560" y="5009531"/>
                  <a:pt x="1419035" y="4995244"/>
                </a:cubicBezTo>
                <a:cubicBezTo>
                  <a:pt x="1438085" y="4990481"/>
                  <a:pt x="1457135" y="5019056"/>
                  <a:pt x="1461897" y="5038106"/>
                </a:cubicBezTo>
                <a:close/>
                <a:moveTo>
                  <a:pt x="6466666" y="4995244"/>
                </a:moveTo>
                <a:cubicBezTo>
                  <a:pt x="6457141" y="5009531"/>
                  <a:pt x="6452378" y="5028581"/>
                  <a:pt x="6442853" y="5047631"/>
                </a:cubicBezTo>
                <a:lnTo>
                  <a:pt x="6428566" y="5047631"/>
                </a:lnTo>
                <a:cubicBezTo>
                  <a:pt x="6428566" y="5047631"/>
                  <a:pt x="6428566" y="5042869"/>
                  <a:pt x="6423803" y="5038106"/>
                </a:cubicBezTo>
                <a:cubicBezTo>
                  <a:pt x="6442853" y="5023819"/>
                  <a:pt x="6447616" y="4995244"/>
                  <a:pt x="6452378" y="4990481"/>
                </a:cubicBezTo>
                <a:cubicBezTo>
                  <a:pt x="6457141" y="4990481"/>
                  <a:pt x="6461903" y="4990481"/>
                  <a:pt x="6466666" y="4995244"/>
                </a:cubicBezTo>
                <a:close/>
                <a:moveTo>
                  <a:pt x="6085713" y="5028581"/>
                </a:moveTo>
                <a:lnTo>
                  <a:pt x="6066663" y="5028581"/>
                </a:lnTo>
                <a:cubicBezTo>
                  <a:pt x="6066663" y="5028581"/>
                  <a:pt x="6061901" y="5023819"/>
                  <a:pt x="6061901" y="5038106"/>
                </a:cubicBezTo>
                <a:cubicBezTo>
                  <a:pt x="6061901" y="5038106"/>
                  <a:pt x="6061901" y="5061919"/>
                  <a:pt x="6080951" y="5047631"/>
                </a:cubicBezTo>
                <a:lnTo>
                  <a:pt x="6080951" y="5066681"/>
                </a:lnTo>
                <a:lnTo>
                  <a:pt x="6066663" y="5066681"/>
                </a:lnTo>
                <a:cubicBezTo>
                  <a:pt x="6061901" y="5061919"/>
                  <a:pt x="6066663" y="5057156"/>
                  <a:pt x="6052376" y="5057156"/>
                </a:cubicBezTo>
                <a:cubicBezTo>
                  <a:pt x="6042851" y="5057156"/>
                  <a:pt x="6028563" y="5066681"/>
                  <a:pt x="6014276" y="5071444"/>
                </a:cubicBezTo>
                <a:cubicBezTo>
                  <a:pt x="6019038" y="5047631"/>
                  <a:pt x="6023801" y="5019056"/>
                  <a:pt x="6028563" y="4995244"/>
                </a:cubicBezTo>
                <a:cubicBezTo>
                  <a:pt x="6033326" y="5014294"/>
                  <a:pt x="6033326" y="5033344"/>
                  <a:pt x="6028563" y="5057156"/>
                </a:cubicBezTo>
                <a:cubicBezTo>
                  <a:pt x="6028563" y="5057156"/>
                  <a:pt x="6023801" y="5061919"/>
                  <a:pt x="6038088" y="5061919"/>
                </a:cubicBezTo>
                <a:cubicBezTo>
                  <a:pt x="6061901" y="5061919"/>
                  <a:pt x="6047613" y="5033344"/>
                  <a:pt x="6052376" y="5014294"/>
                </a:cubicBezTo>
                <a:cubicBezTo>
                  <a:pt x="6061901" y="5014294"/>
                  <a:pt x="6061901" y="5023819"/>
                  <a:pt x="6071426" y="5028581"/>
                </a:cubicBezTo>
                <a:cubicBezTo>
                  <a:pt x="6076188" y="5023819"/>
                  <a:pt x="6071426" y="5019056"/>
                  <a:pt x="6071426" y="5004769"/>
                </a:cubicBezTo>
                <a:cubicBezTo>
                  <a:pt x="6071426" y="4995244"/>
                  <a:pt x="6076188" y="4995244"/>
                  <a:pt x="6080951" y="4990481"/>
                </a:cubicBezTo>
                <a:lnTo>
                  <a:pt x="6085713" y="5028581"/>
                </a:lnTo>
                <a:close/>
                <a:moveTo>
                  <a:pt x="12333304" y="5076206"/>
                </a:moveTo>
                <a:cubicBezTo>
                  <a:pt x="12333304" y="5085731"/>
                  <a:pt x="12328541" y="5109544"/>
                  <a:pt x="12314254" y="5128594"/>
                </a:cubicBezTo>
                <a:cubicBezTo>
                  <a:pt x="12299966" y="5119069"/>
                  <a:pt x="12304729" y="5119069"/>
                  <a:pt x="12299966" y="5109544"/>
                </a:cubicBezTo>
                <a:cubicBezTo>
                  <a:pt x="12285679" y="5128594"/>
                  <a:pt x="12295204" y="5157169"/>
                  <a:pt x="12261866" y="5176219"/>
                </a:cubicBezTo>
                <a:cubicBezTo>
                  <a:pt x="12257104" y="5180981"/>
                  <a:pt x="12261866" y="5185744"/>
                  <a:pt x="12247579" y="5185744"/>
                </a:cubicBezTo>
                <a:cubicBezTo>
                  <a:pt x="12238100" y="5185744"/>
                  <a:pt x="12247579" y="5176219"/>
                  <a:pt x="12242863" y="5171456"/>
                </a:cubicBezTo>
                <a:cubicBezTo>
                  <a:pt x="12219050" y="5190506"/>
                  <a:pt x="12195238" y="5219081"/>
                  <a:pt x="12176188" y="5219081"/>
                </a:cubicBezTo>
                <a:cubicBezTo>
                  <a:pt x="12161900" y="5219081"/>
                  <a:pt x="12161900" y="5214319"/>
                  <a:pt x="12157138" y="5209556"/>
                </a:cubicBezTo>
                <a:cubicBezTo>
                  <a:pt x="12147613" y="5214319"/>
                  <a:pt x="12114275" y="5214319"/>
                  <a:pt x="12114275" y="5190506"/>
                </a:cubicBezTo>
                <a:cubicBezTo>
                  <a:pt x="12114275" y="5180981"/>
                  <a:pt x="12123800" y="5176219"/>
                  <a:pt x="12128563" y="5171456"/>
                </a:cubicBezTo>
                <a:lnTo>
                  <a:pt x="12114275" y="5157169"/>
                </a:lnTo>
                <a:cubicBezTo>
                  <a:pt x="12057125" y="5190506"/>
                  <a:pt x="12085700" y="5204794"/>
                  <a:pt x="12047600" y="5204794"/>
                </a:cubicBezTo>
                <a:cubicBezTo>
                  <a:pt x="12033313" y="5204794"/>
                  <a:pt x="12033313" y="5200031"/>
                  <a:pt x="12023788" y="5190506"/>
                </a:cubicBezTo>
                <a:cubicBezTo>
                  <a:pt x="12009500" y="5195269"/>
                  <a:pt x="11985688" y="5180981"/>
                  <a:pt x="11985688" y="5171456"/>
                </a:cubicBezTo>
                <a:cubicBezTo>
                  <a:pt x="11985688" y="5161931"/>
                  <a:pt x="11990450" y="5161931"/>
                  <a:pt x="11995213" y="5157169"/>
                </a:cubicBezTo>
                <a:cubicBezTo>
                  <a:pt x="11980925" y="5152406"/>
                  <a:pt x="11957113" y="5157169"/>
                  <a:pt x="11942825" y="5152406"/>
                </a:cubicBezTo>
                <a:cubicBezTo>
                  <a:pt x="11919013" y="5147644"/>
                  <a:pt x="11914250" y="5114306"/>
                  <a:pt x="11914250" y="5109544"/>
                </a:cubicBezTo>
                <a:cubicBezTo>
                  <a:pt x="11914250" y="5100019"/>
                  <a:pt x="11923775" y="5095256"/>
                  <a:pt x="11928538" y="5085731"/>
                </a:cubicBezTo>
                <a:cubicBezTo>
                  <a:pt x="11947588" y="5109544"/>
                  <a:pt x="11995213" y="5114306"/>
                  <a:pt x="12019025" y="5114306"/>
                </a:cubicBezTo>
                <a:cubicBezTo>
                  <a:pt x="12090463" y="5114306"/>
                  <a:pt x="12157138" y="5085731"/>
                  <a:pt x="12219050" y="5004769"/>
                </a:cubicBezTo>
                <a:cubicBezTo>
                  <a:pt x="12209525" y="5038106"/>
                  <a:pt x="12195238" y="5071444"/>
                  <a:pt x="12176188" y="5109544"/>
                </a:cubicBezTo>
                <a:cubicBezTo>
                  <a:pt x="12209525" y="5071444"/>
                  <a:pt x="12233338" y="5023819"/>
                  <a:pt x="12223813" y="4985719"/>
                </a:cubicBezTo>
                <a:cubicBezTo>
                  <a:pt x="12290441" y="5047631"/>
                  <a:pt x="12333304" y="4985719"/>
                  <a:pt x="12333304" y="5076206"/>
                </a:cubicBezTo>
                <a:close/>
                <a:moveTo>
                  <a:pt x="6171391" y="5000006"/>
                </a:moveTo>
                <a:cubicBezTo>
                  <a:pt x="6171391" y="5004769"/>
                  <a:pt x="6161866" y="5004769"/>
                  <a:pt x="6157103" y="5009531"/>
                </a:cubicBezTo>
                <a:lnTo>
                  <a:pt x="6157103" y="5023819"/>
                </a:lnTo>
                <a:cubicBezTo>
                  <a:pt x="6161866" y="5028581"/>
                  <a:pt x="6171391" y="5028581"/>
                  <a:pt x="6171391" y="5033344"/>
                </a:cubicBezTo>
                <a:cubicBezTo>
                  <a:pt x="6166628" y="5033344"/>
                  <a:pt x="6157103" y="5033344"/>
                  <a:pt x="6147626" y="5038106"/>
                </a:cubicBezTo>
                <a:cubicBezTo>
                  <a:pt x="6152341" y="5042869"/>
                  <a:pt x="6161866" y="5047631"/>
                  <a:pt x="6166628" y="5047631"/>
                </a:cubicBezTo>
                <a:lnTo>
                  <a:pt x="6166628" y="5061919"/>
                </a:lnTo>
                <a:cubicBezTo>
                  <a:pt x="6157103" y="5061919"/>
                  <a:pt x="6142863" y="5047631"/>
                  <a:pt x="6142863" y="5033344"/>
                </a:cubicBezTo>
                <a:cubicBezTo>
                  <a:pt x="6142863" y="5023819"/>
                  <a:pt x="6152341" y="5000006"/>
                  <a:pt x="6152341" y="4985719"/>
                </a:cubicBezTo>
                <a:cubicBezTo>
                  <a:pt x="6161866" y="4985719"/>
                  <a:pt x="6161866" y="4995244"/>
                  <a:pt x="6171391" y="5000006"/>
                </a:cubicBezTo>
                <a:close/>
                <a:moveTo>
                  <a:pt x="6128576" y="5047631"/>
                </a:moveTo>
                <a:cubicBezTo>
                  <a:pt x="6128576" y="5057156"/>
                  <a:pt x="6109526" y="5061919"/>
                  <a:pt x="6100001" y="5066681"/>
                </a:cubicBezTo>
                <a:cubicBezTo>
                  <a:pt x="6104763" y="5061919"/>
                  <a:pt x="6109526" y="5052394"/>
                  <a:pt x="6119051" y="5042869"/>
                </a:cubicBezTo>
                <a:cubicBezTo>
                  <a:pt x="6114288" y="5038106"/>
                  <a:pt x="6104763" y="5038106"/>
                  <a:pt x="6100001" y="5038106"/>
                </a:cubicBezTo>
                <a:lnTo>
                  <a:pt x="6119051" y="5038106"/>
                </a:lnTo>
                <a:cubicBezTo>
                  <a:pt x="6119051" y="5023819"/>
                  <a:pt x="6109526" y="5000006"/>
                  <a:pt x="6133338" y="4985719"/>
                </a:cubicBezTo>
                <a:cubicBezTo>
                  <a:pt x="6128576" y="5019056"/>
                  <a:pt x="6128576" y="5033344"/>
                  <a:pt x="6128576" y="5047631"/>
                </a:cubicBezTo>
                <a:close/>
                <a:moveTo>
                  <a:pt x="12576191" y="5057156"/>
                </a:moveTo>
                <a:lnTo>
                  <a:pt x="12576191" y="5085731"/>
                </a:lnTo>
                <a:cubicBezTo>
                  <a:pt x="12557141" y="5076206"/>
                  <a:pt x="12547616" y="5061919"/>
                  <a:pt x="12528566" y="5066681"/>
                </a:cubicBezTo>
                <a:cubicBezTo>
                  <a:pt x="12538091" y="5085731"/>
                  <a:pt x="12552379" y="5114306"/>
                  <a:pt x="12552379" y="5123831"/>
                </a:cubicBezTo>
                <a:cubicBezTo>
                  <a:pt x="12552379" y="5138119"/>
                  <a:pt x="12538091" y="5161931"/>
                  <a:pt x="12528566" y="5176219"/>
                </a:cubicBezTo>
                <a:cubicBezTo>
                  <a:pt x="12528566" y="5128594"/>
                  <a:pt x="12499991" y="5057156"/>
                  <a:pt x="12471416" y="5014294"/>
                </a:cubicBezTo>
                <a:cubicBezTo>
                  <a:pt x="12485704" y="5004769"/>
                  <a:pt x="12514279" y="4980956"/>
                  <a:pt x="12523804" y="4980956"/>
                </a:cubicBezTo>
                <a:cubicBezTo>
                  <a:pt x="12547616" y="4980956"/>
                  <a:pt x="12576191" y="5057156"/>
                  <a:pt x="12576191" y="5057156"/>
                </a:cubicBezTo>
                <a:close/>
                <a:moveTo>
                  <a:pt x="11747611" y="4995244"/>
                </a:moveTo>
                <a:cubicBezTo>
                  <a:pt x="11742848" y="4995244"/>
                  <a:pt x="11738086" y="4990481"/>
                  <a:pt x="11733323" y="4985719"/>
                </a:cubicBezTo>
                <a:lnTo>
                  <a:pt x="11761898" y="4980956"/>
                </a:lnTo>
                <a:lnTo>
                  <a:pt x="11747611" y="4995244"/>
                </a:lnTo>
                <a:close/>
                <a:moveTo>
                  <a:pt x="6247591" y="4990481"/>
                </a:moveTo>
                <a:cubicBezTo>
                  <a:pt x="6242828" y="5004769"/>
                  <a:pt x="6238066" y="5023819"/>
                  <a:pt x="6238066" y="5033344"/>
                </a:cubicBezTo>
                <a:cubicBezTo>
                  <a:pt x="6238066" y="5047631"/>
                  <a:pt x="6238066" y="5047631"/>
                  <a:pt x="6252353" y="5052394"/>
                </a:cubicBezTo>
                <a:cubicBezTo>
                  <a:pt x="6252353" y="5033344"/>
                  <a:pt x="6257116" y="5009531"/>
                  <a:pt x="6261878" y="4985719"/>
                </a:cubicBezTo>
                <a:cubicBezTo>
                  <a:pt x="6271403" y="4990481"/>
                  <a:pt x="6271403" y="4995244"/>
                  <a:pt x="6266641" y="5000006"/>
                </a:cubicBezTo>
                <a:cubicBezTo>
                  <a:pt x="6266641" y="5019056"/>
                  <a:pt x="6266641" y="5061919"/>
                  <a:pt x="6252353" y="5061919"/>
                </a:cubicBezTo>
                <a:cubicBezTo>
                  <a:pt x="6242828" y="5061919"/>
                  <a:pt x="6252353" y="5052394"/>
                  <a:pt x="6242828" y="5052394"/>
                </a:cubicBezTo>
                <a:cubicBezTo>
                  <a:pt x="6228541" y="5052394"/>
                  <a:pt x="6233303" y="5061919"/>
                  <a:pt x="6228541" y="5061919"/>
                </a:cubicBezTo>
                <a:cubicBezTo>
                  <a:pt x="6223778" y="5057156"/>
                  <a:pt x="6223778" y="5057156"/>
                  <a:pt x="6223778" y="5047631"/>
                </a:cubicBezTo>
                <a:cubicBezTo>
                  <a:pt x="6223778" y="5033344"/>
                  <a:pt x="6228541" y="5023819"/>
                  <a:pt x="6233303" y="5014294"/>
                </a:cubicBezTo>
                <a:cubicBezTo>
                  <a:pt x="6228541" y="5009531"/>
                  <a:pt x="6223778" y="5004769"/>
                  <a:pt x="6214253" y="5004769"/>
                </a:cubicBezTo>
                <a:cubicBezTo>
                  <a:pt x="6209491" y="5019056"/>
                  <a:pt x="6219016" y="5042869"/>
                  <a:pt x="6195203" y="5061919"/>
                </a:cubicBezTo>
                <a:cubicBezTo>
                  <a:pt x="6195203" y="5057156"/>
                  <a:pt x="6199966" y="5057156"/>
                  <a:pt x="6199966" y="5047631"/>
                </a:cubicBezTo>
                <a:cubicBezTo>
                  <a:pt x="6199966" y="5033344"/>
                  <a:pt x="6190441" y="5042869"/>
                  <a:pt x="6185678" y="5042869"/>
                </a:cubicBezTo>
                <a:cubicBezTo>
                  <a:pt x="6195203" y="5028581"/>
                  <a:pt x="6199966" y="5009531"/>
                  <a:pt x="6199966" y="4995244"/>
                </a:cubicBezTo>
                <a:cubicBezTo>
                  <a:pt x="6199966" y="4985719"/>
                  <a:pt x="6204728" y="4980956"/>
                  <a:pt x="6214253" y="4980956"/>
                </a:cubicBezTo>
                <a:cubicBezTo>
                  <a:pt x="6228541" y="4980956"/>
                  <a:pt x="6242828" y="4985719"/>
                  <a:pt x="6247591" y="4990481"/>
                </a:cubicBezTo>
                <a:close/>
                <a:moveTo>
                  <a:pt x="12552379" y="4976194"/>
                </a:moveTo>
                <a:cubicBezTo>
                  <a:pt x="12628531" y="4995244"/>
                  <a:pt x="12600004" y="5004769"/>
                  <a:pt x="12600004" y="5038106"/>
                </a:cubicBezTo>
                <a:cubicBezTo>
                  <a:pt x="12600004" y="5052394"/>
                  <a:pt x="12600004" y="5085731"/>
                  <a:pt x="12633294" y="5066681"/>
                </a:cubicBezTo>
                <a:cubicBezTo>
                  <a:pt x="12638056" y="5076206"/>
                  <a:pt x="12638056" y="5080969"/>
                  <a:pt x="12638056" y="5090494"/>
                </a:cubicBezTo>
                <a:cubicBezTo>
                  <a:pt x="12638056" y="5104781"/>
                  <a:pt x="12628531" y="5138119"/>
                  <a:pt x="12628531" y="5157169"/>
                </a:cubicBezTo>
                <a:cubicBezTo>
                  <a:pt x="12600004" y="5104781"/>
                  <a:pt x="12585716" y="5033344"/>
                  <a:pt x="12538091" y="4976194"/>
                </a:cubicBezTo>
                <a:lnTo>
                  <a:pt x="12552379" y="4976194"/>
                </a:lnTo>
                <a:close/>
                <a:moveTo>
                  <a:pt x="11819048" y="5019056"/>
                </a:moveTo>
                <a:cubicBezTo>
                  <a:pt x="11819048" y="5033344"/>
                  <a:pt x="11819048" y="5033344"/>
                  <a:pt x="11814286" y="5033344"/>
                </a:cubicBezTo>
                <a:cubicBezTo>
                  <a:pt x="11776186" y="5080969"/>
                  <a:pt x="11733323" y="5133356"/>
                  <a:pt x="11690461" y="5180981"/>
                </a:cubicBezTo>
                <a:cubicBezTo>
                  <a:pt x="11695223" y="5166694"/>
                  <a:pt x="11695223" y="5138119"/>
                  <a:pt x="11695223" y="5128594"/>
                </a:cubicBezTo>
                <a:cubicBezTo>
                  <a:pt x="11695223" y="5114306"/>
                  <a:pt x="11709511" y="5100019"/>
                  <a:pt x="11719036" y="5085731"/>
                </a:cubicBezTo>
                <a:cubicBezTo>
                  <a:pt x="11714273" y="5080969"/>
                  <a:pt x="11704748" y="5080969"/>
                  <a:pt x="11695223" y="5085731"/>
                </a:cubicBezTo>
                <a:cubicBezTo>
                  <a:pt x="11719036" y="5052394"/>
                  <a:pt x="11757136" y="4966669"/>
                  <a:pt x="11804761" y="4976194"/>
                </a:cubicBezTo>
                <a:cubicBezTo>
                  <a:pt x="11809523" y="4990481"/>
                  <a:pt x="11819048" y="5009531"/>
                  <a:pt x="11819048" y="5019056"/>
                </a:cubicBezTo>
                <a:close/>
                <a:moveTo>
                  <a:pt x="6428566" y="4976194"/>
                </a:moveTo>
                <a:cubicBezTo>
                  <a:pt x="6419041" y="5000006"/>
                  <a:pt x="6409516" y="5038106"/>
                  <a:pt x="6376178" y="5052394"/>
                </a:cubicBezTo>
                <a:cubicBezTo>
                  <a:pt x="6399991" y="5033344"/>
                  <a:pt x="6409516" y="4990481"/>
                  <a:pt x="6404753" y="4976194"/>
                </a:cubicBezTo>
                <a:lnTo>
                  <a:pt x="6428566" y="4976194"/>
                </a:lnTo>
                <a:close/>
                <a:moveTo>
                  <a:pt x="6299978" y="5009531"/>
                </a:moveTo>
                <a:cubicBezTo>
                  <a:pt x="6295216" y="5023819"/>
                  <a:pt x="6290453" y="5033344"/>
                  <a:pt x="6290453" y="5047631"/>
                </a:cubicBezTo>
                <a:cubicBezTo>
                  <a:pt x="6290453" y="5057156"/>
                  <a:pt x="6295216" y="5052394"/>
                  <a:pt x="6299978" y="5052394"/>
                </a:cubicBezTo>
                <a:cubicBezTo>
                  <a:pt x="6295216" y="5052394"/>
                  <a:pt x="6285691" y="5057156"/>
                  <a:pt x="6280928" y="5057156"/>
                </a:cubicBezTo>
                <a:cubicBezTo>
                  <a:pt x="6290453" y="4990481"/>
                  <a:pt x="6271403" y="5000006"/>
                  <a:pt x="6299978" y="4976194"/>
                </a:cubicBezTo>
                <a:lnTo>
                  <a:pt x="6299978" y="5009531"/>
                </a:lnTo>
                <a:close/>
                <a:moveTo>
                  <a:pt x="6371416" y="4976194"/>
                </a:moveTo>
                <a:cubicBezTo>
                  <a:pt x="6366653" y="5000006"/>
                  <a:pt x="6361891" y="5028581"/>
                  <a:pt x="6357128" y="5052394"/>
                </a:cubicBezTo>
                <a:lnTo>
                  <a:pt x="6342841" y="5052394"/>
                </a:lnTo>
                <a:cubicBezTo>
                  <a:pt x="6342841" y="5052394"/>
                  <a:pt x="6347603" y="5052394"/>
                  <a:pt x="6347603" y="5042869"/>
                </a:cubicBezTo>
                <a:cubicBezTo>
                  <a:pt x="6347603" y="5028581"/>
                  <a:pt x="6314266" y="5033344"/>
                  <a:pt x="6309503" y="5038106"/>
                </a:cubicBezTo>
                <a:cubicBezTo>
                  <a:pt x="6314266" y="5009531"/>
                  <a:pt x="6319028" y="5000006"/>
                  <a:pt x="6314266" y="4990481"/>
                </a:cubicBezTo>
                <a:cubicBezTo>
                  <a:pt x="6323791" y="4990481"/>
                  <a:pt x="6338078" y="4985719"/>
                  <a:pt x="6342841" y="4985719"/>
                </a:cubicBezTo>
                <a:cubicBezTo>
                  <a:pt x="6338078" y="4985719"/>
                  <a:pt x="6328553" y="4995244"/>
                  <a:pt x="6328553" y="5004769"/>
                </a:cubicBezTo>
                <a:lnTo>
                  <a:pt x="6347603" y="5009531"/>
                </a:lnTo>
                <a:cubicBezTo>
                  <a:pt x="6352366" y="5000006"/>
                  <a:pt x="6352366" y="4985719"/>
                  <a:pt x="6357128" y="4971431"/>
                </a:cubicBezTo>
                <a:cubicBezTo>
                  <a:pt x="6361891" y="4971431"/>
                  <a:pt x="6366653" y="4971431"/>
                  <a:pt x="6371416" y="4976194"/>
                </a:cubicBezTo>
                <a:close/>
                <a:moveTo>
                  <a:pt x="3814286" y="4990481"/>
                </a:moveTo>
                <a:cubicBezTo>
                  <a:pt x="3819049" y="4995244"/>
                  <a:pt x="3819049" y="5000006"/>
                  <a:pt x="3823811" y="5004769"/>
                </a:cubicBezTo>
                <a:cubicBezTo>
                  <a:pt x="3833336" y="5000006"/>
                  <a:pt x="3847624" y="4990481"/>
                  <a:pt x="3857149" y="4990481"/>
                </a:cubicBezTo>
                <a:cubicBezTo>
                  <a:pt x="3857149" y="4995244"/>
                  <a:pt x="3861911" y="4995244"/>
                  <a:pt x="3861911" y="5009531"/>
                </a:cubicBezTo>
                <a:cubicBezTo>
                  <a:pt x="3861911" y="5019056"/>
                  <a:pt x="3823811" y="5061919"/>
                  <a:pt x="3804761" y="5085731"/>
                </a:cubicBezTo>
                <a:cubicBezTo>
                  <a:pt x="3795236" y="5095256"/>
                  <a:pt x="3785711" y="5095256"/>
                  <a:pt x="3776186" y="5104781"/>
                </a:cubicBezTo>
                <a:lnTo>
                  <a:pt x="3776186" y="5119069"/>
                </a:lnTo>
                <a:lnTo>
                  <a:pt x="3785711" y="5128594"/>
                </a:lnTo>
                <a:cubicBezTo>
                  <a:pt x="3799999" y="5114306"/>
                  <a:pt x="3819049" y="5100019"/>
                  <a:pt x="3833336" y="5085731"/>
                </a:cubicBezTo>
                <a:lnTo>
                  <a:pt x="3847624" y="5085731"/>
                </a:lnTo>
                <a:cubicBezTo>
                  <a:pt x="3847624" y="5085731"/>
                  <a:pt x="3852386" y="5080969"/>
                  <a:pt x="3852386" y="5095256"/>
                </a:cubicBezTo>
                <a:cubicBezTo>
                  <a:pt x="3852386" y="5104781"/>
                  <a:pt x="3842861" y="5119069"/>
                  <a:pt x="3833336" y="5133356"/>
                </a:cubicBezTo>
                <a:cubicBezTo>
                  <a:pt x="3838099" y="5138119"/>
                  <a:pt x="3847624" y="5133356"/>
                  <a:pt x="3857149" y="5128594"/>
                </a:cubicBezTo>
                <a:cubicBezTo>
                  <a:pt x="3842861" y="5180981"/>
                  <a:pt x="3828574" y="5228606"/>
                  <a:pt x="3819049" y="5266706"/>
                </a:cubicBezTo>
                <a:cubicBezTo>
                  <a:pt x="3795236" y="5290519"/>
                  <a:pt x="3795236" y="5323809"/>
                  <a:pt x="3780949" y="5352384"/>
                </a:cubicBezTo>
                <a:cubicBezTo>
                  <a:pt x="3780949" y="5338096"/>
                  <a:pt x="3776186" y="5309521"/>
                  <a:pt x="3776186" y="5299996"/>
                </a:cubicBezTo>
                <a:cubicBezTo>
                  <a:pt x="3776186" y="5285756"/>
                  <a:pt x="3780949" y="5257181"/>
                  <a:pt x="3780949" y="5238131"/>
                </a:cubicBezTo>
                <a:cubicBezTo>
                  <a:pt x="3766661" y="5209556"/>
                  <a:pt x="3809524" y="5190506"/>
                  <a:pt x="3823811" y="5161931"/>
                </a:cubicBezTo>
                <a:cubicBezTo>
                  <a:pt x="3819049" y="5161931"/>
                  <a:pt x="3819049" y="5157169"/>
                  <a:pt x="3804761" y="5157169"/>
                </a:cubicBezTo>
                <a:cubicBezTo>
                  <a:pt x="3771424" y="5157169"/>
                  <a:pt x="3761899" y="5228606"/>
                  <a:pt x="3761899" y="5242894"/>
                </a:cubicBezTo>
                <a:cubicBezTo>
                  <a:pt x="3761899" y="5233369"/>
                  <a:pt x="3752374" y="5214319"/>
                  <a:pt x="3752374" y="5204794"/>
                </a:cubicBezTo>
                <a:lnTo>
                  <a:pt x="3752374" y="5047631"/>
                </a:lnTo>
                <a:cubicBezTo>
                  <a:pt x="3776186" y="5019056"/>
                  <a:pt x="3799999" y="4995244"/>
                  <a:pt x="3823811" y="4971431"/>
                </a:cubicBezTo>
                <a:cubicBezTo>
                  <a:pt x="3823811" y="4976194"/>
                  <a:pt x="3819049" y="4985719"/>
                  <a:pt x="3814286" y="4990481"/>
                </a:cubicBezTo>
                <a:close/>
                <a:moveTo>
                  <a:pt x="1919049" y="5004769"/>
                </a:moveTo>
                <a:cubicBezTo>
                  <a:pt x="1923812" y="5014294"/>
                  <a:pt x="1923812" y="5023819"/>
                  <a:pt x="1928574" y="5033344"/>
                </a:cubicBezTo>
                <a:cubicBezTo>
                  <a:pt x="1933337" y="5028581"/>
                  <a:pt x="1928574" y="5019056"/>
                  <a:pt x="1942862" y="5019056"/>
                </a:cubicBezTo>
                <a:cubicBezTo>
                  <a:pt x="1952387" y="5019056"/>
                  <a:pt x="1985677" y="5047631"/>
                  <a:pt x="2004727" y="5061919"/>
                </a:cubicBezTo>
                <a:cubicBezTo>
                  <a:pt x="2009489" y="5071444"/>
                  <a:pt x="2009489" y="5080969"/>
                  <a:pt x="2014252" y="5090494"/>
                </a:cubicBezTo>
                <a:cubicBezTo>
                  <a:pt x="2019014" y="5085731"/>
                  <a:pt x="2023777" y="5080969"/>
                  <a:pt x="2023777" y="5076206"/>
                </a:cubicBezTo>
                <a:cubicBezTo>
                  <a:pt x="2047589" y="5090494"/>
                  <a:pt x="2071402" y="5109544"/>
                  <a:pt x="2095214" y="5123831"/>
                </a:cubicBezTo>
                <a:lnTo>
                  <a:pt x="2095214" y="5147644"/>
                </a:lnTo>
                <a:cubicBezTo>
                  <a:pt x="2014252" y="5095256"/>
                  <a:pt x="1857137" y="4995244"/>
                  <a:pt x="1857137" y="4980956"/>
                </a:cubicBezTo>
                <a:cubicBezTo>
                  <a:pt x="1857137" y="4971431"/>
                  <a:pt x="1857137" y="4976194"/>
                  <a:pt x="1861899" y="4971431"/>
                </a:cubicBezTo>
                <a:cubicBezTo>
                  <a:pt x="1880949" y="4976194"/>
                  <a:pt x="1904762" y="4990481"/>
                  <a:pt x="1919049" y="5004769"/>
                </a:cubicBezTo>
                <a:close/>
                <a:moveTo>
                  <a:pt x="6457141" y="4961906"/>
                </a:moveTo>
                <a:cubicBezTo>
                  <a:pt x="6461903" y="4961906"/>
                  <a:pt x="6466666" y="4961906"/>
                  <a:pt x="6471428" y="4966669"/>
                </a:cubicBezTo>
                <a:cubicBezTo>
                  <a:pt x="6466666" y="4971431"/>
                  <a:pt x="6461903" y="4971431"/>
                  <a:pt x="6457141" y="4961906"/>
                </a:cubicBezTo>
                <a:close/>
                <a:moveTo>
                  <a:pt x="1290447" y="4976194"/>
                </a:moveTo>
                <a:lnTo>
                  <a:pt x="1290447" y="4961906"/>
                </a:lnTo>
                <a:lnTo>
                  <a:pt x="1290447" y="4976194"/>
                </a:lnTo>
                <a:close/>
                <a:moveTo>
                  <a:pt x="12799981" y="5133356"/>
                </a:moveTo>
                <a:cubicBezTo>
                  <a:pt x="12761881" y="5133356"/>
                  <a:pt x="12733306" y="5133356"/>
                  <a:pt x="12695206" y="5114306"/>
                </a:cubicBezTo>
                <a:cubicBezTo>
                  <a:pt x="12699969" y="5133356"/>
                  <a:pt x="12680919" y="5161931"/>
                  <a:pt x="12657106" y="5180981"/>
                </a:cubicBezTo>
                <a:cubicBezTo>
                  <a:pt x="12647581" y="5176219"/>
                  <a:pt x="12638056" y="5161931"/>
                  <a:pt x="12638056" y="5152406"/>
                </a:cubicBezTo>
                <a:cubicBezTo>
                  <a:pt x="12638056" y="5138119"/>
                  <a:pt x="12647581" y="5104781"/>
                  <a:pt x="12647581" y="5090494"/>
                </a:cubicBezTo>
                <a:cubicBezTo>
                  <a:pt x="12647581" y="5080969"/>
                  <a:pt x="12647581" y="5076206"/>
                  <a:pt x="12642819" y="5071444"/>
                </a:cubicBezTo>
                <a:cubicBezTo>
                  <a:pt x="12619054" y="5047631"/>
                  <a:pt x="12614291" y="5023819"/>
                  <a:pt x="12609529" y="5004769"/>
                </a:cubicBezTo>
                <a:cubicBezTo>
                  <a:pt x="12600004" y="4971431"/>
                  <a:pt x="12547616" y="4976194"/>
                  <a:pt x="12557141" y="4957144"/>
                </a:cubicBezTo>
                <a:cubicBezTo>
                  <a:pt x="12628531" y="4938094"/>
                  <a:pt x="12733306" y="5080969"/>
                  <a:pt x="12799981" y="5133356"/>
                </a:cubicBezTo>
                <a:close/>
                <a:moveTo>
                  <a:pt x="6580918" y="4957144"/>
                </a:moveTo>
                <a:cubicBezTo>
                  <a:pt x="6580918" y="4961906"/>
                  <a:pt x="6576156" y="4971431"/>
                  <a:pt x="6576156" y="4976194"/>
                </a:cubicBezTo>
                <a:lnTo>
                  <a:pt x="6561868" y="4976194"/>
                </a:lnTo>
                <a:cubicBezTo>
                  <a:pt x="6561868" y="4971431"/>
                  <a:pt x="6566631" y="4961906"/>
                  <a:pt x="6566631" y="4957144"/>
                </a:cubicBezTo>
                <a:lnTo>
                  <a:pt x="6580918" y="4957144"/>
                </a:lnTo>
                <a:close/>
                <a:moveTo>
                  <a:pt x="6547581" y="4957144"/>
                </a:moveTo>
                <a:cubicBezTo>
                  <a:pt x="6533293" y="4971431"/>
                  <a:pt x="6528578" y="4966669"/>
                  <a:pt x="6533293" y="4995244"/>
                </a:cubicBezTo>
                <a:cubicBezTo>
                  <a:pt x="6533293" y="4995244"/>
                  <a:pt x="6528578" y="4990481"/>
                  <a:pt x="6523816" y="4990481"/>
                </a:cubicBezTo>
                <a:cubicBezTo>
                  <a:pt x="6519053" y="4995244"/>
                  <a:pt x="6514291" y="5000006"/>
                  <a:pt x="6514291" y="5009531"/>
                </a:cubicBezTo>
                <a:cubicBezTo>
                  <a:pt x="6519053" y="5009531"/>
                  <a:pt x="6523816" y="5014294"/>
                  <a:pt x="6528578" y="5019056"/>
                </a:cubicBezTo>
                <a:cubicBezTo>
                  <a:pt x="6538056" y="5009531"/>
                  <a:pt x="6547581" y="4995244"/>
                  <a:pt x="6561868" y="4985719"/>
                </a:cubicBezTo>
                <a:lnTo>
                  <a:pt x="6571393" y="4995244"/>
                </a:lnTo>
                <a:cubicBezTo>
                  <a:pt x="6547581" y="5019056"/>
                  <a:pt x="6500003" y="5038106"/>
                  <a:pt x="6480953" y="5047631"/>
                </a:cubicBezTo>
                <a:cubicBezTo>
                  <a:pt x="6490478" y="5042869"/>
                  <a:pt x="6504766" y="5038106"/>
                  <a:pt x="6514291" y="5028581"/>
                </a:cubicBezTo>
                <a:lnTo>
                  <a:pt x="6514291" y="5014294"/>
                </a:lnTo>
                <a:lnTo>
                  <a:pt x="6504766" y="5004769"/>
                </a:lnTo>
                <a:cubicBezTo>
                  <a:pt x="6500003" y="5009531"/>
                  <a:pt x="6490478" y="5014294"/>
                  <a:pt x="6485716" y="5014294"/>
                </a:cubicBezTo>
                <a:cubicBezTo>
                  <a:pt x="6495241" y="5009531"/>
                  <a:pt x="6500003" y="5000006"/>
                  <a:pt x="6509528" y="4990481"/>
                </a:cubicBezTo>
                <a:cubicBezTo>
                  <a:pt x="6509528" y="4985719"/>
                  <a:pt x="6500003" y="4980956"/>
                  <a:pt x="6490478" y="4976194"/>
                </a:cubicBezTo>
                <a:cubicBezTo>
                  <a:pt x="6495241" y="4971431"/>
                  <a:pt x="6495241" y="4966669"/>
                  <a:pt x="6495241" y="4961906"/>
                </a:cubicBezTo>
                <a:lnTo>
                  <a:pt x="6509528" y="4961906"/>
                </a:lnTo>
                <a:lnTo>
                  <a:pt x="6504766" y="4971431"/>
                </a:lnTo>
                <a:lnTo>
                  <a:pt x="6514291" y="4980956"/>
                </a:lnTo>
                <a:cubicBezTo>
                  <a:pt x="6519053" y="4971431"/>
                  <a:pt x="6528578" y="4961906"/>
                  <a:pt x="6528578" y="4957144"/>
                </a:cubicBezTo>
                <a:lnTo>
                  <a:pt x="6547581" y="4957144"/>
                </a:lnTo>
                <a:close/>
                <a:moveTo>
                  <a:pt x="3699986" y="4971431"/>
                </a:moveTo>
                <a:cubicBezTo>
                  <a:pt x="3704749" y="4971431"/>
                  <a:pt x="3714274" y="4961906"/>
                  <a:pt x="3714274" y="4957144"/>
                </a:cubicBezTo>
                <a:cubicBezTo>
                  <a:pt x="3719036" y="4957144"/>
                  <a:pt x="3728561" y="4966669"/>
                  <a:pt x="3738086" y="4976194"/>
                </a:cubicBezTo>
                <a:cubicBezTo>
                  <a:pt x="3742849" y="4971431"/>
                  <a:pt x="3738086" y="4966669"/>
                  <a:pt x="3747611" y="4961906"/>
                </a:cubicBezTo>
                <a:cubicBezTo>
                  <a:pt x="3747611" y="4966669"/>
                  <a:pt x="3752374" y="4961906"/>
                  <a:pt x="3752374" y="4971431"/>
                </a:cubicBezTo>
                <a:cubicBezTo>
                  <a:pt x="3752374" y="4985719"/>
                  <a:pt x="3733324" y="5000006"/>
                  <a:pt x="3723799" y="5014294"/>
                </a:cubicBezTo>
                <a:cubicBezTo>
                  <a:pt x="3733324" y="5019056"/>
                  <a:pt x="3747611" y="5019056"/>
                  <a:pt x="3752374" y="5014294"/>
                </a:cubicBezTo>
                <a:cubicBezTo>
                  <a:pt x="3742849" y="5028581"/>
                  <a:pt x="3747611" y="5047631"/>
                  <a:pt x="3738086" y="5066681"/>
                </a:cubicBezTo>
                <a:cubicBezTo>
                  <a:pt x="3714274" y="5109544"/>
                  <a:pt x="3733324" y="5152406"/>
                  <a:pt x="3733324" y="5200031"/>
                </a:cubicBezTo>
                <a:cubicBezTo>
                  <a:pt x="3728561" y="5190506"/>
                  <a:pt x="3709511" y="5180981"/>
                  <a:pt x="3704749" y="5171456"/>
                </a:cubicBezTo>
                <a:cubicBezTo>
                  <a:pt x="3695224" y="5161931"/>
                  <a:pt x="3695224" y="5133356"/>
                  <a:pt x="3676174" y="5119069"/>
                </a:cubicBezTo>
                <a:cubicBezTo>
                  <a:pt x="3671411" y="5061919"/>
                  <a:pt x="3619024" y="5104781"/>
                  <a:pt x="3619024" y="5057156"/>
                </a:cubicBezTo>
                <a:lnTo>
                  <a:pt x="3619024" y="5038106"/>
                </a:lnTo>
                <a:cubicBezTo>
                  <a:pt x="3619024" y="5038106"/>
                  <a:pt x="3614261" y="5042869"/>
                  <a:pt x="3628549" y="5042869"/>
                </a:cubicBezTo>
                <a:cubicBezTo>
                  <a:pt x="3638074" y="5042869"/>
                  <a:pt x="3628549" y="5028581"/>
                  <a:pt x="3638074" y="5028581"/>
                </a:cubicBezTo>
                <a:cubicBezTo>
                  <a:pt x="3652361" y="5028581"/>
                  <a:pt x="3680936" y="5066681"/>
                  <a:pt x="3699986" y="5085731"/>
                </a:cubicBezTo>
                <a:cubicBezTo>
                  <a:pt x="3704749" y="5080969"/>
                  <a:pt x="3704749" y="5085731"/>
                  <a:pt x="3704749" y="5071444"/>
                </a:cubicBezTo>
                <a:cubicBezTo>
                  <a:pt x="3704749" y="5061919"/>
                  <a:pt x="3676174" y="5028581"/>
                  <a:pt x="3657124" y="5004769"/>
                </a:cubicBezTo>
                <a:cubicBezTo>
                  <a:pt x="3657124" y="4980956"/>
                  <a:pt x="3661886" y="4980956"/>
                  <a:pt x="3661886" y="4976194"/>
                </a:cubicBezTo>
                <a:cubicBezTo>
                  <a:pt x="3666649" y="4976194"/>
                  <a:pt x="3666649" y="4980956"/>
                  <a:pt x="3671411" y="4985719"/>
                </a:cubicBezTo>
                <a:lnTo>
                  <a:pt x="3685699" y="4985719"/>
                </a:lnTo>
                <a:lnTo>
                  <a:pt x="3685699" y="4957144"/>
                </a:lnTo>
                <a:lnTo>
                  <a:pt x="3699986" y="4971431"/>
                </a:lnTo>
                <a:close/>
                <a:moveTo>
                  <a:pt x="12214288" y="4980956"/>
                </a:moveTo>
                <a:cubicBezTo>
                  <a:pt x="12200000" y="5033344"/>
                  <a:pt x="12109513" y="5100019"/>
                  <a:pt x="12066650" y="5100019"/>
                </a:cubicBezTo>
                <a:lnTo>
                  <a:pt x="12028550" y="5100019"/>
                </a:lnTo>
                <a:cubicBezTo>
                  <a:pt x="12090463" y="5042869"/>
                  <a:pt x="12204763" y="5028581"/>
                  <a:pt x="12214288" y="4952381"/>
                </a:cubicBezTo>
                <a:lnTo>
                  <a:pt x="12214288" y="4980956"/>
                </a:lnTo>
                <a:close/>
                <a:moveTo>
                  <a:pt x="3490436" y="5071444"/>
                </a:moveTo>
                <a:cubicBezTo>
                  <a:pt x="3490436" y="5066681"/>
                  <a:pt x="3485674" y="5061919"/>
                  <a:pt x="3485674" y="5052394"/>
                </a:cubicBezTo>
                <a:cubicBezTo>
                  <a:pt x="3485674" y="5033344"/>
                  <a:pt x="3604736" y="4985719"/>
                  <a:pt x="3642836" y="4952381"/>
                </a:cubicBezTo>
                <a:cubicBezTo>
                  <a:pt x="3652361" y="5019056"/>
                  <a:pt x="3538061" y="5033344"/>
                  <a:pt x="3490436" y="5071444"/>
                </a:cubicBezTo>
                <a:close/>
                <a:moveTo>
                  <a:pt x="12200000" y="4957144"/>
                </a:moveTo>
                <a:cubicBezTo>
                  <a:pt x="12190475" y="4976194"/>
                  <a:pt x="12185713" y="4990481"/>
                  <a:pt x="12171425" y="5004769"/>
                </a:cubicBezTo>
                <a:cubicBezTo>
                  <a:pt x="12152375" y="5019056"/>
                  <a:pt x="12119038" y="5023819"/>
                  <a:pt x="12099988" y="5038106"/>
                </a:cubicBezTo>
                <a:cubicBezTo>
                  <a:pt x="12066650" y="5052394"/>
                  <a:pt x="12033313" y="5080969"/>
                  <a:pt x="11999975" y="5104781"/>
                </a:cubicBezTo>
                <a:cubicBezTo>
                  <a:pt x="11999975" y="5100019"/>
                  <a:pt x="11999975" y="5095256"/>
                  <a:pt x="11995213" y="5090494"/>
                </a:cubicBezTo>
                <a:cubicBezTo>
                  <a:pt x="11990450" y="5095256"/>
                  <a:pt x="11985688" y="5100019"/>
                  <a:pt x="11976163" y="5100019"/>
                </a:cubicBezTo>
                <a:cubicBezTo>
                  <a:pt x="11961875" y="5100019"/>
                  <a:pt x="11938063" y="5085731"/>
                  <a:pt x="11938063" y="5076206"/>
                </a:cubicBezTo>
                <a:cubicBezTo>
                  <a:pt x="11938063" y="5061919"/>
                  <a:pt x="11952350" y="5057156"/>
                  <a:pt x="11966638" y="5042869"/>
                </a:cubicBezTo>
                <a:cubicBezTo>
                  <a:pt x="11961875" y="5033344"/>
                  <a:pt x="11952350" y="5023819"/>
                  <a:pt x="11938063" y="5023819"/>
                </a:cubicBezTo>
                <a:cubicBezTo>
                  <a:pt x="11928538" y="5023819"/>
                  <a:pt x="11885675" y="5047631"/>
                  <a:pt x="11876150" y="5047631"/>
                </a:cubicBezTo>
                <a:cubicBezTo>
                  <a:pt x="11861911" y="5047631"/>
                  <a:pt x="11842861" y="5038106"/>
                  <a:pt x="11828573" y="5028581"/>
                </a:cubicBezTo>
                <a:cubicBezTo>
                  <a:pt x="11828573" y="5019056"/>
                  <a:pt x="11823811" y="5004769"/>
                  <a:pt x="11823811" y="4990481"/>
                </a:cubicBezTo>
                <a:cubicBezTo>
                  <a:pt x="11823811" y="4980956"/>
                  <a:pt x="11833336" y="4990481"/>
                  <a:pt x="11838098" y="4985719"/>
                </a:cubicBezTo>
                <a:cubicBezTo>
                  <a:pt x="11833336" y="4980956"/>
                  <a:pt x="11823811" y="4980956"/>
                  <a:pt x="11819048" y="4980956"/>
                </a:cubicBezTo>
                <a:cubicBezTo>
                  <a:pt x="11823811" y="4971431"/>
                  <a:pt x="11828573" y="4957144"/>
                  <a:pt x="11842861" y="4957144"/>
                </a:cubicBezTo>
                <a:cubicBezTo>
                  <a:pt x="11852386" y="4957144"/>
                  <a:pt x="11871388" y="4971431"/>
                  <a:pt x="11895200" y="4976194"/>
                </a:cubicBezTo>
                <a:cubicBezTo>
                  <a:pt x="11928538" y="4985719"/>
                  <a:pt x="11966638" y="4995244"/>
                  <a:pt x="12009500" y="5000006"/>
                </a:cubicBezTo>
                <a:cubicBezTo>
                  <a:pt x="12085700" y="5004769"/>
                  <a:pt x="12095225" y="4995244"/>
                  <a:pt x="12104750" y="4995244"/>
                </a:cubicBezTo>
                <a:cubicBezTo>
                  <a:pt x="12076175" y="5009531"/>
                  <a:pt x="12042838" y="5019056"/>
                  <a:pt x="12009500" y="5033344"/>
                </a:cubicBezTo>
                <a:cubicBezTo>
                  <a:pt x="12009500" y="5033344"/>
                  <a:pt x="12004738" y="5038106"/>
                  <a:pt x="12019025" y="5038106"/>
                </a:cubicBezTo>
                <a:cubicBezTo>
                  <a:pt x="12028550" y="5038106"/>
                  <a:pt x="12109513" y="5004769"/>
                  <a:pt x="12152375" y="4985719"/>
                </a:cubicBezTo>
                <a:cubicBezTo>
                  <a:pt x="12166663" y="4980956"/>
                  <a:pt x="12185713" y="4957144"/>
                  <a:pt x="12200000" y="4947619"/>
                </a:cubicBezTo>
                <a:lnTo>
                  <a:pt x="12200000" y="4957144"/>
                </a:lnTo>
                <a:close/>
                <a:moveTo>
                  <a:pt x="11719036" y="4976194"/>
                </a:moveTo>
                <a:cubicBezTo>
                  <a:pt x="11685698" y="5019056"/>
                  <a:pt x="11628548" y="5028581"/>
                  <a:pt x="11585686" y="5042869"/>
                </a:cubicBezTo>
                <a:cubicBezTo>
                  <a:pt x="11585686" y="5033344"/>
                  <a:pt x="11595211" y="5019056"/>
                  <a:pt x="11595211" y="5000006"/>
                </a:cubicBezTo>
                <a:cubicBezTo>
                  <a:pt x="11576161" y="5014294"/>
                  <a:pt x="11538061" y="5033344"/>
                  <a:pt x="11523773" y="5033344"/>
                </a:cubicBezTo>
                <a:lnTo>
                  <a:pt x="11495198" y="5033344"/>
                </a:lnTo>
                <a:cubicBezTo>
                  <a:pt x="11514248" y="5009531"/>
                  <a:pt x="11614261" y="4947619"/>
                  <a:pt x="11647598" y="4947619"/>
                </a:cubicBezTo>
                <a:cubicBezTo>
                  <a:pt x="11661886" y="4947619"/>
                  <a:pt x="11695223" y="4966669"/>
                  <a:pt x="11719036" y="4976194"/>
                </a:cubicBezTo>
                <a:close/>
                <a:moveTo>
                  <a:pt x="11061906" y="4961906"/>
                </a:moveTo>
                <a:cubicBezTo>
                  <a:pt x="11061906" y="4971431"/>
                  <a:pt x="11052381" y="4976194"/>
                  <a:pt x="11047619" y="4980956"/>
                </a:cubicBezTo>
                <a:lnTo>
                  <a:pt x="11047619" y="5009531"/>
                </a:lnTo>
                <a:cubicBezTo>
                  <a:pt x="11047619" y="5033344"/>
                  <a:pt x="11042856" y="5033344"/>
                  <a:pt x="11066669" y="5061919"/>
                </a:cubicBezTo>
                <a:cubicBezTo>
                  <a:pt x="11071431" y="5076206"/>
                  <a:pt x="11066669" y="5090494"/>
                  <a:pt x="11076194" y="5104781"/>
                </a:cubicBezTo>
                <a:cubicBezTo>
                  <a:pt x="11085719" y="5119069"/>
                  <a:pt x="11114246" y="5138119"/>
                  <a:pt x="11114246" y="5147644"/>
                </a:cubicBezTo>
                <a:cubicBezTo>
                  <a:pt x="11114246" y="5161931"/>
                  <a:pt x="11095244" y="5180981"/>
                  <a:pt x="11080956" y="5190506"/>
                </a:cubicBezTo>
                <a:cubicBezTo>
                  <a:pt x="11085719" y="5185744"/>
                  <a:pt x="11085719" y="5176219"/>
                  <a:pt x="11080956" y="5171456"/>
                </a:cubicBezTo>
                <a:cubicBezTo>
                  <a:pt x="11071431" y="5161931"/>
                  <a:pt x="11057144" y="5147644"/>
                  <a:pt x="11047619" y="5147644"/>
                </a:cubicBezTo>
                <a:cubicBezTo>
                  <a:pt x="11033331" y="5147644"/>
                  <a:pt x="11042856" y="5157169"/>
                  <a:pt x="11028569" y="5157169"/>
                </a:cubicBezTo>
                <a:cubicBezTo>
                  <a:pt x="11019044" y="5157169"/>
                  <a:pt x="11014281" y="5142881"/>
                  <a:pt x="11009519" y="5142881"/>
                </a:cubicBezTo>
                <a:cubicBezTo>
                  <a:pt x="10985706" y="5157169"/>
                  <a:pt x="10995231" y="5171456"/>
                  <a:pt x="10990469" y="5185744"/>
                </a:cubicBezTo>
                <a:cubicBezTo>
                  <a:pt x="10990469" y="5190506"/>
                  <a:pt x="10980944" y="5200031"/>
                  <a:pt x="10976181" y="5200031"/>
                </a:cubicBezTo>
                <a:cubicBezTo>
                  <a:pt x="10980944" y="5195269"/>
                  <a:pt x="10980944" y="5195269"/>
                  <a:pt x="10980944" y="5185744"/>
                </a:cubicBezTo>
                <a:cubicBezTo>
                  <a:pt x="10980944" y="5171456"/>
                  <a:pt x="10961894" y="5161931"/>
                  <a:pt x="10961894" y="5152406"/>
                </a:cubicBezTo>
                <a:cubicBezTo>
                  <a:pt x="10961894" y="5138119"/>
                  <a:pt x="10976181" y="5142881"/>
                  <a:pt x="10976181" y="5133356"/>
                </a:cubicBezTo>
                <a:cubicBezTo>
                  <a:pt x="10976181" y="5119069"/>
                  <a:pt x="10966656" y="5119069"/>
                  <a:pt x="10961894" y="5109544"/>
                </a:cubicBezTo>
                <a:cubicBezTo>
                  <a:pt x="10957131" y="5100019"/>
                  <a:pt x="10961894" y="5085731"/>
                  <a:pt x="10952369" y="5080969"/>
                </a:cubicBezTo>
                <a:cubicBezTo>
                  <a:pt x="10938081" y="5061919"/>
                  <a:pt x="10919031" y="5057156"/>
                  <a:pt x="10904744" y="5042869"/>
                </a:cubicBezTo>
                <a:cubicBezTo>
                  <a:pt x="10914269" y="5042869"/>
                  <a:pt x="10928556" y="5033344"/>
                  <a:pt x="10942844" y="5023819"/>
                </a:cubicBezTo>
                <a:cubicBezTo>
                  <a:pt x="10947606" y="5023819"/>
                  <a:pt x="10957131" y="5014294"/>
                  <a:pt x="10961894" y="5004769"/>
                </a:cubicBezTo>
                <a:cubicBezTo>
                  <a:pt x="10995231" y="5019056"/>
                  <a:pt x="11038094" y="4976194"/>
                  <a:pt x="11052381" y="4947619"/>
                </a:cubicBezTo>
                <a:cubicBezTo>
                  <a:pt x="11057144" y="4952381"/>
                  <a:pt x="11061906" y="4947619"/>
                  <a:pt x="11061906" y="4961906"/>
                </a:cubicBezTo>
                <a:close/>
                <a:moveTo>
                  <a:pt x="11028569" y="4933331"/>
                </a:moveTo>
                <a:cubicBezTo>
                  <a:pt x="11033331" y="4938094"/>
                  <a:pt x="11033331" y="4933331"/>
                  <a:pt x="11033331" y="4947619"/>
                </a:cubicBezTo>
                <a:cubicBezTo>
                  <a:pt x="11033331" y="4980956"/>
                  <a:pt x="10980944" y="5004769"/>
                  <a:pt x="10952369" y="4990481"/>
                </a:cubicBezTo>
                <a:cubicBezTo>
                  <a:pt x="10950655" y="4992196"/>
                  <a:pt x="10950178" y="4992672"/>
                  <a:pt x="10950273" y="4993053"/>
                </a:cubicBezTo>
                <a:cubicBezTo>
                  <a:pt x="10950416" y="4993672"/>
                  <a:pt x="10952369" y="4993910"/>
                  <a:pt x="10952369" y="5000006"/>
                </a:cubicBezTo>
                <a:cubicBezTo>
                  <a:pt x="10952369" y="5014294"/>
                  <a:pt x="10909506" y="5033344"/>
                  <a:pt x="10899981" y="5033344"/>
                </a:cubicBezTo>
                <a:cubicBezTo>
                  <a:pt x="10885694" y="5033344"/>
                  <a:pt x="10876169" y="5023819"/>
                  <a:pt x="10861881" y="5019056"/>
                </a:cubicBezTo>
                <a:cubicBezTo>
                  <a:pt x="10876169" y="5009531"/>
                  <a:pt x="10895219" y="4995244"/>
                  <a:pt x="10909506" y="4976194"/>
                </a:cubicBezTo>
                <a:cubicBezTo>
                  <a:pt x="10899981" y="4928569"/>
                  <a:pt x="10952369" y="4942856"/>
                  <a:pt x="10980944" y="4933331"/>
                </a:cubicBezTo>
                <a:lnTo>
                  <a:pt x="11028569" y="4933331"/>
                </a:lnTo>
                <a:close/>
                <a:moveTo>
                  <a:pt x="1723787" y="4990481"/>
                </a:moveTo>
                <a:cubicBezTo>
                  <a:pt x="1723787" y="4990481"/>
                  <a:pt x="1728549" y="4985719"/>
                  <a:pt x="1728549" y="4980956"/>
                </a:cubicBezTo>
                <a:lnTo>
                  <a:pt x="1742837" y="4980956"/>
                </a:lnTo>
                <a:cubicBezTo>
                  <a:pt x="1766649" y="4995244"/>
                  <a:pt x="1785699" y="5004769"/>
                  <a:pt x="1804749" y="5019056"/>
                </a:cubicBezTo>
                <a:lnTo>
                  <a:pt x="1804749" y="5038106"/>
                </a:lnTo>
                <a:cubicBezTo>
                  <a:pt x="1752362" y="5009531"/>
                  <a:pt x="1699974" y="4980956"/>
                  <a:pt x="1647587" y="4947619"/>
                </a:cubicBezTo>
                <a:cubicBezTo>
                  <a:pt x="1647587" y="4942856"/>
                  <a:pt x="1652349" y="4938094"/>
                  <a:pt x="1657112" y="4933331"/>
                </a:cubicBezTo>
                <a:cubicBezTo>
                  <a:pt x="1685687" y="4947619"/>
                  <a:pt x="1723787" y="4957144"/>
                  <a:pt x="1723787" y="4990481"/>
                </a:cubicBezTo>
                <a:close/>
                <a:moveTo>
                  <a:pt x="6614256" y="4928569"/>
                </a:moveTo>
                <a:cubicBezTo>
                  <a:pt x="6619018" y="4985719"/>
                  <a:pt x="6614256" y="5023819"/>
                  <a:pt x="6614256" y="5061919"/>
                </a:cubicBezTo>
                <a:lnTo>
                  <a:pt x="5742861" y="5109544"/>
                </a:lnTo>
                <a:cubicBezTo>
                  <a:pt x="5742861" y="5100019"/>
                  <a:pt x="5747623" y="5085731"/>
                  <a:pt x="5747623" y="5071444"/>
                </a:cubicBezTo>
                <a:cubicBezTo>
                  <a:pt x="5747623" y="5061919"/>
                  <a:pt x="5752386" y="5047631"/>
                  <a:pt x="5752386" y="5033344"/>
                </a:cubicBezTo>
                <a:cubicBezTo>
                  <a:pt x="5723811" y="4976194"/>
                  <a:pt x="5804726" y="4990481"/>
                  <a:pt x="5828538" y="4990481"/>
                </a:cubicBezTo>
                <a:cubicBezTo>
                  <a:pt x="6080951" y="4966669"/>
                  <a:pt x="6333316" y="4952381"/>
                  <a:pt x="6585681" y="4928569"/>
                </a:cubicBezTo>
                <a:lnTo>
                  <a:pt x="6614256" y="4928569"/>
                </a:lnTo>
                <a:close/>
                <a:moveTo>
                  <a:pt x="3452384" y="5047631"/>
                </a:moveTo>
                <a:cubicBezTo>
                  <a:pt x="3452384" y="5095256"/>
                  <a:pt x="3528536" y="5119069"/>
                  <a:pt x="3528536" y="5176219"/>
                </a:cubicBezTo>
                <a:cubicBezTo>
                  <a:pt x="3528536" y="5185744"/>
                  <a:pt x="3514249" y="5200031"/>
                  <a:pt x="3499961" y="5209556"/>
                </a:cubicBezTo>
                <a:cubicBezTo>
                  <a:pt x="3499961" y="5080969"/>
                  <a:pt x="3419046" y="5090494"/>
                  <a:pt x="3419046" y="5038106"/>
                </a:cubicBezTo>
                <a:cubicBezTo>
                  <a:pt x="3419046" y="5028581"/>
                  <a:pt x="3533299" y="4980956"/>
                  <a:pt x="3580924" y="4928569"/>
                </a:cubicBezTo>
                <a:cubicBezTo>
                  <a:pt x="3599974" y="5000006"/>
                  <a:pt x="3452384" y="4971431"/>
                  <a:pt x="3452384" y="5047631"/>
                </a:cubicBezTo>
                <a:close/>
                <a:moveTo>
                  <a:pt x="1061895" y="4980956"/>
                </a:moveTo>
                <a:cubicBezTo>
                  <a:pt x="1066657" y="4961906"/>
                  <a:pt x="1066657" y="4942856"/>
                  <a:pt x="1076182" y="4933331"/>
                </a:cubicBezTo>
                <a:cubicBezTo>
                  <a:pt x="1071420" y="4947619"/>
                  <a:pt x="1066657" y="4966669"/>
                  <a:pt x="1061895" y="4980956"/>
                </a:cubicBezTo>
                <a:close/>
                <a:moveTo>
                  <a:pt x="12576191" y="4928569"/>
                </a:moveTo>
                <a:cubicBezTo>
                  <a:pt x="12514279" y="4971431"/>
                  <a:pt x="12457129" y="5009531"/>
                  <a:pt x="12395216" y="5019056"/>
                </a:cubicBezTo>
                <a:lnTo>
                  <a:pt x="12338066" y="5014294"/>
                </a:lnTo>
                <a:cubicBezTo>
                  <a:pt x="12361879" y="5000006"/>
                  <a:pt x="12385691" y="4971431"/>
                  <a:pt x="12409504" y="4961906"/>
                </a:cubicBezTo>
                <a:cubicBezTo>
                  <a:pt x="12419029" y="4952381"/>
                  <a:pt x="12442841" y="4957144"/>
                  <a:pt x="12461891" y="4957144"/>
                </a:cubicBezTo>
                <a:cubicBezTo>
                  <a:pt x="12480941" y="4942856"/>
                  <a:pt x="12509516" y="4938094"/>
                  <a:pt x="12533329" y="4923806"/>
                </a:cubicBezTo>
                <a:lnTo>
                  <a:pt x="12576191" y="4928569"/>
                </a:lnTo>
                <a:close/>
                <a:moveTo>
                  <a:pt x="3471434" y="5047631"/>
                </a:moveTo>
                <a:cubicBezTo>
                  <a:pt x="3471434" y="5071444"/>
                  <a:pt x="3552349" y="5138119"/>
                  <a:pt x="3552349" y="5176219"/>
                </a:cubicBezTo>
                <a:cubicBezTo>
                  <a:pt x="3552349" y="5233369"/>
                  <a:pt x="3461909" y="5233369"/>
                  <a:pt x="3433334" y="5238131"/>
                </a:cubicBezTo>
                <a:lnTo>
                  <a:pt x="3457146" y="5238131"/>
                </a:lnTo>
                <a:lnTo>
                  <a:pt x="3423809" y="5238131"/>
                </a:lnTo>
                <a:cubicBezTo>
                  <a:pt x="3433334" y="5238131"/>
                  <a:pt x="3542824" y="5223844"/>
                  <a:pt x="3542824" y="5176219"/>
                </a:cubicBezTo>
                <a:cubicBezTo>
                  <a:pt x="3542824" y="5123831"/>
                  <a:pt x="3466671" y="5080969"/>
                  <a:pt x="3466671" y="5047631"/>
                </a:cubicBezTo>
                <a:cubicBezTo>
                  <a:pt x="3466671" y="5004769"/>
                  <a:pt x="3561874" y="4985719"/>
                  <a:pt x="3580924" y="4976194"/>
                </a:cubicBezTo>
                <a:cubicBezTo>
                  <a:pt x="3599974" y="4966669"/>
                  <a:pt x="3623786" y="4947619"/>
                  <a:pt x="3642836" y="4923806"/>
                </a:cubicBezTo>
                <a:cubicBezTo>
                  <a:pt x="3599974" y="5000006"/>
                  <a:pt x="3471434" y="5000006"/>
                  <a:pt x="3471434" y="5047631"/>
                </a:cubicBezTo>
                <a:close/>
                <a:moveTo>
                  <a:pt x="11299983" y="4919044"/>
                </a:moveTo>
                <a:cubicBezTo>
                  <a:pt x="11314271" y="4923806"/>
                  <a:pt x="11333321" y="4928569"/>
                  <a:pt x="11333321" y="4942856"/>
                </a:cubicBezTo>
                <a:cubicBezTo>
                  <a:pt x="11333321" y="4952381"/>
                  <a:pt x="11328558" y="4957144"/>
                  <a:pt x="11323796" y="4961906"/>
                </a:cubicBezTo>
                <a:cubicBezTo>
                  <a:pt x="11323796" y="4961906"/>
                  <a:pt x="11319033" y="4966669"/>
                  <a:pt x="11333321" y="4966669"/>
                </a:cubicBezTo>
                <a:cubicBezTo>
                  <a:pt x="11342846" y="4966669"/>
                  <a:pt x="11357133" y="4933331"/>
                  <a:pt x="11371421" y="4933331"/>
                </a:cubicBezTo>
                <a:cubicBezTo>
                  <a:pt x="11380946" y="4933331"/>
                  <a:pt x="11385708" y="4938094"/>
                  <a:pt x="11395233" y="4938094"/>
                </a:cubicBezTo>
                <a:cubicBezTo>
                  <a:pt x="11395233" y="4942856"/>
                  <a:pt x="11390471" y="4947619"/>
                  <a:pt x="11390471" y="4961906"/>
                </a:cubicBezTo>
                <a:cubicBezTo>
                  <a:pt x="11395233" y="4957144"/>
                  <a:pt x="11404758" y="4952381"/>
                  <a:pt x="11414283" y="4957144"/>
                </a:cubicBezTo>
                <a:lnTo>
                  <a:pt x="11404758" y="4966669"/>
                </a:lnTo>
                <a:cubicBezTo>
                  <a:pt x="11406330" y="4968288"/>
                  <a:pt x="11406855" y="4968812"/>
                  <a:pt x="11407378" y="4968812"/>
                </a:cubicBezTo>
                <a:cubicBezTo>
                  <a:pt x="11408425" y="4968812"/>
                  <a:pt x="11409521" y="4966669"/>
                  <a:pt x="11419046" y="4966669"/>
                </a:cubicBezTo>
                <a:cubicBezTo>
                  <a:pt x="11428571" y="4966669"/>
                  <a:pt x="11438096" y="4980956"/>
                  <a:pt x="11438096" y="4995244"/>
                </a:cubicBezTo>
                <a:cubicBezTo>
                  <a:pt x="11438096" y="5004769"/>
                  <a:pt x="11304746" y="5090494"/>
                  <a:pt x="11266646" y="5133356"/>
                </a:cubicBezTo>
                <a:lnTo>
                  <a:pt x="11238071" y="5133356"/>
                </a:lnTo>
                <a:cubicBezTo>
                  <a:pt x="11271408" y="5095256"/>
                  <a:pt x="11309508" y="5033344"/>
                  <a:pt x="11314271" y="5004769"/>
                </a:cubicBezTo>
                <a:cubicBezTo>
                  <a:pt x="11280933" y="5038106"/>
                  <a:pt x="11266646" y="5100019"/>
                  <a:pt x="11214259" y="5138119"/>
                </a:cubicBezTo>
                <a:lnTo>
                  <a:pt x="11176159" y="5138119"/>
                </a:lnTo>
                <a:cubicBezTo>
                  <a:pt x="11180921" y="5119069"/>
                  <a:pt x="11190446" y="5085731"/>
                  <a:pt x="11190446" y="5071444"/>
                </a:cubicBezTo>
                <a:cubicBezTo>
                  <a:pt x="11190446" y="5061919"/>
                  <a:pt x="11180921" y="5014294"/>
                  <a:pt x="11180921" y="5004769"/>
                </a:cubicBezTo>
                <a:cubicBezTo>
                  <a:pt x="11180921" y="4957144"/>
                  <a:pt x="11190446" y="4942856"/>
                  <a:pt x="11252359" y="4923806"/>
                </a:cubicBezTo>
                <a:cubicBezTo>
                  <a:pt x="11257121" y="4928569"/>
                  <a:pt x="11257121" y="4933331"/>
                  <a:pt x="11257121" y="4942856"/>
                </a:cubicBezTo>
                <a:cubicBezTo>
                  <a:pt x="11257121" y="4942856"/>
                  <a:pt x="11252359" y="4947619"/>
                  <a:pt x="11266646" y="4947619"/>
                </a:cubicBezTo>
                <a:cubicBezTo>
                  <a:pt x="11276171" y="4947619"/>
                  <a:pt x="11280933" y="4928569"/>
                  <a:pt x="11280933" y="4919044"/>
                </a:cubicBezTo>
                <a:lnTo>
                  <a:pt x="11299983" y="4919044"/>
                </a:lnTo>
                <a:close/>
                <a:moveTo>
                  <a:pt x="1785699" y="4919044"/>
                </a:moveTo>
                <a:cubicBezTo>
                  <a:pt x="1809512" y="4933331"/>
                  <a:pt x="1828562" y="4942856"/>
                  <a:pt x="1847612" y="4957144"/>
                </a:cubicBezTo>
                <a:lnTo>
                  <a:pt x="1847612" y="4985719"/>
                </a:lnTo>
                <a:cubicBezTo>
                  <a:pt x="1819037" y="4966669"/>
                  <a:pt x="1766649" y="4942856"/>
                  <a:pt x="1766649" y="4928569"/>
                </a:cubicBezTo>
                <a:cubicBezTo>
                  <a:pt x="1766649" y="4919044"/>
                  <a:pt x="1766649" y="4923806"/>
                  <a:pt x="1771412" y="4919044"/>
                </a:cubicBezTo>
                <a:lnTo>
                  <a:pt x="1785699" y="4919044"/>
                </a:lnTo>
                <a:close/>
                <a:moveTo>
                  <a:pt x="7595235" y="4938094"/>
                </a:moveTo>
                <a:lnTo>
                  <a:pt x="7590473" y="4914329"/>
                </a:lnTo>
                <a:lnTo>
                  <a:pt x="7599998" y="4914329"/>
                </a:lnTo>
                <a:lnTo>
                  <a:pt x="7595235" y="4938094"/>
                </a:lnTo>
                <a:close/>
                <a:moveTo>
                  <a:pt x="11638073" y="4909566"/>
                </a:moveTo>
                <a:cubicBezTo>
                  <a:pt x="11638073" y="4914329"/>
                  <a:pt x="11633311" y="4909566"/>
                  <a:pt x="11633311" y="4919044"/>
                </a:cubicBezTo>
                <a:cubicBezTo>
                  <a:pt x="11633311" y="4933331"/>
                  <a:pt x="11638073" y="4933331"/>
                  <a:pt x="11642836" y="4938094"/>
                </a:cubicBezTo>
                <a:cubicBezTo>
                  <a:pt x="11590448" y="4952381"/>
                  <a:pt x="11538061" y="4980956"/>
                  <a:pt x="11485673" y="5023819"/>
                </a:cubicBezTo>
                <a:cubicBezTo>
                  <a:pt x="11495198" y="5004769"/>
                  <a:pt x="11514248" y="4980956"/>
                  <a:pt x="11528536" y="4966669"/>
                </a:cubicBezTo>
                <a:cubicBezTo>
                  <a:pt x="11523773" y="4961906"/>
                  <a:pt x="11509486" y="4966669"/>
                  <a:pt x="11504723" y="4966669"/>
                </a:cubicBezTo>
                <a:cubicBezTo>
                  <a:pt x="11509486" y="4942856"/>
                  <a:pt x="11533298" y="4909566"/>
                  <a:pt x="11561873" y="4909566"/>
                </a:cubicBezTo>
                <a:lnTo>
                  <a:pt x="11638073" y="4909566"/>
                </a:lnTo>
                <a:close/>
                <a:moveTo>
                  <a:pt x="11480958" y="4985719"/>
                </a:moveTo>
                <a:cubicBezTo>
                  <a:pt x="11485673" y="4985719"/>
                  <a:pt x="11495198" y="4980956"/>
                  <a:pt x="11499961" y="4980956"/>
                </a:cubicBezTo>
                <a:cubicBezTo>
                  <a:pt x="11476196" y="5009531"/>
                  <a:pt x="11457146" y="5009531"/>
                  <a:pt x="11428571" y="5042869"/>
                </a:cubicBezTo>
                <a:cubicBezTo>
                  <a:pt x="11433333" y="5028581"/>
                  <a:pt x="11447621" y="5004769"/>
                  <a:pt x="11447621" y="4995244"/>
                </a:cubicBezTo>
                <a:cubicBezTo>
                  <a:pt x="11447621" y="4976194"/>
                  <a:pt x="11423808" y="4957144"/>
                  <a:pt x="11404758" y="4938094"/>
                </a:cubicBezTo>
                <a:cubicBezTo>
                  <a:pt x="11433333" y="4914329"/>
                  <a:pt x="11476196" y="4919044"/>
                  <a:pt x="11533298" y="4909566"/>
                </a:cubicBezTo>
                <a:cubicBezTo>
                  <a:pt x="11514248" y="4928569"/>
                  <a:pt x="11495198" y="4957144"/>
                  <a:pt x="11480958" y="4985719"/>
                </a:cubicBezTo>
                <a:close/>
                <a:moveTo>
                  <a:pt x="10933319" y="4909566"/>
                </a:moveTo>
                <a:cubicBezTo>
                  <a:pt x="10919031" y="4909566"/>
                  <a:pt x="10904744" y="4914329"/>
                  <a:pt x="10890456" y="4919044"/>
                </a:cubicBezTo>
                <a:cubicBezTo>
                  <a:pt x="10895219" y="4914329"/>
                  <a:pt x="10904744" y="4904804"/>
                  <a:pt x="10914269" y="4904804"/>
                </a:cubicBezTo>
                <a:cubicBezTo>
                  <a:pt x="10928556" y="4904804"/>
                  <a:pt x="10928556" y="4909566"/>
                  <a:pt x="10933319" y="4909566"/>
                </a:cubicBezTo>
                <a:close/>
                <a:moveTo>
                  <a:pt x="8000000" y="4904804"/>
                </a:moveTo>
                <a:cubicBezTo>
                  <a:pt x="8000000" y="4914329"/>
                  <a:pt x="8004763" y="4928569"/>
                  <a:pt x="8009525" y="4938094"/>
                </a:cubicBezTo>
                <a:cubicBezTo>
                  <a:pt x="8000000" y="4938094"/>
                  <a:pt x="7990475" y="4938094"/>
                  <a:pt x="7971425" y="4942856"/>
                </a:cubicBezTo>
                <a:lnTo>
                  <a:pt x="7976188" y="4904804"/>
                </a:lnTo>
                <a:lnTo>
                  <a:pt x="8000000" y="4904804"/>
                </a:lnTo>
                <a:close/>
                <a:moveTo>
                  <a:pt x="7014258" y="4976194"/>
                </a:moveTo>
                <a:cubicBezTo>
                  <a:pt x="7014258" y="4957144"/>
                  <a:pt x="7004733" y="4933331"/>
                  <a:pt x="6999970" y="4904804"/>
                </a:cubicBezTo>
                <a:cubicBezTo>
                  <a:pt x="7004733" y="4904804"/>
                  <a:pt x="7014258" y="4914329"/>
                  <a:pt x="7023783" y="4909566"/>
                </a:cubicBezTo>
                <a:cubicBezTo>
                  <a:pt x="7023783" y="4928569"/>
                  <a:pt x="7019020" y="4952381"/>
                  <a:pt x="7014258" y="4976194"/>
                </a:cubicBezTo>
                <a:close/>
                <a:moveTo>
                  <a:pt x="6647593" y="4914329"/>
                </a:moveTo>
                <a:cubicBezTo>
                  <a:pt x="6647593" y="4928569"/>
                  <a:pt x="6633306" y="5014294"/>
                  <a:pt x="6633306" y="5061919"/>
                </a:cubicBezTo>
                <a:cubicBezTo>
                  <a:pt x="6633306" y="5066681"/>
                  <a:pt x="6628543" y="5076206"/>
                  <a:pt x="6623781" y="5080969"/>
                </a:cubicBezTo>
                <a:cubicBezTo>
                  <a:pt x="6595206" y="5085731"/>
                  <a:pt x="6561868" y="5085731"/>
                  <a:pt x="6528578" y="5090494"/>
                </a:cubicBezTo>
                <a:lnTo>
                  <a:pt x="5723811" y="5128594"/>
                </a:lnTo>
                <a:lnTo>
                  <a:pt x="5723811" y="5090494"/>
                </a:lnTo>
                <a:cubicBezTo>
                  <a:pt x="5728573" y="5066681"/>
                  <a:pt x="5733336" y="5038106"/>
                  <a:pt x="5733336" y="5014294"/>
                </a:cubicBezTo>
                <a:cubicBezTo>
                  <a:pt x="5709523" y="4957144"/>
                  <a:pt x="5780913" y="4971431"/>
                  <a:pt x="5814251" y="4971431"/>
                </a:cubicBezTo>
                <a:cubicBezTo>
                  <a:pt x="6080951" y="4942856"/>
                  <a:pt x="6361891" y="4928569"/>
                  <a:pt x="6638068" y="4904804"/>
                </a:cubicBezTo>
                <a:cubicBezTo>
                  <a:pt x="6642831" y="4909566"/>
                  <a:pt x="6647593" y="4904804"/>
                  <a:pt x="6647593" y="4914329"/>
                </a:cubicBezTo>
                <a:close/>
                <a:moveTo>
                  <a:pt x="3971401" y="5000006"/>
                </a:moveTo>
                <a:cubicBezTo>
                  <a:pt x="3966639" y="4985719"/>
                  <a:pt x="3947589" y="4947619"/>
                  <a:pt x="3947589" y="4938094"/>
                </a:cubicBezTo>
                <a:cubicBezTo>
                  <a:pt x="3947589" y="4923806"/>
                  <a:pt x="3971401" y="4914329"/>
                  <a:pt x="3976164" y="4904804"/>
                </a:cubicBezTo>
                <a:cubicBezTo>
                  <a:pt x="3976164" y="4933331"/>
                  <a:pt x="3976164" y="4966669"/>
                  <a:pt x="3971401" y="5000006"/>
                </a:cubicBezTo>
                <a:close/>
                <a:moveTo>
                  <a:pt x="3876151" y="4909566"/>
                </a:moveTo>
                <a:cubicBezTo>
                  <a:pt x="3876151" y="4904804"/>
                  <a:pt x="3904726" y="4919044"/>
                  <a:pt x="3890439" y="4928569"/>
                </a:cubicBezTo>
                <a:cubicBezTo>
                  <a:pt x="3914251" y="4938094"/>
                  <a:pt x="3919014" y="4976194"/>
                  <a:pt x="3933301" y="5004769"/>
                </a:cubicBezTo>
                <a:cubicBezTo>
                  <a:pt x="3909489" y="4985719"/>
                  <a:pt x="3876151" y="4914329"/>
                  <a:pt x="3876151" y="4909566"/>
                </a:cubicBezTo>
                <a:close/>
                <a:moveTo>
                  <a:pt x="12638056" y="4900041"/>
                </a:moveTo>
                <a:cubicBezTo>
                  <a:pt x="12661869" y="4904804"/>
                  <a:pt x="12680919" y="4914329"/>
                  <a:pt x="12704731" y="4919044"/>
                </a:cubicBezTo>
                <a:cubicBezTo>
                  <a:pt x="12723781" y="4923806"/>
                  <a:pt x="12766644" y="4923806"/>
                  <a:pt x="12799981" y="4952381"/>
                </a:cubicBezTo>
                <a:cubicBezTo>
                  <a:pt x="12819031" y="4971431"/>
                  <a:pt x="12838081" y="5004769"/>
                  <a:pt x="12852369" y="5028581"/>
                </a:cubicBezTo>
                <a:cubicBezTo>
                  <a:pt x="12842844" y="5028581"/>
                  <a:pt x="12833319" y="5033344"/>
                  <a:pt x="12819031" y="5033344"/>
                </a:cubicBezTo>
                <a:cubicBezTo>
                  <a:pt x="12809506" y="5033344"/>
                  <a:pt x="12785694" y="5028581"/>
                  <a:pt x="12761881" y="5028581"/>
                </a:cubicBezTo>
                <a:cubicBezTo>
                  <a:pt x="12780931" y="5028581"/>
                  <a:pt x="12809506" y="5085731"/>
                  <a:pt x="12809506" y="5104781"/>
                </a:cubicBezTo>
                <a:lnTo>
                  <a:pt x="12809506" y="5128594"/>
                </a:lnTo>
                <a:cubicBezTo>
                  <a:pt x="12742831" y="5076206"/>
                  <a:pt x="12652344" y="4938094"/>
                  <a:pt x="12576191" y="4947619"/>
                </a:cubicBezTo>
                <a:cubicBezTo>
                  <a:pt x="12580954" y="4933331"/>
                  <a:pt x="12595241" y="4914329"/>
                  <a:pt x="12595241" y="4900041"/>
                </a:cubicBezTo>
                <a:lnTo>
                  <a:pt x="12638056" y="4900041"/>
                </a:lnTo>
                <a:close/>
                <a:moveTo>
                  <a:pt x="12228575" y="4895279"/>
                </a:moveTo>
                <a:cubicBezTo>
                  <a:pt x="12219050" y="4900041"/>
                  <a:pt x="12209525" y="4904804"/>
                  <a:pt x="12200000" y="4904804"/>
                </a:cubicBezTo>
                <a:lnTo>
                  <a:pt x="12204763" y="4895279"/>
                </a:lnTo>
                <a:lnTo>
                  <a:pt x="12228575" y="4895279"/>
                </a:lnTo>
                <a:close/>
                <a:moveTo>
                  <a:pt x="7690438" y="4900041"/>
                </a:moveTo>
                <a:cubicBezTo>
                  <a:pt x="7690438" y="4890516"/>
                  <a:pt x="7695200" y="4895279"/>
                  <a:pt x="7699963" y="4895279"/>
                </a:cubicBezTo>
                <a:cubicBezTo>
                  <a:pt x="7709488" y="4900041"/>
                  <a:pt x="7690438" y="4909566"/>
                  <a:pt x="7690438" y="4900041"/>
                </a:cubicBezTo>
                <a:close/>
                <a:moveTo>
                  <a:pt x="6961870" y="4895279"/>
                </a:moveTo>
                <a:cubicBezTo>
                  <a:pt x="6976158" y="4900041"/>
                  <a:pt x="6976158" y="4904804"/>
                  <a:pt x="6971395" y="4909566"/>
                </a:cubicBezTo>
                <a:cubicBezTo>
                  <a:pt x="6966633" y="4904804"/>
                  <a:pt x="6961870" y="4904804"/>
                  <a:pt x="6961870" y="4895279"/>
                </a:cubicBezTo>
                <a:close/>
                <a:moveTo>
                  <a:pt x="12585716" y="4914329"/>
                </a:moveTo>
                <a:cubicBezTo>
                  <a:pt x="12538091" y="4900041"/>
                  <a:pt x="12504754" y="4923806"/>
                  <a:pt x="12457129" y="4942856"/>
                </a:cubicBezTo>
                <a:cubicBezTo>
                  <a:pt x="12433316" y="4952381"/>
                  <a:pt x="12409504" y="4942856"/>
                  <a:pt x="12385691" y="4961906"/>
                </a:cubicBezTo>
                <a:cubicBezTo>
                  <a:pt x="12357116" y="4980956"/>
                  <a:pt x="12328541" y="5009531"/>
                  <a:pt x="12304729" y="5009531"/>
                </a:cubicBezTo>
                <a:cubicBezTo>
                  <a:pt x="12276154" y="5009531"/>
                  <a:pt x="12223813" y="4990481"/>
                  <a:pt x="12219050" y="4942856"/>
                </a:cubicBezTo>
                <a:cubicBezTo>
                  <a:pt x="12242863" y="4957144"/>
                  <a:pt x="12280916" y="4966669"/>
                  <a:pt x="12290441" y="4966669"/>
                </a:cubicBezTo>
                <a:cubicBezTo>
                  <a:pt x="12395216" y="4966669"/>
                  <a:pt x="12414266" y="4890516"/>
                  <a:pt x="12552379" y="4890516"/>
                </a:cubicBezTo>
                <a:cubicBezTo>
                  <a:pt x="12566666" y="4890516"/>
                  <a:pt x="12571429" y="4900041"/>
                  <a:pt x="12585716" y="4914329"/>
                </a:cubicBezTo>
                <a:close/>
                <a:moveTo>
                  <a:pt x="11171396" y="5014294"/>
                </a:moveTo>
                <a:cubicBezTo>
                  <a:pt x="11166634" y="5004769"/>
                  <a:pt x="11157109" y="4995244"/>
                  <a:pt x="11142821" y="4990481"/>
                </a:cubicBezTo>
                <a:cubicBezTo>
                  <a:pt x="11147584" y="5000006"/>
                  <a:pt x="11157109" y="5009531"/>
                  <a:pt x="11161871" y="5019056"/>
                </a:cubicBezTo>
                <a:cubicBezTo>
                  <a:pt x="11176159" y="5033344"/>
                  <a:pt x="11180921" y="5066681"/>
                  <a:pt x="11180921" y="5076206"/>
                </a:cubicBezTo>
                <a:cubicBezTo>
                  <a:pt x="11180921" y="5104781"/>
                  <a:pt x="11157109" y="5147644"/>
                  <a:pt x="11138059" y="5147644"/>
                </a:cubicBezTo>
                <a:cubicBezTo>
                  <a:pt x="11123771" y="5147644"/>
                  <a:pt x="11100006" y="5119069"/>
                  <a:pt x="11085719" y="5100019"/>
                </a:cubicBezTo>
                <a:cubicBezTo>
                  <a:pt x="11076194" y="5090494"/>
                  <a:pt x="11080956" y="5076206"/>
                  <a:pt x="11080956" y="5061919"/>
                </a:cubicBezTo>
                <a:cubicBezTo>
                  <a:pt x="11080956" y="5057156"/>
                  <a:pt x="11066669" y="5052394"/>
                  <a:pt x="11061906" y="5042869"/>
                </a:cubicBezTo>
                <a:cubicBezTo>
                  <a:pt x="11057144" y="5033344"/>
                  <a:pt x="11057144" y="5019056"/>
                  <a:pt x="11057144" y="5004769"/>
                </a:cubicBezTo>
                <a:cubicBezTo>
                  <a:pt x="11057144" y="4980956"/>
                  <a:pt x="11047619" y="4961906"/>
                  <a:pt x="11095244" y="4966669"/>
                </a:cubicBezTo>
                <a:cubicBezTo>
                  <a:pt x="11066669" y="4952381"/>
                  <a:pt x="11061906" y="4947619"/>
                  <a:pt x="11061906" y="4933331"/>
                </a:cubicBezTo>
                <a:cubicBezTo>
                  <a:pt x="11061906" y="4923806"/>
                  <a:pt x="11076194" y="4904804"/>
                  <a:pt x="11090481" y="4890516"/>
                </a:cubicBezTo>
                <a:cubicBezTo>
                  <a:pt x="11119009" y="4909566"/>
                  <a:pt x="11166634" y="4952381"/>
                  <a:pt x="11171396" y="5014294"/>
                </a:cubicBezTo>
                <a:close/>
                <a:moveTo>
                  <a:pt x="8319040" y="4909566"/>
                </a:moveTo>
                <a:cubicBezTo>
                  <a:pt x="8323802" y="4914329"/>
                  <a:pt x="8328565" y="4923806"/>
                  <a:pt x="8328565" y="4928569"/>
                </a:cubicBezTo>
                <a:cubicBezTo>
                  <a:pt x="8319040" y="4928569"/>
                  <a:pt x="8304752" y="4933331"/>
                  <a:pt x="8295227" y="4933331"/>
                </a:cubicBezTo>
                <a:lnTo>
                  <a:pt x="8295227" y="4914329"/>
                </a:lnTo>
                <a:cubicBezTo>
                  <a:pt x="8309515" y="4904804"/>
                  <a:pt x="8323802" y="4900041"/>
                  <a:pt x="8338090" y="4895279"/>
                </a:cubicBezTo>
                <a:cubicBezTo>
                  <a:pt x="8333327" y="4900041"/>
                  <a:pt x="8328565" y="4904804"/>
                  <a:pt x="8319040" y="4909566"/>
                </a:cubicBezTo>
                <a:close/>
                <a:moveTo>
                  <a:pt x="3876151" y="4976194"/>
                </a:moveTo>
                <a:cubicBezTo>
                  <a:pt x="3861911" y="4938094"/>
                  <a:pt x="3814286" y="4885754"/>
                  <a:pt x="3780949" y="4904804"/>
                </a:cubicBezTo>
                <a:lnTo>
                  <a:pt x="3785711" y="4885754"/>
                </a:lnTo>
                <a:cubicBezTo>
                  <a:pt x="3809524" y="4890516"/>
                  <a:pt x="3866626" y="4923806"/>
                  <a:pt x="3876151" y="4976194"/>
                </a:cubicBezTo>
                <a:close/>
                <a:moveTo>
                  <a:pt x="11876150" y="4890516"/>
                </a:moveTo>
                <a:cubicBezTo>
                  <a:pt x="11885675" y="4900041"/>
                  <a:pt x="11895200" y="4914329"/>
                  <a:pt x="11904725" y="4914329"/>
                </a:cubicBezTo>
                <a:cubicBezTo>
                  <a:pt x="11919013" y="4914329"/>
                  <a:pt x="11923775" y="4890516"/>
                  <a:pt x="11938063" y="4890516"/>
                </a:cubicBezTo>
                <a:cubicBezTo>
                  <a:pt x="11947588" y="4890516"/>
                  <a:pt x="11971400" y="4909566"/>
                  <a:pt x="11980925" y="4919044"/>
                </a:cubicBezTo>
                <a:cubicBezTo>
                  <a:pt x="11990450" y="4914329"/>
                  <a:pt x="12033313" y="4933331"/>
                  <a:pt x="12042838" y="4961906"/>
                </a:cubicBezTo>
                <a:lnTo>
                  <a:pt x="12052363" y="4952381"/>
                </a:lnTo>
                <a:cubicBezTo>
                  <a:pt x="12061888" y="4961906"/>
                  <a:pt x="12076175" y="4971431"/>
                  <a:pt x="12090463" y="4985719"/>
                </a:cubicBezTo>
                <a:cubicBezTo>
                  <a:pt x="12076175" y="4990481"/>
                  <a:pt x="12057125" y="4990481"/>
                  <a:pt x="12047600" y="4990481"/>
                </a:cubicBezTo>
                <a:cubicBezTo>
                  <a:pt x="12019025" y="4990481"/>
                  <a:pt x="11966638" y="4985719"/>
                  <a:pt x="11942825" y="4961906"/>
                </a:cubicBezTo>
                <a:cubicBezTo>
                  <a:pt x="11938063" y="4966669"/>
                  <a:pt x="11938063" y="4971431"/>
                  <a:pt x="11942825" y="4976194"/>
                </a:cubicBezTo>
                <a:cubicBezTo>
                  <a:pt x="11904725" y="4971431"/>
                  <a:pt x="11861911" y="4952381"/>
                  <a:pt x="11823811" y="4938094"/>
                </a:cubicBezTo>
                <a:cubicBezTo>
                  <a:pt x="11828573" y="4919044"/>
                  <a:pt x="11852386" y="4900041"/>
                  <a:pt x="11871388" y="4880991"/>
                </a:cubicBezTo>
                <a:cubicBezTo>
                  <a:pt x="11871388" y="4880991"/>
                  <a:pt x="11880913" y="4885754"/>
                  <a:pt x="11876150" y="4890516"/>
                </a:cubicBezTo>
                <a:close/>
                <a:moveTo>
                  <a:pt x="7995238" y="4880991"/>
                </a:moveTo>
                <a:cubicBezTo>
                  <a:pt x="7995238" y="4885754"/>
                  <a:pt x="8000000" y="4890516"/>
                  <a:pt x="7995238" y="4895279"/>
                </a:cubicBezTo>
                <a:lnTo>
                  <a:pt x="7976188" y="4895279"/>
                </a:lnTo>
                <a:lnTo>
                  <a:pt x="7976188" y="4880991"/>
                </a:lnTo>
                <a:lnTo>
                  <a:pt x="7995238" y="4880991"/>
                </a:lnTo>
                <a:close/>
                <a:moveTo>
                  <a:pt x="12247579" y="4909566"/>
                </a:moveTo>
                <a:cubicBezTo>
                  <a:pt x="12238100" y="4909566"/>
                  <a:pt x="12238100" y="4904804"/>
                  <a:pt x="12233338" y="4904804"/>
                </a:cubicBezTo>
                <a:cubicBezTo>
                  <a:pt x="12252341" y="4900041"/>
                  <a:pt x="12276154" y="4885754"/>
                  <a:pt x="12295204" y="4876229"/>
                </a:cubicBezTo>
                <a:cubicBezTo>
                  <a:pt x="12290441" y="4890516"/>
                  <a:pt x="12261866" y="4909566"/>
                  <a:pt x="12247579" y="4909566"/>
                </a:cubicBezTo>
                <a:close/>
                <a:moveTo>
                  <a:pt x="10999994" y="4885754"/>
                </a:moveTo>
                <a:cubicBezTo>
                  <a:pt x="10999994" y="4885754"/>
                  <a:pt x="10995231" y="4890516"/>
                  <a:pt x="10990469" y="4890516"/>
                </a:cubicBezTo>
                <a:cubicBezTo>
                  <a:pt x="10990469" y="4890516"/>
                  <a:pt x="10990469" y="4876229"/>
                  <a:pt x="10995231" y="4876229"/>
                </a:cubicBezTo>
                <a:cubicBezTo>
                  <a:pt x="10995231" y="4876229"/>
                  <a:pt x="10999994" y="4880991"/>
                  <a:pt x="10999994" y="4885754"/>
                </a:cubicBezTo>
                <a:close/>
                <a:moveTo>
                  <a:pt x="8047625" y="4885754"/>
                </a:moveTo>
                <a:lnTo>
                  <a:pt x="8028575" y="4890516"/>
                </a:lnTo>
                <a:lnTo>
                  <a:pt x="8033338" y="4876229"/>
                </a:lnTo>
                <a:cubicBezTo>
                  <a:pt x="8038100" y="4876229"/>
                  <a:pt x="8047625" y="4880991"/>
                  <a:pt x="8047625" y="4885754"/>
                </a:cubicBezTo>
                <a:close/>
                <a:moveTo>
                  <a:pt x="7695200" y="4885754"/>
                </a:moveTo>
                <a:cubicBezTo>
                  <a:pt x="7695200" y="4880991"/>
                  <a:pt x="7695200" y="4876229"/>
                  <a:pt x="7699963" y="4876229"/>
                </a:cubicBezTo>
                <a:cubicBezTo>
                  <a:pt x="7704725" y="4876229"/>
                  <a:pt x="7704725" y="4880991"/>
                  <a:pt x="7695200" y="4885754"/>
                </a:cubicBezTo>
                <a:close/>
                <a:moveTo>
                  <a:pt x="12033313" y="4914329"/>
                </a:moveTo>
                <a:cubicBezTo>
                  <a:pt x="12042838" y="4919044"/>
                  <a:pt x="12057125" y="4928569"/>
                  <a:pt x="12071413" y="4938094"/>
                </a:cubicBezTo>
                <a:cubicBezTo>
                  <a:pt x="12099988" y="4957144"/>
                  <a:pt x="12142850" y="4947619"/>
                  <a:pt x="12180950" y="4947619"/>
                </a:cubicBezTo>
                <a:cubicBezTo>
                  <a:pt x="12161900" y="4976194"/>
                  <a:pt x="12142850" y="4985719"/>
                  <a:pt x="12123800" y="4985719"/>
                </a:cubicBezTo>
                <a:cubicBezTo>
                  <a:pt x="12095225" y="4985719"/>
                  <a:pt x="12066650" y="4947619"/>
                  <a:pt x="12038075" y="4928569"/>
                </a:cubicBezTo>
                <a:cubicBezTo>
                  <a:pt x="12019025" y="4914329"/>
                  <a:pt x="11995213" y="4914329"/>
                  <a:pt x="11980925" y="4904804"/>
                </a:cubicBezTo>
                <a:cubicBezTo>
                  <a:pt x="11966638" y="4895279"/>
                  <a:pt x="11952350" y="4876229"/>
                  <a:pt x="11938063" y="4876229"/>
                </a:cubicBezTo>
                <a:cubicBezTo>
                  <a:pt x="11928538" y="4876229"/>
                  <a:pt x="11919013" y="4890516"/>
                  <a:pt x="11909488" y="4895279"/>
                </a:cubicBezTo>
                <a:cubicBezTo>
                  <a:pt x="11919013" y="4880991"/>
                  <a:pt x="11947588" y="4871466"/>
                  <a:pt x="11947588" y="4871466"/>
                </a:cubicBezTo>
                <a:cubicBezTo>
                  <a:pt x="11976163" y="4871466"/>
                  <a:pt x="11957113" y="4885754"/>
                  <a:pt x="12033313" y="4914329"/>
                </a:cubicBezTo>
                <a:close/>
                <a:moveTo>
                  <a:pt x="11590448" y="4895279"/>
                </a:moveTo>
                <a:cubicBezTo>
                  <a:pt x="11533298" y="4900041"/>
                  <a:pt x="11471433" y="4909566"/>
                  <a:pt x="11414283" y="4919044"/>
                </a:cubicBezTo>
                <a:cubicBezTo>
                  <a:pt x="11447621" y="4885754"/>
                  <a:pt x="11480958" y="4885754"/>
                  <a:pt x="11514248" y="4890516"/>
                </a:cubicBezTo>
                <a:cubicBezTo>
                  <a:pt x="11533298" y="4885754"/>
                  <a:pt x="11547586" y="4871466"/>
                  <a:pt x="11557111" y="4871466"/>
                </a:cubicBezTo>
                <a:cubicBezTo>
                  <a:pt x="11571398" y="4871466"/>
                  <a:pt x="11566636" y="4871466"/>
                  <a:pt x="11590448" y="4895279"/>
                </a:cubicBezTo>
                <a:close/>
                <a:moveTo>
                  <a:pt x="11419046" y="4900041"/>
                </a:moveTo>
                <a:cubicBezTo>
                  <a:pt x="11414283" y="4904804"/>
                  <a:pt x="11404758" y="4914329"/>
                  <a:pt x="11395233" y="4919044"/>
                </a:cubicBezTo>
                <a:cubicBezTo>
                  <a:pt x="11385708" y="4923806"/>
                  <a:pt x="11376183" y="4923806"/>
                  <a:pt x="11366658" y="4919044"/>
                </a:cubicBezTo>
                <a:cubicBezTo>
                  <a:pt x="11357133" y="4928569"/>
                  <a:pt x="11347608" y="4942856"/>
                  <a:pt x="11342846" y="4952381"/>
                </a:cubicBezTo>
                <a:cubicBezTo>
                  <a:pt x="11338083" y="4933331"/>
                  <a:pt x="11319033" y="4904804"/>
                  <a:pt x="11304746" y="4909566"/>
                </a:cubicBezTo>
                <a:cubicBezTo>
                  <a:pt x="11304746" y="4904804"/>
                  <a:pt x="11309508" y="4900041"/>
                  <a:pt x="11309508" y="4890516"/>
                </a:cubicBezTo>
                <a:cubicBezTo>
                  <a:pt x="11309508" y="4876229"/>
                  <a:pt x="11299983" y="4876229"/>
                  <a:pt x="11299983" y="4871466"/>
                </a:cubicBezTo>
                <a:cubicBezTo>
                  <a:pt x="11338083" y="4880991"/>
                  <a:pt x="11380946" y="4890516"/>
                  <a:pt x="11419046" y="4900041"/>
                </a:cubicBezTo>
                <a:close/>
                <a:moveTo>
                  <a:pt x="7747588" y="4876229"/>
                </a:moveTo>
                <a:cubicBezTo>
                  <a:pt x="7742825" y="4880991"/>
                  <a:pt x="7742825" y="4890516"/>
                  <a:pt x="7742825" y="4904804"/>
                </a:cubicBezTo>
                <a:lnTo>
                  <a:pt x="7728538" y="4904804"/>
                </a:lnTo>
                <a:cubicBezTo>
                  <a:pt x="7728538" y="4895279"/>
                  <a:pt x="7733300" y="4880991"/>
                  <a:pt x="7733300" y="4871466"/>
                </a:cubicBezTo>
                <a:cubicBezTo>
                  <a:pt x="7738063" y="4871466"/>
                  <a:pt x="7742825" y="4871466"/>
                  <a:pt x="7747588" y="4876229"/>
                </a:cubicBezTo>
                <a:close/>
                <a:moveTo>
                  <a:pt x="7623810" y="4871466"/>
                </a:moveTo>
                <a:cubicBezTo>
                  <a:pt x="7619048" y="4880991"/>
                  <a:pt x="7623810" y="4895279"/>
                  <a:pt x="7642860" y="4904804"/>
                </a:cubicBezTo>
                <a:lnTo>
                  <a:pt x="7619048" y="4904804"/>
                </a:lnTo>
                <a:lnTo>
                  <a:pt x="7619048" y="4947619"/>
                </a:lnTo>
                <a:cubicBezTo>
                  <a:pt x="7614285" y="4952381"/>
                  <a:pt x="7614285" y="4957144"/>
                  <a:pt x="7604760" y="4957144"/>
                </a:cubicBezTo>
                <a:cubicBezTo>
                  <a:pt x="7590473" y="4957144"/>
                  <a:pt x="7599998" y="4947619"/>
                  <a:pt x="7595235" y="4942856"/>
                </a:cubicBezTo>
                <a:cubicBezTo>
                  <a:pt x="7590473" y="4942856"/>
                  <a:pt x="7585710" y="4952381"/>
                  <a:pt x="7585710" y="4957144"/>
                </a:cubicBezTo>
                <a:lnTo>
                  <a:pt x="7566660" y="4957144"/>
                </a:lnTo>
                <a:cubicBezTo>
                  <a:pt x="7571423" y="4942856"/>
                  <a:pt x="7571423" y="4923806"/>
                  <a:pt x="7566660" y="4909566"/>
                </a:cubicBezTo>
                <a:cubicBezTo>
                  <a:pt x="7561898" y="4909566"/>
                  <a:pt x="7557135" y="4914329"/>
                  <a:pt x="7552373" y="4919044"/>
                </a:cubicBezTo>
                <a:lnTo>
                  <a:pt x="7552373" y="4976194"/>
                </a:lnTo>
                <a:lnTo>
                  <a:pt x="7590473" y="4976194"/>
                </a:lnTo>
                <a:cubicBezTo>
                  <a:pt x="7604760" y="4971431"/>
                  <a:pt x="7609523" y="4961906"/>
                  <a:pt x="7623810" y="4961906"/>
                </a:cubicBezTo>
                <a:cubicBezTo>
                  <a:pt x="7633335" y="4961906"/>
                  <a:pt x="7633335" y="4966669"/>
                  <a:pt x="7638098" y="4971431"/>
                </a:cubicBezTo>
                <a:cubicBezTo>
                  <a:pt x="7609523" y="4971431"/>
                  <a:pt x="7576185" y="4985719"/>
                  <a:pt x="7538085" y="4971431"/>
                </a:cubicBezTo>
                <a:lnTo>
                  <a:pt x="7538085" y="4880991"/>
                </a:lnTo>
                <a:lnTo>
                  <a:pt x="7561898" y="4880991"/>
                </a:lnTo>
                <a:cubicBezTo>
                  <a:pt x="7557135" y="4890516"/>
                  <a:pt x="7542848" y="4900041"/>
                  <a:pt x="7571423" y="4909566"/>
                </a:cubicBezTo>
                <a:lnTo>
                  <a:pt x="7571423" y="4876229"/>
                </a:lnTo>
                <a:lnTo>
                  <a:pt x="7590473" y="4876229"/>
                </a:lnTo>
                <a:cubicBezTo>
                  <a:pt x="7590473" y="4880991"/>
                  <a:pt x="7590473" y="4890516"/>
                  <a:pt x="7585710" y="4900041"/>
                </a:cubicBezTo>
                <a:lnTo>
                  <a:pt x="7595235" y="4909566"/>
                </a:lnTo>
                <a:cubicBezTo>
                  <a:pt x="7604760" y="4900041"/>
                  <a:pt x="7604760" y="4885754"/>
                  <a:pt x="7604760" y="4871466"/>
                </a:cubicBezTo>
                <a:lnTo>
                  <a:pt x="7623810" y="4871466"/>
                </a:lnTo>
                <a:close/>
                <a:moveTo>
                  <a:pt x="3795236" y="4871466"/>
                </a:moveTo>
                <a:cubicBezTo>
                  <a:pt x="3838099" y="4871466"/>
                  <a:pt x="3899964" y="4947619"/>
                  <a:pt x="3904726" y="4990481"/>
                </a:cubicBezTo>
                <a:cubicBezTo>
                  <a:pt x="3890439" y="4976194"/>
                  <a:pt x="3876151" y="4952381"/>
                  <a:pt x="3861911" y="4928569"/>
                </a:cubicBezTo>
                <a:cubicBezTo>
                  <a:pt x="3842861" y="4895279"/>
                  <a:pt x="3790474" y="4880991"/>
                  <a:pt x="3780949" y="4871466"/>
                </a:cubicBezTo>
                <a:lnTo>
                  <a:pt x="3795236" y="4871466"/>
                </a:lnTo>
                <a:close/>
                <a:moveTo>
                  <a:pt x="12880944" y="4919044"/>
                </a:moveTo>
                <a:cubicBezTo>
                  <a:pt x="12866656" y="4923806"/>
                  <a:pt x="12842844" y="4933331"/>
                  <a:pt x="12828556" y="4923806"/>
                </a:cubicBezTo>
                <a:cubicBezTo>
                  <a:pt x="12823794" y="4928569"/>
                  <a:pt x="12823794" y="4933331"/>
                  <a:pt x="12828556" y="4938094"/>
                </a:cubicBezTo>
                <a:cubicBezTo>
                  <a:pt x="12819031" y="4938094"/>
                  <a:pt x="12799981" y="4938094"/>
                  <a:pt x="12795219" y="4933331"/>
                </a:cubicBezTo>
                <a:cubicBezTo>
                  <a:pt x="12757119" y="4919044"/>
                  <a:pt x="12723781" y="4914329"/>
                  <a:pt x="12695206" y="4904804"/>
                </a:cubicBezTo>
                <a:cubicBezTo>
                  <a:pt x="12661869" y="4895279"/>
                  <a:pt x="12619054" y="4871466"/>
                  <a:pt x="12585716" y="4890516"/>
                </a:cubicBezTo>
                <a:cubicBezTo>
                  <a:pt x="12614291" y="4861941"/>
                  <a:pt x="12633294" y="4866704"/>
                  <a:pt x="12661869" y="4866704"/>
                </a:cubicBezTo>
                <a:cubicBezTo>
                  <a:pt x="12728544" y="4866704"/>
                  <a:pt x="12814269" y="4900041"/>
                  <a:pt x="12880944" y="4919044"/>
                </a:cubicBezTo>
                <a:close/>
                <a:moveTo>
                  <a:pt x="10985706" y="4904804"/>
                </a:moveTo>
                <a:cubicBezTo>
                  <a:pt x="10980944" y="4909566"/>
                  <a:pt x="10976181" y="4914329"/>
                  <a:pt x="10966656" y="4914329"/>
                </a:cubicBezTo>
                <a:cubicBezTo>
                  <a:pt x="10952369" y="4914329"/>
                  <a:pt x="10928556" y="4895279"/>
                  <a:pt x="10914269" y="4895279"/>
                </a:cubicBezTo>
                <a:cubicBezTo>
                  <a:pt x="10904744" y="4895279"/>
                  <a:pt x="10880931" y="4900041"/>
                  <a:pt x="10880931" y="4919044"/>
                </a:cubicBezTo>
                <a:cubicBezTo>
                  <a:pt x="10880931" y="4928569"/>
                  <a:pt x="10904744" y="4952381"/>
                  <a:pt x="10904744" y="4961906"/>
                </a:cubicBezTo>
                <a:cubicBezTo>
                  <a:pt x="10904744" y="4976194"/>
                  <a:pt x="10885694" y="4985719"/>
                  <a:pt x="10871406" y="4990481"/>
                </a:cubicBezTo>
                <a:cubicBezTo>
                  <a:pt x="10876169" y="4995244"/>
                  <a:pt x="10866644" y="5004769"/>
                  <a:pt x="10861881" y="5004769"/>
                </a:cubicBezTo>
                <a:cubicBezTo>
                  <a:pt x="10814256" y="5023819"/>
                  <a:pt x="10742819" y="5033344"/>
                  <a:pt x="10704767" y="5104781"/>
                </a:cubicBezTo>
                <a:lnTo>
                  <a:pt x="10704767" y="5061919"/>
                </a:lnTo>
                <a:cubicBezTo>
                  <a:pt x="10704767" y="5028581"/>
                  <a:pt x="10723769" y="4966669"/>
                  <a:pt x="10766631" y="4942856"/>
                </a:cubicBezTo>
                <a:cubicBezTo>
                  <a:pt x="10785681" y="4928569"/>
                  <a:pt x="10819019" y="4928569"/>
                  <a:pt x="10847594" y="4923806"/>
                </a:cubicBezTo>
                <a:cubicBezTo>
                  <a:pt x="10833306" y="4919044"/>
                  <a:pt x="10814256" y="4919044"/>
                  <a:pt x="10795206" y="4919044"/>
                </a:cubicBezTo>
                <a:cubicBezTo>
                  <a:pt x="10823781" y="4880991"/>
                  <a:pt x="10885694" y="4866704"/>
                  <a:pt x="10923794" y="4866704"/>
                </a:cubicBezTo>
                <a:cubicBezTo>
                  <a:pt x="10942844" y="4866704"/>
                  <a:pt x="10976181" y="4871466"/>
                  <a:pt x="10985706" y="4904804"/>
                </a:cubicBezTo>
                <a:close/>
                <a:moveTo>
                  <a:pt x="8609504" y="4876229"/>
                </a:moveTo>
                <a:cubicBezTo>
                  <a:pt x="8599979" y="4890516"/>
                  <a:pt x="8599979" y="4909566"/>
                  <a:pt x="8599979" y="4928569"/>
                </a:cubicBezTo>
                <a:cubicBezTo>
                  <a:pt x="8595217" y="4928569"/>
                  <a:pt x="8590454" y="4933331"/>
                  <a:pt x="8580929" y="4933331"/>
                </a:cubicBezTo>
                <a:cubicBezTo>
                  <a:pt x="8566642" y="4933331"/>
                  <a:pt x="8566642" y="4919044"/>
                  <a:pt x="8552354" y="4919044"/>
                </a:cubicBezTo>
                <a:cubicBezTo>
                  <a:pt x="8542829" y="4919044"/>
                  <a:pt x="8538067" y="4928569"/>
                  <a:pt x="8533304" y="4933331"/>
                </a:cubicBezTo>
                <a:lnTo>
                  <a:pt x="8509492" y="4933331"/>
                </a:lnTo>
                <a:cubicBezTo>
                  <a:pt x="8509492" y="4923806"/>
                  <a:pt x="8509492" y="4909566"/>
                  <a:pt x="8504729" y="4900041"/>
                </a:cubicBezTo>
                <a:cubicBezTo>
                  <a:pt x="8490442" y="4914329"/>
                  <a:pt x="8471392" y="4923806"/>
                  <a:pt x="8457104" y="4938094"/>
                </a:cubicBezTo>
                <a:cubicBezTo>
                  <a:pt x="8452342" y="4938094"/>
                  <a:pt x="8447579" y="4928569"/>
                  <a:pt x="8438054" y="4919044"/>
                </a:cubicBezTo>
                <a:cubicBezTo>
                  <a:pt x="8452342" y="4904804"/>
                  <a:pt x="8514254" y="4919044"/>
                  <a:pt x="8514254" y="4871466"/>
                </a:cubicBezTo>
                <a:cubicBezTo>
                  <a:pt x="8528542" y="4876229"/>
                  <a:pt x="8547592" y="4880991"/>
                  <a:pt x="8561879" y="4876229"/>
                </a:cubicBezTo>
                <a:cubicBezTo>
                  <a:pt x="8561879" y="4880991"/>
                  <a:pt x="8552354" y="4880991"/>
                  <a:pt x="8542829" y="4880991"/>
                </a:cubicBezTo>
                <a:lnTo>
                  <a:pt x="8547592" y="4919044"/>
                </a:lnTo>
                <a:lnTo>
                  <a:pt x="8566642" y="4919044"/>
                </a:lnTo>
                <a:cubicBezTo>
                  <a:pt x="8571404" y="4909566"/>
                  <a:pt x="8571404" y="4890516"/>
                  <a:pt x="8571404" y="4880991"/>
                </a:cubicBezTo>
                <a:cubicBezTo>
                  <a:pt x="8571404" y="4866704"/>
                  <a:pt x="8576167" y="4866704"/>
                  <a:pt x="8585692" y="4866704"/>
                </a:cubicBezTo>
                <a:cubicBezTo>
                  <a:pt x="8599979" y="4866704"/>
                  <a:pt x="8604742" y="4876229"/>
                  <a:pt x="8609504" y="4876229"/>
                </a:cubicBezTo>
                <a:close/>
                <a:moveTo>
                  <a:pt x="8323802" y="4861941"/>
                </a:moveTo>
                <a:cubicBezTo>
                  <a:pt x="8319040" y="4876229"/>
                  <a:pt x="8304752" y="4890516"/>
                  <a:pt x="8295227" y="4900041"/>
                </a:cubicBezTo>
                <a:lnTo>
                  <a:pt x="8299990" y="4861941"/>
                </a:lnTo>
                <a:lnTo>
                  <a:pt x="8323802" y="4861941"/>
                </a:lnTo>
                <a:close/>
                <a:moveTo>
                  <a:pt x="7757113" y="4919044"/>
                </a:moveTo>
                <a:cubicBezTo>
                  <a:pt x="7761875" y="4923806"/>
                  <a:pt x="7771400" y="4923806"/>
                  <a:pt x="7776163" y="4923806"/>
                </a:cubicBezTo>
                <a:cubicBezTo>
                  <a:pt x="7771400" y="4928569"/>
                  <a:pt x="7766638" y="4947619"/>
                  <a:pt x="7742825" y="4942856"/>
                </a:cubicBezTo>
                <a:lnTo>
                  <a:pt x="7742825" y="4976194"/>
                </a:lnTo>
                <a:cubicBezTo>
                  <a:pt x="7738063" y="4976194"/>
                  <a:pt x="7733300" y="4976194"/>
                  <a:pt x="7728538" y="4980956"/>
                </a:cubicBezTo>
                <a:cubicBezTo>
                  <a:pt x="7723775" y="4976194"/>
                  <a:pt x="7723775" y="4980956"/>
                  <a:pt x="7723775" y="4966669"/>
                </a:cubicBezTo>
                <a:cubicBezTo>
                  <a:pt x="7723775" y="4957144"/>
                  <a:pt x="7728538" y="4938094"/>
                  <a:pt x="7733300" y="4923806"/>
                </a:cubicBezTo>
                <a:cubicBezTo>
                  <a:pt x="7728538" y="4919044"/>
                  <a:pt x="7728538" y="4914329"/>
                  <a:pt x="7723775" y="4909566"/>
                </a:cubicBezTo>
                <a:cubicBezTo>
                  <a:pt x="7690438" y="4933331"/>
                  <a:pt x="7704725" y="4976194"/>
                  <a:pt x="7666673" y="4980956"/>
                </a:cubicBezTo>
                <a:cubicBezTo>
                  <a:pt x="7676150" y="4971431"/>
                  <a:pt x="7685675" y="4957144"/>
                  <a:pt x="7685675" y="4947619"/>
                </a:cubicBezTo>
                <a:cubicBezTo>
                  <a:pt x="7680913" y="4942856"/>
                  <a:pt x="7671435" y="4942856"/>
                  <a:pt x="7661910" y="4947619"/>
                </a:cubicBezTo>
                <a:cubicBezTo>
                  <a:pt x="7671435" y="4942856"/>
                  <a:pt x="7680913" y="4933331"/>
                  <a:pt x="7690438" y="4923806"/>
                </a:cubicBezTo>
                <a:cubicBezTo>
                  <a:pt x="7685675" y="4919044"/>
                  <a:pt x="7680913" y="4919044"/>
                  <a:pt x="7671435" y="4919044"/>
                </a:cubicBezTo>
                <a:lnTo>
                  <a:pt x="7671435" y="4861941"/>
                </a:lnTo>
                <a:cubicBezTo>
                  <a:pt x="7690438" y="4876229"/>
                  <a:pt x="7771400" y="4852416"/>
                  <a:pt x="7771400" y="4866704"/>
                </a:cubicBezTo>
                <a:cubicBezTo>
                  <a:pt x="7771400" y="4880991"/>
                  <a:pt x="7766638" y="4904804"/>
                  <a:pt x="7757113" y="4919044"/>
                </a:cubicBezTo>
                <a:close/>
                <a:moveTo>
                  <a:pt x="3538061" y="4952381"/>
                </a:moveTo>
                <a:cubicBezTo>
                  <a:pt x="3523774" y="4961906"/>
                  <a:pt x="3504724" y="4976194"/>
                  <a:pt x="3490436" y="4980956"/>
                </a:cubicBezTo>
                <a:cubicBezTo>
                  <a:pt x="3480959" y="4985719"/>
                  <a:pt x="3404759" y="5004769"/>
                  <a:pt x="3404759" y="5038106"/>
                </a:cubicBezTo>
                <a:cubicBezTo>
                  <a:pt x="3404759" y="5071444"/>
                  <a:pt x="3485674" y="5114306"/>
                  <a:pt x="3485674" y="5166694"/>
                </a:cubicBezTo>
                <a:cubicBezTo>
                  <a:pt x="3485674" y="5219081"/>
                  <a:pt x="3385709" y="5228606"/>
                  <a:pt x="3361896" y="5228606"/>
                </a:cubicBezTo>
                <a:cubicBezTo>
                  <a:pt x="3347609" y="5228606"/>
                  <a:pt x="3261884" y="5214319"/>
                  <a:pt x="3209496" y="5204794"/>
                </a:cubicBezTo>
                <a:cubicBezTo>
                  <a:pt x="3252359" y="5209556"/>
                  <a:pt x="3333321" y="5219081"/>
                  <a:pt x="3347609" y="5219081"/>
                </a:cubicBezTo>
                <a:cubicBezTo>
                  <a:pt x="3366659" y="5219081"/>
                  <a:pt x="3476196" y="5214319"/>
                  <a:pt x="3476196" y="5166694"/>
                </a:cubicBezTo>
                <a:cubicBezTo>
                  <a:pt x="3476196" y="5119069"/>
                  <a:pt x="3395234" y="5076206"/>
                  <a:pt x="3395234" y="5038106"/>
                </a:cubicBezTo>
                <a:cubicBezTo>
                  <a:pt x="3395234" y="5028581"/>
                  <a:pt x="3404759" y="5009531"/>
                  <a:pt x="3419046" y="5004769"/>
                </a:cubicBezTo>
                <a:cubicBezTo>
                  <a:pt x="3466671" y="4976194"/>
                  <a:pt x="3580924" y="4938094"/>
                  <a:pt x="3580924" y="4861941"/>
                </a:cubicBezTo>
                <a:cubicBezTo>
                  <a:pt x="3580924" y="4885754"/>
                  <a:pt x="3576161" y="4923806"/>
                  <a:pt x="3538061" y="4952381"/>
                </a:cubicBezTo>
                <a:close/>
                <a:moveTo>
                  <a:pt x="11404758" y="4857179"/>
                </a:moveTo>
                <a:cubicBezTo>
                  <a:pt x="11423808" y="4866704"/>
                  <a:pt x="11438096" y="4871466"/>
                  <a:pt x="11452383" y="4885754"/>
                </a:cubicBezTo>
                <a:cubicBezTo>
                  <a:pt x="11447621" y="4885754"/>
                  <a:pt x="11442858" y="4890516"/>
                  <a:pt x="11433333" y="4890516"/>
                </a:cubicBezTo>
                <a:cubicBezTo>
                  <a:pt x="11414283" y="4890516"/>
                  <a:pt x="11414283" y="4876229"/>
                  <a:pt x="11395233" y="4857179"/>
                </a:cubicBezTo>
                <a:lnTo>
                  <a:pt x="11404758" y="4857179"/>
                </a:lnTo>
                <a:close/>
                <a:moveTo>
                  <a:pt x="8380952" y="4857179"/>
                </a:moveTo>
                <a:lnTo>
                  <a:pt x="8380952" y="4923806"/>
                </a:lnTo>
                <a:lnTo>
                  <a:pt x="8361902" y="4928569"/>
                </a:lnTo>
                <a:cubicBezTo>
                  <a:pt x="8366665" y="4904804"/>
                  <a:pt x="8366665" y="4880991"/>
                  <a:pt x="8361902" y="4857179"/>
                </a:cubicBezTo>
                <a:lnTo>
                  <a:pt x="8380952" y="4857179"/>
                </a:lnTo>
                <a:close/>
                <a:moveTo>
                  <a:pt x="8038100" y="4852416"/>
                </a:moveTo>
                <a:lnTo>
                  <a:pt x="8038100" y="4866704"/>
                </a:lnTo>
                <a:cubicBezTo>
                  <a:pt x="8033338" y="4866704"/>
                  <a:pt x="8023813" y="4871466"/>
                  <a:pt x="7976188" y="4866704"/>
                </a:cubicBezTo>
                <a:lnTo>
                  <a:pt x="7980950" y="4852416"/>
                </a:lnTo>
                <a:lnTo>
                  <a:pt x="8038100" y="4852416"/>
                </a:lnTo>
                <a:close/>
                <a:moveTo>
                  <a:pt x="7871413" y="4852416"/>
                </a:moveTo>
                <a:cubicBezTo>
                  <a:pt x="7866650" y="4857179"/>
                  <a:pt x="7866650" y="4857179"/>
                  <a:pt x="7866650" y="4871466"/>
                </a:cubicBezTo>
                <a:cubicBezTo>
                  <a:pt x="7866650" y="4895279"/>
                  <a:pt x="7880938" y="4933331"/>
                  <a:pt x="7919038" y="4947619"/>
                </a:cubicBezTo>
                <a:cubicBezTo>
                  <a:pt x="7914275" y="4952381"/>
                  <a:pt x="7904750" y="4961906"/>
                  <a:pt x="7904750" y="4966669"/>
                </a:cubicBezTo>
                <a:cubicBezTo>
                  <a:pt x="7885700" y="4961906"/>
                  <a:pt x="7871413" y="4928569"/>
                  <a:pt x="7861888" y="4909566"/>
                </a:cubicBezTo>
                <a:cubicBezTo>
                  <a:pt x="7847600" y="4923806"/>
                  <a:pt x="7823788" y="4961906"/>
                  <a:pt x="7795213" y="4971431"/>
                </a:cubicBezTo>
                <a:cubicBezTo>
                  <a:pt x="7842838" y="4938094"/>
                  <a:pt x="7833313" y="4880991"/>
                  <a:pt x="7847600" y="4852416"/>
                </a:cubicBezTo>
                <a:lnTo>
                  <a:pt x="7871413" y="4852416"/>
                </a:lnTo>
                <a:close/>
                <a:moveTo>
                  <a:pt x="3866626" y="4904804"/>
                </a:moveTo>
                <a:cubicBezTo>
                  <a:pt x="3842861" y="4876229"/>
                  <a:pt x="3814286" y="4861941"/>
                  <a:pt x="3780949" y="4861941"/>
                </a:cubicBezTo>
                <a:cubicBezTo>
                  <a:pt x="3804761" y="4842891"/>
                  <a:pt x="3833336" y="4871466"/>
                  <a:pt x="3871389" y="4895279"/>
                </a:cubicBezTo>
                <a:cubicBezTo>
                  <a:pt x="3871389" y="4895279"/>
                  <a:pt x="3866626" y="4900041"/>
                  <a:pt x="3866626" y="4904804"/>
                </a:cubicBezTo>
                <a:close/>
                <a:moveTo>
                  <a:pt x="1228535" y="4852416"/>
                </a:moveTo>
                <a:cubicBezTo>
                  <a:pt x="1214247" y="4904804"/>
                  <a:pt x="1190482" y="4995244"/>
                  <a:pt x="1190482" y="5009531"/>
                </a:cubicBezTo>
                <a:cubicBezTo>
                  <a:pt x="1190482" y="5171456"/>
                  <a:pt x="1519047" y="5180981"/>
                  <a:pt x="1519047" y="5461921"/>
                </a:cubicBezTo>
                <a:cubicBezTo>
                  <a:pt x="1519047" y="5471446"/>
                  <a:pt x="1514285" y="5495259"/>
                  <a:pt x="1514285" y="5514309"/>
                </a:cubicBezTo>
                <a:cubicBezTo>
                  <a:pt x="1509522" y="5490496"/>
                  <a:pt x="1504760" y="5457159"/>
                  <a:pt x="1495235" y="5433346"/>
                </a:cubicBezTo>
                <a:cubicBezTo>
                  <a:pt x="1476185" y="5366671"/>
                  <a:pt x="1419035" y="5276231"/>
                  <a:pt x="1342835" y="5214319"/>
                </a:cubicBezTo>
                <a:lnTo>
                  <a:pt x="1214247" y="5114306"/>
                </a:lnTo>
                <a:lnTo>
                  <a:pt x="1214247" y="5090494"/>
                </a:lnTo>
                <a:lnTo>
                  <a:pt x="1152382" y="5090494"/>
                </a:lnTo>
                <a:cubicBezTo>
                  <a:pt x="1161907" y="5080969"/>
                  <a:pt x="1176195" y="5076206"/>
                  <a:pt x="1185720" y="5071444"/>
                </a:cubicBezTo>
                <a:cubicBezTo>
                  <a:pt x="1161907" y="5061919"/>
                  <a:pt x="1128570" y="5061919"/>
                  <a:pt x="1109520" y="5047631"/>
                </a:cubicBezTo>
                <a:cubicBezTo>
                  <a:pt x="1119045" y="5033344"/>
                  <a:pt x="1114282" y="5038106"/>
                  <a:pt x="1133332" y="5038106"/>
                </a:cubicBezTo>
                <a:cubicBezTo>
                  <a:pt x="1133332" y="5028581"/>
                  <a:pt x="1133332" y="5019056"/>
                  <a:pt x="1128570" y="5009531"/>
                </a:cubicBezTo>
                <a:cubicBezTo>
                  <a:pt x="1138095" y="5000006"/>
                  <a:pt x="1157145" y="5000006"/>
                  <a:pt x="1176195" y="4995244"/>
                </a:cubicBezTo>
                <a:cubicBezTo>
                  <a:pt x="1161907" y="4990481"/>
                  <a:pt x="1147620" y="4990481"/>
                  <a:pt x="1133332" y="4985719"/>
                </a:cubicBezTo>
                <a:cubicBezTo>
                  <a:pt x="1142857" y="4980956"/>
                  <a:pt x="1161907" y="4976194"/>
                  <a:pt x="1180957" y="4966669"/>
                </a:cubicBezTo>
                <a:cubicBezTo>
                  <a:pt x="1166670" y="4961906"/>
                  <a:pt x="1147620" y="4957144"/>
                  <a:pt x="1133332" y="4957144"/>
                </a:cubicBezTo>
                <a:cubicBezTo>
                  <a:pt x="1138095" y="4952381"/>
                  <a:pt x="1147620" y="4938094"/>
                  <a:pt x="1157145" y="4933331"/>
                </a:cubicBezTo>
                <a:cubicBezTo>
                  <a:pt x="1161907" y="4928569"/>
                  <a:pt x="1180957" y="4933331"/>
                  <a:pt x="1190482" y="4928569"/>
                </a:cubicBezTo>
                <a:cubicBezTo>
                  <a:pt x="1180957" y="4919044"/>
                  <a:pt x="1166670" y="4919044"/>
                  <a:pt x="1152382" y="4919044"/>
                </a:cubicBezTo>
                <a:cubicBezTo>
                  <a:pt x="1161907" y="4904804"/>
                  <a:pt x="1161907" y="4904804"/>
                  <a:pt x="1176195" y="4904804"/>
                </a:cubicBezTo>
                <a:cubicBezTo>
                  <a:pt x="1176195" y="4904804"/>
                  <a:pt x="1180957" y="4904804"/>
                  <a:pt x="1185720" y="4900041"/>
                </a:cubicBezTo>
                <a:cubicBezTo>
                  <a:pt x="1176195" y="4895279"/>
                  <a:pt x="1161907" y="4890516"/>
                  <a:pt x="1152382" y="4885754"/>
                </a:cubicBezTo>
                <a:cubicBezTo>
                  <a:pt x="1152382" y="4861941"/>
                  <a:pt x="1166670" y="4857179"/>
                  <a:pt x="1190482" y="4852416"/>
                </a:cubicBezTo>
                <a:lnTo>
                  <a:pt x="1228535" y="4852416"/>
                </a:lnTo>
                <a:close/>
                <a:moveTo>
                  <a:pt x="1080945" y="4909566"/>
                </a:moveTo>
                <a:cubicBezTo>
                  <a:pt x="1080945" y="4890516"/>
                  <a:pt x="1085707" y="4871466"/>
                  <a:pt x="1095232" y="4852416"/>
                </a:cubicBezTo>
                <a:lnTo>
                  <a:pt x="1080945" y="4909566"/>
                </a:lnTo>
                <a:close/>
                <a:moveTo>
                  <a:pt x="1499997" y="4876229"/>
                </a:moveTo>
                <a:cubicBezTo>
                  <a:pt x="1504760" y="4871466"/>
                  <a:pt x="1504760" y="4861941"/>
                  <a:pt x="1514285" y="4861941"/>
                </a:cubicBezTo>
                <a:cubicBezTo>
                  <a:pt x="1528572" y="4861941"/>
                  <a:pt x="1552385" y="4876229"/>
                  <a:pt x="1561910" y="4885754"/>
                </a:cubicBezTo>
                <a:cubicBezTo>
                  <a:pt x="1566672" y="4895279"/>
                  <a:pt x="1566672" y="4904804"/>
                  <a:pt x="1571435" y="4914329"/>
                </a:cubicBezTo>
                <a:cubicBezTo>
                  <a:pt x="1576197" y="4909566"/>
                  <a:pt x="1576197" y="4900041"/>
                  <a:pt x="1585674" y="4900041"/>
                </a:cubicBezTo>
                <a:cubicBezTo>
                  <a:pt x="1599962" y="4900041"/>
                  <a:pt x="1623774" y="4919044"/>
                  <a:pt x="1638062" y="4923806"/>
                </a:cubicBezTo>
                <a:lnTo>
                  <a:pt x="1638062" y="4942856"/>
                </a:lnTo>
                <a:cubicBezTo>
                  <a:pt x="1590437" y="4923806"/>
                  <a:pt x="1538097" y="4900041"/>
                  <a:pt x="1490472" y="4880991"/>
                </a:cubicBezTo>
                <a:lnTo>
                  <a:pt x="1495235" y="4847654"/>
                </a:lnTo>
                <a:cubicBezTo>
                  <a:pt x="1495235" y="4857179"/>
                  <a:pt x="1495235" y="4866704"/>
                  <a:pt x="1499997" y="4876229"/>
                </a:cubicBezTo>
                <a:close/>
                <a:moveTo>
                  <a:pt x="11585686" y="4842891"/>
                </a:moveTo>
                <a:cubicBezTo>
                  <a:pt x="11580923" y="4847654"/>
                  <a:pt x="11576161" y="4857179"/>
                  <a:pt x="11571398" y="4857179"/>
                </a:cubicBezTo>
                <a:cubicBezTo>
                  <a:pt x="11566636" y="4861941"/>
                  <a:pt x="11547586" y="4857179"/>
                  <a:pt x="11538061" y="4861941"/>
                </a:cubicBezTo>
                <a:cubicBezTo>
                  <a:pt x="11519011" y="4866704"/>
                  <a:pt x="11504723" y="4880991"/>
                  <a:pt x="11495198" y="4880991"/>
                </a:cubicBezTo>
                <a:cubicBezTo>
                  <a:pt x="11480958" y="4880991"/>
                  <a:pt x="11485673" y="4876229"/>
                  <a:pt x="11480958" y="4876229"/>
                </a:cubicBezTo>
                <a:cubicBezTo>
                  <a:pt x="11509486" y="4861941"/>
                  <a:pt x="11538061" y="4852416"/>
                  <a:pt x="11566636" y="4842891"/>
                </a:cubicBezTo>
                <a:lnTo>
                  <a:pt x="11585686" y="4842891"/>
                </a:lnTo>
                <a:close/>
                <a:moveTo>
                  <a:pt x="8947594" y="4866704"/>
                </a:moveTo>
                <a:cubicBezTo>
                  <a:pt x="8938069" y="4866704"/>
                  <a:pt x="8928544" y="4852416"/>
                  <a:pt x="8919019" y="4842891"/>
                </a:cubicBezTo>
                <a:cubicBezTo>
                  <a:pt x="8928544" y="4842891"/>
                  <a:pt x="8938069" y="4842891"/>
                  <a:pt x="8980932" y="4838129"/>
                </a:cubicBezTo>
                <a:cubicBezTo>
                  <a:pt x="8971407" y="4847654"/>
                  <a:pt x="8961882" y="4866704"/>
                  <a:pt x="8947594" y="4866704"/>
                </a:cubicBezTo>
                <a:close/>
                <a:moveTo>
                  <a:pt x="8071390" y="4842891"/>
                </a:moveTo>
                <a:cubicBezTo>
                  <a:pt x="8066627" y="4852416"/>
                  <a:pt x="8057102" y="4866704"/>
                  <a:pt x="8057102" y="4880991"/>
                </a:cubicBezTo>
                <a:cubicBezTo>
                  <a:pt x="8057102" y="4890516"/>
                  <a:pt x="8071390" y="4890516"/>
                  <a:pt x="8071390" y="4895279"/>
                </a:cubicBezTo>
                <a:lnTo>
                  <a:pt x="8033338" y="4895279"/>
                </a:lnTo>
                <a:cubicBezTo>
                  <a:pt x="8028575" y="4900041"/>
                  <a:pt x="8028575" y="4895279"/>
                  <a:pt x="8028575" y="4904804"/>
                </a:cubicBezTo>
                <a:cubicBezTo>
                  <a:pt x="8028575" y="4919044"/>
                  <a:pt x="8038100" y="4938094"/>
                  <a:pt x="8052388" y="4938094"/>
                </a:cubicBezTo>
                <a:cubicBezTo>
                  <a:pt x="8061865" y="4938094"/>
                  <a:pt x="8061865" y="4928569"/>
                  <a:pt x="8061865" y="4923806"/>
                </a:cubicBezTo>
                <a:cubicBezTo>
                  <a:pt x="8061865" y="4933331"/>
                  <a:pt x="8066627" y="4942856"/>
                  <a:pt x="8071390" y="4957144"/>
                </a:cubicBezTo>
                <a:cubicBezTo>
                  <a:pt x="8066627" y="4957144"/>
                  <a:pt x="8066627" y="4961906"/>
                  <a:pt x="8052388" y="4961906"/>
                </a:cubicBezTo>
                <a:cubicBezTo>
                  <a:pt x="8042863" y="4961906"/>
                  <a:pt x="8023813" y="4942856"/>
                  <a:pt x="8014288" y="4942856"/>
                </a:cubicBezTo>
                <a:cubicBezTo>
                  <a:pt x="8000000" y="4942856"/>
                  <a:pt x="7971425" y="4957144"/>
                  <a:pt x="7947613" y="4966669"/>
                </a:cubicBezTo>
                <a:lnTo>
                  <a:pt x="7938088" y="4957144"/>
                </a:lnTo>
                <a:cubicBezTo>
                  <a:pt x="7957138" y="4919044"/>
                  <a:pt x="7947613" y="4880991"/>
                  <a:pt x="7952375" y="4842891"/>
                </a:cubicBezTo>
                <a:cubicBezTo>
                  <a:pt x="7957138" y="4842891"/>
                  <a:pt x="7961900" y="4852416"/>
                  <a:pt x="7976188" y="4852416"/>
                </a:cubicBezTo>
                <a:cubicBezTo>
                  <a:pt x="8000000" y="4852416"/>
                  <a:pt x="8028575" y="4852416"/>
                  <a:pt x="8047625" y="4838129"/>
                </a:cubicBezTo>
                <a:cubicBezTo>
                  <a:pt x="8066627" y="4838129"/>
                  <a:pt x="8066627" y="4842891"/>
                  <a:pt x="8071390" y="4842891"/>
                </a:cubicBezTo>
                <a:close/>
                <a:moveTo>
                  <a:pt x="11385708" y="4847654"/>
                </a:moveTo>
                <a:lnTo>
                  <a:pt x="11376183" y="4857179"/>
                </a:lnTo>
                <a:cubicBezTo>
                  <a:pt x="11385708" y="4861941"/>
                  <a:pt x="11399996" y="4876229"/>
                  <a:pt x="11399996" y="4885754"/>
                </a:cubicBezTo>
                <a:cubicBezTo>
                  <a:pt x="11357133" y="4871466"/>
                  <a:pt x="11309508" y="4876229"/>
                  <a:pt x="11276171" y="4838129"/>
                </a:cubicBezTo>
                <a:cubicBezTo>
                  <a:pt x="11285696" y="4838129"/>
                  <a:pt x="11295221" y="4833366"/>
                  <a:pt x="11304746" y="4833366"/>
                </a:cubicBezTo>
                <a:cubicBezTo>
                  <a:pt x="11319033" y="4833366"/>
                  <a:pt x="11366658" y="4842891"/>
                  <a:pt x="11385708" y="4847654"/>
                </a:cubicBezTo>
                <a:close/>
                <a:moveTo>
                  <a:pt x="8338090" y="4828604"/>
                </a:moveTo>
                <a:lnTo>
                  <a:pt x="8338090" y="4852416"/>
                </a:lnTo>
                <a:lnTo>
                  <a:pt x="8299990" y="4852416"/>
                </a:lnTo>
                <a:lnTo>
                  <a:pt x="8299990" y="4828604"/>
                </a:lnTo>
                <a:lnTo>
                  <a:pt x="8338090" y="4828604"/>
                </a:lnTo>
                <a:close/>
                <a:moveTo>
                  <a:pt x="8385715" y="4823841"/>
                </a:moveTo>
                <a:lnTo>
                  <a:pt x="8385715" y="4842891"/>
                </a:lnTo>
                <a:lnTo>
                  <a:pt x="8366665" y="4842891"/>
                </a:lnTo>
                <a:lnTo>
                  <a:pt x="8366665" y="4823841"/>
                </a:lnTo>
                <a:lnTo>
                  <a:pt x="8385715" y="4823841"/>
                </a:lnTo>
                <a:close/>
                <a:moveTo>
                  <a:pt x="8176165" y="4857179"/>
                </a:moveTo>
                <a:cubicBezTo>
                  <a:pt x="8180927" y="4861941"/>
                  <a:pt x="8180927" y="4861941"/>
                  <a:pt x="8190452" y="4861941"/>
                </a:cubicBezTo>
                <a:cubicBezTo>
                  <a:pt x="8204740" y="4861941"/>
                  <a:pt x="8219027" y="4852416"/>
                  <a:pt x="8228552" y="4842891"/>
                </a:cubicBezTo>
                <a:cubicBezTo>
                  <a:pt x="8233315" y="4847654"/>
                  <a:pt x="8242840" y="4852416"/>
                  <a:pt x="8247602" y="4857179"/>
                </a:cubicBezTo>
                <a:cubicBezTo>
                  <a:pt x="8228552" y="4857179"/>
                  <a:pt x="8204740" y="4861941"/>
                  <a:pt x="8176165" y="4861941"/>
                </a:cubicBezTo>
                <a:cubicBezTo>
                  <a:pt x="8176165" y="4895279"/>
                  <a:pt x="8223790" y="4923806"/>
                  <a:pt x="8242840" y="4923806"/>
                </a:cubicBezTo>
                <a:cubicBezTo>
                  <a:pt x="8233315" y="4933331"/>
                  <a:pt x="8228552" y="4942856"/>
                  <a:pt x="8223790" y="4952381"/>
                </a:cubicBezTo>
                <a:cubicBezTo>
                  <a:pt x="8204740" y="4942856"/>
                  <a:pt x="8180927" y="4909566"/>
                  <a:pt x="8176165" y="4890516"/>
                </a:cubicBezTo>
                <a:cubicBezTo>
                  <a:pt x="8157115" y="4909566"/>
                  <a:pt x="8114252" y="4957144"/>
                  <a:pt x="8095202" y="4957144"/>
                </a:cubicBezTo>
                <a:cubicBezTo>
                  <a:pt x="8123777" y="4942856"/>
                  <a:pt x="8142827" y="4890516"/>
                  <a:pt x="8152352" y="4871466"/>
                </a:cubicBezTo>
                <a:cubicBezTo>
                  <a:pt x="8138065" y="4866704"/>
                  <a:pt x="8119015" y="4866704"/>
                  <a:pt x="8099965" y="4866704"/>
                </a:cubicBezTo>
                <a:cubicBezTo>
                  <a:pt x="8109490" y="4866704"/>
                  <a:pt x="8171402" y="4866704"/>
                  <a:pt x="8152352" y="4828604"/>
                </a:cubicBezTo>
                <a:lnTo>
                  <a:pt x="8185690" y="4828604"/>
                </a:lnTo>
                <a:cubicBezTo>
                  <a:pt x="8180927" y="4838129"/>
                  <a:pt x="8176165" y="4847654"/>
                  <a:pt x="8176165" y="4857179"/>
                </a:cubicBezTo>
                <a:close/>
                <a:moveTo>
                  <a:pt x="12904756" y="4914329"/>
                </a:moveTo>
                <a:cubicBezTo>
                  <a:pt x="12828556" y="4890516"/>
                  <a:pt x="12728544" y="4852416"/>
                  <a:pt x="12657106" y="4852416"/>
                </a:cubicBezTo>
                <a:cubicBezTo>
                  <a:pt x="12642819" y="4852416"/>
                  <a:pt x="12580954" y="4871466"/>
                  <a:pt x="12542854" y="4880991"/>
                </a:cubicBezTo>
                <a:cubicBezTo>
                  <a:pt x="12652344" y="4833366"/>
                  <a:pt x="12614291" y="4819079"/>
                  <a:pt x="12685681" y="4819079"/>
                </a:cubicBezTo>
                <a:cubicBezTo>
                  <a:pt x="12757119" y="4819079"/>
                  <a:pt x="12842844" y="4838129"/>
                  <a:pt x="12904756" y="4914329"/>
                </a:cubicBezTo>
                <a:close/>
                <a:moveTo>
                  <a:pt x="12438079" y="4819079"/>
                </a:moveTo>
                <a:lnTo>
                  <a:pt x="12438079" y="4828604"/>
                </a:lnTo>
                <a:cubicBezTo>
                  <a:pt x="12385691" y="4923806"/>
                  <a:pt x="12366641" y="4957144"/>
                  <a:pt x="12290441" y="4957144"/>
                </a:cubicBezTo>
                <a:cubicBezTo>
                  <a:pt x="12276154" y="4957144"/>
                  <a:pt x="12238100" y="4938094"/>
                  <a:pt x="12214288" y="4928569"/>
                </a:cubicBezTo>
                <a:lnTo>
                  <a:pt x="12219050" y="4909566"/>
                </a:lnTo>
                <a:cubicBezTo>
                  <a:pt x="12228575" y="4914329"/>
                  <a:pt x="12238100" y="4919044"/>
                  <a:pt x="12252341" y="4919044"/>
                </a:cubicBezTo>
                <a:cubicBezTo>
                  <a:pt x="12342829" y="4919044"/>
                  <a:pt x="12261866" y="4833366"/>
                  <a:pt x="12357116" y="4833366"/>
                </a:cubicBezTo>
                <a:cubicBezTo>
                  <a:pt x="12366641" y="4833366"/>
                  <a:pt x="12371404" y="4842891"/>
                  <a:pt x="12376166" y="4852416"/>
                </a:cubicBezTo>
                <a:cubicBezTo>
                  <a:pt x="12385691" y="4847654"/>
                  <a:pt x="12385691" y="4833366"/>
                  <a:pt x="12395216" y="4828604"/>
                </a:cubicBezTo>
                <a:cubicBezTo>
                  <a:pt x="12399979" y="4823841"/>
                  <a:pt x="12414266" y="4823841"/>
                  <a:pt x="12423791" y="4819079"/>
                </a:cubicBezTo>
                <a:lnTo>
                  <a:pt x="12438079" y="4819079"/>
                </a:lnTo>
                <a:close/>
                <a:moveTo>
                  <a:pt x="1657112" y="4847654"/>
                </a:moveTo>
                <a:cubicBezTo>
                  <a:pt x="1661874" y="4857179"/>
                  <a:pt x="1661874" y="4866704"/>
                  <a:pt x="1666637" y="4876229"/>
                </a:cubicBezTo>
                <a:cubicBezTo>
                  <a:pt x="1671399" y="4871466"/>
                  <a:pt x="1671399" y="4861941"/>
                  <a:pt x="1685687" y="4861941"/>
                </a:cubicBezTo>
                <a:cubicBezTo>
                  <a:pt x="1695212" y="4861941"/>
                  <a:pt x="1733312" y="4885754"/>
                  <a:pt x="1757124" y="4900041"/>
                </a:cubicBezTo>
                <a:lnTo>
                  <a:pt x="1757124" y="4928569"/>
                </a:lnTo>
                <a:cubicBezTo>
                  <a:pt x="1704737" y="4900041"/>
                  <a:pt x="1647587" y="4871466"/>
                  <a:pt x="1590437" y="4838129"/>
                </a:cubicBezTo>
                <a:cubicBezTo>
                  <a:pt x="1590437" y="4833366"/>
                  <a:pt x="1590437" y="4819079"/>
                  <a:pt x="1604724" y="4819079"/>
                </a:cubicBezTo>
                <a:cubicBezTo>
                  <a:pt x="1614249" y="4819079"/>
                  <a:pt x="1642824" y="4838129"/>
                  <a:pt x="1657112" y="4847654"/>
                </a:cubicBezTo>
                <a:close/>
                <a:moveTo>
                  <a:pt x="1538097" y="4852416"/>
                </a:moveTo>
                <a:cubicBezTo>
                  <a:pt x="1542860" y="4847654"/>
                  <a:pt x="1542860" y="4842891"/>
                  <a:pt x="1542860" y="4838129"/>
                </a:cubicBezTo>
                <a:lnTo>
                  <a:pt x="1557147" y="4838129"/>
                </a:lnTo>
                <a:cubicBezTo>
                  <a:pt x="1580912" y="4852416"/>
                  <a:pt x="1619012" y="4852416"/>
                  <a:pt x="1619012" y="4885754"/>
                </a:cubicBezTo>
                <a:cubicBezTo>
                  <a:pt x="1623774" y="4880991"/>
                  <a:pt x="1619012" y="4876229"/>
                  <a:pt x="1633299" y="4876229"/>
                </a:cubicBezTo>
                <a:cubicBezTo>
                  <a:pt x="1642824" y="4876229"/>
                  <a:pt x="1666637" y="4890516"/>
                  <a:pt x="1685687" y="4904804"/>
                </a:cubicBezTo>
                <a:cubicBezTo>
                  <a:pt x="1690449" y="4909566"/>
                  <a:pt x="1690449" y="4923806"/>
                  <a:pt x="1695212" y="4933331"/>
                </a:cubicBezTo>
                <a:cubicBezTo>
                  <a:pt x="1699974" y="4928569"/>
                  <a:pt x="1699974" y="4923806"/>
                  <a:pt x="1709499" y="4923806"/>
                </a:cubicBezTo>
                <a:cubicBezTo>
                  <a:pt x="1723787" y="4923806"/>
                  <a:pt x="1761887" y="4952381"/>
                  <a:pt x="1780937" y="4966669"/>
                </a:cubicBezTo>
                <a:cubicBezTo>
                  <a:pt x="1780937" y="4971431"/>
                  <a:pt x="1780937" y="4980956"/>
                  <a:pt x="1785699" y="4985719"/>
                </a:cubicBezTo>
                <a:cubicBezTo>
                  <a:pt x="1790462" y="4980956"/>
                  <a:pt x="1785699" y="4976194"/>
                  <a:pt x="1799987" y="4976194"/>
                </a:cubicBezTo>
                <a:cubicBezTo>
                  <a:pt x="1809512" y="4976194"/>
                  <a:pt x="1842849" y="5000006"/>
                  <a:pt x="1861899" y="5014294"/>
                </a:cubicBezTo>
                <a:lnTo>
                  <a:pt x="1861899" y="5028581"/>
                </a:lnTo>
                <a:lnTo>
                  <a:pt x="1490472" y="4828604"/>
                </a:lnTo>
                <a:lnTo>
                  <a:pt x="1490472" y="4809554"/>
                </a:lnTo>
                <a:cubicBezTo>
                  <a:pt x="1519047" y="4814316"/>
                  <a:pt x="1533335" y="4828604"/>
                  <a:pt x="1538097" y="4852416"/>
                </a:cubicBezTo>
                <a:close/>
                <a:moveTo>
                  <a:pt x="8419052" y="4819079"/>
                </a:moveTo>
                <a:cubicBezTo>
                  <a:pt x="8419052" y="4828604"/>
                  <a:pt x="8414290" y="4900041"/>
                  <a:pt x="8409527" y="4938094"/>
                </a:cubicBezTo>
                <a:cubicBezTo>
                  <a:pt x="8404765" y="4942856"/>
                  <a:pt x="8404765" y="4942856"/>
                  <a:pt x="8395240" y="4942856"/>
                </a:cubicBezTo>
                <a:cubicBezTo>
                  <a:pt x="8380952" y="4942856"/>
                  <a:pt x="8357140" y="4933331"/>
                  <a:pt x="8347615" y="4933331"/>
                </a:cubicBezTo>
                <a:cubicBezTo>
                  <a:pt x="8328565" y="4933331"/>
                  <a:pt x="8295227" y="4938094"/>
                  <a:pt x="8271415" y="4952381"/>
                </a:cubicBezTo>
                <a:cubicBezTo>
                  <a:pt x="8271415" y="4952381"/>
                  <a:pt x="8266652" y="4947619"/>
                  <a:pt x="8261890" y="4947619"/>
                </a:cubicBezTo>
                <a:cubicBezTo>
                  <a:pt x="8266652" y="4885754"/>
                  <a:pt x="8266652" y="4852416"/>
                  <a:pt x="8271415" y="4819079"/>
                </a:cubicBezTo>
                <a:cubicBezTo>
                  <a:pt x="8285702" y="4823841"/>
                  <a:pt x="8299990" y="4823841"/>
                  <a:pt x="8309515" y="4823841"/>
                </a:cubicBezTo>
                <a:cubicBezTo>
                  <a:pt x="8323802" y="4823841"/>
                  <a:pt x="8366665" y="4819079"/>
                  <a:pt x="8390477" y="4814316"/>
                </a:cubicBezTo>
                <a:cubicBezTo>
                  <a:pt x="8395240" y="4814316"/>
                  <a:pt x="8400002" y="4809554"/>
                  <a:pt x="8404765" y="4804791"/>
                </a:cubicBezTo>
                <a:cubicBezTo>
                  <a:pt x="8409527" y="4809554"/>
                  <a:pt x="8419052" y="4804791"/>
                  <a:pt x="8419052" y="4819079"/>
                </a:cubicBezTo>
                <a:close/>
                <a:moveTo>
                  <a:pt x="12433316" y="4809554"/>
                </a:moveTo>
                <a:lnTo>
                  <a:pt x="12442841" y="4800029"/>
                </a:lnTo>
                <a:cubicBezTo>
                  <a:pt x="12442841" y="4804791"/>
                  <a:pt x="12438079" y="4809554"/>
                  <a:pt x="12433316" y="4809554"/>
                </a:cubicBezTo>
                <a:close/>
                <a:moveTo>
                  <a:pt x="12023788" y="4804791"/>
                </a:moveTo>
                <a:cubicBezTo>
                  <a:pt x="12033313" y="4809554"/>
                  <a:pt x="12042838" y="4809554"/>
                  <a:pt x="12057125" y="4800029"/>
                </a:cubicBezTo>
                <a:lnTo>
                  <a:pt x="12057125" y="4833366"/>
                </a:lnTo>
                <a:cubicBezTo>
                  <a:pt x="12057125" y="4833366"/>
                  <a:pt x="12052363" y="4838129"/>
                  <a:pt x="12066650" y="4838129"/>
                </a:cubicBezTo>
                <a:cubicBezTo>
                  <a:pt x="12076175" y="4838129"/>
                  <a:pt x="12085700" y="4828604"/>
                  <a:pt x="12095225" y="4828604"/>
                </a:cubicBezTo>
                <a:cubicBezTo>
                  <a:pt x="12109513" y="4828604"/>
                  <a:pt x="12123800" y="4847654"/>
                  <a:pt x="12128563" y="4857179"/>
                </a:cubicBezTo>
                <a:cubicBezTo>
                  <a:pt x="12161900" y="4857179"/>
                  <a:pt x="12176188" y="4861941"/>
                  <a:pt x="12176188" y="4885754"/>
                </a:cubicBezTo>
                <a:cubicBezTo>
                  <a:pt x="12176188" y="4885754"/>
                  <a:pt x="12185713" y="4909566"/>
                  <a:pt x="12204763" y="4919044"/>
                </a:cubicBezTo>
                <a:lnTo>
                  <a:pt x="12204763" y="4938094"/>
                </a:lnTo>
                <a:cubicBezTo>
                  <a:pt x="12185713" y="4919044"/>
                  <a:pt x="12147613" y="4942856"/>
                  <a:pt x="12123800" y="4942856"/>
                </a:cubicBezTo>
                <a:cubicBezTo>
                  <a:pt x="12085700" y="4942856"/>
                  <a:pt x="12028550" y="4914329"/>
                  <a:pt x="12038075" y="4876229"/>
                </a:cubicBezTo>
                <a:cubicBezTo>
                  <a:pt x="12028550" y="4885754"/>
                  <a:pt x="12028550" y="4895279"/>
                  <a:pt x="12028550" y="4904804"/>
                </a:cubicBezTo>
                <a:cubicBezTo>
                  <a:pt x="11995213" y="4904804"/>
                  <a:pt x="11928538" y="4842891"/>
                  <a:pt x="11933300" y="4814316"/>
                </a:cubicBezTo>
                <a:cubicBezTo>
                  <a:pt x="11947588" y="4804791"/>
                  <a:pt x="11980925" y="4800029"/>
                  <a:pt x="11995213" y="4800029"/>
                </a:cubicBezTo>
                <a:cubicBezTo>
                  <a:pt x="12004738" y="4800029"/>
                  <a:pt x="12009500" y="4804791"/>
                  <a:pt x="12023788" y="4804791"/>
                </a:cubicBezTo>
                <a:close/>
                <a:moveTo>
                  <a:pt x="11642836" y="4800029"/>
                </a:moveTo>
                <a:cubicBezTo>
                  <a:pt x="11652361" y="4804791"/>
                  <a:pt x="11661886" y="4814316"/>
                  <a:pt x="11671411" y="4823841"/>
                </a:cubicBezTo>
                <a:cubicBezTo>
                  <a:pt x="11652361" y="4823841"/>
                  <a:pt x="11623786" y="4814316"/>
                  <a:pt x="11604736" y="4800029"/>
                </a:cubicBezTo>
                <a:lnTo>
                  <a:pt x="11642836" y="4800029"/>
                </a:lnTo>
                <a:close/>
                <a:moveTo>
                  <a:pt x="11938063" y="4852416"/>
                </a:moveTo>
                <a:cubicBezTo>
                  <a:pt x="11923775" y="4847654"/>
                  <a:pt x="11904725" y="4838129"/>
                  <a:pt x="11885675" y="4828604"/>
                </a:cubicBezTo>
                <a:cubicBezTo>
                  <a:pt x="11885675" y="4819079"/>
                  <a:pt x="11885675" y="4804791"/>
                  <a:pt x="11880913" y="4795266"/>
                </a:cubicBezTo>
                <a:cubicBezTo>
                  <a:pt x="11895200" y="4814316"/>
                  <a:pt x="11919013" y="4833366"/>
                  <a:pt x="11938063" y="4852416"/>
                </a:cubicBezTo>
                <a:close/>
                <a:moveTo>
                  <a:pt x="11461908" y="4819079"/>
                </a:moveTo>
                <a:cubicBezTo>
                  <a:pt x="11447621" y="4823841"/>
                  <a:pt x="11433333" y="4819079"/>
                  <a:pt x="11419046" y="4823841"/>
                </a:cubicBezTo>
                <a:cubicBezTo>
                  <a:pt x="11438096" y="4833366"/>
                  <a:pt x="11457146" y="4838129"/>
                  <a:pt x="11476196" y="4857179"/>
                </a:cubicBezTo>
                <a:lnTo>
                  <a:pt x="11476196" y="4871466"/>
                </a:lnTo>
                <a:cubicBezTo>
                  <a:pt x="11471433" y="4871466"/>
                  <a:pt x="11471433" y="4876229"/>
                  <a:pt x="11461908" y="4876229"/>
                </a:cubicBezTo>
                <a:cubicBezTo>
                  <a:pt x="11447621" y="4876229"/>
                  <a:pt x="11419046" y="4847654"/>
                  <a:pt x="11404758" y="4838129"/>
                </a:cubicBezTo>
                <a:cubicBezTo>
                  <a:pt x="11390471" y="4833366"/>
                  <a:pt x="11366658" y="4833366"/>
                  <a:pt x="11357133" y="4828604"/>
                </a:cubicBezTo>
                <a:cubicBezTo>
                  <a:pt x="11328558" y="4823841"/>
                  <a:pt x="11295221" y="4823841"/>
                  <a:pt x="11266646" y="4828604"/>
                </a:cubicBezTo>
                <a:cubicBezTo>
                  <a:pt x="11299983" y="4800029"/>
                  <a:pt x="11323796" y="4795266"/>
                  <a:pt x="11357133" y="4795266"/>
                </a:cubicBezTo>
                <a:cubicBezTo>
                  <a:pt x="11366658" y="4795266"/>
                  <a:pt x="11428571" y="4809554"/>
                  <a:pt x="11461908" y="4819079"/>
                </a:cubicBezTo>
                <a:close/>
                <a:moveTo>
                  <a:pt x="11190446" y="4819079"/>
                </a:moveTo>
                <a:cubicBezTo>
                  <a:pt x="11190446" y="4819079"/>
                  <a:pt x="11195209" y="4833366"/>
                  <a:pt x="11190446" y="4842891"/>
                </a:cubicBezTo>
                <a:cubicBezTo>
                  <a:pt x="11190446" y="4847654"/>
                  <a:pt x="11185684" y="4857179"/>
                  <a:pt x="11199971" y="4857179"/>
                </a:cubicBezTo>
                <a:cubicBezTo>
                  <a:pt x="11209496" y="4857179"/>
                  <a:pt x="11228546" y="4828604"/>
                  <a:pt x="11238071" y="4828604"/>
                </a:cubicBezTo>
                <a:cubicBezTo>
                  <a:pt x="11261883" y="4828604"/>
                  <a:pt x="11299983" y="4880991"/>
                  <a:pt x="11299983" y="4890516"/>
                </a:cubicBezTo>
                <a:cubicBezTo>
                  <a:pt x="11299983" y="4900041"/>
                  <a:pt x="11271408" y="4914329"/>
                  <a:pt x="11266646" y="4919044"/>
                </a:cubicBezTo>
                <a:cubicBezTo>
                  <a:pt x="11261883" y="4919044"/>
                  <a:pt x="11261883" y="4914329"/>
                  <a:pt x="11252359" y="4914329"/>
                </a:cubicBezTo>
                <a:cubicBezTo>
                  <a:pt x="11238071" y="4914329"/>
                  <a:pt x="11180921" y="4938094"/>
                  <a:pt x="11171396" y="4961906"/>
                </a:cubicBezTo>
                <a:cubicBezTo>
                  <a:pt x="11152346" y="4938094"/>
                  <a:pt x="11123771" y="4909566"/>
                  <a:pt x="11095244" y="4876229"/>
                </a:cubicBezTo>
                <a:cubicBezTo>
                  <a:pt x="11066669" y="4890516"/>
                  <a:pt x="11042856" y="4909566"/>
                  <a:pt x="11052381" y="4938094"/>
                </a:cubicBezTo>
                <a:cubicBezTo>
                  <a:pt x="11047619" y="4933331"/>
                  <a:pt x="11042856" y="4938094"/>
                  <a:pt x="11042856" y="4923806"/>
                </a:cubicBezTo>
                <a:cubicBezTo>
                  <a:pt x="11042856" y="4900041"/>
                  <a:pt x="11057144" y="4900041"/>
                  <a:pt x="11057144" y="4866704"/>
                </a:cubicBezTo>
                <a:cubicBezTo>
                  <a:pt x="11066669" y="4814316"/>
                  <a:pt x="11090481" y="4800029"/>
                  <a:pt x="11128534" y="4800029"/>
                </a:cubicBezTo>
                <a:cubicBezTo>
                  <a:pt x="11138059" y="4800029"/>
                  <a:pt x="11138059" y="4795266"/>
                  <a:pt x="11147584" y="4814316"/>
                </a:cubicBezTo>
                <a:lnTo>
                  <a:pt x="11157109" y="4804791"/>
                </a:lnTo>
                <a:cubicBezTo>
                  <a:pt x="11157109" y="4804791"/>
                  <a:pt x="11157109" y="4809554"/>
                  <a:pt x="11161871" y="4814316"/>
                </a:cubicBezTo>
                <a:cubicBezTo>
                  <a:pt x="11166634" y="4809554"/>
                  <a:pt x="11166634" y="4795266"/>
                  <a:pt x="11166634" y="4795266"/>
                </a:cubicBezTo>
                <a:cubicBezTo>
                  <a:pt x="11176159" y="4800029"/>
                  <a:pt x="11190446" y="4809554"/>
                  <a:pt x="11190446" y="4819079"/>
                </a:cubicBezTo>
                <a:close/>
                <a:moveTo>
                  <a:pt x="11004756" y="4838129"/>
                </a:moveTo>
                <a:cubicBezTo>
                  <a:pt x="11004756" y="4838129"/>
                  <a:pt x="10999994" y="4842891"/>
                  <a:pt x="11014281" y="4842891"/>
                </a:cubicBezTo>
                <a:cubicBezTo>
                  <a:pt x="11023806" y="4842891"/>
                  <a:pt x="11028569" y="4838129"/>
                  <a:pt x="11033331" y="4833366"/>
                </a:cubicBezTo>
                <a:cubicBezTo>
                  <a:pt x="11042856" y="4847654"/>
                  <a:pt x="11047619" y="4861941"/>
                  <a:pt x="11047619" y="4876229"/>
                </a:cubicBezTo>
                <a:cubicBezTo>
                  <a:pt x="11047619" y="4890516"/>
                  <a:pt x="11047619" y="4900041"/>
                  <a:pt x="11028569" y="4919044"/>
                </a:cubicBezTo>
                <a:cubicBezTo>
                  <a:pt x="10995231" y="4914329"/>
                  <a:pt x="10938081" y="4923806"/>
                  <a:pt x="10909506" y="4938094"/>
                </a:cubicBezTo>
                <a:cubicBezTo>
                  <a:pt x="10904744" y="4933331"/>
                  <a:pt x="10899981" y="4928569"/>
                  <a:pt x="10899981" y="4923806"/>
                </a:cubicBezTo>
                <a:cubicBezTo>
                  <a:pt x="10909506" y="4923806"/>
                  <a:pt x="10914269" y="4919044"/>
                  <a:pt x="10928556" y="4919044"/>
                </a:cubicBezTo>
                <a:cubicBezTo>
                  <a:pt x="10938081" y="4919044"/>
                  <a:pt x="10952369" y="4928569"/>
                  <a:pt x="10961894" y="4928569"/>
                </a:cubicBezTo>
                <a:cubicBezTo>
                  <a:pt x="10985706" y="4928569"/>
                  <a:pt x="11009519" y="4890516"/>
                  <a:pt x="11009519" y="4880991"/>
                </a:cubicBezTo>
                <a:cubicBezTo>
                  <a:pt x="11009519" y="4871466"/>
                  <a:pt x="10999994" y="4866704"/>
                  <a:pt x="10990469" y="4861941"/>
                </a:cubicBezTo>
                <a:lnTo>
                  <a:pt x="10990469" y="4795266"/>
                </a:lnTo>
                <a:cubicBezTo>
                  <a:pt x="10999994" y="4800029"/>
                  <a:pt x="11014281" y="4814316"/>
                  <a:pt x="11004756" y="4838129"/>
                </a:cubicBezTo>
                <a:close/>
                <a:moveTo>
                  <a:pt x="8580929" y="4795266"/>
                </a:moveTo>
                <a:lnTo>
                  <a:pt x="8571404" y="4804791"/>
                </a:lnTo>
                <a:lnTo>
                  <a:pt x="8576167" y="4823841"/>
                </a:lnTo>
                <a:cubicBezTo>
                  <a:pt x="8580929" y="4823841"/>
                  <a:pt x="8590454" y="4814316"/>
                  <a:pt x="8599979" y="4809554"/>
                </a:cubicBezTo>
                <a:cubicBezTo>
                  <a:pt x="8604742" y="4814316"/>
                  <a:pt x="8609504" y="4814316"/>
                  <a:pt x="8614267" y="4819079"/>
                </a:cubicBezTo>
                <a:cubicBezTo>
                  <a:pt x="8604742" y="4819079"/>
                  <a:pt x="8590454" y="4823841"/>
                  <a:pt x="8571404" y="4823841"/>
                </a:cubicBezTo>
                <a:lnTo>
                  <a:pt x="8576167" y="4857179"/>
                </a:lnTo>
                <a:cubicBezTo>
                  <a:pt x="8580929" y="4852416"/>
                  <a:pt x="8590454" y="4842891"/>
                  <a:pt x="8599979" y="4842891"/>
                </a:cubicBezTo>
                <a:cubicBezTo>
                  <a:pt x="8599979" y="4847654"/>
                  <a:pt x="8604742" y="4847654"/>
                  <a:pt x="8609504" y="4852416"/>
                </a:cubicBezTo>
                <a:cubicBezTo>
                  <a:pt x="8576167" y="4857179"/>
                  <a:pt x="8542829" y="4857179"/>
                  <a:pt x="8509492" y="4861941"/>
                </a:cubicBezTo>
                <a:cubicBezTo>
                  <a:pt x="8509492" y="4861941"/>
                  <a:pt x="8533304" y="4852416"/>
                  <a:pt x="8542829" y="4847654"/>
                </a:cubicBezTo>
                <a:lnTo>
                  <a:pt x="8542829" y="4833366"/>
                </a:lnTo>
                <a:cubicBezTo>
                  <a:pt x="8538067" y="4828604"/>
                  <a:pt x="8538067" y="4828604"/>
                  <a:pt x="8528542" y="4828604"/>
                </a:cubicBezTo>
                <a:cubicBezTo>
                  <a:pt x="8504729" y="4828604"/>
                  <a:pt x="8490442" y="4842891"/>
                  <a:pt x="8466629" y="4880991"/>
                </a:cubicBezTo>
                <a:cubicBezTo>
                  <a:pt x="8476154" y="4885754"/>
                  <a:pt x="8490442" y="4880991"/>
                  <a:pt x="8499967" y="4880991"/>
                </a:cubicBezTo>
                <a:cubicBezTo>
                  <a:pt x="8485679" y="4890516"/>
                  <a:pt x="8466629" y="4895279"/>
                  <a:pt x="8447579" y="4904804"/>
                </a:cubicBezTo>
                <a:cubicBezTo>
                  <a:pt x="8447579" y="4900041"/>
                  <a:pt x="8442817" y="4904804"/>
                  <a:pt x="8442817" y="4890516"/>
                </a:cubicBezTo>
                <a:cubicBezTo>
                  <a:pt x="8442817" y="4880991"/>
                  <a:pt x="8457104" y="4871466"/>
                  <a:pt x="8466629" y="4861941"/>
                </a:cubicBezTo>
                <a:cubicBezTo>
                  <a:pt x="8461867" y="4857179"/>
                  <a:pt x="8452342" y="4861941"/>
                  <a:pt x="8447579" y="4861941"/>
                </a:cubicBezTo>
                <a:cubicBezTo>
                  <a:pt x="8447579" y="4861941"/>
                  <a:pt x="8442817" y="4861941"/>
                  <a:pt x="8442817" y="4852416"/>
                </a:cubicBezTo>
                <a:cubicBezTo>
                  <a:pt x="8442817" y="4838129"/>
                  <a:pt x="8457104" y="4823841"/>
                  <a:pt x="8457104" y="4804791"/>
                </a:cubicBezTo>
                <a:lnTo>
                  <a:pt x="8490442" y="4804791"/>
                </a:lnTo>
                <a:cubicBezTo>
                  <a:pt x="8485679" y="4809554"/>
                  <a:pt x="8452342" y="4823841"/>
                  <a:pt x="8466629" y="4847654"/>
                </a:cubicBezTo>
                <a:cubicBezTo>
                  <a:pt x="8471392" y="4842891"/>
                  <a:pt x="8471392" y="4823841"/>
                  <a:pt x="8485679" y="4823841"/>
                </a:cubicBezTo>
                <a:cubicBezTo>
                  <a:pt x="8495204" y="4823841"/>
                  <a:pt x="8485679" y="4833366"/>
                  <a:pt x="8499967" y="4833366"/>
                </a:cubicBezTo>
                <a:cubicBezTo>
                  <a:pt x="8509492" y="4833366"/>
                  <a:pt x="8528542" y="4828604"/>
                  <a:pt x="8538067" y="4819079"/>
                </a:cubicBezTo>
                <a:cubicBezTo>
                  <a:pt x="8542829" y="4814316"/>
                  <a:pt x="8542829" y="4804791"/>
                  <a:pt x="8547592" y="4795266"/>
                </a:cubicBezTo>
                <a:lnTo>
                  <a:pt x="8580929" y="4795266"/>
                </a:lnTo>
                <a:close/>
                <a:moveTo>
                  <a:pt x="7090458" y="5023819"/>
                </a:moveTo>
                <a:cubicBezTo>
                  <a:pt x="7066645" y="5009531"/>
                  <a:pt x="7047595" y="4995244"/>
                  <a:pt x="7038070" y="5000006"/>
                </a:cubicBezTo>
                <a:cubicBezTo>
                  <a:pt x="7042833" y="4980956"/>
                  <a:pt x="7042833" y="4961906"/>
                  <a:pt x="7052358" y="4942856"/>
                </a:cubicBezTo>
                <a:cubicBezTo>
                  <a:pt x="7057120" y="4919044"/>
                  <a:pt x="7061883" y="4871466"/>
                  <a:pt x="7061883" y="4861941"/>
                </a:cubicBezTo>
                <a:cubicBezTo>
                  <a:pt x="7061883" y="4833366"/>
                  <a:pt x="7028545" y="4809554"/>
                  <a:pt x="7004733" y="4809554"/>
                </a:cubicBezTo>
                <a:cubicBezTo>
                  <a:pt x="6966633" y="4809554"/>
                  <a:pt x="6938058" y="4847654"/>
                  <a:pt x="6938058" y="4866704"/>
                </a:cubicBezTo>
                <a:cubicBezTo>
                  <a:pt x="6938058" y="4880991"/>
                  <a:pt x="6938058" y="4900041"/>
                  <a:pt x="6947583" y="4900041"/>
                </a:cubicBezTo>
                <a:cubicBezTo>
                  <a:pt x="6961870" y="4900041"/>
                  <a:pt x="6971395" y="4890516"/>
                  <a:pt x="6980920" y="4885754"/>
                </a:cubicBezTo>
                <a:cubicBezTo>
                  <a:pt x="6976158" y="4880991"/>
                  <a:pt x="6961870" y="4880991"/>
                  <a:pt x="6961870" y="4880991"/>
                </a:cubicBezTo>
                <a:cubicBezTo>
                  <a:pt x="6961870" y="4871466"/>
                  <a:pt x="6966633" y="4857179"/>
                  <a:pt x="6976158" y="4842891"/>
                </a:cubicBezTo>
                <a:lnTo>
                  <a:pt x="6999970" y="4842891"/>
                </a:lnTo>
                <a:cubicBezTo>
                  <a:pt x="6999970" y="4847654"/>
                  <a:pt x="7004733" y="4852416"/>
                  <a:pt x="7004733" y="4861941"/>
                </a:cubicBezTo>
                <a:cubicBezTo>
                  <a:pt x="7004733" y="4876229"/>
                  <a:pt x="6985683" y="4880991"/>
                  <a:pt x="6985683" y="4890516"/>
                </a:cubicBezTo>
                <a:cubicBezTo>
                  <a:pt x="6980920" y="4895279"/>
                  <a:pt x="6990445" y="4928569"/>
                  <a:pt x="6976158" y="4938094"/>
                </a:cubicBezTo>
                <a:cubicBezTo>
                  <a:pt x="6976158" y="4942856"/>
                  <a:pt x="6985683" y="4947619"/>
                  <a:pt x="6995208" y="4952381"/>
                </a:cubicBezTo>
                <a:cubicBezTo>
                  <a:pt x="6995208" y="4957144"/>
                  <a:pt x="6990445" y="4957144"/>
                  <a:pt x="6990445" y="4966669"/>
                </a:cubicBezTo>
                <a:cubicBezTo>
                  <a:pt x="6990445" y="4980956"/>
                  <a:pt x="6980920" y="4971431"/>
                  <a:pt x="6976158" y="4976194"/>
                </a:cubicBezTo>
                <a:cubicBezTo>
                  <a:pt x="6980920" y="4980956"/>
                  <a:pt x="6990445" y="4985719"/>
                  <a:pt x="6995208" y="4990481"/>
                </a:cubicBezTo>
                <a:cubicBezTo>
                  <a:pt x="6990445" y="4990481"/>
                  <a:pt x="6990445" y="4995244"/>
                  <a:pt x="6976158" y="4995244"/>
                </a:cubicBezTo>
                <a:cubicBezTo>
                  <a:pt x="6966633" y="4995244"/>
                  <a:pt x="6957108" y="4995244"/>
                  <a:pt x="6957108" y="4985719"/>
                </a:cubicBezTo>
                <a:cubicBezTo>
                  <a:pt x="6957108" y="5000006"/>
                  <a:pt x="6961870" y="5000006"/>
                  <a:pt x="6966633" y="5004769"/>
                </a:cubicBezTo>
                <a:cubicBezTo>
                  <a:pt x="6952345" y="5014294"/>
                  <a:pt x="6933295" y="5023819"/>
                  <a:pt x="6914245" y="5028581"/>
                </a:cubicBezTo>
                <a:lnTo>
                  <a:pt x="6928533" y="4814316"/>
                </a:lnTo>
                <a:cubicBezTo>
                  <a:pt x="6985683" y="4809554"/>
                  <a:pt x="7047595" y="4804791"/>
                  <a:pt x="7104745" y="4795266"/>
                </a:cubicBezTo>
                <a:lnTo>
                  <a:pt x="7090458" y="5023819"/>
                </a:lnTo>
                <a:close/>
                <a:moveTo>
                  <a:pt x="12242863" y="4819079"/>
                </a:moveTo>
                <a:cubicBezTo>
                  <a:pt x="12247579" y="4809554"/>
                  <a:pt x="12257104" y="4804791"/>
                  <a:pt x="12266629" y="4804791"/>
                </a:cubicBezTo>
                <a:cubicBezTo>
                  <a:pt x="12285679" y="4804791"/>
                  <a:pt x="12290441" y="4809554"/>
                  <a:pt x="12290441" y="4828604"/>
                </a:cubicBezTo>
                <a:cubicBezTo>
                  <a:pt x="12295204" y="4823841"/>
                  <a:pt x="12290441" y="4819079"/>
                  <a:pt x="12304729" y="4819079"/>
                </a:cubicBezTo>
                <a:cubicBezTo>
                  <a:pt x="12314254" y="4819079"/>
                  <a:pt x="12319016" y="4823841"/>
                  <a:pt x="12323779" y="4828604"/>
                </a:cubicBezTo>
                <a:cubicBezTo>
                  <a:pt x="12304729" y="4838129"/>
                  <a:pt x="12271391" y="4871466"/>
                  <a:pt x="12257104" y="4885754"/>
                </a:cubicBezTo>
                <a:lnTo>
                  <a:pt x="12223813" y="4880991"/>
                </a:lnTo>
                <a:cubicBezTo>
                  <a:pt x="12228575" y="4866704"/>
                  <a:pt x="12238100" y="4861941"/>
                  <a:pt x="12233338" y="4847654"/>
                </a:cubicBezTo>
                <a:cubicBezTo>
                  <a:pt x="12228575" y="4861941"/>
                  <a:pt x="12214288" y="4876229"/>
                  <a:pt x="12200000" y="4885754"/>
                </a:cubicBezTo>
                <a:cubicBezTo>
                  <a:pt x="12190475" y="4880991"/>
                  <a:pt x="12185713" y="4866704"/>
                  <a:pt x="12180950" y="4861941"/>
                </a:cubicBezTo>
                <a:cubicBezTo>
                  <a:pt x="12166663" y="4852416"/>
                  <a:pt x="12147613" y="4852416"/>
                  <a:pt x="12133325" y="4847654"/>
                </a:cubicBezTo>
                <a:cubicBezTo>
                  <a:pt x="12128563" y="4828604"/>
                  <a:pt x="12099988" y="4814316"/>
                  <a:pt x="12085700" y="4819079"/>
                </a:cubicBezTo>
                <a:cubicBezTo>
                  <a:pt x="12104750" y="4809554"/>
                  <a:pt x="12133325" y="4800029"/>
                  <a:pt x="12142850" y="4800029"/>
                </a:cubicBezTo>
                <a:cubicBezTo>
                  <a:pt x="12157138" y="4800029"/>
                  <a:pt x="12161900" y="4800029"/>
                  <a:pt x="12171425" y="4809554"/>
                </a:cubicBezTo>
                <a:cubicBezTo>
                  <a:pt x="12176188" y="4785741"/>
                  <a:pt x="12195238" y="4790504"/>
                  <a:pt x="12209525" y="4790504"/>
                </a:cubicBezTo>
                <a:cubicBezTo>
                  <a:pt x="12233338" y="4790504"/>
                  <a:pt x="12223813" y="4790504"/>
                  <a:pt x="12242863" y="4819079"/>
                </a:cubicBezTo>
                <a:close/>
                <a:moveTo>
                  <a:pt x="4190476" y="4852416"/>
                </a:moveTo>
                <a:cubicBezTo>
                  <a:pt x="4219051" y="4871466"/>
                  <a:pt x="4242864" y="4919044"/>
                  <a:pt x="4252341" y="4942856"/>
                </a:cubicBezTo>
                <a:cubicBezTo>
                  <a:pt x="4266629" y="4980956"/>
                  <a:pt x="4428554" y="5123831"/>
                  <a:pt x="4480941" y="5123831"/>
                </a:cubicBezTo>
                <a:cubicBezTo>
                  <a:pt x="4580954" y="5123831"/>
                  <a:pt x="4580954" y="4980956"/>
                  <a:pt x="4699969" y="4980956"/>
                </a:cubicBezTo>
                <a:cubicBezTo>
                  <a:pt x="4728544" y="4980956"/>
                  <a:pt x="4728544" y="4980956"/>
                  <a:pt x="4771406" y="5000006"/>
                </a:cubicBezTo>
                <a:cubicBezTo>
                  <a:pt x="4804744" y="5014294"/>
                  <a:pt x="4847606" y="5080969"/>
                  <a:pt x="4871419" y="5109544"/>
                </a:cubicBezTo>
                <a:cubicBezTo>
                  <a:pt x="4914281" y="5152406"/>
                  <a:pt x="4980956" y="5185744"/>
                  <a:pt x="5028533" y="5219081"/>
                </a:cubicBezTo>
                <a:cubicBezTo>
                  <a:pt x="5061871" y="5242894"/>
                  <a:pt x="5052346" y="5266706"/>
                  <a:pt x="5052346" y="5295281"/>
                </a:cubicBezTo>
                <a:cubicBezTo>
                  <a:pt x="5052346" y="5309521"/>
                  <a:pt x="5047583" y="5357146"/>
                  <a:pt x="5042821" y="5385721"/>
                </a:cubicBezTo>
                <a:cubicBezTo>
                  <a:pt x="5014246" y="5400009"/>
                  <a:pt x="4971431" y="5404771"/>
                  <a:pt x="4938094" y="5423821"/>
                </a:cubicBezTo>
                <a:cubicBezTo>
                  <a:pt x="4885706" y="5447634"/>
                  <a:pt x="4904756" y="5495259"/>
                  <a:pt x="4861894" y="5528596"/>
                </a:cubicBezTo>
                <a:cubicBezTo>
                  <a:pt x="4823794" y="5561934"/>
                  <a:pt x="4757119" y="5580984"/>
                  <a:pt x="4719019" y="5580984"/>
                </a:cubicBezTo>
                <a:cubicBezTo>
                  <a:pt x="4638056" y="5580984"/>
                  <a:pt x="4533329" y="5552409"/>
                  <a:pt x="4457129" y="5504784"/>
                </a:cubicBezTo>
                <a:cubicBezTo>
                  <a:pt x="4428554" y="5490496"/>
                  <a:pt x="4409504" y="5461921"/>
                  <a:pt x="4385691" y="5442871"/>
                </a:cubicBezTo>
                <a:cubicBezTo>
                  <a:pt x="4338066" y="5400009"/>
                  <a:pt x="4285679" y="5361909"/>
                  <a:pt x="4233339" y="5328571"/>
                </a:cubicBezTo>
                <a:cubicBezTo>
                  <a:pt x="4161901" y="5280994"/>
                  <a:pt x="4066651" y="5266706"/>
                  <a:pt x="4014264" y="5176219"/>
                </a:cubicBezTo>
                <a:cubicBezTo>
                  <a:pt x="3995214" y="5142881"/>
                  <a:pt x="3980926" y="5080969"/>
                  <a:pt x="3980926" y="5071444"/>
                </a:cubicBezTo>
                <a:lnTo>
                  <a:pt x="3980926" y="5047631"/>
                </a:lnTo>
                <a:cubicBezTo>
                  <a:pt x="4004739" y="5057156"/>
                  <a:pt x="4061889" y="5076206"/>
                  <a:pt x="4076176" y="5119069"/>
                </a:cubicBezTo>
                <a:cubicBezTo>
                  <a:pt x="4080939" y="5123831"/>
                  <a:pt x="4076176" y="5138119"/>
                  <a:pt x="4085701" y="5147644"/>
                </a:cubicBezTo>
                <a:cubicBezTo>
                  <a:pt x="4095226" y="5157169"/>
                  <a:pt x="4119039" y="5166694"/>
                  <a:pt x="4142851" y="5176219"/>
                </a:cubicBezTo>
                <a:cubicBezTo>
                  <a:pt x="4095226" y="5138119"/>
                  <a:pt x="4047601" y="5033344"/>
                  <a:pt x="3980926" y="5033344"/>
                </a:cubicBezTo>
                <a:lnTo>
                  <a:pt x="3980926" y="5014294"/>
                </a:lnTo>
                <a:cubicBezTo>
                  <a:pt x="3995214" y="4985719"/>
                  <a:pt x="3995214" y="4957144"/>
                  <a:pt x="3995214" y="4928569"/>
                </a:cubicBezTo>
                <a:cubicBezTo>
                  <a:pt x="3995214" y="4885754"/>
                  <a:pt x="4061889" y="4842891"/>
                  <a:pt x="4066651" y="4842891"/>
                </a:cubicBezTo>
                <a:cubicBezTo>
                  <a:pt x="4076176" y="4842891"/>
                  <a:pt x="4095226" y="4852416"/>
                  <a:pt x="4104751" y="4871466"/>
                </a:cubicBezTo>
                <a:cubicBezTo>
                  <a:pt x="4123801" y="4895279"/>
                  <a:pt x="4133326" y="4928569"/>
                  <a:pt x="4152376" y="4957144"/>
                </a:cubicBezTo>
                <a:cubicBezTo>
                  <a:pt x="4176189" y="4990481"/>
                  <a:pt x="4209526" y="5023819"/>
                  <a:pt x="4223814" y="5061919"/>
                </a:cubicBezTo>
                <a:cubicBezTo>
                  <a:pt x="4233339" y="5076206"/>
                  <a:pt x="4238101" y="5104781"/>
                  <a:pt x="4238101" y="5114306"/>
                </a:cubicBezTo>
                <a:cubicBezTo>
                  <a:pt x="4238101" y="5128594"/>
                  <a:pt x="4228576" y="5123831"/>
                  <a:pt x="4228576" y="5138119"/>
                </a:cubicBezTo>
                <a:cubicBezTo>
                  <a:pt x="4228576" y="5147644"/>
                  <a:pt x="4247579" y="5180981"/>
                  <a:pt x="4261866" y="5204794"/>
                </a:cubicBezTo>
                <a:cubicBezTo>
                  <a:pt x="4266629" y="5200031"/>
                  <a:pt x="4266629" y="5200031"/>
                  <a:pt x="4266629" y="5190506"/>
                </a:cubicBezTo>
                <a:cubicBezTo>
                  <a:pt x="4266629" y="5176219"/>
                  <a:pt x="4242864" y="5152406"/>
                  <a:pt x="4242864" y="5138119"/>
                </a:cubicBezTo>
                <a:cubicBezTo>
                  <a:pt x="4242864" y="5128594"/>
                  <a:pt x="4252341" y="5123831"/>
                  <a:pt x="4252341" y="5114306"/>
                </a:cubicBezTo>
                <a:cubicBezTo>
                  <a:pt x="4252341" y="5100019"/>
                  <a:pt x="4247579" y="5080969"/>
                  <a:pt x="4242864" y="5066681"/>
                </a:cubicBezTo>
                <a:cubicBezTo>
                  <a:pt x="4285679" y="5090494"/>
                  <a:pt x="4328541" y="5104781"/>
                  <a:pt x="4371404" y="5133356"/>
                </a:cubicBezTo>
                <a:cubicBezTo>
                  <a:pt x="4376166" y="5138119"/>
                  <a:pt x="4385691" y="5157169"/>
                  <a:pt x="4390454" y="5171456"/>
                </a:cubicBezTo>
                <a:cubicBezTo>
                  <a:pt x="4395216" y="5180981"/>
                  <a:pt x="4414266" y="5190506"/>
                  <a:pt x="4433316" y="5195269"/>
                </a:cubicBezTo>
                <a:cubicBezTo>
                  <a:pt x="4428554" y="5185744"/>
                  <a:pt x="4404741" y="5176219"/>
                  <a:pt x="4399979" y="5166694"/>
                </a:cubicBezTo>
                <a:cubicBezTo>
                  <a:pt x="4357116" y="5085731"/>
                  <a:pt x="4276154" y="5095256"/>
                  <a:pt x="4233339" y="5042869"/>
                </a:cubicBezTo>
                <a:cubicBezTo>
                  <a:pt x="4214289" y="5019056"/>
                  <a:pt x="4195239" y="4985719"/>
                  <a:pt x="4171426" y="4957144"/>
                </a:cubicBezTo>
                <a:cubicBezTo>
                  <a:pt x="4152376" y="4933331"/>
                  <a:pt x="4119039" y="4828604"/>
                  <a:pt x="4066651" y="4828604"/>
                </a:cubicBezTo>
                <a:cubicBezTo>
                  <a:pt x="4038076" y="4828604"/>
                  <a:pt x="4019026" y="4857179"/>
                  <a:pt x="3990451" y="4880991"/>
                </a:cubicBezTo>
                <a:cubicBezTo>
                  <a:pt x="3985689" y="4885754"/>
                  <a:pt x="3971401" y="4885754"/>
                  <a:pt x="3966639" y="4890516"/>
                </a:cubicBezTo>
                <a:cubicBezTo>
                  <a:pt x="3952351" y="4895279"/>
                  <a:pt x="3952351" y="4914329"/>
                  <a:pt x="3942826" y="4919044"/>
                </a:cubicBezTo>
                <a:cubicBezTo>
                  <a:pt x="3923776" y="4900041"/>
                  <a:pt x="3904726" y="4876229"/>
                  <a:pt x="3880914" y="4857179"/>
                </a:cubicBezTo>
                <a:cubicBezTo>
                  <a:pt x="3923776" y="4814316"/>
                  <a:pt x="3980926" y="4785741"/>
                  <a:pt x="4028551" y="4785741"/>
                </a:cubicBezTo>
                <a:cubicBezTo>
                  <a:pt x="4076176" y="4785741"/>
                  <a:pt x="4152376" y="4828604"/>
                  <a:pt x="4190476" y="4852416"/>
                </a:cubicBezTo>
                <a:close/>
                <a:moveTo>
                  <a:pt x="3719036" y="4790504"/>
                </a:moveTo>
                <a:lnTo>
                  <a:pt x="3719036" y="4866704"/>
                </a:lnTo>
                <a:lnTo>
                  <a:pt x="3690461" y="4866704"/>
                </a:lnTo>
                <a:cubicBezTo>
                  <a:pt x="3690461" y="4852416"/>
                  <a:pt x="3685699" y="4823841"/>
                  <a:pt x="3685699" y="4814316"/>
                </a:cubicBezTo>
                <a:cubicBezTo>
                  <a:pt x="3685699" y="4800029"/>
                  <a:pt x="3680936" y="4785741"/>
                  <a:pt x="3699986" y="4785741"/>
                </a:cubicBezTo>
                <a:cubicBezTo>
                  <a:pt x="3714274" y="4785741"/>
                  <a:pt x="3714274" y="4790504"/>
                  <a:pt x="3719036" y="4790504"/>
                </a:cubicBezTo>
                <a:close/>
                <a:moveTo>
                  <a:pt x="1580912" y="4804791"/>
                </a:moveTo>
                <a:lnTo>
                  <a:pt x="1580912" y="4833366"/>
                </a:lnTo>
                <a:lnTo>
                  <a:pt x="1523810" y="4804791"/>
                </a:lnTo>
                <a:cubicBezTo>
                  <a:pt x="1523810" y="4800029"/>
                  <a:pt x="1523810" y="4785741"/>
                  <a:pt x="1538097" y="4785741"/>
                </a:cubicBezTo>
                <a:cubicBezTo>
                  <a:pt x="1547622" y="4785741"/>
                  <a:pt x="1566672" y="4800029"/>
                  <a:pt x="1580912" y="4804791"/>
                </a:cubicBezTo>
                <a:close/>
                <a:moveTo>
                  <a:pt x="1119045" y="4871466"/>
                </a:moveTo>
                <a:cubicBezTo>
                  <a:pt x="1099995" y="4895279"/>
                  <a:pt x="1085707" y="4909566"/>
                  <a:pt x="1095232" y="4938094"/>
                </a:cubicBezTo>
                <a:cubicBezTo>
                  <a:pt x="1099995" y="4938094"/>
                  <a:pt x="1104757" y="4928569"/>
                  <a:pt x="1109520" y="4919044"/>
                </a:cubicBezTo>
                <a:cubicBezTo>
                  <a:pt x="1099995" y="4952381"/>
                  <a:pt x="1095232" y="4990481"/>
                  <a:pt x="1090470" y="5023819"/>
                </a:cubicBezTo>
                <a:cubicBezTo>
                  <a:pt x="1085707" y="5019056"/>
                  <a:pt x="1076182" y="5004769"/>
                  <a:pt x="1076182" y="4995244"/>
                </a:cubicBezTo>
                <a:cubicBezTo>
                  <a:pt x="1076182" y="4933331"/>
                  <a:pt x="1114282" y="4861941"/>
                  <a:pt x="1123807" y="4833366"/>
                </a:cubicBezTo>
                <a:cubicBezTo>
                  <a:pt x="1128570" y="4819079"/>
                  <a:pt x="1138095" y="4800029"/>
                  <a:pt x="1142857" y="4785741"/>
                </a:cubicBezTo>
                <a:cubicBezTo>
                  <a:pt x="1142857" y="4809554"/>
                  <a:pt x="1133332" y="4857179"/>
                  <a:pt x="1119045" y="4871466"/>
                </a:cubicBezTo>
                <a:close/>
                <a:moveTo>
                  <a:pt x="1104757" y="4833366"/>
                </a:moveTo>
                <a:cubicBezTo>
                  <a:pt x="1104757" y="4823841"/>
                  <a:pt x="1109520" y="4790504"/>
                  <a:pt x="1128570" y="4790504"/>
                </a:cubicBezTo>
                <a:cubicBezTo>
                  <a:pt x="1119045" y="4804791"/>
                  <a:pt x="1109520" y="4823841"/>
                  <a:pt x="1104757" y="4833366"/>
                </a:cubicBezTo>
                <a:close/>
                <a:moveTo>
                  <a:pt x="3814286" y="4804791"/>
                </a:moveTo>
                <a:cubicBezTo>
                  <a:pt x="3809524" y="4804791"/>
                  <a:pt x="3799999" y="4800029"/>
                  <a:pt x="3790474" y="4795266"/>
                </a:cubicBezTo>
                <a:lnTo>
                  <a:pt x="3790474" y="4780979"/>
                </a:lnTo>
                <a:cubicBezTo>
                  <a:pt x="3799999" y="4790504"/>
                  <a:pt x="3809524" y="4795266"/>
                  <a:pt x="3814286" y="4804791"/>
                </a:cubicBezTo>
                <a:close/>
                <a:moveTo>
                  <a:pt x="3561874" y="4814316"/>
                </a:moveTo>
                <a:cubicBezTo>
                  <a:pt x="3561874" y="4823841"/>
                  <a:pt x="3557111" y="4847654"/>
                  <a:pt x="3547586" y="4866704"/>
                </a:cubicBezTo>
                <a:lnTo>
                  <a:pt x="3533299" y="4866704"/>
                </a:lnTo>
                <a:lnTo>
                  <a:pt x="3533299" y="4790504"/>
                </a:lnTo>
                <a:cubicBezTo>
                  <a:pt x="3538061" y="4785741"/>
                  <a:pt x="3542824" y="4785741"/>
                  <a:pt x="3547586" y="4780979"/>
                </a:cubicBezTo>
                <a:cubicBezTo>
                  <a:pt x="3557111" y="4790504"/>
                  <a:pt x="3561874" y="4800029"/>
                  <a:pt x="3561874" y="4814316"/>
                </a:cubicBezTo>
                <a:close/>
                <a:moveTo>
                  <a:pt x="10971419" y="4785741"/>
                </a:moveTo>
                <a:lnTo>
                  <a:pt x="10971419" y="4861941"/>
                </a:lnTo>
                <a:cubicBezTo>
                  <a:pt x="10957131" y="4861941"/>
                  <a:pt x="10933319" y="4857179"/>
                  <a:pt x="10923794" y="4857179"/>
                </a:cubicBezTo>
                <a:cubicBezTo>
                  <a:pt x="10909506" y="4857179"/>
                  <a:pt x="10857119" y="4861941"/>
                  <a:pt x="10833306" y="4876229"/>
                </a:cubicBezTo>
                <a:cubicBezTo>
                  <a:pt x="10809494" y="4885754"/>
                  <a:pt x="10799969" y="4909566"/>
                  <a:pt x="10780919" y="4923806"/>
                </a:cubicBezTo>
                <a:cubicBezTo>
                  <a:pt x="10719054" y="4961906"/>
                  <a:pt x="10704767" y="5014294"/>
                  <a:pt x="10690479" y="5057156"/>
                </a:cubicBezTo>
                <a:cubicBezTo>
                  <a:pt x="10690479" y="5023819"/>
                  <a:pt x="10671429" y="4971431"/>
                  <a:pt x="10671429" y="4957144"/>
                </a:cubicBezTo>
                <a:cubicBezTo>
                  <a:pt x="10671429" y="4942856"/>
                  <a:pt x="10685717" y="4880991"/>
                  <a:pt x="10704767" y="4880991"/>
                </a:cubicBezTo>
                <a:cubicBezTo>
                  <a:pt x="10719054" y="4880991"/>
                  <a:pt x="10728531" y="4890516"/>
                  <a:pt x="10738056" y="4900041"/>
                </a:cubicBezTo>
                <a:cubicBezTo>
                  <a:pt x="10742819" y="4895279"/>
                  <a:pt x="10747581" y="4895279"/>
                  <a:pt x="10747581" y="4880991"/>
                </a:cubicBezTo>
                <a:cubicBezTo>
                  <a:pt x="10747581" y="4871466"/>
                  <a:pt x="10733294" y="4866704"/>
                  <a:pt x="10733294" y="4852416"/>
                </a:cubicBezTo>
                <a:cubicBezTo>
                  <a:pt x="10733294" y="4842891"/>
                  <a:pt x="10757106" y="4838129"/>
                  <a:pt x="10766631" y="4823841"/>
                </a:cubicBezTo>
                <a:lnTo>
                  <a:pt x="10780919" y="4838129"/>
                </a:lnTo>
                <a:cubicBezTo>
                  <a:pt x="10799969" y="4823841"/>
                  <a:pt x="10790444" y="4785741"/>
                  <a:pt x="10823781" y="4785741"/>
                </a:cubicBezTo>
                <a:cubicBezTo>
                  <a:pt x="10857119" y="4785741"/>
                  <a:pt x="10871406" y="4800029"/>
                  <a:pt x="10885694" y="4819079"/>
                </a:cubicBezTo>
                <a:cubicBezTo>
                  <a:pt x="10904744" y="4804791"/>
                  <a:pt x="10919031" y="4776216"/>
                  <a:pt x="10942844" y="4776216"/>
                </a:cubicBezTo>
                <a:cubicBezTo>
                  <a:pt x="10957131" y="4776216"/>
                  <a:pt x="10961894" y="4785741"/>
                  <a:pt x="10971419" y="4785741"/>
                </a:cubicBezTo>
                <a:close/>
                <a:moveTo>
                  <a:pt x="8819007" y="4790504"/>
                </a:moveTo>
                <a:cubicBezTo>
                  <a:pt x="8790479" y="4795266"/>
                  <a:pt x="8757142" y="4795266"/>
                  <a:pt x="8719042" y="4800029"/>
                </a:cubicBezTo>
                <a:cubicBezTo>
                  <a:pt x="8719042" y="4809554"/>
                  <a:pt x="8719042" y="4823841"/>
                  <a:pt x="8714279" y="4833366"/>
                </a:cubicBezTo>
                <a:cubicBezTo>
                  <a:pt x="8719042" y="4838129"/>
                  <a:pt x="8723804" y="4838129"/>
                  <a:pt x="8738092" y="4838129"/>
                </a:cubicBezTo>
                <a:cubicBezTo>
                  <a:pt x="8752379" y="4838129"/>
                  <a:pt x="8766667" y="4819079"/>
                  <a:pt x="8780954" y="4819079"/>
                </a:cubicBezTo>
                <a:cubicBezTo>
                  <a:pt x="8790479" y="4819079"/>
                  <a:pt x="8795242" y="4828604"/>
                  <a:pt x="8804767" y="4833366"/>
                </a:cubicBezTo>
                <a:cubicBezTo>
                  <a:pt x="8790479" y="4857179"/>
                  <a:pt x="8800004" y="4923806"/>
                  <a:pt x="8747617" y="4923806"/>
                </a:cubicBezTo>
                <a:cubicBezTo>
                  <a:pt x="8733329" y="4923806"/>
                  <a:pt x="8733329" y="4909566"/>
                  <a:pt x="8723804" y="4904804"/>
                </a:cubicBezTo>
                <a:cubicBezTo>
                  <a:pt x="8766667" y="4914329"/>
                  <a:pt x="8757142" y="4861941"/>
                  <a:pt x="8766667" y="4842891"/>
                </a:cubicBezTo>
                <a:cubicBezTo>
                  <a:pt x="8757142" y="4838129"/>
                  <a:pt x="8752379" y="4838129"/>
                  <a:pt x="8738092" y="4838129"/>
                </a:cubicBezTo>
                <a:lnTo>
                  <a:pt x="8719042" y="4838129"/>
                </a:lnTo>
                <a:cubicBezTo>
                  <a:pt x="8709517" y="4852416"/>
                  <a:pt x="8704754" y="4866704"/>
                  <a:pt x="8695229" y="4880991"/>
                </a:cubicBezTo>
                <a:cubicBezTo>
                  <a:pt x="8680942" y="4904804"/>
                  <a:pt x="8638079" y="4923806"/>
                  <a:pt x="8623792" y="4933331"/>
                </a:cubicBezTo>
                <a:cubicBezTo>
                  <a:pt x="8638079" y="4923806"/>
                  <a:pt x="8652367" y="4909566"/>
                  <a:pt x="8661892" y="4895279"/>
                </a:cubicBezTo>
                <a:cubicBezTo>
                  <a:pt x="8676179" y="4871466"/>
                  <a:pt x="8690467" y="4833366"/>
                  <a:pt x="8690467" y="4823841"/>
                </a:cubicBezTo>
                <a:lnTo>
                  <a:pt x="8690467" y="4809554"/>
                </a:lnTo>
                <a:cubicBezTo>
                  <a:pt x="8676179" y="4804791"/>
                  <a:pt x="8657129" y="4804791"/>
                  <a:pt x="8638079" y="4804791"/>
                </a:cubicBezTo>
                <a:cubicBezTo>
                  <a:pt x="8680942" y="4800029"/>
                  <a:pt x="8728567" y="4800029"/>
                  <a:pt x="8771429" y="4790504"/>
                </a:cubicBezTo>
                <a:cubicBezTo>
                  <a:pt x="8776192" y="4790504"/>
                  <a:pt x="8780954" y="4776216"/>
                  <a:pt x="8795242" y="4776216"/>
                </a:cubicBezTo>
                <a:cubicBezTo>
                  <a:pt x="8804767" y="4776216"/>
                  <a:pt x="8809529" y="4785741"/>
                  <a:pt x="8819007" y="4790504"/>
                </a:cubicBezTo>
                <a:close/>
                <a:moveTo>
                  <a:pt x="12261866" y="4771454"/>
                </a:moveTo>
                <a:lnTo>
                  <a:pt x="12257104" y="4771454"/>
                </a:lnTo>
                <a:lnTo>
                  <a:pt x="12261866" y="4771454"/>
                </a:lnTo>
                <a:close/>
                <a:moveTo>
                  <a:pt x="12228575" y="4771454"/>
                </a:moveTo>
                <a:lnTo>
                  <a:pt x="12238100" y="4780979"/>
                </a:lnTo>
                <a:lnTo>
                  <a:pt x="12228575" y="4771454"/>
                </a:lnTo>
                <a:close/>
                <a:moveTo>
                  <a:pt x="6638068" y="4795266"/>
                </a:moveTo>
                <a:lnTo>
                  <a:pt x="6619018" y="4795266"/>
                </a:lnTo>
                <a:lnTo>
                  <a:pt x="6619018" y="4776216"/>
                </a:lnTo>
                <a:cubicBezTo>
                  <a:pt x="6623781" y="4776216"/>
                  <a:pt x="6633306" y="4776216"/>
                  <a:pt x="6642831" y="4771454"/>
                </a:cubicBezTo>
                <a:cubicBezTo>
                  <a:pt x="6642831" y="4776216"/>
                  <a:pt x="6642831" y="4785741"/>
                  <a:pt x="6638068" y="4795266"/>
                </a:cubicBezTo>
                <a:close/>
                <a:moveTo>
                  <a:pt x="8966644" y="4780979"/>
                </a:moveTo>
                <a:lnTo>
                  <a:pt x="8971407" y="4800029"/>
                </a:lnTo>
                <a:lnTo>
                  <a:pt x="9004744" y="4800029"/>
                </a:lnTo>
                <a:lnTo>
                  <a:pt x="9004744" y="4771454"/>
                </a:lnTo>
                <a:lnTo>
                  <a:pt x="9042844" y="4771454"/>
                </a:lnTo>
                <a:cubicBezTo>
                  <a:pt x="9038082" y="4780979"/>
                  <a:pt x="9038082" y="4795266"/>
                  <a:pt x="9038082" y="4804791"/>
                </a:cubicBezTo>
                <a:cubicBezTo>
                  <a:pt x="9033319" y="4804791"/>
                  <a:pt x="9028557" y="4809554"/>
                  <a:pt x="9019032" y="4809554"/>
                </a:cubicBezTo>
                <a:cubicBezTo>
                  <a:pt x="9004744" y="4809554"/>
                  <a:pt x="8999982" y="4800029"/>
                  <a:pt x="8985694" y="4800029"/>
                </a:cubicBezTo>
                <a:cubicBezTo>
                  <a:pt x="8976169" y="4800029"/>
                  <a:pt x="8942832" y="4804791"/>
                  <a:pt x="8919019" y="4809554"/>
                </a:cubicBezTo>
                <a:cubicBezTo>
                  <a:pt x="8928544" y="4814316"/>
                  <a:pt x="8942832" y="4814316"/>
                  <a:pt x="8947594" y="4814316"/>
                </a:cubicBezTo>
                <a:cubicBezTo>
                  <a:pt x="8947594" y="4819079"/>
                  <a:pt x="8942832" y="4823841"/>
                  <a:pt x="8942832" y="4833366"/>
                </a:cubicBezTo>
                <a:cubicBezTo>
                  <a:pt x="8966644" y="4828604"/>
                  <a:pt x="8995219" y="4819079"/>
                  <a:pt x="9009507" y="4819079"/>
                </a:cubicBezTo>
                <a:cubicBezTo>
                  <a:pt x="9019032" y="4819079"/>
                  <a:pt x="9023794" y="4823841"/>
                  <a:pt x="9033319" y="4833366"/>
                </a:cubicBezTo>
                <a:cubicBezTo>
                  <a:pt x="9009507" y="4861941"/>
                  <a:pt x="8961882" y="4890516"/>
                  <a:pt x="8928544" y="4904804"/>
                </a:cubicBezTo>
                <a:cubicBezTo>
                  <a:pt x="8904732" y="4914329"/>
                  <a:pt x="8876157" y="4919044"/>
                  <a:pt x="8857107" y="4923806"/>
                </a:cubicBezTo>
                <a:lnTo>
                  <a:pt x="8842819" y="4923806"/>
                </a:lnTo>
                <a:cubicBezTo>
                  <a:pt x="8866632" y="4919044"/>
                  <a:pt x="8914257" y="4904804"/>
                  <a:pt x="8914257" y="4890516"/>
                </a:cubicBezTo>
                <a:cubicBezTo>
                  <a:pt x="8914257" y="4880991"/>
                  <a:pt x="8909494" y="4876229"/>
                  <a:pt x="8909494" y="4861941"/>
                </a:cubicBezTo>
                <a:cubicBezTo>
                  <a:pt x="8904732" y="4861941"/>
                  <a:pt x="8909494" y="4857179"/>
                  <a:pt x="8895207" y="4857179"/>
                </a:cubicBezTo>
                <a:cubicBezTo>
                  <a:pt x="8885682" y="4857179"/>
                  <a:pt x="8866632" y="4871466"/>
                  <a:pt x="8852344" y="4876229"/>
                </a:cubicBezTo>
                <a:cubicBezTo>
                  <a:pt x="8866632" y="4861941"/>
                  <a:pt x="8890444" y="4838129"/>
                  <a:pt x="8904732" y="4814316"/>
                </a:cubicBezTo>
                <a:cubicBezTo>
                  <a:pt x="8899969" y="4809554"/>
                  <a:pt x="8890444" y="4814316"/>
                  <a:pt x="8861869" y="4814316"/>
                </a:cubicBezTo>
                <a:lnTo>
                  <a:pt x="8861869" y="4780979"/>
                </a:lnTo>
                <a:lnTo>
                  <a:pt x="8899969" y="4780979"/>
                </a:lnTo>
                <a:cubicBezTo>
                  <a:pt x="8895207" y="4785741"/>
                  <a:pt x="8895207" y="4795266"/>
                  <a:pt x="8895207" y="4804791"/>
                </a:cubicBezTo>
                <a:cubicBezTo>
                  <a:pt x="8899969" y="4809554"/>
                  <a:pt x="8914257" y="4804791"/>
                  <a:pt x="8933307" y="4804791"/>
                </a:cubicBezTo>
                <a:lnTo>
                  <a:pt x="8933307" y="4771454"/>
                </a:lnTo>
                <a:lnTo>
                  <a:pt x="8976169" y="4771454"/>
                </a:lnTo>
                <a:lnTo>
                  <a:pt x="8966644" y="4780979"/>
                </a:lnTo>
                <a:close/>
                <a:moveTo>
                  <a:pt x="3780949" y="4776216"/>
                </a:moveTo>
                <a:lnTo>
                  <a:pt x="3780949" y="4790504"/>
                </a:lnTo>
                <a:cubicBezTo>
                  <a:pt x="3771424" y="4785741"/>
                  <a:pt x="3761899" y="4776216"/>
                  <a:pt x="3761899" y="4766691"/>
                </a:cubicBezTo>
                <a:cubicBezTo>
                  <a:pt x="3766661" y="4766691"/>
                  <a:pt x="3776186" y="4771454"/>
                  <a:pt x="3780949" y="4776216"/>
                </a:cubicBezTo>
                <a:close/>
                <a:moveTo>
                  <a:pt x="1514285" y="4776216"/>
                </a:moveTo>
                <a:lnTo>
                  <a:pt x="1514285" y="4800029"/>
                </a:lnTo>
                <a:cubicBezTo>
                  <a:pt x="1509522" y="4800029"/>
                  <a:pt x="1499997" y="4795266"/>
                  <a:pt x="1490472" y="4790504"/>
                </a:cubicBezTo>
                <a:lnTo>
                  <a:pt x="1490472" y="4766691"/>
                </a:lnTo>
                <a:cubicBezTo>
                  <a:pt x="1495235" y="4766691"/>
                  <a:pt x="1504760" y="4771454"/>
                  <a:pt x="1514285" y="4776216"/>
                </a:cubicBezTo>
                <a:close/>
                <a:moveTo>
                  <a:pt x="12219050" y="4766691"/>
                </a:moveTo>
                <a:cubicBezTo>
                  <a:pt x="12214288" y="4766691"/>
                  <a:pt x="12204763" y="4766691"/>
                  <a:pt x="12195238" y="4761929"/>
                </a:cubicBezTo>
                <a:cubicBezTo>
                  <a:pt x="12200000" y="4761929"/>
                  <a:pt x="12209525" y="4766691"/>
                  <a:pt x="12219050" y="4766691"/>
                </a:cubicBezTo>
                <a:close/>
                <a:moveTo>
                  <a:pt x="3804761" y="4776216"/>
                </a:moveTo>
                <a:lnTo>
                  <a:pt x="3804761" y="4757166"/>
                </a:lnTo>
                <a:cubicBezTo>
                  <a:pt x="3809524" y="4761929"/>
                  <a:pt x="3809524" y="4771454"/>
                  <a:pt x="3804761" y="4776216"/>
                </a:cubicBezTo>
                <a:close/>
                <a:moveTo>
                  <a:pt x="12214288" y="4752404"/>
                </a:moveTo>
                <a:cubicBezTo>
                  <a:pt x="12214288" y="4757166"/>
                  <a:pt x="12209525" y="4757166"/>
                  <a:pt x="12209525" y="4752404"/>
                </a:cubicBezTo>
                <a:lnTo>
                  <a:pt x="12214288" y="4752404"/>
                </a:lnTo>
                <a:close/>
                <a:moveTo>
                  <a:pt x="6857143" y="4752404"/>
                </a:moveTo>
                <a:lnTo>
                  <a:pt x="6857143" y="4771454"/>
                </a:lnTo>
                <a:lnTo>
                  <a:pt x="6847618" y="4771454"/>
                </a:lnTo>
                <a:lnTo>
                  <a:pt x="6847618" y="4752404"/>
                </a:lnTo>
                <a:lnTo>
                  <a:pt x="6857143" y="4752404"/>
                </a:lnTo>
                <a:close/>
                <a:moveTo>
                  <a:pt x="6704743" y="4785741"/>
                </a:moveTo>
                <a:cubicBezTo>
                  <a:pt x="6704743" y="4776216"/>
                  <a:pt x="6704743" y="4761929"/>
                  <a:pt x="6709506" y="4752404"/>
                </a:cubicBezTo>
                <a:cubicBezTo>
                  <a:pt x="6709506" y="4761929"/>
                  <a:pt x="6709506" y="4776216"/>
                  <a:pt x="6704743" y="4785741"/>
                </a:cubicBezTo>
                <a:close/>
                <a:moveTo>
                  <a:pt x="3795236" y="4761929"/>
                </a:moveTo>
                <a:cubicBezTo>
                  <a:pt x="3785711" y="4757166"/>
                  <a:pt x="3780949" y="4752404"/>
                  <a:pt x="3776186" y="4742879"/>
                </a:cubicBezTo>
                <a:cubicBezTo>
                  <a:pt x="3785711" y="4747641"/>
                  <a:pt x="3790474" y="4757166"/>
                  <a:pt x="3795236" y="4761929"/>
                </a:cubicBezTo>
                <a:close/>
                <a:moveTo>
                  <a:pt x="1138095" y="4766691"/>
                </a:moveTo>
                <a:cubicBezTo>
                  <a:pt x="1138095" y="4761929"/>
                  <a:pt x="1142857" y="4752404"/>
                  <a:pt x="1147620" y="4742879"/>
                </a:cubicBezTo>
                <a:cubicBezTo>
                  <a:pt x="1147620" y="4747641"/>
                  <a:pt x="1142857" y="4757166"/>
                  <a:pt x="1138095" y="4766691"/>
                </a:cubicBezTo>
                <a:close/>
                <a:moveTo>
                  <a:pt x="12671394" y="4747641"/>
                </a:moveTo>
                <a:cubicBezTo>
                  <a:pt x="12671394" y="4761929"/>
                  <a:pt x="12638056" y="4785741"/>
                  <a:pt x="12628531" y="4785741"/>
                </a:cubicBezTo>
                <a:cubicBezTo>
                  <a:pt x="12642819" y="4771454"/>
                  <a:pt x="12657106" y="4752404"/>
                  <a:pt x="12666631" y="4738116"/>
                </a:cubicBezTo>
                <a:cubicBezTo>
                  <a:pt x="12666631" y="4742879"/>
                  <a:pt x="12671394" y="4738116"/>
                  <a:pt x="12671394" y="4747641"/>
                </a:cubicBezTo>
                <a:close/>
                <a:moveTo>
                  <a:pt x="12233338" y="4761929"/>
                </a:moveTo>
                <a:cubicBezTo>
                  <a:pt x="12233338" y="4757166"/>
                  <a:pt x="12223813" y="4747641"/>
                  <a:pt x="12214288" y="4738116"/>
                </a:cubicBezTo>
                <a:cubicBezTo>
                  <a:pt x="12223813" y="4738116"/>
                  <a:pt x="12233338" y="4752404"/>
                  <a:pt x="12233338" y="4761929"/>
                </a:cubicBezTo>
                <a:close/>
                <a:moveTo>
                  <a:pt x="11795236" y="4733354"/>
                </a:moveTo>
                <a:cubicBezTo>
                  <a:pt x="11804761" y="4742879"/>
                  <a:pt x="11814286" y="4766691"/>
                  <a:pt x="11823811" y="4766691"/>
                </a:cubicBezTo>
                <a:cubicBezTo>
                  <a:pt x="11838098" y="4766691"/>
                  <a:pt x="11833336" y="4757166"/>
                  <a:pt x="11847623" y="4757166"/>
                </a:cubicBezTo>
                <a:cubicBezTo>
                  <a:pt x="11857148" y="4757166"/>
                  <a:pt x="11871388" y="4766691"/>
                  <a:pt x="11880913" y="4776216"/>
                </a:cubicBezTo>
                <a:cubicBezTo>
                  <a:pt x="11876150" y="4785741"/>
                  <a:pt x="11871388" y="4790504"/>
                  <a:pt x="11871388" y="4804791"/>
                </a:cubicBezTo>
                <a:cubicBezTo>
                  <a:pt x="11871388" y="4814316"/>
                  <a:pt x="11876150" y="4828604"/>
                  <a:pt x="11890438" y="4842891"/>
                </a:cubicBezTo>
                <a:cubicBezTo>
                  <a:pt x="11842861" y="4842891"/>
                  <a:pt x="11780948" y="4771454"/>
                  <a:pt x="11780948" y="4733354"/>
                </a:cubicBezTo>
                <a:lnTo>
                  <a:pt x="11795236" y="4733354"/>
                </a:lnTo>
                <a:close/>
                <a:moveTo>
                  <a:pt x="7080933" y="4752404"/>
                </a:moveTo>
                <a:lnTo>
                  <a:pt x="7066645" y="4752404"/>
                </a:lnTo>
                <a:cubicBezTo>
                  <a:pt x="7066645" y="4752404"/>
                  <a:pt x="7061883" y="4752404"/>
                  <a:pt x="7061883" y="4742879"/>
                </a:cubicBezTo>
                <a:cubicBezTo>
                  <a:pt x="7061883" y="4728591"/>
                  <a:pt x="7071408" y="4733354"/>
                  <a:pt x="7080933" y="4733354"/>
                </a:cubicBezTo>
                <a:lnTo>
                  <a:pt x="7080933" y="4752404"/>
                </a:lnTo>
                <a:close/>
                <a:moveTo>
                  <a:pt x="1319022" y="5109544"/>
                </a:moveTo>
                <a:cubicBezTo>
                  <a:pt x="1257110" y="5085731"/>
                  <a:pt x="1295210" y="5023819"/>
                  <a:pt x="1285685" y="4980956"/>
                </a:cubicBezTo>
                <a:cubicBezTo>
                  <a:pt x="1276160" y="5014294"/>
                  <a:pt x="1276160" y="5047631"/>
                  <a:pt x="1276160" y="5080969"/>
                </a:cubicBezTo>
                <a:cubicBezTo>
                  <a:pt x="1257110" y="5052394"/>
                  <a:pt x="1271397" y="5014294"/>
                  <a:pt x="1261872" y="4985719"/>
                </a:cubicBezTo>
                <a:cubicBezTo>
                  <a:pt x="1257110" y="5009531"/>
                  <a:pt x="1257110" y="5038106"/>
                  <a:pt x="1257110" y="5061919"/>
                </a:cubicBezTo>
                <a:cubicBezTo>
                  <a:pt x="1252347" y="5057156"/>
                  <a:pt x="1252347" y="5047631"/>
                  <a:pt x="1247585" y="4957144"/>
                </a:cubicBezTo>
                <a:cubicBezTo>
                  <a:pt x="1242822" y="4980956"/>
                  <a:pt x="1238060" y="5009531"/>
                  <a:pt x="1238060" y="5038106"/>
                </a:cubicBezTo>
                <a:cubicBezTo>
                  <a:pt x="1233297" y="5023819"/>
                  <a:pt x="1233297" y="5009531"/>
                  <a:pt x="1233297" y="4995244"/>
                </a:cubicBezTo>
                <a:cubicBezTo>
                  <a:pt x="1233297" y="4919044"/>
                  <a:pt x="1285685" y="4800029"/>
                  <a:pt x="1319022" y="4733354"/>
                </a:cubicBezTo>
                <a:lnTo>
                  <a:pt x="1319022" y="5109544"/>
                </a:lnTo>
                <a:close/>
                <a:moveTo>
                  <a:pt x="10876169" y="4790504"/>
                </a:moveTo>
                <a:cubicBezTo>
                  <a:pt x="10866644" y="4785741"/>
                  <a:pt x="10852356" y="4780979"/>
                  <a:pt x="10838069" y="4780979"/>
                </a:cubicBezTo>
                <a:cubicBezTo>
                  <a:pt x="10847594" y="4776216"/>
                  <a:pt x="10857119" y="4776216"/>
                  <a:pt x="10866644" y="4766691"/>
                </a:cubicBezTo>
                <a:cubicBezTo>
                  <a:pt x="10876169" y="4761929"/>
                  <a:pt x="10880931" y="4752404"/>
                  <a:pt x="10880931" y="4742879"/>
                </a:cubicBezTo>
                <a:lnTo>
                  <a:pt x="10909506" y="4728591"/>
                </a:lnTo>
                <a:cubicBezTo>
                  <a:pt x="10899981" y="4747641"/>
                  <a:pt x="10890456" y="4771454"/>
                  <a:pt x="10876169" y="4790504"/>
                </a:cubicBezTo>
                <a:close/>
                <a:moveTo>
                  <a:pt x="6923770" y="4766691"/>
                </a:moveTo>
                <a:lnTo>
                  <a:pt x="6914245" y="4766691"/>
                </a:lnTo>
                <a:lnTo>
                  <a:pt x="6914245" y="4728591"/>
                </a:lnTo>
                <a:lnTo>
                  <a:pt x="6923770" y="4728591"/>
                </a:lnTo>
                <a:lnTo>
                  <a:pt x="6923770" y="4766691"/>
                </a:lnTo>
                <a:close/>
                <a:moveTo>
                  <a:pt x="3766661" y="4747641"/>
                </a:moveTo>
                <a:cubicBezTo>
                  <a:pt x="3761899" y="4742879"/>
                  <a:pt x="3761899" y="4728591"/>
                  <a:pt x="3761899" y="4728591"/>
                </a:cubicBezTo>
                <a:cubicBezTo>
                  <a:pt x="3766661" y="4733354"/>
                  <a:pt x="3766661" y="4742879"/>
                  <a:pt x="3766661" y="4747641"/>
                </a:cubicBezTo>
                <a:close/>
                <a:moveTo>
                  <a:pt x="12399979" y="4919044"/>
                </a:moveTo>
                <a:cubicBezTo>
                  <a:pt x="12409504" y="4900041"/>
                  <a:pt x="12423791" y="4876229"/>
                  <a:pt x="12438079" y="4852416"/>
                </a:cubicBezTo>
                <a:cubicBezTo>
                  <a:pt x="12447604" y="4833366"/>
                  <a:pt x="12447604" y="4809554"/>
                  <a:pt x="12457129" y="4795266"/>
                </a:cubicBezTo>
                <a:cubicBezTo>
                  <a:pt x="12471416" y="4766691"/>
                  <a:pt x="12504754" y="4747641"/>
                  <a:pt x="12519041" y="4723829"/>
                </a:cubicBezTo>
                <a:cubicBezTo>
                  <a:pt x="12533329" y="4780979"/>
                  <a:pt x="12485704" y="4895279"/>
                  <a:pt x="12399979" y="4919044"/>
                </a:cubicBezTo>
                <a:close/>
                <a:moveTo>
                  <a:pt x="10928556" y="4752404"/>
                </a:moveTo>
                <a:cubicBezTo>
                  <a:pt x="10928556" y="4780979"/>
                  <a:pt x="10914269" y="4766691"/>
                  <a:pt x="10885694" y="4804791"/>
                </a:cubicBezTo>
                <a:cubicBezTo>
                  <a:pt x="10895219" y="4780979"/>
                  <a:pt x="10909506" y="4752404"/>
                  <a:pt x="10923794" y="4723829"/>
                </a:cubicBezTo>
                <a:cubicBezTo>
                  <a:pt x="10923794" y="4733354"/>
                  <a:pt x="10928556" y="4742879"/>
                  <a:pt x="10928556" y="4752404"/>
                </a:cubicBezTo>
                <a:close/>
                <a:moveTo>
                  <a:pt x="9147619" y="4933331"/>
                </a:moveTo>
                <a:lnTo>
                  <a:pt x="7480935" y="5014294"/>
                </a:lnTo>
                <a:lnTo>
                  <a:pt x="7480935" y="4990481"/>
                </a:lnTo>
                <a:cubicBezTo>
                  <a:pt x="7485698" y="4957144"/>
                  <a:pt x="7490460" y="4923806"/>
                  <a:pt x="7490460" y="4890516"/>
                </a:cubicBezTo>
                <a:cubicBezTo>
                  <a:pt x="7490460" y="4880991"/>
                  <a:pt x="7490460" y="4866704"/>
                  <a:pt x="7495223" y="4857179"/>
                </a:cubicBezTo>
                <a:cubicBezTo>
                  <a:pt x="7552373" y="4852416"/>
                  <a:pt x="7614285" y="4847654"/>
                  <a:pt x="7671435" y="4842891"/>
                </a:cubicBezTo>
                <a:cubicBezTo>
                  <a:pt x="8161877" y="4804791"/>
                  <a:pt x="8652367" y="4766691"/>
                  <a:pt x="9161907" y="4723829"/>
                </a:cubicBezTo>
                <a:cubicBezTo>
                  <a:pt x="9157144" y="4795266"/>
                  <a:pt x="9152382" y="4861941"/>
                  <a:pt x="9147619" y="4933331"/>
                </a:cubicBezTo>
                <a:close/>
                <a:moveTo>
                  <a:pt x="2142839" y="5109544"/>
                </a:moveTo>
                <a:cubicBezTo>
                  <a:pt x="2223802" y="5166694"/>
                  <a:pt x="2304764" y="5247656"/>
                  <a:pt x="2395204" y="5295281"/>
                </a:cubicBezTo>
                <a:cubicBezTo>
                  <a:pt x="2485692" y="5347621"/>
                  <a:pt x="2599992" y="5385721"/>
                  <a:pt x="2704767" y="5385721"/>
                </a:cubicBezTo>
                <a:cubicBezTo>
                  <a:pt x="2761869" y="5385721"/>
                  <a:pt x="2819019" y="5371434"/>
                  <a:pt x="2876169" y="5328571"/>
                </a:cubicBezTo>
                <a:cubicBezTo>
                  <a:pt x="2876169" y="5376196"/>
                  <a:pt x="2714292" y="5404771"/>
                  <a:pt x="2671429" y="5404771"/>
                </a:cubicBezTo>
                <a:cubicBezTo>
                  <a:pt x="2580942" y="5404771"/>
                  <a:pt x="2461879" y="5361909"/>
                  <a:pt x="2380917" y="5304759"/>
                </a:cubicBezTo>
                <a:cubicBezTo>
                  <a:pt x="2085689" y="5114306"/>
                  <a:pt x="1776174" y="4861941"/>
                  <a:pt x="1490472" y="4747641"/>
                </a:cubicBezTo>
                <a:lnTo>
                  <a:pt x="1490472" y="4723829"/>
                </a:lnTo>
                <a:cubicBezTo>
                  <a:pt x="1699974" y="4804791"/>
                  <a:pt x="1923812" y="4947619"/>
                  <a:pt x="2142839" y="5109544"/>
                </a:cubicBezTo>
                <a:close/>
                <a:moveTo>
                  <a:pt x="7266670" y="4733354"/>
                </a:moveTo>
                <a:lnTo>
                  <a:pt x="7238095" y="4733354"/>
                </a:lnTo>
                <a:cubicBezTo>
                  <a:pt x="7247620" y="4723829"/>
                  <a:pt x="7257145" y="4723829"/>
                  <a:pt x="7266670" y="4719066"/>
                </a:cubicBezTo>
                <a:lnTo>
                  <a:pt x="7266670" y="4733354"/>
                </a:lnTo>
                <a:close/>
                <a:moveTo>
                  <a:pt x="7157133" y="4742879"/>
                </a:moveTo>
                <a:cubicBezTo>
                  <a:pt x="7152370" y="4742879"/>
                  <a:pt x="7147608" y="4742879"/>
                  <a:pt x="7142845" y="4738116"/>
                </a:cubicBezTo>
                <a:lnTo>
                  <a:pt x="7142845" y="4719066"/>
                </a:lnTo>
                <a:lnTo>
                  <a:pt x="7152370" y="4719066"/>
                </a:lnTo>
                <a:lnTo>
                  <a:pt x="7157133" y="4742879"/>
                </a:lnTo>
                <a:close/>
                <a:moveTo>
                  <a:pt x="7123795" y="4747641"/>
                </a:moveTo>
                <a:lnTo>
                  <a:pt x="7104745" y="4747641"/>
                </a:lnTo>
                <a:lnTo>
                  <a:pt x="7104745" y="4723829"/>
                </a:lnTo>
                <a:cubicBezTo>
                  <a:pt x="7109508" y="4723829"/>
                  <a:pt x="7119033" y="4719066"/>
                  <a:pt x="7123795" y="4719066"/>
                </a:cubicBezTo>
                <a:lnTo>
                  <a:pt x="7123795" y="4747641"/>
                </a:lnTo>
                <a:close/>
                <a:moveTo>
                  <a:pt x="1047607" y="5014294"/>
                </a:moveTo>
                <a:cubicBezTo>
                  <a:pt x="1047607" y="5076206"/>
                  <a:pt x="1057132" y="5109544"/>
                  <a:pt x="1114282" y="5171456"/>
                </a:cubicBezTo>
                <a:cubicBezTo>
                  <a:pt x="1061895" y="5119069"/>
                  <a:pt x="1033320" y="5076206"/>
                  <a:pt x="1033320" y="5023819"/>
                </a:cubicBezTo>
                <a:cubicBezTo>
                  <a:pt x="1033320" y="4938094"/>
                  <a:pt x="1090470" y="4785741"/>
                  <a:pt x="1147620" y="4714304"/>
                </a:cubicBezTo>
                <a:cubicBezTo>
                  <a:pt x="1085707" y="4819079"/>
                  <a:pt x="1047607" y="4919044"/>
                  <a:pt x="1047607" y="5014294"/>
                </a:cubicBezTo>
                <a:close/>
                <a:moveTo>
                  <a:pt x="12847606" y="4704779"/>
                </a:moveTo>
                <a:cubicBezTo>
                  <a:pt x="12790456" y="4719066"/>
                  <a:pt x="12761881" y="4780979"/>
                  <a:pt x="12704731" y="4780979"/>
                </a:cubicBezTo>
                <a:lnTo>
                  <a:pt x="12685681" y="4780979"/>
                </a:lnTo>
                <a:cubicBezTo>
                  <a:pt x="12695206" y="4761929"/>
                  <a:pt x="12699969" y="4728591"/>
                  <a:pt x="12719019" y="4719066"/>
                </a:cubicBezTo>
                <a:cubicBezTo>
                  <a:pt x="12752356" y="4700016"/>
                  <a:pt x="12795219" y="4709541"/>
                  <a:pt x="12823794" y="4704779"/>
                </a:cubicBezTo>
                <a:lnTo>
                  <a:pt x="12847606" y="4704779"/>
                </a:lnTo>
                <a:close/>
                <a:moveTo>
                  <a:pt x="9180957" y="4704779"/>
                </a:moveTo>
                <a:lnTo>
                  <a:pt x="9180957" y="4747641"/>
                </a:lnTo>
                <a:cubicBezTo>
                  <a:pt x="9176194" y="4814316"/>
                  <a:pt x="9166669" y="4880991"/>
                  <a:pt x="9161907" y="4942856"/>
                </a:cubicBezTo>
                <a:cubicBezTo>
                  <a:pt x="9147619" y="4961906"/>
                  <a:pt x="9114282" y="4947619"/>
                  <a:pt x="9085707" y="4957144"/>
                </a:cubicBezTo>
                <a:lnTo>
                  <a:pt x="7461885" y="5033344"/>
                </a:lnTo>
                <a:lnTo>
                  <a:pt x="7461885" y="4976194"/>
                </a:lnTo>
                <a:cubicBezTo>
                  <a:pt x="7466648" y="4942856"/>
                  <a:pt x="7471410" y="4909566"/>
                  <a:pt x="7471410" y="4876229"/>
                </a:cubicBezTo>
                <a:cubicBezTo>
                  <a:pt x="7471410" y="4866704"/>
                  <a:pt x="7471410" y="4852416"/>
                  <a:pt x="7480935" y="4838129"/>
                </a:cubicBezTo>
                <a:cubicBezTo>
                  <a:pt x="7538085" y="4833366"/>
                  <a:pt x="7599998" y="4828604"/>
                  <a:pt x="7657148" y="4823841"/>
                </a:cubicBezTo>
                <a:cubicBezTo>
                  <a:pt x="8147590" y="4785741"/>
                  <a:pt x="8638079" y="4747641"/>
                  <a:pt x="9128569" y="4704779"/>
                </a:cubicBezTo>
                <a:lnTo>
                  <a:pt x="9180957" y="4704779"/>
                </a:lnTo>
                <a:close/>
                <a:moveTo>
                  <a:pt x="3742849" y="4895279"/>
                </a:moveTo>
                <a:cubicBezTo>
                  <a:pt x="3733324" y="4895279"/>
                  <a:pt x="3714274" y="4909566"/>
                  <a:pt x="3704749" y="4909566"/>
                </a:cubicBezTo>
                <a:cubicBezTo>
                  <a:pt x="3690461" y="4909566"/>
                  <a:pt x="3676174" y="4900041"/>
                  <a:pt x="3661886" y="4900041"/>
                </a:cubicBezTo>
                <a:cubicBezTo>
                  <a:pt x="3661886" y="4871466"/>
                  <a:pt x="3657124" y="4823841"/>
                  <a:pt x="3657124" y="4814316"/>
                </a:cubicBezTo>
                <a:cubicBezTo>
                  <a:pt x="3657124" y="4795266"/>
                  <a:pt x="3657124" y="4771454"/>
                  <a:pt x="3628549" y="4771454"/>
                </a:cubicBezTo>
                <a:cubicBezTo>
                  <a:pt x="3619024" y="4771454"/>
                  <a:pt x="3609499" y="4780979"/>
                  <a:pt x="3599974" y="4790504"/>
                </a:cubicBezTo>
                <a:lnTo>
                  <a:pt x="3599974" y="4876229"/>
                </a:lnTo>
                <a:cubicBezTo>
                  <a:pt x="3609499" y="4885754"/>
                  <a:pt x="3623786" y="4885754"/>
                  <a:pt x="3638074" y="4885754"/>
                </a:cubicBezTo>
                <a:lnTo>
                  <a:pt x="3638074" y="4900041"/>
                </a:lnTo>
                <a:cubicBezTo>
                  <a:pt x="3623786" y="4914329"/>
                  <a:pt x="3614261" y="4947619"/>
                  <a:pt x="3595211" y="4952381"/>
                </a:cubicBezTo>
                <a:lnTo>
                  <a:pt x="3590449" y="4852416"/>
                </a:lnTo>
                <a:lnTo>
                  <a:pt x="3571399" y="4852416"/>
                </a:lnTo>
                <a:cubicBezTo>
                  <a:pt x="3566636" y="4866704"/>
                  <a:pt x="3561874" y="4885754"/>
                  <a:pt x="3557111" y="4900041"/>
                </a:cubicBezTo>
                <a:cubicBezTo>
                  <a:pt x="3542824" y="4895279"/>
                  <a:pt x="3523774" y="4895279"/>
                  <a:pt x="3509486" y="4890516"/>
                </a:cubicBezTo>
                <a:cubicBezTo>
                  <a:pt x="3519011" y="4823841"/>
                  <a:pt x="3523774" y="4766691"/>
                  <a:pt x="3523774" y="4704779"/>
                </a:cubicBezTo>
                <a:lnTo>
                  <a:pt x="3742849" y="4704779"/>
                </a:lnTo>
                <a:lnTo>
                  <a:pt x="3742849" y="4895279"/>
                </a:lnTo>
                <a:close/>
                <a:moveTo>
                  <a:pt x="7338060" y="4723829"/>
                </a:moveTo>
                <a:lnTo>
                  <a:pt x="7319010" y="4728591"/>
                </a:lnTo>
                <a:lnTo>
                  <a:pt x="7319010" y="4704779"/>
                </a:lnTo>
                <a:cubicBezTo>
                  <a:pt x="7323773" y="4704779"/>
                  <a:pt x="7328535" y="4704779"/>
                  <a:pt x="7333298" y="4700016"/>
                </a:cubicBezTo>
                <a:lnTo>
                  <a:pt x="7338060" y="4723829"/>
                </a:lnTo>
                <a:close/>
                <a:moveTo>
                  <a:pt x="12971431" y="4704779"/>
                </a:moveTo>
                <a:cubicBezTo>
                  <a:pt x="12919044" y="4700016"/>
                  <a:pt x="12842844" y="4714304"/>
                  <a:pt x="12795219" y="4752404"/>
                </a:cubicBezTo>
                <a:cubicBezTo>
                  <a:pt x="12809506" y="4738116"/>
                  <a:pt x="12823794" y="4719066"/>
                  <a:pt x="12842844" y="4714304"/>
                </a:cubicBezTo>
                <a:cubicBezTo>
                  <a:pt x="12847606" y="4709541"/>
                  <a:pt x="12866656" y="4714304"/>
                  <a:pt x="12876181" y="4709541"/>
                </a:cubicBezTo>
                <a:cubicBezTo>
                  <a:pt x="12899994" y="4700016"/>
                  <a:pt x="12909519" y="4695254"/>
                  <a:pt x="12919044" y="4695254"/>
                </a:cubicBezTo>
                <a:cubicBezTo>
                  <a:pt x="12933331" y="4695254"/>
                  <a:pt x="12957144" y="4700016"/>
                  <a:pt x="12971431" y="4704779"/>
                </a:cubicBezTo>
                <a:close/>
                <a:moveTo>
                  <a:pt x="12371404" y="4728591"/>
                </a:moveTo>
                <a:cubicBezTo>
                  <a:pt x="12366641" y="4738116"/>
                  <a:pt x="12347591" y="4742879"/>
                  <a:pt x="12338066" y="4757166"/>
                </a:cubicBezTo>
                <a:cubicBezTo>
                  <a:pt x="12328541" y="4766691"/>
                  <a:pt x="12314254" y="4804791"/>
                  <a:pt x="12328541" y="4819079"/>
                </a:cubicBezTo>
                <a:cubicBezTo>
                  <a:pt x="12314254" y="4809554"/>
                  <a:pt x="12299966" y="4800029"/>
                  <a:pt x="12285679" y="4795266"/>
                </a:cubicBezTo>
                <a:cubicBezTo>
                  <a:pt x="12276154" y="4790504"/>
                  <a:pt x="12261866" y="4795266"/>
                  <a:pt x="12247579" y="4795266"/>
                </a:cubicBezTo>
                <a:cubicBezTo>
                  <a:pt x="12247579" y="4795266"/>
                  <a:pt x="12247579" y="4790504"/>
                  <a:pt x="12242863" y="4790504"/>
                </a:cubicBezTo>
                <a:cubicBezTo>
                  <a:pt x="12252341" y="4785741"/>
                  <a:pt x="12266629" y="4790504"/>
                  <a:pt x="12276154" y="4790504"/>
                </a:cubicBezTo>
                <a:cubicBezTo>
                  <a:pt x="12276154" y="4790504"/>
                  <a:pt x="12280916" y="4790504"/>
                  <a:pt x="12280916" y="4780979"/>
                </a:cubicBezTo>
                <a:cubicBezTo>
                  <a:pt x="12280916" y="4766691"/>
                  <a:pt x="12271391" y="4766691"/>
                  <a:pt x="12266629" y="4761929"/>
                </a:cubicBezTo>
                <a:cubicBezTo>
                  <a:pt x="12295204" y="4742879"/>
                  <a:pt x="12323779" y="4719066"/>
                  <a:pt x="12347591" y="4695254"/>
                </a:cubicBezTo>
                <a:cubicBezTo>
                  <a:pt x="12352354" y="4700016"/>
                  <a:pt x="12361879" y="4714304"/>
                  <a:pt x="12371404" y="4728591"/>
                </a:cubicBezTo>
                <a:close/>
                <a:moveTo>
                  <a:pt x="7419023" y="4719066"/>
                </a:moveTo>
                <a:lnTo>
                  <a:pt x="7395210" y="4719066"/>
                </a:lnTo>
                <a:lnTo>
                  <a:pt x="7395210" y="4700016"/>
                </a:lnTo>
                <a:cubicBezTo>
                  <a:pt x="7399973" y="4700016"/>
                  <a:pt x="7404735" y="4695254"/>
                  <a:pt x="7419023" y="4695254"/>
                </a:cubicBezTo>
                <a:lnTo>
                  <a:pt x="7419023" y="4719066"/>
                </a:lnTo>
                <a:close/>
                <a:moveTo>
                  <a:pt x="12471416" y="4890516"/>
                </a:moveTo>
                <a:cubicBezTo>
                  <a:pt x="12499991" y="4871466"/>
                  <a:pt x="12533329" y="4833366"/>
                  <a:pt x="12576191" y="4809554"/>
                </a:cubicBezTo>
                <a:cubicBezTo>
                  <a:pt x="12600004" y="4795266"/>
                  <a:pt x="12652344" y="4809554"/>
                  <a:pt x="12676156" y="4757166"/>
                </a:cubicBezTo>
                <a:cubicBezTo>
                  <a:pt x="12680919" y="4747641"/>
                  <a:pt x="12671394" y="4728591"/>
                  <a:pt x="12676156" y="4723829"/>
                </a:cubicBezTo>
                <a:cubicBezTo>
                  <a:pt x="12680919" y="4704779"/>
                  <a:pt x="12704731" y="4700016"/>
                  <a:pt x="12719019" y="4690491"/>
                </a:cubicBezTo>
                <a:cubicBezTo>
                  <a:pt x="12699969" y="4785741"/>
                  <a:pt x="12547616" y="4885754"/>
                  <a:pt x="12471416" y="4890516"/>
                </a:cubicBezTo>
                <a:close/>
                <a:moveTo>
                  <a:pt x="11866625" y="4704779"/>
                </a:moveTo>
                <a:cubicBezTo>
                  <a:pt x="11876150" y="4709541"/>
                  <a:pt x="11876150" y="4723829"/>
                  <a:pt x="11885675" y="4733354"/>
                </a:cubicBezTo>
                <a:cubicBezTo>
                  <a:pt x="11904725" y="4757166"/>
                  <a:pt x="11938063" y="4776216"/>
                  <a:pt x="11957113" y="4795266"/>
                </a:cubicBezTo>
                <a:cubicBezTo>
                  <a:pt x="11947588" y="4795266"/>
                  <a:pt x="11919013" y="4804791"/>
                  <a:pt x="11919013" y="4809554"/>
                </a:cubicBezTo>
                <a:cubicBezTo>
                  <a:pt x="11919013" y="4823841"/>
                  <a:pt x="11923775" y="4819079"/>
                  <a:pt x="11928538" y="4823841"/>
                </a:cubicBezTo>
                <a:cubicBezTo>
                  <a:pt x="11890438" y="4819079"/>
                  <a:pt x="11899963" y="4776216"/>
                  <a:pt x="11866625" y="4752404"/>
                </a:cubicBezTo>
                <a:cubicBezTo>
                  <a:pt x="11852386" y="4742879"/>
                  <a:pt x="11838098" y="4752404"/>
                  <a:pt x="11823811" y="4747641"/>
                </a:cubicBezTo>
                <a:cubicBezTo>
                  <a:pt x="11809523" y="4733354"/>
                  <a:pt x="11790473" y="4723829"/>
                  <a:pt x="11771423" y="4714304"/>
                </a:cubicBezTo>
                <a:cubicBezTo>
                  <a:pt x="11776186" y="4685729"/>
                  <a:pt x="11795236" y="4685729"/>
                  <a:pt x="11809523" y="4685729"/>
                </a:cubicBezTo>
                <a:cubicBezTo>
                  <a:pt x="11819048" y="4685729"/>
                  <a:pt x="11852386" y="4690491"/>
                  <a:pt x="11866625" y="4704779"/>
                </a:cubicBezTo>
                <a:close/>
                <a:moveTo>
                  <a:pt x="7514273" y="4685729"/>
                </a:moveTo>
                <a:lnTo>
                  <a:pt x="7509510" y="4709541"/>
                </a:lnTo>
                <a:lnTo>
                  <a:pt x="7490460" y="4709541"/>
                </a:lnTo>
                <a:lnTo>
                  <a:pt x="7495223" y="4685729"/>
                </a:lnTo>
                <a:lnTo>
                  <a:pt x="7514273" y="4685729"/>
                </a:lnTo>
                <a:close/>
                <a:moveTo>
                  <a:pt x="1552385" y="4700016"/>
                </a:moveTo>
                <a:lnTo>
                  <a:pt x="1552385" y="4719066"/>
                </a:lnTo>
                <a:cubicBezTo>
                  <a:pt x="1542860" y="4714304"/>
                  <a:pt x="1528572" y="4709541"/>
                  <a:pt x="1519047" y="4700016"/>
                </a:cubicBezTo>
                <a:cubicBezTo>
                  <a:pt x="1519047" y="4700016"/>
                  <a:pt x="1519047" y="4690491"/>
                  <a:pt x="1514285" y="4680966"/>
                </a:cubicBezTo>
                <a:cubicBezTo>
                  <a:pt x="1523810" y="4680966"/>
                  <a:pt x="1538097" y="4690491"/>
                  <a:pt x="1552385" y="4700016"/>
                </a:cubicBezTo>
                <a:close/>
                <a:moveTo>
                  <a:pt x="12409504" y="4714304"/>
                </a:moveTo>
                <a:cubicBezTo>
                  <a:pt x="12376166" y="4757166"/>
                  <a:pt x="12399979" y="4790504"/>
                  <a:pt x="12376166" y="4833366"/>
                </a:cubicBezTo>
                <a:cubicBezTo>
                  <a:pt x="12361879" y="4823841"/>
                  <a:pt x="12347591" y="4823841"/>
                  <a:pt x="12342829" y="4828604"/>
                </a:cubicBezTo>
                <a:cubicBezTo>
                  <a:pt x="12338066" y="4819079"/>
                  <a:pt x="12333304" y="4809554"/>
                  <a:pt x="12333304" y="4800029"/>
                </a:cubicBezTo>
                <a:cubicBezTo>
                  <a:pt x="12333304" y="4766691"/>
                  <a:pt x="12380929" y="4738116"/>
                  <a:pt x="12385691" y="4733354"/>
                </a:cubicBezTo>
                <a:cubicBezTo>
                  <a:pt x="12385691" y="4728591"/>
                  <a:pt x="12371404" y="4719066"/>
                  <a:pt x="12371404" y="4709541"/>
                </a:cubicBezTo>
                <a:cubicBezTo>
                  <a:pt x="12371404" y="4695254"/>
                  <a:pt x="12390454" y="4671441"/>
                  <a:pt x="12409504" y="4676204"/>
                </a:cubicBezTo>
                <a:lnTo>
                  <a:pt x="12409504" y="4714304"/>
                </a:lnTo>
                <a:close/>
                <a:moveTo>
                  <a:pt x="11761898" y="4709541"/>
                </a:moveTo>
                <a:cubicBezTo>
                  <a:pt x="11761898" y="4723829"/>
                  <a:pt x="11766661" y="4723829"/>
                  <a:pt x="11766661" y="4728591"/>
                </a:cubicBezTo>
                <a:cubicBezTo>
                  <a:pt x="11766661" y="4776216"/>
                  <a:pt x="11823811" y="4838129"/>
                  <a:pt x="11876150" y="4852416"/>
                </a:cubicBezTo>
                <a:cubicBezTo>
                  <a:pt x="11861911" y="4852416"/>
                  <a:pt x="11838098" y="4857179"/>
                  <a:pt x="11823811" y="4857179"/>
                </a:cubicBezTo>
                <a:cubicBezTo>
                  <a:pt x="11814286" y="4857179"/>
                  <a:pt x="11776186" y="4852416"/>
                  <a:pt x="11752373" y="4842891"/>
                </a:cubicBezTo>
                <a:cubicBezTo>
                  <a:pt x="11752373" y="4842891"/>
                  <a:pt x="11747611" y="4842891"/>
                  <a:pt x="11742848" y="4847654"/>
                </a:cubicBezTo>
                <a:cubicBezTo>
                  <a:pt x="11771423" y="4861941"/>
                  <a:pt x="11799998" y="4866704"/>
                  <a:pt x="11828573" y="4866704"/>
                </a:cubicBezTo>
                <a:cubicBezTo>
                  <a:pt x="11838098" y="4866704"/>
                  <a:pt x="11890438" y="4857179"/>
                  <a:pt x="11899963" y="4857179"/>
                </a:cubicBezTo>
                <a:cubicBezTo>
                  <a:pt x="11914250" y="4857179"/>
                  <a:pt x="11933300" y="4861941"/>
                  <a:pt x="11947588" y="4861941"/>
                </a:cubicBezTo>
                <a:cubicBezTo>
                  <a:pt x="11933300" y="4866704"/>
                  <a:pt x="11914250" y="4880991"/>
                  <a:pt x="11899963" y="4880991"/>
                </a:cubicBezTo>
                <a:cubicBezTo>
                  <a:pt x="11890438" y="4880991"/>
                  <a:pt x="11895200" y="4866704"/>
                  <a:pt x="11880913" y="4866704"/>
                </a:cubicBezTo>
                <a:cubicBezTo>
                  <a:pt x="11861911" y="4866704"/>
                  <a:pt x="11814286" y="4919044"/>
                  <a:pt x="11814286" y="4933331"/>
                </a:cubicBezTo>
                <a:cubicBezTo>
                  <a:pt x="11814286" y="4942856"/>
                  <a:pt x="11819048" y="4947619"/>
                  <a:pt x="11823811" y="4952381"/>
                </a:cubicBezTo>
                <a:cubicBezTo>
                  <a:pt x="11804761" y="4966669"/>
                  <a:pt x="11776186" y="4971431"/>
                  <a:pt x="11757136" y="4971431"/>
                </a:cubicBezTo>
                <a:cubicBezTo>
                  <a:pt x="11742848" y="4971431"/>
                  <a:pt x="11714273" y="4961906"/>
                  <a:pt x="11690461" y="4947619"/>
                </a:cubicBezTo>
                <a:cubicBezTo>
                  <a:pt x="11685698" y="4947619"/>
                  <a:pt x="11690461" y="4942856"/>
                  <a:pt x="11685698" y="4933331"/>
                </a:cubicBezTo>
                <a:cubicBezTo>
                  <a:pt x="11685698" y="4933331"/>
                  <a:pt x="11690461" y="4928569"/>
                  <a:pt x="11676173" y="4928569"/>
                </a:cubicBezTo>
                <a:cubicBezTo>
                  <a:pt x="11666648" y="4928569"/>
                  <a:pt x="11661886" y="4938094"/>
                  <a:pt x="11657123" y="4938094"/>
                </a:cubicBezTo>
                <a:cubicBezTo>
                  <a:pt x="11652361" y="4933331"/>
                  <a:pt x="11642836" y="4928569"/>
                  <a:pt x="11642836" y="4919044"/>
                </a:cubicBezTo>
                <a:cubicBezTo>
                  <a:pt x="11642836" y="4904804"/>
                  <a:pt x="11657123" y="4904804"/>
                  <a:pt x="11657123" y="4900041"/>
                </a:cubicBezTo>
                <a:cubicBezTo>
                  <a:pt x="11642836" y="4895279"/>
                  <a:pt x="11623786" y="4900041"/>
                  <a:pt x="11609498" y="4895279"/>
                </a:cubicBezTo>
                <a:cubicBezTo>
                  <a:pt x="11599973" y="4895279"/>
                  <a:pt x="11585686" y="4871466"/>
                  <a:pt x="11585686" y="4861941"/>
                </a:cubicBezTo>
                <a:cubicBezTo>
                  <a:pt x="11585686" y="4819079"/>
                  <a:pt x="11661886" y="4833366"/>
                  <a:pt x="11671411" y="4838129"/>
                </a:cubicBezTo>
                <a:cubicBezTo>
                  <a:pt x="11676173" y="4833366"/>
                  <a:pt x="11680936" y="4838129"/>
                  <a:pt x="11680936" y="4823841"/>
                </a:cubicBezTo>
                <a:cubicBezTo>
                  <a:pt x="11680936" y="4776216"/>
                  <a:pt x="11599973" y="4790504"/>
                  <a:pt x="11595211" y="4795266"/>
                </a:cubicBezTo>
                <a:cubicBezTo>
                  <a:pt x="11590448" y="4790504"/>
                  <a:pt x="11585686" y="4785741"/>
                  <a:pt x="11585686" y="4776216"/>
                </a:cubicBezTo>
                <a:cubicBezTo>
                  <a:pt x="11585686" y="4761929"/>
                  <a:pt x="11585686" y="4747641"/>
                  <a:pt x="11599973" y="4738116"/>
                </a:cubicBezTo>
                <a:cubicBezTo>
                  <a:pt x="11638073" y="4704779"/>
                  <a:pt x="11647598" y="4690491"/>
                  <a:pt x="11685698" y="4690491"/>
                </a:cubicBezTo>
                <a:cubicBezTo>
                  <a:pt x="11695223" y="4690491"/>
                  <a:pt x="11699986" y="4695254"/>
                  <a:pt x="11709511" y="4700016"/>
                </a:cubicBezTo>
                <a:cubicBezTo>
                  <a:pt x="11714273" y="4700016"/>
                  <a:pt x="11714273" y="4690491"/>
                  <a:pt x="11714273" y="4680966"/>
                </a:cubicBezTo>
                <a:cubicBezTo>
                  <a:pt x="11728561" y="4680966"/>
                  <a:pt x="11742848" y="4680966"/>
                  <a:pt x="11790473" y="4676204"/>
                </a:cubicBezTo>
                <a:cubicBezTo>
                  <a:pt x="11780948" y="4685729"/>
                  <a:pt x="11761898" y="4700016"/>
                  <a:pt x="11761898" y="4709541"/>
                </a:cubicBezTo>
                <a:close/>
                <a:moveTo>
                  <a:pt x="895207" y="4776216"/>
                </a:moveTo>
                <a:cubicBezTo>
                  <a:pt x="890445" y="4738116"/>
                  <a:pt x="952357" y="4666679"/>
                  <a:pt x="985695" y="4676204"/>
                </a:cubicBezTo>
                <a:cubicBezTo>
                  <a:pt x="961882" y="4704779"/>
                  <a:pt x="928545" y="4738116"/>
                  <a:pt x="895207" y="4776216"/>
                </a:cubicBezTo>
                <a:close/>
                <a:moveTo>
                  <a:pt x="7604760" y="4700016"/>
                </a:moveTo>
                <a:lnTo>
                  <a:pt x="7585710" y="4700016"/>
                </a:lnTo>
                <a:lnTo>
                  <a:pt x="7585710" y="4676204"/>
                </a:lnTo>
                <a:cubicBezTo>
                  <a:pt x="7590473" y="4676204"/>
                  <a:pt x="7599998" y="4671441"/>
                  <a:pt x="7604760" y="4671441"/>
                </a:cubicBezTo>
                <a:lnTo>
                  <a:pt x="7604760" y="4700016"/>
                </a:lnTo>
                <a:close/>
                <a:moveTo>
                  <a:pt x="3809524" y="4723829"/>
                </a:moveTo>
                <a:lnTo>
                  <a:pt x="3809524" y="4742879"/>
                </a:lnTo>
                <a:cubicBezTo>
                  <a:pt x="3776186" y="4719066"/>
                  <a:pt x="3752374" y="4704779"/>
                  <a:pt x="3757136" y="4671441"/>
                </a:cubicBezTo>
                <a:cubicBezTo>
                  <a:pt x="3776186" y="4685729"/>
                  <a:pt x="3809524" y="4709541"/>
                  <a:pt x="3809524" y="4723829"/>
                </a:cubicBezTo>
                <a:close/>
                <a:moveTo>
                  <a:pt x="12819031" y="4666679"/>
                </a:moveTo>
                <a:cubicBezTo>
                  <a:pt x="12819031" y="4671441"/>
                  <a:pt x="12819031" y="4676204"/>
                  <a:pt x="12814269" y="4680966"/>
                </a:cubicBezTo>
                <a:lnTo>
                  <a:pt x="12871419" y="4695254"/>
                </a:lnTo>
                <a:cubicBezTo>
                  <a:pt x="12828556" y="4695254"/>
                  <a:pt x="12785694" y="4700016"/>
                  <a:pt x="12723781" y="4704779"/>
                </a:cubicBezTo>
                <a:cubicBezTo>
                  <a:pt x="12728544" y="4695254"/>
                  <a:pt x="12733306" y="4680966"/>
                  <a:pt x="12742831" y="4666679"/>
                </a:cubicBezTo>
                <a:lnTo>
                  <a:pt x="12819031" y="4666679"/>
                </a:lnTo>
                <a:close/>
                <a:moveTo>
                  <a:pt x="12047600" y="4676204"/>
                </a:moveTo>
                <a:cubicBezTo>
                  <a:pt x="12047600" y="4680966"/>
                  <a:pt x="12042838" y="4690491"/>
                  <a:pt x="12042838" y="4700016"/>
                </a:cubicBezTo>
                <a:cubicBezTo>
                  <a:pt x="12047600" y="4704779"/>
                  <a:pt x="12052363" y="4700016"/>
                  <a:pt x="12066650" y="4700016"/>
                </a:cubicBezTo>
                <a:cubicBezTo>
                  <a:pt x="12090463" y="4700016"/>
                  <a:pt x="12085700" y="4704779"/>
                  <a:pt x="12085700" y="4719066"/>
                </a:cubicBezTo>
                <a:cubicBezTo>
                  <a:pt x="12085700" y="4733354"/>
                  <a:pt x="12099988" y="4747641"/>
                  <a:pt x="12099988" y="4757166"/>
                </a:cubicBezTo>
                <a:cubicBezTo>
                  <a:pt x="12099988" y="4785741"/>
                  <a:pt x="12080938" y="4809554"/>
                  <a:pt x="12066650" y="4828604"/>
                </a:cubicBezTo>
                <a:cubicBezTo>
                  <a:pt x="12057125" y="4761929"/>
                  <a:pt x="11985688" y="4814316"/>
                  <a:pt x="11985688" y="4761929"/>
                </a:cubicBezTo>
                <a:cubicBezTo>
                  <a:pt x="11985688" y="4752404"/>
                  <a:pt x="11995213" y="4738116"/>
                  <a:pt x="12004738" y="4723829"/>
                </a:cubicBezTo>
                <a:cubicBezTo>
                  <a:pt x="11995213" y="4728591"/>
                  <a:pt x="11985688" y="4738116"/>
                  <a:pt x="11976163" y="4747641"/>
                </a:cubicBezTo>
                <a:cubicBezTo>
                  <a:pt x="11971400" y="4728591"/>
                  <a:pt x="11961875" y="4700016"/>
                  <a:pt x="11961875" y="4690491"/>
                </a:cubicBezTo>
                <a:cubicBezTo>
                  <a:pt x="11961875" y="4671441"/>
                  <a:pt x="12004738" y="4666679"/>
                  <a:pt x="12009500" y="4666679"/>
                </a:cubicBezTo>
                <a:cubicBezTo>
                  <a:pt x="12023788" y="4666679"/>
                  <a:pt x="12033313" y="4676204"/>
                  <a:pt x="12047600" y="4676204"/>
                </a:cubicBezTo>
                <a:close/>
                <a:moveTo>
                  <a:pt x="11299983" y="4747641"/>
                </a:moveTo>
                <a:cubicBezTo>
                  <a:pt x="11309508" y="4738116"/>
                  <a:pt x="11319033" y="4733354"/>
                  <a:pt x="11328558" y="4733354"/>
                </a:cubicBezTo>
                <a:cubicBezTo>
                  <a:pt x="11309508" y="4752404"/>
                  <a:pt x="11295221" y="4800029"/>
                  <a:pt x="11257121" y="4819079"/>
                </a:cubicBezTo>
                <a:cubicBezTo>
                  <a:pt x="11252359" y="4823841"/>
                  <a:pt x="11242834" y="4819079"/>
                  <a:pt x="11233309" y="4819079"/>
                </a:cubicBezTo>
                <a:cubicBezTo>
                  <a:pt x="11223784" y="4828604"/>
                  <a:pt x="11209496" y="4842891"/>
                  <a:pt x="11199971" y="4842891"/>
                </a:cubicBezTo>
                <a:cubicBezTo>
                  <a:pt x="11204734" y="4838129"/>
                  <a:pt x="11209496" y="4838129"/>
                  <a:pt x="11209496" y="4823841"/>
                </a:cubicBezTo>
                <a:cubicBezTo>
                  <a:pt x="11209496" y="4814316"/>
                  <a:pt x="11195209" y="4800029"/>
                  <a:pt x="11180921" y="4790504"/>
                </a:cubicBezTo>
                <a:cubicBezTo>
                  <a:pt x="11204734" y="4742879"/>
                  <a:pt x="11276171" y="4685729"/>
                  <a:pt x="11323796" y="4666679"/>
                </a:cubicBezTo>
                <a:cubicBezTo>
                  <a:pt x="11319033" y="4690491"/>
                  <a:pt x="11304746" y="4709541"/>
                  <a:pt x="11299983" y="4747641"/>
                </a:cubicBezTo>
                <a:close/>
                <a:moveTo>
                  <a:pt x="7695200" y="4690491"/>
                </a:moveTo>
                <a:cubicBezTo>
                  <a:pt x="7690438" y="4690491"/>
                  <a:pt x="7680913" y="4690491"/>
                  <a:pt x="7671435" y="4695254"/>
                </a:cubicBezTo>
                <a:lnTo>
                  <a:pt x="7671435" y="4666679"/>
                </a:lnTo>
                <a:cubicBezTo>
                  <a:pt x="7676150" y="4666679"/>
                  <a:pt x="7685675" y="4661916"/>
                  <a:pt x="7695200" y="4661916"/>
                </a:cubicBezTo>
                <a:lnTo>
                  <a:pt x="7695200" y="4690491"/>
                </a:lnTo>
                <a:close/>
                <a:moveTo>
                  <a:pt x="7942850" y="4657154"/>
                </a:moveTo>
                <a:cubicBezTo>
                  <a:pt x="7928563" y="4661916"/>
                  <a:pt x="7923800" y="4671441"/>
                  <a:pt x="7914275" y="4666679"/>
                </a:cubicBezTo>
                <a:cubicBezTo>
                  <a:pt x="7914275" y="4661916"/>
                  <a:pt x="7919038" y="4661916"/>
                  <a:pt x="7923800" y="4657154"/>
                </a:cubicBezTo>
                <a:lnTo>
                  <a:pt x="7942850" y="4657154"/>
                </a:lnTo>
                <a:close/>
                <a:moveTo>
                  <a:pt x="7790450" y="4680966"/>
                </a:moveTo>
                <a:cubicBezTo>
                  <a:pt x="7785688" y="4680966"/>
                  <a:pt x="7776163" y="4685729"/>
                  <a:pt x="7761875" y="4685729"/>
                </a:cubicBezTo>
                <a:cubicBezTo>
                  <a:pt x="7761875" y="4680966"/>
                  <a:pt x="7766638" y="4661916"/>
                  <a:pt x="7785688" y="4657154"/>
                </a:cubicBezTo>
                <a:cubicBezTo>
                  <a:pt x="7785688" y="4661916"/>
                  <a:pt x="7790450" y="4666679"/>
                  <a:pt x="7790450" y="4680966"/>
                </a:cubicBezTo>
                <a:close/>
                <a:moveTo>
                  <a:pt x="7890463" y="4671441"/>
                </a:moveTo>
                <a:cubicBezTo>
                  <a:pt x="7885700" y="4671441"/>
                  <a:pt x="7876175" y="4671441"/>
                  <a:pt x="7866650" y="4676204"/>
                </a:cubicBezTo>
                <a:lnTo>
                  <a:pt x="7866650" y="4652391"/>
                </a:lnTo>
                <a:cubicBezTo>
                  <a:pt x="7871413" y="4652391"/>
                  <a:pt x="7880938" y="4647629"/>
                  <a:pt x="7890463" y="4647629"/>
                </a:cubicBezTo>
                <a:lnTo>
                  <a:pt x="7890463" y="4671441"/>
                </a:lnTo>
                <a:close/>
                <a:moveTo>
                  <a:pt x="8038100" y="4657154"/>
                </a:moveTo>
                <a:cubicBezTo>
                  <a:pt x="8028575" y="4657154"/>
                  <a:pt x="8019050" y="4661916"/>
                  <a:pt x="8009525" y="4661916"/>
                </a:cubicBezTo>
                <a:cubicBezTo>
                  <a:pt x="8009525" y="4661916"/>
                  <a:pt x="8004763" y="4657154"/>
                  <a:pt x="8004763" y="4647629"/>
                </a:cubicBezTo>
                <a:cubicBezTo>
                  <a:pt x="8014288" y="4647629"/>
                  <a:pt x="8028575" y="4642866"/>
                  <a:pt x="8038100" y="4642866"/>
                </a:cubicBezTo>
                <a:lnTo>
                  <a:pt x="8038100" y="4657154"/>
                </a:lnTo>
                <a:close/>
                <a:moveTo>
                  <a:pt x="1499997" y="4695254"/>
                </a:moveTo>
                <a:lnTo>
                  <a:pt x="1457135" y="4666679"/>
                </a:lnTo>
                <a:lnTo>
                  <a:pt x="1457135" y="4642866"/>
                </a:lnTo>
                <a:cubicBezTo>
                  <a:pt x="1466660" y="4647629"/>
                  <a:pt x="1514285" y="4657154"/>
                  <a:pt x="1499997" y="4695254"/>
                </a:cubicBezTo>
                <a:close/>
                <a:moveTo>
                  <a:pt x="11814286" y="4657154"/>
                </a:moveTo>
                <a:cubicBezTo>
                  <a:pt x="11809523" y="4657154"/>
                  <a:pt x="11799998" y="4652391"/>
                  <a:pt x="11795236" y="4647629"/>
                </a:cubicBezTo>
                <a:cubicBezTo>
                  <a:pt x="11795236" y="4647629"/>
                  <a:pt x="11799998" y="4642866"/>
                  <a:pt x="11799998" y="4638104"/>
                </a:cubicBezTo>
                <a:cubicBezTo>
                  <a:pt x="11804761" y="4642866"/>
                  <a:pt x="11809523" y="4652391"/>
                  <a:pt x="11814286" y="4657154"/>
                </a:cubicBezTo>
                <a:close/>
                <a:moveTo>
                  <a:pt x="7990475" y="4638104"/>
                </a:moveTo>
                <a:lnTo>
                  <a:pt x="7990475" y="4661916"/>
                </a:lnTo>
                <a:cubicBezTo>
                  <a:pt x="7985713" y="4661916"/>
                  <a:pt x="7976188" y="4661916"/>
                  <a:pt x="7966663" y="4666679"/>
                </a:cubicBezTo>
                <a:lnTo>
                  <a:pt x="7971425" y="4638104"/>
                </a:lnTo>
                <a:lnTo>
                  <a:pt x="7990475" y="4638104"/>
                </a:lnTo>
                <a:close/>
                <a:moveTo>
                  <a:pt x="6528578" y="4666679"/>
                </a:moveTo>
                <a:lnTo>
                  <a:pt x="6528578" y="4809554"/>
                </a:lnTo>
                <a:cubicBezTo>
                  <a:pt x="6500003" y="4804791"/>
                  <a:pt x="6466666" y="4809554"/>
                  <a:pt x="6404753" y="4809554"/>
                </a:cubicBezTo>
                <a:lnTo>
                  <a:pt x="6404753" y="4666679"/>
                </a:lnTo>
                <a:cubicBezTo>
                  <a:pt x="6433328" y="4633341"/>
                  <a:pt x="6457141" y="4633341"/>
                  <a:pt x="6476191" y="4633341"/>
                </a:cubicBezTo>
                <a:cubicBezTo>
                  <a:pt x="6495241" y="4633341"/>
                  <a:pt x="6504766" y="4623816"/>
                  <a:pt x="6528578" y="4666679"/>
                </a:cubicBezTo>
                <a:close/>
                <a:moveTo>
                  <a:pt x="1547622" y="4638104"/>
                </a:moveTo>
                <a:lnTo>
                  <a:pt x="1547622" y="4671441"/>
                </a:lnTo>
                <a:cubicBezTo>
                  <a:pt x="1542860" y="4661916"/>
                  <a:pt x="1542860" y="4647629"/>
                  <a:pt x="1538097" y="4633341"/>
                </a:cubicBezTo>
                <a:cubicBezTo>
                  <a:pt x="1538097" y="4633341"/>
                  <a:pt x="1542860" y="4638104"/>
                  <a:pt x="1547622" y="4638104"/>
                </a:cubicBezTo>
                <a:close/>
                <a:moveTo>
                  <a:pt x="12533329" y="4671441"/>
                </a:moveTo>
                <a:cubicBezTo>
                  <a:pt x="12533329" y="4700016"/>
                  <a:pt x="12476179" y="4747641"/>
                  <a:pt x="12461891" y="4776216"/>
                </a:cubicBezTo>
                <a:cubicBezTo>
                  <a:pt x="12471416" y="4747641"/>
                  <a:pt x="12485704" y="4690491"/>
                  <a:pt x="12485704" y="4680966"/>
                </a:cubicBezTo>
                <a:cubicBezTo>
                  <a:pt x="12485704" y="4666679"/>
                  <a:pt x="12480941" y="4647629"/>
                  <a:pt x="12480941" y="4628579"/>
                </a:cubicBezTo>
                <a:lnTo>
                  <a:pt x="12499991" y="4628579"/>
                </a:lnTo>
                <a:cubicBezTo>
                  <a:pt x="12528566" y="4657154"/>
                  <a:pt x="12533329" y="4647629"/>
                  <a:pt x="12533329" y="4671441"/>
                </a:cubicBezTo>
                <a:close/>
                <a:moveTo>
                  <a:pt x="12361879" y="4657154"/>
                </a:moveTo>
                <a:cubicBezTo>
                  <a:pt x="12361879" y="4666679"/>
                  <a:pt x="12361879" y="4671441"/>
                  <a:pt x="12357116" y="4680966"/>
                </a:cubicBezTo>
                <a:cubicBezTo>
                  <a:pt x="12347591" y="4666679"/>
                  <a:pt x="12338066" y="4647629"/>
                  <a:pt x="12323779" y="4628579"/>
                </a:cubicBezTo>
                <a:cubicBezTo>
                  <a:pt x="12342829" y="4633341"/>
                  <a:pt x="12361879" y="4628579"/>
                  <a:pt x="12361879" y="4657154"/>
                </a:cubicBezTo>
                <a:close/>
                <a:moveTo>
                  <a:pt x="11638073" y="4652391"/>
                </a:moveTo>
                <a:cubicBezTo>
                  <a:pt x="11638073" y="4661916"/>
                  <a:pt x="11628548" y="4671441"/>
                  <a:pt x="11619023" y="4680966"/>
                </a:cubicBezTo>
                <a:lnTo>
                  <a:pt x="11604736" y="4680966"/>
                </a:lnTo>
                <a:lnTo>
                  <a:pt x="11595211" y="4671441"/>
                </a:lnTo>
                <a:cubicBezTo>
                  <a:pt x="11595211" y="4666679"/>
                  <a:pt x="11590448" y="4657154"/>
                  <a:pt x="11604736" y="4657154"/>
                </a:cubicBezTo>
                <a:cubicBezTo>
                  <a:pt x="11614261" y="4657154"/>
                  <a:pt x="11619023" y="4661916"/>
                  <a:pt x="11619023" y="4666679"/>
                </a:cubicBezTo>
                <a:cubicBezTo>
                  <a:pt x="11619023" y="4666679"/>
                  <a:pt x="11623786" y="4666679"/>
                  <a:pt x="11623786" y="4657154"/>
                </a:cubicBezTo>
                <a:cubicBezTo>
                  <a:pt x="11623786" y="4642866"/>
                  <a:pt x="11614261" y="4642866"/>
                  <a:pt x="11604736" y="4642866"/>
                </a:cubicBezTo>
                <a:cubicBezTo>
                  <a:pt x="11590448" y="4642866"/>
                  <a:pt x="11585686" y="4652391"/>
                  <a:pt x="11580923" y="4661916"/>
                </a:cubicBezTo>
                <a:cubicBezTo>
                  <a:pt x="11580923" y="4657154"/>
                  <a:pt x="11576161" y="4657154"/>
                  <a:pt x="11576161" y="4647629"/>
                </a:cubicBezTo>
                <a:cubicBezTo>
                  <a:pt x="11576161" y="4628579"/>
                  <a:pt x="11599973" y="4628579"/>
                  <a:pt x="11609498" y="4628579"/>
                </a:cubicBezTo>
                <a:cubicBezTo>
                  <a:pt x="11619023" y="4628579"/>
                  <a:pt x="11638073" y="4633341"/>
                  <a:pt x="11638073" y="4652391"/>
                </a:cubicBezTo>
                <a:close/>
                <a:moveTo>
                  <a:pt x="11123771" y="4676204"/>
                </a:moveTo>
                <a:cubicBezTo>
                  <a:pt x="11128534" y="4671441"/>
                  <a:pt x="11133296" y="4666679"/>
                  <a:pt x="11133296" y="4661916"/>
                </a:cubicBezTo>
                <a:cubicBezTo>
                  <a:pt x="11142821" y="4666679"/>
                  <a:pt x="11157109" y="4680966"/>
                  <a:pt x="11157109" y="4685729"/>
                </a:cubicBezTo>
                <a:cubicBezTo>
                  <a:pt x="11157109" y="4700016"/>
                  <a:pt x="11114246" y="4761929"/>
                  <a:pt x="11100006" y="4795266"/>
                </a:cubicBezTo>
                <a:cubicBezTo>
                  <a:pt x="11100006" y="4738116"/>
                  <a:pt x="11114246" y="4761929"/>
                  <a:pt x="11104721" y="4628579"/>
                </a:cubicBezTo>
                <a:cubicBezTo>
                  <a:pt x="11114246" y="4642866"/>
                  <a:pt x="11123771" y="4661916"/>
                  <a:pt x="11123771" y="4676204"/>
                </a:cubicBezTo>
                <a:close/>
                <a:moveTo>
                  <a:pt x="12333304" y="4657154"/>
                </a:moveTo>
                <a:cubicBezTo>
                  <a:pt x="12319016" y="4647629"/>
                  <a:pt x="12304729" y="4633341"/>
                  <a:pt x="12290441" y="4623816"/>
                </a:cubicBezTo>
                <a:cubicBezTo>
                  <a:pt x="12304729" y="4628579"/>
                  <a:pt x="12323779" y="4642866"/>
                  <a:pt x="12333304" y="4657154"/>
                </a:cubicBezTo>
                <a:close/>
                <a:moveTo>
                  <a:pt x="10790444" y="4776216"/>
                </a:moveTo>
                <a:lnTo>
                  <a:pt x="10790444" y="4790504"/>
                </a:lnTo>
                <a:lnTo>
                  <a:pt x="10776156" y="4790504"/>
                </a:lnTo>
                <a:cubicBezTo>
                  <a:pt x="10747581" y="4780979"/>
                  <a:pt x="10680954" y="4733354"/>
                  <a:pt x="10680954" y="4700016"/>
                </a:cubicBezTo>
                <a:lnTo>
                  <a:pt x="10680954" y="4647629"/>
                </a:lnTo>
                <a:cubicBezTo>
                  <a:pt x="10690479" y="4652391"/>
                  <a:pt x="10700004" y="4661916"/>
                  <a:pt x="10714292" y="4666679"/>
                </a:cubicBezTo>
                <a:cubicBezTo>
                  <a:pt x="10709529" y="4661916"/>
                  <a:pt x="10700004" y="4657154"/>
                  <a:pt x="10700004" y="4647629"/>
                </a:cubicBezTo>
                <a:lnTo>
                  <a:pt x="10700004" y="4623816"/>
                </a:lnTo>
                <a:cubicBezTo>
                  <a:pt x="10738056" y="4666679"/>
                  <a:pt x="10757106" y="4723829"/>
                  <a:pt x="10790444" y="4776216"/>
                </a:cubicBezTo>
                <a:close/>
                <a:moveTo>
                  <a:pt x="8090440" y="4652391"/>
                </a:moveTo>
                <a:cubicBezTo>
                  <a:pt x="8085677" y="4652391"/>
                  <a:pt x="8071390" y="4652391"/>
                  <a:pt x="8071390" y="4657154"/>
                </a:cubicBezTo>
                <a:lnTo>
                  <a:pt x="8071390" y="4628579"/>
                </a:lnTo>
                <a:cubicBezTo>
                  <a:pt x="8076152" y="4628579"/>
                  <a:pt x="8085677" y="4628579"/>
                  <a:pt x="8090440" y="4623816"/>
                </a:cubicBezTo>
                <a:lnTo>
                  <a:pt x="8090440" y="4652391"/>
                </a:lnTo>
                <a:close/>
                <a:moveTo>
                  <a:pt x="8199977" y="4623816"/>
                </a:moveTo>
                <a:lnTo>
                  <a:pt x="8199977" y="4642866"/>
                </a:lnTo>
                <a:lnTo>
                  <a:pt x="8180927" y="4642866"/>
                </a:lnTo>
                <a:lnTo>
                  <a:pt x="8185690" y="4619054"/>
                </a:lnTo>
                <a:cubicBezTo>
                  <a:pt x="8190452" y="4619054"/>
                  <a:pt x="8195215" y="4619054"/>
                  <a:pt x="8199977" y="4623816"/>
                </a:cubicBezTo>
                <a:close/>
                <a:moveTo>
                  <a:pt x="12476179" y="4676204"/>
                </a:moveTo>
                <a:cubicBezTo>
                  <a:pt x="12476179" y="4704779"/>
                  <a:pt x="12447604" y="4804791"/>
                  <a:pt x="12399979" y="4814316"/>
                </a:cubicBezTo>
                <a:lnTo>
                  <a:pt x="12399979" y="4776216"/>
                </a:lnTo>
                <a:cubicBezTo>
                  <a:pt x="12409504" y="4752404"/>
                  <a:pt x="12419029" y="4728591"/>
                  <a:pt x="12419029" y="4704779"/>
                </a:cubicBezTo>
                <a:cubicBezTo>
                  <a:pt x="12428554" y="4680966"/>
                  <a:pt x="12414266" y="4633341"/>
                  <a:pt x="12452366" y="4614291"/>
                </a:cubicBezTo>
                <a:cubicBezTo>
                  <a:pt x="12466654" y="4633341"/>
                  <a:pt x="12476179" y="4666679"/>
                  <a:pt x="12476179" y="4676204"/>
                </a:cubicBezTo>
                <a:close/>
                <a:moveTo>
                  <a:pt x="12109513" y="4628579"/>
                </a:moveTo>
                <a:cubicBezTo>
                  <a:pt x="12119038" y="4633341"/>
                  <a:pt x="12142850" y="4633341"/>
                  <a:pt x="12157138" y="4628579"/>
                </a:cubicBezTo>
                <a:cubicBezTo>
                  <a:pt x="12176188" y="4657154"/>
                  <a:pt x="12228575" y="4680966"/>
                  <a:pt x="12257104" y="4680966"/>
                </a:cubicBezTo>
                <a:cubicBezTo>
                  <a:pt x="12271391" y="4680966"/>
                  <a:pt x="12304729" y="4671441"/>
                  <a:pt x="12319016" y="4671441"/>
                </a:cubicBezTo>
                <a:cubicBezTo>
                  <a:pt x="12328541" y="4671441"/>
                  <a:pt x="12333304" y="4671441"/>
                  <a:pt x="12342829" y="4680966"/>
                </a:cubicBezTo>
                <a:cubicBezTo>
                  <a:pt x="12328541" y="4695254"/>
                  <a:pt x="12309491" y="4719066"/>
                  <a:pt x="12290441" y="4728591"/>
                </a:cubicBezTo>
                <a:cubicBezTo>
                  <a:pt x="12276154" y="4733354"/>
                  <a:pt x="12257104" y="4733354"/>
                  <a:pt x="12242863" y="4742879"/>
                </a:cubicBezTo>
                <a:cubicBezTo>
                  <a:pt x="12233338" y="4733354"/>
                  <a:pt x="12233338" y="4723829"/>
                  <a:pt x="12223813" y="4714304"/>
                </a:cubicBezTo>
                <a:cubicBezTo>
                  <a:pt x="12214288" y="4719066"/>
                  <a:pt x="12204763" y="4738116"/>
                  <a:pt x="12204763" y="4742879"/>
                </a:cubicBezTo>
                <a:lnTo>
                  <a:pt x="12185713" y="4742879"/>
                </a:lnTo>
                <a:cubicBezTo>
                  <a:pt x="12147613" y="4704779"/>
                  <a:pt x="12109513" y="4661916"/>
                  <a:pt x="12080938" y="4614291"/>
                </a:cubicBezTo>
                <a:cubicBezTo>
                  <a:pt x="12090463" y="4619054"/>
                  <a:pt x="12095225" y="4623816"/>
                  <a:pt x="12109513" y="4628579"/>
                </a:cubicBezTo>
                <a:close/>
                <a:moveTo>
                  <a:pt x="11095244" y="4761929"/>
                </a:moveTo>
                <a:cubicBezTo>
                  <a:pt x="11095244" y="4776216"/>
                  <a:pt x="11085719" y="4814316"/>
                  <a:pt x="11061906" y="4814316"/>
                </a:cubicBezTo>
                <a:cubicBezTo>
                  <a:pt x="11019044" y="4814316"/>
                  <a:pt x="11009519" y="4738116"/>
                  <a:pt x="11009519" y="4728591"/>
                </a:cubicBezTo>
                <a:cubicBezTo>
                  <a:pt x="11009519" y="4704779"/>
                  <a:pt x="11028569" y="4676204"/>
                  <a:pt x="11042856" y="4652391"/>
                </a:cubicBezTo>
                <a:cubicBezTo>
                  <a:pt x="11047619" y="4657154"/>
                  <a:pt x="11052381" y="4661916"/>
                  <a:pt x="11052381" y="4676204"/>
                </a:cubicBezTo>
                <a:cubicBezTo>
                  <a:pt x="11085719" y="4666679"/>
                  <a:pt x="11052381" y="4638104"/>
                  <a:pt x="11095244" y="4614291"/>
                </a:cubicBezTo>
                <a:lnTo>
                  <a:pt x="11095244" y="4761929"/>
                </a:lnTo>
                <a:close/>
                <a:moveTo>
                  <a:pt x="10852356" y="4709541"/>
                </a:moveTo>
                <a:cubicBezTo>
                  <a:pt x="10842831" y="4700016"/>
                  <a:pt x="10819019" y="4680966"/>
                  <a:pt x="10809494" y="4671441"/>
                </a:cubicBezTo>
                <a:cubicBezTo>
                  <a:pt x="10799969" y="4661916"/>
                  <a:pt x="10804731" y="4652391"/>
                  <a:pt x="10804731" y="4642866"/>
                </a:cubicBezTo>
                <a:cubicBezTo>
                  <a:pt x="10799969" y="4633341"/>
                  <a:pt x="10790444" y="4623816"/>
                  <a:pt x="10785681" y="4614291"/>
                </a:cubicBezTo>
                <a:cubicBezTo>
                  <a:pt x="10823781" y="4638104"/>
                  <a:pt x="10842831" y="4676204"/>
                  <a:pt x="10852356" y="4709541"/>
                </a:cubicBezTo>
                <a:close/>
                <a:moveTo>
                  <a:pt x="10790444" y="4642866"/>
                </a:moveTo>
                <a:cubicBezTo>
                  <a:pt x="10795206" y="4642866"/>
                  <a:pt x="10790444" y="4657154"/>
                  <a:pt x="10795206" y="4666679"/>
                </a:cubicBezTo>
                <a:cubicBezTo>
                  <a:pt x="10809494" y="4690491"/>
                  <a:pt x="10847594" y="4714304"/>
                  <a:pt x="10847594" y="4733354"/>
                </a:cubicBezTo>
                <a:cubicBezTo>
                  <a:pt x="10847594" y="4752404"/>
                  <a:pt x="10823781" y="4785741"/>
                  <a:pt x="10799969" y="4780979"/>
                </a:cubicBezTo>
                <a:cubicBezTo>
                  <a:pt x="10776156" y="4728591"/>
                  <a:pt x="10752344" y="4676204"/>
                  <a:pt x="10719054" y="4623816"/>
                </a:cubicBezTo>
                <a:cubicBezTo>
                  <a:pt x="10728531" y="4628579"/>
                  <a:pt x="10742819" y="4633341"/>
                  <a:pt x="10757106" y="4638104"/>
                </a:cubicBezTo>
                <a:cubicBezTo>
                  <a:pt x="10761869" y="4642866"/>
                  <a:pt x="10771394" y="4652391"/>
                  <a:pt x="10776156" y="4652391"/>
                </a:cubicBezTo>
                <a:lnTo>
                  <a:pt x="10785681" y="4652391"/>
                </a:lnTo>
                <a:cubicBezTo>
                  <a:pt x="10780919" y="4642866"/>
                  <a:pt x="10771394" y="4638104"/>
                  <a:pt x="10771394" y="4623816"/>
                </a:cubicBezTo>
                <a:cubicBezTo>
                  <a:pt x="10771394" y="4614291"/>
                  <a:pt x="10771394" y="4619054"/>
                  <a:pt x="10776156" y="4614291"/>
                </a:cubicBezTo>
                <a:cubicBezTo>
                  <a:pt x="10776156" y="4623816"/>
                  <a:pt x="10785681" y="4628579"/>
                  <a:pt x="10790444" y="4642866"/>
                </a:cubicBezTo>
                <a:close/>
                <a:moveTo>
                  <a:pt x="11909488" y="4647629"/>
                </a:moveTo>
                <a:cubicBezTo>
                  <a:pt x="11909488" y="4661916"/>
                  <a:pt x="11919013" y="4680966"/>
                  <a:pt x="11923775" y="4695254"/>
                </a:cubicBezTo>
                <a:cubicBezTo>
                  <a:pt x="11909488" y="4690491"/>
                  <a:pt x="11890438" y="4657154"/>
                  <a:pt x="11890438" y="4647629"/>
                </a:cubicBezTo>
                <a:cubicBezTo>
                  <a:pt x="11890438" y="4633341"/>
                  <a:pt x="11895200" y="4614291"/>
                  <a:pt x="11919013" y="4609529"/>
                </a:cubicBezTo>
                <a:cubicBezTo>
                  <a:pt x="11914250" y="4623816"/>
                  <a:pt x="11909488" y="4638104"/>
                  <a:pt x="11909488" y="4647629"/>
                </a:cubicBezTo>
                <a:close/>
                <a:moveTo>
                  <a:pt x="11133296" y="4623816"/>
                </a:moveTo>
                <a:lnTo>
                  <a:pt x="11133296" y="4647629"/>
                </a:lnTo>
                <a:cubicBezTo>
                  <a:pt x="11123771" y="4638104"/>
                  <a:pt x="11114246" y="4623816"/>
                  <a:pt x="11109484" y="4609529"/>
                </a:cubicBezTo>
                <a:cubicBezTo>
                  <a:pt x="11114246" y="4609529"/>
                  <a:pt x="11123771" y="4619054"/>
                  <a:pt x="11133296" y="4623816"/>
                </a:cubicBezTo>
                <a:close/>
                <a:moveTo>
                  <a:pt x="8304752" y="4609529"/>
                </a:moveTo>
                <a:lnTo>
                  <a:pt x="8304752" y="4633341"/>
                </a:lnTo>
                <a:lnTo>
                  <a:pt x="8290465" y="4633341"/>
                </a:lnTo>
                <a:cubicBezTo>
                  <a:pt x="8285702" y="4628579"/>
                  <a:pt x="8285702" y="4633341"/>
                  <a:pt x="8285702" y="4619054"/>
                </a:cubicBezTo>
                <a:cubicBezTo>
                  <a:pt x="8285702" y="4609529"/>
                  <a:pt x="8290465" y="4609529"/>
                  <a:pt x="8295227" y="4604766"/>
                </a:cubicBezTo>
                <a:cubicBezTo>
                  <a:pt x="8295227" y="4604766"/>
                  <a:pt x="8299990" y="4609529"/>
                  <a:pt x="8304752" y="4609529"/>
                </a:cubicBezTo>
                <a:close/>
                <a:moveTo>
                  <a:pt x="12828556" y="4604766"/>
                </a:moveTo>
                <a:lnTo>
                  <a:pt x="12785694" y="4609529"/>
                </a:lnTo>
                <a:lnTo>
                  <a:pt x="12776169" y="4600004"/>
                </a:lnTo>
                <a:cubicBezTo>
                  <a:pt x="12819031" y="4600004"/>
                  <a:pt x="12823794" y="4604766"/>
                  <a:pt x="12828556" y="4604766"/>
                </a:cubicBezTo>
                <a:close/>
                <a:moveTo>
                  <a:pt x="12785694" y="4628579"/>
                </a:moveTo>
                <a:cubicBezTo>
                  <a:pt x="12785694" y="4642866"/>
                  <a:pt x="12761881" y="4652391"/>
                  <a:pt x="12752356" y="4657154"/>
                </a:cubicBezTo>
                <a:cubicBezTo>
                  <a:pt x="12752356" y="4638104"/>
                  <a:pt x="12747594" y="4619054"/>
                  <a:pt x="12742831" y="4600004"/>
                </a:cubicBezTo>
                <a:cubicBezTo>
                  <a:pt x="12747594" y="4600004"/>
                  <a:pt x="12785694" y="4609529"/>
                  <a:pt x="12785694" y="4628579"/>
                </a:cubicBezTo>
                <a:close/>
                <a:moveTo>
                  <a:pt x="1528572" y="4652391"/>
                </a:moveTo>
                <a:cubicBezTo>
                  <a:pt x="1514285" y="4647629"/>
                  <a:pt x="1499997" y="4633341"/>
                  <a:pt x="1485710" y="4623816"/>
                </a:cubicBezTo>
                <a:lnTo>
                  <a:pt x="1485710" y="4600004"/>
                </a:lnTo>
                <a:cubicBezTo>
                  <a:pt x="1514285" y="4609529"/>
                  <a:pt x="1519047" y="4633341"/>
                  <a:pt x="1528572" y="4652391"/>
                </a:cubicBezTo>
                <a:close/>
                <a:moveTo>
                  <a:pt x="12219050" y="4595241"/>
                </a:moveTo>
                <a:cubicBezTo>
                  <a:pt x="12214288" y="4595241"/>
                  <a:pt x="12204763" y="4600004"/>
                  <a:pt x="12195238" y="4604766"/>
                </a:cubicBezTo>
                <a:cubicBezTo>
                  <a:pt x="12195238" y="4604766"/>
                  <a:pt x="12195238" y="4609529"/>
                  <a:pt x="12200000" y="4614291"/>
                </a:cubicBezTo>
                <a:cubicBezTo>
                  <a:pt x="12209525" y="4609529"/>
                  <a:pt x="12219050" y="4604766"/>
                  <a:pt x="12228575" y="4604766"/>
                </a:cubicBezTo>
                <a:cubicBezTo>
                  <a:pt x="12266629" y="4604766"/>
                  <a:pt x="12276154" y="4628579"/>
                  <a:pt x="12314254" y="4661916"/>
                </a:cubicBezTo>
                <a:cubicBezTo>
                  <a:pt x="12295204" y="4661916"/>
                  <a:pt x="12271391" y="4671441"/>
                  <a:pt x="12257104" y="4671441"/>
                </a:cubicBezTo>
                <a:cubicBezTo>
                  <a:pt x="12247579" y="4671441"/>
                  <a:pt x="12204763" y="4652391"/>
                  <a:pt x="12185713" y="4642866"/>
                </a:cubicBezTo>
                <a:cubicBezTo>
                  <a:pt x="12171425" y="4638104"/>
                  <a:pt x="12166663" y="4614291"/>
                  <a:pt x="12157138" y="4614291"/>
                </a:cubicBezTo>
                <a:cubicBezTo>
                  <a:pt x="12142850" y="4614291"/>
                  <a:pt x="12138088" y="4623816"/>
                  <a:pt x="12123800" y="4623816"/>
                </a:cubicBezTo>
                <a:cubicBezTo>
                  <a:pt x="12114275" y="4623816"/>
                  <a:pt x="12099988" y="4609529"/>
                  <a:pt x="12090463" y="4604766"/>
                </a:cubicBezTo>
                <a:cubicBezTo>
                  <a:pt x="12119038" y="4580954"/>
                  <a:pt x="12142850" y="4585716"/>
                  <a:pt x="12161900" y="4585716"/>
                </a:cubicBezTo>
                <a:cubicBezTo>
                  <a:pt x="12176188" y="4585716"/>
                  <a:pt x="12200000" y="4590479"/>
                  <a:pt x="12219050" y="4595241"/>
                </a:cubicBezTo>
                <a:close/>
                <a:moveTo>
                  <a:pt x="8538067" y="4609529"/>
                </a:moveTo>
                <a:cubicBezTo>
                  <a:pt x="8523779" y="4609529"/>
                  <a:pt x="8509492" y="4614291"/>
                  <a:pt x="8495204" y="4609529"/>
                </a:cubicBezTo>
                <a:lnTo>
                  <a:pt x="8495204" y="4590479"/>
                </a:lnTo>
                <a:cubicBezTo>
                  <a:pt x="8504729" y="4590479"/>
                  <a:pt x="8514254" y="4590479"/>
                  <a:pt x="8538067" y="4585716"/>
                </a:cubicBezTo>
                <a:lnTo>
                  <a:pt x="8538067" y="4609529"/>
                </a:lnTo>
                <a:close/>
                <a:moveTo>
                  <a:pt x="11842861" y="4657154"/>
                </a:moveTo>
                <a:cubicBezTo>
                  <a:pt x="11847623" y="4666679"/>
                  <a:pt x="11861911" y="4680966"/>
                  <a:pt x="11866625" y="4690491"/>
                </a:cubicBezTo>
                <a:cubicBezTo>
                  <a:pt x="11838098" y="4676204"/>
                  <a:pt x="11795236" y="4619054"/>
                  <a:pt x="11795236" y="4595241"/>
                </a:cubicBezTo>
                <a:lnTo>
                  <a:pt x="11795236" y="4580954"/>
                </a:lnTo>
                <a:cubicBezTo>
                  <a:pt x="11819048" y="4590479"/>
                  <a:pt x="11828573" y="4633341"/>
                  <a:pt x="11842861" y="4657154"/>
                </a:cubicBezTo>
                <a:close/>
                <a:moveTo>
                  <a:pt x="12457129" y="4590479"/>
                </a:moveTo>
                <a:cubicBezTo>
                  <a:pt x="12457129" y="4604766"/>
                  <a:pt x="12395216" y="4638104"/>
                  <a:pt x="12419029" y="4666679"/>
                </a:cubicBezTo>
                <a:cubicBezTo>
                  <a:pt x="12409504" y="4652391"/>
                  <a:pt x="12399979" y="4628579"/>
                  <a:pt x="12376166" y="4604766"/>
                </a:cubicBezTo>
                <a:cubicBezTo>
                  <a:pt x="12390454" y="4566666"/>
                  <a:pt x="12428554" y="4576191"/>
                  <a:pt x="12452366" y="4576191"/>
                </a:cubicBezTo>
                <a:cubicBezTo>
                  <a:pt x="12457129" y="4580954"/>
                  <a:pt x="12457129" y="4576191"/>
                  <a:pt x="12457129" y="4590479"/>
                </a:cubicBezTo>
                <a:close/>
                <a:moveTo>
                  <a:pt x="1471422" y="4590479"/>
                </a:moveTo>
                <a:lnTo>
                  <a:pt x="1471422" y="4614291"/>
                </a:lnTo>
                <a:cubicBezTo>
                  <a:pt x="1466660" y="4609529"/>
                  <a:pt x="1461897" y="4609529"/>
                  <a:pt x="1457135" y="4604766"/>
                </a:cubicBezTo>
                <a:lnTo>
                  <a:pt x="1457135" y="4576191"/>
                </a:lnTo>
                <a:lnTo>
                  <a:pt x="1471422" y="4590479"/>
                </a:lnTo>
                <a:close/>
                <a:moveTo>
                  <a:pt x="1795224" y="4619054"/>
                </a:moveTo>
                <a:cubicBezTo>
                  <a:pt x="1809512" y="4628579"/>
                  <a:pt x="1833324" y="4619054"/>
                  <a:pt x="1852374" y="4628579"/>
                </a:cubicBezTo>
                <a:cubicBezTo>
                  <a:pt x="1880949" y="4642866"/>
                  <a:pt x="1899999" y="4671441"/>
                  <a:pt x="1928574" y="4685729"/>
                </a:cubicBezTo>
                <a:cubicBezTo>
                  <a:pt x="1947624" y="4700016"/>
                  <a:pt x="1985677" y="4714304"/>
                  <a:pt x="2004727" y="4738116"/>
                </a:cubicBezTo>
                <a:cubicBezTo>
                  <a:pt x="2023777" y="4752404"/>
                  <a:pt x="2019014" y="4804791"/>
                  <a:pt x="2042827" y="4828604"/>
                </a:cubicBezTo>
                <a:cubicBezTo>
                  <a:pt x="2104739" y="4880991"/>
                  <a:pt x="2190464" y="4861941"/>
                  <a:pt x="2247614" y="4966669"/>
                </a:cubicBezTo>
                <a:cubicBezTo>
                  <a:pt x="2257139" y="4976194"/>
                  <a:pt x="2252377" y="5000006"/>
                  <a:pt x="2261902" y="5014294"/>
                </a:cubicBezTo>
                <a:cubicBezTo>
                  <a:pt x="2280952" y="5038106"/>
                  <a:pt x="2314289" y="5057156"/>
                  <a:pt x="2338102" y="5090494"/>
                </a:cubicBezTo>
                <a:cubicBezTo>
                  <a:pt x="2371392" y="5133356"/>
                  <a:pt x="2399967" y="5190506"/>
                  <a:pt x="2423779" y="5238131"/>
                </a:cubicBezTo>
                <a:lnTo>
                  <a:pt x="2433304" y="5228606"/>
                </a:lnTo>
                <a:cubicBezTo>
                  <a:pt x="2414254" y="5185744"/>
                  <a:pt x="2390442" y="5133356"/>
                  <a:pt x="2357104" y="5090494"/>
                </a:cubicBezTo>
                <a:cubicBezTo>
                  <a:pt x="2333339" y="5057156"/>
                  <a:pt x="2295239" y="5038106"/>
                  <a:pt x="2276189" y="5009531"/>
                </a:cubicBezTo>
                <a:cubicBezTo>
                  <a:pt x="2266664" y="4990481"/>
                  <a:pt x="2271427" y="4966669"/>
                  <a:pt x="2257139" y="4952381"/>
                </a:cubicBezTo>
                <a:cubicBezTo>
                  <a:pt x="2242852" y="4928569"/>
                  <a:pt x="2223802" y="4909566"/>
                  <a:pt x="2204752" y="4890516"/>
                </a:cubicBezTo>
                <a:cubicBezTo>
                  <a:pt x="2228564" y="4904804"/>
                  <a:pt x="2252377" y="4928569"/>
                  <a:pt x="2285714" y="4938094"/>
                </a:cubicBezTo>
                <a:cubicBezTo>
                  <a:pt x="2309527" y="4947619"/>
                  <a:pt x="2385679" y="4976194"/>
                  <a:pt x="2385679" y="5028581"/>
                </a:cubicBezTo>
                <a:cubicBezTo>
                  <a:pt x="2390442" y="5033344"/>
                  <a:pt x="2419017" y="5057156"/>
                  <a:pt x="2438067" y="5052394"/>
                </a:cubicBezTo>
                <a:cubicBezTo>
                  <a:pt x="2428542" y="5042869"/>
                  <a:pt x="2414254" y="5033344"/>
                  <a:pt x="2399967" y="5019056"/>
                </a:cubicBezTo>
                <a:cubicBezTo>
                  <a:pt x="2399967" y="5019056"/>
                  <a:pt x="2399967" y="5004769"/>
                  <a:pt x="2390442" y="5000006"/>
                </a:cubicBezTo>
                <a:cubicBezTo>
                  <a:pt x="2366629" y="4966669"/>
                  <a:pt x="2314289" y="4938094"/>
                  <a:pt x="2285714" y="4923806"/>
                </a:cubicBezTo>
                <a:cubicBezTo>
                  <a:pt x="2257139" y="4914329"/>
                  <a:pt x="2238089" y="4890516"/>
                  <a:pt x="2214277" y="4880991"/>
                </a:cubicBezTo>
                <a:cubicBezTo>
                  <a:pt x="2180939" y="4866704"/>
                  <a:pt x="2142839" y="4857179"/>
                  <a:pt x="2109502" y="4847654"/>
                </a:cubicBezTo>
                <a:cubicBezTo>
                  <a:pt x="2109502" y="4842891"/>
                  <a:pt x="2114264" y="4838129"/>
                  <a:pt x="2119027" y="4833366"/>
                </a:cubicBezTo>
                <a:cubicBezTo>
                  <a:pt x="2138077" y="4828604"/>
                  <a:pt x="2166652" y="4823841"/>
                  <a:pt x="2180939" y="4823841"/>
                </a:cubicBezTo>
                <a:cubicBezTo>
                  <a:pt x="2190464" y="4823841"/>
                  <a:pt x="2257139" y="4833366"/>
                  <a:pt x="2266664" y="4833366"/>
                </a:cubicBezTo>
                <a:cubicBezTo>
                  <a:pt x="2280952" y="4833366"/>
                  <a:pt x="2380917" y="4819079"/>
                  <a:pt x="2395204" y="4819079"/>
                </a:cubicBezTo>
                <a:cubicBezTo>
                  <a:pt x="2404729" y="4819079"/>
                  <a:pt x="2485692" y="4828604"/>
                  <a:pt x="2533317" y="4842891"/>
                </a:cubicBezTo>
                <a:cubicBezTo>
                  <a:pt x="2700004" y="4880991"/>
                  <a:pt x="2880932" y="5042869"/>
                  <a:pt x="3052382" y="5100019"/>
                </a:cubicBezTo>
                <a:lnTo>
                  <a:pt x="3061907" y="5090494"/>
                </a:lnTo>
                <a:cubicBezTo>
                  <a:pt x="3042857" y="5080969"/>
                  <a:pt x="3023807" y="5076206"/>
                  <a:pt x="3004757" y="5066681"/>
                </a:cubicBezTo>
                <a:cubicBezTo>
                  <a:pt x="3047619" y="5000006"/>
                  <a:pt x="3114246" y="4904804"/>
                  <a:pt x="3185684" y="4900041"/>
                </a:cubicBezTo>
                <a:cubicBezTo>
                  <a:pt x="3199971" y="4900041"/>
                  <a:pt x="3219021" y="4904804"/>
                  <a:pt x="3233309" y="4900041"/>
                </a:cubicBezTo>
                <a:cubicBezTo>
                  <a:pt x="3257121" y="4895279"/>
                  <a:pt x="3276171" y="4861941"/>
                  <a:pt x="3304746" y="4852416"/>
                </a:cubicBezTo>
                <a:cubicBezTo>
                  <a:pt x="3338084" y="4833366"/>
                  <a:pt x="3385709" y="4833366"/>
                  <a:pt x="3423809" y="4823841"/>
                </a:cubicBezTo>
                <a:cubicBezTo>
                  <a:pt x="3395234" y="4852416"/>
                  <a:pt x="3376184" y="4885754"/>
                  <a:pt x="3352371" y="4914329"/>
                </a:cubicBezTo>
                <a:cubicBezTo>
                  <a:pt x="3342846" y="4923806"/>
                  <a:pt x="3323796" y="4919044"/>
                  <a:pt x="3319034" y="4928569"/>
                </a:cubicBezTo>
                <a:cubicBezTo>
                  <a:pt x="3295221" y="4942856"/>
                  <a:pt x="3276171" y="4971431"/>
                  <a:pt x="3261884" y="4985719"/>
                </a:cubicBezTo>
                <a:cubicBezTo>
                  <a:pt x="3257121" y="4990481"/>
                  <a:pt x="3242834" y="4985719"/>
                  <a:pt x="3238071" y="4990481"/>
                </a:cubicBezTo>
                <a:cubicBezTo>
                  <a:pt x="3223784" y="4995244"/>
                  <a:pt x="3219021" y="5014294"/>
                  <a:pt x="3204734" y="5023819"/>
                </a:cubicBezTo>
                <a:cubicBezTo>
                  <a:pt x="3185684" y="5038106"/>
                  <a:pt x="3166634" y="5042869"/>
                  <a:pt x="3147584" y="5057156"/>
                </a:cubicBezTo>
                <a:cubicBezTo>
                  <a:pt x="3147584" y="5057156"/>
                  <a:pt x="3147584" y="5061919"/>
                  <a:pt x="3152346" y="5066681"/>
                </a:cubicBezTo>
                <a:cubicBezTo>
                  <a:pt x="3176159" y="5028581"/>
                  <a:pt x="3214259" y="5057156"/>
                  <a:pt x="3228546" y="5019056"/>
                </a:cubicBezTo>
                <a:lnTo>
                  <a:pt x="3242834" y="5019056"/>
                </a:lnTo>
                <a:cubicBezTo>
                  <a:pt x="3228546" y="5042869"/>
                  <a:pt x="3209496" y="5061919"/>
                  <a:pt x="3214259" y="5095256"/>
                </a:cubicBezTo>
                <a:cubicBezTo>
                  <a:pt x="3233309" y="5066681"/>
                  <a:pt x="3247596" y="5023819"/>
                  <a:pt x="3280934" y="4990481"/>
                </a:cubicBezTo>
                <a:cubicBezTo>
                  <a:pt x="3290459" y="4976194"/>
                  <a:pt x="3314271" y="4952381"/>
                  <a:pt x="3333321" y="4942856"/>
                </a:cubicBezTo>
                <a:cubicBezTo>
                  <a:pt x="3338084" y="4938094"/>
                  <a:pt x="3352371" y="4938094"/>
                  <a:pt x="3361896" y="4933331"/>
                </a:cubicBezTo>
                <a:cubicBezTo>
                  <a:pt x="3376184" y="4919044"/>
                  <a:pt x="3380946" y="4895279"/>
                  <a:pt x="3390471" y="4880991"/>
                </a:cubicBezTo>
                <a:cubicBezTo>
                  <a:pt x="3409521" y="4842891"/>
                  <a:pt x="3466671" y="4819079"/>
                  <a:pt x="3495199" y="4804791"/>
                </a:cubicBezTo>
                <a:cubicBezTo>
                  <a:pt x="3509486" y="4861941"/>
                  <a:pt x="3409521" y="4814316"/>
                  <a:pt x="3414284" y="4890516"/>
                </a:cubicBezTo>
                <a:cubicBezTo>
                  <a:pt x="3419046" y="4885754"/>
                  <a:pt x="3419046" y="4876229"/>
                  <a:pt x="3433334" y="4876229"/>
                </a:cubicBezTo>
                <a:lnTo>
                  <a:pt x="3461909" y="4876229"/>
                </a:lnTo>
                <a:cubicBezTo>
                  <a:pt x="3461909" y="4909566"/>
                  <a:pt x="3385709" y="4923806"/>
                  <a:pt x="3376184" y="4952381"/>
                </a:cubicBezTo>
                <a:cubicBezTo>
                  <a:pt x="3366659" y="4966669"/>
                  <a:pt x="3309509" y="4985719"/>
                  <a:pt x="3328559" y="5028581"/>
                </a:cubicBezTo>
                <a:cubicBezTo>
                  <a:pt x="3338084" y="5023819"/>
                  <a:pt x="3347609" y="5000006"/>
                  <a:pt x="3371421" y="4995244"/>
                </a:cubicBezTo>
                <a:cubicBezTo>
                  <a:pt x="3352371" y="5023819"/>
                  <a:pt x="3342846" y="5052394"/>
                  <a:pt x="3323796" y="5080969"/>
                </a:cubicBezTo>
                <a:lnTo>
                  <a:pt x="3328559" y="5100019"/>
                </a:lnTo>
                <a:cubicBezTo>
                  <a:pt x="3338084" y="5090494"/>
                  <a:pt x="3352371" y="5085731"/>
                  <a:pt x="3361896" y="5076206"/>
                </a:cubicBezTo>
                <a:cubicBezTo>
                  <a:pt x="3352371" y="5104781"/>
                  <a:pt x="3295221" y="5123831"/>
                  <a:pt x="3299984" y="5166694"/>
                </a:cubicBezTo>
                <a:cubicBezTo>
                  <a:pt x="3314271" y="5157169"/>
                  <a:pt x="3328559" y="5138119"/>
                  <a:pt x="3347609" y="5123831"/>
                </a:cubicBezTo>
                <a:cubicBezTo>
                  <a:pt x="3357134" y="5133356"/>
                  <a:pt x="3357134" y="5142881"/>
                  <a:pt x="3366659" y="5147644"/>
                </a:cubicBezTo>
                <a:cubicBezTo>
                  <a:pt x="3357134" y="5152406"/>
                  <a:pt x="3347609" y="5161931"/>
                  <a:pt x="3347609" y="5185744"/>
                </a:cubicBezTo>
                <a:cubicBezTo>
                  <a:pt x="3357134" y="5180981"/>
                  <a:pt x="3366659" y="5171456"/>
                  <a:pt x="3376184" y="5166694"/>
                </a:cubicBezTo>
                <a:cubicBezTo>
                  <a:pt x="3380946" y="5171456"/>
                  <a:pt x="3385709" y="5180981"/>
                  <a:pt x="3395234" y="5190506"/>
                </a:cubicBezTo>
                <a:cubicBezTo>
                  <a:pt x="3399996" y="5180981"/>
                  <a:pt x="3404759" y="5166694"/>
                  <a:pt x="3404759" y="5157169"/>
                </a:cubicBezTo>
                <a:cubicBezTo>
                  <a:pt x="3414284" y="5166694"/>
                  <a:pt x="3423809" y="5180981"/>
                  <a:pt x="3433334" y="5195269"/>
                </a:cubicBezTo>
                <a:cubicBezTo>
                  <a:pt x="3404759" y="5200031"/>
                  <a:pt x="3357134" y="5204794"/>
                  <a:pt x="3347609" y="5204794"/>
                </a:cubicBezTo>
                <a:cubicBezTo>
                  <a:pt x="3123771" y="5204794"/>
                  <a:pt x="2899982" y="5066681"/>
                  <a:pt x="2676192" y="5066681"/>
                </a:cubicBezTo>
                <a:cubicBezTo>
                  <a:pt x="2647617" y="5066681"/>
                  <a:pt x="2538079" y="5080969"/>
                  <a:pt x="2528554" y="5109544"/>
                </a:cubicBezTo>
                <a:cubicBezTo>
                  <a:pt x="2519029" y="5128594"/>
                  <a:pt x="2523792" y="5161931"/>
                  <a:pt x="2519029" y="5185744"/>
                </a:cubicBezTo>
                <a:lnTo>
                  <a:pt x="2514267" y="5319046"/>
                </a:lnTo>
                <a:cubicBezTo>
                  <a:pt x="2452354" y="5299996"/>
                  <a:pt x="2399967" y="5280994"/>
                  <a:pt x="2347579" y="5238131"/>
                </a:cubicBezTo>
                <a:cubicBezTo>
                  <a:pt x="2352342" y="5238131"/>
                  <a:pt x="2352342" y="5242894"/>
                  <a:pt x="2352342" y="5228606"/>
                </a:cubicBezTo>
                <a:cubicBezTo>
                  <a:pt x="2352342" y="5219081"/>
                  <a:pt x="2338102" y="5209556"/>
                  <a:pt x="2338102" y="5200031"/>
                </a:cubicBezTo>
                <a:cubicBezTo>
                  <a:pt x="2338102" y="5180981"/>
                  <a:pt x="2338102" y="5157169"/>
                  <a:pt x="2333339" y="5142881"/>
                </a:cubicBezTo>
                <a:cubicBezTo>
                  <a:pt x="2328577" y="5123831"/>
                  <a:pt x="2309527" y="5085731"/>
                  <a:pt x="2290477" y="5066681"/>
                </a:cubicBezTo>
                <a:cubicBezTo>
                  <a:pt x="2266664" y="5033344"/>
                  <a:pt x="2252377" y="5000006"/>
                  <a:pt x="2228564" y="4966669"/>
                </a:cubicBezTo>
                <a:cubicBezTo>
                  <a:pt x="2228564" y="4966669"/>
                  <a:pt x="2223802" y="4961906"/>
                  <a:pt x="2223802" y="4976194"/>
                </a:cubicBezTo>
                <a:cubicBezTo>
                  <a:pt x="2223802" y="4985719"/>
                  <a:pt x="2233327" y="4990481"/>
                  <a:pt x="2233327" y="4995244"/>
                </a:cubicBezTo>
                <a:cubicBezTo>
                  <a:pt x="2266664" y="5052394"/>
                  <a:pt x="2328577" y="5114306"/>
                  <a:pt x="2323814" y="5166694"/>
                </a:cubicBezTo>
                <a:cubicBezTo>
                  <a:pt x="2323814" y="5176219"/>
                  <a:pt x="2319052" y="5190506"/>
                  <a:pt x="2323814" y="5204794"/>
                </a:cubicBezTo>
                <a:cubicBezTo>
                  <a:pt x="2328577" y="5214319"/>
                  <a:pt x="2338102" y="5228606"/>
                  <a:pt x="2342817" y="5238131"/>
                </a:cubicBezTo>
                <a:cubicBezTo>
                  <a:pt x="2095214" y="5042869"/>
                  <a:pt x="1823799" y="4852416"/>
                  <a:pt x="1580912" y="4738116"/>
                </a:cubicBezTo>
                <a:cubicBezTo>
                  <a:pt x="1590437" y="4733354"/>
                  <a:pt x="1599962" y="4714304"/>
                  <a:pt x="1609487" y="4704779"/>
                </a:cubicBezTo>
                <a:cubicBezTo>
                  <a:pt x="1619012" y="4690491"/>
                  <a:pt x="1638062" y="4700016"/>
                  <a:pt x="1652349" y="4680966"/>
                </a:cubicBezTo>
                <a:cubicBezTo>
                  <a:pt x="1652349" y="4680966"/>
                  <a:pt x="1652349" y="4676204"/>
                  <a:pt x="1642824" y="4676204"/>
                </a:cubicBezTo>
                <a:cubicBezTo>
                  <a:pt x="1609487" y="4676204"/>
                  <a:pt x="1585674" y="4709541"/>
                  <a:pt x="1571435" y="4723829"/>
                </a:cubicBezTo>
                <a:cubicBezTo>
                  <a:pt x="1571435" y="4709541"/>
                  <a:pt x="1566672" y="4690491"/>
                  <a:pt x="1566672" y="4676204"/>
                </a:cubicBezTo>
                <a:cubicBezTo>
                  <a:pt x="1566672" y="4666679"/>
                  <a:pt x="1561910" y="4652391"/>
                  <a:pt x="1571435" y="4652391"/>
                </a:cubicBezTo>
                <a:cubicBezTo>
                  <a:pt x="1590437" y="4642866"/>
                  <a:pt x="1623774" y="4638104"/>
                  <a:pt x="1647587" y="4628579"/>
                </a:cubicBezTo>
                <a:cubicBezTo>
                  <a:pt x="1685687" y="4609529"/>
                  <a:pt x="1676162" y="4571429"/>
                  <a:pt x="1704737" y="4571429"/>
                </a:cubicBezTo>
                <a:cubicBezTo>
                  <a:pt x="1733312" y="4571429"/>
                  <a:pt x="1771412" y="4609529"/>
                  <a:pt x="1795224" y="4619054"/>
                </a:cubicBezTo>
                <a:close/>
                <a:moveTo>
                  <a:pt x="8657129" y="4571429"/>
                </a:moveTo>
                <a:lnTo>
                  <a:pt x="8657129" y="4600004"/>
                </a:lnTo>
                <a:lnTo>
                  <a:pt x="8638079" y="4600004"/>
                </a:lnTo>
                <a:lnTo>
                  <a:pt x="8638079" y="4576191"/>
                </a:lnTo>
                <a:lnTo>
                  <a:pt x="8647604" y="4566666"/>
                </a:lnTo>
                <a:cubicBezTo>
                  <a:pt x="8647604" y="4566666"/>
                  <a:pt x="8652367" y="4571429"/>
                  <a:pt x="8657129" y="4571429"/>
                </a:cubicBezTo>
                <a:close/>
                <a:moveTo>
                  <a:pt x="12628531" y="4585716"/>
                </a:moveTo>
                <a:lnTo>
                  <a:pt x="12623816" y="4571429"/>
                </a:lnTo>
                <a:cubicBezTo>
                  <a:pt x="12628531" y="4566666"/>
                  <a:pt x="12633294" y="4561904"/>
                  <a:pt x="12638056" y="4561904"/>
                </a:cubicBezTo>
                <a:cubicBezTo>
                  <a:pt x="12638056" y="4566666"/>
                  <a:pt x="12628531" y="4576191"/>
                  <a:pt x="12628531" y="4585716"/>
                </a:cubicBezTo>
                <a:close/>
                <a:moveTo>
                  <a:pt x="11785711" y="4614291"/>
                </a:moveTo>
                <a:lnTo>
                  <a:pt x="11785711" y="4642866"/>
                </a:lnTo>
                <a:lnTo>
                  <a:pt x="11771423" y="4642866"/>
                </a:lnTo>
                <a:cubicBezTo>
                  <a:pt x="11742848" y="4623816"/>
                  <a:pt x="11699986" y="4628579"/>
                  <a:pt x="11699986" y="4595241"/>
                </a:cubicBezTo>
                <a:cubicBezTo>
                  <a:pt x="11714273" y="4585716"/>
                  <a:pt x="11728561" y="4561904"/>
                  <a:pt x="11738086" y="4561904"/>
                </a:cubicBezTo>
                <a:cubicBezTo>
                  <a:pt x="11761898" y="4561904"/>
                  <a:pt x="11785711" y="4604766"/>
                  <a:pt x="11785711" y="4614291"/>
                </a:cubicBezTo>
                <a:close/>
                <a:moveTo>
                  <a:pt x="11552348" y="4561904"/>
                </a:moveTo>
                <a:lnTo>
                  <a:pt x="11547586" y="4561904"/>
                </a:lnTo>
                <a:lnTo>
                  <a:pt x="11552348" y="4561904"/>
                </a:lnTo>
                <a:close/>
                <a:moveTo>
                  <a:pt x="10761869" y="4614291"/>
                </a:moveTo>
                <a:lnTo>
                  <a:pt x="10761869" y="4633341"/>
                </a:lnTo>
                <a:cubicBezTo>
                  <a:pt x="10747581" y="4623816"/>
                  <a:pt x="10723769" y="4619054"/>
                  <a:pt x="10709529" y="4609529"/>
                </a:cubicBezTo>
                <a:cubicBezTo>
                  <a:pt x="10690479" y="4600004"/>
                  <a:pt x="10680954" y="4576191"/>
                  <a:pt x="10676192" y="4557141"/>
                </a:cubicBezTo>
                <a:cubicBezTo>
                  <a:pt x="10704767" y="4576191"/>
                  <a:pt x="10733294" y="4590479"/>
                  <a:pt x="10761869" y="4614291"/>
                </a:cubicBezTo>
                <a:close/>
                <a:moveTo>
                  <a:pt x="11785711" y="4585716"/>
                </a:moveTo>
                <a:cubicBezTo>
                  <a:pt x="11780948" y="4580954"/>
                  <a:pt x="11776186" y="4571429"/>
                  <a:pt x="11766661" y="4561904"/>
                </a:cubicBezTo>
                <a:cubicBezTo>
                  <a:pt x="11766661" y="4557141"/>
                  <a:pt x="11776186" y="4552379"/>
                  <a:pt x="11785711" y="4547616"/>
                </a:cubicBezTo>
                <a:lnTo>
                  <a:pt x="11785711" y="4585716"/>
                </a:lnTo>
                <a:close/>
                <a:moveTo>
                  <a:pt x="12880944" y="4566666"/>
                </a:moveTo>
                <a:cubicBezTo>
                  <a:pt x="12880944" y="4585716"/>
                  <a:pt x="12866656" y="4609529"/>
                  <a:pt x="12847606" y="4609529"/>
                </a:cubicBezTo>
                <a:cubicBezTo>
                  <a:pt x="12833319" y="4609529"/>
                  <a:pt x="12809506" y="4585716"/>
                  <a:pt x="12799981" y="4585716"/>
                </a:cubicBezTo>
                <a:cubicBezTo>
                  <a:pt x="12785694" y="4585716"/>
                  <a:pt x="12776169" y="4595241"/>
                  <a:pt x="12766644" y="4595241"/>
                </a:cubicBezTo>
                <a:cubicBezTo>
                  <a:pt x="12752356" y="4595241"/>
                  <a:pt x="12695206" y="4571429"/>
                  <a:pt x="12690444" y="4557141"/>
                </a:cubicBezTo>
                <a:cubicBezTo>
                  <a:pt x="12709494" y="4566666"/>
                  <a:pt x="12738069" y="4571429"/>
                  <a:pt x="12747594" y="4571429"/>
                </a:cubicBezTo>
                <a:cubicBezTo>
                  <a:pt x="12761881" y="4571429"/>
                  <a:pt x="12795219" y="4566666"/>
                  <a:pt x="12814269" y="4557141"/>
                </a:cubicBezTo>
                <a:cubicBezTo>
                  <a:pt x="12828556" y="4552379"/>
                  <a:pt x="12842844" y="4538091"/>
                  <a:pt x="12857131" y="4538091"/>
                </a:cubicBezTo>
                <a:cubicBezTo>
                  <a:pt x="12866656" y="4538091"/>
                  <a:pt x="12880944" y="4552379"/>
                  <a:pt x="12880944" y="4566666"/>
                </a:cubicBezTo>
                <a:close/>
                <a:moveTo>
                  <a:pt x="12647581" y="4547616"/>
                </a:moveTo>
                <a:cubicBezTo>
                  <a:pt x="12633294" y="4552379"/>
                  <a:pt x="12609529" y="4571429"/>
                  <a:pt x="12609529" y="4580954"/>
                </a:cubicBezTo>
                <a:cubicBezTo>
                  <a:pt x="12609529" y="4595241"/>
                  <a:pt x="12619054" y="4604766"/>
                  <a:pt x="12628531" y="4604766"/>
                </a:cubicBezTo>
                <a:cubicBezTo>
                  <a:pt x="12642819" y="4604766"/>
                  <a:pt x="12661869" y="4580954"/>
                  <a:pt x="12671394" y="4580954"/>
                </a:cubicBezTo>
                <a:cubicBezTo>
                  <a:pt x="12685681" y="4580954"/>
                  <a:pt x="12695206" y="4585716"/>
                  <a:pt x="12709494" y="4585716"/>
                </a:cubicBezTo>
                <a:cubicBezTo>
                  <a:pt x="12709494" y="4590479"/>
                  <a:pt x="12714256" y="4580954"/>
                  <a:pt x="12714256" y="4595241"/>
                </a:cubicBezTo>
                <a:cubicBezTo>
                  <a:pt x="12714256" y="4604766"/>
                  <a:pt x="12709494" y="4604766"/>
                  <a:pt x="12704731" y="4609529"/>
                </a:cubicBezTo>
                <a:cubicBezTo>
                  <a:pt x="12719019" y="4609529"/>
                  <a:pt x="12714256" y="4604766"/>
                  <a:pt x="12728544" y="4600004"/>
                </a:cubicBezTo>
                <a:cubicBezTo>
                  <a:pt x="12728544" y="4604766"/>
                  <a:pt x="12719019" y="4614291"/>
                  <a:pt x="12723781" y="4623816"/>
                </a:cubicBezTo>
                <a:lnTo>
                  <a:pt x="12733306" y="4614291"/>
                </a:lnTo>
                <a:cubicBezTo>
                  <a:pt x="12733306" y="4619054"/>
                  <a:pt x="12742831" y="4623816"/>
                  <a:pt x="12742831" y="4638104"/>
                </a:cubicBezTo>
                <a:cubicBezTo>
                  <a:pt x="12742831" y="4647629"/>
                  <a:pt x="12733306" y="4661916"/>
                  <a:pt x="12723781" y="4666679"/>
                </a:cubicBezTo>
                <a:cubicBezTo>
                  <a:pt x="12680919" y="4704779"/>
                  <a:pt x="12638056" y="4761929"/>
                  <a:pt x="12614291" y="4780979"/>
                </a:cubicBezTo>
                <a:cubicBezTo>
                  <a:pt x="12600004" y="4790504"/>
                  <a:pt x="12580954" y="4790504"/>
                  <a:pt x="12571429" y="4800029"/>
                </a:cubicBezTo>
                <a:cubicBezTo>
                  <a:pt x="12542854" y="4814316"/>
                  <a:pt x="12519041" y="4842891"/>
                  <a:pt x="12495229" y="4861941"/>
                </a:cubicBezTo>
                <a:cubicBezTo>
                  <a:pt x="12509516" y="4838129"/>
                  <a:pt x="12519041" y="4809554"/>
                  <a:pt x="12528566" y="4785741"/>
                </a:cubicBezTo>
                <a:cubicBezTo>
                  <a:pt x="12509516" y="4742879"/>
                  <a:pt x="12595241" y="4719066"/>
                  <a:pt x="12600004" y="4671441"/>
                </a:cubicBezTo>
                <a:cubicBezTo>
                  <a:pt x="12580954" y="4695254"/>
                  <a:pt x="12557141" y="4719066"/>
                  <a:pt x="12533329" y="4742879"/>
                </a:cubicBezTo>
                <a:cubicBezTo>
                  <a:pt x="12533329" y="4719066"/>
                  <a:pt x="12547616" y="4680966"/>
                  <a:pt x="12547616" y="4666679"/>
                </a:cubicBezTo>
                <a:cubicBezTo>
                  <a:pt x="12547616" y="4657154"/>
                  <a:pt x="12542854" y="4657154"/>
                  <a:pt x="12538091" y="4652391"/>
                </a:cubicBezTo>
                <a:cubicBezTo>
                  <a:pt x="12528566" y="4638104"/>
                  <a:pt x="12509516" y="4619054"/>
                  <a:pt x="12495229" y="4614291"/>
                </a:cubicBezTo>
                <a:cubicBezTo>
                  <a:pt x="12490466" y="4609529"/>
                  <a:pt x="12480941" y="4619054"/>
                  <a:pt x="12471416" y="4619054"/>
                </a:cubicBezTo>
                <a:cubicBezTo>
                  <a:pt x="12466654" y="4614291"/>
                  <a:pt x="12466654" y="4614291"/>
                  <a:pt x="12466654" y="4604766"/>
                </a:cubicBezTo>
                <a:cubicBezTo>
                  <a:pt x="12466654" y="4552379"/>
                  <a:pt x="12533329" y="4561904"/>
                  <a:pt x="12557141" y="4542854"/>
                </a:cubicBezTo>
                <a:lnTo>
                  <a:pt x="12571429" y="4542854"/>
                </a:lnTo>
                <a:cubicBezTo>
                  <a:pt x="12576191" y="4557141"/>
                  <a:pt x="12576191" y="4580954"/>
                  <a:pt x="12576191" y="4590479"/>
                </a:cubicBezTo>
                <a:cubicBezTo>
                  <a:pt x="12590479" y="4571429"/>
                  <a:pt x="12576191" y="4538091"/>
                  <a:pt x="12614291" y="4538091"/>
                </a:cubicBezTo>
                <a:cubicBezTo>
                  <a:pt x="12623816" y="4538091"/>
                  <a:pt x="12638056" y="4542854"/>
                  <a:pt x="12647581" y="4547616"/>
                </a:cubicBezTo>
                <a:close/>
                <a:moveTo>
                  <a:pt x="11933300" y="4576191"/>
                </a:moveTo>
                <a:cubicBezTo>
                  <a:pt x="11933300" y="4590479"/>
                  <a:pt x="11876150" y="4614291"/>
                  <a:pt x="11876150" y="4647629"/>
                </a:cubicBezTo>
                <a:cubicBezTo>
                  <a:pt x="11876150" y="4661916"/>
                  <a:pt x="11885675" y="4676204"/>
                  <a:pt x="11895200" y="4690491"/>
                </a:cubicBezTo>
                <a:cubicBezTo>
                  <a:pt x="11899963" y="4700016"/>
                  <a:pt x="11919013" y="4704779"/>
                  <a:pt x="11928538" y="4719066"/>
                </a:cubicBezTo>
                <a:cubicBezTo>
                  <a:pt x="11938063" y="4733354"/>
                  <a:pt x="11942825" y="4780979"/>
                  <a:pt x="11980925" y="4790504"/>
                </a:cubicBezTo>
                <a:cubicBezTo>
                  <a:pt x="11899963" y="4757166"/>
                  <a:pt x="11871388" y="4700016"/>
                  <a:pt x="11871388" y="4652391"/>
                </a:cubicBezTo>
                <a:cubicBezTo>
                  <a:pt x="11871388" y="4609529"/>
                  <a:pt x="11890438" y="4576191"/>
                  <a:pt x="11914250" y="4538091"/>
                </a:cubicBezTo>
                <a:cubicBezTo>
                  <a:pt x="11928538" y="4552379"/>
                  <a:pt x="11933300" y="4566666"/>
                  <a:pt x="11933300" y="4576191"/>
                </a:cubicBezTo>
                <a:close/>
                <a:moveTo>
                  <a:pt x="1419035" y="4538091"/>
                </a:moveTo>
                <a:lnTo>
                  <a:pt x="1438085" y="4909566"/>
                </a:lnTo>
                <a:cubicBezTo>
                  <a:pt x="1395222" y="4904804"/>
                  <a:pt x="1361885" y="4904804"/>
                  <a:pt x="1333310" y="4909566"/>
                </a:cubicBezTo>
                <a:lnTo>
                  <a:pt x="1333310" y="4833366"/>
                </a:lnTo>
                <a:lnTo>
                  <a:pt x="1390460" y="4833366"/>
                </a:lnTo>
                <a:lnTo>
                  <a:pt x="1390460" y="4695254"/>
                </a:lnTo>
                <a:cubicBezTo>
                  <a:pt x="1380935" y="4685729"/>
                  <a:pt x="1361885" y="4671441"/>
                  <a:pt x="1352360" y="4671441"/>
                </a:cubicBezTo>
                <a:cubicBezTo>
                  <a:pt x="1338072" y="4671441"/>
                  <a:pt x="1323785" y="4685729"/>
                  <a:pt x="1314260" y="4695254"/>
                </a:cubicBezTo>
                <a:cubicBezTo>
                  <a:pt x="1285685" y="4690491"/>
                  <a:pt x="1280922" y="4719066"/>
                  <a:pt x="1271397" y="4747641"/>
                </a:cubicBezTo>
                <a:cubicBezTo>
                  <a:pt x="1266635" y="4709541"/>
                  <a:pt x="1280922" y="4661916"/>
                  <a:pt x="1223772" y="4661916"/>
                </a:cubicBezTo>
                <a:cubicBezTo>
                  <a:pt x="1204722" y="4661916"/>
                  <a:pt x="1199960" y="4657154"/>
                  <a:pt x="1176195" y="4685729"/>
                </a:cubicBezTo>
                <a:lnTo>
                  <a:pt x="1176195" y="4847654"/>
                </a:lnTo>
                <a:cubicBezTo>
                  <a:pt x="1152382" y="4752404"/>
                  <a:pt x="1166670" y="4790504"/>
                  <a:pt x="1166670" y="4761929"/>
                </a:cubicBezTo>
                <a:cubicBezTo>
                  <a:pt x="1166670" y="4752404"/>
                  <a:pt x="1166670" y="4738116"/>
                  <a:pt x="1171432" y="4700016"/>
                </a:cubicBezTo>
                <a:cubicBezTo>
                  <a:pt x="1166670" y="4695254"/>
                  <a:pt x="1166670" y="4695254"/>
                  <a:pt x="1157145" y="4695254"/>
                </a:cubicBezTo>
                <a:cubicBezTo>
                  <a:pt x="1133332" y="4695254"/>
                  <a:pt x="1138095" y="4709541"/>
                  <a:pt x="1119045" y="4738116"/>
                </a:cubicBezTo>
                <a:cubicBezTo>
                  <a:pt x="1119045" y="4719066"/>
                  <a:pt x="1119045" y="4666679"/>
                  <a:pt x="1080945" y="4666679"/>
                </a:cubicBezTo>
                <a:cubicBezTo>
                  <a:pt x="1066657" y="4666679"/>
                  <a:pt x="1057132" y="4676204"/>
                  <a:pt x="1042845" y="4690491"/>
                </a:cubicBezTo>
                <a:lnTo>
                  <a:pt x="1042845" y="4833366"/>
                </a:lnTo>
                <a:lnTo>
                  <a:pt x="1071420" y="4833366"/>
                </a:lnTo>
                <a:cubicBezTo>
                  <a:pt x="1057132" y="4857179"/>
                  <a:pt x="1038082" y="4900041"/>
                  <a:pt x="1009507" y="4904804"/>
                </a:cubicBezTo>
                <a:lnTo>
                  <a:pt x="1038082" y="4538091"/>
                </a:lnTo>
                <a:lnTo>
                  <a:pt x="1419035" y="4538091"/>
                </a:lnTo>
                <a:close/>
                <a:moveTo>
                  <a:pt x="11095244" y="4600004"/>
                </a:moveTo>
                <a:cubicBezTo>
                  <a:pt x="11085719" y="4609529"/>
                  <a:pt x="11061906" y="4633341"/>
                  <a:pt x="11061906" y="4652391"/>
                </a:cubicBezTo>
                <a:cubicBezTo>
                  <a:pt x="11057144" y="4652391"/>
                  <a:pt x="11052381" y="4642866"/>
                  <a:pt x="11047619" y="4638104"/>
                </a:cubicBezTo>
                <a:cubicBezTo>
                  <a:pt x="11004756" y="4676204"/>
                  <a:pt x="10999994" y="4695254"/>
                  <a:pt x="10999994" y="4728591"/>
                </a:cubicBezTo>
                <a:cubicBezTo>
                  <a:pt x="10999994" y="4761929"/>
                  <a:pt x="11009519" y="4804791"/>
                  <a:pt x="11061906" y="4823841"/>
                </a:cubicBezTo>
                <a:lnTo>
                  <a:pt x="11047619" y="4838129"/>
                </a:lnTo>
                <a:cubicBezTo>
                  <a:pt x="11042856" y="4833366"/>
                  <a:pt x="11042856" y="4823841"/>
                  <a:pt x="11033331" y="4823841"/>
                </a:cubicBezTo>
                <a:cubicBezTo>
                  <a:pt x="11019044" y="4823841"/>
                  <a:pt x="11019044" y="4828604"/>
                  <a:pt x="11019044" y="4833366"/>
                </a:cubicBezTo>
                <a:cubicBezTo>
                  <a:pt x="11014281" y="4819079"/>
                  <a:pt x="11014281" y="4790504"/>
                  <a:pt x="10990469" y="4785741"/>
                </a:cubicBezTo>
                <a:lnTo>
                  <a:pt x="10990469" y="4533376"/>
                </a:lnTo>
                <a:cubicBezTo>
                  <a:pt x="11023806" y="4557141"/>
                  <a:pt x="11061906" y="4580954"/>
                  <a:pt x="11095244" y="4600004"/>
                </a:cubicBezTo>
                <a:close/>
                <a:moveTo>
                  <a:pt x="10966656" y="4776216"/>
                </a:moveTo>
                <a:lnTo>
                  <a:pt x="10938081" y="4761929"/>
                </a:lnTo>
                <a:cubicBezTo>
                  <a:pt x="10938081" y="4742879"/>
                  <a:pt x="10928556" y="4714304"/>
                  <a:pt x="10923794" y="4685729"/>
                </a:cubicBezTo>
                <a:cubicBezTo>
                  <a:pt x="10914269" y="4695254"/>
                  <a:pt x="10909506" y="4709541"/>
                  <a:pt x="10904744" y="4719066"/>
                </a:cubicBezTo>
                <a:cubicBezTo>
                  <a:pt x="10890456" y="4728591"/>
                  <a:pt x="10871406" y="4742879"/>
                  <a:pt x="10857119" y="4752404"/>
                </a:cubicBezTo>
                <a:cubicBezTo>
                  <a:pt x="10880931" y="4704779"/>
                  <a:pt x="10838069" y="4633341"/>
                  <a:pt x="10780919" y="4590479"/>
                </a:cubicBezTo>
                <a:cubicBezTo>
                  <a:pt x="10776156" y="4595241"/>
                  <a:pt x="10771394" y="4600004"/>
                  <a:pt x="10771394" y="4604766"/>
                </a:cubicBezTo>
                <a:cubicBezTo>
                  <a:pt x="10747581" y="4590479"/>
                  <a:pt x="10719054" y="4571429"/>
                  <a:pt x="10695242" y="4552379"/>
                </a:cubicBezTo>
                <a:lnTo>
                  <a:pt x="10966656" y="4528614"/>
                </a:lnTo>
                <a:lnTo>
                  <a:pt x="10966656" y="4776216"/>
                </a:lnTo>
                <a:close/>
                <a:moveTo>
                  <a:pt x="12366641" y="4695254"/>
                </a:moveTo>
                <a:cubicBezTo>
                  <a:pt x="12366641" y="4680966"/>
                  <a:pt x="12376166" y="4661916"/>
                  <a:pt x="12376166" y="4652391"/>
                </a:cubicBezTo>
                <a:cubicBezTo>
                  <a:pt x="12376166" y="4600004"/>
                  <a:pt x="12280916" y="4633341"/>
                  <a:pt x="12280916" y="4600004"/>
                </a:cubicBezTo>
                <a:cubicBezTo>
                  <a:pt x="12280916" y="4600004"/>
                  <a:pt x="12280916" y="4590479"/>
                  <a:pt x="12276154" y="4580954"/>
                </a:cubicBezTo>
                <a:cubicBezTo>
                  <a:pt x="12271391" y="4566666"/>
                  <a:pt x="12233338" y="4552379"/>
                  <a:pt x="12242863" y="4533376"/>
                </a:cubicBezTo>
                <a:cubicBezTo>
                  <a:pt x="12285679" y="4547616"/>
                  <a:pt x="12380929" y="4595241"/>
                  <a:pt x="12399979" y="4666679"/>
                </a:cubicBezTo>
                <a:cubicBezTo>
                  <a:pt x="12390454" y="4671441"/>
                  <a:pt x="12376166" y="4680966"/>
                  <a:pt x="12366641" y="4695254"/>
                </a:cubicBezTo>
                <a:close/>
                <a:moveTo>
                  <a:pt x="11209496" y="4509564"/>
                </a:moveTo>
                <a:cubicBezTo>
                  <a:pt x="11261883" y="4514326"/>
                  <a:pt x="11314271" y="4523851"/>
                  <a:pt x="11366658" y="4528614"/>
                </a:cubicBezTo>
                <a:cubicBezTo>
                  <a:pt x="11361896" y="4538091"/>
                  <a:pt x="11352371" y="4542854"/>
                  <a:pt x="11342846" y="4542854"/>
                </a:cubicBezTo>
                <a:cubicBezTo>
                  <a:pt x="11328558" y="4542854"/>
                  <a:pt x="11309508" y="4528614"/>
                  <a:pt x="11290458" y="4519089"/>
                </a:cubicBezTo>
                <a:cubicBezTo>
                  <a:pt x="11280933" y="4514326"/>
                  <a:pt x="11266646" y="4519089"/>
                  <a:pt x="11252359" y="4519089"/>
                </a:cubicBezTo>
                <a:cubicBezTo>
                  <a:pt x="11214259" y="4519089"/>
                  <a:pt x="11157109" y="4547616"/>
                  <a:pt x="11157109" y="4585716"/>
                </a:cubicBezTo>
                <a:cubicBezTo>
                  <a:pt x="11157109" y="4604766"/>
                  <a:pt x="11190446" y="4614291"/>
                  <a:pt x="11204734" y="4623816"/>
                </a:cubicBezTo>
                <a:cubicBezTo>
                  <a:pt x="11209496" y="4623816"/>
                  <a:pt x="11214259" y="4638104"/>
                  <a:pt x="11223784" y="4642866"/>
                </a:cubicBezTo>
                <a:cubicBezTo>
                  <a:pt x="11228546" y="4652391"/>
                  <a:pt x="11238071" y="4657154"/>
                  <a:pt x="11252359" y="4657154"/>
                </a:cubicBezTo>
                <a:cubicBezTo>
                  <a:pt x="11261883" y="4657154"/>
                  <a:pt x="11290458" y="4647629"/>
                  <a:pt x="11309508" y="4638104"/>
                </a:cubicBezTo>
                <a:cubicBezTo>
                  <a:pt x="11319033" y="4633341"/>
                  <a:pt x="11328558" y="4619054"/>
                  <a:pt x="11328558" y="4609529"/>
                </a:cubicBezTo>
                <a:cubicBezTo>
                  <a:pt x="11328558" y="4600004"/>
                  <a:pt x="11338083" y="4590479"/>
                  <a:pt x="11338083" y="4576191"/>
                </a:cubicBezTo>
                <a:cubicBezTo>
                  <a:pt x="11338083" y="4557141"/>
                  <a:pt x="11271408" y="4538091"/>
                  <a:pt x="11271408" y="4538091"/>
                </a:cubicBezTo>
                <a:cubicBezTo>
                  <a:pt x="11252359" y="4538091"/>
                  <a:pt x="11199971" y="4552379"/>
                  <a:pt x="11199971" y="4576191"/>
                </a:cubicBezTo>
                <a:cubicBezTo>
                  <a:pt x="11199971" y="4600004"/>
                  <a:pt x="11252359" y="4623816"/>
                  <a:pt x="11261883" y="4623816"/>
                </a:cubicBezTo>
                <a:cubicBezTo>
                  <a:pt x="11280933" y="4623816"/>
                  <a:pt x="11304746" y="4595241"/>
                  <a:pt x="11304746" y="4585716"/>
                </a:cubicBezTo>
                <a:cubicBezTo>
                  <a:pt x="11304746" y="4561904"/>
                  <a:pt x="11276171" y="4561904"/>
                  <a:pt x="11271408" y="4561904"/>
                </a:cubicBezTo>
                <a:cubicBezTo>
                  <a:pt x="11247596" y="4561904"/>
                  <a:pt x="11247596" y="4576191"/>
                  <a:pt x="11247596" y="4580954"/>
                </a:cubicBezTo>
                <a:cubicBezTo>
                  <a:pt x="11247596" y="4595241"/>
                  <a:pt x="11257121" y="4600004"/>
                  <a:pt x="11261883" y="4604766"/>
                </a:cubicBezTo>
                <a:cubicBezTo>
                  <a:pt x="11266646" y="4604766"/>
                  <a:pt x="11271408" y="4600004"/>
                  <a:pt x="11276171" y="4595241"/>
                </a:cubicBezTo>
                <a:cubicBezTo>
                  <a:pt x="11271408" y="4585716"/>
                  <a:pt x="11261883" y="4585716"/>
                  <a:pt x="11261883" y="4576191"/>
                </a:cubicBezTo>
                <a:lnTo>
                  <a:pt x="11285696" y="4576191"/>
                </a:lnTo>
                <a:cubicBezTo>
                  <a:pt x="11290458" y="4580954"/>
                  <a:pt x="11290458" y="4576191"/>
                  <a:pt x="11290458" y="4585716"/>
                </a:cubicBezTo>
                <a:cubicBezTo>
                  <a:pt x="11290458" y="4600004"/>
                  <a:pt x="11271408" y="4614291"/>
                  <a:pt x="11261883" y="4614291"/>
                </a:cubicBezTo>
                <a:cubicBezTo>
                  <a:pt x="11247596" y="4614291"/>
                  <a:pt x="11214259" y="4590479"/>
                  <a:pt x="11214259" y="4576191"/>
                </a:cubicBezTo>
                <a:cubicBezTo>
                  <a:pt x="11214259" y="4557141"/>
                  <a:pt x="11271408" y="4552379"/>
                  <a:pt x="11271408" y="4552379"/>
                </a:cubicBezTo>
                <a:cubicBezTo>
                  <a:pt x="11280933" y="4552379"/>
                  <a:pt x="11304746" y="4566666"/>
                  <a:pt x="11323796" y="4571429"/>
                </a:cubicBezTo>
                <a:cubicBezTo>
                  <a:pt x="11319033" y="4590479"/>
                  <a:pt x="11319033" y="4595241"/>
                  <a:pt x="11319033" y="4609529"/>
                </a:cubicBezTo>
                <a:cubicBezTo>
                  <a:pt x="11319033" y="4628579"/>
                  <a:pt x="11252359" y="4642866"/>
                  <a:pt x="11247596" y="4642866"/>
                </a:cubicBezTo>
                <a:cubicBezTo>
                  <a:pt x="11238071" y="4642866"/>
                  <a:pt x="11199971" y="4609529"/>
                  <a:pt x="11176159" y="4595241"/>
                </a:cubicBezTo>
                <a:cubicBezTo>
                  <a:pt x="11171396" y="4590479"/>
                  <a:pt x="11171396" y="4595241"/>
                  <a:pt x="11171396" y="4580954"/>
                </a:cubicBezTo>
                <a:cubicBezTo>
                  <a:pt x="11171396" y="4571429"/>
                  <a:pt x="11195209" y="4542854"/>
                  <a:pt x="11209496" y="4538091"/>
                </a:cubicBezTo>
                <a:cubicBezTo>
                  <a:pt x="11228546" y="4523851"/>
                  <a:pt x="11266646" y="4528614"/>
                  <a:pt x="11276171" y="4528614"/>
                </a:cubicBezTo>
                <a:cubicBezTo>
                  <a:pt x="11290458" y="4528614"/>
                  <a:pt x="11328558" y="4557141"/>
                  <a:pt x="11342846" y="4557141"/>
                </a:cubicBezTo>
                <a:cubicBezTo>
                  <a:pt x="11352371" y="4557141"/>
                  <a:pt x="11371421" y="4533376"/>
                  <a:pt x="11385708" y="4533376"/>
                </a:cubicBezTo>
                <a:cubicBezTo>
                  <a:pt x="11395233" y="4533376"/>
                  <a:pt x="11438096" y="4542854"/>
                  <a:pt x="11457146" y="4552379"/>
                </a:cubicBezTo>
                <a:cubicBezTo>
                  <a:pt x="11395233" y="4557141"/>
                  <a:pt x="11352371" y="4604766"/>
                  <a:pt x="11352371" y="4657154"/>
                </a:cubicBezTo>
                <a:cubicBezTo>
                  <a:pt x="11352371" y="4695254"/>
                  <a:pt x="11371421" y="4752404"/>
                  <a:pt x="11419046" y="4752404"/>
                </a:cubicBezTo>
                <a:cubicBezTo>
                  <a:pt x="11452383" y="4752404"/>
                  <a:pt x="11495198" y="4704779"/>
                  <a:pt x="11495198" y="4671441"/>
                </a:cubicBezTo>
                <a:cubicBezTo>
                  <a:pt x="11495198" y="4652391"/>
                  <a:pt x="11523773" y="4638104"/>
                  <a:pt x="11533298" y="4638104"/>
                </a:cubicBezTo>
                <a:cubicBezTo>
                  <a:pt x="11557111" y="4638104"/>
                  <a:pt x="11571398" y="4661916"/>
                  <a:pt x="11571398" y="4671441"/>
                </a:cubicBezTo>
                <a:cubicBezTo>
                  <a:pt x="11571398" y="4690491"/>
                  <a:pt x="11542823" y="4709541"/>
                  <a:pt x="11533298" y="4709541"/>
                </a:cubicBezTo>
                <a:cubicBezTo>
                  <a:pt x="11523773" y="4709541"/>
                  <a:pt x="11523773" y="4704779"/>
                  <a:pt x="11514248" y="4704779"/>
                </a:cubicBezTo>
                <a:lnTo>
                  <a:pt x="11514248" y="4671441"/>
                </a:lnTo>
                <a:cubicBezTo>
                  <a:pt x="11519011" y="4671441"/>
                  <a:pt x="11523773" y="4666679"/>
                  <a:pt x="11538061" y="4666679"/>
                </a:cubicBezTo>
                <a:cubicBezTo>
                  <a:pt x="11542823" y="4671441"/>
                  <a:pt x="11542823" y="4666679"/>
                  <a:pt x="11542823" y="4676204"/>
                </a:cubicBezTo>
                <a:cubicBezTo>
                  <a:pt x="11542823" y="4690491"/>
                  <a:pt x="11533298" y="4685729"/>
                  <a:pt x="11528536" y="4695254"/>
                </a:cubicBezTo>
                <a:cubicBezTo>
                  <a:pt x="11533298" y="4700016"/>
                  <a:pt x="11528536" y="4700016"/>
                  <a:pt x="11538061" y="4700016"/>
                </a:cubicBezTo>
                <a:cubicBezTo>
                  <a:pt x="11557111" y="4700016"/>
                  <a:pt x="11557111" y="4680966"/>
                  <a:pt x="11557111" y="4676204"/>
                </a:cubicBezTo>
                <a:cubicBezTo>
                  <a:pt x="11557111" y="4652391"/>
                  <a:pt x="11538061" y="4652391"/>
                  <a:pt x="11533298" y="4652391"/>
                </a:cubicBezTo>
                <a:cubicBezTo>
                  <a:pt x="11504723" y="4652391"/>
                  <a:pt x="11499961" y="4676204"/>
                  <a:pt x="11499961" y="4685729"/>
                </a:cubicBezTo>
                <a:cubicBezTo>
                  <a:pt x="11499961" y="4714304"/>
                  <a:pt x="11523773" y="4719066"/>
                  <a:pt x="11533298" y="4719066"/>
                </a:cubicBezTo>
                <a:cubicBezTo>
                  <a:pt x="11547586" y="4719066"/>
                  <a:pt x="11571398" y="4709541"/>
                  <a:pt x="11585686" y="4676204"/>
                </a:cubicBezTo>
                <a:cubicBezTo>
                  <a:pt x="11590448" y="4685729"/>
                  <a:pt x="11599973" y="4695254"/>
                  <a:pt x="11614261" y="4695254"/>
                </a:cubicBezTo>
                <a:cubicBezTo>
                  <a:pt x="11633311" y="4695254"/>
                  <a:pt x="11652361" y="4657154"/>
                  <a:pt x="11652361" y="4647629"/>
                </a:cubicBezTo>
                <a:cubicBezTo>
                  <a:pt x="11652361" y="4614291"/>
                  <a:pt x="11614261" y="4614291"/>
                  <a:pt x="11609498" y="4614291"/>
                </a:cubicBezTo>
                <a:cubicBezTo>
                  <a:pt x="11595211" y="4614291"/>
                  <a:pt x="11580923" y="4623816"/>
                  <a:pt x="11566636" y="4628579"/>
                </a:cubicBezTo>
                <a:cubicBezTo>
                  <a:pt x="11542823" y="4638104"/>
                  <a:pt x="11519011" y="4614291"/>
                  <a:pt x="11495198" y="4642866"/>
                </a:cubicBezTo>
                <a:cubicBezTo>
                  <a:pt x="11490436" y="4638104"/>
                  <a:pt x="11480958" y="4628579"/>
                  <a:pt x="11476196" y="4619054"/>
                </a:cubicBezTo>
                <a:cubicBezTo>
                  <a:pt x="11466671" y="4595241"/>
                  <a:pt x="11447621" y="4600004"/>
                  <a:pt x="11438096" y="4600004"/>
                </a:cubicBezTo>
                <a:cubicBezTo>
                  <a:pt x="11399996" y="4600004"/>
                  <a:pt x="11380946" y="4638104"/>
                  <a:pt x="11380946" y="4666679"/>
                </a:cubicBezTo>
                <a:cubicBezTo>
                  <a:pt x="11380946" y="4690491"/>
                  <a:pt x="11404758" y="4714304"/>
                  <a:pt x="11419046" y="4714304"/>
                </a:cubicBezTo>
                <a:cubicBezTo>
                  <a:pt x="11447621" y="4714304"/>
                  <a:pt x="11471433" y="4690491"/>
                  <a:pt x="11471433" y="4666679"/>
                </a:cubicBezTo>
                <a:cubicBezTo>
                  <a:pt x="11471433" y="4661916"/>
                  <a:pt x="11457146" y="4633341"/>
                  <a:pt x="11447621" y="4633341"/>
                </a:cubicBezTo>
                <a:lnTo>
                  <a:pt x="11423808" y="4633341"/>
                </a:lnTo>
                <a:cubicBezTo>
                  <a:pt x="11423808" y="4638104"/>
                  <a:pt x="11419046" y="4638104"/>
                  <a:pt x="11414283" y="4642866"/>
                </a:cubicBezTo>
                <a:cubicBezTo>
                  <a:pt x="11414283" y="4642866"/>
                  <a:pt x="11419046" y="4647629"/>
                  <a:pt x="11423808" y="4647629"/>
                </a:cubicBezTo>
                <a:lnTo>
                  <a:pt x="11438096" y="4647629"/>
                </a:lnTo>
                <a:cubicBezTo>
                  <a:pt x="11447621" y="4647629"/>
                  <a:pt x="11457146" y="4652391"/>
                  <a:pt x="11457146" y="4666679"/>
                </a:cubicBezTo>
                <a:cubicBezTo>
                  <a:pt x="11457146" y="4690491"/>
                  <a:pt x="11428571" y="4700016"/>
                  <a:pt x="11419046" y="4700016"/>
                </a:cubicBezTo>
                <a:cubicBezTo>
                  <a:pt x="11395233" y="4700016"/>
                  <a:pt x="11395233" y="4671441"/>
                  <a:pt x="11395233" y="4661916"/>
                </a:cubicBezTo>
                <a:cubicBezTo>
                  <a:pt x="11395233" y="4623816"/>
                  <a:pt x="11419046" y="4614291"/>
                  <a:pt x="11438096" y="4614291"/>
                </a:cubicBezTo>
                <a:cubicBezTo>
                  <a:pt x="11476196" y="4614291"/>
                  <a:pt x="11480958" y="4657154"/>
                  <a:pt x="11480958" y="4671441"/>
                </a:cubicBezTo>
                <a:cubicBezTo>
                  <a:pt x="11480958" y="4709541"/>
                  <a:pt x="11447621" y="4738116"/>
                  <a:pt x="11419046" y="4738116"/>
                </a:cubicBezTo>
                <a:cubicBezTo>
                  <a:pt x="11376183" y="4738116"/>
                  <a:pt x="11366658" y="4671441"/>
                  <a:pt x="11366658" y="4657154"/>
                </a:cubicBezTo>
                <a:cubicBezTo>
                  <a:pt x="11366658" y="4600004"/>
                  <a:pt x="11409521" y="4566666"/>
                  <a:pt x="11480958" y="4557141"/>
                </a:cubicBezTo>
                <a:lnTo>
                  <a:pt x="11838098" y="4680966"/>
                </a:lnTo>
                <a:cubicBezTo>
                  <a:pt x="11814286" y="4676204"/>
                  <a:pt x="11776186" y="4666679"/>
                  <a:pt x="11766661" y="4666679"/>
                </a:cubicBezTo>
                <a:cubicBezTo>
                  <a:pt x="11747611" y="4666679"/>
                  <a:pt x="11719036" y="4661916"/>
                  <a:pt x="11699986" y="4680966"/>
                </a:cubicBezTo>
                <a:cubicBezTo>
                  <a:pt x="11666648" y="4666679"/>
                  <a:pt x="11571398" y="4733354"/>
                  <a:pt x="11571398" y="4776216"/>
                </a:cubicBezTo>
                <a:cubicBezTo>
                  <a:pt x="11571398" y="4795266"/>
                  <a:pt x="11604736" y="4809554"/>
                  <a:pt x="11619023" y="4819079"/>
                </a:cubicBezTo>
                <a:cubicBezTo>
                  <a:pt x="11580923" y="4833366"/>
                  <a:pt x="11499961" y="4857179"/>
                  <a:pt x="11490436" y="4857179"/>
                </a:cubicBezTo>
                <a:cubicBezTo>
                  <a:pt x="11476196" y="4857179"/>
                  <a:pt x="11471433" y="4838129"/>
                  <a:pt x="11461908" y="4833366"/>
                </a:cubicBezTo>
                <a:cubicBezTo>
                  <a:pt x="11466671" y="4828604"/>
                  <a:pt x="11476196" y="4819079"/>
                  <a:pt x="11480958" y="4809554"/>
                </a:cubicBezTo>
                <a:cubicBezTo>
                  <a:pt x="11442858" y="4804791"/>
                  <a:pt x="11366658" y="4785741"/>
                  <a:pt x="11357133" y="4785741"/>
                </a:cubicBezTo>
                <a:cubicBezTo>
                  <a:pt x="11342846" y="4785741"/>
                  <a:pt x="11323796" y="4790504"/>
                  <a:pt x="11304746" y="4795266"/>
                </a:cubicBezTo>
                <a:cubicBezTo>
                  <a:pt x="11314271" y="4771454"/>
                  <a:pt x="11342846" y="4738116"/>
                  <a:pt x="11338083" y="4714304"/>
                </a:cubicBezTo>
                <a:cubicBezTo>
                  <a:pt x="11333321" y="4719066"/>
                  <a:pt x="11323796" y="4723829"/>
                  <a:pt x="11319033" y="4723829"/>
                </a:cubicBezTo>
                <a:cubicBezTo>
                  <a:pt x="11323796" y="4700016"/>
                  <a:pt x="11342846" y="4671441"/>
                  <a:pt x="11342846" y="4642866"/>
                </a:cubicBezTo>
                <a:cubicBezTo>
                  <a:pt x="11314271" y="4661916"/>
                  <a:pt x="11276171" y="4671441"/>
                  <a:pt x="11252359" y="4695254"/>
                </a:cubicBezTo>
                <a:cubicBezTo>
                  <a:pt x="11214259" y="4723829"/>
                  <a:pt x="11161871" y="4795266"/>
                  <a:pt x="11152346" y="4795266"/>
                </a:cubicBezTo>
                <a:cubicBezTo>
                  <a:pt x="11138059" y="4795266"/>
                  <a:pt x="11128534" y="4790504"/>
                  <a:pt x="11114246" y="4790504"/>
                </a:cubicBezTo>
                <a:cubicBezTo>
                  <a:pt x="11123771" y="4747641"/>
                  <a:pt x="11157109" y="4676204"/>
                  <a:pt x="11214259" y="4671441"/>
                </a:cubicBezTo>
                <a:cubicBezTo>
                  <a:pt x="11214259" y="4680966"/>
                  <a:pt x="11209496" y="4695254"/>
                  <a:pt x="11209496" y="4714304"/>
                </a:cubicBezTo>
                <a:cubicBezTo>
                  <a:pt x="11219021" y="4704779"/>
                  <a:pt x="11223784" y="4690491"/>
                  <a:pt x="11228546" y="4680966"/>
                </a:cubicBezTo>
                <a:lnTo>
                  <a:pt x="11228546" y="4666679"/>
                </a:lnTo>
                <a:cubicBezTo>
                  <a:pt x="11223784" y="4661916"/>
                  <a:pt x="11228546" y="4661916"/>
                  <a:pt x="11214259" y="4661916"/>
                </a:cubicBezTo>
                <a:cubicBezTo>
                  <a:pt x="11204734" y="4661916"/>
                  <a:pt x="11185684" y="4671441"/>
                  <a:pt x="11171396" y="4680966"/>
                </a:cubicBezTo>
                <a:cubicBezTo>
                  <a:pt x="11161871" y="4676204"/>
                  <a:pt x="11152346" y="4661916"/>
                  <a:pt x="11147584" y="4647629"/>
                </a:cubicBezTo>
                <a:cubicBezTo>
                  <a:pt x="11142821" y="4623816"/>
                  <a:pt x="11142821" y="4576191"/>
                  <a:pt x="11142821" y="4566666"/>
                </a:cubicBezTo>
                <a:lnTo>
                  <a:pt x="11142821" y="4509564"/>
                </a:lnTo>
                <a:lnTo>
                  <a:pt x="11209496" y="4509564"/>
                </a:lnTo>
                <a:close/>
                <a:moveTo>
                  <a:pt x="12233338" y="4504801"/>
                </a:moveTo>
                <a:cubicBezTo>
                  <a:pt x="12228575" y="4528614"/>
                  <a:pt x="12228575" y="4561904"/>
                  <a:pt x="12271391" y="4585716"/>
                </a:cubicBezTo>
                <a:lnTo>
                  <a:pt x="12271391" y="4604766"/>
                </a:lnTo>
                <a:cubicBezTo>
                  <a:pt x="12228575" y="4595241"/>
                  <a:pt x="12176188" y="4557141"/>
                  <a:pt x="12133325" y="4576191"/>
                </a:cubicBezTo>
                <a:lnTo>
                  <a:pt x="12133325" y="4552379"/>
                </a:lnTo>
                <a:cubicBezTo>
                  <a:pt x="12138088" y="4523851"/>
                  <a:pt x="12166663" y="4519089"/>
                  <a:pt x="12195238" y="4504801"/>
                </a:cubicBezTo>
                <a:lnTo>
                  <a:pt x="12233338" y="4504801"/>
                </a:lnTo>
                <a:close/>
                <a:moveTo>
                  <a:pt x="12680919" y="4547616"/>
                </a:moveTo>
                <a:cubicBezTo>
                  <a:pt x="12676156" y="4547616"/>
                  <a:pt x="12671394" y="4542854"/>
                  <a:pt x="12671394" y="4528614"/>
                </a:cubicBezTo>
                <a:cubicBezTo>
                  <a:pt x="12671394" y="4519089"/>
                  <a:pt x="12680919" y="4509564"/>
                  <a:pt x="12680919" y="4500039"/>
                </a:cubicBezTo>
                <a:cubicBezTo>
                  <a:pt x="12685681" y="4514326"/>
                  <a:pt x="12685681" y="4533376"/>
                  <a:pt x="12680919" y="4547616"/>
                </a:cubicBezTo>
                <a:close/>
                <a:moveTo>
                  <a:pt x="11633311" y="4585716"/>
                </a:moveTo>
                <a:cubicBezTo>
                  <a:pt x="11642836" y="4580954"/>
                  <a:pt x="11642836" y="4571429"/>
                  <a:pt x="11652361" y="4561904"/>
                </a:cubicBezTo>
                <a:cubicBezTo>
                  <a:pt x="11666648" y="4571429"/>
                  <a:pt x="11680936" y="4590479"/>
                  <a:pt x="11695223" y="4609529"/>
                </a:cubicBezTo>
                <a:cubicBezTo>
                  <a:pt x="11652361" y="4590479"/>
                  <a:pt x="11585686" y="4585716"/>
                  <a:pt x="11552348" y="4542854"/>
                </a:cubicBezTo>
                <a:cubicBezTo>
                  <a:pt x="11561873" y="4528614"/>
                  <a:pt x="11576161" y="4509564"/>
                  <a:pt x="11585686" y="4495276"/>
                </a:cubicBezTo>
                <a:cubicBezTo>
                  <a:pt x="11619023" y="4514326"/>
                  <a:pt x="11619023" y="4557141"/>
                  <a:pt x="11633311" y="4585716"/>
                </a:cubicBezTo>
                <a:close/>
                <a:moveTo>
                  <a:pt x="11223784" y="4500039"/>
                </a:moveTo>
                <a:lnTo>
                  <a:pt x="11209496" y="4500039"/>
                </a:lnTo>
                <a:cubicBezTo>
                  <a:pt x="11204734" y="4495276"/>
                  <a:pt x="11204734" y="4490514"/>
                  <a:pt x="11209496" y="4485751"/>
                </a:cubicBezTo>
                <a:cubicBezTo>
                  <a:pt x="11214259" y="4485751"/>
                  <a:pt x="11219021" y="4495276"/>
                  <a:pt x="11223784" y="4500039"/>
                </a:cubicBezTo>
                <a:close/>
                <a:moveTo>
                  <a:pt x="12576191" y="4495276"/>
                </a:moveTo>
                <a:cubicBezTo>
                  <a:pt x="12566666" y="4509564"/>
                  <a:pt x="12576191" y="4523851"/>
                  <a:pt x="12585716" y="4538091"/>
                </a:cubicBezTo>
                <a:cubicBezTo>
                  <a:pt x="12561904" y="4528614"/>
                  <a:pt x="12561904" y="4538091"/>
                  <a:pt x="12495229" y="4547616"/>
                </a:cubicBezTo>
                <a:cubicBezTo>
                  <a:pt x="12495229" y="4538091"/>
                  <a:pt x="12485704" y="4519089"/>
                  <a:pt x="12485704" y="4509564"/>
                </a:cubicBezTo>
                <a:cubicBezTo>
                  <a:pt x="12485704" y="4495276"/>
                  <a:pt x="12490466" y="4490514"/>
                  <a:pt x="12495229" y="4480989"/>
                </a:cubicBezTo>
                <a:cubicBezTo>
                  <a:pt x="12514279" y="4490514"/>
                  <a:pt x="12547616" y="4495276"/>
                  <a:pt x="12576191" y="4495276"/>
                </a:cubicBezTo>
                <a:close/>
                <a:moveTo>
                  <a:pt x="12085700" y="4490514"/>
                </a:moveTo>
                <a:cubicBezTo>
                  <a:pt x="12090463" y="4485751"/>
                  <a:pt x="12147613" y="4485751"/>
                  <a:pt x="12147613" y="4519089"/>
                </a:cubicBezTo>
                <a:cubicBezTo>
                  <a:pt x="12147613" y="4528614"/>
                  <a:pt x="12133325" y="4533376"/>
                  <a:pt x="12128563" y="4538091"/>
                </a:cubicBezTo>
                <a:cubicBezTo>
                  <a:pt x="12123800" y="4552379"/>
                  <a:pt x="12123800" y="4566666"/>
                  <a:pt x="12119038" y="4576191"/>
                </a:cubicBezTo>
                <a:cubicBezTo>
                  <a:pt x="12099988" y="4585716"/>
                  <a:pt x="12071413" y="4590479"/>
                  <a:pt x="12071413" y="4614291"/>
                </a:cubicBezTo>
                <a:cubicBezTo>
                  <a:pt x="12071413" y="4642866"/>
                  <a:pt x="12109513" y="4666679"/>
                  <a:pt x="12123800" y="4685729"/>
                </a:cubicBezTo>
                <a:cubicBezTo>
                  <a:pt x="12147613" y="4714304"/>
                  <a:pt x="12180950" y="4752404"/>
                  <a:pt x="12200000" y="4780979"/>
                </a:cubicBezTo>
                <a:cubicBezTo>
                  <a:pt x="12190475" y="4780979"/>
                  <a:pt x="12176188" y="4795266"/>
                  <a:pt x="12166663" y="4795266"/>
                </a:cubicBezTo>
                <a:cubicBezTo>
                  <a:pt x="12152375" y="4795266"/>
                  <a:pt x="12157138" y="4785741"/>
                  <a:pt x="12147613" y="4785741"/>
                </a:cubicBezTo>
                <a:cubicBezTo>
                  <a:pt x="12133325" y="4785741"/>
                  <a:pt x="12123800" y="4790504"/>
                  <a:pt x="12104750" y="4795266"/>
                </a:cubicBezTo>
                <a:cubicBezTo>
                  <a:pt x="12109513" y="4780979"/>
                  <a:pt x="12114275" y="4761929"/>
                  <a:pt x="12114275" y="4747641"/>
                </a:cubicBezTo>
                <a:cubicBezTo>
                  <a:pt x="12114275" y="4738116"/>
                  <a:pt x="12099988" y="4704779"/>
                  <a:pt x="12085700" y="4690491"/>
                </a:cubicBezTo>
                <a:cubicBezTo>
                  <a:pt x="12076175" y="4685729"/>
                  <a:pt x="12066650" y="4685729"/>
                  <a:pt x="12057125" y="4690491"/>
                </a:cubicBezTo>
                <a:cubicBezTo>
                  <a:pt x="12052363" y="4680966"/>
                  <a:pt x="12038075" y="4661916"/>
                  <a:pt x="12038075" y="4661916"/>
                </a:cubicBezTo>
                <a:cubicBezTo>
                  <a:pt x="12028550" y="4628579"/>
                  <a:pt x="12023788" y="4595241"/>
                  <a:pt x="12014263" y="4561904"/>
                </a:cubicBezTo>
                <a:cubicBezTo>
                  <a:pt x="12009500" y="4566666"/>
                  <a:pt x="12009500" y="4561904"/>
                  <a:pt x="12009500" y="4571429"/>
                </a:cubicBezTo>
                <a:cubicBezTo>
                  <a:pt x="12009500" y="4585716"/>
                  <a:pt x="12023788" y="4633341"/>
                  <a:pt x="12028550" y="4661916"/>
                </a:cubicBezTo>
                <a:cubicBezTo>
                  <a:pt x="12014263" y="4652391"/>
                  <a:pt x="11947588" y="4652391"/>
                  <a:pt x="11947588" y="4685729"/>
                </a:cubicBezTo>
                <a:cubicBezTo>
                  <a:pt x="11947588" y="4700016"/>
                  <a:pt x="11966638" y="4747641"/>
                  <a:pt x="11976163" y="4776216"/>
                </a:cubicBezTo>
                <a:cubicBezTo>
                  <a:pt x="11947588" y="4776216"/>
                  <a:pt x="11923775" y="4666679"/>
                  <a:pt x="11923775" y="4647629"/>
                </a:cubicBezTo>
                <a:cubicBezTo>
                  <a:pt x="11923775" y="4633341"/>
                  <a:pt x="11942825" y="4585716"/>
                  <a:pt x="11942825" y="4576191"/>
                </a:cubicBezTo>
                <a:cubicBezTo>
                  <a:pt x="11942825" y="4557141"/>
                  <a:pt x="11919013" y="4533376"/>
                  <a:pt x="11919013" y="4523851"/>
                </a:cubicBezTo>
                <a:cubicBezTo>
                  <a:pt x="11919013" y="4495276"/>
                  <a:pt x="11961875" y="4490514"/>
                  <a:pt x="11966638" y="4490514"/>
                </a:cubicBezTo>
                <a:cubicBezTo>
                  <a:pt x="11980925" y="4490514"/>
                  <a:pt x="11985688" y="4500039"/>
                  <a:pt x="11995213" y="4509564"/>
                </a:cubicBezTo>
                <a:cubicBezTo>
                  <a:pt x="11999975" y="4509564"/>
                  <a:pt x="11999975" y="4495276"/>
                  <a:pt x="12014263" y="4490514"/>
                </a:cubicBezTo>
                <a:cubicBezTo>
                  <a:pt x="12023788" y="4480989"/>
                  <a:pt x="12047600" y="4480989"/>
                  <a:pt x="12057125" y="4480989"/>
                </a:cubicBezTo>
                <a:cubicBezTo>
                  <a:pt x="12071413" y="4480989"/>
                  <a:pt x="12076175" y="4485751"/>
                  <a:pt x="12085700" y="4490514"/>
                </a:cubicBezTo>
                <a:close/>
                <a:moveTo>
                  <a:pt x="11538061" y="4528614"/>
                </a:moveTo>
                <a:lnTo>
                  <a:pt x="11538061" y="4557141"/>
                </a:lnTo>
                <a:lnTo>
                  <a:pt x="11480958" y="4542854"/>
                </a:lnTo>
                <a:cubicBezTo>
                  <a:pt x="11480958" y="4523851"/>
                  <a:pt x="11504723" y="4495276"/>
                  <a:pt x="11499961" y="4476226"/>
                </a:cubicBezTo>
                <a:cubicBezTo>
                  <a:pt x="11519011" y="4480989"/>
                  <a:pt x="11538061" y="4523851"/>
                  <a:pt x="11538061" y="4528614"/>
                </a:cubicBezTo>
                <a:close/>
                <a:moveTo>
                  <a:pt x="12680919" y="4480989"/>
                </a:moveTo>
                <a:cubicBezTo>
                  <a:pt x="12676156" y="4495276"/>
                  <a:pt x="12657106" y="4519089"/>
                  <a:pt x="12657106" y="4533376"/>
                </a:cubicBezTo>
                <a:cubicBezTo>
                  <a:pt x="12657106" y="4542854"/>
                  <a:pt x="12666631" y="4552379"/>
                  <a:pt x="12671394" y="4561904"/>
                </a:cubicBezTo>
                <a:cubicBezTo>
                  <a:pt x="12661869" y="4571429"/>
                  <a:pt x="12647581" y="4576191"/>
                  <a:pt x="12638056" y="4585716"/>
                </a:cubicBezTo>
                <a:cubicBezTo>
                  <a:pt x="12642819" y="4576191"/>
                  <a:pt x="12652344" y="4561904"/>
                  <a:pt x="12661869" y="4552379"/>
                </a:cubicBezTo>
                <a:cubicBezTo>
                  <a:pt x="12652344" y="4528614"/>
                  <a:pt x="12609529" y="4528614"/>
                  <a:pt x="12590479" y="4528614"/>
                </a:cubicBezTo>
                <a:cubicBezTo>
                  <a:pt x="12590479" y="4523851"/>
                  <a:pt x="12585716" y="4519089"/>
                  <a:pt x="12585716" y="4495276"/>
                </a:cubicBezTo>
                <a:cubicBezTo>
                  <a:pt x="12609529" y="4490514"/>
                  <a:pt x="12638056" y="4485751"/>
                  <a:pt x="12666631" y="4471464"/>
                </a:cubicBezTo>
                <a:cubicBezTo>
                  <a:pt x="12671394" y="4476226"/>
                  <a:pt x="12676156" y="4476226"/>
                  <a:pt x="12680919" y="4480989"/>
                </a:cubicBezTo>
                <a:close/>
                <a:moveTo>
                  <a:pt x="1542860" y="4576191"/>
                </a:moveTo>
                <a:lnTo>
                  <a:pt x="1542860" y="4604766"/>
                </a:lnTo>
                <a:cubicBezTo>
                  <a:pt x="1514285" y="4585716"/>
                  <a:pt x="1480947" y="4561904"/>
                  <a:pt x="1452372" y="4538091"/>
                </a:cubicBezTo>
                <a:lnTo>
                  <a:pt x="1452372" y="4471464"/>
                </a:lnTo>
                <a:cubicBezTo>
                  <a:pt x="1490472" y="4509564"/>
                  <a:pt x="1542860" y="4538091"/>
                  <a:pt x="1542860" y="4576191"/>
                </a:cubicBezTo>
                <a:close/>
                <a:moveTo>
                  <a:pt x="12857131" y="4466701"/>
                </a:moveTo>
                <a:cubicBezTo>
                  <a:pt x="12861894" y="4466701"/>
                  <a:pt x="12871419" y="4461939"/>
                  <a:pt x="12876181" y="4457176"/>
                </a:cubicBezTo>
                <a:cubicBezTo>
                  <a:pt x="12876181" y="4461939"/>
                  <a:pt x="12866656" y="4466701"/>
                  <a:pt x="12857131" y="4466701"/>
                </a:cubicBezTo>
                <a:close/>
                <a:moveTo>
                  <a:pt x="11733323" y="4523851"/>
                </a:moveTo>
                <a:cubicBezTo>
                  <a:pt x="11733323" y="4533376"/>
                  <a:pt x="11714273" y="4580954"/>
                  <a:pt x="11695223" y="4580954"/>
                </a:cubicBezTo>
                <a:cubicBezTo>
                  <a:pt x="11680936" y="4580954"/>
                  <a:pt x="11676173" y="4566666"/>
                  <a:pt x="11661886" y="4552379"/>
                </a:cubicBezTo>
                <a:cubicBezTo>
                  <a:pt x="11676173" y="4523851"/>
                  <a:pt x="11699986" y="4485751"/>
                  <a:pt x="11685698" y="4457176"/>
                </a:cubicBezTo>
                <a:cubicBezTo>
                  <a:pt x="11709511" y="4457176"/>
                  <a:pt x="11733323" y="4504801"/>
                  <a:pt x="11733323" y="4523851"/>
                </a:cubicBezTo>
                <a:close/>
                <a:moveTo>
                  <a:pt x="11980925" y="4466701"/>
                </a:moveTo>
                <a:lnTo>
                  <a:pt x="11980925" y="4480989"/>
                </a:lnTo>
                <a:cubicBezTo>
                  <a:pt x="11961875" y="4476226"/>
                  <a:pt x="11938063" y="4476226"/>
                  <a:pt x="11923775" y="4495276"/>
                </a:cubicBezTo>
                <a:cubicBezTo>
                  <a:pt x="11909488" y="4504801"/>
                  <a:pt x="11904725" y="4528614"/>
                  <a:pt x="11895200" y="4542854"/>
                </a:cubicBezTo>
                <a:cubicBezTo>
                  <a:pt x="11876150" y="4571429"/>
                  <a:pt x="11852386" y="4628579"/>
                  <a:pt x="11861911" y="4661916"/>
                </a:cubicBezTo>
                <a:cubicBezTo>
                  <a:pt x="11847623" y="4628579"/>
                  <a:pt x="11799998" y="4561904"/>
                  <a:pt x="11799998" y="4552379"/>
                </a:cubicBezTo>
                <a:cubicBezTo>
                  <a:pt x="11799998" y="4538091"/>
                  <a:pt x="11799998" y="4533376"/>
                  <a:pt x="11838098" y="4514326"/>
                </a:cubicBezTo>
                <a:cubicBezTo>
                  <a:pt x="11838098" y="4509564"/>
                  <a:pt x="11833336" y="4504801"/>
                  <a:pt x="11828573" y="4500039"/>
                </a:cubicBezTo>
                <a:cubicBezTo>
                  <a:pt x="11828573" y="4495276"/>
                  <a:pt x="11833336" y="4485751"/>
                  <a:pt x="11847623" y="4485751"/>
                </a:cubicBezTo>
                <a:cubicBezTo>
                  <a:pt x="11857148" y="4485751"/>
                  <a:pt x="11871388" y="4495276"/>
                  <a:pt x="11880913" y="4504801"/>
                </a:cubicBezTo>
                <a:cubicBezTo>
                  <a:pt x="11885675" y="4500039"/>
                  <a:pt x="11885675" y="4504801"/>
                  <a:pt x="11885675" y="4490514"/>
                </a:cubicBezTo>
                <a:cubicBezTo>
                  <a:pt x="11885675" y="4480989"/>
                  <a:pt x="11880913" y="4476226"/>
                  <a:pt x="11876150" y="4471464"/>
                </a:cubicBezTo>
                <a:cubicBezTo>
                  <a:pt x="11880913" y="4466701"/>
                  <a:pt x="11890438" y="4461939"/>
                  <a:pt x="11899963" y="4461939"/>
                </a:cubicBezTo>
                <a:cubicBezTo>
                  <a:pt x="11923775" y="4461939"/>
                  <a:pt x="11904725" y="4457176"/>
                  <a:pt x="11919013" y="4476226"/>
                </a:cubicBezTo>
                <a:cubicBezTo>
                  <a:pt x="11933300" y="4461939"/>
                  <a:pt x="11919013" y="4452414"/>
                  <a:pt x="11947588" y="4452414"/>
                </a:cubicBezTo>
                <a:cubicBezTo>
                  <a:pt x="11961875" y="4452414"/>
                  <a:pt x="11971400" y="4457176"/>
                  <a:pt x="11980925" y="4466701"/>
                </a:cubicBezTo>
                <a:close/>
                <a:moveTo>
                  <a:pt x="11423808" y="4519089"/>
                </a:moveTo>
                <a:cubicBezTo>
                  <a:pt x="11423808" y="4528614"/>
                  <a:pt x="11423808" y="4523851"/>
                  <a:pt x="11419046" y="4528614"/>
                </a:cubicBezTo>
                <a:cubicBezTo>
                  <a:pt x="11399996" y="4523851"/>
                  <a:pt x="11376183" y="4519089"/>
                  <a:pt x="11357133" y="4509564"/>
                </a:cubicBezTo>
                <a:cubicBezTo>
                  <a:pt x="11366658" y="4490514"/>
                  <a:pt x="11380946" y="4471464"/>
                  <a:pt x="11390471" y="4452414"/>
                </a:cubicBezTo>
                <a:cubicBezTo>
                  <a:pt x="11404758" y="4466701"/>
                  <a:pt x="11423808" y="4495276"/>
                  <a:pt x="11423808" y="4519089"/>
                </a:cubicBezTo>
                <a:close/>
                <a:moveTo>
                  <a:pt x="10223802" y="4447651"/>
                </a:moveTo>
                <a:lnTo>
                  <a:pt x="10209514" y="4447651"/>
                </a:lnTo>
                <a:lnTo>
                  <a:pt x="10223802" y="4447651"/>
                </a:lnTo>
                <a:close/>
                <a:moveTo>
                  <a:pt x="12600004" y="4485751"/>
                </a:moveTo>
                <a:lnTo>
                  <a:pt x="12585716" y="4485751"/>
                </a:lnTo>
                <a:cubicBezTo>
                  <a:pt x="12609529" y="4442889"/>
                  <a:pt x="12647581" y="4452414"/>
                  <a:pt x="12680919" y="4442889"/>
                </a:cubicBezTo>
                <a:cubicBezTo>
                  <a:pt x="12680919" y="4452414"/>
                  <a:pt x="12623816" y="4471464"/>
                  <a:pt x="12600004" y="4485751"/>
                </a:cubicBezTo>
                <a:close/>
                <a:moveTo>
                  <a:pt x="12761881" y="4447651"/>
                </a:moveTo>
                <a:lnTo>
                  <a:pt x="12690444" y="4476226"/>
                </a:lnTo>
                <a:cubicBezTo>
                  <a:pt x="12685681" y="4471464"/>
                  <a:pt x="12680919" y="4466701"/>
                  <a:pt x="12676156" y="4466701"/>
                </a:cubicBezTo>
                <a:cubicBezTo>
                  <a:pt x="12690444" y="4457176"/>
                  <a:pt x="12709494" y="4438126"/>
                  <a:pt x="12723781" y="4438126"/>
                </a:cubicBezTo>
                <a:cubicBezTo>
                  <a:pt x="12733306" y="4438126"/>
                  <a:pt x="12747594" y="4442889"/>
                  <a:pt x="12761881" y="4447651"/>
                </a:cubicBezTo>
                <a:close/>
                <a:moveTo>
                  <a:pt x="11342846" y="4509564"/>
                </a:moveTo>
                <a:cubicBezTo>
                  <a:pt x="11323796" y="4509564"/>
                  <a:pt x="11309508" y="4509564"/>
                  <a:pt x="11290458" y="4504801"/>
                </a:cubicBezTo>
                <a:cubicBezTo>
                  <a:pt x="11304746" y="4480989"/>
                  <a:pt x="11304746" y="4457176"/>
                  <a:pt x="11304746" y="4433364"/>
                </a:cubicBezTo>
                <a:cubicBezTo>
                  <a:pt x="11323796" y="4447651"/>
                  <a:pt x="11333321" y="4490514"/>
                  <a:pt x="11342846" y="4509564"/>
                </a:cubicBezTo>
                <a:close/>
                <a:moveTo>
                  <a:pt x="12252341" y="4452414"/>
                </a:moveTo>
                <a:cubicBezTo>
                  <a:pt x="12276154" y="4476226"/>
                  <a:pt x="12347591" y="4466701"/>
                  <a:pt x="12357116" y="4533376"/>
                </a:cubicBezTo>
                <a:cubicBezTo>
                  <a:pt x="12357116" y="4533376"/>
                  <a:pt x="12361879" y="4533376"/>
                  <a:pt x="12361879" y="4523851"/>
                </a:cubicBezTo>
                <a:cubicBezTo>
                  <a:pt x="12361879" y="4519089"/>
                  <a:pt x="12328541" y="4471464"/>
                  <a:pt x="12314254" y="4466701"/>
                </a:cubicBezTo>
                <a:cubicBezTo>
                  <a:pt x="12323779" y="4461939"/>
                  <a:pt x="12342829" y="4457176"/>
                  <a:pt x="12357116" y="4457176"/>
                </a:cubicBezTo>
                <a:cubicBezTo>
                  <a:pt x="12395216" y="4457176"/>
                  <a:pt x="12461891" y="4480989"/>
                  <a:pt x="12461891" y="4533376"/>
                </a:cubicBezTo>
                <a:cubicBezTo>
                  <a:pt x="12461891" y="4542854"/>
                  <a:pt x="12457129" y="4557141"/>
                  <a:pt x="12452366" y="4561904"/>
                </a:cubicBezTo>
                <a:cubicBezTo>
                  <a:pt x="12438079" y="4566666"/>
                  <a:pt x="12419029" y="4566666"/>
                  <a:pt x="12399979" y="4571429"/>
                </a:cubicBezTo>
                <a:cubicBezTo>
                  <a:pt x="12385691" y="4571429"/>
                  <a:pt x="12380929" y="4595241"/>
                  <a:pt x="12366641" y="4595241"/>
                </a:cubicBezTo>
                <a:cubicBezTo>
                  <a:pt x="12357116" y="4595241"/>
                  <a:pt x="12295204" y="4547616"/>
                  <a:pt x="12266629" y="4528614"/>
                </a:cubicBezTo>
                <a:cubicBezTo>
                  <a:pt x="12252341" y="4523851"/>
                  <a:pt x="12247579" y="4504801"/>
                  <a:pt x="12238100" y="4495276"/>
                </a:cubicBezTo>
                <a:cubicBezTo>
                  <a:pt x="12228575" y="4485751"/>
                  <a:pt x="12219050" y="4495276"/>
                  <a:pt x="12204763" y="4495276"/>
                </a:cubicBezTo>
                <a:lnTo>
                  <a:pt x="12185713" y="4495276"/>
                </a:lnTo>
                <a:cubicBezTo>
                  <a:pt x="12190475" y="4476226"/>
                  <a:pt x="12219050" y="4438126"/>
                  <a:pt x="12247579" y="4428601"/>
                </a:cubicBezTo>
                <a:cubicBezTo>
                  <a:pt x="12247579" y="4433364"/>
                  <a:pt x="12247579" y="4442889"/>
                  <a:pt x="12252341" y="4452414"/>
                </a:cubicBezTo>
                <a:close/>
                <a:moveTo>
                  <a:pt x="12890469" y="4447651"/>
                </a:moveTo>
                <a:cubicBezTo>
                  <a:pt x="12876181" y="4442889"/>
                  <a:pt x="12852369" y="4447651"/>
                  <a:pt x="12838081" y="4471464"/>
                </a:cubicBezTo>
                <a:cubicBezTo>
                  <a:pt x="12847606" y="4480989"/>
                  <a:pt x="12866656" y="4490514"/>
                  <a:pt x="12880944" y="4495276"/>
                </a:cubicBezTo>
                <a:lnTo>
                  <a:pt x="12880944" y="4509564"/>
                </a:lnTo>
                <a:cubicBezTo>
                  <a:pt x="12871419" y="4514326"/>
                  <a:pt x="12857131" y="4523851"/>
                  <a:pt x="12847606" y="4528614"/>
                </a:cubicBezTo>
                <a:cubicBezTo>
                  <a:pt x="12833319" y="4538091"/>
                  <a:pt x="12776169" y="4561904"/>
                  <a:pt x="12752356" y="4561904"/>
                </a:cubicBezTo>
                <a:cubicBezTo>
                  <a:pt x="12738069" y="4561904"/>
                  <a:pt x="12709494" y="4552379"/>
                  <a:pt x="12690444" y="4547616"/>
                </a:cubicBezTo>
                <a:cubicBezTo>
                  <a:pt x="12695206" y="4542854"/>
                  <a:pt x="12699969" y="4538091"/>
                  <a:pt x="12699969" y="4523851"/>
                </a:cubicBezTo>
                <a:cubicBezTo>
                  <a:pt x="12699969" y="4514326"/>
                  <a:pt x="12695206" y="4504801"/>
                  <a:pt x="12690444" y="4495276"/>
                </a:cubicBezTo>
                <a:cubicBezTo>
                  <a:pt x="12719019" y="4495276"/>
                  <a:pt x="12752356" y="4490514"/>
                  <a:pt x="12785694" y="4485751"/>
                </a:cubicBezTo>
                <a:cubicBezTo>
                  <a:pt x="12785694" y="4480989"/>
                  <a:pt x="12790456" y="4480989"/>
                  <a:pt x="12795219" y="4476226"/>
                </a:cubicBezTo>
                <a:cubicBezTo>
                  <a:pt x="12795219" y="4476226"/>
                  <a:pt x="12795219" y="4471464"/>
                  <a:pt x="12785694" y="4471464"/>
                </a:cubicBezTo>
                <a:cubicBezTo>
                  <a:pt x="12771406" y="4471464"/>
                  <a:pt x="12742831" y="4480989"/>
                  <a:pt x="12699969" y="4485751"/>
                </a:cubicBezTo>
                <a:cubicBezTo>
                  <a:pt x="12728544" y="4471464"/>
                  <a:pt x="12766644" y="4457176"/>
                  <a:pt x="12804744" y="4447651"/>
                </a:cubicBezTo>
                <a:cubicBezTo>
                  <a:pt x="12819031" y="4442889"/>
                  <a:pt x="12838081" y="4423839"/>
                  <a:pt x="12847606" y="4423839"/>
                </a:cubicBezTo>
                <a:cubicBezTo>
                  <a:pt x="12861894" y="4423839"/>
                  <a:pt x="12880944" y="4438126"/>
                  <a:pt x="12890469" y="4447651"/>
                </a:cubicBezTo>
                <a:close/>
                <a:moveTo>
                  <a:pt x="11890438" y="4433364"/>
                </a:moveTo>
                <a:lnTo>
                  <a:pt x="11890438" y="4452414"/>
                </a:lnTo>
                <a:cubicBezTo>
                  <a:pt x="11876150" y="4452414"/>
                  <a:pt x="11866625" y="4461939"/>
                  <a:pt x="11871388" y="4485751"/>
                </a:cubicBezTo>
                <a:cubicBezTo>
                  <a:pt x="11861911" y="4466701"/>
                  <a:pt x="11828573" y="4471464"/>
                  <a:pt x="11823811" y="4480989"/>
                </a:cubicBezTo>
                <a:lnTo>
                  <a:pt x="11823811" y="4461939"/>
                </a:lnTo>
                <a:cubicBezTo>
                  <a:pt x="11838098" y="4447651"/>
                  <a:pt x="11847623" y="4423839"/>
                  <a:pt x="11857148" y="4423839"/>
                </a:cubicBezTo>
                <a:cubicBezTo>
                  <a:pt x="11871388" y="4423839"/>
                  <a:pt x="11880913" y="4433364"/>
                  <a:pt x="11890438" y="4433364"/>
                </a:cubicBezTo>
                <a:close/>
                <a:moveTo>
                  <a:pt x="11814286" y="4476226"/>
                </a:moveTo>
                <a:cubicBezTo>
                  <a:pt x="11814286" y="4509564"/>
                  <a:pt x="11785711" y="4533376"/>
                  <a:pt x="11752373" y="4552379"/>
                </a:cubicBezTo>
                <a:cubicBezTo>
                  <a:pt x="11742848" y="4542854"/>
                  <a:pt x="11742848" y="4533376"/>
                  <a:pt x="11742848" y="4523851"/>
                </a:cubicBezTo>
                <a:cubicBezTo>
                  <a:pt x="11742848" y="4495276"/>
                  <a:pt x="11776186" y="4457176"/>
                  <a:pt x="11776186" y="4433364"/>
                </a:cubicBezTo>
                <a:lnTo>
                  <a:pt x="11776186" y="4414314"/>
                </a:lnTo>
                <a:cubicBezTo>
                  <a:pt x="11795236" y="4428601"/>
                  <a:pt x="11814286" y="4457176"/>
                  <a:pt x="11814286" y="4476226"/>
                </a:cubicBezTo>
                <a:close/>
                <a:moveTo>
                  <a:pt x="11485673" y="4476226"/>
                </a:moveTo>
                <a:cubicBezTo>
                  <a:pt x="11485673" y="4509564"/>
                  <a:pt x="11485673" y="4500039"/>
                  <a:pt x="11466671" y="4538091"/>
                </a:cubicBezTo>
                <a:cubicBezTo>
                  <a:pt x="11442858" y="4538091"/>
                  <a:pt x="11428571" y="4500039"/>
                  <a:pt x="11428571" y="4476226"/>
                </a:cubicBezTo>
                <a:cubicBezTo>
                  <a:pt x="11428571" y="4466701"/>
                  <a:pt x="11452383" y="4433364"/>
                  <a:pt x="11461908" y="4414314"/>
                </a:cubicBezTo>
                <a:cubicBezTo>
                  <a:pt x="11485673" y="4442889"/>
                  <a:pt x="11485673" y="4452414"/>
                  <a:pt x="11485673" y="4476226"/>
                </a:cubicBezTo>
                <a:close/>
                <a:moveTo>
                  <a:pt x="11190446" y="4495276"/>
                </a:moveTo>
                <a:lnTo>
                  <a:pt x="11142821" y="4495276"/>
                </a:lnTo>
                <a:lnTo>
                  <a:pt x="11147584" y="4409551"/>
                </a:lnTo>
                <a:cubicBezTo>
                  <a:pt x="11161871" y="4438126"/>
                  <a:pt x="11190446" y="4466701"/>
                  <a:pt x="11190446" y="4495276"/>
                </a:cubicBezTo>
                <a:close/>
                <a:moveTo>
                  <a:pt x="12690444" y="4404789"/>
                </a:moveTo>
                <a:cubicBezTo>
                  <a:pt x="12690444" y="4409551"/>
                  <a:pt x="12685681" y="4414314"/>
                  <a:pt x="12685681" y="4423839"/>
                </a:cubicBezTo>
                <a:cubicBezTo>
                  <a:pt x="12685681" y="4423839"/>
                  <a:pt x="12699969" y="4423839"/>
                  <a:pt x="12714256" y="4433364"/>
                </a:cubicBezTo>
                <a:cubicBezTo>
                  <a:pt x="12680919" y="4442889"/>
                  <a:pt x="12628531" y="4428601"/>
                  <a:pt x="12590479" y="4457176"/>
                </a:cubicBezTo>
                <a:cubicBezTo>
                  <a:pt x="12595241" y="4452414"/>
                  <a:pt x="12595241" y="4452414"/>
                  <a:pt x="12595241" y="4442889"/>
                </a:cubicBezTo>
                <a:cubicBezTo>
                  <a:pt x="12595241" y="4428601"/>
                  <a:pt x="12580954" y="4419076"/>
                  <a:pt x="12571429" y="4414314"/>
                </a:cubicBezTo>
                <a:cubicBezTo>
                  <a:pt x="12576191" y="4409551"/>
                  <a:pt x="12585716" y="4404789"/>
                  <a:pt x="12595241" y="4404789"/>
                </a:cubicBezTo>
                <a:lnTo>
                  <a:pt x="12690444" y="4404789"/>
                </a:lnTo>
                <a:close/>
                <a:moveTo>
                  <a:pt x="12323779" y="4447651"/>
                </a:moveTo>
                <a:cubicBezTo>
                  <a:pt x="12314254" y="4452414"/>
                  <a:pt x="12299966" y="4457176"/>
                  <a:pt x="12285679" y="4457176"/>
                </a:cubicBezTo>
                <a:cubicBezTo>
                  <a:pt x="12261866" y="4457176"/>
                  <a:pt x="12257104" y="4438126"/>
                  <a:pt x="12257104" y="4428601"/>
                </a:cubicBezTo>
                <a:cubicBezTo>
                  <a:pt x="12257104" y="4414314"/>
                  <a:pt x="12280916" y="4404789"/>
                  <a:pt x="12290441" y="4404789"/>
                </a:cubicBezTo>
                <a:cubicBezTo>
                  <a:pt x="12299966" y="4404789"/>
                  <a:pt x="12309491" y="4433364"/>
                  <a:pt x="12323779" y="4447651"/>
                </a:cubicBezTo>
                <a:close/>
                <a:moveTo>
                  <a:pt x="11676173" y="4480989"/>
                </a:moveTo>
                <a:cubicBezTo>
                  <a:pt x="11676173" y="4495276"/>
                  <a:pt x="11661886" y="4542854"/>
                  <a:pt x="11642836" y="4552379"/>
                </a:cubicBezTo>
                <a:cubicBezTo>
                  <a:pt x="11633311" y="4528614"/>
                  <a:pt x="11614261" y="4504801"/>
                  <a:pt x="11595211" y="4480989"/>
                </a:cubicBezTo>
                <a:cubicBezTo>
                  <a:pt x="11614261" y="4461939"/>
                  <a:pt x="11633311" y="4419076"/>
                  <a:pt x="11633311" y="4404789"/>
                </a:cubicBezTo>
                <a:cubicBezTo>
                  <a:pt x="11661886" y="4428601"/>
                  <a:pt x="11676173" y="4447651"/>
                  <a:pt x="11676173" y="4480989"/>
                </a:cubicBezTo>
                <a:close/>
                <a:moveTo>
                  <a:pt x="12485704" y="4480989"/>
                </a:moveTo>
                <a:cubicBezTo>
                  <a:pt x="12480941" y="4490514"/>
                  <a:pt x="12471416" y="4495276"/>
                  <a:pt x="12471416" y="4504801"/>
                </a:cubicBezTo>
                <a:cubicBezTo>
                  <a:pt x="12471416" y="4519089"/>
                  <a:pt x="12485704" y="4538091"/>
                  <a:pt x="12485704" y="4552379"/>
                </a:cubicBezTo>
                <a:cubicBezTo>
                  <a:pt x="12485704" y="4561904"/>
                  <a:pt x="12471416" y="4571429"/>
                  <a:pt x="12461891" y="4576191"/>
                </a:cubicBezTo>
                <a:cubicBezTo>
                  <a:pt x="12466654" y="4561904"/>
                  <a:pt x="12471416" y="4542854"/>
                  <a:pt x="12471416" y="4533376"/>
                </a:cubicBezTo>
                <a:cubicBezTo>
                  <a:pt x="12471416" y="4466701"/>
                  <a:pt x="12385691" y="4438126"/>
                  <a:pt x="12333304" y="4447651"/>
                </a:cubicBezTo>
                <a:cubicBezTo>
                  <a:pt x="12352354" y="4423839"/>
                  <a:pt x="12380929" y="4395264"/>
                  <a:pt x="12409504" y="4395264"/>
                </a:cubicBezTo>
                <a:cubicBezTo>
                  <a:pt x="12423791" y="4395264"/>
                  <a:pt x="12466654" y="4461939"/>
                  <a:pt x="12485704" y="4480989"/>
                </a:cubicBezTo>
                <a:close/>
                <a:moveTo>
                  <a:pt x="11842861" y="4419076"/>
                </a:moveTo>
                <a:cubicBezTo>
                  <a:pt x="11838098" y="4428601"/>
                  <a:pt x="11828573" y="4438126"/>
                  <a:pt x="11819048" y="4447651"/>
                </a:cubicBezTo>
                <a:cubicBezTo>
                  <a:pt x="11809523" y="4428601"/>
                  <a:pt x="11790473" y="4409551"/>
                  <a:pt x="11776186" y="4395264"/>
                </a:cubicBezTo>
                <a:cubicBezTo>
                  <a:pt x="11795236" y="4404789"/>
                  <a:pt x="11819048" y="4409551"/>
                  <a:pt x="11842861" y="4419076"/>
                </a:cubicBezTo>
                <a:close/>
                <a:moveTo>
                  <a:pt x="11580923" y="4457176"/>
                </a:moveTo>
                <a:cubicBezTo>
                  <a:pt x="11580923" y="4461939"/>
                  <a:pt x="11557111" y="4514326"/>
                  <a:pt x="11547586" y="4523851"/>
                </a:cubicBezTo>
                <a:cubicBezTo>
                  <a:pt x="11547586" y="4495276"/>
                  <a:pt x="11514248" y="4466701"/>
                  <a:pt x="11514248" y="4461939"/>
                </a:cubicBezTo>
                <a:cubicBezTo>
                  <a:pt x="11514248" y="4452414"/>
                  <a:pt x="11538061" y="4409551"/>
                  <a:pt x="11547586" y="4390501"/>
                </a:cubicBezTo>
                <a:cubicBezTo>
                  <a:pt x="11561873" y="4404789"/>
                  <a:pt x="11580923" y="4433364"/>
                  <a:pt x="11580923" y="4457176"/>
                </a:cubicBezTo>
                <a:close/>
                <a:moveTo>
                  <a:pt x="13204746" y="4490514"/>
                </a:moveTo>
                <a:lnTo>
                  <a:pt x="13095209" y="4490514"/>
                </a:lnTo>
                <a:cubicBezTo>
                  <a:pt x="13095209" y="4495276"/>
                  <a:pt x="13104734" y="4504801"/>
                  <a:pt x="13109496" y="4509564"/>
                </a:cubicBezTo>
                <a:lnTo>
                  <a:pt x="13061871" y="4509564"/>
                </a:lnTo>
                <a:cubicBezTo>
                  <a:pt x="13014246" y="4485751"/>
                  <a:pt x="12957144" y="4466701"/>
                  <a:pt x="12909519" y="4428601"/>
                </a:cubicBezTo>
                <a:cubicBezTo>
                  <a:pt x="12923806" y="4414314"/>
                  <a:pt x="12938094" y="4395264"/>
                  <a:pt x="12942856" y="4380976"/>
                </a:cubicBezTo>
                <a:cubicBezTo>
                  <a:pt x="13019009" y="4414314"/>
                  <a:pt x="13123784" y="4471464"/>
                  <a:pt x="13204746" y="4490514"/>
                </a:cubicBezTo>
                <a:close/>
                <a:moveTo>
                  <a:pt x="11766661" y="4423839"/>
                </a:moveTo>
                <a:cubicBezTo>
                  <a:pt x="11766661" y="4428601"/>
                  <a:pt x="11747611" y="4480989"/>
                  <a:pt x="11738086" y="4490514"/>
                </a:cubicBezTo>
                <a:cubicBezTo>
                  <a:pt x="11728561" y="4476226"/>
                  <a:pt x="11699986" y="4438126"/>
                  <a:pt x="11685698" y="4442889"/>
                </a:cubicBezTo>
                <a:cubicBezTo>
                  <a:pt x="11699986" y="4423839"/>
                  <a:pt x="11714273" y="4400026"/>
                  <a:pt x="11723798" y="4380976"/>
                </a:cubicBezTo>
                <a:cubicBezTo>
                  <a:pt x="11752373" y="4395264"/>
                  <a:pt x="11766661" y="4385739"/>
                  <a:pt x="11766661" y="4423839"/>
                </a:cubicBezTo>
                <a:close/>
                <a:moveTo>
                  <a:pt x="11290458" y="4452414"/>
                </a:moveTo>
                <a:cubicBezTo>
                  <a:pt x="11290458" y="4457176"/>
                  <a:pt x="11285696" y="4504801"/>
                  <a:pt x="11271408" y="4504801"/>
                </a:cubicBezTo>
                <a:cubicBezTo>
                  <a:pt x="11247596" y="4504801"/>
                  <a:pt x="11233309" y="4490514"/>
                  <a:pt x="11219021" y="4476226"/>
                </a:cubicBezTo>
                <a:cubicBezTo>
                  <a:pt x="11247596" y="4442889"/>
                  <a:pt x="11247596" y="4409551"/>
                  <a:pt x="11247596" y="4376214"/>
                </a:cubicBezTo>
                <a:cubicBezTo>
                  <a:pt x="11280933" y="4400026"/>
                  <a:pt x="11290458" y="4419076"/>
                  <a:pt x="11290458" y="4452414"/>
                </a:cubicBezTo>
                <a:close/>
                <a:moveTo>
                  <a:pt x="12200000" y="4357164"/>
                </a:moveTo>
                <a:cubicBezTo>
                  <a:pt x="12204763" y="4361926"/>
                  <a:pt x="12204763" y="4376214"/>
                  <a:pt x="12204763" y="4380976"/>
                </a:cubicBezTo>
                <a:cubicBezTo>
                  <a:pt x="12214288" y="4376214"/>
                  <a:pt x="12223813" y="4366689"/>
                  <a:pt x="12238100" y="4366689"/>
                </a:cubicBezTo>
                <a:cubicBezTo>
                  <a:pt x="12242863" y="4366689"/>
                  <a:pt x="12276154" y="4366689"/>
                  <a:pt x="12285679" y="4385739"/>
                </a:cubicBezTo>
                <a:cubicBezTo>
                  <a:pt x="12261866" y="4409551"/>
                  <a:pt x="12152375" y="4452414"/>
                  <a:pt x="12176188" y="4504801"/>
                </a:cubicBezTo>
                <a:lnTo>
                  <a:pt x="12157138" y="4504801"/>
                </a:lnTo>
                <a:cubicBezTo>
                  <a:pt x="12147613" y="4495276"/>
                  <a:pt x="12138088" y="4480989"/>
                  <a:pt x="12128563" y="4480989"/>
                </a:cubicBezTo>
                <a:cubicBezTo>
                  <a:pt x="12104750" y="4476226"/>
                  <a:pt x="12061888" y="4471464"/>
                  <a:pt x="12052363" y="4471464"/>
                </a:cubicBezTo>
                <a:cubicBezTo>
                  <a:pt x="12033313" y="4471464"/>
                  <a:pt x="12028550" y="4466701"/>
                  <a:pt x="11999975" y="4490514"/>
                </a:cubicBezTo>
                <a:cubicBezTo>
                  <a:pt x="11995213" y="4480989"/>
                  <a:pt x="11990450" y="4476226"/>
                  <a:pt x="11990450" y="4461939"/>
                </a:cubicBezTo>
                <a:cubicBezTo>
                  <a:pt x="11990450" y="4419076"/>
                  <a:pt x="12052363" y="4438126"/>
                  <a:pt x="12052363" y="4409551"/>
                </a:cubicBezTo>
                <a:cubicBezTo>
                  <a:pt x="12052363" y="4395264"/>
                  <a:pt x="12047600" y="4390501"/>
                  <a:pt x="12042838" y="4376214"/>
                </a:cubicBezTo>
                <a:cubicBezTo>
                  <a:pt x="12061888" y="4376214"/>
                  <a:pt x="12085700" y="4361926"/>
                  <a:pt x="12095225" y="4361926"/>
                </a:cubicBezTo>
                <a:cubicBezTo>
                  <a:pt x="12109513" y="4361926"/>
                  <a:pt x="12123800" y="4371451"/>
                  <a:pt x="12133325" y="4385739"/>
                </a:cubicBezTo>
                <a:cubicBezTo>
                  <a:pt x="12142850" y="4376214"/>
                  <a:pt x="12157138" y="4361926"/>
                  <a:pt x="12166663" y="4357164"/>
                </a:cubicBezTo>
                <a:lnTo>
                  <a:pt x="12200000" y="4357164"/>
                </a:lnTo>
                <a:close/>
                <a:moveTo>
                  <a:pt x="11709511" y="4376214"/>
                </a:moveTo>
                <a:cubicBezTo>
                  <a:pt x="11704748" y="4395264"/>
                  <a:pt x="11695223" y="4414314"/>
                  <a:pt x="11676173" y="4433364"/>
                </a:cubicBezTo>
                <a:cubicBezTo>
                  <a:pt x="11666648" y="4419076"/>
                  <a:pt x="11647598" y="4400026"/>
                  <a:pt x="11633311" y="4385739"/>
                </a:cubicBezTo>
                <a:cubicBezTo>
                  <a:pt x="11628548" y="4376214"/>
                  <a:pt x="11633311" y="4361926"/>
                  <a:pt x="11628548" y="4352401"/>
                </a:cubicBezTo>
                <a:cubicBezTo>
                  <a:pt x="11652361" y="4357164"/>
                  <a:pt x="11680936" y="4366689"/>
                  <a:pt x="11709511" y="4376214"/>
                </a:cubicBezTo>
                <a:close/>
                <a:moveTo>
                  <a:pt x="11447621" y="4404789"/>
                </a:moveTo>
                <a:cubicBezTo>
                  <a:pt x="11447621" y="4414314"/>
                  <a:pt x="11438096" y="4442889"/>
                  <a:pt x="11423808" y="4461939"/>
                </a:cubicBezTo>
                <a:cubicBezTo>
                  <a:pt x="11414283" y="4457176"/>
                  <a:pt x="11399996" y="4447651"/>
                  <a:pt x="11395233" y="4438126"/>
                </a:cubicBezTo>
                <a:cubicBezTo>
                  <a:pt x="11390471" y="4423839"/>
                  <a:pt x="11390471" y="4400026"/>
                  <a:pt x="11390471" y="4385739"/>
                </a:cubicBezTo>
                <a:cubicBezTo>
                  <a:pt x="11390471" y="4376214"/>
                  <a:pt x="11409521" y="4357164"/>
                  <a:pt x="11414283" y="4342876"/>
                </a:cubicBezTo>
                <a:cubicBezTo>
                  <a:pt x="11423808" y="4347639"/>
                  <a:pt x="11447621" y="4390501"/>
                  <a:pt x="11447621" y="4404789"/>
                </a:cubicBezTo>
                <a:close/>
                <a:moveTo>
                  <a:pt x="12433316" y="4338114"/>
                </a:moveTo>
                <a:cubicBezTo>
                  <a:pt x="12452366" y="4342876"/>
                  <a:pt x="12457129" y="4352401"/>
                  <a:pt x="12471416" y="4366689"/>
                </a:cubicBezTo>
                <a:cubicBezTo>
                  <a:pt x="12480941" y="4361926"/>
                  <a:pt x="12485704" y="4352401"/>
                  <a:pt x="12499991" y="4352401"/>
                </a:cubicBezTo>
                <a:cubicBezTo>
                  <a:pt x="12509516" y="4352401"/>
                  <a:pt x="12523804" y="4361926"/>
                  <a:pt x="12533329" y="4361926"/>
                </a:cubicBezTo>
                <a:lnTo>
                  <a:pt x="12533329" y="4376214"/>
                </a:lnTo>
                <a:lnTo>
                  <a:pt x="12523804" y="4385739"/>
                </a:lnTo>
                <a:cubicBezTo>
                  <a:pt x="12533329" y="4390501"/>
                  <a:pt x="12542854" y="4390501"/>
                  <a:pt x="12552379" y="4390501"/>
                </a:cubicBezTo>
                <a:cubicBezTo>
                  <a:pt x="12561904" y="4409551"/>
                  <a:pt x="12585716" y="4433364"/>
                  <a:pt x="12585716" y="4442889"/>
                </a:cubicBezTo>
                <a:cubicBezTo>
                  <a:pt x="12585716" y="4471464"/>
                  <a:pt x="12576191" y="4485751"/>
                  <a:pt x="12552379" y="4485751"/>
                </a:cubicBezTo>
                <a:cubicBezTo>
                  <a:pt x="12538091" y="4485751"/>
                  <a:pt x="12504754" y="4476226"/>
                  <a:pt x="12485704" y="4461939"/>
                </a:cubicBezTo>
                <a:cubicBezTo>
                  <a:pt x="12471416" y="4457176"/>
                  <a:pt x="12471416" y="4442889"/>
                  <a:pt x="12466654" y="4438126"/>
                </a:cubicBezTo>
                <a:cubicBezTo>
                  <a:pt x="12457129" y="4419076"/>
                  <a:pt x="12438079" y="4409551"/>
                  <a:pt x="12433316" y="4395264"/>
                </a:cubicBezTo>
                <a:cubicBezTo>
                  <a:pt x="12428554" y="4385739"/>
                  <a:pt x="12428554" y="4352401"/>
                  <a:pt x="12414266" y="4347639"/>
                </a:cubicBezTo>
                <a:lnTo>
                  <a:pt x="12423791" y="4338114"/>
                </a:lnTo>
                <a:lnTo>
                  <a:pt x="12433316" y="4338114"/>
                </a:lnTo>
                <a:close/>
                <a:moveTo>
                  <a:pt x="11609498" y="4352401"/>
                </a:moveTo>
                <a:cubicBezTo>
                  <a:pt x="11619023" y="4361926"/>
                  <a:pt x="11623786" y="4380976"/>
                  <a:pt x="11623786" y="4390501"/>
                </a:cubicBezTo>
                <a:cubicBezTo>
                  <a:pt x="11623786" y="4419076"/>
                  <a:pt x="11604736" y="4438126"/>
                  <a:pt x="11590448" y="4466701"/>
                </a:cubicBezTo>
                <a:cubicBezTo>
                  <a:pt x="11595211" y="4438126"/>
                  <a:pt x="11580923" y="4409551"/>
                  <a:pt x="11557111" y="4380976"/>
                </a:cubicBezTo>
                <a:cubicBezTo>
                  <a:pt x="11571398" y="4366689"/>
                  <a:pt x="11580923" y="4352401"/>
                  <a:pt x="11585686" y="4338114"/>
                </a:cubicBezTo>
                <a:cubicBezTo>
                  <a:pt x="11595211" y="4342876"/>
                  <a:pt x="11604736" y="4338114"/>
                  <a:pt x="11609498" y="4352401"/>
                </a:cubicBezTo>
                <a:close/>
                <a:moveTo>
                  <a:pt x="11523773" y="4395264"/>
                </a:moveTo>
                <a:cubicBezTo>
                  <a:pt x="11523773" y="4404789"/>
                  <a:pt x="11514248" y="4438126"/>
                  <a:pt x="11504723" y="4457176"/>
                </a:cubicBezTo>
                <a:cubicBezTo>
                  <a:pt x="11495198" y="4442889"/>
                  <a:pt x="11471433" y="4414314"/>
                  <a:pt x="11471433" y="4404789"/>
                </a:cubicBezTo>
                <a:cubicBezTo>
                  <a:pt x="11471433" y="4390501"/>
                  <a:pt x="11490436" y="4361926"/>
                  <a:pt x="11499961" y="4338114"/>
                </a:cubicBezTo>
                <a:cubicBezTo>
                  <a:pt x="11523773" y="4357164"/>
                  <a:pt x="11523773" y="4376214"/>
                  <a:pt x="11523773" y="4395264"/>
                </a:cubicBezTo>
                <a:close/>
                <a:moveTo>
                  <a:pt x="11380946" y="4419076"/>
                </a:moveTo>
                <a:cubicBezTo>
                  <a:pt x="11380946" y="4438126"/>
                  <a:pt x="11385708" y="4447651"/>
                  <a:pt x="11352371" y="4485751"/>
                </a:cubicBezTo>
                <a:cubicBezTo>
                  <a:pt x="11342846" y="4471464"/>
                  <a:pt x="11338083" y="4433364"/>
                  <a:pt x="11309508" y="4423839"/>
                </a:cubicBezTo>
                <a:cubicBezTo>
                  <a:pt x="11328558" y="4395264"/>
                  <a:pt x="11338083" y="4366689"/>
                  <a:pt x="11338083" y="4338114"/>
                </a:cubicBezTo>
                <a:cubicBezTo>
                  <a:pt x="11371421" y="4357164"/>
                  <a:pt x="11380946" y="4390501"/>
                  <a:pt x="11380946" y="4419076"/>
                </a:cubicBezTo>
                <a:close/>
                <a:moveTo>
                  <a:pt x="11671411" y="4352401"/>
                </a:moveTo>
                <a:cubicBezTo>
                  <a:pt x="11661886" y="4347639"/>
                  <a:pt x="11647598" y="4342876"/>
                  <a:pt x="11633311" y="4338114"/>
                </a:cubicBezTo>
                <a:cubicBezTo>
                  <a:pt x="11652361" y="4338114"/>
                  <a:pt x="11642836" y="4328589"/>
                  <a:pt x="11695223" y="4333351"/>
                </a:cubicBezTo>
                <a:lnTo>
                  <a:pt x="11671411" y="4352401"/>
                </a:lnTo>
                <a:close/>
                <a:moveTo>
                  <a:pt x="11238071" y="4404789"/>
                </a:moveTo>
                <a:cubicBezTo>
                  <a:pt x="11238071" y="4419076"/>
                  <a:pt x="11219021" y="4466701"/>
                  <a:pt x="11199971" y="4476226"/>
                </a:cubicBezTo>
                <a:cubicBezTo>
                  <a:pt x="11190446" y="4452414"/>
                  <a:pt x="11176159" y="4428601"/>
                  <a:pt x="11152346" y="4404789"/>
                </a:cubicBezTo>
                <a:cubicBezTo>
                  <a:pt x="11171396" y="4385739"/>
                  <a:pt x="11185684" y="4342876"/>
                  <a:pt x="11195209" y="4328589"/>
                </a:cubicBezTo>
                <a:cubicBezTo>
                  <a:pt x="11214259" y="4338114"/>
                  <a:pt x="11238071" y="4376214"/>
                  <a:pt x="11238071" y="4404789"/>
                </a:cubicBezTo>
                <a:close/>
                <a:moveTo>
                  <a:pt x="13180934" y="4414314"/>
                </a:moveTo>
                <a:cubicBezTo>
                  <a:pt x="13176171" y="4409551"/>
                  <a:pt x="13166646" y="4409551"/>
                  <a:pt x="13161884" y="4414314"/>
                </a:cubicBezTo>
                <a:cubicBezTo>
                  <a:pt x="13180934" y="4423839"/>
                  <a:pt x="13204746" y="4461939"/>
                  <a:pt x="13214271" y="4480989"/>
                </a:cubicBezTo>
                <a:lnTo>
                  <a:pt x="13195221" y="4480989"/>
                </a:lnTo>
                <a:cubicBezTo>
                  <a:pt x="13114259" y="4452414"/>
                  <a:pt x="13028534" y="4409551"/>
                  <a:pt x="12942856" y="4366689"/>
                </a:cubicBezTo>
                <a:cubicBezTo>
                  <a:pt x="12942856" y="4366689"/>
                  <a:pt x="12938094" y="4357164"/>
                  <a:pt x="12933331" y="4352401"/>
                </a:cubicBezTo>
                <a:cubicBezTo>
                  <a:pt x="12976194" y="4333351"/>
                  <a:pt x="12990481" y="4323826"/>
                  <a:pt x="13028534" y="4323826"/>
                </a:cubicBezTo>
                <a:cubicBezTo>
                  <a:pt x="13076159" y="4323826"/>
                  <a:pt x="13157121" y="4342876"/>
                  <a:pt x="13180934" y="4414314"/>
                </a:cubicBezTo>
                <a:close/>
                <a:moveTo>
                  <a:pt x="11538061" y="4380976"/>
                </a:moveTo>
                <a:cubicBezTo>
                  <a:pt x="11533298" y="4361926"/>
                  <a:pt x="11514248" y="4338114"/>
                  <a:pt x="11514248" y="4323826"/>
                </a:cubicBezTo>
                <a:cubicBezTo>
                  <a:pt x="11514248" y="4309539"/>
                  <a:pt x="11552348" y="4323826"/>
                  <a:pt x="11571398" y="4333351"/>
                </a:cubicBezTo>
                <a:cubicBezTo>
                  <a:pt x="11566636" y="4347639"/>
                  <a:pt x="11552348" y="4366689"/>
                  <a:pt x="11538061" y="4380976"/>
                </a:cubicBezTo>
                <a:close/>
                <a:moveTo>
                  <a:pt x="11614261" y="4328589"/>
                </a:moveTo>
                <a:cubicBezTo>
                  <a:pt x="11585686" y="4323826"/>
                  <a:pt x="11571398" y="4319064"/>
                  <a:pt x="11557111" y="4314301"/>
                </a:cubicBezTo>
                <a:cubicBezTo>
                  <a:pt x="11566636" y="4314301"/>
                  <a:pt x="11580923" y="4314301"/>
                  <a:pt x="11619023" y="4309539"/>
                </a:cubicBezTo>
                <a:cubicBezTo>
                  <a:pt x="11614261" y="4314301"/>
                  <a:pt x="11614261" y="4319064"/>
                  <a:pt x="11614261" y="4328589"/>
                </a:cubicBezTo>
                <a:close/>
                <a:moveTo>
                  <a:pt x="11504723" y="4314301"/>
                </a:moveTo>
                <a:cubicBezTo>
                  <a:pt x="11504723" y="4319064"/>
                  <a:pt x="11495198" y="4328589"/>
                  <a:pt x="11490436" y="4328589"/>
                </a:cubicBezTo>
                <a:cubicBezTo>
                  <a:pt x="11490436" y="4323826"/>
                  <a:pt x="11490436" y="4309539"/>
                  <a:pt x="11485673" y="4309539"/>
                </a:cubicBezTo>
                <a:lnTo>
                  <a:pt x="11504723" y="4314301"/>
                </a:lnTo>
                <a:close/>
                <a:moveTo>
                  <a:pt x="12409504" y="4333351"/>
                </a:moveTo>
                <a:cubicBezTo>
                  <a:pt x="12404741" y="4323826"/>
                  <a:pt x="12395216" y="4314301"/>
                  <a:pt x="12385691" y="4304776"/>
                </a:cubicBezTo>
                <a:cubicBezTo>
                  <a:pt x="12390454" y="4304776"/>
                  <a:pt x="12409504" y="4319064"/>
                  <a:pt x="12409504" y="4333351"/>
                </a:cubicBezTo>
                <a:close/>
                <a:moveTo>
                  <a:pt x="12071413" y="4361926"/>
                </a:moveTo>
                <a:cubicBezTo>
                  <a:pt x="12061888" y="4361926"/>
                  <a:pt x="12047600" y="4366689"/>
                  <a:pt x="12038075" y="4371451"/>
                </a:cubicBezTo>
                <a:cubicBezTo>
                  <a:pt x="12033313" y="4385739"/>
                  <a:pt x="12033313" y="4400026"/>
                  <a:pt x="12019025" y="4409551"/>
                </a:cubicBezTo>
                <a:cubicBezTo>
                  <a:pt x="12009500" y="4423839"/>
                  <a:pt x="11990450" y="4438126"/>
                  <a:pt x="11980925" y="4452414"/>
                </a:cubicBezTo>
                <a:cubicBezTo>
                  <a:pt x="11971400" y="4447651"/>
                  <a:pt x="11957113" y="4442889"/>
                  <a:pt x="11947588" y="4442889"/>
                </a:cubicBezTo>
                <a:cubicBezTo>
                  <a:pt x="11933300" y="4442889"/>
                  <a:pt x="11919013" y="4447651"/>
                  <a:pt x="11904725" y="4452414"/>
                </a:cubicBezTo>
                <a:cubicBezTo>
                  <a:pt x="11904725" y="4404789"/>
                  <a:pt x="11899963" y="4352401"/>
                  <a:pt x="11904725" y="4304776"/>
                </a:cubicBezTo>
                <a:cubicBezTo>
                  <a:pt x="11952350" y="4319064"/>
                  <a:pt x="12014263" y="4366689"/>
                  <a:pt x="12071413" y="4361926"/>
                </a:cubicBezTo>
                <a:close/>
                <a:moveTo>
                  <a:pt x="13052346" y="4300014"/>
                </a:moveTo>
                <a:cubicBezTo>
                  <a:pt x="13014246" y="4309539"/>
                  <a:pt x="12976194" y="4323826"/>
                  <a:pt x="12938094" y="4338114"/>
                </a:cubicBezTo>
                <a:cubicBezTo>
                  <a:pt x="12938094" y="4333351"/>
                  <a:pt x="12933331" y="4323826"/>
                  <a:pt x="12933331" y="4314301"/>
                </a:cubicBezTo>
                <a:cubicBezTo>
                  <a:pt x="12947619" y="4300014"/>
                  <a:pt x="12990481" y="4295251"/>
                  <a:pt x="13004769" y="4300014"/>
                </a:cubicBezTo>
                <a:lnTo>
                  <a:pt x="13052346" y="4300014"/>
                </a:lnTo>
                <a:close/>
                <a:moveTo>
                  <a:pt x="10071402" y="4357164"/>
                </a:moveTo>
                <a:lnTo>
                  <a:pt x="10071402" y="4447651"/>
                </a:lnTo>
                <a:lnTo>
                  <a:pt x="9628536" y="4380976"/>
                </a:lnTo>
                <a:lnTo>
                  <a:pt x="9628536" y="4295251"/>
                </a:lnTo>
                <a:lnTo>
                  <a:pt x="10071402" y="4357164"/>
                </a:lnTo>
                <a:close/>
                <a:moveTo>
                  <a:pt x="12333304" y="4338114"/>
                </a:moveTo>
                <a:cubicBezTo>
                  <a:pt x="12357116" y="4352401"/>
                  <a:pt x="12390454" y="4371451"/>
                  <a:pt x="12419029" y="4385739"/>
                </a:cubicBezTo>
                <a:cubicBezTo>
                  <a:pt x="12390454" y="4385739"/>
                  <a:pt x="12347591" y="4409551"/>
                  <a:pt x="12328541" y="4438126"/>
                </a:cubicBezTo>
                <a:cubicBezTo>
                  <a:pt x="12309491" y="4414314"/>
                  <a:pt x="12299966" y="4380976"/>
                  <a:pt x="12276154" y="4361926"/>
                </a:cubicBezTo>
                <a:cubicBezTo>
                  <a:pt x="12261866" y="4347639"/>
                  <a:pt x="12228575" y="4361926"/>
                  <a:pt x="12214288" y="4352401"/>
                </a:cubicBezTo>
                <a:cubicBezTo>
                  <a:pt x="12204763" y="4352401"/>
                  <a:pt x="12195238" y="4347639"/>
                  <a:pt x="12180950" y="4338114"/>
                </a:cubicBezTo>
                <a:lnTo>
                  <a:pt x="12195238" y="4309539"/>
                </a:lnTo>
                <a:cubicBezTo>
                  <a:pt x="12214288" y="4309539"/>
                  <a:pt x="12247579" y="4319064"/>
                  <a:pt x="12247579" y="4304776"/>
                </a:cubicBezTo>
                <a:cubicBezTo>
                  <a:pt x="12247579" y="4295251"/>
                  <a:pt x="12242863" y="4300014"/>
                  <a:pt x="12238100" y="4295251"/>
                </a:cubicBezTo>
                <a:lnTo>
                  <a:pt x="12271391" y="4290489"/>
                </a:lnTo>
                <a:cubicBezTo>
                  <a:pt x="12290441" y="4300014"/>
                  <a:pt x="12309491" y="4323826"/>
                  <a:pt x="12333304" y="4338114"/>
                </a:cubicBezTo>
                <a:close/>
                <a:moveTo>
                  <a:pt x="11419046" y="4285726"/>
                </a:moveTo>
                <a:cubicBezTo>
                  <a:pt x="11476196" y="4304776"/>
                  <a:pt x="11476196" y="4300014"/>
                  <a:pt x="11476196" y="4342876"/>
                </a:cubicBezTo>
                <a:cubicBezTo>
                  <a:pt x="11476196" y="4366689"/>
                  <a:pt x="11476196" y="4366689"/>
                  <a:pt x="11457146" y="4400026"/>
                </a:cubicBezTo>
                <a:cubicBezTo>
                  <a:pt x="11457146" y="4366689"/>
                  <a:pt x="11438096" y="4342876"/>
                  <a:pt x="11419046" y="4328589"/>
                </a:cubicBezTo>
                <a:cubicBezTo>
                  <a:pt x="11419046" y="4314301"/>
                  <a:pt x="11419046" y="4300014"/>
                  <a:pt x="11409521" y="4285726"/>
                </a:cubicBezTo>
                <a:lnTo>
                  <a:pt x="11419046" y="4285726"/>
                </a:lnTo>
                <a:close/>
                <a:moveTo>
                  <a:pt x="10476167" y="4309539"/>
                </a:moveTo>
                <a:lnTo>
                  <a:pt x="10476167" y="4366689"/>
                </a:lnTo>
                <a:cubicBezTo>
                  <a:pt x="10466642" y="4371451"/>
                  <a:pt x="10466642" y="4376214"/>
                  <a:pt x="10452354" y="4376214"/>
                </a:cubicBezTo>
                <a:lnTo>
                  <a:pt x="10109502" y="4333351"/>
                </a:lnTo>
                <a:cubicBezTo>
                  <a:pt x="10114264" y="4328589"/>
                  <a:pt x="10119027" y="4328589"/>
                  <a:pt x="10128552" y="4328589"/>
                </a:cubicBezTo>
                <a:lnTo>
                  <a:pt x="10466642" y="4366689"/>
                </a:lnTo>
                <a:lnTo>
                  <a:pt x="10466642" y="4323826"/>
                </a:lnTo>
                <a:cubicBezTo>
                  <a:pt x="10385679" y="4319064"/>
                  <a:pt x="10295239" y="4309539"/>
                  <a:pt x="10214277" y="4295251"/>
                </a:cubicBezTo>
                <a:cubicBezTo>
                  <a:pt x="10180939" y="4290489"/>
                  <a:pt x="10142839" y="4285726"/>
                  <a:pt x="10109502" y="4276201"/>
                </a:cubicBezTo>
                <a:cubicBezTo>
                  <a:pt x="10109502" y="4276201"/>
                  <a:pt x="10109502" y="4271439"/>
                  <a:pt x="10114264" y="4271439"/>
                </a:cubicBezTo>
                <a:cubicBezTo>
                  <a:pt x="10223802" y="4290489"/>
                  <a:pt x="10361867" y="4309539"/>
                  <a:pt x="10476167" y="4309539"/>
                </a:cubicBezTo>
                <a:close/>
                <a:moveTo>
                  <a:pt x="12642819" y="4280964"/>
                </a:moveTo>
                <a:cubicBezTo>
                  <a:pt x="12657106" y="4280964"/>
                  <a:pt x="12666631" y="4266676"/>
                  <a:pt x="12680919" y="4266676"/>
                </a:cubicBezTo>
                <a:cubicBezTo>
                  <a:pt x="12690444" y="4266676"/>
                  <a:pt x="12709494" y="4271439"/>
                  <a:pt x="12723781" y="4276201"/>
                </a:cubicBezTo>
                <a:cubicBezTo>
                  <a:pt x="12657106" y="4261914"/>
                  <a:pt x="12666631" y="4347639"/>
                  <a:pt x="12642819" y="4385739"/>
                </a:cubicBezTo>
                <a:cubicBezTo>
                  <a:pt x="12695206" y="4376214"/>
                  <a:pt x="12647581" y="4285726"/>
                  <a:pt x="12714256" y="4285726"/>
                </a:cubicBezTo>
                <a:cubicBezTo>
                  <a:pt x="12723781" y="4285726"/>
                  <a:pt x="12728544" y="4290489"/>
                  <a:pt x="12738069" y="4295251"/>
                </a:cubicBezTo>
                <a:cubicBezTo>
                  <a:pt x="12733306" y="4295251"/>
                  <a:pt x="12733306" y="4304776"/>
                  <a:pt x="12733306" y="4323826"/>
                </a:cubicBezTo>
                <a:cubicBezTo>
                  <a:pt x="12747594" y="4319064"/>
                  <a:pt x="12757119" y="4304776"/>
                  <a:pt x="12766644" y="4304776"/>
                </a:cubicBezTo>
                <a:cubicBezTo>
                  <a:pt x="12780931" y="4304776"/>
                  <a:pt x="12785694" y="4309539"/>
                  <a:pt x="12790456" y="4314301"/>
                </a:cubicBezTo>
                <a:cubicBezTo>
                  <a:pt x="12776169" y="4323826"/>
                  <a:pt x="12752356" y="4338114"/>
                  <a:pt x="12752356" y="4352401"/>
                </a:cubicBezTo>
                <a:cubicBezTo>
                  <a:pt x="12752356" y="4361926"/>
                  <a:pt x="12761881" y="4371451"/>
                  <a:pt x="12771406" y="4371451"/>
                </a:cubicBezTo>
                <a:cubicBezTo>
                  <a:pt x="12785694" y="4371451"/>
                  <a:pt x="12795219" y="4361926"/>
                  <a:pt x="12804744" y="4361926"/>
                </a:cubicBezTo>
                <a:cubicBezTo>
                  <a:pt x="12819031" y="4361926"/>
                  <a:pt x="12833319" y="4366689"/>
                  <a:pt x="12833319" y="4380976"/>
                </a:cubicBezTo>
                <a:cubicBezTo>
                  <a:pt x="12833319" y="4404789"/>
                  <a:pt x="12814269" y="4395264"/>
                  <a:pt x="12799981" y="4409551"/>
                </a:cubicBezTo>
                <a:cubicBezTo>
                  <a:pt x="12804744" y="4419076"/>
                  <a:pt x="12814269" y="4419076"/>
                  <a:pt x="12823794" y="4423839"/>
                </a:cubicBezTo>
                <a:cubicBezTo>
                  <a:pt x="12814269" y="4433364"/>
                  <a:pt x="12795219" y="4442889"/>
                  <a:pt x="12785694" y="4442889"/>
                </a:cubicBezTo>
                <a:cubicBezTo>
                  <a:pt x="12761881" y="4442889"/>
                  <a:pt x="12714256" y="4414314"/>
                  <a:pt x="12699969" y="4409551"/>
                </a:cubicBezTo>
                <a:cubicBezTo>
                  <a:pt x="12699969" y="4409551"/>
                  <a:pt x="12699969" y="4400026"/>
                  <a:pt x="12695206" y="4395264"/>
                </a:cubicBezTo>
                <a:cubicBezTo>
                  <a:pt x="12590479" y="4395264"/>
                  <a:pt x="12585716" y="4400026"/>
                  <a:pt x="12571429" y="4400026"/>
                </a:cubicBezTo>
                <a:cubicBezTo>
                  <a:pt x="12571429" y="4400026"/>
                  <a:pt x="12561904" y="4380976"/>
                  <a:pt x="12542854" y="4380976"/>
                </a:cubicBezTo>
                <a:cubicBezTo>
                  <a:pt x="12542854" y="4357164"/>
                  <a:pt x="12533329" y="4347639"/>
                  <a:pt x="12514279" y="4342876"/>
                </a:cubicBezTo>
                <a:cubicBezTo>
                  <a:pt x="12514279" y="4333351"/>
                  <a:pt x="12523804" y="4323826"/>
                  <a:pt x="12523804" y="4304776"/>
                </a:cubicBezTo>
                <a:cubicBezTo>
                  <a:pt x="12533329" y="4295251"/>
                  <a:pt x="12604766" y="4266676"/>
                  <a:pt x="12628531" y="4266676"/>
                </a:cubicBezTo>
                <a:cubicBezTo>
                  <a:pt x="12642819" y="4266676"/>
                  <a:pt x="12633294" y="4280964"/>
                  <a:pt x="12642819" y="4280964"/>
                </a:cubicBezTo>
                <a:close/>
                <a:moveTo>
                  <a:pt x="11323796" y="4266676"/>
                </a:moveTo>
                <a:cubicBezTo>
                  <a:pt x="11376183" y="4280964"/>
                  <a:pt x="11404758" y="4261914"/>
                  <a:pt x="11404758" y="4319064"/>
                </a:cubicBezTo>
                <a:cubicBezTo>
                  <a:pt x="11404758" y="4338114"/>
                  <a:pt x="11404758" y="4347639"/>
                  <a:pt x="11385708" y="4366689"/>
                </a:cubicBezTo>
                <a:cubicBezTo>
                  <a:pt x="11371421" y="4352401"/>
                  <a:pt x="11342846" y="4338114"/>
                  <a:pt x="11333321" y="4319064"/>
                </a:cubicBezTo>
                <a:cubicBezTo>
                  <a:pt x="11323796" y="4304776"/>
                  <a:pt x="11323796" y="4285726"/>
                  <a:pt x="11309508" y="4266676"/>
                </a:cubicBezTo>
                <a:lnTo>
                  <a:pt x="11323796" y="4266676"/>
                </a:lnTo>
                <a:close/>
                <a:moveTo>
                  <a:pt x="11323796" y="4342876"/>
                </a:moveTo>
                <a:cubicBezTo>
                  <a:pt x="11323796" y="4371451"/>
                  <a:pt x="11323796" y="4376214"/>
                  <a:pt x="11299983" y="4414314"/>
                </a:cubicBezTo>
                <a:cubicBezTo>
                  <a:pt x="11290458" y="4400026"/>
                  <a:pt x="11271408" y="4376214"/>
                  <a:pt x="11247596" y="4361926"/>
                </a:cubicBezTo>
                <a:cubicBezTo>
                  <a:pt x="11271408" y="4333351"/>
                  <a:pt x="11285696" y="4295251"/>
                  <a:pt x="11280933" y="4266676"/>
                </a:cubicBezTo>
                <a:cubicBezTo>
                  <a:pt x="11323796" y="4285726"/>
                  <a:pt x="11323796" y="4319064"/>
                  <a:pt x="11323796" y="4342876"/>
                </a:cubicBezTo>
                <a:close/>
                <a:moveTo>
                  <a:pt x="11271408" y="4261914"/>
                </a:moveTo>
                <a:lnTo>
                  <a:pt x="11271408" y="4290489"/>
                </a:lnTo>
                <a:cubicBezTo>
                  <a:pt x="11266646" y="4314301"/>
                  <a:pt x="11257121" y="4333351"/>
                  <a:pt x="11238071" y="4352401"/>
                </a:cubicBezTo>
                <a:cubicBezTo>
                  <a:pt x="11199971" y="4319064"/>
                  <a:pt x="11185684" y="4295251"/>
                  <a:pt x="11180921" y="4261914"/>
                </a:cubicBezTo>
                <a:lnTo>
                  <a:pt x="11271408" y="4261914"/>
                </a:lnTo>
                <a:close/>
                <a:moveTo>
                  <a:pt x="11166634" y="4261914"/>
                </a:moveTo>
                <a:cubicBezTo>
                  <a:pt x="11171396" y="4276201"/>
                  <a:pt x="11180921" y="4300014"/>
                  <a:pt x="11180921" y="4314301"/>
                </a:cubicBezTo>
                <a:cubicBezTo>
                  <a:pt x="11180921" y="4342876"/>
                  <a:pt x="11161871" y="4371451"/>
                  <a:pt x="11142821" y="4400026"/>
                </a:cubicBezTo>
                <a:lnTo>
                  <a:pt x="11142821" y="4261914"/>
                </a:lnTo>
                <a:lnTo>
                  <a:pt x="11166634" y="4261914"/>
                </a:lnTo>
                <a:close/>
                <a:moveTo>
                  <a:pt x="8795242" y="4585716"/>
                </a:moveTo>
                <a:lnTo>
                  <a:pt x="8761904" y="4585716"/>
                </a:lnTo>
                <a:cubicBezTo>
                  <a:pt x="8752379" y="4561904"/>
                  <a:pt x="8761904" y="4547616"/>
                  <a:pt x="8761904" y="4542854"/>
                </a:cubicBezTo>
                <a:cubicBezTo>
                  <a:pt x="8761904" y="4533376"/>
                  <a:pt x="8761904" y="4519089"/>
                  <a:pt x="8766667" y="4357164"/>
                </a:cubicBezTo>
                <a:cubicBezTo>
                  <a:pt x="8723804" y="4333351"/>
                  <a:pt x="8714279" y="4319064"/>
                  <a:pt x="8680942" y="4319064"/>
                </a:cubicBezTo>
                <a:cubicBezTo>
                  <a:pt x="8666654" y="4319064"/>
                  <a:pt x="8576167" y="4314301"/>
                  <a:pt x="8533304" y="4333351"/>
                </a:cubicBezTo>
                <a:cubicBezTo>
                  <a:pt x="8499967" y="4347639"/>
                  <a:pt x="8480917" y="4380976"/>
                  <a:pt x="8452342" y="4400026"/>
                </a:cubicBezTo>
                <a:lnTo>
                  <a:pt x="8452342" y="4619054"/>
                </a:lnTo>
                <a:cubicBezTo>
                  <a:pt x="8438054" y="4619054"/>
                  <a:pt x="8419052" y="4619054"/>
                  <a:pt x="8404765" y="4623816"/>
                </a:cubicBezTo>
                <a:lnTo>
                  <a:pt x="8404765" y="4595241"/>
                </a:lnTo>
                <a:cubicBezTo>
                  <a:pt x="8409527" y="4595241"/>
                  <a:pt x="8419052" y="4595241"/>
                  <a:pt x="8423815" y="4590479"/>
                </a:cubicBezTo>
                <a:lnTo>
                  <a:pt x="8423815" y="4400026"/>
                </a:lnTo>
                <a:cubicBezTo>
                  <a:pt x="8357140" y="4376214"/>
                  <a:pt x="8376190" y="4361926"/>
                  <a:pt x="8333327" y="4361926"/>
                </a:cubicBezTo>
                <a:cubicBezTo>
                  <a:pt x="8323802" y="4361926"/>
                  <a:pt x="8242840" y="4366689"/>
                  <a:pt x="8204740" y="4376214"/>
                </a:cubicBezTo>
                <a:cubicBezTo>
                  <a:pt x="8190452" y="4376214"/>
                  <a:pt x="8185690" y="4395264"/>
                  <a:pt x="8180927" y="4400026"/>
                </a:cubicBezTo>
                <a:cubicBezTo>
                  <a:pt x="8166640" y="4409551"/>
                  <a:pt x="8147590" y="4423839"/>
                  <a:pt x="8128540" y="4433364"/>
                </a:cubicBezTo>
                <a:lnTo>
                  <a:pt x="8128540" y="4647629"/>
                </a:lnTo>
                <a:cubicBezTo>
                  <a:pt x="8123777" y="4647629"/>
                  <a:pt x="8119015" y="4652391"/>
                  <a:pt x="8104727" y="4652391"/>
                </a:cubicBezTo>
                <a:lnTo>
                  <a:pt x="8104727" y="4442889"/>
                </a:lnTo>
                <a:cubicBezTo>
                  <a:pt x="8080915" y="4428601"/>
                  <a:pt x="8047625" y="4400026"/>
                  <a:pt x="8033338" y="4400026"/>
                </a:cubicBezTo>
                <a:cubicBezTo>
                  <a:pt x="8023813" y="4400026"/>
                  <a:pt x="7942850" y="4400026"/>
                  <a:pt x="7904750" y="4419076"/>
                </a:cubicBezTo>
                <a:cubicBezTo>
                  <a:pt x="7871413" y="4428601"/>
                  <a:pt x="7857125" y="4457176"/>
                  <a:pt x="7833313" y="4471464"/>
                </a:cubicBezTo>
                <a:lnTo>
                  <a:pt x="7833313" y="4676204"/>
                </a:lnTo>
                <a:cubicBezTo>
                  <a:pt x="7828550" y="4676204"/>
                  <a:pt x="7819025" y="4680966"/>
                  <a:pt x="7814263" y="4680966"/>
                </a:cubicBezTo>
                <a:cubicBezTo>
                  <a:pt x="7809500" y="4676204"/>
                  <a:pt x="7809500" y="4666679"/>
                  <a:pt x="7809500" y="4476226"/>
                </a:cubicBezTo>
                <a:cubicBezTo>
                  <a:pt x="7790450" y="4466701"/>
                  <a:pt x="7757113" y="4438126"/>
                  <a:pt x="7747588" y="4438126"/>
                </a:cubicBezTo>
                <a:cubicBezTo>
                  <a:pt x="7733300" y="4438126"/>
                  <a:pt x="7661910" y="4442889"/>
                  <a:pt x="7628573" y="4457176"/>
                </a:cubicBezTo>
                <a:cubicBezTo>
                  <a:pt x="7604760" y="4461939"/>
                  <a:pt x="7585710" y="4490514"/>
                  <a:pt x="7561898" y="4504801"/>
                </a:cubicBezTo>
                <a:lnTo>
                  <a:pt x="7557135" y="4704779"/>
                </a:lnTo>
                <a:lnTo>
                  <a:pt x="7538085" y="4704779"/>
                </a:lnTo>
                <a:lnTo>
                  <a:pt x="7538085" y="4509564"/>
                </a:lnTo>
                <a:cubicBezTo>
                  <a:pt x="7509510" y="4500039"/>
                  <a:pt x="7466648" y="4480989"/>
                  <a:pt x="7452360" y="4480989"/>
                </a:cubicBezTo>
                <a:cubicBezTo>
                  <a:pt x="7442835" y="4480989"/>
                  <a:pt x="7347585" y="4495276"/>
                  <a:pt x="7295198" y="4500039"/>
                </a:cubicBezTo>
                <a:cubicBezTo>
                  <a:pt x="7271433" y="4528614"/>
                  <a:pt x="7238095" y="4533376"/>
                  <a:pt x="7214283" y="4552379"/>
                </a:cubicBezTo>
                <a:lnTo>
                  <a:pt x="7214283" y="4738116"/>
                </a:lnTo>
                <a:lnTo>
                  <a:pt x="7190470" y="4738116"/>
                </a:lnTo>
                <a:cubicBezTo>
                  <a:pt x="7190470" y="4571429"/>
                  <a:pt x="7195233" y="4566666"/>
                  <a:pt x="7195233" y="4557141"/>
                </a:cubicBezTo>
                <a:cubicBezTo>
                  <a:pt x="7195233" y="4542854"/>
                  <a:pt x="7152370" y="4519089"/>
                  <a:pt x="7138083" y="4519089"/>
                </a:cubicBezTo>
                <a:cubicBezTo>
                  <a:pt x="7128558" y="4519089"/>
                  <a:pt x="7071408" y="4523851"/>
                  <a:pt x="7047595" y="4533376"/>
                </a:cubicBezTo>
                <a:cubicBezTo>
                  <a:pt x="7033308" y="4538091"/>
                  <a:pt x="7028545" y="4557141"/>
                  <a:pt x="7019020" y="4561904"/>
                </a:cubicBezTo>
                <a:cubicBezTo>
                  <a:pt x="7009495" y="4571429"/>
                  <a:pt x="6995208" y="4576191"/>
                  <a:pt x="6980920" y="4585716"/>
                </a:cubicBezTo>
                <a:lnTo>
                  <a:pt x="6980920" y="4738116"/>
                </a:lnTo>
                <a:cubicBezTo>
                  <a:pt x="6985683" y="4742879"/>
                  <a:pt x="6995208" y="4742879"/>
                  <a:pt x="7004733" y="4747641"/>
                </a:cubicBezTo>
                <a:cubicBezTo>
                  <a:pt x="7004733" y="4752404"/>
                  <a:pt x="6995208" y="4761929"/>
                  <a:pt x="6980920" y="4761929"/>
                </a:cubicBezTo>
                <a:lnTo>
                  <a:pt x="6966633" y="4761929"/>
                </a:lnTo>
                <a:lnTo>
                  <a:pt x="6966633" y="4580954"/>
                </a:lnTo>
                <a:cubicBezTo>
                  <a:pt x="6952345" y="4571429"/>
                  <a:pt x="6923770" y="4552379"/>
                  <a:pt x="6914245" y="4552379"/>
                </a:cubicBezTo>
                <a:cubicBezTo>
                  <a:pt x="6852381" y="4552379"/>
                  <a:pt x="6819043" y="4566666"/>
                  <a:pt x="6776181" y="4609529"/>
                </a:cubicBezTo>
                <a:lnTo>
                  <a:pt x="6776181" y="4780979"/>
                </a:lnTo>
                <a:lnTo>
                  <a:pt x="6752368" y="4780979"/>
                </a:lnTo>
                <a:lnTo>
                  <a:pt x="6752368" y="4604766"/>
                </a:lnTo>
                <a:cubicBezTo>
                  <a:pt x="6738081" y="4600004"/>
                  <a:pt x="6714268" y="4580954"/>
                  <a:pt x="6704743" y="4580954"/>
                </a:cubicBezTo>
                <a:cubicBezTo>
                  <a:pt x="6633306" y="4580954"/>
                  <a:pt x="6628543" y="4590479"/>
                  <a:pt x="6580918" y="4647629"/>
                </a:cubicBezTo>
                <a:lnTo>
                  <a:pt x="6580918" y="4800029"/>
                </a:lnTo>
                <a:lnTo>
                  <a:pt x="6561868" y="4800029"/>
                </a:lnTo>
                <a:lnTo>
                  <a:pt x="6561868" y="4633341"/>
                </a:lnTo>
                <a:cubicBezTo>
                  <a:pt x="6552343" y="4623816"/>
                  <a:pt x="6538056" y="4604766"/>
                  <a:pt x="6528578" y="4604766"/>
                </a:cubicBezTo>
                <a:cubicBezTo>
                  <a:pt x="6514291" y="4604766"/>
                  <a:pt x="6466666" y="4604766"/>
                  <a:pt x="6442853" y="4619054"/>
                </a:cubicBezTo>
                <a:cubicBezTo>
                  <a:pt x="6423803" y="4623816"/>
                  <a:pt x="6409516" y="4647629"/>
                  <a:pt x="6395228" y="4652391"/>
                </a:cubicBezTo>
                <a:lnTo>
                  <a:pt x="6395228" y="4585716"/>
                </a:lnTo>
                <a:lnTo>
                  <a:pt x="8795242" y="4257151"/>
                </a:lnTo>
                <a:lnTo>
                  <a:pt x="8795242" y="4585716"/>
                </a:lnTo>
                <a:close/>
                <a:moveTo>
                  <a:pt x="12842844" y="4252389"/>
                </a:moveTo>
                <a:cubicBezTo>
                  <a:pt x="12847606" y="4257151"/>
                  <a:pt x="12847606" y="4266676"/>
                  <a:pt x="12842844" y="4276201"/>
                </a:cubicBezTo>
                <a:lnTo>
                  <a:pt x="12852369" y="4285726"/>
                </a:lnTo>
                <a:cubicBezTo>
                  <a:pt x="12857131" y="4280964"/>
                  <a:pt x="12861894" y="4266676"/>
                  <a:pt x="12876181" y="4266676"/>
                </a:cubicBezTo>
                <a:cubicBezTo>
                  <a:pt x="12885706" y="4266676"/>
                  <a:pt x="12899994" y="4276201"/>
                  <a:pt x="12904756" y="4280964"/>
                </a:cubicBezTo>
                <a:cubicBezTo>
                  <a:pt x="12914281" y="4295251"/>
                  <a:pt x="12928569" y="4319064"/>
                  <a:pt x="12928569" y="4328589"/>
                </a:cubicBezTo>
                <a:cubicBezTo>
                  <a:pt x="12928569" y="4342876"/>
                  <a:pt x="12919044" y="4347639"/>
                  <a:pt x="12914281" y="4352401"/>
                </a:cubicBezTo>
                <a:cubicBezTo>
                  <a:pt x="12923806" y="4361926"/>
                  <a:pt x="12933331" y="4361926"/>
                  <a:pt x="12933331" y="4371451"/>
                </a:cubicBezTo>
                <a:cubicBezTo>
                  <a:pt x="12933331" y="4390501"/>
                  <a:pt x="12904756" y="4428601"/>
                  <a:pt x="12885706" y="4428601"/>
                </a:cubicBezTo>
                <a:cubicBezTo>
                  <a:pt x="12871419" y="4428601"/>
                  <a:pt x="12871419" y="4414314"/>
                  <a:pt x="12861894" y="4414314"/>
                </a:cubicBezTo>
                <a:cubicBezTo>
                  <a:pt x="12847606" y="4409551"/>
                  <a:pt x="12833319" y="4414314"/>
                  <a:pt x="12819031" y="4409551"/>
                </a:cubicBezTo>
                <a:cubicBezTo>
                  <a:pt x="12833319" y="4400026"/>
                  <a:pt x="12842844" y="4390501"/>
                  <a:pt x="12842844" y="4380976"/>
                </a:cubicBezTo>
                <a:cubicBezTo>
                  <a:pt x="12842844" y="4357164"/>
                  <a:pt x="12814269" y="4352401"/>
                  <a:pt x="12804744" y="4352401"/>
                </a:cubicBezTo>
                <a:cubicBezTo>
                  <a:pt x="12795219" y="4352401"/>
                  <a:pt x="12780931" y="4357164"/>
                  <a:pt x="12771406" y="4361926"/>
                </a:cubicBezTo>
                <a:cubicBezTo>
                  <a:pt x="12771406" y="4361926"/>
                  <a:pt x="12766644" y="4361926"/>
                  <a:pt x="12766644" y="4352401"/>
                </a:cubicBezTo>
                <a:cubicBezTo>
                  <a:pt x="12766644" y="4338114"/>
                  <a:pt x="12785694" y="4328589"/>
                  <a:pt x="12799981" y="4319064"/>
                </a:cubicBezTo>
                <a:cubicBezTo>
                  <a:pt x="12785694" y="4300014"/>
                  <a:pt x="12771406" y="4295251"/>
                  <a:pt x="12766644" y="4295251"/>
                </a:cubicBezTo>
                <a:cubicBezTo>
                  <a:pt x="12757119" y="4295251"/>
                  <a:pt x="12747594" y="4304776"/>
                  <a:pt x="12738069" y="4309539"/>
                </a:cubicBezTo>
                <a:cubicBezTo>
                  <a:pt x="12742831" y="4304776"/>
                  <a:pt x="12747594" y="4304776"/>
                  <a:pt x="12747594" y="4295251"/>
                </a:cubicBezTo>
                <a:cubicBezTo>
                  <a:pt x="12747594" y="4280964"/>
                  <a:pt x="12742831" y="4285726"/>
                  <a:pt x="12738069" y="4280964"/>
                </a:cubicBezTo>
                <a:cubicBezTo>
                  <a:pt x="12761881" y="4266676"/>
                  <a:pt x="12790456" y="4261914"/>
                  <a:pt x="12819031" y="4252389"/>
                </a:cubicBezTo>
                <a:lnTo>
                  <a:pt x="12842844" y="4252389"/>
                </a:lnTo>
                <a:close/>
                <a:moveTo>
                  <a:pt x="12604766" y="4257151"/>
                </a:moveTo>
                <a:cubicBezTo>
                  <a:pt x="12576191" y="4276201"/>
                  <a:pt x="12576191" y="4266676"/>
                  <a:pt x="12566666" y="4266676"/>
                </a:cubicBezTo>
                <a:cubicBezTo>
                  <a:pt x="12552379" y="4266676"/>
                  <a:pt x="12552379" y="4276201"/>
                  <a:pt x="12547616" y="4285726"/>
                </a:cubicBezTo>
                <a:cubicBezTo>
                  <a:pt x="12509516" y="4285726"/>
                  <a:pt x="12509516" y="4280964"/>
                  <a:pt x="12504754" y="4280964"/>
                </a:cubicBezTo>
                <a:cubicBezTo>
                  <a:pt x="12504754" y="4276201"/>
                  <a:pt x="12514279" y="4276201"/>
                  <a:pt x="12514279" y="4266676"/>
                </a:cubicBezTo>
                <a:cubicBezTo>
                  <a:pt x="12514279" y="4252389"/>
                  <a:pt x="12504754" y="4252389"/>
                  <a:pt x="12499991" y="4247626"/>
                </a:cubicBezTo>
                <a:cubicBezTo>
                  <a:pt x="12571429" y="4242864"/>
                  <a:pt x="12580954" y="4247626"/>
                  <a:pt x="12595241" y="4247626"/>
                </a:cubicBezTo>
                <a:cubicBezTo>
                  <a:pt x="12595241" y="4252389"/>
                  <a:pt x="12600004" y="4252389"/>
                  <a:pt x="12604766" y="4257151"/>
                </a:cubicBezTo>
                <a:close/>
                <a:moveTo>
                  <a:pt x="12357116" y="4290489"/>
                </a:moveTo>
                <a:cubicBezTo>
                  <a:pt x="12380929" y="4304776"/>
                  <a:pt x="12395216" y="4342876"/>
                  <a:pt x="12419029" y="4371451"/>
                </a:cubicBezTo>
                <a:cubicBezTo>
                  <a:pt x="12371404" y="4361926"/>
                  <a:pt x="12295204" y="4285726"/>
                  <a:pt x="12280916" y="4242864"/>
                </a:cubicBezTo>
                <a:cubicBezTo>
                  <a:pt x="12304729" y="4257151"/>
                  <a:pt x="12333304" y="4276201"/>
                  <a:pt x="12357116" y="4290489"/>
                </a:cubicBezTo>
                <a:close/>
                <a:moveTo>
                  <a:pt x="9138094" y="4304776"/>
                </a:moveTo>
                <a:cubicBezTo>
                  <a:pt x="9099994" y="4300014"/>
                  <a:pt x="9076182" y="4295251"/>
                  <a:pt x="9052369" y="4290489"/>
                </a:cubicBezTo>
                <a:cubicBezTo>
                  <a:pt x="9066657" y="4247626"/>
                  <a:pt x="9114282" y="4247626"/>
                  <a:pt x="9138094" y="4242864"/>
                </a:cubicBezTo>
                <a:lnTo>
                  <a:pt x="9138094" y="4304776"/>
                </a:lnTo>
                <a:close/>
                <a:moveTo>
                  <a:pt x="13214271" y="4233339"/>
                </a:moveTo>
                <a:cubicBezTo>
                  <a:pt x="13176171" y="4276201"/>
                  <a:pt x="13109496" y="4290489"/>
                  <a:pt x="13071396" y="4290489"/>
                </a:cubicBezTo>
                <a:cubicBezTo>
                  <a:pt x="13061871" y="4290489"/>
                  <a:pt x="13019009" y="4285726"/>
                  <a:pt x="12995244" y="4285726"/>
                </a:cubicBezTo>
                <a:cubicBezTo>
                  <a:pt x="13057109" y="4252389"/>
                  <a:pt x="13147596" y="4233339"/>
                  <a:pt x="13214271" y="4228576"/>
                </a:cubicBezTo>
                <a:cubicBezTo>
                  <a:pt x="13214271" y="4228576"/>
                  <a:pt x="13219034" y="4228576"/>
                  <a:pt x="13214271" y="4233339"/>
                </a:cubicBezTo>
                <a:close/>
                <a:moveTo>
                  <a:pt x="11309508" y="4252389"/>
                </a:moveTo>
                <a:lnTo>
                  <a:pt x="11333321" y="4252389"/>
                </a:lnTo>
                <a:cubicBezTo>
                  <a:pt x="11347608" y="4247626"/>
                  <a:pt x="11357133" y="4238101"/>
                  <a:pt x="11371421" y="4238101"/>
                </a:cubicBezTo>
                <a:lnTo>
                  <a:pt x="11404758" y="4238101"/>
                </a:lnTo>
                <a:lnTo>
                  <a:pt x="11395233" y="4247626"/>
                </a:lnTo>
                <a:cubicBezTo>
                  <a:pt x="11414283" y="4276201"/>
                  <a:pt x="11447621" y="4247626"/>
                  <a:pt x="11476196" y="4252389"/>
                </a:cubicBezTo>
                <a:lnTo>
                  <a:pt x="11480958" y="4247626"/>
                </a:lnTo>
                <a:lnTo>
                  <a:pt x="11466671" y="4271439"/>
                </a:lnTo>
                <a:cubicBezTo>
                  <a:pt x="11485673" y="4304776"/>
                  <a:pt x="11519011" y="4266676"/>
                  <a:pt x="11547586" y="4285726"/>
                </a:cubicBezTo>
                <a:cubicBezTo>
                  <a:pt x="11542823" y="4290489"/>
                  <a:pt x="11538061" y="4300014"/>
                  <a:pt x="11538061" y="4309539"/>
                </a:cubicBezTo>
                <a:cubicBezTo>
                  <a:pt x="11452383" y="4280964"/>
                  <a:pt x="11342846" y="4242864"/>
                  <a:pt x="11261883" y="4252389"/>
                </a:cubicBezTo>
                <a:cubicBezTo>
                  <a:pt x="11271408" y="4242864"/>
                  <a:pt x="11290458" y="4233339"/>
                  <a:pt x="11309508" y="4228576"/>
                </a:cubicBezTo>
                <a:lnTo>
                  <a:pt x="11309508" y="4252389"/>
                </a:lnTo>
                <a:close/>
                <a:moveTo>
                  <a:pt x="9319022" y="4252389"/>
                </a:moveTo>
                <a:cubicBezTo>
                  <a:pt x="9319022" y="4266676"/>
                  <a:pt x="9304734" y="4309539"/>
                  <a:pt x="9347597" y="4309539"/>
                </a:cubicBezTo>
                <a:cubicBezTo>
                  <a:pt x="9357122" y="4309539"/>
                  <a:pt x="9419034" y="4266676"/>
                  <a:pt x="9433322" y="4266676"/>
                </a:cubicBezTo>
                <a:cubicBezTo>
                  <a:pt x="9442847" y="4266676"/>
                  <a:pt x="9523809" y="4280964"/>
                  <a:pt x="9571434" y="4285726"/>
                </a:cubicBezTo>
                <a:lnTo>
                  <a:pt x="9571434" y="4371451"/>
                </a:lnTo>
                <a:lnTo>
                  <a:pt x="9185719" y="4314301"/>
                </a:lnTo>
                <a:lnTo>
                  <a:pt x="9185719" y="4228576"/>
                </a:lnTo>
                <a:cubicBezTo>
                  <a:pt x="9228534" y="4238101"/>
                  <a:pt x="9276159" y="4247626"/>
                  <a:pt x="9319022" y="4252389"/>
                </a:cubicBezTo>
                <a:close/>
                <a:moveTo>
                  <a:pt x="12499991" y="4261914"/>
                </a:moveTo>
                <a:cubicBezTo>
                  <a:pt x="12499991" y="4276201"/>
                  <a:pt x="12490466" y="4280964"/>
                  <a:pt x="12490466" y="4285726"/>
                </a:cubicBezTo>
                <a:cubicBezTo>
                  <a:pt x="12499991" y="4285726"/>
                  <a:pt x="12514279" y="4295251"/>
                  <a:pt x="12514279" y="4314301"/>
                </a:cubicBezTo>
                <a:cubicBezTo>
                  <a:pt x="12514279" y="4333351"/>
                  <a:pt x="12485704" y="4347639"/>
                  <a:pt x="12476179" y="4347639"/>
                </a:cubicBezTo>
                <a:cubicBezTo>
                  <a:pt x="12457129" y="4347639"/>
                  <a:pt x="12457129" y="4328589"/>
                  <a:pt x="12419029" y="4328589"/>
                </a:cubicBezTo>
                <a:cubicBezTo>
                  <a:pt x="12419029" y="4319064"/>
                  <a:pt x="12409504" y="4309539"/>
                  <a:pt x="12409504" y="4300014"/>
                </a:cubicBezTo>
                <a:cubicBezTo>
                  <a:pt x="12409504" y="4285726"/>
                  <a:pt x="12433316" y="4247626"/>
                  <a:pt x="12442841" y="4223814"/>
                </a:cubicBezTo>
                <a:cubicBezTo>
                  <a:pt x="12457129" y="4238101"/>
                  <a:pt x="12499991" y="4252389"/>
                  <a:pt x="12499991" y="4261914"/>
                </a:cubicBezTo>
                <a:close/>
                <a:moveTo>
                  <a:pt x="13223796" y="4219051"/>
                </a:moveTo>
                <a:lnTo>
                  <a:pt x="13185696" y="4219051"/>
                </a:lnTo>
                <a:lnTo>
                  <a:pt x="13223796" y="4219051"/>
                </a:lnTo>
                <a:close/>
                <a:moveTo>
                  <a:pt x="12752356" y="4257151"/>
                </a:moveTo>
                <a:cubicBezTo>
                  <a:pt x="12747594" y="4261914"/>
                  <a:pt x="12742831" y="4271439"/>
                  <a:pt x="12733306" y="4271439"/>
                </a:cubicBezTo>
                <a:cubicBezTo>
                  <a:pt x="12719019" y="4271439"/>
                  <a:pt x="12695206" y="4252389"/>
                  <a:pt x="12685681" y="4252389"/>
                </a:cubicBezTo>
                <a:cubicBezTo>
                  <a:pt x="12671394" y="4252389"/>
                  <a:pt x="12661869" y="4266676"/>
                  <a:pt x="12647581" y="4266676"/>
                </a:cubicBezTo>
                <a:cubicBezTo>
                  <a:pt x="12633294" y="4266676"/>
                  <a:pt x="12647581" y="4252389"/>
                  <a:pt x="12619054" y="4257151"/>
                </a:cubicBezTo>
                <a:cubicBezTo>
                  <a:pt x="12638056" y="4223814"/>
                  <a:pt x="12652344" y="4219051"/>
                  <a:pt x="12676156" y="4219051"/>
                </a:cubicBezTo>
                <a:cubicBezTo>
                  <a:pt x="12695206" y="4219051"/>
                  <a:pt x="12738069" y="4233339"/>
                  <a:pt x="12752356" y="4257151"/>
                </a:cubicBezTo>
                <a:close/>
                <a:moveTo>
                  <a:pt x="12295204" y="4290489"/>
                </a:moveTo>
                <a:cubicBezTo>
                  <a:pt x="12285679" y="4285726"/>
                  <a:pt x="12271391" y="4276201"/>
                  <a:pt x="12261866" y="4276201"/>
                </a:cubicBezTo>
                <a:cubicBezTo>
                  <a:pt x="12247579" y="4276201"/>
                  <a:pt x="12238100" y="4280964"/>
                  <a:pt x="12223813" y="4280964"/>
                </a:cubicBezTo>
                <a:cubicBezTo>
                  <a:pt x="12223813" y="4285726"/>
                  <a:pt x="12223813" y="4295251"/>
                  <a:pt x="12228575" y="4300014"/>
                </a:cubicBezTo>
                <a:cubicBezTo>
                  <a:pt x="12219050" y="4300014"/>
                  <a:pt x="12204763" y="4295251"/>
                  <a:pt x="12195238" y="4295251"/>
                </a:cubicBezTo>
                <a:cubicBezTo>
                  <a:pt x="12180950" y="4309539"/>
                  <a:pt x="12166663" y="4323826"/>
                  <a:pt x="12166663" y="4333351"/>
                </a:cubicBezTo>
                <a:cubicBezTo>
                  <a:pt x="12166663" y="4347639"/>
                  <a:pt x="12171425" y="4342876"/>
                  <a:pt x="12176188" y="4347639"/>
                </a:cubicBezTo>
                <a:cubicBezTo>
                  <a:pt x="12161900" y="4347639"/>
                  <a:pt x="12147613" y="4347639"/>
                  <a:pt x="12133325" y="4371451"/>
                </a:cubicBezTo>
                <a:cubicBezTo>
                  <a:pt x="12128563" y="4352401"/>
                  <a:pt x="12085700" y="4342876"/>
                  <a:pt x="12076175" y="4357164"/>
                </a:cubicBezTo>
                <a:cubicBezTo>
                  <a:pt x="12109513" y="4328589"/>
                  <a:pt x="12119038" y="4328589"/>
                  <a:pt x="12119038" y="4309539"/>
                </a:cubicBezTo>
                <a:cubicBezTo>
                  <a:pt x="12119038" y="4300014"/>
                  <a:pt x="12104750" y="4261914"/>
                  <a:pt x="12090463" y="4238101"/>
                </a:cubicBezTo>
                <a:cubicBezTo>
                  <a:pt x="12138088" y="4228576"/>
                  <a:pt x="12185713" y="4219051"/>
                  <a:pt x="12233338" y="4190476"/>
                </a:cubicBezTo>
                <a:cubicBezTo>
                  <a:pt x="12252341" y="4223814"/>
                  <a:pt x="12276154" y="4257151"/>
                  <a:pt x="12295204" y="4290489"/>
                </a:cubicBezTo>
                <a:close/>
                <a:moveTo>
                  <a:pt x="13033296" y="4185714"/>
                </a:moveTo>
                <a:cubicBezTo>
                  <a:pt x="12995244" y="4209526"/>
                  <a:pt x="12928569" y="4247626"/>
                  <a:pt x="12923806" y="4295251"/>
                </a:cubicBezTo>
                <a:cubicBezTo>
                  <a:pt x="12923806" y="4290489"/>
                  <a:pt x="12919044" y="4285726"/>
                  <a:pt x="12919044" y="4276201"/>
                </a:cubicBezTo>
                <a:cubicBezTo>
                  <a:pt x="12919044" y="4233339"/>
                  <a:pt x="13000006" y="4185714"/>
                  <a:pt x="13023771" y="4180951"/>
                </a:cubicBezTo>
                <a:cubicBezTo>
                  <a:pt x="13023771" y="4180951"/>
                  <a:pt x="13028534" y="4185714"/>
                  <a:pt x="13033296" y="4185714"/>
                </a:cubicBezTo>
                <a:close/>
                <a:moveTo>
                  <a:pt x="12076175" y="4342876"/>
                </a:moveTo>
                <a:cubicBezTo>
                  <a:pt x="12071413" y="4347639"/>
                  <a:pt x="12066650" y="4352401"/>
                  <a:pt x="12052363" y="4352401"/>
                </a:cubicBezTo>
                <a:cubicBezTo>
                  <a:pt x="12014263" y="4352401"/>
                  <a:pt x="11895200" y="4280964"/>
                  <a:pt x="11880913" y="4276201"/>
                </a:cubicBezTo>
                <a:cubicBezTo>
                  <a:pt x="11866625" y="4266676"/>
                  <a:pt x="11852386" y="4266676"/>
                  <a:pt x="11838098" y="4252389"/>
                </a:cubicBezTo>
                <a:cubicBezTo>
                  <a:pt x="11838098" y="4247626"/>
                  <a:pt x="11847623" y="4242864"/>
                  <a:pt x="11857148" y="4238101"/>
                </a:cubicBezTo>
                <a:cubicBezTo>
                  <a:pt x="11857148" y="4242864"/>
                  <a:pt x="11852386" y="4252389"/>
                  <a:pt x="11852386" y="4257151"/>
                </a:cubicBezTo>
                <a:lnTo>
                  <a:pt x="11861911" y="4266676"/>
                </a:lnTo>
                <a:cubicBezTo>
                  <a:pt x="11866625" y="4257151"/>
                  <a:pt x="11871388" y="4242864"/>
                  <a:pt x="11876150" y="4233339"/>
                </a:cubicBezTo>
                <a:cubicBezTo>
                  <a:pt x="11852386" y="4228576"/>
                  <a:pt x="11804761" y="4223814"/>
                  <a:pt x="11790473" y="4180951"/>
                </a:cubicBezTo>
                <a:cubicBezTo>
                  <a:pt x="11876150" y="4204764"/>
                  <a:pt x="11995213" y="4223814"/>
                  <a:pt x="12076175" y="4342876"/>
                </a:cubicBezTo>
                <a:close/>
                <a:moveTo>
                  <a:pt x="13171409" y="4219051"/>
                </a:moveTo>
                <a:cubicBezTo>
                  <a:pt x="13119021" y="4223814"/>
                  <a:pt x="13042821" y="4247626"/>
                  <a:pt x="12980956" y="4280964"/>
                </a:cubicBezTo>
                <a:cubicBezTo>
                  <a:pt x="13052346" y="4223814"/>
                  <a:pt x="13138071" y="4204764"/>
                  <a:pt x="13219034" y="4176189"/>
                </a:cubicBezTo>
                <a:cubicBezTo>
                  <a:pt x="13209509" y="4195239"/>
                  <a:pt x="13185696" y="4209526"/>
                  <a:pt x="13171409" y="4219051"/>
                </a:cubicBezTo>
                <a:close/>
                <a:moveTo>
                  <a:pt x="12933331" y="4300014"/>
                </a:moveTo>
                <a:cubicBezTo>
                  <a:pt x="12938094" y="4280964"/>
                  <a:pt x="12961906" y="4247626"/>
                  <a:pt x="12985719" y="4233339"/>
                </a:cubicBezTo>
                <a:cubicBezTo>
                  <a:pt x="13004769" y="4219051"/>
                  <a:pt x="13019009" y="4200001"/>
                  <a:pt x="13042821" y="4190476"/>
                </a:cubicBezTo>
                <a:cubicBezTo>
                  <a:pt x="13057109" y="4180951"/>
                  <a:pt x="13085684" y="4180951"/>
                  <a:pt x="13109496" y="4176189"/>
                </a:cubicBezTo>
                <a:cubicBezTo>
                  <a:pt x="13109496" y="4180951"/>
                  <a:pt x="13099971" y="4185714"/>
                  <a:pt x="13099971" y="4195239"/>
                </a:cubicBezTo>
                <a:cubicBezTo>
                  <a:pt x="13128546" y="4171426"/>
                  <a:pt x="13171409" y="4166664"/>
                  <a:pt x="13195221" y="4171426"/>
                </a:cubicBezTo>
                <a:cubicBezTo>
                  <a:pt x="13114259" y="4195239"/>
                  <a:pt x="13009484" y="4228576"/>
                  <a:pt x="12933331" y="4300014"/>
                </a:cubicBezTo>
                <a:close/>
                <a:moveTo>
                  <a:pt x="12057125" y="4195239"/>
                </a:moveTo>
                <a:cubicBezTo>
                  <a:pt x="12042838" y="4195239"/>
                  <a:pt x="12047600" y="4190476"/>
                  <a:pt x="12042838" y="4185714"/>
                </a:cubicBezTo>
                <a:cubicBezTo>
                  <a:pt x="12076175" y="4180951"/>
                  <a:pt x="12114275" y="4171426"/>
                  <a:pt x="12147613" y="4161901"/>
                </a:cubicBezTo>
                <a:cubicBezTo>
                  <a:pt x="12123800" y="4171426"/>
                  <a:pt x="12066650" y="4195239"/>
                  <a:pt x="12057125" y="4195239"/>
                </a:cubicBezTo>
                <a:close/>
                <a:moveTo>
                  <a:pt x="12585716" y="4190476"/>
                </a:moveTo>
                <a:cubicBezTo>
                  <a:pt x="12600004" y="4190476"/>
                  <a:pt x="12600004" y="4176189"/>
                  <a:pt x="12609529" y="4176189"/>
                </a:cubicBezTo>
                <a:cubicBezTo>
                  <a:pt x="12623816" y="4176189"/>
                  <a:pt x="12619054" y="4180951"/>
                  <a:pt x="12628531" y="4180951"/>
                </a:cubicBezTo>
                <a:cubicBezTo>
                  <a:pt x="12628531" y="4185714"/>
                  <a:pt x="12633294" y="4180951"/>
                  <a:pt x="12633294" y="4190476"/>
                </a:cubicBezTo>
                <a:cubicBezTo>
                  <a:pt x="12633294" y="4204764"/>
                  <a:pt x="12623816" y="4195239"/>
                  <a:pt x="12623816" y="4204764"/>
                </a:cubicBezTo>
                <a:cubicBezTo>
                  <a:pt x="12623816" y="4219051"/>
                  <a:pt x="12633294" y="4209526"/>
                  <a:pt x="12633294" y="4219051"/>
                </a:cubicBezTo>
                <a:cubicBezTo>
                  <a:pt x="12633294" y="4233339"/>
                  <a:pt x="12623816" y="4247626"/>
                  <a:pt x="12609529" y="4247626"/>
                </a:cubicBezTo>
                <a:cubicBezTo>
                  <a:pt x="12600004" y="4247626"/>
                  <a:pt x="12595241" y="4233339"/>
                  <a:pt x="12585716" y="4233339"/>
                </a:cubicBezTo>
                <a:cubicBezTo>
                  <a:pt x="12547616" y="4233339"/>
                  <a:pt x="12504754" y="4233339"/>
                  <a:pt x="12466654" y="4228576"/>
                </a:cubicBezTo>
                <a:cubicBezTo>
                  <a:pt x="12466654" y="4223814"/>
                  <a:pt x="12457129" y="4214289"/>
                  <a:pt x="12447604" y="4209526"/>
                </a:cubicBezTo>
                <a:cubicBezTo>
                  <a:pt x="12461891" y="4171426"/>
                  <a:pt x="12528566" y="4157139"/>
                  <a:pt x="12552379" y="4157139"/>
                </a:cubicBezTo>
                <a:cubicBezTo>
                  <a:pt x="12576191" y="4157139"/>
                  <a:pt x="12576191" y="4190476"/>
                  <a:pt x="12585716" y="4190476"/>
                </a:cubicBezTo>
                <a:close/>
                <a:moveTo>
                  <a:pt x="12247579" y="4161901"/>
                </a:moveTo>
                <a:cubicBezTo>
                  <a:pt x="12238100" y="4176189"/>
                  <a:pt x="12223813" y="4185714"/>
                  <a:pt x="12209525" y="4190476"/>
                </a:cubicBezTo>
                <a:cubicBezTo>
                  <a:pt x="12176188" y="4209526"/>
                  <a:pt x="12109513" y="4228576"/>
                  <a:pt x="12099988" y="4228576"/>
                </a:cubicBezTo>
                <a:cubicBezTo>
                  <a:pt x="12085700" y="4228576"/>
                  <a:pt x="12076175" y="4219051"/>
                  <a:pt x="12066650" y="4209526"/>
                </a:cubicBezTo>
                <a:cubicBezTo>
                  <a:pt x="12066650" y="4204764"/>
                  <a:pt x="12176188" y="4157139"/>
                  <a:pt x="12204763" y="4157139"/>
                </a:cubicBezTo>
                <a:cubicBezTo>
                  <a:pt x="12214288" y="4157139"/>
                  <a:pt x="12233338" y="4161901"/>
                  <a:pt x="12247579" y="4161901"/>
                </a:cubicBezTo>
                <a:close/>
                <a:moveTo>
                  <a:pt x="12023788" y="4171426"/>
                </a:moveTo>
                <a:lnTo>
                  <a:pt x="12038075" y="4157139"/>
                </a:lnTo>
                <a:cubicBezTo>
                  <a:pt x="12038075" y="4161901"/>
                  <a:pt x="12033313" y="4171426"/>
                  <a:pt x="12023788" y="4171426"/>
                </a:cubicBezTo>
                <a:close/>
                <a:moveTo>
                  <a:pt x="12128563" y="4147661"/>
                </a:moveTo>
                <a:cubicBezTo>
                  <a:pt x="12114275" y="4157139"/>
                  <a:pt x="12090463" y="4171426"/>
                  <a:pt x="12076175" y="4171426"/>
                </a:cubicBezTo>
                <a:lnTo>
                  <a:pt x="12061888" y="4171426"/>
                </a:lnTo>
                <a:cubicBezTo>
                  <a:pt x="12076175" y="4161901"/>
                  <a:pt x="12095225" y="4157139"/>
                  <a:pt x="12114275" y="4147661"/>
                </a:cubicBezTo>
                <a:lnTo>
                  <a:pt x="12128563" y="4147661"/>
                </a:lnTo>
                <a:close/>
                <a:moveTo>
                  <a:pt x="12109513" y="4314301"/>
                </a:moveTo>
                <a:cubicBezTo>
                  <a:pt x="12109513" y="4323826"/>
                  <a:pt x="12104750" y="4328589"/>
                  <a:pt x="12095225" y="4338114"/>
                </a:cubicBezTo>
                <a:cubicBezTo>
                  <a:pt x="12009500" y="4228576"/>
                  <a:pt x="11885675" y="4190476"/>
                  <a:pt x="11795236" y="4171426"/>
                </a:cubicBezTo>
                <a:cubicBezTo>
                  <a:pt x="11814286" y="4147661"/>
                  <a:pt x="11861911" y="4161901"/>
                  <a:pt x="11885675" y="4157139"/>
                </a:cubicBezTo>
                <a:cubicBezTo>
                  <a:pt x="11890438" y="4157139"/>
                  <a:pt x="11904725" y="4147661"/>
                  <a:pt x="11914250" y="4147661"/>
                </a:cubicBezTo>
                <a:cubicBezTo>
                  <a:pt x="11995213" y="4147661"/>
                  <a:pt x="12109513" y="4228576"/>
                  <a:pt x="12109513" y="4314301"/>
                </a:cubicBezTo>
                <a:close/>
                <a:moveTo>
                  <a:pt x="12609529" y="4166664"/>
                </a:moveTo>
                <a:cubicBezTo>
                  <a:pt x="12609529" y="4166664"/>
                  <a:pt x="12600004" y="4166664"/>
                  <a:pt x="12600004" y="4171426"/>
                </a:cubicBezTo>
                <a:cubicBezTo>
                  <a:pt x="12600004" y="4161901"/>
                  <a:pt x="12595241" y="4147661"/>
                  <a:pt x="12600004" y="4133374"/>
                </a:cubicBezTo>
                <a:cubicBezTo>
                  <a:pt x="12604766" y="4142899"/>
                  <a:pt x="12604766" y="4157139"/>
                  <a:pt x="12609529" y="4166664"/>
                </a:cubicBezTo>
                <a:close/>
                <a:moveTo>
                  <a:pt x="12428554" y="4152424"/>
                </a:moveTo>
                <a:cubicBezTo>
                  <a:pt x="12423791" y="4152424"/>
                  <a:pt x="12419029" y="4157139"/>
                  <a:pt x="12414266" y="4161901"/>
                </a:cubicBezTo>
                <a:cubicBezTo>
                  <a:pt x="12419029" y="4152424"/>
                  <a:pt x="12419029" y="4133374"/>
                  <a:pt x="12423791" y="4133374"/>
                </a:cubicBezTo>
                <a:lnTo>
                  <a:pt x="12428554" y="4152424"/>
                </a:lnTo>
                <a:close/>
                <a:moveTo>
                  <a:pt x="12271391" y="4152424"/>
                </a:moveTo>
                <a:cubicBezTo>
                  <a:pt x="12228575" y="4147661"/>
                  <a:pt x="12180950" y="4147661"/>
                  <a:pt x="12138088" y="4152424"/>
                </a:cubicBezTo>
                <a:cubicBezTo>
                  <a:pt x="12161900" y="4142899"/>
                  <a:pt x="12204763" y="4133374"/>
                  <a:pt x="12214288" y="4133374"/>
                </a:cubicBezTo>
                <a:cubicBezTo>
                  <a:pt x="12228575" y="4133374"/>
                  <a:pt x="12252341" y="4142899"/>
                  <a:pt x="12271391" y="4152424"/>
                </a:cubicBezTo>
                <a:close/>
                <a:moveTo>
                  <a:pt x="11928538" y="4138136"/>
                </a:moveTo>
                <a:cubicBezTo>
                  <a:pt x="11923775" y="4138136"/>
                  <a:pt x="11914250" y="4138136"/>
                  <a:pt x="11909488" y="4133374"/>
                </a:cubicBezTo>
                <a:cubicBezTo>
                  <a:pt x="11914250" y="4133374"/>
                  <a:pt x="11923775" y="4138136"/>
                  <a:pt x="11928538" y="4138136"/>
                </a:cubicBezTo>
                <a:close/>
                <a:moveTo>
                  <a:pt x="11966638" y="4138136"/>
                </a:moveTo>
                <a:cubicBezTo>
                  <a:pt x="11952350" y="4138136"/>
                  <a:pt x="11947588" y="4133374"/>
                  <a:pt x="11938063" y="4133374"/>
                </a:cubicBezTo>
                <a:cubicBezTo>
                  <a:pt x="11957113" y="4133374"/>
                  <a:pt x="11980925" y="4133374"/>
                  <a:pt x="12004738" y="4128611"/>
                </a:cubicBezTo>
                <a:cubicBezTo>
                  <a:pt x="11999975" y="4128611"/>
                  <a:pt x="11976163" y="4138136"/>
                  <a:pt x="11966638" y="4138136"/>
                </a:cubicBezTo>
                <a:close/>
                <a:moveTo>
                  <a:pt x="11852386" y="4128611"/>
                </a:moveTo>
                <a:cubicBezTo>
                  <a:pt x="11852386" y="4133374"/>
                  <a:pt x="11857148" y="4142899"/>
                  <a:pt x="11857148" y="4147661"/>
                </a:cubicBezTo>
                <a:cubicBezTo>
                  <a:pt x="11833336" y="4147661"/>
                  <a:pt x="11809523" y="4152424"/>
                  <a:pt x="11776186" y="4161901"/>
                </a:cubicBezTo>
                <a:lnTo>
                  <a:pt x="11766661" y="4152424"/>
                </a:lnTo>
                <a:cubicBezTo>
                  <a:pt x="11771423" y="4152424"/>
                  <a:pt x="11776186" y="4138136"/>
                  <a:pt x="11790473" y="4133374"/>
                </a:cubicBezTo>
                <a:cubicBezTo>
                  <a:pt x="11795236" y="4128611"/>
                  <a:pt x="11814286" y="4133374"/>
                  <a:pt x="11828573" y="4128611"/>
                </a:cubicBezTo>
                <a:lnTo>
                  <a:pt x="11852386" y="4128611"/>
                </a:lnTo>
                <a:close/>
                <a:moveTo>
                  <a:pt x="12471416" y="4142899"/>
                </a:moveTo>
                <a:cubicBezTo>
                  <a:pt x="12480941" y="4138136"/>
                  <a:pt x="12490466" y="4138136"/>
                  <a:pt x="12504754" y="4138136"/>
                </a:cubicBezTo>
                <a:cubicBezTo>
                  <a:pt x="12504754" y="4142899"/>
                  <a:pt x="12509516" y="4147661"/>
                  <a:pt x="12514279" y="4152424"/>
                </a:cubicBezTo>
                <a:cubicBezTo>
                  <a:pt x="12504754" y="4161901"/>
                  <a:pt x="12499991" y="4161901"/>
                  <a:pt x="12485704" y="4161901"/>
                </a:cubicBezTo>
                <a:cubicBezTo>
                  <a:pt x="12476179" y="4161901"/>
                  <a:pt x="12442841" y="4195239"/>
                  <a:pt x="12428554" y="4214289"/>
                </a:cubicBezTo>
                <a:cubicBezTo>
                  <a:pt x="12428554" y="4219051"/>
                  <a:pt x="12433316" y="4228576"/>
                  <a:pt x="12428554" y="4233339"/>
                </a:cubicBezTo>
                <a:cubicBezTo>
                  <a:pt x="12419029" y="4252389"/>
                  <a:pt x="12404741" y="4276201"/>
                  <a:pt x="12399979" y="4300014"/>
                </a:cubicBezTo>
                <a:cubicBezTo>
                  <a:pt x="12361879" y="4285726"/>
                  <a:pt x="12347591" y="4247626"/>
                  <a:pt x="12342829" y="4223814"/>
                </a:cubicBezTo>
                <a:lnTo>
                  <a:pt x="12342829" y="4209526"/>
                </a:lnTo>
                <a:cubicBezTo>
                  <a:pt x="12352354" y="4209526"/>
                  <a:pt x="12361879" y="4214289"/>
                  <a:pt x="12371404" y="4209526"/>
                </a:cubicBezTo>
                <a:cubicBezTo>
                  <a:pt x="12366641" y="4200001"/>
                  <a:pt x="12352354" y="4190476"/>
                  <a:pt x="12342829" y="4185714"/>
                </a:cubicBezTo>
                <a:cubicBezTo>
                  <a:pt x="12352354" y="4171426"/>
                  <a:pt x="12361879" y="4176189"/>
                  <a:pt x="12366641" y="4157139"/>
                </a:cubicBezTo>
                <a:lnTo>
                  <a:pt x="12380929" y="4157139"/>
                </a:lnTo>
                <a:cubicBezTo>
                  <a:pt x="12395216" y="4161901"/>
                  <a:pt x="12404741" y="4171426"/>
                  <a:pt x="12414266" y="4176189"/>
                </a:cubicBezTo>
                <a:cubicBezTo>
                  <a:pt x="12423791" y="4166664"/>
                  <a:pt x="12442841" y="4152424"/>
                  <a:pt x="12442841" y="4138136"/>
                </a:cubicBezTo>
                <a:cubicBezTo>
                  <a:pt x="12442841" y="4128611"/>
                  <a:pt x="12433316" y="4128611"/>
                  <a:pt x="12428554" y="4123849"/>
                </a:cubicBezTo>
                <a:lnTo>
                  <a:pt x="12452366" y="4119086"/>
                </a:lnTo>
                <a:cubicBezTo>
                  <a:pt x="12461891" y="4123849"/>
                  <a:pt x="12466654" y="4133374"/>
                  <a:pt x="12471416" y="4142899"/>
                </a:cubicBezTo>
                <a:close/>
                <a:moveTo>
                  <a:pt x="12404741" y="4157139"/>
                </a:moveTo>
                <a:cubicBezTo>
                  <a:pt x="12395216" y="4152424"/>
                  <a:pt x="12385691" y="4142899"/>
                  <a:pt x="12371404" y="4142899"/>
                </a:cubicBezTo>
                <a:cubicBezTo>
                  <a:pt x="12361879" y="4142899"/>
                  <a:pt x="12333304" y="4166664"/>
                  <a:pt x="12333304" y="4180951"/>
                </a:cubicBezTo>
                <a:cubicBezTo>
                  <a:pt x="12333304" y="4190476"/>
                  <a:pt x="12342829" y="4195239"/>
                  <a:pt x="12347591" y="4200001"/>
                </a:cubicBezTo>
                <a:lnTo>
                  <a:pt x="12333304" y="4200001"/>
                </a:lnTo>
                <a:lnTo>
                  <a:pt x="12333304" y="4223814"/>
                </a:lnTo>
                <a:cubicBezTo>
                  <a:pt x="12338066" y="4242864"/>
                  <a:pt x="12347591" y="4261914"/>
                  <a:pt x="12357116" y="4280964"/>
                </a:cubicBezTo>
                <a:cubicBezTo>
                  <a:pt x="12323779" y="4252389"/>
                  <a:pt x="12290441" y="4238101"/>
                  <a:pt x="12257104" y="4219051"/>
                </a:cubicBezTo>
                <a:cubicBezTo>
                  <a:pt x="12257104" y="4195239"/>
                  <a:pt x="12252341" y="4190476"/>
                  <a:pt x="12247579" y="4180951"/>
                </a:cubicBezTo>
                <a:cubicBezTo>
                  <a:pt x="12257104" y="4171426"/>
                  <a:pt x="12261866" y="4166664"/>
                  <a:pt x="12276154" y="4166664"/>
                </a:cubicBezTo>
                <a:cubicBezTo>
                  <a:pt x="12285679" y="4166664"/>
                  <a:pt x="12299966" y="4171426"/>
                  <a:pt x="12323779" y="4171426"/>
                </a:cubicBezTo>
                <a:cubicBezTo>
                  <a:pt x="12319016" y="4161901"/>
                  <a:pt x="12309491" y="4152424"/>
                  <a:pt x="12304729" y="4142899"/>
                </a:cubicBezTo>
                <a:cubicBezTo>
                  <a:pt x="12314254" y="4133374"/>
                  <a:pt x="12338066" y="4119086"/>
                  <a:pt x="12352354" y="4119086"/>
                </a:cubicBezTo>
                <a:cubicBezTo>
                  <a:pt x="12366641" y="4119086"/>
                  <a:pt x="12390454" y="4123849"/>
                  <a:pt x="12404741" y="4157139"/>
                </a:cubicBezTo>
                <a:close/>
                <a:moveTo>
                  <a:pt x="12171425" y="4128611"/>
                </a:moveTo>
                <a:cubicBezTo>
                  <a:pt x="12128563" y="4128611"/>
                  <a:pt x="12085700" y="4138136"/>
                  <a:pt x="12042838" y="4166664"/>
                </a:cubicBezTo>
                <a:cubicBezTo>
                  <a:pt x="12061888" y="4128611"/>
                  <a:pt x="12095225" y="4119086"/>
                  <a:pt x="12119038" y="4119086"/>
                </a:cubicBezTo>
                <a:cubicBezTo>
                  <a:pt x="12133325" y="4119086"/>
                  <a:pt x="12157138" y="4123849"/>
                  <a:pt x="12171425" y="4128611"/>
                </a:cubicBezTo>
                <a:close/>
                <a:moveTo>
                  <a:pt x="12009500" y="4166664"/>
                </a:moveTo>
                <a:cubicBezTo>
                  <a:pt x="11999975" y="4166664"/>
                  <a:pt x="11976163" y="4152424"/>
                  <a:pt x="11961875" y="4147661"/>
                </a:cubicBezTo>
                <a:cubicBezTo>
                  <a:pt x="11999975" y="4142899"/>
                  <a:pt x="12038075" y="4128611"/>
                  <a:pt x="12076175" y="4119086"/>
                </a:cubicBezTo>
                <a:cubicBezTo>
                  <a:pt x="12061888" y="4128611"/>
                  <a:pt x="12023788" y="4166664"/>
                  <a:pt x="12009500" y="4166664"/>
                </a:cubicBezTo>
                <a:close/>
                <a:moveTo>
                  <a:pt x="12685681" y="4142899"/>
                </a:moveTo>
                <a:cubicBezTo>
                  <a:pt x="12690444" y="4133374"/>
                  <a:pt x="12699969" y="4123849"/>
                  <a:pt x="12699969" y="4104799"/>
                </a:cubicBezTo>
                <a:lnTo>
                  <a:pt x="12714256" y="4104799"/>
                </a:lnTo>
                <a:cubicBezTo>
                  <a:pt x="12733306" y="4104799"/>
                  <a:pt x="12747594" y="4119086"/>
                  <a:pt x="12738069" y="4142899"/>
                </a:cubicBezTo>
                <a:cubicBezTo>
                  <a:pt x="12766644" y="4123849"/>
                  <a:pt x="12799981" y="4147661"/>
                  <a:pt x="12814269" y="4185714"/>
                </a:cubicBezTo>
                <a:cubicBezTo>
                  <a:pt x="12819031" y="4185714"/>
                  <a:pt x="12814269" y="4200001"/>
                  <a:pt x="12814269" y="4209526"/>
                </a:cubicBezTo>
                <a:cubicBezTo>
                  <a:pt x="12819031" y="4214289"/>
                  <a:pt x="12823794" y="4209526"/>
                  <a:pt x="12823794" y="4219051"/>
                </a:cubicBezTo>
                <a:cubicBezTo>
                  <a:pt x="12823794" y="4252389"/>
                  <a:pt x="12785694" y="4242864"/>
                  <a:pt x="12766644" y="4257151"/>
                </a:cubicBezTo>
                <a:cubicBezTo>
                  <a:pt x="12752356" y="4214289"/>
                  <a:pt x="12680919" y="4195239"/>
                  <a:pt x="12642819" y="4214289"/>
                </a:cubicBezTo>
                <a:cubicBezTo>
                  <a:pt x="12638056" y="4204764"/>
                  <a:pt x="12642819" y="4195239"/>
                  <a:pt x="12638056" y="4185714"/>
                </a:cubicBezTo>
                <a:cubicBezTo>
                  <a:pt x="12638056" y="4180951"/>
                  <a:pt x="12623816" y="4171426"/>
                  <a:pt x="12619054" y="4166664"/>
                </a:cubicBezTo>
                <a:cubicBezTo>
                  <a:pt x="12609529" y="4152424"/>
                  <a:pt x="12609529" y="4138136"/>
                  <a:pt x="12609529" y="4123849"/>
                </a:cubicBezTo>
                <a:cubicBezTo>
                  <a:pt x="12609529" y="4109561"/>
                  <a:pt x="12633294" y="4104799"/>
                  <a:pt x="12647581" y="4104799"/>
                </a:cubicBezTo>
                <a:cubicBezTo>
                  <a:pt x="12654391" y="4104799"/>
                  <a:pt x="12658154" y="4104180"/>
                  <a:pt x="12661249" y="4105323"/>
                </a:cubicBezTo>
                <a:cubicBezTo>
                  <a:pt x="12666868" y="4107418"/>
                  <a:pt x="12670345" y="4115276"/>
                  <a:pt x="12685681" y="4142899"/>
                </a:cubicBezTo>
                <a:close/>
                <a:moveTo>
                  <a:pt x="11328558" y="4119086"/>
                </a:moveTo>
                <a:lnTo>
                  <a:pt x="11314271" y="4119086"/>
                </a:lnTo>
                <a:cubicBezTo>
                  <a:pt x="11314271" y="4114324"/>
                  <a:pt x="11319033" y="4109561"/>
                  <a:pt x="11304746" y="4109561"/>
                </a:cubicBezTo>
                <a:cubicBezTo>
                  <a:pt x="11295221" y="4109561"/>
                  <a:pt x="11266646" y="4138136"/>
                  <a:pt x="11266646" y="4152424"/>
                </a:cubicBezTo>
                <a:cubicBezTo>
                  <a:pt x="11266646" y="4138136"/>
                  <a:pt x="11276171" y="4100036"/>
                  <a:pt x="11309508" y="4090511"/>
                </a:cubicBezTo>
                <a:cubicBezTo>
                  <a:pt x="11319033" y="4095274"/>
                  <a:pt x="11323796" y="4109561"/>
                  <a:pt x="11328558" y="4119086"/>
                </a:cubicBezTo>
                <a:close/>
                <a:moveTo>
                  <a:pt x="9961864" y="4133374"/>
                </a:moveTo>
                <a:cubicBezTo>
                  <a:pt x="9980914" y="4166664"/>
                  <a:pt x="10057114" y="4180951"/>
                  <a:pt x="10057114" y="4204764"/>
                </a:cubicBezTo>
                <a:cubicBezTo>
                  <a:pt x="10057114" y="4204764"/>
                  <a:pt x="10047589" y="4242864"/>
                  <a:pt x="10019014" y="4252389"/>
                </a:cubicBezTo>
                <a:lnTo>
                  <a:pt x="9871424" y="4228576"/>
                </a:lnTo>
                <a:lnTo>
                  <a:pt x="9871424" y="4171426"/>
                </a:lnTo>
                <a:cubicBezTo>
                  <a:pt x="9919049" y="4147661"/>
                  <a:pt x="9971389" y="4119086"/>
                  <a:pt x="10023777" y="4085749"/>
                </a:cubicBezTo>
                <a:cubicBezTo>
                  <a:pt x="10009489" y="4100036"/>
                  <a:pt x="9985677" y="4114324"/>
                  <a:pt x="9961864" y="4133374"/>
                </a:cubicBezTo>
                <a:close/>
                <a:moveTo>
                  <a:pt x="12433316" y="4104799"/>
                </a:moveTo>
                <a:cubicBezTo>
                  <a:pt x="12447604" y="4104799"/>
                  <a:pt x="12461891" y="4080986"/>
                  <a:pt x="12471416" y="4080986"/>
                </a:cubicBezTo>
                <a:cubicBezTo>
                  <a:pt x="12509516" y="4080986"/>
                  <a:pt x="12547616" y="4104799"/>
                  <a:pt x="12552379" y="4147661"/>
                </a:cubicBezTo>
                <a:lnTo>
                  <a:pt x="12533329" y="4147661"/>
                </a:lnTo>
                <a:cubicBezTo>
                  <a:pt x="12504754" y="4128611"/>
                  <a:pt x="12452366" y="4109561"/>
                  <a:pt x="12442841" y="4109561"/>
                </a:cubicBezTo>
                <a:cubicBezTo>
                  <a:pt x="12428554" y="4109561"/>
                  <a:pt x="12404741" y="4109561"/>
                  <a:pt x="12409504" y="4138136"/>
                </a:cubicBezTo>
                <a:cubicBezTo>
                  <a:pt x="12395216" y="4123849"/>
                  <a:pt x="12380929" y="4119086"/>
                  <a:pt x="12366641" y="4109561"/>
                </a:cubicBezTo>
                <a:lnTo>
                  <a:pt x="12366641" y="4095274"/>
                </a:lnTo>
                <a:cubicBezTo>
                  <a:pt x="12376166" y="4090511"/>
                  <a:pt x="12385691" y="4080986"/>
                  <a:pt x="12399979" y="4080986"/>
                </a:cubicBezTo>
                <a:cubicBezTo>
                  <a:pt x="12409504" y="4080986"/>
                  <a:pt x="12423791" y="4104799"/>
                  <a:pt x="12433316" y="4104799"/>
                </a:cubicBezTo>
                <a:close/>
                <a:moveTo>
                  <a:pt x="11428571" y="4133374"/>
                </a:moveTo>
                <a:cubicBezTo>
                  <a:pt x="11409521" y="4123849"/>
                  <a:pt x="11390471" y="4095274"/>
                  <a:pt x="11385708" y="4076224"/>
                </a:cubicBezTo>
                <a:cubicBezTo>
                  <a:pt x="11390471" y="4071461"/>
                  <a:pt x="11399996" y="4066699"/>
                  <a:pt x="11409521" y="4066699"/>
                </a:cubicBezTo>
                <a:cubicBezTo>
                  <a:pt x="11399996" y="4080986"/>
                  <a:pt x="11419046" y="4109561"/>
                  <a:pt x="11428571" y="4133374"/>
                </a:cubicBezTo>
                <a:close/>
                <a:moveTo>
                  <a:pt x="11895200" y="4133374"/>
                </a:moveTo>
                <a:cubicBezTo>
                  <a:pt x="11895200" y="4133374"/>
                  <a:pt x="11895200" y="4138136"/>
                  <a:pt x="11885675" y="4138136"/>
                </a:cubicBezTo>
                <a:cubicBezTo>
                  <a:pt x="11871388" y="4138136"/>
                  <a:pt x="11880913" y="4133374"/>
                  <a:pt x="11876150" y="4128611"/>
                </a:cubicBezTo>
                <a:lnTo>
                  <a:pt x="11866625" y="4138136"/>
                </a:lnTo>
                <a:cubicBezTo>
                  <a:pt x="11857148" y="4114324"/>
                  <a:pt x="11861911" y="4114324"/>
                  <a:pt x="11842861" y="4114324"/>
                </a:cubicBezTo>
                <a:cubicBezTo>
                  <a:pt x="11804761" y="4114324"/>
                  <a:pt x="11771423" y="4128611"/>
                  <a:pt x="11747611" y="4147661"/>
                </a:cubicBezTo>
                <a:cubicBezTo>
                  <a:pt x="11766661" y="4114324"/>
                  <a:pt x="11804761" y="4109561"/>
                  <a:pt x="11828573" y="4100036"/>
                </a:cubicBezTo>
                <a:cubicBezTo>
                  <a:pt x="11852386" y="4090511"/>
                  <a:pt x="11876150" y="4076224"/>
                  <a:pt x="11899963" y="4061936"/>
                </a:cubicBezTo>
                <a:cubicBezTo>
                  <a:pt x="11895200" y="4114324"/>
                  <a:pt x="11895200" y="4123849"/>
                  <a:pt x="11895200" y="4133374"/>
                </a:cubicBezTo>
                <a:close/>
                <a:moveTo>
                  <a:pt x="10142839" y="4061936"/>
                </a:moveTo>
                <a:cubicBezTo>
                  <a:pt x="10123789" y="4071461"/>
                  <a:pt x="10119027" y="4066699"/>
                  <a:pt x="10114264" y="4066699"/>
                </a:cubicBezTo>
                <a:lnTo>
                  <a:pt x="10114264" y="4052411"/>
                </a:lnTo>
                <a:cubicBezTo>
                  <a:pt x="10123789" y="4057174"/>
                  <a:pt x="10133314" y="4057174"/>
                  <a:pt x="10142839" y="4061936"/>
                </a:cubicBezTo>
                <a:close/>
                <a:moveTo>
                  <a:pt x="12242863" y="4114324"/>
                </a:moveTo>
                <a:cubicBezTo>
                  <a:pt x="12242863" y="4114324"/>
                  <a:pt x="12238100" y="4119086"/>
                  <a:pt x="12238100" y="4123849"/>
                </a:cubicBezTo>
                <a:cubicBezTo>
                  <a:pt x="12219050" y="4114324"/>
                  <a:pt x="12214288" y="4100036"/>
                  <a:pt x="12204763" y="4090511"/>
                </a:cubicBezTo>
                <a:cubicBezTo>
                  <a:pt x="12185713" y="4066699"/>
                  <a:pt x="12157138" y="4057174"/>
                  <a:pt x="12133325" y="4042886"/>
                </a:cubicBezTo>
                <a:cubicBezTo>
                  <a:pt x="12142850" y="4042886"/>
                  <a:pt x="12147613" y="4033361"/>
                  <a:pt x="12157138" y="4033361"/>
                </a:cubicBezTo>
                <a:cubicBezTo>
                  <a:pt x="12166663" y="4033361"/>
                  <a:pt x="12228575" y="4090511"/>
                  <a:pt x="12242863" y="4114324"/>
                </a:cubicBezTo>
                <a:close/>
                <a:moveTo>
                  <a:pt x="12214288" y="4119086"/>
                </a:moveTo>
                <a:cubicBezTo>
                  <a:pt x="12209525" y="4119086"/>
                  <a:pt x="12209525" y="4123849"/>
                  <a:pt x="12200000" y="4123849"/>
                </a:cubicBezTo>
                <a:cubicBezTo>
                  <a:pt x="12185713" y="4123849"/>
                  <a:pt x="12090463" y="4104799"/>
                  <a:pt x="12080938" y="4104799"/>
                </a:cubicBezTo>
                <a:cubicBezTo>
                  <a:pt x="12066650" y="4104799"/>
                  <a:pt x="11966638" y="4123849"/>
                  <a:pt x="11957113" y="4123849"/>
                </a:cubicBezTo>
                <a:cubicBezTo>
                  <a:pt x="11942825" y="4123849"/>
                  <a:pt x="11928538" y="4119086"/>
                  <a:pt x="11914250" y="4119086"/>
                </a:cubicBezTo>
                <a:cubicBezTo>
                  <a:pt x="11909488" y="4085749"/>
                  <a:pt x="11971400" y="4042886"/>
                  <a:pt x="12004738" y="4047649"/>
                </a:cubicBezTo>
                <a:cubicBezTo>
                  <a:pt x="11995213" y="4042886"/>
                  <a:pt x="11985688" y="4042886"/>
                  <a:pt x="11976163" y="4038124"/>
                </a:cubicBezTo>
                <a:cubicBezTo>
                  <a:pt x="11990450" y="4028599"/>
                  <a:pt x="12014263" y="4028599"/>
                  <a:pt x="12028550" y="4028599"/>
                </a:cubicBezTo>
                <a:cubicBezTo>
                  <a:pt x="12090463" y="4028599"/>
                  <a:pt x="12152375" y="4047649"/>
                  <a:pt x="12214288" y="4119086"/>
                </a:cubicBezTo>
                <a:close/>
                <a:moveTo>
                  <a:pt x="8790479" y="4057174"/>
                </a:moveTo>
                <a:cubicBezTo>
                  <a:pt x="8847582" y="4071461"/>
                  <a:pt x="8909494" y="4085749"/>
                  <a:pt x="8966644" y="4095274"/>
                </a:cubicBezTo>
                <a:cubicBezTo>
                  <a:pt x="8952357" y="4104799"/>
                  <a:pt x="8928544" y="4128611"/>
                  <a:pt x="8919019" y="4128611"/>
                </a:cubicBezTo>
                <a:cubicBezTo>
                  <a:pt x="8914257" y="4128611"/>
                  <a:pt x="8819007" y="4090511"/>
                  <a:pt x="8795242" y="4061936"/>
                </a:cubicBezTo>
                <a:cubicBezTo>
                  <a:pt x="8652367" y="4185714"/>
                  <a:pt x="8514254" y="4176189"/>
                  <a:pt x="8376190" y="4209526"/>
                </a:cubicBezTo>
                <a:cubicBezTo>
                  <a:pt x="8257127" y="4233339"/>
                  <a:pt x="8133302" y="4252389"/>
                  <a:pt x="8009525" y="4271439"/>
                </a:cubicBezTo>
                <a:cubicBezTo>
                  <a:pt x="7442835" y="4352401"/>
                  <a:pt x="6323791" y="4514326"/>
                  <a:pt x="6309503" y="4514326"/>
                </a:cubicBezTo>
                <a:cubicBezTo>
                  <a:pt x="6299978" y="4514326"/>
                  <a:pt x="6233303" y="4504801"/>
                  <a:pt x="6195203" y="4495276"/>
                </a:cubicBezTo>
                <a:cubicBezTo>
                  <a:pt x="6347603" y="4476226"/>
                  <a:pt x="6495241" y="4452414"/>
                  <a:pt x="6652356" y="4414314"/>
                </a:cubicBezTo>
                <a:cubicBezTo>
                  <a:pt x="6819043" y="4371451"/>
                  <a:pt x="6995208" y="4357164"/>
                  <a:pt x="7166658" y="4328589"/>
                </a:cubicBezTo>
                <a:cubicBezTo>
                  <a:pt x="7261908" y="4314301"/>
                  <a:pt x="7361873" y="4295251"/>
                  <a:pt x="7457123" y="4280964"/>
                </a:cubicBezTo>
                <a:cubicBezTo>
                  <a:pt x="7604760" y="4252389"/>
                  <a:pt x="7766638" y="4228576"/>
                  <a:pt x="7919038" y="4204764"/>
                </a:cubicBezTo>
                <a:cubicBezTo>
                  <a:pt x="8133302" y="4166664"/>
                  <a:pt x="8357140" y="4133374"/>
                  <a:pt x="8576167" y="4095274"/>
                </a:cubicBezTo>
                <a:cubicBezTo>
                  <a:pt x="8638079" y="4085749"/>
                  <a:pt x="8714279" y="4071461"/>
                  <a:pt x="8785717" y="4052411"/>
                </a:cubicBezTo>
                <a:cubicBezTo>
                  <a:pt x="8790479" y="4047649"/>
                  <a:pt x="8790479" y="4038124"/>
                  <a:pt x="8790479" y="4028599"/>
                </a:cubicBezTo>
                <a:lnTo>
                  <a:pt x="8790479" y="4057174"/>
                </a:lnTo>
                <a:close/>
                <a:moveTo>
                  <a:pt x="10138077" y="4028599"/>
                </a:moveTo>
                <a:lnTo>
                  <a:pt x="10138077" y="4042886"/>
                </a:lnTo>
                <a:lnTo>
                  <a:pt x="10114264" y="4042886"/>
                </a:lnTo>
                <a:lnTo>
                  <a:pt x="10114264" y="4023836"/>
                </a:lnTo>
                <a:lnTo>
                  <a:pt x="10138077" y="4028599"/>
                </a:lnTo>
                <a:close/>
                <a:moveTo>
                  <a:pt x="12257104" y="4071461"/>
                </a:moveTo>
                <a:cubicBezTo>
                  <a:pt x="12261866" y="4076224"/>
                  <a:pt x="12266629" y="4076224"/>
                  <a:pt x="12266629" y="4090511"/>
                </a:cubicBezTo>
                <a:cubicBezTo>
                  <a:pt x="12266629" y="4100036"/>
                  <a:pt x="12257104" y="4119086"/>
                  <a:pt x="12252341" y="4128611"/>
                </a:cubicBezTo>
                <a:cubicBezTo>
                  <a:pt x="12247579" y="4123849"/>
                  <a:pt x="12252341" y="4123849"/>
                  <a:pt x="12252341" y="4109561"/>
                </a:cubicBezTo>
                <a:cubicBezTo>
                  <a:pt x="12252341" y="4085749"/>
                  <a:pt x="12200000" y="4033361"/>
                  <a:pt x="12171425" y="4028599"/>
                </a:cubicBezTo>
                <a:cubicBezTo>
                  <a:pt x="12176188" y="4019074"/>
                  <a:pt x="12180950" y="4004786"/>
                  <a:pt x="12195238" y="4004786"/>
                </a:cubicBezTo>
                <a:cubicBezTo>
                  <a:pt x="12209525" y="4004786"/>
                  <a:pt x="12257104" y="4066699"/>
                  <a:pt x="12257104" y="4071461"/>
                </a:cubicBezTo>
                <a:close/>
                <a:moveTo>
                  <a:pt x="12804744" y="4138136"/>
                </a:moveTo>
                <a:lnTo>
                  <a:pt x="12790456" y="4138136"/>
                </a:lnTo>
                <a:cubicBezTo>
                  <a:pt x="12785694" y="4133374"/>
                  <a:pt x="12780931" y="4133374"/>
                  <a:pt x="12780931" y="4119086"/>
                </a:cubicBezTo>
                <a:cubicBezTo>
                  <a:pt x="12780931" y="4100036"/>
                  <a:pt x="12809506" y="4080986"/>
                  <a:pt x="12823794" y="4076224"/>
                </a:cubicBezTo>
                <a:cubicBezTo>
                  <a:pt x="12833319" y="4071461"/>
                  <a:pt x="12842844" y="4057174"/>
                  <a:pt x="12847606" y="4047649"/>
                </a:cubicBezTo>
                <a:cubicBezTo>
                  <a:pt x="12876181" y="4052411"/>
                  <a:pt x="12880944" y="4009549"/>
                  <a:pt x="12914281" y="4000024"/>
                </a:cubicBezTo>
                <a:cubicBezTo>
                  <a:pt x="12899994" y="4038124"/>
                  <a:pt x="12861894" y="4109561"/>
                  <a:pt x="12804744" y="4138136"/>
                </a:cubicBezTo>
                <a:close/>
                <a:moveTo>
                  <a:pt x="12938094" y="4028599"/>
                </a:moveTo>
                <a:cubicBezTo>
                  <a:pt x="12938094" y="4071461"/>
                  <a:pt x="12909519" y="4123849"/>
                  <a:pt x="12842844" y="4152424"/>
                </a:cubicBezTo>
                <a:lnTo>
                  <a:pt x="12819031" y="4147661"/>
                </a:lnTo>
                <a:cubicBezTo>
                  <a:pt x="12876181" y="4114324"/>
                  <a:pt x="12904756" y="4038124"/>
                  <a:pt x="12933331" y="3995261"/>
                </a:cubicBezTo>
                <a:cubicBezTo>
                  <a:pt x="12933331" y="4004786"/>
                  <a:pt x="12938094" y="4019074"/>
                  <a:pt x="12938094" y="4028599"/>
                </a:cubicBezTo>
                <a:close/>
                <a:moveTo>
                  <a:pt x="10057114" y="4042886"/>
                </a:moveTo>
                <a:lnTo>
                  <a:pt x="10038064" y="4047649"/>
                </a:lnTo>
                <a:lnTo>
                  <a:pt x="9628536" y="3985736"/>
                </a:lnTo>
                <a:lnTo>
                  <a:pt x="10057114" y="4042886"/>
                </a:lnTo>
                <a:close/>
                <a:moveTo>
                  <a:pt x="11404758" y="4004786"/>
                </a:moveTo>
                <a:cubicBezTo>
                  <a:pt x="11404758" y="4033361"/>
                  <a:pt x="11385708" y="4038124"/>
                  <a:pt x="11376183" y="4038124"/>
                </a:cubicBezTo>
                <a:cubicBezTo>
                  <a:pt x="11361896" y="4038124"/>
                  <a:pt x="11357133" y="4033361"/>
                  <a:pt x="11347608" y="4023836"/>
                </a:cubicBezTo>
                <a:lnTo>
                  <a:pt x="11347608" y="4009549"/>
                </a:lnTo>
                <a:cubicBezTo>
                  <a:pt x="11352371" y="4009549"/>
                  <a:pt x="11361896" y="4009549"/>
                  <a:pt x="11371421" y="4004786"/>
                </a:cubicBezTo>
                <a:cubicBezTo>
                  <a:pt x="11371421" y="4004786"/>
                  <a:pt x="11376183" y="4000024"/>
                  <a:pt x="11376183" y="4014311"/>
                </a:cubicBezTo>
                <a:cubicBezTo>
                  <a:pt x="11376183" y="4023836"/>
                  <a:pt x="11366658" y="4023836"/>
                  <a:pt x="11366658" y="4028599"/>
                </a:cubicBezTo>
                <a:cubicBezTo>
                  <a:pt x="11366658" y="4028599"/>
                  <a:pt x="11361896" y="4033361"/>
                  <a:pt x="11376183" y="4033361"/>
                </a:cubicBezTo>
                <a:cubicBezTo>
                  <a:pt x="11385708" y="4033361"/>
                  <a:pt x="11390471" y="4023836"/>
                  <a:pt x="11390471" y="4014311"/>
                </a:cubicBezTo>
                <a:cubicBezTo>
                  <a:pt x="11390471" y="3990499"/>
                  <a:pt x="11371421" y="3995261"/>
                  <a:pt x="11366658" y="3995261"/>
                </a:cubicBezTo>
                <a:cubicBezTo>
                  <a:pt x="11347608" y="3995261"/>
                  <a:pt x="11333321" y="4000024"/>
                  <a:pt x="11333321" y="4019074"/>
                </a:cubicBezTo>
                <a:cubicBezTo>
                  <a:pt x="11333321" y="4042886"/>
                  <a:pt x="11366658" y="4052411"/>
                  <a:pt x="11376183" y="4052411"/>
                </a:cubicBezTo>
                <a:cubicBezTo>
                  <a:pt x="11385708" y="4052411"/>
                  <a:pt x="11404758" y="4047649"/>
                  <a:pt x="11414283" y="4023836"/>
                </a:cubicBezTo>
                <a:cubicBezTo>
                  <a:pt x="11414283" y="4028599"/>
                  <a:pt x="11414283" y="4038124"/>
                  <a:pt x="11409521" y="4042886"/>
                </a:cubicBezTo>
                <a:cubicBezTo>
                  <a:pt x="11390471" y="4057174"/>
                  <a:pt x="11361896" y="4076224"/>
                  <a:pt x="11347608" y="4076224"/>
                </a:cubicBezTo>
                <a:cubicBezTo>
                  <a:pt x="11338083" y="4076224"/>
                  <a:pt x="11295221" y="4019074"/>
                  <a:pt x="11295221" y="4014311"/>
                </a:cubicBezTo>
                <a:cubicBezTo>
                  <a:pt x="11295221" y="3995261"/>
                  <a:pt x="11366658" y="3980974"/>
                  <a:pt x="11376183" y="3980974"/>
                </a:cubicBezTo>
                <a:cubicBezTo>
                  <a:pt x="11399996" y="3980974"/>
                  <a:pt x="11404758" y="3995261"/>
                  <a:pt x="11404758" y="4004786"/>
                </a:cubicBezTo>
                <a:close/>
                <a:moveTo>
                  <a:pt x="11814286" y="3961924"/>
                </a:moveTo>
                <a:cubicBezTo>
                  <a:pt x="11852386" y="3957161"/>
                  <a:pt x="11838098" y="3995261"/>
                  <a:pt x="11866625" y="4023836"/>
                </a:cubicBezTo>
                <a:cubicBezTo>
                  <a:pt x="11857148" y="4023836"/>
                  <a:pt x="11799998" y="4038124"/>
                  <a:pt x="11799998" y="4000024"/>
                </a:cubicBezTo>
                <a:lnTo>
                  <a:pt x="11799998" y="3961924"/>
                </a:lnTo>
                <a:lnTo>
                  <a:pt x="11814286" y="3961924"/>
                </a:lnTo>
                <a:close/>
                <a:moveTo>
                  <a:pt x="11904725" y="3957161"/>
                </a:moveTo>
                <a:cubicBezTo>
                  <a:pt x="11904725" y="4000024"/>
                  <a:pt x="11899963" y="4009549"/>
                  <a:pt x="11899963" y="4019074"/>
                </a:cubicBezTo>
                <a:lnTo>
                  <a:pt x="11880913" y="4019074"/>
                </a:lnTo>
                <a:cubicBezTo>
                  <a:pt x="11871388" y="4009549"/>
                  <a:pt x="11861911" y="3995261"/>
                  <a:pt x="11852386" y="3980974"/>
                </a:cubicBezTo>
                <a:lnTo>
                  <a:pt x="11852386" y="3961924"/>
                </a:lnTo>
                <a:cubicBezTo>
                  <a:pt x="11861911" y="3961924"/>
                  <a:pt x="11866625" y="3952399"/>
                  <a:pt x="11876150" y="3952399"/>
                </a:cubicBezTo>
                <a:cubicBezTo>
                  <a:pt x="11890438" y="3952399"/>
                  <a:pt x="11895200" y="3957161"/>
                  <a:pt x="11904725" y="3957161"/>
                </a:cubicBezTo>
                <a:close/>
                <a:moveTo>
                  <a:pt x="11338083" y="3961924"/>
                </a:moveTo>
                <a:cubicBezTo>
                  <a:pt x="11333321" y="3961924"/>
                  <a:pt x="11323796" y="3957161"/>
                  <a:pt x="11314271" y="3952399"/>
                </a:cubicBezTo>
                <a:cubicBezTo>
                  <a:pt x="11323796" y="3952399"/>
                  <a:pt x="11333321" y="3957161"/>
                  <a:pt x="11338083" y="3961924"/>
                </a:cubicBezTo>
                <a:close/>
                <a:moveTo>
                  <a:pt x="12790456" y="3919061"/>
                </a:moveTo>
                <a:cubicBezTo>
                  <a:pt x="12790456" y="3909536"/>
                  <a:pt x="12780931" y="3904774"/>
                  <a:pt x="12780931" y="3895249"/>
                </a:cubicBezTo>
                <a:lnTo>
                  <a:pt x="12799981" y="3914299"/>
                </a:lnTo>
                <a:cubicBezTo>
                  <a:pt x="12799981" y="3947636"/>
                  <a:pt x="12857131" y="3971449"/>
                  <a:pt x="12857131" y="4004786"/>
                </a:cubicBezTo>
                <a:cubicBezTo>
                  <a:pt x="12857131" y="4019074"/>
                  <a:pt x="12833319" y="4042886"/>
                  <a:pt x="12814269" y="4057174"/>
                </a:cubicBezTo>
                <a:cubicBezTo>
                  <a:pt x="12790456" y="4009549"/>
                  <a:pt x="12752356" y="3942874"/>
                  <a:pt x="12723781" y="3895249"/>
                </a:cubicBezTo>
                <a:cubicBezTo>
                  <a:pt x="12742831" y="3900011"/>
                  <a:pt x="12790456" y="3909536"/>
                  <a:pt x="12790456" y="3919061"/>
                </a:cubicBezTo>
                <a:close/>
                <a:moveTo>
                  <a:pt x="9723786" y="3966686"/>
                </a:moveTo>
                <a:cubicBezTo>
                  <a:pt x="9699974" y="3966686"/>
                  <a:pt x="9671399" y="3961924"/>
                  <a:pt x="9642824" y="3957161"/>
                </a:cubicBezTo>
                <a:cubicBezTo>
                  <a:pt x="9642824" y="3957161"/>
                  <a:pt x="9638061" y="3957161"/>
                  <a:pt x="9628536" y="3961924"/>
                </a:cubicBezTo>
                <a:lnTo>
                  <a:pt x="9628536" y="3895249"/>
                </a:lnTo>
                <a:cubicBezTo>
                  <a:pt x="9657111" y="3919061"/>
                  <a:pt x="9690449" y="3947636"/>
                  <a:pt x="9723786" y="3966686"/>
                </a:cubicBezTo>
                <a:close/>
                <a:moveTo>
                  <a:pt x="12799981" y="4061936"/>
                </a:moveTo>
                <a:lnTo>
                  <a:pt x="12780931" y="4061936"/>
                </a:lnTo>
                <a:cubicBezTo>
                  <a:pt x="12714256" y="4023836"/>
                  <a:pt x="12685681" y="4000024"/>
                  <a:pt x="12685681" y="3952399"/>
                </a:cubicBezTo>
                <a:cubicBezTo>
                  <a:pt x="12685681" y="3942874"/>
                  <a:pt x="12690444" y="3928586"/>
                  <a:pt x="12690444" y="3919061"/>
                </a:cubicBezTo>
                <a:cubicBezTo>
                  <a:pt x="12695206" y="3923824"/>
                  <a:pt x="12704731" y="3933349"/>
                  <a:pt x="12709494" y="3933349"/>
                </a:cubicBezTo>
                <a:lnTo>
                  <a:pt x="12719019" y="3933349"/>
                </a:lnTo>
                <a:lnTo>
                  <a:pt x="12704731" y="3919061"/>
                </a:lnTo>
                <a:lnTo>
                  <a:pt x="12709494" y="3890486"/>
                </a:lnTo>
                <a:cubicBezTo>
                  <a:pt x="12747594" y="3947636"/>
                  <a:pt x="12776169" y="4004786"/>
                  <a:pt x="12799981" y="4061936"/>
                </a:cubicBezTo>
                <a:close/>
                <a:moveTo>
                  <a:pt x="11899963" y="3947636"/>
                </a:moveTo>
                <a:cubicBezTo>
                  <a:pt x="11885675" y="3942874"/>
                  <a:pt x="11866625" y="3928586"/>
                  <a:pt x="11852386" y="3909536"/>
                </a:cubicBezTo>
                <a:cubicBezTo>
                  <a:pt x="11861911" y="3890486"/>
                  <a:pt x="11880913" y="3895249"/>
                  <a:pt x="11904725" y="3890486"/>
                </a:cubicBezTo>
                <a:lnTo>
                  <a:pt x="11899963" y="3947636"/>
                </a:lnTo>
                <a:close/>
                <a:moveTo>
                  <a:pt x="11866625" y="3942874"/>
                </a:moveTo>
                <a:cubicBezTo>
                  <a:pt x="11857148" y="3947636"/>
                  <a:pt x="11842861" y="3952399"/>
                  <a:pt x="11833336" y="3952399"/>
                </a:cubicBezTo>
                <a:cubicBezTo>
                  <a:pt x="11819048" y="3952399"/>
                  <a:pt x="11809523" y="3947636"/>
                  <a:pt x="11795236" y="3942874"/>
                </a:cubicBezTo>
                <a:cubicBezTo>
                  <a:pt x="11799998" y="3928586"/>
                  <a:pt x="11799998" y="3909536"/>
                  <a:pt x="11804761" y="3890486"/>
                </a:cubicBezTo>
                <a:cubicBezTo>
                  <a:pt x="11838098" y="3900011"/>
                  <a:pt x="11833336" y="3909536"/>
                  <a:pt x="11866625" y="3942874"/>
                </a:cubicBezTo>
                <a:close/>
                <a:moveTo>
                  <a:pt x="12857131" y="3961924"/>
                </a:moveTo>
                <a:lnTo>
                  <a:pt x="12857131" y="3980974"/>
                </a:lnTo>
                <a:cubicBezTo>
                  <a:pt x="12842844" y="3966686"/>
                  <a:pt x="12823794" y="3952399"/>
                  <a:pt x="12814269" y="3938111"/>
                </a:cubicBezTo>
                <a:cubicBezTo>
                  <a:pt x="12809506" y="3928586"/>
                  <a:pt x="12814269" y="3914299"/>
                  <a:pt x="12809506" y="3909536"/>
                </a:cubicBezTo>
                <a:cubicBezTo>
                  <a:pt x="12804744" y="3895249"/>
                  <a:pt x="12795219" y="3895249"/>
                  <a:pt x="12795219" y="3885724"/>
                </a:cubicBezTo>
                <a:cubicBezTo>
                  <a:pt x="12799981" y="3890486"/>
                  <a:pt x="12857131" y="3942874"/>
                  <a:pt x="12857131" y="3961924"/>
                </a:cubicBezTo>
                <a:close/>
                <a:moveTo>
                  <a:pt x="11280933" y="3866674"/>
                </a:moveTo>
                <a:lnTo>
                  <a:pt x="11280933" y="3880961"/>
                </a:lnTo>
                <a:cubicBezTo>
                  <a:pt x="11266646" y="3876199"/>
                  <a:pt x="11247596" y="3871436"/>
                  <a:pt x="11238071" y="3876199"/>
                </a:cubicBezTo>
                <a:cubicBezTo>
                  <a:pt x="11204734" y="3885724"/>
                  <a:pt x="11180921" y="3957161"/>
                  <a:pt x="11166634" y="3980974"/>
                </a:cubicBezTo>
                <a:cubicBezTo>
                  <a:pt x="11171396" y="3980974"/>
                  <a:pt x="11271408" y="3980974"/>
                  <a:pt x="11271408" y="4033361"/>
                </a:cubicBezTo>
                <a:lnTo>
                  <a:pt x="11271408" y="4052411"/>
                </a:lnTo>
                <a:cubicBezTo>
                  <a:pt x="11266646" y="4042886"/>
                  <a:pt x="11261883" y="4033361"/>
                  <a:pt x="11252359" y="4023836"/>
                </a:cubicBezTo>
                <a:cubicBezTo>
                  <a:pt x="11242834" y="4023836"/>
                  <a:pt x="11228546" y="4019074"/>
                  <a:pt x="11214259" y="4019074"/>
                </a:cubicBezTo>
                <a:lnTo>
                  <a:pt x="11185684" y="4019074"/>
                </a:lnTo>
                <a:cubicBezTo>
                  <a:pt x="11180921" y="4023836"/>
                  <a:pt x="11180921" y="4028599"/>
                  <a:pt x="11176159" y="4033361"/>
                </a:cubicBezTo>
                <a:cubicBezTo>
                  <a:pt x="11209496" y="4047649"/>
                  <a:pt x="11242834" y="4033361"/>
                  <a:pt x="11276171" y="4080986"/>
                </a:cubicBezTo>
                <a:cubicBezTo>
                  <a:pt x="11280933" y="4071461"/>
                  <a:pt x="11285696" y="4057174"/>
                  <a:pt x="11285696" y="4047649"/>
                </a:cubicBezTo>
                <a:cubicBezTo>
                  <a:pt x="11285696" y="4000024"/>
                  <a:pt x="11228546" y="3957161"/>
                  <a:pt x="11195209" y="3971449"/>
                </a:cubicBezTo>
                <a:lnTo>
                  <a:pt x="11195209" y="3947636"/>
                </a:lnTo>
                <a:lnTo>
                  <a:pt x="11238071" y="3890486"/>
                </a:lnTo>
                <a:lnTo>
                  <a:pt x="11285696" y="3890486"/>
                </a:lnTo>
                <a:cubicBezTo>
                  <a:pt x="11295221" y="3885724"/>
                  <a:pt x="11295221" y="3876199"/>
                  <a:pt x="11295221" y="3866674"/>
                </a:cubicBezTo>
                <a:cubicBezTo>
                  <a:pt x="11309508" y="3871436"/>
                  <a:pt x="11328558" y="3876199"/>
                  <a:pt x="11338083" y="3876199"/>
                </a:cubicBezTo>
                <a:cubicBezTo>
                  <a:pt x="11352371" y="3876199"/>
                  <a:pt x="11366658" y="3876199"/>
                  <a:pt x="11380946" y="3866674"/>
                </a:cubicBezTo>
                <a:lnTo>
                  <a:pt x="11438096" y="3866674"/>
                </a:lnTo>
                <a:cubicBezTo>
                  <a:pt x="11433333" y="3871436"/>
                  <a:pt x="11414283" y="3880961"/>
                  <a:pt x="11404758" y="3900011"/>
                </a:cubicBezTo>
                <a:cubicBezTo>
                  <a:pt x="11395233" y="3904774"/>
                  <a:pt x="11399996" y="3923824"/>
                  <a:pt x="11399996" y="3923824"/>
                </a:cubicBezTo>
                <a:cubicBezTo>
                  <a:pt x="11395233" y="3923824"/>
                  <a:pt x="11395233" y="3919061"/>
                  <a:pt x="11380946" y="3919061"/>
                </a:cubicBezTo>
                <a:cubicBezTo>
                  <a:pt x="11371421" y="3919061"/>
                  <a:pt x="11366658" y="3942874"/>
                  <a:pt x="11357133" y="3961924"/>
                </a:cubicBezTo>
                <a:cubicBezTo>
                  <a:pt x="11371421" y="3957161"/>
                  <a:pt x="11385708" y="3947636"/>
                  <a:pt x="11390471" y="3938111"/>
                </a:cubicBezTo>
                <a:cubicBezTo>
                  <a:pt x="11395233" y="3942874"/>
                  <a:pt x="11399996" y="3952399"/>
                  <a:pt x="11409521" y="3961924"/>
                </a:cubicBezTo>
                <a:cubicBezTo>
                  <a:pt x="11423808" y="3947636"/>
                  <a:pt x="11433333" y="3919061"/>
                  <a:pt x="11461908" y="3900011"/>
                </a:cubicBezTo>
                <a:cubicBezTo>
                  <a:pt x="11461908" y="3895249"/>
                  <a:pt x="11471433" y="3900011"/>
                  <a:pt x="11485673" y="3900011"/>
                </a:cubicBezTo>
                <a:cubicBezTo>
                  <a:pt x="11509486" y="3900011"/>
                  <a:pt x="11566636" y="3933349"/>
                  <a:pt x="11585686" y="3957161"/>
                </a:cubicBezTo>
                <a:cubicBezTo>
                  <a:pt x="11566636" y="3980974"/>
                  <a:pt x="11538061" y="3966686"/>
                  <a:pt x="11519011" y="3966686"/>
                </a:cubicBezTo>
                <a:cubicBezTo>
                  <a:pt x="11485673" y="3966686"/>
                  <a:pt x="11452383" y="3980974"/>
                  <a:pt x="11419046" y="4019074"/>
                </a:cubicBezTo>
                <a:cubicBezTo>
                  <a:pt x="11419046" y="3980974"/>
                  <a:pt x="11404758" y="3966686"/>
                  <a:pt x="11376183" y="3966686"/>
                </a:cubicBezTo>
                <a:cubicBezTo>
                  <a:pt x="11347608" y="3966686"/>
                  <a:pt x="11295221" y="3985736"/>
                  <a:pt x="11285696" y="3995261"/>
                </a:cubicBezTo>
                <a:cubicBezTo>
                  <a:pt x="11285696" y="4000024"/>
                  <a:pt x="11280933" y="4000024"/>
                  <a:pt x="11280933" y="4014311"/>
                </a:cubicBezTo>
                <a:cubicBezTo>
                  <a:pt x="11280933" y="4028599"/>
                  <a:pt x="11328558" y="4080986"/>
                  <a:pt x="11333321" y="4080986"/>
                </a:cubicBezTo>
                <a:cubicBezTo>
                  <a:pt x="11342846" y="4085749"/>
                  <a:pt x="11357133" y="4085749"/>
                  <a:pt x="11371421" y="4080986"/>
                </a:cubicBezTo>
                <a:cubicBezTo>
                  <a:pt x="11376183" y="4100036"/>
                  <a:pt x="11385708" y="4123849"/>
                  <a:pt x="11395233" y="4142899"/>
                </a:cubicBezTo>
                <a:cubicBezTo>
                  <a:pt x="11385708" y="4138136"/>
                  <a:pt x="11371421" y="4133374"/>
                  <a:pt x="11357133" y="4128611"/>
                </a:cubicBezTo>
                <a:lnTo>
                  <a:pt x="11347608" y="4138136"/>
                </a:lnTo>
                <a:cubicBezTo>
                  <a:pt x="11347608" y="4142899"/>
                  <a:pt x="11357133" y="4152424"/>
                  <a:pt x="11361896" y="4157139"/>
                </a:cubicBezTo>
                <a:cubicBezTo>
                  <a:pt x="11347608" y="4171426"/>
                  <a:pt x="11323796" y="4190476"/>
                  <a:pt x="11309508" y="4190476"/>
                </a:cubicBezTo>
                <a:cubicBezTo>
                  <a:pt x="11295221" y="4190476"/>
                  <a:pt x="11285696" y="4185714"/>
                  <a:pt x="11276171" y="4180951"/>
                </a:cubicBezTo>
                <a:cubicBezTo>
                  <a:pt x="11276171" y="4180951"/>
                  <a:pt x="11271408" y="4176189"/>
                  <a:pt x="11271408" y="4190476"/>
                </a:cubicBezTo>
                <a:cubicBezTo>
                  <a:pt x="11271408" y="4214289"/>
                  <a:pt x="11304746" y="4209526"/>
                  <a:pt x="11304746" y="4209526"/>
                </a:cubicBezTo>
                <a:cubicBezTo>
                  <a:pt x="11319033" y="4209526"/>
                  <a:pt x="11323796" y="4209526"/>
                  <a:pt x="11328558" y="4204764"/>
                </a:cubicBezTo>
                <a:cubicBezTo>
                  <a:pt x="11342846" y="4200001"/>
                  <a:pt x="11361896" y="4171426"/>
                  <a:pt x="11376183" y="4161901"/>
                </a:cubicBezTo>
                <a:cubicBezTo>
                  <a:pt x="11395233" y="4152424"/>
                  <a:pt x="11442858" y="4157139"/>
                  <a:pt x="11466671" y="4114324"/>
                </a:cubicBezTo>
                <a:cubicBezTo>
                  <a:pt x="11461908" y="4119086"/>
                  <a:pt x="11442858" y="4109561"/>
                  <a:pt x="11442858" y="4119086"/>
                </a:cubicBezTo>
                <a:cubicBezTo>
                  <a:pt x="11442858" y="4076224"/>
                  <a:pt x="11499961" y="4052411"/>
                  <a:pt x="11528536" y="4052411"/>
                </a:cubicBezTo>
                <a:lnTo>
                  <a:pt x="11561873" y="4052411"/>
                </a:lnTo>
                <a:cubicBezTo>
                  <a:pt x="11542823" y="4066699"/>
                  <a:pt x="11519011" y="4085749"/>
                  <a:pt x="11504723" y="4109561"/>
                </a:cubicBezTo>
                <a:cubicBezTo>
                  <a:pt x="11495198" y="4119086"/>
                  <a:pt x="11499961" y="4147661"/>
                  <a:pt x="11485673" y="4157139"/>
                </a:cubicBezTo>
                <a:cubicBezTo>
                  <a:pt x="11452383" y="4176189"/>
                  <a:pt x="11414283" y="4171426"/>
                  <a:pt x="11376183" y="4185714"/>
                </a:cubicBezTo>
                <a:cubicBezTo>
                  <a:pt x="11371421" y="4190476"/>
                  <a:pt x="11371421" y="4195239"/>
                  <a:pt x="11371421" y="4200001"/>
                </a:cubicBezTo>
                <a:cubicBezTo>
                  <a:pt x="11376183" y="4204764"/>
                  <a:pt x="11376183" y="4209526"/>
                  <a:pt x="11385708" y="4209526"/>
                </a:cubicBezTo>
                <a:cubicBezTo>
                  <a:pt x="11399996" y="4209526"/>
                  <a:pt x="11409521" y="4195239"/>
                  <a:pt x="11419046" y="4185714"/>
                </a:cubicBezTo>
                <a:lnTo>
                  <a:pt x="11476196" y="4185714"/>
                </a:lnTo>
                <a:cubicBezTo>
                  <a:pt x="11476196" y="4190476"/>
                  <a:pt x="11471433" y="4185714"/>
                  <a:pt x="11471433" y="4200001"/>
                </a:cubicBezTo>
                <a:cubicBezTo>
                  <a:pt x="11471433" y="4209526"/>
                  <a:pt x="11485673" y="4214289"/>
                  <a:pt x="11495198" y="4219051"/>
                </a:cubicBezTo>
                <a:cubicBezTo>
                  <a:pt x="11499961" y="4219051"/>
                  <a:pt x="11504723" y="4233339"/>
                  <a:pt x="11519011" y="4238101"/>
                </a:cubicBezTo>
                <a:cubicBezTo>
                  <a:pt x="11528536" y="4247626"/>
                  <a:pt x="11552348" y="4257151"/>
                  <a:pt x="11561873" y="4257151"/>
                </a:cubicBezTo>
                <a:cubicBezTo>
                  <a:pt x="11576161" y="4257151"/>
                  <a:pt x="11585686" y="4252389"/>
                  <a:pt x="11595211" y="4247626"/>
                </a:cubicBezTo>
                <a:cubicBezTo>
                  <a:pt x="11580923" y="4238101"/>
                  <a:pt x="11561873" y="4228576"/>
                  <a:pt x="11542823" y="4214289"/>
                </a:cubicBezTo>
                <a:cubicBezTo>
                  <a:pt x="11552348" y="4200001"/>
                  <a:pt x="11557111" y="4180951"/>
                  <a:pt x="11557111" y="4166664"/>
                </a:cubicBezTo>
                <a:cubicBezTo>
                  <a:pt x="11576161" y="4152424"/>
                  <a:pt x="11590448" y="4133374"/>
                  <a:pt x="11609498" y="4114324"/>
                </a:cubicBezTo>
                <a:cubicBezTo>
                  <a:pt x="11623786" y="4128611"/>
                  <a:pt x="11633311" y="4152424"/>
                  <a:pt x="11657123" y="4147661"/>
                </a:cubicBezTo>
                <a:cubicBezTo>
                  <a:pt x="11638073" y="4157139"/>
                  <a:pt x="11609498" y="4204764"/>
                  <a:pt x="11609498" y="4219051"/>
                </a:cubicBezTo>
                <a:cubicBezTo>
                  <a:pt x="11609498" y="4242864"/>
                  <a:pt x="11661886" y="4276201"/>
                  <a:pt x="11671411" y="4276201"/>
                </a:cubicBezTo>
                <a:cubicBezTo>
                  <a:pt x="11685698" y="4276201"/>
                  <a:pt x="11709511" y="4257151"/>
                  <a:pt x="11728561" y="4247626"/>
                </a:cubicBezTo>
                <a:cubicBezTo>
                  <a:pt x="11723798" y="4242864"/>
                  <a:pt x="11728561" y="4242864"/>
                  <a:pt x="11714273" y="4242864"/>
                </a:cubicBezTo>
                <a:cubicBezTo>
                  <a:pt x="11704748" y="4242864"/>
                  <a:pt x="11680936" y="4266676"/>
                  <a:pt x="11671411" y="4266676"/>
                </a:cubicBezTo>
                <a:cubicBezTo>
                  <a:pt x="11657123" y="4266676"/>
                  <a:pt x="11623786" y="4223814"/>
                  <a:pt x="11623786" y="4219051"/>
                </a:cubicBezTo>
                <a:cubicBezTo>
                  <a:pt x="11623786" y="4204764"/>
                  <a:pt x="11638073" y="4180951"/>
                  <a:pt x="11652361" y="4161901"/>
                </a:cubicBezTo>
                <a:cubicBezTo>
                  <a:pt x="11671411" y="4161901"/>
                  <a:pt x="11704748" y="4152424"/>
                  <a:pt x="11714273" y="4152424"/>
                </a:cubicBezTo>
                <a:cubicBezTo>
                  <a:pt x="11799998" y="4152424"/>
                  <a:pt x="11733323" y="4161901"/>
                  <a:pt x="11828573" y="4238101"/>
                </a:cubicBezTo>
                <a:lnTo>
                  <a:pt x="11819048" y="4247626"/>
                </a:lnTo>
                <a:cubicBezTo>
                  <a:pt x="11842861" y="4276201"/>
                  <a:pt x="11866625" y="4280964"/>
                  <a:pt x="11890438" y="4295251"/>
                </a:cubicBezTo>
                <a:lnTo>
                  <a:pt x="11890438" y="4419076"/>
                </a:lnTo>
                <a:lnTo>
                  <a:pt x="11685698" y="4352401"/>
                </a:lnTo>
                <a:cubicBezTo>
                  <a:pt x="11699986" y="4338114"/>
                  <a:pt x="11714273" y="4328589"/>
                  <a:pt x="11728561" y="4319064"/>
                </a:cubicBezTo>
                <a:cubicBezTo>
                  <a:pt x="11719036" y="4314301"/>
                  <a:pt x="11709511" y="4314301"/>
                  <a:pt x="11695223" y="4314301"/>
                </a:cubicBezTo>
                <a:cubicBezTo>
                  <a:pt x="11685698" y="4314301"/>
                  <a:pt x="11657123" y="4319064"/>
                  <a:pt x="11628548" y="4323826"/>
                </a:cubicBezTo>
                <a:cubicBezTo>
                  <a:pt x="11628548" y="4319064"/>
                  <a:pt x="11633311" y="4309539"/>
                  <a:pt x="11638073" y="4295251"/>
                </a:cubicBezTo>
                <a:cubicBezTo>
                  <a:pt x="11619023" y="4295251"/>
                  <a:pt x="11599973" y="4295251"/>
                  <a:pt x="11552348" y="4300014"/>
                </a:cubicBezTo>
                <a:cubicBezTo>
                  <a:pt x="11552348" y="4295251"/>
                  <a:pt x="11561873" y="4285726"/>
                  <a:pt x="11571398" y="4276201"/>
                </a:cubicBezTo>
                <a:cubicBezTo>
                  <a:pt x="11542823" y="4271439"/>
                  <a:pt x="11514248" y="4271439"/>
                  <a:pt x="11485673" y="4271439"/>
                </a:cubicBezTo>
                <a:cubicBezTo>
                  <a:pt x="11490436" y="4266676"/>
                  <a:pt x="11499961" y="4257151"/>
                  <a:pt x="11504723" y="4242864"/>
                </a:cubicBezTo>
                <a:cubicBezTo>
                  <a:pt x="11480958" y="4242864"/>
                  <a:pt x="11452383" y="4242864"/>
                  <a:pt x="11414283" y="4247626"/>
                </a:cubicBezTo>
                <a:cubicBezTo>
                  <a:pt x="11414283" y="4242864"/>
                  <a:pt x="11423808" y="4233339"/>
                  <a:pt x="11428571" y="4228576"/>
                </a:cubicBezTo>
                <a:cubicBezTo>
                  <a:pt x="11419046" y="4223814"/>
                  <a:pt x="11409521" y="4223814"/>
                  <a:pt x="11395233" y="4223814"/>
                </a:cubicBezTo>
                <a:cubicBezTo>
                  <a:pt x="11385708" y="4223814"/>
                  <a:pt x="11347608" y="4233339"/>
                  <a:pt x="11323796" y="4242864"/>
                </a:cubicBezTo>
                <a:cubicBezTo>
                  <a:pt x="11323796" y="4238101"/>
                  <a:pt x="11328558" y="4228576"/>
                  <a:pt x="11333321" y="4219051"/>
                </a:cubicBezTo>
                <a:cubicBezTo>
                  <a:pt x="11328558" y="4214289"/>
                  <a:pt x="11328558" y="4214289"/>
                  <a:pt x="11319033" y="4214289"/>
                </a:cubicBezTo>
                <a:cubicBezTo>
                  <a:pt x="11304746" y="4214289"/>
                  <a:pt x="11247596" y="4247626"/>
                  <a:pt x="11233309" y="4247626"/>
                </a:cubicBezTo>
                <a:lnTo>
                  <a:pt x="11142821" y="4247626"/>
                </a:lnTo>
                <a:lnTo>
                  <a:pt x="11147584" y="3961924"/>
                </a:lnTo>
                <a:cubicBezTo>
                  <a:pt x="11147584" y="3947636"/>
                  <a:pt x="11152346" y="3942874"/>
                  <a:pt x="11152346" y="3933349"/>
                </a:cubicBezTo>
                <a:cubicBezTo>
                  <a:pt x="11157109" y="3904774"/>
                  <a:pt x="11171396" y="3914299"/>
                  <a:pt x="11180921" y="3900011"/>
                </a:cubicBezTo>
                <a:cubicBezTo>
                  <a:pt x="11185684" y="3895249"/>
                  <a:pt x="11185684" y="3880961"/>
                  <a:pt x="11195209" y="3876199"/>
                </a:cubicBezTo>
                <a:cubicBezTo>
                  <a:pt x="11209496" y="3857149"/>
                  <a:pt x="11238071" y="3847624"/>
                  <a:pt x="11247596" y="3847624"/>
                </a:cubicBezTo>
                <a:cubicBezTo>
                  <a:pt x="11261883" y="3847624"/>
                  <a:pt x="11271408" y="3857149"/>
                  <a:pt x="11280933" y="3866674"/>
                </a:cubicBezTo>
                <a:close/>
                <a:moveTo>
                  <a:pt x="11890438" y="3880961"/>
                </a:moveTo>
                <a:cubicBezTo>
                  <a:pt x="11876150" y="3885724"/>
                  <a:pt x="11857148" y="3890486"/>
                  <a:pt x="11842861" y="3890486"/>
                </a:cubicBezTo>
                <a:cubicBezTo>
                  <a:pt x="11833336" y="3890486"/>
                  <a:pt x="11819048" y="3885724"/>
                  <a:pt x="11809523" y="3876199"/>
                </a:cubicBezTo>
                <a:cubicBezTo>
                  <a:pt x="11819048" y="3852386"/>
                  <a:pt x="11823811" y="3838099"/>
                  <a:pt x="11842861" y="3838099"/>
                </a:cubicBezTo>
                <a:cubicBezTo>
                  <a:pt x="11866625" y="3838099"/>
                  <a:pt x="11852386" y="3842861"/>
                  <a:pt x="11890438" y="3880961"/>
                </a:cubicBezTo>
                <a:close/>
                <a:moveTo>
                  <a:pt x="12766644" y="3900011"/>
                </a:moveTo>
                <a:cubicBezTo>
                  <a:pt x="12747594" y="3890486"/>
                  <a:pt x="12728544" y="3885724"/>
                  <a:pt x="12709494" y="3876199"/>
                </a:cubicBezTo>
                <a:cubicBezTo>
                  <a:pt x="12704731" y="3871436"/>
                  <a:pt x="12685681" y="3852386"/>
                  <a:pt x="12685681" y="3842861"/>
                </a:cubicBezTo>
                <a:lnTo>
                  <a:pt x="12685681" y="3828574"/>
                </a:lnTo>
                <a:cubicBezTo>
                  <a:pt x="12704731" y="3847624"/>
                  <a:pt x="12757119" y="3866674"/>
                  <a:pt x="12766644" y="3900011"/>
                </a:cubicBezTo>
                <a:close/>
                <a:moveTo>
                  <a:pt x="11904725" y="3876199"/>
                </a:moveTo>
                <a:cubicBezTo>
                  <a:pt x="11890438" y="3866674"/>
                  <a:pt x="11876150" y="3847624"/>
                  <a:pt x="11866625" y="3833336"/>
                </a:cubicBezTo>
                <a:cubicBezTo>
                  <a:pt x="11876150" y="3828574"/>
                  <a:pt x="11890438" y="3819049"/>
                  <a:pt x="11904725" y="3809524"/>
                </a:cubicBezTo>
                <a:cubicBezTo>
                  <a:pt x="11909488" y="3823811"/>
                  <a:pt x="11904725" y="3852386"/>
                  <a:pt x="11904725" y="3876199"/>
                </a:cubicBezTo>
                <a:close/>
                <a:moveTo>
                  <a:pt x="12361879" y="3838099"/>
                </a:moveTo>
                <a:cubicBezTo>
                  <a:pt x="12347591" y="3838099"/>
                  <a:pt x="12347591" y="3838099"/>
                  <a:pt x="12338066" y="3828574"/>
                </a:cubicBezTo>
                <a:cubicBezTo>
                  <a:pt x="12357116" y="3809524"/>
                  <a:pt x="12399979" y="3790474"/>
                  <a:pt x="12447604" y="3790474"/>
                </a:cubicBezTo>
                <a:cubicBezTo>
                  <a:pt x="12433316" y="3814286"/>
                  <a:pt x="12380929" y="3838099"/>
                  <a:pt x="12361879" y="3838099"/>
                </a:cubicBezTo>
                <a:close/>
                <a:moveTo>
                  <a:pt x="11880913" y="3804761"/>
                </a:moveTo>
                <a:cubicBezTo>
                  <a:pt x="11876150" y="3814286"/>
                  <a:pt x="11861911" y="3823811"/>
                  <a:pt x="11847623" y="3823811"/>
                </a:cubicBezTo>
                <a:lnTo>
                  <a:pt x="11833336" y="3823811"/>
                </a:lnTo>
                <a:cubicBezTo>
                  <a:pt x="11833336" y="3814286"/>
                  <a:pt x="11842861" y="3799999"/>
                  <a:pt x="11852386" y="3790474"/>
                </a:cubicBezTo>
                <a:lnTo>
                  <a:pt x="11880913" y="3804761"/>
                </a:lnTo>
                <a:close/>
                <a:moveTo>
                  <a:pt x="12404741" y="3785711"/>
                </a:moveTo>
                <a:cubicBezTo>
                  <a:pt x="12385691" y="3790474"/>
                  <a:pt x="12361879" y="3799999"/>
                  <a:pt x="12338066" y="3809524"/>
                </a:cubicBezTo>
                <a:lnTo>
                  <a:pt x="12357116" y="3790474"/>
                </a:lnTo>
                <a:cubicBezTo>
                  <a:pt x="12366641" y="3790474"/>
                  <a:pt x="12380929" y="3785711"/>
                  <a:pt x="12380929" y="3785711"/>
                </a:cubicBezTo>
                <a:lnTo>
                  <a:pt x="12404741" y="3785711"/>
                </a:lnTo>
                <a:close/>
                <a:moveTo>
                  <a:pt x="12561904" y="3785711"/>
                </a:moveTo>
                <a:cubicBezTo>
                  <a:pt x="12557141" y="3785711"/>
                  <a:pt x="12547616" y="3785711"/>
                  <a:pt x="12547616" y="3780949"/>
                </a:cubicBezTo>
                <a:cubicBezTo>
                  <a:pt x="12552379" y="3780949"/>
                  <a:pt x="12557141" y="3780949"/>
                  <a:pt x="12561904" y="3785711"/>
                </a:cubicBezTo>
                <a:close/>
                <a:moveTo>
                  <a:pt x="12538091" y="3780949"/>
                </a:moveTo>
                <a:cubicBezTo>
                  <a:pt x="12538091" y="3785711"/>
                  <a:pt x="12542854" y="3790474"/>
                  <a:pt x="12547616" y="3790474"/>
                </a:cubicBezTo>
                <a:cubicBezTo>
                  <a:pt x="12542854" y="3790474"/>
                  <a:pt x="12533329" y="3795236"/>
                  <a:pt x="12461891" y="3795236"/>
                </a:cubicBezTo>
                <a:cubicBezTo>
                  <a:pt x="12466654" y="3790474"/>
                  <a:pt x="12476179" y="3785711"/>
                  <a:pt x="12480941" y="3780949"/>
                </a:cubicBezTo>
                <a:lnTo>
                  <a:pt x="12538091" y="3780949"/>
                </a:lnTo>
                <a:close/>
                <a:moveTo>
                  <a:pt x="12176188" y="3780949"/>
                </a:moveTo>
                <a:cubicBezTo>
                  <a:pt x="12152375" y="3814286"/>
                  <a:pt x="12090463" y="3785711"/>
                  <a:pt x="12061888" y="3804761"/>
                </a:cubicBezTo>
                <a:cubicBezTo>
                  <a:pt x="12090463" y="3776186"/>
                  <a:pt x="12099988" y="3776186"/>
                  <a:pt x="12123800" y="3776186"/>
                </a:cubicBezTo>
                <a:cubicBezTo>
                  <a:pt x="12138088" y="3776186"/>
                  <a:pt x="12161900" y="3780949"/>
                  <a:pt x="12176188" y="3780949"/>
                </a:cubicBezTo>
                <a:close/>
                <a:moveTo>
                  <a:pt x="11457146" y="3809524"/>
                </a:moveTo>
                <a:cubicBezTo>
                  <a:pt x="11457146" y="3838099"/>
                  <a:pt x="11438096" y="3852386"/>
                  <a:pt x="11419046" y="3852386"/>
                </a:cubicBezTo>
                <a:cubicBezTo>
                  <a:pt x="11395233" y="3852386"/>
                  <a:pt x="11385708" y="3842861"/>
                  <a:pt x="11385708" y="3823811"/>
                </a:cubicBezTo>
                <a:cubicBezTo>
                  <a:pt x="11385708" y="3799999"/>
                  <a:pt x="11399996" y="3795236"/>
                  <a:pt x="11414283" y="3795236"/>
                </a:cubicBezTo>
                <a:cubicBezTo>
                  <a:pt x="11428571" y="3795236"/>
                  <a:pt x="11438096" y="3804761"/>
                  <a:pt x="11438096" y="3814286"/>
                </a:cubicBezTo>
                <a:cubicBezTo>
                  <a:pt x="11438096" y="3823811"/>
                  <a:pt x="11433333" y="3828574"/>
                  <a:pt x="11428571" y="3833336"/>
                </a:cubicBezTo>
                <a:lnTo>
                  <a:pt x="11414283" y="3833336"/>
                </a:lnTo>
                <a:cubicBezTo>
                  <a:pt x="11414283" y="3833336"/>
                  <a:pt x="11409521" y="3833336"/>
                  <a:pt x="11409521" y="3823811"/>
                </a:cubicBezTo>
                <a:cubicBezTo>
                  <a:pt x="11409521" y="3809524"/>
                  <a:pt x="11414283" y="3814286"/>
                  <a:pt x="11414283" y="3804761"/>
                </a:cubicBezTo>
                <a:cubicBezTo>
                  <a:pt x="11409521" y="3804761"/>
                  <a:pt x="11395233" y="3809524"/>
                  <a:pt x="11395233" y="3823811"/>
                </a:cubicBezTo>
                <a:cubicBezTo>
                  <a:pt x="11395233" y="3838099"/>
                  <a:pt x="11409521" y="3847624"/>
                  <a:pt x="11419046" y="3847624"/>
                </a:cubicBezTo>
                <a:cubicBezTo>
                  <a:pt x="11442858" y="3847624"/>
                  <a:pt x="11447621" y="3819049"/>
                  <a:pt x="11447621" y="3814286"/>
                </a:cubicBezTo>
                <a:cubicBezTo>
                  <a:pt x="11447621" y="3795236"/>
                  <a:pt x="11433333" y="3780949"/>
                  <a:pt x="11414283" y="3780949"/>
                </a:cubicBezTo>
                <a:cubicBezTo>
                  <a:pt x="11399996" y="3780949"/>
                  <a:pt x="11390471" y="3790474"/>
                  <a:pt x="11376183" y="3804761"/>
                </a:cubicBezTo>
                <a:cubicBezTo>
                  <a:pt x="11366658" y="3790474"/>
                  <a:pt x="11352371" y="3780949"/>
                  <a:pt x="11342846" y="3780949"/>
                </a:cubicBezTo>
                <a:cubicBezTo>
                  <a:pt x="11323796" y="3780949"/>
                  <a:pt x="11299983" y="3795236"/>
                  <a:pt x="11299983" y="3814286"/>
                </a:cubicBezTo>
                <a:cubicBezTo>
                  <a:pt x="11299983" y="3838099"/>
                  <a:pt x="11323796" y="3847624"/>
                  <a:pt x="11333321" y="3847624"/>
                </a:cubicBezTo>
                <a:cubicBezTo>
                  <a:pt x="11338083" y="3847624"/>
                  <a:pt x="11352371" y="3842861"/>
                  <a:pt x="11357133" y="3819049"/>
                </a:cubicBezTo>
                <a:cubicBezTo>
                  <a:pt x="11352371" y="3819049"/>
                  <a:pt x="11347608" y="3814286"/>
                  <a:pt x="11342846" y="3809524"/>
                </a:cubicBezTo>
                <a:cubicBezTo>
                  <a:pt x="11338083" y="3814286"/>
                  <a:pt x="11342846" y="3823811"/>
                  <a:pt x="11338083" y="3833336"/>
                </a:cubicBezTo>
                <a:lnTo>
                  <a:pt x="11319033" y="3833336"/>
                </a:lnTo>
                <a:cubicBezTo>
                  <a:pt x="11319033" y="3828574"/>
                  <a:pt x="11314271" y="3828574"/>
                  <a:pt x="11314271" y="3814286"/>
                </a:cubicBezTo>
                <a:cubicBezTo>
                  <a:pt x="11314271" y="3795236"/>
                  <a:pt x="11342846" y="3795236"/>
                  <a:pt x="11342846" y="3795236"/>
                </a:cubicBezTo>
                <a:cubicBezTo>
                  <a:pt x="11366658" y="3795236"/>
                  <a:pt x="11366658" y="3823811"/>
                  <a:pt x="11366658" y="3823811"/>
                </a:cubicBezTo>
                <a:cubicBezTo>
                  <a:pt x="11366658" y="3852386"/>
                  <a:pt x="11342846" y="3866674"/>
                  <a:pt x="11323796" y="3866674"/>
                </a:cubicBezTo>
                <a:cubicBezTo>
                  <a:pt x="11290458" y="3866674"/>
                  <a:pt x="11290458" y="3828574"/>
                  <a:pt x="11290458" y="3819049"/>
                </a:cubicBezTo>
                <a:cubicBezTo>
                  <a:pt x="11290458" y="3771472"/>
                  <a:pt x="11357133" y="3766709"/>
                  <a:pt x="11380946" y="3766709"/>
                </a:cubicBezTo>
                <a:cubicBezTo>
                  <a:pt x="11404758" y="3766709"/>
                  <a:pt x="11457146" y="3776186"/>
                  <a:pt x="11457146" y="3809524"/>
                </a:cubicBezTo>
                <a:close/>
                <a:moveTo>
                  <a:pt x="12523804" y="3766709"/>
                </a:moveTo>
                <a:cubicBezTo>
                  <a:pt x="12514279" y="3766709"/>
                  <a:pt x="12509516" y="3771472"/>
                  <a:pt x="12495229" y="3771472"/>
                </a:cubicBezTo>
                <a:cubicBezTo>
                  <a:pt x="12485704" y="3771472"/>
                  <a:pt x="12480941" y="3766709"/>
                  <a:pt x="12480941" y="3761947"/>
                </a:cubicBezTo>
                <a:cubicBezTo>
                  <a:pt x="12499991" y="3766709"/>
                  <a:pt x="12514279" y="3766709"/>
                  <a:pt x="12523804" y="3766709"/>
                </a:cubicBezTo>
                <a:close/>
                <a:moveTo>
                  <a:pt x="12476179" y="3771472"/>
                </a:moveTo>
                <a:cubicBezTo>
                  <a:pt x="12466654" y="3776186"/>
                  <a:pt x="12452366" y="3780949"/>
                  <a:pt x="12438079" y="3780949"/>
                </a:cubicBezTo>
                <a:cubicBezTo>
                  <a:pt x="12428554" y="3780949"/>
                  <a:pt x="12419029" y="3780949"/>
                  <a:pt x="12409504" y="3776186"/>
                </a:cubicBezTo>
                <a:cubicBezTo>
                  <a:pt x="12419029" y="3771472"/>
                  <a:pt x="12433316" y="3761947"/>
                  <a:pt x="12447604" y="3761947"/>
                </a:cubicBezTo>
                <a:cubicBezTo>
                  <a:pt x="12457129" y="3761947"/>
                  <a:pt x="12466654" y="3766709"/>
                  <a:pt x="12476179" y="3771472"/>
                </a:cubicBezTo>
                <a:close/>
                <a:moveTo>
                  <a:pt x="12342829" y="3790474"/>
                </a:moveTo>
                <a:cubicBezTo>
                  <a:pt x="12319016" y="3785711"/>
                  <a:pt x="12290441" y="3790474"/>
                  <a:pt x="12266629" y="3790474"/>
                </a:cubicBezTo>
                <a:cubicBezTo>
                  <a:pt x="12247579" y="3785711"/>
                  <a:pt x="12223813" y="3780949"/>
                  <a:pt x="12204763" y="3776186"/>
                </a:cubicBezTo>
                <a:cubicBezTo>
                  <a:pt x="12219050" y="3757184"/>
                  <a:pt x="12233338" y="3761947"/>
                  <a:pt x="12247579" y="3761947"/>
                </a:cubicBezTo>
                <a:cubicBezTo>
                  <a:pt x="12271391" y="3761947"/>
                  <a:pt x="12309491" y="3766709"/>
                  <a:pt x="12342829" y="3790474"/>
                </a:cubicBezTo>
                <a:close/>
                <a:moveTo>
                  <a:pt x="12738069" y="3761947"/>
                </a:moveTo>
                <a:cubicBezTo>
                  <a:pt x="12728544" y="3761947"/>
                  <a:pt x="12714256" y="3757184"/>
                  <a:pt x="12699969" y="3757184"/>
                </a:cubicBezTo>
                <a:cubicBezTo>
                  <a:pt x="12709494" y="3757184"/>
                  <a:pt x="12723781" y="3757184"/>
                  <a:pt x="12738069" y="3761947"/>
                </a:cubicBezTo>
                <a:close/>
                <a:moveTo>
                  <a:pt x="12609529" y="3776186"/>
                </a:moveTo>
                <a:cubicBezTo>
                  <a:pt x="12580954" y="3776186"/>
                  <a:pt x="12571429" y="3771472"/>
                  <a:pt x="12566666" y="3771472"/>
                </a:cubicBezTo>
                <a:cubicBezTo>
                  <a:pt x="12561904" y="3766709"/>
                  <a:pt x="12566666" y="3757184"/>
                  <a:pt x="12566666" y="3752422"/>
                </a:cubicBezTo>
                <a:cubicBezTo>
                  <a:pt x="12566666" y="3752422"/>
                  <a:pt x="12561904" y="3747659"/>
                  <a:pt x="12576191" y="3747659"/>
                </a:cubicBezTo>
                <a:cubicBezTo>
                  <a:pt x="12585716" y="3747659"/>
                  <a:pt x="12600004" y="3761947"/>
                  <a:pt x="12609529" y="3776186"/>
                </a:cubicBezTo>
                <a:close/>
                <a:moveTo>
                  <a:pt x="11633311" y="3771472"/>
                </a:moveTo>
                <a:cubicBezTo>
                  <a:pt x="11647598" y="3790474"/>
                  <a:pt x="11666648" y="3809524"/>
                  <a:pt x="11680936" y="3838099"/>
                </a:cubicBezTo>
                <a:cubicBezTo>
                  <a:pt x="11695223" y="3857149"/>
                  <a:pt x="11661886" y="3966686"/>
                  <a:pt x="11738086" y="3966686"/>
                </a:cubicBezTo>
                <a:cubicBezTo>
                  <a:pt x="11752373" y="3966686"/>
                  <a:pt x="11771423" y="3957161"/>
                  <a:pt x="11785711" y="3952399"/>
                </a:cubicBezTo>
                <a:cubicBezTo>
                  <a:pt x="11785711" y="3966686"/>
                  <a:pt x="11780948" y="3985736"/>
                  <a:pt x="11785711" y="4000024"/>
                </a:cubicBezTo>
                <a:cubicBezTo>
                  <a:pt x="11799998" y="4057174"/>
                  <a:pt x="11833336" y="4033361"/>
                  <a:pt x="11871388" y="4033361"/>
                </a:cubicBezTo>
                <a:lnTo>
                  <a:pt x="11899963" y="4033361"/>
                </a:lnTo>
                <a:cubicBezTo>
                  <a:pt x="11899963" y="4033361"/>
                  <a:pt x="11899963" y="4038124"/>
                  <a:pt x="11895200" y="4038124"/>
                </a:cubicBezTo>
                <a:cubicBezTo>
                  <a:pt x="11871388" y="4047649"/>
                  <a:pt x="11819048" y="4100036"/>
                  <a:pt x="11795236" y="4085749"/>
                </a:cubicBezTo>
                <a:cubicBezTo>
                  <a:pt x="11780948" y="4095274"/>
                  <a:pt x="11761898" y="4114324"/>
                  <a:pt x="11742848" y="4119086"/>
                </a:cubicBezTo>
                <a:cubicBezTo>
                  <a:pt x="11723798" y="4128611"/>
                  <a:pt x="11695223" y="4128611"/>
                  <a:pt x="11685698" y="4128611"/>
                </a:cubicBezTo>
                <a:cubicBezTo>
                  <a:pt x="11661886" y="4128611"/>
                  <a:pt x="11614261" y="4119086"/>
                  <a:pt x="11614261" y="4095274"/>
                </a:cubicBezTo>
                <a:cubicBezTo>
                  <a:pt x="11590448" y="4114324"/>
                  <a:pt x="11566636" y="4133374"/>
                  <a:pt x="11547586" y="4157139"/>
                </a:cubicBezTo>
                <a:cubicBezTo>
                  <a:pt x="11538061" y="4166664"/>
                  <a:pt x="11542823" y="4185714"/>
                  <a:pt x="11538061" y="4200001"/>
                </a:cubicBezTo>
                <a:cubicBezTo>
                  <a:pt x="11528536" y="4195239"/>
                  <a:pt x="11523773" y="4190476"/>
                  <a:pt x="11509486" y="4190476"/>
                </a:cubicBezTo>
                <a:cubicBezTo>
                  <a:pt x="11499961" y="4190476"/>
                  <a:pt x="11495198" y="4200001"/>
                  <a:pt x="11485673" y="4204764"/>
                </a:cubicBezTo>
                <a:lnTo>
                  <a:pt x="11485673" y="4190476"/>
                </a:lnTo>
                <a:cubicBezTo>
                  <a:pt x="11499961" y="4166664"/>
                  <a:pt x="11499961" y="4138136"/>
                  <a:pt x="11514248" y="4119086"/>
                </a:cubicBezTo>
                <a:cubicBezTo>
                  <a:pt x="11528536" y="4085749"/>
                  <a:pt x="11566636" y="4061936"/>
                  <a:pt x="11590448" y="4038124"/>
                </a:cubicBezTo>
                <a:cubicBezTo>
                  <a:pt x="11580923" y="4028599"/>
                  <a:pt x="11576161" y="4023836"/>
                  <a:pt x="11561873" y="4023836"/>
                </a:cubicBezTo>
                <a:cubicBezTo>
                  <a:pt x="11552348" y="4023836"/>
                  <a:pt x="11504723" y="4028599"/>
                  <a:pt x="11485673" y="4033361"/>
                </a:cubicBezTo>
                <a:cubicBezTo>
                  <a:pt x="11466671" y="4038124"/>
                  <a:pt x="11457146" y="4057174"/>
                  <a:pt x="11442858" y="4071461"/>
                </a:cubicBezTo>
                <a:lnTo>
                  <a:pt x="11423808" y="4071461"/>
                </a:lnTo>
                <a:lnTo>
                  <a:pt x="11423808" y="4057174"/>
                </a:lnTo>
                <a:cubicBezTo>
                  <a:pt x="11428571" y="4047649"/>
                  <a:pt x="11428571" y="4033361"/>
                  <a:pt x="11428571" y="4023836"/>
                </a:cubicBezTo>
                <a:cubicBezTo>
                  <a:pt x="11442858" y="4009549"/>
                  <a:pt x="11457146" y="3990499"/>
                  <a:pt x="11480958" y="3985736"/>
                </a:cubicBezTo>
                <a:cubicBezTo>
                  <a:pt x="11509486" y="3971449"/>
                  <a:pt x="11547586" y="3985736"/>
                  <a:pt x="11580923" y="3980974"/>
                </a:cubicBezTo>
                <a:cubicBezTo>
                  <a:pt x="11590448" y="3980974"/>
                  <a:pt x="11599973" y="3976211"/>
                  <a:pt x="11599973" y="3961924"/>
                </a:cubicBezTo>
                <a:cubicBezTo>
                  <a:pt x="11599973" y="3947636"/>
                  <a:pt x="11538061" y="3904774"/>
                  <a:pt x="11528536" y="3900011"/>
                </a:cubicBezTo>
                <a:cubicBezTo>
                  <a:pt x="11523773" y="3900011"/>
                  <a:pt x="11514248" y="3890486"/>
                  <a:pt x="11509486" y="3885724"/>
                </a:cubicBezTo>
                <a:lnTo>
                  <a:pt x="11457146" y="3885724"/>
                </a:lnTo>
                <a:cubicBezTo>
                  <a:pt x="11452383" y="3880961"/>
                  <a:pt x="11452383" y="3880961"/>
                  <a:pt x="11452383" y="3871436"/>
                </a:cubicBezTo>
                <a:cubicBezTo>
                  <a:pt x="11452383" y="3847624"/>
                  <a:pt x="11495198" y="3838099"/>
                  <a:pt x="11509486" y="3838099"/>
                </a:cubicBezTo>
                <a:cubicBezTo>
                  <a:pt x="11585686" y="3838099"/>
                  <a:pt x="11538061" y="3866674"/>
                  <a:pt x="11661886" y="3938111"/>
                </a:cubicBezTo>
                <a:cubicBezTo>
                  <a:pt x="11661886" y="3933349"/>
                  <a:pt x="11666648" y="3938111"/>
                  <a:pt x="11666648" y="3923824"/>
                </a:cubicBezTo>
                <a:cubicBezTo>
                  <a:pt x="11666648" y="3914299"/>
                  <a:pt x="11657123" y="3885724"/>
                  <a:pt x="11652361" y="3866674"/>
                </a:cubicBezTo>
                <a:cubicBezTo>
                  <a:pt x="11652361" y="3857149"/>
                  <a:pt x="11642836" y="3852386"/>
                  <a:pt x="11638073" y="3842861"/>
                </a:cubicBezTo>
                <a:cubicBezTo>
                  <a:pt x="11628548" y="3838099"/>
                  <a:pt x="11633311" y="3819049"/>
                  <a:pt x="11628548" y="3809524"/>
                </a:cubicBezTo>
                <a:cubicBezTo>
                  <a:pt x="11619023" y="3790474"/>
                  <a:pt x="11599973" y="3785711"/>
                  <a:pt x="11585686" y="3776186"/>
                </a:cubicBezTo>
                <a:lnTo>
                  <a:pt x="11585686" y="3761947"/>
                </a:lnTo>
                <a:cubicBezTo>
                  <a:pt x="11585686" y="3747659"/>
                  <a:pt x="11590448" y="3723847"/>
                  <a:pt x="11604736" y="3723847"/>
                </a:cubicBezTo>
                <a:cubicBezTo>
                  <a:pt x="11633311" y="3723847"/>
                  <a:pt x="11623786" y="3761947"/>
                  <a:pt x="11633311" y="3771472"/>
                </a:cubicBezTo>
                <a:close/>
                <a:moveTo>
                  <a:pt x="11228546" y="3776186"/>
                </a:moveTo>
                <a:cubicBezTo>
                  <a:pt x="11219021" y="3766709"/>
                  <a:pt x="11214259" y="3752422"/>
                  <a:pt x="11199971" y="3752422"/>
                </a:cubicBezTo>
                <a:cubicBezTo>
                  <a:pt x="11190446" y="3752422"/>
                  <a:pt x="11176159" y="3776186"/>
                  <a:pt x="11157109" y="3785711"/>
                </a:cubicBezTo>
                <a:lnTo>
                  <a:pt x="11157109" y="3833336"/>
                </a:lnTo>
                <a:cubicBezTo>
                  <a:pt x="11157109" y="3733372"/>
                  <a:pt x="11161871" y="3728609"/>
                  <a:pt x="11161871" y="3723847"/>
                </a:cubicBezTo>
                <a:cubicBezTo>
                  <a:pt x="11171396" y="3728609"/>
                  <a:pt x="11223784" y="3752422"/>
                  <a:pt x="11228546" y="3776186"/>
                </a:cubicBezTo>
                <a:close/>
                <a:moveTo>
                  <a:pt x="12604766" y="3719084"/>
                </a:moveTo>
                <a:cubicBezTo>
                  <a:pt x="12619054" y="3723847"/>
                  <a:pt x="12671394" y="3733372"/>
                  <a:pt x="12671394" y="3757184"/>
                </a:cubicBezTo>
                <a:cubicBezTo>
                  <a:pt x="12671394" y="3771472"/>
                  <a:pt x="12666631" y="3771472"/>
                  <a:pt x="12666631" y="3776186"/>
                </a:cubicBezTo>
                <a:lnTo>
                  <a:pt x="12642819" y="3776186"/>
                </a:lnTo>
                <a:cubicBezTo>
                  <a:pt x="12623816" y="3766709"/>
                  <a:pt x="12590479" y="3752422"/>
                  <a:pt x="12590479" y="3738134"/>
                </a:cubicBezTo>
                <a:cubicBezTo>
                  <a:pt x="12590479" y="3728609"/>
                  <a:pt x="12595241" y="3719084"/>
                  <a:pt x="12595241" y="3719084"/>
                </a:cubicBezTo>
                <a:lnTo>
                  <a:pt x="12604766" y="3719084"/>
                </a:lnTo>
                <a:close/>
                <a:moveTo>
                  <a:pt x="12552379" y="3742897"/>
                </a:moveTo>
                <a:lnTo>
                  <a:pt x="12542854" y="3752422"/>
                </a:lnTo>
                <a:cubicBezTo>
                  <a:pt x="12519041" y="3738134"/>
                  <a:pt x="12490466" y="3728609"/>
                  <a:pt x="12466654" y="3719084"/>
                </a:cubicBezTo>
                <a:cubicBezTo>
                  <a:pt x="12495229" y="3723847"/>
                  <a:pt x="12528566" y="3733372"/>
                  <a:pt x="12552379" y="3742897"/>
                </a:cubicBezTo>
                <a:close/>
                <a:moveTo>
                  <a:pt x="11819048" y="3723847"/>
                </a:moveTo>
                <a:cubicBezTo>
                  <a:pt x="11819048" y="3728609"/>
                  <a:pt x="11819048" y="3733372"/>
                  <a:pt x="11814286" y="3738134"/>
                </a:cubicBezTo>
                <a:cubicBezTo>
                  <a:pt x="11809523" y="3738134"/>
                  <a:pt x="11804761" y="3738134"/>
                  <a:pt x="11804761" y="3728609"/>
                </a:cubicBezTo>
                <a:cubicBezTo>
                  <a:pt x="11804761" y="3728609"/>
                  <a:pt x="11809523" y="3728609"/>
                  <a:pt x="11804761" y="3723847"/>
                </a:cubicBezTo>
                <a:lnTo>
                  <a:pt x="11804761" y="3719084"/>
                </a:lnTo>
                <a:cubicBezTo>
                  <a:pt x="11799998" y="3723847"/>
                  <a:pt x="11790473" y="3733372"/>
                  <a:pt x="11790473" y="3742897"/>
                </a:cubicBezTo>
                <a:cubicBezTo>
                  <a:pt x="11790473" y="3742897"/>
                  <a:pt x="11785711" y="3742897"/>
                  <a:pt x="11785711" y="3733372"/>
                </a:cubicBezTo>
                <a:cubicBezTo>
                  <a:pt x="11785711" y="3719084"/>
                  <a:pt x="11795236" y="3719084"/>
                  <a:pt x="11799998" y="3714322"/>
                </a:cubicBezTo>
                <a:cubicBezTo>
                  <a:pt x="11804761" y="3714322"/>
                  <a:pt x="11814286" y="3719084"/>
                  <a:pt x="11819048" y="3723847"/>
                </a:cubicBezTo>
                <a:close/>
                <a:moveTo>
                  <a:pt x="12557141" y="3728609"/>
                </a:moveTo>
                <a:cubicBezTo>
                  <a:pt x="12528566" y="3719084"/>
                  <a:pt x="12499991" y="3714322"/>
                  <a:pt x="12471416" y="3709559"/>
                </a:cubicBezTo>
                <a:lnTo>
                  <a:pt x="12528566" y="3704797"/>
                </a:lnTo>
                <a:cubicBezTo>
                  <a:pt x="12538091" y="3709559"/>
                  <a:pt x="12547616" y="3719084"/>
                  <a:pt x="12557141" y="3728609"/>
                </a:cubicBezTo>
                <a:close/>
                <a:moveTo>
                  <a:pt x="11199971" y="3723847"/>
                </a:moveTo>
                <a:cubicBezTo>
                  <a:pt x="11190446" y="3719084"/>
                  <a:pt x="11176159" y="3714322"/>
                  <a:pt x="11161871" y="3709559"/>
                </a:cubicBezTo>
                <a:lnTo>
                  <a:pt x="11161871" y="3690509"/>
                </a:lnTo>
                <a:cubicBezTo>
                  <a:pt x="11171396" y="3700034"/>
                  <a:pt x="11185684" y="3709559"/>
                  <a:pt x="11199971" y="3723847"/>
                </a:cubicBezTo>
                <a:close/>
                <a:moveTo>
                  <a:pt x="11909488" y="3704797"/>
                </a:moveTo>
                <a:cubicBezTo>
                  <a:pt x="11904725" y="3700034"/>
                  <a:pt x="11895200" y="3685747"/>
                  <a:pt x="11885675" y="3676222"/>
                </a:cubicBezTo>
                <a:cubicBezTo>
                  <a:pt x="11885675" y="3671459"/>
                  <a:pt x="11895200" y="3666697"/>
                  <a:pt x="11904725" y="3657172"/>
                </a:cubicBezTo>
                <a:cubicBezTo>
                  <a:pt x="11904725" y="3666697"/>
                  <a:pt x="11904725" y="3676222"/>
                  <a:pt x="11909488" y="3704797"/>
                </a:cubicBezTo>
                <a:close/>
                <a:moveTo>
                  <a:pt x="11319033" y="3685747"/>
                </a:moveTo>
                <a:lnTo>
                  <a:pt x="11319033" y="3719084"/>
                </a:lnTo>
                <a:cubicBezTo>
                  <a:pt x="11314271" y="3719084"/>
                  <a:pt x="11257121" y="3723847"/>
                  <a:pt x="11252359" y="3719084"/>
                </a:cubicBezTo>
                <a:cubicBezTo>
                  <a:pt x="11257121" y="3709559"/>
                  <a:pt x="11257121" y="3700034"/>
                  <a:pt x="11257121" y="3690509"/>
                </a:cubicBezTo>
                <a:cubicBezTo>
                  <a:pt x="11271408" y="3680984"/>
                  <a:pt x="11285696" y="3671459"/>
                  <a:pt x="11299983" y="3657172"/>
                </a:cubicBezTo>
                <a:cubicBezTo>
                  <a:pt x="11309508" y="3661934"/>
                  <a:pt x="11319033" y="3671459"/>
                  <a:pt x="11319033" y="3685747"/>
                </a:cubicBezTo>
                <a:close/>
                <a:moveTo>
                  <a:pt x="11842861" y="3719084"/>
                </a:moveTo>
                <a:cubicBezTo>
                  <a:pt x="11842861" y="3738134"/>
                  <a:pt x="11833336" y="3761947"/>
                  <a:pt x="11814286" y="3761947"/>
                </a:cubicBezTo>
                <a:cubicBezTo>
                  <a:pt x="11795236" y="3761947"/>
                  <a:pt x="11780948" y="3742897"/>
                  <a:pt x="11780948" y="3733372"/>
                </a:cubicBezTo>
                <a:cubicBezTo>
                  <a:pt x="11780948" y="3714322"/>
                  <a:pt x="11785711" y="3709559"/>
                  <a:pt x="11799998" y="3709559"/>
                </a:cubicBezTo>
                <a:cubicBezTo>
                  <a:pt x="11814286" y="3709559"/>
                  <a:pt x="11828573" y="3714322"/>
                  <a:pt x="11828573" y="3728609"/>
                </a:cubicBezTo>
                <a:cubicBezTo>
                  <a:pt x="11828573" y="3738134"/>
                  <a:pt x="11814286" y="3747659"/>
                  <a:pt x="11804761" y="3752422"/>
                </a:cubicBezTo>
                <a:cubicBezTo>
                  <a:pt x="11804761" y="3752422"/>
                  <a:pt x="11799998" y="3757184"/>
                  <a:pt x="11814286" y="3757184"/>
                </a:cubicBezTo>
                <a:cubicBezTo>
                  <a:pt x="11833336" y="3757184"/>
                  <a:pt x="11838098" y="3728609"/>
                  <a:pt x="11838098" y="3719084"/>
                </a:cubicBezTo>
                <a:cubicBezTo>
                  <a:pt x="11838098" y="3685747"/>
                  <a:pt x="11804761" y="3657172"/>
                  <a:pt x="11776186" y="3657172"/>
                </a:cubicBezTo>
                <a:cubicBezTo>
                  <a:pt x="11747611" y="3657172"/>
                  <a:pt x="11690461" y="3690509"/>
                  <a:pt x="11690461" y="3709559"/>
                </a:cubicBezTo>
                <a:cubicBezTo>
                  <a:pt x="11690461" y="3728609"/>
                  <a:pt x="11714273" y="3742897"/>
                  <a:pt x="11723798" y="3742897"/>
                </a:cubicBezTo>
                <a:cubicBezTo>
                  <a:pt x="11738086" y="3742897"/>
                  <a:pt x="11757136" y="3723847"/>
                  <a:pt x="11757136" y="3719084"/>
                </a:cubicBezTo>
                <a:cubicBezTo>
                  <a:pt x="11757136" y="3704797"/>
                  <a:pt x="11752373" y="3709559"/>
                  <a:pt x="11752373" y="3700034"/>
                </a:cubicBezTo>
                <a:cubicBezTo>
                  <a:pt x="11747611" y="3700034"/>
                  <a:pt x="11742848" y="3695272"/>
                  <a:pt x="11733323" y="3695272"/>
                </a:cubicBezTo>
                <a:cubicBezTo>
                  <a:pt x="11719036" y="3695272"/>
                  <a:pt x="11719036" y="3700034"/>
                  <a:pt x="11714273" y="3704797"/>
                </a:cubicBezTo>
                <a:lnTo>
                  <a:pt x="11714273" y="3719084"/>
                </a:lnTo>
                <a:cubicBezTo>
                  <a:pt x="11719036" y="3723847"/>
                  <a:pt x="11714273" y="3728609"/>
                  <a:pt x="11723798" y="3728609"/>
                </a:cubicBezTo>
                <a:cubicBezTo>
                  <a:pt x="11733323" y="3728609"/>
                  <a:pt x="11734372" y="3724370"/>
                  <a:pt x="11735419" y="3724370"/>
                </a:cubicBezTo>
                <a:cubicBezTo>
                  <a:pt x="11735943" y="3724370"/>
                  <a:pt x="11736515" y="3725418"/>
                  <a:pt x="11738086" y="3728609"/>
                </a:cubicBezTo>
                <a:cubicBezTo>
                  <a:pt x="11733323" y="3728609"/>
                  <a:pt x="11723798" y="3733372"/>
                  <a:pt x="11714273" y="3728609"/>
                </a:cubicBezTo>
                <a:cubicBezTo>
                  <a:pt x="11714273" y="3723847"/>
                  <a:pt x="11709511" y="3723847"/>
                  <a:pt x="11709511" y="3709559"/>
                </a:cubicBezTo>
                <a:cubicBezTo>
                  <a:pt x="11709511" y="3700034"/>
                  <a:pt x="11719036" y="3690509"/>
                  <a:pt x="11733323" y="3690509"/>
                </a:cubicBezTo>
                <a:cubicBezTo>
                  <a:pt x="11752373" y="3690509"/>
                  <a:pt x="11757136" y="3704797"/>
                  <a:pt x="11757136" y="3719084"/>
                </a:cubicBezTo>
                <a:cubicBezTo>
                  <a:pt x="11757136" y="3738134"/>
                  <a:pt x="11738086" y="3747659"/>
                  <a:pt x="11723798" y="3747659"/>
                </a:cubicBezTo>
                <a:cubicBezTo>
                  <a:pt x="11699986" y="3747659"/>
                  <a:pt x="11685698" y="3719084"/>
                  <a:pt x="11685698" y="3709559"/>
                </a:cubicBezTo>
                <a:cubicBezTo>
                  <a:pt x="11685698" y="3680984"/>
                  <a:pt x="11757136" y="3652409"/>
                  <a:pt x="11776186" y="3652409"/>
                </a:cubicBezTo>
                <a:cubicBezTo>
                  <a:pt x="11814286" y="3652409"/>
                  <a:pt x="11842861" y="3680984"/>
                  <a:pt x="11842861" y="3719084"/>
                </a:cubicBezTo>
                <a:close/>
                <a:moveTo>
                  <a:pt x="11652361" y="3704797"/>
                </a:moveTo>
                <a:cubicBezTo>
                  <a:pt x="11652361" y="3790474"/>
                  <a:pt x="11733323" y="3776186"/>
                  <a:pt x="11785711" y="3790474"/>
                </a:cubicBezTo>
                <a:cubicBezTo>
                  <a:pt x="11795236" y="3795236"/>
                  <a:pt x="11819048" y="3795236"/>
                  <a:pt x="11833336" y="3790474"/>
                </a:cubicBezTo>
                <a:cubicBezTo>
                  <a:pt x="11823811" y="3809524"/>
                  <a:pt x="11819048" y="3828574"/>
                  <a:pt x="11809523" y="3847624"/>
                </a:cubicBezTo>
                <a:cubicBezTo>
                  <a:pt x="11809523" y="3852386"/>
                  <a:pt x="11799998" y="3861911"/>
                  <a:pt x="11795236" y="3866674"/>
                </a:cubicBezTo>
                <a:cubicBezTo>
                  <a:pt x="11790473" y="3885724"/>
                  <a:pt x="11785711" y="3909536"/>
                  <a:pt x="11780948" y="3928586"/>
                </a:cubicBezTo>
                <a:cubicBezTo>
                  <a:pt x="11780948" y="3947636"/>
                  <a:pt x="11742848" y="3952399"/>
                  <a:pt x="11738086" y="3952399"/>
                </a:cubicBezTo>
                <a:cubicBezTo>
                  <a:pt x="11728561" y="3952399"/>
                  <a:pt x="11709511" y="3942874"/>
                  <a:pt x="11704748" y="3933349"/>
                </a:cubicBezTo>
                <a:cubicBezTo>
                  <a:pt x="11695223" y="3900011"/>
                  <a:pt x="11704748" y="3857149"/>
                  <a:pt x="11690461" y="3828574"/>
                </a:cubicBezTo>
                <a:cubicBezTo>
                  <a:pt x="11676173" y="3799999"/>
                  <a:pt x="11657123" y="3780949"/>
                  <a:pt x="11642836" y="3761947"/>
                </a:cubicBezTo>
                <a:cubicBezTo>
                  <a:pt x="11638073" y="3752422"/>
                  <a:pt x="11642836" y="3738134"/>
                  <a:pt x="11638073" y="3728609"/>
                </a:cubicBezTo>
                <a:cubicBezTo>
                  <a:pt x="11633311" y="3719084"/>
                  <a:pt x="11619023" y="3709559"/>
                  <a:pt x="11604736" y="3709559"/>
                </a:cubicBezTo>
                <a:cubicBezTo>
                  <a:pt x="11595211" y="3709559"/>
                  <a:pt x="11580923" y="3723847"/>
                  <a:pt x="11571398" y="3733372"/>
                </a:cubicBezTo>
                <a:cubicBezTo>
                  <a:pt x="11561873" y="3738134"/>
                  <a:pt x="11542823" y="3738134"/>
                  <a:pt x="11533298" y="3747659"/>
                </a:cubicBezTo>
                <a:cubicBezTo>
                  <a:pt x="11514248" y="3757184"/>
                  <a:pt x="11509486" y="3780949"/>
                  <a:pt x="11509486" y="3790474"/>
                </a:cubicBezTo>
                <a:cubicBezTo>
                  <a:pt x="11509486" y="3804761"/>
                  <a:pt x="11514248" y="3809524"/>
                  <a:pt x="11519011" y="3814286"/>
                </a:cubicBezTo>
                <a:cubicBezTo>
                  <a:pt x="11538061" y="3799999"/>
                  <a:pt x="11561873" y="3785711"/>
                  <a:pt x="11571398" y="3785711"/>
                </a:cubicBezTo>
                <a:cubicBezTo>
                  <a:pt x="11585686" y="3785711"/>
                  <a:pt x="11604736" y="3799999"/>
                  <a:pt x="11614261" y="3814286"/>
                </a:cubicBezTo>
                <a:cubicBezTo>
                  <a:pt x="11619023" y="3819049"/>
                  <a:pt x="11614261" y="3847624"/>
                  <a:pt x="11642836" y="3866674"/>
                </a:cubicBezTo>
                <a:lnTo>
                  <a:pt x="11642836" y="3914299"/>
                </a:lnTo>
                <a:cubicBezTo>
                  <a:pt x="11566636" y="3857149"/>
                  <a:pt x="11571398" y="3823811"/>
                  <a:pt x="11509486" y="3823811"/>
                </a:cubicBezTo>
                <a:cubicBezTo>
                  <a:pt x="11499961" y="3823811"/>
                  <a:pt x="11480958" y="3828574"/>
                  <a:pt x="11466671" y="3838099"/>
                </a:cubicBezTo>
                <a:cubicBezTo>
                  <a:pt x="11466671" y="3828574"/>
                  <a:pt x="11471433" y="3819049"/>
                  <a:pt x="11471433" y="3809524"/>
                </a:cubicBezTo>
                <a:cubicBezTo>
                  <a:pt x="11471433" y="3761947"/>
                  <a:pt x="11399996" y="3752422"/>
                  <a:pt x="11380946" y="3752422"/>
                </a:cubicBezTo>
                <a:cubicBezTo>
                  <a:pt x="11338083" y="3752422"/>
                  <a:pt x="11242834" y="3776186"/>
                  <a:pt x="11280933" y="3847624"/>
                </a:cubicBezTo>
                <a:cubicBezTo>
                  <a:pt x="11271408" y="3842861"/>
                  <a:pt x="11261883" y="3833336"/>
                  <a:pt x="11247596" y="3833336"/>
                </a:cubicBezTo>
                <a:cubicBezTo>
                  <a:pt x="11223784" y="3833336"/>
                  <a:pt x="11171396" y="3866674"/>
                  <a:pt x="11166634" y="3900011"/>
                </a:cubicBezTo>
                <a:lnTo>
                  <a:pt x="11152346" y="3900011"/>
                </a:lnTo>
                <a:lnTo>
                  <a:pt x="11152346" y="3852386"/>
                </a:lnTo>
                <a:cubicBezTo>
                  <a:pt x="11152346" y="3847624"/>
                  <a:pt x="11171396" y="3842861"/>
                  <a:pt x="11171396" y="3828574"/>
                </a:cubicBezTo>
                <a:cubicBezTo>
                  <a:pt x="11161871" y="3795236"/>
                  <a:pt x="11176159" y="3795236"/>
                  <a:pt x="11199971" y="3766709"/>
                </a:cubicBezTo>
                <a:cubicBezTo>
                  <a:pt x="11214259" y="3766709"/>
                  <a:pt x="11247596" y="3823811"/>
                  <a:pt x="11247596" y="3795236"/>
                </a:cubicBezTo>
                <a:cubicBezTo>
                  <a:pt x="11247596" y="3785711"/>
                  <a:pt x="11233309" y="3757184"/>
                  <a:pt x="11219021" y="3738134"/>
                </a:cubicBezTo>
                <a:cubicBezTo>
                  <a:pt x="11271408" y="3752422"/>
                  <a:pt x="11257121" y="3757184"/>
                  <a:pt x="11295221" y="3757184"/>
                </a:cubicBezTo>
                <a:cubicBezTo>
                  <a:pt x="11409521" y="3757184"/>
                  <a:pt x="11571398" y="3680984"/>
                  <a:pt x="11676173" y="3652409"/>
                </a:cubicBezTo>
                <a:cubicBezTo>
                  <a:pt x="11666648" y="3666697"/>
                  <a:pt x="11652361" y="3690509"/>
                  <a:pt x="11652361" y="3704797"/>
                </a:cubicBezTo>
                <a:close/>
                <a:moveTo>
                  <a:pt x="11247596" y="3690509"/>
                </a:moveTo>
                <a:cubicBezTo>
                  <a:pt x="11247596" y="3700034"/>
                  <a:pt x="11242834" y="3704797"/>
                  <a:pt x="11242834" y="3714322"/>
                </a:cubicBezTo>
                <a:cubicBezTo>
                  <a:pt x="11223784" y="3709559"/>
                  <a:pt x="11199971" y="3690509"/>
                  <a:pt x="11180921" y="3676222"/>
                </a:cubicBezTo>
                <a:cubicBezTo>
                  <a:pt x="11195209" y="3671459"/>
                  <a:pt x="11214259" y="3666697"/>
                  <a:pt x="11228546" y="3652409"/>
                </a:cubicBezTo>
                <a:cubicBezTo>
                  <a:pt x="11238071" y="3661934"/>
                  <a:pt x="11247596" y="3676222"/>
                  <a:pt x="11247596" y="3690509"/>
                </a:cubicBezTo>
                <a:close/>
                <a:moveTo>
                  <a:pt x="11414283" y="3666697"/>
                </a:moveTo>
                <a:cubicBezTo>
                  <a:pt x="11414283" y="3719084"/>
                  <a:pt x="11395233" y="3690509"/>
                  <a:pt x="11338083" y="3719084"/>
                </a:cubicBezTo>
                <a:cubicBezTo>
                  <a:pt x="11333321" y="3714322"/>
                  <a:pt x="11333321" y="3714322"/>
                  <a:pt x="11333321" y="3700034"/>
                </a:cubicBezTo>
                <a:cubicBezTo>
                  <a:pt x="11333321" y="3690509"/>
                  <a:pt x="11371421" y="3652409"/>
                  <a:pt x="11385708" y="3623834"/>
                </a:cubicBezTo>
                <a:cubicBezTo>
                  <a:pt x="11409521" y="3628597"/>
                  <a:pt x="11414283" y="3642884"/>
                  <a:pt x="11414283" y="3666697"/>
                </a:cubicBezTo>
                <a:close/>
                <a:moveTo>
                  <a:pt x="12723781" y="3742897"/>
                </a:moveTo>
                <a:lnTo>
                  <a:pt x="12676156" y="3742897"/>
                </a:lnTo>
                <a:cubicBezTo>
                  <a:pt x="12633294" y="3714322"/>
                  <a:pt x="12538091" y="3700034"/>
                  <a:pt x="12538091" y="3638122"/>
                </a:cubicBezTo>
                <a:cubicBezTo>
                  <a:pt x="12538091" y="3623834"/>
                  <a:pt x="12542854" y="3619072"/>
                  <a:pt x="12552379" y="3619072"/>
                </a:cubicBezTo>
                <a:cubicBezTo>
                  <a:pt x="12600004" y="3619072"/>
                  <a:pt x="12699969" y="3709559"/>
                  <a:pt x="12723781" y="3742897"/>
                </a:cubicBezTo>
                <a:close/>
                <a:moveTo>
                  <a:pt x="12538091" y="3614309"/>
                </a:moveTo>
                <a:cubicBezTo>
                  <a:pt x="12528566" y="3623834"/>
                  <a:pt x="12523804" y="3628597"/>
                  <a:pt x="12523804" y="3638122"/>
                </a:cubicBezTo>
                <a:cubicBezTo>
                  <a:pt x="12523804" y="3652409"/>
                  <a:pt x="12561904" y="3695272"/>
                  <a:pt x="12585716" y="3723847"/>
                </a:cubicBezTo>
                <a:cubicBezTo>
                  <a:pt x="12585716" y="3728609"/>
                  <a:pt x="12580954" y="3733372"/>
                  <a:pt x="12576191" y="3738134"/>
                </a:cubicBezTo>
                <a:cubicBezTo>
                  <a:pt x="12571429" y="3738134"/>
                  <a:pt x="12571429" y="3723847"/>
                  <a:pt x="12561904" y="3719084"/>
                </a:cubicBezTo>
                <a:cubicBezTo>
                  <a:pt x="12533329" y="3680984"/>
                  <a:pt x="12509516" y="3666697"/>
                  <a:pt x="12509516" y="3638122"/>
                </a:cubicBezTo>
                <a:cubicBezTo>
                  <a:pt x="12509516" y="3628597"/>
                  <a:pt x="12514279" y="3623834"/>
                  <a:pt x="12523804" y="3614309"/>
                </a:cubicBezTo>
                <a:lnTo>
                  <a:pt x="12538091" y="3614309"/>
                </a:lnTo>
                <a:close/>
                <a:moveTo>
                  <a:pt x="11909488" y="3733372"/>
                </a:moveTo>
                <a:lnTo>
                  <a:pt x="11909488" y="3799999"/>
                </a:lnTo>
                <a:cubicBezTo>
                  <a:pt x="11895200" y="3795236"/>
                  <a:pt x="11861911" y="3785711"/>
                  <a:pt x="11861911" y="3771472"/>
                </a:cubicBezTo>
                <a:cubicBezTo>
                  <a:pt x="11861911" y="3761947"/>
                  <a:pt x="11871388" y="3752422"/>
                  <a:pt x="11876150" y="3742897"/>
                </a:cubicBezTo>
                <a:cubicBezTo>
                  <a:pt x="11871388" y="3738134"/>
                  <a:pt x="11876150" y="3738134"/>
                  <a:pt x="11861911" y="3738134"/>
                </a:cubicBezTo>
                <a:cubicBezTo>
                  <a:pt x="11838098" y="3738134"/>
                  <a:pt x="11842861" y="3785711"/>
                  <a:pt x="11804761" y="3785711"/>
                </a:cubicBezTo>
                <a:cubicBezTo>
                  <a:pt x="11795236" y="3785711"/>
                  <a:pt x="11771423" y="3752422"/>
                  <a:pt x="11761898" y="3752422"/>
                </a:cubicBezTo>
                <a:cubicBezTo>
                  <a:pt x="11747611" y="3752422"/>
                  <a:pt x="11733323" y="3761947"/>
                  <a:pt x="11719036" y="3761947"/>
                </a:cubicBezTo>
                <a:cubicBezTo>
                  <a:pt x="11676173" y="3761947"/>
                  <a:pt x="11666648" y="3728609"/>
                  <a:pt x="11666648" y="3704797"/>
                </a:cubicBezTo>
                <a:cubicBezTo>
                  <a:pt x="11666648" y="3690509"/>
                  <a:pt x="11680936" y="3666697"/>
                  <a:pt x="11685698" y="3647647"/>
                </a:cubicBezTo>
                <a:cubicBezTo>
                  <a:pt x="11719036" y="3638122"/>
                  <a:pt x="11776186" y="3604784"/>
                  <a:pt x="11823811" y="3609547"/>
                </a:cubicBezTo>
                <a:cubicBezTo>
                  <a:pt x="11852386" y="3647647"/>
                  <a:pt x="11909488" y="3719084"/>
                  <a:pt x="11909488" y="3733372"/>
                </a:cubicBezTo>
                <a:close/>
                <a:moveTo>
                  <a:pt x="11476196" y="3642884"/>
                </a:moveTo>
                <a:cubicBezTo>
                  <a:pt x="11476196" y="3661934"/>
                  <a:pt x="11466671" y="3690509"/>
                  <a:pt x="11438096" y="3695272"/>
                </a:cubicBezTo>
                <a:lnTo>
                  <a:pt x="11423808" y="3695272"/>
                </a:lnTo>
                <a:lnTo>
                  <a:pt x="11423808" y="3628597"/>
                </a:lnTo>
                <a:cubicBezTo>
                  <a:pt x="11433333" y="3619072"/>
                  <a:pt x="11438096" y="3609547"/>
                  <a:pt x="11442858" y="3600022"/>
                </a:cubicBezTo>
                <a:cubicBezTo>
                  <a:pt x="11471433" y="3614309"/>
                  <a:pt x="11476196" y="3623834"/>
                  <a:pt x="11476196" y="3642884"/>
                </a:cubicBezTo>
                <a:close/>
                <a:moveTo>
                  <a:pt x="12704731" y="3604784"/>
                </a:moveTo>
                <a:cubicBezTo>
                  <a:pt x="12719019" y="3623834"/>
                  <a:pt x="12738069" y="3671459"/>
                  <a:pt x="12738069" y="3685747"/>
                </a:cubicBezTo>
                <a:lnTo>
                  <a:pt x="12738069" y="3671459"/>
                </a:lnTo>
                <a:lnTo>
                  <a:pt x="12738069" y="3709559"/>
                </a:lnTo>
                <a:cubicBezTo>
                  <a:pt x="12728544" y="3680984"/>
                  <a:pt x="12733306" y="3638122"/>
                  <a:pt x="12709494" y="3623834"/>
                </a:cubicBezTo>
                <a:cubicBezTo>
                  <a:pt x="12690444" y="3614309"/>
                  <a:pt x="12666631" y="3604784"/>
                  <a:pt x="12657106" y="3590497"/>
                </a:cubicBezTo>
                <a:cubicBezTo>
                  <a:pt x="12671394" y="3595259"/>
                  <a:pt x="12690444" y="3604784"/>
                  <a:pt x="12704731" y="3604784"/>
                </a:cubicBezTo>
                <a:close/>
                <a:moveTo>
                  <a:pt x="11223784" y="3595259"/>
                </a:moveTo>
                <a:lnTo>
                  <a:pt x="11223784" y="3638122"/>
                </a:lnTo>
                <a:cubicBezTo>
                  <a:pt x="11214259" y="3657172"/>
                  <a:pt x="11180921" y="3661934"/>
                  <a:pt x="11176159" y="3661934"/>
                </a:cubicBezTo>
                <a:cubicBezTo>
                  <a:pt x="11152346" y="3661934"/>
                  <a:pt x="11157109" y="3623834"/>
                  <a:pt x="11157109" y="3619072"/>
                </a:cubicBezTo>
                <a:lnTo>
                  <a:pt x="11157109" y="3609547"/>
                </a:lnTo>
                <a:lnTo>
                  <a:pt x="11157109" y="3600022"/>
                </a:lnTo>
                <a:cubicBezTo>
                  <a:pt x="11166634" y="3600022"/>
                  <a:pt x="11180921" y="3590497"/>
                  <a:pt x="11195209" y="3590497"/>
                </a:cubicBezTo>
                <a:cubicBezTo>
                  <a:pt x="11204734" y="3590497"/>
                  <a:pt x="11209496" y="3595259"/>
                  <a:pt x="11223784" y="3595259"/>
                </a:cubicBezTo>
                <a:close/>
                <a:moveTo>
                  <a:pt x="12795219" y="3847624"/>
                </a:moveTo>
                <a:lnTo>
                  <a:pt x="12795219" y="3871436"/>
                </a:lnTo>
                <a:cubicBezTo>
                  <a:pt x="12790456" y="3866674"/>
                  <a:pt x="12785694" y="3861911"/>
                  <a:pt x="12780931" y="3866674"/>
                </a:cubicBezTo>
                <a:cubicBezTo>
                  <a:pt x="12790456" y="3766709"/>
                  <a:pt x="12638056" y="3619072"/>
                  <a:pt x="12542854" y="3604784"/>
                </a:cubicBezTo>
                <a:cubicBezTo>
                  <a:pt x="12542854" y="3600022"/>
                  <a:pt x="12552379" y="3590497"/>
                  <a:pt x="12557141" y="3585734"/>
                </a:cubicBezTo>
                <a:cubicBezTo>
                  <a:pt x="12633294" y="3604784"/>
                  <a:pt x="12795219" y="3752422"/>
                  <a:pt x="12795219" y="3847624"/>
                </a:cubicBezTo>
                <a:close/>
                <a:moveTo>
                  <a:pt x="11880913" y="3661934"/>
                </a:moveTo>
                <a:cubicBezTo>
                  <a:pt x="11871388" y="3652409"/>
                  <a:pt x="11857148" y="3633359"/>
                  <a:pt x="11842861" y="3614309"/>
                </a:cubicBezTo>
                <a:cubicBezTo>
                  <a:pt x="11852386" y="3619072"/>
                  <a:pt x="11890438" y="3609547"/>
                  <a:pt x="11904725" y="3585734"/>
                </a:cubicBezTo>
                <a:cubicBezTo>
                  <a:pt x="11895200" y="3600022"/>
                  <a:pt x="11919013" y="3642884"/>
                  <a:pt x="11880913" y="3661934"/>
                </a:cubicBezTo>
                <a:close/>
                <a:moveTo>
                  <a:pt x="11809523" y="3595259"/>
                </a:moveTo>
                <a:cubicBezTo>
                  <a:pt x="11704748" y="3623834"/>
                  <a:pt x="11438096" y="3742897"/>
                  <a:pt x="11299983" y="3742897"/>
                </a:cubicBezTo>
                <a:cubicBezTo>
                  <a:pt x="11261883" y="3742897"/>
                  <a:pt x="11257121" y="3747659"/>
                  <a:pt x="11209496" y="3714322"/>
                </a:cubicBezTo>
                <a:cubicBezTo>
                  <a:pt x="11233309" y="3728609"/>
                  <a:pt x="11271408" y="3738134"/>
                  <a:pt x="11285696" y="3738134"/>
                </a:cubicBezTo>
                <a:cubicBezTo>
                  <a:pt x="11390471" y="3738134"/>
                  <a:pt x="11752373" y="3600022"/>
                  <a:pt x="11804761" y="3585734"/>
                </a:cubicBezTo>
                <a:cubicBezTo>
                  <a:pt x="11804761" y="3585734"/>
                  <a:pt x="11809523" y="3590497"/>
                  <a:pt x="11809523" y="3595259"/>
                </a:cubicBezTo>
                <a:close/>
                <a:moveTo>
                  <a:pt x="11542823" y="3628597"/>
                </a:moveTo>
                <a:cubicBezTo>
                  <a:pt x="11542823" y="3666697"/>
                  <a:pt x="11523773" y="3666697"/>
                  <a:pt x="11480958" y="3680984"/>
                </a:cubicBezTo>
                <a:cubicBezTo>
                  <a:pt x="11490436" y="3638122"/>
                  <a:pt x="11485673" y="3647647"/>
                  <a:pt x="11485673" y="3623834"/>
                </a:cubicBezTo>
                <a:cubicBezTo>
                  <a:pt x="11485673" y="3609547"/>
                  <a:pt x="11499961" y="3600022"/>
                  <a:pt x="11509486" y="3585734"/>
                </a:cubicBezTo>
                <a:cubicBezTo>
                  <a:pt x="11519011" y="3585734"/>
                  <a:pt x="11542823" y="3614309"/>
                  <a:pt x="11542823" y="3628597"/>
                </a:cubicBezTo>
                <a:close/>
                <a:moveTo>
                  <a:pt x="11304746" y="3614309"/>
                </a:moveTo>
                <a:cubicBezTo>
                  <a:pt x="11304746" y="3638122"/>
                  <a:pt x="11280933" y="3657172"/>
                  <a:pt x="11257121" y="3676222"/>
                </a:cubicBezTo>
                <a:cubicBezTo>
                  <a:pt x="11238071" y="3633359"/>
                  <a:pt x="11238071" y="3642884"/>
                  <a:pt x="11238071" y="3619072"/>
                </a:cubicBezTo>
                <a:cubicBezTo>
                  <a:pt x="11238071" y="3601641"/>
                  <a:pt x="11237452" y="3596973"/>
                  <a:pt x="11239214" y="3595688"/>
                </a:cubicBezTo>
                <a:cubicBezTo>
                  <a:pt x="11242262" y="3593544"/>
                  <a:pt x="11252502" y="3601641"/>
                  <a:pt x="11285696" y="3571447"/>
                </a:cubicBezTo>
                <a:cubicBezTo>
                  <a:pt x="11295221" y="3585734"/>
                  <a:pt x="11304746" y="3604784"/>
                  <a:pt x="11304746" y="3614309"/>
                </a:cubicBezTo>
                <a:close/>
                <a:moveTo>
                  <a:pt x="11595211" y="3623834"/>
                </a:moveTo>
                <a:cubicBezTo>
                  <a:pt x="11595211" y="3657172"/>
                  <a:pt x="11576161" y="3638122"/>
                  <a:pt x="11552348" y="3661934"/>
                </a:cubicBezTo>
                <a:cubicBezTo>
                  <a:pt x="11547586" y="3633359"/>
                  <a:pt x="11547586" y="3595259"/>
                  <a:pt x="11571398" y="3566684"/>
                </a:cubicBezTo>
                <a:cubicBezTo>
                  <a:pt x="11580923" y="3571447"/>
                  <a:pt x="11595211" y="3614309"/>
                  <a:pt x="11595211" y="3623834"/>
                </a:cubicBezTo>
                <a:close/>
                <a:moveTo>
                  <a:pt x="11371421" y="3609547"/>
                </a:moveTo>
                <a:cubicBezTo>
                  <a:pt x="11371421" y="3633359"/>
                  <a:pt x="11361896" y="3647647"/>
                  <a:pt x="11333321" y="3676222"/>
                </a:cubicBezTo>
                <a:cubicBezTo>
                  <a:pt x="11328558" y="3671459"/>
                  <a:pt x="11309508" y="3652409"/>
                  <a:pt x="11309508" y="3642884"/>
                </a:cubicBezTo>
                <a:cubicBezTo>
                  <a:pt x="11309508" y="3628597"/>
                  <a:pt x="11319033" y="3619072"/>
                  <a:pt x="11314271" y="3604784"/>
                </a:cubicBezTo>
                <a:lnTo>
                  <a:pt x="11314271" y="3595259"/>
                </a:lnTo>
                <a:cubicBezTo>
                  <a:pt x="11314271" y="3585734"/>
                  <a:pt x="11338083" y="3576209"/>
                  <a:pt x="11342846" y="3566684"/>
                </a:cubicBezTo>
                <a:cubicBezTo>
                  <a:pt x="11366658" y="3580972"/>
                  <a:pt x="11371421" y="3590497"/>
                  <a:pt x="11371421" y="3609547"/>
                </a:cubicBezTo>
                <a:close/>
                <a:moveTo>
                  <a:pt x="12714256" y="3585734"/>
                </a:moveTo>
                <a:cubicBezTo>
                  <a:pt x="12709494" y="3580972"/>
                  <a:pt x="12699969" y="3566684"/>
                  <a:pt x="12699969" y="3547634"/>
                </a:cubicBezTo>
                <a:lnTo>
                  <a:pt x="12714256" y="3547634"/>
                </a:lnTo>
                <a:cubicBezTo>
                  <a:pt x="12714256" y="3557159"/>
                  <a:pt x="12719019" y="3571447"/>
                  <a:pt x="12714256" y="3585734"/>
                </a:cubicBezTo>
                <a:close/>
                <a:moveTo>
                  <a:pt x="11195209" y="3552397"/>
                </a:moveTo>
                <a:lnTo>
                  <a:pt x="11195209" y="3566684"/>
                </a:lnTo>
                <a:cubicBezTo>
                  <a:pt x="11190446" y="3571447"/>
                  <a:pt x="11185684" y="3580972"/>
                  <a:pt x="11176159" y="3585734"/>
                </a:cubicBezTo>
                <a:lnTo>
                  <a:pt x="11157109" y="3585734"/>
                </a:lnTo>
                <a:lnTo>
                  <a:pt x="11157109" y="3547634"/>
                </a:lnTo>
                <a:cubicBezTo>
                  <a:pt x="11166634" y="3552397"/>
                  <a:pt x="11180921" y="3552397"/>
                  <a:pt x="11195209" y="3552397"/>
                </a:cubicBezTo>
                <a:close/>
                <a:moveTo>
                  <a:pt x="12699969" y="3590497"/>
                </a:moveTo>
                <a:cubicBezTo>
                  <a:pt x="12680919" y="3585734"/>
                  <a:pt x="12633294" y="3576209"/>
                  <a:pt x="12638056" y="3542872"/>
                </a:cubicBezTo>
                <a:cubicBezTo>
                  <a:pt x="12657106" y="3533347"/>
                  <a:pt x="12685681" y="3566684"/>
                  <a:pt x="12699969" y="3590497"/>
                </a:cubicBezTo>
                <a:close/>
                <a:moveTo>
                  <a:pt x="12690444" y="3552397"/>
                </a:moveTo>
                <a:cubicBezTo>
                  <a:pt x="12685681" y="3547634"/>
                  <a:pt x="12680919" y="3542872"/>
                  <a:pt x="12690444" y="3538109"/>
                </a:cubicBezTo>
                <a:lnTo>
                  <a:pt x="12690444" y="3552397"/>
                </a:lnTo>
                <a:close/>
                <a:moveTo>
                  <a:pt x="12647581" y="3595259"/>
                </a:moveTo>
                <a:cubicBezTo>
                  <a:pt x="12657106" y="3609547"/>
                  <a:pt x="12699969" y="3628597"/>
                  <a:pt x="12704731" y="3638122"/>
                </a:cubicBezTo>
                <a:cubicBezTo>
                  <a:pt x="12714256" y="3642884"/>
                  <a:pt x="12723781" y="3661934"/>
                  <a:pt x="12723781" y="3676222"/>
                </a:cubicBezTo>
                <a:lnTo>
                  <a:pt x="12723781" y="3695272"/>
                </a:lnTo>
                <a:cubicBezTo>
                  <a:pt x="12676156" y="3638122"/>
                  <a:pt x="12604766" y="3604784"/>
                  <a:pt x="12561904" y="3576209"/>
                </a:cubicBezTo>
                <a:cubicBezTo>
                  <a:pt x="12571429" y="3552397"/>
                  <a:pt x="12604766" y="3538109"/>
                  <a:pt x="12609529" y="3538109"/>
                </a:cubicBezTo>
                <a:cubicBezTo>
                  <a:pt x="12628531" y="3538109"/>
                  <a:pt x="12647581" y="3590497"/>
                  <a:pt x="12647581" y="3595259"/>
                </a:cubicBezTo>
                <a:close/>
                <a:moveTo>
                  <a:pt x="8747617" y="3776186"/>
                </a:moveTo>
                <a:cubicBezTo>
                  <a:pt x="8738092" y="3766709"/>
                  <a:pt x="8719042" y="3738134"/>
                  <a:pt x="8709517" y="3738134"/>
                </a:cubicBezTo>
                <a:cubicBezTo>
                  <a:pt x="8695229" y="3738134"/>
                  <a:pt x="8676179" y="3757184"/>
                  <a:pt x="8661892" y="3776186"/>
                </a:cubicBezTo>
                <a:cubicBezTo>
                  <a:pt x="8666654" y="3785711"/>
                  <a:pt x="8680942" y="3795236"/>
                  <a:pt x="8690467" y="3804761"/>
                </a:cubicBezTo>
                <a:cubicBezTo>
                  <a:pt x="8642842" y="3823811"/>
                  <a:pt x="8590454" y="3842861"/>
                  <a:pt x="8538067" y="3852386"/>
                </a:cubicBezTo>
                <a:cubicBezTo>
                  <a:pt x="7966663" y="3976211"/>
                  <a:pt x="7395210" y="4080986"/>
                  <a:pt x="6823806" y="4190476"/>
                </a:cubicBezTo>
                <a:cubicBezTo>
                  <a:pt x="6942820" y="4138136"/>
                  <a:pt x="7057120" y="4066699"/>
                  <a:pt x="7180945" y="3976211"/>
                </a:cubicBezTo>
                <a:cubicBezTo>
                  <a:pt x="7185708" y="3971449"/>
                  <a:pt x="7204758" y="3966686"/>
                  <a:pt x="7219045" y="3961924"/>
                </a:cubicBezTo>
                <a:cubicBezTo>
                  <a:pt x="7861888" y="3823811"/>
                  <a:pt x="8509492" y="3680984"/>
                  <a:pt x="9152382" y="3538109"/>
                </a:cubicBezTo>
                <a:cubicBezTo>
                  <a:pt x="9028557" y="3642884"/>
                  <a:pt x="8880919" y="3700034"/>
                  <a:pt x="8747617" y="3776186"/>
                </a:cubicBezTo>
                <a:close/>
                <a:moveTo>
                  <a:pt x="11866625" y="3600022"/>
                </a:moveTo>
                <a:lnTo>
                  <a:pt x="11828573" y="3595259"/>
                </a:lnTo>
                <a:cubicBezTo>
                  <a:pt x="11838098" y="3580972"/>
                  <a:pt x="11847623" y="3561922"/>
                  <a:pt x="11852386" y="3542872"/>
                </a:cubicBezTo>
                <a:cubicBezTo>
                  <a:pt x="11861911" y="3538109"/>
                  <a:pt x="11885675" y="3542872"/>
                  <a:pt x="11904725" y="3528584"/>
                </a:cubicBezTo>
                <a:cubicBezTo>
                  <a:pt x="11904725" y="3542872"/>
                  <a:pt x="11899963" y="3590497"/>
                  <a:pt x="11866625" y="3600022"/>
                </a:cubicBezTo>
                <a:close/>
                <a:moveTo>
                  <a:pt x="11666648" y="3580972"/>
                </a:moveTo>
                <a:cubicBezTo>
                  <a:pt x="11666648" y="3614309"/>
                  <a:pt x="11638073" y="3633359"/>
                  <a:pt x="11604736" y="3638122"/>
                </a:cubicBezTo>
                <a:lnTo>
                  <a:pt x="11604736" y="3585734"/>
                </a:lnTo>
                <a:cubicBezTo>
                  <a:pt x="11619023" y="3571447"/>
                  <a:pt x="11628548" y="3547634"/>
                  <a:pt x="11633311" y="3528584"/>
                </a:cubicBezTo>
                <a:cubicBezTo>
                  <a:pt x="11652361" y="3538109"/>
                  <a:pt x="11666648" y="3561922"/>
                  <a:pt x="11666648" y="3580972"/>
                </a:cubicBezTo>
                <a:close/>
                <a:moveTo>
                  <a:pt x="11280933" y="3533347"/>
                </a:moveTo>
                <a:lnTo>
                  <a:pt x="11280933" y="3552397"/>
                </a:lnTo>
                <a:cubicBezTo>
                  <a:pt x="11271408" y="3566684"/>
                  <a:pt x="11247596" y="3585734"/>
                  <a:pt x="11233309" y="3585734"/>
                </a:cubicBezTo>
                <a:cubicBezTo>
                  <a:pt x="11223784" y="3585734"/>
                  <a:pt x="11214259" y="3580972"/>
                  <a:pt x="11204734" y="3580972"/>
                </a:cubicBezTo>
                <a:cubicBezTo>
                  <a:pt x="11204734" y="3571447"/>
                  <a:pt x="11209496" y="3561922"/>
                  <a:pt x="11209496" y="3552397"/>
                </a:cubicBezTo>
                <a:cubicBezTo>
                  <a:pt x="11223784" y="3547634"/>
                  <a:pt x="11238071" y="3528584"/>
                  <a:pt x="11247596" y="3528584"/>
                </a:cubicBezTo>
                <a:cubicBezTo>
                  <a:pt x="11261883" y="3528584"/>
                  <a:pt x="11271408" y="3533347"/>
                  <a:pt x="11280933" y="3533347"/>
                </a:cubicBezTo>
                <a:close/>
                <a:moveTo>
                  <a:pt x="11433333" y="3576209"/>
                </a:moveTo>
                <a:cubicBezTo>
                  <a:pt x="11433333" y="3590497"/>
                  <a:pt x="11423808" y="3609547"/>
                  <a:pt x="11414283" y="3623834"/>
                </a:cubicBezTo>
                <a:cubicBezTo>
                  <a:pt x="11376183" y="3614309"/>
                  <a:pt x="11385708" y="3585734"/>
                  <a:pt x="11361896" y="3561922"/>
                </a:cubicBezTo>
                <a:cubicBezTo>
                  <a:pt x="11371421" y="3552397"/>
                  <a:pt x="11380946" y="3538109"/>
                  <a:pt x="11390471" y="3523822"/>
                </a:cubicBezTo>
                <a:cubicBezTo>
                  <a:pt x="11404758" y="3528584"/>
                  <a:pt x="11433333" y="3561922"/>
                  <a:pt x="11433333" y="3576209"/>
                </a:cubicBezTo>
                <a:close/>
                <a:moveTo>
                  <a:pt x="11838098" y="3552397"/>
                </a:moveTo>
                <a:cubicBezTo>
                  <a:pt x="11833336" y="3566684"/>
                  <a:pt x="11828573" y="3576209"/>
                  <a:pt x="11819048" y="3585734"/>
                </a:cubicBezTo>
                <a:lnTo>
                  <a:pt x="11790473" y="3542872"/>
                </a:lnTo>
                <a:lnTo>
                  <a:pt x="11790473" y="3528584"/>
                </a:lnTo>
                <a:cubicBezTo>
                  <a:pt x="11804761" y="3528584"/>
                  <a:pt x="11823811" y="3523822"/>
                  <a:pt x="11838098" y="3519059"/>
                </a:cubicBezTo>
                <a:lnTo>
                  <a:pt x="11838098" y="3552397"/>
                </a:lnTo>
                <a:close/>
                <a:moveTo>
                  <a:pt x="12733306" y="3514297"/>
                </a:moveTo>
                <a:cubicBezTo>
                  <a:pt x="12723781" y="3519059"/>
                  <a:pt x="12704731" y="3528584"/>
                  <a:pt x="12690444" y="3528584"/>
                </a:cubicBezTo>
                <a:lnTo>
                  <a:pt x="12595241" y="3528584"/>
                </a:lnTo>
                <a:lnTo>
                  <a:pt x="12652344" y="3514297"/>
                </a:lnTo>
                <a:lnTo>
                  <a:pt x="12733306" y="3514297"/>
                </a:lnTo>
                <a:close/>
                <a:moveTo>
                  <a:pt x="12471416" y="3628597"/>
                </a:moveTo>
                <a:cubicBezTo>
                  <a:pt x="12466654" y="3628597"/>
                  <a:pt x="12457129" y="3633359"/>
                  <a:pt x="12447604" y="3633359"/>
                </a:cubicBezTo>
                <a:cubicBezTo>
                  <a:pt x="12395216" y="3633359"/>
                  <a:pt x="12333304" y="3590497"/>
                  <a:pt x="12333304" y="3538109"/>
                </a:cubicBezTo>
                <a:lnTo>
                  <a:pt x="12333304" y="3514297"/>
                </a:lnTo>
                <a:cubicBezTo>
                  <a:pt x="12371404" y="3542872"/>
                  <a:pt x="12414266" y="3623834"/>
                  <a:pt x="12471416" y="3628597"/>
                </a:cubicBezTo>
                <a:close/>
                <a:moveTo>
                  <a:pt x="11780948" y="3561922"/>
                </a:moveTo>
                <a:cubicBezTo>
                  <a:pt x="11780948" y="3585734"/>
                  <a:pt x="11757136" y="3576209"/>
                  <a:pt x="11733323" y="3595259"/>
                </a:cubicBezTo>
                <a:cubicBezTo>
                  <a:pt x="11742848" y="3566684"/>
                  <a:pt x="11742848" y="3538109"/>
                  <a:pt x="11752373" y="3509534"/>
                </a:cubicBezTo>
                <a:cubicBezTo>
                  <a:pt x="11761898" y="3519059"/>
                  <a:pt x="11780948" y="3542872"/>
                  <a:pt x="11780948" y="3561922"/>
                </a:cubicBezTo>
                <a:close/>
                <a:moveTo>
                  <a:pt x="11499961" y="3557159"/>
                </a:moveTo>
                <a:cubicBezTo>
                  <a:pt x="11499961" y="3566684"/>
                  <a:pt x="11490436" y="3590497"/>
                  <a:pt x="11480958" y="3609547"/>
                </a:cubicBezTo>
                <a:cubicBezTo>
                  <a:pt x="11466671" y="3600022"/>
                  <a:pt x="11447621" y="3585734"/>
                  <a:pt x="11447621" y="3576209"/>
                </a:cubicBezTo>
                <a:cubicBezTo>
                  <a:pt x="11447621" y="3561922"/>
                  <a:pt x="11433333" y="3552397"/>
                  <a:pt x="11433333" y="3538109"/>
                </a:cubicBezTo>
                <a:cubicBezTo>
                  <a:pt x="11433333" y="3528584"/>
                  <a:pt x="11452383" y="3509534"/>
                  <a:pt x="11457146" y="3495247"/>
                </a:cubicBezTo>
                <a:cubicBezTo>
                  <a:pt x="11490436" y="3500009"/>
                  <a:pt x="11499961" y="3533347"/>
                  <a:pt x="11499961" y="3557159"/>
                </a:cubicBezTo>
                <a:close/>
                <a:moveTo>
                  <a:pt x="11347608" y="3528584"/>
                </a:moveTo>
                <a:cubicBezTo>
                  <a:pt x="11347608" y="3542872"/>
                  <a:pt x="11328558" y="3566684"/>
                  <a:pt x="11314271" y="3580972"/>
                </a:cubicBezTo>
                <a:cubicBezTo>
                  <a:pt x="11304746" y="3576209"/>
                  <a:pt x="11295221" y="3557159"/>
                  <a:pt x="11295221" y="3547634"/>
                </a:cubicBezTo>
                <a:cubicBezTo>
                  <a:pt x="11295221" y="3519059"/>
                  <a:pt x="11304746" y="3523822"/>
                  <a:pt x="11328558" y="3495247"/>
                </a:cubicBezTo>
                <a:cubicBezTo>
                  <a:pt x="11338083" y="3504772"/>
                  <a:pt x="11347608" y="3519059"/>
                  <a:pt x="11347608" y="3528584"/>
                </a:cubicBezTo>
                <a:close/>
                <a:moveTo>
                  <a:pt x="11728561" y="3552397"/>
                </a:moveTo>
                <a:cubicBezTo>
                  <a:pt x="11728561" y="3590497"/>
                  <a:pt x="11704748" y="3604784"/>
                  <a:pt x="11671411" y="3614309"/>
                </a:cubicBezTo>
                <a:cubicBezTo>
                  <a:pt x="11676173" y="3604784"/>
                  <a:pt x="11680936" y="3590497"/>
                  <a:pt x="11680936" y="3580972"/>
                </a:cubicBezTo>
                <a:cubicBezTo>
                  <a:pt x="11680936" y="3566684"/>
                  <a:pt x="11671411" y="3557159"/>
                  <a:pt x="11671411" y="3542872"/>
                </a:cubicBezTo>
                <a:cubicBezTo>
                  <a:pt x="11671411" y="3533347"/>
                  <a:pt x="11685698" y="3509534"/>
                  <a:pt x="11690461" y="3490484"/>
                </a:cubicBezTo>
                <a:cubicBezTo>
                  <a:pt x="11719036" y="3490484"/>
                  <a:pt x="11728561" y="3542872"/>
                  <a:pt x="11728561" y="3552397"/>
                </a:cubicBezTo>
                <a:close/>
                <a:moveTo>
                  <a:pt x="11238071" y="3500009"/>
                </a:moveTo>
                <a:lnTo>
                  <a:pt x="11238071" y="3509534"/>
                </a:lnTo>
                <a:cubicBezTo>
                  <a:pt x="11228546" y="3523822"/>
                  <a:pt x="11204734" y="3542872"/>
                  <a:pt x="11190446" y="3542872"/>
                </a:cubicBezTo>
                <a:cubicBezTo>
                  <a:pt x="11161871" y="3542872"/>
                  <a:pt x="11152346" y="3533347"/>
                  <a:pt x="11152346" y="3514297"/>
                </a:cubicBezTo>
                <a:cubicBezTo>
                  <a:pt x="11152346" y="3504772"/>
                  <a:pt x="11152346" y="3500009"/>
                  <a:pt x="11157109" y="3495247"/>
                </a:cubicBezTo>
                <a:cubicBezTo>
                  <a:pt x="11166634" y="3500009"/>
                  <a:pt x="11171396" y="3500009"/>
                  <a:pt x="11180921" y="3500009"/>
                </a:cubicBezTo>
                <a:cubicBezTo>
                  <a:pt x="11195209" y="3500009"/>
                  <a:pt x="11204734" y="3490484"/>
                  <a:pt x="11219021" y="3490484"/>
                </a:cubicBezTo>
                <a:cubicBezTo>
                  <a:pt x="11228546" y="3490484"/>
                  <a:pt x="11233309" y="3500009"/>
                  <a:pt x="11238071" y="3500009"/>
                </a:cubicBezTo>
                <a:close/>
                <a:moveTo>
                  <a:pt x="12357116" y="3490484"/>
                </a:moveTo>
                <a:cubicBezTo>
                  <a:pt x="12380929" y="3495247"/>
                  <a:pt x="12419029" y="3490484"/>
                  <a:pt x="12433316" y="3490484"/>
                </a:cubicBezTo>
                <a:cubicBezTo>
                  <a:pt x="12457129" y="3490484"/>
                  <a:pt x="12557141" y="3490484"/>
                  <a:pt x="12557141" y="3552397"/>
                </a:cubicBezTo>
                <a:cubicBezTo>
                  <a:pt x="12557141" y="3590497"/>
                  <a:pt x="12504754" y="3619072"/>
                  <a:pt x="12480941" y="3619072"/>
                </a:cubicBezTo>
                <a:cubicBezTo>
                  <a:pt x="12419029" y="3619072"/>
                  <a:pt x="12376166" y="3552397"/>
                  <a:pt x="12333304" y="3485722"/>
                </a:cubicBezTo>
                <a:cubicBezTo>
                  <a:pt x="12338066" y="3485722"/>
                  <a:pt x="12347591" y="3490484"/>
                  <a:pt x="12357116" y="3490484"/>
                </a:cubicBezTo>
                <a:close/>
                <a:moveTo>
                  <a:pt x="9752361" y="3966686"/>
                </a:moveTo>
                <a:cubicBezTo>
                  <a:pt x="9771411" y="3980974"/>
                  <a:pt x="9804749" y="3980974"/>
                  <a:pt x="9833324" y="3985736"/>
                </a:cubicBezTo>
                <a:cubicBezTo>
                  <a:pt x="9842849" y="3985736"/>
                  <a:pt x="9866661" y="4000024"/>
                  <a:pt x="9880949" y="4000024"/>
                </a:cubicBezTo>
                <a:lnTo>
                  <a:pt x="9904761" y="4000024"/>
                </a:lnTo>
                <a:cubicBezTo>
                  <a:pt x="9909524" y="3990499"/>
                  <a:pt x="9904761" y="3980974"/>
                  <a:pt x="9904761" y="3971449"/>
                </a:cubicBezTo>
                <a:lnTo>
                  <a:pt x="9923811" y="3976211"/>
                </a:lnTo>
                <a:cubicBezTo>
                  <a:pt x="9919049" y="3980974"/>
                  <a:pt x="9914286" y="3990499"/>
                  <a:pt x="9909524" y="4004786"/>
                </a:cubicBezTo>
                <a:cubicBezTo>
                  <a:pt x="9961864" y="4009549"/>
                  <a:pt x="10014252" y="4014311"/>
                  <a:pt x="10071402" y="4019074"/>
                </a:cubicBezTo>
                <a:cubicBezTo>
                  <a:pt x="10061877" y="4052411"/>
                  <a:pt x="10057114" y="4066699"/>
                  <a:pt x="10033302" y="4080986"/>
                </a:cubicBezTo>
                <a:cubicBezTo>
                  <a:pt x="10033302" y="4080986"/>
                  <a:pt x="10033302" y="4076224"/>
                  <a:pt x="10038064" y="4071461"/>
                </a:cubicBezTo>
                <a:lnTo>
                  <a:pt x="9623774" y="4004786"/>
                </a:lnTo>
                <a:lnTo>
                  <a:pt x="9623774" y="4123849"/>
                </a:lnTo>
                <a:cubicBezTo>
                  <a:pt x="9623774" y="4123849"/>
                  <a:pt x="9628536" y="4128611"/>
                  <a:pt x="9633299" y="4128611"/>
                </a:cubicBezTo>
                <a:cubicBezTo>
                  <a:pt x="9704736" y="4142899"/>
                  <a:pt x="9780936" y="4152424"/>
                  <a:pt x="9852374" y="4161901"/>
                </a:cubicBezTo>
                <a:lnTo>
                  <a:pt x="9852374" y="4223814"/>
                </a:lnTo>
                <a:lnTo>
                  <a:pt x="9628536" y="4185714"/>
                </a:lnTo>
                <a:lnTo>
                  <a:pt x="9619011" y="4195239"/>
                </a:lnTo>
                <a:cubicBezTo>
                  <a:pt x="9619011" y="4200001"/>
                  <a:pt x="9628536" y="4204764"/>
                  <a:pt x="9638061" y="4204764"/>
                </a:cubicBezTo>
                <a:cubicBezTo>
                  <a:pt x="9776174" y="4233339"/>
                  <a:pt x="9923811" y="4257151"/>
                  <a:pt x="10076164" y="4280964"/>
                </a:cubicBezTo>
                <a:cubicBezTo>
                  <a:pt x="10080927" y="4271439"/>
                  <a:pt x="10076164" y="4261914"/>
                  <a:pt x="10080927" y="4252389"/>
                </a:cubicBezTo>
                <a:lnTo>
                  <a:pt x="10080927" y="4461939"/>
                </a:lnTo>
                <a:cubicBezTo>
                  <a:pt x="10057114" y="4461939"/>
                  <a:pt x="10033302" y="4461939"/>
                  <a:pt x="10009489" y="4466701"/>
                </a:cubicBezTo>
                <a:lnTo>
                  <a:pt x="9623774" y="4414314"/>
                </a:lnTo>
                <a:lnTo>
                  <a:pt x="9623774" y="4504801"/>
                </a:lnTo>
                <a:lnTo>
                  <a:pt x="9614249" y="4504801"/>
                </a:lnTo>
                <a:lnTo>
                  <a:pt x="9614249" y="4280964"/>
                </a:lnTo>
                <a:lnTo>
                  <a:pt x="10071402" y="4338114"/>
                </a:lnTo>
                <a:lnTo>
                  <a:pt x="10080927" y="4328589"/>
                </a:lnTo>
                <a:cubicBezTo>
                  <a:pt x="10080927" y="4323826"/>
                  <a:pt x="10071402" y="4319064"/>
                  <a:pt x="10066639" y="4314301"/>
                </a:cubicBezTo>
                <a:cubicBezTo>
                  <a:pt x="9919049" y="4300014"/>
                  <a:pt x="9766649" y="4280964"/>
                  <a:pt x="9614249" y="4261914"/>
                </a:cubicBezTo>
                <a:lnTo>
                  <a:pt x="9614249" y="3895249"/>
                </a:lnTo>
                <a:cubicBezTo>
                  <a:pt x="9609486" y="3890486"/>
                  <a:pt x="9604724" y="3890486"/>
                  <a:pt x="9599961" y="3885724"/>
                </a:cubicBezTo>
                <a:cubicBezTo>
                  <a:pt x="9599961" y="3885724"/>
                  <a:pt x="9590436" y="3885724"/>
                  <a:pt x="9590436" y="3895249"/>
                </a:cubicBezTo>
                <a:lnTo>
                  <a:pt x="9590436" y="4257151"/>
                </a:lnTo>
                <a:cubicBezTo>
                  <a:pt x="9547622" y="4252389"/>
                  <a:pt x="9499997" y="4242864"/>
                  <a:pt x="9457134" y="4238101"/>
                </a:cubicBezTo>
                <a:cubicBezTo>
                  <a:pt x="9495234" y="4214289"/>
                  <a:pt x="9533334" y="4209526"/>
                  <a:pt x="9580911" y="4185714"/>
                </a:cubicBezTo>
                <a:lnTo>
                  <a:pt x="9576197" y="3928586"/>
                </a:lnTo>
                <a:cubicBezTo>
                  <a:pt x="9523809" y="3957161"/>
                  <a:pt x="9480947" y="4004786"/>
                  <a:pt x="9438084" y="4038124"/>
                </a:cubicBezTo>
                <a:cubicBezTo>
                  <a:pt x="9399984" y="4071461"/>
                  <a:pt x="9347597" y="4085749"/>
                  <a:pt x="9309497" y="4100036"/>
                </a:cubicBezTo>
                <a:cubicBezTo>
                  <a:pt x="9299972" y="4100036"/>
                  <a:pt x="9290447" y="4109561"/>
                  <a:pt x="9290447" y="4119086"/>
                </a:cubicBezTo>
                <a:cubicBezTo>
                  <a:pt x="9290447" y="4133374"/>
                  <a:pt x="9342834" y="4195239"/>
                  <a:pt x="9342834" y="4209526"/>
                </a:cubicBezTo>
                <a:cubicBezTo>
                  <a:pt x="9342834" y="4219051"/>
                  <a:pt x="9333309" y="4257151"/>
                  <a:pt x="9333309" y="4266676"/>
                </a:cubicBezTo>
                <a:cubicBezTo>
                  <a:pt x="9333309" y="4280964"/>
                  <a:pt x="9338072" y="4300014"/>
                  <a:pt x="9347597" y="4300014"/>
                </a:cubicBezTo>
                <a:cubicBezTo>
                  <a:pt x="9361884" y="4300014"/>
                  <a:pt x="9414272" y="4266676"/>
                  <a:pt x="9447609" y="4242864"/>
                </a:cubicBezTo>
                <a:cubicBezTo>
                  <a:pt x="9471422" y="4271439"/>
                  <a:pt x="9538097" y="4261914"/>
                  <a:pt x="9590436" y="4276201"/>
                </a:cubicBezTo>
                <a:lnTo>
                  <a:pt x="9585674" y="4509564"/>
                </a:lnTo>
                <a:lnTo>
                  <a:pt x="9585674" y="4414314"/>
                </a:lnTo>
                <a:lnTo>
                  <a:pt x="9176194" y="4352401"/>
                </a:lnTo>
                <a:lnTo>
                  <a:pt x="9176194" y="4547616"/>
                </a:lnTo>
                <a:lnTo>
                  <a:pt x="9176194" y="4214289"/>
                </a:lnTo>
                <a:lnTo>
                  <a:pt x="9323784" y="4238101"/>
                </a:lnTo>
                <a:lnTo>
                  <a:pt x="9333309" y="4228576"/>
                </a:lnTo>
                <a:cubicBezTo>
                  <a:pt x="9280922" y="4204764"/>
                  <a:pt x="9228534" y="4204764"/>
                  <a:pt x="9176194" y="4195239"/>
                </a:cubicBezTo>
                <a:lnTo>
                  <a:pt x="9176194" y="4133374"/>
                </a:lnTo>
                <a:cubicBezTo>
                  <a:pt x="9219009" y="4138136"/>
                  <a:pt x="9252347" y="4147661"/>
                  <a:pt x="9285684" y="4152424"/>
                </a:cubicBezTo>
                <a:lnTo>
                  <a:pt x="9295209" y="4142899"/>
                </a:lnTo>
                <a:cubicBezTo>
                  <a:pt x="9266634" y="4123849"/>
                  <a:pt x="9214247" y="4119086"/>
                  <a:pt x="9176194" y="4114324"/>
                </a:cubicBezTo>
                <a:lnTo>
                  <a:pt x="9176194" y="3952399"/>
                </a:lnTo>
                <a:lnTo>
                  <a:pt x="9152382" y="3952399"/>
                </a:lnTo>
                <a:lnTo>
                  <a:pt x="9152382" y="4547616"/>
                </a:lnTo>
                <a:lnTo>
                  <a:pt x="9142857" y="4547616"/>
                </a:lnTo>
                <a:lnTo>
                  <a:pt x="9142857" y="4357164"/>
                </a:lnTo>
                <a:cubicBezTo>
                  <a:pt x="9099994" y="4347639"/>
                  <a:pt x="9023794" y="4328589"/>
                  <a:pt x="9014269" y="4328589"/>
                </a:cubicBezTo>
                <a:cubicBezTo>
                  <a:pt x="8966644" y="4328589"/>
                  <a:pt x="8971407" y="4409551"/>
                  <a:pt x="8971407" y="4423839"/>
                </a:cubicBezTo>
                <a:lnTo>
                  <a:pt x="8971407" y="4566666"/>
                </a:lnTo>
                <a:cubicBezTo>
                  <a:pt x="8933307" y="4571429"/>
                  <a:pt x="8890444" y="4576191"/>
                  <a:pt x="8819007" y="4580954"/>
                </a:cubicBezTo>
                <a:lnTo>
                  <a:pt x="8819007" y="4390501"/>
                </a:lnTo>
                <a:cubicBezTo>
                  <a:pt x="8838057" y="4366689"/>
                  <a:pt x="8890444" y="4380976"/>
                  <a:pt x="8890444" y="4352401"/>
                </a:cubicBezTo>
                <a:cubicBezTo>
                  <a:pt x="8890444" y="4338114"/>
                  <a:pt x="8876157" y="4319064"/>
                  <a:pt x="8866632" y="4300014"/>
                </a:cubicBezTo>
                <a:cubicBezTo>
                  <a:pt x="8852344" y="4309539"/>
                  <a:pt x="8833294" y="4328589"/>
                  <a:pt x="8814292" y="4342876"/>
                </a:cubicBezTo>
                <a:lnTo>
                  <a:pt x="8814292" y="4261914"/>
                </a:lnTo>
                <a:cubicBezTo>
                  <a:pt x="8819007" y="4261914"/>
                  <a:pt x="8828532" y="4261914"/>
                  <a:pt x="8833294" y="4257151"/>
                </a:cubicBezTo>
                <a:cubicBezTo>
                  <a:pt x="8823769" y="4242864"/>
                  <a:pt x="8814292" y="4223814"/>
                  <a:pt x="8814292" y="4209526"/>
                </a:cubicBezTo>
                <a:cubicBezTo>
                  <a:pt x="8814292" y="4180951"/>
                  <a:pt x="8852344" y="4185714"/>
                  <a:pt x="8885682" y="4157139"/>
                </a:cubicBezTo>
                <a:cubicBezTo>
                  <a:pt x="8857107" y="4142899"/>
                  <a:pt x="8804767" y="4104799"/>
                  <a:pt x="8795242" y="4104799"/>
                </a:cubicBezTo>
                <a:cubicBezTo>
                  <a:pt x="8780954" y="4104799"/>
                  <a:pt x="8747617" y="4138136"/>
                  <a:pt x="8723804" y="4147661"/>
                </a:cubicBezTo>
                <a:cubicBezTo>
                  <a:pt x="8647604" y="4185714"/>
                  <a:pt x="8566642" y="4204764"/>
                  <a:pt x="8495204" y="4219051"/>
                </a:cubicBezTo>
                <a:cubicBezTo>
                  <a:pt x="8433340" y="4228576"/>
                  <a:pt x="8371427" y="4242864"/>
                  <a:pt x="8309515" y="4252389"/>
                </a:cubicBezTo>
                <a:cubicBezTo>
                  <a:pt x="7642860" y="4352401"/>
                  <a:pt x="6323791" y="4547616"/>
                  <a:pt x="6309503" y="4547616"/>
                </a:cubicBezTo>
                <a:cubicBezTo>
                  <a:pt x="6271403" y="4547616"/>
                  <a:pt x="6171391" y="4523851"/>
                  <a:pt x="6157103" y="4504801"/>
                </a:cubicBezTo>
                <a:cubicBezTo>
                  <a:pt x="6214253" y="4514326"/>
                  <a:pt x="6266641" y="4533376"/>
                  <a:pt x="6314266" y="4533376"/>
                </a:cubicBezTo>
                <a:cubicBezTo>
                  <a:pt x="6323791" y="4533376"/>
                  <a:pt x="6595206" y="4490514"/>
                  <a:pt x="6738081" y="4471464"/>
                </a:cubicBezTo>
                <a:cubicBezTo>
                  <a:pt x="6852381" y="4452414"/>
                  <a:pt x="6980920" y="4438126"/>
                  <a:pt x="7104745" y="4419076"/>
                </a:cubicBezTo>
                <a:cubicBezTo>
                  <a:pt x="7623810" y="4338114"/>
                  <a:pt x="8157115" y="4304776"/>
                  <a:pt x="8685704" y="4152424"/>
                </a:cubicBezTo>
                <a:cubicBezTo>
                  <a:pt x="8714279" y="4147661"/>
                  <a:pt x="8761904" y="4123849"/>
                  <a:pt x="8790479" y="4085749"/>
                </a:cubicBezTo>
                <a:cubicBezTo>
                  <a:pt x="8828532" y="4109561"/>
                  <a:pt x="8871394" y="4123849"/>
                  <a:pt x="8909494" y="4138136"/>
                </a:cubicBezTo>
                <a:cubicBezTo>
                  <a:pt x="8899969" y="4166664"/>
                  <a:pt x="8847582" y="4185714"/>
                  <a:pt x="8823769" y="4200001"/>
                </a:cubicBezTo>
                <a:cubicBezTo>
                  <a:pt x="8823769" y="4204764"/>
                  <a:pt x="8819007" y="4204764"/>
                  <a:pt x="8819007" y="4214289"/>
                </a:cubicBezTo>
                <a:cubicBezTo>
                  <a:pt x="8819007" y="4242864"/>
                  <a:pt x="8866632" y="4280964"/>
                  <a:pt x="8880919" y="4309539"/>
                </a:cubicBezTo>
                <a:cubicBezTo>
                  <a:pt x="8890444" y="4319064"/>
                  <a:pt x="8890444" y="4338114"/>
                  <a:pt x="8899969" y="4352401"/>
                </a:cubicBezTo>
                <a:cubicBezTo>
                  <a:pt x="8904732" y="4361926"/>
                  <a:pt x="8923782" y="4376214"/>
                  <a:pt x="8938069" y="4376214"/>
                </a:cubicBezTo>
                <a:cubicBezTo>
                  <a:pt x="8961882" y="4376214"/>
                  <a:pt x="9047607" y="4266676"/>
                  <a:pt x="9071419" y="4252389"/>
                </a:cubicBezTo>
                <a:cubicBezTo>
                  <a:pt x="9085707" y="4238101"/>
                  <a:pt x="9114282" y="4238101"/>
                  <a:pt x="9142857" y="4233339"/>
                </a:cubicBezTo>
                <a:lnTo>
                  <a:pt x="9147619" y="3990499"/>
                </a:lnTo>
                <a:lnTo>
                  <a:pt x="9128569" y="3990499"/>
                </a:lnTo>
                <a:cubicBezTo>
                  <a:pt x="9080944" y="4023836"/>
                  <a:pt x="8995219" y="4085749"/>
                  <a:pt x="8980932" y="4085749"/>
                </a:cubicBezTo>
                <a:cubicBezTo>
                  <a:pt x="8971407" y="4085749"/>
                  <a:pt x="8966644" y="4071461"/>
                  <a:pt x="8957119" y="4071461"/>
                </a:cubicBezTo>
                <a:cubicBezTo>
                  <a:pt x="8909494" y="4057174"/>
                  <a:pt x="8861869" y="4057174"/>
                  <a:pt x="8809529" y="4047649"/>
                </a:cubicBezTo>
                <a:lnTo>
                  <a:pt x="8809529" y="4000024"/>
                </a:lnTo>
                <a:lnTo>
                  <a:pt x="8780954" y="4000024"/>
                </a:lnTo>
                <a:cubicBezTo>
                  <a:pt x="8761904" y="4014311"/>
                  <a:pt x="8771429" y="4028599"/>
                  <a:pt x="8771429" y="4042886"/>
                </a:cubicBezTo>
                <a:lnTo>
                  <a:pt x="6647593" y="4395264"/>
                </a:lnTo>
                <a:lnTo>
                  <a:pt x="6647593" y="4352401"/>
                </a:lnTo>
                <a:lnTo>
                  <a:pt x="7438073" y="4233339"/>
                </a:lnTo>
                <a:cubicBezTo>
                  <a:pt x="7433310" y="4209526"/>
                  <a:pt x="7423785" y="4190476"/>
                  <a:pt x="7423785" y="4176189"/>
                </a:cubicBezTo>
                <a:cubicBezTo>
                  <a:pt x="7423785" y="4138136"/>
                  <a:pt x="7457123" y="4138136"/>
                  <a:pt x="7471410" y="4138136"/>
                </a:cubicBezTo>
                <a:cubicBezTo>
                  <a:pt x="7480935" y="4138136"/>
                  <a:pt x="7495223" y="4147661"/>
                  <a:pt x="7504748" y="4157139"/>
                </a:cubicBezTo>
                <a:cubicBezTo>
                  <a:pt x="7495223" y="4152424"/>
                  <a:pt x="7480935" y="4142899"/>
                  <a:pt x="7466648" y="4142899"/>
                </a:cubicBezTo>
                <a:cubicBezTo>
                  <a:pt x="7438073" y="4142899"/>
                  <a:pt x="7428548" y="4166664"/>
                  <a:pt x="7428548" y="4180951"/>
                </a:cubicBezTo>
                <a:cubicBezTo>
                  <a:pt x="7428548" y="4219051"/>
                  <a:pt x="7457123" y="4238101"/>
                  <a:pt x="7485698" y="4238101"/>
                </a:cubicBezTo>
                <a:cubicBezTo>
                  <a:pt x="7509510" y="4238101"/>
                  <a:pt x="7533323" y="4223814"/>
                  <a:pt x="7523798" y="4185714"/>
                </a:cubicBezTo>
                <a:cubicBezTo>
                  <a:pt x="7528560" y="4195239"/>
                  <a:pt x="7533323" y="4209526"/>
                  <a:pt x="7542848" y="4214289"/>
                </a:cubicBezTo>
                <a:lnTo>
                  <a:pt x="8776192" y="3985736"/>
                </a:lnTo>
                <a:cubicBezTo>
                  <a:pt x="8866632" y="4004786"/>
                  <a:pt x="9033319" y="4038124"/>
                  <a:pt x="9042844" y="4038124"/>
                </a:cubicBezTo>
                <a:cubicBezTo>
                  <a:pt x="9057132" y="4038124"/>
                  <a:pt x="9114282" y="3995261"/>
                  <a:pt x="9142857" y="3976211"/>
                </a:cubicBezTo>
                <a:cubicBezTo>
                  <a:pt x="9147619" y="3966686"/>
                  <a:pt x="9147619" y="3957161"/>
                  <a:pt x="9147619" y="3947636"/>
                </a:cubicBezTo>
                <a:cubicBezTo>
                  <a:pt x="9171432" y="3947636"/>
                  <a:pt x="9180957" y="3952399"/>
                  <a:pt x="9185719" y="3952399"/>
                </a:cubicBezTo>
                <a:cubicBezTo>
                  <a:pt x="9185719" y="3985736"/>
                  <a:pt x="9180957" y="4023836"/>
                  <a:pt x="9180957" y="4057174"/>
                </a:cubicBezTo>
                <a:cubicBezTo>
                  <a:pt x="9228534" y="4071461"/>
                  <a:pt x="9314259" y="4085749"/>
                  <a:pt x="9323784" y="4085749"/>
                </a:cubicBezTo>
                <a:cubicBezTo>
                  <a:pt x="9366647" y="4085749"/>
                  <a:pt x="9442847" y="4019074"/>
                  <a:pt x="9480947" y="3985736"/>
                </a:cubicBezTo>
                <a:cubicBezTo>
                  <a:pt x="9271397" y="3942874"/>
                  <a:pt x="9038082" y="3919061"/>
                  <a:pt x="8833294" y="3823811"/>
                </a:cubicBezTo>
                <a:cubicBezTo>
                  <a:pt x="8819007" y="3819049"/>
                  <a:pt x="8804767" y="3804761"/>
                  <a:pt x="8795242" y="3790474"/>
                </a:cubicBezTo>
                <a:cubicBezTo>
                  <a:pt x="8780954" y="3809524"/>
                  <a:pt x="8761904" y="3823811"/>
                  <a:pt x="8742854" y="3828574"/>
                </a:cubicBezTo>
                <a:cubicBezTo>
                  <a:pt x="8319040" y="3990499"/>
                  <a:pt x="7871413" y="4047649"/>
                  <a:pt x="7452360" y="4128611"/>
                </a:cubicBezTo>
                <a:cubicBezTo>
                  <a:pt x="7304723" y="4157139"/>
                  <a:pt x="6623781" y="4276201"/>
                  <a:pt x="6538056" y="4276201"/>
                </a:cubicBezTo>
                <a:lnTo>
                  <a:pt x="6414278" y="4271439"/>
                </a:lnTo>
                <a:lnTo>
                  <a:pt x="6414278" y="4252389"/>
                </a:lnTo>
                <a:cubicBezTo>
                  <a:pt x="6542818" y="4252389"/>
                  <a:pt x="6699981" y="4228576"/>
                  <a:pt x="6833331" y="4204764"/>
                </a:cubicBezTo>
                <a:cubicBezTo>
                  <a:pt x="6947583" y="4180951"/>
                  <a:pt x="7071408" y="4157139"/>
                  <a:pt x="7190470" y="4138136"/>
                </a:cubicBezTo>
                <a:cubicBezTo>
                  <a:pt x="7285720" y="4123849"/>
                  <a:pt x="7390448" y="4100036"/>
                  <a:pt x="7490460" y="4080986"/>
                </a:cubicBezTo>
                <a:cubicBezTo>
                  <a:pt x="7557135" y="4066699"/>
                  <a:pt x="7638098" y="4052411"/>
                  <a:pt x="7714250" y="4038124"/>
                </a:cubicBezTo>
                <a:cubicBezTo>
                  <a:pt x="7780925" y="4023836"/>
                  <a:pt x="7861888" y="4009549"/>
                  <a:pt x="7938088" y="3995261"/>
                </a:cubicBezTo>
                <a:cubicBezTo>
                  <a:pt x="8004763" y="3980974"/>
                  <a:pt x="8085677" y="3966686"/>
                  <a:pt x="8161877" y="3952399"/>
                </a:cubicBezTo>
                <a:cubicBezTo>
                  <a:pt x="8323802" y="3919061"/>
                  <a:pt x="8495204" y="3895249"/>
                  <a:pt x="8661892" y="3838099"/>
                </a:cubicBezTo>
                <a:cubicBezTo>
                  <a:pt x="8709517" y="3823811"/>
                  <a:pt x="8790479" y="3771472"/>
                  <a:pt x="8804767" y="3771472"/>
                </a:cubicBezTo>
                <a:cubicBezTo>
                  <a:pt x="8814292" y="3771472"/>
                  <a:pt x="8819007" y="3790474"/>
                  <a:pt x="8838057" y="3799999"/>
                </a:cubicBezTo>
                <a:cubicBezTo>
                  <a:pt x="8861869" y="3819049"/>
                  <a:pt x="8899969" y="3838099"/>
                  <a:pt x="8933307" y="3847624"/>
                </a:cubicBezTo>
                <a:cubicBezTo>
                  <a:pt x="8971407" y="3861911"/>
                  <a:pt x="9014269" y="3876199"/>
                  <a:pt x="9052369" y="3885724"/>
                </a:cubicBezTo>
                <a:cubicBezTo>
                  <a:pt x="9071419" y="3895249"/>
                  <a:pt x="9433322" y="3976211"/>
                  <a:pt x="9495234" y="3976211"/>
                </a:cubicBezTo>
                <a:cubicBezTo>
                  <a:pt x="9504759" y="3976211"/>
                  <a:pt x="9504759" y="3976211"/>
                  <a:pt x="9509522" y="3961924"/>
                </a:cubicBezTo>
                <a:cubicBezTo>
                  <a:pt x="9323784" y="3938111"/>
                  <a:pt x="9114282" y="3895249"/>
                  <a:pt x="8938069" y="3833336"/>
                </a:cubicBezTo>
                <a:lnTo>
                  <a:pt x="9509522" y="3952399"/>
                </a:lnTo>
                <a:lnTo>
                  <a:pt x="9542859" y="3947636"/>
                </a:lnTo>
                <a:lnTo>
                  <a:pt x="8961882" y="3823811"/>
                </a:lnTo>
                <a:cubicBezTo>
                  <a:pt x="9052369" y="3766709"/>
                  <a:pt x="9171432" y="3690509"/>
                  <a:pt x="9266634" y="3595259"/>
                </a:cubicBezTo>
                <a:cubicBezTo>
                  <a:pt x="9338072" y="3690509"/>
                  <a:pt x="9471422" y="3814286"/>
                  <a:pt x="9576197" y="3914299"/>
                </a:cubicBezTo>
                <a:cubicBezTo>
                  <a:pt x="9580911" y="3904774"/>
                  <a:pt x="9580911" y="3895249"/>
                  <a:pt x="9580911" y="3880961"/>
                </a:cubicBezTo>
                <a:cubicBezTo>
                  <a:pt x="9590436" y="3880961"/>
                  <a:pt x="9599961" y="3885724"/>
                  <a:pt x="9609486" y="3880961"/>
                </a:cubicBezTo>
                <a:cubicBezTo>
                  <a:pt x="9509522" y="3780949"/>
                  <a:pt x="9347597" y="3638122"/>
                  <a:pt x="9271397" y="3528584"/>
                </a:cubicBezTo>
                <a:cubicBezTo>
                  <a:pt x="9228534" y="3557159"/>
                  <a:pt x="8952357" y="3795236"/>
                  <a:pt x="8861869" y="3795236"/>
                </a:cubicBezTo>
                <a:cubicBezTo>
                  <a:pt x="8852344" y="3795236"/>
                  <a:pt x="8838057" y="3785711"/>
                  <a:pt x="8823769" y="3771472"/>
                </a:cubicBezTo>
                <a:cubicBezTo>
                  <a:pt x="8957119" y="3719084"/>
                  <a:pt x="9119044" y="3609547"/>
                  <a:pt x="9271397" y="3480959"/>
                </a:cubicBezTo>
                <a:cubicBezTo>
                  <a:pt x="9399984" y="3628597"/>
                  <a:pt x="9566672" y="3857149"/>
                  <a:pt x="9752361" y="3966686"/>
                </a:cubicBezTo>
                <a:close/>
                <a:moveTo>
                  <a:pt x="12533329" y="3500009"/>
                </a:moveTo>
                <a:cubicBezTo>
                  <a:pt x="12480941" y="3466672"/>
                  <a:pt x="12419029" y="3480959"/>
                  <a:pt x="12366641" y="3480959"/>
                </a:cubicBezTo>
                <a:cubicBezTo>
                  <a:pt x="12390454" y="3476197"/>
                  <a:pt x="12423791" y="3471434"/>
                  <a:pt x="12433316" y="3471434"/>
                </a:cubicBezTo>
                <a:cubicBezTo>
                  <a:pt x="12476179" y="3471434"/>
                  <a:pt x="12471416" y="3466672"/>
                  <a:pt x="12533329" y="3500009"/>
                </a:cubicBezTo>
                <a:close/>
                <a:moveTo>
                  <a:pt x="11561873" y="3542872"/>
                </a:moveTo>
                <a:cubicBezTo>
                  <a:pt x="11561873" y="3552397"/>
                  <a:pt x="11552348" y="3576209"/>
                  <a:pt x="11547586" y="3595259"/>
                </a:cubicBezTo>
                <a:cubicBezTo>
                  <a:pt x="11542823" y="3590497"/>
                  <a:pt x="11528536" y="3580972"/>
                  <a:pt x="11514248" y="3566684"/>
                </a:cubicBezTo>
                <a:cubicBezTo>
                  <a:pt x="11514248" y="3552397"/>
                  <a:pt x="11499961" y="3519059"/>
                  <a:pt x="11499961" y="3509534"/>
                </a:cubicBezTo>
                <a:cubicBezTo>
                  <a:pt x="11499961" y="3495247"/>
                  <a:pt x="11509486" y="3485722"/>
                  <a:pt x="11514248" y="3471434"/>
                </a:cubicBezTo>
                <a:cubicBezTo>
                  <a:pt x="11547586" y="3495247"/>
                  <a:pt x="11561873" y="3519059"/>
                  <a:pt x="11561873" y="3542872"/>
                </a:cubicBezTo>
                <a:close/>
                <a:moveTo>
                  <a:pt x="12723781" y="3504772"/>
                </a:moveTo>
                <a:lnTo>
                  <a:pt x="12638056" y="3504772"/>
                </a:lnTo>
                <a:cubicBezTo>
                  <a:pt x="12623816" y="3509534"/>
                  <a:pt x="12604766" y="3514297"/>
                  <a:pt x="12590479" y="3519059"/>
                </a:cubicBezTo>
                <a:cubicBezTo>
                  <a:pt x="12619054" y="3504772"/>
                  <a:pt x="12652344" y="3490484"/>
                  <a:pt x="12680919" y="3490484"/>
                </a:cubicBezTo>
                <a:cubicBezTo>
                  <a:pt x="12709494" y="3485722"/>
                  <a:pt x="12738069" y="3490484"/>
                  <a:pt x="12766644" y="3466672"/>
                </a:cubicBezTo>
                <a:cubicBezTo>
                  <a:pt x="12757119" y="3480959"/>
                  <a:pt x="12738069" y="3504772"/>
                  <a:pt x="12723781" y="3504772"/>
                </a:cubicBezTo>
                <a:close/>
                <a:moveTo>
                  <a:pt x="11319033" y="3476197"/>
                </a:moveTo>
                <a:cubicBezTo>
                  <a:pt x="11314271" y="3480959"/>
                  <a:pt x="11314271" y="3490484"/>
                  <a:pt x="11309508" y="3500009"/>
                </a:cubicBezTo>
                <a:cubicBezTo>
                  <a:pt x="11299983" y="3519059"/>
                  <a:pt x="11280933" y="3519059"/>
                  <a:pt x="11271408" y="3519059"/>
                </a:cubicBezTo>
                <a:cubicBezTo>
                  <a:pt x="11261883" y="3519059"/>
                  <a:pt x="11257121" y="3519059"/>
                  <a:pt x="11252359" y="3514297"/>
                </a:cubicBezTo>
                <a:cubicBezTo>
                  <a:pt x="11261883" y="3500009"/>
                  <a:pt x="11285696" y="3490484"/>
                  <a:pt x="11299983" y="3466672"/>
                </a:cubicBezTo>
                <a:cubicBezTo>
                  <a:pt x="11304746" y="3471434"/>
                  <a:pt x="11314271" y="3471434"/>
                  <a:pt x="11319033" y="3476197"/>
                </a:cubicBezTo>
                <a:close/>
                <a:moveTo>
                  <a:pt x="11380946" y="3500009"/>
                </a:moveTo>
                <a:cubicBezTo>
                  <a:pt x="11380946" y="3514297"/>
                  <a:pt x="11371421" y="3533347"/>
                  <a:pt x="11357133" y="3547634"/>
                </a:cubicBezTo>
                <a:cubicBezTo>
                  <a:pt x="11357133" y="3523822"/>
                  <a:pt x="11352371" y="3500009"/>
                  <a:pt x="11328558" y="3476197"/>
                </a:cubicBezTo>
                <a:cubicBezTo>
                  <a:pt x="11333321" y="3466672"/>
                  <a:pt x="11342846" y="3461909"/>
                  <a:pt x="11352371" y="3461909"/>
                </a:cubicBezTo>
                <a:cubicBezTo>
                  <a:pt x="11371421" y="3461909"/>
                  <a:pt x="11380946" y="3495247"/>
                  <a:pt x="11380946" y="3500009"/>
                </a:cubicBezTo>
                <a:close/>
                <a:moveTo>
                  <a:pt x="11904725" y="3509534"/>
                </a:moveTo>
                <a:cubicBezTo>
                  <a:pt x="11899963" y="3514297"/>
                  <a:pt x="11890438" y="3528584"/>
                  <a:pt x="11876150" y="3528584"/>
                </a:cubicBezTo>
                <a:lnTo>
                  <a:pt x="11857148" y="3528584"/>
                </a:lnTo>
                <a:cubicBezTo>
                  <a:pt x="11852386" y="3523822"/>
                  <a:pt x="11852386" y="3523822"/>
                  <a:pt x="11852386" y="3514297"/>
                </a:cubicBezTo>
                <a:cubicBezTo>
                  <a:pt x="11852386" y="3500009"/>
                  <a:pt x="11866625" y="3476197"/>
                  <a:pt x="11876150" y="3466672"/>
                </a:cubicBezTo>
                <a:cubicBezTo>
                  <a:pt x="11880913" y="3457147"/>
                  <a:pt x="11895200" y="3461909"/>
                  <a:pt x="11904725" y="3457147"/>
                </a:cubicBezTo>
                <a:lnTo>
                  <a:pt x="11904725" y="3509534"/>
                </a:lnTo>
                <a:close/>
                <a:moveTo>
                  <a:pt x="11280933" y="3452384"/>
                </a:moveTo>
                <a:cubicBezTo>
                  <a:pt x="11280933" y="3457147"/>
                  <a:pt x="11285696" y="3452384"/>
                  <a:pt x="11285696" y="3466672"/>
                </a:cubicBezTo>
                <a:cubicBezTo>
                  <a:pt x="11285696" y="3485722"/>
                  <a:pt x="11257121" y="3485722"/>
                  <a:pt x="11252359" y="3485722"/>
                </a:cubicBezTo>
                <a:cubicBezTo>
                  <a:pt x="11238071" y="3485722"/>
                  <a:pt x="11238071" y="3485722"/>
                  <a:pt x="11228546" y="3480959"/>
                </a:cubicBezTo>
                <a:cubicBezTo>
                  <a:pt x="11238071" y="3461909"/>
                  <a:pt x="11247596" y="3452384"/>
                  <a:pt x="11266646" y="3447622"/>
                </a:cubicBezTo>
                <a:lnTo>
                  <a:pt x="11280933" y="3452384"/>
                </a:lnTo>
                <a:close/>
                <a:moveTo>
                  <a:pt x="11623786" y="3504772"/>
                </a:moveTo>
                <a:cubicBezTo>
                  <a:pt x="11623786" y="3519059"/>
                  <a:pt x="11614261" y="3552397"/>
                  <a:pt x="11599973" y="3576209"/>
                </a:cubicBezTo>
                <a:cubicBezTo>
                  <a:pt x="11590448" y="3566684"/>
                  <a:pt x="11576161" y="3557159"/>
                  <a:pt x="11576161" y="3547634"/>
                </a:cubicBezTo>
                <a:cubicBezTo>
                  <a:pt x="11566636" y="3528584"/>
                  <a:pt x="11552348" y="3495247"/>
                  <a:pt x="11552348" y="3480959"/>
                </a:cubicBezTo>
                <a:cubicBezTo>
                  <a:pt x="11552348" y="3471434"/>
                  <a:pt x="11561873" y="3457147"/>
                  <a:pt x="11566636" y="3442859"/>
                </a:cubicBezTo>
                <a:cubicBezTo>
                  <a:pt x="11604736" y="3447622"/>
                  <a:pt x="11623786" y="3480959"/>
                  <a:pt x="11623786" y="3504772"/>
                </a:cubicBezTo>
                <a:close/>
                <a:moveTo>
                  <a:pt x="11442858" y="3485722"/>
                </a:moveTo>
                <a:cubicBezTo>
                  <a:pt x="11442858" y="3500009"/>
                  <a:pt x="11438096" y="3514297"/>
                  <a:pt x="11428571" y="3528584"/>
                </a:cubicBezTo>
                <a:cubicBezTo>
                  <a:pt x="11390471" y="3523822"/>
                  <a:pt x="11399996" y="3490484"/>
                  <a:pt x="11376183" y="3461909"/>
                </a:cubicBezTo>
                <a:cubicBezTo>
                  <a:pt x="11385708" y="3452384"/>
                  <a:pt x="11399996" y="3442859"/>
                  <a:pt x="11414283" y="3442859"/>
                </a:cubicBezTo>
                <a:cubicBezTo>
                  <a:pt x="11442858" y="3442859"/>
                  <a:pt x="11442858" y="3485722"/>
                  <a:pt x="11442858" y="3485722"/>
                </a:cubicBezTo>
                <a:close/>
                <a:moveTo>
                  <a:pt x="11185684" y="3442859"/>
                </a:moveTo>
                <a:cubicBezTo>
                  <a:pt x="11195209" y="3452384"/>
                  <a:pt x="11209496" y="3461909"/>
                  <a:pt x="11219021" y="3466672"/>
                </a:cubicBezTo>
                <a:cubicBezTo>
                  <a:pt x="11214259" y="3476197"/>
                  <a:pt x="11190446" y="3490484"/>
                  <a:pt x="11180921" y="3490484"/>
                </a:cubicBezTo>
                <a:cubicBezTo>
                  <a:pt x="11171396" y="3490484"/>
                  <a:pt x="11161871" y="3485722"/>
                  <a:pt x="11152346" y="3480959"/>
                </a:cubicBezTo>
                <a:lnTo>
                  <a:pt x="11152346" y="3442859"/>
                </a:lnTo>
                <a:lnTo>
                  <a:pt x="11185684" y="3442859"/>
                </a:lnTo>
                <a:close/>
                <a:moveTo>
                  <a:pt x="12661869" y="3485722"/>
                </a:moveTo>
                <a:cubicBezTo>
                  <a:pt x="12657106" y="3485722"/>
                  <a:pt x="12652344" y="3490484"/>
                  <a:pt x="12642819" y="3490484"/>
                </a:cubicBezTo>
                <a:cubicBezTo>
                  <a:pt x="12628531" y="3490484"/>
                  <a:pt x="12614291" y="3457147"/>
                  <a:pt x="12600004" y="3438097"/>
                </a:cubicBezTo>
                <a:cubicBezTo>
                  <a:pt x="12609529" y="3438097"/>
                  <a:pt x="12647581" y="3457147"/>
                  <a:pt x="12661869" y="3485722"/>
                </a:cubicBezTo>
                <a:close/>
                <a:moveTo>
                  <a:pt x="12328541" y="3480959"/>
                </a:moveTo>
                <a:cubicBezTo>
                  <a:pt x="12314254" y="3466672"/>
                  <a:pt x="12309491" y="3442859"/>
                  <a:pt x="12314254" y="3438097"/>
                </a:cubicBezTo>
                <a:cubicBezTo>
                  <a:pt x="12319016" y="3452384"/>
                  <a:pt x="12319016" y="3466672"/>
                  <a:pt x="12328541" y="3480959"/>
                </a:cubicBezTo>
                <a:close/>
                <a:moveTo>
                  <a:pt x="11861911" y="3452384"/>
                </a:moveTo>
                <a:cubicBezTo>
                  <a:pt x="11861911" y="3485722"/>
                  <a:pt x="11833336" y="3514297"/>
                  <a:pt x="11785711" y="3519059"/>
                </a:cubicBezTo>
                <a:cubicBezTo>
                  <a:pt x="11780948" y="3509534"/>
                  <a:pt x="11776186" y="3490484"/>
                  <a:pt x="11776186" y="3480959"/>
                </a:cubicBezTo>
                <a:cubicBezTo>
                  <a:pt x="11776186" y="3471434"/>
                  <a:pt x="11828573" y="3428572"/>
                  <a:pt x="11852386" y="3419047"/>
                </a:cubicBezTo>
                <a:cubicBezTo>
                  <a:pt x="11857148" y="3428572"/>
                  <a:pt x="11861911" y="3438097"/>
                  <a:pt x="11861911" y="3452384"/>
                </a:cubicBezTo>
                <a:close/>
                <a:moveTo>
                  <a:pt x="11499961" y="3461909"/>
                </a:moveTo>
                <a:cubicBezTo>
                  <a:pt x="11499961" y="3471434"/>
                  <a:pt x="11495198" y="3485722"/>
                  <a:pt x="11485673" y="3500009"/>
                </a:cubicBezTo>
                <a:cubicBezTo>
                  <a:pt x="11476196" y="3490484"/>
                  <a:pt x="11461908" y="3485722"/>
                  <a:pt x="11457146" y="3476197"/>
                </a:cubicBezTo>
                <a:cubicBezTo>
                  <a:pt x="11447621" y="3466672"/>
                  <a:pt x="11447621" y="3452384"/>
                  <a:pt x="11433333" y="3438097"/>
                </a:cubicBezTo>
                <a:cubicBezTo>
                  <a:pt x="11438096" y="3433334"/>
                  <a:pt x="11452383" y="3419047"/>
                  <a:pt x="11466671" y="3419047"/>
                </a:cubicBezTo>
                <a:cubicBezTo>
                  <a:pt x="11490436" y="3419047"/>
                  <a:pt x="11499961" y="3452384"/>
                  <a:pt x="11499961" y="3461909"/>
                </a:cubicBezTo>
                <a:close/>
                <a:moveTo>
                  <a:pt x="11266646" y="3428572"/>
                </a:moveTo>
                <a:cubicBezTo>
                  <a:pt x="11266646" y="3442859"/>
                  <a:pt x="11238071" y="3452384"/>
                  <a:pt x="11228546" y="3452384"/>
                </a:cubicBezTo>
                <a:cubicBezTo>
                  <a:pt x="11214259" y="3452384"/>
                  <a:pt x="11209496" y="3447622"/>
                  <a:pt x="11199971" y="3438097"/>
                </a:cubicBezTo>
                <a:cubicBezTo>
                  <a:pt x="11209496" y="3409522"/>
                  <a:pt x="11242834" y="3419047"/>
                  <a:pt x="11261883" y="3419047"/>
                </a:cubicBezTo>
                <a:cubicBezTo>
                  <a:pt x="11261883" y="3423809"/>
                  <a:pt x="11266646" y="3419047"/>
                  <a:pt x="11266646" y="3428572"/>
                </a:cubicBezTo>
                <a:close/>
                <a:moveTo>
                  <a:pt x="12628531" y="3490484"/>
                </a:moveTo>
                <a:cubicBezTo>
                  <a:pt x="12623816" y="3495247"/>
                  <a:pt x="12614291" y="3495247"/>
                  <a:pt x="12609529" y="3500009"/>
                </a:cubicBezTo>
                <a:cubicBezTo>
                  <a:pt x="12595241" y="3476197"/>
                  <a:pt x="12571429" y="3438097"/>
                  <a:pt x="12571429" y="3428572"/>
                </a:cubicBezTo>
                <a:lnTo>
                  <a:pt x="12571429" y="3414284"/>
                </a:lnTo>
                <a:cubicBezTo>
                  <a:pt x="12585716" y="3438097"/>
                  <a:pt x="12609529" y="3466672"/>
                  <a:pt x="12628531" y="3490484"/>
                </a:cubicBezTo>
                <a:close/>
                <a:moveTo>
                  <a:pt x="11680936" y="3476197"/>
                </a:moveTo>
                <a:cubicBezTo>
                  <a:pt x="11680936" y="3490484"/>
                  <a:pt x="11671411" y="3514297"/>
                  <a:pt x="11661886" y="3533347"/>
                </a:cubicBezTo>
                <a:cubicBezTo>
                  <a:pt x="11657123" y="3528584"/>
                  <a:pt x="11647598" y="3519059"/>
                  <a:pt x="11638073" y="3514297"/>
                </a:cubicBezTo>
                <a:cubicBezTo>
                  <a:pt x="11638073" y="3495247"/>
                  <a:pt x="11619023" y="3461909"/>
                  <a:pt x="11619023" y="3447622"/>
                </a:cubicBezTo>
                <a:cubicBezTo>
                  <a:pt x="11619023" y="3438097"/>
                  <a:pt x="11623786" y="3423809"/>
                  <a:pt x="11623786" y="3409522"/>
                </a:cubicBezTo>
                <a:cubicBezTo>
                  <a:pt x="11661886" y="3423809"/>
                  <a:pt x="11680936" y="3452384"/>
                  <a:pt x="11680936" y="3476197"/>
                </a:cubicBezTo>
                <a:close/>
                <a:moveTo>
                  <a:pt x="11904725" y="3438097"/>
                </a:moveTo>
                <a:cubicBezTo>
                  <a:pt x="11895200" y="3447622"/>
                  <a:pt x="11885675" y="3452384"/>
                  <a:pt x="11876150" y="3452384"/>
                </a:cubicBezTo>
                <a:cubicBezTo>
                  <a:pt x="11876150" y="3442859"/>
                  <a:pt x="11871388" y="3428572"/>
                  <a:pt x="11866625" y="3414284"/>
                </a:cubicBezTo>
                <a:cubicBezTo>
                  <a:pt x="11876150" y="3409522"/>
                  <a:pt x="11890438" y="3399997"/>
                  <a:pt x="11904725" y="3395234"/>
                </a:cubicBezTo>
                <a:lnTo>
                  <a:pt x="11904725" y="3438097"/>
                </a:lnTo>
                <a:close/>
                <a:moveTo>
                  <a:pt x="11747611" y="3466672"/>
                </a:moveTo>
                <a:cubicBezTo>
                  <a:pt x="11747611" y="3480959"/>
                  <a:pt x="11738086" y="3504772"/>
                  <a:pt x="11733323" y="3519059"/>
                </a:cubicBezTo>
                <a:cubicBezTo>
                  <a:pt x="11728561" y="3504772"/>
                  <a:pt x="11699986" y="3490484"/>
                  <a:pt x="11690461" y="3471434"/>
                </a:cubicBezTo>
                <a:cubicBezTo>
                  <a:pt x="11680936" y="3457147"/>
                  <a:pt x="11671411" y="3433334"/>
                  <a:pt x="11671411" y="3419047"/>
                </a:cubicBezTo>
                <a:cubicBezTo>
                  <a:pt x="11671411" y="3409522"/>
                  <a:pt x="11676173" y="3404759"/>
                  <a:pt x="11680936" y="3395234"/>
                </a:cubicBezTo>
                <a:cubicBezTo>
                  <a:pt x="11719036" y="3395234"/>
                  <a:pt x="11747611" y="3438097"/>
                  <a:pt x="11747611" y="3466672"/>
                </a:cubicBezTo>
                <a:close/>
                <a:moveTo>
                  <a:pt x="11552348" y="3438097"/>
                </a:moveTo>
                <a:cubicBezTo>
                  <a:pt x="11552348" y="3452384"/>
                  <a:pt x="11547586" y="3466672"/>
                  <a:pt x="11542823" y="3476197"/>
                </a:cubicBezTo>
                <a:cubicBezTo>
                  <a:pt x="11533298" y="3466672"/>
                  <a:pt x="11519011" y="3461909"/>
                  <a:pt x="11514248" y="3452384"/>
                </a:cubicBezTo>
                <a:cubicBezTo>
                  <a:pt x="11504723" y="3442859"/>
                  <a:pt x="11499961" y="3428572"/>
                  <a:pt x="11485673" y="3414284"/>
                </a:cubicBezTo>
                <a:cubicBezTo>
                  <a:pt x="11490436" y="3409522"/>
                  <a:pt x="11504723" y="3390519"/>
                  <a:pt x="11514248" y="3390519"/>
                </a:cubicBezTo>
                <a:cubicBezTo>
                  <a:pt x="11538061" y="3390519"/>
                  <a:pt x="11552348" y="3433334"/>
                  <a:pt x="11552348" y="3438097"/>
                </a:cubicBezTo>
                <a:close/>
                <a:moveTo>
                  <a:pt x="11204734" y="3414284"/>
                </a:moveTo>
                <a:cubicBezTo>
                  <a:pt x="11199971" y="3423809"/>
                  <a:pt x="11190446" y="3433334"/>
                  <a:pt x="11176159" y="3433334"/>
                </a:cubicBezTo>
                <a:lnTo>
                  <a:pt x="11152346" y="3433334"/>
                </a:lnTo>
                <a:lnTo>
                  <a:pt x="11152346" y="3390519"/>
                </a:lnTo>
                <a:cubicBezTo>
                  <a:pt x="11166634" y="3399997"/>
                  <a:pt x="11185684" y="3399997"/>
                  <a:pt x="11204734" y="3414284"/>
                </a:cubicBezTo>
                <a:close/>
                <a:moveTo>
                  <a:pt x="11257121" y="3385757"/>
                </a:moveTo>
                <a:lnTo>
                  <a:pt x="11257121" y="3404759"/>
                </a:lnTo>
                <a:cubicBezTo>
                  <a:pt x="11252359" y="3404759"/>
                  <a:pt x="11214259" y="3409522"/>
                  <a:pt x="11209496" y="3404759"/>
                </a:cubicBezTo>
                <a:cubicBezTo>
                  <a:pt x="11209496" y="3395234"/>
                  <a:pt x="11219021" y="3390519"/>
                  <a:pt x="11228546" y="3385757"/>
                </a:cubicBezTo>
                <a:lnTo>
                  <a:pt x="11257121" y="3385757"/>
                </a:lnTo>
                <a:close/>
                <a:moveTo>
                  <a:pt x="11828573" y="3371469"/>
                </a:moveTo>
                <a:lnTo>
                  <a:pt x="11828573" y="3390519"/>
                </a:lnTo>
                <a:cubicBezTo>
                  <a:pt x="11809523" y="3414284"/>
                  <a:pt x="11804761" y="3438097"/>
                  <a:pt x="11776186" y="3452384"/>
                </a:cubicBezTo>
                <a:lnTo>
                  <a:pt x="11776186" y="3390519"/>
                </a:lnTo>
                <a:cubicBezTo>
                  <a:pt x="11780948" y="3385757"/>
                  <a:pt x="11780948" y="3376232"/>
                  <a:pt x="11785711" y="3371469"/>
                </a:cubicBezTo>
                <a:lnTo>
                  <a:pt x="11828573" y="3371469"/>
                </a:lnTo>
                <a:close/>
                <a:moveTo>
                  <a:pt x="11761898" y="3404759"/>
                </a:moveTo>
                <a:cubicBezTo>
                  <a:pt x="11761898" y="3476197"/>
                  <a:pt x="11761898" y="3485722"/>
                  <a:pt x="11766661" y="3504772"/>
                </a:cubicBezTo>
                <a:cubicBezTo>
                  <a:pt x="11766661" y="3504772"/>
                  <a:pt x="11761898" y="3500009"/>
                  <a:pt x="11757136" y="3500009"/>
                </a:cubicBezTo>
                <a:cubicBezTo>
                  <a:pt x="11757136" y="3490484"/>
                  <a:pt x="11761898" y="3480959"/>
                  <a:pt x="11761898" y="3471434"/>
                </a:cubicBezTo>
                <a:cubicBezTo>
                  <a:pt x="11761898" y="3461909"/>
                  <a:pt x="11733323" y="3409522"/>
                  <a:pt x="11733323" y="3404759"/>
                </a:cubicBezTo>
                <a:cubicBezTo>
                  <a:pt x="11733323" y="3395234"/>
                  <a:pt x="11747611" y="3380994"/>
                  <a:pt x="11747611" y="3371469"/>
                </a:cubicBezTo>
                <a:cubicBezTo>
                  <a:pt x="11752373" y="3380994"/>
                  <a:pt x="11761898" y="3395234"/>
                  <a:pt x="11761898" y="3404759"/>
                </a:cubicBezTo>
                <a:close/>
                <a:moveTo>
                  <a:pt x="11614261" y="3414284"/>
                </a:moveTo>
                <a:cubicBezTo>
                  <a:pt x="11614261" y="3423809"/>
                  <a:pt x="11609498" y="3442859"/>
                  <a:pt x="11604736" y="3447622"/>
                </a:cubicBezTo>
                <a:cubicBezTo>
                  <a:pt x="11595211" y="3442859"/>
                  <a:pt x="11580923" y="3433334"/>
                  <a:pt x="11566636" y="3428572"/>
                </a:cubicBezTo>
                <a:cubicBezTo>
                  <a:pt x="11557111" y="3414284"/>
                  <a:pt x="11547586" y="3395234"/>
                  <a:pt x="11528536" y="3380994"/>
                </a:cubicBezTo>
                <a:cubicBezTo>
                  <a:pt x="11538061" y="3371469"/>
                  <a:pt x="11552348" y="3357182"/>
                  <a:pt x="11561873" y="3357182"/>
                </a:cubicBezTo>
                <a:cubicBezTo>
                  <a:pt x="11595211" y="3357182"/>
                  <a:pt x="11614261" y="3399997"/>
                  <a:pt x="11614261" y="3414284"/>
                </a:cubicBezTo>
                <a:close/>
                <a:moveTo>
                  <a:pt x="11261883" y="3371469"/>
                </a:moveTo>
                <a:cubicBezTo>
                  <a:pt x="11257121" y="3371469"/>
                  <a:pt x="11247596" y="3376232"/>
                  <a:pt x="11233309" y="3371469"/>
                </a:cubicBezTo>
                <a:lnTo>
                  <a:pt x="11233309" y="3357182"/>
                </a:lnTo>
                <a:cubicBezTo>
                  <a:pt x="11242834" y="3357182"/>
                  <a:pt x="11257121" y="3366707"/>
                  <a:pt x="11261883" y="3371469"/>
                </a:cubicBezTo>
                <a:close/>
                <a:moveTo>
                  <a:pt x="11223784" y="3371469"/>
                </a:moveTo>
                <a:cubicBezTo>
                  <a:pt x="11214259" y="3380994"/>
                  <a:pt x="11195209" y="3390519"/>
                  <a:pt x="11185684" y="3390519"/>
                </a:cubicBezTo>
                <a:cubicBezTo>
                  <a:pt x="11166634" y="3390519"/>
                  <a:pt x="11152346" y="3371469"/>
                  <a:pt x="11152346" y="3357182"/>
                </a:cubicBezTo>
                <a:cubicBezTo>
                  <a:pt x="11152346" y="3347657"/>
                  <a:pt x="11157109" y="3342894"/>
                  <a:pt x="11171396" y="3342894"/>
                </a:cubicBezTo>
                <a:cubicBezTo>
                  <a:pt x="11185684" y="3342894"/>
                  <a:pt x="11204734" y="3361944"/>
                  <a:pt x="11223784" y="3371469"/>
                </a:cubicBezTo>
                <a:close/>
                <a:moveTo>
                  <a:pt x="11671411" y="3366707"/>
                </a:moveTo>
                <a:cubicBezTo>
                  <a:pt x="11671411" y="3380994"/>
                  <a:pt x="11666648" y="3399997"/>
                  <a:pt x="11661886" y="3414284"/>
                </a:cubicBezTo>
                <a:cubicBezTo>
                  <a:pt x="11652361" y="3409522"/>
                  <a:pt x="11633311" y="3399997"/>
                  <a:pt x="11623786" y="3390519"/>
                </a:cubicBezTo>
                <a:cubicBezTo>
                  <a:pt x="11609498" y="3376232"/>
                  <a:pt x="11595211" y="3357182"/>
                  <a:pt x="11576161" y="3347657"/>
                </a:cubicBezTo>
                <a:cubicBezTo>
                  <a:pt x="11595211" y="3333369"/>
                  <a:pt x="11623786" y="3319082"/>
                  <a:pt x="11633311" y="3319082"/>
                </a:cubicBezTo>
                <a:cubicBezTo>
                  <a:pt x="11666648" y="3319082"/>
                  <a:pt x="11671411" y="3361944"/>
                  <a:pt x="11671411" y="3366707"/>
                </a:cubicBezTo>
                <a:close/>
                <a:moveTo>
                  <a:pt x="11899963" y="3352419"/>
                </a:moveTo>
                <a:cubicBezTo>
                  <a:pt x="11899963" y="3380994"/>
                  <a:pt x="11880913" y="3404759"/>
                  <a:pt x="11838098" y="3409522"/>
                </a:cubicBezTo>
                <a:lnTo>
                  <a:pt x="11838098" y="3395234"/>
                </a:lnTo>
                <a:cubicBezTo>
                  <a:pt x="11838098" y="3380994"/>
                  <a:pt x="11842861" y="3376232"/>
                  <a:pt x="11842861" y="3366707"/>
                </a:cubicBezTo>
                <a:cubicBezTo>
                  <a:pt x="11861911" y="3338132"/>
                  <a:pt x="11871388" y="3319082"/>
                  <a:pt x="11895200" y="3314319"/>
                </a:cubicBezTo>
                <a:cubicBezTo>
                  <a:pt x="11895200" y="3328607"/>
                  <a:pt x="11899963" y="3342894"/>
                  <a:pt x="11899963" y="3352419"/>
                </a:cubicBezTo>
                <a:close/>
                <a:moveTo>
                  <a:pt x="11261883" y="3352419"/>
                </a:moveTo>
                <a:cubicBezTo>
                  <a:pt x="11242834" y="3352419"/>
                  <a:pt x="11238071" y="3323844"/>
                  <a:pt x="11238071" y="3319082"/>
                </a:cubicBezTo>
                <a:cubicBezTo>
                  <a:pt x="11238071" y="3309557"/>
                  <a:pt x="11261883" y="3319082"/>
                  <a:pt x="11285696" y="3338132"/>
                </a:cubicBezTo>
                <a:cubicBezTo>
                  <a:pt x="11280933" y="3342894"/>
                  <a:pt x="11276171" y="3352419"/>
                  <a:pt x="11261883" y="3352419"/>
                </a:cubicBezTo>
                <a:close/>
                <a:moveTo>
                  <a:pt x="11599973" y="3319082"/>
                </a:moveTo>
                <a:cubicBezTo>
                  <a:pt x="11580923" y="3328607"/>
                  <a:pt x="11561873" y="3338132"/>
                  <a:pt x="11542823" y="3352419"/>
                </a:cubicBezTo>
                <a:cubicBezTo>
                  <a:pt x="11552348" y="3338132"/>
                  <a:pt x="11566636" y="3309557"/>
                  <a:pt x="11580923" y="3309557"/>
                </a:cubicBezTo>
                <a:cubicBezTo>
                  <a:pt x="11590448" y="3309557"/>
                  <a:pt x="11595211" y="3319082"/>
                  <a:pt x="11599973" y="3319082"/>
                </a:cubicBezTo>
                <a:close/>
                <a:moveTo>
                  <a:pt x="11852386" y="3314319"/>
                </a:moveTo>
                <a:cubicBezTo>
                  <a:pt x="11852386" y="3338132"/>
                  <a:pt x="11838098" y="3361944"/>
                  <a:pt x="11804761" y="3361944"/>
                </a:cubicBezTo>
                <a:lnTo>
                  <a:pt x="11790473" y="3361944"/>
                </a:lnTo>
                <a:lnTo>
                  <a:pt x="11790473" y="3347657"/>
                </a:lnTo>
                <a:cubicBezTo>
                  <a:pt x="11804761" y="3328607"/>
                  <a:pt x="11823811" y="3309557"/>
                  <a:pt x="11847623" y="3290507"/>
                </a:cubicBezTo>
                <a:cubicBezTo>
                  <a:pt x="11852386" y="3295269"/>
                  <a:pt x="11852386" y="3300032"/>
                  <a:pt x="11852386" y="3314319"/>
                </a:cubicBezTo>
                <a:close/>
                <a:moveTo>
                  <a:pt x="11738086" y="3347657"/>
                </a:moveTo>
                <a:cubicBezTo>
                  <a:pt x="11738086" y="3357182"/>
                  <a:pt x="11733323" y="3380994"/>
                  <a:pt x="11719036" y="3399997"/>
                </a:cubicBezTo>
                <a:cubicBezTo>
                  <a:pt x="11657123" y="3390519"/>
                  <a:pt x="11699986" y="3333369"/>
                  <a:pt x="11652361" y="3309557"/>
                </a:cubicBezTo>
                <a:cubicBezTo>
                  <a:pt x="11666648" y="3304794"/>
                  <a:pt x="11690461" y="3290507"/>
                  <a:pt x="11704748" y="3290507"/>
                </a:cubicBezTo>
                <a:cubicBezTo>
                  <a:pt x="11728561" y="3290507"/>
                  <a:pt x="11738086" y="3347657"/>
                  <a:pt x="11738086" y="3347657"/>
                </a:cubicBezTo>
                <a:close/>
                <a:moveTo>
                  <a:pt x="11528536" y="3309557"/>
                </a:moveTo>
                <a:cubicBezTo>
                  <a:pt x="11533298" y="3314319"/>
                  <a:pt x="11528536" y="3314319"/>
                  <a:pt x="11538061" y="3314319"/>
                </a:cubicBezTo>
                <a:cubicBezTo>
                  <a:pt x="11552348" y="3314319"/>
                  <a:pt x="11557111" y="3309557"/>
                  <a:pt x="11566636" y="3304794"/>
                </a:cubicBezTo>
                <a:cubicBezTo>
                  <a:pt x="11547586" y="3323844"/>
                  <a:pt x="11533298" y="3342894"/>
                  <a:pt x="11519011" y="3357182"/>
                </a:cubicBezTo>
                <a:cubicBezTo>
                  <a:pt x="11514248" y="3352419"/>
                  <a:pt x="11519011" y="3342894"/>
                  <a:pt x="11519011" y="3338132"/>
                </a:cubicBezTo>
                <a:cubicBezTo>
                  <a:pt x="11519011" y="3338132"/>
                  <a:pt x="11519011" y="3333369"/>
                  <a:pt x="11509486" y="3333369"/>
                </a:cubicBezTo>
                <a:cubicBezTo>
                  <a:pt x="11485673" y="3333369"/>
                  <a:pt x="11461908" y="3371469"/>
                  <a:pt x="11438096" y="3395234"/>
                </a:cubicBezTo>
                <a:cubicBezTo>
                  <a:pt x="11438096" y="3385757"/>
                  <a:pt x="11447621" y="3361944"/>
                  <a:pt x="11433333" y="3361944"/>
                </a:cubicBezTo>
                <a:cubicBezTo>
                  <a:pt x="11404758" y="3361944"/>
                  <a:pt x="11385708" y="3404759"/>
                  <a:pt x="11376183" y="3423809"/>
                </a:cubicBezTo>
                <a:lnTo>
                  <a:pt x="11361896" y="3423809"/>
                </a:lnTo>
                <a:cubicBezTo>
                  <a:pt x="11361896" y="3419047"/>
                  <a:pt x="11371421" y="3395234"/>
                  <a:pt x="11357133" y="3395234"/>
                </a:cubicBezTo>
                <a:cubicBezTo>
                  <a:pt x="11347608" y="3395234"/>
                  <a:pt x="11328558" y="3419047"/>
                  <a:pt x="11314271" y="3419047"/>
                </a:cubicBezTo>
                <a:lnTo>
                  <a:pt x="11295221" y="3419047"/>
                </a:lnTo>
                <a:cubicBezTo>
                  <a:pt x="11304746" y="3409522"/>
                  <a:pt x="11323796" y="3390519"/>
                  <a:pt x="11323796" y="3380994"/>
                </a:cubicBezTo>
                <a:cubicBezTo>
                  <a:pt x="11323796" y="3366707"/>
                  <a:pt x="11314271" y="3371469"/>
                  <a:pt x="11309508" y="3371469"/>
                </a:cubicBezTo>
                <a:cubicBezTo>
                  <a:pt x="11309508" y="3366707"/>
                  <a:pt x="11309508" y="3361944"/>
                  <a:pt x="11314271" y="3357182"/>
                </a:cubicBezTo>
                <a:cubicBezTo>
                  <a:pt x="11319033" y="3357182"/>
                  <a:pt x="11323796" y="3366707"/>
                  <a:pt x="11328558" y="3376232"/>
                </a:cubicBezTo>
                <a:cubicBezTo>
                  <a:pt x="11338083" y="3371469"/>
                  <a:pt x="11347608" y="3357182"/>
                  <a:pt x="11361896" y="3357182"/>
                </a:cubicBezTo>
                <a:cubicBezTo>
                  <a:pt x="11361896" y="3357182"/>
                  <a:pt x="11371421" y="3366707"/>
                  <a:pt x="11385708" y="3366707"/>
                </a:cubicBezTo>
                <a:cubicBezTo>
                  <a:pt x="11428571" y="3366707"/>
                  <a:pt x="11452383" y="3338132"/>
                  <a:pt x="11476196" y="3295269"/>
                </a:cubicBezTo>
                <a:cubicBezTo>
                  <a:pt x="11476196" y="3309557"/>
                  <a:pt x="11476196" y="3323844"/>
                  <a:pt x="11480958" y="3338132"/>
                </a:cubicBezTo>
                <a:cubicBezTo>
                  <a:pt x="11495198" y="3319082"/>
                  <a:pt x="11509486" y="3300032"/>
                  <a:pt x="11528536" y="3285744"/>
                </a:cubicBezTo>
                <a:lnTo>
                  <a:pt x="11528536" y="3309557"/>
                </a:lnTo>
                <a:close/>
                <a:moveTo>
                  <a:pt x="11895200" y="3295269"/>
                </a:moveTo>
                <a:cubicBezTo>
                  <a:pt x="11895200" y="3304794"/>
                  <a:pt x="11876150" y="3309557"/>
                  <a:pt x="11866625" y="3314319"/>
                </a:cubicBezTo>
                <a:cubicBezTo>
                  <a:pt x="11866625" y="3309557"/>
                  <a:pt x="11866625" y="3300032"/>
                  <a:pt x="11861911" y="3290507"/>
                </a:cubicBezTo>
                <a:cubicBezTo>
                  <a:pt x="11871388" y="3285744"/>
                  <a:pt x="11880913" y="3280982"/>
                  <a:pt x="11890438" y="3280982"/>
                </a:cubicBezTo>
                <a:cubicBezTo>
                  <a:pt x="11890438" y="3285744"/>
                  <a:pt x="11895200" y="3280982"/>
                  <a:pt x="11895200" y="3295269"/>
                </a:cubicBezTo>
                <a:close/>
                <a:moveTo>
                  <a:pt x="11190446" y="3280982"/>
                </a:moveTo>
                <a:cubicBezTo>
                  <a:pt x="11199971" y="3295269"/>
                  <a:pt x="11214259" y="3304794"/>
                  <a:pt x="11228546" y="3314319"/>
                </a:cubicBezTo>
                <a:lnTo>
                  <a:pt x="11228546" y="3347657"/>
                </a:lnTo>
                <a:lnTo>
                  <a:pt x="11195209" y="3347657"/>
                </a:lnTo>
                <a:cubicBezTo>
                  <a:pt x="11185684" y="3338132"/>
                  <a:pt x="11176159" y="3319082"/>
                  <a:pt x="11176159" y="3309557"/>
                </a:cubicBezTo>
                <a:lnTo>
                  <a:pt x="11176159" y="3280982"/>
                </a:lnTo>
                <a:lnTo>
                  <a:pt x="11190446" y="3280982"/>
                </a:lnTo>
                <a:close/>
                <a:moveTo>
                  <a:pt x="11323796" y="3309557"/>
                </a:moveTo>
                <a:cubicBezTo>
                  <a:pt x="11314271" y="3314319"/>
                  <a:pt x="11304746" y="3323844"/>
                  <a:pt x="11290458" y="3323844"/>
                </a:cubicBezTo>
                <a:cubicBezTo>
                  <a:pt x="11280933" y="3323844"/>
                  <a:pt x="11266646" y="3304794"/>
                  <a:pt x="11266646" y="3290507"/>
                </a:cubicBezTo>
                <a:cubicBezTo>
                  <a:pt x="11266646" y="3280982"/>
                  <a:pt x="11271408" y="3280982"/>
                  <a:pt x="11271408" y="3276219"/>
                </a:cubicBezTo>
                <a:cubicBezTo>
                  <a:pt x="11290458" y="3271457"/>
                  <a:pt x="11299983" y="3295269"/>
                  <a:pt x="11323796" y="3309557"/>
                </a:cubicBezTo>
                <a:close/>
                <a:moveTo>
                  <a:pt x="11785711" y="3309557"/>
                </a:moveTo>
                <a:cubicBezTo>
                  <a:pt x="11785711" y="3323844"/>
                  <a:pt x="11776186" y="3357182"/>
                  <a:pt x="11766661" y="3376232"/>
                </a:cubicBezTo>
                <a:cubicBezTo>
                  <a:pt x="11747611" y="3347657"/>
                  <a:pt x="11757136" y="3304794"/>
                  <a:pt x="11723798" y="3290507"/>
                </a:cubicBezTo>
                <a:cubicBezTo>
                  <a:pt x="11733323" y="3280982"/>
                  <a:pt x="11752373" y="3276219"/>
                  <a:pt x="11766661" y="3266694"/>
                </a:cubicBezTo>
                <a:cubicBezTo>
                  <a:pt x="11785711" y="3285744"/>
                  <a:pt x="11785711" y="3300032"/>
                  <a:pt x="11785711" y="3309557"/>
                </a:cubicBezTo>
                <a:close/>
                <a:moveTo>
                  <a:pt x="11152346" y="3333369"/>
                </a:moveTo>
                <a:cubicBezTo>
                  <a:pt x="11152346" y="3280982"/>
                  <a:pt x="11157109" y="3271457"/>
                  <a:pt x="11157109" y="3266694"/>
                </a:cubicBezTo>
                <a:cubicBezTo>
                  <a:pt x="11161871" y="3290507"/>
                  <a:pt x="11171396" y="3280982"/>
                  <a:pt x="11152346" y="3333369"/>
                </a:cubicBezTo>
                <a:close/>
                <a:moveTo>
                  <a:pt x="11885675" y="3266694"/>
                </a:moveTo>
                <a:cubicBezTo>
                  <a:pt x="11885675" y="3261932"/>
                  <a:pt x="11885675" y="3257169"/>
                  <a:pt x="11890438" y="3257169"/>
                </a:cubicBezTo>
                <a:cubicBezTo>
                  <a:pt x="11890438" y="3261932"/>
                  <a:pt x="11890438" y="3266694"/>
                  <a:pt x="11885675" y="3266694"/>
                </a:cubicBezTo>
                <a:close/>
                <a:moveTo>
                  <a:pt x="11366658" y="3295269"/>
                </a:moveTo>
                <a:cubicBezTo>
                  <a:pt x="11361896" y="3295269"/>
                  <a:pt x="11352371" y="3300032"/>
                  <a:pt x="11342846" y="3300032"/>
                </a:cubicBezTo>
                <a:cubicBezTo>
                  <a:pt x="11328558" y="3300032"/>
                  <a:pt x="11323796" y="3295269"/>
                  <a:pt x="11314271" y="3285744"/>
                </a:cubicBezTo>
                <a:lnTo>
                  <a:pt x="11314271" y="3257169"/>
                </a:lnTo>
                <a:cubicBezTo>
                  <a:pt x="11328558" y="3257169"/>
                  <a:pt x="11357133" y="3271457"/>
                  <a:pt x="11366658" y="3295269"/>
                </a:cubicBezTo>
                <a:close/>
                <a:moveTo>
                  <a:pt x="11833336" y="3266694"/>
                </a:moveTo>
                <a:cubicBezTo>
                  <a:pt x="11833336" y="3280982"/>
                  <a:pt x="11814286" y="3300032"/>
                  <a:pt x="11799998" y="3314319"/>
                </a:cubicBezTo>
                <a:cubicBezTo>
                  <a:pt x="11799998" y="3304794"/>
                  <a:pt x="11795236" y="3271457"/>
                  <a:pt x="11780948" y="3266694"/>
                </a:cubicBezTo>
                <a:cubicBezTo>
                  <a:pt x="11790473" y="3257169"/>
                  <a:pt x="11804761" y="3247644"/>
                  <a:pt x="11819048" y="3242882"/>
                </a:cubicBezTo>
                <a:cubicBezTo>
                  <a:pt x="11828573" y="3252407"/>
                  <a:pt x="11833336" y="3257169"/>
                  <a:pt x="11833336" y="3266694"/>
                </a:cubicBezTo>
                <a:close/>
                <a:moveTo>
                  <a:pt x="11685698" y="3257169"/>
                </a:moveTo>
                <a:cubicBezTo>
                  <a:pt x="11680936" y="3261932"/>
                  <a:pt x="11671411" y="3276219"/>
                  <a:pt x="11661886" y="3276219"/>
                </a:cubicBezTo>
                <a:cubicBezTo>
                  <a:pt x="11647598" y="3276219"/>
                  <a:pt x="11657123" y="3266694"/>
                  <a:pt x="11642836" y="3266694"/>
                </a:cubicBezTo>
                <a:cubicBezTo>
                  <a:pt x="11633311" y="3266694"/>
                  <a:pt x="11604736" y="3304794"/>
                  <a:pt x="11595211" y="3304794"/>
                </a:cubicBezTo>
                <a:cubicBezTo>
                  <a:pt x="11585686" y="3304794"/>
                  <a:pt x="11590448" y="3295269"/>
                  <a:pt x="11571398" y="3300032"/>
                </a:cubicBezTo>
                <a:cubicBezTo>
                  <a:pt x="11585686" y="3285744"/>
                  <a:pt x="11595211" y="3266694"/>
                  <a:pt x="11604736" y="3252407"/>
                </a:cubicBezTo>
                <a:cubicBezTo>
                  <a:pt x="11609498" y="3257169"/>
                  <a:pt x="11604736" y="3271457"/>
                  <a:pt x="11614261" y="3271457"/>
                </a:cubicBezTo>
                <a:cubicBezTo>
                  <a:pt x="11628548" y="3271457"/>
                  <a:pt x="11642836" y="3252407"/>
                  <a:pt x="11652361" y="3238119"/>
                </a:cubicBezTo>
                <a:cubicBezTo>
                  <a:pt x="11661886" y="3242882"/>
                  <a:pt x="11666648" y="3252407"/>
                  <a:pt x="11685698" y="3257169"/>
                </a:cubicBezTo>
                <a:close/>
                <a:moveTo>
                  <a:pt x="11861911" y="3233357"/>
                </a:moveTo>
                <a:cubicBezTo>
                  <a:pt x="11866625" y="3238119"/>
                  <a:pt x="11876150" y="3242882"/>
                  <a:pt x="11876150" y="3257169"/>
                </a:cubicBezTo>
                <a:cubicBezTo>
                  <a:pt x="11876150" y="3266694"/>
                  <a:pt x="11857148" y="3276219"/>
                  <a:pt x="11842861" y="3280982"/>
                </a:cubicBezTo>
                <a:cubicBezTo>
                  <a:pt x="11842861" y="3266694"/>
                  <a:pt x="11838098" y="3247644"/>
                  <a:pt x="11833336" y="3233357"/>
                </a:cubicBezTo>
                <a:lnTo>
                  <a:pt x="11861911" y="3233357"/>
                </a:lnTo>
                <a:close/>
                <a:moveTo>
                  <a:pt x="11414283" y="3276219"/>
                </a:moveTo>
                <a:cubicBezTo>
                  <a:pt x="11404758" y="3280982"/>
                  <a:pt x="11395233" y="3290507"/>
                  <a:pt x="11380946" y="3290507"/>
                </a:cubicBezTo>
                <a:cubicBezTo>
                  <a:pt x="11371421" y="3290507"/>
                  <a:pt x="11371421" y="3280982"/>
                  <a:pt x="11366658" y="3276219"/>
                </a:cubicBezTo>
                <a:lnTo>
                  <a:pt x="11366658" y="3233357"/>
                </a:lnTo>
                <a:cubicBezTo>
                  <a:pt x="11385708" y="3233357"/>
                  <a:pt x="11390471" y="3266694"/>
                  <a:pt x="11414283" y="3276219"/>
                </a:cubicBezTo>
                <a:close/>
                <a:moveTo>
                  <a:pt x="11809523" y="3233357"/>
                </a:moveTo>
                <a:cubicBezTo>
                  <a:pt x="11747611" y="3261932"/>
                  <a:pt x="11680936" y="3285744"/>
                  <a:pt x="11614261" y="3309557"/>
                </a:cubicBezTo>
                <a:cubicBezTo>
                  <a:pt x="11619023" y="3300032"/>
                  <a:pt x="11628548" y="3280982"/>
                  <a:pt x="11638073" y="3280982"/>
                </a:cubicBezTo>
                <a:cubicBezTo>
                  <a:pt x="11652361" y="3280982"/>
                  <a:pt x="11647598" y="3290507"/>
                  <a:pt x="11657123" y="3290507"/>
                </a:cubicBezTo>
                <a:cubicBezTo>
                  <a:pt x="11671411" y="3290507"/>
                  <a:pt x="11709511" y="3252407"/>
                  <a:pt x="11733323" y="3233357"/>
                </a:cubicBezTo>
                <a:lnTo>
                  <a:pt x="11733323" y="3252407"/>
                </a:lnTo>
                <a:cubicBezTo>
                  <a:pt x="11738086" y="3252407"/>
                  <a:pt x="11733323" y="3257169"/>
                  <a:pt x="11742848" y="3257169"/>
                </a:cubicBezTo>
                <a:cubicBezTo>
                  <a:pt x="11757136" y="3257169"/>
                  <a:pt x="11771423" y="3238119"/>
                  <a:pt x="11785711" y="3223832"/>
                </a:cubicBezTo>
                <a:cubicBezTo>
                  <a:pt x="11790473" y="3228594"/>
                  <a:pt x="11799998" y="3233357"/>
                  <a:pt x="11809523" y="3233357"/>
                </a:cubicBezTo>
                <a:close/>
                <a:moveTo>
                  <a:pt x="11452383" y="3228594"/>
                </a:moveTo>
                <a:cubicBezTo>
                  <a:pt x="11457146" y="3238119"/>
                  <a:pt x="11461908" y="3247644"/>
                  <a:pt x="11471433" y="3252407"/>
                </a:cubicBezTo>
                <a:cubicBezTo>
                  <a:pt x="11461908" y="3261932"/>
                  <a:pt x="11442858" y="3271457"/>
                  <a:pt x="11433333" y="3271457"/>
                </a:cubicBezTo>
                <a:cubicBezTo>
                  <a:pt x="11409521" y="3271457"/>
                  <a:pt x="11404758" y="3242882"/>
                  <a:pt x="11404758" y="3238119"/>
                </a:cubicBezTo>
                <a:cubicBezTo>
                  <a:pt x="11404758" y="3228594"/>
                  <a:pt x="11409521" y="3219069"/>
                  <a:pt x="11414283" y="3219069"/>
                </a:cubicBezTo>
                <a:cubicBezTo>
                  <a:pt x="11423808" y="3219069"/>
                  <a:pt x="11438096" y="3228594"/>
                  <a:pt x="11452383" y="3228594"/>
                </a:cubicBezTo>
                <a:close/>
                <a:moveTo>
                  <a:pt x="11233309" y="3219069"/>
                </a:moveTo>
                <a:cubicBezTo>
                  <a:pt x="11233309" y="3228594"/>
                  <a:pt x="11238071" y="3257169"/>
                  <a:pt x="11257121" y="3266694"/>
                </a:cubicBezTo>
                <a:lnTo>
                  <a:pt x="11257121" y="3300032"/>
                </a:lnTo>
                <a:cubicBezTo>
                  <a:pt x="11257121" y="3300032"/>
                  <a:pt x="11257121" y="3304794"/>
                  <a:pt x="11247596" y="3304794"/>
                </a:cubicBezTo>
                <a:cubicBezTo>
                  <a:pt x="11204734" y="3304794"/>
                  <a:pt x="11195209" y="3261932"/>
                  <a:pt x="11195209" y="3238119"/>
                </a:cubicBezTo>
                <a:cubicBezTo>
                  <a:pt x="11195209" y="3223832"/>
                  <a:pt x="11195209" y="3223832"/>
                  <a:pt x="11199971" y="3214307"/>
                </a:cubicBezTo>
                <a:cubicBezTo>
                  <a:pt x="11209496" y="3219069"/>
                  <a:pt x="11219021" y="3219069"/>
                  <a:pt x="11233309" y="3219069"/>
                </a:cubicBezTo>
                <a:close/>
                <a:moveTo>
                  <a:pt x="11533298" y="3233357"/>
                </a:moveTo>
                <a:cubicBezTo>
                  <a:pt x="11519011" y="3238119"/>
                  <a:pt x="11499961" y="3247644"/>
                  <a:pt x="11490436" y="3247644"/>
                </a:cubicBezTo>
                <a:cubicBezTo>
                  <a:pt x="11476196" y="3247644"/>
                  <a:pt x="11466671" y="3238119"/>
                  <a:pt x="11466671" y="3223832"/>
                </a:cubicBezTo>
                <a:cubicBezTo>
                  <a:pt x="11466671" y="3214307"/>
                  <a:pt x="11471433" y="3209544"/>
                  <a:pt x="11476196" y="3200019"/>
                </a:cubicBezTo>
                <a:cubicBezTo>
                  <a:pt x="11490436" y="3209544"/>
                  <a:pt x="11509486" y="3209544"/>
                  <a:pt x="11533298" y="3233357"/>
                </a:cubicBezTo>
                <a:close/>
                <a:moveTo>
                  <a:pt x="11304746" y="3247644"/>
                </a:moveTo>
                <a:cubicBezTo>
                  <a:pt x="11304746" y="3257169"/>
                  <a:pt x="11299983" y="3261932"/>
                  <a:pt x="11299983" y="3266694"/>
                </a:cubicBezTo>
                <a:lnTo>
                  <a:pt x="11285696" y="3266694"/>
                </a:lnTo>
                <a:cubicBezTo>
                  <a:pt x="11261883" y="3252407"/>
                  <a:pt x="11242834" y="3242882"/>
                  <a:pt x="11242834" y="3223832"/>
                </a:cubicBezTo>
                <a:cubicBezTo>
                  <a:pt x="11242834" y="3209544"/>
                  <a:pt x="11247596" y="3200019"/>
                  <a:pt x="11257121" y="3185732"/>
                </a:cubicBezTo>
                <a:cubicBezTo>
                  <a:pt x="11280933" y="3200019"/>
                  <a:pt x="11304746" y="3219069"/>
                  <a:pt x="11304746" y="3247644"/>
                </a:cubicBezTo>
                <a:close/>
                <a:moveTo>
                  <a:pt x="11876150" y="3223832"/>
                </a:moveTo>
                <a:cubicBezTo>
                  <a:pt x="11861911" y="3214307"/>
                  <a:pt x="11823811" y="3214307"/>
                  <a:pt x="11814286" y="3228594"/>
                </a:cubicBezTo>
                <a:cubicBezTo>
                  <a:pt x="11823811" y="3214307"/>
                  <a:pt x="11838098" y="3195257"/>
                  <a:pt x="11852386" y="3180969"/>
                </a:cubicBezTo>
                <a:cubicBezTo>
                  <a:pt x="11847623" y="3200019"/>
                  <a:pt x="11861911" y="3209544"/>
                  <a:pt x="11876150" y="3223832"/>
                </a:cubicBezTo>
                <a:close/>
                <a:moveTo>
                  <a:pt x="11185684" y="3266694"/>
                </a:moveTo>
                <a:cubicBezTo>
                  <a:pt x="11161871" y="3257169"/>
                  <a:pt x="11161871" y="3242882"/>
                  <a:pt x="11161871" y="3238119"/>
                </a:cubicBezTo>
                <a:cubicBezTo>
                  <a:pt x="11161871" y="3228594"/>
                  <a:pt x="11171396" y="3200019"/>
                  <a:pt x="11180921" y="3180969"/>
                </a:cubicBezTo>
                <a:cubicBezTo>
                  <a:pt x="11180921" y="3185732"/>
                  <a:pt x="11185684" y="3190494"/>
                  <a:pt x="11185684" y="3266694"/>
                </a:cubicBezTo>
                <a:close/>
                <a:moveTo>
                  <a:pt x="11595211" y="3204782"/>
                </a:moveTo>
                <a:cubicBezTo>
                  <a:pt x="11585686" y="3209544"/>
                  <a:pt x="11561873" y="3223832"/>
                  <a:pt x="11547586" y="3223832"/>
                </a:cubicBezTo>
                <a:cubicBezTo>
                  <a:pt x="11533298" y="3223832"/>
                  <a:pt x="11528536" y="3209544"/>
                  <a:pt x="11528536" y="3204782"/>
                </a:cubicBezTo>
                <a:cubicBezTo>
                  <a:pt x="11528536" y="3190494"/>
                  <a:pt x="11533298" y="3185732"/>
                  <a:pt x="11538061" y="3176207"/>
                </a:cubicBezTo>
                <a:cubicBezTo>
                  <a:pt x="11557111" y="3176207"/>
                  <a:pt x="11576161" y="3185732"/>
                  <a:pt x="11595211" y="3204782"/>
                </a:cubicBezTo>
                <a:close/>
                <a:moveTo>
                  <a:pt x="11328558" y="3166682"/>
                </a:moveTo>
                <a:cubicBezTo>
                  <a:pt x="11338083" y="3185732"/>
                  <a:pt x="11357133" y="3209544"/>
                  <a:pt x="11357133" y="3223832"/>
                </a:cubicBezTo>
                <a:cubicBezTo>
                  <a:pt x="11357133" y="3233357"/>
                  <a:pt x="11352371" y="3252407"/>
                  <a:pt x="11352371" y="3257169"/>
                </a:cubicBezTo>
                <a:cubicBezTo>
                  <a:pt x="11309508" y="3247644"/>
                  <a:pt x="11299983" y="3214307"/>
                  <a:pt x="11299983" y="3195257"/>
                </a:cubicBezTo>
                <a:cubicBezTo>
                  <a:pt x="11299983" y="3180969"/>
                  <a:pt x="11304746" y="3171444"/>
                  <a:pt x="11309508" y="3157157"/>
                </a:cubicBezTo>
                <a:cubicBezTo>
                  <a:pt x="11314271" y="3157157"/>
                  <a:pt x="11323796" y="3161919"/>
                  <a:pt x="11328558" y="3166682"/>
                </a:cubicBezTo>
                <a:close/>
                <a:moveTo>
                  <a:pt x="11671411" y="3157157"/>
                </a:moveTo>
                <a:cubicBezTo>
                  <a:pt x="11652361" y="3176207"/>
                  <a:pt x="11623786" y="3195257"/>
                  <a:pt x="11614261" y="3195257"/>
                </a:cubicBezTo>
                <a:cubicBezTo>
                  <a:pt x="11599973" y="3195257"/>
                  <a:pt x="11590448" y="3185732"/>
                  <a:pt x="11580923" y="3176207"/>
                </a:cubicBezTo>
                <a:lnTo>
                  <a:pt x="11580923" y="3138107"/>
                </a:lnTo>
                <a:cubicBezTo>
                  <a:pt x="11604736" y="3152394"/>
                  <a:pt x="11628548" y="3138107"/>
                  <a:pt x="11638073" y="3138107"/>
                </a:cubicBezTo>
                <a:cubicBezTo>
                  <a:pt x="11652361" y="3138107"/>
                  <a:pt x="11661886" y="3152394"/>
                  <a:pt x="11671411" y="3157157"/>
                </a:cubicBezTo>
                <a:close/>
                <a:moveTo>
                  <a:pt x="11390471" y="3152394"/>
                </a:moveTo>
                <a:cubicBezTo>
                  <a:pt x="11390471" y="3171444"/>
                  <a:pt x="11404758" y="3195257"/>
                  <a:pt x="11404758" y="3204782"/>
                </a:cubicBezTo>
                <a:cubicBezTo>
                  <a:pt x="11404758" y="3219069"/>
                  <a:pt x="11395233" y="3223832"/>
                  <a:pt x="11395233" y="3228594"/>
                </a:cubicBezTo>
                <a:cubicBezTo>
                  <a:pt x="11366658" y="3228594"/>
                  <a:pt x="11347608" y="3185732"/>
                  <a:pt x="11347608" y="3171444"/>
                </a:cubicBezTo>
                <a:cubicBezTo>
                  <a:pt x="11347608" y="3161919"/>
                  <a:pt x="11352371" y="3147632"/>
                  <a:pt x="11361896" y="3133344"/>
                </a:cubicBezTo>
                <a:cubicBezTo>
                  <a:pt x="11371421" y="3138107"/>
                  <a:pt x="11385708" y="3147632"/>
                  <a:pt x="11390471" y="3152394"/>
                </a:cubicBezTo>
                <a:close/>
                <a:moveTo>
                  <a:pt x="11247596" y="3176207"/>
                </a:moveTo>
                <a:cubicBezTo>
                  <a:pt x="11247596" y="3185732"/>
                  <a:pt x="11233309" y="3200019"/>
                  <a:pt x="11228546" y="3209544"/>
                </a:cubicBezTo>
                <a:cubicBezTo>
                  <a:pt x="11223784" y="3204782"/>
                  <a:pt x="11214259" y="3204782"/>
                  <a:pt x="11209496" y="3200019"/>
                </a:cubicBezTo>
                <a:cubicBezTo>
                  <a:pt x="11199971" y="3195257"/>
                  <a:pt x="11190446" y="3180969"/>
                  <a:pt x="11190446" y="3166682"/>
                </a:cubicBezTo>
                <a:cubicBezTo>
                  <a:pt x="11190446" y="3157157"/>
                  <a:pt x="11223784" y="3138107"/>
                  <a:pt x="11238071" y="3133344"/>
                </a:cubicBezTo>
                <a:cubicBezTo>
                  <a:pt x="11238071" y="3147632"/>
                  <a:pt x="11247596" y="3161919"/>
                  <a:pt x="11247596" y="3176207"/>
                </a:cubicBezTo>
                <a:close/>
                <a:moveTo>
                  <a:pt x="11466671" y="3195257"/>
                </a:moveTo>
                <a:cubicBezTo>
                  <a:pt x="11461908" y="3200019"/>
                  <a:pt x="11457146" y="3209544"/>
                  <a:pt x="11452383" y="3219069"/>
                </a:cubicBezTo>
                <a:cubicBezTo>
                  <a:pt x="11428571" y="3200019"/>
                  <a:pt x="11404758" y="3190494"/>
                  <a:pt x="11404758" y="3166682"/>
                </a:cubicBezTo>
                <a:cubicBezTo>
                  <a:pt x="11404758" y="3152394"/>
                  <a:pt x="11414283" y="3133344"/>
                  <a:pt x="11419046" y="3119057"/>
                </a:cubicBezTo>
                <a:cubicBezTo>
                  <a:pt x="11457146" y="3128582"/>
                  <a:pt x="11414283" y="3166682"/>
                  <a:pt x="11466671" y="3195257"/>
                </a:cubicBezTo>
                <a:close/>
                <a:moveTo>
                  <a:pt x="11304746" y="3142869"/>
                </a:moveTo>
                <a:cubicBezTo>
                  <a:pt x="11304746" y="3152394"/>
                  <a:pt x="11290458" y="3171444"/>
                  <a:pt x="11290458" y="3185732"/>
                </a:cubicBezTo>
                <a:cubicBezTo>
                  <a:pt x="11261883" y="3180969"/>
                  <a:pt x="11247596" y="3152394"/>
                  <a:pt x="11247596" y="3133344"/>
                </a:cubicBezTo>
                <a:cubicBezTo>
                  <a:pt x="11247596" y="3114294"/>
                  <a:pt x="11276171" y="3104769"/>
                  <a:pt x="11295221" y="3104769"/>
                </a:cubicBezTo>
                <a:cubicBezTo>
                  <a:pt x="11295221" y="3114294"/>
                  <a:pt x="11304746" y="3128582"/>
                  <a:pt x="11304746" y="3142869"/>
                </a:cubicBezTo>
                <a:close/>
                <a:moveTo>
                  <a:pt x="11499961" y="3104769"/>
                </a:moveTo>
                <a:cubicBezTo>
                  <a:pt x="11480958" y="3157157"/>
                  <a:pt x="11523773" y="3166682"/>
                  <a:pt x="11523773" y="3176207"/>
                </a:cubicBezTo>
                <a:cubicBezTo>
                  <a:pt x="11523773" y="3185732"/>
                  <a:pt x="11523773" y="3200019"/>
                  <a:pt x="11509486" y="3200019"/>
                </a:cubicBezTo>
                <a:cubicBezTo>
                  <a:pt x="11471433" y="3200019"/>
                  <a:pt x="11452383" y="3157157"/>
                  <a:pt x="11452383" y="3142869"/>
                </a:cubicBezTo>
                <a:cubicBezTo>
                  <a:pt x="11452383" y="3138107"/>
                  <a:pt x="11457146" y="3095244"/>
                  <a:pt x="11476196" y="3095244"/>
                </a:cubicBezTo>
                <a:cubicBezTo>
                  <a:pt x="11490436" y="3095244"/>
                  <a:pt x="11495198" y="3100007"/>
                  <a:pt x="11499961" y="3104769"/>
                </a:cubicBezTo>
                <a:close/>
                <a:moveTo>
                  <a:pt x="11719036" y="3085719"/>
                </a:moveTo>
                <a:cubicBezTo>
                  <a:pt x="11714273" y="3085719"/>
                  <a:pt x="11695223" y="3142869"/>
                  <a:pt x="11676173" y="3142869"/>
                </a:cubicBezTo>
                <a:cubicBezTo>
                  <a:pt x="11657123" y="3142869"/>
                  <a:pt x="11657123" y="3133344"/>
                  <a:pt x="11638073" y="3104769"/>
                </a:cubicBezTo>
                <a:cubicBezTo>
                  <a:pt x="11642836" y="3095244"/>
                  <a:pt x="11657123" y="3090482"/>
                  <a:pt x="11671411" y="3085719"/>
                </a:cubicBezTo>
                <a:lnTo>
                  <a:pt x="11719036" y="3085719"/>
                </a:lnTo>
                <a:close/>
                <a:moveTo>
                  <a:pt x="11352371" y="3119057"/>
                </a:moveTo>
                <a:cubicBezTo>
                  <a:pt x="11352371" y="3133344"/>
                  <a:pt x="11342846" y="3147632"/>
                  <a:pt x="11338083" y="3157157"/>
                </a:cubicBezTo>
                <a:cubicBezTo>
                  <a:pt x="11309508" y="3142869"/>
                  <a:pt x="11309508" y="3128582"/>
                  <a:pt x="11309508" y="3114294"/>
                </a:cubicBezTo>
                <a:cubicBezTo>
                  <a:pt x="11309508" y="3090482"/>
                  <a:pt x="11304746" y="3100007"/>
                  <a:pt x="11347608" y="3085719"/>
                </a:cubicBezTo>
                <a:cubicBezTo>
                  <a:pt x="11347608" y="3095244"/>
                  <a:pt x="11352371" y="3109532"/>
                  <a:pt x="11352371" y="3119057"/>
                </a:cubicBezTo>
                <a:close/>
                <a:moveTo>
                  <a:pt x="11623786" y="3100007"/>
                </a:moveTo>
                <a:cubicBezTo>
                  <a:pt x="11628548" y="3109532"/>
                  <a:pt x="11633311" y="3119057"/>
                  <a:pt x="11633311" y="3128582"/>
                </a:cubicBezTo>
                <a:cubicBezTo>
                  <a:pt x="11619023" y="3133344"/>
                  <a:pt x="11604736" y="3138107"/>
                  <a:pt x="11590448" y="3138107"/>
                </a:cubicBezTo>
                <a:cubicBezTo>
                  <a:pt x="11576161" y="3138107"/>
                  <a:pt x="11557111" y="3114294"/>
                  <a:pt x="11552348" y="3104769"/>
                </a:cubicBezTo>
                <a:lnTo>
                  <a:pt x="11557111" y="3080957"/>
                </a:lnTo>
                <a:cubicBezTo>
                  <a:pt x="11595211" y="3090482"/>
                  <a:pt x="11599973" y="3109532"/>
                  <a:pt x="11623786" y="3100007"/>
                </a:cubicBezTo>
                <a:close/>
                <a:moveTo>
                  <a:pt x="11533298" y="3085719"/>
                </a:moveTo>
                <a:cubicBezTo>
                  <a:pt x="11547586" y="3128582"/>
                  <a:pt x="11571398" y="3138107"/>
                  <a:pt x="11571398" y="3147632"/>
                </a:cubicBezTo>
                <a:cubicBezTo>
                  <a:pt x="11571398" y="3157157"/>
                  <a:pt x="11566636" y="3166682"/>
                  <a:pt x="11566636" y="3171444"/>
                </a:cubicBezTo>
                <a:cubicBezTo>
                  <a:pt x="11523773" y="3161919"/>
                  <a:pt x="11509486" y="3152394"/>
                  <a:pt x="11509486" y="3123819"/>
                </a:cubicBezTo>
                <a:cubicBezTo>
                  <a:pt x="11509486" y="3109532"/>
                  <a:pt x="11514248" y="3095244"/>
                  <a:pt x="11523773" y="3080957"/>
                </a:cubicBezTo>
                <a:cubicBezTo>
                  <a:pt x="11528536" y="3080957"/>
                  <a:pt x="11533298" y="3085719"/>
                  <a:pt x="11533298" y="3085719"/>
                </a:cubicBezTo>
                <a:close/>
                <a:moveTo>
                  <a:pt x="11395233" y="3080957"/>
                </a:moveTo>
                <a:cubicBezTo>
                  <a:pt x="11395233" y="3095244"/>
                  <a:pt x="11409521" y="3100007"/>
                  <a:pt x="11409521" y="3109532"/>
                </a:cubicBezTo>
                <a:cubicBezTo>
                  <a:pt x="11409521" y="3123819"/>
                  <a:pt x="11399996" y="3128582"/>
                  <a:pt x="11399996" y="3133344"/>
                </a:cubicBezTo>
                <a:lnTo>
                  <a:pt x="11385708" y="3133344"/>
                </a:lnTo>
                <a:cubicBezTo>
                  <a:pt x="11361896" y="3119057"/>
                  <a:pt x="11361896" y="3109532"/>
                  <a:pt x="11361896" y="3100007"/>
                </a:cubicBezTo>
                <a:cubicBezTo>
                  <a:pt x="11361896" y="3071432"/>
                  <a:pt x="11366658" y="3071432"/>
                  <a:pt x="11399996" y="3061907"/>
                </a:cubicBezTo>
                <a:cubicBezTo>
                  <a:pt x="11399996" y="3066669"/>
                  <a:pt x="11395233" y="3071432"/>
                  <a:pt x="11395233" y="3080957"/>
                </a:cubicBezTo>
                <a:close/>
                <a:moveTo>
                  <a:pt x="11647598" y="3057144"/>
                </a:moveTo>
                <a:lnTo>
                  <a:pt x="11661886" y="3071432"/>
                </a:lnTo>
                <a:cubicBezTo>
                  <a:pt x="11652361" y="3080957"/>
                  <a:pt x="11623786" y="3090482"/>
                  <a:pt x="11614261" y="3090482"/>
                </a:cubicBezTo>
                <a:cubicBezTo>
                  <a:pt x="11599973" y="3090482"/>
                  <a:pt x="11580923" y="3076194"/>
                  <a:pt x="11576161" y="3066669"/>
                </a:cubicBezTo>
                <a:lnTo>
                  <a:pt x="11576161" y="3052382"/>
                </a:lnTo>
                <a:cubicBezTo>
                  <a:pt x="11580923" y="3052382"/>
                  <a:pt x="11576161" y="3047619"/>
                  <a:pt x="11585686" y="3047619"/>
                </a:cubicBezTo>
                <a:cubicBezTo>
                  <a:pt x="11599973" y="3047619"/>
                  <a:pt x="11628548" y="3057144"/>
                  <a:pt x="11647598" y="3057144"/>
                </a:cubicBezTo>
                <a:close/>
                <a:moveTo>
                  <a:pt x="11466671" y="3085719"/>
                </a:moveTo>
                <a:cubicBezTo>
                  <a:pt x="11457146" y="3095244"/>
                  <a:pt x="11452383" y="3104769"/>
                  <a:pt x="11447621" y="3114294"/>
                </a:cubicBezTo>
                <a:lnTo>
                  <a:pt x="11433333" y="3114294"/>
                </a:lnTo>
                <a:cubicBezTo>
                  <a:pt x="11423808" y="3104769"/>
                  <a:pt x="11409521" y="3090482"/>
                  <a:pt x="11409521" y="3080957"/>
                </a:cubicBezTo>
                <a:cubicBezTo>
                  <a:pt x="11409521" y="3052382"/>
                  <a:pt x="11438096" y="3052382"/>
                  <a:pt x="11452383" y="3042857"/>
                </a:cubicBezTo>
                <a:cubicBezTo>
                  <a:pt x="11452383" y="3057144"/>
                  <a:pt x="11447621" y="3071432"/>
                  <a:pt x="11466671" y="3085719"/>
                </a:cubicBezTo>
                <a:close/>
                <a:moveTo>
                  <a:pt x="11509486" y="3080957"/>
                </a:moveTo>
                <a:cubicBezTo>
                  <a:pt x="11509486" y="3080957"/>
                  <a:pt x="11504723" y="3085719"/>
                  <a:pt x="11504723" y="3090482"/>
                </a:cubicBezTo>
                <a:cubicBezTo>
                  <a:pt x="11480958" y="3076194"/>
                  <a:pt x="11466671" y="3076194"/>
                  <a:pt x="11466671" y="3052382"/>
                </a:cubicBezTo>
                <a:cubicBezTo>
                  <a:pt x="11466671" y="3042857"/>
                  <a:pt x="11466671" y="3028569"/>
                  <a:pt x="11495198" y="3028569"/>
                </a:cubicBezTo>
                <a:cubicBezTo>
                  <a:pt x="11495198" y="3042857"/>
                  <a:pt x="11499961" y="3061907"/>
                  <a:pt x="11509486" y="3080957"/>
                </a:cubicBezTo>
                <a:close/>
                <a:moveTo>
                  <a:pt x="11885675" y="3200019"/>
                </a:moveTo>
                <a:lnTo>
                  <a:pt x="11871388" y="3200019"/>
                </a:lnTo>
                <a:cubicBezTo>
                  <a:pt x="11876150" y="3166682"/>
                  <a:pt x="11871388" y="3109532"/>
                  <a:pt x="11871388" y="3100007"/>
                </a:cubicBezTo>
                <a:cubicBezTo>
                  <a:pt x="11871388" y="3080957"/>
                  <a:pt x="11866625" y="3038094"/>
                  <a:pt x="11885675" y="3023807"/>
                </a:cubicBezTo>
                <a:lnTo>
                  <a:pt x="11885675" y="3200019"/>
                </a:lnTo>
                <a:close/>
                <a:moveTo>
                  <a:pt x="11699986" y="3076194"/>
                </a:moveTo>
                <a:cubicBezTo>
                  <a:pt x="11690461" y="3076194"/>
                  <a:pt x="11676173" y="3066669"/>
                  <a:pt x="11661886" y="3052382"/>
                </a:cubicBezTo>
                <a:cubicBezTo>
                  <a:pt x="11671411" y="3023807"/>
                  <a:pt x="11709511" y="3028569"/>
                  <a:pt x="11733323" y="3023807"/>
                </a:cubicBezTo>
                <a:cubicBezTo>
                  <a:pt x="11723798" y="3052382"/>
                  <a:pt x="11728561" y="3076194"/>
                  <a:pt x="11699986" y="3076194"/>
                </a:cubicBezTo>
                <a:close/>
                <a:moveTo>
                  <a:pt x="11566636" y="3066669"/>
                </a:moveTo>
                <a:cubicBezTo>
                  <a:pt x="11561873" y="3066669"/>
                  <a:pt x="11552348" y="3071432"/>
                  <a:pt x="11542823" y="3071432"/>
                </a:cubicBezTo>
                <a:cubicBezTo>
                  <a:pt x="11538061" y="3071432"/>
                  <a:pt x="11509486" y="3071432"/>
                  <a:pt x="11509486" y="3052382"/>
                </a:cubicBezTo>
                <a:lnTo>
                  <a:pt x="11514248" y="3019044"/>
                </a:lnTo>
                <a:cubicBezTo>
                  <a:pt x="11528536" y="3033332"/>
                  <a:pt x="11547586" y="3052382"/>
                  <a:pt x="11566636" y="3066669"/>
                </a:cubicBezTo>
                <a:close/>
                <a:moveTo>
                  <a:pt x="11571398" y="3014282"/>
                </a:moveTo>
                <a:cubicBezTo>
                  <a:pt x="11571398" y="3019044"/>
                  <a:pt x="11576161" y="3028569"/>
                  <a:pt x="11580923" y="3038094"/>
                </a:cubicBezTo>
                <a:cubicBezTo>
                  <a:pt x="11576161" y="3038094"/>
                  <a:pt x="11576161" y="3042857"/>
                  <a:pt x="11561873" y="3042857"/>
                </a:cubicBezTo>
                <a:cubicBezTo>
                  <a:pt x="11538061" y="3042857"/>
                  <a:pt x="11538061" y="3019044"/>
                  <a:pt x="11528536" y="3009567"/>
                </a:cubicBezTo>
                <a:cubicBezTo>
                  <a:pt x="11542823" y="3014282"/>
                  <a:pt x="11557111" y="3019044"/>
                  <a:pt x="11571398" y="3014282"/>
                </a:cubicBezTo>
                <a:close/>
                <a:moveTo>
                  <a:pt x="11299983" y="3009567"/>
                </a:moveTo>
                <a:cubicBezTo>
                  <a:pt x="11299983" y="3014282"/>
                  <a:pt x="11295221" y="3019044"/>
                  <a:pt x="11290458" y="3033332"/>
                </a:cubicBezTo>
                <a:lnTo>
                  <a:pt x="11304746" y="3033332"/>
                </a:lnTo>
                <a:lnTo>
                  <a:pt x="11285696" y="3033332"/>
                </a:lnTo>
                <a:cubicBezTo>
                  <a:pt x="11280933" y="3028569"/>
                  <a:pt x="11280933" y="3019044"/>
                  <a:pt x="11285696" y="3009567"/>
                </a:cubicBezTo>
                <a:lnTo>
                  <a:pt x="11299983" y="3009567"/>
                </a:lnTo>
                <a:close/>
                <a:moveTo>
                  <a:pt x="11628548" y="3019044"/>
                </a:moveTo>
                <a:cubicBezTo>
                  <a:pt x="11642836" y="3019044"/>
                  <a:pt x="11652361" y="3014282"/>
                  <a:pt x="11661886" y="3009567"/>
                </a:cubicBezTo>
                <a:lnTo>
                  <a:pt x="11676173" y="3023807"/>
                </a:lnTo>
                <a:cubicBezTo>
                  <a:pt x="11661886" y="3033332"/>
                  <a:pt x="11633311" y="3047619"/>
                  <a:pt x="11623786" y="3047619"/>
                </a:cubicBezTo>
                <a:cubicBezTo>
                  <a:pt x="11595211" y="3047619"/>
                  <a:pt x="11585686" y="3019044"/>
                  <a:pt x="11585686" y="3009567"/>
                </a:cubicBezTo>
                <a:cubicBezTo>
                  <a:pt x="11585686" y="3000042"/>
                  <a:pt x="11595211" y="3004804"/>
                  <a:pt x="11595211" y="3000042"/>
                </a:cubicBezTo>
                <a:cubicBezTo>
                  <a:pt x="11604736" y="3009567"/>
                  <a:pt x="11619023" y="3019044"/>
                  <a:pt x="11628548" y="3019044"/>
                </a:cubicBezTo>
                <a:close/>
                <a:moveTo>
                  <a:pt x="11319033" y="3009567"/>
                </a:moveTo>
                <a:cubicBezTo>
                  <a:pt x="11319033" y="3023807"/>
                  <a:pt x="11314271" y="3028569"/>
                  <a:pt x="11309508" y="3028569"/>
                </a:cubicBezTo>
                <a:cubicBezTo>
                  <a:pt x="11314271" y="3023807"/>
                  <a:pt x="11314271" y="3023807"/>
                  <a:pt x="11314271" y="3014282"/>
                </a:cubicBezTo>
                <a:cubicBezTo>
                  <a:pt x="11314271" y="3000042"/>
                  <a:pt x="11304746" y="2995279"/>
                  <a:pt x="11295221" y="2995279"/>
                </a:cubicBezTo>
                <a:cubicBezTo>
                  <a:pt x="11280933" y="2995279"/>
                  <a:pt x="11276171" y="3004804"/>
                  <a:pt x="11271408" y="3014282"/>
                </a:cubicBezTo>
                <a:cubicBezTo>
                  <a:pt x="11261883" y="2990517"/>
                  <a:pt x="11276171" y="2990517"/>
                  <a:pt x="11295221" y="2990517"/>
                </a:cubicBezTo>
                <a:cubicBezTo>
                  <a:pt x="11314271" y="2990517"/>
                  <a:pt x="11319033" y="2995279"/>
                  <a:pt x="11319033" y="3009567"/>
                </a:cubicBezTo>
                <a:close/>
                <a:moveTo>
                  <a:pt x="11366658" y="2980992"/>
                </a:moveTo>
                <a:cubicBezTo>
                  <a:pt x="11366658" y="2985754"/>
                  <a:pt x="11371421" y="2980992"/>
                  <a:pt x="11371421" y="2995279"/>
                </a:cubicBezTo>
                <a:cubicBezTo>
                  <a:pt x="11371421" y="3004804"/>
                  <a:pt x="11366658" y="3009567"/>
                  <a:pt x="11361896" y="3014282"/>
                </a:cubicBezTo>
                <a:lnTo>
                  <a:pt x="11342846" y="3009567"/>
                </a:lnTo>
                <a:cubicBezTo>
                  <a:pt x="11347608" y="3000042"/>
                  <a:pt x="11357133" y="3004804"/>
                  <a:pt x="11366658" y="3000042"/>
                </a:cubicBezTo>
                <a:cubicBezTo>
                  <a:pt x="11361896" y="2995279"/>
                  <a:pt x="11357133" y="2985754"/>
                  <a:pt x="11347608" y="2985754"/>
                </a:cubicBezTo>
                <a:cubicBezTo>
                  <a:pt x="11333321" y="2985754"/>
                  <a:pt x="11333321" y="2995279"/>
                  <a:pt x="11328558" y="2995279"/>
                </a:cubicBezTo>
                <a:cubicBezTo>
                  <a:pt x="11328558" y="2990517"/>
                  <a:pt x="11333321" y="2985754"/>
                  <a:pt x="11338083" y="2980992"/>
                </a:cubicBezTo>
                <a:lnTo>
                  <a:pt x="11366658" y="2980992"/>
                </a:lnTo>
                <a:close/>
                <a:moveTo>
                  <a:pt x="11557111" y="3004804"/>
                </a:moveTo>
                <a:cubicBezTo>
                  <a:pt x="11547586" y="3004804"/>
                  <a:pt x="11542823" y="3000042"/>
                  <a:pt x="11538061" y="2995279"/>
                </a:cubicBezTo>
                <a:cubicBezTo>
                  <a:pt x="11542823" y="2990517"/>
                  <a:pt x="11542823" y="2985754"/>
                  <a:pt x="11542823" y="2980992"/>
                </a:cubicBezTo>
                <a:cubicBezTo>
                  <a:pt x="11557111" y="2985754"/>
                  <a:pt x="11571398" y="2980992"/>
                  <a:pt x="11595211" y="2976229"/>
                </a:cubicBezTo>
                <a:cubicBezTo>
                  <a:pt x="11585686" y="2990517"/>
                  <a:pt x="11571398" y="3004804"/>
                  <a:pt x="11557111" y="3004804"/>
                </a:cubicBezTo>
                <a:close/>
                <a:moveTo>
                  <a:pt x="11728561" y="2990517"/>
                </a:moveTo>
                <a:cubicBezTo>
                  <a:pt x="11728561" y="3014282"/>
                  <a:pt x="11709511" y="3019044"/>
                  <a:pt x="11699986" y="3019044"/>
                </a:cubicBezTo>
                <a:cubicBezTo>
                  <a:pt x="11690461" y="3019044"/>
                  <a:pt x="11680936" y="3009567"/>
                  <a:pt x="11671411" y="3000042"/>
                </a:cubicBezTo>
                <a:cubicBezTo>
                  <a:pt x="11695223" y="2971467"/>
                  <a:pt x="11695223" y="2985754"/>
                  <a:pt x="11723798" y="2971467"/>
                </a:cubicBezTo>
                <a:cubicBezTo>
                  <a:pt x="11728561" y="2976229"/>
                  <a:pt x="11728561" y="2980992"/>
                  <a:pt x="11728561" y="2990517"/>
                </a:cubicBezTo>
                <a:close/>
                <a:moveTo>
                  <a:pt x="11528536" y="2985754"/>
                </a:moveTo>
                <a:cubicBezTo>
                  <a:pt x="11528536" y="3000042"/>
                  <a:pt x="11452383" y="3023807"/>
                  <a:pt x="11452383" y="3028569"/>
                </a:cubicBezTo>
                <a:cubicBezTo>
                  <a:pt x="11357133" y="3071432"/>
                  <a:pt x="11209496" y="3085719"/>
                  <a:pt x="11157109" y="3204782"/>
                </a:cubicBezTo>
                <a:cubicBezTo>
                  <a:pt x="11161871" y="3161919"/>
                  <a:pt x="11166634" y="3119057"/>
                  <a:pt x="11166634" y="3076194"/>
                </a:cubicBezTo>
                <a:cubicBezTo>
                  <a:pt x="11180921" y="3104769"/>
                  <a:pt x="11195209" y="3119057"/>
                  <a:pt x="11214259" y="3119057"/>
                </a:cubicBezTo>
                <a:cubicBezTo>
                  <a:pt x="11242834" y="3119057"/>
                  <a:pt x="11347608" y="3047619"/>
                  <a:pt x="11352371" y="3047619"/>
                </a:cubicBezTo>
                <a:cubicBezTo>
                  <a:pt x="11361896" y="3038094"/>
                  <a:pt x="11380946" y="3042857"/>
                  <a:pt x="11395233" y="3033332"/>
                </a:cubicBezTo>
                <a:cubicBezTo>
                  <a:pt x="11399996" y="3033332"/>
                  <a:pt x="11404758" y="3019044"/>
                  <a:pt x="11419046" y="3014282"/>
                </a:cubicBezTo>
                <a:cubicBezTo>
                  <a:pt x="11423808" y="3009567"/>
                  <a:pt x="11442858" y="3014282"/>
                  <a:pt x="11457146" y="3009567"/>
                </a:cubicBezTo>
                <a:cubicBezTo>
                  <a:pt x="11471433" y="3004804"/>
                  <a:pt x="11490436" y="2990517"/>
                  <a:pt x="11499961" y="2976229"/>
                </a:cubicBezTo>
                <a:cubicBezTo>
                  <a:pt x="11504723" y="2976229"/>
                  <a:pt x="11514248" y="2976229"/>
                  <a:pt x="11519011" y="2971467"/>
                </a:cubicBezTo>
                <a:cubicBezTo>
                  <a:pt x="11523773" y="2976229"/>
                  <a:pt x="11528536" y="2971467"/>
                  <a:pt x="11528536" y="2985754"/>
                </a:cubicBezTo>
                <a:close/>
                <a:moveTo>
                  <a:pt x="11671411" y="2976229"/>
                </a:moveTo>
                <a:cubicBezTo>
                  <a:pt x="11657123" y="3000042"/>
                  <a:pt x="11638073" y="3004804"/>
                  <a:pt x="11628548" y="3004804"/>
                </a:cubicBezTo>
                <a:cubicBezTo>
                  <a:pt x="11619023" y="3004804"/>
                  <a:pt x="11614261" y="3000042"/>
                  <a:pt x="11604736" y="2995279"/>
                </a:cubicBezTo>
                <a:cubicBezTo>
                  <a:pt x="11609498" y="2985754"/>
                  <a:pt x="11638073" y="2966704"/>
                  <a:pt x="11652361" y="2966704"/>
                </a:cubicBezTo>
                <a:cubicBezTo>
                  <a:pt x="11666648" y="2966704"/>
                  <a:pt x="11666648" y="2971467"/>
                  <a:pt x="11671411" y="2976229"/>
                </a:cubicBezTo>
                <a:close/>
                <a:moveTo>
                  <a:pt x="11890438" y="2990517"/>
                </a:moveTo>
                <a:cubicBezTo>
                  <a:pt x="11890438" y="3000042"/>
                  <a:pt x="11880913" y="3014282"/>
                  <a:pt x="11871388" y="3023807"/>
                </a:cubicBezTo>
                <a:cubicBezTo>
                  <a:pt x="11871388" y="3009567"/>
                  <a:pt x="11866625" y="2971467"/>
                  <a:pt x="11885675" y="2961942"/>
                </a:cubicBezTo>
                <a:cubicBezTo>
                  <a:pt x="11885675" y="2971467"/>
                  <a:pt x="11890438" y="2976229"/>
                  <a:pt x="11890438" y="2990517"/>
                </a:cubicBezTo>
                <a:close/>
                <a:moveTo>
                  <a:pt x="11861911" y="3166682"/>
                </a:moveTo>
                <a:cubicBezTo>
                  <a:pt x="11857148" y="3166682"/>
                  <a:pt x="11847623" y="3171444"/>
                  <a:pt x="11842861" y="3171444"/>
                </a:cubicBezTo>
                <a:cubicBezTo>
                  <a:pt x="11838098" y="3138107"/>
                  <a:pt x="11828573" y="3100007"/>
                  <a:pt x="11823811" y="3066669"/>
                </a:cubicBezTo>
                <a:cubicBezTo>
                  <a:pt x="11828573" y="3066669"/>
                  <a:pt x="11838098" y="3076194"/>
                  <a:pt x="11847623" y="3076194"/>
                </a:cubicBezTo>
                <a:cubicBezTo>
                  <a:pt x="11852386" y="3071432"/>
                  <a:pt x="11857148" y="3066669"/>
                  <a:pt x="11857148" y="3057144"/>
                </a:cubicBezTo>
                <a:cubicBezTo>
                  <a:pt x="11857148" y="3042857"/>
                  <a:pt x="11852386" y="3033332"/>
                  <a:pt x="11847623" y="3023807"/>
                </a:cubicBezTo>
                <a:cubicBezTo>
                  <a:pt x="11847623" y="3023807"/>
                  <a:pt x="11847623" y="2957179"/>
                  <a:pt x="11857148" y="2957179"/>
                </a:cubicBezTo>
                <a:cubicBezTo>
                  <a:pt x="11857148" y="2966704"/>
                  <a:pt x="11861911" y="2976229"/>
                  <a:pt x="11861911" y="3166682"/>
                </a:cubicBezTo>
                <a:close/>
                <a:moveTo>
                  <a:pt x="11599973" y="2947654"/>
                </a:moveTo>
                <a:cubicBezTo>
                  <a:pt x="11585686" y="2961942"/>
                  <a:pt x="11566636" y="2971467"/>
                  <a:pt x="11557111" y="2971467"/>
                </a:cubicBezTo>
                <a:cubicBezTo>
                  <a:pt x="11538061" y="2971467"/>
                  <a:pt x="11533298" y="2957179"/>
                  <a:pt x="11523773" y="2947654"/>
                </a:cubicBezTo>
                <a:cubicBezTo>
                  <a:pt x="11533298" y="2947654"/>
                  <a:pt x="11542823" y="2938129"/>
                  <a:pt x="11552348" y="2938129"/>
                </a:cubicBezTo>
                <a:cubicBezTo>
                  <a:pt x="11566636" y="2938129"/>
                  <a:pt x="11585686" y="2947654"/>
                  <a:pt x="11599973" y="2947654"/>
                </a:cubicBezTo>
                <a:close/>
                <a:moveTo>
                  <a:pt x="11285696" y="2938129"/>
                </a:moveTo>
                <a:cubicBezTo>
                  <a:pt x="11309508" y="2942892"/>
                  <a:pt x="11352371" y="2947654"/>
                  <a:pt x="11366658" y="2947654"/>
                </a:cubicBezTo>
                <a:cubicBezTo>
                  <a:pt x="11376183" y="2947654"/>
                  <a:pt x="11457146" y="2933367"/>
                  <a:pt x="11471433" y="2933367"/>
                </a:cubicBezTo>
                <a:cubicBezTo>
                  <a:pt x="11490436" y="2933367"/>
                  <a:pt x="11504723" y="2947654"/>
                  <a:pt x="11514248" y="2961942"/>
                </a:cubicBezTo>
                <a:cubicBezTo>
                  <a:pt x="11490436" y="2961942"/>
                  <a:pt x="11471433" y="2985754"/>
                  <a:pt x="11461908" y="2990517"/>
                </a:cubicBezTo>
                <a:cubicBezTo>
                  <a:pt x="11447621" y="3000042"/>
                  <a:pt x="11428571" y="2990517"/>
                  <a:pt x="11414283" y="2995279"/>
                </a:cubicBezTo>
                <a:cubicBezTo>
                  <a:pt x="11404758" y="2995279"/>
                  <a:pt x="11399996" y="3009567"/>
                  <a:pt x="11390471" y="3014282"/>
                </a:cubicBezTo>
                <a:cubicBezTo>
                  <a:pt x="11380946" y="3023807"/>
                  <a:pt x="11361896" y="3023807"/>
                  <a:pt x="11352371" y="3028569"/>
                </a:cubicBezTo>
                <a:cubicBezTo>
                  <a:pt x="11328558" y="3038094"/>
                  <a:pt x="11304746" y="3061907"/>
                  <a:pt x="11290458" y="3066669"/>
                </a:cubicBezTo>
                <a:cubicBezTo>
                  <a:pt x="11285696" y="3066669"/>
                  <a:pt x="11271408" y="3066669"/>
                  <a:pt x="11266646" y="3071432"/>
                </a:cubicBezTo>
                <a:cubicBezTo>
                  <a:pt x="11247596" y="3076194"/>
                  <a:pt x="11228546" y="3095244"/>
                  <a:pt x="11214259" y="3095244"/>
                </a:cubicBezTo>
                <a:cubicBezTo>
                  <a:pt x="11180921" y="3095244"/>
                  <a:pt x="11176159" y="3061907"/>
                  <a:pt x="11166634" y="3038094"/>
                </a:cubicBezTo>
                <a:cubicBezTo>
                  <a:pt x="11176159" y="3052382"/>
                  <a:pt x="11199971" y="3071432"/>
                  <a:pt x="11209496" y="3071432"/>
                </a:cubicBezTo>
                <a:cubicBezTo>
                  <a:pt x="11223784" y="3071432"/>
                  <a:pt x="11257121" y="3042857"/>
                  <a:pt x="11266646" y="3028569"/>
                </a:cubicBezTo>
                <a:cubicBezTo>
                  <a:pt x="11271408" y="3033332"/>
                  <a:pt x="11280933" y="3047619"/>
                  <a:pt x="11295221" y="3047619"/>
                </a:cubicBezTo>
                <a:cubicBezTo>
                  <a:pt x="11304746" y="3047619"/>
                  <a:pt x="11328558" y="3033332"/>
                  <a:pt x="11333321" y="3019044"/>
                </a:cubicBezTo>
                <a:cubicBezTo>
                  <a:pt x="11338083" y="3023807"/>
                  <a:pt x="11342846" y="3028569"/>
                  <a:pt x="11352371" y="3028569"/>
                </a:cubicBezTo>
                <a:cubicBezTo>
                  <a:pt x="11366658" y="3028569"/>
                  <a:pt x="11385708" y="3004804"/>
                  <a:pt x="11385708" y="2995279"/>
                </a:cubicBezTo>
                <a:cubicBezTo>
                  <a:pt x="11385708" y="2971467"/>
                  <a:pt x="11357133" y="2966704"/>
                  <a:pt x="11347608" y="2966704"/>
                </a:cubicBezTo>
                <a:cubicBezTo>
                  <a:pt x="11338083" y="2966704"/>
                  <a:pt x="11295221" y="2976229"/>
                  <a:pt x="11266646" y="2985754"/>
                </a:cubicBezTo>
                <a:cubicBezTo>
                  <a:pt x="11252359" y="2952417"/>
                  <a:pt x="11233309" y="2957179"/>
                  <a:pt x="11223784" y="2957179"/>
                </a:cubicBezTo>
                <a:cubicBezTo>
                  <a:pt x="11190446" y="2957179"/>
                  <a:pt x="11180921" y="2990517"/>
                  <a:pt x="11180921" y="3004804"/>
                </a:cubicBezTo>
                <a:cubicBezTo>
                  <a:pt x="11180921" y="3028569"/>
                  <a:pt x="11195209" y="3042857"/>
                  <a:pt x="11209496" y="3042857"/>
                </a:cubicBezTo>
                <a:cubicBezTo>
                  <a:pt x="11233309" y="3042857"/>
                  <a:pt x="11252359" y="3014282"/>
                  <a:pt x="11252359" y="3004804"/>
                </a:cubicBezTo>
                <a:cubicBezTo>
                  <a:pt x="11252359" y="2990517"/>
                  <a:pt x="11242834" y="2990517"/>
                  <a:pt x="11233309" y="2980992"/>
                </a:cubicBezTo>
                <a:lnTo>
                  <a:pt x="11214259" y="2980992"/>
                </a:lnTo>
                <a:cubicBezTo>
                  <a:pt x="11214259" y="2980992"/>
                  <a:pt x="11209496" y="2985754"/>
                  <a:pt x="11209496" y="2995279"/>
                </a:cubicBezTo>
                <a:lnTo>
                  <a:pt x="11233309" y="2995279"/>
                </a:lnTo>
                <a:cubicBezTo>
                  <a:pt x="11233309" y="3000042"/>
                  <a:pt x="11238071" y="2995279"/>
                  <a:pt x="11238071" y="3004804"/>
                </a:cubicBezTo>
                <a:cubicBezTo>
                  <a:pt x="11238071" y="3019044"/>
                  <a:pt x="11223784" y="3028569"/>
                  <a:pt x="11214259" y="3028569"/>
                </a:cubicBezTo>
                <a:cubicBezTo>
                  <a:pt x="11190446" y="3028569"/>
                  <a:pt x="11195209" y="3009567"/>
                  <a:pt x="11195209" y="3004804"/>
                </a:cubicBezTo>
                <a:cubicBezTo>
                  <a:pt x="11195209" y="2976229"/>
                  <a:pt x="11209496" y="2966704"/>
                  <a:pt x="11223784" y="2966704"/>
                </a:cubicBezTo>
                <a:cubicBezTo>
                  <a:pt x="11247596" y="2966704"/>
                  <a:pt x="11257121" y="3000042"/>
                  <a:pt x="11257121" y="3009567"/>
                </a:cubicBezTo>
                <a:cubicBezTo>
                  <a:pt x="11257121" y="3042857"/>
                  <a:pt x="11219021" y="3057144"/>
                  <a:pt x="11209496" y="3057144"/>
                </a:cubicBezTo>
                <a:cubicBezTo>
                  <a:pt x="11176159" y="3057144"/>
                  <a:pt x="11176159" y="3009567"/>
                  <a:pt x="11176159" y="3000042"/>
                </a:cubicBezTo>
                <a:cubicBezTo>
                  <a:pt x="11176159" y="2957179"/>
                  <a:pt x="11209496" y="2928604"/>
                  <a:pt x="11257121" y="2928604"/>
                </a:cubicBezTo>
                <a:cubicBezTo>
                  <a:pt x="11266646" y="2928604"/>
                  <a:pt x="11276171" y="2938129"/>
                  <a:pt x="11285696" y="2938129"/>
                </a:cubicBezTo>
                <a:close/>
                <a:moveTo>
                  <a:pt x="11661886" y="2928604"/>
                </a:moveTo>
                <a:cubicBezTo>
                  <a:pt x="11652361" y="2942892"/>
                  <a:pt x="11638073" y="2966704"/>
                  <a:pt x="11623786" y="2966704"/>
                </a:cubicBezTo>
                <a:lnTo>
                  <a:pt x="11599973" y="2966704"/>
                </a:lnTo>
                <a:cubicBezTo>
                  <a:pt x="11609498" y="2938129"/>
                  <a:pt x="11623786" y="2942892"/>
                  <a:pt x="11647598" y="2923842"/>
                </a:cubicBezTo>
                <a:cubicBezTo>
                  <a:pt x="11652361" y="2923842"/>
                  <a:pt x="11657123" y="2923842"/>
                  <a:pt x="11661886" y="2928604"/>
                </a:cubicBezTo>
                <a:close/>
                <a:moveTo>
                  <a:pt x="11719036" y="2947654"/>
                </a:moveTo>
                <a:cubicBezTo>
                  <a:pt x="11719036" y="2957179"/>
                  <a:pt x="11699986" y="2971467"/>
                  <a:pt x="11695223" y="2971467"/>
                </a:cubicBezTo>
                <a:cubicBezTo>
                  <a:pt x="11680936" y="2971467"/>
                  <a:pt x="11671411" y="2961942"/>
                  <a:pt x="11661886" y="2952417"/>
                </a:cubicBezTo>
                <a:cubicBezTo>
                  <a:pt x="11666648" y="2947654"/>
                  <a:pt x="11666648" y="2933367"/>
                  <a:pt x="11676173" y="2928604"/>
                </a:cubicBezTo>
                <a:cubicBezTo>
                  <a:pt x="11680936" y="2923842"/>
                  <a:pt x="11695223" y="2923842"/>
                  <a:pt x="11704748" y="2919079"/>
                </a:cubicBezTo>
                <a:cubicBezTo>
                  <a:pt x="11709511" y="2923842"/>
                  <a:pt x="11719036" y="2938129"/>
                  <a:pt x="11719036" y="2947654"/>
                </a:cubicBezTo>
                <a:close/>
                <a:moveTo>
                  <a:pt x="11857148" y="2928604"/>
                </a:moveTo>
                <a:cubicBezTo>
                  <a:pt x="11852386" y="2919079"/>
                  <a:pt x="11842861" y="2914317"/>
                  <a:pt x="11833336" y="2909554"/>
                </a:cubicBezTo>
                <a:cubicBezTo>
                  <a:pt x="11842861" y="2909554"/>
                  <a:pt x="11852386" y="2904792"/>
                  <a:pt x="11861911" y="2900029"/>
                </a:cubicBezTo>
                <a:cubicBezTo>
                  <a:pt x="11857148" y="2909554"/>
                  <a:pt x="11857148" y="2919079"/>
                  <a:pt x="11857148" y="2928604"/>
                </a:cubicBezTo>
                <a:close/>
                <a:moveTo>
                  <a:pt x="11885675" y="2952417"/>
                </a:moveTo>
                <a:cubicBezTo>
                  <a:pt x="11880913" y="2952417"/>
                  <a:pt x="11876150" y="2957179"/>
                  <a:pt x="11871388" y="2961942"/>
                </a:cubicBezTo>
                <a:cubicBezTo>
                  <a:pt x="11876150" y="2933367"/>
                  <a:pt x="11852386" y="2900029"/>
                  <a:pt x="11885675" y="2885742"/>
                </a:cubicBezTo>
                <a:lnTo>
                  <a:pt x="11885675" y="2952417"/>
                </a:lnTo>
                <a:close/>
                <a:moveTo>
                  <a:pt x="11799998" y="2914317"/>
                </a:moveTo>
                <a:cubicBezTo>
                  <a:pt x="11809523" y="2919079"/>
                  <a:pt x="11833336" y="2923842"/>
                  <a:pt x="11847623" y="2933367"/>
                </a:cubicBezTo>
                <a:cubicBezTo>
                  <a:pt x="11838098" y="2952417"/>
                  <a:pt x="11833336" y="2976229"/>
                  <a:pt x="11833336" y="2990517"/>
                </a:cubicBezTo>
                <a:cubicBezTo>
                  <a:pt x="11833336" y="3000042"/>
                  <a:pt x="11838098" y="3028569"/>
                  <a:pt x="11842861" y="3061907"/>
                </a:cubicBezTo>
                <a:cubicBezTo>
                  <a:pt x="11838098" y="3061907"/>
                  <a:pt x="11833336" y="3052382"/>
                  <a:pt x="11823811" y="3042857"/>
                </a:cubicBezTo>
                <a:cubicBezTo>
                  <a:pt x="11814286" y="3052382"/>
                  <a:pt x="11814286" y="3066669"/>
                  <a:pt x="11814286" y="3076194"/>
                </a:cubicBezTo>
                <a:cubicBezTo>
                  <a:pt x="11814286" y="3090482"/>
                  <a:pt x="11828573" y="3157157"/>
                  <a:pt x="11828573" y="3166682"/>
                </a:cubicBezTo>
                <a:cubicBezTo>
                  <a:pt x="11828573" y="3190494"/>
                  <a:pt x="11823811" y="3190494"/>
                  <a:pt x="11799998" y="3223832"/>
                </a:cubicBezTo>
                <a:cubicBezTo>
                  <a:pt x="11795236" y="3219069"/>
                  <a:pt x="11795236" y="3209544"/>
                  <a:pt x="11790473" y="3204782"/>
                </a:cubicBezTo>
                <a:cubicBezTo>
                  <a:pt x="11776186" y="3214307"/>
                  <a:pt x="11761898" y="3228594"/>
                  <a:pt x="11747611" y="3242882"/>
                </a:cubicBezTo>
                <a:cubicBezTo>
                  <a:pt x="11742848" y="3238119"/>
                  <a:pt x="11747611" y="3233357"/>
                  <a:pt x="11747611" y="3219069"/>
                </a:cubicBezTo>
                <a:cubicBezTo>
                  <a:pt x="11747611" y="3219069"/>
                  <a:pt x="11747611" y="3214307"/>
                  <a:pt x="11738086" y="3214307"/>
                </a:cubicBezTo>
                <a:cubicBezTo>
                  <a:pt x="11723798" y="3214307"/>
                  <a:pt x="11714273" y="3228594"/>
                  <a:pt x="11699986" y="3242882"/>
                </a:cubicBezTo>
                <a:cubicBezTo>
                  <a:pt x="11709511" y="3223832"/>
                  <a:pt x="11709511" y="3204782"/>
                  <a:pt x="11714273" y="3185732"/>
                </a:cubicBezTo>
                <a:cubicBezTo>
                  <a:pt x="11719036" y="3190494"/>
                  <a:pt x="11723798" y="3200019"/>
                  <a:pt x="11738086" y="3204782"/>
                </a:cubicBezTo>
                <a:cubicBezTo>
                  <a:pt x="11738086" y="3190494"/>
                  <a:pt x="11738086" y="3171444"/>
                  <a:pt x="11742848" y="3161919"/>
                </a:cubicBezTo>
                <a:cubicBezTo>
                  <a:pt x="11747611" y="3161919"/>
                  <a:pt x="11752373" y="3166682"/>
                  <a:pt x="11757136" y="3171444"/>
                </a:cubicBezTo>
                <a:cubicBezTo>
                  <a:pt x="11771423" y="3142869"/>
                  <a:pt x="11761898" y="3104769"/>
                  <a:pt x="11766661" y="3076194"/>
                </a:cubicBezTo>
                <a:cubicBezTo>
                  <a:pt x="11771423" y="3076194"/>
                  <a:pt x="11780948" y="3080957"/>
                  <a:pt x="11790473" y="3080957"/>
                </a:cubicBezTo>
                <a:lnTo>
                  <a:pt x="11790473" y="3038094"/>
                </a:lnTo>
                <a:cubicBezTo>
                  <a:pt x="11785711" y="3033332"/>
                  <a:pt x="11780948" y="3019044"/>
                  <a:pt x="11771423" y="3009567"/>
                </a:cubicBezTo>
                <a:lnTo>
                  <a:pt x="11790473" y="3009567"/>
                </a:lnTo>
                <a:cubicBezTo>
                  <a:pt x="11795236" y="3004804"/>
                  <a:pt x="11795236" y="3009567"/>
                  <a:pt x="11795236" y="2995279"/>
                </a:cubicBezTo>
                <a:cubicBezTo>
                  <a:pt x="11795236" y="2985754"/>
                  <a:pt x="11761898" y="2942892"/>
                  <a:pt x="11747611" y="2928604"/>
                </a:cubicBezTo>
                <a:cubicBezTo>
                  <a:pt x="11752373" y="2923842"/>
                  <a:pt x="11757136" y="2923842"/>
                  <a:pt x="11766661" y="2923842"/>
                </a:cubicBezTo>
                <a:lnTo>
                  <a:pt x="11766661" y="2900029"/>
                </a:lnTo>
                <a:cubicBezTo>
                  <a:pt x="11757136" y="2890504"/>
                  <a:pt x="11747611" y="2876217"/>
                  <a:pt x="11742848" y="2866692"/>
                </a:cubicBezTo>
                <a:cubicBezTo>
                  <a:pt x="11752373" y="2880979"/>
                  <a:pt x="11771423" y="2900029"/>
                  <a:pt x="11799998" y="2914317"/>
                </a:cubicBezTo>
                <a:close/>
                <a:moveTo>
                  <a:pt x="11247596" y="2919079"/>
                </a:moveTo>
                <a:cubicBezTo>
                  <a:pt x="11223784" y="2919079"/>
                  <a:pt x="11190446" y="2928604"/>
                  <a:pt x="11166634" y="2966704"/>
                </a:cubicBezTo>
                <a:cubicBezTo>
                  <a:pt x="11166634" y="2880979"/>
                  <a:pt x="11166634" y="2866692"/>
                  <a:pt x="11161871" y="2866692"/>
                </a:cubicBezTo>
                <a:cubicBezTo>
                  <a:pt x="11180921" y="2871454"/>
                  <a:pt x="11209496" y="2928604"/>
                  <a:pt x="11247596" y="2919079"/>
                </a:cubicBezTo>
                <a:close/>
                <a:moveTo>
                  <a:pt x="11704748" y="2904792"/>
                </a:moveTo>
                <a:cubicBezTo>
                  <a:pt x="11699986" y="2909554"/>
                  <a:pt x="11699986" y="2914317"/>
                  <a:pt x="11685698" y="2914317"/>
                </a:cubicBezTo>
                <a:lnTo>
                  <a:pt x="11657123" y="2914317"/>
                </a:lnTo>
                <a:cubicBezTo>
                  <a:pt x="11661886" y="2895267"/>
                  <a:pt x="11666648" y="2871454"/>
                  <a:pt x="11676173" y="2847642"/>
                </a:cubicBezTo>
                <a:lnTo>
                  <a:pt x="11704748" y="2904792"/>
                </a:lnTo>
                <a:close/>
                <a:moveTo>
                  <a:pt x="11342846" y="2861929"/>
                </a:moveTo>
                <a:lnTo>
                  <a:pt x="11314271" y="2861929"/>
                </a:lnTo>
                <a:lnTo>
                  <a:pt x="11304746" y="2852404"/>
                </a:lnTo>
                <a:lnTo>
                  <a:pt x="11304746" y="2833354"/>
                </a:lnTo>
                <a:cubicBezTo>
                  <a:pt x="11309508" y="2838117"/>
                  <a:pt x="11309508" y="2842879"/>
                  <a:pt x="11323796" y="2842879"/>
                </a:cubicBezTo>
                <a:cubicBezTo>
                  <a:pt x="11333321" y="2842879"/>
                  <a:pt x="11338083" y="2833354"/>
                  <a:pt x="11342846" y="2823829"/>
                </a:cubicBezTo>
                <a:lnTo>
                  <a:pt x="11342846" y="2861929"/>
                </a:lnTo>
                <a:close/>
                <a:moveTo>
                  <a:pt x="11757136" y="2800017"/>
                </a:moveTo>
                <a:cubicBezTo>
                  <a:pt x="11757136" y="2804779"/>
                  <a:pt x="11752373" y="2814304"/>
                  <a:pt x="11747611" y="2819067"/>
                </a:cubicBezTo>
                <a:cubicBezTo>
                  <a:pt x="11742848" y="2819067"/>
                  <a:pt x="11733323" y="2809542"/>
                  <a:pt x="11723798" y="2800017"/>
                </a:cubicBezTo>
                <a:lnTo>
                  <a:pt x="11757136" y="2800017"/>
                </a:lnTo>
                <a:close/>
                <a:moveTo>
                  <a:pt x="11742848" y="2847642"/>
                </a:moveTo>
                <a:cubicBezTo>
                  <a:pt x="11742848" y="2857167"/>
                  <a:pt x="11733323" y="2857167"/>
                  <a:pt x="11723798" y="2866692"/>
                </a:cubicBezTo>
                <a:cubicBezTo>
                  <a:pt x="11733323" y="2880979"/>
                  <a:pt x="11752373" y="2895267"/>
                  <a:pt x="11752373" y="2904792"/>
                </a:cubicBezTo>
                <a:cubicBezTo>
                  <a:pt x="11752373" y="2919079"/>
                  <a:pt x="11738086" y="2914317"/>
                  <a:pt x="11738086" y="2928604"/>
                </a:cubicBezTo>
                <a:cubicBezTo>
                  <a:pt x="11738086" y="2938129"/>
                  <a:pt x="11766661" y="2971467"/>
                  <a:pt x="11780948" y="2995279"/>
                </a:cubicBezTo>
                <a:lnTo>
                  <a:pt x="11761898" y="2995279"/>
                </a:lnTo>
                <a:cubicBezTo>
                  <a:pt x="11761898" y="3000042"/>
                  <a:pt x="11757136" y="2995279"/>
                  <a:pt x="11757136" y="3004804"/>
                </a:cubicBezTo>
                <a:cubicBezTo>
                  <a:pt x="11757136" y="3019044"/>
                  <a:pt x="11771423" y="3033332"/>
                  <a:pt x="11776186" y="3042857"/>
                </a:cubicBezTo>
                <a:cubicBezTo>
                  <a:pt x="11771423" y="3076194"/>
                  <a:pt x="11761898" y="3052382"/>
                  <a:pt x="11752373" y="3071432"/>
                </a:cubicBezTo>
                <a:lnTo>
                  <a:pt x="11752373" y="3138107"/>
                </a:lnTo>
                <a:cubicBezTo>
                  <a:pt x="11747611" y="3138107"/>
                  <a:pt x="11738086" y="3133344"/>
                  <a:pt x="11733323" y="3133344"/>
                </a:cubicBezTo>
                <a:cubicBezTo>
                  <a:pt x="11728561" y="3147632"/>
                  <a:pt x="11728561" y="3166682"/>
                  <a:pt x="11728561" y="3180969"/>
                </a:cubicBezTo>
                <a:cubicBezTo>
                  <a:pt x="11723798" y="3180969"/>
                  <a:pt x="11714273" y="3171444"/>
                  <a:pt x="11709511" y="3166682"/>
                </a:cubicBezTo>
                <a:cubicBezTo>
                  <a:pt x="11690461" y="3180969"/>
                  <a:pt x="11704748" y="3223832"/>
                  <a:pt x="11680936" y="3242882"/>
                </a:cubicBezTo>
                <a:cubicBezTo>
                  <a:pt x="11671411" y="3238119"/>
                  <a:pt x="11666648" y="3223832"/>
                  <a:pt x="11652361" y="3223832"/>
                </a:cubicBezTo>
                <a:cubicBezTo>
                  <a:pt x="11642836" y="3223832"/>
                  <a:pt x="11633311" y="3242882"/>
                  <a:pt x="11623786" y="3252407"/>
                </a:cubicBezTo>
                <a:cubicBezTo>
                  <a:pt x="11619023" y="3252407"/>
                  <a:pt x="11614261" y="3242882"/>
                  <a:pt x="11604736" y="3238119"/>
                </a:cubicBezTo>
                <a:cubicBezTo>
                  <a:pt x="11585686" y="3257169"/>
                  <a:pt x="11566636" y="3285744"/>
                  <a:pt x="11542823" y="3300032"/>
                </a:cubicBezTo>
                <a:lnTo>
                  <a:pt x="11542823" y="3276219"/>
                </a:lnTo>
                <a:cubicBezTo>
                  <a:pt x="11538061" y="3276219"/>
                  <a:pt x="11538061" y="3271457"/>
                  <a:pt x="11528536" y="3271457"/>
                </a:cubicBezTo>
                <a:cubicBezTo>
                  <a:pt x="11514248" y="3271457"/>
                  <a:pt x="11499961" y="3290507"/>
                  <a:pt x="11490436" y="3304794"/>
                </a:cubicBezTo>
                <a:cubicBezTo>
                  <a:pt x="11490436" y="3300032"/>
                  <a:pt x="11485673" y="3290507"/>
                  <a:pt x="11476196" y="3280982"/>
                </a:cubicBezTo>
                <a:cubicBezTo>
                  <a:pt x="11457146" y="3300032"/>
                  <a:pt x="11419046" y="3352419"/>
                  <a:pt x="11404758" y="3352419"/>
                </a:cubicBezTo>
                <a:lnTo>
                  <a:pt x="11380946" y="3352419"/>
                </a:lnTo>
                <a:cubicBezTo>
                  <a:pt x="11385708" y="3347657"/>
                  <a:pt x="11390471" y="3338132"/>
                  <a:pt x="11390471" y="3328607"/>
                </a:cubicBezTo>
                <a:cubicBezTo>
                  <a:pt x="11385708" y="3323844"/>
                  <a:pt x="11390471" y="3323844"/>
                  <a:pt x="11376183" y="3323844"/>
                </a:cubicBezTo>
                <a:cubicBezTo>
                  <a:pt x="11366658" y="3323844"/>
                  <a:pt x="11347608" y="3352419"/>
                  <a:pt x="11338083" y="3361944"/>
                </a:cubicBezTo>
                <a:cubicBezTo>
                  <a:pt x="11333321" y="3352419"/>
                  <a:pt x="11328558" y="3342894"/>
                  <a:pt x="11314271" y="3342894"/>
                </a:cubicBezTo>
                <a:cubicBezTo>
                  <a:pt x="11304746" y="3342894"/>
                  <a:pt x="11295221" y="3352419"/>
                  <a:pt x="11295221" y="3361944"/>
                </a:cubicBezTo>
                <a:cubicBezTo>
                  <a:pt x="11295221" y="3376232"/>
                  <a:pt x="11299983" y="3380994"/>
                  <a:pt x="11309508" y="3385757"/>
                </a:cubicBezTo>
                <a:cubicBezTo>
                  <a:pt x="11299983" y="3395234"/>
                  <a:pt x="11280933" y="3399997"/>
                  <a:pt x="11280933" y="3414284"/>
                </a:cubicBezTo>
                <a:cubicBezTo>
                  <a:pt x="11280933" y="3433334"/>
                  <a:pt x="11295221" y="3433334"/>
                  <a:pt x="11299983" y="3433334"/>
                </a:cubicBezTo>
                <a:cubicBezTo>
                  <a:pt x="11314271" y="3433334"/>
                  <a:pt x="11338083" y="3419047"/>
                  <a:pt x="11352371" y="3414284"/>
                </a:cubicBezTo>
                <a:cubicBezTo>
                  <a:pt x="11352371" y="3433334"/>
                  <a:pt x="11366658" y="3438097"/>
                  <a:pt x="11366658" y="3438097"/>
                </a:cubicBezTo>
                <a:cubicBezTo>
                  <a:pt x="11404758" y="3438097"/>
                  <a:pt x="11390471" y="3380994"/>
                  <a:pt x="11423808" y="3380994"/>
                </a:cubicBezTo>
                <a:lnTo>
                  <a:pt x="11423808" y="3404759"/>
                </a:lnTo>
                <a:cubicBezTo>
                  <a:pt x="11428571" y="3404759"/>
                  <a:pt x="11428571" y="3409522"/>
                  <a:pt x="11438096" y="3409522"/>
                </a:cubicBezTo>
                <a:cubicBezTo>
                  <a:pt x="11452383" y="3409522"/>
                  <a:pt x="11476196" y="3371469"/>
                  <a:pt x="11495198" y="3352419"/>
                </a:cubicBezTo>
                <a:cubicBezTo>
                  <a:pt x="11504723" y="3352419"/>
                  <a:pt x="11509486" y="3366707"/>
                  <a:pt x="11519011" y="3371469"/>
                </a:cubicBezTo>
                <a:cubicBezTo>
                  <a:pt x="11499961" y="3390519"/>
                  <a:pt x="11352371" y="3457147"/>
                  <a:pt x="11314271" y="3457147"/>
                </a:cubicBezTo>
                <a:cubicBezTo>
                  <a:pt x="11276171" y="3457147"/>
                  <a:pt x="11271408" y="3414284"/>
                  <a:pt x="11271408" y="3395234"/>
                </a:cubicBezTo>
                <a:cubicBezTo>
                  <a:pt x="11271408" y="3261932"/>
                  <a:pt x="11742848" y="3290507"/>
                  <a:pt x="11742848" y="3019044"/>
                </a:cubicBezTo>
                <a:cubicBezTo>
                  <a:pt x="11742848" y="2904792"/>
                  <a:pt x="11676173" y="2842879"/>
                  <a:pt x="11676173" y="2819067"/>
                </a:cubicBezTo>
                <a:cubicBezTo>
                  <a:pt x="11676173" y="2804779"/>
                  <a:pt x="11685698" y="2800017"/>
                  <a:pt x="11690461" y="2790492"/>
                </a:cubicBezTo>
                <a:cubicBezTo>
                  <a:pt x="11690461" y="2790492"/>
                  <a:pt x="11742848" y="2828592"/>
                  <a:pt x="11742848" y="2847642"/>
                </a:cubicBezTo>
                <a:close/>
                <a:moveTo>
                  <a:pt x="11852386" y="2804779"/>
                </a:moveTo>
                <a:cubicBezTo>
                  <a:pt x="11847623" y="2804779"/>
                  <a:pt x="11838098" y="2795254"/>
                  <a:pt x="11828573" y="2790492"/>
                </a:cubicBezTo>
                <a:cubicBezTo>
                  <a:pt x="11833336" y="2790492"/>
                  <a:pt x="11842861" y="2785729"/>
                  <a:pt x="11847623" y="2780967"/>
                </a:cubicBezTo>
                <a:cubicBezTo>
                  <a:pt x="11847623" y="2785729"/>
                  <a:pt x="11852386" y="2795254"/>
                  <a:pt x="11852386" y="2804779"/>
                </a:cubicBezTo>
                <a:close/>
                <a:moveTo>
                  <a:pt x="11204734" y="2790492"/>
                </a:moveTo>
                <a:cubicBezTo>
                  <a:pt x="11219021" y="2800017"/>
                  <a:pt x="11238071" y="2809542"/>
                  <a:pt x="11257121" y="2809542"/>
                </a:cubicBezTo>
                <a:cubicBezTo>
                  <a:pt x="11242834" y="2809542"/>
                  <a:pt x="11219021" y="2819067"/>
                  <a:pt x="11209496" y="2819067"/>
                </a:cubicBezTo>
                <a:cubicBezTo>
                  <a:pt x="11185684" y="2819067"/>
                  <a:pt x="11180921" y="2785729"/>
                  <a:pt x="11161871" y="2804779"/>
                </a:cubicBezTo>
                <a:cubicBezTo>
                  <a:pt x="11161871" y="2795254"/>
                  <a:pt x="11166634" y="2780967"/>
                  <a:pt x="11166634" y="2771442"/>
                </a:cubicBezTo>
                <a:cubicBezTo>
                  <a:pt x="11166634" y="2795254"/>
                  <a:pt x="11190446" y="2785729"/>
                  <a:pt x="11204734" y="2790492"/>
                </a:cubicBezTo>
                <a:close/>
                <a:moveTo>
                  <a:pt x="11799998" y="2685717"/>
                </a:moveTo>
                <a:cubicBezTo>
                  <a:pt x="11823811" y="2704767"/>
                  <a:pt x="11852386" y="2719054"/>
                  <a:pt x="11852386" y="2738104"/>
                </a:cubicBezTo>
                <a:cubicBezTo>
                  <a:pt x="11852386" y="2761917"/>
                  <a:pt x="11833336" y="2776204"/>
                  <a:pt x="11819048" y="2776204"/>
                </a:cubicBezTo>
                <a:cubicBezTo>
                  <a:pt x="11795236" y="2776204"/>
                  <a:pt x="11790473" y="2752392"/>
                  <a:pt x="11790473" y="2747629"/>
                </a:cubicBezTo>
                <a:cubicBezTo>
                  <a:pt x="11790473" y="2733342"/>
                  <a:pt x="11795236" y="2719054"/>
                  <a:pt x="11814286" y="2719054"/>
                </a:cubicBezTo>
                <a:cubicBezTo>
                  <a:pt x="11823811" y="2719054"/>
                  <a:pt x="11828573" y="2723817"/>
                  <a:pt x="11833336" y="2728579"/>
                </a:cubicBezTo>
                <a:lnTo>
                  <a:pt x="11833336" y="2747629"/>
                </a:lnTo>
                <a:cubicBezTo>
                  <a:pt x="11828573" y="2747629"/>
                  <a:pt x="11819048" y="2752392"/>
                  <a:pt x="11814286" y="2752392"/>
                </a:cubicBezTo>
                <a:cubicBezTo>
                  <a:pt x="11814286" y="2747629"/>
                  <a:pt x="11814286" y="2742867"/>
                  <a:pt x="11819048" y="2738104"/>
                </a:cubicBezTo>
                <a:cubicBezTo>
                  <a:pt x="11819048" y="2738104"/>
                  <a:pt x="11814286" y="2733342"/>
                  <a:pt x="11804761" y="2733342"/>
                </a:cubicBezTo>
                <a:cubicBezTo>
                  <a:pt x="11804761" y="2738104"/>
                  <a:pt x="11799998" y="2733342"/>
                  <a:pt x="11799998" y="2747629"/>
                </a:cubicBezTo>
                <a:cubicBezTo>
                  <a:pt x="11799998" y="2757154"/>
                  <a:pt x="11804761" y="2766679"/>
                  <a:pt x="11819048" y="2766679"/>
                </a:cubicBezTo>
                <a:cubicBezTo>
                  <a:pt x="11828573" y="2766679"/>
                  <a:pt x="11847623" y="2747629"/>
                  <a:pt x="11847623" y="2738104"/>
                </a:cubicBezTo>
                <a:cubicBezTo>
                  <a:pt x="11847623" y="2719054"/>
                  <a:pt x="11833336" y="2704767"/>
                  <a:pt x="11814286" y="2704767"/>
                </a:cubicBezTo>
                <a:cubicBezTo>
                  <a:pt x="11799998" y="2704767"/>
                  <a:pt x="11790473" y="2714292"/>
                  <a:pt x="11785711" y="2723817"/>
                </a:cubicBezTo>
                <a:cubicBezTo>
                  <a:pt x="11776186" y="2719054"/>
                  <a:pt x="11757136" y="2704767"/>
                  <a:pt x="11747611" y="2704767"/>
                </a:cubicBezTo>
                <a:cubicBezTo>
                  <a:pt x="11728561" y="2704767"/>
                  <a:pt x="11714273" y="2719054"/>
                  <a:pt x="11714273" y="2733342"/>
                </a:cubicBezTo>
                <a:cubicBezTo>
                  <a:pt x="11714273" y="2747629"/>
                  <a:pt x="11728561" y="2766679"/>
                  <a:pt x="11738086" y="2766679"/>
                </a:cubicBezTo>
                <a:cubicBezTo>
                  <a:pt x="11752373" y="2766679"/>
                  <a:pt x="11757136" y="2757154"/>
                  <a:pt x="11761898" y="2752392"/>
                </a:cubicBezTo>
                <a:lnTo>
                  <a:pt x="11761898" y="2738104"/>
                </a:lnTo>
                <a:cubicBezTo>
                  <a:pt x="11757136" y="2733342"/>
                  <a:pt x="11752373" y="2728579"/>
                  <a:pt x="11747611" y="2728579"/>
                </a:cubicBezTo>
                <a:cubicBezTo>
                  <a:pt x="11742848" y="2733342"/>
                  <a:pt x="11747611" y="2738104"/>
                  <a:pt x="11747611" y="2752392"/>
                </a:cubicBezTo>
                <a:lnTo>
                  <a:pt x="11728561" y="2752392"/>
                </a:lnTo>
                <a:cubicBezTo>
                  <a:pt x="11728561" y="2747629"/>
                  <a:pt x="11723798" y="2747629"/>
                  <a:pt x="11723798" y="2733342"/>
                </a:cubicBezTo>
                <a:cubicBezTo>
                  <a:pt x="11723798" y="2723817"/>
                  <a:pt x="11733323" y="2719054"/>
                  <a:pt x="11747611" y="2719054"/>
                </a:cubicBezTo>
                <a:cubicBezTo>
                  <a:pt x="11761898" y="2719054"/>
                  <a:pt x="11776186" y="2733342"/>
                  <a:pt x="11776186" y="2747629"/>
                </a:cubicBezTo>
                <a:cubicBezTo>
                  <a:pt x="11776186" y="2776204"/>
                  <a:pt x="11747611" y="2780967"/>
                  <a:pt x="11738086" y="2780967"/>
                </a:cubicBezTo>
                <a:cubicBezTo>
                  <a:pt x="11728561" y="2780967"/>
                  <a:pt x="11699986" y="2776204"/>
                  <a:pt x="11699986" y="2761917"/>
                </a:cubicBezTo>
                <a:cubicBezTo>
                  <a:pt x="11699986" y="2752392"/>
                  <a:pt x="11704748" y="2742867"/>
                  <a:pt x="11704748" y="2733342"/>
                </a:cubicBezTo>
                <a:cubicBezTo>
                  <a:pt x="11704748" y="2723817"/>
                  <a:pt x="11709511" y="2709529"/>
                  <a:pt x="11709511" y="2695242"/>
                </a:cubicBezTo>
                <a:cubicBezTo>
                  <a:pt x="11728561" y="2690479"/>
                  <a:pt x="11757136" y="2671429"/>
                  <a:pt x="11771423" y="2671429"/>
                </a:cubicBezTo>
                <a:cubicBezTo>
                  <a:pt x="11780948" y="2671429"/>
                  <a:pt x="11790473" y="2680954"/>
                  <a:pt x="11799998" y="2685717"/>
                </a:cubicBezTo>
                <a:close/>
                <a:moveTo>
                  <a:pt x="11633311" y="2766679"/>
                </a:moveTo>
                <a:cubicBezTo>
                  <a:pt x="11642836" y="2723817"/>
                  <a:pt x="11647598" y="2680954"/>
                  <a:pt x="11652361" y="2638092"/>
                </a:cubicBezTo>
                <a:cubicBezTo>
                  <a:pt x="11652361" y="2680954"/>
                  <a:pt x="11652361" y="2723817"/>
                  <a:pt x="11633311" y="2766679"/>
                </a:cubicBezTo>
                <a:close/>
                <a:moveTo>
                  <a:pt x="11599973" y="2666667"/>
                </a:moveTo>
                <a:cubicBezTo>
                  <a:pt x="11585686" y="2695242"/>
                  <a:pt x="11585686" y="2747629"/>
                  <a:pt x="11552348" y="2776204"/>
                </a:cubicBezTo>
                <a:cubicBezTo>
                  <a:pt x="11590448" y="2733342"/>
                  <a:pt x="11585686" y="2661904"/>
                  <a:pt x="11599973" y="2633329"/>
                </a:cubicBezTo>
                <a:lnTo>
                  <a:pt x="11599973" y="2666667"/>
                </a:lnTo>
                <a:close/>
                <a:moveTo>
                  <a:pt x="11152346" y="2652379"/>
                </a:moveTo>
                <a:lnTo>
                  <a:pt x="11152346" y="2633329"/>
                </a:lnTo>
                <a:cubicBezTo>
                  <a:pt x="11157109" y="2638092"/>
                  <a:pt x="11157109" y="2647617"/>
                  <a:pt x="11152346" y="2652379"/>
                </a:cubicBezTo>
                <a:close/>
                <a:moveTo>
                  <a:pt x="11847623" y="2533364"/>
                </a:moveTo>
                <a:cubicBezTo>
                  <a:pt x="11847623" y="2538127"/>
                  <a:pt x="11852386" y="2533364"/>
                  <a:pt x="11852386" y="2547652"/>
                </a:cubicBezTo>
                <a:cubicBezTo>
                  <a:pt x="11852386" y="2557177"/>
                  <a:pt x="11842861" y="2571464"/>
                  <a:pt x="11842861" y="2580989"/>
                </a:cubicBezTo>
                <a:cubicBezTo>
                  <a:pt x="11842861" y="2595277"/>
                  <a:pt x="11842861" y="2595277"/>
                  <a:pt x="11847623" y="2600039"/>
                </a:cubicBezTo>
                <a:cubicBezTo>
                  <a:pt x="11857148" y="2595277"/>
                  <a:pt x="11861911" y="2585752"/>
                  <a:pt x="11866625" y="2576227"/>
                </a:cubicBezTo>
                <a:cubicBezTo>
                  <a:pt x="11871388" y="2666667"/>
                  <a:pt x="11880913" y="2842879"/>
                  <a:pt x="11880913" y="2852404"/>
                </a:cubicBezTo>
                <a:cubicBezTo>
                  <a:pt x="11880913" y="2880979"/>
                  <a:pt x="11833336" y="2895267"/>
                  <a:pt x="11823811" y="2895267"/>
                </a:cubicBezTo>
                <a:cubicBezTo>
                  <a:pt x="11795236" y="2895267"/>
                  <a:pt x="11757136" y="2857167"/>
                  <a:pt x="11757136" y="2838117"/>
                </a:cubicBezTo>
                <a:cubicBezTo>
                  <a:pt x="11757136" y="2809542"/>
                  <a:pt x="11771423" y="2800017"/>
                  <a:pt x="11795236" y="2800017"/>
                </a:cubicBezTo>
                <a:cubicBezTo>
                  <a:pt x="11814286" y="2800017"/>
                  <a:pt x="11847623" y="2819067"/>
                  <a:pt x="11847623" y="2838117"/>
                </a:cubicBezTo>
                <a:cubicBezTo>
                  <a:pt x="11847623" y="2847642"/>
                  <a:pt x="11833336" y="2857167"/>
                  <a:pt x="11823811" y="2857167"/>
                </a:cubicBezTo>
                <a:cubicBezTo>
                  <a:pt x="11809523" y="2857167"/>
                  <a:pt x="11809523" y="2852404"/>
                  <a:pt x="11799998" y="2842879"/>
                </a:cubicBezTo>
                <a:cubicBezTo>
                  <a:pt x="11799998" y="2833354"/>
                  <a:pt x="11809523" y="2828592"/>
                  <a:pt x="11819048" y="2823829"/>
                </a:cubicBezTo>
                <a:cubicBezTo>
                  <a:pt x="11814286" y="2819067"/>
                  <a:pt x="11819048" y="2819067"/>
                  <a:pt x="11804761" y="2819067"/>
                </a:cubicBezTo>
                <a:cubicBezTo>
                  <a:pt x="11795236" y="2819067"/>
                  <a:pt x="11785711" y="2823829"/>
                  <a:pt x="11785711" y="2838117"/>
                </a:cubicBezTo>
                <a:cubicBezTo>
                  <a:pt x="11785711" y="2857167"/>
                  <a:pt x="11809523" y="2866692"/>
                  <a:pt x="11823811" y="2866692"/>
                </a:cubicBezTo>
                <a:cubicBezTo>
                  <a:pt x="11833336" y="2866692"/>
                  <a:pt x="11838098" y="2866692"/>
                  <a:pt x="11847623" y="2857167"/>
                </a:cubicBezTo>
                <a:cubicBezTo>
                  <a:pt x="11852386" y="2861929"/>
                  <a:pt x="11852386" y="2871454"/>
                  <a:pt x="11857148" y="2876217"/>
                </a:cubicBezTo>
                <a:cubicBezTo>
                  <a:pt x="11866625" y="2861929"/>
                  <a:pt x="11871388" y="2847642"/>
                  <a:pt x="11871388" y="2833354"/>
                </a:cubicBezTo>
                <a:cubicBezTo>
                  <a:pt x="11871388" y="2823829"/>
                  <a:pt x="11861911" y="2790492"/>
                  <a:pt x="11861911" y="2771442"/>
                </a:cubicBezTo>
                <a:cubicBezTo>
                  <a:pt x="11861911" y="2761917"/>
                  <a:pt x="11866625" y="2752392"/>
                  <a:pt x="11866625" y="2742867"/>
                </a:cubicBezTo>
                <a:cubicBezTo>
                  <a:pt x="11866625" y="2719054"/>
                  <a:pt x="11842861" y="2690479"/>
                  <a:pt x="11809523" y="2676192"/>
                </a:cubicBezTo>
                <a:cubicBezTo>
                  <a:pt x="11795236" y="2671429"/>
                  <a:pt x="11785711" y="2657142"/>
                  <a:pt x="11771423" y="2657142"/>
                </a:cubicBezTo>
                <a:cubicBezTo>
                  <a:pt x="11761898" y="2657142"/>
                  <a:pt x="11728561" y="2676192"/>
                  <a:pt x="11704748" y="2685717"/>
                </a:cubicBezTo>
                <a:lnTo>
                  <a:pt x="11704748" y="2657142"/>
                </a:lnTo>
                <a:cubicBezTo>
                  <a:pt x="11714273" y="2657142"/>
                  <a:pt x="11752373" y="2666667"/>
                  <a:pt x="11766661" y="2642854"/>
                </a:cubicBezTo>
                <a:lnTo>
                  <a:pt x="11766661" y="2628614"/>
                </a:lnTo>
                <a:lnTo>
                  <a:pt x="11742848" y="2628614"/>
                </a:lnTo>
                <a:cubicBezTo>
                  <a:pt x="11804761" y="2623852"/>
                  <a:pt x="11814286" y="2561939"/>
                  <a:pt x="11809523" y="2519077"/>
                </a:cubicBezTo>
                <a:cubicBezTo>
                  <a:pt x="11819048" y="2528602"/>
                  <a:pt x="11833336" y="2533364"/>
                  <a:pt x="11847623" y="2533364"/>
                </a:cubicBezTo>
                <a:close/>
                <a:moveTo>
                  <a:pt x="11733323" y="2500027"/>
                </a:moveTo>
                <a:cubicBezTo>
                  <a:pt x="11733323" y="2519077"/>
                  <a:pt x="11709511" y="2552414"/>
                  <a:pt x="11685698" y="2561939"/>
                </a:cubicBezTo>
                <a:cubicBezTo>
                  <a:pt x="11676173" y="2533364"/>
                  <a:pt x="11671411" y="2500027"/>
                  <a:pt x="11661886" y="2471452"/>
                </a:cubicBezTo>
                <a:cubicBezTo>
                  <a:pt x="11685698" y="2495264"/>
                  <a:pt x="11709511" y="2504789"/>
                  <a:pt x="11733323" y="2500027"/>
                </a:cubicBezTo>
                <a:close/>
                <a:moveTo>
                  <a:pt x="11866625" y="2500027"/>
                </a:moveTo>
                <a:cubicBezTo>
                  <a:pt x="11857148" y="2504789"/>
                  <a:pt x="11842861" y="2509552"/>
                  <a:pt x="11833336" y="2509552"/>
                </a:cubicBezTo>
                <a:cubicBezTo>
                  <a:pt x="11814286" y="2509552"/>
                  <a:pt x="11804761" y="2509552"/>
                  <a:pt x="11785711" y="2485739"/>
                </a:cubicBezTo>
                <a:cubicBezTo>
                  <a:pt x="11790473" y="2476214"/>
                  <a:pt x="11804761" y="2461927"/>
                  <a:pt x="11809523" y="2452402"/>
                </a:cubicBezTo>
                <a:cubicBezTo>
                  <a:pt x="11814286" y="2442877"/>
                  <a:pt x="11819048" y="2419064"/>
                  <a:pt x="11819048" y="2400014"/>
                </a:cubicBezTo>
                <a:cubicBezTo>
                  <a:pt x="11833336" y="2433352"/>
                  <a:pt x="11852386" y="2466689"/>
                  <a:pt x="11866625" y="2500027"/>
                </a:cubicBezTo>
                <a:close/>
                <a:moveTo>
                  <a:pt x="11790473" y="2342864"/>
                </a:moveTo>
                <a:lnTo>
                  <a:pt x="11776186" y="2328577"/>
                </a:lnTo>
                <a:lnTo>
                  <a:pt x="11776186" y="2309527"/>
                </a:lnTo>
                <a:cubicBezTo>
                  <a:pt x="11780948" y="2319052"/>
                  <a:pt x="11785711" y="2328577"/>
                  <a:pt x="11790473" y="2342864"/>
                </a:cubicBezTo>
                <a:close/>
                <a:moveTo>
                  <a:pt x="11766661" y="2338102"/>
                </a:moveTo>
                <a:cubicBezTo>
                  <a:pt x="11771423" y="2347627"/>
                  <a:pt x="11795236" y="2352389"/>
                  <a:pt x="11799998" y="2352389"/>
                </a:cubicBezTo>
                <a:cubicBezTo>
                  <a:pt x="11804761" y="2361914"/>
                  <a:pt x="11809523" y="2371439"/>
                  <a:pt x="11804761" y="2385727"/>
                </a:cubicBezTo>
                <a:cubicBezTo>
                  <a:pt x="11761898" y="2380964"/>
                  <a:pt x="11747611" y="2357152"/>
                  <a:pt x="11747611" y="2328577"/>
                </a:cubicBezTo>
                <a:cubicBezTo>
                  <a:pt x="11747611" y="2319052"/>
                  <a:pt x="11752373" y="2300002"/>
                  <a:pt x="11761898" y="2285714"/>
                </a:cubicBezTo>
                <a:cubicBezTo>
                  <a:pt x="11766661" y="2300002"/>
                  <a:pt x="11757136" y="2319052"/>
                  <a:pt x="11766661" y="2338102"/>
                </a:cubicBezTo>
                <a:close/>
                <a:moveTo>
                  <a:pt x="11047619" y="2276189"/>
                </a:moveTo>
                <a:cubicBezTo>
                  <a:pt x="11057144" y="2300002"/>
                  <a:pt x="11066669" y="2328577"/>
                  <a:pt x="11085719" y="2357152"/>
                </a:cubicBezTo>
                <a:cubicBezTo>
                  <a:pt x="11052381" y="2357152"/>
                  <a:pt x="11033331" y="2300002"/>
                  <a:pt x="11028569" y="2276189"/>
                </a:cubicBezTo>
                <a:lnTo>
                  <a:pt x="11047619" y="2276189"/>
                </a:lnTo>
                <a:close/>
                <a:moveTo>
                  <a:pt x="11123771" y="2352389"/>
                </a:moveTo>
                <a:cubicBezTo>
                  <a:pt x="11123771" y="2352389"/>
                  <a:pt x="11123771" y="2357152"/>
                  <a:pt x="11114246" y="2357152"/>
                </a:cubicBezTo>
                <a:cubicBezTo>
                  <a:pt x="11095244" y="2357152"/>
                  <a:pt x="11061906" y="2280952"/>
                  <a:pt x="11057144" y="2276189"/>
                </a:cubicBezTo>
                <a:cubicBezTo>
                  <a:pt x="11061906" y="2271427"/>
                  <a:pt x="11071431" y="2266664"/>
                  <a:pt x="11076194" y="2261902"/>
                </a:cubicBezTo>
                <a:cubicBezTo>
                  <a:pt x="11085719" y="2290477"/>
                  <a:pt x="11104721" y="2323814"/>
                  <a:pt x="11123771" y="2352389"/>
                </a:cubicBezTo>
                <a:close/>
                <a:moveTo>
                  <a:pt x="10999994" y="2342864"/>
                </a:moveTo>
                <a:cubicBezTo>
                  <a:pt x="10999994" y="2342864"/>
                  <a:pt x="10995231" y="2342864"/>
                  <a:pt x="10990469" y="2338102"/>
                </a:cubicBezTo>
                <a:cubicBezTo>
                  <a:pt x="10976181" y="2328577"/>
                  <a:pt x="10971419" y="2314289"/>
                  <a:pt x="10957131" y="2300002"/>
                </a:cubicBezTo>
                <a:lnTo>
                  <a:pt x="10952369" y="2300002"/>
                </a:lnTo>
                <a:cubicBezTo>
                  <a:pt x="10957131" y="2309527"/>
                  <a:pt x="10961894" y="2319052"/>
                  <a:pt x="10961894" y="2328577"/>
                </a:cubicBezTo>
                <a:cubicBezTo>
                  <a:pt x="10947606" y="2319052"/>
                  <a:pt x="10933319" y="2304764"/>
                  <a:pt x="10923794" y="2290477"/>
                </a:cubicBezTo>
                <a:cubicBezTo>
                  <a:pt x="10938081" y="2276189"/>
                  <a:pt x="10952369" y="2266664"/>
                  <a:pt x="10966656" y="2261902"/>
                </a:cubicBezTo>
                <a:cubicBezTo>
                  <a:pt x="10976181" y="2285714"/>
                  <a:pt x="10990469" y="2314289"/>
                  <a:pt x="10999994" y="2342864"/>
                </a:cubicBezTo>
                <a:close/>
                <a:moveTo>
                  <a:pt x="11728561" y="2319052"/>
                </a:moveTo>
                <a:cubicBezTo>
                  <a:pt x="11728561" y="2352389"/>
                  <a:pt x="11680936" y="2357152"/>
                  <a:pt x="11671411" y="2357152"/>
                </a:cubicBezTo>
                <a:cubicBezTo>
                  <a:pt x="11642836" y="2357152"/>
                  <a:pt x="11623786" y="2347627"/>
                  <a:pt x="11623786" y="2323814"/>
                </a:cubicBezTo>
                <a:cubicBezTo>
                  <a:pt x="11623786" y="2309527"/>
                  <a:pt x="11638073" y="2295239"/>
                  <a:pt x="11652361" y="2295239"/>
                </a:cubicBezTo>
                <a:cubicBezTo>
                  <a:pt x="11661886" y="2295239"/>
                  <a:pt x="11666648" y="2300002"/>
                  <a:pt x="11671411" y="2304764"/>
                </a:cubicBezTo>
                <a:lnTo>
                  <a:pt x="11671411" y="2323814"/>
                </a:lnTo>
                <a:cubicBezTo>
                  <a:pt x="11666648" y="2323814"/>
                  <a:pt x="11661886" y="2323814"/>
                  <a:pt x="11657123" y="2328577"/>
                </a:cubicBezTo>
                <a:cubicBezTo>
                  <a:pt x="11652361" y="2323814"/>
                  <a:pt x="11647598" y="2323814"/>
                  <a:pt x="11652361" y="2309527"/>
                </a:cubicBezTo>
                <a:cubicBezTo>
                  <a:pt x="11652361" y="2309527"/>
                  <a:pt x="11647598" y="2304764"/>
                  <a:pt x="11638073" y="2304764"/>
                </a:cubicBezTo>
                <a:cubicBezTo>
                  <a:pt x="11638073" y="2309527"/>
                  <a:pt x="11633311" y="2309527"/>
                  <a:pt x="11633311" y="2319052"/>
                </a:cubicBezTo>
                <a:cubicBezTo>
                  <a:pt x="11633311" y="2333339"/>
                  <a:pt x="11647598" y="2338102"/>
                  <a:pt x="11657123" y="2338102"/>
                </a:cubicBezTo>
                <a:cubicBezTo>
                  <a:pt x="11680936" y="2338102"/>
                  <a:pt x="11685698" y="2319052"/>
                  <a:pt x="11685698" y="2314289"/>
                </a:cubicBezTo>
                <a:cubicBezTo>
                  <a:pt x="11685698" y="2295239"/>
                  <a:pt x="11666648" y="2280952"/>
                  <a:pt x="11652361" y="2280952"/>
                </a:cubicBezTo>
                <a:cubicBezTo>
                  <a:pt x="11633311" y="2280952"/>
                  <a:pt x="11609498" y="2304764"/>
                  <a:pt x="11609498" y="2323814"/>
                </a:cubicBezTo>
                <a:cubicBezTo>
                  <a:pt x="11609498" y="2361914"/>
                  <a:pt x="11652361" y="2371439"/>
                  <a:pt x="11666648" y="2371439"/>
                </a:cubicBezTo>
                <a:cubicBezTo>
                  <a:pt x="11680936" y="2371439"/>
                  <a:pt x="11714273" y="2361914"/>
                  <a:pt x="11733323" y="2352389"/>
                </a:cubicBezTo>
                <a:cubicBezTo>
                  <a:pt x="11738086" y="2357152"/>
                  <a:pt x="11742848" y="2371439"/>
                  <a:pt x="11761898" y="2380964"/>
                </a:cubicBezTo>
                <a:cubicBezTo>
                  <a:pt x="11771423" y="2390489"/>
                  <a:pt x="11790473" y="2395252"/>
                  <a:pt x="11799998" y="2400014"/>
                </a:cubicBezTo>
                <a:cubicBezTo>
                  <a:pt x="11804761" y="2404777"/>
                  <a:pt x="11809523" y="2404777"/>
                  <a:pt x="11809523" y="2419064"/>
                </a:cubicBezTo>
                <a:cubicBezTo>
                  <a:pt x="11809523" y="2466689"/>
                  <a:pt x="11747611" y="2490502"/>
                  <a:pt x="11719036" y="2490502"/>
                </a:cubicBezTo>
                <a:cubicBezTo>
                  <a:pt x="11680936" y="2490502"/>
                  <a:pt x="11661886" y="2457164"/>
                  <a:pt x="11661886" y="2433352"/>
                </a:cubicBezTo>
                <a:cubicBezTo>
                  <a:pt x="11661886" y="2395252"/>
                  <a:pt x="11704748" y="2400014"/>
                  <a:pt x="11719036" y="2400014"/>
                </a:cubicBezTo>
                <a:cubicBezTo>
                  <a:pt x="11742848" y="2400014"/>
                  <a:pt x="11766661" y="2395252"/>
                  <a:pt x="11766661" y="2428589"/>
                </a:cubicBezTo>
                <a:cubicBezTo>
                  <a:pt x="11766661" y="2447639"/>
                  <a:pt x="11757136" y="2461927"/>
                  <a:pt x="11738086" y="2461927"/>
                </a:cubicBezTo>
                <a:cubicBezTo>
                  <a:pt x="11728561" y="2461927"/>
                  <a:pt x="11695223" y="2442877"/>
                  <a:pt x="11695223" y="2433352"/>
                </a:cubicBezTo>
                <a:cubicBezTo>
                  <a:pt x="11699986" y="2428589"/>
                  <a:pt x="11704748" y="2423827"/>
                  <a:pt x="11719036" y="2423827"/>
                </a:cubicBezTo>
                <a:cubicBezTo>
                  <a:pt x="11723798" y="2423827"/>
                  <a:pt x="11728561" y="2419064"/>
                  <a:pt x="11738086" y="2442877"/>
                </a:cubicBezTo>
                <a:cubicBezTo>
                  <a:pt x="11752373" y="2438114"/>
                  <a:pt x="11752373" y="2442877"/>
                  <a:pt x="11752373" y="2428589"/>
                </a:cubicBezTo>
                <a:cubicBezTo>
                  <a:pt x="11752373" y="2409539"/>
                  <a:pt x="11723798" y="2409539"/>
                  <a:pt x="11719036" y="2409539"/>
                </a:cubicBezTo>
                <a:cubicBezTo>
                  <a:pt x="11699986" y="2409539"/>
                  <a:pt x="11685698" y="2414302"/>
                  <a:pt x="11685698" y="2433352"/>
                </a:cubicBezTo>
                <a:cubicBezTo>
                  <a:pt x="11685698" y="2466689"/>
                  <a:pt x="11728561" y="2476214"/>
                  <a:pt x="11738086" y="2476214"/>
                </a:cubicBezTo>
                <a:cubicBezTo>
                  <a:pt x="11766661" y="2476214"/>
                  <a:pt x="11780948" y="2438114"/>
                  <a:pt x="11780948" y="2428589"/>
                </a:cubicBezTo>
                <a:cubicBezTo>
                  <a:pt x="11780948" y="2385727"/>
                  <a:pt x="11738086" y="2385727"/>
                  <a:pt x="11719036" y="2385727"/>
                </a:cubicBezTo>
                <a:cubicBezTo>
                  <a:pt x="11685698" y="2385727"/>
                  <a:pt x="11638073" y="2395252"/>
                  <a:pt x="11652361" y="2452402"/>
                </a:cubicBezTo>
                <a:cubicBezTo>
                  <a:pt x="11633311" y="2409539"/>
                  <a:pt x="11585686" y="2338102"/>
                  <a:pt x="11585686" y="2323814"/>
                </a:cubicBezTo>
                <a:cubicBezTo>
                  <a:pt x="11585686" y="2276189"/>
                  <a:pt x="11633311" y="2257139"/>
                  <a:pt x="11666648" y="2257139"/>
                </a:cubicBezTo>
                <a:cubicBezTo>
                  <a:pt x="11709511" y="2257139"/>
                  <a:pt x="11728561" y="2285714"/>
                  <a:pt x="11728561" y="2319052"/>
                </a:cubicBezTo>
                <a:close/>
                <a:moveTo>
                  <a:pt x="11538061" y="2295239"/>
                </a:moveTo>
                <a:cubicBezTo>
                  <a:pt x="11552348" y="2295239"/>
                  <a:pt x="11571398" y="2290477"/>
                  <a:pt x="11585686" y="2285714"/>
                </a:cubicBezTo>
                <a:cubicBezTo>
                  <a:pt x="11571398" y="2300002"/>
                  <a:pt x="11571398" y="2328577"/>
                  <a:pt x="11580923" y="2352389"/>
                </a:cubicBezTo>
                <a:cubicBezTo>
                  <a:pt x="11547586" y="2333339"/>
                  <a:pt x="11466671" y="2304764"/>
                  <a:pt x="11476196" y="2257139"/>
                </a:cubicBezTo>
                <a:cubicBezTo>
                  <a:pt x="11495198" y="2266664"/>
                  <a:pt x="11528536" y="2295239"/>
                  <a:pt x="11538061" y="2295239"/>
                </a:cubicBezTo>
                <a:close/>
                <a:moveTo>
                  <a:pt x="11033331" y="2357152"/>
                </a:moveTo>
                <a:cubicBezTo>
                  <a:pt x="11028569" y="2352389"/>
                  <a:pt x="10980944" y="2271427"/>
                  <a:pt x="10980944" y="2257139"/>
                </a:cubicBezTo>
                <a:cubicBezTo>
                  <a:pt x="10980944" y="2252377"/>
                  <a:pt x="11023806" y="2261902"/>
                  <a:pt x="11047619" y="2357152"/>
                </a:cubicBezTo>
                <a:lnTo>
                  <a:pt x="11033331" y="2357152"/>
                </a:lnTo>
                <a:close/>
                <a:moveTo>
                  <a:pt x="11209496" y="2238137"/>
                </a:moveTo>
                <a:lnTo>
                  <a:pt x="11257121" y="2404777"/>
                </a:lnTo>
                <a:cubicBezTo>
                  <a:pt x="11252359" y="2419064"/>
                  <a:pt x="11247596" y="2438114"/>
                  <a:pt x="11247596" y="2447639"/>
                </a:cubicBezTo>
                <a:lnTo>
                  <a:pt x="11247596" y="2471452"/>
                </a:lnTo>
                <a:cubicBezTo>
                  <a:pt x="11276171" y="2495264"/>
                  <a:pt x="11280933" y="2533364"/>
                  <a:pt x="11304746" y="2566702"/>
                </a:cubicBezTo>
                <a:cubicBezTo>
                  <a:pt x="11280933" y="2557177"/>
                  <a:pt x="11271408" y="2580989"/>
                  <a:pt x="11261883" y="2585752"/>
                </a:cubicBezTo>
                <a:cubicBezTo>
                  <a:pt x="11247596" y="2590514"/>
                  <a:pt x="11228546" y="2600039"/>
                  <a:pt x="11219021" y="2600039"/>
                </a:cubicBezTo>
                <a:cubicBezTo>
                  <a:pt x="11166634" y="2600039"/>
                  <a:pt x="11219021" y="2490502"/>
                  <a:pt x="11176159" y="2452402"/>
                </a:cubicBezTo>
                <a:cubicBezTo>
                  <a:pt x="11161871" y="2528602"/>
                  <a:pt x="11161871" y="2523839"/>
                  <a:pt x="11161871" y="2580989"/>
                </a:cubicBezTo>
                <a:cubicBezTo>
                  <a:pt x="11161871" y="2590514"/>
                  <a:pt x="11157109" y="2595277"/>
                  <a:pt x="11147584" y="2604802"/>
                </a:cubicBezTo>
                <a:lnTo>
                  <a:pt x="11147584" y="2219087"/>
                </a:lnTo>
                <a:cubicBezTo>
                  <a:pt x="11152346" y="2233374"/>
                  <a:pt x="11185684" y="2238137"/>
                  <a:pt x="11209496" y="2238137"/>
                </a:cubicBezTo>
                <a:close/>
                <a:moveTo>
                  <a:pt x="11366658" y="2209562"/>
                </a:moveTo>
                <a:cubicBezTo>
                  <a:pt x="11376183" y="2219087"/>
                  <a:pt x="11385708" y="2233374"/>
                  <a:pt x="11399996" y="2238137"/>
                </a:cubicBezTo>
                <a:cubicBezTo>
                  <a:pt x="11409521" y="2242899"/>
                  <a:pt x="11433333" y="2242899"/>
                  <a:pt x="11447621" y="2242899"/>
                </a:cubicBezTo>
                <a:cubicBezTo>
                  <a:pt x="11466671" y="2271427"/>
                  <a:pt x="11476196" y="2300002"/>
                  <a:pt x="11504723" y="2323814"/>
                </a:cubicBezTo>
                <a:cubicBezTo>
                  <a:pt x="11528536" y="2347627"/>
                  <a:pt x="11566636" y="2357152"/>
                  <a:pt x="11595211" y="2380964"/>
                </a:cubicBezTo>
                <a:cubicBezTo>
                  <a:pt x="11609498" y="2390489"/>
                  <a:pt x="11671411" y="2519077"/>
                  <a:pt x="11671411" y="2561939"/>
                </a:cubicBezTo>
                <a:lnTo>
                  <a:pt x="11671411" y="2585752"/>
                </a:lnTo>
                <a:cubicBezTo>
                  <a:pt x="11633311" y="2585752"/>
                  <a:pt x="11647598" y="2542889"/>
                  <a:pt x="11642836" y="2523839"/>
                </a:cubicBezTo>
                <a:cubicBezTo>
                  <a:pt x="11633311" y="2480977"/>
                  <a:pt x="11609498" y="2433352"/>
                  <a:pt x="11566636" y="2395252"/>
                </a:cubicBezTo>
                <a:cubicBezTo>
                  <a:pt x="11542823" y="2371439"/>
                  <a:pt x="11514248" y="2361914"/>
                  <a:pt x="11495198" y="2347627"/>
                </a:cubicBezTo>
                <a:cubicBezTo>
                  <a:pt x="11457146" y="2328577"/>
                  <a:pt x="11471433" y="2266664"/>
                  <a:pt x="11428571" y="2252377"/>
                </a:cubicBezTo>
                <a:cubicBezTo>
                  <a:pt x="11419046" y="2247662"/>
                  <a:pt x="11399996" y="2252377"/>
                  <a:pt x="11390471" y="2247662"/>
                </a:cubicBezTo>
                <a:cubicBezTo>
                  <a:pt x="11371421" y="2242899"/>
                  <a:pt x="11366658" y="2223849"/>
                  <a:pt x="11352371" y="2209562"/>
                </a:cubicBezTo>
                <a:lnTo>
                  <a:pt x="11366658" y="2209562"/>
                </a:lnTo>
                <a:close/>
                <a:moveTo>
                  <a:pt x="11371421" y="2252377"/>
                </a:moveTo>
                <a:cubicBezTo>
                  <a:pt x="11385708" y="2266664"/>
                  <a:pt x="11419046" y="2257139"/>
                  <a:pt x="11438096" y="2271427"/>
                </a:cubicBezTo>
                <a:cubicBezTo>
                  <a:pt x="11452383" y="2285714"/>
                  <a:pt x="11457146" y="2323814"/>
                  <a:pt x="11471433" y="2347627"/>
                </a:cubicBezTo>
                <a:cubicBezTo>
                  <a:pt x="11490436" y="2366677"/>
                  <a:pt x="11523773" y="2376202"/>
                  <a:pt x="11547586" y="2395252"/>
                </a:cubicBezTo>
                <a:cubicBezTo>
                  <a:pt x="11599973" y="2433352"/>
                  <a:pt x="11619023" y="2476214"/>
                  <a:pt x="11628548" y="2523839"/>
                </a:cubicBezTo>
                <a:cubicBezTo>
                  <a:pt x="11633311" y="2538127"/>
                  <a:pt x="11638073" y="2566702"/>
                  <a:pt x="11638073" y="2595277"/>
                </a:cubicBezTo>
                <a:cubicBezTo>
                  <a:pt x="11652361" y="2595277"/>
                  <a:pt x="11666648" y="2600039"/>
                  <a:pt x="11685698" y="2604802"/>
                </a:cubicBezTo>
                <a:cubicBezTo>
                  <a:pt x="11661886" y="2561939"/>
                  <a:pt x="11761898" y="2547652"/>
                  <a:pt x="11747611" y="2495264"/>
                </a:cubicBezTo>
                <a:cubicBezTo>
                  <a:pt x="11752373" y="2495264"/>
                  <a:pt x="11757136" y="2490502"/>
                  <a:pt x="11766661" y="2490502"/>
                </a:cubicBezTo>
                <a:cubicBezTo>
                  <a:pt x="11780948" y="2490502"/>
                  <a:pt x="11795236" y="2509552"/>
                  <a:pt x="11795236" y="2519077"/>
                </a:cubicBezTo>
                <a:cubicBezTo>
                  <a:pt x="11795236" y="2590514"/>
                  <a:pt x="11771423" y="2585752"/>
                  <a:pt x="11704748" y="2619089"/>
                </a:cubicBezTo>
                <a:cubicBezTo>
                  <a:pt x="11704748" y="2647617"/>
                  <a:pt x="11733323" y="2638092"/>
                  <a:pt x="11752373" y="2642854"/>
                </a:cubicBezTo>
                <a:cubicBezTo>
                  <a:pt x="11747611" y="2642854"/>
                  <a:pt x="11742848" y="2647617"/>
                  <a:pt x="11733323" y="2647617"/>
                </a:cubicBezTo>
                <a:cubicBezTo>
                  <a:pt x="11719036" y="2647617"/>
                  <a:pt x="11647598" y="2609564"/>
                  <a:pt x="11633311" y="2609564"/>
                </a:cubicBezTo>
                <a:lnTo>
                  <a:pt x="11404758" y="2609564"/>
                </a:lnTo>
                <a:cubicBezTo>
                  <a:pt x="11399996" y="2614327"/>
                  <a:pt x="11390471" y="2619089"/>
                  <a:pt x="11390471" y="2633329"/>
                </a:cubicBezTo>
                <a:cubicBezTo>
                  <a:pt x="11390471" y="2642854"/>
                  <a:pt x="11414283" y="2666667"/>
                  <a:pt x="11414283" y="2676192"/>
                </a:cubicBezTo>
                <a:cubicBezTo>
                  <a:pt x="11414283" y="2690479"/>
                  <a:pt x="11380946" y="2714292"/>
                  <a:pt x="11361896" y="2733342"/>
                </a:cubicBezTo>
                <a:cubicBezTo>
                  <a:pt x="11347608" y="2719054"/>
                  <a:pt x="11347608" y="2723817"/>
                  <a:pt x="11347608" y="2700004"/>
                </a:cubicBezTo>
                <a:cubicBezTo>
                  <a:pt x="11338083" y="2700004"/>
                  <a:pt x="11328558" y="2700004"/>
                  <a:pt x="11309508" y="2704767"/>
                </a:cubicBezTo>
                <a:cubicBezTo>
                  <a:pt x="11304746" y="2700004"/>
                  <a:pt x="11299983" y="2700004"/>
                  <a:pt x="11299983" y="2690479"/>
                </a:cubicBezTo>
                <a:cubicBezTo>
                  <a:pt x="11299983" y="2666667"/>
                  <a:pt x="11347608" y="2633329"/>
                  <a:pt x="11352371" y="2628614"/>
                </a:cubicBezTo>
                <a:cubicBezTo>
                  <a:pt x="11347608" y="2623852"/>
                  <a:pt x="11347608" y="2623852"/>
                  <a:pt x="11338083" y="2623852"/>
                </a:cubicBezTo>
                <a:cubicBezTo>
                  <a:pt x="11323796" y="2623852"/>
                  <a:pt x="11309508" y="2633329"/>
                  <a:pt x="11295221" y="2638092"/>
                </a:cubicBezTo>
                <a:cubicBezTo>
                  <a:pt x="11276171" y="2647617"/>
                  <a:pt x="11252359" y="2647617"/>
                  <a:pt x="11228546" y="2652379"/>
                </a:cubicBezTo>
                <a:lnTo>
                  <a:pt x="11219021" y="2661904"/>
                </a:lnTo>
                <a:cubicBezTo>
                  <a:pt x="11223784" y="2666667"/>
                  <a:pt x="11219021" y="2666667"/>
                  <a:pt x="11233309" y="2666667"/>
                </a:cubicBezTo>
                <a:cubicBezTo>
                  <a:pt x="11242834" y="2666667"/>
                  <a:pt x="11280933" y="2657142"/>
                  <a:pt x="11304746" y="2652379"/>
                </a:cubicBezTo>
                <a:cubicBezTo>
                  <a:pt x="11299983" y="2661904"/>
                  <a:pt x="11285696" y="2676192"/>
                  <a:pt x="11285696" y="2690479"/>
                </a:cubicBezTo>
                <a:cubicBezTo>
                  <a:pt x="11285696" y="2709529"/>
                  <a:pt x="11319033" y="2723817"/>
                  <a:pt x="11338083" y="2714292"/>
                </a:cubicBezTo>
                <a:cubicBezTo>
                  <a:pt x="11338083" y="2719054"/>
                  <a:pt x="11347608" y="2747629"/>
                  <a:pt x="11357133" y="2747629"/>
                </a:cubicBezTo>
                <a:cubicBezTo>
                  <a:pt x="11371421" y="2747629"/>
                  <a:pt x="11428571" y="2690479"/>
                  <a:pt x="11428571" y="2676192"/>
                </a:cubicBezTo>
                <a:cubicBezTo>
                  <a:pt x="11428571" y="2666667"/>
                  <a:pt x="11419046" y="2652379"/>
                  <a:pt x="11404758" y="2642854"/>
                </a:cubicBezTo>
                <a:lnTo>
                  <a:pt x="11404758" y="2623852"/>
                </a:lnTo>
                <a:lnTo>
                  <a:pt x="11471433" y="2623852"/>
                </a:lnTo>
                <a:lnTo>
                  <a:pt x="11471433" y="2671429"/>
                </a:lnTo>
                <a:cubicBezTo>
                  <a:pt x="11466671" y="2690479"/>
                  <a:pt x="11461908" y="2709529"/>
                  <a:pt x="11457146" y="2733342"/>
                </a:cubicBezTo>
                <a:cubicBezTo>
                  <a:pt x="11480958" y="2700004"/>
                  <a:pt x="11485673" y="2657142"/>
                  <a:pt x="11485673" y="2623852"/>
                </a:cubicBezTo>
                <a:lnTo>
                  <a:pt x="11523773" y="2623852"/>
                </a:lnTo>
                <a:lnTo>
                  <a:pt x="11523773" y="2690479"/>
                </a:lnTo>
                <a:cubicBezTo>
                  <a:pt x="11514248" y="2709529"/>
                  <a:pt x="11509486" y="2719054"/>
                  <a:pt x="11509486" y="2742867"/>
                </a:cubicBezTo>
                <a:cubicBezTo>
                  <a:pt x="11538061" y="2714292"/>
                  <a:pt x="11538061" y="2661904"/>
                  <a:pt x="11533298" y="2623852"/>
                </a:cubicBezTo>
                <a:lnTo>
                  <a:pt x="11638073" y="2623852"/>
                </a:lnTo>
                <a:cubicBezTo>
                  <a:pt x="11680936" y="2623852"/>
                  <a:pt x="11695223" y="2671429"/>
                  <a:pt x="11695223" y="2709529"/>
                </a:cubicBezTo>
                <a:cubicBezTo>
                  <a:pt x="11695223" y="2719054"/>
                  <a:pt x="11690461" y="2742867"/>
                  <a:pt x="11690461" y="2757154"/>
                </a:cubicBezTo>
                <a:cubicBezTo>
                  <a:pt x="11685698" y="2757154"/>
                  <a:pt x="11676173" y="2752392"/>
                  <a:pt x="11666648" y="2752392"/>
                </a:cubicBezTo>
                <a:cubicBezTo>
                  <a:pt x="11671411" y="2757154"/>
                  <a:pt x="11685698" y="2761917"/>
                  <a:pt x="11685698" y="2771442"/>
                </a:cubicBezTo>
                <a:cubicBezTo>
                  <a:pt x="11685698" y="2785729"/>
                  <a:pt x="11657123" y="2804779"/>
                  <a:pt x="11657123" y="2819067"/>
                </a:cubicBezTo>
                <a:cubicBezTo>
                  <a:pt x="11657123" y="2828592"/>
                  <a:pt x="11666648" y="2819067"/>
                  <a:pt x="11666648" y="2833354"/>
                </a:cubicBezTo>
                <a:cubicBezTo>
                  <a:pt x="11666648" y="2852404"/>
                  <a:pt x="11633311" y="2857167"/>
                  <a:pt x="11619023" y="2857167"/>
                </a:cubicBezTo>
                <a:cubicBezTo>
                  <a:pt x="11619023" y="2857167"/>
                  <a:pt x="11614261" y="2861929"/>
                  <a:pt x="11614261" y="2871454"/>
                </a:cubicBezTo>
                <a:lnTo>
                  <a:pt x="11652361" y="2871454"/>
                </a:lnTo>
                <a:lnTo>
                  <a:pt x="11652361" y="2880979"/>
                </a:lnTo>
                <a:cubicBezTo>
                  <a:pt x="11638073" y="2900029"/>
                  <a:pt x="11628548" y="2923842"/>
                  <a:pt x="11609498" y="2933367"/>
                </a:cubicBezTo>
                <a:cubicBezTo>
                  <a:pt x="11576161" y="2933367"/>
                  <a:pt x="11571398" y="2928604"/>
                  <a:pt x="11566636" y="2928604"/>
                </a:cubicBezTo>
                <a:cubicBezTo>
                  <a:pt x="11571398" y="2923842"/>
                  <a:pt x="11576161" y="2914317"/>
                  <a:pt x="11580923" y="2909554"/>
                </a:cubicBezTo>
                <a:lnTo>
                  <a:pt x="11576161" y="2885742"/>
                </a:lnTo>
                <a:cubicBezTo>
                  <a:pt x="11571398" y="2890504"/>
                  <a:pt x="11566636" y="2900029"/>
                  <a:pt x="11561873" y="2909554"/>
                </a:cubicBezTo>
                <a:cubicBezTo>
                  <a:pt x="11552348" y="2928604"/>
                  <a:pt x="11533298" y="2933367"/>
                  <a:pt x="11523773" y="2933367"/>
                </a:cubicBezTo>
                <a:cubicBezTo>
                  <a:pt x="11509486" y="2933367"/>
                  <a:pt x="11480958" y="2923842"/>
                  <a:pt x="11471433" y="2923842"/>
                </a:cubicBezTo>
                <a:cubicBezTo>
                  <a:pt x="11457146" y="2923842"/>
                  <a:pt x="11380946" y="2933367"/>
                  <a:pt x="11366658" y="2933367"/>
                </a:cubicBezTo>
                <a:cubicBezTo>
                  <a:pt x="11357133" y="2933367"/>
                  <a:pt x="11314271" y="2928604"/>
                  <a:pt x="11285696" y="2923842"/>
                </a:cubicBezTo>
                <a:cubicBezTo>
                  <a:pt x="11276171" y="2923842"/>
                  <a:pt x="11261883" y="2909554"/>
                  <a:pt x="11252359" y="2904792"/>
                </a:cubicBezTo>
                <a:cubicBezTo>
                  <a:pt x="11238071" y="2900029"/>
                  <a:pt x="11219021" y="2900029"/>
                  <a:pt x="11199971" y="2890504"/>
                </a:cubicBezTo>
                <a:cubicBezTo>
                  <a:pt x="11199971" y="2880979"/>
                  <a:pt x="11195209" y="2866692"/>
                  <a:pt x="11190446" y="2857167"/>
                </a:cubicBezTo>
                <a:cubicBezTo>
                  <a:pt x="11176159" y="2852404"/>
                  <a:pt x="11161871" y="2842879"/>
                  <a:pt x="11161871" y="2833354"/>
                </a:cubicBezTo>
                <a:cubicBezTo>
                  <a:pt x="11161871" y="2823829"/>
                  <a:pt x="11166634" y="2819067"/>
                  <a:pt x="11171396" y="2814304"/>
                </a:cubicBezTo>
                <a:cubicBezTo>
                  <a:pt x="11185684" y="2819067"/>
                  <a:pt x="11195209" y="2833354"/>
                  <a:pt x="11204734" y="2833354"/>
                </a:cubicBezTo>
                <a:cubicBezTo>
                  <a:pt x="11219021" y="2833354"/>
                  <a:pt x="11252359" y="2823829"/>
                  <a:pt x="11271408" y="2814304"/>
                </a:cubicBezTo>
                <a:cubicBezTo>
                  <a:pt x="11271408" y="2809542"/>
                  <a:pt x="11266646" y="2800017"/>
                  <a:pt x="11261883" y="2795254"/>
                </a:cubicBezTo>
                <a:cubicBezTo>
                  <a:pt x="11242834" y="2790492"/>
                  <a:pt x="11214259" y="2780967"/>
                  <a:pt x="11190446" y="2780967"/>
                </a:cubicBezTo>
                <a:lnTo>
                  <a:pt x="11180921" y="2780967"/>
                </a:lnTo>
                <a:cubicBezTo>
                  <a:pt x="11180921" y="2771442"/>
                  <a:pt x="11171396" y="2757154"/>
                  <a:pt x="11161871" y="2742867"/>
                </a:cubicBezTo>
                <a:cubicBezTo>
                  <a:pt x="11166634" y="2742867"/>
                  <a:pt x="11171396" y="2747629"/>
                  <a:pt x="11176159" y="2752392"/>
                </a:cubicBezTo>
                <a:cubicBezTo>
                  <a:pt x="11176159" y="2752392"/>
                  <a:pt x="11180921" y="2752392"/>
                  <a:pt x="11180921" y="2742867"/>
                </a:cubicBezTo>
                <a:cubicBezTo>
                  <a:pt x="11180921" y="2728579"/>
                  <a:pt x="11157109" y="2719054"/>
                  <a:pt x="11157109" y="2704767"/>
                </a:cubicBezTo>
                <a:cubicBezTo>
                  <a:pt x="11157109" y="2695242"/>
                  <a:pt x="11171396" y="2652379"/>
                  <a:pt x="11171396" y="2642854"/>
                </a:cubicBezTo>
                <a:cubicBezTo>
                  <a:pt x="11171396" y="2628614"/>
                  <a:pt x="11161871" y="2628614"/>
                  <a:pt x="11161871" y="2619089"/>
                </a:cubicBezTo>
                <a:cubicBezTo>
                  <a:pt x="11161871" y="2604802"/>
                  <a:pt x="11171396" y="2547652"/>
                  <a:pt x="11180921" y="2514314"/>
                </a:cubicBezTo>
                <a:lnTo>
                  <a:pt x="11190446" y="2523839"/>
                </a:lnTo>
                <a:cubicBezTo>
                  <a:pt x="11185684" y="2533364"/>
                  <a:pt x="11180921" y="2547652"/>
                  <a:pt x="11180921" y="2561939"/>
                </a:cubicBezTo>
                <a:cubicBezTo>
                  <a:pt x="11180921" y="2580989"/>
                  <a:pt x="11199971" y="2614327"/>
                  <a:pt x="11219021" y="2614327"/>
                </a:cubicBezTo>
                <a:cubicBezTo>
                  <a:pt x="11238071" y="2614327"/>
                  <a:pt x="11261883" y="2590514"/>
                  <a:pt x="11285696" y="2580989"/>
                </a:cubicBezTo>
                <a:cubicBezTo>
                  <a:pt x="11290458" y="2576227"/>
                  <a:pt x="11309508" y="2580989"/>
                  <a:pt x="11323796" y="2576227"/>
                </a:cubicBezTo>
                <a:cubicBezTo>
                  <a:pt x="11304746" y="2538127"/>
                  <a:pt x="11261883" y="2466689"/>
                  <a:pt x="11261883" y="2466689"/>
                </a:cubicBezTo>
                <a:lnTo>
                  <a:pt x="11261883" y="2428589"/>
                </a:lnTo>
                <a:cubicBezTo>
                  <a:pt x="11276171" y="2442877"/>
                  <a:pt x="11295221" y="2457164"/>
                  <a:pt x="11309508" y="2480977"/>
                </a:cubicBezTo>
                <a:cubicBezTo>
                  <a:pt x="11319033" y="2490502"/>
                  <a:pt x="11314271" y="2509552"/>
                  <a:pt x="11323796" y="2523839"/>
                </a:cubicBezTo>
                <a:cubicBezTo>
                  <a:pt x="11333321" y="2538127"/>
                  <a:pt x="11352371" y="2542889"/>
                  <a:pt x="11366658" y="2552414"/>
                </a:cubicBezTo>
                <a:cubicBezTo>
                  <a:pt x="11376183" y="2557177"/>
                  <a:pt x="11385708" y="2576227"/>
                  <a:pt x="11395233" y="2590514"/>
                </a:cubicBezTo>
                <a:cubicBezTo>
                  <a:pt x="11395233" y="2590514"/>
                  <a:pt x="11399996" y="2590514"/>
                  <a:pt x="11399996" y="2580989"/>
                </a:cubicBezTo>
                <a:cubicBezTo>
                  <a:pt x="11399996" y="2561939"/>
                  <a:pt x="11338083" y="2528602"/>
                  <a:pt x="11338083" y="2523839"/>
                </a:cubicBezTo>
                <a:cubicBezTo>
                  <a:pt x="11328558" y="2509552"/>
                  <a:pt x="11333321" y="2485739"/>
                  <a:pt x="11319033" y="2471452"/>
                </a:cubicBezTo>
                <a:cubicBezTo>
                  <a:pt x="11304746" y="2447639"/>
                  <a:pt x="11276171" y="2433352"/>
                  <a:pt x="11271408" y="2414302"/>
                </a:cubicBezTo>
                <a:cubicBezTo>
                  <a:pt x="11252359" y="2352389"/>
                  <a:pt x="11219021" y="2242899"/>
                  <a:pt x="11219021" y="2228612"/>
                </a:cubicBezTo>
                <a:cubicBezTo>
                  <a:pt x="11219021" y="2219087"/>
                  <a:pt x="11223784" y="2219087"/>
                  <a:pt x="11228546" y="2219087"/>
                </a:cubicBezTo>
                <a:cubicBezTo>
                  <a:pt x="11233309" y="2276189"/>
                  <a:pt x="11261883" y="2323814"/>
                  <a:pt x="11290458" y="2385727"/>
                </a:cubicBezTo>
                <a:cubicBezTo>
                  <a:pt x="11295221" y="2395252"/>
                  <a:pt x="11314271" y="2404777"/>
                  <a:pt x="11319033" y="2419064"/>
                </a:cubicBezTo>
                <a:cubicBezTo>
                  <a:pt x="11328558" y="2433352"/>
                  <a:pt x="11328558" y="2457164"/>
                  <a:pt x="11342846" y="2476214"/>
                </a:cubicBezTo>
                <a:cubicBezTo>
                  <a:pt x="11357133" y="2490502"/>
                  <a:pt x="11380946" y="2490502"/>
                  <a:pt x="11399996" y="2504789"/>
                </a:cubicBezTo>
                <a:cubicBezTo>
                  <a:pt x="11409521" y="2514314"/>
                  <a:pt x="11447621" y="2585752"/>
                  <a:pt x="11447621" y="2557177"/>
                </a:cubicBezTo>
                <a:cubicBezTo>
                  <a:pt x="11447621" y="2547652"/>
                  <a:pt x="11428571" y="2519077"/>
                  <a:pt x="11419046" y="2509552"/>
                </a:cubicBezTo>
                <a:cubicBezTo>
                  <a:pt x="11399996" y="2485739"/>
                  <a:pt x="11371421" y="2480977"/>
                  <a:pt x="11352371" y="2466689"/>
                </a:cubicBezTo>
                <a:cubicBezTo>
                  <a:pt x="11338083" y="2447639"/>
                  <a:pt x="11342846" y="2423827"/>
                  <a:pt x="11328558" y="2409539"/>
                </a:cubicBezTo>
                <a:cubicBezTo>
                  <a:pt x="11323796" y="2400014"/>
                  <a:pt x="11304746" y="2385727"/>
                  <a:pt x="11299983" y="2376202"/>
                </a:cubicBezTo>
                <a:cubicBezTo>
                  <a:pt x="11280933" y="2328577"/>
                  <a:pt x="11242834" y="2242899"/>
                  <a:pt x="11242834" y="2233374"/>
                </a:cubicBezTo>
                <a:lnTo>
                  <a:pt x="11242834" y="2214324"/>
                </a:lnTo>
                <a:cubicBezTo>
                  <a:pt x="11271408" y="2238137"/>
                  <a:pt x="11295221" y="2295239"/>
                  <a:pt x="11309508" y="2328577"/>
                </a:cubicBezTo>
                <a:cubicBezTo>
                  <a:pt x="11319033" y="2347627"/>
                  <a:pt x="11342846" y="2361914"/>
                  <a:pt x="11357133" y="2380964"/>
                </a:cubicBezTo>
                <a:cubicBezTo>
                  <a:pt x="11366658" y="2390489"/>
                  <a:pt x="11366658" y="2414302"/>
                  <a:pt x="11385708" y="2433352"/>
                </a:cubicBezTo>
                <a:cubicBezTo>
                  <a:pt x="11399996" y="2447639"/>
                  <a:pt x="11428571" y="2452402"/>
                  <a:pt x="11452383" y="2471452"/>
                </a:cubicBezTo>
                <a:cubicBezTo>
                  <a:pt x="11466671" y="2480977"/>
                  <a:pt x="11480958" y="2504789"/>
                  <a:pt x="11495198" y="2519077"/>
                </a:cubicBezTo>
                <a:lnTo>
                  <a:pt x="11504723" y="2519077"/>
                </a:lnTo>
                <a:cubicBezTo>
                  <a:pt x="11476196" y="2461927"/>
                  <a:pt x="11423808" y="2452402"/>
                  <a:pt x="11385708" y="2414302"/>
                </a:cubicBezTo>
                <a:cubicBezTo>
                  <a:pt x="11376183" y="2400014"/>
                  <a:pt x="11376183" y="2380964"/>
                  <a:pt x="11366658" y="2371439"/>
                </a:cubicBezTo>
                <a:cubicBezTo>
                  <a:pt x="11357133" y="2357152"/>
                  <a:pt x="11333321" y="2342864"/>
                  <a:pt x="11323796" y="2328577"/>
                </a:cubicBezTo>
                <a:cubicBezTo>
                  <a:pt x="11309508" y="2304764"/>
                  <a:pt x="11304746" y="2261902"/>
                  <a:pt x="11276171" y="2233374"/>
                </a:cubicBezTo>
                <a:cubicBezTo>
                  <a:pt x="11299983" y="2238137"/>
                  <a:pt x="11314271" y="2276189"/>
                  <a:pt x="11328558" y="2295239"/>
                </a:cubicBezTo>
                <a:cubicBezTo>
                  <a:pt x="11342846" y="2314289"/>
                  <a:pt x="11376183" y="2323814"/>
                  <a:pt x="11385708" y="2342864"/>
                </a:cubicBezTo>
                <a:cubicBezTo>
                  <a:pt x="11399996" y="2357152"/>
                  <a:pt x="11399996" y="2380964"/>
                  <a:pt x="11414283" y="2400014"/>
                </a:cubicBezTo>
                <a:cubicBezTo>
                  <a:pt x="11433333" y="2419064"/>
                  <a:pt x="11466671" y="2428589"/>
                  <a:pt x="11495198" y="2447639"/>
                </a:cubicBezTo>
                <a:cubicBezTo>
                  <a:pt x="11509486" y="2461927"/>
                  <a:pt x="11528536" y="2490502"/>
                  <a:pt x="11542823" y="2514314"/>
                </a:cubicBezTo>
                <a:cubicBezTo>
                  <a:pt x="11542823" y="2514314"/>
                  <a:pt x="11547586" y="2514314"/>
                  <a:pt x="11547586" y="2504789"/>
                </a:cubicBezTo>
                <a:cubicBezTo>
                  <a:pt x="11547586" y="2485739"/>
                  <a:pt x="11504723" y="2442877"/>
                  <a:pt x="11490436" y="2428589"/>
                </a:cubicBezTo>
                <a:cubicBezTo>
                  <a:pt x="11471433" y="2414302"/>
                  <a:pt x="11442858" y="2409539"/>
                  <a:pt x="11428571" y="2395252"/>
                </a:cubicBezTo>
                <a:cubicBezTo>
                  <a:pt x="11409521" y="2376202"/>
                  <a:pt x="11409521" y="2347627"/>
                  <a:pt x="11395233" y="2333339"/>
                </a:cubicBezTo>
                <a:cubicBezTo>
                  <a:pt x="11385708" y="2314289"/>
                  <a:pt x="11357133" y="2309527"/>
                  <a:pt x="11342846" y="2295239"/>
                </a:cubicBezTo>
                <a:cubicBezTo>
                  <a:pt x="11333321" y="2285714"/>
                  <a:pt x="11333321" y="2271427"/>
                  <a:pt x="11328558" y="2266664"/>
                </a:cubicBezTo>
                <a:cubicBezTo>
                  <a:pt x="11314271" y="2242899"/>
                  <a:pt x="11290458" y="2223849"/>
                  <a:pt x="11271408" y="2214324"/>
                </a:cubicBezTo>
                <a:cubicBezTo>
                  <a:pt x="11280933" y="2214324"/>
                  <a:pt x="11290458" y="2209562"/>
                  <a:pt x="11304746" y="2209562"/>
                </a:cubicBezTo>
                <a:cubicBezTo>
                  <a:pt x="11333321" y="2209562"/>
                  <a:pt x="11347608" y="2238137"/>
                  <a:pt x="11371421" y="2252377"/>
                </a:cubicBezTo>
                <a:close/>
                <a:moveTo>
                  <a:pt x="11299983" y="2114312"/>
                </a:moveTo>
                <a:cubicBezTo>
                  <a:pt x="11299983" y="2119074"/>
                  <a:pt x="11314271" y="2119074"/>
                  <a:pt x="11323796" y="2123837"/>
                </a:cubicBezTo>
                <a:cubicBezTo>
                  <a:pt x="11328558" y="2123837"/>
                  <a:pt x="11338083" y="2133362"/>
                  <a:pt x="11338083" y="2147649"/>
                </a:cubicBezTo>
                <a:cubicBezTo>
                  <a:pt x="11338083" y="2157174"/>
                  <a:pt x="11319033" y="2180987"/>
                  <a:pt x="11304746" y="2190512"/>
                </a:cubicBezTo>
                <a:cubicBezTo>
                  <a:pt x="11295221" y="2200037"/>
                  <a:pt x="11276171" y="2200037"/>
                  <a:pt x="11266646" y="2200037"/>
                </a:cubicBezTo>
                <a:cubicBezTo>
                  <a:pt x="11252359" y="2200037"/>
                  <a:pt x="11190446" y="2195274"/>
                  <a:pt x="11190446" y="2166699"/>
                </a:cubicBezTo>
                <a:cubicBezTo>
                  <a:pt x="11190446" y="2128599"/>
                  <a:pt x="11223784" y="2128599"/>
                  <a:pt x="11233309" y="2128599"/>
                </a:cubicBezTo>
                <a:cubicBezTo>
                  <a:pt x="11257121" y="2128599"/>
                  <a:pt x="11271408" y="2133362"/>
                  <a:pt x="11271408" y="2152412"/>
                </a:cubicBezTo>
                <a:cubicBezTo>
                  <a:pt x="11271408" y="2161937"/>
                  <a:pt x="11266646" y="2166699"/>
                  <a:pt x="11257121" y="2171462"/>
                </a:cubicBezTo>
                <a:lnTo>
                  <a:pt x="11261883" y="2180987"/>
                </a:lnTo>
                <a:cubicBezTo>
                  <a:pt x="11271408" y="2176224"/>
                  <a:pt x="11285696" y="2161937"/>
                  <a:pt x="11285696" y="2152412"/>
                </a:cubicBezTo>
                <a:cubicBezTo>
                  <a:pt x="11285696" y="2114312"/>
                  <a:pt x="11238071" y="2114312"/>
                  <a:pt x="11233309" y="2114312"/>
                </a:cubicBezTo>
                <a:cubicBezTo>
                  <a:pt x="11199971" y="2114312"/>
                  <a:pt x="11180921" y="2133362"/>
                  <a:pt x="11180921" y="2166699"/>
                </a:cubicBezTo>
                <a:cubicBezTo>
                  <a:pt x="11180921" y="2185749"/>
                  <a:pt x="11190446" y="2190512"/>
                  <a:pt x="11219021" y="2209562"/>
                </a:cubicBezTo>
                <a:cubicBezTo>
                  <a:pt x="11209496" y="2219087"/>
                  <a:pt x="11199971" y="2228612"/>
                  <a:pt x="11185684" y="2228612"/>
                </a:cubicBezTo>
                <a:cubicBezTo>
                  <a:pt x="11147584" y="2228612"/>
                  <a:pt x="11147584" y="2200037"/>
                  <a:pt x="11147584" y="2185749"/>
                </a:cubicBezTo>
                <a:lnTo>
                  <a:pt x="11147584" y="2166699"/>
                </a:lnTo>
                <a:cubicBezTo>
                  <a:pt x="11157109" y="2147649"/>
                  <a:pt x="11152346" y="2123837"/>
                  <a:pt x="11180921" y="2109549"/>
                </a:cubicBezTo>
                <a:cubicBezTo>
                  <a:pt x="11180921" y="2104787"/>
                  <a:pt x="11195209" y="2109549"/>
                  <a:pt x="11204734" y="2104787"/>
                </a:cubicBezTo>
                <a:cubicBezTo>
                  <a:pt x="11223784" y="2095262"/>
                  <a:pt x="11228546" y="2085737"/>
                  <a:pt x="11247596" y="2085737"/>
                </a:cubicBezTo>
                <a:cubicBezTo>
                  <a:pt x="11266646" y="2085737"/>
                  <a:pt x="11266646" y="2095262"/>
                  <a:pt x="11299983" y="2114312"/>
                </a:cubicBezTo>
                <a:close/>
                <a:moveTo>
                  <a:pt x="11919013" y="2057162"/>
                </a:moveTo>
                <a:cubicBezTo>
                  <a:pt x="11909488" y="2061924"/>
                  <a:pt x="11899963" y="2071449"/>
                  <a:pt x="11885675" y="2071449"/>
                </a:cubicBezTo>
                <a:cubicBezTo>
                  <a:pt x="11876150" y="2071449"/>
                  <a:pt x="11861911" y="2061924"/>
                  <a:pt x="11847623" y="2052399"/>
                </a:cubicBezTo>
                <a:cubicBezTo>
                  <a:pt x="11828573" y="2071449"/>
                  <a:pt x="11804761" y="2104787"/>
                  <a:pt x="11790473" y="2104787"/>
                </a:cubicBezTo>
                <a:cubicBezTo>
                  <a:pt x="11780948" y="2104787"/>
                  <a:pt x="11752373" y="2066687"/>
                  <a:pt x="11738086" y="2066687"/>
                </a:cubicBezTo>
                <a:cubicBezTo>
                  <a:pt x="11728561" y="2066687"/>
                  <a:pt x="11719036" y="2076212"/>
                  <a:pt x="11709511" y="2080974"/>
                </a:cubicBezTo>
                <a:lnTo>
                  <a:pt x="11709511" y="2028587"/>
                </a:lnTo>
                <a:cubicBezTo>
                  <a:pt x="11733323" y="2057162"/>
                  <a:pt x="11738086" y="2061924"/>
                  <a:pt x="11757136" y="2061924"/>
                </a:cubicBezTo>
                <a:cubicBezTo>
                  <a:pt x="11771423" y="2061924"/>
                  <a:pt x="11814286" y="2052399"/>
                  <a:pt x="11819048" y="2019062"/>
                </a:cubicBezTo>
                <a:cubicBezTo>
                  <a:pt x="11838098" y="2061924"/>
                  <a:pt x="11890438" y="2066687"/>
                  <a:pt x="11919013" y="2057162"/>
                </a:cubicBezTo>
                <a:close/>
                <a:moveTo>
                  <a:pt x="11033331" y="2057162"/>
                </a:moveTo>
                <a:cubicBezTo>
                  <a:pt x="11009519" y="2038112"/>
                  <a:pt x="11014281" y="2019062"/>
                  <a:pt x="10990469" y="2019062"/>
                </a:cubicBezTo>
                <a:cubicBezTo>
                  <a:pt x="10966656" y="2019062"/>
                  <a:pt x="10961894" y="2052399"/>
                  <a:pt x="10961894" y="2061924"/>
                </a:cubicBezTo>
                <a:cubicBezTo>
                  <a:pt x="10961894" y="2071449"/>
                  <a:pt x="10966656" y="2080974"/>
                  <a:pt x="10976181" y="2090499"/>
                </a:cubicBezTo>
                <a:cubicBezTo>
                  <a:pt x="10985706" y="2090499"/>
                  <a:pt x="10995231" y="2080974"/>
                  <a:pt x="10999994" y="2071449"/>
                </a:cubicBezTo>
                <a:lnTo>
                  <a:pt x="10999994" y="2057162"/>
                </a:lnTo>
                <a:lnTo>
                  <a:pt x="10990469" y="2047637"/>
                </a:lnTo>
                <a:cubicBezTo>
                  <a:pt x="10980944" y="2057162"/>
                  <a:pt x="10976181" y="2061924"/>
                  <a:pt x="10980944" y="2071449"/>
                </a:cubicBezTo>
                <a:cubicBezTo>
                  <a:pt x="10976181" y="2066687"/>
                  <a:pt x="10976181" y="2057162"/>
                  <a:pt x="10976181" y="2047637"/>
                </a:cubicBezTo>
                <a:cubicBezTo>
                  <a:pt x="10976181" y="2047637"/>
                  <a:pt x="10971419" y="2042874"/>
                  <a:pt x="10985706" y="2042874"/>
                </a:cubicBezTo>
                <a:cubicBezTo>
                  <a:pt x="10999994" y="2042874"/>
                  <a:pt x="11004756" y="2057162"/>
                  <a:pt x="11004756" y="2061924"/>
                </a:cubicBezTo>
                <a:cubicBezTo>
                  <a:pt x="11004756" y="2076212"/>
                  <a:pt x="10990469" y="2095262"/>
                  <a:pt x="10980944" y="2095262"/>
                </a:cubicBezTo>
                <a:cubicBezTo>
                  <a:pt x="10957131" y="2095262"/>
                  <a:pt x="10957131" y="2066687"/>
                  <a:pt x="10957131" y="2061924"/>
                </a:cubicBezTo>
                <a:cubicBezTo>
                  <a:pt x="10957131" y="2047637"/>
                  <a:pt x="10957131" y="2014299"/>
                  <a:pt x="10995231" y="2014299"/>
                </a:cubicBezTo>
                <a:cubicBezTo>
                  <a:pt x="10999994" y="2014299"/>
                  <a:pt x="11023806" y="2033349"/>
                  <a:pt x="11033331" y="2057162"/>
                </a:cubicBezTo>
                <a:close/>
                <a:moveTo>
                  <a:pt x="11995213" y="2019062"/>
                </a:moveTo>
                <a:cubicBezTo>
                  <a:pt x="11995213" y="2057162"/>
                  <a:pt x="12052363" y="2076212"/>
                  <a:pt x="12080938" y="2061924"/>
                </a:cubicBezTo>
                <a:cubicBezTo>
                  <a:pt x="12057125" y="2071449"/>
                  <a:pt x="12023788" y="2080974"/>
                  <a:pt x="12009500" y="2080974"/>
                </a:cubicBezTo>
                <a:cubicBezTo>
                  <a:pt x="11985688" y="2080974"/>
                  <a:pt x="11985688" y="2071449"/>
                  <a:pt x="11942825" y="2057162"/>
                </a:cubicBezTo>
                <a:cubicBezTo>
                  <a:pt x="11961875" y="2080974"/>
                  <a:pt x="11995213" y="2100024"/>
                  <a:pt x="12023788" y="2100024"/>
                </a:cubicBezTo>
                <a:cubicBezTo>
                  <a:pt x="12004738" y="2104787"/>
                  <a:pt x="11976163" y="2114312"/>
                  <a:pt x="11961875" y="2114312"/>
                </a:cubicBezTo>
                <a:cubicBezTo>
                  <a:pt x="11952350" y="2114312"/>
                  <a:pt x="11928538" y="2100024"/>
                  <a:pt x="11904725" y="2090499"/>
                </a:cubicBezTo>
                <a:cubicBezTo>
                  <a:pt x="11914250" y="2119074"/>
                  <a:pt x="11952350" y="2128599"/>
                  <a:pt x="11966638" y="2138124"/>
                </a:cubicBezTo>
                <a:cubicBezTo>
                  <a:pt x="11957113" y="2138124"/>
                  <a:pt x="11938063" y="2147649"/>
                  <a:pt x="11928538" y="2147649"/>
                </a:cubicBezTo>
                <a:cubicBezTo>
                  <a:pt x="11890438" y="2147649"/>
                  <a:pt x="11885675" y="2119074"/>
                  <a:pt x="11842861" y="2090499"/>
                </a:cubicBezTo>
                <a:cubicBezTo>
                  <a:pt x="11847623" y="2104787"/>
                  <a:pt x="11885675" y="2142887"/>
                  <a:pt x="11904725" y="2161937"/>
                </a:cubicBezTo>
                <a:cubicBezTo>
                  <a:pt x="11899963" y="2166699"/>
                  <a:pt x="11890438" y="2166699"/>
                  <a:pt x="11880913" y="2166699"/>
                </a:cubicBezTo>
                <a:cubicBezTo>
                  <a:pt x="11852386" y="2166699"/>
                  <a:pt x="11847623" y="2142887"/>
                  <a:pt x="11799998" y="2128599"/>
                </a:cubicBezTo>
                <a:cubicBezTo>
                  <a:pt x="11814286" y="2147649"/>
                  <a:pt x="11833336" y="2166699"/>
                  <a:pt x="11852386" y="2180987"/>
                </a:cubicBezTo>
                <a:cubicBezTo>
                  <a:pt x="11819048" y="2180987"/>
                  <a:pt x="11714273" y="2166699"/>
                  <a:pt x="11714273" y="2100024"/>
                </a:cubicBezTo>
                <a:cubicBezTo>
                  <a:pt x="11714273" y="2085737"/>
                  <a:pt x="11738086" y="2085737"/>
                  <a:pt x="11738086" y="2085737"/>
                </a:cubicBezTo>
                <a:cubicBezTo>
                  <a:pt x="11752373" y="2085737"/>
                  <a:pt x="11780948" y="2119074"/>
                  <a:pt x="11795236" y="2119074"/>
                </a:cubicBezTo>
                <a:cubicBezTo>
                  <a:pt x="11804761" y="2119074"/>
                  <a:pt x="11838098" y="2071449"/>
                  <a:pt x="11847623" y="2071449"/>
                </a:cubicBezTo>
                <a:cubicBezTo>
                  <a:pt x="11861911" y="2071449"/>
                  <a:pt x="11876150" y="2085737"/>
                  <a:pt x="11890438" y="2085737"/>
                </a:cubicBezTo>
                <a:cubicBezTo>
                  <a:pt x="11919013" y="2085737"/>
                  <a:pt x="11947588" y="2033349"/>
                  <a:pt x="11966638" y="2009537"/>
                </a:cubicBezTo>
                <a:cubicBezTo>
                  <a:pt x="11976163" y="2009537"/>
                  <a:pt x="11990450" y="2014299"/>
                  <a:pt x="11995213" y="2019062"/>
                </a:cubicBezTo>
                <a:close/>
                <a:moveTo>
                  <a:pt x="12133325" y="2023824"/>
                </a:moveTo>
                <a:cubicBezTo>
                  <a:pt x="12109513" y="2033349"/>
                  <a:pt x="12061888" y="2047637"/>
                  <a:pt x="12052363" y="2047637"/>
                </a:cubicBezTo>
                <a:cubicBezTo>
                  <a:pt x="12038075" y="2047637"/>
                  <a:pt x="12028550" y="2042874"/>
                  <a:pt x="12014263" y="2033349"/>
                </a:cubicBezTo>
                <a:cubicBezTo>
                  <a:pt x="12019025" y="2028587"/>
                  <a:pt x="12052363" y="2023824"/>
                  <a:pt x="12061888" y="2004774"/>
                </a:cubicBezTo>
                <a:cubicBezTo>
                  <a:pt x="12085700" y="2023824"/>
                  <a:pt x="12109513" y="2023824"/>
                  <a:pt x="12133325" y="2023824"/>
                </a:cubicBezTo>
                <a:close/>
                <a:moveTo>
                  <a:pt x="11428571" y="2023824"/>
                </a:moveTo>
                <a:cubicBezTo>
                  <a:pt x="11385708" y="2014299"/>
                  <a:pt x="11328558" y="2076212"/>
                  <a:pt x="11338083" y="2119074"/>
                </a:cubicBezTo>
                <a:cubicBezTo>
                  <a:pt x="11285696" y="2090499"/>
                  <a:pt x="11280933" y="2071449"/>
                  <a:pt x="11247596" y="2071449"/>
                </a:cubicBezTo>
                <a:cubicBezTo>
                  <a:pt x="11228546" y="2071449"/>
                  <a:pt x="11223784" y="2080974"/>
                  <a:pt x="11204734" y="2090499"/>
                </a:cubicBezTo>
                <a:cubicBezTo>
                  <a:pt x="11195209" y="2095262"/>
                  <a:pt x="11176159" y="2090499"/>
                  <a:pt x="11171396" y="2100024"/>
                </a:cubicBezTo>
                <a:cubicBezTo>
                  <a:pt x="11152346" y="2109549"/>
                  <a:pt x="11147584" y="2133362"/>
                  <a:pt x="11142821" y="2147649"/>
                </a:cubicBezTo>
                <a:cubicBezTo>
                  <a:pt x="11142821" y="2123837"/>
                  <a:pt x="11161871" y="2076212"/>
                  <a:pt x="11180921" y="2057162"/>
                </a:cubicBezTo>
                <a:cubicBezTo>
                  <a:pt x="11185684" y="2061924"/>
                  <a:pt x="11190446" y="2071449"/>
                  <a:pt x="11204734" y="2071449"/>
                </a:cubicBezTo>
                <a:cubicBezTo>
                  <a:pt x="11233309" y="2071449"/>
                  <a:pt x="11290458" y="2009537"/>
                  <a:pt x="11299983" y="2009537"/>
                </a:cubicBezTo>
                <a:cubicBezTo>
                  <a:pt x="11319033" y="2009537"/>
                  <a:pt x="11314271" y="2047637"/>
                  <a:pt x="11342846" y="2047637"/>
                </a:cubicBezTo>
                <a:cubicBezTo>
                  <a:pt x="11352371" y="2047637"/>
                  <a:pt x="11385708" y="2004774"/>
                  <a:pt x="11395233" y="2004774"/>
                </a:cubicBezTo>
                <a:cubicBezTo>
                  <a:pt x="11399996" y="2004774"/>
                  <a:pt x="11423808" y="2019062"/>
                  <a:pt x="11428571" y="2023824"/>
                </a:cubicBezTo>
                <a:close/>
                <a:moveTo>
                  <a:pt x="11623786" y="2009537"/>
                </a:moveTo>
                <a:cubicBezTo>
                  <a:pt x="11638073" y="2014299"/>
                  <a:pt x="11657123" y="2038112"/>
                  <a:pt x="11666648" y="2047637"/>
                </a:cubicBezTo>
                <a:cubicBezTo>
                  <a:pt x="11671411" y="2057162"/>
                  <a:pt x="11671411" y="2061924"/>
                  <a:pt x="11671411" y="2076212"/>
                </a:cubicBezTo>
                <a:cubicBezTo>
                  <a:pt x="11671411" y="2119074"/>
                  <a:pt x="11647598" y="2123837"/>
                  <a:pt x="11619023" y="2123837"/>
                </a:cubicBezTo>
                <a:cubicBezTo>
                  <a:pt x="11576161" y="2123837"/>
                  <a:pt x="11580923" y="2095262"/>
                  <a:pt x="11542823" y="2066687"/>
                </a:cubicBezTo>
                <a:cubicBezTo>
                  <a:pt x="11547586" y="2052399"/>
                  <a:pt x="11590448" y="2038112"/>
                  <a:pt x="11599973" y="2038112"/>
                </a:cubicBezTo>
                <a:cubicBezTo>
                  <a:pt x="11628548" y="2038112"/>
                  <a:pt x="11614261" y="2057162"/>
                  <a:pt x="11633311" y="2076212"/>
                </a:cubicBezTo>
                <a:cubicBezTo>
                  <a:pt x="11628548" y="2076212"/>
                  <a:pt x="11619023" y="2080974"/>
                  <a:pt x="11609498" y="2080974"/>
                </a:cubicBezTo>
                <a:cubicBezTo>
                  <a:pt x="11595211" y="2080974"/>
                  <a:pt x="11580923" y="2090499"/>
                  <a:pt x="11580923" y="2076212"/>
                </a:cubicBezTo>
                <a:cubicBezTo>
                  <a:pt x="11580923" y="2090499"/>
                  <a:pt x="11599973" y="2095262"/>
                  <a:pt x="11609498" y="2095262"/>
                </a:cubicBezTo>
                <a:cubicBezTo>
                  <a:pt x="11623786" y="2095262"/>
                  <a:pt x="11638073" y="2085737"/>
                  <a:pt x="11647598" y="2080974"/>
                </a:cubicBezTo>
                <a:cubicBezTo>
                  <a:pt x="11633311" y="2061924"/>
                  <a:pt x="11638073" y="2023824"/>
                  <a:pt x="11604736" y="2023824"/>
                </a:cubicBezTo>
                <a:cubicBezTo>
                  <a:pt x="11585686" y="2023824"/>
                  <a:pt x="11533298" y="2038112"/>
                  <a:pt x="11533298" y="2066687"/>
                </a:cubicBezTo>
                <a:cubicBezTo>
                  <a:pt x="11533298" y="2076212"/>
                  <a:pt x="11566636" y="2114312"/>
                  <a:pt x="11595211" y="2128599"/>
                </a:cubicBezTo>
                <a:cubicBezTo>
                  <a:pt x="11609498" y="2138124"/>
                  <a:pt x="11633311" y="2138124"/>
                  <a:pt x="11652361" y="2138124"/>
                </a:cubicBezTo>
                <a:cubicBezTo>
                  <a:pt x="11652361" y="2142887"/>
                  <a:pt x="11657123" y="2142887"/>
                  <a:pt x="11657123" y="2157174"/>
                </a:cubicBezTo>
                <a:cubicBezTo>
                  <a:pt x="11657123" y="2171462"/>
                  <a:pt x="11642836" y="2180987"/>
                  <a:pt x="11633311" y="2180987"/>
                </a:cubicBezTo>
                <a:cubicBezTo>
                  <a:pt x="11623786" y="2180987"/>
                  <a:pt x="11576161" y="2147649"/>
                  <a:pt x="11566636" y="2147649"/>
                </a:cubicBezTo>
                <a:cubicBezTo>
                  <a:pt x="11504723" y="2147649"/>
                  <a:pt x="11490436" y="2157174"/>
                  <a:pt x="11447621" y="2209562"/>
                </a:cubicBezTo>
                <a:cubicBezTo>
                  <a:pt x="11447621" y="2214324"/>
                  <a:pt x="11442858" y="2223849"/>
                  <a:pt x="11447621" y="2228612"/>
                </a:cubicBezTo>
                <a:cubicBezTo>
                  <a:pt x="11438096" y="2228612"/>
                  <a:pt x="11423808" y="2233374"/>
                  <a:pt x="11414283" y="2233374"/>
                </a:cubicBezTo>
                <a:cubicBezTo>
                  <a:pt x="11399996" y="2233374"/>
                  <a:pt x="11385708" y="2209562"/>
                  <a:pt x="11376183" y="2200037"/>
                </a:cubicBezTo>
                <a:cubicBezTo>
                  <a:pt x="11361896" y="2190512"/>
                  <a:pt x="11342846" y="2195274"/>
                  <a:pt x="11323796" y="2195274"/>
                </a:cubicBezTo>
                <a:cubicBezTo>
                  <a:pt x="11328558" y="2185749"/>
                  <a:pt x="11338083" y="2171462"/>
                  <a:pt x="11347608" y="2157174"/>
                </a:cubicBezTo>
                <a:cubicBezTo>
                  <a:pt x="11361896" y="2195274"/>
                  <a:pt x="11385708" y="2200037"/>
                  <a:pt x="11414283" y="2200037"/>
                </a:cubicBezTo>
                <a:cubicBezTo>
                  <a:pt x="11466671" y="2200037"/>
                  <a:pt x="11485673" y="2166699"/>
                  <a:pt x="11485673" y="2133362"/>
                </a:cubicBezTo>
                <a:cubicBezTo>
                  <a:pt x="11485673" y="2100024"/>
                  <a:pt x="11480958" y="2071449"/>
                  <a:pt x="11438096" y="2071449"/>
                </a:cubicBezTo>
                <a:cubicBezTo>
                  <a:pt x="11419046" y="2071449"/>
                  <a:pt x="11376183" y="2085737"/>
                  <a:pt x="11376183" y="2114312"/>
                </a:cubicBezTo>
                <a:cubicBezTo>
                  <a:pt x="11376183" y="2142887"/>
                  <a:pt x="11409521" y="2161937"/>
                  <a:pt x="11419046" y="2161937"/>
                </a:cubicBezTo>
                <a:cubicBezTo>
                  <a:pt x="11442858" y="2161937"/>
                  <a:pt x="11457146" y="2142887"/>
                  <a:pt x="11457146" y="2133362"/>
                </a:cubicBezTo>
                <a:cubicBezTo>
                  <a:pt x="11457146" y="2119074"/>
                  <a:pt x="11442858" y="2109549"/>
                  <a:pt x="11428571" y="2104787"/>
                </a:cubicBezTo>
                <a:cubicBezTo>
                  <a:pt x="11423808" y="2109549"/>
                  <a:pt x="11419046" y="2109549"/>
                  <a:pt x="11414283" y="2114312"/>
                </a:cubicBezTo>
                <a:cubicBezTo>
                  <a:pt x="11423808" y="2119074"/>
                  <a:pt x="11438096" y="2123837"/>
                  <a:pt x="11447621" y="2133362"/>
                </a:cubicBezTo>
                <a:cubicBezTo>
                  <a:pt x="11442858" y="2142887"/>
                  <a:pt x="11433333" y="2147649"/>
                  <a:pt x="11419046" y="2147649"/>
                </a:cubicBezTo>
                <a:cubicBezTo>
                  <a:pt x="11395233" y="2147649"/>
                  <a:pt x="11390471" y="2119074"/>
                  <a:pt x="11390471" y="2114312"/>
                </a:cubicBezTo>
                <a:cubicBezTo>
                  <a:pt x="11390471" y="2090499"/>
                  <a:pt x="11433333" y="2085737"/>
                  <a:pt x="11438096" y="2085737"/>
                </a:cubicBezTo>
                <a:cubicBezTo>
                  <a:pt x="11452383" y="2085737"/>
                  <a:pt x="11461908" y="2080974"/>
                  <a:pt x="11466671" y="2100024"/>
                </a:cubicBezTo>
                <a:cubicBezTo>
                  <a:pt x="11471433" y="2114312"/>
                  <a:pt x="11476196" y="2138124"/>
                  <a:pt x="11476196" y="2152412"/>
                </a:cubicBezTo>
                <a:cubicBezTo>
                  <a:pt x="11476196" y="2180987"/>
                  <a:pt x="11419046" y="2190512"/>
                  <a:pt x="11414283" y="2190512"/>
                </a:cubicBezTo>
                <a:cubicBezTo>
                  <a:pt x="11357133" y="2190512"/>
                  <a:pt x="11352371" y="2138124"/>
                  <a:pt x="11352371" y="2114312"/>
                </a:cubicBezTo>
                <a:cubicBezTo>
                  <a:pt x="11352371" y="2061924"/>
                  <a:pt x="11390471" y="2038112"/>
                  <a:pt x="11423808" y="2038112"/>
                </a:cubicBezTo>
                <a:cubicBezTo>
                  <a:pt x="11438096" y="2038112"/>
                  <a:pt x="11452383" y="2047637"/>
                  <a:pt x="11466671" y="2047637"/>
                </a:cubicBezTo>
                <a:cubicBezTo>
                  <a:pt x="11495198" y="2047637"/>
                  <a:pt x="11499961" y="2023824"/>
                  <a:pt x="11509486" y="1995249"/>
                </a:cubicBezTo>
                <a:cubicBezTo>
                  <a:pt x="11519011" y="1995249"/>
                  <a:pt x="11528536" y="1980962"/>
                  <a:pt x="11538061" y="1980962"/>
                </a:cubicBezTo>
                <a:cubicBezTo>
                  <a:pt x="11552348" y="1980962"/>
                  <a:pt x="11595211" y="2000012"/>
                  <a:pt x="11623786" y="2009537"/>
                </a:cubicBezTo>
                <a:close/>
                <a:moveTo>
                  <a:pt x="11095244" y="2057162"/>
                </a:moveTo>
                <a:cubicBezTo>
                  <a:pt x="11100006" y="2076212"/>
                  <a:pt x="11114246" y="2119074"/>
                  <a:pt x="11114246" y="2128599"/>
                </a:cubicBezTo>
                <a:cubicBezTo>
                  <a:pt x="11114246" y="2157174"/>
                  <a:pt x="11061906" y="2219087"/>
                  <a:pt x="11038094" y="2219087"/>
                </a:cubicBezTo>
                <a:cubicBezTo>
                  <a:pt x="11014281" y="2219087"/>
                  <a:pt x="11004756" y="2152412"/>
                  <a:pt x="11004756" y="2142887"/>
                </a:cubicBezTo>
                <a:cubicBezTo>
                  <a:pt x="11004756" y="2123837"/>
                  <a:pt x="11019044" y="2100024"/>
                  <a:pt x="11038094" y="2100024"/>
                </a:cubicBezTo>
                <a:cubicBezTo>
                  <a:pt x="11057144" y="2100024"/>
                  <a:pt x="11061906" y="2123837"/>
                  <a:pt x="11061906" y="2133362"/>
                </a:cubicBezTo>
                <a:cubicBezTo>
                  <a:pt x="11061906" y="2147649"/>
                  <a:pt x="11057144" y="2157174"/>
                  <a:pt x="11033331" y="2161937"/>
                </a:cubicBezTo>
                <a:cubicBezTo>
                  <a:pt x="11028569" y="2157174"/>
                  <a:pt x="11023806" y="2147649"/>
                  <a:pt x="11028569" y="2138124"/>
                </a:cubicBezTo>
                <a:lnTo>
                  <a:pt x="11028569" y="2152412"/>
                </a:lnTo>
                <a:cubicBezTo>
                  <a:pt x="11033331" y="2152412"/>
                  <a:pt x="11028569" y="2157174"/>
                  <a:pt x="11042856" y="2157174"/>
                </a:cubicBezTo>
                <a:cubicBezTo>
                  <a:pt x="11052381" y="2157174"/>
                  <a:pt x="11061906" y="2147649"/>
                  <a:pt x="11061906" y="2133362"/>
                </a:cubicBezTo>
                <a:cubicBezTo>
                  <a:pt x="11061906" y="2123837"/>
                  <a:pt x="11047619" y="2104787"/>
                  <a:pt x="11033331" y="2104787"/>
                </a:cubicBezTo>
                <a:cubicBezTo>
                  <a:pt x="11009519" y="2104787"/>
                  <a:pt x="11009519" y="2138124"/>
                  <a:pt x="11009519" y="2142887"/>
                </a:cubicBezTo>
                <a:cubicBezTo>
                  <a:pt x="11009519" y="2157174"/>
                  <a:pt x="11019044" y="2214324"/>
                  <a:pt x="11042856" y="2214324"/>
                </a:cubicBezTo>
                <a:cubicBezTo>
                  <a:pt x="11057144" y="2214324"/>
                  <a:pt x="11100006" y="2157174"/>
                  <a:pt x="11104721" y="2147649"/>
                </a:cubicBezTo>
                <a:cubicBezTo>
                  <a:pt x="11109484" y="2142887"/>
                  <a:pt x="11109484" y="2138124"/>
                  <a:pt x="11109484" y="2128599"/>
                </a:cubicBezTo>
                <a:cubicBezTo>
                  <a:pt x="11109484" y="2114312"/>
                  <a:pt x="11100006" y="2100024"/>
                  <a:pt x="11095244" y="2085737"/>
                </a:cubicBezTo>
                <a:cubicBezTo>
                  <a:pt x="11090481" y="2071449"/>
                  <a:pt x="11090481" y="2047637"/>
                  <a:pt x="11080956" y="2038112"/>
                </a:cubicBezTo>
                <a:cubicBezTo>
                  <a:pt x="11057144" y="2004774"/>
                  <a:pt x="11014281" y="1976199"/>
                  <a:pt x="10999994" y="1976199"/>
                </a:cubicBezTo>
                <a:cubicBezTo>
                  <a:pt x="10980944" y="1976199"/>
                  <a:pt x="10952369" y="2004774"/>
                  <a:pt x="10938081" y="2023824"/>
                </a:cubicBezTo>
                <a:cubicBezTo>
                  <a:pt x="10928556" y="2033349"/>
                  <a:pt x="10933319" y="2052399"/>
                  <a:pt x="10923794" y="2066687"/>
                </a:cubicBezTo>
                <a:cubicBezTo>
                  <a:pt x="10890456" y="2109549"/>
                  <a:pt x="10880931" y="2100024"/>
                  <a:pt x="10880931" y="2142887"/>
                </a:cubicBezTo>
                <a:cubicBezTo>
                  <a:pt x="10880931" y="2161937"/>
                  <a:pt x="10885694" y="2214324"/>
                  <a:pt x="10919031" y="2214324"/>
                </a:cubicBezTo>
                <a:cubicBezTo>
                  <a:pt x="10952369" y="2214324"/>
                  <a:pt x="10966656" y="2166699"/>
                  <a:pt x="10966656" y="2157174"/>
                </a:cubicBezTo>
                <a:cubicBezTo>
                  <a:pt x="10966656" y="2142887"/>
                  <a:pt x="10961894" y="2109549"/>
                  <a:pt x="10938081" y="2109549"/>
                </a:cubicBezTo>
                <a:cubicBezTo>
                  <a:pt x="10919031" y="2109549"/>
                  <a:pt x="10909506" y="2138124"/>
                  <a:pt x="10909506" y="2138124"/>
                </a:cubicBezTo>
                <a:cubicBezTo>
                  <a:pt x="10909506" y="2152412"/>
                  <a:pt x="10923794" y="2152412"/>
                  <a:pt x="10928556" y="2157174"/>
                </a:cubicBezTo>
                <a:lnTo>
                  <a:pt x="10909506" y="2157174"/>
                </a:lnTo>
                <a:lnTo>
                  <a:pt x="10909506" y="2123837"/>
                </a:lnTo>
                <a:cubicBezTo>
                  <a:pt x="10919031" y="2114312"/>
                  <a:pt x="10928556" y="2104787"/>
                  <a:pt x="10938081" y="2104787"/>
                </a:cubicBezTo>
                <a:cubicBezTo>
                  <a:pt x="10966656" y="2104787"/>
                  <a:pt x="10971419" y="2147649"/>
                  <a:pt x="10971419" y="2152412"/>
                </a:cubicBezTo>
                <a:cubicBezTo>
                  <a:pt x="10971419" y="2185749"/>
                  <a:pt x="10942844" y="2219087"/>
                  <a:pt x="10919031" y="2219087"/>
                </a:cubicBezTo>
                <a:cubicBezTo>
                  <a:pt x="10880931" y="2219087"/>
                  <a:pt x="10876169" y="2152412"/>
                  <a:pt x="10876169" y="2142887"/>
                </a:cubicBezTo>
                <a:cubicBezTo>
                  <a:pt x="10876169" y="2100024"/>
                  <a:pt x="10885694" y="2109549"/>
                  <a:pt x="10919031" y="2061924"/>
                </a:cubicBezTo>
                <a:cubicBezTo>
                  <a:pt x="10923794" y="2052399"/>
                  <a:pt x="10923794" y="2033349"/>
                  <a:pt x="10933319" y="2023824"/>
                </a:cubicBezTo>
                <a:cubicBezTo>
                  <a:pt x="10966656" y="1976199"/>
                  <a:pt x="10976181" y="1976199"/>
                  <a:pt x="10999994" y="1976199"/>
                </a:cubicBezTo>
                <a:cubicBezTo>
                  <a:pt x="11023806" y="1976199"/>
                  <a:pt x="11090481" y="2023824"/>
                  <a:pt x="11095244" y="2057162"/>
                </a:cubicBezTo>
                <a:close/>
                <a:moveTo>
                  <a:pt x="11304746" y="1971437"/>
                </a:moveTo>
                <a:cubicBezTo>
                  <a:pt x="11319033" y="1971437"/>
                  <a:pt x="11328558" y="1966674"/>
                  <a:pt x="11338083" y="1961912"/>
                </a:cubicBezTo>
                <a:cubicBezTo>
                  <a:pt x="11338083" y="1961912"/>
                  <a:pt x="11342846" y="1957149"/>
                  <a:pt x="11342846" y="1971437"/>
                </a:cubicBezTo>
                <a:cubicBezTo>
                  <a:pt x="11342846" y="1980962"/>
                  <a:pt x="11323796" y="1985724"/>
                  <a:pt x="11309508" y="1990487"/>
                </a:cubicBezTo>
                <a:cubicBezTo>
                  <a:pt x="11304746" y="1995249"/>
                  <a:pt x="11295221" y="1995249"/>
                  <a:pt x="11285696" y="1995249"/>
                </a:cubicBezTo>
                <a:cubicBezTo>
                  <a:pt x="11276171" y="2009537"/>
                  <a:pt x="11266646" y="2023824"/>
                  <a:pt x="11252359" y="2033349"/>
                </a:cubicBezTo>
                <a:cubicBezTo>
                  <a:pt x="11238071" y="2042874"/>
                  <a:pt x="11219021" y="2057162"/>
                  <a:pt x="11204734" y="2057162"/>
                </a:cubicBezTo>
                <a:cubicBezTo>
                  <a:pt x="11195209" y="2057162"/>
                  <a:pt x="11190446" y="2042874"/>
                  <a:pt x="11180921" y="2042874"/>
                </a:cubicBezTo>
                <a:cubicBezTo>
                  <a:pt x="11142821" y="2042874"/>
                  <a:pt x="11152346" y="2080974"/>
                  <a:pt x="11138059" y="2109549"/>
                </a:cubicBezTo>
                <a:lnTo>
                  <a:pt x="11138059" y="2004774"/>
                </a:lnTo>
                <a:cubicBezTo>
                  <a:pt x="11147584" y="2009537"/>
                  <a:pt x="11157109" y="2009537"/>
                  <a:pt x="11166634" y="2009537"/>
                </a:cubicBezTo>
                <a:cubicBezTo>
                  <a:pt x="11209496" y="2009537"/>
                  <a:pt x="11228546" y="1995249"/>
                  <a:pt x="11261883" y="1942862"/>
                </a:cubicBezTo>
                <a:cubicBezTo>
                  <a:pt x="11276171" y="1952387"/>
                  <a:pt x="11295221" y="1971437"/>
                  <a:pt x="11304746" y="1971437"/>
                </a:cubicBezTo>
                <a:close/>
                <a:moveTo>
                  <a:pt x="11599973" y="1876187"/>
                </a:moveTo>
                <a:cubicBezTo>
                  <a:pt x="11609498" y="1880949"/>
                  <a:pt x="11628548" y="1876187"/>
                  <a:pt x="11642836" y="1885712"/>
                </a:cubicBezTo>
                <a:cubicBezTo>
                  <a:pt x="11657123" y="1899999"/>
                  <a:pt x="11685698" y="1933337"/>
                  <a:pt x="11685698" y="1947624"/>
                </a:cubicBezTo>
                <a:cubicBezTo>
                  <a:pt x="11685698" y="1966674"/>
                  <a:pt x="11633311" y="1990487"/>
                  <a:pt x="11614261" y="1990487"/>
                </a:cubicBezTo>
                <a:cubicBezTo>
                  <a:pt x="11585686" y="1990487"/>
                  <a:pt x="11547586" y="1976199"/>
                  <a:pt x="11547586" y="1952387"/>
                </a:cubicBezTo>
                <a:cubicBezTo>
                  <a:pt x="11547586" y="1938099"/>
                  <a:pt x="11571398" y="1914287"/>
                  <a:pt x="11585686" y="1914287"/>
                </a:cubicBezTo>
                <a:cubicBezTo>
                  <a:pt x="11595211" y="1914287"/>
                  <a:pt x="11614261" y="1923812"/>
                  <a:pt x="11628548" y="1933337"/>
                </a:cubicBezTo>
                <a:cubicBezTo>
                  <a:pt x="11623786" y="1947624"/>
                  <a:pt x="11609498" y="1957149"/>
                  <a:pt x="11599973" y="1966674"/>
                </a:cubicBezTo>
                <a:cubicBezTo>
                  <a:pt x="11599973" y="1966674"/>
                  <a:pt x="11595211" y="1971437"/>
                  <a:pt x="11609498" y="1971437"/>
                </a:cubicBezTo>
                <a:cubicBezTo>
                  <a:pt x="11619023" y="1971437"/>
                  <a:pt x="11642836" y="1947624"/>
                  <a:pt x="11642836" y="1938099"/>
                </a:cubicBezTo>
                <a:cubicBezTo>
                  <a:pt x="11642836" y="1919049"/>
                  <a:pt x="11595211" y="1904762"/>
                  <a:pt x="11585686" y="1904762"/>
                </a:cubicBezTo>
                <a:cubicBezTo>
                  <a:pt x="11571398" y="1904762"/>
                  <a:pt x="11557111" y="1904762"/>
                  <a:pt x="11542823" y="1933337"/>
                </a:cubicBezTo>
                <a:cubicBezTo>
                  <a:pt x="11538061" y="1933337"/>
                  <a:pt x="11533298" y="1919049"/>
                  <a:pt x="11523773" y="1914287"/>
                </a:cubicBezTo>
                <a:cubicBezTo>
                  <a:pt x="11504723" y="1904762"/>
                  <a:pt x="11480958" y="1904762"/>
                  <a:pt x="11466671" y="1904762"/>
                </a:cubicBezTo>
                <a:cubicBezTo>
                  <a:pt x="11457146" y="1904762"/>
                  <a:pt x="11433333" y="1919049"/>
                  <a:pt x="11433333" y="1933337"/>
                </a:cubicBezTo>
                <a:cubicBezTo>
                  <a:pt x="11433333" y="1942862"/>
                  <a:pt x="11438096" y="1947624"/>
                  <a:pt x="11447621" y="1957149"/>
                </a:cubicBezTo>
                <a:cubicBezTo>
                  <a:pt x="11447621" y="1957149"/>
                  <a:pt x="11452383" y="1957149"/>
                  <a:pt x="11457146" y="1952387"/>
                </a:cubicBezTo>
                <a:cubicBezTo>
                  <a:pt x="11452383" y="1947624"/>
                  <a:pt x="11447621" y="1947624"/>
                  <a:pt x="11447621" y="1933337"/>
                </a:cubicBezTo>
                <a:cubicBezTo>
                  <a:pt x="11447621" y="1923812"/>
                  <a:pt x="11452383" y="1928574"/>
                  <a:pt x="11452383" y="1919049"/>
                </a:cubicBezTo>
                <a:lnTo>
                  <a:pt x="11476196" y="1919049"/>
                </a:lnTo>
                <a:cubicBezTo>
                  <a:pt x="11490436" y="1923812"/>
                  <a:pt x="11499961" y="1919049"/>
                  <a:pt x="11509486" y="1923812"/>
                </a:cubicBezTo>
                <a:cubicBezTo>
                  <a:pt x="11519011" y="1923812"/>
                  <a:pt x="11533298" y="1947624"/>
                  <a:pt x="11533298" y="1957149"/>
                </a:cubicBezTo>
                <a:cubicBezTo>
                  <a:pt x="11533298" y="1976199"/>
                  <a:pt x="11466671" y="1995249"/>
                  <a:pt x="11461908" y="1995249"/>
                </a:cubicBezTo>
                <a:cubicBezTo>
                  <a:pt x="11452383" y="1995249"/>
                  <a:pt x="11442858" y="1985724"/>
                  <a:pt x="11433333" y="1976199"/>
                </a:cubicBezTo>
                <a:cubicBezTo>
                  <a:pt x="11404758" y="1980962"/>
                  <a:pt x="11385708" y="1961912"/>
                  <a:pt x="11385708" y="1942862"/>
                </a:cubicBezTo>
                <a:cubicBezTo>
                  <a:pt x="11385708" y="1928574"/>
                  <a:pt x="11404758" y="1919049"/>
                  <a:pt x="11423808" y="1904762"/>
                </a:cubicBezTo>
                <a:cubicBezTo>
                  <a:pt x="11433333" y="1899999"/>
                  <a:pt x="11438096" y="1885712"/>
                  <a:pt x="11452383" y="1880949"/>
                </a:cubicBezTo>
                <a:cubicBezTo>
                  <a:pt x="11457146" y="1876187"/>
                  <a:pt x="11466671" y="1876187"/>
                  <a:pt x="11476196" y="1876187"/>
                </a:cubicBezTo>
                <a:cubicBezTo>
                  <a:pt x="11490436" y="1876187"/>
                  <a:pt x="11490436" y="1885712"/>
                  <a:pt x="11504723" y="1885712"/>
                </a:cubicBezTo>
                <a:cubicBezTo>
                  <a:pt x="11514248" y="1885712"/>
                  <a:pt x="11547586" y="1866710"/>
                  <a:pt x="11557111" y="1866710"/>
                </a:cubicBezTo>
                <a:cubicBezTo>
                  <a:pt x="11571398" y="1866710"/>
                  <a:pt x="11580923" y="1871424"/>
                  <a:pt x="11599973" y="1876187"/>
                </a:cubicBezTo>
                <a:close/>
                <a:moveTo>
                  <a:pt x="11004756" y="1923812"/>
                </a:moveTo>
                <a:cubicBezTo>
                  <a:pt x="10976181" y="1928574"/>
                  <a:pt x="10971419" y="1880949"/>
                  <a:pt x="10957131" y="1861947"/>
                </a:cubicBezTo>
                <a:cubicBezTo>
                  <a:pt x="10976181" y="1876187"/>
                  <a:pt x="10990469" y="1899999"/>
                  <a:pt x="11004756" y="1923812"/>
                </a:cubicBezTo>
                <a:close/>
                <a:moveTo>
                  <a:pt x="11023806" y="1880949"/>
                </a:moveTo>
                <a:cubicBezTo>
                  <a:pt x="11057144" y="1880949"/>
                  <a:pt x="11052381" y="1857185"/>
                  <a:pt x="11066669" y="1838135"/>
                </a:cubicBezTo>
                <a:cubicBezTo>
                  <a:pt x="11138059" y="1857185"/>
                  <a:pt x="11123771" y="2009537"/>
                  <a:pt x="11123771" y="2076212"/>
                </a:cubicBezTo>
                <a:lnTo>
                  <a:pt x="11133296" y="2333339"/>
                </a:lnTo>
                <a:cubicBezTo>
                  <a:pt x="11119009" y="2314289"/>
                  <a:pt x="11080956" y="2266664"/>
                  <a:pt x="11080956" y="2257139"/>
                </a:cubicBezTo>
                <a:cubicBezTo>
                  <a:pt x="11080956" y="2242899"/>
                  <a:pt x="11109484" y="2209562"/>
                  <a:pt x="11109484" y="2180987"/>
                </a:cubicBezTo>
                <a:cubicBezTo>
                  <a:pt x="11047619" y="2204799"/>
                  <a:pt x="11090481" y="2257139"/>
                  <a:pt x="11038094" y="2257139"/>
                </a:cubicBezTo>
                <a:cubicBezTo>
                  <a:pt x="11023806" y="2257139"/>
                  <a:pt x="10985706" y="2233374"/>
                  <a:pt x="10980944" y="2223849"/>
                </a:cubicBezTo>
                <a:cubicBezTo>
                  <a:pt x="10961894" y="2233374"/>
                  <a:pt x="10919031" y="2271427"/>
                  <a:pt x="10895219" y="2271427"/>
                </a:cubicBezTo>
                <a:cubicBezTo>
                  <a:pt x="10885694" y="2271427"/>
                  <a:pt x="10861881" y="2266664"/>
                  <a:pt x="10847594" y="2266664"/>
                </a:cubicBezTo>
                <a:cubicBezTo>
                  <a:pt x="10852356" y="2266664"/>
                  <a:pt x="10861881" y="2266664"/>
                  <a:pt x="10866644" y="2252377"/>
                </a:cubicBezTo>
                <a:cubicBezTo>
                  <a:pt x="10761869" y="2276189"/>
                  <a:pt x="10790444" y="2142887"/>
                  <a:pt x="10752344" y="2090499"/>
                </a:cubicBezTo>
                <a:cubicBezTo>
                  <a:pt x="10752344" y="2090499"/>
                  <a:pt x="10747581" y="2085737"/>
                  <a:pt x="10747581" y="2100024"/>
                </a:cubicBezTo>
                <a:cubicBezTo>
                  <a:pt x="10747581" y="2109549"/>
                  <a:pt x="10757106" y="2123837"/>
                  <a:pt x="10757106" y="2133362"/>
                </a:cubicBezTo>
                <a:cubicBezTo>
                  <a:pt x="10766631" y="2166699"/>
                  <a:pt x="10761869" y="2247662"/>
                  <a:pt x="10828544" y="2266664"/>
                </a:cubicBezTo>
                <a:cubicBezTo>
                  <a:pt x="10752344" y="2271427"/>
                  <a:pt x="10747581" y="2166699"/>
                  <a:pt x="10728531" y="2119074"/>
                </a:cubicBezTo>
                <a:lnTo>
                  <a:pt x="10719054" y="2128599"/>
                </a:lnTo>
                <a:cubicBezTo>
                  <a:pt x="10728531" y="2161937"/>
                  <a:pt x="10738056" y="2200037"/>
                  <a:pt x="10752344" y="2233374"/>
                </a:cubicBezTo>
                <a:cubicBezTo>
                  <a:pt x="10719054" y="2214324"/>
                  <a:pt x="10723769" y="2157174"/>
                  <a:pt x="10700004" y="2133362"/>
                </a:cubicBezTo>
                <a:cubicBezTo>
                  <a:pt x="10719054" y="2119074"/>
                  <a:pt x="10742819" y="2085737"/>
                  <a:pt x="10752344" y="2085737"/>
                </a:cubicBezTo>
                <a:cubicBezTo>
                  <a:pt x="10766631" y="2085737"/>
                  <a:pt x="10776156" y="2090499"/>
                  <a:pt x="10776156" y="2090499"/>
                </a:cubicBezTo>
                <a:cubicBezTo>
                  <a:pt x="10776156" y="2100024"/>
                  <a:pt x="10780919" y="2114312"/>
                  <a:pt x="10780919" y="2128599"/>
                </a:cubicBezTo>
                <a:cubicBezTo>
                  <a:pt x="10780919" y="2133362"/>
                  <a:pt x="10780919" y="2242899"/>
                  <a:pt x="10842831" y="2242899"/>
                </a:cubicBezTo>
                <a:cubicBezTo>
                  <a:pt x="10852356" y="2242899"/>
                  <a:pt x="10852356" y="2238137"/>
                  <a:pt x="10857119" y="2233374"/>
                </a:cubicBezTo>
                <a:cubicBezTo>
                  <a:pt x="10785681" y="2233374"/>
                  <a:pt x="10804731" y="2147649"/>
                  <a:pt x="10790444" y="2104787"/>
                </a:cubicBezTo>
                <a:cubicBezTo>
                  <a:pt x="10795206" y="2100024"/>
                  <a:pt x="10809494" y="2095262"/>
                  <a:pt x="10819019" y="2090499"/>
                </a:cubicBezTo>
                <a:cubicBezTo>
                  <a:pt x="10838069" y="2080974"/>
                  <a:pt x="10847594" y="2042874"/>
                  <a:pt x="10852356" y="2033349"/>
                </a:cubicBezTo>
                <a:cubicBezTo>
                  <a:pt x="10876169" y="1985724"/>
                  <a:pt x="10895219" y="1961912"/>
                  <a:pt x="10895219" y="1923812"/>
                </a:cubicBezTo>
                <a:cubicBezTo>
                  <a:pt x="10895219" y="1914287"/>
                  <a:pt x="10890456" y="1895237"/>
                  <a:pt x="10885694" y="1880949"/>
                </a:cubicBezTo>
                <a:cubicBezTo>
                  <a:pt x="10890456" y="1880949"/>
                  <a:pt x="10890456" y="1876187"/>
                  <a:pt x="10904744" y="1876187"/>
                </a:cubicBezTo>
                <a:cubicBezTo>
                  <a:pt x="10914269" y="1876187"/>
                  <a:pt x="10942844" y="1919049"/>
                  <a:pt x="10957131" y="1942862"/>
                </a:cubicBezTo>
                <a:lnTo>
                  <a:pt x="10971419" y="1942862"/>
                </a:lnTo>
                <a:cubicBezTo>
                  <a:pt x="10971419" y="1938099"/>
                  <a:pt x="10976181" y="1942862"/>
                  <a:pt x="10976181" y="1928574"/>
                </a:cubicBezTo>
                <a:cubicBezTo>
                  <a:pt x="10976181" y="1919049"/>
                  <a:pt x="10942844" y="1890474"/>
                  <a:pt x="10919031" y="1866710"/>
                </a:cubicBezTo>
                <a:cubicBezTo>
                  <a:pt x="10933319" y="1857185"/>
                  <a:pt x="10952369" y="1847660"/>
                  <a:pt x="10961894" y="1833372"/>
                </a:cubicBezTo>
                <a:cubicBezTo>
                  <a:pt x="10976181" y="1857185"/>
                  <a:pt x="11004756" y="1880949"/>
                  <a:pt x="11023806" y="1880949"/>
                </a:cubicBezTo>
                <a:close/>
                <a:moveTo>
                  <a:pt x="11280933" y="1876187"/>
                </a:moveTo>
                <a:cubicBezTo>
                  <a:pt x="11280933" y="1904762"/>
                  <a:pt x="11233309" y="1971437"/>
                  <a:pt x="11209496" y="1985724"/>
                </a:cubicBezTo>
                <a:cubicBezTo>
                  <a:pt x="11199971" y="1990487"/>
                  <a:pt x="11180921" y="1995249"/>
                  <a:pt x="11171396" y="1995249"/>
                </a:cubicBezTo>
                <a:cubicBezTo>
                  <a:pt x="11123771" y="1995249"/>
                  <a:pt x="11138059" y="1971437"/>
                  <a:pt x="11138059" y="1947624"/>
                </a:cubicBezTo>
                <a:lnTo>
                  <a:pt x="11138059" y="1928574"/>
                </a:lnTo>
                <a:lnTo>
                  <a:pt x="11138059" y="1914287"/>
                </a:lnTo>
                <a:cubicBezTo>
                  <a:pt x="11138059" y="1890474"/>
                  <a:pt x="11190446" y="1871424"/>
                  <a:pt x="11199971" y="1871424"/>
                </a:cubicBezTo>
                <a:cubicBezTo>
                  <a:pt x="11223784" y="1871424"/>
                  <a:pt x="11247596" y="1876187"/>
                  <a:pt x="11247596" y="1895237"/>
                </a:cubicBezTo>
                <a:cubicBezTo>
                  <a:pt x="11247596" y="1919049"/>
                  <a:pt x="11223784" y="1942862"/>
                  <a:pt x="11195209" y="1933337"/>
                </a:cubicBezTo>
                <a:lnTo>
                  <a:pt x="11176159" y="1938099"/>
                </a:lnTo>
                <a:cubicBezTo>
                  <a:pt x="11185684" y="1947624"/>
                  <a:pt x="11195209" y="1947624"/>
                  <a:pt x="11204734" y="1947624"/>
                </a:cubicBezTo>
                <a:cubicBezTo>
                  <a:pt x="11247596" y="1947624"/>
                  <a:pt x="11261883" y="1914287"/>
                  <a:pt x="11261883" y="1890474"/>
                </a:cubicBezTo>
                <a:cubicBezTo>
                  <a:pt x="11261883" y="1857185"/>
                  <a:pt x="11204734" y="1857185"/>
                  <a:pt x="11199971" y="1857185"/>
                </a:cubicBezTo>
                <a:cubicBezTo>
                  <a:pt x="11190446" y="1857185"/>
                  <a:pt x="11157109" y="1876187"/>
                  <a:pt x="11138059" y="1885712"/>
                </a:cubicBezTo>
                <a:lnTo>
                  <a:pt x="11138059" y="1857185"/>
                </a:lnTo>
                <a:cubicBezTo>
                  <a:pt x="11138059" y="1842897"/>
                  <a:pt x="11142821" y="1842897"/>
                  <a:pt x="11152346" y="1833372"/>
                </a:cubicBezTo>
                <a:cubicBezTo>
                  <a:pt x="11171396" y="1833372"/>
                  <a:pt x="11199971" y="1823847"/>
                  <a:pt x="11214259" y="1823847"/>
                </a:cubicBezTo>
                <a:cubicBezTo>
                  <a:pt x="11238071" y="1823847"/>
                  <a:pt x="11280933" y="1857185"/>
                  <a:pt x="11280933" y="1876187"/>
                </a:cubicBezTo>
                <a:close/>
                <a:moveTo>
                  <a:pt x="11861911" y="1828610"/>
                </a:moveTo>
                <a:cubicBezTo>
                  <a:pt x="11928538" y="1885712"/>
                  <a:pt x="11961875" y="1919049"/>
                  <a:pt x="11961875" y="1966674"/>
                </a:cubicBezTo>
                <a:cubicBezTo>
                  <a:pt x="11961875" y="2019062"/>
                  <a:pt x="11919013" y="2047637"/>
                  <a:pt x="11885675" y="2047637"/>
                </a:cubicBezTo>
                <a:cubicBezTo>
                  <a:pt x="11833336" y="2047637"/>
                  <a:pt x="11819048" y="1995249"/>
                  <a:pt x="11819048" y="1971437"/>
                </a:cubicBezTo>
                <a:cubicBezTo>
                  <a:pt x="11819048" y="1923812"/>
                  <a:pt x="11838098" y="1899999"/>
                  <a:pt x="11876150" y="1899999"/>
                </a:cubicBezTo>
                <a:cubicBezTo>
                  <a:pt x="11923775" y="1899999"/>
                  <a:pt x="11933300" y="1928574"/>
                  <a:pt x="11933300" y="1952387"/>
                </a:cubicBezTo>
                <a:cubicBezTo>
                  <a:pt x="11933300" y="1990487"/>
                  <a:pt x="11909488" y="2004774"/>
                  <a:pt x="11885675" y="2004774"/>
                </a:cubicBezTo>
                <a:cubicBezTo>
                  <a:pt x="11861911" y="2004774"/>
                  <a:pt x="11852386" y="1980962"/>
                  <a:pt x="11852386" y="1961912"/>
                </a:cubicBezTo>
                <a:cubicBezTo>
                  <a:pt x="11852386" y="1942862"/>
                  <a:pt x="11857148" y="1928574"/>
                  <a:pt x="11876150" y="1928574"/>
                </a:cubicBezTo>
                <a:cubicBezTo>
                  <a:pt x="11885675" y="1928574"/>
                  <a:pt x="11899963" y="1938099"/>
                  <a:pt x="11899963" y="1947624"/>
                </a:cubicBezTo>
                <a:cubicBezTo>
                  <a:pt x="11899963" y="1966674"/>
                  <a:pt x="11861911" y="1961912"/>
                  <a:pt x="11857148" y="1966674"/>
                </a:cubicBezTo>
                <a:cubicBezTo>
                  <a:pt x="11861911" y="1971437"/>
                  <a:pt x="11866625" y="1980962"/>
                  <a:pt x="11880913" y="1980962"/>
                </a:cubicBezTo>
                <a:cubicBezTo>
                  <a:pt x="11890438" y="1980962"/>
                  <a:pt x="11914250" y="1957149"/>
                  <a:pt x="11914250" y="1947624"/>
                </a:cubicBezTo>
                <a:cubicBezTo>
                  <a:pt x="11914250" y="1928574"/>
                  <a:pt x="11885675" y="1914287"/>
                  <a:pt x="11876150" y="1914287"/>
                </a:cubicBezTo>
                <a:cubicBezTo>
                  <a:pt x="11847623" y="1914287"/>
                  <a:pt x="11838098" y="1947624"/>
                  <a:pt x="11838098" y="1961912"/>
                </a:cubicBezTo>
                <a:cubicBezTo>
                  <a:pt x="11838098" y="1985724"/>
                  <a:pt x="11857148" y="2019062"/>
                  <a:pt x="11885675" y="2019062"/>
                </a:cubicBezTo>
                <a:cubicBezTo>
                  <a:pt x="11928538" y="2019062"/>
                  <a:pt x="11947588" y="1985724"/>
                  <a:pt x="11947588" y="1957149"/>
                </a:cubicBezTo>
                <a:cubicBezTo>
                  <a:pt x="11947588" y="1909524"/>
                  <a:pt x="11919013" y="1885712"/>
                  <a:pt x="11880913" y="1885712"/>
                </a:cubicBezTo>
                <a:cubicBezTo>
                  <a:pt x="11847623" y="1885712"/>
                  <a:pt x="11804761" y="1904762"/>
                  <a:pt x="11804761" y="1966674"/>
                </a:cubicBezTo>
                <a:cubicBezTo>
                  <a:pt x="11795236" y="1961912"/>
                  <a:pt x="11780948" y="1952387"/>
                  <a:pt x="11766661" y="1952387"/>
                </a:cubicBezTo>
                <a:cubicBezTo>
                  <a:pt x="11738086" y="1952387"/>
                  <a:pt x="11728561" y="1976199"/>
                  <a:pt x="11728561" y="1995249"/>
                </a:cubicBezTo>
                <a:cubicBezTo>
                  <a:pt x="11728561" y="2019062"/>
                  <a:pt x="11752373" y="2028587"/>
                  <a:pt x="11761898" y="2028587"/>
                </a:cubicBezTo>
                <a:cubicBezTo>
                  <a:pt x="11776186" y="2028587"/>
                  <a:pt x="11795236" y="2009537"/>
                  <a:pt x="11795236" y="2000012"/>
                </a:cubicBezTo>
                <a:cubicBezTo>
                  <a:pt x="11795236" y="1990487"/>
                  <a:pt x="11785711" y="1980962"/>
                  <a:pt x="11776186" y="1976199"/>
                </a:cubicBezTo>
                <a:lnTo>
                  <a:pt x="11761898" y="1976199"/>
                </a:lnTo>
                <a:cubicBezTo>
                  <a:pt x="11757136" y="1980962"/>
                  <a:pt x="11752373" y="1985724"/>
                  <a:pt x="11752373" y="1990487"/>
                </a:cubicBezTo>
                <a:cubicBezTo>
                  <a:pt x="11757136" y="1995249"/>
                  <a:pt x="11766661" y="1990487"/>
                  <a:pt x="11776186" y="1990487"/>
                </a:cubicBezTo>
                <a:cubicBezTo>
                  <a:pt x="11776186" y="1990487"/>
                  <a:pt x="11780948" y="1985724"/>
                  <a:pt x="11780948" y="2000012"/>
                </a:cubicBezTo>
                <a:cubicBezTo>
                  <a:pt x="11780948" y="2009537"/>
                  <a:pt x="11771423" y="2014299"/>
                  <a:pt x="11761898" y="2014299"/>
                </a:cubicBezTo>
                <a:cubicBezTo>
                  <a:pt x="11738086" y="2014299"/>
                  <a:pt x="11742848" y="1995249"/>
                  <a:pt x="11742848" y="1990487"/>
                </a:cubicBezTo>
                <a:cubicBezTo>
                  <a:pt x="11742848" y="1971437"/>
                  <a:pt x="11757136" y="1966674"/>
                  <a:pt x="11771423" y="1966674"/>
                </a:cubicBezTo>
                <a:cubicBezTo>
                  <a:pt x="11790473" y="1966674"/>
                  <a:pt x="11804761" y="1990487"/>
                  <a:pt x="11804761" y="2009537"/>
                </a:cubicBezTo>
                <a:cubicBezTo>
                  <a:pt x="11804761" y="2038112"/>
                  <a:pt x="11780948" y="2047637"/>
                  <a:pt x="11757136" y="2047637"/>
                </a:cubicBezTo>
                <a:cubicBezTo>
                  <a:pt x="11714273" y="2047637"/>
                  <a:pt x="11714273" y="2000012"/>
                  <a:pt x="11714273" y="1990487"/>
                </a:cubicBezTo>
                <a:cubicBezTo>
                  <a:pt x="11714273" y="1952387"/>
                  <a:pt x="11785711" y="1819085"/>
                  <a:pt x="11833336" y="1819085"/>
                </a:cubicBezTo>
                <a:cubicBezTo>
                  <a:pt x="11842861" y="1819085"/>
                  <a:pt x="11852386" y="1819085"/>
                  <a:pt x="11861911" y="1828610"/>
                </a:cubicBezTo>
                <a:close/>
                <a:moveTo>
                  <a:pt x="10871406" y="1885712"/>
                </a:moveTo>
                <a:cubicBezTo>
                  <a:pt x="10880931" y="1895237"/>
                  <a:pt x="10880931" y="1914287"/>
                  <a:pt x="10880931" y="1928574"/>
                </a:cubicBezTo>
                <a:cubicBezTo>
                  <a:pt x="10880931" y="1938099"/>
                  <a:pt x="10880931" y="1952387"/>
                  <a:pt x="10876169" y="1961912"/>
                </a:cubicBezTo>
                <a:cubicBezTo>
                  <a:pt x="10885694" y="1909524"/>
                  <a:pt x="10785681" y="1828610"/>
                  <a:pt x="10757106" y="1828610"/>
                </a:cubicBezTo>
                <a:cubicBezTo>
                  <a:pt x="10709529" y="1828610"/>
                  <a:pt x="10685717" y="1919049"/>
                  <a:pt x="10680954" y="1923812"/>
                </a:cubicBezTo>
                <a:cubicBezTo>
                  <a:pt x="10657142" y="1947624"/>
                  <a:pt x="10628567" y="1995249"/>
                  <a:pt x="10628567" y="2023824"/>
                </a:cubicBezTo>
                <a:cubicBezTo>
                  <a:pt x="10628567" y="2042874"/>
                  <a:pt x="10647617" y="2095262"/>
                  <a:pt x="10680954" y="2095262"/>
                </a:cubicBezTo>
                <a:cubicBezTo>
                  <a:pt x="10714292" y="2095262"/>
                  <a:pt x="10719054" y="2038112"/>
                  <a:pt x="10719054" y="2033349"/>
                </a:cubicBezTo>
                <a:cubicBezTo>
                  <a:pt x="10719054" y="2009537"/>
                  <a:pt x="10704767" y="1990487"/>
                  <a:pt x="10685717" y="1990487"/>
                </a:cubicBezTo>
                <a:cubicBezTo>
                  <a:pt x="10671429" y="1990487"/>
                  <a:pt x="10657142" y="2009537"/>
                  <a:pt x="10657142" y="2023824"/>
                </a:cubicBezTo>
                <a:cubicBezTo>
                  <a:pt x="10657142" y="2033349"/>
                  <a:pt x="10661904" y="2038112"/>
                  <a:pt x="10671429" y="2042874"/>
                </a:cubicBezTo>
                <a:cubicBezTo>
                  <a:pt x="10671429" y="2033349"/>
                  <a:pt x="10671429" y="2019062"/>
                  <a:pt x="10680954" y="2004774"/>
                </a:cubicBezTo>
                <a:cubicBezTo>
                  <a:pt x="10704767" y="2000012"/>
                  <a:pt x="10704767" y="2023824"/>
                  <a:pt x="10704767" y="2038112"/>
                </a:cubicBezTo>
                <a:cubicBezTo>
                  <a:pt x="10704767" y="2057162"/>
                  <a:pt x="10695242" y="2080974"/>
                  <a:pt x="10676192" y="2080974"/>
                </a:cubicBezTo>
                <a:cubicBezTo>
                  <a:pt x="10647617" y="2080974"/>
                  <a:pt x="10642854" y="2023824"/>
                  <a:pt x="10642854" y="2019062"/>
                </a:cubicBezTo>
                <a:cubicBezTo>
                  <a:pt x="10642854" y="1985724"/>
                  <a:pt x="10661904" y="1966674"/>
                  <a:pt x="10695242" y="1928574"/>
                </a:cubicBezTo>
                <a:cubicBezTo>
                  <a:pt x="10700004" y="1919049"/>
                  <a:pt x="10714292" y="1842897"/>
                  <a:pt x="10757106" y="1842897"/>
                </a:cubicBezTo>
                <a:cubicBezTo>
                  <a:pt x="10776156" y="1842897"/>
                  <a:pt x="10828544" y="1885712"/>
                  <a:pt x="10842831" y="1909524"/>
                </a:cubicBezTo>
                <a:cubicBezTo>
                  <a:pt x="10857119" y="1923812"/>
                  <a:pt x="10861881" y="1952387"/>
                  <a:pt x="10861881" y="1966674"/>
                </a:cubicBezTo>
                <a:cubicBezTo>
                  <a:pt x="10861881" y="1976199"/>
                  <a:pt x="10861881" y="1980962"/>
                  <a:pt x="10857119" y="1990487"/>
                </a:cubicBezTo>
                <a:cubicBezTo>
                  <a:pt x="10847594" y="2019062"/>
                  <a:pt x="10838069" y="2047637"/>
                  <a:pt x="10819019" y="2071449"/>
                </a:cubicBezTo>
                <a:cubicBezTo>
                  <a:pt x="10814256" y="2080974"/>
                  <a:pt x="10809494" y="2085737"/>
                  <a:pt x="10795206" y="2085737"/>
                </a:cubicBezTo>
                <a:cubicBezTo>
                  <a:pt x="10738056" y="2085737"/>
                  <a:pt x="10742819" y="2033349"/>
                  <a:pt x="10742819" y="2004774"/>
                </a:cubicBezTo>
                <a:cubicBezTo>
                  <a:pt x="10742819" y="1976199"/>
                  <a:pt x="10742819" y="1919049"/>
                  <a:pt x="10790444" y="1919049"/>
                </a:cubicBezTo>
                <a:cubicBezTo>
                  <a:pt x="10828544" y="1919049"/>
                  <a:pt x="10833306" y="1961912"/>
                  <a:pt x="10833306" y="1971437"/>
                </a:cubicBezTo>
                <a:cubicBezTo>
                  <a:pt x="10833306" y="1995249"/>
                  <a:pt x="10819019" y="2028587"/>
                  <a:pt x="10795206" y="2028587"/>
                </a:cubicBezTo>
                <a:cubicBezTo>
                  <a:pt x="10757106" y="2028587"/>
                  <a:pt x="10776156" y="1980962"/>
                  <a:pt x="10771394" y="1971437"/>
                </a:cubicBezTo>
                <a:cubicBezTo>
                  <a:pt x="10766631" y="1980962"/>
                  <a:pt x="10761869" y="1985724"/>
                  <a:pt x="10761869" y="2000012"/>
                </a:cubicBezTo>
                <a:cubicBezTo>
                  <a:pt x="10761869" y="2019062"/>
                  <a:pt x="10776156" y="2042874"/>
                  <a:pt x="10795206" y="2042874"/>
                </a:cubicBezTo>
                <a:cubicBezTo>
                  <a:pt x="10833306" y="2042874"/>
                  <a:pt x="10847594" y="1985724"/>
                  <a:pt x="10847594" y="1976199"/>
                </a:cubicBezTo>
                <a:cubicBezTo>
                  <a:pt x="10847594" y="1942862"/>
                  <a:pt x="10823781" y="1904762"/>
                  <a:pt x="10790444" y="1904762"/>
                </a:cubicBezTo>
                <a:cubicBezTo>
                  <a:pt x="10728531" y="1904762"/>
                  <a:pt x="10728531" y="1995249"/>
                  <a:pt x="10728531" y="2004774"/>
                </a:cubicBezTo>
                <a:cubicBezTo>
                  <a:pt x="10728531" y="2019062"/>
                  <a:pt x="10742819" y="2061924"/>
                  <a:pt x="10742819" y="2071449"/>
                </a:cubicBezTo>
                <a:cubicBezTo>
                  <a:pt x="10742819" y="2085737"/>
                  <a:pt x="10733294" y="2090499"/>
                  <a:pt x="10723769" y="2100024"/>
                </a:cubicBezTo>
                <a:cubicBezTo>
                  <a:pt x="10704767" y="2114312"/>
                  <a:pt x="10676192" y="2147649"/>
                  <a:pt x="10661904" y="2147649"/>
                </a:cubicBezTo>
                <a:cubicBezTo>
                  <a:pt x="10638092" y="2147649"/>
                  <a:pt x="10642854" y="2114312"/>
                  <a:pt x="10633329" y="2109549"/>
                </a:cubicBezTo>
                <a:cubicBezTo>
                  <a:pt x="10595229" y="2066687"/>
                  <a:pt x="10599992" y="2061924"/>
                  <a:pt x="10599992" y="2033349"/>
                </a:cubicBezTo>
                <a:cubicBezTo>
                  <a:pt x="10599992" y="2000012"/>
                  <a:pt x="10666667" y="1790510"/>
                  <a:pt x="10752344" y="1790510"/>
                </a:cubicBezTo>
                <a:cubicBezTo>
                  <a:pt x="10790444" y="1790510"/>
                  <a:pt x="10847594" y="1838135"/>
                  <a:pt x="10871406" y="1885712"/>
                </a:cubicBezTo>
                <a:close/>
                <a:moveTo>
                  <a:pt x="12099988" y="1795272"/>
                </a:moveTo>
                <a:cubicBezTo>
                  <a:pt x="12095225" y="1795272"/>
                  <a:pt x="12090463" y="1785747"/>
                  <a:pt x="12076175" y="1785747"/>
                </a:cubicBezTo>
                <a:cubicBezTo>
                  <a:pt x="12066650" y="1785747"/>
                  <a:pt x="12033313" y="1819085"/>
                  <a:pt x="12033313" y="1828610"/>
                </a:cubicBezTo>
                <a:lnTo>
                  <a:pt x="12038075" y="1842897"/>
                </a:lnTo>
                <a:cubicBezTo>
                  <a:pt x="12038075" y="1842897"/>
                  <a:pt x="12038075" y="1847660"/>
                  <a:pt x="12047600" y="1847660"/>
                </a:cubicBezTo>
                <a:cubicBezTo>
                  <a:pt x="12061888" y="1847660"/>
                  <a:pt x="12071413" y="1838135"/>
                  <a:pt x="12080938" y="1828610"/>
                </a:cubicBezTo>
                <a:cubicBezTo>
                  <a:pt x="12076175" y="1823847"/>
                  <a:pt x="12066650" y="1819085"/>
                  <a:pt x="12061888" y="1814322"/>
                </a:cubicBezTo>
                <a:lnTo>
                  <a:pt x="12080938" y="1814322"/>
                </a:lnTo>
                <a:cubicBezTo>
                  <a:pt x="12080938" y="1819085"/>
                  <a:pt x="12085700" y="1814322"/>
                  <a:pt x="12085700" y="1828610"/>
                </a:cubicBezTo>
                <a:cubicBezTo>
                  <a:pt x="12085700" y="1838135"/>
                  <a:pt x="12061888" y="1852422"/>
                  <a:pt x="12052363" y="1852422"/>
                </a:cubicBezTo>
                <a:cubicBezTo>
                  <a:pt x="12028550" y="1852422"/>
                  <a:pt x="12033313" y="1833372"/>
                  <a:pt x="12033313" y="1828610"/>
                </a:cubicBezTo>
                <a:cubicBezTo>
                  <a:pt x="12033313" y="1814322"/>
                  <a:pt x="12061888" y="1780985"/>
                  <a:pt x="12076175" y="1780985"/>
                </a:cubicBezTo>
                <a:cubicBezTo>
                  <a:pt x="12090463" y="1780985"/>
                  <a:pt x="12095225" y="1790510"/>
                  <a:pt x="12099988" y="1795272"/>
                </a:cubicBezTo>
                <a:close/>
                <a:moveTo>
                  <a:pt x="10828544" y="1814322"/>
                </a:moveTo>
                <a:cubicBezTo>
                  <a:pt x="10823781" y="1809560"/>
                  <a:pt x="10809494" y="1800035"/>
                  <a:pt x="10809494" y="1790510"/>
                </a:cubicBezTo>
                <a:lnTo>
                  <a:pt x="10809494" y="1761935"/>
                </a:lnTo>
                <a:cubicBezTo>
                  <a:pt x="10814256" y="1776222"/>
                  <a:pt x="10819019" y="1795272"/>
                  <a:pt x="10828544" y="1814322"/>
                </a:cubicBezTo>
                <a:close/>
                <a:moveTo>
                  <a:pt x="10671429" y="1828610"/>
                </a:moveTo>
                <a:cubicBezTo>
                  <a:pt x="10671429" y="1842897"/>
                  <a:pt x="10661904" y="1852422"/>
                  <a:pt x="10657142" y="1861947"/>
                </a:cubicBezTo>
                <a:cubicBezTo>
                  <a:pt x="10647617" y="1847660"/>
                  <a:pt x="10642854" y="1823847"/>
                  <a:pt x="10642854" y="1814322"/>
                </a:cubicBezTo>
                <a:cubicBezTo>
                  <a:pt x="10642854" y="1800035"/>
                  <a:pt x="10638092" y="1771460"/>
                  <a:pt x="10666667" y="1761935"/>
                </a:cubicBezTo>
                <a:cubicBezTo>
                  <a:pt x="10661904" y="1785747"/>
                  <a:pt x="10671429" y="1819085"/>
                  <a:pt x="10671429" y="1828610"/>
                </a:cubicBezTo>
                <a:close/>
                <a:moveTo>
                  <a:pt x="10638092" y="1766697"/>
                </a:moveTo>
                <a:cubicBezTo>
                  <a:pt x="10638092" y="1776222"/>
                  <a:pt x="10628567" y="1800035"/>
                  <a:pt x="10628567" y="1814322"/>
                </a:cubicBezTo>
                <a:cubicBezTo>
                  <a:pt x="10628567" y="1823847"/>
                  <a:pt x="10647617" y="1861947"/>
                  <a:pt x="10647617" y="1871424"/>
                </a:cubicBezTo>
                <a:cubicBezTo>
                  <a:pt x="10647617" y="1885712"/>
                  <a:pt x="10638092" y="1890474"/>
                  <a:pt x="10633329" y="1899999"/>
                </a:cubicBezTo>
                <a:cubicBezTo>
                  <a:pt x="10614279" y="1890474"/>
                  <a:pt x="10599992" y="1842897"/>
                  <a:pt x="10599992" y="1828610"/>
                </a:cubicBezTo>
                <a:cubicBezTo>
                  <a:pt x="10599992" y="1814322"/>
                  <a:pt x="10614279" y="1776222"/>
                  <a:pt x="10623804" y="1752410"/>
                </a:cubicBezTo>
                <a:cubicBezTo>
                  <a:pt x="10628567" y="1757172"/>
                  <a:pt x="10638092" y="1752410"/>
                  <a:pt x="10638092" y="1766697"/>
                </a:cubicBezTo>
                <a:close/>
                <a:moveTo>
                  <a:pt x="12190475" y="1838135"/>
                </a:moveTo>
                <a:cubicBezTo>
                  <a:pt x="12190475" y="1866710"/>
                  <a:pt x="12157138" y="1899999"/>
                  <a:pt x="12128563" y="1899999"/>
                </a:cubicBezTo>
                <a:cubicBezTo>
                  <a:pt x="12095225" y="1899999"/>
                  <a:pt x="12095225" y="1871424"/>
                  <a:pt x="12095225" y="1857185"/>
                </a:cubicBezTo>
                <a:cubicBezTo>
                  <a:pt x="12095225" y="1833372"/>
                  <a:pt x="12109513" y="1823847"/>
                  <a:pt x="12119038" y="1823847"/>
                </a:cubicBezTo>
                <a:cubicBezTo>
                  <a:pt x="12138088" y="1823847"/>
                  <a:pt x="12142850" y="1838135"/>
                  <a:pt x="12142850" y="1842897"/>
                </a:cubicBezTo>
                <a:cubicBezTo>
                  <a:pt x="12142850" y="1857185"/>
                  <a:pt x="12138088" y="1861947"/>
                  <a:pt x="12133325" y="1866710"/>
                </a:cubicBezTo>
                <a:lnTo>
                  <a:pt x="12119038" y="1866710"/>
                </a:lnTo>
                <a:cubicBezTo>
                  <a:pt x="12123800" y="1861947"/>
                  <a:pt x="12138088" y="1857185"/>
                  <a:pt x="12138088" y="1842897"/>
                </a:cubicBezTo>
                <a:cubicBezTo>
                  <a:pt x="12138088" y="1833372"/>
                  <a:pt x="12133325" y="1828610"/>
                  <a:pt x="12119038" y="1828610"/>
                </a:cubicBezTo>
                <a:cubicBezTo>
                  <a:pt x="12104750" y="1828610"/>
                  <a:pt x="12095225" y="1852422"/>
                  <a:pt x="12095225" y="1861947"/>
                </a:cubicBezTo>
                <a:cubicBezTo>
                  <a:pt x="12095225" y="1880949"/>
                  <a:pt x="12119038" y="1895237"/>
                  <a:pt x="12128563" y="1895237"/>
                </a:cubicBezTo>
                <a:cubicBezTo>
                  <a:pt x="12161900" y="1895237"/>
                  <a:pt x="12185713" y="1847660"/>
                  <a:pt x="12185713" y="1838135"/>
                </a:cubicBezTo>
                <a:cubicBezTo>
                  <a:pt x="12185713" y="1800035"/>
                  <a:pt x="12104750" y="1752410"/>
                  <a:pt x="12080938" y="1752410"/>
                </a:cubicBezTo>
                <a:cubicBezTo>
                  <a:pt x="12019025" y="1752410"/>
                  <a:pt x="12019025" y="1861947"/>
                  <a:pt x="12009500" y="1876187"/>
                </a:cubicBezTo>
                <a:cubicBezTo>
                  <a:pt x="11999975" y="1890474"/>
                  <a:pt x="11985688" y="1909524"/>
                  <a:pt x="11985688" y="1923812"/>
                </a:cubicBezTo>
                <a:cubicBezTo>
                  <a:pt x="11985688" y="1947624"/>
                  <a:pt x="12009500" y="1961912"/>
                  <a:pt x="12019025" y="1961912"/>
                </a:cubicBezTo>
                <a:cubicBezTo>
                  <a:pt x="12047600" y="1961912"/>
                  <a:pt x="12071413" y="1928574"/>
                  <a:pt x="12071413" y="1909524"/>
                </a:cubicBezTo>
                <a:cubicBezTo>
                  <a:pt x="12071413" y="1890474"/>
                  <a:pt x="12052363" y="1885712"/>
                  <a:pt x="12042838" y="1885712"/>
                </a:cubicBezTo>
                <a:cubicBezTo>
                  <a:pt x="12019025" y="1885712"/>
                  <a:pt x="12019025" y="1899999"/>
                  <a:pt x="12019025" y="1904762"/>
                </a:cubicBezTo>
                <a:cubicBezTo>
                  <a:pt x="12019025" y="1919049"/>
                  <a:pt x="12038075" y="1923812"/>
                  <a:pt x="12042838" y="1928574"/>
                </a:cubicBezTo>
                <a:cubicBezTo>
                  <a:pt x="12019025" y="1933337"/>
                  <a:pt x="12014263" y="1914287"/>
                  <a:pt x="12014263" y="1904762"/>
                </a:cubicBezTo>
                <a:cubicBezTo>
                  <a:pt x="12014263" y="1876187"/>
                  <a:pt x="12038075" y="1880949"/>
                  <a:pt x="12042838" y="1880949"/>
                </a:cubicBezTo>
                <a:cubicBezTo>
                  <a:pt x="12066650" y="1880949"/>
                  <a:pt x="12076175" y="1895237"/>
                  <a:pt x="12076175" y="1904762"/>
                </a:cubicBezTo>
                <a:cubicBezTo>
                  <a:pt x="12076175" y="1947624"/>
                  <a:pt x="12042838" y="1966674"/>
                  <a:pt x="12019025" y="1966674"/>
                </a:cubicBezTo>
                <a:cubicBezTo>
                  <a:pt x="11985688" y="1966674"/>
                  <a:pt x="11985688" y="1942862"/>
                  <a:pt x="11985688" y="1923812"/>
                </a:cubicBezTo>
                <a:cubicBezTo>
                  <a:pt x="11985688" y="1880949"/>
                  <a:pt x="12004738" y="1890474"/>
                  <a:pt x="12014263" y="1842897"/>
                </a:cubicBezTo>
                <a:cubicBezTo>
                  <a:pt x="12014263" y="1795272"/>
                  <a:pt x="12042838" y="1747647"/>
                  <a:pt x="12080938" y="1747647"/>
                </a:cubicBezTo>
                <a:cubicBezTo>
                  <a:pt x="12123800" y="1747647"/>
                  <a:pt x="12190475" y="1804797"/>
                  <a:pt x="12190475" y="1838135"/>
                </a:cubicBezTo>
                <a:close/>
                <a:moveTo>
                  <a:pt x="11290458" y="1761935"/>
                </a:moveTo>
                <a:cubicBezTo>
                  <a:pt x="11285696" y="1771460"/>
                  <a:pt x="11280933" y="1780985"/>
                  <a:pt x="11280933" y="1790510"/>
                </a:cubicBezTo>
                <a:cubicBezTo>
                  <a:pt x="11280933" y="1838135"/>
                  <a:pt x="11319033" y="1847660"/>
                  <a:pt x="11352371" y="1852422"/>
                </a:cubicBezTo>
                <a:cubicBezTo>
                  <a:pt x="11371421" y="1857185"/>
                  <a:pt x="11404758" y="1857185"/>
                  <a:pt x="11433333" y="1857185"/>
                </a:cubicBezTo>
                <a:lnTo>
                  <a:pt x="11442858" y="1866710"/>
                </a:lnTo>
                <a:cubicBezTo>
                  <a:pt x="11423808" y="1904762"/>
                  <a:pt x="11371421" y="1899999"/>
                  <a:pt x="11371421" y="1942862"/>
                </a:cubicBezTo>
                <a:cubicBezTo>
                  <a:pt x="11371421" y="1971437"/>
                  <a:pt x="11409521" y="1980962"/>
                  <a:pt x="11428571" y="1990487"/>
                </a:cubicBezTo>
                <a:cubicBezTo>
                  <a:pt x="11438096" y="1995249"/>
                  <a:pt x="11452383" y="2009537"/>
                  <a:pt x="11461908" y="2009537"/>
                </a:cubicBezTo>
                <a:cubicBezTo>
                  <a:pt x="11476196" y="2009537"/>
                  <a:pt x="11485673" y="2004774"/>
                  <a:pt x="11495198" y="2000012"/>
                </a:cubicBezTo>
                <a:cubicBezTo>
                  <a:pt x="11490436" y="2028587"/>
                  <a:pt x="11480958" y="2033349"/>
                  <a:pt x="11466671" y="2033349"/>
                </a:cubicBezTo>
                <a:cubicBezTo>
                  <a:pt x="11428571" y="2033349"/>
                  <a:pt x="11442858" y="1995249"/>
                  <a:pt x="11399996" y="1995249"/>
                </a:cubicBezTo>
                <a:cubicBezTo>
                  <a:pt x="11371421" y="1995249"/>
                  <a:pt x="11376183" y="2000012"/>
                  <a:pt x="11342846" y="2033349"/>
                </a:cubicBezTo>
                <a:cubicBezTo>
                  <a:pt x="11333321" y="2023824"/>
                  <a:pt x="11328558" y="2014299"/>
                  <a:pt x="11323796" y="2004774"/>
                </a:cubicBezTo>
                <a:cubicBezTo>
                  <a:pt x="11328558" y="1995249"/>
                  <a:pt x="11342846" y="1985724"/>
                  <a:pt x="11357133" y="1990487"/>
                </a:cubicBezTo>
                <a:lnTo>
                  <a:pt x="11357133" y="1966674"/>
                </a:lnTo>
                <a:cubicBezTo>
                  <a:pt x="11352371" y="1957149"/>
                  <a:pt x="11347608" y="1952387"/>
                  <a:pt x="11333321" y="1952387"/>
                </a:cubicBezTo>
                <a:cubicBezTo>
                  <a:pt x="11323796" y="1952387"/>
                  <a:pt x="11314271" y="1961912"/>
                  <a:pt x="11304746" y="1961912"/>
                </a:cubicBezTo>
                <a:cubicBezTo>
                  <a:pt x="11290458" y="1961912"/>
                  <a:pt x="11280933" y="1942862"/>
                  <a:pt x="11271408" y="1933337"/>
                </a:cubicBezTo>
                <a:cubicBezTo>
                  <a:pt x="11285696" y="1914287"/>
                  <a:pt x="11295221" y="1890474"/>
                  <a:pt x="11295221" y="1876187"/>
                </a:cubicBezTo>
                <a:cubicBezTo>
                  <a:pt x="11295221" y="1842897"/>
                  <a:pt x="11223784" y="1795272"/>
                  <a:pt x="11204734" y="1809560"/>
                </a:cubicBezTo>
                <a:cubicBezTo>
                  <a:pt x="11209496" y="1790510"/>
                  <a:pt x="11233309" y="1766697"/>
                  <a:pt x="11247596" y="1742885"/>
                </a:cubicBezTo>
                <a:cubicBezTo>
                  <a:pt x="11261883" y="1747647"/>
                  <a:pt x="11271408" y="1757172"/>
                  <a:pt x="11290458" y="1761935"/>
                </a:cubicBezTo>
                <a:close/>
                <a:moveTo>
                  <a:pt x="10799969" y="1790510"/>
                </a:moveTo>
                <a:cubicBezTo>
                  <a:pt x="10761869" y="1785747"/>
                  <a:pt x="10776156" y="1752410"/>
                  <a:pt x="10771394" y="1738122"/>
                </a:cubicBezTo>
                <a:lnTo>
                  <a:pt x="10795206" y="1733360"/>
                </a:lnTo>
                <a:cubicBezTo>
                  <a:pt x="10795206" y="1752410"/>
                  <a:pt x="10795206" y="1771460"/>
                  <a:pt x="10799969" y="1790510"/>
                </a:cubicBezTo>
                <a:close/>
                <a:moveTo>
                  <a:pt x="10704767" y="1795272"/>
                </a:moveTo>
                <a:cubicBezTo>
                  <a:pt x="10704767" y="1809560"/>
                  <a:pt x="10695242" y="1814322"/>
                  <a:pt x="10685717" y="1823847"/>
                </a:cubicBezTo>
                <a:cubicBezTo>
                  <a:pt x="10680954" y="1809560"/>
                  <a:pt x="10676192" y="1790510"/>
                  <a:pt x="10676192" y="1776222"/>
                </a:cubicBezTo>
                <a:cubicBezTo>
                  <a:pt x="10676192" y="1757172"/>
                  <a:pt x="10671429" y="1747647"/>
                  <a:pt x="10700004" y="1733360"/>
                </a:cubicBezTo>
                <a:cubicBezTo>
                  <a:pt x="10700004" y="1752410"/>
                  <a:pt x="10704767" y="1785747"/>
                  <a:pt x="10704767" y="1795272"/>
                </a:cubicBezTo>
                <a:close/>
                <a:moveTo>
                  <a:pt x="10766631" y="1780985"/>
                </a:moveTo>
                <a:lnTo>
                  <a:pt x="10752344" y="1780985"/>
                </a:lnTo>
                <a:cubicBezTo>
                  <a:pt x="10747581" y="1771460"/>
                  <a:pt x="10742819" y="1761935"/>
                  <a:pt x="10742819" y="1747647"/>
                </a:cubicBezTo>
                <a:cubicBezTo>
                  <a:pt x="10742819" y="1738122"/>
                  <a:pt x="10747581" y="1728597"/>
                  <a:pt x="10747581" y="1719072"/>
                </a:cubicBezTo>
                <a:cubicBezTo>
                  <a:pt x="10766631" y="1738122"/>
                  <a:pt x="10757106" y="1757172"/>
                  <a:pt x="10766631" y="1780985"/>
                </a:cubicBezTo>
                <a:close/>
                <a:moveTo>
                  <a:pt x="10728531" y="1747647"/>
                </a:moveTo>
                <a:cubicBezTo>
                  <a:pt x="10728531" y="1761935"/>
                  <a:pt x="10733294" y="1771460"/>
                  <a:pt x="10738056" y="1780985"/>
                </a:cubicBezTo>
                <a:cubicBezTo>
                  <a:pt x="10733294" y="1785747"/>
                  <a:pt x="10723769" y="1790510"/>
                  <a:pt x="10714292" y="1790510"/>
                </a:cubicBezTo>
                <a:lnTo>
                  <a:pt x="10714292" y="1728597"/>
                </a:lnTo>
                <a:cubicBezTo>
                  <a:pt x="10723769" y="1723835"/>
                  <a:pt x="10733294" y="1714310"/>
                  <a:pt x="10738056" y="1704785"/>
                </a:cubicBezTo>
                <a:cubicBezTo>
                  <a:pt x="10733294" y="1719072"/>
                  <a:pt x="10728531" y="1738122"/>
                  <a:pt x="10728531" y="1747647"/>
                </a:cubicBezTo>
                <a:close/>
                <a:moveTo>
                  <a:pt x="11695223" y="1695260"/>
                </a:moveTo>
                <a:cubicBezTo>
                  <a:pt x="11709511" y="1695260"/>
                  <a:pt x="11714273" y="1690497"/>
                  <a:pt x="11723798" y="1685735"/>
                </a:cubicBezTo>
                <a:cubicBezTo>
                  <a:pt x="11719036" y="1714310"/>
                  <a:pt x="11714273" y="1733360"/>
                  <a:pt x="11714273" y="1752410"/>
                </a:cubicBezTo>
                <a:cubicBezTo>
                  <a:pt x="11690461" y="1747647"/>
                  <a:pt x="11623786" y="1747647"/>
                  <a:pt x="11623786" y="1790510"/>
                </a:cubicBezTo>
                <a:cubicBezTo>
                  <a:pt x="11623786" y="1804797"/>
                  <a:pt x="11652361" y="1814322"/>
                  <a:pt x="11666648" y="1819085"/>
                </a:cubicBezTo>
                <a:lnTo>
                  <a:pt x="11666648" y="1833372"/>
                </a:lnTo>
                <a:cubicBezTo>
                  <a:pt x="11661886" y="1838135"/>
                  <a:pt x="11657123" y="1842897"/>
                  <a:pt x="11642836" y="1842897"/>
                </a:cubicBezTo>
                <a:cubicBezTo>
                  <a:pt x="11590448" y="1842897"/>
                  <a:pt x="11595211" y="1800035"/>
                  <a:pt x="11595211" y="1780985"/>
                </a:cubicBezTo>
                <a:cubicBezTo>
                  <a:pt x="11595211" y="1723835"/>
                  <a:pt x="11609498" y="1714310"/>
                  <a:pt x="11666648" y="1680972"/>
                </a:cubicBezTo>
                <a:cubicBezTo>
                  <a:pt x="11676173" y="1685735"/>
                  <a:pt x="11685698" y="1695260"/>
                  <a:pt x="11695223" y="1695260"/>
                </a:cubicBezTo>
                <a:close/>
                <a:moveTo>
                  <a:pt x="12366641" y="1652397"/>
                </a:moveTo>
                <a:cubicBezTo>
                  <a:pt x="12347591" y="1719072"/>
                  <a:pt x="12252341" y="2004774"/>
                  <a:pt x="12099988" y="2004774"/>
                </a:cubicBezTo>
                <a:cubicBezTo>
                  <a:pt x="12085700" y="2004774"/>
                  <a:pt x="12076175" y="2004774"/>
                  <a:pt x="12066650" y="2000012"/>
                </a:cubicBezTo>
                <a:lnTo>
                  <a:pt x="12080938" y="1971437"/>
                </a:lnTo>
                <a:cubicBezTo>
                  <a:pt x="12095225" y="1976199"/>
                  <a:pt x="12109513" y="1980962"/>
                  <a:pt x="12123800" y="1980962"/>
                </a:cubicBezTo>
                <a:cubicBezTo>
                  <a:pt x="12209525" y="1980962"/>
                  <a:pt x="12276154" y="1842897"/>
                  <a:pt x="12304729" y="1776222"/>
                </a:cubicBezTo>
                <a:cubicBezTo>
                  <a:pt x="12319016" y="1733360"/>
                  <a:pt x="12333304" y="1676210"/>
                  <a:pt x="12366641" y="1642872"/>
                </a:cubicBezTo>
                <a:lnTo>
                  <a:pt x="12366641" y="1652397"/>
                </a:lnTo>
                <a:close/>
                <a:moveTo>
                  <a:pt x="11190446" y="1638110"/>
                </a:moveTo>
                <a:cubicBezTo>
                  <a:pt x="11176159" y="1652397"/>
                  <a:pt x="11157109" y="1676210"/>
                  <a:pt x="11142821" y="1700022"/>
                </a:cubicBezTo>
                <a:lnTo>
                  <a:pt x="11142821" y="1638110"/>
                </a:lnTo>
                <a:lnTo>
                  <a:pt x="11190446" y="1638110"/>
                </a:lnTo>
                <a:close/>
                <a:moveTo>
                  <a:pt x="12342829" y="1642872"/>
                </a:moveTo>
                <a:cubicBezTo>
                  <a:pt x="12342829" y="1690497"/>
                  <a:pt x="12219050" y="1966674"/>
                  <a:pt x="12123800" y="1966674"/>
                </a:cubicBezTo>
                <a:cubicBezTo>
                  <a:pt x="12109513" y="1966674"/>
                  <a:pt x="12095225" y="1961912"/>
                  <a:pt x="12080938" y="1952387"/>
                </a:cubicBezTo>
                <a:cubicBezTo>
                  <a:pt x="12052363" y="1980962"/>
                  <a:pt x="12057125" y="2014299"/>
                  <a:pt x="12023788" y="2014299"/>
                </a:cubicBezTo>
                <a:cubicBezTo>
                  <a:pt x="12009500" y="2014299"/>
                  <a:pt x="11990450" y="2000012"/>
                  <a:pt x="11971400" y="1995249"/>
                </a:cubicBezTo>
                <a:cubicBezTo>
                  <a:pt x="11971400" y="1985724"/>
                  <a:pt x="11976163" y="1980962"/>
                  <a:pt x="11976163" y="1966674"/>
                </a:cubicBezTo>
                <a:cubicBezTo>
                  <a:pt x="11976163" y="1957149"/>
                  <a:pt x="11957113" y="1919049"/>
                  <a:pt x="11957113" y="1909524"/>
                </a:cubicBezTo>
                <a:cubicBezTo>
                  <a:pt x="11957113" y="1895237"/>
                  <a:pt x="11976163" y="1866710"/>
                  <a:pt x="11985688" y="1847660"/>
                </a:cubicBezTo>
                <a:cubicBezTo>
                  <a:pt x="12009500" y="1800035"/>
                  <a:pt x="12023788" y="1714310"/>
                  <a:pt x="12099988" y="1714310"/>
                </a:cubicBezTo>
                <a:cubicBezTo>
                  <a:pt x="12109513" y="1714310"/>
                  <a:pt x="12152375" y="1728597"/>
                  <a:pt x="12161900" y="1738122"/>
                </a:cubicBezTo>
                <a:lnTo>
                  <a:pt x="12152375" y="1747647"/>
                </a:lnTo>
                <a:cubicBezTo>
                  <a:pt x="12161900" y="1752410"/>
                  <a:pt x="12166663" y="1747647"/>
                  <a:pt x="12176188" y="1747647"/>
                </a:cubicBezTo>
                <a:cubicBezTo>
                  <a:pt x="12190475" y="1747647"/>
                  <a:pt x="12195238" y="1761935"/>
                  <a:pt x="12200000" y="1771460"/>
                </a:cubicBezTo>
                <a:cubicBezTo>
                  <a:pt x="12204763" y="1776222"/>
                  <a:pt x="12214288" y="1790510"/>
                  <a:pt x="12214288" y="1800035"/>
                </a:cubicBezTo>
                <a:cubicBezTo>
                  <a:pt x="12214288" y="1814322"/>
                  <a:pt x="12209525" y="1819085"/>
                  <a:pt x="12209525" y="1828610"/>
                </a:cubicBezTo>
                <a:cubicBezTo>
                  <a:pt x="12209525" y="1857185"/>
                  <a:pt x="12147613" y="1947624"/>
                  <a:pt x="12119038" y="1947624"/>
                </a:cubicBezTo>
                <a:cubicBezTo>
                  <a:pt x="12104750" y="1947624"/>
                  <a:pt x="12099988" y="1942862"/>
                  <a:pt x="12085700" y="1938099"/>
                </a:cubicBezTo>
                <a:cubicBezTo>
                  <a:pt x="12090463" y="1947624"/>
                  <a:pt x="12109513" y="1961912"/>
                  <a:pt x="12119038" y="1961912"/>
                </a:cubicBezTo>
                <a:cubicBezTo>
                  <a:pt x="12147613" y="1961912"/>
                  <a:pt x="12180950" y="1899999"/>
                  <a:pt x="12195238" y="1890474"/>
                </a:cubicBezTo>
                <a:cubicBezTo>
                  <a:pt x="12276154" y="1809560"/>
                  <a:pt x="12319016" y="1704785"/>
                  <a:pt x="12338066" y="1633347"/>
                </a:cubicBezTo>
                <a:cubicBezTo>
                  <a:pt x="12338066" y="1633347"/>
                  <a:pt x="12342829" y="1628585"/>
                  <a:pt x="12342829" y="1642872"/>
                </a:cubicBezTo>
                <a:close/>
                <a:moveTo>
                  <a:pt x="12319016" y="1628585"/>
                </a:moveTo>
                <a:cubicBezTo>
                  <a:pt x="12319016" y="1690497"/>
                  <a:pt x="12252341" y="1800035"/>
                  <a:pt x="12214288" y="1852422"/>
                </a:cubicBezTo>
                <a:cubicBezTo>
                  <a:pt x="12219050" y="1823847"/>
                  <a:pt x="12257104" y="1785747"/>
                  <a:pt x="12271391" y="1757172"/>
                </a:cubicBezTo>
                <a:cubicBezTo>
                  <a:pt x="12290441" y="1723835"/>
                  <a:pt x="12304729" y="1685735"/>
                  <a:pt x="12309491" y="1652397"/>
                </a:cubicBezTo>
                <a:lnTo>
                  <a:pt x="12309491" y="1609535"/>
                </a:lnTo>
                <a:cubicBezTo>
                  <a:pt x="12314254" y="1614297"/>
                  <a:pt x="12319016" y="1619060"/>
                  <a:pt x="12319016" y="1628585"/>
                </a:cubicBezTo>
                <a:close/>
                <a:moveTo>
                  <a:pt x="11942825" y="1638110"/>
                </a:moveTo>
                <a:cubicBezTo>
                  <a:pt x="11928538" y="1638110"/>
                  <a:pt x="11928538" y="1633347"/>
                  <a:pt x="11923775" y="1628585"/>
                </a:cubicBezTo>
                <a:cubicBezTo>
                  <a:pt x="11928538" y="1623822"/>
                  <a:pt x="11938063" y="1628585"/>
                  <a:pt x="11947588" y="1628585"/>
                </a:cubicBezTo>
                <a:cubicBezTo>
                  <a:pt x="11952350" y="1623822"/>
                  <a:pt x="11957113" y="1623822"/>
                  <a:pt x="11957113" y="1609535"/>
                </a:cubicBezTo>
                <a:cubicBezTo>
                  <a:pt x="11957113" y="1600010"/>
                  <a:pt x="11947588" y="1609535"/>
                  <a:pt x="11947588" y="1595247"/>
                </a:cubicBezTo>
                <a:cubicBezTo>
                  <a:pt x="11947588" y="1590485"/>
                  <a:pt x="11966638" y="1595247"/>
                  <a:pt x="11966638" y="1609535"/>
                </a:cubicBezTo>
                <a:cubicBezTo>
                  <a:pt x="11966638" y="1633347"/>
                  <a:pt x="11947588" y="1638110"/>
                  <a:pt x="11942825" y="1638110"/>
                </a:cubicBezTo>
                <a:close/>
                <a:moveTo>
                  <a:pt x="12295204" y="1628585"/>
                </a:moveTo>
                <a:cubicBezTo>
                  <a:pt x="12295204" y="1685735"/>
                  <a:pt x="12276154" y="1742885"/>
                  <a:pt x="12228575" y="1800035"/>
                </a:cubicBezTo>
                <a:cubicBezTo>
                  <a:pt x="12223813" y="1795272"/>
                  <a:pt x="12223813" y="1800035"/>
                  <a:pt x="12223813" y="1785747"/>
                </a:cubicBezTo>
                <a:cubicBezTo>
                  <a:pt x="12223813" y="1776222"/>
                  <a:pt x="12242863" y="1761935"/>
                  <a:pt x="12247579" y="1747647"/>
                </a:cubicBezTo>
                <a:cubicBezTo>
                  <a:pt x="12266629" y="1709547"/>
                  <a:pt x="12285679" y="1661922"/>
                  <a:pt x="12285679" y="1623822"/>
                </a:cubicBezTo>
                <a:lnTo>
                  <a:pt x="12285679" y="1580960"/>
                </a:lnTo>
                <a:cubicBezTo>
                  <a:pt x="12295204" y="1585722"/>
                  <a:pt x="12295204" y="1619060"/>
                  <a:pt x="12295204" y="1628585"/>
                </a:cubicBezTo>
                <a:close/>
                <a:moveTo>
                  <a:pt x="11457146" y="1580960"/>
                </a:moveTo>
                <a:cubicBezTo>
                  <a:pt x="11471433" y="1600010"/>
                  <a:pt x="11485673" y="1604772"/>
                  <a:pt x="11499961" y="1604772"/>
                </a:cubicBezTo>
                <a:cubicBezTo>
                  <a:pt x="11509486" y="1604772"/>
                  <a:pt x="11523773" y="1590485"/>
                  <a:pt x="11538061" y="1590485"/>
                </a:cubicBezTo>
                <a:cubicBezTo>
                  <a:pt x="11547586" y="1590485"/>
                  <a:pt x="11561873" y="1609535"/>
                  <a:pt x="11571398" y="1614297"/>
                </a:cubicBezTo>
                <a:lnTo>
                  <a:pt x="11580923" y="1614297"/>
                </a:lnTo>
                <a:lnTo>
                  <a:pt x="11614261" y="1614297"/>
                </a:lnTo>
                <a:lnTo>
                  <a:pt x="11614261" y="1652397"/>
                </a:lnTo>
                <a:cubicBezTo>
                  <a:pt x="11609498" y="1657160"/>
                  <a:pt x="11599973" y="1661922"/>
                  <a:pt x="11590448" y="1661922"/>
                </a:cubicBezTo>
                <a:cubicBezTo>
                  <a:pt x="11576161" y="1661922"/>
                  <a:pt x="11557111" y="1647635"/>
                  <a:pt x="11538061" y="1638110"/>
                </a:cubicBezTo>
                <a:cubicBezTo>
                  <a:pt x="11528536" y="1633347"/>
                  <a:pt x="11514248" y="1638110"/>
                  <a:pt x="11499961" y="1638110"/>
                </a:cubicBezTo>
                <a:cubicBezTo>
                  <a:pt x="11490436" y="1638110"/>
                  <a:pt x="11471433" y="1633347"/>
                  <a:pt x="11466671" y="1638110"/>
                </a:cubicBezTo>
                <a:cubicBezTo>
                  <a:pt x="11442858" y="1647635"/>
                  <a:pt x="11423808" y="1671447"/>
                  <a:pt x="11404758" y="1685735"/>
                </a:cubicBezTo>
                <a:lnTo>
                  <a:pt x="11404758" y="1695260"/>
                </a:lnTo>
                <a:cubicBezTo>
                  <a:pt x="11404758" y="1757172"/>
                  <a:pt x="11438096" y="1733360"/>
                  <a:pt x="11442858" y="1809560"/>
                </a:cubicBezTo>
                <a:cubicBezTo>
                  <a:pt x="11447621" y="1809560"/>
                  <a:pt x="11442858" y="1814322"/>
                  <a:pt x="11457146" y="1814322"/>
                </a:cubicBezTo>
                <a:cubicBezTo>
                  <a:pt x="11466671" y="1814322"/>
                  <a:pt x="11509486" y="1785747"/>
                  <a:pt x="11519011" y="1785747"/>
                </a:cubicBezTo>
                <a:cubicBezTo>
                  <a:pt x="11533298" y="1785747"/>
                  <a:pt x="11552348" y="1809560"/>
                  <a:pt x="11566636" y="1819085"/>
                </a:cubicBezTo>
                <a:cubicBezTo>
                  <a:pt x="11566636" y="1823847"/>
                  <a:pt x="11561873" y="1833372"/>
                  <a:pt x="11557111" y="1833372"/>
                </a:cubicBezTo>
                <a:cubicBezTo>
                  <a:pt x="11528536" y="1838135"/>
                  <a:pt x="11495198" y="1823847"/>
                  <a:pt x="11471433" y="1857185"/>
                </a:cubicBezTo>
                <a:cubicBezTo>
                  <a:pt x="11471433" y="1861947"/>
                  <a:pt x="11471433" y="1866710"/>
                  <a:pt x="11457146" y="1866710"/>
                </a:cubicBezTo>
                <a:cubicBezTo>
                  <a:pt x="11438096" y="1866710"/>
                  <a:pt x="11457146" y="1842897"/>
                  <a:pt x="11390471" y="1842897"/>
                </a:cubicBezTo>
                <a:cubicBezTo>
                  <a:pt x="11404758" y="1833372"/>
                  <a:pt x="11423808" y="1809560"/>
                  <a:pt x="11423808" y="1800035"/>
                </a:cubicBezTo>
                <a:cubicBezTo>
                  <a:pt x="11423808" y="1766697"/>
                  <a:pt x="11366658" y="1752410"/>
                  <a:pt x="11361896" y="1752410"/>
                </a:cubicBezTo>
                <a:cubicBezTo>
                  <a:pt x="11347608" y="1752410"/>
                  <a:pt x="11323796" y="1766697"/>
                  <a:pt x="11323796" y="1785747"/>
                </a:cubicBezTo>
                <a:cubicBezTo>
                  <a:pt x="11323796" y="1804797"/>
                  <a:pt x="11352371" y="1809560"/>
                  <a:pt x="11352371" y="1809560"/>
                </a:cubicBezTo>
                <a:cubicBezTo>
                  <a:pt x="11366658" y="1809560"/>
                  <a:pt x="11371421" y="1804797"/>
                  <a:pt x="11380946" y="1795272"/>
                </a:cubicBezTo>
                <a:lnTo>
                  <a:pt x="11380946" y="1780985"/>
                </a:lnTo>
                <a:lnTo>
                  <a:pt x="11371421" y="1771460"/>
                </a:lnTo>
                <a:cubicBezTo>
                  <a:pt x="11366658" y="1771460"/>
                  <a:pt x="11361896" y="1771460"/>
                  <a:pt x="11357133" y="1776222"/>
                </a:cubicBezTo>
                <a:cubicBezTo>
                  <a:pt x="11361896" y="1780985"/>
                  <a:pt x="11366658" y="1785747"/>
                  <a:pt x="11366658" y="1795272"/>
                </a:cubicBezTo>
                <a:cubicBezTo>
                  <a:pt x="11361896" y="1795272"/>
                  <a:pt x="11357133" y="1795272"/>
                  <a:pt x="11352371" y="1800035"/>
                </a:cubicBezTo>
                <a:lnTo>
                  <a:pt x="11338083" y="1785747"/>
                </a:lnTo>
                <a:cubicBezTo>
                  <a:pt x="11342846" y="1776222"/>
                  <a:pt x="11352371" y="1766697"/>
                  <a:pt x="11361896" y="1766697"/>
                </a:cubicBezTo>
                <a:cubicBezTo>
                  <a:pt x="11385708" y="1766697"/>
                  <a:pt x="11409521" y="1790510"/>
                  <a:pt x="11409521" y="1800035"/>
                </a:cubicBezTo>
                <a:cubicBezTo>
                  <a:pt x="11409521" y="1819085"/>
                  <a:pt x="11371421" y="1842897"/>
                  <a:pt x="11361896" y="1842897"/>
                </a:cubicBezTo>
                <a:cubicBezTo>
                  <a:pt x="11333321" y="1842897"/>
                  <a:pt x="11295221" y="1804797"/>
                  <a:pt x="11295221" y="1790510"/>
                </a:cubicBezTo>
                <a:cubicBezTo>
                  <a:pt x="11295221" y="1776222"/>
                  <a:pt x="11304746" y="1757172"/>
                  <a:pt x="11319033" y="1738122"/>
                </a:cubicBezTo>
                <a:cubicBezTo>
                  <a:pt x="11323796" y="1733360"/>
                  <a:pt x="11352371" y="1738122"/>
                  <a:pt x="11366658" y="1719072"/>
                </a:cubicBezTo>
                <a:cubicBezTo>
                  <a:pt x="11371421" y="1714310"/>
                  <a:pt x="11371421" y="1704785"/>
                  <a:pt x="11371421" y="1695260"/>
                </a:cubicBezTo>
                <a:cubicBezTo>
                  <a:pt x="11376183" y="1657160"/>
                  <a:pt x="11428571" y="1619060"/>
                  <a:pt x="11423808" y="1580960"/>
                </a:cubicBezTo>
                <a:lnTo>
                  <a:pt x="11457146" y="1580960"/>
                </a:lnTo>
                <a:close/>
                <a:moveTo>
                  <a:pt x="11033331" y="1604772"/>
                </a:moveTo>
                <a:cubicBezTo>
                  <a:pt x="11057144" y="1638110"/>
                  <a:pt x="11090481" y="1704785"/>
                  <a:pt x="11090481" y="1714310"/>
                </a:cubicBezTo>
                <a:cubicBezTo>
                  <a:pt x="11090481" y="1738122"/>
                  <a:pt x="11042856" y="1819085"/>
                  <a:pt x="11023806" y="1819085"/>
                </a:cubicBezTo>
                <a:cubicBezTo>
                  <a:pt x="10995231" y="1819085"/>
                  <a:pt x="10999994" y="1761935"/>
                  <a:pt x="10999994" y="1761935"/>
                </a:cubicBezTo>
                <a:cubicBezTo>
                  <a:pt x="10999994" y="1752410"/>
                  <a:pt x="11004756" y="1738122"/>
                  <a:pt x="11014281" y="1723835"/>
                </a:cubicBezTo>
                <a:lnTo>
                  <a:pt x="11042856" y="1723835"/>
                </a:lnTo>
                <a:cubicBezTo>
                  <a:pt x="11042856" y="1733360"/>
                  <a:pt x="11047619" y="1738122"/>
                  <a:pt x="11042856" y="1757172"/>
                </a:cubicBezTo>
                <a:cubicBezTo>
                  <a:pt x="11038094" y="1757172"/>
                  <a:pt x="11042856" y="1761935"/>
                  <a:pt x="11028569" y="1761935"/>
                </a:cubicBezTo>
                <a:cubicBezTo>
                  <a:pt x="11019044" y="1761935"/>
                  <a:pt x="11019044" y="1747647"/>
                  <a:pt x="11009519" y="1742885"/>
                </a:cubicBezTo>
                <a:cubicBezTo>
                  <a:pt x="11009519" y="1742885"/>
                  <a:pt x="11004756" y="1738122"/>
                  <a:pt x="11004756" y="1752410"/>
                </a:cubicBezTo>
                <a:cubicBezTo>
                  <a:pt x="11004756" y="1761935"/>
                  <a:pt x="11019044" y="1771460"/>
                  <a:pt x="11028569" y="1771460"/>
                </a:cubicBezTo>
                <a:cubicBezTo>
                  <a:pt x="11052381" y="1771460"/>
                  <a:pt x="11057144" y="1742885"/>
                  <a:pt x="11057144" y="1738122"/>
                </a:cubicBezTo>
                <a:cubicBezTo>
                  <a:pt x="11057144" y="1714310"/>
                  <a:pt x="11038094" y="1709547"/>
                  <a:pt x="11023806" y="1709547"/>
                </a:cubicBezTo>
                <a:cubicBezTo>
                  <a:pt x="10990469" y="1709547"/>
                  <a:pt x="10985706" y="1742885"/>
                  <a:pt x="10985706" y="1761935"/>
                </a:cubicBezTo>
                <a:cubicBezTo>
                  <a:pt x="10985706" y="1785747"/>
                  <a:pt x="10990469" y="1828610"/>
                  <a:pt x="11023806" y="1828610"/>
                </a:cubicBezTo>
                <a:cubicBezTo>
                  <a:pt x="11057144" y="1828610"/>
                  <a:pt x="11100006" y="1738122"/>
                  <a:pt x="11100006" y="1728597"/>
                </a:cubicBezTo>
                <a:lnTo>
                  <a:pt x="11100006" y="1704785"/>
                </a:lnTo>
                <a:cubicBezTo>
                  <a:pt x="11104721" y="1714310"/>
                  <a:pt x="11104721" y="1723835"/>
                  <a:pt x="11104721" y="1738122"/>
                </a:cubicBezTo>
                <a:cubicBezTo>
                  <a:pt x="11104721" y="1761935"/>
                  <a:pt x="11042856" y="1861947"/>
                  <a:pt x="11019044" y="1861947"/>
                </a:cubicBezTo>
                <a:cubicBezTo>
                  <a:pt x="10999994" y="1861947"/>
                  <a:pt x="10966656" y="1833372"/>
                  <a:pt x="10966656" y="1814322"/>
                </a:cubicBezTo>
                <a:cubicBezTo>
                  <a:pt x="10966656" y="1804797"/>
                  <a:pt x="10980944" y="1766697"/>
                  <a:pt x="10980944" y="1752410"/>
                </a:cubicBezTo>
                <a:cubicBezTo>
                  <a:pt x="10980944" y="1728597"/>
                  <a:pt x="10952369" y="1652397"/>
                  <a:pt x="10919031" y="1657160"/>
                </a:cubicBezTo>
                <a:lnTo>
                  <a:pt x="10919031" y="1642872"/>
                </a:lnTo>
                <a:cubicBezTo>
                  <a:pt x="10928556" y="1619060"/>
                  <a:pt x="10952369" y="1576197"/>
                  <a:pt x="10980944" y="1576197"/>
                </a:cubicBezTo>
                <a:cubicBezTo>
                  <a:pt x="10990469" y="1576197"/>
                  <a:pt x="11023806" y="1585722"/>
                  <a:pt x="11033331" y="1604772"/>
                </a:cubicBezTo>
                <a:close/>
                <a:moveTo>
                  <a:pt x="11661886" y="1600010"/>
                </a:moveTo>
                <a:cubicBezTo>
                  <a:pt x="11647598" y="1609535"/>
                  <a:pt x="11638073" y="1623822"/>
                  <a:pt x="11638073" y="1633347"/>
                </a:cubicBezTo>
                <a:cubicBezTo>
                  <a:pt x="11638073" y="1647635"/>
                  <a:pt x="11647598" y="1661922"/>
                  <a:pt x="11657123" y="1671447"/>
                </a:cubicBezTo>
                <a:cubicBezTo>
                  <a:pt x="11595211" y="1704785"/>
                  <a:pt x="11580923" y="1728597"/>
                  <a:pt x="11580923" y="1780985"/>
                </a:cubicBezTo>
                <a:cubicBezTo>
                  <a:pt x="11580923" y="1828610"/>
                  <a:pt x="11609498" y="1857185"/>
                  <a:pt x="11647598" y="1857185"/>
                </a:cubicBezTo>
                <a:cubicBezTo>
                  <a:pt x="11671411" y="1857185"/>
                  <a:pt x="11680936" y="1828610"/>
                  <a:pt x="11680936" y="1819085"/>
                </a:cubicBezTo>
                <a:cubicBezTo>
                  <a:pt x="11680936" y="1795272"/>
                  <a:pt x="11647598" y="1800035"/>
                  <a:pt x="11638073" y="1790510"/>
                </a:cubicBezTo>
                <a:cubicBezTo>
                  <a:pt x="11642836" y="1780985"/>
                  <a:pt x="11647598" y="1771460"/>
                  <a:pt x="11657123" y="1766697"/>
                </a:cubicBezTo>
                <a:lnTo>
                  <a:pt x="11704748" y="1766697"/>
                </a:lnTo>
                <a:lnTo>
                  <a:pt x="11695223" y="2028587"/>
                </a:lnTo>
                <a:cubicBezTo>
                  <a:pt x="11695223" y="2057162"/>
                  <a:pt x="11690461" y="2085737"/>
                  <a:pt x="11699986" y="2109549"/>
                </a:cubicBezTo>
                <a:cubicBezTo>
                  <a:pt x="11728561" y="2204799"/>
                  <a:pt x="11833336" y="2195274"/>
                  <a:pt x="11890438" y="2195274"/>
                </a:cubicBezTo>
                <a:cubicBezTo>
                  <a:pt x="11876150" y="2200037"/>
                  <a:pt x="11847623" y="2200037"/>
                  <a:pt x="11838098" y="2200037"/>
                </a:cubicBezTo>
                <a:cubicBezTo>
                  <a:pt x="11780948" y="2200037"/>
                  <a:pt x="11804761" y="2185749"/>
                  <a:pt x="11709511" y="2161937"/>
                </a:cubicBezTo>
                <a:lnTo>
                  <a:pt x="11704748" y="2166699"/>
                </a:lnTo>
                <a:cubicBezTo>
                  <a:pt x="11719036" y="2204799"/>
                  <a:pt x="11757136" y="2257139"/>
                  <a:pt x="11757136" y="2271427"/>
                </a:cubicBezTo>
                <a:cubicBezTo>
                  <a:pt x="11757136" y="2280952"/>
                  <a:pt x="11742848" y="2290477"/>
                  <a:pt x="11742848" y="2300002"/>
                </a:cubicBezTo>
                <a:cubicBezTo>
                  <a:pt x="11699986" y="2257139"/>
                  <a:pt x="11699986" y="2247662"/>
                  <a:pt x="11661886" y="2247662"/>
                </a:cubicBezTo>
                <a:cubicBezTo>
                  <a:pt x="11633311" y="2247662"/>
                  <a:pt x="11638073" y="2242899"/>
                  <a:pt x="11604736" y="2266664"/>
                </a:cubicBezTo>
                <a:cubicBezTo>
                  <a:pt x="11599973" y="2238137"/>
                  <a:pt x="11614261" y="2190512"/>
                  <a:pt x="11571398" y="2190512"/>
                </a:cubicBezTo>
                <a:cubicBezTo>
                  <a:pt x="11547586" y="2190512"/>
                  <a:pt x="11519011" y="2204799"/>
                  <a:pt x="11519011" y="2228612"/>
                </a:cubicBezTo>
                <a:cubicBezTo>
                  <a:pt x="11519011" y="2238137"/>
                  <a:pt x="11533298" y="2252377"/>
                  <a:pt x="11547586" y="2261902"/>
                </a:cubicBezTo>
                <a:lnTo>
                  <a:pt x="11566636" y="2257139"/>
                </a:lnTo>
                <a:cubicBezTo>
                  <a:pt x="11547586" y="2238137"/>
                  <a:pt x="11533298" y="2242899"/>
                  <a:pt x="11533298" y="2228612"/>
                </a:cubicBezTo>
                <a:cubicBezTo>
                  <a:pt x="11533298" y="2214324"/>
                  <a:pt x="11566636" y="2204799"/>
                  <a:pt x="11571398" y="2204799"/>
                </a:cubicBezTo>
                <a:cubicBezTo>
                  <a:pt x="11585686" y="2204799"/>
                  <a:pt x="11595211" y="2209562"/>
                  <a:pt x="11595211" y="2223849"/>
                </a:cubicBezTo>
                <a:cubicBezTo>
                  <a:pt x="11595211" y="2233374"/>
                  <a:pt x="11590448" y="2233374"/>
                  <a:pt x="11585686" y="2238137"/>
                </a:cubicBezTo>
                <a:cubicBezTo>
                  <a:pt x="11590448" y="2242899"/>
                  <a:pt x="11590448" y="2242899"/>
                  <a:pt x="11590448" y="2252377"/>
                </a:cubicBezTo>
                <a:cubicBezTo>
                  <a:pt x="11590448" y="2276189"/>
                  <a:pt x="11542823" y="2280952"/>
                  <a:pt x="11538061" y="2280952"/>
                </a:cubicBezTo>
                <a:cubicBezTo>
                  <a:pt x="11523773" y="2280952"/>
                  <a:pt x="11495198" y="2252377"/>
                  <a:pt x="11471433" y="2238137"/>
                </a:cubicBezTo>
                <a:cubicBezTo>
                  <a:pt x="11466671" y="2238137"/>
                  <a:pt x="11457146" y="2233374"/>
                  <a:pt x="11457146" y="2223849"/>
                </a:cubicBezTo>
                <a:cubicBezTo>
                  <a:pt x="11457146" y="2209562"/>
                  <a:pt x="11485673" y="2180987"/>
                  <a:pt x="11514248" y="2166699"/>
                </a:cubicBezTo>
                <a:cubicBezTo>
                  <a:pt x="11523773" y="2161937"/>
                  <a:pt x="11552348" y="2161937"/>
                  <a:pt x="11566636" y="2161937"/>
                </a:cubicBezTo>
                <a:cubicBezTo>
                  <a:pt x="11576161" y="2161937"/>
                  <a:pt x="11623786" y="2195274"/>
                  <a:pt x="11633311" y="2195274"/>
                </a:cubicBezTo>
                <a:cubicBezTo>
                  <a:pt x="11657123" y="2195274"/>
                  <a:pt x="11671411" y="2166699"/>
                  <a:pt x="11671411" y="2157174"/>
                </a:cubicBezTo>
                <a:cubicBezTo>
                  <a:pt x="11671411" y="2142887"/>
                  <a:pt x="11661886" y="2142887"/>
                  <a:pt x="11661886" y="2128599"/>
                </a:cubicBezTo>
                <a:cubicBezTo>
                  <a:pt x="11661886" y="2123837"/>
                  <a:pt x="11685698" y="2119074"/>
                  <a:pt x="11685698" y="2085737"/>
                </a:cubicBezTo>
                <a:lnTo>
                  <a:pt x="11685698" y="2076212"/>
                </a:lnTo>
                <a:cubicBezTo>
                  <a:pt x="11685698" y="2042874"/>
                  <a:pt x="11690461" y="2042874"/>
                  <a:pt x="11638073" y="2004774"/>
                </a:cubicBezTo>
                <a:cubicBezTo>
                  <a:pt x="11661886" y="1985724"/>
                  <a:pt x="11699986" y="1971437"/>
                  <a:pt x="11699986" y="1947624"/>
                </a:cubicBezTo>
                <a:cubicBezTo>
                  <a:pt x="11699986" y="1914287"/>
                  <a:pt x="11647598" y="1866710"/>
                  <a:pt x="11633311" y="1866710"/>
                </a:cubicBezTo>
                <a:cubicBezTo>
                  <a:pt x="11609498" y="1861947"/>
                  <a:pt x="11571398" y="1852422"/>
                  <a:pt x="11557111" y="1852422"/>
                </a:cubicBezTo>
                <a:cubicBezTo>
                  <a:pt x="11547586" y="1852422"/>
                  <a:pt x="11514248" y="1871424"/>
                  <a:pt x="11504723" y="1871424"/>
                </a:cubicBezTo>
                <a:cubicBezTo>
                  <a:pt x="11490436" y="1871424"/>
                  <a:pt x="11495198" y="1866710"/>
                  <a:pt x="11490436" y="1866710"/>
                </a:cubicBezTo>
                <a:cubicBezTo>
                  <a:pt x="11509486" y="1823847"/>
                  <a:pt x="11580923" y="1876187"/>
                  <a:pt x="11580923" y="1819085"/>
                </a:cubicBezTo>
                <a:cubicBezTo>
                  <a:pt x="11580923" y="1804797"/>
                  <a:pt x="11523773" y="1771460"/>
                  <a:pt x="11519011" y="1771460"/>
                </a:cubicBezTo>
                <a:cubicBezTo>
                  <a:pt x="11509486" y="1771460"/>
                  <a:pt x="11476196" y="1795272"/>
                  <a:pt x="11457146" y="1800035"/>
                </a:cubicBezTo>
                <a:cubicBezTo>
                  <a:pt x="11461908" y="1785747"/>
                  <a:pt x="11447621" y="1757172"/>
                  <a:pt x="11428571" y="1747647"/>
                </a:cubicBezTo>
                <a:lnTo>
                  <a:pt x="11428571" y="1733360"/>
                </a:lnTo>
                <a:cubicBezTo>
                  <a:pt x="11447621" y="1742885"/>
                  <a:pt x="11476196" y="1766697"/>
                  <a:pt x="11490436" y="1766697"/>
                </a:cubicBezTo>
                <a:cubicBezTo>
                  <a:pt x="11499961" y="1766697"/>
                  <a:pt x="11542823" y="1757172"/>
                  <a:pt x="11561873" y="1742885"/>
                </a:cubicBezTo>
                <a:cubicBezTo>
                  <a:pt x="11566636" y="1738122"/>
                  <a:pt x="11571398" y="1733360"/>
                  <a:pt x="11571398" y="1723835"/>
                </a:cubicBezTo>
                <a:cubicBezTo>
                  <a:pt x="11571398" y="1695260"/>
                  <a:pt x="11528536" y="1666685"/>
                  <a:pt x="11509486" y="1666685"/>
                </a:cubicBezTo>
                <a:cubicBezTo>
                  <a:pt x="11499961" y="1666685"/>
                  <a:pt x="11461908" y="1671447"/>
                  <a:pt x="11471433" y="1700022"/>
                </a:cubicBezTo>
                <a:cubicBezTo>
                  <a:pt x="11480958" y="1695260"/>
                  <a:pt x="11495198" y="1680972"/>
                  <a:pt x="11509486" y="1680972"/>
                </a:cubicBezTo>
                <a:cubicBezTo>
                  <a:pt x="11533298" y="1680972"/>
                  <a:pt x="11533298" y="1695260"/>
                  <a:pt x="11561873" y="1723835"/>
                </a:cubicBezTo>
                <a:cubicBezTo>
                  <a:pt x="11557111" y="1728597"/>
                  <a:pt x="11552348" y="1738122"/>
                  <a:pt x="11542823" y="1738122"/>
                </a:cubicBezTo>
                <a:cubicBezTo>
                  <a:pt x="11523773" y="1738122"/>
                  <a:pt x="11499961" y="1752410"/>
                  <a:pt x="11485673" y="1752410"/>
                </a:cubicBezTo>
                <a:cubicBezTo>
                  <a:pt x="11476196" y="1752410"/>
                  <a:pt x="11414283" y="1700022"/>
                  <a:pt x="11414283" y="1695260"/>
                </a:cubicBezTo>
                <a:cubicBezTo>
                  <a:pt x="11414283" y="1680972"/>
                  <a:pt x="11438096" y="1680972"/>
                  <a:pt x="11442858" y="1676210"/>
                </a:cubicBezTo>
                <a:cubicBezTo>
                  <a:pt x="11447621" y="1671447"/>
                  <a:pt x="11452383" y="1652397"/>
                  <a:pt x="11466671" y="1652397"/>
                </a:cubicBezTo>
                <a:cubicBezTo>
                  <a:pt x="11476196" y="1647635"/>
                  <a:pt x="11485673" y="1652397"/>
                  <a:pt x="11504723" y="1657160"/>
                </a:cubicBezTo>
                <a:cubicBezTo>
                  <a:pt x="11509486" y="1657160"/>
                  <a:pt x="11514248" y="1647635"/>
                  <a:pt x="11528536" y="1647635"/>
                </a:cubicBezTo>
                <a:cubicBezTo>
                  <a:pt x="11528536" y="1647635"/>
                  <a:pt x="11580923" y="1676210"/>
                  <a:pt x="11590448" y="1676210"/>
                </a:cubicBezTo>
                <a:cubicBezTo>
                  <a:pt x="11614261" y="1676210"/>
                  <a:pt x="11628548" y="1647635"/>
                  <a:pt x="11628548" y="1633347"/>
                </a:cubicBezTo>
                <a:cubicBezTo>
                  <a:pt x="11628548" y="1595247"/>
                  <a:pt x="11595211" y="1595247"/>
                  <a:pt x="11566636" y="1600010"/>
                </a:cubicBezTo>
                <a:cubicBezTo>
                  <a:pt x="11580923" y="1595247"/>
                  <a:pt x="11599973" y="1585722"/>
                  <a:pt x="11614261" y="1571435"/>
                </a:cubicBezTo>
                <a:cubicBezTo>
                  <a:pt x="11628548" y="1585722"/>
                  <a:pt x="11647598" y="1595247"/>
                  <a:pt x="11661886" y="1600010"/>
                </a:cubicBezTo>
                <a:close/>
                <a:moveTo>
                  <a:pt x="11414283" y="1580960"/>
                </a:moveTo>
                <a:cubicBezTo>
                  <a:pt x="11414283" y="1590485"/>
                  <a:pt x="11376183" y="1652397"/>
                  <a:pt x="11366658" y="1666685"/>
                </a:cubicBezTo>
                <a:cubicBezTo>
                  <a:pt x="11357133" y="1676210"/>
                  <a:pt x="11357133" y="1700022"/>
                  <a:pt x="11352371" y="1714310"/>
                </a:cubicBezTo>
                <a:cubicBezTo>
                  <a:pt x="11342846" y="1728597"/>
                  <a:pt x="11328558" y="1719072"/>
                  <a:pt x="11314271" y="1723835"/>
                </a:cubicBezTo>
                <a:cubicBezTo>
                  <a:pt x="11309508" y="1733360"/>
                  <a:pt x="11295221" y="1747647"/>
                  <a:pt x="11280933" y="1747647"/>
                </a:cubicBezTo>
                <a:cubicBezTo>
                  <a:pt x="11261883" y="1747647"/>
                  <a:pt x="11257121" y="1728597"/>
                  <a:pt x="11257121" y="1723835"/>
                </a:cubicBezTo>
                <a:cubicBezTo>
                  <a:pt x="11257121" y="1709547"/>
                  <a:pt x="11266646" y="1700022"/>
                  <a:pt x="11266646" y="1685735"/>
                </a:cubicBezTo>
                <a:cubicBezTo>
                  <a:pt x="11252359" y="1652397"/>
                  <a:pt x="11285696" y="1642872"/>
                  <a:pt x="11309508" y="1633347"/>
                </a:cubicBezTo>
                <a:cubicBezTo>
                  <a:pt x="11314271" y="1638110"/>
                  <a:pt x="11328558" y="1657160"/>
                  <a:pt x="11328558" y="1666685"/>
                </a:cubicBezTo>
                <a:cubicBezTo>
                  <a:pt x="11328558" y="1680972"/>
                  <a:pt x="11319033" y="1690497"/>
                  <a:pt x="11319033" y="1704785"/>
                </a:cubicBezTo>
                <a:cubicBezTo>
                  <a:pt x="11323796" y="1700022"/>
                  <a:pt x="11342846" y="1680972"/>
                  <a:pt x="11342846" y="1671447"/>
                </a:cubicBezTo>
                <a:cubicBezTo>
                  <a:pt x="11342846" y="1657160"/>
                  <a:pt x="11333321" y="1638110"/>
                  <a:pt x="11323796" y="1623822"/>
                </a:cubicBezTo>
                <a:cubicBezTo>
                  <a:pt x="11352371" y="1604772"/>
                  <a:pt x="11399996" y="1623822"/>
                  <a:pt x="11409521" y="1571435"/>
                </a:cubicBezTo>
                <a:cubicBezTo>
                  <a:pt x="11414283" y="1576197"/>
                  <a:pt x="11414283" y="1571435"/>
                  <a:pt x="11414283" y="1580960"/>
                </a:cubicBezTo>
                <a:close/>
                <a:moveTo>
                  <a:pt x="11985688" y="1580960"/>
                </a:moveTo>
                <a:lnTo>
                  <a:pt x="11980925" y="1600010"/>
                </a:lnTo>
                <a:cubicBezTo>
                  <a:pt x="11976163" y="1595247"/>
                  <a:pt x="11976163" y="1585722"/>
                  <a:pt x="11976163" y="1576197"/>
                </a:cubicBezTo>
                <a:lnTo>
                  <a:pt x="11952350" y="1576197"/>
                </a:lnTo>
                <a:cubicBezTo>
                  <a:pt x="11947588" y="1580960"/>
                  <a:pt x="11938063" y="1585722"/>
                  <a:pt x="11933300" y="1585722"/>
                </a:cubicBezTo>
                <a:cubicBezTo>
                  <a:pt x="11938063" y="1576197"/>
                  <a:pt x="11942825" y="1561910"/>
                  <a:pt x="11957113" y="1561910"/>
                </a:cubicBezTo>
                <a:cubicBezTo>
                  <a:pt x="11966638" y="1561910"/>
                  <a:pt x="11976163" y="1571435"/>
                  <a:pt x="11985688" y="1580960"/>
                </a:cubicBezTo>
                <a:close/>
                <a:moveTo>
                  <a:pt x="11799998" y="1561910"/>
                </a:moveTo>
                <a:cubicBezTo>
                  <a:pt x="11752373" y="1571435"/>
                  <a:pt x="11728561" y="1628585"/>
                  <a:pt x="11719036" y="1661922"/>
                </a:cubicBezTo>
                <a:cubicBezTo>
                  <a:pt x="11719036" y="1666685"/>
                  <a:pt x="11709511" y="1680972"/>
                  <a:pt x="11695223" y="1680972"/>
                </a:cubicBezTo>
                <a:cubicBezTo>
                  <a:pt x="11676173" y="1680972"/>
                  <a:pt x="11652361" y="1657160"/>
                  <a:pt x="11652361" y="1638110"/>
                </a:cubicBezTo>
                <a:cubicBezTo>
                  <a:pt x="11652361" y="1590485"/>
                  <a:pt x="11742848" y="1585722"/>
                  <a:pt x="11761898" y="1576197"/>
                </a:cubicBezTo>
                <a:cubicBezTo>
                  <a:pt x="11771423" y="1571435"/>
                  <a:pt x="11780948" y="1557147"/>
                  <a:pt x="11785711" y="1542860"/>
                </a:cubicBezTo>
                <a:cubicBezTo>
                  <a:pt x="11790473" y="1547622"/>
                  <a:pt x="11795236" y="1557147"/>
                  <a:pt x="11799998" y="1561910"/>
                </a:cubicBezTo>
                <a:close/>
                <a:moveTo>
                  <a:pt x="11066669" y="1590485"/>
                </a:moveTo>
                <a:cubicBezTo>
                  <a:pt x="11076194" y="1604772"/>
                  <a:pt x="11076194" y="1633347"/>
                  <a:pt x="11090481" y="1657160"/>
                </a:cubicBezTo>
                <a:cubicBezTo>
                  <a:pt x="11100006" y="1671447"/>
                  <a:pt x="11128534" y="1685735"/>
                  <a:pt x="11128534" y="1704785"/>
                </a:cubicBezTo>
                <a:cubicBezTo>
                  <a:pt x="11128534" y="1857185"/>
                  <a:pt x="11123771" y="1871424"/>
                  <a:pt x="11123771" y="1885712"/>
                </a:cubicBezTo>
                <a:cubicBezTo>
                  <a:pt x="11114246" y="1861947"/>
                  <a:pt x="11095244" y="1814322"/>
                  <a:pt x="11095244" y="1804797"/>
                </a:cubicBezTo>
                <a:cubicBezTo>
                  <a:pt x="11095244" y="1795272"/>
                  <a:pt x="11119009" y="1766697"/>
                  <a:pt x="11119009" y="1738122"/>
                </a:cubicBezTo>
                <a:cubicBezTo>
                  <a:pt x="11119009" y="1666685"/>
                  <a:pt x="11090481" y="1680972"/>
                  <a:pt x="11052381" y="1609535"/>
                </a:cubicBezTo>
                <a:cubicBezTo>
                  <a:pt x="11038094" y="1571435"/>
                  <a:pt x="10999994" y="1566672"/>
                  <a:pt x="10980944" y="1566672"/>
                </a:cubicBezTo>
                <a:cubicBezTo>
                  <a:pt x="10947606" y="1566672"/>
                  <a:pt x="10942844" y="1580960"/>
                  <a:pt x="10914269" y="1623822"/>
                </a:cubicBezTo>
                <a:cubicBezTo>
                  <a:pt x="10909506" y="1628585"/>
                  <a:pt x="10909506" y="1647635"/>
                  <a:pt x="10899981" y="1661922"/>
                </a:cubicBezTo>
                <a:cubicBezTo>
                  <a:pt x="10890456" y="1676210"/>
                  <a:pt x="10861881" y="1695260"/>
                  <a:pt x="10852356" y="1719072"/>
                </a:cubicBezTo>
                <a:cubicBezTo>
                  <a:pt x="10847594" y="1719072"/>
                  <a:pt x="10852356" y="1728597"/>
                  <a:pt x="10852356" y="1738122"/>
                </a:cubicBezTo>
                <a:cubicBezTo>
                  <a:pt x="10852356" y="1766697"/>
                  <a:pt x="10866644" y="1809560"/>
                  <a:pt x="10899981" y="1809560"/>
                </a:cubicBezTo>
                <a:cubicBezTo>
                  <a:pt x="10928556" y="1809560"/>
                  <a:pt x="10952369" y="1776222"/>
                  <a:pt x="10952369" y="1757172"/>
                </a:cubicBezTo>
                <a:cubicBezTo>
                  <a:pt x="10952369" y="1738122"/>
                  <a:pt x="10933319" y="1723835"/>
                  <a:pt x="10919031" y="1723835"/>
                </a:cubicBezTo>
                <a:cubicBezTo>
                  <a:pt x="10904744" y="1723835"/>
                  <a:pt x="10890456" y="1728597"/>
                  <a:pt x="10890456" y="1747647"/>
                </a:cubicBezTo>
                <a:cubicBezTo>
                  <a:pt x="10890456" y="1757172"/>
                  <a:pt x="10899981" y="1766697"/>
                  <a:pt x="10909506" y="1771460"/>
                </a:cubicBezTo>
                <a:cubicBezTo>
                  <a:pt x="10909506" y="1771460"/>
                  <a:pt x="10914269" y="1771460"/>
                  <a:pt x="10919031" y="1766697"/>
                </a:cubicBezTo>
                <a:cubicBezTo>
                  <a:pt x="10914269" y="1761935"/>
                  <a:pt x="10909506" y="1757172"/>
                  <a:pt x="10904744" y="1757172"/>
                </a:cubicBezTo>
                <a:lnTo>
                  <a:pt x="10904744" y="1738122"/>
                </a:lnTo>
                <a:cubicBezTo>
                  <a:pt x="10909506" y="1738122"/>
                  <a:pt x="10919031" y="1733360"/>
                  <a:pt x="10933319" y="1738122"/>
                </a:cubicBezTo>
                <a:cubicBezTo>
                  <a:pt x="10933319" y="1742885"/>
                  <a:pt x="10938081" y="1742885"/>
                  <a:pt x="10938081" y="1757172"/>
                </a:cubicBezTo>
                <a:cubicBezTo>
                  <a:pt x="10938081" y="1776222"/>
                  <a:pt x="10919031" y="1800035"/>
                  <a:pt x="10899981" y="1800035"/>
                </a:cubicBezTo>
                <a:cubicBezTo>
                  <a:pt x="10876169" y="1800035"/>
                  <a:pt x="10861881" y="1742885"/>
                  <a:pt x="10861881" y="1738122"/>
                </a:cubicBezTo>
                <a:cubicBezTo>
                  <a:pt x="10861881" y="1709547"/>
                  <a:pt x="10904744" y="1671447"/>
                  <a:pt x="10919031" y="1671447"/>
                </a:cubicBezTo>
                <a:cubicBezTo>
                  <a:pt x="10947606" y="1671447"/>
                  <a:pt x="10966656" y="1752410"/>
                  <a:pt x="10966656" y="1752410"/>
                </a:cubicBezTo>
                <a:cubicBezTo>
                  <a:pt x="10966656" y="1766697"/>
                  <a:pt x="10957131" y="1800035"/>
                  <a:pt x="10942844" y="1823847"/>
                </a:cubicBezTo>
                <a:cubicBezTo>
                  <a:pt x="10938081" y="1833372"/>
                  <a:pt x="10923794" y="1828610"/>
                  <a:pt x="10919031" y="1833372"/>
                </a:cubicBezTo>
                <a:cubicBezTo>
                  <a:pt x="10899981" y="1842897"/>
                  <a:pt x="10890456" y="1861947"/>
                  <a:pt x="10876169" y="1861947"/>
                </a:cubicBezTo>
                <a:cubicBezTo>
                  <a:pt x="10842831" y="1861947"/>
                  <a:pt x="10819019" y="1738122"/>
                  <a:pt x="10819019" y="1728597"/>
                </a:cubicBezTo>
                <a:cubicBezTo>
                  <a:pt x="10819019" y="1685735"/>
                  <a:pt x="10842831" y="1652397"/>
                  <a:pt x="10890456" y="1614297"/>
                </a:cubicBezTo>
                <a:cubicBezTo>
                  <a:pt x="10904744" y="1600010"/>
                  <a:pt x="10914269" y="1571435"/>
                  <a:pt x="10933319" y="1552385"/>
                </a:cubicBezTo>
                <a:cubicBezTo>
                  <a:pt x="10942844" y="1538097"/>
                  <a:pt x="10961894" y="1533335"/>
                  <a:pt x="10976181" y="1533335"/>
                </a:cubicBezTo>
                <a:cubicBezTo>
                  <a:pt x="10999994" y="1533335"/>
                  <a:pt x="11061906" y="1576197"/>
                  <a:pt x="11066669" y="1590485"/>
                </a:cubicBezTo>
                <a:close/>
                <a:moveTo>
                  <a:pt x="11023806" y="1523810"/>
                </a:moveTo>
                <a:cubicBezTo>
                  <a:pt x="11042856" y="1528572"/>
                  <a:pt x="11057144" y="1523810"/>
                  <a:pt x="11071431" y="1533335"/>
                </a:cubicBezTo>
                <a:cubicBezTo>
                  <a:pt x="11090481" y="1542860"/>
                  <a:pt x="11114246" y="1561910"/>
                  <a:pt x="11128534" y="1580960"/>
                </a:cubicBezTo>
                <a:lnTo>
                  <a:pt x="11128534" y="1676210"/>
                </a:lnTo>
                <a:cubicBezTo>
                  <a:pt x="11080956" y="1657160"/>
                  <a:pt x="11095244" y="1600010"/>
                  <a:pt x="11071431" y="1576197"/>
                </a:cubicBezTo>
                <a:cubicBezTo>
                  <a:pt x="11052381" y="1552385"/>
                  <a:pt x="11023806" y="1542860"/>
                  <a:pt x="11004756" y="1523810"/>
                </a:cubicBezTo>
                <a:lnTo>
                  <a:pt x="11023806" y="1523810"/>
                </a:lnTo>
                <a:close/>
                <a:moveTo>
                  <a:pt x="10942844" y="1523810"/>
                </a:moveTo>
                <a:cubicBezTo>
                  <a:pt x="10923794" y="1547622"/>
                  <a:pt x="10904744" y="1571435"/>
                  <a:pt x="10890456" y="1595247"/>
                </a:cubicBezTo>
                <a:cubicBezTo>
                  <a:pt x="10895219" y="1566672"/>
                  <a:pt x="10871406" y="1528572"/>
                  <a:pt x="10861881" y="1499997"/>
                </a:cubicBezTo>
                <a:cubicBezTo>
                  <a:pt x="10880931" y="1499997"/>
                  <a:pt x="10914269" y="1490472"/>
                  <a:pt x="10942844" y="1523810"/>
                </a:cubicBezTo>
                <a:close/>
                <a:moveTo>
                  <a:pt x="11923775" y="1509522"/>
                </a:moveTo>
                <a:cubicBezTo>
                  <a:pt x="11923775" y="1523810"/>
                  <a:pt x="11895200" y="1557147"/>
                  <a:pt x="11885675" y="1557147"/>
                </a:cubicBezTo>
                <a:cubicBezTo>
                  <a:pt x="11871388" y="1557147"/>
                  <a:pt x="11838098" y="1538097"/>
                  <a:pt x="11838098" y="1523810"/>
                </a:cubicBezTo>
                <a:cubicBezTo>
                  <a:pt x="11838098" y="1504760"/>
                  <a:pt x="11890438" y="1490472"/>
                  <a:pt x="11899963" y="1490472"/>
                </a:cubicBezTo>
                <a:cubicBezTo>
                  <a:pt x="11909488" y="1490472"/>
                  <a:pt x="11923775" y="1499997"/>
                  <a:pt x="11923775" y="1509522"/>
                </a:cubicBezTo>
                <a:close/>
                <a:moveTo>
                  <a:pt x="11214259" y="1509522"/>
                </a:moveTo>
                <a:cubicBezTo>
                  <a:pt x="11204734" y="1519047"/>
                  <a:pt x="11190446" y="1519047"/>
                  <a:pt x="11180921" y="1528572"/>
                </a:cubicBezTo>
                <a:cubicBezTo>
                  <a:pt x="11166634" y="1533335"/>
                  <a:pt x="11157109" y="1552385"/>
                  <a:pt x="11147584" y="1561910"/>
                </a:cubicBezTo>
                <a:cubicBezTo>
                  <a:pt x="11147584" y="1552385"/>
                  <a:pt x="11142821" y="1533335"/>
                  <a:pt x="11142821" y="1523810"/>
                </a:cubicBezTo>
                <a:cubicBezTo>
                  <a:pt x="11142821" y="1509522"/>
                  <a:pt x="11147584" y="1485757"/>
                  <a:pt x="11161871" y="1485757"/>
                </a:cubicBezTo>
                <a:cubicBezTo>
                  <a:pt x="11176159" y="1485757"/>
                  <a:pt x="11195209" y="1499997"/>
                  <a:pt x="11214259" y="1509522"/>
                </a:cubicBezTo>
                <a:close/>
                <a:moveTo>
                  <a:pt x="11904725" y="1476232"/>
                </a:moveTo>
                <a:cubicBezTo>
                  <a:pt x="11895200" y="1476232"/>
                  <a:pt x="11823811" y="1485757"/>
                  <a:pt x="11823811" y="1528572"/>
                </a:cubicBezTo>
                <a:cubicBezTo>
                  <a:pt x="11823811" y="1547622"/>
                  <a:pt x="11871388" y="1566672"/>
                  <a:pt x="11880913" y="1571435"/>
                </a:cubicBezTo>
                <a:cubicBezTo>
                  <a:pt x="11842861" y="1547622"/>
                  <a:pt x="11795236" y="1580960"/>
                  <a:pt x="11795236" y="1523810"/>
                </a:cubicBezTo>
                <a:cubicBezTo>
                  <a:pt x="11795236" y="1504760"/>
                  <a:pt x="11866625" y="1461945"/>
                  <a:pt x="11876150" y="1461945"/>
                </a:cubicBezTo>
                <a:cubicBezTo>
                  <a:pt x="11885675" y="1461945"/>
                  <a:pt x="11895200" y="1471470"/>
                  <a:pt x="11904725" y="1476232"/>
                </a:cubicBezTo>
                <a:close/>
                <a:moveTo>
                  <a:pt x="11352371" y="1457182"/>
                </a:moveTo>
                <a:cubicBezTo>
                  <a:pt x="11328558" y="1480995"/>
                  <a:pt x="11299983" y="1495235"/>
                  <a:pt x="11299983" y="1528572"/>
                </a:cubicBezTo>
                <a:cubicBezTo>
                  <a:pt x="11299983" y="1538097"/>
                  <a:pt x="11309508" y="1542860"/>
                  <a:pt x="11309508" y="1557147"/>
                </a:cubicBezTo>
                <a:cubicBezTo>
                  <a:pt x="11309508" y="1566672"/>
                  <a:pt x="11295221" y="1580960"/>
                  <a:pt x="11295221" y="1590485"/>
                </a:cubicBezTo>
                <a:cubicBezTo>
                  <a:pt x="11295221" y="1604772"/>
                  <a:pt x="11299983" y="1614297"/>
                  <a:pt x="11309508" y="1619060"/>
                </a:cubicBezTo>
                <a:cubicBezTo>
                  <a:pt x="11295221" y="1628585"/>
                  <a:pt x="11271408" y="1633347"/>
                  <a:pt x="11257121" y="1652397"/>
                </a:cubicBezTo>
                <a:cubicBezTo>
                  <a:pt x="11247596" y="1657160"/>
                  <a:pt x="11252359" y="1676210"/>
                  <a:pt x="11252359" y="1690497"/>
                </a:cubicBezTo>
                <a:cubicBezTo>
                  <a:pt x="11252359" y="1700022"/>
                  <a:pt x="11247596" y="1714310"/>
                  <a:pt x="11242834" y="1723835"/>
                </a:cubicBezTo>
                <a:cubicBezTo>
                  <a:pt x="11228546" y="1752410"/>
                  <a:pt x="11199971" y="1785747"/>
                  <a:pt x="11176159" y="1814322"/>
                </a:cubicBezTo>
                <a:cubicBezTo>
                  <a:pt x="11166634" y="1823847"/>
                  <a:pt x="11152346" y="1819085"/>
                  <a:pt x="11142821" y="1823847"/>
                </a:cubicBezTo>
                <a:lnTo>
                  <a:pt x="11142821" y="1776222"/>
                </a:lnTo>
                <a:cubicBezTo>
                  <a:pt x="11176159" y="1785747"/>
                  <a:pt x="11228546" y="1742885"/>
                  <a:pt x="11228546" y="1714310"/>
                </a:cubicBezTo>
                <a:cubicBezTo>
                  <a:pt x="11228546" y="1690497"/>
                  <a:pt x="11209496" y="1680972"/>
                  <a:pt x="11199971" y="1680972"/>
                </a:cubicBezTo>
                <a:cubicBezTo>
                  <a:pt x="11176159" y="1680972"/>
                  <a:pt x="11157109" y="1704785"/>
                  <a:pt x="11157109" y="1723835"/>
                </a:cubicBezTo>
                <a:cubicBezTo>
                  <a:pt x="11157109" y="1733360"/>
                  <a:pt x="11166634" y="1747647"/>
                  <a:pt x="11176159" y="1747647"/>
                </a:cubicBezTo>
                <a:cubicBezTo>
                  <a:pt x="11190446" y="1747647"/>
                  <a:pt x="11195209" y="1738122"/>
                  <a:pt x="11199971" y="1733360"/>
                </a:cubicBezTo>
                <a:cubicBezTo>
                  <a:pt x="11195209" y="1728597"/>
                  <a:pt x="11185684" y="1728597"/>
                  <a:pt x="11176159" y="1733360"/>
                </a:cubicBezTo>
                <a:cubicBezTo>
                  <a:pt x="11171396" y="1728597"/>
                  <a:pt x="11171396" y="1733360"/>
                  <a:pt x="11171396" y="1719072"/>
                </a:cubicBezTo>
                <a:cubicBezTo>
                  <a:pt x="11171396" y="1709547"/>
                  <a:pt x="11185684" y="1700022"/>
                  <a:pt x="11195209" y="1695260"/>
                </a:cubicBezTo>
                <a:lnTo>
                  <a:pt x="11209496" y="1695260"/>
                </a:lnTo>
                <a:cubicBezTo>
                  <a:pt x="11209496" y="1700022"/>
                  <a:pt x="11214259" y="1704785"/>
                  <a:pt x="11214259" y="1714310"/>
                </a:cubicBezTo>
                <a:cubicBezTo>
                  <a:pt x="11214259" y="1728597"/>
                  <a:pt x="11166634" y="1766697"/>
                  <a:pt x="11157109" y="1766697"/>
                </a:cubicBezTo>
                <a:cubicBezTo>
                  <a:pt x="11138059" y="1766697"/>
                  <a:pt x="11142821" y="1752410"/>
                  <a:pt x="11142821" y="1747647"/>
                </a:cubicBezTo>
                <a:cubicBezTo>
                  <a:pt x="11142821" y="1723835"/>
                  <a:pt x="11161871" y="1671447"/>
                  <a:pt x="11180921" y="1661922"/>
                </a:cubicBezTo>
                <a:cubicBezTo>
                  <a:pt x="11195209" y="1652397"/>
                  <a:pt x="11214259" y="1647635"/>
                  <a:pt x="11233309" y="1642872"/>
                </a:cubicBezTo>
                <a:cubicBezTo>
                  <a:pt x="11242834" y="1638110"/>
                  <a:pt x="11247596" y="1619060"/>
                  <a:pt x="11257121" y="1609535"/>
                </a:cubicBezTo>
                <a:cubicBezTo>
                  <a:pt x="11266646" y="1595247"/>
                  <a:pt x="11299983" y="1566672"/>
                  <a:pt x="11295221" y="1552385"/>
                </a:cubicBezTo>
                <a:cubicBezTo>
                  <a:pt x="11299983" y="1547622"/>
                  <a:pt x="11299983" y="1538097"/>
                  <a:pt x="11299983" y="1528572"/>
                </a:cubicBezTo>
                <a:cubicBezTo>
                  <a:pt x="11299983" y="1499997"/>
                  <a:pt x="11295221" y="1476232"/>
                  <a:pt x="11261883" y="1476232"/>
                </a:cubicBezTo>
                <a:cubicBezTo>
                  <a:pt x="11280933" y="1485757"/>
                  <a:pt x="11323796" y="1466707"/>
                  <a:pt x="11338083" y="1452420"/>
                </a:cubicBezTo>
                <a:cubicBezTo>
                  <a:pt x="11342846" y="1452420"/>
                  <a:pt x="11347608" y="1452420"/>
                  <a:pt x="11352371" y="1457182"/>
                </a:cubicBezTo>
                <a:close/>
                <a:moveTo>
                  <a:pt x="11204734" y="1457182"/>
                </a:moveTo>
                <a:lnTo>
                  <a:pt x="11233309" y="1457182"/>
                </a:lnTo>
                <a:cubicBezTo>
                  <a:pt x="11242834" y="1466707"/>
                  <a:pt x="11247596" y="1476232"/>
                  <a:pt x="11247596" y="1485757"/>
                </a:cubicBezTo>
                <a:cubicBezTo>
                  <a:pt x="11257121" y="1490472"/>
                  <a:pt x="11271408" y="1495235"/>
                  <a:pt x="11280933" y="1504760"/>
                </a:cubicBezTo>
                <a:cubicBezTo>
                  <a:pt x="11285696" y="1514285"/>
                  <a:pt x="11285696" y="1519047"/>
                  <a:pt x="11285696" y="1528572"/>
                </a:cubicBezTo>
                <a:cubicBezTo>
                  <a:pt x="11285696" y="1580960"/>
                  <a:pt x="11271408" y="1566672"/>
                  <a:pt x="11223784" y="1638110"/>
                </a:cubicBezTo>
                <a:cubicBezTo>
                  <a:pt x="11214259" y="1638110"/>
                  <a:pt x="11199971" y="1623822"/>
                  <a:pt x="11190446" y="1623822"/>
                </a:cubicBezTo>
                <a:cubicBezTo>
                  <a:pt x="11176159" y="1623822"/>
                  <a:pt x="11161871" y="1628585"/>
                  <a:pt x="11157109" y="1623822"/>
                </a:cubicBezTo>
                <a:cubicBezTo>
                  <a:pt x="11142821" y="1619060"/>
                  <a:pt x="11138059" y="1600010"/>
                  <a:pt x="11138059" y="1595247"/>
                </a:cubicBezTo>
                <a:cubicBezTo>
                  <a:pt x="11138059" y="1585722"/>
                  <a:pt x="11152346" y="1576197"/>
                  <a:pt x="11161871" y="1566672"/>
                </a:cubicBezTo>
                <a:cubicBezTo>
                  <a:pt x="11176159" y="1552385"/>
                  <a:pt x="11204734" y="1533335"/>
                  <a:pt x="11219021" y="1533335"/>
                </a:cubicBezTo>
                <a:cubicBezTo>
                  <a:pt x="11238071" y="1533335"/>
                  <a:pt x="11238071" y="1547622"/>
                  <a:pt x="11238071" y="1552385"/>
                </a:cubicBezTo>
                <a:cubicBezTo>
                  <a:pt x="11238071" y="1576197"/>
                  <a:pt x="11219021" y="1580960"/>
                  <a:pt x="11214259" y="1580960"/>
                </a:cubicBezTo>
                <a:cubicBezTo>
                  <a:pt x="11199971" y="1580960"/>
                  <a:pt x="11204734" y="1580960"/>
                  <a:pt x="11199971" y="1576197"/>
                </a:cubicBezTo>
                <a:cubicBezTo>
                  <a:pt x="11199971" y="1571435"/>
                  <a:pt x="11199971" y="1566672"/>
                  <a:pt x="11204734" y="1561910"/>
                </a:cubicBezTo>
                <a:cubicBezTo>
                  <a:pt x="11209496" y="1561910"/>
                  <a:pt x="11214259" y="1571435"/>
                  <a:pt x="11223784" y="1576197"/>
                </a:cubicBezTo>
                <a:cubicBezTo>
                  <a:pt x="11223784" y="1576197"/>
                  <a:pt x="11228546" y="1576197"/>
                  <a:pt x="11228546" y="1566672"/>
                </a:cubicBezTo>
                <a:cubicBezTo>
                  <a:pt x="11228546" y="1552385"/>
                  <a:pt x="11219021" y="1547622"/>
                  <a:pt x="11209496" y="1547622"/>
                </a:cubicBezTo>
                <a:cubicBezTo>
                  <a:pt x="11195209" y="1547622"/>
                  <a:pt x="11185684" y="1561910"/>
                  <a:pt x="11185684" y="1571435"/>
                </a:cubicBezTo>
                <a:cubicBezTo>
                  <a:pt x="11185684" y="1595247"/>
                  <a:pt x="11214259" y="1595247"/>
                  <a:pt x="11214259" y="1595247"/>
                </a:cubicBezTo>
                <a:cubicBezTo>
                  <a:pt x="11238071" y="1595247"/>
                  <a:pt x="11252359" y="1571435"/>
                  <a:pt x="11252359" y="1552385"/>
                </a:cubicBezTo>
                <a:cubicBezTo>
                  <a:pt x="11252359" y="1542860"/>
                  <a:pt x="11238071" y="1533335"/>
                  <a:pt x="11228546" y="1519047"/>
                </a:cubicBezTo>
                <a:cubicBezTo>
                  <a:pt x="11223784" y="1514285"/>
                  <a:pt x="11223784" y="1499997"/>
                  <a:pt x="11219021" y="1495235"/>
                </a:cubicBezTo>
                <a:cubicBezTo>
                  <a:pt x="11199971" y="1485757"/>
                  <a:pt x="11176159" y="1471470"/>
                  <a:pt x="11161871" y="1471470"/>
                </a:cubicBezTo>
                <a:cubicBezTo>
                  <a:pt x="11152346" y="1471470"/>
                  <a:pt x="11147584" y="1480995"/>
                  <a:pt x="11142821" y="1480995"/>
                </a:cubicBezTo>
                <a:cubicBezTo>
                  <a:pt x="11147584" y="1461945"/>
                  <a:pt x="11180921" y="1447657"/>
                  <a:pt x="11185684" y="1447657"/>
                </a:cubicBezTo>
                <a:cubicBezTo>
                  <a:pt x="11199971" y="1447657"/>
                  <a:pt x="11199971" y="1457182"/>
                  <a:pt x="11204734" y="1457182"/>
                </a:cubicBezTo>
                <a:close/>
                <a:moveTo>
                  <a:pt x="12476179" y="1442895"/>
                </a:moveTo>
                <a:cubicBezTo>
                  <a:pt x="12490466" y="1457182"/>
                  <a:pt x="12514279" y="1476232"/>
                  <a:pt x="12533329" y="1490472"/>
                </a:cubicBezTo>
                <a:lnTo>
                  <a:pt x="12533329" y="1514285"/>
                </a:lnTo>
                <a:cubicBezTo>
                  <a:pt x="12528566" y="1514285"/>
                  <a:pt x="12519041" y="1519047"/>
                  <a:pt x="12514279" y="1519047"/>
                </a:cubicBezTo>
                <a:cubicBezTo>
                  <a:pt x="12514279" y="1514285"/>
                  <a:pt x="12509516" y="1504760"/>
                  <a:pt x="12504754" y="1495235"/>
                </a:cubicBezTo>
                <a:cubicBezTo>
                  <a:pt x="12499991" y="1499997"/>
                  <a:pt x="12490466" y="1509522"/>
                  <a:pt x="12480941" y="1509522"/>
                </a:cubicBezTo>
                <a:cubicBezTo>
                  <a:pt x="12466654" y="1509522"/>
                  <a:pt x="12466654" y="1504760"/>
                  <a:pt x="12461891" y="1504760"/>
                </a:cubicBezTo>
                <a:lnTo>
                  <a:pt x="12461891" y="1442895"/>
                </a:lnTo>
                <a:lnTo>
                  <a:pt x="12476179" y="1442895"/>
                </a:lnTo>
                <a:close/>
                <a:moveTo>
                  <a:pt x="10919031" y="1495235"/>
                </a:moveTo>
                <a:cubicBezTo>
                  <a:pt x="10895219" y="1490472"/>
                  <a:pt x="10871406" y="1490472"/>
                  <a:pt x="10847594" y="1480995"/>
                </a:cubicBezTo>
                <a:cubicBezTo>
                  <a:pt x="10842831" y="1466707"/>
                  <a:pt x="10833306" y="1447657"/>
                  <a:pt x="10819019" y="1428607"/>
                </a:cubicBezTo>
                <a:cubicBezTo>
                  <a:pt x="10842831" y="1442895"/>
                  <a:pt x="10919031" y="1428607"/>
                  <a:pt x="10919031" y="1495235"/>
                </a:cubicBezTo>
                <a:close/>
                <a:moveTo>
                  <a:pt x="10833306" y="1490472"/>
                </a:moveTo>
                <a:cubicBezTo>
                  <a:pt x="10838069" y="1499997"/>
                  <a:pt x="10857119" y="1514285"/>
                  <a:pt x="10857119" y="1523810"/>
                </a:cubicBezTo>
                <a:cubicBezTo>
                  <a:pt x="10861881" y="1538097"/>
                  <a:pt x="10880931" y="1571435"/>
                  <a:pt x="10880931" y="1585722"/>
                </a:cubicBezTo>
                <a:cubicBezTo>
                  <a:pt x="10880931" y="1595247"/>
                  <a:pt x="10876169" y="1604772"/>
                  <a:pt x="10876169" y="1619060"/>
                </a:cubicBezTo>
                <a:cubicBezTo>
                  <a:pt x="10871406" y="1619060"/>
                  <a:pt x="10866644" y="1623822"/>
                  <a:pt x="10861881" y="1628585"/>
                </a:cubicBezTo>
                <a:cubicBezTo>
                  <a:pt x="10861881" y="1619060"/>
                  <a:pt x="10866644" y="1609535"/>
                  <a:pt x="10866644" y="1595247"/>
                </a:cubicBezTo>
                <a:cubicBezTo>
                  <a:pt x="10866644" y="1561910"/>
                  <a:pt x="10814256" y="1447657"/>
                  <a:pt x="10757106" y="1447657"/>
                </a:cubicBezTo>
                <a:cubicBezTo>
                  <a:pt x="10742819" y="1447657"/>
                  <a:pt x="10738056" y="1442895"/>
                  <a:pt x="10733294" y="1452420"/>
                </a:cubicBezTo>
                <a:cubicBezTo>
                  <a:pt x="10704767" y="1471470"/>
                  <a:pt x="10676192" y="1499997"/>
                  <a:pt x="10657142" y="1533335"/>
                </a:cubicBezTo>
                <a:cubicBezTo>
                  <a:pt x="10647617" y="1542860"/>
                  <a:pt x="10647617" y="1566672"/>
                  <a:pt x="10642854" y="1580960"/>
                </a:cubicBezTo>
                <a:cubicBezTo>
                  <a:pt x="10642854" y="1585722"/>
                  <a:pt x="10638092" y="1590485"/>
                  <a:pt x="10633329" y="1595247"/>
                </a:cubicBezTo>
                <a:cubicBezTo>
                  <a:pt x="10628567" y="1609535"/>
                  <a:pt x="10623804" y="1628585"/>
                  <a:pt x="10623804" y="1638110"/>
                </a:cubicBezTo>
                <a:cubicBezTo>
                  <a:pt x="10623804" y="1652397"/>
                  <a:pt x="10628567" y="1700022"/>
                  <a:pt x="10661904" y="1700022"/>
                </a:cubicBezTo>
                <a:cubicBezTo>
                  <a:pt x="10690479" y="1700022"/>
                  <a:pt x="10704767" y="1661922"/>
                  <a:pt x="10704767" y="1647635"/>
                </a:cubicBezTo>
                <a:cubicBezTo>
                  <a:pt x="10704767" y="1619060"/>
                  <a:pt x="10685717" y="1609535"/>
                  <a:pt x="10671429" y="1609535"/>
                </a:cubicBezTo>
                <a:cubicBezTo>
                  <a:pt x="10638092" y="1609535"/>
                  <a:pt x="10647617" y="1638110"/>
                  <a:pt x="10647617" y="1638110"/>
                </a:cubicBezTo>
                <a:cubicBezTo>
                  <a:pt x="10647617" y="1652397"/>
                  <a:pt x="10652379" y="1671447"/>
                  <a:pt x="10666667" y="1671447"/>
                </a:cubicBezTo>
                <a:cubicBezTo>
                  <a:pt x="10680954" y="1671447"/>
                  <a:pt x="10685717" y="1652397"/>
                  <a:pt x="10690479" y="1642872"/>
                </a:cubicBezTo>
                <a:cubicBezTo>
                  <a:pt x="10685717" y="1638110"/>
                  <a:pt x="10676192" y="1628585"/>
                  <a:pt x="10671429" y="1628585"/>
                </a:cubicBezTo>
                <a:cubicBezTo>
                  <a:pt x="10671429" y="1628585"/>
                  <a:pt x="10666667" y="1628585"/>
                  <a:pt x="10661904" y="1633347"/>
                </a:cubicBezTo>
                <a:cubicBezTo>
                  <a:pt x="10666667" y="1638110"/>
                  <a:pt x="10671429" y="1642872"/>
                  <a:pt x="10676192" y="1642872"/>
                </a:cubicBezTo>
                <a:cubicBezTo>
                  <a:pt x="10676192" y="1647635"/>
                  <a:pt x="10676192" y="1652397"/>
                  <a:pt x="10661904" y="1657160"/>
                </a:cubicBezTo>
                <a:cubicBezTo>
                  <a:pt x="10661904" y="1652397"/>
                  <a:pt x="10657142" y="1647635"/>
                  <a:pt x="10657142" y="1638110"/>
                </a:cubicBezTo>
                <a:cubicBezTo>
                  <a:pt x="10657142" y="1623822"/>
                  <a:pt x="10661904" y="1623822"/>
                  <a:pt x="10671429" y="1623822"/>
                </a:cubicBezTo>
                <a:cubicBezTo>
                  <a:pt x="10685717" y="1623822"/>
                  <a:pt x="10695242" y="1633347"/>
                  <a:pt x="10695242" y="1647635"/>
                </a:cubicBezTo>
                <a:cubicBezTo>
                  <a:pt x="10695242" y="1657160"/>
                  <a:pt x="10680954" y="1685735"/>
                  <a:pt x="10661904" y="1685735"/>
                </a:cubicBezTo>
                <a:cubicBezTo>
                  <a:pt x="10638092" y="1685735"/>
                  <a:pt x="10638092" y="1647635"/>
                  <a:pt x="10638092" y="1638110"/>
                </a:cubicBezTo>
                <a:cubicBezTo>
                  <a:pt x="10638092" y="1623822"/>
                  <a:pt x="10657142" y="1585722"/>
                  <a:pt x="10661904" y="1557147"/>
                </a:cubicBezTo>
                <a:cubicBezTo>
                  <a:pt x="10666667" y="1542860"/>
                  <a:pt x="10728531" y="1457182"/>
                  <a:pt x="10757106" y="1457182"/>
                </a:cubicBezTo>
                <a:cubicBezTo>
                  <a:pt x="10814256" y="1457182"/>
                  <a:pt x="10852356" y="1585722"/>
                  <a:pt x="10852356" y="1595247"/>
                </a:cubicBezTo>
                <a:cubicBezTo>
                  <a:pt x="10852356" y="1623822"/>
                  <a:pt x="10833306" y="1666685"/>
                  <a:pt x="10795206" y="1666685"/>
                </a:cubicBezTo>
                <a:cubicBezTo>
                  <a:pt x="10766631" y="1666685"/>
                  <a:pt x="10757106" y="1642872"/>
                  <a:pt x="10757106" y="1623822"/>
                </a:cubicBezTo>
                <a:cubicBezTo>
                  <a:pt x="10757106" y="1609535"/>
                  <a:pt x="10761869" y="1600010"/>
                  <a:pt x="10776156" y="1585722"/>
                </a:cubicBezTo>
                <a:lnTo>
                  <a:pt x="10804731" y="1585722"/>
                </a:lnTo>
                <a:cubicBezTo>
                  <a:pt x="10804731" y="1590485"/>
                  <a:pt x="10809494" y="1600010"/>
                  <a:pt x="10809494" y="1604772"/>
                </a:cubicBezTo>
                <a:cubicBezTo>
                  <a:pt x="10804731" y="1609535"/>
                  <a:pt x="10804731" y="1614297"/>
                  <a:pt x="10795206" y="1614297"/>
                </a:cubicBezTo>
                <a:cubicBezTo>
                  <a:pt x="10780919" y="1614297"/>
                  <a:pt x="10790444" y="1609535"/>
                  <a:pt x="10785681" y="1604772"/>
                </a:cubicBezTo>
                <a:lnTo>
                  <a:pt x="10776156" y="1614297"/>
                </a:lnTo>
                <a:cubicBezTo>
                  <a:pt x="10780919" y="1619060"/>
                  <a:pt x="10780919" y="1628585"/>
                  <a:pt x="10795206" y="1628585"/>
                </a:cubicBezTo>
                <a:cubicBezTo>
                  <a:pt x="10814256" y="1628585"/>
                  <a:pt x="10819019" y="1609535"/>
                  <a:pt x="10819019" y="1600010"/>
                </a:cubicBezTo>
                <a:cubicBezTo>
                  <a:pt x="10819019" y="1571435"/>
                  <a:pt x="10790444" y="1571435"/>
                  <a:pt x="10785681" y="1571435"/>
                </a:cubicBezTo>
                <a:cubicBezTo>
                  <a:pt x="10752344" y="1571435"/>
                  <a:pt x="10742819" y="1604772"/>
                  <a:pt x="10742819" y="1623822"/>
                </a:cubicBezTo>
                <a:cubicBezTo>
                  <a:pt x="10742819" y="1647635"/>
                  <a:pt x="10766631" y="1680972"/>
                  <a:pt x="10795206" y="1680972"/>
                </a:cubicBezTo>
                <a:cubicBezTo>
                  <a:pt x="10804731" y="1680972"/>
                  <a:pt x="10814256" y="1676210"/>
                  <a:pt x="10823781" y="1671447"/>
                </a:cubicBezTo>
                <a:cubicBezTo>
                  <a:pt x="10804731" y="1695260"/>
                  <a:pt x="10814256" y="1723835"/>
                  <a:pt x="10785681" y="1723835"/>
                </a:cubicBezTo>
                <a:cubicBezTo>
                  <a:pt x="10771394" y="1723835"/>
                  <a:pt x="10752344" y="1700022"/>
                  <a:pt x="10733294" y="1680972"/>
                </a:cubicBezTo>
                <a:cubicBezTo>
                  <a:pt x="10709529" y="1719072"/>
                  <a:pt x="10652379" y="1752410"/>
                  <a:pt x="10647617" y="1752410"/>
                </a:cubicBezTo>
                <a:cubicBezTo>
                  <a:pt x="10619042" y="1752410"/>
                  <a:pt x="10590467" y="1638110"/>
                  <a:pt x="10590467" y="1633347"/>
                </a:cubicBezTo>
                <a:cubicBezTo>
                  <a:pt x="10590467" y="1609535"/>
                  <a:pt x="10604754" y="1561910"/>
                  <a:pt x="10623804" y="1547622"/>
                </a:cubicBezTo>
                <a:cubicBezTo>
                  <a:pt x="10628567" y="1542860"/>
                  <a:pt x="10628567" y="1533335"/>
                  <a:pt x="10628567" y="1523810"/>
                </a:cubicBezTo>
                <a:cubicBezTo>
                  <a:pt x="10628567" y="1490472"/>
                  <a:pt x="10671429" y="1476232"/>
                  <a:pt x="10695242" y="1457182"/>
                </a:cubicBezTo>
                <a:cubicBezTo>
                  <a:pt x="10719054" y="1438132"/>
                  <a:pt x="10742819" y="1419082"/>
                  <a:pt x="10766631" y="1419082"/>
                </a:cubicBezTo>
                <a:cubicBezTo>
                  <a:pt x="10799969" y="1419082"/>
                  <a:pt x="10814256" y="1442895"/>
                  <a:pt x="10833306" y="1490472"/>
                </a:cubicBezTo>
                <a:close/>
                <a:moveTo>
                  <a:pt x="11704748" y="1442895"/>
                </a:moveTo>
                <a:cubicBezTo>
                  <a:pt x="11714273" y="1447657"/>
                  <a:pt x="11719036" y="1466707"/>
                  <a:pt x="11723798" y="1476232"/>
                </a:cubicBezTo>
                <a:cubicBezTo>
                  <a:pt x="11728561" y="1485757"/>
                  <a:pt x="11747611" y="1480995"/>
                  <a:pt x="11757136" y="1495235"/>
                </a:cubicBezTo>
                <a:cubicBezTo>
                  <a:pt x="11766661" y="1499997"/>
                  <a:pt x="11771423" y="1519047"/>
                  <a:pt x="11771423" y="1533335"/>
                </a:cubicBezTo>
                <a:cubicBezTo>
                  <a:pt x="11771423" y="1542860"/>
                  <a:pt x="11766661" y="1557147"/>
                  <a:pt x="11761898" y="1561910"/>
                </a:cubicBezTo>
                <a:cubicBezTo>
                  <a:pt x="11733323" y="1566672"/>
                  <a:pt x="11690461" y="1585722"/>
                  <a:pt x="11676173" y="1585722"/>
                </a:cubicBezTo>
                <a:cubicBezTo>
                  <a:pt x="11647598" y="1585722"/>
                  <a:pt x="11599973" y="1552385"/>
                  <a:pt x="11599973" y="1523810"/>
                </a:cubicBezTo>
                <a:cubicBezTo>
                  <a:pt x="11599973" y="1504760"/>
                  <a:pt x="11661886" y="1471470"/>
                  <a:pt x="11676173" y="1471470"/>
                </a:cubicBezTo>
                <a:cubicBezTo>
                  <a:pt x="11695223" y="1471470"/>
                  <a:pt x="11719036" y="1504760"/>
                  <a:pt x="11719036" y="1519047"/>
                </a:cubicBezTo>
                <a:cubicBezTo>
                  <a:pt x="11719036" y="1533335"/>
                  <a:pt x="11680936" y="1557147"/>
                  <a:pt x="11676173" y="1557147"/>
                </a:cubicBezTo>
                <a:cubicBezTo>
                  <a:pt x="11666648" y="1557147"/>
                  <a:pt x="11657123" y="1538097"/>
                  <a:pt x="11642836" y="1528572"/>
                </a:cubicBezTo>
                <a:cubicBezTo>
                  <a:pt x="11647598" y="1514285"/>
                  <a:pt x="11661886" y="1499997"/>
                  <a:pt x="11676173" y="1499997"/>
                </a:cubicBezTo>
                <a:cubicBezTo>
                  <a:pt x="11685698" y="1499997"/>
                  <a:pt x="11690461" y="1504760"/>
                  <a:pt x="11699986" y="1514285"/>
                </a:cubicBezTo>
                <a:cubicBezTo>
                  <a:pt x="11685698" y="1523810"/>
                  <a:pt x="11680936" y="1528572"/>
                  <a:pt x="11671411" y="1523810"/>
                </a:cubicBezTo>
                <a:cubicBezTo>
                  <a:pt x="11671411" y="1523810"/>
                  <a:pt x="11666648" y="1528572"/>
                  <a:pt x="11666648" y="1538097"/>
                </a:cubicBezTo>
                <a:cubicBezTo>
                  <a:pt x="11671411" y="1538097"/>
                  <a:pt x="11671411" y="1542860"/>
                  <a:pt x="11685698" y="1542860"/>
                </a:cubicBezTo>
                <a:cubicBezTo>
                  <a:pt x="11704748" y="1542860"/>
                  <a:pt x="11709511" y="1523810"/>
                  <a:pt x="11709511" y="1514285"/>
                </a:cubicBezTo>
                <a:cubicBezTo>
                  <a:pt x="11709511" y="1490472"/>
                  <a:pt x="11680936" y="1485757"/>
                  <a:pt x="11676173" y="1485757"/>
                </a:cubicBezTo>
                <a:cubicBezTo>
                  <a:pt x="11661886" y="1485757"/>
                  <a:pt x="11628548" y="1509522"/>
                  <a:pt x="11628548" y="1523810"/>
                </a:cubicBezTo>
                <a:cubicBezTo>
                  <a:pt x="11628548" y="1533335"/>
                  <a:pt x="11671411" y="1571435"/>
                  <a:pt x="11676173" y="1571435"/>
                </a:cubicBezTo>
                <a:cubicBezTo>
                  <a:pt x="11709511" y="1571435"/>
                  <a:pt x="11733323" y="1528572"/>
                  <a:pt x="11733323" y="1519047"/>
                </a:cubicBezTo>
                <a:cubicBezTo>
                  <a:pt x="11733323" y="1490472"/>
                  <a:pt x="11699986" y="1461945"/>
                  <a:pt x="11676173" y="1461945"/>
                </a:cubicBezTo>
                <a:cubicBezTo>
                  <a:pt x="11642836" y="1461945"/>
                  <a:pt x="11619023" y="1490472"/>
                  <a:pt x="11604736" y="1490472"/>
                </a:cubicBezTo>
                <a:cubicBezTo>
                  <a:pt x="11595211" y="1490472"/>
                  <a:pt x="11571398" y="1466707"/>
                  <a:pt x="11561873" y="1466707"/>
                </a:cubicBezTo>
                <a:cubicBezTo>
                  <a:pt x="11547586" y="1466707"/>
                  <a:pt x="11523773" y="1471470"/>
                  <a:pt x="11514248" y="1471470"/>
                </a:cubicBezTo>
                <a:cubicBezTo>
                  <a:pt x="11480958" y="1471470"/>
                  <a:pt x="11461908" y="1490472"/>
                  <a:pt x="11461908" y="1519047"/>
                </a:cubicBezTo>
                <a:cubicBezTo>
                  <a:pt x="11461908" y="1557147"/>
                  <a:pt x="11495198" y="1561910"/>
                  <a:pt x="11509486" y="1561910"/>
                </a:cubicBezTo>
                <a:cubicBezTo>
                  <a:pt x="11523773" y="1561910"/>
                  <a:pt x="11561873" y="1552385"/>
                  <a:pt x="11561873" y="1528572"/>
                </a:cubicBezTo>
                <a:cubicBezTo>
                  <a:pt x="11561873" y="1504760"/>
                  <a:pt x="11533298" y="1504760"/>
                  <a:pt x="11528536" y="1504760"/>
                </a:cubicBezTo>
                <a:cubicBezTo>
                  <a:pt x="11519011" y="1504760"/>
                  <a:pt x="11509486" y="1509522"/>
                  <a:pt x="11504723" y="1519047"/>
                </a:cubicBezTo>
                <a:cubicBezTo>
                  <a:pt x="11509486" y="1523810"/>
                  <a:pt x="11519011" y="1519047"/>
                  <a:pt x="11542823" y="1519047"/>
                </a:cubicBezTo>
                <a:lnTo>
                  <a:pt x="11552348" y="1528572"/>
                </a:lnTo>
                <a:cubicBezTo>
                  <a:pt x="11542823" y="1538097"/>
                  <a:pt x="11509486" y="1552385"/>
                  <a:pt x="11504723" y="1552385"/>
                </a:cubicBezTo>
                <a:cubicBezTo>
                  <a:pt x="11476196" y="1552385"/>
                  <a:pt x="11476196" y="1523810"/>
                  <a:pt x="11476196" y="1519047"/>
                </a:cubicBezTo>
                <a:cubicBezTo>
                  <a:pt x="11476196" y="1480995"/>
                  <a:pt x="11509486" y="1490472"/>
                  <a:pt x="11528536" y="1490472"/>
                </a:cubicBezTo>
                <a:cubicBezTo>
                  <a:pt x="11538061" y="1490472"/>
                  <a:pt x="11547586" y="1480995"/>
                  <a:pt x="11561873" y="1480995"/>
                </a:cubicBezTo>
                <a:cubicBezTo>
                  <a:pt x="11571398" y="1480995"/>
                  <a:pt x="11585686" y="1490472"/>
                  <a:pt x="11595211" y="1495235"/>
                </a:cubicBezTo>
                <a:cubicBezTo>
                  <a:pt x="11590448" y="1504760"/>
                  <a:pt x="11585686" y="1514285"/>
                  <a:pt x="11585686" y="1523810"/>
                </a:cubicBezTo>
                <a:cubicBezTo>
                  <a:pt x="11585686" y="1538097"/>
                  <a:pt x="11595211" y="1552385"/>
                  <a:pt x="11604736" y="1561910"/>
                </a:cubicBezTo>
                <a:cubicBezTo>
                  <a:pt x="11595211" y="1571435"/>
                  <a:pt x="11576161" y="1585722"/>
                  <a:pt x="11566636" y="1585722"/>
                </a:cubicBezTo>
                <a:cubicBezTo>
                  <a:pt x="11552348" y="1585722"/>
                  <a:pt x="11547586" y="1576197"/>
                  <a:pt x="11533298" y="1576197"/>
                </a:cubicBezTo>
                <a:cubicBezTo>
                  <a:pt x="11523773" y="1576197"/>
                  <a:pt x="11509486" y="1590485"/>
                  <a:pt x="11499961" y="1590485"/>
                </a:cubicBezTo>
                <a:cubicBezTo>
                  <a:pt x="11485673" y="1590485"/>
                  <a:pt x="11476196" y="1580960"/>
                  <a:pt x="11461908" y="1566672"/>
                </a:cubicBezTo>
                <a:cubicBezTo>
                  <a:pt x="11414283" y="1576197"/>
                  <a:pt x="11399996" y="1547622"/>
                  <a:pt x="11399996" y="1519047"/>
                </a:cubicBezTo>
                <a:cubicBezTo>
                  <a:pt x="11399996" y="1504760"/>
                  <a:pt x="11414283" y="1476232"/>
                  <a:pt x="11438096" y="1471470"/>
                </a:cubicBezTo>
                <a:cubicBezTo>
                  <a:pt x="11447621" y="1466707"/>
                  <a:pt x="11471433" y="1466707"/>
                  <a:pt x="11485673" y="1466707"/>
                </a:cubicBezTo>
                <a:cubicBezTo>
                  <a:pt x="11495198" y="1461945"/>
                  <a:pt x="11499961" y="1442895"/>
                  <a:pt x="11519011" y="1433370"/>
                </a:cubicBezTo>
                <a:cubicBezTo>
                  <a:pt x="11523773" y="1423845"/>
                  <a:pt x="11542823" y="1428607"/>
                  <a:pt x="11552348" y="1423845"/>
                </a:cubicBezTo>
                <a:cubicBezTo>
                  <a:pt x="11576161" y="1419082"/>
                  <a:pt x="11599973" y="1400032"/>
                  <a:pt x="11614261" y="1400032"/>
                </a:cubicBezTo>
                <a:cubicBezTo>
                  <a:pt x="11623786" y="1400032"/>
                  <a:pt x="11676173" y="1423845"/>
                  <a:pt x="11704748" y="1442895"/>
                </a:cubicBezTo>
                <a:close/>
                <a:moveTo>
                  <a:pt x="11919013" y="1404795"/>
                </a:moveTo>
                <a:lnTo>
                  <a:pt x="11919013" y="1466707"/>
                </a:lnTo>
                <a:cubicBezTo>
                  <a:pt x="11904725" y="1461945"/>
                  <a:pt x="11885675" y="1452420"/>
                  <a:pt x="11871388" y="1452420"/>
                </a:cubicBezTo>
                <a:cubicBezTo>
                  <a:pt x="11861911" y="1452420"/>
                  <a:pt x="11790473" y="1495235"/>
                  <a:pt x="11785711" y="1509522"/>
                </a:cubicBezTo>
                <a:cubicBezTo>
                  <a:pt x="11771423" y="1490472"/>
                  <a:pt x="11747611" y="1471470"/>
                  <a:pt x="11728561" y="1457182"/>
                </a:cubicBezTo>
                <a:cubicBezTo>
                  <a:pt x="11752373" y="1419082"/>
                  <a:pt x="11838098" y="1480995"/>
                  <a:pt x="11838098" y="1400032"/>
                </a:cubicBezTo>
                <a:cubicBezTo>
                  <a:pt x="11838098" y="1390507"/>
                  <a:pt x="11833336" y="1385745"/>
                  <a:pt x="11828573" y="1376220"/>
                </a:cubicBezTo>
                <a:cubicBezTo>
                  <a:pt x="11861911" y="1385745"/>
                  <a:pt x="11880913" y="1423845"/>
                  <a:pt x="11919013" y="1404795"/>
                </a:cubicBezTo>
                <a:close/>
                <a:moveTo>
                  <a:pt x="11271408" y="1376220"/>
                </a:moveTo>
                <a:cubicBezTo>
                  <a:pt x="11261883" y="1400032"/>
                  <a:pt x="11238071" y="1419082"/>
                  <a:pt x="11238071" y="1442895"/>
                </a:cubicBezTo>
                <a:cubicBezTo>
                  <a:pt x="11233309" y="1447657"/>
                  <a:pt x="11233309" y="1447657"/>
                  <a:pt x="11219021" y="1447657"/>
                </a:cubicBezTo>
                <a:cubicBezTo>
                  <a:pt x="11209496" y="1447657"/>
                  <a:pt x="11190446" y="1438132"/>
                  <a:pt x="11190446" y="1423845"/>
                </a:cubicBezTo>
                <a:cubicBezTo>
                  <a:pt x="11190446" y="1409557"/>
                  <a:pt x="11214259" y="1380982"/>
                  <a:pt x="11228546" y="1376220"/>
                </a:cubicBezTo>
                <a:lnTo>
                  <a:pt x="11271408" y="1376220"/>
                </a:lnTo>
                <a:close/>
                <a:moveTo>
                  <a:pt x="11590448" y="1385745"/>
                </a:moveTo>
                <a:cubicBezTo>
                  <a:pt x="11590448" y="1409557"/>
                  <a:pt x="11538061" y="1409557"/>
                  <a:pt x="11528536" y="1414320"/>
                </a:cubicBezTo>
                <a:cubicBezTo>
                  <a:pt x="11514248" y="1419082"/>
                  <a:pt x="11495198" y="1438132"/>
                  <a:pt x="11480958" y="1452420"/>
                </a:cubicBezTo>
                <a:cubicBezTo>
                  <a:pt x="11438096" y="1442895"/>
                  <a:pt x="11371421" y="1490472"/>
                  <a:pt x="11390471" y="1528572"/>
                </a:cubicBezTo>
                <a:cubicBezTo>
                  <a:pt x="11380946" y="1523810"/>
                  <a:pt x="11376183" y="1519047"/>
                  <a:pt x="11361896" y="1519047"/>
                </a:cubicBezTo>
                <a:cubicBezTo>
                  <a:pt x="11333321" y="1519047"/>
                  <a:pt x="11333321" y="1542860"/>
                  <a:pt x="11333321" y="1547622"/>
                </a:cubicBezTo>
                <a:cubicBezTo>
                  <a:pt x="11333321" y="1552385"/>
                  <a:pt x="11338083" y="1566672"/>
                  <a:pt x="11352371" y="1580960"/>
                </a:cubicBezTo>
                <a:lnTo>
                  <a:pt x="11361896" y="1571435"/>
                </a:lnTo>
                <a:cubicBezTo>
                  <a:pt x="11357133" y="1566672"/>
                  <a:pt x="11347608" y="1561910"/>
                  <a:pt x="11347608" y="1552385"/>
                </a:cubicBezTo>
                <a:cubicBezTo>
                  <a:pt x="11347608" y="1538097"/>
                  <a:pt x="11352371" y="1533335"/>
                  <a:pt x="11361896" y="1533335"/>
                </a:cubicBezTo>
                <a:cubicBezTo>
                  <a:pt x="11380946" y="1533335"/>
                  <a:pt x="11395233" y="1557147"/>
                  <a:pt x="11395233" y="1566672"/>
                </a:cubicBezTo>
                <a:cubicBezTo>
                  <a:pt x="11395233" y="1580960"/>
                  <a:pt x="11390471" y="1590485"/>
                  <a:pt x="11380946" y="1595247"/>
                </a:cubicBezTo>
                <a:cubicBezTo>
                  <a:pt x="11366658" y="1600010"/>
                  <a:pt x="11347608" y="1609535"/>
                  <a:pt x="11333321" y="1609535"/>
                </a:cubicBezTo>
                <a:lnTo>
                  <a:pt x="11309508" y="1609535"/>
                </a:lnTo>
                <a:lnTo>
                  <a:pt x="11309508" y="1580960"/>
                </a:lnTo>
                <a:cubicBezTo>
                  <a:pt x="11314271" y="1576197"/>
                  <a:pt x="11319033" y="1566672"/>
                  <a:pt x="11328558" y="1561910"/>
                </a:cubicBezTo>
                <a:cubicBezTo>
                  <a:pt x="11323796" y="1552385"/>
                  <a:pt x="11314271" y="1538097"/>
                  <a:pt x="11314271" y="1523810"/>
                </a:cubicBezTo>
                <a:cubicBezTo>
                  <a:pt x="11314271" y="1485757"/>
                  <a:pt x="11347608" y="1471470"/>
                  <a:pt x="11385708" y="1461945"/>
                </a:cubicBezTo>
                <a:cubicBezTo>
                  <a:pt x="11385708" y="1461945"/>
                  <a:pt x="11399996" y="1466707"/>
                  <a:pt x="11409521" y="1461945"/>
                </a:cubicBezTo>
                <a:cubicBezTo>
                  <a:pt x="11419046" y="1461945"/>
                  <a:pt x="11480958" y="1433370"/>
                  <a:pt x="11480958" y="1409557"/>
                </a:cubicBezTo>
                <a:cubicBezTo>
                  <a:pt x="11480958" y="1404795"/>
                  <a:pt x="11476196" y="1376220"/>
                  <a:pt x="11457146" y="1376220"/>
                </a:cubicBezTo>
                <a:lnTo>
                  <a:pt x="11471433" y="1361932"/>
                </a:lnTo>
                <a:cubicBezTo>
                  <a:pt x="11490436" y="1361932"/>
                  <a:pt x="11514248" y="1347645"/>
                  <a:pt x="11528536" y="1347645"/>
                </a:cubicBezTo>
                <a:cubicBezTo>
                  <a:pt x="11547586" y="1347645"/>
                  <a:pt x="11590448" y="1361932"/>
                  <a:pt x="11590448" y="1385745"/>
                </a:cubicBezTo>
                <a:close/>
                <a:moveTo>
                  <a:pt x="11385708" y="1357170"/>
                </a:moveTo>
                <a:cubicBezTo>
                  <a:pt x="11395233" y="1361932"/>
                  <a:pt x="11466671" y="1371457"/>
                  <a:pt x="11466671" y="1409557"/>
                </a:cubicBezTo>
                <a:cubicBezTo>
                  <a:pt x="11466671" y="1433370"/>
                  <a:pt x="11409521" y="1452420"/>
                  <a:pt x="11404758" y="1452420"/>
                </a:cubicBezTo>
                <a:cubicBezTo>
                  <a:pt x="11390471" y="1452420"/>
                  <a:pt x="11371421" y="1447657"/>
                  <a:pt x="11352371" y="1447657"/>
                </a:cubicBezTo>
                <a:lnTo>
                  <a:pt x="11352371" y="1419082"/>
                </a:lnTo>
                <a:cubicBezTo>
                  <a:pt x="11366658" y="1409557"/>
                  <a:pt x="11390471" y="1390507"/>
                  <a:pt x="11404758" y="1390507"/>
                </a:cubicBezTo>
                <a:cubicBezTo>
                  <a:pt x="11414283" y="1390507"/>
                  <a:pt x="11419046" y="1395270"/>
                  <a:pt x="11428571" y="1404795"/>
                </a:cubicBezTo>
                <a:lnTo>
                  <a:pt x="11428571" y="1419082"/>
                </a:lnTo>
                <a:cubicBezTo>
                  <a:pt x="11423808" y="1419082"/>
                  <a:pt x="11409521" y="1419082"/>
                  <a:pt x="11399996" y="1428607"/>
                </a:cubicBezTo>
                <a:cubicBezTo>
                  <a:pt x="11404758" y="1433370"/>
                  <a:pt x="11399996" y="1433370"/>
                  <a:pt x="11414283" y="1433370"/>
                </a:cubicBezTo>
                <a:cubicBezTo>
                  <a:pt x="11433333" y="1433370"/>
                  <a:pt x="11442858" y="1414320"/>
                  <a:pt x="11442858" y="1404795"/>
                </a:cubicBezTo>
                <a:cubicBezTo>
                  <a:pt x="11442858" y="1380982"/>
                  <a:pt x="11404758" y="1376220"/>
                  <a:pt x="11404758" y="1376220"/>
                </a:cubicBezTo>
                <a:cubicBezTo>
                  <a:pt x="11390471" y="1376220"/>
                  <a:pt x="11361896" y="1395270"/>
                  <a:pt x="11342846" y="1404795"/>
                </a:cubicBezTo>
                <a:cubicBezTo>
                  <a:pt x="11333321" y="1404795"/>
                  <a:pt x="11299983" y="1395270"/>
                  <a:pt x="11295221" y="1414320"/>
                </a:cubicBezTo>
                <a:cubicBezTo>
                  <a:pt x="11309508" y="1419082"/>
                  <a:pt x="11323796" y="1414320"/>
                  <a:pt x="11338083" y="1419082"/>
                </a:cubicBezTo>
                <a:lnTo>
                  <a:pt x="11338083" y="1428607"/>
                </a:lnTo>
                <a:cubicBezTo>
                  <a:pt x="11328558" y="1438132"/>
                  <a:pt x="11304746" y="1466707"/>
                  <a:pt x="11290458" y="1466707"/>
                </a:cubicBezTo>
                <a:cubicBezTo>
                  <a:pt x="11261883" y="1466707"/>
                  <a:pt x="11252359" y="1457182"/>
                  <a:pt x="11252359" y="1438132"/>
                </a:cubicBezTo>
                <a:lnTo>
                  <a:pt x="11252359" y="1423845"/>
                </a:lnTo>
                <a:cubicBezTo>
                  <a:pt x="11276171" y="1404795"/>
                  <a:pt x="11290458" y="1380982"/>
                  <a:pt x="11309508" y="1361932"/>
                </a:cubicBezTo>
                <a:cubicBezTo>
                  <a:pt x="11314271" y="1352407"/>
                  <a:pt x="11333321" y="1347645"/>
                  <a:pt x="11347608" y="1347645"/>
                </a:cubicBezTo>
                <a:cubicBezTo>
                  <a:pt x="11357133" y="1347645"/>
                  <a:pt x="11366658" y="1352407"/>
                  <a:pt x="11385708" y="1357170"/>
                </a:cubicBezTo>
                <a:close/>
                <a:moveTo>
                  <a:pt x="11619023" y="1366695"/>
                </a:moveTo>
                <a:cubicBezTo>
                  <a:pt x="11638073" y="1371457"/>
                  <a:pt x="11671411" y="1376220"/>
                  <a:pt x="11695223" y="1376220"/>
                </a:cubicBezTo>
                <a:cubicBezTo>
                  <a:pt x="11695223" y="1414320"/>
                  <a:pt x="11738086" y="1409557"/>
                  <a:pt x="11752373" y="1409557"/>
                </a:cubicBezTo>
                <a:cubicBezTo>
                  <a:pt x="11776186" y="1409557"/>
                  <a:pt x="11799998" y="1414320"/>
                  <a:pt x="11799998" y="1380982"/>
                </a:cubicBezTo>
                <a:cubicBezTo>
                  <a:pt x="11799998" y="1371457"/>
                  <a:pt x="11799998" y="1371457"/>
                  <a:pt x="11785711" y="1366695"/>
                </a:cubicBezTo>
                <a:lnTo>
                  <a:pt x="11785711" y="1395270"/>
                </a:lnTo>
                <a:cubicBezTo>
                  <a:pt x="11776186" y="1400032"/>
                  <a:pt x="11766661" y="1400032"/>
                  <a:pt x="11752373" y="1400032"/>
                </a:cubicBezTo>
                <a:cubicBezTo>
                  <a:pt x="11733323" y="1400032"/>
                  <a:pt x="11709511" y="1390507"/>
                  <a:pt x="11709511" y="1371457"/>
                </a:cubicBezTo>
                <a:cubicBezTo>
                  <a:pt x="11709511" y="1352407"/>
                  <a:pt x="11723798" y="1347645"/>
                  <a:pt x="11738086" y="1347645"/>
                </a:cubicBezTo>
                <a:cubicBezTo>
                  <a:pt x="11776186" y="1347645"/>
                  <a:pt x="11823811" y="1342882"/>
                  <a:pt x="11823811" y="1404795"/>
                </a:cubicBezTo>
                <a:cubicBezTo>
                  <a:pt x="11823811" y="1414320"/>
                  <a:pt x="11819048" y="1419082"/>
                  <a:pt x="11809523" y="1423845"/>
                </a:cubicBezTo>
                <a:cubicBezTo>
                  <a:pt x="11785711" y="1433370"/>
                  <a:pt x="11728561" y="1438132"/>
                  <a:pt x="11719036" y="1438132"/>
                </a:cubicBezTo>
                <a:cubicBezTo>
                  <a:pt x="11704748" y="1438132"/>
                  <a:pt x="11704748" y="1428607"/>
                  <a:pt x="11699986" y="1423845"/>
                </a:cubicBezTo>
                <a:cubicBezTo>
                  <a:pt x="11671411" y="1414320"/>
                  <a:pt x="11633311" y="1371457"/>
                  <a:pt x="11604736" y="1390507"/>
                </a:cubicBezTo>
                <a:cubicBezTo>
                  <a:pt x="11599973" y="1385745"/>
                  <a:pt x="11599973" y="1371457"/>
                  <a:pt x="11595211" y="1366695"/>
                </a:cubicBezTo>
                <a:cubicBezTo>
                  <a:pt x="11585686" y="1347645"/>
                  <a:pt x="11566636" y="1347645"/>
                  <a:pt x="11552348" y="1338120"/>
                </a:cubicBezTo>
                <a:cubicBezTo>
                  <a:pt x="11552348" y="1338120"/>
                  <a:pt x="11561873" y="1338120"/>
                  <a:pt x="11561873" y="1333357"/>
                </a:cubicBezTo>
                <a:cubicBezTo>
                  <a:pt x="11580923" y="1342882"/>
                  <a:pt x="11595211" y="1361932"/>
                  <a:pt x="11619023" y="1366695"/>
                </a:cubicBezTo>
                <a:close/>
                <a:moveTo>
                  <a:pt x="11509486" y="1333357"/>
                </a:moveTo>
                <a:cubicBezTo>
                  <a:pt x="11490436" y="1347645"/>
                  <a:pt x="11466671" y="1352407"/>
                  <a:pt x="11442858" y="1366695"/>
                </a:cubicBezTo>
                <a:cubicBezTo>
                  <a:pt x="11438096" y="1361932"/>
                  <a:pt x="11433333" y="1357170"/>
                  <a:pt x="11428571" y="1357170"/>
                </a:cubicBezTo>
                <a:cubicBezTo>
                  <a:pt x="11438096" y="1347645"/>
                  <a:pt x="11457146" y="1314307"/>
                  <a:pt x="11471433" y="1314307"/>
                </a:cubicBezTo>
                <a:cubicBezTo>
                  <a:pt x="11480958" y="1314307"/>
                  <a:pt x="11495198" y="1323832"/>
                  <a:pt x="11509486" y="1333357"/>
                </a:cubicBezTo>
                <a:close/>
                <a:moveTo>
                  <a:pt x="11923775" y="1371457"/>
                </a:moveTo>
                <a:cubicBezTo>
                  <a:pt x="11923775" y="1385745"/>
                  <a:pt x="11904725" y="1400032"/>
                  <a:pt x="11895200" y="1400032"/>
                </a:cubicBezTo>
                <a:cubicBezTo>
                  <a:pt x="11880913" y="1400032"/>
                  <a:pt x="11857148" y="1376220"/>
                  <a:pt x="11857148" y="1366695"/>
                </a:cubicBezTo>
                <a:lnTo>
                  <a:pt x="11857148" y="1338120"/>
                </a:lnTo>
                <a:lnTo>
                  <a:pt x="11876150" y="1338120"/>
                </a:lnTo>
                <a:cubicBezTo>
                  <a:pt x="11885675" y="1342882"/>
                  <a:pt x="11899963" y="1342882"/>
                  <a:pt x="11899963" y="1357170"/>
                </a:cubicBezTo>
                <a:cubicBezTo>
                  <a:pt x="11899963" y="1366695"/>
                  <a:pt x="11890438" y="1371457"/>
                  <a:pt x="11895200" y="1380982"/>
                </a:cubicBezTo>
                <a:cubicBezTo>
                  <a:pt x="11904725" y="1376220"/>
                  <a:pt x="11914250" y="1371457"/>
                  <a:pt x="11914250" y="1357170"/>
                </a:cubicBezTo>
                <a:cubicBezTo>
                  <a:pt x="11914250" y="1323832"/>
                  <a:pt x="11866625" y="1323832"/>
                  <a:pt x="11866625" y="1323832"/>
                </a:cubicBezTo>
                <a:cubicBezTo>
                  <a:pt x="11847623" y="1323832"/>
                  <a:pt x="11833336" y="1338120"/>
                  <a:pt x="11842861" y="1366695"/>
                </a:cubicBezTo>
                <a:cubicBezTo>
                  <a:pt x="11823811" y="1357170"/>
                  <a:pt x="11804761" y="1342882"/>
                  <a:pt x="11804761" y="1323832"/>
                </a:cubicBezTo>
                <a:cubicBezTo>
                  <a:pt x="11804761" y="1304782"/>
                  <a:pt x="11847623" y="1304782"/>
                  <a:pt x="11857148" y="1304782"/>
                </a:cubicBezTo>
                <a:cubicBezTo>
                  <a:pt x="11904725" y="1304782"/>
                  <a:pt x="11923775" y="1338120"/>
                  <a:pt x="11923775" y="1371457"/>
                </a:cubicBezTo>
                <a:close/>
                <a:moveTo>
                  <a:pt x="11323796" y="1280970"/>
                </a:moveTo>
                <a:cubicBezTo>
                  <a:pt x="11323796" y="1285732"/>
                  <a:pt x="11328558" y="1280970"/>
                  <a:pt x="11328558" y="1290495"/>
                </a:cubicBezTo>
                <a:cubicBezTo>
                  <a:pt x="11328558" y="1304782"/>
                  <a:pt x="11323796" y="1319070"/>
                  <a:pt x="11319033" y="1333357"/>
                </a:cubicBezTo>
                <a:cubicBezTo>
                  <a:pt x="11309508" y="1347645"/>
                  <a:pt x="11295221" y="1371457"/>
                  <a:pt x="11280933" y="1371457"/>
                </a:cubicBezTo>
                <a:cubicBezTo>
                  <a:pt x="11271408" y="1371457"/>
                  <a:pt x="11261883" y="1361932"/>
                  <a:pt x="11247596" y="1361932"/>
                </a:cubicBezTo>
                <a:cubicBezTo>
                  <a:pt x="11209496" y="1361932"/>
                  <a:pt x="11180921" y="1376220"/>
                  <a:pt x="11180921" y="1438132"/>
                </a:cubicBezTo>
                <a:cubicBezTo>
                  <a:pt x="11176159" y="1438132"/>
                  <a:pt x="11166634" y="1442895"/>
                  <a:pt x="11157109" y="1442895"/>
                </a:cubicBezTo>
                <a:cubicBezTo>
                  <a:pt x="11161871" y="1433370"/>
                  <a:pt x="11176159" y="1419082"/>
                  <a:pt x="11176159" y="1409557"/>
                </a:cubicBezTo>
                <a:cubicBezTo>
                  <a:pt x="11176159" y="1395270"/>
                  <a:pt x="11166634" y="1385745"/>
                  <a:pt x="11166634" y="1376220"/>
                </a:cubicBezTo>
                <a:cubicBezTo>
                  <a:pt x="11166634" y="1361932"/>
                  <a:pt x="11190446" y="1319070"/>
                  <a:pt x="11219021" y="1314307"/>
                </a:cubicBezTo>
                <a:cubicBezTo>
                  <a:pt x="11223784" y="1309545"/>
                  <a:pt x="11242834" y="1314307"/>
                  <a:pt x="11252359" y="1314307"/>
                </a:cubicBezTo>
                <a:cubicBezTo>
                  <a:pt x="11261883" y="1309545"/>
                  <a:pt x="11266646" y="1290495"/>
                  <a:pt x="11285696" y="1280970"/>
                </a:cubicBezTo>
                <a:lnTo>
                  <a:pt x="11323796" y="1280970"/>
                </a:lnTo>
                <a:close/>
                <a:moveTo>
                  <a:pt x="11819048" y="1290495"/>
                </a:moveTo>
                <a:cubicBezTo>
                  <a:pt x="11809523" y="1300020"/>
                  <a:pt x="11780948" y="1319070"/>
                  <a:pt x="11790473" y="1338120"/>
                </a:cubicBezTo>
                <a:lnTo>
                  <a:pt x="11757136" y="1338120"/>
                </a:lnTo>
                <a:cubicBezTo>
                  <a:pt x="11747611" y="1333357"/>
                  <a:pt x="11719036" y="1314307"/>
                  <a:pt x="11714273" y="1304782"/>
                </a:cubicBezTo>
                <a:cubicBezTo>
                  <a:pt x="11719036" y="1295257"/>
                  <a:pt x="11761898" y="1271445"/>
                  <a:pt x="11771423" y="1271445"/>
                </a:cubicBezTo>
                <a:cubicBezTo>
                  <a:pt x="11785711" y="1271445"/>
                  <a:pt x="11804761" y="1285732"/>
                  <a:pt x="11819048" y="1290495"/>
                </a:cubicBezTo>
                <a:close/>
                <a:moveTo>
                  <a:pt x="11704748" y="1290495"/>
                </a:moveTo>
                <a:cubicBezTo>
                  <a:pt x="11704748" y="1328595"/>
                  <a:pt x="11680936" y="1328595"/>
                  <a:pt x="11652361" y="1328595"/>
                </a:cubicBezTo>
                <a:cubicBezTo>
                  <a:pt x="11638073" y="1328595"/>
                  <a:pt x="11623786" y="1328595"/>
                  <a:pt x="11609498" y="1319070"/>
                </a:cubicBezTo>
                <a:lnTo>
                  <a:pt x="11609498" y="1300020"/>
                </a:lnTo>
                <a:cubicBezTo>
                  <a:pt x="11619023" y="1295257"/>
                  <a:pt x="11628548" y="1295257"/>
                  <a:pt x="11638073" y="1300020"/>
                </a:cubicBezTo>
                <a:cubicBezTo>
                  <a:pt x="11638073" y="1300020"/>
                  <a:pt x="11642836" y="1295257"/>
                  <a:pt x="11642836" y="1285732"/>
                </a:cubicBezTo>
                <a:cubicBezTo>
                  <a:pt x="11638073" y="1285732"/>
                  <a:pt x="11633311" y="1280970"/>
                  <a:pt x="11623786" y="1280970"/>
                </a:cubicBezTo>
                <a:cubicBezTo>
                  <a:pt x="11595211" y="1280970"/>
                  <a:pt x="11595211" y="1309545"/>
                  <a:pt x="11595211" y="1309545"/>
                </a:cubicBezTo>
                <a:cubicBezTo>
                  <a:pt x="11595211" y="1347645"/>
                  <a:pt x="11638073" y="1342882"/>
                  <a:pt x="11647598" y="1342882"/>
                </a:cubicBezTo>
                <a:cubicBezTo>
                  <a:pt x="11671411" y="1342882"/>
                  <a:pt x="11685698" y="1342882"/>
                  <a:pt x="11709511" y="1323832"/>
                </a:cubicBezTo>
                <a:lnTo>
                  <a:pt x="11719036" y="1333357"/>
                </a:lnTo>
                <a:cubicBezTo>
                  <a:pt x="11699986" y="1366695"/>
                  <a:pt x="11690461" y="1361932"/>
                  <a:pt x="11671411" y="1361932"/>
                </a:cubicBezTo>
                <a:cubicBezTo>
                  <a:pt x="11657123" y="1361932"/>
                  <a:pt x="11638073" y="1357170"/>
                  <a:pt x="11619023" y="1352407"/>
                </a:cubicBezTo>
                <a:cubicBezTo>
                  <a:pt x="11614261" y="1352407"/>
                  <a:pt x="11561873" y="1323832"/>
                  <a:pt x="11561873" y="1304782"/>
                </a:cubicBezTo>
                <a:cubicBezTo>
                  <a:pt x="11561873" y="1285732"/>
                  <a:pt x="11614261" y="1261920"/>
                  <a:pt x="11628548" y="1261920"/>
                </a:cubicBezTo>
                <a:cubicBezTo>
                  <a:pt x="11638073" y="1261920"/>
                  <a:pt x="11704748" y="1276207"/>
                  <a:pt x="11704748" y="1290495"/>
                </a:cubicBezTo>
                <a:close/>
                <a:moveTo>
                  <a:pt x="11461908" y="1295257"/>
                </a:moveTo>
                <a:cubicBezTo>
                  <a:pt x="11461908" y="1314307"/>
                  <a:pt x="11404758" y="1347645"/>
                  <a:pt x="11399996" y="1347645"/>
                </a:cubicBezTo>
                <a:cubicBezTo>
                  <a:pt x="11390471" y="1347645"/>
                  <a:pt x="11342846" y="1328595"/>
                  <a:pt x="11338083" y="1323832"/>
                </a:cubicBezTo>
                <a:cubicBezTo>
                  <a:pt x="11357133" y="1328595"/>
                  <a:pt x="11380946" y="1333357"/>
                  <a:pt x="11390471" y="1333357"/>
                </a:cubicBezTo>
                <a:cubicBezTo>
                  <a:pt x="11404758" y="1333357"/>
                  <a:pt x="11419046" y="1314307"/>
                  <a:pt x="11419046" y="1304782"/>
                </a:cubicBezTo>
                <a:cubicBezTo>
                  <a:pt x="11419046" y="1295257"/>
                  <a:pt x="11414283" y="1276207"/>
                  <a:pt x="11385708" y="1285732"/>
                </a:cubicBezTo>
                <a:cubicBezTo>
                  <a:pt x="11385708" y="1290495"/>
                  <a:pt x="11395233" y="1295257"/>
                  <a:pt x="11404758" y="1300020"/>
                </a:cubicBezTo>
                <a:lnTo>
                  <a:pt x="11404758" y="1314307"/>
                </a:lnTo>
                <a:cubicBezTo>
                  <a:pt x="11395233" y="1319070"/>
                  <a:pt x="11380946" y="1309545"/>
                  <a:pt x="11347608" y="1314307"/>
                </a:cubicBezTo>
                <a:cubicBezTo>
                  <a:pt x="11342846" y="1309545"/>
                  <a:pt x="11342846" y="1309545"/>
                  <a:pt x="11342846" y="1300020"/>
                </a:cubicBezTo>
                <a:cubicBezTo>
                  <a:pt x="11342846" y="1271445"/>
                  <a:pt x="11380946" y="1257157"/>
                  <a:pt x="11409521" y="1257157"/>
                </a:cubicBezTo>
                <a:cubicBezTo>
                  <a:pt x="11428571" y="1257157"/>
                  <a:pt x="11461908" y="1280970"/>
                  <a:pt x="11461908" y="1295257"/>
                </a:cubicBezTo>
                <a:close/>
                <a:moveTo>
                  <a:pt x="11571398" y="1266682"/>
                </a:moveTo>
                <a:cubicBezTo>
                  <a:pt x="11571398" y="1271445"/>
                  <a:pt x="11557111" y="1276207"/>
                  <a:pt x="11552348" y="1290495"/>
                </a:cubicBezTo>
                <a:cubicBezTo>
                  <a:pt x="11547586" y="1295257"/>
                  <a:pt x="11552348" y="1314307"/>
                  <a:pt x="11552348" y="1323832"/>
                </a:cubicBezTo>
                <a:cubicBezTo>
                  <a:pt x="11547586" y="1323832"/>
                  <a:pt x="11542823" y="1328595"/>
                  <a:pt x="11533298" y="1328595"/>
                </a:cubicBezTo>
                <a:cubicBezTo>
                  <a:pt x="11519011" y="1328595"/>
                  <a:pt x="11495198" y="1309545"/>
                  <a:pt x="11476196" y="1300020"/>
                </a:cubicBezTo>
                <a:lnTo>
                  <a:pt x="11476196" y="1285732"/>
                </a:lnTo>
                <a:cubicBezTo>
                  <a:pt x="11495198" y="1271445"/>
                  <a:pt x="11519011" y="1252395"/>
                  <a:pt x="11533298" y="1252395"/>
                </a:cubicBezTo>
                <a:cubicBezTo>
                  <a:pt x="11542823" y="1252395"/>
                  <a:pt x="11557111" y="1261920"/>
                  <a:pt x="11571398" y="1266682"/>
                </a:cubicBezTo>
                <a:close/>
                <a:moveTo>
                  <a:pt x="11923775" y="1323832"/>
                </a:moveTo>
                <a:cubicBezTo>
                  <a:pt x="11890438" y="1285732"/>
                  <a:pt x="11857148" y="1300020"/>
                  <a:pt x="11838098" y="1290495"/>
                </a:cubicBezTo>
                <a:cubicBezTo>
                  <a:pt x="11814286" y="1280970"/>
                  <a:pt x="11785711" y="1257157"/>
                  <a:pt x="11776186" y="1257157"/>
                </a:cubicBezTo>
                <a:cubicBezTo>
                  <a:pt x="11761898" y="1257157"/>
                  <a:pt x="11728561" y="1280970"/>
                  <a:pt x="11719036" y="1280970"/>
                </a:cubicBezTo>
                <a:cubicBezTo>
                  <a:pt x="11704748" y="1280970"/>
                  <a:pt x="11704748" y="1261920"/>
                  <a:pt x="11695223" y="1261920"/>
                </a:cubicBezTo>
                <a:cubicBezTo>
                  <a:pt x="11676173" y="1257157"/>
                  <a:pt x="11638073" y="1252395"/>
                  <a:pt x="11628548" y="1252395"/>
                </a:cubicBezTo>
                <a:cubicBezTo>
                  <a:pt x="11614261" y="1252395"/>
                  <a:pt x="11599973" y="1261920"/>
                  <a:pt x="11590448" y="1261920"/>
                </a:cubicBezTo>
                <a:cubicBezTo>
                  <a:pt x="11576161" y="1261920"/>
                  <a:pt x="11542823" y="1238107"/>
                  <a:pt x="11533298" y="1238107"/>
                </a:cubicBezTo>
                <a:cubicBezTo>
                  <a:pt x="11519011" y="1238107"/>
                  <a:pt x="11490436" y="1261920"/>
                  <a:pt x="11471433" y="1276207"/>
                </a:cubicBezTo>
                <a:cubicBezTo>
                  <a:pt x="11452383" y="1261920"/>
                  <a:pt x="11419046" y="1242870"/>
                  <a:pt x="11409521" y="1242870"/>
                </a:cubicBezTo>
                <a:cubicBezTo>
                  <a:pt x="11399996" y="1242870"/>
                  <a:pt x="11342846" y="1266682"/>
                  <a:pt x="11338083" y="1276207"/>
                </a:cubicBezTo>
                <a:cubicBezTo>
                  <a:pt x="11333321" y="1276207"/>
                  <a:pt x="11323796" y="1266682"/>
                  <a:pt x="11314271" y="1266682"/>
                </a:cubicBezTo>
                <a:cubicBezTo>
                  <a:pt x="11309508" y="1266682"/>
                  <a:pt x="11257121" y="1271445"/>
                  <a:pt x="11242834" y="1295257"/>
                </a:cubicBezTo>
                <a:cubicBezTo>
                  <a:pt x="11199971" y="1304782"/>
                  <a:pt x="11176159" y="1314307"/>
                  <a:pt x="11166634" y="1338120"/>
                </a:cubicBezTo>
                <a:cubicBezTo>
                  <a:pt x="11152346" y="1214295"/>
                  <a:pt x="11428571" y="1228582"/>
                  <a:pt x="11514248" y="1228582"/>
                </a:cubicBezTo>
                <a:cubicBezTo>
                  <a:pt x="11638073" y="1228582"/>
                  <a:pt x="11861911" y="1238107"/>
                  <a:pt x="11923775" y="1323832"/>
                </a:cubicBezTo>
                <a:close/>
                <a:moveTo>
                  <a:pt x="11080956" y="1233345"/>
                </a:moveTo>
                <a:cubicBezTo>
                  <a:pt x="11066669" y="1242870"/>
                  <a:pt x="11052381" y="1247632"/>
                  <a:pt x="11038094" y="1252395"/>
                </a:cubicBezTo>
                <a:cubicBezTo>
                  <a:pt x="11047619" y="1242870"/>
                  <a:pt x="11052381" y="1233345"/>
                  <a:pt x="11057144" y="1223820"/>
                </a:cubicBezTo>
                <a:cubicBezTo>
                  <a:pt x="11061906" y="1228582"/>
                  <a:pt x="11071431" y="1233345"/>
                  <a:pt x="11080956" y="1233345"/>
                </a:cubicBezTo>
                <a:close/>
                <a:moveTo>
                  <a:pt x="11157109" y="1214295"/>
                </a:moveTo>
                <a:cubicBezTo>
                  <a:pt x="11147584" y="1214295"/>
                  <a:pt x="11133296" y="1219057"/>
                  <a:pt x="11123771" y="1219057"/>
                </a:cubicBezTo>
                <a:lnTo>
                  <a:pt x="11133296" y="1209532"/>
                </a:lnTo>
                <a:lnTo>
                  <a:pt x="11157109" y="1214295"/>
                </a:lnTo>
                <a:close/>
                <a:moveTo>
                  <a:pt x="11914250" y="1214295"/>
                </a:moveTo>
                <a:cubicBezTo>
                  <a:pt x="11899963" y="1209532"/>
                  <a:pt x="11880913" y="1209532"/>
                  <a:pt x="11866625" y="1204770"/>
                </a:cubicBezTo>
                <a:cubicBezTo>
                  <a:pt x="11871388" y="1204770"/>
                  <a:pt x="11871388" y="1200007"/>
                  <a:pt x="11880913" y="1200007"/>
                </a:cubicBezTo>
                <a:cubicBezTo>
                  <a:pt x="11895200" y="1200007"/>
                  <a:pt x="11904725" y="1209532"/>
                  <a:pt x="11914250" y="1214295"/>
                </a:cubicBezTo>
                <a:close/>
                <a:moveTo>
                  <a:pt x="12071413" y="1271445"/>
                </a:moveTo>
                <a:cubicBezTo>
                  <a:pt x="12023788" y="1233345"/>
                  <a:pt x="11976163" y="1223820"/>
                  <a:pt x="11928538" y="1219057"/>
                </a:cubicBezTo>
                <a:cubicBezTo>
                  <a:pt x="11938063" y="1209532"/>
                  <a:pt x="11976163" y="1233345"/>
                  <a:pt x="11990450" y="1195245"/>
                </a:cubicBezTo>
                <a:cubicBezTo>
                  <a:pt x="11985688" y="1257157"/>
                  <a:pt x="12061888" y="1219057"/>
                  <a:pt x="12071413" y="1271445"/>
                </a:cubicBezTo>
                <a:close/>
                <a:moveTo>
                  <a:pt x="11014281" y="1219057"/>
                </a:moveTo>
                <a:cubicBezTo>
                  <a:pt x="11019044" y="1204770"/>
                  <a:pt x="11023806" y="1190482"/>
                  <a:pt x="11033331" y="1180957"/>
                </a:cubicBezTo>
                <a:cubicBezTo>
                  <a:pt x="11033331" y="1190482"/>
                  <a:pt x="11028569" y="1204770"/>
                  <a:pt x="11014281" y="1219057"/>
                </a:cubicBezTo>
                <a:close/>
                <a:moveTo>
                  <a:pt x="11385708" y="1180957"/>
                </a:moveTo>
                <a:cubicBezTo>
                  <a:pt x="11371421" y="1180957"/>
                  <a:pt x="11352371" y="1185720"/>
                  <a:pt x="11338083" y="1185720"/>
                </a:cubicBezTo>
                <a:cubicBezTo>
                  <a:pt x="11338083" y="1185720"/>
                  <a:pt x="11347608" y="1176195"/>
                  <a:pt x="11357133" y="1176195"/>
                </a:cubicBezTo>
                <a:cubicBezTo>
                  <a:pt x="11371421" y="1176195"/>
                  <a:pt x="11376183" y="1180957"/>
                  <a:pt x="11385708" y="1180957"/>
                </a:cubicBezTo>
                <a:close/>
                <a:moveTo>
                  <a:pt x="11004756" y="1261920"/>
                </a:moveTo>
                <a:lnTo>
                  <a:pt x="11004756" y="1247632"/>
                </a:lnTo>
                <a:cubicBezTo>
                  <a:pt x="11009519" y="1242870"/>
                  <a:pt x="11009519" y="1238107"/>
                  <a:pt x="11009519" y="1233345"/>
                </a:cubicBezTo>
                <a:cubicBezTo>
                  <a:pt x="11042856" y="1223820"/>
                  <a:pt x="11038094" y="1190482"/>
                  <a:pt x="11057144" y="1171432"/>
                </a:cubicBezTo>
                <a:cubicBezTo>
                  <a:pt x="11047619" y="1200007"/>
                  <a:pt x="11038094" y="1242870"/>
                  <a:pt x="11004756" y="1261920"/>
                </a:cubicBezTo>
                <a:close/>
                <a:moveTo>
                  <a:pt x="12057125" y="1214295"/>
                </a:moveTo>
                <a:cubicBezTo>
                  <a:pt x="12052363" y="1209532"/>
                  <a:pt x="12014263" y="1214295"/>
                  <a:pt x="12019025" y="1166670"/>
                </a:cubicBezTo>
                <a:lnTo>
                  <a:pt x="12033313" y="1166670"/>
                </a:lnTo>
                <a:cubicBezTo>
                  <a:pt x="12042838" y="1180957"/>
                  <a:pt x="12052363" y="1200007"/>
                  <a:pt x="12057125" y="1214295"/>
                </a:cubicBezTo>
                <a:close/>
                <a:moveTo>
                  <a:pt x="12028550" y="1219057"/>
                </a:moveTo>
                <a:cubicBezTo>
                  <a:pt x="12028550" y="1223820"/>
                  <a:pt x="12042838" y="1223820"/>
                  <a:pt x="12052363" y="1228582"/>
                </a:cubicBezTo>
                <a:cubicBezTo>
                  <a:pt x="12023788" y="1233345"/>
                  <a:pt x="11999975" y="1214295"/>
                  <a:pt x="11999975" y="1190482"/>
                </a:cubicBezTo>
                <a:lnTo>
                  <a:pt x="11999975" y="1166670"/>
                </a:lnTo>
                <a:cubicBezTo>
                  <a:pt x="12004738" y="1180957"/>
                  <a:pt x="11999975" y="1204770"/>
                  <a:pt x="12028550" y="1219057"/>
                </a:cubicBezTo>
                <a:close/>
                <a:moveTo>
                  <a:pt x="11676173" y="1180957"/>
                </a:moveTo>
                <a:cubicBezTo>
                  <a:pt x="11647598" y="1176195"/>
                  <a:pt x="11619023" y="1176195"/>
                  <a:pt x="11590448" y="1176195"/>
                </a:cubicBezTo>
                <a:cubicBezTo>
                  <a:pt x="11604736" y="1176195"/>
                  <a:pt x="11628548" y="1166670"/>
                  <a:pt x="11638073" y="1166670"/>
                </a:cubicBezTo>
                <a:cubicBezTo>
                  <a:pt x="11652361" y="1166670"/>
                  <a:pt x="11666648" y="1176195"/>
                  <a:pt x="11676173" y="1180957"/>
                </a:cubicBezTo>
                <a:close/>
                <a:moveTo>
                  <a:pt x="11276171" y="1190482"/>
                </a:moveTo>
                <a:lnTo>
                  <a:pt x="11190446" y="1204770"/>
                </a:lnTo>
                <a:cubicBezTo>
                  <a:pt x="11204734" y="1185720"/>
                  <a:pt x="11223784" y="1161907"/>
                  <a:pt x="11233309" y="1142857"/>
                </a:cubicBezTo>
                <a:cubicBezTo>
                  <a:pt x="11233309" y="1157145"/>
                  <a:pt x="11257121" y="1190482"/>
                  <a:pt x="11276171" y="1190482"/>
                </a:cubicBezTo>
                <a:close/>
                <a:moveTo>
                  <a:pt x="11799998" y="1195245"/>
                </a:moveTo>
                <a:cubicBezTo>
                  <a:pt x="11771423" y="1190482"/>
                  <a:pt x="11738086" y="1185720"/>
                  <a:pt x="11709511" y="1180957"/>
                </a:cubicBezTo>
                <a:cubicBezTo>
                  <a:pt x="11723798" y="1176195"/>
                  <a:pt x="11771423" y="1152382"/>
                  <a:pt x="11771423" y="1133332"/>
                </a:cubicBezTo>
                <a:cubicBezTo>
                  <a:pt x="11761898" y="1142857"/>
                  <a:pt x="11780948" y="1171432"/>
                  <a:pt x="11799998" y="1195245"/>
                </a:cubicBezTo>
                <a:close/>
                <a:moveTo>
                  <a:pt x="11180921" y="1190482"/>
                </a:moveTo>
                <a:cubicBezTo>
                  <a:pt x="11166634" y="1200007"/>
                  <a:pt x="11142821" y="1190482"/>
                  <a:pt x="11133296" y="1195245"/>
                </a:cubicBezTo>
                <a:cubicBezTo>
                  <a:pt x="11109484" y="1204770"/>
                  <a:pt x="11095244" y="1219057"/>
                  <a:pt x="11076194" y="1223820"/>
                </a:cubicBezTo>
                <a:cubicBezTo>
                  <a:pt x="11066669" y="1214295"/>
                  <a:pt x="11066669" y="1209532"/>
                  <a:pt x="11066669" y="1195245"/>
                </a:cubicBezTo>
                <a:cubicBezTo>
                  <a:pt x="11066669" y="1185720"/>
                  <a:pt x="11071431" y="1176195"/>
                  <a:pt x="11071431" y="1166670"/>
                </a:cubicBezTo>
                <a:cubicBezTo>
                  <a:pt x="11071431" y="1176195"/>
                  <a:pt x="11085719" y="1200007"/>
                  <a:pt x="11095244" y="1200007"/>
                </a:cubicBezTo>
                <a:cubicBezTo>
                  <a:pt x="11109484" y="1200007"/>
                  <a:pt x="11119009" y="1185720"/>
                  <a:pt x="11138059" y="1180957"/>
                </a:cubicBezTo>
                <a:cubicBezTo>
                  <a:pt x="11142821" y="1176195"/>
                  <a:pt x="11161871" y="1180957"/>
                  <a:pt x="11171396" y="1176195"/>
                </a:cubicBezTo>
                <a:cubicBezTo>
                  <a:pt x="11190446" y="1166670"/>
                  <a:pt x="11209496" y="1142857"/>
                  <a:pt x="11223784" y="1123807"/>
                </a:cubicBezTo>
                <a:cubicBezTo>
                  <a:pt x="11214259" y="1142857"/>
                  <a:pt x="11204734" y="1176195"/>
                  <a:pt x="11180921" y="1190482"/>
                </a:cubicBezTo>
                <a:close/>
                <a:moveTo>
                  <a:pt x="11833336" y="1176195"/>
                </a:moveTo>
                <a:cubicBezTo>
                  <a:pt x="11838098" y="1180957"/>
                  <a:pt x="11838098" y="1180957"/>
                  <a:pt x="11852386" y="1180957"/>
                </a:cubicBezTo>
                <a:cubicBezTo>
                  <a:pt x="11861911" y="1180957"/>
                  <a:pt x="11876150" y="1171432"/>
                  <a:pt x="11885675" y="1171432"/>
                </a:cubicBezTo>
                <a:cubicBezTo>
                  <a:pt x="11899963" y="1171432"/>
                  <a:pt x="11933300" y="1200007"/>
                  <a:pt x="11947588" y="1200007"/>
                </a:cubicBezTo>
                <a:cubicBezTo>
                  <a:pt x="11976163" y="1200007"/>
                  <a:pt x="11966638" y="1161907"/>
                  <a:pt x="11976163" y="1152382"/>
                </a:cubicBezTo>
                <a:cubicBezTo>
                  <a:pt x="11976163" y="1157145"/>
                  <a:pt x="11980925" y="1161907"/>
                  <a:pt x="11980925" y="1176195"/>
                </a:cubicBezTo>
                <a:cubicBezTo>
                  <a:pt x="11980925" y="1200007"/>
                  <a:pt x="11961875" y="1209532"/>
                  <a:pt x="11947588" y="1209532"/>
                </a:cubicBezTo>
                <a:cubicBezTo>
                  <a:pt x="11938063" y="1209532"/>
                  <a:pt x="11914250" y="1195245"/>
                  <a:pt x="11895200" y="1190482"/>
                </a:cubicBezTo>
                <a:cubicBezTo>
                  <a:pt x="11871388" y="1185720"/>
                  <a:pt x="11847623" y="1190482"/>
                  <a:pt x="11823811" y="1185720"/>
                </a:cubicBezTo>
                <a:cubicBezTo>
                  <a:pt x="11809523" y="1185720"/>
                  <a:pt x="11785711" y="1166670"/>
                  <a:pt x="11785711" y="1157145"/>
                </a:cubicBezTo>
                <a:lnTo>
                  <a:pt x="11785711" y="1114282"/>
                </a:lnTo>
                <a:cubicBezTo>
                  <a:pt x="11790473" y="1119045"/>
                  <a:pt x="11799998" y="1171432"/>
                  <a:pt x="11833336" y="1176195"/>
                </a:cubicBezTo>
                <a:close/>
                <a:moveTo>
                  <a:pt x="11147584" y="1104805"/>
                </a:moveTo>
                <a:cubicBezTo>
                  <a:pt x="11147584" y="1123807"/>
                  <a:pt x="11185684" y="1123807"/>
                  <a:pt x="11199971" y="1123807"/>
                </a:cubicBezTo>
                <a:cubicBezTo>
                  <a:pt x="11190446" y="1133332"/>
                  <a:pt x="11176159" y="1171432"/>
                  <a:pt x="11157109" y="1171432"/>
                </a:cubicBezTo>
                <a:cubicBezTo>
                  <a:pt x="11142821" y="1171432"/>
                  <a:pt x="11142821" y="1166670"/>
                  <a:pt x="11133296" y="1157145"/>
                </a:cubicBezTo>
                <a:cubicBezTo>
                  <a:pt x="11123771" y="1166670"/>
                  <a:pt x="11109484" y="1185720"/>
                  <a:pt x="11100006" y="1185720"/>
                </a:cubicBezTo>
                <a:cubicBezTo>
                  <a:pt x="11085719" y="1185720"/>
                  <a:pt x="11080956" y="1171432"/>
                  <a:pt x="11080956" y="1161907"/>
                </a:cubicBezTo>
                <a:cubicBezTo>
                  <a:pt x="11080956" y="1147620"/>
                  <a:pt x="11128534" y="1119045"/>
                  <a:pt x="11152346" y="1095280"/>
                </a:cubicBezTo>
                <a:cubicBezTo>
                  <a:pt x="11152346" y="1100042"/>
                  <a:pt x="11147584" y="1095280"/>
                  <a:pt x="11147584" y="1104805"/>
                </a:cubicBezTo>
                <a:close/>
                <a:moveTo>
                  <a:pt x="11995213" y="1128570"/>
                </a:moveTo>
                <a:cubicBezTo>
                  <a:pt x="11971400" y="1114282"/>
                  <a:pt x="11928538" y="1114282"/>
                  <a:pt x="11919013" y="1090517"/>
                </a:cubicBezTo>
                <a:cubicBezTo>
                  <a:pt x="11942825" y="1100042"/>
                  <a:pt x="11971400" y="1109520"/>
                  <a:pt x="11995213" y="1128570"/>
                </a:cubicBezTo>
                <a:close/>
                <a:moveTo>
                  <a:pt x="11576161" y="1161907"/>
                </a:moveTo>
                <a:cubicBezTo>
                  <a:pt x="11585686" y="1161907"/>
                  <a:pt x="11628548" y="1142857"/>
                  <a:pt x="11638073" y="1142857"/>
                </a:cubicBezTo>
                <a:cubicBezTo>
                  <a:pt x="11652361" y="1142857"/>
                  <a:pt x="11685698" y="1161907"/>
                  <a:pt x="11699986" y="1161907"/>
                </a:cubicBezTo>
                <a:cubicBezTo>
                  <a:pt x="11714273" y="1161907"/>
                  <a:pt x="11742848" y="1138095"/>
                  <a:pt x="11747611" y="1109520"/>
                </a:cubicBezTo>
                <a:lnTo>
                  <a:pt x="11761898" y="1109520"/>
                </a:lnTo>
                <a:lnTo>
                  <a:pt x="11761898" y="1119045"/>
                </a:lnTo>
                <a:cubicBezTo>
                  <a:pt x="11761898" y="1133332"/>
                  <a:pt x="11757136" y="1138095"/>
                  <a:pt x="11747611" y="1147620"/>
                </a:cubicBezTo>
                <a:cubicBezTo>
                  <a:pt x="11738086" y="1161907"/>
                  <a:pt x="11714273" y="1171432"/>
                  <a:pt x="11704748" y="1171432"/>
                </a:cubicBezTo>
                <a:cubicBezTo>
                  <a:pt x="11690461" y="1171432"/>
                  <a:pt x="11652361" y="1152382"/>
                  <a:pt x="11642836" y="1152382"/>
                </a:cubicBezTo>
                <a:cubicBezTo>
                  <a:pt x="11628548" y="1152382"/>
                  <a:pt x="11585686" y="1161907"/>
                  <a:pt x="11576161" y="1161907"/>
                </a:cubicBezTo>
                <a:cubicBezTo>
                  <a:pt x="11523773" y="1161907"/>
                  <a:pt x="11509486" y="1142857"/>
                  <a:pt x="11509486" y="1100042"/>
                </a:cubicBezTo>
                <a:cubicBezTo>
                  <a:pt x="11509486" y="1085755"/>
                  <a:pt x="11509486" y="1095280"/>
                  <a:pt x="11523773" y="1090517"/>
                </a:cubicBezTo>
                <a:cubicBezTo>
                  <a:pt x="11519011" y="1128570"/>
                  <a:pt x="11542823" y="1161907"/>
                  <a:pt x="11576161" y="1161907"/>
                </a:cubicBezTo>
                <a:close/>
                <a:moveTo>
                  <a:pt x="11547586" y="1176195"/>
                </a:moveTo>
                <a:cubicBezTo>
                  <a:pt x="11519011" y="1176195"/>
                  <a:pt x="11485673" y="1176195"/>
                  <a:pt x="11428571" y="1180957"/>
                </a:cubicBezTo>
                <a:cubicBezTo>
                  <a:pt x="11471433" y="1171432"/>
                  <a:pt x="11485673" y="1109520"/>
                  <a:pt x="11499961" y="1090517"/>
                </a:cubicBezTo>
                <a:cubicBezTo>
                  <a:pt x="11490436" y="1119045"/>
                  <a:pt x="11504723" y="1166670"/>
                  <a:pt x="11547586" y="1176195"/>
                </a:cubicBezTo>
                <a:close/>
                <a:moveTo>
                  <a:pt x="11399996" y="1171432"/>
                </a:moveTo>
                <a:cubicBezTo>
                  <a:pt x="11385708" y="1171432"/>
                  <a:pt x="11361896" y="1157145"/>
                  <a:pt x="11352371" y="1157145"/>
                </a:cubicBezTo>
                <a:cubicBezTo>
                  <a:pt x="11338083" y="1157145"/>
                  <a:pt x="11342846" y="1166670"/>
                  <a:pt x="11338083" y="1166670"/>
                </a:cubicBezTo>
                <a:cubicBezTo>
                  <a:pt x="11323796" y="1176195"/>
                  <a:pt x="11304746" y="1176195"/>
                  <a:pt x="11295221" y="1176195"/>
                </a:cubicBezTo>
                <a:cubicBezTo>
                  <a:pt x="11280933" y="1176195"/>
                  <a:pt x="11257121" y="1176195"/>
                  <a:pt x="11242834" y="1142857"/>
                </a:cubicBezTo>
                <a:lnTo>
                  <a:pt x="11247596" y="1119045"/>
                </a:lnTo>
                <a:cubicBezTo>
                  <a:pt x="11252359" y="1128570"/>
                  <a:pt x="11247596" y="1152382"/>
                  <a:pt x="11276171" y="1166670"/>
                </a:cubicBezTo>
                <a:cubicBezTo>
                  <a:pt x="11280933" y="1171432"/>
                  <a:pt x="11280933" y="1171432"/>
                  <a:pt x="11290458" y="1171432"/>
                </a:cubicBezTo>
                <a:cubicBezTo>
                  <a:pt x="11304746" y="1171432"/>
                  <a:pt x="11342846" y="1147620"/>
                  <a:pt x="11352371" y="1147620"/>
                </a:cubicBezTo>
                <a:cubicBezTo>
                  <a:pt x="11366658" y="1147620"/>
                  <a:pt x="11390471" y="1157145"/>
                  <a:pt x="11399996" y="1157145"/>
                </a:cubicBezTo>
                <a:cubicBezTo>
                  <a:pt x="11414283" y="1157145"/>
                  <a:pt x="11438096" y="1152382"/>
                  <a:pt x="11452383" y="1133332"/>
                </a:cubicBezTo>
                <a:cubicBezTo>
                  <a:pt x="11461908" y="1119045"/>
                  <a:pt x="11471433" y="1100042"/>
                  <a:pt x="11480958" y="1090517"/>
                </a:cubicBezTo>
                <a:cubicBezTo>
                  <a:pt x="11471433" y="1147620"/>
                  <a:pt x="11438096" y="1171432"/>
                  <a:pt x="11399996" y="1171432"/>
                </a:cubicBezTo>
                <a:close/>
                <a:moveTo>
                  <a:pt x="11042856" y="1166670"/>
                </a:moveTo>
                <a:cubicBezTo>
                  <a:pt x="11071431" y="1138095"/>
                  <a:pt x="11109484" y="1114282"/>
                  <a:pt x="11147584" y="1085755"/>
                </a:cubicBezTo>
                <a:cubicBezTo>
                  <a:pt x="11114246" y="1114282"/>
                  <a:pt x="11076194" y="1147620"/>
                  <a:pt x="11042856" y="1166670"/>
                </a:cubicBezTo>
                <a:close/>
                <a:moveTo>
                  <a:pt x="11928538" y="1114282"/>
                </a:moveTo>
                <a:cubicBezTo>
                  <a:pt x="11952350" y="1133332"/>
                  <a:pt x="11995213" y="1128570"/>
                  <a:pt x="12019025" y="1157145"/>
                </a:cubicBezTo>
                <a:cubicBezTo>
                  <a:pt x="11976163" y="1133332"/>
                  <a:pt x="11909488" y="1138095"/>
                  <a:pt x="11890438" y="1080992"/>
                </a:cubicBezTo>
                <a:cubicBezTo>
                  <a:pt x="11904725" y="1090517"/>
                  <a:pt x="11909488" y="1104805"/>
                  <a:pt x="11928538" y="1114282"/>
                </a:cubicBezTo>
                <a:close/>
                <a:moveTo>
                  <a:pt x="11957113" y="1152382"/>
                </a:moveTo>
                <a:lnTo>
                  <a:pt x="11957113" y="1180957"/>
                </a:lnTo>
                <a:cubicBezTo>
                  <a:pt x="11952350" y="1185720"/>
                  <a:pt x="11957113" y="1185720"/>
                  <a:pt x="11942825" y="1185720"/>
                </a:cubicBezTo>
                <a:cubicBezTo>
                  <a:pt x="11933300" y="1185720"/>
                  <a:pt x="11899963" y="1157145"/>
                  <a:pt x="11890438" y="1157145"/>
                </a:cubicBezTo>
                <a:cubicBezTo>
                  <a:pt x="11876150" y="1157145"/>
                  <a:pt x="11861911" y="1166670"/>
                  <a:pt x="11852386" y="1166670"/>
                </a:cubicBezTo>
                <a:cubicBezTo>
                  <a:pt x="11833336" y="1166670"/>
                  <a:pt x="11804761" y="1166670"/>
                  <a:pt x="11804761" y="1119045"/>
                </a:cubicBezTo>
                <a:cubicBezTo>
                  <a:pt x="11828573" y="1123807"/>
                  <a:pt x="11880913" y="1104805"/>
                  <a:pt x="11866625" y="1071467"/>
                </a:cubicBezTo>
                <a:cubicBezTo>
                  <a:pt x="11885675" y="1080992"/>
                  <a:pt x="11914250" y="1142857"/>
                  <a:pt x="11957113" y="1152382"/>
                </a:cubicBezTo>
                <a:close/>
                <a:moveTo>
                  <a:pt x="11952350" y="1080992"/>
                </a:moveTo>
                <a:lnTo>
                  <a:pt x="11952350" y="1061942"/>
                </a:lnTo>
                <a:lnTo>
                  <a:pt x="11952350" y="1080992"/>
                </a:lnTo>
                <a:close/>
                <a:moveTo>
                  <a:pt x="11928538" y="1042892"/>
                </a:moveTo>
                <a:cubicBezTo>
                  <a:pt x="11933300" y="1047655"/>
                  <a:pt x="11933300" y="1061942"/>
                  <a:pt x="11933300" y="1071467"/>
                </a:cubicBezTo>
                <a:lnTo>
                  <a:pt x="11928538" y="1042892"/>
                </a:lnTo>
                <a:close/>
                <a:moveTo>
                  <a:pt x="11128534" y="1076230"/>
                </a:moveTo>
                <a:cubicBezTo>
                  <a:pt x="11123771" y="1076230"/>
                  <a:pt x="11119009" y="1066705"/>
                  <a:pt x="11119009" y="1057180"/>
                </a:cubicBezTo>
                <a:cubicBezTo>
                  <a:pt x="11119009" y="1042892"/>
                  <a:pt x="11123771" y="1042892"/>
                  <a:pt x="11123771" y="1042892"/>
                </a:cubicBezTo>
                <a:lnTo>
                  <a:pt x="11128534" y="1076230"/>
                </a:lnTo>
                <a:close/>
                <a:moveTo>
                  <a:pt x="11204734" y="1090517"/>
                </a:moveTo>
                <a:cubicBezTo>
                  <a:pt x="11204734" y="1090517"/>
                  <a:pt x="11199971" y="1095280"/>
                  <a:pt x="11190446" y="1090517"/>
                </a:cubicBezTo>
                <a:cubicBezTo>
                  <a:pt x="11228546" y="1038130"/>
                  <a:pt x="11271408" y="1052417"/>
                  <a:pt x="11338083" y="1038130"/>
                </a:cubicBezTo>
                <a:cubicBezTo>
                  <a:pt x="11304746" y="1085755"/>
                  <a:pt x="11247596" y="1071467"/>
                  <a:pt x="11204734" y="1090517"/>
                </a:cubicBezTo>
                <a:close/>
                <a:moveTo>
                  <a:pt x="11828573" y="1061942"/>
                </a:moveTo>
                <a:lnTo>
                  <a:pt x="11828573" y="1080992"/>
                </a:lnTo>
                <a:lnTo>
                  <a:pt x="11795236" y="1080992"/>
                </a:lnTo>
                <a:cubicBezTo>
                  <a:pt x="11785711" y="1076230"/>
                  <a:pt x="11771423" y="1066705"/>
                  <a:pt x="11761898" y="1066705"/>
                </a:cubicBezTo>
                <a:cubicBezTo>
                  <a:pt x="11733323" y="1066705"/>
                  <a:pt x="11680936" y="1080992"/>
                  <a:pt x="11676173" y="1033367"/>
                </a:cubicBezTo>
                <a:cubicBezTo>
                  <a:pt x="11723798" y="1042892"/>
                  <a:pt x="11776186" y="1047655"/>
                  <a:pt x="11828573" y="1061942"/>
                </a:cubicBezTo>
                <a:close/>
                <a:moveTo>
                  <a:pt x="11695223" y="1076230"/>
                </a:moveTo>
                <a:cubicBezTo>
                  <a:pt x="11709511" y="1085755"/>
                  <a:pt x="11738086" y="1080992"/>
                  <a:pt x="11761898" y="1080992"/>
                </a:cubicBezTo>
                <a:cubicBezTo>
                  <a:pt x="11776186" y="1080992"/>
                  <a:pt x="11799998" y="1095280"/>
                  <a:pt x="11809523" y="1095280"/>
                </a:cubicBezTo>
                <a:cubicBezTo>
                  <a:pt x="11823811" y="1095280"/>
                  <a:pt x="11833336" y="1090517"/>
                  <a:pt x="11842861" y="1066705"/>
                </a:cubicBezTo>
                <a:cubicBezTo>
                  <a:pt x="11852386" y="1071467"/>
                  <a:pt x="11857148" y="1076230"/>
                  <a:pt x="11857148" y="1085755"/>
                </a:cubicBezTo>
                <a:cubicBezTo>
                  <a:pt x="11857148" y="1109520"/>
                  <a:pt x="11819048" y="1104805"/>
                  <a:pt x="11819048" y="1104805"/>
                </a:cubicBezTo>
                <a:cubicBezTo>
                  <a:pt x="11809523" y="1104805"/>
                  <a:pt x="11652361" y="1095280"/>
                  <a:pt x="11652361" y="1047655"/>
                </a:cubicBezTo>
                <a:lnTo>
                  <a:pt x="11652361" y="1033367"/>
                </a:lnTo>
                <a:cubicBezTo>
                  <a:pt x="11661886" y="1042892"/>
                  <a:pt x="11671411" y="1061942"/>
                  <a:pt x="11695223" y="1076230"/>
                </a:cubicBezTo>
                <a:close/>
                <a:moveTo>
                  <a:pt x="11733323" y="1109520"/>
                </a:moveTo>
                <a:lnTo>
                  <a:pt x="11733323" y="1119045"/>
                </a:lnTo>
                <a:cubicBezTo>
                  <a:pt x="11728561" y="1133332"/>
                  <a:pt x="11704748" y="1147620"/>
                  <a:pt x="11695223" y="1147620"/>
                </a:cubicBezTo>
                <a:cubicBezTo>
                  <a:pt x="11685698" y="1147620"/>
                  <a:pt x="11652361" y="1123807"/>
                  <a:pt x="11642836" y="1123807"/>
                </a:cubicBezTo>
                <a:cubicBezTo>
                  <a:pt x="11628548" y="1123807"/>
                  <a:pt x="11590448" y="1147620"/>
                  <a:pt x="11576161" y="1147620"/>
                </a:cubicBezTo>
                <a:cubicBezTo>
                  <a:pt x="11561873" y="1147620"/>
                  <a:pt x="11538061" y="1133332"/>
                  <a:pt x="11538061" y="1119045"/>
                </a:cubicBezTo>
                <a:lnTo>
                  <a:pt x="11538061" y="1095280"/>
                </a:lnTo>
                <a:cubicBezTo>
                  <a:pt x="11566636" y="1090517"/>
                  <a:pt x="11609498" y="1100042"/>
                  <a:pt x="11628548" y="1057180"/>
                </a:cubicBezTo>
                <a:cubicBezTo>
                  <a:pt x="11628548" y="1052417"/>
                  <a:pt x="11628548" y="1042892"/>
                  <a:pt x="11638073" y="1033367"/>
                </a:cubicBezTo>
                <a:cubicBezTo>
                  <a:pt x="11623786" y="1071467"/>
                  <a:pt x="11704748" y="1109520"/>
                  <a:pt x="11733323" y="1109520"/>
                </a:cubicBezTo>
                <a:close/>
                <a:moveTo>
                  <a:pt x="11380946" y="1052417"/>
                </a:moveTo>
                <a:cubicBezTo>
                  <a:pt x="11380946" y="1090517"/>
                  <a:pt x="11409521" y="1109520"/>
                  <a:pt x="11457146" y="1095280"/>
                </a:cubicBezTo>
                <a:cubicBezTo>
                  <a:pt x="11457146" y="1133332"/>
                  <a:pt x="11414283" y="1142857"/>
                  <a:pt x="11399996" y="1142857"/>
                </a:cubicBezTo>
                <a:cubicBezTo>
                  <a:pt x="11390471" y="1142857"/>
                  <a:pt x="11366658" y="1133332"/>
                  <a:pt x="11352371" y="1133332"/>
                </a:cubicBezTo>
                <a:cubicBezTo>
                  <a:pt x="11342846" y="1133332"/>
                  <a:pt x="11304746" y="1157145"/>
                  <a:pt x="11295221" y="1157145"/>
                </a:cubicBezTo>
                <a:cubicBezTo>
                  <a:pt x="11276171" y="1157145"/>
                  <a:pt x="11261883" y="1142857"/>
                  <a:pt x="11261883" y="1123807"/>
                </a:cubicBezTo>
                <a:cubicBezTo>
                  <a:pt x="11261883" y="1109520"/>
                  <a:pt x="11271408" y="1109520"/>
                  <a:pt x="11280933" y="1109520"/>
                </a:cubicBezTo>
                <a:cubicBezTo>
                  <a:pt x="11314271" y="1104805"/>
                  <a:pt x="11357133" y="1052417"/>
                  <a:pt x="11380946" y="1033367"/>
                </a:cubicBezTo>
                <a:cubicBezTo>
                  <a:pt x="11385708" y="1038130"/>
                  <a:pt x="11380946" y="1042892"/>
                  <a:pt x="11380946" y="1052417"/>
                </a:cubicBezTo>
                <a:close/>
                <a:moveTo>
                  <a:pt x="11190446" y="1114282"/>
                </a:moveTo>
                <a:cubicBezTo>
                  <a:pt x="11176159" y="1114282"/>
                  <a:pt x="11171396" y="1109520"/>
                  <a:pt x="11161871" y="1109520"/>
                </a:cubicBezTo>
                <a:cubicBezTo>
                  <a:pt x="11161871" y="1104805"/>
                  <a:pt x="11166634" y="1095280"/>
                  <a:pt x="11176159" y="1085755"/>
                </a:cubicBezTo>
                <a:cubicBezTo>
                  <a:pt x="11185684" y="1104805"/>
                  <a:pt x="11195209" y="1104805"/>
                  <a:pt x="11204734" y="1104805"/>
                </a:cubicBezTo>
                <a:cubicBezTo>
                  <a:pt x="11214259" y="1104805"/>
                  <a:pt x="11266646" y="1095280"/>
                  <a:pt x="11299983" y="1080992"/>
                </a:cubicBezTo>
                <a:cubicBezTo>
                  <a:pt x="11319033" y="1076230"/>
                  <a:pt x="11342846" y="1052417"/>
                  <a:pt x="11361896" y="1033367"/>
                </a:cubicBezTo>
                <a:cubicBezTo>
                  <a:pt x="11366658" y="1080992"/>
                  <a:pt x="11223784" y="1114282"/>
                  <a:pt x="11190446" y="1114282"/>
                </a:cubicBezTo>
                <a:close/>
                <a:moveTo>
                  <a:pt x="11909488" y="1066705"/>
                </a:moveTo>
                <a:cubicBezTo>
                  <a:pt x="11904725" y="1066705"/>
                  <a:pt x="11904725" y="1028605"/>
                  <a:pt x="11909488" y="1028605"/>
                </a:cubicBezTo>
                <a:cubicBezTo>
                  <a:pt x="11914250" y="1038130"/>
                  <a:pt x="11914250" y="1052417"/>
                  <a:pt x="11909488" y="1066705"/>
                </a:cubicBezTo>
                <a:close/>
                <a:moveTo>
                  <a:pt x="11447621" y="1080992"/>
                </a:moveTo>
                <a:cubicBezTo>
                  <a:pt x="11457146" y="1080992"/>
                  <a:pt x="11490436" y="1066705"/>
                  <a:pt x="11504723" y="1066705"/>
                </a:cubicBezTo>
                <a:cubicBezTo>
                  <a:pt x="11514248" y="1066705"/>
                  <a:pt x="11542823" y="1076230"/>
                  <a:pt x="11557111" y="1076230"/>
                </a:cubicBezTo>
                <a:cubicBezTo>
                  <a:pt x="11590448" y="1076230"/>
                  <a:pt x="11599973" y="1038130"/>
                  <a:pt x="11614261" y="1028605"/>
                </a:cubicBezTo>
                <a:lnTo>
                  <a:pt x="11614261" y="1066705"/>
                </a:lnTo>
                <a:cubicBezTo>
                  <a:pt x="11595211" y="1080992"/>
                  <a:pt x="11571398" y="1080992"/>
                  <a:pt x="11557111" y="1080992"/>
                </a:cubicBezTo>
                <a:cubicBezTo>
                  <a:pt x="11547586" y="1080992"/>
                  <a:pt x="11514248" y="1071467"/>
                  <a:pt x="11499961" y="1071467"/>
                </a:cubicBezTo>
                <a:cubicBezTo>
                  <a:pt x="11490436" y="1071467"/>
                  <a:pt x="11433333" y="1090517"/>
                  <a:pt x="11423808" y="1090517"/>
                </a:cubicBezTo>
                <a:cubicBezTo>
                  <a:pt x="11399996" y="1090517"/>
                  <a:pt x="11395233" y="1061942"/>
                  <a:pt x="11395233" y="1052417"/>
                </a:cubicBezTo>
                <a:cubicBezTo>
                  <a:pt x="11395233" y="1038130"/>
                  <a:pt x="11395233" y="1038130"/>
                  <a:pt x="11399996" y="1028605"/>
                </a:cubicBezTo>
                <a:cubicBezTo>
                  <a:pt x="11390471" y="1057180"/>
                  <a:pt x="11423808" y="1080992"/>
                  <a:pt x="11447621" y="1080992"/>
                </a:cubicBezTo>
                <a:close/>
                <a:moveTo>
                  <a:pt x="11142821" y="1066705"/>
                </a:moveTo>
                <a:lnTo>
                  <a:pt x="11142821" y="1028605"/>
                </a:lnTo>
                <a:cubicBezTo>
                  <a:pt x="11142821" y="1038130"/>
                  <a:pt x="11152346" y="1042892"/>
                  <a:pt x="11152346" y="1052417"/>
                </a:cubicBezTo>
                <a:lnTo>
                  <a:pt x="11152346" y="1061942"/>
                </a:lnTo>
                <a:cubicBezTo>
                  <a:pt x="11152346" y="1066705"/>
                  <a:pt x="11147584" y="1066705"/>
                  <a:pt x="11142821" y="1066705"/>
                </a:cubicBezTo>
                <a:close/>
                <a:moveTo>
                  <a:pt x="11566636" y="1057180"/>
                </a:moveTo>
                <a:cubicBezTo>
                  <a:pt x="11542823" y="1061942"/>
                  <a:pt x="11514248" y="1052417"/>
                  <a:pt x="11490436" y="1057180"/>
                </a:cubicBezTo>
                <a:cubicBezTo>
                  <a:pt x="11476196" y="1057180"/>
                  <a:pt x="11461908" y="1066705"/>
                  <a:pt x="11447621" y="1066705"/>
                </a:cubicBezTo>
                <a:cubicBezTo>
                  <a:pt x="11438096" y="1066705"/>
                  <a:pt x="11419046" y="1066705"/>
                  <a:pt x="11414283" y="1047655"/>
                </a:cubicBezTo>
                <a:lnTo>
                  <a:pt x="11414283" y="1028605"/>
                </a:lnTo>
                <a:cubicBezTo>
                  <a:pt x="11480958" y="1028605"/>
                  <a:pt x="11595211" y="1004792"/>
                  <a:pt x="11595211" y="1033367"/>
                </a:cubicBezTo>
                <a:cubicBezTo>
                  <a:pt x="11595211" y="1047655"/>
                  <a:pt x="11576161" y="1057180"/>
                  <a:pt x="11566636" y="1057180"/>
                </a:cubicBezTo>
                <a:close/>
                <a:moveTo>
                  <a:pt x="11880913" y="1057180"/>
                </a:moveTo>
                <a:cubicBezTo>
                  <a:pt x="11876150" y="1052417"/>
                  <a:pt x="11871388" y="1047655"/>
                  <a:pt x="11871388" y="1033367"/>
                </a:cubicBezTo>
                <a:cubicBezTo>
                  <a:pt x="11871388" y="1023842"/>
                  <a:pt x="11876150" y="1019080"/>
                  <a:pt x="11880913" y="1014317"/>
                </a:cubicBezTo>
                <a:cubicBezTo>
                  <a:pt x="11885675" y="1028605"/>
                  <a:pt x="11885675" y="1042892"/>
                  <a:pt x="11880913" y="1057180"/>
                </a:cubicBezTo>
                <a:close/>
                <a:moveTo>
                  <a:pt x="11190446" y="1052417"/>
                </a:moveTo>
                <a:lnTo>
                  <a:pt x="11171396" y="1057180"/>
                </a:lnTo>
                <a:cubicBezTo>
                  <a:pt x="11171396" y="1047655"/>
                  <a:pt x="11166634" y="1033367"/>
                  <a:pt x="11171396" y="1014317"/>
                </a:cubicBezTo>
                <a:lnTo>
                  <a:pt x="11190446" y="1014317"/>
                </a:lnTo>
                <a:cubicBezTo>
                  <a:pt x="11190446" y="1023842"/>
                  <a:pt x="11195209" y="1038130"/>
                  <a:pt x="11190446" y="1052417"/>
                </a:cubicBezTo>
                <a:close/>
                <a:moveTo>
                  <a:pt x="11852386" y="1023842"/>
                </a:moveTo>
                <a:cubicBezTo>
                  <a:pt x="11852386" y="1033367"/>
                  <a:pt x="11852386" y="1038130"/>
                  <a:pt x="11847623" y="1047655"/>
                </a:cubicBezTo>
                <a:lnTo>
                  <a:pt x="11828573" y="1047655"/>
                </a:lnTo>
                <a:cubicBezTo>
                  <a:pt x="11828573" y="1042892"/>
                  <a:pt x="11823811" y="1033367"/>
                  <a:pt x="11823811" y="1023842"/>
                </a:cubicBezTo>
                <a:cubicBezTo>
                  <a:pt x="11823811" y="1009555"/>
                  <a:pt x="11823811" y="1009555"/>
                  <a:pt x="11833336" y="1000030"/>
                </a:cubicBezTo>
                <a:cubicBezTo>
                  <a:pt x="11852386" y="1009555"/>
                  <a:pt x="11852386" y="1019080"/>
                  <a:pt x="11852386" y="1023842"/>
                </a:cubicBezTo>
                <a:close/>
                <a:moveTo>
                  <a:pt x="11233309" y="1019080"/>
                </a:moveTo>
                <a:cubicBezTo>
                  <a:pt x="11233309" y="1033367"/>
                  <a:pt x="11228546" y="1038130"/>
                  <a:pt x="11223784" y="1042892"/>
                </a:cubicBezTo>
                <a:cubicBezTo>
                  <a:pt x="11204734" y="1028605"/>
                  <a:pt x="11204734" y="1019080"/>
                  <a:pt x="11204734" y="1019080"/>
                </a:cubicBezTo>
                <a:cubicBezTo>
                  <a:pt x="11204734" y="1004792"/>
                  <a:pt x="11209496" y="1000030"/>
                  <a:pt x="11219021" y="995267"/>
                </a:cubicBezTo>
                <a:cubicBezTo>
                  <a:pt x="11228546" y="1000030"/>
                  <a:pt x="11233309" y="1009555"/>
                  <a:pt x="11233309" y="1019080"/>
                </a:cubicBezTo>
                <a:close/>
                <a:moveTo>
                  <a:pt x="11799998" y="990505"/>
                </a:moveTo>
                <a:cubicBezTo>
                  <a:pt x="11799998" y="995267"/>
                  <a:pt x="11804761" y="1000030"/>
                  <a:pt x="11804761" y="1028605"/>
                </a:cubicBezTo>
                <a:lnTo>
                  <a:pt x="11795236" y="1038130"/>
                </a:lnTo>
                <a:cubicBezTo>
                  <a:pt x="11785711" y="1033367"/>
                  <a:pt x="11776186" y="1023842"/>
                  <a:pt x="11776186" y="1009555"/>
                </a:cubicBezTo>
                <a:cubicBezTo>
                  <a:pt x="11776186" y="1000030"/>
                  <a:pt x="11780948" y="995267"/>
                  <a:pt x="11785711" y="990505"/>
                </a:cubicBezTo>
                <a:lnTo>
                  <a:pt x="11799998" y="990505"/>
                </a:lnTo>
                <a:close/>
                <a:moveTo>
                  <a:pt x="11276171" y="1009555"/>
                </a:moveTo>
                <a:cubicBezTo>
                  <a:pt x="11276171" y="1019080"/>
                  <a:pt x="11271408" y="1023842"/>
                  <a:pt x="11261883" y="1033367"/>
                </a:cubicBezTo>
                <a:cubicBezTo>
                  <a:pt x="11247596" y="1019080"/>
                  <a:pt x="11247596" y="1014317"/>
                  <a:pt x="11247596" y="1009555"/>
                </a:cubicBezTo>
                <a:cubicBezTo>
                  <a:pt x="11247596" y="995267"/>
                  <a:pt x="11247596" y="995267"/>
                  <a:pt x="11257121" y="985742"/>
                </a:cubicBezTo>
                <a:cubicBezTo>
                  <a:pt x="11266646" y="990505"/>
                  <a:pt x="11276171" y="995267"/>
                  <a:pt x="11276171" y="1009555"/>
                </a:cubicBezTo>
                <a:close/>
                <a:moveTo>
                  <a:pt x="11761898" y="1004792"/>
                </a:moveTo>
                <a:cubicBezTo>
                  <a:pt x="11761898" y="1014317"/>
                  <a:pt x="11757136" y="1028605"/>
                  <a:pt x="11742848" y="1028605"/>
                </a:cubicBezTo>
                <a:cubicBezTo>
                  <a:pt x="11723798" y="1028605"/>
                  <a:pt x="11728561" y="1009555"/>
                  <a:pt x="11728561" y="1004792"/>
                </a:cubicBezTo>
                <a:cubicBezTo>
                  <a:pt x="11728561" y="995267"/>
                  <a:pt x="11723798" y="980980"/>
                  <a:pt x="11742848" y="980980"/>
                </a:cubicBezTo>
                <a:cubicBezTo>
                  <a:pt x="11757136" y="980980"/>
                  <a:pt x="11761898" y="995267"/>
                  <a:pt x="11761898" y="1004792"/>
                </a:cubicBezTo>
                <a:close/>
                <a:moveTo>
                  <a:pt x="11699986" y="976217"/>
                </a:moveTo>
                <a:lnTo>
                  <a:pt x="11709511" y="985742"/>
                </a:lnTo>
                <a:lnTo>
                  <a:pt x="11709511" y="1019080"/>
                </a:lnTo>
                <a:cubicBezTo>
                  <a:pt x="11704748" y="1019080"/>
                  <a:pt x="11704748" y="1023842"/>
                  <a:pt x="11690461" y="1023842"/>
                </a:cubicBezTo>
                <a:cubicBezTo>
                  <a:pt x="11680936" y="1023842"/>
                  <a:pt x="11671411" y="1009555"/>
                  <a:pt x="11671411" y="1000030"/>
                </a:cubicBezTo>
                <a:cubicBezTo>
                  <a:pt x="11671411" y="985742"/>
                  <a:pt x="11676173" y="985742"/>
                  <a:pt x="11680936" y="976217"/>
                </a:cubicBezTo>
                <a:lnTo>
                  <a:pt x="11699986" y="976217"/>
                </a:lnTo>
                <a:close/>
                <a:moveTo>
                  <a:pt x="11319033" y="1000030"/>
                </a:moveTo>
                <a:cubicBezTo>
                  <a:pt x="11319033" y="1014317"/>
                  <a:pt x="11314271" y="1019080"/>
                  <a:pt x="11304746" y="1028605"/>
                </a:cubicBezTo>
                <a:cubicBezTo>
                  <a:pt x="11295221" y="1023842"/>
                  <a:pt x="11290458" y="1014317"/>
                  <a:pt x="11290458" y="1000030"/>
                </a:cubicBezTo>
                <a:cubicBezTo>
                  <a:pt x="11290458" y="990505"/>
                  <a:pt x="11295221" y="985742"/>
                  <a:pt x="11299983" y="976217"/>
                </a:cubicBezTo>
                <a:cubicBezTo>
                  <a:pt x="11309508" y="980980"/>
                  <a:pt x="11319033" y="990505"/>
                  <a:pt x="11319033" y="1000030"/>
                </a:cubicBezTo>
                <a:close/>
                <a:moveTo>
                  <a:pt x="11657123" y="995267"/>
                </a:moveTo>
                <a:cubicBezTo>
                  <a:pt x="11657123" y="1004792"/>
                  <a:pt x="11652361" y="1019080"/>
                  <a:pt x="11638073" y="1019080"/>
                </a:cubicBezTo>
                <a:cubicBezTo>
                  <a:pt x="11619023" y="1019080"/>
                  <a:pt x="11619023" y="1000030"/>
                  <a:pt x="11619023" y="995267"/>
                </a:cubicBezTo>
                <a:cubicBezTo>
                  <a:pt x="11619023" y="985742"/>
                  <a:pt x="11619023" y="971455"/>
                  <a:pt x="11638073" y="971455"/>
                </a:cubicBezTo>
                <a:cubicBezTo>
                  <a:pt x="11647598" y="971455"/>
                  <a:pt x="11657123" y="980980"/>
                  <a:pt x="11657123" y="995267"/>
                </a:cubicBezTo>
                <a:close/>
                <a:moveTo>
                  <a:pt x="11371421" y="995267"/>
                </a:moveTo>
                <a:cubicBezTo>
                  <a:pt x="11371421" y="1014317"/>
                  <a:pt x="11361896" y="1019080"/>
                  <a:pt x="11352371" y="1019080"/>
                </a:cubicBezTo>
                <a:cubicBezTo>
                  <a:pt x="11328558" y="1019080"/>
                  <a:pt x="11333321" y="1000030"/>
                  <a:pt x="11333321" y="995267"/>
                </a:cubicBezTo>
                <a:cubicBezTo>
                  <a:pt x="11333321" y="985742"/>
                  <a:pt x="11328558" y="971455"/>
                  <a:pt x="11352371" y="971455"/>
                </a:cubicBezTo>
                <a:cubicBezTo>
                  <a:pt x="11371421" y="971455"/>
                  <a:pt x="11371421" y="985742"/>
                  <a:pt x="11371421" y="995267"/>
                </a:cubicBezTo>
                <a:close/>
                <a:moveTo>
                  <a:pt x="11814286" y="980980"/>
                </a:moveTo>
                <a:lnTo>
                  <a:pt x="11828573" y="966692"/>
                </a:lnTo>
                <a:cubicBezTo>
                  <a:pt x="11828573" y="976217"/>
                  <a:pt x="11823811" y="980980"/>
                  <a:pt x="11814286" y="980980"/>
                </a:cubicBezTo>
                <a:close/>
                <a:moveTo>
                  <a:pt x="11599973" y="966692"/>
                </a:moveTo>
                <a:cubicBezTo>
                  <a:pt x="11599973" y="971455"/>
                  <a:pt x="11604736" y="971455"/>
                  <a:pt x="11604736" y="985742"/>
                </a:cubicBezTo>
                <a:cubicBezTo>
                  <a:pt x="11604736" y="1004792"/>
                  <a:pt x="11585686" y="1009555"/>
                  <a:pt x="11580923" y="1009555"/>
                </a:cubicBezTo>
                <a:cubicBezTo>
                  <a:pt x="11557111" y="1009555"/>
                  <a:pt x="11561873" y="990505"/>
                  <a:pt x="11561873" y="985742"/>
                </a:cubicBezTo>
                <a:cubicBezTo>
                  <a:pt x="11561873" y="976217"/>
                  <a:pt x="11566636" y="971455"/>
                  <a:pt x="11571398" y="966692"/>
                </a:cubicBezTo>
                <a:lnTo>
                  <a:pt x="11599973" y="966692"/>
                </a:lnTo>
                <a:close/>
                <a:moveTo>
                  <a:pt x="11547586" y="985742"/>
                </a:moveTo>
                <a:cubicBezTo>
                  <a:pt x="11547586" y="1009555"/>
                  <a:pt x="11519011" y="1009555"/>
                  <a:pt x="11519011" y="1009555"/>
                </a:cubicBezTo>
                <a:cubicBezTo>
                  <a:pt x="11499961" y="1009555"/>
                  <a:pt x="11499961" y="990505"/>
                  <a:pt x="11499961" y="985742"/>
                </a:cubicBezTo>
                <a:cubicBezTo>
                  <a:pt x="11499961" y="971455"/>
                  <a:pt x="11504723" y="966692"/>
                  <a:pt x="11519011" y="966692"/>
                </a:cubicBezTo>
                <a:cubicBezTo>
                  <a:pt x="11538061" y="966692"/>
                  <a:pt x="11547586" y="980980"/>
                  <a:pt x="11547586" y="985742"/>
                </a:cubicBezTo>
                <a:close/>
                <a:moveTo>
                  <a:pt x="11485673" y="990505"/>
                </a:moveTo>
                <a:cubicBezTo>
                  <a:pt x="11485673" y="1009555"/>
                  <a:pt x="11466671" y="1009555"/>
                  <a:pt x="11461908" y="1009555"/>
                </a:cubicBezTo>
                <a:cubicBezTo>
                  <a:pt x="11442858" y="1009555"/>
                  <a:pt x="11438096" y="990505"/>
                  <a:pt x="11438096" y="985742"/>
                </a:cubicBezTo>
                <a:cubicBezTo>
                  <a:pt x="11438096" y="976217"/>
                  <a:pt x="11447621" y="966692"/>
                  <a:pt x="11461908" y="966692"/>
                </a:cubicBezTo>
                <a:cubicBezTo>
                  <a:pt x="11476196" y="966692"/>
                  <a:pt x="11485673" y="971455"/>
                  <a:pt x="11485673" y="990505"/>
                </a:cubicBezTo>
                <a:close/>
                <a:moveTo>
                  <a:pt x="11423808" y="990505"/>
                </a:moveTo>
                <a:cubicBezTo>
                  <a:pt x="11423808" y="1009555"/>
                  <a:pt x="11414283" y="1014317"/>
                  <a:pt x="11404758" y="1014317"/>
                </a:cubicBezTo>
                <a:cubicBezTo>
                  <a:pt x="11390471" y="1014317"/>
                  <a:pt x="11385708" y="995267"/>
                  <a:pt x="11385708" y="985742"/>
                </a:cubicBezTo>
                <a:cubicBezTo>
                  <a:pt x="11385708" y="976217"/>
                  <a:pt x="11395233" y="966692"/>
                  <a:pt x="11404758" y="966692"/>
                </a:cubicBezTo>
                <a:cubicBezTo>
                  <a:pt x="11423808" y="966692"/>
                  <a:pt x="11423808" y="980980"/>
                  <a:pt x="11423808" y="990505"/>
                </a:cubicBezTo>
                <a:close/>
                <a:moveTo>
                  <a:pt x="11838098" y="980980"/>
                </a:moveTo>
                <a:cubicBezTo>
                  <a:pt x="11838098" y="976217"/>
                  <a:pt x="11842861" y="966692"/>
                  <a:pt x="11847623" y="961930"/>
                </a:cubicBezTo>
                <a:cubicBezTo>
                  <a:pt x="11847623" y="966692"/>
                  <a:pt x="11842861" y="976217"/>
                  <a:pt x="11838098" y="980980"/>
                </a:cubicBezTo>
                <a:close/>
                <a:moveTo>
                  <a:pt x="12028550" y="990505"/>
                </a:moveTo>
                <a:cubicBezTo>
                  <a:pt x="12028550" y="980980"/>
                  <a:pt x="12019025" y="966692"/>
                  <a:pt x="12009500" y="957167"/>
                </a:cubicBezTo>
                <a:cubicBezTo>
                  <a:pt x="12014263" y="961930"/>
                  <a:pt x="12028550" y="976217"/>
                  <a:pt x="12028550" y="990505"/>
                </a:cubicBezTo>
                <a:close/>
                <a:moveTo>
                  <a:pt x="12642819" y="1071467"/>
                </a:moveTo>
                <a:cubicBezTo>
                  <a:pt x="12642819" y="1195245"/>
                  <a:pt x="12571429" y="1271445"/>
                  <a:pt x="12452366" y="1414320"/>
                </a:cubicBezTo>
                <a:cubicBezTo>
                  <a:pt x="12428554" y="1385745"/>
                  <a:pt x="12419029" y="1385745"/>
                  <a:pt x="12404741" y="1385745"/>
                </a:cubicBezTo>
                <a:cubicBezTo>
                  <a:pt x="12357116" y="1385745"/>
                  <a:pt x="12304729" y="1461945"/>
                  <a:pt x="12304729" y="1485757"/>
                </a:cubicBezTo>
                <a:cubicBezTo>
                  <a:pt x="12304729" y="1514285"/>
                  <a:pt x="12338066" y="1576197"/>
                  <a:pt x="12366641" y="1576197"/>
                </a:cubicBezTo>
                <a:cubicBezTo>
                  <a:pt x="12414266" y="1576197"/>
                  <a:pt x="12438079" y="1490472"/>
                  <a:pt x="12438079" y="1480995"/>
                </a:cubicBezTo>
                <a:cubicBezTo>
                  <a:pt x="12438079" y="1452420"/>
                  <a:pt x="12419029" y="1423845"/>
                  <a:pt x="12395216" y="1423845"/>
                </a:cubicBezTo>
                <a:cubicBezTo>
                  <a:pt x="12357116" y="1423845"/>
                  <a:pt x="12338066" y="1457182"/>
                  <a:pt x="12338066" y="1480995"/>
                </a:cubicBezTo>
                <a:cubicBezTo>
                  <a:pt x="12338066" y="1499997"/>
                  <a:pt x="12347591" y="1523810"/>
                  <a:pt x="12366641" y="1523810"/>
                </a:cubicBezTo>
                <a:cubicBezTo>
                  <a:pt x="12390454" y="1523810"/>
                  <a:pt x="12399979" y="1495235"/>
                  <a:pt x="12399979" y="1485757"/>
                </a:cubicBezTo>
                <a:cubicBezTo>
                  <a:pt x="12399979" y="1480995"/>
                  <a:pt x="12390454" y="1461945"/>
                  <a:pt x="12380929" y="1457182"/>
                </a:cubicBezTo>
                <a:cubicBezTo>
                  <a:pt x="12376166" y="1457182"/>
                  <a:pt x="12371404" y="1461945"/>
                  <a:pt x="12366641" y="1466707"/>
                </a:cubicBezTo>
                <a:cubicBezTo>
                  <a:pt x="12366641" y="1471470"/>
                  <a:pt x="12376166" y="1471470"/>
                  <a:pt x="12385691" y="1471470"/>
                </a:cubicBezTo>
                <a:lnTo>
                  <a:pt x="12385691" y="1499997"/>
                </a:lnTo>
                <a:cubicBezTo>
                  <a:pt x="12380929" y="1504760"/>
                  <a:pt x="12371404" y="1509522"/>
                  <a:pt x="12366641" y="1514285"/>
                </a:cubicBezTo>
                <a:cubicBezTo>
                  <a:pt x="12357116" y="1504760"/>
                  <a:pt x="12347591" y="1495235"/>
                  <a:pt x="12347591" y="1480995"/>
                </a:cubicBezTo>
                <a:cubicBezTo>
                  <a:pt x="12347591" y="1447657"/>
                  <a:pt x="12380929" y="1442895"/>
                  <a:pt x="12395216" y="1442895"/>
                </a:cubicBezTo>
                <a:cubicBezTo>
                  <a:pt x="12414266" y="1442895"/>
                  <a:pt x="12423791" y="1476232"/>
                  <a:pt x="12423791" y="1485757"/>
                </a:cubicBezTo>
                <a:cubicBezTo>
                  <a:pt x="12423791" y="1519047"/>
                  <a:pt x="12385691" y="1561910"/>
                  <a:pt x="12366641" y="1561910"/>
                </a:cubicBezTo>
                <a:cubicBezTo>
                  <a:pt x="12338066" y="1561910"/>
                  <a:pt x="12319016" y="1495235"/>
                  <a:pt x="12319016" y="1485757"/>
                </a:cubicBezTo>
                <a:cubicBezTo>
                  <a:pt x="12319016" y="1447657"/>
                  <a:pt x="12376166" y="1400032"/>
                  <a:pt x="12404741" y="1400032"/>
                </a:cubicBezTo>
                <a:cubicBezTo>
                  <a:pt x="12447604" y="1400032"/>
                  <a:pt x="12447604" y="1461945"/>
                  <a:pt x="12447604" y="1476232"/>
                </a:cubicBezTo>
                <a:cubicBezTo>
                  <a:pt x="12447604" y="1490472"/>
                  <a:pt x="12447604" y="1509522"/>
                  <a:pt x="12438079" y="1523810"/>
                </a:cubicBezTo>
                <a:cubicBezTo>
                  <a:pt x="12433316" y="1538097"/>
                  <a:pt x="12414266" y="1547622"/>
                  <a:pt x="12404741" y="1561910"/>
                </a:cubicBezTo>
                <a:cubicBezTo>
                  <a:pt x="12390454" y="1576197"/>
                  <a:pt x="12376166" y="1619060"/>
                  <a:pt x="12352354" y="1619060"/>
                </a:cubicBezTo>
                <a:cubicBezTo>
                  <a:pt x="12338066" y="1619060"/>
                  <a:pt x="12285679" y="1561910"/>
                  <a:pt x="12285679" y="1552385"/>
                </a:cubicBezTo>
                <a:lnTo>
                  <a:pt x="12285679" y="1461945"/>
                </a:lnTo>
                <a:cubicBezTo>
                  <a:pt x="12295204" y="1438132"/>
                  <a:pt x="12299966" y="1404795"/>
                  <a:pt x="12323779" y="1380982"/>
                </a:cubicBezTo>
                <a:cubicBezTo>
                  <a:pt x="12399979" y="1304782"/>
                  <a:pt x="12533329" y="1285732"/>
                  <a:pt x="12576191" y="1171432"/>
                </a:cubicBezTo>
                <a:cubicBezTo>
                  <a:pt x="12590479" y="1128570"/>
                  <a:pt x="12614291" y="1071467"/>
                  <a:pt x="12614291" y="1038130"/>
                </a:cubicBezTo>
                <a:cubicBezTo>
                  <a:pt x="12614291" y="1004792"/>
                  <a:pt x="12609529" y="1004792"/>
                  <a:pt x="12585716" y="966692"/>
                </a:cubicBezTo>
                <a:cubicBezTo>
                  <a:pt x="12585716" y="966692"/>
                  <a:pt x="12580954" y="966692"/>
                  <a:pt x="12576191" y="971455"/>
                </a:cubicBezTo>
                <a:cubicBezTo>
                  <a:pt x="12600004" y="1009555"/>
                  <a:pt x="12600004" y="1009555"/>
                  <a:pt x="12600004" y="1042892"/>
                </a:cubicBezTo>
                <a:cubicBezTo>
                  <a:pt x="12600004" y="1052417"/>
                  <a:pt x="12590479" y="1095280"/>
                  <a:pt x="12580954" y="1123807"/>
                </a:cubicBezTo>
                <a:cubicBezTo>
                  <a:pt x="12576191" y="1138095"/>
                  <a:pt x="12566666" y="1166670"/>
                  <a:pt x="12552379" y="1190482"/>
                </a:cubicBezTo>
                <a:cubicBezTo>
                  <a:pt x="12480941" y="1309545"/>
                  <a:pt x="12271391" y="1333357"/>
                  <a:pt x="12271391" y="1461945"/>
                </a:cubicBezTo>
                <a:lnTo>
                  <a:pt x="12271391" y="1547622"/>
                </a:lnTo>
                <a:cubicBezTo>
                  <a:pt x="12271391" y="1614297"/>
                  <a:pt x="12276154" y="1704785"/>
                  <a:pt x="12214288" y="1766697"/>
                </a:cubicBezTo>
                <a:cubicBezTo>
                  <a:pt x="12214288" y="1761935"/>
                  <a:pt x="12209525" y="1766697"/>
                  <a:pt x="12209525" y="1752410"/>
                </a:cubicBezTo>
                <a:cubicBezTo>
                  <a:pt x="12209525" y="1742885"/>
                  <a:pt x="12233338" y="1714310"/>
                  <a:pt x="12238100" y="1700022"/>
                </a:cubicBezTo>
                <a:cubicBezTo>
                  <a:pt x="12247579" y="1676210"/>
                  <a:pt x="12257104" y="1652397"/>
                  <a:pt x="12261866" y="1628585"/>
                </a:cubicBezTo>
                <a:lnTo>
                  <a:pt x="12261866" y="1438132"/>
                </a:lnTo>
                <a:cubicBezTo>
                  <a:pt x="12271391" y="1414320"/>
                  <a:pt x="12276154" y="1385745"/>
                  <a:pt x="12295204" y="1366695"/>
                </a:cubicBezTo>
                <a:cubicBezTo>
                  <a:pt x="12361879" y="1276207"/>
                  <a:pt x="12471416" y="1295257"/>
                  <a:pt x="12538091" y="1190482"/>
                </a:cubicBezTo>
                <a:cubicBezTo>
                  <a:pt x="12571429" y="1142857"/>
                  <a:pt x="12595241" y="1080992"/>
                  <a:pt x="12595241" y="1033367"/>
                </a:cubicBezTo>
                <a:cubicBezTo>
                  <a:pt x="12595241" y="1009555"/>
                  <a:pt x="12600004" y="995267"/>
                  <a:pt x="12561904" y="971455"/>
                </a:cubicBezTo>
                <a:lnTo>
                  <a:pt x="12557141" y="976217"/>
                </a:lnTo>
                <a:cubicBezTo>
                  <a:pt x="12571429" y="995267"/>
                  <a:pt x="12585716" y="1019080"/>
                  <a:pt x="12585716" y="1033367"/>
                </a:cubicBezTo>
                <a:cubicBezTo>
                  <a:pt x="12585716" y="1042892"/>
                  <a:pt x="12557141" y="1114282"/>
                  <a:pt x="12542854" y="1157145"/>
                </a:cubicBezTo>
                <a:cubicBezTo>
                  <a:pt x="12495229" y="1280970"/>
                  <a:pt x="12247579" y="1285732"/>
                  <a:pt x="12247579" y="1423845"/>
                </a:cubicBezTo>
                <a:lnTo>
                  <a:pt x="12247579" y="1633347"/>
                </a:lnTo>
                <a:cubicBezTo>
                  <a:pt x="12242863" y="1661922"/>
                  <a:pt x="12233338" y="1690497"/>
                  <a:pt x="12214288" y="1719072"/>
                </a:cubicBezTo>
                <a:cubicBezTo>
                  <a:pt x="12200000" y="1747647"/>
                  <a:pt x="12190475" y="1747647"/>
                  <a:pt x="12190475" y="1733360"/>
                </a:cubicBezTo>
                <a:cubicBezTo>
                  <a:pt x="12190475" y="1723835"/>
                  <a:pt x="12219050" y="1685735"/>
                  <a:pt x="12228575" y="1661922"/>
                </a:cubicBezTo>
                <a:cubicBezTo>
                  <a:pt x="12238100" y="1642872"/>
                  <a:pt x="12242863" y="1614297"/>
                  <a:pt x="12242863" y="1604772"/>
                </a:cubicBezTo>
                <a:cubicBezTo>
                  <a:pt x="12242863" y="1590485"/>
                  <a:pt x="12233338" y="1552385"/>
                  <a:pt x="12228575" y="1528572"/>
                </a:cubicBezTo>
                <a:cubicBezTo>
                  <a:pt x="12223813" y="1538097"/>
                  <a:pt x="12223813" y="1552385"/>
                  <a:pt x="12219050" y="1561910"/>
                </a:cubicBezTo>
                <a:cubicBezTo>
                  <a:pt x="12209525" y="1576197"/>
                  <a:pt x="12190475" y="1566672"/>
                  <a:pt x="12200000" y="1595247"/>
                </a:cubicBezTo>
                <a:cubicBezTo>
                  <a:pt x="12204763" y="1590485"/>
                  <a:pt x="12214288" y="1585722"/>
                  <a:pt x="12228575" y="1580960"/>
                </a:cubicBezTo>
                <a:lnTo>
                  <a:pt x="12228575" y="1619060"/>
                </a:lnTo>
                <a:cubicBezTo>
                  <a:pt x="12214288" y="1647635"/>
                  <a:pt x="12204763" y="1700022"/>
                  <a:pt x="12171425" y="1728597"/>
                </a:cubicBezTo>
                <a:cubicBezTo>
                  <a:pt x="12138088" y="1700022"/>
                  <a:pt x="12133325" y="1704785"/>
                  <a:pt x="12104750" y="1704785"/>
                </a:cubicBezTo>
                <a:cubicBezTo>
                  <a:pt x="11999975" y="1704785"/>
                  <a:pt x="11990450" y="1819085"/>
                  <a:pt x="11947588" y="1895237"/>
                </a:cubicBezTo>
                <a:cubicBezTo>
                  <a:pt x="11923775" y="1866710"/>
                  <a:pt x="11861911" y="1804797"/>
                  <a:pt x="11833336" y="1804797"/>
                </a:cubicBezTo>
                <a:cubicBezTo>
                  <a:pt x="11795236" y="1804797"/>
                  <a:pt x="11719036" y="1928574"/>
                  <a:pt x="11714273" y="1938099"/>
                </a:cubicBezTo>
                <a:cubicBezTo>
                  <a:pt x="11719036" y="1923812"/>
                  <a:pt x="11723798" y="1780985"/>
                  <a:pt x="11723798" y="1761935"/>
                </a:cubicBezTo>
                <a:cubicBezTo>
                  <a:pt x="11738086" y="1780985"/>
                  <a:pt x="11766661" y="1795272"/>
                  <a:pt x="11790473" y="1795272"/>
                </a:cubicBezTo>
                <a:cubicBezTo>
                  <a:pt x="11833336" y="1795272"/>
                  <a:pt x="11814286" y="1761935"/>
                  <a:pt x="11861911" y="1723835"/>
                </a:cubicBezTo>
                <a:cubicBezTo>
                  <a:pt x="11871388" y="1733360"/>
                  <a:pt x="11890438" y="1752410"/>
                  <a:pt x="11904725" y="1752410"/>
                </a:cubicBezTo>
                <a:cubicBezTo>
                  <a:pt x="11942825" y="1752410"/>
                  <a:pt x="11952350" y="1704785"/>
                  <a:pt x="11952350" y="1695260"/>
                </a:cubicBezTo>
                <a:cubicBezTo>
                  <a:pt x="11952350" y="1676210"/>
                  <a:pt x="11938063" y="1652397"/>
                  <a:pt x="11914250" y="1652397"/>
                </a:cubicBezTo>
                <a:cubicBezTo>
                  <a:pt x="11890438" y="1652397"/>
                  <a:pt x="11890438" y="1666685"/>
                  <a:pt x="11890438" y="1676210"/>
                </a:cubicBezTo>
                <a:cubicBezTo>
                  <a:pt x="11890438" y="1680972"/>
                  <a:pt x="11909488" y="1704785"/>
                  <a:pt x="11909488" y="1690497"/>
                </a:cubicBezTo>
                <a:cubicBezTo>
                  <a:pt x="11909488" y="1680972"/>
                  <a:pt x="11904725" y="1680972"/>
                  <a:pt x="11899963" y="1676210"/>
                </a:cubicBezTo>
                <a:cubicBezTo>
                  <a:pt x="11904725" y="1671447"/>
                  <a:pt x="11904725" y="1666685"/>
                  <a:pt x="11914250" y="1666685"/>
                </a:cubicBezTo>
                <a:cubicBezTo>
                  <a:pt x="11938063" y="1666685"/>
                  <a:pt x="11942825" y="1695260"/>
                  <a:pt x="11942825" y="1695260"/>
                </a:cubicBezTo>
                <a:cubicBezTo>
                  <a:pt x="11942825" y="1719072"/>
                  <a:pt x="11914250" y="1738122"/>
                  <a:pt x="11904725" y="1738122"/>
                </a:cubicBezTo>
                <a:cubicBezTo>
                  <a:pt x="11871388" y="1738122"/>
                  <a:pt x="11866625" y="1690497"/>
                  <a:pt x="11866625" y="1680972"/>
                </a:cubicBezTo>
                <a:cubicBezTo>
                  <a:pt x="11866625" y="1657160"/>
                  <a:pt x="11895200" y="1642872"/>
                  <a:pt x="11899963" y="1628585"/>
                </a:cubicBezTo>
                <a:cubicBezTo>
                  <a:pt x="11904725" y="1614297"/>
                  <a:pt x="11904725" y="1595247"/>
                  <a:pt x="11914250" y="1585722"/>
                </a:cubicBezTo>
                <a:cubicBezTo>
                  <a:pt x="11923775" y="1561910"/>
                  <a:pt x="11957113" y="1547622"/>
                  <a:pt x="11971400" y="1547622"/>
                </a:cubicBezTo>
                <a:cubicBezTo>
                  <a:pt x="12014263" y="1547622"/>
                  <a:pt x="12052363" y="1614297"/>
                  <a:pt x="12052363" y="1647635"/>
                </a:cubicBezTo>
                <a:cubicBezTo>
                  <a:pt x="12052363" y="1676210"/>
                  <a:pt x="12038075" y="1700022"/>
                  <a:pt x="12009500" y="1700022"/>
                </a:cubicBezTo>
                <a:cubicBezTo>
                  <a:pt x="11995213" y="1700022"/>
                  <a:pt x="11980925" y="1680972"/>
                  <a:pt x="11980925" y="1671447"/>
                </a:cubicBezTo>
                <a:cubicBezTo>
                  <a:pt x="11980925" y="1657160"/>
                  <a:pt x="11990450" y="1652397"/>
                  <a:pt x="11999975" y="1647635"/>
                </a:cubicBezTo>
                <a:lnTo>
                  <a:pt x="12023788" y="1647635"/>
                </a:lnTo>
                <a:cubicBezTo>
                  <a:pt x="12028550" y="1661922"/>
                  <a:pt x="12009500" y="1661922"/>
                  <a:pt x="12038075" y="1680972"/>
                </a:cubicBezTo>
                <a:lnTo>
                  <a:pt x="12038075" y="1652397"/>
                </a:lnTo>
                <a:cubicBezTo>
                  <a:pt x="12028550" y="1642872"/>
                  <a:pt x="12023788" y="1633347"/>
                  <a:pt x="12009500" y="1633347"/>
                </a:cubicBezTo>
                <a:cubicBezTo>
                  <a:pt x="11980925" y="1633347"/>
                  <a:pt x="11971400" y="1657160"/>
                  <a:pt x="11971400" y="1671447"/>
                </a:cubicBezTo>
                <a:cubicBezTo>
                  <a:pt x="11971400" y="1695260"/>
                  <a:pt x="11995213" y="1714310"/>
                  <a:pt x="12009500" y="1714310"/>
                </a:cubicBezTo>
                <a:cubicBezTo>
                  <a:pt x="12042838" y="1714310"/>
                  <a:pt x="12066650" y="1671447"/>
                  <a:pt x="12085700" y="1671447"/>
                </a:cubicBezTo>
                <a:cubicBezTo>
                  <a:pt x="12095225" y="1671447"/>
                  <a:pt x="12128563" y="1700022"/>
                  <a:pt x="12138088" y="1700022"/>
                </a:cubicBezTo>
                <a:cubicBezTo>
                  <a:pt x="12171425" y="1700022"/>
                  <a:pt x="12200000" y="1647635"/>
                  <a:pt x="12190475" y="1623822"/>
                </a:cubicBezTo>
                <a:cubicBezTo>
                  <a:pt x="12180950" y="1633347"/>
                  <a:pt x="12152375" y="1657160"/>
                  <a:pt x="12138088" y="1657160"/>
                </a:cubicBezTo>
                <a:cubicBezTo>
                  <a:pt x="12128563" y="1657160"/>
                  <a:pt x="12114275" y="1642872"/>
                  <a:pt x="12099988" y="1642872"/>
                </a:cubicBezTo>
                <a:cubicBezTo>
                  <a:pt x="12090463" y="1642872"/>
                  <a:pt x="12076175" y="1657160"/>
                  <a:pt x="12061888" y="1671447"/>
                </a:cubicBezTo>
                <a:cubicBezTo>
                  <a:pt x="12085700" y="1638110"/>
                  <a:pt x="12019025" y="1533335"/>
                  <a:pt x="11971400" y="1533335"/>
                </a:cubicBezTo>
                <a:cubicBezTo>
                  <a:pt x="11952350" y="1533335"/>
                  <a:pt x="11919013" y="1547622"/>
                  <a:pt x="11909488" y="1566672"/>
                </a:cubicBezTo>
                <a:cubicBezTo>
                  <a:pt x="11895200" y="1580960"/>
                  <a:pt x="11895200" y="1604772"/>
                  <a:pt x="11885675" y="1623822"/>
                </a:cubicBezTo>
                <a:cubicBezTo>
                  <a:pt x="11871388" y="1642872"/>
                  <a:pt x="11847623" y="1661922"/>
                  <a:pt x="11857148" y="1680972"/>
                </a:cubicBezTo>
                <a:cubicBezTo>
                  <a:pt x="11842861" y="1671447"/>
                  <a:pt x="11833336" y="1652397"/>
                  <a:pt x="11814286" y="1652397"/>
                </a:cubicBezTo>
                <a:cubicBezTo>
                  <a:pt x="11799998" y="1652397"/>
                  <a:pt x="11795236" y="1661922"/>
                  <a:pt x="11771423" y="1685735"/>
                </a:cubicBezTo>
                <a:cubicBezTo>
                  <a:pt x="11766661" y="1690497"/>
                  <a:pt x="11752373" y="1690497"/>
                  <a:pt x="11747611" y="1704785"/>
                </a:cubicBezTo>
                <a:cubicBezTo>
                  <a:pt x="11742848" y="1704785"/>
                  <a:pt x="11742848" y="1714310"/>
                  <a:pt x="11742848" y="1723835"/>
                </a:cubicBezTo>
                <a:cubicBezTo>
                  <a:pt x="11742848" y="1738122"/>
                  <a:pt x="11757136" y="1757172"/>
                  <a:pt x="11766661" y="1757172"/>
                </a:cubicBezTo>
                <a:lnTo>
                  <a:pt x="11799998" y="1757172"/>
                </a:lnTo>
                <a:cubicBezTo>
                  <a:pt x="11799998" y="1752410"/>
                  <a:pt x="11804761" y="1752410"/>
                  <a:pt x="11809523" y="1747647"/>
                </a:cubicBezTo>
                <a:cubicBezTo>
                  <a:pt x="11785711" y="1728597"/>
                  <a:pt x="11776186" y="1752410"/>
                  <a:pt x="11757136" y="1733360"/>
                </a:cubicBezTo>
                <a:cubicBezTo>
                  <a:pt x="11757136" y="1733360"/>
                  <a:pt x="11752373" y="1738122"/>
                  <a:pt x="11752373" y="1723835"/>
                </a:cubicBezTo>
                <a:cubicBezTo>
                  <a:pt x="11752373" y="1714310"/>
                  <a:pt x="11761898" y="1709547"/>
                  <a:pt x="11761898" y="1704785"/>
                </a:cubicBezTo>
                <a:cubicBezTo>
                  <a:pt x="11780948" y="1700022"/>
                  <a:pt x="11799998" y="1661922"/>
                  <a:pt x="11814286" y="1661922"/>
                </a:cubicBezTo>
                <a:cubicBezTo>
                  <a:pt x="11823811" y="1661922"/>
                  <a:pt x="11823811" y="1666685"/>
                  <a:pt x="11828573" y="1666685"/>
                </a:cubicBezTo>
                <a:cubicBezTo>
                  <a:pt x="11833336" y="1680972"/>
                  <a:pt x="11852386" y="1695260"/>
                  <a:pt x="11852386" y="1709547"/>
                </a:cubicBezTo>
                <a:cubicBezTo>
                  <a:pt x="11852386" y="1719072"/>
                  <a:pt x="11823811" y="1752410"/>
                  <a:pt x="11809523" y="1776222"/>
                </a:cubicBezTo>
                <a:cubicBezTo>
                  <a:pt x="11809523" y="1780985"/>
                  <a:pt x="11804761" y="1785747"/>
                  <a:pt x="11790473" y="1785747"/>
                </a:cubicBezTo>
                <a:cubicBezTo>
                  <a:pt x="11757136" y="1785747"/>
                  <a:pt x="11728561" y="1752410"/>
                  <a:pt x="11728561" y="1733360"/>
                </a:cubicBezTo>
                <a:cubicBezTo>
                  <a:pt x="11728561" y="1719072"/>
                  <a:pt x="11733323" y="1695260"/>
                  <a:pt x="11733323" y="1680972"/>
                </a:cubicBezTo>
                <a:cubicBezTo>
                  <a:pt x="11733323" y="1628585"/>
                  <a:pt x="11766661" y="1576197"/>
                  <a:pt x="11823811" y="1576197"/>
                </a:cubicBezTo>
                <a:cubicBezTo>
                  <a:pt x="11847623" y="1576197"/>
                  <a:pt x="11847623" y="1571435"/>
                  <a:pt x="11876150" y="1595247"/>
                </a:cubicBezTo>
                <a:cubicBezTo>
                  <a:pt x="11885675" y="1585722"/>
                  <a:pt x="11895200" y="1561910"/>
                  <a:pt x="11909488" y="1547622"/>
                </a:cubicBezTo>
                <a:cubicBezTo>
                  <a:pt x="11938063" y="1514285"/>
                  <a:pt x="11957113" y="1509522"/>
                  <a:pt x="11985688" y="1509522"/>
                </a:cubicBezTo>
                <a:cubicBezTo>
                  <a:pt x="12019025" y="1509522"/>
                  <a:pt x="12019025" y="1523810"/>
                  <a:pt x="12076175" y="1542860"/>
                </a:cubicBezTo>
                <a:cubicBezTo>
                  <a:pt x="12080938" y="1499997"/>
                  <a:pt x="12095225" y="1433370"/>
                  <a:pt x="12152375" y="1433370"/>
                </a:cubicBezTo>
                <a:cubicBezTo>
                  <a:pt x="12190475" y="1433370"/>
                  <a:pt x="12200000" y="1471470"/>
                  <a:pt x="12200000" y="1499997"/>
                </a:cubicBezTo>
                <a:cubicBezTo>
                  <a:pt x="12200000" y="1538097"/>
                  <a:pt x="12176188" y="1595247"/>
                  <a:pt x="12133325" y="1595247"/>
                </a:cubicBezTo>
                <a:cubicBezTo>
                  <a:pt x="12095225" y="1595247"/>
                  <a:pt x="12099988" y="1547622"/>
                  <a:pt x="12099988" y="1533335"/>
                </a:cubicBezTo>
                <a:cubicBezTo>
                  <a:pt x="12099988" y="1504760"/>
                  <a:pt x="12099988" y="1457182"/>
                  <a:pt x="12147613" y="1457182"/>
                </a:cubicBezTo>
                <a:cubicBezTo>
                  <a:pt x="12171425" y="1457182"/>
                  <a:pt x="12176188" y="1499997"/>
                  <a:pt x="12176188" y="1499997"/>
                </a:cubicBezTo>
                <a:cubicBezTo>
                  <a:pt x="12176188" y="1509522"/>
                  <a:pt x="12157138" y="1547622"/>
                  <a:pt x="12142850" y="1561910"/>
                </a:cubicBezTo>
                <a:cubicBezTo>
                  <a:pt x="12133325" y="1552385"/>
                  <a:pt x="12128563" y="1538097"/>
                  <a:pt x="12128563" y="1523810"/>
                </a:cubicBezTo>
                <a:cubicBezTo>
                  <a:pt x="12128563" y="1519047"/>
                  <a:pt x="12123800" y="1504760"/>
                  <a:pt x="12152375" y="1495235"/>
                </a:cubicBezTo>
                <a:cubicBezTo>
                  <a:pt x="12152375" y="1499997"/>
                  <a:pt x="12157138" y="1495235"/>
                  <a:pt x="12157138" y="1509522"/>
                </a:cubicBezTo>
                <a:cubicBezTo>
                  <a:pt x="12157138" y="1519047"/>
                  <a:pt x="12138088" y="1523810"/>
                  <a:pt x="12128563" y="1528572"/>
                </a:cubicBezTo>
                <a:cubicBezTo>
                  <a:pt x="12133325" y="1533335"/>
                  <a:pt x="12133325" y="1538097"/>
                  <a:pt x="12142850" y="1538097"/>
                </a:cubicBezTo>
                <a:cubicBezTo>
                  <a:pt x="12157138" y="1538097"/>
                  <a:pt x="12171425" y="1519047"/>
                  <a:pt x="12171425" y="1504760"/>
                </a:cubicBezTo>
                <a:cubicBezTo>
                  <a:pt x="12171425" y="1495235"/>
                  <a:pt x="12157138" y="1480995"/>
                  <a:pt x="12142850" y="1480995"/>
                </a:cubicBezTo>
                <a:cubicBezTo>
                  <a:pt x="12109513" y="1480995"/>
                  <a:pt x="12114275" y="1523810"/>
                  <a:pt x="12114275" y="1523810"/>
                </a:cubicBezTo>
                <a:cubicBezTo>
                  <a:pt x="12114275" y="1547622"/>
                  <a:pt x="12123800" y="1571435"/>
                  <a:pt x="12142850" y="1571435"/>
                </a:cubicBezTo>
                <a:cubicBezTo>
                  <a:pt x="12176188" y="1571435"/>
                  <a:pt x="12190475" y="1514285"/>
                  <a:pt x="12190475" y="1499997"/>
                </a:cubicBezTo>
                <a:cubicBezTo>
                  <a:pt x="12190475" y="1471470"/>
                  <a:pt x="12171425" y="1442895"/>
                  <a:pt x="12147613" y="1442895"/>
                </a:cubicBezTo>
                <a:cubicBezTo>
                  <a:pt x="12090463" y="1442895"/>
                  <a:pt x="12085700" y="1509522"/>
                  <a:pt x="12085700" y="1538097"/>
                </a:cubicBezTo>
                <a:cubicBezTo>
                  <a:pt x="12085700" y="1566672"/>
                  <a:pt x="12090463" y="1609535"/>
                  <a:pt x="12133325" y="1609535"/>
                </a:cubicBezTo>
                <a:cubicBezTo>
                  <a:pt x="12195238" y="1609535"/>
                  <a:pt x="12214288" y="1519047"/>
                  <a:pt x="12214288" y="1499997"/>
                </a:cubicBezTo>
                <a:cubicBezTo>
                  <a:pt x="12214288" y="1485757"/>
                  <a:pt x="12200000" y="1442895"/>
                  <a:pt x="12200000" y="1433370"/>
                </a:cubicBezTo>
                <a:cubicBezTo>
                  <a:pt x="12200000" y="1419082"/>
                  <a:pt x="12233338" y="1366695"/>
                  <a:pt x="12247579" y="1338120"/>
                </a:cubicBezTo>
                <a:cubicBezTo>
                  <a:pt x="12309491" y="1200007"/>
                  <a:pt x="12561904" y="1228582"/>
                  <a:pt x="12561904" y="1038130"/>
                </a:cubicBezTo>
                <a:cubicBezTo>
                  <a:pt x="12561904" y="1023842"/>
                  <a:pt x="12542854" y="995267"/>
                  <a:pt x="12542854" y="980980"/>
                </a:cubicBezTo>
                <a:cubicBezTo>
                  <a:pt x="12542854" y="971455"/>
                  <a:pt x="12566666" y="952405"/>
                  <a:pt x="12576191" y="952405"/>
                </a:cubicBezTo>
                <a:cubicBezTo>
                  <a:pt x="12633294" y="952405"/>
                  <a:pt x="12642819" y="1061942"/>
                  <a:pt x="12642819" y="1071467"/>
                </a:cubicBezTo>
                <a:close/>
                <a:moveTo>
                  <a:pt x="11152346" y="1004792"/>
                </a:moveTo>
                <a:cubicBezTo>
                  <a:pt x="11138059" y="1014317"/>
                  <a:pt x="11114246" y="1038130"/>
                  <a:pt x="11100006" y="1038130"/>
                </a:cubicBezTo>
                <a:cubicBezTo>
                  <a:pt x="11090481" y="1038130"/>
                  <a:pt x="11057144" y="1000030"/>
                  <a:pt x="11047619" y="980980"/>
                </a:cubicBezTo>
                <a:cubicBezTo>
                  <a:pt x="11061906" y="971455"/>
                  <a:pt x="11076194" y="952405"/>
                  <a:pt x="11085719" y="952405"/>
                </a:cubicBezTo>
                <a:cubicBezTo>
                  <a:pt x="11104721" y="952405"/>
                  <a:pt x="11138059" y="985742"/>
                  <a:pt x="11152346" y="1004792"/>
                </a:cubicBezTo>
                <a:close/>
                <a:moveTo>
                  <a:pt x="12014263" y="990505"/>
                </a:moveTo>
                <a:cubicBezTo>
                  <a:pt x="12014263" y="1000030"/>
                  <a:pt x="11985688" y="1028605"/>
                  <a:pt x="11966638" y="1052417"/>
                </a:cubicBezTo>
                <a:cubicBezTo>
                  <a:pt x="11938063" y="1019080"/>
                  <a:pt x="11885675" y="1000030"/>
                  <a:pt x="11861911" y="995267"/>
                </a:cubicBezTo>
                <a:cubicBezTo>
                  <a:pt x="11866625" y="971455"/>
                  <a:pt x="11895200" y="933355"/>
                  <a:pt x="11928538" y="933355"/>
                </a:cubicBezTo>
                <a:cubicBezTo>
                  <a:pt x="11952350" y="933355"/>
                  <a:pt x="12014263" y="971455"/>
                  <a:pt x="12014263" y="990505"/>
                </a:cubicBezTo>
                <a:close/>
                <a:moveTo>
                  <a:pt x="11604736" y="952405"/>
                </a:moveTo>
                <a:cubicBezTo>
                  <a:pt x="11609498" y="947642"/>
                  <a:pt x="11609498" y="933355"/>
                  <a:pt x="11609498" y="933355"/>
                </a:cubicBezTo>
                <a:cubicBezTo>
                  <a:pt x="11609498" y="938117"/>
                  <a:pt x="11609498" y="947642"/>
                  <a:pt x="11604736" y="952405"/>
                </a:cubicBezTo>
                <a:close/>
                <a:moveTo>
                  <a:pt x="11357133" y="952405"/>
                </a:moveTo>
                <a:lnTo>
                  <a:pt x="11357133" y="933355"/>
                </a:lnTo>
                <a:lnTo>
                  <a:pt x="11357133" y="952405"/>
                </a:lnTo>
                <a:close/>
                <a:moveTo>
                  <a:pt x="11147584" y="980980"/>
                </a:moveTo>
                <a:cubicBezTo>
                  <a:pt x="11119009" y="952405"/>
                  <a:pt x="11100006" y="938117"/>
                  <a:pt x="11085719" y="938117"/>
                </a:cubicBezTo>
                <a:cubicBezTo>
                  <a:pt x="11071431" y="938117"/>
                  <a:pt x="11038094" y="966692"/>
                  <a:pt x="11038094" y="990505"/>
                </a:cubicBezTo>
                <a:cubicBezTo>
                  <a:pt x="11038094" y="985742"/>
                  <a:pt x="11033331" y="985742"/>
                  <a:pt x="11033331" y="971455"/>
                </a:cubicBezTo>
                <a:cubicBezTo>
                  <a:pt x="11033331" y="961930"/>
                  <a:pt x="11038094" y="961930"/>
                  <a:pt x="11038094" y="957167"/>
                </a:cubicBezTo>
                <a:cubicBezTo>
                  <a:pt x="11052381" y="952405"/>
                  <a:pt x="11076194" y="933355"/>
                  <a:pt x="11085719" y="933355"/>
                </a:cubicBezTo>
                <a:cubicBezTo>
                  <a:pt x="11100006" y="933355"/>
                  <a:pt x="11142821" y="957167"/>
                  <a:pt x="11147584" y="980980"/>
                </a:cubicBezTo>
                <a:close/>
                <a:moveTo>
                  <a:pt x="11971400" y="938117"/>
                </a:moveTo>
                <a:cubicBezTo>
                  <a:pt x="11957113" y="928592"/>
                  <a:pt x="11942825" y="919067"/>
                  <a:pt x="11928538" y="919067"/>
                </a:cubicBezTo>
                <a:cubicBezTo>
                  <a:pt x="11909488" y="919067"/>
                  <a:pt x="11866625" y="942880"/>
                  <a:pt x="11857148" y="976217"/>
                </a:cubicBezTo>
                <a:cubicBezTo>
                  <a:pt x="11880913" y="919067"/>
                  <a:pt x="11899963" y="919067"/>
                  <a:pt x="11928538" y="919067"/>
                </a:cubicBezTo>
                <a:cubicBezTo>
                  <a:pt x="11947588" y="919067"/>
                  <a:pt x="11961875" y="914305"/>
                  <a:pt x="11971400" y="938117"/>
                </a:cubicBezTo>
                <a:close/>
                <a:moveTo>
                  <a:pt x="11157109" y="971455"/>
                </a:moveTo>
                <a:cubicBezTo>
                  <a:pt x="11133296" y="947642"/>
                  <a:pt x="11100006" y="919067"/>
                  <a:pt x="11085719" y="919067"/>
                </a:cubicBezTo>
                <a:cubicBezTo>
                  <a:pt x="11076194" y="919067"/>
                  <a:pt x="11023806" y="952405"/>
                  <a:pt x="11023806" y="961930"/>
                </a:cubicBezTo>
                <a:cubicBezTo>
                  <a:pt x="11014281" y="942880"/>
                  <a:pt x="11066669" y="909542"/>
                  <a:pt x="11090481" y="909542"/>
                </a:cubicBezTo>
                <a:cubicBezTo>
                  <a:pt x="11119009" y="909542"/>
                  <a:pt x="11123771" y="923830"/>
                  <a:pt x="11157109" y="971455"/>
                </a:cubicBezTo>
                <a:close/>
                <a:moveTo>
                  <a:pt x="11985688" y="923830"/>
                </a:moveTo>
                <a:cubicBezTo>
                  <a:pt x="11995213" y="933355"/>
                  <a:pt x="12019025" y="933355"/>
                  <a:pt x="12033313" y="942880"/>
                </a:cubicBezTo>
                <a:cubicBezTo>
                  <a:pt x="12042838" y="947642"/>
                  <a:pt x="12047600" y="961930"/>
                  <a:pt x="12047600" y="971455"/>
                </a:cubicBezTo>
                <a:cubicBezTo>
                  <a:pt x="12047600" y="985742"/>
                  <a:pt x="12042838" y="995267"/>
                  <a:pt x="12038075" y="1004792"/>
                </a:cubicBezTo>
                <a:cubicBezTo>
                  <a:pt x="12038075" y="1000030"/>
                  <a:pt x="12042838" y="995267"/>
                  <a:pt x="12042838" y="985742"/>
                </a:cubicBezTo>
                <a:cubicBezTo>
                  <a:pt x="12042838" y="952405"/>
                  <a:pt x="11990450" y="928592"/>
                  <a:pt x="11961875" y="909542"/>
                </a:cubicBezTo>
                <a:cubicBezTo>
                  <a:pt x="11952350" y="904780"/>
                  <a:pt x="11938063" y="904780"/>
                  <a:pt x="11928538" y="904780"/>
                </a:cubicBezTo>
                <a:cubicBezTo>
                  <a:pt x="11899963" y="904780"/>
                  <a:pt x="11880913" y="909542"/>
                  <a:pt x="11852386" y="957167"/>
                </a:cubicBezTo>
                <a:cubicBezTo>
                  <a:pt x="11876150" y="900017"/>
                  <a:pt x="11895200" y="900017"/>
                  <a:pt x="11928538" y="900017"/>
                </a:cubicBezTo>
                <a:cubicBezTo>
                  <a:pt x="11952350" y="900017"/>
                  <a:pt x="11947588" y="895255"/>
                  <a:pt x="11985688" y="923830"/>
                </a:cubicBezTo>
                <a:close/>
                <a:moveTo>
                  <a:pt x="11795236" y="909542"/>
                </a:moveTo>
                <a:cubicBezTo>
                  <a:pt x="11799998" y="914305"/>
                  <a:pt x="11799998" y="909542"/>
                  <a:pt x="11799998" y="923830"/>
                </a:cubicBezTo>
                <a:cubicBezTo>
                  <a:pt x="11799998" y="933355"/>
                  <a:pt x="11780948" y="971455"/>
                  <a:pt x="11761898" y="971455"/>
                </a:cubicBezTo>
                <a:cubicBezTo>
                  <a:pt x="11752373" y="971455"/>
                  <a:pt x="11690461" y="961930"/>
                  <a:pt x="11657123" y="957167"/>
                </a:cubicBezTo>
                <a:lnTo>
                  <a:pt x="11657123" y="938117"/>
                </a:lnTo>
                <a:cubicBezTo>
                  <a:pt x="11666648" y="895255"/>
                  <a:pt x="11685698" y="900017"/>
                  <a:pt x="11714273" y="900017"/>
                </a:cubicBezTo>
                <a:cubicBezTo>
                  <a:pt x="11723798" y="900017"/>
                  <a:pt x="11766661" y="909542"/>
                  <a:pt x="11795236" y="909542"/>
                </a:cubicBezTo>
                <a:close/>
                <a:moveTo>
                  <a:pt x="11328558" y="957167"/>
                </a:moveTo>
                <a:cubicBezTo>
                  <a:pt x="11299983" y="961930"/>
                  <a:pt x="11247596" y="976217"/>
                  <a:pt x="11233309" y="976217"/>
                </a:cubicBezTo>
                <a:cubicBezTo>
                  <a:pt x="11223784" y="976217"/>
                  <a:pt x="11204734" y="952405"/>
                  <a:pt x="11195209" y="938117"/>
                </a:cubicBezTo>
                <a:lnTo>
                  <a:pt x="11195209" y="919067"/>
                </a:lnTo>
                <a:cubicBezTo>
                  <a:pt x="11209496" y="914305"/>
                  <a:pt x="11228546" y="914305"/>
                  <a:pt x="11242834" y="914305"/>
                </a:cubicBezTo>
                <a:cubicBezTo>
                  <a:pt x="11252359" y="909542"/>
                  <a:pt x="11266646" y="900017"/>
                  <a:pt x="11280933" y="900017"/>
                </a:cubicBezTo>
                <a:cubicBezTo>
                  <a:pt x="11309508" y="900017"/>
                  <a:pt x="11319033" y="923830"/>
                  <a:pt x="11328558" y="957167"/>
                </a:cubicBezTo>
                <a:close/>
                <a:moveTo>
                  <a:pt x="11523773" y="885730"/>
                </a:moveTo>
                <a:cubicBezTo>
                  <a:pt x="11557111" y="880967"/>
                  <a:pt x="11561873" y="904780"/>
                  <a:pt x="11561873" y="919067"/>
                </a:cubicBezTo>
                <a:cubicBezTo>
                  <a:pt x="11561873" y="933355"/>
                  <a:pt x="11557111" y="942880"/>
                  <a:pt x="11552348" y="952405"/>
                </a:cubicBezTo>
                <a:lnTo>
                  <a:pt x="11428571" y="952405"/>
                </a:lnTo>
                <a:cubicBezTo>
                  <a:pt x="11423808" y="942880"/>
                  <a:pt x="11419046" y="928592"/>
                  <a:pt x="11419046" y="914305"/>
                </a:cubicBezTo>
                <a:cubicBezTo>
                  <a:pt x="11419046" y="895255"/>
                  <a:pt x="11414283" y="885730"/>
                  <a:pt x="11457146" y="885730"/>
                </a:cubicBezTo>
                <a:lnTo>
                  <a:pt x="11523773" y="885730"/>
                </a:lnTo>
                <a:close/>
                <a:moveTo>
                  <a:pt x="11819048" y="904780"/>
                </a:moveTo>
                <a:lnTo>
                  <a:pt x="11814286" y="928592"/>
                </a:lnTo>
                <a:cubicBezTo>
                  <a:pt x="11809523" y="919067"/>
                  <a:pt x="11799998" y="895255"/>
                  <a:pt x="11795236" y="895255"/>
                </a:cubicBezTo>
                <a:cubicBezTo>
                  <a:pt x="11771423" y="890492"/>
                  <a:pt x="11723798" y="885730"/>
                  <a:pt x="11714273" y="885730"/>
                </a:cubicBezTo>
                <a:cubicBezTo>
                  <a:pt x="11671411" y="885730"/>
                  <a:pt x="11652361" y="900017"/>
                  <a:pt x="11638073" y="957167"/>
                </a:cubicBezTo>
                <a:cubicBezTo>
                  <a:pt x="11647598" y="900017"/>
                  <a:pt x="11666648" y="880967"/>
                  <a:pt x="11714273" y="880967"/>
                </a:cubicBezTo>
                <a:cubicBezTo>
                  <a:pt x="11747611" y="880967"/>
                  <a:pt x="11804761" y="890492"/>
                  <a:pt x="11819048" y="904780"/>
                </a:cubicBezTo>
                <a:close/>
                <a:moveTo>
                  <a:pt x="11342846" y="957167"/>
                </a:moveTo>
                <a:cubicBezTo>
                  <a:pt x="11328558" y="904780"/>
                  <a:pt x="11314271" y="890492"/>
                  <a:pt x="11280933" y="890492"/>
                </a:cubicBezTo>
                <a:cubicBezTo>
                  <a:pt x="11266646" y="890492"/>
                  <a:pt x="11252359" y="895255"/>
                  <a:pt x="11238071" y="900017"/>
                </a:cubicBezTo>
                <a:cubicBezTo>
                  <a:pt x="11233309" y="900017"/>
                  <a:pt x="11180921" y="890492"/>
                  <a:pt x="11180921" y="928592"/>
                </a:cubicBezTo>
                <a:cubicBezTo>
                  <a:pt x="11180921" y="938117"/>
                  <a:pt x="11185684" y="947642"/>
                  <a:pt x="11190446" y="957167"/>
                </a:cubicBezTo>
                <a:cubicBezTo>
                  <a:pt x="11180921" y="947642"/>
                  <a:pt x="11176159" y="928592"/>
                  <a:pt x="11176159" y="919067"/>
                </a:cubicBezTo>
                <a:cubicBezTo>
                  <a:pt x="11176159" y="904780"/>
                  <a:pt x="11180921" y="895255"/>
                  <a:pt x="11195209" y="895255"/>
                </a:cubicBezTo>
                <a:cubicBezTo>
                  <a:pt x="11204734" y="890492"/>
                  <a:pt x="11219021" y="895255"/>
                  <a:pt x="11233309" y="895255"/>
                </a:cubicBezTo>
                <a:cubicBezTo>
                  <a:pt x="11247596" y="895255"/>
                  <a:pt x="11271408" y="880967"/>
                  <a:pt x="11285696" y="880967"/>
                </a:cubicBezTo>
                <a:cubicBezTo>
                  <a:pt x="11309508" y="880967"/>
                  <a:pt x="11352371" y="928592"/>
                  <a:pt x="11342846" y="957167"/>
                </a:cubicBezTo>
                <a:close/>
                <a:moveTo>
                  <a:pt x="11580923" y="914305"/>
                </a:moveTo>
                <a:cubicBezTo>
                  <a:pt x="11580923" y="923830"/>
                  <a:pt x="11576161" y="938117"/>
                  <a:pt x="11571398" y="952405"/>
                </a:cubicBezTo>
                <a:cubicBezTo>
                  <a:pt x="11571398" y="942880"/>
                  <a:pt x="11576161" y="928592"/>
                  <a:pt x="11576161" y="914305"/>
                </a:cubicBezTo>
                <a:cubicBezTo>
                  <a:pt x="11576161" y="890492"/>
                  <a:pt x="11547586" y="871442"/>
                  <a:pt x="11533298" y="871442"/>
                </a:cubicBezTo>
                <a:lnTo>
                  <a:pt x="11447621" y="871442"/>
                </a:lnTo>
                <a:cubicBezTo>
                  <a:pt x="11409521" y="866680"/>
                  <a:pt x="11390471" y="928592"/>
                  <a:pt x="11409521" y="947642"/>
                </a:cubicBezTo>
                <a:cubicBezTo>
                  <a:pt x="11404758" y="938117"/>
                  <a:pt x="11399996" y="923830"/>
                  <a:pt x="11399996" y="909542"/>
                </a:cubicBezTo>
                <a:cubicBezTo>
                  <a:pt x="11399996" y="852392"/>
                  <a:pt x="11466671" y="866680"/>
                  <a:pt x="11495198" y="866680"/>
                </a:cubicBezTo>
                <a:cubicBezTo>
                  <a:pt x="11533298" y="866680"/>
                  <a:pt x="11580923" y="852392"/>
                  <a:pt x="11580923" y="914305"/>
                </a:cubicBezTo>
                <a:close/>
                <a:moveTo>
                  <a:pt x="12071413" y="923830"/>
                </a:moveTo>
                <a:cubicBezTo>
                  <a:pt x="12071413" y="938117"/>
                  <a:pt x="12061888" y="971455"/>
                  <a:pt x="12057125" y="990505"/>
                </a:cubicBezTo>
                <a:cubicBezTo>
                  <a:pt x="12057125" y="980980"/>
                  <a:pt x="12057125" y="961930"/>
                  <a:pt x="12052363" y="952405"/>
                </a:cubicBezTo>
                <a:cubicBezTo>
                  <a:pt x="12042838" y="933355"/>
                  <a:pt x="12023788" y="923830"/>
                  <a:pt x="12004738" y="914305"/>
                </a:cubicBezTo>
                <a:lnTo>
                  <a:pt x="12004738" y="900017"/>
                </a:lnTo>
                <a:cubicBezTo>
                  <a:pt x="12004738" y="900017"/>
                  <a:pt x="11999975" y="861917"/>
                  <a:pt x="12023788" y="861917"/>
                </a:cubicBezTo>
                <a:cubicBezTo>
                  <a:pt x="12057125" y="861917"/>
                  <a:pt x="12071413" y="900017"/>
                  <a:pt x="12071413" y="923830"/>
                </a:cubicBezTo>
                <a:close/>
                <a:moveTo>
                  <a:pt x="11842861" y="900017"/>
                </a:moveTo>
                <a:cubicBezTo>
                  <a:pt x="11842861" y="919067"/>
                  <a:pt x="11819048" y="961930"/>
                  <a:pt x="11795236" y="976217"/>
                </a:cubicBezTo>
                <a:cubicBezTo>
                  <a:pt x="11809523" y="961930"/>
                  <a:pt x="11833336" y="928592"/>
                  <a:pt x="11833336" y="909542"/>
                </a:cubicBezTo>
                <a:cubicBezTo>
                  <a:pt x="11833336" y="900017"/>
                  <a:pt x="11819048" y="876205"/>
                  <a:pt x="11804761" y="876205"/>
                </a:cubicBezTo>
                <a:cubicBezTo>
                  <a:pt x="11776186" y="871442"/>
                  <a:pt x="11723798" y="866680"/>
                  <a:pt x="11714273" y="866680"/>
                </a:cubicBezTo>
                <a:cubicBezTo>
                  <a:pt x="11695223" y="866680"/>
                  <a:pt x="11647598" y="871442"/>
                  <a:pt x="11642836" y="900017"/>
                </a:cubicBezTo>
                <a:cubicBezTo>
                  <a:pt x="11638073" y="914305"/>
                  <a:pt x="11628548" y="942880"/>
                  <a:pt x="11619023" y="952405"/>
                </a:cubicBezTo>
                <a:cubicBezTo>
                  <a:pt x="11633311" y="866680"/>
                  <a:pt x="11652361" y="857155"/>
                  <a:pt x="11714273" y="857155"/>
                </a:cubicBezTo>
                <a:cubicBezTo>
                  <a:pt x="11733323" y="857155"/>
                  <a:pt x="11842861" y="852392"/>
                  <a:pt x="11842861" y="900017"/>
                </a:cubicBezTo>
                <a:close/>
                <a:moveTo>
                  <a:pt x="11352371" y="928592"/>
                </a:moveTo>
                <a:cubicBezTo>
                  <a:pt x="11342846" y="909542"/>
                  <a:pt x="11304746" y="866680"/>
                  <a:pt x="11285696" y="866680"/>
                </a:cubicBezTo>
                <a:cubicBezTo>
                  <a:pt x="11276171" y="866680"/>
                  <a:pt x="11252359" y="876205"/>
                  <a:pt x="11238071" y="880967"/>
                </a:cubicBezTo>
                <a:cubicBezTo>
                  <a:pt x="11219021" y="885730"/>
                  <a:pt x="11176159" y="871442"/>
                  <a:pt x="11161871" y="909542"/>
                </a:cubicBezTo>
                <a:cubicBezTo>
                  <a:pt x="11157109" y="914305"/>
                  <a:pt x="11166634" y="933355"/>
                  <a:pt x="11166634" y="942880"/>
                </a:cubicBezTo>
                <a:cubicBezTo>
                  <a:pt x="11161871" y="933355"/>
                  <a:pt x="11157109" y="919067"/>
                  <a:pt x="11157109" y="904780"/>
                </a:cubicBezTo>
                <a:cubicBezTo>
                  <a:pt x="11157109" y="895255"/>
                  <a:pt x="11161871" y="880967"/>
                  <a:pt x="11176159" y="876205"/>
                </a:cubicBezTo>
                <a:cubicBezTo>
                  <a:pt x="11204734" y="866680"/>
                  <a:pt x="11261883" y="852392"/>
                  <a:pt x="11276171" y="852392"/>
                </a:cubicBezTo>
                <a:cubicBezTo>
                  <a:pt x="11314271" y="852392"/>
                  <a:pt x="11333321" y="866680"/>
                  <a:pt x="11352371" y="928592"/>
                </a:cubicBezTo>
                <a:close/>
                <a:moveTo>
                  <a:pt x="12019025" y="847630"/>
                </a:moveTo>
                <a:cubicBezTo>
                  <a:pt x="12004738" y="861917"/>
                  <a:pt x="11980925" y="895255"/>
                  <a:pt x="11990450" y="914305"/>
                </a:cubicBezTo>
                <a:lnTo>
                  <a:pt x="11990450" y="847630"/>
                </a:lnTo>
                <a:lnTo>
                  <a:pt x="12019025" y="847630"/>
                </a:lnTo>
                <a:close/>
                <a:moveTo>
                  <a:pt x="11057144" y="904780"/>
                </a:moveTo>
                <a:cubicBezTo>
                  <a:pt x="11057144" y="914305"/>
                  <a:pt x="11023806" y="928592"/>
                  <a:pt x="11014281" y="947642"/>
                </a:cubicBezTo>
                <a:cubicBezTo>
                  <a:pt x="11014281" y="938117"/>
                  <a:pt x="11009519" y="928592"/>
                  <a:pt x="11009519" y="914305"/>
                </a:cubicBezTo>
                <a:cubicBezTo>
                  <a:pt x="11009519" y="885730"/>
                  <a:pt x="11023806" y="861917"/>
                  <a:pt x="11042856" y="847630"/>
                </a:cubicBezTo>
                <a:cubicBezTo>
                  <a:pt x="11038094" y="866680"/>
                  <a:pt x="11057144" y="890492"/>
                  <a:pt x="11057144" y="904780"/>
                </a:cubicBezTo>
                <a:close/>
                <a:moveTo>
                  <a:pt x="11604736" y="895255"/>
                </a:moveTo>
                <a:cubicBezTo>
                  <a:pt x="11604736" y="904780"/>
                  <a:pt x="11599973" y="928592"/>
                  <a:pt x="11590448" y="947642"/>
                </a:cubicBezTo>
                <a:cubicBezTo>
                  <a:pt x="11590448" y="947642"/>
                  <a:pt x="11590448" y="952405"/>
                  <a:pt x="11585686" y="947642"/>
                </a:cubicBezTo>
                <a:cubicBezTo>
                  <a:pt x="11590448" y="938117"/>
                  <a:pt x="11595211" y="923830"/>
                  <a:pt x="11595211" y="909542"/>
                </a:cubicBezTo>
                <a:cubicBezTo>
                  <a:pt x="11595211" y="838105"/>
                  <a:pt x="11523773" y="852392"/>
                  <a:pt x="11495198" y="852392"/>
                </a:cubicBezTo>
                <a:cubicBezTo>
                  <a:pt x="11461908" y="852392"/>
                  <a:pt x="11385708" y="842867"/>
                  <a:pt x="11385708" y="909542"/>
                </a:cubicBezTo>
                <a:cubicBezTo>
                  <a:pt x="11385708" y="919067"/>
                  <a:pt x="11390471" y="942880"/>
                  <a:pt x="11395233" y="952405"/>
                </a:cubicBezTo>
                <a:cubicBezTo>
                  <a:pt x="11385708" y="933355"/>
                  <a:pt x="11376183" y="909542"/>
                  <a:pt x="11376183" y="895255"/>
                </a:cubicBezTo>
                <a:cubicBezTo>
                  <a:pt x="11376183" y="885730"/>
                  <a:pt x="11376183" y="871442"/>
                  <a:pt x="11385708" y="866680"/>
                </a:cubicBezTo>
                <a:cubicBezTo>
                  <a:pt x="11395233" y="852392"/>
                  <a:pt x="11419046" y="842867"/>
                  <a:pt x="11438096" y="842867"/>
                </a:cubicBezTo>
                <a:cubicBezTo>
                  <a:pt x="11466671" y="842867"/>
                  <a:pt x="11519011" y="838105"/>
                  <a:pt x="11533298" y="838105"/>
                </a:cubicBezTo>
                <a:cubicBezTo>
                  <a:pt x="11561873" y="838105"/>
                  <a:pt x="11604736" y="857155"/>
                  <a:pt x="11604736" y="895255"/>
                </a:cubicBezTo>
                <a:close/>
                <a:moveTo>
                  <a:pt x="11180921" y="857155"/>
                </a:moveTo>
                <a:cubicBezTo>
                  <a:pt x="11176159" y="861917"/>
                  <a:pt x="11157109" y="866680"/>
                  <a:pt x="11147584" y="885730"/>
                </a:cubicBezTo>
                <a:cubicBezTo>
                  <a:pt x="11138059" y="895255"/>
                  <a:pt x="11142821" y="923830"/>
                  <a:pt x="11147584" y="933355"/>
                </a:cubicBezTo>
                <a:cubicBezTo>
                  <a:pt x="11123771" y="885730"/>
                  <a:pt x="11090481" y="904780"/>
                  <a:pt x="11090481" y="871442"/>
                </a:cubicBezTo>
                <a:cubicBezTo>
                  <a:pt x="11090481" y="861917"/>
                  <a:pt x="11100006" y="857155"/>
                  <a:pt x="11104721" y="852392"/>
                </a:cubicBezTo>
                <a:cubicBezTo>
                  <a:pt x="11123771" y="852392"/>
                  <a:pt x="11147584" y="838105"/>
                  <a:pt x="11157109" y="838105"/>
                </a:cubicBezTo>
                <a:cubicBezTo>
                  <a:pt x="11171396" y="838105"/>
                  <a:pt x="11176159" y="847630"/>
                  <a:pt x="11180921" y="857155"/>
                </a:cubicBezTo>
                <a:close/>
                <a:moveTo>
                  <a:pt x="11990450" y="838105"/>
                </a:moveTo>
                <a:cubicBezTo>
                  <a:pt x="11995213" y="833342"/>
                  <a:pt x="11999975" y="833342"/>
                  <a:pt x="12004738" y="833342"/>
                </a:cubicBezTo>
                <a:cubicBezTo>
                  <a:pt x="11995213" y="833342"/>
                  <a:pt x="11995213" y="838105"/>
                  <a:pt x="11990450" y="838105"/>
                </a:cubicBezTo>
                <a:close/>
                <a:moveTo>
                  <a:pt x="11923775" y="842867"/>
                </a:moveTo>
                <a:cubicBezTo>
                  <a:pt x="11928538" y="847630"/>
                  <a:pt x="11933300" y="847630"/>
                  <a:pt x="11933300" y="857155"/>
                </a:cubicBezTo>
                <a:cubicBezTo>
                  <a:pt x="11933300" y="895255"/>
                  <a:pt x="11861911" y="890492"/>
                  <a:pt x="11847623" y="938117"/>
                </a:cubicBezTo>
                <a:cubicBezTo>
                  <a:pt x="11852386" y="928592"/>
                  <a:pt x="11857148" y="914305"/>
                  <a:pt x="11857148" y="900017"/>
                </a:cubicBezTo>
                <a:cubicBezTo>
                  <a:pt x="11857148" y="880967"/>
                  <a:pt x="11823811" y="852392"/>
                  <a:pt x="11809523" y="852392"/>
                </a:cubicBezTo>
                <a:lnTo>
                  <a:pt x="11809523" y="833342"/>
                </a:lnTo>
                <a:cubicBezTo>
                  <a:pt x="11814286" y="828580"/>
                  <a:pt x="11819048" y="823817"/>
                  <a:pt x="11833336" y="823817"/>
                </a:cubicBezTo>
                <a:cubicBezTo>
                  <a:pt x="11842861" y="823817"/>
                  <a:pt x="11895200" y="833342"/>
                  <a:pt x="11923775" y="842867"/>
                </a:cubicBezTo>
                <a:close/>
                <a:moveTo>
                  <a:pt x="11985688" y="823817"/>
                </a:moveTo>
                <a:cubicBezTo>
                  <a:pt x="11971400" y="847630"/>
                  <a:pt x="11966638" y="871442"/>
                  <a:pt x="11961875" y="890492"/>
                </a:cubicBezTo>
                <a:cubicBezTo>
                  <a:pt x="11966638" y="866680"/>
                  <a:pt x="11971400" y="847630"/>
                  <a:pt x="11971400" y="838105"/>
                </a:cubicBezTo>
                <a:cubicBezTo>
                  <a:pt x="11971400" y="823817"/>
                  <a:pt x="11966638" y="823817"/>
                  <a:pt x="11961875" y="814292"/>
                </a:cubicBezTo>
                <a:cubicBezTo>
                  <a:pt x="11966638" y="814292"/>
                  <a:pt x="11976163" y="819055"/>
                  <a:pt x="11985688" y="823817"/>
                </a:cubicBezTo>
                <a:close/>
                <a:moveTo>
                  <a:pt x="11195209" y="838105"/>
                </a:moveTo>
                <a:lnTo>
                  <a:pt x="11195209" y="857155"/>
                </a:lnTo>
                <a:cubicBezTo>
                  <a:pt x="11176159" y="833342"/>
                  <a:pt x="11166634" y="823817"/>
                  <a:pt x="11157109" y="823817"/>
                </a:cubicBezTo>
                <a:cubicBezTo>
                  <a:pt x="11147584" y="823817"/>
                  <a:pt x="11138059" y="828580"/>
                  <a:pt x="11128534" y="833342"/>
                </a:cubicBezTo>
                <a:cubicBezTo>
                  <a:pt x="11109484" y="842867"/>
                  <a:pt x="11076194" y="852392"/>
                  <a:pt x="11076194" y="871442"/>
                </a:cubicBezTo>
                <a:cubicBezTo>
                  <a:pt x="11076194" y="880967"/>
                  <a:pt x="11080956" y="885730"/>
                  <a:pt x="11085719" y="895255"/>
                </a:cubicBezTo>
                <a:cubicBezTo>
                  <a:pt x="11080956" y="890492"/>
                  <a:pt x="11071431" y="876205"/>
                  <a:pt x="11071431" y="866680"/>
                </a:cubicBezTo>
                <a:cubicBezTo>
                  <a:pt x="11071431" y="852392"/>
                  <a:pt x="11066669" y="847630"/>
                  <a:pt x="11080956" y="842867"/>
                </a:cubicBezTo>
                <a:cubicBezTo>
                  <a:pt x="11104721" y="833342"/>
                  <a:pt x="11152346" y="814292"/>
                  <a:pt x="11166634" y="814292"/>
                </a:cubicBezTo>
                <a:cubicBezTo>
                  <a:pt x="11176159" y="814292"/>
                  <a:pt x="11190446" y="828580"/>
                  <a:pt x="11195209" y="838105"/>
                </a:cubicBezTo>
                <a:close/>
                <a:moveTo>
                  <a:pt x="11866625" y="809530"/>
                </a:moveTo>
                <a:cubicBezTo>
                  <a:pt x="11885675" y="814292"/>
                  <a:pt x="11914250" y="804767"/>
                  <a:pt x="11933300" y="823817"/>
                </a:cubicBezTo>
                <a:cubicBezTo>
                  <a:pt x="11938063" y="828580"/>
                  <a:pt x="11942825" y="838105"/>
                  <a:pt x="11942825" y="847630"/>
                </a:cubicBezTo>
                <a:cubicBezTo>
                  <a:pt x="11942825" y="842867"/>
                  <a:pt x="11933300" y="823817"/>
                  <a:pt x="11923775" y="823817"/>
                </a:cubicBezTo>
                <a:cubicBezTo>
                  <a:pt x="11895200" y="814292"/>
                  <a:pt x="11842861" y="809530"/>
                  <a:pt x="11833336" y="809530"/>
                </a:cubicBezTo>
                <a:cubicBezTo>
                  <a:pt x="11819048" y="809530"/>
                  <a:pt x="11799998" y="814292"/>
                  <a:pt x="11795236" y="842867"/>
                </a:cubicBezTo>
                <a:cubicBezTo>
                  <a:pt x="11795236" y="842867"/>
                  <a:pt x="11795236" y="847630"/>
                  <a:pt x="11790473" y="847630"/>
                </a:cubicBezTo>
                <a:cubicBezTo>
                  <a:pt x="11785711" y="842867"/>
                  <a:pt x="11785711" y="847630"/>
                  <a:pt x="11785711" y="833342"/>
                </a:cubicBezTo>
                <a:cubicBezTo>
                  <a:pt x="11785711" y="800005"/>
                  <a:pt x="11809523" y="804767"/>
                  <a:pt x="11823811" y="804767"/>
                </a:cubicBezTo>
                <a:cubicBezTo>
                  <a:pt x="11838098" y="804767"/>
                  <a:pt x="11852386" y="809530"/>
                  <a:pt x="11866625" y="809530"/>
                </a:cubicBezTo>
                <a:close/>
                <a:moveTo>
                  <a:pt x="11438096" y="828580"/>
                </a:moveTo>
                <a:cubicBezTo>
                  <a:pt x="11390471" y="833342"/>
                  <a:pt x="11361896" y="861917"/>
                  <a:pt x="11361896" y="895255"/>
                </a:cubicBezTo>
                <a:cubicBezTo>
                  <a:pt x="11361896" y="909542"/>
                  <a:pt x="11371421" y="938117"/>
                  <a:pt x="11371421" y="952405"/>
                </a:cubicBezTo>
                <a:cubicBezTo>
                  <a:pt x="11366658" y="904780"/>
                  <a:pt x="11323796" y="828580"/>
                  <a:pt x="11271408" y="833342"/>
                </a:cubicBezTo>
                <a:cubicBezTo>
                  <a:pt x="11271408" y="828580"/>
                  <a:pt x="11271408" y="814292"/>
                  <a:pt x="11285696" y="814292"/>
                </a:cubicBezTo>
                <a:cubicBezTo>
                  <a:pt x="11309508" y="809530"/>
                  <a:pt x="11333321" y="814292"/>
                  <a:pt x="11357133" y="809530"/>
                </a:cubicBezTo>
                <a:cubicBezTo>
                  <a:pt x="11371421" y="804767"/>
                  <a:pt x="11395233" y="795242"/>
                  <a:pt x="11404758" y="795242"/>
                </a:cubicBezTo>
                <a:cubicBezTo>
                  <a:pt x="11423808" y="795242"/>
                  <a:pt x="11433333" y="795242"/>
                  <a:pt x="11438096" y="828580"/>
                </a:cubicBezTo>
                <a:close/>
                <a:moveTo>
                  <a:pt x="11214259" y="823817"/>
                </a:moveTo>
                <a:lnTo>
                  <a:pt x="11214259" y="857155"/>
                </a:lnTo>
                <a:cubicBezTo>
                  <a:pt x="11195209" y="833342"/>
                  <a:pt x="11195209" y="800005"/>
                  <a:pt x="11166634" y="800005"/>
                </a:cubicBezTo>
                <a:cubicBezTo>
                  <a:pt x="11152346" y="800005"/>
                  <a:pt x="11133296" y="814292"/>
                  <a:pt x="11119009" y="819055"/>
                </a:cubicBezTo>
                <a:cubicBezTo>
                  <a:pt x="11090481" y="828580"/>
                  <a:pt x="11042856" y="838105"/>
                  <a:pt x="11057144" y="876205"/>
                </a:cubicBezTo>
                <a:cubicBezTo>
                  <a:pt x="11057144" y="871442"/>
                  <a:pt x="11052381" y="866680"/>
                  <a:pt x="11052381" y="857155"/>
                </a:cubicBezTo>
                <a:cubicBezTo>
                  <a:pt x="11052381" y="842867"/>
                  <a:pt x="11057144" y="833342"/>
                  <a:pt x="11071431" y="828580"/>
                </a:cubicBezTo>
                <a:cubicBezTo>
                  <a:pt x="11100006" y="814292"/>
                  <a:pt x="11161871" y="795242"/>
                  <a:pt x="11176159" y="795242"/>
                </a:cubicBezTo>
                <a:cubicBezTo>
                  <a:pt x="11185684" y="795242"/>
                  <a:pt x="11214259" y="809530"/>
                  <a:pt x="11214259" y="823817"/>
                </a:cubicBezTo>
                <a:close/>
                <a:moveTo>
                  <a:pt x="11719036" y="809530"/>
                </a:moveTo>
                <a:lnTo>
                  <a:pt x="11719036" y="842867"/>
                </a:lnTo>
                <a:cubicBezTo>
                  <a:pt x="11676173" y="828580"/>
                  <a:pt x="11599973" y="876205"/>
                  <a:pt x="11614261" y="928592"/>
                </a:cubicBezTo>
                <a:cubicBezTo>
                  <a:pt x="11609498" y="904780"/>
                  <a:pt x="11623786" y="857155"/>
                  <a:pt x="11585686" y="838105"/>
                </a:cubicBezTo>
                <a:cubicBezTo>
                  <a:pt x="11571398" y="828580"/>
                  <a:pt x="11552348" y="828580"/>
                  <a:pt x="11538061" y="823817"/>
                </a:cubicBezTo>
                <a:cubicBezTo>
                  <a:pt x="11533298" y="823817"/>
                  <a:pt x="11533298" y="828580"/>
                  <a:pt x="11533298" y="814292"/>
                </a:cubicBezTo>
                <a:cubicBezTo>
                  <a:pt x="11533298" y="790480"/>
                  <a:pt x="11557111" y="790480"/>
                  <a:pt x="11566636" y="790480"/>
                </a:cubicBezTo>
                <a:cubicBezTo>
                  <a:pt x="11576161" y="790480"/>
                  <a:pt x="11609498" y="809530"/>
                  <a:pt x="11619023" y="809530"/>
                </a:cubicBezTo>
                <a:cubicBezTo>
                  <a:pt x="11633311" y="809530"/>
                  <a:pt x="11666648" y="785717"/>
                  <a:pt x="11676173" y="785717"/>
                </a:cubicBezTo>
                <a:cubicBezTo>
                  <a:pt x="11695223" y="785717"/>
                  <a:pt x="11709511" y="795242"/>
                  <a:pt x="11719036" y="809530"/>
                </a:cubicBezTo>
                <a:close/>
                <a:moveTo>
                  <a:pt x="11871388" y="795242"/>
                </a:moveTo>
                <a:cubicBezTo>
                  <a:pt x="11895200" y="809530"/>
                  <a:pt x="11928538" y="780955"/>
                  <a:pt x="11952350" y="823817"/>
                </a:cubicBezTo>
                <a:lnTo>
                  <a:pt x="11933300" y="804767"/>
                </a:lnTo>
                <a:cubicBezTo>
                  <a:pt x="11899963" y="800005"/>
                  <a:pt x="11833336" y="790480"/>
                  <a:pt x="11823811" y="790480"/>
                </a:cubicBezTo>
                <a:cubicBezTo>
                  <a:pt x="11776186" y="790480"/>
                  <a:pt x="11776186" y="823817"/>
                  <a:pt x="11766661" y="847630"/>
                </a:cubicBezTo>
                <a:lnTo>
                  <a:pt x="11766661" y="804767"/>
                </a:lnTo>
                <a:cubicBezTo>
                  <a:pt x="11780948" y="790480"/>
                  <a:pt x="11804761" y="776192"/>
                  <a:pt x="11814286" y="776192"/>
                </a:cubicBezTo>
                <a:cubicBezTo>
                  <a:pt x="11828573" y="776192"/>
                  <a:pt x="11847623" y="785717"/>
                  <a:pt x="11871388" y="795242"/>
                </a:cubicBezTo>
                <a:close/>
                <a:moveTo>
                  <a:pt x="11223784" y="809530"/>
                </a:moveTo>
                <a:cubicBezTo>
                  <a:pt x="11219021" y="804767"/>
                  <a:pt x="11209496" y="795242"/>
                  <a:pt x="11199971" y="790480"/>
                </a:cubicBezTo>
                <a:cubicBezTo>
                  <a:pt x="11209496" y="785717"/>
                  <a:pt x="11223784" y="780955"/>
                  <a:pt x="11238071" y="776192"/>
                </a:cubicBezTo>
                <a:cubicBezTo>
                  <a:pt x="11233309" y="785717"/>
                  <a:pt x="11223784" y="800005"/>
                  <a:pt x="11223784" y="809530"/>
                </a:cubicBezTo>
                <a:close/>
                <a:moveTo>
                  <a:pt x="11447621" y="804767"/>
                </a:moveTo>
                <a:lnTo>
                  <a:pt x="11447621" y="800005"/>
                </a:lnTo>
                <a:lnTo>
                  <a:pt x="11447621" y="819055"/>
                </a:lnTo>
                <a:cubicBezTo>
                  <a:pt x="11452383" y="776192"/>
                  <a:pt x="11414283" y="780955"/>
                  <a:pt x="11404758" y="780955"/>
                </a:cubicBezTo>
                <a:cubicBezTo>
                  <a:pt x="11395233" y="780955"/>
                  <a:pt x="11371421" y="790480"/>
                  <a:pt x="11357133" y="795242"/>
                </a:cubicBezTo>
                <a:cubicBezTo>
                  <a:pt x="11328558" y="804767"/>
                  <a:pt x="11252359" y="780955"/>
                  <a:pt x="11257121" y="838105"/>
                </a:cubicBezTo>
                <a:cubicBezTo>
                  <a:pt x="11252359" y="833342"/>
                  <a:pt x="11252359" y="833342"/>
                  <a:pt x="11252359" y="823817"/>
                </a:cubicBezTo>
                <a:cubicBezTo>
                  <a:pt x="11252359" y="780955"/>
                  <a:pt x="11319033" y="790480"/>
                  <a:pt x="11347608" y="790480"/>
                </a:cubicBezTo>
                <a:cubicBezTo>
                  <a:pt x="11366658" y="785717"/>
                  <a:pt x="11399996" y="771430"/>
                  <a:pt x="11409521" y="771430"/>
                </a:cubicBezTo>
                <a:cubicBezTo>
                  <a:pt x="11423808" y="771430"/>
                  <a:pt x="11447621" y="771430"/>
                  <a:pt x="11447621" y="804767"/>
                </a:cubicBezTo>
                <a:close/>
                <a:moveTo>
                  <a:pt x="11780948" y="771430"/>
                </a:moveTo>
                <a:cubicBezTo>
                  <a:pt x="11761898" y="790480"/>
                  <a:pt x="11747611" y="819055"/>
                  <a:pt x="11752373" y="847630"/>
                </a:cubicBezTo>
                <a:lnTo>
                  <a:pt x="11752373" y="819055"/>
                </a:lnTo>
                <a:cubicBezTo>
                  <a:pt x="11752373" y="804767"/>
                  <a:pt x="11742848" y="785717"/>
                  <a:pt x="11733323" y="766667"/>
                </a:cubicBezTo>
                <a:cubicBezTo>
                  <a:pt x="11752373" y="771430"/>
                  <a:pt x="11766661" y="771430"/>
                  <a:pt x="11780948" y="771430"/>
                </a:cubicBezTo>
                <a:close/>
                <a:moveTo>
                  <a:pt x="11738086" y="800005"/>
                </a:moveTo>
                <a:lnTo>
                  <a:pt x="11733323" y="842867"/>
                </a:lnTo>
                <a:cubicBezTo>
                  <a:pt x="11733323" y="800005"/>
                  <a:pt x="11714273" y="771430"/>
                  <a:pt x="11676173" y="771430"/>
                </a:cubicBezTo>
                <a:cubicBezTo>
                  <a:pt x="11666648" y="771430"/>
                  <a:pt x="11633311" y="795242"/>
                  <a:pt x="11619023" y="795242"/>
                </a:cubicBezTo>
                <a:cubicBezTo>
                  <a:pt x="11609498" y="795242"/>
                  <a:pt x="11576161" y="776192"/>
                  <a:pt x="11561873" y="776192"/>
                </a:cubicBezTo>
                <a:cubicBezTo>
                  <a:pt x="11528536" y="776192"/>
                  <a:pt x="11528536" y="814292"/>
                  <a:pt x="11514248" y="828580"/>
                </a:cubicBezTo>
                <a:lnTo>
                  <a:pt x="11514248" y="800005"/>
                </a:lnTo>
                <a:cubicBezTo>
                  <a:pt x="11514248" y="776192"/>
                  <a:pt x="11557111" y="771430"/>
                  <a:pt x="11566636" y="771430"/>
                </a:cubicBezTo>
                <a:cubicBezTo>
                  <a:pt x="11580923" y="771430"/>
                  <a:pt x="11604736" y="780955"/>
                  <a:pt x="11614261" y="780955"/>
                </a:cubicBezTo>
                <a:cubicBezTo>
                  <a:pt x="11628548" y="780955"/>
                  <a:pt x="11671411" y="761905"/>
                  <a:pt x="11680936" y="761905"/>
                </a:cubicBezTo>
                <a:cubicBezTo>
                  <a:pt x="11695223" y="761905"/>
                  <a:pt x="11723798" y="780955"/>
                  <a:pt x="11738086" y="800005"/>
                </a:cubicBezTo>
                <a:close/>
                <a:moveTo>
                  <a:pt x="11471433" y="804767"/>
                </a:moveTo>
                <a:lnTo>
                  <a:pt x="11471433" y="833342"/>
                </a:lnTo>
                <a:cubicBezTo>
                  <a:pt x="11452383" y="814292"/>
                  <a:pt x="11461908" y="771430"/>
                  <a:pt x="11433333" y="761905"/>
                </a:cubicBezTo>
                <a:cubicBezTo>
                  <a:pt x="11438096" y="761905"/>
                  <a:pt x="11471433" y="785717"/>
                  <a:pt x="11471433" y="804767"/>
                </a:cubicBezTo>
                <a:close/>
                <a:moveTo>
                  <a:pt x="11347608" y="776192"/>
                </a:moveTo>
                <a:cubicBezTo>
                  <a:pt x="11309508" y="780955"/>
                  <a:pt x="11261883" y="761905"/>
                  <a:pt x="11238071" y="814292"/>
                </a:cubicBezTo>
                <a:cubicBezTo>
                  <a:pt x="11233309" y="819055"/>
                  <a:pt x="11242834" y="833342"/>
                  <a:pt x="11242834" y="842867"/>
                </a:cubicBezTo>
                <a:cubicBezTo>
                  <a:pt x="11238071" y="833342"/>
                  <a:pt x="11233309" y="823817"/>
                  <a:pt x="11233309" y="814292"/>
                </a:cubicBezTo>
                <a:cubicBezTo>
                  <a:pt x="11233309" y="757142"/>
                  <a:pt x="11314271" y="771430"/>
                  <a:pt x="11333321" y="771430"/>
                </a:cubicBezTo>
                <a:cubicBezTo>
                  <a:pt x="11342846" y="771430"/>
                  <a:pt x="11371421" y="761905"/>
                  <a:pt x="11390471" y="761905"/>
                </a:cubicBezTo>
                <a:cubicBezTo>
                  <a:pt x="11376183" y="766667"/>
                  <a:pt x="11361896" y="776192"/>
                  <a:pt x="11347608" y="776192"/>
                </a:cubicBezTo>
                <a:close/>
                <a:moveTo>
                  <a:pt x="11628548" y="761905"/>
                </a:moveTo>
                <a:cubicBezTo>
                  <a:pt x="11609498" y="766667"/>
                  <a:pt x="11580923" y="761905"/>
                  <a:pt x="11566636" y="761905"/>
                </a:cubicBezTo>
                <a:cubicBezTo>
                  <a:pt x="11523773" y="761905"/>
                  <a:pt x="11504723" y="761905"/>
                  <a:pt x="11495198" y="828580"/>
                </a:cubicBezTo>
                <a:lnTo>
                  <a:pt x="11495198" y="785717"/>
                </a:lnTo>
                <a:cubicBezTo>
                  <a:pt x="11504723" y="766667"/>
                  <a:pt x="11528536" y="757142"/>
                  <a:pt x="11547586" y="757142"/>
                </a:cubicBezTo>
                <a:lnTo>
                  <a:pt x="11628548" y="761905"/>
                </a:lnTo>
                <a:close/>
                <a:moveTo>
                  <a:pt x="11504723" y="757142"/>
                </a:moveTo>
                <a:cubicBezTo>
                  <a:pt x="11495198" y="766667"/>
                  <a:pt x="11485673" y="780955"/>
                  <a:pt x="11480958" y="795242"/>
                </a:cubicBezTo>
                <a:cubicBezTo>
                  <a:pt x="11476196" y="785717"/>
                  <a:pt x="11471433" y="771430"/>
                  <a:pt x="11461908" y="757142"/>
                </a:cubicBezTo>
                <a:lnTo>
                  <a:pt x="11504723" y="757142"/>
                </a:lnTo>
                <a:close/>
                <a:moveTo>
                  <a:pt x="11442858" y="747617"/>
                </a:moveTo>
                <a:cubicBezTo>
                  <a:pt x="11433333" y="742855"/>
                  <a:pt x="11423808" y="742855"/>
                  <a:pt x="11414283" y="742855"/>
                </a:cubicBezTo>
                <a:cubicBezTo>
                  <a:pt x="11414283" y="728567"/>
                  <a:pt x="11419046" y="714327"/>
                  <a:pt x="11419046" y="695277"/>
                </a:cubicBezTo>
                <a:lnTo>
                  <a:pt x="11438096" y="695277"/>
                </a:lnTo>
                <a:cubicBezTo>
                  <a:pt x="11438096" y="700040"/>
                  <a:pt x="11438096" y="709565"/>
                  <a:pt x="11442858" y="747617"/>
                </a:cubicBezTo>
                <a:close/>
                <a:moveTo>
                  <a:pt x="11795236" y="761905"/>
                </a:moveTo>
                <a:cubicBezTo>
                  <a:pt x="11790473" y="761905"/>
                  <a:pt x="11780948" y="757142"/>
                  <a:pt x="11771423" y="757142"/>
                </a:cubicBezTo>
                <a:cubicBezTo>
                  <a:pt x="11776186" y="733330"/>
                  <a:pt x="11776186" y="709565"/>
                  <a:pt x="11776186" y="685752"/>
                </a:cubicBezTo>
                <a:cubicBezTo>
                  <a:pt x="11785711" y="704802"/>
                  <a:pt x="11790473" y="728567"/>
                  <a:pt x="11795236" y="761905"/>
                </a:cubicBezTo>
                <a:close/>
                <a:moveTo>
                  <a:pt x="11452383" y="609552"/>
                </a:moveTo>
                <a:cubicBezTo>
                  <a:pt x="11452383" y="619077"/>
                  <a:pt x="11447621" y="633365"/>
                  <a:pt x="11442858" y="647652"/>
                </a:cubicBezTo>
                <a:cubicBezTo>
                  <a:pt x="11433333" y="633365"/>
                  <a:pt x="11428571" y="614315"/>
                  <a:pt x="11428571" y="604790"/>
                </a:cubicBezTo>
                <a:cubicBezTo>
                  <a:pt x="11428571" y="590502"/>
                  <a:pt x="11438096" y="595265"/>
                  <a:pt x="11442858" y="590502"/>
                </a:cubicBezTo>
                <a:cubicBezTo>
                  <a:pt x="11447621" y="595265"/>
                  <a:pt x="11452383" y="595265"/>
                  <a:pt x="11452383" y="609552"/>
                </a:cubicBezTo>
                <a:close/>
                <a:moveTo>
                  <a:pt x="11614261" y="580977"/>
                </a:moveTo>
                <a:cubicBezTo>
                  <a:pt x="11614261" y="585740"/>
                  <a:pt x="11619023" y="585740"/>
                  <a:pt x="11619023" y="595265"/>
                </a:cubicBezTo>
                <a:cubicBezTo>
                  <a:pt x="11619023" y="614315"/>
                  <a:pt x="11590448" y="619077"/>
                  <a:pt x="11580923" y="628602"/>
                </a:cubicBezTo>
                <a:lnTo>
                  <a:pt x="11566636" y="628602"/>
                </a:lnTo>
                <a:lnTo>
                  <a:pt x="11566636" y="580977"/>
                </a:lnTo>
                <a:lnTo>
                  <a:pt x="11614261" y="580977"/>
                </a:lnTo>
                <a:close/>
                <a:moveTo>
                  <a:pt x="11409521" y="685752"/>
                </a:moveTo>
                <a:cubicBezTo>
                  <a:pt x="11409521" y="700040"/>
                  <a:pt x="11399996" y="723852"/>
                  <a:pt x="11399996" y="747617"/>
                </a:cubicBezTo>
                <a:cubicBezTo>
                  <a:pt x="11380946" y="747617"/>
                  <a:pt x="11361896" y="747617"/>
                  <a:pt x="11314271" y="752380"/>
                </a:cubicBezTo>
                <a:cubicBezTo>
                  <a:pt x="11314271" y="742855"/>
                  <a:pt x="11309508" y="728567"/>
                  <a:pt x="11309508" y="719090"/>
                </a:cubicBezTo>
                <a:cubicBezTo>
                  <a:pt x="11309508" y="704802"/>
                  <a:pt x="11328558" y="657177"/>
                  <a:pt x="11328558" y="642890"/>
                </a:cubicBezTo>
                <a:cubicBezTo>
                  <a:pt x="11328558" y="633365"/>
                  <a:pt x="11304746" y="566690"/>
                  <a:pt x="11304746" y="557165"/>
                </a:cubicBezTo>
                <a:cubicBezTo>
                  <a:pt x="11304746" y="542877"/>
                  <a:pt x="11309508" y="533352"/>
                  <a:pt x="11309508" y="523827"/>
                </a:cubicBezTo>
                <a:cubicBezTo>
                  <a:pt x="11319033" y="690515"/>
                  <a:pt x="11409521" y="633365"/>
                  <a:pt x="11409521" y="685752"/>
                </a:cubicBezTo>
                <a:close/>
                <a:moveTo>
                  <a:pt x="11309508" y="447627"/>
                </a:moveTo>
                <a:lnTo>
                  <a:pt x="11319033" y="438102"/>
                </a:lnTo>
                <a:lnTo>
                  <a:pt x="11309508" y="447627"/>
                </a:lnTo>
                <a:close/>
                <a:moveTo>
                  <a:pt x="11771423" y="471440"/>
                </a:moveTo>
                <a:cubicBezTo>
                  <a:pt x="11776186" y="480965"/>
                  <a:pt x="11790473" y="485727"/>
                  <a:pt x="11795236" y="500015"/>
                </a:cubicBezTo>
                <a:cubicBezTo>
                  <a:pt x="11804761" y="514302"/>
                  <a:pt x="11804761" y="542877"/>
                  <a:pt x="11809523" y="566690"/>
                </a:cubicBezTo>
                <a:cubicBezTo>
                  <a:pt x="11814286" y="585740"/>
                  <a:pt x="11833336" y="600027"/>
                  <a:pt x="11838098" y="623840"/>
                </a:cubicBezTo>
                <a:cubicBezTo>
                  <a:pt x="11842861" y="642890"/>
                  <a:pt x="11838098" y="671465"/>
                  <a:pt x="11842861" y="695277"/>
                </a:cubicBezTo>
                <a:cubicBezTo>
                  <a:pt x="11842861" y="714327"/>
                  <a:pt x="11866625" y="738092"/>
                  <a:pt x="11866625" y="752380"/>
                </a:cubicBezTo>
                <a:lnTo>
                  <a:pt x="11866625" y="771430"/>
                </a:lnTo>
                <a:lnTo>
                  <a:pt x="11852386" y="771430"/>
                </a:lnTo>
                <a:cubicBezTo>
                  <a:pt x="11838098" y="766667"/>
                  <a:pt x="11823811" y="766667"/>
                  <a:pt x="11809523" y="757142"/>
                </a:cubicBezTo>
                <a:cubicBezTo>
                  <a:pt x="11809523" y="747617"/>
                  <a:pt x="11804761" y="728567"/>
                  <a:pt x="11799998" y="719090"/>
                </a:cubicBezTo>
                <a:cubicBezTo>
                  <a:pt x="11795236" y="700040"/>
                  <a:pt x="11780948" y="676227"/>
                  <a:pt x="11776186" y="652415"/>
                </a:cubicBezTo>
                <a:cubicBezTo>
                  <a:pt x="11766661" y="609552"/>
                  <a:pt x="11761898" y="557165"/>
                  <a:pt x="11757136" y="519065"/>
                </a:cubicBezTo>
                <a:cubicBezTo>
                  <a:pt x="11757136" y="490490"/>
                  <a:pt x="11723798" y="461915"/>
                  <a:pt x="11723798" y="447627"/>
                </a:cubicBezTo>
                <a:cubicBezTo>
                  <a:pt x="11723798" y="433340"/>
                  <a:pt x="11742848" y="419052"/>
                  <a:pt x="11752373" y="419052"/>
                </a:cubicBezTo>
                <a:cubicBezTo>
                  <a:pt x="11776186" y="419052"/>
                  <a:pt x="11766661" y="466677"/>
                  <a:pt x="11771423" y="471440"/>
                </a:cubicBezTo>
                <a:close/>
                <a:moveTo>
                  <a:pt x="11742848" y="514302"/>
                </a:moveTo>
                <a:cubicBezTo>
                  <a:pt x="11752373" y="533352"/>
                  <a:pt x="11747611" y="566690"/>
                  <a:pt x="11752373" y="595265"/>
                </a:cubicBezTo>
                <a:cubicBezTo>
                  <a:pt x="11752373" y="600027"/>
                  <a:pt x="11761898" y="604790"/>
                  <a:pt x="11761898" y="619077"/>
                </a:cubicBezTo>
                <a:lnTo>
                  <a:pt x="11761898" y="752380"/>
                </a:lnTo>
                <a:cubicBezTo>
                  <a:pt x="11733323" y="752380"/>
                  <a:pt x="11699986" y="747617"/>
                  <a:pt x="11671411" y="752380"/>
                </a:cubicBezTo>
                <a:lnTo>
                  <a:pt x="11671411" y="590502"/>
                </a:lnTo>
                <a:cubicBezTo>
                  <a:pt x="11676173" y="585740"/>
                  <a:pt x="11680936" y="580977"/>
                  <a:pt x="11676173" y="571452"/>
                </a:cubicBezTo>
                <a:cubicBezTo>
                  <a:pt x="11671411" y="571452"/>
                  <a:pt x="11657123" y="576215"/>
                  <a:pt x="11657123" y="590502"/>
                </a:cubicBezTo>
                <a:lnTo>
                  <a:pt x="11657123" y="747617"/>
                </a:lnTo>
                <a:cubicBezTo>
                  <a:pt x="11652361" y="742855"/>
                  <a:pt x="11652361" y="733330"/>
                  <a:pt x="11647598" y="723852"/>
                </a:cubicBezTo>
                <a:cubicBezTo>
                  <a:pt x="11642836" y="714327"/>
                  <a:pt x="11623786" y="709565"/>
                  <a:pt x="11619023" y="714327"/>
                </a:cubicBezTo>
                <a:cubicBezTo>
                  <a:pt x="11604736" y="614315"/>
                  <a:pt x="11661886" y="576215"/>
                  <a:pt x="11661886" y="504777"/>
                </a:cubicBezTo>
                <a:cubicBezTo>
                  <a:pt x="11661886" y="452390"/>
                  <a:pt x="11609498" y="452390"/>
                  <a:pt x="11580923" y="452390"/>
                </a:cubicBezTo>
                <a:cubicBezTo>
                  <a:pt x="11576161" y="447627"/>
                  <a:pt x="11590448" y="433340"/>
                  <a:pt x="11566636" y="428577"/>
                </a:cubicBezTo>
                <a:cubicBezTo>
                  <a:pt x="11561873" y="466677"/>
                  <a:pt x="11557111" y="495252"/>
                  <a:pt x="11552348" y="542877"/>
                </a:cubicBezTo>
                <a:cubicBezTo>
                  <a:pt x="11547586" y="576215"/>
                  <a:pt x="11552348" y="614315"/>
                  <a:pt x="11547586" y="652415"/>
                </a:cubicBezTo>
                <a:cubicBezTo>
                  <a:pt x="11542823" y="680990"/>
                  <a:pt x="11533298" y="714327"/>
                  <a:pt x="11528536" y="742855"/>
                </a:cubicBezTo>
                <a:cubicBezTo>
                  <a:pt x="11509486" y="742855"/>
                  <a:pt x="11485673" y="742855"/>
                  <a:pt x="11461908" y="747617"/>
                </a:cubicBezTo>
                <a:cubicBezTo>
                  <a:pt x="11457146" y="728567"/>
                  <a:pt x="11452383" y="695277"/>
                  <a:pt x="11452383" y="685752"/>
                </a:cubicBezTo>
                <a:cubicBezTo>
                  <a:pt x="11452383" y="671465"/>
                  <a:pt x="11466671" y="619077"/>
                  <a:pt x="11466671" y="604790"/>
                </a:cubicBezTo>
                <a:cubicBezTo>
                  <a:pt x="11466671" y="595265"/>
                  <a:pt x="11452383" y="580977"/>
                  <a:pt x="11447621" y="566690"/>
                </a:cubicBezTo>
                <a:cubicBezTo>
                  <a:pt x="11433333" y="538115"/>
                  <a:pt x="11428571" y="485727"/>
                  <a:pt x="11428571" y="471440"/>
                </a:cubicBezTo>
                <a:cubicBezTo>
                  <a:pt x="11428571" y="380952"/>
                  <a:pt x="11499961" y="380952"/>
                  <a:pt x="11552348" y="380952"/>
                </a:cubicBezTo>
                <a:cubicBezTo>
                  <a:pt x="11633311" y="380952"/>
                  <a:pt x="11685698" y="395240"/>
                  <a:pt x="11742848" y="514302"/>
                </a:cubicBezTo>
                <a:close/>
                <a:moveTo>
                  <a:pt x="11714273" y="361902"/>
                </a:moveTo>
                <a:cubicBezTo>
                  <a:pt x="11714273" y="357140"/>
                  <a:pt x="11709511" y="347615"/>
                  <a:pt x="11714273" y="342900"/>
                </a:cubicBezTo>
                <a:cubicBezTo>
                  <a:pt x="11719036" y="347615"/>
                  <a:pt x="11714273" y="357140"/>
                  <a:pt x="11714273" y="361902"/>
                </a:cubicBezTo>
                <a:close/>
                <a:moveTo>
                  <a:pt x="11757136" y="376190"/>
                </a:moveTo>
                <a:lnTo>
                  <a:pt x="11757136" y="400002"/>
                </a:lnTo>
                <a:cubicBezTo>
                  <a:pt x="11752373" y="400002"/>
                  <a:pt x="11747611" y="404765"/>
                  <a:pt x="11738086" y="404765"/>
                </a:cubicBezTo>
                <a:cubicBezTo>
                  <a:pt x="11723798" y="404765"/>
                  <a:pt x="11719036" y="395240"/>
                  <a:pt x="11719036" y="385715"/>
                </a:cubicBezTo>
                <a:cubicBezTo>
                  <a:pt x="11719036" y="371427"/>
                  <a:pt x="11733323" y="361902"/>
                  <a:pt x="11733323" y="347615"/>
                </a:cubicBezTo>
                <a:cubicBezTo>
                  <a:pt x="11733323" y="338138"/>
                  <a:pt x="11714273" y="328613"/>
                  <a:pt x="11714273" y="319088"/>
                </a:cubicBezTo>
                <a:lnTo>
                  <a:pt x="11714273" y="290513"/>
                </a:lnTo>
                <a:cubicBezTo>
                  <a:pt x="11714273" y="319088"/>
                  <a:pt x="11728561" y="347615"/>
                  <a:pt x="11757136" y="376190"/>
                </a:cubicBezTo>
                <a:close/>
                <a:moveTo>
                  <a:pt x="11371421" y="290513"/>
                </a:moveTo>
                <a:cubicBezTo>
                  <a:pt x="11366658" y="290513"/>
                  <a:pt x="11357133" y="295275"/>
                  <a:pt x="11347608" y="290513"/>
                </a:cubicBezTo>
                <a:lnTo>
                  <a:pt x="11347608" y="266700"/>
                </a:lnTo>
                <a:cubicBezTo>
                  <a:pt x="11357133" y="271463"/>
                  <a:pt x="11361896" y="280988"/>
                  <a:pt x="11371421" y="290513"/>
                </a:cubicBezTo>
                <a:close/>
                <a:moveTo>
                  <a:pt x="11419046" y="242888"/>
                </a:moveTo>
                <a:cubicBezTo>
                  <a:pt x="11433333" y="247650"/>
                  <a:pt x="11442858" y="252413"/>
                  <a:pt x="11452383" y="261938"/>
                </a:cubicBezTo>
                <a:lnTo>
                  <a:pt x="11452383" y="280988"/>
                </a:lnTo>
                <a:cubicBezTo>
                  <a:pt x="11442858" y="280988"/>
                  <a:pt x="11423808" y="285750"/>
                  <a:pt x="11414283" y="285750"/>
                </a:cubicBezTo>
                <a:cubicBezTo>
                  <a:pt x="11399996" y="285750"/>
                  <a:pt x="11385708" y="257175"/>
                  <a:pt x="11380946" y="242888"/>
                </a:cubicBezTo>
                <a:lnTo>
                  <a:pt x="11419046" y="242888"/>
                </a:lnTo>
                <a:close/>
                <a:moveTo>
                  <a:pt x="11671411" y="238125"/>
                </a:moveTo>
                <a:cubicBezTo>
                  <a:pt x="11676173" y="276225"/>
                  <a:pt x="11671411" y="319088"/>
                  <a:pt x="11676173" y="361902"/>
                </a:cubicBezTo>
                <a:lnTo>
                  <a:pt x="11671411" y="366665"/>
                </a:lnTo>
                <a:cubicBezTo>
                  <a:pt x="11666648" y="333375"/>
                  <a:pt x="11671411" y="295275"/>
                  <a:pt x="11671411" y="257175"/>
                </a:cubicBezTo>
                <a:lnTo>
                  <a:pt x="11676173" y="233363"/>
                </a:lnTo>
                <a:lnTo>
                  <a:pt x="11671411" y="238125"/>
                </a:lnTo>
                <a:close/>
                <a:moveTo>
                  <a:pt x="11376183" y="195263"/>
                </a:moveTo>
                <a:cubicBezTo>
                  <a:pt x="11376183" y="200025"/>
                  <a:pt x="11380946" y="200025"/>
                  <a:pt x="11380946" y="209550"/>
                </a:cubicBezTo>
                <a:cubicBezTo>
                  <a:pt x="11380946" y="223838"/>
                  <a:pt x="11361896" y="228600"/>
                  <a:pt x="11361896" y="238125"/>
                </a:cubicBezTo>
                <a:cubicBezTo>
                  <a:pt x="11361896" y="252413"/>
                  <a:pt x="11390471" y="280988"/>
                  <a:pt x="11404758" y="295275"/>
                </a:cubicBezTo>
                <a:cubicBezTo>
                  <a:pt x="11380946" y="280988"/>
                  <a:pt x="11342846" y="247650"/>
                  <a:pt x="11333321" y="214313"/>
                </a:cubicBezTo>
                <a:cubicBezTo>
                  <a:pt x="11338083" y="209550"/>
                  <a:pt x="11347608" y="200025"/>
                  <a:pt x="11357133" y="195263"/>
                </a:cubicBezTo>
                <a:lnTo>
                  <a:pt x="11376183" y="195263"/>
                </a:lnTo>
                <a:close/>
                <a:moveTo>
                  <a:pt x="11314271" y="180975"/>
                </a:moveTo>
                <a:cubicBezTo>
                  <a:pt x="11319033" y="176213"/>
                  <a:pt x="11328558" y="176213"/>
                  <a:pt x="11338083" y="176213"/>
                </a:cubicBezTo>
                <a:cubicBezTo>
                  <a:pt x="11333321" y="180975"/>
                  <a:pt x="11323796" y="180975"/>
                  <a:pt x="11314271" y="180975"/>
                </a:cubicBezTo>
                <a:close/>
                <a:moveTo>
                  <a:pt x="11657123" y="185738"/>
                </a:moveTo>
                <a:cubicBezTo>
                  <a:pt x="11647598" y="176213"/>
                  <a:pt x="11557111" y="95250"/>
                  <a:pt x="11528536" y="95250"/>
                </a:cubicBezTo>
                <a:cubicBezTo>
                  <a:pt x="11514248" y="95250"/>
                  <a:pt x="11485673" y="133350"/>
                  <a:pt x="11476196" y="133350"/>
                </a:cubicBezTo>
                <a:cubicBezTo>
                  <a:pt x="11461908" y="133350"/>
                  <a:pt x="11461908" y="128588"/>
                  <a:pt x="11457146" y="128588"/>
                </a:cubicBezTo>
                <a:cubicBezTo>
                  <a:pt x="11485673" y="109538"/>
                  <a:pt x="11490436" y="95250"/>
                  <a:pt x="11523773" y="95250"/>
                </a:cubicBezTo>
                <a:cubicBezTo>
                  <a:pt x="11552348" y="95250"/>
                  <a:pt x="11652361" y="147638"/>
                  <a:pt x="11657123" y="185738"/>
                </a:cubicBezTo>
                <a:close/>
                <a:moveTo>
                  <a:pt x="11633311" y="119063"/>
                </a:moveTo>
                <a:cubicBezTo>
                  <a:pt x="11676173" y="157163"/>
                  <a:pt x="11699986" y="214313"/>
                  <a:pt x="11699986" y="261938"/>
                </a:cubicBezTo>
                <a:cubicBezTo>
                  <a:pt x="11699986" y="390477"/>
                  <a:pt x="11704748" y="409527"/>
                  <a:pt x="11709511" y="442865"/>
                </a:cubicBezTo>
                <a:cubicBezTo>
                  <a:pt x="11676173" y="404765"/>
                  <a:pt x="11628548" y="385715"/>
                  <a:pt x="11628548" y="357140"/>
                </a:cubicBezTo>
                <a:cubicBezTo>
                  <a:pt x="11628548" y="342900"/>
                  <a:pt x="11647598" y="280988"/>
                  <a:pt x="11647598" y="271463"/>
                </a:cubicBezTo>
                <a:cubicBezTo>
                  <a:pt x="11647598" y="209550"/>
                  <a:pt x="11585686" y="161925"/>
                  <a:pt x="11528536" y="128588"/>
                </a:cubicBezTo>
                <a:cubicBezTo>
                  <a:pt x="11519011" y="138113"/>
                  <a:pt x="11509486" y="142875"/>
                  <a:pt x="11499961" y="152400"/>
                </a:cubicBezTo>
                <a:cubicBezTo>
                  <a:pt x="11499961" y="152400"/>
                  <a:pt x="11495198" y="157163"/>
                  <a:pt x="11509486" y="157163"/>
                </a:cubicBezTo>
                <a:cubicBezTo>
                  <a:pt x="11519011" y="157163"/>
                  <a:pt x="11514248" y="147638"/>
                  <a:pt x="11528536" y="147638"/>
                </a:cubicBezTo>
                <a:cubicBezTo>
                  <a:pt x="11538061" y="147638"/>
                  <a:pt x="11585686" y="171450"/>
                  <a:pt x="11604736" y="195263"/>
                </a:cubicBezTo>
                <a:cubicBezTo>
                  <a:pt x="11623786" y="214313"/>
                  <a:pt x="11633311" y="257175"/>
                  <a:pt x="11633311" y="266700"/>
                </a:cubicBezTo>
                <a:cubicBezTo>
                  <a:pt x="11633311" y="304800"/>
                  <a:pt x="11609498" y="304800"/>
                  <a:pt x="11576161" y="304800"/>
                </a:cubicBezTo>
                <a:cubicBezTo>
                  <a:pt x="11576161" y="323850"/>
                  <a:pt x="11571398" y="347615"/>
                  <a:pt x="11561873" y="361902"/>
                </a:cubicBezTo>
                <a:cubicBezTo>
                  <a:pt x="11495198" y="357140"/>
                  <a:pt x="11414283" y="385715"/>
                  <a:pt x="11414283" y="471440"/>
                </a:cubicBezTo>
                <a:cubicBezTo>
                  <a:pt x="11414283" y="480965"/>
                  <a:pt x="11423808" y="523827"/>
                  <a:pt x="11428571" y="557165"/>
                </a:cubicBezTo>
                <a:cubicBezTo>
                  <a:pt x="11419046" y="552402"/>
                  <a:pt x="11404758" y="542877"/>
                  <a:pt x="11399996" y="542877"/>
                </a:cubicBezTo>
                <a:cubicBezTo>
                  <a:pt x="11380946" y="538115"/>
                  <a:pt x="11361896" y="504777"/>
                  <a:pt x="11338083" y="514302"/>
                </a:cubicBezTo>
                <a:cubicBezTo>
                  <a:pt x="11338083" y="504777"/>
                  <a:pt x="11342846" y="504777"/>
                  <a:pt x="11338083" y="500015"/>
                </a:cubicBezTo>
                <a:cubicBezTo>
                  <a:pt x="11333321" y="504777"/>
                  <a:pt x="11333321" y="509540"/>
                  <a:pt x="11323796" y="509540"/>
                </a:cubicBezTo>
                <a:cubicBezTo>
                  <a:pt x="11290458" y="509540"/>
                  <a:pt x="11290458" y="423815"/>
                  <a:pt x="11290458" y="423815"/>
                </a:cubicBezTo>
                <a:cubicBezTo>
                  <a:pt x="11290458" y="376190"/>
                  <a:pt x="11323796" y="304800"/>
                  <a:pt x="11371421" y="304800"/>
                </a:cubicBezTo>
                <a:cubicBezTo>
                  <a:pt x="11385708" y="304800"/>
                  <a:pt x="11371421" y="314325"/>
                  <a:pt x="11385708" y="314325"/>
                </a:cubicBezTo>
                <a:cubicBezTo>
                  <a:pt x="11395233" y="314325"/>
                  <a:pt x="11376183" y="304800"/>
                  <a:pt x="11390471" y="304800"/>
                </a:cubicBezTo>
                <a:cubicBezTo>
                  <a:pt x="11399996" y="304800"/>
                  <a:pt x="11419046" y="319088"/>
                  <a:pt x="11433333" y="328613"/>
                </a:cubicBezTo>
                <a:lnTo>
                  <a:pt x="11442858" y="328613"/>
                </a:lnTo>
                <a:cubicBezTo>
                  <a:pt x="11433333" y="319088"/>
                  <a:pt x="11419046" y="304800"/>
                  <a:pt x="11409521" y="300038"/>
                </a:cubicBezTo>
                <a:cubicBezTo>
                  <a:pt x="11457146" y="280988"/>
                  <a:pt x="11547586" y="280988"/>
                  <a:pt x="11552348" y="228600"/>
                </a:cubicBezTo>
                <a:cubicBezTo>
                  <a:pt x="11561873" y="233363"/>
                  <a:pt x="11571398" y="242888"/>
                  <a:pt x="11580923" y="247650"/>
                </a:cubicBezTo>
                <a:lnTo>
                  <a:pt x="11590448" y="238125"/>
                </a:lnTo>
                <a:cubicBezTo>
                  <a:pt x="11576161" y="219075"/>
                  <a:pt x="11552348" y="204788"/>
                  <a:pt x="11538061" y="195263"/>
                </a:cubicBezTo>
                <a:lnTo>
                  <a:pt x="11547586" y="195263"/>
                </a:lnTo>
                <a:cubicBezTo>
                  <a:pt x="11571398" y="209550"/>
                  <a:pt x="11576161" y="223838"/>
                  <a:pt x="11604736" y="228600"/>
                </a:cubicBezTo>
                <a:cubicBezTo>
                  <a:pt x="11580923" y="190500"/>
                  <a:pt x="11547586" y="176213"/>
                  <a:pt x="11523773" y="171450"/>
                </a:cubicBezTo>
                <a:cubicBezTo>
                  <a:pt x="11523773" y="185738"/>
                  <a:pt x="11519011" y="209550"/>
                  <a:pt x="11499961" y="209550"/>
                </a:cubicBezTo>
                <a:cubicBezTo>
                  <a:pt x="11490436" y="209550"/>
                  <a:pt x="11480958" y="195263"/>
                  <a:pt x="11480958" y="185738"/>
                </a:cubicBezTo>
                <a:cubicBezTo>
                  <a:pt x="11480958" y="171450"/>
                  <a:pt x="11490436" y="161925"/>
                  <a:pt x="11490436" y="142875"/>
                </a:cubicBezTo>
                <a:cubicBezTo>
                  <a:pt x="11461908" y="166688"/>
                  <a:pt x="11461908" y="190500"/>
                  <a:pt x="11438096" y="190500"/>
                </a:cubicBezTo>
                <a:cubicBezTo>
                  <a:pt x="11423808" y="190500"/>
                  <a:pt x="11399996" y="171450"/>
                  <a:pt x="11385708" y="161925"/>
                </a:cubicBezTo>
                <a:cubicBezTo>
                  <a:pt x="11390471" y="161925"/>
                  <a:pt x="11399996" y="176213"/>
                  <a:pt x="11419046" y="171450"/>
                </a:cubicBezTo>
                <a:cubicBezTo>
                  <a:pt x="11409521" y="161925"/>
                  <a:pt x="11399996" y="142875"/>
                  <a:pt x="11385708" y="142875"/>
                </a:cubicBezTo>
                <a:cubicBezTo>
                  <a:pt x="11376183" y="142875"/>
                  <a:pt x="11376183" y="157163"/>
                  <a:pt x="11361896" y="157163"/>
                </a:cubicBezTo>
                <a:cubicBezTo>
                  <a:pt x="11352371" y="157163"/>
                  <a:pt x="11347608" y="147638"/>
                  <a:pt x="11338083" y="142875"/>
                </a:cubicBezTo>
                <a:cubicBezTo>
                  <a:pt x="11323796" y="138113"/>
                  <a:pt x="11304746" y="142875"/>
                  <a:pt x="11290458" y="138113"/>
                </a:cubicBezTo>
                <a:cubicBezTo>
                  <a:pt x="11290458" y="133350"/>
                  <a:pt x="11295221" y="133350"/>
                  <a:pt x="11295221" y="119063"/>
                </a:cubicBezTo>
                <a:cubicBezTo>
                  <a:pt x="11295221" y="100013"/>
                  <a:pt x="11242834" y="95250"/>
                  <a:pt x="11233309" y="90488"/>
                </a:cubicBezTo>
                <a:cubicBezTo>
                  <a:pt x="11242834" y="85725"/>
                  <a:pt x="11252359" y="80963"/>
                  <a:pt x="11261883" y="80963"/>
                </a:cubicBezTo>
                <a:cubicBezTo>
                  <a:pt x="11276171" y="80963"/>
                  <a:pt x="11299983" y="90488"/>
                  <a:pt x="11323796" y="95250"/>
                </a:cubicBezTo>
                <a:cubicBezTo>
                  <a:pt x="11342846" y="100013"/>
                  <a:pt x="11371421" y="95250"/>
                  <a:pt x="11390471" y="100013"/>
                </a:cubicBezTo>
                <a:cubicBezTo>
                  <a:pt x="11404758" y="100013"/>
                  <a:pt x="11409521" y="114300"/>
                  <a:pt x="11419046" y="123825"/>
                </a:cubicBezTo>
                <a:cubicBezTo>
                  <a:pt x="11419046" y="123825"/>
                  <a:pt x="11423808" y="119063"/>
                  <a:pt x="11423808" y="114300"/>
                </a:cubicBezTo>
                <a:cubicBezTo>
                  <a:pt x="11428571" y="109538"/>
                  <a:pt x="11423808" y="100013"/>
                  <a:pt x="11423808" y="90488"/>
                </a:cubicBezTo>
                <a:cubicBezTo>
                  <a:pt x="11447621" y="57150"/>
                  <a:pt x="11461908" y="52388"/>
                  <a:pt x="11485673" y="52388"/>
                </a:cubicBezTo>
                <a:cubicBezTo>
                  <a:pt x="11523773" y="52388"/>
                  <a:pt x="11595211" y="85725"/>
                  <a:pt x="11633311" y="119063"/>
                </a:cubicBezTo>
                <a:close/>
                <a:moveTo>
                  <a:pt x="11580923" y="61913"/>
                </a:moveTo>
                <a:cubicBezTo>
                  <a:pt x="11590448" y="61913"/>
                  <a:pt x="11595211" y="52388"/>
                  <a:pt x="11604736" y="42863"/>
                </a:cubicBezTo>
                <a:cubicBezTo>
                  <a:pt x="11609498" y="47625"/>
                  <a:pt x="11609498" y="42863"/>
                  <a:pt x="11609498" y="57150"/>
                </a:cubicBezTo>
                <a:cubicBezTo>
                  <a:pt x="11609498" y="66675"/>
                  <a:pt x="11599973" y="76200"/>
                  <a:pt x="11590448" y="76200"/>
                </a:cubicBezTo>
                <a:cubicBezTo>
                  <a:pt x="11576161" y="76200"/>
                  <a:pt x="11499961" y="38100"/>
                  <a:pt x="11485673" y="38100"/>
                </a:cubicBezTo>
                <a:cubicBezTo>
                  <a:pt x="11466671" y="38100"/>
                  <a:pt x="11433333" y="61913"/>
                  <a:pt x="11419046" y="80963"/>
                </a:cubicBezTo>
                <a:cubicBezTo>
                  <a:pt x="11419046" y="80963"/>
                  <a:pt x="11414283" y="80963"/>
                  <a:pt x="11409521" y="76200"/>
                </a:cubicBezTo>
                <a:cubicBezTo>
                  <a:pt x="11404758" y="76200"/>
                  <a:pt x="11409521" y="71438"/>
                  <a:pt x="11404758" y="66675"/>
                </a:cubicBezTo>
                <a:cubicBezTo>
                  <a:pt x="11404758" y="66675"/>
                  <a:pt x="11414283" y="61913"/>
                  <a:pt x="11399996" y="61913"/>
                </a:cubicBezTo>
                <a:cubicBezTo>
                  <a:pt x="11390471" y="61913"/>
                  <a:pt x="11385708" y="76200"/>
                  <a:pt x="11371421" y="76200"/>
                </a:cubicBezTo>
                <a:cubicBezTo>
                  <a:pt x="11361896" y="76200"/>
                  <a:pt x="11352371" y="61913"/>
                  <a:pt x="11342846" y="61913"/>
                </a:cubicBezTo>
                <a:cubicBezTo>
                  <a:pt x="11328558" y="61913"/>
                  <a:pt x="11333321" y="71438"/>
                  <a:pt x="11323796" y="76200"/>
                </a:cubicBezTo>
                <a:cubicBezTo>
                  <a:pt x="11366658" y="-9525"/>
                  <a:pt x="11442858" y="33338"/>
                  <a:pt x="11504723" y="9525"/>
                </a:cubicBezTo>
                <a:cubicBezTo>
                  <a:pt x="11509486" y="23813"/>
                  <a:pt x="11566636" y="61913"/>
                  <a:pt x="11580923" y="61913"/>
                </a:cubicBezTo>
                <a:close/>
                <a:moveTo>
                  <a:pt x="6619018" y="4209526"/>
                </a:moveTo>
                <a:cubicBezTo>
                  <a:pt x="6623781" y="4209526"/>
                  <a:pt x="6619018" y="4214289"/>
                  <a:pt x="6628543" y="4214289"/>
                </a:cubicBezTo>
                <a:cubicBezTo>
                  <a:pt x="6642831" y="4214289"/>
                  <a:pt x="6766656" y="4176189"/>
                  <a:pt x="6833331" y="4147661"/>
                </a:cubicBezTo>
                <a:cubicBezTo>
                  <a:pt x="6919008" y="4114324"/>
                  <a:pt x="7004733" y="4066699"/>
                  <a:pt x="7090458" y="4004786"/>
                </a:cubicBezTo>
                <a:cubicBezTo>
                  <a:pt x="7114270" y="3985736"/>
                  <a:pt x="7161895" y="3966686"/>
                  <a:pt x="7180945" y="3933349"/>
                </a:cubicBezTo>
                <a:cubicBezTo>
                  <a:pt x="7199995" y="3904774"/>
                  <a:pt x="7195233" y="3866674"/>
                  <a:pt x="7204758" y="3833336"/>
                </a:cubicBezTo>
                <a:cubicBezTo>
                  <a:pt x="7219045" y="3828574"/>
                  <a:pt x="7238095" y="3823811"/>
                  <a:pt x="7257145" y="3819049"/>
                </a:cubicBezTo>
                <a:cubicBezTo>
                  <a:pt x="7261908" y="3823811"/>
                  <a:pt x="7261908" y="3823811"/>
                  <a:pt x="7261908" y="3833336"/>
                </a:cubicBezTo>
                <a:cubicBezTo>
                  <a:pt x="7261908" y="3847624"/>
                  <a:pt x="7252383" y="3852386"/>
                  <a:pt x="7252383" y="3866674"/>
                </a:cubicBezTo>
                <a:lnTo>
                  <a:pt x="7252383" y="3909536"/>
                </a:lnTo>
                <a:cubicBezTo>
                  <a:pt x="7252383" y="3909536"/>
                  <a:pt x="7247620" y="3914299"/>
                  <a:pt x="7261908" y="3914299"/>
                </a:cubicBezTo>
                <a:cubicBezTo>
                  <a:pt x="7271433" y="3914299"/>
                  <a:pt x="7485698" y="3861911"/>
                  <a:pt x="7595235" y="3833336"/>
                </a:cubicBezTo>
                <a:cubicBezTo>
                  <a:pt x="7680913" y="3814286"/>
                  <a:pt x="7776163" y="3790474"/>
                  <a:pt x="7866650" y="3771472"/>
                </a:cubicBezTo>
                <a:cubicBezTo>
                  <a:pt x="8295227" y="3676222"/>
                  <a:pt x="8738092" y="3576209"/>
                  <a:pt x="9171432" y="3471434"/>
                </a:cubicBezTo>
                <a:cubicBezTo>
                  <a:pt x="9190482" y="3466672"/>
                  <a:pt x="9190482" y="3438097"/>
                  <a:pt x="9190482" y="3423809"/>
                </a:cubicBezTo>
                <a:cubicBezTo>
                  <a:pt x="9190482" y="3404759"/>
                  <a:pt x="9180957" y="3404759"/>
                  <a:pt x="9176194" y="3376232"/>
                </a:cubicBezTo>
                <a:cubicBezTo>
                  <a:pt x="9219009" y="3380994"/>
                  <a:pt x="9247584" y="3380994"/>
                  <a:pt x="9280922" y="3380994"/>
                </a:cubicBezTo>
                <a:cubicBezTo>
                  <a:pt x="9285684" y="3409522"/>
                  <a:pt x="9266634" y="3447622"/>
                  <a:pt x="9299972" y="3490484"/>
                </a:cubicBezTo>
                <a:cubicBezTo>
                  <a:pt x="9428559" y="3633359"/>
                  <a:pt x="9576197" y="3852386"/>
                  <a:pt x="9757124" y="3952399"/>
                </a:cubicBezTo>
                <a:cubicBezTo>
                  <a:pt x="9795224" y="3976211"/>
                  <a:pt x="9842849" y="3976211"/>
                  <a:pt x="9890474" y="3985736"/>
                </a:cubicBezTo>
                <a:cubicBezTo>
                  <a:pt x="9890474" y="3976211"/>
                  <a:pt x="9890474" y="3961924"/>
                  <a:pt x="9885711" y="3952399"/>
                </a:cubicBezTo>
                <a:cubicBezTo>
                  <a:pt x="9904761" y="3957161"/>
                  <a:pt x="9928574" y="3961924"/>
                  <a:pt x="9947624" y="3966686"/>
                </a:cubicBezTo>
                <a:cubicBezTo>
                  <a:pt x="9942861" y="3971449"/>
                  <a:pt x="9938099" y="3980974"/>
                  <a:pt x="9933336" y="3985736"/>
                </a:cubicBezTo>
                <a:cubicBezTo>
                  <a:pt x="9933336" y="3985736"/>
                  <a:pt x="9938099" y="3990499"/>
                  <a:pt x="9942861" y="3990499"/>
                </a:cubicBezTo>
                <a:cubicBezTo>
                  <a:pt x="9985677" y="4000024"/>
                  <a:pt x="10061877" y="4009549"/>
                  <a:pt x="10071402" y="4009549"/>
                </a:cubicBezTo>
                <a:lnTo>
                  <a:pt x="10085689" y="4004786"/>
                </a:lnTo>
                <a:lnTo>
                  <a:pt x="10085689" y="3799999"/>
                </a:lnTo>
                <a:cubicBezTo>
                  <a:pt x="10090452" y="3804761"/>
                  <a:pt x="10095214" y="3804761"/>
                  <a:pt x="10104739" y="3804761"/>
                </a:cubicBezTo>
                <a:lnTo>
                  <a:pt x="10104739" y="4009549"/>
                </a:lnTo>
                <a:lnTo>
                  <a:pt x="10152364" y="4009549"/>
                </a:lnTo>
                <a:cubicBezTo>
                  <a:pt x="10142839" y="4033361"/>
                  <a:pt x="10152364" y="4033361"/>
                  <a:pt x="10157127" y="4080986"/>
                </a:cubicBezTo>
                <a:cubicBezTo>
                  <a:pt x="10142839" y="4085749"/>
                  <a:pt x="10128552" y="4085749"/>
                  <a:pt x="10114264" y="4080986"/>
                </a:cubicBezTo>
                <a:cubicBezTo>
                  <a:pt x="10109502" y="4085749"/>
                  <a:pt x="10109502" y="4095274"/>
                  <a:pt x="10109502" y="4204764"/>
                </a:cubicBezTo>
                <a:cubicBezTo>
                  <a:pt x="10109502" y="4214289"/>
                  <a:pt x="10099977" y="4228576"/>
                  <a:pt x="10099977" y="4238101"/>
                </a:cubicBezTo>
                <a:cubicBezTo>
                  <a:pt x="10099977" y="4447651"/>
                  <a:pt x="10099977" y="4457176"/>
                  <a:pt x="10104739" y="4461939"/>
                </a:cubicBezTo>
                <a:cubicBezTo>
                  <a:pt x="10114264" y="4433364"/>
                  <a:pt x="10109502" y="4509564"/>
                  <a:pt x="10114264" y="4361926"/>
                </a:cubicBezTo>
                <a:cubicBezTo>
                  <a:pt x="10238089" y="4376214"/>
                  <a:pt x="10300002" y="4390501"/>
                  <a:pt x="10447592" y="4385739"/>
                </a:cubicBezTo>
                <a:cubicBezTo>
                  <a:pt x="10376154" y="4409551"/>
                  <a:pt x="10300002" y="4428601"/>
                  <a:pt x="10228564" y="4442889"/>
                </a:cubicBezTo>
                <a:cubicBezTo>
                  <a:pt x="10238089" y="4447651"/>
                  <a:pt x="10242852" y="4447651"/>
                  <a:pt x="10252377" y="4447651"/>
                </a:cubicBezTo>
                <a:lnTo>
                  <a:pt x="10666667" y="4409551"/>
                </a:lnTo>
                <a:lnTo>
                  <a:pt x="10666667" y="4104799"/>
                </a:lnTo>
                <a:cubicBezTo>
                  <a:pt x="10666667" y="4104799"/>
                  <a:pt x="10666667" y="4100036"/>
                  <a:pt x="10657142" y="4100036"/>
                </a:cubicBezTo>
                <a:cubicBezTo>
                  <a:pt x="10642854" y="4100036"/>
                  <a:pt x="10633329" y="4109561"/>
                  <a:pt x="10623804" y="4114324"/>
                </a:cubicBezTo>
                <a:cubicBezTo>
                  <a:pt x="10633329" y="4133374"/>
                  <a:pt x="10652379" y="4166664"/>
                  <a:pt x="10652379" y="4176189"/>
                </a:cubicBezTo>
                <a:cubicBezTo>
                  <a:pt x="10652379" y="4190476"/>
                  <a:pt x="10652379" y="4195239"/>
                  <a:pt x="10647617" y="4204764"/>
                </a:cubicBezTo>
                <a:cubicBezTo>
                  <a:pt x="10638092" y="4195239"/>
                  <a:pt x="10633329" y="4176189"/>
                  <a:pt x="10623804" y="4166664"/>
                </a:cubicBezTo>
                <a:cubicBezTo>
                  <a:pt x="10609517" y="4142899"/>
                  <a:pt x="10585704" y="4138136"/>
                  <a:pt x="10561892" y="4119086"/>
                </a:cubicBezTo>
                <a:lnTo>
                  <a:pt x="10561892" y="3952399"/>
                </a:lnTo>
                <a:cubicBezTo>
                  <a:pt x="10599992" y="3861911"/>
                  <a:pt x="10690479" y="3776186"/>
                  <a:pt x="10666667" y="3695272"/>
                </a:cubicBezTo>
                <a:lnTo>
                  <a:pt x="10680954" y="3695272"/>
                </a:lnTo>
                <a:lnTo>
                  <a:pt x="10680954" y="4404789"/>
                </a:lnTo>
                <a:lnTo>
                  <a:pt x="10976181" y="4376214"/>
                </a:lnTo>
                <a:cubicBezTo>
                  <a:pt x="11028569" y="4404789"/>
                  <a:pt x="11080956" y="4438126"/>
                  <a:pt x="11128534" y="4466701"/>
                </a:cubicBezTo>
                <a:lnTo>
                  <a:pt x="11147584" y="3747659"/>
                </a:lnTo>
                <a:lnTo>
                  <a:pt x="11147584" y="3185732"/>
                </a:lnTo>
                <a:cubicBezTo>
                  <a:pt x="11152346" y="3171444"/>
                  <a:pt x="11152346" y="3152394"/>
                  <a:pt x="11157109" y="3138107"/>
                </a:cubicBezTo>
                <a:lnTo>
                  <a:pt x="11157109" y="2747629"/>
                </a:lnTo>
                <a:cubicBezTo>
                  <a:pt x="11152346" y="2742867"/>
                  <a:pt x="11147584" y="2742867"/>
                  <a:pt x="11138059" y="2742867"/>
                </a:cubicBezTo>
                <a:lnTo>
                  <a:pt x="11138059" y="2371439"/>
                </a:lnTo>
                <a:cubicBezTo>
                  <a:pt x="11071431" y="2376202"/>
                  <a:pt x="11014281" y="2361914"/>
                  <a:pt x="10952369" y="2328577"/>
                </a:cubicBezTo>
                <a:cubicBezTo>
                  <a:pt x="10938081" y="2323814"/>
                  <a:pt x="10928556" y="2300002"/>
                  <a:pt x="10914269" y="2285714"/>
                </a:cubicBezTo>
                <a:cubicBezTo>
                  <a:pt x="10885694" y="2261902"/>
                  <a:pt x="10833306" y="2276189"/>
                  <a:pt x="10809494" y="2271427"/>
                </a:cubicBezTo>
                <a:cubicBezTo>
                  <a:pt x="10785681" y="2266664"/>
                  <a:pt x="10761869" y="2247662"/>
                  <a:pt x="10742819" y="2233374"/>
                </a:cubicBezTo>
                <a:cubicBezTo>
                  <a:pt x="10704767" y="2209562"/>
                  <a:pt x="10714292" y="2166699"/>
                  <a:pt x="10695242" y="2138124"/>
                </a:cubicBezTo>
                <a:cubicBezTo>
                  <a:pt x="10685717" y="2147649"/>
                  <a:pt x="10676192" y="2152412"/>
                  <a:pt x="10661904" y="2152412"/>
                </a:cubicBezTo>
                <a:cubicBezTo>
                  <a:pt x="10638092" y="2152412"/>
                  <a:pt x="10642854" y="2133362"/>
                  <a:pt x="10623804" y="2109549"/>
                </a:cubicBezTo>
                <a:cubicBezTo>
                  <a:pt x="10590467" y="2066687"/>
                  <a:pt x="10590467" y="2066687"/>
                  <a:pt x="10590467" y="2033349"/>
                </a:cubicBezTo>
                <a:cubicBezTo>
                  <a:pt x="10590467" y="1985724"/>
                  <a:pt x="10628567" y="1928574"/>
                  <a:pt x="10628567" y="1919049"/>
                </a:cubicBezTo>
                <a:cubicBezTo>
                  <a:pt x="10628567" y="1909524"/>
                  <a:pt x="10590467" y="1861947"/>
                  <a:pt x="10590467" y="1828610"/>
                </a:cubicBezTo>
                <a:cubicBezTo>
                  <a:pt x="10590467" y="1814322"/>
                  <a:pt x="10619042" y="1747647"/>
                  <a:pt x="10619042" y="1738122"/>
                </a:cubicBezTo>
                <a:cubicBezTo>
                  <a:pt x="10619042" y="1723835"/>
                  <a:pt x="10580942" y="1647635"/>
                  <a:pt x="10580942" y="1633347"/>
                </a:cubicBezTo>
                <a:cubicBezTo>
                  <a:pt x="10580942" y="1604772"/>
                  <a:pt x="10604754" y="1566672"/>
                  <a:pt x="10614279" y="1542860"/>
                </a:cubicBezTo>
                <a:cubicBezTo>
                  <a:pt x="10619042" y="1528572"/>
                  <a:pt x="10619042" y="1504760"/>
                  <a:pt x="10628567" y="1495235"/>
                </a:cubicBezTo>
                <a:cubicBezTo>
                  <a:pt x="10642854" y="1471470"/>
                  <a:pt x="10666667" y="1461945"/>
                  <a:pt x="10685717" y="1452420"/>
                </a:cubicBezTo>
                <a:cubicBezTo>
                  <a:pt x="10723769" y="1428607"/>
                  <a:pt x="10747581" y="1409557"/>
                  <a:pt x="10771394" y="1409557"/>
                </a:cubicBezTo>
                <a:cubicBezTo>
                  <a:pt x="10785681" y="1409557"/>
                  <a:pt x="10866644" y="1414320"/>
                  <a:pt x="10904744" y="1442895"/>
                </a:cubicBezTo>
                <a:cubicBezTo>
                  <a:pt x="10933319" y="1461945"/>
                  <a:pt x="10928556" y="1528572"/>
                  <a:pt x="10957131" y="1528572"/>
                </a:cubicBezTo>
                <a:cubicBezTo>
                  <a:pt x="10971419" y="1528572"/>
                  <a:pt x="11004756" y="1519047"/>
                  <a:pt x="11014281" y="1519047"/>
                </a:cubicBezTo>
                <a:cubicBezTo>
                  <a:pt x="11047619" y="1519047"/>
                  <a:pt x="11052381" y="1514285"/>
                  <a:pt x="11090481" y="1533335"/>
                </a:cubicBezTo>
                <a:cubicBezTo>
                  <a:pt x="11095244" y="1538097"/>
                  <a:pt x="11123771" y="1571435"/>
                  <a:pt x="11142821" y="1566672"/>
                </a:cubicBezTo>
                <a:cubicBezTo>
                  <a:pt x="11138059" y="1542860"/>
                  <a:pt x="11133296" y="1499997"/>
                  <a:pt x="11133296" y="1490472"/>
                </a:cubicBezTo>
                <a:cubicBezTo>
                  <a:pt x="11133296" y="1438132"/>
                  <a:pt x="11166634" y="1428607"/>
                  <a:pt x="11166634" y="1404795"/>
                </a:cubicBezTo>
                <a:cubicBezTo>
                  <a:pt x="11166634" y="1376220"/>
                  <a:pt x="10995231" y="1385745"/>
                  <a:pt x="10995231" y="1266682"/>
                </a:cubicBezTo>
                <a:cubicBezTo>
                  <a:pt x="10995231" y="1180957"/>
                  <a:pt x="11100006" y="1100042"/>
                  <a:pt x="11100006" y="1080992"/>
                </a:cubicBezTo>
                <a:cubicBezTo>
                  <a:pt x="11100006" y="1047655"/>
                  <a:pt x="11061906" y="1061942"/>
                  <a:pt x="11033331" y="1019080"/>
                </a:cubicBezTo>
                <a:cubicBezTo>
                  <a:pt x="10999994" y="971455"/>
                  <a:pt x="11004756" y="957167"/>
                  <a:pt x="11004756" y="919067"/>
                </a:cubicBezTo>
                <a:cubicBezTo>
                  <a:pt x="11004756" y="771430"/>
                  <a:pt x="11252359" y="776192"/>
                  <a:pt x="11299983" y="752380"/>
                </a:cubicBezTo>
                <a:cubicBezTo>
                  <a:pt x="11304746" y="752380"/>
                  <a:pt x="11304746" y="742855"/>
                  <a:pt x="11304746" y="733330"/>
                </a:cubicBezTo>
                <a:cubicBezTo>
                  <a:pt x="11304746" y="695277"/>
                  <a:pt x="11319033" y="671465"/>
                  <a:pt x="11319033" y="642890"/>
                </a:cubicBezTo>
                <a:cubicBezTo>
                  <a:pt x="11319033" y="633365"/>
                  <a:pt x="11299983" y="604790"/>
                  <a:pt x="11299983" y="595265"/>
                </a:cubicBezTo>
                <a:lnTo>
                  <a:pt x="11299983" y="490490"/>
                </a:lnTo>
                <a:cubicBezTo>
                  <a:pt x="11276171" y="457152"/>
                  <a:pt x="11280933" y="452390"/>
                  <a:pt x="11280933" y="423815"/>
                </a:cubicBezTo>
                <a:cubicBezTo>
                  <a:pt x="11280933" y="366665"/>
                  <a:pt x="11323796" y="338138"/>
                  <a:pt x="11323796" y="319088"/>
                </a:cubicBezTo>
                <a:cubicBezTo>
                  <a:pt x="11323796" y="309563"/>
                  <a:pt x="11271408" y="223838"/>
                  <a:pt x="11271408" y="214313"/>
                </a:cubicBezTo>
                <a:cubicBezTo>
                  <a:pt x="11271408" y="200025"/>
                  <a:pt x="11280933" y="204788"/>
                  <a:pt x="11280933" y="190500"/>
                </a:cubicBezTo>
                <a:cubicBezTo>
                  <a:pt x="11280933" y="171450"/>
                  <a:pt x="11214259" y="147638"/>
                  <a:pt x="11214259" y="104775"/>
                </a:cubicBezTo>
                <a:cubicBezTo>
                  <a:pt x="11214259" y="57150"/>
                  <a:pt x="11304746" y="76200"/>
                  <a:pt x="11309508" y="80963"/>
                </a:cubicBezTo>
                <a:cubicBezTo>
                  <a:pt x="11347608" y="-19050"/>
                  <a:pt x="11438096" y="23813"/>
                  <a:pt x="11499961" y="0"/>
                </a:cubicBezTo>
                <a:lnTo>
                  <a:pt x="11504723" y="0"/>
                </a:lnTo>
                <a:cubicBezTo>
                  <a:pt x="11514248" y="9525"/>
                  <a:pt x="11519011" y="19050"/>
                  <a:pt x="11528536" y="23813"/>
                </a:cubicBezTo>
                <a:cubicBezTo>
                  <a:pt x="11542823" y="38100"/>
                  <a:pt x="11571398" y="52388"/>
                  <a:pt x="11580923" y="52388"/>
                </a:cubicBezTo>
                <a:cubicBezTo>
                  <a:pt x="11595211" y="52388"/>
                  <a:pt x="11595211" y="38100"/>
                  <a:pt x="11604736" y="33338"/>
                </a:cubicBezTo>
                <a:cubicBezTo>
                  <a:pt x="11614261" y="38100"/>
                  <a:pt x="11619023" y="42863"/>
                  <a:pt x="11619023" y="52388"/>
                </a:cubicBezTo>
                <a:cubicBezTo>
                  <a:pt x="11619023" y="66675"/>
                  <a:pt x="11614261" y="76200"/>
                  <a:pt x="11604736" y="85725"/>
                </a:cubicBezTo>
                <a:cubicBezTo>
                  <a:pt x="11657123" y="123825"/>
                  <a:pt x="11690461" y="195263"/>
                  <a:pt x="11704748" y="247650"/>
                </a:cubicBezTo>
                <a:cubicBezTo>
                  <a:pt x="11738086" y="366665"/>
                  <a:pt x="11761898" y="328613"/>
                  <a:pt x="11761898" y="404765"/>
                </a:cubicBezTo>
                <a:cubicBezTo>
                  <a:pt x="11761898" y="414290"/>
                  <a:pt x="11776186" y="428577"/>
                  <a:pt x="11776186" y="438102"/>
                </a:cubicBezTo>
                <a:cubicBezTo>
                  <a:pt x="11780948" y="447627"/>
                  <a:pt x="11776186" y="461915"/>
                  <a:pt x="11780948" y="471440"/>
                </a:cubicBezTo>
                <a:cubicBezTo>
                  <a:pt x="11785711" y="480965"/>
                  <a:pt x="11799998" y="485727"/>
                  <a:pt x="11804761" y="500015"/>
                </a:cubicBezTo>
                <a:cubicBezTo>
                  <a:pt x="11814286" y="519065"/>
                  <a:pt x="11814286" y="547640"/>
                  <a:pt x="11819048" y="571452"/>
                </a:cubicBezTo>
                <a:cubicBezTo>
                  <a:pt x="11823811" y="585740"/>
                  <a:pt x="11842861" y="600027"/>
                  <a:pt x="11847623" y="623840"/>
                </a:cubicBezTo>
                <a:cubicBezTo>
                  <a:pt x="11852386" y="642890"/>
                  <a:pt x="11847623" y="676227"/>
                  <a:pt x="11852386" y="700040"/>
                </a:cubicBezTo>
                <a:cubicBezTo>
                  <a:pt x="11857148" y="723852"/>
                  <a:pt x="11876150" y="752380"/>
                  <a:pt x="11876150" y="776192"/>
                </a:cubicBezTo>
                <a:cubicBezTo>
                  <a:pt x="11919013" y="795242"/>
                  <a:pt x="12080938" y="819055"/>
                  <a:pt x="12080938" y="923830"/>
                </a:cubicBezTo>
                <a:cubicBezTo>
                  <a:pt x="12080938" y="1014317"/>
                  <a:pt x="11990450" y="1066705"/>
                  <a:pt x="11990450" y="1100042"/>
                </a:cubicBezTo>
                <a:cubicBezTo>
                  <a:pt x="11990450" y="1128570"/>
                  <a:pt x="12038075" y="1157145"/>
                  <a:pt x="12052363" y="1185720"/>
                </a:cubicBezTo>
                <a:cubicBezTo>
                  <a:pt x="12066650" y="1214295"/>
                  <a:pt x="12085700" y="1271445"/>
                  <a:pt x="12085700" y="1280970"/>
                </a:cubicBezTo>
                <a:cubicBezTo>
                  <a:pt x="12085700" y="1295257"/>
                  <a:pt x="12080938" y="1290495"/>
                  <a:pt x="12080938" y="1300020"/>
                </a:cubicBezTo>
                <a:cubicBezTo>
                  <a:pt x="12080938" y="1352407"/>
                  <a:pt x="11933300" y="1385745"/>
                  <a:pt x="11928538" y="1400032"/>
                </a:cubicBezTo>
                <a:cubicBezTo>
                  <a:pt x="11928538" y="1419082"/>
                  <a:pt x="11923775" y="1442895"/>
                  <a:pt x="11923775" y="1457182"/>
                </a:cubicBezTo>
                <a:cubicBezTo>
                  <a:pt x="11923775" y="1466707"/>
                  <a:pt x="11928538" y="1495235"/>
                  <a:pt x="11938063" y="1514285"/>
                </a:cubicBezTo>
                <a:cubicBezTo>
                  <a:pt x="11952350" y="1504760"/>
                  <a:pt x="11976163" y="1499997"/>
                  <a:pt x="11985688" y="1499997"/>
                </a:cubicBezTo>
                <a:cubicBezTo>
                  <a:pt x="11999975" y="1499997"/>
                  <a:pt x="12042838" y="1514285"/>
                  <a:pt x="12071413" y="1528572"/>
                </a:cubicBezTo>
                <a:cubicBezTo>
                  <a:pt x="12080938" y="1466707"/>
                  <a:pt x="12095225" y="1423845"/>
                  <a:pt x="12152375" y="1423845"/>
                </a:cubicBezTo>
                <a:cubicBezTo>
                  <a:pt x="12166663" y="1423845"/>
                  <a:pt x="12176188" y="1428607"/>
                  <a:pt x="12185713" y="1433370"/>
                </a:cubicBezTo>
                <a:cubicBezTo>
                  <a:pt x="12195238" y="1409557"/>
                  <a:pt x="12209525" y="1380982"/>
                  <a:pt x="12228575" y="1357170"/>
                </a:cubicBezTo>
                <a:cubicBezTo>
                  <a:pt x="12242863" y="1338120"/>
                  <a:pt x="12261866" y="1285732"/>
                  <a:pt x="12295204" y="1266682"/>
                </a:cubicBezTo>
                <a:cubicBezTo>
                  <a:pt x="12399979" y="1200007"/>
                  <a:pt x="12552379" y="1171432"/>
                  <a:pt x="12552379" y="1038130"/>
                </a:cubicBezTo>
                <a:cubicBezTo>
                  <a:pt x="12552379" y="1023842"/>
                  <a:pt x="12533329" y="995267"/>
                  <a:pt x="12533329" y="980980"/>
                </a:cubicBezTo>
                <a:cubicBezTo>
                  <a:pt x="12533329" y="947642"/>
                  <a:pt x="12585716" y="942880"/>
                  <a:pt x="12595241" y="942880"/>
                </a:cubicBezTo>
                <a:cubicBezTo>
                  <a:pt x="12704731" y="942880"/>
                  <a:pt x="12714256" y="995267"/>
                  <a:pt x="12714256" y="1080992"/>
                </a:cubicBezTo>
                <a:cubicBezTo>
                  <a:pt x="12714256" y="1271445"/>
                  <a:pt x="12519041" y="1409557"/>
                  <a:pt x="12519041" y="1438132"/>
                </a:cubicBezTo>
                <a:cubicBezTo>
                  <a:pt x="12519041" y="1452420"/>
                  <a:pt x="12542854" y="1480995"/>
                  <a:pt x="12542854" y="1490472"/>
                </a:cubicBezTo>
                <a:cubicBezTo>
                  <a:pt x="12542854" y="1523810"/>
                  <a:pt x="12504754" y="1542860"/>
                  <a:pt x="12495229" y="1576197"/>
                </a:cubicBezTo>
                <a:cubicBezTo>
                  <a:pt x="12490466" y="1580960"/>
                  <a:pt x="12490466" y="1600010"/>
                  <a:pt x="12480941" y="1609535"/>
                </a:cubicBezTo>
                <a:cubicBezTo>
                  <a:pt x="12466654" y="1628585"/>
                  <a:pt x="12442841" y="1638110"/>
                  <a:pt x="12423791" y="1647635"/>
                </a:cubicBezTo>
                <a:cubicBezTo>
                  <a:pt x="12399979" y="1761935"/>
                  <a:pt x="12352354" y="1923812"/>
                  <a:pt x="12204763" y="2019062"/>
                </a:cubicBezTo>
                <a:cubicBezTo>
                  <a:pt x="12195238" y="2023824"/>
                  <a:pt x="12190475" y="2038112"/>
                  <a:pt x="12180950" y="2042874"/>
                </a:cubicBezTo>
                <a:cubicBezTo>
                  <a:pt x="12161900" y="2057162"/>
                  <a:pt x="12133325" y="2071449"/>
                  <a:pt x="12119038" y="2080974"/>
                </a:cubicBezTo>
                <a:cubicBezTo>
                  <a:pt x="12076175" y="2104787"/>
                  <a:pt x="12038075" y="2138124"/>
                  <a:pt x="11995213" y="2161937"/>
                </a:cubicBezTo>
                <a:cubicBezTo>
                  <a:pt x="11980925" y="2171462"/>
                  <a:pt x="11961875" y="2176224"/>
                  <a:pt x="11942825" y="2185749"/>
                </a:cubicBezTo>
                <a:cubicBezTo>
                  <a:pt x="11933300" y="2190512"/>
                  <a:pt x="11919013" y="2190512"/>
                  <a:pt x="11899963" y="2190512"/>
                </a:cubicBezTo>
                <a:lnTo>
                  <a:pt x="11895200" y="2480977"/>
                </a:lnTo>
                <a:lnTo>
                  <a:pt x="11880913" y="2719054"/>
                </a:lnTo>
                <a:lnTo>
                  <a:pt x="11895200" y="3185732"/>
                </a:lnTo>
                <a:lnTo>
                  <a:pt x="11914250" y="3423809"/>
                </a:lnTo>
                <a:lnTo>
                  <a:pt x="11914250" y="4090511"/>
                </a:lnTo>
                <a:cubicBezTo>
                  <a:pt x="11928538" y="4076224"/>
                  <a:pt x="11952350" y="4057174"/>
                  <a:pt x="11976163" y="4047649"/>
                </a:cubicBezTo>
                <a:lnTo>
                  <a:pt x="11961875" y="4033361"/>
                </a:lnTo>
                <a:cubicBezTo>
                  <a:pt x="11980925" y="4028599"/>
                  <a:pt x="12014263" y="4019074"/>
                  <a:pt x="12028550" y="4019074"/>
                </a:cubicBezTo>
                <a:cubicBezTo>
                  <a:pt x="12038075" y="4019074"/>
                  <a:pt x="12109513" y="4038124"/>
                  <a:pt x="12123800" y="4038124"/>
                </a:cubicBezTo>
                <a:cubicBezTo>
                  <a:pt x="12133325" y="4038124"/>
                  <a:pt x="12180950" y="4000024"/>
                  <a:pt x="12195238" y="4000024"/>
                </a:cubicBezTo>
                <a:cubicBezTo>
                  <a:pt x="12233338" y="4000024"/>
                  <a:pt x="12271391" y="4071461"/>
                  <a:pt x="12271391" y="4085749"/>
                </a:cubicBezTo>
                <a:cubicBezTo>
                  <a:pt x="12271391" y="4100036"/>
                  <a:pt x="12261866" y="4109561"/>
                  <a:pt x="12261866" y="4119086"/>
                </a:cubicBezTo>
                <a:cubicBezTo>
                  <a:pt x="12261866" y="4133374"/>
                  <a:pt x="12280916" y="4142899"/>
                  <a:pt x="12295204" y="4152424"/>
                </a:cubicBezTo>
                <a:cubicBezTo>
                  <a:pt x="12299966" y="4119086"/>
                  <a:pt x="12338066" y="4119086"/>
                  <a:pt x="12352354" y="4109561"/>
                </a:cubicBezTo>
                <a:cubicBezTo>
                  <a:pt x="12361879" y="4104799"/>
                  <a:pt x="12361879" y="4095274"/>
                  <a:pt x="12366641" y="4085749"/>
                </a:cubicBezTo>
                <a:cubicBezTo>
                  <a:pt x="12376166" y="4080986"/>
                  <a:pt x="12390454" y="4076224"/>
                  <a:pt x="12399979" y="4076224"/>
                </a:cubicBezTo>
                <a:cubicBezTo>
                  <a:pt x="12414266" y="4076224"/>
                  <a:pt x="12423791" y="4090511"/>
                  <a:pt x="12433316" y="4090511"/>
                </a:cubicBezTo>
                <a:cubicBezTo>
                  <a:pt x="12447604" y="4090511"/>
                  <a:pt x="12461891" y="4076224"/>
                  <a:pt x="12476179" y="4076224"/>
                </a:cubicBezTo>
                <a:cubicBezTo>
                  <a:pt x="12557141" y="4076224"/>
                  <a:pt x="12528566" y="4138136"/>
                  <a:pt x="12590479" y="4166664"/>
                </a:cubicBezTo>
                <a:cubicBezTo>
                  <a:pt x="12585716" y="4123849"/>
                  <a:pt x="12604766" y="4100036"/>
                  <a:pt x="12647581" y="4100036"/>
                </a:cubicBezTo>
                <a:cubicBezTo>
                  <a:pt x="12661869" y="4100036"/>
                  <a:pt x="12661869" y="4104799"/>
                  <a:pt x="12690444" y="4133374"/>
                </a:cubicBezTo>
                <a:cubicBezTo>
                  <a:pt x="12695206" y="4123849"/>
                  <a:pt x="12695206" y="4114324"/>
                  <a:pt x="12695206" y="4100036"/>
                </a:cubicBezTo>
                <a:lnTo>
                  <a:pt x="12719019" y="4100036"/>
                </a:lnTo>
                <a:cubicBezTo>
                  <a:pt x="12747594" y="4104799"/>
                  <a:pt x="12738069" y="4123849"/>
                  <a:pt x="12752356" y="4138136"/>
                </a:cubicBezTo>
                <a:cubicBezTo>
                  <a:pt x="12757119" y="4133374"/>
                  <a:pt x="12766644" y="4133374"/>
                  <a:pt x="12776169" y="4133374"/>
                </a:cubicBezTo>
                <a:cubicBezTo>
                  <a:pt x="12776169" y="4114324"/>
                  <a:pt x="12785694" y="4080986"/>
                  <a:pt x="12804744" y="4071461"/>
                </a:cubicBezTo>
                <a:cubicBezTo>
                  <a:pt x="12752356" y="4061936"/>
                  <a:pt x="12666631" y="4004786"/>
                  <a:pt x="12680919" y="3947636"/>
                </a:cubicBezTo>
                <a:cubicBezTo>
                  <a:pt x="12680919" y="3938111"/>
                  <a:pt x="12695206" y="3919061"/>
                  <a:pt x="12671394" y="3909536"/>
                </a:cubicBezTo>
                <a:lnTo>
                  <a:pt x="12699969" y="3909536"/>
                </a:lnTo>
                <a:cubicBezTo>
                  <a:pt x="12699969" y="3904774"/>
                  <a:pt x="12704731" y="3895249"/>
                  <a:pt x="12704731" y="3885724"/>
                </a:cubicBezTo>
                <a:cubicBezTo>
                  <a:pt x="12704731" y="3871436"/>
                  <a:pt x="12671394" y="3823811"/>
                  <a:pt x="12671394" y="3814286"/>
                </a:cubicBezTo>
                <a:cubicBezTo>
                  <a:pt x="12671394" y="3799999"/>
                  <a:pt x="12685681" y="3790474"/>
                  <a:pt x="12690444" y="3780949"/>
                </a:cubicBezTo>
                <a:cubicBezTo>
                  <a:pt x="12685681" y="3790474"/>
                  <a:pt x="12680919" y="3795236"/>
                  <a:pt x="12680919" y="3809524"/>
                </a:cubicBezTo>
                <a:cubicBezTo>
                  <a:pt x="12680919" y="3833336"/>
                  <a:pt x="12766644" y="3876199"/>
                  <a:pt x="12771406" y="3880961"/>
                </a:cubicBezTo>
                <a:cubicBezTo>
                  <a:pt x="12771406" y="3880961"/>
                  <a:pt x="12776169" y="3880961"/>
                  <a:pt x="12776169" y="3871436"/>
                </a:cubicBezTo>
                <a:cubicBezTo>
                  <a:pt x="12776169" y="3814286"/>
                  <a:pt x="12757119" y="3761947"/>
                  <a:pt x="12699969" y="3761947"/>
                </a:cubicBezTo>
                <a:cubicBezTo>
                  <a:pt x="12666631" y="3761947"/>
                  <a:pt x="12680919" y="3785711"/>
                  <a:pt x="12652344" y="3785711"/>
                </a:cubicBezTo>
                <a:cubicBezTo>
                  <a:pt x="12642819" y="3785711"/>
                  <a:pt x="12638056" y="3776186"/>
                  <a:pt x="12623816" y="3776186"/>
                </a:cubicBezTo>
                <a:cubicBezTo>
                  <a:pt x="12614291" y="3776186"/>
                  <a:pt x="12566666" y="3790474"/>
                  <a:pt x="12538091" y="3795236"/>
                </a:cubicBezTo>
                <a:cubicBezTo>
                  <a:pt x="12514279" y="3799999"/>
                  <a:pt x="12480941" y="3790474"/>
                  <a:pt x="12461891" y="3799999"/>
                </a:cubicBezTo>
                <a:cubicBezTo>
                  <a:pt x="12423791" y="3814286"/>
                  <a:pt x="12390454" y="3842861"/>
                  <a:pt x="12361879" y="3842861"/>
                </a:cubicBezTo>
                <a:cubicBezTo>
                  <a:pt x="12352354" y="3842861"/>
                  <a:pt x="12323779" y="3828574"/>
                  <a:pt x="12304729" y="3828574"/>
                </a:cubicBezTo>
                <a:cubicBezTo>
                  <a:pt x="12314254" y="3819049"/>
                  <a:pt x="12333304" y="3819049"/>
                  <a:pt x="12338066" y="3795236"/>
                </a:cubicBezTo>
                <a:cubicBezTo>
                  <a:pt x="12309491" y="3795236"/>
                  <a:pt x="12280916" y="3795236"/>
                  <a:pt x="12252341" y="3790474"/>
                </a:cubicBezTo>
                <a:cubicBezTo>
                  <a:pt x="12238100" y="3790474"/>
                  <a:pt x="12214288" y="3780949"/>
                  <a:pt x="12200000" y="3780949"/>
                </a:cubicBezTo>
                <a:cubicBezTo>
                  <a:pt x="12190475" y="3780949"/>
                  <a:pt x="12161900" y="3804761"/>
                  <a:pt x="12142850" y="3804761"/>
                </a:cubicBezTo>
                <a:cubicBezTo>
                  <a:pt x="12104750" y="3809524"/>
                  <a:pt x="12028550" y="3814286"/>
                  <a:pt x="12019025" y="3814286"/>
                </a:cubicBezTo>
                <a:cubicBezTo>
                  <a:pt x="12004738" y="3814286"/>
                  <a:pt x="11985688" y="3809524"/>
                  <a:pt x="11966638" y="3799999"/>
                </a:cubicBezTo>
                <a:cubicBezTo>
                  <a:pt x="11980925" y="3804761"/>
                  <a:pt x="11999975" y="3809524"/>
                  <a:pt x="12009500" y="3809524"/>
                </a:cubicBezTo>
                <a:cubicBezTo>
                  <a:pt x="12066650" y="3809524"/>
                  <a:pt x="12080938" y="3766709"/>
                  <a:pt x="12123800" y="3766709"/>
                </a:cubicBezTo>
                <a:cubicBezTo>
                  <a:pt x="12138088" y="3766709"/>
                  <a:pt x="12161900" y="3776186"/>
                  <a:pt x="12171425" y="3776186"/>
                </a:cubicBezTo>
                <a:cubicBezTo>
                  <a:pt x="12185713" y="3776186"/>
                  <a:pt x="12233338" y="3757184"/>
                  <a:pt x="12247579" y="3757184"/>
                </a:cubicBezTo>
                <a:cubicBezTo>
                  <a:pt x="12280916" y="3757184"/>
                  <a:pt x="12328541" y="3785711"/>
                  <a:pt x="12352354" y="3785711"/>
                </a:cubicBezTo>
                <a:cubicBezTo>
                  <a:pt x="12399979" y="3785711"/>
                  <a:pt x="12419029" y="3757184"/>
                  <a:pt x="12466654" y="3757184"/>
                </a:cubicBezTo>
                <a:cubicBezTo>
                  <a:pt x="12480941" y="3757184"/>
                  <a:pt x="12514279" y="3761947"/>
                  <a:pt x="12533329" y="3766709"/>
                </a:cubicBezTo>
                <a:cubicBezTo>
                  <a:pt x="12533329" y="3766709"/>
                  <a:pt x="12538091" y="3766709"/>
                  <a:pt x="12542854" y="3761947"/>
                </a:cubicBezTo>
                <a:cubicBezTo>
                  <a:pt x="12504754" y="3738134"/>
                  <a:pt x="12442841" y="3719084"/>
                  <a:pt x="12409504" y="3685747"/>
                </a:cubicBezTo>
                <a:cubicBezTo>
                  <a:pt x="12423791" y="3690509"/>
                  <a:pt x="12438079" y="3704797"/>
                  <a:pt x="12447604" y="3704797"/>
                </a:cubicBezTo>
                <a:cubicBezTo>
                  <a:pt x="12461891" y="3704797"/>
                  <a:pt x="12499991" y="3700034"/>
                  <a:pt x="12523804" y="3695272"/>
                </a:cubicBezTo>
                <a:cubicBezTo>
                  <a:pt x="12514279" y="3685747"/>
                  <a:pt x="12495229" y="3671459"/>
                  <a:pt x="12495229" y="3661934"/>
                </a:cubicBezTo>
                <a:lnTo>
                  <a:pt x="12495229" y="3638122"/>
                </a:lnTo>
                <a:cubicBezTo>
                  <a:pt x="12495229" y="3633359"/>
                  <a:pt x="12499991" y="3628597"/>
                  <a:pt x="12485704" y="3628597"/>
                </a:cubicBezTo>
                <a:cubicBezTo>
                  <a:pt x="12476179" y="3628597"/>
                  <a:pt x="12457129" y="3638122"/>
                  <a:pt x="12447604" y="3638122"/>
                </a:cubicBezTo>
                <a:cubicBezTo>
                  <a:pt x="12404741" y="3638122"/>
                  <a:pt x="12328541" y="3600022"/>
                  <a:pt x="12328541" y="3542872"/>
                </a:cubicBezTo>
                <a:cubicBezTo>
                  <a:pt x="12328541" y="3528584"/>
                  <a:pt x="12333304" y="3509534"/>
                  <a:pt x="12333304" y="3495247"/>
                </a:cubicBezTo>
                <a:cubicBezTo>
                  <a:pt x="12333304" y="3485722"/>
                  <a:pt x="12314254" y="3485722"/>
                  <a:pt x="12309491" y="3476197"/>
                </a:cubicBezTo>
                <a:cubicBezTo>
                  <a:pt x="12304729" y="3466672"/>
                  <a:pt x="12304729" y="3457147"/>
                  <a:pt x="12304729" y="3447622"/>
                </a:cubicBezTo>
                <a:cubicBezTo>
                  <a:pt x="12304729" y="3433334"/>
                  <a:pt x="12319016" y="3409522"/>
                  <a:pt x="12338066" y="3390519"/>
                </a:cubicBezTo>
                <a:cubicBezTo>
                  <a:pt x="12333304" y="3404759"/>
                  <a:pt x="12319016" y="3423809"/>
                  <a:pt x="12319016" y="3433334"/>
                </a:cubicBezTo>
                <a:cubicBezTo>
                  <a:pt x="12319016" y="3447622"/>
                  <a:pt x="12323779" y="3452384"/>
                  <a:pt x="12328541" y="3461909"/>
                </a:cubicBezTo>
                <a:lnTo>
                  <a:pt x="12338066" y="3466672"/>
                </a:lnTo>
                <a:lnTo>
                  <a:pt x="12338066" y="3457147"/>
                </a:lnTo>
                <a:cubicBezTo>
                  <a:pt x="12338066" y="3438097"/>
                  <a:pt x="12361879" y="3423809"/>
                  <a:pt x="12352354" y="3433334"/>
                </a:cubicBezTo>
                <a:lnTo>
                  <a:pt x="12371404" y="3433334"/>
                </a:lnTo>
                <a:cubicBezTo>
                  <a:pt x="12361879" y="3433334"/>
                  <a:pt x="12352354" y="3438097"/>
                  <a:pt x="12342829" y="3447622"/>
                </a:cubicBezTo>
                <a:lnTo>
                  <a:pt x="12342829" y="3476197"/>
                </a:lnTo>
                <a:cubicBezTo>
                  <a:pt x="12342829" y="3476197"/>
                  <a:pt x="12338066" y="3480959"/>
                  <a:pt x="12352354" y="3480959"/>
                </a:cubicBezTo>
                <a:cubicBezTo>
                  <a:pt x="12361879" y="3480959"/>
                  <a:pt x="12423791" y="3466672"/>
                  <a:pt x="12438079" y="3466672"/>
                </a:cubicBezTo>
                <a:cubicBezTo>
                  <a:pt x="12480941" y="3466672"/>
                  <a:pt x="12542854" y="3466672"/>
                  <a:pt x="12566666" y="3538109"/>
                </a:cubicBezTo>
                <a:cubicBezTo>
                  <a:pt x="12576191" y="3523822"/>
                  <a:pt x="12590479" y="3514297"/>
                  <a:pt x="12604766" y="3504772"/>
                </a:cubicBezTo>
                <a:cubicBezTo>
                  <a:pt x="12585716" y="3485722"/>
                  <a:pt x="12561904" y="3428572"/>
                  <a:pt x="12561904" y="3404759"/>
                </a:cubicBezTo>
                <a:cubicBezTo>
                  <a:pt x="12561904" y="3395234"/>
                  <a:pt x="12571429" y="3380994"/>
                  <a:pt x="12571429" y="3371469"/>
                </a:cubicBezTo>
                <a:cubicBezTo>
                  <a:pt x="12571429" y="3357182"/>
                  <a:pt x="12566666" y="3357182"/>
                  <a:pt x="12557141" y="3347657"/>
                </a:cubicBezTo>
                <a:cubicBezTo>
                  <a:pt x="12580954" y="3352419"/>
                  <a:pt x="12566666" y="3385757"/>
                  <a:pt x="12580954" y="3409522"/>
                </a:cubicBezTo>
                <a:cubicBezTo>
                  <a:pt x="12600004" y="3438097"/>
                  <a:pt x="12638056" y="3452384"/>
                  <a:pt x="12676156" y="3480959"/>
                </a:cubicBezTo>
                <a:cubicBezTo>
                  <a:pt x="12676156" y="3485722"/>
                  <a:pt x="12685681" y="3485722"/>
                  <a:pt x="12695206" y="3485722"/>
                </a:cubicBezTo>
                <a:cubicBezTo>
                  <a:pt x="12728544" y="3485722"/>
                  <a:pt x="12747594" y="3461909"/>
                  <a:pt x="12785694" y="3447622"/>
                </a:cubicBezTo>
                <a:cubicBezTo>
                  <a:pt x="12776169" y="3476197"/>
                  <a:pt x="12742831" y="3523822"/>
                  <a:pt x="12704731" y="3533347"/>
                </a:cubicBezTo>
                <a:cubicBezTo>
                  <a:pt x="12714256" y="3547634"/>
                  <a:pt x="12728544" y="3571447"/>
                  <a:pt x="12728544" y="3580972"/>
                </a:cubicBezTo>
                <a:cubicBezTo>
                  <a:pt x="12728544" y="3595259"/>
                  <a:pt x="12719019" y="3604784"/>
                  <a:pt x="12719019" y="3614309"/>
                </a:cubicBezTo>
                <a:cubicBezTo>
                  <a:pt x="12719019" y="3628597"/>
                  <a:pt x="12738069" y="3647647"/>
                  <a:pt x="12738069" y="3661934"/>
                </a:cubicBezTo>
                <a:cubicBezTo>
                  <a:pt x="12742831" y="3680984"/>
                  <a:pt x="12742831" y="3704797"/>
                  <a:pt x="12742831" y="3714322"/>
                </a:cubicBezTo>
                <a:cubicBezTo>
                  <a:pt x="12742831" y="3728609"/>
                  <a:pt x="12757119" y="3742897"/>
                  <a:pt x="12761881" y="3752422"/>
                </a:cubicBezTo>
                <a:cubicBezTo>
                  <a:pt x="12780931" y="3771472"/>
                  <a:pt x="12790456" y="3804761"/>
                  <a:pt x="12795219" y="3833336"/>
                </a:cubicBezTo>
                <a:cubicBezTo>
                  <a:pt x="12799981" y="3842861"/>
                  <a:pt x="12795219" y="3866674"/>
                  <a:pt x="12799981" y="3880961"/>
                </a:cubicBezTo>
                <a:cubicBezTo>
                  <a:pt x="12809506" y="3895249"/>
                  <a:pt x="12828556" y="3900011"/>
                  <a:pt x="12838081" y="3919061"/>
                </a:cubicBezTo>
                <a:cubicBezTo>
                  <a:pt x="12852369" y="3933349"/>
                  <a:pt x="12866656" y="3971449"/>
                  <a:pt x="12866656" y="3985736"/>
                </a:cubicBezTo>
                <a:cubicBezTo>
                  <a:pt x="12866656" y="3995261"/>
                  <a:pt x="12861894" y="4009549"/>
                  <a:pt x="12861894" y="4028599"/>
                </a:cubicBezTo>
                <a:cubicBezTo>
                  <a:pt x="12880944" y="4009549"/>
                  <a:pt x="12923806" y="3985736"/>
                  <a:pt x="12928569" y="3961924"/>
                </a:cubicBezTo>
                <a:cubicBezTo>
                  <a:pt x="12928569" y="3980974"/>
                  <a:pt x="12942856" y="4014311"/>
                  <a:pt x="12942856" y="4028599"/>
                </a:cubicBezTo>
                <a:cubicBezTo>
                  <a:pt x="12942856" y="4076224"/>
                  <a:pt x="12919044" y="4123849"/>
                  <a:pt x="12847606" y="4152424"/>
                </a:cubicBezTo>
                <a:cubicBezTo>
                  <a:pt x="12838081" y="4157139"/>
                  <a:pt x="12823794" y="4157139"/>
                  <a:pt x="12814269" y="4152424"/>
                </a:cubicBezTo>
                <a:cubicBezTo>
                  <a:pt x="12814269" y="4152424"/>
                  <a:pt x="12809506" y="4147661"/>
                  <a:pt x="12809506" y="4161901"/>
                </a:cubicBezTo>
                <a:cubicBezTo>
                  <a:pt x="12809506" y="4171426"/>
                  <a:pt x="12819031" y="4176189"/>
                  <a:pt x="12819031" y="4180951"/>
                </a:cubicBezTo>
                <a:cubicBezTo>
                  <a:pt x="12823794" y="4200001"/>
                  <a:pt x="12828556" y="4223814"/>
                  <a:pt x="12823794" y="4242864"/>
                </a:cubicBezTo>
                <a:cubicBezTo>
                  <a:pt x="12833319" y="4247626"/>
                  <a:pt x="12857131" y="4242864"/>
                  <a:pt x="12852369" y="4266676"/>
                </a:cubicBezTo>
                <a:cubicBezTo>
                  <a:pt x="12852369" y="4266676"/>
                  <a:pt x="12847606" y="4271439"/>
                  <a:pt x="12857131" y="4271439"/>
                </a:cubicBezTo>
                <a:cubicBezTo>
                  <a:pt x="12871419" y="4271439"/>
                  <a:pt x="12866656" y="4261914"/>
                  <a:pt x="12876181" y="4261914"/>
                </a:cubicBezTo>
                <a:cubicBezTo>
                  <a:pt x="12890469" y="4261914"/>
                  <a:pt x="12890469" y="4271439"/>
                  <a:pt x="12904756" y="4271439"/>
                </a:cubicBezTo>
                <a:cubicBezTo>
                  <a:pt x="12919044" y="4271439"/>
                  <a:pt x="12919044" y="4204764"/>
                  <a:pt x="13019009" y="4176189"/>
                </a:cubicBezTo>
                <a:cubicBezTo>
                  <a:pt x="13028534" y="4171426"/>
                  <a:pt x="13047584" y="4180951"/>
                  <a:pt x="13061871" y="4176189"/>
                </a:cubicBezTo>
                <a:cubicBezTo>
                  <a:pt x="13080921" y="4176189"/>
                  <a:pt x="13104734" y="4166664"/>
                  <a:pt x="13114259" y="4166664"/>
                </a:cubicBezTo>
                <a:cubicBezTo>
                  <a:pt x="13128546" y="4166664"/>
                  <a:pt x="13114259" y="4176189"/>
                  <a:pt x="13123784" y="4176189"/>
                </a:cubicBezTo>
                <a:cubicBezTo>
                  <a:pt x="13138071" y="4176189"/>
                  <a:pt x="13195221" y="4166664"/>
                  <a:pt x="13247609" y="4161901"/>
                </a:cubicBezTo>
                <a:cubicBezTo>
                  <a:pt x="13233321" y="4171426"/>
                  <a:pt x="13219034" y="4190476"/>
                  <a:pt x="13209509" y="4204764"/>
                </a:cubicBezTo>
                <a:cubicBezTo>
                  <a:pt x="13214271" y="4214289"/>
                  <a:pt x="13228559" y="4214289"/>
                  <a:pt x="13238084" y="4228576"/>
                </a:cubicBezTo>
                <a:cubicBezTo>
                  <a:pt x="13176171" y="4280964"/>
                  <a:pt x="13104734" y="4300014"/>
                  <a:pt x="13042821" y="4304776"/>
                </a:cubicBezTo>
                <a:cubicBezTo>
                  <a:pt x="13042821" y="4309539"/>
                  <a:pt x="13038059" y="4309539"/>
                  <a:pt x="13033296" y="4314301"/>
                </a:cubicBezTo>
                <a:cubicBezTo>
                  <a:pt x="13061871" y="4319064"/>
                  <a:pt x="13095209" y="4323826"/>
                  <a:pt x="13123784" y="4338114"/>
                </a:cubicBezTo>
                <a:cubicBezTo>
                  <a:pt x="13152359" y="4357164"/>
                  <a:pt x="13199984" y="4404789"/>
                  <a:pt x="13199984" y="4419076"/>
                </a:cubicBezTo>
                <a:cubicBezTo>
                  <a:pt x="13199984" y="4428601"/>
                  <a:pt x="13190459" y="4414314"/>
                  <a:pt x="13190459" y="4423839"/>
                </a:cubicBezTo>
                <a:cubicBezTo>
                  <a:pt x="13190459" y="4438126"/>
                  <a:pt x="13209509" y="4466701"/>
                  <a:pt x="13228559" y="4480989"/>
                </a:cubicBezTo>
                <a:cubicBezTo>
                  <a:pt x="13233321" y="4485751"/>
                  <a:pt x="13252371" y="4490514"/>
                  <a:pt x="13261896" y="4500039"/>
                </a:cubicBezTo>
                <a:cubicBezTo>
                  <a:pt x="13257134" y="4495276"/>
                  <a:pt x="13247609" y="4490514"/>
                  <a:pt x="13238084" y="4490514"/>
                </a:cubicBezTo>
                <a:cubicBezTo>
                  <a:pt x="13223796" y="4490514"/>
                  <a:pt x="13114259" y="4490514"/>
                  <a:pt x="13114259" y="4500039"/>
                </a:cubicBezTo>
                <a:cubicBezTo>
                  <a:pt x="13114259" y="4514326"/>
                  <a:pt x="13123784" y="4509564"/>
                  <a:pt x="13123784" y="4514326"/>
                </a:cubicBezTo>
                <a:lnTo>
                  <a:pt x="13057109" y="4514326"/>
                </a:lnTo>
                <a:cubicBezTo>
                  <a:pt x="13000006" y="4490514"/>
                  <a:pt x="12952381" y="4466701"/>
                  <a:pt x="12899994" y="4428601"/>
                </a:cubicBezTo>
                <a:cubicBezTo>
                  <a:pt x="12895231" y="4433364"/>
                  <a:pt x="12899994" y="4433364"/>
                  <a:pt x="12899994" y="4442889"/>
                </a:cubicBezTo>
                <a:cubicBezTo>
                  <a:pt x="12899994" y="4457176"/>
                  <a:pt x="12876181" y="4466701"/>
                  <a:pt x="12861894" y="4476226"/>
                </a:cubicBezTo>
                <a:cubicBezTo>
                  <a:pt x="12871419" y="4485751"/>
                  <a:pt x="12885706" y="4495276"/>
                  <a:pt x="12890469" y="4504801"/>
                </a:cubicBezTo>
                <a:cubicBezTo>
                  <a:pt x="12880944" y="4514326"/>
                  <a:pt x="12871419" y="4519089"/>
                  <a:pt x="12861894" y="4523851"/>
                </a:cubicBezTo>
                <a:cubicBezTo>
                  <a:pt x="12866656" y="4538091"/>
                  <a:pt x="12885706" y="4552379"/>
                  <a:pt x="12885706" y="4566666"/>
                </a:cubicBezTo>
                <a:cubicBezTo>
                  <a:pt x="12885706" y="4623816"/>
                  <a:pt x="12833319" y="4604766"/>
                  <a:pt x="12790456" y="4619054"/>
                </a:cubicBezTo>
                <a:cubicBezTo>
                  <a:pt x="12790456" y="4628579"/>
                  <a:pt x="12790456" y="4642866"/>
                  <a:pt x="12780931" y="4661916"/>
                </a:cubicBezTo>
                <a:cubicBezTo>
                  <a:pt x="12795219" y="4661916"/>
                  <a:pt x="12809506" y="4661916"/>
                  <a:pt x="12823794" y="4657154"/>
                </a:cubicBezTo>
                <a:cubicBezTo>
                  <a:pt x="12823794" y="4661916"/>
                  <a:pt x="12828556" y="4671441"/>
                  <a:pt x="12833319" y="4676204"/>
                </a:cubicBezTo>
                <a:cubicBezTo>
                  <a:pt x="12847606" y="4680966"/>
                  <a:pt x="12861894" y="4690491"/>
                  <a:pt x="12880944" y="4690491"/>
                </a:cubicBezTo>
                <a:cubicBezTo>
                  <a:pt x="12899994" y="4695254"/>
                  <a:pt x="12919044" y="4685729"/>
                  <a:pt x="12947619" y="4690491"/>
                </a:cubicBezTo>
                <a:cubicBezTo>
                  <a:pt x="12966669" y="4690491"/>
                  <a:pt x="13000006" y="4709541"/>
                  <a:pt x="13014246" y="4709541"/>
                </a:cubicBezTo>
                <a:cubicBezTo>
                  <a:pt x="13023771" y="4709541"/>
                  <a:pt x="13033296" y="4704779"/>
                  <a:pt x="13038059" y="4704779"/>
                </a:cubicBezTo>
                <a:cubicBezTo>
                  <a:pt x="13033296" y="4704779"/>
                  <a:pt x="13023771" y="4704779"/>
                  <a:pt x="12938094" y="4709541"/>
                </a:cubicBezTo>
                <a:cubicBezTo>
                  <a:pt x="12904756" y="4709541"/>
                  <a:pt x="12866656" y="4719066"/>
                  <a:pt x="12838081" y="4733354"/>
                </a:cubicBezTo>
                <a:cubicBezTo>
                  <a:pt x="12804744" y="4747641"/>
                  <a:pt x="12780931" y="4766691"/>
                  <a:pt x="12752356" y="4776216"/>
                </a:cubicBezTo>
                <a:cubicBezTo>
                  <a:pt x="12719019" y="4785741"/>
                  <a:pt x="12671394" y="4761929"/>
                  <a:pt x="12652344" y="4809554"/>
                </a:cubicBezTo>
                <a:cubicBezTo>
                  <a:pt x="12733306" y="4814316"/>
                  <a:pt x="12866656" y="4819079"/>
                  <a:pt x="12923806" y="4933331"/>
                </a:cubicBezTo>
                <a:cubicBezTo>
                  <a:pt x="12914281" y="4928569"/>
                  <a:pt x="12904756" y="4923806"/>
                  <a:pt x="12895231" y="4923806"/>
                </a:cubicBezTo>
                <a:cubicBezTo>
                  <a:pt x="12880944" y="4923806"/>
                  <a:pt x="12861894" y="4933331"/>
                  <a:pt x="12842844" y="4938094"/>
                </a:cubicBezTo>
                <a:lnTo>
                  <a:pt x="12842844" y="4947619"/>
                </a:lnTo>
                <a:cubicBezTo>
                  <a:pt x="12842844" y="4957144"/>
                  <a:pt x="12819031" y="4947619"/>
                  <a:pt x="12804744" y="4952381"/>
                </a:cubicBezTo>
                <a:cubicBezTo>
                  <a:pt x="12823794" y="4976194"/>
                  <a:pt x="12842844" y="5004769"/>
                  <a:pt x="12861894" y="5033344"/>
                </a:cubicBezTo>
                <a:cubicBezTo>
                  <a:pt x="12842844" y="5038106"/>
                  <a:pt x="12819031" y="5038106"/>
                  <a:pt x="12795219" y="5042869"/>
                </a:cubicBezTo>
                <a:cubicBezTo>
                  <a:pt x="12819031" y="5071444"/>
                  <a:pt x="12795219" y="5114306"/>
                  <a:pt x="12833319" y="5152406"/>
                </a:cubicBezTo>
                <a:cubicBezTo>
                  <a:pt x="12790456" y="5142881"/>
                  <a:pt x="12747594" y="5138119"/>
                  <a:pt x="12704731" y="5123831"/>
                </a:cubicBezTo>
                <a:lnTo>
                  <a:pt x="12690444" y="5152406"/>
                </a:lnTo>
                <a:cubicBezTo>
                  <a:pt x="12680919" y="5166694"/>
                  <a:pt x="12638056" y="5185744"/>
                  <a:pt x="12642819" y="5214319"/>
                </a:cubicBezTo>
                <a:cubicBezTo>
                  <a:pt x="12647581" y="5214319"/>
                  <a:pt x="12642819" y="5219081"/>
                  <a:pt x="12657106" y="5219081"/>
                </a:cubicBezTo>
                <a:cubicBezTo>
                  <a:pt x="12666631" y="5219081"/>
                  <a:pt x="12709494" y="5204794"/>
                  <a:pt x="12719019" y="5204794"/>
                </a:cubicBezTo>
                <a:cubicBezTo>
                  <a:pt x="12733306" y="5204794"/>
                  <a:pt x="12757119" y="5219081"/>
                  <a:pt x="12776169" y="5219081"/>
                </a:cubicBezTo>
                <a:cubicBezTo>
                  <a:pt x="12795219" y="5223844"/>
                  <a:pt x="12814269" y="5219081"/>
                  <a:pt x="12833319" y="5219081"/>
                </a:cubicBezTo>
                <a:cubicBezTo>
                  <a:pt x="12823794" y="5219081"/>
                  <a:pt x="12814269" y="5228606"/>
                  <a:pt x="12804744" y="5233369"/>
                </a:cubicBezTo>
                <a:cubicBezTo>
                  <a:pt x="12814269" y="5242894"/>
                  <a:pt x="12842844" y="5276231"/>
                  <a:pt x="12852369" y="5290519"/>
                </a:cubicBezTo>
                <a:cubicBezTo>
                  <a:pt x="12823794" y="5295281"/>
                  <a:pt x="12795219" y="5304759"/>
                  <a:pt x="12766644" y="5309521"/>
                </a:cubicBezTo>
                <a:cubicBezTo>
                  <a:pt x="12771406" y="5314284"/>
                  <a:pt x="12776169" y="5323809"/>
                  <a:pt x="12780931" y="5328571"/>
                </a:cubicBezTo>
                <a:cubicBezTo>
                  <a:pt x="12776169" y="5333334"/>
                  <a:pt x="12766644" y="5333334"/>
                  <a:pt x="12757119" y="5338096"/>
                </a:cubicBezTo>
                <a:cubicBezTo>
                  <a:pt x="12785694" y="5395246"/>
                  <a:pt x="12861894" y="5490496"/>
                  <a:pt x="12928569" y="5504784"/>
                </a:cubicBezTo>
                <a:cubicBezTo>
                  <a:pt x="12914281" y="5538121"/>
                  <a:pt x="12895231" y="5533359"/>
                  <a:pt x="12885706" y="5533359"/>
                </a:cubicBezTo>
                <a:cubicBezTo>
                  <a:pt x="12852369" y="5533359"/>
                  <a:pt x="12771406" y="5466684"/>
                  <a:pt x="12757119" y="5433346"/>
                </a:cubicBezTo>
                <a:cubicBezTo>
                  <a:pt x="12752356" y="5438109"/>
                  <a:pt x="12752356" y="5433346"/>
                  <a:pt x="12752356" y="5442871"/>
                </a:cubicBezTo>
                <a:cubicBezTo>
                  <a:pt x="12752356" y="5476209"/>
                  <a:pt x="12795219" y="5533359"/>
                  <a:pt x="12833319" y="5561934"/>
                </a:cubicBezTo>
                <a:cubicBezTo>
                  <a:pt x="12814269" y="5566696"/>
                  <a:pt x="12780931" y="5571459"/>
                  <a:pt x="12766644" y="5571459"/>
                </a:cubicBezTo>
                <a:cubicBezTo>
                  <a:pt x="12733306" y="5571459"/>
                  <a:pt x="12699969" y="5447634"/>
                  <a:pt x="12690444" y="5438109"/>
                </a:cubicBezTo>
                <a:cubicBezTo>
                  <a:pt x="12666631" y="5395246"/>
                  <a:pt x="12638056" y="5409534"/>
                  <a:pt x="12609529" y="5395246"/>
                </a:cubicBezTo>
                <a:lnTo>
                  <a:pt x="12595241" y="5395246"/>
                </a:lnTo>
                <a:cubicBezTo>
                  <a:pt x="12590479" y="5404771"/>
                  <a:pt x="12590479" y="5414296"/>
                  <a:pt x="12590479" y="5423821"/>
                </a:cubicBezTo>
                <a:cubicBezTo>
                  <a:pt x="12590479" y="5438109"/>
                  <a:pt x="12590479" y="5466684"/>
                  <a:pt x="12604766" y="5485734"/>
                </a:cubicBezTo>
                <a:cubicBezTo>
                  <a:pt x="12609529" y="5495259"/>
                  <a:pt x="12623816" y="5500021"/>
                  <a:pt x="12628531" y="5509546"/>
                </a:cubicBezTo>
                <a:cubicBezTo>
                  <a:pt x="12638056" y="5514309"/>
                  <a:pt x="12633294" y="5533359"/>
                  <a:pt x="12642819" y="5542884"/>
                </a:cubicBezTo>
                <a:cubicBezTo>
                  <a:pt x="12671394" y="5585746"/>
                  <a:pt x="12738069" y="5628609"/>
                  <a:pt x="12790456" y="5652421"/>
                </a:cubicBezTo>
                <a:cubicBezTo>
                  <a:pt x="12776169" y="5671471"/>
                  <a:pt x="12776169" y="5690473"/>
                  <a:pt x="12752356" y="5690473"/>
                </a:cubicBezTo>
                <a:cubicBezTo>
                  <a:pt x="12690444" y="5690473"/>
                  <a:pt x="12604766" y="5590509"/>
                  <a:pt x="12552379" y="5557171"/>
                </a:cubicBezTo>
                <a:cubicBezTo>
                  <a:pt x="12519041" y="5533359"/>
                  <a:pt x="12466654" y="5495259"/>
                  <a:pt x="12428554" y="5500021"/>
                </a:cubicBezTo>
                <a:cubicBezTo>
                  <a:pt x="12452366" y="5538121"/>
                  <a:pt x="12509516" y="5547646"/>
                  <a:pt x="12528566" y="5566696"/>
                </a:cubicBezTo>
                <a:cubicBezTo>
                  <a:pt x="12509516" y="5561934"/>
                  <a:pt x="12480941" y="5557171"/>
                  <a:pt x="12471416" y="5557171"/>
                </a:cubicBezTo>
                <a:cubicBezTo>
                  <a:pt x="12457129" y="5557171"/>
                  <a:pt x="12385691" y="5571459"/>
                  <a:pt x="12342829" y="5576221"/>
                </a:cubicBezTo>
                <a:cubicBezTo>
                  <a:pt x="12347591" y="5580984"/>
                  <a:pt x="12357116" y="5585746"/>
                  <a:pt x="12361879" y="5590509"/>
                </a:cubicBezTo>
                <a:cubicBezTo>
                  <a:pt x="12342829" y="5590509"/>
                  <a:pt x="12304729" y="5600034"/>
                  <a:pt x="12295204" y="5600034"/>
                </a:cubicBezTo>
                <a:cubicBezTo>
                  <a:pt x="12280916" y="5600034"/>
                  <a:pt x="12166663" y="5533359"/>
                  <a:pt x="12099988" y="5500021"/>
                </a:cubicBezTo>
                <a:cubicBezTo>
                  <a:pt x="12214288" y="5533359"/>
                  <a:pt x="12319016" y="5509546"/>
                  <a:pt x="12447604" y="5523834"/>
                </a:cubicBezTo>
                <a:cubicBezTo>
                  <a:pt x="12409504" y="5466684"/>
                  <a:pt x="12371404" y="5485734"/>
                  <a:pt x="12333304" y="5490496"/>
                </a:cubicBezTo>
                <a:lnTo>
                  <a:pt x="12352354" y="5471446"/>
                </a:lnTo>
                <a:lnTo>
                  <a:pt x="12352354" y="5452396"/>
                </a:lnTo>
                <a:cubicBezTo>
                  <a:pt x="12328541" y="5457159"/>
                  <a:pt x="12280916" y="5452396"/>
                  <a:pt x="12271391" y="5452396"/>
                </a:cubicBezTo>
                <a:cubicBezTo>
                  <a:pt x="12257104" y="5452396"/>
                  <a:pt x="12200000" y="5461921"/>
                  <a:pt x="12166663" y="5471446"/>
                </a:cubicBezTo>
                <a:cubicBezTo>
                  <a:pt x="12138088" y="5480971"/>
                  <a:pt x="12099988" y="5457159"/>
                  <a:pt x="12090463" y="5495259"/>
                </a:cubicBezTo>
                <a:lnTo>
                  <a:pt x="12080938" y="5485734"/>
                </a:lnTo>
                <a:cubicBezTo>
                  <a:pt x="12076175" y="5490496"/>
                  <a:pt x="12066650" y="5495259"/>
                  <a:pt x="12057125" y="5500021"/>
                </a:cubicBezTo>
                <a:cubicBezTo>
                  <a:pt x="12066650" y="5509546"/>
                  <a:pt x="12085700" y="5519071"/>
                  <a:pt x="12085700" y="5533359"/>
                </a:cubicBezTo>
                <a:cubicBezTo>
                  <a:pt x="12085700" y="5590509"/>
                  <a:pt x="11923775" y="5585746"/>
                  <a:pt x="11914250" y="5590509"/>
                </a:cubicBezTo>
                <a:cubicBezTo>
                  <a:pt x="11866625" y="5600034"/>
                  <a:pt x="11823811" y="5604796"/>
                  <a:pt x="11785711" y="5628609"/>
                </a:cubicBezTo>
                <a:cubicBezTo>
                  <a:pt x="11785711" y="5633371"/>
                  <a:pt x="11785711" y="5638134"/>
                  <a:pt x="11790473" y="5642896"/>
                </a:cubicBezTo>
                <a:cubicBezTo>
                  <a:pt x="11776186" y="5638134"/>
                  <a:pt x="11757136" y="5633371"/>
                  <a:pt x="11742848" y="5623846"/>
                </a:cubicBezTo>
                <a:cubicBezTo>
                  <a:pt x="11728561" y="5642896"/>
                  <a:pt x="11709511" y="5671471"/>
                  <a:pt x="11685698" y="5695236"/>
                </a:cubicBezTo>
                <a:cubicBezTo>
                  <a:pt x="11671411" y="5685711"/>
                  <a:pt x="11652361" y="5676234"/>
                  <a:pt x="11638073" y="5657184"/>
                </a:cubicBezTo>
                <a:cubicBezTo>
                  <a:pt x="11647598" y="5666709"/>
                  <a:pt x="11661886" y="5680948"/>
                  <a:pt x="11671411" y="5685711"/>
                </a:cubicBezTo>
                <a:cubicBezTo>
                  <a:pt x="11676173" y="5685711"/>
                  <a:pt x="11680936" y="5685711"/>
                  <a:pt x="11685698" y="5680948"/>
                </a:cubicBezTo>
                <a:cubicBezTo>
                  <a:pt x="11671411" y="5633371"/>
                  <a:pt x="11652361" y="5552409"/>
                  <a:pt x="11652361" y="5538121"/>
                </a:cubicBezTo>
                <a:cubicBezTo>
                  <a:pt x="11652361" y="5528596"/>
                  <a:pt x="11661886" y="5495259"/>
                  <a:pt x="11666648" y="5476209"/>
                </a:cubicBezTo>
                <a:cubicBezTo>
                  <a:pt x="11666648" y="5476209"/>
                  <a:pt x="11666648" y="5471446"/>
                  <a:pt x="11657123" y="5471446"/>
                </a:cubicBezTo>
                <a:cubicBezTo>
                  <a:pt x="11595211" y="5471446"/>
                  <a:pt x="11576161" y="5619084"/>
                  <a:pt x="11576161" y="5623846"/>
                </a:cubicBezTo>
                <a:cubicBezTo>
                  <a:pt x="11576161" y="5638134"/>
                  <a:pt x="11609498" y="5661946"/>
                  <a:pt x="11623786" y="5680948"/>
                </a:cubicBezTo>
                <a:lnTo>
                  <a:pt x="11633311" y="5671471"/>
                </a:lnTo>
                <a:cubicBezTo>
                  <a:pt x="11633311" y="5676234"/>
                  <a:pt x="11628548" y="5680948"/>
                  <a:pt x="11628548" y="5685711"/>
                </a:cubicBezTo>
                <a:cubicBezTo>
                  <a:pt x="11614261" y="5676234"/>
                  <a:pt x="11604736" y="5657184"/>
                  <a:pt x="11585686" y="5638134"/>
                </a:cubicBezTo>
                <a:cubicBezTo>
                  <a:pt x="11576161" y="5647659"/>
                  <a:pt x="11566636" y="5652421"/>
                  <a:pt x="11557111" y="5652421"/>
                </a:cubicBezTo>
                <a:cubicBezTo>
                  <a:pt x="11557111" y="5647659"/>
                  <a:pt x="11561873" y="5647659"/>
                  <a:pt x="11561873" y="5633371"/>
                </a:cubicBezTo>
                <a:cubicBezTo>
                  <a:pt x="11561873" y="5623846"/>
                  <a:pt x="11552348" y="5590509"/>
                  <a:pt x="11552348" y="5580984"/>
                </a:cubicBezTo>
                <a:cubicBezTo>
                  <a:pt x="11552348" y="5557171"/>
                  <a:pt x="11557111" y="5514309"/>
                  <a:pt x="11599973" y="5490496"/>
                </a:cubicBezTo>
                <a:cubicBezTo>
                  <a:pt x="11599973" y="5490496"/>
                  <a:pt x="11599973" y="5485734"/>
                  <a:pt x="11590448" y="5485734"/>
                </a:cubicBezTo>
                <a:cubicBezTo>
                  <a:pt x="11514248" y="5485734"/>
                  <a:pt x="11480958" y="5585746"/>
                  <a:pt x="11438096" y="5647659"/>
                </a:cubicBezTo>
                <a:cubicBezTo>
                  <a:pt x="11414283" y="5623846"/>
                  <a:pt x="11376183" y="5590509"/>
                  <a:pt x="11385708" y="5566696"/>
                </a:cubicBezTo>
                <a:cubicBezTo>
                  <a:pt x="11385708" y="5566696"/>
                  <a:pt x="11385708" y="5561934"/>
                  <a:pt x="11376183" y="5561934"/>
                </a:cubicBezTo>
                <a:cubicBezTo>
                  <a:pt x="11361896" y="5561934"/>
                  <a:pt x="11314271" y="5595271"/>
                  <a:pt x="11285696" y="5604796"/>
                </a:cubicBezTo>
                <a:lnTo>
                  <a:pt x="11271408" y="5604796"/>
                </a:lnTo>
                <a:lnTo>
                  <a:pt x="11271408" y="5585746"/>
                </a:lnTo>
                <a:lnTo>
                  <a:pt x="11180921" y="5585746"/>
                </a:lnTo>
                <a:cubicBezTo>
                  <a:pt x="11180921" y="5580984"/>
                  <a:pt x="11190446" y="5580984"/>
                  <a:pt x="11199971" y="5561934"/>
                </a:cubicBezTo>
                <a:cubicBezTo>
                  <a:pt x="11180921" y="5557171"/>
                  <a:pt x="11152346" y="5561934"/>
                  <a:pt x="11133296" y="5552409"/>
                </a:cubicBezTo>
                <a:cubicBezTo>
                  <a:pt x="11104721" y="5547646"/>
                  <a:pt x="11076194" y="5514309"/>
                  <a:pt x="11061906" y="5514309"/>
                </a:cubicBezTo>
                <a:cubicBezTo>
                  <a:pt x="11042856" y="5514309"/>
                  <a:pt x="11023806" y="5538121"/>
                  <a:pt x="10971419" y="5538121"/>
                </a:cubicBezTo>
                <a:cubicBezTo>
                  <a:pt x="10919031" y="5538121"/>
                  <a:pt x="10857119" y="5509546"/>
                  <a:pt x="10823781" y="5509546"/>
                </a:cubicBezTo>
                <a:cubicBezTo>
                  <a:pt x="10823781" y="5509546"/>
                  <a:pt x="10728531" y="5552409"/>
                  <a:pt x="10709529" y="5552409"/>
                </a:cubicBezTo>
                <a:cubicBezTo>
                  <a:pt x="10700004" y="5552409"/>
                  <a:pt x="10619042" y="5533359"/>
                  <a:pt x="10576179" y="5523834"/>
                </a:cubicBezTo>
                <a:cubicBezTo>
                  <a:pt x="10561892" y="5542884"/>
                  <a:pt x="10547604" y="5585746"/>
                  <a:pt x="10533317" y="5619084"/>
                </a:cubicBezTo>
                <a:cubicBezTo>
                  <a:pt x="10519029" y="5647659"/>
                  <a:pt x="10485692" y="5680948"/>
                  <a:pt x="10471404" y="5699998"/>
                </a:cubicBezTo>
                <a:cubicBezTo>
                  <a:pt x="10476167" y="5652421"/>
                  <a:pt x="10419017" y="5614321"/>
                  <a:pt x="10438067" y="5566696"/>
                </a:cubicBezTo>
                <a:cubicBezTo>
                  <a:pt x="10423779" y="5571459"/>
                  <a:pt x="10414254" y="5571459"/>
                  <a:pt x="10409492" y="5576221"/>
                </a:cubicBezTo>
                <a:cubicBezTo>
                  <a:pt x="10414254" y="5561934"/>
                  <a:pt x="10423779" y="5533359"/>
                  <a:pt x="10423779" y="5523834"/>
                </a:cubicBezTo>
                <a:cubicBezTo>
                  <a:pt x="10423779" y="5519071"/>
                  <a:pt x="10385679" y="5495259"/>
                  <a:pt x="10371392" y="5476209"/>
                </a:cubicBezTo>
                <a:cubicBezTo>
                  <a:pt x="10352342" y="5480971"/>
                  <a:pt x="10323814" y="5480971"/>
                  <a:pt x="10304764" y="5471446"/>
                </a:cubicBezTo>
                <a:cubicBezTo>
                  <a:pt x="10271427" y="5461921"/>
                  <a:pt x="10209514" y="5428584"/>
                  <a:pt x="10195227" y="5428584"/>
                </a:cubicBezTo>
                <a:cubicBezTo>
                  <a:pt x="10166652" y="5428584"/>
                  <a:pt x="10133314" y="5452396"/>
                  <a:pt x="10099977" y="5485734"/>
                </a:cubicBezTo>
                <a:cubicBezTo>
                  <a:pt x="10090452" y="5495259"/>
                  <a:pt x="10071402" y="5495259"/>
                  <a:pt x="10066639" y="5504784"/>
                </a:cubicBezTo>
                <a:cubicBezTo>
                  <a:pt x="10028539" y="5557171"/>
                  <a:pt x="9966627" y="5619084"/>
                  <a:pt x="9961864" y="5676234"/>
                </a:cubicBezTo>
                <a:cubicBezTo>
                  <a:pt x="9957149" y="5657184"/>
                  <a:pt x="9942861" y="5628609"/>
                  <a:pt x="9942861" y="5614321"/>
                </a:cubicBezTo>
                <a:cubicBezTo>
                  <a:pt x="9942861" y="5604796"/>
                  <a:pt x="9976152" y="5552409"/>
                  <a:pt x="9976152" y="5542884"/>
                </a:cubicBezTo>
                <a:cubicBezTo>
                  <a:pt x="9976152" y="5528596"/>
                  <a:pt x="9999964" y="5519071"/>
                  <a:pt x="10014252" y="5509546"/>
                </a:cubicBezTo>
                <a:cubicBezTo>
                  <a:pt x="9999964" y="5504784"/>
                  <a:pt x="9980914" y="5500021"/>
                  <a:pt x="9971389" y="5500021"/>
                </a:cubicBezTo>
                <a:cubicBezTo>
                  <a:pt x="9957149" y="5500021"/>
                  <a:pt x="9947624" y="5504784"/>
                  <a:pt x="9938099" y="5509546"/>
                </a:cubicBezTo>
                <a:cubicBezTo>
                  <a:pt x="9938099" y="5509546"/>
                  <a:pt x="9933336" y="5504784"/>
                  <a:pt x="9928574" y="5504784"/>
                </a:cubicBezTo>
                <a:cubicBezTo>
                  <a:pt x="9947624" y="5500021"/>
                  <a:pt x="9966627" y="5480971"/>
                  <a:pt x="9980914" y="5466684"/>
                </a:cubicBezTo>
                <a:lnTo>
                  <a:pt x="9980914" y="5457159"/>
                </a:lnTo>
                <a:cubicBezTo>
                  <a:pt x="9990439" y="5452396"/>
                  <a:pt x="10033302" y="5438109"/>
                  <a:pt x="10033302" y="5419059"/>
                </a:cubicBezTo>
                <a:cubicBezTo>
                  <a:pt x="10047589" y="5423821"/>
                  <a:pt x="10090452" y="5423821"/>
                  <a:pt x="10109502" y="5414296"/>
                </a:cubicBezTo>
                <a:cubicBezTo>
                  <a:pt x="10119027" y="5366671"/>
                  <a:pt x="10047589" y="5304759"/>
                  <a:pt x="10004727" y="5304759"/>
                </a:cubicBezTo>
                <a:cubicBezTo>
                  <a:pt x="9995202" y="5304759"/>
                  <a:pt x="9990439" y="5323809"/>
                  <a:pt x="9990439" y="5338096"/>
                </a:cubicBezTo>
                <a:cubicBezTo>
                  <a:pt x="9990439" y="5347621"/>
                  <a:pt x="10009489" y="5385721"/>
                  <a:pt x="10009489" y="5400009"/>
                </a:cubicBezTo>
                <a:cubicBezTo>
                  <a:pt x="10009489" y="5409534"/>
                  <a:pt x="9990439" y="5423821"/>
                  <a:pt x="9976152" y="5438109"/>
                </a:cubicBezTo>
                <a:cubicBezTo>
                  <a:pt x="9985677" y="5428584"/>
                  <a:pt x="9995202" y="5423821"/>
                  <a:pt x="9995202" y="5409534"/>
                </a:cubicBezTo>
                <a:cubicBezTo>
                  <a:pt x="9995202" y="5400009"/>
                  <a:pt x="9976152" y="5385721"/>
                  <a:pt x="9966627" y="5371434"/>
                </a:cubicBezTo>
                <a:cubicBezTo>
                  <a:pt x="9961864" y="5361909"/>
                  <a:pt x="9966627" y="5352384"/>
                  <a:pt x="9966627" y="5342859"/>
                </a:cubicBezTo>
                <a:cubicBezTo>
                  <a:pt x="9966627" y="5328571"/>
                  <a:pt x="9971389" y="5309521"/>
                  <a:pt x="9976152" y="5285756"/>
                </a:cubicBezTo>
                <a:cubicBezTo>
                  <a:pt x="9957149" y="5290519"/>
                  <a:pt x="9914286" y="5280994"/>
                  <a:pt x="9899999" y="5261944"/>
                </a:cubicBezTo>
                <a:cubicBezTo>
                  <a:pt x="9866661" y="5228606"/>
                  <a:pt x="9819036" y="5161931"/>
                  <a:pt x="9819036" y="5152406"/>
                </a:cubicBezTo>
                <a:cubicBezTo>
                  <a:pt x="9819036" y="5138119"/>
                  <a:pt x="9838086" y="5128594"/>
                  <a:pt x="9847611" y="5119069"/>
                </a:cubicBezTo>
                <a:cubicBezTo>
                  <a:pt x="9852374" y="5114306"/>
                  <a:pt x="9852374" y="5104781"/>
                  <a:pt x="9852374" y="5095256"/>
                </a:cubicBezTo>
                <a:cubicBezTo>
                  <a:pt x="9847611" y="5076206"/>
                  <a:pt x="9866661" y="5042869"/>
                  <a:pt x="9890474" y="5042869"/>
                </a:cubicBezTo>
                <a:cubicBezTo>
                  <a:pt x="9909524" y="5042869"/>
                  <a:pt x="9928574" y="5042869"/>
                  <a:pt x="9947624" y="5038106"/>
                </a:cubicBezTo>
                <a:cubicBezTo>
                  <a:pt x="9952386" y="5038106"/>
                  <a:pt x="9957149" y="5033344"/>
                  <a:pt x="9961864" y="5028581"/>
                </a:cubicBezTo>
                <a:cubicBezTo>
                  <a:pt x="9980914" y="5023819"/>
                  <a:pt x="9995202" y="5023819"/>
                  <a:pt x="10019014" y="5023819"/>
                </a:cubicBezTo>
                <a:cubicBezTo>
                  <a:pt x="10023777" y="5028581"/>
                  <a:pt x="10028539" y="5033344"/>
                  <a:pt x="10028539" y="5038106"/>
                </a:cubicBezTo>
                <a:cubicBezTo>
                  <a:pt x="10038064" y="5114306"/>
                  <a:pt x="10071402" y="5119069"/>
                  <a:pt x="10071402" y="5171456"/>
                </a:cubicBezTo>
                <a:cubicBezTo>
                  <a:pt x="10071402" y="5180981"/>
                  <a:pt x="10066639" y="5214319"/>
                  <a:pt x="10061877" y="5233369"/>
                </a:cubicBezTo>
                <a:cubicBezTo>
                  <a:pt x="10095214" y="5233369"/>
                  <a:pt x="10133314" y="5242894"/>
                  <a:pt x="10166652" y="5242894"/>
                </a:cubicBezTo>
                <a:cubicBezTo>
                  <a:pt x="10142839" y="5252419"/>
                  <a:pt x="10114264" y="5252419"/>
                  <a:pt x="10090452" y="5257181"/>
                </a:cubicBezTo>
                <a:cubicBezTo>
                  <a:pt x="10095214" y="5261944"/>
                  <a:pt x="10109502" y="5271469"/>
                  <a:pt x="10128552" y="5276231"/>
                </a:cubicBezTo>
                <a:cubicBezTo>
                  <a:pt x="10114264" y="5280994"/>
                  <a:pt x="10099977" y="5280994"/>
                  <a:pt x="10085689" y="5285756"/>
                </a:cubicBezTo>
                <a:cubicBezTo>
                  <a:pt x="10090452" y="5295281"/>
                  <a:pt x="10104739" y="5309521"/>
                  <a:pt x="10119027" y="5314284"/>
                </a:cubicBezTo>
                <a:cubicBezTo>
                  <a:pt x="10099977" y="5314284"/>
                  <a:pt x="10076164" y="5309521"/>
                  <a:pt x="10052352" y="5299996"/>
                </a:cubicBezTo>
                <a:cubicBezTo>
                  <a:pt x="10066639" y="5319046"/>
                  <a:pt x="10085689" y="5333334"/>
                  <a:pt x="10104739" y="5347621"/>
                </a:cubicBezTo>
                <a:cubicBezTo>
                  <a:pt x="10119027" y="5333334"/>
                  <a:pt x="10147602" y="5285756"/>
                  <a:pt x="10171414" y="5285756"/>
                </a:cubicBezTo>
                <a:cubicBezTo>
                  <a:pt x="10176177" y="5304759"/>
                  <a:pt x="10185702" y="5323809"/>
                  <a:pt x="10190464" y="5347621"/>
                </a:cubicBezTo>
                <a:cubicBezTo>
                  <a:pt x="10195227" y="5361909"/>
                  <a:pt x="10195227" y="5390484"/>
                  <a:pt x="10195227" y="5409534"/>
                </a:cubicBezTo>
                <a:cubicBezTo>
                  <a:pt x="10209514" y="5400009"/>
                  <a:pt x="10214277" y="5371434"/>
                  <a:pt x="10238089" y="5376196"/>
                </a:cubicBezTo>
                <a:cubicBezTo>
                  <a:pt x="10233327" y="5380959"/>
                  <a:pt x="10223802" y="5380959"/>
                  <a:pt x="10223802" y="5395246"/>
                </a:cubicBezTo>
                <a:cubicBezTo>
                  <a:pt x="10223802" y="5428584"/>
                  <a:pt x="10309527" y="5457159"/>
                  <a:pt x="10314289" y="5457159"/>
                </a:cubicBezTo>
                <a:cubicBezTo>
                  <a:pt x="10333339" y="5461921"/>
                  <a:pt x="10352342" y="5461921"/>
                  <a:pt x="10371392" y="5461921"/>
                </a:cubicBezTo>
                <a:cubicBezTo>
                  <a:pt x="10380917" y="5409534"/>
                  <a:pt x="10438067" y="5419059"/>
                  <a:pt x="10466642" y="5419059"/>
                </a:cubicBezTo>
                <a:cubicBezTo>
                  <a:pt x="10452354" y="5409534"/>
                  <a:pt x="10395204" y="5395246"/>
                  <a:pt x="10423779" y="5361909"/>
                </a:cubicBezTo>
                <a:cubicBezTo>
                  <a:pt x="10376154" y="5347621"/>
                  <a:pt x="10338102" y="5357146"/>
                  <a:pt x="10295239" y="5323809"/>
                </a:cubicBezTo>
                <a:cubicBezTo>
                  <a:pt x="10290477" y="5319046"/>
                  <a:pt x="10280952" y="5323809"/>
                  <a:pt x="10280952" y="5309521"/>
                </a:cubicBezTo>
                <a:cubicBezTo>
                  <a:pt x="10280952" y="5299996"/>
                  <a:pt x="10290477" y="5299996"/>
                  <a:pt x="10290477" y="5295281"/>
                </a:cubicBezTo>
                <a:cubicBezTo>
                  <a:pt x="10257139" y="5271469"/>
                  <a:pt x="10223802" y="5233369"/>
                  <a:pt x="10199989" y="5219081"/>
                </a:cubicBezTo>
                <a:cubicBezTo>
                  <a:pt x="10233327" y="5219081"/>
                  <a:pt x="10285714" y="5219081"/>
                  <a:pt x="10319052" y="5214319"/>
                </a:cubicBezTo>
                <a:cubicBezTo>
                  <a:pt x="10314289" y="5209556"/>
                  <a:pt x="10309527" y="5204794"/>
                  <a:pt x="10304764" y="5204794"/>
                </a:cubicBezTo>
                <a:cubicBezTo>
                  <a:pt x="10328577" y="5204794"/>
                  <a:pt x="10357104" y="5204794"/>
                  <a:pt x="10385679" y="5200031"/>
                </a:cubicBezTo>
                <a:cubicBezTo>
                  <a:pt x="10366629" y="5176219"/>
                  <a:pt x="10342817" y="5147644"/>
                  <a:pt x="10328577" y="5123831"/>
                </a:cubicBezTo>
                <a:cubicBezTo>
                  <a:pt x="10333339" y="5119069"/>
                  <a:pt x="10333339" y="5119069"/>
                  <a:pt x="10342817" y="5119069"/>
                </a:cubicBezTo>
                <a:cubicBezTo>
                  <a:pt x="10414254" y="5119069"/>
                  <a:pt x="10552367" y="5185744"/>
                  <a:pt x="10614279" y="5214319"/>
                </a:cubicBezTo>
                <a:cubicBezTo>
                  <a:pt x="10614279" y="5214319"/>
                  <a:pt x="10619042" y="5219081"/>
                  <a:pt x="10628567" y="5214319"/>
                </a:cubicBezTo>
                <a:cubicBezTo>
                  <a:pt x="10595229" y="5190506"/>
                  <a:pt x="10571417" y="5128594"/>
                  <a:pt x="10571417" y="5100019"/>
                </a:cubicBezTo>
                <a:cubicBezTo>
                  <a:pt x="10571417" y="5038106"/>
                  <a:pt x="10638092" y="5061919"/>
                  <a:pt x="10680954" y="5052394"/>
                </a:cubicBezTo>
                <a:cubicBezTo>
                  <a:pt x="10680954" y="5047631"/>
                  <a:pt x="10685717" y="5042869"/>
                  <a:pt x="10685717" y="5033344"/>
                </a:cubicBezTo>
                <a:cubicBezTo>
                  <a:pt x="10685717" y="5019056"/>
                  <a:pt x="10666667" y="5004769"/>
                  <a:pt x="10652379" y="5000006"/>
                </a:cubicBezTo>
                <a:cubicBezTo>
                  <a:pt x="10657142" y="5000006"/>
                  <a:pt x="10661904" y="5000006"/>
                  <a:pt x="10666667" y="5004769"/>
                </a:cubicBezTo>
                <a:cubicBezTo>
                  <a:pt x="10671429" y="4990481"/>
                  <a:pt x="10666667" y="4966669"/>
                  <a:pt x="10666667" y="4957144"/>
                </a:cubicBezTo>
                <a:cubicBezTo>
                  <a:pt x="10666667" y="4938094"/>
                  <a:pt x="10685717" y="4876229"/>
                  <a:pt x="10704767" y="4876229"/>
                </a:cubicBezTo>
                <a:cubicBezTo>
                  <a:pt x="10704767" y="4876229"/>
                  <a:pt x="10742819" y="4885754"/>
                  <a:pt x="10742819" y="4880991"/>
                </a:cubicBezTo>
                <a:cubicBezTo>
                  <a:pt x="10742819" y="4871466"/>
                  <a:pt x="10728531" y="4866704"/>
                  <a:pt x="10728531" y="4852416"/>
                </a:cubicBezTo>
                <a:cubicBezTo>
                  <a:pt x="10728531" y="4842891"/>
                  <a:pt x="10752344" y="4819079"/>
                  <a:pt x="10766631" y="4819079"/>
                </a:cubicBezTo>
                <a:cubicBezTo>
                  <a:pt x="10776156" y="4819079"/>
                  <a:pt x="10776156" y="4823841"/>
                  <a:pt x="10780919" y="4828604"/>
                </a:cubicBezTo>
                <a:cubicBezTo>
                  <a:pt x="10785681" y="4819079"/>
                  <a:pt x="10790444" y="4809554"/>
                  <a:pt x="10790444" y="4800029"/>
                </a:cubicBezTo>
                <a:cubicBezTo>
                  <a:pt x="10757106" y="4785741"/>
                  <a:pt x="10690479" y="4761929"/>
                  <a:pt x="10680954" y="4719066"/>
                </a:cubicBezTo>
                <a:cubicBezTo>
                  <a:pt x="10671429" y="4685729"/>
                  <a:pt x="10685717" y="4657154"/>
                  <a:pt x="10666667" y="4638104"/>
                </a:cubicBezTo>
                <a:cubicBezTo>
                  <a:pt x="10671429" y="4638104"/>
                  <a:pt x="10680954" y="4638104"/>
                  <a:pt x="10685717" y="4642866"/>
                </a:cubicBezTo>
                <a:cubicBezTo>
                  <a:pt x="10690479" y="4638104"/>
                  <a:pt x="10695242" y="4633341"/>
                  <a:pt x="10695242" y="4619054"/>
                </a:cubicBezTo>
                <a:cubicBezTo>
                  <a:pt x="10695242" y="4609529"/>
                  <a:pt x="10676192" y="4576191"/>
                  <a:pt x="10666667" y="4552379"/>
                </a:cubicBezTo>
                <a:lnTo>
                  <a:pt x="10638092" y="4552379"/>
                </a:lnTo>
                <a:lnTo>
                  <a:pt x="7152370" y="4842891"/>
                </a:lnTo>
                <a:cubicBezTo>
                  <a:pt x="7147608" y="4842891"/>
                  <a:pt x="7142845" y="4838129"/>
                  <a:pt x="7133320" y="4828604"/>
                </a:cubicBezTo>
                <a:lnTo>
                  <a:pt x="7123795" y="4838129"/>
                </a:lnTo>
                <a:cubicBezTo>
                  <a:pt x="7119033" y="4947619"/>
                  <a:pt x="7109508" y="5057156"/>
                  <a:pt x="7104745" y="5171456"/>
                </a:cubicBezTo>
                <a:lnTo>
                  <a:pt x="6885718" y="5171456"/>
                </a:lnTo>
                <a:lnTo>
                  <a:pt x="6904768" y="4866704"/>
                </a:lnTo>
                <a:cubicBezTo>
                  <a:pt x="6900006" y="4861941"/>
                  <a:pt x="6900006" y="4861941"/>
                  <a:pt x="6890481" y="4861941"/>
                </a:cubicBezTo>
                <a:cubicBezTo>
                  <a:pt x="6876193" y="4861941"/>
                  <a:pt x="5866638" y="4947619"/>
                  <a:pt x="5357146" y="4990481"/>
                </a:cubicBezTo>
                <a:lnTo>
                  <a:pt x="5347621" y="5000006"/>
                </a:lnTo>
                <a:cubicBezTo>
                  <a:pt x="5333333" y="5152406"/>
                  <a:pt x="5299996" y="5442871"/>
                  <a:pt x="5299996" y="5452396"/>
                </a:cubicBezTo>
                <a:cubicBezTo>
                  <a:pt x="5299996" y="5466684"/>
                  <a:pt x="5309521" y="5480971"/>
                  <a:pt x="5319046" y="5495259"/>
                </a:cubicBezTo>
                <a:cubicBezTo>
                  <a:pt x="5328571" y="5504784"/>
                  <a:pt x="5352383" y="5500021"/>
                  <a:pt x="5366671" y="5509546"/>
                </a:cubicBezTo>
                <a:cubicBezTo>
                  <a:pt x="5380958" y="5523834"/>
                  <a:pt x="5390436" y="5547646"/>
                  <a:pt x="5409486" y="5571459"/>
                </a:cubicBezTo>
                <a:cubicBezTo>
                  <a:pt x="5419011" y="5580984"/>
                  <a:pt x="5428536" y="5604796"/>
                  <a:pt x="5438061" y="5619084"/>
                </a:cubicBezTo>
                <a:cubicBezTo>
                  <a:pt x="5442823" y="5628609"/>
                  <a:pt x="5461873" y="5628609"/>
                  <a:pt x="5466636" y="5633371"/>
                </a:cubicBezTo>
                <a:cubicBezTo>
                  <a:pt x="5485686" y="5647659"/>
                  <a:pt x="5509498" y="5676234"/>
                  <a:pt x="5533311" y="5680948"/>
                </a:cubicBezTo>
                <a:cubicBezTo>
                  <a:pt x="5538073" y="5685711"/>
                  <a:pt x="5547598" y="5690473"/>
                  <a:pt x="5547598" y="5695236"/>
                </a:cubicBezTo>
                <a:cubicBezTo>
                  <a:pt x="5519023" y="5666709"/>
                  <a:pt x="5485686" y="5685711"/>
                  <a:pt x="5471398" y="5647659"/>
                </a:cubicBezTo>
                <a:cubicBezTo>
                  <a:pt x="5466636" y="5647659"/>
                  <a:pt x="5461873" y="5647659"/>
                  <a:pt x="5457111" y="5652421"/>
                </a:cubicBezTo>
                <a:cubicBezTo>
                  <a:pt x="5466636" y="5666709"/>
                  <a:pt x="5471398" y="5680948"/>
                  <a:pt x="5476161" y="5695236"/>
                </a:cubicBezTo>
                <a:cubicBezTo>
                  <a:pt x="5461873" y="5671471"/>
                  <a:pt x="5447586" y="5638134"/>
                  <a:pt x="5423773" y="5609559"/>
                </a:cubicBezTo>
                <a:cubicBezTo>
                  <a:pt x="5419011" y="5614321"/>
                  <a:pt x="5419011" y="5609559"/>
                  <a:pt x="5419011" y="5619084"/>
                </a:cubicBezTo>
                <a:cubicBezTo>
                  <a:pt x="5419011" y="5633371"/>
                  <a:pt x="5428536" y="5657184"/>
                  <a:pt x="5433298" y="5671471"/>
                </a:cubicBezTo>
                <a:cubicBezTo>
                  <a:pt x="5404723" y="5647659"/>
                  <a:pt x="5409486" y="5614321"/>
                  <a:pt x="5399961" y="5590509"/>
                </a:cubicBezTo>
                <a:cubicBezTo>
                  <a:pt x="5399961" y="5585746"/>
                  <a:pt x="5390436" y="5576221"/>
                  <a:pt x="5385721" y="5571459"/>
                </a:cubicBezTo>
                <a:cubicBezTo>
                  <a:pt x="5376196" y="5566696"/>
                  <a:pt x="5371433" y="5547646"/>
                  <a:pt x="5361908" y="5542884"/>
                </a:cubicBezTo>
                <a:cubicBezTo>
                  <a:pt x="5342858" y="5538121"/>
                  <a:pt x="5319046" y="5523834"/>
                  <a:pt x="5295233" y="5519071"/>
                </a:cubicBezTo>
                <a:cubicBezTo>
                  <a:pt x="5295233" y="5523834"/>
                  <a:pt x="5299996" y="5523834"/>
                  <a:pt x="5299996" y="5538121"/>
                </a:cubicBezTo>
                <a:cubicBezTo>
                  <a:pt x="5299996" y="5552409"/>
                  <a:pt x="5290471" y="5542884"/>
                  <a:pt x="5290471" y="5580984"/>
                </a:cubicBezTo>
                <a:lnTo>
                  <a:pt x="5276183" y="5580984"/>
                </a:lnTo>
                <a:cubicBezTo>
                  <a:pt x="5280946" y="5552409"/>
                  <a:pt x="5266658" y="5495259"/>
                  <a:pt x="5214271" y="5504784"/>
                </a:cubicBezTo>
                <a:cubicBezTo>
                  <a:pt x="5228558" y="5523834"/>
                  <a:pt x="5242846" y="5533359"/>
                  <a:pt x="5257133" y="5557171"/>
                </a:cubicBezTo>
                <a:cubicBezTo>
                  <a:pt x="5261896" y="5561934"/>
                  <a:pt x="5257133" y="5576221"/>
                  <a:pt x="5261896" y="5585746"/>
                </a:cubicBezTo>
                <a:cubicBezTo>
                  <a:pt x="5261896" y="5595271"/>
                  <a:pt x="5285708" y="5600034"/>
                  <a:pt x="5290471" y="5619084"/>
                </a:cubicBezTo>
                <a:cubicBezTo>
                  <a:pt x="5299996" y="5633371"/>
                  <a:pt x="5304758" y="5657184"/>
                  <a:pt x="5304758" y="5676234"/>
                </a:cubicBezTo>
                <a:cubicBezTo>
                  <a:pt x="5299996" y="5666709"/>
                  <a:pt x="5290471" y="5642896"/>
                  <a:pt x="5285708" y="5623846"/>
                </a:cubicBezTo>
                <a:cubicBezTo>
                  <a:pt x="5285708" y="5614321"/>
                  <a:pt x="5266658" y="5604796"/>
                  <a:pt x="5257133" y="5590509"/>
                </a:cubicBezTo>
                <a:cubicBezTo>
                  <a:pt x="5252371" y="5580984"/>
                  <a:pt x="5257133" y="5571459"/>
                  <a:pt x="5252371" y="5561934"/>
                </a:cubicBezTo>
                <a:cubicBezTo>
                  <a:pt x="5233321" y="5547646"/>
                  <a:pt x="5204746" y="5523834"/>
                  <a:pt x="5176171" y="5504784"/>
                </a:cubicBezTo>
                <a:cubicBezTo>
                  <a:pt x="5176171" y="5509546"/>
                  <a:pt x="5171408" y="5504784"/>
                  <a:pt x="5171408" y="5519071"/>
                </a:cubicBezTo>
                <a:cubicBezTo>
                  <a:pt x="5171408" y="5528596"/>
                  <a:pt x="5180933" y="5542884"/>
                  <a:pt x="5185696" y="5552409"/>
                </a:cubicBezTo>
                <a:cubicBezTo>
                  <a:pt x="5180933" y="5552409"/>
                  <a:pt x="5171408" y="5547646"/>
                  <a:pt x="5161883" y="5538121"/>
                </a:cubicBezTo>
                <a:lnTo>
                  <a:pt x="5147596" y="5538121"/>
                </a:lnTo>
                <a:cubicBezTo>
                  <a:pt x="5166646" y="5571459"/>
                  <a:pt x="5119021" y="5557171"/>
                  <a:pt x="5114258" y="5590509"/>
                </a:cubicBezTo>
                <a:cubicBezTo>
                  <a:pt x="5109496" y="5585746"/>
                  <a:pt x="5099971" y="5580984"/>
                  <a:pt x="5090446" y="5571459"/>
                </a:cubicBezTo>
                <a:cubicBezTo>
                  <a:pt x="5085683" y="5576221"/>
                  <a:pt x="5085683" y="5571459"/>
                  <a:pt x="5085683" y="5585746"/>
                </a:cubicBezTo>
                <a:cubicBezTo>
                  <a:pt x="5085683" y="5595271"/>
                  <a:pt x="5095208" y="5609559"/>
                  <a:pt x="5104733" y="5614321"/>
                </a:cubicBezTo>
                <a:cubicBezTo>
                  <a:pt x="5114258" y="5619084"/>
                  <a:pt x="5128546" y="5609559"/>
                  <a:pt x="5133308" y="5614321"/>
                </a:cubicBezTo>
                <a:cubicBezTo>
                  <a:pt x="5180933" y="5633371"/>
                  <a:pt x="5219033" y="5628609"/>
                  <a:pt x="5247608" y="5671471"/>
                </a:cubicBezTo>
                <a:cubicBezTo>
                  <a:pt x="5233321" y="5666709"/>
                  <a:pt x="5214271" y="5647659"/>
                  <a:pt x="5204746" y="5642896"/>
                </a:cubicBezTo>
                <a:cubicBezTo>
                  <a:pt x="5185696" y="5633371"/>
                  <a:pt x="5152358" y="5647659"/>
                  <a:pt x="5142833" y="5623846"/>
                </a:cubicBezTo>
                <a:lnTo>
                  <a:pt x="5114258" y="5628609"/>
                </a:lnTo>
                <a:cubicBezTo>
                  <a:pt x="5119021" y="5642896"/>
                  <a:pt x="5147596" y="5652421"/>
                  <a:pt x="5161883" y="5652421"/>
                </a:cubicBezTo>
                <a:cubicBezTo>
                  <a:pt x="5161883" y="5657184"/>
                  <a:pt x="5152358" y="5657184"/>
                  <a:pt x="5147596" y="5661946"/>
                </a:cubicBezTo>
                <a:cubicBezTo>
                  <a:pt x="5157121" y="5671471"/>
                  <a:pt x="5166646" y="5680948"/>
                  <a:pt x="5166646" y="5690473"/>
                </a:cubicBezTo>
                <a:cubicBezTo>
                  <a:pt x="5142833" y="5680948"/>
                  <a:pt x="5095208" y="5604796"/>
                  <a:pt x="5061871" y="5623846"/>
                </a:cubicBezTo>
                <a:cubicBezTo>
                  <a:pt x="5066633" y="5628609"/>
                  <a:pt x="5076158" y="5633371"/>
                  <a:pt x="5080921" y="5642896"/>
                </a:cubicBezTo>
                <a:cubicBezTo>
                  <a:pt x="5066633" y="5633371"/>
                  <a:pt x="5033296" y="5619084"/>
                  <a:pt x="5028533" y="5614321"/>
                </a:cubicBezTo>
                <a:cubicBezTo>
                  <a:pt x="5023771" y="5614321"/>
                  <a:pt x="5009483" y="5628609"/>
                  <a:pt x="5014246" y="5647659"/>
                </a:cubicBezTo>
                <a:lnTo>
                  <a:pt x="4985719" y="5633371"/>
                </a:lnTo>
                <a:cubicBezTo>
                  <a:pt x="4971431" y="5642896"/>
                  <a:pt x="4971431" y="5647659"/>
                  <a:pt x="4971431" y="5657184"/>
                </a:cubicBezTo>
                <a:cubicBezTo>
                  <a:pt x="4971431" y="5666709"/>
                  <a:pt x="4971431" y="5671471"/>
                  <a:pt x="4980956" y="5680948"/>
                </a:cubicBezTo>
                <a:cubicBezTo>
                  <a:pt x="4966669" y="5680948"/>
                  <a:pt x="4942856" y="5671471"/>
                  <a:pt x="4933331" y="5671471"/>
                </a:cubicBezTo>
                <a:cubicBezTo>
                  <a:pt x="4928569" y="5671471"/>
                  <a:pt x="4799981" y="5690473"/>
                  <a:pt x="4771406" y="5690473"/>
                </a:cubicBezTo>
                <a:cubicBezTo>
                  <a:pt x="4761881" y="5690473"/>
                  <a:pt x="4699969" y="5680948"/>
                  <a:pt x="4690444" y="5680948"/>
                </a:cubicBezTo>
                <a:cubicBezTo>
                  <a:pt x="4676156" y="5680948"/>
                  <a:pt x="4642819" y="5690473"/>
                  <a:pt x="4633294" y="5690473"/>
                </a:cubicBezTo>
                <a:cubicBezTo>
                  <a:pt x="4561904" y="5690473"/>
                  <a:pt x="4466654" y="5657184"/>
                  <a:pt x="4399979" y="5623846"/>
                </a:cubicBezTo>
                <a:cubicBezTo>
                  <a:pt x="4366641" y="5609559"/>
                  <a:pt x="4314254" y="5523834"/>
                  <a:pt x="4271391" y="5533359"/>
                </a:cubicBezTo>
                <a:cubicBezTo>
                  <a:pt x="4261866" y="5523834"/>
                  <a:pt x="4242864" y="5500021"/>
                  <a:pt x="4233339" y="5500021"/>
                </a:cubicBezTo>
                <a:cubicBezTo>
                  <a:pt x="4219051" y="5500021"/>
                  <a:pt x="4180951" y="5528596"/>
                  <a:pt x="4161901" y="5542884"/>
                </a:cubicBezTo>
                <a:cubicBezTo>
                  <a:pt x="4142851" y="5552409"/>
                  <a:pt x="4133326" y="5576221"/>
                  <a:pt x="4119039" y="5585746"/>
                </a:cubicBezTo>
                <a:cubicBezTo>
                  <a:pt x="4114276" y="5580984"/>
                  <a:pt x="4114276" y="5585746"/>
                  <a:pt x="4114276" y="5571459"/>
                </a:cubicBezTo>
                <a:cubicBezTo>
                  <a:pt x="4114276" y="5509546"/>
                  <a:pt x="4171426" y="5509546"/>
                  <a:pt x="4171426" y="5480971"/>
                </a:cubicBezTo>
                <a:cubicBezTo>
                  <a:pt x="4171426" y="5457159"/>
                  <a:pt x="4138089" y="5461921"/>
                  <a:pt x="4133326" y="5457159"/>
                </a:cubicBezTo>
                <a:cubicBezTo>
                  <a:pt x="4133326" y="5457159"/>
                  <a:pt x="4138089" y="5452396"/>
                  <a:pt x="4138089" y="5442871"/>
                </a:cubicBezTo>
                <a:cubicBezTo>
                  <a:pt x="4090464" y="5442871"/>
                  <a:pt x="4109514" y="5423821"/>
                  <a:pt x="4095226" y="5423821"/>
                </a:cubicBezTo>
                <a:cubicBezTo>
                  <a:pt x="4080939" y="5423821"/>
                  <a:pt x="4052364" y="5447634"/>
                  <a:pt x="4033314" y="5457159"/>
                </a:cubicBezTo>
                <a:cubicBezTo>
                  <a:pt x="4047601" y="5438109"/>
                  <a:pt x="4071414" y="5400009"/>
                  <a:pt x="4071414" y="5390484"/>
                </a:cubicBezTo>
                <a:cubicBezTo>
                  <a:pt x="4071414" y="5376196"/>
                  <a:pt x="4061889" y="5376196"/>
                  <a:pt x="4052364" y="5376196"/>
                </a:cubicBezTo>
                <a:cubicBezTo>
                  <a:pt x="4038076" y="5376196"/>
                  <a:pt x="4019026" y="5380959"/>
                  <a:pt x="4014264" y="5414296"/>
                </a:cubicBezTo>
                <a:cubicBezTo>
                  <a:pt x="4009501" y="5409534"/>
                  <a:pt x="4009501" y="5404771"/>
                  <a:pt x="3999976" y="5404771"/>
                </a:cubicBezTo>
                <a:cubicBezTo>
                  <a:pt x="3985689" y="5404771"/>
                  <a:pt x="3976164" y="5419059"/>
                  <a:pt x="3961876" y="5423821"/>
                </a:cubicBezTo>
                <a:cubicBezTo>
                  <a:pt x="3961876" y="5414296"/>
                  <a:pt x="3966639" y="5400009"/>
                  <a:pt x="3961876" y="5385721"/>
                </a:cubicBezTo>
                <a:cubicBezTo>
                  <a:pt x="3957114" y="5385721"/>
                  <a:pt x="3961876" y="5380959"/>
                  <a:pt x="3947589" y="5380959"/>
                </a:cubicBezTo>
                <a:cubicBezTo>
                  <a:pt x="3928539" y="5380959"/>
                  <a:pt x="3838099" y="5571459"/>
                  <a:pt x="3838099" y="5571459"/>
                </a:cubicBezTo>
                <a:cubicBezTo>
                  <a:pt x="3838099" y="5580984"/>
                  <a:pt x="3857149" y="5595271"/>
                  <a:pt x="3861911" y="5609559"/>
                </a:cubicBezTo>
                <a:cubicBezTo>
                  <a:pt x="3871389" y="5628609"/>
                  <a:pt x="3880914" y="5652421"/>
                  <a:pt x="3885676" y="5671471"/>
                </a:cubicBezTo>
                <a:lnTo>
                  <a:pt x="3880914" y="5690473"/>
                </a:lnTo>
                <a:cubicBezTo>
                  <a:pt x="3866626" y="5657184"/>
                  <a:pt x="3866626" y="5614321"/>
                  <a:pt x="3828574" y="5580984"/>
                </a:cubicBezTo>
                <a:cubicBezTo>
                  <a:pt x="3814286" y="5561934"/>
                  <a:pt x="3790474" y="5561934"/>
                  <a:pt x="3771424" y="5547646"/>
                </a:cubicBezTo>
                <a:cubicBezTo>
                  <a:pt x="3771424" y="5533359"/>
                  <a:pt x="3766661" y="5509546"/>
                  <a:pt x="3757136" y="5500021"/>
                </a:cubicBezTo>
                <a:cubicBezTo>
                  <a:pt x="3742849" y="5490496"/>
                  <a:pt x="3723799" y="5485734"/>
                  <a:pt x="3704749" y="5476209"/>
                </a:cubicBezTo>
                <a:cubicBezTo>
                  <a:pt x="3699986" y="5480971"/>
                  <a:pt x="3699986" y="5476209"/>
                  <a:pt x="3699986" y="5490496"/>
                </a:cubicBezTo>
                <a:cubicBezTo>
                  <a:pt x="3699986" y="5500021"/>
                  <a:pt x="3714274" y="5523834"/>
                  <a:pt x="3723799" y="5542884"/>
                </a:cubicBezTo>
                <a:cubicBezTo>
                  <a:pt x="3738086" y="5576221"/>
                  <a:pt x="3757136" y="5638134"/>
                  <a:pt x="3785711" y="5676234"/>
                </a:cubicBezTo>
                <a:lnTo>
                  <a:pt x="3785711" y="5690473"/>
                </a:lnTo>
                <a:cubicBezTo>
                  <a:pt x="3752374" y="5642896"/>
                  <a:pt x="3723799" y="5590509"/>
                  <a:pt x="3699986" y="5538121"/>
                </a:cubicBezTo>
                <a:cubicBezTo>
                  <a:pt x="3671411" y="5480971"/>
                  <a:pt x="3661886" y="5395246"/>
                  <a:pt x="3590449" y="5361909"/>
                </a:cubicBezTo>
                <a:lnTo>
                  <a:pt x="3571399" y="5366671"/>
                </a:lnTo>
                <a:cubicBezTo>
                  <a:pt x="3576161" y="5371434"/>
                  <a:pt x="3585686" y="5376196"/>
                  <a:pt x="3590449" y="5385721"/>
                </a:cubicBezTo>
                <a:cubicBezTo>
                  <a:pt x="3571399" y="5366671"/>
                  <a:pt x="3552349" y="5357146"/>
                  <a:pt x="3533299" y="5347621"/>
                </a:cubicBezTo>
                <a:cubicBezTo>
                  <a:pt x="3533299" y="5347621"/>
                  <a:pt x="3528536" y="5347621"/>
                  <a:pt x="3523774" y="5352384"/>
                </a:cubicBezTo>
                <a:cubicBezTo>
                  <a:pt x="3533299" y="5361909"/>
                  <a:pt x="3547586" y="5371434"/>
                  <a:pt x="3552349" y="5376196"/>
                </a:cubicBezTo>
                <a:cubicBezTo>
                  <a:pt x="3542824" y="5371434"/>
                  <a:pt x="3528536" y="5361909"/>
                  <a:pt x="3514249" y="5357146"/>
                </a:cubicBezTo>
                <a:lnTo>
                  <a:pt x="3499961" y="5357146"/>
                </a:lnTo>
                <a:cubicBezTo>
                  <a:pt x="3499961" y="5357146"/>
                  <a:pt x="3495199" y="5352384"/>
                  <a:pt x="3495199" y="5366671"/>
                </a:cubicBezTo>
                <a:cubicBezTo>
                  <a:pt x="3495199" y="5376196"/>
                  <a:pt x="3504724" y="5380959"/>
                  <a:pt x="3504724" y="5385721"/>
                </a:cubicBezTo>
                <a:cubicBezTo>
                  <a:pt x="3495199" y="5380959"/>
                  <a:pt x="3480959" y="5361909"/>
                  <a:pt x="3471434" y="5361909"/>
                </a:cubicBezTo>
                <a:cubicBezTo>
                  <a:pt x="3457146" y="5361909"/>
                  <a:pt x="3457146" y="5366671"/>
                  <a:pt x="3452384" y="5371434"/>
                </a:cubicBezTo>
                <a:cubicBezTo>
                  <a:pt x="3452384" y="5376196"/>
                  <a:pt x="3461909" y="5380959"/>
                  <a:pt x="3466671" y="5385721"/>
                </a:cubicBezTo>
                <a:cubicBezTo>
                  <a:pt x="3461909" y="5385721"/>
                  <a:pt x="3452384" y="5380959"/>
                  <a:pt x="3442859" y="5380959"/>
                </a:cubicBezTo>
                <a:cubicBezTo>
                  <a:pt x="3457146" y="5400009"/>
                  <a:pt x="3476196" y="5409534"/>
                  <a:pt x="3495199" y="5428584"/>
                </a:cubicBezTo>
                <a:cubicBezTo>
                  <a:pt x="3490436" y="5428584"/>
                  <a:pt x="3471434" y="5438109"/>
                  <a:pt x="3471434" y="5423821"/>
                </a:cubicBezTo>
                <a:cubicBezTo>
                  <a:pt x="3471434" y="5438109"/>
                  <a:pt x="3514249" y="5509546"/>
                  <a:pt x="3514249" y="5523834"/>
                </a:cubicBezTo>
                <a:lnTo>
                  <a:pt x="3514249" y="5585746"/>
                </a:lnTo>
                <a:cubicBezTo>
                  <a:pt x="3490436" y="5533359"/>
                  <a:pt x="3504724" y="5471446"/>
                  <a:pt x="3438096" y="5419059"/>
                </a:cubicBezTo>
                <a:cubicBezTo>
                  <a:pt x="3433334" y="5428584"/>
                  <a:pt x="3438096" y="5442871"/>
                  <a:pt x="3438096" y="5457159"/>
                </a:cubicBezTo>
                <a:cubicBezTo>
                  <a:pt x="3419046" y="5409534"/>
                  <a:pt x="3371421" y="5361909"/>
                  <a:pt x="3328559" y="5357146"/>
                </a:cubicBezTo>
                <a:cubicBezTo>
                  <a:pt x="3323796" y="5361909"/>
                  <a:pt x="3319034" y="5357146"/>
                  <a:pt x="3319034" y="5366671"/>
                </a:cubicBezTo>
                <a:cubicBezTo>
                  <a:pt x="3319034" y="5380959"/>
                  <a:pt x="3338084" y="5395246"/>
                  <a:pt x="3347609" y="5409534"/>
                </a:cubicBezTo>
                <a:cubicBezTo>
                  <a:pt x="3309509" y="5390484"/>
                  <a:pt x="3238071" y="5342859"/>
                  <a:pt x="3228546" y="5342859"/>
                </a:cubicBezTo>
                <a:cubicBezTo>
                  <a:pt x="3214259" y="5342859"/>
                  <a:pt x="3195209" y="5347621"/>
                  <a:pt x="3185684" y="5347621"/>
                </a:cubicBezTo>
                <a:cubicBezTo>
                  <a:pt x="3171396" y="5347621"/>
                  <a:pt x="3190446" y="5361909"/>
                  <a:pt x="3176159" y="5361909"/>
                </a:cubicBezTo>
                <a:cubicBezTo>
                  <a:pt x="3166634" y="5361909"/>
                  <a:pt x="3157109" y="5357146"/>
                  <a:pt x="3142821" y="5357146"/>
                </a:cubicBezTo>
                <a:cubicBezTo>
                  <a:pt x="3161871" y="5380959"/>
                  <a:pt x="3180921" y="5395246"/>
                  <a:pt x="3209496" y="5409534"/>
                </a:cubicBezTo>
                <a:cubicBezTo>
                  <a:pt x="3214259" y="5414296"/>
                  <a:pt x="3233309" y="5404771"/>
                  <a:pt x="3247596" y="5409534"/>
                </a:cubicBezTo>
                <a:cubicBezTo>
                  <a:pt x="3257121" y="5409534"/>
                  <a:pt x="3271409" y="5423821"/>
                  <a:pt x="3280934" y="5423821"/>
                </a:cubicBezTo>
                <a:cubicBezTo>
                  <a:pt x="3290459" y="5428584"/>
                  <a:pt x="3304746" y="5423821"/>
                  <a:pt x="3319034" y="5428584"/>
                </a:cubicBezTo>
                <a:cubicBezTo>
                  <a:pt x="3333321" y="5438109"/>
                  <a:pt x="3347609" y="5452396"/>
                  <a:pt x="3357134" y="5466684"/>
                </a:cubicBezTo>
                <a:cubicBezTo>
                  <a:pt x="3342846" y="5457159"/>
                  <a:pt x="3323796" y="5442871"/>
                  <a:pt x="3309509" y="5433346"/>
                </a:cubicBezTo>
                <a:cubicBezTo>
                  <a:pt x="3299984" y="5428584"/>
                  <a:pt x="3280934" y="5433346"/>
                  <a:pt x="3271409" y="5428584"/>
                </a:cubicBezTo>
                <a:cubicBezTo>
                  <a:pt x="3257121" y="5423821"/>
                  <a:pt x="3252359" y="5414296"/>
                  <a:pt x="3242834" y="5414296"/>
                </a:cubicBezTo>
                <a:cubicBezTo>
                  <a:pt x="3228546" y="5414296"/>
                  <a:pt x="3228546" y="5419059"/>
                  <a:pt x="3223784" y="5423821"/>
                </a:cubicBezTo>
                <a:cubicBezTo>
                  <a:pt x="3228546" y="5428584"/>
                  <a:pt x="3233309" y="5438109"/>
                  <a:pt x="3238071" y="5447634"/>
                </a:cubicBezTo>
                <a:cubicBezTo>
                  <a:pt x="3209496" y="5428584"/>
                  <a:pt x="3176159" y="5400009"/>
                  <a:pt x="3142821" y="5385721"/>
                </a:cubicBezTo>
                <a:cubicBezTo>
                  <a:pt x="3114246" y="5376196"/>
                  <a:pt x="3085719" y="5371434"/>
                  <a:pt x="3057144" y="5366671"/>
                </a:cubicBezTo>
                <a:cubicBezTo>
                  <a:pt x="3047619" y="5352384"/>
                  <a:pt x="3028569" y="5333334"/>
                  <a:pt x="3014282" y="5314284"/>
                </a:cubicBezTo>
                <a:cubicBezTo>
                  <a:pt x="3028569" y="5323809"/>
                  <a:pt x="3042857" y="5338096"/>
                  <a:pt x="3061907" y="5352384"/>
                </a:cubicBezTo>
                <a:cubicBezTo>
                  <a:pt x="3066669" y="5357146"/>
                  <a:pt x="3085719" y="5357146"/>
                  <a:pt x="3095244" y="5361909"/>
                </a:cubicBezTo>
                <a:cubicBezTo>
                  <a:pt x="3119009" y="5371434"/>
                  <a:pt x="3147584" y="5400009"/>
                  <a:pt x="3147584" y="5376196"/>
                </a:cubicBezTo>
                <a:cubicBezTo>
                  <a:pt x="3147584" y="5376196"/>
                  <a:pt x="3095244" y="5309521"/>
                  <a:pt x="3052382" y="5295281"/>
                </a:cubicBezTo>
                <a:cubicBezTo>
                  <a:pt x="3047619" y="5304759"/>
                  <a:pt x="3052382" y="5314284"/>
                  <a:pt x="3052382" y="5323809"/>
                </a:cubicBezTo>
                <a:cubicBezTo>
                  <a:pt x="3014282" y="5304759"/>
                  <a:pt x="2971419" y="5247656"/>
                  <a:pt x="2971419" y="5276231"/>
                </a:cubicBezTo>
                <a:cubicBezTo>
                  <a:pt x="2971419" y="5290519"/>
                  <a:pt x="2985707" y="5299996"/>
                  <a:pt x="2990469" y="5309521"/>
                </a:cubicBezTo>
                <a:lnTo>
                  <a:pt x="2990469" y="5328571"/>
                </a:lnTo>
                <a:cubicBezTo>
                  <a:pt x="2952369" y="5319046"/>
                  <a:pt x="2957132" y="5247656"/>
                  <a:pt x="2923794" y="5247656"/>
                </a:cubicBezTo>
                <a:lnTo>
                  <a:pt x="2885694" y="5247656"/>
                </a:lnTo>
                <a:cubicBezTo>
                  <a:pt x="2885694" y="5252419"/>
                  <a:pt x="2880932" y="5247656"/>
                  <a:pt x="2880932" y="5257181"/>
                </a:cubicBezTo>
                <a:cubicBezTo>
                  <a:pt x="2880932" y="5280994"/>
                  <a:pt x="2914269" y="5299996"/>
                  <a:pt x="2933319" y="5299996"/>
                </a:cubicBezTo>
                <a:cubicBezTo>
                  <a:pt x="2933319" y="5295281"/>
                  <a:pt x="2923794" y="5285756"/>
                  <a:pt x="2914269" y="5280994"/>
                </a:cubicBezTo>
                <a:cubicBezTo>
                  <a:pt x="2938082" y="5295281"/>
                  <a:pt x="2952369" y="5319046"/>
                  <a:pt x="2980944" y="5338096"/>
                </a:cubicBezTo>
                <a:cubicBezTo>
                  <a:pt x="2980944" y="5342859"/>
                  <a:pt x="2995232" y="5338096"/>
                  <a:pt x="3004757" y="5347621"/>
                </a:cubicBezTo>
                <a:cubicBezTo>
                  <a:pt x="3019044" y="5357146"/>
                  <a:pt x="3033332" y="5380959"/>
                  <a:pt x="3047619" y="5400009"/>
                </a:cubicBezTo>
                <a:cubicBezTo>
                  <a:pt x="3042857" y="5400009"/>
                  <a:pt x="3033332" y="5395246"/>
                  <a:pt x="3028569" y="5390484"/>
                </a:cubicBezTo>
                <a:cubicBezTo>
                  <a:pt x="3004757" y="5357146"/>
                  <a:pt x="2995232" y="5352384"/>
                  <a:pt x="2995232" y="5361909"/>
                </a:cubicBezTo>
                <a:cubicBezTo>
                  <a:pt x="2995232" y="5376196"/>
                  <a:pt x="3004757" y="5390484"/>
                  <a:pt x="3014282" y="5404771"/>
                </a:cubicBezTo>
                <a:cubicBezTo>
                  <a:pt x="3023807" y="5419059"/>
                  <a:pt x="3047619" y="5419059"/>
                  <a:pt x="3061907" y="5428584"/>
                </a:cubicBezTo>
                <a:cubicBezTo>
                  <a:pt x="3090482" y="5452396"/>
                  <a:pt x="3114246" y="5490496"/>
                  <a:pt x="3138059" y="5514309"/>
                </a:cubicBezTo>
                <a:cubicBezTo>
                  <a:pt x="3138059" y="5519071"/>
                  <a:pt x="3152346" y="5514309"/>
                  <a:pt x="3157109" y="5523834"/>
                </a:cubicBezTo>
                <a:cubicBezTo>
                  <a:pt x="3166634" y="5528596"/>
                  <a:pt x="3166634" y="5542884"/>
                  <a:pt x="3180921" y="5547646"/>
                </a:cubicBezTo>
                <a:cubicBezTo>
                  <a:pt x="3199971" y="5561934"/>
                  <a:pt x="3233309" y="5561934"/>
                  <a:pt x="3238071" y="5585746"/>
                </a:cubicBezTo>
                <a:cubicBezTo>
                  <a:pt x="3228546" y="5571459"/>
                  <a:pt x="3199971" y="5571459"/>
                  <a:pt x="3190446" y="5566696"/>
                </a:cubicBezTo>
                <a:cubicBezTo>
                  <a:pt x="3180921" y="5561934"/>
                  <a:pt x="3171396" y="5547646"/>
                  <a:pt x="3161871" y="5538121"/>
                </a:cubicBezTo>
                <a:cubicBezTo>
                  <a:pt x="3157109" y="5538121"/>
                  <a:pt x="3147584" y="5533359"/>
                  <a:pt x="3147584" y="5542884"/>
                </a:cubicBezTo>
                <a:cubicBezTo>
                  <a:pt x="3147584" y="5557171"/>
                  <a:pt x="3161871" y="5571459"/>
                  <a:pt x="3166634" y="5585746"/>
                </a:cubicBezTo>
                <a:cubicBezTo>
                  <a:pt x="3166634" y="5585746"/>
                  <a:pt x="3161871" y="5585746"/>
                  <a:pt x="3157109" y="5580984"/>
                </a:cubicBezTo>
                <a:cubicBezTo>
                  <a:pt x="3128534" y="5480971"/>
                  <a:pt x="3028569" y="5419059"/>
                  <a:pt x="2966657" y="5395246"/>
                </a:cubicBezTo>
                <a:cubicBezTo>
                  <a:pt x="2961894" y="5395246"/>
                  <a:pt x="2957132" y="5400009"/>
                  <a:pt x="2957132" y="5414296"/>
                </a:cubicBezTo>
                <a:cubicBezTo>
                  <a:pt x="2923794" y="5390484"/>
                  <a:pt x="2899982" y="5385721"/>
                  <a:pt x="2899982" y="5395246"/>
                </a:cubicBezTo>
                <a:cubicBezTo>
                  <a:pt x="2899982" y="5409534"/>
                  <a:pt x="2923794" y="5423821"/>
                  <a:pt x="2928557" y="5433346"/>
                </a:cubicBezTo>
                <a:cubicBezTo>
                  <a:pt x="2942844" y="5438109"/>
                  <a:pt x="2957132" y="5438109"/>
                  <a:pt x="2971419" y="5442871"/>
                </a:cubicBezTo>
                <a:cubicBezTo>
                  <a:pt x="2976182" y="5442871"/>
                  <a:pt x="2976182" y="5457159"/>
                  <a:pt x="2990469" y="5461921"/>
                </a:cubicBezTo>
                <a:cubicBezTo>
                  <a:pt x="3004757" y="5471446"/>
                  <a:pt x="3042857" y="5500021"/>
                  <a:pt x="3071432" y="5500021"/>
                </a:cubicBezTo>
                <a:cubicBezTo>
                  <a:pt x="3085719" y="5523834"/>
                  <a:pt x="3119009" y="5547646"/>
                  <a:pt x="3138059" y="5576221"/>
                </a:cubicBezTo>
                <a:cubicBezTo>
                  <a:pt x="3147584" y="5590509"/>
                  <a:pt x="3161871" y="5619084"/>
                  <a:pt x="3176159" y="5638134"/>
                </a:cubicBezTo>
                <a:lnTo>
                  <a:pt x="3176159" y="5657184"/>
                </a:lnTo>
                <a:cubicBezTo>
                  <a:pt x="3109484" y="5638134"/>
                  <a:pt x="3109484" y="5557171"/>
                  <a:pt x="3052382" y="5523834"/>
                </a:cubicBezTo>
                <a:cubicBezTo>
                  <a:pt x="3047619" y="5523834"/>
                  <a:pt x="3047619" y="5533359"/>
                  <a:pt x="3047619" y="5538121"/>
                </a:cubicBezTo>
                <a:lnTo>
                  <a:pt x="3033332" y="5538121"/>
                </a:lnTo>
                <a:cubicBezTo>
                  <a:pt x="2999994" y="5509546"/>
                  <a:pt x="2942844" y="5428584"/>
                  <a:pt x="2904744" y="5433346"/>
                </a:cubicBezTo>
                <a:lnTo>
                  <a:pt x="2890457" y="5433346"/>
                </a:lnTo>
                <a:cubicBezTo>
                  <a:pt x="2885694" y="5442871"/>
                  <a:pt x="2880932" y="5457159"/>
                  <a:pt x="2880932" y="5466684"/>
                </a:cubicBezTo>
                <a:cubicBezTo>
                  <a:pt x="2880932" y="5480971"/>
                  <a:pt x="2999994" y="5561934"/>
                  <a:pt x="3057144" y="5604796"/>
                </a:cubicBezTo>
                <a:cubicBezTo>
                  <a:pt x="3057144" y="5609559"/>
                  <a:pt x="3061907" y="5619084"/>
                  <a:pt x="3061907" y="5628609"/>
                </a:cubicBezTo>
                <a:cubicBezTo>
                  <a:pt x="3080957" y="5642896"/>
                  <a:pt x="3142821" y="5642896"/>
                  <a:pt x="3157109" y="5690473"/>
                </a:cubicBezTo>
                <a:cubicBezTo>
                  <a:pt x="3147584" y="5690473"/>
                  <a:pt x="3142821" y="5671471"/>
                  <a:pt x="3133296" y="5666709"/>
                </a:cubicBezTo>
                <a:cubicBezTo>
                  <a:pt x="3104721" y="5652421"/>
                  <a:pt x="3066669" y="5647659"/>
                  <a:pt x="3038094" y="5633371"/>
                </a:cubicBezTo>
                <a:cubicBezTo>
                  <a:pt x="3009519" y="5619084"/>
                  <a:pt x="2966657" y="5604796"/>
                  <a:pt x="2952369" y="5580984"/>
                </a:cubicBezTo>
                <a:lnTo>
                  <a:pt x="3047619" y="5628609"/>
                </a:lnTo>
                <a:cubicBezTo>
                  <a:pt x="3047619" y="5628609"/>
                  <a:pt x="3052382" y="5628609"/>
                  <a:pt x="3052382" y="5619084"/>
                </a:cubicBezTo>
                <a:cubicBezTo>
                  <a:pt x="3052382" y="5604796"/>
                  <a:pt x="2980944" y="5557171"/>
                  <a:pt x="2942844" y="5533359"/>
                </a:cubicBezTo>
                <a:cubicBezTo>
                  <a:pt x="2923794" y="5523834"/>
                  <a:pt x="2904744" y="5523834"/>
                  <a:pt x="2885694" y="5519071"/>
                </a:cubicBezTo>
                <a:cubicBezTo>
                  <a:pt x="2890457" y="5523834"/>
                  <a:pt x="2890457" y="5528596"/>
                  <a:pt x="2895219" y="5533359"/>
                </a:cubicBezTo>
                <a:cubicBezTo>
                  <a:pt x="2890457" y="5533359"/>
                  <a:pt x="2880932" y="5523834"/>
                  <a:pt x="2876169" y="5519071"/>
                </a:cubicBezTo>
                <a:lnTo>
                  <a:pt x="2852357" y="5523834"/>
                </a:lnTo>
                <a:cubicBezTo>
                  <a:pt x="2876169" y="5552409"/>
                  <a:pt x="2909507" y="5585746"/>
                  <a:pt x="2942844" y="5614321"/>
                </a:cubicBezTo>
                <a:cubicBezTo>
                  <a:pt x="2914269" y="5600034"/>
                  <a:pt x="2861882" y="5552409"/>
                  <a:pt x="2847594" y="5552409"/>
                </a:cubicBezTo>
                <a:cubicBezTo>
                  <a:pt x="2838069" y="5552409"/>
                  <a:pt x="2838069" y="5566696"/>
                  <a:pt x="2838069" y="5571459"/>
                </a:cubicBezTo>
                <a:cubicBezTo>
                  <a:pt x="2833307" y="5571459"/>
                  <a:pt x="2823782" y="5561934"/>
                  <a:pt x="2814257" y="5557171"/>
                </a:cubicBezTo>
                <a:cubicBezTo>
                  <a:pt x="2804732" y="5566696"/>
                  <a:pt x="2799969" y="5576221"/>
                  <a:pt x="2795207" y="5590509"/>
                </a:cubicBezTo>
                <a:cubicBezTo>
                  <a:pt x="2785682" y="5580984"/>
                  <a:pt x="2776157" y="5561934"/>
                  <a:pt x="2757107" y="5542884"/>
                </a:cubicBezTo>
                <a:cubicBezTo>
                  <a:pt x="2757107" y="5542884"/>
                  <a:pt x="2742819" y="5538121"/>
                  <a:pt x="2742819" y="5552409"/>
                </a:cubicBezTo>
                <a:cubicBezTo>
                  <a:pt x="2742819" y="5580984"/>
                  <a:pt x="2790444" y="5580984"/>
                  <a:pt x="2790444" y="5628609"/>
                </a:cubicBezTo>
                <a:lnTo>
                  <a:pt x="2790444" y="5671471"/>
                </a:lnTo>
                <a:cubicBezTo>
                  <a:pt x="2780919" y="5652421"/>
                  <a:pt x="2766632" y="5623846"/>
                  <a:pt x="2742819" y="5604796"/>
                </a:cubicBezTo>
                <a:cubicBezTo>
                  <a:pt x="2700004" y="5576221"/>
                  <a:pt x="2619042" y="5533359"/>
                  <a:pt x="2604754" y="5533359"/>
                </a:cubicBezTo>
                <a:cubicBezTo>
                  <a:pt x="2590467" y="5533359"/>
                  <a:pt x="2585704" y="5547646"/>
                  <a:pt x="2590467" y="5557171"/>
                </a:cubicBezTo>
                <a:cubicBezTo>
                  <a:pt x="2576179" y="5557171"/>
                  <a:pt x="2552367" y="5547646"/>
                  <a:pt x="2538079" y="5561934"/>
                </a:cubicBezTo>
                <a:cubicBezTo>
                  <a:pt x="2523792" y="5542884"/>
                  <a:pt x="2499979" y="5519071"/>
                  <a:pt x="2480929" y="5519071"/>
                </a:cubicBezTo>
                <a:cubicBezTo>
                  <a:pt x="2476167" y="5523834"/>
                  <a:pt x="2476167" y="5519071"/>
                  <a:pt x="2476167" y="5528596"/>
                </a:cubicBezTo>
                <a:cubicBezTo>
                  <a:pt x="2476167" y="5542884"/>
                  <a:pt x="2514267" y="5571459"/>
                  <a:pt x="2523792" y="5585746"/>
                </a:cubicBezTo>
                <a:lnTo>
                  <a:pt x="2509504" y="5585746"/>
                </a:lnTo>
                <a:cubicBezTo>
                  <a:pt x="2495217" y="5561934"/>
                  <a:pt x="2476167" y="5533359"/>
                  <a:pt x="2452354" y="5519071"/>
                </a:cubicBezTo>
                <a:cubicBezTo>
                  <a:pt x="2442829" y="5514309"/>
                  <a:pt x="2428542" y="5519071"/>
                  <a:pt x="2414254" y="5519071"/>
                </a:cubicBezTo>
                <a:cubicBezTo>
                  <a:pt x="2404729" y="5514309"/>
                  <a:pt x="2390442" y="5509546"/>
                  <a:pt x="2376154" y="5500021"/>
                </a:cubicBezTo>
                <a:lnTo>
                  <a:pt x="2357104" y="5504784"/>
                </a:lnTo>
                <a:cubicBezTo>
                  <a:pt x="2385679" y="5528596"/>
                  <a:pt x="2419017" y="5580984"/>
                  <a:pt x="2433304" y="5609559"/>
                </a:cubicBezTo>
                <a:cubicBezTo>
                  <a:pt x="2399967" y="5576221"/>
                  <a:pt x="2342817" y="5533359"/>
                  <a:pt x="2333339" y="5500021"/>
                </a:cubicBezTo>
                <a:cubicBezTo>
                  <a:pt x="2328577" y="5500021"/>
                  <a:pt x="2323814" y="5509546"/>
                  <a:pt x="2323814" y="5514309"/>
                </a:cubicBezTo>
                <a:lnTo>
                  <a:pt x="2266664" y="5442871"/>
                </a:lnTo>
                <a:cubicBezTo>
                  <a:pt x="2261902" y="5433346"/>
                  <a:pt x="2266664" y="5423821"/>
                  <a:pt x="2261902" y="5414296"/>
                </a:cubicBezTo>
                <a:cubicBezTo>
                  <a:pt x="2261902" y="5404771"/>
                  <a:pt x="2252377" y="5390484"/>
                  <a:pt x="2238089" y="5390484"/>
                </a:cubicBezTo>
                <a:cubicBezTo>
                  <a:pt x="2228564" y="5390484"/>
                  <a:pt x="2223802" y="5404771"/>
                  <a:pt x="2223802" y="5414296"/>
                </a:cubicBezTo>
                <a:cubicBezTo>
                  <a:pt x="2219039" y="5361909"/>
                  <a:pt x="2176177" y="5314284"/>
                  <a:pt x="2123789" y="5290519"/>
                </a:cubicBezTo>
                <a:cubicBezTo>
                  <a:pt x="2123789" y="5295281"/>
                  <a:pt x="2133314" y="5304759"/>
                  <a:pt x="2138077" y="5314284"/>
                </a:cubicBezTo>
                <a:cubicBezTo>
                  <a:pt x="2147602" y="5319046"/>
                  <a:pt x="2142839" y="5338096"/>
                  <a:pt x="2147602" y="5352384"/>
                </a:cubicBezTo>
                <a:cubicBezTo>
                  <a:pt x="2152364" y="5376196"/>
                  <a:pt x="2185702" y="5414296"/>
                  <a:pt x="2223802" y="5447634"/>
                </a:cubicBezTo>
                <a:lnTo>
                  <a:pt x="2223802" y="5461921"/>
                </a:lnTo>
                <a:cubicBezTo>
                  <a:pt x="2176177" y="5428584"/>
                  <a:pt x="2133314" y="5352384"/>
                  <a:pt x="2099977" y="5309521"/>
                </a:cubicBezTo>
                <a:cubicBezTo>
                  <a:pt x="2099977" y="5309521"/>
                  <a:pt x="2085689" y="5304759"/>
                  <a:pt x="2085689" y="5319046"/>
                </a:cubicBezTo>
                <a:cubicBezTo>
                  <a:pt x="2085689" y="5328571"/>
                  <a:pt x="2090452" y="5333334"/>
                  <a:pt x="2099977" y="5342859"/>
                </a:cubicBezTo>
                <a:lnTo>
                  <a:pt x="2099977" y="5361909"/>
                </a:lnTo>
                <a:cubicBezTo>
                  <a:pt x="2080927" y="5333334"/>
                  <a:pt x="2066639" y="5304759"/>
                  <a:pt x="2042827" y="5276231"/>
                </a:cubicBezTo>
                <a:cubicBezTo>
                  <a:pt x="2038064" y="5280994"/>
                  <a:pt x="2033302" y="5290519"/>
                  <a:pt x="2033302" y="5299996"/>
                </a:cubicBezTo>
                <a:cubicBezTo>
                  <a:pt x="2014252" y="5261944"/>
                  <a:pt x="1990439" y="5214319"/>
                  <a:pt x="1966627" y="5171456"/>
                </a:cubicBezTo>
                <a:cubicBezTo>
                  <a:pt x="1942862" y="5180981"/>
                  <a:pt x="1947624" y="5190506"/>
                  <a:pt x="1942862" y="5204794"/>
                </a:cubicBezTo>
                <a:cubicBezTo>
                  <a:pt x="1933337" y="5200031"/>
                  <a:pt x="1923812" y="5190506"/>
                  <a:pt x="1919049" y="5180981"/>
                </a:cubicBezTo>
                <a:cubicBezTo>
                  <a:pt x="1914287" y="5185744"/>
                  <a:pt x="1914287" y="5190506"/>
                  <a:pt x="1914287" y="5195269"/>
                </a:cubicBezTo>
                <a:cubicBezTo>
                  <a:pt x="1909524" y="5195269"/>
                  <a:pt x="1899999" y="5190506"/>
                  <a:pt x="1895237" y="5195269"/>
                </a:cubicBezTo>
                <a:cubicBezTo>
                  <a:pt x="1909524" y="5223844"/>
                  <a:pt x="1919049" y="5252419"/>
                  <a:pt x="1928574" y="5280994"/>
                </a:cubicBezTo>
                <a:cubicBezTo>
                  <a:pt x="1885712" y="5252419"/>
                  <a:pt x="1876187" y="5171456"/>
                  <a:pt x="1823799" y="5138119"/>
                </a:cubicBezTo>
                <a:cubicBezTo>
                  <a:pt x="1823799" y="5147644"/>
                  <a:pt x="1823799" y="5161931"/>
                  <a:pt x="1819037" y="5171456"/>
                </a:cubicBezTo>
                <a:cubicBezTo>
                  <a:pt x="1790462" y="5123831"/>
                  <a:pt x="1799987" y="5066681"/>
                  <a:pt x="1733312" y="5038106"/>
                </a:cubicBezTo>
                <a:cubicBezTo>
                  <a:pt x="1728549" y="5038106"/>
                  <a:pt x="1723787" y="5038106"/>
                  <a:pt x="1719024" y="5042869"/>
                </a:cubicBezTo>
                <a:cubicBezTo>
                  <a:pt x="1728549" y="5066681"/>
                  <a:pt x="1742837" y="5095256"/>
                  <a:pt x="1752362" y="5119069"/>
                </a:cubicBezTo>
                <a:cubicBezTo>
                  <a:pt x="1738074" y="5100019"/>
                  <a:pt x="1723787" y="5071444"/>
                  <a:pt x="1704737" y="5047631"/>
                </a:cubicBezTo>
                <a:lnTo>
                  <a:pt x="1690449" y="5047631"/>
                </a:lnTo>
                <a:cubicBezTo>
                  <a:pt x="1685687" y="5047631"/>
                  <a:pt x="1680924" y="5057156"/>
                  <a:pt x="1685687" y="5071444"/>
                </a:cubicBezTo>
                <a:cubicBezTo>
                  <a:pt x="1638062" y="5033344"/>
                  <a:pt x="1661874" y="5014294"/>
                  <a:pt x="1623774" y="4980956"/>
                </a:cubicBezTo>
                <a:cubicBezTo>
                  <a:pt x="1619012" y="4980956"/>
                  <a:pt x="1614249" y="4990481"/>
                  <a:pt x="1609487" y="5000006"/>
                </a:cubicBezTo>
                <a:cubicBezTo>
                  <a:pt x="1595199" y="4990481"/>
                  <a:pt x="1571435" y="4971431"/>
                  <a:pt x="1561910" y="4971431"/>
                </a:cubicBezTo>
                <a:cubicBezTo>
                  <a:pt x="1547622" y="4971431"/>
                  <a:pt x="1547622" y="4980956"/>
                  <a:pt x="1542860" y="4985719"/>
                </a:cubicBezTo>
                <a:cubicBezTo>
                  <a:pt x="1538097" y="4980956"/>
                  <a:pt x="1528572" y="4961906"/>
                  <a:pt x="1519047" y="4957144"/>
                </a:cubicBezTo>
                <a:cubicBezTo>
                  <a:pt x="1499997" y="4947619"/>
                  <a:pt x="1466660" y="4942856"/>
                  <a:pt x="1457135" y="4942856"/>
                </a:cubicBezTo>
                <a:cubicBezTo>
                  <a:pt x="1442847" y="4942856"/>
                  <a:pt x="1433322" y="4957144"/>
                  <a:pt x="1423797" y="4966669"/>
                </a:cubicBezTo>
                <a:cubicBezTo>
                  <a:pt x="1438085" y="4980956"/>
                  <a:pt x="1452372" y="4980956"/>
                  <a:pt x="1461897" y="4995244"/>
                </a:cubicBezTo>
                <a:cubicBezTo>
                  <a:pt x="1471422" y="5004769"/>
                  <a:pt x="1476185" y="5028581"/>
                  <a:pt x="1490472" y="5038106"/>
                </a:cubicBezTo>
                <a:cubicBezTo>
                  <a:pt x="1499997" y="5047631"/>
                  <a:pt x="1523810" y="5057156"/>
                  <a:pt x="1538097" y="5071444"/>
                </a:cubicBezTo>
                <a:cubicBezTo>
                  <a:pt x="1514285" y="5061919"/>
                  <a:pt x="1461897" y="5057156"/>
                  <a:pt x="1461897" y="5042869"/>
                </a:cubicBezTo>
                <a:cubicBezTo>
                  <a:pt x="1461897" y="5057156"/>
                  <a:pt x="1476185" y="5076206"/>
                  <a:pt x="1485710" y="5090494"/>
                </a:cubicBezTo>
                <a:cubicBezTo>
                  <a:pt x="1499997" y="5104781"/>
                  <a:pt x="1528572" y="5114306"/>
                  <a:pt x="1547622" y="5128594"/>
                </a:cubicBezTo>
                <a:cubicBezTo>
                  <a:pt x="1585674" y="5161931"/>
                  <a:pt x="1623774" y="5233369"/>
                  <a:pt x="1638062" y="5276231"/>
                </a:cubicBezTo>
                <a:cubicBezTo>
                  <a:pt x="1623774" y="5252419"/>
                  <a:pt x="1547622" y="5123831"/>
                  <a:pt x="1509522" y="5123831"/>
                </a:cubicBezTo>
                <a:cubicBezTo>
                  <a:pt x="1499997" y="5123831"/>
                  <a:pt x="1504760" y="5128594"/>
                  <a:pt x="1509522" y="5133356"/>
                </a:cubicBezTo>
                <a:cubicBezTo>
                  <a:pt x="1495235" y="5128594"/>
                  <a:pt x="1471422" y="5114306"/>
                  <a:pt x="1457135" y="5104781"/>
                </a:cubicBezTo>
                <a:cubicBezTo>
                  <a:pt x="1447610" y="5100019"/>
                  <a:pt x="1447610" y="5090494"/>
                  <a:pt x="1438085" y="5085731"/>
                </a:cubicBezTo>
                <a:cubicBezTo>
                  <a:pt x="1433322" y="5090494"/>
                  <a:pt x="1428560" y="5100019"/>
                  <a:pt x="1433322" y="5104781"/>
                </a:cubicBezTo>
                <a:cubicBezTo>
                  <a:pt x="1419035" y="5100019"/>
                  <a:pt x="1404747" y="5080969"/>
                  <a:pt x="1371410" y="5090494"/>
                </a:cubicBezTo>
                <a:cubicBezTo>
                  <a:pt x="1376172" y="5095256"/>
                  <a:pt x="1399985" y="5109544"/>
                  <a:pt x="1414272" y="5128594"/>
                </a:cubicBezTo>
                <a:cubicBezTo>
                  <a:pt x="1399985" y="5123831"/>
                  <a:pt x="1399985" y="5114306"/>
                  <a:pt x="1361885" y="5119069"/>
                </a:cubicBezTo>
                <a:cubicBezTo>
                  <a:pt x="1366647" y="5123831"/>
                  <a:pt x="1376172" y="5128594"/>
                  <a:pt x="1385697" y="5138119"/>
                </a:cubicBezTo>
                <a:cubicBezTo>
                  <a:pt x="1385697" y="5142881"/>
                  <a:pt x="1376172" y="5142881"/>
                  <a:pt x="1366647" y="5147644"/>
                </a:cubicBezTo>
                <a:cubicBezTo>
                  <a:pt x="1404747" y="5176219"/>
                  <a:pt x="1471422" y="5247656"/>
                  <a:pt x="1533335" y="5252419"/>
                </a:cubicBezTo>
                <a:lnTo>
                  <a:pt x="1580912" y="5252419"/>
                </a:lnTo>
                <a:cubicBezTo>
                  <a:pt x="1580912" y="5285756"/>
                  <a:pt x="1647587" y="5295281"/>
                  <a:pt x="1671399" y="5309521"/>
                </a:cubicBezTo>
                <a:cubicBezTo>
                  <a:pt x="1666637" y="5309521"/>
                  <a:pt x="1657112" y="5304759"/>
                  <a:pt x="1652349" y="5299996"/>
                </a:cubicBezTo>
                <a:cubicBezTo>
                  <a:pt x="1642824" y="5304759"/>
                  <a:pt x="1633299" y="5314284"/>
                  <a:pt x="1633299" y="5328571"/>
                </a:cubicBezTo>
                <a:cubicBezTo>
                  <a:pt x="1633299" y="5338096"/>
                  <a:pt x="1661874" y="5357146"/>
                  <a:pt x="1666637" y="5371434"/>
                </a:cubicBezTo>
                <a:cubicBezTo>
                  <a:pt x="1623774" y="5347621"/>
                  <a:pt x="1604724" y="5280994"/>
                  <a:pt x="1552385" y="5290519"/>
                </a:cubicBezTo>
                <a:cubicBezTo>
                  <a:pt x="1557147" y="5295281"/>
                  <a:pt x="1566672" y="5299996"/>
                  <a:pt x="1576197" y="5304759"/>
                </a:cubicBezTo>
                <a:lnTo>
                  <a:pt x="1566672" y="5314284"/>
                </a:lnTo>
                <a:cubicBezTo>
                  <a:pt x="1571435" y="5319046"/>
                  <a:pt x="1580912" y="5323809"/>
                  <a:pt x="1590437" y="5328571"/>
                </a:cubicBezTo>
                <a:cubicBezTo>
                  <a:pt x="1585674" y="5333334"/>
                  <a:pt x="1580912" y="5333334"/>
                  <a:pt x="1576197" y="5338096"/>
                </a:cubicBezTo>
                <a:cubicBezTo>
                  <a:pt x="1590437" y="5380959"/>
                  <a:pt x="1638062" y="5380959"/>
                  <a:pt x="1661874" y="5400009"/>
                </a:cubicBezTo>
                <a:cubicBezTo>
                  <a:pt x="1647587" y="5395246"/>
                  <a:pt x="1628537" y="5390484"/>
                  <a:pt x="1614249" y="5385721"/>
                </a:cubicBezTo>
                <a:lnTo>
                  <a:pt x="1580912" y="5390484"/>
                </a:lnTo>
                <a:cubicBezTo>
                  <a:pt x="1585674" y="5395246"/>
                  <a:pt x="1590437" y="5400009"/>
                  <a:pt x="1595199" y="5409534"/>
                </a:cubicBezTo>
                <a:cubicBezTo>
                  <a:pt x="1590437" y="5409534"/>
                  <a:pt x="1580912" y="5409534"/>
                  <a:pt x="1571435" y="5414296"/>
                </a:cubicBezTo>
                <a:cubicBezTo>
                  <a:pt x="1576197" y="5419059"/>
                  <a:pt x="1585674" y="5423821"/>
                  <a:pt x="1590437" y="5423821"/>
                </a:cubicBezTo>
                <a:cubicBezTo>
                  <a:pt x="1590437" y="5428584"/>
                  <a:pt x="1580912" y="5428584"/>
                  <a:pt x="1571435" y="5433346"/>
                </a:cubicBezTo>
                <a:cubicBezTo>
                  <a:pt x="1585674" y="5447634"/>
                  <a:pt x="1614249" y="5447634"/>
                  <a:pt x="1623774" y="5452396"/>
                </a:cubicBezTo>
                <a:cubicBezTo>
                  <a:pt x="1628537" y="5457159"/>
                  <a:pt x="1633299" y="5461921"/>
                  <a:pt x="1638062" y="5461921"/>
                </a:cubicBezTo>
                <a:cubicBezTo>
                  <a:pt x="1647587" y="5466684"/>
                  <a:pt x="1661874" y="5461921"/>
                  <a:pt x="1676162" y="5466684"/>
                </a:cubicBezTo>
                <a:cubicBezTo>
                  <a:pt x="1685687" y="5466684"/>
                  <a:pt x="1690449" y="5485734"/>
                  <a:pt x="1704737" y="5500021"/>
                </a:cubicBezTo>
                <a:cubicBezTo>
                  <a:pt x="1719024" y="5514309"/>
                  <a:pt x="1766649" y="5557171"/>
                  <a:pt x="1766649" y="5576221"/>
                </a:cubicBezTo>
                <a:cubicBezTo>
                  <a:pt x="1733312" y="5547646"/>
                  <a:pt x="1647587" y="5438109"/>
                  <a:pt x="1647587" y="5480971"/>
                </a:cubicBezTo>
                <a:cubicBezTo>
                  <a:pt x="1647587" y="5495259"/>
                  <a:pt x="1690449" y="5528596"/>
                  <a:pt x="1704737" y="5552409"/>
                </a:cubicBezTo>
                <a:cubicBezTo>
                  <a:pt x="1680924" y="5528596"/>
                  <a:pt x="1647587" y="5514309"/>
                  <a:pt x="1623774" y="5509546"/>
                </a:cubicBezTo>
                <a:lnTo>
                  <a:pt x="1619012" y="5538121"/>
                </a:lnTo>
                <a:cubicBezTo>
                  <a:pt x="1638062" y="5547646"/>
                  <a:pt x="1680924" y="5566696"/>
                  <a:pt x="1714262" y="5600034"/>
                </a:cubicBezTo>
                <a:lnTo>
                  <a:pt x="1714262" y="5614321"/>
                </a:lnTo>
                <a:cubicBezTo>
                  <a:pt x="1680924" y="5580984"/>
                  <a:pt x="1642824" y="5561934"/>
                  <a:pt x="1599962" y="5571459"/>
                </a:cubicBezTo>
                <a:cubicBezTo>
                  <a:pt x="1623774" y="5600034"/>
                  <a:pt x="1628537" y="5619084"/>
                  <a:pt x="1657112" y="5604796"/>
                </a:cubicBezTo>
                <a:cubicBezTo>
                  <a:pt x="1657112" y="5609559"/>
                  <a:pt x="1647587" y="5609559"/>
                  <a:pt x="1647587" y="5619084"/>
                </a:cubicBezTo>
                <a:cubicBezTo>
                  <a:pt x="1647587" y="5633371"/>
                  <a:pt x="1657112" y="5633371"/>
                  <a:pt x="1661874" y="5638134"/>
                </a:cubicBezTo>
                <a:cubicBezTo>
                  <a:pt x="1652349" y="5638134"/>
                  <a:pt x="1642824" y="5633371"/>
                  <a:pt x="1633299" y="5638134"/>
                </a:cubicBezTo>
                <a:cubicBezTo>
                  <a:pt x="1638062" y="5652421"/>
                  <a:pt x="1676162" y="5661946"/>
                  <a:pt x="1690449" y="5666709"/>
                </a:cubicBezTo>
                <a:cubicBezTo>
                  <a:pt x="1666637" y="5666709"/>
                  <a:pt x="1647587" y="5685711"/>
                  <a:pt x="1647587" y="5685711"/>
                </a:cubicBezTo>
                <a:cubicBezTo>
                  <a:pt x="1633299" y="5685711"/>
                  <a:pt x="1599962" y="5671471"/>
                  <a:pt x="1590437" y="5671471"/>
                </a:cubicBezTo>
                <a:cubicBezTo>
                  <a:pt x="1576197" y="5671471"/>
                  <a:pt x="1576197" y="5680948"/>
                  <a:pt x="1566672" y="5690473"/>
                </a:cubicBezTo>
                <a:lnTo>
                  <a:pt x="1561910" y="5576221"/>
                </a:lnTo>
                <a:cubicBezTo>
                  <a:pt x="1547622" y="5614321"/>
                  <a:pt x="1538097" y="5652421"/>
                  <a:pt x="1523810" y="5690473"/>
                </a:cubicBezTo>
                <a:lnTo>
                  <a:pt x="1499997" y="5690473"/>
                </a:lnTo>
                <a:cubicBezTo>
                  <a:pt x="1528572" y="5619084"/>
                  <a:pt x="1561910" y="5523834"/>
                  <a:pt x="1561910" y="5457159"/>
                </a:cubicBezTo>
                <a:cubicBezTo>
                  <a:pt x="1561910" y="5195269"/>
                  <a:pt x="1223772" y="5128594"/>
                  <a:pt x="1223772" y="5000006"/>
                </a:cubicBezTo>
                <a:cubicBezTo>
                  <a:pt x="1223772" y="4900041"/>
                  <a:pt x="1304735" y="4771454"/>
                  <a:pt x="1314260" y="4704779"/>
                </a:cubicBezTo>
                <a:cubicBezTo>
                  <a:pt x="1276160" y="4728591"/>
                  <a:pt x="1204722" y="4947619"/>
                  <a:pt x="1204722" y="5009531"/>
                </a:cubicBezTo>
                <a:cubicBezTo>
                  <a:pt x="1204722" y="5138119"/>
                  <a:pt x="1538097" y="5190506"/>
                  <a:pt x="1538097" y="5457159"/>
                </a:cubicBezTo>
                <a:cubicBezTo>
                  <a:pt x="1538097" y="5538121"/>
                  <a:pt x="1509522" y="5614321"/>
                  <a:pt x="1476185" y="5690473"/>
                </a:cubicBezTo>
                <a:lnTo>
                  <a:pt x="1457135" y="5690473"/>
                </a:lnTo>
                <a:cubicBezTo>
                  <a:pt x="1476185" y="5657184"/>
                  <a:pt x="1495235" y="5585746"/>
                  <a:pt x="1495235" y="5547646"/>
                </a:cubicBezTo>
                <a:cubicBezTo>
                  <a:pt x="1495235" y="5533359"/>
                  <a:pt x="1490472" y="5480971"/>
                  <a:pt x="1480947" y="5452396"/>
                </a:cubicBezTo>
                <a:cubicBezTo>
                  <a:pt x="1471422" y="5414296"/>
                  <a:pt x="1447610" y="5352384"/>
                  <a:pt x="1419035" y="5319046"/>
                </a:cubicBezTo>
                <a:cubicBezTo>
                  <a:pt x="1380935" y="5266706"/>
                  <a:pt x="1190482" y="5100019"/>
                  <a:pt x="1190482" y="5100019"/>
                </a:cubicBezTo>
                <a:cubicBezTo>
                  <a:pt x="1180957" y="5100019"/>
                  <a:pt x="1161907" y="5104781"/>
                  <a:pt x="1147620" y="5109544"/>
                </a:cubicBezTo>
                <a:lnTo>
                  <a:pt x="1138095" y="5119069"/>
                </a:lnTo>
                <a:cubicBezTo>
                  <a:pt x="1147620" y="5128594"/>
                  <a:pt x="1157145" y="5133356"/>
                  <a:pt x="1166670" y="5133356"/>
                </a:cubicBezTo>
                <a:lnTo>
                  <a:pt x="1157145" y="5142881"/>
                </a:lnTo>
                <a:cubicBezTo>
                  <a:pt x="1171432" y="5152406"/>
                  <a:pt x="1185720" y="5152406"/>
                  <a:pt x="1199960" y="5157169"/>
                </a:cubicBezTo>
                <a:cubicBezTo>
                  <a:pt x="1190482" y="5157169"/>
                  <a:pt x="1176195" y="5161931"/>
                  <a:pt x="1166670" y="5166694"/>
                </a:cubicBezTo>
                <a:cubicBezTo>
                  <a:pt x="1176195" y="5171456"/>
                  <a:pt x="1185720" y="5180981"/>
                  <a:pt x="1195245" y="5185744"/>
                </a:cubicBezTo>
                <a:cubicBezTo>
                  <a:pt x="1190482" y="5190506"/>
                  <a:pt x="1180957" y="5195269"/>
                  <a:pt x="1180957" y="5200031"/>
                </a:cubicBezTo>
                <a:cubicBezTo>
                  <a:pt x="1180957" y="5200031"/>
                  <a:pt x="1176195" y="5204794"/>
                  <a:pt x="1190482" y="5204794"/>
                </a:cubicBezTo>
                <a:cubicBezTo>
                  <a:pt x="1199960" y="5204794"/>
                  <a:pt x="1219010" y="5200031"/>
                  <a:pt x="1242822" y="5195269"/>
                </a:cubicBezTo>
                <a:cubicBezTo>
                  <a:pt x="1228535" y="5200031"/>
                  <a:pt x="1209485" y="5204794"/>
                  <a:pt x="1195245" y="5214319"/>
                </a:cubicBezTo>
                <a:cubicBezTo>
                  <a:pt x="1204722" y="5223844"/>
                  <a:pt x="1219010" y="5242894"/>
                  <a:pt x="1228535" y="5242894"/>
                </a:cubicBezTo>
                <a:cubicBezTo>
                  <a:pt x="1242822" y="5242894"/>
                  <a:pt x="1257110" y="5233369"/>
                  <a:pt x="1266635" y="5233369"/>
                </a:cubicBezTo>
                <a:cubicBezTo>
                  <a:pt x="1280922" y="5233369"/>
                  <a:pt x="1285685" y="5238131"/>
                  <a:pt x="1290447" y="5238131"/>
                </a:cubicBezTo>
                <a:cubicBezTo>
                  <a:pt x="1271397" y="5238131"/>
                  <a:pt x="1247585" y="5242894"/>
                  <a:pt x="1228535" y="5247656"/>
                </a:cubicBezTo>
                <a:cubicBezTo>
                  <a:pt x="1238060" y="5257181"/>
                  <a:pt x="1257110" y="5261944"/>
                  <a:pt x="1276160" y="5261944"/>
                </a:cubicBezTo>
                <a:cubicBezTo>
                  <a:pt x="1266635" y="5266706"/>
                  <a:pt x="1257110" y="5266706"/>
                  <a:pt x="1247585" y="5276231"/>
                </a:cubicBezTo>
                <a:lnTo>
                  <a:pt x="1247585" y="5295281"/>
                </a:lnTo>
                <a:cubicBezTo>
                  <a:pt x="1261872" y="5299996"/>
                  <a:pt x="1280922" y="5299996"/>
                  <a:pt x="1299972" y="5304759"/>
                </a:cubicBezTo>
                <a:cubicBezTo>
                  <a:pt x="1285685" y="5304759"/>
                  <a:pt x="1261872" y="5309521"/>
                  <a:pt x="1252347" y="5314284"/>
                </a:cubicBezTo>
                <a:cubicBezTo>
                  <a:pt x="1271397" y="5323809"/>
                  <a:pt x="1295210" y="5328571"/>
                  <a:pt x="1304735" y="5328571"/>
                </a:cubicBezTo>
                <a:cubicBezTo>
                  <a:pt x="1319022" y="5328571"/>
                  <a:pt x="1357122" y="5323809"/>
                  <a:pt x="1399985" y="5319046"/>
                </a:cubicBezTo>
                <a:cubicBezTo>
                  <a:pt x="1357122" y="5333334"/>
                  <a:pt x="1304735" y="5323809"/>
                  <a:pt x="1261872" y="5347621"/>
                </a:cubicBezTo>
                <a:cubicBezTo>
                  <a:pt x="1276160" y="5376196"/>
                  <a:pt x="1304735" y="5361909"/>
                  <a:pt x="1328547" y="5371434"/>
                </a:cubicBezTo>
                <a:cubicBezTo>
                  <a:pt x="1319022" y="5371434"/>
                  <a:pt x="1285685" y="5366671"/>
                  <a:pt x="1280922" y="5385721"/>
                </a:cubicBezTo>
                <a:cubicBezTo>
                  <a:pt x="1304735" y="5404771"/>
                  <a:pt x="1342835" y="5404771"/>
                  <a:pt x="1376172" y="5404771"/>
                </a:cubicBezTo>
                <a:cubicBezTo>
                  <a:pt x="1357122" y="5409534"/>
                  <a:pt x="1333310" y="5409534"/>
                  <a:pt x="1309497" y="5409534"/>
                </a:cubicBezTo>
                <a:cubicBezTo>
                  <a:pt x="1304735" y="5414296"/>
                  <a:pt x="1304735" y="5409534"/>
                  <a:pt x="1304735" y="5423821"/>
                </a:cubicBezTo>
                <a:cubicBezTo>
                  <a:pt x="1304735" y="5433346"/>
                  <a:pt x="1314260" y="5442871"/>
                  <a:pt x="1323785" y="5442871"/>
                </a:cubicBezTo>
                <a:cubicBezTo>
                  <a:pt x="1319022" y="5442871"/>
                  <a:pt x="1290447" y="5442871"/>
                  <a:pt x="1299972" y="5452396"/>
                </a:cubicBezTo>
                <a:cubicBezTo>
                  <a:pt x="1299972" y="5457159"/>
                  <a:pt x="1290447" y="5461921"/>
                  <a:pt x="1280922" y="5476209"/>
                </a:cubicBezTo>
                <a:cubicBezTo>
                  <a:pt x="1304735" y="5476209"/>
                  <a:pt x="1399985" y="5480971"/>
                  <a:pt x="1423797" y="5485734"/>
                </a:cubicBezTo>
                <a:cubicBezTo>
                  <a:pt x="1390460" y="5490496"/>
                  <a:pt x="1333310" y="5471446"/>
                  <a:pt x="1304735" y="5500021"/>
                </a:cubicBezTo>
                <a:cubicBezTo>
                  <a:pt x="1304735" y="5509546"/>
                  <a:pt x="1314260" y="5514309"/>
                  <a:pt x="1323785" y="5519071"/>
                </a:cubicBezTo>
                <a:cubicBezTo>
                  <a:pt x="1314260" y="5519071"/>
                  <a:pt x="1299972" y="5519071"/>
                  <a:pt x="1290447" y="5528596"/>
                </a:cubicBezTo>
                <a:cubicBezTo>
                  <a:pt x="1299972" y="5538121"/>
                  <a:pt x="1338072" y="5566696"/>
                  <a:pt x="1366647" y="5557171"/>
                </a:cubicBezTo>
                <a:cubicBezTo>
                  <a:pt x="1342835" y="5561934"/>
                  <a:pt x="1314260" y="5561934"/>
                  <a:pt x="1290447" y="5561934"/>
                </a:cubicBezTo>
                <a:cubicBezTo>
                  <a:pt x="1285685" y="5566696"/>
                  <a:pt x="1285685" y="5561934"/>
                  <a:pt x="1285685" y="5571459"/>
                </a:cubicBezTo>
                <a:cubicBezTo>
                  <a:pt x="1285685" y="5585746"/>
                  <a:pt x="1285685" y="5580984"/>
                  <a:pt x="1290447" y="5580984"/>
                </a:cubicBezTo>
                <a:cubicBezTo>
                  <a:pt x="1304735" y="5590509"/>
                  <a:pt x="1323785" y="5595271"/>
                  <a:pt x="1333310" y="5604796"/>
                </a:cubicBezTo>
                <a:cubicBezTo>
                  <a:pt x="1319022" y="5604796"/>
                  <a:pt x="1299972" y="5604796"/>
                  <a:pt x="1280922" y="5609559"/>
                </a:cubicBezTo>
                <a:cubicBezTo>
                  <a:pt x="1299972" y="5619084"/>
                  <a:pt x="1319022" y="5623846"/>
                  <a:pt x="1338072" y="5628609"/>
                </a:cubicBezTo>
                <a:cubicBezTo>
                  <a:pt x="1299972" y="5623846"/>
                  <a:pt x="1285685" y="5642896"/>
                  <a:pt x="1261872" y="5657184"/>
                </a:cubicBezTo>
                <a:lnTo>
                  <a:pt x="1290447" y="5671471"/>
                </a:lnTo>
                <a:cubicBezTo>
                  <a:pt x="1242822" y="5666709"/>
                  <a:pt x="1247585" y="5695236"/>
                  <a:pt x="1209485" y="5695236"/>
                </a:cubicBezTo>
                <a:cubicBezTo>
                  <a:pt x="1199960" y="5695236"/>
                  <a:pt x="1195245" y="5690473"/>
                  <a:pt x="1185720" y="5690473"/>
                </a:cubicBezTo>
                <a:cubicBezTo>
                  <a:pt x="1252347" y="5623846"/>
                  <a:pt x="1261872" y="5557171"/>
                  <a:pt x="1261872" y="5490496"/>
                </a:cubicBezTo>
                <a:cubicBezTo>
                  <a:pt x="1261872" y="5485734"/>
                  <a:pt x="1261872" y="5471446"/>
                  <a:pt x="1247585" y="5466684"/>
                </a:cubicBezTo>
                <a:cubicBezTo>
                  <a:pt x="1242822" y="5485734"/>
                  <a:pt x="1252347" y="5519071"/>
                  <a:pt x="1228535" y="5547646"/>
                </a:cubicBezTo>
                <a:cubicBezTo>
                  <a:pt x="1223772" y="5547646"/>
                  <a:pt x="1223772" y="5538121"/>
                  <a:pt x="1219010" y="5528596"/>
                </a:cubicBezTo>
                <a:cubicBezTo>
                  <a:pt x="1185720" y="5571459"/>
                  <a:pt x="1219010" y="5580984"/>
                  <a:pt x="1171432" y="5619084"/>
                </a:cubicBezTo>
                <a:cubicBezTo>
                  <a:pt x="1166670" y="5614321"/>
                  <a:pt x="1171432" y="5600034"/>
                  <a:pt x="1157145" y="5600034"/>
                </a:cubicBezTo>
                <a:cubicBezTo>
                  <a:pt x="1128570" y="5600034"/>
                  <a:pt x="1123807" y="5652421"/>
                  <a:pt x="1123807" y="5657184"/>
                </a:cubicBezTo>
                <a:cubicBezTo>
                  <a:pt x="1114282" y="5666709"/>
                  <a:pt x="1099995" y="5671471"/>
                  <a:pt x="1085707" y="5680948"/>
                </a:cubicBezTo>
                <a:cubicBezTo>
                  <a:pt x="1076182" y="5676234"/>
                  <a:pt x="1071420" y="5657184"/>
                  <a:pt x="1061895" y="5657184"/>
                </a:cubicBezTo>
                <a:cubicBezTo>
                  <a:pt x="1042845" y="5657184"/>
                  <a:pt x="1019032" y="5671471"/>
                  <a:pt x="1019032" y="5695236"/>
                </a:cubicBezTo>
                <a:cubicBezTo>
                  <a:pt x="1014270" y="5690473"/>
                  <a:pt x="1014270" y="5680948"/>
                  <a:pt x="1009507" y="5671471"/>
                </a:cubicBezTo>
                <a:cubicBezTo>
                  <a:pt x="999982" y="5661946"/>
                  <a:pt x="980932" y="5652421"/>
                  <a:pt x="971407" y="5652421"/>
                </a:cubicBezTo>
                <a:cubicBezTo>
                  <a:pt x="957120" y="5652421"/>
                  <a:pt x="952357" y="5657184"/>
                  <a:pt x="942832" y="5661946"/>
                </a:cubicBezTo>
                <a:cubicBezTo>
                  <a:pt x="947595" y="5666709"/>
                  <a:pt x="952357" y="5666709"/>
                  <a:pt x="957120" y="5671471"/>
                </a:cubicBezTo>
                <a:lnTo>
                  <a:pt x="957120" y="5695236"/>
                </a:lnTo>
                <a:cubicBezTo>
                  <a:pt x="952357" y="5695236"/>
                  <a:pt x="947595" y="5685711"/>
                  <a:pt x="942832" y="5680948"/>
                </a:cubicBezTo>
                <a:cubicBezTo>
                  <a:pt x="938070" y="5676234"/>
                  <a:pt x="933307" y="5676234"/>
                  <a:pt x="919020" y="5676234"/>
                </a:cubicBezTo>
                <a:lnTo>
                  <a:pt x="899970" y="5676234"/>
                </a:lnTo>
                <a:cubicBezTo>
                  <a:pt x="895207" y="5680948"/>
                  <a:pt x="895207" y="5690473"/>
                  <a:pt x="880920" y="5695236"/>
                </a:cubicBezTo>
                <a:cubicBezTo>
                  <a:pt x="880920" y="5690473"/>
                  <a:pt x="885682" y="5690473"/>
                  <a:pt x="885682" y="5680948"/>
                </a:cubicBezTo>
                <a:cubicBezTo>
                  <a:pt x="885682" y="5666709"/>
                  <a:pt x="861870" y="5657184"/>
                  <a:pt x="852345" y="5652421"/>
                </a:cubicBezTo>
                <a:lnTo>
                  <a:pt x="800005" y="5657184"/>
                </a:lnTo>
                <a:cubicBezTo>
                  <a:pt x="804767" y="5661946"/>
                  <a:pt x="814292" y="5666709"/>
                  <a:pt x="819007" y="5671471"/>
                </a:cubicBezTo>
                <a:lnTo>
                  <a:pt x="814292" y="5695236"/>
                </a:lnTo>
                <a:cubicBezTo>
                  <a:pt x="804767" y="5690473"/>
                  <a:pt x="804767" y="5671471"/>
                  <a:pt x="790480" y="5671471"/>
                </a:cubicBezTo>
                <a:cubicBezTo>
                  <a:pt x="761905" y="5671471"/>
                  <a:pt x="761905" y="5685711"/>
                  <a:pt x="747617" y="5695236"/>
                </a:cubicBezTo>
                <a:cubicBezTo>
                  <a:pt x="742855" y="5680948"/>
                  <a:pt x="738092" y="5661946"/>
                  <a:pt x="719042" y="5661946"/>
                </a:cubicBezTo>
                <a:cubicBezTo>
                  <a:pt x="709517" y="5661946"/>
                  <a:pt x="699992" y="5671471"/>
                  <a:pt x="690467" y="5676234"/>
                </a:cubicBezTo>
                <a:cubicBezTo>
                  <a:pt x="690467" y="5680948"/>
                  <a:pt x="699992" y="5690473"/>
                  <a:pt x="699992" y="5695236"/>
                </a:cubicBezTo>
                <a:cubicBezTo>
                  <a:pt x="685705" y="5690473"/>
                  <a:pt x="671417" y="5690473"/>
                  <a:pt x="657130" y="5690473"/>
                </a:cubicBezTo>
                <a:cubicBezTo>
                  <a:pt x="671417" y="5638134"/>
                  <a:pt x="733330" y="5638134"/>
                  <a:pt x="771430" y="5633371"/>
                </a:cubicBezTo>
                <a:lnTo>
                  <a:pt x="966645" y="5638134"/>
                </a:lnTo>
                <a:lnTo>
                  <a:pt x="976170" y="5628609"/>
                </a:lnTo>
                <a:cubicBezTo>
                  <a:pt x="971407" y="5623846"/>
                  <a:pt x="966645" y="5623846"/>
                  <a:pt x="961882" y="5628609"/>
                </a:cubicBezTo>
                <a:cubicBezTo>
                  <a:pt x="966645" y="5552409"/>
                  <a:pt x="1028557" y="5538121"/>
                  <a:pt x="1028557" y="5514309"/>
                </a:cubicBezTo>
                <a:cubicBezTo>
                  <a:pt x="1028557" y="5500021"/>
                  <a:pt x="1019032" y="5519071"/>
                  <a:pt x="1019032" y="5504784"/>
                </a:cubicBezTo>
                <a:cubicBezTo>
                  <a:pt x="1019032" y="5495259"/>
                  <a:pt x="1028557" y="5490496"/>
                  <a:pt x="1033320" y="5480971"/>
                </a:cubicBezTo>
                <a:lnTo>
                  <a:pt x="1033320" y="5471446"/>
                </a:lnTo>
                <a:cubicBezTo>
                  <a:pt x="1033320" y="5461921"/>
                  <a:pt x="1052370" y="5447634"/>
                  <a:pt x="1061895" y="5438109"/>
                </a:cubicBezTo>
                <a:cubicBezTo>
                  <a:pt x="1052370" y="5433346"/>
                  <a:pt x="1038082" y="5433346"/>
                  <a:pt x="1028557" y="5438109"/>
                </a:cubicBezTo>
                <a:cubicBezTo>
                  <a:pt x="1028557" y="5433346"/>
                  <a:pt x="1033320" y="5423821"/>
                  <a:pt x="1033320" y="5419059"/>
                </a:cubicBezTo>
                <a:cubicBezTo>
                  <a:pt x="1028557" y="5414296"/>
                  <a:pt x="1033320" y="5414296"/>
                  <a:pt x="1019032" y="5414296"/>
                </a:cubicBezTo>
                <a:cubicBezTo>
                  <a:pt x="966645" y="5414296"/>
                  <a:pt x="909495" y="5523834"/>
                  <a:pt x="890445" y="5547646"/>
                </a:cubicBezTo>
                <a:cubicBezTo>
                  <a:pt x="895207" y="5500021"/>
                  <a:pt x="947595" y="5423821"/>
                  <a:pt x="1004745" y="5395246"/>
                </a:cubicBezTo>
                <a:cubicBezTo>
                  <a:pt x="999982" y="5390484"/>
                  <a:pt x="985695" y="5390484"/>
                  <a:pt x="980932" y="5395246"/>
                </a:cubicBezTo>
                <a:cubicBezTo>
                  <a:pt x="985695" y="5380959"/>
                  <a:pt x="1019032" y="5361909"/>
                  <a:pt x="1038082" y="5376196"/>
                </a:cubicBezTo>
                <a:cubicBezTo>
                  <a:pt x="1042845" y="5371434"/>
                  <a:pt x="1042845" y="5366671"/>
                  <a:pt x="1042845" y="5352384"/>
                </a:cubicBezTo>
                <a:cubicBezTo>
                  <a:pt x="1042845" y="5304759"/>
                  <a:pt x="1023795" y="5366671"/>
                  <a:pt x="1019032" y="5314284"/>
                </a:cubicBezTo>
                <a:cubicBezTo>
                  <a:pt x="995220" y="5342859"/>
                  <a:pt x="966645" y="5366671"/>
                  <a:pt x="938070" y="5385721"/>
                </a:cubicBezTo>
                <a:lnTo>
                  <a:pt x="947595" y="5376196"/>
                </a:lnTo>
                <a:cubicBezTo>
                  <a:pt x="909495" y="5380959"/>
                  <a:pt x="880920" y="5419059"/>
                  <a:pt x="871395" y="5442871"/>
                </a:cubicBezTo>
                <a:cubicBezTo>
                  <a:pt x="866632" y="5452396"/>
                  <a:pt x="852345" y="5461921"/>
                  <a:pt x="838057" y="5471446"/>
                </a:cubicBezTo>
                <a:cubicBezTo>
                  <a:pt x="842820" y="5461921"/>
                  <a:pt x="847582" y="5447634"/>
                  <a:pt x="857107" y="5433346"/>
                </a:cubicBezTo>
                <a:lnTo>
                  <a:pt x="857107" y="5414296"/>
                </a:lnTo>
                <a:cubicBezTo>
                  <a:pt x="790480" y="5414296"/>
                  <a:pt x="804767" y="5457159"/>
                  <a:pt x="776192" y="5485734"/>
                </a:cubicBezTo>
                <a:cubicBezTo>
                  <a:pt x="766667" y="5485734"/>
                  <a:pt x="752380" y="5490496"/>
                  <a:pt x="738092" y="5495259"/>
                </a:cubicBezTo>
                <a:lnTo>
                  <a:pt x="738092" y="5476209"/>
                </a:lnTo>
                <a:cubicBezTo>
                  <a:pt x="747617" y="5471446"/>
                  <a:pt x="761905" y="5466684"/>
                  <a:pt x="776192" y="5461921"/>
                </a:cubicBezTo>
                <a:cubicBezTo>
                  <a:pt x="785717" y="5457159"/>
                  <a:pt x="785717" y="5438109"/>
                  <a:pt x="790480" y="5433346"/>
                </a:cubicBezTo>
                <a:cubicBezTo>
                  <a:pt x="804767" y="5414296"/>
                  <a:pt x="828532" y="5404771"/>
                  <a:pt x="847582" y="5395246"/>
                </a:cubicBezTo>
                <a:cubicBezTo>
                  <a:pt x="857107" y="5390484"/>
                  <a:pt x="857107" y="5371434"/>
                  <a:pt x="861870" y="5366671"/>
                </a:cubicBezTo>
                <a:cubicBezTo>
                  <a:pt x="871395" y="5347621"/>
                  <a:pt x="890445" y="5352384"/>
                  <a:pt x="885682" y="5328571"/>
                </a:cubicBezTo>
                <a:cubicBezTo>
                  <a:pt x="933307" y="5328571"/>
                  <a:pt x="966645" y="5242894"/>
                  <a:pt x="971407" y="5200031"/>
                </a:cubicBezTo>
                <a:cubicBezTo>
                  <a:pt x="976170" y="5185744"/>
                  <a:pt x="980932" y="5171456"/>
                  <a:pt x="990457" y="5157169"/>
                </a:cubicBezTo>
                <a:cubicBezTo>
                  <a:pt x="985695" y="5152406"/>
                  <a:pt x="976170" y="5157169"/>
                  <a:pt x="971407" y="5157169"/>
                </a:cubicBezTo>
                <a:cubicBezTo>
                  <a:pt x="971407" y="5147644"/>
                  <a:pt x="980932" y="5133356"/>
                  <a:pt x="990457" y="5119069"/>
                </a:cubicBezTo>
                <a:cubicBezTo>
                  <a:pt x="990457" y="5128594"/>
                  <a:pt x="990457" y="5138119"/>
                  <a:pt x="995220" y="5147644"/>
                </a:cubicBezTo>
                <a:cubicBezTo>
                  <a:pt x="1009507" y="5133356"/>
                  <a:pt x="1028557" y="5109544"/>
                  <a:pt x="1028557" y="5095256"/>
                </a:cubicBezTo>
                <a:cubicBezTo>
                  <a:pt x="1028557" y="5080969"/>
                  <a:pt x="1023795" y="5066681"/>
                  <a:pt x="1014270" y="5066681"/>
                </a:cubicBezTo>
                <a:cubicBezTo>
                  <a:pt x="971407" y="5066681"/>
                  <a:pt x="942832" y="5123831"/>
                  <a:pt x="914257" y="5161931"/>
                </a:cubicBezTo>
                <a:cubicBezTo>
                  <a:pt x="914257" y="5161931"/>
                  <a:pt x="909495" y="5161931"/>
                  <a:pt x="904732" y="5157169"/>
                </a:cubicBezTo>
                <a:cubicBezTo>
                  <a:pt x="919020" y="5138119"/>
                  <a:pt x="928545" y="5109544"/>
                  <a:pt x="942832" y="5090494"/>
                </a:cubicBezTo>
                <a:cubicBezTo>
                  <a:pt x="961882" y="5066681"/>
                  <a:pt x="995220" y="5052394"/>
                  <a:pt x="1023795" y="5033344"/>
                </a:cubicBezTo>
                <a:lnTo>
                  <a:pt x="1023795" y="5000006"/>
                </a:lnTo>
                <a:cubicBezTo>
                  <a:pt x="985695" y="5000006"/>
                  <a:pt x="971407" y="5033344"/>
                  <a:pt x="961882" y="5042869"/>
                </a:cubicBezTo>
                <a:cubicBezTo>
                  <a:pt x="947595" y="5052394"/>
                  <a:pt x="928545" y="5066681"/>
                  <a:pt x="909495" y="5080969"/>
                </a:cubicBezTo>
                <a:cubicBezTo>
                  <a:pt x="904732" y="5104781"/>
                  <a:pt x="914257" y="5138119"/>
                  <a:pt x="871395" y="5161931"/>
                </a:cubicBezTo>
                <a:cubicBezTo>
                  <a:pt x="876157" y="5166694"/>
                  <a:pt x="885682" y="5171456"/>
                  <a:pt x="890445" y="5176219"/>
                </a:cubicBezTo>
                <a:lnTo>
                  <a:pt x="880920" y="5185744"/>
                </a:lnTo>
                <a:cubicBezTo>
                  <a:pt x="890445" y="5190506"/>
                  <a:pt x="904732" y="5185744"/>
                  <a:pt x="914257" y="5185744"/>
                </a:cubicBezTo>
                <a:cubicBezTo>
                  <a:pt x="909495" y="5200031"/>
                  <a:pt x="895207" y="5214319"/>
                  <a:pt x="885682" y="5223844"/>
                </a:cubicBezTo>
                <a:cubicBezTo>
                  <a:pt x="866632" y="5233369"/>
                  <a:pt x="838057" y="5261944"/>
                  <a:pt x="819007" y="5276231"/>
                </a:cubicBezTo>
                <a:lnTo>
                  <a:pt x="833295" y="5247656"/>
                </a:lnTo>
                <a:lnTo>
                  <a:pt x="833295" y="5223844"/>
                </a:lnTo>
                <a:cubicBezTo>
                  <a:pt x="776192" y="5247656"/>
                  <a:pt x="766667" y="5280994"/>
                  <a:pt x="728567" y="5323809"/>
                </a:cubicBezTo>
                <a:cubicBezTo>
                  <a:pt x="723805" y="5323809"/>
                  <a:pt x="714280" y="5319046"/>
                  <a:pt x="709517" y="5314284"/>
                </a:cubicBezTo>
                <a:cubicBezTo>
                  <a:pt x="723805" y="5295281"/>
                  <a:pt x="742855" y="5266706"/>
                  <a:pt x="752380" y="5257181"/>
                </a:cubicBezTo>
                <a:cubicBezTo>
                  <a:pt x="771430" y="5233369"/>
                  <a:pt x="800005" y="5219081"/>
                  <a:pt x="819007" y="5200031"/>
                </a:cubicBezTo>
                <a:cubicBezTo>
                  <a:pt x="819007" y="5195269"/>
                  <a:pt x="819007" y="5190506"/>
                  <a:pt x="814292" y="5185744"/>
                </a:cubicBezTo>
                <a:cubicBezTo>
                  <a:pt x="809530" y="5185744"/>
                  <a:pt x="804767" y="5200031"/>
                  <a:pt x="790480" y="5200031"/>
                </a:cubicBezTo>
                <a:cubicBezTo>
                  <a:pt x="780955" y="5200031"/>
                  <a:pt x="790480" y="5190506"/>
                  <a:pt x="780955" y="5190506"/>
                </a:cubicBezTo>
                <a:cubicBezTo>
                  <a:pt x="771430" y="5190506"/>
                  <a:pt x="709517" y="5252419"/>
                  <a:pt x="709517" y="5280994"/>
                </a:cubicBezTo>
                <a:lnTo>
                  <a:pt x="680942" y="5276231"/>
                </a:lnTo>
                <a:cubicBezTo>
                  <a:pt x="685705" y="5261944"/>
                  <a:pt x="704755" y="5257181"/>
                  <a:pt x="699992" y="5242894"/>
                </a:cubicBezTo>
                <a:cubicBezTo>
                  <a:pt x="680942" y="5247656"/>
                  <a:pt x="661892" y="5261944"/>
                  <a:pt x="642842" y="5266706"/>
                </a:cubicBezTo>
                <a:cubicBezTo>
                  <a:pt x="642842" y="5261944"/>
                  <a:pt x="652367" y="5257181"/>
                  <a:pt x="652367" y="5252419"/>
                </a:cubicBezTo>
                <a:cubicBezTo>
                  <a:pt x="652367" y="5252419"/>
                  <a:pt x="652367" y="5247656"/>
                  <a:pt x="642842" y="5247656"/>
                </a:cubicBezTo>
                <a:cubicBezTo>
                  <a:pt x="628555" y="5247656"/>
                  <a:pt x="609505" y="5266706"/>
                  <a:pt x="590455" y="5271469"/>
                </a:cubicBezTo>
                <a:cubicBezTo>
                  <a:pt x="538067" y="5285756"/>
                  <a:pt x="457105" y="5376196"/>
                  <a:pt x="447580" y="5433346"/>
                </a:cubicBezTo>
                <a:cubicBezTo>
                  <a:pt x="447580" y="5433346"/>
                  <a:pt x="447580" y="5438109"/>
                  <a:pt x="442817" y="5438109"/>
                </a:cubicBezTo>
                <a:lnTo>
                  <a:pt x="442817" y="5423821"/>
                </a:lnTo>
                <a:cubicBezTo>
                  <a:pt x="466630" y="5376196"/>
                  <a:pt x="480917" y="5323809"/>
                  <a:pt x="538067" y="5280994"/>
                </a:cubicBezTo>
                <a:cubicBezTo>
                  <a:pt x="547592" y="5271469"/>
                  <a:pt x="571405" y="5266706"/>
                  <a:pt x="585692" y="5257181"/>
                </a:cubicBezTo>
                <a:cubicBezTo>
                  <a:pt x="599980" y="5238131"/>
                  <a:pt x="604742" y="5209556"/>
                  <a:pt x="623792" y="5190506"/>
                </a:cubicBezTo>
                <a:cubicBezTo>
                  <a:pt x="642842" y="5171456"/>
                  <a:pt x="695230" y="5133356"/>
                  <a:pt x="728567" y="5128594"/>
                </a:cubicBezTo>
                <a:cubicBezTo>
                  <a:pt x="747617" y="5123831"/>
                  <a:pt x="771430" y="5109544"/>
                  <a:pt x="790480" y="5100019"/>
                </a:cubicBezTo>
                <a:lnTo>
                  <a:pt x="804767" y="5100019"/>
                </a:lnTo>
                <a:cubicBezTo>
                  <a:pt x="795242" y="5104781"/>
                  <a:pt x="747617" y="5119069"/>
                  <a:pt x="757142" y="5152406"/>
                </a:cubicBezTo>
                <a:cubicBezTo>
                  <a:pt x="771430" y="5147644"/>
                  <a:pt x="776192" y="5138119"/>
                  <a:pt x="790480" y="5138119"/>
                </a:cubicBezTo>
                <a:cubicBezTo>
                  <a:pt x="800005" y="5138119"/>
                  <a:pt x="809530" y="5147644"/>
                  <a:pt x="814292" y="5157169"/>
                </a:cubicBezTo>
                <a:cubicBezTo>
                  <a:pt x="833295" y="5138119"/>
                  <a:pt x="852345" y="5109544"/>
                  <a:pt x="866632" y="5085731"/>
                </a:cubicBezTo>
                <a:cubicBezTo>
                  <a:pt x="876157" y="5080969"/>
                  <a:pt x="890445" y="5080969"/>
                  <a:pt x="895207" y="5076206"/>
                </a:cubicBezTo>
                <a:cubicBezTo>
                  <a:pt x="890445" y="5057156"/>
                  <a:pt x="909495" y="5033344"/>
                  <a:pt x="933307" y="5028581"/>
                </a:cubicBezTo>
                <a:cubicBezTo>
                  <a:pt x="933307" y="5028581"/>
                  <a:pt x="933307" y="5023819"/>
                  <a:pt x="923782" y="5023819"/>
                </a:cubicBezTo>
                <a:cubicBezTo>
                  <a:pt x="909495" y="5023819"/>
                  <a:pt x="899970" y="5038106"/>
                  <a:pt x="885682" y="5042869"/>
                </a:cubicBezTo>
                <a:cubicBezTo>
                  <a:pt x="866632" y="5052394"/>
                  <a:pt x="823770" y="5057156"/>
                  <a:pt x="809530" y="5085731"/>
                </a:cubicBezTo>
                <a:cubicBezTo>
                  <a:pt x="809530" y="5080969"/>
                  <a:pt x="809530" y="5076206"/>
                  <a:pt x="804767" y="5071444"/>
                </a:cubicBezTo>
                <a:lnTo>
                  <a:pt x="761905" y="5085731"/>
                </a:lnTo>
                <a:cubicBezTo>
                  <a:pt x="780955" y="5033344"/>
                  <a:pt x="814292" y="5052394"/>
                  <a:pt x="861870" y="5004769"/>
                </a:cubicBezTo>
                <a:cubicBezTo>
                  <a:pt x="866632" y="5009531"/>
                  <a:pt x="871395" y="5019056"/>
                  <a:pt x="880920" y="5028581"/>
                </a:cubicBezTo>
                <a:cubicBezTo>
                  <a:pt x="890445" y="5019056"/>
                  <a:pt x="890445" y="5004769"/>
                  <a:pt x="899970" y="4990481"/>
                </a:cubicBezTo>
                <a:cubicBezTo>
                  <a:pt x="919020" y="5000006"/>
                  <a:pt x="933307" y="4990481"/>
                  <a:pt x="947595" y="5019056"/>
                </a:cubicBezTo>
                <a:cubicBezTo>
                  <a:pt x="952357" y="5019056"/>
                  <a:pt x="957120" y="5009531"/>
                  <a:pt x="961882" y="5004769"/>
                </a:cubicBezTo>
                <a:cubicBezTo>
                  <a:pt x="961882" y="5009531"/>
                  <a:pt x="961882" y="5014294"/>
                  <a:pt x="966645" y="5019056"/>
                </a:cubicBezTo>
                <a:cubicBezTo>
                  <a:pt x="980932" y="5000006"/>
                  <a:pt x="1014270" y="4990481"/>
                  <a:pt x="1004745" y="4961906"/>
                </a:cubicBezTo>
                <a:cubicBezTo>
                  <a:pt x="999982" y="4966669"/>
                  <a:pt x="990457" y="4976194"/>
                  <a:pt x="985695" y="4976194"/>
                </a:cubicBezTo>
                <a:cubicBezTo>
                  <a:pt x="990457" y="4952381"/>
                  <a:pt x="995220" y="4942856"/>
                  <a:pt x="990457" y="4928569"/>
                </a:cubicBezTo>
                <a:cubicBezTo>
                  <a:pt x="976170" y="4938094"/>
                  <a:pt x="966645" y="4952381"/>
                  <a:pt x="957120" y="4966669"/>
                </a:cubicBezTo>
                <a:cubicBezTo>
                  <a:pt x="957120" y="4966669"/>
                  <a:pt x="952357" y="4966669"/>
                  <a:pt x="952357" y="4957144"/>
                </a:cubicBezTo>
                <a:cubicBezTo>
                  <a:pt x="952357" y="4942856"/>
                  <a:pt x="976170" y="4914329"/>
                  <a:pt x="985695" y="4890516"/>
                </a:cubicBezTo>
                <a:lnTo>
                  <a:pt x="985695" y="4847654"/>
                </a:lnTo>
                <a:cubicBezTo>
                  <a:pt x="914257" y="4876229"/>
                  <a:pt x="919020" y="4933331"/>
                  <a:pt x="895207" y="4980956"/>
                </a:cubicBezTo>
                <a:cubicBezTo>
                  <a:pt x="895207" y="4980956"/>
                  <a:pt x="890445" y="4980956"/>
                  <a:pt x="890445" y="4971431"/>
                </a:cubicBezTo>
                <a:cubicBezTo>
                  <a:pt x="890445" y="4957144"/>
                  <a:pt x="909495" y="4895279"/>
                  <a:pt x="933307" y="4861941"/>
                </a:cubicBezTo>
                <a:cubicBezTo>
                  <a:pt x="947595" y="4838129"/>
                  <a:pt x="971407" y="4819079"/>
                  <a:pt x="985695" y="4804791"/>
                </a:cubicBezTo>
                <a:cubicBezTo>
                  <a:pt x="990457" y="4800029"/>
                  <a:pt x="990457" y="4800029"/>
                  <a:pt x="990457" y="4785741"/>
                </a:cubicBezTo>
                <a:cubicBezTo>
                  <a:pt x="990457" y="4776216"/>
                  <a:pt x="990457" y="4771454"/>
                  <a:pt x="980932" y="4761929"/>
                </a:cubicBezTo>
                <a:cubicBezTo>
                  <a:pt x="966645" y="4776216"/>
                  <a:pt x="947595" y="4790504"/>
                  <a:pt x="933307" y="4804791"/>
                </a:cubicBezTo>
                <a:cubicBezTo>
                  <a:pt x="938070" y="4790504"/>
                  <a:pt x="966645" y="4780979"/>
                  <a:pt x="952357" y="4752404"/>
                </a:cubicBezTo>
                <a:cubicBezTo>
                  <a:pt x="895207" y="4771454"/>
                  <a:pt x="880920" y="4838129"/>
                  <a:pt x="857107" y="4876229"/>
                </a:cubicBezTo>
                <a:cubicBezTo>
                  <a:pt x="857107" y="4871466"/>
                  <a:pt x="857107" y="4866704"/>
                  <a:pt x="852345" y="4861941"/>
                </a:cubicBezTo>
                <a:cubicBezTo>
                  <a:pt x="819007" y="4900041"/>
                  <a:pt x="761905" y="4942856"/>
                  <a:pt x="738092" y="4985719"/>
                </a:cubicBezTo>
                <a:cubicBezTo>
                  <a:pt x="719042" y="5019056"/>
                  <a:pt x="723805" y="5066681"/>
                  <a:pt x="695230" y="5100019"/>
                </a:cubicBezTo>
                <a:cubicBezTo>
                  <a:pt x="619030" y="5185744"/>
                  <a:pt x="490442" y="5204794"/>
                  <a:pt x="442817" y="5319046"/>
                </a:cubicBezTo>
                <a:cubicBezTo>
                  <a:pt x="438055" y="5299996"/>
                  <a:pt x="466630" y="5271469"/>
                  <a:pt x="461867" y="5252419"/>
                </a:cubicBezTo>
                <a:cubicBezTo>
                  <a:pt x="457105" y="5261944"/>
                  <a:pt x="442817" y="5271469"/>
                  <a:pt x="433340" y="5280994"/>
                </a:cubicBezTo>
                <a:cubicBezTo>
                  <a:pt x="414290" y="5276231"/>
                  <a:pt x="395240" y="5285756"/>
                  <a:pt x="376190" y="5309521"/>
                </a:cubicBezTo>
                <a:cubicBezTo>
                  <a:pt x="376190" y="5280994"/>
                  <a:pt x="409527" y="5280994"/>
                  <a:pt x="423815" y="5271469"/>
                </a:cubicBezTo>
                <a:cubicBezTo>
                  <a:pt x="438055" y="5261944"/>
                  <a:pt x="447580" y="5247656"/>
                  <a:pt x="457105" y="5238131"/>
                </a:cubicBezTo>
                <a:cubicBezTo>
                  <a:pt x="461867" y="5228606"/>
                  <a:pt x="480917" y="5228606"/>
                  <a:pt x="495205" y="5223844"/>
                </a:cubicBezTo>
                <a:cubicBezTo>
                  <a:pt x="523780" y="5209556"/>
                  <a:pt x="595217" y="5176219"/>
                  <a:pt x="595217" y="5152406"/>
                </a:cubicBezTo>
                <a:cubicBezTo>
                  <a:pt x="576167" y="5157169"/>
                  <a:pt x="547592" y="5147644"/>
                  <a:pt x="533305" y="5157169"/>
                </a:cubicBezTo>
                <a:cubicBezTo>
                  <a:pt x="499967" y="5176219"/>
                  <a:pt x="476155" y="5204794"/>
                  <a:pt x="447580" y="5228606"/>
                </a:cubicBezTo>
                <a:cubicBezTo>
                  <a:pt x="457105" y="5214319"/>
                  <a:pt x="466630" y="5195269"/>
                  <a:pt x="476155" y="5180981"/>
                </a:cubicBezTo>
                <a:cubicBezTo>
                  <a:pt x="495205" y="5176219"/>
                  <a:pt x="514255" y="5147644"/>
                  <a:pt x="533305" y="5147644"/>
                </a:cubicBezTo>
                <a:cubicBezTo>
                  <a:pt x="557117" y="5142881"/>
                  <a:pt x="580930" y="5147644"/>
                  <a:pt x="609505" y="5142881"/>
                </a:cubicBezTo>
                <a:cubicBezTo>
                  <a:pt x="609505" y="5138119"/>
                  <a:pt x="614267" y="5138119"/>
                  <a:pt x="619030" y="5133356"/>
                </a:cubicBezTo>
                <a:cubicBezTo>
                  <a:pt x="609505" y="5128594"/>
                  <a:pt x="604742" y="5128594"/>
                  <a:pt x="590455" y="5128594"/>
                </a:cubicBezTo>
                <a:cubicBezTo>
                  <a:pt x="580930" y="5128594"/>
                  <a:pt x="523780" y="5128594"/>
                  <a:pt x="499967" y="5138119"/>
                </a:cubicBezTo>
                <a:cubicBezTo>
                  <a:pt x="461867" y="5147644"/>
                  <a:pt x="447580" y="5195269"/>
                  <a:pt x="428577" y="5219081"/>
                </a:cubicBezTo>
                <a:cubicBezTo>
                  <a:pt x="409527" y="5242894"/>
                  <a:pt x="376190" y="5257181"/>
                  <a:pt x="342852" y="5266706"/>
                </a:cubicBezTo>
                <a:cubicBezTo>
                  <a:pt x="314277" y="5271469"/>
                  <a:pt x="285702" y="5290519"/>
                  <a:pt x="261890" y="5304759"/>
                </a:cubicBezTo>
                <a:cubicBezTo>
                  <a:pt x="214265" y="5323809"/>
                  <a:pt x="228552" y="5366671"/>
                  <a:pt x="223790" y="5400009"/>
                </a:cubicBezTo>
                <a:cubicBezTo>
                  <a:pt x="214265" y="5409534"/>
                  <a:pt x="190452" y="5419059"/>
                  <a:pt x="176165" y="5433346"/>
                </a:cubicBezTo>
                <a:cubicBezTo>
                  <a:pt x="138065" y="5476209"/>
                  <a:pt x="85677" y="5523834"/>
                  <a:pt x="47625" y="5580984"/>
                </a:cubicBezTo>
                <a:cubicBezTo>
                  <a:pt x="42863" y="5585746"/>
                  <a:pt x="42863" y="5604796"/>
                  <a:pt x="42863" y="5614321"/>
                </a:cubicBezTo>
                <a:cubicBezTo>
                  <a:pt x="42863" y="5638134"/>
                  <a:pt x="33338" y="5666709"/>
                  <a:pt x="19050" y="5690473"/>
                </a:cubicBezTo>
                <a:lnTo>
                  <a:pt x="0" y="5690473"/>
                </a:lnTo>
                <a:cubicBezTo>
                  <a:pt x="23813" y="5652421"/>
                  <a:pt x="19050" y="5600034"/>
                  <a:pt x="42863" y="5566696"/>
                </a:cubicBezTo>
                <a:cubicBezTo>
                  <a:pt x="76152" y="5509546"/>
                  <a:pt x="133302" y="5466684"/>
                  <a:pt x="176165" y="5423821"/>
                </a:cubicBezTo>
                <a:cubicBezTo>
                  <a:pt x="180927" y="5414296"/>
                  <a:pt x="199977" y="5409534"/>
                  <a:pt x="214265" y="5395246"/>
                </a:cubicBezTo>
                <a:cubicBezTo>
                  <a:pt x="219027" y="5390484"/>
                  <a:pt x="219027" y="5380959"/>
                  <a:pt x="219027" y="5371434"/>
                </a:cubicBezTo>
                <a:cubicBezTo>
                  <a:pt x="223790" y="5352384"/>
                  <a:pt x="219027" y="5319046"/>
                  <a:pt x="247602" y="5304759"/>
                </a:cubicBezTo>
                <a:cubicBezTo>
                  <a:pt x="257127" y="5295281"/>
                  <a:pt x="280940" y="5290519"/>
                  <a:pt x="295227" y="5285756"/>
                </a:cubicBezTo>
                <a:cubicBezTo>
                  <a:pt x="309515" y="5280994"/>
                  <a:pt x="323802" y="5257181"/>
                  <a:pt x="342852" y="5252419"/>
                </a:cubicBezTo>
                <a:cubicBezTo>
                  <a:pt x="357140" y="5247656"/>
                  <a:pt x="385715" y="5242894"/>
                  <a:pt x="404765" y="5228606"/>
                </a:cubicBezTo>
                <a:cubicBezTo>
                  <a:pt x="433340" y="5200031"/>
                  <a:pt x="447580" y="5152406"/>
                  <a:pt x="485680" y="5128594"/>
                </a:cubicBezTo>
                <a:cubicBezTo>
                  <a:pt x="519017" y="5104781"/>
                  <a:pt x="571405" y="5100019"/>
                  <a:pt x="614267" y="5095256"/>
                </a:cubicBezTo>
                <a:cubicBezTo>
                  <a:pt x="628555" y="5090494"/>
                  <a:pt x="657130" y="5095256"/>
                  <a:pt x="680942" y="5085731"/>
                </a:cubicBezTo>
                <a:cubicBezTo>
                  <a:pt x="695230" y="5080969"/>
                  <a:pt x="699992" y="5038106"/>
                  <a:pt x="699992" y="5028581"/>
                </a:cubicBezTo>
                <a:cubicBezTo>
                  <a:pt x="699992" y="5019056"/>
                  <a:pt x="699992" y="5000006"/>
                  <a:pt x="709517" y="4990481"/>
                </a:cubicBezTo>
                <a:cubicBezTo>
                  <a:pt x="761905" y="4914329"/>
                  <a:pt x="857107" y="4861941"/>
                  <a:pt x="866632" y="4780979"/>
                </a:cubicBezTo>
                <a:cubicBezTo>
                  <a:pt x="861870" y="4785741"/>
                  <a:pt x="857107" y="4790504"/>
                  <a:pt x="852345" y="4790504"/>
                </a:cubicBezTo>
                <a:cubicBezTo>
                  <a:pt x="842820" y="4795266"/>
                  <a:pt x="823770" y="4790504"/>
                  <a:pt x="814292" y="4795266"/>
                </a:cubicBezTo>
                <a:cubicBezTo>
                  <a:pt x="795242" y="4800029"/>
                  <a:pt x="785717" y="4814316"/>
                  <a:pt x="771430" y="4814316"/>
                </a:cubicBezTo>
                <a:cubicBezTo>
                  <a:pt x="752380" y="4814316"/>
                  <a:pt x="747617" y="4785741"/>
                  <a:pt x="723805" y="4785741"/>
                </a:cubicBezTo>
                <a:cubicBezTo>
                  <a:pt x="690467" y="4785741"/>
                  <a:pt x="680942" y="4809554"/>
                  <a:pt x="628555" y="4833366"/>
                </a:cubicBezTo>
                <a:cubicBezTo>
                  <a:pt x="614267" y="4838129"/>
                  <a:pt x="595217" y="4828604"/>
                  <a:pt x="585692" y="4838129"/>
                </a:cubicBezTo>
                <a:cubicBezTo>
                  <a:pt x="542830" y="4861941"/>
                  <a:pt x="499967" y="4900041"/>
                  <a:pt x="457105" y="4923806"/>
                </a:cubicBezTo>
                <a:cubicBezTo>
                  <a:pt x="447580" y="4928569"/>
                  <a:pt x="433340" y="4928569"/>
                  <a:pt x="419052" y="4923806"/>
                </a:cubicBezTo>
                <a:cubicBezTo>
                  <a:pt x="400002" y="4952381"/>
                  <a:pt x="414290" y="4980956"/>
                  <a:pt x="376190" y="5004769"/>
                </a:cubicBezTo>
                <a:cubicBezTo>
                  <a:pt x="342852" y="5023819"/>
                  <a:pt x="285702" y="5004769"/>
                  <a:pt x="252365" y="5023819"/>
                </a:cubicBezTo>
                <a:cubicBezTo>
                  <a:pt x="219027" y="5038106"/>
                  <a:pt x="185690" y="5066681"/>
                  <a:pt x="171402" y="5100019"/>
                </a:cubicBezTo>
                <a:cubicBezTo>
                  <a:pt x="161877" y="5109544"/>
                  <a:pt x="166640" y="5128594"/>
                  <a:pt x="157115" y="5142881"/>
                </a:cubicBezTo>
                <a:cubicBezTo>
                  <a:pt x="133302" y="5166694"/>
                  <a:pt x="95202" y="5190506"/>
                  <a:pt x="76152" y="5223844"/>
                </a:cubicBezTo>
                <a:cubicBezTo>
                  <a:pt x="47625" y="5261944"/>
                  <a:pt x="28575" y="5309521"/>
                  <a:pt x="9525" y="5352384"/>
                </a:cubicBezTo>
                <a:cubicBezTo>
                  <a:pt x="9525" y="5352384"/>
                  <a:pt x="9525" y="5357146"/>
                  <a:pt x="4763" y="5352384"/>
                </a:cubicBezTo>
                <a:cubicBezTo>
                  <a:pt x="23813" y="5304759"/>
                  <a:pt x="42863" y="5247656"/>
                  <a:pt x="85677" y="5200031"/>
                </a:cubicBezTo>
                <a:cubicBezTo>
                  <a:pt x="104727" y="5171456"/>
                  <a:pt x="138065" y="5152406"/>
                  <a:pt x="157115" y="5128594"/>
                </a:cubicBezTo>
                <a:cubicBezTo>
                  <a:pt x="161877" y="5123831"/>
                  <a:pt x="161877" y="5114306"/>
                  <a:pt x="161877" y="5104781"/>
                </a:cubicBezTo>
                <a:cubicBezTo>
                  <a:pt x="166640" y="5076206"/>
                  <a:pt x="219027" y="5014294"/>
                  <a:pt x="247602" y="5009531"/>
                </a:cubicBezTo>
                <a:cubicBezTo>
                  <a:pt x="280940" y="5004769"/>
                  <a:pt x="319040" y="5014294"/>
                  <a:pt x="361902" y="4995244"/>
                </a:cubicBezTo>
                <a:cubicBezTo>
                  <a:pt x="395240" y="4980956"/>
                  <a:pt x="395240" y="4933331"/>
                  <a:pt x="414290" y="4909566"/>
                </a:cubicBezTo>
                <a:cubicBezTo>
                  <a:pt x="461867" y="4919044"/>
                  <a:pt x="509492" y="4895279"/>
                  <a:pt x="557117" y="4847654"/>
                </a:cubicBezTo>
                <a:cubicBezTo>
                  <a:pt x="557117" y="4847654"/>
                  <a:pt x="699992" y="4776216"/>
                  <a:pt x="723805" y="4776216"/>
                </a:cubicBezTo>
                <a:cubicBezTo>
                  <a:pt x="738092" y="4776216"/>
                  <a:pt x="761905" y="4800029"/>
                  <a:pt x="771430" y="4809554"/>
                </a:cubicBezTo>
                <a:cubicBezTo>
                  <a:pt x="800005" y="4795266"/>
                  <a:pt x="833295" y="4790504"/>
                  <a:pt x="861870" y="4776216"/>
                </a:cubicBezTo>
                <a:cubicBezTo>
                  <a:pt x="871395" y="4771454"/>
                  <a:pt x="876157" y="4757166"/>
                  <a:pt x="880920" y="4742879"/>
                </a:cubicBezTo>
                <a:cubicBezTo>
                  <a:pt x="890445" y="4690491"/>
                  <a:pt x="961882" y="4642866"/>
                  <a:pt x="999982" y="4628579"/>
                </a:cubicBezTo>
                <a:cubicBezTo>
                  <a:pt x="1004745" y="4604766"/>
                  <a:pt x="1009507" y="4580954"/>
                  <a:pt x="1009507" y="4557141"/>
                </a:cubicBezTo>
                <a:cubicBezTo>
                  <a:pt x="1014270" y="4490514"/>
                  <a:pt x="1019032" y="4419076"/>
                  <a:pt x="1023795" y="4347639"/>
                </a:cubicBezTo>
                <a:cubicBezTo>
                  <a:pt x="1057132" y="4347639"/>
                  <a:pt x="1214247" y="4338114"/>
                  <a:pt x="1395222" y="4333351"/>
                </a:cubicBezTo>
                <a:lnTo>
                  <a:pt x="1404747" y="4342876"/>
                </a:lnTo>
                <a:cubicBezTo>
                  <a:pt x="1395222" y="4366689"/>
                  <a:pt x="1366647" y="4357164"/>
                  <a:pt x="1338072" y="4361926"/>
                </a:cubicBezTo>
                <a:cubicBezTo>
                  <a:pt x="1338072" y="4371451"/>
                  <a:pt x="1338072" y="4385739"/>
                  <a:pt x="1342835" y="4423839"/>
                </a:cubicBezTo>
                <a:lnTo>
                  <a:pt x="1280922" y="4423839"/>
                </a:lnTo>
                <a:lnTo>
                  <a:pt x="1280922" y="4352401"/>
                </a:lnTo>
                <a:cubicBezTo>
                  <a:pt x="1257110" y="4357164"/>
                  <a:pt x="1219010" y="4352401"/>
                  <a:pt x="1204722" y="4352401"/>
                </a:cubicBezTo>
                <a:cubicBezTo>
                  <a:pt x="1195245" y="4352401"/>
                  <a:pt x="1190482" y="4361926"/>
                  <a:pt x="1180957" y="4366689"/>
                </a:cubicBezTo>
                <a:lnTo>
                  <a:pt x="1180957" y="4433364"/>
                </a:lnTo>
                <a:lnTo>
                  <a:pt x="1133332" y="4433364"/>
                </a:lnTo>
                <a:cubicBezTo>
                  <a:pt x="1109520" y="4414314"/>
                  <a:pt x="1119045" y="4390501"/>
                  <a:pt x="1119045" y="4361926"/>
                </a:cubicBezTo>
                <a:lnTo>
                  <a:pt x="1085707" y="4361926"/>
                </a:lnTo>
                <a:cubicBezTo>
                  <a:pt x="1071420" y="4366689"/>
                  <a:pt x="1052370" y="4366689"/>
                  <a:pt x="1033320" y="4376214"/>
                </a:cubicBezTo>
                <a:lnTo>
                  <a:pt x="1033320" y="4509564"/>
                </a:lnTo>
                <a:lnTo>
                  <a:pt x="1395222" y="4514326"/>
                </a:lnTo>
                <a:cubicBezTo>
                  <a:pt x="1404747" y="4509564"/>
                  <a:pt x="1414272" y="4509564"/>
                  <a:pt x="1404747" y="4461939"/>
                </a:cubicBezTo>
                <a:cubicBezTo>
                  <a:pt x="1419035" y="4366689"/>
                  <a:pt x="1414272" y="4347639"/>
                  <a:pt x="1419035" y="4333351"/>
                </a:cubicBezTo>
                <a:lnTo>
                  <a:pt x="1433322" y="4333351"/>
                </a:lnTo>
                <a:cubicBezTo>
                  <a:pt x="1461897" y="4357164"/>
                  <a:pt x="1428560" y="4380976"/>
                  <a:pt x="1476185" y="4400026"/>
                </a:cubicBezTo>
                <a:cubicBezTo>
                  <a:pt x="1476185" y="4395264"/>
                  <a:pt x="1471422" y="4385739"/>
                  <a:pt x="1471422" y="4380976"/>
                </a:cubicBezTo>
                <a:cubicBezTo>
                  <a:pt x="1485710" y="4395264"/>
                  <a:pt x="1485710" y="4414314"/>
                  <a:pt x="1499997" y="4433364"/>
                </a:cubicBezTo>
                <a:cubicBezTo>
                  <a:pt x="1504760" y="4428601"/>
                  <a:pt x="1504760" y="4423839"/>
                  <a:pt x="1504760" y="4419076"/>
                </a:cubicBezTo>
                <a:cubicBezTo>
                  <a:pt x="1514285" y="4428601"/>
                  <a:pt x="1519047" y="4447651"/>
                  <a:pt x="1528572" y="4466701"/>
                </a:cubicBezTo>
                <a:lnTo>
                  <a:pt x="1538097" y="4457176"/>
                </a:lnTo>
                <a:cubicBezTo>
                  <a:pt x="1547622" y="4514326"/>
                  <a:pt x="1552385" y="4576191"/>
                  <a:pt x="1557147" y="4638104"/>
                </a:cubicBezTo>
                <a:lnTo>
                  <a:pt x="1585674" y="4638104"/>
                </a:lnTo>
                <a:cubicBezTo>
                  <a:pt x="1609487" y="4628579"/>
                  <a:pt x="1628537" y="4623816"/>
                  <a:pt x="1647587" y="4609529"/>
                </a:cubicBezTo>
                <a:cubicBezTo>
                  <a:pt x="1676162" y="4590479"/>
                  <a:pt x="1680924" y="4561904"/>
                  <a:pt x="1709499" y="4561904"/>
                </a:cubicBezTo>
                <a:cubicBezTo>
                  <a:pt x="1719024" y="4561904"/>
                  <a:pt x="1799987" y="4590479"/>
                  <a:pt x="1847612" y="4614291"/>
                </a:cubicBezTo>
                <a:cubicBezTo>
                  <a:pt x="1871424" y="4623816"/>
                  <a:pt x="1890474" y="4647629"/>
                  <a:pt x="1919049" y="4666679"/>
                </a:cubicBezTo>
                <a:cubicBezTo>
                  <a:pt x="1947624" y="4690491"/>
                  <a:pt x="1985677" y="4700016"/>
                  <a:pt x="2014252" y="4728591"/>
                </a:cubicBezTo>
                <a:cubicBezTo>
                  <a:pt x="2023777" y="4733354"/>
                  <a:pt x="2028539" y="4842891"/>
                  <a:pt x="2085689" y="4842891"/>
                </a:cubicBezTo>
                <a:cubicBezTo>
                  <a:pt x="2099977" y="4842891"/>
                  <a:pt x="2119027" y="4819079"/>
                  <a:pt x="2138077" y="4814316"/>
                </a:cubicBezTo>
                <a:cubicBezTo>
                  <a:pt x="2147602" y="4809554"/>
                  <a:pt x="2176177" y="4809554"/>
                  <a:pt x="2190464" y="4809554"/>
                </a:cubicBezTo>
                <a:cubicBezTo>
                  <a:pt x="2199989" y="4809554"/>
                  <a:pt x="2290477" y="4819079"/>
                  <a:pt x="2300002" y="4819079"/>
                </a:cubicBezTo>
                <a:cubicBezTo>
                  <a:pt x="2314289" y="4819079"/>
                  <a:pt x="2385679" y="4809554"/>
                  <a:pt x="2399967" y="4809554"/>
                </a:cubicBezTo>
                <a:cubicBezTo>
                  <a:pt x="2585704" y="4809554"/>
                  <a:pt x="2804732" y="4971431"/>
                  <a:pt x="2980944" y="5057156"/>
                </a:cubicBezTo>
                <a:cubicBezTo>
                  <a:pt x="3114246" y="4909566"/>
                  <a:pt x="3114246" y="4885754"/>
                  <a:pt x="3223784" y="4885754"/>
                </a:cubicBezTo>
                <a:cubicBezTo>
                  <a:pt x="3238071" y="4885754"/>
                  <a:pt x="3295221" y="4838129"/>
                  <a:pt x="3333321" y="4823841"/>
                </a:cubicBezTo>
                <a:cubicBezTo>
                  <a:pt x="3371421" y="4809554"/>
                  <a:pt x="3419046" y="4809554"/>
                  <a:pt x="3461909" y="4800029"/>
                </a:cubicBezTo>
                <a:cubicBezTo>
                  <a:pt x="3476196" y="4795266"/>
                  <a:pt x="3495199" y="4785741"/>
                  <a:pt x="3504724" y="4776216"/>
                </a:cubicBezTo>
                <a:cubicBezTo>
                  <a:pt x="3504724" y="4752404"/>
                  <a:pt x="3509486" y="4728591"/>
                  <a:pt x="3509486" y="4704779"/>
                </a:cubicBezTo>
                <a:cubicBezTo>
                  <a:pt x="3514249" y="4671441"/>
                  <a:pt x="3514249" y="4633341"/>
                  <a:pt x="3519011" y="4600004"/>
                </a:cubicBezTo>
                <a:cubicBezTo>
                  <a:pt x="3552349" y="4595241"/>
                  <a:pt x="3590449" y="4595241"/>
                  <a:pt x="3623786" y="4595241"/>
                </a:cubicBezTo>
                <a:cubicBezTo>
                  <a:pt x="3633311" y="4595241"/>
                  <a:pt x="3647599" y="4595241"/>
                  <a:pt x="3728561" y="4600004"/>
                </a:cubicBezTo>
                <a:cubicBezTo>
                  <a:pt x="3719036" y="4604766"/>
                  <a:pt x="3709511" y="4604766"/>
                  <a:pt x="3695224" y="4604766"/>
                </a:cubicBezTo>
                <a:lnTo>
                  <a:pt x="3695224" y="4642866"/>
                </a:lnTo>
                <a:lnTo>
                  <a:pt x="3661886" y="4642866"/>
                </a:lnTo>
                <a:cubicBezTo>
                  <a:pt x="3666649" y="4604766"/>
                  <a:pt x="3657124" y="4600004"/>
                  <a:pt x="3633311" y="4600004"/>
                </a:cubicBezTo>
                <a:cubicBezTo>
                  <a:pt x="3609499" y="4600004"/>
                  <a:pt x="3599974" y="4604766"/>
                  <a:pt x="3604736" y="4642866"/>
                </a:cubicBezTo>
                <a:cubicBezTo>
                  <a:pt x="3595211" y="4647629"/>
                  <a:pt x="3580924" y="4642866"/>
                  <a:pt x="3571399" y="4642866"/>
                </a:cubicBezTo>
                <a:lnTo>
                  <a:pt x="3571399" y="4604766"/>
                </a:lnTo>
                <a:lnTo>
                  <a:pt x="3538061" y="4604766"/>
                </a:lnTo>
                <a:cubicBezTo>
                  <a:pt x="3533299" y="4609529"/>
                  <a:pt x="3528536" y="4609529"/>
                  <a:pt x="3523774" y="4614291"/>
                </a:cubicBezTo>
                <a:lnTo>
                  <a:pt x="3523774" y="4690491"/>
                </a:lnTo>
                <a:lnTo>
                  <a:pt x="3738086" y="4690491"/>
                </a:lnTo>
                <a:cubicBezTo>
                  <a:pt x="3742849" y="4666679"/>
                  <a:pt x="3742849" y="4642866"/>
                  <a:pt x="3738086" y="4590479"/>
                </a:cubicBezTo>
                <a:cubicBezTo>
                  <a:pt x="3771424" y="4604766"/>
                  <a:pt x="3747611" y="4628579"/>
                  <a:pt x="3766661" y="4628579"/>
                </a:cubicBezTo>
                <a:cubicBezTo>
                  <a:pt x="3776186" y="4628579"/>
                  <a:pt x="3771424" y="4623816"/>
                  <a:pt x="3771424" y="4619054"/>
                </a:cubicBezTo>
                <a:cubicBezTo>
                  <a:pt x="3780949" y="4638104"/>
                  <a:pt x="3795236" y="4652391"/>
                  <a:pt x="3804761" y="4661916"/>
                </a:cubicBezTo>
                <a:cubicBezTo>
                  <a:pt x="3814286" y="4714304"/>
                  <a:pt x="3809524" y="4771454"/>
                  <a:pt x="3823811" y="4823841"/>
                </a:cubicBezTo>
                <a:cubicBezTo>
                  <a:pt x="3823811" y="4833366"/>
                  <a:pt x="3847624" y="4847654"/>
                  <a:pt x="3861911" y="4847654"/>
                </a:cubicBezTo>
                <a:cubicBezTo>
                  <a:pt x="3871389" y="4847654"/>
                  <a:pt x="3957114" y="4776216"/>
                  <a:pt x="4028551" y="4776216"/>
                </a:cubicBezTo>
                <a:cubicBezTo>
                  <a:pt x="4104751" y="4776216"/>
                  <a:pt x="4223814" y="4847654"/>
                  <a:pt x="4266629" y="4942856"/>
                </a:cubicBezTo>
                <a:cubicBezTo>
                  <a:pt x="4285679" y="4980956"/>
                  <a:pt x="4433316" y="5109544"/>
                  <a:pt x="4480941" y="5109544"/>
                </a:cubicBezTo>
                <a:cubicBezTo>
                  <a:pt x="4566666" y="5109544"/>
                  <a:pt x="4590479" y="4966669"/>
                  <a:pt x="4699969" y="4966669"/>
                </a:cubicBezTo>
                <a:cubicBezTo>
                  <a:pt x="4709494" y="4966669"/>
                  <a:pt x="4757119" y="4976194"/>
                  <a:pt x="4785694" y="4995244"/>
                </a:cubicBezTo>
                <a:cubicBezTo>
                  <a:pt x="4828556" y="5028581"/>
                  <a:pt x="4861894" y="5085731"/>
                  <a:pt x="4909519" y="5128594"/>
                </a:cubicBezTo>
                <a:cubicBezTo>
                  <a:pt x="4952381" y="5166694"/>
                  <a:pt x="5019008" y="5195269"/>
                  <a:pt x="5057108" y="5242894"/>
                </a:cubicBezTo>
                <a:cubicBezTo>
                  <a:pt x="5061871" y="5209556"/>
                  <a:pt x="5066633" y="5171456"/>
                  <a:pt x="5071396" y="5133356"/>
                </a:cubicBezTo>
                <a:lnTo>
                  <a:pt x="5228558" y="5133356"/>
                </a:lnTo>
                <a:cubicBezTo>
                  <a:pt x="5223796" y="5138119"/>
                  <a:pt x="5214271" y="5138119"/>
                  <a:pt x="5199983" y="5138119"/>
                </a:cubicBezTo>
                <a:lnTo>
                  <a:pt x="5199983" y="5166694"/>
                </a:lnTo>
                <a:lnTo>
                  <a:pt x="5180933" y="5166694"/>
                </a:lnTo>
                <a:cubicBezTo>
                  <a:pt x="5176171" y="5147644"/>
                  <a:pt x="5166646" y="5133356"/>
                  <a:pt x="5147596" y="5133356"/>
                </a:cubicBezTo>
                <a:cubicBezTo>
                  <a:pt x="5138071" y="5133356"/>
                  <a:pt x="5142833" y="5138119"/>
                  <a:pt x="5133308" y="5138119"/>
                </a:cubicBezTo>
                <a:lnTo>
                  <a:pt x="5133308" y="5166694"/>
                </a:lnTo>
                <a:cubicBezTo>
                  <a:pt x="5128546" y="5171456"/>
                  <a:pt x="5119021" y="5166694"/>
                  <a:pt x="5109496" y="5166694"/>
                </a:cubicBezTo>
                <a:lnTo>
                  <a:pt x="5109496" y="5138119"/>
                </a:lnTo>
                <a:lnTo>
                  <a:pt x="5080921" y="5138119"/>
                </a:lnTo>
                <a:lnTo>
                  <a:pt x="5071396" y="5147644"/>
                </a:lnTo>
                <a:lnTo>
                  <a:pt x="5071396" y="5204794"/>
                </a:lnTo>
                <a:lnTo>
                  <a:pt x="5238083" y="5204794"/>
                </a:lnTo>
                <a:lnTo>
                  <a:pt x="5238083" y="5128594"/>
                </a:lnTo>
                <a:cubicBezTo>
                  <a:pt x="5247608" y="5147644"/>
                  <a:pt x="5276183" y="5161931"/>
                  <a:pt x="5285708" y="5190506"/>
                </a:cubicBezTo>
                <a:cubicBezTo>
                  <a:pt x="5295233" y="5209556"/>
                  <a:pt x="5285708" y="5238131"/>
                  <a:pt x="5285708" y="5261944"/>
                </a:cubicBezTo>
                <a:cubicBezTo>
                  <a:pt x="5285708" y="5276231"/>
                  <a:pt x="5295233" y="5299996"/>
                  <a:pt x="5299996" y="5309521"/>
                </a:cubicBezTo>
                <a:lnTo>
                  <a:pt x="5342858" y="4923806"/>
                </a:lnTo>
                <a:cubicBezTo>
                  <a:pt x="5380958" y="4904804"/>
                  <a:pt x="5471398" y="4942856"/>
                  <a:pt x="5466636" y="4871466"/>
                </a:cubicBezTo>
                <a:cubicBezTo>
                  <a:pt x="5471398" y="4861941"/>
                  <a:pt x="5471398" y="4847654"/>
                  <a:pt x="5471398" y="4833366"/>
                </a:cubicBezTo>
                <a:cubicBezTo>
                  <a:pt x="5471398" y="4814316"/>
                  <a:pt x="5476161" y="4795266"/>
                  <a:pt x="5476161" y="4776216"/>
                </a:cubicBezTo>
                <a:cubicBezTo>
                  <a:pt x="5476161" y="4757166"/>
                  <a:pt x="5480923" y="4738116"/>
                  <a:pt x="5480923" y="4719066"/>
                </a:cubicBezTo>
                <a:cubicBezTo>
                  <a:pt x="5480923" y="4676204"/>
                  <a:pt x="5471398" y="4638104"/>
                  <a:pt x="5499973" y="4609529"/>
                </a:cubicBezTo>
                <a:cubicBezTo>
                  <a:pt x="5504736" y="4638104"/>
                  <a:pt x="5523786" y="4700016"/>
                  <a:pt x="5571411" y="4704779"/>
                </a:cubicBezTo>
                <a:cubicBezTo>
                  <a:pt x="5557123" y="4733354"/>
                  <a:pt x="5519023" y="4733354"/>
                  <a:pt x="5542836" y="4776216"/>
                </a:cubicBezTo>
                <a:cubicBezTo>
                  <a:pt x="5542836" y="4776216"/>
                  <a:pt x="5542836" y="4780979"/>
                  <a:pt x="5533311" y="4780979"/>
                </a:cubicBezTo>
                <a:cubicBezTo>
                  <a:pt x="5519023" y="4780979"/>
                  <a:pt x="5514261" y="4752404"/>
                  <a:pt x="5495211" y="4738116"/>
                </a:cubicBezTo>
                <a:cubicBezTo>
                  <a:pt x="5485686" y="4785741"/>
                  <a:pt x="5480923" y="4838129"/>
                  <a:pt x="5476161" y="4904804"/>
                </a:cubicBezTo>
                <a:cubicBezTo>
                  <a:pt x="5480923" y="4909566"/>
                  <a:pt x="5480923" y="4909566"/>
                  <a:pt x="5495211" y="4909566"/>
                </a:cubicBezTo>
                <a:cubicBezTo>
                  <a:pt x="5504736" y="4909566"/>
                  <a:pt x="5580936" y="4900041"/>
                  <a:pt x="5623798" y="4890516"/>
                </a:cubicBezTo>
                <a:lnTo>
                  <a:pt x="5623798" y="4576191"/>
                </a:lnTo>
                <a:lnTo>
                  <a:pt x="5638086" y="4576191"/>
                </a:lnTo>
                <a:cubicBezTo>
                  <a:pt x="5647611" y="4604766"/>
                  <a:pt x="5647611" y="4666679"/>
                  <a:pt x="5704761" y="4685729"/>
                </a:cubicBezTo>
                <a:cubicBezTo>
                  <a:pt x="5690473" y="4695254"/>
                  <a:pt x="5661898" y="4728591"/>
                  <a:pt x="5642848" y="4719066"/>
                </a:cubicBezTo>
                <a:cubicBezTo>
                  <a:pt x="5638086" y="4723829"/>
                  <a:pt x="5633323" y="4723829"/>
                  <a:pt x="5633323" y="4738116"/>
                </a:cubicBezTo>
                <a:lnTo>
                  <a:pt x="5633323" y="4890516"/>
                </a:lnTo>
                <a:cubicBezTo>
                  <a:pt x="5638086" y="4895279"/>
                  <a:pt x="5633323" y="4895279"/>
                  <a:pt x="5647611" y="4895279"/>
                </a:cubicBezTo>
                <a:cubicBezTo>
                  <a:pt x="5657136" y="4895279"/>
                  <a:pt x="5719048" y="4885754"/>
                  <a:pt x="5752386" y="4880991"/>
                </a:cubicBezTo>
                <a:cubicBezTo>
                  <a:pt x="5761911" y="4876229"/>
                  <a:pt x="5761911" y="4866704"/>
                  <a:pt x="5761911" y="4857179"/>
                </a:cubicBezTo>
                <a:cubicBezTo>
                  <a:pt x="5761911" y="4842891"/>
                  <a:pt x="5761911" y="4823841"/>
                  <a:pt x="5766673" y="4804791"/>
                </a:cubicBezTo>
                <a:lnTo>
                  <a:pt x="5766673" y="4547616"/>
                </a:lnTo>
                <a:lnTo>
                  <a:pt x="5780913" y="4547616"/>
                </a:lnTo>
                <a:cubicBezTo>
                  <a:pt x="5771388" y="4619054"/>
                  <a:pt x="5809488" y="4580954"/>
                  <a:pt x="5809488" y="4628579"/>
                </a:cubicBezTo>
                <a:cubicBezTo>
                  <a:pt x="5809488" y="4638104"/>
                  <a:pt x="5799963" y="4652391"/>
                  <a:pt x="5799963" y="4661916"/>
                </a:cubicBezTo>
                <a:cubicBezTo>
                  <a:pt x="5799963" y="4676204"/>
                  <a:pt x="5819013" y="4714304"/>
                  <a:pt x="5838063" y="4738116"/>
                </a:cubicBezTo>
                <a:lnTo>
                  <a:pt x="5819013" y="4738116"/>
                </a:lnTo>
                <a:cubicBezTo>
                  <a:pt x="5809488" y="4728591"/>
                  <a:pt x="5795201" y="4714304"/>
                  <a:pt x="5780913" y="4709541"/>
                </a:cubicBezTo>
                <a:cubicBezTo>
                  <a:pt x="5780913" y="4738116"/>
                  <a:pt x="5780913" y="4771454"/>
                  <a:pt x="5776151" y="4880991"/>
                </a:cubicBezTo>
                <a:cubicBezTo>
                  <a:pt x="5852351" y="4866704"/>
                  <a:pt x="5866638" y="4871466"/>
                  <a:pt x="5914263" y="4861941"/>
                </a:cubicBezTo>
                <a:lnTo>
                  <a:pt x="5914263" y="4519089"/>
                </a:lnTo>
                <a:lnTo>
                  <a:pt x="5938076" y="4519089"/>
                </a:lnTo>
                <a:cubicBezTo>
                  <a:pt x="5938076" y="4538091"/>
                  <a:pt x="5928551" y="4557141"/>
                  <a:pt x="5938076" y="4576191"/>
                </a:cubicBezTo>
                <a:cubicBezTo>
                  <a:pt x="5952363" y="4600004"/>
                  <a:pt x="5999988" y="4642866"/>
                  <a:pt x="5999988" y="4661916"/>
                </a:cubicBezTo>
                <a:cubicBezTo>
                  <a:pt x="5999988" y="4676204"/>
                  <a:pt x="5980938" y="4671441"/>
                  <a:pt x="5980938" y="4685729"/>
                </a:cubicBezTo>
                <a:cubicBezTo>
                  <a:pt x="5980938" y="4690491"/>
                  <a:pt x="5999988" y="4700016"/>
                  <a:pt x="5990463" y="4733354"/>
                </a:cubicBezTo>
                <a:cubicBezTo>
                  <a:pt x="5976176" y="4723829"/>
                  <a:pt x="5957126" y="4704779"/>
                  <a:pt x="5933313" y="4690491"/>
                </a:cubicBezTo>
                <a:lnTo>
                  <a:pt x="5933313" y="4861941"/>
                </a:lnTo>
                <a:cubicBezTo>
                  <a:pt x="5938076" y="4866704"/>
                  <a:pt x="5933313" y="4866704"/>
                  <a:pt x="5942838" y="4866704"/>
                </a:cubicBezTo>
                <a:lnTo>
                  <a:pt x="6376178" y="4823841"/>
                </a:lnTo>
                <a:lnTo>
                  <a:pt x="6376178" y="4580954"/>
                </a:lnTo>
                <a:cubicBezTo>
                  <a:pt x="6357128" y="4566666"/>
                  <a:pt x="6338078" y="4552379"/>
                  <a:pt x="6319028" y="4552379"/>
                </a:cubicBezTo>
                <a:cubicBezTo>
                  <a:pt x="6261878" y="4552379"/>
                  <a:pt x="6199966" y="4538091"/>
                  <a:pt x="6147626" y="4514326"/>
                </a:cubicBezTo>
                <a:cubicBezTo>
                  <a:pt x="6147626" y="4514326"/>
                  <a:pt x="6147626" y="4504801"/>
                  <a:pt x="6142863" y="4495276"/>
                </a:cubicBezTo>
                <a:cubicBezTo>
                  <a:pt x="6142863" y="4490514"/>
                  <a:pt x="6138101" y="4490514"/>
                  <a:pt x="6133338" y="4485751"/>
                </a:cubicBezTo>
                <a:cubicBezTo>
                  <a:pt x="6228541" y="4476226"/>
                  <a:pt x="6328553" y="4466701"/>
                  <a:pt x="6423803" y="4452414"/>
                </a:cubicBezTo>
                <a:cubicBezTo>
                  <a:pt x="6476191" y="4442889"/>
                  <a:pt x="6557106" y="4438126"/>
                  <a:pt x="6614256" y="4409551"/>
                </a:cubicBezTo>
                <a:cubicBezTo>
                  <a:pt x="6628543" y="4404789"/>
                  <a:pt x="6628543" y="4380976"/>
                  <a:pt x="6628543" y="4380976"/>
                </a:cubicBezTo>
                <a:cubicBezTo>
                  <a:pt x="6628543" y="4328589"/>
                  <a:pt x="6538056" y="4319064"/>
                  <a:pt x="6519053" y="4309539"/>
                </a:cubicBezTo>
                <a:lnTo>
                  <a:pt x="6404753" y="4280964"/>
                </a:lnTo>
                <a:lnTo>
                  <a:pt x="6404753" y="4242864"/>
                </a:lnTo>
                <a:cubicBezTo>
                  <a:pt x="6461903" y="4238101"/>
                  <a:pt x="6523816" y="4233339"/>
                  <a:pt x="6585681" y="4223814"/>
                </a:cubicBezTo>
                <a:cubicBezTo>
                  <a:pt x="6585681" y="4219051"/>
                  <a:pt x="6590443" y="4223814"/>
                  <a:pt x="6590443" y="4209526"/>
                </a:cubicBezTo>
              </a:path>
            </a:pathLst>
          </a:custGeom>
          <a:gradFill>
            <a:gsLst>
              <a:gs pos="100000">
                <a:srgbClr val="C00000">
                  <a:alpha val="0"/>
                </a:srgbClr>
              </a:gs>
              <a:gs pos="53000">
                <a:srgbClr val="E20000"/>
              </a:gs>
            </a:gsLst>
            <a:lin ang="5400000" scaled="1"/>
          </a:gradFill>
          <a:ln w="4763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id="{CDA3D37D-78C0-522C-361E-8128C911B6A5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4112822"/>
            <a:ext cx="9144000" cy="1030678"/>
          </a:xfrm>
          <a:prstGeom prst="rect">
            <a:avLst/>
          </a:prstGeom>
        </p:spPr>
      </p:pic>
      <p:sp>
        <p:nvSpPr>
          <p:cNvPr id="323" name="任意多边形: 形状 322">
            <a:extLst>
              <a:ext uri="{FF2B5EF4-FFF2-40B4-BE49-F238E27FC236}">
                <a16:creationId xmlns:a16="http://schemas.microsoft.com/office/drawing/2014/main" id="{2012E543-4C3B-D045-EE6D-F7F0C133901F}"/>
              </a:ext>
            </a:extLst>
          </p:cNvPr>
          <p:cNvSpPr/>
          <p:nvPr/>
        </p:nvSpPr>
        <p:spPr>
          <a:xfrm>
            <a:off x="1944642" y="2306571"/>
            <a:ext cx="5236178" cy="380073"/>
          </a:xfrm>
          <a:custGeom>
            <a:avLst/>
            <a:gdLst>
              <a:gd name="connsiteX0" fmla="*/ 0 w 5236178"/>
              <a:gd name="connsiteY0" fmla="*/ 0 h 380073"/>
              <a:gd name="connsiteX1" fmla="*/ 5236178 w 5236178"/>
              <a:gd name="connsiteY1" fmla="*/ 0 h 380073"/>
              <a:gd name="connsiteX2" fmla="*/ 5042566 w 5236178"/>
              <a:gd name="connsiteY2" fmla="*/ 193612 h 380073"/>
              <a:gd name="connsiteX3" fmla="*/ 5229027 w 5236178"/>
              <a:gd name="connsiteY3" fmla="*/ 380073 h 380073"/>
              <a:gd name="connsiteX4" fmla="*/ 7151 w 5236178"/>
              <a:gd name="connsiteY4" fmla="*/ 380073 h 380073"/>
              <a:gd name="connsiteX5" fmla="*/ 193612 w 5236178"/>
              <a:gd name="connsiteY5" fmla="*/ 193612 h 380073"/>
              <a:gd name="connsiteX6" fmla="*/ 0 w 5236178"/>
              <a:gd name="connsiteY6" fmla="*/ 0 h 380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36178" h="380073">
                <a:moveTo>
                  <a:pt x="0" y="0"/>
                </a:moveTo>
                <a:lnTo>
                  <a:pt x="5236178" y="0"/>
                </a:lnTo>
                <a:lnTo>
                  <a:pt x="5042566" y="193612"/>
                </a:lnTo>
                <a:lnTo>
                  <a:pt x="5229027" y="380073"/>
                </a:lnTo>
                <a:lnTo>
                  <a:pt x="7151" y="380073"/>
                </a:lnTo>
                <a:lnTo>
                  <a:pt x="193612" y="193612"/>
                </a:lnTo>
                <a:lnTo>
                  <a:pt x="0" y="0"/>
                </a:lnTo>
                <a:close/>
              </a:path>
            </a:pathLst>
          </a:custGeom>
          <a:blipFill dpi="0" rotWithShape="1">
            <a:blip r:embed="rId11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/>
          </a:p>
        </p:txBody>
      </p:sp>
      <p:sp>
        <p:nvSpPr>
          <p:cNvPr id="63" name="PA_淘宝网chenying0907出品 62"/>
          <p:cNvSpPr txBox="1"/>
          <p:nvPr>
            <p:custDataLst>
              <p:tags r:id="rId2"/>
            </p:custDataLst>
          </p:nvPr>
        </p:nvSpPr>
        <p:spPr>
          <a:xfrm>
            <a:off x="2960073" y="2360355"/>
            <a:ext cx="3205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1100" dirty="0">
                <a:cs typeface="+mn-ea"/>
                <a:sym typeface="+mn-lt"/>
              </a:rPr>
              <a:t>工作计划  </a:t>
            </a:r>
            <a:r>
              <a:rPr lang="en-US" altLang="zh-CN" sz="1100" dirty="0">
                <a:cs typeface="+mn-ea"/>
                <a:sym typeface="+mn-lt"/>
              </a:rPr>
              <a:t>/  </a:t>
            </a:r>
            <a:r>
              <a:rPr lang="zh-CN" altLang="en-US" sz="1100" dirty="0">
                <a:cs typeface="+mn-ea"/>
                <a:sym typeface="+mn-lt"/>
              </a:rPr>
              <a:t>述职报告  </a:t>
            </a:r>
            <a:r>
              <a:rPr lang="en-US" altLang="zh-CN" sz="1100" dirty="0">
                <a:cs typeface="+mn-ea"/>
                <a:sym typeface="+mn-lt"/>
              </a:rPr>
              <a:t>/  </a:t>
            </a:r>
            <a:r>
              <a:rPr lang="zh-CN" altLang="en-US" sz="1100" dirty="0">
                <a:cs typeface="+mn-ea"/>
                <a:sym typeface="+mn-lt"/>
              </a:rPr>
              <a:t>工作汇报  </a:t>
            </a:r>
            <a:r>
              <a:rPr lang="en-US" altLang="zh-CN" sz="1100" dirty="0">
                <a:cs typeface="+mn-ea"/>
                <a:sym typeface="+mn-lt"/>
              </a:rPr>
              <a:t>/</a:t>
            </a:r>
            <a:r>
              <a:rPr lang="zh-CN" altLang="en-US" sz="1100" dirty="0">
                <a:cs typeface="+mn-ea"/>
                <a:sym typeface="+mn-lt"/>
              </a:rPr>
              <a:t>  通用模板</a:t>
            </a:r>
            <a:endParaRPr lang="en-US" altLang="zh-CN" sz="1100" dirty="0">
              <a:cs typeface="+mn-ea"/>
              <a:sym typeface="+mn-lt"/>
            </a:endParaRPr>
          </a:p>
        </p:txBody>
      </p:sp>
      <p:pic>
        <p:nvPicPr>
          <p:cNvPr id="51" name="图片 50">
            <a:extLst>
              <a:ext uri="{FF2B5EF4-FFF2-40B4-BE49-F238E27FC236}">
                <a16:creationId xmlns:a16="http://schemas.microsoft.com/office/drawing/2014/main" id="{4F448BD0-FB7B-898D-8DF8-CBE9E680D9EA}"/>
              </a:ext>
            </a:extLst>
          </p:cNvPr>
          <p:cNvPicPr>
            <a:picLocks noChangeAspect="1"/>
          </p:cNvPicPr>
          <p:nvPr/>
        </p:nvPicPr>
        <p:blipFill>
          <a:blip r:embed="rId12" cstate="screen">
            <a:alphaModFix amt="3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523050" y="3660593"/>
            <a:ext cx="1093035" cy="588220"/>
          </a:xfrm>
          <a:prstGeom prst="rect">
            <a:avLst/>
          </a:prstGeom>
        </p:spPr>
      </p:pic>
      <p:sp>
        <p:nvSpPr>
          <p:cNvPr id="57" name="iconfont-1096-617929">
            <a:extLst>
              <a:ext uri="{FF2B5EF4-FFF2-40B4-BE49-F238E27FC236}">
                <a16:creationId xmlns:a16="http://schemas.microsoft.com/office/drawing/2014/main" id="{1CECDAC5-A73F-0466-F90E-167B9A418968}"/>
              </a:ext>
            </a:extLst>
          </p:cNvPr>
          <p:cNvSpPr/>
          <p:nvPr/>
        </p:nvSpPr>
        <p:spPr>
          <a:xfrm>
            <a:off x="6473574" y="2373498"/>
            <a:ext cx="208866" cy="208054"/>
          </a:xfrm>
          <a:custGeom>
            <a:avLst/>
            <a:gdLst>
              <a:gd name="T0" fmla="*/ 11209 w 11256"/>
              <a:gd name="T1" fmla="*/ 4253 h 11213"/>
              <a:gd name="T2" fmla="*/ 10891 w 11256"/>
              <a:gd name="T3" fmla="*/ 3984 h 11213"/>
              <a:gd name="T4" fmla="*/ 7510 w 11256"/>
              <a:gd name="T5" fmla="*/ 3462 h 11213"/>
              <a:gd name="T6" fmla="*/ 6001 w 11256"/>
              <a:gd name="T7" fmla="*/ 230 h 11213"/>
              <a:gd name="T8" fmla="*/ 5640 w 11256"/>
              <a:gd name="T9" fmla="*/ 0 h 11213"/>
              <a:gd name="T10" fmla="*/ 5640 w 11256"/>
              <a:gd name="T11" fmla="*/ 0 h 11213"/>
              <a:gd name="T12" fmla="*/ 5279 w 11256"/>
              <a:gd name="T13" fmla="*/ 230 h 11213"/>
              <a:gd name="T14" fmla="*/ 3756 w 11256"/>
              <a:gd name="T15" fmla="*/ 3455 h 11213"/>
              <a:gd name="T16" fmla="*/ 370 w 11256"/>
              <a:gd name="T17" fmla="*/ 3965 h 11213"/>
              <a:gd name="T18" fmla="*/ 49 w 11256"/>
              <a:gd name="T19" fmla="*/ 4231 h 11213"/>
              <a:gd name="T20" fmla="*/ 142 w 11256"/>
              <a:gd name="T21" fmla="*/ 4638 h 11213"/>
              <a:gd name="T22" fmla="*/ 2597 w 11256"/>
              <a:gd name="T23" fmla="*/ 7164 h 11213"/>
              <a:gd name="T24" fmla="*/ 2010 w 11256"/>
              <a:gd name="T25" fmla="*/ 10725 h 11213"/>
              <a:gd name="T26" fmla="*/ 2174 w 11256"/>
              <a:gd name="T27" fmla="*/ 11116 h 11213"/>
              <a:gd name="T28" fmla="*/ 2597 w 11256"/>
              <a:gd name="T29" fmla="*/ 11140 h 11213"/>
              <a:gd name="T30" fmla="*/ 5620 w 11256"/>
              <a:gd name="T31" fmla="*/ 9478 h 11213"/>
              <a:gd name="T32" fmla="*/ 8637 w 11256"/>
              <a:gd name="T33" fmla="*/ 11151 h 11213"/>
              <a:gd name="T34" fmla="*/ 8831 w 11256"/>
              <a:gd name="T35" fmla="*/ 11200 h 11213"/>
              <a:gd name="T36" fmla="*/ 8839 w 11256"/>
              <a:gd name="T37" fmla="*/ 11200 h 11213"/>
              <a:gd name="T38" fmla="*/ 9239 w 11256"/>
              <a:gd name="T39" fmla="*/ 10800 h 11213"/>
              <a:gd name="T40" fmla="*/ 9213 w 11256"/>
              <a:gd name="T41" fmla="*/ 10658 h 11213"/>
              <a:gd name="T42" fmla="*/ 8652 w 11256"/>
              <a:gd name="T43" fmla="*/ 7175 h 11213"/>
              <a:gd name="T44" fmla="*/ 11114 w 11256"/>
              <a:gd name="T45" fmla="*/ 4659 h 11213"/>
              <a:gd name="T46" fmla="*/ 11209 w 11256"/>
              <a:gd name="T47" fmla="*/ 4253 h 11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256" h="11213">
                <a:moveTo>
                  <a:pt x="11209" y="4253"/>
                </a:moveTo>
                <a:cubicBezTo>
                  <a:pt x="11161" y="4111"/>
                  <a:pt x="11039" y="4008"/>
                  <a:pt x="10891" y="3984"/>
                </a:cubicBezTo>
                <a:lnTo>
                  <a:pt x="7510" y="3462"/>
                </a:lnTo>
                <a:lnTo>
                  <a:pt x="6001" y="230"/>
                </a:lnTo>
                <a:cubicBezTo>
                  <a:pt x="5934" y="90"/>
                  <a:pt x="5795" y="0"/>
                  <a:pt x="5640" y="0"/>
                </a:cubicBezTo>
                <a:lnTo>
                  <a:pt x="5640" y="0"/>
                </a:lnTo>
                <a:cubicBezTo>
                  <a:pt x="5485" y="0"/>
                  <a:pt x="5345" y="88"/>
                  <a:pt x="5279" y="230"/>
                </a:cubicBezTo>
                <a:lnTo>
                  <a:pt x="3756" y="3455"/>
                </a:lnTo>
                <a:lnTo>
                  <a:pt x="370" y="3965"/>
                </a:lnTo>
                <a:cubicBezTo>
                  <a:pt x="221" y="3986"/>
                  <a:pt x="99" y="4090"/>
                  <a:pt x="49" y="4231"/>
                </a:cubicBezTo>
                <a:cubicBezTo>
                  <a:pt x="0" y="4373"/>
                  <a:pt x="36" y="4530"/>
                  <a:pt x="142" y="4638"/>
                </a:cubicBezTo>
                <a:lnTo>
                  <a:pt x="2597" y="7164"/>
                </a:lnTo>
                <a:lnTo>
                  <a:pt x="2010" y="10725"/>
                </a:lnTo>
                <a:cubicBezTo>
                  <a:pt x="1984" y="10875"/>
                  <a:pt x="2049" y="11028"/>
                  <a:pt x="2174" y="11116"/>
                </a:cubicBezTo>
                <a:cubicBezTo>
                  <a:pt x="2298" y="11204"/>
                  <a:pt x="2464" y="11213"/>
                  <a:pt x="2597" y="11140"/>
                </a:cubicBezTo>
                <a:lnTo>
                  <a:pt x="5620" y="9478"/>
                </a:lnTo>
                <a:lnTo>
                  <a:pt x="8637" y="11151"/>
                </a:lnTo>
                <a:cubicBezTo>
                  <a:pt x="8697" y="11183"/>
                  <a:pt x="8764" y="11200"/>
                  <a:pt x="8831" y="11200"/>
                </a:cubicBezTo>
                <a:lnTo>
                  <a:pt x="8839" y="11200"/>
                </a:lnTo>
                <a:cubicBezTo>
                  <a:pt x="9061" y="11200"/>
                  <a:pt x="9239" y="11022"/>
                  <a:pt x="9239" y="10800"/>
                </a:cubicBezTo>
                <a:cubicBezTo>
                  <a:pt x="9239" y="10751"/>
                  <a:pt x="9231" y="10703"/>
                  <a:pt x="9213" y="10658"/>
                </a:cubicBezTo>
                <a:lnTo>
                  <a:pt x="8652" y="7175"/>
                </a:lnTo>
                <a:lnTo>
                  <a:pt x="11114" y="4659"/>
                </a:lnTo>
                <a:cubicBezTo>
                  <a:pt x="11219" y="4552"/>
                  <a:pt x="11256" y="4395"/>
                  <a:pt x="11209" y="425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rgbClr val="EF0C1F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iconfont-1096-617929">
            <a:extLst>
              <a:ext uri="{FF2B5EF4-FFF2-40B4-BE49-F238E27FC236}">
                <a16:creationId xmlns:a16="http://schemas.microsoft.com/office/drawing/2014/main" id="{FE46CF2A-C9FB-BFEB-AA6B-B274590DAB56}"/>
              </a:ext>
            </a:extLst>
          </p:cNvPr>
          <p:cNvSpPr/>
          <p:nvPr/>
        </p:nvSpPr>
        <p:spPr>
          <a:xfrm>
            <a:off x="2461560" y="2373498"/>
            <a:ext cx="208866" cy="208054"/>
          </a:xfrm>
          <a:custGeom>
            <a:avLst/>
            <a:gdLst>
              <a:gd name="T0" fmla="*/ 11209 w 11256"/>
              <a:gd name="T1" fmla="*/ 4253 h 11213"/>
              <a:gd name="T2" fmla="*/ 10891 w 11256"/>
              <a:gd name="T3" fmla="*/ 3984 h 11213"/>
              <a:gd name="T4" fmla="*/ 7510 w 11256"/>
              <a:gd name="T5" fmla="*/ 3462 h 11213"/>
              <a:gd name="T6" fmla="*/ 6001 w 11256"/>
              <a:gd name="T7" fmla="*/ 230 h 11213"/>
              <a:gd name="T8" fmla="*/ 5640 w 11256"/>
              <a:gd name="T9" fmla="*/ 0 h 11213"/>
              <a:gd name="T10" fmla="*/ 5640 w 11256"/>
              <a:gd name="T11" fmla="*/ 0 h 11213"/>
              <a:gd name="T12" fmla="*/ 5279 w 11256"/>
              <a:gd name="T13" fmla="*/ 230 h 11213"/>
              <a:gd name="T14" fmla="*/ 3756 w 11256"/>
              <a:gd name="T15" fmla="*/ 3455 h 11213"/>
              <a:gd name="T16" fmla="*/ 370 w 11256"/>
              <a:gd name="T17" fmla="*/ 3965 h 11213"/>
              <a:gd name="T18" fmla="*/ 49 w 11256"/>
              <a:gd name="T19" fmla="*/ 4231 h 11213"/>
              <a:gd name="T20" fmla="*/ 142 w 11256"/>
              <a:gd name="T21" fmla="*/ 4638 h 11213"/>
              <a:gd name="T22" fmla="*/ 2597 w 11256"/>
              <a:gd name="T23" fmla="*/ 7164 h 11213"/>
              <a:gd name="T24" fmla="*/ 2010 w 11256"/>
              <a:gd name="T25" fmla="*/ 10725 h 11213"/>
              <a:gd name="T26" fmla="*/ 2174 w 11256"/>
              <a:gd name="T27" fmla="*/ 11116 h 11213"/>
              <a:gd name="T28" fmla="*/ 2597 w 11256"/>
              <a:gd name="T29" fmla="*/ 11140 h 11213"/>
              <a:gd name="T30" fmla="*/ 5620 w 11256"/>
              <a:gd name="T31" fmla="*/ 9478 h 11213"/>
              <a:gd name="T32" fmla="*/ 8637 w 11256"/>
              <a:gd name="T33" fmla="*/ 11151 h 11213"/>
              <a:gd name="T34" fmla="*/ 8831 w 11256"/>
              <a:gd name="T35" fmla="*/ 11200 h 11213"/>
              <a:gd name="T36" fmla="*/ 8839 w 11256"/>
              <a:gd name="T37" fmla="*/ 11200 h 11213"/>
              <a:gd name="T38" fmla="*/ 9239 w 11256"/>
              <a:gd name="T39" fmla="*/ 10800 h 11213"/>
              <a:gd name="T40" fmla="*/ 9213 w 11256"/>
              <a:gd name="T41" fmla="*/ 10658 h 11213"/>
              <a:gd name="T42" fmla="*/ 8652 w 11256"/>
              <a:gd name="T43" fmla="*/ 7175 h 11213"/>
              <a:gd name="T44" fmla="*/ 11114 w 11256"/>
              <a:gd name="T45" fmla="*/ 4659 h 11213"/>
              <a:gd name="T46" fmla="*/ 11209 w 11256"/>
              <a:gd name="T47" fmla="*/ 4253 h 11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256" h="11213">
                <a:moveTo>
                  <a:pt x="11209" y="4253"/>
                </a:moveTo>
                <a:cubicBezTo>
                  <a:pt x="11161" y="4111"/>
                  <a:pt x="11039" y="4008"/>
                  <a:pt x="10891" y="3984"/>
                </a:cubicBezTo>
                <a:lnTo>
                  <a:pt x="7510" y="3462"/>
                </a:lnTo>
                <a:lnTo>
                  <a:pt x="6001" y="230"/>
                </a:lnTo>
                <a:cubicBezTo>
                  <a:pt x="5934" y="90"/>
                  <a:pt x="5795" y="0"/>
                  <a:pt x="5640" y="0"/>
                </a:cubicBezTo>
                <a:lnTo>
                  <a:pt x="5640" y="0"/>
                </a:lnTo>
                <a:cubicBezTo>
                  <a:pt x="5485" y="0"/>
                  <a:pt x="5345" y="88"/>
                  <a:pt x="5279" y="230"/>
                </a:cubicBezTo>
                <a:lnTo>
                  <a:pt x="3756" y="3455"/>
                </a:lnTo>
                <a:lnTo>
                  <a:pt x="370" y="3965"/>
                </a:lnTo>
                <a:cubicBezTo>
                  <a:pt x="221" y="3986"/>
                  <a:pt x="99" y="4090"/>
                  <a:pt x="49" y="4231"/>
                </a:cubicBezTo>
                <a:cubicBezTo>
                  <a:pt x="0" y="4373"/>
                  <a:pt x="36" y="4530"/>
                  <a:pt x="142" y="4638"/>
                </a:cubicBezTo>
                <a:lnTo>
                  <a:pt x="2597" y="7164"/>
                </a:lnTo>
                <a:lnTo>
                  <a:pt x="2010" y="10725"/>
                </a:lnTo>
                <a:cubicBezTo>
                  <a:pt x="1984" y="10875"/>
                  <a:pt x="2049" y="11028"/>
                  <a:pt x="2174" y="11116"/>
                </a:cubicBezTo>
                <a:cubicBezTo>
                  <a:pt x="2298" y="11204"/>
                  <a:pt x="2464" y="11213"/>
                  <a:pt x="2597" y="11140"/>
                </a:cubicBezTo>
                <a:lnTo>
                  <a:pt x="5620" y="9478"/>
                </a:lnTo>
                <a:lnTo>
                  <a:pt x="8637" y="11151"/>
                </a:lnTo>
                <a:cubicBezTo>
                  <a:pt x="8697" y="11183"/>
                  <a:pt x="8764" y="11200"/>
                  <a:pt x="8831" y="11200"/>
                </a:cubicBezTo>
                <a:lnTo>
                  <a:pt x="8839" y="11200"/>
                </a:lnTo>
                <a:cubicBezTo>
                  <a:pt x="9061" y="11200"/>
                  <a:pt x="9239" y="11022"/>
                  <a:pt x="9239" y="10800"/>
                </a:cubicBezTo>
                <a:cubicBezTo>
                  <a:pt x="9239" y="10751"/>
                  <a:pt x="9231" y="10703"/>
                  <a:pt x="9213" y="10658"/>
                </a:cubicBezTo>
                <a:lnTo>
                  <a:pt x="8652" y="7175"/>
                </a:lnTo>
                <a:lnTo>
                  <a:pt x="11114" y="4659"/>
                </a:lnTo>
                <a:cubicBezTo>
                  <a:pt x="11219" y="4552"/>
                  <a:pt x="11256" y="4395"/>
                  <a:pt x="11209" y="425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rgbClr val="EF0C1F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PA_淘宝网chenying0907出品 339">
            <a:extLst>
              <a:ext uri="{FF2B5EF4-FFF2-40B4-BE49-F238E27FC236}">
                <a16:creationId xmlns:a16="http://schemas.microsoft.com/office/drawing/2014/main" id="{290EAB3E-5DC3-14F3-2E54-481016B7A4C2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2462253" y="830785"/>
            <a:ext cx="4249882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8000" b="1" dirty="0">
                <a:gradFill>
                  <a:gsLst>
                    <a:gs pos="100000">
                      <a:srgbClr val="C00000"/>
                    </a:gs>
                    <a:gs pos="0">
                      <a:srgbClr val="FF0000"/>
                    </a:gs>
                  </a:gsLst>
                  <a:lin ang="5400000" scaled="1"/>
                </a:gradFill>
                <a:effectLst>
                  <a:outerShdw dist="114300" dir="2700000" algn="tl" rotWithShape="0">
                    <a:schemeClr val="bg2">
                      <a:lumMod val="50000"/>
                      <a:alpha val="10000"/>
                    </a:schemeClr>
                  </a:outerShdw>
                </a:effectLst>
                <a:latin typeface="阿里巴巴普惠体 2.0 115 Black" panose="00020600040101010101" pitchFamily="18" charset="-122"/>
                <a:ea typeface="阿里巴巴普惠体 2.0 115 Black" panose="00020600040101010101" pitchFamily="18" charset="-122"/>
                <a:cs typeface="阿里巴巴普惠体 2.0 115 Black" panose="00020600040101010101" pitchFamily="18" charset="-122"/>
                <a:sym typeface="+mn-lt"/>
              </a:rPr>
              <a:t>谢谢观看</a:t>
            </a:r>
            <a:endParaRPr lang="en-US" altLang="zh-CN" sz="8000" b="1" dirty="0">
              <a:gradFill>
                <a:gsLst>
                  <a:gs pos="100000">
                    <a:srgbClr val="C00000"/>
                  </a:gs>
                  <a:gs pos="0">
                    <a:srgbClr val="FF0000"/>
                  </a:gs>
                </a:gsLst>
                <a:lin ang="5400000" scaled="1"/>
              </a:gradFill>
              <a:effectLst>
                <a:outerShdw dist="114300" dir="2700000" algn="tl" rotWithShape="0">
                  <a:schemeClr val="bg2">
                    <a:lumMod val="50000"/>
                    <a:alpha val="10000"/>
                  </a:schemeClr>
                </a:outerShdw>
              </a:effectLst>
              <a:latin typeface="阿里巴巴普惠体 2.0 115 Black" panose="00020600040101010101" pitchFamily="18" charset="-122"/>
              <a:ea typeface="阿里巴巴普惠体 2.0 115 Black" panose="00020600040101010101" pitchFamily="18" charset="-122"/>
              <a:cs typeface="阿里巴巴普惠体 2.0 115 Black" panose="00020600040101010101" pitchFamily="18" charset="-122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86589380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FD713590-A662-288D-7BE7-C81A2D5E9BC0}"/>
              </a:ext>
            </a:extLst>
          </p:cNvPr>
          <p:cNvSpPr txBox="1"/>
          <p:nvPr/>
        </p:nvSpPr>
        <p:spPr>
          <a:xfrm>
            <a:off x="1331640" y="2283718"/>
            <a:ext cx="360040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solidFill>
                  <a:srgbClr val="FF0000"/>
                </a:solidFill>
              </a:rPr>
              <a:t>51PPT</a:t>
            </a:r>
            <a:r>
              <a:rPr lang="zh-CN" altLang="en-US" dirty="0">
                <a:solidFill>
                  <a:srgbClr val="FF0000"/>
                </a:solidFill>
              </a:rPr>
              <a:t>模板网   </a:t>
            </a:r>
            <a:r>
              <a:rPr lang="en-US" altLang="zh-CN" dirty="0">
                <a:solidFill>
                  <a:srgbClr val="FF0000"/>
                </a:solidFill>
                <a:hlinkClick r:id="rId2"/>
              </a:rPr>
              <a:t>www.51pptmoban.com</a:t>
            </a:r>
            <a:r>
              <a:rPr lang="en-US" altLang="zh-CN" dirty="0">
                <a:solidFill>
                  <a:srgbClr val="FF0000"/>
                </a:solidFill>
              </a:rPr>
              <a:t>   </a:t>
            </a:r>
            <a:r>
              <a:rPr lang="zh-CN" altLang="en-US" dirty="0">
                <a:solidFill>
                  <a:srgbClr val="FF0000"/>
                </a:solidFill>
              </a:rPr>
              <a:t>作品</a:t>
            </a:r>
            <a:endParaRPr lang="en-US" altLang="zh-CN" dirty="0">
              <a:solidFill>
                <a:srgbClr val="FF0000"/>
              </a:solidFill>
            </a:endParaRPr>
          </a:p>
          <a:p>
            <a:endParaRPr lang="en-US" altLang="zh-CN" dirty="0">
              <a:solidFill>
                <a:srgbClr val="FF0000"/>
              </a:solidFill>
            </a:endParaRPr>
          </a:p>
          <a:p>
            <a:endParaRPr lang="en-US" altLang="zh-CN" dirty="0">
              <a:solidFill>
                <a:srgbClr val="FF0000"/>
              </a:solidFill>
            </a:endParaRPr>
          </a:p>
          <a:p>
            <a:r>
              <a:rPr lang="zh-CN" altLang="en-US" dirty="0">
                <a:solidFill>
                  <a:srgbClr val="FF0000"/>
                </a:solidFill>
              </a:rPr>
              <a:t>仅供学习参考之用！</a:t>
            </a:r>
          </a:p>
        </p:txBody>
      </p:sp>
    </p:spTree>
    <p:extLst>
      <p:ext uri="{BB962C8B-B14F-4D97-AF65-F5344CB8AC3E}">
        <p14:creationId xmlns:p14="http://schemas.microsoft.com/office/powerpoint/2010/main" val="27290846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/>
    </mc:Choice>
    <mc:Fallback xmlns="">
      <p:transition spd="slow" advClick="0"/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图片 11">
            <a:extLst>
              <a:ext uri="{FF2B5EF4-FFF2-40B4-BE49-F238E27FC236}">
                <a16:creationId xmlns:a16="http://schemas.microsoft.com/office/drawing/2014/main" id="{049A529D-218F-C4C4-161C-FC81CDC55E65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-2"/>
          <a:stretch/>
        </p:blipFill>
        <p:spPr>
          <a:xfrm rot="10800000">
            <a:off x="0" y="57922"/>
            <a:ext cx="9144000" cy="4256961"/>
          </a:xfrm>
          <a:prstGeom prst="rect">
            <a:avLst/>
          </a:prstGeom>
        </p:spPr>
      </p:pic>
      <p:pic>
        <p:nvPicPr>
          <p:cNvPr id="48" name="图片 47">
            <a:extLst>
              <a:ext uri="{FF2B5EF4-FFF2-40B4-BE49-F238E27FC236}">
                <a16:creationId xmlns:a16="http://schemas.microsoft.com/office/drawing/2014/main" id="{CC405ECC-6A8A-D06F-FD30-FF6420F65E0E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screen">
            <a:alphaModFix amt="20000"/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696210" y="0"/>
            <a:ext cx="5447790" cy="2290500"/>
          </a:xfrm>
          <a:prstGeom prst="rect">
            <a:avLst/>
          </a:prstGeom>
        </p:spPr>
      </p:pic>
      <p:sp>
        <p:nvSpPr>
          <p:cNvPr id="44" name="任意多边形: 形状 43">
            <a:extLst>
              <a:ext uri="{FF2B5EF4-FFF2-40B4-BE49-F238E27FC236}">
                <a16:creationId xmlns:a16="http://schemas.microsoft.com/office/drawing/2014/main" id="{FDD3A179-55C7-F842-426D-65DB92986553}"/>
              </a:ext>
            </a:extLst>
          </p:cNvPr>
          <p:cNvSpPr>
            <a:spLocks/>
          </p:cNvSpPr>
          <p:nvPr>
            <p:custDataLst>
              <p:tags r:id="rId1"/>
            </p:custDataLst>
          </p:nvPr>
        </p:nvSpPr>
        <p:spPr bwMode="auto">
          <a:xfrm>
            <a:off x="0" y="3532650"/>
            <a:ext cx="4587194" cy="1610851"/>
          </a:xfrm>
          <a:custGeom>
            <a:avLst/>
            <a:gdLst>
              <a:gd name="connsiteX0" fmla="*/ 1406975 w 4587194"/>
              <a:gd name="connsiteY0" fmla="*/ 0 h 1610851"/>
              <a:gd name="connsiteX1" fmla="*/ 1610379 w 4587194"/>
              <a:gd name="connsiteY1" fmla="*/ 41258 h 1610851"/>
              <a:gd name="connsiteX2" fmla="*/ 1611772 w 4587194"/>
              <a:gd name="connsiteY2" fmla="*/ 637426 h 1610851"/>
              <a:gd name="connsiteX3" fmla="*/ 1621524 w 4587194"/>
              <a:gd name="connsiteY3" fmla="*/ 649804 h 1610851"/>
              <a:gd name="connsiteX4" fmla="*/ 1653567 w 4587194"/>
              <a:gd name="connsiteY4" fmla="*/ 563163 h 1610851"/>
              <a:gd name="connsiteX5" fmla="*/ 1688397 w 4587194"/>
              <a:gd name="connsiteY5" fmla="*/ 649804 h 1610851"/>
              <a:gd name="connsiteX6" fmla="*/ 1698149 w 4587194"/>
              <a:gd name="connsiteY6" fmla="*/ 627112 h 1610851"/>
              <a:gd name="connsiteX7" fmla="*/ 1706508 w 4587194"/>
              <a:gd name="connsiteY7" fmla="*/ 672495 h 1610851"/>
              <a:gd name="connsiteX8" fmla="*/ 1706508 w 4587194"/>
              <a:gd name="connsiteY8" fmla="*/ 777701 h 1610851"/>
              <a:gd name="connsiteX9" fmla="*/ 1714867 w 4587194"/>
              <a:gd name="connsiteY9" fmla="*/ 785953 h 1610851"/>
              <a:gd name="connsiteX10" fmla="*/ 1714867 w 4587194"/>
              <a:gd name="connsiteY10" fmla="*/ 934479 h 1610851"/>
              <a:gd name="connsiteX11" fmla="*/ 1731585 w 4587194"/>
              <a:gd name="connsiteY11" fmla="*/ 934479 h 1610851"/>
              <a:gd name="connsiteX12" fmla="*/ 1731585 w 4587194"/>
              <a:gd name="connsiteY12" fmla="*/ 750884 h 1610851"/>
              <a:gd name="connsiteX13" fmla="*/ 1749696 w 4587194"/>
              <a:gd name="connsiteY13" fmla="*/ 750884 h 1610851"/>
              <a:gd name="connsiteX14" fmla="*/ 1749696 w 4587194"/>
              <a:gd name="connsiteY14" fmla="*/ 321808 h 1610851"/>
              <a:gd name="connsiteX15" fmla="*/ 2026938 w 4587194"/>
              <a:gd name="connsiteY15" fmla="*/ 272299 h 1610851"/>
              <a:gd name="connsiteX16" fmla="*/ 2219196 w 4587194"/>
              <a:gd name="connsiteY16" fmla="*/ 315619 h 1610851"/>
              <a:gd name="connsiteX17" fmla="*/ 2219196 w 4587194"/>
              <a:gd name="connsiteY17" fmla="*/ 606483 h 1610851"/>
              <a:gd name="connsiteX18" fmla="*/ 2254026 w 4587194"/>
              <a:gd name="connsiteY18" fmla="*/ 633301 h 1610851"/>
              <a:gd name="connsiteX19" fmla="*/ 2254026 w 4587194"/>
              <a:gd name="connsiteY19" fmla="*/ 686935 h 1610851"/>
              <a:gd name="connsiteX20" fmla="*/ 2270744 w 4587194"/>
              <a:gd name="connsiteY20" fmla="*/ 686935 h 1610851"/>
              <a:gd name="connsiteX21" fmla="*/ 2270744 w 4587194"/>
              <a:gd name="connsiteY21" fmla="*/ 722004 h 1610851"/>
              <a:gd name="connsiteX22" fmla="*/ 2279103 w 4587194"/>
              <a:gd name="connsiteY22" fmla="*/ 722004 h 1610851"/>
              <a:gd name="connsiteX23" fmla="*/ 2279103 w 4587194"/>
              <a:gd name="connsiteY23" fmla="*/ 899410 h 1610851"/>
              <a:gd name="connsiteX24" fmla="*/ 2297214 w 4587194"/>
              <a:gd name="connsiteY24" fmla="*/ 899410 h 1610851"/>
              <a:gd name="connsiteX25" fmla="*/ 2297214 w 4587194"/>
              <a:gd name="connsiteY25" fmla="*/ 843713 h 1610851"/>
              <a:gd name="connsiteX26" fmla="*/ 2428172 w 4587194"/>
              <a:gd name="connsiteY26" fmla="*/ 843713 h 1610851"/>
              <a:gd name="connsiteX27" fmla="*/ 2428172 w 4587194"/>
              <a:gd name="connsiteY27" fmla="*/ 678684 h 1610851"/>
              <a:gd name="connsiteX28" fmla="*/ 2488079 w 4587194"/>
              <a:gd name="connsiteY28" fmla="*/ 678684 h 1610851"/>
              <a:gd name="connsiteX29" fmla="*/ 2488079 w 4587194"/>
              <a:gd name="connsiteY29" fmla="*/ 598232 h 1610851"/>
              <a:gd name="connsiteX30" fmla="*/ 2497831 w 4587194"/>
              <a:gd name="connsiteY30" fmla="*/ 598232 h 1610851"/>
              <a:gd name="connsiteX31" fmla="*/ 2497831 w 4587194"/>
              <a:gd name="connsiteY31" fmla="*/ 569352 h 1610851"/>
              <a:gd name="connsiteX32" fmla="*/ 2506190 w 4587194"/>
              <a:gd name="connsiteY32" fmla="*/ 569352 h 1610851"/>
              <a:gd name="connsiteX33" fmla="*/ 2506190 w 4587194"/>
              <a:gd name="connsiteY33" fmla="*/ 548723 h 1610851"/>
              <a:gd name="connsiteX34" fmla="*/ 2775073 w 4587194"/>
              <a:gd name="connsiteY34" fmla="*/ 540472 h 1610851"/>
              <a:gd name="connsiteX35" fmla="*/ 2775073 w 4587194"/>
              <a:gd name="connsiteY35" fmla="*/ 788016 h 1610851"/>
              <a:gd name="connsiteX36" fmla="*/ 2896279 w 4587194"/>
              <a:gd name="connsiteY36" fmla="*/ 788016 h 1610851"/>
              <a:gd name="connsiteX37" fmla="*/ 2896279 w 4587194"/>
              <a:gd name="connsiteY37" fmla="*/ 816896 h 1610851"/>
              <a:gd name="connsiteX38" fmla="*/ 2993801 w 4587194"/>
              <a:gd name="connsiteY38" fmla="*/ 777701 h 1610851"/>
              <a:gd name="connsiteX39" fmla="*/ 3018878 w 4587194"/>
              <a:gd name="connsiteY39" fmla="*/ 777701 h 1610851"/>
              <a:gd name="connsiteX40" fmla="*/ 3018878 w 4587194"/>
              <a:gd name="connsiteY40" fmla="*/ 658055 h 1610851"/>
              <a:gd name="connsiteX41" fmla="*/ 3297513 w 4587194"/>
              <a:gd name="connsiteY41" fmla="*/ 658055 h 1610851"/>
              <a:gd name="connsiteX42" fmla="*/ 3297513 w 4587194"/>
              <a:gd name="connsiteY42" fmla="*/ 728193 h 1610851"/>
              <a:gd name="connsiteX43" fmla="*/ 3305872 w 4587194"/>
              <a:gd name="connsiteY43" fmla="*/ 728193 h 1610851"/>
              <a:gd name="connsiteX44" fmla="*/ 3305872 w 4587194"/>
              <a:gd name="connsiteY44" fmla="*/ 765324 h 1610851"/>
              <a:gd name="connsiteX45" fmla="*/ 3332343 w 4587194"/>
              <a:gd name="connsiteY45" fmla="*/ 765324 h 1610851"/>
              <a:gd name="connsiteX46" fmla="*/ 3332343 w 4587194"/>
              <a:gd name="connsiteY46" fmla="*/ 785953 h 1610851"/>
              <a:gd name="connsiteX47" fmla="*/ 3349061 w 4587194"/>
              <a:gd name="connsiteY47" fmla="*/ 785953 h 1610851"/>
              <a:gd name="connsiteX48" fmla="*/ 3350454 w 4587194"/>
              <a:gd name="connsiteY48" fmla="*/ 583792 h 1610851"/>
              <a:gd name="connsiteX49" fmla="*/ 3687602 w 4587194"/>
              <a:gd name="connsiteY49" fmla="*/ 583792 h 1610851"/>
              <a:gd name="connsiteX50" fmla="*/ 3687602 w 4587194"/>
              <a:gd name="connsiteY50" fmla="*/ 849902 h 1610851"/>
              <a:gd name="connsiteX51" fmla="*/ 3739150 w 4587194"/>
              <a:gd name="connsiteY51" fmla="*/ 849902 h 1610851"/>
              <a:gd name="connsiteX52" fmla="*/ 3737756 w 4587194"/>
              <a:gd name="connsiteY52" fmla="*/ 633301 h 1610851"/>
              <a:gd name="connsiteX53" fmla="*/ 3853390 w 4587194"/>
              <a:gd name="connsiteY53" fmla="*/ 633301 h 1610851"/>
              <a:gd name="connsiteX54" fmla="*/ 3853390 w 4587194"/>
              <a:gd name="connsiteY54" fmla="*/ 713752 h 1610851"/>
              <a:gd name="connsiteX55" fmla="*/ 3870108 w 4587194"/>
              <a:gd name="connsiteY55" fmla="*/ 713752 h 1610851"/>
              <a:gd name="connsiteX56" fmla="*/ 3870108 w 4587194"/>
              <a:gd name="connsiteY56" fmla="*/ 678684 h 1610851"/>
              <a:gd name="connsiteX57" fmla="*/ 3879860 w 4587194"/>
              <a:gd name="connsiteY57" fmla="*/ 678684 h 1610851"/>
              <a:gd name="connsiteX58" fmla="*/ 3879860 w 4587194"/>
              <a:gd name="connsiteY58" fmla="*/ 610609 h 1610851"/>
              <a:gd name="connsiteX59" fmla="*/ 3888219 w 4587194"/>
              <a:gd name="connsiteY59" fmla="*/ 610609 h 1610851"/>
              <a:gd name="connsiteX60" fmla="*/ 3931408 w 4587194"/>
              <a:gd name="connsiteY60" fmla="*/ 513654 h 1610851"/>
              <a:gd name="connsiteX61" fmla="*/ 3948126 w 4587194"/>
              <a:gd name="connsiteY61" fmla="*/ 412574 h 1610851"/>
              <a:gd name="connsiteX62" fmla="*/ 3967630 w 4587194"/>
              <a:gd name="connsiteY62" fmla="*/ 513654 h 1610851"/>
              <a:gd name="connsiteX63" fmla="*/ 4013605 w 4587194"/>
              <a:gd name="connsiteY63" fmla="*/ 612672 h 1610851"/>
              <a:gd name="connsiteX64" fmla="*/ 4026144 w 4587194"/>
              <a:gd name="connsiteY64" fmla="*/ 612672 h 1610851"/>
              <a:gd name="connsiteX65" fmla="*/ 4026144 w 4587194"/>
              <a:gd name="connsiteY65" fmla="*/ 649804 h 1610851"/>
              <a:gd name="connsiteX66" fmla="*/ 4035896 w 4587194"/>
              <a:gd name="connsiteY66" fmla="*/ 649804 h 1610851"/>
              <a:gd name="connsiteX67" fmla="*/ 4035896 w 4587194"/>
              <a:gd name="connsiteY67" fmla="*/ 707564 h 1610851"/>
              <a:gd name="connsiteX68" fmla="*/ 4042862 w 4587194"/>
              <a:gd name="connsiteY68" fmla="*/ 707564 h 1610851"/>
              <a:gd name="connsiteX69" fmla="*/ 4051221 w 4587194"/>
              <a:gd name="connsiteY69" fmla="*/ 699312 h 1610851"/>
              <a:gd name="connsiteX70" fmla="*/ 4077691 w 4587194"/>
              <a:gd name="connsiteY70" fmla="*/ 699312 h 1610851"/>
              <a:gd name="connsiteX71" fmla="*/ 4077691 w 4587194"/>
              <a:gd name="connsiteY71" fmla="*/ 686935 h 1610851"/>
              <a:gd name="connsiteX72" fmla="*/ 4087443 w 4587194"/>
              <a:gd name="connsiteY72" fmla="*/ 686935 h 1610851"/>
              <a:gd name="connsiteX73" fmla="*/ 4087443 w 4587194"/>
              <a:gd name="connsiteY73" fmla="*/ 627112 h 1610851"/>
              <a:gd name="connsiteX74" fmla="*/ 4095802 w 4587194"/>
              <a:gd name="connsiteY74" fmla="*/ 627112 h 1610851"/>
              <a:gd name="connsiteX75" fmla="*/ 4126452 w 4587194"/>
              <a:gd name="connsiteY75" fmla="*/ 354814 h 1610851"/>
              <a:gd name="connsiteX76" fmla="*/ 4157102 w 4587194"/>
              <a:gd name="connsiteY76" fmla="*/ 620923 h 1610851"/>
              <a:gd name="connsiteX77" fmla="*/ 4175213 w 4587194"/>
              <a:gd name="connsiteY77" fmla="*/ 627112 h 1610851"/>
              <a:gd name="connsiteX78" fmla="*/ 4175213 w 4587194"/>
              <a:gd name="connsiteY78" fmla="*/ 649804 h 1610851"/>
              <a:gd name="connsiteX79" fmla="*/ 4218402 w 4587194"/>
              <a:gd name="connsiteY79" fmla="*/ 649804 h 1610851"/>
              <a:gd name="connsiteX80" fmla="*/ 4218402 w 4587194"/>
              <a:gd name="connsiteY80" fmla="*/ 678684 h 1610851"/>
              <a:gd name="connsiteX81" fmla="*/ 4322890 w 4587194"/>
              <a:gd name="connsiteY81" fmla="*/ 678684 h 1610851"/>
              <a:gd name="connsiteX82" fmla="*/ 4322890 w 4587194"/>
              <a:gd name="connsiteY82" fmla="*/ 699312 h 1610851"/>
              <a:gd name="connsiteX83" fmla="*/ 4470566 w 4587194"/>
              <a:gd name="connsiteY83" fmla="*/ 736444 h 1610851"/>
              <a:gd name="connsiteX84" fmla="*/ 4470566 w 4587194"/>
              <a:gd name="connsiteY84" fmla="*/ 829273 h 1610851"/>
              <a:gd name="connsiteX85" fmla="*/ 4513755 w 4587194"/>
              <a:gd name="connsiteY85" fmla="*/ 829273 h 1610851"/>
              <a:gd name="connsiteX86" fmla="*/ 4513755 w 4587194"/>
              <a:gd name="connsiteY86" fmla="*/ 849902 h 1610851"/>
              <a:gd name="connsiteX87" fmla="*/ 4561123 w 4587194"/>
              <a:gd name="connsiteY87" fmla="*/ 849902 h 1610851"/>
              <a:gd name="connsiteX88" fmla="*/ 4561123 w 4587194"/>
              <a:gd name="connsiteY88" fmla="*/ 825147 h 1610851"/>
              <a:gd name="connsiteX89" fmla="*/ 4587194 w 4587194"/>
              <a:gd name="connsiteY89" fmla="*/ 825147 h 1610851"/>
              <a:gd name="connsiteX90" fmla="*/ 4558777 w 4587194"/>
              <a:gd name="connsiteY90" fmla="*/ 1610851 h 1610851"/>
              <a:gd name="connsiteX91" fmla="*/ 0 w 4587194"/>
              <a:gd name="connsiteY91" fmla="*/ 1610851 h 1610851"/>
              <a:gd name="connsiteX92" fmla="*/ 0 w 4587194"/>
              <a:gd name="connsiteY92" fmla="*/ 846904 h 1610851"/>
              <a:gd name="connsiteX93" fmla="*/ 9621 w 4587194"/>
              <a:gd name="connsiteY93" fmla="*/ 854027 h 1610851"/>
              <a:gd name="connsiteX94" fmla="*/ 9621 w 4587194"/>
              <a:gd name="connsiteY94" fmla="*/ 699312 h 1610851"/>
              <a:gd name="connsiteX95" fmla="*/ 54203 w 4587194"/>
              <a:gd name="connsiteY95" fmla="*/ 678684 h 1610851"/>
              <a:gd name="connsiteX96" fmla="*/ 54203 w 4587194"/>
              <a:gd name="connsiteY96" fmla="*/ 693124 h 1610851"/>
              <a:gd name="connsiteX97" fmla="*/ 80673 w 4587194"/>
              <a:gd name="connsiteY97" fmla="*/ 693124 h 1610851"/>
              <a:gd name="connsiteX98" fmla="*/ 80673 w 4587194"/>
              <a:gd name="connsiteY98" fmla="*/ 713752 h 1610851"/>
              <a:gd name="connsiteX99" fmla="*/ 97391 w 4587194"/>
              <a:gd name="connsiteY99" fmla="*/ 713752 h 1610851"/>
              <a:gd name="connsiteX100" fmla="*/ 97391 w 4587194"/>
              <a:gd name="connsiteY100" fmla="*/ 728193 h 1610851"/>
              <a:gd name="connsiteX101" fmla="*/ 115503 w 4587194"/>
              <a:gd name="connsiteY101" fmla="*/ 728193 h 1610851"/>
              <a:gd name="connsiteX102" fmla="*/ 115503 w 4587194"/>
              <a:gd name="connsiteY102" fmla="*/ 800393 h 1610851"/>
              <a:gd name="connsiteX103" fmla="*/ 132221 w 4587194"/>
              <a:gd name="connsiteY103" fmla="*/ 800393 h 1610851"/>
              <a:gd name="connsiteX104" fmla="*/ 132221 w 4587194"/>
              <a:gd name="connsiteY104" fmla="*/ 835462 h 1610851"/>
              <a:gd name="connsiteX105" fmla="*/ 150332 w 4587194"/>
              <a:gd name="connsiteY105" fmla="*/ 835462 h 1610851"/>
              <a:gd name="connsiteX106" fmla="*/ 150332 w 4587194"/>
              <a:gd name="connsiteY106" fmla="*/ 577603 h 1610851"/>
              <a:gd name="connsiteX107" fmla="*/ 193520 w 4587194"/>
              <a:gd name="connsiteY107" fmla="*/ 577603 h 1610851"/>
              <a:gd name="connsiteX108" fmla="*/ 193520 w 4587194"/>
              <a:gd name="connsiteY108" fmla="*/ 490963 h 1610851"/>
              <a:gd name="connsiteX109" fmla="*/ 228350 w 4587194"/>
              <a:gd name="connsiteY109" fmla="*/ 490963 h 1610851"/>
              <a:gd name="connsiteX110" fmla="*/ 228350 w 4587194"/>
              <a:gd name="connsiteY110" fmla="*/ 470334 h 1610851"/>
              <a:gd name="connsiteX111" fmla="*/ 394137 w 4587194"/>
              <a:gd name="connsiteY111" fmla="*/ 406385 h 1610851"/>
              <a:gd name="connsiteX112" fmla="*/ 558532 w 4587194"/>
              <a:gd name="connsiteY112" fmla="*/ 470334 h 1610851"/>
              <a:gd name="connsiteX113" fmla="*/ 558532 w 4587194"/>
              <a:gd name="connsiteY113" fmla="*/ 490963 h 1610851"/>
              <a:gd name="connsiteX114" fmla="*/ 585002 w 4587194"/>
              <a:gd name="connsiteY114" fmla="*/ 490963 h 1610851"/>
              <a:gd name="connsiteX115" fmla="*/ 585002 w 4587194"/>
              <a:gd name="connsiteY115" fmla="*/ 577603 h 1610851"/>
              <a:gd name="connsiteX116" fmla="*/ 610080 w 4587194"/>
              <a:gd name="connsiteY116" fmla="*/ 583792 h 1610851"/>
              <a:gd name="connsiteX117" fmla="*/ 610080 w 4587194"/>
              <a:gd name="connsiteY117" fmla="*/ 757073 h 1610851"/>
              <a:gd name="connsiteX118" fmla="*/ 636550 w 4587194"/>
              <a:gd name="connsiteY118" fmla="*/ 757073 h 1610851"/>
              <a:gd name="connsiteX119" fmla="*/ 663020 w 4587194"/>
              <a:gd name="connsiteY119" fmla="*/ 821022 h 1610851"/>
              <a:gd name="connsiteX120" fmla="*/ 663020 w 4587194"/>
              <a:gd name="connsiteY120" fmla="*/ 664244 h 1610851"/>
              <a:gd name="connsiteX121" fmla="*/ 706209 w 4587194"/>
              <a:gd name="connsiteY121" fmla="*/ 664244 h 1610851"/>
              <a:gd name="connsiteX122" fmla="*/ 706209 w 4587194"/>
              <a:gd name="connsiteY122" fmla="*/ 612672 h 1610851"/>
              <a:gd name="connsiteX123" fmla="*/ 724320 w 4587194"/>
              <a:gd name="connsiteY123" fmla="*/ 612672 h 1610851"/>
              <a:gd name="connsiteX124" fmla="*/ 724320 w 4587194"/>
              <a:gd name="connsiteY124" fmla="*/ 573477 h 1610851"/>
              <a:gd name="connsiteX125" fmla="*/ 1072614 w 4587194"/>
              <a:gd name="connsiteY125" fmla="*/ 571415 h 1610851"/>
              <a:gd name="connsiteX126" fmla="*/ 1072614 w 4587194"/>
              <a:gd name="connsiteY126" fmla="*/ 604420 h 1610851"/>
              <a:gd name="connsiteX127" fmla="*/ 1097691 w 4587194"/>
              <a:gd name="connsiteY127" fmla="*/ 604420 h 1610851"/>
              <a:gd name="connsiteX128" fmla="*/ 1097691 w 4587194"/>
              <a:gd name="connsiteY128" fmla="*/ 664244 h 1610851"/>
              <a:gd name="connsiteX129" fmla="*/ 1124161 w 4587194"/>
              <a:gd name="connsiteY129" fmla="*/ 664244 h 1610851"/>
              <a:gd name="connsiteX130" fmla="*/ 1124161 w 4587194"/>
              <a:gd name="connsiteY130" fmla="*/ 806581 h 1610851"/>
              <a:gd name="connsiteX131" fmla="*/ 1149238 w 4587194"/>
              <a:gd name="connsiteY131" fmla="*/ 806581 h 1610851"/>
              <a:gd name="connsiteX132" fmla="*/ 1149238 w 4587194"/>
              <a:gd name="connsiteY132" fmla="*/ 55698 h 1610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4587194" h="1610851">
                <a:moveTo>
                  <a:pt x="1406975" y="0"/>
                </a:moveTo>
                <a:lnTo>
                  <a:pt x="1610379" y="41258"/>
                </a:lnTo>
                <a:cubicBezTo>
                  <a:pt x="1610843" y="239981"/>
                  <a:pt x="1611308" y="438703"/>
                  <a:pt x="1611772" y="637426"/>
                </a:cubicBezTo>
                <a:lnTo>
                  <a:pt x="1621524" y="649804"/>
                </a:lnTo>
                <a:lnTo>
                  <a:pt x="1653567" y="563163"/>
                </a:lnTo>
                <a:lnTo>
                  <a:pt x="1688397" y="649804"/>
                </a:lnTo>
                <a:lnTo>
                  <a:pt x="1698149" y="627112"/>
                </a:lnTo>
                <a:lnTo>
                  <a:pt x="1706508" y="672495"/>
                </a:lnTo>
                <a:lnTo>
                  <a:pt x="1706508" y="777701"/>
                </a:lnTo>
                <a:lnTo>
                  <a:pt x="1714867" y="785953"/>
                </a:lnTo>
                <a:lnTo>
                  <a:pt x="1714867" y="934479"/>
                </a:lnTo>
                <a:lnTo>
                  <a:pt x="1731585" y="934479"/>
                </a:lnTo>
                <a:lnTo>
                  <a:pt x="1731585" y="750884"/>
                </a:lnTo>
                <a:lnTo>
                  <a:pt x="1749696" y="750884"/>
                </a:lnTo>
                <a:lnTo>
                  <a:pt x="1749696" y="321808"/>
                </a:lnTo>
                <a:lnTo>
                  <a:pt x="2026938" y="272299"/>
                </a:lnTo>
                <a:lnTo>
                  <a:pt x="2219196" y="315619"/>
                </a:lnTo>
                <a:lnTo>
                  <a:pt x="2219196" y="606483"/>
                </a:lnTo>
                <a:lnTo>
                  <a:pt x="2254026" y="633301"/>
                </a:lnTo>
                <a:lnTo>
                  <a:pt x="2254026" y="686935"/>
                </a:lnTo>
                <a:lnTo>
                  <a:pt x="2270744" y="686935"/>
                </a:lnTo>
                <a:lnTo>
                  <a:pt x="2270744" y="722004"/>
                </a:lnTo>
                <a:lnTo>
                  <a:pt x="2279103" y="722004"/>
                </a:lnTo>
                <a:lnTo>
                  <a:pt x="2279103" y="899410"/>
                </a:lnTo>
                <a:lnTo>
                  <a:pt x="2297214" y="899410"/>
                </a:lnTo>
                <a:lnTo>
                  <a:pt x="2297214" y="843713"/>
                </a:lnTo>
                <a:lnTo>
                  <a:pt x="2428172" y="843713"/>
                </a:lnTo>
                <a:lnTo>
                  <a:pt x="2428172" y="678684"/>
                </a:lnTo>
                <a:lnTo>
                  <a:pt x="2488079" y="678684"/>
                </a:lnTo>
                <a:lnTo>
                  <a:pt x="2488079" y="598232"/>
                </a:lnTo>
                <a:lnTo>
                  <a:pt x="2497831" y="598232"/>
                </a:lnTo>
                <a:lnTo>
                  <a:pt x="2497831" y="569352"/>
                </a:lnTo>
                <a:lnTo>
                  <a:pt x="2506190" y="569352"/>
                </a:lnTo>
                <a:lnTo>
                  <a:pt x="2506190" y="548723"/>
                </a:lnTo>
                <a:lnTo>
                  <a:pt x="2775073" y="540472"/>
                </a:lnTo>
                <a:lnTo>
                  <a:pt x="2775073" y="788016"/>
                </a:lnTo>
                <a:lnTo>
                  <a:pt x="2896279" y="788016"/>
                </a:lnTo>
                <a:lnTo>
                  <a:pt x="2896279" y="816896"/>
                </a:lnTo>
                <a:lnTo>
                  <a:pt x="2993801" y="777701"/>
                </a:lnTo>
                <a:lnTo>
                  <a:pt x="3018878" y="777701"/>
                </a:lnTo>
                <a:lnTo>
                  <a:pt x="3018878" y="658055"/>
                </a:lnTo>
                <a:lnTo>
                  <a:pt x="3297513" y="658055"/>
                </a:lnTo>
                <a:lnTo>
                  <a:pt x="3297513" y="728193"/>
                </a:lnTo>
                <a:lnTo>
                  <a:pt x="3305872" y="728193"/>
                </a:lnTo>
                <a:lnTo>
                  <a:pt x="3305872" y="765324"/>
                </a:lnTo>
                <a:lnTo>
                  <a:pt x="3332343" y="765324"/>
                </a:lnTo>
                <a:lnTo>
                  <a:pt x="3332343" y="785953"/>
                </a:lnTo>
                <a:lnTo>
                  <a:pt x="3349061" y="785953"/>
                </a:lnTo>
                <a:cubicBezTo>
                  <a:pt x="3349525" y="718566"/>
                  <a:pt x="3349990" y="651179"/>
                  <a:pt x="3350454" y="583792"/>
                </a:cubicBezTo>
                <a:lnTo>
                  <a:pt x="3687602" y="583792"/>
                </a:lnTo>
                <a:lnTo>
                  <a:pt x="3687602" y="849902"/>
                </a:lnTo>
                <a:lnTo>
                  <a:pt x="3739150" y="849902"/>
                </a:lnTo>
                <a:cubicBezTo>
                  <a:pt x="3738685" y="777702"/>
                  <a:pt x="3738221" y="705501"/>
                  <a:pt x="3737756" y="633301"/>
                </a:cubicBezTo>
                <a:lnTo>
                  <a:pt x="3853390" y="633301"/>
                </a:lnTo>
                <a:lnTo>
                  <a:pt x="3853390" y="713752"/>
                </a:lnTo>
                <a:lnTo>
                  <a:pt x="3870108" y="713752"/>
                </a:lnTo>
                <a:lnTo>
                  <a:pt x="3870108" y="678684"/>
                </a:lnTo>
                <a:lnTo>
                  <a:pt x="3879860" y="678684"/>
                </a:lnTo>
                <a:lnTo>
                  <a:pt x="3879860" y="610609"/>
                </a:lnTo>
                <a:lnTo>
                  <a:pt x="3888219" y="610609"/>
                </a:lnTo>
                <a:lnTo>
                  <a:pt x="3931408" y="513654"/>
                </a:lnTo>
                <a:lnTo>
                  <a:pt x="3948126" y="412574"/>
                </a:lnTo>
                <a:lnTo>
                  <a:pt x="3967630" y="513654"/>
                </a:lnTo>
                <a:lnTo>
                  <a:pt x="4013605" y="612672"/>
                </a:lnTo>
                <a:lnTo>
                  <a:pt x="4026144" y="612672"/>
                </a:lnTo>
                <a:lnTo>
                  <a:pt x="4026144" y="649804"/>
                </a:lnTo>
                <a:lnTo>
                  <a:pt x="4035896" y="649804"/>
                </a:lnTo>
                <a:lnTo>
                  <a:pt x="4035896" y="707564"/>
                </a:lnTo>
                <a:lnTo>
                  <a:pt x="4042862" y="707564"/>
                </a:lnTo>
                <a:lnTo>
                  <a:pt x="4051221" y="699312"/>
                </a:lnTo>
                <a:lnTo>
                  <a:pt x="4077691" y="699312"/>
                </a:lnTo>
                <a:lnTo>
                  <a:pt x="4077691" y="686935"/>
                </a:lnTo>
                <a:lnTo>
                  <a:pt x="4087443" y="686935"/>
                </a:lnTo>
                <a:lnTo>
                  <a:pt x="4087443" y="627112"/>
                </a:lnTo>
                <a:lnTo>
                  <a:pt x="4095802" y="627112"/>
                </a:lnTo>
                <a:lnTo>
                  <a:pt x="4126452" y="354814"/>
                </a:lnTo>
                <a:lnTo>
                  <a:pt x="4157102" y="620923"/>
                </a:lnTo>
                <a:lnTo>
                  <a:pt x="4175213" y="627112"/>
                </a:lnTo>
                <a:lnTo>
                  <a:pt x="4175213" y="649804"/>
                </a:lnTo>
                <a:lnTo>
                  <a:pt x="4218402" y="649804"/>
                </a:lnTo>
                <a:lnTo>
                  <a:pt x="4218402" y="678684"/>
                </a:lnTo>
                <a:lnTo>
                  <a:pt x="4322890" y="678684"/>
                </a:lnTo>
                <a:lnTo>
                  <a:pt x="4322890" y="699312"/>
                </a:lnTo>
                <a:lnTo>
                  <a:pt x="4470566" y="736444"/>
                </a:lnTo>
                <a:lnTo>
                  <a:pt x="4470566" y="829273"/>
                </a:lnTo>
                <a:lnTo>
                  <a:pt x="4513755" y="829273"/>
                </a:lnTo>
                <a:lnTo>
                  <a:pt x="4513755" y="849902"/>
                </a:lnTo>
                <a:lnTo>
                  <a:pt x="4561123" y="849902"/>
                </a:lnTo>
                <a:lnTo>
                  <a:pt x="4561123" y="825147"/>
                </a:lnTo>
                <a:lnTo>
                  <a:pt x="4587194" y="825147"/>
                </a:lnTo>
                <a:lnTo>
                  <a:pt x="4558777" y="1610851"/>
                </a:lnTo>
                <a:lnTo>
                  <a:pt x="0" y="1610851"/>
                </a:lnTo>
                <a:lnTo>
                  <a:pt x="0" y="846904"/>
                </a:lnTo>
                <a:lnTo>
                  <a:pt x="9621" y="854027"/>
                </a:lnTo>
                <a:lnTo>
                  <a:pt x="9621" y="699312"/>
                </a:lnTo>
                <a:lnTo>
                  <a:pt x="54203" y="678684"/>
                </a:lnTo>
                <a:lnTo>
                  <a:pt x="54203" y="693124"/>
                </a:lnTo>
                <a:lnTo>
                  <a:pt x="80673" y="693124"/>
                </a:lnTo>
                <a:lnTo>
                  <a:pt x="80673" y="713752"/>
                </a:lnTo>
                <a:lnTo>
                  <a:pt x="97391" y="713752"/>
                </a:lnTo>
                <a:lnTo>
                  <a:pt x="97391" y="728193"/>
                </a:lnTo>
                <a:lnTo>
                  <a:pt x="115503" y="728193"/>
                </a:lnTo>
                <a:lnTo>
                  <a:pt x="115503" y="800393"/>
                </a:lnTo>
                <a:lnTo>
                  <a:pt x="132221" y="800393"/>
                </a:lnTo>
                <a:lnTo>
                  <a:pt x="132221" y="835462"/>
                </a:lnTo>
                <a:lnTo>
                  <a:pt x="150332" y="835462"/>
                </a:lnTo>
                <a:lnTo>
                  <a:pt x="150332" y="577603"/>
                </a:lnTo>
                <a:lnTo>
                  <a:pt x="193520" y="577603"/>
                </a:lnTo>
                <a:lnTo>
                  <a:pt x="193520" y="490963"/>
                </a:lnTo>
                <a:lnTo>
                  <a:pt x="228350" y="490963"/>
                </a:lnTo>
                <a:lnTo>
                  <a:pt x="228350" y="470334"/>
                </a:lnTo>
                <a:lnTo>
                  <a:pt x="394137" y="406385"/>
                </a:lnTo>
                <a:lnTo>
                  <a:pt x="558532" y="470334"/>
                </a:lnTo>
                <a:lnTo>
                  <a:pt x="558532" y="490963"/>
                </a:lnTo>
                <a:lnTo>
                  <a:pt x="585002" y="490963"/>
                </a:lnTo>
                <a:lnTo>
                  <a:pt x="585002" y="577603"/>
                </a:lnTo>
                <a:lnTo>
                  <a:pt x="610080" y="583792"/>
                </a:lnTo>
                <a:lnTo>
                  <a:pt x="610080" y="757073"/>
                </a:lnTo>
                <a:lnTo>
                  <a:pt x="636550" y="757073"/>
                </a:lnTo>
                <a:lnTo>
                  <a:pt x="663020" y="821022"/>
                </a:lnTo>
                <a:lnTo>
                  <a:pt x="663020" y="664244"/>
                </a:lnTo>
                <a:lnTo>
                  <a:pt x="706209" y="664244"/>
                </a:lnTo>
                <a:lnTo>
                  <a:pt x="706209" y="612672"/>
                </a:lnTo>
                <a:lnTo>
                  <a:pt x="724320" y="612672"/>
                </a:lnTo>
                <a:lnTo>
                  <a:pt x="724320" y="573477"/>
                </a:lnTo>
                <a:lnTo>
                  <a:pt x="1072614" y="571415"/>
                </a:lnTo>
                <a:lnTo>
                  <a:pt x="1072614" y="604420"/>
                </a:lnTo>
                <a:lnTo>
                  <a:pt x="1097691" y="604420"/>
                </a:lnTo>
                <a:lnTo>
                  <a:pt x="1097691" y="664244"/>
                </a:lnTo>
                <a:lnTo>
                  <a:pt x="1124161" y="664244"/>
                </a:lnTo>
                <a:lnTo>
                  <a:pt x="1124161" y="806581"/>
                </a:lnTo>
                <a:lnTo>
                  <a:pt x="1149238" y="806581"/>
                </a:lnTo>
                <a:lnTo>
                  <a:pt x="1149238" y="55698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  <a:alpha val="0"/>
                </a:schemeClr>
              </a:gs>
              <a:gs pos="100000">
                <a:srgbClr val="EF0C1F">
                  <a:alpha val="39000"/>
                </a:srgbClr>
              </a:gs>
            </a:gsLst>
            <a:lin ang="108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149703"/>
              </a:lnSpc>
            </a:pPr>
            <a:endParaRPr lang="zh-CN" altLang="en-US" dirty="0">
              <a:ea typeface="字魂105号-简雅黑" panose="00000500000000000000" pitchFamily="2" charset="-122"/>
              <a:cs typeface="+mn-ea"/>
              <a:sym typeface="+mn-lt"/>
            </a:endParaRPr>
          </a:p>
        </p:txBody>
      </p:sp>
      <p:pic>
        <p:nvPicPr>
          <p:cNvPr id="11" name="Picture 6">
            <a:extLst>
              <a:ext uri="{FF2B5EF4-FFF2-40B4-BE49-F238E27FC236}">
                <a16:creationId xmlns:a16="http://schemas.microsoft.com/office/drawing/2014/main" id="{A84E5EB6-3585-B2B8-E848-28C02282C650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0"/>
            <a:ext cx="4887270" cy="2290500"/>
          </a:xfrm>
          <a:prstGeom prst="rect">
            <a:avLst/>
          </a:prstGeom>
        </p:spPr>
      </p:pic>
      <p:sp>
        <p:nvSpPr>
          <p:cNvPr id="22" name="图形 20">
            <a:extLst>
              <a:ext uri="{FF2B5EF4-FFF2-40B4-BE49-F238E27FC236}">
                <a16:creationId xmlns:a16="http://schemas.microsoft.com/office/drawing/2014/main" id="{A31D83BD-6671-C5E7-2965-FAD3EE67ABF2}"/>
              </a:ext>
            </a:extLst>
          </p:cNvPr>
          <p:cNvSpPr/>
          <p:nvPr/>
        </p:nvSpPr>
        <p:spPr>
          <a:xfrm>
            <a:off x="3491880" y="2571750"/>
            <a:ext cx="5226258" cy="2281919"/>
          </a:xfrm>
          <a:custGeom>
            <a:avLst/>
            <a:gdLst>
              <a:gd name="connsiteX0" fmla="*/ 5333333 w 13261896"/>
              <a:gd name="connsiteY0" fmla="*/ 5771436 h 5790485"/>
              <a:gd name="connsiteX1" fmla="*/ 5342858 w 13261896"/>
              <a:gd name="connsiteY1" fmla="*/ 5790486 h 5790485"/>
              <a:gd name="connsiteX2" fmla="*/ 5304758 w 13261896"/>
              <a:gd name="connsiteY2" fmla="*/ 5752386 h 5790485"/>
              <a:gd name="connsiteX3" fmla="*/ 5333333 w 13261896"/>
              <a:gd name="connsiteY3" fmla="*/ 5771436 h 5790485"/>
              <a:gd name="connsiteX4" fmla="*/ 4823794 w 13261896"/>
              <a:gd name="connsiteY4" fmla="*/ 5666709 h 5790485"/>
              <a:gd name="connsiteX5" fmla="*/ 4733306 w 13261896"/>
              <a:gd name="connsiteY5" fmla="*/ 5680948 h 5790485"/>
              <a:gd name="connsiteX6" fmla="*/ 4771406 w 13261896"/>
              <a:gd name="connsiteY6" fmla="*/ 5666709 h 5790485"/>
              <a:gd name="connsiteX7" fmla="*/ 4823794 w 13261896"/>
              <a:gd name="connsiteY7" fmla="*/ 5666709 h 5790485"/>
              <a:gd name="connsiteX8" fmla="*/ 2995232 w 13261896"/>
              <a:gd name="connsiteY8" fmla="*/ 5666709 h 5790485"/>
              <a:gd name="connsiteX9" fmla="*/ 3023807 w 13261896"/>
              <a:gd name="connsiteY9" fmla="*/ 5690473 h 5790485"/>
              <a:gd name="connsiteX10" fmla="*/ 2985707 w 13261896"/>
              <a:gd name="connsiteY10" fmla="*/ 5666709 h 5790485"/>
              <a:gd name="connsiteX11" fmla="*/ 2995232 w 13261896"/>
              <a:gd name="connsiteY11" fmla="*/ 5666709 h 5790485"/>
              <a:gd name="connsiteX12" fmla="*/ 914257 w 13261896"/>
              <a:gd name="connsiteY12" fmla="*/ 5657184 h 5790485"/>
              <a:gd name="connsiteX13" fmla="*/ 933307 w 13261896"/>
              <a:gd name="connsiteY13" fmla="*/ 5671471 h 5790485"/>
              <a:gd name="connsiteX14" fmla="*/ 880920 w 13261896"/>
              <a:gd name="connsiteY14" fmla="*/ 5657184 h 5790485"/>
              <a:gd name="connsiteX15" fmla="*/ 914257 w 13261896"/>
              <a:gd name="connsiteY15" fmla="*/ 5657184 h 5790485"/>
              <a:gd name="connsiteX16" fmla="*/ 752380 w 13261896"/>
              <a:gd name="connsiteY16" fmla="*/ 5657184 h 5790485"/>
              <a:gd name="connsiteX17" fmla="*/ 790480 w 13261896"/>
              <a:gd name="connsiteY17" fmla="*/ 5666709 h 5790485"/>
              <a:gd name="connsiteX18" fmla="*/ 752380 w 13261896"/>
              <a:gd name="connsiteY18" fmla="*/ 5657184 h 5790485"/>
              <a:gd name="connsiteX19" fmla="*/ 3004757 w 13261896"/>
              <a:gd name="connsiteY19" fmla="*/ 5690473 h 5790485"/>
              <a:gd name="connsiteX20" fmla="*/ 2923794 w 13261896"/>
              <a:gd name="connsiteY20" fmla="*/ 5652421 h 5790485"/>
              <a:gd name="connsiteX21" fmla="*/ 3004757 w 13261896"/>
              <a:gd name="connsiteY21" fmla="*/ 5690473 h 5790485"/>
              <a:gd name="connsiteX22" fmla="*/ 4833319 w 13261896"/>
              <a:gd name="connsiteY22" fmla="*/ 5676234 h 5790485"/>
              <a:gd name="connsiteX23" fmla="*/ 4899994 w 13261896"/>
              <a:gd name="connsiteY23" fmla="*/ 5642896 h 5790485"/>
              <a:gd name="connsiteX24" fmla="*/ 4833319 w 13261896"/>
              <a:gd name="connsiteY24" fmla="*/ 5676234 h 5790485"/>
              <a:gd name="connsiteX25" fmla="*/ 4776169 w 13261896"/>
              <a:gd name="connsiteY25" fmla="*/ 5642896 h 5790485"/>
              <a:gd name="connsiteX26" fmla="*/ 4776169 w 13261896"/>
              <a:gd name="connsiteY26" fmla="*/ 5657184 h 5790485"/>
              <a:gd name="connsiteX27" fmla="*/ 4676156 w 13261896"/>
              <a:gd name="connsiteY27" fmla="*/ 5642896 h 5790485"/>
              <a:gd name="connsiteX28" fmla="*/ 4776169 w 13261896"/>
              <a:gd name="connsiteY28" fmla="*/ 5642896 h 5790485"/>
              <a:gd name="connsiteX29" fmla="*/ 1061895 w 13261896"/>
              <a:gd name="connsiteY29" fmla="*/ 5652421 h 5790485"/>
              <a:gd name="connsiteX30" fmla="*/ 1023795 w 13261896"/>
              <a:gd name="connsiteY30" fmla="*/ 5652421 h 5790485"/>
              <a:gd name="connsiteX31" fmla="*/ 1042845 w 13261896"/>
              <a:gd name="connsiteY31" fmla="*/ 5642896 h 5790485"/>
              <a:gd name="connsiteX32" fmla="*/ 1061895 w 13261896"/>
              <a:gd name="connsiteY32" fmla="*/ 5652421 h 5790485"/>
              <a:gd name="connsiteX33" fmla="*/ 4666631 w 13261896"/>
              <a:gd name="connsiteY33" fmla="*/ 5638134 h 5790485"/>
              <a:gd name="connsiteX34" fmla="*/ 4661869 w 13261896"/>
              <a:gd name="connsiteY34" fmla="*/ 5647659 h 5790485"/>
              <a:gd name="connsiteX35" fmla="*/ 4590479 w 13261896"/>
              <a:gd name="connsiteY35" fmla="*/ 5628609 h 5790485"/>
              <a:gd name="connsiteX36" fmla="*/ 4666631 w 13261896"/>
              <a:gd name="connsiteY36" fmla="*/ 5638134 h 5790485"/>
              <a:gd name="connsiteX37" fmla="*/ 1119045 w 13261896"/>
              <a:gd name="connsiteY37" fmla="*/ 5638134 h 5790485"/>
              <a:gd name="connsiteX38" fmla="*/ 1090470 w 13261896"/>
              <a:gd name="connsiteY38" fmla="*/ 5671471 h 5790485"/>
              <a:gd name="connsiteX39" fmla="*/ 1071420 w 13261896"/>
              <a:gd name="connsiteY39" fmla="*/ 5633371 h 5790485"/>
              <a:gd name="connsiteX40" fmla="*/ 1095232 w 13261896"/>
              <a:gd name="connsiteY40" fmla="*/ 5619084 h 5790485"/>
              <a:gd name="connsiteX41" fmla="*/ 1119045 w 13261896"/>
              <a:gd name="connsiteY41" fmla="*/ 5638134 h 5790485"/>
              <a:gd name="connsiteX42" fmla="*/ 4923806 w 13261896"/>
              <a:gd name="connsiteY42" fmla="*/ 5633371 h 5790485"/>
              <a:gd name="connsiteX43" fmla="*/ 4947619 w 13261896"/>
              <a:gd name="connsiteY43" fmla="*/ 5614321 h 5790485"/>
              <a:gd name="connsiteX44" fmla="*/ 4923806 w 13261896"/>
              <a:gd name="connsiteY44" fmla="*/ 5633371 h 5790485"/>
              <a:gd name="connsiteX45" fmla="*/ 4714256 w 13261896"/>
              <a:gd name="connsiteY45" fmla="*/ 5628609 h 5790485"/>
              <a:gd name="connsiteX46" fmla="*/ 4638056 w 13261896"/>
              <a:gd name="connsiteY46" fmla="*/ 5623846 h 5790485"/>
              <a:gd name="connsiteX47" fmla="*/ 4661869 w 13261896"/>
              <a:gd name="connsiteY47" fmla="*/ 5614321 h 5790485"/>
              <a:gd name="connsiteX48" fmla="*/ 4714256 w 13261896"/>
              <a:gd name="connsiteY48" fmla="*/ 5628609 h 5790485"/>
              <a:gd name="connsiteX49" fmla="*/ 5199983 w 13261896"/>
              <a:gd name="connsiteY49" fmla="*/ 5604796 h 5790485"/>
              <a:gd name="connsiteX50" fmla="*/ 5195221 w 13261896"/>
              <a:gd name="connsiteY50" fmla="*/ 5604796 h 5790485"/>
              <a:gd name="connsiteX51" fmla="*/ 5199983 w 13261896"/>
              <a:gd name="connsiteY51" fmla="*/ 5604796 h 5790485"/>
              <a:gd name="connsiteX52" fmla="*/ 4919044 w 13261896"/>
              <a:gd name="connsiteY52" fmla="*/ 5614321 h 5790485"/>
              <a:gd name="connsiteX53" fmla="*/ 4828556 w 13261896"/>
              <a:gd name="connsiteY53" fmla="*/ 5652421 h 5790485"/>
              <a:gd name="connsiteX54" fmla="*/ 4785694 w 13261896"/>
              <a:gd name="connsiteY54" fmla="*/ 5652421 h 5790485"/>
              <a:gd name="connsiteX55" fmla="*/ 4866656 w 13261896"/>
              <a:gd name="connsiteY55" fmla="*/ 5633371 h 5790485"/>
              <a:gd name="connsiteX56" fmla="*/ 4947619 w 13261896"/>
              <a:gd name="connsiteY56" fmla="*/ 5590509 h 5790485"/>
              <a:gd name="connsiteX57" fmla="*/ 4919044 w 13261896"/>
              <a:gd name="connsiteY57" fmla="*/ 5614321 h 5790485"/>
              <a:gd name="connsiteX58" fmla="*/ 4628531 w 13261896"/>
              <a:gd name="connsiteY58" fmla="*/ 5619084 h 5790485"/>
              <a:gd name="connsiteX59" fmla="*/ 4538091 w 13261896"/>
              <a:gd name="connsiteY59" fmla="*/ 5590509 h 5790485"/>
              <a:gd name="connsiteX60" fmla="*/ 4623816 w 13261896"/>
              <a:gd name="connsiteY60" fmla="*/ 5604796 h 5790485"/>
              <a:gd name="connsiteX61" fmla="*/ 4628531 w 13261896"/>
              <a:gd name="connsiteY61" fmla="*/ 5619084 h 5790485"/>
              <a:gd name="connsiteX62" fmla="*/ 1152382 w 13261896"/>
              <a:gd name="connsiteY62" fmla="*/ 5595271 h 5790485"/>
              <a:gd name="connsiteX63" fmla="*/ 1128570 w 13261896"/>
              <a:gd name="connsiteY63" fmla="*/ 5609559 h 5790485"/>
              <a:gd name="connsiteX64" fmla="*/ 1114282 w 13261896"/>
              <a:gd name="connsiteY64" fmla="*/ 5604796 h 5790485"/>
              <a:gd name="connsiteX65" fmla="*/ 1138095 w 13261896"/>
              <a:gd name="connsiteY65" fmla="*/ 5590509 h 5790485"/>
              <a:gd name="connsiteX66" fmla="*/ 1152382 w 13261896"/>
              <a:gd name="connsiteY66" fmla="*/ 5595271 h 5790485"/>
              <a:gd name="connsiteX67" fmla="*/ 4909519 w 13261896"/>
              <a:gd name="connsiteY67" fmla="*/ 5595271 h 5790485"/>
              <a:gd name="connsiteX68" fmla="*/ 4757119 w 13261896"/>
              <a:gd name="connsiteY68" fmla="*/ 5633371 h 5790485"/>
              <a:gd name="connsiteX69" fmla="*/ 4723781 w 13261896"/>
              <a:gd name="connsiteY69" fmla="*/ 5628609 h 5790485"/>
              <a:gd name="connsiteX70" fmla="*/ 4833319 w 13261896"/>
              <a:gd name="connsiteY70" fmla="*/ 5614321 h 5790485"/>
              <a:gd name="connsiteX71" fmla="*/ 4909519 w 13261896"/>
              <a:gd name="connsiteY71" fmla="*/ 5585746 h 5790485"/>
              <a:gd name="connsiteX72" fmla="*/ 4909519 w 13261896"/>
              <a:gd name="connsiteY72" fmla="*/ 5595271 h 5790485"/>
              <a:gd name="connsiteX73" fmla="*/ 4576191 w 13261896"/>
              <a:gd name="connsiteY73" fmla="*/ 5623846 h 5790485"/>
              <a:gd name="connsiteX74" fmla="*/ 4476179 w 13261896"/>
              <a:gd name="connsiteY74" fmla="*/ 5585746 h 5790485"/>
              <a:gd name="connsiteX75" fmla="*/ 4576191 w 13261896"/>
              <a:gd name="connsiteY75" fmla="*/ 5623846 h 5790485"/>
              <a:gd name="connsiteX76" fmla="*/ 10528554 w 13261896"/>
              <a:gd name="connsiteY76" fmla="*/ 5614321 h 5790485"/>
              <a:gd name="connsiteX77" fmla="*/ 10490454 w 13261896"/>
              <a:gd name="connsiteY77" fmla="*/ 5661946 h 5790485"/>
              <a:gd name="connsiteX78" fmla="*/ 10504742 w 13261896"/>
              <a:gd name="connsiteY78" fmla="*/ 5571459 h 5790485"/>
              <a:gd name="connsiteX79" fmla="*/ 10528554 w 13261896"/>
              <a:gd name="connsiteY79" fmla="*/ 5614321 h 5790485"/>
              <a:gd name="connsiteX80" fmla="*/ 4985719 w 13261896"/>
              <a:gd name="connsiteY80" fmla="*/ 5576221 h 5790485"/>
              <a:gd name="connsiteX81" fmla="*/ 4995244 w 13261896"/>
              <a:gd name="connsiteY81" fmla="*/ 5566696 h 5790485"/>
              <a:gd name="connsiteX82" fmla="*/ 4985719 w 13261896"/>
              <a:gd name="connsiteY82" fmla="*/ 5576221 h 5790485"/>
              <a:gd name="connsiteX83" fmla="*/ 4485704 w 13261896"/>
              <a:gd name="connsiteY83" fmla="*/ 5609559 h 5790485"/>
              <a:gd name="connsiteX84" fmla="*/ 4542854 w 13261896"/>
              <a:gd name="connsiteY84" fmla="*/ 5638134 h 5790485"/>
              <a:gd name="connsiteX85" fmla="*/ 4623816 w 13261896"/>
              <a:gd name="connsiteY85" fmla="*/ 5657184 h 5790485"/>
              <a:gd name="connsiteX86" fmla="*/ 4723781 w 13261896"/>
              <a:gd name="connsiteY86" fmla="*/ 5676234 h 5790485"/>
              <a:gd name="connsiteX87" fmla="*/ 4690444 w 13261896"/>
              <a:gd name="connsiteY87" fmla="*/ 5676234 h 5790485"/>
              <a:gd name="connsiteX88" fmla="*/ 4399979 w 13261896"/>
              <a:gd name="connsiteY88" fmla="*/ 5571459 h 5790485"/>
              <a:gd name="connsiteX89" fmla="*/ 4471416 w 13261896"/>
              <a:gd name="connsiteY89" fmla="*/ 5619084 h 5790485"/>
              <a:gd name="connsiteX90" fmla="*/ 4485704 w 13261896"/>
              <a:gd name="connsiteY90" fmla="*/ 5609559 h 5790485"/>
              <a:gd name="connsiteX91" fmla="*/ 11780948 w 13261896"/>
              <a:gd name="connsiteY91" fmla="*/ 5619084 h 5790485"/>
              <a:gd name="connsiteX92" fmla="*/ 11738086 w 13261896"/>
              <a:gd name="connsiteY92" fmla="*/ 5571459 h 5790485"/>
              <a:gd name="connsiteX93" fmla="*/ 11780948 w 13261896"/>
              <a:gd name="connsiteY93" fmla="*/ 5557171 h 5790485"/>
              <a:gd name="connsiteX94" fmla="*/ 11780948 w 13261896"/>
              <a:gd name="connsiteY94" fmla="*/ 5619084 h 5790485"/>
              <a:gd name="connsiteX95" fmla="*/ 1190482 w 13261896"/>
              <a:gd name="connsiteY95" fmla="*/ 5557171 h 5790485"/>
              <a:gd name="connsiteX96" fmla="*/ 1195245 w 13261896"/>
              <a:gd name="connsiteY96" fmla="*/ 5576221 h 5790485"/>
              <a:gd name="connsiteX97" fmla="*/ 1176195 w 13261896"/>
              <a:gd name="connsiteY97" fmla="*/ 5600034 h 5790485"/>
              <a:gd name="connsiteX98" fmla="*/ 1157145 w 13261896"/>
              <a:gd name="connsiteY98" fmla="*/ 5576221 h 5790485"/>
              <a:gd name="connsiteX99" fmla="*/ 1171432 w 13261896"/>
              <a:gd name="connsiteY99" fmla="*/ 5557171 h 5790485"/>
              <a:gd name="connsiteX100" fmla="*/ 1190482 w 13261896"/>
              <a:gd name="connsiteY100" fmla="*/ 5557171 h 5790485"/>
              <a:gd name="connsiteX101" fmla="*/ 11476196 w 13261896"/>
              <a:gd name="connsiteY101" fmla="*/ 5561934 h 5790485"/>
              <a:gd name="connsiteX102" fmla="*/ 11490436 w 13261896"/>
              <a:gd name="connsiteY102" fmla="*/ 5547646 h 5790485"/>
              <a:gd name="connsiteX103" fmla="*/ 11476196 w 13261896"/>
              <a:gd name="connsiteY103" fmla="*/ 5561934 h 5790485"/>
              <a:gd name="connsiteX104" fmla="*/ 11385708 w 13261896"/>
              <a:gd name="connsiteY104" fmla="*/ 5557171 h 5790485"/>
              <a:gd name="connsiteX105" fmla="*/ 11357133 w 13261896"/>
              <a:gd name="connsiteY105" fmla="*/ 5561934 h 5790485"/>
              <a:gd name="connsiteX106" fmla="*/ 11380946 w 13261896"/>
              <a:gd name="connsiteY106" fmla="*/ 5547646 h 5790485"/>
              <a:gd name="connsiteX107" fmla="*/ 11385708 w 13261896"/>
              <a:gd name="connsiteY107" fmla="*/ 5557171 h 5790485"/>
              <a:gd name="connsiteX108" fmla="*/ 12485704 w 13261896"/>
              <a:gd name="connsiteY108" fmla="*/ 5552409 h 5790485"/>
              <a:gd name="connsiteX109" fmla="*/ 12466654 w 13261896"/>
              <a:gd name="connsiteY109" fmla="*/ 5547646 h 5790485"/>
              <a:gd name="connsiteX110" fmla="*/ 12428554 w 13261896"/>
              <a:gd name="connsiteY110" fmla="*/ 5557171 h 5790485"/>
              <a:gd name="connsiteX111" fmla="*/ 12457129 w 13261896"/>
              <a:gd name="connsiteY111" fmla="*/ 5542884 h 5790485"/>
              <a:gd name="connsiteX112" fmla="*/ 12485704 w 13261896"/>
              <a:gd name="connsiteY112" fmla="*/ 5552409 h 5790485"/>
              <a:gd name="connsiteX113" fmla="*/ 4923806 w 13261896"/>
              <a:gd name="connsiteY113" fmla="*/ 5590509 h 5790485"/>
              <a:gd name="connsiteX114" fmla="*/ 4971431 w 13261896"/>
              <a:gd name="connsiteY114" fmla="*/ 5538121 h 5790485"/>
              <a:gd name="connsiteX115" fmla="*/ 4923806 w 13261896"/>
              <a:gd name="connsiteY115" fmla="*/ 5590509 h 5790485"/>
              <a:gd name="connsiteX116" fmla="*/ 4528566 w 13261896"/>
              <a:gd name="connsiteY116" fmla="*/ 5590509 h 5790485"/>
              <a:gd name="connsiteX117" fmla="*/ 4433316 w 13261896"/>
              <a:gd name="connsiteY117" fmla="*/ 5538121 h 5790485"/>
              <a:gd name="connsiteX118" fmla="*/ 4528566 w 13261896"/>
              <a:gd name="connsiteY118" fmla="*/ 5590509 h 5790485"/>
              <a:gd name="connsiteX119" fmla="*/ 11480958 w 13261896"/>
              <a:gd name="connsiteY119" fmla="*/ 5538121 h 5790485"/>
              <a:gd name="connsiteX120" fmla="*/ 11466671 w 13261896"/>
              <a:gd name="connsiteY120" fmla="*/ 5552409 h 5790485"/>
              <a:gd name="connsiteX121" fmla="*/ 11447621 w 13261896"/>
              <a:gd name="connsiteY121" fmla="*/ 5623846 h 5790485"/>
              <a:gd name="connsiteX122" fmla="*/ 11442858 w 13261896"/>
              <a:gd name="connsiteY122" fmla="*/ 5576221 h 5790485"/>
              <a:gd name="connsiteX123" fmla="*/ 11476196 w 13261896"/>
              <a:gd name="connsiteY123" fmla="*/ 5528596 h 5790485"/>
              <a:gd name="connsiteX124" fmla="*/ 11480958 w 13261896"/>
              <a:gd name="connsiteY124" fmla="*/ 5538121 h 5790485"/>
              <a:gd name="connsiteX125" fmla="*/ 10561892 w 13261896"/>
              <a:gd name="connsiteY125" fmla="*/ 5533359 h 5790485"/>
              <a:gd name="connsiteX126" fmla="*/ 10561892 w 13261896"/>
              <a:gd name="connsiteY126" fmla="*/ 5542884 h 5790485"/>
              <a:gd name="connsiteX127" fmla="*/ 10533317 w 13261896"/>
              <a:gd name="connsiteY127" fmla="*/ 5600034 h 5790485"/>
              <a:gd name="connsiteX128" fmla="*/ 10519029 w 13261896"/>
              <a:gd name="connsiteY128" fmla="*/ 5542884 h 5790485"/>
              <a:gd name="connsiteX129" fmla="*/ 10495217 w 13261896"/>
              <a:gd name="connsiteY129" fmla="*/ 5542884 h 5790485"/>
              <a:gd name="connsiteX130" fmla="*/ 10528554 w 13261896"/>
              <a:gd name="connsiteY130" fmla="*/ 5528596 h 5790485"/>
              <a:gd name="connsiteX131" fmla="*/ 10561892 w 13261896"/>
              <a:gd name="connsiteY131" fmla="*/ 5533359 h 5790485"/>
              <a:gd name="connsiteX132" fmla="*/ 10485692 w 13261896"/>
              <a:gd name="connsiteY132" fmla="*/ 5561934 h 5790485"/>
              <a:gd name="connsiteX133" fmla="*/ 10499979 w 13261896"/>
              <a:gd name="connsiteY133" fmla="*/ 5552409 h 5790485"/>
              <a:gd name="connsiteX134" fmla="*/ 10480929 w 13261896"/>
              <a:gd name="connsiteY134" fmla="*/ 5671471 h 5790485"/>
              <a:gd name="connsiteX135" fmla="*/ 10442829 w 13261896"/>
              <a:gd name="connsiteY135" fmla="*/ 5590509 h 5790485"/>
              <a:gd name="connsiteX136" fmla="*/ 10457117 w 13261896"/>
              <a:gd name="connsiteY136" fmla="*/ 5533359 h 5790485"/>
              <a:gd name="connsiteX137" fmla="*/ 10423779 w 13261896"/>
              <a:gd name="connsiteY137" fmla="*/ 5561934 h 5790485"/>
              <a:gd name="connsiteX138" fmla="*/ 10423779 w 13261896"/>
              <a:gd name="connsiteY138" fmla="*/ 5528596 h 5790485"/>
              <a:gd name="connsiteX139" fmla="*/ 10485692 w 13261896"/>
              <a:gd name="connsiteY139" fmla="*/ 5533359 h 5790485"/>
              <a:gd name="connsiteX140" fmla="*/ 10485692 w 13261896"/>
              <a:gd name="connsiteY140" fmla="*/ 5561934 h 5790485"/>
              <a:gd name="connsiteX141" fmla="*/ 2857119 w 13261896"/>
              <a:gd name="connsiteY141" fmla="*/ 5533359 h 5790485"/>
              <a:gd name="connsiteX142" fmla="*/ 2842832 w 13261896"/>
              <a:gd name="connsiteY142" fmla="*/ 5528596 h 5790485"/>
              <a:gd name="connsiteX143" fmla="*/ 2857119 w 13261896"/>
              <a:gd name="connsiteY143" fmla="*/ 5533359 h 5790485"/>
              <a:gd name="connsiteX144" fmla="*/ 1209485 w 13261896"/>
              <a:gd name="connsiteY144" fmla="*/ 5528596 h 5790485"/>
              <a:gd name="connsiteX145" fmla="*/ 1199960 w 13261896"/>
              <a:gd name="connsiteY145" fmla="*/ 5542884 h 5790485"/>
              <a:gd name="connsiteX146" fmla="*/ 1185720 w 13261896"/>
              <a:gd name="connsiteY146" fmla="*/ 5542884 h 5790485"/>
              <a:gd name="connsiteX147" fmla="*/ 1195245 w 13261896"/>
              <a:gd name="connsiteY147" fmla="*/ 5528596 h 5790485"/>
              <a:gd name="connsiteX148" fmla="*/ 1209485 w 13261896"/>
              <a:gd name="connsiteY148" fmla="*/ 5528596 h 5790485"/>
              <a:gd name="connsiteX149" fmla="*/ 4461891 w 13261896"/>
              <a:gd name="connsiteY149" fmla="*/ 5571459 h 5790485"/>
              <a:gd name="connsiteX150" fmla="*/ 4461891 w 13261896"/>
              <a:gd name="connsiteY150" fmla="*/ 5585746 h 5790485"/>
              <a:gd name="connsiteX151" fmla="*/ 4385691 w 13261896"/>
              <a:gd name="connsiteY151" fmla="*/ 5523834 h 5790485"/>
              <a:gd name="connsiteX152" fmla="*/ 4461891 w 13261896"/>
              <a:gd name="connsiteY152" fmla="*/ 5571459 h 5790485"/>
              <a:gd name="connsiteX153" fmla="*/ 2709529 w 13261896"/>
              <a:gd name="connsiteY153" fmla="*/ 5533359 h 5790485"/>
              <a:gd name="connsiteX154" fmla="*/ 2676192 w 13261896"/>
              <a:gd name="connsiteY154" fmla="*/ 5528596 h 5790485"/>
              <a:gd name="connsiteX155" fmla="*/ 2733294 w 13261896"/>
              <a:gd name="connsiteY155" fmla="*/ 5523834 h 5790485"/>
              <a:gd name="connsiteX156" fmla="*/ 2709529 w 13261896"/>
              <a:gd name="connsiteY156" fmla="*/ 5533359 h 5790485"/>
              <a:gd name="connsiteX157" fmla="*/ 12438079 w 13261896"/>
              <a:gd name="connsiteY157" fmla="*/ 5538121 h 5790485"/>
              <a:gd name="connsiteX158" fmla="*/ 12390454 w 13261896"/>
              <a:gd name="connsiteY158" fmla="*/ 5561934 h 5790485"/>
              <a:gd name="connsiteX159" fmla="*/ 12333304 w 13261896"/>
              <a:gd name="connsiteY159" fmla="*/ 5566696 h 5790485"/>
              <a:gd name="connsiteX160" fmla="*/ 12342829 w 13261896"/>
              <a:gd name="connsiteY160" fmla="*/ 5580984 h 5790485"/>
              <a:gd name="connsiteX161" fmla="*/ 12295204 w 13261896"/>
              <a:gd name="connsiteY161" fmla="*/ 5590509 h 5790485"/>
              <a:gd name="connsiteX162" fmla="*/ 12171425 w 13261896"/>
              <a:gd name="connsiteY162" fmla="*/ 5528596 h 5790485"/>
              <a:gd name="connsiteX163" fmla="*/ 12328541 w 13261896"/>
              <a:gd name="connsiteY163" fmla="*/ 5519071 h 5790485"/>
              <a:gd name="connsiteX164" fmla="*/ 12438079 w 13261896"/>
              <a:gd name="connsiteY164" fmla="*/ 5538121 h 5790485"/>
              <a:gd name="connsiteX165" fmla="*/ 5071396 w 13261896"/>
              <a:gd name="connsiteY165" fmla="*/ 5528596 h 5790485"/>
              <a:gd name="connsiteX166" fmla="*/ 5014246 w 13261896"/>
              <a:gd name="connsiteY166" fmla="*/ 5552409 h 5790485"/>
              <a:gd name="connsiteX167" fmla="*/ 5066633 w 13261896"/>
              <a:gd name="connsiteY167" fmla="*/ 5519071 h 5790485"/>
              <a:gd name="connsiteX168" fmla="*/ 5071396 w 13261896"/>
              <a:gd name="connsiteY168" fmla="*/ 5528596 h 5790485"/>
              <a:gd name="connsiteX169" fmla="*/ 1119045 w 13261896"/>
              <a:gd name="connsiteY169" fmla="*/ 5571459 h 5790485"/>
              <a:gd name="connsiteX170" fmla="*/ 1138095 w 13261896"/>
              <a:gd name="connsiteY170" fmla="*/ 5519071 h 5790485"/>
              <a:gd name="connsiteX171" fmla="*/ 1119045 w 13261896"/>
              <a:gd name="connsiteY171" fmla="*/ 5571459 h 5790485"/>
              <a:gd name="connsiteX172" fmla="*/ 5019008 w 13261896"/>
              <a:gd name="connsiteY172" fmla="*/ 5523834 h 5790485"/>
              <a:gd name="connsiteX173" fmla="*/ 4961906 w 13261896"/>
              <a:gd name="connsiteY173" fmla="*/ 5585746 h 5790485"/>
              <a:gd name="connsiteX174" fmla="*/ 5014246 w 13261896"/>
              <a:gd name="connsiteY174" fmla="*/ 5514309 h 5790485"/>
              <a:gd name="connsiteX175" fmla="*/ 5019008 w 13261896"/>
              <a:gd name="connsiteY175" fmla="*/ 5523834 h 5790485"/>
              <a:gd name="connsiteX176" fmla="*/ 12076175 w 13261896"/>
              <a:gd name="connsiteY176" fmla="*/ 5533359 h 5790485"/>
              <a:gd name="connsiteX177" fmla="*/ 11899963 w 13261896"/>
              <a:gd name="connsiteY177" fmla="*/ 5585746 h 5790485"/>
              <a:gd name="connsiteX178" fmla="*/ 11814286 w 13261896"/>
              <a:gd name="connsiteY178" fmla="*/ 5609559 h 5790485"/>
              <a:gd name="connsiteX179" fmla="*/ 12014263 w 13261896"/>
              <a:gd name="connsiteY179" fmla="*/ 5504784 h 5790485"/>
              <a:gd name="connsiteX180" fmla="*/ 12076175 w 13261896"/>
              <a:gd name="connsiteY180" fmla="*/ 5533359 h 5790485"/>
              <a:gd name="connsiteX181" fmla="*/ 9961864 w 13261896"/>
              <a:gd name="connsiteY181" fmla="*/ 5647659 h 5790485"/>
              <a:gd name="connsiteX182" fmla="*/ 9976152 w 13261896"/>
              <a:gd name="connsiteY182" fmla="*/ 5590509 h 5790485"/>
              <a:gd name="connsiteX183" fmla="*/ 9952386 w 13261896"/>
              <a:gd name="connsiteY183" fmla="*/ 5619084 h 5790485"/>
              <a:gd name="connsiteX184" fmla="*/ 9952386 w 13261896"/>
              <a:gd name="connsiteY184" fmla="*/ 5600034 h 5790485"/>
              <a:gd name="connsiteX185" fmla="*/ 10004727 w 13261896"/>
              <a:gd name="connsiteY185" fmla="*/ 5538121 h 5790485"/>
              <a:gd name="connsiteX186" fmla="*/ 9990439 w 13261896"/>
              <a:gd name="connsiteY186" fmla="*/ 5533359 h 5790485"/>
              <a:gd name="connsiteX187" fmla="*/ 10057114 w 13261896"/>
              <a:gd name="connsiteY187" fmla="*/ 5504784 h 5790485"/>
              <a:gd name="connsiteX188" fmla="*/ 9961864 w 13261896"/>
              <a:gd name="connsiteY188" fmla="*/ 5647659 h 5790485"/>
              <a:gd name="connsiteX189" fmla="*/ 4319016 w 13261896"/>
              <a:gd name="connsiteY189" fmla="*/ 5509546 h 5790485"/>
              <a:gd name="connsiteX190" fmla="*/ 4390454 w 13261896"/>
              <a:gd name="connsiteY190" fmla="*/ 5561934 h 5790485"/>
              <a:gd name="connsiteX191" fmla="*/ 4319016 w 13261896"/>
              <a:gd name="connsiteY191" fmla="*/ 5509546 h 5790485"/>
              <a:gd name="connsiteX192" fmla="*/ 11338083 w 13261896"/>
              <a:gd name="connsiteY192" fmla="*/ 5495259 h 5790485"/>
              <a:gd name="connsiteX193" fmla="*/ 11209496 w 13261896"/>
              <a:gd name="connsiteY193" fmla="*/ 5566696 h 5790485"/>
              <a:gd name="connsiteX194" fmla="*/ 11271408 w 13261896"/>
              <a:gd name="connsiteY194" fmla="*/ 5509546 h 5790485"/>
              <a:gd name="connsiteX195" fmla="*/ 11323796 w 13261896"/>
              <a:gd name="connsiteY195" fmla="*/ 5495259 h 5790485"/>
              <a:gd name="connsiteX196" fmla="*/ 11338083 w 13261896"/>
              <a:gd name="connsiteY196" fmla="*/ 5495259 h 5790485"/>
              <a:gd name="connsiteX197" fmla="*/ 2852357 w 13261896"/>
              <a:gd name="connsiteY197" fmla="*/ 5500021 h 5790485"/>
              <a:gd name="connsiteX198" fmla="*/ 2828544 w 13261896"/>
              <a:gd name="connsiteY198" fmla="*/ 5495259 h 5790485"/>
              <a:gd name="connsiteX199" fmla="*/ 2842832 w 13261896"/>
              <a:gd name="connsiteY199" fmla="*/ 5490496 h 5790485"/>
              <a:gd name="connsiteX200" fmla="*/ 2852357 w 13261896"/>
              <a:gd name="connsiteY200" fmla="*/ 5500021 h 5790485"/>
              <a:gd name="connsiteX201" fmla="*/ 1238060 w 13261896"/>
              <a:gd name="connsiteY201" fmla="*/ 5490496 h 5790485"/>
              <a:gd name="connsiteX202" fmla="*/ 1233297 w 13261896"/>
              <a:gd name="connsiteY202" fmla="*/ 5523834 h 5790485"/>
              <a:gd name="connsiteX203" fmla="*/ 1209485 w 13261896"/>
              <a:gd name="connsiteY203" fmla="*/ 5504784 h 5790485"/>
              <a:gd name="connsiteX204" fmla="*/ 1219010 w 13261896"/>
              <a:gd name="connsiteY204" fmla="*/ 5490496 h 5790485"/>
              <a:gd name="connsiteX205" fmla="*/ 1238060 w 13261896"/>
              <a:gd name="connsiteY205" fmla="*/ 5490496 h 5790485"/>
              <a:gd name="connsiteX206" fmla="*/ 1019032 w 13261896"/>
              <a:gd name="connsiteY206" fmla="*/ 5552409 h 5790485"/>
              <a:gd name="connsiteX207" fmla="*/ 1028557 w 13261896"/>
              <a:gd name="connsiteY207" fmla="*/ 5557171 h 5790485"/>
              <a:gd name="connsiteX208" fmla="*/ 1080945 w 13261896"/>
              <a:gd name="connsiteY208" fmla="*/ 5528596 h 5790485"/>
              <a:gd name="connsiteX209" fmla="*/ 1080945 w 13261896"/>
              <a:gd name="connsiteY209" fmla="*/ 5552409 h 5790485"/>
              <a:gd name="connsiteX210" fmla="*/ 1033320 w 13261896"/>
              <a:gd name="connsiteY210" fmla="*/ 5580984 h 5790485"/>
              <a:gd name="connsiteX211" fmla="*/ 1047607 w 13261896"/>
              <a:gd name="connsiteY211" fmla="*/ 5590509 h 5790485"/>
              <a:gd name="connsiteX212" fmla="*/ 1009507 w 13261896"/>
              <a:gd name="connsiteY212" fmla="*/ 5609559 h 5790485"/>
              <a:gd name="connsiteX213" fmla="*/ 1014270 w 13261896"/>
              <a:gd name="connsiteY213" fmla="*/ 5576221 h 5790485"/>
              <a:gd name="connsiteX214" fmla="*/ 980932 w 13261896"/>
              <a:gd name="connsiteY214" fmla="*/ 5609559 h 5790485"/>
              <a:gd name="connsiteX215" fmla="*/ 1080945 w 13261896"/>
              <a:gd name="connsiteY215" fmla="*/ 5485734 h 5790485"/>
              <a:gd name="connsiteX216" fmla="*/ 1019032 w 13261896"/>
              <a:gd name="connsiteY216" fmla="*/ 5552409 h 5790485"/>
              <a:gd name="connsiteX217" fmla="*/ 11776186 w 13261896"/>
              <a:gd name="connsiteY217" fmla="*/ 5633371 h 5790485"/>
              <a:gd name="connsiteX218" fmla="*/ 11733323 w 13261896"/>
              <a:gd name="connsiteY218" fmla="*/ 5600034 h 5790485"/>
              <a:gd name="connsiteX219" fmla="*/ 11685698 w 13261896"/>
              <a:gd name="connsiteY219" fmla="*/ 5676234 h 5790485"/>
              <a:gd name="connsiteX220" fmla="*/ 11657123 w 13261896"/>
              <a:gd name="connsiteY220" fmla="*/ 5538121 h 5790485"/>
              <a:gd name="connsiteX221" fmla="*/ 11676173 w 13261896"/>
              <a:gd name="connsiteY221" fmla="*/ 5476209 h 5790485"/>
              <a:gd name="connsiteX222" fmla="*/ 11776186 w 13261896"/>
              <a:gd name="connsiteY222" fmla="*/ 5633371 h 5790485"/>
              <a:gd name="connsiteX223" fmla="*/ 5142833 w 13261896"/>
              <a:gd name="connsiteY223" fmla="*/ 5485734 h 5790485"/>
              <a:gd name="connsiteX224" fmla="*/ 5080921 w 13261896"/>
              <a:gd name="connsiteY224" fmla="*/ 5523834 h 5790485"/>
              <a:gd name="connsiteX225" fmla="*/ 5138071 w 13261896"/>
              <a:gd name="connsiteY225" fmla="*/ 5476209 h 5790485"/>
              <a:gd name="connsiteX226" fmla="*/ 5142833 w 13261896"/>
              <a:gd name="connsiteY226" fmla="*/ 5485734 h 5790485"/>
              <a:gd name="connsiteX227" fmla="*/ 5042821 w 13261896"/>
              <a:gd name="connsiteY227" fmla="*/ 5519071 h 5790485"/>
              <a:gd name="connsiteX228" fmla="*/ 5028533 w 13261896"/>
              <a:gd name="connsiteY228" fmla="*/ 5519071 h 5790485"/>
              <a:gd name="connsiteX229" fmla="*/ 5104733 w 13261896"/>
              <a:gd name="connsiteY229" fmla="*/ 5476209 h 5790485"/>
              <a:gd name="connsiteX230" fmla="*/ 5042821 w 13261896"/>
              <a:gd name="connsiteY230" fmla="*/ 5519071 h 5790485"/>
              <a:gd name="connsiteX231" fmla="*/ 4985719 w 13261896"/>
              <a:gd name="connsiteY231" fmla="*/ 5523834 h 5790485"/>
              <a:gd name="connsiteX232" fmla="*/ 5057108 w 13261896"/>
              <a:gd name="connsiteY232" fmla="*/ 5476209 h 5790485"/>
              <a:gd name="connsiteX233" fmla="*/ 4985719 w 13261896"/>
              <a:gd name="connsiteY233" fmla="*/ 5523834 h 5790485"/>
              <a:gd name="connsiteX234" fmla="*/ 11323796 w 13261896"/>
              <a:gd name="connsiteY234" fmla="*/ 5485734 h 5790485"/>
              <a:gd name="connsiteX235" fmla="*/ 11276171 w 13261896"/>
              <a:gd name="connsiteY235" fmla="*/ 5495259 h 5790485"/>
              <a:gd name="connsiteX236" fmla="*/ 11223784 w 13261896"/>
              <a:gd name="connsiteY236" fmla="*/ 5538121 h 5790485"/>
              <a:gd name="connsiteX237" fmla="*/ 11166634 w 13261896"/>
              <a:gd name="connsiteY237" fmla="*/ 5552409 h 5790485"/>
              <a:gd name="connsiteX238" fmla="*/ 11104721 w 13261896"/>
              <a:gd name="connsiteY238" fmla="*/ 5533359 h 5790485"/>
              <a:gd name="connsiteX239" fmla="*/ 11276171 w 13261896"/>
              <a:gd name="connsiteY239" fmla="*/ 5471446 h 5790485"/>
              <a:gd name="connsiteX240" fmla="*/ 11323796 w 13261896"/>
              <a:gd name="connsiteY240" fmla="*/ 5485734 h 5790485"/>
              <a:gd name="connsiteX241" fmla="*/ 10666667 w 13261896"/>
              <a:gd name="connsiteY241" fmla="*/ 5490496 h 5790485"/>
              <a:gd name="connsiteX242" fmla="*/ 10733294 w 13261896"/>
              <a:gd name="connsiteY242" fmla="*/ 5538121 h 5790485"/>
              <a:gd name="connsiteX243" fmla="*/ 10790444 w 13261896"/>
              <a:gd name="connsiteY243" fmla="*/ 5523834 h 5790485"/>
              <a:gd name="connsiteX244" fmla="*/ 10704767 w 13261896"/>
              <a:gd name="connsiteY244" fmla="*/ 5542884 h 5790485"/>
              <a:gd name="connsiteX245" fmla="*/ 10547604 w 13261896"/>
              <a:gd name="connsiteY245" fmla="*/ 5514309 h 5790485"/>
              <a:gd name="connsiteX246" fmla="*/ 10409492 w 13261896"/>
              <a:gd name="connsiteY246" fmla="*/ 5509546 h 5790485"/>
              <a:gd name="connsiteX247" fmla="*/ 10438067 w 13261896"/>
              <a:gd name="connsiteY247" fmla="*/ 5495259 h 5790485"/>
              <a:gd name="connsiteX248" fmla="*/ 10476167 w 13261896"/>
              <a:gd name="connsiteY248" fmla="*/ 5509546 h 5790485"/>
              <a:gd name="connsiteX249" fmla="*/ 10552367 w 13261896"/>
              <a:gd name="connsiteY249" fmla="*/ 5471446 h 5790485"/>
              <a:gd name="connsiteX250" fmla="*/ 10580942 w 13261896"/>
              <a:gd name="connsiteY250" fmla="*/ 5471446 h 5790485"/>
              <a:gd name="connsiteX251" fmla="*/ 10666667 w 13261896"/>
              <a:gd name="connsiteY251" fmla="*/ 5490496 h 5790485"/>
              <a:gd name="connsiteX252" fmla="*/ 4423791 w 13261896"/>
              <a:gd name="connsiteY252" fmla="*/ 5533359 h 5790485"/>
              <a:gd name="connsiteX253" fmla="*/ 4347591 w 13261896"/>
              <a:gd name="connsiteY253" fmla="*/ 5471446 h 5790485"/>
              <a:gd name="connsiteX254" fmla="*/ 4423791 w 13261896"/>
              <a:gd name="connsiteY254" fmla="*/ 5533359 h 5790485"/>
              <a:gd name="connsiteX255" fmla="*/ 1042845 w 13261896"/>
              <a:gd name="connsiteY255" fmla="*/ 5495259 h 5790485"/>
              <a:gd name="connsiteX256" fmla="*/ 1052370 w 13261896"/>
              <a:gd name="connsiteY256" fmla="*/ 5480971 h 5790485"/>
              <a:gd name="connsiteX257" fmla="*/ 1042845 w 13261896"/>
              <a:gd name="connsiteY257" fmla="*/ 5476209 h 5790485"/>
              <a:gd name="connsiteX258" fmla="*/ 1066657 w 13261896"/>
              <a:gd name="connsiteY258" fmla="*/ 5471446 h 5790485"/>
              <a:gd name="connsiteX259" fmla="*/ 1042845 w 13261896"/>
              <a:gd name="connsiteY259" fmla="*/ 5495259 h 5790485"/>
              <a:gd name="connsiteX260" fmla="*/ 11652361 w 13261896"/>
              <a:gd name="connsiteY260" fmla="*/ 5466684 h 5790485"/>
              <a:gd name="connsiteX261" fmla="*/ 11566636 w 13261896"/>
              <a:gd name="connsiteY261" fmla="*/ 5633371 h 5790485"/>
              <a:gd name="connsiteX262" fmla="*/ 11557111 w 13261896"/>
              <a:gd name="connsiteY262" fmla="*/ 5576221 h 5790485"/>
              <a:gd name="connsiteX263" fmla="*/ 11638073 w 13261896"/>
              <a:gd name="connsiteY263" fmla="*/ 5466684 h 5790485"/>
              <a:gd name="connsiteX264" fmla="*/ 11652361 w 13261896"/>
              <a:gd name="connsiteY264" fmla="*/ 5466684 h 5790485"/>
              <a:gd name="connsiteX265" fmla="*/ 10114264 w 13261896"/>
              <a:gd name="connsiteY265" fmla="*/ 5466684 h 5790485"/>
              <a:gd name="connsiteX266" fmla="*/ 10014252 w 13261896"/>
              <a:gd name="connsiteY266" fmla="*/ 5500021 h 5790485"/>
              <a:gd name="connsiteX267" fmla="*/ 9976152 w 13261896"/>
              <a:gd name="connsiteY267" fmla="*/ 5495259 h 5790485"/>
              <a:gd name="connsiteX268" fmla="*/ 10052352 w 13261896"/>
              <a:gd name="connsiteY268" fmla="*/ 5466684 h 5790485"/>
              <a:gd name="connsiteX269" fmla="*/ 10114264 w 13261896"/>
              <a:gd name="connsiteY269" fmla="*/ 5466684 h 5790485"/>
              <a:gd name="connsiteX270" fmla="*/ 4304729 w 13261896"/>
              <a:gd name="connsiteY270" fmla="*/ 5471446 h 5790485"/>
              <a:gd name="connsiteX271" fmla="*/ 4376166 w 13261896"/>
              <a:gd name="connsiteY271" fmla="*/ 5523834 h 5790485"/>
              <a:gd name="connsiteX272" fmla="*/ 4304729 w 13261896"/>
              <a:gd name="connsiteY272" fmla="*/ 5471446 h 5790485"/>
              <a:gd name="connsiteX273" fmla="*/ 12166663 w 13261896"/>
              <a:gd name="connsiteY273" fmla="*/ 5461921 h 5790485"/>
              <a:gd name="connsiteX274" fmla="*/ 12166663 w 13261896"/>
              <a:gd name="connsiteY274" fmla="*/ 5471446 h 5790485"/>
              <a:gd name="connsiteX275" fmla="*/ 12114275 w 13261896"/>
              <a:gd name="connsiteY275" fmla="*/ 5471446 h 5790485"/>
              <a:gd name="connsiteX276" fmla="*/ 12123800 w 13261896"/>
              <a:gd name="connsiteY276" fmla="*/ 5461921 h 5790485"/>
              <a:gd name="connsiteX277" fmla="*/ 12166663 w 13261896"/>
              <a:gd name="connsiteY277" fmla="*/ 5461921 h 5790485"/>
              <a:gd name="connsiteX278" fmla="*/ 11999975 w 13261896"/>
              <a:gd name="connsiteY278" fmla="*/ 5471446 h 5790485"/>
              <a:gd name="connsiteX279" fmla="*/ 12009500 w 13261896"/>
              <a:gd name="connsiteY279" fmla="*/ 5490496 h 5790485"/>
              <a:gd name="connsiteX280" fmla="*/ 11799998 w 13261896"/>
              <a:gd name="connsiteY280" fmla="*/ 5604796 h 5790485"/>
              <a:gd name="connsiteX281" fmla="*/ 11795236 w 13261896"/>
              <a:gd name="connsiteY281" fmla="*/ 5557171 h 5790485"/>
              <a:gd name="connsiteX282" fmla="*/ 11909488 w 13261896"/>
              <a:gd name="connsiteY282" fmla="*/ 5466684 h 5790485"/>
              <a:gd name="connsiteX283" fmla="*/ 11942825 w 13261896"/>
              <a:gd name="connsiteY283" fmla="*/ 5461921 h 5790485"/>
              <a:gd name="connsiteX284" fmla="*/ 11999975 w 13261896"/>
              <a:gd name="connsiteY284" fmla="*/ 5471446 h 5790485"/>
              <a:gd name="connsiteX285" fmla="*/ 11499961 w 13261896"/>
              <a:gd name="connsiteY285" fmla="*/ 5461921 h 5790485"/>
              <a:gd name="connsiteX286" fmla="*/ 11466671 w 13261896"/>
              <a:gd name="connsiteY286" fmla="*/ 5519071 h 5790485"/>
              <a:gd name="connsiteX287" fmla="*/ 11438096 w 13261896"/>
              <a:gd name="connsiteY287" fmla="*/ 5600034 h 5790485"/>
              <a:gd name="connsiteX288" fmla="*/ 11433333 w 13261896"/>
              <a:gd name="connsiteY288" fmla="*/ 5633371 h 5790485"/>
              <a:gd name="connsiteX289" fmla="*/ 11390471 w 13261896"/>
              <a:gd name="connsiteY289" fmla="*/ 5571459 h 5790485"/>
              <a:gd name="connsiteX290" fmla="*/ 11399996 w 13261896"/>
              <a:gd name="connsiteY290" fmla="*/ 5538121 h 5790485"/>
              <a:gd name="connsiteX291" fmla="*/ 11390471 w 13261896"/>
              <a:gd name="connsiteY291" fmla="*/ 5533359 h 5790485"/>
              <a:gd name="connsiteX292" fmla="*/ 11290458 w 13261896"/>
              <a:gd name="connsiteY292" fmla="*/ 5595271 h 5790485"/>
              <a:gd name="connsiteX293" fmla="*/ 11276171 w 13261896"/>
              <a:gd name="connsiteY293" fmla="*/ 5595271 h 5790485"/>
              <a:gd name="connsiteX294" fmla="*/ 11295221 w 13261896"/>
              <a:gd name="connsiteY294" fmla="*/ 5552409 h 5790485"/>
              <a:gd name="connsiteX295" fmla="*/ 11252359 w 13261896"/>
              <a:gd name="connsiteY295" fmla="*/ 5580984 h 5790485"/>
              <a:gd name="connsiteX296" fmla="*/ 11204734 w 13261896"/>
              <a:gd name="connsiteY296" fmla="*/ 5580984 h 5790485"/>
              <a:gd name="connsiteX297" fmla="*/ 11480958 w 13261896"/>
              <a:gd name="connsiteY297" fmla="*/ 5461921 h 5790485"/>
              <a:gd name="connsiteX298" fmla="*/ 11499961 w 13261896"/>
              <a:gd name="connsiteY298" fmla="*/ 5461921 h 5790485"/>
              <a:gd name="connsiteX299" fmla="*/ 11604736 w 13261896"/>
              <a:gd name="connsiteY299" fmla="*/ 5480971 h 5790485"/>
              <a:gd name="connsiteX300" fmla="*/ 11495198 w 13261896"/>
              <a:gd name="connsiteY300" fmla="*/ 5542884 h 5790485"/>
              <a:gd name="connsiteX301" fmla="*/ 11480958 w 13261896"/>
              <a:gd name="connsiteY301" fmla="*/ 5519071 h 5790485"/>
              <a:gd name="connsiteX302" fmla="*/ 11523773 w 13261896"/>
              <a:gd name="connsiteY302" fmla="*/ 5461921 h 5790485"/>
              <a:gd name="connsiteX303" fmla="*/ 11552348 w 13261896"/>
              <a:gd name="connsiteY303" fmla="*/ 5476209 h 5790485"/>
              <a:gd name="connsiteX304" fmla="*/ 11576161 w 13261896"/>
              <a:gd name="connsiteY304" fmla="*/ 5457159 h 5790485"/>
              <a:gd name="connsiteX305" fmla="*/ 11604736 w 13261896"/>
              <a:gd name="connsiteY305" fmla="*/ 5480971 h 5790485"/>
              <a:gd name="connsiteX306" fmla="*/ 4252341 w 13261896"/>
              <a:gd name="connsiteY306" fmla="*/ 5461921 h 5790485"/>
              <a:gd name="connsiteX307" fmla="*/ 4314254 w 13261896"/>
              <a:gd name="connsiteY307" fmla="*/ 5500021 h 5790485"/>
              <a:gd name="connsiteX308" fmla="*/ 4252341 w 13261896"/>
              <a:gd name="connsiteY308" fmla="*/ 5461921 h 5790485"/>
              <a:gd name="connsiteX309" fmla="*/ 5280946 w 13261896"/>
              <a:gd name="connsiteY309" fmla="*/ 5457159 h 5790485"/>
              <a:gd name="connsiteX310" fmla="*/ 5280946 w 13261896"/>
              <a:gd name="connsiteY310" fmla="*/ 5471446 h 5790485"/>
              <a:gd name="connsiteX311" fmla="*/ 5266658 w 13261896"/>
              <a:gd name="connsiteY311" fmla="*/ 5480971 h 5790485"/>
              <a:gd name="connsiteX312" fmla="*/ 5247608 w 13261896"/>
              <a:gd name="connsiteY312" fmla="*/ 5452396 h 5790485"/>
              <a:gd name="connsiteX313" fmla="*/ 5280946 w 13261896"/>
              <a:gd name="connsiteY313" fmla="*/ 5457159 h 5790485"/>
              <a:gd name="connsiteX314" fmla="*/ 2557129 w 13261896"/>
              <a:gd name="connsiteY314" fmla="*/ 5476209 h 5790485"/>
              <a:gd name="connsiteX315" fmla="*/ 2566654 w 13261896"/>
              <a:gd name="connsiteY315" fmla="*/ 5500021 h 5790485"/>
              <a:gd name="connsiteX316" fmla="*/ 2599992 w 13261896"/>
              <a:gd name="connsiteY316" fmla="*/ 5480971 h 5790485"/>
              <a:gd name="connsiteX317" fmla="*/ 2690479 w 13261896"/>
              <a:gd name="connsiteY317" fmla="*/ 5485734 h 5790485"/>
              <a:gd name="connsiteX318" fmla="*/ 2690479 w 13261896"/>
              <a:gd name="connsiteY318" fmla="*/ 5504784 h 5790485"/>
              <a:gd name="connsiteX319" fmla="*/ 2795207 w 13261896"/>
              <a:gd name="connsiteY319" fmla="*/ 5471446 h 5790485"/>
              <a:gd name="connsiteX320" fmla="*/ 2814257 w 13261896"/>
              <a:gd name="connsiteY320" fmla="*/ 5471446 h 5790485"/>
              <a:gd name="connsiteX321" fmla="*/ 2814257 w 13261896"/>
              <a:gd name="connsiteY321" fmla="*/ 5485734 h 5790485"/>
              <a:gd name="connsiteX322" fmla="*/ 2695242 w 13261896"/>
              <a:gd name="connsiteY322" fmla="*/ 5509546 h 5790485"/>
              <a:gd name="connsiteX323" fmla="*/ 2590467 w 13261896"/>
              <a:gd name="connsiteY323" fmla="*/ 5504784 h 5790485"/>
              <a:gd name="connsiteX324" fmla="*/ 2457117 w 13261896"/>
              <a:gd name="connsiteY324" fmla="*/ 5476209 h 5790485"/>
              <a:gd name="connsiteX325" fmla="*/ 2457117 w 13261896"/>
              <a:gd name="connsiteY325" fmla="*/ 5461921 h 5790485"/>
              <a:gd name="connsiteX326" fmla="*/ 2476167 w 13261896"/>
              <a:gd name="connsiteY326" fmla="*/ 5452396 h 5790485"/>
              <a:gd name="connsiteX327" fmla="*/ 2557129 w 13261896"/>
              <a:gd name="connsiteY327" fmla="*/ 5476209 h 5790485"/>
              <a:gd name="connsiteX328" fmla="*/ 933307 w 13261896"/>
              <a:gd name="connsiteY328" fmla="*/ 5542884 h 5790485"/>
              <a:gd name="connsiteX329" fmla="*/ 999982 w 13261896"/>
              <a:gd name="connsiteY329" fmla="*/ 5452396 h 5790485"/>
              <a:gd name="connsiteX330" fmla="*/ 933307 w 13261896"/>
              <a:gd name="connsiteY330" fmla="*/ 5542884 h 5790485"/>
              <a:gd name="connsiteX331" fmla="*/ 12785694 w 13261896"/>
              <a:gd name="connsiteY331" fmla="*/ 5657184 h 5790485"/>
              <a:gd name="connsiteX332" fmla="*/ 12752356 w 13261896"/>
              <a:gd name="connsiteY332" fmla="*/ 5685711 h 5790485"/>
              <a:gd name="connsiteX333" fmla="*/ 12576191 w 13261896"/>
              <a:gd name="connsiteY333" fmla="*/ 5566696 h 5790485"/>
              <a:gd name="connsiteX334" fmla="*/ 12404741 w 13261896"/>
              <a:gd name="connsiteY334" fmla="*/ 5480971 h 5790485"/>
              <a:gd name="connsiteX335" fmla="*/ 12423791 w 13261896"/>
              <a:gd name="connsiteY335" fmla="*/ 5471446 h 5790485"/>
              <a:gd name="connsiteX336" fmla="*/ 12571429 w 13261896"/>
              <a:gd name="connsiteY336" fmla="*/ 5538121 h 5790485"/>
              <a:gd name="connsiteX337" fmla="*/ 12590479 w 13261896"/>
              <a:gd name="connsiteY337" fmla="*/ 5542884 h 5790485"/>
              <a:gd name="connsiteX338" fmla="*/ 12514279 w 13261896"/>
              <a:gd name="connsiteY338" fmla="*/ 5447634 h 5790485"/>
              <a:gd name="connsiteX339" fmla="*/ 12785694 w 13261896"/>
              <a:gd name="connsiteY339" fmla="*/ 5657184 h 5790485"/>
              <a:gd name="connsiteX340" fmla="*/ 12133325 w 13261896"/>
              <a:gd name="connsiteY340" fmla="*/ 5452396 h 5790485"/>
              <a:gd name="connsiteX341" fmla="*/ 12166663 w 13261896"/>
              <a:gd name="connsiteY341" fmla="*/ 5447634 h 5790485"/>
              <a:gd name="connsiteX342" fmla="*/ 12133325 w 13261896"/>
              <a:gd name="connsiteY342" fmla="*/ 5452396 h 5790485"/>
              <a:gd name="connsiteX343" fmla="*/ 11747611 w 13261896"/>
              <a:gd name="connsiteY343" fmla="*/ 5457159 h 5790485"/>
              <a:gd name="connsiteX344" fmla="*/ 11719036 w 13261896"/>
              <a:gd name="connsiteY344" fmla="*/ 5542884 h 5790485"/>
              <a:gd name="connsiteX345" fmla="*/ 11685698 w 13261896"/>
              <a:gd name="connsiteY345" fmla="*/ 5471446 h 5790485"/>
              <a:gd name="connsiteX346" fmla="*/ 11723798 w 13261896"/>
              <a:gd name="connsiteY346" fmla="*/ 5447634 h 5790485"/>
              <a:gd name="connsiteX347" fmla="*/ 11747611 w 13261896"/>
              <a:gd name="connsiteY347" fmla="*/ 5457159 h 5790485"/>
              <a:gd name="connsiteX348" fmla="*/ 1242822 w 13261896"/>
              <a:gd name="connsiteY348" fmla="*/ 5471446 h 5790485"/>
              <a:gd name="connsiteX349" fmla="*/ 1228535 w 13261896"/>
              <a:gd name="connsiteY349" fmla="*/ 5471446 h 5790485"/>
              <a:gd name="connsiteX350" fmla="*/ 1247585 w 13261896"/>
              <a:gd name="connsiteY350" fmla="*/ 5447634 h 5790485"/>
              <a:gd name="connsiteX351" fmla="*/ 1242822 w 13261896"/>
              <a:gd name="connsiteY351" fmla="*/ 5471446 h 5790485"/>
              <a:gd name="connsiteX352" fmla="*/ 1133332 w 13261896"/>
              <a:gd name="connsiteY352" fmla="*/ 5476209 h 5790485"/>
              <a:gd name="connsiteX353" fmla="*/ 1128570 w 13261896"/>
              <a:gd name="connsiteY353" fmla="*/ 5447634 h 5790485"/>
              <a:gd name="connsiteX354" fmla="*/ 1133332 w 13261896"/>
              <a:gd name="connsiteY354" fmla="*/ 5476209 h 5790485"/>
              <a:gd name="connsiteX355" fmla="*/ 5076158 w 13261896"/>
              <a:gd name="connsiteY355" fmla="*/ 5476209 h 5790485"/>
              <a:gd name="connsiteX356" fmla="*/ 5128546 w 13261896"/>
              <a:gd name="connsiteY356" fmla="*/ 5442871 h 5790485"/>
              <a:gd name="connsiteX357" fmla="*/ 5076158 w 13261896"/>
              <a:gd name="connsiteY357" fmla="*/ 5476209 h 5790485"/>
              <a:gd name="connsiteX358" fmla="*/ 2823782 w 13261896"/>
              <a:gd name="connsiteY358" fmla="*/ 5480971 h 5790485"/>
              <a:gd name="connsiteX359" fmla="*/ 2876169 w 13261896"/>
              <a:gd name="connsiteY359" fmla="*/ 5442871 h 5790485"/>
              <a:gd name="connsiteX360" fmla="*/ 2823782 w 13261896"/>
              <a:gd name="connsiteY360" fmla="*/ 5480971 h 5790485"/>
              <a:gd name="connsiteX361" fmla="*/ 2776157 w 13261896"/>
              <a:gd name="connsiteY361" fmla="*/ 5461921 h 5790485"/>
              <a:gd name="connsiteX362" fmla="*/ 2733294 w 13261896"/>
              <a:gd name="connsiteY362" fmla="*/ 5471446 h 5790485"/>
              <a:gd name="connsiteX363" fmla="*/ 2671429 w 13261896"/>
              <a:gd name="connsiteY363" fmla="*/ 5471446 h 5790485"/>
              <a:gd name="connsiteX364" fmla="*/ 2771394 w 13261896"/>
              <a:gd name="connsiteY364" fmla="*/ 5442871 h 5790485"/>
              <a:gd name="connsiteX365" fmla="*/ 2776157 w 13261896"/>
              <a:gd name="connsiteY365" fmla="*/ 5461921 h 5790485"/>
              <a:gd name="connsiteX366" fmla="*/ 2661904 w 13261896"/>
              <a:gd name="connsiteY366" fmla="*/ 5457159 h 5790485"/>
              <a:gd name="connsiteX367" fmla="*/ 2633329 w 13261896"/>
              <a:gd name="connsiteY367" fmla="*/ 5471446 h 5790485"/>
              <a:gd name="connsiteX368" fmla="*/ 2552367 w 13261896"/>
              <a:gd name="connsiteY368" fmla="*/ 5461921 h 5790485"/>
              <a:gd name="connsiteX369" fmla="*/ 2547604 w 13261896"/>
              <a:gd name="connsiteY369" fmla="*/ 5447634 h 5790485"/>
              <a:gd name="connsiteX370" fmla="*/ 2566654 w 13261896"/>
              <a:gd name="connsiteY370" fmla="*/ 5442871 h 5790485"/>
              <a:gd name="connsiteX371" fmla="*/ 2661904 w 13261896"/>
              <a:gd name="connsiteY371" fmla="*/ 5457159 h 5790485"/>
              <a:gd name="connsiteX372" fmla="*/ 11757136 w 13261896"/>
              <a:gd name="connsiteY372" fmla="*/ 5447634 h 5790485"/>
              <a:gd name="connsiteX373" fmla="*/ 11747611 w 13261896"/>
              <a:gd name="connsiteY373" fmla="*/ 5442871 h 5790485"/>
              <a:gd name="connsiteX374" fmla="*/ 11766661 w 13261896"/>
              <a:gd name="connsiteY374" fmla="*/ 5433346 h 5790485"/>
              <a:gd name="connsiteX375" fmla="*/ 11757136 w 13261896"/>
              <a:gd name="connsiteY375" fmla="*/ 5447634 h 5790485"/>
              <a:gd name="connsiteX376" fmla="*/ 10123789 w 13261896"/>
              <a:gd name="connsiteY376" fmla="*/ 5452396 h 5790485"/>
              <a:gd name="connsiteX377" fmla="*/ 9995202 w 13261896"/>
              <a:gd name="connsiteY377" fmla="*/ 5461921 h 5790485"/>
              <a:gd name="connsiteX378" fmla="*/ 10080927 w 13261896"/>
              <a:gd name="connsiteY378" fmla="*/ 5438109 h 5790485"/>
              <a:gd name="connsiteX379" fmla="*/ 10047589 w 13261896"/>
              <a:gd name="connsiteY379" fmla="*/ 5433346 h 5790485"/>
              <a:gd name="connsiteX380" fmla="*/ 10109502 w 13261896"/>
              <a:gd name="connsiteY380" fmla="*/ 5428584 h 5790485"/>
              <a:gd name="connsiteX381" fmla="*/ 10123789 w 13261896"/>
              <a:gd name="connsiteY381" fmla="*/ 5452396 h 5790485"/>
              <a:gd name="connsiteX382" fmla="*/ 5147596 w 13261896"/>
              <a:gd name="connsiteY382" fmla="*/ 5480971 h 5790485"/>
              <a:gd name="connsiteX383" fmla="*/ 5185696 w 13261896"/>
              <a:gd name="connsiteY383" fmla="*/ 5428584 h 5790485"/>
              <a:gd name="connsiteX384" fmla="*/ 5147596 w 13261896"/>
              <a:gd name="connsiteY384" fmla="*/ 5480971 h 5790485"/>
              <a:gd name="connsiteX385" fmla="*/ 5123783 w 13261896"/>
              <a:gd name="connsiteY385" fmla="*/ 5471446 h 5790485"/>
              <a:gd name="connsiteX386" fmla="*/ 5166646 w 13261896"/>
              <a:gd name="connsiteY386" fmla="*/ 5428584 h 5790485"/>
              <a:gd name="connsiteX387" fmla="*/ 5123783 w 13261896"/>
              <a:gd name="connsiteY387" fmla="*/ 5471446 h 5790485"/>
              <a:gd name="connsiteX388" fmla="*/ 12419029 w 13261896"/>
              <a:gd name="connsiteY388" fmla="*/ 5461921 h 5790485"/>
              <a:gd name="connsiteX389" fmla="*/ 12423791 w 13261896"/>
              <a:gd name="connsiteY389" fmla="*/ 5423821 h 5790485"/>
              <a:gd name="connsiteX390" fmla="*/ 12495229 w 13261896"/>
              <a:gd name="connsiteY390" fmla="*/ 5442871 h 5790485"/>
              <a:gd name="connsiteX391" fmla="*/ 12561904 w 13261896"/>
              <a:gd name="connsiteY391" fmla="*/ 5523834 h 5790485"/>
              <a:gd name="connsiteX392" fmla="*/ 12419029 w 13261896"/>
              <a:gd name="connsiteY392" fmla="*/ 5461921 h 5790485"/>
              <a:gd name="connsiteX393" fmla="*/ 4338066 w 13261896"/>
              <a:gd name="connsiteY393" fmla="*/ 5452396 h 5790485"/>
              <a:gd name="connsiteX394" fmla="*/ 4338066 w 13261896"/>
              <a:gd name="connsiteY394" fmla="*/ 5466684 h 5790485"/>
              <a:gd name="connsiteX395" fmla="*/ 4285679 w 13261896"/>
              <a:gd name="connsiteY395" fmla="*/ 5419059 h 5790485"/>
              <a:gd name="connsiteX396" fmla="*/ 4338066 w 13261896"/>
              <a:gd name="connsiteY396" fmla="*/ 5452396 h 5790485"/>
              <a:gd name="connsiteX397" fmla="*/ 2719054 w 13261896"/>
              <a:gd name="connsiteY397" fmla="*/ 5419059 h 5790485"/>
              <a:gd name="connsiteX398" fmla="*/ 2714292 w 13261896"/>
              <a:gd name="connsiteY398" fmla="*/ 5438109 h 5790485"/>
              <a:gd name="connsiteX399" fmla="*/ 2604754 w 13261896"/>
              <a:gd name="connsiteY399" fmla="*/ 5433346 h 5790485"/>
              <a:gd name="connsiteX400" fmla="*/ 2633329 w 13261896"/>
              <a:gd name="connsiteY400" fmla="*/ 5419059 h 5790485"/>
              <a:gd name="connsiteX401" fmla="*/ 2719054 w 13261896"/>
              <a:gd name="connsiteY401" fmla="*/ 5419059 h 5790485"/>
              <a:gd name="connsiteX402" fmla="*/ 1157145 w 13261896"/>
              <a:gd name="connsiteY402" fmla="*/ 5476209 h 5790485"/>
              <a:gd name="connsiteX403" fmla="*/ 1166670 w 13261896"/>
              <a:gd name="connsiteY403" fmla="*/ 5480971 h 5790485"/>
              <a:gd name="connsiteX404" fmla="*/ 1171432 w 13261896"/>
              <a:gd name="connsiteY404" fmla="*/ 5495259 h 5790485"/>
              <a:gd name="connsiteX405" fmla="*/ 1157145 w 13261896"/>
              <a:gd name="connsiteY405" fmla="*/ 5533359 h 5790485"/>
              <a:gd name="connsiteX406" fmla="*/ 1152382 w 13261896"/>
              <a:gd name="connsiteY406" fmla="*/ 5466684 h 5790485"/>
              <a:gd name="connsiteX407" fmla="*/ 1142857 w 13261896"/>
              <a:gd name="connsiteY407" fmla="*/ 5428584 h 5790485"/>
              <a:gd name="connsiteX408" fmla="*/ 1152382 w 13261896"/>
              <a:gd name="connsiteY408" fmla="*/ 5419059 h 5790485"/>
              <a:gd name="connsiteX409" fmla="*/ 1157145 w 13261896"/>
              <a:gd name="connsiteY409" fmla="*/ 5476209 h 5790485"/>
              <a:gd name="connsiteX410" fmla="*/ 12004738 w 13261896"/>
              <a:gd name="connsiteY410" fmla="*/ 5414296 h 5790485"/>
              <a:gd name="connsiteX411" fmla="*/ 11999975 w 13261896"/>
              <a:gd name="connsiteY411" fmla="*/ 5428584 h 5790485"/>
              <a:gd name="connsiteX412" fmla="*/ 12014263 w 13261896"/>
              <a:gd name="connsiteY412" fmla="*/ 5452396 h 5790485"/>
              <a:gd name="connsiteX413" fmla="*/ 11966638 w 13261896"/>
              <a:gd name="connsiteY413" fmla="*/ 5452396 h 5790485"/>
              <a:gd name="connsiteX414" fmla="*/ 11980925 w 13261896"/>
              <a:gd name="connsiteY414" fmla="*/ 5414296 h 5790485"/>
              <a:gd name="connsiteX415" fmla="*/ 12004738 w 13261896"/>
              <a:gd name="connsiteY415" fmla="*/ 5414296 h 5790485"/>
              <a:gd name="connsiteX416" fmla="*/ 11566636 w 13261896"/>
              <a:gd name="connsiteY416" fmla="*/ 5452396 h 5790485"/>
              <a:gd name="connsiteX417" fmla="*/ 11409521 w 13261896"/>
              <a:gd name="connsiteY417" fmla="*/ 5466684 h 5790485"/>
              <a:gd name="connsiteX418" fmla="*/ 11409521 w 13261896"/>
              <a:gd name="connsiteY418" fmla="*/ 5433346 h 5790485"/>
              <a:gd name="connsiteX419" fmla="*/ 11395233 w 13261896"/>
              <a:gd name="connsiteY419" fmla="*/ 5419059 h 5790485"/>
              <a:gd name="connsiteX420" fmla="*/ 11438096 w 13261896"/>
              <a:gd name="connsiteY420" fmla="*/ 5414296 h 5790485"/>
              <a:gd name="connsiteX421" fmla="*/ 11566636 w 13261896"/>
              <a:gd name="connsiteY421" fmla="*/ 5452396 h 5790485"/>
              <a:gd name="connsiteX422" fmla="*/ 10209514 w 13261896"/>
              <a:gd name="connsiteY422" fmla="*/ 5419059 h 5790485"/>
              <a:gd name="connsiteX423" fmla="*/ 10185702 w 13261896"/>
              <a:gd name="connsiteY423" fmla="*/ 5414296 h 5790485"/>
              <a:gd name="connsiteX424" fmla="*/ 10209514 w 13261896"/>
              <a:gd name="connsiteY424" fmla="*/ 5419059 h 5790485"/>
              <a:gd name="connsiteX425" fmla="*/ 4299966 w 13261896"/>
              <a:gd name="connsiteY425" fmla="*/ 5466684 h 5790485"/>
              <a:gd name="connsiteX426" fmla="*/ 4233339 w 13261896"/>
              <a:gd name="connsiteY426" fmla="*/ 5414296 h 5790485"/>
              <a:gd name="connsiteX427" fmla="*/ 4299966 w 13261896"/>
              <a:gd name="connsiteY427" fmla="*/ 5466684 h 5790485"/>
              <a:gd name="connsiteX428" fmla="*/ 2785682 w 13261896"/>
              <a:gd name="connsiteY428" fmla="*/ 5461921 h 5790485"/>
              <a:gd name="connsiteX429" fmla="*/ 2795207 w 13261896"/>
              <a:gd name="connsiteY429" fmla="*/ 5438109 h 5790485"/>
              <a:gd name="connsiteX430" fmla="*/ 2852357 w 13261896"/>
              <a:gd name="connsiteY430" fmla="*/ 5419059 h 5790485"/>
              <a:gd name="connsiteX431" fmla="*/ 2857119 w 13261896"/>
              <a:gd name="connsiteY431" fmla="*/ 5433346 h 5790485"/>
              <a:gd name="connsiteX432" fmla="*/ 2876169 w 13261896"/>
              <a:gd name="connsiteY432" fmla="*/ 5414296 h 5790485"/>
              <a:gd name="connsiteX433" fmla="*/ 2785682 w 13261896"/>
              <a:gd name="connsiteY433" fmla="*/ 5461921 h 5790485"/>
              <a:gd name="connsiteX434" fmla="*/ 2461879 w 13261896"/>
              <a:gd name="connsiteY434" fmla="*/ 5409534 h 5790485"/>
              <a:gd name="connsiteX435" fmla="*/ 2538079 w 13261896"/>
              <a:gd name="connsiteY435" fmla="*/ 5438109 h 5790485"/>
              <a:gd name="connsiteX436" fmla="*/ 2538079 w 13261896"/>
              <a:gd name="connsiteY436" fmla="*/ 5457159 h 5790485"/>
              <a:gd name="connsiteX437" fmla="*/ 2438067 w 13261896"/>
              <a:gd name="connsiteY437" fmla="*/ 5414296 h 5790485"/>
              <a:gd name="connsiteX438" fmla="*/ 2442829 w 13261896"/>
              <a:gd name="connsiteY438" fmla="*/ 5409534 h 5790485"/>
              <a:gd name="connsiteX439" fmla="*/ 2461879 w 13261896"/>
              <a:gd name="connsiteY439" fmla="*/ 5409534 h 5790485"/>
              <a:gd name="connsiteX440" fmla="*/ 12552379 w 13261896"/>
              <a:gd name="connsiteY440" fmla="*/ 5452396 h 5790485"/>
              <a:gd name="connsiteX441" fmla="*/ 12428554 w 13261896"/>
              <a:gd name="connsiteY441" fmla="*/ 5404771 h 5790485"/>
              <a:gd name="connsiteX442" fmla="*/ 12552379 w 13261896"/>
              <a:gd name="connsiteY442" fmla="*/ 5452396 h 5790485"/>
              <a:gd name="connsiteX443" fmla="*/ 10866644 w 13261896"/>
              <a:gd name="connsiteY443" fmla="*/ 5409534 h 5790485"/>
              <a:gd name="connsiteX444" fmla="*/ 10895219 w 13261896"/>
              <a:gd name="connsiteY444" fmla="*/ 5419059 h 5790485"/>
              <a:gd name="connsiteX445" fmla="*/ 10919031 w 13261896"/>
              <a:gd name="connsiteY445" fmla="*/ 5419059 h 5790485"/>
              <a:gd name="connsiteX446" fmla="*/ 10947606 w 13261896"/>
              <a:gd name="connsiteY446" fmla="*/ 5442871 h 5790485"/>
              <a:gd name="connsiteX447" fmla="*/ 10976181 w 13261896"/>
              <a:gd name="connsiteY447" fmla="*/ 5452396 h 5790485"/>
              <a:gd name="connsiteX448" fmla="*/ 11004756 w 13261896"/>
              <a:gd name="connsiteY448" fmla="*/ 5485734 h 5790485"/>
              <a:gd name="connsiteX449" fmla="*/ 11023806 w 13261896"/>
              <a:gd name="connsiteY449" fmla="*/ 5528596 h 5790485"/>
              <a:gd name="connsiteX450" fmla="*/ 10971419 w 13261896"/>
              <a:gd name="connsiteY450" fmla="*/ 5533359 h 5790485"/>
              <a:gd name="connsiteX451" fmla="*/ 10714292 w 13261896"/>
              <a:gd name="connsiteY451" fmla="*/ 5485734 h 5790485"/>
              <a:gd name="connsiteX452" fmla="*/ 10661904 w 13261896"/>
              <a:gd name="connsiteY452" fmla="*/ 5452396 h 5790485"/>
              <a:gd name="connsiteX453" fmla="*/ 10709529 w 13261896"/>
              <a:gd name="connsiteY453" fmla="*/ 5428584 h 5790485"/>
              <a:gd name="connsiteX454" fmla="*/ 10733294 w 13261896"/>
              <a:gd name="connsiteY454" fmla="*/ 5438109 h 5790485"/>
              <a:gd name="connsiteX455" fmla="*/ 10757106 w 13261896"/>
              <a:gd name="connsiteY455" fmla="*/ 5419059 h 5790485"/>
              <a:gd name="connsiteX456" fmla="*/ 10766631 w 13261896"/>
              <a:gd name="connsiteY456" fmla="*/ 5452396 h 5790485"/>
              <a:gd name="connsiteX457" fmla="*/ 10776156 w 13261896"/>
              <a:gd name="connsiteY457" fmla="*/ 5457159 h 5790485"/>
              <a:gd name="connsiteX458" fmla="*/ 10838069 w 13261896"/>
              <a:gd name="connsiteY458" fmla="*/ 5404771 h 5790485"/>
              <a:gd name="connsiteX459" fmla="*/ 10866644 w 13261896"/>
              <a:gd name="connsiteY459" fmla="*/ 5409534 h 5790485"/>
              <a:gd name="connsiteX460" fmla="*/ 5152358 w 13261896"/>
              <a:gd name="connsiteY460" fmla="*/ 5428584 h 5790485"/>
              <a:gd name="connsiteX461" fmla="*/ 5171408 w 13261896"/>
              <a:gd name="connsiteY461" fmla="*/ 5404771 h 5790485"/>
              <a:gd name="connsiteX462" fmla="*/ 5152358 w 13261896"/>
              <a:gd name="connsiteY462" fmla="*/ 5428584 h 5790485"/>
              <a:gd name="connsiteX463" fmla="*/ 12004738 w 13261896"/>
              <a:gd name="connsiteY463" fmla="*/ 5404771 h 5790485"/>
              <a:gd name="connsiteX464" fmla="*/ 11976163 w 13261896"/>
              <a:gd name="connsiteY464" fmla="*/ 5400009 h 5790485"/>
              <a:gd name="connsiteX465" fmla="*/ 12004738 w 13261896"/>
              <a:gd name="connsiteY465" fmla="*/ 5404771 h 5790485"/>
              <a:gd name="connsiteX466" fmla="*/ 11966638 w 13261896"/>
              <a:gd name="connsiteY466" fmla="*/ 5400009 h 5790485"/>
              <a:gd name="connsiteX467" fmla="*/ 11961875 w 13261896"/>
              <a:gd name="connsiteY467" fmla="*/ 5419059 h 5790485"/>
              <a:gd name="connsiteX468" fmla="*/ 11971400 w 13261896"/>
              <a:gd name="connsiteY468" fmla="*/ 5433346 h 5790485"/>
              <a:gd name="connsiteX469" fmla="*/ 11957113 w 13261896"/>
              <a:gd name="connsiteY469" fmla="*/ 5447634 h 5790485"/>
              <a:gd name="connsiteX470" fmla="*/ 11795236 w 13261896"/>
              <a:gd name="connsiteY470" fmla="*/ 5533359 h 5790485"/>
              <a:gd name="connsiteX471" fmla="*/ 11733323 w 13261896"/>
              <a:gd name="connsiteY471" fmla="*/ 5557171 h 5790485"/>
              <a:gd name="connsiteX472" fmla="*/ 11933300 w 13261896"/>
              <a:gd name="connsiteY472" fmla="*/ 5400009 h 5790485"/>
              <a:gd name="connsiteX473" fmla="*/ 11966638 w 13261896"/>
              <a:gd name="connsiteY473" fmla="*/ 5400009 h 5790485"/>
              <a:gd name="connsiteX474" fmla="*/ 6185678 w 13261896"/>
              <a:gd name="connsiteY474" fmla="*/ 5461921 h 5790485"/>
              <a:gd name="connsiteX475" fmla="*/ 6185678 w 13261896"/>
              <a:gd name="connsiteY475" fmla="*/ 5642896 h 5790485"/>
              <a:gd name="connsiteX476" fmla="*/ 6076188 w 13261896"/>
              <a:gd name="connsiteY476" fmla="*/ 5642896 h 5790485"/>
              <a:gd name="connsiteX477" fmla="*/ 6076188 w 13261896"/>
              <a:gd name="connsiteY477" fmla="*/ 5519071 h 5790485"/>
              <a:gd name="connsiteX478" fmla="*/ 6133338 w 13261896"/>
              <a:gd name="connsiteY478" fmla="*/ 5400009 h 5790485"/>
              <a:gd name="connsiteX479" fmla="*/ 6185678 w 13261896"/>
              <a:gd name="connsiteY479" fmla="*/ 5461921 h 5790485"/>
              <a:gd name="connsiteX480" fmla="*/ 11714273 w 13261896"/>
              <a:gd name="connsiteY480" fmla="*/ 5442871 h 5790485"/>
              <a:gd name="connsiteX481" fmla="*/ 11699986 w 13261896"/>
              <a:gd name="connsiteY481" fmla="*/ 5442871 h 5790485"/>
              <a:gd name="connsiteX482" fmla="*/ 11804761 w 13261896"/>
              <a:gd name="connsiteY482" fmla="*/ 5400009 h 5790485"/>
              <a:gd name="connsiteX483" fmla="*/ 11714273 w 13261896"/>
              <a:gd name="connsiteY483" fmla="*/ 5442871 h 5790485"/>
              <a:gd name="connsiteX484" fmla="*/ 10366629 w 13261896"/>
              <a:gd name="connsiteY484" fmla="*/ 5471446 h 5790485"/>
              <a:gd name="connsiteX485" fmla="*/ 10338102 w 13261896"/>
              <a:gd name="connsiteY485" fmla="*/ 5476209 h 5790485"/>
              <a:gd name="connsiteX486" fmla="*/ 10223802 w 13261896"/>
              <a:gd name="connsiteY486" fmla="*/ 5428584 h 5790485"/>
              <a:gd name="connsiteX487" fmla="*/ 10209514 w 13261896"/>
              <a:gd name="connsiteY487" fmla="*/ 5400009 h 5790485"/>
              <a:gd name="connsiteX488" fmla="*/ 10219039 w 13261896"/>
              <a:gd name="connsiteY488" fmla="*/ 5385721 h 5790485"/>
              <a:gd name="connsiteX489" fmla="*/ 10366629 w 13261896"/>
              <a:gd name="connsiteY489" fmla="*/ 5471446 h 5790485"/>
              <a:gd name="connsiteX490" fmla="*/ 8366665 w 13261896"/>
              <a:gd name="connsiteY490" fmla="*/ 5523834 h 5790485"/>
              <a:gd name="connsiteX491" fmla="*/ 8366665 w 13261896"/>
              <a:gd name="connsiteY491" fmla="*/ 5761911 h 5790485"/>
              <a:gd name="connsiteX492" fmla="*/ 8171402 w 13261896"/>
              <a:gd name="connsiteY492" fmla="*/ 5747623 h 5790485"/>
              <a:gd name="connsiteX493" fmla="*/ 8171402 w 13261896"/>
              <a:gd name="connsiteY493" fmla="*/ 5704761 h 5790485"/>
              <a:gd name="connsiteX494" fmla="*/ 8180927 w 13261896"/>
              <a:gd name="connsiteY494" fmla="*/ 5600034 h 5790485"/>
              <a:gd name="connsiteX495" fmla="*/ 8276177 w 13261896"/>
              <a:gd name="connsiteY495" fmla="*/ 5385721 h 5790485"/>
              <a:gd name="connsiteX496" fmla="*/ 8366665 w 13261896"/>
              <a:gd name="connsiteY496" fmla="*/ 5523834 h 5790485"/>
              <a:gd name="connsiteX497" fmla="*/ 11528536 w 13261896"/>
              <a:gd name="connsiteY497" fmla="*/ 5404771 h 5790485"/>
              <a:gd name="connsiteX498" fmla="*/ 11638073 w 13261896"/>
              <a:gd name="connsiteY498" fmla="*/ 5457159 h 5790485"/>
              <a:gd name="connsiteX499" fmla="*/ 11614261 w 13261896"/>
              <a:gd name="connsiteY499" fmla="*/ 5471446 h 5790485"/>
              <a:gd name="connsiteX500" fmla="*/ 11385708 w 13261896"/>
              <a:gd name="connsiteY500" fmla="*/ 5409534 h 5790485"/>
              <a:gd name="connsiteX501" fmla="*/ 11371421 w 13261896"/>
              <a:gd name="connsiteY501" fmla="*/ 5385721 h 5790485"/>
              <a:gd name="connsiteX502" fmla="*/ 11476196 w 13261896"/>
              <a:gd name="connsiteY502" fmla="*/ 5380959 h 5790485"/>
              <a:gd name="connsiteX503" fmla="*/ 11528536 w 13261896"/>
              <a:gd name="connsiteY503" fmla="*/ 5404771 h 5790485"/>
              <a:gd name="connsiteX504" fmla="*/ 11995213 w 13261896"/>
              <a:gd name="connsiteY504" fmla="*/ 5385721 h 5790485"/>
              <a:gd name="connsiteX505" fmla="*/ 11971400 w 13261896"/>
              <a:gd name="connsiteY505" fmla="*/ 5390484 h 5790485"/>
              <a:gd name="connsiteX506" fmla="*/ 11990450 w 13261896"/>
              <a:gd name="connsiteY506" fmla="*/ 5376196 h 5790485"/>
              <a:gd name="connsiteX507" fmla="*/ 11995213 w 13261896"/>
              <a:gd name="connsiteY507" fmla="*/ 5385721 h 5790485"/>
              <a:gd name="connsiteX508" fmla="*/ 3842861 w 13261896"/>
              <a:gd name="connsiteY508" fmla="*/ 5466684 h 5790485"/>
              <a:gd name="connsiteX509" fmla="*/ 3833336 w 13261896"/>
              <a:gd name="connsiteY509" fmla="*/ 5471446 h 5790485"/>
              <a:gd name="connsiteX510" fmla="*/ 3828574 w 13261896"/>
              <a:gd name="connsiteY510" fmla="*/ 5414296 h 5790485"/>
              <a:gd name="connsiteX511" fmla="*/ 3842861 w 13261896"/>
              <a:gd name="connsiteY511" fmla="*/ 5376196 h 5790485"/>
              <a:gd name="connsiteX512" fmla="*/ 3842861 w 13261896"/>
              <a:gd name="connsiteY512" fmla="*/ 5466684 h 5790485"/>
              <a:gd name="connsiteX513" fmla="*/ 4223814 w 13261896"/>
              <a:gd name="connsiteY513" fmla="*/ 5404771 h 5790485"/>
              <a:gd name="connsiteX514" fmla="*/ 4219051 w 13261896"/>
              <a:gd name="connsiteY514" fmla="*/ 5414296 h 5790485"/>
              <a:gd name="connsiteX515" fmla="*/ 4166664 w 13261896"/>
              <a:gd name="connsiteY515" fmla="*/ 5376196 h 5790485"/>
              <a:gd name="connsiteX516" fmla="*/ 4171426 w 13261896"/>
              <a:gd name="connsiteY516" fmla="*/ 5371434 h 5790485"/>
              <a:gd name="connsiteX517" fmla="*/ 4223814 w 13261896"/>
              <a:gd name="connsiteY517" fmla="*/ 5404771 h 5790485"/>
              <a:gd name="connsiteX518" fmla="*/ 4128564 w 13261896"/>
              <a:gd name="connsiteY518" fmla="*/ 5371434 h 5790485"/>
              <a:gd name="connsiteX519" fmla="*/ 4247579 w 13261896"/>
              <a:gd name="connsiteY519" fmla="*/ 5447634 h 5790485"/>
              <a:gd name="connsiteX520" fmla="*/ 4242864 w 13261896"/>
              <a:gd name="connsiteY520" fmla="*/ 5457159 h 5790485"/>
              <a:gd name="connsiteX521" fmla="*/ 4119039 w 13261896"/>
              <a:gd name="connsiteY521" fmla="*/ 5371434 h 5790485"/>
              <a:gd name="connsiteX522" fmla="*/ 4128564 w 13261896"/>
              <a:gd name="connsiteY522" fmla="*/ 5371434 h 5790485"/>
              <a:gd name="connsiteX523" fmla="*/ 12166663 w 13261896"/>
              <a:gd name="connsiteY523" fmla="*/ 5433346 h 5790485"/>
              <a:gd name="connsiteX524" fmla="*/ 12152375 w 13261896"/>
              <a:gd name="connsiteY524" fmla="*/ 5433346 h 5790485"/>
              <a:gd name="connsiteX525" fmla="*/ 12185713 w 13261896"/>
              <a:gd name="connsiteY525" fmla="*/ 5366671 h 5790485"/>
              <a:gd name="connsiteX526" fmla="*/ 12166663 w 13261896"/>
              <a:gd name="connsiteY526" fmla="*/ 5433346 h 5790485"/>
              <a:gd name="connsiteX527" fmla="*/ 11942825 w 13261896"/>
              <a:gd name="connsiteY527" fmla="*/ 5376196 h 5790485"/>
              <a:gd name="connsiteX528" fmla="*/ 11947588 w 13261896"/>
              <a:gd name="connsiteY528" fmla="*/ 5385721 h 5790485"/>
              <a:gd name="connsiteX529" fmla="*/ 11728561 w 13261896"/>
              <a:gd name="connsiteY529" fmla="*/ 5542884 h 5790485"/>
              <a:gd name="connsiteX530" fmla="*/ 11728561 w 13261896"/>
              <a:gd name="connsiteY530" fmla="*/ 5500021 h 5790485"/>
              <a:gd name="connsiteX531" fmla="*/ 11914250 w 13261896"/>
              <a:gd name="connsiteY531" fmla="*/ 5366671 h 5790485"/>
              <a:gd name="connsiteX532" fmla="*/ 11942825 w 13261896"/>
              <a:gd name="connsiteY532" fmla="*/ 5376196 h 5790485"/>
              <a:gd name="connsiteX533" fmla="*/ 11676173 w 13261896"/>
              <a:gd name="connsiteY533" fmla="*/ 5438109 h 5790485"/>
              <a:gd name="connsiteX534" fmla="*/ 11666648 w 13261896"/>
              <a:gd name="connsiteY534" fmla="*/ 5466684 h 5790485"/>
              <a:gd name="connsiteX535" fmla="*/ 11638073 w 13261896"/>
              <a:gd name="connsiteY535" fmla="*/ 5433346 h 5790485"/>
              <a:gd name="connsiteX536" fmla="*/ 11533298 w 13261896"/>
              <a:gd name="connsiteY536" fmla="*/ 5395246 h 5790485"/>
              <a:gd name="connsiteX537" fmla="*/ 11457146 w 13261896"/>
              <a:gd name="connsiteY537" fmla="*/ 5371434 h 5790485"/>
              <a:gd name="connsiteX538" fmla="*/ 11552348 w 13261896"/>
              <a:gd name="connsiteY538" fmla="*/ 5366671 h 5790485"/>
              <a:gd name="connsiteX539" fmla="*/ 11676173 w 13261896"/>
              <a:gd name="connsiteY539" fmla="*/ 5438109 h 5790485"/>
              <a:gd name="connsiteX540" fmla="*/ 9990439 w 13261896"/>
              <a:gd name="connsiteY540" fmla="*/ 5390484 h 5790485"/>
              <a:gd name="connsiteX541" fmla="*/ 9976152 w 13261896"/>
              <a:gd name="connsiteY541" fmla="*/ 5366671 h 5790485"/>
              <a:gd name="connsiteX542" fmla="*/ 9990439 w 13261896"/>
              <a:gd name="connsiteY542" fmla="*/ 5390484 h 5790485"/>
              <a:gd name="connsiteX543" fmla="*/ 2747582 w 13261896"/>
              <a:gd name="connsiteY543" fmla="*/ 5433346 h 5790485"/>
              <a:gd name="connsiteX544" fmla="*/ 2723769 w 13261896"/>
              <a:gd name="connsiteY544" fmla="*/ 5433346 h 5790485"/>
              <a:gd name="connsiteX545" fmla="*/ 2809494 w 13261896"/>
              <a:gd name="connsiteY545" fmla="*/ 5400009 h 5790485"/>
              <a:gd name="connsiteX546" fmla="*/ 2819019 w 13261896"/>
              <a:gd name="connsiteY546" fmla="*/ 5414296 h 5790485"/>
              <a:gd name="connsiteX547" fmla="*/ 2876169 w 13261896"/>
              <a:gd name="connsiteY547" fmla="*/ 5366671 h 5790485"/>
              <a:gd name="connsiteX548" fmla="*/ 2747582 w 13261896"/>
              <a:gd name="connsiteY548" fmla="*/ 5433346 h 5790485"/>
              <a:gd name="connsiteX549" fmla="*/ 12171425 w 13261896"/>
              <a:gd name="connsiteY549" fmla="*/ 5361909 h 5790485"/>
              <a:gd name="connsiteX550" fmla="*/ 12171425 w 13261896"/>
              <a:gd name="connsiteY550" fmla="*/ 5371434 h 5790485"/>
              <a:gd name="connsiteX551" fmla="*/ 12142850 w 13261896"/>
              <a:gd name="connsiteY551" fmla="*/ 5423821 h 5790485"/>
              <a:gd name="connsiteX552" fmla="*/ 12047600 w 13261896"/>
              <a:gd name="connsiteY552" fmla="*/ 5495259 h 5790485"/>
              <a:gd name="connsiteX553" fmla="*/ 12023788 w 13261896"/>
              <a:gd name="connsiteY553" fmla="*/ 5495259 h 5790485"/>
              <a:gd name="connsiteX554" fmla="*/ 12080938 w 13261896"/>
              <a:gd name="connsiteY554" fmla="*/ 5442871 h 5790485"/>
              <a:gd name="connsiteX555" fmla="*/ 12138088 w 13261896"/>
              <a:gd name="connsiteY555" fmla="*/ 5357146 h 5790485"/>
              <a:gd name="connsiteX556" fmla="*/ 12171425 w 13261896"/>
              <a:gd name="connsiteY556" fmla="*/ 5361909 h 5790485"/>
              <a:gd name="connsiteX557" fmla="*/ 9995202 w 13261896"/>
              <a:gd name="connsiteY557" fmla="*/ 5376196 h 5790485"/>
              <a:gd name="connsiteX558" fmla="*/ 9985677 w 13261896"/>
              <a:gd name="connsiteY558" fmla="*/ 5357146 h 5790485"/>
              <a:gd name="connsiteX559" fmla="*/ 9995202 w 13261896"/>
              <a:gd name="connsiteY559" fmla="*/ 5376196 h 5790485"/>
              <a:gd name="connsiteX560" fmla="*/ 11376183 w 13261896"/>
              <a:gd name="connsiteY560" fmla="*/ 5371434 h 5790485"/>
              <a:gd name="connsiteX561" fmla="*/ 11366658 w 13261896"/>
              <a:gd name="connsiteY561" fmla="*/ 5376196 h 5790485"/>
              <a:gd name="connsiteX562" fmla="*/ 11314271 w 13261896"/>
              <a:gd name="connsiteY562" fmla="*/ 5357146 h 5790485"/>
              <a:gd name="connsiteX563" fmla="*/ 11342846 w 13261896"/>
              <a:gd name="connsiteY563" fmla="*/ 5352384 h 5790485"/>
              <a:gd name="connsiteX564" fmla="*/ 11376183 w 13261896"/>
              <a:gd name="connsiteY564" fmla="*/ 5371434 h 5790485"/>
              <a:gd name="connsiteX565" fmla="*/ 11228546 w 13261896"/>
              <a:gd name="connsiteY565" fmla="*/ 5371434 h 5790485"/>
              <a:gd name="connsiteX566" fmla="*/ 11290458 w 13261896"/>
              <a:gd name="connsiteY566" fmla="*/ 5361909 h 5790485"/>
              <a:gd name="connsiteX567" fmla="*/ 11347608 w 13261896"/>
              <a:gd name="connsiteY567" fmla="*/ 5371434 h 5790485"/>
              <a:gd name="connsiteX568" fmla="*/ 11371421 w 13261896"/>
              <a:gd name="connsiteY568" fmla="*/ 5404771 h 5790485"/>
              <a:gd name="connsiteX569" fmla="*/ 11371421 w 13261896"/>
              <a:gd name="connsiteY569" fmla="*/ 5414296 h 5790485"/>
              <a:gd name="connsiteX570" fmla="*/ 11399996 w 13261896"/>
              <a:gd name="connsiteY570" fmla="*/ 5447634 h 5790485"/>
              <a:gd name="connsiteX571" fmla="*/ 11380946 w 13261896"/>
              <a:gd name="connsiteY571" fmla="*/ 5476209 h 5790485"/>
              <a:gd name="connsiteX572" fmla="*/ 11352371 w 13261896"/>
              <a:gd name="connsiteY572" fmla="*/ 5490496 h 5790485"/>
              <a:gd name="connsiteX573" fmla="*/ 11304746 w 13261896"/>
              <a:gd name="connsiteY573" fmla="*/ 5461921 h 5790485"/>
              <a:gd name="connsiteX574" fmla="*/ 11271408 w 13261896"/>
              <a:gd name="connsiteY574" fmla="*/ 5461921 h 5790485"/>
              <a:gd name="connsiteX575" fmla="*/ 11242834 w 13261896"/>
              <a:gd name="connsiteY575" fmla="*/ 5461921 h 5790485"/>
              <a:gd name="connsiteX576" fmla="*/ 11190446 w 13261896"/>
              <a:gd name="connsiteY576" fmla="*/ 5480971 h 5790485"/>
              <a:gd name="connsiteX577" fmla="*/ 11128534 w 13261896"/>
              <a:gd name="connsiteY577" fmla="*/ 5519071 h 5790485"/>
              <a:gd name="connsiteX578" fmla="*/ 11080956 w 13261896"/>
              <a:gd name="connsiteY578" fmla="*/ 5519071 h 5790485"/>
              <a:gd name="connsiteX579" fmla="*/ 11071431 w 13261896"/>
              <a:gd name="connsiteY579" fmla="*/ 5509546 h 5790485"/>
              <a:gd name="connsiteX580" fmla="*/ 11104721 w 13261896"/>
              <a:gd name="connsiteY580" fmla="*/ 5442871 h 5790485"/>
              <a:gd name="connsiteX581" fmla="*/ 11057144 w 13261896"/>
              <a:gd name="connsiteY581" fmla="*/ 5376196 h 5790485"/>
              <a:gd name="connsiteX582" fmla="*/ 11095244 w 13261896"/>
              <a:gd name="connsiteY582" fmla="*/ 5371434 h 5790485"/>
              <a:gd name="connsiteX583" fmla="*/ 11166634 w 13261896"/>
              <a:gd name="connsiteY583" fmla="*/ 5466684 h 5790485"/>
              <a:gd name="connsiteX584" fmla="*/ 11176159 w 13261896"/>
              <a:gd name="connsiteY584" fmla="*/ 5466684 h 5790485"/>
              <a:gd name="connsiteX585" fmla="*/ 11104721 w 13261896"/>
              <a:gd name="connsiteY585" fmla="*/ 5376196 h 5790485"/>
              <a:gd name="connsiteX586" fmla="*/ 11152346 w 13261896"/>
              <a:gd name="connsiteY586" fmla="*/ 5352384 h 5790485"/>
              <a:gd name="connsiteX587" fmla="*/ 11228546 w 13261896"/>
              <a:gd name="connsiteY587" fmla="*/ 5371434 h 5790485"/>
              <a:gd name="connsiteX588" fmla="*/ 12271391 w 13261896"/>
              <a:gd name="connsiteY588" fmla="*/ 5442871 h 5790485"/>
              <a:gd name="connsiteX589" fmla="*/ 12190475 w 13261896"/>
              <a:gd name="connsiteY589" fmla="*/ 5461921 h 5790485"/>
              <a:gd name="connsiteX590" fmla="*/ 12176188 w 13261896"/>
              <a:gd name="connsiteY590" fmla="*/ 5461921 h 5790485"/>
              <a:gd name="connsiteX591" fmla="*/ 12176188 w 13261896"/>
              <a:gd name="connsiteY591" fmla="*/ 5428584 h 5790485"/>
              <a:gd name="connsiteX592" fmla="*/ 12200000 w 13261896"/>
              <a:gd name="connsiteY592" fmla="*/ 5366671 h 5790485"/>
              <a:gd name="connsiteX593" fmla="*/ 12328541 w 13261896"/>
              <a:gd name="connsiteY593" fmla="*/ 5347621 h 5790485"/>
              <a:gd name="connsiteX594" fmla="*/ 12271391 w 13261896"/>
              <a:gd name="connsiteY594" fmla="*/ 5442871 h 5790485"/>
              <a:gd name="connsiteX595" fmla="*/ 12114275 w 13261896"/>
              <a:gd name="connsiteY595" fmla="*/ 5352384 h 5790485"/>
              <a:gd name="connsiteX596" fmla="*/ 12019025 w 13261896"/>
              <a:gd name="connsiteY596" fmla="*/ 5485734 h 5790485"/>
              <a:gd name="connsiteX597" fmla="*/ 12014263 w 13261896"/>
              <a:gd name="connsiteY597" fmla="*/ 5471446 h 5790485"/>
              <a:gd name="connsiteX598" fmla="*/ 12076175 w 13261896"/>
              <a:gd name="connsiteY598" fmla="*/ 5371434 h 5790485"/>
              <a:gd name="connsiteX599" fmla="*/ 12080938 w 13261896"/>
              <a:gd name="connsiteY599" fmla="*/ 5347621 h 5790485"/>
              <a:gd name="connsiteX600" fmla="*/ 12114275 w 13261896"/>
              <a:gd name="connsiteY600" fmla="*/ 5352384 h 5790485"/>
              <a:gd name="connsiteX601" fmla="*/ 6552343 w 13261896"/>
              <a:gd name="connsiteY601" fmla="*/ 5428584 h 5790485"/>
              <a:gd name="connsiteX602" fmla="*/ 6552343 w 13261896"/>
              <a:gd name="connsiteY602" fmla="*/ 5661946 h 5790485"/>
              <a:gd name="connsiteX603" fmla="*/ 6419041 w 13261896"/>
              <a:gd name="connsiteY603" fmla="*/ 5661946 h 5790485"/>
              <a:gd name="connsiteX604" fmla="*/ 6419041 w 13261896"/>
              <a:gd name="connsiteY604" fmla="*/ 5461921 h 5790485"/>
              <a:gd name="connsiteX605" fmla="*/ 6490478 w 13261896"/>
              <a:gd name="connsiteY605" fmla="*/ 5347621 h 5790485"/>
              <a:gd name="connsiteX606" fmla="*/ 6552343 w 13261896"/>
              <a:gd name="connsiteY606" fmla="*/ 5428584 h 5790485"/>
              <a:gd name="connsiteX607" fmla="*/ 5290471 w 13261896"/>
              <a:gd name="connsiteY607" fmla="*/ 5376196 h 5790485"/>
              <a:gd name="connsiteX608" fmla="*/ 5285708 w 13261896"/>
              <a:gd name="connsiteY608" fmla="*/ 5414296 h 5790485"/>
              <a:gd name="connsiteX609" fmla="*/ 5257133 w 13261896"/>
              <a:gd name="connsiteY609" fmla="*/ 5371434 h 5790485"/>
              <a:gd name="connsiteX610" fmla="*/ 5257133 w 13261896"/>
              <a:gd name="connsiteY610" fmla="*/ 5347621 h 5790485"/>
              <a:gd name="connsiteX611" fmla="*/ 5290471 w 13261896"/>
              <a:gd name="connsiteY611" fmla="*/ 5376196 h 5790485"/>
              <a:gd name="connsiteX612" fmla="*/ 2428542 w 13261896"/>
              <a:gd name="connsiteY612" fmla="*/ 5395246 h 5790485"/>
              <a:gd name="connsiteX613" fmla="*/ 2428542 w 13261896"/>
              <a:gd name="connsiteY613" fmla="*/ 5414296 h 5790485"/>
              <a:gd name="connsiteX614" fmla="*/ 2333339 w 13261896"/>
              <a:gd name="connsiteY614" fmla="*/ 5357146 h 5790485"/>
              <a:gd name="connsiteX615" fmla="*/ 2342817 w 13261896"/>
              <a:gd name="connsiteY615" fmla="*/ 5347621 h 5790485"/>
              <a:gd name="connsiteX616" fmla="*/ 2428542 w 13261896"/>
              <a:gd name="connsiteY616" fmla="*/ 5395246 h 5790485"/>
              <a:gd name="connsiteX617" fmla="*/ 4947619 w 13261896"/>
              <a:gd name="connsiteY617" fmla="*/ 5495259 h 5790485"/>
              <a:gd name="connsiteX618" fmla="*/ 4857131 w 13261896"/>
              <a:gd name="connsiteY618" fmla="*/ 5580984 h 5790485"/>
              <a:gd name="connsiteX619" fmla="*/ 4919044 w 13261896"/>
              <a:gd name="connsiteY619" fmla="*/ 5519071 h 5790485"/>
              <a:gd name="connsiteX620" fmla="*/ 4942856 w 13261896"/>
              <a:gd name="connsiteY620" fmla="*/ 5466684 h 5790485"/>
              <a:gd name="connsiteX621" fmla="*/ 5128546 w 13261896"/>
              <a:gd name="connsiteY621" fmla="*/ 5347621 h 5790485"/>
              <a:gd name="connsiteX622" fmla="*/ 5161883 w 13261896"/>
              <a:gd name="connsiteY622" fmla="*/ 5342859 h 5790485"/>
              <a:gd name="connsiteX623" fmla="*/ 4947619 w 13261896"/>
              <a:gd name="connsiteY623" fmla="*/ 5495259 h 5790485"/>
              <a:gd name="connsiteX624" fmla="*/ 2942844 w 13261896"/>
              <a:gd name="connsiteY624" fmla="*/ 5342859 h 5790485"/>
              <a:gd name="connsiteX625" fmla="*/ 3004757 w 13261896"/>
              <a:gd name="connsiteY625" fmla="*/ 5409534 h 5790485"/>
              <a:gd name="connsiteX626" fmla="*/ 2933319 w 13261896"/>
              <a:gd name="connsiteY626" fmla="*/ 5342859 h 5790485"/>
              <a:gd name="connsiteX627" fmla="*/ 2942844 w 13261896"/>
              <a:gd name="connsiteY627" fmla="*/ 5342859 h 5790485"/>
              <a:gd name="connsiteX628" fmla="*/ 2409492 w 13261896"/>
              <a:gd name="connsiteY628" fmla="*/ 5342859 h 5790485"/>
              <a:gd name="connsiteX629" fmla="*/ 2490454 w 13261896"/>
              <a:gd name="connsiteY629" fmla="*/ 5400009 h 5790485"/>
              <a:gd name="connsiteX630" fmla="*/ 2514267 w 13261896"/>
              <a:gd name="connsiteY630" fmla="*/ 5390484 h 5790485"/>
              <a:gd name="connsiteX631" fmla="*/ 2599992 w 13261896"/>
              <a:gd name="connsiteY631" fmla="*/ 5414296 h 5790485"/>
              <a:gd name="connsiteX632" fmla="*/ 2599992 w 13261896"/>
              <a:gd name="connsiteY632" fmla="*/ 5433346 h 5790485"/>
              <a:gd name="connsiteX633" fmla="*/ 2385679 w 13261896"/>
              <a:gd name="connsiteY633" fmla="*/ 5352384 h 5790485"/>
              <a:gd name="connsiteX634" fmla="*/ 2390442 w 13261896"/>
              <a:gd name="connsiteY634" fmla="*/ 5342859 h 5790485"/>
              <a:gd name="connsiteX635" fmla="*/ 2409492 w 13261896"/>
              <a:gd name="connsiteY635" fmla="*/ 5342859 h 5790485"/>
              <a:gd name="connsiteX636" fmla="*/ 12752356 w 13261896"/>
              <a:gd name="connsiteY636" fmla="*/ 5338096 h 5790485"/>
              <a:gd name="connsiteX637" fmla="*/ 12919044 w 13261896"/>
              <a:gd name="connsiteY637" fmla="*/ 5504784 h 5790485"/>
              <a:gd name="connsiteX638" fmla="*/ 12885706 w 13261896"/>
              <a:gd name="connsiteY638" fmla="*/ 5528596 h 5790485"/>
              <a:gd name="connsiteX639" fmla="*/ 12704731 w 13261896"/>
              <a:gd name="connsiteY639" fmla="*/ 5338096 h 5790485"/>
              <a:gd name="connsiteX640" fmla="*/ 12752356 w 13261896"/>
              <a:gd name="connsiteY640" fmla="*/ 5338096 h 5790485"/>
              <a:gd name="connsiteX641" fmla="*/ 12666631 w 13261896"/>
              <a:gd name="connsiteY641" fmla="*/ 5338096 h 5790485"/>
              <a:gd name="connsiteX642" fmla="*/ 12814269 w 13261896"/>
              <a:gd name="connsiteY642" fmla="*/ 5557171 h 5790485"/>
              <a:gd name="connsiteX643" fmla="*/ 12780931 w 13261896"/>
              <a:gd name="connsiteY643" fmla="*/ 5561934 h 5790485"/>
              <a:gd name="connsiteX644" fmla="*/ 12690444 w 13261896"/>
              <a:gd name="connsiteY644" fmla="*/ 5428584 h 5790485"/>
              <a:gd name="connsiteX645" fmla="*/ 12580954 w 13261896"/>
              <a:gd name="connsiteY645" fmla="*/ 5371434 h 5790485"/>
              <a:gd name="connsiteX646" fmla="*/ 12623816 w 13261896"/>
              <a:gd name="connsiteY646" fmla="*/ 5390484 h 5790485"/>
              <a:gd name="connsiteX647" fmla="*/ 12628531 w 13261896"/>
              <a:gd name="connsiteY647" fmla="*/ 5380959 h 5790485"/>
              <a:gd name="connsiteX648" fmla="*/ 12685681 w 13261896"/>
              <a:gd name="connsiteY648" fmla="*/ 5390484 h 5790485"/>
              <a:gd name="connsiteX649" fmla="*/ 12652344 w 13261896"/>
              <a:gd name="connsiteY649" fmla="*/ 5338096 h 5790485"/>
              <a:gd name="connsiteX650" fmla="*/ 12666631 w 13261896"/>
              <a:gd name="connsiteY650" fmla="*/ 5338096 h 5790485"/>
              <a:gd name="connsiteX651" fmla="*/ 12419029 w 13261896"/>
              <a:gd name="connsiteY651" fmla="*/ 5414296 h 5790485"/>
              <a:gd name="connsiteX652" fmla="*/ 12395216 w 13261896"/>
              <a:gd name="connsiteY652" fmla="*/ 5480971 h 5790485"/>
              <a:gd name="connsiteX653" fmla="*/ 12352354 w 13261896"/>
              <a:gd name="connsiteY653" fmla="*/ 5480971 h 5790485"/>
              <a:gd name="connsiteX654" fmla="*/ 12366641 w 13261896"/>
              <a:gd name="connsiteY654" fmla="*/ 5457159 h 5790485"/>
              <a:gd name="connsiteX655" fmla="*/ 12285679 w 13261896"/>
              <a:gd name="connsiteY655" fmla="*/ 5447634 h 5790485"/>
              <a:gd name="connsiteX656" fmla="*/ 12347591 w 13261896"/>
              <a:gd name="connsiteY656" fmla="*/ 5338096 h 5790485"/>
              <a:gd name="connsiteX657" fmla="*/ 12419029 w 13261896"/>
              <a:gd name="connsiteY657" fmla="*/ 5414296 h 5790485"/>
              <a:gd name="connsiteX658" fmla="*/ 3452384 w 13261896"/>
              <a:gd name="connsiteY658" fmla="*/ 5352384 h 5790485"/>
              <a:gd name="connsiteX659" fmla="*/ 3385709 w 13261896"/>
              <a:gd name="connsiteY659" fmla="*/ 5352384 h 5790485"/>
              <a:gd name="connsiteX660" fmla="*/ 3447621 w 13261896"/>
              <a:gd name="connsiteY660" fmla="*/ 5338096 h 5790485"/>
              <a:gd name="connsiteX661" fmla="*/ 3452384 w 13261896"/>
              <a:gd name="connsiteY661" fmla="*/ 5352384 h 5790485"/>
              <a:gd name="connsiteX662" fmla="*/ 11695223 w 13261896"/>
              <a:gd name="connsiteY662" fmla="*/ 5366671 h 5790485"/>
              <a:gd name="connsiteX663" fmla="*/ 11714273 w 13261896"/>
              <a:gd name="connsiteY663" fmla="*/ 5395246 h 5790485"/>
              <a:gd name="connsiteX664" fmla="*/ 11680936 w 13261896"/>
              <a:gd name="connsiteY664" fmla="*/ 5457159 h 5790485"/>
              <a:gd name="connsiteX665" fmla="*/ 11623786 w 13261896"/>
              <a:gd name="connsiteY665" fmla="*/ 5385721 h 5790485"/>
              <a:gd name="connsiteX666" fmla="*/ 11528536 w 13261896"/>
              <a:gd name="connsiteY666" fmla="*/ 5357146 h 5790485"/>
              <a:gd name="connsiteX667" fmla="*/ 11599973 w 13261896"/>
              <a:gd name="connsiteY667" fmla="*/ 5333334 h 5790485"/>
              <a:gd name="connsiteX668" fmla="*/ 11695223 w 13261896"/>
              <a:gd name="connsiteY668" fmla="*/ 5366671 h 5790485"/>
              <a:gd name="connsiteX669" fmla="*/ 3371421 w 13261896"/>
              <a:gd name="connsiteY669" fmla="*/ 5342859 h 5790485"/>
              <a:gd name="connsiteX670" fmla="*/ 3309509 w 13261896"/>
              <a:gd name="connsiteY670" fmla="*/ 5333334 h 5790485"/>
              <a:gd name="connsiteX671" fmla="*/ 3371421 w 13261896"/>
              <a:gd name="connsiteY671" fmla="*/ 5342859 h 5790485"/>
              <a:gd name="connsiteX672" fmla="*/ 12066650 w 13261896"/>
              <a:gd name="connsiteY672" fmla="*/ 5328571 h 5790485"/>
              <a:gd name="connsiteX673" fmla="*/ 12057125 w 13261896"/>
              <a:gd name="connsiteY673" fmla="*/ 5342859 h 5790485"/>
              <a:gd name="connsiteX674" fmla="*/ 12071413 w 13261896"/>
              <a:gd name="connsiteY674" fmla="*/ 5352384 h 5790485"/>
              <a:gd name="connsiteX675" fmla="*/ 12057125 w 13261896"/>
              <a:gd name="connsiteY675" fmla="*/ 5395246 h 5790485"/>
              <a:gd name="connsiteX676" fmla="*/ 12042838 w 13261896"/>
              <a:gd name="connsiteY676" fmla="*/ 5328571 h 5790485"/>
              <a:gd name="connsiteX677" fmla="*/ 12066650 w 13261896"/>
              <a:gd name="connsiteY677" fmla="*/ 5328571 h 5790485"/>
              <a:gd name="connsiteX678" fmla="*/ 12047600 w 13261896"/>
              <a:gd name="connsiteY678" fmla="*/ 5385721 h 5790485"/>
              <a:gd name="connsiteX679" fmla="*/ 12023788 w 13261896"/>
              <a:gd name="connsiteY679" fmla="*/ 5452396 h 5790485"/>
              <a:gd name="connsiteX680" fmla="*/ 12014263 w 13261896"/>
              <a:gd name="connsiteY680" fmla="*/ 5428584 h 5790485"/>
              <a:gd name="connsiteX681" fmla="*/ 12028550 w 13261896"/>
              <a:gd name="connsiteY681" fmla="*/ 5409534 h 5790485"/>
              <a:gd name="connsiteX682" fmla="*/ 11999975 w 13261896"/>
              <a:gd name="connsiteY682" fmla="*/ 5366671 h 5790485"/>
              <a:gd name="connsiteX683" fmla="*/ 12028550 w 13261896"/>
              <a:gd name="connsiteY683" fmla="*/ 5328571 h 5790485"/>
              <a:gd name="connsiteX684" fmla="*/ 12047600 w 13261896"/>
              <a:gd name="connsiteY684" fmla="*/ 5385721 h 5790485"/>
              <a:gd name="connsiteX685" fmla="*/ 5290471 w 13261896"/>
              <a:gd name="connsiteY685" fmla="*/ 5333334 h 5790485"/>
              <a:gd name="connsiteX686" fmla="*/ 5290471 w 13261896"/>
              <a:gd name="connsiteY686" fmla="*/ 5347621 h 5790485"/>
              <a:gd name="connsiteX687" fmla="*/ 5280946 w 13261896"/>
              <a:gd name="connsiteY687" fmla="*/ 5342859 h 5790485"/>
              <a:gd name="connsiteX688" fmla="*/ 5280946 w 13261896"/>
              <a:gd name="connsiteY688" fmla="*/ 5328571 h 5790485"/>
              <a:gd name="connsiteX689" fmla="*/ 5290471 w 13261896"/>
              <a:gd name="connsiteY689" fmla="*/ 5333334 h 5790485"/>
              <a:gd name="connsiteX690" fmla="*/ 4047601 w 13261896"/>
              <a:gd name="connsiteY690" fmla="*/ 5333334 h 5790485"/>
              <a:gd name="connsiteX691" fmla="*/ 4109514 w 13261896"/>
              <a:gd name="connsiteY691" fmla="*/ 5371434 h 5790485"/>
              <a:gd name="connsiteX692" fmla="*/ 4047601 w 13261896"/>
              <a:gd name="connsiteY692" fmla="*/ 5333334 h 5790485"/>
              <a:gd name="connsiteX693" fmla="*/ 2657142 w 13261896"/>
              <a:gd name="connsiteY693" fmla="*/ 5333334 h 5790485"/>
              <a:gd name="connsiteX694" fmla="*/ 2628567 w 13261896"/>
              <a:gd name="connsiteY694" fmla="*/ 5328571 h 5790485"/>
              <a:gd name="connsiteX695" fmla="*/ 2657142 w 13261896"/>
              <a:gd name="connsiteY695" fmla="*/ 5333334 h 5790485"/>
              <a:gd name="connsiteX696" fmla="*/ 12666631 w 13261896"/>
              <a:gd name="connsiteY696" fmla="*/ 5376196 h 5790485"/>
              <a:gd name="connsiteX697" fmla="*/ 12600004 w 13261896"/>
              <a:gd name="connsiteY697" fmla="*/ 5323809 h 5790485"/>
              <a:gd name="connsiteX698" fmla="*/ 12666631 w 13261896"/>
              <a:gd name="connsiteY698" fmla="*/ 5376196 h 5790485"/>
              <a:gd name="connsiteX699" fmla="*/ 11433333 w 13261896"/>
              <a:gd name="connsiteY699" fmla="*/ 5366671 h 5790485"/>
              <a:gd name="connsiteX700" fmla="*/ 11395233 w 13261896"/>
              <a:gd name="connsiteY700" fmla="*/ 5371434 h 5790485"/>
              <a:gd name="connsiteX701" fmla="*/ 11347608 w 13261896"/>
              <a:gd name="connsiteY701" fmla="*/ 5342859 h 5790485"/>
              <a:gd name="connsiteX702" fmla="*/ 11390471 w 13261896"/>
              <a:gd name="connsiteY702" fmla="*/ 5323809 h 5790485"/>
              <a:gd name="connsiteX703" fmla="*/ 11433333 w 13261896"/>
              <a:gd name="connsiteY703" fmla="*/ 5366671 h 5790485"/>
              <a:gd name="connsiteX704" fmla="*/ 4138089 w 13261896"/>
              <a:gd name="connsiteY704" fmla="*/ 5323809 h 5790485"/>
              <a:gd name="connsiteX705" fmla="*/ 4276154 w 13261896"/>
              <a:gd name="connsiteY705" fmla="*/ 5404771 h 5790485"/>
              <a:gd name="connsiteX706" fmla="*/ 4266629 w 13261896"/>
              <a:gd name="connsiteY706" fmla="*/ 5419059 h 5790485"/>
              <a:gd name="connsiteX707" fmla="*/ 4128564 w 13261896"/>
              <a:gd name="connsiteY707" fmla="*/ 5323809 h 5790485"/>
              <a:gd name="connsiteX708" fmla="*/ 4138089 w 13261896"/>
              <a:gd name="connsiteY708" fmla="*/ 5323809 h 5790485"/>
              <a:gd name="connsiteX709" fmla="*/ 4157139 w 13261896"/>
              <a:gd name="connsiteY709" fmla="*/ 5371434 h 5790485"/>
              <a:gd name="connsiteX710" fmla="*/ 4090464 w 13261896"/>
              <a:gd name="connsiteY710" fmla="*/ 5323809 h 5790485"/>
              <a:gd name="connsiteX711" fmla="*/ 4157139 w 13261896"/>
              <a:gd name="connsiteY711" fmla="*/ 5371434 h 5790485"/>
              <a:gd name="connsiteX712" fmla="*/ 3514249 w 13261896"/>
              <a:gd name="connsiteY712" fmla="*/ 5333334 h 5790485"/>
              <a:gd name="connsiteX713" fmla="*/ 3461909 w 13261896"/>
              <a:gd name="connsiteY713" fmla="*/ 5347621 h 5790485"/>
              <a:gd name="connsiteX714" fmla="*/ 3509486 w 13261896"/>
              <a:gd name="connsiteY714" fmla="*/ 5323809 h 5790485"/>
              <a:gd name="connsiteX715" fmla="*/ 3514249 w 13261896"/>
              <a:gd name="connsiteY715" fmla="*/ 5333334 h 5790485"/>
              <a:gd name="connsiteX716" fmla="*/ 3295221 w 13261896"/>
              <a:gd name="connsiteY716" fmla="*/ 5333334 h 5790485"/>
              <a:gd name="connsiteX717" fmla="*/ 3242834 w 13261896"/>
              <a:gd name="connsiteY717" fmla="*/ 5328571 h 5790485"/>
              <a:gd name="connsiteX718" fmla="*/ 3242834 w 13261896"/>
              <a:gd name="connsiteY718" fmla="*/ 5319046 h 5790485"/>
              <a:gd name="connsiteX719" fmla="*/ 3295221 w 13261896"/>
              <a:gd name="connsiteY719" fmla="*/ 5333334 h 5790485"/>
              <a:gd name="connsiteX720" fmla="*/ 11938063 w 13261896"/>
              <a:gd name="connsiteY720" fmla="*/ 5361909 h 5790485"/>
              <a:gd name="connsiteX721" fmla="*/ 11909488 w 13261896"/>
              <a:gd name="connsiteY721" fmla="*/ 5352384 h 5790485"/>
              <a:gd name="connsiteX722" fmla="*/ 11890438 w 13261896"/>
              <a:gd name="connsiteY722" fmla="*/ 5328571 h 5790485"/>
              <a:gd name="connsiteX723" fmla="*/ 11909488 w 13261896"/>
              <a:gd name="connsiteY723" fmla="*/ 5314284 h 5790485"/>
              <a:gd name="connsiteX724" fmla="*/ 11938063 w 13261896"/>
              <a:gd name="connsiteY724" fmla="*/ 5361909 h 5790485"/>
              <a:gd name="connsiteX725" fmla="*/ 11690461 w 13261896"/>
              <a:gd name="connsiteY725" fmla="*/ 5314284 h 5790485"/>
              <a:gd name="connsiteX726" fmla="*/ 11842861 w 13261896"/>
              <a:gd name="connsiteY726" fmla="*/ 5380959 h 5790485"/>
              <a:gd name="connsiteX727" fmla="*/ 11814286 w 13261896"/>
              <a:gd name="connsiteY727" fmla="*/ 5390484 h 5790485"/>
              <a:gd name="connsiteX728" fmla="*/ 11723798 w 13261896"/>
              <a:gd name="connsiteY728" fmla="*/ 5333334 h 5790485"/>
              <a:gd name="connsiteX729" fmla="*/ 11676173 w 13261896"/>
              <a:gd name="connsiteY729" fmla="*/ 5314284 h 5790485"/>
              <a:gd name="connsiteX730" fmla="*/ 11690461 w 13261896"/>
              <a:gd name="connsiteY730" fmla="*/ 5314284 h 5790485"/>
              <a:gd name="connsiteX731" fmla="*/ 11661886 w 13261896"/>
              <a:gd name="connsiteY731" fmla="*/ 5319046 h 5790485"/>
              <a:gd name="connsiteX732" fmla="*/ 11642836 w 13261896"/>
              <a:gd name="connsiteY732" fmla="*/ 5314284 h 5790485"/>
              <a:gd name="connsiteX733" fmla="*/ 11661886 w 13261896"/>
              <a:gd name="connsiteY733" fmla="*/ 5319046 h 5790485"/>
              <a:gd name="connsiteX734" fmla="*/ 10104739 w 13261896"/>
              <a:gd name="connsiteY734" fmla="*/ 5352384 h 5790485"/>
              <a:gd name="connsiteX735" fmla="*/ 10052352 w 13261896"/>
              <a:gd name="connsiteY735" fmla="*/ 5314284 h 5790485"/>
              <a:gd name="connsiteX736" fmla="*/ 10104739 w 13261896"/>
              <a:gd name="connsiteY736" fmla="*/ 5352384 h 5790485"/>
              <a:gd name="connsiteX737" fmla="*/ 7695200 w 13261896"/>
              <a:gd name="connsiteY737" fmla="*/ 5423821 h 5790485"/>
              <a:gd name="connsiteX738" fmla="*/ 7695200 w 13261896"/>
              <a:gd name="connsiteY738" fmla="*/ 5728573 h 5790485"/>
              <a:gd name="connsiteX739" fmla="*/ 7485698 w 13261896"/>
              <a:gd name="connsiteY739" fmla="*/ 5728573 h 5790485"/>
              <a:gd name="connsiteX740" fmla="*/ 7490460 w 13261896"/>
              <a:gd name="connsiteY740" fmla="*/ 5500021 h 5790485"/>
              <a:gd name="connsiteX741" fmla="*/ 7609523 w 13261896"/>
              <a:gd name="connsiteY741" fmla="*/ 5314284 h 5790485"/>
              <a:gd name="connsiteX742" fmla="*/ 7695200 w 13261896"/>
              <a:gd name="connsiteY742" fmla="*/ 5423821 h 5790485"/>
              <a:gd name="connsiteX743" fmla="*/ 5271421 w 13261896"/>
              <a:gd name="connsiteY743" fmla="*/ 5333334 h 5790485"/>
              <a:gd name="connsiteX744" fmla="*/ 5257133 w 13261896"/>
              <a:gd name="connsiteY744" fmla="*/ 5314284 h 5790485"/>
              <a:gd name="connsiteX745" fmla="*/ 5271421 w 13261896"/>
              <a:gd name="connsiteY745" fmla="*/ 5333334 h 5790485"/>
              <a:gd name="connsiteX746" fmla="*/ 12019025 w 13261896"/>
              <a:gd name="connsiteY746" fmla="*/ 5323809 h 5790485"/>
              <a:gd name="connsiteX747" fmla="*/ 11971400 w 13261896"/>
              <a:gd name="connsiteY747" fmla="*/ 5376196 h 5790485"/>
              <a:gd name="connsiteX748" fmla="*/ 11990450 w 13261896"/>
              <a:gd name="connsiteY748" fmla="*/ 5309521 h 5790485"/>
              <a:gd name="connsiteX749" fmla="*/ 12019025 w 13261896"/>
              <a:gd name="connsiteY749" fmla="*/ 5323809 h 5790485"/>
              <a:gd name="connsiteX750" fmla="*/ 3414284 w 13261896"/>
              <a:gd name="connsiteY750" fmla="*/ 5309521 h 5790485"/>
              <a:gd name="connsiteX751" fmla="*/ 3414284 w 13261896"/>
              <a:gd name="connsiteY751" fmla="*/ 5323809 h 5790485"/>
              <a:gd name="connsiteX752" fmla="*/ 3352371 w 13261896"/>
              <a:gd name="connsiteY752" fmla="*/ 5323809 h 5790485"/>
              <a:gd name="connsiteX753" fmla="*/ 3352371 w 13261896"/>
              <a:gd name="connsiteY753" fmla="*/ 5309521 h 5790485"/>
              <a:gd name="connsiteX754" fmla="*/ 3414284 w 13261896"/>
              <a:gd name="connsiteY754" fmla="*/ 5309521 h 5790485"/>
              <a:gd name="connsiteX755" fmla="*/ 10952369 w 13261896"/>
              <a:gd name="connsiteY755" fmla="*/ 5376196 h 5790485"/>
              <a:gd name="connsiteX756" fmla="*/ 11014281 w 13261896"/>
              <a:gd name="connsiteY756" fmla="*/ 5366671 h 5790485"/>
              <a:gd name="connsiteX757" fmla="*/ 11095244 w 13261896"/>
              <a:gd name="connsiteY757" fmla="*/ 5442871 h 5790485"/>
              <a:gd name="connsiteX758" fmla="*/ 11038094 w 13261896"/>
              <a:gd name="connsiteY758" fmla="*/ 5519071 h 5790485"/>
              <a:gd name="connsiteX759" fmla="*/ 11014281 w 13261896"/>
              <a:gd name="connsiteY759" fmla="*/ 5514309 h 5790485"/>
              <a:gd name="connsiteX760" fmla="*/ 10980944 w 13261896"/>
              <a:gd name="connsiteY760" fmla="*/ 5442871 h 5790485"/>
              <a:gd name="connsiteX761" fmla="*/ 10952369 w 13261896"/>
              <a:gd name="connsiteY761" fmla="*/ 5433346 h 5790485"/>
              <a:gd name="connsiteX762" fmla="*/ 10933319 w 13261896"/>
              <a:gd name="connsiteY762" fmla="*/ 5414296 h 5790485"/>
              <a:gd name="connsiteX763" fmla="*/ 10838069 w 13261896"/>
              <a:gd name="connsiteY763" fmla="*/ 5395246 h 5790485"/>
              <a:gd name="connsiteX764" fmla="*/ 10790444 w 13261896"/>
              <a:gd name="connsiteY764" fmla="*/ 5414296 h 5790485"/>
              <a:gd name="connsiteX765" fmla="*/ 10776156 w 13261896"/>
              <a:gd name="connsiteY765" fmla="*/ 5447634 h 5790485"/>
              <a:gd name="connsiteX766" fmla="*/ 10757106 w 13261896"/>
              <a:gd name="connsiteY766" fmla="*/ 5409534 h 5790485"/>
              <a:gd name="connsiteX767" fmla="*/ 10742819 w 13261896"/>
              <a:gd name="connsiteY767" fmla="*/ 5414296 h 5790485"/>
              <a:gd name="connsiteX768" fmla="*/ 10709529 w 13261896"/>
              <a:gd name="connsiteY768" fmla="*/ 5414296 h 5790485"/>
              <a:gd name="connsiteX769" fmla="*/ 10661904 w 13261896"/>
              <a:gd name="connsiteY769" fmla="*/ 5438109 h 5790485"/>
              <a:gd name="connsiteX770" fmla="*/ 10647617 w 13261896"/>
              <a:gd name="connsiteY770" fmla="*/ 5438109 h 5790485"/>
              <a:gd name="connsiteX771" fmla="*/ 10642854 w 13261896"/>
              <a:gd name="connsiteY771" fmla="*/ 5423821 h 5790485"/>
              <a:gd name="connsiteX772" fmla="*/ 10766631 w 13261896"/>
              <a:gd name="connsiteY772" fmla="*/ 5323809 h 5790485"/>
              <a:gd name="connsiteX773" fmla="*/ 10795206 w 13261896"/>
              <a:gd name="connsiteY773" fmla="*/ 5304759 h 5790485"/>
              <a:gd name="connsiteX774" fmla="*/ 10952369 w 13261896"/>
              <a:gd name="connsiteY774" fmla="*/ 5376196 h 5790485"/>
              <a:gd name="connsiteX775" fmla="*/ 10138077 w 13261896"/>
              <a:gd name="connsiteY775" fmla="*/ 5423821 h 5790485"/>
              <a:gd name="connsiteX776" fmla="*/ 10109502 w 13261896"/>
              <a:gd name="connsiteY776" fmla="*/ 5380959 h 5790485"/>
              <a:gd name="connsiteX777" fmla="*/ 10147602 w 13261896"/>
              <a:gd name="connsiteY777" fmla="*/ 5304759 h 5790485"/>
              <a:gd name="connsiteX778" fmla="*/ 10138077 w 13261896"/>
              <a:gd name="connsiteY778" fmla="*/ 5423821 h 5790485"/>
              <a:gd name="connsiteX779" fmla="*/ 3542824 w 13261896"/>
              <a:gd name="connsiteY779" fmla="*/ 5323809 h 5790485"/>
              <a:gd name="connsiteX780" fmla="*/ 3523774 w 13261896"/>
              <a:gd name="connsiteY780" fmla="*/ 5328571 h 5790485"/>
              <a:gd name="connsiteX781" fmla="*/ 3542824 w 13261896"/>
              <a:gd name="connsiteY781" fmla="*/ 5304759 h 5790485"/>
              <a:gd name="connsiteX782" fmla="*/ 3542824 w 13261896"/>
              <a:gd name="connsiteY782" fmla="*/ 5323809 h 5790485"/>
              <a:gd name="connsiteX783" fmla="*/ 2761869 w 13261896"/>
              <a:gd name="connsiteY783" fmla="*/ 5342859 h 5790485"/>
              <a:gd name="connsiteX784" fmla="*/ 2814257 w 13261896"/>
              <a:gd name="connsiteY784" fmla="*/ 5304759 h 5790485"/>
              <a:gd name="connsiteX785" fmla="*/ 2761869 w 13261896"/>
              <a:gd name="connsiteY785" fmla="*/ 5342859 h 5790485"/>
              <a:gd name="connsiteX786" fmla="*/ 10190464 w 13261896"/>
              <a:gd name="connsiteY786" fmla="*/ 5371434 h 5790485"/>
              <a:gd name="connsiteX787" fmla="*/ 10161889 w 13261896"/>
              <a:gd name="connsiteY787" fmla="*/ 5419059 h 5790485"/>
              <a:gd name="connsiteX788" fmla="*/ 10147602 w 13261896"/>
              <a:gd name="connsiteY788" fmla="*/ 5419059 h 5790485"/>
              <a:gd name="connsiteX789" fmla="*/ 10147602 w 13261896"/>
              <a:gd name="connsiteY789" fmla="*/ 5352384 h 5790485"/>
              <a:gd name="connsiteX790" fmla="*/ 10166652 w 13261896"/>
              <a:gd name="connsiteY790" fmla="*/ 5299996 h 5790485"/>
              <a:gd name="connsiteX791" fmla="*/ 10190464 w 13261896"/>
              <a:gd name="connsiteY791" fmla="*/ 5371434 h 5790485"/>
              <a:gd name="connsiteX792" fmla="*/ 9971389 w 13261896"/>
              <a:gd name="connsiteY792" fmla="*/ 5328571 h 5790485"/>
              <a:gd name="connsiteX793" fmla="*/ 9980914 w 13261896"/>
              <a:gd name="connsiteY793" fmla="*/ 5299996 h 5790485"/>
              <a:gd name="connsiteX794" fmla="*/ 9971389 w 13261896"/>
              <a:gd name="connsiteY794" fmla="*/ 5328571 h 5790485"/>
              <a:gd name="connsiteX795" fmla="*/ 3219021 w 13261896"/>
              <a:gd name="connsiteY795" fmla="*/ 5328571 h 5790485"/>
              <a:gd name="connsiteX796" fmla="*/ 3171396 w 13261896"/>
              <a:gd name="connsiteY796" fmla="*/ 5309521 h 5790485"/>
              <a:gd name="connsiteX797" fmla="*/ 3171396 w 13261896"/>
              <a:gd name="connsiteY797" fmla="*/ 5299996 h 5790485"/>
              <a:gd name="connsiteX798" fmla="*/ 3219021 w 13261896"/>
              <a:gd name="connsiteY798" fmla="*/ 5328571 h 5790485"/>
              <a:gd name="connsiteX799" fmla="*/ 1138095 w 13261896"/>
              <a:gd name="connsiteY799" fmla="*/ 5361909 h 5790485"/>
              <a:gd name="connsiteX800" fmla="*/ 1147620 w 13261896"/>
              <a:gd name="connsiteY800" fmla="*/ 5342859 h 5790485"/>
              <a:gd name="connsiteX801" fmla="*/ 1176195 w 13261896"/>
              <a:gd name="connsiteY801" fmla="*/ 5419059 h 5790485"/>
              <a:gd name="connsiteX802" fmla="*/ 1185720 w 13261896"/>
              <a:gd name="connsiteY802" fmla="*/ 5404771 h 5790485"/>
              <a:gd name="connsiteX803" fmla="*/ 1190482 w 13261896"/>
              <a:gd name="connsiteY803" fmla="*/ 5490496 h 5790485"/>
              <a:gd name="connsiteX804" fmla="*/ 1157145 w 13261896"/>
              <a:gd name="connsiteY804" fmla="*/ 5400009 h 5790485"/>
              <a:gd name="connsiteX805" fmla="*/ 1090470 w 13261896"/>
              <a:gd name="connsiteY805" fmla="*/ 5319046 h 5790485"/>
              <a:gd name="connsiteX806" fmla="*/ 1095232 w 13261896"/>
              <a:gd name="connsiteY806" fmla="*/ 5299996 h 5790485"/>
              <a:gd name="connsiteX807" fmla="*/ 1138095 w 13261896"/>
              <a:gd name="connsiteY807" fmla="*/ 5361909 h 5790485"/>
              <a:gd name="connsiteX808" fmla="*/ 9985677 w 13261896"/>
              <a:gd name="connsiteY808" fmla="*/ 5323809 h 5790485"/>
              <a:gd name="connsiteX809" fmla="*/ 9995202 w 13261896"/>
              <a:gd name="connsiteY809" fmla="*/ 5295281 h 5790485"/>
              <a:gd name="connsiteX810" fmla="*/ 9985677 w 13261896"/>
              <a:gd name="connsiteY810" fmla="*/ 5323809 h 5790485"/>
              <a:gd name="connsiteX811" fmla="*/ 5276183 w 13261896"/>
              <a:gd name="connsiteY811" fmla="*/ 5309521 h 5790485"/>
              <a:gd name="connsiteX812" fmla="*/ 5271421 w 13261896"/>
              <a:gd name="connsiteY812" fmla="*/ 5295281 h 5790485"/>
              <a:gd name="connsiteX813" fmla="*/ 5276183 w 13261896"/>
              <a:gd name="connsiteY813" fmla="*/ 5309521 h 5790485"/>
              <a:gd name="connsiteX814" fmla="*/ 3338084 w 13261896"/>
              <a:gd name="connsiteY814" fmla="*/ 5304759 h 5790485"/>
              <a:gd name="connsiteX815" fmla="*/ 3342846 w 13261896"/>
              <a:gd name="connsiteY815" fmla="*/ 5323809 h 5790485"/>
              <a:gd name="connsiteX816" fmla="*/ 3266646 w 13261896"/>
              <a:gd name="connsiteY816" fmla="*/ 5309521 h 5790485"/>
              <a:gd name="connsiteX817" fmla="*/ 3280934 w 13261896"/>
              <a:gd name="connsiteY817" fmla="*/ 5295281 h 5790485"/>
              <a:gd name="connsiteX818" fmla="*/ 3338084 w 13261896"/>
              <a:gd name="connsiteY818" fmla="*/ 5304759 h 5790485"/>
              <a:gd name="connsiteX819" fmla="*/ 985695 w 13261896"/>
              <a:gd name="connsiteY819" fmla="*/ 5328571 h 5790485"/>
              <a:gd name="connsiteX820" fmla="*/ 1004745 w 13261896"/>
              <a:gd name="connsiteY820" fmla="*/ 5295281 h 5790485"/>
              <a:gd name="connsiteX821" fmla="*/ 985695 w 13261896"/>
              <a:gd name="connsiteY821" fmla="*/ 5328571 h 5790485"/>
              <a:gd name="connsiteX822" fmla="*/ 11723798 w 13261896"/>
              <a:gd name="connsiteY822" fmla="*/ 5347621 h 5790485"/>
              <a:gd name="connsiteX823" fmla="*/ 11780948 w 13261896"/>
              <a:gd name="connsiteY823" fmla="*/ 5390484 h 5790485"/>
              <a:gd name="connsiteX824" fmla="*/ 11719036 w 13261896"/>
              <a:gd name="connsiteY824" fmla="*/ 5414296 h 5790485"/>
              <a:gd name="connsiteX825" fmla="*/ 11599973 w 13261896"/>
              <a:gd name="connsiteY825" fmla="*/ 5323809 h 5790485"/>
              <a:gd name="connsiteX826" fmla="*/ 11523773 w 13261896"/>
              <a:gd name="connsiteY826" fmla="*/ 5347621 h 5790485"/>
              <a:gd name="connsiteX827" fmla="*/ 11461908 w 13261896"/>
              <a:gd name="connsiteY827" fmla="*/ 5290519 h 5790485"/>
              <a:gd name="connsiteX828" fmla="*/ 11723798 w 13261896"/>
              <a:gd name="connsiteY828" fmla="*/ 5347621 h 5790485"/>
              <a:gd name="connsiteX829" fmla="*/ 11509486 w 13261896"/>
              <a:gd name="connsiteY829" fmla="*/ 5352384 h 5790485"/>
              <a:gd name="connsiteX830" fmla="*/ 11452383 w 13261896"/>
              <a:gd name="connsiteY830" fmla="*/ 5361909 h 5790485"/>
              <a:gd name="connsiteX831" fmla="*/ 11399996 w 13261896"/>
              <a:gd name="connsiteY831" fmla="*/ 5314284 h 5790485"/>
              <a:gd name="connsiteX832" fmla="*/ 11433333 w 13261896"/>
              <a:gd name="connsiteY832" fmla="*/ 5290519 h 5790485"/>
              <a:gd name="connsiteX833" fmla="*/ 11509486 w 13261896"/>
              <a:gd name="connsiteY833" fmla="*/ 5352384 h 5790485"/>
              <a:gd name="connsiteX834" fmla="*/ 10785681 w 13261896"/>
              <a:gd name="connsiteY834" fmla="*/ 5299996 h 5790485"/>
              <a:gd name="connsiteX835" fmla="*/ 10628567 w 13261896"/>
              <a:gd name="connsiteY835" fmla="*/ 5423821 h 5790485"/>
              <a:gd name="connsiteX836" fmla="*/ 10723769 w 13261896"/>
              <a:gd name="connsiteY836" fmla="*/ 5500021 h 5790485"/>
              <a:gd name="connsiteX837" fmla="*/ 10790444 w 13261896"/>
              <a:gd name="connsiteY837" fmla="*/ 5509546 h 5790485"/>
              <a:gd name="connsiteX838" fmla="*/ 10738056 w 13261896"/>
              <a:gd name="connsiteY838" fmla="*/ 5523834 h 5790485"/>
              <a:gd name="connsiteX839" fmla="*/ 10671429 w 13261896"/>
              <a:gd name="connsiteY839" fmla="*/ 5480971 h 5790485"/>
              <a:gd name="connsiteX840" fmla="*/ 10561892 w 13261896"/>
              <a:gd name="connsiteY840" fmla="*/ 5457159 h 5790485"/>
              <a:gd name="connsiteX841" fmla="*/ 10476167 w 13261896"/>
              <a:gd name="connsiteY841" fmla="*/ 5495259 h 5790485"/>
              <a:gd name="connsiteX842" fmla="*/ 10438067 w 13261896"/>
              <a:gd name="connsiteY842" fmla="*/ 5485734 h 5790485"/>
              <a:gd name="connsiteX843" fmla="*/ 10404729 w 13261896"/>
              <a:gd name="connsiteY843" fmla="*/ 5495259 h 5790485"/>
              <a:gd name="connsiteX844" fmla="*/ 10380917 w 13261896"/>
              <a:gd name="connsiteY844" fmla="*/ 5476209 h 5790485"/>
              <a:gd name="connsiteX845" fmla="*/ 10414254 w 13261896"/>
              <a:gd name="connsiteY845" fmla="*/ 5423821 h 5790485"/>
              <a:gd name="connsiteX846" fmla="*/ 10466642 w 13261896"/>
              <a:gd name="connsiteY846" fmla="*/ 5423821 h 5790485"/>
              <a:gd name="connsiteX847" fmla="*/ 10476167 w 13261896"/>
              <a:gd name="connsiteY847" fmla="*/ 5419059 h 5790485"/>
              <a:gd name="connsiteX848" fmla="*/ 10423779 w 13261896"/>
              <a:gd name="connsiteY848" fmla="*/ 5380959 h 5790485"/>
              <a:gd name="connsiteX849" fmla="*/ 10466642 w 13261896"/>
              <a:gd name="connsiteY849" fmla="*/ 5333334 h 5790485"/>
              <a:gd name="connsiteX850" fmla="*/ 10457117 w 13261896"/>
              <a:gd name="connsiteY850" fmla="*/ 5323809 h 5790485"/>
              <a:gd name="connsiteX851" fmla="*/ 10519029 w 13261896"/>
              <a:gd name="connsiteY851" fmla="*/ 5304759 h 5790485"/>
              <a:gd name="connsiteX852" fmla="*/ 10576179 w 13261896"/>
              <a:gd name="connsiteY852" fmla="*/ 5314284 h 5790485"/>
              <a:gd name="connsiteX853" fmla="*/ 10599992 w 13261896"/>
              <a:gd name="connsiteY853" fmla="*/ 5304759 h 5790485"/>
              <a:gd name="connsiteX854" fmla="*/ 10680954 w 13261896"/>
              <a:gd name="connsiteY854" fmla="*/ 5304759 h 5790485"/>
              <a:gd name="connsiteX855" fmla="*/ 10752344 w 13261896"/>
              <a:gd name="connsiteY855" fmla="*/ 5290519 h 5790485"/>
              <a:gd name="connsiteX856" fmla="*/ 10785681 w 13261896"/>
              <a:gd name="connsiteY856" fmla="*/ 5299996 h 5790485"/>
              <a:gd name="connsiteX857" fmla="*/ 10071402 w 13261896"/>
              <a:gd name="connsiteY857" fmla="*/ 5295281 h 5790485"/>
              <a:gd name="connsiteX858" fmla="*/ 10052352 w 13261896"/>
              <a:gd name="connsiteY858" fmla="*/ 5285756 h 5790485"/>
              <a:gd name="connsiteX859" fmla="*/ 10071402 w 13261896"/>
              <a:gd name="connsiteY859" fmla="*/ 5295281 h 5790485"/>
              <a:gd name="connsiteX860" fmla="*/ 4119039 w 13261896"/>
              <a:gd name="connsiteY860" fmla="*/ 5309521 h 5790485"/>
              <a:gd name="connsiteX861" fmla="*/ 4119039 w 13261896"/>
              <a:gd name="connsiteY861" fmla="*/ 5323809 h 5790485"/>
              <a:gd name="connsiteX862" fmla="*/ 4071414 w 13261896"/>
              <a:gd name="connsiteY862" fmla="*/ 5285756 h 5790485"/>
              <a:gd name="connsiteX863" fmla="*/ 4119039 w 13261896"/>
              <a:gd name="connsiteY863" fmla="*/ 5309521 h 5790485"/>
              <a:gd name="connsiteX864" fmla="*/ 4019026 w 13261896"/>
              <a:gd name="connsiteY864" fmla="*/ 5290519 h 5790485"/>
              <a:gd name="connsiteX865" fmla="*/ 4076176 w 13261896"/>
              <a:gd name="connsiteY865" fmla="*/ 5323809 h 5790485"/>
              <a:gd name="connsiteX866" fmla="*/ 4019026 w 13261896"/>
              <a:gd name="connsiteY866" fmla="*/ 5290519 h 5790485"/>
              <a:gd name="connsiteX867" fmla="*/ 3533299 w 13261896"/>
              <a:gd name="connsiteY867" fmla="*/ 5299996 h 5790485"/>
              <a:gd name="connsiteX868" fmla="*/ 3442859 w 13261896"/>
              <a:gd name="connsiteY868" fmla="*/ 5328571 h 5790485"/>
              <a:gd name="connsiteX869" fmla="*/ 3423809 w 13261896"/>
              <a:gd name="connsiteY869" fmla="*/ 5328571 h 5790485"/>
              <a:gd name="connsiteX870" fmla="*/ 3423809 w 13261896"/>
              <a:gd name="connsiteY870" fmla="*/ 5309521 h 5790485"/>
              <a:gd name="connsiteX871" fmla="*/ 3476196 w 13261896"/>
              <a:gd name="connsiteY871" fmla="*/ 5304759 h 5790485"/>
              <a:gd name="connsiteX872" fmla="*/ 3485674 w 13261896"/>
              <a:gd name="connsiteY872" fmla="*/ 5319046 h 5790485"/>
              <a:gd name="connsiteX873" fmla="*/ 3533299 w 13261896"/>
              <a:gd name="connsiteY873" fmla="*/ 5285756 h 5790485"/>
              <a:gd name="connsiteX874" fmla="*/ 3533299 w 13261896"/>
              <a:gd name="connsiteY874" fmla="*/ 5299996 h 5790485"/>
              <a:gd name="connsiteX875" fmla="*/ 10047589 w 13261896"/>
              <a:gd name="connsiteY875" fmla="*/ 5309521 h 5790485"/>
              <a:gd name="connsiteX876" fmla="*/ 10004727 w 13261896"/>
              <a:gd name="connsiteY876" fmla="*/ 5295281 h 5790485"/>
              <a:gd name="connsiteX877" fmla="*/ 10023777 w 13261896"/>
              <a:gd name="connsiteY877" fmla="*/ 5280994 h 5790485"/>
              <a:gd name="connsiteX878" fmla="*/ 10047589 w 13261896"/>
              <a:gd name="connsiteY878" fmla="*/ 5309521 h 5790485"/>
              <a:gd name="connsiteX879" fmla="*/ 3438096 w 13261896"/>
              <a:gd name="connsiteY879" fmla="*/ 5280994 h 5790485"/>
              <a:gd name="connsiteX880" fmla="*/ 3438096 w 13261896"/>
              <a:gd name="connsiteY880" fmla="*/ 5295281 h 5790485"/>
              <a:gd name="connsiteX881" fmla="*/ 3380946 w 13261896"/>
              <a:gd name="connsiteY881" fmla="*/ 5295281 h 5790485"/>
              <a:gd name="connsiteX882" fmla="*/ 3390471 w 13261896"/>
              <a:gd name="connsiteY882" fmla="*/ 5280994 h 5790485"/>
              <a:gd name="connsiteX883" fmla="*/ 3438096 w 13261896"/>
              <a:gd name="connsiteY883" fmla="*/ 5280994 h 5790485"/>
              <a:gd name="connsiteX884" fmla="*/ 3257121 w 13261896"/>
              <a:gd name="connsiteY884" fmla="*/ 5309521 h 5790485"/>
              <a:gd name="connsiteX885" fmla="*/ 3199971 w 13261896"/>
              <a:gd name="connsiteY885" fmla="*/ 5295281 h 5790485"/>
              <a:gd name="connsiteX886" fmla="*/ 3257121 w 13261896"/>
              <a:gd name="connsiteY886" fmla="*/ 5285756 h 5790485"/>
              <a:gd name="connsiteX887" fmla="*/ 3257121 w 13261896"/>
              <a:gd name="connsiteY887" fmla="*/ 5309521 h 5790485"/>
              <a:gd name="connsiteX888" fmla="*/ 3157109 w 13261896"/>
              <a:gd name="connsiteY888" fmla="*/ 5295281 h 5790485"/>
              <a:gd name="connsiteX889" fmla="*/ 3157109 w 13261896"/>
              <a:gd name="connsiteY889" fmla="*/ 5309521 h 5790485"/>
              <a:gd name="connsiteX890" fmla="*/ 3090482 w 13261896"/>
              <a:gd name="connsiteY890" fmla="*/ 5285756 h 5790485"/>
              <a:gd name="connsiteX891" fmla="*/ 3095244 w 13261896"/>
              <a:gd name="connsiteY891" fmla="*/ 5276231 h 5790485"/>
              <a:gd name="connsiteX892" fmla="*/ 3157109 w 13261896"/>
              <a:gd name="connsiteY892" fmla="*/ 5295281 h 5790485"/>
              <a:gd name="connsiteX893" fmla="*/ 2266664 w 13261896"/>
              <a:gd name="connsiteY893" fmla="*/ 5338096 h 5790485"/>
              <a:gd name="connsiteX894" fmla="*/ 2342817 w 13261896"/>
              <a:gd name="connsiteY894" fmla="*/ 5385721 h 5790485"/>
              <a:gd name="connsiteX895" fmla="*/ 2352342 w 13261896"/>
              <a:gd name="connsiteY895" fmla="*/ 5414296 h 5790485"/>
              <a:gd name="connsiteX896" fmla="*/ 2366629 w 13261896"/>
              <a:gd name="connsiteY896" fmla="*/ 5404771 h 5790485"/>
              <a:gd name="connsiteX897" fmla="*/ 2452354 w 13261896"/>
              <a:gd name="connsiteY897" fmla="*/ 5442871 h 5790485"/>
              <a:gd name="connsiteX898" fmla="*/ 2447592 w 13261896"/>
              <a:gd name="connsiteY898" fmla="*/ 5471446 h 5790485"/>
              <a:gd name="connsiteX899" fmla="*/ 2176177 w 13261896"/>
              <a:gd name="connsiteY899" fmla="*/ 5280994 h 5790485"/>
              <a:gd name="connsiteX900" fmla="*/ 2257139 w 13261896"/>
              <a:gd name="connsiteY900" fmla="*/ 5342859 h 5790485"/>
              <a:gd name="connsiteX901" fmla="*/ 2266664 w 13261896"/>
              <a:gd name="connsiteY901" fmla="*/ 5338096 h 5790485"/>
              <a:gd name="connsiteX902" fmla="*/ 10052352 w 13261896"/>
              <a:gd name="connsiteY902" fmla="*/ 5271469 h 5790485"/>
              <a:gd name="connsiteX903" fmla="*/ 10038064 w 13261896"/>
              <a:gd name="connsiteY903" fmla="*/ 5271469 h 5790485"/>
              <a:gd name="connsiteX904" fmla="*/ 10052352 w 13261896"/>
              <a:gd name="connsiteY904" fmla="*/ 5271469 h 5790485"/>
              <a:gd name="connsiteX905" fmla="*/ 5290471 w 13261896"/>
              <a:gd name="connsiteY905" fmla="*/ 5290519 h 5790485"/>
              <a:gd name="connsiteX906" fmla="*/ 5276183 w 13261896"/>
              <a:gd name="connsiteY906" fmla="*/ 5271469 h 5790485"/>
              <a:gd name="connsiteX907" fmla="*/ 5290471 w 13261896"/>
              <a:gd name="connsiteY907" fmla="*/ 5290519 h 5790485"/>
              <a:gd name="connsiteX908" fmla="*/ 4038076 w 13261896"/>
              <a:gd name="connsiteY908" fmla="*/ 5328571 h 5790485"/>
              <a:gd name="connsiteX909" fmla="*/ 3976164 w 13261896"/>
              <a:gd name="connsiteY909" fmla="*/ 5285756 h 5790485"/>
              <a:gd name="connsiteX910" fmla="*/ 3980926 w 13261896"/>
              <a:gd name="connsiteY910" fmla="*/ 5271469 h 5790485"/>
              <a:gd name="connsiteX911" fmla="*/ 4038076 w 13261896"/>
              <a:gd name="connsiteY911" fmla="*/ 5328571 h 5790485"/>
              <a:gd name="connsiteX912" fmla="*/ 3371421 w 13261896"/>
              <a:gd name="connsiteY912" fmla="*/ 5290519 h 5790485"/>
              <a:gd name="connsiteX913" fmla="*/ 3309509 w 13261896"/>
              <a:gd name="connsiteY913" fmla="*/ 5276231 h 5790485"/>
              <a:gd name="connsiteX914" fmla="*/ 3319034 w 13261896"/>
              <a:gd name="connsiteY914" fmla="*/ 5271469 h 5790485"/>
              <a:gd name="connsiteX915" fmla="*/ 3371421 w 13261896"/>
              <a:gd name="connsiteY915" fmla="*/ 5290519 h 5790485"/>
              <a:gd name="connsiteX916" fmla="*/ 12457129 w 13261896"/>
              <a:gd name="connsiteY916" fmla="*/ 5299996 h 5790485"/>
              <a:gd name="connsiteX917" fmla="*/ 12552379 w 13261896"/>
              <a:gd name="connsiteY917" fmla="*/ 5433346 h 5790485"/>
              <a:gd name="connsiteX918" fmla="*/ 12485704 w 13261896"/>
              <a:gd name="connsiteY918" fmla="*/ 5400009 h 5790485"/>
              <a:gd name="connsiteX919" fmla="*/ 12471416 w 13261896"/>
              <a:gd name="connsiteY919" fmla="*/ 5409534 h 5790485"/>
              <a:gd name="connsiteX920" fmla="*/ 12428554 w 13261896"/>
              <a:gd name="connsiteY920" fmla="*/ 5390484 h 5790485"/>
              <a:gd name="connsiteX921" fmla="*/ 12352354 w 13261896"/>
              <a:gd name="connsiteY921" fmla="*/ 5319046 h 5790485"/>
              <a:gd name="connsiteX922" fmla="*/ 12347591 w 13261896"/>
              <a:gd name="connsiteY922" fmla="*/ 5299996 h 5790485"/>
              <a:gd name="connsiteX923" fmla="*/ 12404741 w 13261896"/>
              <a:gd name="connsiteY923" fmla="*/ 5266706 h 5790485"/>
              <a:gd name="connsiteX924" fmla="*/ 12457129 w 13261896"/>
              <a:gd name="connsiteY924" fmla="*/ 5299996 h 5790485"/>
              <a:gd name="connsiteX925" fmla="*/ 7095220 w 13261896"/>
              <a:gd name="connsiteY925" fmla="*/ 5400009 h 5790485"/>
              <a:gd name="connsiteX926" fmla="*/ 7095220 w 13261896"/>
              <a:gd name="connsiteY926" fmla="*/ 5690473 h 5790485"/>
              <a:gd name="connsiteX927" fmla="*/ 6885718 w 13261896"/>
              <a:gd name="connsiteY927" fmla="*/ 5690473 h 5790485"/>
              <a:gd name="connsiteX928" fmla="*/ 6885718 w 13261896"/>
              <a:gd name="connsiteY928" fmla="*/ 5466684 h 5790485"/>
              <a:gd name="connsiteX929" fmla="*/ 7004733 w 13261896"/>
              <a:gd name="connsiteY929" fmla="*/ 5266706 h 5790485"/>
              <a:gd name="connsiteX930" fmla="*/ 7095220 w 13261896"/>
              <a:gd name="connsiteY930" fmla="*/ 5400009 h 5790485"/>
              <a:gd name="connsiteX931" fmla="*/ 3509486 w 13261896"/>
              <a:gd name="connsiteY931" fmla="*/ 5280994 h 5790485"/>
              <a:gd name="connsiteX932" fmla="*/ 3447621 w 13261896"/>
              <a:gd name="connsiteY932" fmla="*/ 5295281 h 5790485"/>
              <a:gd name="connsiteX933" fmla="*/ 3509486 w 13261896"/>
              <a:gd name="connsiteY933" fmla="*/ 5266706 h 5790485"/>
              <a:gd name="connsiteX934" fmla="*/ 3509486 w 13261896"/>
              <a:gd name="connsiteY934" fmla="*/ 5280994 h 5790485"/>
              <a:gd name="connsiteX935" fmla="*/ 11280933 w 13261896"/>
              <a:gd name="connsiteY935" fmla="*/ 5328571 h 5790485"/>
              <a:gd name="connsiteX936" fmla="*/ 11214259 w 13261896"/>
              <a:gd name="connsiteY936" fmla="*/ 5323809 h 5790485"/>
              <a:gd name="connsiteX937" fmla="*/ 11328558 w 13261896"/>
              <a:gd name="connsiteY937" fmla="*/ 5261944 h 5790485"/>
              <a:gd name="connsiteX938" fmla="*/ 11280933 w 13261896"/>
              <a:gd name="connsiteY938" fmla="*/ 5328571 h 5790485"/>
              <a:gd name="connsiteX939" fmla="*/ 10066639 w 13261896"/>
              <a:gd name="connsiteY939" fmla="*/ 5261944 h 5790485"/>
              <a:gd name="connsiteX940" fmla="*/ 10047589 w 13261896"/>
              <a:gd name="connsiteY940" fmla="*/ 5261944 h 5790485"/>
              <a:gd name="connsiteX941" fmla="*/ 10066639 w 13261896"/>
              <a:gd name="connsiteY941" fmla="*/ 5261944 h 5790485"/>
              <a:gd name="connsiteX942" fmla="*/ 5266658 w 13261896"/>
              <a:gd name="connsiteY942" fmla="*/ 5271469 h 5790485"/>
              <a:gd name="connsiteX943" fmla="*/ 5257133 w 13261896"/>
              <a:gd name="connsiteY943" fmla="*/ 5276231 h 5790485"/>
              <a:gd name="connsiteX944" fmla="*/ 5257133 w 13261896"/>
              <a:gd name="connsiteY944" fmla="*/ 5261944 h 5790485"/>
              <a:gd name="connsiteX945" fmla="*/ 5266658 w 13261896"/>
              <a:gd name="connsiteY945" fmla="*/ 5271469 h 5790485"/>
              <a:gd name="connsiteX946" fmla="*/ 3147584 w 13261896"/>
              <a:gd name="connsiteY946" fmla="*/ 5261944 h 5790485"/>
              <a:gd name="connsiteX947" fmla="*/ 3190446 w 13261896"/>
              <a:gd name="connsiteY947" fmla="*/ 5290519 h 5790485"/>
              <a:gd name="connsiteX948" fmla="*/ 3138059 w 13261896"/>
              <a:gd name="connsiteY948" fmla="*/ 5261944 h 5790485"/>
              <a:gd name="connsiteX949" fmla="*/ 3147584 w 13261896"/>
              <a:gd name="connsiteY949" fmla="*/ 5261944 h 5790485"/>
              <a:gd name="connsiteX950" fmla="*/ 12657106 w 13261896"/>
              <a:gd name="connsiteY950" fmla="*/ 5280994 h 5790485"/>
              <a:gd name="connsiteX951" fmla="*/ 12757119 w 13261896"/>
              <a:gd name="connsiteY951" fmla="*/ 5271469 h 5790485"/>
              <a:gd name="connsiteX952" fmla="*/ 12828556 w 13261896"/>
              <a:gd name="connsiteY952" fmla="*/ 5285756 h 5790485"/>
              <a:gd name="connsiteX953" fmla="*/ 12747594 w 13261896"/>
              <a:gd name="connsiteY953" fmla="*/ 5304759 h 5790485"/>
              <a:gd name="connsiteX954" fmla="*/ 12771406 w 13261896"/>
              <a:gd name="connsiteY954" fmla="*/ 5323809 h 5790485"/>
              <a:gd name="connsiteX955" fmla="*/ 12685681 w 13261896"/>
              <a:gd name="connsiteY955" fmla="*/ 5328571 h 5790485"/>
              <a:gd name="connsiteX956" fmla="*/ 12538091 w 13261896"/>
              <a:gd name="connsiteY956" fmla="*/ 5276231 h 5790485"/>
              <a:gd name="connsiteX957" fmla="*/ 12557141 w 13261896"/>
              <a:gd name="connsiteY957" fmla="*/ 5257181 h 5790485"/>
              <a:gd name="connsiteX958" fmla="*/ 12657106 w 13261896"/>
              <a:gd name="connsiteY958" fmla="*/ 5280994 h 5790485"/>
              <a:gd name="connsiteX959" fmla="*/ 3299984 w 13261896"/>
              <a:gd name="connsiteY959" fmla="*/ 5271469 h 5790485"/>
              <a:gd name="connsiteX960" fmla="*/ 3299984 w 13261896"/>
              <a:gd name="connsiteY960" fmla="*/ 5285756 h 5790485"/>
              <a:gd name="connsiteX961" fmla="*/ 3238071 w 13261896"/>
              <a:gd name="connsiteY961" fmla="*/ 5271469 h 5790485"/>
              <a:gd name="connsiteX962" fmla="*/ 3242834 w 13261896"/>
              <a:gd name="connsiteY962" fmla="*/ 5257181 h 5790485"/>
              <a:gd name="connsiteX963" fmla="*/ 3299984 w 13261896"/>
              <a:gd name="connsiteY963" fmla="*/ 5271469 h 5790485"/>
              <a:gd name="connsiteX964" fmla="*/ 3080957 w 13261896"/>
              <a:gd name="connsiteY964" fmla="*/ 5271469 h 5790485"/>
              <a:gd name="connsiteX965" fmla="*/ 3080957 w 13261896"/>
              <a:gd name="connsiteY965" fmla="*/ 5285756 h 5790485"/>
              <a:gd name="connsiteX966" fmla="*/ 3023807 w 13261896"/>
              <a:gd name="connsiteY966" fmla="*/ 5257181 h 5790485"/>
              <a:gd name="connsiteX967" fmla="*/ 3080957 w 13261896"/>
              <a:gd name="connsiteY967" fmla="*/ 5271469 h 5790485"/>
              <a:gd name="connsiteX968" fmla="*/ 2552367 w 13261896"/>
              <a:gd name="connsiteY968" fmla="*/ 5276231 h 5790485"/>
              <a:gd name="connsiteX969" fmla="*/ 2561892 w 13261896"/>
              <a:gd name="connsiteY969" fmla="*/ 5261944 h 5790485"/>
              <a:gd name="connsiteX970" fmla="*/ 2609517 w 13261896"/>
              <a:gd name="connsiteY970" fmla="*/ 5290519 h 5790485"/>
              <a:gd name="connsiteX971" fmla="*/ 2614279 w 13261896"/>
              <a:gd name="connsiteY971" fmla="*/ 5280994 h 5790485"/>
              <a:gd name="connsiteX972" fmla="*/ 2623804 w 13261896"/>
              <a:gd name="connsiteY972" fmla="*/ 5280994 h 5790485"/>
              <a:gd name="connsiteX973" fmla="*/ 2666667 w 13261896"/>
              <a:gd name="connsiteY973" fmla="*/ 5309521 h 5790485"/>
              <a:gd name="connsiteX974" fmla="*/ 2671429 w 13261896"/>
              <a:gd name="connsiteY974" fmla="*/ 5299996 h 5790485"/>
              <a:gd name="connsiteX975" fmla="*/ 2680954 w 13261896"/>
              <a:gd name="connsiteY975" fmla="*/ 5299996 h 5790485"/>
              <a:gd name="connsiteX976" fmla="*/ 2719054 w 13261896"/>
              <a:gd name="connsiteY976" fmla="*/ 5319046 h 5790485"/>
              <a:gd name="connsiteX977" fmla="*/ 2695242 w 13261896"/>
              <a:gd name="connsiteY977" fmla="*/ 5328571 h 5790485"/>
              <a:gd name="connsiteX978" fmla="*/ 2571417 w 13261896"/>
              <a:gd name="connsiteY978" fmla="*/ 5299996 h 5790485"/>
              <a:gd name="connsiteX979" fmla="*/ 2619042 w 13261896"/>
              <a:gd name="connsiteY979" fmla="*/ 5333334 h 5790485"/>
              <a:gd name="connsiteX980" fmla="*/ 2542842 w 13261896"/>
              <a:gd name="connsiteY980" fmla="*/ 5328571 h 5790485"/>
              <a:gd name="connsiteX981" fmla="*/ 2542842 w 13261896"/>
              <a:gd name="connsiteY981" fmla="*/ 5257181 h 5790485"/>
              <a:gd name="connsiteX982" fmla="*/ 2552367 w 13261896"/>
              <a:gd name="connsiteY982" fmla="*/ 5276231 h 5790485"/>
              <a:gd name="connsiteX983" fmla="*/ 1009507 w 13261896"/>
              <a:gd name="connsiteY983" fmla="*/ 5290519 h 5790485"/>
              <a:gd name="connsiteX984" fmla="*/ 1033320 w 13261896"/>
              <a:gd name="connsiteY984" fmla="*/ 5257181 h 5790485"/>
              <a:gd name="connsiteX985" fmla="*/ 1009507 w 13261896"/>
              <a:gd name="connsiteY985" fmla="*/ 5290519 h 5790485"/>
              <a:gd name="connsiteX986" fmla="*/ 2880932 w 13261896"/>
              <a:gd name="connsiteY986" fmla="*/ 5285756 h 5790485"/>
              <a:gd name="connsiteX987" fmla="*/ 2700004 w 13261896"/>
              <a:gd name="connsiteY987" fmla="*/ 5371434 h 5790485"/>
              <a:gd name="connsiteX988" fmla="*/ 2628567 w 13261896"/>
              <a:gd name="connsiteY988" fmla="*/ 5366671 h 5790485"/>
              <a:gd name="connsiteX989" fmla="*/ 2871407 w 13261896"/>
              <a:gd name="connsiteY989" fmla="*/ 5285756 h 5790485"/>
              <a:gd name="connsiteX990" fmla="*/ 2857119 w 13261896"/>
              <a:gd name="connsiteY990" fmla="*/ 5252419 h 5790485"/>
              <a:gd name="connsiteX991" fmla="*/ 2880932 w 13261896"/>
              <a:gd name="connsiteY991" fmla="*/ 5285756 h 5790485"/>
              <a:gd name="connsiteX992" fmla="*/ 12585716 w 13261896"/>
              <a:gd name="connsiteY992" fmla="*/ 5328571 h 5790485"/>
              <a:gd name="connsiteX993" fmla="*/ 12604766 w 13261896"/>
              <a:gd name="connsiteY993" fmla="*/ 5371434 h 5790485"/>
              <a:gd name="connsiteX994" fmla="*/ 12547616 w 13261896"/>
              <a:gd name="connsiteY994" fmla="*/ 5352384 h 5790485"/>
              <a:gd name="connsiteX995" fmla="*/ 12580954 w 13261896"/>
              <a:gd name="connsiteY995" fmla="*/ 5433346 h 5790485"/>
              <a:gd name="connsiteX996" fmla="*/ 12590479 w 13261896"/>
              <a:gd name="connsiteY996" fmla="*/ 5476209 h 5790485"/>
              <a:gd name="connsiteX997" fmla="*/ 12571429 w 13261896"/>
              <a:gd name="connsiteY997" fmla="*/ 5461921 h 5790485"/>
              <a:gd name="connsiteX998" fmla="*/ 12547616 w 13261896"/>
              <a:gd name="connsiteY998" fmla="*/ 5385721 h 5790485"/>
              <a:gd name="connsiteX999" fmla="*/ 12419029 w 13261896"/>
              <a:gd name="connsiteY999" fmla="*/ 5261944 h 5790485"/>
              <a:gd name="connsiteX1000" fmla="*/ 12457129 w 13261896"/>
              <a:gd name="connsiteY1000" fmla="*/ 5247656 h 5790485"/>
              <a:gd name="connsiteX1001" fmla="*/ 12585716 w 13261896"/>
              <a:gd name="connsiteY1001" fmla="*/ 5328571 h 5790485"/>
              <a:gd name="connsiteX1002" fmla="*/ 12590479 w 13261896"/>
              <a:gd name="connsiteY1002" fmla="*/ 5252419 h 5790485"/>
              <a:gd name="connsiteX1003" fmla="*/ 12571429 w 13261896"/>
              <a:gd name="connsiteY1003" fmla="*/ 5242894 h 5790485"/>
              <a:gd name="connsiteX1004" fmla="*/ 12590479 w 13261896"/>
              <a:gd name="connsiteY1004" fmla="*/ 5252419 h 5790485"/>
              <a:gd name="connsiteX1005" fmla="*/ 12380929 w 13261896"/>
              <a:gd name="connsiteY1005" fmla="*/ 5242894 h 5790485"/>
              <a:gd name="connsiteX1006" fmla="*/ 12390454 w 13261896"/>
              <a:gd name="connsiteY1006" fmla="*/ 5257181 h 5790485"/>
              <a:gd name="connsiteX1007" fmla="*/ 12333304 w 13261896"/>
              <a:gd name="connsiteY1007" fmla="*/ 5299996 h 5790485"/>
              <a:gd name="connsiteX1008" fmla="*/ 12342829 w 13261896"/>
              <a:gd name="connsiteY1008" fmla="*/ 5323809 h 5790485"/>
              <a:gd name="connsiteX1009" fmla="*/ 12209525 w 13261896"/>
              <a:gd name="connsiteY1009" fmla="*/ 5357146 h 5790485"/>
              <a:gd name="connsiteX1010" fmla="*/ 12076175 w 13261896"/>
              <a:gd name="connsiteY1010" fmla="*/ 5338096 h 5790485"/>
              <a:gd name="connsiteX1011" fmla="*/ 12104750 w 13261896"/>
              <a:gd name="connsiteY1011" fmla="*/ 5309521 h 5790485"/>
              <a:gd name="connsiteX1012" fmla="*/ 12057125 w 13261896"/>
              <a:gd name="connsiteY1012" fmla="*/ 5319046 h 5790485"/>
              <a:gd name="connsiteX1013" fmla="*/ 11999975 w 13261896"/>
              <a:gd name="connsiteY1013" fmla="*/ 5304759 h 5790485"/>
              <a:gd name="connsiteX1014" fmla="*/ 12104750 w 13261896"/>
              <a:gd name="connsiteY1014" fmla="*/ 5285756 h 5790485"/>
              <a:gd name="connsiteX1015" fmla="*/ 12266629 w 13261896"/>
              <a:gd name="connsiteY1015" fmla="*/ 5242894 h 5790485"/>
              <a:gd name="connsiteX1016" fmla="*/ 12380929 w 13261896"/>
              <a:gd name="connsiteY1016" fmla="*/ 5242894 h 5790485"/>
              <a:gd name="connsiteX1017" fmla="*/ 5276183 w 13261896"/>
              <a:gd name="connsiteY1017" fmla="*/ 5252419 h 5790485"/>
              <a:gd name="connsiteX1018" fmla="*/ 5266658 w 13261896"/>
              <a:gd name="connsiteY1018" fmla="*/ 5242894 h 5790485"/>
              <a:gd name="connsiteX1019" fmla="*/ 5276183 w 13261896"/>
              <a:gd name="connsiteY1019" fmla="*/ 5252419 h 5790485"/>
              <a:gd name="connsiteX1020" fmla="*/ 3519011 w 13261896"/>
              <a:gd name="connsiteY1020" fmla="*/ 5276231 h 5790485"/>
              <a:gd name="connsiteX1021" fmla="*/ 3547586 w 13261896"/>
              <a:gd name="connsiteY1021" fmla="*/ 5242894 h 5790485"/>
              <a:gd name="connsiteX1022" fmla="*/ 3519011 w 13261896"/>
              <a:gd name="connsiteY1022" fmla="*/ 5276231 h 5790485"/>
              <a:gd name="connsiteX1023" fmla="*/ 990457 w 13261896"/>
              <a:gd name="connsiteY1023" fmla="*/ 5266706 h 5790485"/>
              <a:gd name="connsiteX1024" fmla="*/ 1009507 w 13261896"/>
              <a:gd name="connsiteY1024" fmla="*/ 5247656 h 5790485"/>
              <a:gd name="connsiteX1025" fmla="*/ 961882 w 13261896"/>
              <a:gd name="connsiteY1025" fmla="*/ 5347621 h 5790485"/>
              <a:gd name="connsiteX1026" fmla="*/ 938070 w 13261896"/>
              <a:gd name="connsiteY1026" fmla="*/ 5342859 h 5790485"/>
              <a:gd name="connsiteX1027" fmla="*/ 919020 w 13261896"/>
              <a:gd name="connsiteY1027" fmla="*/ 5357146 h 5790485"/>
              <a:gd name="connsiteX1028" fmla="*/ 919020 w 13261896"/>
              <a:gd name="connsiteY1028" fmla="*/ 5338096 h 5790485"/>
              <a:gd name="connsiteX1029" fmla="*/ 985695 w 13261896"/>
              <a:gd name="connsiteY1029" fmla="*/ 5242894 h 5790485"/>
              <a:gd name="connsiteX1030" fmla="*/ 990457 w 13261896"/>
              <a:gd name="connsiteY1030" fmla="*/ 5266706 h 5790485"/>
              <a:gd name="connsiteX1031" fmla="*/ 11061906 w 13261896"/>
              <a:gd name="connsiteY1031" fmla="*/ 5238131 h 5790485"/>
              <a:gd name="connsiteX1032" fmla="*/ 11080956 w 13261896"/>
              <a:gd name="connsiteY1032" fmla="*/ 5276231 h 5790485"/>
              <a:gd name="connsiteX1033" fmla="*/ 11090481 w 13261896"/>
              <a:gd name="connsiteY1033" fmla="*/ 5280994 h 5790485"/>
              <a:gd name="connsiteX1034" fmla="*/ 11142821 w 13261896"/>
              <a:gd name="connsiteY1034" fmla="*/ 5242894 h 5790485"/>
              <a:gd name="connsiteX1035" fmla="*/ 11190446 w 13261896"/>
              <a:gd name="connsiteY1035" fmla="*/ 5295281 h 5790485"/>
              <a:gd name="connsiteX1036" fmla="*/ 11214259 w 13261896"/>
              <a:gd name="connsiteY1036" fmla="*/ 5280994 h 5790485"/>
              <a:gd name="connsiteX1037" fmla="*/ 11228546 w 13261896"/>
              <a:gd name="connsiteY1037" fmla="*/ 5295281 h 5790485"/>
              <a:gd name="connsiteX1038" fmla="*/ 11100006 w 13261896"/>
              <a:gd name="connsiteY1038" fmla="*/ 5361909 h 5790485"/>
              <a:gd name="connsiteX1039" fmla="*/ 11028569 w 13261896"/>
              <a:gd name="connsiteY1039" fmla="*/ 5357146 h 5790485"/>
              <a:gd name="connsiteX1040" fmla="*/ 11071431 w 13261896"/>
              <a:gd name="connsiteY1040" fmla="*/ 5323809 h 5790485"/>
              <a:gd name="connsiteX1041" fmla="*/ 11066669 w 13261896"/>
              <a:gd name="connsiteY1041" fmla="*/ 5314284 h 5790485"/>
              <a:gd name="connsiteX1042" fmla="*/ 10952369 w 13261896"/>
              <a:gd name="connsiteY1042" fmla="*/ 5366671 h 5790485"/>
              <a:gd name="connsiteX1043" fmla="*/ 10814256 w 13261896"/>
              <a:gd name="connsiteY1043" fmla="*/ 5304759 h 5790485"/>
              <a:gd name="connsiteX1044" fmla="*/ 10866644 w 13261896"/>
              <a:gd name="connsiteY1044" fmla="*/ 5280994 h 5790485"/>
              <a:gd name="connsiteX1045" fmla="*/ 10899981 w 13261896"/>
              <a:gd name="connsiteY1045" fmla="*/ 5299996 h 5790485"/>
              <a:gd name="connsiteX1046" fmla="*/ 10938081 w 13261896"/>
              <a:gd name="connsiteY1046" fmla="*/ 5257181 h 5790485"/>
              <a:gd name="connsiteX1047" fmla="*/ 11004756 w 13261896"/>
              <a:gd name="connsiteY1047" fmla="*/ 5242894 h 5790485"/>
              <a:gd name="connsiteX1048" fmla="*/ 11028569 w 13261896"/>
              <a:gd name="connsiteY1048" fmla="*/ 5257181 h 5790485"/>
              <a:gd name="connsiteX1049" fmla="*/ 11033331 w 13261896"/>
              <a:gd name="connsiteY1049" fmla="*/ 5238131 h 5790485"/>
              <a:gd name="connsiteX1050" fmla="*/ 11061906 w 13261896"/>
              <a:gd name="connsiteY1050" fmla="*/ 5238131 h 5790485"/>
              <a:gd name="connsiteX1051" fmla="*/ 10452354 w 13261896"/>
              <a:gd name="connsiteY1051" fmla="*/ 5314284 h 5790485"/>
              <a:gd name="connsiteX1052" fmla="*/ 10395204 w 13261896"/>
              <a:gd name="connsiteY1052" fmla="*/ 5347621 h 5790485"/>
              <a:gd name="connsiteX1053" fmla="*/ 10290477 w 13261896"/>
              <a:gd name="connsiteY1053" fmla="*/ 5309521 h 5790485"/>
              <a:gd name="connsiteX1054" fmla="*/ 10338102 w 13261896"/>
              <a:gd name="connsiteY1054" fmla="*/ 5304759 h 5790485"/>
              <a:gd name="connsiteX1055" fmla="*/ 10300002 w 13261896"/>
              <a:gd name="connsiteY1055" fmla="*/ 5290519 h 5790485"/>
              <a:gd name="connsiteX1056" fmla="*/ 10242852 w 13261896"/>
              <a:gd name="connsiteY1056" fmla="*/ 5238131 h 5790485"/>
              <a:gd name="connsiteX1057" fmla="*/ 10452354 w 13261896"/>
              <a:gd name="connsiteY1057" fmla="*/ 5314284 h 5790485"/>
              <a:gd name="connsiteX1058" fmla="*/ 3228546 w 13261896"/>
              <a:gd name="connsiteY1058" fmla="*/ 5257181 h 5790485"/>
              <a:gd name="connsiteX1059" fmla="*/ 3166634 w 13261896"/>
              <a:gd name="connsiteY1059" fmla="*/ 5252419 h 5790485"/>
              <a:gd name="connsiteX1060" fmla="*/ 3166634 w 13261896"/>
              <a:gd name="connsiteY1060" fmla="*/ 5238131 h 5790485"/>
              <a:gd name="connsiteX1061" fmla="*/ 3228546 w 13261896"/>
              <a:gd name="connsiteY1061" fmla="*/ 5257181 h 5790485"/>
              <a:gd name="connsiteX1062" fmla="*/ 3009519 w 13261896"/>
              <a:gd name="connsiteY1062" fmla="*/ 5252419 h 5790485"/>
              <a:gd name="connsiteX1063" fmla="*/ 2957132 w 13261896"/>
              <a:gd name="connsiteY1063" fmla="*/ 5242894 h 5790485"/>
              <a:gd name="connsiteX1064" fmla="*/ 2952369 w 13261896"/>
              <a:gd name="connsiteY1064" fmla="*/ 5233369 h 5790485"/>
              <a:gd name="connsiteX1065" fmla="*/ 3009519 w 13261896"/>
              <a:gd name="connsiteY1065" fmla="*/ 5252419 h 5790485"/>
              <a:gd name="connsiteX1066" fmla="*/ 3671411 w 13261896"/>
              <a:gd name="connsiteY1066" fmla="*/ 5271469 h 5790485"/>
              <a:gd name="connsiteX1067" fmla="*/ 3699986 w 13261896"/>
              <a:gd name="connsiteY1067" fmla="*/ 5342859 h 5790485"/>
              <a:gd name="connsiteX1068" fmla="*/ 3723799 w 13261896"/>
              <a:gd name="connsiteY1068" fmla="*/ 5347621 h 5790485"/>
              <a:gd name="connsiteX1069" fmla="*/ 3704749 w 13261896"/>
              <a:gd name="connsiteY1069" fmla="*/ 5319046 h 5790485"/>
              <a:gd name="connsiteX1070" fmla="*/ 3704749 w 13261896"/>
              <a:gd name="connsiteY1070" fmla="*/ 5299996 h 5790485"/>
              <a:gd name="connsiteX1071" fmla="*/ 3799999 w 13261896"/>
              <a:gd name="connsiteY1071" fmla="*/ 5447634 h 5790485"/>
              <a:gd name="connsiteX1072" fmla="*/ 3752374 w 13261896"/>
              <a:gd name="connsiteY1072" fmla="*/ 5409534 h 5790485"/>
              <a:gd name="connsiteX1073" fmla="*/ 3704749 w 13261896"/>
              <a:gd name="connsiteY1073" fmla="*/ 5404771 h 5790485"/>
              <a:gd name="connsiteX1074" fmla="*/ 3652361 w 13261896"/>
              <a:gd name="connsiteY1074" fmla="*/ 5380959 h 5790485"/>
              <a:gd name="connsiteX1075" fmla="*/ 3623786 w 13261896"/>
              <a:gd name="connsiteY1075" fmla="*/ 5352384 h 5790485"/>
              <a:gd name="connsiteX1076" fmla="*/ 3580924 w 13261896"/>
              <a:gd name="connsiteY1076" fmla="*/ 5342859 h 5790485"/>
              <a:gd name="connsiteX1077" fmla="*/ 3557111 w 13261896"/>
              <a:gd name="connsiteY1077" fmla="*/ 5314284 h 5790485"/>
              <a:gd name="connsiteX1078" fmla="*/ 3561874 w 13261896"/>
              <a:gd name="connsiteY1078" fmla="*/ 5285756 h 5790485"/>
              <a:gd name="connsiteX1079" fmla="*/ 3595211 w 13261896"/>
              <a:gd name="connsiteY1079" fmla="*/ 5314284 h 5790485"/>
              <a:gd name="connsiteX1080" fmla="*/ 3599974 w 13261896"/>
              <a:gd name="connsiteY1080" fmla="*/ 5304759 h 5790485"/>
              <a:gd name="connsiteX1081" fmla="*/ 3590449 w 13261896"/>
              <a:gd name="connsiteY1081" fmla="*/ 5276231 h 5790485"/>
              <a:gd name="connsiteX1082" fmla="*/ 3623786 w 13261896"/>
              <a:gd name="connsiteY1082" fmla="*/ 5285756 h 5790485"/>
              <a:gd name="connsiteX1083" fmla="*/ 3576161 w 13261896"/>
              <a:gd name="connsiteY1083" fmla="*/ 5228606 h 5790485"/>
              <a:gd name="connsiteX1084" fmla="*/ 3671411 w 13261896"/>
              <a:gd name="connsiteY1084" fmla="*/ 5271469 h 5790485"/>
              <a:gd name="connsiteX1085" fmla="*/ 3004757 w 13261896"/>
              <a:gd name="connsiteY1085" fmla="*/ 5219081 h 5790485"/>
              <a:gd name="connsiteX1086" fmla="*/ 3052382 w 13261896"/>
              <a:gd name="connsiteY1086" fmla="*/ 5247656 h 5790485"/>
              <a:gd name="connsiteX1087" fmla="*/ 3057144 w 13261896"/>
              <a:gd name="connsiteY1087" fmla="*/ 5233369 h 5790485"/>
              <a:gd name="connsiteX1088" fmla="*/ 3123771 w 13261896"/>
              <a:gd name="connsiteY1088" fmla="*/ 5257181 h 5790485"/>
              <a:gd name="connsiteX1089" fmla="*/ 3123771 w 13261896"/>
              <a:gd name="connsiteY1089" fmla="*/ 5271469 h 5790485"/>
              <a:gd name="connsiteX1090" fmla="*/ 2985707 w 13261896"/>
              <a:gd name="connsiteY1090" fmla="*/ 5228606 h 5790485"/>
              <a:gd name="connsiteX1091" fmla="*/ 2990469 w 13261896"/>
              <a:gd name="connsiteY1091" fmla="*/ 5219081 h 5790485"/>
              <a:gd name="connsiteX1092" fmla="*/ 3004757 w 13261896"/>
              <a:gd name="connsiteY1092" fmla="*/ 5219081 h 5790485"/>
              <a:gd name="connsiteX1093" fmla="*/ 2885694 w 13261896"/>
              <a:gd name="connsiteY1093" fmla="*/ 5223844 h 5790485"/>
              <a:gd name="connsiteX1094" fmla="*/ 2938082 w 13261896"/>
              <a:gd name="connsiteY1094" fmla="*/ 5238131 h 5790485"/>
              <a:gd name="connsiteX1095" fmla="*/ 2885694 w 13261896"/>
              <a:gd name="connsiteY1095" fmla="*/ 5223844 h 5790485"/>
              <a:gd name="connsiteX1096" fmla="*/ 12790456 w 13261896"/>
              <a:gd name="connsiteY1096" fmla="*/ 5233369 h 5790485"/>
              <a:gd name="connsiteX1097" fmla="*/ 12838081 w 13261896"/>
              <a:gd name="connsiteY1097" fmla="*/ 5271469 h 5790485"/>
              <a:gd name="connsiteX1098" fmla="*/ 12752356 w 13261896"/>
              <a:gd name="connsiteY1098" fmla="*/ 5257181 h 5790485"/>
              <a:gd name="connsiteX1099" fmla="*/ 12661869 w 13261896"/>
              <a:gd name="connsiteY1099" fmla="*/ 5266706 h 5790485"/>
              <a:gd name="connsiteX1100" fmla="*/ 12600004 w 13261896"/>
              <a:gd name="connsiteY1100" fmla="*/ 5257181 h 5790485"/>
              <a:gd name="connsiteX1101" fmla="*/ 12642819 w 13261896"/>
              <a:gd name="connsiteY1101" fmla="*/ 5252419 h 5790485"/>
              <a:gd name="connsiteX1102" fmla="*/ 12719019 w 13261896"/>
              <a:gd name="connsiteY1102" fmla="*/ 5214319 h 5790485"/>
              <a:gd name="connsiteX1103" fmla="*/ 12790456 w 13261896"/>
              <a:gd name="connsiteY1103" fmla="*/ 5233369 h 5790485"/>
              <a:gd name="connsiteX1104" fmla="*/ 12680919 w 13261896"/>
              <a:gd name="connsiteY1104" fmla="*/ 5219081 h 5790485"/>
              <a:gd name="connsiteX1105" fmla="*/ 12652344 w 13261896"/>
              <a:gd name="connsiteY1105" fmla="*/ 5242894 h 5790485"/>
              <a:gd name="connsiteX1106" fmla="*/ 12580954 w 13261896"/>
              <a:gd name="connsiteY1106" fmla="*/ 5238131 h 5790485"/>
              <a:gd name="connsiteX1107" fmla="*/ 12590479 w 13261896"/>
              <a:gd name="connsiteY1107" fmla="*/ 5214319 h 5790485"/>
              <a:gd name="connsiteX1108" fmla="*/ 12680919 w 13261896"/>
              <a:gd name="connsiteY1108" fmla="*/ 5219081 h 5790485"/>
              <a:gd name="connsiteX1109" fmla="*/ 11576161 w 13261896"/>
              <a:gd name="connsiteY1109" fmla="*/ 5219081 h 5790485"/>
              <a:gd name="connsiteX1110" fmla="*/ 11880913 w 13261896"/>
              <a:gd name="connsiteY1110" fmla="*/ 5361909 h 5790485"/>
              <a:gd name="connsiteX1111" fmla="*/ 11857148 w 13261896"/>
              <a:gd name="connsiteY1111" fmla="*/ 5376196 h 5790485"/>
              <a:gd name="connsiteX1112" fmla="*/ 11652361 w 13261896"/>
              <a:gd name="connsiteY1112" fmla="*/ 5299996 h 5790485"/>
              <a:gd name="connsiteX1113" fmla="*/ 11609498 w 13261896"/>
              <a:gd name="connsiteY1113" fmla="*/ 5309521 h 5790485"/>
              <a:gd name="connsiteX1114" fmla="*/ 11447621 w 13261896"/>
              <a:gd name="connsiteY1114" fmla="*/ 5280994 h 5790485"/>
              <a:gd name="connsiteX1115" fmla="*/ 11509486 w 13261896"/>
              <a:gd name="connsiteY1115" fmla="*/ 5228606 h 5790485"/>
              <a:gd name="connsiteX1116" fmla="*/ 11671411 w 13261896"/>
              <a:gd name="connsiteY1116" fmla="*/ 5295281 h 5790485"/>
              <a:gd name="connsiteX1117" fmla="*/ 11523773 w 13261896"/>
              <a:gd name="connsiteY1117" fmla="*/ 5223844 h 5790485"/>
              <a:gd name="connsiteX1118" fmla="*/ 11552348 w 13261896"/>
              <a:gd name="connsiteY1118" fmla="*/ 5214319 h 5790485"/>
              <a:gd name="connsiteX1119" fmla="*/ 11576161 w 13261896"/>
              <a:gd name="connsiteY1119" fmla="*/ 5219081 h 5790485"/>
              <a:gd name="connsiteX1120" fmla="*/ 5238083 w 13261896"/>
              <a:gd name="connsiteY1120" fmla="*/ 5214319 h 5790485"/>
              <a:gd name="connsiteX1121" fmla="*/ 5242846 w 13261896"/>
              <a:gd name="connsiteY1121" fmla="*/ 5347621 h 5790485"/>
              <a:gd name="connsiteX1122" fmla="*/ 5204746 w 13261896"/>
              <a:gd name="connsiteY1122" fmla="*/ 5380959 h 5790485"/>
              <a:gd name="connsiteX1123" fmla="*/ 5199983 w 13261896"/>
              <a:gd name="connsiteY1123" fmla="*/ 5357146 h 5790485"/>
              <a:gd name="connsiteX1124" fmla="*/ 5223796 w 13261896"/>
              <a:gd name="connsiteY1124" fmla="*/ 5342859 h 5790485"/>
              <a:gd name="connsiteX1125" fmla="*/ 5223796 w 13261896"/>
              <a:gd name="connsiteY1125" fmla="*/ 5276231 h 5790485"/>
              <a:gd name="connsiteX1126" fmla="*/ 5204746 w 13261896"/>
              <a:gd name="connsiteY1126" fmla="*/ 5271469 h 5790485"/>
              <a:gd name="connsiteX1127" fmla="*/ 5190458 w 13261896"/>
              <a:gd name="connsiteY1127" fmla="*/ 5295281 h 5790485"/>
              <a:gd name="connsiteX1128" fmla="*/ 5176171 w 13261896"/>
              <a:gd name="connsiteY1128" fmla="*/ 5295281 h 5790485"/>
              <a:gd name="connsiteX1129" fmla="*/ 5152358 w 13261896"/>
              <a:gd name="connsiteY1129" fmla="*/ 5266706 h 5790485"/>
              <a:gd name="connsiteX1130" fmla="*/ 5128546 w 13261896"/>
              <a:gd name="connsiteY1130" fmla="*/ 5295281 h 5790485"/>
              <a:gd name="connsiteX1131" fmla="*/ 5109496 w 13261896"/>
              <a:gd name="connsiteY1131" fmla="*/ 5295281 h 5790485"/>
              <a:gd name="connsiteX1132" fmla="*/ 5109496 w 13261896"/>
              <a:gd name="connsiteY1132" fmla="*/ 5276231 h 5790485"/>
              <a:gd name="connsiteX1133" fmla="*/ 5090446 w 13261896"/>
              <a:gd name="connsiteY1133" fmla="*/ 5271469 h 5790485"/>
              <a:gd name="connsiteX1134" fmla="*/ 5076158 w 13261896"/>
              <a:gd name="connsiteY1134" fmla="*/ 5309521 h 5790485"/>
              <a:gd name="connsiteX1135" fmla="*/ 5090446 w 13261896"/>
              <a:gd name="connsiteY1135" fmla="*/ 5342859 h 5790485"/>
              <a:gd name="connsiteX1136" fmla="*/ 5061871 w 13261896"/>
              <a:gd name="connsiteY1136" fmla="*/ 5380959 h 5790485"/>
              <a:gd name="connsiteX1137" fmla="*/ 5076158 w 13261896"/>
              <a:gd name="connsiteY1137" fmla="*/ 5214319 h 5790485"/>
              <a:gd name="connsiteX1138" fmla="*/ 5238083 w 13261896"/>
              <a:gd name="connsiteY1138" fmla="*/ 5214319 h 5790485"/>
              <a:gd name="connsiteX1139" fmla="*/ 3971401 w 13261896"/>
              <a:gd name="connsiteY1139" fmla="*/ 5261944 h 5790485"/>
              <a:gd name="connsiteX1140" fmla="*/ 3971401 w 13261896"/>
              <a:gd name="connsiteY1140" fmla="*/ 5276231 h 5790485"/>
              <a:gd name="connsiteX1141" fmla="*/ 3938064 w 13261896"/>
              <a:gd name="connsiteY1141" fmla="*/ 5228606 h 5790485"/>
              <a:gd name="connsiteX1142" fmla="*/ 3938064 w 13261896"/>
              <a:gd name="connsiteY1142" fmla="*/ 5214319 h 5790485"/>
              <a:gd name="connsiteX1143" fmla="*/ 3971401 w 13261896"/>
              <a:gd name="connsiteY1143" fmla="*/ 5261944 h 5790485"/>
              <a:gd name="connsiteX1144" fmla="*/ 3157109 w 13261896"/>
              <a:gd name="connsiteY1144" fmla="*/ 5247656 h 5790485"/>
              <a:gd name="connsiteX1145" fmla="*/ 3090482 w 13261896"/>
              <a:gd name="connsiteY1145" fmla="*/ 5228606 h 5790485"/>
              <a:gd name="connsiteX1146" fmla="*/ 3095244 w 13261896"/>
              <a:gd name="connsiteY1146" fmla="*/ 5214319 h 5790485"/>
              <a:gd name="connsiteX1147" fmla="*/ 3157109 w 13261896"/>
              <a:gd name="connsiteY1147" fmla="*/ 5247656 h 5790485"/>
              <a:gd name="connsiteX1148" fmla="*/ 2857119 w 13261896"/>
              <a:gd name="connsiteY1148" fmla="*/ 5285756 h 5790485"/>
              <a:gd name="connsiteX1149" fmla="*/ 2828544 w 13261896"/>
              <a:gd name="connsiteY1149" fmla="*/ 5319046 h 5790485"/>
              <a:gd name="connsiteX1150" fmla="*/ 2780919 w 13261896"/>
              <a:gd name="connsiteY1150" fmla="*/ 5214319 h 5790485"/>
              <a:gd name="connsiteX1151" fmla="*/ 2857119 w 13261896"/>
              <a:gd name="connsiteY1151" fmla="*/ 5285756 h 5790485"/>
              <a:gd name="connsiteX1152" fmla="*/ 2214277 w 13261896"/>
              <a:gd name="connsiteY1152" fmla="*/ 5214319 h 5790485"/>
              <a:gd name="connsiteX1153" fmla="*/ 2300002 w 13261896"/>
              <a:gd name="connsiteY1153" fmla="*/ 5290519 h 5790485"/>
              <a:gd name="connsiteX1154" fmla="*/ 2314289 w 13261896"/>
              <a:gd name="connsiteY1154" fmla="*/ 5280994 h 5790485"/>
              <a:gd name="connsiteX1155" fmla="*/ 2380917 w 13261896"/>
              <a:gd name="connsiteY1155" fmla="*/ 5323809 h 5790485"/>
              <a:gd name="connsiteX1156" fmla="*/ 2380917 w 13261896"/>
              <a:gd name="connsiteY1156" fmla="*/ 5347621 h 5790485"/>
              <a:gd name="connsiteX1157" fmla="*/ 2199989 w 13261896"/>
              <a:gd name="connsiteY1157" fmla="*/ 5223844 h 5790485"/>
              <a:gd name="connsiteX1158" fmla="*/ 2204752 w 13261896"/>
              <a:gd name="connsiteY1158" fmla="*/ 5214319 h 5790485"/>
              <a:gd name="connsiteX1159" fmla="*/ 2214277 w 13261896"/>
              <a:gd name="connsiteY1159" fmla="*/ 5214319 h 5790485"/>
              <a:gd name="connsiteX1160" fmla="*/ 2223802 w 13261896"/>
              <a:gd name="connsiteY1160" fmla="*/ 5257181 h 5790485"/>
              <a:gd name="connsiteX1161" fmla="*/ 2233327 w 13261896"/>
              <a:gd name="connsiteY1161" fmla="*/ 5285756 h 5790485"/>
              <a:gd name="connsiteX1162" fmla="*/ 2242852 w 13261896"/>
              <a:gd name="connsiteY1162" fmla="*/ 5276231 h 5790485"/>
              <a:gd name="connsiteX1163" fmla="*/ 2328577 w 13261896"/>
              <a:gd name="connsiteY1163" fmla="*/ 5333334 h 5790485"/>
              <a:gd name="connsiteX1164" fmla="*/ 2328577 w 13261896"/>
              <a:gd name="connsiteY1164" fmla="*/ 5352384 h 5790485"/>
              <a:gd name="connsiteX1165" fmla="*/ 2147602 w 13261896"/>
              <a:gd name="connsiteY1165" fmla="*/ 5228606 h 5790485"/>
              <a:gd name="connsiteX1166" fmla="*/ 2157127 w 13261896"/>
              <a:gd name="connsiteY1166" fmla="*/ 5214319 h 5790485"/>
              <a:gd name="connsiteX1167" fmla="*/ 2223802 w 13261896"/>
              <a:gd name="connsiteY1167" fmla="*/ 5257181 h 5790485"/>
              <a:gd name="connsiteX1168" fmla="*/ 2166652 w 13261896"/>
              <a:gd name="connsiteY1168" fmla="*/ 5276231 h 5790485"/>
              <a:gd name="connsiteX1169" fmla="*/ 2090452 w 13261896"/>
              <a:gd name="connsiteY1169" fmla="*/ 5219081 h 5790485"/>
              <a:gd name="connsiteX1170" fmla="*/ 2166652 w 13261896"/>
              <a:gd name="connsiteY1170" fmla="*/ 5261944 h 5790485"/>
              <a:gd name="connsiteX1171" fmla="*/ 2166652 w 13261896"/>
              <a:gd name="connsiteY1171" fmla="*/ 5276231 h 5790485"/>
              <a:gd name="connsiteX1172" fmla="*/ 10833306 w 13261896"/>
              <a:gd name="connsiteY1172" fmla="*/ 5280994 h 5790485"/>
              <a:gd name="connsiteX1173" fmla="*/ 10819019 w 13261896"/>
              <a:gd name="connsiteY1173" fmla="*/ 5285756 h 5790485"/>
              <a:gd name="connsiteX1174" fmla="*/ 10799969 w 13261896"/>
              <a:gd name="connsiteY1174" fmla="*/ 5261944 h 5790485"/>
              <a:gd name="connsiteX1175" fmla="*/ 10842831 w 13261896"/>
              <a:gd name="connsiteY1175" fmla="*/ 5209556 h 5790485"/>
              <a:gd name="connsiteX1176" fmla="*/ 10833306 w 13261896"/>
              <a:gd name="connsiteY1176" fmla="*/ 5280994 h 5790485"/>
              <a:gd name="connsiteX1177" fmla="*/ 10380917 w 13261896"/>
              <a:gd name="connsiteY1177" fmla="*/ 5209556 h 5790485"/>
              <a:gd name="connsiteX1178" fmla="*/ 10585704 w 13261896"/>
              <a:gd name="connsiteY1178" fmla="*/ 5304759 h 5790485"/>
              <a:gd name="connsiteX1179" fmla="*/ 10447592 w 13261896"/>
              <a:gd name="connsiteY1179" fmla="*/ 5295281 h 5790485"/>
              <a:gd name="connsiteX1180" fmla="*/ 10257139 w 13261896"/>
              <a:gd name="connsiteY1180" fmla="*/ 5233369 h 5790485"/>
              <a:gd name="connsiteX1181" fmla="*/ 10342817 w 13261896"/>
              <a:gd name="connsiteY1181" fmla="*/ 5228606 h 5790485"/>
              <a:gd name="connsiteX1182" fmla="*/ 10323814 w 13261896"/>
              <a:gd name="connsiteY1182" fmla="*/ 5209556 h 5790485"/>
              <a:gd name="connsiteX1183" fmla="*/ 10380917 w 13261896"/>
              <a:gd name="connsiteY1183" fmla="*/ 5209556 h 5790485"/>
              <a:gd name="connsiteX1184" fmla="*/ 1071420 w 13261896"/>
              <a:gd name="connsiteY1184" fmla="*/ 5257181 h 5790485"/>
              <a:gd name="connsiteX1185" fmla="*/ 1080945 w 13261896"/>
              <a:gd name="connsiteY1185" fmla="*/ 5228606 h 5790485"/>
              <a:gd name="connsiteX1186" fmla="*/ 1119045 w 13261896"/>
              <a:gd name="connsiteY1186" fmla="*/ 5290519 h 5790485"/>
              <a:gd name="connsiteX1187" fmla="*/ 1133332 w 13261896"/>
              <a:gd name="connsiteY1187" fmla="*/ 5266706 h 5790485"/>
              <a:gd name="connsiteX1188" fmla="*/ 1176195 w 13261896"/>
              <a:gd name="connsiteY1188" fmla="*/ 5347621 h 5790485"/>
              <a:gd name="connsiteX1189" fmla="*/ 1180957 w 13261896"/>
              <a:gd name="connsiteY1189" fmla="*/ 5333334 h 5790485"/>
              <a:gd name="connsiteX1190" fmla="*/ 1214247 w 13261896"/>
              <a:gd name="connsiteY1190" fmla="*/ 5409534 h 5790485"/>
              <a:gd name="connsiteX1191" fmla="*/ 1209485 w 13261896"/>
              <a:gd name="connsiteY1191" fmla="*/ 5447634 h 5790485"/>
              <a:gd name="connsiteX1192" fmla="*/ 1057132 w 13261896"/>
              <a:gd name="connsiteY1192" fmla="*/ 5266706 h 5790485"/>
              <a:gd name="connsiteX1193" fmla="*/ 1071420 w 13261896"/>
              <a:gd name="connsiteY1193" fmla="*/ 5295281 h 5790485"/>
              <a:gd name="connsiteX1194" fmla="*/ 1071420 w 13261896"/>
              <a:gd name="connsiteY1194" fmla="*/ 5328571 h 5790485"/>
              <a:gd name="connsiteX1195" fmla="*/ 1099995 w 13261896"/>
              <a:gd name="connsiteY1195" fmla="*/ 5380959 h 5790485"/>
              <a:gd name="connsiteX1196" fmla="*/ 1109520 w 13261896"/>
              <a:gd name="connsiteY1196" fmla="*/ 5366671 h 5790485"/>
              <a:gd name="connsiteX1197" fmla="*/ 1133332 w 13261896"/>
              <a:gd name="connsiteY1197" fmla="*/ 5414296 h 5790485"/>
              <a:gd name="connsiteX1198" fmla="*/ 1114282 w 13261896"/>
              <a:gd name="connsiteY1198" fmla="*/ 5390484 h 5790485"/>
              <a:gd name="connsiteX1199" fmla="*/ 1104757 w 13261896"/>
              <a:gd name="connsiteY1199" fmla="*/ 5400009 h 5790485"/>
              <a:gd name="connsiteX1200" fmla="*/ 1114282 w 13261896"/>
              <a:gd name="connsiteY1200" fmla="*/ 5428584 h 5790485"/>
              <a:gd name="connsiteX1201" fmla="*/ 1099995 w 13261896"/>
              <a:gd name="connsiteY1201" fmla="*/ 5385721 h 5790485"/>
              <a:gd name="connsiteX1202" fmla="*/ 1076182 w 13261896"/>
              <a:gd name="connsiteY1202" fmla="*/ 5357146 h 5790485"/>
              <a:gd name="connsiteX1203" fmla="*/ 1066657 w 13261896"/>
              <a:gd name="connsiteY1203" fmla="*/ 5361909 h 5790485"/>
              <a:gd name="connsiteX1204" fmla="*/ 1076182 w 13261896"/>
              <a:gd name="connsiteY1204" fmla="*/ 5385721 h 5790485"/>
              <a:gd name="connsiteX1205" fmla="*/ 1057132 w 13261896"/>
              <a:gd name="connsiteY1205" fmla="*/ 5366671 h 5790485"/>
              <a:gd name="connsiteX1206" fmla="*/ 1047607 w 13261896"/>
              <a:gd name="connsiteY1206" fmla="*/ 5209556 h 5790485"/>
              <a:gd name="connsiteX1207" fmla="*/ 1071420 w 13261896"/>
              <a:gd name="connsiteY1207" fmla="*/ 5257181 h 5790485"/>
              <a:gd name="connsiteX1208" fmla="*/ 12061888 w 13261896"/>
              <a:gd name="connsiteY1208" fmla="*/ 5214319 h 5790485"/>
              <a:gd name="connsiteX1209" fmla="*/ 12028550 w 13261896"/>
              <a:gd name="connsiteY1209" fmla="*/ 5223844 h 5790485"/>
              <a:gd name="connsiteX1210" fmla="*/ 12057125 w 13261896"/>
              <a:gd name="connsiteY1210" fmla="*/ 5238131 h 5790485"/>
              <a:gd name="connsiteX1211" fmla="*/ 11990450 w 13261896"/>
              <a:gd name="connsiteY1211" fmla="*/ 5276231 h 5790485"/>
              <a:gd name="connsiteX1212" fmla="*/ 12019025 w 13261896"/>
              <a:gd name="connsiteY1212" fmla="*/ 5204794 h 5790485"/>
              <a:gd name="connsiteX1213" fmla="*/ 12061888 w 13261896"/>
              <a:gd name="connsiteY1213" fmla="*/ 5214319 h 5790485"/>
              <a:gd name="connsiteX1214" fmla="*/ 10038064 w 13261896"/>
              <a:gd name="connsiteY1214" fmla="*/ 5223844 h 5790485"/>
              <a:gd name="connsiteX1215" fmla="*/ 10038064 w 13261896"/>
              <a:gd name="connsiteY1215" fmla="*/ 5200031 h 5790485"/>
              <a:gd name="connsiteX1216" fmla="*/ 10038064 w 13261896"/>
              <a:gd name="connsiteY1216" fmla="*/ 5223844 h 5790485"/>
              <a:gd name="connsiteX1217" fmla="*/ 3461909 w 13261896"/>
              <a:gd name="connsiteY1217" fmla="*/ 5219081 h 5790485"/>
              <a:gd name="connsiteX1218" fmla="*/ 3485674 w 13261896"/>
              <a:gd name="connsiteY1218" fmla="*/ 5200031 h 5790485"/>
              <a:gd name="connsiteX1219" fmla="*/ 3461909 w 13261896"/>
              <a:gd name="connsiteY1219" fmla="*/ 5219081 h 5790485"/>
              <a:gd name="connsiteX1220" fmla="*/ 2980944 w 13261896"/>
              <a:gd name="connsiteY1220" fmla="*/ 5219081 h 5790485"/>
              <a:gd name="connsiteX1221" fmla="*/ 2976182 w 13261896"/>
              <a:gd name="connsiteY1221" fmla="*/ 5228606 h 5790485"/>
              <a:gd name="connsiteX1222" fmla="*/ 2919032 w 13261896"/>
              <a:gd name="connsiteY1222" fmla="*/ 5200031 h 5790485"/>
              <a:gd name="connsiteX1223" fmla="*/ 2980944 w 13261896"/>
              <a:gd name="connsiteY1223" fmla="*/ 5219081 h 5790485"/>
              <a:gd name="connsiteX1224" fmla="*/ 2876169 w 13261896"/>
              <a:gd name="connsiteY1224" fmla="*/ 5219081 h 5790485"/>
              <a:gd name="connsiteX1225" fmla="*/ 2780919 w 13261896"/>
              <a:gd name="connsiteY1225" fmla="*/ 5200031 h 5790485"/>
              <a:gd name="connsiteX1226" fmla="*/ 2876169 w 13261896"/>
              <a:gd name="connsiteY1226" fmla="*/ 5219081 h 5790485"/>
              <a:gd name="connsiteX1227" fmla="*/ 11461908 w 13261896"/>
              <a:gd name="connsiteY1227" fmla="*/ 5204794 h 5790485"/>
              <a:gd name="connsiteX1228" fmla="*/ 11476196 w 13261896"/>
              <a:gd name="connsiteY1228" fmla="*/ 5195269 h 5790485"/>
              <a:gd name="connsiteX1229" fmla="*/ 11519011 w 13261896"/>
              <a:gd name="connsiteY1229" fmla="*/ 5209556 h 5790485"/>
              <a:gd name="connsiteX1230" fmla="*/ 11404758 w 13261896"/>
              <a:gd name="connsiteY1230" fmla="*/ 5295281 h 5790485"/>
              <a:gd name="connsiteX1231" fmla="*/ 11233309 w 13261896"/>
              <a:gd name="connsiteY1231" fmla="*/ 5357146 h 5790485"/>
              <a:gd name="connsiteX1232" fmla="*/ 11176159 w 13261896"/>
              <a:gd name="connsiteY1232" fmla="*/ 5352384 h 5790485"/>
              <a:gd name="connsiteX1233" fmla="*/ 11166634 w 13261896"/>
              <a:gd name="connsiteY1233" fmla="*/ 5342859 h 5790485"/>
              <a:gd name="connsiteX1234" fmla="*/ 11195209 w 13261896"/>
              <a:gd name="connsiteY1234" fmla="*/ 5328571 h 5790485"/>
              <a:gd name="connsiteX1235" fmla="*/ 11252359 w 13261896"/>
              <a:gd name="connsiteY1235" fmla="*/ 5342859 h 5790485"/>
              <a:gd name="connsiteX1236" fmla="*/ 11338083 w 13261896"/>
              <a:gd name="connsiteY1236" fmla="*/ 5252419 h 5790485"/>
              <a:gd name="connsiteX1237" fmla="*/ 11376183 w 13261896"/>
              <a:gd name="connsiteY1237" fmla="*/ 5233369 h 5790485"/>
              <a:gd name="connsiteX1238" fmla="*/ 11433333 w 13261896"/>
              <a:gd name="connsiteY1238" fmla="*/ 5195269 h 5790485"/>
              <a:gd name="connsiteX1239" fmla="*/ 11461908 w 13261896"/>
              <a:gd name="connsiteY1239" fmla="*/ 5204794 h 5790485"/>
              <a:gd name="connsiteX1240" fmla="*/ 11342846 w 13261896"/>
              <a:gd name="connsiteY1240" fmla="*/ 5219081 h 5790485"/>
              <a:gd name="connsiteX1241" fmla="*/ 11247596 w 13261896"/>
              <a:gd name="connsiteY1241" fmla="*/ 5295281 h 5790485"/>
              <a:gd name="connsiteX1242" fmla="*/ 11219021 w 13261896"/>
              <a:gd name="connsiteY1242" fmla="*/ 5271469 h 5790485"/>
              <a:gd name="connsiteX1243" fmla="*/ 11195209 w 13261896"/>
              <a:gd name="connsiteY1243" fmla="*/ 5276231 h 5790485"/>
              <a:gd name="connsiteX1244" fmla="*/ 11142821 w 13261896"/>
              <a:gd name="connsiteY1244" fmla="*/ 5233369 h 5790485"/>
              <a:gd name="connsiteX1245" fmla="*/ 11090481 w 13261896"/>
              <a:gd name="connsiteY1245" fmla="*/ 5266706 h 5790485"/>
              <a:gd name="connsiteX1246" fmla="*/ 11085719 w 13261896"/>
              <a:gd name="connsiteY1246" fmla="*/ 5247656 h 5790485"/>
              <a:gd name="connsiteX1247" fmla="*/ 11176159 w 13261896"/>
              <a:gd name="connsiteY1247" fmla="*/ 5200031 h 5790485"/>
              <a:gd name="connsiteX1248" fmla="*/ 11223784 w 13261896"/>
              <a:gd name="connsiteY1248" fmla="*/ 5214319 h 5790485"/>
              <a:gd name="connsiteX1249" fmla="*/ 11247596 w 13261896"/>
              <a:gd name="connsiteY1249" fmla="*/ 5242894 h 5790485"/>
              <a:gd name="connsiteX1250" fmla="*/ 11299983 w 13261896"/>
              <a:gd name="connsiteY1250" fmla="*/ 5195269 h 5790485"/>
              <a:gd name="connsiteX1251" fmla="*/ 11342846 w 13261896"/>
              <a:gd name="connsiteY1251" fmla="*/ 5219081 h 5790485"/>
              <a:gd name="connsiteX1252" fmla="*/ 3080957 w 13261896"/>
              <a:gd name="connsiteY1252" fmla="*/ 5214319 h 5790485"/>
              <a:gd name="connsiteX1253" fmla="*/ 3023807 w 13261896"/>
              <a:gd name="connsiteY1253" fmla="*/ 5209556 h 5790485"/>
              <a:gd name="connsiteX1254" fmla="*/ 3028569 w 13261896"/>
              <a:gd name="connsiteY1254" fmla="*/ 5195269 h 5790485"/>
              <a:gd name="connsiteX1255" fmla="*/ 3080957 w 13261896"/>
              <a:gd name="connsiteY1255" fmla="*/ 5214319 h 5790485"/>
              <a:gd name="connsiteX1256" fmla="*/ 5285708 w 13261896"/>
              <a:gd name="connsiteY1256" fmla="*/ 5219081 h 5790485"/>
              <a:gd name="connsiteX1257" fmla="*/ 5285708 w 13261896"/>
              <a:gd name="connsiteY1257" fmla="*/ 5238131 h 5790485"/>
              <a:gd name="connsiteX1258" fmla="*/ 5252371 w 13261896"/>
              <a:gd name="connsiteY1258" fmla="*/ 5214319 h 5790485"/>
              <a:gd name="connsiteX1259" fmla="*/ 5252371 w 13261896"/>
              <a:gd name="connsiteY1259" fmla="*/ 5190506 h 5790485"/>
              <a:gd name="connsiteX1260" fmla="*/ 5285708 w 13261896"/>
              <a:gd name="connsiteY1260" fmla="*/ 5219081 h 5790485"/>
              <a:gd name="connsiteX1261" fmla="*/ 671417 w 13261896"/>
              <a:gd name="connsiteY1261" fmla="*/ 5204794 h 5790485"/>
              <a:gd name="connsiteX1262" fmla="*/ 604742 w 13261896"/>
              <a:gd name="connsiteY1262" fmla="*/ 5252419 h 5790485"/>
              <a:gd name="connsiteX1263" fmla="*/ 671417 w 13261896"/>
              <a:gd name="connsiteY1263" fmla="*/ 5190506 h 5790485"/>
              <a:gd name="connsiteX1264" fmla="*/ 671417 w 13261896"/>
              <a:gd name="connsiteY1264" fmla="*/ 5204794 h 5790485"/>
              <a:gd name="connsiteX1265" fmla="*/ 12633294 w 13261896"/>
              <a:gd name="connsiteY1265" fmla="*/ 5214319 h 5790485"/>
              <a:gd name="connsiteX1266" fmla="*/ 12595241 w 13261896"/>
              <a:gd name="connsiteY1266" fmla="*/ 5204794 h 5790485"/>
              <a:gd name="connsiteX1267" fmla="*/ 12600004 w 13261896"/>
              <a:gd name="connsiteY1267" fmla="*/ 5185744 h 5790485"/>
              <a:gd name="connsiteX1268" fmla="*/ 12633294 w 13261896"/>
              <a:gd name="connsiteY1268" fmla="*/ 5214319 h 5790485"/>
              <a:gd name="connsiteX1269" fmla="*/ 3876151 w 13261896"/>
              <a:gd name="connsiteY1269" fmla="*/ 5223844 h 5790485"/>
              <a:gd name="connsiteX1270" fmla="*/ 3899964 w 13261896"/>
              <a:gd name="connsiteY1270" fmla="*/ 5242894 h 5790485"/>
              <a:gd name="connsiteX1271" fmla="*/ 3880914 w 13261896"/>
              <a:gd name="connsiteY1271" fmla="*/ 5271469 h 5790485"/>
              <a:gd name="connsiteX1272" fmla="*/ 3885676 w 13261896"/>
              <a:gd name="connsiteY1272" fmla="*/ 5280994 h 5790485"/>
              <a:gd name="connsiteX1273" fmla="*/ 3919014 w 13261896"/>
              <a:gd name="connsiteY1273" fmla="*/ 5271469 h 5790485"/>
              <a:gd name="connsiteX1274" fmla="*/ 3890439 w 13261896"/>
              <a:gd name="connsiteY1274" fmla="*/ 5319046 h 5790485"/>
              <a:gd name="connsiteX1275" fmla="*/ 3919014 w 13261896"/>
              <a:gd name="connsiteY1275" fmla="*/ 5304759 h 5790485"/>
              <a:gd name="connsiteX1276" fmla="*/ 3966639 w 13261896"/>
              <a:gd name="connsiteY1276" fmla="*/ 5314284 h 5790485"/>
              <a:gd name="connsiteX1277" fmla="*/ 3833336 w 13261896"/>
              <a:gd name="connsiteY1277" fmla="*/ 5561934 h 5790485"/>
              <a:gd name="connsiteX1278" fmla="*/ 3785711 w 13261896"/>
              <a:gd name="connsiteY1278" fmla="*/ 5528596 h 5790485"/>
              <a:gd name="connsiteX1279" fmla="*/ 3771424 w 13261896"/>
              <a:gd name="connsiteY1279" fmla="*/ 5495259 h 5790485"/>
              <a:gd name="connsiteX1280" fmla="*/ 3661886 w 13261896"/>
              <a:gd name="connsiteY1280" fmla="*/ 5404771 h 5790485"/>
              <a:gd name="connsiteX1281" fmla="*/ 3723799 w 13261896"/>
              <a:gd name="connsiteY1281" fmla="*/ 5423821 h 5790485"/>
              <a:gd name="connsiteX1282" fmla="*/ 3809524 w 13261896"/>
              <a:gd name="connsiteY1282" fmla="*/ 5480971 h 5790485"/>
              <a:gd name="connsiteX1283" fmla="*/ 3828574 w 13261896"/>
              <a:gd name="connsiteY1283" fmla="*/ 5542884 h 5790485"/>
              <a:gd name="connsiteX1284" fmla="*/ 3833336 w 13261896"/>
              <a:gd name="connsiteY1284" fmla="*/ 5514309 h 5790485"/>
              <a:gd name="connsiteX1285" fmla="*/ 3799999 w 13261896"/>
              <a:gd name="connsiteY1285" fmla="*/ 5395246 h 5790485"/>
              <a:gd name="connsiteX1286" fmla="*/ 3857149 w 13261896"/>
              <a:gd name="connsiteY1286" fmla="*/ 5209556 h 5790485"/>
              <a:gd name="connsiteX1287" fmla="*/ 3876151 w 13261896"/>
              <a:gd name="connsiteY1287" fmla="*/ 5180981 h 5790485"/>
              <a:gd name="connsiteX1288" fmla="*/ 3876151 w 13261896"/>
              <a:gd name="connsiteY1288" fmla="*/ 5223844 h 5790485"/>
              <a:gd name="connsiteX1289" fmla="*/ 2904744 w 13261896"/>
              <a:gd name="connsiteY1289" fmla="*/ 5195269 h 5790485"/>
              <a:gd name="connsiteX1290" fmla="*/ 2904744 w 13261896"/>
              <a:gd name="connsiteY1290" fmla="*/ 5209556 h 5790485"/>
              <a:gd name="connsiteX1291" fmla="*/ 2833307 w 13261896"/>
              <a:gd name="connsiteY1291" fmla="*/ 5195269 h 5790485"/>
              <a:gd name="connsiteX1292" fmla="*/ 2833307 w 13261896"/>
              <a:gd name="connsiteY1292" fmla="*/ 5180981 h 5790485"/>
              <a:gd name="connsiteX1293" fmla="*/ 2904744 w 13261896"/>
              <a:gd name="connsiteY1293" fmla="*/ 5195269 h 5790485"/>
              <a:gd name="connsiteX1294" fmla="*/ 9857136 w 13261896"/>
              <a:gd name="connsiteY1294" fmla="*/ 5176219 h 5790485"/>
              <a:gd name="connsiteX1295" fmla="*/ 9961864 w 13261896"/>
              <a:gd name="connsiteY1295" fmla="*/ 5280994 h 5790485"/>
              <a:gd name="connsiteX1296" fmla="*/ 9947624 w 13261896"/>
              <a:gd name="connsiteY1296" fmla="*/ 5280994 h 5790485"/>
              <a:gd name="connsiteX1297" fmla="*/ 9876186 w 13261896"/>
              <a:gd name="connsiteY1297" fmla="*/ 5223844 h 5790485"/>
              <a:gd name="connsiteX1298" fmla="*/ 9933336 w 13261896"/>
              <a:gd name="connsiteY1298" fmla="*/ 5247656 h 5790485"/>
              <a:gd name="connsiteX1299" fmla="*/ 9895236 w 13261896"/>
              <a:gd name="connsiteY1299" fmla="*/ 5223844 h 5790485"/>
              <a:gd name="connsiteX1300" fmla="*/ 9847611 w 13261896"/>
              <a:gd name="connsiteY1300" fmla="*/ 5176219 h 5790485"/>
              <a:gd name="connsiteX1301" fmla="*/ 9857136 w 13261896"/>
              <a:gd name="connsiteY1301" fmla="*/ 5176219 h 5790485"/>
              <a:gd name="connsiteX1302" fmla="*/ 2957132 w 13261896"/>
              <a:gd name="connsiteY1302" fmla="*/ 5176219 h 5790485"/>
              <a:gd name="connsiteX1303" fmla="*/ 3014282 w 13261896"/>
              <a:gd name="connsiteY1303" fmla="*/ 5195269 h 5790485"/>
              <a:gd name="connsiteX1304" fmla="*/ 3014282 w 13261896"/>
              <a:gd name="connsiteY1304" fmla="*/ 5209556 h 5790485"/>
              <a:gd name="connsiteX1305" fmla="*/ 2942844 w 13261896"/>
              <a:gd name="connsiteY1305" fmla="*/ 5176219 h 5790485"/>
              <a:gd name="connsiteX1306" fmla="*/ 2957132 w 13261896"/>
              <a:gd name="connsiteY1306" fmla="*/ 5176219 h 5790485"/>
              <a:gd name="connsiteX1307" fmla="*/ 1247585 w 13261896"/>
              <a:gd name="connsiteY1307" fmla="*/ 5347621 h 5790485"/>
              <a:gd name="connsiteX1308" fmla="*/ 1247585 w 13261896"/>
              <a:gd name="connsiteY1308" fmla="*/ 5428584 h 5790485"/>
              <a:gd name="connsiteX1309" fmla="*/ 1228535 w 13261896"/>
              <a:gd name="connsiteY1309" fmla="*/ 5333334 h 5790485"/>
              <a:gd name="connsiteX1310" fmla="*/ 1119045 w 13261896"/>
              <a:gd name="connsiteY1310" fmla="*/ 5176219 h 5790485"/>
              <a:gd name="connsiteX1311" fmla="*/ 1247585 w 13261896"/>
              <a:gd name="connsiteY1311" fmla="*/ 5347621 h 5790485"/>
              <a:gd name="connsiteX1312" fmla="*/ 12085700 w 13261896"/>
              <a:gd name="connsiteY1312" fmla="*/ 5195269 h 5790485"/>
              <a:gd name="connsiteX1313" fmla="*/ 12109513 w 13261896"/>
              <a:gd name="connsiteY1313" fmla="*/ 5171456 h 5790485"/>
              <a:gd name="connsiteX1314" fmla="*/ 12085700 w 13261896"/>
              <a:gd name="connsiteY1314" fmla="*/ 5195269 h 5790485"/>
              <a:gd name="connsiteX1315" fmla="*/ 2823782 w 13261896"/>
              <a:gd name="connsiteY1315" fmla="*/ 5180981 h 5790485"/>
              <a:gd name="connsiteX1316" fmla="*/ 2761869 w 13261896"/>
              <a:gd name="connsiteY1316" fmla="*/ 5185744 h 5790485"/>
              <a:gd name="connsiteX1317" fmla="*/ 2766632 w 13261896"/>
              <a:gd name="connsiteY1317" fmla="*/ 5171456 h 5790485"/>
              <a:gd name="connsiteX1318" fmla="*/ 2823782 w 13261896"/>
              <a:gd name="connsiteY1318" fmla="*/ 5180981 h 5790485"/>
              <a:gd name="connsiteX1319" fmla="*/ 2752344 w 13261896"/>
              <a:gd name="connsiteY1319" fmla="*/ 5185744 h 5790485"/>
              <a:gd name="connsiteX1320" fmla="*/ 2714292 w 13261896"/>
              <a:gd name="connsiteY1320" fmla="*/ 5185744 h 5790485"/>
              <a:gd name="connsiteX1321" fmla="*/ 2685717 w 13261896"/>
              <a:gd name="connsiteY1321" fmla="*/ 5176219 h 5790485"/>
              <a:gd name="connsiteX1322" fmla="*/ 2752344 w 13261896"/>
              <a:gd name="connsiteY1322" fmla="*/ 5171456 h 5790485"/>
              <a:gd name="connsiteX1323" fmla="*/ 2752344 w 13261896"/>
              <a:gd name="connsiteY1323" fmla="*/ 5185744 h 5790485"/>
              <a:gd name="connsiteX1324" fmla="*/ 2790444 w 13261896"/>
              <a:gd name="connsiteY1324" fmla="*/ 5271469 h 5790485"/>
              <a:gd name="connsiteX1325" fmla="*/ 2785682 w 13261896"/>
              <a:gd name="connsiteY1325" fmla="*/ 5285756 h 5790485"/>
              <a:gd name="connsiteX1326" fmla="*/ 2557129 w 13261896"/>
              <a:gd name="connsiteY1326" fmla="*/ 5200031 h 5790485"/>
              <a:gd name="connsiteX1327" fmla="*/ 2547604 w 13261896"/>
              <a:gd name="connsiteY1327" fmla="*/ 5209556 h 5790485"/>
              <a:gd name="connsiteX1328" fmla="*/ 2580942 w 13261896"/>
              <a:gd name="connsiteY1328" fmla="*/ 5228606 h 5790485"/>
              <a:gd name="connsiteX1329" fmla="*/ 2590467 w 13261896"/>
              <a:gd name="connsiteY1329" fmla="*/ 5252419 h 5790485"/>
              <a:gd name="connsiteX1330" fmla="*/ 2599992 w 13261896"/>
              <a:gd name="connsiteY1330" fmla="*/ 5233369 h 5790485"/>
              <a:gd name="connsiteX1331" fmla="*/ 2638092 w 13261896"/>
              <a:gd name="connsiteY1331" fmla="*/ 5257181 h 5790485"/>
              <a:gd name="connsiteX1332" fmla="*/ 2642854 w 13261896"/>
              <a:gd name="connsiteY1332" fmla="*/ 5247656 h 5790485"/>
              <a:gd name="connsiteX1333" fmla="*/ 2685717 w 13261896"/>
              <a:gd name="connsiteY1333" fmla="*/ 5271469 h 5790485"/>
              <a:gd name="connsiteX1334" fmla="*/ 2690479 w 13261896"/>
              <a:gd name="connsiteY1334" fmla="*/ 5261944 h 5790485"/>
              <a:gd name="connsiteX1335" fmla="*/ 2700004 w 13261896"/>
              <a:gd name="connsiteY1335" fmla="*/ 5261944 h 5790485"/>
              <a:gd name="connsiteX1336" fmla="*/ 2742819 w 13261896"/>
              <a:gd name="connsiteY1336" fmla="*/ 5299996 h 5790485"/>
              <a:gd name="connsiteX1337" fmla="*/ 2747582 w 13261896"/>
              <a:gd name="connsiteY1337" fmla="*/ 5290519 h 5790485"/>
              <a:gd name="connsiteX1338" fmla="*/ 2761869 w 13261896"/>
              <a:gd name="connsiteY1338" fmla="*/ 5304759 h 5790485"/>
              <a:gd name="connsiteX1339" fmla="*/ 2752344 w 13261896"/>
              <a:gd name="connsiteY1339" fmla="*/ 5309521 h 5790485"/>
              <a:gd name="connsiteX1340" fmla="*/ 2700004 w 13261896"/>
              <a:gd name="connsiteY1340" fmla="*/ 5280994 h 5790485"/>
              <a:gd name="connsiteX1341" fmla="*/ 2557129 w 13261896"/>
              <a:gd name="connsiteY1341" fmla="*/ 5242894 h 5790485"/>
              <a:gd name="connsiteX1342" fmla="*/ 2542842 w 13261896"/>
              <a:gd name="connsiteY1342" fmla="*/ 5223844 h 5790485"/>
              <a:gd name="connsiteX1343" fmla="*/ 2547604 w 13261896"/>
              <a:gd name="connsiteY1343" fmla="*/ 5171456 h 5790485"/>
              <a:gd name="connsiteX1344" fmla="*/ 2790444 w 13261896"/>
              <a:gd name="connsiteY1344" fmla="*/ 5271469 h 5790485"/>
              <a:gd name="connsiteX1345" fmla="*/ 12385691 w 13261896"/>
              <a:gd name="connsiteY1345" fmla="*/ 5228606 h 5790485"/>
              <a:gd name="connsiteX1346" fmla="*/ 12261866 w 13261896"/>
              <a:gd name="connsiteY1346" fmla="*/ 5228606 h 5790485"/>
              <a:gd name="connsiteX1347" fmla="*/ 12033313 w 13261896"/>
              <a:gd name="connsiteY1347" fmla="*/ 5290519 h 5790485"/>
              <a:gd name="connsiteX1348" fmla="*/ 11990450 w 13261896"/>
              <a:gd name="connsiteY1348" fmla="*/ 5290519 h 5790485"/>
              <a:gd name="connsiteX1349" fmla="*/ 12090463 w 13261896"/>
              <a:gd name="connsiteY1349" fmla="*/ 5242894 h 5790485"/>
              <a:gd name="connsiteX1350" fmla="*/ 12095225 w 13261896"/>
              <a:gd name="connsiteY1350" fmla="*/ 5233369 h 5790485"/>
              <a:gd name="connsiteX1351" fmla="*/ 12061888 w 13261896"/>
              <a:gd name="connsiteY1351" fmla="*/ 5228606 h 5790485"/>
              <a:gd name="connsiteX1352" fmla="*/ 12104750 w 13261896"/>
              <a:gd name="connsiteY1352" fmla="*/ 5195269 h 5790485"/>
              <a:gd name="connsiteX1353" fmla="*/ 12166663 w 13261896"/>
              <a:gd name="connsiteY1353" fmla="*/ 5228606 h 5790485"/>
              <a:gd name="connsiteX1354" fmla="*/ 12214288 w 13261896"/>
              <a:gd name="connsiteY1354" fmla="*/ 5214319 h 5790485"/>
              <a:gd name="connsiteX1355" fmla="*/ 12238100 w 13261896"/>
              <a:gd name="connsiteY1355" fmla="*/ 5195269 h 5790485"/>
              <a:gd name="connsiteX1356" fmla="*/ 12266629 w 13261896"/>
              <a:gd name="connsiteY1356" fmla="*/ 5185744 h 5790485"/>
              <a:gd name="connsiteX1357" fmla="*/ 12295204 w 13261896"/>
              <a:gd name="connsiteY1357" fmla="*/ 5166694 h 5790485"/>
              <a:gd name="connsiteX1358" fmla="*/ 12385691 w 13261896"/>
              <a:gd name="connsiteY1358" fmla="*/ 5228606 h 5790485"/>
              <a:gd name="connsiteX1359" fmla="*/ 3928539 w 13261896"/>
              <a:gd name="connsiteY1359" fmla="*/ 5200031 h 5790485"/>
              <a:gd name="connsiteX1360" fmla="*/ 3919014 w 13261896"/>
              <a:gd name="connsiteY1360" fmla="*/ 5166694 h 5790485"/>
              <a:gd name="connsiteX1361" fmla="*/ 3928539 w 13261896"/>
              <a:gd name="connsiteY1361" fmla="*/ 5200031 h 5790485"/>
              <a:gd name="connsiteX1362" fmla="*/ 11014281 w 13261896"/>
              <a:gd name="connsiteY1362" fmla="*/ 5171456 h 5790485"/>
              <a:gd name="connsiteX1363" fmla="*/ 11028569 w 13261896"/>
              <a:gd name="connsiteY1363" fmla="*/ 5161931 h 5790485"/>
              <a:gd name="connsiteX1364" fmla="*/ 11052381 w 13261896"/>
              <a:gd name="connsiteY1364" fmla="*/ 5166694 h 5790485"/>
              <a:gd name="connsiteX1365" fmla="*/ 11071431 w 13261896"/>
              <a:gd name="connsiteY1365" fmla="*/ 5180981 h 5790485"/>
              <a:gd name="connsiteX1366" fmla="*/ 11004756 w 13261896"/>
              <a:gd name="connsiteY1366" fmla="*/ 5176219 h 5790485"/>
              <a:gd name="connsiteX1367" fmla="*/ 11004756 w 13261896"/>
              <a:gd name="connsiteY1367" fmla="*/ 5161931 h 5790485"/>
              <a:gd name="connsiteX1368" fmla="*/ 11014281 w 13261896"/>
              <a:gd name="connsiteY1368" fmla="*/ 5171456 h 5790485"/>
              <a:gd name="connsiteX1369" fmla="*/ 2928557 w 13261896"/>
              <a:gd name="connsiteY1369" fmla="*/ 5171456 h 5790485"/>
              <a:gd name="connsiteX1370" fmla="*/ 2928557 w 13261896"/>
              <a:gd name="connsiteY1370" fmla="*/ 5185744 h 5790485"/>
              <a:gd name="connsiteX1371" fmla="*/ 2866644 w 13261896"/>
              <a:gd name="connsiteY1371" fmla="*/ 5171456 h 5790485"/>
              <a:gd name="connsiteX1372" fmla="*/ 2871407 w 13261896"/>
              <a:gd name="connsiteY1372" fmla="*/ 5157169 h 5790485"/>
              <a:gd name="connsiteX1373" fmla="*/ 2928557 w 13261896"/>
              <a:gd name="connsiteY1373" fmla="*/ 5171456 h 5790485"/>
              <a:gd name="connsiteX1374" fmla="*/ 2647617 w 13261896"/>
              <a:gd name="connsiteY1374" fmla="*/ 5161931 h 5790485"/>
              <a:gd name="connsiteX1375" fmla="*/ 2661904 w 13261896"/>
              <a:gd name="connsiteY1375" fmla="*/ 5161931 h 5790485"/>
              <a:gd name="connsiteX1376" fmla="*/ 2647617 w 13261896"/>
              <a:gd name="connsiteY1376" fmla="*/ 5161931 h 5790485"/>
              <a:gd name="connsiteX1377" fmla="*/ 11685698 w 13261896"/>
              <a:gd name="connsiteY1377" fmla="*/ 5161931 h 5790485"/>
              <a:gd name="connsiteX1378" fmla="*/ 11652361 w 13261896"/>
              <a:gd name="connsiteY1378" fmla="*/ 5214319 h 5790485"/>
              <a:gd name="connsiteX1379" fmla="*/ 11680936 w 13261896"/>
              <a:gd name="connsiteY1379" fmla="*/ 5214319 h 5790485"/>
              <a:gd name="connsiteX1380" fmla="*/ 11804761 w 13261896"/>
              <a:gd name="connsiteY1380" fmla="*/ 5171456 h 5790485"/>
              <a:gd name="connsiteX1381" fmla="*/ 11799998 w 13261896"/>
              <a:gd name="connsiteY1381" fmla="*/ 5200031 h 5790485"/>
              <a:gd name="connsiteX1382" fmla="*/ 11876150 w 13261896"/>
              <a:gd name="connsiteY1382" fmla="*/ 5166694 h 5790485"/>
              <a:gd name="connsiteX1383" fmla="*/ 11885675 w 13261896"/>
              <a:gd name="connsiteY1383" fmla="*/ 5261944 h 5790485"/>
              <a:gd name="connsiteX1384" fmla="*/ 11880913 w 13261896"/>
              <a:gd name="connsiteY1384" fmla="*/ 5304759 h 5790485"/>
              <a:gd name="connsiteX1385" fmla="*/ 11847623 w 13261896"/>
              <a:gd name="connsiteY1385" fmla="*/ 5309521 h 5790485"/>
              <a:gd name="connsiteX1386" fmla="*/ 11895200 w 13261896"/>
              <a:gd name="connsiteY1386" fmla="*/ 5342859 h 5790485"/>
              <a:gd name="connsiteX1387" fmla="*/ 11895200 w 13261896"/>
              <a:gd name="connsiteY1387" fmla="*/ 5357146 h 5790485"/>
              <a:gd name="connsiteX1388" fmla="*/ 11561873 w 13261896"/>
              <a:gd name="connsiteY1388" fmla="*/ 5209556 h 5790485"/>
              <a:gd name="connsiteX1389" fmla="*/ 11685698 w 13261896"/>
              <a:gd name="connsiteY1389" fmla="*/ 5152406 h 5790485"/>
              <a:gd name="connsiteX1390" fmla="*/ 11685698 w 13261896"/>
              <a:gd name="connsiteY1390" fmla="*/ 5161931 h 5790485"/>
              <a:gd name="connsiteX1391" fmla="*/ 10957131 w 13261896"/>
              <a:gd name="connsiteY1391" fmla="*/ 5166694 h 5790485"/>
              <a:gd name="connsiteX1392" fmla="*/ 10976181 w 13261896"/>
              <a:gd name="connsiteY1392" fmla="*/ 5214319 h 5790485"/>
              <a:gd name="connsiteX1393" fmla="*/ 11004756 w 13261896"/>
              <a:gd name="connsiteY1393" fmla="*/ 5185744 h 5790485"/>
              <a:gd name="connsiteX1394" fmla="*/ 11028569 w 13261896"/>
              <a:gd name="connsiteY1394" fmla="*/ 5185744 h 5790485"/>
              <a:gd name="connsiteX1395" fmla="*/ 11085719 w 13261896"/>
              <a:gd name="connsiteY1395" fmla="*/ 5228606 h 5790485"/>
              <a:gd name="connsiteX1396" fmla="*/ 11080956 w 13261896"/>
              <a:gd name="connsiteY1396" fmla="*/ 5238131 h 5790485"/>
              <a:gd name="connsiteX1397" fmla="*/ 11033331 w 13261896"/>
              <a:gd name="connsiteY1397" fmla="*/ 5228606 h 5790485"/>
              <a:gd name="connsiteX1398" fmla="*/ 10904744 w 13261896"/>
              <a:gd name="connsiteY1398" fmla="*/ 5285756 h 5790485"/>
              <a:gd name="connsiteX1399" fmla="*/ 10842831 w 13261896"/>
              <a:gd name="connsiteY1399" fmla="*/ 5276231 h 5790485"/>
              <a:gd name="connsiteX1400" fmla="*/ 10838069 w 13261896"/>
              <a:gd name="connsiteY1400" fmla="*/ 5257181 h 5790485"/>
              <a:gd name="connsiteX1401" fmla="*/ 10871406 w 13261896"/>
              <a:gd name="connsiteY1401" fmla="*/ 5166694 h 5790485"/>
              <a:gd name="connsiteX1402" fmla="*/ 10904744 w 13261896"/>
              <a:gd name="connsiteY1402" fmla="*/ 5152406 h 5790485"/>
              <a:gd name="connsiteX1403" fmla="*/ 10957131 w 13261896"/>
              <a:gd name="connsiteY1403" fmla="*/ 5166694 h 5790485"/>
              <a:gd name="connsiteX1404" fmla="*/ 1576197 w 13261896"/>
              <a:gd name="connsiteY1404" fmla="*/ 5204794 h 5790485"/>
              <a:gd name="connsiteX1405" fmla="*/ 1495235 w 13261896"/>
              <a:gd name="connsiteY1405" fmla="*/ 5152406 h 5790485"/>
              <a:gd name="connsiteX1406" fmla="*/ 1576197 w 13261896"/>
              <a:gd name="connsiteY1406" fmla="*/ 5204794 h 5790485"/>
              <a:gd name="connsiteX1407" fmla="*/ 2799969 w 13261896"/>
              <a:gd name="connsiteY1407" fmla="*/ 5157169 h 5790485"/>
              <a:gd name="connsiteX1408" fmla="*/ 2857119 w 13261896"/>
              <a:gd name="connsiteY1408" fmla="*/ 5157169 h 5790485"/>
              <a:gd name="connsiteX1409" fmla="*/ 2799969 w 13261896"/>
              <a:gd name="connsiteY1409" fmla="*/ 5157169 h 5790485"/>
              <a:gd name="connsiteX1410" fmla="*/ 1428560 w 13261896"/>
              <a:gd name="connsiteY1410" fmla="*/ 5147644 h 5790485"/>
              <a:gd name="connsiteX1411" fmla="*/ 1495235 w 13261896"/>
              <a:gd name="connsiteY1411" fmla="*/ 5176219 h 5790485"/>
              <a:gd name="connsiteX1412" fmla="*/ 1523810 w 13261896"/>
              <a:gd name="connsiteY1412" fmla="*/ 5214319 h 5790485"/>
              <a:gd name="connsiteX1413" fmla="*/ 1480947 w 13261896"/>
              <a:gd name="connsiteY1413" fmla="*/ 5185744 h 5790485"/>
              <a:gd name="connsiteX1414" fmla="*/ 1447610 w 13261896"/>
              <a:gd name="connsiteY1414" fmla="*/ 5176219 h 5790485"/>
              <a:gd name="connsiteX1415" fmla="*/ 1409510 w 13261896"/>
              <a:gd name="connsiteY1415" fmla="*/ 5147644 h 5790485"/>
              <a:gd name="connsiteX1416" fmla="*/ 1428560 w 13261896"/>
              <a:gd name="connsiteY1416" fmla="*/ 5147644 h 5790485"/>
              <a:gd name="connsiteX1417" fmla="*/ 12647581 w 13261896"/>
              <a:gd name="connsiteY1417" fmla="*/ 5190506 h 5790485"/>
              <a:gd name="connsiteX1418" fmla="*/ 12642819 w 13261896"/>
              <a:gd name="connsiteY1418" fmla="*/ 5200031 h 5790485"/>
              <a:gd name="connsiteX1419" fmla="*/ 12604766 w 13261896"/>
              <a:gd name="connsiteY1419" fmla="*/ 5171456 h 5790485"/>
              <a:gd name="connsiteX1420" fmla="*/ 12604766 w 13261896"/>
              <a:gd name="connsiteY1420" fmla="*/ 5142881 h 5790485"/>
              <a:gd name="connsiteX1421" fmla="*/ 12647581 w 13261896"/>
              <a:gd name="connsiteY1421" fmla="*/ 5190506 h 5790485"/>
              <a:gd name="connsiteX1422" fmla="*/ 11342846 w 13261896"/>
              <a:gd name="connsiteY1422" fmla="*/ 5204794 h 5790485"/>
              <a:gd name="connsiteX1423" fmla="*/ 11333321 w 13261896"/>
              <a:gd name="connsiteY1423" fmla="*/ 5190506 h 5790485"/>
              <a:gd name="connsiteX1424" fmla="*/ 11371421 w 13261896"/>
              <a:gd name="connsiteY1424" fmla="*/ 5161931 h 5790485"/>
              <a:gd name="connsiteX1425" fmla="*/ 11423808 w 13261896"/>
              <a:gd name="connsiteY1425" fmla="*/ 5142881 h 5790485"/>
              <a:gd name="connsiteX1426" fmla="*/ 11342846 w 13261896"/>
              <a:gd name="connsiteY1426" fmla="*/ 5204794 h 5790485"/>
              <a:gd name="connsiteX1427" fmla="*/ 11214259 w 13261896"/>
              <a:gd name="connsiteY1427" fmla="*/ 5152406 h 5790485"/>
              <a:gd name="connsiteX1428" fmla="*/ 11247596 w 13261896"/>
              <a:gd name="connsiteY1428" fmla="*/ 5142881 h 5790485"/>
              <a:gd name="connsiteX1429" fmla="*/ 11285696 w 13261896"/>
              <a:gd name="connsiteY1429" fmla="*/ 5171456 h 5790485"/>
              <a:gd name="connsiteX1430" fmla="*/ 11252359 w 13261896"/>
              <a:gd name="connsiteY1430" fmla="*/ 5228606 h 5790485"/>
              <a:gd name="connsiteX1431" fmla="*/ 11176159 w 13261896"/>
              <a:gd name="connsiteY1431" fmla="*/ 5190506 h 5790485"/>
              <a:gd name="connsiteX1432" fmla="*/ 11095244 w 13261896"/>
              <a:gd name="connsiteY1432" fmla="*/ 5214319 h 5790485"/>
              <a:gd name="connsiteX1433" fmla="*/ 11085719 w 13261896"/>
              <a:gd name="connsiteY1433" fmla="*/ 5200031 h 5790485"/>
              <a:gd name="connsiteX1434" fmla="*/ 11119009 w 13261896"/>
              <a:gd name="connsiteY1434" fmla="*/ 5166694 h 5790485"/>
              <a:gd name="connsiteX1435" fmla="*/ 11185684 w 13261896"/>
              <a:gd name="connsiteY1435" fmla="*/ 5142881 h 5790485"/>
              <a:gd name="connsiteX1436" fmla="*/ 11214259 w 13261896"/>
              <a:gd name="connsiteY1436" fmla="*/ 5152406 h 5790485"/>
              <a:gd name="connsiteX1437" fmla="*/ 2785682 w 13261896"/>
              <a:gd name="connsiteY1437" fmla="*/ 5142881 h 5790485"/>
              <a:gd name="connsiteX1438" fmla="*/ 2785682 w 13261896"/>
              <a:gd name="connsiteY1438" fmla="*/ 5157169 h 5790485"/>
              <a:gd name="connsiteX1439" fmla="*/ 2733294 w 13261896"/>
              <a:gd name="connsiteY1439" fmla="*/ 5157169 h 5790485"/>
              <a:gd name="connsiteX1440" fmla="*/ 2738057 w 13261896"/>
              <a:gd name="connsiteY1440" fmla="*/ 5142881 h 5790485"/>
              <a:gd name="connsiteX1441" fmla="*/ 2785682 w 13261896"/>
              <a:gd name="connsiteY1441" fmla="*/ 5142881 h 5790485"/>
              <a:gd name="connsiteX1442" fmla="*/ 2723769 w 13261896"/>
              <a:gd name="connsiteY1442" fmla="*/ 5142881 h 5790485"/>
              <a:gd name="connsiteX1443" fmla="*/ 2723769 w 13261896"/>
              <a:gd name="connsiteY1443" fmla="*/ 5157169 h 5790485"/>
              <a:gd name="connsiteX1444" fmla="*/ 2671429 w 13261896"/>
              <a:gd name="connsiteY1444" fmla="*/ 5161931 h 5790485"/>
              <a:gd name="connsiteX1445" fmla="*/ 2695242 w 13261896"/>
              <a:gd name="connsiteY1445" fmla="*/ 5142881 h 5790485"/>
              <a:gd name="connsiteX1446" fmla="*/ 2723769 w 13261896"/>
              <a:gd name="connsiteY1446" fmla="*/ 5142881 h 5790485"/>
              <a:gd name="connsiteX1447" fmla="*/ 2195227 w 13261896"/>
              <a:gd name="connsiteY1447" fmla="*/ 5200031 h 5790485"/>
              <a:gd name="connsiteX1448" fmla="*/ 2195227 w 13261896"/>
              <a:gd name="connsiteY1448" fmla="*/ 5219081 h 5790485"/>
              <a:gd name="connsiteX1449" fmla="*/ 2104739 w 13261896"/>
              <a:gd name="connsiteY1449" fmla="*/ 5152406 h 5790485"/>
              <a:gd name="connsiteX1450" fmla="*/ 2109502 w 13261896"/>
              <a:gd name="connsiteY1450" fmla="*/ 5142881 h 5790485"/>
              <a:gd name="connsiteX1451" fmla="*/ 2195227 w 13261896"/>
              <a:gd name="connsiteY1451" fmla="*/ 5200031 h 5790485"/>
              <a:gd name="connsiteX1452" fmla="*/ 2080927 w 13261896"/>
              <a:gd name="connsiteY1452" fmla="*/ 5200031 h 5790485"/>
              <a:gd name="connsiteX1453" fmla="*/ 2080927 w 13261896"/>
              <a:gd name="connsiteY1453" fmla="*/ 5214319 h 5790485"/>
              <a:gd name="connsiteX1454" fmla="*/ 1990439 w 13261896"/>
              <a:gd name="connsiteY1454" fmla="*/ 5142881 h 5790485"/>
              <a:gd name="connsiteX1455" fmla="*/ 2080927 w 13261896"/>
              <a:gd name="connsiteY1455" fmla="*/ 5200031 h 5790485"/>
              <a:gd name="connsiteX1456" fmla="*/ 1585674 w 13261896"/>
              <a:gd name="connsiteY1456" fmla="*/ 5142881 h 5790485"/>
              <a:gd name="connsiteX1457" fmla="*/ 1628537 w 13261896"/>
              <a:gd name="connsiteY1457" fmla="*/ 5190506 h 5790485"/>
              <a:gd name="connsiteX1458" fmla="*/ 1576197 w 13261896"/>
              <a:gd name="connsiteY1458" fmla="*/ 5142881 h 5790485"/>
              <a:gd name="connsiteX1459" fmla="*/ 1585674 w 13261896"/>
              <a:gd name="connsiteY1459" fmla="*/ 5142881 h 5790485"/>
              <a:gd name="connsiteX1460" fmla="*/ 12514279 w 13261896"/>
              <a:gd name="connsiteY1460" fmla="*/ 5185744 h 5790485"/>
              <a:gd name="connsiteX1461" fmla="*/ 12461891 w 13261896"/>
              <a:gd name="connsiteY1461" fmla="*/ 5138119 h 5790485"/>
              <a:gd name="connsiteX1462" fmla="*/ 12514279 w 13261896"/>
              <a:gd name="connsiteY1462" fmla="*/ 5185744 h 5790485"/>
              <a:gd name="connsiteX1463" fmla="*/ 12352354 w 13261896"/>
              <a:gd name="connsiteY1463" fmla="*/ 5176219 h 5790485"/>
              <a:gd name="connsiteX1464" fmla="*/ 12299966 w 13261896"/>
              <a:gd name="connsiteY1464" fmla="*/ 5157169 h 5790485"/>
              <a:gd name="connsiteX1465" fmla="*/ 12304729 w 13261896"/>
              <a:gd name="connsiteY1465" fmla="*/ 5138119 h 5790485"/>
              <a:gd name="connsiteX1466" fmla="*/ 12352354 w 13261896"/>
              <a:gd name="connsiteY1466" fmla="*/ 5176219 h 5790485"/>
              <a:gd name="connsiteX1467" fmla="*/ 2052352 w 13261896"/>
              <a:gd name="connsiteY1467" fmla="*/ 5138119 h 5790485"/>
              <a:gd name="connsiteX1468" fmla="*/ 2142839 w 13261896"/>
              <a:gd name="connsiteY1468" fmla="*/ 5200031 h 5790485"/>
              <a:gd name="connsiteX1469" fmla="*/ 2142839 w 13261896"/>
              <a:gd name="connsiteY1469" fmla="*/ 5223844 h 5790485"/>
              <a:gd name="connsiteX1470" fmla="*/ 2033302 w 13261896"/>
              <a:gd name="connsiteY1470" fmla="*/ 5147644 h 5790485"/>
              <a:gd name="connsiteX1471" fmla="*/ 2042827 w 13261896"/>
              <a:gd name="connsiteY1471" fmla="*/ 5138119 h 5790485"/>
              <a:gd name="connsiteX1472" fmla="*/ 2052352 w 13261896"/>
              <a:gd name="connsiteY1472" fmla="*/ 5138119 h 5790485"/>
              <a:gd name="connsiteX1473" fmla="*/ 10438067 w 13261896"/>
              <a:gd name="connsiteY1473" fmla="*/ 5190506 h 5790485"/>
              <a:gd name="connsiteX1474" fmla="*/ 10480929 w 13261896"/>
              <a:gd name="connsiteY1474" fmla="*/ 5200031 h 5790485"/>
              <a:gd name="connsiteX1475" fmla="*/ 10623804 w 13261896"/>
              <a:gd name="connsiteY1475" fmla="*/ 5295281 h 5790485"/>
              <a:gd name="connsiteX1476" fmla="*/ 10342817 w 13261896"/>
              <a:gd name="connsiteY1476" fmla="*/ 5133356 h 5790485"/>
              <a:gd name="connsiteX1477" fmla="*/ 10438067 w 13261896"/>
              <a:gd name="connsiteY1477" fmla="*/ 5190506 h 5790485"/>
              <a:gd name="connsiteX1478" fmla="*/ 9852374 w 13261896"/>
              <a:gd name="connsiteY1478" fmla="*/ 5161931 h 5790485"/>
              <a:gd name="connsiteX1479" fmla="*/ 9833324 w 13261896"/>
              <a:gd name="connsiteY1479" fmla="*/ 5161931 h 5790485"/>
              <a:gd name="connsiteX1480" fmla="*/ 9823799 w 13261896"/>
              <a:gd name="connsiteY1480" fmla="*/ 5152406 h 5790485"/>
              <a:gd name="connsiteX1481" fmla="*/ 9852374 w 13261896"/>
              <a:gd name="connsiteY1481" fmla="*/ 5133356 h 5790485"/>
              <a:gd name="connsiteX1482" fmla="*/ 9852374 w 13261896"/>
              <a:gd name="connsiteY1482" fmla="*/ 5161931 h 5790485"/>
              <a:gd name="connsiteX1483" fmla="*/ 1199960 w 13261896"/>
              <a:gd name="connsiteY1483" fmla="*/ 5328571 h 5790485"/>
              <a:gd name="connsiteX1484" fmla="*/ 1104757 w 13261896"/>
              <a:gd name="connsiteY1484" fmla="*/ 5223844 h 5790485"/>
              <a:gd name="connsiteX1485" fmla="*/ 1047607 w 13261896"/>
              <a:gd name="connsiteY1485" fmla="*/ 5185744 h 5790485"/>
              <a:gd name="connsiteX1486" fmla="*/ 1042845 w 13261896"/>
              <a:gd name="connsiteY1486" fmla="*/ 5133356 h 5790485"/>
              <a:gd name="connsiteX1487" fmla="*/ 1199960 w 13261896"/>
              <a:gd name="connsiteY1487" fmla="*/ 5328571 h 5790485"/>
              <a:gd name="connsiteX1488" fmla="*/ 12399979 w 13261896"/>
              <a:gd name="connsiteY1488" fmla="*/ 5209556 h 5790485"/>
              <a:gd name="connsiteX1489" fmla="*/ 12461891 w 13261896"/>
              <a:gd name="connsiteY1489" fmla="*/ 5157169 h 5790485"/>
              <a:gd name="connsiteX1490" fmla="*/ 12399979 w 13261896"/>
              <a:gd name="connsiteY1490" fmla="*/ 5228606 h 5790485"/>
              <a:gd name="connsiteX1491" fmla="*/ 12409504 w 13261896"/>
              <a:gd name="connsiteY1491" fmla="*/ 5228606 h 5790485"/>
              <a:gd name="connsiteX1492" fmla="*/ 12471416 w 13261896"/>
              <a:gd name="connsiteY1492" fmla="*/ 5166694 h 5790485"/>
              <a:gd name="connsiteX1493" fmla="*/ 12509516 w 13261896"/>
              <a:gd name="connsiteY1493" fmla="*/ 5200031 h 5790485"/>
              <a:gd name="connsiteX1494" fmla="*/ 12485704 w 13261896"/>
              <a:gd name="connsiteY1494" fmla="*/ 5228606 h 5790485"/>
              <a:gd name="connsiteX1495" fmla="*/ 12414266 w 13261896"/>
              <a:gd name="connsiteY1495" fmla="*/ 5247656 h 5790485"/>
              <a:gd name="connsiteX1496" fmla="*/ 12395216 w 13261896"/>
              <a:gd name="connsiteY1496" fmla="*/ 5233369 h 5790485"/>
              <a:gd name="connsiteX1497" fmla="*/ 12323779 w 13261896"/>
              <a:gd name="connsiteY1497" fmla="*/ 5128594 h 5790485"/>
              <a:gd name="connsiteX1498" fmla="*/ 12399979 w 13261896"/>
              <a:gd name="connsiteY1498" fmla="*/ 5209556 h 5790485"/>
              <a:gd name="connsiteX1499" fmla="*/ 10376154 w 13261896"/>
              <a:gd name="connsiteY1499" fmla="*/ 5128594 h 5790485"/>
              <a:gd name="connsiteX1500" fmla="*/ 10595229 w 13261896"/>
              <a:gd name="connsiteY1500" fmla="*/ 5214319 h 5790485"/>
              <a:gd name="connsiteX1501" fmla="*/ 10685717 w 13261896"/>
              <a:gd name="connsiteY1501" fmla="*/ 5242894 h 5790485"/>
              <a:gd name="connsiteX1502" fmla="*/ 10738056 w 13261896"/>
              <a:gd name="connsiteY1502" fmla="*/ 5280994 h 5790485"/>
              <a:gd name="connsiteX1503" fmla="*/ 10671429 w 13261896"/>
              <a:gd name="connsiteY1503" fmla="*/ 5295281 h 5790485"/>
              <a:gd name="connsiteX1504" fmla="*/ 10442829 w 13261896"/>
              <a:gd name="connsiteY1504" fmla="*/ 5180981 h 5790485"/>
              <a:gd name="connsiteX1505" fmla="*/ 10352342 w 13261896"/>
              <a:gd name="connsiteY1505" fmla="*/ 5128594 h 5790485"/>
              <a:gd name="connsiteX1506" fmla="*/ 10376154 w 13261896"/>
              <a:gd name="connsiteY1506" fmla="*/ 5128594 h 5790485"/>
              <a:gd name="connsiteX1507" fmla="*/ 11914250 w 13261896"/>
              <a:gd name="connsiteY1507" fmla="*/ 5142881 h 5790485"/>
              <a:gd name="connsiteX1508" fmla="*/ 11976163 w 13261896"/>
              <a:gd name="connsiteY1508" fmla="*/ 5161931 h 5790485"/>
              <a:gd name="connsiteX1509" fmla="*/ 12004738 w 13261896"/>
              <a:gd name="connsiteY1509" fmla="*/ 5209556 h 5790485"/>
              <a:gd name="connsiteX1510" fmla="*/ 11976163 w 13261896"/>
              <a:gd name="connsiteY1510" fmla="*/ 5271469 h 5790485"/>
              <a:gd name="connsiteX1511" fmla="*/ 11966638 w 13261896"/>
              <a:gd name="connsiteY1511" fmla="*/ 5271469 h 5790485"/>
              <a:gd name="connsiteX1512" fmla="*/ 11928538 w 13261896"/>
              <a:gd name="connsiteY1512" fmla="*/ 5276231 h 5790485"/>
              <a:gd name="connsiteX1513" fmla="*/ 11976163 w 13261896"/>
              <a:gd name="connsiteY1513" fmla="*/ 5309521 h 5790485"/>
              <a:gd name="connsiteX1514" fmla="*/ 11957113 w 13261896"/>
              <a:gd name="connsiteY1514" fmla="*/ 5376196 h 5790485"/>
              <a:gd name="connsiteX1515" fmla="*/ 11919013 w 13261896"/>
              <a:gd name="connsiteY1515" fmla="*/ 5295281 h 5790485"/>
              <a:gd name="connsiteX1516" fmla="*/ 11885675 w 13261896"/>
              <a:gd name="connsiteY1516" fmla="*/ 5314284 h 5790485"/>
              <a:gd name="connsiteX1517" fmla="*/ 11895200 w 13261896"/>
              <a:gd name="connsiteY1517" fmla="*/ 5261944 h 5790485"/>
              <a:gd name="connsiteX1518" fmla="*/ 11885675 w 13261896"/>
              <a:gd name="connsiteY1518" fmla="*/ 5171456 h 5790485"/>
              <a:gd name="connsiteX1519" fmla="*/ 11899963 w 13261896"/>
              <a:gd name="connsiteY1519" fmla="*/ 5123831 h 5790485"/>
              <a:gd name="connsiteX1520" fmla="*/ 11914250 w 13261896"/>
              <a:gd name="connsiteY1520" fmla="*/ 5142881 h 5790485"/>
              <a:gd name="connsiteX1521" fmla="*/ 11552348 w 13261896"/>
              <a:gd name="connsiteY1521" fmla="*/ 5180981 h 5790485"/>
              <a:gd name="connsiteX1522" fmla="*/ 11552348 w 13261896"/>
              <a:gd name="connsiteY1522" fmla="*/ 5204794 h 5790485"/>
              <a:gd name="connsiteX1523" fmla="*/ 11538061 w 13261896"/>
              <a:gd name="connsiteY1523" fmla="*/ 5209556 h 5790485"/>
              <a:gd name="connsiteX1524" fmla="*/ 11476196 w 13261896"/>
              <a:gd name="connsiteY1524" fmla="*/ 5180981 h 5790485"/>
              <a:gd name="connsiteX1525" fmla="*/ 11466671 w 13261896"/>
              <a:gd name="connsiteY1525" fmla="*/ 5185744 h 5790485"/>
              <a:gd name="connsiteX1526" fmla="*/ 11428571 w 13261896"/>
              <a:gd name="connsiteY1526" fmla="*/ 5185744 h 5790485"/>
              <a:gd name="connsiteX1527" fmla="*/ 11371421 w 13261896"/>
              <a:gd name="connsiteY1527" fmla="*/ 5228606 h 5790485"/>
              <a:gd name="connsiteX1528" fmla="*/ 11357133 w 13261896"/>
              <a:gd name="connsiteY1528" fmla="*/ 5228606 h 5790485"/>
              <a:gd name="connsiteX1529" fmla="*/ 11352371 w 13261896"/>
              <a:gd name="connsiteY1529" fmla="*/ 5219081 h 5790485"/>
              <a:gd name="connsiteX1530" fmla="*/ 11438096 w 13261896"/>
              <a:gd name="connsiteY1530" fmla="*/ 5133356 h 5790485"/>
              <a:gd name="connsiteX1531" fmla="*/ 11457146 w 13261896"/>
              <a:gd name="connsiteY1531" fmla="*/ 5123831 h 5790485"/>
              <a:gd name="connsiteX1532" fmla="*/ 11552348 w 13261896"/>
              <a:gd name="connsiteY1532" fmla="*/ 5180981 h 5790485"/>
              <a:gd name="connsiteX1533" fmla="*/ 1804749 w 13261896"/>
              <a:gd name="connsiteY1533" fmla="*/ 5223844 h 5790485"/>
              <a:gd name="connsiteX1534" fmla="*/ 1790462 w 13261896"/>
              <a:gd name="connsiteY1534" fmla="*/ 5233369 h 5790485"/>
              <a:gd name="connsiteX1535" fmla="*/ 1814274 w 13261896"/>
              <a:gd name="connsiteY1535" fmla="*/ 5276231 h 5790485"/>
              <a:gd name="connsiteX1536" fmla="*/ 1799987 w 13261896"/>
              <a:gd name="connsiteY1536" fmla="*/ 5276231 h 5790485"/>
              <a:gd name="connsiteX1537" fmla="*/ 1761887 w 13261896"/>
              <a:gd name="connsiteY1537" fmla="*/ 5228606 h 5790485"/>
              <a:gd name="connsiteX1538" fmla="*/ 1709499 w 13261896"/>
              <a:gd name="connsiteY1538" fmla="*/ 5147644 h 5790485"/>
              <a:gd name="connsiteX1539" fmla="*/ 1709499 w 13261896"/>
              <a:gd name="connsiteY1539" fmla="*/ 5119069 h 5790485"/>
              <a:gd name="connsiteX1540" fmla="*/ 1804749 w 13261896"/>
              <a:gd name="connsiteY1540" fmla="*/ 5223844 h 5790485"/>
              <a:gd name="connsiteX1541" fmla="*/ 3423809 w 13261896"/>
              <a:gd name="connsiteY1541" fmla="*/ 5252419 h 5790485"/>
              <a:gd name="connsiteX1542" fmla="*/ 3547586 w 13261896"/>
              <a:gd name="connsiteY1542" fmla="*/ 5219081 h 5790485"/>
              <a:gd name="connsiteX1543" fmla="*/ 3409521 w 13261896"/>
              <a:gd name="connsiteY1543" fmla="*/ 5266706 h 5790485"/>
              <a:gd name="connsiteX1544" fmla="*/ 2742819 w 13261896"/>
              <a:gd name="connsiteY1544" fmla="*/ 5123831 h 5790485"/>
              <a:gd name="connsiteX1545" fmla="*/ 2633329 w 13261896"/>
              <a:gd name="connsiteY1545" fmla="*/ 5152406 h 5790485"/>
              <a:gd name="connsiteX1546" fmla="*/ 2628567 w 13261896"/>
              <a:gd name="connsiteY1546" fmla="*/ 5142881 h 5790485"/>
              <a:gd name="connsiteX1547" fmla="*/ 2757107 w 13261896"/>
              <a:gd name="connsiteY1547" fmla="*/ 5114306 h 5790485"/>
              <a:gd name="connsiteX1548" fmla="*/ 3423809 w 13261896"/>
              <a:gd name="connsiteY1548" fmla="*/ 5252419 h 5790485"/>
              <a:gd name="connsiteX1549" fmla="*/ 11423808 w 13261896"/>
              <a:gd name="connsiteY1549" fmla="*/ 5109544 h 5790485"/>
              <a:gd name="connsiteX1550" fmla="*/ 11428571 w 13261896"/>
              <a:gd name="connsiteY1550" fmla="*/ 5128594 h 5790485"/>
              <a:gd name="connsiteX1551" fmla="*/ 11323796 w 13261896"/>
              <a:gd name="connsiteY1551" fmla="*/ 5185744 h 5790485"/>
              <a:gd name="connsiteX1552" fmla="*/ 11309508 w 13261896"/>
              <a:gd name="connsiteY1552" fmla="*/ 5185744 h 5790485"/>
              <a:gd name="connsiteX1553" fmla="*/ 11390471 w 13261896"/>
              <a:gd name="connsiteY1553" fmla="*/ 5109544 h 5790485"/>
              <a:gd name="connsiteX1554" fmla="*/ 11423808 w 13261896"/>
              <a:gd name="connsiteY1554" fmla="*/ 5109544 h 5790485"/>
              <a:gd name="connsiteX1555" fmla="*/ 2595229 w 13261896"/>
              <a:gd name="connsiteY1555" fmla="*/ 5157169 h 5790485"/>
              <a:gd name="connsiteX1556" fmla="*/ 2561892 w 13261896"/>
              <a:gd name="connsiteY1556" fmla="*/ 5138119 h 5790485"/>
              <a:gd name="connsiteX1557" fmla="*/ 2561892 w 13261896"/>
              <a:gd name="connsiteY1557" fmla="*/ 5123831 h 5790485"/>
              <a:gd name="connsiteX1558" fmla="*/ 2609517 w 13261896"/>
              <a:gd name="connsiteY1558" fmla="*/ 5109544 h 5790485"/>
              <a:gd name="connsiteX1559" fmla="*/ 2595229 w 13261896"/>
              <a:gd name="connsiteY1559" fmla="*/ 5157169 h 5790485"/>
              <a:gd name="connsiteX1560" fmla="*/ 3566636 w 13261896"/>
              <a:gd name="connsiteY1560" fmla="*/ 5119069 h 5790485"/>
              <a:gd name="connsiteX1561" fmla="*/ 3538061 w 13261896"/>
              <a:gd name="connsiteY1561" fmla="*/ 5104781 h 5790485"/>
              <a:gd name="connsiteX1562" fmla="*/ 3566636 w 13261896"/>
              <a:gd name="connsiteY1562" fmla="*/ 5119069 h 5790485"/>
              <a:gd name="connsiteX1563" fmla="*/ 2661904 w 13261896"/>
              <a:gd name="connsiteY1563" fmla="*/ 5104781 h 5790485"/>
              <a:gd name="connsiteX1564" fmla="*/ 2700004 w 13261896"/>
              <a:gd name="connsiteY1564" fmla="*/ 5104781 h 5790485"/>
              <a:gd name="connsiteX1565" fmla="*/ 2614279 w 13261896"/>
              <a:gd name="connsiteY1565" fmla="*/ 5138119 h 5790485"/>
              <a:gd name="connsiteX1566" fmla="*/ 2633329 w 13261896"/>
              <a:gd name="connsiteY1566" fmla="*/ 5166694 h 5790485"/>
              <a:gd name="connsiteX1567" fmla="*/ 2604754 w 13261896"/>
              <a:gd name="connsiteY1567" fmla="*/ 5138119 h 5790485"/>
              <a:gd name="connsiteX1568" fmla="*/ 2680954 w 13261896"/>
              <a:gd name="connsiteY1568" fmla="*/ 5104781 h 5790485"/>
              <a:gd name="connsiteX1569" fmla="*/ 2661904 w 13261896"/>
              <a:gd name="connsiteY1569" fmla="*/ 5104781 h 5790485"/>
              <a:gd name="connsiteX1570" fmla="*/ 11680936 w 13261896"/>
              <a:gd name="connsiteY1570" fmla="*/ 5138119 h 5790485"/>
              <a:gd name="connsiteX1571" fmla="*/ 11566636 w 13261896"/>
              <a:gd name="connsiteY1571" fmla="*/ 5190506 h 5790485"/>
              <a:gd name="connsiteX1572" fmla="*/ 11538061 w 13261896"/>
              <a:gd name="connsiteY1572" fmla="*/ 5147644 h 5790485"/>
              <a:gd name="connsiteX1573" fmla="*/ 11699986 w 13261896"/>
              <a:gd name="connsiteY1573" fmla="*/ 5095256 h 5790485"/>
              <a:gd name="connsiteX1574" fmla="*/ 11680936 w 13261896"/>
              <a:gd name="connsiteY1574" fmla="*/ 5138119 h 5790485"/>
              <a:gd name="connsiteX1575" fmla="*/ 6999970 w 13261896"/>
              <a:gd name="connsiteY1575" fmla="*/ 5109544 h 5790485"/>
              <a:gd name="connsiteX1576" fmla="*/ 7004733 w 13261896"/>
              <a:gd name="connsiteY1576" fmla="*/ 5090494 h 5790485"/>
              <a:gd name="connsiteX1577" fmla="*/ 6999970 w 13261896"/>
              <a:gd name="connsiteY1577" fmla="*/ 5109544 h 5790485"/>
              <a:gd name="connsiteX1578" fmla="*/ 3909489 w 13261896"/>
              <a:gd name="connsiteY1578" fmla="*/ 5133356 h 5790485"/>
              <a:gd name="connsiteX1579" fmla="*/ 3904726 w 13261896"/>
              <a:gd name="connsiteY1579" fmla="*/ 5090494 h 5790485"/>
              <a:gd name="connsiteX1580" fmla="*/ 3909489 w 13261896"/>
              <a:gd name="connsiteY1580" fmla="*/ 5133356 h 5790485"/>
              <a:gd name="connsiteX1581" fmla="*/ 12580954 w 13261896"/>
              <a:gd name="connsiteY1581" fmla="*/ 5138119 h 5790485"/>
              <a:gd name="connsiteX1582" fmla="*/ 12595241 w 13261896"/>
              <a:gd name="connsiteY1582" fmla="*/ 5128594 h 5790485"/>
              <a:gd name="connsiteX1583" fmla="*/ 12595241 w 13261896"/>
              <a:gd name="connsiteY1583" fmla="*/ 5171456 h 5790485"/>
              <a:gd name="connsiteX1584" fmla="*/ 12528566 w 13261896"/>
              <a:gd name="connsiteY1584" fmla="*/ 5266706 h 5790485"/>
              <a:gd name="connsiteX1585" fmla="*/ 12490466 w 13261896"/>
              <a:gd name="connsiteY1585" fmla="*/ 5242894 h 5790485"/>
              <a:gd name="connsiteX1586" fmla="*/ 12519041 w 13261896"/>
              <a:gd name="connsiteY1586" fmla="*/ 5209556 h 5790485"/>
              <a:gd name="connsiteX1587" fmla="*/ 12528566 w 13261896"/>
              <a:gd name="connsiteY1587" fmla="*/ 5228606 h 5790485"/>
              <a:gd name="connsiteX1588" fmla="*/ 12538091 w 13261896"/>
              <a:gd name="connsiteY1588" fmla="*/ 5223844 h 5790485"/>
              <a:gd name="connsiteX1589" fmla="*/ 12528566 w 13261896"/>
              <a:gd name="connsiteY1589" fmla="*/ 5209556 h 5790485"/>
              <a:gd name="connsiteX1590" fmla="*/ 12561904 w 13261896"/>
              <a:gd name="connsiteY1590" fmla="*/ 5123831 h 5790485"/>
              <a:gd name="connsiteX1591" fmla="*/ 12552379 w 13261896"/>
              <a:gd name="connsiteY1591" fmla="*/ 5085731 h 5790485"/>
              <a:gd name="connsiteX1592" fmla="*/ 12580954 w 13261896"/>
              <a:gd name="connsiteY1592" fmla="*/ 5138119 h 5790485"/>
              <a:gd name="connsiteX1593" fmla="*/ 12600004 w 13261896"/>
              <a:gd name="connsiteY1593" fmla="*/ 5119069 h 5790485"/>
              <a:gd name="connsiteX1594" fmla="*/ 12585716 w 13261896"/>
              <a:gd name="connsiteY1594" fmla="*/ 5123831 h 5790485"/>
              <a:gd name="connsiteX1595" fmla="*/ 12585716 w 13261896"/>
              <a:gd name="connsiteY1595" fmla="*/ 5080969 h 5790485"/>
              <a:gd name="connsiteX1596" fmla="*/ 12600004 w 13261896"/>
              <a:gd name="connsiteY1596" fmla="*/ 5104781 h 5790485"/>
              <a:gd name="connsiteX1597" fmla="*/ 12600004 w 13261896"/>
              <a:gd name="connsiteY1597" fmla="*/ 5119069 h 5790485"/>
              <a:gd name="connsiteX1598" fmla="*/ 3452384 w 13261896"/>
              <a:gd name="connsiteY1598" fmla="*/ 5142881 h 5790485"/>
              <a:gd name="connsiteX1599" fmla="*/ 3414284 w 13261896"/>
              <a:gd name="connsiteY1599" fmla="*/ 5119069 h 5790485"/>
              <a:gd name="connsiteX1600" fmla="*/ 3457146 w 13261896"/>
              <a:gd name="connsiteY1600" fmla="*/ 5180981 h 5790485"/>
              <a:gd name="connsiteX1601" fmla="*/ 3399996 w 13261896"/>
              <a:gd name="connsiteY1601" fmla="*/ 5123831 h 5790485"/>
              <a:gd name="connsiteX1602" fmla="*/ 3442859 w 13261896"/>
              <a:gd name="connsiteY1602" fmla="*/ 5190506 h 5790485"/>
              <a:gd name="connsiteX1603" fmla="*/ 3399996 w 13261896"/>
              <a:gd name="connsiteY1603" fmla="*/ 5138119 h 5790485"/>
              <a:gd name="connsiteX1604" fmla="*/ 3395234 w 13261896"/>
              <a:gd name="connsiteY1604" fmla="*/ 5080969 h 5790485"/>
              <a:gd name="connsiteX1605" fmla="*/ 3452384 w 13261896"/>
              <a:gd name="connsiteY1605" fmla="*/ 5142881 h 5790485"/>
              <a:gd name="connsiteX1606" fmla="*/ 2790444 w 13261896"/>
              <a:gd name="connsiteY1606" fmla="*/ 5090494 h 5790485"/>
              <a:gd name="connsiteX1607" fmla="*/ 2709529 w 13261896"/>
              <a:gd name="connsiteY1607" fmla="*/ 5085731 h 5790485"/>
              <a:gd name="connsiteX1608" fmla="*/ 2547604 w 13261896"/>
              <a:gd name="connsiteY1608" fmla="*/ 5128594 h 5790485"/>
              <a:gd name="connsiteX1609" fmla="*/ 2814257 w 13261896"/>
              <a:gd name="connsiteY1609" fmla="*/ 5271469 h 5790485"/>
              <a:gd name="connsiteX1610" fmla="*/ 2652379 w 13261896"/>
              <a:gd name="connsiteY1610" fmla="*/ 5352384 h 5790485"/>
              <a:gd name="connsiteX1611" fmla="*/ 2561892 w 13261896"/>
              <a:gd name="connsiteY1611" fmla="*/ 5342859 h 5790485"/>
              <a:gd name="connsiteX1612" fmla="*/ 2628567 w 13261896"/>
              <a:gd name="connsiteY1612" fmla="*/ 5347621 h 5790485"/>
              <a:gd name="connsiteX1613" fmla="*/ 2804732 w 13261896"/>
              <a:gd name="connsiteY1613" fmla="*/ 5271469 h 5790485"/>
              <a:gd name="connsiteX1614" fmla="*/ 2538079 w 13261896"/>
              <a:gd name="connsiteY1614" fmla="*/ 5128594 h 5790485"/>
              <a:gd name="connsiteX1615" fmla="*/ 2676192 w 13261896"/>
              <a:gd name="connsiteY1615" fmla="*/ 5080969 h 5790485"/>
              <a:gd name="connsiteX1616" fmla="*/ 2790444 w 13261896"/>
              <a:gd name="connsiteY1616" fmla="*/ 5090494 h 5790485"/>
              <a:gd name="connsiteX1617" fmla="*/ 1976152 w 13261896"/>
              <a:gd name="connsiteY1617" fmla="*/ 5128594 h 5790485"/>
              <a:gd name="connsiteX1618" fmla="*/ 1976152 w 13261896"/>
              <a:gd name="connsiteY1618" fmla="*/ 5142881 h 5790485"/>
              <a:gd name="connsiteX1619" fmla="*/ 1899999 w 13261896"/>
              <a:gd name="connsiteY1619" fmla="*/ 5090494 h 5790485"/>
              <a:gd name="connsiteX1620" fmla="*/ 1904762 w 13261896"/>
              <a:gd name="connsiteY1620" fmla="*/ 5080969 h 5790485"/>
              <a:gd name="connsiteX1621" fmla="*/ 1976152 w 13261896"/>
              <a:gd name="connsiteY1621" fmla="*/ 5128594 h 5790485"/>
              <a:gd name="connsiteX1622" fmla="*/ 10066639 w 13261896"/>
              <a:gd name="connsiteY1622" fmla="*/ 5171456 h 5790485"/>
              <a:gd name="connsiteX1623" fmla="*/ 10028539 w 13261896"/>
              <a:gd name="connsiteY1623" fmla="*/ 5266706 h 5790485"/>
              <a:gd name="connsiteX1624" fmla="*/ 10052352 w 13261896"/>
              <a:gd name="connsiteY1624" fmla="*/ 5209556 h 5790485"/>
              <a:gd name="connsiteX1625" fmla="*/ 10023777 w 13261896"/>
              <a:gd name="connsiteY1625" fmla="*/ 5171456 h 5790485"/>
              <a:gd name="connsiteX1626" fmla="*/ 10033302 w 13261896"/>
              <a:gd name="connsiteY1626" fmla="*/ 5147644 h 5790485"/>
              <a:gd name="connsiteX1627" fmla="*/ 10014252 w 13261896"/>
              <a:gd name="connsiteY1627" fmla="*/ 5138119 h 5790485"/>
              <a:gd name="connsiteX1628" fmla="*/ 10023777 w 13261896"/>
              <a:gd name="connsiteY1628" fmla="*/ 5104781 h 5790485"/>
              <a:gd name="connsiteX1629" fmla="*/ 10014252 w 13261896"/>
              <a:gd name="connsiteY1629" fmla="*/ 5085731 h 5790485"/>
              <a:gd name="connsiteX1630" fmla="*/ 10023777 w 13261896"/>
              <a:gd name="connsiteY1630" fmla="*/ 5071444 h 5790485"/>
              <a:gd name="connsiteX1631" fmla="*/ 10066639 w 13261896"/>
              <a:gd name="connsiteY1631" fmla="*/ 5171456 h 5790485"/>
              <a:gd name="connsiteX1632" fmla="*/ 1099995 w 13261896"/>
              <a:gd name="connsiteY1632" fmla="*/ 5133356 h 5790485"/>
              <a:gd name="connsiteX1633" fmla="*/ 1090470 w 13261896"/>
              <a:gd name="connsiteY1633" fmla="*/ 5114306 h 5790485"/>
              <a:gd name="connsiteX1634" fmla="*/ 1095232 w 13261896"/>
              <a:gd name="connsiteY1634" fmla="*/ 5071444 h 5790485"/>
              <a:gd name="connsiteX1635" fmla="*/ 1099995 w 13261896"/>
              <a:gd name="connsiteY1635" fmla="*/ 5133356 h 5790485"/>
              <a:gd name="connsiteX1636" fmla="*/ 3652361 w 13261896"/>
              <a:gd name="connsiteY1636" fmla="*/ 5119069 h 5790485"/>
              <a:gd name="connsiteX1637" fmla="*/ 3661886 w 13261896"/>
              <a:gd name="connsiteY1637" fmla="*/ 5147644 h 5790485"/>
              <a:gd name="connsiteX1638" fmla="*/ 3709511 w 13261896"/>
              <a:gd name="connsiteY1638" fmla="*/ 5200031 h 5790485"/>
              <a:gd name="connsiteX1639" fmla="*/ 3757136 w 13261896"/>
              <a:gd name="connsiteY1639" fmla="*/ 5299996 h 5790485"/>
              <a:gd name="connsiteX1640" fmla="*/ 3747611 w 13261896"/>
              <a:gd name="connsiteY1640" fmla="*/ 5304759 h 5790485"/>
              <a:gd name="connsiteX1641" fmla="*/ 3647599 w 13261896"/>
              <a:gd name="connsiteY1641" fmla="*/ 5219081 h 5790485"/>
              <a:gd name="connsiteX1642" fmla="*/ 3590449 w 13261896"/>
              <a:gd name="connsiteY1642" fmla="*/ 5214319 h 5790485"/>
              <a:gd name="connsiteX1643" fmla="*/ 3561874 w 13261896"/>
              <a:gd name="connsiteY1643" fmla="*/ 5147644 h 5790485"/>
              <a:gd name="connsiteX1644" fmla="*/ 3595211 w 13261896"/>
              <a:gd name="connsiteY1644" fmla="*/ 5152406 h 5790485"/>
              <a:gd name="connsiteX1645" fmla="*/ 3576161 w 13261896"/>
              <a:gd name="connsiteY1645" fmla="*/ 5123831 h 5790485"/>
              <a:gd name="connsiteX1646" fmla="*/ 3633311 w 13261896"/>
              <a:gd name="connsiteY1646" fmla="*/ 5157169 h 5790485"/>
              <a:gd name="connsiteX1647" fmla="*/ 3638074 w 13261896"/>
              <a:gd name="connsiteY1647" fmla="*/ 5142881 h 5790485"/>
              <a:gd name="connsiteX1648" fmla="*/ 3633311 w 13261896"/>
              <a:gd name="connsiteY1648" fmla="*/ 5133356 h 5790485"/>
              <a:gd name="connsiteX1649" fmla="*/ 3538061 w 13261896"/>
              <a:gd name="connsiteY1649" fmla="*/ 5071444 h 5790485"/>
              <a:gd name="connsiteX1650" fmla="*/ 3590449 w 13261896"/>
              <a:gd name="connsiteY1650" fmla="*/ 5085731 h 5790485"/>
              <a:gd name="connsiteX1651" fmla="*/ 3599974 w 13261896"/>
              <a:gd name="connsiteY1651" fmla="*/ 5061919 h 5790485"/>
              <a:gd name="connsiteX1652" fmla="*/ 3652361 w 13261896"/>
              <a:gd name="connsiteY1652" fmla="*/ 5119069 h 5790485"/>
              <a:gd name="connsiteX1653" fmla="*/ 10695242 w 13261896"/>
              <a:gd name="connsiteY1653" fmla="*/ 5109544 h 5790485"/>
              <a:gd name="connsiteX1654" fmla="*/ 10704767 w 13261896"/>
              <a:gd name="connsiteY1654" fmla="*/ 5114306 h 5790485"/>
              <a:gd name="connsiteX1655" fmla="*/ 10733294 w 13261896"/>
              <a:gd name="connsiteY1655" fmla="*/ 5080969 h 5790485"/>
              <a:gd name="connsiteX1656" fmla="*/ 10766631 w 13261896"/>
              <a:gd name="connsiteY1656" fmla="*/ 5076206 h 5790485"/>
              <a:gd name="connsiteX1657" fmla="*/ 10833306 w 13261896"/>
              <a:gd name="connsiteY1657" fmla="*/ 5128594 h 5790485"/>
              <a:gd name="connsiteX1658" fmla="*/ 10809494 w 13261896"/>
              <a:gd name="connsiteY1658" fmla="*/ 5166694 h 5790485"/>
              <a:gd name="connsiteX1659" fmla="*/ 10819019 w 13261896"/>
              <a:gd name="connsiteY1659" fmla="*/ 5171456 h 5790485"/>
              <a:gd name="connsiteX1660" fmla="*/ 10857119 w 13261896"/>
              <a:gd name="connsiteY1660" fmla="*/ 5161931 h 5790485"/>
              <a:gd name="connsiteX1661" fmla="*/ 10861881 w 13261896"/>
              <a:gd name="connsiteY1661" fmla="*/ 5171456 h 5790485"/>
              <a:gd name="connsiteX1662" fmla="*/ 10790444 w 13261896"/>
              <a:gd name="connsiteY1662" fmla="*/ 5261944 h 5790485"/>
              <a:gd name="connsiteX1663" fmla="*/ 10804731 w 13261896"/>
              <a:gd name="connsiteY1663" fmla="*/ 5295281 h 5790485"/>
              <a:gd name="connsiteX1664" fmla="*/ 10680954 w 13261896"/>
              <a:gd name="connsiteY1664" fmla="*/ 5171456 h 5790485"/>
              <a:gd name="connsiteX1665" fmla="*/ 10676192 w 13261896"/>
              <a:gd name="connsiteY1665" fmla="*/ 5190506 h 5790485"/>
              <a:gd name="connsiteX1666" fmla="*/ 10685717 w 13261896"/>
              <a:gd name="connsiteY1666" fmla="*/ 5233369 h 5790485"/>
              <a:gd name="connsiteX1667" fmla="*/ 10580942 w 13261896"/>
              <a:gd name="connsiteY1667" fmla="*/ 5104781 h 5790485"/>
              <a:gd name="connsiteX1668" fmla="*/ 10633329 w 13261896"/>
              <a:gd name="connsiteY1668" fmla="*/ 5066681 h 5790485"/>
              <a:gd name="connsiteX1669" fmla="*/ 10666667 w 13261896"/>
              <a:gd name="connsiteY1669" fmla="*/ 5057156 h 5790485"/>
              <a:gd name="connsiteX1670" fmla="*/ 10695242 w 13261896"/>
              <a:gd name="connsiteY1670" fmla="*/ 5109544 h 5790485"/>
              <a:gd name="connsiteX1671" fmla="*/ 12619054 w 13261896"/>
              <a:gd name="connsiteY1671" fmla="*/ 5057156 h 5790485"/>
              <a:gd name="connsiteX1672" fmla="*/ 12609529 w 13261896"/>
              <a:gd name="connsiteY1672" fmla="*/ 5047631 h 5790485"/>
              <a:gd name="connsiteX1673" fmla="*/ 12619054 w 13261896"/>
              <a:gd name="connsiteY1673" fmla="*/ 5057156 h 5790485"/>
              <a:gd name="connsiteX1674" fmla="*/ 10009489 w 13261896"/>
              <a:gd name="connsiteY1674" fmla="*/ 5109544 h 5790485"/>
              <a:gd name="connsiteX1675" fmla="*/ 9999964 w 13261896"/>
              <a:gd name="connsiteY1675" fmla="*/ 5133356 h 5790485"/>
              <a:gd name="connsiteX1676" fmla="*/ 10009489 w 13261896"/>
              <a:gd name="connsiteY1676" fmla="*/ 5152406 h 5790485"/>
              <a:gd name="connsiteX1677" fmla="*/ 10023777 w 13261896"/>
              <a:gd name="connsiteY1677" fmla="*/ 5219081 h 5790485"/>
              <a:gd name="connsiteX1678" fmla="*/ 9985677 w 13261896"/>
              <a:gd name="connsiteY1678" fmla="*/ 5280994 h 5790485"/>
              <a:gd name="connsiteX1679" fmla="*/ 9971389 w 13261896"/>
              <a:gd name="connsiteY1679" fmla="*/ 5271469 h 5790485"/>
              <a:gd name="connsiteX1680" fmla="*/ 9947624 w 13261896"/>
              <a:gd name="connsiteY1680" fmla="*/ 5233369 h 5790485"/>
              <a:gd name="connsiteX1681" fmla="*/ 9861899 w 13261896"/>
              <a:gd name="connsiteY1681" fmla="*/ 5166694 h 5790485"/>
              <a:gd name="connsiteX1682" fmla="*/ 9857136 w 13261896"/>
              <a:gd name="connsiteY1682" fmla="*/ 5114306 h 5790485"/>
              <a:gd name="connsiteX1683" fmla="*/ 9871424 w 13261896"/>
              <a:gd name="connsiteY1683" fmla="*/ 5061919 h 5790485"/>
              <a:gd name="connsiteX1684" fmla="*/ 9880949 w 13261896"/>
              <a:gd name="connsiteY1684" fmla="*/ 5076206 h 5790485"/>
              <a:gd name="connsiteX1685" fmla="*/ 9880949 w 13261896"/>
              <a:gd name="connsiteY1685" fmla="*/ 5057156 h 5790485"/>
              <a:gd name="connsiteX1686" fmla="*/ 9919049 w 13261896"/>
              <a:gd name="connsiteY1686" fmla="*/ 5047631 h 5790485"/>
              <a:gd name="connsiteX1687" fmla="*/ 10009489 w 13261896"/>
              <a:gd name="connsiteY1687" fmla="*/ 5109544 h 5790485"/>
              <a:gd name="connsiteX1688" fmla="*/ 11928538 w 13261896"/>
              <a:gd name="connsiteY1688" fmla="*/ 5066681 h 5790485"/>
              <a:gd name="connsiteX1689" fmla="*/ 11871388 w 13261896"/>
              <a:gd name="connsiteY1689" fmla="*/ 5152406 h 5790485"/>
              <a:gd name="connsiteX1690" fmla="*/ 11828573 w 13261896"/>
              <a:gd name="connsiteY1690" fmla="*/ 5176219 h 5790485"/>
              <a:gd name="connsiteX1691" fmla="*/ 11814286 w 13261896"/>
              <a:gd name="connsiteY1691" fmla="*/ 5176219 h 5790485"/>
              <a:gd name="connsiteX1692" fmla="*/ 11819048 w 13261896"/>
              <a:gd name="connsiteY1692" fmla="*/ 5142881 h 5790485"/>
              <a:gd name="connsiteX1693" fmla="*/ 11676173 w 13261896"/>
              <a:gd name="connsiteY1693" fmla="*/ 5204794 h 5790485"/>
              <a:gd name="connsiteX1694" fmla="*/ 11823811 w 13261896"/>
              <a:gd name="connsiteY1694" fmla="*/ 5042869 h 5790485"/>
              <a:gd name="connsiteX1695" fmla="*/ 11928538 w 13261896"/>
              <a:gd name="connsiteY1695" fmla="*/ 5066681 h 5790485"/>
              <a:gd name="connsiteX1696" fmla="*/ 7071408 w 13261896"/>
              <a:gd name="connsiteY1696" fmla="*/ 5080969 h 5790485"/>
              <a:gd name="connsiteX1697" fmla="*/ 7080933 w 13261896"/>
              <a:gd name="connsiteY1697" fmla="*/ 5095256 h 5790485"/>
              <a:gd name="connsiteX1698" fmla="*/ 7019020 w 13261896"/>
              <a:gd name="connsiteY1698" fmla="*/ 5142881 h 5790485"/>
              <a:gd name="connsiteX1699" fmla="*/ 6995208 w 13261896"/>
              <a:gd name="connsiteY1699" fmla="*/ 5133356 h 5790485"/>
              <a:gd name="connsiteX1700" fmla="*/ 7023783 w 13261896"/>
              <a:gd name="connsiteY1700" fmla="*/ 5128594 h 5790485"/>
              <a:gd name="connsiteX1701" fmla="*/ 7019020 w 13261896"/>
              <a:gd name="connsiteY1701" fmla="*/ 5109544 h 5790485"/>
              <a:gd name="connsiteX1702" fmla="*/ 7038070 w 13261896"/>
              <a:gd name="connsiteY1702" fmla="*/ 5071444 h 5790485"/>
              <a:gd name="connsiteX1703" fmla="*/ 7085695 w 13261896"/>
              <a:gd name="connsiteY1703" fmla="*/ 5042869 h 5790485"/>
              <a:gd name="connsiteX1704" fmla="*/ 7071408 w 13261896"/>
              <a:gd name="connsiteY1704" fmla="*/ 5080969 h 5790485"/>
              <a:gd name="connsiteX1705" fmla="*/ 1471422 w 13261896"/>
              <a:gd name="connsiteY1705" fmla="*/ 5085731 h 5790485"/>
              <a:gd name="connsiteX1706" fmla="*/ 1457135 w 13261896"/>
              <a:gd name="connsiteY1706" fmla="*/ 5085731 h 5790485"/>
              <a:gd name="connsiteX1707" fmla="*/ 1409510 w 13261896"/>
              <a:gd name="connsiteY1707" fmla="*/ 5042869 h 5790485"/>
              <a:gd name="connsiteX1708" fmla="*/ 1471422 w 13261896"/>
              <a:gd name="connsiteY1708" fmla="*/ 5085731 h 5790485"/>
              <a:gd name="connsiteX1709" fmla="*/ 11952350 w 13261896"/>
              <a:gd name="connsiteY1709" fmla="*/ 5038106 h 5790485"/>
              <a:gd name="connsiteX1710" fmla="*/ 11923775 w 13261896"/>
              <a:gd name="connsiteY1710" fmla="*/ 5052394 h 5790485"/>
              <a:gd name="connsiteX1711" fmla="*/ 11899963 w 13261896"/>
              <a:gd name="connsiteY1711" fmla="*/ 5047631 h 5790485"/>
              <a:gd name="connsiteX1712" fmla="*/ 11923775 w 13261896"/>
              <a:gd name="connsiteY1712" fmla="*/ 5038106 h 5790485"/>
              <a:gd name="connsiteX1713" fmla="*/ 11952350 w 13261896"/>
              <a:gd name="connsiteY1713" fmla="*/ 5038106 h 5790485"/>
              <a:gd name="connsiteX1714" fmla="*/ 1628537 w 13261896"/>
              <a:gd name="connsiteY1714" fmla="*/ 5109544 h 5790485"/>
              <a:gd name="connsiteX1715" fmla="*/ 1528572 w 13261896"/>
              <a:gd name="connsiteY1715" fmla="*/ 5038106 h 5790485"/>
              <a:gd name="connsiteX1716" fmla="*/ 1538097 w 13261896"/>
              <a:gd name="connsiteY1716" fmla="*/ 5038106 h 5790485"/>
              <a:gd name="connsiteX1717" fmla="*/ 1628537 w 13261896"/>
              <a:gd name="connsiteY1717" fmla="*/ 5109544 h 5790485"/>
              <a:gd name="connsiteX1718" fmla="*/ 3380946 w 13261896"/>
              <a:gd name="connsiteY1718" fmla="*/ 5052394 h 5790485"/>
              <a:gd name="connsiteX1719" fmla="*/ 3385709 w 13261896"/>
              <a:gd name="connsiteY1719" fmla="*/ 5033344 h 5790485"/>
              <a:gd name="connsiteX1720" fmla="*/ 3380946 w 13261896"/>
              <a:gd name="connsiteY1720" fmla="*/ 5052394 h 5790485"/>
              <a:gd name="connsiteX1721" fmla="*/ 12352354 w 13261896"/>
              <a:gd name="connsiteY1721" fmla="*/ 5028581 h 5790485"/>
              <a:gd name="connsiteX1722" fmla="*/ 12399979 w 13261896"/>
              <a:gd name="connsiteY1722" fmla="*/ 5133356 h 5790485"/>
              <a:gd name="connsiteX1723" fmla="*/ 12433316 w 13261896"/>
              <a:gd name="connsiteY1723" fmla="*/ 5104781 h 5790485"/>
              <a:gd name="connsiteX1724" fmla="*/ 12447604 w 13261896"/>
              <a:gd name="connsiteY1724" fmla="*/ 5142881 h 5790485"/>
              <a:gd name="connsiteX1725" fmla="*/ 12399979 w 13261896"/>
              <a:gd name="connsiteY1725" fmla="*/ 5185744 h 5790485"/>
              <a:gd name="connsiteX1726" fmla="*/ 12333304 w 13261896"/>
              <a:gd name="connsiteY1726" fmla="*/ 5119069 h 5790485"/>
              <a:gd name="connsiteX1727" fmla="*/ 12342829 w 13261896"/>
              <a:gd name="connsiteY1727" fmla="*/ 5076206 h 5790485"/>
              <a:gd name="connsiteX1728" fmla="*/ 12333304 w 13261896"/>
              <a:gd name="connsiteY1728" fmla="*/ 5028581 h 5790485"/>
              <a:gd name="connsiteX1729" fmla="*/ 12352354 w 13261896"/>
              <a:gd name="connsiteY1729" fmla="*/ 5028581 h 5790485"/>
              <a:gd name="connsiteX1730" fmla="*/ 11295221 w 13261896"/>
              <a:gd name="connsiteY1730" fmla="*/ 5180981 h 5790485"/>
              <a:gd name="connsiteX1731" fmla="*/ 11271408 w 13261896"/>
              <a:gd name="connsiteY1731" fmla="*/ 5142881 h 5790485"/>
              <a:gd name="connsiteX1732" fmla="*/ 11423808 w 13261896"/>
              <a:gd name="connsiteY1732" fmla="*/ 5028581 h 5790485"/>
              <a:gd name="connsiteX1733" fmla="*/ 11295221 w 13261896"/>
              <a:gd name="connsiteY1733" fmla="*/ 5180981 h 5790485"/>
              <a:gd name="connsiteX1734" fmla="*/ 10904744 w 13261896"/>
              <a:gd name="connsiteY1734" fmla="*/ 5057156 h 5790485"/>
              <a:gd name="connsiteX1735" fmla="*/ 10942844 w 13261896"/>
              <a:gd name="connsiteY1735" fmla="*/ 5085731 h 5790485"/>
              <a:gd name="connsiteX1736" fmla="*/ 10966656 w 13261896"/>
              <a:gd name="connsiteY1736" fmla="*/ 5133356 h 5790485"/>
              <a:gd name="connsiteX1737" fmla="*/ 10952369 w 13261896"/>
              <a:gd name="connsiteY1737" fmla="*/ 5157169 h 5790485"/>
              <a:gd name="connsiteX1738" fmla="*/ 10904744 w 13261896"/>
              <a:gd name="connsiteY1738" fmla="*/ 5138119 h 5790485"/>
              <a:gd name="connsiteX1739" fmla="*/ 10828544 w 13261896"/>
              <a:gd name="connsiteY1739" fmla="*/ 5157169 h 5790485"/>
              <a:gd name="connsiteX1740" fmla="*/ 10842831 w 13261896"/>
              <a:gd name="connsiteY1740" fmla="*/ 5128594 h 5790485"/>
              <a:gd name="connsiteX1741" fmla="*/ 10776156 w 13261896"/>
              <a:gd name="connsiteY1741" fmla="*/ 5066681 h 5790485"/>
              <a:gd name="connsiteX1742" fmla="*/ 10747581 w 13261896"/>
              <a:gd name="connsiteY1742" fmla="*/ 5071444 h 5790485"/>
              <a:gd name="connsiteX1743" fmla="*/ 10842831 w 13261896"/>
              <a:gd name="connsiteY1743" fmla="*/ 5028581 h 5790485"/>
              <a:gd name="connsiteX1744" fmla="*/ 10904744 w 13261896"/>
              <a:gd name="connsiteY1744" fmla="*/ 5057156 h 5790485"/>
              <a:gd name="connsiteX1745" fmla="*/ 10028539 w 13261896"/>
              <a:gd name="connsiteY1745" fmla="*/ 5047631 h 5790485"/>
              <a:gd name="connsiteX1746" fmla="*/ 10009489 w 13261896"/>
              <a:gd name="connsiteY1746" fmla="*/ 5071444 h 5790485"/>
              <a:gd name="connsiteX1747" fmla="*/ 9961864 w 13261896"/>
              <a:gd name="connsiteY1747" fmla="*/ 5033344 h 5790485"/>
              <a:gd name="connsiteX1748" fmla="*/ 10004727 w 13261896"/>
              <a:gd name="connsiteY1748" fmla="*/ 5028581 h 5790485"/>
              <a:gd name="connsiteX1749" fmla="*/ 10028539 w 13261896"/>
              <a:gd name="connsiteY1749" fmla="*/ 5047631 h 5790485"/>
              <a:gd name="connsiteX1750" fmla="*/ 5795201 w 13261896"/>
              <a:gd name="connsiteY1750" fmla="*/ 5061919 h 5790485"/>
              <a:gd name="connsiteX1751" fmla="*/ 5795201 w 13261896"/>
              <a:gd name="connsiteY1751" fmla="*/ 5028581 h 5790485"/>
              <a:gd name="connsiteX1752" fmla="*/ 5795201 w 13261896"/>
              <a:gd name="connsiteY1752" fmla="*/ 5061919 h 5790485"/>
              <a:gd name="connsiteX1753" fmla="*/ 1890474 w 13261896"/>
              <a:gd name="connsiteY1753" fmla="*/ 5071444 h 5790485"/>
              <a:gd name="connsiteX1754" fmla="*/ 1890474 w 13261896"/>
              <a:gd name="connsiteY1754" fmla="*/ 5090494 h 5790485"/>
              <a:gd name="connsiteX1755" fmla="*/ 1814274 w 13261896"/>
              <a:gd name="connsiteY1755" fmla="*/ 5038106 h 5790485"/>
              <a:gd name="connsiteX1756" fmla="*/ 1819037 w 13261896"/>
              <a:gd name="connsiteY1756" fmla="*/ 5028581 h 5790485"/>
              <a:gd name="connsiteX1757" fmla="*/ 1890474 w 13261896"/>
              <a:gd name="connsiteY1757" fmla="*/ 5071444 h 5790485"/>
              <a:gd name="connsiteX1758" fmla="*/ 5833301 w 13261896"/>
              <a:gd name="connsiteY1758" fmla="*/ 5052394 h 5790485"/>
              <a:gd name="connsiteX1759" fmla="*/ 5838063 w 13261896"/>
              <a:gd name="connsiteY1759" fmla="*/ 5023819 h 5790485"/>
              <a:gd name="connsiteX1760" fmla="*/ 5842826 w 13261896"/>
              <a:gd name="connsiteY1760" fmla="*/ 5057156 h 5790485"/>
              <a:gd name="connsiteX1761" fmla="*/ 5833301 w 13261896"/>
              <a:gd name="connsiteY1761" fmla="*/ 5052394 h 5790485"/>
              <a:gd name="connsiteX1762" fmla="*/ 3947589 w 13261896"/>
              <a:gd name="connsiteY1762" fmla="*/ 5080969 h 5790485"/>
              <a:gd name="connsiteX1763" fmla="*/ 3961876 w 13261896"/>
              <a:gd name="connsiteY1763" fmla="*/ 5161931 h 5790485"/>
              <a:gd name="connsiteX1764" fmla="*/ 3966639 w 13261896"/>
              <a:gd name="connsiteY1764" fmla="*/ 5152406 h 5790485"/>
              <a:gd name="connsiteX1765" fmla="*/ 3995214 w 13261896"/>
              <a:gd name="connsiteY1765" fmla="*/ 5228606 h 5790485"/>
              <a:gd name="connsiteX1766" fmla="*/ 3999976 w 13261896"/>
              <a:gd name="connsiteY1766" fmla="*/ 5219081 h 5790485"/>
              <a:gd name="connsiteX1767" fmla="*/ 4061889 w 13261896"/>
              <a:gd name="connsiteY1767" fmla="*/ 5276231 h 5790485"/>
              <a:gd name="connsiteX1768" fmla="*/ 4057126 w 13261896"/>
              <a:gd name="connsiteY1768" fmla="*/ 5290519 h 5790485"/>
              <a:gd name="connsiteX1769" fmla="*/ 3928539 w 13261896"/>
              <a:gd name="connsiteY1769" fmla="*/ 5023819 h 5790485"/>
              <a:gd name="connsiteX1770" fmla="*/ 3947589 w 13261896"/>
              <a:gd name="connsiteY1770" fmla="*/ 5080969 h 5790485"/>
              <a:gd name="connsiteX1771" fmla="*/ 1952387 w 13261896"/>
              <a:gd name="connsiteY1771" fmla="*/ 5090494 h 5790485"/>
              <a:gd name="connsiteX1772" fmla="*/ 1957149 w 13261896"/>
              <a:gd name="connsiteY1772" fmla="*/ 5080969 h 5790485"/>
              <a:gd name="connsiteX1773" fmla="*/ 1966627 w 13261896"/>
              <a:gd name="connsiteY1773" fmla="*/ 5080969 h 5790485"/>
              <a:gd name="connsiteX1774" fmla="*/ 2028539 w 13261896"/>
              <a:gd name="connsiteY1774" fmla="*/ 5119069 h 5790485"/>
              <a:gd name="connsiteX1775" fmla="*/ 2028539 w 13261896"/>
              <a:gd name="connsiteY1775" fmla="*/ 5142881 h 5790485"/>
              <a:gd name="connsiteX1776" fmla="*/ 1866662 w 13261896"/>
              <a:gd name="connsiteY1776" fmla="*/ 5038106 h 5790485"/>
              <a:gd name="connsiteX1777" fmla="*/ 1871424 w 13261896"/>
              <a:gd name="connsiteY1777" fmla="*/ 5023819 h 5790485"/>
              <a:gd name="connsiteX1778" fmla="*/ 1952387 w 13261896"/>
              <a:gd name="connsiteY1778" fmla="*/ 5090494 h 5790485"/>
              <a:gd name="connsiteX1779" fmla="*/ 11466671 w 13261896"/>
              <a:gd name="connsiteY1779" fmla="*/ 5057156 h 5790485"/>
              <a:gd name="connsiteX1780" fmla="*/ 11547586 w 13261896"/>
              <a:gd name="connsiteY1780" fmla="*/ 5038106 h 5790485"/>
              <a:gd name="connsiteX1781" fmla="*/ 11433333 w 13261896"/>
              <a:gd name="connsiteY1781" fmla="*/ 5109544 h 5790485"/>
              <a:gd name="connsiteX1782" fmla="*/ 11409521 w 13261896"/>
              <a:gd name="connsiteY1782" fmla="*/ 5095256 h 5790485"/>
              <a:gd name="connsiteX1783" fmla="*/ 11476196 w 13261896"/>
              <a:gd name="connsiteY1783" fmla="*/ 5019056 h 5790485"/>
              <a:gd name="connsiteX1784" fmla="*/ 11466671 w 13261896"/>
              <a:gd name="connsiteY1784" fmla="*/ 5057156 h 5790485"/>
              <a:gd name="connsiteX1785" fmla="*/ 12514279 w 13261896"/>
              <a:gd name="connsiteY1785" fmla="*/ 5142881 h 5790485"/>
              <a:gd name="connsiteX1786" fmla="*/ 12514279 w 13261896"/>
              <a:gd name="connsiteY1786" fmla="*/ 5161931 h 5790485"/>
              <a:gd name="connsiteX1787" fmla="*/ 12438079 w 13261896"/>
              <a:gd name="connsiteY1787" fmla="*/ 5085731 h 5790485"/>
              <a:gd name="connsiteX1788" fmla="*/ 12399979 w 13261896"/>
              <a:gd name="connsiteY1788" fmla="*/ 5114306 h 5790485"/>
              <a:gd name="connsiteX1789" fmla="*/ 12361879 w 13261896"/>
              <a:gd name="connsiteY1789" fmla="*/ 5042869 h 5790485"/>
              <a:gd name="connsiteX1790" fmla="*/ 12361879 w 13261896"/>
              <a:gd name="connsiteY1790" fmla="*/ 5028581 h 5790485"/>
              <a:gd name="connsiteX1791" fmla="*/ 12457129 w 13261896"/>
              <a:gd name="connsiteY1791" fmla="*/ 5014294 h 5790485"/>
              <a:gd name="connsiteX1792" fmla="*/ 12514279 w 13261896"/>
              <a:gd name="connsiteY1792" fmla="*/ 5142881 h 5790485"/>
              <a:gd name="connsiteX1793" fmla="*/ 5876163 w 13261896"/>
              <a:gd name="connsiteY1793" fmla="*/ 5047631 h 5790485"/>
              <a:gd name="connsiteX1794" fmla="*/ 5866638 w 13261896"/>
              <a:gd name="connsiteY1794" fmla="*/ 5028581 h 5790485"/>
              <a:gd name="connsiteX1795" fmla="*/ 5880926 w 13261896"/>
              <a:gd name="connsiteY1795" fmla="*/ 5009531 h 5790485"/>
              <a:gd name="connsiteX1796" fmla="*/ 5876163 w 13261896"/>
              <a:gd name="connsiteY1796" fmla="*/ 5047631 h 5790485"/>
              <a:gd name="connsiteX1797" fmla="*/ 5814251 w 13261896"/>
              <a:gd name="connsiteY1797" fmla="*/ 5085731 h 5790485"/>
              <a:gd name="connsiteX1798" fmla="*/ 5809488 w 13261896"/>
              <a:gd name="connsiteY1798" fmla="*/ 5066681 h 5790485"/>
              <a:gd name="connsiteX1799" fmla="*/ 5823776 w 13261896"/>
              <a:gd name="connsiteY1799" fmla="*/ 5009531 h 5790485"/>
              <a:gd name="connsiteX1800" fmla="*/ 5814251 w 13261896"/>
              <a:gd name="connsiteY1800" fmla="*/ 5085731 h 5790485"/>
              <a:gd name="connsiteX1801" fmla="*/ 4014264 w 13261896"/>
              <a:gd name="connsiteY1801" fmla="*/ 5271469 h 5790485"/>
              <a:gd name="connsiteX1802" fmla="*/ 4014264 w 13261896"/>
              <a:gd name="connsiteY1802" fmla="*/ 5285756 h 5790485"/>
              <a:gd name="connsiteX1803" fmla="*/ 3914251 w 13261896"/>
              <a:gd name="connsiteY1803" fmla="*/ 5071444 h 5790485"/>
              <a:gd name="connsiteX1804" fmla="*/ 3904726 w 13261896"/>
              <a:gd name="connsiteY1804" fmla="*/ 5009531 h 5790485"/>
              <a:gd name="connsiteX1805" fmla="*/ 3914251 w 13261896"/>
              <a:gd name="connsiteY1805" fmla="*/ 5009531 h 5790485"/>
              <a:gd name="connsiteX1806" fmla="*/ 4014264 w 13261896"/>
              <a:gd name="connsiteY1806" fmla="*/ 5271469 h 5790485"/>
              <a:gd name="connsiteX1807" fmla="*/ 7009495 w 13261896"/>
              <a:gd name="connsiteY1807" fmla="*/ 5038106 h 5790485"/>
              <a:gd name="connsiteX1808" fmla="*/ 7009495 w 13261896"/>
              <a:gd name="connsiteY1808" fmla="*/ 5052394 h 5790485"/>
              <a:gd name="connsiteX1809" fmla="*/ 7038070 w 13261896"/>
              <a:gd name="connsiteY1809" fmla="*/ 5052394 h 5790485"/>
              <a:gd name="connsiteX1810" fmla="*/ 7019020 w 13261896"/>
              <a:gd name="connsiteY1810" fmla="*/ 5076206 h 5790485"/>
              <a:gd name="connsiteX1811" fmla="*/ 6995208 w 13261896"/>
              <a:gd name="connsiteY1811" fmla="*/ 5052394 h 5790485"/>
              <a:gd name="connsiteX1812" fmla="*/ 6976158 w 13261896"/>
              <a:gd name="connsiteY1812" fmla="*/ 5071444 h 5790485"/>
              <a:gd name="connsiteX1813" fmla="*/ 6976158 w 13261896"/>
              <a:gd name="connsiteY1813" fmla="*/ 5038106 h 5790485"/>
              <a:gd name="connsiteX1814" fmla="*/ 6995208 w 13261896"/>
              <a:gd name="connsiteY1814" fmla="*/ 5042869 h 5790485"/>
              <a:gd name="connsiteX1815" fmla="*/ 7033308 w 13261896"/>
              <a:gd name="connsiteY1815" fmla="*/ 5004769 h 5790485"/>
              <a:gd name="connsiteX1816" fmla="*/ 7009495 w 13261896"/>
              <a:gd name="connsiteY1816" fmla="*/ 5038106 h 5790485"/>
              <a:gd name="connsiteX1817" fmla="*/ 5923788 w 13261896"/>
              <a:gd name="connsiteY1817" fmla="*/ 5009531 h 5790485"/>
              <a:gd name="connsiteX1818" fmla="*/ 5904738 w 13261896"/>
              <a:gd name="connsiteY1818" fmla="*/ 5028581 h 5790485"/>
              <a:gd name="connsiteX1819" fmla="*/ 5923788 w 13261896"/>
              <a:gd name="connsiteY1819" fmla="*/ 5028581 h 5790485"/>
              <a:gd name="connsiteX1820" fmla="*/ 5919026 w 13261896"/>
              <a:gd name="connsiteY1820" fmla="*/ 5057156 h 5790485"/>
              <a:gd name="connsiteX1821" fmla="*/ 5909501 w 13261896"/>
              <a:gd name="connsiteY1821" fmla="*/ 5052394 h 5790485"/>
              <a:gd name="connsiteX1822" fmla="*/ 5909501 w 13261896"/>
              <a:gd name="connsiteY1822" fmla="*/ 5042869 h 5790485"/>
              <a:gd name="connsiteX1823" fmla="*/ 5880926 w 13261896"/>
              <a:gd name="connsiteY1823" fmla="*/ 5076206 h 5790485"/>
              <a:gd name="connsiteX1824" fmla="*/ 5899976 w 13261896"/>
              <a:gd name="connsiteY1824" fmla="*/ 5004769 h 5790485"/>
              <a:gd name="connsiteX1825" fmla="*/ 5923788 w 13261896"/>
              <a:gd name="connsiteY1825" fmla="*/ 5009531 h 5790485"/>
              <a:gd name="connsiteX1826" fmla="*/ 5999988 w 13261896"/>
              <a:gd name="connsiteY1826" fmla="*/ 5061919 h 5790485"/>
              <a:gd name="connsiteX1827" fmla="*/ 5990463 w 13261896"/>
              <a:gd name="connsiteY1827" fmla="*/ 5071444 h 5790485"/>
              <a:gd name="connsiteX1828" fmla="*/ 5971413 w 13261896"/>
              <a:gd name="connsiteY1828" fmla="*/ 5038106 h 5790485"/>
              <a:gd name="connsiteX1829" fmla="*/ 5933313 w 13261896"/>
              <a:gd name="connsiteY1829" fmla="*/ 5076206 h 5790485"/>
              <a:gd name="connsiteX1830" fmla="*/ 5976176 w 13261896"/>
              <a:gd name="connsiteY1830" fmla="*/ 5000006 h 5790485"/>
              <a:gd name="connsiteX1831" fmla="*/ 5999988 w 13261896"/>
              <a:gd name="connsiteY1831" fmla="*/ 5061919 h 5790485"/>
              <a:gd name="connsiteX1832" fmla="*/ 11738086 w 13261896"/>
              <a:gd name="connsiteY1832" fmla="*/ 5004769 h 5790485"/>
              <a:gd name="connsiteX1833" fmla="*/ 11661886 w 13261896"/>
              <a:gd name="connsiteY1833" fmla="*/ 5090494 h 5790485"/>
              <a:gd name="connsiteX1834" fmla="*/ 11538061 w 13261896"/>
              <a:gd name="connsiteY1834" fmla="*/ 5138119 h 5790485"/>
              <a:gd name="connsiteX1835" fmla="*/ 11523773 w 13261896"/>
              <a:gd name="connsiteY1835" fmla="*/ 5138119 h 5790485"/>
              <a:gd name="connsiteX1836" fmla="*/ 11542823 w 13261896"/>
              <a:gd name="connsiteY1836" fmla="*/ 5119069 h 5790485"/>
              <a:gd name="connsiteX1837" fmla="*/ 11533298 w 13261896"/>
              <a:gd name="connsiteY1837" fmla="*/ 5114306 h 5790485"/>
              <a:gd name="connsiteX1838" fmla="*/ 11504723 w 13261896"/>
              <a:gd name="connsiteY1838" fmla="*/ 5133356 h 5790485"/>
              <a:gd name="connsiteX1839" fmla="*/ 11447621 w 13261896"/>
              <a:gd name="connsiteY1839" fmla="*/ 5114306 h 5790485"/>
              <a:gd name="connsiteX1840" fmla="*/ 11580923 w 13261896"/>
              <a:gd name="connsiteY1840" fmla="*/ 5028581 h 5790485"/>
              <a:gd name="connsiteX1841" fmla="*/ 11571398 w 13261896"/>
              <a:gd name="connsiteY1841" fmla="*/ 5052394 h 5790485"/>
              <a:gd name="connsiteX1842" fmla="*/ 11580923 w 13261896"/>
              <a:gd name="connsiteY1842" fmla="*/ 5057156 h 5790485"/>
              <a:gd name="connsiteX1843" fmla="*/ 11733323 w 13261896"/>
              <a:gd name="connsiteY1843" fmla="*/ 4995244 h 5790485"/>
              <a:gd name="connsiteX1844" fmla="*/ 11738086 w 13261896"/>
              <a:gd name="connsiteY1844" fmla="*/ 5004769 h 5790485"/>
              <a:gd name="connsiteX1845" fmla="*/ 6223778 w 13261896"/>
              <a:gd name="connsiteY1845" fmla="*/ 4995244 h 5790485"/>
              <a:gd name="connsiteX1846" fmla="*/ 6219016 w 13261896"/>
              <a:gd name="connsiteY1846" fmla="*/ 4995244 h 5790485"/>
              <a:gd name="connsiteX1847" fmla="*/ 6223778 w 13261896"/>
              <a:gd name="connsiteY1847" fmla="*/ 4995244 h 5790485"/>
              <a:gd name="connsiteX1848" fmla="*/ 3904726 w 13261896"/>
              <a:gd name="connsiteY1848" fmla="*/ 5061919 h 5790485"/>
              <a:gd name="connsiteX1849" fmla="*/ 3899964 w 13261896"/>
              <a:gd name="connsiteY1849" fmla="*/ 5085731 h 5790485"/>
              <a:gd name="connsiteX1850" fmla="*/ 3880914 w 13261896"/>
              <a:gd name="connsiteY1850" fmla="*/ 4995244 h 5790485"/>
              <a:gd name="connsiteX1851" fmla="*/ 3904726 w 13261896"/>
              <a:gd name="connsiteY1851" fmla="*/ 5061919 h 5790485"/>
              <a:gd name="connsiteX1852" fmla="*/ 1461897 w 13261896"/>
              <a:gd name="connsiteY1852" fmla="*/ 5038106 h 5790485"/>
              <a:gd name="connsiteX1853" fmla="*/ 1419035 w 13261896"/>
              <a:gd name="connsiteY1853" fmla="*/ 4995244 h 5790485"/>
              <a:gd name="connsiteX1854" fmla="*/ 1461897 w 13261896"/>
              <a:gd name="connsiteY1854" fmla="*/ 5038106 h 5790485"/>
              <a:gd name="connsiteX1855" fmla="*/ 6466666 w 13261896"/>
              <a:gd name="connsiteY1855" fmla="*/ 4995244 h 5790485"/>
              <a:gd name="connsiteX1856" fmla="*/ 6442853 w 13261896"/>
              <a:gd name="connsiteY1856" fmla="*/ 5047631 h 5790485"/>
              <a:gd name="connsiteX1857" fmla="*/ 6428566 w 13261896"/>
              <a:gd name="connsiteY1857" fmla="*/ 5047631 h 5790485"/>
              <a:gd name="connsiteX1858" fmla="*/ 6423803 w 13261896"/>
              <a:gd name="connsiteY1858" fmla="*/ 5038106 h 5790485"/>
              <a:gd name="connsiteX1859" fmla="*/ 6452378 w 13261896"/>
              <a:gd name="connsiteY1859" fmla="*/ 4990481 h 5790485"/>
              <a:gd name="connsiteX1860" fmla="*/ 6466666 w 13261896"/>
              <a:gd name="connsiteY1860" fmla="*/ 4995244 h 5790485"/>
              <a:gd name="connsiteX1861" fmla="*/ 6085713 w 13261896"/>
              <a:gd name="connsiteY1861" fmla="*/ 5028581 h 5790485"/>
              <a:gd name="connsiteX1862" fmla="*/ 6066663 w 13261896"/>
              <a:gd name="connsiteY1862" fmla="*/ 5028581 h 5790485"/>
              <a:gd name="connsiteX1863" fmla="*/ 6061901 w 13261896"/>
              <a:gd name="connsiteY1863" fmla="*/ 5038106 h 5790485"/>
              <a:gd name="connsiteX1864" fmla="*/ 6080951 w 13261896"/>
              <a:gd name="connsiteY1864" fmla="*/ 5047631 h 5790485"/>
              <a:gd name="connsiteX1865" fmla="*/ 6080951 w 13261896"/>
              <a:gd name="connsiteY1865" fmla="*/ 5066681 h 5790485"/>
              <a:gd name="connsiteX1866" fmla="*/ 6066663 w 13261896"/>
              <a:gd name="connsiteY1866" fmla="*/ 5066681 h 5790485"/>
              <a:gd name="connsiteX1867" fmla="*/ 6052376 w 13261896"/>
              <a:gd name="connsiteY1867" fmla="*/ 5057156 h 5790485"/>
              <a:gd name="connsiteX1868" fmla="*/ 6014276 w 13261896"/>
              <a:gd name="connsiteY1868" fmla="*/ 5071444 h 5790485"/>
              <a:gd name="connsiteX1869" fmla="*/ 6028563 w 13261896"/>
              <a:gd name="connsiteY1869" fmla="*/ 4995244 h 5790485"/>
              <a:gd name="connsiteX1870" fmla="*/ 6028563 w 13261896"/>
              <a:gd name="connsiteY1870" fmla="*/ 5057156 h 5790485"/>
              <a:gd name="connsiteX1871" fmla="*/ 6038088 w 13261896"/>
              <a:gd name="connsiteY1871" fmla="*/ 5061919 h 5790485"/>
              <a:gd name="connsiteX1872" fmla="*/ 6052376 w 13261896"/>
              <a:gd name="connsiteY1872" fmla="*/ 5014294 h 5790485"/>
              <a:gd name="connsiteX1873" fmla="*/ 6071426 w 13261896"/>
              <a:gd name="connsiteY1873" fmla="*/ 5028581 h 5790485"/>
              <a:gd name="connsiteX1874" fmla="*/ 6071426 w 13261896"/>
              <a:gd name="connsiteY1874" fmla="*/ 5004769 h 5790485"/>
              <a:gd name="connsiteX1875" fmla="*/ 6080951 w 13261896"/>
              <a:gd name="connsiteY1875" fmla="*/ 4990481 h 5790485"/>
              <a:gd name="connsiteX1876" fmla="*/ 6085713 w 13261896"/>
              <a:gd name="connsiteY1876" fmla="*/ 5028581 h 5790485"/>
              <a:gd name="connsiteX1877" fmla="*/ 12333304 w 13261896"/>
              <a:gd name="connsiteY1877" fmla="*/ 5076206 h 5790485"/>
              <a:gd name="connsiteX1878" fmla="*/ 12314254 w 13261896"/>
              <a:gd name="connsiteY1878" fmla="*/ 5128594 h 5790485"/>
              <a:gd name="connsiteX1879" fmla="*/ 12299966 w 13261896"/>
              <a:gd name="connsiteY1879" fmla="*/ 5109544 h 5790485"/>
              <a:gd name="connsiteX1880" fmla="*/ 12261866 w 13261896"/>
              <a:gd name="connsiteY1880" fmla="*/ 5176219 h 5790485"/>
              <a:gd name="connsiteX1881" fmla="*/ 12247579 w 13261896"/>
              <a:gd name="connsiteY1881" fmla="*/ 5185744 h 5790485"/>
              <a:gd name="connsiteX1882" fmla="*/ 12242863 w 13261896"/>
              <a:gd name="connsiteY1882" fmla="*/ 5171456 h 5790485"/>
              <a:gd name="connsiteX1883" fmla="*/ 12176188 w 13261896"/>
              <a:gd name="connsiteY1883" fmla="*/ 5219081 h 5790485"/>
              <a:gd name="connsiteX1884" fmla="*/ 12157138 w 13261896"/>
              <a:gd name="connsiteY1884" fmla="*/ 5209556 h 5790485"/>
              <a:gd name="connsiteX1885" fmla="*/ 12114275 w 13261896"/>
              <a:gd name="connsiteY1885" fmla="*/ 5190506 h 5790485"/>
              <a:gd name="connsiteX1886" fmla="*/ 12128563 w 13261896"/>
              <a:gd name="connsiteY1886" fmla="*/ 5171456 h 5790485"/>
              <a:gd name="connsiteX1887" fmla="*/ 12114275 w 13261896"/>
              <a:gd name="connsiteY1887" fmla="*/ 5157169 h 5790485"/>
              <a:gd name="connsiteX1888" fmla="*/ 12047600 w 13261896"/>
              <a:gd name="connsiteY1888" fmla="*/ 5204794 h 5790485"/>
              <a:gd name="connsiteX1889" fmla="*/ 12023788 w 13261896"/>
              <a:gd name="connsiteY1889" fmla="*/ 5190506 h 5790485"/>
              <a:gd name="connsiteX1890" fmla="*/ 11985688 w 13261896"/>
              <a:gd name="connsiteY1890" fmla="*/ 5171456 h 5790485"/>
              <a:gd name="connsiteX1891" fmla="*/ 11995213 w 13261896"/>
              <a:gd name="connsiteY1891" fmla="*/ 5157169 h 5790485"/>
              <a:gd name="connsiteX1892" fmla="*/ 11942825 w 13261896"/>
              <a:gd name="connsiteY1892" fmla="*/ 5152406 h 5790485"/>
              <a:gd name="connsiteX1893" fmla="*/ 11914250 w 13261896"/>
              <a:gd name="connsiteY1893" fmla="*/ 5109544 h 5790485"/>
              <a:gd name="connsiteX1894" fmla="*/ 11928538 w 13261896"/>
              <a:gd name="connsiteY1894" fmla="*/ 5085731 h 5790485"/>
              <a:gd name="connsiteX1895" fmla="*/ 12019025 w 13261896"/>
              <a:gd name="connsiteY1895" fmla="*/ 5114306 h 5790485"/>
              <a:gd name="connsiteX1896" fmla="*/ 12219050 w 13261896"/>
              <a:gd name="connsiteY1896" fmla="*/ 5004769 h 5790485"/>
              <a:gd name="connsiteX1897" fmla="*/ 12176188 w 13261896"/>
              <a:gd name="connsiteY1897" fmla="*/ 5109544 h 5790485"/>
              <a:gd name="connsiteX1898" fmla="*/ 12223813 w 13261896"/>
              <a:gd name="connsiteY1898" fmla="*/ 4985719 h 5790485"/>
              <a:gd name="connsiteX1899" fmla="*/ 12333304 w 13261896"/>
              <a:gd name="connsiteY1899" fmla="*/ 5076206 h 5790485"/>
              <a:gd name="connsiteX1900" fmla="*/ 6171391 w 13261896"/>
              <a:gd name="connsiteY1900" fmla="*/ 5000006 h 5790485"/>
              <a:gd name="connsiteX1901" fmla="*/ 6157103 w 13261896"/>
              <a:gd name="connsiteY1901" fmla="*/ 5009531 h 5790485"/>
              <a:gd name="connsiteX1902" fmla="*/ 6157103 w 13261896"/>
              <a:gd name="connsiteY1902" fmla="*/ 5023819 h 5790485"/>
              <a:gd name="connsiteX1903" fmla="*/ 6171391 w 13261896"/>
              <a:gd name="connsiteY1903" fmla="*/ 5033344 h 5790485"/>
              <a:gd name="connsiteX1904" fmla="*/ 6147626 w 13261896"/>
              <a:gd name="connsiteY1904" fmla="*/ 5038106 h 5790485"/>
              <a:gd name="connsiteX1905" fmla="*/ 6166628 w 13261896"/>
              <a:gd name="connsiteY1905" fmla="*/ 5047631 h 5790485"/>
              <a:gd name="connsiteX1906" fmla="*/ 6166628 w 13261896"/>
              <a:gd name="connsiteY1906" fmla="*/ 5061919 h 5790485"/>
              <a:gd name="connsiteX1907" fmla="*/ 6142863 w 13261896"/>
              <a:gd name="connsiteY1907" fmla="*/ 5033344 h 5790485"/>
              <a:gd name="connsiteX1908" fmla="*/ 6152341 w 13261896"/>
              <a:gd name="connsiteY1908" fmla="*/ 4985719 h 5790485"/>
              <a:gd name="connsiteX1909" fmla="*/ 6171391 w 13261896"/>
              <a:gd name="connsiteY1909" fmla="*/ 5000006 h 5790485"/>
              <a:gd name="connsiteX1910" fmla="*/ 6128576 w 13261896"/>
              <a:gd name="connsiteY1910" fmla="*/ 5047631 h 5790485"/>
              <a:gd name="connsiteX1911" fmla="*/ 6100001 w 13261896"/>
              <a:gd name="connsiteY1911" fmla="*/ 5066681 h 5790485"/>
              <a:gd name="connsiteX1912" fmla="*/ 6119051 w 13261896"/>
              <a:gd name="connsiteY1912" fmla="*/ 5042869 h 5790485"/>
              <a:gd name="connsiteX1913" fmla="*/ 6100001 w 13261896"/>
              <a:gd name="connsiteY1913" fmla="*/ 5038106 h 5790485"/>
              <a:gd name="connsiteX1914" fmla="*/ 6119051 w 13261896"/>
              <a:gd name="connsiteY1914" fmla="*/ 5038106 h 5790485"/>
              <a:gd name="connsiteX1915" fmla="*/ 6133338 w 13261896"/>
              <a:gd name="connsiteY1915" fmla="*/ 4985719 h 5790485"/>
              <a:gd name="connsiteX1916" fmla="*/ 6128576 w 13261896"/>
              <a:gd name="connsiteY1916" fmla="*/ 5047631 h 5790485"/>
              <a:gd name="connsiteX1917" fmla="*/ 12576191 w 13261896"/>
              <a:gd name="connsiteY1917" fmla="*/ 5057156 h 5790485"/>
              <a:gd name="connsiteX1918" fmla="*/ 12576191 w 13261896"/>
              <a:gd name="connsiteY1918" fmla="*/ 5085731 h 5790485"/>
              <a:gd name="connsiteX1919" fmla="*/ 12528566 w 13261896"/>
              <a:gd name="connsiteY1919" fmla="*/ 5066681 h 5790485"/>
              <a:gd name="connsiteX1920" fmla="*/ 12552379 w 13261896"/>
              <a:gd name="connsiteY1920" fmla="*/ 5123831 h 5790485"/>
              <a:gd name="connsiteX1921" fmla="*/ 12528566 w 13261896"/>
              <a:gd name="connsiteY1921" fmla="*/ 5176219 h 5790485"/>
              <a:gd name="connsiteX1922" fmla="*/ 12471416 w 13261896"/>
              <a:gd name="connsiteY1922" fmla="*/ 5014294 h 5790485"/>
              <a:gd name="connsiteX1923" fmla="*/ 12523804 w 13261896"/>
              <a:gd name="connsiteY1923" fmla="*/ 4980956 h 5790485"/>
              <a:gd name="connsiteX1924" fmla="*/ 12576191 w 13261896"/>
              <a:gd name="connsiteY1924" fmla="*/ 5057156 h 5790485"/>
              <a:gd name="connsiteX1925" fmla="*/ 11747611 w 13261896"/>
              <a:gd name="connsiteY1925" fmla="*/ 4995244 h 5790485"/>
              <a:gd name="connsiteX1926" fmla="*/ 11733323 w 13261896"/>
              <a:gd name="connsiteY1926" fmla="*/ 4985719 h 5790485"/>
              <a:gd name="connsiteX1927" fmla="*/ 11761898 w 13261896"/>
              <a:gd name="connsiteY1927" fmla="*/ 4980956 h 5790485"/>
              <a:gd name="connsiteX1928" fmla="*/ 11747611 w 13261896"/>
              <a:gd name="connsiteY1928" fmla="*/ 4995244 h 5790485"/>
              <a:gd name="connsiteX1929" fmla="*/ 6247591 w 13261896"/>
              <a:gd name="connsiteY1929" fmla="*/ 4990481 h 5790485"/>
              <a:gd name="connsiteX1930" fmla="*/ 6238066 w 13261896"/>
              <a:gd name="connsiteY1930" fmla="*/ 5033344 h 5790485"/>
              <a:gd name="connsiteX1931" fmla="*/ 6252353 w 13261896"/>
              <a:gd name="connsiteY1931" fmla="*/ 5052394 h 5790485"/>
              <a:gd name="connsiteX1932" fmla="*/ 6261878 w 13261896"/>
              <a:gd name="connsiteY1932" fmla="*/ 4985719 h 5790485"/>
              <a:gd name="connsiteX1933" fmla="*/ 6266641 w 13261896"/>
              <a:gd name="connsiteY1933" fmla="*/ 5000006 h 5790485"/>
              <a:gd name="connsiteX1934" fmla="*/ 6252353 w 13261896"/>
              <a:gd name="connsiteY1934" fmla="*/ 5061919 h 5790485"/>
              <a:gd name="connsiteX1935" fmla="*/ 6242828 w 13261896"/>
              <a:gd name="connsiteY1935" fmla="*/ 5052394 h 5790485"/>
              <a:gd name="connsiteX1936" fmla="*/ 6228541 w 13261896"/>
              <a:gd name="connsiteY1936" fmla="*/ 5061919 h 5790485"/>
              <a:gd name="connsiteX1937" fmla="*/ 6223778 w 13261896"/>
              <a:gd name="connsiteY1937" fmla="*/ 5047631 h 5790485"/>
              <a:gd name="connsiteX1938" fmla="*/ 6233303 w 13261896"/>
              <a:gd name="connsiteY1938" fmla="*/ 5014294 h 5790485"/>
              <a:gd name="connsiteX1939" fmla="*/ 6214253 w 13261896"/>
              <a:gd name="connsiteY1939" fmla="*/ 5004769 h 5790485"/>
              <a:gd name="connsiteX1940" fmla="*/ 6195203 w 13261896"/>
              <a:gd name="connsiteY1940" fmla="*/ 5061919 h 5790485"/>
              <a:gd name="connsiteX1941" fmla="*/ 6199966 w 13261896"/>
              <a:gd name="connsiteY1941" fmla="*/ 5047631 h 5790485"/>
              <a:gd name="connsiteX1942" fmla="*/ 6185678 w 13261896"/>
              <a:gd name="connsiteY1942" fmla="*/ 5042869 h 5790485"/>
              <a:gd name="connsiteX1943" fmla="*/ 6199966 w 13261896"/>
              <a:gd name="connsiteY1943" fmla="*/ 4995244 h 5790485"/>
              <a:gd name="connsiteX1944" fmla="*/ 6214253 w 13261896"/>
              <a:gd name="connsiteY1944" fmla="*/ 4980956 h 5790485"/>
              <a:gd name="connsiteX1945" fmla="*/ 6247591 w 13261896"/>
              <a:gd name="connsiteY1945" fmla="*/ 4990481 h 5790485"/>
              <a:gd name="connsiteX1946" fmla="*/ 12552379 w 13261896"/>
              <a:gd name="connsiteY1946" fmla="*/ 4976194 h 5790485"/>
              <a:gd name="connsiteX1947" fmla="*/ 12600004 w 13261896"/>
              <a:gd name="connsiteY1947" fmla="*/ 5038106 h 5790485"/>
              <a:gd name="connsiteX1948" fmla="*/ 12633294 w 13261896"/>
              <a:gd name="connsiteY1948" fmla="*/ 5066681 h 5790485"/>
              <a:gd name="connsiteX1949" fmla="*/ 12638056 w 13261896"/>
              <a:gd name="connsiteY1949" fmla="*/ 5090494 h 5790485"/>
              <a:gd name="connsiteX1950" fmla="*/ 12628531 w 13261896"/>
              <a:gd name="connsiteY1950" fmla="*/ 5157169 h 5790485"/>
              <a:gd name="connsiteX1951" fmla="*/ 12538091 w 13261896"/>
              <a:gd name="connsiteY1951" fmla="*/ 4976194 h 5790485"/>
              <a:gd name="connsiteX1952" fmla="*/ 12552379 w 13261896"/>
              <a:gd name="connsiteY1952" fmla="*/ 4976194 h 5790485"/>
              <a:gd name="connsiteX1953" fmla="*/ 11819048 w 13261896"/>
              <a:gd name="connsiteY1953" fmla="*/ 5019056 h 5790485"/>
              <a:gd name="connsiteX1954" fmla="*/ 11814286 w 13261896"/>
              <a:gd name="connsiteY1954" fmla="*/ 5033344 h 5790485"/>
              <a:gd name="connsiteX1955" fmla="*/ 11690461 w 13261896"/>
              <a:gd name="connsiteY1955" fmla="*/ 5180981 h 5790485"/>
              <a:gd name="connsiteX1956" fmla="*/ 11695223 w 13261896"/>
              <a:gd name="connsiteY1956" fmla="*/ 5128594 h 5790485"/>
              <a:gd name="connsiteX1957" fmla="*/ 11719036 w 13261896"/>
              <a:gd name="connsiteY1957" fmla="*/ 5085731 h 5790485"/>
              <a:gd name="connsiteX1958" fmla="*/ 11695223 w 13261896"/>
              <a:gd name="connsiteY1958" fmla="*/ 5085731 h 5790485"/>
              <a:gd name="connsiteX1959" fmla="*/ 11804761 w 13261896"/>
              <a:gd name="connsiteY1959" fmla="*/ 4976194 h 5790485"/>
              <a:gd name="connsiteX1960" fmla="*/ 11819048 w 13261896"/>
              <a:gd name="connsiteY1960" fmla="*/ 5019056 h 5790485"/>
              <a:gd name="connsiteX1961" fmla="*/ 6428566 w 13261896"/>
              <a:gd name="connsiteY1961" fmla="*/ 4976194 h 5790485"/>
              <a:gd name="connsiteX1962" fmla="*/ 6376178 w 13261896"/>
              <a:gd name="connsiteY1962" fmla="*/ 5052394 h 5790485"/>
              <a:gd name="connsiteX1963" fmla="*/ 6404753 w 13261896"/>
              <a:gd name="connsiteY1963" fmla="*/ 4976194 h 5790485"/>
              <a:gd name="connsiteX1964" fmla="*/ 6428566 w 13261896"/>
              <a:gd name="connsiteY1964" fmla="*/ 4976194 h 5790485"/>
              <a:gd name="connsiteX1965" fmla="*/ 6299978 w 13261896"/>
              <a:gd name="connsiteY1965" fmla="*/ 5009531 h 5790485"/>
              <a:gd name="connsiteX1966" fmla="*/ 6290453 w 13261896"/>
              <a:gd name="connsiteY1966" fmla="*/ 5047631 h 5790485"/>
              <a:gd name="connsiteX1967" fmla="*/ 6299978 w 13261896"/>
              <a:gd name="connsiteY1967" fmla="*/ 5052394 h 5790485"/>
              <a:gd name="connsiteX1968" fmla="*/ 6280928 w 13261896"/>
              <a:gd name="connsiteY1968" fmla="*/ 5057156 h 5790485"/>
              <a:gd name="connsiteX1969" fmla="*/ 6299978 w 13261896"/>
              <a:gd name="connsiteY1969" fmla="*/ 4976194 h 5790485"/>
              <a:gd name="connsiteX1970" fmla="*/ 6299978 w 13261896"/>
              <a:gd name="connsiteY1970" fmla="*/ 5009531 h 5790485"/>
              <a:gd name="connsiteX1971" fmla="*/ 6371416 w 13261896"/>
              <a:gd name="connsiteY1971" fmla="*/ 4976194 h 5790485"/>
              <a:gd name="connsiteX1972" fmla="*/ 6357128 w 13261896"/>
              <a:gd name="connsiteY1972" fmla="*/ 5052394 h 5790485"/>
              <a:gd name="connsiteX1973" fmla="*/ 6342841 w 13261896"/>
              <a:gd name="connsiteY1973" fmla="*/ 5052394 h 5790485"/>
              <a:gd name="connsiteX1974" fmla="*/ 6347603 w 13261896"/>
              <a:gd name="connsiteY1974" fmla="*/ 5042869 h 5790485"/>
              <a:gd name="connsiteX1975" fmla="*/ 6309503 w 13261896"/>
              <a:gd name="connsiteY1975" fmla="*/ 5038106 h 5790485"/>
              <a:gd name="connsiteX1976" fmla="*/ 6314266 w 13261896"/>
              <a:gd name="connsiteY1976" fmla="*/ 4990481 h 5790485"/>
              <a:gd name="connsiteX1977" fmla="*/ 6342841 w 13261896"/>
              <a:gd name="connsiteY1977" fmla="*/ 4985719 h 5790485"/>
              <a:gd name="connsiteX1978" fmla="*/ 6328553 w 13261896"/>
              <a:gd name="connsiteY1978" fmla="*/ 5004769 h 5790485"/>
              <a:gd name="connsiteX1979" fmla="*/ 6347603 w 13261896"/>
              <a:gd name="connsiteY1979" fmla="*/ 5009531 h 5790485"/>
              <a:gd name="connsiteX1980" fmla="*/ 6357128 w 13261896"/>
              <a:gd name="connsiteY1980" fmla="*/ 4971431 h 5790485"/>
              <a:gd name="connsiteX1981" fmla="*/ 6371416 w 13261896"/>
              <a:gd name="connsiteY1981" fmla="*/ 4976194 h 5790485"/>
              <a:gd name="connsiteX1982" fmla="*/ 3814286 w 13261896"/>
              <a:gd name="connsiteY1982" fmla="*/ 4990481 h 5790485"/>
              <a:gd name="connsiteX1983" fmla="*/ 3823811 w 13261896"/>
              <a:gd name="connsiteY1983" fmla="*/ 5004769 h 5790485"/>
              <a:gd name="connsiteX1984" fmla="*/ 3857149 w 13261896"/>
              <a:gd name="connsiteY1984" fmla="*/ 4990481 h 5790485"/>
              <a:gd name="connsiteX1985" fmla="*/ 3861911 w 13261896"/>
              <a:gd name="connsiteY1985" fmla="*/ 5009531 h 5790485"/>
              <a:gd name="connsiteX1986" fmla="*/ 3804761 w 13261896"/>
              <a:gd name="connsiteY1986" fmla="*/ 5085731 h 5790485"/>
              <a:gd name="connsiteX1987" fmla="*/ 3776186 w 13261896"/>
              <a:gd name="connsiteY1987" fmla="*/ 5104781 h 5790485"/>
              <a:gd name="connsiteX1988" fmla="*/ 3776186 w 13261896"/>
              <a:gd name="connsiteY1988" fmla="*/ 5119069 h 5790485"/>
              <a:gd name="connsiteX1989" fmla="*/ 3785711 w 13261896"/>
              <a:gd name="connsiteY1989" fmla="*/ 5128594 h 5790485"/>
              <a:gd name="connsiteX1990" fmla="*/ 3833336 w 13261896"/>
              <a:gd name="connsiteY1990" fmla="*/ 5085731 h 5790485"/>
              <a:gd name="connsiteX1991" fmla="*/ 3847624 w 13261896"/>
              <a:gd name="connsiteY1991" fmla="*/ 5085731 h 5790485"/>
              <a:gd name="connsiteX1992" fmla="*/ 3852386 w 13261896"/>
              <a:gd name="connsiteY1992" fmla="*/ 5095256 h 5790485"/>
              <a:gd name="connsiteX1993" fmla="*/ 3833336 w 13261896"/>
              <a:gd name="connsiteY1993" fmla="*/ 5133356 h 5790485"/>
              <a:gd name="connsiteX1994" fmla="*/ 3857149 w 13261896"/>
              <a:gd name="connsiteY1994" fmla="*/ 5128594 h 5790485"/>
              <a:gd name="connsiteX1995" fmla="*/ 3819049 w 13261896"/>
              <a:gd name="connsiteY1995" fmla="*/ 5266706 h 5790485"/>
              <a:gd name="connsiteX1996" fmla="*/ 3780949 w 13261896"/>
              <a:gd name="connsiteY1996" fmla="*/ 5352384 h 5790485"/>
              <a:gd name="connsiteX1997" fmla="*/ 3776186 w 13261896"/>
              <a:gd name="connsiteY1997" fmla="*/ 5299996 h 5790485"/>
              <a:gd name="connsiteX1998" fmla="*/ 3780949 w 13261896"/>
              <a:gd name="connsiteY1998" fmla="*/ 5238131 h 5790485"/>
              <a:gd name="connsiteX1999" fmla="*/ 3823811 w 13261896"/>
              <a:gd name="connsiteY1999" fmla="*/ 5161931 h 5790485"/>
              <a:gd name="connsiteX2000" fmla="*/ 3804761 w 13261896"/>
              <a:gd name="connsiteY2000" fmla="*/ 5157169 h 5790485"/>
              <a:gd name="connsiteX2001" fmla="*/ 3761899 w 13261896"/>
              <a:gd name="connsiteY2001" fmla="*/ 5242894 h 5790485"/>
              <a:gd name="connsiteX2002" fmla="*/ 3752374 w 13261896"/>
              <a:gd name="connsiteY2002" fmla="*/ 5204794 h 5790485"/>
              <a:gd name="connsiteX2003" fmla="*/ 3752374 w 13261896"/>
              <a:gd name="connsiteY2003" fmla="*/ 5047631 h 5790485"/>
              <a:gd name="connsiteX2004" fmla="*/ 3823811 w 13261896"/>
              <a:gd name="connsiteY2004" fmla="*/ 4971431 h 5790485"/>
              <a:gd name="connsiteX2005" fmla="*/ 3814286 w 13261896"/>
              <a:gd name="connsiteY2005" fmla="*/ 4990481 h 5790485"/>
              <a:gd name="connsiteX2006" fmla="*/ 1919049 w 13261896"/>
              <a:gd name="connsiteY2006" fmla="*/ 5004769 h 5790485"/>
              <a:gd name="connsiteX2007" fmla="*/ 1928574 w 13261896"/>
              <a:gd name="connsiteY2007" fmla="*/ 5033344 h 5790485"/>
              <a:gd name="connsiteX2008" fmla="*/ 1942862 w 13261896"/>
              <a:gd name="connsiteY2008" fmla="*/ 5019056 h 5790485"/>
              <a:gd name="connsiteX2009" fmla="*/ 2004727 w 13261896"/>
              <a:gd name="connsiteY2009" fmla="*/ 5061919 h 5790485"/>
              <a:gd name="connsiteX2010" fmla="*/ 2014252 w 13261896"/>
              <a:gd name="connsiteY2010" fmla="*/ 5090494 h 5790485"/>
              <a:gd name="connsiteX2011" fmla="*/ 2023777 w 13261896"/>
              <a:gd name="connsiteY2011" fmla="*/ 5076206 h 5790485"/>
              <a:gd name="connsiteX2012" fmla="*/ 2095214 w 13261896"/>
              <a:gd name="connsiteY2012" fmla="*/ 5123831 h 5790485"/>
              <a:gd name="connsiteX2013" fmla="*/ 2095214 w 13261896"/>
              <a:gd name="connsiteY2013" fmla="*/ 5147644 h 5790485"/>
              <a:gd name="connsiteX2014" fmla="*/ 1857137 w 13261896"/>
              <a:gd name="connsiteY2014" fmla="*/ 4980956 h 5790485"/>
              <a:gd name="connsiteX2015" fmla="*/ 1861899 w 13261896"/>
              <a:gd name="connsiteY2015" fmla="*/ 4971431 h 5790485"/>
              <a:gd name="connsiteX2016" fmla="*/ 1919049 w 13261896"/>
              <a:gd name="connsiteY2016" fmla="*/ 5004769 h 5790485"/>
              <a:gd name="connsiteX2017" fmla="*/ 6457141 w 13261896"/>
              <a:gd name="connsiteY2017" fmla="*/ 4961906 h 5790485"/>
              <a:gd name="connsiteX2018" fmla="*/ 6471428 w 13261896"/>
              <a:gd name="connsiteY2018" fmla="*/ 4966669 h 5790485"/>
              <a:gd name="connsiteX2019" fmla="*/ 6457141 w 13261896"/>
              <a:gd name="connsiteY2019" fmla="*/ 4961906 h 5790485"/>
              <a:gd name="connsiteX2020" fmla="*/ 1290447 w 13261896"/>
              <a:gd name="connsiteY2020" fmla="*/ 4976194 h 5790485"/>
              <a:gd name="connsiteX2021" fmla="*/ 1290447 w 13261896"/>
              <a:gd name="connsiteY2021" fmla="*/ 4961906 h 5790485"/>
              <a:gd name="connsiteX2022" fmla="*/ 1290447 w 13261896"/>
              <a:gd name="connsiteY2022" fmla="*/ 4976194 h 5790485"/>
              <a:gd name="connsiteX2023" fmla="*/ 12799981 w 13261896"/>
              <a:gd name="connsiteY2023" fmla="*/ 5133356 h 5790485"/>
              <a:gd name="connsiteX2024" fmla="*/ 12695206 w 13261896"/>
              <a:gd name="connsiteY2024" fmla="*/ 5114306 h 5790485"/>
              <a:gd name="connsiteX2025" fmla="*/ 12657106 w 13261896"/>
              <a:gd name="connsiteY2025" fmla="*/ 5180981 h 5790485"/>
              <a:gd name="connsiteX2026" fmla="*/ 12638056 w 13261896"/>
              <a:gd name="connsiteY2026" fmla="*/ 5152406 h 5790485"/>
              <a:gd name="connsiteX2027" fmla="*/ 12647581 w 13261896"/>
              <a:gd name="connsiteY2027" fmla="*/ 5090494 h 5790485"/>
              <a:gd name="connsiteX2028" fmla="*/ 12642819 w 13261896"/>
              <a:gd name="connsiteY2028" fmla="*/ 5071444 h 5790485"/>
              <a:gd name="connsiteX2029" fmla="*/ 12609529 w 13261896"/>
              <a:gd name="connsiteY2029" fmla="*/ 5004769 h 5790485"/>
              <a:gd name="connsiteX2030" fmla="*/ 12557141 w 13261896"/>
              <a:gd name="connsiteY2030" fmla="*/ 4957144 h 5790485"/>
              <a:gd name="connsiteX2031" fmla="*/ 12799981 w 13261896"/>
              <a:gd name="connsiteY2031" fmla="*/ 5133356 h 5790485"/>
              <a:gd name="connsiteX2032" fmla="*/ 6580918 w 13261896"/>
              <a:gd name="connsiteY2032" fmla="*/ 4957144 h 5790485"/>
              <a:gd name="connsiteX2033" fmla="*/ 6576156 w 13261896"/>
              <a:gd name="connsiteY2033" fmla="*/ 4976194 h 5790485"/>
              <a:gd name="connsiteX2034" fmla="*/ 6561868 w 13261896"/>
              <a:gd name="connsiteY2034" fmla="*/ 4976194 h 5790485"/>
              <a:gd name="connsiteX2035" fmla="*/ 6566631 w 13261896"/>
              <a:gd name="connsiteY2035" fmla="*/ 4957144 h 5790485"/>
              <a:gd name="connsiteX2036" fmla="*/ 6580918 w 13261896"/>
              <a:gd name="connsiteY2036" fmla="*/ 4957144 h 5790485"/>
              <a:gd name="connsiteX2037" fmla="*/ 6547581 w 13261896"/>
              <a:gd name="connsiteY2037" fmla="*/ 4957144 h 5790485"/>
              <a:gd name="connsiteX2038" fmla="*/ 6533293 w 13261896"/>
              <a:gd name="connsiteY2038" fmla="*/ 4995244 h 5790485"/>
              <a:gd name="connsiteX2039" fmla="*/ 6523816 w 13261896"/>
              <a:gd name="connsiteY2039" fmla="*/ 4990481 h 5790485"/>
              <a:gd name="connsiteX2040" fmla="*/ 6514291 w 13261896"/>
              <a:gd name="connsiteY2040" fmla="*/ 5009531 h 5790485"/>
              <a:gd name="connsiteX2041" fmla="*/ 6528578 w 13261896"/>
              <a:gd name="connsiteY2041" fmla="*/ 5019056 h 5790485"/>
              <a:gd name="connsiteX2042" fmla="*/ 6561868 w 13261896"/>
              <a:gd name="connsiteY2042" fmla="*/ 4985719 h 5790485"/>
              <a:gd name="connsiteX2043" fmla="*/ 6571393 w 13261896"/>
              <a:gd name="connsiteY2043" fmla="*/ 4995244 h 5790485"/>
              <a:gd name="connsiteX2044" fmla="*/ 6480953 w 13261896"/>
              <a:gd name="connsiteY2044" fmla="*/ 5047631 h 5790485"/>
              <a:gd name="connsiteX2045" fmla="*/ 6514291 w 13261896"/>
              <a:gd name="connsiteY2045" fmla="*/ 5028581 h 5790485"/>
              <a:gd name="connsiteX2046" fmla="*/ 6514291 w 13261896"/>
              <a:gd name="connsiteY2046" fmla="*/ 5014294 h 5790485"/>
              <a:gd name="connsiteX2047" fmla="*/ 6504766 w 13261896"/>
              <a:gd name="connsiteY2047" fmla="*/ 5004769 h 5790485"/>
              <a:gd name="connsiteX2048" fmla="*/ 6485716 w 13261896"/>
              <a:gd name="connsiteY2048" fmla="*/ 5014294 h 5790485"/>
              <a:gd name="connsiteX2049" fmla="*/ 6509528 w 13261896"/>
              <a:gd name="connsiteY2049" fmla="*/ 4990481 h 5790485"/>
              <a:gd name="connsiteX2050" fmla="*/ 6490478 w 13261896"/>
              <a:gd name="connsiteY2050" fmla="*/ 4976194 h 5790485"/>
              <a:gd name="connsiteX2051" fmla="*/ 6495241 w 13261896"/>
              <a:gd name="connsiteY2051" fmla="*/ 4961906 h 5790485"/>
              <a:gd name="connsiteX2052" fmla="*/ 6509528 w 13261896"/>
              <a:gd name="connsiteY2052" fmla="*/ 4961906 h 5790485"/>
              <a:gd name="connsiteX2053" fmla="*/ 6504766 w 13261896"/>
              <a:gd name="connsiteY2053" fmla="*/ 4971431 h 5790485"/>
              <a:gd name="connsiteX2054" fmla="*/ 6514291 w 13261896"/>
              <a:gd name="connsiteY2054" fmla="*/ 4980956 h 5790485"/>
              <a:gd name="connsiteX2055" fmla="*/ 6528578 w 13261896"/>
              <a:gd name="connsiteY2055" fmla="*/ 4957144 h 5790485"/>
              <a:gd name="connsiteX2056" fmla="*/ 6547581 w 13261896"/>
              <a:gd name="connsiteY2056" fmla="*/ 4957144 h 5790485"/>
              <a:gd name="connsiteX2057" fmla="*/ 3699986 w 13261896"/>
              <a:gd name="connsiteY2057" fmla="*/ 4971431 h 5790485"/>
              <a:gd name="connsiteX2058" fmla="*/ 3714274 w 13261896"/>
              <a:gd name="connsiteY2058" fmla="*/ 4957144 h 5790485"/>
              <a:gd name="connsiteX2059" fmla="*/ 3738086 w 13261896"/>
              <a:gd name="connsiteY2059" fmla="*/ 4976194 h 5790485"/>
              <a:gd name="connsiteX2060" fmla="*/ 3747611 w 13261896"/>
              <a:gd name="connsiteY2060" fmla="*/ 4961906 h 5790485"/>
              <a:gd name="connsiteX2061" fmla="*/ 3752374 w 13261896"/>
              <a:gd name="connsiteY2061" fmla="*/ 4971431 h 5790485"/>
              <a:gd name="connsiteX2062" fmla="*/ 3723799 w 13261896"/>
              <a:gd name="connsiteY2062" fmla="*/ 5014294 h 5790485"/>
              <a:gd name="connsiteX2063" fmla="*/ 3752374 w 13261896"/>
              <a:gd name="connsiteY2063" fmla="*/ 5014294 h 5790485"/>
              <a:gd name="connsiteX2064" fmla="*/ 3738086 w 13261896"/>
              <a:gd name="connsiteY2064" fmla="*/ 5066681 h 5790485"/>
              <a:gd name="connsiteX2065" fmla="*/ 3733324 w 13261896"/>
              <a:gd name="connsiteY2065" fmla="*/ 5200031 h 5790485"/>
              <a:gd name="connsiteX2066" fmla="*/ 3704749 w 13261896"/>
              <a:gd name="connsiteY2066" fmla="*/ 5171456 h 5790485"/>
              <a:gd name="connsiteX2067" fmla="*/ 3676174 w 13261896"/>
              <a:gd name="connsiteY2067" fmla="*/ 5119069 h 5790485"/>
              <a:gd name="connsiteX2068" fmla="*/ 3619024 w 13261896"/>
              <a:gd name="connsiteY2068" fmla="*/ 5057156 h 5790485"/>
              <a:gd name="connsiteX2069" fmla="*/ 3619024 w 13261896"/>
              <a:gd name="connsiteY2069" fmla="*/ 5038106 h 5790485"/>
              <a:gd name="connsiteX2070" fmla="*/ 3628549 w 13261896"/>
              <a:gd name="connsiteY2070" fmla="*/ 5042869 h 5790485"/>
              <a:gd name="connsiteX2071" fmla="*/ 3638074 w 13261896"/>
              <a:gd name="connsiteY2071" fmla="*/ 5028581 h 5790485"/>
              <a:gd name="connsiteX2072" fmla="*/ 3699986 w 13261896"/>
              <a:gd name="connsiteY2072" fmla="*/ 5085731 h 5790485"/>
              <a:gd name="connsiteX2073" fmla="*/ 3704749 w 13261896"/>
              <a:gd name="connsiteY2073" fmla="*/ 5071444 h 5790485"/>
              <a:gd name="connsiteX2074" fmla="*/ 3657124 w 13261896"/>
              <a:gd name="connsiteY2074" fmla="*/ 5004769 h 5790485"/>
              <a:gd name="connsiteX2075" fmla="*/ 3661886 w 13261896"/>
              <a:gd name="connsiteY2075" fmla="*/ 4976194 h 5790485"/>
              <a:gd name="connsiteX2076" fmla="*/ 3671411 w 13261896"/>
              <a:gd name="connsiteY2076" fmla="*/ 4985719 h 5790485"/>
              <a:gd name="connsiteX2077" fmla="*/ 3685699 w 13261896"/>
              <a:gd name="connsiteY2077" fmla="*/ 4985719 h 5790485"/>
              <a:gd name="connsiteX2078" fmla="*/ 3685699 w 13261896"/>
              <a:gd name="connsiteY2078" fmla="*/ 4957144 h 5790485"/>
              <a:gd name="connsiteX2079" fmla="*/ 3699986 w 13261896"/>
              <a:gd name="connsiteY2079" fmla="*/ 4971431 h 5790485"/>
              <a:gd name="connsiteX2080" fmla="*/ 12214288 w 13261896"/>
              <a:gd name="connsiteY2080" fmla="*/ 4980956 h 5790485"/>
              <a:gd name="connsiteX2081" fmla="*/ 12066650 w 13261896"/>
              <a:gd name="connsiteY2081" fmla="*/ 5100019 h 5790485"/>
              <a:gd name="connsiteX2082" fmla="*/ 12028550 w 13261896"/>
              <a:gd name="connsiteY2082" fmla="*/ 5100019 h 5790485"/>
              <a:gd name="connsiteX2083" fmla="*/ 12214288 w 13261896"/>
              <a:gd name="connsiteY2083" fmla="*/ 4952381 h 5790485"/>
              <a:gd name="connsiteX2084" fmla="*/ 12214288 w 13261896"/>
              <a:gd name="connsiteY2084" fmla="*/ 4980956 h 5790485"/>
              <a:gd name="connsiteX2085" fmla="*/ 3490436 w 13261896"/>
              <a:gd name="connsiteY2085" fmla="*/ 5071444 h 5790485"/>
              <a:gd name="connsiteX2086" fmla="*/ 3485674 w 13261896"/>
              <a:gd name="connsiteY2086" fmla="*/ 5052394 h 5790485"/>
              <a:gd name="connsiteX2087" fmla="*/ 3642836 w 13261896"/>
              <a:gd name="connsiteY2087" fmla="*/ 4952381 h 5790485"/>
              <a:gd name="connsiteX2088" fmla="*/ 3490436 w 13261896"/>
              <a:gd name="connsiteY2088" fmla="*/ 5071444 h 5790485"/>
              <a:gd name="connsiteX2089" fmla="*/ 12200000 w 13261896"/>
              <a:gd name="connsiteY2089" fmla="*/ 4957144 h 5790485"/>
              <a:gd name="connsiteX2090" fmla="*/ 12171425 w 13261896"/>
              <a:gd name="connsiteY2090" fmla="*/ 5004769 h 5790485"/>
              <a:gd name="connsiteX2091" fmla="*/ 12099988 w 13261896"/>
              <a:gd name="connsiteY2091" fmla="*/ 5038106 h 5790485"/>
              <a:gd name="connsiteX2092" fmla="*/ 11999975 w 13261896"/>
              <a:gd name="connsiteY2092" fmla="*/ 5104781 h 5790485"/>
              <a:gd name="connsiteX2093" fmla="*/ 11995213 w 13261896"/>
              <a:gd name="connsiteY2093" fmla="*/ 5090494 h 5790485"/>
              <a:gd name="connsiteX2094" fmla="*/ 11976163 w 13261896"/>
              <a:gd name="connsiteY2094" fmla="*/ 5100019 h 5790485"/>
              <a:gd name="connsiteX2095" fmla="*/ 11938063 w 13261896"/>
              <a:gd name="connsiteY2095" fmla="*/ 5076206 h 5790485"/>
              <a:gd name="connsiteX2096" fmla="*/ 11966638 w 13261896"/>
              <a:gd name="connsiteY2096" fmla="*/ 5042869 h 5790485"/>
              <a:gd name="connsiteX2097" fmla="*/ 11938063 w 13261896"/>
              <a:gd name="connsiteY2097" fmla="*/ 5023819 h 5790485"/>
              <a:gd name="connsiteX2098" fmla="*/ 11876150 w 13261896"/>
              <a:gd name="connsiteY2098" fmla="*/ 5047631 h 5790485"/>
              <a:gd name="connsiteX2099" fmla="*/ 11828573 w 13261896"/>
              <a:gd name="connsiteY2099" fmla="*/ 5028581 h 5790485"/>
              <a:gd name="connsiteX2100" fmla="*/ 11823811 w 13261896"/>
              <a:gd name="connsiteY2100" fmla="*/ 4990481 h 5790485"/>
              <a:gd name="connsiteX2101" fmla="*/ 11838098 w 13261896"/>
              <a:gd name="connsiteY2101" fmla="*/ 4985719 h 5790485"/>
              <a:gd name="connsiteX2102" fmla="*/ 11819048 w 13261896"/>
              <a:gd name="connsiteY2102" fmla="*/ 4980956 h 5790485"/>
              <a:gd name="connsiteX2103" fmla="*/ 11842861 w 13261896"/>
              <a:gd name="connsiteY2103" fmla="*/ 4957144 h 5790485"/>
              <a:gd name="connsiteX2104" fmla="*/ 11895200 w 13261896"/>
              <a:gd name="connsiteY2104" fmla="*/ 4976194 h 5790485"/>
              <a:gd name="connsiteX2105" fmla="*/ 12009500 w 13261896"/>
              <a:gd name="connsiteY2105" fmla="*/ 5000006 h 5790485"/>
              <a:gd name="connsiteX2106" fmla="*/ 12104750 w 13261896"/>
              <a:gd name="connsiteY2106" fmla="*/ 4995244 h 5790485"/>
              <a:gd name="connsiteX2107" fmla="*/ 12009500 w 13261896"/>
              <a:gd name="connsiteY2107" fmla="*/ 5033344 h 5790485"/>
              <a:gd name="connsiteX2108" fmla="*/ 12019025 w 13261896"/>
              <a:gd name="connsiteY2108" fmla="*/ 5038106 h 5790485"/>
              <a:gd name="connsiteX2109" fmla="*/ 12152375 w 13261896"/>
              <a:gd name="connsiteY2109" fmla="*/ 4985719 h 5790485"/>
              <a:gd name="connsiteX2110" fmla="*/ 12200000 w 13261896"/>
              <a:gd name="connsiteY2110" fmla="*/ 4947619 h 5790485"/>
              <a:gd name="connsiteX2111" fmla="*/ 12200000 w 13261896"/>
              <a:gd name="connsiteY2111" fmla="*/ 4957144 h 5790485"/>
              <a:gd name="connsiteX2112" fmla="*/ 11719036 w 13261896"/>
              <a:gd name="connsiteY2112" fmla="*/ 4976194 h 5790485"/>
              <a:gd name="connsiteX2113" fmla="*/ 11585686 w 13261896"/>
              <a:gd name="connsiteY2113" fmla="*/ 5042869 h 5790485"/>
              <a:gd name="connsiteX2114" fmla="*/ 11595211 w 13261896"/>
              <a:gd name="connsiteY2114" fmla="*/ 5000006 h 5790485"/>
              <a:gd name="connsiteX2115" fmla="*/ 11523773 w 13261896"/>
              <a:gd name="connsiteY2115" fmla="*/ 5033344 h 5790485"/>
              <a:gd name="connsiteX2116" fmla="*/ 11495198 w 13261896"/>
              <a:gd name="connsiteY2116" fmla="*/ 5033344 h 5790485"/>
              <a:gd name="connsiteX2117" fmla="*/ 11647598 w 13261896"/>
              <a:gd name="connsiteY2117" fmla="*/ 4947619 h 5790485"/>
              <a:gd name="connsiteX2118" fmla="*/ 11719036 w 13261896"/>
              <a:gd name="connsiteY2118" fmla="*/ 4976194 h 5790485"/>
              <a:gd name="connsiteX2119" fmla="*/ 11061906 w 13261896"/>
              <a:gd name="connsiteY2119" fmla="*/ 4961906 h 5790485"/>
              <a:gd name="connsiteX2120" fmla="*/ 11047619 w 13261896"/>
              <a:gd name="connsiteY2120" fmla="*/ 4980956 h 5790485"/>
              <a:gd name="connsiteX2121" fmla="*/ 11047619 w 13261896"/>
              <a:gd name="connsiteY2121" fmla="*/ 5009531 h 5790485"/>
              <a:gd name="connsiteX2122" fmla="*/ 11066669 w 13261896"/>
              <a:gd name="connsiteY2122" fmla="*/ 5061919 h 5790485"/>
              <a:gd name="connsiteX2123" fmla="*/ 11076194 w 13261896"/>
              <a:gd name="connsiteY2123" fmla="*/ 5104781 h 5790485"/>
              <a:gd name="connsiteX2124" fmla="*/ 11114246 w 13261896"/>
              <a:gd name="connsiteY2124" fmla="*/ 5147644 h 5790485"/>
              <a:gd name="connsiteX2125" fmla="*/ 11080956 w 13261896"/>
              <a:gd name="connsiteY2125" fmla="*/ 5190506 h 5790485"/>
              <a:gd name="connsiteX2126" fmla="*/ 11080956 w 13261896"/>
              <a:gd name="connsiteY2126" fmla="*/ 5171456 h 5790485"/>
              <a:gd name="connsiteX2127" fmla="*/ 11047619 w 13261896"/>
              <a:gd name="connsiteY2127" fmla="*/ 5147644 h 5790485"/>
              <a:gd name="connsiteX2128" fmla="*/ 11028569 w 13261896"/>
              <a:gd name="connsiteY2128" fmla="*/ 5157169 h 5790485"/>
              <a:gd name="connsiteX2129" fmla="*/ 11009519 w 13261896"/>
              <a:gd name="connsiteY2129" fmla="*/ 5142881 h 5790485"/>
              <a:gd name="connsiteX2130" fmla="*/ 10990469 w 13261896"/>
              <a:gd name="connsiteY2130" fmla="*/ 5185744 h 5790485"/>
              <a:gd name="connsiteX2131" fmla="*/ 10976181 w 13261896"/>
              <a:gd name="connsiteY2131" fmla="*/ 5200031 h 5790485"/>
              <a:gd name="connsiteX2132" fmla="*/ 10980944 w 13261896"/>
              <a:gd name="connsiteY2132" fmla="*/ 5185744 h 5790485"/>
              <a:gd name="connsiteX2133" fmla="*/ 10961894 w 13261896"/>
              <a:gd name="connsiteY2133" fmla="*/ 5152406 h 5790485"/>
              <a:gd name="connsiteX2134" fmla="*/ 10976181 w 13261896"/>
              <a:gd name="connsiteY2134" fmla="*/ 5133356 h 5790485"/>
              <a:gd name="connsiteX2135" fmla="*/ 10961894 w 13261896"/>
              <a:gd name="connsiteY2135" fmla="*/ 5109544 h 5790485"/>
              <a:gd name="connsiteX2136" fmla="*/ 10952369 w 13261896"/>
              <a:gd name="connsiteY2136" fmla="*/ 5080969 h 5790485"/>
              <a:gd name="connsiteX2137" fmla="*/ 10904744 w 13261896"/>
              <a:gd name="connsiteY2137" fmla="*/ 5042869 h 5790485"/>
              <a:gd name="connsiteX2138" fmla="*/ 10942844 w 13261896"/>
              <a:gd name="connsiteY2138" fmla="*/ 5023819 h 5790485"/>
              <a:gd name="connsiteX2139" fmla="*/ 10961894 w 13261896"/>
              <a:gd name="connsiteY2139" fmla="*/ 5004769 h 5790485"/>
              <a:gd name="connsiteX2140" fmla="*/ 11052381 w 13261896"/>
              <a:gd name="connsiteY2140" fmla="*/ 4947619 h 5790485"/>
              <a:gd name="connsiteX2141" fmla="*/ 11061906 w 13261896"/>
              <a:gd name="connsiteY2141" fmla="*/ 4961906 h 5790485"/>
              <a:gd name="connsiteX2142" fmla="*/ 11028569 w 13261896"/>
              <a:gd name="connsiteY2142" fmla="*/ 4933331 h 5790485"/>
              <a:gd name="connsiteX2143" fmla="*/ 11033331 w 13261896"/>
              <a:gd name="connsiteY2143" fmla="*/ 4947619 h 5790485"/>
              <a:gd name="connsiteX2144" fmla="*/ 10952369 w 13261896"/>
              <a:gd name="connsiteY2144" fmla="*/ 4990481 h 5790485"/>
              <a:gd name="connsiteX2145" fmla="*/ 10950273 w 13261896"/>
              <a:gd name="connsiteY2145" fmla="*/ 4993053 h 5790485"/>
              <a:gd name="connsiteX2146" fmla="*/ 10952369 w 13261896"/>
              <a:gd name="connsiteY2146" fmla="*/ 5000006 h 5790485"/>
              <a:gd name="connsiteX2147" fmla="*/ 10899981 w 13261896"/>
              <a:gd name="connsiteY2147" fmla="*/ 5033344 h 5790485"/>
              <a:gd name="connsiteX2148" fmla="*/ 10861881 w 13261896"/>
              <a:gd name="connsiteY2148" fmla="*/ 5019056 h 5790485"/>
              <a:gd name="connsiteX2149" fmla="*/ 10909506 w 13261896"/>
              <a:gd name="connsiteY2149" fmla="*/ 4976194 h 5790485"/>
              <a:gd name="connsiteX2150" fmla="*/ 10980944 w 13261896"/>
              <a:gd name="connsiteY2150" fmla="*/ 4933331 h 5790485"/>
              <a:gd name="connsiteX2151" fmla="*/ 11028569 w 13261896"/>
              <a:gd name="connsiteY2151" fmla="*/ 4933331 h 5790485"/>
              <a:gd name="connsiteX2152" fmla="*/ 1723787 w 13261896"/>
              <a:gd name="connsiteY2152" fmla="*/ 4990481 h 5790485"/>
              <a:gd name="connsiteX2153" fmla="*/ 1728549 w 13261896"/>
              <a:gd name="connsiteY2153" fmla="*/ 4980956 h 5790485"/>
              <a:gd name="connsiteX2154" fmla="*/ 1742837 w 13261896"/>
              <a:gd name="connsiteY2154" fmla="*/ 4980956 h 5790485"/>
              <a:gd name="connsiteX2155" fmla="*/ 1804749 w 13261896"/>
              <a:gd name="connsiteY2155" fmla="*/ 5019056 h 5790485"/>
              <a:gd name="connsiteX2156" fmla="*/ 1804749 w 13261896"/>
              <a:gd name="connsiteY2156" fmla="*/ 5038106 h 5790485"/>
              <a:gd name="connsiteX2157" fmla="*/ 1647587 w 13261896"/>
              <a:gd name="connsiteY2157" fmla="*/ 4947619 h 5790485"/>
              <a:gd name="connsiteX2158" fmla="*/ 1657112 w 13261896"/>
              <a:gd name="connsiteY2158" fmla="*/ 4933331 h 5790485"/>
              <a:gd name="connsiteX2159" fmla="*/ 1723787 w 13261896"/>
              <a:gd name="connsiteY2159" fmla="*/ 4990481 h 5790485"/>
              <a:gd name="connsiteX2160" fmla="*/ 6614256 w 13261896"/>
              <a:gd name="connsiteY2160" fmla="*/ 4928569 h 5790485"/>
              <a:gd name="connsiteX2161" fmla="*/ 6614256 w 13261896"/>
              <a:gd name="connsiteY2161" fmla="*/ 5061919 h 5790485"/>
              <a:gd name="connsiteX2162" fmla="*/ 5742861 w 13261896"/>
              <a:gd name="connsiteY2162" fmla="*/ 5109544 h 5790485"/>
              <a:gd name="connsiteX2163" fmla="*/ 5747623 w 13261896"/>
              <a:gd name="connsiteY2163" fmla="*/ 5071444 h 5790485"/>
              <a:gd name="connsiteX2164" fmla="*/ 5752386 w 13261896"/>
              <a:gd name="connsiteY2164" fmla="*/ 5033344 h 5790485"/>
              <a:gd name="connsiteX2165" fmla="*/ 5828538 w 13261896"/>
              <a:gd name="connsiteY2165" fmla="*/ 4990481 h 5790485"/>
              <a:gd name="connsiteX2166" fmla="*/ 6585681 w 13261896"/>
              <a:gd name="connsiteY2166" fmla="*/ 4928569 h 5790485"/>
              <a:gd name="connsiteX2167" fmla="*/ 6614256 w 13261896"/>
              <a:gd name="connsiteY2167" fmla="*/ 4928569 h 5790485"/>
              <a:gd name="connsiteX2168" fmla="*/ 3452384 w 13261896"/>
              <a:gd name="connsiteY2168" fmla="*/ 5047631 h 5790485"/>
              <a:gd name="connsiteX2169" fmla="*/ 3528536 w 13261896"/>
              <a:gd name="connsiteY2169" fmla="*/ 5176219 h 5790485"/>
              <a:gd name="connsiteX2170" fmla="*/ 3499961 w 13261896"/>
              <a:gd name="connsiteY2170" fmla="*/ 5209556 h 5790485"/>
              <a:gd name="connsiteX2171" fmla="*/ 3419046 w 13261896"/>
              <a:gd name="connsiteY2171" fmla="*/ 5038106 h 5790485"/>
              <a:gd name="connsiteX2172" fmla="*/ 3580924 w 13261896"/>
              <a:gd name="connsiteY2172" fmla="*/ 4928569 h 5790485"/>
              <a:gd name="connsiteX2173" fmla="*/ 3452384 w 13261896"/>
              <a:gd name="connsiteY2173" fmla="*/ 5047631 h 5790485"/>
              <a:gd name="connsiteX2174" fmla="*/ 1061895 w 13261896"/>
              <a:gd name="connsiteY2174" fmla="*/ 4980956 h 5790485"/>
              <a:gd name="connsiteX2175" fmla="*/ 1076182 w 13261896"/>
              <a:gd name="connsiteY2175" fmla="*/ 4933331 h 5790485"/>
              <a:gd name="connsiteX2176" fmla="*/ 1061895 w 13261896"/>
              <a:gd name="connsiteY2176" fmla="*/ 4980956 h 5790485"/>
              <a:gd name="connsiteX2177" fmla="*/ 12576191 w 13261896"/>
              <a:gd name="connsiteY2177" fmla="*/ 4928569 h 5790485"/>
              <a:gd name="connsiteX2178" fmla="*/ 12395216 w 13261896"/>
              <a:gd name="connsiteY2178" fmla="*/ 5019056 h 5790485"/>
              <a:gd name="connsiteX2179" fmla="*/ 12338066 w 13261896"/>
              <a:gd name="connsiteY2179" fmla="*/ 5014294 h 5790485"/>
              <a:gd name="connsiteX2180" fmla="*/ 12409504 w 13261896"/>
              <a:gd name="connsiteY2180" fmla="*/ 4961906 h 5790485"/>
              <a:gd name="connsiteX2181" fmla="*/ 12461891 w 13261896"/>
              <a:gd name="connsiteY2181" fmla="*/ 4957144 h 5790485"/>
              <a:gd name="connsiteX2182" fmla="*/ 12533329 w 13261896"/>
              <a:gd name="connsiteY2182" fmla="*/ 4923806 h 5790485"/>
              <a:gd name="connsiteX2183" fmla="*/ 12576191 w 13261896"/>
              <a:gd name="connsiteY2183" fmla="*/ 4928569 h 5790485"/>
              <a:gd name="connsiteX2184" fmla="*/ 3471434 w 13261896"/>
              <a:gd name="connsiteY2184" fmla="*/ 5047631 h 5790485"/>
              <a:gd name="connsiteX2185" fmla="*/ 3552349 w 13261896"/>
              <a:gd name="connsiteY2185" fmla="*/ 5176219 h 5790485"/>
              <a:gd name="connsiteX2186" fmla="*/ 3433334 w 13261896"/>
              <a:gd name="connsiteY2186" fmla="*/ 5238131 h 5790485"/>
              <a:gd name="connsiteX2187" fmla="*/ 3457146 w 13261896"/>
              <a:gd name="connsiteY2187" fmla="*/ 5238131 h 5790485"/>
              <a:gd name="connsiteX2188" fmla="*/ 3423809 w 13261896"/>
              <a:gd name="connsiteY2188" fmla="*/ 5238131 h 5790485"/>
              <a:gd name="connsiteX2189" fmla="*/ 3542824 w 13261896"/>
              <a:gd name="connsiteY2189" fmla="*/ 5176219 h 5790485"/>
              <a:gd name="connsiteX2190" fmla="*/ 3466671 w 13261896"/>
              <a:gd name="connsiteY2190" fmla="*/ 5047631 h 5790485"/>
              <a:gd name="connsiteX2191" fmla="*/ 3580924 w 13261896"/>
              <a:gd name="connsiteY2191" fmla="*/ 4976194 h 5790485"/>
              <a:gd name="connsiteX2192" fmla="*/ 3642836 w 13261896"/>
              <a:gd name="connsiteY2192" fmla="*/ 4923806 h 5790485"/>
              <a:gd name="connsiteX2193" fmla="*/ 3471434 w 13261896"/>
              <a:gd name="connsiteY2193" fmla="*/ 5047631 h 5790485"/>
              <a:gd name="connsiteX2194" fmla="*/ 11299983 w 13261896"/>
              <a:gd name="connsiteY2194" fmla="*/ 4919044 h 5790485"/>
              <a:gd name="connsiteX2195" fmla="*/ 11333321 w 13261896"/>
              <a:gd name="connsiteY2195" fmla="*/ 4942856 h 5790485"/>
              <a:gd name="connsiteX2196" fmla="*/ 11323796 w 13261896"/>
              <a:gd name="connsiteY2196" fmla="*/ 4961906 h 5790485"/>
              <a:gd name="connsiteX2197" fmla="*/ 11333321 w 13261896"/>
              <a:gd name="connsiteY2197" fmla="*/ 4966669 h 5790485"/>
              <a:gd name="connsiteX2198" fmla="*/ 11371421 w 13261896"/>
              <a:gd name="connsiteY2198" fmla="*/ 4933331 h 5790485"/>
              <a:gd name="connsiteX2199" fmla="*/ 11395233 w 13261896"/>
              <a:gd name="connsiteY2199" fmla="*/ 4938094 h 5790485"/>
              <a:gd name="connsiteX2200" fmla="*/ 11390471 w 13261896"/>
              <a:gd name="connsiteY2200" fmla="*/ 4961906 h 5790485"/>
              <a:gd name="connsiteX2201" fmla="*/ 11414283 w 13261896"/>
              <a:gd name="connsiteY2201" fmla="*/ 4957144 h 5790485"/>
              <a:gd name="connsiteX2202" fmla="*/ 11404758 w 13261896"/>
              <a:gd name="connsiteY2202" fmla="*/ 4966669 h 5790485"/>
              <a:gd name="connsiteX2203" fmla="*/ 11407378 w 13261896"/>
              <a:gd name="connsiteY2203" fmla="*/ 4968812 h 5790485"/>
              <a:gd name="connsiteX2204" fmla="*/ 11419046 w 13261896"/>
              <a:gd name="connsiteY2204" fmla="*/ 4966669 h 5790485"/>
              <a:gd name="connsiteX2205" fmla="*/ 11438096 w 13261896"/>
              <a:gd name="connsiteY2205" fmla="*/ 4995244 h 5790485"/>
              <a:gd name="connsiteX2206" fmla="*/ 11266646 w 13261896"/>
              <a:gd name="connsiteY2206" fmla="*/ 5133356 h 5790485"/>
              <a:gd name="connsiteX2207" fmla="*/ 11238071 w 13261896"/>
              <a:gd name="connsiteY2207" fmla="*/ 5133356 h 5790485"/>
              <a:gd name="connsiteX2208" fmla="*/ 11314271 w 13261896"/>
              <a:gd name="connsiteY2208" fmla="*/ 5004769 h 5790485"/>
              <a:gd name="connsiteX2209" fmla="*/ 11214259 w 13261896"/>
              <a:gd name="connsiteY2209" fmla="*/ 5138119 h 5790485"/>
              <a:gd name="connsiteX2210" fmla="*/ 11176159 w 13261896"/>
              <a:gd name="connsiteY2210" fmla="*/ 5138119 h 5790485"/>
              <a:gd name="connsiteX2211" fmla="*/ 11190446 w 13261896"/>
              <a:gd name="connsiteY2211" fmla="*/ 5071444 h 5790485"/>
              <a:gd name="connsiteX2212" fmla="*/ 11180921 w 13261896"/>
              <a:gd name="connsiteY2212" fmla="*/ 5004769 h 5790485"/>
              <a:gd name="connsiteX2213" fmla="*/ 11252359 w 13261896"/>
              <a:gd name="connsiteY2213" fmla="*/ 4923806 h 5790485"/>
              <a:gd name="connsiteX2214" fmla="*/ 11257121 w 13261896"/>
              <a:gd name="connsiteY2214" fmla="*/ 4942856 h 5790485"/>
              <a:gd name="connsiteX2215" fmla="*/ 11266646 w 13261896"/>
              <a:gd name="connsiteY2215" fmla="*/ 4947619 h 5790485"/>
              <a:gd name="connsiteX2216" fmla="*/ 11280933 w 13261896"/>
              <a:gd name="connsiteY2216" fmla="*/ 4919044 h 5790485"/>
              <a:gd name="connsiteX2217" fmla="*/ 11299983 w 13261896"/>
              <a:gd name="connsiteY2217" fmla="*/ 4919044 h 5790485"/>
              <a:gd name="connsiteX2218" fmla="*/ 1785699 w 13261896"/>
              <a:gd name="connsiteY2218" fmla="*/ 4919044 h 5790485"/>
              <a:gd name="connsiteX2219" fmla="*/ 1847612 w 13261896"/>
              <a:gd name="connsiteY2219" fmla="*/ 4957144 h 5790485"/>
              <a:gd name="connsiteX2220" fmla="*/ 1847612 w 13261896"/>
              <a:gd name="connsiteY2220" fmla="*/ 4985719 h 5790485"/>
              <a:gd name="connsiteX2221" fmla="*/ 1766649 w 13261896"/>
              <a:gd name="connsiteY2221" fmla="*/ 4928569 h 5790485"/>
              <a:gd name="connsiteX2222" fmla="*/ 1771412 w 13261896"/>
              <a:gd name="connsiteY2222" fmla="*/ 4919044 h 5790485"/>
              <a:gd name="connsiteX2223" fmla="*/ 1785699 w 13261896"/>
              <a:gd name="connsiteY2223" fmla="*/ 4919044 h 5790485"/>
              <a:gd name="connsiteX2224" fmla="*/ 7595235 w 13261896"/>
              <a:gd name="connsiteY2224" fmla="*/ 4938094 h 5790485"/>
              <a:gd name="connsiteX2225" fmla="*/ 7590473 w 13261896"/>
              <a:gd name="connsiteY2225" fmla="*/ 4914329 h 5790485"/>
              <a:gd name="connsiteX2226" fmla="*/ 7599998 w 13261896"/>
              <a:gd name="connsiteY2226" fmla="*/ 4914329 h 5790485"/>
              <a:gd name="connsiteX2227" fmla="*/ 7595235 w 13261896"/>
              <a:gd name="connsiteY2227" fmla="*/ 4938094 h 5790485"/>
              <a:gd name="connsiteX2228" fmla="*/ 11638073 w 13261896"/>
              <a:gd name="connsiteY2228" fmla="*/ 4909566 h 5790485"/>
              <a:gd name="connsiteX2229" fmla="*/ 11633311 w 13261896"/>
              <a:gd name="connsiteY2229" fmla="*/ 4919044 h 5790485"/>
              <a:gd name="connsiteX2230" fmla="*/ 11642836 w 13261896"/>
              <a:gd name="connsiteY2230" fmla="*/ 4938094 h 5790485"/>
              <a:gd name="connsiteX2231" fmla="*/ 11485673 w 13261896"/>
              <a:gd name="connsiteY2231" fmla="*/ 5023819 h 5790485"/>
              <a:gd name="connsiteX2232" fmla="*/ 11528536 w 13261896"/>
              <a:gd name="connsiteY2232" fmla="*/ 4966669 h 5790485"/>
              <a:gd name="connsiteX2233" fmla="*/ 11504723 w 13261896"/>
              <a:gd name="connsiteY2233" fmla="*/ 4966669 h 5790485"/>
              <a:gd name="connsiteX2234" fmla="*/ 11561873 w 13261896"/>
              <a:gd name="connsiteY2234" fmla="*/ 4909566 h 5790485"/>
              <a:gd name="connsiteX2235" fmla="*/ 11638073 w 13261896"/>
              <a:gd name="connsiteY2235" fmla="*/ 4909566 h 5790485"/>
              <a:gd name="connsiteX2236" fmla="*/ 11480958 w 13261896"/>
              <a:gd name="connsiteY2236" fmla="*/ 4985719 h 5790485"/>
              <a:gd name="connsiteX2237" fmla="*/ 11499961 w 13261896"/>
              <a:gd name="connsiteY2237" fmla="*/ 4980956 h 5790485"/>
              <a:gd name="connsiteX2238" fmla="*/ 11428571 w 13261896"/>
              <a:gd name="connsiteY2238" fmla="*/ 5042869 h 5790485"/>
              <a:gd name="connsiteX2239" fmla="*/ 11447621 w 13261896"/>
              <a:gd name="connsiteY2239" fmla="*/ 4995244 h 5790485"/>
              <a:gd name="connsiteX2240" fmla="*/ 11404758 w 13261896"/>
              <a:gd name="connsiteY2240" fmla="*/ 4938094 h 5790485"/>
              <a:gd name="connsiteX2241" fmla="*/ 11533298 w 13261896"/>
              <a:gd name="connsiteY2241" fmla="*/ 4909566 h 5790485"/>
              <a:gd name="connsiteX2242" fmla="*/ 11480958 w 13261896"/>
              <a:gd name="connsiteY2242" fmla="*/ 4985719 h 5790485"/>
              <a:gd name="connsiteX2243" fmla="*/ 10933319 w 13261896"/>
              <a:gd name="connsiteY2243" fmla="*/ 4909566 h 5790485"/>
              <a:gd name="connsiteX2244" fmla="*/ 10890456 w 13261896"/>
              <a:gd name="connsiteY2244" fmla="*/ 4919044 h 5790485"/>
              <a:gd name="connsiteX2245" fmla="*/ 10914269 w 13261896"/>
              <a:gd name="connsiteY2245" fmla="*/ 4904804 h 5790485"/>
              <a:gd name="connsiteX2246" fmla="*/ 10933319 w 13261896"/>
              <a:gd name="connsiteY2246" fmla="*/ 4909566 h 5790485"/>
              <a:gd name="connsiteX2247" fmla="*/ 8000000 w 13261896"/>
              <a:gd name="connsiteY2247" fmla="*/ 4904804 h 5790485"/>
              <a:gd name="connsiteX2248" fmla="*/ 8009525 w 13261896"/>
              <a:gd name="connsiteY2248" fmla="*/ 4938094 h 5790485"/>
              <a:gd name="connsiteX2249" fmla="*/ 7971425 w 13261896"/>
              <a:gd name="connsiteY2249" fmla="*/ 4942856 h 5790485"/>
              <a:gd name="connsiteX2250" fmla="*/ 7976188 w 13261896"/>
              <a:gd name="connsiteY2250" fmla="*/ 4904804 h 5790485"/>
              <a:gd name="connsiteX2251" fmla="*/ 8000000 w 13261896"/>
              <a:gd name="connsiteY2251" fmla="*/ 4904804 h 5790485"/>
              <a:gd name="connsiteX2252" fmla="*/ 7014258 w 13261896"/>
              <a:gd name="connsiteY2252" fmla="*/ 4976194 h 5790485"/>
              <a:gd name="connsiteX2253" fmla="*/ 6999970 w 13261896"/>
              <a:gd name="connsiteY2253" fmla="*/ 4904804 h 5790485"/>
              <a:gd name="connsiteX2254" fmla="*/ 7023783 w 13261896"/>
              <a:gd name="connsiteY2254" fmla="*/ 4909566 h 5790485"/>
              <a:gd name="connsiteX2255" fmla="*/ 7014258 w 13261896"/>
              <a:gd name="connsiteY2255" fmla="*/ 4976194 h 5790485"/>
              <a:gd name="connsiteX2256" fmla="*/ 6647593 w 13261896"/>
              <a:gd name="connsiteY2256" fmla="*/ 4914329 h 5790485"/>
              <a:gd name="connsiteX2257" fmla="*/ 6633306 w 13261896"/>
              <a:gd name="connsiteY2257" fmla="*/ 5061919 h 5790485"/>
              <a:gd name="connsiteX2258" fmla="*/ 6623781 w 13261896"/>
              <a:gd name="connsiteY2258" fmla="*/ 5080969 h 5790485"/>
              <a:gd name="connsiteX2259" fmla="*/ 6528578 w 13261896"/>
              <a:gd name="connsiteY2259" fmla="*/ 5090494 h 5790485"/>
              <a:gd name="connsiteX2260" fmla="*/ 5723811 w 13261896"/>
              <a:gd name="connsiteY2260" fmla="*/ 5128594 h 5790485"/>
              <a:gd name="connsiteX2261" fmla="*/ 5723811 w 13261896"/>
              <a:gd name="connsiteY2261" fmla="*/ 5090494 h 5790485"/>
              <a:gd name="connsiteX2262" fmla="*/ 5733336 w 13261896"/>
              <a:gd name="connsiteY2262" fmla="*/ 5014294 h 5790485"/>
              <a:gd name="connsiteX2263" fmla="*/ 5814251 w 13261896"/>
              <a:gd name="connsiteY2263" fmla="*/ 4971431 h 5790485"/>
              <a:gd name="connsiteX2264" fmla="*/ 6638068 w 13261896"/>
              <a:gd name="connsiteY2264" fmla="*/ 4904804 h 5790485"/>
              <a:gd name="connsiteX2265" fmla="*/ 6647593 w 13261896"/>
              <a:gd name="connsiteY2265" fmla="*/ 4914329 h 5790485"/>
              <a:gd name="connsiteX2266" fmla="*/ 3971401 w 13261896"/>
              <a:gd name="connsiteY2266" fmla="*/ 5000006 h 5790485"/>
              <a:gd name="connsiteX2267" fmla="*/ 3947589 w 13261896"/>
              <a:gd name="connsiteY2267" fmla="*/ 4938094 h 5790485"/>
              <a:gd name="connsiteX2268" fmla="*/ 3976164 w 13261896"/>
              <a:gd name="connsiteY2268" fmla="*/ 4904804 h 5790485"/>
              <a:gd name="connsiteX2269" fmla="*/ 3971401 w 13261896"/>
              <a:gd name="connsiteY2269" fmla="*/ 5000006 h 5790485"/>
              <a:gd name="connsiteX2270" fmla="*/ 3876151 w 13261896"/>
              <a:gd name="connsiteY2270" fmla="*/ 4909566 h 5790485"/>
              <a:gd name="connsiteX2271" fmla="*/ 3890439 w 13261896"/>
              <a:gd name="connsiteY2271" fmla="*/ 4928569 h 5790485"/>
              <a:gd name="connsiteX2272" fmla="*/ 3933301 w 13261896"/>
              <a:gd name="connsiteY2272" fmla="*/ 5004769 h 5790485"/>
              <a:gd name="connsiteX2273" fmla="*/ 3876151 w 13261896"/>
              <a:gd name="connsiteY2273" fmla="*/ 4909566 h 5790485"/>
              <a:gd name="connsiteX2274" fmla="*/ 12638056 w 13261896"/>
              <a:gd name="connsiteY2274" fmla="*/ 4900041 h 5790485"/>
              <a:gd name="connsiteX2275" fmla="*/ 12704731 w 13261896"/>
              <a:gd name="connsiteY2275" fmla="*/ 4919044 h 5790485"/>
              <a:gd name="connsiteX2276" fmla="*/ 12799981 w 13261896"/>
              <a:gd name="connsiteY2276" fmla="*/ 4952381 h 5790485"/>
              <a:gd name="connsiteX2277" fmla="*/ 12852369 w 13261896"/>
              <a:gd name="connsiteY2277" fmla="*/ 5028581 h 5790485"/>
              <a:gd name="connsiteX2278" fmla="*/ 12819031 w 13261896"/>
              <a:gd name="connsiteY2278" fmla="*/ 5033344 h 5790485"/>
              <a:gd name="connsiteX2279" fmla="*/ 12761881 w 13261896"/>
              <a:gd name="connsiteY2279" fmla="*/ 5028581 h 5790485"/>
              <a:gd name="connsiteX2280" fmla="*/ 12809506 w 13261896"/>
              <a:gd name="connsiteY2280" fmla="*/ 5104781 h 5790485"/>
              <a:gd name="connsiteX2281" fmla="*/ 12809506 w 13261896"/>
              <a:gd name="connsiteY2281" fmla="*/ 5128594 h 5790485"/>
              <a:gd name="connsiteX2282" fmla="*/ 12576191 w 13261896"/>
              <a:gd name="connsiteY2282" fmla="*/ 4947619 h 5790485"/>
              <a:gd name="connsiteX2283" fmla="*/ 12595241 w 13261896"/>
              <a:gd name="connsiteY2283" fmla="*/ 4900041 h 5790485"/>
              <a:gd name="connsiteX2284" fmla="*/ 12638056 w 13261896"/>
              <a:gd name="connsiteY2284" fmla="*/ 4900041 h 5790485"/>
              <a:gd name="connsiteX2285" fmla="*/ 12228575 w 13261896"/>
              <a:gd name="connsiteY2285" fmla="*/ 4895279 h 5790485"/>
              <a:gd name="connsiteX2286" fmla="*/ 12200000 w 13261896"/>
              <a:gd name="connsiteY2286" fmla="*/ 4904804 h 5790485"/>
              <a:gd name="connsiteX2287" fmla="*/ 12204763 w 13261896"/>
              <a:gd name="connsiteY2287" fmla="*/ 4895279 h 5790485"/>
              <a:gd name="connsiteX2288" fmla="*/ 12228575 w 13261896"/>
              <a:gd name="connsiteY2288" fmla="*/ 4895279 h 5790485"/>
              <a:gd name="connsiteX2289" fmla="*/ 7690438 w 13261896"/>
              <a:gd name="connsiteY2289" fmla="*/ 4900041 h 5790485"/>
              <a:gd name="connsiteX2290" fmla="*/ 7699963 w 13261896"/>
              <a:gd name="connsiteY2290" fmla="*/ 4895279 h 5790485"/>
              <a:gd name="connsiteX2291" fmla="*/ 7690438 w 13261896"/>
              <a:gd name="connsiteY2291" fmla="*/ 4900041 h 5790485"/>
              <a:gd name="connsiteX2292" fmla="*/ 6961870 w 13261896"/>
              <a:gd name="connsiteY2292" fmla="*/ 4895279 h 5790485"/>
              <a:gd name="connsiteX2293" fmla="*/ 6971395 w 13261896"/>
              <a:gd name="connsiteY2293" fmla="*/ 4909566 h 5790485"/>
              <a:gd name="connsiteX2294" fmla="*/ 6961870 w 13261896"/>
              <a:gd name="connsiteY2294" fmla="*/ 4895279 h 5790485"/>
              <a:gd name="connsiteX2295" fmla="*/ 12585716 w 13261896"/>
              <a:gd name="connsiteY2295" fmla="*/ 4914329 h 5790485"/>
              <a:gd name="connsiteX2296" fmla="*/ 12457129 w 13261896"/>
              <a:gd name="connsiteY2296" fmla="*/ 4942856 h 5790485"/>
              <a:gd name="connsiteX2297" fmla="*/ 12385691 w 13261896"/>
              <a:gd name="connsiteY2297" fmla="*/ 4961906 h 5790485"/>
              <a:gd name="connsiteX2298" fmla="*/ 12304729 w 13261896"/>
              <a:gd name="connsiteY2298" fmla="*/ 5009531 h 5790485"/>
              <a:gd name="connsiteX2299" fmla="*/ 12219050 w 13261896"/>
              <a:gd name="connsiteY2299" fmla="*/ 4942856 h 5790485"/>
              <a:gd name="connsiteX2300" fmla="*/ 12290441 w 13261896"/>
              <a:gd name="connsiteY2300" fmla="*/ 4966669 h 5790485"/>
              <a:gd name="connsiteX2301" fmla="*/ 12552379 w 13261896"/>
              <a:gd name="connsiteY2301" fmla="*/ 4890516 h 5790485"/>
              <a:gd name="connsiteX2302" fmla="*/ 12585716 w 13261896"/>
              <a:gd name="connsiteY2302" fmla="*/ 4914329 h 5790485"/>
              <a:gd name="connsiteX2303" fmla="*/ 11171396 w 13261896"/>
              <a:gd name="connsiteY2303" fmla="*/ 5014294 h 5790485"/>
              <a:gd name="connsiteX2304" fmla="*/ 11142821 w 13261896"/>
              <a:gd name="connsiteY2304" fmla="*/ 4990481 h 5790485"/>
              <a:gd name="connsiteX2305" fmla="*/ 11161871 w 13261896"/>
              <a:gd name="connsiteY2305" fmla="*/ 5019056 h 5790485"/>
              <a:gd name="connsiteX2306" fmla="*/ 11180921 w 13261896"/>
              <a:gd name="connsiteY2306" fmla="*/ 5076206 h 5790485"/>
              <a:gd name="connsiteX2307" fmla="*/ 11138059 w 13261896"/>
              <a:gd name="connsiteY2307" fmla="*/ 5147644 h 5790485"/>
              <a:gd name="connsiteX2308" fmla="*/ 11085719 w 13261896"/>
              <a:gd name="connsiteY2308" fmla="*/ 5100019 h 5790485"/>
              <a:gd name="connsiteX2309" fmla="*/ 11080956 w 13261896"/>
              <a:gd name="connsiteY2309" fmla="*/ 5061919 h 5790485"/>
              <a:gd name="connsiteX2310" fmla="*/ 11061906 w 13261896"/>
              <a:gd name="connsiteY2310" fmla="*/ 5042869 h 5790485"/>
              <a:gd name="connsiteX2311" fmla="*/ 11057144 w 13261896"/>
              <a:gd name="connsiteY2311" fmla="*/ 5004769 h 5790485"/>
              <a:gd name="connsiteX2312" fmla="*/ 11095244 w 13261896"/>
              <a:gd name="connsiteY2312" fmla="*/ 4966669 h 5790485"/>
              <a:gd name="connsiteX2313" fmla="*/ 11061906 w 13261896"/>
              <a:gd name="connsiteY2313" fmla="*/ 4933331 h 5790485"/>
              <a:gd name="connsiteX2314" fmla="*/ 11090481 w 13261896"/>
              <a:gd name="connsiteY2314" fmla="*/ 4890516 h 5790485"/>
              <a:gd name="connsiteX2315" fmla="*/ 11171396 w 13261896"/>
              <a:gd name="connsiteY2315" fmla="*/ 5014294 h 5790485"/>
              <a:gd name="connsiteX2316" fmla="*/ 8319040 w 13261896"/>
              <a:gd name="connsiteY2316" fmla="*/ 4909566 h 5790485"/>
              <a:gd name="connsiteX2317" fmla="*/ 8328565 w 13261896"/>
              <a:gd name="connsiteY2317" fmla="*/ 4928569 h 5790485"/>
              <a:gd name="connsiteX2318" fmla="*/ 8295227 w 13261896"/>
              <a:gd name="connsiteY2318" fmla="*/ 4933331 h 5790485"/>
              <a:gd name="connsiteX2319" fmla="*/ 8295227 w 13261896"/>
              <a:gd name="connsiteY2319" fmla="*/ 4914329 h 5790485"/>
              <a:gd name="connsiteX2320" fmla="*/ 8338090 w 13261896"/>
              <a:gd name="connsiteY2320" fmla="*/ 4895279 h 5790485"/>
              <a:gd name="connsiteX2321" fmla="*/ 8319040 w 13261896"/>
              <a:gd name="connsiteY2321" fmla="*/ 4909566 h 5790485"/>
              <a:gd name="connsiteX2322" fmla="*/ 3876151 w 13261896"/>
              <a:gd name="connsiteY2322" fmla="*/ 4976194 h 5790485"/>
              <a:gd name="connsiteX2323" fmla="*/ 3780949 w 13261896"/>
              <a:gd name="connsiteY2323" fmla="*/ 4904804 h 5790485"/>
              <a:gd name="connsiteX2324" fmla="*/ 3785711 w 13261896"/>
              <a:gd name="connsiteY2324" fmla="*/ 4885754 h 5790485"/>
              <a:gd name="connsiteX2325" fmla="*/ 3876151 w 13261896"/>
              <a:gd name="connsiteY2325" fmla="*/ 4976194 h 5790485"/>
              <a:gd name="connsiteX2326" fmla="*/ 11876150 w 13261896"/>
              <a:gd name="connsiteY2326" fmla="*/ 4890516 h 5790485"/>
              <a:gd name="connsiteX2327" fmla="*/ 11904725 w 13261896"/>
              <a:gd name="connsiteY2327" fmla="*/ 4914329 h 5790485"/>
              <a:gd name="connsiteX2328" fmla="*/ 11938063 w 13261896"/>
              <a:gd name="connsiteY2328" fmla="*/ 4890516 h 5790485"/>
              <a:gd name="connsiteX2329" fmla="*/ 11980925 w 13261896"/>
              <a:gd name="connsiteY2329" fmla="*/ 4919044 h 5790485"/>
              <a:gd name="connsiteX2330" fmla="*/ 12042838 w 13261896"/>
              <a:gd name="connsiteY2330" fmla="*/ 4961906 h 5790485"/>
              <a:gd name="connsiteX2331" fmla="*/ 12052363 w 13261896"/>
              <a:gd name="connsiteY2331" fmla="*/ 4952381 h 5790485"/>
              <a:gd name="connsiteX2332" fmla="*/ 12090463 w 13261896"/>
              <a:gd name="connsiteY2332" fmla="*/ 4985719 h 5790485"/>
              <a:gd name="connsiteX2333" fmla="*/ 12047600 w 13261896"/>
              <a:gd name="connsiteY2333" fmla="*/ 4990481 h 5790485"/>
              <a:gd name="connsiteX2334" fmla="*/ 11942825 w 13261896"/>
              <a:gd name="connsiteY2334" fmla="*/ 4961906 h 5790485"/>
              <a:gd name="connsiteX2335" fmla="*/ 11942825 w 13261896"/>
              <a:gd name="connsiteY2335" fmla="*/ 4976194 h 5790485"/>
              <a:gd name="connsiteX2336" fmla="*/ 11823811 w 13261896"/>
              <a:gd name="connsiteY2336" fmla="*/ 4938094 h 5790485"/>
              <a:gd name="connsiteX2337" fmla="*/ 11871388 w 13261896"/>
              <a:gd name="connsiteY2337" fmla="*/ 4880991 h 5790485"/>
              <a:gd name="connsiteX2338" fmla="*/ 11876150 w 13261896"/>
              <a:gd name="connsiteY2338" fmla="*/ 4890516 h 5790485"/>
              <a:gd name="connsiteX2339" fmla="*/ 7995238 w 13261896"/>
              <a:gd name="connsiteY2339" fmla="*/ 4880991 h 5790485"/>
              <a:gd name="connsiteX2340" fmla="*/ 7995238 w 13261896"/>
              <a:gd name="connsiteY2340" fmla="*/ 4895279 h 5790485"/>
              <a:gd name="connsiteX2341" fmla="*/ 7976188 w 13261896"/>
              <a:gd name="connsiteY2341" fmla="*/ 4895279 h 5790485"/>
              <a:gd name="connsiteX2342" fmla="*/ 7976188 w 13261896"/>
              <a:gd name="connsiteY2342" fmla="*/ 4880991 h 5790485"/>
              <a:gd name="connsiteX2343" fmla="*/ 7995238 w 13261896"/>
              <a:gd name="connsiteY2343" fmla="*/ 4880991 h 5790485"/>
              <a:gd name="connsiteX2344" fmla="*/ 12247579 w 13261896"/>
              <a:gd name="connsiteY2344" fmla="*/ 4909566 h 5790485"/>
              <a:gd name="connsiteX2345" fmla="*/ 12233338 w 13261896"/>
              <a:gd name="connsiteY2345" fmla="*/ 4904804 h 5790485"/>
              <a:gd name="connsiteX2346" fmla="*/ 12295204 w 13261896"/>
              <a:gd name="connsiteY2346" fmla="*/ 4876229 h 5790485"/>
              <a:gd name="connsiteX2347" fmla="*/ 12247579 w 13261896"/>
              <a:gd name="connsiteY2347" fmla="*/ 4909566 h 5790485"/>
              <a:gd name="connsiteX2348" fmla="*/ 10999994 w 13261896"/>
              <a:gd name="connsiteY2348" fmla="*/ 4885754 h 5790485"/>
              <a:gd name="connsiteX2349" fmla="*/ 10990469 w 13261896"/>
              <a:gd name="connsiteY2349" fmla="*/ 4890516 h 5790485"/>
              <a:gd name="connsiteX2350" fmla="*/ 10995231 w 13261896"/>
              <a:gd name="connsiteY2350" fmla="*/ 4876229 h 5790485"/>
              <a:gd name="connsiteX2351" fmla="*/ 10999994 w 13261896"/>
              <a:gd name="connsiteY2351" fmla="*/ 4885754 h 5790485"/>
              <a:gd name="connsiteX2352" fmla="*/ 8047625 w 13261896"/>
              <a:gd name="connsiteY2352" fmla="*/ 4885754 h 5790485"/>
              <a:gd name="connsiteX2353" fmla="*/ 8028575 w 13261896"/>
              <a:gd name="connsiteY2353" fmla="*/ 4890516 h 5790485"/>
              <a:gd name="connsiteX2354" fmla="*/ 8033338 w 13261896"/>
              <a:gd name="connsiteY2354" fmla="*/ 4876229 h 5790485"/>
              <a:gd name="connsiteX2355" fmla="*/ 8047625 w 13261896"/>
              <a:gd name="connsiteY2355" fmla="*/ 4885754 h 5790485"/>
              <a:gd name="connsiteX2356" fmla="*/ 7695200 w 13261896"/>
              <a:gd name="connsiteY2356" fmla="*/ 4885754 h 5790485"/>
              <a:gd name="connsiteX2357" fmla="*/ 7699963 w 13261896"/>
              <a:gd name="connsiteY2357" fmla="*/ 4876229 h 5790485"/>
              <a:gd name="connsiteX2358" fmla="*/ 7695200 w 13261896"/>
              <a:gd name="connsiteY2358" fmla="*/ 4885754 h 5790485"/>
              <a:gd name="connsiteX2359" fmla="*/ 12033313 w 13261896"/>
              <a:gd name="connsiteY2359" fmla="*/ 4914329 h 5790485"/>
              <a:gd name="connsiteX2360" fmla="*/ 12071413 w 13261896"/>
              <a:gd name="connsiteY2360" fmla="*/ 4938094 h 5790485"/>
              <a:gd name="connsiteX2361" fmla="*/ 12180950 w 13261896"/>
              <a:gd name="connsiteY2361" fmla="*/ 4947619 h 5790485"/>
              <a:gd name="connsiteX2362" fmla="*/ 12123800 w 13261896"/>
              <a:gd name="connsiteY2362" fmla="*/ 4985719 h 5790485"/>
              <a:gd name="connsiteX2363" fmla="*/ 12038075 w 13261896"/>
              <a:gd name="connsiteY2363" fmla="*/ 4928569 h 5790485"/>
              <a:gd name="connsiteX2364" fmla="*/ 11980925 w 13261896"/>
              <a:gd name="connsiteY2364" fmla="*/ 4904804 h 5790485"/>
              <a:gd name="connsiteX2365" fmla="*/ 11938063 w 13261896"/>
              <a:gd name="connsiteY2365" fmla="*/ 4876229 h 5790485"/>
              <a:gd name="connsiteX2366" fmla="*/ 11909488 w 13261896"/>
              <a:gd name="connsiteY2366" fmla="*/ 4895279 h 5790485"/>
              <a:gd name="connsiteX2367" fmla="*/ 11947588 w 13261896"/>
              <a:gd name="connsiteY2367" fmla="*/ 4871466 h 5790485"/>
              <a:gd name="connsiteX2368" fmla="*/ 12033313 w 13261896"/>
              <a:gd name="connsiteY2368" fmla="*/ 4914329 h 5790485"/>
              <a:gd name="connsiteX2369" fmla="*/ 11590448 w 13261896"/>
              <a:gd name="connsiteY2369" fmla="*/ 4895279 h 5790485"/>
              <a:gd name="connsiteX2370" fmla="*/ 11414283 w 13261896"/>
              <a:gd name="connsiteY2370" fmla="*/ 4919044 h 5790485"/>
              <a:gd name="connsiteX2371" fmla="*/ 11514248 w 13261896"/>
              <a:gd name="connsiteY2371" fmla="*/ 4890516 h 5790485"/>
              <a:gd name="connsiteX2372" fmla="*/ 11557111 w 13261896"/>
              <a:gd name="connsiteY2372" fmla="*/ 4871466 h 5790485"/>
              <a:gd name="connsiteX2373" fmla="*/ 11590448 w 13261896"/>
              <a:gd name="connsiteY2373" fmla="*/ 4895279 h 5790485"/>
              <a:gd name="connsiteX2374" fmla="*/ 11419046 w 13261896"/>
              <a:gd name="connsiteY2374" fmla="*/ 4900041 h 5790485"/>
              <a:gd name="connsiteX2375" fmla="*/ 11395233 w 13261896"/>
              <a:gd name="connsiteY2375" fmla="*/ 4919044 h 5790485"/>
              <a:gd name="connsiteX2376" fmla="*/ 11366658 w 13261896"/>
              <a:gd name="connsiteY2376" fmla="*/ 4919044 h 5790485"/>
              <a:gd name="connsiteX2377" fmla="*/ 11342846 w 13261896"/>
              <a:gd name="connsiteY2377" fmla="*/ 4952381 h 5790485"/>
              <a:gd name="connsiteX2378" fmla="*/ 11304746 w 13261896"/>
              <a:gd name="connsiteY2378" fmla="*/ 4909566 h 5790485"/>
              <a:gd name="connsiteX2379" fmla="*/ 11309508 w 13261896"/>
              <a:gd name="connsiteY2379" fmla="*/ 4890516 h 5790485"/>
              <a:gd name="connsiteX2380" fmla="*/ 11299983 w 13261896"/>
              <a:gd name="connsiteY2380" fmla="*/ 4871466 h 5790485"/>
              <a:gd name="connsiteX2381" fmla="*/ 11419046 w 13261896"/>
              <a:gd name="connsiteY2381" fmla="*/ 4900041 h 5790485"/>
              <a:gd name="connsiteX2382" fmla="*/ 7747588 w 13261896"/>
              <a:gd name="connsiteY2382" fmla="*/ 4876229 h 5790485"/>
              <a:gd name="connsiteX2383" fmla="*/ 7742825 w 13261896"/>
              <a:gd name="connsiteY2383" fmla="*/ 4904804 h 5790485"/>
              <a:gd name="connsiteX2384" fmla="*/ 7728538 w 13261896"/>
              <a:gd name="connsiteY2384" fmla="*/ 4904804 h 5790485"/>
              <a:gd name="connsiteX2385" fmla="*/ 7733300 w 13261896"/>
              <a:gd name="connsiteY2385" fmla="*/ 4871466 h 5790485"/>
              <a:gd name="connsiteX2386" fmla="*/ 7747588 w 13261896"/>
              <a:gd name="connsiteY2386" fmla="*/ 4876229 h 5790485"/>
              <a:gd name="connsiteX2387" fmla="*/ 7623810 w 13261896"/>
              <a:gd name="connsiteY2387" fmla="*/ 4871466 h 5790485"/>
              <a:gd name="connsiteX2388" fmla="*/ 7642860 w 13261896"/>
              <a:gd name="connsiteY2388" fmla="*/ 4904804 h 5790485"/>
              <a:gd name="connsiteX2389" fmla="*/ 7619048 w 13261896"/>
              <a:gd name="connsiteY2389" fmla="*/ 4904804 h 5790485"/>
              <a:gd name="connsiteX2390" fmla="*/ 7619048 w 13261896"/>
              <a:gd name="connsiteY2390" fmla="*/ 4947619 h 5790485"/>
              <a:gd name="connsiteX2391" fmla="*/ 7604760 w 13261896"/>
              <a:gd name="connsiteY2391" fmla="*/ 4957144 h 5790485"/>
              <a:gd name="connsiteX2392" fmla="*/ 7595235 w 13261896"/>
              <a:gd name="connsiteY2392" fmla="*/ 4942856 h 5790485"/>
              <a:gd name="connsiteX2393" fmla="*/ 7585710 w 13261896"/>
              <a:gd name="connsiteY2393" fmla="*/ 4957144 h 5790485"/>
              <a:gd name="connsiteX2394" fmla="*/ 7566660 w 13261896"/>
              <a:gd name="connsiteY2394" fmla="*/ 4957144 h 5790485"/>
              <a:gd name="connsiteX2395" fmla="*/ 7566660 w 13261896"/>
              <a:gd name="connsiteY2395" fmla="*/ 4909566 h 5790485"/>
              <a:gd name="connsiteX2396" fmla="*/ 7552373 w 13261896"/>
              <a:gd name="connsiteY2396" fmla="*/ 4919044 h 5790485"/>
              <a:gd name="connsiteX2397" fmla="*/ 7552373 w 13261896"/>
              <a:gd name="connsiteY2397" fmla="*/ 4976194 h 5790485"/>
              <a:gd name="connsiteX2398" fmla="*/ 7590473 w 13261896"/>
              <a:gd name="connsiteY2398" fmla="*/ 4976194 h 5790485"/>
              <a:gd name="connsiteX2399" fmla="*/ 7623810 w 13261896"/>
              <a:gd name="connsiteY2399" fmla="*/ 4961906 h 5790485"/>
              <a:gd name="connsiteX2400" fmla="*/ 7638098 w 13261896"/>
              <a:gd name="connsiteY2400" fmla="*/ 4971431 h 5790485"/>
              <a:gd name="connsiteX2401" fmla="*/ 7538085 w 13261896"/>
              <a:gd name="connsiteY2401" fmla="*/ 4971431 h 5790485"/>
              <a:gd name="connsiteX2402" fmla="*/ 7538085 w 13261896"/>
              <a:gd name="connsiteY2402" fmla="*/ 4880991 h 5790485"/>
              <a:gd name="connsiteX2403" fmla="*/ 7561898 w 13261896"/>
              <a:gd name="connsiteY2403" fmla="*/ 4880991 h 5790485"/>
              <a:gd name="connsiteX2404" fmla="*/ 7571423 w 13261896"/>
              <a:gd name="connsiteY2404" fmla="*/ 4909566 h 5790485"/>
              <a:gd name="connsiteX2405" fmla="*/ 7571423 w 13261896"/>
              <a:gd name="connsiteY2405" fmla="*/ 4876229 h 5790485"/>
              <a:gd name="connsiteX2406" fmla="*/ 7590473 w 13261896"/>
              <a:gd name="connsiteY2406" fmla="*/ 4876229 h 5790485"/>
              <a:gd name="connsiteX2407" fmla="*/ 7585710 w 13261896"/>
              <a:gd name="connsiteY2407" fmla="*/ 4900041 h 5790485"/>
              <a:gd name="connsiteX2408" fmla="*/ 7595235 w 13261896"/>
              <a:gd name="connsiteY2408" fmla="*/ 4909566 h 5790485"/>
              <a:gd name="connsiteX2409" fmla="*/ 7604760 w 13261896"/>
              <a:gd name="connsiteY2409" fmla="*/ 4871466 h 5790485"/>
              <a:gd name="connsiteX2410" fmla="*/ 7623810 w 13261896"/>
              <a:gd name="connsiteY2410" fmla="*/ 4871466 h 5790485"/>
              <a:gd name="connsiteX2411" fmla="*/ 3795236 w 13261896"/>
              <a:gd name="connsiteY2411" fmla="*/ 4871466 h 5790485"/>
              <a:gd name="connsiteX2412" fmla="*/ 3904726 w 13261896"/>
              <a:gd name="connsiteY2412" fmla="*/ 4990481 h 5790485"/>
              <a:gd name="connsiteX2413" fmla="*/ 3861911 w 13261896"/>
              <a:gd name="connsiteY2413" fmla="*/ 4928569 h 5790485"/>
              <a:gd name="connsiteX2414" fmla="*/ 3780949 w 13261896"/>
              <a:gd name="connsiteY2414" fmla="*/ 4871466 h 5790485"/>
              <a:gd name="connsiteX2415" fmla="*/ 3795236 w 13261896"/>
              <a:gd name="connsiteY2415" fmla="*/ 4871466 h 5790485"/>
              <a:gd name="connsiteX2416" fmla="*/ 12880944 w 13261896"/>
              <a:gd name="connsiteY2416" fmla="*/ 4919044 h 5790485"/>
              <a:gd name="connsiteX2417" fmla="*/ 12828556 w 13261896"/>
              <a:gd name="connsiteY2417" fmla="*/ 4923806 h 5790485"/>
              <a:gd name="connsiteX2418" fmla="*/ 12828556 w 13261896"/>
              <a:gd name="connsiteY2418" fmla="*/ 4938094 h 5790485"/>
              <a:gd name="connsiteX2419" fmla="*/ 12795219 w 13261896"/>
              <a:gd name="connsiteY2419" fmla="*/ 4933331 h 5790485"/>
              <a:gd name="connsiteX2420" fmla="*/ 12695206 w 13261896"/>
              <a:gd name="connsiteY2420" fmla="*/ 4904804 h 5790485"/>
              <a:gd name="connsiteX2421" fmla="*/ 12585716 w 13261896"/>
              <a:gd name="connsiteY2421" fmla="*/ 4890516 h 5790485"/>
              <a:gd name="connsiteX2422" fmla="*/ 12661869 w 13261896"/>
              <a:gd name="connsiteY2422" fmla="*/ 4866704 h 5790485"/>
              <a:gd name="connsiteX2423" fmla="*/ 12880944 w 13261896"/>
              <a:gd name="connsiteY2423" fmla="*/ 4919044 h 5790485"/>
              <a:gd name="connsiteX2424" fmla="*/ 10985706 w 13261896"/>
              <a:gd name="connsiteY2424" fmla="*/ 4904804 h 5790485"/>
              <a:gd name="connsiteX2425" fmla="*/ 10966656 w 13261896"/>
              <a:gd name="connsiteY2425" fmla="*/ 4914329 h 5790485"/>
              <a:gd name="connsiteX2426" fmla="*/ 10914269 w 13261896"/>
              <a:gd name="connsiteY2426" fmla="*/ 4895279 h 5790485"/>
              <a:gd name="connsiteX2427" fmla="*/ 10880931 w 13261896"/>
              <a:gd name="connsiteY2427" fmla="*/ 4919044 h 5790485"/>
              <a:gd name="connsiteX2428" fmla="*/ 10904744 w 13261896"/>
              <a:gd name="connsiteY2428" fmla="*/ 4961906 h 5790485"/>
              <a:gd name="connsiteX2429" fmla="*/ 10871406 w 13261896"/>
              <a:gd name="connsiteY2429" fmla="*/ 4990481 h 5790485"/>
              <a:gd name="connsiteX2430" fmla="*/ 10861881 w 13261896"/>
              <a:gd name="connsiteY2430" fmla="*/ 5004769 h 5790485"/>
              <a:gd name="connsiteX2431" fmla="*/ 10704767 w 13261896"/>
              <a:gd name="connsiteY2431" fmla="*/ 5104781 h 5790485"/>
              <a:gd name="connsiteX2432" fmla="*/ 10704767 w 13261896"/>
              <a:gd name="connsiteY2432" fmla="*/ 5061919 h 5790485"/>
              <a:gd name="connsiteX2433" fmla="*/ 10766631 w 13261896"/>
              <a:gd name="connsiteY2433" fmla="*/ 4942856 h 5790485"/>
              <a:gd name="connsiteX2434" fmla="*/ 10847594 w 13261896"/>
              <a:gd name="connsiteY2434" fmla="*/ 4923806 h 5790485"/>
              <a:gd name="connsiteX2435" fmla="*/ 10795206 w 13261896"/>
              <a:gd name="connsiteY2435" fmla="*/ 4919044 h 5790485"/>
              <a:gd name="connsiteX2436" fmla="*/ 10923794 w 13261896"/>
              <a:gd name="connsiteY2436" fmla="*/ 4866704 h 5790485"/>
              <a:gd name="connsiteX2437" fmla="*/ 10985706 w 13261896"/>
              <a:gd name="connsiteY2437" fmla="*/ 4904804 h 5790485"/>
              <a:gd name="connsiteX2438" fmla="*/ 8609504 w 13261896"/>
              <a:gd name="connsiteY2438" fmla="*/ 4876229 h 5790485"/>
              <a:gd name="connsiteX2439" fmla="*/ 8599979 w 13261896"/>
              <a:gd name="connsiteY2439" fmla="*/ 4928569 h 5790485"/>
              <a:gd name="connsiteX2440" fmla="*/ 8580929 w 13261896"/>
              <a:gd name="connsiteY2440" fmla="*/ 4933331 h 5790485"/>
              <a:gd name="connsiteX2441" fmla="*/ 8552354 w 13261896"/>
              <a:gd name="connsiteY2441" fmla="*/ 4919044 h 5790485"/>
              <a:gd name="connsiteX2442" fmla="*/ 8533304 w 13261896"/>
              <a:gd name="connsiteY2442" fmla="*/ 4933331 h 5790485"/>
              <a:gd name="connsiteX2443" fmla="*/ 8509492 w 13261896"/>
              <a:gd name="connsiteY2443" fmla="*/ 4933331 h 5790485"/>
              <a:gd name="connsiteX2444" fmla="*/ 8504729 w 13261896"/>
              <a:gd name="connsiteY2444" fmla="*/ 4900041 h 5790485"/>
              <a:gd name="connsiteX2445" fmla="*/ 8457104 w 13261896"/>
              <a:gd name="connsiteY2445" fmla="*/ 4938094 h 5790485"/>
              <a:gd name="connsiteX2446" fmla="*/ 8438054 w 13261896"/>
              <a:gd name="connsiteY2446" fmla="*/ 4919044 h 5790485"/>
              <a:gd name="connsiteX2447" fmla="*/ 8514254 w 13261896"/>
              <a:gd name="connsiteY2447" fmla="*/ 4871466 h 5790485"/>
              <a:gd name="connsiteX2448" fmla="*/ 8561879 w 13261896"/>
              <a:gd name="connsiteY2448" fmla="*/ 4876229 h 5790485"/>
              <a:gd name="connsiteX2449" fmla="*/ 8542829 w 13261896"/>
              <a:gd name="connsiteY2449" fmla="*/ 4880991 h 5790485"/>
              <a:gd name="connsiteX2450" fmla="*/ 8547592 w 13261896"/>
              <a:gd name="connsiteY2450" fmla="*/ 4919044 h 5790485"/>
              <a:gd name="connsiteX2451" fmla="*/ 8566642 w 13261896"/>
              <a:gd name="connsiteY2451" fmla="*/ 4919044 h 5790485"/>
              <a:gd name="connsiteX2452" fmla="*/ 8571404 w 13261896"/>
              <a:gd name="connsiteY2452" fmla="*/ 4880991 h 5790485"/>
              <a:gd name="connsiteX2453" fmla="*/ 8585692 w 13261896"/>
              <a:gd name="connsiteY2453" fmla="*/ 4866704 h 5790485"/>
              <a:gd name="connsiteX2454" fmla="*/ 8609504 w 13261896"/>
              <a:gd name="connsiteY2454" fmla="*/ 4876229 h 5790485"/>
              <a:gd name="connsiteX2455" fmla="*/ 8323802 w 13261896"/>
              <a:gd name="connsiteY2455" fmla="*/ 4861941 h 5790485"/>
              <a:gd name="connsiteX2456" fmla="*/ 8295227 w 13261896"/>
              <a:gd name="connsiteY2456" fmla="*/ 4900041 h 5790485"/>
              <a:gd name="connsiteX2457" fmla="*/ 8299990 w 13261896"/>
              <a:gd name="connsiteY2457" fmla="*/ 4861941 h 5790485"/>
              <a:gd name="connsiteX2458" fmla="*/ 8323802 w 13261896"/>
              <a:gd name="connsiteY2458" fmla="*/ 4861941 h 5790485"/>
              <a:gd name="connsiteX2459" fmla="*/ 7757113 w 13261896"/>
              <a:gd name="connsiteY2459" fmla="*/ 4919044 h 5790485"/>
              <a:gd name="connsiteX2460" fmla="*/ 7776163 w 13261896"/>
              <a:gd name="connsiteY2460" fmla="*/ 4923806 h 5790485"/>
              <a:gd name="connsiteX2461" fmla="*/ 7742825 w 13261896"/>
              <a:gd name="connsiteY2461" fmla="*/ 4942856 h 5790485"/>
              <a:gd name="connsiteX2462" fmla="*/ 7742825 w 13261896"/>
              <a:gd name="connsiteY2462" fmla="*/ 4976194 h 5790485"/>
              <a:gd name="connsiteX2463" fmla="*/ 7728538 w 13261896"/>
              <a:gd name="connsiteY2463" fmla="*/ 4980956 h 5790485"/>
              <a:gd name="connsiteX2464" fmla="*/ 7723775 w 13261896"/>
              <a:gd name="connsiteY2464" fmla="*/ 4966669 h 5790485"/>
              <a:gd name="connsiteX2465" fmla="*/ 7733300 w 13261896"/>
              <a:gd name="connsiteY2465" fmla="*/ 4923806 h 5790485"/>
              <a:gd name="connsiteX2466" fmla="*/ 7723775 w 13261896"/>
              <a:gd name="connsiteY2466" fmla="*/ 4909566 h 5790485"/>
              <a:gd name="connsiteX2467" fmla="*/ 7666673 w 13261896"/>
              <a:gd name="connsiteY2467" fmla="*/ 4980956 h 5790485"/>
              <a:gd name="connsiteX2468" fmla="*/ 7685675 w 13261896"/>
              <a:gd name="connsiteY2468" fmla="*/ 4947619 h 5790485"/>
              <a:gd name="connsiteX2469" fmla="*/ 7661910 w 13261896"/>
              <a:gd name="connsiteY2469" fmla="*/ 4947619 h 5790485"/>
              <a:gd name="connsiteX2470" fmla="*/ 7690438 w 13261896"/>
              <a:gd name="connsiteY2470" fmla="*/ 4923806 h 5790485"/>
              <a:gd name="connsiteX2471" fmla="*/ 7671435 w 13261896"/>
              <a:gd name="connsiteY2471" fmla="*/ 4919044 h 5790485"/>
              <a:gd name="connsiteX2472" fmla="*/ 7671435 w 13261896"/>
              <a:gd name="connsiteY2472" fmla="*/ 4861941 h 5790485"/>
              <a:gd name="connsiteX2473" fmla="*/ 7771400 w 13261896"/>
              <a:gd name="connsiteY2473" fmla="*/ 4866704 h 5790485"/>
              <a:gd name="connsiteX2474" fmla="*/ 7757113 w 13261896"/>
              <a:gd name="connsiteY2474" fmla="*/ 4919044 h 5790485"/>
              <a:gd name="connsiteX2475" fmla="*/ 3538061 w 13261896"/>
              <a:gd name="connsiteY2475" fmla="*/ 4952381 h 5790485"/>
              <a:gd name="connsiteX2476" fmla="*/ 3490436 w 13261896"/>
              <a:gd name="connsiteY2476" fmla="*/ 4980956 h 5790485"/>
              <a:gd name="connsiteX2477" fmla="*/ 3404759 w 13261896"/>
              <a:gd name="connsiteY2477" fmla="*/ 5038106 h 5790485"/>
              <a:gd name="connsiteX2478" fmla="*/ 3485674 w 13261896"/>
              <a:gd name="connsiteY2478" fmla="*/ 5166694 h 5790485"/>
              <a:gd name="connsiteX2479" fmla="*/ 3361896 w 13261896"/>
              <a:gd name="connsiteY2479" fmla="*/ 5228606 h 5790485"/>
              <a:gd name="connsiteX2480" fmla="*/ 3209496 w 13261896"/>
              <a:gd name="connsiteY2480" fmla="*/ 5204794 h 5790485"/>
              <a:gd name="connsiteX2481" fmla="*/ 3347609 w 13261896"/>
              <a:gd name="connsiteY2481" fmla="*/ 5219081 h 5790485"/>
              <a:gd name="connsiteX2482" fmla="*/ 3476196 w 13261896"/>
              <a:gd name="connsiteY2482" fmla="*/ 5166694 h 5790485"/>
              <a:gd name="connsiteX2483" fmla="*/ 3395234 w 13261896"/>
              <a:gd name="connsiteY2483" fmla="*/ 5038106 h 5790485"/>
              <a:gd name="connsiteX2484" fmla="*/ 3419046 w 13261896"/>
              <a:gd name="connsiteY2484" fmla="*/ 5004769 h 5790485"/>
              <a:gd name="connsiteX2485" fmla="*/ 3580924 w 13261896"/>
              <a:gd name="connsiteY2485" fmla="*/ 4861941 h 5790485"/>
              <a:gd name="connsiteX2486" fmla="*/ 3538061 w 13261896"/>
              <a:gd name="connsiteY2486" fmla="*/ 4952381 h 5790485"/>
              <a:gd name="connsiteX2487" fmla="*/ 11404758 w 13261896"/>
              <a:gd name="connsiteY2487" fmla="*/ 4857179 h 5790485"/>
              <a:gd name="connsiteX2488" fmla="*/ 11452383 w 13261896"/>
              <a:gd name="connsiteY2488" fmla="*/ 4885754 h 5790485"/>
              <a:gd name="connsiteX2489" fmla="*/ 11433333 w 13261896"/>
              <a:gd name="connsiteY2489" fmla="*/ 4890516 h 5790485"/>
              <a:gd name="connsiteX2490" fmla="*/ 11395233 w 13261896"/>
              <a:gd name="connsiteY2490" fmla="*/ 4857179 h 5790485"/>
              <a:gd name="connsiteX2491" fmla="*/ 11404758 w 13261896"/>
              <a:gd name="connsiteY2491" fmla="*/ 4857179 h 5790485"/>
              <a:gd name="connsiteX2492" fmla="*/ 8380952 w 13261896"/>
              <a:gd name="connsiteY2492" fmla="*/ 4857179 h 5790485"/>
              <a:gd name="connsiteX2493" fmla="*/ 8380952 w 13261896"/>
              <a:gd name="connsiteY2493" fmla="*/ 4923806 h 5790485"/>
              <a:gd name="connsiteX2494" fmla="*/ 8361902 w 13261896"/>
              <a:gd name="connsiteY2494" fmla="*/ 4928569 h 5790485"/>
              <a:gd name="connsiteX2495" fmla="*/ 8361902 w 13261896"/>
              <a:gd name="connsiteY2495" fmla="*/ 4857179 h 5790485"/>
              <a:gd name="connsiteX2496" fmla="*/ 8380952 w 13261896"/>
              <a:gd name="connsiteY2496" fmla="*/ 4857179 h 5790485"/>
              <a:gd name="connsiteX2497" fmla="*/ 8038100 w 13261896"/>
              <a:gd name="connsiteY2497" fmla="*/ 4852416 h 5790485"/>
              <a:gd name="connsiteX2498" fmla="*/ 8038100 w 13261896"/>
              <a:gd name="connsiteY2498" fmla="*/ 4866704 h 5790485"/>
              <a:gd name="connsiteX2499" fmla="*/ 7976188 w 13261896"/>
              <a:gd name="connsiteY2499" fmla="*/ 4866704 h 5790485"/>
              <a:gd name="connsiteX2500" fmla="*/ 7980950 w 13261896"/>
              <a:gd name="connsiteY2500" fmla="*/ 4852416 h 5790485"/>
              <a:gd name="connsiteX2501" fmla="*/ 8038100 w 13261896"/>
              <a:gd name="connsiteY2501" fmla="*/ 4852416 h 5790485"/>
              <a:gd name="connsiteX2502" fmla="*/ 7871413 w 13261896"/>
              <a:gd name="connsiteY2502" fmla="*/ 4852416 h 5790485"/>
              <a:gd name="connsiteX2503" fmla="*/ 7866650 w 13261896"/>
              <a:gd name="connsiteY2503" fmla="*/ 4871466 h 5790485"/>
              <a:gd name="connsiteX2504" fmla="*/ 7919038 w 13261896"/>
              <a:gd name="connsiteY2504" fmla="*/ 4947619 h 5790485"/>
              <a:gd name="connsiteX2505" fmla="*/ 7904750 w 13261896"/>
              <a:gd name="connsiteY2505" fmla="*/ 4966669 h 5790485"/>
              <a:gd name="connsiteX2506" fmla="*/ 7861888 w 13261896"/>
              <a:gd name="connsiteY2506" fmla="*/ 4909566 h 5790485"/>
              <a:gd name="connsiteX2507" fmla="*/ 7795213 w 13261896"/>
              <a:gd name="connsiteY2507" fmla="*/ 4971431 h 5790485"/>
              <a:gd name="connsiteX2508" fmla="*/ 7847600 w 13261896"/>
              <a:gd name="connsiteY2508" fmla="*/ 4852416 h 5790485"/>
              <a:gd name="connsiteX2509" fmla="*/ 7871413 w 13261896"/>
              <a:gd name="connsiteY2509" fmla="*/ 4852416 h 5790485"/>
              <a:gd name="connsiteX2510" fmla="*/ 3866626 w 13261896"/>
              <a:gd name="connsiteY2510" fmla="*/ 4904804 h 5790485"/>
              <a:gd name="connsiteX2511" fmla="*/ 3780949 w 13261896"/>
              <a:gd name="connsiteY2511" fmla="*/ 4861941 h 5790485"/>
              <a:gd name="connsiteX2512" fmla="*/ 3871389 w 13261896"/>
              <a:gd name="connsiteY2512" fmla="*/ 4895279 h 5790485"/>
              <a:gd name="connsiteX2513" fmla="*/ 3866626 w 13261896"/>
              <a:gd name="connsiteY2513" fmla="*/ 4904804 h 5790485"/>
              <a:gd name="connsiteX2514" fmla="*/ 1228535 w 13261896"/>
              <a:gd name="connsiteY2514" fmla="*/ 4852416 h 5790485"/>
              <a:gd name="connsiteX2515" fmla="*/ 1190482 w 13261896"/>
              <a:gd name="connsiteY2515" fmla="*/ 5009531 h 5790485"/>
              <a:gd name="connsiteX2516" fmla="*/ 1519047 w 13261896"/>
              <a:gd name="connsiteY2516" fmla="*/ 5461921 h 5790485"/>
              <a:gd name="connsiteX2517" fmla="*/ 1514285 w 13261896"/>
              <a:gd name="connsiteY2517" fmla="*/ 5514309 h 5790485"/>
              <a:gd name="connsiteX2518" fmla="*/ 1495235 w 13261896"/>
              <a:gd name="connsiteY2518" fmla="*/ 5433346 h 5790485"/>
              <a:gd name="connsiteX2519" fmla="*/ 1342835 w 13261896"/>
              <a:gd name="connsiteY2519" fmla="*/ 5214319 h 5790485"/>
              <a:gd name="connsiteX2520" fmla="*/ 1214247 w 13261896"/>
              <a:gd name="connsiteY2520" fmla="*/ 5114306 h 5790485"/>
              <a:gd name="connsiteX2521" fmla="*/ 1214247 w 13261896"/>
              <a:gd name="connsiteY2521" fmla="*/ 5090494 h 5790485"/>
              <a:gd name="connsiteX2522" fmla="*/ 1152382 w 13261896"/>
              <a:gd name="connsiteY2522" fmla="*/ 5090494 h 5790485"/>
              <a:gd name="connsiteX2523" fmla="*/ 1185720 w 13261896"/>
              <a:gd name="connsiteY2523" fmla="*/ 5071444 h 5790485"/>
              <a:gd name="connsiteX2524" fmla="*/ 1109520 w 13261896"/>
              <a:gd name="connsiteY2524" fmla="*/ 5047631 h 5790485"/>
              <a:gd name="connsiteX2525" fmla="*/ 1133332 w 13261896"/>
              <a:gd name="connsiteY2525" fmla="*/ 5038106 h 5790485"/>
              <a:gd name="connsiteX2526" fmla="*/ 1128570 w 13261896"/>
              <a:gd name="connsiteY2526" fmla="*/ 5009531 h 5790485"/>
              <a:gd name="connsiteX2527" fmla="*/ 1176195 w 13261896"/>
              <a:gd name="connsiteY2527" fmla="*/ 4995244 h 5790485"/>
              <a:gd name="connsiteX2528" fmla="*/ 1133332 w 13261896"/>
              <a:gd name="connsiteY2528" fmla="*/ 4985719 h 5790485"/>
              <a:gd name="connsiteX2529" fmla="*/ 1180957 w 13261896"/>
              <a:gd name="connsiteY2529" fmla="*/ 4966669 h 5790485"/>
              <a:gd name="connsiteX2530" fmla="*/ 1133332 w 13261896"/>
              <a:gd name="connsiteY2530" fmla="*/ 4957144 h 5790485"/>
              <a:gd name="connsiteX2531" fmla="*/ 1157145 w 13261896"/>
              <a:gd name="connsiteY2531" fmla="*/ 4933331 h 5790485"/>
              <a:gd name="connsiteX2532" fmla="*/ 1190482 w 13261896"/>
              <a:gd name="connsiteY2532" fmla="*/ 4928569 h 5790485"/>
              <a:gd name="connsiteX2533" fmla="*/ 1152382 w 13261896"/>
              <a:gd name="connsiteY2533" fmla="*/ 4919044 h 5790485"/>
              <a:gd name="connsiteX2534" fmla="*/ 1176195 w 13261896"/>
              <a:gd name="connsiteY2534" fmla="*/ 4904804 h 5790485"/>
              <a:gd name="connsiteX2535" fmla="*/ 1185720 w 13261896"/>
              <a:gd name="connsiteY2535" fmla="*/ 4900041 h 5790485"/>
              <a:gd name="connsiteX2536" fmla="*/ 1152382 w 13261896"/>
              <a:gd name="connsiteY2536" fmla="*/ 4885754 h 5790485"/>
              <a:gd name="connsiteX2537" fmla="*/ 1190482 w 13261896"/>
              <a:gd name="connsiteY2537" fmla="*/ 4852416 h 5790485"/>
              <a:gd name="connsiteX2538" fmla="*/ 1228535 w 13261896"/>
              <a:gd name="connsiteY2538" fmla="*/ 4852416 h 5790485"/>
              <a:gd name="connsiteX2539" fmla="*/ 1080945 w 13261896"/>
              <a:gd name="connsiteY2539" fmla="*/ 4909566 h 5790485"/>
              <a:gd name="connsiteX2540" fmla="*/ 1095232 w 13261896"/>
              <a:gd name="connsiteY2540" fmla="*/ 4852416 h 5790485"/>
              <a:gd name="connsiteX2541" fmla="*/ 1080945 w 13261896"/>
              <a:gd name="connsiteY2541" fmla="*/ 4909566 h 5790485"/>
              <a:gd name="connsiteX2542" fmla="*/ 1499997 w 13261896"/>
              <a:gd name="connsiteY2542" fmla="*/ 4876229 h 5790485"/>
              <a:gd name="connsiteX2543" fmla="*/ 1514285 w 13261896"/>
              <a:gd name="connsiteY2543" fmla="*/ 4861941 h 5790485"/>
              <a:gd name="connsiteX2544" fmla="*/ 1561910 w 13261896"/>
              <a:gd name="connsiteY2544" fmla="*/ 4885754 h 5790485"/>
              <a:gd name="connsiteX2545" fmla="*/ 1571435 w 13261896"/>
              <a:gd name="connsiteY2545" fmla="*/ 4914329 h 5790485"/>
              <a:gd name="connsiteX2546" fmla="*/ 1585674 w 13261896"/>
              <a:gd name="connsiteY2546" fmla="*/ 4900041 h 5790485"/>
              <a:gd name="connsiteX2547" fmla="*/ 1638062 w 13261896"/>
              <a:gd name="connsiteY2547" fmla="*/ 4923806 h 5790485"/>
              <a:gd name="connsiteX2548" fmla="*/ 1638062 w 13261896"/>
              <a:gd name="connsiteY2548" fmla="*/ 4942856 h 5790485"/>
              <a:gd name="connsiteX2549" fmla="*/ 1490472 w 13261896"/>
              <a:gd name="connsiteY2549" fmla="*/ 4880991 h 5790485"/>
              <a:gd name="connsiteX2550" fmla="*/ 1495235 w 13261896"/>
              <a:gd name="connsiteY2550" fmla="*/ 4847654 h 5790485"/>
              <a:gd name="connsiteX2551" fmla="*/ 1499997 w 13261896"/>
              <a:gd name="connsiteY2551" fmla="*/ 4876229 h 5790485"/>
              <a:gd name="connsiteX2552" fmla="*/ 11585686 w 13261896"/>
              <a:gd name="connsiteY2552" fmla="*/ 4842891 h 5790485"/>
              <a:gd name="connsiteX2553" fmla="*/ 11571398 w 13261896"/>
              <a:gd name="connsiteY2553" fmla="*/ 4857179 h 5790485"/>
              <a:gd name="connsiteX2554" fmla="*/ 11538061 w 13261896"/>
              <a:gd name="connsiteY2554" fmla="*/ 4861941 h 5790485"/>
              <a:gd name="connsiteX2555" fmla="*/ 11495198 w 13261896"/>
              <a:gd name="connsiteY2555" fmla="*/ 4880991 h 5790485"/>
              <a:gd name="connsiteX2556" fmla="*/ 11480958 w 13261896"/>
              <a:gd name="connsiteY2556" fmla="*/ 4876229 h 5790485"/>
              <a:gd name="connsiteX2557" fmla="*/ 11566636 w 13261896"/>
              <a:gd name="connsiteY2557" fmla="*/ 4842891 h 5790485"/>
              <a:gd name="connsiteX2558" fmla="*/ 11585686 w 13261896"/>
              <a:gd name="connsiteY2558" fmla="*/ 4842891 h 5790485"/>
              <a:gd name="connsiteX2559" fmla="*/ 8947594 w 13261896"/>
              <a:gd name="connsiteY2559" fmla="*/ 4866704 h 5790485"/>
              <a:gd name="connsiteX2560" fmla="*/ 8919019 w 13261896"/>
              <a:gd name="connsiteY2560" fmla="*/ 4842891 h 5790485"/>
              <a:gd name="connsiteX2561" fmla="*/ 8980932 w 13261896"/>
              <a:gd name="connsiteY2561" fmla="*/ 4838129 h 5790485"/>
              <a:gd name="connsiteX2562" fmla="*/ 8947594 w 13261896"/>
              <a:gd name="connsiteY2562" fmla="*/ 4866704 h 5790485"/>
              <a:gd name="connsiteX2563" fmla="*/ 8071390 w 13261896"/>
              <a:gd name="connsiteY2563" fmla="*/ 4842891 h 5790485"/>
              <a:gd name="connsiteX2564" fmla="*/ 8057102 w 13261896"/>
              <a:gd name="connsiteY2564" fmla="*/ 4880991 h 5790485"/>
              <a:gd name="connsiteX2565" fmla="*/ 8071390 w 13261896"/>
              <a:gd name="connsiteY2565" fmla="*/ 4895279 h 5790485"/>
              <a:gd name="connsiteX2566" fmla="*/ 8033338 w 13261896"/>
              <a:gd name="connsiteY2566" fmla="*/ 4895279 h 5790485"/>
              <a:gd name="connsiteX2567" fmla="*/ 8028575 w 13261896"/>
              <a:gd name="connsiteY2567" fmla="*/ 4904804 h 5790485"/>
              <a:gd name="connsiteX2568" fmla="*/ 8052388 w 13261896"/>
              <a:gd name="connsiteY2568" fmla="*/ 4938094 h 5790485"/>
              <a:gd name="connsiteX2569" fmla="*/ 8061865 w 13261896"/>
              <a:gd name="connsiteY2569" fmla="*/ 4923806 h 5790485"/>
              <a:gd name="connsiteX2570" fmla="*/ 8071390 w 13261896"/>
              <a:gd name="connsiteY2570" fmla="*/ 4957144 h 5790485"/>
              <a:gd name="connsiteX2571" fmla="*/ 8052388 w 13261896"/>
              <a:gd name="connsiteY2571" fmla="*/ 4961906 h 5790485"/>
              <a:gd name="connsiteX2572" fmla="*/ 8014288 w 13261896"/>
              <a:gd name="connsiteY2572" fmla="*/ 4942856 h 5790485"/>
              <a:gd name="connsiteX2573" fmla="*/ 7947613 w 13261896"/>
              <a:gd name="connsiteY2573" fmla="*/ 4966669 h 5790485"/>
              <a:gd name="connsiteX2574" fmla="*/ 7938088 w 13261896"/>
              <a:gd name="connsiteY2574" fmla="*/ 4957144 h 5790485"/>
              <a:gd name="connsiteX2575" fmla="*/ 7952375 w 13261896"/>
              <a:gd name="connsiteY2575" fmla="*/ 4842891 h 5790485"/>
              <a:gd name="connsiteX2576" fmla="*/ 7976188 w 13261896"/>
              <a:gd name="connsiteY2576" fmla="*/ 4852416 h 5790485"/>
              <a:gd name="connsiteX2577" fmla="*/ 8047625 w 13261896"/>
              <a:gd name="connsiteY2577" fmla="*/ 4838129 h 5790485"/>
              <a:gd name="connsiteX2578" fmla="*/ 8071390 w 13261896"/>
              <a:gd name="connsiteY2578" fmla="*/ 4842891 h 5790485"/>
              <a:gd name="connsiteX2579" fmla="*/ 11385708 w 13261896"/>
              <a:gd name="connsiteY2579" fmla="*/ 4847654 h 5790485"/>
              <a:gd name="connsiteX2580" fmla="*/ 11376183 w 13261896"/>
              <a:gd name="connsiteY2580" fmla="*/ 4857179 h 5790485"/>
              <a:gd name="connsiteX2581" fmla="*/ 11399996 w 13261896"/>
              <a:gd name="connsiteY2581" fmla="*/ 4885754 h 5790485"/>
              <a:gd name="connsiteX2582" fmla="*/ 11276171 w 13261896"/>
              <a:gd name="connsiteY2582" fmla="*/ 4838129 h 5790485"/>
              <a:gd name="connsiteX2583" fmla="*/ 11304746 w 13261896"/>
              <a:gd name="connsiteY2583" fmla="*/ 4833366 h 5790485"/>
              <a:gd name="connsiteX2584" fmla="*/ 11385708 w 13261896"/>
              <a:gd name="connsiteY2584" fmla="*/ 4847654 h 5790485"/>
              <a:gd name="connsiteX2585" fmla="*/ 8338090 w 13261896"/>
              <a:gd name="connsiteY2585" fmla="*/ 4828604 h 5790485"/>
              <a:gd name="connsiteX2586" fmla="*/ 8338090 w 13261896"/>
              <a:gd name="connsiteY2586" fmla="*/ 4852416 h 5790485"/>
              <a:gd name="connsiteX2587" fmla="*/ 8299990 w 13261896"/>
              <a:gd name="connsiteY2587" fmla="*/ 4852416 h 5790485"/>
              <a:gd name="connsiteX2588" fmla="*/ 8299990 w 13261896"/>
              <a:gd name="connsiteY2588" fmla="*/ 4828604 h 5790485"/>
              <a:gd name="connsiteX2589" fmla="*/ 8338090 w 13261896"/>
              <a:gd name="connsiteY2589" fmla="*/ 4828604 h 5790485"/>
              <a:gd name="connsiteX2590" fmla="*/ 8385715 w 13261896"/>
              <a:gd name="connsiteY2590" fmla="*/ 4823841 h 5790485"/>
              <a:gd name="connsiteX2591" fmla="*/ 8385715 w 13261896"/>
              <a:gd name="connsiteY2591" fmla="*/ 4842891 h 5790485"/>
              <a:gd name="connsiteX2592" fmla="*/ 8366665 w 13261896"/>
              <a:gd name="connsiteY2592" fmla="*/ 4842891 h 5790485"/>
              <a:gd name="connsiteX2593" fmla="*/ 8366665 w 13261896"/>
              <a:gd name="connsiteY2593" fmla="*/ 4823841 h 5790485"/>
              <a:gd name="connsiteX2594" fmla="*/ 8385715 w 13261896"/>
              <a:gd name="connsiteY2594" fmla="*/ 4823841 h 5790485"/>
              <a:gd name="connsiteX2595" fmla="*/ 8176165 w 13261896"/>
              <a:gd name="connsiteY2595" fmla="*/ 4857179 h 5790485"/>
              <a:gd name="connsiteX2596" fmla="*/ 8190452 w 13261896"/>
              <a:gd name="connsiteY2596" fmla="*/ 4861941 h 5790485"/>
              <a:gd name="connsiteX2597" fmla="*/ 8228552 w 13261896"/>
              <a:gd name="connsiteY2597" fmla="*/ 4842891 h 5790485"/>
              <a:gd name="connsiteX2598" fmla="*/ 8247602 w 13261896"/>
              <a:gd name="connsiteY2598" fmla="*/ 4857179 h 5790485"/>
              <a:gd name="connsiteX2599" fmla="*/ 8176165 w 13261896"/>
              <a:gd name="connsiteY2599" fmla="*/ 4861941 h 5790485"/>
              <a:gd name="connsiteX2600" fmla="*/ 8242840 w 13261896"/>
              <a:gd name="connsiteY2600" fmla="*/ 4923806 h 5790485"/>
              <a:gd name="connsiteX2601" fmla="*/ 8223790 w 13261896"/>
              <a:gd name="connsiteY2601" fmla="*/ 4952381 h 5790485"/>
              <a:gd name="connsiteX2602" fmla="*/ 8176165 w 13261896"/>
              <a:gd name="connsiteY2602" fmla="*/ 4890516 h 5790485"/>
              <a:gd name="connsiteX2603" fmla="*/ 8095202 w 13261896"/>
              <a:gd name="connsiteY2603" fmla="*/ 4957144 h 5790485"/>
              <a:gd name="connsiteX2604" fmla="*/ 8152352 w 13261896"/>
              <a:gd name="connsiteY2604" fmla="*/ 4871466 h 5790485"/>
              <a:gd name="connsiteX2605" fmla="*/ 8099965 w 13261896"/>
              <a:gd name="connsiteY2605" fmla="*/ 4866704 h 5790485"/>
              <a:gd name="connsiteX2606" fmla="*/ 8152352 w 13261896"/>
              <a:gd name="connsiteY2606" fmla="*/ 4828604 h 5790485"/>
              <a:gd name="connsiteX2607" fmla="*/ 8185690 w 13261896"/>
              <a:gd name="connsiteY2607" fmla="*/ 4828604 h 5790485"/>
              <a:gd name="connsiteX2608" fmla="*/ 8176165 w 13261896"/>
              <a:gd name="connsiteY2608" fmla="*/ 4857179 h 5790485"/>
              <a:gd name="connsiteX2609" fmla="*/ 12904756 w 13261896"/>
              <a:gd name="connsiteY2609" fmla="*/ 4914329 h 5790485"/>
              <a:gd name="connsiteX2610" fmla="*/ 12657106 w 13261896"/>
              <a:gd name="connsiteY2610" fmla="*/ 4852416 h 5790485"/>
              <a:gd name="connsiteX2611" fmla="*/ 12542854 w 13261896"/>
              <a:gd name="connsiteY2611" fmla="*/ 4880991 h 5790485"/>
              <a:gd name="connsiteX2612" fmla="*/ 12685681 w 13261896"/>
              <a:gd name="connsiteY2612" fmla="*/ 4819079 h 5790485"/>
              <a:gd name="connsiteX2613" fmla="*/ 12904756 w 13261896"/>
              <a:gd name="connsiteY2613" fmla="*/ 4914329 h 5790485"/>
              <a:gd name="connsiteX2614" fmla="*/ 12438079 w 13261896"/>
              <a:gd name="connsiteY2614" fmla="*/ 4819079 h 5790485"/>
              <a:gd name="connsiteX2615" fmla="*/ 12438079 w 13261896"/>
              <a:gd name="connsiteY2615" fmla="*/ 4828604 h 5790485"/>
              <a:gd name="connsiteX2616" fmla="*/ 12290441 w 13261896"/>
              <a:gd name="connsiteY2616" fmla="*/ 4957144 h 5790485"/>
              <a:gd name="connsiteX2617" fmla="*/ 12214288 w 13261896"/>
              <a:gd name="connsiteY2617" fmla="*/ 4928569 h 5790485"/>
              <a:gd name="connsiteX2618" fmla="*/ 12219050 w 13261896"/>
              <a:gd name="connsiteY2618" fmla="*/ 4909566 h 5790485"/>
              <a:gd name="connsiteX2619" fmla="*/ 12252341 w 13261896"/>
              <a:gd name="connsiteY2619" fmla="*/ 4919044 h 5790485"/>
              <a:gd name="connsiteX2620" fmla="*/ 12357116 w 13261896"/>
              <a:gd name="connsiteY2620" fmla="*/ 4833366 h 5790485"/>
              <a:gd name="connsiteX2621" fmla="*/ 12376166 w 13261896"/>
              <a:gd name="connsiteY2621" fmla="*/ 4852416 h 5790485"/>
              <a:gd name="connsiteX2622" fmla="*/ 12395216 w 13261896"/>
              <a:gd name="connsiteY2622" fmla="*/ 4828604 h 5790485"/>
              <a:gd name="connsiteX2623" fmla="*/ 12423791 w 13261896"/>
              <a:gd name="connsiteY2623" fmla="*/ 4819079 h 5790485"/>
              <a:gd name="connsiteX2624" fmla="*/ 12438079 w 13261896"/>
              <a:gd name="connsiteY2624" fmla="*/ 4819079 h 5790485"/>
              <a:gd name="connsiteX2625" fmla="*/ 1657112 w 13261896"/>
              <a:gd name="connsiteY2625" fmla="*/ 4847654 h 5790485"/>
              <a:gd name="connsiteX2626" fmla="*/ 1666637 w 13261896"/>
              <a:gd name="connsiteY2626" fmla="*/ 4876229 h 5790485"/>
              <a:gd name="connsiteX2627" fmla="*/ 1685687 w 13261896"/>
              <a:gd name="connsiteY2627" fmla="*/ 4861941 h 5790485"/>
              <a:gd name="connsiteX2628" fmla="*/ 1757124 w 13261896"/>
              <a:gd name="connsiteY2628" fmla="*/ 4900041 h 5790485"/>
              <a:gd name="connsiteX2629" fmla="*/ 1757124 w 13261896"/>
              <a:gd name="connsiteY2629" fmla="*/ 4928569 h 5790485"/>
              <a:gd name="connsiteX2630" fmla="*/ 1590437 w 13261896"/>
              <a:gd name="connsiteY2630" fmla="*/ 4838129 h 5790485"/>
              <a:gd name="connsiteX2631" fmla="*/ 1604724 w 13261896"/>
              <a:gd name="connsiteY2631" fmla="*/ 4819079 h 5790485"/>
              <a:gd name="connsiteX2632" fmla="*/ 1657112 w 13261896"/>
              <a:gd name="connsiteY2632" fmla="*/ 4847654 h 5790485"/>
              <a:gd name="connsiteX2633" fmla="*/ 1538097 w 13261896"/>
              <a:gd name="connsiteY2633" fmla="*/ 4852416 h 5790485"/>
              <a:gd name="connsiteX2634" fmla="*/ 1542860 w 13261896"/>
              <a:gd name="connsiteY2634" fmla="*/ 4838129 h 5790485"/>
              <a:gd name="connsiteX2635" fmla="*/ 1557147 w 13261896"/>
              <a:gd name="connsiteY2635" fmla="*/ 4838129 h 5790485"/>
              <a:gd name="connsiteX2636" fmla="*/ 1619012 w 13261896"/>
              <a:gd name="connsiteY2636" fmla="*/ 4885754 h 5790485"/>
              <a:gd name="connsiteX2637" fmla="*/ 1633299 w 13261896"/>
              <a:gd name="connsiteY2637" fmla="*/ 4876229 h 5790485"/>
              <a:gd name="connsiteX2638" fmla="*/ 1685687 w 13261896"/>
              <a:gd name="connsiteY2638" fmla="*/ 4904804 h 5790485"/>
              <a:gd name="connsiteX2639" fmla="*/ 1695212 w 13261896"/>
              <a:gd name="connsiteY2639" fmla="*/ 4933331 h 5790485"/>
              <a:gd name="connsiteX2640" fmla="*/ 1709499 w 13261896"/>
              <a:gd name="connsiteY2640" fmla="*/ 4923806 h 5790485"/>
              <a:gd name="connsiteX2641" fmla="*/ 1780937 w 13261896"/>
              <a:gd name="connsiteY2641" fmla="*/ 4966669 h 5790485"/>
              <a:gd name="connsiteX2642" fmla="*/ 1785699 w 13261896"/>
              <a:gd name="connsiteY2642" fmla="*/ 4985719 h 5790485"/>
              <a:gd name="connsiteX2643" fmla="*/ 1799987 w 13261896"/>
              <a:gd name="connsiteY2643" fmla="*/ 4976194 h 5790485"/>
              <a:gd name="connsiteX2644" fmla="*/ 1861899 w 13261896"/>
              <a:gd name="connsiteY2644" fmla="*/ 5014294 h 5790485"/>
              <a:gd name="connsiteX2645" fmla="*/ 1861899 w 13261896"/>
              <a:gd name="connsiteY2645" fmla="*/ 5028581 h 5790485"/>
              <a:gd name="connsiteX2646" fmla="*/ 1490472 w 13261896"/>
              <a:gd name="connsiteY2646" fmla="*/ 4828604 h 5790485"/>
              <a:gd name="connsiteX2647" fmla="*/ 1490472 w 13261896"/>
              <a:gd name="connsiteY2647" fmla="*/ 4809554 h 5790485"/>
              <a:gd name="connsiteX2648" fmla="*/ 1538097 w 13261896"/>
              <a:gd name="connsiteY2648" fmla="*/ 4852416 h 5790485"/>
              <a:gd name="connsiteX2649" fmla="*/ 8419052 w 13261896"/>
              <a:gd name="connsiteY2649" fmla="*/ 4819079 h 5790485"/>
              <a:gd name="connsiteX2650" fmla="*/ 8409527 w 13261896"/>
              <a:gd name="connsiteY2650" fmla="*/ 4938094 h 5790485"/>
              <a:gd name="connsiteX2651" fmla="*/ 8395240 w 13261896"/>
              <a:gd name="connsiteY2651" fmla="*/ 4942856 h 5790485"/>
              <a:gd name="connsiteX2652" fmla="*/ 8347615 w 13261896"/>
              <a:gd name="connsiteY2652" fmla="*/ 4933331 h 5790485"/>
              <a:gd name="connsiteX2653" fmla="*/ 8271415 w 13261896"/>
              <a:gd name="connsiteY2653" fmla="*/ 4952381 h 5790485"/>
              <a:gd name="connsiteX2654" fmla="*/ 8261890 w 13261896"/>
              <a:gd name="connsiteY2654" fmla="*/ 4947619 h 5790485"/>
              <a:gd name="connsiteX2655" fmla="*/ 8271415 w 13261896"/>
              <a:gd name="connsiteY2655" fmla="*/ 4819079 h 5790485"/>
              <a:gd name="connsiteX2656" fmla="*/ 8309515 w 13261896"/>
              <a:gd name="connsiteY2656" fmla="*/ 4823841 h 5790485"/>
              <a:gd name="connsiteX2657" fmla="*/ 8390477 w 13261896"/>
              <a:gd name="connsiteY2657" fmla="*/ 4814316 h 5790485"/>
              <a:gd name="connsiteX2658" fmla="*/ 8404765 w 13261896"/>
              <a:gd name="connsiteY2658" fmla="*/ 4804791 h 5790485"/>
              <a:gd name="connsiteX2659" fmla="*/ 8419052 w 13261896"/>
              <a:gd name="connsiteY2659" fmla="*/ 4819079 h 5790485"/>
              <a:gd name="connsiteX2660" fmla="*/ 12433316 w 13261896"/>
              <a:gd name="connsiteY2660" fmla="*/ 4809554 h 5790485"/>
              <a:gd name="connsiteX2661" fmla="*/ 12442841 w 13261896"/>
              <a:gd name="connsiteY2661" fmla="*/ 4800029 h 5790485"/>
              <a:gd name="connsiteX2662" fmla="*/ 12433316 w 13261896"/>
              <a:gd name="connsiteY2662" fmla="*/ 4809554 h 5790485"/>
              <a:gd name="connsiteX2663" fmla="*/ 12023788 w 13261896"/>
              <a:gd name="connsiteY2663" fmla="*/ 4804791 h 5790485"/>
              <a:gd name="connsiteX2664" fmla="*/ 12057125 w 13261896"/>
              <a:gd name="connsiteY2664" fmla="*/ 4800029 h 5790485"/>
              <a:gd name="connsiteX2665" fmla="*/ 12057125 w 13261896"/>
              <a:gd name="connsiteY2665" fmla="*/ 4833366 h 5790485"/>
              <a:gd name="connsiteX2666" fmla="*/ 12066650 w 13261896"/>
              <a:gd name="connsiteY2666" fmla="*/ 4838129 h 5790485"/>
              <a:gd name="connsiteX2667" fmla="*/ 12095225 w 13261896"/>
              <a:gd name="connsiteY2667" fmla="*/ 4828604 h 5790485"/>
              <a:gd name="connsiteX2668" fmla="*/ 12128563 w 13261896"/>
              <a:gd name="connsiteY2668" fmla="*/ 4857179 h 5790485"/>
              <a:gd name="connsiteX2669" fmla="*/ 12176188 w 13261896"/>
              <a:gd name="connsiteY2669" fmla="*/ 4885754 h 5790485"/>
              <a:gd name="connsiteX2670" fmla="*/ 12204763 w 13261896"/>
              <a:gd name="connsiteY2670" fmla="*/ 4919044 h 5790485"/>
              <a:gd name="connsiteX2671" fmla="*/ 12204763 w 13261896"/>
              <a:gd name="connsiteY2671" fmla="*/ 4938094 h 5790485"/>
              <a:gd name="connsiteX2672" fmla="*/ 12123800 w 13261896"/>
              <a:gd name="connsiteY2672" fmla="*/ 4942856 h 5790485"/>
              <a:gd name="connsiteX2673" fmla="*/ 12038075 w 13261896"/>
              <a:gd name="connsiteY2673" fmla="*/ 4876229 h 5790485"/>
              <a:gd name="connsiteX2674" fmla="*/ 12028550 w 13261896"/>
              <a:gd name="connsiteY2674" fmla="*/ 4904804 h 5790485"/>
              <a:gd name="connsiteX2675" fmla="*/ 11933300 w 13261896"/>
              <a:gd name="connsiteY2675" fmla="*/ 4814316 h 5790485"/>
              <a:gd name="connsiteX2676" fmla="*/ 11995213 w 13261896"/>
              <a:gd name="connsiteY2676" fmla="*/ 4800029 h 5790485"/>
              <a:gd name="connsiteX2677" fmla="*/ 12023788 w 13261896"/>
              <a:gd name="connsiteY2677" fmla="*/ 4804791 h 5790485"/>
              <a:gd name="connsiteX2678" fmla="*/ 11642836 w 13261896"/>
              <a:gd name="connsiteY2678" fmla="*/ 4800029 h 5790485"/>
              <a:gd name="connsiteX2679" fmla="*/ 11671411 w 13261896"/>
              <a:gd name="connsiteY2679" fmla="*/ 4823841 h 5790485"/>
              <a:gd name="connsiteX2680" fmla="*/ 11604736 w 13261896"/>
              <a:gd name="connsiteY2680" fmla="*/ 4800029 h 5790485"/>
              <a:gd name="connsiteX2681" fmla="*/ 11642836 w 13261896"/>
              <a:gd name="connsiteY2681" fmla="*/ 4800029 h 5790485"/>
              <a:gd name="connsiteX2682" fmla="*/ 11938063 w 13261896"/>
              <a:gd name="connsiteY2682" fmla="*/ 4852416 h 5790485"/>
              <a:gd name="connsiteX2683" fmla="*/ 11885675 w 13261896"/>
              <a:gd name="connsiteY2683" fmla="*/ 4828604 h 5790485"/>
              <a:gd name="connsiteX2684" fmla="*/ 11880913 w 13261896"/>
              <a:gd name="connsiteY2684" fmla="*/ 4795266 h 5790485"/>
              <a:gd name="connsiteX2685" fmla="*/ 11938063 w 13261896"/>
              <a:gd name="connsiteY2685" fmla="*/ 4852416 h 5790485"/>
              <a:gd name="connsiteX2686" fmla="*/ 11461908 w 13261896"/>
              <a:gd name="connsiteY2686" fmla="*/ 4819079 h 5790485"/>
              <a:gd name="connsiteX2687" fmla="*/ 11419046 w 13261896"/>
              <a:gd name="connsiteY2687" fmla="*/ 4823841 h 5790485"/>
              <a:gd name="connsiteX2688" fmla="*/ 11476196 w 13261896"/>
              <a:gd name="connsiteY2688" fmla="*/ 4857179 h 5790485"/>
              <a:gd name="connsiteX2689" fmla="*/ 11476196 w 13261896"/>
              <a:gd name="connsiteY2689" fmla="*/ 4871466 h 5790485"/>
              <a:gd name="connsiteX2690" fmla="*/ 11461908 w 13261896"/>
              <a:gd name="connsiteY2690" fmla="*/ 4876229 h 5790485"/>
              <a:gd name="connsiteX2691" fmla="*/ 11404758 w 13261896"/>
              <a:gd name="connsiteY2691" fmla="*/ 4838129 h 5790485"/>
              <a:gd name="connsiteX2692" fmla="*/ 11357133 w 13261896"/>
              <a:gd name="connsiteY2692" fmla="*/ 4828604 h 5790485"/>
              <a:gd name="connsiteX2693" fmla="*/ 11266646 w 13261896"/>
              <a:gd name="connsiteY2693" fmla="*/ 4828604 h 5790485"/>
              <a:gd name="connsiteX2694" fmla="*/ 11357133 w 13261896"/>
              <a:gd name="connsiteY2694" fmla="*/ 4795266 h 5790485"/>
              <a:gd name="connsiteX2695" fmla="*/ 11461908 w 13261896"/>
              <a:gd name="connsiteY2695" fmla="*/ 4819079 h 5790485"/>
              <a:gd name="connsiteX2696" fmla="*/ 11190446 w 13261896"/>
              <a:gd name="connsiteY2696" fmla="*/ 4819079 h 5790485"/>
              <a:gd name="connsiteX2697" fmla="*/ 11190446 w 13261896"/>
              <a:gd name="connsiteY2697" fmla="*/ 4842891 h 5790485"/>
              <a:gd name="connsiteX2698" fmla="*/ 11199971 w 13261896"/>
              <a:gd name="connsiteY2698" fmla="*/ 4857179 h 5790485"/>
              <a:gd name="connsiteX2699" fmla="*/ 11238071 w 13261896"/>
              <a:gd name="connsiteY2699" fmla="*/ 4828604 h 5790485"/>
              <a:gd name="connsiteX2700" fmla="*/ 11299983 w 13261896"/>
              <a:gd name="connsiteY2700" fmla="*/ 4890516 h 5790485"/>
              <a:gd name="connsiteX2701" fmla="*/ 11266646 w 13261896"/>
              <a:gd name="connsiteY2701" fmla="*/ 4919044 h 5790485"/>
              <a:gd name="connsiteX2702" fmla="*/ 11252359 w 13261896"/>
              <a:gd name="connsiteY2702" fmla="*/ 4914329 h 5790485"/>
              <a:gd name="connsiteX2703" fmla="*/ 11171396 w 13261896"/>
              <a:gd name="connsiteY2703" fmla="*/ 4961906 h 5790485"/>
              <a:gd name="connsiteX2704" fmla="*/ 11095244 w 13261896"/>
              <a:gd name="connsiteY2704" fmla="*/ 4876229 h 5790485"/>
              <a:gd name="connsiteX2705" fmla="*/ 11052381 w 13261896"/>
              <a:gd name="connsiteY2705" fmla="*/ 4938094 h 5790485"/>
              <a:gd name="connsiteX2706" fmla="*/ 11042856 w 13261896"/>
              <a:gd name="connsiteY2706" fmla="*/ 4923806 h 5790485"/>
              <a:gd name="connsiteX2707" fmla="*/ 11057144 w 13261896"/>
              <a:gd name="connsiteY2707" fmla="*/ 4866704 h 5790485"/>
              <a:gd name="connsiteX2708" fmla="*/ 11128534 w 13261896"/>
              <a:gd name="connsiteY2708" fmla="*/ 4800029 h 5790485"/>
              <a:gd name="connsiteX2709" fmla="*/ 11147584 w 13261896"/>
              <a:gd name="connsiteY2709" fmla="*/ 4814316 h 5790485"/>
              <a:gd name="connsiteX2710" fmla="*/ 11157109 w 13261896"/>
              <a:gd name="connsiteY2710" fmla="*/ 4804791 h 5790485"/>
              <a:gd name="connsiteX2711" fmla="*/ 11161871 w 13261896"/>
              <a:gd name="connsiteY2711" fmla="*/ 4814316 h 5790485"/>
              <a:gd name="connsiteX2712" fmla="*/ 11166634 w 13261896"/>
              <a:gd name="connsiteY2712" fmla="*/ 4795266 h 5790485"/>
              <a:gd name="connsiteX2713" fmla="*/ 11190446 w 13261896"/>
              <a:gd name="connsiteY2713" fmla="*/ 4819079 h 5790485"/>
              <a:gd name="connsiteX2714" fmla="*/ 11004756 w 13261896"/>
              <a:gd name="connsiteY2714" fmla="*/ 4838129 h 5790485"/>
              <a:gd name="connsiteX2715" fmla="*/ 11014281 w 13261896"/>
              <a:gd name="connsiteY2715" fmla="*/ 4842891 h 5790485"/>
              <a:gd name="connsiteX2716" fmla="*/ 11033331 w 13261896"/>
              <a:gd name="connsiteY2716" fmla="*/ 4833366 h 5790485"/>
              <a:gd name="connsiteX2717" fmla="*/ 11047619 w 13261896"/>
              <a:gd name="connsiteY2717" fmla="*/ 4876229 h 5790485"/>
              <a:gd name="connsiteX2718" fmla="*/ 11028569 w 13261896"/>
              <a:gd name="connsiteY2718" fmla="*/ 4919044 h 5790485"/>
              <a:gd name="connsiteX2719" fmla="*/ 10909506 w 13261896"/>
              <a:gd name="connsiteY2719" fmla="*/ 4938094 h 5790485"/>
              <a:gd name="connsiteX2720" fmla="*/ 10899981 w 13261896"/>
              <a:gd name="connsiteY2720" fmla="*/ 4923806 h 5790485"/>
              <a:gd name="connsiteX2721" fmla="*/ 10928556 w 13261896"/>
              <a:gd name="connsiteY2721" fmla="*/ 4919044 h 5790485"/>
              <a:gd name="connsiteX2722" fmla="*/ 10961894 w 13261896"/>
              <a:gd name="connsiteY2722" fmla="*/ 4928569 h 5790485"/>
              <a:gd name="connsiteX2723" fmla="*/ 11009519 w 13261896"/>
              <a:gd name="connsiteY2723" fmla="*/ 4880991 h 5790485"/>
              <a:gd name="connsiteX2724" fmla="*/ 10990469 w 13261896"/>
              <a:gd name="connsiteY2724" fmla="*/ 4861941 h 5790485"/>
              <a:gd name="connsiteX2725" fmla="*/ 10990469 w 13261896"/>
              <a:gd name="connsiteY2725" fmla="*/ 4795266 h 5790485"/>
              <a:gd name="connsiteX2726" fmla="*/ 11004756 w 13261896"/>
              <a:gd name="connsiteY2726" fmla="*/ 4838129 h 5790485"/>
              <a:gd name="connsiteX2727" fmla="*/ 8580929 w 13261896"/>
              <a:gd name="connsiteY2727" fmla="*/ 4795266 h 5790485"/>
              <a:gd name="connsiteX2728" fmla="*/ 8571404 w 13261896"/>
              <a:gd name="connsiteY2728" fmla="*/ 4804791 h 5790485"/>
              <a:gd name="connsiteX2729" fmla="*/ 8576167 w 13261896"/>
              <a:gd name="connsiteY2729" fmla="*/ 4823841 h 5790485"/>
              <a:gd name="connsiteX2730" fmla="*/ 8599979 w 13261896"/>
              <a:gd name="connsiteY2730" fmla="*/ 4809554 h 5790485"/>
              <a:gd name="connsiteX2731" fmla="*/ 8614267 w 13261896"/>
              <a:gd name="connsiteY2731" fmla="*/ 4819079 h 5790485"/>
              <a:gd name="connsiteX2732" fmla="*/ 8571404 w 13261896"/>
              <a:gd name="connsiteY2732" fmla="*/ 4823841 h 5790485"/>
              <a:gd name="connsiteX2733" fmla="*/ 8576167 w 13261896"/>
              <a:gd name="connsiteY2733" fmla="*/ 4857179 h 5790485"/>
              <a:gd name="connsiteX2734" fmla="*/ 8599979 w 13261896"/>
              <a:gd name="connsiteY2734" fmla="*/ 4842891 h 5790485"/>
              <a:gd name="connsiteX2735" fmla="*/ 8609504 w 13261896"/>
              <a:gd name="connsiteY2735" fmla="*/ 4852416 h 5790485"/>
              <a:gd name="connsiteX2736" fmla="*/ 8509492 w 13261896"/>
              <a:gd name="connsiteY2736" fmla="*/ 4861941 h 5790485"/>
              <a:gd name="connsiteX2737" fmla="*/ 8542829 w 13261896"/>
              <a:gd name="connsiteY2737" fmla="*/ 4847654 h 5790485"/>
              <a:gd name="connsiteX2738" fmla="*/ 8542829 w 13261896"/>
              <a:gd name="connsiteY2738" fmla="*/ 4833366 h 5790485"/>
              <a:gd name="connsiteX2739" fmla="*/ 8528542 w 13261896"/>
              <a:gd name="connsiteY2739" fmla="*/ 4828604 h 5790485"/>
              <a:gd name="connsiteX2740" fmla="*/ 8466629 w 13261896"/>
              <a:gd name="connsiteY2740" fmla="*/ 4880991 h 5790485"/>
              <a:gd name="connsiteX2741" fmla="*/ 8499967 w 13261896"/>
              <a:gd name="connsiteY2741" fmla="*/ 4880991 h 5790485"/>
              <a:gd name="connsiteX2742" fmla="*/ 8447579 w 13261896"/>
              <a:gd name="connsiteY2742" fmla="*/ 4904804 h 5790485"/>
              <a:gd name="connsiteX2743" fmla="*/ 8442817 w 13261896"/>
              <a:gd name="connsiteY2743" fmla="*/ 4890516 h 5790485"/>
              <a:gd name="connsiteX2744" fmla="*/ 8466629 w 13261896"/>
              <a:gd name="connsiteY2744" fmla="*/ 4861941 h 5790485"/>
              <a:gd name="connsiteX2745" fmla="*/ 8447579 w 13261896"/>
              <a:gd name="connsiteY2745" fmla="*/ 4861941 h 5790485"/>
              <a:gd name="connsiteX2746" fmla="*/ 8442817 w 13261896"/>
              <a:gd name="connsiteY2746" fmla="*/ 4852416 h 5790485"/>
              <a:gd name="connsiteX2747" fmla="*/ 8457104 w 13261896"/>
              <a:gd name="connsiteY2747" fmla="*/ 4804791 h 5790485"/>
              <a:gd name="connsiteX2748" fmla="*/ 8490442 w 13261896"/>
              <a:gd name="connsiteY2748" fmla="*/ 4804791 h 5790485"/>
              <a:gd name="connsiteX2749" fmla="*/ 8466629 w 13261896"/>
              <a:gd name="connsiteY2749" fmla="*/ 4847654 h 5790485"/>
              <a:gd name="connsiteX2750" fmla="*/ 8485679 w 13261896"/>
              <a:gd name="connsiteY2750" fmla="*/ 4823841 h 5790485"/>
              <a:gd name="connsiteX2751" fmla="*/ 8499967 w 13261896"/>
              <a:gd name="connsiteY2751" fmla="*/ 4833366 h 5790485"/>
              <a:gd name="connsiteX2752" fmla="*/ 8538067 w 13261896"/>
              <a:gd name="connsiteY2752" fmla="*/ 4819079 h 5790485"/>
              <a:gd name="connsiteX2753" fmla="*/ 8547592 w 13261896"/>
              <a:gd name="connsiteY2753" fmla="*/ 4795266 h 5790485"/>
              <a:gd name="connsiteX2754" fmla="*/ 8580929 w 13261896"/>
              <a:gd name="connsiteY2754" fmla="*/ 4795266 h 5790485"/>
              <a:gd name="connsiteX2755" fmla="*/ 7090458 w 13261896"/>
              <a:gd name="connsiteY2755" fmla="*/ 5023819 h 5790485"/>
              <a:gd name="connsiteX2756" fmla="*/ 7038070 w 13261896"/>
              <a:gd name="connsiteY2756" fmla="*/ 5000006 h 5790485"/>
              <a:gd name="connsiteX2757" fmla="*/ 7052358 w 13261896"/>
              <a:gd name="connsiteY2757" fmla="*/ 4942856 h 5790485"/>
              <a:gd name="connsiteX2758" fmla="*/ 7061883 w 13261896"/>
              <a:gd name="connsiteY2758" fmla="*/ 4861941 h 5790485"/>
              <a:gd name="connsiteX2759" fmla="*/ 7004733 w 13261896"/>
              <a:gd name="connsiteY2759" fmla="*/ 4809554 h 5790485"/>
              <a:gd name="connsiteX2760" fmla="*/ 6938058 w 13261896"/>
              <a:gd name="connsiteY2760" fmla="*/ 4866704 h 5790485"/>
              <a:gd name="connsiteX2761" fmla="*/ 6947583 w 13261896"/>
              <a:gd name="connsiteY2761" fmla="*/ 4900041 h 5790485"/>
              <a:gd name="connsiteX2762" fmla="*/ 6980920 w 13261896"/>
              <a:gd name="connsiteY2762" fmla="*/ 4885754 h 5790485"/>
              <a:gd name="connsiteX2763" fmla="*/ 6961870 w 13261896"/>
              <a:gd name="connsiteY2763" fmla="*/ 4880991 h 5790485"/>
              <a:gd name="connsiteX2764" fmla="*/ 6976158 w 13261896"/>
              <a:gd name="connsiteY2764" fmla="*/ 4842891 h 5790485"/>
              <a:gd name="connsiteX2765" fmla="*/ 6999970 w 13261896"/>
              <a:gd name="connsiteY2765" fmla="*/ 4842891 h 5790485"/>
              <a:gd name="connsiteX2766" fmla="*/ 7004733 w 13261896"/>
              <a:gd name="connsiteY2766" fmla="*/ 4861941 h 5790485"/>
              <a:gd name="connsiteX2767" fmla="*/ 6985683 w 13261896"/>
              <a:gd name="connsiteY2767" fmla="*/ 4890516 h 5790485"/>
              <a:gd name="connsiteX2768" fmla="*/ 6976158 w 13261896"/>
              <a:gd name="connsiteY2768" fmla="*/ 4938094 h 5790485"/>
              <a:gd name="connsiteX2769" fmla="*/ 6995208 w 13261896"/>
              <a:gd name="connsiteY2769" fmla="*/ 4952381 h 5790485"/>
              <a:gd name="connsiteX2770" fmla="*/ 6990445 w 13261896"/>
              <a:gd name="connsiteY2770" fmla="*/ 4966669 h 5790485"/>
              <a:gd name="connsiteX2771" fmla="*/ 6976158 w 13261896"/>
              <a:gd name="connsiteY2771" fmla="*/ 4976194 h 5790485"/>
              <a:gd name="connsiteX2772" fmla="*/ 6995208 w 13261896"/>
              <a:gd name="connsiteY2772" fmla="*/ 4990481 h 5790485"/>
              <a:gd name="connsiteX2773" fmla="*/ 6976158 w 13261896"/>
              <a:gd name="connsiteY2773" fmla="*/ 4995244 h 5790485"/>
              <a:gd name="connsiteX2774" fmla="*/ 6957108 w 13261896"/>
              <a:gd name="connsiteY2774" fmla="*/ 4985719 h 5790485"/>
              <a:gd name="connsiteX2775" fmla="*/ 6966633 w 13261896"/>
              <a:gd name="connsiteY2775" fmla="*/ 5004769 h 5790485"/>
              <a:gd name="connsiteX2776" fmla="*/ 6914245 w 13261896"/>
              <a:gd name="connsiteY2776" fmla="*/ 5028581 h 5790485"/>
              <a:gd name="connsiteX2777" fmla="*/ 6928533 w 13261896"/>
              <a:gd name="connsiteY2777" fmla="*/ 4814316 h 5790485"/>
              <a:gd name="connsiteX2778" fmla="*/ 7104745 w 13261896"/>
              <a:gd name="connsiteY2778" fmla="*/ 4795266 h 5790485"/>
              <a:gd name="connsiteX2779" fmla="*/ 7090458 w 13261896"/>
              <a:gd name="connsiteY2779" fmla="*/ 5023819 h 5790485"/>
              <a:gd name="connsiteX2780" fmla="*/ 12242863 w 13261896"/>
              <a:gd name="connsiteY2780" fmla="*/ 4819079 h 5790485"/>
              <a:gd name="connsiteX2781" fmla="*/ 12266629 w 13261896"/>
              <a:gd name="connsiteY2781" fmla="*/ 4804791 h 5790485"/>
              <a:gd name="connsiteX2782" fmla="*/ 12290441 w 13261896"/>
              <a:gd name="connsiteY2782" fmla="*/ 4828604 h 5790485"/>
              <a:gd name="connsiteX2783" fmla="*/ 12304729 w 13261896"/>
              <a:gd name="connsiteY2783" fmla="*/ 4819079 h 5790485"/>
              <a:gd name="connsiteX2784" fmla="*/ 12323779 w 13261896"/>
              <a:gd name="connsiteY2784" fmla="*/ 4828604 h 5790485"/>
              <a:gd name="connsiteX2785" fmla="*/ 12257104 w 13261896"/>
              <a:gd name="connsiteY2785" fmla="*/ 4885754 h 5790485"/>
              <a:gd name="connsiteX2786" fmla="*/ 12223813 w 13261896"/>
              <a:gd name="connsiteY2786" fmla="*/ 4880991 h 5790485"/>
              <a:gd name="connsiteX2787" fmla="*/ 12233338 w 13261896"/>
              <a:gd name="connsiteY2787" fmla="*/ 4847654 h 5790485"/>
              <a:gd name="connsiteX2788" fmla="*/ 12200000 w 13261896"/>
              <a:gd name="connsiteY2788" fmla="*/ 4885754 h 5790485"/>
              <a:gd name="connsiteX2789" fmla="*/ 12180950 w 13261896"/>
              <a:gd name="connsiteY2789" fmla="*/ 4861941 h 5790485"/>
              <a:gd name="connsiteX2790" fmla="*/ 12133325 w 13261896"/>
              <a:gd name="connsiteY2790" fmla="*/ 4847654 h 5790485"/>
              <a:gd name="connsiteX2791" fmla="*/ 12085700 w 13261896"/>
              <a:gd name="connsiteY2791" fmla="*/ 4819079 h 5790485"/>
              <a:gd name="connsiteX2792" fmla="*/ 12142850 w 13261896"/>
              <a:gd name="connsiteY2792" fmla="*/ 4800029 h 5790485"/>
              <a:gd name="connsiteX2793" fmla="*/ 12171425 w 13261896"/>
              <a:gd name="connsiteY2793" fmla="*/ 4809554 h 5790485"/>
              <a:gd name="connsiteX2794" fmla="*/ 12209525 w 13261896"/>
              <a:gd name="connsiteY2794" fmla="*/ 4790504 h 5790485"/>
              <a:gd name="connsiteX2795" fmla="*/ 12242863 w 13261896"/>
              <a:gd name="connsiteY2795" fmla="*/ 4819079 h 5790485"/>
              <a:gd name="connsiteX2796" fmla="*/ 4190476 w 13261896"/>
              <a:gd name="connsiteY2796" fmla="*/ 4852416 h 5790485"/>
              <a:gd name="connsiteX2797" fmla="*/ 4252341 w 13261896"/>
              <a:gd name="connsiteY2797" fmla="*/ 4942856 h 5790485"/>
              <a:gd name="connsiteX2798" fmla="*/ 4480941 w 13261896"/>
              <a:gd name="connsiteY2798" fmla="*/ 5123831 h 5790485"/>
              <a:gd name="connsiteX2799" fmla="*/ 4699969 w 13261896"/>
              <a:gd name="connsiteY2799" fmla="*/ 4980956 h 5790485"/>
              <a:gd name="connsiteX2800" fmla="*/ 4771406 w 13261896"/>
              <a:gd name="connsiteY2800" fmla="*/ 5000006 h 5790485"/>
              <a:gd name="connsiteX2801" fmla="*/ 4871419 w 13261896"/>
              <a:gd name="connsiteY2801" fmla="*/ 5109544 h 5790485"/>
              <a:gd name="connsiteX2802" fmla="*/ 5028533 w 13261896"/>
              <a:gd name="connsiteY2802" fmla="*/ 5219081 h 5790485"/>
              <a:gd name="connsiteX2803" fmla="*/ 5052346 w 13261896"/>
              <a:gd name="connsiteY2803" fmla="*/ 5295281 h 5790485"/>
              <a:gd name="connsiteX2804" fmla="*/ 5042821 w 13261896"/>
              <a:gd name="connsiteY2804" fmla="*/ 5385721 h 5790485"/>
              <a:gd name="connsiteX2805" fmla="*/ 4938094 w 13261896"/>
              <a:gd name="connsiteY2805" fmla="*/ 5423821 h 5790485"/>
              <a:gd name="connsiteX2806" fmla="*/ 4861894 w 13261896"/>
              <a:gd name="connsiteY2806" fmla="*/ 5528596 h 5790485"/>
              <a:gd name="connsiteX2807" fmla="*/ 4719019 w 13261896"/>
              <a:gd name="connsiteY2807" fmla="*/ 5580984 h 5790485"/>
              <a:gd name="connsiteX2808" fmla="*/ 4457129 w 13261896"/>
              <a:gd name="connsiteY2808" fmla="*/ 5504784 h 5790485"/>
              <a:gd name="connsiteX2809" fmla="*/ 4385691 w 13261896"/>
              <a:gd name="connsiteY2809" fmla="*/ 5442871 h 5790485"/>
              <a:gd name="connsiteX2810" fmla="*/ 4233339 w 13261896"/>
              <a:gd name="connsiteY2810" fmla="*/ 5328571 h 5790485"/>
              <a:gd name="connsiteX2811" fmla="*/ 4014264 w 13261896"/>
              <a:gd name="connsiteY2811" fmla="*/ 5176219 h 5790485"/>
              <a:gd name="connsiteX2812" fmla="*/ 3980926 w 13261896"/>
              <a:gd name="connsiteY2812" fmla="*/ 5071444 h 5790485"/>
              <a:gd name="connsiteX2813" fmla="*/ 3980926 w 13261896"/>
              <a:gd name="connsiteY2813" fmla="*/ 5047631 h 5790485"/>
              <a:gd name="connsiteX2814" fmla="*/ 4076176 w 13261896"/>
              <a:gd name="connsiteY2814" fmla="*/ 5119069 h 5790485"/>
              <a:gd name="connsiteX2815" fmla="*/ 4085701 w 13261896"/>
              <a:gd name="connsiteY2815" fmla="*/ 5147644 h 5790485"/>
              <a:gd name="connsiteX2816" fmla="*/ 4142851 w 13261896"/>
              <a:gd name="connsiteY2816" fmla="*/ 5176219 h 5790485"/>
              <a:gd name="connsiteX2817" fmla="*/ 3980926 w 13261896"/>
              <a:gd name="connsiteY2817" fmla="*/ 5033344 h 5790485"/>
              <a:gd name="connsiteX2818" fmla="*/ 3980926 w 13261896"/>
              <a:gd name="connsiteY2818" fmla="*/ 5014294 h 5790485"/>
              <a:gd name="connsiteX2819" fmla="*/ 3995214 w 13261896"/>
              <a:gd name="connsiteY2819" fmla="*/ 4928569 h 5790485"/>
              <a:gd name="connsiteX2820" fmla="*/ 4066651 w 13261896"/>
              <a:gd name="connsiteY2820" fmla="*/ 4842891 h 5790485"/>
              <a:gd name="connsiteX2821" fmla="*/ 4104751 w 13261896"/>
              <a:gd name="connsiteY2821" fmla="*/ 4871466 h 5790485"/>
              <a:gd name="connsiteX2822" fmla="*/ 4152376 w 13261896"/>
              <a:gd name="connsiteY2822" fmla="*/ 4957144 h 5790485"/>
              <a:gd name="connsiteX2823" fmla="*/ 4223814 w 13261896"/>
              <a:gd name="connsiteY2823" fmla="*/ 5061919 h 5790485"/>
              <a:gd name="connsiteX2824" fmla="*/ 4238101 w 13261896"/>
              <a:gd name="connsiteY2824" fmla="*/ 5114306 h 5790485"/>
              <a:gd name="connsiteX2825" fmla="*/ 4228576 w 13261896"/>
              <a:gd name="connsiteY2825" fmla="*/ 5138119 h 5790485"/>
              <a:gd name="connsiteX2826" fmla="*/ 4261866 w 13261896"/>
              <a:gd name="connsiteY2826" fmla="*/ 5204794 h 5790485"/>
              <a:gd name="connsiteX2827" fmla="*/ 4266629 w 13261896"/>
              <a:gd name="connsiteY2827" fmla="*/ 5190506 h 5790485"/>
              <a:gd name="connsiteX2828" fmla="*/ 4242864 w 13261896"/>
              <a:gd name="connsiteY2828" fmla="*/ 5138119 h 5790485"/>
              <a:gd name="connsiteX2829" fmla="*/ 4252341 w 13261896"/>
              <a:gd name="connsiteY2829" fmla="*/ 5114306 h 5790485"/>
              <a:gd name="connsiteX2830" fmla="*/ 4242864 w 13261896"/>
              <a:gd name="connsiteY2830" fmla="*/ 5066681 h 5790485"/>
              <a:gd name="connsiteX2831" fmla="*/ 4371404 w 13261896"/>
              <a:gd name="connsiteY2831" fmla="*/ 5133356 h 5790485"/>
              <a:gd name="connsiteX2832" fmla="*/ 4390454 w 13261896"/>
              <a:gd name="connsiteY2832" fmla="*/ 5171456 h 5790485"/>
              <a:gd name="connsiteX2833" fmla="*/ 4433316 w 13261896"/>
              <a:gd name="connsiteY2833" fmla="*/ 5195269 h 5790485"/>
              <a:gd name="connsiteX2834" fmla="*/ 4399979 w 13261896"/>
              <a:gd name="connsiteY2834" fmla="*/ 5166694 h 5790485"/>
              <a:gd name="connsiteX2835" fmla="*/ 4233339 w 13261896"/>
              <a:gd name="connsiteY2835" fmla="*/ 5042869 h 5790485"/>
              <a:gd name="connsiteX2836" fmla="*/ 4171426 w 13261896"/>
              <a:gd name="connsiteY2836" fmla="*/ 4957144 h 5790485"/>
              <a:gd name="connsiteX2837" fmla="*/ 4066651 w 13261896"/>
              <a:gd name="connsiteY2837" fmla="*/ 4828604 h 5790485"/>
              <a:gd name="connsiteX2838" fmla="*/ 3990451 w 13261896"/>
              <a:gd name="connsiteY2838" fmla="*/ 4880991 h 5790485"/>
              <a:gd name="connsiteX2839" fmla="*/ 3966639 w 13261896"/>
              <a:gd name="connsiteY2839" fmla="*/ 4890516 h 5790485"/>
              <a:gd name="connsiteX2840" fmla="*/ 3942826 w 13261896"/>
              <a:gd name="connsiteY2840" fmla="*/ 4919044 h 5790485"/>
              <a:gd name="connsiteX2841" fmla="*/ 3880914 w 13261896"/>
              <a:gd name="connsiteY2841" fmla="*/ 4857179 h 5790485"/>
              <a:gd name="connsiteX2842" fmla="*/ 4028551 w 13261896"/>
              <a:gd name="connsiteY2842" fmla="*/ 4785741 h 5790485"/>
              <a:gd name="connsiteX2843" fmla="*/ 4190476 w 13261896"/>
              <a:gd name="connsiteY2843" fmla="*/ 4852416 h 5790485"/>
              <a:gd name="connsiteX2844" fmla="*/ 3719036 w 13261896"/>
              <a:gd name="connsiteY2844" fmla="*/ 4790504 h 5790485"/>
              <a:gd name="connsiteX2845" fmla="*/ 3719036 w 13261896"/>
              <a:gd name="connsiteY2845" fmla="*/ 4866704 h 5790485"/>
              <a:gd name="connsiteX2846" fmla="*/ 3690461 w 13261896"/>
              <a:gd name="connsiteY2846" fmla="*/ 4866704 h 5790485"/>
              <a:gd name="connsiteX2847" fmla="*/ 3685699 w 13261896"/>
              <a:gd name="connsiteY2847" fmla="*/ 4814316 h 5790485"/>
              <a:gd name="connsiteX2848" fmla="*/ 3699986 w 13261896"/>
              <a:gd name="connsiteY2848" fmla="*/ 4785741 h 5790485"/>
              <a:gd name="connsiteX2849" fmla="*/ 3719036 w 13261896"/>
              <a:gd name="connsiteY2849" fmla="*/ 4790504 h 5790485"/>
              <a:gd name="connsiteX2850" fmla="*/ 1580912 w 13261896"/>
              <a:gd name="connsiteY2850" fmla="*/ 4804791 h 5790485"/>
              <a:gd name="connsiteX2851" fmla="*/ 1580912 w 13261896"/>
              <a:gd name="connsiteY2851" fmla="*/ 4833366 h 5790485"/>
              <a:gd name="connsiteX2852" fmla="*/ 1523810 w 13261896"/>
              <a:gd name="connsiteY2852" fmla="*/ 4804791 h 5790485"/>
              <a:gd name="connsiteX2853" fmla="*/ 1538097 w 13261896"/>
              <a:gd name="connsiteY2853" fmla="*/ 4785741 h 5790485"/>
              <a:gd name="connsiteX2854" fmla="*/ 1580912 w 13261896"/>
              <a:gd name="connsiteY2854" fmla="*/ 4804791 h 5790485"/>
              <a:gd name="connsiteX2855" fmla="*/ 1119045 w 13261896"/>
              <a:gd name="connsiteY2855" fmla="*/ 4871466 h 5790485"/>
              <a:gd name="connsiteX2856" fmla="*/ 1095232 w 13261896"/>
              <a:gd name="connsiteY2856" fmla="*/ 4938094 h 5790485"/>
              <a:gd name="connsiteX2857" fmla="*/ 1109520 w 13261896"/>
              <a:gd name="connsiteY2857" fmla="*/ 4919044 h 5790485"/>
              <a:gd name="connsiteX2858" fmla="*/ 1090470 w 13261896"/>
              <a:gd name="connsiteY2858" fmla="*/ 5023819 h 5790485"/>
              <a:gd name="connsiteX2859" fmla="*/ 1076182 w 13261896"/>
              <a:gd name="connsiteY2859" fmla="*/ 4995244 h 5790485"/>
              <a:gd name="connsiteX2860" fmla="*/ 1123807 w 13261896"/>
              <a:gd name="connsiteY2860" fmla="*/ 4833366 h 5790485"/>
              <a:gd name="connsiteX2861" fmla="*/ 1142857 w 13261896"/>
              <a:gd name="connsiteY2861" fmla="*/ 4785741 h 5790485"/>
              <a:gd name="connsiteX2862" fmla="*/ 1119045 w 13261896"/>
              <a:gd name="connsiteY2862" fmla="*/ 4871466 h 5790485"/>
              <a:gd name="connsiteX2863" fmla="*/ 1104757 w 13261896"/>
              <a:gd name="connsiteY2863" fmla="*/ 4833366 h 5790485"/>
              <a:gd name="connsiteX2864" fmla="*/ 1128570 w 13261896"/>
              <a:gd name="connsiteY2864" fmla="*/ 4790504 h 5790485"/>
              <a:gd name="connsiteX2865" fmla="*/ 1104757 w 13261896"/>
              <a:gd name="connsiteY2865" fmla="*/ 4833366 h 5790485"/>
              <a:gd name="connsiteX2866" fmla="*/ 3814286 w 13261896"/>
              <a:gd name="connsiteY2866" fmla="*/ 4804791 h 5790485"/>
              <a:gd name="connsiteX2867" fmla="*/ 3790474 w 13261896"/>
              <a:gd name="connsiteY2867" fmla="*/ 4795266 h 5790485"/>
              <a:gd name="connsiteX2868" fmla="*/ 3790474 w 13261896"/>
              <a:gd name="connsiteY2868" fmla="*/ 4780979 h 5790485"/>
              <a:gd name="connsiteX2869" fmla="*/ 3814286 w 13261896"/>
              <a:gd name="connsiteY2869" fmla="*/ 4804791 h 5790485"/>
              <a:gd name="connsiteX2870" fmla="*/ 3561874 w 13261896"/>
              <a:gd name="connsiteY2870" fmla="*/ 4814316 h 5790485"/>
              <a:gd name="connsiteX2871" fmla="*/ 3547586 w 13261896"/>
              <a:gd name="connsiteY2871" fmla="*/ 4866704 h 5790485"/>
              <a:gd name="connsiteX2872" fmla="*/ 3533299 w 13261896"/>
              <a:gd name="connsiteY2872" fmla="*/ 4866704 h 5790485"/>
              <a:gd name="connsiteX2873" fmla="*/ 3533299 w 13261896"/>
              <a:gd name="connsiteY2873" fmla="*/ 4790504 h 5790485"/>
              <a:gd name="connsiteX2874" fmla="*/ 3547586 w 13261896"/>
              <a:gd name="connsiteY2874" fmla="*/ 4780979 h 5790485"/>
              <a:gd name="connsiteX2875" fmla="*/ 3561874 w 13261896"/>
              <a:gd name="connsiteY2875" fmla="*/ 4814316 h 5790485"/>
              <a:gd name="connsiteX2876" fmla="*/ 10971419 w 13261896"/>
              <a:gd name="connsiteY2876" fmla="*/ 4785741 h 5790485"/>
              <a:gd name="connsiteX2877" fmla="*/ 10971419 w 13261896"/>
              <a:gd name="connsiteY2877" fmla="*/ 4861941 h 5790485"/>
              <a:gd name="connsiteX2878" fmla="*/ 10923794 w 13261896"/>
              <a:gd name="connsiteY2878" fmla="*/ 4857179 h 5790485"/>
              <a:gd name="connsiteX2879" fmla="*/ 10833306 w 13261896"/>
              <a:gd name="connsiteY2879" fmla="*/ 4876229 h 5790485"/>
              <a:gd name="connsiteX2880" fmla="*/ 10780919 w 13261896"/>
              <a:gd name="connsiteY2880" fmla="*/ 4923806 h 5790485"/>
              <a:gd name="connsiteX2881" fmla="*/ 10690479 w 13261896"/>
              <a:gd name="connsiteY2881" fmla="*/ 5057156 h 5790485"/>
              <a:gd name="connsiteX2882" fmla="*/ 10671429 w 13261896"/>
              <a:gd name="connsiteY2882" fmla="*/ 4957144 h 5790485"/>
              <a:gd name="connsiteX2883" fmla="*/ 10704767 w 13261896"/>
              <a:gd name="connsiteY2883" fmla="*/ 4880991 h 5790485"/>
              <a:gd name="connsiteX2884" fmla="*/ 10738056 w 13261896"/>
              <a:gd name="connsiteY2884" fmla="*/ 4900041 h 5790485"/>
              <a:gd name="connsiteX2885" fmla="*/ 10747581 w 13261896"/>
              <a:gd name="connsiteY2885" fmla="*/ 4880991 h 5790485"/>
              <a:gd name="connsiteX2886" fmla="*/ 10733294 w 13261896"/>
              <a:gd name="connsiteY2886" fmla="*/ 4852416 h 5790485"/>
              <a:gd name="connsiteX2887" fmla="*/ 10766631 w 13261896"/>
              <a:gd name="connsiteY2887" fmla="*/ 4823841 h 5790485"/>
              <a:gd name="connsiteX2888" fmla="*/ 10780919 w 13261896"/>
              <a:gd name="connsiteY2888" fmla="*/ 4838129 h 5790485"/>
              <a:gd name="connsiteX2889" fmla="*/ 10823781 w 13261896"/>
              <a:gd name="connsiteY2889" fmla="*/ 4785741 h 5790485"/>
              <a:gd name="connsiteX2890" fmla="*/ 10885694 w 13261896"/>
              <a:gd name="connsiteY2890" fmla="*/ 4819079 h 5790485"/>
              <a:gd name="connsiteX2891" fmla="*/ 10942844 w 13261896"/>
              <a:gd name="connsiteY2891" fmla="*/ 4776216 h 5790485"/>
              <a:gd name="connsiteX2892" fmla="*/ 10971419 w 13261896"/>
              <a:gd name="connsiteY2892" fmla="*/ 4785741 h 5790485"/>
              <a:gd name="connsiteX2893" fmla="*/ 8819007 w 13261896"/>
              <a:gd name="connsiteY2893" fmla="*/ 4790504 h 5790485"/>
              <a:gd name="connsiteX2894" fmla="*/ 8719042 w 13261896"/>
              <a:gd name="connsiteY2894" fmla="*/ 4800029 h 5790485"/>
              <a:gd name="connsiteX2895" fmla="*/ 8714279 w 13261896"/>
              <a:gd name="connsiteY2895" fmla="*/ 4833366 h 5790485"/>
              <a:gd name="connsiteX2896" fmla="*/ 8738092 w 13261896"/>
              <a:gd name="connsiteY2896" fmla="*/ 4838129 h 5790485"/>
              <a:gd name="connsiteX2897" fmla="*/ 8780954 w 13261896"/>
              <a:gd name="connsiteY2897" fmla="*/ 4819079 h 5790485"/>
              <a:gd name="connsiteX2898" fmla="*/ 8804767 w 13261896"/>
              <a:gd name="connsiteY2898" fmla="*/ 4833366 h 5790485"/>
              <a:gd name="connsiteX2899" fmla="*/ 8747617 w 13261896"/>
              <a:gd name="connsiteY2899" fmla="*/ 4923806 h 5790485"/>
              <a:gd name="connsiteX2900" fmla="*/ 8723804 w 13261896"/>
              <a:gd name="connsiteY2900" fmla="*/ 4904804 h 5790485"/>
              <a:gd name="connsiteX2901" fmla="*/ 8766667 w 13261896"/>
              <a:gd name="connsiteY2901" fmla="*/ 4842891 h 5790485"/>
              <a:gd name="connsiteX2902" fmla="*/ 8738092 w 13261896"/>
              <a:gd name="connsiteY2902" fmla="*/ 4838129 h 5790485"/>
              <a:gd name="connsiteX2903" fmla="*/ 8719042 w 13261896"/>
              <a:gd name="connsiteY2903" fmla="*/ 4838129 h 5790485"/>
              <a:gd name="connsiteX2904" fmla="*/ 8695229 w 13261896"/>
              <a:gd name="connsiteY2904" fmla="*/ 4880991 h 5790485"/>
              <a:gd name="connsiteX2905" fmla="*/ 8623792 w 13261896"/>
              <a:gd name="connsiteY2905" fmla="*/ 4933331 h 5790485"/>
              <a:gd name="connsiteX2906" fmla="*/ 8661892 w 13261896"/>
              <a:gd name="connsiteY2906" fmla="*/ 4895279 h 5790485"/>
              <a:gd name="connsiteX2907" fmla="*/ 8690467 w 13261896"/>
              <a:gd name="connsiteY2907" fmla="*/ 4823841 h 5790485"/>
              <a:gd name="connsiteX2908" fmla="*/ 8690467 w 13261896"/>
              <a:gd name="connsiteY2908" fmla="*/ 4809554 h 5790485"/>
              <a:gd name="connsiteX2909" fmla="*/ 8638079 w 13261896"/>
              <a:gd name="connsiteY2909" fmla="*/ 4804791 h 5790485"/>
              <a:gd name="connsiteX2910" fmla="*/ 8771429 w 13261896"/>
              <a:gd name="connsiteY2910" fmla="*/ 4790504 h 5790485"/>
              <a:gd name="connsiteX2911" fmla="*/ 8795242 w 13261896"/>
              <a:gd name="connsiteY2911" fmla="*/ 4776216 h 5790485"/>
              <a:gd name="connsiteX2912" fmla="*/ 8819007 w 13261896"/>
              <a:gd name="connsiteY2912" fmla="*/ 4790504 h 5790485"/>
              <a:gd name="connsiteX2913" fmla="*/ 12261866 w 13261896"/>
              <a:gd name="connsiteY2913" fmla="*/ 4771454 h 5790485"/>
              <a:gd name="connsiteX2914" fmla="*/ 12257104 w 13261896"/>
              <a:gd name="connsiteY2914" fmla="*/ 4771454 h 5790485"/>
              <a:gd name="connsiteX2915" fmla="*/ 12261866 w 13261896"/>
              <a:gd name="connsiteY2915" fmla="*/ 4771454 h 5790485"/>
              <a:gd name="connsiteX2916" fmla="*/ 12228575 w 13261896"/>
              <a:gd name="connsiteY2916" fmla="*/ 4771454 h 5790485"/>
              <a:gd name="connsiteX2917" fmla="*/ 12238100 w 13261896"/>
              <a:gd name="connsiteY2917" fmla="*/ 4780979 h 5790485"/>
              <a:gd name="connsiteX2918" fmla="*/ 12228575 w 13261896"/>
              <a:gd name="connsiteY2918" fmla="*/ 4771454 h 5790485"/>
              <a:gd name="connsiteX2919" fmla="*/ 6638068 w 13261896"/>
              <a:gd name="connsiteY2919" fmla="*/ 4795266 h 5790485"/>
              <a:gd name="connsiteX2920" fmla="*/ 6619018 w 13261896"/>
              <a:gd name="connsiteY2920" fmla="*/ 4795266 h 5790485"/>
              <a:gd name="connsiteX2921" fmla="*/ 6619018 w 13261896"/>
              <a:gd name="connsiteY2921" fmla="*/ 4776216 h 5790485"/>
              <a:gd name="connsiteX2922" fmla="*/ 6642831 w 13261896"/>
              <a:gd name="connsiteY2922" fmla="*/ 4771454 h 5790485"/>
              <a:gd name="connsiteX2923" fmla="*/ 6638068 w 13261896"/>
              <a:gd name="connsiteY2923" fmla="*/ 4795266 h 5790485"/>
              <a:gd name="connsiteX2924" fmla="*/ 8966644 w 13261896"/>
              <a:gd name="connsiteY2924" fmla="*/ 4780979 h 5790485"/>
              <a:gd name="connsiteX2925" fmla="*/ 8971407 w 13261896"/>
              <a:gd name="connsiteY2925" fmla="*/ 4800029 h 5790485"/>
              <a:gd name="connsiteX2926" fmla="*/ 9004744 w 13261896"/>
              <a:gd name="connsiteY2926" fmla="*/ 4800029 h 5790485"/>
              <a:gd name="connsiteX2927" fmla="*/ 9004744 w 13261896"/>
              <a:gd name="connsiteY2927" fmla="*/ 4771454 h 5790485"/>
              <a:gd name="connsiteX2928" fmla="*/ 9042844 w 13261896"/>
              <a:gd name="connsiteY2928" fmla="*/ 4771454 h 5790485"/>
              <a:gd name="connsiteX2929" fmla="*/ 9038082 w 13261896"/>
              <a:gd name="connsiteY2929" fmla="*/ 4804791 h 5790485"/>
              <a:gd name="connsiteX2930" fmla="*/ 9019032 w 13261896"/>
              <a:gd name="connsiteY2930" fmla="*/ 4809554 h 5790485"/>
              <a:gd name="connsiteX2931" fmla="*/ 8985694 w 13261896"/>
              <a:gd name="connsiteY2931" fmla="*/ 4800029 h 5790485"/>
              <a:gd name="connsiteX2932" fmla="*/ 8919019 w 13261896"/>
              <a:gd name="connsiteY2932" fmla="*/ 4809554 h 5790485"/>
              <a:gd name="connsiteX2933" fmla="*/ 8947594 w 13261896"/>
              <a:gd name="connsiteY2933" fmla="*/ 4814316 h 5790485"/>
              <a:gd name="connsiteX2934" fmla="*/ 8942832 w 13261896"/>
              <a:gd name="connsiteY2934" fmla="*/ 4833366 h 5790485"/>
              <a:gd name="connsiteX2935" fmla="*/ 9009507 w 13261896"/>
              <a:gd name="connsiteY2935" fmla="*/ 4819079 h 5790485"/>
              <a:gd name="connsiteX2936" fmla="*/ 9033319 w 13261896"/>
              <a:gd name="connsiteY2936" fmla="*/ 4833366 h 5790485"/>
              <a:gd name="connsiteX2937" fmla="*/ 8928544 w 13261896"/>
              <a:gd name="connsiteY2937" fmla="*/ 4904804 h 5790485"/>
              <a:gd name="connsiteX2938" fmla="*/ 8857107 w 13261896"/>
              <a:gd name="connsiteY2938" fmla="*/ 4923806 h 5790485"/>
              <a:gd name="connsiteX2939" fmla="*/ 8842819 w 13261896"/>
              <a:gd name="connsiteY2939" fmla="*/ 4923806 h 5790485"/>
              <a:gd name="connsiteX2940" fmla="*/ 8914257 w 13261896"/>
              <a:gd name="connsiteY2940" fmla="*/ 4890516 h 5790485"/>
              <a:gd name="connsiteX2941" fmla="*/ 8909494 w 13261896"/>
              <a:gd name="connsiteY2941" fmla="*/ 4861941 h 5790485"/>
              <a:gd name="connsiteX2942" fmla="*/ 8895207 w 13261896"/>
              <a:gd name="connsiteY2942" fmla="*/ 4857179 h 5790485"/>
              <a:gd name="connsiteX2943" fmla="*/ 8852344 w 13261896"/>
              <a:gd name="connsiteY2943" fmla="*/ 4876229 h 5790485"/>
              <a:gd name="connsiteX2944" fmla="*/ 8904732 w 13261896"/>
              <a:gd name="connsiteY2944" fmla="*/ 4814316 h 5790485"/>
              <a:gd name="connsiteX2945" fmla="*/ 8861869 w 13261896"/>
              <a:gd name="connsiteY2945" fmla="*/ 4814316 h 5790485"/>
              <a:gd name="connsiteX2946" fmla="*/ 8861869 w 13261896"/>
              <a:gd name="connsiteY2946" fmla="*/ 4780979 h 5790485"/>
              <a:gd name="connsiteX2947" fmla="*/ 8899969 w 13261896"/>
              <a:gd name="connsiteY2947" fmla="*/ 4780979 h 5790485"/>
              <a:gd name="connsiteX2948" fmla="*/ 8895207 w 13261896"/>
              <a:gd name="connsiteY2948" fmla="*/ 4804791 h 5790485"/>
              <a:gd name="connsiteX2949" fmla="*/ 8933307 w 13261896"/>
              <a:gd name="connsiteY2949" fmla="*/ 4804791 h 5790485"/>
              <a:gd name="connsiteX2950" fmla="*/ 8933307 w 13261896"/>
              <a:gd name="connsiteY2950" fmla="*/ 4771454 h 5790485"/>
              <a:gd name="connsiteX2951" fmla="*/ 8976169 w 13261896"/>
              <a:gd name="connsiteY2951" fmla="*/ 4771454 h 5790485"/>
              <a:gd name="connsiteX2952" fmla="*/ 8966644 w 13261896"/>
              <a:gd name="connsiteY2952" fmla="*/ 4780979 h 5790485"/>
              <a:gd name="connsiteX2953" fmla="*/ 3780949 w 13261896"/>
              <a:gd name="connsiteY2953" fmla="*/ 4776216 h 5790485"/>
              <a:gd name="connsiteX2954" fmla="*/ 3780949 w 13261896"/>
              <a:gd name="connsiteY2954" fmla="*/ 4790504 h 5790485"/>
              <a:gd name="connsiteX2955" fmla="*/ 3761899 w 13261896"/>
              <a:gd name="connsiteY2955" fmla="*/ 4766691 h 5790485"/>
              <a:gd name="connsiteX2956" fmla="*/ 3780949 w 13261896"/>
              <a:gd name="connsiteY2956" fmla="*/ 4776216 h 5790485"/>
              <a:gd name="connsiteX2957" fmla="*/ 1514285 w 13261896"/>
              <a:gd name="connsiteY2957" fmla="*/ 4776216 h 5790485"/>
              <a:gd name="connsiteX2958" fmla="*/ 1514285 w 13261896"/>
              <a:gd name="connsiteY2958" fmla="*/ 4800029 h 5790485"/>
              <a:gd name="connsiteX2959" fmla="*/ 1490472 w 13261896"/>
              <a:gd name="connsiteY2959" fmla="*/ 4790504 h 5790485"/>
              <a:gd name="connsiteX2960" fmla="*/ 1490472 w 13261896"/>
              <a:gd name="connsiteY2960" fmla="*/ 4766691 h 5790485"/>
              <a:gd name="connsiteX2961" fmla="*/ 1514285 w 13261896"/>
              <a:gd name="connsiteY2961" fmla="*/ 4776216 h 5790485"/>
              <a:gd name="connsiteX2962" fmla="*/ 12219050 w 13261896"/>
              <a:gd name="connsiteY2962" fmla="*/ 4766691 h 5790485"/>
              <a:gd name="connsiteX2963" fmla="*/ 12195238 w 13261896"/>
              <a:gd name="connsiteY2963" fmla="*/ 4761929 h 5790485"/>
              <a:gd name="connsiteX2964" fmla="*/ 12219050 w 13261896"/>
              <a:gd name="connsiteY2964" fmla="*/ 4766691 h 5790485"/>
              <a:gd name="connsiteX2965" fmla="*/ 3804761 w 13261896"/>
              <a:gd name="connsiteY2965" fmla="*/ 4776216 h 5790485"/>
              <a:gd name="connsiteX2966" fmla="*/ 3804761 w 13261896"/>
              <a:gd name="connsiteY2966" fmla="*/ 4757166 h 5790485"/>
              <a:gd name="connsiteX2967" fmla="*/ 3804761 w 13261896"/>
              <a:gd name="connsiteY2967" fmla="*/ 4776216 h 5790485"/>
              <a:gd name="connsiteX2968" fmla="*/ 12214288 w 13261896"/>
              <a:gd name="connsiteY2968" fmla="*/ 4752404 h 5790485"/>
              <a:gd name="connsiteX2969" fmla="*/ 12209525 w 13261896"/>
              <a:gd name="connsiteY2969" fmla="*/ 4752404 h 5790485"/>
              <a:gd name="connsiteX2970" fmla="*/ 12214288 w 13261896"/>
              <a:gd name="connsiteY2970" fmla="*/ 4752404 h 5790485"/>
              <a:gd name="connsiteX2971" fmla="*/ 6857143 w 13261896"/>
              <a:gd name="connsiteY2971" fmla="*/ 4752404 h 5790485"/>
              <a:gd name="connsiteX2972" fmla="*/ 6857143 w 13261896"/>
              <a:gd name="connsiteY2972" fmla="*/ 4771454 h 5790485"/>
              <a:gd name="connsiteX2973" fmla="*/ 6847618 w 13261896"/>
              <a:gd name="connsiteY2973" fmla="*/ 4771454 h 5790485"/>
              <a:gd name="connsiteX2974" fmla="*/ 6847618 w 13261896"/>
              <a:gd name="connsiteY2974" fmla="*/ 4752404 h 5790485"/>
              <a:gd name="connsiteX2975" fmla="*/ 6857143 w 13261896"/>
              <a:gd name="connsiteY2975" fmla="*/ 4752404 h 5790485"/>
              <a:gd name="connsiteX2976" fmla="*/ 6704743 w 13261896"/>
              <a:gd name="connsiteY2976" fmla="*/ 4785741 h 5790485"/>
              <a:gd name="connsiteX2977" fmla="*/ 6709506 w 13261896"/>
              <a:gd name="connsiteY2977" fmla="*/ 4752404 h 5790485"/>
              <a:gd name="connsiteX2978" fmla="*/ 6704743 w 13261896"/>
              <a:gd name="connsiteY2978" fmla="*/ 4785741 h 5790485"/>
              <a:gd name="connsiteX2979" fmla="*/ 3795236 w 13261896"/>
              <a:gd name="connsiteY2979" fmla="*/ 4761929 h 5790485"/>
              <a:gd name="connsiteX2980" fmla="*/ 3776186 w 13261896"/>
              <a:gd name="connsiteY2980" fmla="*/ 4742879 h 5790485"/>
              <a:gd name="connsiteX2981" fmla="*/ 3795236 w 13261896"/>
              <a:gd name="connsiteY2981" fmla="*/ 4761929 h 5790485"/>
              <a:gd name="connsiteX2982" fmla="*/ 1138095 w 13261896"/>
              <a:gd name="connsiteY2982" fmla="*/ 4766691 h 5790485"/>
              <a:gd name="connsiteX2983" fmla="*/ 1147620 w 13261896"/>
              <a:gd name="connsiteY2983" fmla="*/ 4742879 h 5790485"/>
              <a:gd name="connsiteX2984" fmla="*/ 1138095 w 13261896"/>
              <a:gd name="connsiteY2984" fmla="*/ 4766691 h 5790485"/>
              <a:gd name="connsiteX2985" fmla="*/ 12671394 w 13261896"/>
              <a:gd name="connsiteY2985" fmla="*/ 4747641 h 5790485"/>
              <a:gd name="connsiteX2986" fmla="*/ 12628531 w 13261896"/>
              <a:gd name="connsiteY2986" fmla="*/ 4785741 h 5790485"/>
              <a:gd name="connsiteX2987" fmla="*/ 12666631 w 13261896"/>
              <a:gd name="connsiteY2987" fmla="*/ 4738116 h 5790485"/>
              <a:gd name="connsiteX2988" fmla="*/ 12671394 w 13261896"/>
              <a:gd name="connsiteY2988" fmla="*/ 4747641 h 5790485"/>
              <a:gd name="connsiteX2989" fmla="*/ 12233338 w 13261896"/>
              <a:gd name="connsiteY2989" fmla="*/ 4761929 h 5790485"/>
              <a:gd name="connsiteX2990" fmla="*/ 12214288 w 13261896"/>
              <a:gd name="connsiteY2990" fmla="*/ 4738116 h 5790485"/>
              <a:gd name="connsiteX2991" fmla="*/ 12233338 w 13261896"/>
              <a:gd name="connsiteY2991" fmla="*/ 4761929 h 5790485"/>
              <a:gd name="connsiteX2992" fmla="*/ 11795236 w 13261896"/>
              <a:gd name="connsiteY2992" fmla="*/ 4733354 h 5790485"/>
              <a:gd name="connsiteX2993" fmla="*/ 11823811 w 13261896"/>
              <a:gd name="connsiteY2993" fmla="*/ 4766691 h 5790485"/>
              <a:gd name="connsiteX2994" fmla="*/ 11847623 w 13261896"/>
              <a:gd name="connsiteY2994" fmla="*/ 4757166 h 5790485"/>
              <a:gd name="connsiteX2995" fmla="*/ 11880913 w 13261896"/>
              <a:gd name="connsiteY2995" fmla="*/ 4776216 h 5790485"/>
              <a:gd name="connsiteX2996" fmla="*/ 11871388 w 13261896"/>
              <a:gd name="connsiteY2996" fmla="*/ 4804791 h 5790485"/>
              <a:gd name="connsiteX2997" fmla="*/ 11890438 w 13261896"/>
              <a:gd name="connsiteY2997" fmla="*/ 4842891 h 5790485"/>
              <a:gd name="connsiteX2998" fmla="*/ 11780948 w 13261896"/>
              <a:gd name="connsiteY2998" fmla="*/ 4733354 h 5790485"/>
              <a:gd name="connsiteX2999" fmla="*/ 11795236 w 13261896"/>
              <a:gd name="connsiteY2999" fmla="*/ 4733354 h 5790485"/>
              <a:gd name="connsiteX3000" fmla="*/ 7080933 w 13261896"/>
              <a:gd name="connsiteY3000" fmla="*/ 4752404 h 5790485"/>
              <a:gd name="connsiteX3001" fmla="*/ 7066645 w 13261896"/>
              <a:gd name="connsiteY3001" fmla="*/ 4752404 h 5790485"/>
              <a:gd name="connsiteX3002" fmla="*/ 7061883 w 13261896"/>
              <a:gd name="connsiteY3002" fmla="*/ 4742879 h 5790485"/>
              <a:gd name="connsiteX3003" fmla="*/ 7080933 w 13261896"/>
              <a:gd name="connsiteY3003" fmla="*/ 4733354 h 5790485"/>
              <a:gd name="connsiteX3004" fmla="*/ 7080933 w 13261896"/>
              <a:gd name="connsiteY3004" fmla="*/ 4752404 h 5790485"/>
              <a:gd name="connsiteX3005" fmla="*/ 1319022 w 13261896"/>
              <a:gd name="connsiteY3005" fmla="*/ 5109544 h 5790485"/>
              <a:gd name="connsiteX3006" fmla="*/ 1285685 w 13261896"/>
              <a:gd name="connsiteY3006" fmla="*/ 4980956 h 5790485"/>
              <a:gd name="connsiteX3007" fmla="*/ 1276160 w 13261896"/>
              <a:gd name="connsiteY3007" fmla="*/ 5080969 h 5790485"/>
              <a:gd name="connsiteX3008" fmla="*/ 1261872 w 13261896"/>
              <a:gd name="connsiteY3008" fmla="*/ 4985719 h 5790485"/>
              <a:gd name="connsiteX3009" fmla="*/ 1257110 w 13261896"/>
              <a:gd name="connsiteY3009" fmla="*/ 5061919 h 5790485"/>
              <a:gd name="connsiteX3010" fmla="*/ 1247585 w 13261896"/>
              <a:gd name="connsiteY3010" fmla="*/ 4957144 h 5790485"/>
              <a:gd name="connsiteX3011" fmla="*/ 1238060 w 13261896"/>
              <a:gd name="connsiteY3011" fmla="*/ 5038106 h 5790485"/>
              <a:gd name="connsiteX3012" fmla="*/ 1233297 w 13261896"/>
              <a:gd name="connsiteY3012" fmla="*/ 4995244 h 5790485"/>
              <a:gd name="connsiteX3013" fmla="*/ 1319022 w 13261896"/>
              <a:gd name="connsiteY3013" fmla="*/ 4733354 h 5790485"/>
              <a:gd name="connsiteX3014" fmla="*/ 1319022 w 13261896"/>
              <a:gd name="connsiteY3014" fmla="*/ 5109544 h 5790485"/>
              <a:gd name="connsiteX3015" fmla="*/ 10876169 w 13261896"/>
              <a:gd name="connsiteY3015" fmla="*/ 4790504 h 5790485"/>
              <a:gd name="connsiteX3016" fmla="*/ 10838069 w 13261896"/>
              <a:gd name="connsiteY3016" fmla="*/ 4780979 h 5790485"/>
              <a:gd name="connsiteX3017" fmla="*/ 10866644 w 13261896"/>
              <a:gd name="connsiteY3017" fmla="*/ 4766691 h 5790485"/>
              <a:gd name="connsiteX3018" fmla="*/ 10880931 w 13261896"/>
              <a:gd name="connsiteY3018" fmla="*/ 4742879 h 5790485"/>
              <a:gd name="connsiteX3019" fmla="*/ 10909506 w 13261896"/>
              <a:gd name="connsiteY3019" fmla="*/ 4728591 h 5790485"/>
              <a:gd name="connsiteX3020" fmla="*/ 10876169 w 13261896"/>
              <a:gd name="connsiteY3020" fmla="*/ 4790504 h 5790485"/>
              <a:gd name="connsiteX3021" fmla="*/ 6923770 w 13261896"/>
              <a:gd name="connsiteY3021" fmla="*/ 4766691 h 5790485"/>
              <a:gd name="connsiteX3022" fmla="*/ 6914245 w 13261896"/>
              <a:gd name="connsiteY3022" fmla="*/ 4766691 h 5790485"/>
              <a:gd name="connsiteX3023" fmla="*/ 6914245 w 13261896"/>
              <a:gd name="connsiteY3023" fmla="*/ 4728591 h 5790485"/>
              <a:gd name="connsiteX3024" fmla="*/ 6923770 w 13261896"/>
              <a:gd name="connsiteY3024" fmla="*/ 4728591 h 5790485"/>
              <a:gd name="connsiteX3025" fmla="*/ 6923770 w 13261896"/>
              <a:gd name="connsiteY3025" fmla="*/ 4766691 h 5790485"/>
              <a:gd name="connsiteX3026" fmla="*/ 3766661 w 13261896"/>
              <a:gd name="connsiteY3026" fmla="*/ 4747641 h 5790485"/>
              <a:gd name="connsiteX3027" fmla="*/ 3761899 w 13261896"/>
              <a:gd name="connsiteY3027" fmla="*/ 4728591 h 5790485"/>
              <a:gd name="connsiteX3028" fmla="*/ 3766661 w 13261896"/>
              <a:gd name="connsiteY3028" fmla="*/ 4747641 h 5790485"/>
              <a:gd name="connsiteX3029" fmla="*/ 12399979 w 13261896"/>
              <a:gd name="connsiteY3029" fmla="*/ 4919044 h 5790485"/>
              <a:gd name="connsiteX3030" fmla="*/ 12438079 w 13261896"/>
              <a:gd name="connsiteY3030" fmla="*/ 4852416 h 5790485"/>
              <a:gd name="connsiteX3031" fmla="*/ 12457129 w 13261896"/>
              <a:gd name="connsiteY3031" fmla="*/ 4795266 h 5790485"/>
              <a:gd name="connsiteX3032" fmla="*/ 12519041 w 13261896"/>
              <a:gd name="connsiteY3032" fmla="*/ 4723829 h 5790485"/>
              <a:gd name="connsiteX3033" fmla="*/ 12399979 w 13261896"/>
              <a:gd name="connsiteY3033" fmla="*/ 4919044 h 5790485"/>
              <a:gd name="connsiteX3034" fmla="*/ 10928556 w 13261896"/>
              <a:gd name="connsiteY3034" fmla="*/ 4752404 h 5790485"/>
              <a:gd name="connsiteX3035" fmla="*/ 10885694 w 13261896"/>
              <a:gd name="connsiteY3035" fmla="*/ 4804791 h 5790485"/>
              <a:gd name="connsiteX3036" fmla="*/ 10923794 w 13261896"/>
              <a:gd name="connsiteY3036" fmla="*/ 4723829 h 5790485"/>
              <a:gd name="connsiteX3037" fmla="*/ 10928556 w 13261896"/>
              <a:gd name="connsiteY3037" fmla="*/ 4752404 h 5790485"/>
              <a:gd name="connsiteX3038" fmla="*/ 9147619 w 13261896"/>
              <a:gd name="connsiteY3038" fmla="*/ 4933331 h 5790485"/>
              <a:gd name="connsiteX3039" fmla="*/ 7480935 w 13261896"/>
              <a:gd name="connsiteY3039" fmla="*/ 5014294 h 5790485"/>
              <a:gd name="connsiteX3040" fmla="*/ 7480935 w 13261896"/>
              <a:gd name="connsiteY3040" fmla="*/ 4990481 h 5790485"/>
              <a:gd name="connsiteX3041" fmla="*/ 7490460 w 13261896"/>
              <a:gd name="connsiteY3041" fmla="*/ 4890516 h 5790485"/>
              <a:gd name="connsiteX3042" fmla="*/ 7495223 w 13261896"/>
              <a:gd name="connsiteY3042" fmla="*/ 4857179 h 5790485"/>
              <a:gd name="connsiteX3043" fmla="*/ 7671435 w 13261896"/>
              <a:gd name="connsiteY3043" fmla="*/ 4842891 h 5790485"/>
              <a:gd name="connsiteX3044" fmla="*/ 9161907 w 13261896"/>
              <a:gd name="connsiteY3044" fmla="*/ 4723829 h 5790485"/>
              <a:gd name="connsiteX3045" fmla="*/ 9147619 w 13261896"/>
              <a:gd name="connsiteY3045" fmla="*/ 4933331 h 5790485"/>
              <a:gd name="connsiteX3046" fmla="*/ 2142839 w 13261896"/>
              <a:gd name="connsiteY3046" fmla="*/ 5109544 h 5790485"/>
              <a:gd name="connsiteX3047" fmla="*/ 2395204 w 13261896"/>
              <a:gd name="connsiteY3047" fmla="*/ 5295281 h 5790485"/>
              <a:gd name="connsiteX3048" fmla="*/ 2704767 w 13261896"/>
              <a:gd name="connsiteY3048" fmla="*/ 5385721 h 5790485"/>
              <a:gd name="connsiteX3049" fmla="*/ 2876169 w 13261896"/>
              <a:gd name="connsiteY3049" fmla="*/ 5328571 h 5790485"/>
              <a:gd name="connsiteX3050" fmla="*/ 2671429 w 13261896"/>
              <a:gd name="connsiteY3050" fmla="*/ 5404771 h 5790485"/>
              <a:gd name="connsiteX3051" fmla="*/ 2380917 w 13261896"/>
              <a:gd name="connsiteY3051" fmla="*/ 5304759 h 5790485"/>
              <a:gd name="connsiteX3052" fmla="*/ 1490472 w 13261896"/>
              <a:gd name="connsiteY3052" fmla="*/ 4747641 h 5790485"/>
              <a:gd name="connsiteX3053" fmla="*/ 1490472 w 13261896"/>
              <a:gd name="connsiteY3053" fmla="*/ 4723829 h 5790485"/>
              <a:gd name="connsiteX3054" fmla="*/ 2142839 w 13261896"/>
              <a:gd name="connsiteY3054" fmla="*/ 5109544 h 5790485"/>
              <a:gd name="connsiteX3055" fmla="*/ 7266670 w 13261896"/>
              <a:gd name="connsiteY3055" fmla="*/ 4733354 h 5790485"/>
              <a:gd name="connsiteX3056" fmla="*/ 7238095 w 13261896"/>
              <a:gd name="connsiteY3056" fmla="*/ 4733354 h 5790485"/>
              <a:gd name="connsiteX3057" fmla="*/ 7266670 w 13261896"/>
              <a:gd name="connsiteY3057" fmla="*/ 4719066 h 5790485"/>
              <a:gd name="connsiteX3058" fmla="*/ 7266670 w 13261896"/>
              <a:gd name="connsiteY3058" fmla="*/ 4733354 h 5790485"/>
              <a:gd name="connsiteX3059" fmla="*/ 7157133 w 13261896"/>
              <a:gd name="connsiteY3059" fmla="*/ 4742879 h 5790485"/>
              <a:gd name="connsiteX3060" fmla="*/ 7142845 w 13261896"/>
              <a:gd name="connsiteY3060" fmla="*/ 4738116 h 5790485"/>
              <a:gd name="connsiteX3061" fmla="*/ 7142845 w 13261896"/>
              <a:gd name="connsiteY3061" fmla="*/ 4719066 h 5790485"/>
              <a:gd name="connsiteX3062" fmla="*/ 7152370 w 13261896"/>
              <a:gd name="connsiteY3062" fmla="*/ 4719066 h 5790485"/>
              <a:gd name="connsiteX3063" fmla="*/ 7157133 w 13261896"/>
              <a:gd name="connsiteY3063" fmla="*/ 4742879 h 5790485"/>
              <a:gd name="connsiteX3064" fmla="*/ 7123795 w 13261896"/>
              <a:gd name="connsiteY3064" fmla="*/ 4747641 h 5790485"/>
              <a:gd name="connsiteX3065" fmla="*/ 7104745 w 13261896"/>
              <a:gd name="connsiteY3065" fmla="*/ 4747641 h 5790485"/>
              <a:gd name="connsiteX3066" fmla="*/ 7104745 w 13261896"/>
              <a:gd name="connsiteY3066" fmla="*/ 4723829 h 5790485"/>
              <a:gd name="connsiteX3067" fmla="*/ 7123795 w 13261896"/>
              <a:gd name="connsiteY3067" fmla="*/ 4719066 h 5790485"/>
              <a:gd name="connsiteX3068" fmla="*/ 7123795 w 13261896"/>
              <a:gd name="connsiteY3068" fmla="*/ 4747641 h 5790485"/>
              <a:gd name="connsiteX3069" fmla="*/ 1047607 w 13261896"/>
              <a:gd name="connsiteY3069" fmla="*/ 5014294 h 5790485"/>
              <a:gd name="connsiteX3070" fmla="*/ 1114282 w 13261896"/>
              <a:gd name="connsiteY3070" fmla="*/ 5171456 h 5790485"/>
              <a:gd name="connsiteX3071" fmla="*/ 1033320 w 13261896"/>
              <a:gd name="connsiteY3071" fmla="*/ 5023819 h 5790485"/>
              <a:gd name="connsiteX3072" fmla="*/ 1147620 w 13261896"/>
              <a:gd name="connsiteY3072" fmla="*/ 4714304 h 5790485"/>
              <a:gd name="connsiteX3073" fmla="*/ 1047607 w 13261896"/>
              <a:gd name="connsiteY3073" fmla="*/ 5014294 h 5790485"/>
              <a:gd name="connsiteX3074" fmla="*/ 12847606 w 13261896"/>
              <a:gd name="connsiteY3074" fmla="*/ 4704779 h 5790485"/>
              <a:gd name="connsiteX3075" fmla="*/ 12704731 w 13261896"/>
              <a:gd name="connsiteY3075" fmla="*/ 4780979 h 5790485"/>
              <a:gd name="connsiteX3076" fmla="*/ 12685681 w 13261896"/>
              <a:gd name="connsiteY3076" fmla="*/ 4780979 h 5790485"/>
              <a:gd name="connsiteX3077" fmla="*/ 12719019 w 13261896"/>
              <a:gd name="connsiteY3077" fmla="*/ 4719066 h 5790485"/>
              <a:gd name="connsiteX3078" fmla="*/ 12823794 w 13261896"/>
              <a:gd name="connsiteY3078" fmla="*/ 4704779 h 5790485"/>
              <a:gd name="connsiteX3079" fmla="*/ 12847606 w 13261896"/>
              <a:gd name="connsiteY3079" fmla="*/ 4704779 h 5790485"/>
              <a:gd name="connsiteX3080" fmla="*/ 9180957 w 13261896"/>
              <a:gd name="connsiteY3080" fmla="*/ 4704779 h 5790485"/>
              <a:gd name="connsiteX3081" fmla="*/ 9180957 w 13261896"/>
              <a:gd name="connsiteY3081" fmla="*/ 4747641 h 5790485"/>
              <a:gd name="connsiteX3082" fmla="*/ 9161907 w 13261896"/>
              <a:gd name="connsiteY3082" fmla="*/ 4942856 h 5790485"/>
              <a:gd name="connsiteX3083" fmla="*/ 9085707 w 13261896"/>
              <a:gd name="connsiteY3083" fmla="*/ 4957144 h 5790485"/>
              <a:gd name="connsiteX3084" fmla="*/ 7461885 w 13261896"/>
              <a:gd name="connsiteY3084" fmla="*/ 5033344 h 5790485"/>
              <a:gd name="connsiteX3085" fmla="*/ 7461885 w 13261896"/>
              <a:gd name="connsiteY3085" fmla="*/ 4976194 h 5790485"/>
              <a:gd name="connsiteX3086" fmla="*/ 7471410 w 13261896"/>
              <a:gd name="connsiteY3086" fmla="*/ 4876229 h 5790485"/>
              <a:gd name="connsiteX3087" fmla="*/ 7480935 w 13261896"/>
              <a:gd name="connsiteY3087" fmla="*/ 4838129 h 5790485"/>
              <a:gd name="connsiteX3088" fmla="*/ 7657148 w 13261896"/>
              <a:gd name="connsiteY3088" fmla="*/ 4823841 h 5790485"/>
              <a:gd name="connsiteX3089" fmla="*/ 9128569 w 13261896"/>
              <a:gd name="connsiteY3089" fmla="*/ 4704779 h 5790485"/>
              <a:gd name="connsiteX3090" fmla="*/ 9180957 w 13261896"/>
              <a:gd name="connsiteY3090" fmla="*/ 4704779 h 5790485"/>
              <a:gd name="connsiteX3091" fmla="*/ 3742849 w 13261896"/>
              <a:gd name="connsiteY3091" fmla="*/ 4895279 h 5790485"/>
              <a:gd name="connsiteX3092" fmla="*/ 3704749 w 13261896"/>
              <a:gd name="connsiteY3092" fmla="*/ 4909566 h 5790485"/>
              <a:gd name="connsiteX3093" fmla="*/ 3661886 w 13261896"/>
              <a:gd name="connsiteY3093" fmla="*/ 4900041 h 5790485"/>
              <a:gd name="connsiteX3094" fmla="*/ 3657124 w 13261896"/>
              <a:gd name="connsiteY3094" fmla="*/ 4814316 h 5790485"/>
              <a:gd name="connsiteX3095" fmla="*/ 3628549 w 13261896"/>
              <a:gd name="connsiteY3095" fmla="*/ 4771454 h 5790485"/>
              <a:gd name="connsiteX3096" fmla="*/ 3599974 w 13261896"/>
              <a:gd name="connsiteY3096" fmla="*/ 4790504 h 5790485"/>
              <a:gd name="connsiteX3097" fmla="*/ 3599974 w 13261896"/>
              <a:gd name="connsiteY3097" fmla="*/ 4876229 h 5790485"/>
              <a:gd name="connsiteX3098" fmla="*/ 3638074 w 13261896"/>
              <a:gd name="connsiteY3098" fmla="*/ 4885754 h 5790485"/>
              <a:gd name="connsiteX3099" fmla="*/ 3638074 w 13261896"/>
              <a:gd name="connsiteY3099" fmla="*/ 4900041 h 5790485"/>
              <a:gd name="connsiteX3100" fmla="*/ 3595211 w 13261896"/>
              <a:gd name="connsiteY3100" fmla="*/ 4952381 h 5790485"/>
              <a:gd name="connsiteX3101" fmla="*/ 3590449 w 13261896"/>
              <a:gd name="connsiteY3101" fmla="*/ 4852416 h 5790485"/>
              <a:gd name="connsiteX3102" fmla="*/ 3571399 w 13261896"/>
              <a:gd name="connsiteY3102" fmla="*/ 4852416 h 5790485"/>
              <a:gd name="connsiteX3103" fmla="*/ 3557111 w 13261896"/>
              <a:gd name="connsiteY3103" fmla="*/ 4900041 h 5790485"/>
              <a:gd name="connsiteX3104" fmla="*/ 3509486 w 13261896"/>
              <a:gd name="connsiteY3104" fmla="*/ 4890516 h 5790485"/>
              <a:gd name="connsiteX3105" fmla="*/ 3523774 w 13261896"/>
              <a:gd name="connsiteY3105" fmla="*/ 4704779 h 5790485"/>
              <a:gd name="connsiteX3106" fmla="*/ 3742849 w 13261896"/>
              <a:gd name="connsiteY3106" fmla="*/ 4704779 h 5790485"/>
              <a:gd name="connsiteX3107" fmla="*/ 3742849 w 13261896"/>
              <a:gd name="connsiteY3107" fmla="*/ 4895279 h 5790485"/>
              <a:gd name="connsiteX3108" fmla="*/ 7338060 w 13261896"/>
              <a:gd name="connsiteY3108" fmla="*/ 4723829 h 5790485"/>
              <a:gd name="connsiteX3109" fmla="*/ 7319010 w 13261896"/>
              <a:gd name="connsiteY3109" fmla="*/ 4728591 h 5790485"/>
              <a:gd name="connsiteX3110" fmla="*/ 7319010 w 13261896"/>
              <a:gd name="connsiteY3110" fmla="*/ 4704779 h 5790485"/>
              <a:gd name="connsiteX3111" fmla="*/ 7333298 w 13261896"/>
              <a:gd name="connsiteY3111" fmla="*/ 4700016 h 5790485"/>
              <a:gd name="connsiteX3112" fmla="*/ 7338060 w 13261896"/>
              <a:gd name="connsiteY3112" fmla="*/ 4723829 h 5790485"/>
              <a:gd name="connsiteX3113" fmla="*/ 12971431 w 13261896"/>
              <a:gd name="connsiteY3113" fmla="*/ 4704779 h 5790485"/>
              <a:gd name="connsiteX3114" fmla="*/ 12795219 w 13261896"/>
              <a:gd name="connsiteY3114" fmla="*/ 4752404 h 5790485"/>
              <a:gd name="connsiteX3115" fmla="*/ 12842844 w 13261896"/>
              <a:gd name="connsiteY3115" fmla="*/ 4714304 h 5790485"/>
              <a:gd name="connsiteX3116" fmla="*/ 12876181 w 13261896"/>
              <a:gd name="connsiteY3116" fmla="*/ 4709541 h 5790485"/>
              <a:gd name="connsiteX3117" fmla="*/ 12919044 w 13261896"/>
              <a:gd name="connsiteY3117" fmla="*/ 4695254 h 5790485"/>
              <a:gd name="connsiteX3118" fmla="*/ 12971431 w 13261896"/>
              <a:gd name="connsiteY3118" fmla="*/ 4704779 h 5790485"/>
              <a:gd name="connsiteX3119" fmla="*/ 12371404 w 13261896"/>
              <a:gd name="connsiteY3119" fmla="*/ 4728591 h 5790485"/>
              <a:gd name="connsiteX3120" fmla="*/ 12338066 w 13261896"/>
              <a:gd name="connsiteY3120" fmla="*/ 4757166 h 5790485"/>
              <a:gd name="connsiteX3121" fmla="*/ 12328541 w 13261896"/>
              <a:gd name="connsiteY3121" fmla="*/ 4819079 h 5790485"/>
              <a:gd name="connsiteX3122" fmla="*/ 12285679 w 13261896"/>
              <a:gd name="connsiteY3122" fmla="*/ 4795266 h 5790485"/>
              <a:gd name="connsiteX3123" fmla="*/ 12247579 w 13261896"/>
              <a:gd name="connsiteY3123" fmla="*/ 4795266 h 5790485"/>
              <a:gd name="connsiteX3124" fmla="*/ 12242863 w 13261896"/>
              <a:gd name="connsiteY3124" fmla="*/ 4790504 h 5790485"/>
              <a:gd name="connsiteX3125" fmla="*/ 12276154 w 13261896"/>
              <a:gd name="connsiteY3125" fmla="*/ 4790504 h 5790485"/>
              <a:gd name="connsiteX3126" fmla="*/ 12280916 w 13261896"/>
              <a:gd name="connsiteY3126" fmla="*/ 4780979 h 5790485"/>
              <a:gd name="connsiteX3127" fmla="*/ 12266629 w 13261896"/>
              <a:gd name="connsiteY3127" fmla="*/ 4761929 h 5790485"/>
              <a:gd name="connsiteX3128" fmla="*/ 12347591 w 13261896"/>
              <a:gd name="connsiteY3128" fmla="*/ 4695254 h 5790485"/>
              <a:gd name="connsiteX3129" fmla="*/ 12371404 w 13261896"/>
              <a:gd name="connsiteY3129" fmla="*/ 4728591 h 5790485"/>
              <a:gd name="connsiteX3130" fmla="*/ 7419023 w 13261896"/>
              <a:gd name="connsiteY3130" fmla="*/ 4719066 h 5790485"/>
              <a:gd name="connsiteX3131" fmla="*/ 7395210 w 13261896"/>
              <a:gd name="connsiteY3131" fmla="*/ 4719066 h 5790485"/>
              <a:gd name="connsiteX3132" fmla="*/ 7395210 w 13261896"/>
              <a:gd name="connsiteY3132" fmla="*/ 4700016 h 5790485"/>
              <a:gd name="connsiteX3133" fmla="*/ 7419023 w 13261896"/>
              <a:gd name="connsiteY3133" fmla="*/ 4695254 h 5790485"/>
              <a:gd name="connsiteX3134" fmla="*/ 7419023 w 13261896"/>
              <a:gd name="connsiteY3134" fmla="*/ 4719066 h 5790485"/>
              <a:gd name="connsiteX3135" fmla="*/ 12471416 w 13261896"/>
              <a:gd name="connsiteY3135" fmla="*/ 4890516 h 5790485"/>
              <a:gd name="connsiteX3136" fmla="*/ 12576191 w 13261896"/>
              <a:gd name="connsiteY3136" fmla="*/ 4809554 h 5790485"/>
              <a:gd name="connsiteX3137" fmla="*/ 12676156 w 13261896"/>
              <a:gd name="connsiteY3137" fmla="*/ 4757166 h 5790485"/>
              <a:gd name="connsiteX3138" fmla="*/ 12676156 w 13261896"/>
              <a:gd name="connsiteY3138" fmla="*/ 4723829 h 5790485"/>
              <a:gd name="connsiteX3139" fmla="*/ 12719019 w 13261896"/>
              <a:gd name="connsiteY3139" fmla="*/ 4690491 h 5790485"/>
              <a:gd name="connsiteX3140" fmla="*/ 12471416 w 13261896"/>
              <a:gd name="connsiteY3140" fmla="*/ 4890516 h 5790485"/>
              <a:gd name="connsiteX3141" fmla="*/ 11866625 w 13261896"/>
              <a:gd name="connsiteY3141" fmla="*/ 4704779 h 5790485"/>
              <a:gd name="connsiteX3142" fmla="*/ 11885675 w 13261896"/>
              <a:gd name="connsiteY3142" fmla="*/ 4733354 h 5790485"/>
              <a:gd name="connsiteX3143" fmla="*/ 11957113 w 13261896"/>
              <a:gd name="connsiteY3143" fmla="*/ 4795266 h 5790485"/>
              <a:gd name="connsiteX3144" fmla="*/ 11919013 w 13261896"/>
              <a:gd name="connsiteY3144" fmla="*/ 4809554 h 5790485"/>
              <a:gd name="connsiteX3145" fmla="*/ 11928538 w 13261896"/>
              <a:gd name="connsiteY3145" fmla="*/ 4823841 h 5790485"/>
              <a:gd name="connsiteX3146" fmla="*/ 11866625 w 13261896"/>
              <a:gd name="connsiteY3146" fmla="*/ 4752404 h 5790485"/>
              <a:gd name="connsiteX3147" fmla="*/ 11823811 w 13261896"/>
              <a:gd name="connsiteY3147" fmla="*/ 4747641 h 5790485"/>
              <a:gd name="connsiteX3148" fmla="*/ 11771423 w 13261896"/>
              <a:gd name="connsiteY3148" fmla="*/ 4714304 h 5790485"/>
              <a:gd name="connsiteX3149" fmla="*/ 11809523 w 13261896"/>
              <a:gd name="connsiteY3149" fmla="*/ 4685729 h 5790485"/>
              <a:gd name="connsiteX3150" fmla="*/ 11866625 w 13261896"/>
              <a:gd name="connsiteY3150" fmla="*/ 4704779 h 5790485"/>
              <a:gd name="connsiteX3151" fmla="*/ 7514273 w 13261896"/>
              <a:gd name="connsiteY3151" fmla="*/ 4685729 h 5790485"/>
              <a:gd name="connsiteX3152" fmla="*/ 7509510 w 13261896"/>
              <a:gd name="connsiteY3152" fmla="*/ 4709541 h 5790485"/>
              <a:gd name="connsiteX3153" fmla="*/ 7490460 w 13261896"/>
              <a:gd name="connsiteY3153" fmla="*/ 4709541 h 5790485"/>
              <a:gd name="connsiteX3154" fmla="*/ 7495223 w 13261896"/>
              <a:gd name="connsiteY3154" fmla="*/ 4685729 h 5790485"/>
              <a:gd name="connsiteX3155" fmla="*/ 7514273 w 13261896"/>
              <a:gd name="connsiteY3155" fmla="*/ 4685729 h 5790485"/>
              <a:gd name="connsiteX3156" fmla="*/ 1552385 w 13261896"/>
              <a:gd name="connsiteY3156" fmla="*/ 4700016 h 5790485"/>
              <a:gd name="connsiteX3157" fmla="*/ 1552385 w 13261896"/>
              <a:gd name="connsiteY3157" fmla="*/ 4719066 h 5790485"/>
              <a:gd name="connsiteX3158" fmla="*/ 1519047 w 13261896"/>
              <a:gd name="connsiteY3158" fmla="*/ 4700016 h 5790485"/>
              <a:gd name="connsiteX3159" fmla="*/ 1514285 w 13261896"/>
              <a:gd name="connsiteY3159" fmla="*/ 4680966 h 5790485"/>
              <a:gd name="connsiteX3160" fmla="*/ 1552385 w 13261896"/>
              <a:gd name="connsiteY3160" fmla="*/ 4700016 h 5790485"/>
              <a:gd name="connsiteX3161" fmla="*/ 12409504 w 13261896"/>
              <a:gd name="connsiteY3161" fmla="*/ 4714304 h 5790485"/>
              <a:gd name="connsiteX3162" fmla="*/ 12376166 w 13261896"/>
              <a:gd name="connsiteY3162" fmla="*/ 4833366 h 5790485"/>
              <a:gd name="connsiteX3163" fmla="*/ 12342829 w 13261896"/>
              <a:gd name="connsiteY3163" fmla="*/ 4828604 h 5790485"/>
              <a:gd name="connsiteX3164" fmla="*/ 12333304 w 13261896"/>
              <a:gd name="connsiteY3164" fmla="*/ 4800029 h 5790485"/>
              <a:gd name="connsiteX3165" fmla="*/ 12385691 w 13261896"/>
              <a:gd name="connsiteY3165" fmla="*/ 4733354 h 5790485"/>
              <a:gd name="connsiteX3166" fmla="*/ 12371404 w 13261896"/>
              <a:gd name="connsiteY3166" fmla="*/ 4709541 h 5790485"/>
              <a:gd name="connsiteX3167" fmla="*/ 12409504 w 13261896"/>
              <a:gd name="connsiteY3167" fmla="*/ 4676204 h 5790485"/>
              <a:gd name="connsiteX3168" fmla="*/ 12409504 w 13261896"/>
              <a:gd name="connsiteY3168" fmla="*/ 4714304 h 5790485"/>
              <a:gd name="connsiteX3169" fmla="*/ 11761898 w 13261896"/>
              <a:gd name="connsiteY3169" fmla="*/ 4709541 h 5790485"/>
              <a:gd name="connsiteX3170" fmla="*/ 11766661 w 13261896"/>
              <a:gd name="connsiteY3170" fmla="*/ 4728591 h 5790485"/>
              <a:gd name="connsiteX3171" fmla="*/ 11876150 w 13261896"/>
              <a:gd name="connsiteY3171" fmla="*/ 4852416 h 5790485"/>
              <a:gd name="connsiteX3172" fmla="*/ 11823811 w 13261896"/>
              <a:gd name="connsiteY3172" fmla="*/ 4857179 h 5790485"/>
              <a:gd name="connsiteX3173" fmla="*/ 11752373 w 13261896"/>
              <a:gd name="connsiteY3173" fmla="*/ 4842891 h 5790485"/>
              <a:gd name="connsiteX3174" fmla="*/ 11742848 w 13261896"/>
              <a:gd name="connsiteY3174" fmla="*/ 4847654 h 5790485"/>
              <a:gd name="connsiteX3175" fmla="*/ 11828573 w 13261896"/>
              <a:gd name="connsiteY3175" fmla="*/ 4866704 h 5790485"/>
              <a:gd name="connsiteX3176" fmla="*/ 11899963 w 13261896"/>
              <a:gd name="connsiteY3176" fmla="*/ 4857179 h 5790485"/>
              <a:gd name="connsiteX3177" fmla="*/ 11947588 w 13261896"/>
              <a:gd name="connsiteY3177" fmla="*/ 4861941 h 5790485"/>
              <a:gd name="connsiteX3178" fmla="*/ 11899963 w 13261896"/>
              <a:gd name="connsiteY3178" fmla="*/ 4880991 h 5790485"/>
              <a:gd name="connsiteX3179" fmla="*/ 11880913 w 13261896"/>
              <a:gd name="connsiteY3179" fmla="*/ 4866704 h 5790485"/>
              <a:gd name="connsiteX3180" fmla="*/ 11814286 w 13261896"/>
              <a:gd name="connsiteY3180" fmla="*/ 4933331 h 5790485"/>
              <a:gd name="connsiteX3181" fmla="*/ 11823811 w 13261896"/>
              <a:gd name="connsiteY3181" fmla="*/ 4952381 h 5790485"/>
              <a:gd name="connsiteX3182" fmla="*/ 11757136 w 13261896"/>
              <a:gd name="connsiteY3182" fmla="*/ 4971431 h 5790485"/>
              <a:gd name="connsiteX3183" fmla="*/ 11690461 w 13261896"/>
              <a:gd name="connsiteY3183" fmla="*/ 4947619 h 5790485"/>
              <a:gd name="connsiteX3184" fmla="*/ 11685698 w 13261896"/>
              <a:gd name="connsiteY3184" fmla="*/ 4933331 h 5790485"/>
              <a:gd name="connsiteX3185" fmla="*/ 11676173 w 13261896"/>
              <a:gd name="connsiteY3185" fmla="*/ 4928569 h 5790485"/>
              <a:gd name="connsiteX3186" fmla="*/ 11657123 w 13261896"/>
              <a:gd name="connsiteY3186" fmla="*/ 4938094 h 5790485"/>
              <a:gd name="connsiteX3187" fmla="*/ 11642836 w 13261896"/>
              <a:gd name="connsiteY3187" fmla="*/ 4919044 h 5790485"/>
              <a:gd name="connsiteX3188" fmla="*/ 11657123 w 13261896"/>
              <a:gd name="connsiteY3188" fmla="*/ 4900041 h 5790485"/>
              <a:gd name="connsiteX3189" fmla="*/ 11609498 w 13261896"/>
              <a:gd name="connsiteY3189" fmla="*/ 4895279 h 5790485"/>
              <a:gd name="connsiteX3190" fmla="*/ 11585686 w 13261896"/>
              <a:gd name="connsiteY3190" fmla="*/ 4861941 h 5790485"/>
              <a:gd name="connsiteX3191" fmla="*/ 11671411 w 13261896"/>
              <a:gd name="connsiteY3191" fmla="*/ 4838129 h 5790485"/>
              <a:gd name="connsiteX3192" fmla="*/ 11680936 w 13261896"/>
              <a:gd name="connsiteY3192" fmla="*/ 4823841 h 5790485"/>
              <a:gd name="connsiteX3193" fmla="*/ 11595211 w 13261896"/>
              <a:gd name="connsiteY3193" fmla="*/ 4795266 h 5790485"/>
              <a:gd name="connsiteX3194" fmla="*/ 11585686 w 13261896"/>
              <a:gd name="connsiteY3194" fmla="*/ 4776216 h 5790485"/>
              <a:gd name="connsiteX3195" fmla="*/ 11599973 w 13261896"/>
              <a:gd name="connsiteY3195" fmla="*/ 4738116 h 5790485"/>
              <a:gd name="connsiteX3196" fmla="*/ 11685698 w 13261896"/>
              <a:gd name="connsiteY3196" fmla="*/ 4690491 h 5790485"/>
              <a:gd name="connsiteX3197" fmla="*/ 11709511 w 13261896"/>
              <a:gd name="connsiteY3197" fmla="*/ 4700016 h 5790485"/>
              <a:gd name="connsiteX3198" fmla="*/ 11714273 w 13261896"/>
              <a:gd name="connsiteY3198" fmla="*/ 4680966 h 5790485"/>
              <a:gd name="connsiteX3199" fmla="*/ 11790473 w 13261896"/>
              <a:gd name="connsiteY3199" fmla="*/ 4676204 h 5790485"/>
              <a:gd name="connsiteX3200" fmla="*/ 11761898 w 13261896"/>
              <a:gd name="connsiteY3200" fmla="*/ 4709541 h 5790485"/>
              <a:gd name="connsiteX3201" fmla="*/ 895207 w 13261896"/>
              <a:gd name="connsiteY3201" fmla="*/ 4776216 h 5790485"/>
              <a:gd name="connsiteX3202" fmla="*/ 985695 w 13261896"/>
              <a:gd name="connsiteY3202" fmla="*/ 4676204 h 5790485"/>
              <a:gd name="connsiteX3203" fmla="*/ 895207 w 13261896"/>
              <a:gd name="connsiteY3203" fmla="*/ 4776216 h 5790485"/>
              <a:gd name="connsiteX3204" fmla="*/ 7604760 w 13261896"/>
              <a:gd name="connsiteY3204" fmla="*/ 4700016 h 5790485"/>
              <a:gd name="connsiteX3205" fmla="*/ 7585710 w 13261896"/>
              <a:gd name="connsiteY3205" fmla="*/ 4700016 h 5790485"/>
              <a:gd name="connsiteX3206" fmla="*/ 7585710 w 13261896"/>
              <a:gd name="connsiteY3206" fmla="*/ 4676204 h 5790485"/>
              <a:gd name="connsiteX3207" fmla="*/ 7604760 w 13261896"/>
              <a:gd name="connsiteY3207" fmla="*/ 4671441 h 5790485"/>
              <a:gd name="connsiteX3208" fmla="*/ 7604760 w 13261896"/>
              <a:gd name="connsiteY3208" fmla="*/ 4700016 h 5790485"/>
              <a:gd name="connsiteX3209" fmla="*/ 3809524 w 13261896"/>
              <a:gd name="connsiteY3209" fmla="*/ 4723829 h 5790485"/>
              <a:gd name="connsiteX3210" fmla="*/ 3809524 w 13261896"/>
              <a:gd name="connsiteY3210" fmla="*/ 4742879 h 5790485"/>
              <a:gd name="connsiteX3211" fmla="*/ 3757136 w 13261896"/>
              <a:gd name="connsiteY3211" fmla="*/ 4671441 h 5790485"/>
              <a:gd name="connsiteX3212" fmla="*/ 3809524 w 13261896"/>
              <a:gd name="connsiteY3212" fmla="*/ 4723829 h 5790485"/>
              <a:gd name="connsiteX3213" fmla="*/ 12819031 w 13261896"/>
              <a:gd name="connsiteY3213" fmla="*/ 4666679 h 5790485"/>
              <a:gd name="connsiteX3214" fmla="*/ 12814269 w 13261896"/>
              <a:gd name="connsiteY3214" fmla="*/ 4680966 h 5790485"/>
              <a:gd name="connsiteX3215" fmla="*/ 12871419 w 13261896"/>
              <a:gd name="connsiteY3215" fmla="*/ 4695254 h 5790485"/>
              <a:gd name="connsiteX3216" fmla="*/ 12723781 w 13261896"/>
              <a:gd name="connsiteY3216" fmla="*/ 4704779 h 5790485"/>
              <a:gd name="connsiteX3217" fmla="*/ 12742831 w 13261896"/>
              <a:gd name="connsiteY3217" fmla="*/ 4666679 h 5790485"/>
              <a:gd name="connsiteX3218" fmla="*/ 12819031 w 13261896"/>
              <a:gd name="connsiteY3218" fmla="*/ 4666679 h 5790485"/>
              <a:gd name="connsiteX3219" fmla="*/ 12047600 w 13261896"/>
              <a:gd name="connsiteY3219" fmla="*/ 4676204 h 5790485"/>
              <a:gd name="connsiteX3220" fmla="*/ 12042838 w 13261896"/>
              <a:gd name="connsiteY3220" fmla="*/ 4700016 h 5790485"/>
              <a:gd name="connsiteX3221" fmla="*/ 12066650 w 13261896"/>
              <a:gd name="connsiteY3221" fmla="*/ 4700016 h 5790485"/>
              <a:gd name="connsiteX3222" fmla="*/ 12085700 w 13261896"/>
              <a:gd name="connsiteY3222" fmla="*/ 4719066 h 5790485"/>
              <a:gd name="connsiteX3223" fmla="*/ 12099988 w 13261896"/>
              <a:gd name="connsiteY3223" fmla="*/ 4757166 h 5790485"/>
              <a:gd name="connsiteX3224" fmla="*/ 12066650 w 13261896"/>
              <a:gd name="connsiteY3224" fmla="*/ 4828604 h 5790485"/>
              <a:gd name="connsiteX3225" fmla="*/ 11985688 w 13261896"/>
              <a:gd name="connsiteY3225" fmla="*/ 4761929 h 5790485"/>
              <a:gd name="connsiteX3226" fmla="*/ 12004738 w 13261896"/>
              <a:gd name="connsiteY3226" fmla="*/ 4723829 h 5790485"/>
              <a:gd name="connsiteX3227" fmla="*/ 11976163 w 13261896"/>
              <a:gd name="connsiteY3227" fmla="*/ 4747641 h 5790485"/>
              <a:gd name="connsiteX3228" fmla="*/ 11961875 w 13261896"/>
              <a:gd name="connsiteY3228" fmla="*/ 4690491 h 5790485"/>
              <a:gd name="connsiteX3229" fmla="*/ 12009500 w 13261896"/>
              <a:gd name="connsiteY3229" fmla="*/ 4666679 h 5790485"/>
              <a:gd name="connsiteX3230" fmla="*/ 12047600 w 13261896"/>
              <a:gd name="connsiteY3230" fmla="*/ 4676204 h 5790485"/>
              <a:gd name="connsiteX3231" fmla="*/ 11299983 w 13261896"/>
              <a:gd name="connsiteY3231" fmla="*/ 4747641 h 5790485"/>
              <a:gd name="connsiteX3232" fmla="*/ 11328558 w 13261896"/>
              <a:gd name="connsiteY3232" fmla="*/ 4733354 h 5790485"/>
              <a:gd name="connsiteX3233" fmla="*/ 11257121 w 13261896"/>
              <a:gd name="connsiteY3233" fmla="*/ 4819079 h 5790485"/>
              <a:gd name="connsiteX3234" fmla="*/ 11233309 w 13261896"/>
              <a:gd name="connsiteY3234" fmla="*/ 4819079 h 5790485"/>
              <a:gd name="connsiteX3235" fmla="*/ 11199971 w 13261896"/>
              <a:gd name="connsiteY3235" fmla="*/ 4842891 h 5790485"/>
              <a:gd name="connsiteX3236" fmla="*/ 11209496 w 13261896"/>
              <a:gd name="connsiteY3236" fmla="*/ 4823841 h 5790485"/>
              <a:gd name="connsiteX3237" fmla="*/ 11180921 w 13261896"/>
              <a:gd name="connsiteY3237" fmla="*/ 4790504 h 5790485"/>
              <a:gd name="connsiteX3238" fmla="*/ 11323796 w 13261896"/>
              <a:gd name="connsiteY3238" fmla="*/ 4666679 h 5790485"/>
              <a:gd name="connsiteX3239" fmla="*/ 11299983 w 13261896"/>
              <a:gd name="connsiteY3239" fmla="*/ 4747641 h 5790485"/>
              <a:gd name="connsiteX3240" fmla="*/ 7695200 w 13261896"/>
              <a:gd name="connsiteY3240" fmla="*/ 4690491 h 5790485"/>
              <a:gd name="connsiteX3241" fmla="*/ 7671435 w 13261896"/>
              <a:gd name="connsiteY3241" fmla="*/ 4695254 h 5790485"/>
              <a:gd name="connsiteX3242" fmla="*/ 7671435 w 13261896"/>
              <a:gd name="connsiteY3242" fmla="*/ 4666679 h 5790485"/>
              <a:gd name="connsiteX3243" fmla="*/ 7695200 w 13261896"/>
              <a:gd name="connsiteY3243" fmla="*/ 4661916 h 5790485"/>
              <a:gd name="connsiteX3244" fmla="*/ 7695200 w 13261896"/>
              <a:gd name="connsiteY3244" fmla="*/ 4690491 h 5790485"/>
              <a:gd name="connsiteX3245" fmla="*/ 7942850 w 13261896"/>
              <a:gd name="connsiteY3245" fmla="*/ 4657154 h 5790485"/>
              <a:gd name="connsiteX3246" fmla="*/ 7914275 w 13261896"/>
              <a:gd name="connsiteY3246" fmla="*/ 4666679 h 5790485"/>
              <a:gd name="connsiteX3247" fmla="*/ 7923800 w 13261896"/>
              <a:gd name="connsiteY3247" fmla="*/ 4657154 h 5790485"/>
              <a:gd name="connsiteX3248" fmla="*/ 7942850 w 13261896"/>
              <a:gd name="connsiteY3248" fmla="*/ 4657154 h 5790485"/>
              <a:gd name="connsiteX3249" fmla="*/ 7790450 w 13261896"/>
              <a:gd name="connsiteY3249" fmla="*/ 4680966 h 5790485"/>
              <a:gd name="connsiteX3250" fmla="*/ 7761875 w 13261896"/>
              <a:gd name="connsiteY3250" fmla="*/ 4685729 h 5790485"/>
              <a:gd name="connsiteX3251" fmla="*/ 7785688 w 13261896"/>
              <a:gd name="connsiteY3251" fmla="*/ 4657154 h 5790485"/>
              <a:gd name="connsiteX3252" fmla="*/ 7790450 w 13261896"/>
              <a:gd name="connsiteY3252" fmla="*/ 4680966 h 5790485"/>
              <a:gd name="connsiteX3253" fmla="*/ 7890463 w 13261896"/>
              <a:gd name="connsiteY3253" fmla="*/ 4671441 h 5790485"/>
              <a:gd name="connsiteX3254" fmla="*/ 7866650 w 13261896"/>
              <a:gd name="connsiteY3254" fmla="*/ 4676204 h 5790485"/>
              <a:gd name="connsiteX3255" fmla="*/ 7866650 w 13261896"/>
              <a:gd name="connsiteY3255" fmla="*/ 4652391 h 5790485"/>
              <a:gd name="connsiteX3256" fmla="*/ 7890463 w 13261896"/>
              <a:gd name="connsiteY3256" fmla="*/ 4647629 h 5790485"/>
              <a:gd name="connsiteX3257" fmla="*/ 7890463 w 13261896"/>
              <a:gd name="connsiteY3257" fmla="*/ 4671441 h 5790485"/>
              <a:gd name="connsiteX3258" fmla="*/ 8038100 w 13261896"/>
              <a:gd name="connsiteY3258" fmla="*/ 4657154 h 5790485"/>
              <a:gd name="connsiteX3259" fmla="*/ 8009525 w 13261896"/>
              <a:gd name="connsiteY3259" fmla="*/ 4661916 h 5790485"/>
              <a:gd name="connsiteX3260" fmla="*/ 8004763 w 13261896"/>
              <a:gd name="connsiteY3260" fmla="*/ 4647629 h 5790485"/>
              <a:gd name="connsiteX3261" fmla="*/ 8038100 w 13261896"/>
              <a:gd name="connsiteY3261" fmla="*/ 4642866 h 5790485"/>
              <a:gd name="connsiteX3262" fmla="*/ 8038100 w 13261896"/>
              <a:gd name="connsiteY3262" fmla="*/ 4657154 h 5790485"/>
              <a:gd name="connsiteX3263" fmla="*/ 1499997 w 13261896"/>
              <a:gd name="connsiteY3263" fmla="*/ 4695254 h 5790485"/>
              <a:gd name="connsiteX3264" fmla="*/ 1457135 w 13261896"/>
              <a:gd name="connsiteY3264" fmla="*/ 4666679 h 5790485"/>
              <a:gd name="connsiteX3265" fmla="*/ 1457135 w 13261896"/>
              <a:gd name="connsiteY3265" fmla="*/ 4642866 h 5790485"/>
              <a:gd name="connsiteX3266" fmla="*/ 1499997 w 13261896"/>
              <a:gd name="connsiteY3266" fmla="*/ 4695254 h 5790485"/>
              <a:gd name="connsiteX3267" fmla="*/ 11814286 w 13261896"/>
              <a:gd name="connsiteY3267" fmla="*/ 4657154 h 5790485"/>
              <a:gd name="connsiteX3268" fmla="*/ 11795236 w 13261896"/>
              <a:gd name="connsiteY3268" fmla="*/ 4647629 h 5790485"/>
              <a:gd name="connsiteX3269" fmla="*/ 11799998 w 13261896"/>
              <a:gd name="connsiteY3269" fmla="*/ 4638104 h 5790485"/>
              <a:gd name="connsiteX3270" fmla="*/ 11814286 w 13261896"/>
              <a:gd name="connsiteY3270" fmla="*/ 4657154 h 5790485"/>
              <a:gd name="connsiteX3271" fmla="*/ 7990475 w 13261896"/>
              <a:gd name="connsiteY3271" fmla="*/ 4638104 h 5790485"/>
              <a:gd name="connsiteX3272" fmla="*/ 7990475 w 13261896"/>
              <a:gd name="connsiteY3272" fmla="*/ 4661916 h 5790485"/>
              <a:gd name="connsiteX3273" fmla="*/ 7966663 w 13261896"/>
              <a:gd name="connsiteY3273" fmla="*/ 4666679 h 5790485"/>
              <a:gd name="connsiteX3274" fmla="*/ 7971425 w 13261896"/>
              <a:gd name="connsiteY3274" fmla="*/ 4638104 h 5790485"/>
              <a:gd name="connsiteX3275" fmla="*/ 7990475 w 13261896"/>
              <a:gd name="connsiteY3275" fmla="*/ 4638104 h 5790485"/>
              <a:gd name="connsiteX3276" fmla="*/ 6528578 w 13261896"/>
              <a:gd name="connsiteY3276" fmla="*/ 4666679 h 5790485"/>
              <a:gd name="connsiteX3277" fmla="*/ 6528578 w 13261896"/>
              <a:gd name="connsiteY3277" fmla="*/ 4809554 h 5790485"/>
              <a:gd name="connsiteX3278" fmla="*/ 6404753 w 13261896"/>
              <a:gd name="connsiteY3278" fmla="*/ 4809554 h 5790485"/>
              <a:gd name="connsiteX3279" fmla="*/ 6404753 w 13261896"/>
              <a:gd name="connsiteY3279" fmla="*/ 4666679 h 5790485"/>
              <a:gd name="connsiteX3280" fmla="*/ 6476191 w 13261896"/>
              <a:gd name="connsiteY3280" fmla="*/ 4633341 h 5790485"/>
              <a:gd name="connsiteX3281" fmla="*/ 6528578 w 13261896"/>
              <a:gd name="connsiteY3281" fmla="*/ 4666679 h 5790485"/>
              <a:gd name="connsiteX3282" fmla="*/ 1547622 w 13261896"/>
              <a:gd name="connsiteY3282" fmla="*/ 4638104 h 5790485"/>
              <a:gd name="connsiteX3283" fmla="*/ 1547622 w 13261896"/>
              <a:gd name="connsiteY3283" fmla="*/ 4671441 h 5790485"/>
              <a:gd name="connsiteX3284" fmla="*/ 1538097 w 13261896"/>
              <a:gd name="connsiteY3284" fmla="*/ 4633341 h 5790485"/>
              <a:gd name="connsiteX3285" fmla="*/ 1547622 w 13261896"/>
              <a:gd name="connsiteY3285" fmla="*/ 4638104 h 5790485"/>
              <a:gd name="connsiteX3286" fmla="*/ 12533329 w 13261896"/>
              <a:gd name="connsiteY3286" fmla="*/ 4671441 h 5790485"/>
              <a:gd name="connsiteX3287" fmla="*/ 12461891 w 13261896"/>
              <a:gd name="connsiteY3287" fmla="*/ 4776216 h 5790485"/>
              <a:gd name="connsiteX3288" fmla="*/ 12485704 w 13261896"/>
              <a:gd name="connsiteY3288" fmla="*/ 4680966 h 5790485"/>
              <a:gd name="connsiteX3289" fmla="*/ 12480941 w 13261896"/>
              <a:gd name="connsiteY3289" fmla="*/ 4628579 h 5790485"/>
              <a:gd name="connsiteX3290" fmla="*/ 12499991 w 13261896"/>
              <a:gd name="connsiteY3290" fmla="*/ 4628579 h 5790485"/>
              <a:gd name="connsiteX3291" fmla="*/ 12533329 w 13261896"/>
              <a:gd name="connsiteY3291" fmla="*/ 4671441 h 5790485"/>
              <a:gd name="connsiteX3292" fmla="*/ 12361879 w 13261896"/>
              <a:gd name="connsiteY3292" fmla="*/ 4657154 h 5790485"/>
              <a:gd name="connsiteX3293" fmla="*/ 12357116 w 13261896"/>
              <a:gd name="connsiteY3293" fmla="*/ 4680966 h 5790485"/>
              <a:gd name="connsiteX3294" fmla="*/ 12323779 w 13261896"/>
              <a:gd name="connsiteY3294" fmla="*/ 4628579 h 5790485"/>
              <a:gd name="connsiteX3295" fmla="*/ 12361879 w 13261896"/>
              <a:gd name="connsiteY3295" fmla="*/ 4657154 h 5790485"/>
              <a:gd name="connsiteX3296" fmla="*/ 11638073 w 13261896"/>
              <a:gd name="connsiteY3296" fmla="*/ 4652391 h 5790485"/>
              <a:gd name="connsiteX3297" fmla="*/ 11619023 w 13261896"/>
              <a:gd name="connsiteY3297" fmla="*/ 4680966 h 5790485"/>
              <a:gd name="connsiteX3298" fmla="*/ 11604736 w 13261896"/>
              <a:gd name="connsiteY3298" fmla="*/ 4680966 h 5790485"/>
              <a:gd name="connsiteX3299" fmla="*/ 11595211 w 13261896"/>
              <a:gd name="connsiteY3299" fmla="*/ 4671441 h 5790485"/>
              <a:gd name="connsiteX3300" fmla="*/ 11604736 w 13261896"/>
              <a:gd name="connsiteY3300" fmla="*/ 4657154 h 5790485"/>
              <a:gd name="connsiteX3301" fmla="*/ 11619023 w 13261896"/>
              <a:gd name="connsiteY3301" fmla="*/ 4666679 h 5790485"/>
              <a:gd name="connsiteX3302" fmla="*/ 11623786 w 13261896"/>
              <a:gd name="connsiteY3302" fmla="*/ 4657154 h 5790485"/>
              <a:gd name="connsiteX3303" fmla="*/ 11604736 w 13261896"/>
              <a:gd name="connsiteY3303" fmla="*/ 4642866 h 5790485"/>
              <a:gd name="connsiteX3304" fmla="*/ 11580923 w 13261896"/>
              <a:gd name="connsiteY3304" fmla="*/ 4661916 h 5790485"/>
              <a:gd name="connsiteX3305" fmla="*/ 11576161 w 13261896"/>
              <a:gd name="connsiteY3305" fmla="*/ 4647629 h 5790485"/>
              <a:gd name="connsiteX3306" fmla="*/ 11609498 w 13261896"/>
              <a:gd name="connsiteY3306" fmla="*/ 4628579 h 5790485"/>
              <a:gd name="connsiteX3307" fmla="*/ 11638073 w 13261896"/>
              <a:gd name="connsiteY3307" fmla="*/ 4652391 h 5790485"/>
              <a:gd name="connsiteX3308" fmla="*/ 11123771 w 13261896"/>
              <a:gd name="connsiteY3308" fmla="*/ 4676204 h 5790485"/>
              <a:gd name="connsiteX3309" fmla="*/ 11133296 w 13261896"/>
              <a:gd name="connsiteY3309" fmla="*/ 4661916 h 5790485"/>
              <a:gd name="connsiteX3310" fmla="*/ 11157109 w 13261896"/>
              <a:gd name="connsiteY3310" fmla="*/ 4685729 h 5790485"/>
              <a:gd name="connsiteX3311" fmla="*/ 11100006 w 13261896"/>
              <a:gd name="connsiteY3311" fmla="*/ 4795266 h 5790485"/>
              <a:gd name="connsiteX3312" fmla="*/ 11104721 w 13261896"/>
              <a:gd name="connsiteY3312" fmla="*/ 4628579 h 5790485"/>
              <a:gd name="connsiteX3313" fmla="*/ 11123771 w 13261896"/>
              <a:gd name="connsiteY3313" fmla="*/ 4676204 h 5790485"/>
              <a:gd name="connsiteX3314" fmla="*/ 12333304 w 13261896"/>
              <a:gd name="connsiteY3314" fmla="*/ 4657154 h 5790485"/>
              <a:gd name="connsiteX3315" fmla="*/ 12290441 w 13261896"/>
              <a:gd name="connsiteY3315" fmla="*/ 4623816 h 5790485"/>
              <a:gd name="connsiteX3316" fmla="*/ 12333304 w 13261896"/>
              <a:gd name="connsiteY3316" fmla="*/ 4657154 h 5790485"/>
              <a:gd name="connsiteX3317" fmla="*/ 10790444 w 13261896"/>
              <a:gd name="connsiteY3317" fmla="*/ 4776216 h 5790485"/>
              <a:gd name="connsiteX3318" fmla="*/ 10790444 w 13261896"/>
              <a:gd name="connsiteY3318" fmla="*/ 4790504 h 5790485"/>
              <a:gd name="connsiteX3319" fmla="*/ 10776156 w 13261896"/>
              <a:gd name="connsiteY3319" fmla="*/ 4790504 h 5790485"/>
              <a:gd name="connsiteX3320" fmla="*/ 10680954 w 13261896"/>
              <a:gd name="connsiteY3320" fmla="*/ 4700016 h 5790485"/>
              <a:gd name="connsiteX3321" fmla="*/ 10680954 w 13261896"/>
              <a:gd name="connsiteY3321" fmla="*/ 4647629 h 5790485"/>
              <a:gd name="connsiteX3322" fmla="*/ 10714292 w 13261896"/>
              <a:gd name="connsiteY3322" fmla="*/ 4666679 h 5790485"/>
              <a:gd name="connsiteX3323" fmla="*/ 10700004 w 13261896"/>
              <a:gd name="connsiteY3323" fmla="*/ 4647629 h 5790485"/>
              <a:gd name="connsiteX3324" fmla="*/ 10700004 w 13261896"/>
              <a:gd name="connsiteY3324" fmla="*/ 4623816 h 5790485"/>
              <a:gd name="connsiteX3325" fmla="*/ 10790444 w 13261896"/>
              <a:gd name="connsiteY3325" fmla="*/ 4776216 h 5790485"/>
              <a:gd name="connsiteX3326" fmla="*/ 8090440 w 13261896"/>
              <a:gd name="connsiteY3326" fmla="*/ 4652391 h 5790485"/>
              <a:gd name="connsiteX3327" fmla="*/ 8071390 w 13261896"/>
              <a:gd name="connsiteY3327" fmla="*/ 4657154 h 5790485"/>
              <a:gd name="connsiteX3328" fmla="*/ 8071390 w 13261896"/>
              <a:gd name="connsiteY3328" fmla="*/ 4628579 h 5790485"/>
              <a:gd name="connsiteX3329" fmla="*/ 8090440 w 13261896"/>
              <a:gd name="connsiteY3329" fmla="*/ 4623816 h 5790485"/>
              <a:gd name="connsiteX3330" fmla="*/ 8090440 w 13261896"/>
              <a:gd name="connsiteY3330" fmla="*/ 4652391 h 5790485"/>
              <a:gd name="connsiteX3331" fmla="*/ 8199977 w 13261896"/>
              <a:gd name="connsiteY3331" fmla="*/ 4623816 h 5790485"/>
              <a:gd name="connsiteX3332" fmla="*/ 8199977 w 13261896"/>
              <a:gd name="connsiteY3332" fmla="*/ 4642866 h 5790485"/>
              <a:gd name="connsiteX3333" fmla="*/ 8180927 w 13261896"/>
              <a:gd name="connsiteY3333" fmla="*/ 4642866 h 5790485"/>
              <a:gd name="connsiteX3334" fmla="*/ 8185690 w 13261896"/>
              <a:gd name="connsiteY3334" fmla="*/ 4619054 h 5790485"/>
              <a:gd name="connsiteX3335" fmla="*/ 8199977 w 13261896"/>
              <a:gd name="connsiteY3335" fmla="*/ 4623816 h 5790485"/>
              <a:gd name="connsiteX3336" fmla="*/ 12476179 w 13261896"/>
              <a:gd name="connsiteY3336" fmla="*/ 4676204 h 5790485"/>
              <a:gd name="connsiteX3337" fmla="*/ 12399979 w 13261896"/>
              <a:gd name="connsiteY3337" fmla="*/ 4814316 h 5790485"/>
              <a:gd name="connsiteX3338" fmla="*/ 12399979 w 13261896"/>
              <a:gd name="connsiteY3338" fmla="*/ 4776216 h 5790485"/>
              <a:gd name="connsiteX3339" fmla="*/ 12419029 w 13261896"/>
              <a:gd name="connsiteY3339" fmla="*/ 4704779 h 5790485"/>
              <a:gd name="connsiteX3340" fmla="*/ 12452366 w 13261896"/>
              <a:gd name="connsiteY3340" fmla="*/ 4614291 h 5790485"/>
              <a:gd name="connsiteX3341" fmla="*/ 12476179 w 13261896"/>
              <a:gd name="connsiteY3341" fmla="*/ 4676204 h 5790485"/>
              <a:gd name="connsiteX3342" fmla="*/ 12109513 w 13261896"/>
              <a:gd name="connsiteY3342" fmla="*/ 4628579 h 5790485"/>
              <a:gd name="connsiteX3343" fmla="*/ 12157138 w 13261896"/>
              <a:gd name="connsiteY3343" fmla="*/ 4628579 h 5790485"/>
              <a:gd name="connsiteX3344" fmla="*/ 12257104 w 13261896"/>
              <a:gd name="connsiteY3344" fmla="*/ 4680966 h 5790485"/>
              <a:gd name="connsiteX3345" fmla="*/ 12319016 w 13261896"/>
              <a:gd name="connsiteY3345" fmla="*/ 4671441 h 5790485"/>
              <a:gd name="connsiteX3346" fmla="*/ 12342829 w 13261896"/>
              <a:gd name="connsiteY3346" fmla="*/ 4680966 h 5790485"/>
              <a:gd name="connsiteX3347" fmla="*/ 12290441 w 13261896"/>
              <a:gd name="connsiteY3347" fmla="*/ 4728591 h 5790485"/>
              <a:gd name="connsiteX3348" fmla="*/ 12242863 w 13261896"/>
              <a:gd name="connsiteY3348" fmla="*/ 4742879 h 5790485"/>
              <a:gd name="connsiteX3349" fmla="*/ 12223813 w 13261896"/>
              <a:gd name="connsiteY3349" fmla="*/ 4714304 h 5790485"/>
              <a:gd name="connsiteX3350" fmla="*/ 12204763 w 13261896"/>
              <a:gd name="connsiteY3350" fmla="*/ 4742879 h 5790485"/>
              <a:gd name="connsiteX3351" fmla="*/ 12185713 w 13261896"/>
              <a:gd name="connsiteY3351" fmla="*/ 4742879 h 5790485"/>
              <a:gd name="connsiteX3352" fmla="*/ 12080938 w 13261896"/>
              <a:gd name="connsiteY3352" fmla="*/ 4614291 h 5790485"/>
              <a:gd name="connsiteX3353" fmla="*/ 12109513 w 13261896"/>
              <a:gd name="connsiteY3353" fmla="*/ 4628579 h 5790485"/>
              <a:gd name="connsiteX3354" fmla="*/ 11095244 w 13261896"/>
              <a:gd name="connsiteY3354" fmla="*/ 4761929 h 5790485"/>
              <a:gd name="connsiteX3355" fmla="*/ 11061906 w 13261896"/>
              <a:gd name="connsiteY3355" fmla="*/ 4814316 h 5790485"/>
              <a:gd name="connsiteX3356" fmla="*/ 11009519 w 13261896"/>
              <a:gd name="connsiteY3356" fmla="*/ 4728591 h 5790485"/>
              <a:gd name="connsiteX3357" fmla="*/ 11042856 w 13261896"/>
              <a:gd name="connsiteY3357" fmla="*/ 4652391 h 5790485"/>
              <a:gd name="connsiteX3358" fmla="*/ 11052381 w 13261896"/>
              <a:gd name="connsiteY3358" fmla="*/ 4676204 h 5790485"/>
              <a:gd name="connsiteX3359" fmla="*/ 11095244 w 13261896"/>
              <a:gd name="connsiteY3359" fmla="*/ 4614291 h 5790485"/>
              <a:gd name="connsiteX3360" fmla="*/ 11095244 w 13261896"/>
              <a:gd name="connsiteY3360" fmla="*/ 4761929 h 5790485"/>
              <a:gd name="connsiteX3361" fmla="*/ 10852356 w 13261896"/>
              <a:gd name="connsiteY3361" fmla="*/ 4709541 h 5790485"/>
              <a:gd name="connsiteX3362" fmla="*/ 10809494 w 13261896"/>
              <a:gd name="connsiteY3362" fmla="*/ 4671441 h 5790485"/>
              <a:gd name="connsiteX3363" fmla="*/ 10804731 w 13261896"/>
              <a:gd name="connsiteY3363" fmla="*/ 4642866 h 5790485"/>
              <a:gd name="connsiteX3364" fmla="*/ 10785681 w 13261896"/>
              <a:gd name="connsiteY3364" fmla="*/ 4614291 h 5790485"/>
              <a:gd name="connsiteX3365" fmla="*/ 10852356 w 13261896"/>
              <a:gd name="connsiteY3365" fmla="*/ 4709541 h 5790485"/>
              <a:gd name="connsiteX3366" fmla="*/ 10790444 w 13261896"/>
              <a:gd name="connsiteY3366" fmla="*/ 4642866 h 5790485"/>
              <a:gd name="connsiteX3367" fmla="*/ 10795206 w 13261896"/>
              <a:gd name="connsiteY3367" fmla="*/ 4666679 h 5790485"/>
              <a:gd name="connsiteX3368" fmla="*/ 10847594 w 13261896"/>
              <a:gd name="connsiteY3368" fmla="*/ 4733354 h 5790485"/>
              <a:gd name="connsiteX3369" fmla="*/ 10799969 w 13261896"/>
              <a:gd name="connsiteY3369" fmla="*/ 4780979 h 5790485"/>
              <a:gd name="connsiteX3370" fmla="*/ 10719054 w 13261896"/>
              <a:gd name="connsiteY3370" fmla="*/ 4623816 h 5790485"/>
              <a:gd name="connsiteX3371" fmla="*/ 10757106 w 13261896"/>
              <a:gd name="connsiteY3371" fmla="*/ 4638104 h 5790485"/>
              <a:gd name="connsiteX3372" fmla="*/ 10776156 w 13261896"/>
              <a:gd name="connsiteY3372" fmla="*/ 4652391 h 5790485"/>
              <a:gd name="connsiteX3373" fmla="*/ 10785681 w 13261896"/>
              <a:gd name="connsiteY3373" fmla="*/ 4652391 h 5790485"/>
              <a:gd name="connsiteX3374" fmla="*/ 10771394 w 13261896"/>
              <a:gd name="connsiteY3374" fmla="*/ 4623816 h 5790485"/>
              <a:gd name="connsiteX3375" fmla="*/ 10776156 w 13261896"/>
              <a:gd name="connsiteY3375" fmla="*/ 4614291 h 5790485"/>
              <a:gd name="connsiteX3376" fmla="*/ 10790444 w 13261896"/>
              <a:gd name="connsiteY3376" fmla="*/ 4642866 h 5790485"/>
              <a:gd name="connsiteX3377" fmla="*/ 11909488 w 13261896"/>
              <a:gd name="connsiteY3377" fmla="*/ 4647629 h 5790485"/>
              <a:gd name="connsiteX3378" fmla="*/ 11923775 w 13261896"/>
              <a:gd name="connsiteY3378" fmla="*/ 4695254 h 5790485"/>
              <a:gd name="connsiteX3379" fmla="*/ 11890438 w 13261896"/>
              <a:gd name="connsiteY3379" fmla="*/ 4647629 h 5790485"/>
              <a:gd name="connsiteX3380" fmla="*/ 11919013 w 13261896"/>
              <a:gd name="connsiteY3380" fmla="*/ 4609529 h 5790485"/>
              <a:gd name="connsiteX3381" fmla="*/ 11909488 w 13261896"/>
              <a:gd name="connsiteY3381" fmla="*/ 4647629 h 5790485"/>
              <a:gd name="connsiteX3382" fmla="*/ 11133296 w 13261896"/>
              <a:gd name="connsiteY3382" fmla="*/ 4623816 h 5790485"/>
              <a:gd name="connsiteX3383" fmla="*/ 11133296 w 13261896"/>
              <a:gd name="connsiteY3383" fmla="*/ 4647629 h 5790485"/>
              <a:gd name="connsiteX3384" fmla="*/ 11109484 w 13261896"/>
              <a:gd name="connsiteY3384" fmla="*/ 4609529 h 5790485"/>
              <a:gd name="connsiteX3385" fmla="*/ 11133296 w 13261896"/>
              <a:gd name="connsiteY3385" fmla="*/ 4623816 h 5790485"/>
              <a:gd name="connsiteX3386" fmla="*/ 8304752 w 13261896"/>
              <a:gd name="connsiteY3386" fmla="*/ 4609529 h 5790485"/>
              <a:gd name="connsiteX3387" fmla="*/ 8304752 w 13261896"/>
              <a:gd name="connsiteY3387" fmla="*/ 4633341 h 5790485"/>
              <a:gd name="connsiteX3388" fmla="*/ 8290465 w 13261896"/>
              <a:gd name="connsiteY3388" fmla="*/ 4633341 h 5790485"/>
              <a:gd name="connsiteX3389" fmla="*/ 8285702 w 13261896"/>
              <a:gd name="connsiteY3389" fmla="*/ 4619054 h 5790485"/>
              <a:gd name="connsiteX3390" fmla="*/ 8295227 w 13261896"/>
              <a:gd name="connsiteY3390" fmla="*/ 4604766 h 5790485"/>
              <a:gd name="connsiteX3391" fmla="*/ 8304752 w 13261896"/>
              <a:gd name="connsiteY3391" fmla="*/ 4609529 h 5790485"/>
              <a:gd name="connsiteX3392" fmla="*/ 12828556 w 13261896"/>
              <a:gd name="connsiteY3392" fmla="*/ 4604766 h 5790485"/>
              <a:gd name="connsiteX3393" fmla="*/ 12785694 w 13261896"/>
              <a:gd name="connsiteY3393" fmla="*/ 4609529 h 5790485"/>
              <a:gd name="connsiteX3394" fmla="*/ 12776169 w 13261896"/>
              <a:gd name="connsiteY3394" fmla="*/ 4600004 h 5790485"/>
              <a:gd name="connsiteX3395" fmla="*/ 12828556 w 13261896"/>
              <a:gd name="connsiteY3395" fmla="*/ 4604766 h 5790485"/>
              <a:gd name="connsiteX3396" fmla="*/ 12785694 w 13261896"/>
              <a:gd name="connsiteY3396" fmla="*/ 4628579 h 5790485"/>
              <a:gd name="connsiteX3397" fmla="*/ 12752356 w 13261896"/>
              <a:gd name="connsiteY3397" fmla="*/ 4657154 h 5790485"/>
              <a:gd name="connsiteX3398" fmla="*/ 12742831 w 13261896"/>
              <a:gd name="connsiteY3398" fmla="*/ 4600004 h 5790485"/>
              <a:gd name="connsiteX3399" fmla="*/ 12785694 w 13261896"/>
              <a:gd name="connsiteY3399" fmla="*/ 4628579 h 5790485"/>
              <a:gd name="connsiteX3400" fmla="*/ 1528572 w 13261896"/>
              <a:gd name="connsiteY3400" fmla="*/ 4652391 h 5790485"/>
              <a:gd name="connsiteX3401" fmla="*/ 1485710 w 13261896"/>
              <a:gd name="connsiteY3401" fmla="*/ 4623816 h 5790485"/>
              <a:gd name="connsiteX3402" fmla="*/ 1485710 w 13261896"/>
              <a:gd name="connsiteY3402" fmla="*/ 4600004 h 5790485"/>
              <a:gd name="connsiteX3403" fmla="*/ 1528572 w 13261896"/>
              <a:gd name="connsiteY3403" fmla="*/ 4652391 h 5790485"/>
              <a:gd name="connsiteX3404" fmla="*/ 12219050 w 13261896"/>
              <a:gd name="connsiteY3404" fmla="*/ 4595241 h 5790485"/>
              <a:gd name="connsiteX3405" fmla="*/ 12195238 w 13261896"/>
              <a:gd name="connsiteY3405" fmla="*/ 4604766 h 5790485"/>
              <a:gd name="connsiteX3406" fmla="*/ 12200000 w 13261896"/>
              <a:gd name="connsiteY3406" fmla="*/ 4614291 h 5790485"/>
              <a:gd name="connsiteX3407" fmla="*/ 12228575 w 13261896"/>
              <a:gd name="connsiteY3407" fmla="*/ 4604766 h 5790485"/>
              <a:gd name="connsiteX3408" fmla="*/ 12314254 w 13261896"/>
              <a:gd name="connsiteY3408" fmla="*/ 4661916 h 5790485"/>
              <a:gd name="connsiteX3409" fmla="*/ 12257104 w 13261896"/>
              <a:gd name="connsiteY3409" fmla="*/ 4671441 h 5790485"/>
              <a:gd name="connsiteX3410" fmla="*/ 12185713 w 13261896"/>
              <a:gd name="connsiteY3410" fmla="*/ 4642866 h 5790485"/>
              <a:gd name="connsiteX3411" fmla="*/ 12157138 w 13261896"/>
              <a:gd name="connsiteY3411" fmla="*/ 4614291 h 5790485"/>
              <a:gd name="connsiteX3412" fmla="*/ 12123800 w 13261896"/>
              <a:gd name="connsiteY3412" fmla="*/ 4623816 h 5790485"/>
              <a:gd name="connsiteX3413" fmla="*/ 12090463 w 13261896"/>
              <a:gd name="connsiteY3413" fmla="*/ 4604766 h 5790485"/>
              <a:gd name="connsiteX3414" fmla="*/ 12161900 w 13261896"/>
              <a:gd name="connsiteY3414" fmla="*/ 4585716 h 5790485"/>
              <a:gd name="connsiteX3415" fmla="*/ 12219050 w 13261896"/>
              <a:gd name="connsiteY3415" fmla="*/ 4595241 h 5790485"/>
              <a:gd name="connsiteX3416" fmla="*/ 8538067 w 13261896"/>
              <a:gd name="connsiteY3416" fmla="*/ 4609529 h 5790485"/>
              <a:gd name="connsiteX3417" fmla="*/ 8495204 w 13261896"/>
              <a:gd name="connsiteY3417" fmla="*/ 4609529 h 5790485"/>
              <a:gd name="connsiteX3418" fmla="*/ 8495204 w 13261896"/>
              <a:gd name="connsiteY3418" fmla="*/ 4590479 h 5790485"/>
              <a:gd name="connsiteX3419" fmla="*/ 8538067 w 13261896"/>
              <a:gd name="connsiteY3419" fmla="*/ 4585716 h 5790485"/>
              <a:gd name="connsiteX3420" fmla="*/ 8538067 w 13261896"/>
              <a:gd name="connsiteY3420" fmla="*/ 4609529 h 5790485"/>
              <a:gd name="connsiteX3421" fmla="*/ 11842861 w 13261896"/>
              <a:gd name="connsiteY3421" fmla="*/ 4657154 h 5790485"/>
              <a:gd name="connsiteX3422" fmla="*/ 11866625 w 13261896"/>
              <a:gd name="connsiteY3422" fmla="*/ 4690491 h 5790485"/>
              <a:gd name="connsiteX3423" fmla="*/ 11795236 w 13261896"/>
              <a:gd name="connsiteY3423" fmla="*/ 4595241 h 5790485"/>
              <a:gd name="connsiteX3424" fmla="*/ 11795236 w 13261896"/>
              <a:gd name="connsiteY3424" fmla="*/ 4580954 h 5790485"/>
              <a:gd name="connsiteX3425" fmla="*/ 11842861 w 13261896"/>
              <a:gd name="connsiteY3425" fmla="*/ 4657154 h 5790485"/>
              <a:gd name="connsiteX3426" fmla="*/ 12457129 w 13261896"/>
              <a:gd name="connsiteY3426" fmla="*/ 4590479 h 5790485"/>
              <a:gd name="connsiteX3427" fmla="*/ 12419029 w 13261896"/>
              <a:gd name="connsiteY3427" fmla="*/ 4666679 h 5790485"/>
              <a:gd name="connsiteX3428" fmla="*/ 12376166 w 13261896"/>
              <a:gd name="connsiteY3428" fmla="*/ 4604766 h 5790485"/>
              <a:gd name="connsiteX3429" fmla="*/ 12452366 w 13261896"/>
              <a:gd name="connsiteY3429" fmla="*/ 4576191 h 5790485"/>
              <a:gd name="connsiteX3430" fmla="*/ 12457129 w 13261896"/>
              <a:gd name="connsiteY3430" fmla="*/ 4590479 h 5790485"/>
              <a:gd name="connsiteX3431" fmla="*/ 1471422 w 13261896"/>
              <a:gd name="connsiteY3431" fmla="*/ 4590479 h 5790485"/>
              <a:gd name="connsiteX3432" fmla="*/ 1471422 w 13261896"/>
              <a:gd name="connsiteY3432" fmla="*/ 4614291 h 5790485"/>
              <a:gd name="connsiteX3433" fmla="*/ 1457135 w 13261896"/>
              <a:gd name="connsiteY3433" fmla="*/ 4604766 h 5790485"/>
              <a:gd name="connsiteX3434" fmla="*/ 1457135 w 13261896"/>
              <a:gd name="connsiteY3434" fmla="*/ 4576191 h 5790485"/>
              <a:gd name="connsiteX3435" fmla="*/ 1471422 w 13261896"/>
              <a:gd name="connsiteY3435" fmla="*/ 4590479 h 5790485"/>
              <a:gd name="connsiteX3436" fmla="*/ 1795224 w 13261896"/>
              <a:gd name="connsiteY3436" fmla="*/ 4619054 h 5790485"/>
              <a:gd name="connsiteX3437" fmla="*/ 1852374 w 13261896"/>
              <a:gd name="connsiteY3437" fmla="*/ 4628579 h 5790485"/>
              <a:gd name="connsiteX3438" fmla="*/ 1928574 w 13261896"/>
              <a:gd name="connsiteY3438" fmla="*/ 4685729 h 5790485"/>
              <a:gd name="connsiteX3439" fmla="*/ 2004727 w 13261896"/>
              <a:gd name="connsiteY3439" fmla="*/ 4738116 h 5790485"/>
              <a:gd name="connsiteX3440" fmla="*/ 2042827 w 13261896"/>
              <a:gd name="connsiteY3440" fmla="*/ 4828604 h 5790485"/>
              <a:gd name="connsiteX3441" fmla="*/ 2247614 w 13261896"/>
              <a:gd name="connsiteY3441" fmla="*/ 4966669 h 5790485"/>
              <a:gd name="connsiteX3442" fmla="*/ 2261902 w 13261896"/>
              <a:gd name="connsiteY3442" fmla="*/ 5014294 h 5790485"/>
              <a:gd name="connsiteX3443" fmla="*/ 2338102 w 13261896"/>
              <a:gd name="connsiteY3443" fmla="*/ 5090494 h 5790485"/>
              <a:gd name="connsiteX3444" fmla="*/ 2423779 w 13261896"/>
              <a:gd name="connsiteY3444" fmla="*/ 5238131 h 5790485"/>
              <a:gd name="connsiteX3445" fmla="*/ 2433304 w 13261896"/>
              <a:gd name="connsiteY3445" fmla="*/ 5228606 h 5790485"/>
              <a:gd name="connsiteX3446" fmla="*/ 2357104 w 13261896"/>
              <a:gd name="connsiteY3446" fmla="*/ 5090494 h 5790485"/>
              <a:gd name="connsiteX3447" fmla="*/ 2276189 w 13261896"/>
              <a:gd name="connsiteY3447" fmla="*/ 5009531 h 5790485"/>
              <a:gd name="connsiteX3448" fmla="*/ 2257139 w 13261896"/>
              <a:gd name="connsiteY3448" fmla="*/ 4952381 h 5790485"/>
              <a:gd name="connsiteX3449" fmla="*/ 2204752 w 13261896"/>
              <a:gd name="connsiteY3449" fmla="*/ 4890516 h 5790485"/>
              <a:gd name="connsiteX3450" fmla="*/ 2285714 w 13261896"/>
              <a:gd name="connsiteY3450" fmla="*/ 4938094 h 5790485"/>
              <a:gd name="connsiteX3451" fmla="*/ 2385679 w 13261896"/>
              <a:gd name="connsiteY3451" fmla="*/ 5028581 h 5790485"/>
              <a:gd name="connsiteX3452" fmla="*/ 2438067 w 13261896"/>
              <a:gd name="connsiteY3452" fmla="*/ 5052394 h 5790485"/>
              <a:gd name="connsiteX3453" fmla="*/ 2399967 w 13261896"/>
              <a:gd name="connsiteY3453" fmla="*/ 5019056 h 5790485"/>
              <a:gd name="connsiteX3454" fmla="*/ 2390442 w 13261896"/>
              <a:gd name="connsiteY3454" fmla="*/ 5000006 h 5790485"/>
              <a:gd name="connsiteX3455" fmla="*/ 2285714 w 13261896"/>
              <a:gd name="connsiteY3455" fmla="*/ 4923806 h 5790485"/>
              <a:gd name="connsiteX3456" fmla="*/ 2214277 w 13261896"/>
              <a:gd name="connsiteY3456" fmla="*/ 4880991 h 5790485"/>
              <a:gd name="connsiteX3457" fmla="*/ 2109502 w 13261896"/>
              <a:gd name="connsiteY3457" fmla="*/ 4847654 h 5790485"/>
              <a:gd name="connsiteX3458" fmla="*/ 2119027 w 13261896"/>
              <a:gd name="connsiteY3458" fmla="*/ 4833366 h 5790485"/>
              <a:gd name="connsiteX3459" fmla="*/ 2180939 w 13261896"/>
              <a:gd name="connsiteY3459" fmla="*/ 4823841 h 5790485"/>
              <a:gd name="connsiteX3460" fmla="*/ 2266664 w 13261896"/>
              <a:gd name="connsiteY3460" fmla="*/ 4833366 h 5790485"/>
              <a:gd name="connsiteX3461" fmla="*/ 2395204 w 13261896"/>
              <a:gd name="connsiteY3461" fmla="*/ 4819079 h 5790485"/>
              <a:gd name="connsiteX3462" fmla="*/ 2533317 w 13261896"/>
              <a:gd name="connsiteY3462" fmla="*/ 4842891 h 5790485"/>
              <a:gd name="connsiteX3463" fmla="*/ 3052382 w 13261896"/>
              <a:gd name="connsiteY3463" fmla="*/ 5100019 h 5790485"/>
              <a:gd name="connsiteX3464" fmla="*/ 3061907 w 13261896"/>
              <a:gd name="connsiteY3464" fmla="*/ 5090494 h 5790485"/>
              <a:gd name="connsiteX3465" fmla="*/ 3004757 w 13261896"/>
              <a:gd name="connsiteY3465" fmla="*/ 5066681 h 5790485"/>
              <a:gd name="connsiteX3466" fmla="*/ 3185684 w 13261896"/>
              <a:gd name="connsiteY3466" fmla="*/ 4900041 h 5790485"/>
              <a:gd name="connsiteX3467" fmla="*/ 3233309 w 13261896"/>
              <a:gd name="connsiteY3467" fmla="*/ 4900041 h 5790485"/>
              <a:gd name="connsiteX3468" fmla="*/ 3304746 w 13261896"/>
              <a:gd name="connsiteY3468" fmla="*/ 4852416 h 5790485"/>
              <a:gd name="connsiteX3469" fmla="*/ 3423809 w 13261896"/>
              <a:gd name="connsiteY3469" fmla="*/ 4823841 h 5790485"/>
              <a:gd name="connsiteX3470" fmla="*/ 3352371 w 13261896"/>
              <a:gd name="connsiteY3470" fmla="*/ 4914329 h 5790485"/>
              <a:gd name="connsiteX3471" fmla="*/ 3319034 w 13261896"/>
              <a:gd name="connsiteY3471" fmla="*/ 4928569 h 5790485"/>
              <a:gd name="connsiteX3472" fmla="*/ 3261884 w 13261896"/>
              <a:gd name="connsiteY3472" fmla="*/ 4985719 h 5790485"/>
              <a:gd name="connsiteX3473" fmla="*/ 3238071 w 13261896"/>
              <a:gd name="connsiteY3473" fmla="*/ 4990481 h 5790485"/>
              <a:gd name="connsiteX3474" fmla="*/ 3204734 w 13261896"/>
              <a:gd name="connsiteY3474" fmla="*/ 5023819 h 5790485"/>
              <a:gd name="connsiteX3475" fmla="*/ 3147584 w 13261896"/>
              <a:gd name="connsiteY3475" fmla="*/ 5057156 h 5790485"/>
              <a:gd name="connsiteX3476" fmla="*/ 3152346 w 13261896"/>
              <a:gd name="connsiteY3476" fmla="*/ 5066681 h 5790485"/>
              <a:gd name="connsiteX3477" fmla="*/ 3228546 w 13261896"/>
              <a:gd name="connsiteY3477" fmla="*/ 5019056 h 5790485"/>
              <a:gd name="connsiteX3478" fmla="*/ 3242834 w 13261896"/>
              <a:gd name="connsiteY3478" fmla="*/ 5019056 h 5790485"/>
              <a:gd name="connsiteX3479" fmla="*/ 3214259 w 13261896"/>
              <a:gd name="connsiteY3479" fmla="*/ 5095256 h 5790485"/>
              <a:gd name="connsiteX3480" fmla="*/ 3280934 w 13261896"/>
              <a:gd name="connsiteY3480" fmla="*/ 4990481 h 5790485"/>
              <a:gd name="connsiteX3481" fmla="*/ 3333321 w 13261896"/>
              <a:gd name="connsiteY3481" fmla="*/ 4942856 h 5790485"/>
              <a:gd name="connsiteX3482" fmla="*/ 3361896 w 13261896"/>
              <a:gd name="connsiteY3482" fmla="*/ 4933331 h 5790485"/>
              <a:gd name="connsiteX3483" fmla="*/ 3390471 w 13261896"/>
              <a:gd name="connsiteY3483" fmla="*/ 4880991 h 5790485"/>
              <a:gd name="connsiteX3484" fmla="*/ 3495199 w 13261896"/>
              <a:gd name="connsiteY3484" fmla="*/ 4804791 h 5790485"/>
              <a:gd name="connsiteX3485" fmla="*/ 3414284 w 13261896"/>
              <a:gd name="connsiteY3485" fmla="*/ 4890516 h 5790485"/>
              <a:gd name="connsiteX3486" fmla="*/ 3433334 w 13261896"/>
              <a:gd name="connsiteY3486" fmla="*/ 4876229 h 5790485"/>
              <a:gd name="connsiteX3487" fmla="*/ 3461909 w 13261896"/>
              <a:gd name="connsiteY3487" fmla="*/ 4876229 h 5790485"/>
              <a:gd name="connsiteX3488" fmla="*/ 3376184 w 13261896"/>
              <a:gd name="connsiteY3488" fmla="*/ 4952381 h 5790485"/>
              <a:gd name="connsiteX3489" fmla="*/ 3328559 w 13261896"/>
              <a:gd name="connsiteY3489" fmla="*/ 5028581 h 5790485"/>
              <a:gd name="connsiteX3490" fmla="*/ 3371421 w 13261896"/>
              <a:gd name="connsiteY3490" fmla="*/ 4995244 h 5790485"/>
              <a:gd name="connsiteX3491" fmla="*/ 3323796 w 13261896"/>
              <a:gd name="connsiteY3491" fmla="*/ 5080969 h 5790485"/>
              <a:gd name="connsiteX3492" fmla="*/ 3328559 w 13261896"/>
              <a:gd name="connsiteY3492" fmla="*/ 5100019 h 5790485"/>
              <a:gd name="connsiteX3493" fmla="*/ 3361896 w 13261896"/>
              <a:gd name="connsiteY3493" fmla="*/ 5076206 h 5790485"/>
              <a:gd name="connsiteX3494" fmla="*/ 3299984 w 13261896"/>
              <a:gd name="connsiteY3494" fmla="*/ 5166694 h 5790485"/>
              <a:gd name="connsiteX3495" fmla="*/ 3347609 w 13261896"/>
              <a:gd name="connsiteY3495" fmla="*/ 5123831 h 5790485"/>
              <a:gd name="connsiteX3496" fmla="*/ 3366659 w 13261896"/>
              <a:gd name="connsiteY3496" fmla="*/ 5147644 h 5790485"/>
              <a:gd name="connsiteX3497" fmla="*/ 3347609 w 13261896"/>
              <a:gd name="connsiteY3497" fmla="*/ 5185744 h 5790485"/>
              <a:gd name="connsiteX3498" fmla="*/ 3376184 w 13261896"/>
              <a:gd name="connsiteY3498" fmla="*/ 5166694 h 5790485"/>
              <a:gd name="connsiteX3499" fmla="*/ 3395234 w 13261896"/>
              <a:gd name="connsiteY3499" fmla="*/ 5190506 h 5790485"/>
              <a:gd name="connsiteX3500" fmla="*/ 3404759 w 13261896"/>
              <a:gd name="connsiteY3500" fmla="*/ 5157169 h 5790485"/>
              <a:gd name="connsiteX3501" fmla="*/ 3433334 w 13261896"/>
              <a:gd name="connsiteY3501" fmla="*/ 5195269 h 5790485"/>
              <a:gd name="connsiteX3502" fmla="*/ 3347609 w 13261896"/>
              <a:gd name="connsiteY3502" fmla="*/ 5204794 h 5790485"/>
              <a:gd name="connsiteX3503" fmla="*/ 2676192 w 13261896"/>
              <a:gd name="connsiteY3503" fmla="*/ 5066681 h 5790485"/>
              <a:gd name="connsiteX3504" fmla="*/ 2528554 w 13261896"/>
              <a:gd name="connsiteY3504" fmla="*/ 5109544 h 5790485"/>
              <a:gd name="connsiteX3505" fmla="*/ 2519029 w 13261896"/>
              <a:gd name="connsiteY3505" fmla="*/ 5185744 h 5790485"/>
              <a:gd name="connsiteX3506" fmla="*/ 2514267 w 13261896"/>
              <a:gd name="connsiteY3506" fmla="*/ 5319046 h 5790485"/>
              <a:gd name="connsiteX3507" fmla="*/ 2347579 w 13261896"/>
              <a:gd name="connsiteY3507" fmla="*/ 5238131 h 5790485"/>
              <a:gd name="connsiteX3508" fmla="*/ 2352342 w 13261896"/>
              <a:gd name="connsiteY3508" fmla="*/ 5228606 h 5790485"/>
              <a:gd name="connsiteX3509" fmla="*/ 2338102 w 13261896"/>
              <a:gd name="connsiteY3509" fmla="*/ 5200031 h 5790485"/>
              <a:gd name="connsiteX3510" fmla="*/ 2333339 w 13261896"/>
              <a:gd name="connsiteY3510" fmla="*/ 5142881 h 5790485"/>
              <a:gd name="connsiteX3511" fmla="*/ 2290477 w 13261896"/>
              <a:gd name="connsiteY3511" fmla="*/ 5066681 h 5790485"/>
              <a:gd name="connsiteX3512" fmla="*/ 2228564 w 13261896"/>
              <a:gd name="connsiteY3512" fmla="*/ 4966669 h 5790485"/>
              <a:gd name="connsiteX3513" fmla="*/ 2223802 w 13261896"/>
              <a:gd name="connsiteY3513" fmla="*/ 4976194 h 5790485"/>
              <a:gd name="connsiteX3514" fmla="*/ 2233327 w 13261896"/>
              <a:gd name="connsiteY3514" fmla="*/ 4995244 h 5790485"/>
              <a:gd name="connsiteX3515" fmla="*/ 2323814 w 13261896"/>
              <a:gd name="connsiteY3515" fmla="*/ 5166694 h 5790485"/>
              <a:gd name="connsiteX3516" fmla="*/ 2323814 w 13261896"/>
              <a:gd name="connsiteY3516" fmla="*/ 5204794 h 5790485"/>
              <a:gd name="connsiteX3517" fmla="*/ 2342817 w 13261896"/>
              <a:gd name="connsiteY3517" fmla="*/ 5238131 h 5790485"/>
              <a:gd name="connsiteX3518" fmla="*/ 1580912 w 13261896"/>
              <a:gd name="connsiteY3518" fmla="*/ 4738116 h 5790485"/>
              <a:gd name="connsiteX3519" fmla="*/ 1609487 w 13261896"/>
              <a:gd name="connsiteY3519" fmla="*/ 4704779 h 5790485"/>
              <a:gd name="connsiteX3520" fmla="*/ 1652349 w 13261896"/>
              <a:gd name="connsiteY3520" fmla="*/ 4680966 h 5790485"/>
              <a:gd name="connsiteX3521" fmla="*/ 1642824 w 13261896"/>
              <a:gd name="connsiteY3521" fmla="*/ 4676204 h 5790485"/>
              <a:gd name="connsiteX3522" fmla="*/ 1571435 w 13261896"/>
              <a:gd name="connsiteY3522" fmla="*/ 4723829 h 5790485"/>
              <a:gd name="connsiteX3523" fmla="*/ 1566672 w 13261896"/>
              <a:gd name="connsiteY3523" fmla="*/ 4676204 h 5790485"/>
              <a:gd name="connsiteX3524" fmla="*/ 1571435 w 13261896"/>
              <a:gd name="connsiteY3524" fmla="*/ 4652391 h 5790485"/>
              <a:gd name="connsiteX3525" fmla="*/ 1647587 w 13261896"/>
              <a:gd name="connsiteY3525" fmla="*/ 4628579 h 5790485"/>
              <a:gd name="connsiteX3526" fmla="*/ 1704737 w 13261896"/>
              <a:gd name="connsiteY3526" fmla="*/ 4571429 h 5790485"/>
              <a:gd name="connsiteX3527" fmla="*/ 1795224 w 13261896"/>
              <a:gd name="connsiteY3527" fmla="*/ 4619054 h 5790485"/>
              <a:gd name="connsiteX3528" fmla="*/ 8657129 w 13261896"/>
              <a:gd name="connsiteY3528" fmla="*/ 4571429 h 5790485"/>
              <a:gd name="connsiteX3529" fmla="*/ 8657129 w 13261896"/>
              <a:gd name="connsiteY3529" fmla="*/ 4600004 h 5790485"/>
              <a:gd name="connsiteX3530" fmla="*/ 8638079 w 13261896"/>
              <a:gd name="connsiteY3530" fmla="*/ 4600004 h 5790485"/>
              <a:gd name="connsiteX3531" fmla="*/ 8638079 w 13261896"/>
              <a:gd name="connsiteY3531" fmla="*/ 4576191 h 5790485"/>
              <a:gd name="connsiteX3532" fmla="*/ 8647604 w 13261896"/>
              <a:gd name="connsiteY3532" fmla="*/ 4566666 h 5790485"/>
              <a:gd name="connsiteX3533" fmla="*/ 8657129 w 13261896"/>
              <a:gd name="connsiteY3533" fmla="*/ 4571429 h 5790485"/>
              <a:gd name="connsiteX3534" fmla="*/ 12628531 w 13261896"/>
              <a:gd name="connsiteY3534" fmla="*/ 4585716 h 5790485"/>
              <a:gd name="connsiteX3535" fmla="*/ 12623816 w 13261896"/>
              <a:gd name="connsiteY3535" fmla="*/ 4571429 h 5790485"/>
              <a:gd name="connsiteX3536" fmla="*/ 12638056 w 13261896"/>
              <a:gd name="connsiteY3536" fmla="*/ 4561904 h 5790485"/>
              <a:gd name="connsiteX3537" fmla="*/ 12628531 w 13261896"/>
              <a:gd name="connsiteY3537" fmla="*/ 4585716 h 5790485"/>
              <a:gd name="connsiteX3538" fmla="*/ 11785711 w 13261896"/>
              <a:gd name="connsiteY3538" fmla="*/ 4614291 h 5790485"/>
              <a:gd name="connsiteX3539" fmla="*/ 11785711 w 13261896"/>
              <a:gd name="connsiteY3539" fmla="*/ 4642866 h 5790485"/>
              <a:gd name="connsiteX3540" fmla="*/ 11771423 w 13261896"/>
              <a:gd name="connsiteY3540" fmla="*/ 4642866 h 5790485"/>
              <a:gd name="connsiteX3541" fmla="*/ 11699986 w 13261896"/>
              <a:gd name="connsiteY3541" fmla="*/ 4595241 h 5790485"/>
              <a:gd name="connsiteX3542" fmla="*/ 11738086 w 13261896"/>
              <a:gd name="connsiteY3542" fmla="*/ 4561904 h 5790485"/>
              <a:gd name="connsiteX3543" fmla="*/ 11785711 w 13261896"/>
              <a:gd name="connsiteY3543" fmla="*/ 4614291 h 5790485"/>
              <a:gd name="connsiteX3544" fmla="*/ 11552348 w 13261896"/>
              <a:gd name="connsiteY3544" fmla="*/ 4561904 h 5790485"/>
              <a:gd name="connsiteX3545" fmla="*/ 11547586 w 13261896"/>
              <a:gd name="connsiteY3545" fmla="*/ 4561904 h 5790485"/>
              <a:gd name="connsiteX3546" fmla="*/ 11552348 w 13261896"/>
              <a:gd name="connsiteY3546" fmla="*/ 4561904 h 5790485"/>
              <a:gd name="connsiteX3547" fmla="*/ 10761869 w 13261896"/>
              <a:gd name="connsiteY3547" fmla="*/ 4614291 h 5790485"/>
              <a:gd name="connsiteX3548" fmla="*/ 10761869 w 13261896"/>
              <a:gd name="connsiteY3548" fmla="*/ 4633341 h 5790485"/>
              <a:gd name="connsiteX3549" fmla="*/ 10709529 w 13261896"/>
              <a:gd name="connsiteY3549" fmla="*/ 4609529 h 5790485"/>
              <a:gd name="connsiteX3550" fmla="*/ 10676192 w 13261896"/>
              <a:gd name="connsiteY3550" fmla="*/ 4557141 h 5790485"/>
              <a:gd name="connsiteX3551" fmla="*/ 10761869 w 13261896"/>
              <a:gd name="connsiteY3551" fmla="*/ 4614291 h 5790485"/>
              <a:gd name="connsiteX3552" fmla="*/ 11785711 w 13261896"/>
              <a:gd name="connsiteY3552" fmla="*/ 4585716 h 5790485"/>
              <a:gd name="connsiteX3553" fmla="*/ 11766661 w 13261896"/>
              <a:gd name="connsiteY3553" fmla="*/ 4561904 h 5790485"/>
              <a:gd name="connsiteX3554" fmla="*/ 11785711 w 13261896"/>
              <a:gd name="connsiteY3554" fmla="*/ 4547616 h 5790485"/>
              <a:gd name="connsiteX3555" fmla="*/ 11785711 w 13261896"/>
              <a:gd name="connsiteY3555" fmla="*/ 4585716 h 5790485"/>
              <a:gd name="connsiteX3556" fmla="*/ 12880944 w 13261896"/>
              <a:gd name="connsiteY3556" fmla="*/ 4566666 h 5790485"/>
              <a:gd name="connsiteX3557" fmla="*/ 12847606 w 13261896"/>
              <a:gd name="connsiteY3557" fmla="*/ 4609529 h 5790485"/>
              <a:gd name="connsiteX3558" fmla="*/ 12799981 w 13261896"/>
              <a:gd name="connsiteY3558" fmla="*/ 4585716 h 5790485"/>
              <a:gd name="connsiteX3559" fmla="*/ 12766644 w 13261896"/>
              <a:gd name="connsiteY3559" fmla="*/ 4595241 h 5790485"/>
              <a:gd name="connsiteX3560" fmla="*/ 12690444 w 13261896"/>
              <a:gd name="connsiteY3560" fmla="*/ 4557141 h 5790485"/>
              <a:gd name="connsiteX3561" fmla="*/ 12747594 w 13261896"/>
              <a:gd name="connsiteY3561" fmla="*/ 4571429 h 5790485"/>
              <a:gd name="connsiteX3562" fmla="*/ 12814269 w 13261896"/>
              <a:gd name="connsiteY3562" fmla="*/ 4557141 h 5790485"/>
              <a:gd name="connsiteX3563" fmla="*/ 12857131 w 13261896"/>
              <a:gd name="connsiteY3563" fmla="*/ 4538091 h 5790485"/>
              <a:gd name="connsiteX3564" fmla="*/ 12880944 w 13261896"/>
              <a:gd name="connsiteY3564" fmla="*/ 4566666 h 5790485"/>
              <a:gd name="connsiteX3565" fmla="*/ 12647581 w 13261896"/>
              <a:gd name="connsiteY3565" fmla="*/ 4547616 h 5790485"/>
              <a:gd name="connsiteX3566" fmla="*/ 12609529 w 13261896"/>
              <a:gd name="connsiteY3566" fmla="*/ 4580954 h 5790485"/>
              <a:gd name="connsiteX3567" fmla="*/ 12628531 w 13261896"/>
              <a:gd name="connsiteY3567" fmla="*/ 4604766 h 5790485"/>
              <a:gd name="connsiteX3568" fmla="*/ 12671394 w 13261896"/>
              <a:gd name="connsiteY3568" fmla="*/ 4580954 h 5790485"/>
              <a:gd name="connsiteX3569" fmla="*/ 12709494 w 13261896"/>
              <a:gd name="connsiteY3569" fmla="*/ 4585716 h 5790485"/>
              <a:gd name="connsiteX3570" fmla="*/ 12714256 w 13261896"/>
              <a:gd name="connsiteY3570" fmla="*/ 4595241 h 5790485"/>
              <a:gd name="connsiteX3571" fmla="*/ 12704731 w 13261896"/>
              <a:gd name="connsiteY3571" fmla="*/ 4609529 h 5790485"/>
              <a:gd name="connsiteX3572" fmla="*/ 12728544 w 13261896"/>
              <a:gd name="connsiteY3572" fmla="*/ 4600004 h 5790485"/>
              <a:gd name="connsiteX3573" fmla="*/ 12723781 w 13261896"/>
              <a:gd name="connsiteY3573" fmla="*/ 4623816 h 5790485"/>
              <a:gd name="connsiteX3574" fmla="*/ 12733306 w 13261896"/>
              <a:gd name="connsiteY3574" fmla="*/ 4614291 h 5790485"/>
              <a:gd name="connsiteX3575" fmla="*/ 12742831 w 13261896"/>
              <a:gd name="connsiteY3575" fmla="*/ 4638104 h 5790485"/>
              <a:gd name="connsiteX3576" fmla="*/ 12723781 w 13261896"/>
              <a:gd name="connsiteY3576" fmla="*/ 4666679 h 5790485"/>
              <a:gd name="connsiteX3577" fmla="*/ 12614291 w 13261896"/>
              <a:gd name="connsiteY3577" fmla="*/ 4780979 h 5790485"/>
              <a:gd name="connsiteX3578" fmla="*/ 12571429 w 13261896"/>
              <a:gd name="connsiteY3578" fmla="*/ 4800029 h 5790485"/>
              <a:gd name="connsiteX3579" fmla="*/ 12495229 w 13261896"/>
              <a:gd name="connsiteY3579" fmla="*/ 4861941 h 5790485"/>
              <a:gd name="connsiteX3580" fmla="*/ 12528566 w 13261896"/>
              <a:gd name="connsiteY3580" fmla="*/ 4785741 h 5790485"/>
              <a:gd name="connsiteX3581" fmla="*/ 12600004 w 13261896"/>
              <a:gd name="connsiteY3581" fmla="*/ 4671441 h 5790485"/>
              <a:gd name="connsiteX3582" fmla="*/ 12533329 w 13261896"/>
              <a:gd name="connsiteY3582" fmla="*/ 4742879 h 5790485"/>
              <a:gd name="connsiteX3583" fmla="*/ 12547616 w 13261896"/>
              <a:gd name="connsiteY3583" fmla="*/ 4666679 h 5790485"/>
              <a:gd name="connsiteX3584" fmla="*/ 12538091 w 13261896"/>
              <a:gd name="connsiteY3584" fmla="*/ 4652391 h 5790485"/>
              <a:gd name="connsiteX3585" fmla="*/ 12495229 w 13261896"/>
              <a:gd name="connsiteY3585" fmla="*/ 4614291 h 5790485"/>
              <a:gd name="connsiteX3586" fmla="*/ 12471416 w 13261896"/>
              <a:gd name="connsiteY3586" fmla="*/ 4619054 h 5790485"/>
              <a:gd name="connsiteX3587" fmla="*/ 12466654 w 13261896"/>
              <a:gd name="connsiteY3587" fmla="*/ 4604766 h 5790485"/>
              <a:gd name="connsiteX3588" fmla="*/ 12557141 w 13261896"/>
              <a:gd name="connsiteY3588" fmla="*/ 4542854 h 5790485"/>
              <a:gd name="connsiteX3589" fmla="*/ 12571429 w 13261896"/>
              <a:gd name="connsiteY3589" fmla="*/ 4542854 h 5790485"/>
              <a:gd name="connsiteX3590" fmla="*/ 12576191 w 13261896"/>
              <a:gd name="connsiteY3590" fmla="*/ 4590479 h 5790485"/>
              <a:gd name="connsiteX3591" fmla="*/ 12614291 w 13261896"/>
              <a:gd name="connsiteY3591" fmla="*/ 4538091 h 5790485"/>
              <a:gd name="connsiteX3592" fmla="*/ 12647581 w 13261896"/>
              <a:gd name="connsiteY3592" fmla="*/ 4547616 h 5790485"/>
              <a:gd name="connsiteX3593" fmla="*/ 11933300 w 13261896"/>
              <a:gd name="connsiteY3593" fmla="*/ 4576191 h 5790485"/>
              <a:gd name="connsiteX3594" fmla="*/ 11876150 w 13261896"/>
              <a:gd name="connsiteY3594" fmla="*/ 4647629 h 5790485"/>
              <a:gd name="connsiteX3595" fmla="*/ 11895200 w 13261896"/>
              <a:gd name="connsiteY3595" fmla="*/ 4690491 h 5790485"/>
              <a:gd name="connsiteX3596" fmla="*/ 11928538 w 13261896"/>
              <a:gd name="connsiteY3596" fmla="*/ 4719066 h 5790485"/>
              <a:gd name="connsiteX3597" fmla="*/ 11980925 w 13261896"/>
              <a:gd name="connsiteY3597" fmla="*/ 4790504 h 5790485"/>
              <a:gd name="connsiteX3598" fmla="*/ 11871388 w 13261896"/>
              <a:gd name="connsiteY3598" fmla="*/ 4652391 h 5790485"/>
              <a:gd name="connsiteX3599" fmla="*/ 11914250 w 13261896"/>
              <a:gd name="connsiteY3599" fmla="*/ 4538091 h 5790485"/>
              <a:gd name="connsiteX3600" fmla="*/ 11933300 w 13261896"/>
              <a:gd name="connsiteY3600" fmla="*/ 4576191 h 5790485"/>
              <a:gd name="connsiteX3601" fmla="*/ 1419035 w 13261896"/>
              <a:gd name="connsiteY3601" fmla="*/ 4538091 h 5790485"/>
              <a:gd name="connsiteX3602" fmla="*/ 1438085 w 13261896"/>
              <a:gd name="connsiteY3602" fmla="*/ 4909566 h 5790485"/>
              <a:gd name="connsiteX3603" fmla="*/ 1333310 w 13261896"/>
              <a:gd name="connsiteY3603" fmla="*/ 4909566 h 5790485"/>
              <a:gd name="connsiteX3604" fmla="*/ 1333310 w 13261896"/>
              <a:gd name="connsiteY3604" fmla="*/ 4833366 h 5790485"/>
              <a:gd name="connsiteX3605" fmla="*/ 1390460 w 13261896"/>
              <a:gd name="connsiteY3605" fmla="*/ 4833366 h 5790485"/>
              <a:gd name="connsiteX3606" fmla="*/ 1390460 w 13261896"/>
              <a:gd name="connsiteY3606" fmla="*/ 4695254 h 5790485"/>
              <a:gd name="connsiteX3607" fmla="*/ 1352360 w 13261896"/>
              <a:gd name="connsiteY3607" fmla="*/ 4671441 h 5790485"/>
              <a:gd name="connsiteX3608" fmla="*/ 1314260 w 13261896"/>
              <a:gd name="connsiteY3608" fmla="*/ 4695254 h 5790485"/>
              <a:gd name="connsiteX3609" fmla="*/ 1271397 w 13261896"/>
              <a:gd name="connsiteY3609" fmla="*/ 4747641 h 5790485"/>
              <a:gd name="connsiteX3610" fmla="*/ 1223772 w 13261896"/>
              <a:gd name="connsiteY3610" fmla="*/ 4661916 h 5790485"/>
              <a:gd name="connsiteX3611" fmla="*/ 1176195 w 13261896"/>
              <a:gd name="connsiteY3611" fmla="*/ 4685729 h 5790485"/>
              <a:gd name="connsiteX3612" fmla="*/ 1176195 w 13261896"/>
              <a:gd name="connsiteY3612" fmla="*/ 4847654 h 5790485"/>
              <a:gd name="connsiteX3613" fmla="*/ 1166670 w 13261896"/>
              <a:gd name="connsiteY3613" fmla="*/ 4761929 h 5790485"/>
              <a:gd name="connsiteX3614" fmla="*/ 1171432 w 13261896"/>
              <a:gd name="connsiteY3614" fmla="*/ 4700016 h 5790485"/>
              <a:gd name="connsiteX3615" fmla="*/ 1157145 w 13261896"/>
              <a:gd name="connsiteY3615" fmla="*/ 4695254 h 5790485"/>
              <a:gd name="connsiteX3616" fmla="*/ 1119045 w 13261896"/>
              <a:gd name="connsiteY3616" fmla="*/ 4738116 h 5790485"/>
              <a:gd name="connsiteX3617" fmla="*/ 1080945 w 13261896"/>
              <a:gd name="connsiteY3617" fmla="*/ 4666679 h 5790485"/>
              <a:gd name="connsiteX3618" fmla="*/ 1042845 w 13261896"/>
              <a:gd name="connsiteY3618" fmla="*/ 4690491 h 5790485"/>
              <a:gd name="connsiteX3619" fmla="*/ 1042845 w 13261896"/>
              <a:gd name="connsiteY3619" fmla="*/ 4833366 h 5790485"/>
              <a:gd name="connsiteX3620" fmla="*/ 1071420 w 13261896"/>
              <a:gd name="connsiteY3620" fmla="*/ 4833366 h 5790485"/>
              <a:gd name="connsiteX3621" fmla="*/ 1009507 w 13261896"/>
              <a:gd name="connsiteY3621" fmla="*/ 4904804 h 5790485"/>
              <a:gd name="connsiteX3622" fmla="*/ 1038082 w 13261896"/>
              <a:gd name="connsiteY3622" fmla="*/ 4538091 h 5790485"/>
              <a:gd name="connsiteX3623" fmla="*/ 1419035 w 13261896"/>
              <a:gd name="connsiteY3623" fmla="*/ 4538091 h 5790485"/>
              <a:gd name="connsiteX3624" fmla="*/ 11095244 w 13261896"/>
              <a:gd name="connsiteY3624" fmla="*/ 4600004 h 5790485"/>
              <a:gd name="connsiteX3625" fmla="*/ 11061906 w 13261896"/>
              <a:gd name="connsiteY3625" fmla="*/ 4652391 h 5790485"/>
              <a:gd name="connsiteX3626" fmla="*/ 11047619 w 13261896"/>
              <a:gd name="connsiteY3626" fmla="*/ 4638104 h 5790485"/>
              <a:gd name="connsiteX3627" fmla="*/ 10999994 w 13261896"/>
              <a:gd name="connsiteY3627" fmla="*/ 4728591 h 5790485"/>
              <a:gd name="connsiteX3628" fmla="*/ 11061906 w 13261896"/>
              <a:gd name="connsiteY3628" fmla="*/ 4823841 h 5790485"/>
              <a:gd name="connsiteX3629" fmla="*/ 11047619 w 13261896"/>
              <a:gd name="connsiteY3629" fmla="*/ 4838129 h 5790485"/>
              <a:gd name="connsiteX3630" fmla="*/ 11033331 w 13261896"/>
              <a:gd name="connsiteY3630" fmla="*/ 4823841 h 5790485"/>
              <a:gd name="connsiteX3631" fmla="*/ 11019044 w 13261896"/>
              <a:gd name="connsiteY3631" fmla="*/ 4833366 h 5790485"/>
              <a:gd name="connsiteX3632" fmla="*/ 10990469 w 13261896"/>
              <a:gd name="connsiteY3632" fmla="*/ 4785741 h 5790485"/>
              <a:gd name="connsiteX3633" fmla="*/ 10990469 w 13261896"/>
              <a:gd name="connsiteY3633" fmla="*/ 4533376 h 5790485"/>
              <a:gd name="connsiteX3634" fmla="*/ 11095244 w 13261896"/>
              <a:gd name="connsiteY3634" fmla="*/ 4600004 h 5790485"/>
              <a:gd name="connsiteX3635" fmla="*/ 10966656 w 13261896"/>
              <a:gd name="connsiteY3635" fmla="*/ 4776216 h 5790485"/>
              <a:gd name="connsiteX3636" fmla="*/ 10938081 w 13261896"/>
              <a:gd name="connsiteY3636" fmla="*/ 4761929 h 5790485"/>
              <a:gd name="connsiteX3637" fmla="*/ 10923794 w 13261896"/>
              <a:gd name="connsiteY3637" fmla="*/ 4685729 h 5790485"/>
              <a:gd name="connsiteX3638" fmla="*/ 10904744 w 13261896"/>
              <a:gd name="connsiteY3638" fmla="*/ 4719066 h 5790485"/>
              <a:gd name="connsiteX3639" fmla="*/ 10857119 w 13261896"/>
              <a:gd name="connsiteY3639" fmla="*/ 4752404 h 5790485"/>
              <a:gd name="connsiteX3640" fmla="*/ 10780919 w 13261896"/>
              <a:gd name="connsiteY3640" fmla="*/ 4590479 h 5790485"/>
              <a:gd name="connsiteX3641" fmla="*/ 10771394 w 13261896"/>
              <a:gd name="connsiteY3641" fmla="*/ 4604766 h 5790485"/>
              <a:gd name="connsiteX3642" fmla="*/ 10695242 w 13261896"/>
              <a:gd name="connsiteY3642" fmla="*/ 4552379 h 5790485"/>
              <a:gd name="connsiteX3643" fmla="*/ 10966656 w 13261896"/>
              <a:gd name="connsiteY3643" fmla="*/ 4528614 h 5790485"/>
              <a:gd name="connsiteX3644" fmla="*/ 10966656 w 13261896"/>
              <a:gd name="connsiteY3644" fmla="*/ 4776216 h 5790485"/>
              <a:gd name="connsiteX3645" fmla="*/ 12366641 w 13261896"/>
              <a:gd name="connsiteY3645" fmla="*/ 4695254 h 5790485"/>
              <a:gd name="connsiteX3646" fmla="*/ 12376166 w 13261896"/>
              <a:gd name="connsiteY3646" fmla="*/ 4652391 h 5790485"/>
              <a:gd name="connsiteX3647" fmla="*/ 12280916 w 13261896"/>
              <a:gd name="connsiteY3647" fmla="*/ 4600004 h 5790485"/>
              <a:gd name="connsiteX3648" fmla="*/ 12276154 w 13261896"/>
              <a:gd name="connsiteY3648" fmla="*/ 4580954 h 5790485"/>
              <a:gd name="connsiteX3649" fmla="*/ 12242863 w 13261896"/>
              <a:gd name="connsiteY3649" fmla="*/ 4533376 h 5790485"/>
              <a:gd name="connsiteX3650" fmla="*/ 12399979 w 13261896"/>
              <a:gd name="connsiteY3650" fmla="*/ 4666679 h 5790485"/>
              <a:gd name="connsiteX3651" fmla="*/ 12366641 w 13261896"/>
              <a:gd name="connsiteY3651" fmla="*/ 4695254 h 5790485"/>
              <a:gd name="connsiteX3652" fmla="*/ 11209496 w 13261896"/>
              <a:gd name="connsiteY3652" fmla="*/ 4509564 h 5790485"/>
              <a:gd name="connsiteX3653" fmla="*/ 11366658 w 13261896"/>
              <a:gd name="connsiteY3653" fmla="*/ 4528614 h 5790485"/>
              <a:gd name="connsiteX3654" fmla="*/ 11342846 w 13261896"/>
              <a:gd name="connsiteY3654" fmla="*/ 4542854 h 5790485"/>
              <a:gd name="connsiteX3655" fmla="*/ 11290458 w 13261896"/>
              <a:gd name="connsiteY3655" fmla="*/ 4519089 h 5790485"/>
              <a:gd name="connsiteX3656" fmla="*/ 11252359 w 13261896"/>
              <a:gd name="connsiteY3656" fmla="*/ 4519089 h 5790485"/>
              <a:gd name="connsiteX3657" fmla="*/ 11157109 w 13261896"/>
              <a:gd name="connsiteY3657" fmla="*/ 4585716 h 5790485"/>
              <a:gd name="connsiteX3658" fmla="*/ 11204734 w 13261896"/>
              <a:gd name="connsiteY3658" fmla="*/ 4623816 h 5790485"/>
              <a:gd name="connsiteX3659" fmla="*/ 11223784 w 13261896"/>
              <a:gd name="connsiteY3659" fmla="*/ 4642866 h 5790485"/>
              <a:gd name="connsiteX3660" fmla="*/ 11252359 w 13261896"/>
              <a:gd name="connsiteY3660" fmla="*/ 4657154 h 5790485"/>
              <a:gd name="connsiteX3661" fmla="*/ 11309508 w 13261896"/>
              <a:gd name="connsiteY3661" fmla="*/ 4638104 h 5790485"/>
              <a:gd name="connsiteX3662" fmla="*/ 11328558 w 13261896"/>
              <a:gd name="connsiteY3662" fmla="*/ 4609529 h 5790485"/>
              <a:gd name="connsiteX3663" fmla="*/ 11338083 w 13261896"/>
              <a:gd name="connsiteY3663" fmla="*/ 4576191 h 5790485"/>
              <a:gd name="connsiteX3664" fmla="*/ 11271408 w 13261896"/>
              <a:gd name="connsiteY3664" fmla="*/ 4538091 h 5790485"/>
              <a:gd name="connsiteX3665" fmla="*/ 11199971 w 13261896"/>
              <a:gd name="connsiteY3665" fmla="*/ 4576191 h 5790485"/>
              <a:gd name="connsiteX3666" fmla="*/ 11261883 w 13261896"/>
              <a:gd name="connsiteY3666" fmla="*/ 4623816 h 5790485"/>
              <a:gd name="connsiteX3667" fmla="*/ 11304746 w 13261896"/>
              <a:gd name="connsiteY3667" fmla="*/ 4585716 h 5790485"/>
              <a:gd name="connsiteX3668" fmla="*/ 11271408 w 13261896"/>
              <a:gd name="connsiteY3668" fmla="*/ 4561904 h 5790485"/>
              <a:gd name="connsiteX3669" fmla="*/ 11247596 w 13261896"/>
              <a:gd name="connsiteY3669" fmla="*/ 4580954 h 5790485"/>
              <a:gd name="connsiteX3670" fmla="*/ 11261883 w 13261896"/>
              <a:gd name="connsiteY3670" fmla="*/ 4604766 h 5790485"/>
              <a:gd name="connsiteX3671" fmla="*/ 11276171 w 13261896"/>
              <a:gd name="connsiteY3671" fmla="*/ 4595241 h 5790485"/>
              <a:gd name="connsiteX3672" fmla="*/ 11261883 w 13261896"/>
              <a:gd name="connsiteY3672" fmla="*/ 4576191 h 5790485"/>
              <a:gd name="connsiteX3673" fmla="*/ 11285696 w 13261896"/>
              <a:gd name="connsiteY3673" fmla="*/ 4576191 h 5790485"/>
              <a:gd name="connsiteX3674" fmla="*/ 11290458 w 13261896"/>
              <a:gd name="connsiteY3674" fmla="*/ 4585716 h 5790485"/>
              <a:gd name="connsiteX3675" fmla="*/ 11261883 w 13261896"/>
              <a:gd name="connsiteY3675" fmla="*/ 4614291 h 5790485"/>
              <a:gd name="connsiteX3676" fmla="*/ 11214259 w 13261896"/>
              <a:gd name="connsiteY3676" fmla="*/ 4576191 h 5790485"/>
              <a:gd name="connsiteX3677" fmla="*/ 11271408 w 13261896"/>
              <a:gd name="connsiteY3677" fmla="*/ 4552379 h 5790485"/>
              <a:gd name="connsiteX3678" fmla="*/ 11323796 w 13261896"/>
              <a:gd name="connsiteY3678" fmla="*/ 4571429 h 5790485"/>
              <a:gd name="connsiteX3679" fmla="*/ 11319033 w 13261896"/>
              <a:gd name="connsiteY3679" fmla="*/ 4609529 h 5790485"/>
              <a:gd name="connsiteX3680" fmla="*/ 11247596 w 13261896"/>
              <a:gd name="connsiteY3680" fmla="*/ 4642866 h 5790485"/>
              <a:gd name="connsiteX3681" fmla="*/ 11176159 w 13261896"/>
              <a:gd name="connsiteY3681" fmla="*/ 4595241 h 5790485"/>
              <a:gd name="connsiteX3682" fmla="*/ 11171396 w 13261896"/>
              <a:gd name="connsiteY3682" fmla="*/ 4580954 h 5790485"/>
              <a:gd name="connsiteX3683" fmla="*/ 11209496 w 13261896"/>
              <a:gd name="connsiteY3683" fmla="*/ 4538091 h 5790485"/>
              <a:gd name="connsiteX3684" fmla="*/ 11276171 w 13261896"/>
              <a:gd name="connsiteY3684" fmla="*/ 4528614 h 5790485"/>
              <a:gd name="connsiteX3685" fmla="*/ 11342846 w 13261896"/>
              <a:gd name="connsiteY3685" fmla="*/ 4557141 h 5790485"/>
              <a:gd name="connsiteX3686" fmla="*/ 11385708 w 13261896"/>
              <a:gd name="connsiteY3686" fmla="*/ 4533376 h 5790485"/>
              <a:gd name="connsiteX3687" fmla="*/ 11457146 w 13261896"/>
              <a:gd name="connsiteY3687" fmla="*/ 4552379 h 5790485"/>
              <a:gd name="connsiteX3688" fmla="*/ 11352371 w 13261896"/>
              <a:gd name="connsiteY3688" fmla="*/ 4657154 h 5790485"/>
              <a:gd name="connsiteX3689" fmla="*/ 11419046 w 13261896"/>
              <a:gd name="connsiteY3689" fmla="*/ 4752404 h 5790485"/>
              <a:gd name="connsiteX3690" fmla="*/ 11495198 w 13261896"/>
              <a:gd name="connsiteY3690" fmla="*/ 4671441 h 5790485"/>
              <a:gd name="connsiteX3691" fmla="*/ 11533298 w 13261896"/>
              <a:gd name="connsiteY3691" fmla="*/ 4638104 h 5790485"/>
              <a:gd name="connsiteX3692" fmla="*/ 11571398 w 13261896"/>
              <a:gd name="connsiteY3692" fmla="*/ 4671441 h 5790485"/>
              <a:gd name="connsiteX3693" fmla="*/ 11533298 w 13261896"/>
              <a:gd name="connsiteY3693" fmla="*/ 4709541 h 5790485"/>
              <a:gd name="connsiteX3694" fmla="*/ 11514248 w 13261896"/>
              <a:gd name="connsiteY3694" fmla="*/ 4704779 h 5790485"/>
              <a:gd name="connsiteX3695" fmla="*/ 11514248 w 13261896"/>
              <a:gd name="connsiteY3695" fmla="*/ 4671441 h 5790485"/>
              <a:gd name="connsiteX3696" fmla="*/ 11538061 w 13261896"/>
              <a:gd name="connsiteY3696" fmla="*/ 4666679 h 5790485"/>
              <a:gd name="connsiteX3697" fmla="*/ 11542823 w 13261896"/>
              <a:gd name="connsiteY3697" fmla="*/ 4676204 h 5790485"/>
              <a:gd name="connsiteX3698" fmla="*/ 11528536 w 13261896"/>
              <a:gd name="connsiteY3698" fmla="*/ 4695254 h 5790485"/>
              <a:gd name="connsiteX3699" fmla="*/ 11538061 w 13261896"/>
              <a:gd name="connsiteY3699" fmla="*/ 4700016 h 5790485"/>
              <a:gd name="connsiteX3700" fmla="*/ 11557111 w 13261896"/>
              <a:gd name="connsiteY3700" fmla="*/ 4676204 h 5790485"/>
              <a:gd name="connsiteX3701" fmla="*/ 11533298 w 13261896"/>
              <a:gd name="connsiteY3701" fmla="*/ 4652391 h 5790485"/>
              <a:gd name="connsiteX3702" fmla="*/ 11499961 w 13261896"/>
              <a:gd name="connsiteY3702" fmla="*/ 4685729 h 5790485"/>
              <a:gd name="connsiteX3703" fmla="*/ 11533298 w 13261896"/>
              <a:gd name="connsiteY3703" fmla="*/ 4719066 h 5790485"/>
              <a:gd name="connsiteX3704" fmla="*/ 11585686 w 13261896"/>
              <a:gd name="connsiteY3704" fmla="*/ 4676204 h 5790485"/>
              <a:gd name="connsiteX3705" fmla="*/ 11614261 w 13261896"/>
              <a:gd name="connsiteY3705" fmla="*/ 4695254 h 5790485"/>
              <a:gd name="connsiteX3706" fmla="*/ 11652361 w 13261896"/>
              <a:gd name="connsiteY3706" fmla="*/ 4647629 h 5790485"/>
              <a:gd name="connsiteX3707" fmla="*/ 11609498 w 13261896"/>
              <a:gd name="connsiteY3707" fmla="*/ 4614291 h 5790485"/>
              <a:gd name="connsiteX3708" fmla="*/ 11566636 w 13261896"/>
              <a:gd name="connsiteY3708" fmla="*/ 4628579 h 5790485"/>
              <a:gd name="connsiteX3709" fmla="*/ 11495198 w 13261896"/>
              <a:gd name="connsiteY3709" fmla="*/ 4642866 h 5790485"/>
              <a:gd name="connsiteX3710" fmla="*/ 11476196 w 13261896"/>
              <a:gd name="connsiteY3710" fmla="*/ 4619054 h 5790485"/>
              <a:gd name="connsiteX3711" fmla="*/ 11438096 w 13261896"/>
              <a:gd name="connsiteY3711" fmla="*/ 4600004 h 5790485"/>
              <a:gd name="connsiteX3712" fmla="*/ 11380946 w 13261896"/>
              <a:gd name="connsiteY3712" fmla="*/ 4666679 h 5790485"/>
              <a:gd name="connsiteX3713" fmla="*/ 11419046 w 13261896"/>
              <a:gd name="connsiteY3713" fmla="*/ 4714304 h 5790485"/>
              <a:gd name="connsiteX3714" fmla="*/ 11471433 w 13261896"/>
              <a:gd name="connsiteY3714" fmla="*/ 4666679 h 5790485"/>
              <a:gd name="connsiteX3715" fmla="*/ 11447621 w 13261896"/>
              <a:gd name="connsiteY3715" fmla="*/ 4633341 h 5790485"/>
              <a:gd name="connsiteX3716" fmla="*/ 11423808 w 13261896"/>
              <a:gd name="connsiteY3716" fmla="*/ 4633341 h 5790485"/>
              <a:gd name="connsiteX3717" fmla="*/ 11414283 w 13261896"/>
              <a:gd name="connsiteY3717" fmla="*/ 4642866 h 5790485"/>
              <a:gd name="connsiteX3718" fmla="*/ 11423808 w 13261896"/>
              <a:gd name="connsiteY3718" fmla="*/ 4647629 h 5790485"/>
              <a:gd name="connsiteX3719" fmla="*/ 11438096 w 13261896"/>
              <a:gd name="connsiteY3719" fmla="*/ 4647629 h 5790485"/>
              <a:gd name="connsiteX3720" fmla="*/ 11457146 w 13261896"/>
              <a:gd name="connsiteY3720" fmla="*/ 4666679 h 5790485"/>
              <a:gd name="connsiteX3721" fmla="*/ 11419046 w 13261896"/>
              <a:gd name="connsiteY3721" fmla="*/ 4700016 h 5790485"/>
              <a:gd name="connsiteX3722" fmla="*/ 11395233 w 13261896"/>
              <a:gd name="connsiteY3722" fmla="*/ 4661916 h 5790485"/>
              <a:gd name="connsiteX3723" fmla="*/ 11438096 w 13261896"/>
              <a:gd name="connsiteY3723" fmla="*/ 4614291 h 5790485"/>
              <a:gd name="connsiteX3724" fmla="*/ 11480958 w 13261896"/>
              <a:gd name="connsiteY3724" fmla="*/ 4671441 h 5790485"/>
              <a:gd name="connsiteX3725" fmla="*/ 11419046 w 13261896"/>
              <a:gd name="connsiteY3725" fmla="*/ 4738116 h 5790485"/>
              <a:gd name="connsiteX3726" fmla="*/ 11366658 w 13261896"/>
              <a:gd name="connsiteY3726" fmla="*/ 4657154 h 5790485"/>
              <a:gd name="connsiteX3727" fmla="*/ 11480958 w 13261896"/>
              <a:gd name="connsiteY3727" fmla="*/ 4557141 h 5790485"/>
              <a:gd name="connsiteX3728" fmla="*/ 11838098 w 13261896"/>
              <a:gd name="connsiteY3728" fmla="*/ 4680966 h 5790485"/>
              <a:gd name="connsiteX3729" fmla="*/ 11766661 w 13261896"/>
              <a:gd name="connsiteY3729" fmla="*/ 4666679 h 5790485"/>
              <a:gd name="connsiteX3730" fmla="*/ 11699986 w 13261896"/>
              <a:gd name="connsiteY3730" fmla="*/ 4680966 h 5790485"/>
              <a:gd name="connsiteX3731" fmla="*/ 11571398 w 13261896"/>
              <a:gd name="connsiteY3731" fmla="*/ 4776216 h 5790485"/>
              <a:gd name="connsiteX3732" fmla="*/ 11619023 w 13261896"/>
              <a:gd name="connsiteY3732" fmla="*/ 4819079 h 5790485"/>
              <a:gd name="connsiteX3733" fmla="*/ 11490436 w 13261896"/>
              <a:gd name="connsiteY3733" fmla="*/ 4857179 h 5790485"/>
              <a:gd name="connsiteX3734" fmla="*/ 11461908 w 13261896"/>
              <a:gd name="connsiteY3734" fmla="*/ 4833366 h 5790485"/>
              <a:gd name="connsiteX3735" fmla="*/ 11480958 w 13261896"/>
              <a:gd name="connsiteY3735" fmla="*/ 4809554 h 5790485"/>
              <a:gd name="connsiteX3736" fmla="*/ 11357133 w 13261896"/>
              <a:gd name="connsiteY3736" fmla="*/ 4785741 h 5790485"/>
              <a:gd name="connsiteX3737" fmla="*/ 11304746 w 13261896"/>
              <a:gd name="connsiteY3737" fmla="*/ 4795266 h 5790485"/>
              <a:gd name="connsiteX3738" fmla="*/ 11338083 w 13261896"/>
              <a:gd name="connsiteY3738" fmla="*/ 4714304 h 5790485"/>
              <a:gd name="connsiteX3739" fmla="*/ 11319033 w 13261896"/>
              <a:gd name="connsiteY3739" fmla="*/ 4723829 h 5790485"/>
              <a:gd name="connsiteX3740" fmla="*/ 11342846 w 13261896"/>
              <a:gd name="connsiteY3740" fmla="*/ 4642866 h 5790485"/>
              <a:gd name="connsiteX3741" fmla="*/ 11252359 w 13261896"/>
              <a:gd name="connsiteY3741" fmla="*/ 4695254 h 5790485"/>
              <a:gd name="connsiteX3742" fmla="*/ 11152346 w 13261896"/>
              <a:gd name="connsiteY3742" fmla="*/ 4795266 h 5790485"/>
              <a:gd name="connsiteX3743" fmla="*/ 11114246 w 13261896"/>
              <a:gd name="connsiteY3743" fmla="*/ 4790504 h 5790485"/>
              <a:gd name="connsiteX3744" fmla="*/ 11214259 w 13261896"/>
              <a:gd name="connsiteY3744" fmla="*/ 4671441 h 5790485"/>
              <a:gd name="connsiteX3745" fmla="*/ 11209496 w 13261896"/>
              <a:gd name="connsiteY3745" fmla="*/ 4714304 h 5790485"/>
              <a:gd name="connsiteX3746" fmla="*/ 11228546 w 13261896"/>
              <a:gd name="connsiteY3746" fmla="*/ 4680966 h 5790485"/>
              <a:gd name="connsiteX3747" fmla="*/ 11228546 w 13261896"/>
              <a:gd name="connsiteY3747" fmla="*/ 4666679 h 5790485"/>
              <a:gd name="connsiteX3748" fmla="*/ 11214259 w 13261896"/>
              <a:gd name="connsiteY3748" fmla="*/ 4661916 h 5790485"/>
              <a:gd name="connsiteX3749" fmla="*/ 11171396 w 13261896"/>
              <a:gd name="connsiteY3749" fmla="*/ 4680966 h 5790485"/>
              <a:gd name="connsiteX3750" fmla="*/ 11147584 w 13261896"/>
              <a:gd name="connsiteY3750" fmla="*/ 4647629 h 5790485"/>
              <a:gd name="connsiteX3751" fmla="*/ 11142821 w 13261896"/>
              <a:gd name="connsiteY3751" fmla="*/ 4566666 h 5790485"/>
              <a:gd name="connsiteX3752" fmla="*/ 11142821 w 13261896"/>
              <a:gd name="connsiteY3752" fmla="*/ 4509564 h 5790485"/>
              <a:gd name="connsiteX3753" fmla="*/ 11209496 w 13261896"/>
              <a:gd name="connsiteY3753" fmla="*/ 4509564 h 5790485"/>
              <a:gd name="connsiteX3754" fmla="*/ 12233338 w 13261896"/>
              <a:gd name="connsiteY3754" fmla="*/ 4504801 h 5790485"/>
              <a:gd name="connsiteX3755" fmla="*/ 12271391 w 13261896"/>
              <a:gd name="connsiteY3755" fmla="*/ 4585716 h 5790485"/>
              <a:gd name="connsiteX3756" fmla="*/ 12271391 w 13261896"/>
              <a:gd name="connsiteY3756" fmla="*/ 4604766 h 5790485"/>
              <a:gd name="connsiteX3757" fmla="*/ 12133325 w 13261896"/>
              <a:gd name="connsiteY3757" fmla="*/ 4576191 h 5790485"/>
              <a:gd name="connsiteX3758" fmla="*/ 12133325 w 13261896"/>
              <a:gd name="connsiteY3758" fmla="*/ 4552379 h 5790485"/>
              <a:gd name="connsiteX3759" fmla="*/ 12195238 w 13261896"/>
              <a:gd name="connsiteY3759" fmla="*/ 4504801 h 5790485"/>
              <a:gd name="connsiteX3760" fmla="*/ 12233338 w 13261896"/>
              <a:gd name="connsiteY3760" fmla="*/ 4504801 h 5790485"/>
              <a:gd name="connsiteX3761" fmla="*/ 12680919 w 13261896"/>
              <a:gd name="connsiteY3761" fmla="*/ 4547616 h 5790485"/>
              <a:gd name="connsiteX3762" fmla="*/ 12671394 w 13261896"/>
              <a:gd name="connsiteY3762" fmla="*/ 4528614 h 5790485"/>
              <a:gd name="connsiteX3763" fmla="*/ 12680919 w 13261896"/>
              <a:gd name="connsiteY3763" fmla="*/ 4500039 h 5790485"/>
              <a:gd name="connsiteX3764" fmla="*/ 12680919 w 13261896"/>
              <a:gd name="connsiteY3764" fmla="*/ 4547616 h 5790485"/>
              <a:gd name="connsiteX3765" fmla="*/ 11633311 w 13261896"/>
              <a:gd name="connsiteY3765" fmla="*/ 4585716 h 5790485"/>
              <a:gd name="connsiteX3766" fmla="*/ 11652361 w 13261896"/>
              <a:gd name="connsiteY3766" fmla="*/ 4561904 h 5790485"/>
              <a:gd name="connsiteX3767" fmla="*/ 11695223 w 13261896"/>
              <a:gd name="connsiteY3767" fmla="*/ 4609529 h 5790485"/>
              <a:gd name="connsiteX3768" fmla="*/ 11552348 w 13261896"/>
              <a:gd name="connsiteY3768" fmla="*/ 4542854 h 5790485"/>
              <a:gd name="connsiteX3769" fmla="*/ 11585686 w 13261896"/>
              <a:gd name="connsiteY3769" fmla="*/ 4495276 h 5790485"/>
              <a:gd name="connsiteX3770" fmla="*/ 11633311 w 13261896"/>
              <a:gd name="connsiteY3770" fmla="*/ 4585716 h 5790485"/>
              <a:gd name="connsiteX3771" fmla="*/ 11223784 w 13261896"/>
              <a:gd name="connsiteY3771" fmla="*/ 4500039 h 5790485"/>
              <a:gd name="connsiteX3772" fmla="*/ 11209496 w 13261896"/>
              <a:gd name="connsiteY3772" fmla="*/ 4500039 h 5790485"/>
              <a:gd name="connsiteX3773" fmla="*/ 11209496 w 13261896"/>
              <a:gd name="connsiteY3773" fmla="*/ 4485751 h 5790485"/>
              <a:gd name="connsiteX3774" fmla="*/ 11223784 w 13261896"/>
              <a:gd name="connsiteY3774" fmla="*/ 4500039 h 5790485"/>
              <a:gd name="connsiteX3775" fmla="*/ 12576191 w 13261896"/>
              <a:gd name="connsiteY3775" fmla="*/ 4495276 h 5790485"/>
              <a:gd name="connsiteX3776" fmla="*/ 12585716 w 13261896"/>
              <a:gd name="connsiteY3776" fmla="*/ 4538091 h 5790485"/>
              <a:gd name="connsiteX3777" fmla="*/ 12495229 w 13261896"/>
              <a:gd name="connsiteY3777" fmla="*/ 4547616 h 5790485"/>
              <a:gd name="connsiteX3778" fmla="*/ 12485704 w 13261896"/>
              <a:gd name="connsiteY3778" fmla="*/ 4509564 h 5790485"/>
              <a:gd name="connsiteX3779" fmla="*/ 12495229 w 13261896"/>
              <a:gd name="connsiteY3779" fmla="*/ 4480989 h 5790485"/>
              <a:gd name="connsiteX3780" fmla="*/ 12576191 w 13261896"/>
              <a:gd name="connsiteY3780" fmla="*/ 4495276 h 5790485"/>
              <a:gd name="connsiteX3781" fmla="*/ 12085700 w 13261896"/>
              <a:gd name="connsiteY3781" fmla="*/ 4490514 h 5790485"/>
              <a:gd name="connsiteX3782" fmla="*/ 12147613 w 13261896"/>
              <a:gd name="connsiteY3782" fmla="*/ 4519089 h 5790485"/>
              <a:gd name="connsiteX3783" fmla="*/ 12128563 w 13261896"/>
              <a:gd name="connsiteY3783" fmla="*/ 4538091 h 5790485"/>
              <a:gd name="connsiteX3784" fmla="*/ 12119038 w 13261896"/>
              <a:gd name="connsiteY3784" fmla="*/ 4576191 h 5790485"/>
              <a:gd name="connsiteX3785" fmla="*/ 12071413 w 13261896"/>
              <a:gd name="connsiteY3785" fmla="*/ 4614291 h 5790485"/>
              <a:gd name="connsiteX3786" fmla="*/ 12123800 w 13261896"/>
              <a:gd name="connsiteY3786" fmla="*/ 4685729 h 5790485"/>
              <a:gd name="connsiteX3787" fmla="*/ 12200000 w 13261896"/>
              <a:gd name="connsiteY3787" fmla="*/ 4780979 h 5790485"/>
              <a:gd name="connsiteX3788" fmla="*/ 12166663 w 13261896"/>
              <a:gd name="connsiteY3788" fmla="*/ 4795266 h 5790485"/>
              <a:gd name="connsiteX3789" fmla="*/ 12147613 w 13261896"/>
              <a:gd name="connsiteY3789" fmla="*/ 4785741 h 5790485"/>
              <a:gd name="connsiteX3790" fmla="*/ 12104750 w 13261896"/>
              <a:gd name="connsiteY3790" fmla="*/ 4795266 h 5790485"/>
              <a:gd name="connsiteX3791" fmla="*/ 12114275 w 13261896"/>
              <a:gd name="connsiteY3791" fmla="*/ 4747641 h 5790485"/>
              <a:gd name="connsiteX3792" fmla="*/ 12085700 w 13261896"/>
              <a:gd name="connsiteY3792" fmla="*/ 4690491 h 5790485"/>
              <a:gd name="connsiteX3793" fmla="*/ 12057125 w 13261896"/>
              <a:gd name="connsiteY3793" fmla="*/ 4690491 h 5790485"/>
              <a:gd name="connsiteX3794" fmla="*/ 12038075 w 13261896"/>
              <a:gd name="connsiteY3794" fmla="*/ 4661916 h 5790485"/>
              <a:gd name="connsiteX3795" fmla="*/ 12014263 w 13261896"/>
              <a:gd name="connsiteY3795" fmla="*/ 4561904 h 5790485"/>
              <a:gd name="connsiteX3796" fmla="*/ 12009500 w 13261896"/>
              <a:gd name="connsiteY3796" fmla="*/ 4571429 h 5790485"/>
              <a:gd name="connsiteX3797" fmla="*/ 12028550 w 13261896"/>
              <a:gd name="connsiteY3797" fmla="*/ 4661916 h 5790485"/>
              <a:gd name="connsiteX3798" fmla="*/ 11947588 w 13261896"/>
              <a:gd name="connsiteY3798" fmla="*/ 4685729 h 5790485"/>
              <a:gd name="connsiteX3799" fmla="*/ 11976163 w 13261896"/>
              <a:gd name="connsiteY3799" fmla="*/ 4776216 h 5790485"/>
              <a:gd name="connsiteX3800" fmla="*/ 11923775 w 13261896"/>
              <a:gd name="connsiteY3800" fmla="*/ 4647629 h 5790485"/>
              <a:gd name="connsiteX3801" fmla="*/ 11942825 w 13261896"/>
              <a:gd name="connsiteY3801" fmla="*/ 4576191 h 5790485"/>
              <a:gd name="connsiteX3802" fmla="*/ 11919013 w 13261896"/>
              <a:gd name="connsiteY3802" fmla="*/ 4523851 h 5790485"/>
              <a:gd name="connsiteX3803" fmla="*/ 11966638 w 13261896"/>
              <a:gd name="connsiteY3803" fmla="*/ 4490514 h 5790485"/>
              <a:gd name="connsiteX3804" fmla="*/ 11995213 w 13261896"/>
              <a:gd name="connsiteY3804" fmla="*/ 4509564 h 5790485"/>
              <a:gd name="connsiteX3805" fmla="*/ 12014263 w 13261896"/>
              <a:gd name="connsiteY3805" fmla="*/ 4490514 h 5790485"/>
              <a:gd name="connsiteX3806" fmla="*/ 12057125 w 13261896"/>
              <a:gd name="connsiteY3806" fmla="*/ 4480989 h 5790485"/>
              <a:gd name="connsiteX3807" fmla="*/ 12085700 w 13261896"/>
              <a:gd name="connsiteY3807" fmla="*/ 4490514 h 5790485"/>
              <a:gd name="connsiteX3808" fmla="*/ 11538061 w 13261896"/>
              <a:gd name="connsiteY3808" fmla="*/ 4528614 h 5790485"/>
              <a:gd name="connsiteX3809" fmla="*/ 11538061 w 13261896"/>
              <a:gd name="connsiteY3809" fmla="*/ 4557141 h 5790485"/>
              <a:gd name="connsiteX3810" fmla="*/ 11480958 w 13261896"/>
              <a:gd name="connsiteY3810" fmla="*/ 4542854 h 5790485"/>
              <a:gd name="connsiteX3811" fmla="*/ 11499961 w 13261896"/>
              <a:gd name="connsiteY3811" fmla="*/ 4476226 h 5790485"/>
              <a:gd name="connsiteX3812" fmla="*/ 11538061 w 13261896"/>
              <a:gd name="connsiteY3812" fmla="*/ 4528614 h 5790485"/>
              <a:gd name="connsiteX3813" fmla="*/ 12680919 w 13261896"/>
              <a:gd name="connsiteY3813" fmla="*/ 4480989 h 5790485"/>
              <a:gd name="connsiteX3814" fmla="*/ 12657106 w 13261896"/>
              <a:gd name="connsiteY3814" fmla="*/ 4533376 h 5790485"/>
              <a:gd name="connsiteX3815" fmla="*/ 12671394 w 13261896"/>
              <a:gd name="connsiteY3815" fmla="*/ 4561904 h 5790485"/>
              <a:gd name="connsiteX3816" fmla="*/ 12638056 w 13261896"/>
              <a:gd name="connsiteY3816" fmla="*/ 4585716 h 5790485"/>
              <a:gd name="connsiteX3817" fmla="*/ 12661869 w 13261896"/>
              <a:gd name="connsiteY3817" fmla="*/ 4552379 h 5790485"/>
              <a:gd name="connsiteX3818" fmla="*/ 12590479 w 13261896"/>
              <a:gd name="connsiteY3818" fmla="*/ 4528614 h 5790485"/>
              <a:gd name="connsiteX3819" fmla="*/ 12585716 w 13261896"/>
              <a:gd name="connsiteY3819" fmla="*/ 4495276 h 5790485"/>
              <a:gd name="connsiteX3820" fmla="*/ 12666631 w 13261896"/>
              <a:gd name="connsiteY3820" fmla="*/ 4471464 h 5790485"/>
              <a:gd name="connsiteX3821" fmla="*/ 12680919 w 13261896"/>
              <a:gd name="connsiteY3821" fmla="*/ 4480989 h 5790485"/>
              <a:gd name="connsiteX3822" fmla="*/ 1542860 w 13261896"/>
              <a:gd name="connsiteY3822" fmla="*/ 4576191 h 5790485"/>
              <a:gd name="connsiteX3823" fmla="*/ 1542860 w 13261896"/>
              <a:gd name="connsiteY3823" fmla="*/ 4604766 h 5790485"/>
              <a:gd name="connsiteX3824" fmla="*/ 1452372 w 13261896"/>
              <a:gd name="connsiteY3824" fmla="*/ 4538091 h 5790485"/>
              <a:gd name="connsiteX3825" fmla="*/ 1452372 w 13261896"/>
              <a:gd name="connsiteY3825" fmla="*/ 4471464 h 5790485"/>
              <a:gd name="connsiteX3826" fmla="*/ 1542860 w 13261896"/>
              <a:gd name="connsiteY3826" fmla="*/ 4576191 h 5790485"/>
              <a:gd name="connsiteX3827" fmla="*/ 12857131 w 13261896"/>
              <a:gd name="connsiteY3827" fmla="*/ 4466701 h 5790485"/>
              <a:gd name="connsiteX3828" fmla="*/ 12876181 w 13261896"/>
              <a:gd name="connsiteY3828" fmla="*/ 4457176 h 5790485"/>
              <a:gd name="connsiteX3829" fmla="*/ 12857131 w 13261896"/>
              <a:gd name="connsiteY3829" fmla="*/ 4466701 h 5790485"/>
              <a:gd name="connsiteX3830" fmla="*/ 11733323 w 13261896"/>
              <a:gd name="connsiteY3830" fmla="*/ 4523851 h 5790485"/>
              <a:gd name="connsiteX3831" fmla="*/ 11695223 w 13261896"/>
              <a:gd name="connsiteY3831" fmla="*/ 4580954 h 5790485"/>
              <a:gd name="connsiteX3832" fmla="*/ 11661886 w 13261896"/>
              <a:gd name="connsiteY3832" fmla="*/ 4552379 h 5790485"/>
              <a:gd name="connsiteX3833" fmla="*/ 11685698 w 13261896"/>
              <a:gd name="connsiteY3833" fmla="*/ 4457176 h 5790485"/>
              <a:gd name="connsiteX3834" fmla="*/ 11733323 w 13261896"/>
              <a:gd name="connsiteY3834" fmla="*/ 4523851 h 5790485"/>
              <a:gd name="connsiteX3835" fmla="*/ 11980925 w 13261896"/>
              <a:gd name="connsiteY3835" fmla="*/ 4466701 h 5790485"/>
              <a:gd name="connsiteX3836" fmla="*/ 11980925 w 13261896"/>
              <a:gd name="connsiteY3836" fmla="*/ 4480989 h 5790485"/>
              <a:gd name="connsiteX3837" fmla="*/ 11923775 w 13261896"/>
              <a:gd name="connsiteY3837" fmla="*/ 4495276 h 5790485"/>
              <a:gd name="connsiteX3838" fmla="*/ 11895200 w 13261896"/>
              <a:gd name="connsiteY3838" fmla="*/ 4542854 h 5790485"/>
              <a:gd name="connsiteX3839" fmla="*/ 11861911 w 13261896"/>
              <a:gd name="connsiteY3839" fmla="*/ 4661916 h 5790485"/>
              <a:gd name="connsiteX3840" fmla="*/ 11799998 w 13261896"/>
              <a:gd name="connsiteY3840" fmla="*/ 4552379 h 5790485"/>
              <a:gd name="connsiteX3841" fmla="*/ 11838098 w 13261896"/>
              <a:gd name="connsiteY3841" fmla="*/ 4514326 h 5790485"/>
              <a:gd name="connsiteX3842" fmla="*/ 11828573 w 13261896"/>
              <a:gd name="connsiteY3842" fmla="*/ 4500039 h 5790485"/>
              <a:gd name="connsiteX3843" fmla="*/ 11847623 w 13261896"/>
              <a:gd name="connsiteY3843" fmla="*/ 4485751 h 5790485"/>
              <a:gd name="connsiteX3844" fmla="*/ 11880913 w 13261896"/>
              <a:gd name="connsiteY3844" fmla="*/ 4504801 h 5790485"/>
              <a:gd name="connsiteX3845" fmla="*/ 11885675 w 13261896"/>
              <a:gd name="connsiteY3845" fmla="*/ 4490514 h 5790485"/>
              <a:gd name="connsiteX3846" fmla="*/ 11876150 w 13261896"/>
              <a:gd name="connsiteY3846" fmla="*/ 4471464 h 5790485"/>
              <a:gd name="connsiteX3847" fmla="*/ 11899963 w 13261896"/>
              <a:gd name="connsiteY3847" fmla="*/ 4461939 h 5790485"/>
              <a:gd name="connsiteX3848" fmla="*/ 11919013 w 13261896"/>
              <a:gd name="connsiteY3848" fmla="*/ 4476226 h 5790485"/>
              <a:gd name="connsiteX3849" fmla="*/ 11947588 w 13261896"/>
              <a:gd name="connsiteY3849" fmla="*/ 4452414 h 5790485"/>
              <a:gd name="connsiteX3850" fmla="*/ 11980925 w 13261896"/>
              <a:gd name="connsiteY3850" fmla="*/ 4466701 h 5790485"/>
              <a:gd name="connsiteX3851" fmla="*/ 11423808 w 13261896"/>
              <a:gd name="connsiteY3851" fmla="*/ 4519089 h 5790485"/>
              <a:gd name="connsiteX3852" fmla="*/ 11419046 w 13261896"/>
              <a:gd name="connsiteY3852" fmla="*/ 4528614 h 5790485"/>
              <a:gd name="connsiteX3853" fmla="*/ 11357133 w 13261896"/>
              <a:gd name="connsiteY3853" fmla="*/ 4509564 h 5790485"/>
              <a:gd name="connsiteX3854" fmla="*/ 11390471 w 13261896"/>
              <a:gd name="connsiteY3854" fmla="*/ 4452414 h 5790485"/>
              <a:gd name="connsiteX3855" fmla="*/ 11423808 w 13261896"/>
              <a:gd name="connsiteY3855" fmla="*/ 4519089 h 5790485"/>
              <a:gd name="connsiteX3856" fmla="*/ 10223802 w 13261896"/>
              <a:gd name="connsiteY3856" fmla="*/ 4447651 h 5790485"/>
              <a:gd name="connsiteX3857" fmla="*/ 10209514 w 13261896"/>
              <a:gd name="connsiteY3857" fmla="*/ 4447651 h 5790485"/>
              <a:gd name="connsiteX3858" fmla="*/ 10223802 w 13261896"/>
              <a:gd name="connsiteY3858" fmla="*/ 4447651 h 5790485"/>
              <a:gd name="connsiteX3859" fmla="*/ 12600004 w 13261896"/>
              <a:gd name="connsiteY3859" fmla="*/ 4485751 h 5790485"/>
              <a:gd name="connsiteX3860" fmla="*/ 12585716 w 13261896"/>
              <a:gd name="connsiteY3860" fmla="*/ 4485751 h 5790485"/>
              <a:gd name="connsiteX3861" fmla="*/ 12680919 w 13261896"/>
              <a:gd name="connsiteY3861" fmla="*/ 4442889 h 5790485"/>
              <a:gd name="connsiteX3862" fmla="*/ 12600004 w 13261896"/>
              <a:gd name="connsiteY3862" fmla="*/ 4485751 h 5790485"/>
              <a:gd name="connsiteX3863" fmla="*/ 12761881 w 13261896"/>
              <a:gd name="connsiteY3863" fmla="*/ 4447651 h 5790485"/>
              <a:gd name="connsiteX3864" fmla="*/ 12690444 w 13261896"/>
              <a:gd name="connsiteY3864" fmla="*/ 4476226 h 5790485"/>
              <a:gd name="connsiteX3865" fmla="*/ 12676156 w 13261896"/>
              <a:gd name="connsiteY3865" fmla="*/ 4466701 h 5790485"/>
              <a:gd name="connsiteX3866" fmla="*/ 12723781 w 13261896"/>
              <a:gd name="connsiteY3866" fmla="*/ 4438126 h 5790485"/>
              <a:gd name="connsiteX3867" fmla="*/ 12761881 w 13261896"/>
              <a:gd name="connsiteY3867" fmla="*/ 4447651 h 5790485"/>
              <a:gd name="connsiteX3868" fmla="*/ 11342846 w 13261896"/>
              <a:gd name="connsiteY3868" fmla="*/ 4509564 h 5790485"/>
              <a:gd name="connsiteX3869" fmla="*/ 11290458 w 13261896"/>
              <a:gd name="connsiteY3869" fmla="*/ 4504801 h 5790485"/>
              <a:gd name="connsiteX3870" fmla="*/ 11304746 w 13261896"/>
              <a:gd name="connsiteY3870" fmla="*/ 4433364 h 5790485"/>
              <a:gd name="connsiteX3871" fmla="*/ 11342846 w 13261896"/>
              <a:gd name="connsiteY3871" fmla="*/ 4509564 h 5790485"/>
              <a:gd name="connsiteX3872" fmla="*/ 12252341 w 13261896"/>
              <a:gd name="connsiteY3872" fmla="*/ 4452414 h 5790485"/>
              <a:gd name="connsiteX3873" fmla="*/ 12357116 w 13261896"/>
              <a:gd name="connsiteY3873" fmla="*/ 4533376 h 5790485"/>
              <a:gd name="connsiteX3874" fmla="*/ 12361879 w 13261896"/>
              <a:gd name="connsiteY3874" fmla="*/ 4523851 h 5790485"/>
              <a:gd name="connsiteX3875" fmla="*/ 12314254 w 13261896"/>
              <a:gd name="connsiteY3875" fmla="*/ 4466701 h 5790485"/>
              <a:gd name="connsiteX3876" fmla="*/ 12357116 w 13261896"/>
              <a:gd name="connsiteY3876" fmla="*/ 4457176 h 5790485"/>
              <a:gd name="connsiteX3877" fmla="*/ 12461891 w 13261896"/>
              <a:gd name="connsiteY3877" fmla="*/ 4533376 h 5790485"/>
              <a:gd name="connsiteX3878" fmla="*/ 12452366 w 13261896"/>
              <a:gd name="connsiteY3878" fmla="*/ 4561904 h 5790485"/>
              <a:gd name="connsiteX3879" fmla="*/ 12399979 w 13261896"/>
              <a:gd name="connsiteY3879" fmla="*/ 4571429 h 5790485"/>
              <a:gd name="connsiteX3880" fmla="*/ 12366641 w 13261896"/>
              <a:gd name="connsiteY3880" fmla="*/ 4595241 h 5790485"/>
              <a:gd name="connsiteX3881" fmla="*/ 12266629 w 13261896"/>
              <a:gd name="connsiteY3881" fmla="*/ 4528614 h 5790485"/>
              <a:gd name="connsiteX3882" fmla="*/ 12238100 w 13261896"/>
              <a:gd name="connsiteY3882" fmla="*/ 4495276 h 5790485"/>
              <a:gd name="connsiteX3883" fmla="*/ 12204763 w 13261896"/>
              <a:gd name="connsiteY3883" fmla="*/ 4495276 h 5790485"/>
              <a:gd name="connsiteX3884" fmla="*/ 12185713 w 13261896"/>
              <a:gd name="connsiteY3884" fmla="*/ 4495276 h 5790485"/>
              <a:gd name="connsiteX3885" fmla="*/ 12247579 w 13261896"/>
              <a:gd name="connsiteY3885" fmla="*/ 4428601 h 5790485"/>
              <a:gd name="connsiteX3886" fmla="*/ 12252341 w 13261896"/>
              <a:gd name="connsiteY3886" fmla="*/ 4452414 h 5790485"/>
              <a:gd name="connsiteX3887" fmla="*/ 12890469 w 13261896"/>
              <a:gd name="connsiteY3887" fmla="*/ 4447651 h 5790485"/>
              <a:gd name="connsiteX3888" fmla="*/ 12838081 w 13261896"/>
              <a:gd name="connsiteY3888" fmla="*/ 4471464 h 5790485"/>
              <a:gd name="connsiteX3889" fmla="*/ 12880944 w 13261896"/>
              <a:gd name="connsiteY3889" fmla="*/ 4495276 h 5790485"/>
              <a:gd name="connsiteX3890" fmla="*/ 12880944 w 13261896"/>
              <a:gd name="connsiteY3890" fmla="*/ 4509564 h 5790485"/>
              <a:gd name="connsiteX3891" fmla="*/ 12847606 w 13261896"/>
              <a:gd name="connsiteY3891" fmla="*/ 4528614 h 5790485"/>
              <a:gd name="connsiteX3892" fmla="*/ 12752356 w 13261896"/>
              <a:gd name="connsiteY3892" fmla="*/ 4561904 h 5790485"/>
              <a:gd name="connsiteX3893" fmla="*/ 12690444 w 13261896"/>
              <a:gd name="connsiteY3893" fmla="*/ 4547616 h 5790485"/>
              <a:gd name="connsiteX3894" fmla="*/ 12699969 w 13261896"/>
              <a:gd name="connsiteY3894" fmla="*/ 4523851 h 5790485"/>
              <a:gd name="connsiteX3895" fmla="*/ 12690444 w 13261896"/>
              <a:gd name="connsiteY3895" fmla="*/ 4495276 h 5790485"/>
              <a:gd name="connsiteX3896" fmla="*/ 12785694 w 13261896"/>
              <a:gd name="connsiteY3896" fmla="*/ 4485751 h 5790485"/>
              <a:gd name="connsiteX3897" fmla="*/ 12795219 w 13261896"/>
              <a:gd name="connsiteY3897" fmla="*/ 4476226 h 5790485"/>
              <a:gd name="connsiteX3898" fmla="*/ 12785694 w 13261896"/>
              <a:gd name="connsiteY3898" fmla="*/ 4471464 h 5790485"/>
              <a:gd name="connsiteX3899" fmla="*/ 12699969 w 13261896"/>
              <a:gd name="connsiteY3899" fmla="*/ 4485751 h 5790485"/>
              <a:gd name="connsiteX3900" fmla="*/ 12804744 w 13261896"/>
              <a:gd name="connsiteY3900" fmla="*/ 4447651 h 5790485"/>
              <a:gd name="connsiteX3901" fmla="*/ 12847606 w 13261896"/>
              <a:gd name="connsiteY3901" fmla="*/ 4423839 h 5790485"/>
              <a:gd name="connsiteX3902" fmla="*/ 12890469 w 13261896"/>
              <a:gd name="connsiteY3902" fmla="*/ 4447651 h 5790485"/>
              <a:gd name="connsiteX3903" fmla="*/ 11890438 w 13261896"/>
              <a:gd name="connsiteY3903" fmla="*/ 4433364 h 5790485"/>
              <a:gd name="connsiteX3904" fmla="*/ 11890438 w 13261896"/>
              <a:gd name="connsiteY3904" fmla="*/ 4452414 h 5790485"/>
              <a:gd name="connsiteX3905" fmla="*/ 11871388 w 13261896"/>
              <a:gd name="connsiteY3905" fmla="*/ 4485751 h 5790485"/>
              <a:gd name="connsiteX3906" fmla="*/ 11823811 w 13261896"/>
              <a:gd name="connsiteY3906" fmla="*/ 4480989 h 5790485"/>
              <a:gd name="connsiteX3907" fmla="*/ 11823811 w 13261896"/>
              <a:gd name="connsiteY3907" fmla="*/ 4461939 h 5790485"/>
              <a:gd name="connsiteX3908" fmla="*/ 11857148 w 13261896"/>
              <a:gd name="connsiteY3908" fmla="*/ 4423839 h 5790485"/>
              <a:gd name="connsiteX3909" fmla="*/ 11890438 w 13261896"/>
              <a:gd name="connsiteY3909" fmla="*/ 4433364 h 5790485"/>
              <a:gd name="connsiteX3910" fmla="*/ 11814286 w 13261896"/>
              <a:gd name="connsiteY3910" fmla="*/ 4476226 h 5790485"/>
              <a:gd name="connsiteX3911" fmla="*/ 11752373 w 13261896"/>
              <a:gd name="connsiteY3911" fmla="*/ 4552379 h 5790485"/>
              <a:gd name="connsiteX3912" fmla="*/ 11742848 w 13261896"/>
              <a:gd name="connsiteY3912" fmla="*/ 4523851 h 5790485"/>
              <a:gd name="connsiteX3913" fmla="*/ 11776186 w 13261896"/>
              <a:gd name="connsiteY3913" fmla="*/ 4433364 h 5790485"/>
              <a:gd name="connsiteX3914" fmla="*/ 11776186 w 13261896"/>
              <a:gd name="connsiteY3914" fmla="*/ 4414314 h 5790485"/>
              <a:gd name="connsiteX3915" fmla="*/ 11814286 w 13261896"/>
              <a:gd name="connsiteY3915" fmla="*/ 4476226 h 5790485"/>
              <a:gd name="connsiteX3916" fmla="*/ 11485673 w 13261896"/>
              <a:gd name="connsiteY3916" fmla="*/ 4476226 h 5790485"/>
              <a:gd name="connsiteX3917" fmla="*/ 11466671 w 13261896"/>
              <a:gd name="connsiteY3917" fmla="*/ 4538091 h 5790485"/>
              <a:gd name="connsiteX3918" fmla="*/ 11428571 w 13261896"/>
              <a:gd name="connsiteY3918" fmla="*/ 4476226 h 5790485"/>
              <a:gd name="connsiteX3919" fmla="*/ 11461908 w 13261896"/>
              <a:gd name="connsiteY3919" fmla="*/ 4414314 h 5790485"/>
              <a:gd name="connsiteX3920" fmla="*/ 11485673 w 13261896"/>
              <a:gd name="connsiteY3920" fmla="*/ 4476226 h 5790485"/>
              <a:gd name="connsiteX3921" fmla="*/ 11190446 w 13261896"/>
              <a:gd name="connsiteY3921" fmla="*/ 4495276 h 5790485"/>
              <a:gd name="connsiteX3922" fmla="*/ 11142821 w 13261896"/>
              <a:gd name="connsiteY3922" fmla="*/ 4495276 h 5790485"/>
              <a:gd name="connsiteX3923" fmla="*/ 11147584 w 13261896"/>
              <a:gd name="connsiteY3923" fmla="*/ 4409551 h 5790485"/>
              <a:gd name="connsiteX3924" fmla="*/ 11190446 w 13261896"/>
              <a:gd name="connsiteY3924" fmla="*/ 4495276 h 5790485"/>
              <a:gd name="connsiteX3925" fmla="*/ 12690444 w 13261896"/>
              <a:gd name="connsiteY3925" fmla="*/ 4404789 h 5790485"/>
              <a:gd name="connsiteX3926" fmla="*/ 12685681 w 13261896"/>
              <a:gd name="connsiteY3926" fmla="*/ 4423839 h 5790485"/>
              <a:gd name="connsiteX3927" fmla="*/ 12714256 w 13261896"/>
              <a:gd name="connsiteY3927" fmla="*/ 4433364 h 5790485"/>
              <a:gd name="connsiteX3928" fmla="*/ 12590479 w 13261896"/>
              <a:gd name="connsiteY3928" fmla="*/ 4457176 h 5790485"/>
              <a:gd name="connsiteX3929" fmla="*/ 12595241 w 13261896"/>
              <a:gd name="connsiteY3929" fmla="*/ 4442889 h 5790485"/>
              <a:gd name="connsiteX3930" fmla="*/ 12571429 w 13261896"/>
              <a:gd name="connsiteY3930" fmla="*/ 4414314 h 5790485"/>
              <a:gd name="connsiteX3931" fmla="*/ 12595241 w 13261896"/>
              <a:gd name="connsiteY3931" fmla="*/ 4404789 h 5790485"/>
              <a:gd name="connsiteX3932" fmla="*/ 12690444 w 13261896"/>
              <a:gd name="connsiteY3932" fmla="*/ 4404789 h 5790485"/>
              <a:gd name="connsiteX3933" fmla="*/ 12323779 w 13261896"/>
              <a:gd name="connsiteY3933" fmla="*/ 4447651 h 5790485"/>
              <a:gd name="connsiteX3934" fmla="*/ 12285679 w 13261896"/>
              <a:gd name="connsiteY3934" fmla="*/ 4457176 h 5790485"/>
              <a:gd name="connsiteX3935" fmla="*/ 12257104 w 13261896"/>
              <a:gd name="connsiteY3935" fmla="*/ 4428601 h 5790485"/>
              <a:gd name="connsiteX3936" fmla="*/ 12290441 w 13261896"/>
              <a:gd name="connsiteY3936" fmla="*/ 4404789 h 5790485"/>
              <a:gd name="connsiteX3937" fmla="*/ 12323779 w 13261896"/>
              <a:gd name="connsiteY3937" fmla="*/ 4447651 h 5790485"/>
              <a:gd name="connsiteX3938" fmla="*/ 11676173 w 13261896"/>
              <a:gd name="connsiteY3938" fmla="*/ 4480989 h 5790485"/>
              <a:gd name="connsiteX3939" fmla="*/ 11642836 w 13261896"/>
              <a:gd name="connsiteY3939" fmla="*/ 4552379 h 5790485"/>
              <a:gd name="connsiteX3940" fmla="*/ 11595211 w 13261896"/>
              <a:gd name="connsiteY3940" fmla="*/ 4480989 h 5790485"/>
              <a:gd name="connsiteX3941" fmla="*/ 11633311 w 13261896"/>
              <a:gd name="connsiteY3941" fmla="*/ 4404789 h 5790485"/>
              <a:gd name="connsiteX3942" fmla="*/ 11676173 w 13261896"/>
              <a:gd name="connsiteY3942" fmla="*/ 4480989 h 5790485"/>
              <a:gd name="connsiteX3943" fmla="*/ 12485704 w 13261896"/>
              <a:gd name="connsiteY3943" fmla="*/ 4480989 h 5790485"/>
              <a:gd name="connsiteX3944" fmla="*/ 12471416 w 13261896"/>
              <a:gd name="connsiteY3944" fmla="*/ 4504801 h 5790485"/>
              <a:gd name="connsiteX3945" fmla="*/ 12485704 w 13261896"/>
              <a:gd name="connsiteY3945" fmla="*/ 4552379 h 5790485"/>
              <a:gd name="connsiteX3946" fmla="*/ 12461891 w 13261896"/>
              <a:gd name="connsiteY3946" fmla="*/ 4576191 h 5790485"/>
              <a:gd name="connsiteX3947" fmla="*/ 12471416 w 13261896"/>
              <a:gd name="connsiteY3947" fmla="*/ 4533376 h 5790485"/>
              <a:gd name="connsiteX3948" fmla="*/ 12333304 w 13261896"/>
              <a:gd name="connsiteY3948" fmla="*/ 4447651 h 5790485"/>
              <a:gd name="connsiteX3949" fmla="*/ 12409504 w 13261896"/>
              <a:gd name="connsiteY3949" fmla="*/ 4395264 h 5790485"/>
              <a:gd name="connsiteX3950" fmla="*/ 12485704 w 13261896"/>
              <a:gd name="connsiteY3950" fmla="*/ 4480989 h 5790485"/>
              <a:gd name="connsiteX3951" fmla="*/ 11842861 w 13261896"/>
              <a:gd name="connsiteY3951" fmla="*/ 4419076 h 5790485"/>
              <a:gd name="connsiteX3952" fmla="*/ 11819048 w 13261896"/>
              <a:gd name="connsiteY3952" fmla="*/ 4447651 h 5790485"/>
              <a:gd name="connsiteX3953" fmla="*/ 11776186 w 13261896"/>
              <a:gd name="connsiteY3953" fmla="*/ 4395264 h 5790485"/>
              <a:gd name="connsiteX3954" fmla="*/ 11842861 w 13261896"/>
              <a:gd name="connsiteY3954" fmla="*/ 4419076 h 5790485"/>
              <a:gd name="connsiteX3955" fmla="*/ 11580923 w 13261896"/>
              <a:gd name="connsiteY3955" fmla="*/ 4457176 h 5790485"/>
              <a:gd name="connsiteX3956" fmla="*/ 11547586 w 13261896"/>
              <a:gd name="connsiteY3956" fmla="*/ 4523851 h 5790485"/>
              <a:gd name="connsiteX3957" fmla="*/ 11514248 w 13261896"/>
              <a:gd name="connsiteY3957" fmla="*/ 4461939 h 5790485"/>
              <a:gd name="connsiteX3958" fmla="*/ 11547586 w 13261896"/>
              <a:gd name="connsiteY3958" fmla="*/ 4390501 h 5790485"/>
              <a:gd name="connsiteX3959" fmla="*/ 11580923 w 13261896"/>
              <a:gd name="connsiteY3959" fmla="*/ 4457176 h 5790485"/>
              <a:gd name="connsiteX3960" fmla="*/ 13204746 w 13261896"/>
              <a:gd name="connsiteY3960" fmla="*/ 4490514 h 5790485"/>
              <a:gd name="connsiteX3961" fmla="*/ 13095209 w 13261896"/>
              <a:gd name="connsiteY3961" fmla="*/ 4490514 h 5790485"/>
              <a:gd name="connsiteX3962" fmla="*/ 13109496 w 13261896"/>
              <a:gd name="connsiteY3962" fmla="*/ 4509564 h 5790485"/>
              <a:gd name="connsiteX3963" fmla="*/ 13061871 w 13261896"/>
              <a:gd name="connsiteY3963" fmla="*/ 4509564 h 5790485"/>
              <a:gd name="connsiteX3964" fmla="*/ 12909519 w 13261896"/>
              <a:gd name="connsiteY3964" fmla="*/ 4428601 h 5790485"/>
              <a:gd name="connsiteX3965" fmla="*/ 12942856 w 13261896"/>
              <a:gd name="connsiteY3965" fmla="*/ 4380976 h 5790485"/>
              <a:gd name="connsiteX3966" fmla="*/ 13204746 w 13261896"/>
              <a:gd name="connsiteY3966" fmla="*/ 4490514 h 5790485"/>
              <a:gd name="connsiteX3967" fmla="*/ 11766661 w 13261896"/>
              <a:gd name="connsiteY3967" fmla="*/ 4423839 h 5790485"/>
              <a:gd name="connsiteX3968" fmla="*/ 11738086 w 13261896"/>
              <a:gd name="connsiteY3968" fmla="*/ 4490514 h 5790485"/>
              <a:gd name="connsiteX3969" fmla="*/ 11685698 w 13261896"/>
              <a:gd name="connsiteY3969" fmla="*/ 4442889 h 5790485"/>
              <a:gd name="connsiteX3970" fmla="*/ 11723798 w 13261896"/>
              <a:gd name="connsiteY3970" fmla="*/ 4380976 h 5790485"/>
              <a:gd name="connsiteX3971" fmla="*/ 11766661 w 13261896"/>
              <a:gd name="connsiteY3971" fmla="*/ 4423839 h 5790485"/>
              <a:gd name="connsiteX3972" fmla="*/ 11290458 w 13261896"/>
              <a:gd name="connsiteY3972" fmla="*/ 4452414 h 5790485"/>
              <a:gd name="connsiteX3973" fmla="*/ 11271408 w 13261896"/>
              <a:gd name="connsiteY3973" fmla="*/ 4504801 h 5790485"/>
              <a:gd name="connsiteX3974" fmla="*/ 11219021 w 13261896"/>
              <a:gd name="connsiteY3974" fmla="*/ 4476226 h 5790485"/>
              <a:gd name="connsiteX3975" fmla="*/ 11247596 w 13261896"/>
              <a:gd name="connsiteY3975" fmla="*/ 4376214 h 5790485"/>
              <a:gd name="connsiteX3976" fmla="*/ 11290458 w 13261896"/>
              <a:gd name="connsiteY3976" fmla="*/ 4452414 h 5790485"/>
              <a:gd name="connsiteX3977" fmla="*/ 12200000 w 13261896"/>
              <a:gd name="connsiteY3977" fmla="*/ 4357164 h 5790485"/>
              <a:gd name="connsiteX3978" fmla="*/ 12204763 w 13261896"/>
              <a:gd name="connsiteY3978" fmla="*/ 4380976 h 5790485"/>
              <a:gd name="connsiteX3979" fmla="*/ 12238100 w 13261896"/>
              <a:gd name="connsiteY3979" fmla="*/ 4366689 h 5790485"/>
              <a:gd name="connsiteX3980" fmla="*/ 12285679 w 13261896"/>
              <a:gd name="connsiteY3980" fmla="*/ 4385739 h 5790485"/>
              <a:gd name="connsiteX3981" fmla="*/ 12176188 w 13261896"/>
              <a:gd name="connsiteY3981" fmla="*/ 4504801 h 5790485"/>
              <a:gd name="connsiteX3982" fmla="*/ 12157138 w 13261896"/>
              <a:gd name="connsiteY3982" fmla="*/ 4504801 h 5790485"/>
              <a:gd name="connsiteX3983" fmla="*/ 12128563 w 13261896"/>
              <a:gd name="connsiteY3983" fmla="*/ 4480989 h 5790485"/>
              <a:gd name="connsiteX3984" fmla="*/ 12052363 w 13261896"/>
              <a:gd name="connsiteY3984" fmla="*/ 4471464 h 5790485"/>
              <a:gd name="connsiteX3985" fmla="*/ 11999975 w 13261896"/>
              <a:gd name="connsiteY3985" fmla="*/ 4490514 h 5790485"/>
              <a:gd name="connsiteX3986" fmla="*/ 11990450 w 13261896"/>
              <a:gd name="connsiteY3986" fmla="*/ 4461939 h 5790485"/>
              <a:gd name="connsiteX3987" fmla="*/ 12052363 w 13261896"/>
              <a:gd name="connsiteY3987" fmla="*/ 4409551 h 5790485"/>
              <a:gd name="connsiteX3988" fmla="*/ 12042838 w 13261896"/>
              <a:gd name="connsiteY3988" fmla="*/ 4376214 h 5790485"/>
              <a:gd name="connsiteX3989" fmla="*/ 12095225 w 13261896"/>
              <a:gd name="connsiteY3989" fmla="*/ 4361926 h 5790485"/>
              <a:gd name="connsiteX3990" fmla="*/ 12133325 w 13261896"/>
              <a:gd name="connsiteY3990" fmla="*/ 4385739 h 5790485"/>
              <a:gd name="connsiteX3991" fmla="*/ 12166663 w 13261896"/>
              <a:gd name="connsiteY3991" fmla="*/ 4357164 h 5790485"/>
              <a:gd name="connsiteX3992" fmla="*/ 12200000 w 13261896"/>
              <a:gd name="connsiteY3992" fmla="*/ 4357164 h 5790485"/>
              <a:gd name="connsiteX3993" fmla="*/ 11709511 w 13261896"/>
              <a:gd name="connsiteY3993" fmla="*/ 4376214 h 5790485"/>
              <a:gd name="connsiteX3994" fmla="*/ 11676173 w 13261896"/>
              <a:gd name="connsiteY3994" fmla="*/ 4433364 h 5790485"/>
              <a:gd name="connsiteX3995" fmla="*/ 11633311 w 13261896"/>
              <a:gd name="connsiteY3995" fmla="*/ 4385739 h 5790485"/>
              <a:gd name="connsiteX3996" fmla="*/ 11628548 w 13261896"/>
              <a:gd name="connsiteY3996" fmla="*/ 4352401 h 5790485"/>
              <a:gd name="connsiteX3997" fmla="*/ 11709511 w 13261896"/>
              <a:gd name="connsiteY3997" fmla="*/ 4376214 h 5790485"/>
              <a:gd name="connsiteX3998" fmla="*/ 11447621 w 13261896"/>
              <a:gd name="connsiteY3998" fmla="*/ 4404789 h 5790485"/>
              <a:gd name="connsiteX3999" fmla="*/ 11423808 w 13261896"/>
              <a:gd name="connsiteY3999" fmla="*/ 4461939 h 5790485"/>
              <a:gd name="connsiteX4000" fmla="*/ 11395233 w 13261896"/>
              <a:gd name="connsiteY4000" fmla="*/ 4438126 h 5790485"/>
              <a:gd name="connsiteX4001" fmla="*/ 11390471 w 13261896"/>
              <a:gd name="connsiteY4001" fmla="*/ 4385739 h 5790485"/>
              <a:gd name="connsiteX4002" fmla="*/ 11414283 w 13261896"/>
              <a:gd name="connsiteY4002" fmla="*/ 4342876 h 5790485"/>
              <a:gd name="connsiteX4003" fmla="*/ 11447621 w 13261896"/>
              <a:gd name="connsiteY4003" fmla="*/ 4404789 h 5790485"/>
              <a:gd name="connsiteX4004" fmla="*/ 12433316 w 13261896"/>
              <a:gd name="connsiteY4004" fmla="*/ 4338114 h 5790485"/>
              <a:gd name="connsiteX4005" fmla="*/ 12471416 w 13261896"/>
              <a:gd name="connsiteY4005" fmla="*/ 4366689 h 5790485"/>
              <a:gd name="connsiteX4006" fmla="*/ 12499991 w 13261896"/>
              <a:gd name="connsiteY4006" fmla="*/ 4352401 h 5790485"/>
              <a:gd name="connsiteX4007" fmla="*/ 12533329 w 13261896"/>
              <a:gd name="connsiteY4007" fmla="*/ 4361926 h 5790485"/>
              <a:gd name="connsiteX4008" fmla="*/ 12533329 w 13261896"/>
              <a:gd name="connsiteY4008" fmla="*/ 4376214 h 5790485"/>
              <a:gd name="connsiteX4009" fmla="*/ 12523804 w 13261896"/>
              <a:gd name="connsiteY4009" fmla="*/ 4385739 h 5790485"/>
              <a:gd name="connsiteX4010" fmla="*/ 12552379 w 13261896"/>
              <a:gd name="connsiteY4010" fmla="*/ 4390501 h 5790485"/>
              <a:gd name="connsiteX4011" fmla="*/ 12585716 w 13261896"/>
              <a:gd name="connsiteY4011" fmla="*/ 4442889 h 5790485"/>
              <a:gd name="connsiteX4012" fmla="*/ 12552379 w 13261896"/>
              <a:gd name="connsiteY4012" fmla="*/ 4485751 h 5790485"/>
              <a:gd name="connsiteX4013" fmla="*/ 12485704 w 13261896"/>
              <a:gd name="connsiteY4013" fmla="*/ 4461939 h 5790485"/>
              <a:gd name="connsiteX4014" fmla="*/ 12466654 w 13261896"/>
              <a:gd name="connsiteY4014" fmla="*/ 4438126 h 5790485"/>
              <a:gd name="connsiteX4015" fmla="*/ 12433316 w 13261896"/>
              <a:gd name="connsiteY4015" fmla="*/ 4395264 h 5790485"/>
              <a:gd name="connsiteX4016" fmla="*/ 12414266 w 13261896"/>
              <a:gd name="connsiteY4016" fmla="*/ 4347639 h 5790485"/>
              <a:gd name="connsiteX4017" fmla="*/ 12423791 w 13261896"/>
              <a:gd name="connsiteY4017" fmla="*/ 4338114 h 5790485"/>
              <a:gd name="connsiteX4018" fmla="*/ 12433316 w 13261896"/>
              <a:gd name="connsiteY4018" fmla="*/ 4338114 h 5790485"/>
              <a:gd name="connsiteX4019" fmla="*/ 11609498 w 13261896"/>
              <a:gd name="connsiteY4019" fmla="*/ 4352401 h 5790485"/>
              <a:gd name="connsiteX4020" fmla="*/ 11623786 w 13261896"/>
              <a:gd name="connsiteY4020" fmla="*/ 4390501 h 5790485"/>
              <a:gd name="connsiteX4021" fmla="*/ 11590448 w 13261896"/>
              <a:gd name="connsiteY4021" fmla="*/ 4466701 h 5790485"/>
              <a:gd name="connsiteX4022" fmla="*/ 11557111 w 13261896"/>
              <a:gd name="connsiteY4022" fmla="*/ 4380976 h 5790485"/>
              <a:gd name="connsiteX4023" fmla="*/ 11585686 w 13261896"/>
              <a:gd name="connsiteY4023" fmla="*/ 4338114 h 5790485"/>
              <a:gd name="connsiteX4024" fmla="*/ 11609498 w 13261896"/>
              <a:gd name="connsiteY4024" fmla="*/ 4352401 h 5790485"/>
              <a:gd name="connsiteX4025" fmla="*/ 11523773 w 13261896"/>
              <a:gd name="connsiteY4025" fmla="*/ 4395264 h 5790485"/>
              <a:gd name="connsiteX4026" fmla="*/ 11504723 w 13261896"/>
              <a:gd name="connsiteY4026" fmla="*/ 4457176 h 5790485"/>
              <a:gd name="connsiteX4027" fmla="*/ 11471433 w 13261896"/>
              <a:gd name="connsiteY4027" fmla="*/ 4404789 h 5790485"/>
              <a:gd name="connsiteX4028" fmla="*/ 11499961 w 13261896"/>
              <a:gd name="connsiteY4028" fmla="*/ 4338114 h 5790485"/>
              <a:gd name="connsiteX4029" fmla="*/ 11523773 w 13261896"/>
              <a:gd name="connsiteY4029" fmla="*/ 4395264 h 5790485"/>
              <a:gd name="connsiteX4030" fmla="*/ 11380946 w 13261896"/>
              <a:gd name="connsiteY4030" fmla="*/ 4419076 h 5790485"/>
              <a:gd name="connsiteX4031" fmla="*/ 11352371 w 13261896"/>
              <a:gd name="connsiteY4031" fmla="*/ 4485751 h 5790485"/>
              <a:gd name="connsiteX4032" fmla="*/ 11309508 w 13261896"/>
              <a:gd name="connsiteY4032" fmla="*/ 4423839 h 5790485"/>
              <a:gd name="connsiteX4033" fmla="*/ 11338083 w 13261896"/>
              <a:gd name="connsiteY4033" fmla="*/ 4338114 h 5790485"/>
              <a:gd name="connsiteX4034" fmla="*/ 11380946 w 13261896"/>
              <a:gd name="connsiteY4034" fmla="*/ 4419076 h 5790485"/>
              <a:gd name="connsiteX4035" fmla="*/ 11671411 w 13261896"/>
              <a:gd name="connsiteY4035" fmla="*/ 4352401 h 5790485"/>
              <a:gd name="connsiteX4036" fmla="*/ 11633311 w 13261896"/>
              <a:gd name="connsiteY4036" fmla="*/ 4338114 h 5790485"/>
              <a:gd name="connsiteX4037" fmla="*/ 11695223 w 13261896"/>
              <a:gd name="connsiteY4037" fmla="*/ 4333351 h 5790485"/>
              <a:gd name="connsiteX4038" fmla="*/ 11671411 w 13261896"/>
              <a:gd name="connsiteY4038" fmla="*/ 4352401 h 5790485"/>
              <a:gd name="connsiteX4039" fmla="*/ 11238071 w 13261896"/>
              <a:gd name="connsiteY4039" fmla="*/ 4404789 h 5790485"/>
              <a:gd name="connsiteX4040" fmla="*/ 11199971 w 13261896"/>
              <a:gd name="connsiteY4040" fmla="*/ 4476226 h 5790485"/>
              <a:gd name="connsiteX4041" fmla="*/ 11152346 w 13261896"/>
              <a:gd name="connsiteY4041" fmla="*/ 4404789 h 5790485"/>
              <a:gd name="connsiteX4042" fmla="*/ 11195209 w 13261896"/>
              <a:gd name="connsiteY4042" fmla="*/ 4328589 h 5790485"/>
              <a:gd name="connsiteX4043" fmla="*/ 11238071 w 13261896"/>
              <a:gd name="connsiteY4043" fmla="*/ 4404789 h 5790485"/>
              <a:gd name="connsiteX4044" fmla="*/ 13180934 w 13261896"/>
              <a:gd name="connsiteY4044" fmla="*/ 4414314 h 5790485"/>
              <a:gd name="connsiteX4045" fmla="*/ 13161884 w 13261896"/>
              <a:gd name="connsiteY4045" fmla="*/ 4414314 h 5790485"/>
              <a:gd name="connsiteX4046" fmla="*/ 13214271 w 13261896"/>
              <a:gd name="connsiteY4046" fmla="*/ 4480989 h 5790485"/>
              <a:gd name="connsiteX4047" fmla="*/ 13195221 w 13261896"/>
              <a:gd name="connsiteY4047" fmla="*/ 4480989 h 5790485"/>
              <a:gd name="connsiteX4048" fmla="*/ 12942856 w 13261896"/>
              <a:gd name="connsiteY4048" fmla="*/ 4366689 h 5790485"/>
              <a:gd name="connsiteX4049" fmla="*/ 12933331 w 13261896"/>
              <a:gd name="connsiteY4049" fmla="*/ 4352401 h 5790485"/>
              <a:gd name="connsiteX4050" fmla="*/ 13028534 w 13261896"/>
              <a:gd name="connsiteY4050" fmla="*/ 4323826 h 5790485"/>
              <a:gd name="connsiteX4051" fmla="*/ 13180934 w 13261896"/>
              <a:gd name="connsiteY4051" fmla="*/ 4414314 h 5790485"/>
              <a:gd name="connsiteX4052" fmla="*/ 11538061 w 13261896"/>
              <a:gd name="connsiteY4052" fmla="*/ 4380976 h 5790485"/>
              <a:gd name="connsiteX4053" fmla="*/ 11514248 w 13261896"/>
              <a:gd name="connsiteY4053" fmla="*/ 4323826 h 5790485"/>
              <a:gd name="connsiteX4054" fmla="*/ 11571398 w 13261896"/>
              <a:gd name="connsiteY4054" fmla="*/ 4333351 h 5790485"/>
              <a:gd name="connsiteX4055" fmla="*/ 11538061 w 13261896"/>
              <a:gd name="connsiteY4055" fmla="*/ 4380976 h 5790485"/>
              <a:gd name="connsiteX4056" fmla="*/ 11614261 w 13261896"/>
              <a:gd name="connsiteY4056" fmla="*/ 4328589 h 5790485"/>
              <a:gd name="connsiteX4057" fmla="*/ 11557111 w 13261896"/>
              <a:gd name="connsiteY4057" fmla="*/ 4314301 h 5790485"/>
              <a:gd name="connsiteX4058" fmla="*/ 11619023 w 13261896"/>
              <a:gd name="connsiteY4058" fmla="*/ 4309539 h 5790485"/>
              <a:gd name="connsiteX4059" fmla="*/ 11614261 w 13261896"/>
              <a:gd name="connsiteY4059" fmla="*/ 4328589 h 5790485"/>
              <a:gd name="connsiteX4060" fmla="*/ 11504723 w 13261896"/>
              <a:gd name="connsiteY4060" fmla="*/ 4314301 h 5790485"/>
              <a:gd name="connsiteX4061" fmla="*/ 11490436 w 13261896"/>
              <a:gd name="connsiteY4061" fmla="*/ 4328589 h 5790485"/>
              <a:gd name="connsiteX4062" fmla="*/ 11485673 w 13261896"/>
              <a:gd name="connsiteY4062" fmla="*/ 4309539 h 5790485"/>
              <a:gd name="connsiteX4063" fmla="*/ 11504723 w 13261896"/>
              <a:gd name="connsiteY4063" fmla="*/ 4314301 h 5790485"/>
              <a:gd name="connsiteX4064" fmla="*/ 12409504 w 13261896"/>
              <a:gd name="connsiteY4064" fmla="*/ 4333351 h 5790485"/>
              <a:gd name="connsiteX4065" fmla="*/ 12385691 w 13261896"/>
              <a:gd name="connsiteY4065" fmla="*/ 4304776 h 5790485"/>
              <a:gd name="connsiteX4066" fmla="*/ 12409504 w 13261896"/>
              <a:gd name="connsiteY4066" fmla="*/ 4333351 h 5790485"/>
              <a:gd name="connsiteX4067" fmla="*/ 12071413 w 13261896"/>
              <a:gd name="connsiteY4067" fmla="*/ 4361926 h 5790485"/>
              <a:gd name="connsiteX4068" fmla="*/ 12038075 w 13261896"/>
              <a:gd name="connsiteY4068" fmla="*/ 4371451 h 5790485"/>
              <a:gd name="connsiteX4069" fmla="*/ 12019025 w 13261896"/>
              <a:gd name="connsiteY4069" fmla="*/ 4409551 h 5790485"/>
              <a:gd name="connsiteX4070" fmla="*/ 11980925 w 13261896"/>
              <a:gd name="connsiteY4070" fmla="*/ 4452414 h 5790485"/>
              <a:gd name="connsiteX4071" fmla="*/ 11947588 w 13261896"/>
              <a:gd name="connsiteY4071" fmla="*/ 4442889 h 5790485"/>
              <a:gd name="connsiteX4072" fmla="*/ 11904725 w 13261896"/>
              <a:gd name="connsiteY4072" fmla="*/ 4452414 h 5790485"/>
              <a:gd name="connsiteX4073" fmla="*/ 11904725 w 13261896"/>
              <a:gd name="connsiteY4073" fmla="*/ 4304776 h 5790485"/>
              <a:gd name="connsiteX4074" fmla="*/ 12071413 w 13261896"/>
              <a:gd name="connsiteY4074" fmla="*/ 4361926 h 5790485"/>
              <a:gd name="connsiteX4075" fmla="*/ 13052346 w 13261896"/>
              <a:gd name="connsiteY4075" fmla="*/ 4300014 h 5790485"/>
              <a:gd name="connsiteX4076" fmla="*/ 12938094 w 13261896"/>
              <a:gd name="connsiteY4076" fmla="*/ 4338114 h 5790485"/>
              <a:gd name="connsiteX4077" fmla="*/ 12933331 w 13261896"/>
              <a:gd name="connsiteY4077" fmla="*/ 4314301 h 5790485"/>
              <a:gd name="connsiteX4078" fmla="*/ 13004769 w 13261896"/>
              <a:gd name="connsiteY4078" fmla="*/ 4300014 h 5790485"/>
              <a:gd name="connsiteX4079" fmla="*/ 13052346 w 13261896"/>
              <a:gd name="connsiteY4079" fmla="*/ 4300014 h 5790485"/>
              <a:gd name="connsiteX4080" fmla="*/ 10071402 w 13261896"/>
              <a:gd name="connsiteY4080" fmla="*/ 4357164 h 5790485"/>
              <a:gd name="connsiteX4081" fmla="*/ 10071402 w 13261896"/>
              <a:gd name="connsiteY4081" fmla="*/ 4447651 h 5790485"/>
              <a:gd name="connsiteX4082" fmla="*/ 9628536 w 13261896"/>
              <a:gd name="connsiteY4082" fmla="*/ 4380976 h 5790485"/>
              <a:gd name="connsiteX4083" fmla="*/ 9628536 w 13261896"/>
              <a:gd name="connsiteY4083" fmla="*/ 4295251 h 5790485"/>
              <a:gd name="connsiteX4084" fmla="*/ 10071402 w 13261896"/>
              <a:gd name="connsiteY4084" fmla="*/ 4357164 h 5790485"/>
              <a:gd name="connsiteX4085" fmla="*/ 12333304 w 13261896"/>
              <a:gd name="connsiteY4085" fmla="*/ 4338114 h 5790485"/>
              <a:gd name="connsiteX4086" fmla="*/ 12419029 w 13261896"/>
              <a:gd name="connsiteY4086" fmla="*/ 4385739 h 5790485"/>
              <a:gd name="connsiteX4087" fmla="*/ 12328541 w 13261896"/>
              <a:gd name="connsiteY4087" fmla="*/ 4438126 h 5790485"/>
              <a:gd name="connsiteX4088" fmla="*/ 12276154 w 13261896"/>
              <a:gd name="connsiteY4088" fmla="*/ 4361926 h 5790485"/>
              <a:gd name="connsiteX4089" fmla="*/ 12214288 w 13261896"/>
              <a:gd name="connsiteY4089" fmla="*/ 4352401 h 5790485"/>
              <a:gd name="connsiteX4090" fmla="*/ 12180950 w 13261896"/>
              <a:gd name="connsiteY4090" fmla="*/ 4338114 h 5790485"/>
              <a:gd name="connsiteX4091" fmla="*/ 12195238 w 13261896"/>
              <a:gd name="connsiteY4091" fmla="*/ 4309539 h 5790485"/>
              <a:gd name="connsiteX4092" fmla="*/ 12247579 w 13261896"/>
              <a:gd name="connsiteY4092" fmla="*/ 4304776 h 5790485"/>
              <a:gd name="connsiteX4093" fmla="*/ 12238100 w 13261896"/>
              <a:gd name="connsiteY4093" fmla="*/ 4295251 h 5790485"/>
              <a:gd name="connsiteX4094" fmla="*/ 12271391 w 13261896"/>
              <a:gd name="connsiteY4094" fmla="*/ 4290489 h 5790485"/>
              <a:gd name="connsiteX4095" fmla="*/ 12333304 w 13261896"/>
              <a:gd name="connsiteY4095" fmla="*/ 4338114 h 5790485"/>
              <a:gd name="connsiteX4096" fmla="*/ 11419046 w 13261896"/>
              <a:gd name="connsiteY4096" fmla="*/ 4285726 h 5790485"/>
              <a:gd name="connsiteX4097" fmla="*/ 11476196 w 13261896"/>
              <a:gd name="connsiteY4097" fmla="*/ 4342876 h 5790485"/>
              <a:gd name="connsiteX4098" fmla="*/ 11457146 w 13261896"/>
              <a:gd name="connsiteY4098" fmla="*/ 4400026 h 5790485"/>
              <a:gd name="connsiteX4099" fmla="*/ 11419046 w 13261896"/>
              <a:gd name="connsiteY4099" fmla="*/ 4328589 h 5790485"/>
              <a:gd name="connsiteX4100" fmla="*/ 11409521 w 13261896"/>
              <a:gd name="connsiteY4100" fmla="*/ 4285726 h 5790485"/>
              <a:gd name="connsiteX4101" fmla="*/ 11419046 w 13261896"/>
              <a:gd name="connsiteY4101" fmla="*/ 4285726 h 5790485"/>
              <a:gd name="connsiteX4102" fmla="*/ 10476167 w 13261896"/>
              <a:gd name="connsiteY4102" fmla="*/ 4309539 h 5790485"/>
              <a:gd name="connsiteX4103" fmla="*/ 10476167 w 13261896"/>
              <a:gd name="connsiteY4103" fmla="*/ 4366689 h 5790485"/>
              <a:gd name="connsiteX4104" fmla="*/ 10452354 w 13261896"/>
              <a:gd name="connsiteY4104" fmla="*/ 4376214 h 5790485"/>
              <a:gd name="connsiteX4105" fmla="*/ 10109502 w 13261896"/>
              <a:gd name="connsiteY4105" fmla="*/ 4333351 h 5790485"/>
              <a:gd name="connsiteX4106" fmla="*/ 10128552 w 13261896"/>
              <a:gd name="connsiteY4106" fmla="*/ 4328589 h 5790485"/>
              <a:gd name="connsiteX4107" fmla="*/ 10466642 w 13261896"/>
              <a:gd name="connsiteY4107" fmla="*/ 4366689 h 5790485"/>
              <a:gd name="connsiteX4108" fmla="*/ 10466642 w 13261896"/>
              <a:gd name="connsiteY4108" fmla="*/ 4323826 h 5790485"/>
              <a:gd name="connsiteX4109" fmla="*/ 10214277 w 13261896"/>
              <a:gd name="connsiteY4109" fmla="*/ 4295251 h 5790485"/>
              <a:gd name="connsiteX4110" fmla="*/ 10109502 w 13261896"/>
              <a:gd name="connsiteY4110" fmla="*/ 4276201 h 5790485"/>
              <a:gd name="connsiteX4111" fmla="*/ 10114264 w 13261896"/>
              <a:gd name="connsiteY4111" fmla="*/ 4271439 h 5790485"/>
              <a:gd name="connsiteX4112" fmla="*/ 10476167 w 13261896"/>
              <a:gd name="connsiteY4112" fmla="*/ 4309539 h 5790485"/>
              <a:gd name="connsiteX4113" fmla="*/ 12642819 w 13261896"/>
              <a:gd name="connsiteY4113" fmla="*/ 4280964 h 5790485"/>
              <a:gd name="connsiteX4114" fmla="*/ 12680919 w 13261896"/>
              <a:gd name="connsiteY4114" fmla="*/ 4266676 h 5790485"/>
              <a:gd name="connsiteX4115" fmla="*/ 12723781 w 13261896"/>
              <a:gd name="connsiteY4115" fmla="*/ 4276201 h 5790485"/>
              <a:gd name="connsiteX4116" fmla="*/ 12642819 w 13261896"/>
              <a:gd name="connsiteY4116" fmla="*/ 4385739 h 5790485"/>
              <a:gd name="connsiteX4117" fmla="*/ 12714256 w 13261896"/>
              <a:gd name="connsiteY4117" fmla="*/ 4285726 h 5790485"/>
              <a:gd name="connsiteX4118" fmla="*/ 12738069 w 13261896"/>
              <a:gd name="connsiteY4118" fmla="*/ 4295251 h 5790485"/>
              <a:gd name="connsiteX4119" fmla="*/ 12733306 w 13261896"/>
              <a:gd name="connsiteY4119" fmla="*/ 4323826 h 5790485"/>
              <a:gd name="connsiteX4120" fmla="*/ 12766644 w 13261896"/>
              <a:gd name="connsiteY4120" fmla="*/ 4304776 h 5790485"/>
              <a:gd name="connsiteX4121" fmla="*/ 12790456 w 13261896"/>
              <a:gd name="connsiteY4121" fmla="*/ 4314301 h 5790485"/>
              <a:gd name="connsiteX4122" fmla="*/ 12752356 w 13261896"/>
              <a:gd name="connsiteY4122" fmla="*/ 4352401 h 5790485"/>
              <a:gd name="connsiteX4123" fmla="*/ 12771406 w 13261896"/>
              <a:gd name="connsiteY4123" fmla="*/ 4371451 h 5790485"/>
              <a:gd name="connsiteX4124" fmla="*/ 12804744 w 13261896"/>
              <a:gd name="connsiteY4124" fmla="*/ 4361926 h 5790485"/>
              <a:gd name="connsiteX4125" fmla="*/ 12833319 w 13261896"/>
              <a:gd name="connsiteY4125" fmla="*/ 4380976 h 5790485"/>
              <a:gd name="connsiteX4126" fmla="*/ 12799981 w 13261896"/>
              <a:gd name="connsiteY4126" fmla="*/ 4409551 h 5790485"/>
              <a:gd name="connsiteX4127" fmla="*/ 12823794 w 13261896"/>
              <a:gd name="connsiteY4127" fmla="*/ 4423839 h 5790485"/>
              <a:gd name="connsiteX4128" fmla="*/ 12785694 w 13261896"/>
              <a:gd name="connsiteY4128" fmla="*/ 4442889 h 5790485"/>
              <a:gd name="connsiteX4129" fmla="*/ 12699969 w 13261896"/>
              <a:gd name="connsiteY4129" fmla="*/ 4409551 h 5790485"/>
              <a:gd name="connsiteX4130" fmla="*/ 12695206 w 13261896"/>
              <a:gd name="connsiteY4130" fmla="*/ 4395264 h 5790485"/>
              <a:gd name="connsiteX4131" fmla="*/ 12571429 w 13261896"/>
              <a:gd name="connsiteY4131" fmla="*/ 4400026 h 5790485"/>
              <a:gd name="connsiteX4132" fmla="*/ 12542854 w 13261896"/>
              <a:gd name="connsiteY4132" fmla="*/ 4380976 h 5790485"/>
              <a:gd name="connsiteX4133" fmla="*/ 12514279 w 13261896"/>
              <a:gd name="connsiteY4133" fmla="*/ 4342876 h 5790485"/>
              <a:gd name="connsiteX4134" fmla="*/ 12523804 w 13261896"/>
              <a:gd name="connsiteY4134" fmla="*/ 4304776 h 5790485"/>
              <a:gd name="connsiteX4135" fmla="*/ 12628531 w 13261896"/>
              <a:gd name="connsiteY4135" fmla="*/ 4266676 h 5790485"/>
              <a:gd name="connsiteX4136" fmla="*/ 12642819 w 13261896"/>
              <a:gd name="connsiteY4136" fmla="*/ 4280964 h 5790485"/>
              <a:gd name="connsiteX4137" fmla="*/ 11323796 w 13261896"/>
              <a:gd name="connsiteY4137" fmla="*/ 4266676 h 5790485"/>
              <a:gd name="connsiteX4138" fmla="*/ 11404758 w 13261896"/>
              <a:gd name="connsiteY4138" fmla="*/ 4319064 h 5790485"/>
              <a:gd name="connsiteX4139" fmla="*/ 11385708 w 13261896"/>
              <a:gd name="connsiteY4139" fmla="*/ 4366689 h 5790485"/>
              <a:gd name="connsiteX4140" fmla="*/ 11333321 w 13261896"/>
              <a:gd name="connsiteY4140" fmla="*/ 4319064 h 5790485"/>
              <a:gd name="connsiteX4141" fmla="*/ 11309508 w 13261896"/>
              <a:gd name="connsiteY4141" fmla="*/ 4266676 h 5790485"/>
              <a:gd name="connsiteX4142" fmla="*/ 11323796 w 13261896"/>
              <a:gd name="connsiteY4142" fmla="*/ 4266676 h 5790485"/>
              <a:gd name="connsiteX4143" fmla="*/ 11323796 w 13261896"/>
              <a:gd name="connsiteY4143" fmla="*/ 4342876 h 5790485"/>
              <a:gd name="connsiteX4144" fmla="*/ 11299983 w 13261896"/>
              <a:gd name="connsiteY4144" fmla="*/ 4414314 h 5790485"/>
              <a:gd name="connsiteX4145" fmla="*/ 11247596 w 13261896"/>
              <a:gd name="connsiteY4145" fmla="*/ 4361926 h 5790485"/>
              <a:gd name="connsiteX4146" fmla="*/ 11280933 w 13261896"/>
              <a:gd name="connsiteY4146" fmla="*/ 4266676 h 5790485"/>
              <a:gd name="connsiteX4147" fmla="*/ 11323796 w 13261896"/>
              <a:gd name="connsiteY4147" fmla="*/ 4342876 h 5790485"/>
              <a:gd name="connsiteX4148" fmla="*/ 11271408 w 13261896"/>
              <a:gd name="connsiteY4148" fmla="*/ 4261914 h 5790485"/>
              <a:gd name="connsiteX4149" fmla="*/ 11271408 w 13261896"/>
              <a:gd name="connsiteY4149" fmla="*/ 4290489 h 5790485"/>
              <a:gd name="connsiteX4150" fmla="*/ 11238071 w 13261896"/>
              <a:gd name="connsiteY4150" fmla="*/ 4352401 h 5790485"/>
              <a:gd name="connsiteX4151" fmla="*/ 11180921 w 13261896"/>
              <a:gd name="connsiteY4151" fmla="*/ 4261914 h 5790485"/>
              <a:gd name="connsiteX4152" fmla="*/ 11271408 w 13261896"/>
              <a:gd name="connsiteY4152" fmla="*/ 4261914 h 5790485"/>
              <a:gd name="connsiteX4153" fmla="*/ 11166634 w 13261896"/>
              <a:gd name="connsiteY4153" fmla="*/ 4261914 h 5790485"/>
              <a:gd name="connsiteX4154" fmla="*/ 11180921 w 13261896"/>
              <a:gd name="connsiteY4154" fmla="*/ 4314301 h 5790485"/>
              <a:gd name="connsiteX4155" fmla="*/ 11142821 w 13261896"/>
              <a:gd name="connsiteY4155" fmla="*/ 4400026 h 5790485"/>
              <a:gd name="connsiteX4156" fmla="*/ 11142821 w 13261896"/>
              <a:gd name="connsiteY4156" fmla="*/ 4261914 h 5790485"/>
              <a:gd name="connsiteX4157" fmla="*/ 11166634 w 13261896"/>
              <a:gd name="connsiteY4157" fmla="*/ 4261914 h 5790485"/>
              <a:gd name="connsiteX4158" fmla="*/ 8795242 w 13261896"/>
              <a:gd name="connsiteY4158" fmla="*/ 4585716 h 5790485"/>
              <a:gd name="connsiteX4159" fmla="*/ 8761904 w 13261896"/>
              <a:gd name="connsiteY4159" fmla="*/ 4585716 h 5790485"/>
              <a:gd name="connsiteX4160" fmla="*/ 8761904 w 13261896"/>
              <a:gd name="connsiteY4160" fmla="*/ 4542854 h 5790485"/>
              <a:gd name="connsiteX4161" fmla="*/ 8766667 w 13261896"/>
              <a:gd name="connsiteY4161" fmla="*/ 4357164 h 5790485"/>
              <a:gd name="connsiteX4162" fmla="*/ 8680942 w 13261896"/>
              <a:gd name="connsiteY4162" fmla="*/ 4319064 h 5790485"/>
              <a:gd name="connsiteX4163" fmla="*/ 8533304 w 13261896"/>
              <a:gd name="connsiteY4163" fmla="*/ 4333351 h 5790485"/>
              <a:gd name="connsiteX4164" fmla="*/ 8452342 w 13261896"/>
              <a:gd name="connsiteY4164" fmla="*/ 4400026 h 5790485"/>
              <a:gd name="connsiteX4165" fmla="*/ 8452342 w 13261896"/>
              <a:gd name="connsiteY4165" fmla="*/ 4619054 h 5790485"/>
              <a:gd name="connsiteX4166" fmla="*/ 8404765 w 13261896"/>
              <a:gd name="connsiteY4166" fmla="*/ 4623816 h 5790485"/>
              <a:gd name="connsiteX4167" fmla="*/ 8404765 w 13261896"/>
              <a:gd name="connsiteY4167" fmla="*/ 4595241 h 5790485"/>
              <a:gd name="connsiteX4168" fmla="*/ 8423815 w 13261896"/>
              <a:gd name="connsiteY4168" fmla="*/ 4590479 h 5790485"/>
              <a:gd name="connsiteX4169" fmla="*/ 8423815 w 13261896"/>
              <a:gd name="connsiteY4169" fmla="*/ 4400026 h 5790485"/>
              <a:gd name="connsiteX4170" fmla="*/ 8333327 w 13261896"/>
              <a:gd name="connsiteY4170" fmla="*/ 4361926 h 5790485"/>
              <a:gd name="connsiteX4171" fmla="*/ 8204740 w 13261896"/>
              <a:gd name="connsiteY4171" fmla="*/ 4376214 h 5790485"/>
              <a:gd name="connsiteX4172" fmla="*/ 8180927 w 13261896"/>
              <a:gd name="connsiteY4172" fmla="*/ 4400026 h 5790485"/>
              <a:gd name="connsiteX4173" fmla="*/ 8128540 w 13261896"/>
              <a:gd name="connsiteY4173" fmla="*/ 4433364 h 5790485"/>
              <a:gd name="connsiteX4174" fmla="*/ 8128540 w 13261896"/>
              <a:gd name="connsiteY4174" fmla="*/ 4647629 h 5790485"/>
              <a:gd name="connsiteX4175" fmla="*/ 8104727 w 13261896"/>
              <a:gd name="connsiteY4175" fmla="*/ 4652391 h 5790485"/>
              <a:gd name="connsiteX4176" fmla="*/ 8104727 w 13261896"/>
              <a:gd name="connsiteY4176" fmla="*/ 4442889 h 5790485"/>
              <a:gd name="connsiteX4177" fmla="*/ 8033338 w 13261896"/>
              <a:gd name="connsiteY4177" fmla="*/ 4400026 h 5790485"/>
              <a:gd name="connsiteX4178" fmla="*/ 7904750 w 13261896"/>
              <a:gd name="connsiteY4178" fmla="*/ 4419076 h 5790485"/>
              <a:gd name="connsiteX4179" fmla="*/ 7833313 w 13261896"/>
              <a:gd name="connsiteY4179" fmla="*/ 4471464 h 5790485"/>
              <a:gd name="connsiteX4180" fmla="*/ 7833313 w 13261896"/>
              <a:gd name="connsiteY4180" fmla="*/ 4676204 h 5790485"/>
              <a:gd name="connsiteX4181" fmla="*/ 7814263 w 13261896"/>
              <a:gd name="connsiteY4181" fmla="*/ 4680966 h 5790485"/>
              <a:gd name="connsiteX4182" fmla="*/ 7809500 w 13261896"/>
              <a:gd name="connsiteY4182" fmla="*/ 4476226 h 5790485"/>
              <a:gd name="connsiteX4183" fmla="*/ 7747588 w 13261896"/>
              <a:gd name="connsiteY4183" fmla="*/ 4438126 h 5790485"/>
              <a:gd name="connsiteX4184" fmla="*/ 7628573 w 13261896"/>
              <a:gd name="connsiteY4184" fmla="*/ 4457176 h 5790485"/>
              <a:gd name="connsiteX4185" fmla="*/ 7561898 w 13261896"/>
              <a:gd name="connsiteY4185" fmla="*/ 4504801 h 5790485"/>
              <a:gd name="connsiteX4186" fmla="*/ 7557135 w 13261896"/>
              <a:gd name="connsiteY4186" fmla="*/ 4704779 h 5790485"/>
              <a:gd name="connsiteX4187" fmla="*/ 7538085 w 13261896"/>
              <a:gd name="connsiteY4187" fmla="*/ 4704779 h 5790485"/>
              <a:gd name="connsiteX4188" fmla="*/ 7538085 w 13261896"/>
              <a:gd name="connsiteY4188" fmla="*/ 4509564 h 5790485"/>
              <a:gd name="connsiteX4189" fmla="*/ 7452360 w 13261896"/>
              <a:gd name="connsiteY4189" fmla="*/ 4480989 h 5790485"/>
              <a:gd name="connsiteX4190" fmla="*/ 7295198 w 13261896"/>
              <a:gd name="connsiteY4190" fmla="*/ 4500039 h 5790485"/>
              <a:gd name="connsiteX4191" fmla="*/ 7214283 w 13261896"/>
              <a:gd name="connsiteY4191" fmla="*/ 4552379 h 5790485"/>
              <a:gd name="connsiteX4192" fmla="*/ 7214283 w 13261896"/>
              <a:gd name="connsiteY4192" fmla="*/ 4738116 h 5790485"/>
              <a:gd name="connsiteX4193" fmla="*/ 7190470 w 13261896"/>
              <a:gd name="connsiteY4193" fmla="*/ 4738116 h 5790485"/>
              <a:gd name="connsiteX4194" fmla="*/ 7195233 w 13261896"/>
              <a:gd name="connsiteY4194" fmla="*/ 4557141 h 5790485"/>
              <a:gd name="connsiteX4195" fmla="*/ 7138083 w 13261896"/>
              <a:gd name="connsiteY4195" fmla="*/ 4519089 h 5790485"/>
              <a:gd name="connsiteX4196" fmla="*/ 7047595 w 13261896"/>
              <a:gd name="connsiteY4196" fmla="*/ 4533376 h 5790485"/>
              <a:gd name="connsiteX4197" fmla="*/ 7019020 w 13261896"/>
              <a:gd name="connsiteY4197" fmla="*/ 4561904 h 5790485"/>
              <a:gd name="connsiteX4198" fmla="*/ 6980920 w 13261896"/>
              <a:gd name="connsiteY4198" fmla="*/ 4585716 h 5790485"/>
              <a:gd name="connsiteX4199" fmla="*/ 6980920 w 13261896"/>
              <a:gd name="connsiteY4199" fmla="*/ 4738116 h 5790485"/>
              <a:gd name="connsiteX4200" fmla="*/ 7004733 w 13261896"/>
              <a:gd name="connsiteY4200" fmla="*/ 4747641 h 5790485"/>
              <a:gd name="connsiteX4201" fmla="*/ 6980920 w 13261896"/>
              <a:gd name="connsiteY4201" fmla="*/ 4761929 h 5790485"/>
              <a:gd name="connsiteX4202" fmla="*/ 6966633 w 13261896"/>
              <a:gd name="connsiteY4202" fmla="*/ 4761929 h 5790485"/>
              <a:gd name="connsiteX4203" fmla="*/ 6966633 w 13261896"/>
              <a:gd name="connsiteY4203" fmla="*/ 4580954 h 5790485"/>
              <a:gd name="connsiteX4204" fmla="*/ 6914245 w 13261896"/>
              <a:gd name="connsiteY4204" fmla="*/ 4552379 h 5790485"/>
              <a:gd name="connsiteX4205" fmla="*/ 6776181 w 13261896"/>
              <a:gd name="connsiteY4205" fmla="*/ 4609529 h 5790485"/>
              <a:gd name="connsiteX4206" fmla="*/ 6776181 w 13261896"/>
              <a:gd name="connsiteY4206" fmla="*/ 4780979 h 5790485"/>
              <a:gd name="connsiteX4207" fmla="*/ 6752368 w 13261896"/>
              <a:gd name="connsiteY4207" fmla="*/ 4780979 h 5790485"/>
              <a:gd name="connsiteX4208" fmla="*/ 6752368 w 13261896"/>
              <a:gd name="connsiteY4208" fmla="*/ 4604766 h 5790485"/>
              <a:gd name="connsiteX4209" fmla="*/ 6704743 w 13261896"/>
              <a:gd name="connsiteY4209" fmla="*/ 4580954 h 5790485"/>
              <a:gd name="connsiteX4210" fmla="*/ 6580918 w 13261896"/>
              <a:gd name="connsiteY4210" fmla="*/ 4647629 h 5790485"/>
              <a:gd name="connsiteX4211" fmla="*/ 6580918 w 13261896"/>
              <a:gd name="connsiteY4211" fmla="*/ 4800029 h 5790485"/>
              <a:gd name="connsiteX4212" fmla="*/ 6561868 w 13261896"/>
              <a:gd name="connsiteY4212" fmla="*/ 4800029 h 5790485"/>
              <a:gd name="connsiteX4213" fmla="*/ 6561868 w 13261896"/>
              <a:gd name="connsiteY4213" fmla="*/ 4633341 h 5790485"/>
              <a:gd name="connsiteX4214" fmla="*/ 6528578 w 13261896"/>
              <a:gd name="connsiteY4214" fmla="*/ 4604766 h 5790485"/>
              <a:gd name="connsiteX4215" fmla="*/ 6442853 w 13261896"/>
              <a:gd name="connsiteY4215" fmla="*/ 4619054 h 5790485"/>
              <a:gd name="connsiteX4216" fmla="*/ 6395228 w 13261896"/>
              <a:gd name="connsiteY4216" fmla="*/ 4652391 h 5790485"/>
              <a:gd name="connsiteX4217" fmla="*/ 6395228 w 13261896"/>
              <a:gd name="connsiteY4217" fmla="*/ 4585716 h 5790485"/>
              <a:gd name="connsiteX4218" fmla="*/ 8795242 w 13261896"/>
              <a:gd name="connsiteY4218" fmla="*/ 4257151 h 5790485"/>
              <a:gd name="connsiteX4219" fmla="*/ 8795242 w 13261896"/>
              <a:gd name="connsiteY4219" fmla="*/ 4585716 h 5790485"/>
              <a:gd name="connsiteX4220" fmla="*/ 12842844 w 13261896"/>
              <a:gd name="connsiteY4220" fmla="*/ 4252389 h 5790485"/>
              <a:gd name="connsiteX4221" fmla="*/ 12842844 w 13261896"/>
              <a:gd name="connsiteY4221" fmla="*/ 4276201 h 5790485"/>
              <a:gd name="connsiteX4222" fmla="*/ 12852369 w 13261896"/>
              <a:gd name="connsiteY4222" fmla="*/ 4285726 h 5790485"/>
              <a:gd name="connsiteX4223" fmla="*/ 12876181 w 13261896"/>
              <a:gd name="connsiteY4223" fmla="*/ 4266676 h 5790485"/>
              <a:gd name="connsiteX4224" fmla="*/ 12904756 w 13261896"/>
              <a:gd name="connsiteY4224" fmla="*/ 4280964 h 5790485"/>
              <a:gd name="connsiteX4225" fmla="*/ 12928569 w 13261896"/>
              <a:gd name="connsiteY4225" fmla="*/ 4328589 h 5790485"/>
              <a:gd name="connsiteX4226" fmla="*/ 12914281 w 13261896"/>
              <a:gd name="connsiteY4226" fmla="*/ 4352401 h 5790485"/>
              <a:gd name="connsiteX4227" fmla="*/ 12933331 w 13261896"/>
              <a:gd name="connsiteY4227" fmla="*/ 4371451 h 5790485"/>
              <a:gd name="connsiteX4228" fmla="*/ 12885706 w 13261896"/>
              <a:gd name="connsiteY4228" fmla="*/ 4428601 h 5790485"/>
              <a:gd name="connsiteX4229" fmla="*/ 12861894 w 13261896"/>
              <a:gd name="connsiteY4229" fmla="*/ 4414314 h 5790485"/>
              <a:gd name="connsiteX4230" fmla="*/ 12819031 w 13261896"/>
              <a:gd name="connsiteY4230" fmla="*/ 4409551 h 5790485"/>
              <a:gd name="connsiteX4231" fmla="*/ 12842844 w 13261896"/>
              <a:gd name="connsiteY4231" fmla="*/ 4380976 h 5790485"/>
              <a:gd name="connsiteX4232" fmla="*/ 12804744 w 13261896"/>
              <a:gd name="connsiteY4232" fmla="*/ 4352401 h 5790485"/>
              <a:gd name="connsiteX4233" fmla="*/ 12771406 w 13261896"/>
              <a:gd name="connsiteY4233" fmla="*/ 4361926 h 5790485"/>
              <a:gd name="connsiteX4234" fmla="*/ 12766644 w 13261896"/>
              <a:gd name="connsiteY4234" fmla="*/ 4352401 h 5790485"/>
              <a:gd name="connsiteX4235" fmla="*/ 12799981 w 13261896"/>
              <a:gd name="connsiteY4235" fmla="*/ 4319064 h 5790485"/>
              <a:gd name="connsiteX4236" fmla="*/ 12766644 w 13261896"/>
              <a:gd name="connsiteY4236" fmla="*/ 4295251 h 5790485"/>
              <a:gd name="connsiteX4237" fmla="*/ 12738069 w 13261896"/>
              <a:gd name="connsiteY4237" fmla="*/ 4309539 h 5790485"/>
              <a:gd name="connsiteX4238" fmla="*/ 12747594 w 13261896"/>
              <a:gd name="connsiteY4238" fmla="*/ 4295251 h 5790485"/>
              <a:gd name="connsiteX4239" fmla="*/ 12738069 w 13261896"/>
              <a:gd name="connsiteY4239" fmla="*/ 4280964 h 5790485"/>
              <a:gd name="connsiteX4240" fmla="*/ 12819031 w 13261896"/>
              <a:gd name="connsiteY4240" fmla="*/ 4252389 h 5790485"/>
              <a:gd name="connsiteX4241" fmla="*/ 12842844 w 13261896"/>
              <a:gd name="connsiteY4241" fmla="*/ 4252389 h 5790485"/>
              <a:gd name="connsiteX4242" fmla="*/ 12604766 w 13261896"/>
              <a:gd name="connsiteY4242" fmla="*/ 4257151 h 5790485"/>
              <a:gd name="connsiteX4243" fmla="*/ 12566666 w 13261896"/>
              <a:gd name="connsiteY4243" fmla="*/ 4266676 h 5790485"/>
              <a:gd name="connsiteX4244" fmla="*/ 12547616 w 13261896"/>
              <a:gd name="connsiteY4244" fmla="*/ 4285726 h 5790485"/>
              <a:gd name="connsiteX4245" fmla="*/ 12504754 w 13261896"/>
              <a:gd name="connsiteY4245" fmla="*/ 4280964 h 5790485"/>
              <a:gd name="connsiteX4246" fmla="*/ 12514279 w 13261896"/>
              <a:gd name="connsiteY4246" fmla="*/ 4266676 h 5790485"/>
              <a:gd name="connsiteX4247" fmla="*/ 12499991 w 13261896"/>
              <a:gd name="connsiteY4247" fmla="*/ 4247626 h 5790485"/>
              <a:gd name="connsiteX4248" fmla="*/ 12595241 w 13261896"/>
              <a:gd name="connsiteY4248" fmla="*/ 4247626 h 5790485"/>
              <a:gd name="connsiteX4249" fmla="*/ 12604766 w 13261896"/>
              <a:gd name="connsiteY4249" fmla="*/ 4257151 h 5790485"/>
              <a:gd name="connsiteX4250" fmla="*/ 12357116 w 13261896"/>
              <a:gd name="connsiteY4250" fmla="*/ 4290489 h 5790485"/>
              <a:gd name="connsiteX4251" fmla="*/ 12419029 w 13261896"/>
              <a:gd name="connsiteY4251" fmla="*/ 4371451 h 5790485"/>
              <a:gd name="connsiteX4252" fmla="*/ 12280916 w 13261896"/>
              <a:gd name="connsiteY4252" fmla="*/ 4242864 h 5790485"/>
              <a:gd name="connsiteX4253" fmla="*/ 12357116 w 13261896"/>
              <a:gd name="connsiteY4253" fmla="*/ 4290489 h 5790485"/>
              <a:gd name="connsiteX4254" fmla="*/ 9138094 w 13261896"/>
              <a:gd name="connsiteY4254" fmla="*/ 4304776 h 5790485"/>
              <a:gd name="connsiteX4255" fmla="*/ 9052369 w 13261896"/>
              <a:gd name="connsiteY4255" fmla="*/ 4290489 h 5790485"/>
              <a:gd name="connsiteX4256" fmla="*/ 9138094 w 13261896"/>
              <a:gd name="connsiteY4256" fmla="*/ 4242864 h 5790485"/>
              <a:gd name="connsiteX4257" fmla="*/ 9138094 w 13261896"/>
              <a:gd name="connsiteY4257" fmla="*/ 4304776 h 5790485"/>
              <a:gd name="connsiteX4258" fmla="*/ 13214271 w 13261896"/>
              <a:gd name="connsiteY4258" fmla="*/ 4233339 h 5790485"/>
              <a:gd name="connsiteX4259" fmla="*/ 13071396 w 13261896"/>
              <a:gd name="connsiteY4259" fmla="*/ 4290489 h 5790485"/>
              <a:gd name="connsiteX4260" fmla="*/ 12995244 w 13261896"/>
              <a:gd name="connsiteY4260" fmla="*/ 4285726 h 5790485"/>
              <a:gd name="connsiteX4261" fmla="*/ 13214271 w 13261896"/>
              <a:gd name="connsiteY4261" fmla="*/ 4228576 h 5790485"/>
              <a:gd name="connsiteX4262" fmla="*/ 13214271 w 13261896"/>
              <a:gd name="connsiteY4262" fmla="*/ 4233339 h 5790485"/>
              <a:gd name="connsiteX4263" fmla="*/ 11309508 w 13261896"/>
              <a:gd name="connsiteY4263" fmla="*/ 4252389 h 5790485"/>
              <a:gd name="connsiteX4264" fmla="*/ 11333321 w 13261896"/>
              <a:gd name="connsiteY4264" fmla="*/ 4252389 h 5790485"/>
              <a:gd name="connsiteX4265" fmla="*/ 11371421 w 13261896"/>
              <a:gd name="connsiteY4265" fmla="*/ 4238101 h 5790485"/>
              <a:gd name="connsiteX4266" fmla="*/ 11404758 w 13261896"/>
              <a:gd name="connsiteY4266" fmla="*/ 4238101 h 5790485"/>
              <a:gd name="connsiteX4267" fmla="*/ 11395233 w 13261896"/>
              <a:gd name="connsiteY4267" fmla="*/ 4247626 h 5790485"/>
              <a:gd name="connsiteX4268" fmla="*/ 11476196 w 13261896"/>
              <a:gd name="connsiteY4268" fmla="*/ 4252389 h 5790485"/>
              <a:gd name="connsiteX4269" fmla="*/ 11480958 w 13261896"/>
              <a:gd name="connsiteY4269" fmla="*/ 4247626 h 5790485"/>
              <a:gd name="connsiteX4270" fmla="*/ 11466671 w 13261896"/>
              <a:gd name="connsiteY4270" fmla="*/ 4271439 h 5790485"/>
              <a:gd name="connsiteX4271" fmla="*/ 11547586 w 13261896"/>
              <a:gd name="connsiteY4271" fmla="*/ 4285726 h 5790485"/>
              <a:gd name="connsiteX4272" fmla="*/ 11538061 w 13261896"/>
              <a:gd name="connsiteY4272" fmla="*/ 4309539 h 5790485"/>
              <a:gd name="connsiteX4273" fmla="*/ 11261883 w 13261896"/>
              <a:gd name="connsiteY4273" fmla="*/ 4252389 h 5790485"/>
              <a:gd name="connsiteX4274" fmla="*/ 11309508 w 13261896"/>
              <a:gd name="connsiteY4274" fmla="*/ 4228576 h 5790485"/>
              <a:gd name="connsiteX4275" fmla="*/ 11309508 w 13261896"/>
              <a:gd name="connsiteY4275" fmla="*/ 4252389 h 5790485"/>
              <a:gd name="connsiteX4276" fmla="*/ 9319022 w 13261896"/>
              <a:gd name="connsiteY4276" fmla="*/ 4252389 h 5790485"/>
              <a:gd name="connsiteX4277" fmla="*/ 9347597 w 13261896"/>
              <a:gd name="connsiteY4277" fmla="*/ 4309539 h 5790485"/>
              <a:gd name="connsiteX4278" fmla="*/ 9433322 w 13261896"/>
              <a:gd name="connsiteY4278" fmla="*/ 4266676 h 5790485"/>
              <a:gd name="connsiteX4279" fmla="*/ 9571434 w 13261896"/>
              <a:gd name="connsiteY4279" fmla="*/ 4285726 h 5790485"/>
              <a:gd name="connsiteX4280" fmla="*/ 9571434 w 13261896"/>
              <a:gd name="connsiteY4280" fmla="*/ 4371451 h 5790485"/>
              <a:gd name="connsiteX4281" fmla="*/ 9185719 w 13261896"/>
              <a:gd name="connsiteY4281" fmla="*/ 4314301 h 5790485"/>
              <a:gd name="connsiteX4282" fmla="*/ 9185719 w 13261896"/>
              <a:gd name="connsiteY4282" fmla="*/ 4228576 h 5790485"/>
              <a:gd name="connsiteX4283" fmla="*/ 9319022 w 13261896"/>
              <a:gd name="connsiteY4283" fmla="*/ 4252389 h 5790485"/>
              <a:gd name="connsiteX4284" fmla="*/ 12499991 w 13261896"/>
              <a:gd name="connsiteY4284" fmla="*/ 4261914 h 5790485"/>
              <a:gd name="connsiteX4285" fmla="*/ 12490466 w 13261896"/>
              <a:gd name="connsiteY4285" fmla="*/ 4285726 h 5790485"/>
              <a:gd name="connsiteX4286" fmla="*/ 12514279 w 13261896"/>
              <a:gd name="connsiteY4286" fmla="*/ 4314301 h 5790485"/>
              <a:gd name="connsiteX4287" fmla="*/ 12476179 w 13261896"/>
              <a:gd name="connsiteY4287" fmla="*/ 4347639 h 5790485"/>
              <a:gd name="connsiteX4288" fmla="*/ 12419029 w 13261896"/>
              <a:gd name="connsiteY4288" fmla="*/ 4328589 h 5790485"/>
              <a:gd name="connsiteX4289" fmla="*/ 12409504 w 13261896"/>
              <a:gd name="connsiteY4289" fmla="*/ 4300014 h 5790485"/>
              <a:gd name="connsiteX4290" fmla="*/ 12442841 w 13261896"/>
              <a:gd name="connsiteY4290" fmla="*/ 4223814 h 5790485"/>
              <a:gd name="connsiteX4291" fmla="*/ 12499991 w 13261896"/>
              <a:gd name="connsiteY4291" fmla="*/ 4261914 h 5790485"/>
              <a:gd name="connsiteX4292" fmla="*/ 13223796 w 13261896"/>
              <a:gd name="connsiteY4292" fmla="*/ 4219051 h 5790485"/>
              <a:gd name="connsiteX4293" fmla="*/ 13185696 w 13261896"/>
              <a:gd name="connsiteY4293" fmla="*/ 4219051 h 5790485"/>
              <a:gd name="connsiteX4294" fmla="*/ 13223796 w 13261896"/>
              <a:gd name="connsiteY4294" fmla="*/ 4219051 h 5790485"/>
              <a:gd name="connsiteX4295" fmla="*/ 12752356 w 13261896"/>
              <a:gd name="connsiteY4295" fmla="*/ 4257151 h 5790485"/>
              <a:gd name="connsiteX4296" fmla="*/ 12733306 w 13261896"/>
              <a:gd name="connsiteY4296" fmla="*/ 4271439 h 5790485"/>
              <a:gd name="connsiteX4297" fmla="*/ 12685681 w 13261896"/>
              <a:gd name="connsiteY4297" fmla="*/ 4252389 h 5790485"/>
              <a:gd name="connsiteX4298" fmla="*/ 12647581 w 13261896"/>
              <a:gd name="connsiteY4298" fmla="*/ 4266676 h 5790485"/>
              <a:gd name="connsiteX4299" fmla="*/ 12619054 w 13261896"/>
              <a:gd name="connsiteY4299" fmla="*/ 4257151 h 5790485"/>
              <a:gd name="connsiteX4300" fmla="*/ 12676156 w 13261896"/>
              <a:gd name="connsiteY4300" fmla="*/ 4219051 h 5790485"/>
              <a:gd name="connsiteX4301" fmla="*/ 12752356 w 13261896"/>
              <a:gd name="connsiteY4301" fmla="*/ 4257151 h 5790485"/>
              <a:gd name="connsiteX4302" fmla="*/ 12295204 w 13261896"/>
              <a:gd name="connsiteY4302" fmla="*/ 4290489 h 5790485"/>
              <a:gd name="connsiteX4303" fmla="*/ 12261866 w 13261896"/>
              <a:gd name="connsiteY4303" fmla="*/ 4276201 h 5790485"/>
              <a:gd name="connsiteX4304" fmla="*/ 12223813 w 13261896"/>
              <a:gd name="connsiteY4304" fmla="*/ 4280964 h 5790485"/>
              <a:gd name="connsiteX4305" fmla="*/ 12228575 w 13261896"/>
              <a:gd name="connsiteY4305" fmla="*/ 4300014 h 5790485"/>
              <a:gd name="connsiteX4306" fmla="*/ 12195238 w 13261896"/>
              <a:gd name="connsiteY4306" fmla="*/ 4295251 h 5790485"/>
              <a:gd name="connsiteX4307" fmla="*/ 12166663 w 13261896"/>
              <a:gd name="connsiteY4307" fmla="*/ 4333351 h 5790485"/>
              <a:gd name="connsiteX4308" fmla="*/ 12176188 w 13261896"/>
              <a:gd name="connsiteY4308" fmla="*/ 4347639 h 5790485"/>
              <a:gd name="connsiteX4309" fmla="*/ 12133325 w 13261896"/>
              <a:gd name="connsiteY4309" fmla="*/ 4371451 h 5790485"/>
              <a:gd name="connsiteX4310" fmla="*/ 12076175 w 13261896"/>
              <a:gd name="connsiteY4310" fmla="*/ 4357164 h 5790485"/>
              <a:gd name="connsiteX4311" fmla="*/ 12119038 w 13261896"/>
              <a:gd name="connsiteY4311" fmla="*/ 4309539 h 5790485"/>
              <a:gd name="connsiteX4312" fmla="*/ 12090463 w 13261896"/>
              <a:gd name="connsiteY4312" fmla="*/ 4238101 h 5790485"/>
              <a:gd name="connsiteX4313" fmla="*/ 12233338 w 13261896"/>
              <a:gd name="connsiteY4313" fmla="*/ 4190476 h 5790485"/>
              <a:gd name="connsiteX4314" fmla="*/ 12295204 w 13261896"/>
              <a:gd name="connsiteY4314" fmla="*/ 4290489 h 5790485"/>
              <a:gd name="connsiteX4315" fmla="*/ 13033296 w 13261896"/>
              <a:gd name="connsiteY4315" fmla="*/ 4185714 h 5790485"/>
              <a:gd name="connsiteX4316" fmla="*/ 12923806 w 13261896"/>
              <a:gd name="connsiteY4316" fmla="*/ 4295251 h 5790485"/>
              <a:gd name="connsiteX4317" fmla="*/ 12919044 w 13261896"/>
              <a:gd name="connsiteY4317" fmla="*/ 4276201 h 5790485"/>
              <a:gd name="connsiteX4318" fmla="*/ 13023771 w 13261896"/>
              <a:gd name="connsiteY4318" fmla="*/ 4180951 h 5790485"/>
              <a:gd name="connsiteX4319" fmla="*/ 13033296 w 13261896"/>
              <a:gd name="connsiteY4319" fmla="*/ 4185714 h 5790485"/>
              <a:gd name="connsiteX4320" fmla="*/ 12076175 w 13261896"/>
              <a:gd name="connsiteY4320" fmla="*/ 4342876 h 5790485"/>
              <a:gd name="connsiteX4321" fmla="*/ 12052363 w 13261896"/>
              <a:gd name="connsiteY4321" fmla="*/ 4352401 h 5790485"/>
              <a:gd name="connsiteX4322" fmla="*/ 11880913 w 13261896"/>
              <a:gd name="connsiteY4322" fmla="*/ 4276201 h 5790485"/>
              <a:gd name="connsiteX4323" fmla="*/ 11838098 w 13261896"/>
              <a:gd name="connsiteY4323" fmla="*/ 4252389 h 5790485"/>
              <a:gd name="connsiteX4324" fmla="*/ 11857148 w 13261896"/>
              <a:gd name="connsiteY4324" fmla="*/ 4238101 h 5790485"/>
              <a:gd name="connsiteX4325" fmla="*/ 11852386 w 13261896"/>
              <a:gd name="connsiteY4325" fmla="*/ 4257151 h 5790485"/>
              <a:gd name="connsiteX4326" fmla="*/ 11861911 w 13261896"/>
              <a:gd name="connsiteY4326" fmla="*/ 4266676 h 5790485"/>
              <a:gd name="connsiteX4327" fmla="*/ 11876150 w 13261896"/>
              <a:gd name="connsiteY4327" fmla="*/ 4233339 h 5790485"/>
              <a:gd name="connsiteX4328" fmla="*/ 11790473 w 13261896"/>
              <a:gd name="connsiteY4328" fmla="*/ 4180951 h 5790485"/>
              <a:gd name="connsiteX4329" fmla="*/ 12076175 w 13261896"/>
              <a:gd name="connsiteY4329" fmla="*/ 4342876 h 5790485"/>
              <a:gd name="connsiteX4330" fmla="*/ 13171409 w 13261896"/>
              <a:gd name="connsiteY4330" fmla="*/ 4219051 h 5790485"/>
              <a:gd name="connsiteX4331" fmla="*/ 12980956 w 13261896"/>
              <a:gd name="connsiteY4331" fmla="*/ 4280964 h 5790485"/>
              <a:gd name="connsiteX4332" fmla="*/ 13219034 w 13261896"/>
              <a:gd name="connsiteY4332" fmla="*/ 4176189 h 5790485"/>
              <a:gd name="connsiteX4333" fmla="*/ 13171409 w 13261896"/>
              <a:gd name="connsiteY4333" fmla="*/ 4219051 h 5790485"/>
              <a:gd name="connsiteX4334" fmla="*/ 12933331 w 13261896"/>
              <a:gd name="connsiteY4334" fmla="*/ 4300014 h 5790485"/>
              <a:gd name="connsiteX4335" fmla="*/ 12985719 w 13261896"/>
              <a:gd name="connsiteY4335" fmla="*/ 4233339 h 5790485"/>
              <a:gd name="connsiteX4336" fmla="*/ 13042821 w 13261896"/>
              <a:gd name="connsiteY4336" fmla="*/ 4190476 h 5790485"/>
              <a:gd name="connsiteX4337" fmla="*/ 13109496 w 13261896"/>
              <a:gd name="connsiteY4337" fmla="*/ 4176189 h 5790485"/>
              <a:gd name="connsiteX4338" fmla="*/ 13099971 w 13261896"/>
              <a:gd name="connsiteY4338" fmla="*/ 4195239 h 5790485"/>
              <a:gd name="connsiteX4339" fmla="*/ 13195221 w 13261896"/>
              <a:gd name="connsiteY4339" fmla="*/ 4171426 h 5790485"/>
              <a:gd name="connsiteX4340" fmla="*/ 12933331 w 13261896"/>
              <a:gd name="connsiteY4340" fmla="*/ 4300014 h 5790485"/>
              <a:gd name="connsiteX4341" fmla="*/ 12057125 w 13261896"/>
              <a:gd name="connsiteY4341" fmla="*/ 4195239 h 5790485"/>
              <a:gd name="connsiteX4342" fmla="*/ 12042838 w 13261896"/>
              <a:gd name="connsiteY4342" fmla="*/ 4185714 h 5790485"/>
              <a:gd name="connsiteX4343" fmla="*/ 12147613 w 13261896"/>
              <a:gd name="connsiteY4343" fmla="*/ 4161901 h 5790485"/>
              <a:gd name="connsiteX4344" fmla="*/ 12057125 w 13261896"/>
              <a:gd name="connsiteY4344" fmla="*/ 4195239 h 5790485"/>
              <a:gd name="connsiteX4345" fmla="*/ 12585716 w 13261896"/>
              <a:gd name="connsiteY4345" fmla="*/ 4190476 h 5790485"/>
              <a:gd name="connsiteX4346" fmla="*/ 12609529 w 13261896"/>
              <a:gd name="connsiteY4346" fmla="*/ 4176189 h 5790485"/>
              <a:gd name="connsiteX4347" fmla="*/ 12628531 w 13261896"/>
              <a:gd name="connsiteY4347" fmla="*/ 4180951 h 5790485"/>
              <a:gd name="connsiteX4348" fmla="*/ 12633294 w 13261896"/>
              <a:gd name="connsiteY4348" fmla="*/ 4190476 h 5790485"/>
              <a:gd name="connsiteX4349" fmla="*/ 12623816 w 13261896"/>
              <a:gd name="connsiteY4349" fmla="*/ 4204764 h 5790485"/>
              <a:gd name="connsiteX4350" fmla="*/ 12633294 w 13261896"/>
              <a:gd name="connsiteY4350" fmla="*/ 4219051 h 5790485"/>
              <a:gd name="connsiteX4351" fmla="*/ 12609529 w 13261896"/>
              <a:gd name="connsiteY4351" fmla="*/ 4247626 h 5790485"/>
              <a:gd name="connsiteX4352" fmla="*/ 12585716 w 13261896"/>
              <a:gd name="connsiteY4352" fmla="*/ 4233339 h 5790485"/>
              <a:gd name="connsiteX4353" fmla="*/ 12466654 w 13261896"/>
              <a:gd name="connsiteY4353" fmla="*/ 4228576 h 5790485"/>
              <a:gd name="connsiteX4354" fmla="*/ 12447604 w 13261896"/>
              <a:gd name="connsiteY4354" fmla="*/ 4209526 h 5790485"/>
              <a:gd name="connsiteX4355" fmla="*/ 12552379 w 13261896"/>
              <a:gd name="connsiteY4355" fmla="*/ 4157139 h 5790485"/>
              <a:gd name="connsiteX4356" fmla="*/ 12585716 w 13261896"/>
              <a:gd name="connsiteY4356" fmla="*/ 4190476 h 5790485"/>
              <a:gd name="connsiteX4357" fmla="*/ 12247579 w 13261896"/>
              <a:gd name="connsiteY4357" fmla="*/ 4161901 h 5790485"/>
              <a:gd name="connsiteX4358" fmla="*/ 12209525 w 13261896"/>
              <a:gd name="connsiteY4358" fmla="*/ 4190476 h 5790485"/>
              <a:gd name="connsiteX4359" fmla="*/ 12099988 w 13261896"/>
              <a:gd name="connsiteY4359" fmla="*/ 4228576 h 5790485"/>
              <a:gd name="connsiteX4360" fmla="*/ 12066650 w 13261896"/>
              <a:gd name="connsiteY4360" fmla="*/ 4209526 h 5790485"/>
              <a:gd name="connsiteX4361" fmla="*/ 12204763 w 13261896"/>
              <a:gd name="connsiteY4361" fmla="*/ 4157139 h 5790485"/>
              <a:gd name="connsiteX4362" fmla="*/ 12247579 w 13261896"/>
              <a:gd name="connsiteY4362" fmla="*/ 4161901 h 5790485"/>
              <a:gd name="connsiteX4363" fmla="*/ 12023788 w 13261896"/>
              <a:gd name="connsiteY4363" fmla="*/ 4171426 h 5790485"/>
              <a:gd name="connsiteX4364" fmla="*/ 12038075 w 13261896"/>
              <a:gd name="connsiteY4364" fmla="*/ 4157139 h 5790485"/>
              <a:gd name="connsiteX4365" fmla="*/ 12023788 w 13261896"/>
              <a:gd name="connsiteY4365" fmla="*/ 4171426 h 5790485"/>
              <a:gd name="connsiteX4366" fmla="*/ 12128563 w 13261896"/>
              <a:gd name="connsiteY4366" fmla="*/ 4147661 h 5790485"/>
              <a:gd name="connsiteX4367" fmla="*/ 12076175 w 13261896"/>
              <a:gd name="connsiteY4367" fmla="*/ 4171426 h 5790485"/>
              <a:gd name="connsiteX4368" fmla="*/ 12061888 w 13261896"/>
              <a:gd name="connsiteY4368" fmla="*/ 4171426 h 5790485"/>
              <a:gd name="connsiteX4369" fmla="*/ 12114275 w 13261896"/>
              <a:gd name="connsiteY4369" fmla="*/ 4147661 h 5790485"/>
              <a:gd name="connsiteX4370" fmla="*/ 12128563 w 13261896"/>
              <a:gd name="connsiteY4370" fmla="*/ 4147661 h 5790485"/>
              <a:gd name="connsiteX4371" fmla="*/ 12109513 w 13261896"/>
              <a:gd name="connsiteY4371" fmla="*/ 4314301 h 5790485"/>
              <a:gd name="connsiteX4372" fmla="*/ 12095225 w 13261896"/>
              <a:gd name="connsiteY4372" fmla="*/ 4338114 h 5790485"/>
              <a:gd name="connsiteX4373" fmla="*/ 11795236 w 13261896"/>
              <a:gd name="connsiteY4373" fmla="*/ 4171426 h 5790485"/>
              <a:gd name="connsiteX4374" fmla="*/ 11885675 w 13261896"/>
              <a:gd name="connsiteY4374" fmla="*/ 4157139 h 5790485"/>
              <a:gd name="connsiteX4375" fmla="*/ 11914250 w 13261896"/>
              <a:gd name="connsiteY4375" fmla="*/ 4147661 h 5790485"/>
              <a:gd name="connsiteX4376" fmla="*/ 12109513 w 13261896"/>
              <a:gd name="connsiteY4376" fmla="*/ 4314301 h 5790485"/>
              <a:gd name="connsiteX4377" fmla="*/ 12609529 w 13261896"/>
              <a:gd name="connsiteY4377" fmla="*/ 4166664 h 5790485"/>
              <a:gd name="connsiteX4378" fmla="*/ 12600004 w 13261896"/>
              <a:gd name="connsiteY4378" fmla="*/ 4171426 h 5790485"/>
              <a:gd name="connsiteX4379" fmla="*/ 12600004 w 13261896"/>
              <a:gd name="connsiteY4379" fmla="*/ 4133374 h 5790485"/>
              <a:gd name="connsiteX4380" fmla="*/ 12609529 w 13261896"/>
              <a:gd name="connsiteY4380" fmla="*/ 4166664 h 5790485"/>
              <a:gd name="connsiteX4381" fmla="*/ 12428554 w 13261896"/>
              <a:gd name="connsiteY4381" fmla="*/ 4152424 h 5790485"/>
              <a:gd name="connsiteX4382" fmla="*/ 12414266 w 13261896"/>
              <a:gd name="connsiteY4382" fmla="*/ 4161901 h 5790485"/>
              <a:gd name="connsiteX4383" fmla="*/ 12423791 w 13261896"/>
              <a:gd name="connsiteY4383" fmla="*/ 4133374 h 5790485"/>
              <a:gd name="connsiteX4384" fmla="*/ 12428554 w 13261896"/>
              <a:gd name="connsiteY4384" fmla="*/ 4152424 h 5790485"/>
              <a:gd name="connsiteX4385" fmla="*/ 12271391 w 13261896"/>
              <a:gd name="connsiteY4385" fmla="*/ 4152424 h 5790485"/>
              <a:gd name="connsiteX4386" fmla="*/ 12138088 w 13261896"/>
              <a:gd name="connsiteY4386" fmla="*/ 4152424 h 5790485"/>
              <a:gd name="connsiteX4387" fmla="*/ 12214288 w 13261896"/>
              <a:gd name="connsiteY4387" fmla="*/ 4133374 h 5790485"/>
              <a:gd name="connsiteX4388" fmla="*/ 12271391 w 13261896"/>
              <a:gd name="connsiteY4388" fmla="*/ 4152424 h 5790485"/>
              <a:gd name="connsiteX4389" fmla="*/ 11928538 w 13261896"/>
              <a:gd name="connsiteY4389" fmla="*/ 4138136 h 5790485"/>
              <a:gd name="connsiteX4390" fmla="*/ 11909488 w 13261896"/>
              <a:gd name="connsiteY4390" fmla="*/ 4133374 h 5790485"/>
              <a:gd name="connsiteX4391" fmla="*/ 11928538 w 13261896"/>
              <a:gd name="connsiteY4391" fmla="*/ 4138136 h 5790485"/>
              <a:gd name="connsiteX4392" fmla="*/ 11966638 w 13261896"/>
              <a:gd name="connsiteY4392" fmla="*/ 4138136 h 5790485"/>
              <a:gd name="connsiteX4393" fmla="*/ 11938063 w 13261896"/>
              <a:gd name="connsiteY4393" fmla="*/ 4133374 h 5790485"/>
              <a:gd name="connsiteX4394" fmla="*/ 12004738 w 13261896"/>
              <a:gd name="connsiteY4394" fmla="*/ 4128611 h 5790485"/>
              <a:gd name="connsiteX4395" fmla="*/ 11966638 w 13261896"/>
              <a:gd name="connsiteY4395" fmla="*/ 4138136 h 5790485"/>
              <a:gd name="connsiteX4396" fmla="*/ 11852386 w 13261896"/>
              <a:gd name="connsiteY4396" fmla="*/ 4128611 h 5790485"/>
              <a:gd name="connsiteX4397" fmla="*/ 11857148 w 13261896"/>
              <a:gd name="connsiteY4397" fmla="*/ 4147661 h 5790485"/>
              <a:gd name="connsiteX4398" fmla="*/ 11776186 w 13261896"/>
              <a:gd name="connsiteY4398" fmla="*/ 4161901 h 5790485"/>
              <a:gd name="connsiteX4399" fmla="*/ 11766661 w 13261896"/>
              <a:gd name="connsiteY4399" fmla="*/ 4152424 h 5790485"/>
              <a:gd name="connsiteX4400" fmla="*/ 11790473 w 13261896"/>
              <a:gd name="connsiteY4400" fmla="*/ 4133374 h 5790485"/>
              <a:gd name="connsiteX4401" fmla="*/ 11828573 w 13261896"/>
              <a:gd name="connsiteY4401" fmla="*/ 4128611 h 5790485"/>
              <a:gd name="connsiteX4402" fmla="*/ 11852386 w 13261896"/>
              <a:gd name="connsiteY4402" fmla="*/ 4128611 h 5790485"/>
              <a:gd name="connsiteX4403" fmla="*/ 12471416 w 13261896"/>
              <a:gd name="connsiteY4403" fmla="*/ 4142899 h 5790485"/>
              <a:gd name="connsiteX4404" fmla="*/ 12504754 w 13261896"/>
              <a:gd name="connsiteY4404" fmla="*/ 4138136 h 5790485"/>
              <a:gd name="connsiteX4405" fmla="*/ 12514279 w 13261896"/>
              <a:gd name="connsiteY4405" fmla="*/ 4152424 h 5790485"/>
              <a:gd name="connsiteX4406" fmla="*/ 12485704 w 13261896"/>
              <a:gd name="connsiteY4406" fmla="*/ 4161901 h 5790485"/>
              <a:gd name="connsiteX4407" fmla="*/ 12428554 w 13261896"/>
              <a:gd name="connsiteY4407" fmla="*/ 4214289 h 5790485"/>
              <a:gd name="connsiteX4408" fmla="*/ 12428554 w 13261896"/>
              <a:gd name="connsiteY4408" fmla="*/ 4233339 h 5790485"/>
              <a:gd name="connsiteX4409" fmla="*/ 12399979 w 13261896"/>
              <a:gd name="connsiteY4409" fmla="*/ 4300014 h 5790485"/>
              <a:gd name="connsiteX4410" fmla="*/ 12342829 w 13261896"/>
              <a:gd name="connsiteY4410" fmla="*/ 4223814 h 5790485"/>
              <a:gd name="connsiteX4411" fmla="*/ 12342829 w 13261896"/>
              <a:gd name="connsiteY4411" fmla="*/ 4209526 h 5790485"/>
              <a:gd name="connsiteX4412" fmla="*/ 12371404 w 13261896"/>
              <a:gd name="connsiteY4412" fmla="*/ 4209526 h 5790485"/>
              <a:gd name="connsiteX4413" fmla="*/ 12342829 w 13261896"/>
              <a:gd name="connsiteY4413" fmla="*/ 4185714 h 5790485"/>
              <a:gd name="connsiteX4414" fmla="*/ 12366641 w 13261896"/>
              <a:gd name="connsiteY4414" fmla="*/ 4157139 h 5790485"/>
              <a:gd name="connsiteX4415" fmla="*/ 12380929 w 13261896"/>
              <a:gd name="connsiteY4415" fmla="*/ 4157139 h 5790485"/>
              <a:gd name="connsiteX4416" fmla="*/ 12414266 w 13261896"/>
              <a:gd name="connsiteY4416" fmla="*/ 4176189 h 5790485"/>
              <a:gd name="connsiteX4417" fmla="*/ 12442841 w 13261896"/>
              <a:gd name="connsiteY4417" fmla="*/ 4138136 h 5790485"/>
              <a:gd name="connsiteX4418" fmla="*/ 12428554 w 13261896"/>
              <a:gd name="connsiteY4418" fmla="*/ 4123849 h 5790485"/>
              <a:gd name="connsiteX4419" fmla="*/ 12452366 w 13261896"/>
              <a:gd name="connsiteY4419" fmla="*/ 4119086 h 5790485"/>
              <a:gd name="connsiteX4420" fmla="*/ 12471416 w 13261896"/>
              <a:gd name="connsiteY4420" fmla="*/ 4142899 h 5790485"/>
              <a:gd name="connsiteX4421" fmla="*/ 12404741 w 13261896"/>
              <a:gd name="connsiteY4421" fmla="*/ 4157139 h 5790485"/>
              <a:gd name="connsiteX4422" fmla="*/ 12371404 w 13261896"/>
              <a:gd name="connsiteY4422" fmla="*/ 4142899 h 5790485"/>
              <a:gd name="connsiteX4423" fmla="*/ 12333304 w 13261896"/>
              <a:gd name="connsiteY4423" fmla="*/ 4180951 h 5790485"/>
              <a:gd name="connsiteX4424" fmla="*/ 12347591 w 13261896"/>
              <a:gd name="connsiteY4424" fmla="*/ 4200001 h 5790485"/>
              <a:gd name="connsiteX4425" fmla="*/ 12333304 w 13261896"/>
              <a:gd name="connsiteY4425" fmla="*/ 4200001 h 5790485"/>
              <a:gd name="connsiteX4426" fmla="*/ 12333304 w 13261896"/>
              <a:gd name="connsiteY4426" fmla="*/ 4223814 h 5790485"/>
              <a:gd name="connsiteX4427" fmla="*/ 12357116 w 13261896"/>
              <a:gd name="connsiteY4427" fmla="*/ 4280964 h 5790485"/>
              <a:gd name="connsiteX4428" fmla="*/ 12257104 w 13261896"/>
              <a:gd name="connsiteY4428" fmla="*/ 4219051 h 5790485"/>
              <a:gd name="connsiteX4429" fmla="*/ 12247579 w 13261896"/>
              <a:gd name="connsiteY4429" fmla="*/ 4180951 h 5790485"/>
              <a:gd name="connsiteX4430" fmla="*/ 12276154 w 13261896"/>
              <a:gd name="connsiteY4430" fmla="*/ 4166664 h 5790485"/>
              <a:gd name="connsiteX4431" fmla="*/ 12323779 w 13261896"/>
              <a:gd name="connsiteY4431" fmla="*/ 4171426 h 5790485"/>
              <a:gd name="connsiteX4432" fmla="*/ 12304729 w 13261896"/>
              <a:gd name="connsiteY4432" fmla="*/ 4142899 h 5790485"/>
              <a:gd name="connsiteX4433" fmla="*/ 12352354 w 13261896"/>
              <a:gd name="connsiteY4433" fmla="*/ 4119086 h 5790485"/>
              <a:gd name="connsiteX4434" fmla="*/ 12404741 w 13261896"/>
              <a:gd name="connsiteY4434" fmla="*/ 4157139 h 5790485"/>
              <a:gd name="connsiteX4435" fmla="*/ 12171425 w 13261896"/>
              <a:gd name="connsiteY4435" fmla="*/ 4128611 h 5790485"/>
              <a:gd name="connsiteX4436" fmla="*/ 12042838 w 13261896"/>
              <a:gd name="connsiteY4436" fmla="*/ 4166664 h 5790485"/>
              <a:gd name="connsiteX4437" fmla="*/ 12119038 w 13261896"/>
              <a:gd name="connsiteY4437" fmla="*/ 4119086 h 5790485"/>
              <a:gd name="connsiteX4438" fmla="*/ 12171425 w 13261896"/>
              <a:gd name="connsiteY4438" fmla="*/ 4128611 h 5790485"/>
              <a:gd name="connsiteX4439" fmla="*/ 12009500 w 13261896"/>
              <a:gd name="connsiteY4439" fmla="*/ 4166664 h 5790485"/>
              <a:gd name="connsiteX4440" fmla="*/ 11961875 w 13261896"/>
              <a:gd name="connsiteY4440" fmla="*/ 4147661 h 5790485"/>
              <a:gd name="connsiteX4441" fmla="*/ 12076175 w 13261896"/>
              <a:gd name="connsiteY4441" fmla="*/ 4119086 h 5790485"/>
              <a:gd name="connsiteX4442" fmla="*/ 12009500 w 13261896"/>
              <a:gd name="connsiteY4442" fmla="*/ 4166664 h 5790485"/>
              <a:gd name="connsiteX4443" fmla="*/ 12685681 w 13261896"/>
              <a:gd name="connsiteY4443" fmla="*/ 4142899 h 5790485"/>
              <a:gd name="connsiteX4444" fmla="*/ 12699969 w 13261896"/>
              <a:gd name="connsiteY4444" fmla="*/ 4104799 h 5790485"/>
              <a:gd name="connsiteX4445" fmla="*/ 12714256 w 13261896"/>
              <a:gd name="connsiteY4445" fmla="*/ 4104799 h 5790485"/>
              <a:gd name="connsiteX4446" fmla="*/ 12738069 w 13261896"/>
              <a:gd name="connsiteY4446" fmla="*/ 4142899 h 5790485"/>
              <a:gd name="connsiteX4447" fmla="*/ 12814269 w 13261896"/>
              <a:gd name="connsiteY4447" fmla="*/ 4185714 h 5790485"/>
              <a:gd name="connsiteX4448" fmla="*/ 12814269 w 13261896"/>
              <a:gd name="connsiteY4448" fmla="*/ 4209526 h 5790485"/>
              <a:gd name="connsiteX4449" fmla="*/ 12823794 w 13261896"/>
              <a:gd name="connsiteY4449" fmla="*/ 4219051 h 5790485"/>
              <a:gd name="connsiteX4450" fmla="*/ 12766644 w 13261896"/>
              <a:gd name="connsiteY4450" fmla="*/ 4257151 h 5790485"/>
              <a:gd name="connsiteX4451" fmla="*/ 12642819 w 13261896"/>
              <a:gd name="connsiteY4451" fmla="*/ 4214289 h 5790485"/>
              <a:gd name="connsiteX4452" fmla="*/ 12638056 w 13261896"/>
              <a:gd name="connsiteY4452" fmla="*/ 4185714 h 5790485"/>
              <a:gd name="connsiteX4453" fmla="*/ 12619054 w 13261896"/>
              <a:gd name="connsiteY4453" fmla="*/ 4166664 h 5790485"/>
              <a:gd name="connsiteX4454" fmla="*/ 12609529 w 13261896"/>
              <a:gd name="connsiteY4454" fmla="*/ 4123849 h 5790485"/>
              <a:gd name="connsiteX4455" fmla="*/ 12647581 w 13261896"/>
              <a:gd name="connsiteY4455" fmla="*/ 4104799 h 5790485"/>
              <a:gd name="connsiteX4456" fmla="*/ 12661249 w 13261896"/>
              <a:gd name="connsiteY4456" fmla="*/ 4105323 h 5790485"/>
              <a:gd name="connsiteX4457" fmla="*/ 12685681 w 13261896"/>
              <a:gd name="connsiteY4457" fmla="*/ 4142899 h 5790485"/>
              <a:gd name="connsiteX4458" fmla="*/ 11328558 w 13261896"/>
              <a:gd name="connsiteY4458" fmla="*/ 4119086 h 5790485"/>
              <a:gd name="connsiteX4459" fmla="*/ 11314271 w 13261896"/>
              <a:gd name="connsiteY4459" fmla="*/ 4119086 h 5790485"/>
              <a:gd name="connsiteX4460" fmla="*/ 11304746 w 13261896"/>
              <a:gd name="connsiteY4460" fmla="*/ 4109561 h 5790485"/>
              <a:gd name="connsiteX4461" fmla="*/ 11266646 w 13261896"/>
              <a:gd name="connsiteY4461" fmla="*/ 4152424 h 5790485"/>
              <a:gd name="connsiteX4462" fmla="*/ 11309508 w 13261896"/>
              <a:gd name="connsiteY4462" fmla="*/ 4090511 h 5790485"/>
              <a:gd name="connsiteX4463" fmla="*/ 11328558 w 13261896"/>
              <a:gd name="connsiteY4463" fmla="*/ 4119086 h 5790485"/>
              <a:gd name="connsiteX4464" fmla="*/ 9961864 w 13261896"/>
              <a:gd name="connsiteY4464" fmla="*/ 4133374 h 5790485"/>
              <a:gd name="connsiteX4465" fmla="*/ 10057114 w 13261896"/>
              <a:gd name="connsiteY4465" fmla="*/ 4204764 h 5790485"/>
              <a:gd name="connsiteX4466" fmla="*/ 10019014 w 13261896"/>
              <a:gd name="connsiteY4466" fmla="*/ 4252389 h 5790485"/>
              <a:gd name="connsiteX4467" fmla="*/ 9871424 w 13261896"/>
              <a:gd name="connsiteY4467" fmla="*/ 4228576 h 5790485"/>
              <a:gd name="connsiteX4468" fmla="*/ 9871424 w 13261896"/>
              <a:gd name="connsiteY4468" fmla="*/ 4171426 h 5790485"/>
              <a:gd name="connsiteX4469" fmla="*/ 10023777 w 13261896"/>
              <a:gd name="connsiteY4469" fmla="*/ 4085749 h 5790485"/>
              <a:gd name="connsiteX4470" fmla="*/ 9961864 w 13261896"/>
              <a:gd name="connsiteY4470" fmla="*/ 4133374 h 5790485"/>
              <a:gd name="connsiteX4471" fmla="*/ 12433316 w 13261896"/>
              <a:gd name="connsiteY4471" fmla="*/ 4104799 h 5790485"/>
              <a:gd name="connsiteX4472" fmla="*/ 12471416 w 13261896"/>
              <a:gd name="connsiteY4472" fmla="*/ 4080986 h 5790485"/>
              <a:gd name="connsiteX4473" fmla="*/ 12552379 w 13261896"/>
              <a:gd name="connsiteY4473" fmla="*/ 4147661 h 5790485"/>
              <a:gd name="connsiteX4474" fmla="*/ 12533329 w 13261896"/>
              <a:gd name="connsiteY4474" fmla="*/ 4147661 h 5790485"/>
              <a:gd name="connsiteX4475" fmla="*/ 12442841 w 13261896"/>
              <a:gd name="connsiteY4475" fmla="*/ 4109561 h 5790485"/>
              <a:gd name="connsiteX4476" fmla="*/ 12409504 w 13261896"/>
              <a:gd name="connsiteY4476" fmla="*/ 4138136 h 5790485"/>
              <a:gd name="connsiteX4477" fmla="*/ 12366641 w 13261896"/>
              <a:gd name="connsiteY4477" fmla="*/ 4109561 h 5790485"/>
              <a:gd name="connsiteX4478" fmla="*/ 12366641 w 13261896"/>
              <a:gd name="connsiteY4478" fmla="*/ 4095274 h 5790485"/>
              <a:gd name="connsiteX4479" fmla="*/ 12399979 w 13261896"/>
              <a:gd name="connsiteY4479" fmla="*/ 4080986 h 5790485"/>
              <a:gd name="connsiteX4480" fmla="*/ 12433316 w 13261896"/>
              <a:gd name="connsiteY4480" fmla="*/ 4104799 h 5790485"/>
              <a:gd name="connsiteX4481" fmla="*/ 11428571 w 13261896"/>
              <a:gd name="connsiteY4481" fmla="*/ 4133374 h 5790485"/>
              <a:gd name="connsiteX4482" fmla="*/ 11385708 w 13261896"/>
              <a:gd name="connsiteY4482" fmla="*/ 4076224 h 5790485"/>
              <a:gd name="connsiteX4483" fmla="*/ 11409521 w 13261896"/>
              <a:gd name="connsiteY4483" fmla="*/ 4066699 h 5790485"/>
              <a:gd name="connsiteX4484" fmla="*/ 11428571 w 13261896"/>
              <a:gd name="connsiteY4484" fmla="*/ 4133374 h 5790485"/>
              <a:gd name="connsiteX4485" fmla="*/ 11895200 w 13261896"/>
              <a:gd name="connsiteY4485" fmla="*/ 4133374 h 5790485"/>
              <a:gd name="connsiteX4486" fmla="*/ 11885675 w 13261896"/>
              <a:gd name="connsiteY4486" fmla="*/ 4138136 h 5790485"/>
              <a:gd name="connsiteX4487" fmla="*/ 11876150 w 13261896"/>
              <a:gd name="connsiteY4487" fmla="*/ 4128611 h 5790485"/>
              <a:gd name="connsiteX4488" fmla="*/ 11866625 w 13261896"/>
              <a:gd name="connsiteY4488" fmla="*/ 4138136 h 5790485"/>
              <a:gd name="connsiteX4489" fmla="*/ 11842861 w 13261896"/>
              <a:gd name="connsiteY4489" fmla="*/ 4114324 h 5790485"/>
              <a:gd name="connsiteX4490" fmla="*/ 11747611 w 13261896"/>
              <a:gd name="connsiteY4490" fmla="*/ 4147661 h 5790485"/>
              <a:gd name="connsiteX4491" fmla="*/ 11828573 w 13261896"/>
              <a:gd name="connsiteY4491" fmla="*/ 4100036 h 5790485"/>
              <a:gd name="connsiteX4492" fmla="*/ 11899963 w 13261896"/>
              <a:gd name="connsiteY4492" fmla="*/ 4061936 h 5790485"/>
              <a:gd name="connsiteX4493" fmla="*/ 11895200 w 13261896"/>
              <a:gd name="connsiteY4493" fmla="*/ 4133374 h 5790485"/>
              <a:gd name="connsiteX4494" fmla="*/ 10142839 w 13261896"/>
              <a:gd name="connsiteY4494" fmla="*/ 4061936 h 5790485"/>
              <a:gd name="connsiteX4495" fmla="*/ 10114264 w 13261896"/>
              <a:gd name="connsiteY4495" fmla="*/ 4066699 h 5790485"/>
              <a:gd name="connsiteX4496" fmla="*/ 10114264 w 13261896"/>
              <a:gd name="connsiteY4496" fmla="*/ 4052411 h 5790485"/>
              <a:gd name="connsiteX4497" fmla="*/ 10142839 w 13261896"/>
              <a:gd name="connsiteY4497" fmla="*/ 4061936 h 5790485"/>
              <a:gd name="connsiteX4498" fmla="*/ 12242863 w 13261896"/>
              <a:gd name="connsiteY4498" fmla="*/ 4114324 h 5790485"/>
              <a:gd name="connsiteX4499" fmla="*/ 12238100 w 13261896"/>
              <a:gd name="connsiteY4499" fmla="*/ 4123849 h 5790485"/>
              <a:gd name="connsiteX4500" fmla="*/ 12204763 w 13261896"/>
              <a:gd name="connsiteY4500" fmla="*/ 4090511 h 5790485"/>
              <a:gd name="connsiteX4501" fmla="*/ 12133325 w 13261896"/>
              <a:gd name="connsiteY4501" fmla="*/ 4042886 h 5790485"/>
              <a:gd name="connsiteX4502" fmla="*/ 12157138 w 13261896"/>
              <a:gd name="connsiteY4502" fmla="*/ 4033361 h 5790485"/>
              <a:gd name="connsiteX4503" fmla="*/ 12242863 w 13261896"/>
              <a:gd name="connsiteY4503" fmla="*/ 4114324 h 5790485"/>
              <a:gd name="connsiteX4504" fmla="*/ 12214288 w 13261896"/>
              <a:gd name="connsiteY4504" fmla="*/ 4119086 h 5790485"/>
              <a:gd name="connsiteX4505" fmla="*/ 12200000 w 13261896"/>
              <a:gd name="connsiteY4505" fmla="*/ 4123849 h 5790485"/>
              <a:gd name="connsiteX4506" fmla="*/ 12080938 w 13261896"/>
              <a:gd name="connsiteY4506" fmla="*/ 4104799 h 5790485"/>
              <a:gd name="connsiteX4507" fmla="*/ 11957113 w 13261896"/>
              <a:gd name="connsiteY4507" fmla="*/ 4123849 h 5790485"/>
              <a:gd name="connsiteX4508" fmla="*/ 11914250 w 13261896"/>
              <a:gd name="connsiteY4508" fmla="*/ 4119086 h 5790485"/>
              <a:gd name="connsiteX4509" fmla="*/ 12004738 w 13261896"/>
              <a:gd name="connsiteY4509" fmla="*/ 4047649 h 5790485"/>
              <a:gd name="connsiteX4510" fmla="*/ 11976163 w 13261896"/>
              <a:gd name="connsiteY4510" fmla="*/ 4038124 h 5790485"/>
              <a:gd name="connsiteX4511" fmla="*/ 12028550 w 13261896"/>
              <a:gd name="connsiteY4511" fmla="*/ 4028599 h 5790485"/>
              <a:gd name="connsiteX4512" fmla="*/ 12214288 w 13261896"/>
              <a:gd name="connsiteY4512" fmla="*/ 4119086 h 5790485"/>
              <a:gd name="connsiteX4513" fmla="*/ 8790479 w 13261896"/>
              <a:gd name="connsiteY4513" fmla="*/ 4057174 h 5790485"/>
              <a:gd name="connsiteX4514" fmla="*/ 8966644 w 13261896"/>
              <a:gd name="connsiteY4514" fmla="*/ 4095274 h 5790485"/>
              <a:gd name="connsiteX4515" fmla="*/ 8919019 w 13261896"/>
              <a:gd name="connsiteY4515" fmla="*/ 4128611 h 5790485"/>
              <a:gd name="connsiteX4516" fmla="*/ 8795242 w 13261896"/>
              <a:gd name="connsiteY4516" fmla="*/ 4061936 h 5790485"/>
              <a:gd name="connsiteX4517" fmla="*/ 8376190 w 13261896"/>
              <a:gd name="connsiteY4517" fmla="*/ 4209526 h 5790485"/>
              <a:gd name="connsiteX4518" fmla="*/ 8009525 w 13261896"/>
              <a:gd name="connsiteY4518" fmla="*/ 4271439 h 5790485"/>
              <a:gd name="connsiteX4519" fmla="*/ 6309503 w 13261896"/>
              <a:gd name="connsiteY4519" fmla="*/ 4514326 h 5790485"/>
              <a:gd name="connsiteX4520" fmla="*/ 6195203 w 13261896"/>
              <a:gd name="connsiteY4520" fmla="*/ 4495276 h 5790485"/>
              <a:gd name="connsiteX4521" fmla="*/ 6652356 w 13261896"/>
              <a:gd name="connsiteY4521" fmla="*/ 4414314 h 5790485"/>
              <a:gd name="connsiteX4522" fmla="*/ 7166658 w 13261896"/>
              <a:gd name="connsiteY4522" fmla="*/ 4328589 h 5790485"/>
              <a:gd name="connsiteX4523" fmla="*/ 7457123 w 13261896"/>
              <a:gd name="connsiteY4523" fmla="*/ 4280964 h 5790485"/>
              <a:gd name="connsiteX4524" fmla="*/ 7919038 w 13261896"/>
              <a:gd name="connsiteY4524" fmla="*/ 4204764 h 5790485"/>
              <a:gd name="connsiteX4525" fmla="*/ 8576167 w 13261896"/>
              <a:gd name="connsiteY4525" fmla="*/ 4095274 h 5790485"/>
              <a:gd name="connsiteX4526" fmla="*/ 8785717 w 13261896"/>
              <a:gd name="connsiteY4526" fmla="*/ 4052411 h 5790485"/>
              <a:gd name="connsiteX4527" fmla="*/ 8790479 w 13261896"/>
              <a:gd name="connsiteY4527" fmla="*/ 4028599 h 5790485"/>
              <a:gd name="connsiteX4528" fmla="*/ 8790479 w 13261896"/>
              <a:gd name="connsiteY4528" fmla="*/ 4057174 h 5790485"/>
              <a:gd name="connsiteX4529" fmla="*/ 10138077 w 13261896"/>
              <a:gd name="connsiteY4529" fmla="*/ 4028599 h 5790485"/>
              <a:gd name="connsiteX4530" fmla="*/ 10138077 w 13261896"/>
              <a:gd name="connsiteY4530" fmla="*/ 4042886 h 5790485"/>
              <a:gd name="connsiteX4531" fmla="*/ 10114264 w 13261896"/>
              <a:gd name="connsiteY4531" fmla="*/ 4042886 h 5790485"/>
              <a:gd name="connsiteX4532" fmla="*/ 10114264 w 13261896"/>
              <a:gd name="connsiteY4532" fmla="*/ 4023836 h 5790485"/>
              <a:gd name="connsiteX4533" fmla="*/ 10138077 w 13261896"/>
              <a:gd name="connsiteY4533" fmla="*/ 4028599 h 5790485"/>
              <a:gd name="connsiteX4534" fmla="*/ 12257104 w 13261896"/>
              <a:gd name="connsiteY4534" fmla="*/ 4071461 h 5790485"/>
              <a:gd name="connsiteX4535" fmla="*/ 12266629 w 13261896"/>
              <a:gd name="connsiteY4535" fmla="*/ 4090511 h 5790485"/>
              <a:gd name="connsiteX4536" fmla="*/ 12252341 w 13261896"/>
              <a:gd name="connsiteY4536" fmla="*/ 4128611 h 5790485"/>
              <a:gd name="connsiteX4537" fmla="*/ 12252341 w 13261896"/>
              <a:gd name="connsiteY4537" fmla="*/ 4109561 h 5790485"/>
              <a:gd name="connsiteX4538" fmla="*/ 12171425 w 13261896"/>
              <a:gd name="connsiteY4538" fmla="*/ 4028599 h 5790485"/>
              <a:gd name="connsiteX4539" fmla="*/ 12195238 w 13261896"/>
              <a:gd name="connsiteY4539" fmla="*/ 4004786 h 5790485"/>
              <a:gd name="connsiteX4540" fmla="*/ 12257104 w 13261896"/>
              <a:gd name="connsiteY4540" fmla="*/ 4071461 h 5790485"/>
              <a:gd name="connsiteX4541" fmla="*/ 12804744 w 13261896"/>
              <a:gd name="connsiteY4541" fmla="*/ 4138136 h 5790485"/>
              <a:gd name="connsiteX4542" fmla="*/ 12790456 w 13261896"/>
              <a:gd name="connsiteY4542" fmla="*/ 4138136 h 5790485"/>
              <a:gd name="connsiteX4543" fmla="*/ 12780931 w 13261896"/>
              <a:gd name="connsiteY4543" fmla="*/ 4119086 h 5790485"/>
              <a:gd name="connsiteX4544" fmla="*/ 12823794 w 13261896"/>
              <a:gd name="connsiteY4544" fmla="*/ 4076224 h 5790485"/>
              <a:gd name="connsiteX4545" fmla="*/ 12847606 w 13261896"/>
              <a:gd name="connsiteY4545" fmla="*/ 4047649 h 5790485"/>
              <a:gd name="connsiteX4546" fmla="*/ 12914281 w 13261896"/>
              <a:gd name="connsiteY4546" fmla="*/ 4000024 h 5790485"/>
              <a:gd name="connsiteX4547" fmla="*/ 12804744 w 13261896"/>
              <a:gd name="connsiteY4547" fmla="*/ 4138136 h 5790485"/>
              <a:gd name="connsiteX4548" fmla="*/ 12938094 w 13261896"/>
              <a:gd name="connsiteY4548" fmla="*/ 4028599 h 5790485"/>
              <a:gd name="connsiteX4549" fmla="*/ 12842844 w 13261896"/>
              <a:gd name="connsiteY4549" fmla="*/ 4152424 h 5790485"/>
              <a:gd name="connsiteX4550" fmla="*/ 12819031 w 13261896"/>
              <a:gd name="connsiteY4550" fmla="*/ 4147661 h 5790485"/>
              <a:gd name="connsiteX4551" fmla="*/ 12933331 w 13261896"/>
              <a:gd name="connsiteY4551" fmla="*/ 3995261 h 5790485"/>
              <a:gd name="connsiteX4552" fmla="*/ 12938094 w 13261896"/>
              <a:gd name="connsiteY4552" fmla="*/ 4028599 h 5790485"/>
              <a:gd name="connsiteX4553" fmla="*/ 10057114 w 13261896"/>
              <a:gd name="connsiteY4553" fmla="*/ 4042886 h 5790485"/>
              <a:gd name="connsiteX4554" fmla="*/ 10038064 w 13261896"/>
              <a:gd name="connsiteY4554" fmla="*/ 4047649 h 5790485"/>
              <a:gd name="connsiteX4555" fmla="*/ 9628536 w 13261896"/>
              <a:gd name="connsiteY4555" fmla="*/ 3985736 h 5790485"/>
              <a:gd name="connsiteX4556" fmla="*/ 10057114 w 13261896"/>
              <a:gd name="connsiteY4556" fmla="*/ 4042886 h 5790485"/>
              <a:gd name="connsiteX4557" fmla="*/ 11404758 w 13261896"/>
              <a:gd name="connsiteY4557" fmla="*/ 4004786 h 5790485"/>
              <a:gd name="connsiteX4558" fmla="*/ 11376183 w 13261896"/>
              <a:gd name="connsiteY4558" fmla="*/ 4038124 h 5790485"/>
              <a:gd name="connsiteX4559" fmla="*/ 11347608 w 13261896"/>
              <a:gd name="connsiteY4559" fmla="*/ 4023836 h 5790485"/>
              <a:gd name="connsiteX4560" fmla="*/ 11347608 w 13261896"/>
              <a:gd name="connsiteY4560" fmla="*/ 4009549 h 5790485"/>
              <a:gd name="connsiteX4561" fmla="*/ 11371421 w 13261896"/>
              <a:gd name="connsiteY4561" fmla="*/ 4004786 h 5790485"/>
              <a:gd name="connsiteX4562" fmla="*/ 11376183 w 13261896"/>
              <a:gd name="connsiteY4562" fmla="*/ 4014311 h 5790485"/>
              <a:gd name="connsiteX4563" fmla="*/ 11366658 w 13261896"/>
              <a:gd name="connsiteY4563" fmla="*/ 4028599 h 5790485"/>
              <a:gd name="connsiteX4564" fmla="*/ 11376183 w 13261896"/>
              <a:gd name="connsiteY4564" fmla="*/ 4033361 h 5790485"/>
              <a:gd name="connsiteX4565" fmla="*/ 11390471 w 13261896"/>
              <a:gd name="connsiteY4565" fmla="*/ 4014311 h 5790485"/>
              <a:gd name="connsiteX4566" fmla="*/ 11366658 w 13261896"/>
              <a:gd name="connsiteY4566" fmla="*/ 3995261 h 5790485"/>
              <a:gd name="connsiteX4567" fmla="*/ 11333321 w 13261896"/>
              <a:gd name="connsiteY4567" fmla="*/ 4019074 h 5790485"/>
              <a:gd name="connsiteX4568" fmla="*/ 11376183 w 13261896"/>
              <a:gd name="connsiteY4568" fmla="*/ 4052411 h 5790485"/>
              <a:gd name="connsiteX4569" fmla="*/ 11414283 w 13261896"/>
              <a:gd name="connsiteY4569" fmla="*/ 4023836 h 5790485"/>
              <a:gd name="connsiteX4570" fmla="*/ 11409521 w 13261896"/>
              <a:gd name="connsiteY4570" fmla="*/ 4042886 h 5790485"/>
              <a:gd name="connsiteX4571" fmla="*/ 11347608 w 13261896"/>
              <a:gd name="connsiteY4571" fmla="*/ 4076224 h 5790485"/>
              <a:gd name="connsiteX4572" fmla="*/ 11295221 w 13261896"/>
              <a:gd name="connsiteY4572" fmla="*/ 4014311 h 5790485"/>
              <a:gd name="connsiteX4573" fmla="*/ 11376183 w 13261896"/>
              <a:gd name="connsiteY4573" fmla="*/ 3980974 h 5790485"/>
              <a:gd name="connsiteX4574" fmla="*/ 11404758 w 13261896"/>
              <a:gd name="connsiteY4574" fmla="*/ 4004786 h 5790485"/>
              <a:gd name="connsiteX4575" fmla="*/ 11814286 w 13261896"/>
              <a:gd name="connsiteY4575" fmla="*/ 3961924 h 5790485"/>
              <a:gd name="connsiteX4576" fmla="*/ 11866625 w 13261896"/>
              <a:gd name="connsiteY4576" fmla="*/ 4023836 h 5790485"/>
              <a:gd name="connsiteX4577" fmla="*/ 11799998 w 13261896"/>
              <a:gd name="connsiteY4577" fmla="*/ 4000024 h 5790485"/>
              <a:gd name="connsiteX4578" fmla="*/ 11799998 w 13261896"/>
              <a:gd name="connsiteY4578" fmla="*/ 3961924 h 5790485"/>
              <a:gd name="connsiteX4579" fmla="*/ 11814286 w 13261896"/>
              <a:gd name="connsiteY4579" fmla="*/ 3961924 h 5790485"/>
              <a:gd name="connsiteX4580" fmla="*/ 11904725 w 13261896"/>
              <a:gd name="connsiteY4580" fmla="*/ 3957161 h 5790485"/>
              <a:gd name="connsiteX4581" fmla="*/ 11899963 w 13261896"/>
              <a:gd name="connsiteY4581" fmla="*/ 4019074 h 5790485"/>
              <a:gd name="connsiteX4582" fmla="*/ 11880913 w 13261896"/>
              <a:gd name="connsiteY4582" fmla="*/ 4019074 h 5790485"/>
              <a:gd name="connsiteX4583" fmla="*/ 11852386 w 13261896"/>
              <a:gd name="connsiteY4583" fmla="*/ 3980974 h 5790485"/>
              <a:gd name="connsiteX4584" fmla="*/ 11852386 w 13261896"/>
              <a:gd name="connsiteY4584" fmla="*/ 3961924 h 5790485"/>
              <a:gd name="connsiteX4585" fmla="*/ 11876150 w 13261896"/>
              <a:gd name="connsiteY4585" fmla="*/ 3952399 h 5790485"/>
              <a:gd name="connsiteX4586" fmla="*/ 11904725 w 13261896"/>
              <a:gd name="connsiteY4586" fmla="*/ 3957161 h 5790485"/>
              <a:gd name="connsiteX4587" fmla="*/ 11338083 w 13261896"/>
              <a:gd name="connsiteY4587" fmla="*/ 3961924 h 5790485"/>
              <a:gd name="connsiteX4588" fmla="*/ 11314271 w 13261896"/>
              <a:gd name="connsiteY4588" fmla="*/ 3952399 h 5790485"/>
              <a:gd name="connsiteX4589" fmla="*/ 11338083 w 13261896"/>
              <a:gd name="connsiteY4589" fmla="*/ 3961924 h 5790485"/>
              <a:gd name="connsiteX4590" fmla="*/ 12790456 w 13261896"/>
              <a:gd name="connsiteY4590" fmla="*/ 3919061 h 5790485"/>
              <a:gd name="connsiteX4591" fmla="*/ 12780931 w 13261896"/>
              <a:gd name="connsiteY4591" fmla="*/ 3895249 h 5790485"/>
              <a:gd name="connsiteX4592" fmla="*/ 12799981 w 13261896"/>
              <a:gd name="connsiteY4592" fmla="*/ 3914299 h 5790485"/>
              <a:gd name="connsiteX4593" fmla="*/ 12857131 w 13261896"/>
              <a:gd name="connsiteY4593" fmla="*/ 4004786 h 5790485"/>
              <a:gd name="connsiteX4594" fmla="*/ 12814269 w 13261896"/>
              <a:gd name="connsiteY4594" fmla="*/ 4057174 h 5790485"/>
              <a:gd name="connsiteX4595" fmla="*/ 12723781 w 13261896"/>
              <a:gd name="connsiteY4595" fmla="*/ 3895249 h 5790485"/>
              <a:gd name="connsiteX4596" fmla="*/ 12790456 w 13261896"/>
              <a:gd name="connsiteY4596" fmla="*/ 3919061 h 5790485"/>
              <a:gd name="connsiteX4597" fmla="*/ 9723786 w 13261896"/>
              <a:gd name="connsiteY4597" fmla="*/ 3966686 h 5790485"/>
              <a:gd name="connsiteX4598" fmla="*/ 9642824 w 13261896"/>
              <a:gd name="connsiteY4598" fmla="*/ 3957161 h 5790485"/>
              <a:gd name="connsiteX4599" fmla="*/ 9628536 w 13261896"/>
              <a:gd name="connsiteY4599" fmla="*/ 3961924 h 5790485"/>
              <a:gd name="connsiteX4600" fmla="*/ 9628536 w 13261896"/>
              <a:gd name="connsiteY4600" fmla="*/ 3895249 h 5790485"/>
              <a:gd name="connsiteX4601" fmla="*/ 9723786 w 13261896"/>
              <a:gd name="connsiteY4601" fmla="*/ 3966686 h 5790485"/>
              <a:gd name="connsiteX4602" fmla="*/ 12799981 w 13261896"/>
              <a:gd name="connsiteY4602" fmla="*/ 4061936 h 5790485"/>
              <a:gd name="connsiteX4603" fmla="*/ 12780931 w 13261896"/>
              <a:gd name="connsiteY4603" fmla="*/ 4061936 h 5790485"/>
              <a:gd name="connsiteX4604" fmla="*/ 12685681 w 13261896"/>
              <a:gd name="connsiteY4604" fmla="*/ 3952399 h 5790485"/>
              <a:gd name="connsiteX4605" fmla="*/ 12690444 w 13261896"/>
              <a:gd name="connsiteY4605" fmla="*/ 3919061 h 5790485"/>
              <a:gd name="connsiteX4606" fmla="*/ 12709494 w 13261896"/>
              <a:gd name="connsiteY4606" fmla="*/ 3933349 h 5790485"/>
              <a:gd name="connsiteX4607" fmla="*/ 12719019 w 13261896"/>
              <a:gd name="connsiteY4607" fmla="*/ 3933349 h 5790485"/>
              <a:gd name="connsiteX4608" fmla="*/ 12704731 w 13261896"/>
              <a:gd name="connsiteY4608" fmla="*/ 3919061 h 5790485"/>
              <a:gd name="connsiteX4609" fmla="*/ 12709494 w 13261896"/>
              <a:gd name="connsiteY4609" fmla="*/ 3890486 h 5790485"/>
              <a:gd name="connsiteX4610" fmla="*/ 12799981 w 13261896"/>
              <a:gd name="connsiteY4610" fmla="*/ 4061936 h 5790485"/>
              <a:gd name="connsiteX4611" fmla="*/ 11899963 w 13261896"/>
              <a:gd name="connsiteY4611" fmla="*/ 3947636 h 5790485"/>
              <a:gd name="connsiteX4612" fmla="*/ 11852386 w 13261896"/>
              <a:gd name="connsiteY4612" fmla="*/ 3909536 h 5790485"/>
              <a:gd name="connsiteX4613" fmla="*/ 11904725 w 13261896"/>
              <a:gd name="connsiteY4613" fmla="*/ 3890486 h 5790485"/>
              <a:gd name="connsiteX4614" fmla="*/ 11899963 w 13261896"/>
              <a:gd name="connsiteY4614" fmla="*/ 3947636 h 5790485"/>
              <a:gd name="connsiteX4615" fmla="*/ 11866625 w 13261896"/>
              <a:gd name="connsiteY4615" fmla="*/ 3942874 h 5790485"/>
              <a:gd name="connsiteX4616" fmla="*/ 11833336 w 13261896"/>
              <a:gd name="connsiteY4616" fmla="*/ 3952399 h 5790485"/>
              <a:gd name="connsiteX4617" fmla="*/ 11795236 w 13261896"/>
              <a:gd name="connsiteY4617" fmla="*/ 3942874 h 5790485"/>
              <a:gd name="connsiteX4618" fmla="*/ 11804761 w 13261896"/>
              <a:gd name="connsiteY4618" fmla="*/ 3890486 h 5790485"/>
              <a:gd name="connsiteX4619" fmla="*/ 11866625 w 13261896"/>
              <a:gd name="connsiteY4619" fmla="*/ 3942874 h 5790485"/>
              <a:gd name="connsiteX4620" fmla="*/ 12857131 w 13261896"/>
              <a:gd name="connsiteY4620" fmla="*/ 3961924 h 5790485"/>
              <a:gd name="connsiteX4621" fmla="*/ 12857131 w 13261896"/>
              <a:gd name="connsiteY4621" fmla="*/ 3980974 h 5790485"/>
              <a:gd name="connsiteX4622" fmla="*/ 12814269 w 13261896"/>
              <a:gd name="connsiteY4622" fmla="*/ 3938111 h 5790485"/>
              <a:gd name="connsiteX4623" fmla="*/ 12809506 w 13261896"/>
              <a:gd name="connsiteY4623" fmla="*/ 3909536 h 5790485"/>
              <a:gd name="connsiteX4624" fmla="*/ 12795219 w 13261896"/>
              <a:gd name="connsiteY4624" fmla="*/ 3885724 h 5790485"/>
              <a:gd name="connsiteX4625" fmla="*/ 12857131 w 13261896"/>
              <a:gd name="connsiteY4625" fmla="*/ 3961924 h 5790485"/>
              <a:gd name="connsiteX4626" fmla="*/ 11280933 w 13261896"/>
              <a:gd name="connsiteY4626" fmla="*/ 3866674 h 5790485"/>
              <a:gd name="connsiteX4627" fmla="*/ 11280933 w 13261896"/>
              <a:gd name="connsiteY4627" fmla="*/ 3880961 h 5790485"/>
              <a:gd name="connsiteX4628" fmla="*/ 11238071 w 13261896"/>
              <a:gd name="connsiteY4628" fmla="*/ 3876199 h 5790485"/>
              <a:gd name="connsiteX4629" fmla="*/ 11166634 w 13261896"/>
              <a:gd name="connsiteY4629" fmla="*/ 3980974 h 5790485"/>
              <a:gd name="connsiteX4630" fmla="*/ 11271408 w 13261896"/>
              <a:gd name="connsiteY4630" fmla="*/ 4033361 h 5790485"/>
              <a:gd name="connsiteX4631" fmla="*/ 11271408 w 13261896"/>
              <a:gd name="connsiteY4631" fmla="*/ 4052411 h 5790485"/>
              <a:gd name="connsiteX4632" fmla="*/ 11252359 w 13261896"/>
              <a:gd name="connsiteY4632" fmla="*/ 4023836 h 5790485"/>
              <a:gd name="connsiteX4633" fmla="*/ 11214259 w 13261896"/>
              <a:gd name="connsiteY4633" fmla="*/ 4019074 h 5790485"/>
              <a:gd name="connsiteX4634" fmla="*/ 11185684 w 13261896"/>
              <a:gd name="connsiteY4634" fmla="*/ 4019074 h 5790485"/>
              <a:gd name="connsiteX4635" fmla="*/ 11176159 w 13261896"/>
              <a:gd name="connsiteY4635" fmla="*/ 4033361 h 5790485"/>
              <a:gd name="connsiteX4636" fmla="*/ 11276171 w 13261896"/>
              <a:gd name="connsiteY4636" fmla="*/ 4080986 h 5790485"/>
              <a:gd name="connsiteX4637" fmla="*/ 11285696 w 13261896"/>
              <a:gd name="connsiteY4637" fmla="*/ 4047649 h 5790485"/>
              <a:gd name="connsiteX4638" fmla="*/ 11195209 w 13261896"/>
              <a:gd name="connsiteY4638" fmla="*/ 3971449 h 5790485"/>
              <a:gd name="connsiteX4639" fmla="*/ 11195209 w 13261896"/>
              <a:gd name="connsiteY4639" fmla="*/ 3947636 h 5790485"/>
              <a:gd name="connsiteX4640" fmla="*/ 11238071 w 13261896"/>
              <a:gd name="connsiteY4640" fmla="*/ 3890486 h 5790485"/>
              <a:gd name="connsiteX4641" fmla="*/ 11285696 w 13261896"/>
              <a:gd name="connsiteY4641" fmla="*/ 3890486 h 5790485"/>
              <a:gd name="connsiteX4642" fmla="*/ 11295221 w 13261896"/>
              <a:gd name="connsiteY4642" fmla="*/ 3866674 h 5790485"/>
              <a:gd name="connsiteX4643" fmla="*/ 11338083 w 13261896"/>
              <a:gd name="connsiteY4643" fmla="*/ 3876199 h 5790485"/>
              <a:gd name="connsiteX4644" fmla="*/ 11380946 w 13261896"/>
              <a:gd name="connsiteY4644" fmla="*/ 3866674 h 5790485"/>
              <a:gd name="connsiteX4645" fmla="*/ 11438096 w 13261896"/>
              <a:gd name="connsiteY4645" fmla="*/ 3866674 h 5790485"/>
              <a:gd name="connsiteX4646" fmla="*/ 11404758 w 13261896"/>
              <a:gd name="connsiteY4646" fmla="*/ 3900011 h 5790485"/>
              <a:gd name="connsiteX4647" fmla="*/ 11399996 w 13261896"/>
              <a:gd name="connsiteY4647" fmla="*/ 3923824 h 5790485"/>
              <a:gd name="connsiteX4648" fmla="*/ 11380946 w 13261896"/>
              <a:gd name="connsiteY4648" fmla="*/ 3919061 h 5790485"/>
              <a:gd name="connsiteX4649" fmla="*/ 11357133 w 13261896"/>
              <a:gd name="connsiteY4649" fmla="*/ 3961924 h 5790485"/>
              <a:gd name="connsiteX4650" fmla="*/ 11390471 w 13261896"/>
              <a:gd name="connsiteY4650" fmla="*/ 3938111 h 5790485"/>
              <a:gd name="connsiteX4651" fmla="*/ 11409521 w 13261896"/>
              <a:gd name="connsiteY4651" fmla="*/ 3961924 h 5790485"/>
              <a:gd name="connsiteX4652" fmla="*/ 11461908 w 13261896"/>
              <a:gd name="connsiteY4652" fmla="*/ 3900011 h 5790485"/>
              <a:gd name="connsiteX4653" fmla="*/ 11485673 w 13261896"/>
              <a:gd name="connsiteY4653" fmla="*/ 3900011 h 5790485"/>
              <a:gd name="connsiteX4654" fmla="*/ 11585686 w 13261896"/>
              <a:gd name="connsiteY4654" fmla="*/ 3957161 h 5790485"/>
              <a:gd name="connsiteX4655" fmla="*/ 11519011 w 13261896"/>
              <a:gd name="connsiteY4655" fmla="*/ 3966686 h 5790485"/>
              <a:gd name="connsiteX4656" fmla="*/ 11419046 w 13261896"/>
              <a:gd name="connsiteY4656" fmla="*/ 4019074 h 5790485"/>
              <a:gd name="connsiteX4657" fmla="*/ 11376183 w 13261896"/>
              <a:gd name="connsiteY4657" fmla="*/ 3966686 h 5790485"/>
              <a:gd name="connsiteX4658" fmla="*/ 11285696 w 13261896"/>
              <a:gd name="connsiteY4658" fmla="*/ 3995261 h 5790485"/>
              <a:gd name="connsiteX4659" fmla="*/ 11280933 w 13261896"/>
              <a:gd name="connsiteY4659" fmla="*/ 4014311 h 5790485"/>
              <a:gd name="connsiteX4660" fmla="*/ 11333321 w 13261896"/>
              <a:gd name="connsiteY4660" fmla="*/ 4080986 h 5790485"/>
              <a:gd name="connsiteX4661" fmla="*/ 11371421 w 13261896"/>
              <a:gd name="connsiteY4661" fmla="*/ 4080986 h 5790485"/>
              <a:gd name="connsiteX4662" fmla="*/ 11395233 w 13261896"/>
              <a:gd name="connsiteY4662" fmla="*/ 4142899 h 5790485"/>
              <a:gd name="connsiteX4663" fmla="*/ 11357133 w 13261896"/>
              <a:gd name="connsiteY4663" fmla="*/ 4128611 h 5790485"/>
              <a:gd name="connsiteX4664" fmla="*/ 11347608 w 13261896"/>
              <a:gd name="connsiteY4664" fmla="*/ 4138136 h 5790485"/>
              <a:gd name="connsiteX4665" fmla="*/ 11361896 w 13261896"/>
              <a:gd name="connsiteY4665" fmla="*/ 4157139 h 5790485"/>
              <a:gd name="connsiteX4666" fmla="*/ 11309508 w 13261896"/>
              <a:gd name="connsiteY4666" fmla="*/ 4190476 h 5790485"/>
              <a:gd name="connsiteX4667" fmla="*/ 11276171 w 13261896"/>
              <a:gd name="connsiteY4667" fmla="*/ 4180951 h 5790485"/>
              <a:gd name="connsiteX4668" fmla="*/ 11271408 w 13261896"/>
              <a:gd name="connsiteY4668" fmla="*/ 4190476 h 5790485"/>
              <a:gd name="connsiteX4669" fmla="*/ 11304746 w 13261896"/>
              <a:gd name="connsiteY4669" fmla="*/ 4209526 h 5790485"/>
              <a:gd name="connsiteX4670" fmla="*/ 11328558 w 13261896"/>
              <a:gd name="connsiteY4670" fmla="*/ 4204764 h 5790485"/>
              <a:gd name="connsiteX4671" fmla="*/ 11376183 w 13261896"/>
              <a:gd name="connsiteY4671" fmla="*/ 4161901 h 5790485"/>
              <a:gd name="connsiteX4672" fmla="*/ 11466671 w 13261896"/>
              <a:gd name="connsiteY4672" fmla="*/ 4114324 h 5790485"/>
              <a:gd name="connsiteX4673" fmla="*/ 11442858 w 13261896"/>
              <a:gd name="connsiteY4673" fmla="*/ 4119086 h 5790485"/>
              <a:gd name="connsiteX4674" fmla="*/ 11528536 w 13261896"/>
              <a:gd name="connsiteY4674" fmla="*/ 4052411 h 5790485"/>
              <a:gd name="connsiteX4675" fmla="*/ 11561873 w 13261896"/>
              <a:gd name="connsiteY4675" fmla="*/ 4052411 h 5790485"/>
              <a:gd name="connsiteX4676" fmla="*/ 11504723 w 13261896"/>
              <a:gd name="connsiteY4676" fmla="*/ 4109561 h 5790485"/>
              <a:gd name="connsiteX4677" fmla="*/ 11485673 w 13261896"/>
              <a:gd name="connsiteY4677" fmla="*/ 4157139 h 5790485"/>
              <a:gd name="connsiteX4678" fmla="*/ 11376183 w 13261896"/>
              <a:gd name="connsiteY4678" fmla="*/ 4185714 h 5790485"/>
              <a:gd name="connsiteX4679" fmla="*/ 11371421 w 13261896"/>
              <a:gd name="connsiteY4679" fmla="*/ 4200001 h 5790485"/>
              <a:gd name="connsiteX4680" fmla="*/ 11385708 w 13261896"/>
              <a:gd name="connsiteY4680" fmla="*/ 4209526 h 5790485"/>
              <a:gd name="connsiteX4681" fmla="*/ 11419046 w 13261896"/>
              <a:gd name="connsiteY4681" fmla="*/ 4185714 h 5790485"/>
              <a:gd name="connsiteX4682" fmla="*/ 11476196 w 13261896"/>
              <a:gd name="connsiteY4682" fmla="*/ 4185714 h 5790485"/>
              <a:gd name="connsiteX4683" fmla="*/ 11471433 w 13261896"/>
              <a:gd name="connsiteY4683" fmla="*/ 4200001 h 5790485"/>
              <a:gd name="connsiteX4684" fmla="*/ 11495198 w 13261896"/>
              <a:gd name="connsiteY4684" fmla="*/ 4219051 h 5790485"/>
              <a:gd name="connsiteX4685" fmla="*/ 11519011 w 13261896"/>
              <a:gd name="connsiteY4685" fmla="*/ 4238101 h 5790485"/>
              <a:gd name="connsiteX4686" fmla="*/ 11561873 w 13261896"/>
              <a:gd name="connsiteY4686" fmla="*/ 4257151 h 5790485"/>
              <a:gd name="connsiteX4687" fmla="*/ 11595211 w 13261896"/>
              <a:gd name="connsiteY4687" fmla="*/ 4247626 h 5790485"/>
              <a:gd name="connsiteX4688" fmla="*/ 11542823 w 13261896"/>
              <a:gd name="connsiteY4688" fmla="*/ 4214289 h 5790485"/>
              <a:gd name="connsiteX4689" fmla="*/ 11557111 w 13261896"/>
              <a:gd name="connsiteY4689" fmla="*/ 4166664 h 5790485"/>
              <a:gd name="connsiteX4690" fmla="*/ 11609498 w 13261896"/>
              <a:gd name="connsiteY4690" fmla="*/ 4114324 h 5790485"/>
              <a:gd name="connsiteX4691" fmla="*/ 11657123 w 13261896"/>
              <a:gd name="connsiteY4691" fmla="*/ 4147661 h 5790485"/>
              <a:gd name="connsiteX4692" fmla="*/ 11609498 w 13261896"/>
              <a:gd name="connsiteY4692" fmla="*/ 4219051 h 5790485"/>
              <a:gd name="connsiteX4693" fmla="*/ 11671411 w 13261896"/>
              <a:gd name="connsiteY4693" fmla="*/ 4276201 h 5790485"/>
              <a:gd name="connsiteX4694" fmla="*/ 11728561 w 13261896"/>
              <a:gd name="connsiteY4694" fmla="*/ 4247626 h 5790485"/>
              <a:gd name="connsiteX4695" fmla="*/ 11714273 w 13261896"/>
              <a:gd name="connsiteY4695" fmla="*/ 4242864 h 5790485"/>
              <a:gd name="connsiteX4696" fmla="*/ 11671411 w 13261896"/>
              <a:gd name="connsiteY4696" fmla="*/ 4266676 h 5790485"/>
              <a:gd name="connsiteX4697" fmla="*/ 11623786 w 13261896"/>
              <a:gd name="connsiteY4697" fmla="*/ 4219051 h 5790485"/>
              <a:gd name="connsiteX4698" fmla="*/ 11652361 w 13261896"/>
              <a:gd name="connsiteY4698" fmla="*/ 4161901 h 5790485"/>
              <a:gd name="connsiteX4699" fmla="*/ 11714273 w 13261896"/>
              <a:gd name="connsiteY4699" fmla="*/ 4152424 h 5790485"/>
              <a:gd name="connsiteX4700" fmla="*/ 11828573 w 13261896"/>
              <a:gd name="connsiteY4700" fmla="*/ 4238101 h 5790485"/>
              <a:gd name="connsiteX4701" fmla="*/ 11819048 w 13261896"/>
              <a:gd name="connsiteY4701" fmla="*/ 4247626 h 5790485"/>
              <a:gd name="connsiteX4702" fmla="*/ 11890438 w 13261896"/>
              <a:gd name="connsiteY4702" fmla="*/ 4295251 h 5790485"/>
              <a:gd name="connsiteX4703" fmla="*/ 11890438 w 13261896"/>
              <a:gd name="connsiteY4703" fmla="*/ 4419076 h 5790485"/>
              <a:gd name="connsiteX4704" fmla="*/ 11685698 w 13261896"/>
              <a:gd name="connsiteY4704" fmla="*/ 4352401 h 5790485"/>
              <a:gd name="connsiteX4705" fmla="*/ 11728561 w 13261896"/>
              <a:gd name="connsiteY4705" fmla="*/ 4319064 h 5790485"/>
              <a:gd name="connsiteX4706" fmla="*/ 11695223 w 13261896"/>
              <a:gd name="connsiteY4706" fmla="*/ 4314301 h 5790485"/>
              <a:gd name="connsiteX4707" fmla="*/ 11628548 w 13261896"/>
              <a:gd name="connsiteY4707" fmla="*/ 4323826 h 5790485"/>
              <a:gd name="connsiteX4708" fmla="*/ 11638073 w 13261896"/>
              <a:gd name="connsiteY4708" fmla="*/ 4295251 h 5790485"/>
              <a:gd name="connsiteX4709" fmla="*/ 11552348 w 13261896"/>
              <a:gd name="connsiteY4709" fmla="*/ 4300014 h 5790485"/>
              <a:gd name="connsiteX4710" fmla="*/ 11571398 w 13261896"/>
              <a:gd name="connsiteY4710" fmla="*/ 4276201 h 5790485"/>
              <a:gd name="connsiteX4711" fmla="*/ 11485673 w 13261896"/>
              <a:gd name="connsiteY4711" fmla="*/ 4271439 h 5790485"/>
              <a:gd name="connsiteX4712" fmla="*/ 11504723 w 13261896"/>
              <a:gd name="connsiteY4712" fmla="*/ 4242864 h 5790485"/>
              <a:gd name="connsiteX4713" fmla="*/ 11414283 w 13261896"/>
              <a:gd name="connsiteY4713" fmla="*/ 4247626 h 5790485"/>
              <a:gd name="connsiteX4714" fmla="*/ 11428571 w 13261896"/>
              <a:gd name="connsiteY4714" fmla="*/ 4228576 h 5790485"/>
              <a:gd name="connsiteX4715" fmla="*/ 11395233 w 13261896"/>
              <a:gd name="connsiteY4715" fmla="*/ 4223814 h 5790485"/>
              <a:gd name="connsiteX4716" fmla="*/ 11323796 w 13261896"/>
              <a:gd name="connsiteY4716" fmla="*/ 4242864 h 5790485"/>
              <a:gd name="connsiteX4717" fmla="*/ 11333321 w 13261896"/>
              <a:gd name="connsiteY4717" fmla="*/ 4219051 h 5790485"/>
              <a:gd name="connsiteX4718" fmla="*/ 11319033 w 13261896"/>
              <a:gd name="connsiteY4718" fmla="*/ 4214289 h 5790485"/>
              <a:gd name="connsiteX4719" fmla="*/ 11233309 w 13261896"/>
              <a:gd name="connsiteY4719" fmla="*/ 4247626 h 5790485"/>
              <a:gd name="connsiteX4720" fmla="*/ 11142821 w 13261896"/>
              <a:gd name="connsiteY4720" fmla="*/ 4247626 h 5790485"/>
              <a:gd name="connsiteX4721" fmla="*/ 11147584 w 13261896"/>
              <a:gd name="connsiteY4721" fmla="*/ 3961924 h 5790485"/>
              <a:gd name="connsiteX4722" fmla="*/ 11152346 w 13261896"/>
              <a:gd name="connsiteY4722" fmla="*/ 3933349 h 5790485"/>
              <a:gd name="connsiteX4723" fmla="*/ 11180921 w 13261896"/>
              <a:gd name="connsiteY4723" fmla="*/ 3900011 h 5790485"/>
              <a:gd name="connsiteX4724" fmla="*/ 11195209 w 13261896"/>
              <a:gd name="connsiteY4724" fmla="*/ 3876199 h 5790485"/>
              <a:gd name="connsiteX4725" fmla="*/ 11247596 w 13261896"/>
              <a:gd name="connsiteY4725" fmla="*/ 3847624 h 5790485"/>
              <a:gd name="connsiteX4726" fmla="*/ 11280933 w 13261896"/>
              <a:gd name="connsiteY4726" fmla="*/ 3866674 h 5790485"/>
              <a:gd name="connsiteX4727" fmla="*/ 11890438 w 13261896"/>
              <a:gd name="connsiteY4727" fmla="*/ 3880961 h 5790485"/>
              <a:gd name="connsiteX4728" fmla="*/ 11842861 w 13261896"/>
              <a:gd name="connsiteY4728" fmla="*/ 3890486 h 5790485"/>
              <a:gd name="connsiteX4729" fmla="*/ 11809523 w 13261896"/>
              <a:gd name="connsiteY4729" fmla="*/ 3876199 h 5790485"/>
              <a:gd name="connsiteX4730" fmla="*/ 11842861 w 13261896"/>
              <a:gd name="connsiteY4730" fmla="*/ 3838099 h 5790485"/>
              <a:gd name="connsiteX4731" fmla="*/ 11890438 w 13261896"/>
              <a:gd name="connsiteY4731" fmla="*/ 3880961 h 5790485"/>
              <a:gd name="connsiteX4732" fmla="*/ 12766644 w 13261896"/>
              <a:gd name="connsiteY4732" fmla="*/ 3900011 h 5790485"/>
              <a:gd name="connsiteX4733" fmla="*/ 12709494 w 13261896"/>
              <a:gd name="connsiteY4733" fmla="*/ 3876199 h 5790485"/>
              <a:gd name="connsiteX4734" fmla="*/ 12685681 w 13261896"/>
              <a:gd name="connsiteY4734" fmla="*/ 3842861 h 5790485"/>
              <a:gd name="connsiteX4735" fmla="*/ 12685681 w 13261896"/>
              <a:gd name="connsiteY4735" fmla="*/ 3828574 h 5790485"/>
              <a:gd name="connsiteX4736" fmla="*/ 12766644 w 13261896"/>
              <a:gd name="connsiteY4736" fmla="*/ 3900011 h 5790485"/>
              <a:gd name="connsiteX4737" fmla="*/ 11904725 w 13261896"/>
              <a:gd name="connsiteY4737" fmla="*/ 3876199 h 5790485"/>
              <a:gd name="connsiteX4738" fmla="*/ 11866625 w 13261896"/>
              <a:gd name="connsiteY4738" fmla="*/ 3833336 h 5790485"/>
              <a:gd name="connsiteX4739" fmla="*/ 11904725 w 13261896"/>
              <a:gd name="connsiteY4739" fmla="*/ 3809524 h 5790485"/>
              <a:gd name="connsiteX4740" fmla="*/ 11904725 w 13261896"/>
              <a:gd name="connsiteY4740" fmla="*/ 3876199 h 5790485"/>
              <a:gd name="connsiteX4741" fmla="*/ 12361879 w 13261896"/>
              <a:gd name="connsiteY4741" fmla="*/ 3838099 h 5790485"/>
              <a:gd name="connsiteX4742" fmla="*/ 12338066 w 13261896"/>
              <a:gd name="connsiteY4742" fmla="*/ 3828574 h 5790485"/>
              <a:gd name="connsiteX4743" fmla="*/ 12447604 w 13261896"/>
              <a:gd name="connsiteY4743" fmla="*/ 3790474 h 5790485"/>
              <a:gd name="connsiteX4744" fmla="*/ 12361879 w 13261896"/>
              <a:gd name="connsiteY4744" fmla="*/ 3838099 h 5790485"/>
              <a:gd name="connsiteX4745" fmla="*/ 11880913 w 13261896"/>
              <a:gd name="connsiteY4745" fmla="*/ 3804761 h 5790485"/>
              <a:gd name="connsiteX4746" fmla="*/ 11847623 w 13261896"/>
              <a:gd name="connsiteY4746" fmla="*/ 3823811 h 5790485"/>
              <a:gd name="connsiteX4747" fmla="*/ 11833336 w 13261896"/>
              <a:gd name="connsiteY4747" fmla="*/ 3823811 h 5790485"/>
              <a:gd name="connsiteX4748" fmla="*/ 11852386 w 13261896"/>
              <a:gd name="connsiteY4748" fmla="*/ 3790474 h 5790485"/>
              <a:gd name="connsiteX4749" fmla="*/ 11880913 w 13261896"/>
              <a:gd name="connsiteY4749" fmla="*/ 3804761 h 5790485"/>
              <a:gd name="connsiteX4750" fmla="*/ 12404741 w 13261896"/>
              <a:gd name="connsiteY4750" fmla="*/ 3785711 h 5790485"/>
              <a:gd name="connsiteX4751" fmla="*/ 12338066 w 13261896"/>
              <a:gd name="connsiteY4751" fmla="*/ 3809524 h 5790485"/>
              <a:gd name="connsiteX4752" fmla="*/ 12357116 w 13261896"/>
              <a:gd name="connsiteY4752" fmla="*/ 3790474 h 5790485"/>
              <a:gd name="connsiteX4753" fmla="*/ 12380929 w 13261896"/>
              <a:gd name="connsiteY4753" fmla="*/ 3785711 h 5790485"/>
              <a:gd name="connsiteX4754" fmla="*/ 12404741 w 13261896"/>
              <a:gd name="connsiteY4754" fmla="*/ 3785711 h 5790485"/>
              <a:gd name="connsiteX4755" fmla="*/ 12561904 w 13261896"/>
              <a:gd name="connsiteY4755" fmla="*/ 3785711 h 5790485"/>
              <a:gd name="connsiteX4756" fmla="*/ 12547616 w 13261896"/>
              <a:gd name="connsiteY4756" fmla="*/ 3780949 h 5790485"/>
              <a:gd name="connsiteX4757" fmla="*/ 12561904 w 13261896"/>
              <a:gd name="connsiteY4757" fmla="*/ 3785711 h 5790485"/>
              <a:gd name="connsiteX4758" fmla="*/ 12538091 w 13261896"/>
              <a:gd name="connsiteY4758" fmla="*/ 3780949 h 5790485"/>
              <a:gd name="connsiteX4759" fmla="*/ 12547616 w 13261896"/>
              <a:gd name="connsiteY4759" fmla="*/ 3790474 h 5790485"/>
              <a:gd name="connsiteX4760" fmla="*/ 12461891 w 13261896"/>
              <a:gd name="connsiteY4760" fmla="*/ 3795236 h 5790485"/>
              <a:gd name="connsiteX4761" fmla="*/ 12480941 w 13261896"/>
              <a:gd name="connsiteY4761" fmla="*/ 3780949 h 5790485"/>
              <a:gd name="connsiteX4762" fmla="*/ 12538091 w 13261896"/>
              <a:gd name="connsiteY4762" fmla="*/ 3780949 h 5790485"/>
              <a:gd name="connsiteX4763" fmla="*/ 12176188 w 13261896"/>
              <a:gd name="connsiteY4763" fmla="*/ 3780949 h 5790485"/>
              <a:gd name="connsiteX4764" fmla="*/ 12061888 w 13261896"/>
              <a:gd name="connsiteY4764" fmla="*/ 3804761 h 5790485"/>
              <a:gd name="connsiteX4765" fmla="*/ 12123800 w 13261896"/>
              <a:gd name="connsiteY4765" fmla="*/ 3776186 h 5790485"/>
              <a:gd name="connsiteX4766" fmla="*/ 12176188 w 13261896"/>
              <a:gd name="connsiteY4766" fmla="*/ 3780949 h 5790485"/>
              <a:gd name="connsiteX4767" fmla="*/ 11457146 w 13261896"/>
              <a:gd name="connsiteY4767" fmla="*/ 3809524 h 5790485"/>
              <a:gd name="connsiteX4768" fmla="*/ 11419046 w 13261896"/>
              <a:gd name="connsiteY4768" fmla="*/ 3852386 h 5790485"/>
              <a:gd name="connsiteX4769" fmla="*/ 11385708 w 13261896"/>
              <a:gd name="connsiteY4769" fmla="*/ 3823811 h 5790485"/>
              <a:gd name="connsiteX4770" fmla="*/ 11414283 w 13261896"/>
              <a:gd name="connsiteY4770" fmla="*/ 3795236 h 5790485"/>
              <a:gd name="connsiteX4771" fmla="*/ 11438096 w 13261896"/>
              <a:gd name="connsiteY4771" fmla="*/ 3814286 h 5790485"/>
              <a:gd name="connsiteX4772" fmla="*/ 11428571 w 13261896"/>
              <a:gd name="connsiteY4772" fmla="*/ 3833336 h 5790485"/>
              <a:gd name="connsiteX4773" fmla="*/ 11414283 w 13261896"/>
              <a:gd name="connsiteY4773" fmla="*/ 3833336 h 5790485"/>
              <a:gd name="connsiteX4774" fmla="*/ 11409521 w 13261896"/>
              <a:gd name="connsiteY4774" fmla="*/ 3823811 h 5790485"/>
              <a:gd name="connsiteX4775" fmla="*/ 11414283 w 13261896"/>
              <a:gd name="connsiteY4775" fmla="*/ 3804761 h 5790485"/>
              <a:gd name="connsiteX4776" fmla="*/ 11395233 w 13261896"/>
              <a:gd name="connsiteY4776" fmla="*/ 3823811 h 5790485"/>
              <a:gd name="connsiteX4777" fmla="*/ 11419046 w 13261896"/>
              <a:gd name="connsiteY4777" fmla="*/ 3847624 h 5790485"/>
              <a:gd name="connsiteX4778" fmla="*/ 11447621 w 13261896"/>
              <a:gd name="connsiteY4778" fmla="*/ 3814286 h 5790485"/>
              <a:gd name="connsiteX4779" fmla="*/ 11414283 w 13261896"/>
              <a:gd name="connsiteY4779" fmla="*/ 3780949 h 5790485"/>
              <a:gd name="connsiteX4780" fmla="*/ 11376183 w 13261896"/>
              <a:gd name="connsiteY4780" fmla="*/ 3804761 h 5790485"/>
              <a:gd name="connsiteX4781" fmla="*/ 11342846 w 13261896"/>
              <a:gd name="connsiteY4781" fmla="*/ 3780949 h 5790485"/>
              <a:gd name="connsiteX4782" fmla="*/ 11299983 w 13261896"/>
              <a:gd name="connsiteY4782" fmla="*/ 3814286 h 5790485"/>
              <a:gd name="connsiteX4783" fmla="*/ 11333321 w 13261896"/>
              <a:gd name="connsiteY4783" fmla="*/ 3847624 h 5790485"/>
              <a:gd name="connsiteX4784" fmla="*/ 11357133 w 13261896"/>
              <a:gd name="connsiteY4784" fmla="*/ 3819049 h 5790485"/>
              <a:gd name="connsiteX4785" fmla="*/ 11342846 w 13261896"/>
              <a:gd name="connsiteY4785" fmla="*/ 3809524 h 5790485"/>
              <a:gd name="connsiteX4786" fmla="*/ 11338083 w 13261896"/>
              <a:gd name="connsiteY4786" fmla="*/ 3833336 h 5790485"/>
              <a:gd name="connsiteX4787" fmla="*/ 11319033 w 13261896"/>
              <a:gd name="connsiteY4787" fmla="*/ 3833336 h 5790485"/>
              <a:gd name="connsiteX4788" fmla="*/ 11314271 w 13261896"/>
              <a:gd name="connsiteY4788" fmla="*/ 3814286 h 5790485"/>
              <a:gd name="connsiteX4789" fmla="*/ 11342846 w 13261896"/>
              <a:gd name="connsiteY4789" fmla="*/ 3795236 h 5790485"/>
              <a:gd name="connsiteX4790" fmla="*/ 11366658 w 13261896"/>
              <a:gd name="connsiteY4790" fmla="*/ 3823811 h 5790485"/>
              <a:gd name="connsiteX4791" fmla="*/ 11323796 w 13261896"/>
              <a:gd name="connsiteY4791" fmla="*/ 3866674 h 5790485"/>
              <a:gd name="connsiteX4792" fmla="*/ 11290458 w 13261896"/>
              <a:gd name="connsiteY4792" fmla="*/ 3819049 h 5790485"/>
              <a:gd name="connsiteX4793" fmla="*/ 11380946 w 13261896"/>
              <a:gd name="connsiteY4793" fmla="*/ 3766709 h 5790485"/>
              <a:gd name="connsiteX4794" fmla="*/ 11457146 w 13261896"/>
              <a:gd name="connsiteY4794" fmla="*/ 3809524 h 5790485"/>
              <a:gd name="connsiteX4795" fmla="*/ 12523804 w 13261896"/>
              <a:gd name="connsiteY4795" fmla="*/ 3766709 h 5790485"/>
              <a:gd name="connsiteX4796" fmla="*/ 12495229 w 13261896"/>
              <a:gd name="connsiteY4796" fmla="*/ 3771472 h 5790485"/>
              <a:gd name="connsiteX4797" fmla="*/ 12480941 w 13261896"/>
              <a:gd name="connsiteY4797" fmla="*/ 3761947 h 5790485"/>
              <a:gd name="connsiteX4798" fmla="*/ 12523804 w 13261896"/>
              <a:gd name="connsiteY4798" fmla="*/ 3766709 h 5790485"/>
              <a:gd name="connsiteX4799" fmla="*/ 12476179 w 13261896"/>
              <a:gd name="connsiteY4799" fmla="*/ 3771472 h 5790485"/>
              <a:gd name="connsiteX4800" fmla="*/ 12438079 w 13261896"/>
              <a:gd name="connsiteY4800" fmla="*/ 3780949 h 5790485"/>
              <a:gd name="connsiteX4801" fmla="*/ 12409504 w 13261896"/>
              <a:gd name="connsiteY4801" fmla="*/ 3776186 h 5790485"/>
              <a:gd name="connsiteX4802" fmla="*/ 12447604 w 13261896"/>
              <a:gd name="connsiteY4802" fmla="*/ 3761947 h 5790485"/>
              <a:gd name="connsiteX4803" fmla="*/ 12476179 w 13261896"/>
              <a:gd name="connsiteY4803" fmla="*/ 3771472 h 5790485"/>
              <a:gd name="connsiteX4804" fmla="*/ 12342829 w 13261896"/>
              <a:gd name="connsiteY4804" fmla="*/ 3790474 h 5790485"/>
              <a:gd name="connsiteX4805" fmla="*/ 12266629 w 13261896"/>
              <a:gd name="connsiteY4805" fmla="*/ 3790474 h 5790485"/>
              <a:gd name="connsiteX4806" fmla="*/ 12204763 w 13261896"/>
              <a:gd name="connsiteY4806" fmla="*/ 3776186 h 5790485"/>
              <a:gd name="connsiteX4807" fmla="*/ 12247579 w 13261896"/>
              <a:gd name="connsiteY4807" fmla="*/ 3761947 h 5790485"/>
              <a:gd name="connsiteX4808" fmla="*/ 12342829 w 13261896"/>
              <a:gd name="connsiteY4808" fmla="*/ 3790474 h 5790485"/>
              <a:gd name="connsiteX4809" fmla="*/ 12738069 w 13261896"/>
              <a:gd name="connsiteY4809" fmla="*/ 3761947 h 5790485"/>
              <a:gd name="connsiteX4810" fmla="*/ 12699969 w 13261896"/>
              <a:gd name="connsiteY4810" fmla="*/ 3757184 h 5790485"/>
              <a:gd name="connsiteX4811" fmla="*/ 12738069 w 13261896"/>
              <a:gd name="connsiteY4811" fmla="*/ 3761947 h 5790485"/>
              <a:gd name="connsiteX4812" fmla="*/ 12609529 w 13261896"/>
              <a:gd name="connsiteY4812" fmla="*/ 3776186 h 5790485"/>
              <a:gd name="connsiteX4813" fmla="*/ 12566666 w 13261896"/>
              <a:gd name="connsiteY4813" fmla="*/ 3771472 h 5790485"/>
              <a:gd name="connsiteX4814" fmla="*/ 12566666 w 13261896"/>
              <a:gd name="connsiteY4814" fmla="*/ 3752422 h 5790485"/>
              <a:gd name="connsiteX4815" fmla="*/ 12576191 w 13261896"/>
              <a:gd name="connsiteY4815" fmla="*/ 3747659 h 5790485"/>
              <a:gd name="connsiteX4816" fmla="*/ 12609529 w 13261896"/>
              <a:gd name="connsiteY4816" fmla="*/ 3776186 h 5790485"/>
              <a:gd name="connsiteX4817" fmla="*/ 11633311 w 13261896"/>
              <a:gd name="connsiteY4817" fmla="*/ 3771472 h 5790485"/>
              <a:gd name="connsiteX4818" fmla="*/ 11680936 w 13261896"/>
              <a:gd name="connsiteY4818" fmla="*/ 3838099 h 5790485"/>
              <a:gd name="connsiteX4819" fmla="*/ 11738086 w 13261896"/>
              <a:gd name="connsiteY4819" fmla="*/ 3966686 h 5790485"/>
              <a:gd name="connsiteX4820" fmla="*/ 11785711 w 13261896"/>
              <a:gd name="connsiteY4820" fmla="*/ 3952399 h 5790485"/>
              <a:gd name="connsiteX4821" fmla="*/ 11785711 w 13261896"/>
              <a:gd name="connsiteY4821" fmla="*/ 4000024 h 5790485"/>
              <a:gd name="connsiteX4822" fmla="*/ 11871388 w 13261896"/>
              <a:gd name="connsiteY4822" fmla="*/ 4033361 h 5790485"/>
              <a:gd name="connsiteX4823" fmla="*/ 11899963 w 13261896"/>
              <a:gd name="connsiteY4823" fmla="*/ 4033361 h 5790485"/>
              <a:gd name="connsiteX4824" fmla="*/ 11895200 w 13261896"/>
              <a:gd name="connsiteY4824" fmla="*/ 4038124 h 5790485"/>
              <a:gd name="connsiteX4825" fmla="*/ 11795236 w 13261896"/>
              <a:gd name="connsiteY4825" fmla="*/ 4085749 h 5790485"/>
              <a:gd name="connsiteX4826" fmla="*/ 11742848 w 13261896"/>
              <a:gd name="connsiteY4826" fmla="*/ 4119086 h 5790485"/>
              <a:gd name="connsiteX4827" fmla="*/ 11685698 w 13261896"/>
              <a:gd name="connsiteY4827" fmla="*/ 4128611 h 5790485"/>
              <a:gd name="connsiteX4828" fmla="*/ 11614261 w 13261896"/>
              <a:gd name="connsiteY4828" fmla="*/ 4095274 h 5790485"/>
              <a:gd name="connsiteX4829" fmla="*/ 11547586 w 13261896"/>
              <a:gd name="connsiteY4829" fmla="*/ 4157139 h 5790485"/>
              <a:gd name="connsiteX4830" fmla="*/ 11538061 w 13261896"/>
              <a:gd name="connsiteY4830" fmla="*/ 4200001 h 5790485"/>
              <a:gd name="connsiteX4831" fmla="*/ 11509486 w 13261896"/>
              <a:gd name="connsiteY4831" fmla="*/ 4190476 h 5790485"/>
              <a:gd name="connsiteX4832" fmla="*/ 11485673 w 13261896"/>
              <a:gd name="connsiteY4832" fmla="*/ 4204764 h 5790485"/>
              <a:gd name="connsiteX4833" fmla="*/ 11485673 w 13261896"/>
              <a:gd name="connsiteY4833" fmla="*/ 4190476 h 5790485"/>
              <a:gd name="connsiteX4834" fmla="*/ 11514248 w 13261896"/>
              <a:gd name="connsiteY4834" fmla="*/ 4119086 h 5790485"/>
              <a:gd name="connsiteX4835" fmla="*/ 11590448 w 13261896"/>
              <a:gd name="connsiteY4835" fmla="*/ 4038124 h 5790485"/>
              <a:gd name="connsiteX4836" fmla="*/ 11561873 w 13261896"/>
              <a:gd name="connsiteY4836" fmla="*/ 4023836 h 5790485"/>
              <a:gd name="connsiteX4837" fmla="*/ 11485673 w 13261896"/>
              <a:gd name="connsiteY4837" fmla="*/ 4033361 h 5790485"/>
              <a:gd name="connsiteX4838" fmla="*/ 11442858 w 13261896"/>
              <a:gd name="connsiteY4838" fmla="*/ 4071461 h 5790485"/>
              <a:gd name="connsiteX4839" fmla="*/ 11423808 w 13261896"/>
              <a:gd name="connsiteY4839" fmla="*/ 4071461 h 5790485"/>
              <a:gd name="connsiteX4840" fmla="*/ 11423808 w 13261896"/>
              <a:gd name="connsiteY4840" fmla="*/ 4057174 h 5790485"/>
              <a:gd name="connsiteX4841" fmla="*/ 11428571 w 13261896"/>
              <a:gd name="connsiteY4841" fmla="*/ 4023836 h 5790485"/>
              <a:gd name="connsiteX4842" fmla="*/ 11480958 w 13261896"/>
              <a:gd name="connsiteY4842" fmla="*/ 3985736 h 5790485"/>
              <a:gd name="connsiteX4843" fmla="*/ 11580923 w 13261896"/>
              <a:gd name="connsiteY4843" fmla="*/ 3980974 h 5790485"/>
              <a:gd name="connsiteX4844" fmla="*/ 11599973 w 13261896"/>
              <a:gd name="connsiteY4844" fmla="*/ 3961924 h 5790485"/>
              <a:gd name="connsiteX4845" fmla="*/ 11528536 w 13261896"/>
              <a:gd name="connsiteY4845" fmla="*/ 3900011 h 5790485"/>
              <a:gd name="connsiteX4846" fmla="*/ 11509486 w 13261896"/>
              <a:gd name="connsiteY4846" fmla="*/ 3885724 h 5790485"/>
              <a:gd name="connsiteX4847" fmla="*/ 11457146 w 13261896"/>
              <a:gd name="connsiteY4847" fmla="*/ 3885724 h 5790485"/>
              <a:gd name="connsiteX4848" fmla="*/ 11452383 w 13261896"/>
              <a:gd name="connsiteY4848" fmla="*/ 3871436 h 5790485"/>
              <a:gd name="connsiteX4849" fmla="*/ 11509486 w 13261896"/>
              <a:gd name="connsiteY4849" fmla="*/ 3838099 h 5790485"/>
              <a:gd name="connsiteX4850" fmla="*/ 11661886 w 13261896"/>
              <a:gd name="connsiteY4850" fmla="*/ 3938111 h 5790485"/>
              <a:gd name="connsiteX4851" fmla="*/ 11666648 w 13261896"/>
              <a:gd name="connsiteY4851" fmla="*/ 3923824 h 5790485"/>
              <a:gd name="connsiteX4852" fmla="*/ 11652361 w 13261896"/>
              <a:gd name="connsiteY4852" fmla="*/ 3866674 h 5790485"/>
              <a:gd name="connsiteX4853" fmla="*/ 11638073 w 13261896"/>
              <a:gd name="connsiteY4853" fmla="*/ 3842861 h 5790485"/>
              <a:gd name="connsiteX4854" fmla="*/ 11628548 w 13261896"/>
              <a:gd name="connsiteY4854" fmla="*/ 3809524 h 5790485"/>
              <a:gd name="connsiteX4855" fmla="*/ 11585686 w 13261896"/>
              <a:gd name="connsiteY4855" fmla="*/ 3776186 h 5790485"/>
              <a:gd name="connsiteX4856" fmla="*/ 11585686 w 13261896"/>
              <a:gd name="connsiteY4856" fmla="*/ 3761947 h 5790485"/>
              <a:gd name="connsiteX4857" fmla="*/ 11604736 w 13261896"/>
              <a:gd name="connsiteY4857" fmla="*/ 3723847 h 5790485"/>
              <a:gd name="connsiteX4858" fmla="*/ 11633311 w 13261896"/>
              <a:gd name="connsiteY4858" fmla="*/ 3771472 h 5790485"/>
              <a:gd name="connsiteX4859" fmla="*/ 11228546 w 13261896"/>
              <a:gd name="connsiteY4859" fmla="*/ 3776186 h 5790485"/>
              <a:gd name="connsiteX4860" fmla="*/ 11199971 w 13261896"/>
              <a:gd name="connsiteY4860" fmla="*/ 3752422 h 5790485"/>
              <a:gd name="connsiteX4861" fmla="*/ 11157109 w 13261896"/>
              <a:gd name="connsiteY4861" fmla="*/ 3785711 h 5790485"/>
              <a:gd name="connsiteX4862" fmla="*/ 11157109 w 13261896"/>
              <a:gd name="connsiteY4862" fmla="*/ 3833336 h 5790485"/>
              <a:gd name="connsiteX4863" fmla="*/ 11161871 w 13261896"/>
              <a:gd name="connsiteY4863" fmla="*/ 3723847 h 5790485"/>
              <a:gd name="connsiteX4864" fmla="*/ 11228546 w 13261896"/>
              <a:gd name="connsiteY4864" fmla="*/ 3776186 h 5790485"/>
              <a:gd name="connsiteX4865" fmla="*/ 12604766 w 13261896"/>
              <a:gd name="connsiteY4865" fmla="*/ 3719084 h 5790485"/>
              <a:gd name="connsiteX4866" fmla="*/ 12671394 w 13261896"/>
              <a:gd name="connsiteY4866" fmla="*/ 3757184 h 5790485"/>
              <a:gd name="connsiteX4867" fmla="*/ 12666631 w 13261896"/>
              <a:gd name="connsiteY4867" fmla="*/ 3776186 h 5790485"/>
              <a:gd name="connsiteX4868" fmla="*/ 12642819 w 13261896"/>
              <a:gd name="connsiteY4868" fmla="*/ 3776186 h 5790485"/>
              <a:gd name="connsiteX4869" fmla="*/ 12590479 w 13261896"/>
              <a:gd name="connsiteY4869" fmla="*/ 3738134 h 5790485"/>
              <a:gd name="connsiteX4870" fmla="*/ 12595241 w 13261896"/>
              <a:gd name="connsiteY4870" fmla="*/ 3719084 h 5790485"/>
              <a:gd name="connsiteX4871" fmla="*/ 12604766 w 13261896"/>
              <a:gd name="connsiteY4871" fmla="*/ 3719084 h 5790485"/>
              <a:gd name="connsiteX4872" fmla="*/ 12552379 w 13261896"/>
              <a:gd name="connsiteY4872" fmla="*/ 3742897 h 5790485"/>
              <a:gd name="connsiteX4873" fmla="*/ 12542854 w 13261896"/>
              <a:gd name="connsiteY4873" fmla="*/ 3752422 h 5790485"/>
              <a:gd name="connsiteX4874" fmla="*/ 12466654 w 13261896"/>
              <a:gd name="connsiteY4874" fmla="*/ 3719084 h 5790485"/>
              <a:gd name="connsiteX4875" fmla="*/ 12552379 w 13261896"/>
              <a:gd name="connsiteY4875" fmla="*/ 3742897 h 5790485"/>
              <a:gd name="connsiteX4876" fmla="*/ 11819048 w 13261896"/>
              <a:gd name="connsiteY4876" fmla="*/ 3723847 h 5790485"/>
              <a:gd name="connsiteX4877" fmla="*/ 11814286 w 13261896"/>
              <a:gd name="connsiteY4877" fmla="*/ 3738134 h 5790485"/>
              <a:gd name="connsiteX4878" fmla="*/ 11804761 w 13261896"/>
              <a:gd name="connsiteY4878" fmla="*/ 3728609 h 5790485"/>
              <a:gd name="connsiteX4879" fmla="*/ 11804761 w 13261896"/>
              <a:gd name="connsiteY4879" fmla="*/ 3723847 h 5790485"/>
              <a:gd name="connsiteX4880" fmla="*/ 11804761 w 13261896"/>
              <a:gd name="connsiteY4880" fmla="*/ 3719084 h 5790485"/>
              <a:gd name="connsiteX4881" fmla="*/ 11790473 w 13261896"/>
              <a:gd name="connsiteY4881" fmla="*/ 3742897 h 5790485"/>
              <a:gd name="connsiteX4882" fmla="*/ 11785711 w 13261896"/>
              <a:gd name="connsiteY4882" fmla="*/ 3733372 h 5790485"/>
              <a:gd name="connsiteX4883" fmla="*/ 11799998 w 13261896"/>
              <a:gd name="connsiteY4883" fmla="*/ 3714322 h 5790485"/>
              <a:gd name="connsiteX4884" fmla="*/ 11819048 w 13261896"/>
              <a:gd name="connsiteY4884" fmla="*/ 3723847 h 5790485"/>
              <a:gd name="connsiteX4885" fmla="*/ 12557141 w 13261896"/>
              <a:gd name="connsiteY4885" fmla="*/ 3728609 h 5790485"/>
              <a:gd name="connsiteX4886" fmla="*/ 12471416 w 13261896"/>
              <a:gd name="connsiteY4886" fmla="*/ 3709559 h 5790485"/>
              <a:gd name="connsiteX4887" fmla="*/ 12528566 w 13261896"/>
              <a:gd name="connsiteY4887" fmla="*/ 3704797 h 5790485"/>
              <a:gd name="connsiteX4888" fmla="*/ 12557141 w 13261896"/>
              <a:gd name="connsiteY4888" fmla="*/ 3728609 h 5790485"/>
              <a:gd name="connsiteX4889" fmla="*/ 11199971 w 13261896"/>
              <a:gd name="connsiteY4889" fmla="*/ 3723847 h 5790485"/>
              <a:gd name="connsiteX4890" fmla="*/ 11161871 w 13261896"/>
              <a:gd name="connsiteY4890" fmla="*/ 3709559 h 5790485"/>
              <a:gd name="connsiteX4891" fmla="*/ 11161871 w 13261896"/>
              <a:gd name="connsiteY4891" fmla="*/ 3690509 h 5790485"/>
              <a:gd name="connsiteX4892" fmla="*/ 11199971 w 13261896"/>
              <a:gd name="connsiteY4892" fmla="*/ 3723847 h 5790485"/>
              <a:gd name="connsiteX4893" fmla="*/ 11909488 w 13261896"/>
              <a:gd name="connsiteY4893" fmla="*/ 3704797 h 5790485"/>
              <a:gd name="connsiteX4894" fmla="*/ 11885675 w 13261896"/>
              <a:gd name="connsiteY4894" fmla="*/ 3676222 h 5790485"/>
              <a:gd name="connsiteX4895" fmla="*/ 11904725 w 13261896"/>
              <a:gd name="connsiteY4895" fmla="*/ 3657172 h 5790485"/>
              <a:gd name="connsiteX4896" fmla="*/ 11909488 w 13261896"/>
              <a:gd name="connsiteY4896" fmla="*/ 3704797 h 5790485"/>
              <a:gd name="connsiteX4897" fmla="*/ 11319033 w 13261896"/>
              <a:gd name="connsiteY4897" fmla="*/ 3685747 h 5790485"/>
              <a:gd name="connsiteX4898" fmla="*/ 11319033 w 13261896"/>
              <a:gd name="connsiteY4898" fmla="*/ 3719084 h 5790485"/>
              <a:gd name="connsiteX4899" fmla="*/ 11252359 w 13261896"/>
              <a:gd name="connsiteY4899" fmla="*/ 3719084 h 5790485"/>
              <a:gd name="connsiteX4900" fmla="*/ 11257121 w 13261896"/>
              <a:gd name="connsiteY4900" fmla="*/ 3690509 h 5790485"/>
              <a:gd name="connsiteX4901" fmla="*/ 11299983 w 13261896"/>
              <a:gd name="connsiteY4901" fmla="*/ 3657172 h 5790485"/>
              <a:gd name="connsiteX4902" fmla="*/ 11319033 w 13261896"/>
              <a:gd name="connsiteY4902" fmla="*/ 3685747 h 5790485"/>
              <a:gd name="connsiteX4903" fmla="*/ 11842861 w 13261896"/>
              <a:gd name="connsiteY4903" fmla="*/ 3719084 h 5790485"/>
              <a:gd name="connsiteX4904" fmla="*/ 11814286 w 13261896"/>
              <a:gd name="connsiteY4904" fmla="*/ 3761947 h 5790485"/>
              <a:gd name="connsiteX4905" fmla="*/ 11780948 w 13261896"/>
              <a:gd name="connsiteY4905" fmla="*/ 3733372 h 5790485"/>
              <a:gd name="connsiteX4906" fmla="*/ 11799998 w 13261896"/>
              <a:gd name="connsiteY4906" fmla="*/ 3709559 h 5790485"/>
              <a:gd name="connsiteX4907" fmla="*/ 11828573 w 13261896"/>
              <a:gd name="connsiteY4907" fmla="*/ 3728609 h 5790485"/>
              <a:gd name="connsiteX4908" fmla="*/ 11804761 w 13261896"/>
              <a:gd name="connsiteY4908" fmla="*/ 3752422 h 5790485"/>
              <a:gd name="connsiteX4909" fmla="*/ 11814286 w 13261896"/>
              <a:gd name="connsiteY4909" fmla="*/ 3757184 h 5790485"/>
              <a:gd name="connsiteX4910" fmla="*/ 11838098 w 13261896"/>
              <a:gd name="connsiteY4910" fmla="*/ 3719084 h 5790485"/>
              <a:gd name="connsiteX4911" fmla="*/ 11776186 w 13261896"/>
              <a:gd name="connsiteY4911" fmla="*/ 3657172 h 5790485"/>
              <a:gd name="connsiteX4912" fmla="*/ 11690461 w 13261896"/>
              <a:gd name="connsiteY4912" fmla="*/ 3709559 h 5790485"/>
              <a:gd name="connsiteX4913" fmla="*/ 11723798 w 13261896"/>
              <a:gd name="connsiteY4913" fmla="*/ 3742897 h 5790485"/>
              <a:gd name="connsiteX4914" fmla="*/ 11757136 w 13261896"/>
              <a:gd name="connsiteY4914" fmla="*/ 3719084 h 5790485"/>
              <a:gd name="connsiteX4915" fmla="*/ 11752373 w 13261896"/>
              <a:gd name="connsiteY4915" fmla="*/ 3700034 h 5790485"/>
              <a:gd name="connsiteX4916" fmla="*/ 11733323 w 13261896"/>
              <a:gd name="connsiteY4916" fmla="*/ 3695272 h 5790485"/>
              <a:gd name="connsiteX4917" fmla="*/ 11714273 w 13261896"/>
              <a:gd name="connsiteY4917" fmla="*/ 3704797 h 5790485"/>
              <a:gd name="connsiteX4918" fmla="*/ 11714273 w 13261896"/>
              <a:gd name="connsiteY4918" fmla="*/ 3719084 h 5790485"/>
              <a:gd name="connsiteX4919" fmla="*/ 11723798 w 13261896"/>
              <a:gd name="connsiteY4919" fmla="*/ 3728609 h 5790485"/>
              <a:gd name="connsiteX4920" fmla="*/ 11735419 w 13261896"/>
              <a:gd name="connsiteY4920" fmla="*/ 3724370 h 5790485"/>
              <a:gd name="connsiteX4921" fmla="*/ 11738086 w 13261896"/>
              <a:gd name="connsiteY4921" fmla="*/ 3728609 h 5790485"/>
              <a:gd name="connsiteX4922" fmla="*/ 11714273 w 13261896"/>
              <a:gd name="connsiteY4922" fmla="*/ 3728609 h 5790485"/>
              <a:gd name="connsiteX4923" fmla="*/ 11709511 w 13261896"/>
              <a:gd name="connsiteY4923" fmla="*/ 3709559 h 5790485"/>
              <a:gd name="connsiteX4924" fmla="*/ 11733323 w 13261896"/>
              <a:gd name="connsiteY4924" fmla="*/ 3690509 h 5790485"/>
              <a:gd name="connsiteX4925" fmla="*/ 11757136 w 13261896"/>
              <a:gd name="connsiteY4925" fmla="*/ 3719084 h 5790485"/>
              <a:gd name="connsiteX4926" fmla="*/ 11723798 w 13261896"/>
              <a:gd name="connsiteY4926" fmla="*/ 3747659 h 5790485"/>
              <a:gd name="connsiteX4927" fmla="*/ 11685698 w 13261896"/>
              <a:gd name="connsiteY4927" fmla="*/ 3709559 h 5790485"/>
              <a:gd name="connsiteX4928" fmla="*/ 11776186 w 13261896"/>
              <a:gd name="connsiteY4928" fmla="*/ 3652409 h 5790485"/>
              <a:gd name="connsiteX4929" fmla="*/ 11842861 w 13261896"/>
              <a:gd name="connsiteY4929" fmla="*/ 3719084 h 5790485"/>
              <a:gd name="connsiteX4930" fmla="*/ 11652361 w 13261896"/>
              <a:gd name="connsiteY4930" fmla="*/ 3704797 h 5790485"/>
              <a:gd name="connsiteX4931" fmla="*/ 11785711 w 13261896"/>
              <a:gd name="connsiteY4931" fmla="*/ 3790474 h 5790485"/>
              <a:gd name="connsiteX4932" fmla="*/ 11833336 w 13261896"/>
              <a:gd name="connsiteY4932" fmla="*/ 3790474 h 5790485"/>
              <a:gd name="connsiteX4933" fmla="*/ 11809523 w 13261896"/>
              <a:gd name="connsiteY4933" fmla="*/ 3847624 h 5790485"/>
              <a:gd name="connsiteX4934" fmla="*/ 11795236 w 13261896"/>
              <a:gd name="connsiteY4934" fmla="*/ 3866674 h 5790485"/>
              <a:gd name="connsiteX4935" fmla="*/ 11780948 w 13261896"/>
              <a:gd name="connsiteY4935" fmla="*/ 3928586 h 5790485"/>
              <a:gd name="connsiteX4936" fmla="*/ 11738086 w 13261896"/>
              <a:gd name="connsiteY4936" fmla="*/ 3952399 h 5790485"/>
              <a:gd name="connsiteX4937" fmla="*/ 11704748 w 13261896"/>
              <a:gd name="connsiteY4937" fmla="*/ 3933349 h 5790485"/>
              <a:gd name="connsiteX4938" fmla="*/ 11690461 w 13261896"/>
              <a:gd name="connsiteY4938" fmla="*/ 3828574 h 5790485"/>
              <a:gd name="connsiteX4939" fmla="*/ 11642836 w 13261896"/>
              <a:gd name="connsiteY4939" fmla="*/ 3761947 h 5790485"/>
              <a:gd name="connsiteX4940" fmla="*/ 11638073 w 13261896"/>
              <a:gd name="connsiteY4940" fmla="*/ 3728609 h 5790485"/>
              <a:gd name="connsiteX4941" fmla="*/ 11604736 w 13261896"/>
              <a:gd name="connsiteY4941" fmla="*/ 3709559 h 5790485"/>
              <a:gd name="connsiteX4942" fmla="*/ 11571398 w 13261896"/>
              <a:gd name="connsiteY4942" fmla="*/ 3733372 h 5790485"/>
              <a:gd name="connsiteX4943" fmla="*/ 11533298 w 13261896"/>
              <a:gd name="connsiteY4943" fmla="*/ 3747659 h 5790485"/>
              <a:gd name="connsiteX4944" fmla="*/ 11509486 w 13261896"/>
              <a:gd name="connsiteY4944" fmla="*/ 3790474 h 5790485"/>
              <a:gd name="connsiteX4945" fmla="*/ 11519011 w 13261896"/>
              <a:gd name="connsiteY4945" fmla="*/ 3814286 h 5790485"/>
              <a:gd name="connsiteX4946" fmla="*/ 11571398 w 13261896"/>
              <a:gd name="connsiteY4946" fmla="*/ 3785711 h 5790485"/>
              <a:gd name="connsiteX4947" fmla="*/ 11614261 w 13261896"/>
              <a:gd name="connsiteY4947" fmla="*/ 3814286 h 5790485"/>
              <a:gd name="connsiteX4948" fmla="*/ 11642836 w 13261896"/>
              <a:gd name="connsiteY4948" fmla="*/ 3866674 h 5790485"/>
              <a:gd name="connsiteX4949" fmla="*/ 11642836 w 13261896"/>
              <a:gd name="connsiteY4949" fmla="*/ 3914299 h 5790485"/>
              <a:gd name="connsiteX4950" fmla="*/ 11509486 w 13261896"/>
              <a:gd name="connsiteY4950" fmla="*/ 3823811 h 5790485"/>
              <a:gd name="connsiteX4951" fmla="*/ 11466671 w 13261896"/>
              <a:gd name="connsiteY4951" fmla="*/ 3838099 h 5790485"/>
              <a:gd name="connsiteX4952" fmla="*/ 11471433 w 13261896"/>
              <a:gd name="connsiteY4952" fmla="*/ 3809524 h 5790485"/>
              <a:gd name="connsiteX4953" fmla="*/ 11380946 w 13261896"/>
              <a:gd name="connsiteY4953" fmla="*/ 3752422 h 5790485"/>
              <a:gd name="connsiteX4954" fmla="*/ 11280933 w 13261896"/>
              <a:gd name="connsiteY4954" fmla="*/ 3847624 h 5790485"/>
              <a:gd name="connsiteX4955" fmla="*/ 11247596 w 13261896"/>
              <a:gd name="connsiteY4955" fmla="*/ 3833336 h 5790485"/>
              <a:gd name="connsiteX4956" fmla="*/ 11166634 w 13261896"/>
              <a:gd name="connsiteY4956" fmla="*/ 3900011 h 5790485"/>
              <a:gd name="connsiteX4957" fmla="*/ 11152346 w 13261896"/>
              <a:gd name="connsiteY4957" fmla="*/ 3900011 h 5790485"/>
              <a:gd name="connsiteX4958" fmla="*/ 11152346 w 13261896"/>
              <a:gd name="connsiteY4958" fmla="*/ 3852386 h 5790485"/>
              <a:gd name="connsiteX4959" fmla="*/ 11171396 w 13261896"/>
              <a:gd name="connsiteY4959" fmla="*/ 3828574 h 5790485"/>
              <a:gd name="connsiteX4960" fmla="*/ 11199971 w 13261896"/>
              <a:gd name="connsiteY4960" fmla="*/ 3766709 h 5790485"/>
              <a:gd name="connsiteX4961" fmla="*/ 11247596 w 13261896"/>
              <a:gd name="connsiteY4961" fmla="*/ 3795236 h 5790485"/>
              <a:gd name="connsiteX4962" fmla="*/ 11219021 w 13261896"/>
              <a:gd name="connsiteY4962" fmla="*/ 3738134 h 5790485"/>
              <a:gd name="connsiteX4963" fmla="*/ 11295221 w 13261896"/>
              <a:gd name="connsiteY4963" fmla="*/ 3757184 h 5790485"/>
              <a:gd name="connsiteX4964" fmla="*/ 11676173 w 13261896"/>
              <a:gd name="connsiteY4964" fmla="*/ 3652409 h 5790485"/>
              <a:gd name="connsiteX4965" fmla="*/ 11652361 w 13261896"/>
              <a:gd name="connsiteY4965" fmla="*/ 3704797 h 5790485"/>
              <a:gd name="connsiteX4966" fmla="*/ 11247596 w 13261896"/>
              <a:gd name="connsiteY4966" fmla="*/ 3690509 h 5790485"/>
              <a:gd name="connsiteX4967" fmla="*/ 11242834 w 13261896"/>
              <a:gd name="connsiteY4967" fmla="*/ 3714322 h 5790485"/>
              <a:gd name="connsiteX4968" fmla="*/ 11180921 w 13261896"/>
              <a:gd name="connsiteY4968" fmla="*/ 3676222 h 5790485"/>
              <a:gd name="connsiteX4969" fmla="*/ 11228546 w 13261896"/>
              <a:gd name="connsiteY4969" fmla="*/ 3652409 h 5790485"/>
              <a:gd name="connsiteX4970" fmla="*/ 11247596 w 13261896"/>
              <a:gd name="connsiteY4970" fmla="*/ 3690509 h 5790485"/>
              <a:gd name="connsiteX4971" fmla="*/ 11414283 w 13261896"/>
              <a:gd name="connsiteY4971" fmla="*/ 3666697 h 5790485"/>
              <a:gd name="connsiteX4972" fmla="*/ 11338083 w 13261896"/>
              <a:gd name="connsiteY4972" fmla="*/ 3719084 h 5790485"/>
              <a:gd name="connsiteX4973" fmla="*/ 11333321 w 13261896"/>
              <a:gd name="connsiteY4973" fmla="*/ 3700034 h 5790485"/>
              <a:gd name="connsiteX4974" fmla="*/ 11385708 w 13261896"/>
              <a:gd name="connsiteY4974" fmla="*/ 3623834 h 5790485"/>
              <a:gd name="connsiteX4975" fmla="*/ 11414283 w 13261896"/>
              <a:gd name="connsiteY4975" fmla="*/ 3666697 h 5790485"/>
              <a:gd name="connsiteX4976" fmla="*/ 12723781 w 13261896"/>
              <a:gd name="connsiteY4976" fmla="*/ 3742897 h 5790485"/>
              <a:gd name="connsiteX4977" fmla="*/ 12676156 w 13261896"/>
              <a:gd name="connsiteY4977" fmla="*/ 3742897 h 5790485"/>
              <a:gd name="connsiteX4978" fmla="*/ 12538091 w 13261896"/>
              <a:gd name="connsiteY4978" fmla="*/ 3638122 h 5790485"/>
              <a:gd name="connsiteX4979" fmla="*/ 12552379 w 13261896"/>
              <a:gd name="connsiteY4979" fmla="*/ 3619072 h 5790485"/>
              <a:gd name="connsiteX4980" fmla="*/ 12723781 w 13261896"/>
              <a:gd name="connsiteY4980" fmla="*/ 3742897 h 5790485"/>
              <a:gd name="connsiteX4981" fmla="*/ 12538091 w 13261896"/>
              <a:gd name="connsiteY4981" fmla="*/ 3614309 h 5790485"/>
              <a:gd name="connsiteX4982" fmla="*/ 12523804 w 13261896"/>
              <a:gd name="connsiteY4982" fmla="*/ 3638122 h 5790485"/>
              <a:gd name="connsiteX4983" fmla="*/ 12585716 w 13261896"/>
              <a:gd name="connsiteY4983" fmla="*/ 3723847 h 5790485"/>
              <a:gd name="connsiteX4984" fmla="*/ 12576191 w 13261896"/>
              <a:gd name="connsiteY4984" fmla="*/ 3738134 h 5790485"/>
              <a:gd name="connsiteX4985" fmla="*/ 12561904 w 13261896"/>
              <a:gd name="connsiteY4985" fmla="*/ 3719084 h 5790485"/>
              <a:gd name="connsiteX4986" fmla="*/ 12509516 w 13261896"/>
              <a:gd name="connsiteY4986" fmla="*/ 3638122 h 5790485"/>
              <a:gd name="connsiteX4987" fmla="*/ 12523804 w 13261896"/>
              <a:gd name="connsiteY4987" fmla="*/ 3614309 h 5790485"/>
              <a:gd name="connsiteX4988" fmla="*/ 12538091 w 13261896"/>
              <a:gd name="connsiteY4988" fmla="*/ 3614309 h 5790485"/>
              <a:gd name="connsiteX4989" fmla="*/ 11909488 w 13261896"/>
              <a:gd name="connsiteY4989" fmla="*/ 3733372 h 5790485"/>
              <a:gd name="connsiteX4990" fmla="*/ 11909488 w 13261896"/>
              <a:gd name="connsiteY4990" fmla="*/ 3799999 h 5790485"/>
              <a:gd name="connsiteX4991" fmla="*/ 11861911 w 13261896"/>
              <a:gd name="connsiteY4991" fmla="*/ 3771472 h 5790485"/>
              <a:gd name="connsiteX4992" fmla="*/ 11876150 w 13261896"/>
              <a:gd name="connsiteY4992" fmla="*/ 3742897 h 5790485"/>
              <a:gd name="connsiteX4993" fmla="*/ 11861911 w 13261896"/>
              <a:gd name="connsiteY4993" fmla="*/ 3738134 h 5790485"/>
              <a:gd name="connsiteX4994" fmla="*/ 11804761 w 13261896"/>
              <a:gd name="connsiteY4994" fmla="*/ 3785711 h 5790485"/>
              <a:gd name="connsiteX4995" fmla="*/ 11761898 w 13261896"/>
              <a:gd name="connsiteY4995" fmla="*/ 3752422 h 5790485"/>
              <a:gd name="connsiteX4996" fmla="*/ 11719036 w 13261896"/>
              <a:gd name="connsiteY4996" fmla="*/ 3761947 h 5790485"/>
              <a:gd name="connsiteX4997" fmla="*/ 11666648 w 13261896"/>
              <a:gd name="connsiteY4997" fmla="*/ 3704797 h 5790485"/>
              <a:gd name="connsiteX4998" fmla="*/ 11685698 w 13261896"/>
              <a:gd name="connsiteY4998" fmla="*/ 3647647 h 5790485"/>
              <a:gd name="connsiteX4999" fmla="*/ 11823811 w 13261896"/>
              <a:gd name="connsiteY4999" fmla="*/ 3609547 h 5790485"/>
              <a:gd name="connsiteX5000" fmla="*/ 11909488 w 13261896"/>
              <a:gd name="connsiteY5000" fmla="*/ 3733372 h 5790485"/>
              <a:gd name="connsiteX5001" fmla="*/ 11476196 w 13261896"/>
              <a:gd name="connsiteY5001" fmla="*/ 3642884 h 5790485"/>
              <a:gd name="connsiteX5002" fmla="*/ 11438096 w 13261896"/>
              <a:gd name="connsiteY5002" fmla="*/ 3695272 h 5790485"/>
              <a:gd name="connsiteX5003" fmla="*/ 11423808 w 13261896"/>
              <a:gd name="connsiteY5003" fmla="*/ 3695272 h 5790485"/>
              <a:gd name="connsiteX5004" fmla="*/ 11423808 w 13261896"/>
              <a:gd name="connsiteY5004" fmla="*/ 3628597 h 5790485"/>
              <a:gd name="connsiteX5005" fmla="*/ 11442858 w 13261896"/>
              <a:gd name="connsiteY5005" fmla="*/ 3600022 h 5790485"/>
              <a:gd name="connsiteX5006" fmla="*/ 11476196 w 13261896"/>
              <a:gd name="connsiteY5006" fmla="*/ 3642884 h 5790485"/>
              <a:gd name="connsiteX5007" fmla="*/ 12704731 w 13261896"/>
              <a:gd name="connsiteY5007" fmla="*/ 3604784 h 5790485"/>
              <a:gd name="connsiteX5008" fmla="*/ 12738069 w 13261896"/>
              <a:gd name="connsiteY5008" fmla="*/ 3685747 h 5790485"/>
              <a:gd name="connsiteX5009" fmla="*/ 12738069 w 13261896"/>
              <a:gd name="connsiteY5009" fmla="*/ 3671459 h 5790485"/>
              <a:gd name="connsiteX5010" fmla="*/ 12738069 w 13261896"/>
              <a:gd name="connsiteY5010" fmla="*/ 3709559 h 5790485"/>
              <a:gd name="connsiteX5011" fmla="*/ 12709494 w 13261896"/>
              <a:gd name="connsiteY5011" fmla="*/ 3623834 h 5790485"/>
              <a:gd name="connsiteX5012" fmla="*/ 12657106 w 13261896"/>
              <a:gd name="connsiteY5012" fmla="*/ 3590497 h 5790485"/>
              <a:gd name="connsiteX5013" fmla="*/ 12704731 w 13261896"/>
              <a:gd name="connsiteY5013" fmla="*/ 3604784 h 5790485"/>
              <a:gd name="connsiteX5014" fmla="*/ 11223784 w 13261896"/>
              <a:gd name="connsiteY5014" fmla="*/ 3595259 h 5790485"/>
              <a:gd name="connsiteX5015" fmla="*/ 11223784 w 13261896"/>
              <a:gd name="connsiteY5015" fmla="*/ 3638122 h 5790485"/>
              <a:gd name="connsiteX5016" fmla="*/ 11176159 w 13261896"/>
              <a:gd name="connsiteY5016" fmla="*/ 3661934 h 5790485"/>
              <a:gd name="connsiteX5017" fmla="*/ 11157109 w 13261896"/>
              <a:gd name="connsiteY5017" fmla="*/ 3619072 h 5790485"/>
              <a:gd name="connsiteX5018" fmla="*/ 11157109 w 13261896"/>
              <a:gd name="connsiteY5018" fmla="*/ 3609547 h 5790485"/>
              <a:gd name="connsiteX5019" fmla="*/ 11157109 w 13261896"/>
              <a:gd name="connsiteY5019" fmla="*/ 3600022 h 5790485"/>
              <a:gd name="connsiteX5020" fmla="*/ 11195209 w 13261896"/>
              <a:gd name="connsiteY5020" fmla="*/ 3590497 h 5790485"/>
              <a:gd name="connsiteX5021" fmla="*/ 11223784 w 13261896"/>
              <a:gd name="connsiteY5021" fmla="*/ 3595259 h 5790485"/>
              <a:gd name="connsiteX5022" fmla="*/ 12795219 w 13261896"/>
              <a:gd name="connsiteY5022" fmla="*/ 3847624 h 5790485"/>
              <a:gd name="connsiteX5023" fmla="*/ 12795219 w 13261896"/>
              <a:gd name="connsiteY5023" fmla="*/ 3871436 h 5790485"/>
              <a:gd name="connsiteX5024" fmla="*/ 12780931 w 13261896"/>
              <a:gd name="connsiteY5024" fmla="*/ 3866674 h 5790485"/>
              <a:gd name="connsiteX5025" fmla="*/ 12542854 w 13261896"/>
              <a:gd name="connsiteY5025" fmla="*/ 3604784 h 5790485"/>
              <a:gd name="connsiteX5026" fmla="*/ 12557141 w 13261896"/>
              <a:gd name="connsiteY5026" fmla="*/ 3585734 h 5790485"/>
              <a:gd name="connsiteX5027" fmla="*/ 12795219 w 13261896"/>
              <a:gd name="connsiteY5027" fmla="*/ 3847624 h 5790485"/>
              <a:gd name="connsiteX5028" fmla="*/ 11880913 w 13261896"/>
              <a:gd name="connsiteY5028" fmla="*/ 3661934 h 5790485"/>
              <a:gd name="connsiteX5029" fmla="*/ 11842861 w 13261896"/>
              <a:gd name="connsiteY5029" fmla="*/ 3614309 h 5790485"/>
              <a:gd name="connsiteX5030" fmla="*/ 11904725 w 13261896"/>
              <a:gd name="connsiteY5030" fmla="*/ 3585734 h 5790485"/>
              <a:gd name="connsiteX5031" fmla="*/ 11880913 w 13261896"/>
              <a:gd name="connsiteY5031" fmla="*/ 3661934 h 5790485"/>
              <a:gd name="connsiteX5032" fmla="*/ 11809523 w 13261896"/>
              <a:gd name="connsiteY5032" fmla="*/ 3595259 h 5790485"/>
              <a:gd name="connsiteX5033" fmla="*/ 11299983 w 13261896"/>
              <a:gd name="connsiteY5033" fmla="*/ 3742897 h 5790485"/>
              <a:gd name="connsiteX5034" fmla="*/ 11209496 w 13261896"/>
              <a:gd name="connsiteY5034" fmla="*/ 3714322 h 5790485"/>
              <a:gd name="connsiteX5035" fmla="*/ 11285696 w 13261896"/>
              <a:gd name="connsiteY5035" fmla="*/ 3738134 h 5790485"/>
              <a:gd name="connsiteX5036" fmla="*/ 11804761 w 13261896"/>
              <a:gd name="connsiteY5036" fmla="*/ 3585734 h 5790485"/>
              <a:gd name="connsiteX5037" fmla="*/ 11809523 w 13261896"/>
              <a:gd name="connsiteY5037" fmla="*/ 3595259 h 5790485"/>
              <a:gd name="connsiteX5038" fmla="*/ 11542823 w 13261896"/>
              <a:gd name="connsiteY5038" fmla="*/ 3628597 h 5790485"/>
              <a:gd name="connsiteX5039" fmla="*/ 11480958 w 13261896"/>
              <a:gd name="connsiteY5039" fmla="*/ 3680984 h 5790485"/>
              <a:gd name="connsiteX5040" fmla="*/ 11485673 w 13261896"/>
              <a:gd name="connsiteY5040" fmla="*/ 3623834 h 5790485"/>
              <a:gd name="connsiteX5041" fmla="*/ 11509486 w 13261896"/>
              <a:gd name="connsiteY5041" fmla="*/ 3585734 h 5790485"/>
              <a:gd name="connsiteX5042" fmla="*/ 11542823 w 13261896"/>
              <a:gd name="connsiteY5042" fmla="*/ 3628597 h 5790485"/>
              <a:gd name="connsiteX5043" fmla="*/ 11304746 w 13261896"/>
              <a:gd name="connsiteY5043" fmla="*/ 3614309 h 5790485"/>
              <a:gd name="connsiteX5044" fmla="*/ 11257121 w 13261896"/>
              <a:gd name="connsiteY5044" fmla="*/ 3676222 h 5790485"/>
              <a:gd name="connsiteX5045" fmla="*/ 11238071 w 13261896"/>
              <a:gd name="connsiteY5045" fmla="*/ 3619072 h 5790485"/>
              <a:gd name="connsiteX5046" fmla="*/ 11239214 w 13261896"/>
              <a:gd name="connsiteY5046" fmla="*/ 3595688 h 5790485"/>
              <a:gd name="connsiteX5047" fmla="*/ 11285696 w 13261896"/>
              <a:gd name="connsiteY5047" fmla="*/ 3571447 h 5790485"/>
              <a:gd name="connsiteX5048" fmla="*/ 11304746 w 13261896"/>
              <a:gd name="connsiteY5048" fmla="*/ 3614309 h 5790485"/>
              <a:gd name="connsiteX5049" fmla="*/ 11595211 w 13261896"/>
              <a:gd name="connsiteY5049" fmla="*/ 3623834 h 5790485"/>
              <a:gd name="connsiteX5050" fmla="*/ 11552348 w 13261896"/>
              <a:gd name="connsiteY5050" fmla="*/ 3661934 h 5790485"/>
              <a:gd name="connsiteX5051" fmla="*/ 11571398 w 13261896"/>
              <a:gd name="connsiteY5051" fmla="*/ 3566684 h 5790485"/>
              <a:gd name="connsiteX5052" fmla="*/ 11595211 w 13261896"/>
              <a:gd name="connsiteY5052" fmla="*/ 3623834 h 5790485"/>
              <a:gd name="connsiteX5053" fmla="*/ 11371421 w 13261896"/>
              <a:gd name="connsiteY5053" fmla="*/ 3609547 h 5790485"/>
              <a:gd name="connsiteX5054" fmla="*/ 11333321 w 13261896"/>
              <a:gd name="connsiteY5054" fmla="*/ 3676222 h 5790485"/>
              <a:gd name="connsiteX5055" fmla="*/ 11309508 w 13261896"/>
              <a:gd name="connsiteY5055" fmla="*/ 3642884 h 5790485"/>
              <a:gd name="connsiteX5056" fmla="*/ 11314271 w 13261896"/>
              <a:gd name="connsiteY5056" fmla="*/ 3604784 h 5790485"/>
              <a:gd name="connsiteX5057" fmla="*/ 11314271 w 13261896"/>
              <a:gd name="connsiteY5057" fmla="*/ 3595259 h 5790485"/>
              <a:gd name="connsiteX5058" fmla="*/ 11342846 w 13261896"/>
              <a:gd name="connsiteY5058" fmla="*/ 3566684 h 5790485"/>
              <a:gd name="connsiteX5059" fmla="*/ 11371421 w 13261896"/>
              <a:gd name="connsiteY5059" fmla="*/ 3609547 h 5790485"/>
              <a:gd name="connsiteX5060" fmla="*/ 12714256 w 13261896"/>
              <a:gd name="connsiteY5060" fmla="*/ 3585734 h 5790485"/>
              <a:gd name="connsiteX5061" fmla="*/ 12699969 w 13261896"/>
              <a:gd name="connsiteY5061" fmla="*/ 3547634 h 5790485"/>
              <a:gd name="connsiteX5062" fmla="*/ 12714256 w 13261896"/>
              <a:gd name="connsiteY5062" fmla="*/ 3547634 h 5790485"/>
              <a:gd name="connsiteX5063" fmla="*/ 12714256 w 13261896"/>
              <a:gd name="connsiteY5063" fmla="*/ 3585734 h 5790485"/>
              <a:gd name="connsiteX5064" fmla="*/ 11195209 w 13261896"/>
              <a:gd name="connsiteY5064" fmla="*/ 3552397 h 5790485"/>
              <a:gd name="connsiteX5065" fmla="*/ 11195209 w 13261896"/>
              <a:gd name="connsiteY5065" fmla="*/ 3566684 h 5790485"/>
              <a:gd name="connsiteX5066" fmla="*/ 11176159 w 13261896"/>
              <a:gd name="connsiteY5066" fmla="*/ 3585734 h 5790485"/>
              <a:gd name="connsiteX5067" fmla="*/ 11157109 w 13261896"/>
              <a:gd name="connsiteY5067" fmla="*/ 3585734 h 5790485"/>
              <a:gd name="connsiteX5068" fmla="*/ 11157109 w 13261896"/>
              <a:gd name="connsiteY5068" fmla="*/ 3547634 h 5790485"/>
              <a:gd name="connsiteX5069" fmla="*/ 11195209 w 13261896"/>
              <a:gd name="connsiteY5069" fmla="*/ 3552397 h 5790485"/>
              <a:gd name="connsiteX5070" fmla="*/ 12699969 w 13261896"/>
              <a:gd name="connsiteY5070" fmla="*/ 3590497 h 5790485"/>
              <a:gd name="connsiteX5071" fmla="*/ 12638056 w 13261896"/>
              <a:gd name="connsiteY5071" fmla="*/ 3542872 h 5790485"/>
              <a:gd name="connsiteX5072" fmla="*/ 12699969 w 13261896"/>
              <a:gd name="connsiteY5072" fmla="*/ 3590497 h 5790485"/>
              <a:gd name="connsiteX5073" fmla="*/ 12690444 w 13261896"/>
              <a:gd name="connsiteY5073" fmla="*/ 3552397 h 5790485"/>
              <a:gd name="connsiteX5074" fmla="*/ 12690444 w 13261896"/>
              <a:gd name="connsiteY5074" fmla="*/ 3538109 h 5790485"/>
              <a:gd name="connsiteX5075" fmla="*/ 12690444 w 13261896"/>
              <a:gd name="connsiteY5075" fmla="*/ 3552397 h 5790485"/>
              <a:gd name="connsiteX5076" fmla="*/ 12647581 w 13261896"/>
              <a:gd name="connsiteY5076" fmla="*/ 3595259 h 5790485"/>
              <a:gd name="connsiteX5077" fmla="*/ 12704731 w 13261896"/>
              <a:gd name="connsiteY5077" fmla="*/ 3638122 h 5790485"/>
              <a:gd name="connsiteX5078" fmla="*/ 12723781 w 13261896"/>
              <a:gd name="connsiteY5078" fmla="*/ 3676222 h 5790485"/>
              <a:gd name="connsiteX5079" fmla="*/ 12723781 w 13261896"/>
              <a:gd name="connsiteY5079" fmla="*/ 3695272 h 5790485"/>
              <a:gd name="connsiteX5080" fmla="*/ 12561904 w 13261896"/>
              <a:gd name="connsiteY5080" fmla="*/ 3576209 h 5790485"/>
              <a:gd name="connsiteX5081" fmla="*/ 12609529 w 13261896"/>
              <a:gd name="connsiteY5081" fmla="*/ 3538109 h 5790485"/>
              <a:gd name="connsiteX5082" fmla="*/ 12647581 w 13261896"/>
              <a:gd name="connsiteY5082" fmla="*/ 3595259 h 5790485"/>
              <a:gd name="connsiteX5083" fmla="*/ 8747617 w 13261896"/>
              <a:gd name="connsiteY5083" fmla="*/ 3776186 h 5790485"/>
              <a:gd name="connsiteX5084" fmla="*/ 8709517 w 13261896"/>
              <a:gd name="connsiteY5084" fmla="*/ 3738134 h 5790485"/>
              <a:gd name="connsiteX5085" fmla="*/ 8661892 w 13261896"/>
              <a:gd name="connsiteY5085" fmla="*/ 3776186 h 5790485"/>
              <a:gd name="connsiteX5086" fmla="*/ 8690467 w 13261896"/>
              <a:gd name="connsiteY5086" fmla="*/ 3804761 h 5790485"/>
              <a:gd name="connsiteX5087" fmla="*/ 8538067 w 13261896"/>
              <a:gd name="connsiteY5087" fmla="*/ 3852386 h 5790485"/>
              <a:gd name="connsiteX5088" fmla="*/ 6823806 w 13261896"/>
              <a:gd name="connsiteY5088" fmla="*/ 4190476 h 5790485"/>
              <a:gd name="connsiteX5089" fmla="*/ 7180945 w 13261896"/>
              <a:gd name="connsiteY5089" fmla="*/ 3976211 h 5790485"/>
              <a:gd name="connsiteX5090" fmla="*/ 7219045 w 13261896"/>
              <a:gd name="connsiteY5090" fmla="*/ 3961924 h 5790485"/>
              <a:gd name="connsiteX5091" fmla="*/ 9152382 w 13261896"/>
              <a:gd name="connsiteY5091" fmla="*/ 3538109 h 5790485"/>
              <a:gd name="connsiteX5092" fmla="*/ 8747617 w 13261896"/>
              <a:gd name="connsiteY5092" fmla="*/ 3776186 h 5790485"/>
              <a:gd name="connsiteX5093" fmla="*/ 11866625 w 13261896"/>
              <a:gd name="connsiteY5093" fmla="*/ 3600022 h 5790485"/>
              <a:gd name="connsiteX5094" fmla="*/ 11828573 w 13261896"/>
              <a:gd name="connsiteY5094" fmla="*/ 3595259 h 5790485"/>
              <a:gd name="connsiteX5095" fmla="*/ 11852386 w 13261896"/>
              <a:gd name="connsiteY5095" fmla="*/ 3542872 h 5790485"/>
              <a:gd name="connsiteX5096" fmla="*/ 11904725 w 13261896"/>
              <a:gd name="connsiteY5096" fmla="*/ 3528584 h 5790485"/>
              <a:gd name="connsiteX5097" fmla="*/ 11866625 w 13261896"/>
              <a:gd name="connsiteY5097" fmla="*/ 3600022 h 5790485"/>
              <a:gd name="connsiteX5098" fmla="*/ 11666648 w 13261896"/>
              <a:gd name="connsiteY5098" fmla="*/ 3580972 h 5790485"/>
              <a:gd name="connsiteX5099" fmla="*/ 11604736 w 13261896"/>
              <a:gd name="connsiteY5099" fmla="*/ 3638122 h 5790485"/>
              <a:gd name="connsiteX5100" fmla="*/ 11604736 w 13261896"/>
              <a:gd name="connsiteY5100" fmla="*/ 3585734 h 5790485"/>
              <a:gd name="connsiteX5101" fmla="*/ 11633311 w 13261896"/>
              <a:gd name="connsiteY5101" fmla="*/ 3528584 h 5790485"/>
              <a:gd name="connsiteX5102" fmla="*/ 11666648 w 13261896"/>
              <a:gd name="connsiteY5102" fmla="*/ 3580972 h 5790485"/>
              <a:gd name="connsiteX5103" fmla="*/ 11280933 w 13261896"/>
              <a:gd name="connsiteY5103" fmla="*/ 3533347 h 5790485"/>
              <a:gd name="connsiteX5104" fmla="*/ 11280933 w 13261896"/>
              <a:gd name="connsiteY5104" fmla="*/ 3552397 h 5790485"/>
              <a:gd name="connsiteX5105" fmla="*/ 11233309 w 13261896"/>
              <a:gd name="connsiteY5105" fmla="*/ 3585734 h 5790485"/>
              <a:gd name="connsiteX5106" fmla="*/ 11204734 w 13261896"/>
              <a:gd name="connsiteY5106" fmla="*/ 3580972 h 5790485"/>
              <a:gd name="connsiteX5107" fmla="*/ 11209496 w 13261896"/>
              <a:gd name="connsiteY5107" fmla="*/ 3552397 h 5790485"/>
              <a:gd name="connsiteX5108" fmla="*/ 11247596 w 13261896"/>
              <a:gd name="connsiteY5108" fmla="*/ 3528584 h 5790485"/>
              <a:gd name="connsiteX5109" fmla="*/ 11280933 w 13261896"/>
              <a:gd name="connsiteY5109" fmla="*/ 3533347 h 5790485"/>
              <a:gd name="connsiteX5110" fmla="*/ 11433333 w 13261896"/>
              <a:gd name="connsiteY5110" fmla="*/ 3576209 h 5790485"/>
              <a:gd name="connsiteX5111" fmla="*/ 11414283 w 13261896"/>
              <a:gd name="connsiteY5111" fmla="*/ 3623834 h 5790485"/>
              <a:gd name="connsiteX5112" fmla="*/ 11361896 w 13261896"/>
              <a:gd name="connsiteY5112" fmla="*/ 3561922 h 5790485"/>
              <a:gd name="connsiteX5113" fmla="*/ 11390471 w 13261896"/>
              <a:gd name="connsiteY5113" fmla="*/ 3523822 h 5790485"/>
              <a:gd name="connsiteX5114" fmla="*/ 11433333 w 13261896"/>
              <a:gd name="connsiteY5114" fmla="*/ 3576209 h 5790485"/>
              <a:gd name="connsiteX5115" fmla="*/ 11838098 w 13261896"/>
              <a:gd name="connsiteY5115" fmla="*/ 3552397 h 5790485"/>
              <a:gd name="connsiteX5116" fmla="*/ 11819048 w 13261896"/>
              <a:gd name="connsiteY5116" fmla="*/ 3585734 h 5790485"/>
              <a:gd name="connsiteX5117" fmla="*/ 11790473 w 13261896"/>
              <a:gd name="connsiteY5117" fmla="*/ 3542872 h 5790485"/>
              <a:gd name="connsiteX5118" fmla="*/ 11790473 w 13261896"/>
              <a:gd name="connsiteY5118" fmla="*/ 3528584 h 5790485"/>
              <a:gd name="connsiteX5119" fmla="*/ 11838098 w 13261896"/>
              <a:gd name="connsiteY5119" fmla="*/ 3519059 h 5790485"/>
              <a:gd name="connsiteX5120" fmla="*/ 11838098 w 13261896"/>
              <a:gd name="connsiteY5120" fmla="*/ 3552397 h 5790485"/>
              <a:gd name="connsiteX5121" fmla="*/ 12733306 w 13261896"/>
              <a:gd name="connsiteY5121" fmla="*/ 3514297 h 5790485"/>
              <a:gd name="connsiteX5122" fmla="*/ 12690444 w 13261896"/>
              <a:gd name="connsiteY5122" fmla="*/ 3528584 h 5790485"/>
              <a:gd name="connsiteX5123" fmla="*/ 12595241 w 13261896"/>
              <a:gd name="connsiteY5123" fmla="*/ 3528584 h 5790485"/>
              <a:gd name="connsiteX5124" fmla="*/ 12652344 w 13261896"/>
              <a:gd name="connsiteY5124" fmla="*/ 3514297 h 5790485"/>
              <a:gd name="connsiteX5125" fmla="*/ 12733306 w 13261896"/>
              <a:gd name="connsiteY5125" fmla="*/ 3514297 h 5790485"/>
              <a:gd name="connsiteX5126" fmla="*/ 12471416 w 13261896"/>
              <a:gd name="connsiteY5126" fmla="*/ 3628597 h 5790485"/>
              <a:gd name="connsiteX5127" fmla="*/ 12447604 w 13261896"/>
              <a:gd name="connsiteY5127" fmla="*/ 3633359 h 5790485"/>
              <a:gd name="connsiteX5128" fmla="*/ 12333304 w 13261896"/>
              <a:gd name="connsiteY5128" fmla="*/ 3538109 h 5790485"/>
              <a:gd name="connsiteX5129" fmla="*/ 12333304 w 13261896"/>
              <a:gd name="connsiteY5129" fmla="*/ 3514297 h 5790485"/>
              <a:gd name="connsiteX5130" fmla="*/ 12471416 w 13261896"/>
              <a:gd name="connsiteY5130" fmla="*/ 3628597 h 5790485"/>
              <a:gd name="connsiteX5131" fmla="*/ 11780948 w 13261896"/>
              <a:gd name="connsiteY5131" fmla="*/ 3561922 h 5790485"/>
              <a:gd name="connsiteX5132" fmla="*/ 11733323 w 13261896"/>
              <a:gd name="connsiteY5132" fmla="*/ 3595259 h 5790485"/>
              <a:gd name="connsiteX5133" fmla="*/ 11752373 w 13261896"/>
              <a:gd name="connsiteY5133" fmla="*/ 3509534 h 5790485"/>
              <a:gd name="connsiteX5134" fmla="*/ 11780948 w 13261896"/>
              <a:gd name="connsiteY5134" fmla="*/ 3561922 h 5790485"/>
              <a:gd name="connsiteX5135" fmla="*/ 11499961 w 13261896"/>
              <a:gd name="connsiteY5135" fmla="*/ 3557159 h 5790485"/>
              <a:gd name="connsiteX5136" fmla="*/ 11480958 w 13261896"/>
              <a:gd name="connsiteY5136" fmla="*/ 3609547 h 5790485"/>
              <a:gd name="connsiteX5137" fmla="*/ 11447621 w 13261896"/>
              <a:gd name="connsiteY5137" fmla="*/ 3576209 h 5790485"/>
              <a:gd name="connsiteX5138" fmla="*/ 11433333 w 13261896"/>
              <a:gd name="connsiteY5138" fmla="*/ 3538109 h 5790485"/>
              <a:gd name="connsiteX5139" fmla="*/ 11457146 w 13261896"/>
              <a:gd name="connsiteY5139" fmla="*/ 3495247 h 5790485"/>
              <a:gd name="connsiteX5140" fmla="*/ 11499961 w 13261896"/>
              <a:gd name="connsiteY5140" fmla="*/ 3557159 h 5790485"/>
              <a:gd name="connsiteX5141" fmla="*/ 11347608 w 13261896"/>
              <a:gd name="connsiteY5141" fmla="*/ 3528584 h 5790485"/>
              <a:gd name="connsiteX5142" fmla="*/ 11314271 w 13261896"/>
              <a:gd name="connsiteY5142" fmla="*/ 3580972 h 5790485"/>
              <a:gd name="connsiteX5143" fmla="*/ 11295221 w 13261896"/>
              <a:gd name="connsiteY5143" fmla="*/ 3547634 h 5790485"/>
              <a:gd name="connsiteX5144" fmla="*/ 11328558 w 13261896"/>
              <a:gd name="connsiteY5144" fmla="*/ 3495247 h 5790485"/>
              <a:gd name="connsiteX5145" fmla="*/ 11347608 w 13261896"/>
              <a:gd name="connsiteY5145" fmla="*/ 3528584 h 5790485"/>
              <a:gd name="connsiteX5146" fmla="*/ 11728561 w 13261896"/>
              <a:gd name="connsiteY5146" fmla="*/ 3552397 h 5790485"/>
              <a:gd name="connsiteX5147" fmla="*/ 11671411 w 13261896"/>
              <a:gd name="connsiteY5147" fmla="*/ 3614309 h 5790485"/>
              <a:gd name="connsiteX5148" fmla="*/ 11680936 w 13261896"/>
              <a:gd name="connsiteY5148" fmla="*/ 3580972 h 5790485"/>
              <a:gd name="connsiteX5149" fmla="*/ 11671411 w 13261896"/>
              <a:gd name="connsiteY5149" fmla="*/ 3542872 h 5790485"/>
              <a:gd name="connsiteX5150" fmla="*/ 11690461 w 13261896"/>
              <a:gd name="connsiteY5150" fmla="*/ 3490484 h 5790485"/>
              <a:gd name="connsiteX5151" fmla="*/ 11728561 w 13261896"/>
              <a:gd name="connsiteY5151" fmla="*/ 3552397 h 5790485"/>
              <a:gd name="connsiteX5152" fmla="*/ 11238071 w 13261896"/>
              <a:gd name="connsiteY5152" fmla="*/ 3500009 h 5790485"/>
              <a:gd name="connsiteX5153" fmla="*/ 11238071 w 13261896"/>
              <a:gd name="connsiteY5153" fmla="*/ 3509534 h 5790485"/>
              <a:gd name="connsiteX5154" fmla="*/ 11190446 w 13261896"/>
              <a:gd name="connsiteY5154" fmla="*/ 3542872 h 5790485"/>
              <a:gd name="connsiteX5155" fmla="*/ 11152346 w 13261896"/>
              <a:gd name="connsiteY5155" fmla="*/ 3514297 h 5790485"/>
              <a:gd name="connsiteX5156" fmla="*/ 11157109 w 13261896"/>
              <a:gd name="connsiteY5156" fmla="*/ 3495247 h 5790485"/>
              <a:gd name="connsiteX5157" fmla="*/ 11180921 w 13261896"/>
              <a:gd name="connsiteY5157" fmla="*/ 3500009 h 5790485"/>
              <a:gd name="connsiteX5158" fmla="*/ 11219021 w 13261896"/>
              <a:gd name="connsiteY5158" fmla="*/ 3490484 h 5790485"/>
              <a:gd name="connsiteX5159" fmla="*/ 11238071 w 13261896"/>
              <a:gd name="connsiteY5159" fmla="*/ 3500009 h 5790485"/>
              <a:gd name="connsiteX5160" fmla="*/ 12357116 w 13261896"/>
              <a:gd name="connsiteY5160" fmla="*/ 3490484 h 5790485"/>
              <a:gd name="connsiteX5161" fmla="*/ 12433316 w 13261896"/>
              <a:gd name="connsiteY5161" fmla="*/ 3490484 h 5790485"/>
              <a:gd name="connsiteX5162" fmla="*/ 12557141 w 13261896"/>
              <a:gd name="connsiteY5162" fmla="*/ 3552397 h 5790485"/>
              <a:gd name="connsiteX5163" fmla="*/ 12480941 w 13261896"/>
              <a:gd name="connsiteY5163" fmla="*/ 3619072 h 5790485"/>
              <a:gd name="connsiteX5164" fmla="*/ 12333304 w 13261896"/>
              <a:gd name="connsiteY5164" fmla="*/ 3485722 h 5790485"/>
              <a:gd name="connsiteX5165" fmla="*/ 12357116 w 13261896"/>
              <a:gd name="connsiteY5165" fmla="*/ 3490484 h 5790485"/>
              <a:gd name="connsiteX5166" fmla="*/ 9752361 w 13261896"/>
              <a:gd name="connsiteY5166" fmla="*/ 3966686 h 5790485"/>
              <a:gd name="connsiteX5167" fmla="*/ 9833324 w 13261896"/>
              <a:gd name="connsiteY5167" fmla="*/ 3985736 h 5790485"/>
              <a:gd name="connsiteX5168" fmla="*/ 9880949 w 13261896"/>
              <a:gd name="connsiteY5168" fmla="*/ 4000024 h 5790485"/>
              <a:gd name="connsiteX5169" fmla="*/ 9904761 w 13261896"/>
              <a:gd name="connsiteY5169" fmla="*/ 4000024 h 5790485"/>
              <a:gd name="connsiteX5170" fmla="*/ 9904761 w 13261896"/>
              <a:gd name="connsiteY5170" fmla="*/ 3971449 h 5790485"/>
              <a:gd name="connsiteX5171" fmla="*/ 9923811 w 13261896"/>
              <a:gd name="connsiteY5171" fmla="*/ 3976211 h 5790485"/>
              <a:gd name="connsiteX5172" fmla="*/ 9909524 w 13261896"/>
              <a:gd name="connsiteY5172" fmla="*/ 4004786 h 5790485"/>
              <a:gd name="connsiteX5173" fmla="*/ 10071402 w 13261896"/>
              <a:gd name="connsiteY5173" fmla="*/ 4019074 h 5790485"/>
              <a:gd name="connsiteX5174" fmla="*/ 10033302 w 13261896"/>
              <a:gd name="connsiteY5174" fmla="*/ 4080986 h 5790485"/>
              <a:gd name="connsiteX5175" fmla="*/ 10038064 w 13261896"/>
              <a:gd name="connsiteY5175" fmla="*/ 4071461 h 5790485"/>
              <a:gd name="connsiteX5176" fmla="*/ 9623774 w 13261896"/>
              <a:gd name="connsiteY5176" fmla="*/ 4004786 h 5790485"/>
              <a:gd name="connsiteX5177" fmla="*/ 9623774 w 13261896"/>
              <a:gd name="connsiteY5177" fmla="*/ 4123849 h 5790485"/>
              <a:gd name="connsiteX5178" fmla="*/ 9633299 w 13261896"/>
              <a:gd name="connsiteY5178" fmla="*/ 4128611 h 5790485"/>
              <a:gd name="connsiteX5179" fmla="*/ 9852374 w 13261896"/>
              <a:gd name="connsiteY5179" fmla="*/ 4161901 h 5790485"/>
              <a:gd name="connsiteX5180" fmla="*/ 9852374 w 13261896"/>
              <a:gd name="connsiteY5180" fmla="*/ 4223814 h 5790485"/>
              <a:gd name="connsiteX5181" fmla="*/ 9628536 w 13261896"/>
              <a:gd name="connsiteY5181" fmla="*/ 4185714 h 5790485"/>
              <a:gd name="connsiteX5182" fmla="*/ 9619011 w 13261896"/>
              <a:gd name="connsiteY5182" fmla="*/ 4195239 h 5790485"/>
              <a:gd name="connsiteX5183" fmla="*/ 9638061 w 13261896"/>
              <a:gd name="connsiteY5183" fmla="*/ 4204764 h 5790485"/>
              <a:gd name="connsiteX5184" fmla="*/ 10076164 w 13261896"/>
              <a:gd name="connsiteY5184" fmla="*/ 4280964 h 5790485"/>
              <a:gd name="connsiteX5185" fmla="*/ 10080927 w 13261896"/>
              <a:gd name="connsiteY5185" fmla="*/ 4252389 h 5790485"/>
              <a:gd name="connsiteX5186" fmla="*/ 10080927 w 13261896"/>
              <a:gd name="connsiteY5186" fmla="*/ 4461939 h 5790485"/>
              <a:gd name="connsiteX5187" fmla="*/ 10009489 w 13261896"/>
              <a:gd name="connsiteY5187" fmla="*/ 4466701 h 5790485"/>
              <a:gd name="connsiteX5188" fmla="*/ 9623774 w 13261896"/>
              <a:gd name="connsiteY5188" fmla="*/ 4414314 h 5790485"/>
              <a:gd name="connsiteX5189" fmla="*/ 9623774 w 13261896"/>
              <a:gd name="connsiteY5189" fmla="*/ 4504801 h 5790485"/>
              <a:gd name="connsiteX5190" fmla="*/ 9614249 w 13261896"/>
              <a:gd name="connsiteY5190" fmla="*/ 4504801 h 5790485"/>
              <a:gd name="connsiteX5191" fmla="*/ 9614249 w 13261896"/>
              <a:gd name="connsiteY5191" fmla="*/ 4280964 h 5790485"/>
              <a:gd name="connsiteX5192" fmla="*/ 10071402 w 13261896"/>
              <a:gd name="connsiteY5192" fmla="*/ 4338114 h 5790485"/>
              <a:gd name="connsiteX5193" fmla="*/ 10080927 w 13261896"/>
              <a:gd name="connsiteY5193" fmla="*/ 4328589 h 5790485"/>
              <a:gd name="connsiteX5194" fmla="*/ 10066639 w 13261896"/>
              <a:gd name="connsiteY5194" fmla="*/ 4314301 h 5790485"/>
              <a:gd name="connsiteX5195" fmla="*/ 9614249 w 13261896"/>
              <a:gd name="connsiteY5195" fmla="*/ 4261914 h 5790485"/>
              <a:gd name="connsiteX5196" fmla="*/ 9614249 w 13261896"/>
              <a:gd name="connsiteY5196" fmla="*/ 3895249 h 5790485"/>
              <a:gd name="connsiteX5197" fmla="*/ 9599961 w 13261896"/>
              <a:gd name="connsiteY5197" fmla="*/ 3885724 h 5790485"/>
              <a:gd name="connsiteX5198" fmla="*/ 9590436 w 13261896"/>
              <a:gd name="connsiteY5198" fmla="*/ 3895249 h 5790485"/>
              <a:gd name="connsiteX5199" fmla="*/ 9590436 w 13261896"/>
              <a:gd name="connsiteY5199" fmla="*/ 4257151 h 5790485"/>
              <a:gd name="connsiteX5200" fmla="*/ 9457134 w 13261896"/>
              <a:gd name="connsiteY5200" fmla="*/ 4238101 h 5790485"/>
              <a:gd name="connsiteX5201" fmla="*/ 9580911 w 13261896"/>
              <a:gd name="connsiteY5201" fmla="*/ 4185714 h 5790485"/>
              <a:gd name="connsiteX5202" fmla="*/ 9576197 w 13261896"/>
              <a:gd name="connsiteY5202" fmla="*/ 3928586 h 5790485"/>
              <a:gd name="connsiteX5203" fmla="*/ 9438084 w 13261896"/>
              <a:gd name="connsiteY5203" fmla="*/ 4038124 h 5790485"/>
              <a:gd name="connsiteX5204" fmla="*/ 9309497 w 13261896"/>
              <a:gd name="connsiteY5204" fmla="*/ 4100036 h 5790485"/>
              <a:gd name="connsiteX5205" fmla="*/ 9290447 w 13261896"/>
              <a:gd name="connsiteY5205" fmla="*/ 4119086 h 5790485"/>
              <a:gd name="connsiteX5206" fmla="*/ 9342834 w 13261896"/>
              <a:gd name="connsiteY5206" fmla="*/ 4209526 h 5790485"/>
              <a:gd name="connsiteX5207" fmla="*/ 9333309 w 13261896"/>
              <a:gd name="connsiteY5207" fmla="*/ 4266676 h 5790485"/>
              <a:gd name="connsiteX5208" fmla="*/ 9347597 w 13261896"/>
              <a:gd name="connsiteY5208" fmla="*/ 4300014 h 5790485"/>
              <a:gd name="connsiteX5209" fmla="*/ 9447609 w 13261896"/>
              <a:gd name="connsiteY5209" fmla="*/ 4242864 h 5790485"/>
              <a:gd name="connsiteX5210" fmla="*/ 9590436 w 13261896"/>
              <a:gd name="connsiteY5210" fmla="*/ 4276201 h 5790485"/>
              <a:gd name="connsiteX5211" fmla="*/ 9585674 w 13261896"/>
              <a:gd name="connsiteY5211" fmla="*/ 4509564 h 5790485"/>
              <a:gd name="connsiteX5212" fmla="*/ 9585674 w 13261896"/>
              <a:gd name="connsiteY5212" fmla="*/ 4414314 h 5790485"/>
              <a:gd name="connsiteX5213" fmla="*/ 9176194 w 13261896"/>
              <a:gd name="connsiteY5213" fmla="*/ 4352401 h 5790485"/>
              <a:gd name="connsiteX5214" fmla="*/ 9176194 w 13261896"/>
              <a:gd name="connsiteY5214" fmla="*/ 4547616 h 5790485"/>
              <a:gd name="connsiteX5215" fmla="*/ 9176194 w 13261896"/>
              <a:gd name="connsiteY5215" fmla="*/ 4214289 h 5790485"/>
              <a:gd name="connsiteX5216" fmla="*/ 9323784 w 13261896"/>
              <a:gd name="connsiteY5216" fmla="*/ 4238101 h 5790485"/>
              <a:gd name="connsiteX5217" fmla="*/ 9333309 w 13261896"/>
              <a:gd name="connsiteY5217" fmla="*/ 4228576 h 5790485"/>
              <a:gd name="connsiteX5218" fmla="*/ 9176194 w 13261896"/>
              <a:gd name="connsiteY5218" fmla="*/ 4195239 h 5790485"/>
              <a:gd name="connsiteX5219" fmla="*/ 9176194 w 13261896"/>
              <a:gd name="connsiteY5219" fmla="*/ 4133374 h 5790485"/>
              <a:gd name="connsiteX5220" fmla="*/ 9285684 w 13261896"/>
              <a:gd name="connsiteY5220" fmla="*/ 4152424 h 5790485"/>
              <a:gd name="connsiteX5221" fmla="*/ 9295209 w 13261896"/>
              <a:gd name="connsiteY5221" fmla="*/ 4142899 h 5790485"/>
              <a:gd name="connsiteX5222" fmla="*/ 9176194 w 13261896"/>
              <a:gd name="connsiteY5222" fmla="*/ 4114324 h 5790485"/>
              <a:gd name="connsiteX5223" fmla="*/ 9176194 w 13261896"/>
              <a:gd name="connsiteY5223" fmla="*/ 3952399 h 5790485"/>
              <a:gd name="connsiteX5224" fmla="*/ 9152382 w 13261896"/>
              <a:gd name="connsiteY5224" fmla="*/ 3952399 h 5790485"/>
              <a:gd name="connsiteX5225" fmla="*/ 9152382 w 13261896"/>
              <a:gd name="connsiteY5225" fmla="*/ 4547616 h 5790485"/>
              <a:gd name="connsiteX5226" fmla="*/ 9142857 w 13261896"/>
              <a:gd name="connsiteY5226" fmla="*/ 4547616 h 5790485"/>
              <a:gd name="connsiteX5227" fmla="*/ 9142857 w 13261896"/>
              <a:gd name="connsiteY5227" fmla="*/ 4357164 h 5790485"/>
              <a:gd name="connsiteX5228" fmla="*/ 9014269 w 13261896"/>
              <a:gd name="connsiteY5228" fmla="*/ 4328589 h 5790485"/>
              <a:gd name="connsiteX5229" fmla="*/ 8971407 w 13261896"/>
              <a:gd name="connsiteY5229" fmla="*/ 4423839 h 5790485"/>
              <a:gd name="connsiteX5230" fmla="*/ 8971407 w 13261896"/>
              <a:gd name="connsiteY5230" fmla="*/ 4566666 h 5790485"/>
              <a:gd name="connsiteX5231" fmla="*/ 8819007 w 13261896"/>
              <a:gd name="connsiteY5231" fmla="*/ 4580954 h 5790485"/>
              <a:gd name="connsiteX5232" fmla="*/ 8819007 w 13261896"/>
              <a:gd name="connsiteY5232" fmla="*/ 4390501 h 5790485"/>
              <a:gd name="connsiteX5233" fmla="*/ 8890444 w 13261896"/>
              <a:gd name="connsiteY5233" fmla="*/ 4352401 h 5790485"/>
              <a:gd name="connsiteX5234" fmla="*/ 8866632 w 13261896"/>
              <a:gd name="connsiteY5234" fmla="*/ 4300014 h 5790485"/>
              <a:gd name="connsiteX5235" fmla="*/ 8814292 w 13261896"/>
              <a:gd name="connsiteY5235" fmla="*/ 4342876 h 5790485"/>
              <a:gd name="connsiteX5236" fmla="*/ 8814292 w 13261896"/>
              <a:gd name="connsiteY5236" fmla="*/ 4261914 h 5790485"/>
              <a:gd name="connsiteX5237" fmla="*/ 8833294 w 13261896"/>
              <a:gd name="connsiteY5237" fmla="*/ 4257151 h 5790485"/>
              <a:gd name="connsiteX5238" fmla="*/ 8814292 w 13261896"/>
              <a:gd name="connsiteY5238" fmla="*/ 4209526 h 5790485"/>
              <a:gd name="connsiteX5239" fmla="*/ 8885682 w 13261896"/>
              <a:gd name="connsiteY5239" fmla="*/ 4157139 h 5790485"/>
              <a:gd name="connsiteX5240" fmla="*/ 8795242 w 13261896"/>
              <a:gd name="connsiteY5240" fmla="*/ 4104799 h 5790485"/>
              <a:gd name="connsiteX5241" fmla="*/ 8723804 w 13261896"/>
              <a:gd name="connsiteY5241" fmla="*/ 4147661 h 5790485"/>
              <a:gd name="connsiteX5242" fmla="*/ 8495204 w 13261896"/>
              <a:gd name="connsiteY5242" fmla="*/ 4219051 h 5790485"/>
              <a:gd name="connsiteX5243" fmla="*/ 8309515 w 13261896"/>
              <a:gd name="connsiteY5243" fmla="*/ 4252389 h 5790485"/>
              <a:gd name="connsiteX5244" fmla="*/ 6309503 w 13261896"/>
              <a:gd name="connsiteY5244" fmla="*/ 4547616 h 5790485"/>
              <a:gd name="connsiteX5245" fmla="*/ 6157103 w 13261896"/>
              <a:gd name="connsiteY5245" fmla="*/ 4504801 h 5790485"/>
              <a:gd name="connsiteX5246" fmla="*/ 6314266 w 13261896"/>
              <a:gd name="connsiteY5246" fmla="*/ 4533376 h 5790485"/>
              <a:gd name="connsiteX5247" fmla="*/ 6738081 w 13261896"/>
              <a:gd name="connsiteY5247" fmla="*/ 4471464 h 5790485"/>
              <a:gd name="connsiteX5248" fmla="*/ 7104745 w 13261896"/>
              <a:gd name="connsiteY5248" fmla="*/ 4419076 h 5790485"/>
              <a:gd name="connsiteX5249" fmla="*/ 8685704 w 13261896"/>
              <a:gd name="connsiteY5249" fmla="*/ 4152424 h 5790485"/>
              <a:gd name="connsiteX5250" fmla="*/ 8790479 w 13261896"/>
              <a:gd name="connsiteY5250" fmla="*/ 4085749 h 5790485"/>
              <a:gd name="connsiteX5251" fmla="*/ 8909494 w 13261896"/>
              <a:gd name="connsiteY5251" fmla="*/ 4138136 h 5790485"/>
              <a:gd name="connsiteX5252" fmla="*/ 8823769 w 13261896"/>
              <a:gd name="connsiteY5252" fmla="*/ 4200001 h 5790485"/>
              <a:gd name="connsiteX5253" fmla="*/ 8819007 w 13261896"/>
              <a:gd name="connsiteY5253" fmla="*/ 4214289 h 5790485"/>
              <a:gd name="connsiteX5254" fmla="*/ 8880919 w 13261896"/>
              <a:gd name="connsiteY5254" fmla="*/ 4309539 h 5790485"/>
              <a:gd name="connsiteX5255" fmla="*/ 8899969 w 13261896"/>
              <a:gd name="connsiteY5255" fmla="*/ 4352401 h 5790485"/>
              <a:gd name="connsiteX5256" fmla="*/ 8938069 w 13261896"/>
              <a:gd name="connsiteY5256" fmla="*/ 4376214 h 5790485"/>
              <a:gd name="connsiteX5257" fmla="*/ 9071419 w 13261896"/>
              <a:gd name="connsiteY5257" fmla="*/ 4252389 h 5790485"/>
              <a:gd name="connsiteX5258" fmla="*/ 9142857 w 13261896"/>
              <a:gd name="connsiteY5258" fmla="*/ 4233339 h 5790485"/>
              <a:gd name="connsiteX5259" fmla="*/ 9147619 w 13261896"/>
              <a:gd name="connsiteY5259" fmla="*/ 3990499 h 5790485"/>
              <a:gd name="connsiteX5260" fmla="*/ 9128569 w 13261896"/>
              <a:gd name="connsiteY5260" fmla="*/ 3990499 h 5790485"/>
              <a:gd name="connsiteX5261" fmla="*/ 8980932 w 13261896"/>
              <a:gd name="connsiteY5261" fmla="*/ 4085749 h 5790485"/>
              <a:gd name="connsiteX5262" fmla="*/ 8957119 w 13261896"/>
              <a:gd name="connsiteY5262" fmla="*/ 4071461 h 5790485"/>
              <a:gd name="connsiteX5263" fmla="*/ 8809529 w 13261896"/>
              <a:gd name="connsiteY5263" fmla="*/ 4047649 h 5790485"/>
              <a:gd name="connsiteX5264" fmla="*/ 8809529 w 13261896"/>
              <a:gd name="connsiteY5264" fmla="*/ 4000024 h 5790485"/>
              <a:gd name="connsiteX5265" fmla="*/ 8780954 w 13261896"/>
              <a:gd name="connsiteY5265" fmla="*/ 4000024 h 5790485"/>
              <a:gd name="connsiteX5266" fmla="*/ 8771429 w 13261896"/>
              <a:gd name="connsiteY5266" fmla="*/ 4042886 h 5790485"/>
              <a:gd name="connsiteX5267" fmla="*/ 6647593 w 13261896"/>
              <a:gd name="connsiteY5267" fmla="*/ 4395264 h 5790485"/>
              <a:gd name="connsiteX5268" fmla="*/ 6647593 w 13261896"/>
              <a:gd name="connsiteY5268" fmla="*/ 4352401 h 5790485"/>
              <a:gd name="connsiteX5269" fmla="*/ 7438073 w 13261896"/>
              <a:gd name="connsiteY5269" fmla="*/ 4233339 h 5790485"/>
              <a:gd name="connsiteX5270" fmla="*/ 7423785 w 13261896"/>
              <a:gd name="connsiteY5270" fmla="*/ 4176189 h 5790485"/>
              <a:gd name="connsiteX5271" fmla="*/ 7471410 w 13261896"/>
              <a:gd name="connsiteY5271" fmla="*/ 4138136 h 5790485"/>
              <a:gd name="connsiteX5272" fmla="*/ 7504748 w 13261896"/>
              <a:gd name="connsiteY5272" fmla="*/ 4157139 h 5790485"/>
              <a:gd name="connsiteX5273" fmla="*/ 7466648 w 13261896"/>
              <a:gd name="connsiteY5273" fmla="*/ 4142899 h 5790485"/>
              <a:gd name="connsiteX5274" fmla="*/ 7428548 w 13261896"/>
              <a:gd name="connsiteY5274" fmla="*/ 4180951 h 5790485"/>
              <a:gd name="connsiteX5275" fmla="*/ 7485698 w 13261896"/>
              <a:gd name="connsiteY5275" fmla="*/ 4238101 h 5790485"/>
              <a:gd name="connsiteX5276" fmla="*/ 7523798 w 13261896"/>
              <a:gd name="connsiteY5276" fmla="*/ 4185714 h 5790485"/>
              <a:gd name="connsiteX5277" fmla="*/ 7542848 w 13261896"/>
              <a:gd name="connsiteY5277" fmla="*/ 4214289 h 5790485"/>
              <a:gd name="connsiteX5278" fmla="*/ 8776192 w 13261896"/>
              <a:gd name="connsiteY5278" fmla="*/ 3985736 h 5790485"/>
              <a:gd name="connsiteX5279" fmla="*/ 9042844 w 13261896"/>
              <a:gd name="connsiteY5279" fmla="*/ 4038124 h 5790485"/>
              <a:gd name="connsiteX5280" fmla="*/ 9142857 w 13261896"/>
              <a:gd name="connsiteY5280" fmla="*/ 3976211 h 5790485"/>
              <a:gd name="connsiteX5281" fmla="*/ 9147619 w 13261896"/>
              <a:gd name="connsiteY5281" fmla="*/ 3947636 h 5790485"/>
              <a:gd name="connsiteX5282" fmla="*/ 9185719 w 13261896"/>
              <a:gd name="connsiteY5282" fmla="*/ 3952399 h 5790485"/>
              <a:gd name="connsiteX5283" fmla="*/ 9180957 w 13261896"/>
              <a:gd name="connsiteY5283" fmla="*/ 4057174 h 5790485"/>
              <a:gd name="connsiteX5284" fmla="*/ 9323784 w 13261896"/>
              <a:gd name="connsiteY5284" fmla="*/ 4085749 h 5790485"/>
              <a:gd name="connsiteX5285" fmla="*/ 9480947 w 13261896"/>
              <a:gd name="connsiteY5285" fmla="*/ 3985736 h 5790485"/>
              <a:gd name="connsiteX5286" fmla="*/ 8833294 w 13261896"/>
              <a:gd name="connsiteY5286" fmla="*/ 3823811 h 5790485"/>
              <a:gd name="connsiteX5287" fmla="*/ 8795242 w 13261896"/>
              <a:gd name="connsiteY5287" fmla="*/ 3790474 h 5790485"/>
              <a:gd name="connsiteX5288" fmla="*/ 8742854 w 13261896"/>
              <a:gd name="connsiteY5288" fmla="*/ 3828574 h 5790485"/>
              <a:gd name="connsiteX5289" fmla="*/ 7452360 w 13261896"/>
              <a:gd name="connsiteY5289" fmla="*/ 4128611 h 5790485"/>
              <a:gd name="connsiteX5290" fmla="*/ 6538056 w 13261896"/>
              <a:gd name="connsiteY5290" fmla="*/ 4276201 h 5790485"/>
              <a:gd name="connsiteX5291" fmla="*/ 6414278 w 13261896"/>
              <a:gd name="connsiteY5291" fmla="*/ 4271439 h 5790485"/>
              <a:gd name="connsiteX5292" fmla="*/ 6414278 w 13261896"/>
              <a:gd name="connsiteY5292" fmla="*/ 4252389 h 5790485"/>
              <a:gd name="connsiteX5293" fmla="*/ 6833331 w 13261896"/>
              <a:gd name="connsiteY5293" fmla="*/ 4204764 h 5790485"/>
              <a:gd name="connsiteX5294" fmla="*/ 7190470 w 13261896"/>
              <a:gd name="connsiteY5294" fmla="*/ 4138136 h 5790485"/>
              <a:gd name="connsiteX5295" fmla="*/ 7490460 w 13261896"/>
              <a:gd name="connsiteY5295" fmla="*/ 4080986 h 5790485"/>
              <a:gd name="connsiteX5296" fmla="*/ 7714250 w 13261896"/>
              <a:gd name="connsiteY5296" fmla="*/ 4038124 h 5790485"/>
              <a:gd name="connsiteX5297" fmla="*/ 7938088 w 13261896"/>
              <a:gd name="connsiteY5297" fmla="*/ 3995261 h 5790485"/>
              <a:gd name="connsiteX5298" fmla="*/ 8161877 w 13261896"/>
              <a:gd name="connsiteY5298" fmla="*/ 3952399 h 5790485"/>
              <a:gd name="connsiteX5299" fmla="*/ 8661892 w 13261896"/>
              <a:gd name="connsiteY5299" fmla="*/ 3838099 h 5790485"/>
              <a:gd name="connsiteX5300" fmla="*/ 8804767 w 13261896"/>
              <a:gd name="connsiteY5300" fmla="*/ 3771472 h 5790485"/>
              <a:gd name="connsiteX5301" fmla="*/ 8838057 w 13261896"/>
              <a:gd name="connsiteY5301" fmla="*/ 3799999 h 5790485"/>
              <a:gd name="connsiteX5302" fmla="*/ 8933307 w 13261896"/>
              <a:gd name="connsiteY5302" fmla="*/ 3847624 h 5790485"/>
              <a:gd name="connsiteX5303" fmla="*/ 9052369 w 13261896"/>
              <a:gd name="connsiteY5303" fmla="*/ 3885724 h 5790485"/>
              <a:gd name="connsiteX5304" fmla="*/ 9495234 w 13261896"/>
              <a:gd name="connsiteY5304" fmla="*/ 3976211 h 5790485"/>
              <a:gd name="connsiteX5305" fmla="*/ 9509522 w 13261896"/>
              <a:gd name="connsiteY5305" fmla="*/ 3961924 h 5790485"/>
              <a:gd name="connsiteX5306" fmla="*/ 8938069 w 13261896"/>
              <a:gd name="connsiteY5306" fmla="*/ 3833336 h 5790485"/>
              <a:gd name="connsiteX5307" fmla="*/ 9509522 w 13261896"/>
              <a:gd name="connsiteY5307" fmla="*/ 3952399 h 5790485"/>
              <a:gd name="connsiteX5308" fmla="*/ 9542859 w 13261896"/>
              <a:gd name="connsiteY5308" fmla="*/ 3947636 h 5790485"/>
              <a:gd name="connsiteX5309" fmla="*/ 8961882 w 13261896"/>
              <a:gd name="connsiteY5309" fmla="*/ 3823811 h 5790485"/>
              <a:gd name="connsiteX5310" fmla="*/ 9266634 w 13261896"/>
              <a:gd name="connsiteY5310" fmla="*/ 3595259 h 5790485"/>
              <a:gd name="connsiteX5311" fmla="*/ 9576197 w 13261896"/>
              <a:gd name="connsiteY5311" fmla="*/ 3914299 h 5790485"/>
              <a:gd name="connsiteX5312" fmla="*/ 9580911 w 13261896"/>
              <a:gd name="connsiteY5312" fmla="*/ 3880961 h 5790485"/>
              <a:gd name="connsiteX5313" fmla="*/ 9609486 w 13261896"/>
              <a:gd name="connsiteY5313" fmla="*/ 3880961 h 5790485"/>
              <a:gd name="connsiteX5314" fmla="*/ 9271397 w 13261896"/>
              <a:gd name="connsiteY5314" fmla="*/ 3528584 h 5790485"/>
              <a:gd name="connsiteX5315" fmla="*/ 8861869 w 13261896"/>
              <a:gd name="connsiteY5315" fmla="*/ 3795236 h 5790485"/>
              <a:gd name="connsiteX5316" fmla="*/ 8823769 w 13261896"/>
              <a:gd name="connsiteY5316" fmla="*/ 3771472 h 5790485"/>
              <a:gd name="connsiteX5317" fmla="*/ 9271397 w 13261896"/>
              <a:gd name="connsiteY5317" fmla="*/ 3480959 h 5790485"/>
              <a:gd name="connsiteX5318" fmla="*/ 9752361 w 13261896"/>
              <a:gd name="connsiteY5318" fmla="*/ 3966686 h 5790485"/>
              <a:gd name="connsiteX5319" fmla="*/ 12533329 w 13261896"/>
              <a:gd name="connsiteY5319" fmla="*/ 3500009 h 5790485"/>
              <a:gd name="connsiteX5320" fmla="*/ 12366641 w 13261896"/>
              <a:gd name="connsiteY5320" fmla="*/ 3480959 h 5790485"/>
              <a:gd name="connsiteX5321" fmla="*/ 12433316 w 13261896"/>
              <a:gd name="connsiteY5321" fmla="*/ 3471434 h 5790485"/>
              <a:gd name="connsiteX5322" fmla="*/ 12533329 w 13261896"/>
              <a:gd name="connsiteY5322" fmla="*/ 3500009 h 5790485"/>
              <a:gd name="connsiteX5323" fmla="*/ 11561873 w 13261896"/>
              <a:gd name="connsiteY5323" fmla="*/ 3542872 h 5790485"/>
              <a:gd name="connsiteX5324" fmla="*/ 11547586 w 13261896"/>
              <a:gd name="connsiteY5324" fmla="*/ 3595259 h 5790485"/>
              <a:gd name="connsiteX5325" fmla="*/ 11514248 w 13261896"/>
              <a:gd name="connsiteY5325" fmla="*/ 3566684 h 5790485"/>
              <a:gd name="connsiteX5326" fmla="*/ 11499961 w 13261896"/>
              <a:gd name="connsiteY5326" fmla="*/ 3509534 h 5790485"/>
              <a:gd name="connsiteX5327" fmla="*/ 11514248 w 13261896"/>
              <a:gd name="connsiteY5327" fmla="*/ 3471434 h 5790485"/>
              <a:gd name="connsiteX5328" fmla="*/ 11561873 w 13261896"/>
              <a:gd name="connsiteY5328" fmla="*/ 3542872 h 5790485"/>
              <a:gd name="connsiteX5329" fmla="*/ 12723781 w 13261896"/>
              <a:gd name="connsiteY5329" fmla="*/ 3504772 h 5790485"/>
              <a:gd name="connsiteX5330" fmla="*/ 12638056 w 13261896"/>
              <a:gd name="connsiteY5330" fmla="*/ 3504772 h 5790485"/>
              <a:gd name="connsiteX5331" fmla="*/ 12590479 w 13261896"/>
              <a:gd name="connsiteY5331" fmla="*/ 3519059 h 5790485"/>
              <a:gd name="connsiteX5332" fmla="*/ 12680919 w 13261896"/>
              <a:gd name="connsiteY5332" fmla="*/ 3490484 h 5790485"/>
              <a:gd name="connsiteX5333" fmla="*/ 12766644 w 13261896"/>
              <a:gd name="connsiteY5333" fmla="*/ 3466672 h 5790485"/>
              <a:gd name="connsiteX5334" fmla="*/ 12723781 w 13261896"/>
              <a:gd name="connsiteY5334" fmla="*/ 3504772 h 5790485"/>
              <a:gd name="connsiteX5335" fmla="*/ 11319033 w 13261896"/>
              <a:gd name="connsiteY5335" fmla="*/ 3476197 h 5790485"/>
              <a:gd name="connsiteX5336" fmla="*/ 11309508 w 13261896"/>
              <a:gd name="connsiteY5336" fmla="*/ 3500009 h 5790485"/>
              <a:gd name="connsiteX5337" fmla="*/ 11271408 w 13261896"/>
              <a:gd name="connsiteY5337" fmla="*/ 3519059 h 5790485"/>
              <a:gd name="connsiteX5338" fmla="*/ 11252359 w 13261896"/>
              <a:gd name="connsiteY5338" fmla="*/ 3514297 h 5790485"/>
              <a:gd name="connsiteX5339" fmla="*/ 11299983 w 13261896"/>
              <a:gd name="connsiteY5339" fmla="*/ 3466672 h 5790485"/>
              <a:gd name="connsiteX5340" fmla="*/ 11319033 w 13261896"/>
              <a:gd name="connsiteY5340" fmla="*/ 3476197 h 5790485"/>
              <a:gd name="connsiteX5341" fmla="*/ 11380946 w 13261896"/>
              <a:gd name="connsiteY5341" fmla="*/ 3500009 h 5790485"/>
              <a:gd name="connsiteX5342" fmla="*/ 11357133 w 13261896"/>
              <a:gd name="connsiteY5342" fmla="*/ 3547634 h 5790485"/>
              <a:gd name="connsiteX5343" fmla="*/ 11328558 w 13261896"/>
              <a:gd name="connsiteY5343" fmla="*/ 3476197 h 5790485"/>
              <a:gd name="connsiteX5344" fmla="*/ 11352371 w 13261896"/>
              <a:gd name="connsiteY5344" fmla="*/ 3461909 h 5790485"/>
              <a:gd name="connsiteX5345" fmla="*/ 11380946 w 13261896"/>
              <a:gd name="connsiteY5345" fmla="*/ 3500009 h 5790485"/>
              <a:gd name="connsiteX5346" fmla="*/ 11904725 w 13261896"/>
              <a:gd name="connsiteY5346" fmla="*/ 3509534 h 5790485"/>
              <a:gd name="connsiteX5347" fmla="*/ 11876150 w 13261896"/>
              <a:gd name="connsiteY5347" fmla="*/ 3528584 h 5790485"/>
              <a:gd name="connsiteX5348" fmla="*/ 11857148 w 13261896"/>
              <a:gd name="connsiteY5348" fmla="*/ 3528584 h 5790485"/>
              <a:gd name="connsiteX5349" fmla="*/ 11852386 w 13261896"/>
              <a:gd name="connsiteY5349" fmla="*/ 3514297 h 5790485"/>
              <a:gd name="connsiteX5350" fmla="*/ 11876150 w 13261896"/>
              <a:gd name="connsiteY5350" fmla="*/ 3466672 h 5790485"/>
              <a:gd name="connsiteX5351" fmla="*/ 11904725 w 13261896"/>
              <a:gd name="connsiteY5351" fmla="*/ 3457147 h 5790485"/>
              <a:gd name="connsiteX5352" fmla="*/ 11904725 w 13261896"/>
              <a:gd name="connsiteY5352" fmla="*/ 3509534 h 5790485"/>
              <a:gd name="connsiteX5353" fmla="*/ 11280933 w 13261896"/>
              <a:gd name="connsiteY5353" fmla="*/ 3452384 h 5790485"/>
              <a:gd name="connsiteX5354" fmla="*/ 11285696 w 13261896"/>
              <a:gd name="connsiteY5354" fmla="*/ 3466672 h 5790485"/>
              <a:gd name="connsiteX5355" fmla="*/ 11252359 w 13261896"/>
              <a:gd name="connsiteY5355" fmla="*/ 3485722 h 5790485"/>
              <a:gd name="connsiteX5356" fmla="*/ 11228546 w 13261896"/>
              <a:gd name="connsiteY5356" fmla="*/ 3480959 h 5790485"/>
              <a:gd name="connsiteX5357" fmla="*/ 11266646 w 13261896"/>
              <a:gd name="connsiteY5357" fmla="*/ 3447622 h 5790485"/>
              <a:gd name="connsiteX5358" fmla="*/ 11280933 w 13261896"/>
              <a:gd name="connsiteY5358" fmla="*/ 3452384 h 5790485"/>
              <a:gd name="connsiteX5359" fmla="*/ 11623786 w 13261896"/>
              <a:gd name="connsiteY5359" fmla="*/ 3504772 h 5790485"/>
              <a:gd name="connsiteX5360" fmla="*/ 11599973 w 13261896"/>
              <a:gd name="connsiteY5360" fmla="*/ 3576209 h 5790485"/>
              <a:gd name="connsiteX5361" fmla="*/ 11576161 w 13261896"/>
              <a:gd name="connsiteY5361" fmla="*/ 3547634 h 5790485"/>
              <a:gd name="connsiteX5362" fmla="*/ 11552348 w 13261896"/>
              <a:gd name="connsiteY5362" fmla="*/ 3480959 h 5790485"/>
              <a:gd name="connsiteX5363" fmla="*/ 11566636 w 13261896"/>
              <a:gd name="connsiteY5363" fmla="*/ 3442859 h 5790485"/>
              <a:gd name="connsiteX5364" fmla="*/ 11623786 w 13261896"/>
              <a:gd name="connsiteY5364" fmla="*/ 3504772 h 5790485"/>
              <a:gd name="connsiteX5365" fmla="*/ 11442858 w 13261896"/>
              <a:gd name="connsiteY5365" fmla="*/ 3485722 h 5790485"/>
              <a:gd name="connsiteX5366" fmla="*/ 11428571 w 13261896"/>
              <a:gd name="connsiteY5366" fmla="*/ 3528584 h 5790485"/>
              <a:gd name="connsiteX5367" fmla="*/ 11376183 w 13261896"/>
              <a:gd name="connsiteY5367" fmla="*/ 3461909 h 5790485"/>
              <a:gd name="connsiteX5368" fmla="*/ 11414283 w 13261896"/>
              <a:gd name="connsiteY5368" fmla="*/ 3442859 h 5790485"/>
              <a:gd name="connsiteX5369" fmla="*/ 11442858 w 13261896"/>
              <a:gd name="connsiteY5369" fmla="*/ 3485722 h 5790485"/>
              <a:gd name="connsiteX5370" fmla="*/ 11185684 w 13261896"/>
              <a:gd name="connsiteY5370" fmla="*/ 3442859 h 5790485"/>
              <a:gd name="connsiteX5371" fmla="*/ 11219021 w 13261896"/>
              <a:gd name="connsiteY5371" fmla="*/ 3466672 h 5790485"/>
              <a:gd name="connsiteX5372" fmla="*/ 11180921 w 13261896"/>
              <a:gd name="connsiteY5372" fmla="*/ 3490484 h 5790485"/>
              <a:gd name="connsiteX5373" fmla="*/ 11152346 w 13261896"/>
              <a:gd name="connsiteY5373" fmla="*/ 3480959 h 5790485"/>
              <a:gd name="connsiteX5374" fmla="*/ 11152346 w 13261896"/>
              <a:gd name="connsiteY5374" fmla="*/ 3442859 h 5790485"/>
              <a:gd name="connsiteX5375" fmla="*/ 11185684 w 13261896"/>
              <a:gd name="connsiteY5375" fmla="*/ 3442859 h 5790485"/>
              <a:gd name="connsiteX5376" fmla="*/ 12661869 w 13261896"/>
              <a:gd name="connsiteY5376" fmla="*/ 3485722 h 5790485"/>
              <a:gd name="connsiteX5377" fmla="*/ 12642819 w 13261896"/>
              <a:gd name="connsiteY5377" fmla="*/ 3490484 h 5790485"/>
              <a:gd name="connsiteX5378" fmla="*/ 12600004 w 13261896"/>
              <a:gd name="connsiteY5378" fmla="*/ 3438097 h 5790485"/>
              <a:gd name="connsiteX5379" fmla="*/ 12661869 w 13261896"/>
              <a:gd name="connsiteY5379" fmla="*/ 3485722 h 5790485"/>
              <a:gd name="connsiteX5380" fmla="*/ 12328541 w 13261896"/>
              <a:gd name="connsiteY5380" fmla="*/ 3480959 h 5790485"/>
              <a:gd name="connsiteX5381" fmla="*/ 12314254 w 13261896"/>
              <a:gd name="connsiteY5381" fmla="*/ 3438097 h 5790485"/>
              <a:gd name="connsiteX5382" fmla="*/ 12328541 w 13261896"/>
              <a:gd name="connsiteY5382" fmla="*/ 3480959 h 5790485"/>
              <a:gd name="connsiteX5383" fmla="*/ 11861911 w 13261896"/>
              <a:gd name="connsiteY5383" fmla="*/ 3452384 h 5790485"/>
              <a:gd name="connsiteX5384" fmla="*/ 11785711 w 13261896"/>
              <a:gd name="connsiteY5384" fmla="*/ 3519059 h 5790485"/>
              <a:gd name="connsiteX5385" fmla="*/ 11776186 w 13261896"/>
              <a:gd name="connsiteY5385" fmla="*/ 3480959 h 5790485"/>
              <a:gd name="connsiteX5386" fmla="*/ 11852386 w 13261896"/>
              <a:gd name="connsiteY5386" fmla="*/ 3419047 h 5790485"/>
              <a:gd name="connsiteX5387" fmla="*/ 11861911 w 13261896"/>
              <a:gd name="connsiteY5387" fmla="*/ 3452384 h 5790485"/>
              <a:gd name="connsiteX5388" fmla="*/ 11499961 w 13261896"/>
              <a:gd name="connsiteY5388" fmla="*/ 3461909 h 5790485"/>
              <a:gd name="connsiteX5389" fmla="*/ 11485673 w 13261896"/>
              <a:gd name="connsiteY5389" fmla="*/ 3500009 h 5790485"/>
              <a:gd name="connsiteX5390" fmla="*/ 11457146 w 13261896"/>
              <a:gd name="connsiteY5390" fmla="*/ 3476197 h 5790485"/>
              <a:gd name="connsiteX5391" fmla="*/ 11433333 w 13261896"/>
              <a:gd name="connsiteY5391" fmla="*/ 3438097 h 5790485"/>
              <a:gd name="connsiteX5392" fmla="*/ 11466671 w 13261896"/>
              <a:gd name="connsiteY5392" fmla="*/ 3419047 h 5790485"/>
              <a:gd name="connsiteX5393" fmla="*/ 11499961 w 13261896"/>
              <a:gd name="connsiteY5393" fmla="*/ 3461909 h 5790485"/>
              <a:gd name="connsiteX5394" fmla="*/ 11266646 w 13261896"/>
              <a:gd name="connsiteY5394" fmla="*/ 3428572 h 5790485"/>
              <a:gd name="connsiteX5395" fmla="*/ 11228546 w 13261896"/>
              <a:gd name="connsiteY5395" fmla="*/ 3452384 h 5790485"/>
              <a:gd name="connsiteX5396" fmla="*/ 11199971 w 13261896"/>
              <a:gd name="connsiteY5396" fmla="*/ 3438097 h 5790485"/>
              <a:gd name="connsiteX5397" fmla="*/ 11261883 w 13261896"/>
              <a:gd name="connsiteY5397" fmla="*/ 3419047 h 5790485"/>
              <a:gd name="connsiteX5398" fmla="*/ 11266646 w 13261896"/>
              <a:gd name="connsiteY5398" fmla="*/ 3428572 h 5790485"/>
              <a:gd name="connsiteX5399" fmla="*/ 12628531 w 13261896"/>
              <a:gd name="connsiteY5399" fmla="*/ 3490484 h 5790485"/>
              <a:gd name="connsiteX5400" fmla="*/ 12609529 w 13261896"/>
              <a:gd name="connsiteY5400" fmla="*/ 3500009 h 5790485"/>
              <a:gd name="connsiteX5401" fmla="*/ 12571429 w 13261896"/>
              <a:gd name="connsiteY5401" fmla="*/ 3428572 h 5790485"/>
              <a:gd name="connsiteX5402" fmla="*/ 12571429 w 13261896"/>
              <a:gd name="connsiteY5402" fmla="*/ 3414284 h 5790485"/>
              <a:gd name="connsiteX5403" fmla="*/ 12628531 w 13261896"/>
              <a:gd name="connsiteY5403" fmla="*/ 3490484 h 5790485"/>
              <a:gd name="connsiteX5404" fmla="*/ 11680936 w 13261896"/>
              <a:gd name="connsiteY5404" fmla="*/ 3476197 h 5790485"/>
              <a:gd name="connsiteX5405" fmla="*/ 11661886 w 13261896"/>
              <a:gd name="connsiteY5405" fmla="*/ 3533347 h 5790485"/>
              <a:gd name="connsiteX5406" fmla="*/ 11638073 w 13261896"/>
              <a:gd name="connsiteY5406" fmla="*/ 3514297 h 5790485"/>
              <a:gd name="connsiteX5407" fmla="*/ 11619023 w 13261896"/>
              <a:gd name="connsiteY5407" fmla="*/ 3447622 h 5790485"/>
              <a:gd name="connsiteX5408" fmla="*/ 11623786 w 13261896"/>
              <a:gd name="connsiteY5408" fmla="*/ 3409522 h 5790485"/>
              <a:gd name="connsiteX5409" fmla="*/ 11680936 w 13261896"/>
              <a:gd name="connsiteY5409" fmla="*/ 3476197 h 5790485"/>
              <a:gd name="connsiteX5410" fmla="*/ 11904725 w 13261896"/>
              <a:gd name="connsiteY5410" fmla="*/ 3438097 h 5790485"/>
              <a:gd name="connsiteX5411" fmla="*/ 11876150 w 13261896"/>
              <a:gd name="connsiteY5411" fmla="*/ 3452384 h 5790485"/>
              <a:gd name="connsiteX5412" fmla="*/ 11866625 w 13261896"/>
              <a:gd name="connsiteY5412" fmla="*/ 3414284 h 5790485"/>
              <a:gd name="connsiteX5413" fmla="*/ 11904725 w 13261896"/>
              <a:gd name="connsiteY5413" fmla="*/ 3395234 h 5790485"/>
              <a:gd name="connsiteX5414" fmla="*/ 11904725 w 13261896"/>
              <a:gd name="connsiteY5414" fmla="*/ 3438097 h 5790485"/>
              <a:gd name="connsiteX5415" fmla="*/ 11747611 w 13261896"/>
              <a:gd name="connsiteY5415" fmla="*/ 3466672 h 5790485"/>
              <a:gd name="connsiteX5416" fmla="*/ 11733323 w 13261896"/>
              <a:gd name="connsiteY5416" fmla="*/ 3519059 h 5790485"/>
              <a:gd name="connsiteX5417" fmla="*/ 11690461 w 13261896"/>
              <a:gd name="connsiteY5417" fmla="*/ 3471434 h 5790485"/>
              <a:gd name="connsiteX5418" fmla="*/ 11671411 w 13261896"/>
              <a:gd name="connsiteY5418" fmla="*/ 3419047 h 5790485"/>
              <a:gd name="connsiteX5419" fmla="*/ 11680936 w 13261896"/>
              <a:gd name="connsiteY5419" fmla="*/ 3395234 h 5790485"/>
              <a:gd name="connsiteX5420" fmla="*/ 11747611 w 13261896"/>
              <a:gd name="connsiteY5420" fmla="*/ 3466672 h 5790485"/>
              <a:gd name="connsiteX5421" fmla="*/ 11552348 w 13261896"/>
              <a:gd name="connsiteY5421" fmla="*/ 3438097 h 5790485"/>
              <a:gd name="connsiteX5422" fmla="*/ 11542823 w 13261896"/>
              <a:gd name="connsiteY5422" fmla="*/ 3476197 h 5790485"/>
              <a:gd name="connsiteX5423" fmla="*/ 11514248 w 13261896"/>
              <a:gd name="connsiteY5423" fmla="*/ 3452384 h 5790485"/>
              <a:gd name="connsiteX5424" fmla="*/ 11485673 w 13261896"/>
              <a:gd name="connsiteY5424" fmla="*/ 3414284 h 5790485"/>
              <a:gd name="connsiteX5425" fmla="*/ 11514248 w 13261896"/>
              <a:gd name="connsiteY5425" fmla="*/ 3390519 h 5790485"/>
              <a:gd name="connsiteX5426" fmla="*/ 11552348 w 13261896"/>
              <a:gd name="connsiteY5426" fmla="*/ 3438097 h 5790485"/>
              <a:gd name="connsiteX5427" fmla="*/ 11204734 w 13261896"/>
              <a:gd name="connsiteY5427" fmla="*/ 3414284 h 5790485"/>
              <a:gd name="connsiteX5428" fmla="*/ 11176159 w 13261896"/>
              <a:gd name="connsiteY5428" fmla="*/ 3433334 h 5790485"/>
              <a:gd name="connsiteX5429" fmla="*/ 11152346 w 13261896"/>
              <a:gd name="connsiteY5429" fmla="*/ 3433334 h 5790485"/>
              <a:gd name="connsiteX5430" fmla="*/ 11152346 w 13261896"/>
              <a:gd name="connsiteY5430" fmla="*/ 3390519 h 5790485"/>
              <a:gd name="connsiteX5431" fmla="*/ 11204734 w 13261896"/>
              <a:gd name="connsiteY5431" fmla="*/ 3414284 h 5790485"/>
              <a:gd name="connsiteX5432" fmla="*/ 11257121 w 13261896"/>
              <a:gd name="connsiteY5432" fmla="*/ 3385757 h 5790485"/>
              <a:gd name="connsiteX5433" fmla="*/ 11257121 w 13261896"/>
              <a:gd name="connsiteY5433" fmla="*/ 3404759 h 5790485"/>
              <a:gd name="connsiteX5434" fmla="*/ 11209496 w 13261896"/>
              <a:gd name="connsiteY5434" fmla="*/ 3404759 h 5790485"/>
              <a:gd name="connsiteX5435" fmla="*/ 11228546 w 13261896"/>
              <a:gd name="connsiteY5435" fmla="*/ 3385757 h 5790485"/>
              <a:gd name="connsiteX5436" fmla="*/ 11257121 w 13261896"/>
              <a:gd name="connsiteY5436" fmla="*/ 3385757 h 5790485"/>
              <a:gd name="connsiteX5437" fmla="*/ 11828573 w 13261896"/>
              <a:gd name="connsiteY5437" fmla="*/ 3371469 h 5790485"/>
              <a:gd name="connsiteX5438" fmla="*/ 11828573 w 13261896"/>
              <a:gd name="connsiteY5438" fmla="*/ 3390519 h 5790485"/>
              <a:gd name="connsiteX5439" fmla="*/ 11776186 w 13261896"/>
              <a:gd name="connsiteY5439" fmla="*/ 3452384 h 5790485"/>
              <a:gd name="connsiteX5440" fmla="*/ 11776186 w 13261896"/>
              <a:gd name="connsiteY5440" fmla="*/ 3390519 h 5790485"/>
              <a:gd name="connsiteX5441" fmla="*/ 11785711 w 13261896"/>
              <a:gd name="connsiteY5441" fmla="*/ 3371469 h 5790485"/>
              <a:gd name="connsiteX5442" fmla="*/ 11828573 w 13261896"/>
              <a:gd name="connsiteY5442" fmla="*/ 3371469 h 5790485"/>
              <a:gd name="connsiteX5443" fmla="*/ 11761898 w 13261896"/>
              <a:gd name="connsiteY5443" fmla="*/ 3404759 h 5790485"/>
              <a:gd name="connsiteX5444" fmla="*/ 11766661 w 13261896"/>
              <a:gd name="connsiteY5444" fmla="*/ 3504772 h 5790485"/>
              <a:gd name="connsiteX5445" fmla="*/ 11757136 w 13261896"/>
              <a:gd name="connsiteY5445" fmla="*/ 3500009 h 5790485"/>
              <a:gd name="connsiteX5446" fmla="*/ 11761898 w 13261896"/>
              <a:gd name="connsiteY5446" fmla="*/ 3471434 h 5790485"/>
              <a:gd name="connsiteX5447" fmla="*/ 11733323 w 13261896"/>
              <a:gd name="connsiteY5447" fmla="*/ 3404759 h 5790485"/>
              <a:gd name="connsiteX5448" fmla="*/ 11747611 w 13261896"/>
              <a:gd name="connsiteY5448" fmla="*/ 3371469 h 5790485"/>
              <a:gd name="connsiteX5449" fmla="*/ 11761898 w 13261896"/>
              <a:gd name="connsiteY5449" fmla="*/ 3404759 h 5790485"/>
              <a:gd name="connsiteX5450" fmla="*/ 11614261 w 13261896"/>
              <a:gd name="connsiteY5450" fmla="*/ 3414284 h 5790485"/>
              <a:gd name="connsiteX5451" fmla="*/ 11604736 w 13261896"/>
              <a:gd name="connsiteY5451" fmla="*/ 3447622 h 5790485"/>
              <a:gd name="connsiteX5452" fmla="*/ 11566636 w 13261896"/>
              <a:gd name="connsiteY5452" fmla="*/ 3428572 h 5790485"/>
              <a:gd name="connsiteX5453" fmla="*/ 11528536 w 13261896"/>
              <a:gd name="connsiteY5453" fmla="*/ 3380994 h 5790485"/>
              <a:gd name="connsiteX5454" fmla="*/ 11561873 w 13261896"/>
              <a:gd name="connsiteY5454" fmla="*/ 3357182 h 5790485"/>
              <a:gd name="connsiteX5455" fmla="*/ 11614261 w 13261896"/>
              <a:gd name="connsiteY5455" fmla="*/ 3414284 h 5790485"/>
              <a:gd name="connsiteX5456" fmla="*/ 11261883 w 13261896"/>
              <a:gd name="connsiteY5456" fmla="*/ 3371469 h 5790485"/>
              <a:gd name="connsiteX5457" fmla="*/ 11233309 w 13261896"/>
              <a:gd name="connsiteY5457" fmla="*/ 3371469 h 5790485"/>
              <a:gd name="connsiteX5458" fmla="*/ 11233309 w 13261896"/>
              <a:gd name="connsiteY5458" fmla="*/ 3357182 h 5790485"/>
              <a:gd name="connsiteX5459" fmla="*/ 11261883 w 13261896"/>
              <a:gd name="connsiteY5459" fmla="*/ 3371469 h 5790485"/>
              <a:gd name="connsiteX5460" fmla="*/ 11223784 w 13261896"/>
              <a:gd name="connsiteY5460" fmla="*/ 3371469 h 5790485"/>
              <a:gd name="connsiteX5461" fmla="*/ 11185684 w 13261896"/>
              <a:gd name="connsiteY5461" fmla="*/ 3390519 h 5790485"/>
              <a:gd name="connsiteX5462" fmla="*/ 11152346 w 13261896"/>
              <a:gd name="connsiteY5462" fmla="*/ 3357182 h 5790485"/>
              <a:gd name="connsiteX5463" fmla="*/ 11171396 w 13261896"/>
              <a:gd name="connsiteY5463" fmla="*/ 3342894 h 5790485"/>
              <a:gd name="connsiteX5464" fmla="*/ 11223784 w 13261896"/>
              <a:gd name="connsiteY5464" fmla="*/ 3371469 h 5790485"/>
              <a:gd name="connsiteX5465" fmla="*/ 11671411 w 13261896"/>
              <a:gd name="connsiteY5465" fmla="*/ 3366707 h 5790485"/>
              <a:gd name="connsiteX5466" fmla="*/ 11661886 w 13261896"/>
              <a:gd name="connsiteY5466" fmla="*/ 3414284 h 5790485"/>
              <a:gd name="connsiteX5467" fmla="*/ 11623786 w 13261896"/>
              <a:gd name="connsiteY5467" fmla="*/ 3390519 h 5790485"/>
              <a:gd name="connsiteX5468" fmla="*/ 11576161 w 13261896"/>
              <a:gd name="connsiteY5468" fmla="*/ 3347657 h 5790485"/>
              <a:gd name="connsiteX5469" fmla="*/ 11633311 w 13261896"/>
              <a:gd name="connsiteY5469" fmla="*/ 3319082 h 5790485"/>
              <a:gd name="connsiteX5470" fmla="*/ 11671411 w 13261896"/>
              <a:gd name="connsiteY5470" fmla="*/ 3366707 h 5790485"/>
              <a:gd name="connsiteX5471" fmla="*/ 11899963 w 13261896"/>
              <a:gd name="connsiteY5471" fmla="*/ 3352419 h 5790485"/>
              <a:gd name="connsiteX5472" fmla="*/ 11838098 w 13261896"/>
              <a:gd name="connsiteY5472" fmla="*/ 3409522 h 5790485"/>
              <a:gd name="connsiteX5473" fmla="*/ 11838098 w 13261896"/>
              <a:gd name="connsiteY5473" fmla="*/ 3395234 h 5790485"/>
              <a:gd name="connsiteX5474" fmla="*/ 11842861 w 13261896"/>
              <a:gd name="connsiteY5474" fmla="*/ 3366707 h 5790485"/>
              <a:gd name="connsiteX5475" fmla="*/ 11895200 w 13261896"/>
              <a:gd name="connsiteY5475" fmla="*/ 3314319 h 5790485"/>
              <a:gd name="connsiteX5476" fmla="*/ 11899963 w 13261896"/>
              <a:gd name="connsiteY5476" fmla="*/ 3352419 h 5790485"/>
              <a:gd name="connsiteX5477" fmla="*/ 11261883 w 13261896"/>
              <a:gd name="connsiteY5477" fmla="*/ 3352419 h 5790485"/>
              <a:gd name="connsiteX5478" fmla="*/ 11238071 w 13261896"/>
              <a:gd name="connsiteY5478" fmla="*/ 3319082 h 5790485"/>
              <a:gd name="connsiteX5479" fmla="*/ 11285696 w 13261896"/>
              <a:gd name="connsiteY5479" fmla="*/ 3338132 h 5790485"/>
              <a:gd name="connsiteX5480" fmla="*/ 11261883 w 13261896"/>
              <a:gd name="connsiteY5480" fmla="*/ 3352419 h 5790485"/>
              <a:gd name="connsiteX5481" fmla="*/ 11599973 w 13261896"/>
              <a:gd name="connsiteY5481" fmla="*/ 3319082 h 5790485"/>
              <a:gd name="connsiteX5482" fmla="*/ 11542823 w 13261896"/>
              <a:gd name="connsiteY5482" fmla="*/ 3352419 h 5790485"/>
              <a:gd name="connsiteX5483" fmla="*/ 11580923 w 13261896"/>
              <a:gd name="connsiteY5483" fmla="*/ 3309557 h 5790485"/>
              <a:gd name="connsiteX5484" fmla="*/ 11599973 w 13261896"/>
              <a:gd name="connsiteY5484" fmla="*/ 3319082 h 5790485"/>
              <a:gd name="connsiteX5485" fmla="*/ 11852386 w 13261896"/>
              <a:gd name="connsiteY5485" fmla="*/ 3314319 h 5790485"/>
              <a:gd name="connsiteX5486" fmla="*/ 11804761 w 13261896"/>
              <a:gd name="connsiteY5486" fmla="*/ 3361944 h 5790485"/>
              <a:gd name="connsiteX5487" fmla="*/ 11790473 w 13261896"/>
              <a:gd name="connsiteY5487" fmla="*/ 3361944 h 5790485"/>
              <a:gd name="connsiteX5488" fmla="*/ 11790473 w 13261896"/>
              <a:gd name="connsiteY5488" fmla="*/ 3347657 h 5790485"/>
              <a:gd name="connsiteX5489" fmla="*/ 11847623 w 13261896"/>
              <a:gd name="connsiteY5489" fmla="*/ 3290507 h 5790485"/>
              <a:gd name="connsiteX5490" fmla="*/ 11852386 w 13261896"/>
              <a:gd name="connsiteY5490" fmla="*/ 3314319 h 5790485"/>
              <a:gd name="connsiteX5491" fmla="*/ 11738086 w 13261896"/>
              <a:gd name="connsiteY5491" fmla="*/ 3347657 h 5790485"/>
              <a:gd name="connsiteX5492" fmla="*/ 11719036 w 13261896"/>
              <a:gd name="connsiteY5492" fmla="*/ 3399997 h 5790485"/>
              <a:gd name="connsiteX5493" fmla="*/ 11652361 w 13261896"/>
              <a:gd name="connsiteY5493" fmla="*/ 3309557 h 5790485"/>
              <a:gd name="connsiteX5494" fmla="*/ 11704748 w 13261896"/>
              <a:gd name="connsiteY5494" fmla="*/ 3290507 h 5790485"/>
              <a:gd name="connsiteX5495" fmla="*/ 11738086 w 13261896"/>
              <a:gd name="connsiteY5495" fmla="*/ 3347657 h 5790485"/>
              <a:gd name="connsiteX5496" fmla="*/ 11528536 w 13261896"/>
              <a:gd name="connsiteY5496" fmla="*/ 3309557 h 5790485"/>
              <a:gd name="connsiteX5497" fmla="*/ 11538061 w 13261896"/>
              <a:gd name="connsiteY5497" fmla="*/ 3314319 h 5790485"/>
              <a:gd name="connsiteX5498" fmla="*/ 11566636 w 13261896"/>
              <a:gd name="connsiteY5498" fmla="*/ 3304794 h 5790485"/>
              <a:gd name="connsiteX5499" fmla="*/ 11519011 w 13261896"/>
              <a:gd name="connsiteY5499" fmla="*/ 3357182 h 5790485"/>
              <a:gd name="connsiteX5500" fmla="*/ 11519011 w 13261896"/>
              <a:gd name="connsiteY5500" fmla="*/ 3338132 h 5790485"/>
              <a:gd name="connsiteX5501" fmla="*/ 11509486 w 13261896"/>
              <a:gd name="connsiteY5501" fmla="*/ 3333369 h 5790485"/>
              <a:gd name="connsiteX5502" fmla="*/ 11438096 w 13261896"/>
              <a:gd name="connsiteY5502" fmla="*/ 3395234 h 5790485"/>
              <a:gd name="connsiteX5503" fmla="*/ 11433333 w 13261896"/>
              <a:gd name="connsiteY5503" fmla="*/ 3361944 h 5790485"/>
              <a:gd name="connsiteX5504" fmla="*/ 11376183 w 13261896"/>
              <a:gd name="connsiteY5504" fmla="*/ 3423809 h 5790485"/>
              <a:gd name="connsiteX5505" fmla="*/ 11361896 w 13261896"/>
              <a:gd name="connsiteY5505" fmla="*/ 3423809 h 5790485"/>
              <a:gd name="connsiteX5506" fmla="*/ 11357133 w 13261896"/>
              <a:gd name="connsiteY5506" fmla="*/ 3395234 h 5790485"/>
              <a:gd name="connsiteX5507" fmla="*/ 11314271 w 13261896"/>
              <a:gd name="connsiteY5507" fmla="*/ 3419047 h 5790485"/>
              <a:gd name="connsiteX5508" fmla="*/ 11295221 w 13261896"/>
              <a:gd name="connsiteY5508" fmla="*/ 3419047 h 5790485"/>
              <a:gd name="connsiteX5509" fmla="*/ 11323796 w 13261896"/>
              <a:gd name="connsiteY5509" fmla="*/ 3380994 h 5790485"/>
              <a:gd name="connsiteX5510" fmla="*/ 11309508 w 13261896"/>
              <a:gd name="connsiteY5510" fmla="*/ 3371469 h 5790485"/>
              <a:gd name="connsiteX5511" fmla="*/ 11314271 w 13261896"/>
              <a:gd name="connsiteY5511" fmla="*/ 3357182 h 5790485"/>
              <a:gd name="connsiteX5512" fmla="*/ 11328558 w 13261896"/>
              <a:gd name="connsiteY5512" fmla="*/ 3376232 h 5790485"/>
              <a:gd name="connsiteX5513" fmla="*/ 11361896 w 13261896"/>
              <a:gd name="connsiteY5513" fmla="*/ 3357182 h 5790485"/>
              <a:gd name="connsiteX5514" fmla="*/ 11385708 w 13261896"/>
              <a:gd name="connsiteY5514" fmla="*/ 3366707 h 5790485"/>
              <a:gd name="connsiteX5515" fmla="*/ 11476196 w 13261896"/>
              <a:gd name="connsiteY5515" fmla="*/ 3295269 h 5790485"/>
              <a:gd name="connsiteX5516" fmla="*/ 11480958 w 13261896"/>
              <a:gd name="connsiteY5516" fmla="*/ 3338132 h 5790485"/>
              <a:gd name="connsiteX5517" fmla="*/ 11528536 w 13261896"/>
              <a:gd name="connsiteY5517" fmla="*/ 3285744 h 5790485"/>
              <a:gd name="connsiteX5518" fmla="*/ 11528536 w 13261896"/>
              <a:gd name="connsiteY5518" fmla="*/ 3309557 h 5790485"/>
              <a:gd name="connsiteX5519" fmla="*/ 11895200 w 13261896"/>
              <a:gd name="connsiteY5519" fmla="*/ 3295269 h 5790485"/>
              <a:gd name="connsiteX5520" fmla="*/ 11866625 w 13261896"/>
              <a:gd name="connsiteY5520" fmla="*/ 3314319 h 5790485"/>
              <a:gd name="connsiteX5521" fmla="*/ 11861911 w 13261896"/>
              <a:gd name="connsiteY5521" fmla="*/ 3290507 h 5790485"/>
              <a:gd name="connsiteX5522" fmla="*/ 11890438 w 13261896"/>
              <a:gd name="connsiteY5522" fmla="*/ 3280982 h 5790485"/>
              <a:gd name="connsiteX5523" fmla="*/ 11895200 w 13261896"/>
              <a:gd name="connsiteY5523" fmla="*/ 3295269 h 5790485"/>
              <a:gd name="connsiteX5524" fmla="*/ 11190446 w 13261896"/>
              <a:gd name="connsiteY5524" fmla="*/ 3280982 h 5790485"/>
              <a:gd name="connsiteX5525" fmla="*/ 11228546 w 13261896"/>
              <a:gd name="connsiteY5525" fmla="*/ 3314319 h 5790485"/>
              <a:gd name="connsiteX5526" fmla="*/ 11228546 w 13261896"/>
              <a:gd name="connsiteY5526" fmla="*/ 3347657 h 5790485"/>
              <a:gd name="connsiteX5527" fmla="*/ 11195209 w 13261896"/>
              <a:gd name="connsiteY5527" fmla="*/ 3347657 h 5790485"/>
              <a:gd name="connsiteX5528" fmla="*/ 11176159 w 13261896"/>
              <a:gd name="connsiteY5528" fmla="*/ 3309557 h 5790485"/>
              <a:gd name="connsiteX5529" fmla="*/ 11176159 w 13261896"/>
              <a:gd name="connsiteY5529" fmla="*/ 3280982 h 5790485"/>
              <a:gd name="connsiteX5530" fmla="*/ 11190446 w 13261896"/>
              <a:gd name="connsiteY5530" fmla="*/ 3280982 h 5790485"/>
              <a:gd name="connsiteX5531" fmla="*/ 11323796 w 13261896"/>
              <a:gd name="connsiteY5531" fmla="*/ 3309557 h 5790485"/>
              <a:gd name="connsiteX5532" fmla="*/ 11290458 w 13261896"/>
              <a:gd name="connsiteY5532" fmla="*/ 3323844 h 5790485"/>
              <a:gd name="connsiteX5533" fmla="*/ 11266646 w 13261896"/>
              <a:gd name="connsiteY5533" fmla="*/ 3290507 h 5790485"/>
              <a:gd name="connsiteX5534" fmla="*/ 11271408 w 13261896"/>
              <a:gd name="connsiteY5534" fmla="*/ 3276219 h 5790485"/>
              <a:gd name="connsiteX5535" fmla="*/ 11323796 w 13261896"/>
              <a:gd name="connsiteY5535" fmla="*/ 3309557 h 5790485"/>
              <a:gd name="connsiteX5536" fmla="*/ 11785711 w 13261896"/>
              <a:gd name="connsiteY5536" fmla="*/ 3309557 h 5790485"/>
              <a:gd name="connsiteX5537" fmla="*/ 11766661 w 13261896"/>
              <a:gd name="connsiteY5537" fmla="*/ 3376232 h 5790485"/>
              <a:gd name="connsiteX5538" fmla="*/ 11723798 w 13261896"/>
              <a:gd name="connsiteY5538" fmla="*/ 3290507 h 5790485"/>
              <a:gd name="connsiteX5539" fmla="*/ 11766661 w 13261896"/>
              <a:gd name="connsiteY5539" fmla="*/ 3266694 h 5790485"/>
              <a:gd name="connsiteX5540" fmla="*/ 11785711 w 13261896"/>
              <a:gd name="connsiteY5540" fmla="*/ 3309557 h 5790485"/>
              <a:gd name="connsiteX5541" fmla="*/ 11152346 w 13261896"/>
              <a:gd name="connsiteY5541" fmla="*/ 3333369 h 5790485"/>
              <a:gd name="connsiteX5542" fmla="*/ 11157109 w 13261896"/>
              <a:gd name="connsiteY5542" fmla="*/ 3266694 h 5790485"/>
              <a:gd name="connsiteX5543" fmla="*/ 11152346 w 13261896"/>
              <a:gd name="connsiteY5543" fmla="*/ 3333369 h 5790485"/>
              <a:gd name="connsiteX5544" fmla="*/ 11885675 w 13261896"/>
              <a:gd name="connsiteY5544" fmla="*/ 3266694 h 5790485"/>
              <a:gd name="connsiteX5545" fmla="*/ 11890438 w 13261896"/>
              <a:gd name="connsiteY5545" fmla="*/ 3257169 h 5790485"/>
              <a:gd name="connsiteX5546" fmla="*/ 11885675 w 13261896"/>
              <a:gd name="connsiteY5546" fmla="*/ 3266694 h 5790485"/>
              <a:gd name="connsiteX5547" fmla="*/ 11366658 w 13261896"/>
              <a:gd name="connsiteY5547" fmla="*/ 3295269 h 5790485"/>
              <a:gd name="connsiteX5548" fmla="*/ 11342846 w 13261896"/>
              <a:gd name="connsiteY5548" fmla="*/ 3300032 h 5790485"/>
              <a:gd name="connsiteX5549" fmla="*/ 11314271 w 13261896"/>
              <a:gd name="connsiteY5549" fmla="*/ 3285744 h 5790485"/>
              <a:gd name="connsiteX5550" fmla="*/ 11314271 w 13261896"/>
              <a:gd name="connsiteY5550" fmla="*/ 3257169 h 5790485"/>
              <a:gd name="connsiteX5551" fmla="*/ 11366658 w 13261896"/>
              <a:gd name="connsiteY5551" fmla="*/ 3295269 h 5790485"/>
              <a:gd name="connsiteX5552" fmla="*/ 11833336 w 13261896"/>
              <a:gd name="connsiteY5552" fmla="*/ 3266694 h 5790485"/>
              <a:gd name="connsiteX5553" fmla="*/ 11799998 w 13261896"/>
              <a:gd name="connsiteY5553" fmla="*/ 3314319 h 5790485"/>
              <a:gd name="connsiteX5554" fmla="*/ 11780948 w 13261896"/>
              <a:gd name="connsiteY5554" fmla="*/ 3266694 h 5790485"/>
              <a:gd name="connsiteX5555" fmla="*/ 11819048 w 13261896"/>
              <a:gd name="connsiteY5555" fmla="*/ 3242882 h 5790485"/>
              <a:gd name="connsiteX5556" fmla="*/ 11833336 w 13261896"/>
              <a:gd name="connsiteY5556" fmla="*/ 3266694 h 5790485"/>
              <a:gd name="connsiteX5557" fmla="*/ 11685698 w 13261896"/>
              <a:gd name="connsiteY5557" fmla="*/ 3257169 h 5790485"/>
              <a:gd name="connsiteX5558" fmla="*/ 11661886 w 13261896"/>
              <a:gd name="connsiteY5558" fmla="*/ 3276219 h 5790485"/>
              <a:gd name="connsiteX5559" fmla="*/ 11642836 w 13261896"/>
              <a:gd name="connsiteY5559" fmla="*/ 3266694 h 5790485"/>
              <a:gd name="connsiteX5560" fmla="*/ 11595211 w 13261896"/>
              <a:gd name="connsiteY5560" fmla="*/ 3304794 h 5790485"/>
              <a:gd name="connsiteX5561" fmla="*/ 11571398 w 13261896"/>
              <a:gd name="connsiteY5561" fmla="*/ 3300032 h 5790485"/>
              <a:gd name="connsiteX5562" fmla="*/ 11604736 w 13261896"/>
              <a:gd name="connsiteY5562" fmla="*/ 3252407 h 5790485"/>
              <a:gd name="connsiteX5563" fmla="*/ 11614261 w 13261896"/>
              <a:gd name="connsiteY5563" fmla="*/ 3271457 h 5790485"/>
              <a:gd name="connsiteX5564" fmla="*/ 11652361 w 13261896"/>
              <a:gd name="connsiteY5564" fmla="*/ 3238119 h 5790485"/>
              <a:gd name="connsiteX5565" fmla="*/ 11685698 w 13261896"/>
              <a:gd name="connsiteY5565" fmla="*/ 3257169 h 5790485"/>
              <a:gd name="connsiteX5566" fmla="*/ 11861911 w 13261896"/>
              <a:gd name="connsiteY5566" fmla="*/ 3233357 h 5790485"/>
              <a:gd name="connsiteX5567" fmla="*/ 11876150 w 13261896"/>
              <a:gd name="connsiteY5567" fmla="*/ 3257169 h 5790485"/>
              <a:gd name="connsiteX5568" fmla="*/ 11842861 w 13261896"/>
              <a:gd name="connsiteY5568" fmla="*/ 3280982 h 5790485"/>
              <a:gd name="connsiteX5569" fmla="*/ 11833336 w 13261896"/>
              <a:gd name="connsiteY5569" fmla="*/ 3233357 h 5790485"/>
              <a:gd name="connsiteX5570" fmla="*/ 11861911 w 13261896"/>
              <a:gd name="connsiteY5570" fmla="*/ 3233357 h 5790485"/>
              <a:gd name="connsiteX5571" fmla="*/ 11414283 w 13261896"/>
              <a:gd name="connsiteY5571" fmla="*/ 3276219 h 5790485"/>
              <a:gd name="connsiteX5572" fmla="*/ 11380946 w 13261896"/>
              <a:gd name="connsiteY5572" fmla="*/ 3290507 h 5790485"/>
              <a:gd name="connsiteX5573" fmla="*/ 11366658 w 13261896"/>
              <a:gd name="connsiteY5573" fmla="*/ 3276219 h 5790485"/>
              <a:gd name="connsiteX5574" fmla="*/ 11366658 w 13261896"/>
              <a:gd name="connsiteY5574" fmla="*/ 3233357 h 5790485"/>
              <a:gd name="connsiteX5575" fmla="*/ 11414283 w 13261896"/>
              <a:gd name="connsiteY5575" fmla="*/ 3276219 h 5790485"/>
              <a:gd name="connsiteX5576" fmla="*/ 11809523 w 13261896"/>
              <a:gd name="connsiteY5576" fmla="*/ 3233357 h 5790485"/>
              <a:gd name="connsiteX5577" fmla="*/ 11614261 w 13261896"/>
              <a:gd name="connsiteY5577" fmla="*/ 3309557 h 5790485"/>
              <a:gd name="connsiteX5578" fmla="*/ 11638073 w 13261896"/>
              <a:gd name="connsiteY5578" fmla="*/ 3280982 h 5790485"/>
              <a:gd name="connsiteX5579" fmla="*/ 11657123 w 13261896"/>
              <a:gd name="connsiteY5579" fmla="*/ 3290507 h 5790485"/>
              <a:gd name="connsiteX5580" fmla="*/ 11733323 w 13261896"/>
              <a:gd name="connsiteY5580" fmla="*/ 3233357 h 5790485"/>
              <a:gd name="connsiteX5581" fmla="*/ 11733323 w 13261896"/>
              <a:gd name="connsiteY5581" fmla="*/ 3252407 h 5790485"/>
              <a:gd name="connsiteX5582" fmla="*/ 11742848 w 13261896"/>
              <a:gd name="connsiteY5582" fmla="*/ 3257169 h 5790485"/>
              <a:gd name="connsiteX5583" fmla="*/ 11785711 w 13261896"/>
              <a:gd name="connsiteY5583" fmla="*/ 3223832 h 5790485"/>
              <a:gd name="connsiteX5584" fmla="*/ 11809523 w 13261896"/>
              <a:gd name="connsiteY5584" fmla="*/ 3233357 h 5790485"/>
              <a:gd name="connsiteX5585" fmla="*/ 11452383 w 13261896"/>
              <a:gd name="connsiteY5585" fmla="*/ 3228594 h 5790485"/>
              <a:gd name="connsiteX5586" fmla="*/ 11471433 w 13261896"/>
              <a:gd name="connsiteY5586" fmla="*/ 3252407 h 5790485"/>
              <a:gd name="connsiteX5587" fmla="*/ 11433333 w 13261896"/>
              <a:gd name="connsiteY5587" fmla="*/ 3271457 h 5790485"/>
              <a:gd name="connsiteX5588" fmla="*/ 11404758 w 13261896"/>
              <a:gd name="connsiteY5588" fmla="*/ 3238119 h 5790485"/>
              <a:gd name="connsiteX5589" fmla="*/ 11414283 w 13261896"/>
              <a:gd name="connsiteY5589" fmla="*/ 3219069 h 5790485"/>
              <a:gd name="connsiteX5590" fmla="*/ 11452383 w 13261896"/>
              <a:gd name="connsiteY5590" fmla="*/ 3228594 h 5790485"/>
              <a:gd name="connsiteX5591" fmla="*/ 11233309 w 13261896"/>
              <a:gd name="connsiteY5591" fmla="*/ 3219069 h 5790485"/>
              <a:gd name="connsiteX5592" fmla="*/ 11257121 w 13261896"/>
              <a:gd name="connsiteY5592" fmla="*/ 3266694 h 5790485"/>
              <a:gd name="connsiteX5593" fmla="*/ 11257121 w 13261896"/>
              <a:gd name="connsiteY5593" fmla="*/ 3300032 h 5790485"/>
              <a:gd name="connsiteX5594" fmla="*/ 11247596 w 13261896"/>
              <a:gd name="connsiteY5594" fmla="*/ 3304794 h 5790485"/>
              <a:gd name="connsiteX5595" fmla="*/ 11195209 w 13261896"/>
              <a:gd name="connsiteY5595" fmla="*/ 3238119 h 5790485"/>
              <a:gd name="connsiteX5596" fmla="*/ 11199971 w 13261896"/>
              <a:gd name="connsiteY5596" fmla="*/ 3214307 h 5790485"/>
              <a:gd name="connsiteX5597" fmla="*/ 11233309 w 13261896"/>
              <a:gd name="connsiteY5597" fmla="*/ 3219069 h 5790485"/>
              <a:gd name="connsiteX5598" fmla="*/ 11533298 w 13261896"/>
              <a:gd name="connsiteY5598" fmla="*/ 3233357 h 5790485"/>
              <a:gd name="connsiteX5599" fmla="*/ 11490436 w 13261896"/>
              <a:gd name="connsiteY5599" fmla="*/ 3247644 h 5790485"/>
              <a:gd name="connsiteX5600" fmla="*/ 11466671 w 13261896"/>
              <a:gd name="connsiteY5600" fmla="*/ 3223832 h 5790485"/>
              <a:gd name="connsiteX5601" fmla="*/ 11476196 w 13261896"/>
              <a:gd name="connsiteY5601" fmla="*/ 3200019 h 5790485"/>
              <a:gd name="connsiteX5602" fmla="*/ 11533298 w 13261896"/>
              <a:gd name="connsiteY5602" fmla="*/ 3233357 h 5790485"/>
              <a:gd name="connsiteX5603" fmla="*/ 11304746 w 13261896"/>
              <a:gd name="connsiteY5603" fmla="*/ 3247644 h 5790485"/>
              <a:gd name="connsiteX5604" fmla="*/ 11299983 w 13261896"/>
              <a:gd name="connsiteY5604" fmla="*/ 3266694 h 5790485"/>
              <a:gd name="connsiteX5605" fmla="*/ 11285696 w 13261896"/>
              <a:gd name="connsiteY5605" fmla="*/ 3266694 h 5790485"/>
              <a:gd name="connsiteX5606" fmla="*/ 11242834 w 13261896"/>
              <a:gd name="connsiteY5606" fmla="*/ 3223832 h 5790485"/>
              <a:gd name="connsiteX5607" fmla="*/ 11257121 w 13261896"/>
              <a:gd name="connsiteY5607" fmla="*/ 3185732 h 5790485"/>
              <a:gd name="connsiteX5608" fmla="*/ 11304746 w 13261896"/>
              <a:gd name="connsiteY5608" fmla="*/ 3247644 h 5790485"/>
              <a:gd name="connsiteX5609" fmla="*/ 11876150 w 13261896"/>
              <a:gd name="connsiteY5609" fmla="*/ 3223832 h 5790485"/>
              <a:gd name="connsiteX5610" fmla="*/ 11814286 w 13261896"/>
              <a:gd name="connsiteY5610" fmla="*/ 3228594 h 5790485"/>
              <a:gd name="connsiteX5611" fmla="*/ 11852386 w 13261896"/>
              <a:gd name="connsiteY5611" fmla="*/ 3180969 h 5790485"/>
              <a:gd name="connsiteX5612" fmla="*/ 11876150 w 13261896"/>
              <a:gd name="connsiteY5612" fmla="*/ 3223832 h 5790485"/>
              <a:gd name="connsiteX5613" fmla="*/ 11185684 w 13261896"/>
              <a:gd name="connsiteY5613" fmla="*/ 3266694 h 5790485"/>
              <a:gd name="connsiteX5614" fmla="*/ 11161871 w 13261896"/>
              <a:gd name="connsiteY5614" fmla="*/ 3238119 h 5790485"/>
              <a:gd name="connsiteX5615" fmla="*/ 11180921 w 13261896"/>
              <a:gd name="connsiteY5615" fmla="*/ 3180969 h 5790485"/>
              <a:gd name="connsiteX5616" fmla="*/ 11185684 w 13261896"/>
              <a:gd name="connsiteY5616" fmla="*/ 3266694 h 5790485"/>
              <a:gd name="connsiteX5617" fmla="*/ 11595211 w 13261896"/>
              <a:gd name="connsiteY5617" fmla="*/ 3204782 h 5790485"/>
              <a:gd name="connsiteX5618" fmla="*/ 11547586 w 13261896"/>
              <a:gd name="connsiteY5618" fmla="*/ 3223832 h 5790485"/>
              <a:gd name="connsiteX5619" fmla="*/ 11528536 w 13261896"/>
              <a:gd name="connsiteY5619" fmla="*/ 3204782 h 5790485"/>
              <a:gd name="connsiteX5620" fmla="*/ 11538061 w 13261896"/>
              <a:gd name="connsiteY5620" fmla="*/ 3176207 h 5790485"/>
              <a:gd name="connsiteX5621" fmla="*/ 11595211 w 13261896"/>
              <a:gd name="connsiteY5621" fmla="*/ 3204782 h 5790485"/>
              <a:gd name="connsiteX5622" fmla="*/ 11328558 w 13261896"/>
              <a:gd name="connsiteY5622" fmla="*/ 3166682 h 5790485"/>
              <a:gd name="connsiteX5623" fmla="*/ 11357133 w 13261896"/>
              <a:gd name="connsiteY5623" fmla="*/ 3223832 h 5790485"/>
              <a:gd name="connsiteX5624" fmla="*/ 11352371 w 13261896"/>
              <a:gd name="connsiteY5624" fmla="*/ 3257169 h 5790485"/>
              <a:gd name="connsiteX5625" fmla="*/ 11299983 w 13261896"/>
              <a:gd name="connsiteY5625" fmla="*/ 3195257 h 5790485"/>
              <a:gd name="connsiteX5626" fmla="*/ 11309508 w 13261896"/>
              <a:gd name="connsiteY5626" fmla="*/ 3157157 h 5790485"/>
              <a:gd name="connsiteX5627" fmla="*/ 11328558 w 13261896"/>
              <a:gd name="connsiteY5627" fmla="*/ 3166682 h 5790485"/>
              <a:gd name="connsiteX5628" fmla="*/ 11671411 w 13261896"/>
              <a:gd name="connsiteY5628" fmla="*/ 3157157 h 5790485"/>
              <a:gd name="connsiteX5629" fmla="*/ 11614261 w 13261896"/>
              <a:gd name="connsiteY5629" fmla="*/ 3195257 h 5790485"/>
              <a:gd name="connsiteX5630" fmla="*/ 11580923 w 13261896"/>
              <a:gd name="connsiteY5630" fmla="*/ 3176207 h 5790485"/>
              <a:gd name="connsiteX5631" fmla="*/ 11580923 w 13261896"/>
              <a:gd name="connsiteY5631" fmla="*/ 3138107 h 5790485"/>
              <a:gd name="connsiteX5632" fmla="*/ 11638073 w 13261896"/>
              <a:gd name="connsiteY5632" fmla="*/ 3138107 h 5790485"/>
              <a:gd name="connsiteX5633" fmla="*/ 11671411 w 13261896"/>
              <a:gd name="connsiteY5633" fmla="*/ 3157157 h 5790485"/>
              <a:gd name="connsiteX5634" fmla="*/ 11390471 w 13261896"/>
              <a:gd name="connsiteY5634" fmla="*/ 3152394 h 5790485"/>
              <a:gd name="connsiteX5635" fmla="*/ 11404758 w 13261896"/>
              <a:gd name="connsiteY5635" fmla="*/ 3204782 h 5790485"/>
              <a:gd name="connsiteX5636" fmla="*/ 11395233 w 13261896"/>
              <a:gd name="connsiteY5636" fmla="*/ 3228594 h 5790485"/>
              <a:gd name="connsiteX5637" fmla="*/ 11347608 w 13261896"/>
              <a:gd name="connsiteY5637" fmla="*/ 3171444 h 5790485"/>
              <a:gd name="connsiteX5638" fmla="*/ 11361896 w 13261896"/>
              <a:gd name="connsiteY5638" fmla="*/ 3133344 h 5790485"/>
              <a:gd name="connsiteX5639" fmla="*/ 11390471 w 13261896"/>
              <a:gd name="connsiteY5639" fmla="*/ 3152394 h 5790485"/>
              <a:gd name="connsiteX5640" fmla="*/ 11247596 w 13261896"/>
              <a:gd name="connsiteY5640" fmla="*/ 3176207 h 5790485"/>
              <a:gd name="connsiteX5641" fmla="*/ 11228546 w 13261896"/>
              <a:gd name="connsiteY5641" fmla="*/ 3209544 h 5790485"/>
              <a:gd name="connsiteX5642" fmla="*/ 11209496 w 13261896"/>
              <a:gd name="connsiteY5642" fmla="*/ 3200019 h 5790485"/>
              <a:gd name="connsiteX5643" fmla="*/ 11190446 w 13261896"/>
              <a:gd name="connsiteY5643" fmla="*/ 3166682 h 5790485"/>
              <a:gd name="connsiteX5644" fmla="*/ 11238071 w 13261896"/>
              <a:gd name="connsiteY5644" fmla="*/ 3133344 h 5790485"/>
              <a:gd name="connsiteX5645" fmla="*/ 11247596 w 13261896"/>
              <a:gd name="connsiteY5645" fmla="*/ 3176207 h 5790485"/>
              <a:gd name="connsiteX5646" fmla="*/ 11466671 w 13261896"/>
              <a:gd name="connsiteY5646" fmla="*/ 3195257 h 5790485"/>
              <a:gd name="connsiteX5647" fmla="*/ 11452383 w 13261896"/>
              <a:gd name="connsiteY5647" fmla="*/ 3219069 h 5790485"/>
              <a:gd name="connsiteX5648" fmla="*/ 11404758 w 13261896"/>
              <a:gd name="connsiteY5648" fmla="*/ 3166682 h 5790485"/>
              <a:gd name="connsiteX5649" fmla="*/ 11419046 w 13261896"/>
              <a:gd name="connsiteY5649" fmla="*/ 3119057 h 5790485"/>
              <a:gd name="connsiteX5650" fmla="*/ 11466671 w 13261896"/>
              <a:gd name="connsiteY5650" fmla="*/ 3195257 h 5790485"/>
              <a:gd name="connsiteX5651" fmla="*/ 11304746 w 13261896"/>
              <a:gd name="connsiteY5651" fmla="*/ 3142869 h 5790485"/>
              <a:gd name="connsiteX5652" fmla="*/ 11290458 w 13261896"/>
              <a:gd name="connsiteY5652" fmla="*/ 3185732 h 5790485"/>
              <a:gd name="connsiteX5653" fmla="*/ 11247596 w 13261896"/>
              <a:gd name="connsiteY5653" fmla="*/ 3133344 h 5790485"/>
              <a:gd name="connsiteX5654" fmla="*/ 11295221 w 13261896"/>
              <a:gd name="connsiteY5654" fmla="*/ 3104769 h 5790485"/>
              <a:gd name="connsiteX5655" fmla="*/ 11304746 w 13261896"/>
              <a:gd name="connsiteY5655" fmla="*/ 3142869 h 5790485"/>
              <a:gd name="connsiteX5656" fmla="*/ 11499961 w 13261896"/>
              <a:gd name="connsiteY5656" fmla="*/ 3104769 h 5790485"/>
              <a:gd name="connsiteX5657" fmla="*/ 11523773 w 13261896"/>
              <a:gd name="connsiteY5657" fmla="*/ 3176207 h 5790485"/>
              <a:gd name="connsiteX5658" fmla="*/ 11509486 w 13261896"/>
              <a:gd name="connsiteY5658" fmla="*/ 3200019 h 5790485"/>
              <a:gd name="connsiteX5659" fmla="*/ 11452383 w 13261896"/>
              <a:gd name="connsiteY5659" fmla="*/ 3142869 h 5790485"/>
              <a:gd name="connsiteX5660" fmla="*/ 11476196 w 13261896"/>
              <a:gd name="connsiteY5660" fmla="*/ 3095244 h 5790485"/>
              <a:gd name="connsiteX5661" fmla="*/ 11499961 w 13261896"/>
              <a:gd name="connsiteY5661" fmla="*/ 3104769 h 5790485"/>
              <a:gd name="connsiteX5662" fmla="*/ 11719036 w 13261896"/>
              <a:gd name="connsiteY5662" fmla="*/ 3085719 h 5790485"/>
              <a:gd name="connsiteX5663" fmla="*/ 11676173 w 13261896"/>
              <a:gd name="connsiteY5663" fmla="*/ 3142869 h 5790485"/>
              <a:gd name="connsiteX5664" fmla="*/ 11638073 w 13261896"/>
              <a:gd name="connsiteY5664" fmla="*/ 3104769 h 5790485"/>
              <a:gd name="connsiteX5665" fmla="*/ 11671411 w 13261896"/>
              <a:gd name="connsiteY5665" fmla="*/ 3085719 h 5790485"/>
              <a:gd name="connsiteX5666" fmla="*/ 11719036 w 13261896"/>
              <a:gd name="connsiteY5666" fmla="*/ 3085719 h 5790485"/>
              <a:gd name="connsiteX5667" fmla="*/ 11352371 w 13261896"/>
              <a:gd name="connsiteY5667" fmla="*/ 3119057 h 5790485"/>
              <a:gd name="connsiteX5668" fmla="*/ 11338083 w 13261896"/>
              <a:gd name="connsiteY5668" fmla="*/ 3157157 h 5790485"/>
              <a:gd name="connsiteX5669" fmla="*/ 11309508 w 13261896"/>
              <a:gd name="connsiteY5669" fmla="*/ 3114294 h 5790485"/>
              <a:gd name="connsiteX5670" fmla="*/ 11347608 w 13261896"/>
              <a:gd name="connsiteY5670" fmla="*/ 3085719 h 5790485"/>
              <a:gd name="connsiteX5671" fmla="*/ 11352371 w 13261896"/>
              <a:gd name="connsiteY5671" fmla="*/ 3119057 h 5790485"/>
              <a:gd name="connsiteX5672" fmla="*/ 11623786 w 13261896"/>
              <a:gd name="connsiteY5672" fmla="*/ 3100007 h 5790485"/>
              <a:gd name="connsiteX5673" fmla="*/ 11633311 w 13261896"/>
              <a:gd name="connsiteY5673" fmla="*/ 3128582 h 5790485"/>
              <a:gd name="connsiteX5674" fmla="*/ 11590448 w 13261896"/>
              <a:gd name="connsiteY5674" fmla="*/ 3138107 h 5790485"/>
              <a:gd name="connsiteX5675" fmla="*/ 11552348 w 13261896"/>
              <a:gd name="connsiteY5675" fmla="*/ 3104769 h 5790485"/>
              <a:gd name="connsiteX5676" fmla="*/ 11557111 w 13261896"/>
              <a:gd name="connsiteY5676" fmla="*/ 3080957 h 5790485"/>
              <a:gd name="connsiteX5677" fmla="*/ 11623786 w 13261896"/>
              <a:gd name="connsiteY5677" fmla="*/ 3100007 h 5790485"/>
              <a:gd name="connsiteX5678" fmla="*/ 11533298 w 13261896"/>
              <a:gd name="connsiteY5678" fmla="*/ 3085719 h 5790485"/>
              <a:gd name="connsiteX5679" fmla="*/ 11571398 w 13261896"/>
              <a:gd name="connsiteY5679" fmla="*/ 3147632 h 5790485"/>
              <a:gd name="connsiteX5680" fmla="*/ 11566636 w 13261896"/>
              <a:gd name="connsiteY5680" fmla="*/ 3171444 h 5790485"/>
              <a:gd name="connsiteX5681" fmla="*/ 11509486 w 13261896"/>
              <a:gd name="connsiteY5681" fmla="*/ 3123819 h 5790485"/>
              <a:gd name="connsiteX5682" fmla="*/ 11523773 w 13261896"/>
              <a:gd name="connsiteY5682" fmla="*/ 3080957 h 5790485"/>
              <a:gd name="connsiteX5683" fmla="*/ 11533298 w 13261896"/>
              <a:gd name="connsiteY5683" fmla="*/ 3085719 h 5790485"/>
              <a:gd name="connsiteX5684" fmla="*/ 11395233 w 13261896"/>
              <a:gd name="connsiteY5684" fmla="*/ 3080957 h 5790485"/>
              <a:gd name="connsiteX5685" fmla="*/ 11409521 w 13261896"/>
              <a:gd name="connsiteY5685" fmla="*/ 3109532 h 5790485"/>
              <a:gd name="connsiteX5686" fmla="*/ 11399996 w 13261896"/>
              <a:gd name="connsiteY5686" fmla="*/ 3133344 h 5790485"/>
              <a:gd name="connsiteX5687" fmla="*/ 11385708 w 13261896"/>
              <a:gd name="connsiteY5687" fmla="*/ 3133344 h 5790485"/>
              <a:gd name="connsiteX5688" fmla="*/ 11361896 w 13261896"/>
              <a:gd name="connsiteY5688" fmla="*/ 3100007 h 5790485"/>
              <a:gd name="connsiteX5689" fmla="*/ 11399996 w 13261896"/>
              <a:gd name="connsiteY5689" fmla="*/ 3061907 h 5790485"/>
              <a:gd name="connsiteX5690" fmla="*/ 11395233 w 13261896"/>
              <a:gd name="connsiteY5690" fmla="*/ 3080957 h 5790485"/>
              <a:gd name="connsiteX5691" fmla="*/ 11647598 w 13261896"/>
              <a:gd name="connsiteY5691" fmla="*/ 3057144 h 5790485"/>
              <a:gd name="connsiteX5692" fmla="*/ 11661886 w 13261896"/>
              <a:gd name="connsiteY5692" fmla="*/ 3071432 h 5790485"/>
              <a:gd name="connsiteX5693" fmla="*/ 11614261 w 13261896"/>
              <a:gd name="connsiteY5693" fmla="*/ 3090482 h 5790485"/>
              <a:gd name="connsiteX5694" fmla="*/ 11576161 w 13261896"/>
              <a:gd name="connsiteY5694" fmla="*/ 3066669 h 5790485"/>
              <a:gd name="connsiteX5695" fmla="*/ 11576161 w 13261896"/>
              <a:gd name="connsiteY5695" fmla="*/ 3052382 h 5790485"/>
              <a:gd name="connsiteX5696" fmla="*/ 11585686 w 13261896"/>
              <a:gd name="connsiteY5696" fmla="*/ 3047619 h 5790485"/>
              <a:gd name="connsiteX5697" fmla="*/ 11647598 w 13261896"/>
              <a:gd name="connsiteY5697" fmla="*/ 3057144 h 5790485"/>
              <a:gd name="connsiteX5698" fmla="*/ 11466671 w 13261896"/>
              <a:gd name="connsiteY5698" fmla="*/ 3085719 h 5790485"/>
              <a:gd name="connsiteX5699" fmla="*/ 11447621 w 13261896"/>
              <a:gd name="connsiteY5699" fmla="*/ 3114294 h 5790485"/>
              <a:gd name="connsiteX5700" fmla="*/ 11433333 w 13261896"/>
              <a:gd name="connsiteY5700" fmla="*/ 3114294 h 5790485"/>
              <a:gd name="connsiteX5701" fmla="*/ 11409521 w 13261896"/>
              <a:gd name="connsiteY5701" fmla="*/ 3080957 h 5790485"/>
              <a:gd name="connsiteX5702" fmla="*/ 11452383 w 13261896"/>
              <a:gd name="connsiteY5702" fmla="*/ 3042857 h 5790485"/>
              <a:gd name="connsiteX5703" fmla="*/ 11466671 w 13261896"/>
              <a:gd name="connsiteY5703" fmla="*/ 3085719 h 5790485"/>
              <a:gd name="connsiteX5704" fmla="*/ 11509486 w 13261896"/>
              <a:gd name="connsiteY5704" fmla="*/ 3080957 h 5790485"/>
              <a:gd name="connsiteX5705" fmla="*/ 11504723 w 13261896"/>
              <a:gd name="connsiteY5705" fmla="*/ 3090482 h 5790485"/>
              <a:gd name="connsiteX5706" fmla="*/ 11466671 w 13261896"/>
              <a:gd name="connsiteY5706" fmla="*/ 3052382 h 5790485"/>
              <a:gd name="connsiteX5707" fmla="*/ 11495198 w 13261896"/>
              <a:gd name="connsiteY5707" fmla="*/ 3028569 h 5790485"/>
              <a:gd name="connsiteX5708" fmla="*/ 11509486 w 13261896"/>
              <a:gd name="connsiteY5708" fmla="*/ 3080957 h 5790485"/>
              <a:gd name="connsiteX5709" fmla="*/ 11885675 w 13261896"/>
              <a:gd name="connsiteY5709" fmla="*/ 3200019 h 5790485"/>
              <a:gd name="connsiteX5710" fmla="*/ 11871388 w 13261896"/>
              <a:gd name="connsiteY5710" fmla="*/ 3200019 h 5790485"/>
              <a:gd name="connsiteX5711" fmla="*/ 11871388 w 13261896"/>
              <a:gd name="connsiteY5711" fmla="*/ 3100007 h 5790485"/>
              <a:gd name="connsiteX5712" fmla="*/ 11885675 w 13261896"/>
              <a:gd name="connsiteY5712" fmla="*/ 3023807 h 5790485"/>
              <a:gd name="connsiteX5713" fmla="*/ 11885675 w 13261896"/>
              <a:gd name="connsiteY5713" fmla="*/ 3200019 h 5790485"/>
              <a:gd name="connsiteX5714" fmla="*/ 11699986 w 13261896"/>
              <a:gd name="connsiteY5714" fmla="*/ 3076194 h 5790485"/>
              <a:gd name="connsiteX5715" fmla="*/ 11661886 w 13261896"/>
              <a:gd name="connsiteY5715" fmla="*/ 3052382 h 5790485"/>
              <a:gd name="connsiteX5716" fmla="*/ 11733323 w 13261896"/>
              <a:gd name="connsiteY5716" fmla="*/ 3023807 h 5790485"/>
              <a:gd name="connsiteX5717" fmla="*/ 11699986 w 13261896"/>
              <a:gd name="connsiteY5717" fmla="*/ 3076194 h 5790485"/>
              <a:gd name="connsiteX5718" fmla="*/ 11566636 w 13261896"/>
              <a:gd name="connsiteY5718" fmla="*/ 3066669 h 5790485"/>
              <a:gd name="connsiteX5719" fmla="*/ 11542823 w 13261896"/>
              <a:gd name="connsiteY5719" fmla="*/ 3071432 h 5790485"/>
              <a:gd name="connsiteX5720" fmla="*/ 11509486 w 13261896"/>
              <a:gd name="connsiteY5720" fmla="*/ 3052382 h 5790485"/>
              <a:gd name="connsiteX5721" fmla="*/ 11514248 w 13261896"/>
              <a:gd name="connsiteY5721" fmla="*/ 3019044 h 5790485"/>
              <a:gd name="connsiteX5722" fmla="*/ 11566636 w 13261896"/>
              <a:gd name="connsiteY5722" fmla="*/ 3066669 h 5790485"/>
              <a:gd name="connsiteX5723" fmla="*/ 11571398 w 13261896"/>
              <a:gd name="connsiteY5723" fmla="*/ 3014282 h 5790485"/>
              <a:gd name="connsiteX5724" fmla="*/ 11580923 w 13261896"/>
              <a:gd name="connsiteY5724" fmla="*/ 3038094 h 5790485"/>
              <a:gd name="connsiteX5725" fmla="*/ 11561873 w 13261896"/>
              <a:gd name="connsiteY5725" fmla="*/ 3042857 h 5790485"/>
              <a:gd name="connsiteX5726" fmla="*/ 11528536 w 13261896"/>
              <a:gd name="connsiteY5726" fmla="*/ 3009567 h 5790485"/>
              <a:gd name="connsiteX5727" fmla="*/ 11571398 w 13261896"/>
              <a:gd name="connsiteY5727" fmla="*/ 3014282 h 5790485"/>
              <a:gd name="connsiteX5728" fmla="*/ 11299983 w 13261896"/>
              <a:gd name="connsiteY5728" fmla="*/ 3009567 h 5790485"/>
              <a:gd name="connsiteX5729" fmla="*/ 11290458 w 13261896"/>
              <a:gd name="connsiteY5729" fmla="*/ 3033332 h 5790485"/>
              <a:gd name="connsiteX5730" fmla="*/ 11304746 w 13261896"/>
              <a:gd name="connsiteY5730" fmla="*/ 3033332 h 5790485"/>
              <a:gd name="connsiteX5731" fmla="*/ 11285696 w 13261896"/>
              <a:gd name="connsiteY5731" fmla="*/ 3033332 h 5790485"/>
              <a:gd name="connsiteX5732" fmla="*/ 11285696 w 13261896"/>
              <a:gd name="connsiteY5732" fmla="*/ 3009567 h 5790485"/>
              <a:gd name="connsiteX5733" fmla="*/ 11299983 w 13261896"/>
              <a:gd name="connsiteY5733" fmla="*/ 3009567 h 5790485"/>
              <a:gd name="connsiteX5734" fmla="*/ 11628548 w 13261896"/>
              <a:gd name="connsiteY5734" fmla="*/ 3019044 h 5790485"/>
              <a:gd name="connsiteX5735" fmla="*/ 11661886 w 13261896"/>
              <a:gd name="connsiteY5735" fmla="*/ 3009567 h 5790485"/>
              <a:gd name="connsiteX5736" fmla="*/ 11676173 w 13261896"/>
              <a:gd name="connsiteY5736" fmla="*/ 3023807 h 5790485"/>
              <a:gd name="connsiteX5737" fmla="*/ 11623786 w 13261896"/>
              <a:gd name="connsiteY5737" fmla="*/ 3047619 h 5790485"/>
              <a:gd name="connsiteX5738" fmla="*/ 11585686 w 13261896"/>
              <a:gd name="connsiteY5738" fmla="*/ 3009567 h 5790485"/>
              <a:gd name="connsiteX5739" fmla="*/ 11595211 w 13261896"/>
              <a:gd name="connsiteY5739" fmla="*/ 3000042 h 5790485"/>
              <a:gd name="connsiteX5740" fmla="*/ 11628548 w 13261896"/>
              <a:gd name="connsiteY5740" fmla="*/ 3019044 h 5790485"/>
              <a:gd name="connsiteX5741" fmla="*/ 11319033 w 13261896"/>
              <a:gd name="connsiteY5741" fmla="*/ 3009567 h 5790485"/>
              <a:gd name="connsiteX5742" fmla="*/ 11309508 w 13261896"/>
              <a:gd name="connsiteY5742" fmla="*/ 3028569 h 5790485"/>
              <a:gd name="connsiteX5743" fmla="*/ 11314271 w 13261896"/>
              <a:gd name="connsiteY5743" fmla="*/ 3014282 h 5790485"/>
              <a:gd name="connsiteX5744" fmla="*/ 11295221 w 13261896"/>
              <a:gd name="connsiteY5744" fmla="*/ 2995279 h 5790485"/>
              <a:gd name="connsiteX5745" fmla="*/ 11271408 w 13261896"/>
              <a:gd name="connsiteY5745" fmla="*/ 3014282 h 5790485"/>
              <a:gd name="connsiteX5746" fmla="*/ 11295221 w 13261896"/>
              <a:gd name="connsiteY5746" fmla="*/ 2990517 h 5790485"/>
              <a:gd name="connsiteX5747" fmla="*/ 11319033 w 13261896"/>
              <a:gd name="connsiteY5747" fmla="*/ 3009567 h 5790485"/>
              <a:gd name="connsiteX5748" fmla="*/ 11366658 w 13261896"/>
              <a:gd name="connsiteY5748" fmla="*/ 2980992 h 5790485"/>
              <a:gd name="connsiteX5749" fmla="*/ 11371421 w 13261896"/>
              <a:gd name="connsiteY5749" fmla="*/ 2995279 h 5790485"/>
              <a:gd name="connsiteX5750" fmla="*/ 11361896 w 13261896"/>
              <a:gd name="connsiteY5750" fmla="*/ 3014282 h 5790485"/>
              <a:gd name="connsiteX5751" fmla="*/ 11342846 w 13261896"/>
              <a:gd name="connsiteY5751" fmla="*/ 3009567 h 5790485"/>
              <a:gd name="connsiteX5752" fmla="*/ 11366658 w 13261896"/>
              <a:gd name="connsiteY5752" fmla="*/ 3000042 h 5790485"/>
              <a:gd name="connsiteX5753" fmla="*/ 11347608 w 13261896"/>
              <a:gd name="connsiteY5753" fmla="*/ 2985754 h 5790485"/>
              <a:gd name="connsiteX5754" fmla="*/ 11328558 w 13261896"/>
              <a:gd name="connsiteY5754" fmla="*/ 2995279 h 5790485"/>
              <a:gd name="connsiteX5755" fmla="*/ 11338083 w 13261896"/>
              <a:gd name="connsiteY5755" fmla="*/ 2980992 h 5790485"/>
              <a:gd name="connsiteX5756" fmla="*/ 11366658 w 13261896"/>
              <a:gd name="connsiteY5756" fmla="*/ 2980992 h 5790485"/>
              <a:gd name="connsiteX5757" fmla="*/ 11557111 w 13261896"/>
              <a:gd name="connsiteY5757" fmla="*/ 3004804 h 5790485"/>
              <a:gd name="connsiteX5758" fmla="*/ 11538061 w 13261896"/>
              <a:gd name="connsiteY5758" fmla="*/ 2995279 h 5790485"/>
              <a:gd name="connsiteX5759" fmla="*/ 11542823 w 13261896"/>
              <a:gd name="connsiteY5759" fmla="*/ 2980992 h 5790485"/>
              <a:gd name="connsiteX5760" fmla="*/ 11595211 w 13261896"/>
              <a:gd name="connsiteY5760" fmla="*/ 2976229 h 5790485"/>
              <a:gd name="connsiteX5761" fmla="*/ 11557111 w 13261896"/>
              <a:gd name="connsiteY5761" fmla="*/ 3004804 h 5790485"/>
              <a:gd name="connsiteX5762" fmla="*/ 11728561 w 13261896"/>
              <a:gd name="connsiteY5762" fmla="*/ 2990517 h 5790485"/>
              <a:gd name="connsiteX5763" fmla="*/ 11699986 w 13261896"/>
              <a:gd name="connsiteY5763" fmla="*/ 3019044 h 5790485"/>
              <a:gd name="connsiteX5764" fmla="*/ 11671411 w 13261896"/>
              <a:gd name="connsiteY5764" fmla="*/ 3000042 h 5790485"/>
              <a:gd name="connsiteX5765" fmla="*/ 11723798 w 13261896"/>
              <a:gd name="connsiteY5765" fmla="*/ 2971467 h 5790485"/>
              <a:gd name="connsiteX5766" fmla="*/ 11728561 w 13261896"/>
              <a:gd name="connsiteY5766" fmla="*/ 2990517 h 5790485"/>
              <a:gd name="connsiteX5767" fmla="*/ 11528536 w 13261896"/>
              <a:gd name="connsiteY5767" fmla="*/ 2985754 h 5790485"/>
              <a:gd name="connsiteX5768" fmla="*/ 11452383 w 13261896"/>
              <a:gd name="connsiteY5768" fmla="*/ 3028569 h 5790485"/>
              <a:gd name="connsiteX5769" fmla="*/ 11157109 w 13261896"/>
              <a:gd name="connsiteY5769" fmla="*/ 3204782 h 5790485"/>
              <a:gd name="connsiteX5770" fmla="*/ 11166634 w 13261896"/>
              <a:gd name="connsiteY5770" fmla="*/ 3076194 h 5790485"/>
              <a:gd name="connsiteX5771" fmla="*/ 11214259 w 13261896"/>
              <a:gd name="connsiteY5771" fmla="*/ 3119057 h 5790485"/>
              <a:gd name="connsiteX5772" fmla="*/ 11352371 w 13261896"/>
              <a:gd name="connsiteY5772" fmla="*/ 3047619 h 5790485"/>
              <a:gd name="connsiteX5773" fmla="*/ 11395233 w 13261896"/>
              <a:gd name="connsiteY5773" fmla="*/ 3033332 h 5790485"/>
              <a:gd name="connsiteX5774" fmla="*/ 11419046 w 13261896"/>
              <a:gd name="connsiteY5774" fmla="*/ 3014282 h 5790485"/>
              <a:gd name="connsiteX5775" fmla="*/ 11457146 w 13261896"/>
              <a:gd name="connsiteY5775" fmla="*/ 3009567 h 5790485"/>
              <a:gd name="connsiteX5776" fmla="*/ 11499961 w 13261896"/>
              <a:gd name="connsiteY5776" fmla="*/ 2976229 h 5790485"/>
              <a:gd name="connsiteX5777" fmla="*/ 11519011 w 13261896"/>
              <a:gd name="connsiteY5777" fmla="*/ 2971467 h 5790485"/>
              <a:gd name="connsiteX5778" fmla="*/ 11528536 w 13261896"/>
              <a:gd name="connsiteY5778" fmla="*/ 2985754 h 5790485"/>
              <a:gd name="connsiteX5779" fmla="*/ 11671411 w 13261896"/>
              <a:gd name="connsiteY5779" fmla="*/ 2976229 h 5790485"/>
              <a:gd name="connsiteX5780" fmla="*/ 11628548 w 13261896"/>
              <a:gd name="connsiteY5780" fmla="*/ 3004804 h 5790485"/>
              <a:gd name="connsiteX5781" fmla="*/ 11604736 w 13261896"/>
              <a:gd name="connsiteY5781" fmla="*/ 2995279 h 5790485"/>
              <a:gd name="connsiteX5782" fmla="*/ 11652361 w 13261896"/>
              <a:gd name="connsiteY5782" fmla="*/ 2966704 h 5790485"/>
              <a:gd name="connsiteX5783" fmla="*/ 11671411 w 13261896"/>
              <a:gd name="connsiteY5783" fmla="*/ 2976229 h 5790485"/>
              <a:gd name="connsiteX5784" fmla="*/ 11890438 w 13261896"/>
              <a:gd name="connsiteY5784" fmla="*/ 2990517 h 5790485"/>
              <a:gd name="connsiteX5785" fmla="*/ 11871388 w 13261896"/>
              <a:gd name="connsiteY5785" fmla="*/ 3023807 h 5790485"/>
              <a:gd name="connsiteX5786" fmla="*/ 11885675 w 13261896"/>
              <a:gd name="connsiteY5786" fmla="*/ 2961942 h 5790485"/>
              <a:gd name="connsiteX5787" fmla="*/ 11890438 w 13261896"/>
              <a:gd name="connsiteY5787" fmla="*/ 2990517 h 5790485"/>
              <a:gd name="connsiteX5788" fmla="*/ 11861911 w 13261896"/>
              <a:gd name="connsiteY5788" fmla="*/ 3166682 h 5790485"/>
              <a:gd name="connsiteX5789" fmla="*/ 11842861 w 13261896"/>
              <a:gd name="connsiteY5789" fmla="*/ 3171444 h 5790485"/>
              <a:gd name="connsiteX5790" fmla="*/ 11823811 w 13261896"/>
              <a:gd name="connsiteY5790" fmla="*/ 3066669 h 5790485"/>
              <a:gd name="connsiteX5791" fmla="*/ 11847623 w 13261896"/>
              <a:gd name="connsiteY5791" fmla="*/ 3076194 h 5790485"/>
              <a:gd name="connsiteX5792" fmla="*/ 11857148 w 13261896"/>
              <a:gd name="connsiteY5792" fmla="*/ 3057144 h 5790485"/>
              <a:gd name="connsiteX5793" fmla="*/ 11847623 w 13261896"/>
              <a:gd name="connsiteY5793" fmla="*/ 3023807 h 5790485"/>
              <a:gd name="connsiteX5794" fmla="*/ 11857148 w 13261896"/>
              <a:gd name="connsiteY5794" fmla="*/ 2957179 h 5790485"/>
              <a:gd name="connsiteX5795" fmla="*/ 11861911 w 13261896"/>
              <a:gd name="connsiteY5795" fmla="*/ 3166682 h 5790485"/>
              <a:gd name="connsiteX5796" fmla="*/ 11599973 w 13261896"/>
              <a:gd name="connsiteY5796" fmla="*/ 2947654 h 5790485"/>
              <a:gd name="connsiteX5797" fmla="*/ 11557111 w 13261896"/>
              <a:gd name="connsiteY5797" fmla="*/ 2971467 h 5790485"/>
              <a:gd name="connsiteX5798" fmla="*/ 11523773 w 13261896"/>
              <a:gd name="connsiteY5798" fmla="*/ 2947654 h 5790485"/>
              <a:gd name="connsiteX5799" fmla="*/ 11552348 w 13261896"/>
              <a:gd name="connsiteY5799" fmla="*/ 2938129 h 5790485"/>
              <a:gd name="connsiteX5800" fmla="*/ 11599973 w 13261896"/>
              <a:gd name="connsiteY5800" fmla="*/ 2947654 h 5790485"/>
              <a:gd name="connsiteX5801" fmla="*/ 11285696 w 13261896"/>
              <a:gd name="connsiteY5801" fmla="*/ 2938129 h 5790485"/>
              <a:gd name="connsiteX5802" fmla="*/ 11366658 w 13261896"/>
              <a:gd name="connsiteY5802" fmla="*/ 2947654 h 5790485"/>
              <a:gd name="connsiteX5803" fmla="*/ 11471433 w 13261896"/>
              <a:gd name="connsiteY5803" fmla="*/ 2933367 h 5790485"/>
              <a:gd name="connsiteX5804" fmla="*/ 11514248 w 13261896"/>
              <a:gd name="connsiteY5804" fmla="*/ 2961942 h 5790485"/>
              <a:gd name="connsiteX5805" fmla="*/ 11461908 w 13261896"/>
              <a:gd name="connsiteY5805" fmla="*/ 2990517 h 5790485"/>
              <a:gd name="connsiteX5806" fmla="*/ 11414283 w 13261896"/>
              <a:gd name="connsiteY5806" fmla="*/ 2995279 h 5790485"/>
              <a:gd name="connsiteX5807" fmla="*/ 11390471 w 13261896"/>
              <a:gd name="connsiteY5807" fmla="*/ 3014282 h 5790485"/>
              <a:gd name="connsiteX5808" fmla="*/ 11352371 w 13261896"/>
              <a:gd name="connsiteY5808" fmla="*/ 3028569 h 5790485"/>
              <a:gd name="connsiteX5809" fmla="*/ 11290458 w 13261896"/>
              <a:gd name="connsiteY5809" fmla="*/ 3066669 h 5790485"/>
              <a:gd name="connsiteX5810" fmla="*/ 11266646 w 13261896"/>
              <a:gd name="connsiteY5810" fmla="*/ 3071432 h 5790485"/>
              <a:gd name="connsiteX5811" fmla="*/ 11214259 w 13261896"/>
              <a:gd name="connsiteY5811" fmla="*/ 3095244 h 5790485"/>
              <a:gd name="connsiteX5812" fmla="*/ 11166634 w 13261896"/>
              <a:gd name="connsiteY5812" fmla="*/ 3038094 h 5790485"/>
              <a:gd name="connsiteX5813" fmla="*/ 11209496 w 13261896"/>
              <a:gd name="connsiteY5813" fmla="*/ 3071432 h 5790485"/>
              <a:gd name="connsiteX5814" fmla="*/ 11266646 w 13261896"/>
              <a:gd name="connsiteY5814" fmla="*/ 3028569 h 5790485"/>
              <a:gd name="connsiteX5815" fmla="*/ 11295221 w 13261896"/>
              <a:gd name="connsiteY5815" fmla="*/ 3047619 h 5790485"/>
              <a:gd name="connsiteX5816" fmla="*/ 11333321 w 13261896"/>
              <a:gd name="connsiteY5816" fmla="*/ 3019044 h 5790485"/>
              <a:gd name="connsiteX5817" fmla="*/ 11352371 w 13261896"/>
              <a:gd name="connsiteY5817" fmla="*/ 3028569 h 5790485"/>
              <a:gd name="connsiteX5818" fmla="*/ 11385708 w 13261896"/>
              <a:gd name="connsiteY5818" fmla="*/ 2995279 h 5790485"/>
              <a:gd name="connsiteX5819" fmla="*/ 11347608 w 13261896"/>
              <a:gd name="connsiteY5819" fmla="*/ 2966704 h 5790485"/>
              <a:gd name="connsiteX5820" fmla="*/ 11266646 w 13261896"/>
              <a:gd name="connsiteY5820" fmla="*/ 2985754 h 5790485"/>
              <a:gd name="connsiteX5821" fmla="*/ 11223784 w 13261896"/>
              <a:gd name="connsiteY5821" fmla="*/ 2957179 h 5790485"/>
              <a:gd name="connsiteX5822" fmla="*/ 11180921 w 13261896"/>
              <a:gd name="connsiteY5822" fmla="*/ 3004804 h 5790485"/>
              <a:gd name="connsiteX5823" fmla="*/ 11209496 w 13261896"/>
              <a:gd name="connsiteY5823" fmla="*/ 3042857 h 5790485"/>
              <a:gd name="connsiteX5824" fmla="*/ 11252359 w 13261896"/>
              <a:gd name="connsiteY5824" fmla="*/ 3004804 h 5790485"/>
              <a:gd name="connsiteX5825" fmla="*/ 11233309 w 13261896"/>
              <a:gd name="connsiteY5825" fmla="*/ 2980992 h 5790485"/>
              <a:gd name="connsiteX5826" fmla="*/ 11214259 w 13261896"/>
              <a:gd name="connsiteY5826" fmla="*/ 2980992 h 5790485"/>
              <a:gd name="connsiteX5827" fmla="*/ 11209496 w 13261896"/>
              <a:gd name="connsiteY5827" fmla="*/ 2995279 h 5790485"/>
              <a:gd name="connsiteX5828" fmla="*/ 11233309 w 13261896"/>
              <a:gd name="connsiteY5828" fmla="*/ 2995279 h 5790485"/>
              <a:gd name="connsiteX5829" fmla="*/ 11238071 w 13261896"/>
              <a:gd name="connsiteY5829" fmla="*/ 3004804 h 5790485"/>
              <a:gd name="connsiteX5830" fmla="*/ 11214259 w 13261896"/>
              <a:gd name="connsiteY5830" fmla="*/ 3028569 h 5790485"/>
              <a:gd name="connsiteX5831" fmla="*/ 11195209 w 13261896"/>
              <a:gd name="connsiteY5831" fmla="*/ 3004804 h 5790485"/>
              <a:gd name="connsiteX5832" fmla="*/ 11223784 w 13261896"/>
              <a:gd name="connsiteY5832" fmla="*/ 2966704 h 5790485"/>
              <a:gd name="connsiteX5833" fmla="*/ 11257121 w 13261896"/>
              <a:gd name="connsiteY5833" fmla="*/ 3009567 h 5790485"/>
              <a:gd name="connsiteX5834" fmla="*/ 11209496 w 13261896"/>
              <a:gd name="connsiteY5834" fmla="*/ 3057144 h 5790485"/>
              <a:gd name="connsiteX5835" fmla="*/ 11176159 w 13261896"/>
              <a:gd name="connsiteY5835" fmla="*/ 3000042 h 5790485"/>
              <a:gd name="connsiteX5836" fmla="*/ 11257121 w 13261896"/>
              <a:gd name="connsiteY5836" fmla="*/ 2928604 h 5790485"/>
              <a:gd name="connsiteX5837" fmla="*/ 11285696 w 13261896"/>
              <a:gd name="connsiteY5837" fmla="*/ 2938129 h 5790485"/>
              <a:gd name="connsiteX5838" fmla="*/ 11661886 w 13261896"/>
              <a:gd name="connsiteY5838" fmla="*/ 2928604 h 5790485"/>
              <a:gd name="connsiteX5839" fmla="*/ 11623786 w 13261896"/>
              <a:gd name="connsiteY5839" fmla="*/ 2966704 h 5790485"/>
              <a:gd name="connsiteX5840" fmla="*/ 11599973 w 13261896"/>
              <a:gd name="connsiteY5840" fmla="*/ 2966704 h 5790485"/>
              <a:gd name="connsiteX5841" fmla="*/ 11647598 w 13261896"/>
              <a:gd name="connsiteY5841" fmla="*/ 2923842 h 5790485"/>
              <a:gd name="connsiteX5842" fmla="*/ 11661886 w 13261896"/>
              <a:gd name="connsiteY5842" fmla="*/ 2928604 h 5790485"/>
              <a:gd name="connsiteX5843" fmla="*/ 11719036 w 13261896"/>
              <a:gd name="connsiteY5843" fmla="*/ 2947654 h 5790485"/>
              <a:gd name="connsiteX5844" fmla="*/ 11695223 w 13261896"/>
              <a:gd name="connsiteY5844" fmla="*/ 2971467 h 5790485"/>
              <a:gd name="connsiteX5845" fmla="*/ 11661886 w 13261896"/>
              <a:gd name="connsiteY5845" fmla="*/ 2952417 h 5790485"/>
              <a:gd name="connsiteX5846" fmla="*/ 11676173 w 13261896"/>
              <a:gd name="connsiteY5846" fmla="*/ 2928604 h 5790485"/>
              <a:gd name="connsiteX5847" fmla="*/ 11704748 w 13261896"/>
              <a:gd name="connsiteY5847" fmla="*/ 2919079 h 5790485"/>
              <a:gd name="connsiteX5848" fmla="*/ 11719036 w 13261896"/>
              <a:gd name="connsiteY5848" fmla="*/ 2947654 h 5790485"/>
              <a:gd name="connsiteX5849" fmla="*/ 11857148 w 13261896"/>
              <a:gd name="connsiteY5849" fmla="*/ 2928604 h 5790485"/>
              <a:gd name="connsiteX5850" fmla="*/ 11833336 w 13261896"/>
              <a:gd name="connsiteY5850" fmla="*/ 2909554 h 5790485"/>
              <a:gd name="connsiteX5851" fmla="*/ 11861911 w 13261896"/>
              <a:gd name="connsiteY5851" fmla="*/ 2900029 h 5790485"/>
              <a:gd name="connsiteX5852" fmla="*/ 11857148 w 13261896"/>
              <a:gd name="connsiteY5852" fmla="*/ 2928604 h 5790485"/>
              <a:gd name="connsiteX5853" fmla="*/ 11885675 w 13261896"/>
              <a:gd name="connsiteY5853" fmla="*/ 2952417 h 5790485"/>
              <a:gd name="connsiteX5854" fmla="*/ 11871388 w 13261896"/>
              <a:gd name="connsiteY5854" fmla="*/ 2961942 h 5790485"/>
              <a:gd name="connsiteX5855" fmla="*/ 11885675 w 13261896"/>
              <a:gd name="connsiteY5855" fmla="*/ 2885742 h 5790485"/>
              <a:gd name="connsiteX5856" fmla="*/ 11885675 w 13261896"/>
              <a:gd name="connsiteY5856" fmla="*/ 2952417 h 5790485"/>
              <a:gd name="connsiteX5857" fmla="*/ 11799998 w 13261896"/>
              <a:gd name="connsiteY5857" fmla="*/ 2914317 h 5790485"/>
              <a:gd name="connsiteX5858" fmla="*/ 11847623 w 13261896"/>
              <a:gd name="connsiteY5858" fmla="*/ 2933367 h 5790485"/>
              <a:gd name="connsiteX5859" fmla="*/ 11833336 w 13261896"/>
              <a:gd name="connsiteY5859" fmla="*/ 2990517 h 5790485"/>
              <a:gd name="connsiteX5860" fmla="*/ 11842861 w 13261896"/>
              <a:gd name="connsiteY5860" fmla="*/ 3061907 h 5790485"/>
              <a:gd name="connsiteX5861" fmla="*/ 11823811 w 13261896"/>
              <a:gd name="connsiteY5861" fmla="*/ 3042857 h 5790485"/>
              <a:gd name="connsiteX5862" fmla="*/ 11814286 w 13261896"/>
              <a:gd name="connsiteY5862" fmla="*/ 3076194 h 5790485"/>
              <a:gd name="connsiteX5863" fmla="*/ 11828573 w 13261896"/>
              <a:gd name="connsiteY5863" fmla="*/ 3166682 h 5790485"/>
              <a:gd name="connsiteX5864" fmla="*/ 11799998 w 13261896"/>
              <a:gd name="connsiteY5864" fmla="*/ 3223832 h 5790485"/>
              <a:gd name="connsiteX5865" fmla="*/ 11790473 w 13261896"/>
              <a:gd name="connsiteY5865" fmla="*/ 3204782 h 5790485"/>
              <a:gd name="connsiteX5866" fmla="*/ 11747611 w 13261896"/>
              <a:gd name="connsiteY5866" fmla="*/ 3242882 h 5790485"/>
              <a:gd name="connsiteX5867" fmla="*/ 11747611 w 13261896"/>
              <a:gd name="connsiteY5867" fmla="*/ 3219069 h 5790485"/>
              <a:gd name="connsiteX5868" fmla="*/ 11738086 w 13261896"/>
              <a:gd name="connsiteY5868" fmla="*/ 3214307 h 5790485"/>
              <a:gd name="connsiteX5869" fmla="*/ 11699986 w 13261896"/>
              <a:gd name="connsiteY5869" fmla="*/ 3242882 h 5790485"/>
              <a:gd name="connsiteX5870" fmla="*/ 11714273 w 13261896"/>
              <a:gd name="connsiteY5870" fmla="*/ 3185732 h 5790485"/>
              <a:gd name="connsiteX5871" fmla="*/ 11738086 w 13261896"/>
              <a:gd name="connsiteY5871" fmla="*/ 3204782 h 5790485"/>
              <a:gd name="connsiteX5872" fmla="*/ 11742848 w 13261896"/>
              <a:gd name="connsiteY5872" fmla="*/ 3161919 h 5790485"/>
              <a:gd name="connsiteX5873" fmla="*/ 11757136 w 13261896"/>
              <a:gd name="connsiteY5873" fmla="*/ 3171444 h 5790485"/>
              <a:gd name="connsiteX5874" fmla="*/ 11766661 w 13261896"/>
              <a:gd name="connsiteY5874" fmla="*/ 3076194 h 5790485"/>
              <a:gd name="connsiteX5875" fmla="*/ 11790473 w 13261896"/>
              <a:gd name="connsiteY5875" fmla="*/ 3080957 h 5790485"/>
              <a:gd name="connsiteX5876" fmla="*/ 11790473 w 13261896"/>
              <a:gd name="connsiteY5876" fmla="*/ 3038094 h 5790485"/>
              <a:gd name="connsiteX5877" fmla="*/ 11771423 w 13261896"/>
              <a:gd name="connsiteY5877" fmla="*/ 3009567 h 5790485"/>
              <a:gd name="connsiteX5878" fmla="*/ 11790473 w 13261896"/>
              <a:gd name="connsiteY5878" fmla="*/ 3009567 h 5790485"/>
              <a:gd name="connsiteX5879" fmla="*/ 11795236 w 13261896"/>
              <a:gd name="connsiteY5879" fmla="*/ 2995279 h 5790485"/>
              <a:gd name="connsiteX5880" fmla="*/ 11747611 w 13261896"/>
              <a:gd name="connsiteY5880" fmla="*/ 2928604 h 5790485"/>
              <a:gd name="connsiteX5881" fmla="*/ 11766661 w 13261896"/>
              <a:gd name="connsiteY5881" fmla="*/ 2923842 h 5790485"/>
              <a:gd name="connsiteX5882" fmla="*/ 11766661 w 13261896"/>
              <a:gd name="connsiteY5882" fmla="*/ 2900029 h 5790485"/>
              <a:gd name="connsiteX5883" fmla="*/ 11742848 w 13261896"/>
              <a:gd name="connsiteY5883" fmla="*/ 2866692 h 5790485"/>
              <a:gd name="connsiteX5884" fmla="*/ 11799998 w 13261896"/>
              <a:gd name="connsiteY5884" fmla="*/ 2914317 h 5790485"/>
              <a:gd name="connsiteX5885" fmla="*/ 11247596 w 13261896"/>
              <a:gd name="connsiteY5885" fmla="*/ 2919079 h 5790485"/>
              <a:gd name="connsiteX5886" fmla="*/ 11166634 w 13261896"/>
              <a:gd name="connsiteY5886" fmla="*/ 2966704 h 5790485"/>
              <a:gd name="connsiteX5887" fmla="*/ 11161871 w 13261896"/>
              <a:gd name="connsiteY5887" fmla="*/ 2866692 h 5790485"/>
              <a:gd name="connsiteX5888" fmla="*/ 11247596 w 13261896"/>
              <a:gd name="connsiteY5888" fmla="*/ 2919079 h 5790485"/>
              <a:gd name="connsiteX5889" fmla="*/ 11704748 w 13261896"/>
              <a:gd name="connsiteY5889" fmla="*/ 2904792 h 5790485"/>
              <a:gd name="connsiteX5890" fmla="*/ 11685698 w 13261896"/>
              <a:gd name="connsiteY5890" fmla="*/ 2914317 h 5790485"/>
              <a:gd name="connsiteX5891" fmla="*/ 11657123 w 13261896"/>
              <a:gd name="connsiteY5891" fmla="*/ 2914317 h 5790485"/>
              <a:gd name="connsiteX5892" fmla="*/ 11676173 w 13261896"/>
              <a:gd name="connsiteY5892" fmla="*/ 2847642 h 5790485"/>
              <a:gd name="connsiteX5893" fmla="*/ 11704748 w 13261896"/>
              <a:gd name="connsiteY5893" fmla="*/ 2904792 h 5790485"/>
              <a:gd name="connsiteX5894" fmla="*/ 11342846 w 13261896"/>
              <a:gd name="connsiteY5894" fmla="*/ 2861929 h 5790485"/>
              <a:gd name="connsiteX5895" fmla="*/ 11314271 w 13261896"/>
              <a:gd name="connsiteY5895" fmla="*/ 2861929 h 5790485"/>
              <a:gd name="connsiteX5896" fmla="*/ 11304746 w 13261896"/>
              <a:gd name="connsiteY5896" fmla="*/ 2852404 h 5790485"/>
              <a:gd name="connsiteX5897" fmla="*/ 11304746 w 13261896"/>
              <a:gd name="connsiteY5897" fmla="*/ 2833354 h 5790485"/>
              <a:gd name="connsiteX5898" fmla="*/ 11323796 w 13261896"/>
              <a:gd name="connsiteY5898" fmla="*/ 2842879 h 5790485"/>
              <a:gd name="connsiteX5899" fmla="*/ 11342846 w 13261896"/>
              <a:gd name="connsiteY5899" fmla="*/ 2823829 h 5790485"/>
              <a:gd name="connsiteX5900" fmla="*/ 11342846 w 13261896"/>
              <a:gd name="connsiteY5900" fmla="*/ 2861929 h 5790485"/>
              <a:gd name="connsiteX5901" fmla="*/ 11757136 w 13261896"/>
              <a:gd name="connsiteY5901" fmla="*/ 2800017 h 5790485"/>
              <a:gd name="connsiteX5902" fmla="*/ 11747611 w 13261896"/>
              <a:gd name="connsiteY5902" fmla="*/ 2819067 h 5790485"/>
              <a:gd name="connsiteX5903" fmla="*/ 11723798 w 13261896"/>
              <a:gd name="connsiteY5903" fmla="*/ 2800017 h 5790485"/>
              <a:gd name="connsiteX5904" fmla="*/ 11757136 w 13261896"/>
              <a:gd name="connsiteY5904" fmla="*/ 2800017 h 5790485"/>
              <a:gd name="connsiteX5905" fmla="*/ 11742848 w 13261896"/>
              <a:gd name="connsiteY5905" fmla="*/ 2847642 h 5790485"/>
              <a:gd name="connsiteX5906" fmla="*/ 11723798 w 13261896"/>
              <a:gd name="connsiteY5906" fmla="*/ 2866692 h 5790485"/>
              <a:gd name="connsiteX5907" fmla="*/ 11752373 w 13261896"/>
              <a:gd name="connsiteY5907" fmla="*/ 2904792 h 5790485"/>
              <a:gd name="connsiteX5908" fmla="*/ 11738086 w 13261896"/>
              <a:gd name="connsiteY5908" fmla="*/ 2928604 h 5790485"/>
              <a:gd name="connsiteX5909" fmla="*/ 11780948 w 13261896"/>
              <a:gd name="connsiteY5909" fmla="*/ 2995279 h 5790485"/>
              <a:gd name="connsiteX5910" fmla="*/ 11761898 w 13261896"/>
              <a:gd name="connsiteY5910" fmla="*/ 2995279 h 5790485"/>
              <a:gd name="connsiteX5911" fmla="*/ 11757136 w 13261896"/>
              <a:gd name="connsiteY5911" fmla="*/ 3004804 h 5790485"/>
              <a:gd name="connsiteX5912" fmla="*/ 11776186 w 13261896"/>
              <a:gd name="connsiteY5912" fmla="*/ 3042857 h 5790485"/>
              <a:gd name="connsiteX5913" fmla="*/ 11752373 w 13261896"/>
              <a:gd name="connsiteY5913" fmla="*/ 3071432 h 5790485"/>
              <a:gd name="connsiteX5914" fmla="*/ 11752373 w 13261896"/>
              <a:gd name="connsiteY5914" fmla="*/ 3138107 h 5790485"/>
              <a:gd name="connsiteX5915" fmla="*/ 11733323 w 13261896"/>
              <a:gd name="connsiteY5915" fmla="*/ 3133344 h 5790485"/>
              <a:gd name="connsiteX5916" fmla="*/ 11728561 w 13261896"/>
              <a:gd name="connsiteY5916" fmla="*/ 3180969 h 5790485"/>
              <a:gd name="connsiteX5917" fmla="*/ 11709511 w 13261896"/>
              <a:gd name="connsiteY5917" fmla="*/ 3166682 h 5790485"/>
              <a:gd name="connsiteX5918" fmla="*/ 11680936 w 13261896"/>
              <a:gd name="connsiteY5918" fmla="*/ 3242882 h 5790485"/>
              <a:gd name="connsiteX5919" fmla="*/ 11652361 w 13261896"/>
              <a:gd name="connsiteY5919" fmla="*/ 3223832 h 5790485"/>
              <a:gd name="connsiteX5920" fmla="*/ 11623786 w 13261896"/>
              <a:gd name="connsiteY5920" fmla="*/ 3252407 h 5790485"/>
              <a:gd name="connsiteX5921" fmla="*/ 11604736 w 13261896"/>
              <a:gd name="connsiteY5921" fmla="*/ 3238119 h 5790485"/>
              <a:gd name="connsiteX5922" fmla="*/ 11542823 w 13261896"/>
              <a:gd name="connsiteY5922" fmla="*/ 3300032 h 5790485"/>
              <a:gd name="connsiteX5923" fmla="*/ 11542823 w 13261896"/>
              <a:gd name="connsiteY5923" fmla="*/ 3276219 h 5790485"/>
              <a:gd name="connsiteX5924" fmla="*/ 11528536 w 13261896"/>
              <a:gd name="connsiteY5924" fmla="*/ 3271457 h 5790485"/>
              <a:gd name="connsiteX5925" fmla="*/ 11490436 w 13261896"/>
              <a:gd name="connsiteY5925" fmla="*/ 3304794 h 5790485"/>
              <a:gd name="connsiteX5926" fmla="*/ 11476196 w 13261896"/>
              <a:gd name="connsiteY5926" fmla="*/ 3280982 h 5790485"/>
              <a:gd name="connsiteX5927" fmla="*/ 11404758 w 13261896"/>
              <a:gd name="connsiteY5927" fmla="*/ 3352419 h 5790485"/>
              <a:gd name="connsiteX5928" fmla="*/ 11380946 w 13261896"/>
              <a:gd name="connsiteY5928" fmla="*/ 3352419 h 5790485"/>
              <a:gd name="connsiteX5929" fmla="*/ 11390471 w 13261896"/>
              <a:gd name="connsiteY5929" fmla="*/ 3328607 h 5790485"/>
              <a:gd name="connsiteX5930" fmla="*/ 11376183 w 13261896"/>
              <a:gd name="connsiteY5930" fmla="*/ 3323844 h 5790485"/>
              <a:gd name="connsiteX5931" fmla="*/ 11338083 w 13261896"/>
              <a:gd name="connsiteY5931" fmla="*/ 3361944 h 5790485"/>
              <a:gd name="connsiteX5932" fmla="*/ 11314271 w 13261896"/>
              <a:gd name="connsiteY5932" fmla="*/ 3342894 h 5790485"/>
              <a:gd name="connsiteX5933" fmla="*/ 11295221 w 13261896"/>
              <a:gd name="connsiteY5933" fmla="*/ 3361944 h 5790485"/>
              <a:gd name="connsiteX5934" fmla="*/ 11309508 w 13261896"/>
              <a:gd name="connsiteY5934" fmla="*/ 3385757 h 5790485"/>
              <a:gd name="connsiteX5935" fmla="*/ 11280933 w 13261896"/>
              <a:gd name="connsiteY5935" fmla="*/ 3414284 h 5790485"/>
              <a:gd name="connsiteX5936" fmla="*/ 11299983 w 13261896"/>
              <a:gd name="connsiteY5936" fmla="*/ 3433334 h 5790485"/>
              <a:gd name="connsiteX5937" fmla="*/ 11352371 w 13261896"/>
              <a:gd name="connsiteY5937" fmla="*/ 3414284 h 5790485"/>
              <a:gd name="connsiteX5938" fmla="*/ 11366658 w 13261896"/>
              <a:gd name="connsiteY5938" fmla="*/ 3438097 h 5790485"/>
              <a:gd name="connsiteX5939" fmla="*/ 11423808 w 13261896"/>
              <a:gd name="connsiteY5939" fmla="*/ 3380994 h 5790485"/>
              <a:gd name="connsiteX5940" fmla="*/ 11423808 w 13261896"/>
              <a:gd name="connsiteY5940" fmla="*/ 3404759 h 5790485"/>
              <a:gd name="connsiteX5941" fmla="*/ 11438096 w 13261896"/>
              <a:gd name="connsiteY5941" fmla="*/ 3409522 h 5790485"/>
              <a:gd name="connsiteX5942" fmla="*/ 11495198 w 13261896"/>
              <a:gd name="connsiteY5942" fmla="*/ 3352419 h 5790485"/>
              <a:gd name="connsiteX5943" fmla="*/ 11519011 w 13261896"/>
              <a:gd name="connsiteY5943" fmla="*/ 3371469 h 5790485"/>
              <a:gd name="connsiteX5944" fmla="*/ 11314271 w 13261896"/>
              <a:gd name="connsiteY5944" fmla="*/ 3457147 h 5790485"/>
              <a:gd name="connsiteX5945" fmla="*/ 11271408 w 13261896"/>
              <a:gd name="connsiteY5945" fmla="*/ 3395234 h 5790485"/>
              <a:gd name="connsiteX5946" fmla="*/ 11742848 w 13261896"/>
              <a:gd name="connsiteY5946" fmla="*/ 3019044 h 5790485"/>
              <a:gd name="connsiteX5947" fmla="*/ 11676173 w 13261896"/>
              <a:gd name="connsiteY5947" fmla="*/ 2819067 h 5790485"/>
              <a:gd name="connsiteX5948" fmla="*/ 11690461 w 13261896"/>
              <a:gd name="connsiteY5948" fmla="*/ 2790492 h 5790485"/>
              <a:gd name="connsiteX5949" fmla="*/ 11742848 w 13261896"/>
              <a:gd name="connsiteY5949" fmla="*/ 2847642 h 5790485"/>
              <a:gd name="connsiteX5950" fmla="*/ 11852386 w 13261896"/>
              <a:gd name="connsiteY5950" fmla="*/ 2804779 h 5790485"/>
              <a:gd name="connsiteX5951" fmla="*/ 11828573 w 13261896"/>
              <a:gd name="connsiteY5951" fmla="*/ 2790492 h 5790485"/>
              <a:gd name="connsiteX5952" fmla="*/ 11847623 w 13261896"/>
              <a:gd name="connsiteY5952" fmla="*/ 2780967 h 5790485"/>
              <a:gd name="connsiteX5953" fmla="*/ 11852386 w 13261896"/>
              <a:gd name="connsiteY5953" fmla="*/ 2804779 h 5790485"/>
              <a:gd name="connsiteX5954" fmla="*/ 11204734 w 13261896"/>
              <a:gd name="connsiteY5954" fmla="*/ 2790492 h 5790485"/>
              <a:gd name="connsiteX5955" fmla="*/ 11257121 w 13261896"/>
              <a:gd name="connsiteY5955" fmla="*/ 2809542 h 5790485"/>
              <a:gd name="connsiteX5956" fmla="*/ 11209496 w 13261896"/>
              <a:gd name="connsiteY5956" fmla="*/ 2819067 h 5790485"/>
              <a:gd name="connsiteX5957" fmla="*/ 11161871 w 13261896"/>
              <a:gd name="connsiteY5957" fmla="*/ 2804779 h 5790485"/>
              <a:gd name="connsiteX5958" fmla="*/ 11166634 w 13261896"/>
              <a:gd name="connsiteY5958" fmla="*/ 2771442 h 5790485"/>
              <a:gd name="connsiteX5959" fmla="*/ 11204734 w 13261896"/>
              <a:gd name="connsiteY5959" fmla="*/ 2790492 h 5790485"/>
              <a:gd name="connsiteX5960" fmla="*/ 11799998 w 13261896"/>
              <a:gd name="connsiteY5960" fmla="*/ 2685717 h 5790485"/>
              <a:gd name="connsiteX5961" fmla="*/ 11852386 w 13261896"/>
              <a:gd name="connsiteY5961" fmla="*/ 2738104 h 5790485"/>
              <a:gd name="connsiteX5962" fmla="*/ 11819048 w 13261896"/>
              <a:gd name="connsiteY5962" fmla="*/ 2776204 h 5790485"/>
              <a:gd name="connsiteX5963" fmla="*/ 11790473 w 13261896"/>
              <a:gd name="connsiteY5963" fmla="*/ 2747629 h 5790485"/>
              <a:gd name="connsiteX5964" fmla="*/ 11814286 w 13261896"/>
              <a:gd name="connsiteY5964" fmla="*/ 2719054 h 5790485"/>
              <a:gd name="connsiteX5965" fmla="*/ 11833336 w 13261896"/>
              <a:gd name="connsiteY5965" fmla="*/ 2728579 h 5790485"/>
              <a:gd name="connsiteX5966" fmla="*/ 11833336 w 13261896"/>
              <a:gd name="connsiteY5966" fmla="*/ 2747629 h 5790485"/>
              <a:gd name="connsiteX5967" fmla="*/ 11814286 w 13261896"/>
              <a:gd name="connsiteY5967" fmla="*/ 2752392 h 5790485"/>
              <a:gd name="connsiteX5968" fmla="*/ 11819048 w 13261896"/>
              <a:gd name="connsiteY5968" fmla="*/ 2738104 h 5790485"/>
              <a:gd name="connsiteX5969" fmla="*/ 11804761 w 13261896"/>
              <a:gd name="connsiteY5969" fmla="*/ 2733342 h 5790485"/>
              <a:gd name="connsiteX5970" fmla="*/ 11799998 w 13261896"/>
              <a:gd name="connsiteY5970" fmla="*/ 2747629 h 5790485"/>
              <a:gd name="connsiteX5971" fmla="*/ 11819048 w 13261896"/>
              <a:gd name="connsiteY5971" fmla="*/ 2766679 h 5790485"/>
              <a:gd name="connsiteX5972" fmla="*/ 11847623 w 13261896"/>
              <a:gd name="connsiteY5972" fmla="*/ 2738104 h 5790485"/>
              <a:gd name="connsiteX5973" fmla="*/ 11814286 w 13261896"/>
              <a:gd name="connsiteY5973" fmla="*/ 2704767 h 5790485"/>
              <a:gd name="connsiteX5974" fmla="*/ 11785711 w 13261896"/>
              <a:gd name="connsiteY5974" fmla="*/ 2723817 h 5790485"/>
              <a:gd name="connsiteX5975" fmla="*/ 11747611 w 13261896"/>
              <a:gd name="connsiteY5975" fmla="*/ 2704767 h 5790485"/>
              <a:gd name="connsiteX5976" fmla="*/ 11714273 w 13261896"/>
              <a:gd name="connsiteY5976" fmla="*/ 2733342 h 5790485"/>
              <a:gd name="connsiteX5977" fmla="*/ 11738086 w 13261896"/>
              <a:gd name="connsiteY5977" fmla="*/ 2766679 h 5790485"/>
              <a:gd name="connsiteX5978" fmla="*/ 11761898 w 13261896"/>
              <a:gd name="connsiteY5978" fmla="*/ 2752392 h 5790485"/>
              <a:gd name="connsiteX5979" fmla="*/ 11761898 w 13261896"/>
              <a:gd name="connsiteY5979" fmla="*/ 2738104 h 5790485"/>
              <a:gd name="connsiteX5980" fmla="*/ 11747611 w 13261896"/>
              <a:gd name="connsiteY5980" fmla="*/ 2728579 h 5790485"/>
              <a:gd name="connsiteX5981" fmla="*/ 11747611 w 13261896"/>
              <a:gd name="connsiteY5981" fmla="*/ 2752392 h 5790485"/>
              <a:gd name="connsiteX5982" fmla="*/ 11728561 w 13261896"/>
              <a:gd name="connsiteY5982" fmla="*/ 2752392 h 5790485"/>
              <a:gd name="connsiteX5983" fmla="*/ 11723798 w 13261896"/>
              <a:gd name="connsiteY5983" fmla="*/ 2733342 h 5790485"/>
              <a:gd name="connsiteX5984" fmla="*/ 11747611 w 13261896"/>
              <a:gd name="connsiteY5984" fmla="*/ 2719054 h 5790485"/>
              <a:gd name="connsiteX5985" fmla="*/ 11776186 w 13261896"/>
              <a:gd name="connsiteY5985" fmla="*/ 2747629 h 5790485"/>
              <a:gd name="connsiteX5986" fmla="*/ 11738086 w 13261896"/>
              <a:gd name="connsiteY5986" fmla="*/ 2780967 h 5790485"/>
              <a:gd name="connsiteX5987" fmla="*/ 11699986 w 13261896"/>
              <a:gd name="connsiteY5987" fmla="*/ 2761917 h 5790485"/>
              <a:gd name="connsiteX5988" fmla="*/ 11704748 w 13261896"/>
              <a:gd name="connsiteY5988" fmla="*/ 2733342 h 5790485"/>
              <a:gd name="connsiteX5989" fmla="*/ 11709511 w 13261896"/>
              <a:gd name="connsiteY5989" fmla="*/ 2695242 h 5790485"/>
              <a:gd name="connsiteX5990" fmla="*/ 11771423 w 13261896"/>
              <a:gd name="connsiteY5990" fmla="*/ 2671429 h 5790485"/>
              <a:gd name="connsiteX5991" fmla="*/ 11799998 w 13261896"/>
              <a:gd name="connsiteY5991" fmla="*/ 2685717 h 5790485"/>
              <a:gd name="connsiteX5992" fmla="*/ 11633311 w 13261896"/>
              <a:gd name="connsiteY5992" fmla="*/ 2766679 h 5790485"/>
              <a:gd name="connsiteX5993" fmla="*/ 11652361 w 13261896"/>
              <a:gd name="connsiteY5993" fmla="*/ 2638092 h 5790485"/>
              <a:gd name="connsiteX5994" fmla="*/ 11633311 w 13261896"/>
              <a:gd name="connsiteY5994" fmla="*/ 2766679 h 5790485"/>
              <a:gd name="connsiteX5995" fmla="*/ 11599973 w 13261896"/>
              <a:gd name="connsiteY5995" fmla="*/ 2666667 h 5790485"/>
              <a:gd name="connsiteX5996" fmla="*/ 11552348 w 13261896"/>
              <a:gd name="connsiteY5996" fmla="*/ 2776204 h 5790485"/>
              <a:gd name="connsiteX5997" fmla="*/ 11599973 w 13261896"/>
              <a:gd name="connsiteY5997" fmla="*/ 2633329 h 5790485"/>
              <a:gd name="connsiteX5998" fmla="*/ 11599973 w 13261896"/>
              <a:gd name="connsiteY5998" fmla="*/ 2666667 h 5790485"/>
              <a:gd name="connsiteX5999" fmla="*/ 11152346 w 13261896"/>
              <a:gd name="connsiteY5999" fmla="*/ 2652379 h 5790485"/>
              <a:gd name="connsiteX6000" fmla="*/ 11152346 w 13261896"/>
              <a:gd name="connsiteY6000" fmla="*/ 2633329 h 5790485"/>
              <a:gd name="connsiteX6001" fmla="*/ 11152346 w 13261896"/>
              <a:gd name="connsiteY6001" fmla="*/ 2652379 h 5790485"/>
              <a:gd name="connsiteX6002" fmla="*/ 11847623 w 13261896"/>
              <a:gd name="connsiteY6002" fmla="*/ 2533364 h 5790485"/>
              <a:gd name="connsiteX6003" fmla="*/ 11852386 w 13261896"/>
              <a:gd name="connsiteY6003" fmla="*/ 2547652 h 5790485"/>
              <a:gd name="connsiteX6004" fmla="*/ 11842861 w 13261896"/>
              <a:gd name="connsiteY6004" fmla="*/ 2580989 h 5790485"/>
              <a:gd name="connsiteX6005" fmla="*/ 11847623 w 13261896"/>
              <a:gd name="connsiteY6005" fmla="*/ 2600039 h 5790485"/>
              <a:gd name="connsiteX6006" fmla="*/ 11866625 w 13261896"/>
              <a:gd name="connsiteY6006" fmla="*/ 2576227 h 5790485"/>
              <a:gd name="connsiteX6007" fmla="*/ 11880913 w 13261896"/>
              <a:gd name="connsiteY6007" fmla="*/ 2852404 h 5790485"/>
              <a:gd name="connsiteX6008" fmla="*/ 11823811 w 13261896"/>
              <a:gd name="connsiteY6008" fmla="*/ 2895267 h 5790485"/>
              <a:gd name="connsiteX6009" fmla="*/ 11757136 w 13261896"/>
              <a:gd name="connsiteY6009" fmla="*/ 2838117 h 5790485"/>
              <a:gd name="connsiteX6010" fmla="*/ 11795236 w 13261896"/>
              <a:gd name="connsiteY6010" fmla="*/ 2800017 h 5790485"/>
              <a:gd name="connsiteX6011" fmla="*/ 11847623 w 13261896"/>
              <a:gd name="connsiteY6011" fmla="*/ 2838117 h 5790485"/>
              <a:gd name="connsiteX6012" fmla="*/ 11823811 w 13261896"/>
              <a:gd name="connsiteY6012" fmla="*/ 2857167 h 5790485"/>
              <a:gd name="connsiteX6013" fmla="*/ 11799998 w 13261896"/>
              <a:gd name="connsiteY6013" fmla="*/ 2842879 h 5790485"/>
              <a:gd name="connsiteX6014" fmla="*/ 11819048 w 13261896"/>
              <a:gd name="connsiteY6014" fmla="*/ 2823829 h 5790485"/>
              <a:gd name="connsiteX6015" fmla="*/ 11804761 w 13261896"/>
              <a:gd name="connsiteY6015" fmla="*/ 2819067 h 5790485"/>
              <a:gd name="connsiteX6016" fmla="*/ 11785711 w 13261896"/>
              <a:gd name="connsiteY6016" fmla="*/ 2838117 h 5790485"/>
              <a:gd name="connsiteX6017" fmla="*/ 11823811 w 13261896"/>
              <a:gd name="connsiteY6017" fmla="*/ 2866692 h 5790485"/>
              <a:gd name="connsiteX6018" fmla="*/ 11847623 w 13261896"/>
              <a:gd name="connsiteY6018" fmla="*/ 2857167 h 5790485"/>
              <a:gd name="connsiteX6019" fmla="*/ 11857148 w 13261896"/>
              <a:gd name="connsiteY6019" fmla="*/ 2876217 h 5790485"/>
              <a:gd name="connsiteX6020" fmla="*/ 11871388 w 13261896"/>
              <a:gd name="connsiteY6020" fmla="*/ 2833354 h 5790485"/>
              <a:gd name="connsiteX6021" fmla="*/ 11861911 w 13261896"/>
              <a:gd name="connsiteY6021" fmla="*/ 2771442 h 5790485"/>
              <a:gd name="connsiteX6022" fmla="*/ 11866625 w 13261896"/>
              <a:gd name="connsiteY6022" fmla="*/ 2742867 h 5790485"/>
              <a:gd name="connsiteX6023" fmla="*/ 11809523 w 13261896"/>
              <a:gd name="connsiteY6023" fmla="*/ 2676192 h 5790485"/>
              <a:gd name="connsiteX6024" fmla="*/ 11771423 w 13261896"/>
              <a:gd name="connsiteY6024" fmla="*/ 2657142 h 5790485"/>
              <a:gd name="connsiteX6025" fmla="*/ 11704748 w 13261896"/>
              <a:gd name="connsiteY6025" fmla="*/ 2685717 h 5790485"/>
              <a:gd name="connsiteX6026" fmla="*/ 11704748 w 13261896"/>
              <a:gd name="connsiteY6026" fmla="*/ 2657142 h 5790485"/>
              <a:gd name="connsiteX6027" fmla="*/ 11766661 w 13261896"/>
              <a:gd name="connsiteY6027" fmla="*/ 2642854 h 5790485"/>
              <a:gd name="connsiteX6028" fmla="*/ 11766661 w 13261896"/>
              <a:gd name="connsiteY6028" fmla="*/ 2628614 h 5790485"/>
              <a:gd name="connsiteX6029" fmla="*/ 11742848 w 13261896"/>
              <a:gd name="connsiteY6029" fmla="*/ 2628614 h 5790485"/>
              <a:gd name="connsiteX6030" fmla="*/ 11809523 w 13261896"/>
              <a:gd name="connsiteY6030" fmla="*/ 2519077 h 5790485"/>
              <a:gd name="connsiteX6031" fmla="*/ 11847623 w 13261896"/>
              <a:gd name="connsiteY6031" fmla="*/ 2533364 h 5790485"/>
              <a:gd name="connsiteX6032" fmla="*/ 11733323 w 13261896"/>
              <a:gd name="connsiteY6032" fmla="*/ 2500027 h 5790485"/>
              <a:gd name="connsiteX6033" fmla="*/ 11685698 w 13261896"/>
              <a:gd name="connsiteY6033" fmla="*/ 2561939 h 5790485"/>
              <a:gd name="connsiteX6034" fmla="*/ 11661886 w 13261896"/>
              <a:gd name="connsiteY6034" fmla="*/ 2471452 h 5790485"/>
              <a:gd name="connsiteX6035" fmla="*/ 11733323 w 13261896"/>
              <a:gd name="connsiteY6035" fmla="*/ 2500027 h 5790485"/>
              <a:gd name="connsiteX6036" fmla="*/ 11866625 w 13261896"/>
              <a:gd name="connsiteY6036" fmla="*/ 2500027 h 5790485"/>
              <a:gd name="connsiteX6037" fmla="*/ 11833336 w 13261896"/>
              <a:gd name="connsiteY6037" fmla="*/ 2509552 h 5790485"/>
              <a:gd name="connsiteX6038" fmla="*/ 11785711 w 13261896"/>
              <a:gd name="connsiteY6038" fmla="*/ 2485739 h 5790485"/>
              <a:gd name="connsiteX6039" fmla="*/ 11809523 w 13261896"/>
              <a:gd name="connsiteY6039" fmla="*/ 2452402 h 5790485"/>
              <a:gd name="connsiteX6040" fmla="*/ 11819048 w 13261896"/>
              <a:gd name="connsiteY6040" fmla="*/ 2400014 h 5790485"/>
              <a:gd name="connsiteX6041" fmla="*/ 11866625 w 13261896"/>
              <a:gd name="connsiteY6041" fmla="*/ 2500027 h 5790485"/>
              <a:gd name="connsiteX6042" fmla="*/ 11790473 w 13261896"/>
              <a:gd name="connsiteY6042" fmla="*/ 2342864 h 5790485"/>
              <a:gd name="connsiteX6043" fmla="*/ 11776186 w 13261896"/>
              <a:gd name="connsiteY6043" fmla="*/ 2328577 h 5790485"/>
              <a:gd name="connsiteX6044" fmla="*/ 11776186 w 13261896"/>
              <a:gd name="connsiteY6044" fmla="*/ 2309527 h 5790485"/>
              <a:gd name="connsiteX6045" fmla="*/ 11790473 w 13261896"/>
              <a:gd name="connsiteY6045" fmla="*/ 2342864 h 5790485"/>
              <a:gd name="connsiteX6046" fmla="*/ 11766661 w 13261896"/>
              <a:gd name="connsiteY6046" fmla="*/ 2338102 h 5790485"/>
              <a:gd name="connsiteX6047" fmla="*/ 11799998 w 13261896"/>
              <a:gd name="connsiteY6047" fmla="*/ 2352389 h 5790485"/>
              <a:gd name="connsiteX6048" fmla="*/ 11804761 w 13261896"/>
              <a:gd name="connsiteY6048" fmla="*/ 2385727 h 5790485"/>
              <a:gd name="connsiteX6049" fmla="*/ 11747611 w 13261896"/>
              <a:gd name="connsiteY6049" fmla="*/ 2328577 h 5790485"/>
              <a:gd name="connsiteX6050" fmla="*/ 11761898 w 13261896"/>
              <a:gd name="connsiteY6050" fmla="*/ 2285714 h 5790485"/>
              <a:gd name="connsiteX6051" fmla="*/ 11766661 w 13261896"/>
              <a:gd name="connsiteY6051" fmla="*/ 2338102 h 5790485"/>
              <a:gd name="connsiteX6052" fmla="*/ 11047619 w 13261896"/>
              <a:gd name="connsiteY6052" fmla="*/ 2276189 h 5790485"/>
              <a:gd name="connsiteX6053" fmla="*/ 11085719 w 13261896"/>
              <a:gd name="connsiteY6053" fmla="*/ 2357152 h 5790485"/>
              <a:gd name="connsiteX6054" fmla="*/ 11028569 w 13261896"/>
              <a:gd name="connsiteY6054" fmla="*/ 2276189 h 5790485"/>
              <a:gd name="connsiteX6055" fmla="*/ 11047619 w 13261896"/>
              <a:gd name="connsiteY6055" fmla="*/ 2276189 h 5790485"/>
              <a:gd name="connsiteX6056" fmla="*/ 11123771 w 13261896"/>
              <a:gd name="connsiteY6056" fmla="*/ 2352389 h 5790485"/>
              <a:gd name="connsiteX6057" fmla="*/ 11114246 w 13261896"/>
              <a:gd name="connsiteY6057" fmla="*/ 2357152 h 5790485"/>
              <a:gd name="connsiteX6058" fmla="*/ 11057144 w 13261896"/>
              <a:gd name="connsiteY6058" fmla="*/ 2276189 h 5790485"/>
              <a:gd name="connsiteX6059" fmla="*/ 11076194 w 13261896"/>
              <a:gd name="connsiteY6059" fmla="*/ 2261902 h 5790485"/>
              <a:gd name="connsiteX6060" fmla="*/ 11123771 w 13261896"/>
              <a:gd name="connsiteY6060" fmla="*/ 2352389 h 5790485"/>
              <a:gd name="connsiteX6061" fmla="*/ 10999994 w 13261896"/>
              <a:gd name="connsiteY6061" fmla="*/ 2342864 h 5790485"/>
              <a:gd name="connsiteX6062" fmla="*/ 10990469 w 13261896"/>
              <a:gd name="connsiteY6062" fmla="*/ 2338102 h 5790485"/>
              <a:gd name="connsiteX6063" fmla="*/ 10957131 w 13261896"/>
              <a:gd name="connsiteY6063" fmla="*/ 2300002 h 5790485"/>
              <a:gd name="connsiteX6064" fmla="*/ 10952369 w 13261896"/>
              <a:gd name="connsiteY6064" fmla="*/ 2300002 h 5790485"/>
              <a:gd name="connsiteX6065" fmla="*/ 10961894 w 13261896"/>
              <a:gd name="connsiteY6065" fmla="*/ 2328577 h 5790485"/>
              <a:gd name="connsiteX6066" fmla="*/ 10923794 w 13261896"/>
              <a:gd name="connsiteY6066" fmla="*/ 2290477 h 5790485"/>
              <a:gd name="connsiteX6067" fmla="*/ 10966656 w 13261896"/>
              <a:gd name="connsiteY6067" fmla="*/ 2261902 h 5790485"/>
              <a:gd name="connsiteX6068" fmla="*/ 10999994 w 13261896"/>
              <a:gd name="connsiteY6068" fmla="*/ 2342864 h 5790485"/>
              <a:gd name="connsiteX6069" fmla="*/ 11728561 w 13261896"/>
              <a:gd name="connsiteY6069" fmla="*/ 2319052 h 5790485"/>
              <a:gd name="connsiteX6070" fmla="*/ 11671411 w 13261896"/>
              <a:gd name="connsiteY6070" fmla="*/ 2357152 h 5790485"/>
              <a:gd name="connsiteX6071" fmla="*/ 11623786 w 13261896"/>
              <a:gd name="connsiteY6071" fmla="*/ 2323814 h 5790485"/>
              <a:gd name="connsiteX6072" fmla="*/ 11652361 w 13261896"/>
              <a:gd name="connsiteY6072" fmla="*/ 2295239 h 5790485"/>
              <a:gd name="connsiteX6073" fmla="*/ 11671411 w 13261896"/>
              <a:gd name="connsiteY6073" fmla="*/ 2304764 h 5790485"/>
              <a:gd name="connsiteX6074" fmla="*/ 11671411 w 13261896"/>
              <a:gd name="connsiteY6074" fmla="*/ 2323814 h 5790485"/>
              <a:gd name="connsiteX6075" fmla="*/ 11657123 w 13261896"/>
              <a:gd name="connsiteY6075" fmla="*/ 2328577 h 5790485"/>
              <a:gd name="connsiteX6076" fmla="*/ 11652361 w 13261896"/>
              <a:gd name="connsiteY6076" fmla="*/ 2309527 h 5790485"/>
              <a:gd name="connsiteX6077" fmla="*/ 11638073 w 13261896"/>
              <a:gd name="connsiteY6077" fmla="*/ 2304764 h 5790485"/>
              <a:gd name="connsiteX6078" fmla="*/ 11633311 w 13261896"/>
              <a:gd name="connsiteY6078" fmla="*/ 2319052 h 5790485"/>
              <a:gd name="connsiteX6079" fmla="*/ 11657123 w 13261896"/>
              <a:gd name="connsiteY6079" fmla="*/ 2338102 h 5790485"/>
              <a:gd name="connsiteX6080" fmla="*/ 11685698 w 13261896"/>
              <a:gd name="connsiteY6080" fmla="*/ 2314289 h 5790485"/>
              <a:gd name="connsiteX6081" fmla="*/ 11652361 w 13261896"/>
              <a:gd name="connsiteY6081" fmla="*/ 2280952 h 5790485"/>
              <a:gd name="connsiteX6082" fmla="*/ 11609498 w 13261896"/>
              <a:gd name="connsiteY6082" fmla="*/ 2323814 h 5790485"/>
              <a:gd name="connsiteX6083" fmla="*/ 11666648 w 13261896"/>
              <a:gd name="connsiteY6083" fmla="*/ 2371439 h 5790485"/>
              <a:gd name="connsiteX6084" fmla="*/ 11733323 w 13261896"/>
              <a:gd name="connsiteY6084" fmla="*/ 2352389 h 5790485"/>
              <a:gd name="connsiteX6085" fmla="*/ 11761898 w 13261896"/>
              <a:gd name="connsiteY6085" fmla="*/ 2380964 h 5790485"/>
              <a:gd name="connsiteX6086" fmla="*/ 11799998 w 13261896"/>
              <a:gd name="connsiteY6086" fmla="*/ 2400014 h 5790485"/>
              <a:gd name="connsiteX6087" fmla="*/ 11809523 w 13261896"/>
              <a:gd name="connsiteY6087" fmla="*/ 2419064 h 5790485"/>
              <a:gd name="connsiteX6088" fmla="*/ 11719036 w 13261896"/>
              <a:gd name="connsiteY6088" fmla="*/ 2490502 h 5790485"/>
              <a:gd name="connsiteX6089" fmla="*/ 11661886 w 13261896"/>
              <a:gd name="connsiteY6089" fmla="*/ 2433352 h 5790485"/>
              <a:gd name="connsiteX6090" fmla="*/ 11719036 w 13261896"/>
              <a:gd name="connsiteY6090" fmla="*/ 2400014 h 5790485"/>
              <a:gd name="connsiteX6091" fmla="*/ 11766661 w 13261896"/>
              <a:gd name="connsiteY6091" fmla="*/ 2428589 h 5790485"/>
              <a:gd name="connsiteX6092" fmla="*/ 11738086 w 13261896"/>
              <a:gd name="connsiteY6092" fmla="*/ 2461927 h 5790485"/>
              <a:gd name="connsiteX6093" fmla="*/ 11695223 w 13261896"/>
              <a:gd name="connsiteY6093" fmla="*/ 2433352 h 5790485"/>
              <a:gd name="connsiteX6094" fmla="*/ 11719036 w 13261896"/>
              <a:gd name="connsiteY6094" fmla="*/ 2423827 h 5790485"/>
              <a:gd name="connsiteX6095" fmla="*/ 11738086 w 13261896"/>
              <a:gd name="connsiteY6095" fmla="*/ 2442877 h 5790485"/>
              <a:gd name="connsiteX6096" fmla="*/ 11752373 w 13261896"/>
              <a:gd name="connsiteY6096" fmla="*/ 2428589 h 5790485"/>
              <a:gd name="connsiteX6097" fmla="*/ 11719036 w 13261896"/>
              <a:gd name="connsiteY6097" fmla="*/ 2409539 h 5790485"/>
              <a:gd name="connsiteX6098" fmla="*/ 11685698 w 13261896"/>
              <a:gd name="connsiteY6098" fmla="*/ 2433352 h 5790485"/>
              <a:gd name="connsiteX6099" fmla="*/ 11738086 w 13261896"/>
              <a:gd name="connsiteY6099" fmla="*/ 2476214 h 5790485"/>
              <a:gd name="connsiteX6100" fmla="*/ 11780948 w 13261896"/>
              <a:gd name="connsiteY6100" fmla="*/ 2428589 h 5790485"/>
              <a:gd name="connsiteX6101" fmla="*/ 11719036 w 13261896"/>
              <a:gd name="connsiteY6101" fmla="*/ 2385727 h 5790485"/>
              <a:gd name="connsiteX6102" fmla="*/ 11652361 w 13261896"/>
              <a:gd name="connsiteY6102" fmla="*/ 2452402 h 5790485"/>
              <a:gd name="connsiteX6103" fmla="*/ 11585686 w 13261896"/>
              <a:gd name="connsiteY6103" fmla="*/ 2323814 h 5790485"/>
              <a:gd name="connsiteX6104" fmla="*/ 11666648 w 13261896"/>
              <a:gd name="connsiteY6104" fmla="*/ 2257139 h 5790485"/>
              <a:gd name="connsiteX6105" fmla="*/ 11728561 w 13261896"/>
              <a:gd name="connsiteY6105" fmla="*/ 2319052 h 5790485"/>
              <a:gd name="connsiteX6106" fmla="*/ 11538061 w 13261896"/>
              <a:gd name="connsiteY6106" fmla="*/ 2295239 h 5790485"/>
              <a:gd name="connsiteX6107" fmla="*/ 11585686 w 13261896"/>
              <a:gd name="connsiteY6107" fmla="*/ 2285714 h 5790485"/>
              <a:gd name="connsiteX6108" fmla="*/ 11580923 w 13261896"/>
              <a:gd name="connsiteY6108" fmla="*/ 2352389 h 5790485"/>
              <a:gd name="connsiteX6109" fmla="*/ 11476196 w 13261896"/>
              <a:gd name="connsiteY6109" fmla="*/ 2257139 h 5790485"/>
              <a:gd name="connsiteX6110" fmla="*/ 11538061 w 13261896"/>
              <a:gd name="connsiteY6110" fmla="*/ 2295239 h 5790485"/>
              <a:gd name="connsiteX6111" fmla="*/ 11033331 w 13261896"/>
              <a:gd name="connsiteY6111" fmla="*/ 2357152 h 5790485"/>
              <a:gd name="connsiteX6112" fmla="*/ 10980944 w 13261896"/>
              <a:gd name="connsiteY6112" fmla="*/ 2257139 h 5790485"/>
              <a:gd name="connsiteX6113" fmla="*/ 11047619 w 13261896"/>
              <a:gd name="connsiteY6113" fmla="*/ 2357152 h 5790485"/>
              <a:gd name="connsiteX6114" fmla="*/ 11033331 w 13261896"/>
              <a:gd name="connsiteY6114" fmla="*/ 2357152 h 5790485"/>
              <a:gd name="connsiteX6115" fmla="*/ 11209496 w 13261896"/>
              <a:gd name="connsiteY6115" fmla="*/ 2238137 h 5790485"/>
              <a:gd name="connsiteX6116" fmla="*/ 11257121 w 13261896"/>
              <a:gd name="connsiteY6116" fmla="*/ 2404777 h 5790485"/>
              <a:gd name="connsiteX6117" fmla="*/ 11247596 w 13261896"/>
              <a:gd name="connsiteY6117" fmla="*/ 2447639 h 5790485"/>
              <a:gd name="connsiteX6118" fmla="*/ 11247596 w 13261896"/>
              <a:gd name="connsiteY6118" fmla="*/ 2471452 h 5790485"/>
              <a:gd name="connsiteX6119" fmla="*/ 11304746 w 13261896"/>
              <a:gd name="connsiteY6119" fmla="*/ 2566702 h 5790485"/>
              <a:gd name="connsiteX6120" fmla="*/ 11261883 w 13261896"/>
              <a:gd name="connsiteY6120" fmla="*/ 2585752 h 5790485"/>
              <a:gd name="connsiteX6121" fmla="*/ 11219021 w 13261896"/>
              <a:gd name="connsiteY6121" fmla="*/ 2600039 h 5790485"/>
              <a:gd name="connsiteX6122" fmla="*/ 11176159 w 13261896"/>
              <a:gd name="connsiteY6122" fmla="*/ 2452402 h 5790485"/>
              <a:gd name="connsiteX6123" fmla="*/ 11161871 w 13261896"/>
              <a:gd name="connsiteY6123" fmla="*/ 2580989 h 5790485"/>
              <a:gd name="connsiteX6124" fmla="*/ 11147584 w 13261896"/>
              <a:gd name="connsiteY6124" fmla="*/ 2604802 h 5790485"/>
              <a:gd name="connsiteX6125" fmla="*/ 11147584 w 13261896"/>
              <a:gd name="connsiteY6125" fmla="*/ 2219087 h 5790485"/>
              <a:gd name="connsiteX6126" fmla="*/ 11209496 w 13261896"/>
              <a:gd name="connsiteY6126" fmla="*/ 2238137 h 5790485"/>
              <a:gd name="connsiteX6127" fmla="*/ 11366658 w 13261896"/>
              <a:gd name="connsiteY6127" fmla="*/ 2209562 h 5790485"/>
              <a:gd name="connsiteX6128" fmla="*/ 11399996 w 13261896"/>
              <a:gd name="connsiteY6128" fmla="*/ 2238137 h 5790485"/>
              <a:gd name="connsiteX6129" fmla="*/ 11447621 w 13261896"/>
              <a:gd name="connsiteY6129" fmla="*/ 2242899 h 5790485"/>
              <a:gd name="connsiteX6130" fmla="*/ 11504723 w 13261896"/>
              <a:gd name="connsiteY6130" fmla="*/ 2323814 h 5790485"/>
              <a:gd name="connsiteX6131" fmla="*/ 11595211 w 13261896"/>
              <a:gd name="connsiteY6131" fmla="*/ 2380964 h 5790485"/>
              <a:gd name="connsiteX6132" fmla="*/ 11671411 w 13261896"/>
              <a:gd name="connsiteY6132" fmla="*/ 2561939 h 5790485"/>
              <a:gd name="connsiteX6133" fmla="*/ 11671411 w 13261896"/>
              <a:gd name="connsiteY6133" fmla="*/ 2585752 h 5790485"/>
              <a:gd name="connsiteX6134" fmla="*/ 11642836 w 13261896"/>
              <a:gd name="connsiteY6134" fmla="*/ 2523839 h 5790485"/>
              <a:gd name="connsiteX6135" fmla="*/ 11566636 w 13261896"/>
              <a:gd name="connsiteY6135" fmla="*/ 2395252 h 5790485"/>
              <a:gd name="connsiteX6136" fmla="*/ 11495198 w 13261896"/>
              <a:gd name="connsiteY6136" fmla="*/ 2347627 h 5790485"/>
              <a:gd name="connsiteX6137" fmla="*/ 11428571 w 13261896"/>
              <a:gd name="connsiteY6137" fmla="*/ 2252377 h 5790485"/>
              <a:gd name="connsiteX6138" fmla="*/ 11390471 w 13261896"/>
              <a:gd name="connsiteY6138" fmla="*/ 2247662 h 5790485"/>
              <a:gd name="connsiteX6139" fmla="*/ 11352371 w 13261896"/>
              <a:gd name="connsiteY6139" fmla="*/ 2209562 h 5790485"/>
              <a:gd name="connsiteX6140" fmla="*/ 11366658 w 13261896"/>
              <a:gd name="connsiteY6140" fmla="*/ 2209562 h 5790485"/>
              <a:gd name="connsiteX6141" fmla="*/ 11371421 w 13261896"/>
              <a:gd name="connsiteY6141" fmla="*/ 2252377 h 5790485"/>
              <a:gd name="connsiteX6142" fmla="*/ 11438096 w 13261896"/>
              <a:gd name="connsiteY6142" fmla="*/ 2271427 h 5790485"/>
              <a:gd name="connsiteX6143" fmla="*/ 11471433 w 13261896"/>
              <a:gd name="connsiteY6143" fmla="*/ 2347627 h 5790485"/>
              <a:gd name="connsiteX6144" fmla="*/ 11547586 w 13261896"/>
              <a:gd name="connsiteY6144" fmla="*/ 2395252 h 5790485"/>
              <a:gd name="connsiteX6145" fmla="*/ 11628548 w 13261896"/>
              <a:gd name="connsiteY6145" fmla="*/ 2523839 h 5790485"/>
              <a:gd name="connsiteX6146" fmla="*/ 11638073 w 13261896"/>
              <a:gd name="connsiteY6146" fmla="*/ 2595277 h 5790485"/>
              <a:gd name="connsiteX6147" fmla="*/ 11685698 w 13261896"/>
              <a:gd name="connsiteY6147" fmla="*/ 2604802 h 5790485"/>
              <a:gd name="connsiteX6148" fmla="*/ 11747611 w 13261896"/>
              <a:gd name="connsiteY6148" fmla="*/ 2495264 h 5790485"/>
              <a:gd name="connsiteX6149" fmla="*/ 11766661 w 13261896"/>
              <a:gd name="connsiteY6149" fmla="*/ 2490502 h 5790485"/>
              <a:gd name="connsiteX6150" fmla="*/ 11795236 w 13261896"/>
              <a:gd name="connsiteY6150" fmla="*/ 2519077 h 5790485"/>
              <a:gd name="connsiteX6151" fmla="*/ 11704748 w 13261896"/>
              <a:gd name="connsiteY6151" fmla="*/ 2619089 h 5790485"/>
              <a:gd name="connsiteX6152" fmla="*/ 11752373 w 13261896"/>
              <a:gd name="connsiteY6152" fmla="*/ 2642854 h 5790485"/>
              <a:gd name="connsiteX6153" fmla="*/ 11733323 w 13261896"/>
              <a:gd name="connsiteY6153" fmla="*/ 2647617 h 5790485"/>
              <a:gd name="connsiteX6154" fmla="*/ 11633311 w 13261896"/>
              <a:gd name="connsiteY6154" fmla="*/ 2609564 h 5790485"/>
              <a:gd name="connsiteX6155" fmla="*/ 11404758 w 13261896"/>
              <a:gd name="connsiteY6155" fmla="*/ 2609564 h 5790485"/>
              <a:gd name="connsiteX6156" fmla="*/ 11390471 w 13261896"/>
              <a:gd name="connsiteY6156" fmla="*/ 2633329 h 5790485"/>
              <a:gd name="connsiteX6157" fmla="*/ 11414283 w 13261896"/>
              <a:gd name="connsiteY6157" fmla="*/ 2676192 h 5790485"/>
              <a:gd name="connsiteX6158" fmla="*/ 11361896 w 13261896"/>
              <a:gd name="connsiteY6158" fmla="*/ 2733342 h 5790485"/>
              <a:gd name="connsiteX6159" fmla="*/ 11347608 w 13261896"/>
              <a:gd name="connsiteY6159" fmla="*/ 2700004 h 5790485"/>
              <a:gd name="connsiteX6160" fmla="*/ 11309508 w 13261896"/>
              <a:gd name="connsiteY6160" fmla="*/ 2704767 h 5790485"/>
              <a:gd name="connsiteX6161" fmla="*/ 11299983 w 13261896"/>
              <a:gd name="connsiteY6161" fmla="*/ 2690479 h 5790485"/>
              <a:gd name="connsiteX6162" fmla="*/ 11352371 w 13261896"/>
              <a:gd name="connsiteY6162" fmla="*/ 2628614 h 5790485"/>
              <a:gd name="connsiteX6163" fmla="*/ 11338083 w 13261896"/>
              <a:gd name="connsiteY6163" fmla="*/ 2623852 h 5790485"/>
              <a:gd name="connsiteX6164" fmla="*/ 11295221 w 13261896"/>
              <a:gd name="connsiteY6164" fmla="*/ 2638092 h 5790485"/>
              <a:gd name="connsiteX6165" fmla="*/ 11228546 w 13261896"/>
              <a:gd name="connsiteY6165" fmla="*/ 2652379 h 5790485"/>
              <a:gd name="connsiteX6166" fmla="*/ 11219021 w 13261896"/>
              <a:gd name="connsiteY6166" fmla="*/ 2661904 h 5790485"/>
              <a:gd name="connsiteX6167" fmla="*/ 11233309 w 13261896"/>
              <a:gd name="connsiteY6167" fmla="*/ 2666667 h 5790485"/>
              <a:gd name="connsiteX6168" fmla="*/ 11304746 w 13261896"/>
              <a:gd name="connsiteY6168" fmla="*/ 2652379 h 5790485"/>
              <a:gd name="connsiteX6169" fmla="*/ 11285696 w 13261896"/>
              <a:gd name="connsiteY6169" fmla="*/ 2690479 h 5790485"/>
              <a:gd name="connsiteX6170" fmla="*/ 11338083 w 13261896"/>
              <a:gd name="connsiteY6170" fmla="*/ 2714292 h 5790485"/>
              <a:gd name="connsiteX6171" fmla="*/ 11357133 w 13261896"/>
              <a:gd name="connsiteY6171" fmla="*/ 2747629 h 5790485"/>
              <a:gd name="connsiteX6172" fmla="*/ 11428571 w 13261896"/>
              <a:gd name="connsiteY6172" fmla="*/ 2676192 h 5790485"/>
              <a:gd name="connsiteX6173" fmla="*/ 11404758 w 13261896"/>
              <a:gd name="connsiteY6173" fmla="*/ 2642854 h 5790485"/>
              <a:gd name="connsiteX6174" fmla="*/ 11404758 w 13261896"/>
              <a:gd name="connsiteY6174" fmla="*/ 2623852 h 5790485"/>
              <a:gd name="connsiteX6175" fmla="*/ 11471433 w 13261896"/>
              <a:gd name="connsiteY6175" fmla="*/ 2623852 h 5790485"/>
              <a:gd name="connsiteX6176" fmla="*/ 11471433 w 13261896"/>
              <a:gd name="connsiteY6176" fmla="*/ 2671429 h 5790485"/>
              <a:gd name="connsiteX6177" fmla="*/ 11457146 w 13261896"/>
              <a:gd name="connsiteY6177" fmla="*/ 2733342 h 5790485"/>
              <a:gd name="connsiteX6178" fmla="*/ 11485673 w 13261896"/>
              <a:gd name="connsiteY6178" fmla="*/ 2623852 h 5790485"/>
              <a:gd name="connsiteX6179" fmla="*/ 11523773 w 13261896"/>
              <a:gd name="connsiteY6179" fmla="*/ 2623852 h 5790485"/>
              <a:gd name="connsiteX6180" fmla="*/ 11523773 w 13261896"/>
              <a:gd name="connsiteY6180" fmla="*/ 2690479 h 5790485"/>
              <a:gd name="connsiteX6181" fmla="*/ 11509486 w 13261896"/>
              <a:gd name="connsiteY6181" fmla="*/ 2742867 h 5790485"/>
              <a:gd name="connsiteX6182" fmla="*/ 11533298 w 13261896"/>
              <a:gd name="connsiteY6182" fmla="*/ 2623852 h 5790485"/>
              <a:gd name="connsiteX6183" fmla="*/ 11638073 w 13261896"/>
              <a:gd name="connsiteY6183" fmla="*/ 2623852 h 5790485"/>
              <a:gd name="connsiteX6184" fmla="*/ 11695223 w 13261896"/>
              <a:gd name="connsiteY6184" fmla="*/ 2709529 h 5790485"/>
              <a:gd name="connsiteX6185" fmla="*/ 11690461 w 13261896"/>
              <a:gd name="connsiteY6185" fmla="*/ 2757154 h 5790485"/>
              <a:gd name="connsiteX6186" fmla="*/ 11666648 w 13261896"/>
              <a:gd name="connsiteY6186" fmla="*/ 2752392 h 5790485"/>
              <a:gd name="connsiteX6187" fmla="*/ 11685698 w 13261896"/>
              <a:gd name="connsiteY6187" fmla="*/ 2771442 h 5790485"/>
              <a:gd name="connsiteX6188" fmla="*/ 11657123 w 13261896"/>
              <a:gd name="connsiteY6188" fmla="*/ 2819067 h 5790485"/>
              <a:gd name="connsiteX6189" fmla="*/ 11666648 w 13261896"/>
              <a:gd name="connsiteY6189" fmla="*/ 2833354 h 5790485"/>
              <a:gd name="connsiteX6190" fmla="*/ 11619023 w 13261896"/>
              <a:gd name="connsiteY6190" fmla="*/ 2857167 h 5790485"/>
              <a:gd name="connsiteX6191" fmla="*/ 11614261 w 13261896"/>
              <a:gd name="connsiteY6191" fmla="*/ 2871454 h 5790485"/>
              <a:gd name="connsiteX6192" fmla="*/ 11652361 w 13261896"/>
              <a:gd name="connsiteY6192" fmla="*/ 2871454 h 5790485"/>
              <a:gd name="connsiteX6193" fmla="*/ 11652361 w 13261896"/>
              <a:gd name="connsiteY6193" fmla="*/ 2880979 h 5790485"/>
              <a:gd name="connsiteX6194" fmla="*/ 11609498 w 13261896"/>
              <a:gd name="connsiteY6194" fmla="*/ 2933367 h 5790485"/>
              <a:gd name="connsiteX6195" fmla="*/ 11566636 w 13261896"/>
              <a:gd name="connsiteY6195" fmla="*/ 2928604 h 5790485"/>
              <a:gd name="connsiteX6196" fmla="*/ 11580923 w 13261896"/>
              <a:gd name="connsiteY6196" fmla="*/ 2909554 h 5790485"/>
              <a:gd name="connsiteX6197" fmla="*/ 11576161 w 13261896"/>
              <a:gd name="connsiteY6197" fmla="*/ 2885742 h 5790485"/>
              <a:gd name="connsiteX6198" fmla="*/ 11561873 w 13261896"/>
              <a:gd name="connsiteY6198" fmla="*/ 2909554 h 5790485"/>
              <a:gd name="connsiteX6199" fmla="*/ 11523773 w 13261896"/>
              <a:gd name="connsiteY6199" fmla="*/ 2933367 h 5790485"/>
              <a:gd name="connsiteX6200" fmla="*/ 11471433 w 13261896"/>
              <a:gd name="connsiteY6200" fmla="*/ 2923842 h 5790485"/>
              <a:gd name="connsiteX6201" fmla="*/ 11366658 w 13261896"/>
              <a:gd name="connsiteY6201" fmla="*/ 2933367 h 5790485"/>
              <a:gd name="connsiteX6202" fmla="*/ 11285696 w 13261896"/>
              <a:gd name="connsiteY6202" fmla="*/ 2923842 h 5790485"/>
              <a:gd name="connsiteX6203" fmla="*/ 11252359 w 13261896"/>
              <a:gd name="connsiteY6203" fmla="*/ 2904792 h 5790485"/>
              <a:gd name="connsiteX6204" fmla="*/ 11199971 w 13261896"/>
              <a:gd name="connsiteY6204" fmla="*/ 2890504 h 5790485"/>
              <a:gd name="connsiteX6205" fmla="*/ 11190446 w 13261896"/>
              <a:gd name="connsiteY6205" fmla="*/ 2857167 h 5790485"/>
              <a:gd name="connsiteX6206" fmla="*/ 11161871 w 13261896"/>
              <a:gd name="connsiteY6206" fmla="*/ 2833354 h 5790485"/>
              <a:gd name="connsiteX6207" fmla="*/ 11171396 w 13261896"/>
              <a:gd name="connsiteY6207" fmla="*/ 2814304 h 5790485"/>
              <a:gd name="connsiteX6208" fmla="*/ 11204734 w 13261896"/>
              <a:gd name="connsiteY6208" fmla="*/ 2833354 h 5790485"/>
              <a:gd name="connsiteX6209" fmla="*/ 11271408 w 13261896"/>
              <a:gd name="connsiteY6209" fmla="*/ 2814304 h 5790485"/>
              <a:gd name="connsiteX6210" fmla="*/ 11261883 w 13261896"/>
              <a:gd name="connsiteY6210" fmla="*/ 2795254 h 5790485"/>
              <a:gd name="connsiteX6211" fmla="*/ 11190446 w 13261896"/>
              <a:gd name="connsiteY6211" fmla="*/ 2780967 h 5790485"/>
              <a:gd name="connsiteX6212" fmla="*/ 11180921 w 13261896"/>
              <a:gd name="connsiteY6212" fmla="*/ 2780967 h 5790485"/>
              <a:gd name="connsiteX6213" fmla="*/ 11161871 w 13261896"/>
              <a:gd name="connsiteY6213" fmla="*/ 2742867 h 5790485"/>
              <a:gd name="connsiteX6214" fmla="*/ 11176159 w 13261896"/>
              <a:gd name="connsiteY6214" fmla="*/ 2752392 h 5790485"/>
              <a:gd name="connsiteX6215" fmla="*/ 11180921 w 13261896"/>
              <a:gd name="connsiteY6215" fmla="*/ 2742867 h 5790485"/>
              <a:gd name="connsiteX6216" fmla="*/ 11157109 w 13261896"/>
              <a:gd name="connsiteY6216" fmla="*/ 2704767 h 5790485"/>
              <a:gd name="connsiteX6217" fmla="*/ 11171396 w 13261896"/>
              <a:gd name="connsiteY6217" fmla="*/ 2642854 h 5790485"/>
              <a:gd name="connsiteX6218" fmla="*/ 11161871 w 13261896"/>
              <a:gd name="connsiteY6218" fmla="*/ 2619089 h 5790485"/>
              <a:gd name="connsiteX6219" fmla="*/ 11180921 w 13261896"/>
              <a:gd name="connsiteY6219" fmla="*/ 2514314 h 5790485"/>
              <a:gd name="connsiteX6220" fmla="*/ 11190446 w 13261896"/>
              <a:gd name="connsiteY6220" fmla="*/ 2523839 h 5790485"/>
              <a:gd name="connsiteX6221" fmla="*/ 11180921 w 13261896"/>
              <a:gd name="connsiteY6221" fmla="*/ 2561939 h 5790485"/>
              <a:gd name="connsiteX6222" fmla="*/ 11219021 w 13261896"/>
              <a:gd name="connsiteY6222" fmla="*/ 2614327 h 5790485"/>
              <a:gd name="connsiteX6223" fmla="*/ 11285696 w 13261896"/>
              <a:gd name="connsiteY6223" fmla="*/ 2580989 h 5790485"/>
              <a:gd name="connsiteX6224" fmla="*/ 11323796 w 13261896"/>
              <a:gd name="connsiteY6224" fmla="*/ 2576227 h 5790485"/>
              <a:gd name="connsiteX6225" fmla="*/ 11261883 w 13261896"/>
              <a:gd name="connsiteY6225" fmla="*/ 2466689 h 5790485"/>
              <a:gd name="connsiteX6226" fmla="*/ 11261883 w 13261896"/>
              <a:gd name="connsiteY6226" fmla="*/ 2428589 h 5790485"/>
              <a:gd name="connsiteX6227" fmla="*/ 11309508 w 13261896"/>
              <a:gd name="connsiteY6227" fmla="*/ 2480977 h 5790485"/>
              <a:gd name="connsiteX6228" fmla="*/ 11323796 w 13261896"/>
              <a:gd name="connsiteY6228" fmla="*/ 2523839 h 5790485"/>
              <a:gd name="connsiteX6229" fmla="*/ 11366658 w 13261896"/>
              <a:gd name="connsiteY6229" fmla="*/ 2552414 h 5790485"/>
              <a:gd name="connsiteX6230" fmla="*/ 11395233 w 13261896"/>
              <a:gd name="connsiteY6230" fmla="*/ 2590514 h 5790485"/>
              <a:gd name="connsiteX6231" fmla="*/ 11399996 w 13261896"/>
              <a:gd name="connsiteY6231" fmla="*/ 2580989 h 5790485"/>
              <a:gd name="connsiteX6232" fmla="*/ 11338083 w 13261896"/>
              <a:gd name="connsiteY6232" fmla="*/ 2523839 h 5790485"/>
              <a:gd name="connsiteX6233" fmla="*/ 11319033 w 13261896"/>
              <a:gd name="connsiteY6233" fmla="*/ 2471452 h 5790485"/>
              <a:gd name="connsiteX6234" fmla="*/ 11271408 w 13261896"/>
              <a:gd name="connsiteY6234" fmla="*/ 2414302 h 5790485"/>
              <a:gd name="connsiteX6235" fmla="*/ 11219021 w 13261896"/>
              <a:gd name="connsiteY6235" fmla="*/ 2228612 h 5790485"/>
              <a:gd name="connsiteX6236" fmla="*/ 11228546 w 13261896"/>
              <a:gd name="connsiteY6236" fmla="*/ 2219087 h 5790485"/>
              <a:gd name="connsiteX6237" fmla="*/ 11290458 w 13261896"/>
              <a:gd name="connsiteY6237" fmla="*/ 2385727 h 5790485"/>
              <a:gd name="connsiteX6238" fmla="*/ 11319033 w 13261896"/>
              <a:gd name="connsiteY6238" fmla="*/ 2419064 h 5790485"/>
              <a:gd name="connsiteX6239" fmla="*/ 11342846 w 13261896"/>
              <a:gd name="connsiteY6239" fmla="*/ 2476214 h 5790485"/>
              <a:gd name="connsiteX6240" fmla="*/ 11399996 w 13261896"/>
              <a:gd name="connsiteY6240" fmla="*/ 2504789 h 5790485"/>
              <a:gd name="connsiteX6241" fmla="*/ 11447621 w 13261896"/>
              <a:gd name="connsiteY6241" fmla="*/ 2557177 h 5790485"/>
              <a:gd name="connsiteX6242" fmla="*/ 11419046 w 13261896"/>
              <a:gd name="connsiteY6242" fmla="*/ 2509552 h 5790485"/>
              <a:gd name="connsiteX6243" fmla="*/ 11352371 w 13261896"/>
              <a:gd name="connsiteY6243" fmla="*/ 2466689 h 5790485"/>
              <a:gd name="connsiteX6244" fmla="*/ 11328558 w 13261896"/>
              <a:gd name="connsiteY6244" fmla="*/ 2409539 h 5790485"/>
              <a:gd name="connsiteX6245" fmla="*/ 11299983 w 13261896"/>
              <a:gd name="connsiteY6245" fmla="*/ 2376202 h 5790485"/>
              <a:gd name="connsiteX6246" fmla="*/ 11242834 w 13261896"/>
              <a:gd name="connsiteY6246" fmla="*/ 2233374 h 5790485"/>
              <a:gd name="connsiteX6247" fmla="*/ 11242834 w 13261896"/>
              <a:gd name="connsiteY6247" fmla="*/ 2214324 h 5790485"/>
              <a:gd name="connsiteX6248" fmla="*/ 11309508 w 13261896"/>
              <a:gd name="connsiteY6248" fmla="*/ 2328577 h 5790485"/>
              <a:gd name="connsiteX6249" fmla="*/ 11357133 w 13261896"/>
              <a:gd name="connsiteY6249" fmla="*/ 2380964 h 5790485"/>
              <a:gd name="connsiteX6250" fmla="*/ 11385708 w 13261896"/>
              <a:gd name="connsiteY6250" fmla="*/ 2433352 h 5790485"/>
              <a:gd name="connsiteX6251" fmla="*/ 11452383 w 13261896"/>
              <a:gd name="connsiteY6251" fmla="*/ 2471452 h 5790485"/>
              <a:gd name="connsiteX6252" fmla="*/ 11495198 w 13261896"/>
              <a:gd name="connsiteY6252" fmla="*/ 2519077 h 5790485"/>
              <a:gd name="connsiteX6253" fmla="*/ 11504723 w 13261896"/>
              <a:gd name="connsiteY6253" fmla="*/ 2519077 h 5790485"/>
              <a:gd name="connsiteX6254" fmla="*/ 11385708 w 13261896"/>
              <a:gd name="connsiteY6254" fmla="*/ 2414302 h 5790485"/>
              <a:gd name="connsiteX6255" fmla="*/ 11366658 w 13261896"/>
              <a:gd name="connsiteY6255" fmla="*/ 2371439 h 5790485"/>
              <a:gd name="connsiteX6256" fmla="*/ 11323796 w 13261896"/>
              <a:gd name="connsiteY6256" fmla="*/ 2328577 h 5790485"/>
              <a:gd name="connsiteX6257" fmla="*/ 11276171 w 13261896"/>
              <a:gd name="connsiteY6257" fmla="*/ 2233374 h 5790485"/>
              <a:gd name="connsiteX6258" fmla="*/ 11328558 w 13261896"/>
              <a:gd name="connsiteY6258" fmla="*/ 2295239 h 5790485"/>
              <a:gd name="connsiteX6259" fmla="*/ 11385708 w 13261896"/>
              <a:gd name="connsiteY6259" fmla="*/ 2342864 h 5790485"/>
              <a:gd name="connsiteX6260" fmla="*/ 11414283 w 13261896"/>
              <a:gd name="connsiteY6260" fmla="*/ 2400014 h 5790485"/>
              <a:gd name="connsiteX6261" fmla="*/ 11495198 w 13261896"/>
              <a:gd name="connsiteY6261" fmla="*/ 2447639 h 5790485"/>
              <a:gd name="connsiteX6262" fmla="*/ 11542823 w 13261896"/>
              <a:gd name="connsiteY6262" fmla="*/ 2514314 h 5790485"/>
              <a:gd name="connsiteX6263" fmla="*/ 11547586 w 13261896"/>
              <a:gd name="connsiteY6263" fmla="*/ 2504789 h 5790485"/>
              <a:gd name="connsiteX6264" fmla="*/ 11490436 w 13261896"/>
              <a:gd name="connsiteY6264" fmla="*/ 2428589 h 5790485"/>
              <a:gd name="connsiteX6265" fmla="*/ 11428571 w 13261896"/>
              <a:gd name="connsiteY6265" fmla="*/ 2395252 h 5790485"/>
              <a:gd name="connsiteX6266" fmla="*/ 11395233 w 13261896"/>
              <a:gd name="connsiteY6266" fmla="*/ 2333339 h 5790485"/>
              <a:gd name="connsiteX6267" fmla="*/ 11342846 w 13261896"/>
              <a:gd name="connsiteY6267" fmla="*/ 2295239 h 5790485"/>
              <a:gd name="connsiteX6268" fmla="*/ 11328558 w 13261896"/>
              <a:gd name="connsiteY6268" fmla="*/ 2266664 h 5790485"/>
              <a:gd name="connsiteX6269" fmla="*/ 11271408 w 13261896"/>
              <a:gd name="connsiteY6269" fmla="*/ 2214324 h 5790485"/>
              <a:gd name="connsiteX6270" fmla="*/ 11304746 w 13261896"/>
              <a:gd name="connsiteY6270" fmla="*/ 2209562 h 5790485"/>
              <a:gd name="connsiteX6271" fmla="*/ 11371421 w 13261896"/>
              <a:gd name="connsiteY6271" fmla="*/ 2252377 h 5790485"/>
              <a:gd name="connsiteX6272" fmla="*/ 11299983 w 13261896"/>
              <a:gd name="connsiteY6272" fmla="*/ 2114312 h 5790485"/>
              <a:gd name="connsiteX6273" fmla="*/ 11323796 w 13261896"/>
              <a:gd name="connsiteY6273" fmla="*/ 2123837 h 5790485"/>
              <a:gd name="connsiteX6274" fmla="*/ 11338083 w 13261896"/>
              <a:gd name="connsiteY6274" fmla="*/ 2147649 h 5790485"/>
              <a:gd name="connsiteX6275" fmla="*/ 11304746 w 13261896"/>
              <a:gd name="connsiteY6275" fmla="*/ 2190512 h 5790485"/>
              <a:gd name="connsiteX6276" fmla="*/ 11266646 w 13261896"/>
              <a:gd name="connsiteY6276" fmla="*/ 2200037 h 5790485"/>
              <a:gd name="connsiteX6277" fmla="*/ 11190446 w 13261896"/>
              <a:gd name="connsiteY6277" fmla="*/ 2166699 h 5790485"/>
              <a:gd name="connsiteX6278" fmla="*/ 11233309 w 13261896"/>
              <a:gd name="connsiteY6278" fmla="*/ 2128599 h 5790485"/>
              <a:gd name="connsiteX6279" fmla="*/ 11271408 w 13261896"/>
              <a:gd name="connsiteY6279" fmla="*/ 2152412 h 5790485"/>
              <a:gd name="connsiteX6280" fmla="*/ 11257121 w 13261896"/>
              <a:gd name="connsiteY6280" fmla="*/ 2171462 h 5790485"/>
              <a:gd name="connsiteX6281" fmla="*/ 11261883 w 13261896"/>
              <a:gd name="connsiteY6281" fmla="*/ 2180987 h 5790485"/>
              <a:gd name="connsiteX6282" fmla="*/ 11285696 w 13261896"/>
              <a:gd name="connsiteY6282" fmla="*/ 2152412 h 5790485"/>
              <a:gd name="connsiteX6283" fmla="*/ 11233309 w 13261896"/>
              <a:gd name="connsiteY6283" fmla="*/ 2114312 h 5790485"/>
              <a:gd name="connsiteX6284" fmla="*/ 11180921 w 13261896"/>
              <a:gd name="connsiteY6284" fmla="*/ 2166699 h 5790485"/>
              <a:gd name="connsiteX6285" fmla="*/ 11219021 w 13261896"/>
              <a:gd name="connsiteY6285" fmla="*/ 2209562 h 5790485"/>
              <a:gd name="connsiteX6286" fmla="*/ 11185684 w 13261896"/>
              <a:gd name="connsiteY6286" fmla="*/ 2228612 h 5790485"/>
              <a:gd name="connsiteX6287" fmla="*/ 11147584 w 13261896"/>
              <a:gd name="connsiteY6287" fmla="*/ 2185749 h 5790485"/>
              <a:gd name="connsiteX6288" fmla="*/ 11147584 w 13261896"/>
              <a:gd name="connsiteY6288" fmla="*/ 2166699 h 5790485"/>
              <a:gd name="connsiteX6289" fmla="*/ 11180921 w 13261896"/>
              <a:gd name="connsiteY6289" fmla="*/ 2109549 h 5790485"/>
              <a:gd name="connsiteX6290" fmla="*/ 11204734 w 13261896"/>
              <a:gd name="connsiteY6290" fmla="*/ 2104787 h 5790485"/>
              <a:gd name="connsiteX6291" fmla="*/ 11247596 w 13261896"/>
              <a:gd name="connsiteY6291" fmla="*/ 2085737 h 5790485"/>
              <a:gd name="connsiteX6292" fmla="*/ 11299983 w 13261896"/>
              <a:gd name="connsiteY6292" fmla="*/ 2114312 h 5790485"/>
              <a:gd name="connsiteX6293" fmla="*/ 11919013 w 13261896"/>
              <a:gd name="connsiteY6293" fmla="*/ 2057162 h 5790485"/>
              <a:gd name="connsiteX6294" fmla="*/ 11885675 w 13261896"/>
              <a:gd name="connsiteY6294" fmla="*/ 2071449 h 5790485"/>
              <a:gd name="connsiteX6295" fmla="*/ 11847623 w 13261896"/>
              <a:gd name="connsiteY6295" fmla="*/ 2052399 h 5790485"/>
              <a:gd name="connsiteX6296" fmla="*/ 11790473 w 13261896"/>
              <a:gd name="connsiteY6296" fmla="*/ 2104787 h 5790485"/>
              <a:gd name="connsiteX6297" fmla="*/ 11738086 w 13261896"/>
              <a:gd name="connsiteY6297" fmla="*/ 2066687 h 5790485"/>
              <a:gd name="connsiteX6298" fmla="*/ 11709511 w 13261896"/>
              <a:gd name="connsiteY6298" fmla="*/ 2080974 h 5790485"/>
              <a:gd name="connsiteX6299" fmla="*/ 11709511 w 13261896"/>
              <a:gd name="connsiteY6299" fmla="*/ 2028587 h 5790485"/>
              <a:gd name="connsiteX6300" fmla="*/ 11757136 w 13261896"/>
              <a:gd name="connsiteY6300" fmla="*/ 2061924 h 5790485"/>
              <a:gd name="connsiteX6301" fmla="*/ 11819048 w 13261896"/>
              <a:gd name="connsiteY6301" fmla="*/ 2019062 h 5790485"/>
              <a:gd name="connsiteX6302" fmla="*/ 11919013 w 13261896"/>
              <a:gd name="connsiteY6302" fmla="*/ 2057162 h 5790485"/>
              <a:gd name="connsiteX6303" fmla="*/ 11033331 w 13261896"/>
              <a:gd name="connsiteY6303" fmla="*/ 2057162 h 5790485"/>
              <a:gd name="connsiteX6304" fmla="*/ 10990469 w 13261896"/>
              <a:gd name="connsiteY6304" fmla="*/ 2019062 h 5790485"/>
              <a:gd name="connsiteX6305" fmla="*/ 10961894 w 13261896"/>
              <a:gd name="connsiteY6305" fmla="*/ 2061924 h 5790485"/>
              <a:gd name="connsiteX6306" fmla="*/ 10976181 w 13261896"/>
              <a:gd name="connsiteY6306" fmla="*/ 2090499 h 5790485"/>
              <a:gd name="connsiteX6307" fmla="*/ 10999994 w 13261896"/>
              <a:gd name="connsiteY6307" fmla="*/ 2071449 h 5790485"/>
              <a:gd name="connsiteX6308" fmla="*/ 10999994 w 13261896"/>
              <a:gd name="connsiteY6308" fmla="*/ 2057162 h 5790485"/>
              <a:gd name="connsiteX6309" fmla="*/ 10990469 w 13261896"/>
              <a:gd name="connsiteY6309" fmla="*/ 2047637 h 5790485"/>
              <a:gd name="connsiteX6310" fmla="*/ 10980944 w 13261896"/>
              <a:gd name="connsiteY6310" fmla="*/ 2071449 h 5790485"/>
              <a:gd name="connsiteX6311" fmla="*/ 10976181 w 13261896"/>
              <a:gd name="connsiteY6311" fmla="*/ 2047637 h 5790485"/>
              <a:gd name="connsiteX6312" fmla="*/ 10985706 w 13261896"/>
              <a:gd name="connsiteY6312" fmla="*/ 2042874 h 5790485"/>
              <a:gd name="connsiteX6313" fmla="*/ 11004756 w 13261896"/>
              <a:gd name="connsiteY6313" fmla="*/ 2061924 h 5790485"/>
              <a:gd name="connsiteX6314" fmla="*/ 10980944 w 13261896"/>
              <a:gd name="connsiteY6314" fmla="*/ 2095262 h 5790485"/>
              <a:gd name="connsiteX6315" fmla="*/ 10957131 w 13261896"/>
              <a:gd name="connsiteY6315" fmla="*/ 2061924 h 5790485"/>
              <a:gd name="connsiteX6316" fmla="*/ 10995231 w 13261896"/>
              <a:gd name="connsiteY6316" fmla="*/ 2014299 h 5790485"/>
              <a:gd name="connsiteX6317" fmla="*/ 11033331 w 13261896"/>
              <a:gd name="connsiteY6317" fmla="*/ 2057162 h 5790485"/>
              <a:gd name="connsiteX6318" fmla="*/ 11995213 w 13261896"/>
              <a:gd name="connsiteY6318" fmla="*/ 2019062 h 5790485"/>
              <a:gd name="connsiteX6319" fmla="*/ 12080938 w 13261896"/>
              <a:gd name="connsiteY6319" fmla="*/ 2061924 h 5790485"/>
              <a:gd name="connsiteX6320" fmla="*/ 12009500 w 13261896"/>
              <a:gd name="connsiteY6320" fmla="*/ 2080974 h 5790485"/>
              <a:gd name="connsiteX6321" fmla="*/ 11942825 w 13261896"/>
              <a:gd name="connsiteY6321" fmla="*/ 2057162 h 5790485"/>
              <a:gd name="connsiteX6322" fmla="*/ 12023788 w 13261896"/>
              <a:gd name="connsiteY6322" fmla="*/ 2100024 h 5790485"/>
              <a:gd name="connsiteX6323" fmla="*/ 11961875 w 13261896"/>
              <a:gd name="connsiteY6323" fmla="*/ 2114312 h 5790485"/>
              <a:gd name="connsiteX6324" fmla="*/ 11904725 w 13261896"/>
              <a:gd name="connsiteY6324" fmla="*/ 2090499 h 5790485"/>
              <a:gd name="connsiteX6325" fmla="*/ 11966638 w 13261896"/>
              <a:gd name="connsiteY6325" fmla="*/ 2138124 h 5790485"/>
              <a:gd name="connsiteX6326" fmla="*/ 11928538 w 13261896"/>
              <a:gd name="connsiteY6326" fmla="*/ 2147649 h 5790485"/>
              <a:gd name="connsiteX6327" fmla="*/ 11842861 w 13261896"/>
              <a:gd name="connsiteY6327" fmla="*/ 2090499 h 5790485"/>
              <a:gd name="connsiteX6328" fmla="*/ 11904725 w 13261896"/>
              <a:gd name="connsiteY6328" fmla="*/ 2161937 h 5790485"/>
              <a:gd name="connsiteX6329" fmla="*/ 11880913 w 13261896"/>
              <a:gd name="connsiteY6329" fmla="*/ 2166699 h 5790485"/>
              <a:gd name="connsiteX6330" fmla="*/ 11799998 w 13261896"/>
              <a:gd name="connsiteY6330" fmla="*/ 2128599 h 5790485"/>
              <a:gd name="connsiteX6331" fmla="*/ 11852386 w 13261896"/>
              <a:gd name="connsiteY6331" fmla="*/ 2180987 h 5790485"/>
              <a:gd name="connsiteX6332" fmla="*/ 11714273 w 13261896"/>
              <a:gd name="connsiteY6332" fmla="*/ 2100024 h 5790485"/>
              <a:gd name="connsiteX6333" fmla="*/ 11738086 w 13261896"/>
              <a:gd name="connsiteY6333" fmla="*/ 2085737 h 5790485"/>
              <a:gd name="connsiteX6334" fmla="*/ 11795236 w 13261896"/>
              <a:gd name="connsiteY6334" fmla="*/ 2119074 h 5790485"/>
              <a:gd name="connsiteX6335" fmla="*/ 11847623 w 13261896"/>
              <a:gd name="connsiteY6335" fmla="*/ 2071449 h 5790485"/>
              <a:gd name="connsiteX6336" fmla="*/ 11890438 w 13261896"/>
              <a:gd name="connsiteY6336" fmla="*/ 2085737 h 5790485"/>
              <a:gd name="connsiteX6337" fmla="*/ 11966638 w 13261896"/>
              <a:gd name="connsiteY6337" fmla="*/ 2009537 h 5790485"/>
              <a:gd name="connsiteX6338" fmla="*/ 11995213 w 13261896"/>
              <a:gd name="connsiteY6338" fmla="*/ 2019062 h 5790485"/>
              <a:gd name="connsiteX6339" fmla="*/ 12133325 w 13261896"/>
              <a:gd name="connsiteY6339" fmla="*/ 2023824 h 5790485"/>
              <a:gd name="connsiteX6340" fmla="*/ 12052363 w 13261896"/>
              <a:gd name="connsiteY6340" fmla="*/ 2047637 h 5790485"/>
              <a:gd name="connsiteX6341" fmla="*/ 12014263 w 13261896"/>
              <a:gd name="connsiteY6341" fmla="*/ 2033349 h 5790485"/>
              <a:gd name="connsiteX6342" fmla="*/ 12061888 w 13261896"/>
              <a:gd name="connsiteY6342" fmla="*/ 2004774 h 5790485"/>
              <a:gd name="connsiteX6343" fmla="*/ 12133325 w 13261896"/>
              <a:gd name="connsiteY6343" fmla="*/ 2023824 h 5790485"/>
              <a:gd name="connsiteX6344" fmla="*/ 11428571 w 13261896"/>
              <a:gd name="connsiteY6344" fmla="*/ 2023824 h 5790485"/>
              <a:gd name="connsiteX6345" fmla="*/ 11338083 w 13261896"/>
              <a:gd name="connsiteY6345" fmla="*/ 2119074 h 5790485"/>
              <a:gd name="connsiteX6346" fmla="*/ 11247596 w 13261896"/>
              <a:gd name="connsiteY6346" fmla="*/ 2071449 h 5790485"/>
              <a:gd name="connsiteX6347" fmla="*/ 11204734 w 13261896"/>
              <a:gd name="connsiteY6347" fmla="*/ 2090499 h 5790485"/>
              <a:gd name="connsiteX6348" fmla="*/ 11171396 w 13261896"/>
              <a:gd name="connsiteY6348" fmla="*/ 2100024 h 5790485"/>
              <a:gd name="connsiteX6349" fmla="*/ 11142821 w 13261896"/>
              <a:gd name="connsiteY6349" fmla="*/ 2147649 h 5790485"/>
              <a:gd name="connsiteX6350" fmla="*/ 11180921 w 13261896"/>
              <a:gd name="connsiteY6350" fmla="*/ 2057162 h 5790485"/>
              <a:gd name="connsiteX6351" fmla="*/ 11204734 w 13261896"/>
              <a:gd name="connsiteY6351" fmla="*/ 2071449 h 5790485"/>
              <a:gd name="connsiteX6352" fmla="*/ 11299983 w 13261896"/>
              <a:gd name="connsiteY6352" fmla="*/ 2009537 h 5790485"/>
              <a:gd name="connsiteX6353" fmla="*/ 11342846 w 13261896"/>
              <a:gd name="connsiteY6353" fmla="*/ 2047637 h 5790485"/>
              <a:gd name="connsiteX6354" fmla="*/ 11395233 w 13261896"/>
              <a:gd name="connsiteY6354" fmla="*/ 2004774 h 5790485"/>
              <a:gd name="connsiteX6355" fmla="*/ 11428571 w 13261896"/>
              <a:gd name="connsiteY6355" fmla="*/ 2023824 h 5790485"/>
              <a:gd name="connsiteX6356" fmla="*/ 11623786 w 13261896"/>
              <a:gd name="connsiteY6356" fmla="*/ 2009537 h 5790485"/>
              <a:gd name="connsiteX6357" fmla="*/ 11666648 w 13261896"/>
              <a:gd name="connsiteY6357" fmla="*/ 2047637 h 5790485"/>
              <a:gd name="connsiteX6358" fmla="*/ 11671411 w 13261896"/>
              <a:gd name="connsiteY6358" fmla="*/ 2076212 h 5790485"/>
              <a:gd name="connsiteX6359" fmla="*/ 11619023 w 13261896"/>
              <a:gd name="connsiteY6359" fmla="*/ 2123837 h 5790485"/>
              <a:gd name="connsiteX6360" fmla="*/ 11542823 w 13261896"/>
              <a:gd name="connsiteY6360" fmla="*/ 2066687 h 5790485"/>
              <a:gd name="connsiteX6361" fmla="*/ 11599973 w 13261896"/>
              <a:gd name="connsiteY6361" fmla="*/ 2038112 h 5790485"/>
              <a:gd name="connsiteX6362" fmla="*/ 11633311 w 13261896"/>
              <a:gd name="connsiteY6362" fmla="*/ 2076212 h 5790485"/>
              <a:gd name="connsiteX6363" fmla="*/ 11609498 w 13261896"/>
              <a:gd name="connsiteY6363" fmla="*/ 2080974 h 5790485"/>
              <a:gd name="connsiteX6364" fmla="*/ 11580923 w 13261896"/>
              <a:gd name="connsiteY6364" fmla="*/ 2076212 h 5790485"/>
              <a:gd name="connsiteX6365" fmla="*/ 11609498 w 13261896"/>
              <a:gd name="connsiteY6365" fmla="*/ 2095262 h 5790485"/>
              <a:gd name="connsiteX6366" fmla="*/ 11647598 w 13261896"/>
              <a:gd name="connsiteY6366" fmla="*/ 2080974 h 5790485"/>
              <a:gd name="connsiteX6367" fmla="*/ 11604736 w 13261896"/>
              <a:gd name="connsiteY6367" fmla="*/ 2023824 h 5790485"/>
              <a:gd name="connsiteX6368" fmla="*/ 11533298 w 13261896"/>
              <a:gd name="connsiteY6368" fmla="*/ 2066687 h 5790485"/>
              <a:gd name="connsiteX6369" fmla="*/ 11595211 w 13261896"/>
              <a:gd name="connsiteY6369" fmla="*/ 2128599 h 5790485"/>
              <a:gd name="connsiteX6370" fmla="*/ 11652361 w 13261896"/>
              <a:gd name="connsiteY6370" fmla="*/ 2138124 h 5790485"/>
              <a:gd name="connsiteX6371" fmla="*/ 11657123 w 13261896"/>
              <a:gd name="connsiteY6371" fmla="*/ 2157174 h 5790485"/>
              <a:gd name="connsiteX6372" fmla="*/ 11633311 w 13261896"/>
              <a:gd name="connsiteY6372" fmla="*/ 2180987 h 5790485"/>
              <a:gd name="connsiteX6373" fmla="*/ 11566636 w 13261896"/>
              <a:gd name="connsiteY6373" fmla="*/ 2147649 h 5790485"/>
              <a:gd name="connsiteX6374" fmla="*/ 11447621 w 13261896"/>
              <a:gd name="connsiteY6374" fmla="*/ 2209562 h 5790485"/>
              <a:gd name="connsiteX6375" fmla="*/ 11447621 w 13261896"/>
              <a:gd name="connsiteY6375" fmla="*/ 2228612 h 5790485"/>
              <a:gd name="connsiteX6376" fmla="*/ 11414283 w 13261896"/>
              <a:gd name="connsiteY6376" fmla="*/ 2233374 h 5790485"/>
              <a:gd name="connsiteX6377" fmla="*/ 11376183 w 13261896"/>
              <a:gd name="connsiteY6377" fmla="*/ 2200037 h 5790485"/>
              <a:gd name="connsiteX6378" fmla="*/ 11323796 w 13261896"/>
              <a:gd name="connsiteY6378" fmla="*/ 2195274 h 5790485"/>
              <a:gd name="connsiteX6379" fmla="*/ 11347608 w 13261896"/>
              <a:gd name="connsiteY6379" fmla="*/ 2157174 h 5790485"/>
              <a:gd name="connsiteX6380" fmla="*/ 11414283 w 13261896"/>
              <a:gd name="connsiteY6380" fmla="*/ 2200037 h 5790485"/>
              <a:gd name="connsiteX6381" fmla="*/ 11485673 w 13261896"/>
              <a:gd name="connsiteY6381" fmla="*/ 2133362 h 5790485"/>
              <a:gd name="connsiteX6382" fmla="*/ 11438096 w 13261896"/>
              <a:gd name="connsiteY6382" fmla="*/ 2071449 h 5790485"/>
              <a:gd name="connsiteX6383" fmla="*/ 11376183 w 13261896"/>
              <a:gd name="connsiteY6383" fmla="*/ 2114312 h 5790485"/>
              <a:gd name="connsiteX6384" fmla="*/ 11419046 w 13261896"/>
              <a:gd name="connsiteY6384" fmla="*/ 2161937 h 5790485"/>
              <a:gd name="connsiteX6385" fmla="*/ 11457146 w 13261896"/>
              <a:gd name="connsiteY6385" fmla="*/ 2133362 h 5790485"/>
              <a:gd name="connsiteX6386" fmla="*/ 11428571 w 13261896"/>
              <a:gd name="connsiteY6386" fmla="*/ 2104787 h 5790485"/>
              <a:gd name="connsiteX6387" fmla="*/ 11414283 w 13261896"/>
              <a:gd name="connsiteY6387" fmla="*/ 2114312 h 5790485"/>
              <a:gd name="connsiteX6388" fmla="*/ 11447621 w 13261896"/>
              <a:gd name="connsiteY6388" fmla="*/ 2133362 h 5790485"/>
              <a:gd name="connsiteX6389" fmla="*/ 11419046 w 13261896"/>
              <a:gd name="connsiteY6389" fmla="*/ 2147649 h 5790485"/>
              <a:gd name="connsiteX6390" fmla="*/ 11390471 w 13261896"/>
              <a:gd name="connsiteY6390" fmla="*/ 2114312 h 5790485"/>
              <a:gd name="connsiteX6391" fmla="*/ 11438096 w 13261896"/>
              <a:gd name="connsiteY6391" fmla="*/ 2085737 h 5790485"/>
              <a:gd name="connsiteX6392" fmla="*/ 11466671 w 13261896"/>
              <a:gd name="connsiteY6392" fmla="*/ 2100024 h 5790485"/>
              <a:gd name="connsiteX6393" fmla="*/ 11476196 w 13261896"/>
              <a:gd name="connsiteY6393" fmla="*/ 2152412 h 5790485"/>
              <a:gd name="connsiteX6394" fmla="*/ 11414283 w 13261896"/>
              <a:gd name="connsiteY6394" fmla="*/ 2190512 h 5790485"/>
              <a:gd name="connsiteX6395" fmla="*/ 11352371 w 13261896"/>
              <a:gd name="connsiteY6395" fmla="*/ 2114312 h 5790485"/>
              <a:gd name="connsiteX6396" fmla="*/ 11423808 w 13261896"/>
              <a:gd name="connsiteY6396" fmla="*/ 2038112 h 5790485"/>
              <a:gd name="connsiteX6397" fmla="*/ 11466671 w 13261896"/>
              <a:gd name="connsiteY6397" fmla="*/ 2047637 h 5790485"/>
              <a:gd name="connsiteX6398" fmla="*/ 11509486 w 13261896"/>
              <a:gd name="connsiteY6398" fmla="*/ 1995249 h 5790485"/>
              <a:gd name="connsiteX6399" fmla="*/ 11538061 w 13261896"/>
              <a:gd name="connsiteY6399" fmla="*/ 1980962 h 5790485"/>
              <a:gd name="connsiteX6400" fmla="*/ 11623786 w 13261896"/>
              <a:gd name="connsiteY6400" fmla="*/ 2009537 h 5790485"/>
              <a:gd name="connsiteX6401" fmla="*/ 11095244 w 13261896"/>
              <a:gd name="connsiteY6401" fmla="*/ 2057162 h 5790485"/>
              <a:gd name="connsiteX6402" fmla="*/ 11114246 w 13261896"/>
              <a:gd name="connsiteY6402" fmla="*/ 2128599 h 5790485"/>
              <a:gd name="connsiteX6403" fmla="*/ 11038094 w 13261896"/>
              <a:gd name="connsiteY6403" fmla="*/ 2219087 h 5790485"/>
              <a:gd name="connsiteX6404" fmla="*/ 11004756 w 13261896"/>
              <a:gd name="connsiteY6404" fmla="*/ 2142887 h 5790485"/>
              <a:gd name="connsiteX6405" fmla="*/ 11038094 w 13261896"/>
              <a:gd name="connsiteY6405" fmla="*/ 2100024 h 5790485"/>
              <a:gd name="connsiteX6406" fmla="*/ 11061906 w 13261896"/>
              <a:gd name="connsiteY6406" fmla="*/ 2133362 h 5790485"/>
              <a:gd name="connsiteX6407" fmla="*/ 11033331 w 13261896"/>
              <a:gd name="connsiteY6407" fmla="*/ 2161937 h 5790485"/>
              <a:gd name="connsiteX6408" fmla="*/ 11028569 w 13261896"/>
              <a:gd name="connsiteY6408" fmla="*/ 2138124 h 5790485"/>
              <a:gd name="connsiteX6409" fmla="*/ 11028569 w 13261896"/>
              <a:gd name="connsiteY6409" fmla="*/ 2152412 h 5790485"/>
              <a:gd name="connsiteX6410" fmla="*/ 11042856 w 13261896"/>
              <a:gd name="connsiteY6410" fmla="*/ 2157174 h 5790485"/>
              <a:gd name="connsiteX6411" fmla="*/ 11061906 w 13261896"/>
              <a:gd name="connsiteY6411" fmla="*/ 2133362 h 5790485"/>
              <a:gd name="connsiteX6412" fmla="*/ 11033331 w 13261896"/>
              <a:gd name="connsiteY6412" fmla="*/ 2104787 h 5790485"/>
              <a:gd name="connsiteX6413" fmla="*/ 11009519 w 13261896"/>
              <a:gd name="connsiteY6413" fmla="*/ 2142887 h 5790485"/>
              <a:gd name="connsiteX6414" fmla="*/ 11042856 w 13261896"/>
              <a:gd name="connsiteY6414" fmla="*/ 2214324 h 5790485"/>
              <a:gd name="connsiteX6415" fmla="*/ 11104721 w 13261896"/>
              <a:gd name="connsiteY6415" fmla="*/ 2147649 h 5790485"/>
              <a:gd name="connsiteX6416" fmla="*/ 11109484 w 13261896"/>
              <a:gd name="connsiteY6416" fmla="*/ 2128599 h 5790485"/>
              <a:gd name="connsiteX6417" fmla="*/ 11095244 w 13261896"/>
              <a:gd name="connsiteY6417" fmla="*/ 2085737 h 5790485"/>
              <a:gd name="connsiteX6418" fmla="*/ 11080956 w 13261896"/>
              <a:gd name="connsiteY6418" fmla="*/ 2038112 h 5790485"/>
              <a:gd name="connsiteX6419" fmla="*/ 10999994 w 13261896"/>
              <a:gd name="connsiteY6419" fmla="*/ 1976199 h 5790485"/>
              <a:gd name="connsiteX6420" fmla="*/ 10938081 w 13261896"/>
              <a:gd name="connsiteY6420" fmla="*/ 2023824 h 5790485"/>
              <a:gd name="connsiteX6421" fmla="*/ 10923794 w 13261896"/>
              <a:gd name="connsiteY6421" fmla="*/ 2066687 h 5790485"/>
              <a:gd name="connsiteX6422" fmla="*/ 10880931 w 13261896"/>
              <a:gd name="connsiteY6422" fmla="*/ 2142887 h 5790485"/>
              <a:gd name="connsiteX6423" fmla="*/ 10919031 w 13261896"/>
              <a:gd name="connsiteY6423" fmla="*/ 2214324 h 5790485"/>
              <a:gd name="connsiteX6424" fmla="*/ 10966656 w 13261896"/>
              <a:gd name="connsiteY6424" fmla="*/ 2157174 h 5790485"/>
              <a:gd name="connsiteX6425" fmla="*/ 10938081 w 13261896"/>
              <a:gd name="connsiteY6425" fmla="*/ 2109549 h 5790485"/>
              <a:gd name="connsiteX6426" fmla="*/ 10909506 w 13261896"/>
              <a:gd name="connsiteY6426" fmla="*/ 2138124 h 5790485"/>
              <a:gd name="connsiteX6427" fmla="*/ 10928556 w 13261896"/>
              <a:gd name="connsiteY6427" fmla="*/ 2157174 h 5790485"/>
              <a:gd name="connsiteX6428" fmla="*/ 10909506 w 13261896"/>
              <a:gd name="connsiteY6428" fmla="*/ 2157174 h 5790485"/>
              <a:gd name="connsiteX6429" fmla="*/ 10909506 w 13261896"/>
              <a:gd name="connsiteY6429" fmla="*/ 2123837 h 5790485"/>
              <a:gd name="connsiteX6430" fmla="*/ 10938081 w 13261896"/>
              <a:gd name="connsiteY6430" fmla="*/ 2104787 h 5790485"/>
              <a:gd name="connsiteX6431" fmla="*/ 10971419 w 13261896"/>
              <a:gd name="connsiteY6431" fmla="*/ 2152412 h 5790485"/>
              <a:gd name="connsiteX6432" fmla="*/ 10919031 w 13261896"/>
              <a:gd name="connsiteY6432" fmla="*/ 2219087 h 5790485"/>
              <a:gd name="connsiteX6433" fmla="*/ 10876169 w 13261896"/>
              <a:gd name="connsiteY6433" fmla="*/ 2142887 h 5790485"/>
              <a:gd name="connsiteX6434" fmla="*/ 10919031 w 13261896"/>
              <a:gd name="connsiteY6434" fmla="*/ 2061924 h 5790485"/>
              <a:gd name="connsiteX6435" fmla="*/ 10933319 w 13261896"/>
              <a:gd name="connsiteY6435" fmla="*/ 2023824 h 5790485"/>
              <a:gd name="connsiteX6436" fmla="*/ 10999994 w 13261896"/>
              <a:gd name="connsiteY6436" fmla="*/ 1976199 h 5790485"/>
              <a:gd name="connsiteX6437" fmla="*/ 11095244 w 13261896"/>
              <a:gd name="connsiteY6437" fmla="*/ 2057162 h 5790485"/>
              <a:gd name="connsiteX6438" fmla="*/ 11304746 w 13261896"/>
              <a:gd name="connsiteY6438" fmla="*/ 1971437 h 5790485"/>
              <a:gd name="connsiteX6439" fmla="*/ 11338083 w 13261896"/>
              <a:gd name="connsiteY6439" fmla="*/ 1961912 h 5790485"/>
              <a:gd name="connsiteX6440" fmla="*/ 11342846 w 13261896"/>
              <a:gd name="connsiteY6440" fmla="*/ 1971437 h 5790485"/>
              <a:gd name="connsiteX6441" fmla="*/ 11309508 w 13261896"/>
              <a:gd name="connsiteY6441" fmla="*/ 1990487 h 5790485"/>
              <a:gd name="connsiteX6442" fmla="*/ 11285696 w 13261896"/>
              <a:gd name="connsiteY6442" fmla="*/ 1995249 h 5790485"/>
              <a:gd name="connsiteX6443" fmla="*/ 11252359 w 13261896"/>
              <a:gd name="connsiteY6443" fmla="*/ 2033349 h 5790485"/>
              <a:gd name="connsiteX6444" fmla="*/ 11204734 w 13261896"/>
              <a:gd name="connsiteY6444" fmla="*/ 2057162 h 5790485"/>
              <a:gd name="connsiteX6445" fmla="*/ 11180921 w 13261896"/>
              <a:gd name="connsiteY6445" fmla="*/ 2042874 h 5790485"/>
              <a:gd name="connsiteX6446" fmla="*/ 11138059 w 13261896"/>
              <a:gd name="connsiteY6446" fmla="*/ 2109549 h 5790485"/>
              <a:gd name="connsiteX6447" fmla="*/ 11138059 w 13261896"/>
              <a:gd name="connsiteY6447" fmla="*/ 2004774 h 5790485"/>
              <a:gd name="connsiteX6448" fmla="*/ 11166634 w 13261896"/>
              <a:gd name="connsiteY6448" fmla="*/ 2009537 h 5790485"/>
              <a:gd name="connsiteX6449" fmla="*/ 11261883 w 13261896"/>
              <a:gd name="connsiteY6449" fmla="*/ 1942862 h 5790485"/>
              <a:gd name="connsiteX6450" fmla="*/ 11304746 w 13261896"/>
              <a:gd name="connsiteY6450" fmla="*/ 1971437 h 5790485"/>
              <a:gd name="connsiteX6451" fmla="*/ 11599973 w 13261896"/>
              <a:gd name="connsiteY6451" fmla="*/ 1876187 h 5790485"/>
              <a:gd name="connsiteX6452" fmla="*/ 11642836 w 13261896"/>
              <a:gd name="connsiteY6452" fmla="*/ 1885712 h 5790485"/>
              <a:gd name="connsiteX6453" fmla="*/ 11685698 w 13261896"/>
              <a:gd name="connsiteY6453" fmla="*/ 1947624 h 5790485"/>
              <a:gd name="connsiteX6454" fmla="*/ 11614261 w 13261896"/>
              <a:gd name="connsiteY6454" fmla="*/ 1990487 h 5790485"/>
              <a:gd name="connsiteX6455" fmla="*/ 11547586 w 13261896"/>
              <a:gd name="connsiteY6455" fmla="*/ 1952387 h 5790485"/>
              <a:gd name="connsiteX6456" fmla="*/ 11585686 w 13261896"/>
              <a:gd name="connsiteY6456" fmla="*/ 1914287 h 5790485"/>
              <a:gd name="connsiteX6457" fmla="*/ 11628548 w 13261896"/>
              <a:gd name="connsiteY6457" fmla="*/ 1933337 h 5790485"/>
              <a:gd name="connsiteX6458" fmla="*/ 11599973 w 13261896"/>
              <a:gd name="connsiteY6458" fmla="*/ 1966674 h 5790485"/>
              <a:gd name="connsiteX6459" fmla="*/ 11609498 w 13261896"/>
              <a:gd name="connsiteY6459" fmla="*/ 1971437 h 5790485"/>
              <a:gd name="connsiteX6460" fmla="*/ 11642836 w 13261896"/>
              <a:gd name="connsiteY6460" fmla="*/ 1938099 h 5790485"/>
              <a:gd name="connsiteX6461" fmla="*/ 11585686 w 13261896"/>
              <a:gd name="connsiteY6461" fmla="*/ 1904762 h 5790485"/>
              <a:gd name="connsiteX6462" fmla="*/ 11542823 w 13261896"/>
              <a:gd name="connsiteY6462" fmla="*/ 1933337 h 5790485"/>
              <a:gd name="connsiteX6463" fmla="*/ 11523773 w 13261896"/>
              <a:gd name="connsiteY6463" fmla="*/ 1914287 h 5790485"/>
              <a:gd name="connsiteX6464" fmla="*/ 11466671 w 13261896"/>
              <a:gd name="connsiteY6464" fmla="*/ 1904762 h 5790485"/>
              <a:gd name="connsiteX6465" fmla="*/ 11433333 w 13261896"/>
              <a:gd name="connsiteY6465" fmla="*/ 1933337 h 5790485"/>
              <a:gd name="connsiteX6466" fmla="*/ 11447621 w 13261896"/>
              <a:gd name="connsiteY6466" fmla="*/ 1957149 h 5790485"/>
              <a:gd name="connsiteX6467" fmla="*/ 11457146 w 13261896"/>
              <a:gd name="connsiteY6467" fmla="*/ 1952387 h 5790485"/>
              <a:gd name="connsiteX6468" fmla="*/ 11447621 w 13261896"/>
              <a:gd name="connsiteY6468" fmla="*/ 1933337 h 5790485"/>
              <a:gd name="connsiteX6469" fmla="*/ 11452383 w 13261896"/>
              <a:gd name="connsiteY6469" fmla="*/ 1919049 h 5790485"/>
              <a:gd name="connsiteX6470" fmla="*/ 11476196 w 13261896"/>
              <a:gd name="connsiteY6470" fmla="*/ 1919049 h 5790485"/>
              <a:gd name="connsiteX6471" fmla="*/ 11509486 w 13261896"/>
              <a:gd name="connsiteY6471" fmla="*/ 1923812 h 5790485"/>
              <a:gd name="connsiteX6472" fmla="*/ 11533298 w 13261896"/>
              <a:gd name="connsiteY6472" fmla="*/ 1957149 h 5790485"/>
              <a:gd name="connsiteX6473" fmla="*/ 11461908 w 13261896"/>
              <a:gd name="connsiteY6473" fmla="*/ 1995249 h 5790485"/>
              <a:gd name="connsiteX6474" fmla="*/ 11433333 w 13261896"/>
              <a:gd name="connsiteY6474" fmla="*/ 1976199 h 5790485"/>
              <a:gd name="connsiteX6475" fmla="*/ 11385708 w 13261896"/>
              <a:gd name="connsiteY6475" fmla="*/ 1942862 h 5790485"/>
              <a:gd name="connsiteX6476" fmla="*/ 11423808 w 13261896"/>
              <a:gd name="connsiteY6476" fmla="*/ 1904762 h 5790485"/>
              <a:gd name="connsiteX6477" fmla="*/ 11452383 w 13261896"/>
              <a:gd name="connsiteY6477" fmla="*/ 1880949 h 5790485"/>
              <a:gd name="connsiteX6478" fmla="*/ 11476196 w 13261896"/>
              <a:gd name="connsiteY6478" fmla="*/ 1876187 h 5790485"/>
              <a:gd name="connsiteX6479" fmla="*/ 11504723 w 13261896"/>
              <a:gd name="connsiteY6479" fmla="*/ 1885712 h 5790485"/>
              <a:gd name="connsiteX6480" fmla="*/ 11557111 w 13261896"/>
              <a:gd name="connsiteY6480" fmla="*/ 1866710 h 5790485"/>
              <a:gd name="connsiteX6481" fmla="*/ 11599973 w 13261896"/>
              <a:gd name="connsiteY6481" fmla="*/ 1876187 h 5790485"/>
              <a:gd name="connsiteX6482" fmla="*/ 11004756 w 13261896"/>
              <a:gd name="connsiteY6482" fmla="*/ 1923812 h 5790485"/>
              <a:gd name="connsiteX6483" fmla="*/ 10957131 w 13261896"/>
              <a:gd name="connsiteY6483" fmla="*/ 1861947 h 5790485"/>
              <a:gd name="connsiteX6484" fmla="*/ 11004756 w 13261896"/>
              <a:gd name="connsiteY6484" fmla="*/ 1923812 h 5790485"/>
              <a:gd name="connsiteX6485" fmla="*/ 11023806 w 13261896"/>
              <a:gd name="connsiteY6485" fmla="*/ 1880949 h 5790485"/>
              <a:gd name="connsiteX6486" fmla="*/ 11066669 w 13261896"/>
              <a:gd name="connsiteY6486" fmla="*/ 1838135 h 5790485"/>
              <a:gd name="connsiteX6487" fmla="*/ 11123771 w 13261896"/>
              <a:gd name="connsiteY6487" fmla="*/ 2076212 h 5790485"/>
              <a:gd name="connsiteX6488" fmla="*/ 11133296 w 13261896"/>
              <a:gd name="connsiteY6488" fmla="*/ 2333339 h 5790485"/>
              <a:gd name="connsiteX6489" fmla="*/ 11080956 w 13261896"/>
              <a:gd name="connsiteY6489" fmla="*/ 2257139 h 5790485"/>
              <a:gd name="connsiteX6490" fmla="*/ 11109484 w 13261896"/>
              <a:gd name="connsiteY6490" fmla="*/ 2180987 h 5790485"/>
              <a:gd name="connsiteX6491" fmla="*/ 11038094 w 13261896"/>
              <a:gd name="connsiteY6491" fmla="*/ 2257139 h 5790485"/>
              <a:gd name="connsiteX6492" fmla="*/ 10980944 w 13261896"/>
              <a:gd name="connsiteY6492" fmla="*/ 2223849 h 5790485"/>
              <a:gd name="connsiteX6493" fmla="*/ 10895219 w 13261896"/>
              <a:gd name="connsiteY6493" fmla="*/ 2271427 h 5790485"/>
              <a:gd name="connsiteX6494" fmla="*/ 10847594 w 13261896"/>
              <a:gd name="connsiteY6494" fmla="*/ 2266664 h 5790485"/>
              <a:gd name="connsiteX6495" fmla="*/ 10866644 w 13261896"/>
              <a:gd name="connsiteY6495" fmla="*/ 2252377 h 5790485"/>
              <a:gd name="connsiteX6496" fmla="*/ 10752344 w 13261896"/>
              <a:gd name="connsiteY6496" fmla="*/ 2090499 h 5790485"/>
              <a:gd name="connsiteX6497" fmla="*/ 10747581 w 13261896"/>
              <a:gd name="connsiteY6497" fmla="*/ 2100024 h 5790485"/>
              <a:gd name="connsiteX6498" fmla="*/ 10757106 w 13261896"/>
              <a:gd name="connsiteY6498" fmla="*/ 2133362 h 5790485"/>
              <a:gd name="connsiteX6499" fmla="*/ 10828544 w 13261896"/>
              <a:gd name="connsiteY6499" fmla="*/ 2266664 h 5790485"/>
              <a:gd name="connsiteX6500" fmla="*/ 10728531 w 13261896"/>
              <a:gd name="connsiteY6500" fmla="*/ 2119074 h 5790485"/>
              <a:gd name="connsiteX6501" fmla="*/ 10719054 w 13261896"/>
              <a:gd name="connsiteY6501" fmla="*/ 2128599 h 5790485"/>
              <a:gd name="connsiteX6502" fmla="*/ 10752344 w 13261896"/>
              <a:gd name="connsiteY6502" fmla="*/ 2233374 h 5790485"/>
              <a:gd name="connsiteX6503" fmla="*/ 10700004 w 13261896"/>
              <a:gd name="connsiteY6503" fmla="*/ 2133362 h 5790485"/>
              <a:gd name="connsiteX6504" fmla="*/ 10752344 w 13261896"/>
              <a:gd name="connsiteY6504" fmla="*/ 2085737 h 5790485"/>
              <a:gd name="connsiteX6505" fmla="*/ 10776156 w 13261896"/>
              <a:gd name="connsiteY6505" fmla="*/ 2090499 h 5790485"/>
              <a:gd name="connsiteX6506" fmla="*/ 10780919 w 13261896"/>
              <a:gd name="connsiteY6506" fmla="*/ 2128599 h 5790485"/>
              <a:gd name="connsiteX6507" fmla="*/ 10842831 w 13261896"/>
              <a:gd name="connsiteY6507" fmla="*/ 2242899 h 5790485"/>
              <a:gd name="connsiteX6508" fmla="*/ 10857119 w 13261896"/>
              <a:gd name="connsiteY6508" fmla="*/ 2233374 h 5790485"/>
              <a:gd name="connsiteX6509" fmla="*/ 10790444 w 13261896"/>
              <a:gd name="connsiteY6509" fmla="*/ 2104787 h 5790485"/>
              <a:gd name="connsiteX6510" fmla="*/ 10819019 w 13261896"/>
              <a:gd name="connsiteY6510" fmla="*/ 2090499 h 5790485"/>
              <a:gd name="connsiteX6511" fmla="*/ 10852356 w 13261896"/>
              <a:gd name="connsiteY6511" fmla="*/ 2033349 h 5790485"/>
              <a:gd name="connsiteX6512" fmla="*/ 10895219 w 13261896"/>
              <a:gd name="connsiteY6512" fmla="*/ 1923812 h 5790485"/>
              <a:gd name="connsiteX6513" fmla="*/ 10885694 w 13261896"/>
              <a:gd name="connsiteY6513" fmla="*/ 1880949 h 5790485"/>
              <a:gd name="connsiteX6514" fmla="*/ 10904744 w 13261896"/>
              <a:gd name="connsiteY6514" fmla="*/ 1876187 h 5790485"/>
              <a:gd name="connsiteX6515" fmla="*/ 10957131 w 13261896"/>
              <a:gd name="connsiteY6515" fmla="*/ 1942862 h 5790485"/>
              <a:gd name="connsiteX6516" fmla="*/ 10971419 w 13261896"/>
              <a:gd name="connsiteY6516" fmla="*/ 1942862 h 5790485"/>
              <a:gd name="connsiteX6517" fmla="*/ 10976181 w 13261896"/>
              <a:gd name="connsiteY6517" fmla="*/ 1928574 h 5790485"/>
              <a:gd name="connsiteX6518" fmla="*/ 10919031 w 13261896"/>
              <a:gd name="connsiteY6518" fmla="*/ 1866710 h 5790485"/>
              <a:gd name="connsiteX6519" fmla="*/ 10961894 w 13261896"/>
              <a:gd name="connsiteY6519" fmla="*/ 1833372 h 5790485"/>
              <a:gd name="connsiteX6520" fmla="*/ 11023806 w 13261896"/>
              <a:gd name="connsiteY6520" fmla="*/ 1880949 h 5790485"/>
              <a:gd name="connsiteX6521" fmla="*/ 11280933 w 13261896"/>
              <a:gd name="connsiteY6521" fmla="*/ 1876187 h 5790485"/>
              <a:gd name="connsiteX6522" fmla="*/ 11209496 w 13261896"/>
              <a:gd name="connsiteY6522" fmla="*/ 1985724 h 5790485"/>
              <a:gd name="connsiteX6523" fmla="*/ 11171396 w 13261896"/>
              <a:gd name="connsiteY6523" fmla="*/ 1995249 h 5790485"/>
              <a:gd name="connsiteX6524" fmla="*/ 11138059 w 13261896"/>
              <a:gd name="connsiteY6524" fmla="*/ 1947624 h 5790485"/>
              <a:gd name="connsiteX6525" fmla="*/ 11138059 w 13261896"/>
              <a:gd name="connsiteY6525" fmla="*/ 1928574 h 5790485"/>
              <a:gd name="connsiteX6526" fmla="*/ 11138059 w 13261896"/>
              <a:gd name="connsiteY6526" fmla="*/ 1914287 h 5790485"/>
              <a:gd name="connsiteX6527" fmla="*/ 11199971 w 13261896"/>
              <a:gd name="connsiteY6527" fmla="*/ 1871424 h 5790485"/>
              <a:gd name="connsiteX6528" fmla="*/ 11247596 w 13261896"/>
              <a:gd name="connsiteY6528" fmla="*/ 1895237 h 5790485"/>
              <a:gd name="connsiteX6529" fmla="*/ 11195209 w 13261896"/>
              <a:gd name="connsiteY6529" fmla="*/ 1933337 h 5790485"/>
              <a:gd name="connsiteX6530" fmla="*/ 11176159 w 13261896"/>
              <a:gd name="connsiteY6530" fmla="*/ 1938099 h 5790485"/>
              <a:gd name="connsiteX6531" fmla="*/ 11204734 w 13261896"/>
              <a:gd name="connsiteY6531" fmla="*/ 1947624 h 5790485"/>
              <a:gd name="connsiteX6532" fmla="*/ 11261883 w 13261896"/>
              <a:gd name="connsiteY6532" fmla="*/ 1890474 h 5790485"/>
              <a:gd name="connsiteX6533" fmla="*/ 11199971 w 13261896"/>
              <a:gd name="connsiteY6533" fmla="*/ 1857185 h 5790485"/>
              <a:gd name="connsiteX6534" fmla="*/ 11138059 w 13261896"/>
              <a:gd name="connsiteY6534" fmla="*/ 1885712 h 5790485"/>
              <a:gd name="connsiteX6535" fmla="*/ 11138059 w 13261896"/>
              <a:gd name="connsiteY6535" fmla="*/ 1857185 h 5790485"/>
              <a:gd name="connsiteX6536" fmla="*/ 11152346 w 13261896"/>
              <a:gd name="connsiteY6536" fmla="*/ 1833372 h 5790485"/>
              <a:gd name="connsiteX6537" fmla="*/ 11214259 w 13261896"/>
              <a:gd name="connsiteY6537" fmla="*/ 1823847 h 5790485"/>
              <a:gd name="connsiteX6538" fmla="*/ 11280933 w 13261896"/>
              <a:gd name="connsiteY6538" fmla="*/ 1876187 h 5790485"/>
              <a:gd name="connsiteX6539" fmla="*/ 11861911 w 13261896"/>
              <a:gd name="connsiteY6539" fmla="*/ 1828610 h 5790485"/>
              <a:gd name="connsiteX6540" fmla="*/ 11961875 w 13261896"/>
              <a:gd name="connsiteY6540" fmla="*/ 1966674 h 5790485"/>
              <a:gd name="connsiteX6541" fmla="*/ 11885675 w 13261896"/>
              <a:gd name="connsiteY6541" fmla="*/ 2047637 h 5790485"/>
              <a:gd name="connsiteX6542" fmla="*/ 11819048 w 13261896"/>
              <a:gd name="connsiteY6542" fmla="*/ 1971437 h 5790485"/>
              <a:gd name="connsiteX6543" fmla="*/ 11876150 w 13261896"/>
              <a:gd name="connsiteY6543" fmla="*/ 1899999 h 5790485"/>
              <a:gd name="connsiteX6544" fmla="*/ 11933300 w 13261896"/>
              <a:gd name="connsiteY6544" fmla="*/ 1952387 h 5790485"/>
              <a:gd name="connsiteX6545" fmla="*/ 11885675 w 13261896"/>
              <a:gd name="connsiteY6545" fmla="*/ 2004774 h 5790485"/>
              <a:gd name="connsiteX6546" fmla="*/ 11852386 w 13261896"/>
              <a:gd name="connsiteY6546" fmla="*/ 1961912 h 5790485"/>
              <a:gd name="connsiteX6547" fmla="*/ 11876150 w 13261896"/>
              <a:gd name="connsiteY6547" fmla="*/ 1928574 h 5790485"/>
              <a:gd name="connsiteX6548" fmla="*/ 11899963 w 13261896"/>
              <a:gd name="connsiteY6548" fmla="*/ 1947624 h 5790485"/>
              <a:gd name="connsiteX6549" fmla="*/ 11857148 w 13261896"/>
              <a:gd name="connsiteY6549" fmla="*/ 1966674 h 5790485"/>
              <a:gd name="connsiteX6550" fmla="*/ 11880913 w 13261896"/>
              <a:gd name="connsiteY6550" fmla="*/ 1980962 h 5790485"/>
              <a:gd name="connsiteX6551" fmla="*/ 11914250 w 13261896"/>
              <a:gd name="connsiteY6551" fmla="*/ 1947624 h 5790485"/>
              <a:gd name="connsiteX6552" fmla="*/ 11876150 w 13261896"/>
              <a:gd name="connsiteY6552" fmla="*/ 1914287 h 5790485"/>
              <a:gd name="connsiteX6553" fmla="*/ 11838098 w 13261896"/>
              <a:gd name="connsiteY6553" fmla="*/ 1961912 h 5790485"/>
              <a:gd name="connsiteX6554" fmla="*/ 11885675 w 13261896"/>
              <a:gd name="connsiteY6554" fmla="*/ 2019062 h 5790485"/>
              <a:gd name="connsiteX6555" fmla="*/ 11947588 w 13261896"/>
              <a:gd name="connsiteY6555" fmla="*/ 1957149 h 5790485"/>
              <a:gd name="connsiteX6556" fmla="*/ 11880913 w 13261896"/>
              <a:gd name="connsiteY6556" fmla="*/ 1885712 h 5790485"/>
              <a:gd name="connsiteX6557" fmla="*/ 11804761 w 13261896"/>
              <a:gd name="connsiteY6557" fmla="*/ 1966674 h 5790485"/>
              <a:gd name="connsiteX6558" fmla="*/ 11766661 w 13261896"/>
              <a:gd name="connsiteY6558" fmla="*/ 1952387 h 5790485"/>
              <a:gd name="connsiteX6559" fmla="*/ 11728561 w 13261896"/>
              <a:gd name="connsiteY6559" fmla="*/ 1995249 h 5790485"/>
              <a:gd name="connsiteX6560" fmla="*/ 11761898 w 13261896"/>
              <a:gd name="connsiteY6560" fmla="*/ 2028587 h 5790485"/>
              <a:gd name="connsiteX6561" fmla="*/ 11795236 w 13261896"/>
              <a:gd name="connsiteY6561" fmla="*/ 2000012 h 5790485"/>
              <a:gd name="connsiteX6562" fmla="*/ 11776186 w 13261896"/>
              <a:gd name="connsiteY6562" fmla="*/ 1976199 h 5790485"/>
              <a:gd name="connsiteX6563" fmla="*/ 11761898 w 13261896"/>
              <a:gd name="connsiteY6563" fmla="*/ 1976199 h 5790485"/>
              <a:gd name="connsiteX6564" fmla="*/ 11752373 w 13261896"/>
              <a:gd name="connsiteY6564" fmla="*/ 1990487 h 5790485"/>
              <a:gd name="connsiteX6565" fmla="*/ 11776186 w 13261896"/>
              <a:gd name="connsiteY6565" fmla="*/ 1990487 h 5790485"/>
              <a:gd name="connsiteX6566" fmla="*/ 11780948 w 13261896"/>
              <a:gd name="connsiteY6566" fmla="*/ 2000012 h 5790485"/>
              <a:gd name="connsiteX6567" fmla="*/ 11761898 w 13261896"/>
              <a:gd name="connsiteY6567" fmla="*/ 2014299 h 5790485"/>
              <a:gd name="connsiteX6568" fmla="*/ 11742848 w 13261896"/>
              <a:gd name="connsiteY6568" fmla="*/ 1990487 h 5790485"/>
              <a:gd name="connsiteX6569" fmla="*/ 11771423 w 13261896"/>
              <a:gd name="connsiteY6569" fmla="*/ 1966674 h 5790485"/>
              <a:gd name="connsiteX6570" fmla="*/ 11804761 w 13261896"/>
              <a:gd name="connsiteY6570" fmla="*/ 2009537 h 5790485"/>
              <a:gd name="connsiteX6571" fmla="*/ 11757136 w 13261896"/>
              <a:gd name="connsiteY6571" fmla="*/ 2047637 h 5790485"/>
              <a:gd name="connsiteX6572" fmla="*/ 11714273 w 13261896"/>
              <a:gd name="connsiteY6572" fmla="*/ 1990487 h 5790485"/>
              <a:gd name="connsiteX6573" fmla="*/ 11833336 w 13261896"/>
              <a:gd name="connsiteY6573" fmla="*/ 1819085 h 5790485"/>
              <a:gd name="connsiteX6574" fmla="*/ 11861911 w 13261896"/>
              <a:gd name="connsiteY6574" fmla="*/ 1828610 h 5790485"/>
              <a:gd name="connsiteX6575" fmla="*/ 10871406 w 13261896"/>
              <a:gd name="connsiteY6575" fmla="*/ 1885712 h 5790485"/>
              <a:gd name="connsiteX6576" fmla="*/ 10880931 w 13261896"/>
              <a:gd name="connsiteY6576" fmla="*/ 1928574 h 5790485"/>
              <a:gd name="connsiteX6577" fmla="*/ 10876169 w 13261896"/>
              <a:gd name="connsiteY6577" fmla="*/ 1961912 h 5790485"/>
              <a:gd name="connsiteX6578" fmla="*/ 10757106 w 13261896"/>
              <a:gd name="connsiteY6578" fmla="*/ 1828610 h 5790485"/>
              <a:gd name="connsiteX6579" fmla="*/ 10680954 w 13261896"/>
              <a:gd name="connsiteY6579" fmla="*/ 1923812 h 5790485"/>
              <a:gd name="connsiteX6580" fmla="*/ 10628567 w 13261896"/>
              <a:gd name="connsiteY6580" fmla="*/ 2023824 h 5790485"/>
              <a:gd name="connsiteX6581" fmla="*/ 10680954 w 13261896"/>
              <a:gd name="connsiteY6581" fmla="*/ 2095262 h 5790485"/>
              <a:gd name="connsiteX6582" fmla="*/ 10719054 w 13261896"/>
              <a:gd name="connsiteY6582" fmla="*/ 2033349 h 5790485"/>
              <a:gd name="connsiteX6583" fmla="*/ 10685717 w 13261896"/>
              <a:gd name="connsiteY6583" fmla="*/ 1990487 h 5790485"/>
              <a:gd name="connsiteX6584" fmla="*/ 10657142 w 13261896"/>
              <a:gd name="connsiteY6584" fmla="*/ 2023824 h 5790485"/>
              <a:gd name="connsiteX6585" fmla="*/ 10671429 w 13261896"/>
              <a:gd name="connsiteY6585" fmla="*/ 2042874 h 5790485"/>
              <a:gd name="connsiteX6586" fmla="*/ 10680954 w 13261896"/>
              <a:gd name="connsiteY6586" fmla="*/ 2004774 h 5790485"/>
              <a:gd name="connsiteX6587" fmla="*/ 10704767 w 13261896"/>
              <a:gd name="connsiteY6587" fmla="*/ 2038112 h 5790485"/>
              <a:gd name="connsiteX6588" fmla="*/ 10676192 w 13261896"/>
              <a:gd name="connsiteY6588" fmla="*/ 2080974 h 5790485"/>
              <a:gd name="connsiteX6589" fmla="*/ 10642854 w 13261896"/>
              <a:gd name="connsiteY6589" fmla="*/ 2019062 h 5790485"/>
              <a:gd name="connsiteX6590" fmla="*/ 10695242 w 13261896"/>
              <a:gd name="connsiteY6590" fmla="*/ 1928574 h 5790485"/>
              <a:gd name="connsiteX6591" fmla="*/ 10757106 w 13261896"/>
              <a:gd name="connsiteY6591" fmla="*/ 1842897 h 5790485"/>
              <a:gd name="connsiteX6592" fmla="*/ 10842831 w 13261896"/>
              <a:gd name="connsiteY6592" fmla="*/ 1909524 h 5790485"/>
              <a:gd name="connsiteX6593" fmla="*/ 10861881 w 13261896"/>
              <a:gd name="connsiteY6593" fmla="*/ 1966674 h 5790485"/>
              <a:gd name="connsiteX6594" fmla="*/ 10857119 w 13261896"/>
              <a:gd name="connsiteY6594" fmla="*/ 1990487 h 5790485"/>
              <a:gd name="connsiteX6595" fmla="*/ 10819019 w 13261896"/>
              <a:gd name="connsiteY6595" fmla="*/ 2071449 h 5790485"/>
              <a:gd name="connsiteX6596" fmla="*/ 10795206 w 13261896"/>
              <a:gd name="connsiteY6596" fmla="*/ 2085737 h 5790485"/>
              <a:gd name="connsiteX6597" fmla="*/ 10742819 w 13261896"/>
              <a:gd name="connsiteY6597" fmla="*/ 2004774 h 5790485"/>
              <a:gd name="connsiteX6598" fmla="*/ 10790444 w 13261896"/>
              <a:gd name="connsiteY6598" fmla="*/ 1919049 h 5790485"/>
              <a:gd name="connsiteX6599" fmla="*/ 10833306 w 13261896"/>
              <a:gd name="connsiteY6599" fmla="*/ 1971437 h 5790485"/>
              <a:gd name="connsiteX6600" fmla="*/ 10795206 w 13261896"/>
              <a:gd name="connsiteY6600" fmla="*/ 2028587 h 5790485"/>
              <a:gd name="connsiteX6601" fmla="*/ 10771394 w 13261896"/>
              <a:gd name="connsiteY6601" fmla="*/ 1971437 h 5790485"/>
              <a:gd name="connsiteX6602" fmla="*/ 10761869 w 13261896"/>
              <a:gd name="connsiteY6602" fmla="*/ 2000012 h 5790485"/>
              <a:gd name="connsiteX6603" fmla="*/ 10795206 w 13261896"/>
              <a:gd name="connsiteY6603" fmla="*/ 2042874 h 5790485"/>
              <a:gd name="connsiteX6604" fmla="*/ 10847594 w 13261896"/>
              <a:gd name="connsiteY6604" fmla="*/ 1976199 h 5790485"/>
              <a:gd name="connsiteX6605" fmla="*/ 10790444 w 13261896"/>
              <a:gd name="connsiteY6605" fmla="*/ 1904762 h 5790485"/>
              <a:gd name="connsiteX6606" fmla="*/ 10728531 w 13261896"/>
              <a:gd name="connsiteY6606" fmla="*/ 2004774 h 5790485"/>
              <a:gd name="connsiteX6607" fmla="*/ 10742819 w 13261896"/>
              <a:gd name="connsiteY6607" fmla="*/ 2071449 h 5790485"/>
              <a:gd name="connsiteX6608" fmla="*/ 10723769 w 13261896"/>
              <a:gd name="connsiteY6608" fmla="*/ 2100024 h 5790485"/>
              <a:gd name="connsiteX6609" fmla="*/ 10661904 w 13261896"/>
              <a:gd name="connsiteY6609" fmla="*/ 2147649 h 5790485"/>
              <a:gd name="connsiteX6610" fmla="*/ 10633329 w 13261896"/>
              <a:gd name="connsiteY6610" fmla="*/ 2109549 h 5790485"/>
              <a:gd name="connsiteX6611" fmla="*/ 10599992 w 13261896"/>
              <a:gd name="connsiteY6611" fmla="*/ 2033349 h 5790485"/>
              <a:gd name="connsiteX6612" fmla="*/ 10752344 w 13261896"/>
              <a:gd name="connsiteY6612" fmla="*/ 1790510 h 5790485"/>
              <a:gd name="connsiteX6613" fmla="*/ 10871406 w 13261896"/>
              <a:gd name="connsiteY6613" fmla="*/ 1885712 h 5790485"/>
              <a:gd name="connsiteX6614" fmla="*/ 12099988 w 13261896"/>
              <a:gd name="connsiteY6614" fmla="*/ 1795272 h 5790485"/>
              <a:gd name="connsiteX6615" fmla="*/ 12076175 w 13261896"/>
              <a:gd name="connsiteY6615" fmla="*/ 1785747 h 5790485"/>
              <a:gd name="connsiteX6616" fmla="*/ 12033313 w 13261896"/>
              <a:gd name="connsiteY6616" fmla="*/ 1828610 h 5790485"/>
              <a:gd name="connsiteX6617" fmla="*/ 12038075 w 13261896"/>
              <a:gd name="connsiteY6617" fmla="*/ 1842897 h 5790485"/>
              <a:gd name="connsiteX6618" fmla="*/ 12047600 w 13261896"/>
              <a:gd name="connsiteY6618" fmla="*/ 1847660 h 5790485"/>
              <a:gd name="connsiteX6619" fmla="*/ 12080938 w 13261896"/>
              <a:gd name="connsiteY6619" fmla="*/ 1828610 h 5790485"/>
              <a:gd name="connsiteX6620" fmla="*/ 12061888 w 13261896"/>
              <a:gd name="connsiteY6620" fmla="*/ 1814322 h 5790485"/>
              <a:gd name="connsiteX6621" fmla="*/ 12080938 w 13261896"/>
              <a:gd name="connsiteY6621" fmla="*/ 1814322 h 5790485"/>
              <a:gd name="connsiteX6622" fmla="*/ 12085700 w 13261896"/>
              <a:gd name="connsiteY6622" fmla="*/ 1828610 h 5790485"/>
              <a:gd name="connsiteX6623" fmla="*/ 12052363 w 13261896"/>
              <a:gd name="connsiteY6623" fmla="*/ 1852422 h 5790485"/>
              <a:gd name="connsiteX6624" fmla="*/ 12033313 w 13261896"/>
              <a:gd name="connsiteY6624" fmla="*/ 1828610 h 5790485"/>
              <a:gd name="connsiteX6625" fmla="*/ 12076175 w 13261896"/>
              <a:gd name="connsiteY6625" fmla="*/ 1780985 h 5790485"/>
              <a:gd name="connsiteX6626" fmla="*/ 12099988 w 13261896"/>
              <a:gd name="connsiteY6626" fmla="*/ 1795272 h 5790485"/>
              <a:gd name="connsiteX6627" fmla="*/ 10828544 w 13261896"/>
              <a:gd name="connsiteY6627" fmla="*/ 1814322 h 5790485"/>
              <a:gd name="connsiteX6628" fmla="*/ 10809494 w 13261896"/>
              <a:gd name="connsiteY6628" fmla="*/ 1790510 h 5790485"/>
              <a:gd name="connsiteX6629" fmla="*/ 10809494 w 13261896"/>
              <a:gd name="connsiteY6629" fmla="*/ 1761935 h 5790485"/>
              <a:gd name="connsiteX6630" fmla="*/ 10828544 w 13261896"/>
              <a:gd name="connsiteY6630" fmla="*/ 1814322 h 5790485"/>
              <a:gd name="connsiteX6631" fmla="*/ 10671429 w 13261896"/>
              <a:gd name="connsiteY6631" fmla="*/ 1828610 h 5790485"/>
              <a:gd name="connsiteX6632" fmla="*/ 10657142 w 13261896"/>
              <a:gd name="connsiteY6632" fmla="*/ 1861947 h 5790485"/>
              <a:gd name="connsiteX6633" fmla="*/ 10642854 w 13261896"/>
              <a:gd name="connsiteY6633" fmla="*/ 1814322 h 5790485"/>
              <a:gd name="connsiteX6634" fmla="*/ 10666667 w 13261896"/>
              <a:gd name="connsiteY6634" fmla="*/ 1761935 h 5790485"/>
              <a:gd name="connsiteX6635" fmla="*/ 10671429 w 13261896"/>
              <a:gd name="connsiteY6635" fmla="*/ 1828610 h 5790485"/>
              <a:gd name="connsiteX6636" fmla="*/ 10638092 w 13261896"/>
              <a:gd name="connsiteY6636" fmla="*/ 1766697 h 5790485"/>
              <a:gd name="connsiteX6637" fmla="*/ 10628567 w 13261896"/>
              <a:gd name="connsiteY6637" fmla="*/ 1814322 h 5790485"/>
              <a:gd name="connsiteX6638" fmla="*/ 10647617 w 13261896"/>
              <a:gd name="connsiteY6638" fmla="*/ 1871424 h 5790485"/>
              <a:gd name="connsiteX6639" fmla="*/ 10633329 w 13261896"/>
              <a:gd name="connsiteY6639" fmla="*/ 1899999 h 5790485"/>
              <a:gd name="connsiteX6640" fmla="*/ 10599992 w 13261896"/>
              <a:gd name="connsiteY6640" fmla="*/ 1828610 h 5790485"/>
              <a:gd name="connsiteX6641" fmla="*/ 10623804 w 13261896"/>
              <a:gd name="connsiteY6641" fmla="*/ 1752410 h 5790485"/>
              <a:gd name="connsiteX6642" fmla="*/ 10638092 w 13261896"/>
              <a:gd name="connsiteY6642" fmla="*/ 1766697 h 5790485"/>
              <a:gd name="connsiteX6643" fmla="*/ 12190475 w 13261896"/>
              <a:gd name="connsiteY6643" fmla="*/ 1838135 h 5790485"/>
              <a:gd name="connsiteX6644" fmla="*/ 12128563 w 13261896"/>
              <a:gd name="connsiteY6644" fmla="*/ 1899999 h 5790485"/>
              <a:gd name="connsiteX6645" fmla="*/ 12095225 w 13261896"/>
              <a:gd name="connsiteY6645" fmla="*/ 1857185 h 5790485"/>
              <a:gd name="connsiteX6646" fmla="*/ 12119038 w 13261896"/>
              <a:gd name="connsiteY6646" fmla="*/ 1823847 h 5790485"/>
              <a:gd name="connsiteX6647" fmla="*/ 12142850 w 13261896"/>
              <a:gd name="connsiteY6647" fmla="*/ 1842897 h 5790485"/>
              <a:gd name="connsiteX6648" fmla="*/ 12133325 w 13261896"/>
              <a:gd name="connsiteY6648" fmla="*/ 1866710 h 5790485"/>
              <a:gd name="connsiteX6649" fmla="*/ 12119038 w 13261896"/>
              <a:gd name="connsiteY6649" fmla="*/ 1866710 h 5790485"/>
              <a:gd name="connsiteX6650" fmla="*/ 12138088 w 13261896"/>
              <a:gd name="connsiteY6650" fmla="*/ 1842897 h 5790485"/>
              <a:gd name="connsiteX6651" fmla="*/ 12119038 w 13261896"/>
              <a:gd name="connsiteY6651" fmla="*/ 1828610 h 5790485"/>
              <a:gd name="connsiteX6652" fmla="*/ 12095225 w 13261896"/>
              <a:gd name="connsiteY6652" fmla="*/ 1861947 h 5790485"/>
              <a:gd name="connsiteX6653" fmla="*/ 12128563 w 13261896"/>
              <a:gd name="connsiteY6653" fmla="*/ 1895237 h 5790485"/>
              <a:gd name="connsiteX6654" fmla="*/ 12185713 w 13261896"/>
              <a:gd name="connsiteY6654" fmla="*/ 1838135 h 5790485"/>
              <a:gd name="connsiteX6655" fmla="*/ 12080938 w 13261896"/>
              <a:gd name="connsiteY6655" fmla="*/ 1752410 h 5790485"/>
              <a:gd name="connsiteX6656" fmla="*/ 12009500 w 13261896"/>
              <a:gd name="connsiteY6656" fmla="*/ 1876187 h 5790485"/>
              <a:gd name="connsiteX6657" fmla="*/ 11985688 w 13261896"/>
              <a:gd name="connsiteY6657" fmla="*/ 1923812 h 5790485"/>
              <a:gd name="connsiteX6658" fmla="*/ 12019025 w 13261896"/>
              <a:gd name="connsiteY6658" fmla="*/ 1961912 h 5790485"/>
              <a:gd name="connsiteX6659" fmla="*/ 12071413 w 13261896"/>
              <a:gd name="connsiteY6659" fmla="*/ 1909524 h 5790485"/>
              <a:gd name="connsiteX6660" fmla="*/ 12042838 w 13261896"/>
              <a:gd name="connsiteY6660" fmla="*/ 1885712 h 5790485"/>
              <a:gd name="connsiteX6661" fmla="*/ 12019025 w 13261896"/>
              <a:gd name="connsiteY6661" fmla="*/ 1904762 h 5790485"/>
              <a:gd name="connsiteX6662" fmla="*/ 12042838 w 13261896"/>
              <a:gd name="connsiteY6662" fmla="*/ 1928574 h 5790485"/>
              <a:gd name="connsiteX6663" fmla="*/ 12014263 w 13261896"/>
              <a:gd name="connsiteY6663" fmla="*/ 1904762 h 5790485"/>
              <a:gd name="connsiteX6664" fmla="*/ 12042838 w 13261896"/>
              <a:gd name="connsiteY6664" fmla="*/ 1880949 h 5790485"/>
              <a:gd name="connsiteX6665" fmla="*/ 12076175 w 13261896"/>
              <a:gd name="connsiteY6665" fmla="*/ 1904762 h 5790485"/>
              <a:gd name="connsiteX6666" fmla="*/ 12019025 w 13261896"/>
              <a:gd name="connsiteY6666" fmla="*/ 1966674 h 5790485"/>
              <a:gd name="connsiteX6667" fmla="*/ 11985688 w 13261896"/>
              <a:gd name="connsiteY6667" fmla="*/ 1923812 h 5790485"/>
              <a:gd name="connsiteX6668" fmla="*/ 12014263 w 13261896"/>
              <a:gd name="connsiteY6668" fmla="*/ 1842897 h 5790485"/>
              <a:gd name="connsiteX6669" fmla="*/ 12080938 w 13261896"/>
              <a:gd name="connsiteY6669" fmla="*/ 1747647 h 5790485"/>
              <a:gd name="connsiteX6670" fmla="*/ 12190475 w 13261896"/>
              <a:gd name="connsiteY6670" fmla="*/ 1838135 h 5790485"/>
              <a:gd name="connsiteX6671" fmla="*/ 11290458 w 13261896"/>
              <a:gd name="connsiteY6671" fmla="*/ 1761935 h 5790485"/>
              <a:gd name="connsiteX6672" fmla="*/ 11280933 w 13261896"/>
              <a:gd name="connsiteY6672" fmla="*/ 1790510 h 5790485"/>
              <a:gd name="connsiteX6673" fmla="*/ 11352371 w 13261896"/>
              <a:gd name="connsiteY6673" fmla="*/ 1852422 h 5790485"/>
              <a:gd name="connsiteX6674" fmla="*/ 11433333 w 13261896"/>
              <a:gd name="connsiteY6674" fmla="*/ 1857185 h 5790485"/>
              <a:gd name="connsiteX6675" fmla="*/ 11442858 w 13261896"/>
              <a:gd name="connsiteY6675" fmla="*/ 1866710 h 5790485"/>
              <a:gd name="connsiteX6676" fmla="*/ 11371421 w 13261896"/>
              <a:gd name="connsiteY6676" fmla="*/ 1942862 h 5790485"/>
              <a:gd name="connsiteX6677" fmla="*/ 11428571 w 13261896"/>
              <a:gd name="connsiteY6677" fmla="*/ 1990487 h 5790485"/>
              <a:gd name="connsiteX6678" fmla="*/ 11461908 w 13261896"/>
              <a:gd name="connsiteY6678" fmla="*/ 2009537 h 5790485"/>
              <a:gd name="connsiteX6679" fmla="*/ 11495198 w 13261896"/>
              <a:gd name="connsiteY6679" fmla="*/ 2000012 h 5790485"/>
              <a:gd name="connsiteX6680" fmla="*/ 11466671 w 13261896"/>
              <a:gd name="connsiteY6680" fmla="*/ 2033349 h 5790485"/>
              <a:gd name="connsiteX6681" fmla="*/ 11399996 w 13261896"/>
              <a:gd name="connsiteY6681" fmla="*/ 1995249 h 5790485"/>
              <a:gd name="connsiteX6682" fmla="*/ 11342846 w 13261896"/>
              <a:gd name="connsiteY6682" fmla="*/ 2033349 h 5790485"/>
              <a:gd name="connsiteX6683" fmla="*/ 11323796 w 13261896"/>
              <a:gd name="connsiteY6683" fmla="*/ 2004774 h 5790485"/>
              <a:gd name="connsiteX6684" fmla="*/ 11357133 w 13261896"/>
              <a:gd name="connsiteY6684" fmla="*/ 1990487 h 5790485"/>
              <a:gd name="connsiteX6685" fmla="*/ 11357133 w 13261896"/>
              <a:gd name="connsiteY6685" fmla="*/ 1966674 h 5790485"/>
              <a:gd name="connsiteX6686" fmla="*/ 11333321 w 13261896"/>
              <a:gd name="connsiteY6686" fmla="*/ 1952387 h 5790485"/>
              <a:gd name="connsiteX6687" fmla="*/ 11304746 w 13261896"/>
              <a:gd name="connsiteY6687" fmla="*/ 1961912 h 5790485"/>
              <a:gd name="connsiteX6688" fmla="*/ 11271408 w 13261896"/>
              <a:gd name="connsiteY6688" fmla="*/ 1933337 h 5790485"/>
              <a:gd name="connsiteX6689" fmla="*/ 11295221 w 13261896"/>
              <a:gd name="connsiteY6689" fmla="*/ 1876187 h 5790485"/>
              <a:gd name="connsiteX6690" fmla="*/ 11204734 w 13261896"/>
              <a:gd name="connsiteY6690" fmla="*/ 1809560 h 5790485"/>
              <a:gd name="connsiteX6691" fmla="*/ 11247596 w 13261896"/>
              <a:gd name="connsiteY6691" fmla="*/ 1742885 h 5790485"/>
              <a:gd name="connsiteX6692" fmla="*/ 11290458 w 13261896"/>
              <a:gd name="connsiteY6692" fmla="*/ 1761935 h 5790485"/>
              <a:gd name="connsiteX6693" fmla="*/ 10799969 w 13261896"/>
              <a:gd name="connsiteY6693" fmla="*/ 1790510 h 5790485"/>
              <a:gd name="connsiteX6694" fmla="*/ 10771394 w 13261896"/>
              <a:gd name="connsiteY6694" fmla="*/ 1738122 h 5790485"/>
              <a:gd name="connsiteX6695" fmla="*/ 10795206 w 13261896"/>
              <a:gd name="connsiteY6695" fmla="*/ 1733360 h 5790485"/>
              <a:gd name="connsiteX6696" fmla="*/ 10799969 w 13261896"/>
              <a:gd name="connsiteY6696" fmla="*/ 1790510 h 5790485"/>
              <a:gd name="connsiteX6697" fmla="*/ 10704767 w 13261896"/>
              <a:gd name="connsiteY6697" fmla="*/ 1795272 h 5790485"/>
              <a:gd name="connsiteX6698" fmla="*/ 10685717 w 13261896"/>
              <a:gd name="connsiteY6698" fmla="*/ 1823847 h 5790485"/>
              <a:gd name="connsiteX6699" fmla="*/ 10676192 w 13261896"/>
              <a:gd name="connsiteY6699" fmla="*/ 1776222 h 5790485"/>
              <a:gd name="connsiteX6700" fmla="*/ 10700004 w 13261896"/>
              <a:gd name="connsiteY6700" fmla="*/ 1733360 h 5790485"/>
              <a:gd name="connsiteX6701" fmla="*/ 10704767 w 13261896"/>
              <a:gd name="connsiteY6701" fmla="*/ 1795272 h 5790485"/>
              <a:gd name="connsiteX6702" fmla="*/ 10766631 w 13261896"/>
              <a:gd name="connsiteY6702" fmla="*/ 1780985 h 5790485"/>
              <a:gd name="connsiteX6703" fmla="*/ 10752344 w 13261896"/>
              <a:gd name="connsiteY6703" fmla="*/ 1780985 h 5790485"/>
              <a:gd name="connsiteX6704" fmla="*/ 10742819 w 13261896"/>
              <a:gd name="connsiteY6704" fmla="*/ 1747647 h 5790485"/>
              <a:gd name="connsiteX6705" fmla="*/ 10747581 w 13261896"/>
              <a:gd name="connsiteY6705" fmla="*/ 1719072 h 5790485"/>
              <a:gd name="connsiteX6706" fmla="*/ 10766631 w 13261896"/>
              <a:gd name="connsiteY6706" fmla="*/ 1780985 h 5790485"/>
              <a:gd name="connsiteX6707" fmla="*/ 10728531 w 13261896"/>
              <a:gd name="connsiteY6707" fmla="*/ 1747647 h 5790485"/>
              <a:gd name="connsiteX6708" fmla="*/ 10738056 w 13261896"/>
              <a:gd name="connsiteY6708" fmla="*/ 1780985 h 5790485"/>
              <a:gd name="connsiteX6709" fmla="*/ 10714292 w 13261896"/>
              <a:gd name="connsiteY6709" fmla="*/ 1790510 h 5790485"/>
              <a:gd name="connsiteX6710" fmla="*/ 10714292 w 13261896"/>
              <a:gd name="connsiteY6710" fmla="*/ 1728597 h 5790485"/>
              <a:gd name="connsiteX6711" fmla="*/ 10738056 w 13261896"/>
              <a:gd name="connsiteY6711" fmla="*/ 1704785 h 5790485"/>
              <a:gd name="connsiteX6712" fmla="*/ 10728531 w 13261896"/>
              <a:gd name="connsiteY6712" fmla="*/ 1747647 h 5790485"/>
              <a:gd name="connsiteX6713" fmla="*/ 11695223 w 13261896"/>
              <a:gd name="connsiteY6713" fmla="*/ 1695260 h 5790485"/>
              <a:gd name="connsiteX6714" fmla="*/ 11723798 w 13261896"/>
              <a:gd name="connsiteY6714" fmla="*/ 1685735 h 5790485"/>
              <a:gd name="connsiteX6715" fmla="*/ 11714273 w 13261896"/>
              <a:gd name="connsiteY6715" fmla="*/ 1752410 h 5790485"/>
              <a:gd name="connsiteX6716" fmla="*/ 11623786 w 13261896"/>
              <a:gd name="connsiteY6716" fmla="*/ 1790510 h 5790485"/>
              <a:gd name="connsiteX6717" fmla="*/ 11666648 w 13261896"/>
              <a:gd name="connsiteY6717" fmla="*/ 1819085 h 5790485"/>
              <a:gd name="connsiteX6718" fmla="*/ 11666648 w 13261896"/>
              <a:gd name="connsiteY6718" fmla="*/ 1833372 h 5790485"/>
              <a:gd name="connsiteX6719" fmla="*/ 11642836 w 13261896"/>
              <a:gd name="connsiteY6719" fmla="*/ 1842897 h 5790485"/>
              <a:gd name="connsiteX6720" fmla="*/ 11595211 w 13261896"/>
              <a:gd name="connsiteY6720" fmla="*/ 1780985 h 5790485"/>
              <a:gd name="connsiteX6721" fmla="*/ 11666648 w 13261896"/>
              <a:gd name="connsiteY6721" fmla="*/ 1680972 h 5790485"/>
              <a:gd name="connsiteX6722" fmla="*/ 11695223 w 13261896"/>
              <a:gd name="connsiteY6722" fmla="*/ 1695260 h 5790485"/>
              <a:gd name="connsiteX6723" fmla="*/ 12366641 w 13261896"/>
              <a:gd name="connsiteY6723" fmla="*/ 1652397 h 5790485"/>
              <a:gd name="connsiteX6724" fmla="*/ 12099988 w 13261896"/>
              <a:gd name="connsiteY6724" fmla="*/ 2004774 h 5790485"/>
              <a:gd name="connsiteX6725" fmla="*/ 12066650 w 13261896"/>
              <a:gd name="connsiteY6725" fmla="*/ 2000012 h 5790485"/>
              <a:gd name="connsiteX6726" fmla="*/ 12080938 w 13261896"/>
              <a:gd name="connsiteY6726" fmla="*/ 1971437 h 5790485"/>
              <a:gd name="connsiteX6727" fmla="*/ 12123800 w 13261896"/>
              <a:gd name="connsiteY6727" fmla="*/ 1980962 h 5790485"/>
              <a:gd name="connsiteX6728" fmla="*/ 12304729 w 13261896"/>
              <a:gd name="connsiteY6728" fmla="*/ 1776222 h 5790485"/>
              <a:gd name="connsiteX6729" fmla="*/ 12366641 w 13261896"/>
              <a:gd name="connsiteY6729" fmla="*/ 1642872 h 5790485"/>
              <a:gd name="connsiteX6730" fmla="*/ 12366641 w 13261896"/>
              <a:gd name="connsiteY6730" fmla="*/ 1652397 h 5790485"/>
              <a:gd name="connsiteX6731" fmla="*/ 11190446 w 13261896"/>
              <a:gd name="connsiteY6731" fmla="*/ 1638110 h 5790485"/>
              <a:gd name="connsiteX6732" fmla="*/ 11142821 w 13261896"/>
              <a:gd name="connsiteY6732" fmla="*/ 1700022 h 5790485"/>
              <a:gd name="connsiteX6733" fmla="*/ 11142821 w 13261896"/>
              <a:gd name="connsiteY6733" fmla="*/ 1638110 h 5790485"/>
              <a:gd name="connsiteX6734" fmla="*/ 11190446 w 13261896"/>
              <a:gd name="connsiteY6734" fmla="*/ 1638110 h 5790485"/>
              <a:gd name="connsiteX6735" fmla="*/ 12342829 w 13261896"/>
              <a:gd name="connsiteY6735" fmla="*/ 1642872 h 5790485"/>
              <a:gd name="connsiteX6736" fmla="*/ 12123800 w 13261896"/>
              <a:gd name="connsiteY6736" fmla="*/ 1966674 h 5790485"/>
              <a:gd name="connsiteX6737" fmla="*/ 12080938 w 13261896"/>
              <a:gd name="connsiteY6737" fmla="*/ 1952387 h 5790485"/>
              <a:gd name="connsiteX6738" fmla="*/ 12023788 w 13261896"/>
              <a:gd name="connsiteY6738" fmla="*/ 2014299 h 5790485"/>
              <a:gd name="connsiteX6739" fmla="*/ 11971400 w 13261896"/>
              <a:gd name="connsiteY6739" fmla="*/ 1995249 h 5790485"/>
              <a:gd name="connsiteX6740" fmla="*/ 11976163 w 13261896"/>
              <a:gd name="connsiteY6740" fmla="*/ 1966674 h 5790485"/>
              <a:gd name="connsiteX6741" fmla="*/ 11957113 w 13261896"/>
              <a:gd name="connsiteY6741" fmla="*/ 1909524 h 5790485"/>
              <a:gd name="connsiteX6742" fmla="*/ 11985688 w 13261896"/>
              <a:gd name="connsiteY6742" fmla="*/ 1847660 h 5790485"/>
              <a:gd name="connsiteX6743" fmla="*/ 12099988 w 13261896"/>
              <a:gd name="connsiteY6743" fmla="*/ 1714310 h 5790485"/>
              <a:gd name="connsiteX6744" fmla="*/ 12161900 w 13261896"/>
              <a:gd name="connsiteY6744" fmla="*/ 1738122 h 5790485"/>
              <a:gd name="connsiteX6745" fmla="*/ 12152375 w 13261896"/>
              <a:gd name="connsiteY6745" fmla="*/ 1747647 h 5790485"/>
              <a:gd name="connsiteX6746" fmla="*/ 12176188 w 13261896"/>
              <a:gd name="connsiteY6746" fmla="*/ 1747647 h 5790485"/>
              <a:gd name="connsiteX6747" fmla="*/ 12200000 w 13261896"/>
              <a:gd name="connsiteY6747" fmla="*/ 1771460 h 5790485"/>
              <a:gd name="connsiteX6748" fmla="*/ 12214288 w 13261896"/>
              <a:gd name="connsiteY6748" fmla="*/ 1800035 h 5790485"/>
              <a:gd name="connsiteX6749" fmla="*/ 12209525 w 13261896"/>
              <a:gd name="connsiteY6749" fmla="*/ 1828610 h 5790485"/>
              <a:gd name="connsiteX6750" fmla="*/ 12119038 w 13261896"/>
              <a:gd name="connsiteY6750" fmla="*/ 1947624 h 5790485"/>
              <a:gd name="connsiteX6751" fmla="*/ 12085700 w 13261896"/>
              <a:gd name="connsiteY6751" fmla="*/ 1938099 h 5790485"/>
              <a:gd name="connsiteX6752" fmla="*/ 12119038 w 13261896"/>
              <a:gd name="connsiteY6752" fmla="*/ 1961912 h 5790485"/>
              <a:gd name="connsiteX6753" fmla="*/ 12195238 w 13261896"/>
              <a:gd name="connsiteY6753" fmla="*/ 1890474 h 5790485"/>
              <a:gd name="connsiteX6754" fmla="*/ 12338066 w 13261896"/>
              <a:gd name="connsiteY6754" fmla="*/ 1633347 h 5790485"/>
              <a:gd name="connsiteX6755" fmla="*/ 12342829 w 13261896"/>
              <a:gd name="connsiteY6755" fmla="*/ 1642872 h 5790485"/>
              <a:gd name="connsiteX6756" fmla="*/ 12319016 w 13261896"/>
              <a:gd name="connsiteY6756" fmla="*/ 1628585 h 5790485"/>
              <a:gd name="connsiteX6757" fmla="*/ 12214288 w 13261896"/>
              <a:gd name="connsiteY6757" fmla="*/ 1852422 h 5790485"/>
              <a:gd name="connsiteX6758" fmla="*/ 12271391 w 13261896"/>
              <a:gd name="connsiteY6758" fmla="*/ 1757172 h 5790485"/>
              <a:gd name="connsiteX6759" fmla="*/ 12309491 w 13261896"/>
              <a:gd name="connsiteY6759" fmla="*/ 1652397 h 5790485"/>
              <a:gd name="connsiteX6760" fmla="*/ 12309491 w 13261896"/>
              <a:gd name="connsiteY6760" fmla="*/ 1609535 h 5790485"/>
              <a:gd name="connsiteX6761" fmla="*/ 12319016 w 13261896"/>
              <a:gd name="connsiteY6761" fmla="*/ 1628585 h 5790485"/>
              <a:gd name="connsiteX6762" fmla="*/ 11942825 w 13261896"/>
              <a:gd name="connsiteY6762" fmla="*/ 1638110 h 5790485"/>
              <a:gd name="connsiteX6763" fmla="*/ 11923775 w 13261896"/>
              <a:gd name="connsiteY6763" fmla="*/ 1628585 h 5790485"/>
              <a:gd name="connsiteX6764" fmla="*/ 11947588 w 13261896"/>
              <a:gd name="connsiteY6764" fmla="*/ 1628585 h 5790485"/>
              <a:gd name="connsiteX6765" fmla="*/ 11957113 w 13261896"/>
              <a:gd name="connsiteY6765" fmla="*/ 1609535 h 5790485"/>
              <a:gd name="connsiteX6766" fmla="*/ 11947588 w 13261896"/>
              <a:gd name="connsiteY6766" fmla="*/ 1595247 h 5790485"/>
              <a:gd name="connsiteX6767" fmla="*/ 11966638 w 13261896"/>
              <a:gd name="connsiteY6767" fmla="*/ 1609535 h 5790485"/>
              <a:gd name="connsiteX6768" fmla="*/ 11942825 w 13261896"/>
              <a:gd name="connsiteY6768" fmla="*/ 1638110 h 5790485"/>
              <a:gd name="connsiteX6769" fmla="*/ 12295204 w 13261896"/>
              <a:gd name="connsiteY6769" fmla="*/ 1628585 h 5790485"/>
              <a:gd name="connsiteX6770" fmla="*/ 12228575 w 13261896"/>
              <a:gd name="connsiteY6770" fmla="*/ 1800035 h 5790485"/>
              <a:gd name="connsiteX6771" fmla="*/ 12223813 w 13261896"/>
              <a:gd name="connsiteY6771" fmla="*/ 1785747 h 5790485"/>
              <a:gd name="connsiteX6772" fmla="*/ 12247579 w 13261896"/>
              <a:gd name="connsiteY6772" fmla="*/ 1747647 h 5790485"/>
              <a:gd name="connsiteX6773" fmla="*/ 12285679 w 13261896"/>
              <a:gd name="connsiteY6773" fmla="*/ 1623822 h 5790485"/>
              <a:gd name="connsiteX6774" fmla="*/ 12285679 w 13261896"/>
              <a:gd name="connsiteY6774" fmla="*/ 1580960 h 5790485"/>
              <a:gd name="connsiteX6775" fmla="*/ 12295204 w 13261896"/>
              <a:gd name="connsiteY6775" fmla="*/ 1628585 h 5790485"/>
              <a:gd name="connsiteX6776" fmla="*/ 11457146 w 13261896"/>
              <a:gd name="connsiteY6776" fmla="*/ 1580960 h 5790485"/>
              <a:gd name="connsiteX6777" fmla="*/ 11499961 w 13261896"/>
              <a:gd name="connsiteY6777" fmla="*/ 1604772 h 5790485"/>
              <a:gd name="connsiteX6778" fmla="*/ 11538061 w 13261896"/>
              <a:gd name="connsiteY6778" fmla="*/ 1590485 h 5790485"/>
              <a:gd name="connsiteX6779" fmla="*/ 11571398 w 13261896"/>
              <a:gd name="connsiteY6779" fmla="*/ 1614297 h 5790485"/>
              <a:gd name="connsiteX6780" fmla="*/ 11580923 w 13261896"/>
              <a:gd name="connsiteY6780" fmla="*/ 1614297 h 5790485"/>
              <a:gd name="connsiteX6781" fmla="*/ 11614261 w 13261896"/>
              <a:gd name="connsiteY6781" fmla="*/ 1614297 h 5790485"/>
              <a:gd name="connsiteX6782" fmla="*/ 11614261 w 13261896"/>
              <a:gd name="connsiteY6782" fmla="*/ 1652397 h 5790485"/>
              <a:gd name="connsiteX6783" fmla="*/ 11590448 w 13261896"/>
              <a:gd name="connsiteY6783" fmla="*/ 1661922 h 5790485"/>
              <a:gd name="connsiteX6784" fmla="*/ 11538061 w 13261896"/>
              <a:gd name="connsiteY6784" fmla="*/ 1638110 h 5790485"/>
              <a:gd name="connsiteX6785" fmla="*/ 11499961 w 13261896"/>
              <a:gd name="connsiteY6785" fmla="*/ 1638110 h 5790485"/>
              <a:gd name="connsiteX6786" fmla="*/ 11466671 w 13261896"/>
              <a:gd name="connsiteY6786" fmla="*/ 1638110 h 5790485"/>
              <a:gd name="connsiteX6787" fmla="*/ 11404758 w 13261896"/>
              <a:gd name="connsiteY6787" fmla="*/ 1685735 h 5790485"/>
              <a:gd name="connsiteX6788" fmla="*/ 11404758 w 13261896"/>
              <a:gd name="connsiteY6788" fmla="*/ 1695260 h 5790485"/>
              <a:gd name="connsiteX6789" fmla="*/ 11442858 w 13261896"/>
              <a:gd name="connsiteY6789" fmla="*/ 1809560 h 5790485"/>
              <a:gd name="connsiteX6790" fmla="*/ 11457146 w 13261896"/>
              <a:gd name="connsiteY6790" fmla="*/ 1814322 h 5790485"/>
              <a:gd name="connsiteX6791" fmla="*/ 11519011 w 13261896"/>
              <a:gd name="connsiteY6791" fmla="*/ 1785747 h 5790485"/>
              <a:gd name="connsiteX6792" fmla="*/ 11566636 w 13261896"/>
              <a:gd name="connsiteY6792" fmla="*/ 1819085 h 5790485"/>
              <a:gd name="connsiteX6793" fmla="*/ 11557111 w 13261896"/>
              <a:gd name="connsiteY6793" fmla="*/ 1833372 h 5790485"/>
              <a:gd name="connsiteX6794" fmla="*/ 11471433 w 13261896"/>
              <a:gd name="connsiteY6794" fmla="*/ 1857185 h 5790485"/>
              <a:gd name="connsiteX6795" fmla="*/ 11457146 w 13261896"/>
              <a:gd name="connsiteY6795" fmla="*/ 1866710 h 5790485"/>
              <a:gd name="connsiteX6796" fmla="*/ 11390471 w 13261896"/>
              <a:gd name="connsiteY6796" fmla="*/ 1842897 h 5790485"/>
              <a:gd name="connsiteX6797" fmla="*/ 11423808 w 13261896"/>
              <a:gd name="connsiteY6797" fmla="*/ 1800035 h 5790485"/>
              <a:gd name="connsiteX6798" fmla="*/ 11361896 w 13261896"/>
              <a:gd name="connsiteY6798" fmla="*/ 1752410 h 5790485"/>
              <a:gd name="connsiteX6799" fmla="*/ 11323796 w 13261896"/>
              <a:gd name="connsiteY6799" fmla="*/ 1785747 h 5790485"/>
              <a:gd name="connsiteX6800" fmla="*/ 11352371 w 13261896"/>
              <a:gd name="connsiteY6800" fmla="*/ 1809560 h 5790485"/>
              <a:gd name="connsiteX6801" fmla="*/ 11380946 w 13261896"/>
              <a:gd name="connsiteY6801" fmla="*/ 1795272 h 5790485"/>
              <a:gd name="connsiteX6802" fmla="*/ 11380946 w 13261896"/>
              <a:gd name="connsiteY6802" fmla="*/ 1780985 h 5790485"/>
              <a:gd name="connsiteX6803" fmla="*/ 11371421 w 13261896"/>
              <a:gd name="connsiteY6803" fmla="*/ 1771460 h 5790485"/>
              <a:gd name="connsiteX6804" fmla="*/ 11357133 w 13261896"/>
              <a:gd name="connsiteY6804" fmla="*/ 1776222 h 5790485"/>
              <a:gd name="connsiteX6805" fmla="*/ 11366658 w 13261896"/>
              <a:gd name="connsiteY6805" fmla="*/ 1795272 h 5790485"/>
              <a:gd name="connsiteX6806" fmla="*/ 11352371 w 13261896"/>
              <a:gd name="connsiteY6806" fmla="*/ 1800035 h 5790485"/>
              <a:gd name="connsiteX6807" fmla="*/ 11338083 w 13261896"/>
              <a:gd name="connsiteY6807" fmla="*/ 1785747 h 5790485"/>
              <a:gd name="connsiteX6808" fmla="*/ 11361896 w 13261896"/>
              <a:gd name="connsiteY6808" fmla="*/ 1766697 h 5790485"/>
              <a:gd name="connsiteX6809" fmla="*/ 11409521 w 13261896"/>
              <a:gd name="connsiteY6809" fmla="*/ 1800035 h 5790485"/>
              <a:gd name="connsiteX6810" fmla="*/ 11361896 w 13261896"/>
              <a:gd name="connsiteY6810" fmla="*/ 1842897 h 5790485"/>
              <a:gd name="connsiteX6811" fmla="*/ 11295221 w 13261896"/>
              <a:gd name="connsiteY6811" fmla="*/ 1790510 h 5790485"/>
              <a:gd name="connsiteX6812" fmla="*/ 11319033 w 13261896"/>
              <a:gd name="connsiteY6812" fmla="*/ 1738122 h 5790485"/>
              <a:gd name="connsiteX6813" fmla="*/ 11366658 w 13261896"/>
              <a:gd name="connsiteY6813" fmla="*/ 1719072 h 5790485"/>
              <a:gd name="connsiteX6814" fmla="*/ 11371421 w 13261896"/>
              <a:gd name="connsiteY6814" fmla="*/ 1695260 h 5790485"/>
              <a:gd name="connsiteX6815" fmla="*/ 11423808 w 13261896"/>
              <a:gd name="connsiteY6815" fmla="*/ 1580960 h 5790485"/>
              <a:gd name="connsiteX6816" fmla="*/ 11457146 w 13261896"/>
              <a:gd name="connsiteY6816" fmla="*/ 1580960 h 5790485"/>
              <a:gd name="connsiteX6817" fmla="*/ 11033331 w 13261896"/>
              <a:gd name="connsiteY6817" fmla="*/ 1604772 h 5790485"/>
              <a:gd name="connsiteX6818" fmla="*/ 11090481 w 13261896"/>
              <a:gd name="connsiteY6818" fmla="*/ 1714310 h 5790485"/>
              <a:gd name="connsiteX6819" fmla="*/ 11023806 w 13261896"/>
              <a:gd name="connsiteY6819" fmla="*/ 1819085 h 5790485"/>
              <a:gd name="connsiteX6820" fmla="*/ 10999994 w 13261896"/>
              <a:gd name="connsiteY6820" fmla="*/ 1761935 h 5790485"/>
              <a:gd name="connsiteX6821" fmla="*/ 11014281 w 13261896"/>
              <a:gd name="connsiteY6821" fmla="*/ 1723835 h 5790485"/>
              <a:gd name="connsiteX6822" fmla="*/ 11042856 w 13261896"/>
              <a:gd name="connsiteY6822" fmla="*/ 1723835 h 5790485"/>
              <a:gd name="connsiteX6823" fmla="*/ 11042856 w 13261896"/>
              <a:gd name="connsiteY6823" fmla="*/ 1757172 h 5790485"/>
              <a:gd name="connsiteX6824" fmla="*/ 11028569 w 13261896"/>
              <a:gd name="connsiteY6824" fmla="*/ 1761935 h 5790485"/>
              <a:gd name="connsiteX6825" fmla="*/ 11009519 w 13261896"/>
              <a:gd name="connsiteY6825" fmla="*/ 1742885 h 5790485"/>
              <a:gd name="connsiteX6826" fmla="*/ 11004756 w 13261896"/>
              <a:gd name="connsiteY6826" fmla="*/ 1752410 h 5790485"/>
              <a:gd name="connsiteX6827" fmla="*/ 11028569 w 13261896"/>
              <a:gd name="connsiteY6827" fmla="*/ 1771460 h 5790485"/>
              <a:gd name="connsiteX6828" fmla="*/ 11057144 w 13261896"/>
              <a:gd name="connsiteY6828" fmla="*/ 1738122 h 5790485"/>
              <a:gd name="connsiteX6829" fmla="*/ 11023806 w 13261896"/>
              <a:gd name="connsiteY6829" fmla="*/ 1709547 h 5790485"/>
              <a:gd name="connsiteX6830" fmla="*/ 10985706 w 13261896"/>
              <a:gd name="connsiteY6830" fmla="*/ 1761935 h 5790485"/>
              <a:gd name="connsiteX6831" fmla="*/ 11023806 w 13261896"/>
              <a:gd name="connsiteY6831" fmla="*/ 1828610 h 5790485"/>
              <a:gd name="connsiteX6832" fmla="*/ 11100006 w 13261896"/>
              <a:gd name="connsiteY6832" fmla="*/ 1728597 h 5790485"/>
              <a:gd name="connsiteX6833" fmla="*/ 11100006 w 13261896"/>
              <a:gd name="connsiteY6833" fmla="*/ 1704785 h 5790485"/>
              <a:gd name="connsiteX6834" fmla="*/ 11104721 w 13261896"/>
              <a:gd name="connsiteY6834" fmla="*/ 1738122 h 5790485"/>
              <a:gd name="connsiteX6835" fmla="*/ 11019044 w 13261896"/>
              <a:gd name="connsiteY6835" fmla="*/ 1861947 h 5790485"/>
              <a:gd name="connsiteX6836" fmla="*/ 10966656 w 13261896"/>
              <a:gd name="connsiteY6836" fmla="*/ 1814322 h 5790485"/>
              <a:gd name="connsiteX6837" fmla="*/ 10980944 w 13261896"/>
              <a:gd name="connsiteY6837" fmla="*/ 1752410 h 5790485"/>
              <a:gd name="connsiteX6838" fmla="*/ 10919031 w 13261896"/>
              <a:gd name="connsiteY6838" fmla="*/ 1657160 h 5790485"/>
              <a:gd name="connsiteX6839" fmla="*/ 10919031 w 13261896"/>
              <a:gd name="connsiteY6839" fmla="*/ 1642872 h 5790485"/>
              <a:gd name="connsiteX6840" fmla="*/ 10980944 w 13261896"/>
              <a:gd name="connsiteY6840" fmla="*/ 1576197 h 5790485"/>
              <a:gd name="connsiteX6841" fmla="*/ 11033331 w 13261896"/>
              <a:gd name="connsiteY6841" fmla="*/ 1604772 h 5790485"/>
              <a:gd name="connsiteX6842" fmla="*/ 11661886 w 13261896"/>
              <a:gd name="connsiteY6842" fmla="*/ 1600010 h 5790485"/>
              <a:gd name="connsiteX6843" fmla="*/ 11638073 w 13261896"/>
              <a:gd name="connsiteY6843" fmla="*/ 1633347 h 5790485"/>
              <a:gd name="connsiteX6844" fmla="*/ 11657123 w 13261896"/>
              <a:gd name="connsiteY6844" fmla="*/ 1671447 h 5790485"/>
              <a:gd name="connsiteX6845" fmla="*/ 11580923 w 13261896"/>
              <a:gd name="connsiteY6845" fmla="*/ 1780985 h 5790485"/>
              <a:gd name="connsiteX6846" fmla="*/ 11647598 w 13261896"/>
              <a:gd name="connsiteY6846" fmla="*/ 1857185 h 5790485"/>
              <a:gd name="connsiteX6847" fmla="*/ 11680936 w 13261896"/>
              <a:gd name="connsiteY6847" fmla="*/ 1819085 h 5790485"/>
              <a:gd name="connsiteX6848" fmla="*/ 11638073 w 13261896"/>
              <a:gd name="connsiteY6848" fmla="*/ 1790510 h 5790485"/>
              <a:gd name="connsiteX6849" fmla="*/ 11657123 w 13261896"/>
              <a:gd name="connsiteY6849" fmla="*/ 1766697 h 5790485"/>
              <a:gd name="connsiteX6850" fmla="*/ 11704748 w 13261896"/>
              <a:gd name="connsiteY6850" fmla="*/ 1766697 h 5790485"/>
              <a:gd name="connsiteX6851" fmla="*/ 11695223 w 13261896"/>
              <a:gd name="connsiteY6851" fmla="*/ 2028587 h 5790485"/>
              <a:gd name="connsiteX6852" fmla="*/ 11699986 w 13261896"/>
              <a:gd name="connsiteY6852" fmla="*/ 2109549 h 5790485"/>
              <a:gd name="connsiteX6853" fmla="*/ 11890438 w 13261896"/>
              <a:gd name="connsiteY6853" fmla="*/ 2195274 h 5790485"/>
              <a:gd name="connsiteX6854" fmla="*/ 11838098 w 13261896"/>
              <a:gd name="connsiteY6854" fmla="*/ 2200037 h 5790485"/>
              <a:gd name="connsiteX6855" fmla="*/ 11709511 w 13261896"/>
              <a:gd name="connsiteY6855" fmla="*/ 2161937 h 5790485"/>
              <a:gd name="connsiteX6856" fmla="*/ 11704748 w 13261896"/>
              <a:gd name="connsiteY6856" fmla="*/ 2166699 h 5790485"/>
              <a:gd name="connsiteX6857" fmla="*/ 11757136 w 13261896"/>
              <a:gd name="connsiteY6857" fmla="*/ 2271427 h 5790485"/>
              <a:gd name="connsiteX6858" fmla="*/ 11742848 w 13261896"/>
              <a:gd name="connsiteY6858" fmla="*/ 2300002 h 5790485"/>
              <a:gd name="connsiteX6859" fmla="*/ 11661886 w 13261896"/>
              <a:gd name="connsiteY6859" fmla="*/ 2247662 h 5790485"/>
              <a:gd name="connsiteX6860" fmla="*/ 11604736 w 13261896"/>
              <a:gd name="connsiteY6860" fmla="*/ 2266664 h 5790485"/>
              <a:gd name="connsiteX6861" fmla="*/ 11571398 w 13261896"/>
              <a:gd name="connsiteY6861" fmla="*/ 2190512 h 5790485"/>
              <a:gd name="connsiteX6862" fmla="*/ 11519011 w 13261896"/>
              <a:gd name="connsiteY6862" fmla="*/ 2228612 h 5790485"/>
              <a:gd name="connsiteX6863" fmla="*/ 11547586 w 13261896"/>
              <a:gd name="connsiteY6863" fmla="*/ 2261902 h 5790485"/>
              <a:gd name="connsiteX6864" fmla="*/ 11566636 w 13261896"/>
              <a:gd name="connsiteY6864" fmla="*/ 2257139 h 5790485"/>
              <a:gd name="connsiteX6865" fmla="*/ 11533298 w 13261896"/>
              <a:gd name="connsiteY6865" fmla="*/ 2228612 h 5790485"/>
              <a:gd name="connsiteX6866" fmla="*/ 11571398 w 13261896"/>
              <a:gd name="connsiteY6866" fmla="*/ 2204799 h 5790485"/>
              <a:gd name="connsiteX6867" fmla="*/ 11595211 w 13261896"/>
              <a:gd name="connsiteY6867" fmla="*/ 2223849 h 5790485"/>
              <a:gd name="connsiteX6868" fmla="*/ 11585686 w 13261896"/>
              <a:gd name="connsiteY6868" fmla="*/ 2238137 h 5790485"/>
              <a:gd name="connsiteX6869" fmla="*/ 11590448 w 13261896"/>
              <a:gd name="connsiteY6869" fmla="*/ 2252377 h 5790485"/>
              <a:gd name="connsiteX6870" fmla="*/ 11538061 w 13261896"/>
              <a:gd name="connsiteY6870" fmla="*/ 2280952 h 5790485"/>
              <a:gd name="connsiteX6871" fmla="*/ 11471433 w 13261896"/>
              <a:gd name="connsiteY6871" fmla="*/ 2238137 h 5790485"/>
              <a:gd name="connsiteX6872" fmla="*/ 11457146 w 13261896"/>
              <a:gd name="connsiteY6872" fmla="*/ 2223849 h 5790485"/>
              <a:gd name="connsiteX6873" fmla="*/ 11514248 w 13261896"/>
              <a:gd name="connsiteY6873" fmla="*/ 2166699 h 5790485"/>
              <a:gd name="connsiteX6874" fmla="*/ 11566636 w 13261896"/>
              <a:gd name="connsiteY6874" fmla="*/ 2161937 h 5790485"/>
              <a:gd name="connsiteX6875" fmla="*/ 11633311 w 13261896"/>
              <a:gd name="connsiteY6875" fmla="*/ 2195274 h 5790485"/>
              <a:gd name="connsiteX6876" fmla="*/ 11671411 w 13261896"/>
              <a:gd name="connsiteY6876" fmla="*/ 2157174 h 5790485"/>
              <a:gd name="connsiteX6877" fmla="*/ 11661886 w 13261896"/>
              <a:gd name="connsiteY6877" fmla="*/ 2128599 h 5790485"/>
              <a:gd name="connsiteX6878" fmla="*/ 11685698 w 13261896"/>
              <a:gd name="connsiteY6878" fmla="*/ 2085737 h 5790485"/>
              <a:gd name="connsiteX6879" fmla="*/ 11685698 w 13261896"/>
              <a:gd name="connsiteY6879" fmla="*/ 2076212 h 5790485"/>
              <a:gd name="connsiteX6880" fmla="*/ 11638073 w 13261896"/>
              <a:gd name="connsiteY6880" fmla="*/ 2004774 h 5790485"/>
              <a:gd name="connsiteX6881" fmla="*/ 11699986 w 13261896"/>
              <a:gd name="connsiteY6881" fmla="*/ 1947624 h 5790485"/>
              <a:gd name="connsiteX6882" fmla="*/ 11633311 w 13261896"/>
              <a:gd name="connsiteY6882" fmla="*/ 1866710 h 5790485"/>
              <a:gd name="connsiteX6883" fmla="*/ 11557111 w 13261896"/>
              <a:gd name="connsiteY6883" fmla="*/ 1852422 h 5790485"/>
              <a:gd name="connsiteX6884" fmla="*/ 11504723 w 13261896"/>
              <a:gd name="connsiteY6884" fmla="*/ 1871424 h 5790485"/>
              <a:gd name="connsiteX6885" fmla="*/ 11490436 w 13261896"/>
              <a:gd name="connsiteY6885" fmla="*/ 1866710 h 5790485"/>
              <a:gd name="connsiteX6886" fmla="*/ 11580923 w 13261896"/>
              <a:gd name="connsiteY6886" fmla="*/ 1819085 h 5790485"/>
              <a:gd name="connsiteX6887" fmla="*/ 11519011 w 13261896"/>
              <a:gd name="connsiteY6887" fmla="*/ 1771460 h 5790485"/>
              <a:gd name="connsiteX6888" fmla="*/ 11457146 w 13261896"/>
              <a:gd name="connsiteY6888" fmla="*/ 1800035 h 5790485"/>
              <a:gd name="connsiteX6889" fmla="*/ 11428571 w 13261896"/>
              <a:gd name="connsiteY6889" fmla="*/ 1747647 h 5790485"/>
              <a:gd name="connsiteX6890" fmla="*/ 11428571 w 13261896"/>
              <a:gd name="connsiteY6890" fmla="*/ 1733360 h 5790485"/>
              <a:gd name="connsiteX6891" fmla="*/ 11490436 w 13261896"/>
              <a:gd name="connsiteY6891" fmla="*/ 1766697 h 5790485"/>
              <a:gd name="connsiteX6892" fmla="*/ 11561873 w 13261896"/>
              <a:gd name="connsiteY6892" fmla="*/ 1742885 h 5790485"/>
              <a:gd name="connsiteX6893" fmla="*/ 11571398 w 13261896"/>
              <a:gd name="connsiteY6893" fmla="*/ 1723835 h 5790485"/>
              <a:gd name="connsiteX6894" fmla="*/ 11509486 w 13261896"/>
              <a:gd name="connsiteY6894" fmla="*/ 1666685 h 5790485"/>
              <a:gd name="connsiteX6895" fmla="*/ 11471433 w 13261896"/>
              <a:gd name="connsiteY6895" fmla="*/ 1700022 h 5790485"/>
              <a:gd name="connsiteX6896" fmla="*/ 11509486 w 13261896"/>
              <a:gd name="connsiteY6896" fmla="*/ 1680972 h 5790485"/>
              <a:gd name="connsiteX6897" fmla="*/ 11561873 w 13261896"/>
              <a:gd name="connsiteY6897" fmla="*/ 1723835 h 5790485"/>
              <a:gd name="connsiteX6898" fmla="*/ 11542823 w 13261896"/>
              <a:gd name="connsiteY6898" fmla="*/ 1738122 h 5790485"/>
              <a:gd name="connsiteX6899" fmla="*/ 11485673 w 13261896"/>
              <a:gd name="connsiteY6899" fmla="*/ 1752410 h 5790485"/>
              <a:gd name="connsiteX6900" fmla="*/ 11414283 w 13261896"/>
              <a:gd name="connsiteY6900" fmla="*/ 1695260 h 5790485"/>
              <a:gd name="connsiteX6901" fmla="*/ 11442858 w 13261896"/>
              <a:gd name="connsiteY6901" fmla="*/ 1676210 h 5790485"/>
              <a:gd name="connsiteX6902" fmla="*/ 11466671 w 13261896"/>
              <a:gd name="connsiteY6902" fmla="*/ 1652397 h 5790485"/>
              <a:gd name="connsiteX6903" fmla="*/ 11504723 w 13261896"/>
              <a:gd name="connsiteY6903" fmla="*/ 1657160 h 5790485"/>
              <a:gd name="connsiteX6904" fmla="*/ 11528536 w 13261896"/>
              <a:gd name="connsiteY6904" fmla="*/ 1647635 h 5790485"/>
              <a:gd name="connsiteX6905" fmla="*/ 11590448 w 13261896"/>
              <a:gd name="connsiteY6905" fmla="*/ 1676210 h 5790485"/>
              <a:gd name="connsiteX6906" fmla="*/ 11628548 w 13261896"/>
              <a:gd name="connsiteY6906" fmla="*/ 1633347 h 5790485"/>
              <a:gd name="connsiteX6907" fmla="*/ 11566636 w 13261896"/>
              <a:gd name="connsiteY6907" fmla="*/ 1600010 h 5790485"/>
              <a:gd name="connsiteX6908" fmla="*/ 11614261 w 13261896"/>
              <a:gd name="connsiteY6908" fmla="*/ 1571435 h 5790485"/>
              <a:gd name="connsiteX6909" fmla="*/ 11661886 w 13261896"/>
              <a:gd name="connsiteY6909" fmla="*/ 1600010 h 5790485"/>
              <a:gd name="connsiteX6910" fmla="*/ 11414283 w 13261896"/>
              <a:gd name="connsiteY6910" fmla="*/ 1580960 h 5790485"/>
              <a:gd name="connsiteX6911" fmla="*/ 11366658 w 13261896"/>
              <a:gd name="connsiteY6911" fmla="*/ 1666685 h 5790485"/>
              <a:gd name="connsiteX6912" fmla="*/ 11352371 w 13261896"/>
              <a:gd name="connsiteY6912" fmla="*/ 1714310 h 5790485"/>
              <a:gd name="connsiteX6913" fmla="*/ 11314271 w 13261896"/>
              <a:gd name="connsiteY6913" fmla="*/ 1723835 h 5790485"/>
              <a:gd name="connsiteX6914" fmla="*/ 11280933 w 13261896"/>
              <a:gd name="connsiteY6914" fmla="*/ 1747647 h 5790485"/>
              <a:gd name="connsiteX6915" fmla="*/ 11257121 w 13261896"/>
              <a:gd name="connsiteY6915" fmla="*/ 1723835 h 5790485"/>
              <a:gd name="connsiteX6916" fmla="*/ 11266646 w 13261896"/>
              <a:gd name="connsiteY6916" fmla="*/ 1685735 h 5790485"/>
              <a:gd name="connsiteX6917" fmla="*/ 11309508 w 13261896"/>
              <a:gd name="connsiteY6917" fmla="*/ 1633347 h 5790485"/>
              <a:gd name="connsiteX6918" fmla="*/ 11328558 w 13261896"/>
              <a:gd name="connsiteY6918" fmla="*/ 1666685 h 5790485"/>
              <a:gd name="connsiteX6919" fmla="*/ 11319033 w 13261896"/>
              <a:gd name="connsiteY6919" fmla="*/ 1704785 h 5790485"/>
              <a:gd name="connsiteX6920" fmla="*/ 11342846 w 13261896"/>
              <a:gd name="connsiteY6920" fmla="*/ 1671447 h 5790485"/>
              <a:gd name="connsiteX6921" fmla="*/ 11323796 w 13261896"/>
              <a:gd name="connsiteY6921" fmla="*/ 1623822 h 5790485"/>
              <a:gd name="connsiteX6922" fmla="*/ 11409521 w 13261896"/>
              <a:gd name="connsiteY6922" fmla="*/ 1571435 h 5790485"/>
              <a:gd name="connsiteX6923" fmla="*/ 11414283 w 13261896"/>
              <a:gd name="connsiteY6923" fmla="*/ 1580960 h 5790485"/>
              <a:gd name="connsiteX6924" fmla="*/ 11985688 w 13261896"/>
              <a:gd name="connsiteY6924" fmla="*/ 1580960 h 5790485"/>
              <a:gd name="connsiteX6925" fmla="*/ 11980925 w 13261896"/>
              <a:gd name="connsiteY6925" fmla="*/ 1600010 h 5790485"/>
              <a:gd name="connsiteX6926" fmla="*/ 11976163 w 13261896"/>
              <a:gd name="connsiteY6926" fmla="*/ 1576197 h 5790485"/>
              <a:gd name="connsiteX6927" fmla="*/ 11952350 w 13261896"/>
              <a:gd name="connsiteY6927" fmla="*/ 1576197 h 5790485"/>
              <a:gd name="connsiteX6928" fmla="*/ 11933300 w 13261896"/>
              <a:gd name="connsiteY6928" fmla="*/ 1585722 h 5790485"/>
              <a:gd name="connsiteX6929" fmla="*/ 11957113 w 13261896"/>
              <a:gd name="connsiteY6929" fmla="*/ 1561910 h 5790485"/>
              <a:gd name="connsiteX6930" fmla="*/ 11985688 w 13261896"/>
              <a:gd name="connsiteY6930" fmla="*/ 1580960 h 5790485"/>
              <a:gd name="connsiteX6931" fmla="*/ 11799998 w 13261896"/>
              <a:gd name="connsiteY6931" fmla="*/ 1561910 h 5790485"/>
              <a:gd name="connsiteX6932" fmla="*/ 11719036 w 13261896"/>
              <a:gd name="connsiteY6932" fmla="*/ 1661922 h 5790485"/>
              <a:gd name="connsiteX6933" fmla="*/ 11695223 w 13261896"/>
              <a:gd name="connsiteY6933" fmla="*/ 1680972 h 5790485"/>
              <a:gd name="connsiteX6934" fmla="*/ 11652361 w 13261896"/>
              <a:gd name="connsiteY6934" fmla="*/ 1638110 h 5790485"/>
              <a:gd name="connsiteX6935" fmla="*/ 11761898 w 13261896"/>
              <a:gd name="connsiteY6935" fmla="*/ 1576197 h 5790485"/>
              <a:gd name="connsiteX6936" fmla="*/ 11785711 w 13261896"/>
              <a:gd name="connsiteY6936" fmla="*/ 1542860 h 5790485"/>
              <a:gd name="connsiteX6937" fmla="*/ 11799998 w 13261896"/>
              <a:gd name="connsiteY6937" fmla="*/ 1561910 h 5790485"/>
              <a:gd name="connsiteX6938" fmla="*/ 11066669 w 13261896"/>
              <a:gd name="connsiteY6938" fmla="*/ 1590485 h 5790485"/>
              <a:gd name="connsiteX6939" fmla="*/ 11090481 w 13261896"/>
              <a:gd name="connsiteY6939" fmla="*/ 1657160 h 5790485"/>
              <a:gd name="connsiteX6940" fmla="*/ 11128534 w 13261896"/>
              <a:gd name="connsiteY6940" fmla="*/ 1704785 h 5790485"/>
              <a:gd name="connsiteX6941" fmla="*/ 11123771 w 13261896"/>
              <a:gd name="connsiteY6941" fmla="*/ 1885712 h 5790485"/>
              <a:gd name="connsiteX6942" fmla="*/ 11095244 w 13261896"/>
              <a:gd name="connsiteY6942" fmla="*/ 1804797 h 5790485"/>
              <a:gd name="connsiteX6943" fmla="*/ 11119009 w 13261896"/>
              <a:gd name="connsiteY6943" fmla="*/ 1738122 h 5790485"/>
              <a:gd name="connsiteX6944" fmla="*/ 11052381 w 13261896"/>
              <a:gd name="connsiteY6944" fmla="*/ 1609535 h 5790485"/>
              <a:gd name="connsiteX6945" fmla="*/ 10980944 w 13261896"/>
              <a:gd name="connsiteY6945" fmla="*/ 1566672 h 5790485"/>
              <a:gd name="connsiteX6946" fmla="*/ 10914269 w 13261896"/>
              <a:gd name="connsiteY6946" fmla="*/ 1623822 h 5790485"/>
              <a:gd name="connsiteX6947" fmla="*/ 10899981 w 13261896"/>
              <a:gd name="connsiteY6947" fmla="*/ 1661922 h 5790485"/>
              <a:gd name="connsiteX6948" fmla="*/ 10852356 w 13261896"/>
              <a:gd name="connsiteY6948" fmla="*/ 1719072 h 5790485"/>
              <a:gd name="connsiteX6949" fmla="*/ 10852356 w 13261896"/>
              <a:gd name="connsiteY6949" fmla="*/ 1738122 h 5790485"/>
              <a:gd name="connsiteX6950" fmla="*/ 10899981 w 13261896"/>
              <a:gd name="connsiteY6950" fmla="*/ 1809560 h 5790485"/>
              <a:gd name="connsiteX6951" fmla="*/ 10952369 w 13261896"/>
              <a:gd name="connsiteY6951" fmla="*/ 1757172 h 5790485"/>
              <a:gd name="connsiteX6952" fmla="*/ 10919031 w 13261896"/>
              <a:gd name="connsiteY6952" fmla="*/ 1723835 h 5790485"/>
              <a:gd name="connsiteX6953" fmla="*/ 10890456 w 13261896"/>
              <a:gd name="connsiteY6953" fmla="*/ 1747647 h 5790485"/>
              <a:gd name="connsiteX6954" fmla="*/ 10909506 w 13261896"/>
              <a:gd name="connsiteY6954" fmla="*/ 1771460 h 5790485"/>
              <a:gd name="connsiteX6955" fmla="*/ 10919031 w 13261896"/>
              <a:gd name="connsiteY6955" fmla="*/ 1766697 h 5790485"/>
              <a:gd name="connsiteX6956" fmla="*/ 10904744 w 13261896"/>
              <a:gd name="connsiteY6956" fmla="*/ 1757172 h 5790485"/>
              <a:gd name="connsiteX6957" fmla="*/ 10904744 w 13261896"/>
              <a:gd name="connsiteY6957" fmla="*/ 1738122 h 5790485"/>
              <a:gd name="connsiteX6958" fmla="*/ 10933319 w 13261896"/>
              <a:gd name="connsiteY6958" fmla="*/ 1738122 h 5790485"/>
              <a:gd name="connsiteX6959" fmla="*/ 10938081 w 13261896"/>
              <a:gd name="connsiteY6959" fmla="*/ 1757172 h 5790485"/>
              <a:gd name="connsiteX6960" fmla="*/ 10899981 w 13261896"/>
              <a:gd name="connsiteY6960" fmla="*/ 1800035 h 5790485"/>
              <a:gd name="connsiteX6961" fmla="*/ 10861881 w 13261896"/>
              <a:gd name="connsiteY6961" fmla="*/ 1738122 h 5790485"/>
              <a:gd name="connsiteX6962" fmla="*/ 10919031 w 13261896"/>
              <a:gd name="connsiteY6962" fmla="*/ 1671447 h 5790485"/>
              <a:gd name="connsiteX6963" fmla="*/ 10966656 w 13261896"/>
              <a:gd name="connsiteY6963" fmla="*/ 1752410 h 5790485"/>
              <a:gd name="connsiteX6964" fmla="*/ 10942844 w 13261896"/>
              <a:gd name="connsiteY6964" fmla="*/ 1823847 h 5790485"/>
              <a:gd name="connsiteX6965" fmla="*/ 10919031 w 13261896"/>
              <a:gd name="connsiteY6965" fmla="*/ 1833372 h 5790485"/>
              <a:gd name="connsiteX6966" fmla="*/ 10876169 w 13261896"/>
              <a:gd name="connsiteY6966" fmla="*/ 1861947 h 5790485"/>
              <a:gd name="connsiteX6967" fmla="*/ 10819019 w 13261896"/>
              <a:gd name="connsiteY6967" fmla="*/ 1728597 h 5790485"/>
              <a:gd name="connsiteX6968" fmla="*/ 10890456 w 13261896"/>
              <a:gd name="connsiteY6968" fmla="*/ 1614297 h 5790485"/>
              <a:gd name="connsiteX6969" fmla="*/ 10933319 w 13261896"/>
              <a:gd name="connsiteY6969" fmla="*/ 1552385 h 5790485"/>
              <a:gd name="connsiteX6970" fmla="*/ 10976181 w 13261896"/>
              <a:gd name="connsiteY6970" fmla="*/ 1533335 h 5790485"/>
              <a:gd name="connsiteX6971" fmla="*/ 11066669 w 13261896"/>
              <a:gd name="connsiteY6971" fmla="*/ 1590485 h 5790485"/>
              <a:gd name="connsiteX6972" fmla="*/ 11023806 w 13261896"/>
              <a:gd name="connsiteY6972" fmla="*/ 1523810 h 5790485"/>
              <a:gd name="connsiteX6973" fmla="*/ 11071431 w 13261896"/>
              <a:gd name="connsiteY6973" fmla="*/ 1533335 h 5790485"/>
              <a:gd name="connsiteX6974" fmla="*/ 11128534 w 13261896"/>
              <a:gd name="connsiteY6974" fmla="*/ 1580960 h 5790485"/>
              <a:gd name="connsiteX6975" fmla="*/ 11128534 w 13261896"/>
              <a:gd name="connsiteY6975" fmla="*/ 1676210 h 5790485"/>
              <a:gd name="connsiteX6976" fmla="*/ 11071431 w 13261896"/>
              <a:gd name="connsiteY6976" fmla="*/ 1576197 h 5790485"/>
              <a:gd name="connsiteX6977" fmla="*/ 11004756 w 13261896"/>
              <a:gd name="connsiteY6977" fmla="*/ 1523810 h 5790485"/>
              <a:gd name="connsiteX6978" fmla="*/ 11023806 w 13261896"/>
              <a:gd name="connsiteY6978" fmla="*/ 1523810 h 5790485"/>
              <a:gd name="connsiteX6979" fmla="*/ 10942844 w 13261896"/>
              <a:gd name="connsiteY6979" fmla="*/ 1523810 h 5790485"/>
              <a:gd name="connsiteX6980" fmla="*/ 10890456 w 13261896"/>
              <a:gd name="connsiteY6980" fmla="*/ 1595247 h 5790485"/>
              <a:gd name="connsiteX6981" fmla="*/ 10861881 w 13261896"/>
              <a:gd name="connsiteY6981" fmla="*/ 1499997 h 5790485"/>
              <a:gd name="connsiteX6982" fmla="*/ 10942844 w 13261896"/>
              <a:gd name="connsiteY6982" fmla="*/ 1523810 h 5790485"/>
              <a:gd name="connsiteX6983" fmla="*/ 11923775 w 13261896"/>
              <a:gd name="connsiteY6983" fmla="*/ 1509522 h 5790485"/>
              <a:gd name="connsiteX6984" fmla="*/ 11885675 w 13261896"/>
              <a:gd name="connsiteY6984" fmla="*/ 1557147 h 5790485"/>
              <a:gd name="connsiteX6985" fmla="*/ 11838098 w 13261896"/>
              <a:gd name="connsiteY6985" fmla="*/ 1523810 h 5790485"/>
              <a:gd name="connsiteX6986" fmla="*/ 11899963 w 13261896"/>
              <a:gd name="connsiteY6986" fmla="*/ 1490472 h 5790485"/>
              <a:gd name="connsiteX6987" fmla="*/ 11923775 w 13261896"/>
              <a:gd name="connsiteY6987" fmla="*/ 1509522 h 5790485"/>
              <a:gd name="connsiteX6988" fmla="*/ 11214259 w 13261896"/>
              <a:gd name="connsiteY6988" fmla="*/ 1509522 h 5790485"/>
              <a:gd name="connsiteX6989" fmla="*/ 11180921 w 13261896"/>
              <a:gd name="connsiteY6989" fmla="*/ 1528572 h 5790485"/>
              <a:gd name="connsiteX6990" fmla="*/ 11147584 w 13261896"/>
              <a:gd name="connsiteY6990" fmla="*/ 1561910 h 5790485"/>
              <a:gd name="connsiteX6991" fmla="*/ 11142821 w 13261896"/>
              <a:gd name="connsiteY6991" fmla="*/ 1523810 h 5790485"/>
              <a:gd name="connsiteX6992" fmla="*/ 11161871 w 13261896"/>
              <a:gd name="connsiteY6992" fmla="*/ 1485757 h 5790485"/>
              <a:gd name="connsiteX6993" fmla="*/ 11214259 w 13261896"/>
              <a:gd name="connsiteY6993" fmla="*/ 1509522 h 5790485"/>
              <a:gd name="connsiteX6994" fmla="*/ 11904725 w 13261896"/>
              <a:gd name="connsiteY6994" fmla="*/ 1476232 h 5790485"/>
              <a:gd name="connsiteX6995" fmla="*/ 11823811 w 13261896"/>
              <a:gd name="connsiteY6995" fmla="*/ 1528572 h 5790485"/>
              <a:gd name="connsiteX6996" fmla="*/ 11880913 w 13261896"/>
              <a:gd name="connsiteY6996" fmla="*/ 1571435 h 5790485"/>
              <a:gd name="connsiteX6997" fmla="*/ 11795236 w 13261896"/>
              <a:gd name="connsiteY6997" fmla="*/ 1523810 h 5790485"/>
              <a:gd name="connsiteX6998" fmla="*/ 11876150 w 13261896"/>
              <a:gd name="connsiteY6998" fmla="*/ 1461945 h 5790485"/>
              <a:gd name="connsiteX6999" fmla="*/ 11904725 w 13261896"/>
              <a:gd name="connsiteY6999" fmla="*/ 1476232 h 5790485"/>
              <a:gd name="connsiteX7000" fmla="*/ 11352371 w 13261896"/>
              <a:gd name="connsiteY7000" fmla="*/ 1457182 h 5790485"/>
              <a:gd name="connsiteX7001" fmla="*/ 11299983 w 13261896"/>
              <a:gd name="connsiteY7001" fmla="*/ 1528572 h 5790485"/>
              <a:gd name="connsiteX7002" fmla="*/ 11309508 w 13261896"/>
              <a:gd name="connsiteY7002" fmla="*/ 1557147 h 5790485"/>
              <a:gd name="connsiteX7003" fmla="*/ 11295221 w 13261896"/>
              <a:gd name="connsiteY7003" fmla="*/ 1590485 h 5790485"/>
              <a:gd name="connsiteX7004" fmla="*/ 11309508 w 13261896"/>
              <a:gd name="connsiteY7004" fmla="*/ 1619060 h 5790485"/>
              <a:gd name="connsiteX7005" fmla="*/ 11257121 w 13261896"/>
              <a:gd name="connsiteY7005" fmla="*/ 1652397 h 5790485"/>
              <a:gd name="connsiteX7006" fmla="*/ 11252359 w 13261896"/>
              <a:gd name="connsiteY7006" fmla="*/ 1690497 h 5790485"/>
              <a:gd name="connsiteX7007" fmla="*/ 11242834 w 13261896"/>
              <a:gd name="connsiteY7007" fmla="*/ 1723835 h 5790485"/>
              <a:gd name="connsiteX7008" fmla="*/ 11176159 w 13261896"/>
              <a:gd name="connsiteY7008" fmla="*/ 1814322 h 5790485"/>
              <a:gd name="connsiteX7009" fmla="*/ 11142821 w 13261896"/>
              <a:gd name="connsiteY7009" fmla="*/ 1823847 h 5790485"/>
              <a:gd name="connsiteX7010" fmla="*/ 11142821 w 13261896"/>
              <a:gd name="connsiteY7010" fmla="*/ 1776222 h 5790485"/>
              <a:gd name="connsiteX7011" fmla="*/ 11228546 w 13261896"/>
              <a:gd name="connsiteY7011" fmla="*/ 1714310 h 5790485"/>
              <a:gd name="connsiteX7012" fmla="*/ 11199971 w 13261896"/>
              <a:gd name="connsiteY7012" fmla="*/ 1680972 h 5790485"/>
              <a:gd name="connsiteX7013" fmla="*/ 11157109 w 13261896"/>
              <a:gd name="connsiteY7013" fmla="*/ 1723835 h 5790485"/>
              <a:gd name="connsiteX7014" fmla="*/ 11176159 w 13261896"/>
              <a:gd name="connsiteY7014" fmla="*/ 1747647 h 5790485"/>
              <a:gd name="connsiteX7015" fmla="*/ 11199971 w 13261896"/>
              <a:gd name="connsiteY7015" fmla="*/ 1733360 h 5790485"/>
              <a:gd name="connsiteX7016" fmla="*/ 11176159 w 13261896"/>
              <a:gd name="connsiteY7016" fmla="*/ 1733360 h 5790485"/>
              <a:gd name="connsiteX7017" fmla="*/ 11171396 w 13261896"/>
              <a:gd name="connsiteY7017" fmla="*/ 1719072 h 5790485"/>
              <a:gd name="connsiteX7018" fmla="*/ 11195209 w 13261896"/>
              <a:gd name="connsiteY7018" fmla="*/ 1695260 h 5790485"/>
              <a:gd name="connsiteX7019" fmla="*/ 11209496 w 13261896"/>
              <a:gd name="connsiteY7019" fmla="*/ 1695260 h 5790485"/>
              <a:gd name="connsiteX7020" fmla="*/ 11214259 w 13261896"/>
              <a:gd name="connsiteY7020" fmla="*/ 1714310 h 5790485"/>
              <a:gd name="connsiteX7021" fmla="*/ 11157109 w 13261896"/>
              <a:gd name="connsiteY7021" fmla="*/ 1766697 h 5790485"/>
              <a:gd name="connsiteX7022" fmla="*/ 11142821 w 13261896"/>
              <a:gd name="connsiteY7022" fmla="*/ 1747647 h 5790485"/>
              <a:gd name="connsiteX7023" fmla="*/ 11180921 w 13261896"/>
              <a:gd name="connsiteY7023" fmla="*/ 1661922 h 5790485"/>
              <a:gd name="connsiteX7024" fmla="*/ 11233309 w 13261896"/>
              <a:gd name="connsiteY7024" fmla="*/ 1642872 h 5790485"/>
              <a:gd name="connsiteX7025" fmla="*/ 11257121 w 13261896"/>
              <a:gd name="connsiteY7025" fmla="*/ 1609535 h 5790485"/>
              <a:gd name="connsiteX7026" fmla="*/ 11295221 w 13261896"/>
              <a:gd name="connsiteY7026" fmla="*/ 1552385 h 5790485"/>
              <a:gd name="connsiteX7027" fmla="*/ 11299983 w 13261896"/>
              <a:gd name="connsiteY7027" fmla="*/ 1528572 h 5790485"/>
              <a:gd name="connsiteX7028" fmla="*/ 11261883 w 13261896"/>
              <a:gd name="connsiteY7028" fmla="*/ 1476232 h 5790485"/>
              <a:gd name="connsiteX7029" fmla="*/ 11338083 w 13261896"/>
              <a:gd name="connsiteY7029" fmla="*/ 1452420 h 5790485"/>
              <a:gd name="connsiteX7030" fmla="*/ 11352371 w 13261896"/>
              <a:gd name="connsiteY7030" fmla="*/ 1457182 h 5790485"/>
              <a:gd name="connsiteX7031" fmla="*/ 11204734 w 13261896"/>
              <a:gd name="connsiteY7031" fmla="*/ 1457182 h 5790485"/>
              <a:gd name="connsiteX7032" fmla="*/ 11233309 w 13261896"/>
              <a:gd name="connsiteY7032" fmla="*/ 1457182 h 5790485"/>
              <a:gd name="connsiteX7033" fmla="*/ 11247596 w 13261896"/>
              <a:gd name="connsiteY7033" fmla="*/ 1485757 h 5790485"/>
              <a:gd name="connsiteX7034" fmla="*/ 11280933 w 13261896"/>
              <a:gd name="connsiteY7034" fmla="*/ 1504760 h 5790485"/>
              <a:gd name="connsiteX7035" fmla="*/ 11285696 w 13261896"/>
              <a:gd name="connsiteY7035" fmla="*/ 1528572 h 5790485"/>
              <a:gd name="connsiteX7036" fmla="*/ 11223784 w 13261896"/>
              <a:gd name="connsiteY7036" fmla="*/ 1638110 h 5790485"/>
              <a:gd name="connsiteX7037" fmla="*/ 11190446 w 13261896"/>
              <a:gd name="connsiteY7037" fmla="*/ 1623822 h 5790485"/>
              <a:gd name="connsiteX7038" fmla="*/ 11157109 w 13261896"/>
              <a:gd name="connsiteY7038" fmla="*/ 1623822 h 5790485"/>
              <a:gd name="connsiteX7039" fmla="*/ 11138059 w 13261896"/>
              <a:gd name="connsiteY7039" fmla="*/ 1595247 h 5790485"/>
              <a:gd name="connsiteX7040" fmla="*/ 11161871 w 13261896"/>
              <a:gd name="connsiteY7040" fmla="*/ 1566672 h 5790485"/>
              <a:gd name="connsiteX7041" fmla="*/ 11219021 w 13261896"/>
              <a:gd name="connsiteY7041" fmla="*/ 1533335 h 5790485"/>
              <a:gd name="connsiteX7042" fmla="*/ 11238071 w 13261896"/>
              <a:gd name="connsiteY7042" fmla="*/ 1552385 h 5790485"/>
              <a:gd name="connsiteX7043" fmla="*/ 11214259 w 13261896"/>
              <a:gd name="connsiteY7043" fmla="*/ 1580960 h 5790485"/>
              <a:gd name="connsiteX7044" fmla="*/ 11199971 w 13261896"/>
              <a:gd name="connsiteY7044" fmla="*/ 1576197 h 5790485"/>
              <a:gd name="connsiteX7045" fmla="*/ 11204734 w 13261896"/>
              <a:gd name="connsiteY7045" fmla="*/ 1561910 h 5790485"/>
              <a:gd name="connsiteX7046" fmla="*/ 11223784 w 13261896"/>
              <a:gd name="connsiteY7046" fmla="*/ 1576197 h 5790485"/>
              <a:gd name="connsiteX7047" fmla="*/ 11228546 w 13261896"/>
              <a:gd name="connsiteY7047" fmla="*/ 1566672 h 5790485"/>
              <a:gd name="connsiteX7048" fmla="*/ 11209496 w 13261896"/>
              <a:gd name="connsiteY7048" fmla="*/ 1547622 h 5790485"/>
              <a:gd name="connsiteX7049" fmla="*/ 11185684 w 13261896"/>
              <a:gd name="connsiteY7049" fmla="*/ 1571435 h 5790485"/>
              <a:gd name="connsiteX7050" fmla="*/ 11214259 w 13261896"/>
              <a:gd name="connsiteY7050" fmla="*/ 1595247 h 5790485"/>
              <a:gd name="connsiteX7051" fmla="*/ 11252359 w 13261896"/>
              <a:gd name="connsiteY7051" fmla="*/ 1552385 h 5790485"/>
              <a:gd name="connsiteX7052" fmla="*/ 11228546 w 13261896"/>
              <a:gd name="connsiteY7052" fmla="*/ 1519047 h 5790485"/>
              <a:gd name="connsiteX7053" fmla="*/ 11219021 w 13261896"/>
              <a:gd name="connsiteY7053" fmla="*/ 1495235 h 5790485"/>
              <a:gd name="connsiteX7054" fmla="*/ 11161871 w 13261896"/>
              <a:gd name="connsiteY7054" fmla="*/ 1471470 h 5790485"/>
              <a:gd name="connsiteX7055" fmla="*/ 11142821 w 13261896"/>
              <a:gd name="connsiteY7055" fmla="*/ 1480995 h 5790485"/>
              <a:gd name="connsiteX7056" fmla="*/ 11185684 w 13261896"/>
              <a:gd name="connsiteY7056" fmla="*/ 1447657 h 5790485"/>
              <a:gd name="connsiteX7057" fmla="*/ 11204734 w 13261896"/>
              <a:gd name="connsiteY7057" fmla="*/ 1457182 h 5790485"/>
              <a:gd name="connsiteX7058" fmla="*/ 12476179 w 13261896"/>
              <a:gd name="connsiteY7058" fmla="*/ 1442895 h 5790485"/>
              <a:gd name="connsiteX7059" fmla="*/ 12533329 w 13261896"/>
              <a:gd name="connsiteY7059" fmla="*/ 1490472 h 5790485"/>
              <a:gd name="connsiteX7060" fmla="*/ 12533329 w 13261896"/>
              <a:gd name="connsiteY7060" fmla="*/ 1514285 h 5790485"/>
              <a:gd name="connsiteX7061" fmla="*/ 12514279 w 13261896"/>
              <a:gd name="connsiteY7061" fmla="*/ 1519047 h 5790485"/>
              <a:gd name="connsiteX7062" fmla="*/ 12504754 w 13261896"/>
              <a:gd name="connsiteY7062" fmla="*/ 1495235 h 5790485"/>
              <a:gd name="connsiteX7063" fmla="*/ 12480941 w 13261896"/>
              <a:gd name="connsiteY7063" fmla="*/ 1509522 h 5790485"/>
              <a:gd name="connsiteX7064" fmla="*/ 12461891 w 13261896"/>
              <a:gd name="connsiteY7064" fmla="*/ 1504760 h 5790485"/>
              <a:gd name="connsiteX7065" fmla="*/ 12461891 w 13261896"/>
              <a:gd name="connsiteY7065" fmla="*/ 1442895 h 5790485"/>
              <a:gd name="connsiteX7066" fmla="*/ 12476179 w 13261896"/>
              <a:gd name="connsiteY7066" fmla="*/ 1442895 h 5790485"/>
              <a:gd name="connsiteX7067" fmla="*/ 10919031 w 13261896"/>
              <a:gd name="connsiteY7067" fmla="*/ 1495235 h 5790485"/>
              <a:gd name="connsiteX7068" fmla="*/ 10847594 w 13261896"/>
              <a:gd name="connsiteY7068" fmla="*/ 1480995 h 5790485"/>
              <a:gd name="connsiteX7069" fmla="*/ 10819019 w 13261896"/>
              <a:gd name="connsiteY7069" fmla="*/ 1428607 h 5790485"/>
              <a:gd name="connsiteX7070" fmla="*/ 10919031 w 13261896"/>
              <a:gd name="connsiteY7070" fmla="*/ 1495235 h 5790485"/>
              <a:gd name="connsiteX7071" fmla="*/ 10833306 w 13261896"/>
              <a:gd name="connsiteY7071" fmla="*/ 1490472 h 5790485"/>
              <a:gd name="connsiteX7072" fmla="*/ 10857119 w 13261896"/>
              <a:gd name="connsiteY7072" fmla="*/ 1523810 h 5790485"/>
              <a:gd name="connsiteX7073" fmla="*/ 10880931 w 13261896"/>
              <a:gd name="connsiteY7073" fmla="*/ 1585722 h 5790485"/>
              <a:gd name="connsiteX7074" fmla="*/ 10876169 w 13261896"/>
              <a:gd name="connsiteY7074" fmla="*/ 1619060 h 5790485"/>
              <a:gd name="connsiteX7075" fmla="*/ 10861881 w 13261896"/>
              <a:gd name="connsiteY7075" fmla="*/ 1628585 h 5790485"/>
              <a:gd name="connsiteX7076" fmla="*/ 10866644 w 13261896"/>
              <a:gd name="connsiteY7076" fmla="*/ 1595247 h 5790485"/>
              <a:gd name="connsiteX7077" fmla="*/ 10757106 w 13261896"/>
              <a:gd name="connsiteY7077" fmla="*/ 1447657 h 5790485"/>
              <a:gd name="connsiteX7078" fmla="*/ 10733294 w 13261896"/>
              <a:gd name="connsiteY7078" fmla="*/ 1452420 h 5790485"/>
              <a:gd name="connsiteX7079" fmla="*/ 10657142 w 13261896"/>
              <a:gd name="connsiteY7079" fmla="*/ 1533335 h 5790485"/>
              <a:gd name="connsiteX7080" fmla="*/ 10642854 w 13261896"/>
              <a:gd name="connsiteY7080" fmla="*/ 1580960 h 5790485"/>
              <a:gd name="connsiteX7081" fmla="*/ 10633329 w 13261896"/>
              <a:gd name="connsiteY7081" fmla="*/ 1595247 h 5790485"/>
              <a:gd name="connsiteX7082" fmla="*/ 10623804 w 13261896"/>
              <a:gd name="connsiteY7082" fmla="*/ 1638110 h 5790485"/>
              <a:gd name="connsiteX7083" fmla="*/ 10661904 w 13261896"/>
              <a:gd name="connsiteY7083" fmla="*/ 1700022 h 5790485"/>
              <a:gd name="connsiteX7084" fmla="*/ 10704767 w 13261896"/>
              <a:gd name="connsiteY7084" fmla="*/ 1647635 h 5790485"/>
              <a:gd name="connsiteX7085" fmla="*/ 10671429 w 13261896"/>
              <a:gd name="connsiteY7085" fmla="*/ 1609535 h 5790485"/>
              <a:gd name="connsiteX7086" fmla="*/ 10647617 w 13261896"/>
              <a:gd name="connsiteY7086" fmla="*/ 1638110 h 5790485"/>
              <a:gd name="connsiteX7087" fmla="*/ 10666667 w 13261896"/>
              <a:gd name="connsiteY7087" fmla="*/ 1671447 h 5790485"/>
              <a:gd name="connsiteX7088" fmla="*/ 10690479 w 13261896"/>
              <a:gd name="connsiteY7088" fmla="*/ 1642872 h 5790485"/>
              <a:gd name="connsiteX7089" fmla="*/ 10671429 w 13261896"/>
              <a:gd name="connsiteY7089" fmla="*/ 1628585 h 5790485"/>
              <a:gd name="connsiteX7090" fmla="*/ 10661904 w 13261896"/>
              <a:gd name="connsiteY7090" fmla="*/ 1633347 h 5790485"/>
              <a:gd name="connsiteX7091" fmla="*/ 10676192 w 13261896"/>
              <a:gd name="connsiteY7091" fmla="*/ 1642872 h 5790485"/>
              <a:gd name="connsiteX7092" fmla="*/ 10661904 w 13261896"/>
              <a:gd name="connsiteY7092" fmla="*/ 1657160 h 5790485"/>
              <a:gd name="connsiteX7093" fmla="*/ 10657142 w 13261896"/>
              <a:gd name="connsiteY7093" fmla="*/ 1638110 h 5790485"/>
              <a:gd name="connsiteX7094" fmla="*/ 10671429 w 13261896"/>
              <a:gd name="connsiteY7094" fmla="*/ 1623822 h 5790485"/>
              <a:gd name="connsiteX7095" fmla="*/ 10695242 w 13261896"/>
              <a:gd name="connsiteY7095" fmla="*/ 1647635 h 5790485"/>
              <a:gd name="connsiteX7096" fmla="*/ 10661904 w 13261896"/>
              <a:gd name="connsiteY7096" fmla="*/ 1685735 h 5790485"/>
              <a:gd name="connsiteX7097" fmla="*/ 10638092 w 13261896"/>
              <a:gd name="connsiteY7097" fmla="*/ 1638110 h 5790485"/>
              <a:gd name="connsiteX7098" fmla="*/ 10661904 w 13261896"/>
              <a:gd name="connsiteY7098" fmla="*/ 1557147 h 5790485"/>
              <a:gd name="connsiteX7099" fmla="*/ 10757106 w 13261896"/>
              <a:gd name="connsiteY7099" fmla="*/ 1457182 h 5790485"/>
              <a:gd name="connsiteX7100" fmla="*/ 10852356 w 13261896"/>
              <a:gd name="connsiteY7100" fmla="*/ 1595247 h 5790485"/>
              <a:gd name="connsiteX7101" fmla="*/ 10795206 w 13261896"/>
              <a:gd name="connsiteY7101" fmla="*/ 1666685 h 5790485"/>
              <a:gd name="connsiteX7102" fmla="*/ 10757106 w 13261896"/>
              <a:gd name="connsiteY7102" fmla="*/ 1623822 h 5790485"/>
              <a:gd name="connsiteX7103" fmla="*/ 10776156 w 13261896"/>
              <a:gd name="connsiteY7103" fmla="*/ 1585722 h 5790485"/>
              <a:gd name="connsiteX7104" fmla="*/ 10804731 w 13261896"/>
              <a:gd name="connsiteY7104" fmla="*/ 1585722 h 5790485"/>
              <a:gd name="connsiteX7105" fmla="*/ 10809494 w 13261896"/>
              <a:gd name="connsiteY7105" fmla="*/ 1604772 h 5790485"/>
              <a:gd name="connsiteX7106" fmla="*/ 10795206 w 13261896"/>
              <a:gd name="connsiteY7106" fmla="*/ 1614297 h 5790485"/>
              <a:gd name="connsiteX7107" fmla="*/ 10785681 w 13261896"/>
              <a:gd name="connsiteY7107" fmla="*/ 1604772 h 5790485"/>
              <a:gd name="connsiteX7108" fmla="*/ 10776156 w 13261896"/>
              <a:gd name="connsiteY7108" fmla="*/ 1614297 h 5790485"/>
              <a:gd name="connsiteX7109" fmla="*/ 10795206 w 13261896"/>
              <a:gd name="connsiteY7109" fmla="*/ 1628585 h 5790485"/>
              <a:gd name="connsiteX7110" fmla="*/ 10819019 w 13261896"/>
              <a:gd name="connsiteY7110" fmla="*/ 1600010 h 5790485"/>
              <a:gd name="connsiteX7111" fmla="*/ 10785681 w 13261896"/>
              <a:gd name="connsiteY7111" fmla="*/ 1571435 h 5790485"/>
              <a:gd name="connsiteX7112" fmla="*/ 10742819 w 13261896"/>
              <a:gd name="connsiteY7112" fmla="*/ 1623822 h 5790485"/>
              <a:gd name="connsiteX7113" fmla="*/ 10795206 w 13261896"/>
              <a:gd name="connsiteY7113" fmla="*/ 1680972 h 5790485"/>
              <a:gd name="connsiteX7114" fmla="*/ 10823781 w 13261896"/>
              <a:gd name="connsiteY7114" fmla="*/ 1671447 h 5790485"/>
              <a:gd name="connsiteX7115" fmla="*/ 10785681 w 13261896"/>
              <a:gd name="connsiteY7115" fmla="*/ 1723835 h 5790485"/>
              <a:gd name="connsiteX7116" fmla="*/ 10733294 w 13261896"/>
              <a:gd name="connsiteY7116" fmla="*/ 1680972 h 5790485"/>
              <a:gd name="connsiteX7117" fmla="*/ 10647617 w 13261896"/>
              <a:gd name="connsiteY7117" fmla="*/ 1752410 h 5790485"/>
              <a:gd name="connsiteX7118" fmla="*/ 10590467 w 13261896"/>
              <a:gd name="connsiteY7118" fmla="*/ 1633347 h 5790485"/>
              <a:gd name="connsiteX7119" fmla="*/ 10623804 w 13261896"/>
              <a:gd name="connsiteY7119" fmla="*/ 1547622 h 5790485"/>
              <a:gd name="connsiteX7120" fmla="*/ 10628567 w 13261896"/>
              <a:gd name="connsiteY7120" fmla="*/ 1523810 h 5790485"/>
              <a:gd name="connsiteX7121" fmla="*/ 10695242 w 13261896"/>
              <a:gd name="connsiteY7121" fmla="*/ 1457182 h 5790485"/>
              <a:gd name="connsiteX7122" fmla="*/ 10766631 w 13261896"/>
              <a:gd name="connsiteY7122" fmla="*/ 1419082 h 5790485"/>
              <a:gd name="connsiteX7123" fmla="*/ 10833306 w 13261896"/>
              <a:gd name="connsiteY7123" fmla="*/ 1490472 h 5790485"/>
              <a:gd name="connsiteX7124" fmla="*/ 11704748 w 13261896"/>
              <a:gd name="connsiteY7124" fmla="*/ 1442895 h 5790485"/>
              <a:gd name="connsiteX7125" fmla="*/ 11723798 w 13261896"/>
              <a:gd name="connsiteY7125" fmla="*/ 1476232 h 5790485"/>
              <a:gd name="connsiteX7126" fmla="*/ 11757136 w 13261896"/>
              <a:gd name="connsiteY7126" fmla="*/ 1495235 h 5790485"/>
              <a:gd name="connsiteX7127" fmla="*/ 11771423 w 13261896"/>
              <a:gd name="connsiteY7127" fmla="*/ 1533335 h 5790485"/>
              <a:gd name="connsiteX7128" fmla="*/ 11761898 w 13261896"/>
              <a:gd name="connsiteY7128" fmla="*/ 1561910 h 5790485"/>
              <a:gd name="connsiteX7129" fmla="*/ 11676173 w 13261896"/>
              <a:gd name="connsiteY7129" fmla="*/ 1585722 h 5790485"/>
              <a:gd name="connsiteX7130" fmla="*/ 11599973 w 13261896"/>
              <a:gd name="connsiteY7130" fmla="*/ 1523810 h 5790485"/>
              <a:gd name="connsiteX7131" fmla="*/ 11676173 w 13261896"/>
              <a:gd name="connsiteY7131" fmla="*/ 1471470 h 5790485"/>
              <a:gd name="connsiteX7132" fmla="*/ 11719036 w 13261896"/>
              <a:gd name="connsiteY7132" fmla="*/ 1519047 h 5790485"/>
              <a:gd name="connsiteX7133" fmla="*/ 11676173 w 13261896"/>
              <a:gd name="connsiteY7133" fmla="*/ 1557147 h 5790485"/>
              <a:gd name="connsiteX7134" fmla="*/ 11642836 w 13261896"/>
              <a:gd name="connsiteY7134" fmla="*/ 1528572 h 5790485"/>
              <a:gd name="connsiteX7135" fmla="*/ 11676173 w 13261896"/>
              <a:gd name="connsiteY7135" fmla="*/ 1499997 h 5790485"/>
              <a:gd name="connsiteX7136" fmla="*/ 11699986 w 13261896"/>
              <a:gd name="connsiteY7136" fmla="*/ 1514285 h 5790485"/>
              <a:gd name="connsiteX7137" fmla="*/ 11671411 w 13261896"/>
              <a:gd name="connsiteY7137" fmla="*/ 1523810 h 5790485"/>
              <a:gd name="connsiteX7138" fmla="*/ 11666648 w 13261896"/>
              <a:gd name="connsiteY7138" fmla="*/ 1538097 h 5790485"/>
              <a:gd name="connsiteX7139" fmla="*/ 11685698 w 13261896"/>
              <a:gd name="connsiteY7139" fmla="*/ 1542860 h 5790485"/>
              <a:gd name="connsiteX7140" fmla="*/ 11709511 w 13261896"/>
              <a:gd name="connsiteY7140" fmla="*/ 1514285 h 5790485"/>
              <a:gd name="connsiteX7141" fmla="*/ 11676173 w 13261896"/>
              <a:gd name="connsiteY7141" fmla="*/ 1485757 h 5790485"/>
              <a:gd name="connsiteX7142" fmla="*/ 11628548 w 13261896"/>
              <a:gd name="connsiteY7142" fmla="*/ 1523810 h 5790485"/>
              <a:gd name="connsiteX7143" fmla="*/ 11676173 w 13261896"/>
              <a:gd name="connsiteY7143" fmla="*/ 1571435 h 5790485"/>
              <a:gd name="connsiteX7144" fmla="*/ 11733323 w 13261896"/>
              <a:gd name="connsiteY7144" fmla="*/ 1519047 h 5790485"/>
              <a:gd name="connsiteX7145" fmla="*/ 11676173 w 13261896"/>
              <a:gd name="connsiteY7145" fmla="*/ 1461945 h 5790485"/>
              <a:gd name="connsiteX7146" fmla="*/ 11604736 w 13261896"/>
              <a:gd name="connsiteY7146" fmla="*/ 1490472 h 5790485"/>
              <a:gd name="connsiteX7147" fmla="*/ 11561873 w 13261896"/>
              <a:gd name="connsiteY7147" fmla="*/ 1466707 h 5790485"/>
              <a:gd name="connsiteX7148" fmla="*/ 11514248 w 13261896"/>
              <a:gd name="connsiteY7148" fmla="*/ 1471470 h 5790485"/>
              <a:gd name="connsiteX7149" fmla="*/ 11461908 w 13261896"/>
              <a:gd name="connsiteY7149" fmla="*/ 1519047 h 5790485"/>
              <a:gd name="connsiteX7150" fmla="*/ 11509486 w 13261896"/>
              <a:gd name="connsiteY7150" fmla="*/ 1561910 h 5790485"/>
              <a:gd name="connsiteX7151" fmla="*/ 11561873 w 13261896"/>
              <a:gd name="connsiteY7151" fmla="*/ 1528572 h 5790485"/>
              <a:gd name="connsiteX7152" fmla="*/ 11528536 w 13261896"/>
              <a:gd name="connsiteY7152" fmla="*/ 1504760 h 5790485"/>
              <a:gd name="connsiteX7153" fmla="*/ 11504723 w 13261896"/>
              <a:gd name="connsiteY7153" fmla="*/ 1519047 h 5790485"/>
              <a:gd name="connsiteX7154" fmla="*/ 11542823 w 13261896"/>
              <a:gd name="connsiteY7154" fmla="*/ 1519047 h 5790485"/>
              <a:gd name="connsiteX7155" fmla="*/ 11552348 w 13261896"/>
              <a:gd name="connsiteY7155" fmla="*/ 1528572 h 5790485"/>
              <a:gd name="connsiteX7156" fmla="*/ 11504723 w 13261896"/>
              <a:gd name="connsiteY7156" fmla="*/ 1552385 h 5790485"/>
              <a:gd name="connsiteX7157" fmla="*/ 11476196 w 13261896"/>
              <a:gd name="connsiteY7157" fmla="*/ 1519047 h 5790485"/>
              <a:gd name="connsiteX7158" fmla="*/ 11528536 w 13261896"/>
              <a:gd name="connsiteY7158" fmla="*/ 1490472 h 5790485"/>
              <a:gd name="connsiteX7159" fmla="*/ 11561873 w 13261896"/>
              <a:gd name="connsiteY7159" fmla="*/ 1480995 h 5790485"/>
              <a:gd name="connsiteX7160" fmla="*/ 11595211 w 13261896"/>
              <a:gd name="connsiteY7160" fmla="*/ 1495235 h 5790485"/>
              <a:gd name="connsiteX7161" fmla="*/ 11585686 w 13261896"/>
              <a:gd name="connsiteY7161" fmla="*/ 1523810 h 5790485"/>
              <a:gd name="connsiteX7162" fmla="*/ 11604736 w 13261896"/>
              <a:gd name="connsiteY7162" fmla="*/ 1561910 h 5790485"/>
              <a:gd name="connsiteX7163" fmla="*/ 11566636 w 13261896"/>
              <a:gd name="connsiteY7163" fmla="*/ 1585722 h 5790485"/>
              <a:gd name="connsiteX7164" fmla="*/ 11533298 w 13261896"/>
              <a:gd name="connsiteY7164" fmla="*/ 1576197 h 5790485"/>
              <a:gd name="connsiteX7165" fmla="*/ 11499961 w 13261896"/>
              <a:gd name="connsiteY7165" fmla="*/ 1590485 h 5790485"/>
              <a:gd name="connsiteX7166" fmla="*/ 11461908 w 13261896"/>
              <a:gd name="connsiteY7166" fmla="*/ 1566672 h 5790485"/>
              <a:gd name="connsiteX7167" fmla="*/ 11399996 w 13261896"/>
              <a:gd name="connsiteY7167" fmla="*/ 1519047 h 5790485"/>
              <a:gd name="connsiteX7168" fmla="*/ 11438096 w 13261896"/>
              <a:gd name="connsiteY7168" fmla="*/ 1471470 h 5790485"/>
              <a:gd name="connsiteX7169" fmla="*/ 11485673 w 13261896"/>
              <a:gd name="connsiteY7169" fmla="*/ 1466707 h 5790485"/>
              <a:gd name="connsiteX7170" fmla="*/ 11519011 w 13261896"/>
              <a:gd name="connsiteY7170" fmla="*/ 1433370 h 5790485"/>
              <a:gd name="connsiteX7171" fmla="*/ 11552348 w 13261896"/>
              <a:gd name="connsiteY7171" fmla="*/ 1423845 h 5790485"/>
              <a:gd name="connsiteX7172" fmla="*/ 11614261 w 13261896"/>
              <a:gd name="connsiteY7172" fmla="*/ 1400032 h 5790485"/>
              <a:gd name="connsiteX7173" fmla="*/ 11704748 w 13261896"/>
              <a:gd name="connsiteY7173" fmla="*/ 1442895 h 5790485"/>
              <a:gd name="connsiteX7174" fmla="*/ 11919013 w 13261896"/>
              <a:gd name="connsiteY7174" fmla="*/ 1404795 h 5790485"/>
              <a:gd name="connsiteX7175" fmla="*/ 11919013 w 13261896"/>
              <a:gd name="connsiteY7175" fmla="*/ 1466707 h 5790485"/>
              <a:gd name="connsiteX7176" fmla="*/ 11871388 w 13261896"/>
              <a:gd name="connsiteY7176" fmla="*/ 1452420 h 5790485"/>
              <a:gd name="connsiteX7177" fmla="*/ 11785711 w 13261896"/>
              <a:gd name="connsiteY7177" fmla="*/ 1509522 h 5790485"/>
              <a:gd name="connsiteX7178" fmla="*/ 11728561 w 13261896"/>
              <a:gd name="connsiteY7178" fmla="*/ 1457182 h 5790485"/>
              <a:gd name="connsiteX7179" fmla="*/ 11838098 w 13261896"/>
              <a:gd name="connsiteY7179" fmla="*/ 1400032 h 5790485"/>
              <a:gd name="connsiteX7180" fmla="*/ 11828573 w 13261896"/>
              <a:gd name="connsiteY7180" fmla="*/ 1376220 h 5790485"/>
              <a:gd name="connsiteX7181" fmla="*/ 11919013 w 13261896"/>
              <a:gd name="connsiteY7181" fmla="*/ 1404795 h 5790485"/>
              <a:gd name="connsiteX7182" fmla="*/ 11271408 w 13261896"/>
              <a:gd name="connsiteY7182" fmla="*/ 1376220 h 5790485"/>
              <a:gd name="connsiteX7183" fmla="*/ 11238071 w 13261896"/>
              <a:gd name="connsiteY7183" fmla="*/ 1442895 h 5790485"/>
              <a:gd name="connsiteX7184" fmla="*/ 11219021 w 13261896"/>
              <a:gd name="connsiteY7184" fmla="*/ 1447657 h 5790485"/>
              <a:gd name="connsiteX7185" fmla="*/ 11190446 w 13261896"/>
              <a:gd name="connsiteY7185" fmla="*/ 1423845 h 5790485"/>
              <a:gd name="connsiteX7186" fmla="*/ 11228546 w 13261896"/>
              <a:gd name="connsiteY7186" fmla="*/ 1376220 h 5790485"/>
              <a:gd name="connsiteX7187" fmla="*/ 11271408 w 13261896"/>
              <a:gd name="connsiteY7187" fmla="*/ 1376220 h 5790485"/>
              <a:gd name="connsiteX7188" fmla="*/ 11590448 w 13261896"/>
              <a:gd name="connsiteY7188" fmla="*/ 1385745 h 5790485"/>
              <a:gd name="connsiteX7189" fmla="*/ 11528536 w 13261896"/>
              <a:gd name="connsiteY7189" fmla="*/ 1414320 h 5790485"/>
              <a:gd name="connsiteX7190" fmla="*/ 11480958 w 13261896"/>
              <a:gd name="connsiteY7190" fmla="*/ 1452420 h 5790485"/>
              <a:gd name="connsiteX7191" fmla="*/ 11390471 w 13261896"/>
              <a:gd name="connsiteY7191" fmla="*/ 1528572 h 5790485"/>
              <a:gd name="connsiteX7192" fmla="*/ 11361896 w 13261896"/>
              <a:gd name="connsiteY7192" fmla="*/ 1519047 h 5790485"/>
              <a:gd name="connsiteX7193" fmla="*/ 11333321 w 13261896"/>
              <a:gd name="connsiteY7193" fmla="*/ 1547622 h 5790485"/>
              <a:gd name="connsiteX7194" fmla="*/ 11352371 w 13261896"/>
              <a:gd name="connsiteY7194" fmla="*/ 1580960 h 5790485"/>
              <a:gd name="connsiteX7195" fmla="*/ 11361896 w 13261896"/>
              <a:gd name="connsiteY7195" fmla="*/ 1571435 h 5790485"/>
              <a:gd name="connsiteX7196" fmla="*/ 11347608 w 13261896"/>
              <a:gd name="connsiteY7196" fmla="*/ 1552385 h 5790485"/>
              <a:gd name="connsiteX7197" fmla="*/ 11361896 w 13261896"/>
              <a:gd name="connsiteY7197" fmla="*/ 1533335 h 5790485"/>
              <a:gd name="connsiteX7198" fmla="*/ 11395233 w 13261896"/>
              <a:gd name="connsiteY7198" fmla="*/ 1566672 h 5790485"/>
              <a:gd name="connsiteX7199" fmla="*/ 11380946 w 13261896"/>
              <a:gd name="connsiteY7199" fmla="*/ 1595247 h 5790485"/>
              <a:gd name="connsiteX7200" fmla="*/ 11333321 w 13261896"/>
              <a:gd name="connsiteY7200" fmla="*/ 1609535 h 5790485"/>
              <a:gd name="connsiteX7201" fmla="*/ 11309508 w 13261896"/>
              <a:gd name="connsiteY7201" fmla="*/ 1609535 h 5790485"/>
              <a:gd name="connsiteX7202" fmla="*/ 11309508 w 13261896"/>
              <a:gd name="connsiteY7202" fmla="*/ 1580960 h 5790485"/>
              <a:gd name="connsiteX7203" fmla="*/ 11328558 w 13261896"/>
              <a:gd name="connsiteY7203" fmla="*/ 1561910 h 5790485"/>
              <a:gd name="connsiteX7204" fmla="*/ 11314271 w 13261896"/>
              <a:gd name="connsiteY7204" fmla="*/ 1523810 h 5790485"/>
              <a:gd name="connsiteX7205" fmla="*/ 11385708 w 13261896"/>
              <a:gd name="connsiteY7205" fmla="*/ 1461945 h 5790485"/>
              <a:gd name="connsiteX7206" fmla="*/ 11409521 w 13261896"/>
              <a:gd name="connsiteY7206" fmla="*/ 1461945 h 5790485"/>
              <a:gd name="connsiteX7207" fmla="*/ 11480958 w 13261896"/>
              <a:gd name="connsiteY7207" fmla="*/ 1409557 h 5790485"/>
              <a:gd name="connsiteX7208" fmla="*/ 11457146 w 13261896"/>
              <a:gd name="connsiteY7208" fmla="*/ 1376220 h 5790485"/>
              <a:gd name="connsiteX7209" fmla="*/ 11471433 w 13261896"/>
              <a:gd name="connsiteY7209" fmla="*/ 1361932 h 5790485"/>
              <a:gd name="connsiteX7210" fmla="*/ 11528536 w 13261896"/>
              <a:gd name="connsiteY7210" fmla="*/ 1347645 h 5790485"/>
              <a:gd name="connsiteX7211" fmla="*/ 11590448 w 13261896"/>
              <a:gd name="connsiteY7211" fmla="*/ 1385745 h 5790485"/>
              <a:gd name="connsiteX7212" fmla="*/ 11385708 w 13261896"/>
              <a:gd name="connsiteY7212" fmla="*/ 1357170 h 5790485"/>
              <a:gd name="connsiteX7213" fmla="*/ 11466671 w 13261896"/>
              <a:gd name="connsiteY7213" fmla="*/ 1409557 h 5790485"/>
              <a:gd name="connsiteX7214" fmla="*/ 11404758 w 13261896"/>
              <a:gd name="connsiteY7214" fmla="*/ 1452420 h 5790485"/>
              <a:gd name="connsiteX7215" fmla="*/ 11352371 w 13261896"/>
              <a:gd name="connsiteY7215" fmla="*/ 1447657 h 5790485"/>
              <a:gd name="connsiteX7216" fmla="*/ 11352371 w 13261896"/>
              <a:gd name="connsiteY7216" fmla="*/ 1419082 h 5790485"/>
              <a:gd name="connsiteX7217" fmla="*/ 11404758 w 13261896"/>
              <a:gd name="connsiteY7217" fmla="*/ 1390507 h 5790485"/>
              <a:gd name="connsiteX7218" fmla="*/ 11428571 w 13261896"/>
              <a:gd name="connsiteY7218" fmla="*/ 1404795 h 5790485"/>
              <a:gd name="connsiteX7219" fmla="*/ 11428571 w 13261896"/>
              <a:gd name="connsiteY7219" fmla="*/ 1419082 h 5790485"/>
              <a:gd name="connsiteX7220" fmla="*/ 11399996 w 13261896"/>
              <a:gd name="connsiteY7220" fmla="*/ 1428607 h 5790485"/>
              <a:gd name="connsiteX7221" fmla="*/ 11414283 w 13261896"/>
              <a:gd name="connsiteY7221" fmla="*/ 1433370 h 5790485"/>
              <a:gd name="connsiteX7222" fmla="*/ 11442858 w 13261896"/>
              <a:gd name="connsiteY7222" fmla="*/ 1404795 h 5790485"/>
              <a:gd name="connsiteX7223" fmla="*/ 11404758 w 13261896"/>
              <a:gd name="connsiteY7223" fmla="*/ 1376220 h 5790485"/>
              <a:gd name="connsiteX7224" fmla="*/ 11342846 w 13261896"/>
              <a:gd name="connsiteY7224" fmla="*/ 1404795 h 5790485"/>
              <a:gd name="connsiteX7225" fmla="*/ 11295221 w 13261896"/>
              <a:gd name="connsiteY7225" fmla="*/ 1414320 h 5790485"/>
              <a:gd name="connsiteX7226" fmla="*/ 11338083 w 13261896"/>
              <a:gd name="connsiteY7226" fmla="*/ 1419082 h 5790485"/>
              <a:gd name="connsiteX7227" fmla="*/ 11338083 w 13261896"/>
              <a:gd name="connsiteY7227" fmla="*/ 1428607 h 5790485"/>
              <a:gd name="connsiteX7228" fmla="*/ 11290458 w 13261896"/>
              <a:gd name="connsiteY7228" fmla="*/ 1466707 h 5790485"/>
              <a:gd name="connsiteX7229" fmla="*/ 11252359 w 13261896"/>
              <a:gd name="connsiteY7229" fmla="*/ 1438132 h 5790485"/>
              <a:gd name="connsiteX7230" fmla="*/ 11252359 w 13261896"/>
              <a:gd name="connsiteY7230" fmla="*/ 1423845 h 5790485"/>
              <a:gd name="connsiteX7231" fmla="*/ 11309508 w 13261896"/>
              <a:gd name="connsiteY7231" fmla="*/ 1361932 h 5790485"/>
              <a:gd name="connsiteX7232" fmla="*/ 11347608 w 13261896"/>
              <a:gd name="connsiteY7232" fmla="*/ 1347645 h 5790485"/>
              <a:gd name="connsiteX7233" fmla="*/ 11385708 w 13261896"/>
              <a:gd name="connsiteY7233" fmla="*/ 1357170 h 5790485"/>
              <a:gd name="connsiteX7234" fmla="*/ 11619023 w 13261896"/>
              <a:gd name="connsiteY7234" fmla="*/ 1366695 h 5790485"/>
              <a:gd name="connsiteX7235" fmla="*/ 11695223 w 13261896"/>
              <a:gd name="connsiteY7235" fmla="*/ 1376220 h 5790485"/>
              <a:gd name="connsiteX7236" fmla="*/ 11752373 w 13261896"/>
              <a:gd name="connsiteY7236" fmla="*/ 1409557 h 5790485"/>
              <a:gd name="connsiteX7237" fmla="*/ 11799998 w 13261896"/>
              <a:gd name="connsiteY7237" fmla="*/ 1380982 h 5790485"/>
              <a:gd name="connsiteX7238" fmla="*/ 11785711 w 13261896"/>
              <a:gd name="connsiteY7238" fmla="*/ 1366695 h 5790485"/>
              <a:gd name="connsiteX7239" fmla="*/ 11785711 w 13261896"/>
              <a:gd name="connsiteY7239" fmla="*/ 1395270 h 5790485"/>
              <a:gd name="connsiteX7240" fmla="*/ 11752373 w 13261896"/>
              <a:gd name="connsiteY7240" fmla="*/ 1400032 h 5790485"/>
              <a:gd name="connsiteX7241" fmla="*/ 11709511 w 13261896"/>
              <a:gd name="connsiteY7241" fmla="*/ 1371457 h 5790485"/>
              <a:gd name="connsiteX7242" fmla="*/ 11738086 w 13261896"/>
              <a:gd name="connsiteY7242" fmla="*/ 1347645 h 5790485"/>
              <a:gd name="connsiteX7243" fmla="*/ 11823811 w 13261896"/>
              <a:gd name="connsiteY7243" fmla="*/ 1404795 h 5790485"/>
              <a:gd name="connsiteX7244" fmla="*/ 11809523 w 13261896"/>
              <a:gd name="connsiteY7244" fmla="*/ 1423845 h 5790485"/>
              <a:gd name="connsiteX7245" fmla="*/ 11719036 w 13261896"/>
              <a:gd name="connsiteY7245" fmla="*/ 1438132 h 5790485"/>
              <a:gd name="connsiteX7246" fmla="*/ 11699986 w 13261896"/>
              <a:gd name="connsiteY7246" fmla="*/ 1423845 h 5790485"/>
              <a:gd name="connsiteX7247" fmla="*/ 11604736 w 13261896"/>
              <a:gd name="connsiteY7247" fmla="*/ 1390507 h 5790485"/>
              <a:gd name="connsiteX7248" fmla="*/ 11595211 w 13261896"/>
              <a:gd name="connsiteY7248" fmla="*/ 1366695 h 5790485"/>
              <a:gd name="connsiteX7249" fmla="*/ 11552348 w 13261896"/>
              <a:gd name="connsiteY7249" fmla="*/ 1338120 h 5790485"/>
              <a:gd name="connsiteX7250" fmla="*/ 11561873 w 13261896"/>
              <a:gd name="connsiteY7250" fmla="*/ 1333357 h 5790485"/>
              <a:gd name="connsiteX7251" fmla="*/ 11619023 w 13261896"/>
              <a:gd name="connsiteY7251" fmla="*/ 1366695 h 5790485"/>
              <a:gd name="connsiteX7252" fmla="*/ 11509486 w 13261896"/>
              <a:gd name="connsiteY7252" fmla="*/ 1333357 h 5790485"/>
              <a:gd name="connsiteX7253" fmla="*/ 11442858 w 13261896"/>
              <a:gd name="connsiteY7253" fmla="*/ 1366695 h 5790485"/>
              <a:gd name="connsiteX7254" fmla="*/ 11428571 w 13261896"/>
              <a:gd name="connsiteY7254" fmla="*/ 1357170 h 5790485"/>
              <a:gd name="connsiteX7255" fmla="*/ 11471433 w 13261896"/>
              <a:gd name="connsiteY7255" fmla="*/ 1314307 h 5790485"/>
              <a:gd name="connsiteX7256" fmla="*/ 11509486 w 13261896"/>
              <a:gd name="connsiteY7256" fmla="*/ 1333357 h 5790485"/>
              <a:gd name="connsiteX7257" fmla="*/ 11923775 w 13261896"/>
              <a:gd name="connsiteY7257" fmla="*/ 1371457 h 5790485"/>
              <a:gd name="connsiteX7258" fmla="*/ 11895200 w 13261896"/>
              <a:gd name="connsiteY7258" fmla="*/ 1400032 h 5790485"/>
              <a:gd name="connsiteX7259" fmla="*/ 11857148 w 13261896"/>
              <a:gd name="connsiteY7259" fmla="*/ 1366695 h 5790485"/>
              <a:gd name="connsiteX7260" fmla="*/ 11857148 w 13261896"/>
              <a:gd name="connsiteY7260" fmla="*/ 1338120 h 5790485"/>
              <a:gd name="connsiteX7261" fmla="*/ 11876150 w 13261896"/>
              <a:gd name="connsiteY7261" fmla="*/ 1338120 h 5790485"/>
              <a:gd name="connsiteX7262" fmla="*/ 11899963 w 13261896"/>
              <a:gd name="connsiteY7262" fmla="*/ 1357170 h 5790485"/>
              <a:gd name="connsiteX7263" fmla="*/ 11895200 w 13261896"/>
              <a:gd name="connsiteY7263" fmla="*/ 1380982 h 5790485"/>
              <a:gd name="connsiteX7264" fmla="*/ 11914250 w 13261896"/>
              <a:gd name="connsiteY7264" fmla="*/ 1357170 h 5790485"/>
              <a:gd name="connsiteX7265" fmla="*/ 11866625 w 13261896"/>
              <a:gd name="connsiteY7265" fmla="*/ 1323832 h 5790485"/>
              <a:gd name="connsiteX7266" fmla="*/ 11842861 w 13261896"/>
              <a:gd name="connsiteY7266" fmla="*/ 1366695 h 5790485"/>
              <a:gd name="connsiteX7267" fmla="*/ 11804761 w 13261896"/>
              <a:gd name="connsiteY7267" fmla="*/ 1323832 h 5790485"/>
              <a:gd name="connsiteX7268" fmla="*/ 11857148 w 13261896"/>
              <a:gd name="connsiteY7268" fmla="*/ 1304782 h 5790485"/>
              <a:gd name="connsiteX7269" fmla="*/ 11923775 w 13261896"/>
              <a:gd name="connsiteY7269" fmla="*/ 1371457 h 5790485"/>
              <a:gd name="connsiteX7270" fmla="*/ 11323796 w 13261896"/>
              <a:gd name="connsiteY7270" fmla="*/ 1280970 h 5790485"/>
              <a:gd name="connsiteX7271" fmla="*/ 11328558 w 13261896"/>
              <a:gd name="connsiteY7271" fmla="*/ 1290495 h 5790485"/>
              <a:gd name="connsiteX7272" fmla="*/ 11319033 w 13261896"/>
              <a:gd name="connsiteY7272" fmla="*/ 1333357 h 5790485"/>
              <a:gd name="connsiteX7273" fmla="*/ 11280933 w 13261896"/>
              <a:gd name="connsiteY7273" fmla="*/ 1371457 h 5790485"/>
              <a:gd name="connsiteX7274" fmla="*/ 11247596 w 13261896"/>
              <a:gd name="connsiteY7274" fmla="*/ 1361932 h 5790485"/>
              <a:gd name="connsiteX7275" fmla="*/ 11180921 w 13261896"/>
              <a:gd name="connsiteY7275" fmla="*/ 1438132 h 5790485"/>
              <a:gd name="connsiteX7276" fmla="*/ 11157109 w 13261896"/>
              <a:gd name="connsiteY7276" fmla="*/ 1442895 h 5790485"/>
              <a:gd name="connsiteX7277" fmla="*/ 11176159 w 13261896"/>
              <a:gd name="connsiteY7277" fmla="*/ 1409557 h 5790485"/>
              <a:gd name="connsiteX7278" fmla="*/ 11166634 w 13261896"/>
              <a:gd name="connsiteY7278" fmla="*/ 1376220 h 5790485"/>
              <a:gd name="connsiteX7279" fmla="*/ 11219021 w 13261896"/>
              <a:gd name="connsiteY7279" fmla="*/ 1314307 h 5790485"/>
              <a:gd name="connsiteX7280" fmla="*/ 11252359 w 13261896"/>
              <a:gd name="connsiteY7280" fmla="*/ 1314307 h 5790485"/>
              <a:gd name="connsiteX7281" fmla="*/ 11285696 w 13261896"/>
              <a:gd name="connsiteY7281" fmla="*/ 1280970 h 5790485"/>
              <a:gd name="connsiteX7282" fmla="*/ 11323796 w 13261896"/>
              <a:gd name="connsiteY7282" fmla="*/ 1280970 h 5790485"/>
              <a:gd name="connsiteX7283" fmla="*/ 11819048 w 13261896"/>
              <a:gd name="connsiteY7283" fmla="*/ 1290495 h 5790485"/>
              <a:gd name="connsiteX7284" fmla="*/ 11790473 w 13261896"/>
              <a:gd name="connsiteY7284" fmla="*/ 1338120 h 5790485"/>
              <a:gd name="connsiteX7285" fmla="*/ 11757136 w 13261896"/>
              <a:gd name="connsiteY7285" fmla="*/ 1338120 h 5790485"/>
              <a:gd name="connsiteX7286" fmla="*/ 11714273 w 13261896"/>
              <a:gd name="connsiteY7286" fmla="*/ 1304782 h 5790485"/>
              <a:gd name="connsiteX7287" fmla="*/ 11771423 w 13261896"/>
              <a:gd name="connsiteY7287" fmla="*/ 1271445 h 5790485"/>
              <a:gd name="connsiteX7288" fmla="*/ 11819048 w 13261896"/>
              <a:gd name="connsiteY7288" fmla="*/ 1290495 h 5790485"/>
              <a:gd name="connsiteX7289" fmla="*/ 11704748 w 13261896"/>
              <a:gd name="connsiteY7289" fmla="*/ 1290495 h 5790485"/>
              <a:gd name="connsiteX7290" fmla="*/ 11652361 w 13261896"/>
              <a:gd name="connsiteY7290" fmla="*/ 1328595 h 5790485"/>
              <a:gd name="connsiteX7291" fmla="*/ 11609498 w 13261896"/>
              <a:gd name="connsiteY7291" fmla="*/ 1319070 h 5790485"/>
              <a:gd name="connsiteX7292" fmla="*/ 11609498 w 13261896"/>
              <a:gd name="connsiteY7292" fmla="*/ 1300020 h 5790485"/>
              <a:gd name="connsiteX7293" fmla="*/ 11638073 w 13261896"/>
              <a:gd name="connsiteY7293" fmla="*/ 1300020 h 5790485"/>
              <a:gd name="connsiteX7294" fmla="*/ 11642836 w 13261896"/>
              <a:gd name="connsiteY7294" fmla="*/ 1285732 h 5790485"/>
              <a:gd name="connsiteX7295" fmla="*/ 11623786 w 13261896"/>
              <a:gd name="connsiteY7295" fmla="*/ 1280970 h 5790485"/>
              <a:gd name="connsiteX7296" fmla="*/ 11595211 w 13261896"/>
              <a:gd name="connsiteY7296" fmla="*/ 1309545 h 5790485"/>
              <a:gd name="connsiteX7297" fmla="*/ 11647598 w 13261896"/>
              <a:gd name="connsiteY7297" fmla="*/ 1342882 h 5790485"/>
              <a:gd name="connsiteX7298" fmla="*/ 11709511 w 13261896"/>
              <a:gd name="connsiteY7298" fmla="*/ 1323832 h 5790485"/>
              <a:gd name="connsiteX7299" fmla="*/ 11719036 w 13261896"/>
              <a:gd name="connsiteY7299" fmla="*/ 1333357 h 5790485"/>
              <a:gd name="connsiteX7300" fmla="*/ 11671411 w 13261896"/>
              <a:gd name="connsiteY7300" fmla="*/ 1361932 h 5790485"/>
              <a:gd name="connsiteX7301" fmla="*/ 11619023 w 13261896"/>
              <a:gd name="connsiteY7301" fmla="*/ 1352407 h 5790485"/>
              <a:gd name="connsiteX7302" fmla="*/ 11561873 w 13261896"/>
              <a:gd name="connsiteY7302" fmla="*/ 1304782 h 5790485"/>
              <a:gd name="connsiteX7303" fmla="*/ 11628548 w 13261896"/>
              <a:gd name="connsiteY7303" fmla="*/ 1261920 h 5790485"/>
              <a:gd name="connsiteX7304" fmla="*/ 11704748 w 13261896"/>
              <a:gd name="connsiteY7304" fmla="*/ 1290495 h 5790485"/>
              <a:gd name="connsiteX7305" fmla="*/ 11461908 w 13261896"/>
              <a:gd name="connsiteY7305" fmla="*/ 1295257 h 5790485"/>
              <a:gd name="connsiteX7306" fmla="*/ 11399996 w 13261896"/>
              <a:gd name="connsiteY7306" fmla="*/ 1347645 h 5790485"/>
              <a:gd name="connsiteX7307" fmla="*/ 11338083 w 13261896"/>
              <a:gd name="connsiteY7307" fmla="*/ 1323832 h 5790485"/>
              <a:gd name="connsiteX7308" fmla="*/ 11390471 w 13261896"/>
              <a:gd name="connsiteY7308" fmla="*/ 1333357 h 5790485"/>
              <a:gd name="connsiteX7309" fmla="*/ 11419046 w 13261896"/>
              <a:gd name="connsiteY7309" fmla="*/ 1304782 h 5790485"/>
              <a:gd name="connsiteX7310" fmla="*/ 11385708 w 13261896"/>
              <a:gd name="connsiteY7310" fmla="*/ 1285732 h 5790485"/>
              <a:gd name="connsiteX7311" fmla="*/ 11404758 w 13261896"/>
              <a:gd name="connsiteY7311" fmla="*/ 1300020 h 5790485"/>
              <a:gd name="connsiteX7312" fmla="*/ 11404758 w 13261896"/>
              <a:gd name="connsiteY7312" fmla="*/ 1314307 h 5790485"/>
              <a:gd name="connsiteX7313" fmla="*/ 11347608 w 13261896"/>
              <a:gd name="connsiteY7313" fmla="*/ 1314307 h 5790485"/>
              <a:gd name="connsiteX7314" fmla="*/ 11342846 w 13261896"/>
              <a:gd name="connsiteY7314" fmla="*/ 1300020 h 5790485"/>
              <a:gd name="connsiteX7315" fmla="*/ 11409521 w 13261896"/>
              <a:gd name="connsiteY7315" fmla="*/ 1257157 h 5790485"/>
              <a:gd name="connsiteX7316" fmla="*/ 11461908 w 13261896"/>
              <a:gd name="connsiteY7316" fmla="*/ 1295257 h 5790485"/>
              <a:gd name="connsiteX7317" fmla="*/ 11571398 w 13261896"/>
              <a:gd name="connsiteY7317" fmla="*/ 1266682 h 5790485"/>
              <a:gd name="connsiteX7318" fmla="*/ 11552348 w 13261896"/>
              <a:gd name="connsiteY7318" fmla="*/ 1290495 h 5790485"/>
              <a:gd name="connsiteX7319" fmla="*/ 11552348 w 13261896"/>
              <a:gd name="connsiteY7319" fmla="*/ 1323832 h 5790485"/>
              <a:gd name="connsiteX7320" fmla="*/ 11533298 w 13261896"/>
              <a:gd name="connsiteY7320" fmla="*/ 1328595 h 5790485"/>
              <a:gd name="connsiteX7321" fmla="*/ 11476196 w 13261896"/>
              <a:gd name="connsiteY7321" fmla="*/ 1300020 h 5790485"/>
              <a:gd name="connsiteX7322" fmla="*/ 11476196 w 13261896"/>
              <a:gd name="connsiteY7322" fmla="*/ 1285732 h 5790485"/>
              <a:gd name="connsiteX7323" fmla="*/ 11533298 w 13261896"/>
              <a:gd name="connsiteY7323" fmla="*/ 1252395 h 5790485"/>
              <a:gd name="connsiteX7324" fmla="*/ 11571398 w 13261896"/>
              <a:gd name="connsiteY7324" fmla="*/ 1266682 h 5790485"/>
              <a:gd name="connsiteX7325" fmla="*/ 11923775 w 13261896"/>
              <a:gd name="connsiteY7325" fmla="*/ 1323832 h 5790485"/>
              <a:gd name="connsiteX7326" fmla="*/ 11838098 w 13261896"/>
              <a:gd name="connsiteY7326" fmla="*/ 1290495 h 5790485"/>
              <a:gd name="connsiteX7327" fmla="*/ 11776186 w 13261896"/>
              <a:gd name="connsiteY7327" fmla="*/ 1257157 h 5790485"/>
              <a:gd name="connsiteX7328" fmla="*/ 11719036 w 13261896"/>
              <a:gd name="connsiteY7328" fmla="*/ 1280970 h 5790485"/>
              <a:gd name="connsiteX7329" fmla="*/ 11695223 w 13261896"/>
              <a:gd name="connsiteY7329" fmla="*/ 1261920 h 5790485"/>
              <a:gd name="connsiteX7330" fmla="*/ 11628548 w 13261896"/>
              <a:gd name="connsiteY7330" fmla="*/ 1252395 h 5790485"/>
              <a:gd name="connsiteX7331" fmla="*/ 11590448 w 13261896"/>
              <a:gd name="connsiteY7331" fmla="*/ 1261920 h 5790485"/>
              <a:gd name="connsiteX7332" fmla="*/ 11533298 w 13261896"/>
              <a:gd name="connsiteY7332" fmla="*/ 1238107 h 5790485"/>
              <a:gd name="connsiteX7333" fmla="*/ 11471433 w 13261896"/>
              <a:gd name="connsiteY7333" fmla="*/ 1276207 h 5790485"/>
              <a:gd name="connsiteX7334" fmla="*/ 11409521 w 13261896"/>
              <a:gd name="connsiteY7334" fmla="*/ 1242870 h 5790485"/>
              <a:gd name="connsiteX7335" fmla="*/ 11338083 w 13261896"/>
              <a:gd name="connsiteY7335" fmla="*/ 1276207 h 5790485"/>
              <a:gd name="connsiteX7336" fmla="*/ 11314271 w 13261896"/>
              <a:gd name="connsiteY7336" fmla="*/ 1266682 h 5790485"/>
              <a:gd name="connsiteX7337" fmla="*/ 11242834 w 13261896"/>
              <a:gd name="connsiteY7337" fmla="*/ 1295257 h 5790485"/>
              <a:gd name="connsiteX7338" fmla="*/ 11166634 w 13261896"/>
              <a:gd name="connsiteY7338" fmla="*/ 1338120 h 5790485"/>
              <a:gd name="connsiteX7339" fmla="*/ 11514248 w 13261896"/>
              <a:gd name="connsiteY7339" fmla="*/ 1228582 h 5790485"/>
              <a:gd name="connsiteX7340" fmla="*/ 11923775 w 13261896"/>
              <a:gd name="connsiteY7340" fmla="*/ 1323832 h 5790485"/>
              <a:gd name="connsiteX7341" fmla="*/ 11080956 w 13261896"/>
              <a:gd name="connsiteY7341" fmla="*/ 1233345 h 5790485"/>
              <a:gd name="connsiteX7342" fmla="*/ 11038094 w 13261896"/>
              <a:gd name="connsiteY7342" fmla="*/ 1252395 h 5790485"/>
              <a:gd name="connsiteX7343" fmla="*/ 11057144 w 13261896"/>
              <a:gd name="connsiteY7343" fmla="*/ 1223820 h 5790485"/>
              <a:gd name="connsiteX7344" fmla="*/ 11080956 w 13261896"/>
              <a:gd name="connsiteY7344" fmla="*/ 1233345 h 5790485"/>
              <a:gd name="connsiteX7345" fmla="*/ 11157109 w 13261896"/>
              <a:gd name="connsiteY7345" fmla="*/ 1214295 h 5790485"/>
              <a:gd name="connsiteX7346" fmla="*/ 11123771 w 13261896"/>
              <a:gd name="connsiteY7346" fmla="*/ 1219057 h 5790485"/>
              <a:gd name="connsiteX7347" fmla="*/ 11133296 w 13261896"/>
              <a:gd name="connsiteY7347" fmla="*/ 1209532 h 5790485"/>
              <a:gd name="connsiteX7348" fmla="*/ 11157109 w 13261896"/>
              <a:gd name="connsiteY7348" fmla="*/ 1214295 h 5790485"/>
              <a:gd name="connsiteX7349" fmla="*/ 11914250 w 13261896"/>
              <a:gd name="connsiteY7349" fmla="*/ 1214295 h 5790485"/>
              <a:gd name="connsiteX7350" fmla="*/ 11866625 w 13261896"/>
              <a:gd name="connsiteY7350" fmla="*/ 1204770 h 5790485"/>
              <a:gd name="connsiteX7351" fmla="*/ 11880913 w 13261896"/>
              <a:gd name="connsiteY7351" fmla="*/ 1200007 h 5790485"/>
              <a:gd name="connsiteX7352" fmla="*/ 11914250 w 13261896"/>
              <a:gd name="connsiteY7352" fmla="*/ 1214295 h 5790485"/>
              <a:gd name="connsiteX7353" fmla="*/ 12071413 w 13261896"/>
              <a:gd name="connsiteY7353" fmla="*/ 1271445 h 5790485"/>
              <a:gd name="connsiteX7354" fmla="*/ 11928538 w 13261896"/>
              <a:gd name="connsiteY7354" fmla="*/ 1219057 h 5790485"/>
              <a:gd name="connsiteX7355" fmla="*/ 11990450 w 13261896"/>
              <a:gd name="connsiteY7355" fmla="*/ 1195245 h 5790485"/>
              <a:gd name="connsiteX7356" fmla="*/ 12071413 w 13261896"/>
              <a:gd name="connsiteY7356" fmla="*/ 1271445 h 5790485"/>
              <a:gd name="connsiteX7357" fmla="*/ 11014281 w 13261896"/>
              <a:gd name="connsiteY7357" fmla="*/ 1219057 h 5790485"/>
              <a:gd name="connsiteX7358" fmla="*/ 11033331 w 13261896"/>
              <a:gd name="connsiteY7358" fmla="*/ 1180957 h 5790485"/>
              <a:gd name="connsiteX7359" fmla="*/ 11014281 w 13261896"/>
              <a:gd name="connsiteY7359" fmla="*/ 1219057 h 5790485"/>
              <a:gd name="connsiteX7360" fmla="*/ 11385708 w 13261896"/>
              <a:gd name="connsiteY7360" fmla="*/ 1180957 h 5790485"/>
              <a:gd name="connsiteX7361" fmla="*/ 11338083 w 13261896"/>
              <a:gd name="connsiteY7361" fmla="*/ 1185720 h 5790485"/>
              <a:gd name="connsiteX7362" fmla="*/ 11357133 w 13261896"/>
              <a:gd name="connsiteY7362" fmla="*/ 1176195 h 5790485"/>
              <a:gd name="connsiteX7363" fmla="*/ 11385708 w 13261896"/>
              <a:gd name="connsiteY7363" fmla="*/ 1180957 h 5790485"/>
              <a:gd name="connsiteX7364" fmla="*/ 11004756 w 13261896"/>
              <a:gd name="connsiteY7364" fmla="*/ 1261920 h 5790485"/>
              <a:gd name="connsiteX7365" fmla="*/ 11004756 w 13261896"/>
              <a:gd name="connsiteY7365" fmla="*/ 1247632 h 5790485"/>
              <a:gd name="connsiteX7366" fmla="*/ 11009519 w 13261896"/>
              <a:gd name="connsiteY7366" fmla="*/ 1233345 h 5790485"/>
              <a:gd name="connsiteX7367" fmla="*/ 11057144 w 13261896"/>
              <a:gd name="connsiteY7367" fmla="*/ 1171432 h 5790485"/>
              <a:gd name="connsiteX7368" fmla="*/ 11004756 w 13261896"/>
              <a:gd name="connsiteY7368" fmla="*/ 1261920 h 5790485"/>
              <a:gd name="connsiteX7369" fmla="*/ 12057125 w 13261896"/>
              <a:gd name="connsiteY7369" fmla="*/ 1214295 h 5790485"/>
              <a:gd name="connsiteX7370" fmla="*/ 12019025 w 13261896"/>
              <a:gd name="connsiteY7370" fmla="*/ 1166670 h 5790485"/>
              <a:gd name="connsiteX7371" fmla="*/ 12033313 w 13261896"/>
              <a:gd name="connsiteY7371" fmla="*/ 1166670 h 5790485"/>
              <a:gd name="connsiteX7372" fmla="*/ 12057125 w 13261896"/>
              <a:gd name="connsiteY7372" fmla="*/ 1214295 h 5790485"/>
              <a:gd name="connsiteX7373" fmla="*/ 12028550 w 13261896"/>
              <a:gd name="connsiteY7373" fmla="*/ 1219057 h 5790485"/>
              <a:gd name="connsiteX7374" fmla="*/ 12052363 w 13261896"/>
              <a:gd name="connsiteY7374" fmla="*/ 1228582 h 5790485"/>
              <a:gd name="connsiteX7375" fmla="*/ 11999975 w 13261896"/>
              <a:gd name="connsiteY7375" fmla="*/ 1190482 h 5790485"/>
              <a:gd name="connsiteX7376" fmla="*/ 11999975 w 13261896"/>
              <a:gd name="connsiteY7376" fmla="*/ 1166670 h 5790485"/>
              <a:gd name="connsiteX7377" fmla="*/ 12028550 w 13261896"/>
              <a:gd name="connsiteY7377" fmla="*/ 1219057 h 5790485"/>
              <a:gd name="connsiteX7378" fmla="*/ 11676173 w 13261896"/>
              <a:gd name="connsiteY7378" fmla="*/ 1180957 h 5790485"/>
              <a:gd name="connsiteX7379" fmla="*/ 11590448 w 13261896"/>
              <a:gd name="connsiteY7379" fmla="*/ 1176195 h 5790485"/>
              <a:gd name="connsiteX7380" fmla="*/ 11638073 w 13261896"/>
              <a:gd name="connsiteY7380" fmla="*/ 1166670 h 5790485"/>
              <a:gd name="connsiteX7381" fmla="*/ 11676173 w 13261896"/>
              <a:gd name="connsiteY7381" fmla="*/ 1180957 h 5790485"/>
              <a:gd name="connsiteX7382" fmla="*/ 11276171 w 13261896"/>
              <a:gd name="connsiteY7382" fmla="*/ 1190482 h 5790485"/>
              <a:gd name="connsiteX7383" fmla="*/ 11190446 w 13261896"/>
              <a:gd name="connsiteY7383" fmla="*/ 1204770 h 5790485"/>
              <a:gd name="connsiteX7384" fmla="*/ 11233309 w 13261896"/>
              <a:gd name="connsiteY7384" fmla="*/ 1142857 h 5790485"/>
              <a:gd name="connsiteX7385" fmla="*/ 11276171 w 13261896"/>
              <a:gd name="connsiteY7385" fmla="*/ 1190482 h 5790485"/>
              <a:gd name="connsiteX7386" fmla="*/ 11799998 w 13261896"/>
              <a:gd name="connsiteY7386" fmla="*/ 1195245 h 5790485"/>
              <a:gd name="connsiteX7387" fmla="*/ 11709511 w 13261896"/>
              <a:gd name="connsiteY7387" fmla="*/ 1180957 h 5790485"/>
              <a:gd name="connsiteX7388" fmla="*/ 11771423 w 13261896"/>
              <a:gd name="connsiteY7388" fmla="*/ 1133332 h 5790485"/>
              <a:gd name="connsiteX7389" fmla="*/ 11799998 w 13261896"/>
              <a:gd name="connsiteY7389" fmla="*/ 1195245 h 5790485"/>
              <a:gd name="connsiteX7390" fmla="*/ 11180921 w 13261896"/>
              <a:gd name="connsiteY7390" fmla="*/ 1190482 h 5790485"/>
              <a:gd name="connsiteX7391" fmla="*/ 11133296 w 13261896"/>
              <a:gd name="connsiteY7391" fmla="*/ 1195245 h 5790485"/>
              <a:gd name="connsiteX7392" fmla="*/ 11076194 w 13261896"/>
              <a:gd name="connsiteY7392" fmla="*/ 1223820 h 5790485"/>
              <a:gd name="connsiteX7393" fmla="*/ 11066669 w 13261896"/>
              <a:gd name="connsiteY7393" fmla="*/ 1195245 h 5790485"/>
              <a:gd name="connsiteX7394" fmla="*/ 11071431 w 13261896"/>
              <a:gd name="connsiteY7394" fmla="*/ 1166670 h 5790485"/>
              <a:gd name="connsiteX7395" fmla="*/ 11095244 w 13261896"/>
              <a:gd name="connsiteY7395" fmla="*/ 1200007 h 5790485"/>
              <a:gd name="connsiteX7396" fmla="*/ 11138059 w 13261896"/>
              <a:gd name="connsiteY7396" fmla="*/ 1180957 h 5790485"/>
              <a:gd name="connsiteX7397" fmla="*/ 11171396 w 13261896"/>
              <a:gd name="connsiteY7397" fmla="*/ 1176195 h 5790485"/>
              <a:gd name="connsiteX7398" fmla="*/ 11223784 w 13261896"/>
              <a:gd name="connsiteY7398" fmla="*/ 1123807 h 5790485"/>
              <a:gd name="connsiteX7399" fmla="*/ 11180921 w 13261896"/>
              <a:gd name="connsiteY7399" fmla="*/ 1190482 h 5790485"/>
              <a:gd name="connsiteX7400" fmla="*/ 11833336 w 13261896"/>
              <a:gd name="connsiteY7400" fmla="*/ 1176195 h 5790485"/>
              <a:gd name="connsiteX7401" fmla="*/ 11852386 w 13261896"/>
              <a:gd name="connsiteY7401" fmla="*/ 1180957 h 5790485"/>
              <a:gd name="connsiteX7402" fmla="*/ 11885675 w 13261896"/>
              <a:gd name="connsiteY7402" fmla="*/ 1171432 h 5790485"/>
              <a:gd name="connsiteX7403" fmla="*/ 11947588 w 13261896"/>
              <a:gd name="connsiteY7403" fmla="*/ 1200007 h 5790485"/>
              <a:gd name="connsiteX7404" fmla="*/ 11976163 w 13261896"/>
              <a:gd name="connsiteY7404" fmla="*/ 1152382 h 5790485"/>
              <a:gd name="connsiteX7405" fmla="*/ 11980925 w 13261896"/>
              <a:gd name="connsiteY7405" fmla="*/ 1176195 h 5790485"/>
              <a:gd name="connsiteX7406" fmla="*/ 11947588 w 13261896"/>
              <a:gd name="connsiteY7406" fmla="*/ 1209532 h 5790485"/>
              <a:gd name="connsiteX7407" fmla="*/ 11895200 w 13261896"/>
              <a:gd name="connsiteY7407" fmla="*/ 1190482 h 5790485"/>
              <a:gd name="connsiteX7408" fmla="*/ 11823811 w 13261896"/>
              <a:gd name="connsiteY7408" fmla="*/ 1185720 h 5790485"/>
              <a:gd name="connsiteX7409" fmla="*/ 11785711 w 13261896"/>
              <a:gd name="connsiteY7409" fmla="*/ 1157145 h 5790485"/>
              <a:gd name="connsiteX7410" fmla="*/ 11785711 w 13261896"/>
              <a:gd name="connsiteY7410" fmla="*/ 1114282 h 5790485"/>
              <a:gd name="connsiteX7411" fmla="*/ 11833336 w 13261896"/>
              <a:gd name="connsiteY7411" fmla="*/ 1176195 h 5790485"/>
              <a:gd name="connsiteX7412" fmla="*/ 11147584 w 13261896"/>
              <a:gd name="connsiteY7412" fmla="*/ 1104805 h 5790485"/>
              <a:gd name="connsiteX7413" fmla="*/ 11199971 w 13261896"/>
              <a:gd name="connsiteY7413" fmla="*/ 1123807 h 5790485"/>
              <a:gd name="connsiteX7414" fmla="*/ 11157109 w 13261896"/>
              <a:gd name="connsiteY7414" fmla="*/ 1171432 h 5790485"/>
              <a:gd name="connsiteX7415" fmla="*/ 11133296 w 13261896"/>
              <a:gd name="connsiteY7415" fmla="*/ 1157145 h 5790485"/>
              <a:gd name="connsiteX7416" fmla="*/ 11100006 w 13261896"/>
              <a:gd name="connsiteY7416" fmla="*/ 1185720 h 5790485"/>
              <a:gd name="connsiteX7417" fmla="*/ 11080956 w 13261896"/>
              <a:gd name="connsiteY7417" fmla="*/ 1161907 h 5790485"/>
              <a:gd name="connsiteX7418" fmla="*/ 11152346 w 13261896"/>
              <a:gd name="connsiteY7418" fmla="*/ 1095280 h 5790485"/>
              <a:gd name="connsiteX7419" fmla="*/ 11147584 w 13261896"/>
              <a:gd name="connsiteY7419" fmla="*/ 1104805 h 5790485"/>
              <a:gd name="connsiteX7420" fmla="*/ 11995213 w 13261896"/>
              <a:gd name="connsiteY7420" fmla="*/ 1128570 h 5790485"/>
              <a:gd name="connsiteX7421" fmla="*/ 11919013 w 13261896"/>
              <a:gd name="connsiteY7421" fmla="*/ 1090517 h 5790485"/>
              <a:gd name="connsiteX7422" fmla="*/ 11995213 w 13261896"/>
              <a:gd name="connsiteY7422" fmla="*/ 1128570 h 5790485"/>
              <a:gd name="connsiteX7423" fmla="*/ 11576161 w 13261896"/>
              <a:gd name="connsiteY7423" fmla="*/ 1161907 h 5790485"/>
              <a:gd name="connsiteX7424" fmla="*/ 11638073 w 13261896"/>
              <a:gd name="connsiteY7424" fmla="*/ 1142857 h 5790485"/>
              <a:gd name="connsiteX7425" fmla="*/ 11699986 w 13261896"/>
              <a:gd name="connsiteY7425" fmla="*/ 1161907 h 5790485"/>
              <a:gd name="connsiteX7426" fmla="*/ 11747611 w 13261896"/>
              <a:gd name="connsiteY7426" fmla="*/ 1109520 h 5790485"/>
              <a:gd name="connsiteX7427" fmla="*/ 11761898 w 13261896"/>
              <a:gd name="connsiteY7427" fmla="*/ 1109520 h 5790485"/>
              <a:gd name="connsiteX7428" fmla="*/ 11761898 w 13261896"/>
              <a:gd name="connsiteY7428" fmla="*/ 1119045 h 5790485"/>
              <a:gd name="connsiteX7429" fmla="*/ 11747611 w 13261896"/>
              <a:gd name="connsiteY7429" fmla="*/ 1147620 h 5790485"/>
              <a:gd name="connsiteX7430" fmla="*/ 11704748 w 13261896"/>
              <a:gd name="connsiteY7430" fmla="*/ 1171432 h 5790485"/>
              <a:gd name="connsiteX7431" fmla="*/ 11642836 w 13261896"/>
              <a:gd name="connsiteY7431" fmla="*/ 1152382 h 5790485"/>
              <a:gd name="connsiteX7432" fmla="*/ 11576161 w 13261896"/>
              <a:gd name="connsiteY7432" fmla="*/ 1161907 h 5790485"/>
              <a:gd name="connsiteX7433" fmla="*/ 11509486 w 13261896"/>
              <a:gd name="connsiteY7433" fmla="*/ 1100042 h 5790485"/>
              <a:gd name="connsiteX7434" fmla="*/ 11523773 w 13261896"/>
              <a:gd name="connsiteY7434" fmla="*/ 1090517 h 5790485"/>
              <a:gd name="connsiteX7435" fmla="*/ 11576161 w 13261896"/>
              <a:gd name="connsiteY7435" fmla="*/ 1161907 h 5790485"/>
              <a:gd name="connsiteX7436" fmla="*/ 11547586 w 13261896"/>
              <a:gd name="connsiteY7436" fmla="*/ 1176195 h 5790485"/>
              <a:gd name="connsiteX7437" fmla="*/ 11428571 w 13261896"/>
              <a:gd name="connsiteY7437" fmla="*/ 1180957 h 5790485"/>
              <a:gd name="connsiteX7438" fmla="*/ 11499961 w 13261896"/>
              <a:gd name="connsiteY7438" fmla="*/ 1090517 h 5790485"/>
              <a:gd name="connsiteX7439" fmla="*/ 11547586 w 13261896"/>
              <a:gd name="connsiteY7439" fmla="*/ 1176195 h 5790485"/>
              <a:gd name="connsiteX7440" fmla="*/ 11399996 w 13261896"/>
              <a:gd name="connsiteY7440" fmla="*/ 1171432 h 5790485"/>
              <a:gd name="connsiteX7441" fmla="*/ 11352371 w 13261896"/>
              <a:gd name="connsiteY7441" fmla="*/ 1157145 h 5790485"/>
              <a:gd name="connsiteX7442" fmla="*/ 11338083 w 13261896"/>
              <a:gd name="connsiteY7442" fmla="*/ 1166670 h 5790485"/>
              <a:gd name="connsiteX7443" fmla="*/ 11295221 w 13261896"/>
              <a:gd name="connsiteY7443" fmla="*/ 1176195 h 5790485"/>
              <a:gd name="connsiteX7444" fmla="*/ 11242834 w 13261896"/>
              <a:gd name="connsiteY7444" fmla="*/ 1142857 h 5790485"/>
              <a:gd name="connsiteX7445" fmla="*/ 11247596 w 13261896"/>
              <a:gd name="connsiteY7445" fmla="*/ 1119045 h 5790485"/>
              <a:gd name="connsiteX7446" fmla="*/ 11276171 w 13261896"/>
              <a:gd name="connsiteY7446" fmla="*/ 1166670 h 5790485"/>
              <a:gd name="connsiteX7447" fmla="*/ 11290458 w 13261896"/>
              <a:gd name="connsiteY7447" fmla="*/ 1171432 h 5790485"/>
              <a:gd name="connsiteX7448" fmla="*/ 11352371 w 13261896"/>
              <a:gd name="connsiteY7448" fmla="*/ 1147620 h 5790485"/>
              <a:gd name="connsiteX7449" fmla="*/ 11399996 w 13261896"/>
              <a:gd name="connsiteY7449" fmla="*/ 1157145 h 5790485"/>
              <a:gd name="connsiteX7450" fmla="*/ 11452383 w 13261896"/>
              <a:gd name="connsiteY7450" fmla="*/ 1133332 h 5790485"/>
              <a:gd name="connsiteX7451" fmla="*/ 11480958 w 13261896"/>
              <a:gd name="connsiteY7451" fmla="*/ 1090517 h 5790485"/>
              <a:gd name="connsiteX7452" fmla="*/ 11399996 w 13261896"/>
              <a:gd name="connsiteY7452" fmla="*/ 1171432 h 5790485"/>
              <a:gd name="connsiteX7453" fmla="*/ 11042856 w 13261896"/>
              <a:gd name="connsiteY7453" fmla="*/ 1166670 h 5790485"/>
              <a:gd name="connsiteX7454" fmla="*/ 11147584 w 13261896"/>
              <a:gd name="connsiteY7454" fmla="*/ 1085755 h 5790485"/>
              <a:gd name="connsiteX7455" fmla="*/ 11042856 w 13261896"/>
              <a:gd name="connsiteY7455" fmla="*/ 1166670 h 5790485"/>
              <a:gd name="connsiteX7456" fmla="*/ 11928538 w 13261896"/>
              <a:gd name="connsiteY7456" fmla="*/ 1114282 h 5790485"/>
              <a:gd name="connsiteX7457" fmla="*/ 12019025 w 13261896"/>
              <a:gd name="connsiteY7457" fmla="*/ 1157145 h 5790485"/>
              <a:gd name="connsiteX7458" fmla="*/ 11890438 w 13261896"/>
              <a:gd name="connsiteY7458" fmla="*/ 1080992 h 5790485"/>
              <a:gd name="connsiteX7459" fmla="*/ 11928538 w 13261896"/>
              <a:gd name="connsiteY7459" fmla="*/ 1114282 h 5790485"/>
              <a:gd name="connsiteX7460" fmla="*/ 11957113 w 13261896"/>
              <a:gd name="connsiteY7460" fmla="*/ 1152382 h 5790485"/>
              <a:gd name="connsiteX7461" fmla="*/ 11957113 w 13261896"/>
              <a:gd name="connsiteY7461" fmla="*/ 1180957 h 5790485"/>
              <a:gd name="connsiteX7462" fmla="*/ 11942825 w 13261896"/>
              <a:gd name="connsiteY7462" fmla="*/ 1185720 h 5790485"/>
              <a:gd name="connsiteX7463" fmla="*/ 11890438 w 13261896"/>
              <a:gd name="connsiteY7463" fmla="*/ 1157145 h 5790485"/>
              <a:gd name="connsiteX7464" fmla="*/ 11852386 w 13261896"/>
              <a:gd name="connsiteY7464" fmla="*/ 1166670 h 5790485"/>
              <a:gd name="connsiteX7465" fmla="*/ 11804761 w 13261896"/>
              <a:gd name="connsiteY7465" fmla="*/ 1119045 h 5790485"/>
              <a:gd name="connsiteX7466" fmla="*/ 11866625 w 13261896"/>
              <a:gd name="connsiteY7466" fmla="*/ 1071467 h 5790485"/>
              <a:gd name="connsiteX7467" fmla="*/ 11957113 w 13261896"/>
              <a:gd name="connsiteY7467" fmla="*/ 1152382 h 5790485"/>
              <a:gd name="connsiteX7468" fmla="*/ 11952350 w 13261896"/>
              <a:gd name="connsiteY7468" fmla="*/ 1080992 h 5790485"/>
              <a:gd name="connsiteX7469" fmla="*/ 11952350 w 13261896"/>
              <a:gd name="connsiteY7469" fmla="*/ 1061942 h 5790485"/>
              <a:gd name="connsiteX7470" fmla="*/ 11952350 w 13261896"/>
              <a:gd name="connsiteY7470" fmla="*/ 1080992 h 5790485"/>
              <a:gd name="connsiteX7471" fmla="*/ 11928538 w 13261896"/>
              <a:gd name="connsiteY7471" fmla="*/ 1042892 h 5790485"/>
              <a:gd name="connsiteX7472" fmla="*/ 11933300 w 13261896"/>
              <a:gd name="connsiteY7472" fmla="*/ 1071467 h 5790485"/>
              <a:gd name="connsiteX7473" fmla="*/ 11928538 w 13261896"/>
              <a:gd name="connsiteY7473" fmla="*/ 1042892 h 5790485"/>
              <a:gd name="connsiteX7474" fmla="*/ 11128534 w 13261896"/>
              <a:gd name="connsiteY7474" fmla="*/ 1076230 h 5790485"/>
              <a:gd name="connsiteX7475" fmla="*/ 11119009 w 13261896"/>
              <a:gd name="connsiteY7475" fmla="*/ 1057180 h 5790485"/>
              <a:gd name="connsiteX7476" fmla="*/ 11123771 w 13261896"/>
              <a:gd name="connsiteY7476" fmla="*/ 1042892 h 5790485"/>
              <a:gd name="connsiteX7477" fmla="*/ 11128534 w 13261896"/>
              <a:gd name="connsiteY7477" fmla="*/ 1076230 h 5790485"/>
              <a:gd name="connsiteX7478" fmla="*/ 11204734 w 13261896"/>
              <a:gd name="connsiteY7478" fmla="*/ 1090517 h 5790485"/>
              <a:gd name="connsiteX7479" fmla="*/ 11190446 w 13261896"/>
              <a:gd name="connsiteY7479" fmla="*/ 1090517 h 5790485"/>
              <a:gd name="connsiteX7480" fmla="*/ 11338083 w 13261896"/>
              <a:gd name="connsiteY7480" fmla="*/ 1038130 h 5790485"/>
              <a:gd name="connsiteX7481" fmla="*/ 11204734 w 13261896"/>
              <a:gd name="connsiteY7481" fmla="*/ 1090517 h 5790485"/>
              <a:gd name="connsiteX7482" fmla="*/ 11828573 w 13261896"/>
              <a:gd name="connsiteY7482" fmla="*/ 1061942 h 5790485"/>
              <a:gd name="connsiteX7483" fmla="*/ 11828573 w 13261896"/>
              <a:gd name="connsiteY7483" fmla="*/ 1080992 h 5790485"/>
              <a:gd name="connsiteX7484" fmla="*/ 11795236 w 13261896"/>
              <a:gd name="connsiteY7484" fmla="*/ 1080992 h 5790485"/>
              <a:gd name="connsiteX7485" fmla="*/ 11761898 w 13261896"/>
              <a:gd name="connsiteY7485" fmla="*/ 1066705 h 5790485"/>
              <a:gd name="connsiteX7486" fmla="*/ 11676173 w 13261896"/>
              <a:gd name="connsiteY7486" fmla="*/ 1033367 h 5790485"/>
              <a:gd name="connsiteX7487" fmla="*/ 11828573 w 13261896"/>
              <a:gd name="connsiteY7487" fmla="*/ 1061942 h 5790485"/>
              <a:gd name="connsiteX7488" fmla="*/ 11695223 w 13261896"/>
              <a:gd name="connsiteY7488" fmla="*/ 1076230 h 5790485"/>
              <a:gd name="connsiteX7489" fmla="*/ 11761898 w 13261896"/>
              <a:gd name="connsiteY7489" fmla="*/ 1080992 h 5790485"/>
              <a:gd name="connsiteX7490" fmla="*/ 11809523 w 13261896"/>
              <a:gd name="connsiteY7490" fmla="*/ 1095280 h 5790485"/>
              <a:gd name="connsiteX7491" fmla="*/ 11842861 w 13261896"/>
              <a:gd name="connsiteY7491" fmla="*/ 1066705 h 5790485"/>
              <a:gd name="connsiteX7492" fmla="*/ 11857148 w 13261896"/>
              <a:gd name="connsiteY7492" fmla="*/ 1085755 h 5790485"/>
              <a:gd name="connsiteX7493" fmla="*/ 11819048 w 13261896"/>
              <a:gd name="connsiteY7493" fmla="*/ 1104805 h 5790485"/>
              <a:gd name="connsiteX7494" fmla="*/ 11652361 w 13261896"/>
              <a:gd name="connsiteY7494" fmla="*/ 1047655 h 5790485"/>
              <a:gd name="connsiteX7495" fmla="*/ 11652361 w 13261896"/>
              <a:gd name="connsiteY7495" fmla="*/ 1033367 h 5790485"/>
              <a:gd name="connsiteX7496" fmla="*/ 11695223 w 13261896"/>
              <a:gd name="connsiteY7496" fmla="*/ 1076230 h 5790485"/>
              <a:gd name="connsiteX7497" fmla="*/ 11733323 w 13261896"/>
              <a:gd name="connsiteY7497" fmla="*/ 1109520 h 5790485"/>
              <a:gd name="connsiteX7498" fmla="*/ 11733323 w 13261896"/>
              <a:gd name="connsiteY7498" fmla="*/ 1119045 h 5790485"/>
              <a:gd name="connsiteX7499" fmla="*/ 11695223 w 13261896"/>
              <a:gd name="connsiteY7499" fmla="*/ 1147620 h 5790485"/>
              <a:gd name="connsiteX7500" fmla="*/ 11642836 w 13261896"/>
              <a:gd name="connsiteY7500" fmla="*/ 1123807 h 5790485"/>
              <a:gd name="connsiteX7501" fmla="*/ 11576161 w 13261896"/>
              <a:gd name="connsiteY7501" fmla="*/ 1147620 h 5790485"/>
              <a:gd name="connsiteX7502" fmla="*/ 11538061 w 13261896"/>
              <a:gd name="connsiteY7502" fmla="*/ 1119045 h 5790485"/>
              <a:gd name="connsiteX7503" fmla="*/ 11538061 w 13261896"/>
              <a:gd name="connsiteY7503" fmla="*/ 1095280 h 5790485"/>
              <a:gd name="connsiteX7504" fmla="*/ 11628548 w 13261896"/>
              <a:gd name="connsiteY7504" fmla="*/ 1057180 h 5790485"/>
              <a:gd name="connsiteX7505" fmla="*/ 11638073 w 13261896"/>
              <a:gd name="connsiteY7505" fmla="*/ 1033367 h 5790485"/>
              <a:gd name="connsiteX7506" fmla="*/ 11733323 w 13261896"/>
              <a:gd name="connsiteY7506" fmla="*/ 1109520 h 5790485"/>
              <a:gd name="connsiteX7507" fmla="*/ 11380946 w 13261896"/>
              <a:gd name="connsiteY7507" fmla="*/ 1052417 h 5790485"/>
              <a:gd name="connsiteX7508" fmla="*/ 11457146 w 13261896"/>
              <a:gd name="connsiteY7508" fmla="*/ 1095280 h 5790485"/>
              <a:gd name="connsiteX7509" fmla="*/ 11399996 w 13261896"/>
              <a:gd name="connsiteY7509" fmla="*/ 1142857 h 5790485"/>
              <a:gd name="connsiteX7510" fmla="*/ 11352371 w 13261896"/>
              <a:gd name="connsiteY7510" fmla="*/ 1133332 h 5790485"/>
              <a:gd name="connsiteX7511" fmla="*/ 11295221 w 13261896"/>
              <a:gd name="connsiteY7511" fmla="*/ 1157145 h 5790485"/>
              <a:gd name="connsiteX7512" fmla="*/ 11261883 w 13261896"/>
              <a:gd name="connsiteY7512" fmla="*/ 1123807 h 5790485"/>
              <a:gd name="connsiteX7513" fmla="*/ 11280933 w 13261896"/>
              <a:gd name="connsiteY7513" fmla="*/ 1109520 h 5790485"/>
              <a:gd name="connsiteX7514" fmla="*/ 11380946 w 13261896"/>
              <a:gd name="connsiteY7514" fmla="*/ 1033367 h 5790485"/>
              <a:gd name="connsiteX7515" fmla="*/ 11380946 w 13261896"/>
              <a:gd name="connsiteY7515" fmla="*/ 1052417 h 5790485"/>
              <a:gd name="connsiteX7516" fmla="*/ 11190446 w 13261896"/>
              <a:gd name="connsiteY7516" fmla="*/ 1114282 h 5790485"/>
              <a:gd name="connsiteX7517" fmla="*/ 11161871 w 13261896"/>
              <a:gd name="connsiteY7517" fmla="*/ 1109520 h 5790485"/>
              <a:gd name="connsiteX7518" fmla="*/ 11176159 w 13261896"/>
              <a:gd name="connsiteY7518" fmla="*/ 1085755 h 5790485"/>
              <a:gd name="connsiteX7519" fmla="*/ 11204734 w 13261896"/>
              <a:gd name="connsiteY7519" fmla="*/ 1104805 h 5790485"/>
              <a:gd name="connsiteX7520" fmla="*/ 11299983 w 13261896"/>
              <a:gd name="connsiteY7520" fmla="*/ 1080992 h 5790485"/>
              <a:gd name="connsiteX7521" fmla="*/ 11361896 w 13261896"/>
              <a:gd name="connsiteY7521" fmla="*/ 1033367 h 5790485"/>
              <a:gd name="connsiteX7522" fmla="*/ 11190446 w 13261896"/>
              <a:gd name="connsiteY7522" fmla="*/ 1114282 h 5790485"/>
              <a:gd name="connsiteX7523" fmla="*/ 11909488 w 13261896"/>
              <a:gd name="connsiteY7523" fmla="*/ 1066705 h 5790485"/>
              <a:gd name="connsiteX7524" fmla="*/ 11909488 w 13261896"/>
              <a:gd name="connsiteY7524" fmla="*/ 1028605 h 5790485"/>
              <a:gd name="connsiteX7525" fmla="*/ 11909488 w 13261896"/>
              <a:gd name="connsiteY7525" fmla="*/ 1066705 h 5790485"/>
              <a:gd name="connsiteX7526" fmla="*/ 11447621 w 13261896"/>
              <a:gd name="connsiteY7526" fmla="*/ 1080992 h 5790485"/>
              <a:gd name="connsiteX7527" fmla="*/ 11504723 w 13261896"/>
              <a:gd name="connsiteY7527" fmla="*/ 1066705 h 5790485"/>
              <a:gd name="connsiteX7528" fmla="*/ 11557111 w 13261896"/>
              <a:gd name="connsiteY7528" fmla="*/ 1076230 h 5790485"/>
              <a:gd name="connsiteX7529" fmla="*/ 11614261 w 13261896"/>
              <a:gd name="connsiteY7529" fmla="*/ 1028605 h 5790485"/>
              <a:gd name="connsiteX7530" fmla="*/ 11614261 w 13261896"/>
              <a:gd name="connsiteY7530" fmla="*/ 1066705 h 5790485"/>
              <a:gd name="connsiteX7531" fmla="*/ 11557111 w 13261896"/>
              <a:gd name="connsiteY7531" fmla="*/ 1080992 h 5790485"/>
              <a:gd name="connsiteX7532" fmla="*/ 11499961 w 13261896"/>
              <a:gd name="connsiteY7532" fmla="*/ 1071467 h 5790485"/>
              <a:gd name="connsiteX7533" fmla="*/ 11423808 w 13261896"/>
              <a:gd name="connsiteY7533" fmla="*/ 1090517 h 5790485"/>
              <a:gd name="connsiteX7534" fmla="*/ 11395233 w 13261896"/>
              <a:gd name="connsiteY7534" fmla="*/ 1052417 h 5790485"/>
              <a:gd name="connsiteX7535" fmla="*/ 11399996 w 13261896"/>
              <a:gd name="connsiteY7535" fmla="*/ 1028605 h 5790485"/>
              <a:gd name="connsiteX7536" fmla="*/ 11447621 w 13261896"/>
              <a:gd name="connsiteY7536" fmla="*/ 1080992 h 5790485"/>
              <a:gd name="connsiteX7537" fmla="*/ 11142821 w 13261896"/>
              <a:gd name="connsiteY7537" fmla="*/ 1066705 h 5790485"/>
              <a:gd name="connsiteX7538" fmla="*/ 11142821 w 13261896"/>
              <a:gd name="connsiteY7538" fmla="*/ 1028605 h 5790485"/>
              <a:gd name="connsiteX7539" fmla="*/ 11152346 w 13261896"/>
              <a:gd name="connsiteY7539" fmla="*/ 1052417 h 5790485"/>
              <a:gd name="connsiteX7540" fmla="*/ 11152346 w 13261896"/>
              <a:gd name="connsiteY7540" fmla="*/ 1061942 h 5790485"/>
              <a:gd name="connsiteX7541" fmla="*/ 11142821 w 13261896"/>
              <a:gd name="connsiteY7541" fmla="*/ 1066705 h 5790485"/>
              <a:gd name="connsiteX7542" fmla="*/ 11566636 w 13261896"/>
              <a:gd name="connsiteY7542" fmla="*/ 1057180 h 5790485"/>
              <a:gd name="connsiteX7543" fmla="*/ 11490436 w 13261896"/>
              <a:gd name="connsiteY7543" fmla="*/ 1057180 h 5790485"/>
              <a:gd name="connsiteX7544" fmla="*/ 11447621 w 13261896"/>
              <a:gd name="connsiteY7544" fmla="*/ 1066705 h 5790485"/>
              <a:gd name="connsiteX7545" fmla="*/ 11414283 w 13261896"/>
              <a:gd name="connsiteY7545" fmla="*/ 1047655 h 5790485"/>
              <a:gd name="connsiteX7546" fmla="*/ 11414283 w 13261896"/>
              <a:gd name="connsiteY7546" fmla="*/ 1028605 h 5790485"/>
              <a:gd name="connsiteX7547" fmla="*/ 11595211 w 13261896"/>
              <a:gd name="connsiteY7547" fmla="*/ 1033367 h 5790485"/>
              <a:gd name="connsiteX7548" fmla="*/ 11566636 w 13261896"/>
              <a:gd name="connsiteY7548" fmla="*/ 1057180 h 5790485"/>
              <a:gd name="connsiteX7549" fmla="*/ 11880913 w 13261896"/>
              <a:gd name="connsiteY7549" fmla="*/ 1057180 h 5790485"/>
              <a:gd name="connsiteX7550" fmla="*/ 11871388 w 13261896"/>
              <a:gd name="connsiteY7550" fmla="*/ 1033367 h 5790485"/>
              <a:gd name="connsiteX7551" fmla="*/ 11880913 w 13261896"/>
              <a:gd name="connsiteY7551" fmla="*/ 1014317 h 5790485"/>
              <a:gd name="connsiteX7552" fmla="*/ 11880913 w 13261896"/>
              <a:gd name="connsiteY7552" fmla="*/ 1057180 h 5790485"/>
              <a:gd name="connsiteX7553" fmla="*/ 11190446 w 13261896"/>
              <a:gd name="connsiteY7553" fmla="*/ 1052417 h 5790485"/>
              <a:gd name="connsiteX7554" fmla="*/ 11171396 w 13261896"/>
              <a:gd name="connsiteY7554" fmla="*/ 1057180 h 5790485"/>
              <a:gd name="connsiteX7555" fmla="*/ 11171396 w 13261896"/>
              <a:gd name="connsiteY7555" fmla="*/ 1014317 h 5790485"/>
              <a:gd name="connsiteX7556" fmla="*/ 11190446 w 13261896"/>
              <a:gd name="connsiteY7556" fmla="*/ 1014317 h 5790485"/>
              <a:gd name="connsiteX7557" fmla="*/ 11190446 w 13261896"/>
              <a:gd name="connsiteY7557" fmla="*/ 1052417 h 5790485"/>
              <a:gd name="connsiteX7558" fmla="*/ 11852386 w 13261896"/>
              <a:gd name="connsiteY7558" fmla="*/ 1023842 h 5790485"/>
              <a:gd name="connsiteX7559" fmla="*/ 11847623 w 13261896"/>
              <a:gd name="connsiteY7559" fmla="*/ 1047655 h 5790485"/>
              <a:gd name="connsiteX7560" fmla="*/ 11828573 w 13261896"/>
              <a:gd name="connsiteY7560" fmla="*/ 1047655 h 5790485"/>
              <a:gd name="connsiteX7561" fmla="*/ 11823811 w 13261896"/>
              <a:gd name="connsiteY7561" fmla="*/ 1023842 h 5790485"/>
              <a:gd name="connsiteX7562" fmla="*/ 11833336 w 13261896"/>
              <a:gd name="connsiteY7562" fmla="*/ 1000030 h 5790485"/>
              <a:gd name="connsiteX7563" fmla="*/ 11852386 w 13261896"/>
              <a:gd name="connsiteY7563" fmla="*/ 1023842 h 5790485"/>
              <a:gd name="connsiteX7564" fmla="*/ 11233309 w 13261896"/>
              <a:gd name="connsiteY7564" fmla="*/ 1019080 h 5790485"/>
              <a:gd name="connsiteX7565" fmla="*/ 11223784 w 13261896"/>
              <a:gd name="connsiteY7565" fmla="*/ 1042892 h 5790485"/>
              <a:gd name="connsiteX7566" fmla="*/ 11204734 w 13261896"/>
              <a:gd name="connsiteY7566" fmla="*/ 1019080 h 5790485"/>
              <a:gd name="connsiteX7567" fmla="*/ 11219021 w 13261896"/>
              <a:gd name="connsiteY7567" fmla="*/ 995267 h 5790485"/>
              <a:gd name="connsiteX7568" fmla="*/ 11233309 w 13261896"/>
              <a:gd name="connsiteY7568" fmla="*/ 1019080 h 5790485"/>
              <a:gd name="connsiteX7569" fmla="*/ 11799998 w 13261896"/>
              <a:gd name="connsiteY7569" fmla="*/ 990505 h 5790485"/>
              <a:gd name="connsiteX7570" fmla="*/ 11804761 w 13261896"/>
              <a:gd name="connsiteY7570" fmla="*/ 1028605 h 5790485"/>
              <a:gd name="connsiteX7571" fmla="*/ 11795236 w 13261896"/>
              <a:gd name="connsiteY7571" fmla="*/ 1038130 h 5790485"/>
              <a:gd name="connsiteX7572" fmla="*/ 11776186 w 13261896"/>
              <a:gd name="connsiteY7572" fmla="*/ 1009555 h 5790485"/>
              <a:gd name="connsiteX7573" fmla="*/ 11785711 w 13261896"/>
              <a:gd name="connsiteY7573" fmla="*/ 990505 h 5790485"/>
              <a:gd name="connsiteX7574" fmla="*/ 11799998 w 13261896"/>
              <a:gd name="connsiteY7574" fmla="*/ 990505 h 5790485"/>
              <a:gd name="connsiteX7575" fmla="*/ 11276171 w 13261896"/>
              <a:gd name="connsiteY7575" fmla="*/ 1009555 h 5790485"/>
              <a:gd name="connsiteX7576" fmla="*/ 11261883 w 13261896"/>
              <a:gd name="connsiteY7576" fmla="*/ 1033367 h 5790485"/>
              <a:gd name="connsiteX7577" fmla="*/ 11247596 w 13261896"/>
              <a:gd name="connsiteY7577" fmla="*/ 1009555 h 5790485"/>
              <a:gd name="connsiteX7578" fmla="*/ 11257121 w 13261896"/>
              <a:gd name="connsiteY7578" fmla="*/ 985742 h 5790485"/>
              <a:gd name="connsiteX7579" fmla="*/ 11276171 w 13261896"/>
              <a:gd name="connsiteY7579" fmla="*/ 1009555 h 5790485"/>
              <a:gd name="connsiteX7580" fmla="*/ 11761898 w 13261896"/>
              <a:gd name="connsiteY7580" fmla="*/ 1004792 h 5790485"/>
              <a:gd name="connsiteX7581" fmla="*/ 11742848 w 13261896"/>
              <a:gd name="connsiteY7581" fmla="*/ 1028605 h 5790485"/>
              <a:gd name="connsiteX7582" fmla="*/ 11728561 w 13261896"/>
              <a:gd name="connsiteY7582" fmla="*/ 1004792 h 5790485"/>
              <a:gd name="connsiteX7583" fmla="*/ 11742848 w 13261896"/>
              <a:gd name="connsiteY7583" fmla="*/ 980980 h 5790485"/>
              <a:gd name="connsiteX7584" fmla="*/ 11761898 w 13261896"/>
              <a:gd name="connsiteY7584" fmla="*/ 1004792 h 5790485"/>
              <a:gd name="connsiteX7585" fmla="*/ 11699986 w 13261896"/>
              <a:gd name="connsiteY7585" fmla="*/ 976217 h 5790485"/>
              <a:gd name="connsiteX7586" fmla="*/ 11709511 w 13261896"/>
              <a:gd name="connsiteY7586" fmla="*/ 985742 h 5790485"/>
              <a:gd name="connsiteX7587" fmla="*/ 11709511 w 13261896"/>
              <a:gd name="connsiteY7587" fmla="*/ 1019080 h 5790485"/>
              <a:gd name="connsiteX7588" fmla="*/ 11690461 w 13261896"/>
              <a:gd name="connsiteY7588" fmla="*/ 1023842 h 5790485"/>
              <a:gd name="connsiteX7589" fmla="*/ 11671411 w 13261896"/>
              <a:gd name="connsiteY7589" fmla="*/ 1000030 h 5790485"/>
              <a:gd name="connsiteX7590" fmla="*/ 11680936 w 13261896"/>
              <a:gd name="connsiteY7590" fmla="*/ 976217 h 5790485"/>
              <a:gd name="connsiteX7591" fmla="*/ 11699986 w 13261896"/>
              <a:gd name="connsiteY7591" fmla="*/ 976217 h 5790485"/>
              <a:gd name="connsiteX7592" fmla="*/ 11319033 w 13261896"/>
              <a:gd name="connsiteY7592" fmla="*/ 1000030 h 5790485"/>
              <a:gd name="connsiteX7593" fmla="*/ 11304746 w 13261896"/>
              <a:gd name="connsiteY7593" fmla="*/ 1028605 h 5790485"/>
              <a:gd name="connsiteX7594" fmla="*/ 11290458 w 13261896"/>
              <a:gd name="connsiteY7594" fmla="*/ 1000030 h 5790485"/>
              <a:gd name="connsiteX7595" fmla="*/ 11299983 w 13261896"/>
              <a:gd name="connsiteY7595" fmla="*/ 976217 h 5790485"/>
              <a:gd name="connsiteX7596" fmla="*/ 11319033 w 13261896"/>
              <a:gd name="connsiteY7596" fmla="*/ 1000030 h 5790485"/>
              <a:gd name="connsiteX7597" fmla="*/ 11657123 w 13261896"/>
              <a:gd name="connsiteY7597" fmla="*/ 995267 h 5790485"/>
              <a:gd name="connsiteX7598" fmla="*/ 11638073 w 13261896"/>
              <a:gd name="connsiteY7598" fmla="*/ 1019080 h 5790485"/>
              <a:gd name="connsiteX7599" fmla="*/ 11619023 w 13261896"/>
              <a:gd name="connsiteY7599" fmla="*/ 995267 h 5790485"/>
              <a:gd name="connsiteX7600" fmla="*/ 11638073 w 13261896"/>
              <a:gd name="connsiteY7600" fmla="*/ 971455 h 5790485"/>
              <a:gd name="connsiteX7601" fmla="*/ 11657123 w 13261896"/>
              <a:gd name="connsiteY7601" fmla="*/ 995267 h 5790485"/>
              <a:gd name="connsiteX7602" fmla="*/ 11371421 w 13261896"/>
              <a:gd name="connsiteY7602" fmla="*/ 995267 h 5790485"/>
              <a:gd name="connsiteX7603" fmla="*/ 11352371 w 13261896"/>
              <a:gd name="connsiteY7603" fmla="*/ 1019080 h 5790485"/>
              <a:gd name="connsiteX7604" fmla="*/ 11333321 w 13261896"/>
              <a:gd name="connsiteY7604" fmla="*/ 995267 h 5790485"/>
              <a:gd name="connsiteX7605" fmla="*/ 11352371 w 13261896"/>
              <a:gd name="connsiteY7605" fmla="*/ 971455 h 5790485"/>
              <a:gd name="connsiteX7606" fmla="*/ 11371421 w 13261896"/>
              <a:gd name="connsiteY7606" fmla="*/ 995267 h 5790485"/>
              <a:gd name="connsiteX7607" fmla="*/ 11814286 w 13261896"/>
              <a:gd name="connsiteY7607" fmla="*/ 980980 h 5790485"/>
              <a:gd name="connsiteX7608" fmla="*/ 11828573 w 13261896"/>
              <a:gd name="connsiteY7608" fmla="*/ 966692 h 5790485"/>
              <a:gd name="connsiteX7609" fmla="*/ 11814286 w 13261896"/>
              <a:gd name="connsiteY7609" fmla="*/ 980980 h 5790485"/>
              <a:gd name="connsiteX7610" fmla="*/ 11599973 w 13261896"/>
              <a:gd name="connsiteY7610" fmla="*/ 966692 h 5790485"/>
              <a:gd name="connsiteX7611" fmla="*/ 11604736 w 13261896"/>
              <a:gd name="connsiteY7611" fmla="*/ 985742 h 5790485"/>
              <a:gd name="connsiteX7612" fmla="*/ 11580923 w 13261896"/>
              <a:gd name="connsiteY7612" fmla="*/ 1009555 h 5790485"/>
              <a:gd name="connsiteX7613" fmla="*/ 11561873 w 13261896"/>
              <a:gd name="connsiteY7613" fmla="*/ 985742 h 5790485"/>
              <a:gd name="connsiteX7614" fmla="*/ 11571398 w 13261896"/>
              <a:gd name="connsiteY7614" fmla="*/ 966692 h 5790485"/>
              <a:gd name="connsiteX7615" fmla="*/ 11599973 w 13261896"/>
              <a:gd name="connsiteY7615" fmla="*/ 966692 h 5790485"/>
              <a:gd name="connsiteX7616" fmla="*/ 11547586 w 13261896"/>
              <a:gd name="connsiteY7616" fmla="*/ 985742 h 5790485"/>
              <a:gd name="connsiteX7617" fmla="*/ 11519011 w 13261896"/>
              <a:gd name="connsiteY7617" fmla="*/ 1009555 h 5790485"/>
              <a:gd name="connsiteX7618" fmla="*/ 11499961 w 13261896"/>
              <a:gd name="connsiteY7618" fmla="*/ 985742 h 5790485"/>
              <a:gd name="connsiteX7619" fmla="*/ 11519011 w 13261896"/>
              <a:gd name="connsiteY7619" fmla="*/ 966692 h 5790485"/>
              <a:gd name="connsiteX7620" fmla="*/ 11547586 w 13261896"/>
              <a:gd name="connsiteY7620" fmla="*/ 985742 h 5790485"/>
              <a:gd name="connsiteX7621" fmla="*/ 11485673 w 13261896"/>
              <a:gd name="connsiteY7621" fmla="*/ 990505 h 5790485"/>
              <a:gd name="connsiteX7622" fmla="*/ 11461908 w 13261896"/>
              <a:gd name="connsiteY7622" fmla="*/ 1009555 h 5790485"/>
              <a:gd name="connsiteX7623" fmla="*/ 11438096 w 13261896"/>
              <a:gd name="connsiteY7623" fmla="*/ 985742 h 5790485"/>
              <a:gd name="connsiteX7624" fmla="*/ 11461908 w 13261896"/>
              <a:gd name="connsiteY7624" fmla="*/ 966692 h 5790485"/>
              <a:gd name="connsiteX7625" fmla="*/ 11485673 w 13261896"/>
              <a:gd name="connsiteY7625" fmla="*/ 990505 h 5790485"/>
              <a:gd name="connsiteX7626" fmla="*/ 11423808 w 13261896"/>
              <a:gd name="connsiteY7626" fmla="*/ 990505 h 5790485"/>
              <a:gd name="connsiteX7627" fmla="*/ 11404758 w 13261896"/>
              <a:gd name="connsiteY7627" fmla="*/ 1014317 h 5790485"/>
              <a:gd name="connsiteX7628" fmla="*/ 11385708 w 13261896"/>
              <a:gd name="connsiteY7628" fmla="*/ 985742 h 5790485"/>
              <a:gd name="connsiteX7629" fmla="*/ 11404758 w 13261896"/>
              <a:gd name="connsiteY7629" fmla="*/ 966692 h 5790485"/>
              <a:gd name="connsiteX7630" fmla="*/ 11423808 w 13261896"/>
              <a:gd name="connsiteY7630" fmla="*/ 990505 h 5790485"/>
              <a:gd name="connsiteX7631" fmla="*/ 11838098 w 13261896"/>
              <a:gd name="connsiteY7631" fmla="*/ 980980 h 5790485"/>
              <a:gd name="connsiteX7632" fmla="*/ 11847623 w 13261896"/>
              <a:gd name="connsiteY7632" fmla="*/ 961930 h 5790485"/>
              <a:gd name="connsiteX7633" fmla="*/ 11838098 w 13261896"/>
              <a:gd name="connsiteY7633" fmla="*/ 980980 h 5790485"/>
              <a:gd name="connsiteX7634" fmla="*/ 12028550 w 13261896"/>
              <a:gd name="connsiteY7634" fmla="*/ 990505 h 5790485"/>
              <a:gd name="connsiteX7635" fmla="*/ 12009500 w 13261896"/>
              <a:gd name="connsiteY7635" fmla="*/ 957167 h 5790485"/>
              <a:gd name="connsiteX7636" fmla="*/ 12028550 w 13261896"/>
              <a:gd name="connsiteY7636" fmla="*/ 990505 h 5790485"/>
              <a:gd name="connsiteX7637" fmla="*/ 12642819 w 13261896"/>
              <a:gd name="connsiteY7637" fmla="*/ 1071467 h 5790485"/>
              <a:gd name="connsiteX7638" fmla="*/ 12452366 w 13261896"/>
              <a:gd name="connsiteY7638" fmla="*/ 1414320 h 5790485"/>
              <a:gd name="connsiteX7639" fmla="*/ 12404741 w 13261896"/>
              <a:gd name="connsiteY7639" fmla="*/ 1385745 h 5790485"/>
              <a:gd name="connsiteX7640" fmla="*/ 12304729 w 13261896"/>
              <a:gd name="connsiteY7640" fmla="*/ 1485757 h 5790485"/>
              <a:gd name="connsiteX7641" fmla="*/ 12366641 w 13261896"/>
              <a:gd name="connsiteY7641" fmla="*/ 1576197 h 5790485"/>
              <a:gd name="connsiteX7642" fmla="*/ 12438079 w 13261896"/>
              <a:gd name="connsiteY7642" fmla="*/ 1480995 h 5790485"/>
              <a:gd name="connsiteX7643" fmla="*/ 12395216 w 13261896"/>
              <a:gd name="connsiteY7643" fmla="*/ 1423845 h 5790485"/>
              <a:gd name="connsiteX7644" fmla="*/ 12338066 w 13261896"/>
              <a:gd name="connsiteY7644" fmla="*/ 1480995 h 5790485"/>
              <a:gd name="connsiteX7645" fmla="*/ 12366641 w 13261896"/>
              <a:gd name="connsiteY7645" fmla="*/ 1523810 h 5790485"/>
              <a:gd name="connsiteX7646" fmla="*/ 12399979 w 13261896"/>
              <a:gd name="connsiteY7646" fmla="*/ 1485757 h 5790485"/>
              <a:gd name="connsiteX7647" fmla="*/ 12380929 w 13261896"/>
              <a:gd name="connsiteY7647" fmla="*/ 1457182 h 5790485"/>
              <a:gd name="connsiteX7648" fmla="*/ 12366641 w 13261896"/>
              <a:gd name="connsiteY7648" fmla="*/ 1466707 h 5790485"/>
              <a:gd name="connsiteX7649" fmla="*/ 12385691 w 13261896"/>
              <a:gd name="connsiteY7649" fmla="*/ 1471470 h 5790485"/>
              <a:gd name="connsiteX7650" fmla="*/ 12385691 w 13261896"/>
              <a:gd name="connsiteY7650" fmla="*/ 1499997 h 5790485"/>
              <a:gd name="connsiteX7651" fmla="*/ 12366641 w 13261896"/>
              <a:gd name="connsiteY7651" fmla="*/ 1514285 h 5790485"/>
              <a:gd name="connsiteX7652" fmla="*/ 12347591 w 13261896"/>
              <a:gd name="connsiteY7652" fmla="*/ 1480995 h 5790485"/>
              <a:gd name="connsiteX7653" fmla="*/ 12395216 w 13261896"/>
              <a:gd name="connsiteY7653" fmla="*/ 1442895 h 5790485"/>
              <a:gd name="connsiteX7654" fmla="*/ 12423791 w 13261896"/>
              <a:gd name="connsiteY7654" fmla="*/ 1485757 h 5790485"/>
              <a:gd name="connsiteX7655" fmla="*/ 12366641 w 13261896"/>
              <a:gd name="connsiteY7655" fmla="*/ 1561910 h 5790485"/>
              <a:gd name="connsiteX7656" fmla="*/ 12319016 w 13261896"/>
              <a:gd name="connsiteY7656" fmla="*/ 1485757 h 5790485"/>
              <a:gd name="connsiteX7657" fmla="*/ 12404741 w 13261896"/>
              <a:gd name="connsiteY7657" fmla="*/ 1400032 h 5790485"/>
              <a:gd name="connsiteX7658" fmla="*/ 12447604 w 13261896"/>
              <a:gd name="connsiteY7658" fmla="*/ 1476232 h 5790485"/>
              <a:gd name="connsiteX7659" fmla="*/ 12438079 w 13261896"/>
              <a:gd name="connsiteY7659" fmla="*/ 1523810 h 5790485"/>
              <a:gd name="connsiteX7660" fmla="*/ 12404741 w 13261896"/>
              <a:gd name="connsiteY7660" fmla="*/ 1561910 h 5790485"/>
              <a:gd name="connsiteX7661" fmla="*/ 12352354 w 13261896"/>
              <a:gd name="connsiteY7661" fmla="*/ 1619060 h 5790485"/>
              <a:gd name="connsiteX7662" fmla="*/ 12285679 w 13261896"/>
              <a:gd name="connsiteY7662" fmla="*/ 1552385 h 5790485"/>
              <a:gd name="connsiteX7663" fmla="*/ 12285679 w 13261896"/>
              <a:gd name="connsiteY7663" fmla="*/ 1461945 h 5790485"/>
              <a:gd name="connsiteX7664" fmla="*/ 12323779 w 13261896"/>
              <a:gd name="connsiteY7664" fmla="*/ 1380982 h 5790485"/>
              <a:gd name="connsiteX7665" fmla="*/ 12576191 w 13261896"/>
              <a:gd name="connsiteY7665" fmla="*/ 1171432 h 5790485"/>
              <a:gd name="connsiteX7666" fmla="*/ 12614291 w 13261896"/>
              <a:gd name="connsiteY7666" fmla="*/ 1038130 h 5790485"/>
              <a:gd name="connsiteX7667" fmla="*/ 12585716 w 13261896"/>
              <a:gd name="connsiteY7667" fmla="*/ 966692 h 5790485"/>
              <a:gd name="connsiteX7668" fmla="*/ 12576191 w 13261896"/>
              <a:gd name="connsiteY7668" fmla="*/ 971455 h 5790485"/>
              <a:gd name="connsiteX7669" fmla="*/ 12600004 w 13261896"/>
              <a:gd name="connsiteY7669" fmla="*/ 1042892 h 5790485"/>
              <a:gd name="connsiteX7670" fmla="*/ 12580954 w 13261896"/>
              <a:gd name="connsiteY7670" fmla="*/ 1123807 h 5790485"/>
              <a:gd name="connsiteX7671" fmla="*/ 12552379 w 13261896"/>
              <a:gd name="connsiteY7671" fmla="*/ 1190482 h 5790485"/>
              <a:gd name="connsiteX7672" fmla="*/ 12271391 w 13261896"/>
              <a:gd name="connsiteY7672" fmla="*/ 1461945 h 5790485"/>
              <a:gd name="connsiteX7673" fmla="*/ 12271391 w 13261896"/>
              <a:gd name="connsiteY7673" fmla="*/ 1547622 h 5790485"/>
              <a:gd name="connsiteX7674" fmla="*/ 12214288 w 13261896"/>
              <a:gd name="connsiteY7674" fmla="*/ 1766697 h 5790485"/>
              <a:gd name="connsiteX7675" fmla="*/ 12209525 w 13261896"/>
              <a:gd name="connsiteY7675" fmla="*/ 1752410 h 5790485"/>
              <a:gd name="connsiteX7676" fmla="*/ 12238100 w 13261896"/>
              <a:gd name="connsiteY7676" fmla="*/ 1700022 h 5790485"/>
              <a:gd name="connsiteX7677" fmla="*/ 12261866 w 13261896"/>
              <a:gd name="connsiteY7677" fmla="*/ 1628585 h 5790485"/>
              <a:gd name="connsiteX7678" fmla="*/ 12261866 w 13261896"/>
              <a:gd name="connsiteY7678" fmla="*/ 1438132 h 5790485"/>
              <a:gd name="connsiteX7679" fmla="*/ 12295204 w 13261896"/>
              <a:gd name="connsiteY7679" fmla="*/ 1366695 h 5790485"/>
              <a:gd name="connsiteX7680" fmla="*/ 12538091 w 13261896"/>
              <a:gd name="connsiteY7680" fmla="*/ 1190482 h 5790485"/>
              <a:gd name="connsiteX7681" fmla="*/ 12595241 w 13261896"/>
              <a:gd name="connsiteY7681" fmla="*/ 1033367 h 5790485"/>
              <a:gd name="connsiteX7682" fmla="*/ 12561904 w 13261896"/>
              <a:gd name="connsiteY7682" fmla="*/ 971455 h 5790485"/>
              <a:gd name="connsiteX7683" fmla="*/ 12557141 w 13261896"/>
              <a:gd name="connsiteY7683" fmla="*/ 976217 h 5790485"/>
              <a:gd name="connsiteX7684" fmla="*/ 12585716 w 13261896"/>
              <a:gd name="connsiteY7684" fmla="*/ 1033367 h 5790485"/>
              <a:gd name="connsiteX7685" fmla="*/ 12542854 w 13261896"/>
              <a:gd name="connsiteY7685" fmla="*/ 1157145 h 5790485"/>
              <a:gd name="connsiteX7686" fmla="*/ 12247579 w 13261896"/>
              <a:gd name="connsiteY7686" fmla="*/ 1423845 h 5790485"/>
              <a:gd name="connsiteX7687" fmla="*/ 12247579 w 13261896"/>
              <a:gd name="connsiteY7687" fmla="*/ 1633347 h 5790485"/>
              <a:gd name="connsiteX7688" fmla="*/ 12214288 w 13261896"/>
              <a:gd name="connsiteY7688" fmla="*/ 1719072 h 5790485"/>
              <a:gd name="connsiteX7689" fmla="*/ 12190475 w 13261896"/>
              <a:gd name="connsiteY7689" fmla="*/ 1733360 h 5790485"/>
              <a:gd name="connsiteX7690" fmla="*/ 12228575 w 13261896"/>
              <a:gd name="connsiteY7690" fmla="*/ 1661922 h 5790485"/>
              <a:gd name="connsiteX7691" fmla="*/ 12242863 w 13261896"/>
              <a:gd name="connsiteY7691" fmla="*/ 1604772 h 5790485"/>
              <a:gd name="connsiteX7692" fmla="*/ 12228575 w 13261896"/>
              <a:gd name="connsiteY7692" fmla="*/ 1528572 h 5790485"/>
              <a:gd name="connsiteX7693" fmla="*/ 12219050 w 13261896"/>
              <a:gd name="connsiteY7693" fmla="*/ 1561910 h 5790485"/>
              <a:gd name="connsiteX7694" fmla="*/ 12200000 w 13261896"/>
              <a:gd name="connsiteY7694" fmla="*/ 1595247 h 5790485"/>
              <a:gd name="connsiteX7695" fmla="*/ 12228575 w 13261896"/>
              <a:gd name="connsiteY7695" fmla="*/ 1580960 h 5790485"/>
              <a:gd name="connsiteX7696" fmla="*/ 12228575 w 13261896"/>
              <a:gd name="connsiteY7696" fmla="*/ 1619060 h 5790485"/>
              <a:gd name="connsiteX7697" fmla="*/ 12171425 w 13261896"/>
              <a:gd name="connsiteY7697" fmla="*/ 1728597 h 5790485"/>
              <a:gd name="connsiteX7698" fmla="*/ 12104750 w 13261896"/>
              <a:gd name="connsiteY7698" fmla="*/ 1704785 h 5790485"/>
              <a:gd name="connsiteX7699" fmla="*/ 11947588 w 13261896"/>
              <a:gd name="connsiteY7699" fmla="*/ 1895237 h 5790485"/>
              <a:gd name="connsiteX7700" fmla="*/ 11833336 w 13261896"/>
              <a:gd name="connsiteY7700" fmla="*/ 1804797 h 5790485"/>
              <a:gd name="connsiteX7701" fmla="*/ 11714273 w 13261896"/>
              <a:gd name="connsiteY7701" fmla="*/ 1938099 h 5790485"/>
              <a:gd name="connsiteX7702" fmla="*/ 11723798 w 13261896"/>
              <a:gd name="connsiteY7702" fmla="*/ 1761935 h 5790485"/>
              <a:gd name="connsiteX7703" fmla="*/ 11790473 w 13261896"/>
              <a:gd name="connsiteY7703" fmla="*/ 1795272 h 5790485"/>
              <a:gd name="connsiteX7704" fmla="*/ 11861911 w 13261896"/>
              <a:gd name="connsiteY7704" fmla="*/ 1723835 h 5790485"/>
              <a:gd name="connsiteX7705" fmla="*/ 11904725 w 13261896"/>
              <a:gd name="connsiteY7705" fmla="*/ 1752410 h 5790485"/>
              <a:gd name="connsiteX7706" fmla="*/ 11952350 w 13261896"/>
              <a:gd name="connsiteY7706" fmla="*/ 1695260 h 5790485"/>
              <a:gd name="connsiteX7707" fmla="*/ 11914250 w 13261896"/>
              <a:gd name="connsiteY7707" fmla="*/ 1652397 h 5790485"/>
              <a:gd name="connsiteX7708" fmla="*/ 11890438 w 13261896"/>
              <a:gd name="connsiteY7708" fmla="*/ 1676210 h 5790485"/>
              <a:gd name="connsiteX7709" fmla="*/ 11909488 w 13261896"/>
              <a:gd name="connsiteY7709" fmla="*/ 1690497 h 5790485"/>
              <a:gd name="connsiteX7710" fmla="*/ 11899963 w 13261896"/>
              <a:gd name="connsiteY7710" fmla="*/ 1676210 h 5790485"/>
              <a:gd name="connsiteX7711" fmla="*/ 11914250 w 13261896"/>
              <a:gd name="connsiteY7711" fmla="*/ 1666685 h 5790485"/>
              <a:gd name="connsiteX7712" fmla="*/ 11942825 w 13261896"/>
              <a:gd name="connsiteY7712" fmla="*/ 1695260 h 5790485"/>
              <a:gd name="connsiteX7713" fmla="*/ 11904725 w 13261896"/>
              <a:gd name="connsiteY7713" fmla="*/ 1738122 h 5790485"/>
              <a:gd name="connsiteX7714" fmla="*/ 11866625 w 13261896"/>
              <a:gd name="connsiteY7714" fmla="*/ 1680972 h 5790485"/>
              <a:gd name="connsiteX7715" fmla="*/ 11899963 w 13261896"/>
              <a:gd name="connsiteY7715" fmla="*/ 1628585 h 5790485"/>
              <a:gd name="connsiteX7716" fmla="*/ 11914250 w 13261896"/>
              <a:gd name="connsiteY7716" fmla="*/ 1585722 h 5790485"/>
              <a:gd name="connsiteX7717" fmla="*/ 11971400 w 13261896"/>
              <a:gd name="connsiteY7717" fmla="*/ 1547622 h 5790485"/>
              <a:gd name="connsiteX7718" fmla="*/ 12052363 w 13261896"/>
              <a:gd name="connsiteY7718" fmla="*/ 1647635 h 5790485"/>
              <a:gd name="connsiteX7719" fmla="*/ 12009500 w 13261896"/>
              <a:gd name="connsiteY7719" fmla="*/ 1700022 h 5790485"/>
              <a:gd name="connsiteX7720" fmla="*/ 11980925 w 13261896"/>
              <a:gd name="connsiteY7720" fmla="*/ 1671447 h 5790485"/>
              <a:gd name="connsiteX7721" fmla="*/ 11999975 w 13261896"/>
              <a:gd name="connsiteY7721" fmla="*/ 1647635 h 5790485"/>
              <a:gd name="connsiteX7722" fmla="*/ 12023788 w 13261896"/>
              <a:gd name="connsiteY7722" fmla="*/ 1647635 h 5790485"/>
              <a:gd name="connsiteX7723" fmla="*/ 12038075 w 13261896"/>
              <a:gd name="connsiteY7723" fmla="*/ 1680972 h 5790485"/>
              <a:gd name="connsiteX7724" fmla="*/ 12038075 w 13261896"/>
              <a:gd name="connsiteY7724" fmla="*/ 1652397 h 5790485"/>
              <a:gd name="connsiteX7725" fmla="*/ 12009500 w 13261896"/>
              <a:gd name="connsiteY7725" fmla="*/ 1633347 h 5790485"/>
              <a:gd name="connsiteX7726" fmla="*/ 11971400 w 13261896"/>
              <a:gd name="connsiteY7726" fmla="*/ 1671447 h 5790485"/>
              <a:gd name="connsiteX7727" fmla="*/ 12009500 w 13261896"/>
              <a:gd name="connsiteY7727" fmla="*/ 1714310 h 5790485"/>
              <a:gd name="connsiteX7728" fmla="*/ 12085700 w 13261896"/>
              <a:gd name="connsiteY7728" fmla="*/ 1671447 h 5790485"/>
              <a:gd name="connsiteX7729" fmla="*/ 12138088 w 13261896"/>
              <a:gd name="connsiteY7729" fmla="*/ 1700022 h 5790485"/>
              <a:gd name="connsiteX7730" fmla="*/ 12190475 w 13261896"/>
              <a:gd name="connsiteY7730" fmla="*/ 1623822 h 5790485"/>
              <a:gd name="connsiteX7731" fmla="*/ 12138088 w 13261896"/>
              <a:gd name="connsiteY7731" fmla="*/ 1657160 h 5790485"/>
              <a:gd name="connsiteX7732" fmla="*/ 12099988 w 13261896"/>
              <a:gd name="connsiteY7732" fmla="*/ 1642872 h 5790485"/>
              <a:gd name="connsiteX7733" fmla="*/ 12061888 w 13261896"/>
              <a:gd name="connsiteY7733" fmla="*/ 1671447 h 5790485"/>
              <a:gd name="connsiteX7734" fmla="*/ 11971400 w 13261896"/>
              <a:gd name="connsiteY7734" fmla="*/ 1533335 h 5790485"/>
              <a:gd name="connsiteX7735" fmla="*/ 11909488 w 13261896"/>
              <a:gd name="connsiteY7735" fmla="*/ 1566672 h 5790485"/>
              <a:gd name="connsiteX7736" fmla="*/ 11885675 w 13261896"/>
              <a:gd name="connsiteY7736" fmla="*/ 1623822 h 5790485"/>
              <a:gd name="connsiteX7737" fmla="*/ 11857148 w 13261896"/>
              <a:gd name="connsiteY7737" fmla="*/ 1680972 h 5790485"/>
              <a:gd name="connsiteX7738" fmla="*/ 11814286 w 13261896"/>
              <a:gd name="connsiteY7738" fmla="*/ 1652397 h 5790485"/>
              <a:gd name="connsiteX7739" fmla="*/ 11771423 w 13261896"/>
              <a:gd name="connsiteY7739" fmla="*/ 1685735 h 5790485"/>
              <a:gd name="connsiteX7740" fmla="*/ 11747611 w 13261896"/>
              <a:gd name="connsiteY7740" fmla="*/ 1704785 h 5790485"/>
              <a:gd name="connsiteX7741" fmla="*/ 11742848 w 13261896"/>
              <a:gd name="connsiteY7741" fmla="*/ 1723835 h 5790485"/>
              <a:gd name="connsiteX7742" fmla="*/ 11766661 w 13261896"/>
              <a:gd name="connsiteY7742" fmla="*/ 1757172 h 5790485"/>
              <a:gd name="connsiteX7743" fmla="*/ 11799998 w 13261896"/>
              <a:gd name="connsiteY7743" fmla="*/ 1757172 h 5790485"/>
              <a:gd name="connsiteX7744" fmla="*/ 11809523 w 13261896"/>
              <a:gd name="connsiteY7744" fmla="*/ 1747647 h 5790485"/>
              <a:gd name="connsiteX7745" fmla="*/ 11757136 w 13261896"/>
              <a:gd name="connsiteY7745" fmla="*/ 1733360 h 5790485"/>
              <a:gd name="connsiteX7746" fmla="*/ 11752373 w 13261896"/>
              <a:gd name="connsiteY7746" fmla="*/ 1723835 h 5790485"/>
              <a:gd name="connsiteX7747" fmla="*/ 11761898 w 13261896"/>
              <a:gd name="connsiteY7747" fmla="*/ 1704785 h 5790485"/>
              <a:gd name="connsiteX7748" fmla="*/ 11814286 w 13261896"/>
              <a:gd name="connsiteY7748" fmla="*/ 1661922 h 5790485"/>
              <a:gd name="connsiteX7749" fmla="*/ 11828573 w 13261896"/>
              <a:gd name="connsiteY7749" fmla="*/ 1666685 h 5790485"/>
              <a:gd name="connsiteX7750" fmla="*/ 11852386 w 13261896"/>
              <a:gd name="connsiteY7750" fmla="*/ 1709547 h 5790485"/>
              <a:gd name="connsiteX7751" fmla="*/ 11809523 w 13261896"/>
              <a:gd name="connsiteY7751" fmla="*/ 1776222 h 5790485"/>
              <a:gd name="connsiteX7752" fmla="*/ 11790473 w 13261896"/>
              <a:gd name="connsiteY7752" fmla="*/ 1785747 h 5790485"/>
              <a:gd name="connsiteX7753" fmla="*/ 11728561 w 13261896"/>
              <a:gd name="connsiteY7753" fmla="*/ 1733360 h 5790485"/>
              <a:gd name="connsiteX7754" fmla="*/ 11733323 w 13261896"/>
              <a:gd name="connsiteY7754" fmla="*/ 1680972 h 5790485"/>
              <a:gd name="connsiteX7755" fmla="*/ 11823811 w 13261896"/>
              <a:gd name="connsiteY7755" fmla="*/ 1576197 h 5790485"/>
              <a:gd name="connsiteX7756" fmla="*/ 11876150 w 13261896"/>
              <a:gd name="connsiteY7756" fmla="*/ 1595247 h 5790485"/>
              <a:gd name="connsiteX7757" fmla="*/ 11909488 w 13261896"/>
              <a:gd name="connsiteY7757" fmla="*/ 1547622 h 5790485"/>
              <a:gd name="connsiteX7758" fmla="*/ 11985688 w 13261896"/>
              <a:gd name="connsiteY7758" fmla="*/ 1509522 h 5790485"/>
              <a:gd name="connsiteX7759" fmla="*/ 12076175 w 13261896"/>
              <a:gd name="connsiteY7759" fmla="*/ 1542860 h 5790485"/>
              <a:gd name="connsiteX7760" fmla="*/ 12152375 w 13261896"/>
              <a:gd name="connsiteY7760" fmla="*/ 1433370 h 5790485"/>
              <a:gd name="connsiteX7761" fmla="*/ 12200000 w 13261896"/>
              <a:gd name="connsiteY7761" fmla="*/ 1499997 h 5790485"/>
              <a:gd name="connsiteX7762" fmla="*/ 12133325 w 13261896"/>
              <a:gd name="connsiteY7762" fmla="*/ 1595247 h 5790485"/>
              <a:gd name="connsiteX7763" fmla="*/ 12099988 w 13261896"/>
              <a:gd name="connsiteY7763" fmla="*/ 1533335 h 5790485"/>
              <a:gd name="connsiteX7764" fmla="*/ 12147613 w 13261896"/>
              <a:gd name="connsiteY7764" fmla="*/ 1457182 h 5790485"/>
              <a:gd name="connsiteX7765" fmla="*/ 12176188 w 13261896"/>
              <a:gd name="connsiteY7765" fmla="*/ 1499997 h 5790485"/>
              <a:gd name="connsiteX7766" fmla="*/ 12142850 w 13261896"/>
              <a:gd name="connsiteY7766" fmla="*/ 1561910 h 5790485"/>
              <a:gd name="connsiteX7767" fmla="*/ 12128563 w 13261896"/>
              <a:gd name="connsiteY7767" fmla="*/ 1523810 h 5790485"/>
              <a:gd name="connsiteX7768" fmla="*/ 12152375 w 13261896"/>
              <a:gd name="connsiteY7768" fmla="*/ 1495235 h 5790485"/>
              <a:gd name="connsiteX7769" fmla="*/ 12157138 w 13261896"/>
              <a:gd name="connsiteY7769" fmla="*/ 1509522 h 5790485"/>
              <a:gd name="connsiteX7770" fmla="*/ 12128563 w 13261896"/>
              <a:gd name="connsiteY7770" fmla="*/ 1528572 h 5790485"/>
              <a:gd name="connsiteX7771" fmla="*/ 12142850 w 13261896"/>
              <a:gd name="connsiteY7771" fmla="*/ 1538097 h 5790485"/>
              <a:gd name="connsiteX7772" fmla="*/ 12171425 w 13261896"/>
              <a:gd name="connsiteY7772" fmla="*/ 1504760 h 5790485"/>
              <a:gd name="connsiteX7773" fmla="*/ 12142850 w 13261896"/>
              <a:gd name="connsiteY7773" fmla="*/ 1480995 h 5790485"/>
              <a:gd name="connsiteX7774" fmla="*/ 12114275 w 13261896"/>
              <a:gd name="connsiteY7774" fmla="*/ 1523810 h 5790485"/>
              <a:gd name="connsiteX7775" fmla="*/ 12142850 w 13261896"/>
              <a:gd name="connsiteY7775" fmla="*/ 1571435 h 5790485"/>
              <a:gd name="connsiteX7776" fmla="*/ 12190475 w 13261896"/>
              <a:gd name="connsiteY7776" fmla="*/ 1499997 h 5790485"/>
              <a:gd name="connsiteX7777" fmla="*/ 12147613 w 13261896"/>
              <a:gd name="connsiteY7777" fmla="*/ 1442895 h 5790485"/>
              <a:gd name="connsiteX7778" fmla="*/ 12085700 w 13261896"/>
              <a:gd name="connsiteY7778" fmla="*/ 1538097 h 5790485"/>
              <a:gd name="connsiteX7779" fmla="*/ 12133325 w 13261896"/>
              <a:gd name="connsiteY7779" fmla="*/ 1609535 h 5790485"/>
              <a:gd name="connsiteX7780" fmla="*/ 12214288 w 13261896"/>
              <a:gd name="connsiteY7780" fmla="*/ 1499997 h 5790485"/>
              <a:gd name="connsiteX7781" fmla="*/ 12200000 w 13261896"/>
              <a:gd name="connsiteY7781" fmla="*/ 1433370 h 5790485"/>
              <a:gd name="connsiteX7782" fmla="*/ 12247579 w 13261896"/>
              <a:gd name="connsiteY7782" fmla="*/ 1338120 h 5790485"/>
              <a:gd name="connsiteX7783" fmla="*/ 12561904 w 13261896"/>
              <a:gd name="connsiteY7783" fmla="*/ 1038130 h 5790485"/>
              <a:gd name="connsiteX7784" fmla="*/ 12542854 w 13261896"/>
              <a:gd name="connsiteY7784" fmla="*/ 980980 h 5790485"/>
              <a:gd name="connsiteX7785" fmla="*/ 12576191 w 13261896"/>
              <a:gd name="connsiteY7785" fmla="*/ 952405 h 5790485"/>
              <a:gd name="connsiteX7786" fmla="*/ 12642819 w 13261896"/>
              <a:gd name="connsiteY7786" fmla="*/ 1071467 h 5790485"/>
              <a:gd name="connsiteX7787" fmla="*/ 11152346 w 13261896"/>
              <a:gd name="connsiteY7787" fmla="*/ 1004792 h 5790485"/>
              <a:gd name="connsiteX7788" fmla="*/ 11100006 w 13261896"/>
              <a:gd name="connsiteY7788" fmla="*/ 1038130 h 5790485"/>
              <a:gd name="connsiteX7789" fmla="*/ 11047619 w 13261896"/>
              <a:gd name="connsiteY7789" fmla="*/ 980980 h 5790485"/>
              <a:gd name="connsiteX7790" fmla="*/ 11085719 w 13261896"/>
              <a:gd name="connsiteY7790" fmla="*/ 952405 h 5790485"/>
              <a:gd name="connsiteX7791" fmla="*/ 11152346 w 13261896"/>
              <a:gd name="connsiteY7791" fmla="*/ 1004792 h 5790485"/>
              <a:gd name="connsiteX7792" fmla="*/ 12014263 w 13261896"/>
              <a:gd name="connsiteY7792" fmla="*/ 990505 h 5790485"/>
              <a:gd name="connsiteX7793" fmla="*/ 11966638 w 13261896"/>
              <a:gd name="connsiteY7793" fmla="*/ 1052417 h 5790485"/>
              <a:gd name="connsiteX7794" fmla="*/ 11861911 w 13261896"/>
              <a:gd name="connsiteY7794" fmla="*/ 995267 h 5790485"/>
              <a:gd name="connsiteX7795" fmla="*/ 11928538 w 13261896"/>
              <a:gd name="connsiteY7795" fmla="*/ 933355 h 5790485"/>
              <a:gd name="connsiteX7796" fmla="*/ 12014263 w 13261896"/>
              <a:gd name="connsiteY7796" fmla="*/ 990505 h 5790485"/>
              <a:gd name="connsiteX7797" fmla="*/ 11604736 w 13261896"/>
              <a:gd name="connsiteY7797" fmla="*/ 952405 h 5790485"/>
              <a:gd name="connsiteX7798" fmla="*/ 11609498 w 13261896"/>
              <a:gd name="connsiteY7798" fmla="*/ 933355 h 5790485"/>
              <a:gd name="connsiteX7799" fmla="*/ 11604736 w 13261896"/>
              <a:gd name="connsiteY7799" fmla="*/ 952405 h 5790485"/>
              <a:gd name="connsiteX7800" fmla="*/ 11357133 w 13261896"/>
              <a:gd name="connsiteY7800" fmla="*/ 952405 h 5790485"/>
              <a:gd name="connsiteX7801" fmla="*/ 11357133 w 13261896"/>
              <a:gd name="connsiteY7801" fmla="*/ 933355 h 5790485"/>
              <a:gd name="connsiteX7802" fmla="*/ 11357133 w 13261896"/>
              <a:gd name="connsiteY7802" fmla="*/ 952405 h 5790485"/>
              <a:gd name="connsiteX7803" fmla="*/ 11147584 w 13261896"/>
              <a:gd name="connsiteY7803" fmla="*/ 980980 h 5790485"/>
              <a:gd name="connsiteX7804" fmla="*/ 11085719 w 13261896"/>
              <a:gd name="connsiteY7804" fmla="*/ 938117 h 5790485"/>
              <a:gd name="connsiteX7805" fmla="*/ 11038094 w 13261896"/>
              <a:gd name="connsiteY7805" fmla="*/ 990505 h 5790485"/>
              <a:gd name="connsiteX7806" fmla="*/ 11033331 w 13261896"/>
              <a:gd name="connsiteY7806" fmla="*/ 971455 h 5790485"/>
              <a:gd name="connsiteX7807" fmla="*/ 11038094 w 13261896"/>
              <a:gd name="connsiteY7807" fmla="*/ 957167 h 5790485"/>
              <a:gd name="connsiteX7808" fmla="*/ 11085719 w 13261896"/>
              <a:gd name="connsiteY7808" fmla="*/ 933355 h 5790485"/>
              <a:gd name="connsiteX7809" fmla="*/ 11147584 w 13261896"/>
              <a:gd name="connsiteY7809" fmla="*/ 980980 h 5790485"/>
              <a:gd name="connsiteX7810" fmla="*/ 11971400 w 13261896"/>
              <a:gd name="connsiteY7810" fmla="*/ 938117 h 5790485"/>
              <a:gd name="connsiteX7811" fmla="*/ 11928538 w 13261896"/>
              <a:gd name="connsiteY7811" fmla="*/ 919067 h 5790485"/>
              <a:gd name="connsiteX7812" fmla="*/ 11857148 w 13261896"/>
              <a:gd name="connsiteY7812" fmla="*/ 976217 h 5790485"/>
              <a:gd name="connsiteX7813" fmla="*/ 11928538 w 13261896"/>
              <a:gd name="connsiteY7813" fmla="*/ 919067 h 5790485"/>
              <a:gd name="connsiteX7814" fmla="*/ 11971400 w 13261896"/>
              <a:gd name="connsiteY7814" fmla="*/ 938117 h 5790485"/>
              <a:gd name="connsiteX7815" fmla="*/ 11157109 w 13261896"/>
              <a:gd name="connsiteY7815" fmla="*/ 971455 h 5790485"/>
              <a:gd name="connsiteX7816" fmla="*/ 11085719 w 13261896"/>
              <a:gd name="connsiteY7816" fmla="*/ 919067 h 5790485"/>
              <a:gd name="connsiteX7817" fmla="*/ 11023806 w 13261896"/>
              <a:gd name="connsiteY7817" fmla="*/ 961930 h 5790485"/>
              <a:gd name="connsiteX7818" fmla="*/ 11090481 w 13261896"/>
              <a:gd name="connsiteY7818" fmla="*/ 909542 h 5790485"/>
              <a:gd name="connsiteX7819" fmla="*/ 11157109 w 13261896"/>
              <a:gd name="connsiteY7819" fmla="*/ 971455 h 5790485"/>
              <a:gd name="connsiteX7820" fmla="*/ 11985688 w 13261896"/>
              <a:gd name="connsiteY7820" fmla="*/ 923830 h 5790485"/>
              <a:gd name="connsiteX7821" fmla="*/ 12033313 w 13261896"/>
              <a:gd name="connsiteY7821" fmla="*/ 942880 h 5790485"/>
              <a:gd name="connsiteX7822" fmla="*/ 12047600 w 13261896"/>
              <a:gd name="connsiteY7822" fmla="*/ 971455 h 5790485"/>
              <a:gd name="connsiteX7823" fmla="*/ 12038075 w 13261896"/>
              <a:gd name="connsiteY7823" fmla="*/ 1004792 h 5790485"/>
              <a:gd name="connsiteX7824" fmla="*/ 12042838 w 13261896"/>
              <a:gd name="connsiteY7824" fmla="*/ 985742 h 5790485"/>
              <a:gd name="connsiteX7825" fmla="*/ 11961875 w 13261896"/>
              <a:gd name="connsiteY7825" fmla="*/ 909542 h 5790485"/>
              <a:gd name="connsiteX7826" fmla="*/ 11928538 w 13261896"/>
              <a:gd name="connsiteY7826" fmla="*/ 904780 h 5790485"/>
              <a:gd name="connsiteX7827" fmla="*/ 11852386 w 13261896"/>
              <a:gd name="connsiteY7827" fmla="*/ 957167 h 5790485"/>
              <a:gd name="connsiteX7828" fmla="*/ 11928538 w 13261896"/>
              <a:gd name="connsiteY7828" fmla="*/ 900017 h 5790485"/>
              <a:gd name="connsiteX7829" fmla="*/ 11985688 w 13261896"/>
              <a:gd name="connsiteY7829" fmla="*/ 923830 h 5790485"/>
              <a:gd name="connsiteX7830" fmla="*/ 11795236 w 13261896"/>
              <a:gd name="connsiteY7830" fmla="*/ 909542 h 5790485"/>
              <a:gd name="connsiteX7831" fmla="*/ 11799998 w 13261896"/>
              <a:gd name="connsiteY7831" fmla="*/ 923830 h 5790485"/>
              <a:gd name="connsiteX7832" fmla="*/ 11761898 w 13261896"/>
              <a:gd name="connsiteY7832" fmla="*/ 971455 h 5790485"/>
              <a:gd name="connsiteX7833" fmla="*/ 11657123 w 13261896"/>
              <a:gd name="connsiteY7833" fmla="*/ 957167 h 5790485"/>
              <a:gd name="connsiteX7834" fmla="*/ 11657123 w 13261896"/>
              <a:gd name="connsiteY7834" fmla="*/ 938117 h 5790485"/>
              <a:gd name="connsiteX7835" fmla="*/ 11714273 w 13261896"/>
              <a:gd name="connsiteY7835" fmla="*/ 900017 h 5790485"/>
              <a:gd name="connsiteX7836" fmla="*/ 11795236 w 13261896"/>
              <a:gd name="connsiteY7836" fmla="*/ 909542 h 5790485"/>
              <a:gd name="connsiteX7837" fmla="*/ 11328558 w 13261896"/>
              <a:gd name="connsiteY7837" fmla="*/ 957167 h 5790485"/>
              <a:gd name="connsiteX7838" fmla="*/ 11233309 w 13261896"/>
              <a:gd name="connsiteY7838" fmla="*/ 976217 h 5790485"/>
              <a:gd name="connsiteX7839" fmla="*/ 11195209 w 13261896"/>
              <a:gd name="connsiteY7839" fmla="*/ 938117 h 5790485"/>
              <a:gd name="connsiteX7840" fmla="*/ 11195209 w 13261896"/>
              <a:gd name="connsiteY7840" fmla="*/ 919067 h 5790485"/>
              <a:gd name="connsiteX7841" fmla="*/ 11242834 w 13261896"/>
              <a:gd name="connsiteY7841" fmla="*/ 914305 h 5790485"/>
              <a:gd name="connsiteX7842" fmla="*/ 11280933 w 13261896"/>
              <a:gd name="connsiteY7842" fmla="*/ 900017 h 5790485"/>
              <a:gd name="connsiteX7843" fmla="*/ 11328558 w 13261896"/>
              <a:gd name="connsiteY7843" fmla="*/ 957167 h 5790485"/>
              <a:gd name="connsiteX7844" fmla="*/ 11523773 w 13261896"/>
              <a:gd name="connsiteY7844" fmla="*/ 885730 h 5790485"/>
              <a:gd name="connsiteX7845" fmla="*/ 11561873 w 13261896"/>
              <a:gd name="connsiteY7845" fmla="*/ 919067 h 5790485"/>
              <a:gd name="connsiteX7846" fmla="*/ 11552348 w 13261896"/>
              <a:gd name="connsiteY7846" fmla="*/ 952405 h 5790485"/>
              <a:gd name="connsiteX7847" fmla="*/ 11428571 w 13261896"/>
              <a:gd name="connsiteY7847" fmla="*/ 952405 h 5790485"/>
              <a:gd name="connsiteX7848" fmla="*/ 11419046 w 13261896"/>
              <a:gd name="connsiteY7848" fmla="*/ 914305 h 5790485"/>
              <a:gd name="connsiteX7849" fmla="*/ 11457146 w 13261896"/>
              <a:gd name="connsiteY7849" fmla="*/ 885730 h 5790485"/>
              <a:gd name="connsiteX7850" fmla="*/ 11523773 w 13261896"/>
              <a:gd name="connsiteY7850" fmla="*/ 885730 h 5790485"/>
              <a:gd name="connsiteX7851" fmla="*/ 11819048 w 13261896"/>
              <a:gd name="connsiteY7851" fmla="*/ 904780 h 5790485"/>
              <a:gd name="connsiteX7852" fmla="*/ 11814286 w 13261896"/>
              <a:gd name="connsiteY7852" fmla="*/ 928592 h 5790485"/>
              <a:gd name="connsiteX7853" fmla="*/ 11795236 w 13261896"/>
              <a:gd name="connsiteY7853" fmla="*/ 895255 h 5790485"/>
              <a:gd name="connsiteX7854" fmla="*/ 11714273 w 13261896"/>
              <a:gd name="connsiteY7854" fmla="*/ 885730 h 5790485"/>
              <a:gd name="connsiteX7855" fmla="*/ 11638073 w 13261896"/>
              <a:gd name="connsiteY7855" fmla="*/ 957167 h 5790485"/>
              <a:gd name="connsiteX7856" fmla="*/ 11714273 w 13261896"/>
              <a:gd name="connsiteY7856" fmla="*/ 880967 h 5790485"/>
              <a:gd name="connsiteX7857" fmla="*/ 11819048 w 13261896"/>
              <a:gd name="connsiteY7857" fmla="*/ 904780 h 5790485"/>
              <a:gd name="connsiteX7858" fmla="*/ 11342846 w 13261896"/>
              <a:gd name="connsiteY7858" fmla="*/ 957167 h 5790485"/>
              <a:gd name="connsiteX7859" fmla="*/ 11280933 w 13261896"/>
              <a:gd name="connsiteY7859" fmla="*/ 890492 h 5790485"/>
              <a:gd name="connsiteX7860" fmla="*/ 11238071 w 13261896"/>
              <a:gd name="connsiteY7860" fmla="*/ 900017 h 5790485"/>
              <a:gd name="connsiteX7861" fmla="*/ 11180921 w 13261896"/>
              <a:gd name="connsiteY7861" fmla="*/ 928592 h 5790485"/>
              <a:gd name="connsiteX7862" fmla="*/ 11190446 w 13261896"/>
              <a:gd name="connsiteY7862" fmla="*/ 957167 h 5790485"/>
              <a:gd name="connsiteX7863" fmla="*/ 11176159 w 13261896"/>
              <a:gd name="connsiteY7863" fmla="*/ 919067 h 5790485"/>
              <a:gd name="connsiteX7864" fmla="*/ 11195209 w 13261896"/>
              <a:gd name="connsiteY7864" fmla="*/ 895255 h 5790485"/>
              <a:gd name="connsiteX7865" fmla="*/ 11233309 w 13261896"/>
              <a:gd name="connsiteY7865" fmla="*/ 895255 h 5790485"/>
              <a:gd name="connsiteX7866" fmla="*/ 11285696 w 13261896"/>
              <a:gd name="connsiteY7866" fmla="*/ 880967 h 5790485"/>
              <a:gd name="connsiteX7867" fmla="*/ 11342846 w 13261896"/>
              <a:gd name="connsiteY7867" fmla="*/ 957167 h 5790485"/>
              <a:gd name="connsiteX7868" fmla="*/ 11580923 w 13261896"/>
              <a:gd name="connsiteY7868" fmla="*/ 914305 h 5790485"/>
              <a:gd name="connsiteX7869" fmla="*/ 11571398 w 13261896"/>
              <a:gd name="connsiteY7869" fmla="*/ 952405 h 5790485"/>
              <a:gd name="connsiteX7870" fmla="*/ 11576161 w 13261896"/>
              <a:gd name="connsiteY7870" fmla="*/ 914305 h 5790485"/>
              <a:gd name="connsiteX7871" fmla="*/ 11533298 w 13261896"/>
              <a:gd name="connsiteY7871" fmla="*/ 871442 h 5790485"/>
              <a:gd name="connsiteX7872" fmla="*/ 11447621 w 13261896"/>
              <a:gd name="connsiteY7872" fmla="*/ 871442 h 5790485"/>
              <a:gd name="connsiteX7873" fmla="*/ 11409521 w 13261896"/>
              <a:gd name="connsiteY7873" fmla="*/ 947642 h 5790485"/>
              <a:gd name="connsiteX7874" fmla="*/ 11399996 w 13261896"/>
              <a:gd name="connsiteY7874" fmla="*/ 909542 h 5790485"/>
              <a:gd name="connsiteX7875" fmla="*/ 11495198 w 13261896"/>
              <a:gd name="connsiteY7875" fmla="*/ 866680 h 5790485"/>
              <a:gd name="connsiteX7876" fmla="*/ 11580923 w 13261896"/>
              <a:gd name="connsiteY7876" fmla="*/ 914305 h 5790485"/>
              <a:gd name="connsiteX7877" fmla="*/ 12071413 w 13261896"/>
              <a:gd name="connsiteY7877" fmla="*/ 923830 h 5790485"/>
              <a:gd name="connsiteX7878" fmla="*/ 12057125 w 13261896"/>
              <a:gd name="connsiteY7878" fmla="*/ 990505 h 5790485"/>
              <a:gd name="connsiteX7879" fmla="*/ 12052363 w 13261896"/>
              <a:gd name="connsiteY7879" fmla="*/ 952405 h 5790485"/>
              <a:gd name="connsiteX7880" fmla="*/ 12004738 w 13261896"/>
              <a:gd name="connsiteY7880" fmla="*/ 914305 h 5790485"/>
              <a:gd name="connsiteX7881" fmla="*/ 12004738 w 13261896"/>
              <a:gd name="connsiteY7881" fmla="*/ 900017 h 5790485"/>
              <a:gd name="connsiteX7882" fmla="*/ 12023788 w 13261896"/>
              <a:gd name="connsiteY7882" fmla="*/ 861917 h 5790485"/>
              <a:gd name="connsiteX7883" fmla="*/ 12071413 w 13261896"/>
              <a:gd name="connsiteY7883" fmla="*/ 923830 h 5790485"/>
              <a:gd name="connsiteX7884" fmla="*/ 11842861 w 13261896"/>
              <a:gd name="connsiteY7884" fmla="*/ 900017 h 5790485"/>
              <a:gd name="connsiteX7885" fmla="*/ 11795236 w 13261896"/>
              <a:gd name="connsiteY7885" fmla="*/ 976217 h 5790485"/>
              <a:gd name="connsiteX7886" fmla="*/ 11833336 w 13261896"/>
              <a:gd name="connsiteY7886" fmla="*/ 909542 h 5790485"/>
              <a:gd name="connsiteX7887" fmla="*/ 11804761 w 13261896"/>
              <a:gd name="connsiteY7887" fmla="*/ 876205 h 5790485"/>
              <a:gd name="connsiteX7888" fmla="*/ 11714273 w 13261896"/>
              <a:gd name="connsiteY7888" fmla="*/ 866680 h 5790485"/>
              <a:gd name="connsiteX7889" fmla="*/ 11642836 w 13261896"/>
              <a:gd name="connsiteY7889" fmla="*/ 900017 h 5790485"/>
              <a:gd name="connsiteX7890" fmla="*/ 11619023 w 13261896"/>
              <a:gd name="connsiteY7890" fmla="*/ 952405 h 5790485"/>
              <a:gd name="connsiteX7891" fmla="*/ 11714273 w 13261896"/>
              <a:gd name="connsiteY7891" fmla="*/ 857155 h 5790485"/>
              <a:gd name="connsiteX7892" fmla="*/ 11842861 w 13261896"/>
              <a:gd name="connsiteY7892" fmla="*/ 900017 h 5790485"/>
              <a:gd name="connsiteX7893" fmla="*/ 11352371 w 13261896"/>
              <a:gd name="connsiteY7893" fmla="*/ 928592 h 5790485"/>
              <a:gd name="connsiteX7894" fmla="*/ 11285696 w 13261896"/>
              <a:gd name="connsiteY7894" fmla="*/ 866680 h 5790485"/>
              <a:gd name="connsiteX7895" fmla="*/ 11238071 w 13261896"/>
              <a:gd name="connsiteY7895" fmla="*/ 880967 h 5790485"/>
              <a:gd name="connsiteX7896" fmla="*/ 11161871 w 13261896"/>
              <a:gd name="connsiteY7896" fmla="*/ 909542 h 5790485"/>
              <a:gd name="connsiteX7897" fmla="*/ 11166634 w 13261896"/>
              <a:gd name="connsiteY7897" fmla="*/ 942880 h 5790485"/>
              <a:gd name="connsiteX7898" fmla="*/ 11157109 w 13261896"/>
              <a:gd name="connsiteY7898" fmla="*/ 904780 h 5790485"/>
              <a:gd name="connsiteX7899" fmla="*/ 11176159 w 13261896"/>
              <a:gd name="connsiteY7899" fmla="*/ 876205 h 5790485"/>
              <a:gd name="connsiteX7900" fmla="*/ 11276171 w 13261896"/>
              <a:gd name="connsiteY7900" fmla="*/ 852392 h 5790485"/>
              <a:gd name="connsiteX7901" fmla="*/ 11352371 w 13261896"/>
              <a:gd name="connsiteY7901" fmla="*/ 928592 h 5790485"/>
              <a:gd name="connsiteX7902" fmla="*/ 12019025 w 13261896"/>
              <a:gd name="connsiteY7902" fmla="*/ 847630 h 5790485"/>
              <a:gd name="connsiteX7903" fmla="*/ 11990450 w 13261896"/>
              <a:gd name="connsiteY7903" fmla="*/ 914305 h 5790485"/>
              <a:gd name="connsiteX7904" fmla="*/ 11990450 w 13261896"/>
              <a:gd name="connsiteY7904" fmla="*/ 847630 h 5790485"/>
              <a:gd name="connsiteX7905" fmla="*/ 12019025 w 13261896"/>
              <a:gd name="connsiteY7905" fmla="*/ 847630 h 5790485"/>
              <a:gd name="connsiteX7906" fmla="*/ 11057144 w 13261896"/>
              <a:gd name="connsiteY7906" fmla="*/ 904780 h 5790485"/>
              <a:gd name="connsiteX7907" fmla="*/ 11014281 w 13261896"/>
              <a:gd name="connsiteY7907" fmla="*/ 947642 h 5790485"/>
              <a:gd name="connsiteX7908" fmla="*/ 11009519 w 13261896"/>
              <a:gd name="connsiteY7908" fmla="*/ 914305 h 5790485"/>
              <a:gd name="connsiteX7909" fmla="*/ 11042856 w 13261896"/>
              <a:gd name="connsiteY7909" fmla="*/ 847630 h 5790485"/>
              <a:gd name="connsiteX7910" fmla="*/ 11057144 w 13261896"/>
              <a:gd name="connsiteY7910" fmla="*/ 904780 h 5790485"/>
              <a:gd name="connsiteX7911" fmla="*/ 11604736 w 13261896"/>
              <a:gd name="connsiteY7911" fmla="*/ 895255 h 5790485"/>
              <a:gd name="connsiteX7912" fmla="*/ 11590448 w 13261896"/>
              <a:gd name="connsiteY7912" fmla="*/ 947642 h 5790485"/>
              <a:gd name="connsiteX7913" fmla="*/ 11585686 w 13261896"/>
              <a:gd name="connsiteY7913" fmla="*/ 947642 h 5790485"/>
              <a:gd name="connsiteX7914" fmla="*/ 11595211 w 13261896"/>
              <a:gd name="connsiteY7914" fmla="*/ 909542 h 5790485"/>
              <a:gd name="connsiteX7915" fmla="*/ 11495198 w 13261896"/>
              <a:gd name="connsiteY7915" fmla="*/ 852392 h 5790485"/>
              <a:gd name="connsiteX7916" fmla="*/ 11385708 w 13261896"/>
              <a:gd name="connsiteY7916" fmla="*/ 909542 h 5790485"/>
              <a:gd name="connsiteX7917" fmla="*/ 11395233 w 13261896"/>
              <a:gd name="connsiteY7917" fmla="*/ 952405 h 5790485"/>
              <a:gd name="connsiteX7918" fmla="*/ 11376183 w 13261896"/>
              <a:gd name="connsiteY7918" fmla="*/ 895255 h 5790485"/>
              <a:gd name="connsiteX7919" fmla="*/ 11385708 w 13261896"/>
              <a:gd name="connsiteY7919" fmla="*/ 866680 h 5790485"/>
              <a:gd name="connsiteX7920" fmla="*/ 11438096 w 13261896"/>
              <a:gd name="connsiteY7920" fmla="*/ 842867 h 5790485"/>
              <a:gd name="connsiteX7921" fmla="*/ 11533298 w 13261896"/>
              <a:gd name="connsiteY7921" fmla="*/ 838105 h 5790485"/>
              <a:gd name="connsiteX7922" fmla="*/ 11604736 w 13261896"/>
              <a:gd name="connsiteY7922" fmla="*/ 895255 h 5790485"/>
              <a:gd name="connsiteX7923" fmla="*/ 11180921 w 13261896"/>
              <a:gd name="connsiteY7923" fmla="*/ 857155 h 5790485"/>
              <a:gd name="connsiteX7924" fmla="*/ 11147584 w 13261896"/>
              <a:gd name="connsiteY7924" fmla="*/ 885730 h 5790485"/>
              <a:gd name="connsiteX7925" fmla="*/ 11147584 w 13261896"/>
              <a:gd name="connsiteY7925" fmla="*/ 933355 h 5790485"/>
              <a:gd name="connsiteX7926" fmla="*/ 11090481 w 13261896"/>
              <a:gd name="connsiteY7926" fmla="*/ 871442 h 5790485"/>
              <a:gd name="connsiteX7927" fmla="*/ 11104721 w 13261896"/>
              <a:gd name="connsiteY7927" fmla="*/ 852392 h 5790485"/>
              <a:gd name="connsiteX7928" fmla="*/ 11157109 w 13261896"/>
              <a:gd name="connsiteY7928" fmla="*/ 838105 h 5790485"/>
              <a:gd name="connsiteX7929" fmla="*/ 11180921 w 13261896"/>
              <a:gd name="connsiteY7929" fmla="*/ 857155 h 5790485"/>
              <a:gd name="connsiteX7930" fmla="*/ 11990450 w 13261896"/>
              <a:gd name="connsiteY7930" fmla="*/ 838105 h 5790485"/>
              <a:gd name="connsiteX7931" fmla="*/ 12004738 w 13261896"/>
              <a:gd name="connsiteY7931" fmla="*/ 833342 h 5790485"/>
              <a:gd name="connsiteX7932" fmla="*/ 11990450 w 13261896"/>
              <a:gd name="connsiteY7932" fmla="*/ 838105 h 5790485"/>
              <a:gd name="connsiteX7933" fmla="*/ 11923775 w 13261896"/>
              <a:gd name="connsiteY7933" fmla="*/ 842867 h 5790485"/>
              <a:gd name="connsiteX7934" fmla="*/ 11933300 w 13261896"/>
              <a:gd name="connsiteY7934" fmla="*/ 857155 h 5790485"/>
              <a:gd name="connsiteX7935" fmla="*/ 11847623 w 13261896"/>
              <a:gd name="connsiteY7935" fmla="*/ 938117 h 5790485"/>
              <a:gd name="connsiteX7936" fmla="*/ 11857148 w 13261896"/>
              <a:gd name="connsiteY7936" fmla="*/ 900017 h 5790485"/>
              <a:gd name="connsiteX7937" fmla="*/ 11809523 w 13261896"/>
              <a:gd name="connsiteY7937" fmla="*/ 852392 h 5790485"/>
              <a:gd name="connsiteX7938" fmla="*/ 11809523 w 13261896"/>
              <a:gd name="connsiteY7938" fmla="*/ 833342 h 5790485"/>
              <a:gd name="connsiteX7939" fmla="*/ 11833336 w 13261896"/>
              <a:gd name="connsiteY7939" fmla="*/ 823817 h 5790485"/>
              <a:gd name="connsiteX7940" fmla="*/ 11923775 w 13261896"/>
              <a:gd name="connsiteY7940" fmla="*/ 842867 h 5790485"/>
              <a:gd name="connsiteX7941" fmla="*/ 11985688 w 13261896"/>
              <a:gd name="connsiteY7941" fmla="*/ 823817 h 5790485"/>
              <a:gd name="connsiteX7942" fmla="*/ 11961875 w 13261896"/>
              <a:gd name="connsiteY7942" fmla="*/ 890492 h 5790485"/>
              <a:gd name="connsiteX7943" fmla="*/ 11971400 w 13261896"/>
              <a:gd name="connsiteY7943" fmla="*/ 838105 h 5790485"/>
              <a:gd name="connsiteX7944" fmla="*/ 11961875 w 13261896"/>
              <a:gd name="connsiteY7944" fmla="*/ 814292 h 5790485"/>
              <a:gd name="connsiteX7945" fmla="*/ 11985688 w 13261896"/>
              <a:gd name="connsiteY7945" fmla="*/ 823817 h 5790485"/>
              <a:gd name="connsiteX7946" fmla="*/ 11195209 w 13261896"/>
              <a:gd name="connsiteY7946" fmla="*/ 838105 h 5790485"/>
              <a:gd name="connsiteX7947" fmla="*/ 11195209 w 13261896"/>
              <a:gd name="connsiteY7947" fmla="*/ 857155 h 5790485"/>
              <a:gd name="connsiteX7948" fmla="*/ 11157109 w 13261896"/>
              <a:gd name="connsiteY7948" fmla="*/ 823817 h 5790485"/>
              <a:gd name="connsiteX7949" fmla="*/ 11128534 w 13261896"/>
              <a:gd name="connsiteY7949" fmla="*/ 833342 h 5790485"/>
              <a:gd name="connsiteX7950" fmla="*/ 11076194 w 13261896"/>
              <a:gd name="connsiteY7950" fmla="*/ 871442 h 5790485"/>
              <a:gd name="connsiteX7951" fmla="*/ 11085719 w 13261896"/>
              <a:gd name="connsiteY7951" fmla="*/ 895255 h 5790485"/>
              <a:gd name="connsiteX7952" fmla="*/ 11071431 w 13261896"/>
              <a:gd name="connsiteY7952" fmla="*/ 866680 h 5790485"/>
              <a:gd name="connsiteX7953" fmla="*/ 11080956 w 13261896"/>
              <a:gd name="connsiteY7953" fmla="*/ 842867 h 5790485"/>
              <a:gd name="connsiteX7954" fmla="*/ 11166634 w 13261896"/>
              <a:gd name="connsiteY7954" fmla="*/ 814292 h 5790485"/>
              <a:gd name="connsiteX7955" fmla="*/ 11195209 w 13261896"/>
              <a:gd name="connsiteY7955" fmla="*/ 838105 h 5790485"/>
              <a:gd name="connsiteX7956" fmla="*/ 11866625 w 13261896"/>
              <a:gd name="connsiteY7956" fmla="*/ 809530 h 5790485"/>
              <a:gd name="connsiteX7957" fmla="*/ 11933300 w 13261896"/>
              <a:gd name="connsiteY7957" fmla="*/ 823817 h 5790485"/>
              <a:gd name="connsiteX7958" fmla="*/ 11942825 w 13261896"/>
              <a:gd name="connsiteY7958" fmla="*/ 847630 h 5790485"/>
              <a:gd name="connsiteX7959" fmla="*/ 11923775 w 13261896"/>
              <a:gd name="connsiteY7959" fmla="*/ 823817 h 5790485"/>
              <a:gd name="connsiteX7960" fmla="*/ 11833336 w 13261896"/>
              <a:gd name="connsiteY7960" fmla="*/ 809530 h 5790485"/>
              <a:gd name="connsiteX7961" fmla="*/ 11795236 w 13261896"/>
              <a:gd name="connsiteY7961" fmla="*/ 842867 h 5790485"/>
              <a:gd name="connsiteX7962" fmla="*/ 11790473 w 13261896"/>
              <a:gd name="connsiteY7962" fmla="*/ 847630 h 5790485"/>
              <a:gd name="connsiteX7963" fmla="*/ 11785711 w 13261896"/>
              <a:gd name="connsiteY7963" fmla="*/ 833342 h 5790485"/>
              <a:gd name="connsiteX7964" fmla="*/ 11823811 w 13261896"/>
              <a:gd name="connsiteY7964" fmla="*/ 804767 h 5790485"/>
              <a:gd name="connsiteX7965" fmla="*/ 11866625 w 13261896"/>
              <a:gd name="connsiteY7965" fmla="*/ 809530 h 5790485"/>
              <a:gd name="connsiteX7966" fmla="*/ 11438096 w 13261896"/>
              <a:gd name="connsiteY7966" fmla="*/ 828580 h 5790485"/>
              <a:gd name="connsiteX7967" fmla="*/ 11361896 w 13261896"/>
              <a:gd name="connsiteY7967" fmla="*/ 895255 h 5790485"/>
              <a:gd name="connsiteX7968" fmla="*/ 11371421 w 13261896"/>
              <a:gd name="connsiteY7968" fmla="*/ 952405 h 5790485"/>
              <a:gd name="connsiteX7969" fmla="*/ 11271408 w 13261896"/>
              <a:gd name="connsiteY7969" fmla="*/ 833342 h 5790485"/>
              <a:gd name="connsiteX7970" fmla="*/ 11285696 w 13261896"/>
              <a:gd name="connsiteY7970" fmla="*/ 814292 h 5790485"/>
              <a:gd name="connsiteX7971" fmla="*/ 11357133 w 13261896"/>
              <a:gd name="connsiteY7971" fmla="*/ 809530 h 5790485"/>
              <a:gd name="connsiteX7972" fmla="*/ 11404758 w 13261896"/>
              <a:gd name="connsiteY7972" fmla="*/ 795242 h 5790485"/>
              <a:gd name="connsiteX7973" fmla="*/ 11438096 w 13261896"/>
              <a:gd name="connsiteY7973" fmla="*/ 828580 h 5790485"/>
              <a:gd name="connsiteX7974" fmla="*/ 11214259 w 13261896"/>
              <a:gd name="connsiteY7974" fmla="*/ 823817 h 5790485"/>
              <a:gd name="connsiteX7975" fmla="*/ 11214259 w 13261896"/>
              <a:gd name="connsiteY7975" fmla="*/ 857155 h 5790485"/>
              <a:gd name="connsiteX7976" fmla="*/ 11166634 w 13261896"/>
              <a:gd name="connsiteY7976" fmla="*/ 800005 h 5790485"/>
              <a:gd name="connsiteX7977" fmla="*/ 11119009 w 13261896"/>
              <a:gd name="connsiteY7977" fmla="*/ 819055 h 5790485"/>
              <a:gd name="connsiteX7978" fmla="*/ 11057144 w 13261896"/>
              <a:gd name="connsiteY7978" fmla="*/ 876205 h 5790485"/>
              <a:gd name="connsiteX7979" fmla="*/ 11052381 w 13261896"/>
              <a:gd name="connsiteY7979" fmla="*/ 857155 h 5790485"/>
              <a:gd name="connsiteX7980" fmla="*/ 11071431 w 13261896"/>
              <a:gd name="connsiteY7980" fmla="*/ 828580 h 5790485"/>
              <a:gd name="connsiteX7981" fmla="*/ 11176159 w 13261896"/>
              <a:gd name="connsiteY7981" fmla="*/ 795242 h 5790485"/>
              <a:gd name="connsiteX7982" fmla="*/ 11214259 w 13261896"/>
              <a:gd name="connsiteY7982" fmla="*/ 823817 h 5790485"/>
              <a:gd name="connsiteX7983" fmla="*/ 11719036 w 13261896"/>
              <a:gd name="connsiteY7983" fmla="*/ 809530 h 5790485"/>
              <a:gd name="connsiteX7984" fmla="*/ 11719036 w 13261896"/>
              <a:gd name="connsiteY7984" fmla="*/ 842867 h 5790485"/>
              <a:gd name="connsiteX7985" fmla="*/ 11614261 w 13261896"/>
              <a:gd name="connsiteY7985" fmla="*/ 928592 h 5790485"/>
              <a:gd name="connsiteX7986" fmla="*/ 11585686 w 13261896"/>
              <a:gd name="connsiteY7986" fmla="*/ 838105 h 5790485"/>
              <a:gd name="connsiteX7987" fmla="*/ 11538061 w 13261896"/>
              <a:gd name="connsiteY7987" fmla="*/ 823817 h 5790485"/>
              <a:gd name="connsiteX7988" fmla="*/ 11533298 w 13261896"/>
              <a:gd name="connsiteY7988" fmla="*/ 814292 h 5790485"/>
              <a:gd name="connsiteX7989" fmla="*/ 11566636 w 13261896"/>
              <a:gd name="connsiteY7989" fmla="*/ 790480 h 5790485"/>
              <a:gd name="connsiteX7990" fmla="*/ 11619023 w 13261896"/>
              <a:gd name="connsiteY7990" fmla="*/ 809530 h 5790485"/>
              <a:gd name="connsiteX7991" fmla="*/ 11676173 w 13261896"/>
              <a:gd name="connsiteY7991" fmla="*/ 785717 h 5790485"/>
              <a:gd name="connsiteX7992" fmla="*/ 11719036 w 13261896"/>
              <a:gd name="connsiteY7992" fmla="*/ 809530 h 5790485"/>
              <a:gd name="connsiteX7993" fmla="*/ 11871388 w 13261896"/>
              <a:gd name="connsiteY7993" fmla="*/ 795242 h 5790485"/>
              <a:gd name="connsiteX7994" fmla="*/ 11952350 w 13261896"/>
              <a:gd name="connsiteY7994" fmla="*/ 823817 h 5790485"/>
              <a:gd name="connsiteX7995" fmla="*/ 11933300 w 13261896"/>
              <a:gd name="connsiteY7995" fmla="*/ 804767 h 5790485"/>
              <a:gd name="connsiteX7996" fmla="*/ 11823811 w 13261896"/>
              <a:gd name="connsiteY7996" fmla="*/ 790480 h 5790485"/>
              <a:gd name="connsiteX7997" fmla="*/ 11766661 w 13261896"/>
              <a:gd name="connsiteY7997" fmla="*/ 847630 h 5790485"/>
              <a:gd name="connsiteX7998" fmla="*/ 11766661 w 13261896"/>
              <a:gd name="connsiteY7998" fmla="*/ 804767 h 5790485"/>
              <a:gd name="connsiteX7999" fmla="*/ 11814286 w 13261896"/>
              <a:gd name="connsiteY7999" fmla="*/ 776192 h 5790485"/>
              <a:gd name="connsiteX8000" fmla="*/ 11871388 w 13261896"/>
              <a:gd name="connsiteY8000" fmla="*/ 795242 h 5790485"/>
              <a:gd name="connsiteX8001" fmla="*/ 11223784 w 13261896"/>
              <a:gd name="connsiteY8001" fmla="*/ 809530 h 5790485"/>
              <a:gd name="connsiteX8002" fmla="*/ 11199971 w 13261896"/>
              <a:gd name="connsiteY8002" fmla="*/ 790480 h 5790485"/>
              <a:gd name="connsiteX8003" fmla="*/ 11238071 w 13261896"/>
              <a:gd name="connsiteY8003" fmla="*/ 776192 h 5790485"/>
              <a:gd name="connsiteX8004" fmla="*/ 11223784 w 13261896"/>
              <a:gd name="connsiteY8004" fmla="*/ 809530 h 5790485"/>
              <a:gd name="connsiteX8005" fmla="*/ 11447621 w 13261896"/>
              <a:gd name="connsiteY8005" fmla="*/ 804767 h 5790485"/>
              <a:gd name="connsiteX8006" fmla="*/ 11447621 w 13261896"/>
              <a:gd name="connsiteY8006" fmla="*/ 800005 h 5790485"/>
              <a:gd name="connsiteX8007" fmla="*/ 11447621 w 13261896"/>
              <a:gd name="connsiteY8007" fmla="*/ 819055 h 5790485"/>
              <a:gd name="connsiteX8008" fmla="*/ 11404758 w 13261896"/>
              <a:gd name="connsiteY8008" fmla="*/ 780955 h 5790485"/>
              <a:gd name="connsiteX8009" fmla="*/ 11357133 w 13261896"/>
              <a:gd name="connsiteY8009" fmla="*/ 795242 h 5790485"/>
              <a:gd name="connsiteX8010" fmla="*/ 11257121 w 13261896"/>
              <a:gd name="connsiteY8010" fmla="*/ 838105 h 5790485"/>
              <a:gd name="connsiteX8011" fmla="*/ 11252359 w 13261896"/>
              <a:gd name="connsiteY8011" fmla="*/ 823817 h 5790485"/>
              <a:gd name="connsiteX8012" fmla="*/ 11347608 w 13261896"/>
              <a:gd name="connsiteY8012" fmla="*/ 790480 h 5790485"/>
              <a:gd name="connsiteX8013" fmla="*/ 11409521 w 13261896"/>
              <a:gd name="connsiteY8013" fmla="*/ 771430 h 5790485"/>
              <a:gd name="connsiteX8014" fmla="*/ 11447621 w 13261896"/>
              <a:gd name="connsiteY8014" fmla="*/ 804767 h 5790485"/>
              <a:gd name="connsiteX8015" fmla="*/ 11780948 w 13261896"/>
              <a:gd name="connsiteY8015" fmla="*/ 771430 h 5790485"/>
              <a:gd name="connsiteX8016" fmla="*/ 11752373 w 13261896"/>
              <a:gd name="connsiteY8016" fmla="*/ 847630 h 5790485"/>
              <a:gd name="connsiteX8017" fmla="*/ 11752373 w 13261896"/>
              <a:gd name="connsiteY8017" fmla="*/ 819055 h 5790485"/>
              <a:gd name="connsiteX8018" fmla="*/ 11733323 w 13261896"/>
              <a:gd name="connsiteY8018" fmla="*/ 766667 h 5790485"/>
              <a:gd name="connsiteX8019" fmla="*/ 11780948 w 13261896"/>
              <a:gd name="connsiteY8019" fmla="*/ 771430 h 5790485"/>
              <a:gd name="connsiteX8020" fmla="*/ 11738086 w 13261896"/>
              <a:gd name="connsiteY8020" fmla="*/ 800005 h 5790485"/>
              <a:gd name="connsiteX8021" fmla="*/ 11733323 w 13261896"/>
              <a:gd name="connsiteY8021" fmla="*/ 842867 h 5790485"/>
              <a:gd name="connsiteX8022" fmla="*/ 11676173 w 13261896"/>
              <a:gd name="connsiteY8022" fmla="*/ 771430 h 5790485"/>
              <a:gd name="connsiteX8023" fmla="*/ 11619023 w 13261896"/>
              <a:gd name="connsiteY8023" fmla="*/ 795242 h 5790485"/>
              <a:gd name="connsiteX8024" fmla="*/ 11561873 w 13261896"/>
              <a:gd name="connsiteY8024" fmla="*/ 776192 h 5790485"/>
              <a:gd name="connsiteX8025" fmla="*/ 11514248 w 13261896"/>
              <a:gd name="connsiteY8025" fmla="*/ 828580 h 5790485"/>
              <a:gd name="connsiteX8026" fmla="*/ 11514248 w 13261896"/>
              <a:gd name="connsiteY8026" fmla="*/ 800005 h 5790485"/>
              <a:gd name="connsiteX8027" fmla="*/ 11566636 w 13261896"/>
              <a:gd name="connsiteY8027" fmla="*/ 771430 h 5790485"/>
              <a:gd name="connsiteX8028" fmla="*/ 11614261 w 13261896"/>
              <a:gd name="connsiteY8028" fmla="*/ 780955 h 5790485"/>
              <a:gd name="connsiteX8029" fmla="*/ 11680936 w 13261896"/>
              <a:gd name="connsiteY8029" fmla="*/ 761905 h 5790485"/>
              <a:gd name="connsiteX8030" fmla="*/ 11738086 w 13261896"/>
              <a:gd name="connsiteY8030" fmla="*/ 800005 h 5790485"/>
              <a:gd name="connsiteX8031" fmla="*/ 11471433 w 13261896"/>
              <a:gd name="connsiteY8031" fmla="*/ 804767 h 5790485"/>
              <a:gd name="connsiteX8032" fmla="*/ 11471433 w 13261896"/>
              <a:gd name="connsiteY8032" fmla="*/ 833342 h 5790485"/>
              <a:gd name="connsiteX8033" fmla="*/ 11433333 w 13261896"/>
              <a:gd name="connsiteY8033" fmla="*/ 761905 h 5790485"/>
              <a:gd name="connsiteX8034" fmla="*/ 11471433 w 13261896"/>
              <a:gd name="connsiteY8034" fmla="*/ 804767 h 5790485"/>
              <a:gd name="connsiteX8035" fmla="*/ 11347608 w 13261896"/>
              <a:gd name="connsiteY8035" fmla="*/ 776192 h 5790485"/>
              <a:gd name="connsiteX8036" fmla="*/ 11238071 w 13261896"/>
              <a:gd name="connsiteY8036" fmla="*/ 814292 h 5790485"/>
              <a:gd name="connsiteX8037" fmla="*/ 11242834 w 13261896"/>
              <a:gd name="connsiteY8037" fmla="*/ 842867 h 5790485"/>
              <a:gd name="connsiteX8038" fmla="*/ 11233309 w 13261896"/>
              <a:gd name="connsiteY8038" fmla="*/ 814292 h 5790485"/>
              <a:gd name="connsiteX8039" fmla="*/ 11333321 w 13261896"/>
              <a:gd name="connsiteY8039" fmla="*/ 771430 h 5790485"/>
              <a:gd name="connsiteX8040" fmla="*/ 11390471 w 13261896"/>
              <a:gd name="connsiteY8040" fmla="*/ 761905 h 5790485"/>
              <a:gd name="connsiteX8041" fmla="*/ 11347608 w 13261896"/>
              <a:gd name="connsiteY8041" fmla="*/ 776192 h 5790485"/>
              <a:gd name="connsiteX8042" fmla="*/ 11628548 w 13261896"/>
              <a:gd name="connsiteY8042" fmla="*/ 761905 h 5790485"/>
              <a:gd name="connsiteX8043" fmla="*/ 11566636 w 13261896"/>
              <a:gd name="connsiteY8043" fmla="*/ 761905 h 5790485"/>
              <a:gd name="connsiteX8044" fmla="*/ 11495198 w 13261896"/>
              <a:gd name="connsiteY8044" fmla="*/ 828580 h 5790485"/>
              <a:gd name="connsiteX8045" fmla="*/ 11495198 w 13261896"/>
              <a:gd name="connsiteY8045" fmla="*/ 785717 h 5790485"/>
              <a:gd name="connsiteX8046" fmla="*/ 11547586 w 13261896"/>
              <a:gd name="connsiteY8046" fmla="*/ 757142 h 5790485"/>
              <a:gd name="connsiteX8047" fmla="*/ 11628548 w 13261896"/>
              <a:gd name="connsiteY8047" fmla="*/ 761905 h 5790485"/>
              <a:gd name="connsiteX8048" fmla="*/ 11504723 w 13261896"/>
              <a:gd name="connsiteY8048" fmla="*/ 757142 h 5790485"/>
              <a:gd name="connsiteX8049" fmla="*/ 11480958 w 13261896"/>
              <a:gd name="connsiteY8049" fmla="*/ 795242 h 5790485"/>
              <a:gd name="connsiteX8050" fmla="*/ 11461908 w 13261896"/>
              <a:gd name="connsiteY8050" fmla="*/ 757142 h 5790485"/>
              <a:gd name="connsiteX8051" fmla="*/ 11504723 w 13261896"/>
              <a:gd name="connsiteY8051" fmla="*/ 757142 h 5790485"/>
              <a:gd name="connsiteX8052" fmla="*/ 11442858 w 13261896"/>
              <a:gd name="connsiteY8052" fmla="*/ 747617 h 5790485"/>
              <a:gd name="connsiteX8053" fmla="*/ 11414283 w 13261896"/>
              <a:gd name="connsiteY8053" fmla="*/ 742855 h 5790485"/>
              <a:gd name="connsiteX8054" fmla="*/ 11419046 w 13261896"/>
              <a:gd name="connsiteY8054" fmla="*/ 695277 h 5790485"/>
              <a:gd name="connsiteX8055" fmla="*/ 11438096 w 13261896"/>
              <a:gd name="connsiteY8055" fmla="*/ 695277 h 5790485"/>
              <a:gd name="connsiteX8056" fmla="*/ 11442858 w 13261896"/>
              <a:gd name="connsiteY8056" fmla="*/ 747617 h 5790485"/>
              <a:gd name="connsiteX8057" fmla="*/ 11795236 w 13261896"/>
              <a:gd name="connsiteY8057" fmla="*/ 761905 h 5790485"/>
              <a:gd name="connsiteX8058" fmla="*/ 11771423 w 13261896"/>
              <a:gd name="connsiteY8058" fmla="*/ 757142 h 5790485"/>
              <a:gd name="connsiteX8059" fmla="*/ 11776186 w 13261896"/>
              <a:gd name="connsiteY8059" fmla="*/ 685752 h 5790485"/>
              <a:gd name="connsiteX8060" fmla="*/ 11795236 w 13261896"/>
              <a:gd name="connsiteY8060" fmla="*/ 761905 h 5790485"/>
              <a:gd name="connsiteX8061" fmla="*/ 11452383 w 13261896"/>
              <a:gd name="connsiteY8061" fmla="*/ 609552 h 5790485"/>
              <a:gd name="connsiteX8062" fmla="*/ 11442858 w 13261896"/>
              <a:gd name="connsiteY8062" fmla="*/ 647652 h 5790485"/>
              <a:gd name="connsiteX8063" fmla="*/ 11428571 w 13261896"/>
              <a:gd name="connsiteY8063" fmla="*/ 604790 h 5790485"/>
              <a:gd name="connsiteX8064" fmla="*/ 11442858 w 13261896"/>
              <a:gd name="connsiteY8064" fmla="*/ 590502 h 5790485"/>
              <a:gd name="connsiteX8065" fmla="*/ 11452383 w 13261896"/>
              <a:gd name="connsiteY8065" fmla="*/ 609552 h 5790485"/>
              <a:gd name="connsiteX8066" fmla="*/ 11614261 w 13261896"/>
              <a:gd name="connsiteY8066" fmla="*/ 580977 h 5790485"/>
              <a:gd name="connsiteX8067" fmla="*/ 11619023 w 13261896"/>
              <a:gd name="connsiteY8067" fmla="*/ 595265 h 5790485"/>
              <a:gd name="connsiteX8068" fmla="*/ 11580923 w 13261896"/>
              <a:gd name="connsiteY8068" fmla="*/ 628602 h 5790485"/>
              <a:gd name="connsiteX8069" fmla="*/ 11566636 w 13261896"/>
              <a:gd name="connsiteY8069" fmla="*/ 628602 h 5790485"/>
              <a:gd name="connsiteX8070" fmla="*/ 11566636 w 13261896"/>
              <a:gd name="connsiteY8070" fmla="*/ 580977 h 5790485"/>
              <a:gd name="connsiteX8071" fmla="*/ 11614261 w 13261896"/>
              <a:gd name="connsiteY8071" fmla="*/ 580977 h 5790485"/>
              <a:gd name="connsiteX8072" fmla="*/ 11409521 w 13261896"/>
              <a:gd name="connsiteY8072" fmla="*/ 685752 h 5790485"/>
              <a:gd name="connsiteX8073" fmla="*/ 11399996 w 13261896"/>
              <a:gd name="connsiteY8073" fmla="*/ 747617 h 5790485"/>
              <a:gd name="connsiteX8074" fmla="*/ 11314271 w 13261896"/>
              <a:gd name="connsiteY8074" fmla="*/ 752380 h 5790485"/>
              <a:gd name="connsiteX8075" fmla="*/ 11309508 w 13261896"/>
              <a:gd name="connsiteY8075" fmla="*/ 719090 h 5790485"/>
              <a:gd name="connsiteX8076" fmla="*/ 11328558 w 13261896"/>
              <a:gd name="connsiteY8076" fmla="*/ 642890 h 5790485"/>
              <a:gd name="connsiteX8077" fmla="*/ 11304746 w 13261896"/>
              <a:gd name="connsiteY8077" fmla="*/ 557165 h 5790485"/>
              <a:gd name="connsiteX8078" fmla="*/ 11309508 w 13261896"/>
              <a:gd name="connsiteY8078" fmla="*/ 523827 h 5790485"/>
              <a:gd name="connsiteX8079" fmla="*/ 11409521 w 13261896"/>
              <a:gd name="connsiteY8079" fmla="*/ 685752 h 5790485"/>
              <a:gd name="connsiteX8080" fmla="*/ 11309508 w 13261896"/>
              <a:gd name="connsiteY8080" fmla="*/ 447627 h 5790485"/>
              <a:gd name="connsiteX8081" fmla="*/ 11319033 w 13261896"/>
              <a:gd name="connsiteY8081" fmla="*/ 438102 h 5790485"/>
              <a:gd name="connsiteX8082" fmla="*/ 11309508 w 13261896"/>
              <a:gd name="connsiteY8082" fmla="*/ 447627 h 5790485"/>
              <a:gd name="connsiteX8083" fmla="*/ 11771423 w 13261896"/>
              <a:gd name="connsiteY8083" fmla="*/ 471440 h 5790485"/>
              <a:gd name="connsiteX8084" fmla="*/ 11795236 w 13261896"/>
              <a:gd name="connsiteY8084" fmla="*/ 500015 h 5790485"/>
              <a:gd name="connsiteX8085" fmla="*/ 11809523 w 13261896"/>
              <a:gd name="connsiteY8085" fmla="*/ 566690 h 5790485"/>
              <a:gd name="connsiteX8086" fmla="*/ 11838098 w 13261896"/>
              <a:gd name="connsiteY8086" fmla="*/ 623840 h 5790485"/>
              <a:gd name="connsiteX8087" fmla="*/ 11842861 w 13261896"/>
              <a:gd name="connsiteY8087" fmla="*/ 695277 h 5790485"/>
              <a:gd name="connsiteX8088" fmla="*/ 11866625 w 13261896"/>
              <a:gd name="connsiteY8088" fmla="*/ 752380 h 5790485"/>
              <a:gd name="connsiteX8089" fmla="*/ 11866625 w 13261896"/>
              <a:gd name="connsiteY8089" fmla="*/ 771430 h 5790485"/>
              <a:gd name="connsiteX8090" fmla="*/ 11852386 w 13261896"/>
              <a:gd name="connsiteY8090" fmla="*/ 771430 h 5790485"/>
              <a:gd name="connsiteX8091" fmla="*/ 11809523 w 13261896"/>
              <a:gd name="connsiteY8091" fmla="*/ 757142 h 5790485"/>
              <a:gd name="connsiteX8092" fmla="*/ 11799998 w 13261896"/>
              <a:gd name="connsiteY8092" fmla="*/ 719090 h 5790485"/>
              <a:gd name="connsiteX8093" fmla="*/ 11776186 w 13261896"/>
              <a:gd name="connsiteY8093" fmla="*/ 652415 h 5790485"/>
              <a:gd name="connsiteX8094" fmla="*/ 11757136 w 13261896"/>
              <a:gd name="connsiteY8094" fmla="*/ 519065 h 5790485"/>
              <a:gd name="connsiteX8095" fmla="*/ 11723798 w 13261896"/>
              <a:gd name="connsiteY8095" fmla="*/ 447627 h 5790485"/>
              <a:gd name="connsiteX8096" fmla="*/ 11752373 w 13261896"/>
              <a:gd name="connsiteY8096" fmla="*/ 419052 h 5790485"/>
              <a:gd name="connsiteX8097" fmla="*/ 11771423 w 13261896"/>
              <a:gd name="connsiteY8097" fmla="*/ 471440 h 5790485"/>
              <a:gd name="connsiteX8098" fmla="*/ 11742848 w 13261896"/>
              <a:gd name="connsiteY8098" fmla="*/ 514302 h 5790485"/>
              <a:gd name="connsiteX8099" fmla="*/ 11752373 w 13261896"/>
              <a:gd name="connsiteY8099" fmla="*/ 595265 h 5790485"/>
              <a:gd name="connsiteX8100" fmla="*/ 11761898 w 13261896"/>
              <a:gd name="connsiteY8100" fmla="*/ 619077 h 5790485"/>
              <a:gd name="connsiteX8101" fmla="*/ 11761898 w 13261896"/>
              <a:gd name="connsiteY8101" fmla="*/ 752380 h 5790485"/>
              <a:gd name="connsiteX8102" fmla="*/ 11671411 w 13261896"/>
              <a:gd name="connsiteY8102" fmla="*/ 752380 h 5790485"/>
              <a:gd name="connsiteX8103" fmla="*/ 11671411 w 13261896"/>
              <a:gd name="connsiteY8103" fmla="*/ 590502 h 5790485"/>
              <a:gd name="connsiteX8104" fmla="*/ 11676173 w 13261896"/>
              <a:gd name="connsiteY8104" fmla="*/ 571452 h 5790485"/>
              <a:gd name="connsiteX8105" fmla="*/ 11657123 w 13261896"/>
              <a:gd name="connsiteY8105" fmla="*/ 590502 h 5790485"/>
              <a:gd name="connsiteX8106" fmla="*/ 11657123 w 13261896"/>
              <a:gd name="connsiteY8106" fmla="*/ 747617 h 5790485"/>
              <a:gd name="connsiteX8107" fmla="*/ 11647598 w 13261896"/>
              <a:gd name="connsiteY8107" fmla="*/ 723852 h 5790485"/>
              <a:gd name="connsiteX8108" fmla="*/ 11619023 w 13261896"/>
              <a:gd name="connsiteY8108" fmla="*/ 714327 h 5790485"/>
              <a:gd name="connsiteX8109" fmla="*/ 11661886 w 13261896"/>
              <a:gd name="connsiteY8109" fmla="*/ 504777 h 5790485"/>
              <a:gd name="connsiteX8110" fmla="*/ 11580923 w 13261896"/>
              <a:gd name="connsiteY8110" fmla="*/ 452390 h 5790485"/>
              <a:gd name="connsiteX8111" fmla="*/ 11566636 w 13261896"/>
              <a:gd name="connsiteY8111" fmla="*/ 428577 h 5790485"/>
              <a:gd name="connsiteX8112" fmla="*/ 11552348 w 13261896"/>
              <a:gd name="connsiteY8112" fmla="*/ 542877 h 5790485"/>
              <a:gd name="connsiteX8113" fmla="*/ 11547586 w 13261896"/>
              <a:gd name="connsiteY8113" fmla="*/ 652415 h 5790485"/>
              <a:gd name="connsiteX8114" fmla="*/ 11528536 w 13261896"/>
              <a:gd name="connsiteY8114" fmla="*/ 742855 h 5790485"/>
              <a:gd name="connsiteX8115" fmla="*/ 11461908 w 13261896"/>
              <a:gd name="connsiteY8115" fmla="*/ 747617 h 5790485"/>
              <a:gd name="connsiteX8116" fmla="*/ 11452383 w 13261896"/>
              <a:gd name="connsiteY8116" fmla="*/ 685752 h 5790485"/>
              <a:gd name="connsiteX8117" fmla="*/ 11466671 w 13261896"/>
              <a:gd name="connsiteY8117" fmla="*/ 604790 h 5790485"/>
              <a:gd name="connsiteX8118" fmla="*/ 11447621 w 13261896"/>
              <a:gd name="connsiteY8118" fmla="*/ 566690 h 5790485"/>
              <a:gd name="connsiteX8119" fmla="*/ 11428571 w 13261896"/>
              <a:gd name="connsiteY8119" fmla="*/ 471440 h 5790485"/>
              <a:gd name="connsiteX8120" fmla="*/ 11552348 w 13261896"/>
              <a:gd name="connsiteY8120" fmla="*/ 380952 h 5790485"/>
              <a:gd name="connsiteX8121" fmla="*/ 11742848 w 13261896"/>
              <a:gd name="connsiteY8121" fmla="*/ 514302 h 5790485"/>
              <a:gd name="connsiteX8122" fmla="*/ 11714273 w 13261896"/>
              <a:gd name="connsiteY8122" fmla="*/ 361902 h 5790485"/>
              <a:gd name="connsiteX8123" fmla="*/ 11714273 w 13261896"/>
              <a:gd name="connsiteY8123" fmla="*/ 342900 h 5790485"/>
              <a:gd name="connsiteX8124" fmla="*/ 11714273 w 13261896"/>
              <a:gd name="connsiteY8124" fmla="*/ 361902 h 5790485"/>
              <a:gd name="connsiteX8125" fmla="*/ 11757136 w 13261896"/>
              <a:gd name="connsiteY8125" fmla="*/ 376190 h 5790485"/>
              <a:gd name="connsiteX8126" fmla="*/ 11757136 w 13261896"/>
              <a:gd name="connsiteY8126" fmla="*/ 400002 h 5790485"/>
              <a:gd name="connsiteX8127" fmla="*/ 11738086 w 13261896"/>
              <a:gd name="connsiteY8127" fmla="*/ 404765 h 5790485"/>
              <a:gd name="connsiteX8128" fmla="*/ 11719036 w 13261896"/>
              <a:gd name="connsiteY8128" fmla="*/ 385715 h 5790485"/>
              <a:gd name="connsiteX8129" fmla="*/ 11733323 w 13261896"/>
              <a:gd name="connsiteY8129" fmla="*/ 347615 h 5790485"/>
              <a:gd name="connsiteX8130" fmla="*/ 11714273 w 13261896"/>
              <a:gd name="connsiteY8130" fmla="*/ 319088 h 5790485"/>
              <a:gd name="connsiteX8131" fmla="*/ 11714273 w 13261896"/>
              <a:gd name="connsiteY8131" fmla="*/ 290513 h 5790485"/>
              <a:gd name="connsiteX8132" fmla="*/ 11757136 w 13261896"/>
              <a:gd name="connsiteY8132" fmla="*/ 376190 h 5790485"/>
              <a:gd name="connsiteX8133" fmla="*/ 11371421 w 13261896"/>
              <a:gd name="connsiteY8133" fmla="*/ 290513 h 5790485"/>
              <a:gd name="connsiteX8134" fmla="*/ 11347608 w 13261896"/>
              <a:gd name="connsiteY8134" fmla="*/ 290513 h 5790485"/>
              <a:gd name="connsiteX8135" fmla="*/ 11347608 w 13261896"/>
              <a:gd name="connsiteY8135" fmla="*/ 266700 h 5790485"/>
              <a:gd name="connsiteX8136" fmla="*/ 11371421 w 13261896"/>
              <a:gd name="connsiteY8136" fmla="*/ 290513 h 5790485"/>
              <a:gd name="connsiteX8137" fmla="*/ 11419046 w 13261896"/>
              <a:gd name="connsiteY8137" fmla="*/ 242888 h 5790485"/>
              <a:gd name="connsiteX8138" fmla="*/ 11452383 w 13261896"/>
              <a:gd name="connsiteY8138" fmla="*/ 261938 h 5790485"/>
              <a:gd name="connsiteX8139" fmla="*/ 11452383 w 13261896"/>
              <a:gd name="connsiteY8139" fmla="*/ 280988 h 5790485"/>
              <a:gd name="connsiteX8140" fmla="*/ 11414283 w 13261896"/>
              <a:gd name="connsiteY8140" fmla="*/ 285750 h 5790485"/>
              <a:gd name="connsiteX8141" fmla="*/ 11380946 w 13261896"/>
              <a:gd name="connsiteY8141" fmla="*/ 242888 h 5790485"/>
              <a:gd name="connsiteX8142" fmla="*/ 11419046 w 13261896"/>
              <a:gd name="connsiteY8142" fmla="*/ 242888 h 5790485"/>
              <a:gd name="connsiteX8143" fmla="*/ 11671411 w 13261896"/>
              <a:gd name="connsiteY8143" fmla="*/ 238125 h 5790485"/>
              <a:gd name="connsiteX8144" fmla="*/ 11676173 w 13261896"/>
              <a:gd name="connsiteY8144" fmla="*/ 361902 h 5790485"/>
              <a:gd name="connsiteX8145" fmla="*/ 11671411 w 13261896"/>
              <a:gd name="connsiteY8145" fmla="*/ 366665 h 5790485"/>
              <a:gd name="connsiteX8146" fmla="*/ 11671411 w 13261896"/>
              <a:gd name="connsiteY8146" fmla="*/ 257175 h 5790485"/>
              <a:gd name="connsiteX8147" fmla="*/ 11676173 w 13261896"/>
              <a:gd name="connsiteY8147" fmla="*/ 233363 h 5790485"/>
              <a:gd name="connsiteX8148" fmla="*/ 11671411 w 13261896"/>
              <a:gd name="connsiteY8148" fmla="*/ 238125 h 5790485"/>
              <a:gd name="connsiteX8149" fmla="*/ 11376183 w 13261896"/>
              <a:gd name="connsiteY8149" fmla="*/ 195263 h 5790485"/>
              <a:gd name="connsiteX8150" fmla="*/ 11380946 w 13261896"/>
              <a:gd name="connsiteY8150" fmla="*/ 209550 h 5790485"/>
              <a:gd name="connsiteX8151" fmla="*/ 11361896 w 13261896"/>
              <a:gd name="connsiteY8151" fmla="*/ 238125 h 5790485"/>
              <a:gd name="connsiteX8152" fmla="*/ 11404758 w 13261896"/>
              <a:gd name="connsiteY8152" fmla="*/ 295275 h 5790485"/>
              <a:gd name="connsiteX8153" fmla="*/ 11333321 w 13261896"/>
              <a:gd name="connsiteY8153" fmla="*/ 214313 h 5790485"/>
              <a:gd name="connsiteX8154" fmla="*/ 11357133 w 13261896"/>
              <a:gd name="connsiteY8154" fmla="*/ 195263 h 5790485"/>
              <a:gd name="connsiteX8155" fmla="*/ 11376183 w 13261896"/>
              <a:gd name="connsiteY8155" fmla="*/ 195263 h 5790485"/>
              <a:gd name="connsiteX8156" fmla="*/ 11314271 w 13261896"/>
              <a:gd name="connsiteY8156" fmla="*/ 180975 h 5790485"/>
              <a:gd name="connsiteX8157" fmla="*/ 11338083 w 13261896"/>
              <a:gd name="connsiteY8157" fmla="*/ 176213 h 5790485"/>
              <a:gd name="connsiteX8158" fmla="*/ 11314271 w 13261896"/>
              <a:gd name="connsiteY8158" fmla="*/ 180975 h 5790485"/>
              <a:gd name="connsiteX8159" fmla="*/ 11657123 w 13261896"/>
              <a:gd name="connsiteY8159" fmla="*/ 185738 h 5790485"/>
              <a:gd name="connsiteX8160" fmla="*/ 11528536 w 13261896"/>
              <a:gd name="connsiteY8160" fmla="*/ 95250 h 5790485"/>
              <a:gd name="connsiteX8161" fmla="*/ 11476196 w 13261896"/>
              <a:gd name="connsiteY8161" fmla="*/ 133350 h 5790485"/>
              <a:gd name="connsiteX8162" fmla="*/ 11457146 w 13261896"/>
              <a:gd name="connsiteY8162" fmla="*/ 128588 h 5790485"/>
              <a:gd name="connsiteX8163" fmla="*/ 11523773 w 13261896"/>
              <a:gd name="connsiteY8163" fmla="*/ 95250 h 5790485"/>
              <a:gd name="connsiteX8164" fmla="*/ 11657123 w 13261896"/>
              <a:gd name="connsiteY8164" fmla="*/ 185738 h 5790485"/>
              <a:gd name="connsiteX8165" fmla="*/ 11633311 w 13261896"/>
              <a:gd name="connsiteY8165" fmla="*/ 119063 h 5790485"/>
              <a:gd name="connsiteX8166" fmla="*/ 11699986 w 13261896"/>
              <a:gd name="connsiteY8166" fmla="*/ 261938 h 5790485"/>
              <a:gd name="connsiteX8167" fmla="*/ 11709511 w 13261896"/>
              <a:gd name="connsiteY8167" fmla="*/ 442865 h 5790485"/>
              <a:gd name="connsiteX8168" fmla="*/ 11628548 w 13261896"/>
              <a:gd name="connsiteY8168" fmla="*/ 357140 h 5790485"/>
              <a:gd name="connsiteX8169" fmla="*/ 11647598 w 13261896"/>
              <a:gd name="connsiteY8169" fmla="*/ 271463 h 5790485"/>
              <a:gd name="connsiteX8170" fmla="*/ 11528536 w 13261896"/>
              <a:gd name="connsiteY8170" fmla="*/ 128588 h 5790485"/>
              <a:gd name="connsiteX8171" fmla="*/ 11499961 w 13261896"/>
              <a:gd name="connsiteY8171" fmla="*/ 152400 h 5790485"/>
              <a:gd name="connsiteX8172" fmla="*/ 11509486 w 13261896"/>
              <a:gd name="connsiteY8172" fmla="*/ 157163 h 5790485"/>
              <a:gd name="connsiteX8173" fmla="*/ 11528536 w 13261896"/>
              <a:gd name="connsiteY8173" fmla="*/ 147638 h 5790485"/>
              <a:gd name="connsiteX8174" fmla="*/ 11604736 w 13261896"/>
              <a:gd name="connsiteY8174" fmla="*/ 195263 h 5790485"/>
              <a:gd name="connsiteX8175" fmla="*/ 11633311 w 13261896"/>
              <a:gd name="connsiteY8175" fmla="*/ 266700 h 5790485"/>
              <a:gd name="connsiteX8176" fmla="*/ 11576161 w 13261896"/>
              <a:gd name="connsiteY8176" fmla="*/ 304800 h 5790485"/>
              <a:gd name="connsiteX8177" fmla="*/ 11561873 w 13261896"/>
              <a:gd name="connsiteY8177" fmla="*/ 361902 h 5790485"/>
              <a:gd name="connsiteX8178" fmla="*/ 11414283 w 13261896"/>
              <a:gd name="connsiteY8178" fmla="*/ 471440 h 5790485"/>
              <a:gd name="connsiteX8179" fmla="*/ 11428571 w 13261896"/>
              <a:gd name="connsiteY8179" fmla="*/ 557165 h 5790485"/>
              <a:gd name="connsiteX8180" fmla="*/ 11399996 w 13261896"/>
              <a:gd name="connsiteY8180" fmla="*/ 542877 h 5790485"/>
              <a:gd name="connsiteX8181" fmla="*/ 11338083 w 13261896"/>
              <a:gd name="connsiteY8181" fmla="*/ 514302 h 5790485"/>
              <a:gd name="connsiteX8182" fmla="*/ 11338083 w 13261896"/>
              <a:gd name="connsiteY8182" fmla="*/ 500015 h 5790485"/>
              <a:gd name="connsiteX8183" fmla="*/ 11323796 w 13261896"/>
              <a:gd name="connsiteY8183" fmla="*/ 509540 h 5790485"/>
              <a:gd name="connsiteX8184" fmla="*/ 11290458 w 13261896"/>
              <a:gd name="connsiteY8184" fmla="*/ 423815 h 5790485"/>
              <a:gd name="connsiteX8185" fmla="*/ 11371421 w 13261896"/>
              <a:gd name="connsiteY8185" fmla="*/ 304800 h 5790485"/>
              <a:gd name="connsiteX8186" fmla="*/ 11385708 w 13261896"/>
              <a:gd name="connsiteY8186" fmla="*/ 314325 h 5790485"/>
              <a:gd name="connsiteX8187" fmla="*/ 11390471 w 13261896"/>
              <a:gd name="connsiteY8187" fmla="*/ 304800 h 5790485"/>
              <a:gd name="connsiteX8188" fmla="*/ 11433333 w 13261896"/>
              <a:gd name="connsiteY8188" fmla="*/ 328613 h 5790485"/>
              <a:gd name="connsiteX8189" fmla="*/ 11442858 w 13261896"/>
              <a:gd name="connsiteY8189" fmla="*/ 328613 h 5790485"/>
              <a:gd name="connsiteX8190" fmla="*/ 11409521 w 13261896"/>
              <a:gd name="connsiteY8190" fmla="*/ 300038 h 5790485"/>
              <a:gd name="connsiteX8191" fmla="*/ 11552348 w 13261896"/>
              <a:gd name="connsiteY8191" fmla="*/ 228600 h 5790485"/>
              <a:gd name="connsiteX8192" fmla="*/ 11580923 w 13261896"/>
              <a:gd name="connsiteY8192" fmla="*/ 247650 h 5790485"/>
              <a:gd name="connsiteX8193" fmla="*/ 11590448 w 13261896"/>
              <a:gd name="connsiteY8193" fmla="*/ 238125 h 5790485"/>
              <a:gd name="connsiteX8194" fmla="*/ 11538061 w 13261896"/>
              <a:gd name="connsiteY8194" fmla="*/ 195263 h 5790485"/>
              <a:gd name="connsiteX8195" fmla="*/ 11547586 w 13261896"/>
              <a:gd name="connsiteY8195" fmla="*/ 195263 h 5790485"/>
              <a:gd name="connsiteX8196" fmla="*/ 11604736 w 13261896"/>
              <a:gd name="connsiteY8196" fmla="*/ 228600 h 5790485"/>
              <a:gd name="connsiteX8197" fmla="*/ 11523773 w 13261896"/>
              <a:gd name="connsiteY8197" fmla="*/ 171450 h 5790485"/>
              <a:gd name="connsiteX8198" fmla="*/ 11499961 w 13261896"/>
              <a:gd name="connsiteY8198" fmla="*/ 209550 h 5790485"/>
              <a:gd name="connsiteX8199" fmla="*/ 11480958 w 13261896"/>
              <a:gd name="connsiteY8199" fmla="*/ 185738 h 5790485"/>
              <a:gd name="connsiteX8200" fmla="*/ 11490436 w 13261896"/>
              <a:gd name="connsiteY8200" fmla="*/ 142875 h 5790485"/>
              <a:gd name="connsiteX8201" fmla="*/ 11438096 w 13261896"/>
              <a:gd name="connsiteY8201" fmla="*/ 190500 h 5790485"/>
              <a:gd name="connsiteX8202" fmla="*/ 11385708 w 13261896"/>
              <a:gd name="connsiteY8202" fmla="*/ 161925 h 5790485"/>
              <a:gd name="connsiteX8203" fmla="*/ 11419046 w 13261896"/>
              <a:gd name="connsiteY8203" fmla="*/ 171450 h 5790485"/>
              <a:gd name="connsiteX8204" fmla="*/ 11385708 w 13261896"/>
              <a:gd name="connsiteY8204" fmla="*/ 142875 h 5790485"/>
              <a:gd name="connsiteX8205" fmla="*/ 11361896 w 13261896"/>
              <a:gd name="connsiteY8205" fmla="*/ 157163 h 5790485"/>
              <a:gd name="connsiteX8206" fmla="*/ 11338083 w 13261896"/>
              <a:gd name="connsiteY8206" fmla="*/ 142875 h 5790485"/>
              <a:gd name="connsiteX8207" fmla="*/ 11290458 w 13261896"/>
              <a:gd name="connsiteY8207" fmla="*/ 138113 h 5790485"/>
              <a:gd name="connsiteX8208" fmla="*/ 11295221 w 13261896"/>
              <a:gd name="connsiteY8208" fmla="*/ 119063 h 5790485"/>
              <a:gd name="connsiteX8209" fmla="*/ 11233309 w 13261896"/>
              <a:gd name="connsiteY8209" fmla="*/ 90488 h 5790485"/>
              <a:gd name="connsiteX8210" fmla="*/ 11261883 w 13261896"/>
              <a:gd name="connsiteY8210" fmla="*/ 80963 h 5790485"/>
              <a:gd name="connsiteX8211" fmla="*/ 11323796 w 13261896"/>
              <a:gd name="connsiteY8211" fmla="*/ 95250 h 5790485"/>
              <a:gd name="connsiteX8212" fmla="*/ 11390471 w 13261896"/>
              <a:gd name="connsiteY8212" fmla="*/ 100013 h 5790485"/>
              <a:gd name="connsiteX8213" fmla="*/ 11419046 w 13261896"/>
              <a:gd name="connsiteY8213" fmla="*/ 123825 h 5790485"/>
              <a:gd name="connsiteX8214" fmla="*/ 11423808 w 13261896"/>
              <a:gd name="connsiteY8214" fmla="*/ 114300 h 5790485"/>
              <a:gd name="connsiteX8215" fmla="*/ 11423808 w 13261896"/>
              <a:gd name="connsiteY8215" fmla="*/ 90488 h 5790485"/>
              <a:gd name="connsiteX8216" fmla="*/ 11485673 w 13261896"/>
              <a:gd name="connsiteY8216" fmla="*/ 52388 h 5790485"/>
              <a:gd name="connsiteX8217" fmla="*/ 11633311 w 13261896"/>
              <a:gd name="connsiteY8217" fmla="*/ 119063 h 5790485"/>
              <a:gd name="connsiteX8218" fmla="*/ 11580923 w 13261896"/>
              <a:gd name="connsiteY8218" fmla="*/ 61913 h 5790485"/>
              <a:gd name="connsiteX8219" fmla="*/ 11604736 w 13261896"/>
              <a:gd name="connsiteY8219" fmla="*/ 42863 h 5790485"/>
              <a:gd name="connsiteX8220" fmla="*/ 11609498 w 13261896"/>
              <a:gd name="connsiteY8220" fmla="*/ 57150 h 5790485"/>
              <a:gd name="connsiteX8221" fmla="*/ 11590448 w 13261896"/>
              <a:gd name="connsiteY8221" fmla="*/ 76200 h 5790485"/>
              <a:gd name="connsiteX8222" fmla="*/ 11485673 w 13261896"/>
              <a:gd name="connsiteY8222" fmla="*/ 38100 h 5790485"/>
              <a:gd name="connsiteX8223" fmla="*/ 11419046 w 13261896"/>
              <a:gd name="connsiteY8223" fmla="*/ 80963 h 5790485"/>
              <a:gd name="connsiteX8224" fmla="*/ 11409521 w 13261896"/>
              <a:gd name="connsiteY8224" fmla="*/ 76200 h 5790485"/>
              <a:gd name="connsiteX8225" fmla="*/ 11404758 w 13261896"/>
              <a:gd name="connsiteY8225" fmla="*/ 66675 h 5790485"/>
              <a:gd name="connsiteX8226" fmla="*/ 11399996 w 13261896"/>
              <a:gd name="connsiteY8226" fmla="*/ 61913 h 5790485"/>
              <a:gd name="connsiteX8227" fmla="*/ 11371421 w 13261896"/>
              <a:gd name="connsiteY8227" fmla="*/ 76200 h 5790485"/>
              <a:gd name="connsiteX8228" fmla="*/ 11342846 w 13261896"/>
              <a:gd name="connsiteY8228" fmla="*/ 61913 h 5790485"/>
              <a:gd name="connsiteX8229" fmla="*/ 11323796 w 13261896"/>
              <a:gd name="connsiteY8229" fmla="*/ 76200 h 5790485"/>
              <a:gd name="connsiteX8230" fmla="*/ 11504723 w 13261896"/>
              <a:gd name="connsiteY8230" fmla="*/ 9525 h 5790485"/>
              <a:gd name="connsiteX8231" fmla="*/ 11580923 w 13261896"/>
              <a:gd name="connsiteY8231" fmla="*/ 61913 h 5790485"/>
              <a:gd name="connsiteX8232" fmla="*/ 6619018 w 13261896"/>
              <a:gd name="connsiteY8232" fmla="*/ 4209526 h 5790485"/>
              <a:gd name="connsiteX8233" fmla="*/ 6628543 w 13261896"/>
              <a:gd name="connsiteY8233" fmla="*/ 4214289 h 5790485"/>
              <a:gd name="connsiteX8234" fmla="*/ 6833331 w 13261896"/>
              <a:gd name="connsiteY8234" fmla="*/ 4147661 h 5790485"/>
              <a:gd name="connsiteX8235" fmla="*/ 7090458 w 13261896"/>
              <a:gd name="connsiteY8235" fmla="*/ 4004786 h 5790485"/>
              <a:gd name="connsiteX8236" fmla="*/ 7180945 w 13261896"/>
              <a:gd name="connsiteY8236" fmla="*/ 3933349 h 5790485"/>
              <a:gd name="connsiteX8237" fmla="*/ 7204758 w 13261896"/>
              <a:gd name="connsiteY8237" fmla="*/ 3833336 h 5790485"/>
              <a:gd name="connsiteX8238" fmla="*/ 7257145 w 13261896"/>
              <a:gd name="connsiteY8238" fmla="*/ 3819049 h 5790485"/>
              <a:gd name="connsiteX8239" fmla="*/ 7261908 w 13261896"/>
              <a:gd name="connsiteY8239" fmla="*/ 3833336 h 5790485"/>
              <a:gd name="connsiteX8240" fmla="*/ 7252383 w 13261896"/>
              <a:gd name="connsiteY8240" fmla="*/ 3866674 h 5790485"/>
              <a:gd name="connsiteX8241" fmla="*/ 7252383 w 13261896"/>
              <a:gd name="connsiteY8241" fmla="*/ 3909536 h 5790485"/>
              <a:gd name="connsiteX8242" fmla="*/ 7261908 w 13261896"/>
              <a:gd name="connsiteY8242" fmla="*/ 3914299 h 5790485"/>
              <a:gd name="connsiteX8243" fmla="*/ 7595235 w 13261896"/>
              <a:gd name="connsiteY8243" fmla="*/ 3833336 h 5790485"/>
              <a:gd name="connsiteX8244" fmla="*/ 7866650 w 13261896"/>
              <a:gd name="connsiteY8244" fmla="*/ 3771472 h 5790485"/>
              <a:gd name="connsiteX8245" fmla="*/ 9171432 w 13261896"/>
              <a:gd name="connsiteY8245" fmla="*/ 3471434 h 5790485"/>
              <a:gd name="connsiteX8246" fmla="*/ 9190482 w 13261896"/>
              <a:gd name="connsiteY8246" fmla="*/ 3423809 h 5790485"/>
              <a:gd name="connsiteX8247" fmla="*/ 9176194 w 13261896"/>
              <a:gd name="connsiteY8247" fmla="*/ 3376232 h 5790485"/>
              <a:gd name="connsiteX8248" fmla="*/ 9280922 w 13261896"/>
              <a:gd name="connsiteY8248" fmla="*/ 3380994 h 5790485"/>
              <a:gd name="connsiteX8249" fmla="*/ 9299972 w 13261896"/>
              <a:gd name="connsiteY8249" fmla="*/ 3490484 h 5790485"/>
              <a:gd name="connsiteX8250" fmla="*/ 9757124 w 13261896"/>
              <a:gd name="connsiteY8250" fmla="*/ 3952399 h 5790485"/>
              <a:gd name="connsiteX8251" fmla="*/ 9890474 w 13261896"/>
              <a:gd name="connsiteY8251" fmla="*/ 3985736 h 5790485"/>
              <a:gd name="connsiteX8252" fmla="*/ 9885711 w 13261896"/>
              <a:gd name="connsiteY8252" fmla="*/ 3952399 h 5790485"/>
              <a:gd name="connsiteX8253" fmla="*/ 9947624 w 13261896"/>
              <a:gd name="connsiteY8253" fmla="*/ 3966686 h 5790485"/>
              <a:gd name="connsiteX8254" fmla="*/ 9933336 w 13261896"/>
              <a:gd name="connsiteY8254" fmla="*/ 3985736 h 5790485"/>
              <a:gd name="connsiteX8255" fmla="*/ 9942861 w 13261896"/>
              <a:gd name="connsiteY8255" fmla="*/ 3990499 h 5790485"/>
              <a:gd name="connsiteX8256" fmla="*/ 10071402 w 13261896"/>
              <a:gd name="connsiteY8256" fmla="*/ 4009549 h 5790485"/>
              <a:gd name="connsiteX8257" fmla="*/ 10085689 w 13261896"/>
              <a:gd name="connsiteY8257" fmla="*/ 4004786 h 5790485"/>
              <a:gd name="connsiteX8258" fmla="*/ 10085689 w 13261896"/>
              <a:gd name="connsiteY8258" fmla="*/ 3799999 h 5790485"/>
              <a:gd name="connsiteX8259" fmla="*/ 10104739 w 13261896"/>
              <a:gd name="connsiteY8259" fmla="*/ 3804761 h 5790485"/>
              <a:gd name="connsiteX8260" fmla="*/ 10104739 w 13261896"/>
              <a:gd name="connsiteY8260" fmla="*/ 4009549 h 5790485"/>
              <a:gd name="connsiteX8261" fmla="*/ 10152364 w 13261896"/>
              <a:gd name="connsiteY8261" fmla="*/ 4009549 h 5790485"/>
              <a:gd name="connsiteX8262" fmla="*/ 10157127 w 13261896"/>
              <a:gd name="connsiteY8262" fmla="*/ 4080986 h 5790485"/>
              <a:gd name="connsiteX8263" fmla="*/ 10114264 w 13261896"/>
              <a:gd name="connsiteY8263" fmla="*/ 4080986 h 5790485"/>
              <a:gd name="connsiteX8264" fmla="*/ 10109502 w 13261896"/>
              <a:gd name="connsiteY8264" fmla="*/ 4204764 h 5790485"/>
              <a:gd name="connsiteX8265" fmla="*/ 10099977 w 13261896"/>
              <a:gd name="connsiteY8265" fmla="*/ 4238101 h 5790485"/>
              <a:gd name="connsiteX8266" fmla="*/ 10104739 w 13261896"/>
              <a:gd name="connsiteY8266" fmla="*/ 4461939 h 5790485"/>
              <a:gd name="connsiteX8267" fmla="*/ 10114264 w 13261896"/>
              <a:gd name="connsiteY8267" fmla="*/ 4361926 h 5790485"/>
              <a:gd name="connsiteX8268" fmla="*/ 10447592 w 13261896"/>
              <a:gd name="connsiteY8268" fmla="*/ 4385739 h 5790485"/>
              <a:gd name="connsiteX8269" fmla="*/ 10228564 w 13261896"/>
              <a:gd name="connsiteY8269" fmla="*/ 4442889 h 5790485"/>
              <a:gd name="connsiteX8270" fmla="*/ 10252377 w 13261896"/>
              <a:gd name="connsiteY8270" fmla="*/ 4447651 h 5790485"/>
              <a:gd name="connsiteX8271" fmla="*/ 10666667 w 13261896"/>
              <a:gd name="connsiteY8271" fmla="*/ 4409551 h 5790485"/>
              <a:gd name="connsiteX8272" fmla="*/ 10666667 w 13261896"/>
              <a:gd name="connsiteY8272" fmla="*/ 4104799 h 5790485"/>
              <a:gd name="connsiteX8273" fmla="*/ 10657142 w 13261896"/>
              <a:gd name="connsiteY8273" fmla="*/ 4100036 h 5790485"/>
              <a:gd name="connsiteX8274" fmla="*/ 10623804 w 13261896"/>
              <a:gd name="connsiteY8274" fmla="*/ 4114324 h 5790485"/>
              <a:gd name="connsiteX8275" fmla="*/ 10652379 w 13261896"/>
              <a:gd name="connsiteY8275" fmla="*/ 4176189 h 5790485"/>
              <a:gd name="connsiteX8276" fmla="*/ 10647617 w 13261896"/>
              <a:gd name="connsiteY8276" fmla="*/ 4204764 h 5790485"/>
              <a:gd name="connsiteX8277" fmla="*/ 10623804 w 13261896"/>
              <a:gd name="connsiteY8277" fmla="*/ 4166664 h 5790485"/>
              <a:gd name="connsiteX8278" fmla="*/ 10561892 w 13261896"/>
              <a:gd name="connsiteY8278" fmla="*/ 4119086 h 5790485"/>
              <a:gd name="connsiteX8279" fmla="*/ 10561892 w 13261896"/>
              <a:gd name="connsiteY8279" fmla="*/ 3952399 h 5790485"/>
              <a:gd name="connsiteX8280" fmla="*/ 10666667 w 13261896"/>
              <a:gd name="connsiteY8280" fmla="*/ 3695272 h 5790485"/>
              <a:gd name="connsiteX8281" fmla="*/ 10680954 w 13261896"/>
              <a:gd name="connsiteY8281" fmla="*/ 3695272 h 5790485"/>
              <a:gd name="connsiteX8282" fmla="*/ 10680954 w 13261896"/>
              <a:gd name="connsiteY8282" fmla="*/ 4404789 h 5790485"/>
              <a:gd name="connsiteX8283" fmla="*/ 10976181 w 13261896"/>
              <a:gd name="connsiteY8283" fmla="*/ 4376214 h 5790485"/>
              <a:gd name="connsiteX8284" fmla="*/ 11128534 w 13261896"/>
              <a:gd name="connsiteY8284" fmla="*/ 4466701 h 5790485"/>
              <a:gd name="connsiteX8285" fmla="*/ 11147584 w 13261896"/>
              <a:gd name="connsiteY8285" fmla="*/ 3747659 h 5790485"/>
              <a:gd name="connsiteX8286" fmla="*/ 11147584 w 13261896"/>
              <a:gd name="connsiteY8286" fmla="*/ 3185732 h 5790485"/>
              <a:gd name="connsiteX8287" fmla="*/ 11157109 w 13261896"/>
              <a:gd name="connsiteY8287" fmla="*/ 3138107 h 5790485"/>
              <a:gd name="connsiteX8288" fmla="*/ 11157109 w 13261896"/>
              <a:gd name="connsiteY8288" fmla="*/ 2747629 h 5790485"/>
              <a:gd name="connsiteX8289" fmla="*/ 11138059 w 13261896"/>
              <a:gd name="connsiteY8289" fmla="*/ 2742867 h 5790485"/>
              <a:gd name="connsiteX8290" fmla="*/ 11138059 w 13261896"/>
              <a:gd name="connsiteY8290" fmla="*/ 2371439 h 5790485"/>
              <a:gd name="connsiteX8291" fmla="*/ 10952369 w 13261896"/>
              <a:gd name="connsiteY8291" fmla="*/ 2328577 h 5790485"/>
              <a:gd name="connsiteX8292" fmla="*/ 10914269 w 13261896"/>
              <a:gd name="connsiteY8292" fmla="*/ 2285714 h 5790485"/>
              <a:gd name="connsiteX8293" fmla="*/ 10809494 w 13261896"/>
              <a:gd name="connsiteY8293" fmla="*/ 2271427 h 5790485"/>
              <a:gd name="connsiteX8294" fmla="*/ 10742819 w 13261896"/>
              <a:gd name="connsiteY8294" fmla="*/ 2233374 h 5790485"/>
              <a:gd name="connsiteX8295" fmla="*/ 10695242 w 13261896"/>
              <a:gd name="connsiteY8295" fmla="*/ 2138124 h 5790485"/>
              <a:gd name="connsiteX8296" fmla="*/ 10661904 w 13261896"/>
              <a:gd name="connsiteY8296" fmla="*/ 2152412 h 5790485"/>
              <a:gd name="connsiteX8297" fmla="*/ 10623804 w 13261896"/>
              <a:gd name="connsiteY8297" fmla="*/ 2109549 h 5790485"/>
              <a:gd name="connsiteX8298" fmla="*/ 10590467 w 13261896"/>
              <a:gd name="connsiteY8298" fmla="*/ 2033349 h 5790485"/>
              <a:gd name="connsiteX8299" fmla="*/ 10628567 w 13261896"/>
              <a:gd name="connsiteY8299" fmla="*/ 1919049 h 5790485"/>
              <a:gd name="connsiteX8300" fmla="*/ 10590467 w 13261896"/>
              <a:gd name="connsiteY8300" fmla="*/ 1828610 h 5790485"/>
              <a:gd name="connsiteX8301" fmla="*/ 10619042 w 13261896"/>
              <a:gd name="connsiteY8301" fmla="*/ 1738122 h 5790485"/>
              <a:gd name="connsiteX8302" fmla="*/ 10580942 w 13261896"/>
              <a:gd name="connsiteY8302" fmla="*/ 1633347 h 5790485"/>
              <a:gd name="connsiteX8303" fmla="*/ 10614279 w 13261896"/>
              <a:gd name="connsiteY8303" fmla="*/ 1542860 h 5790485"/>
              <a:gd name="connsiteX8304" fmla="*/ 10628567 w 13261896"/>
              <a:gd name="connsiteY8304" fmla="*/ 1495235 h 5790485"/>
              <a:gd name="connsiteX8305" fmla="*/ 10685717 w 13261896"/>
              <a:gd name="connsiteY8305" fmla="*/ 1452420 h 5790485"/>
              <a:gd name="connsiteX8306" fmla="*/ 10771394 w 13261896"/>
              <a:gd name="connsiteY8306" fmla="*/ 1409557 h 5790485"/>
              <a:gd name="connsiteX8307" fmla="*/ 10904744 w 13261896"/>
              <a:gd name="connsiteY8307" fmla="*/ 1442895 h 5790485"/>
              <a:gd name="connsiteX8308" fmla="*/ 10957131 w 13261896"/>
              <a:gd name="connsiteY8308" fmla="*/ 1528572 h 5790485"/>
              <a:gd name="connsiteX8309" fmla="*/ 11014281 w 13261896"/>
              <a:gd name="connsiteY8309" fmla="*/ 1519047 h 5790485"/>
              <a:gd name="connsiteX8310" fmla="*/ 11090481 w 13261896"/>
              <a:gd name="connsiteY8310" fmla="*/ 1533335 h 5790485"/>
              <a:gd name="connsiteX8311" fmla="*/ 11142821 w 13261896"/>
              <a:gd name="connsiteY8311" fmla="*/ 1566672 h 5790485"/>
              <a:gd name="connsiteX8312" fmla="*/ 11133296 w 13261896"/>
              <a:gd name="connsiteY8312" fmla="*/ 1490472 h 5790485"/>
              <a:gd name="connsiteX8313" fmla="*/ 11166634 w 13261896"/>
              <a:gd name="connsiteY8313" fmla="*/ 1404795 h 5790485"/>
              <a:gd name="connsiteX8314" fmla="*/ 10995231 w 13261896"/>
              <a:gd name="connsiteY8314" fmla="*/ 1266682 h 5790485"/>
              <a:gd name="connsiteX8315" fmla="*/ 11100006 w 13261896"/>
              <a:gd name="connsiteY8315" fmla="*/ 1080992 h 5790485"/>
              <a:gd name="connsiteX8316" fmla="*/ 11033331 w 13261896"/>
              <a:gd name="connsiteY8316" fmla="*/ 1019080 h 5790485"/>
              <a:gd name="connsiteX8317" fmla="*/ 11004756 w 13261896"/>
              <a:gd name="connsiteY8317" fmla="*/ 919067 h 5790485"/>
              <a:gd name="connsiteX8318" fmla="*/ 11299983 w 13261896"/>
              <a:gd name="connsiteY8318" fmla="*/ 752380 h 5790485"/>
              <a:gd name="connsiteX8319" fmla="*/ 11304746 w 13261896"/>
              <a:gd name="connsiteY8319" fmla="*/ 733330 h 5790485"/>
              <a:gd name="connsiteX8320" fmla="*/ 11319033 w 13261896"/>
              <a:gd name="connsiteY8320" fmla="*/ 642890 h 5790485"/>
              <a:gd name="connsiteX8321" fmla="*/ 11299983 w 13261896"/>
              <a:gd name="connsiteY8321" fmla="*/ 595265 h 5790485"/>
              <a:gd name="connsiteX8322" fmla="*/ 11299983 w 13261896"/>
              <a:gd name="connsiteY8322" fmla="*/ 490490 h 5790485"/>
              <a:gd name="connsiteX8323" fmla="*/ 11280933 w 13261896"/>
              <a:gd name="connsiteY8323" fmla="*/ 423815 h 5790485"/>
              <a:gd name="connsiteX8324" fmla="*/ 11323796 w 13261896"/>
              <a:gd name="connsiteY8324" fmla="*/ 319088 h 5790485"/>
              <a:gd name="connsiteX8325" fmla="*/ 11271408 w 13261896"/>
              <a:gd name="connsiteY8325" fmla="*/ 214313 h 5790485"/>
              <a:gd name="connsiteX8326" fmla="*/ 11280933 w 13261896"/>
              <a:gd name="connsiteY8326" fmla="*/ 190500 h 5790485"/>
              <a:gd name="connsiteX8327" fmla="*/ 11214259 w 13261896"/>
              <a:gd name="connsiteY8327" fmla="*/ 104775 h 5790485"/>
              <a:gd name="connsiteX8328" fmla="*/ 11309508 w 13261896"/>
              <a:gd name="connsiteY8328" fmla="*/ 80963 h 5790485"/>
              <a:gd name="connsiteX8329" fmla="*/ 11499961 w 13261896"/>
              <a:gd name="connsiteY8329" fmla="*/ 0 h 5790485"/>
              <a:gd name="connsiteX8330" fmla="*/ 11504723 w 13261896"/>
              <a:gd name="connsiteY8330" fmla="*/ 0 h 5790485"/>
              <a:gd name="connsiteX8331" fmla="*/ 11528536 w 13261896"/>
              <a:gd name="connsiteY8331" fmla="*/ 23813 h 5790485"/>
              <a:gd name="connsiteX8332" fmla="*/ 11580923 w 13261896"/>
              <a:gd name="connsiteY8332" fmla="*/ 52388 h 5790485"/>
              <a:gd name="connsiteX8333" fmla="*/ 11604736 w 13261896"/>
              <a:gd name="connsiteY8333" fmla="*/ 33338 h 5790485"/>
              <a:gd name="connsiteX8334" fmla="*/ 11619023 w 13261896"/>
              <a:gd name="connsiteY8334" fmla="*/ 52388 h 5790485"/>
              <a:gd name="connsiteX8335" fmla="*/ 11604736 w 13261896"/>
              <a:gd name="connsiteY8335" fmla="*/ 85725 h 5790485"/>
              <a:gd name="connsiteX8336" fmla="*/ 11704748 w 13261896"/>
              <a:gd name="connsiteY8336" fmla="*/ 247650 h 5790485"/>
              <a:gd name="connsiteX8337" fmla="*/ 11761898 w 13261896"/>
              <a:gd name="connsiteY8337" fmla="*/ 404765 h 5790485"/>
              <a:gd name="connsiteX8338" fmla="*/ 11776186 w 13261896"/>
              <a:gd name="connsiteY8338" fmla="*/ 438102 h 5790485"/>
              <a:gd name="connsiteX8339" fmla="*/ 11780948 w 13261896"/>
              <a:gd name="connsiteY8339" fmla="*/ 471440 h 5790485"/>
              <a:gd name="connsiteX8340" fmla="*/ 11804761 w 13261896"/>
              <a:gd name="connsiteY8340" fmla="*/ 500015 h 5790485"/>
              <a:gd name="connsiteX8341" fmla="*/ 11819048 w 13261896"/>
              <a:gd name="connsiteY8341" fmla="*/ 571452 h 5790485"/>
              <a:gd name="connsiteX8342" fmla="*/ 11847623 w 13261896"/>
              <a:gd name="connsiteY8342" fmla="*/ 623840 h 5790485"/>
              <a:gd name="connsiteX8343" fmla="*/ 11852386 w 13261896"/>
              <a:gd name="connsiteY8343" fmla="*/ 700040 h 5790485"/>
              <a:gd name="connsiteX8344" fmla="*/ 11876150 w 13261896"/>
              <a:gd name="connsiteY8344" fmla="*/ 776192 h 5790485"/>
              <a:gd name="connsiteX8345" fmla="*/ 12080938 w 13261896"/>
              <a:gd name="connsiteY8345" fmla="*/ 923830 h 5790485"/>
              <a:gd name="connsiteX8346" fmla="*/ 11990450 w 13261896"/>
              <a:gd name="connsiteY8346" fmla="*/ 1100042 h 5790485"/>
              <a:gd name="connsiteX8347" fmla="*/ 12052363 w 13261896"/>
              <a:gd name="connsiteY8347" fmla="*/ 1185720 h 5790485"/>
              <a:gd name="connsiteX8348" fmla="*/ 12085700 w 13261896"/>
              <a:gd name="connsiteY8348" fmla="*/ 1280970 h 5790485"/>
              <a:gd name="connsiteX8349" fmla="*/ 12080938 w 13261896"/>
              <a:gd name="connsiteY8349" fmla="*/ 1300020 h 5790485"/>
              <a:gd name="connsiteX8350" fmla="*/ 11928538 w 13261896"/>
              <a:gd name="connsiteY8350" fmla="*/ 1400032 h 5790485"/>
              <a:gd name="connsiteX8351" fmla="*/ 11923775 w 13261896"/>
              <a:gd name="connsiteY8351" fmla="*/ 1457182 h 5790485"/>
              <a:gd name="connsiteX8352" fmla="*/ 11938063 w 13261896"/>
              <a:gd name="connsiteY8352" fmla="*/ 1514285 h 5790485"/>
              <a:gd name="connsiteX8353" fmla="*/ 11985688 w 13261896"/>
              <a:gd name="connsiteY8353" fmla="*/ 1499997 h 5790485"/>
              <a:gd name="connsiteX8354" fmla="*/ 12071413 w 13261896"/>
              <a:gd name="connsiteY8354" fmla="*/ 1528572 h 5790485"/>
              <a:gd name="connsiteX8355" fmla="*/ 12152375 w 13261896"/>
              <a:gd name="connsiteY8355" fmla="*/ 1423845 h 5790485"/>
              <a:gd name="connsiteX8356" fmla="*/ 12185713 w 13261896"/>
              <a:gd name="connsiteY8356" fmla="*/ 1433370 h 5790485"/>
              <a:gd name="connsiteX8357" fmla="*/ 12228575 w 13261896"/>
              <a:gd name="connsiteY8357" fmla="*/ 1357170 h 5790485"/>
              <a:gd name="connsiteX8358" fmla="*/ 12295204 w 13261896"/>
              <a:gd name="connsiteY8358" fmla="*/ 1266682 h 5790485"/>
              <a:gd name="connsiteX8359" fmla="*/ 12552379 w 13261896"/>
              <a:gd name="connsiteY8359" fmla="*/ 1038130 h 5790485"/>
              <a:gd name="connsiteX8360" fmla="*/ 12533329 w 13261896"/>
              <a:gd name="connsiteY8360" fmla="*/ 980980 h 5790485"/>
              <a:gd name="connsiteX8361" fmla="*/ 12595241 w 13261896"/>
              <a:gd name="connsiteY8361" fmla="*/ 942880 h 5790485"/>
              <a:gd name="connsiteX8362" fmla="*/ 12714256 w 13261896"/>
              <a:gd name="connsiteY8362" fmla="*/ 1080992 h 5790485"/>
              <a:gd name="connsiteX8363" fmla="*/ 12519041 w 13261896"/>
              <a:gd name="connsiteY8363" fmla="*/ 1438132 h 5790485"/>
              <a:gd name="connsiteX8364" fmla="*/ 12542854 w 13261896"/>
              <a:gd name="connsiteY8364" fmla="*/ 1490472 h 5790485"/>
              <a:gd name="connsiteX8365" fmla="*/ 12495229 w 13261896"/>
              <a:gd name="connsiteY8365" fmla="*/ 1576197 h 5790485"/>
              <a:gd name="connsiteX8366" fmla="*/ 12480941 w 13261896"/>
              <a:gd name="connsiteY8366" fmla="*/ 1609535 h 5790485"/>
              <a:gd name="connsiteX8367" fmla="*/ 12423791 w 13261896"/>
              <a:gd name="connsiteY8367" fmla="*/ 1647635 h 5790485"/>
              <a:gd name="connsiteX8368" fmla="*/ 12204763 w 13261896"/>
              <a:gd name="connsiteY8368" fmla="*/ 2019062 h 5790485"/>
              <a:gd name="connsiteX8369" fmla="*/ 12180950 w 13261896"/>
              <a:gd name="connsiteY8369" fmla="*/ 2042874 h 5790485"/>
              <a:gd name="connsiteX8370" fmla="*/ 12119038 w 13261896"/>
              <a:gd name="connsiteY8370" fmla="*/ 2080974 h 5790485"/>
              <a:gd name="connsiteX8371" fmla="*/ 11995213 w 13261896"/>
              <a:gd name="connsiteY8371" fmla="*/ 2161937 h 5790485"/>
              <a:gd name="connsiteX8372" fmla="*/ 11942825 w 13261896"/>
              <a:gd name="connsiteY8372" fmla="*/ 2185749 h 5790485"/>
              <a:gd name="connsiteX8373" fmla="*/ 11899963 w 13261896"/>
              <a:gd name="connsiteY8373" fmla="*/ 2190512 h 5790485"/>
              <a:gd name="connsiteX8374" fmla="*/ 11895200 w 13261896"/>
              <a:gd name="connsiteY8374" fmla="*/ 2480977 h 5790485"/>
              <a:gd name="connsiteX8375" fmla="*/ 11880913 w 13261896"/>
              <a:gd name="connsiteY8375" fmla="*/ 2719054 h 5790485"/>
              <a:gd name="connsiteX8376" fmla="*/ 11895200 w 13261896"/>
              <a:gd name="connsiteY8376" fmla="*/ 3185732 h 5790485"/>
              <a:gd name="connsiteX8377" fmla="*/ 11914250 w 13261896"/>
              <a:gd name="connsiteY8377" fmla="*/ 3423809 h 5790485"/>
              <a:gd name="connsiteX8378" fmla="*/ 11914250 w 13261896"/>
              <a:gd name="connsiteY8378" fmla="*/ 4090511 h 5790485"/>
              <a:gd name="connsiteX8379" fmla="*/ 11976163 w 13261896"/>
              <a:gd name="connsiteY8379" fmla="*/ 4047649 h 5790485"/>
              <a:gd name="connsiteX8380" fmla="*/ 11961875 w 13261896"/>
              <a:gd name="connsiteY8380" fmla="*/ 4033361 h 5790485"/>
              <a:gd name="connsiteX8381" fmla="*/ 12028550 w 13261896"/>
              <a:gd name="connsiteY8381" fmla="*/ 4019074 h 5790485"/>
              <a:gd name="connsiteX8382" fmla="*/ 12123800 w 13261896"/>
              <a:gd name="connsiteY8382" fmla="*/ 4038124 h 5790485"/>
              <a:gd name="connsiteX8383" fmla="*/ 12195238 w 13261896"/>
              <a:gd name="connsiteY8383" fmla="*/ 4000024 h 5790485"/>
              <a:gd name="connsiteX8384" fmla="*/ 12271391 w 13261896"/>
              <a:gd name="connsiteY8384" fmla="*/ 4085749 h 5790485"/>
              <a:gd name="connsiteX8385" fmla="*/ 12261866 w 13261896"/>
              <a:gd name="connsiteY8385" fmla="*/ 4119086 h 5790485"/>
              <a:gd name="connsiteX8386" fmla="*/ 12295204 w 13261896"/>
              <a:gd name="connsiteY8386" fmla="*/ 4152424 h 5790485"/>
              <a:gd name="connsiteX8387" fmla="*/ 12352354 w 13261896"/>
              <a:gd name="connsiteY8387" fmla="*/ 4109561 h 5790485"/>
              <a:gd name="connsiteX8388" fmla="*/ 12366641 w 13261896"/>
              <a:gd name="connsiteY8388" fmla="*/ 4085749 h 5790485"/>
              <a:gd name="connsiteX8389" fmla="*/ 12399979 w 13261896"/>
              <a:gd name="connsiteY8389" fmla="*/ 4076224 h 5790485"/>
              <a:gd name="connsiteX8390" fmla="*/ 12433316 w 13261896"/>
              <a:gd name="connsiteY8390" fmla="*/ 4090511 h 5790485"/>
              <a:gd name="connsiteX8391" fmla="*/ 12476179 w 13261896"/>
              <a:gd name="connsiteY8391" fmla="*/ 4076224 h 5790485"/>
              <a:gd name="connsiteX8392" fmla="*/ 12590479 w 13261896"/>
              <a:gd name="connsiteY8392" fmla="*/ 4166664 h 5790485"/>
              <a:gd name="connsiteX8393" fmla="*/ 12647581 w 13261896"/>
              <a:gd name="connsiteY8393" fmla="*/ 4100036 h 5790485"/>
              <a:gd name="connsiteX8394" fmla="*/ 12690444 w 13261896"/>
              <a:gd name="connsiteY8394" fmla="*/ 4133374 h 5790485"/>
              <a:gd name="connsiteX8395" fmla="*/ 12695206 w 13261896"/>
              <a:gd name="connsiteY8395" fmla="*/ 4100036 h 5790485"/>
              <a:gd name="connsiteX8396" fmla="*/ 12719019 w 13261896"/>
              <a:gd name="connsiteY8396" fmla="*/ 4100036 h 5790485"/>
              <a:gd name="connsiteX8397" fmla="*/ 12752356 w 13261896"/>
              <a:gd name="connsiteY8397" fmla="*/ 4138136 h 5790485"/>
              <a:gd name="connsiteX8398" fmla="*/ 12776169 w 13261896"/>
              <a:gd name="connsiteY8398" fmla="*/ 4133374 h 5790485"/>
              <a:gd name="connsiteX8399" fmla="*/ 12804744 w 13261896"/>
              <a:gd name="connsiteY8399" fmla="*/ 4071461 h 5790485"/>
              <a:gd name="connsiteX8400" fmla="*/ 12680919 w 13261896"/>
              <a:gd name="connsiteY8400" fmla="*/ 3947636 h 5790485"/>
              <a:gd name="connsiteX8401" fmla="*/ 12671394 w 13261896"/>
              <a:gd name="connsiteY8401" fmla="*/ 3909536 h 5790485"/>
              <a:gd name="connsiteX8402" fmla="*/ 12699969 w 13261896"/>
              <a:gd name="connsiteY8402" fmla="*/ 3909536 h 5790485"/>
              <a:gd name="connsiteX8403" fmla="*/ 12704731 w 13261896"/>
              <a:gd name="connsiteY8403" fmla="*/ 3885724 h 5790485"/>
              <a:gd name="connsiteX8404" fmla="*/ 12671394 w 13261896"/>
              <a:gd name="connsiteY8404" fmla="*/ 3814286 h 5790485"/>
              <a:gd name="connsiteX8405" fmla="*/ 12690444 w 13261896"/>
              <a:gd name="connsiteY8405" fmla="*/ 3780949 h 5790485"/>
              <a:gd name="connsiteX8406" fmla="*/ 12680919 w 13261896"/>
              <a:gd name="connsiteY8406" fmla="*/ 3809524 h 5790485"/>
              <a:gd name="connsiteX8407" fmla="*/ 12771406 w 13261896"/>
              <a:gd name="connsiteY8407" fmla="*/ 3880961 h 5790485"/>
              <a:gd name="connsiteX8408" fmla="*/ 12776169 w 13261896"/>
              <a:gd name="connsiteY8408" fmla="*/ 3871436 h 5790485"/>
              <a:gd name="connsiteX8409" fmla="*/ 12699969 w 13261896"/>
              <a:gd name="connsiteY8409" fmla="*/ 3761947 h 5790485"/>
              <a:gd name="connsiteX8410" fmla="*/ 12652344 w 13261896"/>
              <a:gd name="connsiteY8410" fmla="*/ 3785711 h 5790485"/>
              <a:gd name="connsiteX8411" fmla="*/ 12623816 w 13261896"/>
              <a:gd name="connsiteY8411" fmla="*/ 3776186 h 5790485"/>
              <a:gd name="connsiteX8412" fmla="*/ 12538091 w 13261896"/>
              <a:gd name="connsiteY8412" fmla="*/ 3795236 h 5790485"/>
              <a:gd name="connsiteX8413" fmla="*/ 12461891 w 13261896"/>
              <a:gd name="connsiteY8413" fmla="*/ 3799999 h 5790485"/>
              <a:gd name="connsiteX8414" fmla="*/ 12361879 w 13261896"/>
              <a:gd name="connsiteY8414" fmla="*/ 3842861 h 5790485"/>
              <a:gd name="connsiteX8415" fmla="*/ 12304729 w 13261896"/>
              <a:gd name="connsiteY8415" fmla="*/ 3828574 h 5790485"/>
              <a:gd name="connsiteX8416" fmla="*/ 12338066 w 13261896"/>
              <a:gd name="connsiteY8416" fmla="*/ 3795236 h 5790485"/>
              <a:gd name="connsiteX8417" fmla="*/ 12252341 w 13261896"/>
              <a:gd name="connsiteY8417" fmla="*/ 3790474 h 5790485"/>
              <a:gd name="connsiteX8418" fmla="*/ 12200000 w 13261896"/>
              <a:gd name="connsiteY8418" fmla="*/ 3780949 h 5790485"/>
              <a:gd name="connsiteX8419" fmla="*/ 12142850 w 13261896"/>
              <a:gd name="connsiteY8419" fmla="*/ 3804761 h 5790485"/>
              <a:gd name="connsiteX8420" fmla="*/ 12019025 w 13261896"/>
              <a:gd name="connsiteY8420" fmla="*/ 3814286 h 5790485"/>
              <a:gd name="connsiteX8421" fmla="*/ 11966638 w 13261896"/>
              <a:gd name="connsiteY8421" fmla="*/ 3799999 h 5790485"/>
              <a:gd name="connsiteX8422" fmla="*/ 12009500 w 13261896"/>
              <a:gd name="connsiteY8422" fmla="*/ 3809524 h 5790485"/>
              <a:gd name="connsiteX8423" fmla="*/ 12123800 w 13261896"/>
              <a:gd name="connsiteY8423" fmla="*/ 3766709 h 5790485"/>
              <a:gd name="connsiteX8424" fmla="*/ 12171425 w 13261896"/>
              <a:gd name="connsiteY8424" fmla="*/ 3776186 h 5790485"/>
              <a:gd name="connsiteX8425" fmla="*/ 12247579 w 13261896"/>
              <a:gd name="connsiteY8425" fmla="*/ 3757184 h 5790485"/>
              <a:gd name="connsiteX8426" fmla="*/ 12352354 w 13261896"/>
              <a:gd name="connsiteY8426" fmla="*/ 3785711 h 5790485"/>
              <a:gd name="connsiteX8427" fmla="*/ 12466654 w 13261896"/>
              <a:gd name="connsiteY8427" fmla="*/ 3757184 h 5790485"/>
              <a:gd name="connsiteX8428" fmla="*/ 12533329 w 13261896"/>
              <a:gd name="connsiteY8428" fmla="*/ 3766709 h 5790485"/>
              <a:gd name="connsiteX8429" fmla="*/ 12542854 w 13261896"/>
              <a:gd name="connsiteY8429" fmla="*/ 3761947 h 5790485"/>
              <a:gd name="connsiteX8430" fmla="*/ 12409504 w 13261896"/>
              <a:gd name="connsiteY8430" fmla="*/ 3685747 h 5790485"/>
              <a:gd name="connsiteX8431" fmla="*/ 12447604 w 13261896"/>
              <a:gd name="connsiteY8431" fmla="*/ 3704797 h 5790485"/>
              <a:gd name="connsiteX8432" fmla="*/ 12523804 w 13261896"/>
              <a:gd name="connsiteY8432" fmla="*/ 3695272 h 5790485"/>
              <a:gd name="connsiteX8433" fmla="*/ 12495229 w 13261896"/>
              <a:gd name="connsiteY8433" fmla="*/ 3661934 h 5790485"/>
              <a:gd name="connsiteX8434" fmla="*/ 12495229 w 13261896"/>
              <a:gd name="connsiteY8434" fmla="*/ 3638122 h 5790485"/>
              <a:gd name="connsiteX8435" fmla="*/ 12485704 w 13261896"/>
              <a:gd name="connsiteY8435" fmla="*/ 3628597 h 5790485"/>
              <a:gd name="connsiteX8436" fmla="*/ 12447604 w 13261896"/>
              <a:gd name="connsiteY8436" fmla="*/ 3638122 h 5790485"/>
              <a:gd name="connsiteX8437" fmla="*/ 12328541 w 13261896"/>
              <a:gd name="connsiteY8437" fmla="*/ 3542872 h 5790485"/>
              <a:gd name="connsiteX8438" fmla="*/ 12333304 w 13261896"/>
              <a:gd name="connsiteY8438" fmla="*/ 3495247 h 5790485"/>
              <a:gd name="connsiteX8439" fmla="*/ 12309491 w 13261896"/>
              <a:gd name="connsiteY8439" fmla="*/ 3476197 h 5790485"/>
              <a:gd name="connsiteX8440" fmla="*/ 12304729 w 13261896"/>
              <a:gd name="connsiteY8440" fmla="*/ 3447622 h 5790485"/>
              <a:gd name="connsiteX8441" fmla="*/ 12338066 w 13261896"/>
              <a:gd name="connsiteY8441" fmla="*/ 3390519 h 5790485"/>
              <a:gd name="connsiteX8442" fmla="*/ 12319016 w 13261896"/>
              <a:gd name="connsiteY8442" fmla="*/ 3433334 h 5790485"/>
              <a:gd name="connsiteX8443" fmla="*/ 12328541 w 13261896"/>
              <a:gd name="connsiteY8443" fmla="*/ 3461909 h 5790485"/>
              <a:gd name="connsiteX8444" fmla="*/ 12338066 w 13261896"/>
              <a:gd name="connsiteY8444" fmla="*/ 3466672 h 5790485"/>
              <a:gd name="connsiteX8445" fmla="*/ 12338066 w 13261896"/>
              <a:gd name="connsiteY8445" fmla="*/ 3457147 h 5790485"/>
              <a:gd name="connsiteX8446" fmla="*/ 12352354 w 13261896"/>
              <a:gd name="connsiteY8446" fmla="*/ 3433334 h 5790485"/>
              <a:gd name="connsiteX8447" fmla="*/ 12371404 w 13261896"/>
              <a:gd name="connsiteY8447" fmla="*/ 3433334 h 5790485"/>
              <a:gd name="connsiteX8448" fmla="*/ 12342829 w 13261896"/>
              <a:gd name="connsiteY8448" fmla="*/ 3447622 h 5790485"/>
              <a:gd name="connsiteX8449" fmla="*/ 12342829 w 13261896"/>
              <a:gd name="connsiteY8449" fmla="*/ 3476197 h 5790485"/>
              <a:gd name="connsiteX8450" fmla="*/ 12352354 w 13261896"/>
              <a:gd name="connsiteY8450" fmla="*/ 3480959 h 5790485"/>
              <a:gd name="connsiteX8451" fmla="*/ 12438079 w 13261896"/>
              <a:gd name="connsiteY8451" fmla="*/ 3466672 h 5790485"/>
              <a:gd name="connsiteX8452" fmla="*/ 12566666 w 13261896"/>
              <a:gd name="connsiteY8452" fmla="*/ 3538109 h 5790485"/>
              <a:gd name="connsiteX8453" fmla="*/ 12604766 w 13261896"/>
              <a:gd name="connsiteY8453" fmla="*/ 3504772 h 5790485"/>
              <a:gd name="connsiteX8454" fmla="*/ 12561904 w 13261896"/>
              <a:gd name="connsiteY8454" fmla="*/ 3404759 h 5790485"/>
              <a:gd name="connsiteX8455" fmla="*/ 12571429 w 13261896"/>
              <a:gd name="connsiteY8455" fmla="*/ 3371469 h 5790485"/>
              <a:gd name="connsiteX8456" fmla="*/ 12557141 w 13261896"/>
              <a:gd name="connsiteY8456" fmla="*/ 3347657 h 5790485"/>
              <a:gd name="connsiteX8457" fmla="*/ 12580954 w 13261896"/>
              <a:gd name="connsiteY8457" fmla="*/ 3409522 h 5790485"/>
              <a:gd name="connsiteX8458" fmla="*/ 12676156 w 13261896"/>
              <a:gd name="connsiteY8458" fmla="*/ 3480959 h 5790485"/>
              <a:gd name="connsiteX8459" fmla="*/ 12695206 w 13261896"/>
              <a:gd name="connsiteY8459" fmla="*/ 3485722 h 5790485"/>
              <a:gd name="connsiteX8460" fmla="*/ 12785694 w 13261896"/>
              <a:gd name="connsiteY8460" fmla="*/ 3447622 h 5790485"/>
              <a:gd name="connsiteX8461" fmla="*/ 12704731 w 13261896"/>
              <a:gd name="connsiteY8461" fmla="*/ 3533347 h 5790485"/>
              <a:gd name="connsiteX8462" fmla="*/ 12728544 w 13261896"/>
              <a:gd name="connsiteY8462" fmla="*/ 3580972 h 5790485"/>
              <a:gd name="connsiteX8463" fmla="*/ 12719019 w 13261896"/>
              <a:gd name="connsiteY8463" fmla="*/ 3614309 h 5790485"/>
              <a:gd name="connsiteX8464" fmla="*/ 12738069 w 13261896"/>
              <a:gd name="connsiteY8464" fmla="*/ 3661934 h 5790485"/>
              <a:gd name="connsiteX8465" fmla="*/ 12742831 w 13261896"/>
              <a:gd name="connsiteY8465" fmla="*/ 3714322 h 5790485"/>
              <a:gd name="connsiteX8466" fmla="*/ 12761881 w 13261896"/>
              <a:gd name="connsiteY8466" fmla="*/ 3752422 h 5790485"/>
              <a:gd name="connsiteX8467" fmla="*/ 12795219 w 13261896"/>
              <a:gd name="connsiteY8467" fmla="*/ 3833336 h 5790485"/>
              <a:gd name="connsiteX8468" fmla="*/ 12799981 w 13261896"/>
              <a:gd name="connsiteY8468" fmla="*/ 3880961 h 5790485"/>
              <a:gd name="connsiteX8469" fmla="*/ 12838081 w 13261896"/>
              <a:gd name="connsiteY8469" fmla="*/ 3919061 h 5790485"/>
              <a:gd name="connsiteX8470" fmla="*/ 12866656 w 13261896"/>
              <a:gd name="connsiteY8470" fmla="*/ 3985736 h 5790485"/>
              <a:gd name="connsiteX8471" fmla="*/ 12861894 w 13261896"/>
              <a:gd name="connsiteY8471" fmla="*/ 4028599 h 5790485"/>
              <a:gd name="connsiteX8472" fmla="*/ 12928569 w 13261896"/>
              <a:gd name="connsiteY8472" fmla="*/ 3961924 h 5790485"/>
              <a:gd name="connsiteX8473" fmla="*/ 12942856 w 13261896"/>
              <a:gd name="connsiteY8473" fmla="*/ 4028599 h 5790485"/>
              <a:gd name="connsiteX8474" fmla="*/ 12847606 w 13261896"/>
              <a:gd name="connsiteY8474" fmla="*/ 4152424 h 5790485"/>
              <a:gd name="connsiteX8475" fmla="*/ 12814269 w 13261896"/>
              <a:gd name="connsiteY8475" fmla="*/ 4152424 h 5790485"/>
              <a:gd name="connsiteX8476" fmla="*/ 12809506 w 13261896"/>
              <a:gd name="connsiteY8476" fmla="*/ 4161901 h 5790485"/>
              <a:gd name="connsiteX8477" fmla="*/ 12819031 w 13261896"/>
              <a:gd name="connsiteY8477" fmla="*/ 4180951 h 5790485"/>
              <a:gd name="connsiteX8478" fmla="*/ 12823794 w 13261896"/>
              <a:gd name="connsiteY8478" fmla="*/ 4242864 h 5790485"/>
              <a:gd name="connsiteX8479" fmla="*/ 12852369 w 13261896"/>
              <a:gd name="connsiteY8479" fmla="*/ 4266676 h 5790485"/>
              <a:gd name="connsiteX8480" fmla="*/ 12857131 w 13261896"/>
              <a:gd name="connsiteY8480" fmla="*/ 4271439 h 5790485"/>
              <a:gd name="connsiteX8481" fmla="*/ 12876181 w 13261896"/>
              <a:gd name="connsiteY8481" fmla="*/ 4261914 h 5790485"/>
              <a:gd name="connsiteX8482" fmla="*/ 12904756 w 13261896"/>
              <a:gd name="connsiteY8482" fmla="*/ 4271439 h 5790485"/>
              <a:gd name="connsiteX8483" fmla="*/ 13019009 w 13261896"/>
              <a:gd name="connsiteY8483" fmla="*/ 4176189 h 5790485"/>
              <a:gd name="connsiteX8484" fmla="*/ 13061871 w 13261896"/>
              <a:gd name="connsiteY8484" fmla="*/ 4176189 h 5790485"/>
              <a:gd name="connsiteX8485" fmla="*/ 13114259 w 13261896"/>
              <a:gd name="connsiteY8485" fmla="*/ 4166664 h 5790485"/>
              <a:gd name="connsiteX8486" fmla="*/ 13123784 w 13261896"/>
              <a:gd name="connsiteY8486" fmla="*/ 4176189 h 5790485"/>
              <a:gd name="connsiteX8487" fmla="*/ 13247609 w 13261896"/>
              <a:gd name="connsiteY8487" fmla="*/ 4161901 h 5790485"/>
              <a:gd name="connsiteX8488" fmla="*/ 13209509 w 13261896"/>
              <a:gd name="connsiteY8488" fmla="*/ 4204764 h 5790485"/>
              <a:gd name="connsiteX8489" fmla="*/ 13238084 w 13261896"/>
              <a:gd name="connsiteY8489" fmla="*/ 4228576 h 5790485"/>
              <a:gd name="connsiteX8490" fmla="*/ 13042821 w 13261896"/>
              <a:gd name="connsiteY8490" fmla="*/ 4304776 h 5790485"/>
              <a:gd name="connsiteX8491" fmla="*/ 13033296 w 13261896"/>
              <a:gd name="connsiteY8491" fmla="*/ 4314301 h 5790485"/>
              <a:gd name="connsiteX8492" fmla="*/ 13123784 w 13261896"/>
              <a:gd name="connsiteY8492" fmla="*/ 4338114 h 5790485"/>
              <a:gd name="connsiteX8493" fmla="*/ 13199984 w 13261896"/>
              <a:gd name="connsiteY8493" fmla="*/ 4419076 h 5790485"/>
              <a:gd name="connsiteX8494" fmla="*/ 13190459 w 13261896"/>
              <a:gd name="connsiteY8494" fmla="*/ 4423839 h 5790485"/>
              <a:gd name="connsiteX8495" fmla="*/ 13228559 w 13261896"/>
              <a:gd name="connsiteY8495" fmla="*/ 4480989 h 5790485"/>
              <a:gd name="connsiteX8496" fmla="*/ 13261896 w 13261896"/>
              <a:gd name="connsiteY8496" fmla="*/ 4500039 h 5790485"/>
              <a:gd name="connsiteX8497" fmla="*/ 13238084 w 13261896"/>
              <a:gd name="connsiteY8497" fmla="*/ 4490514 h 5790485"/>
              <a:gd name="connsiteX8498" fmla="*/ 13114259 w 13261896"/>
              <a:gd name="connsiteY8498" fmla="*/ 4500039 h 5790485"/>
              <a:gd name="connsiteX8499" fmla="*/ 13123784 w 13261896"/>
              <a:gd name="connsiteY8499" fmla="*/ 4514326 h 5790485"/>
              <a:gd name="connsiteX8500" fmla="*/ 13057109 w 13261896"/>
              <a:gd name="connsiteY8500" fmla="*/ 4514326 h 5790485"/>
              <a:gd name="connsiteX8501" fmla="*/ 12899994 w 13261896"/>
              <a:gd name="connsiteY8501" fmla="*/ 4428601 h 5790485"/>
              <a:gd name="connsiteX8502" fmla="*/ 12899994 w 13261896"/>
              <a:gd name="connsiteY8502" fmla="*/ 4442889 h 5790485"/>
              <a:gd name="connsiteX8503" fmla="*/ 12861894 w 13261896"/>
              <a:gd name="connsiteY8503" fmla="*/ 4476226 h 5790485"/>
              <a:gd name="connsiteX8504" fmla="*/ 12890469 w 13261896"/>
              <a:gd name="connsiteY8504" fmla="*/ 4504801 h 5790485"/>
              <a:gd name="connsiteX8505" fmla="*/ 12861894 w 13261896"/>
              <a:gd name="connsiteY8505" fmla="*/ 4523851 h 5790485"/>
              <a:gd name="connsiteX8506" fmla="*/ 12885706 w 13261896"/>
              <a:gd name="connsiteY8506" fmla="*/ 4566666 h 5790485"/>
              <a:gd name="connsiteX8507" fmla="*/ 12790456 w 13261896"/>
              <a:gd name="connsiteY8507" fmla="*/ 4619054 h 5790485"/>
              <a:gd name="connsiteX8508" fmla="*/ 12780931 w 13261896"/>
              <a:gd name="connsiteY8508" fmla="*/ 4661916 h 5790485"/>
              <a:gd name="connsiteX8509" fmla="*/ 12823794 w 13261896"/>
              <a:gd name="connsiteY8509" fmla="*/ 4657154 h 5790485"/>
              <a:gd name="connsiteX8510" fmla="*/ 12833319 w 13261896"/>
              <a:gd name="connsiteY8510" fmla="*/ 4676204 h 5790485"/>
              <a:gd name="connsiteX8511" fmla="*/ 12880944 w 13261896"/>
              <a:gd name="connsiteY8511" fmla="*/ 4690491 h 5790485"/>
              <a:gd name="connsiteX8512" fmla="*/ 12947619 w 13261896"/>
              <a:gd name="connsiteY8512" fmla="*/ 4690491 h 5790485"/>
              <a:gd name="connsiteX8513" fmla="*/ 13014246 w 13261896"/>
              <a:gd name="connsiteY8513" fmla="*/ 4709541 h 5790485"/>
              <a:gd name="connsiteX8514" fmla="*/ 13038059 w 13261896"/>
              <a:gd name="connsiteY8514" fmla="*/ 4704779 h 5790485"/>
              <a:gd name="connsiteX8515" fmla="*/ 12938094 w 13261896"/>
              <a:gd name="connsiteY8515" fmla="*/ 4709541 h 5790485"/>
              <a:gd name="connsiteX8516" fmla="*/ 12838081 w 13261896"/>
              <a:gd name="connsiteY8516" fmla="*/ 4733354 h 5790485"/>
              <a:gd name="connsiteX8517" fmla="*/ 12752356 w 13261896"/>
              <a:gd name="connsiteY8517" fmla="*/ 4776216 h 5790485"/>
              <a:gd name="connsiteX8518" fmla="*/ 12652344 w 13261896"/>
              <a:gd name="connsiteY8518" fmla="*/ 4809554 h 5790485"/>
              <a:gd name="connsiteX8519" fmla="*/ 12923806 w 13261896"/>
              <a:gd name="connsiteY8519" fmla="*/ 4933331 h 5790485"/>
              <a:gd name="connsiteX8520" fmla="*/ 12895231 w 13261896"/>
              <a:gd name="connsiteY8520" fmla="*/ 4923806 h 5790485"/>
              <a:gd name="connsiteX8521" fmla="*/ 12842844 w 13261896"/>
              <a:gd name="connsiteY8521" fmla="*/ 4938094 h 5790485"/>
              <a:gd name="connsiteX8522" fmla="*/ 12842844 w 13261896"/>
              <a:gd name="connsiteY8522" fmla="*/ 4947619 h 5790485"/>
              <a:gd name="connsiteX8523" fmla="*/ 12804744 w 13261896"/>
              <a:gd name="connsiteY8523" fmla="*/ 4952381 h 5790485"/>
              <a:gd name="connsiteX8524" fmla="*/ 12861894 w 13261896"/>
              <a:gd name="connsiteY8524" fmla="*/ 5033344 h 5790485"/>
              <a:gd name="connsiteX8525" fmla="*/ 12795219 w 13261896"/>
              <a:gd name="connsiteY8525" fmla="*/ 5042869 h 5790485"/>
              <a:gd name="connsiteX8526" fmla="*/ 12833319 w 13261896"/>
              <a:gd name="connsiteY8526" fmla="*/ 5152406 h 5790485"/>
              <a:gd name="connsiteX8527" fmla="*/ 12704731 w 13261896"/>
              <a:gd name="connsiteY8527" fmla="*/ 5123831 h 5790485"/>
              <a:gd name="connsiteX8528" fmla="*/ 12690444 w 13261896"/>
              <a:gd name="connsiteY8528" fmla="*/ 5152406 h 5790485"/>
              <a:gd name="connsiteX8529" fmla="*/ 12642819 w 13261896"/>
              <a:gd name="connsiteY8529" fmla="*/ 5214319 h 5790485"/>
              <a:gd name="connsiteX8530" fmla="*/ 12657106 w 13261896"/>
              <a:gd name="connsiteY8530" fmla="*/ 5219081 h 5790485"/>
              <a:gd name="connsiteX8531" fmla="*/ 12719019 w 13261896"/>
              <a:gd name="connsiteY8531" fmla="*/ 5204794 h 5790485"/>
              <a:gd name="connsiteX8532" fmla="*/ 12776169 w 13261896"/>
              <a:gd name="connsiteY8532" fmla="*/ 5219081 h 5790485"/>
              <a:gd name="connsiteX8533" fmla="*/ 12833319 w 13261896"/>
              <a:gd name="connsiteY8533" fmla="*/ 5219081 h 5790485"/>
              <a:gd name="connsiteX8534" fmla="*/ 12804744 w 13261896"/>
              <a:gd name="connsiteY8534" fmla="*/ 5233369 h 5790485"/>
              <a:gd name="connsiteX8535" fmla="*/ 12852369 w 13261896"/>
              <a:gd name="connsiteY8535" fmla="*/ 5290519 h 5790485"/>
              <a:gd name="connsiteX8536" fmla="*/ 12766644 w 13261896"/>
              <a:gd name="connsiteY8536" fmla="*/ 5309521 h 5790485"/>
              <a:gd name="connsiteX8537" fmla="*/ 12780931 w 13261896"/>
              <a:gd name="connsiteY8537" fmla="*/ 5328571 h 5790485"/>
              <a:gd name="connsiteX8538" fmla="*/ 12757119 w 13261896"/>
              <a:gd name="connsiteY8538" fmla="*/ 5338096 h 5790485"/>
              <a:gd name="connsiteX8539" fmla="*/ 12928569 w 13261896"/>
              <a:gd name="connsiteY8539" fmla="*/ 5504784 h 5790485"/>
              <a:gd name="connsiteX8540" fmla="*/ 12885706 w 13261896"/>
              <a:gd name="connsiteY8540" fmla="*/ 5533359 h 5790485"/>
              <a:gd name="connsiteX8541" fmla="*/ 12757119 w 13261896"/>
              <a:gd name="connsiteY8541" fmla="*/ 5433346 h 5790485"/>
              <a:gd name="connsiteX8542" fmla="*/ 12752356 w 13261896"/>
              <a:gd name="connsiteY8542" fmla="*/ 5442871 h 5790485"/>
              <a:gd name="connsiteX8543" fmla="*/ 12833319 w 13261896"/>
              <a:gd name="connsiteY8543" fmla="*/ 5561934 h 5790485"/>
              <a:gd name="connsiteX8544" fmla="*/ 12766644 w 13261896"/>
              <a:gd name="connsiteY8544" fmla="*/ 5571459 h 5790485"/>
              <a:gd name="connsiteX8545" fmla="*/ 12690444 w 13261896"/>
              <a:gd name="connsiteY8545" fmla="*/ 5438109 h 5790485"/>
              <a:gd name="connsiteX8546" fmla="*/ 12609529 w 13261896"/>
              <a:gd name="connsiteY8546" fmla="*/ 5395246 h 5790485"/>
              <a:gd name="connsiteX8547" fmla="*/ 12595241 w 13261896"/>
              <a:gd name="connsiteY8547" fmla="*/ 5395246 h 5790485"/>
              <a:gd name="connsiteX8548" fmla="*/ 12590479 w 13261896"/>
              <a:gd name="connsiteY8548" fmla="*/ 5423821 h 5790485"/>
              <a:gd name="connsiteX8549" fmla="*/ 12604766 w 13261896"/>
              <a:gd name="connsiteY8549" fmla="*/ 5485734 h 5790485"/>
              <a:gd name="connsiteX8550" fmla="*/ 12628531 w 13261896"/>
              <a:gd name="connsiteY8550" fmla="*/ 5509546 h 5790485"/>
              <a:gd name="connsiteX8551" fmla="*/ 12642819 w 13261896"/>
              <a:gd name="connsiteY8551" fmla="*/ 5542884 h 5790485"/>
              <a:gd name="connsiteX8552" fmla="*/ 12790456 w 13261896"/>
              <a:gd name="connsiteY8552" fmla="*/ 5652421 h 5790485"/>
              <a:gd name="connsiteX8553" fmla="*/ 12752356 w 13261896"/>
              <a:gd name="connsiteY8553" fmla="*/ 5690473 h 5790485"/>
              <a:gd name="connsiteX8554" fmla="*/ 12552379 w 13261896"/>
              <a:gd name="connsiteY8554" fmla="*/ 5557171 h 5790485"/>
              <a:gd name="connsiteX8555" fmla="*/ 12428554 w 13261896"/>
              <a:gd name="connsiteY8555" fmla="*/ 5500021 h 5790485"/>
              <a:gd name="connsiteX8556" fmla="*/ 12528566 w 13261896"/>
              <a:gd name="connsiteY8556" fmla="*/ 5566696 h 5790485"/>
              <a:gd name="connsiteX8557" fmla="*/ 12471416 w 13261896"/>
              <a:gd name="connsiteY8557" fmla="*/ 5557171 h 5790485"/>
              <a:gd name="connsiteX8558" fmla="*/ 12342829 w 13261896"/>
              <a:gd name="connsiteY8558" fmla="*/ 5576221 h 5790485"/>
              <a:gd name="connsiteX8559" fmla="*/ 12361879 w 13261896"/>
              <a:gd name="connsiteY8559" fmla="*/ 5590509 h 5790485"/>
              <a:gd name="connsiteX8560" fmla="*/ 12295204 w 13261896"/>
              <a:gd name="connsiteY8560" fmla="*/ 5600034 h 5790485"/>
              <a:gd name="connsiteX8561" fmla="*/ 12099988 w 13261896"/>
              <a:gd name="connsiteY8561" fmla="*/ 5500021 h 5790485"/>
              <a:gd name="connsiteX8562" fmla="*/ 12447604 w 13261896"/>
              <a:gd name="connsiteY8562" fmla="*/ 5523834 h 5790485"/>
              <a:gd name="connsiteX8563" fmla="*/ 12333304 w 13261896"/>
              <a:gd name="connsiteY8563" fmla="*/ 5490496 h 5790485"/>
              <a:gd name="connsiteX8564" fmla="*/ 12352354 w 13261896"/>
              <a:gd name="connsiteY8564" fmla="*/ 5471446 h 5790485"/>
              <a:gd name="connsiteX8565" fmla="*/ 12352354 w 13261896"/>
              <a:gd name="connsiteY8565" fmla="*/ 5452396 h 5790485"/>
              <a:gd name="connsiteX8566" fmla="*/ 12271391 w 13261896"/>
              <a:gd name="connsiteY8566" fmla="*/ 5452396 h 5790485"/>
              <a:gd name="connsiteX8567" fmla="*/ 12166663 w 13261896"/>
              <a:gd name="connsiteY8567" fmla="*/ 5471446 h 5790485"/>
              <a:gd name="connsiteX8568" fmla="*/ 12090463 w 13261896"/>
              <a:gd name="connsiteY8568" fmla="*/ 5495259 h 5790485"/>
              <a:gd name="connsiteX8569" fmla="*/ 12080938 w 13261896"/>
              <a:gd name="connsiteY8569" fmla="*/ 5485734 h 5790485"/>
              <a:gd name="connsiteX8570" fmla="*/ 12057125 w 13261896"/>
              <a:gd name="connsiteY8570" fmla="*/ 5500021 h 5790485"/>
              <a:gd name="connsiteX8571" fmla="*/ 12085700 w 13261896"/>
              <a:gd name="connsiteY8571" fmla="*/ 5533359 h 5790485"/>
              <a:gd name="connsiteX8572" fmla="*/ 11914250 w 13261896"/>
              <a:gd name="connsiteY8572" fmla="*/ 5590509 h 5790485"/>
              <a:gd name="connsiteX8573" fmla="*/ 11785711 w 13261896"/>
              <a:gd name="connsiteY8573" fmla="*/ 5628609 h 5790485"/>
              <a:gd name="connsiteX8574" fmla="*/ 11790473 w 13261896"/>
              <a:gd name="connsiteY8574" fmla="*/ 5642896 h 5790485"/>
              <a:gd name="connsiteX8575" fmla="*/ 11742848 w 13261896"/>
              <a:gd name="connsiteY8575" fmla="*/ 5623846 h 5790485"/>
              <a:gd name="connsiteX8576" fmla="*/ 11685698 w 13261896"/>
              <a:gd name="connsiteY8576" fmla="*/ 5695236 h 5790485"/>
              <a:gd name="connsiteX8577" fmla="*/ 11638073 w 13261896"/>
              <a:gd name="connsiteY8577" fmla="*/ 5657184 h 5790485"/>
              <a:gd name="connsiteX8578" fmla="*/ 11671411 w 13261896"/>
              <a:gd name="connsiteY8578" fmla="*/ 5685711 h 5790485"/>
              <a:gd name="connsiteX8579" fmla="*/ 11685698 w 13261896"/>
              <a:gd name="connsiteY8579" fmla="*/ 5680948 h 5790485"/>
              <a:gd name="connsiteX8580" fmla="*/ 11652361 w 13261896"/>
              <a:gd name="connsiteY8580" fmla="*/ 5538121 h 5790485"/>
              <a:gd name="connsiteX8581" fmla="*/ 11666648 w 13261896"/>
              <a:gd name="connsiteY8581" fmla="*/ 5476209 h 5790485"/>
              <a:gd name="connsiteX8582" fmla="*/ 11657123 w 13261896"/>
              <a:gd name="connsiteY8582" fmla="*/ 5471446 h 5790485"/>
              <a:gd name="connsiteX8583" fmla="*/ 11576161 w 13261896"/>
              <a:gd name="connsiteY8583" fmla="*/ 5623846 h 5790485"/>
              <a:gd name="connsiteX8584" fmla="*/ 11623786 w 13261896"/>
              <a:gd name="connsiteY8584" fmla="*/ 5680948 h 5790485"/>
              <a:gd name="connsiteX8585" fmla="*/ 11633311 w 13261896"/>
              <a:gd name="connsiteY8585" fmla="*/ 5671471 h 5790485"/>
              <a:gd name="connsiteX8586" fmla="*/ 11628548 w 13261896"/>
              <a:gd name="connsiteY8586" fmla="*/ 5685711 h 5790485"/>
              <a:gd name="connsiteX8587" fmla="*/ 11585686 w 13261896"/>
              <a:gd name="connsiteY8587" fmla="*/ 5638134 h 5790485"/>
              <a:gd name="connsiteX8588" fmla="*/ 11557111 w 13261896"/>
              <a:gd name="connsiteY8588" fmla="*/ 5652421 h 5790485"/>
              <a:gd name="connsiteX8589" fmla="*/ 11561873 w 13261896"/>
              <a:gd name="connsiteY8589" fmla="*/ 5633371 h 5790485"/>
              <a:gd name="connsiteX8590" fmla="*/ 11552348 w 13261896"/>
              <a:gd name="connsiteY8590" fmla="*/ 5580984 h 5790485"/>
              <a:gd name="connsiteX8591" fmla="*/ 11599973 w 13261896"/>
              <a:gd name="connsiteY8591" fmla="*/ 5490496 h 5790485"/>
              <a:gd name="connsiteX8592" fmla="*/ 11590448 w 13261896"/>
              <a:gd name="connsiteY8592" fmla="*/ 5485734 h 5790485"/>
              <a:gd name="connsiteX8593" fmla="*/ 11438096 w 13261896"/>
              <a:gd name="connsiteY8593" fmla="*/ 5647659 h 5790485"/>
              <a:gd name="connsiteX8594" fmla="*/ 11385708 w 13261896"/>
              <a:gd name="connsiteY8594" fmla="*/ 5566696 h 5790485"/>
              <a:gd name="connsiteX8595" fmla="*/ 11376183 w 13261896"/>
              <a:gd name="connsiteY8595" fmla="*/ 5561934 h 5790485"/>
              <a:gd name="connsiteX8596" fmla="*/ 11285696 w 13261896"/>
              <a:gd name="connsiteY8596" fmla="*/ 5604796 h 5790485"/>
              <a:gd name="connsiteX8597" fmla="*/ 11271408 w 13261896"/>
              <a:gd name="connsiteY8597" fmla="*/ 5604796 h 5790485"/>
              <a:gd name="connsiteX8598" fmla="*/ 11271408 w 13261896"/>
              <a:gd name="connsiteY8598" fmla="*/ 5585746 h 5790485"/>
              <a:gd name="connsiteX8599" fmla="*/ 11180921 w 13261896"/>
              <a:gd name="connsiteY8599" fmla="*/ 5585746 h 5790485"/>
              <a:gd name="connsiteX8600" fmla="*/ 11199971 w 13261896"/>
              <a:gd name="connsiteY8600" fmla="*/ 5561934 h 5790485"/>
              <a:gd name="connsiteX8601" fmla="*/ 11133296 w 13261896"/>
              <a:gd name="connsiteY8601" fmla="*/ 5552409 h 5790485"/>
              <a:gd name="connsiteX8602" fmla="*/ 11061906 w 13261896"/>
              <a:gd name="connsiteY8602" fmla="*/ 5514309 h 5790485"/>
              <a:gd name="connsiteX8603" fmla="*/ 10971419 w 13261896"/>
              <a:gd name="connsiteY8603" fmla="*/ 5538121 h 5790485"/>
              <a:gd name="connsiteX8604" fmla="*/ 10823781 w 13261896"/>
              <a:gd name="connsiteY8604" fmla="*/ 5509546 h 5790485"/>
              <a:gd name="connsiteX8605" fmla="*/ 10709529 w 13261896"/>
              <a:gd name="connsiteY8605" fmla="*/ 5552409 h 5790485"/>
              <a:gd name="connsiteX8606" fmla="*/ 10576179 w 13261896"/>
              <a:gd name="connsiteY8606" fmla="*/ 5523834 h 5790485"/>
              <a:gd name="connsiteX8607" fmla="*/ 10533317 w 13261896"/>
              <a:gd name="connsiteY8607" fmla="*/ 5619084 h 5790485"/>
              <a:gd name="connsiteX8608" fmla="*/ 10471404 w 13261896"/>
              <a:gd name="connsiteY8608" fmla="*/ 5699998 h 5790485"/>
              <a:gd name="connsiteX8609" fmla="*/ 10438067 w 13261896"/>
              <a:gd name="connsiteY8609" fmla="*/ 5566696 h 5790485"/>
              <a:gd name="connsiteX8610" fmla="*/ 10409492 w 13261896"/>
              <a:gd name="connsiteY8610" fmla="*/ 5576221 h 5790485"/>
              <a:gd name="connsiteX8611" fmla="*/ 10423779 w 13261896"/>
              <a:gd name="connsiteY8611" fmla="*/ 5523834 h 5790485"/>
              <a:gd name="connsiteX8612" fmla="*/ 10371392 w 13261896"/>
              <a:gd name="connsiteY8612" fmla="*/ 5476209 h 5790485"/>
              <a:gd name="connsiteX8613" fmla="*/ 10304764 w 13261896"/>
              <a:gd name="connsiteY8613" fmla="*/ 5471446 h 5790485"/>
              <a:gd name="connsiteX8614" fmla="*/ 10195227 w 13261896"/>
              <a:gd name="connsiteY8614" fmla="*/ 5428584 h 5790485"/>
              <a:gd name="connsiteX8615" fmla="*/ 10099977 w 13261896"/>
              <a:gd name="connsiteY8615" fmla="*/ 5485734 h 5790485"/>
              <a:gd name="connsiteX8616" fmla="*/ 10066639 w 13261896"/>
              <a:gd name="connsiteY8616" fmla="*/ 5504784 h 5790485"/>
              <a:gd name="connsiteX8617" fmla="*/ 9961864 w 13261896"/>
              <a:gd name="connsiteY8617" fmla="*/ 5676234 h 5790485"/>
              <a:gd name="connsiteX8618" fmla="*/ 9942861 w 13261896"/>
              <a:gd name="connsiteY8618" fmla="*/ 5614321 h 5790485"/>
              <a:gd name="connsiteX8619" fmla="*/ 9976152 w 13261896"/>
              <a:gd name="connsiteY8619" fmla="*/ 5542884 h 5790485"/>
              <a:gd name="connsiteX8620" fmla="*/ 10014252 w 13261896"/>
              <a:gd name="connsiteY8620" fmla="*/ 5509546 h 5790485"/>
              <a:gd name="connsiteX8621" fmla="*/ 9971389 w 13261896"/>
              <a:gd name="connsiteY8621" fmla="*/ 5500021 h 5790485"/>
              <a:gd name="connsiteX8622" fmla="*/ 9938099 w 13261896"/>
              <a:gd name="connsiteY8622" fmla="*/ 5509546 h 5790485"/>
              <a:gd name="connsiteX8623" fmla="*/ 9928574 w 13261896"/>
              <a:gd name="connsiteY8623" fmla="*/ 5504784 h 5790485"/>
              <a:gd name="connsiteX8624" fmla="*/ 9980914 w 13261896"/>
              <a:gd name="connsiteY8624" fmla="*/ 5466684 h 5790485"/>
              <a:gd name="connsiteX8625" fmla="*/ 9980914 w 13261896"/>
              <a:gd name="connsiteY8625" fmla="*/ 5457159 h 5790485"/>
              <a:gd name="connsiteX8626" fmla="*/ 10033302 w 13261896"/>
              <a:gd name="connsiteY8626" fmla="*/ 5419059 h 5790485"/>
              <a:gd name="connsiteX8627" fmla="*/ 10109502 w 13261896"/>
              <a:gd name="connsiteY8627" fmla="*/ 5414296 h 5790485"/>
              <a:gd name="connsiteX8628" fmla="*/ 10004727 w 13261896"/>
              <a:gd name="connsiteY8628" fmla="*/ 5304759 h 5790485"/>
              <a:gd name="connsiteX8629" fmla="*/ 9990439 w 13261896"/>
              <a:gd name="connsiteY8629" fmla="*/ 5338096 h 5790485"/>
              <a:gd name="connsiteX8630" fmla="*/ 10009489 w 13261896"/>
              <a:gd name="connsiteY8630" fmla="*/ 5400009 h 5790485"/>
              <a:gd name="connsiteX8631" fmla="*/ 9976152 w 13261896"/>
              <a:gd name="connsiteY8631" fmla="*/ 5438109 h 5790485"/>
              <a:gd name="connsiteX8632" fmla="*/ 9995202 w 13261896"/>
              <a:gd name="connsiteY8632" fmla="*/ 5409534 h 5790485"/>
              <a:gd name="connsiteX8633" fmla="*/ 9966627 w 13261896"/>
              <a:gd name="connsiteY8633" fmla="*/ 5371434 h 5790485"/>
              <a:gd name="connsiteX8634" fmla="*/ 9966627 w 13261896"/>
              <a:gd name="connsiteY8634" fmla="*/ 5342859 h 5790485"/>
              <a:gd name="connsiteX8635" fmla="*/ 9976152 w 13261896"/>
              <a:gd name="connsiteY8635" fmla="*/ 5285756 h 5790485"/>
              <a:gd name="connsiteX8636" fmla="*/ 9899999 w 13261896"/>
              <a:gd name="connsiteY8636" fmla="*/ 5261944 h 5790485"/>
              <a:gd name="connsiteX8637" fmla="*/ 9819036 w 13261896"/>
              <a:gd name="connsiteY8637" fmla="*/ 5152406 h 5790485"/>
              <a:gd name="connsiteX8638" fmla="*/ 9847611 w 13261896"/>
              <a:gd name="connsiteY8638" fmla="*/ 5119069 h 5790485"/>
              <a:gd name="connsiteX8639" fmla="*/ 9852374 w 13261896"/>
              <a:gd name="connsiteY8639" fmla="*/ 5095256 h 5790485"/>
              <a:gd name="connsiteX8640" fmla="*/ 9890474 w 13261896"/>
              <a:gd name="connsiteY8640" fmla="*/ 5042869 h 5790485"/>
              <a:gd name="connsiteX8641" fmla="*/ 9947624 w 13261896"/>
              <a:gd name="connsiteY8641" fmla="*/ 5038106 h 5790485"/>
              <a:gd name="connsiteX8642" fmla="*/ 9961864 w 13261896"/>
              <a:gd name="connsiteY8642" fmla="*/ 5028581 h 5790485"/>
              <a:gd name="connsiteX8643" fmla="*/ 10019014 w 13261896"/>
              <a:gd name="connsiteY8643" fmla="*/ 5023819 h 5790485"/>
              <a:gd name="connsiteX8644" fmla="*/ 10028539 w 13261896"/>
              <a:gd name="connsiteY8644" fmla="*/ 5038106 h 5790485"/>
              <a:gd name="connsiteX8645" fmla="*/ 10071402 w 13261896"/>
              <a:gd name="connsiteY8645" fmla="*/ 5171456 h 5790485"/>
              <a:gd name="connsiteX8646" fmla="*/ 10061877 w 13261896"/>
              <a:gd name="connsiteY8646" fmla="*/ 5233369 h 5790485"/>
              <a:gd name="connsiteX8647" fmla="*/ 10166652 w 13261896"/>
              <a:gd name="connsiteY8647" fmla="*/ 5242894 h 5790485"/>
              <a:gd name="connsiteX8648" fmla="*/ 10090452 w 13261896"/>
              <a:gd name="connsiteY8648" fmla="*/ 5257181 h 5790485"/>
              <a:gd name="connsiteX8649" fmla="*/ 10128552 w 13261896"/>
              <a:gd name="connsiteY8649" fmla="*/ 5276231 h 5790485"/>
              <a:gd name="connsiteX8650" fmla="*/ 10085689 w 13261896"/>
              <a:gd name="connsiteY8650" fmla="*/ 5285756 h 5790485"/>
              <a:gd name="connsiteX8651" fmla="*/ 10119027 w 13261896"/>
              <a:gd name="connsiteY8651" fmla="*/ 5314284 h 5790485"/>
              <a:gd name="connsiteX8652" fmla="*/ 10052352 w 13261896"/>
              <a:gd name="connsiteY8652" fmla="*/ 5299996 h 5790485"/>
              <a:gd name="connsiteX8653" fmla="*/ 10104739 w 13261896"/>
              <a:gd name="connsiteY8653" fmla="*/ 5347621 h 5790485"/>
              <a:gd name="connsiteX8654" fmla="*/ 10171414 w 13261896"/>
              <a:gd name="connsiteY8654" fmla="*/ 5285756 h 5790485"/>
              <a:gd name="connsiteX8655" fmla="*/ 10190464 w 13261896"/>
              <a:gd name="connsiteY8655" fmla="*/ 5347621 h 5790485"/>
              <a:gd name="connsiteX8656" fmla="*/ 10195227 w 13261896"/>
              <a:gd name="connsiteY8656" fmla="*/ 5409534 h 5790485"/>
              <a:gd name="connsiteX8657" fmla="*/ 10238089 w 13261896"/>
              <a:gd name="connsiteY8657" fmla="*/ 5376196 h 5790485"/>
              <a:gd name="connsiteX8658" fmla="*/ 10223802 w 13261896"/>
              <a:gd name="connsiteY8658" fmla="*/ 5395246 h 5790485"/>
              <a:gd name="connsiteX8659" fmla="*/ 10314289 w 13261896"/>
              <a:gd name="connsiteY8659" fmla="*/ 5457159 h 5790485"/>
              <a:gd name="connsiteX8660" fmla="*/ 10371392 w 13261896"/>
              <a:gd name="connsiteY8660" fmla="*/ 5461921 h 5790485"/>
              <a:gd name="connsiteX8661" fmla="*/ 10466642 w 13261896"/>
              <a:gd name="connsiteY8661" fmla="*/ 5419059 h 5790485"/>
              <a:gd name="connsiteX8662" fmla="*/ 10423779 w 13261896"/>
              <a:gd name="connsiteY8662" fmla="*/ 5361909 h 5790485"/>
              <a:gd name="connsiteX8663" fmla="*/ 10295239 w 13261896"/>
              <a:gd name="connsiteY8663" fmla="*/ 5323809 h 5790485"/>
              <a:gd name="connsiteX8664" fmla="*/ 10280952 w 13261896"/>
              <a:gd name="connsiteY8664" fmla="*/ 5309521 h 5790485"/>
              <a:gd name="connsiteX8665" fmla="*/ 10290477 w 13261896"/>
              <a:gd name="connsiteY8665" fmla="*/ 5295281 h 5790485"/>
              <a:gd name="connsiteX8666" fmla="*/ 10199989 w 13261896"/>
              <a:gd name="connsiteY8666" fmla="*/ 5219081 h 5790485"/>
              <a:gd name="connsiteX8667" fmla="*/ 10319052 w 13261896"/>
              <a:gd name="connsiteY8667" fmla="*/ 5214319 h 5790485"/>
              <a:gd name="connsiteX8668" fmla="*/ 10304764 w 13261896"/>
              <a:gd name="connsiteY8668" fmla="*/ 5204794 h 5790485"/>
              <a:gd name="connsiteX8669" fmla="*/ 10385679 w 13261896"/>
              <a:gd name="connsiteY8669" fmla="*/ 5200031 h 5790485"/>
              <a:gd name="connsiteX8670" fmla="*/ 10328577 w 13261896"/>
              <a:gd name="connsiteY8670" fmla="*/ 5123831 h 5790485"/>
              <a:gd name="connsiteX8671" fmla="*/ 10342817 w 13261896"/>
              <a:gd name="connsiteY8671" fmla="*/ 5119069 h 5790485"/>
              <a:gd name="connsiteX8672" fmla="*/ 10614279 w 13261896"/>
              <a:gd name="connsiteY8672" fmla="*/ 5214319 h 5790485"/>
              <a:gd name="connsiteX8673" fmla="*/ 10628567 w 13261896"/>
              <a:gd name="connsiteY8673" fmla="*/ 5214319 h 5790485"/>
              <a:gd name="connsiteX8674" fmla="*/ 10571417 w 13261896"/>
              <a:gd name="connsiteY8674" fmla="*/ 5100019 h 5790485"/>
              <a:gd name="connsiteX8675" fmla="*/ 10680954 w 13261896"/>
              <a:gd name="connsiteY8675" fmla="*/ 5052394 h 5790485"/>
              <a:gd name="connsiteX8676" fmla="*/ 10685717 w 13261896"/>
              <a:gd name="connsiteY8676" fmla="*/ 5033344 h 5790485"/>
              <a:gd name="connsiteX8677" fmla="*/ 10652379 w 13261896"/>
              <a:gd name="connsiteY8677" fmla="*/ 5000006 h 5790485"/>
              <a:gd name="connsiteX8678" fmla="*/ 10666667 w 13261896"/>
              <a:gd name="connsiteY8678" fmla="*/ 5004769 h 5790485"/>
              <a:gd name="connsiteX8679" fmla="*/ 10666667 w 13261896"/>
              <a:gd name="connsiteY8679" fmla="*/ 4957144 h 5790485"/>
              <a:gd name="connsiteX8680" fmla="*/ 10704767 w 13261896"/>
              <a:gd name="connsiteY8680" fmla="*/ 4876229 h 5790485"/>
              <a:gd name="connsiteX8681" fmla="*/ 10742819 w 13261896"/>
              <a:gd name="connsiteY8681" fmla="*/ 4880991 h 5790485"/>
              <a:gd name="connsiteX8682" fmla="*/ 10728531 w 13261896"/>
              <a:gd name="connsiteY8682" fmla="*/ 4852416 h 5790485"/>
              <a:gd name="connsiteX8683" fmla="*/ 10766631 w 13261896"/>
              <a:gd name="connsiteY8683" fmla="*/ 4819079 h 5790485"/>
              <a:gd name="connsiteX8684" fmla="*/ 10780919 w 13261896"/>
              <a:gd name="connsiteY8684" fmla="*/ 4828604 h 5790485"/>
              <a:gd name="connsiteX8685" fmla="*/ 10790444 w 13261896"/>
              <a:gd name="connsiteY8685" fmla="*/ 4800029 h 5790485"/>
              <a:gd name="connsiteX8686" fmla="*/ 10680954 w 13261896"/>
              <a:gd name="connsiteY8686" fmla="*/ 4719066 h 5790485"/>
              <a:gd name="connsiteX8687" fmla="*/ 10666667 w 13261896"/>
              <a:gd name="connsiteY8687" fmla="*/ 4638104 h 5790485"/>
              <a:gd name="connsiteX8688" fmla="*/ 10685717 w 13261896"/>
              <a:gd name="connsiteY8688" fmla="*/ 4642866 h 5790485"/>
              <a:gd name="connsiteX8689" fmla="*/ 10695242 w 13261896"/>
              <a:gd name="connsiteY8689" fmla="*/ 4619054 h 5790485"/>
              <a:gd name="connsiteX8690" fmla="*/ 10666667 w 13261896"/>
              <a:gd name="connsiteY8690" fmla="*/ 4552379 h 5790485"/>
              <a:gd name="connsiteX8691" fmla="*/ 10638092 w 13261896"/>
              <a:gd name="connsiteY8691" fmla="*/ 4552379 h 5790485"/>
              <a:gd name="connsiteX8692" fmla="*/ 7152370 w 13261896"/>
              <a:gd name="connsiteY8692" fmla="*/ 4842891 h 5790485"/>
              <a:gd name="connsiteX8693" fmla="*/ 7133320 w 13261896"/>
              <a:gd name="connsiteY8693" fmla="*/ 4828604 h 5790485"/>
              <a:gd name="connsiteX8694" fmla="*/ 7123795 w 13261896"/>
              <a:gd name="connsiteY8694" fmla="*/ 4838129 h 5790485"/>
              <a:gd name="connsiteX8695" fmla="*/ 7104745 w 13261896"/>
              <a:gd name="connsiteY8695" fmla="*/ 5171456 h 5790485"/>
              <a:gd name="connsiteX8696" fmla="*/ 6885718 w 13261896"/>
              <a:gd name="connsiteY8696" fmla="*/ 5171456 h 5790485"/>
              <a:gd name="connsiteX8697" fmla="*/ 6904768 w 13261896"/>
              <a:gd name="connsiteY8697" fmla="*/ 4866704 h 5790485"/>
              <a:gd name="connsiteX8698" fmla="*/ 6890481 w 13261896"/>
              <a:gd name="connsiteY8698" fmla="*/ 4861941 h 5790485"/>
              <a:gd name="connsiteX8699" fmla="*/ 5357146 w 13261896"/>
              <a:gd name="connsiteY8699" fmla="*/ 4990481 h 5790485"/>
              <a:gd name="connsiteX8700" fmla="*/ 5347621 w 13261896"/>
              <a:gd name="connsiteY8700" fmla="*/ 5000006 h 5790485"/>
              <a:gd name="connsiteX8701" fmla="*/ 5299996 w 13261896"/>
              <a:gd name="connsiteY8701" fmla="*/ 5452396 h 5790485"/>
              <a:gd name="connsiteX8702" fmla="*/ 5319046 w 13261896"/>
              <a:gd name="connsiteY8702" fmla="*/ 5495259 h 5790485"/>
              <a:gd name="connsiteX8703" fmla="*/ 5366671 w 13261896"/>
              <a:gd name="connsiteY8703" fmla="*/ 5509546 h 5790485"/>
              <a:gd name="connsiteX8704" fmla="*/ 5409486 w 13261896"/>
              <a:gd name="connsiteY8704" fmla="*/ 5571459 h 5790485"/>
              <a:gd name="connsiteX8705" fmla="*/ 5438061 w 13261896"/>
              <a:gd name="connsiteY8705" fmla="*/ 5619084 h 5790485"/>
              <a:gd name="connsiteX8706" fmla="*/ 5466636 w 13261896"/>
              <a:gd name="connsiteY8706" fmla="*/ 5633371 h 5790485"/>
              <a:gd name="connsiteX8707" fmla="*/ 5533311 w 13261896"/>
              <a:gd name="connsiteY8707" fmla="*/ 5680948 h 5790485"/>
              <a:gd name="connsiteX8708" fmla="*/ 5547598 w 13261896"/>
              <a:gd name="connsiteY8708" fmla="*/ 5695236 h 5790485"/>
              <a:gd name="connsiteX8709" fmla="*/ 5471398 w 13261896"/>
              <a:gd name="connsiteY8709" fmla="*/ 5647659 h 5790485"/>
              <a:gd name="connsiteX8710" fmla="*/ 5457111 w 13261896"/>
              <a:gd name="connsiteY8710" fmla="*/ 5652421 h 5790485"/>
              <a:gd name="connsiteX8711" fmla="*/ 5476161 w 13261896"/>
              <a:gd name="connsiteY8711" fmla="*/ 5695236 h 5790485"/>
              <a:gd name="connsiteX8712" fmla="*/ 5423773 w 13261896"/>
              <a:gd name="connsiteY8712" fmla="*/ 5609559 h 5790485"/>
              <a:gd name="connsiteX8713" fmla="*/ 5419011 w 13261896"/>
              <a:gd name="connsiteY8713" fmla="*/ 5619084 h 5790485"/>
              <a:gd name="connsiteX8714" fmla="*/ 5433298 w 13261896"/>
              <a:gd name="connsiteY8714" fmla="*/ 5671471 h 5790485"/>
              <a:gd name="connsiteX8715" fmla="*/ 5399961 w 13261896"/>
              <a:gd name="connsiteY8715" fmla="*/ 5590509 h 5790485"/>
              <a:gd name="connsiteX8716" fmla="*/ 5385721 w 13261896"/>
              <a:gd name="connsiteY8716" fmla="*/ 5571459 h 5790485"/>
              <a:gd name="connsiteX8717" fmla="*/ 5361908 w 13261896"/>
              <a:gd name="connsiteY8717" fmla="*/ 5542884 h 5790485"/>
              <a:gd name="connsiteX8718" fmla="*/ 5295233 w 13261896"/>
              <a:gd name="connsiteY8718" fmla="*/ 5519071 h 5790485"/>
              <a:gd name="connsiteX8719" fmla="*/ 5299996 w 13261896"/>
              <a:gd name="connsiteY8719" fmla="*/ 5538121 h 5790485"/>
              <a:gd name="connsiteX8720" fmla="*/ 5290471 w 13261896"/>
              <a:gd name="connsiteY8720" fmla="*/ 5580984 h 5790485"/>
              <a:gd name="connsiteX8721" fmla="*/ 5276183 w 13261896"/>
              <a:gd name="connsiteY8721" fmla="*/ 5580984 h 5790485"/>
              <a:gd name="connsiteX8722" fmla="*/ 5214271 w 13261896"/>
              <a:gd name="connsiteY8722" fmla="*/ 5504784 h 5790485"/>
              <a:gd name="connsiteX8723" fmla="*/ 5257133 w 13261896"/>
              <a:gd name="connsiteY8723" fmla="*/ 5557171 h 5790485"/>
              <a:gd name="connsiteX8724" fmla="*/ 5261896 w 13261896"/>
              <a:gd name="connsiteY8724" fmla="*/ 5585746 h 5790485"/>
              <a:gd name="connsiteX8725" fmla="*/ 5290471 w 13261896"/>
              <a:gd name="connsiteY8725" fmla="*/ 5619084 h 5790485"/>
              <a:gd name="connsiteX8726" fmla="*/ 5304758 w 13261896"/>
              <a:gd name="connsiteY8726" fmla="*/ 5676234 h 5790485"/>
              <a:gd name="connsiteX8727" fmla="*/ 5285708 w 13261896"/>
              <a:gd name="connsiteY8727" fmla="*/ 5623846 h 5790485"/>
              <a:gd name="connsiteX8728" fmla="*/ 5257133 w 13261896"/>
              <a:gd name="connsiteY8728" fmla="*/ 5590509 h 5790485"/>
              <a:gd name="connsiteX8729" fmla="*/ 5252371 w 13261896"/>
              <a:gd name="connsiteY8729" fmla="*/ 5561934 h 5790485"/>
              <a:gd name="connsiteX8730" fmla="*/ 5176171 w 13261896"/>
              <a:gd name="connsiteY8730" fmla="*/ 5504784 h 5790485"/>
              <a:gd name="connsiteX8731" fmla="*/ 5171408 w 13261896"/>
              <a:gd name="connsiteY8731" fmla="*/ 5519071 h 5790485"/>
              <a:gd name="connsiteX8732" fmla="*/ 5185696 w 13261896"/>
              <a:gd name="connsiteY8732" fmla="*/ 5552409 h 5790485"/>
              <a:gd name="connsiteX8733" fmla="*/ 5161883 w 13261896"/>
              <a:gd name="connsiteY8733" fmla="*/ 5538121 h 5790485"/>
              <a:gd name="connsiteX8734" fmla="*/ 5147596 w 13261896"/>
              <a:gd name="connsiteY8734" fmla="*/ 5538121 h 5790485"/>
              <a:gd name="connsiteX8735" fmla="*/ 5114258 w 13261896"/>
              <a:gd name="connsiteY8735" fmla="*/ 5590509 h 5790485"/>
              <a:gd name="connsiteX8736" fmla="*/ 5090446 w 13261896"/>
              <a:gd name="connsiteY8736" fmla="*/ 5571459 h 5790485"/>
              <a:gd name="connsiteX8737" fmla="*/ 5085683 w 13261896"/>
              <a:gd name="connsiteY8737" fmla="*/ 5585746 h 5790485"/>
              <a:gd name="connsiteX8738" fmla="*/ 5104733 w 13261896"/>
              <a:gd name="connsiteY8738" fmla="*/ 5614321 h 5790485"/>
              <a:gd name="connsiteX8739" fmla="*/ 5133308 w 13261896"/>
              <a:gd name="connsiteY8739" fmla="*/ 5614321 h 5790485"/>
              <a:gd name="connsiteX8740" fmla="*/ 5247608 w 13261896"/>
              <a:gd name="connsiteY8740" fmla="*/ 5671471 h 5790485"/>
              <a:gd name="connsiteX8741" fmla="*/ 5204746 w 13261896"/>
              <a:gd name="connsiteY8741" fmla="*/ 5642896 h 5790485"/>
              <a:gd name="connsiteX8742" fmla="*/ 5142833 w 13261896"/>
              <a:gd name="connsiteY8742" fmla="*/ 5623846 h 5790485"/>
              <a:gd name="connsiteX8743" fmla="*/ 5114258 w 13261896"/>
              <a:gd name="connsiteY8743" fmla="*/ 5628609 h 5790485"/>
              <a:gd name="connsiteX8744" fmla="*/ 5161883 w 13261896"/>
              <a:gd name="connsiteY8744" fmla="*/ 5652421 h 5790485"/>
              <a:gd name="connsiteX8745" fmla="*/ 5147596 w 13261896"/>
              <a:gd name="connsiteY8745" fmla="*/ 5661946 h 5790485"/>
              <a:gd name="connsiteX8746" fmla="*/ 5166646 w 13261896"/>
              <a:gd name="connsiteY8746" fmla="*/ 5690473 h 5790485"/>
              <a:gd name="connsiteX8747" fmla="*/ 5061871 w 13261896"/>
              <a:gd name="connsiteY8747" fmla="*/ 5623846 h 5790485"/>
              <a:gd name="connsiteX8748" fmla="*/ 5080921 w 13261896"/>
              <a:gd name="connsiteY8748" fmla="*/ 5642896 h 5790485"/>
              <a:gd name="connsiteX8749" fmla="*/ 5028533 w 13261896"/>
              <a:gd name="connsiteY8749" fmla="*/ 5614321 h 5790485"/>
              <a:gd name="connsiteX8750" fmla="*/ 5014246 w 13261896"/>
              <a:gd name="connsiteY8750" fmla="*/ 5647659 h 5790485"/>
              <a:gd name="connsiteX8751" fmla="*/ 4985719 w 13261896"/>
              <a:gd name="connsiteY8751" fmla="*/ 5633371 h 5790485"/>
              <a:gd name="connsiteX8752" fmla="*/ 4971431 w 13261896"/>
              <a:gd name="connsiteY8752" fmla="*/ 5657184 h 5790485"/>
              <a:gd name="connsiteX8753" fmla="*/ 4980956 w 13261896"/>
              <a:gd name="connsiteY8753" fmla="*/ 5680948 h 5790485"/>
              <a:gd name="connsiteX8754" fmla="*/ 4933331 w 13261896"/>
              <a:gd name="connsiteY8754" fmla="*/ 5671471 h 5790485"/>
              <a:gd name="connsiteX8755" fmla="*/ 4771406 w 13261896"/>
              <a:gd name="connsiteY8755" fmla="*/ 5690473 h 5790485"/>
              <a:gd name="connsiteX8756" fmla="*/ 4690444 w 13261896"/>
              <a:gd name="connsiteY8756" fmla="*/ 5680948 h 5790485"/>
              <a:gd name="connsiteX8757" fmla="*/ 4633294 w 13261896"/>
              <a:gd name="connsiteY8757" fmla="*/ 5690473 h 5790485"/>
              <a:gd name="connsiteX8758" fmla="*/ 4399979 w 13261896"/>
              <a:gd name="connsiteY8758" fmla="*/ 5623846 h 5790485"/>
              <a:gd name="connsiteX8759" fmla="*/ 4271391 w 13261896"/>
              <a:gd name="connsiteY8759" fmla="*/ 5533359 h 5790485"/>
              <a:gd name="connsiteX8760" fmla="*/ 4233339 w 13261896"/>
              <a:gd name="connsiteY8760" fmla="*/ 5500021 h 5790485"/>
              <a:gd name="connsiteX8761" fmla="*/ 4161901 w 13261896"/>
              <a:gd name="connsiteY8761" fmla="*/ 5542884 h 5790485"/>
              <a:gd name="connsiteX8762" fmla="*/ 4119039 w 13261896"/>
              <a:gd name="connsiteY8762" fmla="*/ 5585746 h 5790485"/>
              <a:gd name="connsiteX8763" fmla="*/ 4114276 w 13261896"/>
              <a:gd name="connsiteY8763" fmla="*/ 5571459 h 5790485"/>
              <a:gd name="connsiteX8764" fmla="*/ 4171426 w 13261896"/>
              <a:gd name="connsiteY8764" fmla="*/ 5480971 h 5790485"/>
              <a:gd name="connsiteX8765" fmla="*/ 4133326 w 13261896"/>
              <a:gd name="connsiteY8765" fmla="*/ 5457159 h 5790485"/>
              <a:gd name="connsiteX8766" fmla="*/ 4138089 w 13261896"/>
              <a:gd name="connsiteY8766" fmla="*/ 5442871 h 5790485"/>
              <a:gd name="connsiteX8767" fmla="*/ 4095226 w 13261896"/>
              <a:gd name="connsiteY8767" fmla="*/ 5423821 h 5790485"/>
              <a:gd name="connsiteX8768" fmla="*/ 4033314 w 13261896"/>
              <a:gd name="connsiteY8768" fmla="*/ 5457159 h 5790485"/>
              <a:gd name="connsiteX8769" fmla="*/ 4071414 w 13261896"/>
              <a:gd name="connsiteY8769" fmla="*/ 5390484 h 5790485"/>
              <a:gd name="connsiteX8770" fmla="*/ 4052364 w 13261896"/>
              <a:gd name="connsiteY8770" fmla="*/ 5376196 h 5790485"/>
              <a:gd name="connsiteX8771" fmla="*/ 4014264 w 13261896"/>
              <a:gd name="connsiteY8771" fmla="*/ 5414296 h 5790485"/>
              <a:gd name="connsiteX8772" fmla="*/ 3999976 w 13261896"/>
              <a:gd name="connsiteY8772" fmla="*/ 5404771 h 5790485"/>
              <a:gd name="connsiteX8773" fmla="*/ 3961876 w 13261896"/>
              <a:gd name="connsiteY8773" fmla="*/ 5423821 h 5790485"/>
              <a:gd name="connsiteX8774" fmla="*/ 3961876 w 13261896"/>
              <a:gd name="connsiteY8774" fmla="*/ 5385721 h 5790485"/>
              <a:gd name="connsiteX8775" fmla="*/ 3947589 w 13261896"/>
              <a:gd name="connsiteY8775" fmla="*/ 5380959 h 5790485"/>
              <a:gd name="connsiteX8776" fmla="*/ 3838099 w 13261896"/>
              <a:gd name="connsiteY8776" fmla="*/ 5571459 h 5790485"/>
              <a:gd name="connsiteX8777" fmla="*/ 3861911 w 13261896"/>
              <a:gd name="connsiteY8777" fmla="*/ 5609559 h 5790485"/>
              <a:gd name="connsiteX8778" fmla="*/ 3885676 w 13261896"/>
              <a:gd name="connsiteY8778" fmla="*/ 5671471 h 5790485"/>
              <a:gd name="connsiteX8779" fmla="*/ 3880914 w 13261896"/>
              <a:gd name="connsiteY8779" fmla="*/ 5690473 h 5790485"/>
              <a:gd name="connsiteX8780" fmla="*/ 3828574 w 13261896"/>
              <a:gd name="connsiteY8780" fmla="*/ 5580984 h 5790485"/>
              <a:gd name="connsiteX8781" fmla="*/ 3771424 w 13261896"/>
              <a:gd name="connsiteY8781" fmla="*/ 5547646 h 5790485"/>
              <a:gd name="connsiteX8782" fmla="*/ 3757136 w 13261896"/>
              <a:gd name="connsiteY8782" fmla="*/ 5500021 h 5790485"/>
              <a:gd name="connsiteX8783" fmla="*/ 3704749 w 13261896"/>
              <a:gd name="connsiteY8783" fmla="*/ 5476209 h 5790485"/>
              <a:gd name="connsiteX8784" fmla="*/ 3699986 w 13261896"/>
              <a:gd name="connsiteY8784" fmla="*/ 5490496 h 5790485"/>
              <a:gd name="connsiteX8785" fmla="*/ 3723799 w 13261896"/>
              <a:gd name="connsiteY8785" fmla="*/ 5542884 h 5790485"/>
              <a:gd name="connsiteX8786" fmla="*/ 3785711 w 13261896"/>
              <a:gd name="connsiteY8786" fmla="*/ 5676234 h 5790485"/>
              <a:gd name="connsiteX8787" fmla="*/ 3785711 w 13261896"/>
              <a:gd name="connsiteY8787" fmla="*/ 5690473 h 5790485"/>
              <a:gd name="connsiteX8788" fmla="*/ 3699986 w 13261896"/>
              <a:gd name="connsiteY8788" fmla="*/ 5538121 h 5790485"/>
              <a:gd name="connsiteX8789" fmla="*/ 3590449 w 13261896"/>
              <a:gd name="connsiteY8789" fmla="*/ 5361909 h 5790485"/>
              <a:gd name="connsiteX8790" fmla="*/ 3571399 w 13261896"/>
              <a:gd name="connsiteY8790" fmla="*/ 5366671 h 5790485"/>
              <a:gd name="connsiteX8791" fmla="*/ 3590449 w 13261896"/>
              <a:gd name="connsiteY8791" fmla="*/ 5385721 h 5790485"/>
              <a:gd name="connsiteX8792" fmla="*/ 3533299 w 13261896"/>
              <a:gd name="connsiteY8792" fmla="*/ 5347621 h 5790485"/>
              <a:gd name="connsiteX8793" fmla="*/ 3523774 w 13261896"/>
              <a:gd name="connsiteY8793" fmla="*/ 5352384 h 5790485"/>
              <a:gd name="connsiteX8794" fmla="*/ 3552349 w 13261896"/>
              <a:gd name="connsiteY8794" fmla="*/ 5376196 h 5790485"/>
              <a:gd name="connsiteX8795" fmla="*/ 3514249 w 13261896"/>
              <a:gd name="connsiteY8795" fmla="*/ 5357146 h 5790485"/>
              <a:gd name="connsiteX8796" fmla="*/ 3499961 w 13261896"/>
              <a:gd name="connsiteY8796" fmla="*/ 5357146 h 5790485"/>
              <a:gd name="connsiteX8797" fmla="*/ 3495199 w 13261896"/>
              <a:gd name="connsiteY8797" fmla="*/ 5366671 h 5790485"/>
              <a:gd name="connsiteX8798" fmla="*/ 3504724 w 13261896"/>
              <a:gd name="connsiteY8798" fmla="*/ 5385721 h 5790485"/>
              <a:gd name="connsiteX8799" fmla="*/ 3471434 w 13261896"/>
              <a:gd name="connsiteY8799" fmla="*/ 5361909 h 5790485"/>
              <a:gd name="connsiteX8800" fmla="*/ 3452384 w 13261896"/>
              <a:gd name="connsiteY8800" fmla="*/ 5371434 h 5790485"/>
              <a:gd name="connsiteX8801" fmla="*/ 3466671 w 13261896"/>
              <a:gd name="connsiteY8801" fmla="*/ 5385721 h 5790485"/>
              <a:gd name="connsiteX8802" fmla="*/ 3442859 w 13261896"/>
              <a:gd name="connsiteY8802" fmla="*/ 5380959 h 5790485"/>
              <a:gd name="connsiteX8803" fmla="*/ 3495199 w 13261896"/>
              <a:gd name="connsiteY8803" fmla="*/ 5428584 h 5790485"/>
              <a:gd name="connsiteX8804" fmla="*/ 3471434 w 13261896"/>
              <a:gd name="connsiteY8804" fmla="*/ 5423821 h 5790485"/>
              <a:gd name="connsiteX8805" fmla="*/ 3514249 w 13261896"/>
              <a:gd name="connsiteY8805" fmla="*/ 5523834 h 5790485"/>
              <a:gd name="connsiteX8806" fmla="*/ 3514249 w 13261896"/>
              <a:gd name="connsiteY8806" fmla="*/ 5585746 h 5790485"/>
              <a:gd name="connsiteX8807" fmla="*/ 3438096 w 13261896"/>
              <a:gd name="connsiteY8807" fmla="*/ 5419059 h 5790485"/>
              <a:gd name="connsiteX8808" fmla="*/ 3438096 w 13261896"/>
              <a:gd name="connsiteY8808" fmla="*/ 5457159 h 5790485"/>
              <a:gd name="connsiteX8809" fmla="*/ 3328559 w 13261896"/>
              <a:gd name="connsiteY8809" fmla="*/ 5357146 h 5790485"/>
              <a:gd name="connsiteX8810" fmla="*/ 3319034 w 13261896"/>
              <a:gd name="connsiteY8810" fmla="*/ 5366671 h 5790485"/>
              <a:gd name="connsiteX8811" fmla="*/ 3347609 w 13261896"/>
              <a:gd name="connsiteY8811" fmla="*/ 5409534 h 5790485"/>
              <a:gd name="connsiteX8812" fmla="*/ 3228546 w 13261896"/>
              <a:gd name="connsiteY8812" fmla="*/ 5342859 h 5790485"/>
              <a:gd name="connsiteX8813" fmla="*/ 3185684 w 13261896"/>
              <a:gd name="connsiteY8813" fmla="*/ 5347621 h 5790485"/>
              <a:gd name="connsiteX8814" fmla="*/ 3176159 w 13261896"/>
              <a:gd name="connsiteY8814" fmla="*/ 5361909 h 5790485"/>
              <a:gd name="connsiteX8815" fmla="*/ 3142821 w 13261896"/>
              <a:gd name="connsiteY8815" fmla="*/ 5357146 h 5790485"/>
              <a:gd name="connsiteX8816" fmla="*/ 3209496 w 13261896"/>
              <a:gd name="connsiteY8816" fmla="*/ 5409534 h 5790485"/>
              <a:gd name="connsiteX8817" fmla="*/ 3247596 w 13261896"/>
              <a:gd name="connsiteY8817" fmla="*/ 5409534 h 5790485"/>
              <a:gd name="connsiteX8818" fmla="*/ 3280934 w 13261896"/>
              <a:gd name="connsiteY8818" fmla="*/ 5423821 h 5790485"/>
              <a:gd name="connsiteX8819" fmla="*/ 3319034 w 13261896"/>
              <a:gd name="connsiteY8819" fmla="*/ 5428584 h 5790485"/>
              <a:gd name="connsiteX8820" fmla="*/ 3357134 w 13261896"/>
              <a:gd name="connsiteY8820" fmla="*/ 5466684 h 5790485"/>
              <a:gd name="connsiteX8821" fmla="*/ 3309509 w 13261896"/>
              <a:gd name="connsiteY8821" fmla="*/ 5433346 h 5790485"/>
              <a:gd name="connsiteX8822" fmla="*/ 3271409 w 13261896"/>
              <a:gd name="connsiteY8822" fmla="*/ 5428584 h 5790485"/>
              <a:gd name="connsiteX8823" fmla="*/ 3242834 w 13261896"/>
              <a:gd name="connsiteY8823" fmla="*/ 5414296 h 5790485"/>
              <a:gd name="connsiteX8824" fmla="*/ 3223784 w 13261896"/>
              <a:gd name="connsiteY8824" fmla="*/ 5423821 h 5790485"/>
              <a:gd name="connsiteX8825" fmla="*/ 3238071 w 13261896"/>
              <a:gd name="connsiteY8825" fmla="*/ 5447634 h 5790485"/>
              <a:gd name="connsiteX8826" fmla="*/ 3142821 w 13261896"/>
              <a:gd name="connsiteY8826" fmla="*/ 5385721 h 5790485"/>
              <a:gd name="connsiteX8827" fmla="*/ 3057144 w 13261896"/>
              <a:gd name="connsiteY8827" fmla="*/ 5366671 h 5790485"/>
              <a:gd name="connsiteX8828" fmla="*/ 3014282 w 13261896"/>
              <a:gd name="connsiteY8828" fmla="*/ 5314284 h 5790485"/>
              <a:gd name="connsiteX8829" fmla="*/ 3061907 w 13261896"/>
              <a:gd name="connsiteY8829" fmla="*/ 5352384 h 5790485"/>
              <a:gd name="connsiteX8830" fmla="*/ 3095244 w 13261896"/>
              <a:gd name="connsiteY8830" fmla="*/ 5361909 h 5790485"/>
              <a:gd name="connsiteX8831" fmla="*/ 3147584 w 13261896"/>
              <a:gd name="connsiteY8831" fmla="*/ 5376196 h 5790485"/>
              <a:gd name="connsiteX8832" fmla="*/ 3052382 w 13261896"/>
              <a:gd name="connsiteY8832" fmla="*/ 5295281 h 5790485"/>
              <a:gd name="connsiteX8833" fmla="*/ 3052382 w 13261896"/>
              <a:gd name="connsiteY8833" fmla="*/ 5323809 h 5790485"/>
              <a:gd name="connsiteX8834" fmla="*/ 2971419 w 13261896"/>
              <a:gd name="connsiteY8834" fmla="*/ 5276231 h 5790485"/>
              <a:gd name="connsiteX8835" fmla="*/ 2990469 w 13261896"/>
              <a:gd name="connsiteY8835" fmla="*/ 5309521 h 5790485"/>
              <a:gd name="connsiteX8836" fmla="*/ 2990469 w 13261896"/>
              <a:gd name="connsiteY8836" fmla="*/ 5328571 h 5790485"/>
              <a:gd name="connsiteX8837" fmla="*/ 2923794 w 13261896"/>
              <a:gd name="connsiteY8837" fmla="*/ 5247656 h 5790485"/>
              <a:gd name="connsiteX8838" fmla="*/ 2885694 w 13261896"/>
              <a:gd name="connsiteY8838" fmla="*/ 5247656 h 5790485"/>
              <a:gd name="connsiteX8839" fmla="*/ 2880932 w 13261896"/>
              <a:gd name="connsiteY8839" fmla="*/ 5257181 h 5790485"/>
              <a:gd name="connsiteX8840" fmla="*/ 2933319 w 13261896"/>
              <a:gd name="connsiteY8840" fmla="*/ 5299996 h 5790485"/>
              <a:gd name="connsiteX8841" fmla="*/ 2914269 w 13261896"/>
              <a:gd name="connsiteY8841" fmla="*/ 5280994 h 5790485"/>
              <a:gd name="connsiteX8842" fmla="*/ 2980944 w 13261896"/>
              <a:gd name="connsiteY8842" fmla="*/ 5338096 h 5790485"/>
              <a:gd name="connsiteX8843" fmla="*/ 3004757 w 13261896"/>
              <a:gd name="connsiteY8843" fmla="*/ 5347621 h 5790485"/>
              <a:gd name="connsiteX8844" fmla="*/ 3047619 w 13261896"/>
              <a:gd name="connsiteY8844" fmla="*/ 5400009 h 5790485"/>
              <a:gd name="connsiteX8845" fmla="*/ 3028569 w 13261896"/>
              <a:gd name="connsiteY8845" fmla="*/ 5390484 h 5790485"/>
              <a:gd name="connsiteX8846" fmla="*/ 2995232 w 13261896"/>
              <a:gd name="connsiteY8846" fmla="*/ 5361909 h 5790485"/>
              <a:gd name="connsiteX8847" fmla="*/ 3014282 w 13261896"/>
              <a:gd name="connsiteY8847" fmla="*/ 5404771 h 5790485"/>
              <a:gd name="connsiteX8848" fmla="*/ 3061907 w 13261896"/>
              <a:gd name="connsiteY8848" fmla="*/ 5428584 h 5790485"/>
              <a:gd name="connsiteX8849" fmla="*/ 3138059 w 13261896"/>
              <a:gd name="connsiteY8849" fmla="*/ 5514309 h 5790485"/>
              <a:gd name="connsiteX8850" fmla="*/ 3157109 w 13261896"/>
              <a:gd name="connsiteY8850" fmla="*/ 5523834 h 5790485"/>
              <a:gd name="connsiteX8851" fmla="*/ 3180921 w 13261896"/>
              <a:gd name="connsiteY8851" fmla="*/ 5547646 h 5790485"/>
              <a:gd name="connsiteX8852" fmla="*/ 3238071 w 13261896"/>
              <a:gd name="connsiteY8852" fmla="*/ 5585746 h 5790485"/>
              <a:gd name="connsiteX8853" fmla="*/ 3190446 w 13261896"/>
              <a:gd name="connsiteY8853" fmla="*/ 5566696 h 5790485"/>
              <a:gd name="connsiteX8854" fmla="*/ 3161871 w 13261896"/>
              <a:gd name="connsiteY8854" fmla="*/ 5538121 h 5790485"/>
              <a:gd name="connsiteX8855" fmla="*/ 3147584 w 13261896"/>
              <a:gd name="connsiteY8855" fmla="*/ 5542884 h 5790485"/>
              <a:gd name="connsiteX8856" fmla="*/ 3166634 w 13261896"/>
              <a:gd name="connsiteY8856" fmla="*/ 5585746 h 5790485"/>
              <a:gd name="connsiteX8857" fmla="*/ 3157109 w 13261896"/>
              <a:gd name="connsiteY8857" fmla="*/ 5580984 h 5790485"/>
              <a:gd name="connsiteX8858" fmla="*/ 2966657 w 13261896"/>
              <a:gd name="connsiteY8858" fmla="*/ 5395246 h 5790485"/>
              <a:gd name="connsiteX8859" fmla="*/ 2957132 w 13261896"/>
              <a:gd name="connsiteY8859" fmla="*/ 5414296 h 5790485"/>
              <a:gd name="connsiteX8860" fmla="*/ 2899982 w 13261896"/>
              <a:gd name="connsiteY8860" fmla="*/ 5395246 h 5790485"/>
              <a:gd name="connsiteX8861" fmla="*/ 2928557 w 13261896"/>
              <a:gd name="connsiteY8861" fmla="*/ 5433346 h 5790485"/>
              <a:gd name="connsiteX8862" fmla="*/ 2971419 w 13261896"/>
              <a:gd name="connsiteY8862" fmla="*/ 5442871 h 5790485"/>
              <a:gd name="connsiteX8863" fmla="*/ 2990469 w 13261896"/>
              <a:gd name="connsiteY8863" fmla="*/ 5461921 h 5790485"/>
              <a:gd name="connsiteX8864" fmla="*/ 3071432 w 13261896"/>
              <a:gd name="connsiteY8864" fmla="*/ 5500021 h 5790485"/>
              <a:gd name="connsiteX8865" fmla="*/ 3138059 w 13261896"/>
              <a:gd name="connsiteY8865" fmla="*/ 5576221 h 5790485"/>
              <a:gd name="connsiteX8866" fmla="*/ 3176159 w 13261896"/>
              <a:gd name="connsiteY8866" fmla="*/ 5638134 h 5790485"/>
              <a:gd name="connsiteX8867" fmla="*/ 3176159 w 13261896"/>
              <a:gd name="connsiteY8867" fmla="*/ 5657184 h 5790485"/>
              <a:gd name="connsiteX8868" fmla="*/ 3052382 w 13261896"/>
              <a:gd name="connsiteY8868" fmla="*/ 5523834 h 5790485"/>
              <a:gd name="connsiteX8869" fmla="*/ 3047619 w 13261896"/>
              <a:gd name="connsiteY8869" fmla="*/ 5538121 h 5790485"/>
              <a:gd name="connsiteX8870" fmla="*/ 3033332 w 13261896"/>
              <a:gd name="connsiteY8870" fmla="*/ 5538121 h 5790485"/>
              <a:gd name="connsiteX8871" fmla="*/ 2904744 w 13261896"/>
              <a:gd name="connsiteY8871" fmla="*/ 5433346 h 5790485"/>
              <a:gd name="connsiteX8872" fmla="*/ 2890457 w 13261896"/>
              <a:gd name="connsiteY8872" fmla="*/ 5433346 h 5790485"/>
              <a:gd name="connsiteX8873" fmla="*/ 2880932 w 13261896"/>
              <a:gd name="connsiteY8873" fmla="*/ 5466684 h 5790485"/>
              <a:gd name="connsiteX8874" fmla="*/ 3057144 w 13261896"/>
              <a:gd name="connsiteY8874" fmla="*/ 5604796 h 5790485"/>
              <a:gd name="connsiteX8875" fmla="*/ 3061907 w 13261896"/>
              <a:gd name="connsiteY8875" fmla="*/ 5628609 h 5790485"/>
              <a:gd name="connsiteX8876" fmla="*/ 3157109 w 13261896"/>
              <a:gd name="connsiteY8876" fmla="*/ 5690473 h 5790485"/>
              <a:gd name="connsiteX8877" fmla="*/ 3133296 w 13261896"/>
              <a:gd name="connsiteY8877" fmla="*/ 5666709 h 5790485"/>
              <a:gd name="connsiteX8878" fmla="*/ 3038094 w 13261896"/>
              <a:gd name="connsiteY8878" fmla="*/ 5633371 h 5790485"/>
              <a:gd name="connsiteX8879" fmla="*/ 2952369 w 13261896"/>
              <a:gd name="connsiteY8879" fmla="*/ 5580984 h 5790485"/>
              <a:gd name="connsiteX8880" fmla="*/ 3047619 w 13261896"/>
              <a:gd name="connsiteY8880" fmla="*/ 5628609 h 5790485"/>
              <a:gd name="connsiteX8881" fmla="*/ 3052382 w 13261896"/>
              <a:gd name="connsiteY8881" fmla="*/ 5619084 h 5790485"/>
              <a:gd name="connsiteX8882" fmla="*/ 2942844 w 13261896"/>
              <a:gd name="connsiteY8882" fmla="*/ 5533359 h 5790485"/>
              <a:gd name="connsiteX8883" fmla="*/ 2885694 w 13261896"/>
              <a:gd name="connsiteY8883" fmla="*/ 5519071 h 5790485"/>
              <a:gd name="connsiteX8884" fmla="*/ 2895219 w 13261896"/>
              <a:gd name="connsiteY8884" fmla="*/ 5533359 h 5790485"/>
              <a:gd name="connsiteX8885" fmla="*/ 2876169 w 13261896"/>
              <a:gd name="connsiteY8885" fmla="*/ 5519071 h 5790485"/>
              <a:gd name="connsiteX8886" fmla="*/ 2852357 w 13261896"/>
              <a:gd name="connsiteY8886" fmla="*/ 5523834 h 5790485"/>
              <a:gd name="connsiteX8887" fmla="*/ 2942844 w 13261896"/>
              <a:gd name="connsiteY8887" fmla="*/ 5614321 h 5790485"/>
              <a:gd name="connsiteX8888" fmla="*/ 2847594 w 13261896"/>
              <a:gd name="connsiteY8888" fmla="*/ 5552409 h 5790485"/>
              <a:gd name="connsiteX8889" fmla="*/ 2838069 w 13261896"/>
              <a:gd name="connsiteY8889" fmla="*/ 5571459 h 5790485"/>
              <a:gd name="connsiteX8890" fmla="*/ 2814257 w 13261896"/>
              <a:gd name="connsiteY8890" fmla="*/ 5557171 h 5790485"/>
              <a:gd name="connsiteX8891" fmla="*/ 2795207 w 13261896"/>
              <a:gd name="connsiteY8891" fmla="*/ 5590509 h 5790485"/>
              <a:gd name="connsiteX8892" fmla="*/ 2757107 w 13261896"/>
              <a:gd name="connsiteY8892" fmla="*/ 5542884 h 5790485"/>
              <a:gd name="connsiteX8893" fmla="*/ 2742819 w 13261896"/>
              <a:gd name="connsiteY8893" fmla="*/ 5552409 h 5790485"/>
              <a:gd name="connsiteX8894" fmla="*/ 2790444 w 13261896"/>
              <a:gd name="connsiteY8894" fmla="*/ 5628609 h 5790485"/>
              <a:gd name="connsiteX8895" fmla="*/ 2790444 w 13261896"/>
              <a:gd name="connsiteY8895" fmla="*/ 5671471 h 5790485"/>
              <a:gd name="connsiteX8896" fmla="*/ 2742819 w 13261896"/>
              <a:gd name="connsiteY8896" fmla="*/ 5604796 h 5790485"/>
              <a:gd name="connsiteX8897" fmla="*/ 2604754 w 13261896"/>
              <a:gd name="connsiteY8897" fmla="*/ 5533359 h 5790485"/>
              <a:gd name="connsiteX8898" fmla="*/ 2590467 w 13261896"/>
              <a:gd name="connsiteY8898" fmla="*/ 5557171 h 5790485"/>
              <a:gd name="connsiteX8899" fmla="*/ 2538079 w 13261896"/>
              <a:gd name="connsiteY8899" fmla="*/ 5561934 h 5790485"/>
              <a:gd name="connsiteX8900" fmla="*/ 2480929 w 13261896"/>
              <a:gd name="connsiteY8900" fmla="*/ 5519071 h 5790485"/>
              <a:gd name="connsiteX8901" fmla="*/ 2476167 w 13261896"/>
              <a:gd name="connsiteY8901" fmla="*/ 5528596 h 5790485"/>
              <a:gd name="connsiteX8902" fmla="*/ 2523792 w 13261896"/>
              <a:gd name="connsiteY8902" fmla="*/ 5585746 h 5790485"/>
              <a:gd name="connsiteX8903" fmla="*/ 2509504 w 13261896"/>
              <a:gd name="connsiteY8903" fmla="*/ 5585746 h 5790485"/>
              <a:gd name="connsiteX8904" fmla="*/ 2452354 w 13261896"/>
              <a:gd name="connsiteY8904" fmla="*/ 5519071 h 5790485"/>
              <a:gd name="connsiteX8905" fmla="*/ 2414254 w 13261896"/>
              <a:gd name="connsiteY8905" fmla="*/ 5519071 h 5790485"/>
              <a:gd name="connsiteX8906" fmla="*/ 2376154 w 13261896"/>
              <a:gd name="connsiteY8906" fmla="*/ 5500021 h 5790485"/>
              <a:gd name="connsiteX8907" fmla="*/ 2357104 w 13261896"/>
              <a:gd name="connsiteY8907" fmla="*/ 5504784 h 5790485"/>
              <a:gd name="connsiteX8908" fmla="*/ 2433304 w 13261896"/>
              <a:gd name="connsiteY8908" fmla="*/ 5609559 h 5790485"/>
              <a:gd name="connsiteX8909" fmla="*/ 2333339 w 13261896"/>
              <a:gd name="connsiteY8909" fmla="*/ 5500021 h 5790485"/>
              <a:gd name="connsiteX8910" fmla="*/ 2323814 w 13261896"/>
              <a:gd name="connsiteY8910" fmla="*/ 5514309 h 5790485"/>
              <a:gd name="connsiteX8911" fmla="*/ 2266664 w 13261896"/>
              <a:gd name="connsiteY8911" fmla="*/ 5442871 h 5790485"/>
              <a:gd name="connsiteX8912" fmla="*/ 2261902 w 13261896"/>
              <a:gd name="connsiteY8912" fmla="*/ 5414296 h 5790485"/>
              <a:gd name="connsiteX8913" fmla="*/ 2238089 w 13261896"/>
              <a:gd name="connsiteY8913" fmla="*/ 5390484 h 5790485"/>
              <a:gd name="connsiteX8914" fmla="*/ 2223802 w 13261896"/>
              <a:gd name="connsiteY8914" fmla="*/ 5414296 h 5790485"/>
              <a:gd name="connsiteX8915" fmla="*/ 2123789 w 13261896"/>
              <a:gd name="connsiteY8915" fmla="*/ 5290519 h 5790485"/>
              <a:gd name="connsiteX8916" fmla="*/ 2138077 w 13261896"/>
              <a:gd name="connsiteY8916" fmla="*/ 5314284 h 5790485"/>
              <a:gd name="connsiteX8917" fmla="*/ 2147602 w 13261896"/>
              <a:gd name="connsiteY8917" fmla="*/ 5352384 h 5790485"/>
              <a:gd name="connsiteX8918" fmla="*/ 2223802 w 13261896"/>
              <a:gd name="connsiteY8918" fmla="*/ 5447634 h 5790485"/>
              <a:gd name="connsiteX8919" fmla="*/ 2223802 w 13261896"/>
              <a:gd name="connsiteY8919" fmla="*/ 5461921 h 5790485"/>
              <a:gd name="connsiteX8920" fmla="*/ 2099977 w 13261896"/>
              <a:gd name="connsiteY8920" fmla="*/ 5309521 h 5790485"/>
              <a:gd name="connsiteX8921" fmla="*/ 2085689 w 13261896"/>
              <a:gd name="connsiteY8921" fmla="*/ 5319046 h 5790485"/>
              <a:gd name="connsiteX8922" fmla="*/ 2099977 w 13261896"/>
              <a:gd name="connsiteY8922" fmla="*/ 5342859 h 5790485"/>
              <a:gd name="connsiteX8923" fmla="*/ 2099977 w 13261896"/>
              <a:gd name="connsiteY8923" fmla="*/ 5361909 h 5790485"/>
              <a:gd name="connsiteX8924" fmla="*/ 2042827 w 13261896"/>
              <a:gd name="connsiteY8924" fmla="*/ 5276231 h 5790485"/>
              <a:gd name="connsiteX8925" fmla="*/ 2033302 w 13261896"/>
              <a:gd name="connsiteY8925" fmla="*/ 5299996 h 5790485"/>
              <a:gd name="connsiteX8926" fmla="*/ 1966627 w 13261896"/>
              <a:gd name="connsiteY8926" fmla="*/ 5171456 h 5790485"/>
              <a:gd name="connsiteX8927" fmla="*/ 1942862 w 13261896"/>
              <a:gd name="connsiteY8927" fmla="*/ 5204794 h 5790485"/>
              <a:gd name="connsiteX8928" fmla="*/ 1919049 w 13261896"/>
              <a:gd name="connsiteY8928" fmla="*/ 5180981 h 5790485"/>
              <a:gd name="connsiteX8929" fmla="*/ 1914287 w 13261896"/>
              <a:gd name="connsiteY8929" fmla="*/ 5195269 h 5790485"/>
              <a:gd name="connsiteX8930" fmla="*/ 1895237 w 13261896"/>
              <a:gd name="connsiteY8930" fmla="*/ 5195269 h 5790485"/>
              <a:gd name="connsiteX8931" fmla="*/ 1928574 w 13261896"/>
              <a:gd name="connsiteY8931" fmla="*/ 5280994 h 5790485"/>
              <a:gd name="connsiteX8932" fmla="*/ 1823799 w 13261896"/>
              <a:gd name="connsiteY8932" fmla="*/ 5138119 h 5790485"/>
              <a:gd name="connsiteX8933" fmla="*/ 1819037 w 13261896"/>
              <a:gd name="connsiteY8933" fmla="*/ 5171456 h 5790485"/>
              <a:gd name="connsiteX8934" fmla="*/ 1733312 w 13261896"/>
              <a:gd name="connsiteY8934" fmla="*/ 5038106 h 5790485"/>
              <a:gd name="connsiteX8935" fmla="*/ 1719024 w 13261896"/>
              <a:gd name="connsiteY8935" fmla="*/ 5042869 h 5790485"/>
              <a:gd name="connsiteX8936" fmla="*/ 1752362 w 13261896"/>
              <a:gd name="connsiteY8936" fmla="*/ 5119069 h 5790485"/>
              <a:gd name="connsiteX8937" fmla="*/ 1704737 w 13261896"/>
              <a:gd name="connsiteY8937" fmla="*/ 5047631 h 5790485"/>
              <a:gd name="connsiteX8938" fmla="*/ 1690449 w 13261896"/>
              <a:gd name="connsiteY8938" fmla="*/ 5047631 h 5790485"/>
              <a:gd name="connsiteX8939" fmla="*/ 1685687 w 13261896"/>
              <a:gd name="connsiteY8939" fmla="*/ 5071444 h 5790485"/>
              <a:gd name="connsiteX8940" fmla="*/ 1623774 w 13261896"/>
              <a:gd name="connsiteY8940" fmla="*/ 4980956 h 5790485"/>
              <a:gd name="connsiteX8941" fmla="*/ 1609487 w 13261896"/>
              <a:gd name="connsiteY8941" fmla="*/ 5000006 h 5790485"/>
              <a:gd name="connsiteX8942" fmla="*/ 1561910 w 13261896"/>
              <a:gd name="connsiteY8942" fmla="*/ 4971431 h 5790485"/>
              <a:gd name="connsiteX8943" fmla="*/ 1542860 w 13261896"/>
              <a:gd name="connsiteY8943" fmla="*/ 4985719 h 5790485"/>
              <a:gd name="connsiteX8944" fmla="*/ 1519047 w 13261896"/>
              <a:gd name="connsiteY8944" fmla="*/ 4957144 h 5790485"/>
              <a:gd name="connsiteX8945" fmla="*/ 1457135 w 13261896"/>
              <a:gd name="connsiteY8945" fmla="*/ 4942856 h 5790485"/>
              <a:gd name="connsiteX8946" fmla="*/ 1423797 w 13261896"/>
              <a:gd name="connsiteY8946" fmla="*/ 4966669 h 5790485"/>
              <a:gd name="connsiteX8947" fmla="*/ 1461897 w 13261896"/>
              <a:gd name="connsiteY8947" fmla="*/ 4995244 h 5790485"/>
              <a:gd name="connsiteX8948" fmla="*/ 1490472 w 13261896"/>
              <a:gd name="connsiteY8948" fmla="*/ 5038106 h 5790485"/>
              <a:gd name="connsiteX8949" fmla="*/ 1538097 w 13261896"/>
              <a:gd name="connsiteY8949" fmla="*/ 5071444 h 5790485"/>
              <a:gd name="connsiteX8950" fmla="*/ 1461897 w 13261896"/>
              <a:gd name="connsiteY8950" fmla="*/ 5042869 h 5790485"/>
              <a:gd name="connsiteX8951" fmla="*/ 1485710 w 13261896"/>
              <a:gd name="connsiteY8951" fmla="*/ 5090494 h 5790485"/>
              <a:gd name="connsiteX8952" fmla="*/ 1547622 w 13261896"/>
              <a:gd name="connsiteY8952" fmla="*/ 5128594 h 5790485"/>
              <a:gd name="connsiteX8953" fmla="*/ 1638062 w 13261896"/>
              <a:gd name="connsiteY8953" fmla="*/ 5276231 h 5790485"/>
              <a:gd name="connsiteX8954" fmla="*/ 1509522 w 13261896"/>
              <a:gd name="connsiteY8954" fmla="*/ 5123831 h 5790485"/>
              <a:gd name="connsiteX8955" fmla="*/ 1509522 w 13261896"/>
              <a:gd name="connsiteY8955" fmla="*/ 5133356 h 5790485"/>
              <a:gd name="connsiteX8956" fmla="*/ 1457135 w 13261896"/>
              <a:gd name="connsiteY8956" fmla="*/ 5104781 h 5790485"/>
              <a:gd name="connsiteX8957" fmla="*/ 1438085 w 13261896"/>
              <a:gd name="connsiteY8957" fmla="*/ 5085731 h 5790485"/>
              <a:gd name="connsiteX8958" fmla="*/ 1433322 w 13261896"/>
              <a:gd name="connsiteY8958" fmla="*/ 5104781 h 5790485"/>
              <a:gd name="connsiteX8959" fmla="*/ 1371410 w 13261896"/>
              <a:gd name="connsiteY8959" fmla="*/ 5090494 h 5790485"/>
              <a:gd name="connsiteX8960" fmla="*/ 1414272 w 13261896"/>
              <a:gd name="connsiteY8960" fmla="*/ 5128594 h 5790485"/>
              <a:gd name="connsiteX8961" fmla="*/ 1361885 w 13261896"/>
              <a:gd name="connsiteY8961" fmla="*/ 5119069 h 5790485"/>
              <a:gd name="connsiteX8962" fmla="*/ 1385697 w 13261896"/>
              <a:gd name="connsiteY8962" fmla="*/ 5138119 h 5790485"/>
              <a:gd name="connsiteX8963" fmla="*/ 1366647 w 13261896"/>
              <a:gd name="connsiteY8963" fmla="*/ 5147644 h 5790485"/>
              <a:gd name="connsiteX8964" fmla="*/ 1533335 w 13261896"/>
              <a:gd name="connsiteY8964" fmla="*/ 5252419 h 5790485"/>
              <a:gd name="connsiteX8965" fmla="*/ 1580912 w 13261896"/>
              <a:gd name="connsiteY8965" fmla="*/ 5252419 h 5790485"/>
              <a:gd name="connsiteX8966" fmla="*/ 1671399 w 13261896"/>
              <a:gd name="connsiteY8966" fmla="*/ 5309521 h 5790485"/>
              <a:gd name="connsiteX8967" fmla="*/ 1652349 w 13261896"/>
              <a:gd name="connsiteY8967" fmla="*/ 5299996 h 5790485"/>
              <a:gd name="connsiteX8968" fmla="*/ 1633299 w 13261896"/>
              <a:gd name="connsiteY8968" fmla="*/ 5328571 h 5790485"/>
              <a:gd name="connsiteX8969" fmla="*/ 1666637 w 13261896"/>
              <a:gd name="connsiteY8969" fmla="*/ 5371434 h 5790485"/>
              <a:gd name="connsiteX8970" fmla="*/ 1552385 w 13261896"/>
              <a:gd name="connsiteY8970" fmla="*/ 5290519 h 5790485"/>
              <a:gd name="connsiteX8971" fmla="*/ 1576197 w 13261896"/>
              <a:gd name="connsiteY8971" fmla="*/ 5304759 h 5790485"/>
              <a:gd name="connsiteX8972" fmla="*/ 1566672 w 13261896"/>
              <a:gd name="connsiteY8972" fmla="*/ 5314284 h 5790485"/>
              <a:gd name="connsiteX8973" fmla="*/ 1590437 w 13261896"/>
              <a:gd name="connsiteY8973" fmla="*/ 5328571 h 5790485"/>
              <a:gd name="connsiteX8974" fmla="*/ 1576197 w 13261896"/>
              <a:gd name="connsiteY8974" fmla="*/ 5338096 h 5790485"/>
              <a:gd name="connsiteX8975" fmla="*/ 1661874 w 13261896"/>
              <a:gd name="connsiteY8975" fmla="*/ 5400009 h 5790485"/>
              <a:gd name="connsiteX8976" fmla="*/ 1614249 w 13261896"/>
              <a:gd name="connsiteY8976" fmla="*/ 5385721 h 5790485"/>
              <a:gd name="connsiteX8977" fmla="*/ 1580912 w 13261896"/>
              <a:gd name="connsiteY8977" fmla="*/ 5390484 h 5790485"/>
              <a:gd name="connsiteX8978" fmla="*/ 1595199 w 13261896"/>
              <a:gd name="connsiteY8978" fmla="*/ 5409534 h 5790485"/>
              <a:gd name="connsiteX8979" fmla="*/ 1571435 w 13261896"/>
              <a:gd name="connsiteY8979" fmla="*/ 5414296 h 5790485"/>
              <a:gd name="connsiteX8980" fmla="*/ 1590437 w 13261896"/>
              <a:gd name="connsiteY8980" fmla="*/ 5423821 h 5790485"/>
              <a:gd name="connsiteX8981" fmla="*/ 1571435 w 13261896"/>
              <a:gd name="connsiteY8981" fmla="*/ 5433346 h 5790485"/>
              <a:gd name="connsiteX8982" fmla="*/ 1623774 w 13261896"/>
              <a:gd name="connsiteY8982" fmla="*/ 5452396 h 5790485"/>
              <a:gd name="connsiteX8983" fmla="*/ 1638062 w 13261896"/>
              <a:gd name="connsiteY8983" fmla="*/ 5461921 h 5790485"/>
              <a:gd name="connsiteX8984" fmla="*/ 1676162 w 13261896"/>
              <a:gd name="connsiteY8984" fmla="*/ 5466684 h 5790485"/>
              <a:gd name="connsiteX8985" fmla="*/ 1704737 w 13261896"/>
              <a:gd name="connsiteY8985" fmla="*/ 5500021 h 5790485"/>
              <a:gd name="connsiteX8986" fmla="*/ 1766649 w 13261896"/>
              <a:gd name="connsiteY8986" fmla="*/ 5576221 h 5790485"/>
              <a:gd name="connsiteX8987" fmla="*/ 1647587 w 13261896"/>
              <a:gd name="connsiteY8987" fmla="*/ 5480971 h 5790485"/>
              <a:gd name="connsiteX8988" fmla="*/ 1704737 w 13261896"/>
              <a:gd name="connsiteY8988" fmla="*/ 5552409 h 5790485"/>
              <a:gd name="connsiteX8989" fmla="*/ 1623774 w 13261896"/>
              <a:gd name="connsiteY8989" fmla="*/ 5509546 h 5790485"/>
              <a:gd name="connsiteX8990" fmla="*/ 1619012 w 13261896"/>
              <a:gd name="connsiteY8990" fmla="*/ 5538121 h 5790485"/>
              <a:gd name="connsiteX8991" fmla="*/ 1714262 w 13261896"/>
              <a:gd name="connsiteY8991" fmla="*/ 5600034 h 5790485"/>
              <a:gd name="connsiteX8992" fmla="*/ 1714262 w 13261896"/>
              <a:gd name="connsiteY8992" fmla="*/ 5614321 h 5790485"/>
              <a:gd name="connsiteX8993" fmla="*/ 1599962 w 13261896"/>
              <a:gd name="connsiteY8993" fmla="*/ 5571459 h 5790485"/>
              <a:gd name="connsiteX8994" fmla="*/ 1657112 w 13261896"/>
              <a:gd name="connsiteY8994" fmla="*/ 5604796 h 5790485"/>
              <a:gd name="connsiteX8995" fmla="*/ 1647587 w 13261896"/>
              <a:gd name="connsiteY8995" fmla="*/ 5619084 h 5790485"/>
              <a:gd name="connsiteX8996" fmla="*/ 1661874 w 13261896"/>
              <a:gd name="connsiteY8996" fmla="*/ 5638134 h 5790485"/>
              <a:gd name="connsiteX8997" fmla="*/ 1633299 w 13261896"/>
              <a:gd name="connsiteY8997" fmla="*/ 5638134 h 5790485"/>
              <a:gd name="connsiteX8998" fmla="*/ 1690449 w 13261896"/>
              <a:gd name="connsiteY8998" fmla="*/ 5666709 h 5790485"/>
              <a:gd name="connsiteX8999" fmla="*/ 1647587 w 13261896"/>
              <a:gd name="connsiteY8999" fmla="*/ 5685711 h 5790485"/>
              <a:gd name="connsiteX9000" fmla="*/ 1590437 w 13261896"/>
              <a:gd name="connsiteY9000" fmla="*/ 5671471 h 5790485"/>
              <a:gd name="connsiteX9001" fmla="*/ 1566672 w 13261896"/>
              <a:gd name="connsiteY9001" fmla="*/ 5690473 h 5790485"/>
              <a:gd name="connsiteX9002" fmla="*/ 1561910 w 13261896"/>
              <a:gd name="connsiteY9002" fmla="*/ 5576221 h 5790485"/>
              <a:gd name="connsiteX9003" fmla="*/ 1523810 w 13261896"/>
              <a:gd name="connsiteY9003" fmla="*/ 5690473 h 5790485"/>
              <a:gd name="connsiteX9004" fmla="*/ 1499997 w 13261896"/>
              <a:gd name="connsiteY9004" fmla="*/ 5690473 h 5790485"/>
              <a:gd name="connsiteX9005" fmla="*/ 1561910 w 13261896"/>
              <a:gd name="connsiteY9005" fmla="*/ 5457159 h 5790485"/>
              <a:gd name="connsiteX9006" fmla="*/ 1223772 w 13261896"/>
              <a:gd name="connsiteY9006" fmla="*/ 5000006 h 5790485"/>
              <a:gd name="connsiteX9007" fmla="*/ 1314260 w 13261896"/>
              <a:gd name="connsiteY9007" fmla="*/ 4704779 h 5790485"/>
              <a:gd name="connsiteX9008" fmla="*/ 1204722 w 13261896"/>
              <a:gd name="connsiteY9008" fmla="*/ 5009531 h 5790485"/>
              <a:gd name="connsiteX9009" fmla="*/ 1538097 w 13261896"/>
              <a:gd name="connsiteY9009" fmla="*/ 5457159 h 5790485"/>
              <a:gd name="connsiteX9010" fmla="*/ 1476185 w 13261896"/>
              <a:gd name="connsiteY9010" fmla="*/ 5690473 h 5790485"/>
              <a:gd name="connsiteX9011" fmla="*/ 1457135 w 13261896"/>
              <a:gd name="connsiteY9011" fmla="*/ 5690473 h 5790485"/>
              <a:gd name="connsiteX9012" fmla="*/ 1495235 w 13261896"/>
              <a:gd name="connsiteY9012" fmla="*/ 5547646 h 5790485"/>
              <a:gd name="connsiteX9013" fmla="*/ 1480947 w 13261896"/>
              <a:gd name="connsiteY9013" fmla="*/ 5452396 h 5790485"/>
              <a:gd name="connsiteX9014" fmla="*/ 1419035 w 13261896"/>
              <a:gd name="connsiteY9014" fmla="*/ 5319046 h 5790485"/>
              <a:gd name="connsiteX9015" fmla="*/ 1190482 w 13261896"/>
              <a:gd name="connsiteY9015" fmla="*/ 5100019 h 5790485"/>
              <a:gd name="connsiteX9016" fmla="*/ 1147620 w 13261896"/>
              <a:gd name="connsiteY9016" fmla="*/ 5109544 h 5790485"/>
              <a:gd name="connsiteX9017" fmla="*/ 1138095 w 13261896"/>
              <a:gd name="connsiteY9017" fmla="*/ 5119069 h 5790485"/>
              <a:gd name="connsiteX9018" fmla="*/ 1166670 w 13261896"/>
              <a:gd name="connsiteY9018" fmla="*/ 5133356 h 5790485"/>
              <a:gd name="connsiteX9019" fmla="*/ 1157145 w 13261896"/>
              <a:gd name="connsiteY9019" fmla="*/ 5142881 h 5790485"/>
              <a:gd name="connsiteX9020" fmla="*/ 1199960 w 13261896"/>
              <a:gd name="connsiteY9020" fmla="*/ 5157169 h 5790485"/>
              <a:gd name="connsiteX9021" fmla="*/ 1166670 w 13261896"/>
              <a:gd name="connsiteY9021" fmla="*/ 5166694 h 5790485"/>
              <a:gd name="connsiteX9022" fmla="*/ 1195245 w 13261896"/>
              <a:gd name="connsiteY9022" fmla="*/ 5185744 h 5790485"/>
              <a:gd name="connsiteX9023" fmla="*/ 1180957 w 13261896"/>
              <a:gd name="connsiteY9023" fmla="*/ 5200031 h 5790485"/>
              <a:gd name="connsiteX9024" fmla="*/ 1190482 w 13261896"/>
              <a:gd name="connsiteY9024" fmla="*/ 5204794 h 5790485"/>
              <a:gd name="connsiteX9025" fmla="*/ 1242822 w 13261896"/>
              <a:gd name="connsiteY9025" fmla="*/ 5195269 h 5790485"/>
              <a:gd name="connsiteX9026" fmla="*/ 1195245 w 13261896"/>
              <a:gd name="connsiteY9026" fmla="*/ 5214319 h 5790485"/>
              <a:gd name="connsiteX9027" fmla="*/ 1228535 w 13261896"/>
              <a:gd name="connsiteY9027" fmla="*/ 5242894 h 5790485"/>
              <a:gd name="connsiteX9028" fmla="*/ 1266635 w 13261896"/>
              <a:gd name="connsiteY9028" fmla="*/ 5233369 h 5790485"/>
              <a:gd name="connsiteX9029" fmla="*/ 1290447 w 13261896"/>
              <a:gd name="connsiteY9029" fmla="*/ 5238131 h 5790485"/>
              <a:gd name="connsiteX9030" fmla="*/ 1228535 w 13261896"/>
              <a:gd name="connsiteY9030" fmla="*/ 5247656 h 5790485"/>
              <a:gd name="connsiteX9031" fmla="*/ 1276160 w 13261896"/>
              <a:gd name="connsiteY9031" fmla="*/ 5261944 h 5790485"/>
              <a:gd name="connsiteX9032" fmla="*/ 1247585 w 13261896"/>
              <a:gd name="connsiteY9032" fmla="*/ 5276231 h 5790485"/>
              <a:gd name="connsiteX9033" fmla="*/ 1247585 w 13261896"/>
              <a:gd name="connsiteY9033" fmla="*/ 5295281 h 5790485"/>
              <a:gd name="connsiteX9034" fmla="*/ 1299972 w 13261896"/>
              <a:gd name="connsiteY9034" fmla="*/ 5304759 h 5790485"/>
              <a:gd name="connsiteX9035" fmla="*/ 1252347 w 13261896"/>
              <a:gd name="connsiteY9035" fmla="*/ 5314284 h 5790485"/>
              <a:gd name="connsiteX9036" fmla="*/ 1304735 w 13261896"/>
              <a:gd name="connsiteY9036" fmla="*/ 5328571 h 5790485"/>
              <a:gd name="connsiteX9037" fmla="*/ 1399985 w 13261896"/>
              <a:gd name="connsiteY9037" fmla="*/ 5319046 h 5790485"/>
              <a:gd name="connsiteX9038" fmla="*/ 1261872 w 13261896"/>
              <a:gd name="connsiteY9038" fmla="*/ 5347621 h 5790485"/>
              <a:gd name="connsiteX9039" fmla="*/ 1328547 w 13261896"/>
              <a:gd name="connsiteY9039" fmla="*/ 5371434 h 5790485"/>
              <a:gd name="connsiteX9040" fmla="*/ 1280922 w 13261896"/>
              <a:gd name="connsiteY9040" fmla="*/ 5385721 h 5790485"/>
              <a:gd name="connsiteX9041" fmla="*/ 1376172 w 13261896"/>
              <a:gd name="connsiteY9041" fmla="*/ 5404771 h 5790485"/>
              <a:gd name="connsiteX9042" fmla="*/ 1309497 w 13261896"/>
              <a:gd name="connsiteY9042" fmla="*/ 5409534 h 5790485"/>
              <a:gd name="connsiteX9043" fmla="*/ 1304735 w 13261896"/>
              <a:gd name="connsiteY9043" fmla="*/ 5423821 h 5790485"/>
              <a:gd name="connsiteX9044" fmla="*/ 1323785 w 13261896"/>
              <a:gd name="connsiteY9044" fmla="*/ 5442871 h 5790485"/>
              <a:gd name="connsiteX9045" fmla="*/ 1299972 w 13261896"/>
              <a:gd name="connsiteY9045" fmla="*/ 5452396 h 5790485"/>
              <a:gd name="connsiteX9046" fmla="*/ 1280922 w 13261896"/>
              <a:gd name="connsiteY9046" fmla="*/ 5476209 h 5790485"/>
              <a:gd name="connsiteX9047" fmla="*/ 1423797 w 13261896"/>
              <a:gd name="connsiteY9047" fmla="*/ 5485734 h 5790485"/>
              <a:gd name="connsiteX9048" fmla="*/ 1304735 w 13261896"/>
              <a:gd name="connsiteY9048" fmla="*/ 5500021 h 5790485"/>
              <a:gd name="connsiteX9049" fmla="*/ 1323785 w 13261896"/>
              <a:gd name="connsiteY9049" fmla="*/ 5519071 h 5790485"/>
              <a:gd name="connsiteX9050" fmla="*/ 1290447 w 13261896"/>
              <a:gd name="connsiteY9050" fmla="*/ 5528596 h 5790485"/>
              <a:gd name="connsiteX9051" fmla="*/ 1366647 w 13261896"/>
              <a:gd name="connsiteY9051" fmla="*/ 5557171 h 5790485"/>
              <a:gd name="connsiteX9052" fmla="*/ 1290447 w 13261896"/>
              <a:gd name="connsiteY9052" fmla="*/ 5561934 h 5790485"/>
              <a:gd name="connsiteX9053" fmla="*/ 1285685 w 13261896"/>
              <a:gd name="connsiteY9053" fmla="*/ 5571459 h 5790485"/>
              <a:gd name="connsiteX9054" fmla="*/ 1290447 w 13261896"/>
              <a:gd name="connsiteY9054" fmla="*/ 5580984 h 5790485"/>
              <a:gd name="connsiteX9055" fmla="*/ 1333310 w 13261896"/>
              <a:gd name="connsiteY9055" fmla="*/ 5604796 h 5790485"/>
              <a:gd name="connsiteX9056" fmla="*/ 1280922 w 13261896"/>
              <a:gd name="connsiteY9056" fmla="*/ 5609559 h 5790485"/>
              <a:gd name="connsiteX9057" fmla="*/ 1338072 w 13261896"/>
              <a:gd name="connsiteY9057" fmla="*/ 5628609 h 5790485"/>
              <a:gd name="connsiteX9058" fmla="*/ 1261872 w 13261896"/>
              <a:gd name="connsiteY9058" fmla="*/ 5657184 h 5790485"/>
              <a:gd name="connsiteX9059" fmla="*/ 1290447 w 13261896"/>
              <a:gd name="connsiteY9059" fmla="*/ 5671471 h 5790485"/>
              <a:gd name="connsiteX9060" fmla="*/ 1209485 w 13261896"/>
              <a:gd name="connsiteY9060" fmla="*/ 5695236 h 5790485"/>
              <a:gd name="connsiteX9061" fmla="*/ 1185720 w 13261896"/>
              <a:gd name="connsiteY9061" fmla="*/ 5690473 h 5790485"/>
              <a:gd name="connsiteX9062" fmla="*/ 1261872 w 13261896"/>
              <a:gd name="connsiteY9062" fmla="*/ 5490496 h 5790485"/>
              <a:gd name="connsiteX9063" fmla="*/ 1247585 w 13261896"/>
              <a:gd name="connsiteY9063" fmla="*/ 5466684 h 5790485"/>
              <a:gd name="connsiteX9064" fmla="*/ 1228535 w 13261896"/>
              <a:gd name="connsiteY9064" fmla="*/ 5547646 h 5790485"/>
              <a:gd name="connsiteX9065" fmla="*/ 1219010 w 13261896"/>
              <a:gd name="connsiteY9065" fmla="*/ 5528596 h 5790485"/>
              <a:gd name="connsiteX9066" fmla="*/ 1171432 w 13261896"/>
              <a:gd name="connsiteY9066" fmla="*/ 5619084 h 5790485"/>
              <a:gd name="connsiteX9067" fmla="*/ 1157145 w 13261896"/>
              <a:gd name="connsiteY9067" fmla="*/ 5600034 h 5790485"/>
              <a:gd name="connsiteX9068" fmla="*/ 1123807 w 13261896"/>
              <a:gd name="connsiteY9068" fmla="*/ 5657184 h 5790485"/>
              <a:gd name="connsiteX9069" fmla="*/ 1085707 w 13261896"/>
              <a:gd name="connsiteY9069" fmla="*/ 5680948 h 5790485"/>
              <a:gd name="connsiteX9070" fmla="*/ 1061895 w 13261896"/>
              <a:gd name="connsiteY9070" fmla="*/ 5657184 h 5790485"/>
              <a:gd name="connsiteX9071" fmla="*/ 1019032 w 13261896"/>
              <a:gd name="connsiteY9071" fmla="*/ 5695236 h 5790485"/>
              <a:gd name="connsiteX9072" fmla="*/ 1009507 w 13261896"/>
              <a:gd name="connsiteY9072" fmla="*/ 5671471 h 5790485"/>
              <a:gd name="connsiteX9073" fmla="*/ 971407 w 13261896"/>
              <a:gd name="connsiteY9073" fmla="*/ 5652421 h 5790485"/>
              <a:gd name="connsiteX9074" fmla="*/ 942832 w 13261896"/>
              <a:gd name="connsiteY9074" fmla="*/ 5661946 h 5790485"/>
              <a:gd name="connsiteX9075" fmla="*/ 957120 w 13261896"/>
              <a:gd name="connsiteY9075" fmla="*/ 5671471 h 5790485"/>
              <a:gd name="connsiteX9076" fmla="*/ 957120 w 13261896"/>
              <a:gd name="connsiteY9076" fmla="*/ 5695236 h 5790485"/>
              <a:gd name="connsiteX9077" fmla="*/ 942832 w 13261896"/>
              <a:gd name="connsiteY9077" fmla="*/ 5680948 h 5790485"/>
              <a:gd name="connsiteX9078" fmla="*/ 919020 w 13261896"/>
              <a:gd name="connsiteY9078" fmla="*/ 5676234 h 5790485"/>
              <a:gd name="connsiteX9079" fmla="*/ 899970 w 13261896"/>
              <a:gd name="connsiteY9079" fmla="*/ 5676234 h 5790485"/>
              <a:gd name="connsiteX9080" fmla="*/ 880920 w 13261896"/>
              <a:gd name="connsiteY9080" fmla="*/ 5695236 h 5790485"/>
              <a:gd name="connsiteX9081" fmla="*/ 885682 w 13261896"/>
              <a:gd name="connsiteY9081" fmla="*/ 5680948 h 5790485"/>
              <a:gd name="connsiteX9082" fmla="*/ 852345 w 13261896"/>
              <a:gd name="connsiteY9082" fmla="*/ 5652421 h 5790485"/>
              <a:gd name="connsiteX9083" fmla="*/ 800005 w 13261896"/>
              <a:gd name="connsiteY9083" fmla="*/ 5657184 h 5790485"/>
              <a:gd name="connsiteX9084" fmla="*/ 819007 w 13261896"/>
              <a:gd name="connsiteY9084" fmla="*/ 5671471 h 5790485"/>
              <a:gd name="connsiteX9085" fmla="*/ 814292 w 13261896"/>
              <a:gd name="connsiteY9085" fmla="*/ 5695236 h 5790485"/>
              <a:gd name="connsiteX9086" fmla="*/ 790480 w 13261896"/>
              <a:gd name="connsiteY9086" fmla="*/ 5671471 h 5790485"/>
              <a:gd name="connsiteX9087" fmla="*/ 747617 w 13261896"/>
              <a:gd name="connsiteY9087" fmla="*/ 5695236 h 5790485"/>
              <a:gd name="connsiteX9088" fmla="*/ 719042 w 13261896"/>
              <a:gd name="connsiteY9088" fmla="*/ 5661946 h 5790485"/>
              <a:gd name="connsiteX9089" fmla="*/ 690467 w 13261896"/>
              <a:gd name="connsiteY9089" fmla="*/ 5676234 h 5790485"/>
              <a:gd name="connsiteX9090" fmla="*/ 699992 w 13261896"/>
              <a:gd name="connsiteY9090" fmla="*/ 5695236 h 5790485"/>
              <a:gd name="connsiteX9091" fmla="*/ 657130 w 13261896"/>
              <a:gd name="connsiteY9091" fmla="*/ 5690473 h 5790485"/>
              <a:gd name="connsiteX9092" fmla="*/ 771430 w 13261896"/>
              <a:gd name="connsiteY9092" fmla="*/ 5633371 h 5790485"/>
              <a:gd name="connsiteX9093" fmla="*/ 966645 w 13261896"/>
              <a:gd name="connsiteY9093" fmla="*/ 5638134 h 5790485"/>
              <a:gd name="connsiteX9094" fmla="*/ 976170 w 13261896"/>
              <a:gd name="connsiteY9094" fmla="*/ 5628609 h 5790485"/>
              <a:gd name="connsiteX9095" fmla="*/ 961882 w 13261896"/>
              <a:gd name="connsiteY9095" fmla="*/ 5628609 h 5790485"/>
              <a:gd name="connsiteX9096" fmla="*/ 1028557 w 13261896"/>
              <a:gd name="connsiteY9096" fmla="*/ 5514309 h 5790485"/>
              <a:gd name="connsiteX9097" fmla="*/ 1019032 w 13261896"/>
              <a:gd name="connsiteY9097" fmla="*/ 5504784 h 5790485"/>
              <a:gd name="connsiteX9098" fmla="*/ 1033320 w 13261896"/>
              <a:gd name="connsiteY9098" fmla="*/ 5480971 h 5790485"/>
              <a:gd name="connsiteX9099" fmla="*/ 1033320 w 13261896"/>
              <a:gd name="connsiteY9099" fmla="*/ 5471446 h 5790485"/>
              <a:gd name="connsiteX9100" fmla="*/ 1061895 w 13261896"/>
              <a:gd name="connsiteY9100" fmla="*/ 5438109 h 5790485"/>
              <a:gd name="connsiteX9101" fmla="*/ 1028557 w 13261896"/>
              <a:gd name="connsiteY9101" fmla="*/ 5438109 h 5790485"/>
              <a:gd name="connsiteX9102" fmla="*/ 1033320 w 13261896"/>
              <a:gd name="connsiteY9102" fmla="*/ 5419059 h 5790485"/>
              <a:gd name="connsiteX9103" fmla="*/ 1019032 w 13261896"/>
              <a:gd name="connsiteY9103" fmla="*/ 5414296 h 5790485"/>
              <a:gd name="connsiteX9104" fmla="*/ 890445 w 13261896"/>
              <a:gd name="connsiteY9104" fmla="*/ 5547646 h 5790485"/>
              <a:gd name="connsiteX9105" fmla="*/ 1004745 w 13261896"/>
              <a:gd name="connsiteY9105" fmla="*/ 5395246 h 5790485"/>
              <a:gd name="connsiteX9106" fmla="*/ 980932 w 13261896"/>
              <a:gd name="connsiteY9106" fmla="*/ 5395246 h 5790485"/>
              <a:gd name="connsiteX9107" fmla="*/ 1038082 w 13261896"/>
              <a:gd name="connsiteY9107" fmla="*/ 5376196 h 5790485"/>
              <a:gd name="connsiteX9108" fmla="*/ 1042845 w 13261896"/>
              <a:gd name="connsiteY9108" fmla="*/ 5352384 h 5790485"/>
              <a:gd name="connsiteX9109" fmla="*/ 1019032 w 13261896"/>
              <a:gd name="connsiteY9109" fmla="*/ 5314284 h 5790485"/>
              <a:gd name="connsiteX9110" fmla="*/ 938070 w 13261896"/>
              <a:gd name="connsiteY9110" fmla="*/ 5385721 h 5790485"/>
              <a:gd name="connsiteX9111" fmla="*/ 947595 w 13261896"/>
              <a:gd name="connsiteY9111" fmla="*/ 5376196 h 5790485"/>
              <a:gd name="connsiteX9112" fmla="*/ 871395 w 13261896"/>
              <a:gd name="connsiteY9112" fmla="*/ 5442871 h 5790485"/>
              <a:gd name="connsiteX9113" fmla="*/ 838057 w 13261896"/>
              <a:gd name="connsiteY9113" fmla="*/ 5471446 h 5790485"/>
              <a:gd name="connsiteX9114" fmla="*/ 857107 w 13261896"/>
              <a:gd name="connsiteY9114" fmla="*/ 5433346 h 5790485"/>
              <a:gd name="connsiteX9115" fmla="*/ 857107 w 13261896"/>
              <a:gd name="connsiteY9115" fmla="*/ 5414296 h 5790485"/>
              <a:gd name="connsiteX9116" fmla="*/ 776192 w 13261896"/>
              <a:gd name="connsiteY9116" fmla="*/ 5485734 h 5790485"/>
              <a:gd name="connsiteX9117" fmla="*/ 738092 w 13261896"/>
              <a:gd name="connsiteY9117" fmla="*/ 5495259 h 5790485"/>
              <a:gd name="connsiteX9118" fmla="*/ 738092 w 13261896"/>
              <a:gd name="connsiteY9118" fmla="*/ 5476209 h 5790485"/>
              <a:gd name="connsiteX9119" fmla="*/ 776192 w 13261896"/>
              <a:gd name="connsiteY9119" fmla="*/ 5461921 h 5790485"/>
              <a:gd name="connsiteX9120" fmla="*/ 790480 w 13261896"/>
              <a:gd name="connsiteY9120" fmla="*/ 5433346 h 5790485"/>
              <a:gd name="connsiteX9121" fmla="*/ 847582 w 13261896"/>
              <a:gd name="connsiteY9121" fmla="*/ 5395246 h 5790485"/>
              <a:gd name="connsiteX9122" fmla="*/ 861870 w 13261896"/>
              <a:gd name="connsiteY9122" fmla="*/ 5366671 h 5790485"/>
              <a:gd name="connsiteX9123" fmla="*/ 885682 w 13261896"/>
              <a:gd name="connsiteY9123" fmla="*/ 5328571 h 5790485"/>
              <a:gd name="connsiteX9124" fmla="*/ 971407 w 13261896"/>
              <a:gd name="connsiteY9124" fmla="*/ 5200031 h 5790485"/>
              <a:gd name="connsiteX9125" fmla="*/ 990457 w 13261896"/>
              <a:gd name="connsiteY9125" fmla="*/ 5157169 h 5790485"/>
              <a:gd name="connsiteX9126" fmla="*/ 971407 w 13261896"/>
              <a:gd name="connsiteY9126" fmla="*/ 5157169 h 5790485"/>
              <a:gd name="connsiteX9127" fmla="*/ 990457 w 13261896"/>
              <a:gd name="connsiteY9127" fmla="*/ 5119069 h 5790485"/>
              <a:gd name="connsiteX9128" fmla="*/ 995220 w 13261896"/>
              <a:gd name="connsiteY9128" fmla="*/ 5147644 h 5790485"/>
              <a:gd name="connsiteX9129" fmla="*/ 1028557 w 13261896"/>
              <a:gd name="connsiteY9129" fmla="*/ 5095256 h 5790485"/>
              <a:gd name="connsiteX9130" fmla="*/ 1014270 w 13261896"/>
              <a:gd name="connsiteY9130" fmla="*/ 5066681 h 5790485"/>
              <a:gd name="connsiteX9131" fmla="*/ 914257 w 13261896"/>
              <a:gd name="connsiteY9131" fmla="*/ 5161931 h 5790485"/>
              <a:gd name="connsiteX9132" fmla="*/ 904732 w 13261896"/>
              <a:gd name="connsiteY9132" fmla="*/ 5157169 h 5790485"/>
              <a:gd name="connsiteX9133" fmla="*/ 942832 w 13261896"/>
              <a:gd name="connsiteY9133" fmla="*/ 5090494 h 5790485"/>
              <a:gd name="connsiteX9134" fmla="*/ 1023795 w 13261896"/>
              <a:gd name="connsiteY9134" fmla="*/ 5033344 h 5790485"/>
              <a:gd name="connsiteX9135" fmla="*/ 1023795 w 13261896"/>
              <a:gd name="connsiteY9135" fmla="*/ 5000006 h 5790485"/>
              <a:gd name="connsiteX9136" fmla="*/ 961882 w 13261896"/>
              <a:gd name="connsiteY9136" fmla="*/ 5042869 h 5790485"/>
              <a:gd name="connsiteX9137" fmla="*/ 909495 w 13261896"/>
              <a:gd name="connsiteY9137" fmla="*/ 5080969 h 5790485"/>
              <a:gd name="connsiteX9138" fmla="*/ 871395 w 13261896"/>
              <a:gd name="connsiteY9138" fmla="*/ 5161931 h 5790485"/>
              <a:gd name="connsiteX9139" fmla="*/ 890445 w 13261896"/>
              <a:gd name="connsiteY9139" fmla="*/ 5176219 h 5790485"/>
              <a:gd name="connsiteX9140" fmla="*/ 880920 w 13261896"/>
              <a:gd name="connsiteY9140" fmla="*/ 5185744 h 5790485"/>
              <a:gd name="connsiteX9141" fmla="*/ 914257 w 13261896"/>
              <a:gd name="connsiteY9141" fmla="*/ 5185744 h 5790485"/>
              <a:gd name="connsiteX9142" fmla="*/ 885682 w 13261896"/>
              <a:gd name="connsiteY9142" fmla="*/ 5223844 h 5790485"/>
              <a:gd name="connsiteX9143" fmla="*/ 819007 w 13261896"/>
              <a:gd name="connsiteY9143" fmla="*/ 5276231 h 5790485"/>
              <a:gd name="connsiteX9144" fmla="*/ 833295 w 13261896"/>
              <a:gd name="connsiteY9144" fmla="*/ 5247656 h 5790485"/>
              <a:gd name="connsiteX9145" fmla="*/ 833295 w 13261896"/>
              <a:gd name="connsiteY9145" fmla="*/ 5223844 h 5790485"/>
              <a:gd name="connsiteX9146" fmla="*/ 728567 w 13261896"/>
              <a:gd name="connsiteY9146" fmla="*/ 5323809 h 5790485"/>
              <a:gd name="connsiteX9147" fmla="*/ 709517 w 13261896"/>
              <a:gd name="connsiteY9147" fmla="*/ 5314284 h 5790485"/>
              <a:gd name="connsiteX9148" fmla="*/ 752380 w 13261896"/>
              <a:gd name="connsiteY9148" fmla="*/ 5257181 h 5790485"/>
              <a:gd name="connsiteX9149" fmla="*/ 819007 w 13261896"/>
              <a:gd name="connsiteY9149" fmla="*/ 5200031 h 5790485"/>
              <a:gd name="connsiteX9150" fmla="*/ 814292 w 13261896"/>
              <a:gd name="connsiteY9150" fmla="*/ 5185744 h 5790485"/>
              <a:gd name="connsiteX9151" fmla="*/ 790480 w 13261896"/>
              <a:gd name="connsiteY9151" fmla="*/ 5200031 h 5790485"/>
              <a:gd name="connsiteX9152" fmla="*/ 780955 w 13261896"/>
              <a:gd name="connsiteY9152" fmla="*/ 5190506 h 5790485"/>
              <a:gd name="connsiteX9153" fmla="*/ 709517 w 13261896"/>
              <a:gd name="connsiteY9153" fmla="*/ 5280994 h 5790485"/>
              <a:gd name="connsiteX9154" fmla="*/ 680942 w 13261896"/>
              <a:gd name="connsiteY9154" fmla="*/ 5276231 h 5790485"/>
              <a:gd name="connsiteX9155" fmla="*/ 699992 w 13261896"/>
              <a:gd name="connsiteY9155" fmla="*/ 5242894 h 5790485"/>
              <a:gd name="connsiteX9156" fmla="*/ 642842 w 13261896"/>
              <a:gd name="connsiteY9156" fmla="*/ 5266706 h 5790485"/>
              <a:gd name="connsiteX9157" fmla="*/ 652367 w 13261896"/>
              <a:gd name="connsiteY9157" fmla="*/ 5252419 h 5790485"/>
              <a:gd name="connsiteX9158" fmla="*/ 642842 w 13261896"/>
              <a:gd name="connsiteY9158" fmla="*/ 5247656 h 5790485"/>
              <a:gd name="connsiteX9159" fmla="*/ 590455 w 13261896"/>
              <a:gd name="connsiteY9159" fmla="*/ 5271469 h 5790485"/>
              <a:gd name="connsiteX9160" fmla="*/ 447580 w 13261896"/>
              <a:gd name="connsiteY9160" fmla="*/ 5433346 h 5790485"/>
              <a:gd name="connsiteX9161" fmla="*/ 442817 w 13261896"/>
              <a:gd name="connsiteY9161" fmla="*/ 5438109 h 5790485"/>
              <a:gd name="connsiteX9162" fmla="*/ 442817 w 13261896"/>
              <a:gd name="connsiteY9162" fmla="*/ 5423821 h 5790485"/>
              <a:gd name="connsiteX9163" fmla="*/ 538067 w 13261896"/>
              <a:gd name="connsiteY9163" fmla="*/ 5280994 h 5790485"/>
              <a:gd name="connsiteX9164" fmla="*/ 585692 w 13261896"/>
              <a:gd name="connsiteY9164" fmla="*/ 5257181 h 5790485"/>
              <a:gd name="connsiteX9165" fmla="*/ 623792 w 13261896"/>
              <a:gd name="connsiteY9165" fmla="*/ 5190506 h 5790485"/>
              <a:gd name="connsiteX9166" fmla="*/ 728567 w 13261896"/>
              <a:gd name="connsiteY9166" fmla="*/ 5128594 h 5790485"/>
              <a:gd name="connsiteX9167" fmla="*/ 790480 w 13261896"/>
              <a:gd name="connsiteY9167" fmla="*/ 5100019 h 5790485"/>
              <a:gd name="connsiteX9168" fmla="*/ 804767 w 13261896"/>
              <a:gd name="connsiteY9168" fmla="*/ 5100019 h 5790485"/>
              <a:gd name="connsiteX9169" fmla="*/ 757142 w 13261896"/>
              <a:gd name="connsiteY9169" fmla="*/ 5152406 h 5790485"/>
              <a:gd name="connsiteX9170" fmla="*/ 790480 w 13261896"/>
              <a:gd name="connsiteY9170" fmla="*/ 5138119 h 5790485"/>
              <a:gd name="connsiteX9171" fmla="*/ 814292 w 13261896"/>
              <a:gd name="connsiteY9171" fmla="*/ 5157169 h 5790485"/>
              <a:gd name="connsiteX9172" fmla="*/ 866632 w 13261896"/>
              <a:gd name="connsiteY9172" fmla="*/ 5085731 h 5790485"/>
              <a:gd name="connsiteX9173" fmla="*/ 895207 w 13261896"/>
              <a:gd name="connsiteY9173" fmla="*/ 5076206 h 5790485"/>
              <a:gd name="connsiteX9174" fmla="*/ 933307 w 13261896"/>
              <a:gd name="connsiteY9174" fmla="*/ 5028581 h 5790485"/>
              <a:gd name="connsiteX9175" fmla="*/ 923782 w 13261896"/>
              <a:gd name="connsiteY9175" fmla="*/ 5023819 h 5790485"/>
              <a:gd name="connsiteX9176" fmla="*/ 885682 w 13261896"/>
              <a:gd name="connsiteY9176" fmla="*/ 5042869 h 5790485"/>
              <a:gd name="connsiteX9177" fmla="*/ 809530 w 13261896"/>
              <a:gd name="connsiteY9177" fmla="*/ 5085731 h 5790485"/>
              <a:gd name="connsiteX9178" fmla="*/ 804767 w 13261896"/>
              <a:gd name="connsiteY9178" fmla="*/ 5071444 h 5790485"/>
              <a:gd name="connsiteX9179" fmla="*/ 761905 w 13261896"/>
              <a:gd name="connsiteY9179" fmla="*/ 5085731 h 5790485"/>
              <a:gd name="connsiteX9180" fmla="*/ 861870 w 13261896"/>
              <a:gd name="connsiteY9180" fmla="*/ 5004769 h 5790485"/>
              <a:gd name="connsiteX9181" fmla="*/ 880920 w 13261896"/>
              <a:gd name="connsiteY9181" fmla="*/ 5028581 h 5790485"/>
              <a:gd name="connsiteX9182" fmla="*/ 899970 w 13261896"/>
              <a:gd name="connsiteY9182" fmla="*/ 4990481 h 5790485"/>
              <a:gd name="connsiteX9183" fmla="*/ 947595 w 13261896"/>
              <a:gd name="connsiteY9183" fmla="*/ 5019056 h 5790485"/>
              <a:gd name="connsiteX9184" fmla="*/ 961882 w 13261896"/>
              <a:gd name="connsiteY9184" fmla="*/ 5004769 h 5790485"/>
              <a:gd name="connsiteX9185" fmla="*/ 966645 w 13261896"/>
              <a:gd name="connsiteY9185" fmla="*/ 5019056 h 5790485"/>
              <a:gd name="connsiteX9186" fmla="*/ 1004745 w 13261896"/>
              <a:gd name="connsiteY9186" fmla="*/ 4961906 h 5790485"/>
              <a:gd name="connsiteX9187" fmla="*/ 985695 w 13261896"/>
              <a:gd name="connsiteY9187" fmla="*/ 4976194 h 5790485"/>
              <a:gd name="connsiteX9188" fmla="*/ 990457 w 13261896"/>
              <a:gd name="connsiteY9188" fmla="*/ 4928569 h 5790485"/>
              <a:gd name="connsiteX9189" fmla="*/ 957120 w 13261896"/>
              <a:gd name="connsiteY9189" fmla="*/ 4966669 h 5790485"/>
              <a:gd name="connsiteX9190" fmla="*/ 952357 w 13261896"/>
              <a:gd name="connsiteY9190" fmla="*/ 4957144 h 5790485"/>
              <a:gd name="connsiteX9191" fmla="*/ 985695 w 13261896"/>
              <a:gd name="connsiteY9191" fmla="*/ 4890516 h 5790485"/>
              <a:gd name="connsiteX9192" fmla="*/ 985695 w 13261896"/>
              <a:gd name="connsiteY9192" fmla="*/ 4847654 h 5790485"/>
              <a:gd name="connsiteX9193" fmla="*/ 895207 w 13261896"/>
              <a:gd name="connsiteY9193" fmla="*/ 4980956 h 5790485"/>
              <a:gd name="connsiteX9194" fmla="*/ 890445 w 13261896"/>
              <a:gd name="connsiteY9194" fmla="*/ 4971431 h 5790485"/>
              <a:gd name="connsiteX9195" fmla="*/ 933307 w 13261896"/>
              <a:gd name="connsiteY9195" fmla="*/ 4861941 h 5790485"/>
              <a:gd name="connsiteX9196" fmla="*/ 985695 w 13261896"/>
              <a:gd name="connsiteY9196" fmla="*/ 4804791 h 5790485"/>
              <a:gd name="connsiteX9197" fmla="*/ 990457 w 13261896"/>
              <a:gd name="connsiteY9197" fmla="*/ 4785741 h 5790485"/>
              <a:gd name="connsiteX9198" fmla="*/ 980932 w 13261896"/>
              <a:gd name="connsiteY9198" fmla="*/ 4761929 h 5790485"/>
              <a:gd name="connsiteX9199" fmla="*/ 933307 w 13261896"/>
              <a:gd name="connsiteY9199" fmla="*/ 4804791 h 5790485"/>
              <a:gd name="connsiteX9200" fmla="*/ 952357 w 13261896"/>
              <a:gd name="connsiteY9200" fmla="*/ 4752404 h 5790485"/>
              <a:gd name="connsiteX9201" fmla="*/ 857107 w 13261896"/>
              <a:gd name="connsiteY9201" fmla="*/ 4876229 h 5790485"/>
              <a:gd name="connsiteX9202" fmla="*/ 852345 w 13261896"/>
              <a:gd name="connsiteY9202" fmla="*/ 4861941 h 5790485"/>
              <a:gd name="connsiteX9203" fmla="*/ 738092 w 13261896"/>
              <a:gd name="connsiteY9203" fmla="*/ 4985719 h 5790485"/>
              <a:gd name="connsiteX9204" fmla="*/ 695230 w 13261896"/>
              <a:gd name="connsiteY9204" fmla="*/ 5100019 h 5790485"/>
              <a:gd name="connsiteX9205" fmla="*/ 442817 w 13261896"/>
              <a:gd name="connsiteY9205" fmla="*/ 5319046 h 5790485"/>
              <a:gd name="connsiteX9206" fmla="*/ 461867 w 13261896"/>
              <a:gd name="connsiteY9206" fmla="*/ 5252419 h 5790485"/>
              <a:gd name="connsiteX9207" fmla="*/ 433340 w 13261896"/>
              <a:gd name="connsiteY9207" fmla="*/ 5280994 h 5790485"/>
              <a:gd name="connsiteX9208" fmla="*/ 376190 w 13261896"/>
              <a:gd name="connsiteY9208" fmla="*/ 5309521 h 5790485"/>
              <a:gd name="connsiteX9209" fmla="*/ 423815 w 13261896"/>
              <a:gd name="connsiteY9209" fmla="*/ 5271469 h 5790485"/>
              <a:gd name="connsiteX9210" fmla="*/ 457105 w 13261896"/>
              <a:gd name="connsiteY9210" fmla="*/ 5238131 h 5790485"/>
              <a:gd name="connsiteX9211" fmla="*/ 495205 w 13261896"/>
              <a:gd name="connsiteY9211" fmla="*/ 5223844 h 5790485"/>
              <a:gd name="connsiteX9212" fmla="*/ 595217 w 13261896"/>
              <a:gd name="connsiteY9212" fmla="*/ 5152406 h 5790485"/>
              <a:gd name="connsiteX9213" fmla="*/ 533305 w 13261896"/>
              <a:gd name="connsiteY9213" fmla="*/ 5157169 h 5790485"/>
              <a:gd name="connsiteX9214" fmla="*/ 447580 w 13261896"/>
              <a:gd name="connsiteY9214" fmla="*/ 5228606 h 5790485"/>
              <a:gd name="connsiteX9215" fmla="*/ 476155 w 13261896"/>
              <a:gd name="connsiteY9215" fmla="*/ 5180981 h 5790485"/>
              <a:gd name="connsiteX9216" fmla="*/ 533305 w 13261896"/>
              <a:gd name="connsiteY9216" fmla="*/ 5147644 h 5790485"/>
              <a:gd name="connsiteX9217" fmla="*/ 609505 w 13261896"/>
              <a:gd name="connsiteY9217" fmla="*/ 5142881 h 5790485"/>
              <a:gd name="connsiteX9218" fmla="*/ 619030 w 13261896"/>
              <a:gd name="connsiteY9218" fmla="*/ 5133356 h 5790485"/>
              <a:gd name="connsiteX9219" fmla="*/ 590455 w 13261896"/>
              <a:gd name="connsiteY9219" fmla="*/ 5128594 h 5790485"/>
              <a:gd name="connsiteX9220" fmla="*/ 499967 w 13261896"/>
              <a:gd name="connsiteY9220" fmla="*/ 5138119 h 5790485"/>
              <a:gd name="connsiteX9221" fmla="*/ 428577 w 13261896"/>
              <a:gd name="connsiteY9221" fmla="*/ 5219081 h 5790485"/>
              <a:gd name="connsiteX9222" fmla="*/ 342852 w 13261896"/>
              <a:gd name="connsiteY9222" fmla="*/ 5266706 h 5790485"/>
              <a:gd name="connsiteX9223" fmla="*/ 261890 w 13261896"/>
              <a:gd name="connsiteY9223" fmla="*/ 5304759 h 5790485"/>
              <a:gd name="connsiteX9224" fmla="*/ 223790 w 13261896"/>
              <a:gd name="connsiteY9224" fmla="*/ 5400009 h 5790485"/>
              <a:gd name="connsiteX9225" fmla="*/ 176165 w 13261896"/>
              <a:gd name="connsiteY9225" fmla="*/ 5433346 h 5790485"/>
              <a:gd name="connsiteX9226" fmla="*/ 47625 w 13261896"/>
              <a:gd name="connsiteY9226" fmla="*/ 5580984 h 5790485"/>
              <a:gd name="connsiteX9227" fmla="*/ 42863 w 13261896"/>
              <a:gd name="connsiteY9227" fmla="*/ 5614321 h 5790485"/>
              <a:gd name="connsiteX9228" fmla="*/ 19050 w 13261896"/>
              <a:gd name="connsiteY9228" fmla="*/ 5690473 h 5790485"/>
              <a:gd name="connsiteX9229" fmla="*/ 0 w 13261896"/>
              <a:gd name="connsiteY9229" fmla="*/ 5690473 h 5790485"/>
              <a:gd name="connsiteX9230" fmla="*/ 42863 w 13261896"/>
              <a:gd name="connsiteY9230" fmla="*/ 5566696 h 5790485"/>
              <a:gd name="connsiteX9231" fmla="*/ 176165 w 13261896"/>
              <a:gd name="connsiteY9231" fmla="*/ 5423821 h 5790485"/>
              <a:gd name="connsiteX9232" fmla="*/ 214265 w 13261896"/>
              <a:gd name="connsiteY9232" fmla="*/ 5395246 h 5790485"/>
              <a:gd name="connsiteX9233" fmla="*/ 219027 w 13261896"/>
              <a:gd name="connsiteY9233" fmla="*/ 5371434 h 5790485"/>
              <a:gd name="connsiteX9234" fmla="*/ 247602 w 13261896"/>
              <a:gd name="connsiteY9234" fmla="*/ 5304759 h 5790485"/>
              <a:gd name="connsiteX9235" fmla="*/ 295227 w 13261896"/>
              <a:gd name="connsiteY9235" fmla="*/ 5285756 h 5790485"/>
              <a:gd name="connsiteX9236" fmla="*/ 342852 w 13261896"/>
              <a:gd name="connsiteY9236" fmla="*/ 5252419 h 5790485"/>
              <a:gd name="connsiteX9237" fmla="*/ 404765 w 13261896"/>
              <a:gd name="connsiteY9237" fmla="*/ 5228606 h 5790485"/>
              <a:gd name="connsiteX9238" fmla="*/ 485680 w 13261896"/>
              <a:gd name="connsiteY9238" fmla="*/ 5128594 h 5790485"/>
              <a:gd name="connsiteX9239" fmla="*/ 614267 w 13261896"/>
              <a:gd name="connsiteY9239" fmla="*/ 5095256 h 5790485"/>
              <a:gd name="connsiteX9240" fmla="*/ 680942 w 13261896"/>
              <a:gd name="connsiteY9240" fmla="*/ 5085731 h 5790485"/>
              <a:gd name="connsiteX9241" fmla="*/ 699992 w 13261896"/>
              <a:gd name="connsiteY9241" fmla="*/ 5028581 h 5790485"/>
              <a:gd name="connsiteX9242" fmla="*/ 709517 w 13261896"/>
              <a:gd name="connsiteY9242" fmla="*/ 4990481 h 5790485"/>
              <a:gd name="connsiteX9243" fmla="*/ 866632 w 13261896"/>
              <a:gd name="connsiteY9243" fmla="*/ 4780979 h 5790485"/>
              <a:gd name="connsiteX9244" fmla="*/ 852345 w 13261896"/>
              <a:gd name="connsiteY9244" fmla="*/ 4790504 h 5790485"/>
              <a:gd name="connsiteX9245" fmla="*/ 814292 w 13261896"/>
              <a:gd name="connsiteY9245" fmla="*/ 4795266 h 5790485"/>
              <a:gd name="connsiteX9246" fmla="*/ 771430 w 13261896"/>
              <a:gd name="connsiteY9246" fmla="*/ 4814316 h 5790485"/>
              <a:gd name="connsiteX9247" fmla="*/ 723805 w 13261896"/>
              <a:gd name="connsiteY9247" fmla="*/ 4785741 h 5790485"/>
              <a:gd name="connsiteX9248" fmla="*/ 628555 w 13261896"/>
              <a:gd name="connsiteY9248" fmla="*/ 4833366 h 5790485"/>
              <a:gd name="connsiteX9249" fmla="*/ 585692 w 13261896"/>
              <a:gd name="connsiteY9249" fmla="*/ 4838129 h 5790485"/>
              <a:gd name="connsiteX9250" fmla="*/ 457105 w 13261896"/>
              <a:gd name="connsiteY9250" fmla="*/ 4923806 h 5790485"/>
              <a:gd name="connsiteX9251" fmla="*/ 419052 w 13261896"/>
              <a:gd name="connsiteY9251" fmla="*/ 4923806 h 5790485"/>
              <a:gd name="connsiteX9252" fmla="*/ 376190 w 13261896"/>
              <a:gd name="connsiteY9252" fmla="*/ 5004769 h 5790485"/>
              <a:gd name="connsiteX9253" fmla="*/ 252365 w 13261896"/>
              <a:gd name="connsiteY9253" fmla="*/ 5023819 h 5790485"/>
              <a:gd name="connsiteX9254" fmla="*/ 171402 w 13261896"/>
              <a:gd name="connsiteY9254" fmla="*/ 5100019 h 5790485"/>
              <a:gd name="connsiteX9255" fmla="*/ 157115 w 13261896"/>
              <a:gd name="connsiteY9255" fmla="*/ 5142881 h 5790485"/>
              <a:gd name="connsiteX9256" fmla="*/ 76152 w 13261896"/>
              <a:gd name="connsiteY9256" fmla="*/ 5223844 h 5790485"/>
              <a:gd name="connsiteX9257" fmla="*/ 9525 w 13261896"/>
              <a:gd name="connsiteY9257" fmla="*/ 5352384 h 5790485"/>
              <a:gd name="connsiteX9258" fmla="*/ 4763 w 13261896"/>
              <a:gd name="connsiteY9258" fmla="*/ 5352384 h 5790485"/>
              <a:gd name="connsiteX9259" fmla="*/ 85677 w 13261896"/>
              <a:gd name="connsiteY9259" fmla="*/ 5200031 h 5790485"/>
              <a:gd name="connsiteX9260" fmla="*/ 157115 w 13261896"/>
              <a:gd name="connsiteY9260" fmla="*/ 5128594 h 5790485"/>
              <a:gd name="connsiteX9261" fmla="*/ 161877 w 13261896"/>
              <a:gd name="connsiteY9261" fmla="*/ 5104781 h 5790485"/>
              <a:gd name="connsiteX9262" fmla="*/ 247602 w 13261896"/>
              <a:gd name="connsiteY9262" fmla="*/ 5009531 h 5790485"/>
              <a:gd name="connsiteX9263" fmla="*/ 361902 w 13261896"/>
              <a:gd name="connsiteY9263" fmla="*/ 4995244 h 5790485"/>
              <a:gd name="connsiteX9264" fmla="*/ 414290 w 13261896"/>
              <a:gd name="connsiteY9264" fmla="*/ 4909566 h 5790485"/>
              <a:gd name="connsiteX9265" fmla="*/ 557117 w 13261896"/>
              <a:gd name="connsiteY9265" fmla="*/ 4847654 h 5790485"/>
              <a:gd name="connsiteX9266" fmla="*/ 723805 w 13261896"/>
              <a:gd name="connsiteY9266" fmla="*/ 4776216 h 5790485"/>
              <a:gd name="connsiteX9267" fmla="*/ 771430 w 13261896"/>
              <a:gd name="connsiteY9267" fmla="*/ 4809554 h 5790485"/>
              <a:gd name="connsiteX9268" fmla="*/ 861870 w 13261896"/>
              <a:gd name="connsiteY9268" fmla="*/ 4776216 h 5790485"/>
              <a:gd name="connsiteX9269" fmla="*/ 880920 w 13261896"/>
              <a:gd name="connsiteY9269" fmla="*/ 4742879 h 5790485"/>
              <a:gd name="connsiteX9270" fmla="*/ 999982 w 13261896"/>
              <a:gd name="connsiteY9270" fmla="*/ 4628579 h 5790485"/>
              <a:gd name="connsiteX9271" fmla="*/ 1009507 w 13261896"/>
              <a:gd name="connsiteY9271" fmla="*/ 4557141 h 5790485"/>
              <a:gd name="connsiteX9272" fmla="*/ 1023795 w 13261896"/>
              <a:gd name="connsiteY9272" fmla="*/ 4347639 h 5790485"/>
              <a:gd name="connsiteX9273" fmla="*/ 1395222 w 13261896"/>
              <a:gd name="connsiteY9273" fmla="*/ 4333351 h 5790485"/>
              <a:gd name="connsiteX9274" fmla="*/ 1404747 w 13261896"/>
              <a:gd name="connsiteY9274" fmla="*/ 4342876 h 5790485"/>
              <a:gd name="connsiteX9275" fmla="*/ 1338072 w 13261896"/>
              <a:gd name="connsiteY9275" fmla="*/ 4361926 h 5790485"/>
              <a:gd name="connsiteX9276" fmla="*/ 1342835 w 13261896"/>
              <a:gd name="connsiteY9276" fmla="*/ 4423839 h 5790485"/>
              <a:gd name="connsiteX9277" fmla="*/ 1280922 w 13261896"/>
              <a:gd name="connsiteY9277" fmla="*/ 4423839 h 5790485"/>
              <a:gd name="connsiteX9278" fmla="*/ 1280922 w 13261896"/>
              <a:gd name="connsiteY9278" fmla="*/ 4352401 h 5790485"/>
              <a:gd name="connsiteX9279" fmla="*/ 1204722 w 13261896"/>
              <a:gd name="connsiteY9279" fmla="*/ 4352401 h 5790485"/>
              <a:gd name="connsiteX9280" fmla="*/ 1180957 w 13261896"/>
              <a:gd name="connsiteY9280" fmla="*/ 4366689 h 5790485"/>
              <a:gd name="connsiteX9281" fmla="*/ 1180957 w 13261896"/>
              <a:gd name="connsiteY9281" fmla="*/ 4433364 h 5790485"/>
              <a:gd name="connsiteX9282" fmla="*/ 1133332 w 13261896"/>
              <a:gd name="connsiteY9282" fmla="*/ 4433364 h 5790485"/>
              <a:gd name="connsiteX9283" fmla="*/ 1119045 w 13261896"/>
              <a:gd name="connsiteY9283" fmla="*/ 4361926 h 5790485"/>
              <a:gd name="connsiteX9284" fmla="*/ 1085707 w 13261896"/>
              <a:gd name="connsiteY9284" fmla="*/ 4361926 h 5790485"/>
              <a:gd name="connsiteX9285" fmla="*/ 1033320 w 13261896"/>
              <a:gd name="connsiteY9285" fmla="*/ 4376214 h 5790485"/>
              <a:gd name="connsiteX9286" fmla="*/ 1033320 w 13261896"/>
              <a:gd name="connsiteY9286" fmla="*/ 4509564 h 5790485"/>
              <a:gd name="connsiteX9287" fmla="*/ 1395222 w 13261896"/>
              <a:gd name="connsiteY9287" fmla="*/ 4514326 h 5790485"/>
              <a:gd name="connsiteX9288" fmla="*/ 1404747 w 13261896"/>
              <a:gd name="connsiteY9288" fmla="*/ 4461939 h 5790485"/>
              <a:gd name="connsiteX9289" fmla="*/ 1419035 w 13261896"/>
              <a:gd name="connsiteY9289" fmla="*/ 4333351 h 5790485"/>
              <a:gd name="connsiteX9290" fmla="*/ 1433322 w 13261896"/>
              <a:gd name="connsiteY9290" fmla="*/ 4333351 h 5790485"/>
              <a:gd name="connsiteX9291" fmla="*/ 1476185 w 13261896"/>
              <a:gd name="connsiteY9291" fmla="*/ 4400026 h 5790485"/>
              <a:gd name="connsiteX9292" fmla="*/ 1471422 w 13261896"/>
              <a:gd name="connsiteY9292" fmla="*/ 4380976 h 5790485"/>
              <a:gd name="connsiteX9293" fmla="*/ 1499997 w 13261896"/>
              <a:gd name="connsiteY9293" fmla="*/ 4433364 h 5790485"/>
              <a:gd name="connsiteX9294" fmla="*/ 1504760 w 13261896"/>
              <a:gd name="connsiteY9294" fmla="*/ 4419076 h 5790485"/>
              <a:gd name="connsiteX9295" fmla="*/ 1528572 w 13261896"/>
              <a:gd name="connsiteY9295" fmla="*/ 4466701 h 5790485"/>
              <a:gd name="connsiteX9296" fmla="*/ 1538097 w 13261896"/>
              <a:gd name="connsiteY9296" fmla="*/ 4457176 h 5790485"/>
              <a:gd name="connsiteX9297" fmla="*/ 1557147 w 13261896"/>
              <a:gd name="connsiteY9297" fmla="*/ 4638104 h 5790485"/>
              <a:gd name="connsiteX9298" fmla="*/ 1585674 w 13261896"/>
              <a:gd name="connsiteY9298" fmla="*/ 4638104 h 5790485"/>
              <a:gd name="connsiteX9299" fmla="*/ 1647587 w 13261896"/>
              <a:gd name="connsiteY9299" fmla="*/ 4609529 h 5790485"/>
              <a:gd name="connsiteX9300" fmla="*/ 1709499 w 13261896"/>
              <a:gd name="connsiteY9300" fmla="*/ 4561904 h 5790485"/>
              <a:gd name="connsiteX9301" fmla="*/ 1847612 w 13261896"/>
              <a:gd name="connsiteY9301" fmla="*/ 4614291 h 5790485"/>
              <a:gd name="connsiteX9302" fmla="*/ 1919049 w 13261896"/>
              <a:gd name="connsiteY9302" fmla="*/ 4666679 h 5790485"/>
              <a:gd name="connsiteX9303" fmla="*/ 2014252 w 13261896"/>
              <a:gd name="connsiteY9303" fmla="*/ 4728591 h 5790485"/>
              <a:gd name="connsiteX9304" fmla="*/ 2085689 w 13261896"/>
              <a:gd name="connsiteY9304" fmla="*/ 4842891 h 5790485"/>
              <a:gd name="connsiteX9305" fmla="*/ 2138077 w 13261896"/>
              <a:gd name="connsiteY9305" fmla="*/ 4814316 h 5790485"/>
              <a:gd name="connsiteX9306" fmla="*/ 2190464 w 13261896"/>
              <a:gd name="connsiteY9306" fmla="*/ 4809554 h 5790485"/>
              <a:gd name="connsiteX9307" fmla="*/ 2300002 w 13261896"/>
              <a:gd name="connsiteY9307" fmla="*/ 4819079 h 5790485"/>
              <a:gd name="connsiteX9308" fmla="*/ 2399967 w 13261896"/>
              <a:gd name="connsiteY9308" fmla="*/ 4809554 h 5790485"/>
              <a:gd name="connsiteX9309" fmla="*/ 2980944 w 13261896"/>
              <a:gd name="connsiteY9309" fmla="*/ 5057156 h 5790485"/>
              <a:gd name="connsiteX9310" fmla="*/ 3223784 w 13261896"/>
              <a:gd name="connsiteY9310" fmla="*/ 4885754 h 5790485"/>
              <a:gd name="connsiteX9311" fmla="*/ 3333321 w 13261896"/>
              <a:gd name="connsiteY9311" fmla="*/ 4823841 h 5790485"/>
              <a:gd name="connsiteX9312" fmla="*/ 3461909 w 13261896"/>
              <a:gd name="connsiteY9312" fmla="*/ 4800029 h 5790485"/>
              <a:gd name="connsiteX9313" fmla="*/ 3504724 w 13261896"/>
              <a:gd name="connsiteY9313" fmla="*/ 4776216 h 5790485"/>
              <a:gd name="connsiteX9314" fmla="*/ 3509486 w 13261896"/>
              <a:gd name="connsiteY9314" fmla="*/ 4704779 h 5790485"/>
              <a:gd name="connsiteX9315" fmla="*/ 3519011 w 13261896"/>
              <a:gd name="connsiteY9315" fmla="*/ 4600004 h 5790485"/>
              <a:gd name="connsiteX9316" fmla="*/ 3623786 w 13261896"/>
              <a:gd name="connsiteY9316" fmla="*/ 4595241 h 5790485"/>
              <a:gd name="connsiteX9317" fmla="*/ 3728561 w 13261896"/>
              <a:gd name="connsiteY9317" fmla="*/ 4600004 h 5790485"/>
              <a:gd name="connsiteX9318" fmla="*/ 3695224 w 13261896"/>
              <a:gd name="connsiteY9318" fmla="*/ 4604766 h 5790485"/>
              <a:gd name="connsiteX9319" fmla="*/ 3695224 w 13261896"/>
              <a:gd name="connsiteY9319" fmla="*/ 4642866 h 5790485"/>
              <a:gd name="connsiteX9320" fmla="*/ 3661886 w 13261896"/>
              <a:gd name="connsiteY9320" fmla="*/ 4642866 h 5790485"/>
              <a:gd name="connsiteX9321" fmla="*/ 3633311 w 13261896"/>
              <a:gd name="connsiteY9321" fmla="*/ 4600004 h 5790485"/>
              <a:gd name="connsiteX9322" fmla="*/ 3604736 w 13261896"/>
              <a:gd name="connsiteY9322" fmla="*/ 4642866 h 5790485"/>
              <a:gd name="connsiteX9323" fmla="*/ 3571399 w 13261896"/>
              <a:gd name="connsiteY9323" fmla="*/ 4642866 h 5790485"/>
              <a:gd name="connsiteX9324" fmla="*/ 3571399 w 13261896"/>
              <a:gd name="connsiteY9324" fmla="*/ 4604766 h 5790485"/>
              <a:gd name="connsiteX9325" fmla="*/ 3538061 w 13261896"/>
              <a:gd name="connsiteY9325" fmla="*/ 4604766 h 5790485"/>
              <a:gd name="connsiteX9326" fmla="*/ 3523774 w 13261896"/>
              <a:gd name="connsiteY9326" fmla="*/ 4614291 h 5790485"/>
              <a:gd name="connsiteX9327" fmla="*/ 3523774 w 13261896"/>
              <a:gd name="connsiteY9327" fmla="*/ 4690491 h 5790485"/>
              <a:gd name="connsiteX9328" fmla="*/ 3738086 w 13261896"/>
              <a:gd name="connsiteY9328" fmla="*/ 4690491 h 5790485"/>
              <a:gd name="connsiteX9329" fmla="*/ 3738086 w 13261896"/>
              <a:gd name="connsiteY9329" fmla="*/ 4590479 h 5790485"/>
              <a:gd name="connsiteX9330" fmla="*/ 3766661 w 13261896"/>
              <a:gd name="connsiteY9330" fmla="*/ 4628579 h 5790485"/>
              <a:gd name="connsiteX9331" fmla="*/ 3771424 w 13261896"/>
              <a:gd name="connsiteY9331" fmla="*/ 4619054 h 5790485"/>
              <a:gd name="connsiteX9332" fmla="*/ 3804761 w 13261896"/>
              <a:gd name="connsiteY9332" fmla="*/ 4661916 h 5790485"/>
              <a:gd name="connsiteX9333" fmla="*/ 3823811 w 13261896"/>
              <a:gd name="connsiteY9333" fmla="*/ 4823841 h 5790485"/>
              <a:gd name="connsiteX9334" fmla="*/ 3861911 w 13261896"/>
              <a:gd name="connsiteY9334" fmla="*/ 4847654 h 5790485"/>
              <a:gd name="connsiteX9335" fmla="*/ 4028551 w 13261896"/>
              <a:gd name="connsiteY9335" fmla="*/ 4776216 h 5790485"/>
              <a:gd name="connsiteX9336" fmla="*/ 4266629 w 13261896"/>
              <a:gd name="connsiteY9336" fmla="*/ 4942856 h 5790485"/>
              <a:gd name="connsiteX9337" fmla="*/ 4480941 w 13261896"/>
              <a:gd name="connsiteY9337" fmla="*/ 5109544 h 5790485"/>
              <a:gd name="connsiteX9338" fmla="*/ 4699969 w 13261896"/>
              <a:gd name="connsiteY9338" fmla="*/ 4966669 h 5790485"/>
              <a:gd name="connsiteX9339" fmla="*/ 4785694 w 13261896"/>
              <a:gd name="connsiteY9339" fmla="*/ 4995244 h 5790485"/>
              <a:gd name="connsiteX9340" fmla="*/ 4909519 w 13261896"/>
              <a:gd name="connsiteY9340" fmla="*/ 5128594 h 5790485"/>
              <a:gd name="connsiteX9341" fmla="*/ 5057108 w 13261896"/>
              <a:gd name="connsiteY9341" fmla="*/ 5242894 h 5790485"/>
              <a:gd name="connsiteX9342" fmla="*/ 5071396 w 13261896"/>
              <a:gd name="connsiteY9342" fmla="*/ 5133356 h 5790485"/>
              <a:gd name="connsiteX9343" fmla="*/ 5228558 w 13261896"/>
              <a:gd name="connsiteY9343" fmla="*/ 5133356 h 5790485"/>
              <a:gd name="connsiteX9344" fmla="*/ 5199983 w 13261896"/>
              <a:gd name="connsiteY9344" fmla="*/ 5138119 h 5790485"/>
              <a:gd name="connsiteX9345" fmla="*/ 5199983 w 13261896"/>
              <a:gd name="connsiteY9345" fmla="*/ 5166694 h 5790485"/>
              <a:gd name="connsiteX9346" fmla="*/ 5180933 w 13261896"/>
              <a:gd name="connsiteY9346" fmla="*/ 5166694 h 5790485"/>
              <a:gd name="connsiteX9347" fmla="*/ 5147596 w 13261896"/>
              <a:gd name="connsiteY9347" fmla="*/ 5133356 h 5790485"/>
              <a:gd name="connsiteX9348" fmla="*/ 5133308 w 13261896"/>
              <a:gd name="connsiteY9348" fmla="*/ 5138119 h 5790485"/>
              <a:gd name="connsiteX9349" fmla="*/ 5133308 w 13261896"/>
              <a:gd name="connsiteY9349" fmla="*/ 5166694 h 5790485"/>
              <a:gd name="connsiteX9350" fmla="*/ 5109496 w 13261896"/>
              <a:gd name="connsiteY9350" fmla="*/ 5166694 h 5790485"/>
              <a:gd name="connsiteX9351" fmla="*/ 5109496 w 13261896"/>
              <a:gd name="connsiteY9351" fmla="*/ 5138119 h 5790485"/>
              <a:gd name="connsiteX9352" fmla="*/ 5080921 w 13261896"/>
              <a:gd name="connsiteY9352" fmla="*/ 5138119 h 5790485"/>
              <a:gd name="connsiteX9353" fmla="*/ 5071396 w 13261896"/>
              <a:gd name="connsiteY9353" fmla="*/ 5147644 h 5790485"/>
              <a:gd name="connsiteX9354" fmla="*/ 5071396 w 13261896"/>
              <a:gd name="connsiteY9354" fmla="*/ 5204794 h 5790485"/>
              <a:gd name="connsiteX9355" fmla="*/ 5238083 w 13261896"/>
              <a:gd name="connsiteY9355" fmla="*/ 5204794 h 5790485"/>
              <a:gd name="connsiteX9356" fmla="*/ 5238083 w 13261896"/>
              <a:gd name="connsiteY9356" fmla="*/ 5128594 h 5790485"/>
              <a:gd name="connsiteX9357" fmla="*/ 5285708 w 13261896"/>
              <a:gd name="connsiteY9357" fmla="*/ 5190506 h 5790485"/>
              <a:gd name="connsiteX9358" fmla="*/ 5285708 w 13261896"/>
              <a:gd name="connsiteY9358" fmla="*/ 5261944 h 5790485"/>
              <a:gd name="connsiteX9359" fmla="*/ 5299996 w 13261896"/>
              <a:gd name="connsiteY9359" fmla="*/ 5309521 h 5790485"/>
              <a:gd name="connsiteX9360" fmla="*/ 5342858 w 13261896"/>
              <a:gd name="connsiteY9360" fmla="*/ 4923806 h 5790485"/>
              <a:gd name="connsiteX9361" fmla="*/ 5466636 w 13261896"/>
              <a:gd name="connsiteY9361" fmla="*/ 4871466 h 5790485"/>
              <a:gd name="connsiteX9362" fmla="*/ 5471398 w 13261896"/>
              <a:gd name="connsiteY9362" fmla="*/ 4833366 h 5790485"/>
              <a:gd name="connsiteX9363" fmla="*/ 5476161 w 13261896"/>
              <a:gd name="connsiteY9363" fmla="*/ 4776216 h 5790485"/>
              <a:gd name="connsiteX9364" fmla="*/ 5480923 w 13261896"/>
              <a:gd name="connsiteY9364" fmla="*/ 4719066 h 5790485"/>
              <a:gd name="connsiteX9365" fmla="*/ 5499973 w 13261896"/>
              <a:gd name="connsiteY9365" fmla="*/ 4609529 h 5790485"/>
              <a:gd name="connsiteX9366" fmla="*/ 5571411 w 13261896"/>
              <a:gd name="connsiteY9366" fmla="*/ 4704779 h 5790485"/>
              <a:gd name="connsiteX9367" fmla="*/ 5542836 w 13261896"/>
              <a:gd name="connsiteY9367" fmla="*/ 4776216 h 5790485"/>
              <a:gd name="connsiteX9368" fmla="*/ 5533311 w 13261896"/>
              <a:gd name="connsiteY9368" fmla="*/ 4780979 h 5790485"/>
              <a:gd name="connsiteX9369" fmla="*/ 5495211 w 13261896"/>
              <a:gd name="connsiteY9369" fmla="*/ 4738116 h 5790485"/>
              <a:gd name="connsiteX9370" fmla="*/ 5476161 w 13261896"/>
              <a:gd name="connsiteY9370" fmla="*/ 4904804 h 5790485"/>
              <a:gd name="connsiteX9371" fmla="*/ 5495211 w 13261896"/>
              <a:gd name="connsiteY9371" fmla="*/ 4909566 h 5790485"/>
              <a:gd name="connsiteX9372" fmla="*/ 5623798 w 13261896"/>
              <a:gd name="connsiteY9372" fmla="*/ 4890516 h 5790485"/>
              <a:gd name="connsiteX9373" fmla="*/ 5623798 w 13261896"/>
              <a:gd name="connsiteY9373" fmla="*/ 4576191 h 5790485"/>
              <a:gd name="connsiteX9374" fmla="*/ 5638086 w 13261896"/>
              <a:gd name="connsiteY9374" fmla="*/ 4576191 h 5790485"/>
              <a:gd name="connsiteX9375" fmla="*/ 5704761 w 13261896"/>
              <a:gd name="connsiteY9375" fmla="*/ 4685729 h 5790485"/>
              <a:gd name="connsiteX9376" fmla="*/ 5642848 w 13261896"/>
              <a:gd name="connsiteY9376" fmla="*/ 4719066 h 5790485"/>
              <a:gd name="connsiteX9377" fmla="*/ 5633323 w 13261896"/>
              <a:gd name="connsiteY9377" fmla="*/ 4738116 h 5790485"/>
              <a:gd name="connsiteX9378" fmla="*/ 5633323 w 13261896"/>
              <a:gd name="connsiteY9378" fmla="*/ 4890516 h 5790485"/>
              <a:gd name="connsiteX9379" fmla="*/ 5647611 w 13261896"/>
              <a:gd name="connsiteY9379" fmla="*/ 4895279 h 5790485"/>
              <a:gd name="connsiteX9380" fmla="*/ 5752386 w 13261896"/>
              <a:gd name="connsiteY9380" fmla="*/ 4880991 h 5790485"/>
              <a:gd name="connsiteX9381" fmla="*/ 5761911 w 13261896"/>
              <a:gd name="connsiteY9381" fmla="*/ 4857179 h 5790485"/>
              <a:gd name="connsiteX9382" fmla="*/ 5766673 w 13261896"/>
              <a:gd name="connsiteY9382" fmla="*/ 4804791 h 5790485"/>
              <a:gd name="connsiteX9383" fmla="*/ 5766673 w 13261896"/>
              <a:gd name="connsiteY9383" fmla="*/ 4547616 h 5790485"/>
              <a:gd name="connsiteX9384" fmla="*/ 5780913 w 13261896"/>
              <a:gd name="connsiteY9384" fmla="*/ 4547616 h 5790485"/>
              <a:gd name="connsiteX9385" fmla="*/ 5809488 w 13261896"/>
              <a:gd name="connsiteY9385" fmla="*/ 4628579 h 5790485"/>
              <a:gd name="connsiteX9386" fmla="*/ 5799963 w 13261896"/>
              <a:gd name="connsiteY9386" fmla="*/ 4661916 h 5790485"/>
              <a:gd name="connsiteX9387" fmla="*/ 5838063 w 13261896"/>
              <a:gd name="connsiteY9387" fmla="*/ 4738116 h 5790485"/>
              <a:gd name="connsiteX9388" fmla="*/ 5819013 w 13261896"/>
              <a:gd name="connsiteY9388" fmla="*/ 4738116 h 5790485"/>
              <a:gd name="connsiteX9389" fmla="*/ 5780913 w 13261896"/>
              <a:gd name="connsiteY9389" fmla="*/ 4709541 h 5790485"/>
              <a:gd name="connsiteX9390" fmla="*/ 5776151 w 13261896"/>
              <a:gd name="connsiteY9390" fmla="*/ 4880991 h 5790485"/>
              <a:gd name="connsiteX9391" fmla="*/ 5914263 w 13261896"/>
              <a:gd name="connsiteY9391" fmla="*/ 4861941 h 5790485"/>
              <a:gd name="connsiteX9392" fmla="*/ 5914263 w 13261896"/>
              <a:gd name="connsiteY9392" fmla="*/ 4519089 h 5790485"/>
              <a:gd name="connsiteX9393" fmla="*/ 5938076 w 13261896"/>
              <a:gd name="connsiteY9393" fmla="*/ 4519089 h 5790485"/>
              <a:gd name="connsiteX9394" fmla="*/ 5938076 w 13261896"/>
              <a:gd name="connsiteY9394" fmla="*/ 4576191 h 5790485"/>
              <a:gd name="connsiteX9395" fmla="*/ 5999988 w 13261896"/>
              <a:gd name="connsiteY9395" fmla="*/ 4661916 h 5790485"/>
              <a:gd name="connsiteX9396" fmla="*/ 5980938 w 13261896"/>
              <a:gd name="connsiteY9396" fmla="*/ 4685729 h 5790485"/>
              <a:gd name="connsiteX9397" fmla="*/ 5990463 w 13261896"/>
              <a:gd name="connsiteY9397" fmla="*/ 4733354 h 5790485"/>
              <a:gd name="connsiteX9398" fmla="*/ 5933313 w 13261896"/>
              <a:gd name="connsiteY9398" fmla="*/ 4690491 h 5790485"/>
              <a:gd name="connsiteX9399" fmla="*/ 5933313 w 13261896"/>
              <a:gd name="connsiteY9399" fmla="*/ 4861941 h 5790485"/>
              <a:gd name="connsiteX9400" fmla="*/ 5942838 w 13261896"/>
              <a:gd name="connsiteY9400" fmla="*/ 4866704 h 5790485"/>
              <a:gd name="connsiteX9401" fmla="*/ 6376178 w 13261896"/>
              <a:gd name="connsiteY9401" fmla="*/ 4823841 h 5790485"/>
              <a:gd name="connsiteX9402" fmla="*/ 6376178 w 13261896"/>
              <a:gd name="connsiteY9402" fmla="*/ 4580954 h 5790485"/>
              <a:gd name="connsiteX9403" fmla="*/ 6319028 w 13261896"/>
              <a:gd name="connsiteY9403" fmla="*/ 4552379 h 5790485"/>
              <a:gd name="connsiteX9404" fmla="*/ 6147626 w 13261896"/>
              <a:gd name="connsiteY9404" fmla="*/ 4514326 h 5790485"/>
              <a:gd name="connsiteX9405" fmla="*/ 6142863 w 13261896"/>
              <a:gd name="connsiteY9405" fmla="*/ 4495276 h 5790485"/>
              <a:gd name="connsiteX9406" fmla="*/ 6133338 w 13261896"/>
              <a:gd name="connsiteY9406" fmla="*/ 4485751 h 5790485"/>
              <a:gd name="connsiteX9407" fmla="*/ 6423803 w 13261896"/>
              <a:gd name="connsiteY9407" fmla="*/ 4452414 h 5790485"/>
              <a:gd name="connsiteX9408" fmla="*/ 6614256 w 13261896"/>
              <a:gd name="connsiteY9408" fmla="*/ 4409551 h 5790485"/>
              <a:gd name="connsiteX9409" fmla="*/ 6628543 w 13261896"/>
              <a:gd name="connsiteY9409" fmla="*/ 4380976 h 5790485"/>
              <a:gd name="connsiteX9410" fmla="*/ 6519053 w 13261896"/>
              <a:gd name="connsiteY9410" fmla="*/ 4309539 h 5790485"/>
              <a:gd name="connsiteX9411" fmla="*/ 6404753 w 13261896"/>
              <a:gd name="connsiteY9411" fmla="*/ 4280964 h 5790485"/>
              <a:gd name="connsiteX9412" fmla="*/ 6404753 w 13261896"/>
              <a:gd name="connsiteY9412" fmla="*/ 4242864 h 5790485"/>
              <a:gd name="connsiteX9413" fmla="*/ 6585681 w 13261896"/>
              <a:gd name="connsiteY9413" fmla="*/ 4223814 h 5790485"/>
              <a:gd name="connsiteX9414" fmla="*/ 6590443 w 13261896"/>
              <a:gd name="connsiteY9414" fmla="*/ 4209526 h 5790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</a:cxnLst>
            <a:rect l="l" t="t" r="r" b="b"/>
            <a:pathLst>
              <a:path w="13261896" h="5790485">
                <a:moveTo>
                  <a:pt x="5333333" y="5771436"/>
                </a:moveTo>
                <a:cubicBezTo>
                  <a:pt x="5338096" y="5776198"/>
                  <a:pt x="5338096" y="5785723"/>
                  <a:pt x="5342858" y="5790486"/>
                </a:cubicBezTo>
                <a:cubicBezTo>
                  <a:pt x="5333333" y="5776198"/>
                  <a:pt x="5319046" y="5761911"/>
                  <a:pt x="5304758" y="5752386"/>
                </a:cubicBezTo>
                <a:cubicBezTo>
                  <a:pt x="5314283" y="5757148"/>
                  <a:pt x="5328571" y="5761911"/>
                  <a:pt x="5333333" y="5771436"/>
                </a:cubicBezTo>
                <a:close/>
                <a:moveTo>
                  <a:pt x="4823794" y="5666709"/>
                </a:moveTo>
                <a:cubicBezTo>
                  <a:pt x="4819031" y="5676234"/>
                  <a:pt x="4809506" y="5680948"/>
                  <a:pt x="4733306" y="5680948"/>
                </a:cubicBezTo>
                <a:cubicBezTo>
                  <a:pt x="4742831" y="5671471"/>
                  <a:pt x="4757119" y="5671471"/>
                  <a:pt x="4771406" y="5666709"/>
                </a:cubicBezTo>
                <a:lnTo>
                  <a:pt x="4823794" y="5666709"/>
                </a:lnTo>
                <a:close/>
                <a:moveTo>
                  <a:pt x="2995232" y="5666709"/>
                </a:moveTo>
                <a:cubicBezTo>
                  <a:pt x="3009519" y="5671471"/>
                  <a:pt x="3019044" y="5680948"/>
                  <a:pt x="3023807" y="5690473"/>
                </a:cubicBezTo>
                <a:cubicBezTo>
                  <a:pt x="3014282" y="5685711"/>
                  <a:pt x="2999994" y="5671471"/>
                  <a:pt x="2985707" y="5666709"/>
                </a:cubicBezTo>
                <a:lnTo>
                  <a:pt x="2995232" y="5666709"/>
                </a:lnTo>
                <a:close/>
                <a:moveTo>
                  <a:pt x="914257" y="5657184"/>
                </a:moveTo>
                <a:cubicBezTo>
                  <a:pt x="919020" y="5661946"/>
                  <a:pt x="928545" y="5666709"/>
                  <a:pt x="933307" y="5671471"/>
                </a:cubicBezTo>
                <a:cubicBezTo>
                  <a:pt x="919020" y="5666709"/>
                  <a:pt x="895207" y="5676234"/>
                  <a:pt x="880920" y="5657184"/>
                </a:cubicBezTo>
                <a:lnTo>
                  <a:pt x="914257" y="5657184"/>
                </a:lnTo>
                <a:close/>
                <a:moveTo>
                  <a:pt x="752380" y="5657184"/>
                </a:moveTo>
                <a:lnTo>
                  <a:pt x="790480" y="5666709"/>
                </a:lnTo>
                <a:cubicBezTo>
                  <a:pt x="776192" y="5661946"/>
                  <a:pt x="766667" y="5680948"/>
                  <a:pt x="752380" y="5657184"/>
                </a:cubicBezTo>
                <a:close/>
                <a:moveTo>
                  <a:pt x="3004757" y="5690473"/>
                </a:moveTo>
                <a:cubicBezTo>
                  <a:pt x="2980944" y="5680948"/>
                  <a:pt x="2952369" y="5671471"/>
                  <a:pt x="2923794" y="5652421"/>
                </a:cubicBezTo>
                <a:cubicBezTo>
                  <a:pt x="2952369" y="5666709"/>
                  <a:pt x="2980944" y="5676234"/>
                  <a:pt x="3004757" y="5690473"/>
                </a:cubicBezTo>
                <a:close/>
                <a:moveTo>
                  <a:pt x="4833319" y="5676234"/>
                </a:moveTo>
                <a:cubicBezTo>
                  <a:pt x="4852369" y="5661946"/>
                  <a:pt x="4876181" y="5652421"/>
                  <a:pt x="4899994" y="5642896"/>
                </a:cubicBezTo>
                <a:cubicBezTo>
                  <a:pt x="4890469" y="5652421"/>
                  <a:pt x="4861894" y="5666709"/>
                  <a:pt x="4833319" y="5676234"/>
                </a:cubicBezTo>
                <a:close/>
                <a:moveTo>
                  <a:pt x="4776169" y="5642896"/>
                </a:moveTo>
                <a:lnTo>
                  <a:pt x="4776169" y="5657184"/>
                </a:lnTo>
                <a:cubicBezTo>
                  <a:pt x="4704731" y="5647659"/>
                  <a:pt x="4695206" y="5661946"/>
                  <a:pt x="4676156" y="5642896"/>
                </a:cubicBezTo>
                <a:lnTo>
                  <a:pt x="4776169" y="5642896"/>
                </a:lnTo>
                <a:close/>
                <a:moveTo>
                  <a:pt x="1061895" y="5652421"/>
                </a:moveTo>
                <a:cubicBezTo>
                  <a:pt x="1052370" y="5652421"/>
                  <a:pt x="1038082" y="5657184"/>
                  <a:pt x="1023795" y="5652421"/>
                </a:cubicBezTo>
                <a:cubicBezTo>
                  <a:pt x="1023795" y="5647659"/>
                  <a:pt x="1028557" y="5642896"/>
                  <a:pt x="1042845" y="5642896"/>
                </a:cubicBezTo>
                <a:cubicBezTo>
                  <a:pt x="1052370" y="5642896"/>
                  <a:pt x="1057132" y="5647659"/>
                  <a:pt x="1061895" y="5652421"/>
                </a:cubicBezTo>
                <a:close/>
                <a:moveTo>
                  <a:pt x="4666631" y="5638134"/>
                </a:moveTo>
                <a:cubicBezTo>
                  <a:pt x="4666631" y="5638134"/>
                  <a:pt x="4666631" y="5642896"/>
                  <a:pt x="4661869" y="5647659"/>
                </a:cubicBezTo>
                <a:cubicBezTo>
                  <a:pt x="4638056" y="5642896"/>
                  <a:pt x="4609529" y="5633371"/>
                  <a:pt x="4590479" y="5628609"/>
                </a:cubicBezTo>
                <a:cubicBezTo>
                  <a:pt x="4628531" y="5633371"/>
                  <a:pt x="4647581" y="5638134"/>
                  <a:pt x="4666631" y="5638134"/>
                </a:cubicBezTo>
                <a:close/>
                <a:moveTo>
                  <a:pt x="1119045" y="5638134"/>
                </a:moveTo>
                <a:cubicBezTo>
                  <a:pt x="1119045" y="5652421"/>
                  <a:pt x="1114282" y="5657184"/>
                  <a:pt x="1090470" y="5671471"/>
                </a:cubicBezTo>
                <a:cubicBezTo>
                  <a:pt x="1085707" y="5657184"/>
                  <a:pt x="1090470" y="5638134"/>
                  <a:pt x="1071420" y="5633371"/>
                </a:cubicBezTo>
                <a:cubicBezTo>
                  <a:pt x="1076182" y="5628609"/>
                  <a:pt x="1085707" y="5619084"/>
                  <a:pt x="1095232" y="5619084"/>
                </a:cubicBezTo>
                <a:cubicBezTo>
                  <a:pt x="1119045" y="5619084"/>
                  <a:pt x="1119045" y="5633371"/>
                  <a:pt x="1119045" y="5638134"/>
                </a:cubicBezTo>
                <a:close/>
                <a:moveTo>
                  <a:pt x="4923806" y="5633371"/>
                </a:moveTo>
                <a:cubicBezTo>
                  <a:pt x="4928569" y="5623846"/>
                  <a:pt x="4938094" y="5619084"/>
                  <a:pt x="4947619" y="5614321"/>
                </a:cubicBezTo>
                <a:cubicBezTo>
                  <a:pt x="4942856" y="5619084"/>
                  <a:pt x="4933331" y="5628609"/>
                  <a:pt x="4923806" y="5633371"/>
                </a:cubicBezTo>
                <a:close/>
                <a:moveTo>
                  <a:pt x="4714256" y="5628609"/>
                </a:moveTo>
                <a:cubicBezTo>
                  <a:pt x="4661869" y="5623846"/>
                  <a:pt x="4647581" y="5623846"/>
                  <a:pt x="4638056" y="5623846"/>
                </a:cubicBezTo>
                <a:cubicBezTo>
                  <a:pt x="4647581" y="5614321"/>
                  <a:pt x="4652344" y="5614321"/>
                  <a:pt x="4661869" y="5614321"/>
                </a:cubicBezTo>
                <a:cubicBezTo>
                  <a:pt x="4676156" y="5614321"/>
                  <a:pt x="4704731" y="5614321"/>
                  <a:pt x="4714256" y="5628609"/>
                </a:cubicBezTo>
                <a:close/>
                <a:moveTo>
                  <a:pt x="5199983" y="5604796"/>
                </a:moveTo>
                <a:cubicBezTo>
                  <a:pt x="5199983" y="5609559"/>
                  <a:pt x="5195221" y="5609559"/>
                  <a:pt x="5195221" y="5604796"/>
                </a:cubicBezTo>
                <a:lnTo>
                  <a:pt x="5199983" y="5604796"/>
                </a:lnTo>
                <a:close/>
                <a:moveTo>
                  <a:pt x="4919044" y="5614321"/>
                </a:moveTo>
                <a:cubicBezTo>
                  <a:pt x="4890469" y="5633371"/>
                  <a:pt x="4842844" y="5652421"/>
                  <a:pt x="4828556" y="5652421"/>
                </a:cubicBezTo>
                <a:lnTo>
                  <a:pt x="4785694" y="5652421"/>
                </a:lnTo>
                <a:cubicBezTo>
                  <a:pt x="4814269" y="5642896"/>
                  <a:pt x="4842844" y="5638134"/>
                  <a:pt x="4866656" y="5633371"/>
                </a:cubicBezTo>
                <a:cubicBezTo>
                  <a:pt x="4895231" y="5619084"/>
                  <a:pt x="4923806" y="5604796"/>
                  <a:pt x="4947619" y="5590509"/>
                </a:cubicBezTo>
                <a:cubicBezTo>
                  <a:pt x="4942856" y="5600034"/>
                  <a:pt x="4928569" y="5609559"/>
                  <a:pt x="4919044" y="5614321"/>
                </a:cubicBezTo>
                <a:close/>
                <a:moveTo>
                  <a:pt x="4628531" y="5619084"/>
                </a:moveTo>
                <a:cubicBezTo>
                  <a:pt x="4580954" y="5614321"/>
                  <a:pt x="4557141" y="5604796"/>
                  <a:pt x="4538091" y="5590509"/>
                </a:cubicBezTo>
                <a:cubicBezTo>
                  <a:pt x="4576191" y="5595271"/>
                  <a:pt x="4600004" y="5604796"/>
                  <a:pt x="4623816" y="5604796"/>
                </a:cubicBezTo>
                <a:cubicBezTo>
                  <a:pt x="4623816" y="5609559"/>
                  <a:pt x="4628531" y="5614321"/>
                  <a:pt x="4628531" y="5619084"/>
                </a:cubicBezTo>
                <a:close/>
                <a:moveTo>
                  <a:pt x="1152382" y="5595271"/>
                </a:moveTo>
                <a:cubicBezTo>
                  <a:pt x="1147620" y="5600034"/>
                  <a:pt x="1138095" y="5609559"/>
                  <a:pt x="1128570" y="5609559"/>
                </a:cubicBezTo>
                <a:cubicBezTo>
                  <a:pt x="1114282" y="5609559"/>
                  <a:pt x="1119045" y="5604796"/>
                  <a:pt x="1114282" y="5604796"/>
                </a:cubicBezTo>
                <a:cubicBezTo>
                  <a:pt x="1119045" y="5600034"/>
                  <a:pt x="1123807" y="5590509"/>
                  <a:pt x="1138095" y="5590509"/>
                </a:cubicBezTo>
                <a:cubicBezTo>
                  <a:pt x="1147620" y="5590509"/>
                  <a:pt x="1147620" y="5595271"/>
                  <a:pt x="1152382" y="5595271"/>
                </a:cubicBezTo>
                <a:close/>
                <a:moveTo>
                  <a:pt x="4909519" y="5595271"/>
                </a:moveTo>
                <a:cubicBezTo>
                  <a:pt x="4890469" y="5614321"/>
                  <a:pt x="4790456" y="5633371"/>
                  <a:pt x="4757119" y="5633371"/>
                </a:cubicBezTo>
                <a:cubicBezTo>
                  <a:pt x="4742831" y="5633371"/>
                  <a:pt x="4733306" y="5633371"/>
                  <a:pt x="4723781" y="5628609"/>
                </a:cubicBezTo>
                <a:cubicBezTo>
                  <a:pt x="4752356" y="5609559"/>
                  <a:pt x="4795219" y="5619084"/>
                  <a:pt x="4833319" y="5614321"/>
                </a:cubicBezTo>
                <a:cubicBezTo>
                  <a:pt x="4857131" y="5604796"/>
                  <a:pt x="4885706" y="5595271"/>
                  <a:pt x="4909519" y="5585746"/>
                </a:cubicBezTo>
                <a:cubicBezTo>
                  <a:pt x="4914281" y="5585746"/>
                  <a:pt x="4914281" y="5590509"/>
                  <a:pt x="4909519" y="5595271"/>
                </a:cubicBezTo>
                <a:close/>
                <a:moveTo>
                  <a:pt x="4576191" y="5623846"/>
                </a:moveTo>
                <a:cubicBezTo>
                  <a:pt x="4547616" y="5619084"/>
                  <a:pt x="4495229" y="5600034"/>
                  <a:pt x="4476179" y="5585746"/>
                </a:cubicBezTo>
                <a:cubicBezTo>
                  <a:pt x="4509516" y="5595271"/>
                  <a:pt x="4542854" y="5609559"/>
                  <a:pt x="4576191" y="5623846"/>
                </a:cubicBezTo>
                <a:close/>
                <a:moveTo>
                  <a:pt x="10528554" y="5614321"/>
                </a:moveTo>
                <a:cubicBezTo>
                  <a:pt x="10528554" y="5623846"/>
                  <a:pt x="10504742" y="5647659"/>
                  <a:pt x="10490454" y="5661946"/>
                </a:cubicBezTo>
                <a:cubicBezTo>
                  <a:pt x="10485692" y="5638134"/>
                  <a:pt x="10499979" y="5595271"/>
                  <a:pt x="10504742" y="5571459"/>
                </a:cubicBezTo>
                <a:cubicBezTo>
                  <a:pt x="10514267" y="5585746"/>
                  <a:pt x="10528554" y="5600034"/>
                  <a:pt x="10528554" y="5614321"/>
                </a:cubicBezTo>
                <a:close/>
                <a:moveTo>
                  <a:pt x="4985719" y="5576221"/>
                </a:moveTo>
                <a:lnTo>
                  <a:pt x="4995244" y="5566696"/>
                </a:lnTo>
                <a:cubicBezTo>
                  <a:pt x="4995244" y="5571459"/>
                  <a:pt x="4990481" y="5576221"/>
                  <a:pt x="4985719" y="5576221"/>
                </a:cubicBezTo>
                <a:close/>
                <a:moveTo>
                  <a:pt x="4485704" y="5609559"/>
                </a:moveTo>
                <a:cubicBezTo>
                  <a:pt x="4490466" y="5609559"/>
                  <a:pt x="4538091" y="5628609"/>
                  <a:pt x="4542854" y="5638134"/>
                </a:cubicBezTo>
                <a:cubicBezTo>
                  <a:pt x="4566666" y="5628609"/>
                  <a:pt x="4595241" y="5657184"/>
                  <a:pt x="4623816" y="5657184"/>
                </a:cubicBezTo>
                <a:cubicBezTo>
                  <a:pt x="4647581" y="5661946"/>
                  <a:pt x="4704731" y="5661946"/>
                  <a:pt x="4723781" y="5676234"/>
                </a:cubicBezTo>
                <a:lnTo>
                  <a:pt x="4690444" y="5676234"/>
                </a:lnTo>
                <a:cubicBezTo>
                  <a:pt x="4600004" y="5652421"/>
                  <a:pt x="4485704" y="5652421"/>
                  <a:pt x="4399979" y="5571459"/>
                </a:cubicBezTo>
                <a:cubicBezTo>
                  <a:pt x="4423791" y="5571459"/>
                  <a:pt x="4466654" y="5590509"/>
                  <a:pt x="4471416" y="5619084"/>
                </a:cubicBezTo>
                <a:cubicBezTo>
                  <a:pt x="4476179" y="5614321"/>
                  <a:pt x="4471416" y="5609559"/>
                  <a:pt x="4485704" y="5609559"/>
                </a:cubicBezTo>
                <a:close/>
                <a:moveTo>
                  <a:pt x="11780948" y="5619084"/>
                </a:moveTo>
                <a:cubicBezTo>
                  <a:pt x="11771423" y="5609559"/>
                  <a:pt x="11757136" y="5590509"/>
                  <a:pt x="11738086" y="5571459"/>
                </a:cubicBezTo>
                <a:cubicBezTo>
                  <a:pt x="11747611" y="5561934"/>
                  <a:pt x="11766661" y="5561934"/>
                  <a:pt x="11780948" y="5557171"/>
                </a:cubicBezTo>
                <a:lnTo>
                  <a:pt x="11780948" y="5619084"/>
                </a:lnTo>
                <a:close/>
                <a:moveTo>
                  <a:pt x="1190482" y="5557171"/>
                </a:moveTo>
                <a:cubicBezTo>
                  <a:pt x="1190482" y="5561934"/>
                  <a:pt x="1195245" y="5561934"/>
                  <a:pt x="1195245" y="5576221"/>
                </a:cubicBezTo>
                <a:cubicBezTo>
                  <a:pt x="1195245" y="5585746"/>
                  <a:pt x="1185720" y="5595271"/>
                  <a:pt x="1176195" y="5600034"/>
                </a:cubicBezTo>
                <a:cubicBezTo>
                  <a:pt x="1176195" y="5595271"/>
                  <a:pt x="1176195" y="5580984"/>
                  <a:pt x="1157145" y="5576221"/>
                </a:cubicBezTo>
                <a:cubicBezTo>
                  <a:pt x="1157145" y="5571459"/>
                  <a:pt x="1166670" y="5561934"/>
                  <a:pt x="1171432" y="5557171"/>
                </a:cubicBezTo>
                <a:lnTo>
                  <a:pt x="1190482" y="5557171"/>
                </a:lnTo>
                <a:close/>
                <a:moveTo>
                  <a:pt x="11476196" y="5561934"/>
                </a:moveTo>
                <a:cubicBezTo>
                  <a:pt x="11476196" y="5557171"/>
                  <a:pt x="11485673" y="5552409"/>
                  <a:pt x="11490436" y="5547646"/>
                </a:cubicBezTo>
                <a:cubicBezTo>
                  <a:pt x="11490436" y="5552409"/>
                  <a:pt x="11485673" y="5561934"/>
                  <a:pt x="11476196" y="5561934"/>
                </a:cubicBezTo>
                <a:close/>
                <a:moveTo>
                  <a:pt x="11385708" y="5557171"/>
                </a:moveTo>
                <a:cubicBezTo>
                  <a:pt x="11376183" y="5557171"/>
                  <a:pt x="11366658" y="5557171"/>
                  <a:pt x="11357133" y="5561934"/>
                </a:cubicBezTo>
                <a:cubicBezTo>
                  <a:pt x="11361896" y="5557171"/>
                  <a:pt x="11371421" y="5552409"/>
                  <a:pt x="11380946" y="5547646"/>
                </a:cubicBezTo>
                <a:cubicBezTo>
                  <a:pt x="11380946" y="5547646"/>
                  <a:pt x="11385708" y="5547646"/>
                  <a:pt x="11385708" y="5557171"/>
                </a:cubicBezTo>
                <a:close/>
                <a:moveTo>
                  <a:pt x="12485704" y="5552409"/>
                </a:moveTo>
                <a:cubicBezTo>
                  <a:pt x="12480941" y="5547646"/>
                  <a:pt x="12480941" y="5547646"/>
                  <a:pt x="12466654" y="5547646"/>
                </a:cubicBezTo>
                <a:cubicBezTo>
                  <a:pt x="12457129" y="5547646"/>
                  <a:pt x="12442841" y="5552409"/>
                  <a:pt x="12428554" y="5557171"/>
                </a:cubicBezTo>
                <a:cubicBezTo>
                  <a:pt x="12433316" y="5552409"/>
                  <a:pt x="12447604" y="5542884"/>
                  <a:pt x="12457129" y="5542884"/>
                </a:cubicBezTo>
                <a:cubicBezTo>
                  <a:pt x="12471416" y="5542884"/>
                  <a:pt x="12480941" y="5547646"/>
                  <a:pt x="12485704" y="5552409"/>
                </a:cubicBezTo>
                <a:close/>
                <a:moveTo>
                  <a:pt x="4923806" y="5590509"/>
                </a:moveTo>
                <a:cubicBezTo>
                  <a:pt x="4933331" y="5571459"/>
                  <a:pt x="4952381" y="5557171"/>
                  <a:pt x="4971431" y="5538121"/>
                </a:cubicBezTo>
                <a:cubicBezTo>
                  <a:pt x="4961906" y="5557171"/>
                  <a:pt x="4942856" y="5576221"/>
                  <a:pt x="4923806" y="5590509"/>
                </a:cubicBezTo>
                <a:close/>
                <a:moveTo>
                  <a:pt x="4528566" y="5590509"/>
                </a:moveTo>
                <a:cubicBezTo>
                  <a:pt x="4495229" y="5576221"/>
                  <a:pt x="4461891" y="5561934"/>
                  <a:pt x="4433316" y="5538121"/>
                </a:cubicBezTo>
                <a:cubicBezTo>
                  <a:pt x="4457129" y="5547646"/>
                  <a:pt x="4514279" y="5566696"/>
                  <a:pt x="4528566" y="5590509"/>
                </a:cubicBezTo>
                <a:close/>
                <a:moveTo>
                  <a:pt x="11480958" y="5538121"/>
                </a:moveTo>
                <a:cubicBezTo>
                  <a:pt x="11480958" y="5547646"/>
                  <a:pt x="11471433" y="5547646"/>
                  <a:pt x="11466671" y="5552409"/>
                </a:cubicBezTo>
                <a:cubicBezTo>
                  <a:pt x="11461908" y="5576221"/>
                  <a:pt x="11461908" y="5600034"/>
                  <a:pt x="11447621" y="5623846"/>
                </a:cubicBezTo>
                <a:cubicBezTo>
                  <a:pt x="11447621" y="5609559"/>
                  <a:pt x="11442858" y="5590509"/>
                  <a:pt x="11442858" y="5576221"/>
                </a:cubicBezTo>
                <a:cubicBezTo>
                  <a:pt x="11442858" y="5566696"/>
                  <a:pt x="11461908" y="5542884"/>
                  <a:pt x="11476196" y="5528596"/>
                </a:cubicBezTo>
                <a:cubicBezTo>
                  <a:pt x="11476196" y="5528596"/>
                  <a:pt x="11480958" y="5523834"/>
                  <a:pt x="11480958" y="5538121"/>
                </a:cubicBezTo>
                <a:close/>
                <a:moveTo>
                  <a:pt x="10561892" y="5533359"/>
                </a:moveTo>
                <a:lnTo>
                  <a:pt x="10561892" y="5542884"/>
                </a:lnTo>
                <a:cubicBezTo>
                  <a:pt x="10552367" y="5561934"/>
                  <a:pt x="10538079" y="5580984"/>
                  <a:pt x="10533317" y="5600034"/>
                </a:cubicBezTo>
                <a:cubicBezTo>
                  <a:pt x="10519029" y="5580984"/>
                  <a:pt x="10504742" y="5561934"/>
                  <a:pt x="10519029" y="5542884"/>
                </a:cubicBezTo>
                <a:cubicBezTo>
                  <a:pt x="10514267" y="5538121"/>
                  <a:pt x="10499979" y="5538121"/>
                  <a:pt x="10495217" y="5542884"/>
                </a:cubicBezTo>
                <a:cubicBezTo>
                  <a:pt x="10504742" y="5528596"/>
                  <a:pt x="10514267" y="5528596"/>
                  <a:pt x="10528554" y="5528596"/>
                </a:cubicBezTo>
                <a:cubicBezTo>
                  <a:pt x="10542842" y="5528596"/>
                  <a:pt x="10552367" y="5528596"/>
                  <a:pt x="10561892" y="5533359"/>
                </a:cubicBezTo>
                <a:close/>
                <a:moveTo>
                  <a:pt x="10485692" y="5561934"/>
                </a:moveTo>
                <a:cubicBezTo>
                  <a:pt x="10490454" y="5557171"/>
                  <a:pt x="10495217" y="5552409"/>
                  <a:pt x="10499979" y="5552409"/>
                </a:cubicBezTo>
                <a:cubicBezTo>
                  <a:pt x="10471404" y="5580984"/>
                  <a:pt x="10480929" y="5638134"/>
                  <a:pt x="10480929" y="5671471"/>
                </a:cubicBezTo>
                <a:cubicBezTo>
                  <a:pt x="10461879" y="5633371"/>
                  <a:pt x="10442829" y="5623846"/>
                  <a:pt x="10442829" y="5590509"/>
                </a:cubicBezTo>
                <a:cubicBezTo>
                  <a:pt x="10442829" y="5576221"/>
                  <a:pt x="10452354" y="5557171"/>
                  <a:pt x="10457117" y="5533359"/>
                </a:cubicBezTo>
                <a:cubicBezTo>
                  <a:pt x="10447592" y="5542884"/>
                  <a:pt x="10442829" y="5552409"/>
                  <a:pt x="10423779" y="5561934"/>
                </a:cubicBezTo>
                <a:lnTo>
                  <a:pt x="10423779" y="5528596"/>
                </a:lnTo>
                <a:cubicBezTo>
                  <a:pt x="10442829" y="5528596"/>
                  <a:pt x="10466642" y="5528596"/>
                  <a:pt x="10485692" y="5533359"/>
                </a:cubicBezTo>
                <a:cubicBezTo>
                  <a:pt x="10485692" y="5542884"/>
                  <a:pt x="10480929" y="5552409"/>
                  <a:pt x="10485692" y="5561934"/>
                </a:cubicBezTo>
                <a:close/>
                <a:moveTo>
                  <a:pt x="2857119" y="5533359"/>
                </a:moveTo>
                <a:cubicBezTo>
                  <a:pt x="2852357" y="5533359"/>
                  <a:pt x="2842832" y="5533359"/>
                  <a:pt x="2842832" y="5528596"/>
                </a:cubicBezTo>
                <a:cubicBezTo>
                  <a:pt x="2847594" y="5528596"/>
                  <a:pt x="2852357" y="5528596"/>
                  <a:pt x="2857119" y="5533359"/>
                </a:cubicBezTo>
                <a:close/>
                <a:moveTo>
                  <a:pt x="1209485" y="5528596"/>
                </a:moveTo>
                <a:cubicBezTo>
                  <a:pt x="1209485" y="5533359"/>
                  <a:pt x="1204722" y="5538121"/>
                  <a:pt x="1199960" y="5542884"/>
                </a:cubicBezTo>
                <a:lnTo>
                  <a:pt x="1185720" y="5542884"/>
                </a:lnTo>
                <a:cubicBezTo>
                  <a:pt x="1185720" y="5538121"/>
                  <a:pt x="1190482" y="5533359"/>
                  <a:pt x="1195245" y="5528596"/>
                </a:cubicBezTo>
                <a:lnTo>
                  <a:pt x="1209485" y="5528596"/>
                </a:lnTo>
                <a:close/>
                <a:moveTo>
                  <a:pt x="4461891" y="5571459"/>
                </a:moveTo>
                <a:lnTo>
                  <a:pt x="4461891" y="5585746"/>
                </a:lnTo>
                <a:cubicBezTo>
                  <a:pt x="4433316" y="5566696"/>
                  <a:pt x="4395216" y="5547646"/>
                  <a:pt x="4385691" y="5523834"/>
                </a:cubicBezTo>
                <a:cubicBezTo>
                  <a:pt x="4409504" y="5538121"/>
                  <a:pt x="4438079" y="5557171"/>
                  <a:pt x="4461891" y="5571459"/>
                </a:cubicBezTo>
                <a:close/>
                <a:moveTo>
                  <a:pt x="2709529" y="5533359"/>
                </a:moveTo>
                <a:cubicBezTo>
                  <a:pt x="2695242" y="5533359"/>
                  <a:pt x="2685717" y="5528596"/>
                  <a:pt x="2676192" y="5528596"/>
                </a:cubicBezTo>
                <a:cubicBezTo>
                  <a:pt x="2685717" y="5528596"/>
                  <a:pt x="2700004" y="5528596"/>
                  <a:pt x="2733294" y="5523834"/>
                </a:cubicBezTo>
                <a:cubicBezTo>
                  <a:pt x="2728532" y="5533359"/>
                  <a:pt x="2719054" y="5533359"/>
                  <a:pt x="2709529" y="5533359"/>
                </a:cubicBezTo>
                <a:close/>
                <a:moveTo>
                  <a:pt x="12438079" y="5538121"/>
                </a:moveTo>
                <a:cubicBezTo>
                  <a:pt x="12423791" y="5542884"/>
                  <a:pt x="12404741" y="5557171"/>
                  <a:pt x="12390454" y="5561934"/>
                </a:cubicBezTo>
                <a:cubicBezTo>
                  <a:pt x="12376166" y="5566696"/>
                  <a:pt x="12333304" y="5557171"/>
                  <a:pt x="12333304" y="5566696"/>
                </a:cubicBezTo>
                <a:cubicBezTo>
                  <a:pt x="12333304" y="5580984"/>
                  <a:pt x="12338066" y="5576221"/>
                  <a:pt x="12342829" y="5580984"/>
                </a:cubicBezTo>
                <a:cubicBezTo>
                  <a:pt x="12328541" y="5585746"/>
                  <a:pt x="12309491" y="5590509"/>
                  <a:pt x="12295204" y="5590509"/>
                </a:cubicBezTo>
                <a:cubicBezTo>
                  <a:pt x="12257104" y="5590509"/>
                  <a:pt x="12209525" y="5547646"/>
                  <a:pt x="12171425" y="5528596"/>
                </a:cubicBezTo>
                <a:cubicBezTo>
                  <a:pt x="12223813" y="5528596"/>
                  <a:pt x="12314254" y="5519071"/>
                  <a:pt x="12328541" y="5519071"/>
                </a:cubicBezTo>
                <a:cubicBezTo>
                  <a:pt x="12338066" y="5519071"/>
                  <a:pt x="12399979" y="5528596"/>
                  <a:pt x="12438079" y="5538121"/>
                </a:cubicBezTo>
                <a:close/>
                <a:moveTo>
                  <a:pt x="5071396" y="5528596"/>
                </a:moveTo>
                <a:cubicBezTo>
                  <a:pt x="5052346" y="5533359"/>
                  <a:pt x="5033296" y="5542884"/>
                  <a:pt x="5014246" y="5552409"/>
                </a:cubicBezTo>
                <a:cubicBezTo>
                  <a:pt x="5023771" y="5528596"/>
                  <a:pt x="5047583" y="5528596"/>
                  <a:pt x="5066633" y="5519071"/>
                </a:cubicBezTo>
                <a:cubicBezTo>
                  <a:pt x="5066633" y="5519071"/>
                  <a:pt x="5066633" y="5523834"/>
                  <a:pt x="5071396" y="5528596"/>
                </a:cubicBezTo>
                <a:close/>
                <a:moveTo>
                  <a:pt x="1119045" y="5571459"/>
                </a:moveTo>
                <a:cubicBezTo>
                  <a:pt x="1123807" y="5552409"/>
                  <a:pt x="1133332" y="5533359"/>
                  <a:pt x="1138095" y="5519071"/>
                </a:cubicBezTo>
                <a:cubicBezTo>
                  <a:pt x="1133332" y="5533359"/>
                  <a:pt x="1128570" y="5552409"/>
                  <a:pt x="1119045" y="5571459"/>
                </a:cubicBezTo>
                <a:close/>
                <a:moveTo>
                  <a:pt x="5019008" y="5523834"/>
                </a:moveTo>
                <a:cubicBezTo>
                  <a:pt x="5000006" y="5538121"/>
                  <a:pt x="4980956" y="5561934"/>
                  <a:pt x="4961906" y="5585746"/>
                </a:cubicBezTo>
                <a:cubicBezTo>
                  <a:pt x="4966669" y="5566696"/>
                  <a:pt x="4985719" y="5523834"/>
                  <a:pt x="5014246" y="5514309"/>
                </a:cubicBezTo>
                <a:cubicBezTo>
                  <a:pt x="5014246" y="5514309"/>
                  <a:pt x="5014246" y="5519071"/>
                  <a:pt x="5019008" y="5523834"/>
                </a:cubicBezTo>
                <a:close/>
                <a:moveTo>
                  <a:pt x="12076175" y="5533359"/>
                </a:moveTo>
                <a:cubicBezTo>
                  <a:pt x="12076175" y="5590509"/>
                  <a:pt x="11928538" y="5580984"/>
                  <a:pt x="11899963" y="5585746"/>
                </a:cubicBezTo>
                <a:cubicBezTo>
                  <a:pt x="11871388" y="5585746"/>
                  <a:pt x="11842861" y="5600034"/>
                  <a:pt x="11814286" y="5609559"/>
                </a:cubicBezTo>
                <a:cubicBezTo>
                  <a:pt x="11880913" y="5533359"/>
                  <a:pt x="11947588" y="5504784"/>
                  <a:pt x="12014263" y="5504784"/>
                </a:cubicBezTo>
                <a:cubicBezTo>
                  <a:pt x="12033313" y="5504784"/>
                  <a:pt x="12076175" y="5500021"/>
                  <a:pt x="12076175" y="5533359"/>
                </a:cubicBezTo>
                <a:close/>
                <a:moveTo>
                  <a:pt x="9961864" y="5647659"/>
                </a:moveTo>
                <a:cubicBezTo>
                  <a:pt x="9961864" y="5633371"/>
                  <a:pt x="9971389" y="5614321"/>
                  <a:pt x="9976152" y="5590509"/>
                </a:cubicBezTo>
                <a:cubicBezTo>
                  <a:pt x="9966627" y="5600034"/>
                  <a:pt x="9957149" y="5614321"/>
                  <a:pt x="9952386" y="5619084"/>
                </a:cubicBezTo>
                <a:lnTo>
                  <a:pt x="9952386" y="5600034"/>
                </a:lnTo>
                <a:cubicBezTo>
                  <a:pt x="9957149" y="5585746"/>
                  <a:pt x="9976152" y="5547646"/>
                  <a:pt x="10004727" y="5538121"/>
                </a:cubicBezTo>
                <a:cubicBezTo>
                  <a:pt x="9999964" y="5533359"/>
                  <a:pt x="9995202" y="5533359"/>
                  <a:pt x="9990439" y="5533359"/>
                </a:cubicBezTo>
                <a:cubicBezTo>
                  <a:pt x="10009489" y="5519071"/>
                  <a:pt x="10033302" y="5509546"/>
                  <a:pt x="10057114" y="5504784"/>
                </a:cubicBezTo>
                <a:cubicBezTo>
                  <a:pt x="10028539" y="5552409"/>
                  <a:pt x="9990439" y="5600034"/>
                  <a:pt x="9961864" y="5647659"/>
                </a:cubicBezTo>
                <a:close/>
                <a:moveTo>
                  <a:pt x="4319016" y="5509546"/>
                </a:moveTo>
                <a:cubicBezTo>
                  <a:pt x="4347591" y="5509546"/>
                  <a:pt x="4371404" y="5538121"/>
                  <a:pt x="4390454" y="5561934"/>
                </a:cubicBezTo>
                <a:cubicBezTo>
                  <a:pt x="4366641" y="5542884"/>
                  <a:pt x="4342829" y="5523834"/>
                  <a:pt x="4319016" y="5509546"/>
                </a:cubicBezTo>
                <a:close/>
                <a:moveTo>
                  <a:pt x="11338083" y="5495259"/>
                </a:moveTo>
                <a:cubicBezTo>
                  <a:pt x="11295221" y="5523834"/>
                  <a:pt x="11252359" y="5547646"/>
                  <a:pt x="11209496" y="5566696"/>
                </a:cubicBezTo>
                <a:cubicBezTo>
                  <a:pt x="11223784" y="5552409"/>
                  <a:pt x="11242834" y="5528596"/>
                  <a:pt x="11271408" y="5509546"/>
                </a:cubicBezTo>
                <a:cubicBezTo>
                  <a:pt x="11280933" y="5500021"/>
                  <a:pt x="11304746" y="5500021"/>
                  <a:pt x="11323796" y="5495259"/>
                </a:cubicBezTo>
                <a:lnTo>
                  <a:pt x="11338083" y="5495259"/>
                </a:lnTo>
                <a:close/>
                <a:moveTo>
                  <a:pt x="2852357" y="5500021"/>
                </a:moveTo>
                <a:cubicBezTo>
                  <a:pt x="2847594" y="5500021"/>
                  <a:pt x="2838069" y="5500021"/>
                  <a:pt x="2828544" y="5495259"/>
                </a:cubicBezTo>
                <a:cubicBezTo>
                  <a:pt x="2833307" y="5495259"/>
                  <a:pt x="2838069" y="5495259"/>
                  <a:pt x="2842832" y="5490496"/>
                </a:cubicBezTo>
                <a:lnTo>
                  <a:pt x="2852357" y="5500021"/>
                </a:lnTo>
                <a:close/>
                <a:moveTo>
                  <a:pt x="1238060" y="5490496"/>
                </a:moveTo>
                <a:lnTo>
                  <a:pt x="1233297" y="5523834"/>
                </a:lnTo>
                <a:cubicBezTo>
                  <a:pt x="1233297" y="5519071"/>
                  <a:pt x="1209485" y="5519071"/>
                  <a:pt x="1209485" y="5504784"/>
                </a:cubicBezTo>
                <a:cubicBezTo>
                  <a:pt x="1209485" y="5495259"/>
                  <a:pt x="1219010" y="5495259"/>
                  <a:pt x="1219010" y="5490496"/>
                </a:cubicBezTo>
                <a:lnTo>
                  <a:pt x="1238060" y="5490496"/>
                </a:lnTo>
                <a:close/>
                <a:moveTo>
                  <a:pt x="1019032" y="5552409"/>
                </a:moveTo>
                <a:cubicBezTo>
                  <a:pt x="1019032" y="5552409"/>
                  <a:pt x="1014270" y="5557171"/>
                  <a:pt x="1028557" y="5557171"/>
                </a:cubicBezTo>
                <a:cubicBezTo>
                  <a:pt x="1038082" y="5557171"/>
                  <a:pt x="1061895" y="5538121"/>
                  <a:pt x="1080945" y="5528596"/>
                </a:cubicBezTo>
                <a:lnTo>
                  <a:pt x="1080945" y="5552409"/>
                </a:lnTo>
                <a:cubicBezTo>
                  <a:pt x="1066657" y="5557171"/>
                  <a:pt x="1047607" y="5566696"/>
                  <a:pt x="1033320" y="5580984"/>
                </a:cubicBezTo>
                <a:cubicBezTo>
                  <a:pt x="1038082" y="5585746"/>
                  <a:pt x="1042845" y="5590509"/>
                  <a:pt x="1047607" y="5590509"/>
                </a:cubicBezTo>
                <a:cubicBezTo>
                  <a:pt x="1038082" y="5600034"/>
                  <a:pt x="1023795" y="5604796"/>
                  <a:pt x="1009507" y="5609559"/>
                </a:cubicBezTo>
                <a:cubicBezTo>
                  <a:pt x="1009507" y="5604796"/>
                  <a:pt x="1019032" y="5595271"/>
                  <a:pt x="1014270" y="5576221"/>
                </a:cubicBezTo>
                <a:lnTo>
                  <a:pt x="980932" y="5609559"/>
                </a:lnTo>
                <a:cubicBezTo>
                  <a:pt x="985695" y="5571459"/>
                  <a:pt x="1038082" y="5504784"/>
                  <a:pt x="1080945" y="5485734"/>
                </a:cubicBezTo>
                <a:cubicBezTo>
                  <a:pt x="1061895" y="5509546"/>
                  <a:pt x="1038082" y="5528596"/>
                  <a:pt x="1019032" y="5552409"/>
                </a:cubicBezTo>
                <a:close/>
                <a:moveTo>
                  <a:pt x="11776186" y="5633371"/>
                </a:moveTo>
                <a:cubicBezTo>
                  <a:pt x="11761898" y="5628609"/>
                  <a:pt x="11742848" y="5614321"/>
                  <a:pt x="11733323" y="5600034"/>
                </a:cubicBezTo>
                <a:cubicBezTo>
                  <a:pt x="11723798" y="5614321"/>
                  <a:pt x="11728561" y="5657184"/>
                  <a:pt x="11685698" y="5676234"/>
                </a:cubicBezTo>
                <a:cubicBezTo>
                  <a:pt x="11676173" y="5633371"/>
                  <a:pt x="11657123" y="5552409"/>
                  <a:pt x="11657123" y="5538121"/>
                </a:cubicBezTo>
                <a:cubicBezTo>
                  <a:pt x="11657123" y="5528596"/>
                  <a:pt x="11666648" y="5495259"/>
                  <a:pt x="11676173" y="5476209"/>
                </a:cubicBezTo>
                <a:cubicBezTo>
                  <a:pt x="11680936" y="5528596"/>
                  <a:pt x="11738086" y="5576221"/>
                  <a:pt x="11776186" y="5633371"/>
                </a:cubicBezTo>
                <a:close/>
                <a:moveTo>
                  <a:pt x="5142833" y="5485734"/>
                </a:moveTo>
                <a:cubicBezTo>
                  <a:pt x="5123783" y="5504784"/>
                  <a:pt x="5099971" y="5519071"/>
                  <a:pt x="5080921" y="5523834"/>
                </a:cubicBezTo>
                <a:cubicBezTo>
                  <a:pt x="5095208" y="5504784"/>
                  <a:pt x="5119021" y="5490496"/>
                  <a:pt x="5138071" y="5476209"/>
                </a:cubicBezTo>
                <a:cubicBezTo>
                  <a:pt x="5138071" y="5476209"/>
                  <a:pt x="5138071" y="5480971"/>
                  <a:pt x="5142833" y="5485734"/>
                </a:cubicBezTo>
                <a:close/>
                <a:moveTo>
                  <a:pt x="5042821" y="5519071"/>
                </a:moveTo>
                <a:lnTo>
                  <a:pt x="5028533" y="5519071"/>
                </a:lnTo>
                <a:cubicBezTo>
                  <a:pt x="5047583" y="5504784"/>
                  <a:pt x="5076158" y="5490496"/>
                  <a:pt x="5104733" y="5476209"/>
                </a:cubicBezTo>
                <a:cubicBezTo>
                  <a:pt x="5095208" y="5490496"/>
                  <a:pt x="5061871" y="5504784"/>
                  <a:pt x="5042821" y="5519071"/>
                </a:cubicBezTo>
                <a:close/>
                <a:moveTo>
                  <a:pt x="4985719" y="5523834"/>
                </a:moveTo>
                <a:cubicBezTo>
                  <a:pt x="4985719" y="5485734"/>
                  <a:pt x="5033296" y="5490496"/>
                  <a:pt x="5057108" y="5476209"/>
                </a:cubicBezTo>
                <a:cubicBezTo>
                  <a:pt x="5052346" y="5500021"/>
                  <a:pt x="5009483" y="5485734"/>
                  <a:pt x="4985719" y="5523834"/>
                </a:cubicBezTo>
                <a:close/>
                <a:moveTo>
                  <a:pt x="11323796" y="5485734"/>
                </a:moveTo>
                <a:cubicBezTo>
                  <a:pt x="11309508" y="5490496"/>
                  <a:pt x="11285696" y="5485734"/>
                  <a:pt x="11276171" y="5495259"/>
                </a:cubicBezTo>
                <a:cubicBezTo>
                  <a:pt x="11261883" y="5500021"/>
                  <a:pt x="11242834" y="5523834"/>
                  <a:pt x="11223784" y="5538121"/>
                </a:cubicBezTo>
                <a:cubicBezTo>
                  <a:pt x="11204734" y="5547646"/>
                  <a:pt x="11180921" y="5552409"/>
                  <a:pt x="11166634" y="5552409"/>
                </a:cubicBezTo>
                <a:cubicBezTo>
                  <a:pt x="11142821" y="5552409"/>
                  <a:pt x="11133296" y="5552409"/>
                  <a:pt x="11104721" y="5533359"/>
                </a:cubicBezTo>
                <a:cubicBezTo>
                  <a:pt x="11147584" y="5523834"/>
                  <a:pt x="11223784" y="5471446"/>
                  <a:pt x="11276171" y="5471446"/>
                </a:cubicBezTo>
                <a:cubicBezTo>
                  <a:pt x="11285696" y="5471446"/>
                  <a:pt x="11309508" y="5476209"/>
                  <a:pt x="11323796" y="5485734"/>
                </a:cubicBezTo>
                <a:close/>
                <a:moveTo>
                  <a:pt x="10666667" y="5490496"/>
                </a:moveTo>
                <a:cubicBezTo>
                  <a:pt x="10704767" y="5514309"/>
                  <a:pt x="10709529" y="5538121"/>
                  <a:pt x="10733294" y="5538121"/>
                </a:cubicBezTo>
                <a:cubicBezTo>
                  <a:pt x="10747581" y="5538121"/>
                  <a:pt x="10771394" y="5528596"/>
                  <a:pt x="10790444" y="5523834"/>
                </a:cubicBezTo>
                <a:cubicBezTo>
                  <a:pt x="10742819" y="5538121"/>
                  <a:pt x="10738056" y="5542884"/>
                  <a:pt x="10704767" y="5542884"/>
                </a:cubicBezTo>
                <a:cubicBezTo>
                  <a:pt x="10695242" y="5542884"/>
                  <a:pt x="10599992" y="5519071"/>
                  <a:pt x="10547604" y="5514309"/>
                </a:cubicBezTo>
                <a:cubicBezTo>
                  <a:pt x="10504742" y="5509546"/>
                  <a:pt x="10452354" y="5523834"/>
                  <a:pt x="10409492" y="5509546"/>
                </a:cubicBezTo>
                <a:cubicBezTo>
                  <a:pt x="10414254" y="5504784"/>
                  <a:pt x="10428542" y="5495259"/>
                  <a:pt x="10438067" y="5495259"/>
                </a:cubicBezTo>
                <a:cubicBezTo>
                  <a:pt x="10452354" y="5495259"/>
                  <a:pt x="10466642" y="5509546"/>
                  <a:pt x="10476167" y="5509546"/>
                </a:cubicBezTo>
                <a:cubicBezTo>
                  <a:pt x="10490454" y="5509546"/>
                  <a:pt x="10528554" y="5485734"/>
                  <a:pt x="10552367" y="5471446"/>
                </a:cubicBezTo>
                <a:lnTo>
                  <a:pt x="10580942" y="5471446"/>
                </a:lnTo>
                <a:cubicBezTo>
                  <a:pt x="10614279" y="5471446"/>
                  <a:pt x="10623804" y="5466684"/>
                  <a:pt x="10666667" y="5490496"/>
                </a:cubicBezTo>
                <a:close/>
                <a:moveTo>
                  <a:pt x="4423791" y="5533359"/>
                </a:moveTo>
                <a:cubicBezTo>
                  <a:pt x="4399979" y="5514309"/>
                  <a:pt x="4371404" y="5495259"/>
                  <a:pt x="4347591" y="5471446"/>
                </a:cubicBezTo>
                <a:cubicBezTo>
                  <a:pt x="4361879" y="5476209"/>
                  <a:pt x="4404741" y="5519071"/>
                  <a:pt x="4423791" y="5533359"/>
                </a:cubicBezTo>
                <a:close/>
                <a:moveTo>
                  <a:pt x="1042845" y="5495259"/>
                </a:moveTo>
                <a:cubicBezTo>
                  <a:pt x="1047607" y="5490496"/>
                  <a:pt x="1052370" y="5495259"/>
                  <a:pt x="1052370" y="5480971"/>
                </a:cubicBezTo>
                <a:cubicBezTo>
                  <a:pt x="1052370" y="5471446"/>
                  <a:pt x="1047607" y="5476209"/>
                  <a:pt x="1042845" y="5476209"/>
                </a:cubicBezTo>
                <a:cubicBezTo>
                  <a:pt x="1052370" y="5476209"/>
                  <a:pt x="1052370" y="5471446"/>
                  <a:pt x="1066657" y="5471446"/>
                </a:cubicBezTo>
                <a:cubicBezTo>
                  <a:pt x="1057132" y="5480971"/>
                  <a:pt x="1052370" y="5490496"/>
                  <a:pt x="1042845" y="5495259"/>
                </a:cubicBezTo>
                <a:close/>
                <a:moveTo>
                  <a:pt x="11652361" y="5466684"/>
                </a:moveTo>
                <a:cubicBezTo>
                  <a:pt x="11576161" y="5500021"/>
                  <a:pt x="11580923" y="5580984"/>
                  <a:pt x="11566636" y="5633371"/>
                </a:cubicBezTo>
                <a:cubicBezTo>
                  <a:pt x="11561873" y="5614321"/>
                  <a:pt x="11557111" y="5590509"/>
                  <a:pt x="11557111" y="5576221"/>
                </a:cubicBezTo>
                <a:cubicBezTo>
                  <a:pt x="11557111" y="5528596"/>
                  <a:pt x="11576161" y="5509546"/>
                  <a:pt x="11638073" y="5466684"/>
                </a:cubicBezTo>
                <a:lnTo>
                  <a:pt x="11652361" y="5466684"/>
                </a:lnTo>
                <a:close/>
                <a:moveTo>
                  <a:pt x="10114264" y="5466684"/>
                </a:moveTo>
                <a:cubicBezTo>
                  <a:pt x="10109502" y="5480971"/>
                  <a:pt x="10033302" y="5500021"/>
                  <a:pt x="10014252" y="5500021"/>
                </a:cubicBezTo>
                <a:cubicBezTo>
                  <a:pt x="9999964" y="5500021"/>
                  <a:pt x="9990439" y="5495259"/>
                  <a:pt x="9976152" y="5495259"/>
                </a:cubicBezTo>
                <a:cubicBezTo>
                  <a:pt x="9999964" y="5480971"/>
                  <a:pt x="10028539" y="5471446"/>
                  <a:pt x="10052352" y="5466684"/>
                </a:cubicBezTo>
                <a:lnTo>
                  <a:pt x="10114264" y="5466684"/>
                </a:lnTo>
                <a:close/>
                <a:moveTo>
                  <a:pt x="4304729" y="5471446"/>
                </a:moveTo>
                <a:cubicBezTo>
                  <a:pt x="4328541" y="5471446"/>
                  <a:pt x="4371404" y="5500021"/>
                  <a:pt x="4376166" y="5523834"/>
                </a:cubicBezTo>
                <a:lnTo>
                  <a:pt x="4304729" y="5471446"/>
                </a:lnTo>
                <a:close/>
                <a:moveTo>
                  <a:pt x="12166663" y="5461921"/>
                </a:moveTo>
                <a:lnTo>
                  <a:pt x="12166663" y="5471446"/>
                </a:lnTo>
                <a:lnTo>
                  <a:pt x="12114275" y="5471446"/>
                </a:lnTo>
                <a:lnTo>
                  <a:pt x="12123800" y="5461921"/>
                </a:lnTo>
                <a:lnTo>
                  <a:pt x="12166663" y="5461921"/>
                </a:lnTo>
                <a:close/>
                <a:moveTo>
                  <a:pt x="11999975" y="5471446"/>
                </a:moveTo>
                <a:cubicBezTo>
                  <a:pt x="11999975" y="5471446"/>
                  <a:pt x="12004738" y="5476209"/>
                  <a:pt x="12009500" y="5490496"/>
                </a:cubicBezTo>
                <a:cubicBezTo>
                  <a:pt x="11938063" y="5490496"/>
                  <a:pt x="11861911" y="5528596"/>
                  <a:pt x="11799998" y="5604796"/>
                </a:cubicBezTo>
                <a:cubicBezTo>
                  <a:pt x="11799998" y="5590509"/>
                  <a:pt x="11795236" y="5566696"/>
                  <a:pt x="11795236" y="5557171"/>
                </a:cubicBezTo>
                <a:cubicBezTo>
                  <a:pt x="11795236" y="5533359"/>
                  <a:pt x="11880913" y="5471446"/>
                  <a:pt x="11909488" y="5466684"/>
                </a:cubicBezTo>
                <a:cubicBezTo>
                  <a:pt x="11914250" y="5461921"/>
                  <a:pt x="11933300" y="5461921"/>
                  <a:pt x="11942825" y="5461921"/>
                </a:cubicBezTo>
                <a:cubicBezTo>
                  <a:pt x="11957113" y="5461921"/>
                  <a:pt x="11980925" y="5466684"/>
                  <a:pt x="11999975" y="5471446"/>
                </a:cubicBezTo>
                <a:close/>
                <a:moveTo>
                  <a:pt x="11499961" y="5461921"/>
                </a:moveTo>
                <a:cubicBezTo>
                  <a:pt x="11485673" y="5480971"/>
                  <a:pt x="11476196" y="5500021"/>
                  <a:pt x="11466671" y="5519071"/>
                </a:cubicBezTo>
                <a:cubicBezTo>
                  <a:pt x="11452383" y="5542884"/>
                  <a:pt x="11419046" y="5571459"/>
                  <a:pt x="11438096" y="5600034"/>
                </a:cubicBezTo>
                <a:lnTo>
                  <a:pt x="11433333" y="5633371"/>
                </a:lnTo>
                <a:cubicBezTo>
                  <a:pt x="11414283" y="5609559"/>
                  <a:pt x="11390471" y="5595271"/>
                  <a:pt x="11390471" y="5571459"/>
                </a:cubicBezTo>
                <a:cubicBezTo>
                  <a:pt x="11390471" y="5557171"/>
                  <a:pt x="11399996" y="5547646"/>
                  <a:pt x="11399996" y="5538121"/>
                </a:cubicBezTo>
                <a:cubicBezTo>
                  <a:pt x="11399996" y="5538121"/>
                  <a:pt x="11399996" y="5533359"/>
                  <a:pt x="11390471" y="5533359"/>
                </a:cubicBezTo>
                <a:cubicBezTo>
                  <a:pt x="11376183" y="5533359"/>
                  <a:pt x="11304746" y="5595271"/>
                  <a:pt x="11290458" y="5595271"/>
                </a:cubicBezTo>
                <a:lnTo>
                  <a:pt x="11276171" y="5595271"/>
                </a:lnTo>
                <a:cubicBezTo>
                  <a:pt x="11280933" y="5585746"/>
                  <a:pt x="11290458" y="5571459"/>
                  <a:pt x="11295221" y="5552409"/>
                </a:cubicBezTo>
                <a:cubicBezTo>
                  <a:pt x="11285696" y="5561934"/>
                  <a:pt x="11266646" y="5580984"/>
                  <a:pt x="11252359" y="5580984"/>
                </a:cubicBezTo>
                <a:lnTo>
                  <a:pt x="11204734" y="5580984"/>
                </a:lnTo>
                <a:cubicBezTo>
                  <a:pt x="11285696" y="5542884"/>
                  <a:pt x="11395233" y="5461921"/>
                  <a:pt x="11480958" y="5461921"/>
                </a:cubicBezTo>
                <a:lnTo>
                  <a:pt x="11499961" y="5461921"/>
                </a:lnTo>
                <a:close/>
                <a:moveTo>
                  <a:pt x="11604736" y="5480971"/>
                </a:moveTo>
                <a:cubicBezTo>
                  <a:pt x="11566636" y="5476209"/>
                  <a:pt x="11523773" y="5490496"/>
                  <a:pt x="11495198" y="5542884"/>
                </a:cubicBezTo>
                <a:cubicBezTo>
                  <a:pt x="11495198" y="5538121"/>
                  <a:pt x="11480958" y="5528596"/>
                  <a:pt x="11480958" y="5519071"/>
                </a:cubicBezTo>
                <a:cubicBezTo>
                  <a:pt x="11480958" y="5504784"/>
                  <a:pt x="11504723" y="5461921"/>
                  <a:pt x="11523773" y="5461921"/>
                </a:cubicBezTo>
                <a:cubicBezTo>
                  <a:pt x="11533298" y="5461921"/>
                  <a:pt x="11542823" y="5471446"/>
                  <a:pt x="11552348" y="5476209"/>
                </a:cubicBezTo>
                <a:cubicBezTo>
                  <a:pt x="11561873" y="5466684"/>
                  <a:pt x="11566636" y="5457159"/>
                  <a:pt x="11576161" y="5457159"/>
                </a:cubicBezTo>
                <a:cubicBezTo>
                  <a:pt x="11590448" y="5457159"/>
                  <a:pt x="11599973" y="5471446"/>
                  <a:pt x="11604736" y="5480971"/>
                </a:cubicBezTo>
                <a:close/>
                <a:moveTo>
                  <a:pt x="4252341" y="5461921"/>
                </a:moveTo>
                <a:cubicBezTo>
                  <a:pt x="4276154" y="5457159"/>
                  <a:pt x="4304729" y="5485734"/>
                  <a:pt x="4314254" y="5500021"/>
                </a:cubicBezTo>
                <a:cubicBezTo>
                  <a:pt x="4295204" y="5490496"/>
                  <a:pt x="4271391" y="5476209"/>
                  <a:pt x="4252341" y="5461921"/>
                </a:cubicBezTo>
                <a:close/>
                <a:moveTo>
                  <a:pt x="5280946" y="5457159"/>
                </a:moveTo>
                <a:lnTo>
                  <a:pt x="5280946" y="5471446"/>
                </a:lnTo>
                <a:cubicBezTo>
                  <a:pt x="5276183" y="5471446"/>
                  <a:pt x="5266658" y="5476209"/>
                  <a:pt x="5266658" y="5480971"/>
                </a:cubicBezTo>
                <a:cubicBezTo>
                  <a:pt x="5257133" y="5476209"/>
                  <a:pt x="5252371" y="5461921"/>
                  <a:pt x="5247608" y="5452396"/>
                </a:cubicBezTo>
                <a:cubicBezTo>
                  <a:pt x="5261896" y="5452396"/>
                  <a:pt x="5271421" y="5457159"/>
                  <a:pt x="5280946" y="5457159"/>
                </a:cubicBezTo>
                <a:close/>
                <a:moveTo>
                  <a:pt x="2557129" y="5476209"/>
                </a:moveTo>
                <a:cubicBezTo>
                  <a:pt x="2561892" y="5480971"/>
                  <a:pt x="2561892" y="5490496"/>
                  <a:pt x="2566654" y="5500021"/>
                </a:cubicBezTo>
                <a:cubicBezTo>
                  <a:pt x="2571417" y="5485734"/>
                  <a:pt x="2585704" y="5480971"/>
                  <a:pt x="2599992" y="5480971"/>
                </a:cubicBezTo>
                <a:cubicBezTo>
                  <a:pt x="2609517" y="5480971"/>
                  <a:pt x="2661904" y="5485734"/>
                  <a:pt x="2690479" y="5485734"/>
                </a:cubicBezTo>
                <a:cubicBezTo>
                  <a:pt x="2690479" y="5490496"/>
                  <a:pt x="2685717" y="5500021"/>
                  <a:pt x="2690479" y="5504784"/>
                </a:cubicBezTo>
                <a:cubicBezTo>
                  <a:pt x="2709529" y="5490496"/>
                  <a:pt x="2757107" y="5471446"/>
                  <a:pt x="2795207" y="5471446"/>
                </a:cubicBezTo>
                <a:lnTo>
                  <a:pt x="2814257" y="5471446"/>
                </a:lnTo>
                <a:lnTo>
                  <a:pt x="2814257" y="5485734"/>
                </a:lnTo>
                <a:cubicBezTo>
                  <a:pt x="2776157" y="5495259"/>
                  <a:pt x="2709529" y="5509546"/>
                  <a:pt x="2695242" y="5509546"/>
                </a:cubicBezTo>
                <a:cubicBezTo>
                  <a:pt x="2685717" y="5509546"/>
                  <a:pt x="2671429" y="5509546"/>
                  <a:pt x="2590467" y="5504784"/>
                </a:cubicBezTo>
                <a:cubicBezTo>
                  <a:pt x="2542842" y="5500021"/>
                  <a:pt x="2499979" y="5485734"/>
                  <a:pt x="2457117" y="5476209"/>
                </a:cubicBezTo>
                <a:lnTo>
                  <a:pt x="2457117" y="5461921"/>
                </a:lnTo>
                <a:cubicBezTo>
                  <a:pt x="2461879" y="5457159"/>
                  <a:pt x="2466642" y="5452396"/>
                  <a:pt x="2476167" y="5452396"/>
                </a:cubicBezTo>
                <a:cubicBezTo>
                  <a:pt x="2490454" y="5452396"/>
                  <a:pt x="2533317" y="5466684"/>
                  <a:pt x="2557129" y="5476209"/>
                </a:cubicBezTo>
                <a:close/>
                <a:moveTo>
                  <a:pt x="933307" y="5542884"/>
                </a:moveTo>
                <a:cubicBezTo>
                  <a:pt x="928545" y="5519071"/>
                  <a:pt x="966645" y="5471446"/>
                  <a:pt x="999982" y="5452396"/>
                </a:cubicBezTo>
                <a:cubicBezTo>
                  <a:pt x="980932" y="5480971"/>
                  <a:pt x="957120" y="5514309"/>
                  <a:pt x="933307" y="5542884"/>
                </a:cubicBezTo>
                <a:close/>
                <a:moveTo>
                  <a:pt x="12785694" y="5657184"/>
                </a:moveTo>
                <a:cubicBezTo>
                  <a:pt x="12766644" y="5676234"/>
                  <a:pt x="12761881" y="5685711"/>
                  <a:pt x="12752356" y="5685711"/>
                </a:cubicBezTo>
                <a:cubicBezTo>
                  <a:pt x="12704731" y="5685711"/>
                  <a:pt x="12614291" y="5600034"/>
                  <a:pt x="12576191" y="5566696"/>
                </a:cubicBezTo>
                <a:cubicBezTo>
                  <a:pt x="12519041" y="5519071"/>
                  <a:pt x="12461891" y="5495259"/>
                  <a:pt x="12404741" y="5480971"/>
                </a:cubicBezTo>
                <a:cubicBezTo>
                  <a:pt x="12409504" y="5476209"/>
                  <a:pt x="12409504" y="5471446"/>
                  <a:pt x="12423791" y="5471446"/>
                </a:cubicBezTo>
                <a:cubicBezTo>
                  <a:pt x="12457129" y="5471446"/>
                  <a:pt x="12542854" y="5523834"/>
                  <a:pt x="12571429" y="5538121"/>
                </a:cubicBezTo>
                <a:cubicBezTo>
                  <a:pt x="12576191" y="5542884"/>
                  <a:pt x="12590479" y="5533359"/>
                  <a:pt x="12590479" y="5542884"/>
                </a:cubicBezTo>
                <a:cubicBezTo>
                  <a:pt x="12590479" y="5533359"/>
                  <a:pt x="12542854" y="5480971"/>
                  <a:pt x="12514279" y="5447634"/>
                </a:cubicBezTo>
                <a:cubicBezTo>
                  <a:pt x="12614291" y="5466684"/>
                  <a:pt x="12680919" y="5633371"/>
                  <a:pt x="12785694" y="5657184"/>
                </a:cubicBezTo>
                <a:close/>
                <a:moveTo>
                  <a:pt x="12133325" y="5452396"/>
                </a:moveTo>
                <a:cubicBezTo>
                  <a:pt x="12142850" y="5447634"/>
                  <a:pt x="12157138" y="5447634"/>
                  <a:pt x="12166663" y="5447634"/>
                </a:cubicBezTo>
                <a:cubicBezTo>
                  <a:pt x="12157138" y="5452396"/>
                  <a:pt x="12142850" y="5452396"/>
                  <a:pt x="12133325" y="5452396"/>
                </a:cubicBezTo>
                <a:close/>
                <a:moveTo>
                  <a:pt x="11747611" y="5457159"/>
                </a:moveTo>
                <a:cubicBezTo>
                  <a:pt x="11709511" y="5471446"/>
                  <a:pt x="11719036" y="5519071"/>
                  <a:pt x="11719036" y="5542884"/>
                </a:cubicBezTo>
                <a:cubicBezTo>
                  <a:pt x="11714273" y="5533359"/>
                  <a:pt x="11685698" y="5485734"/>
                  <a:pt x="11685698" y="5471446"/>
                </a:cubicBezTo>
                <a:cubicBezTo>
                  <a:pt x="11685698" y="5452396"/>
                  <a:pt x="11719036" y="5447634"/>
                  <a:pt x="11723798" y="5447634"/>
                </a:cubicBezTo>
                <a:cubicBezTo>
                  <a:pt x="11738086" y="5447634"/>
                  <a:pt x="11742848" y="5452396"/>
                  <a:pt x="11747611" y="5457159"/>
                </a:cubicBezTo>
                <a:close/>
                <a:moveTo>
                  <a:pt x="1242822" y="5471446"/>
                </a:moveTo>
                <a:lnTo>
                  <a:pt x="1228535" y="5471446"/>
                </a:lnTo>
                <a:cubicBezTo>
                  <a:pt x="1228535" y="5466684"/>
                  <a:pt x="1223772" y="5452396"/>
                  <a:pt x="1247585" y="5447634"/>
                </a:cubicBezTo>
                <a:cubicBezTo>
                  <a:pt x="1247585" y="5461921"/>
                  <a:pt x="1242822" y="5466684"/>
                  <a:pt x="1242822" y="5471446"/>
                </a:cubicBezTo>
                <a:close/>
                <a:moveTo>
                  <a:pt x="1133332" y="5476209"/>
                </a:moveTo>
                <a:cubicBezTo>
                  <a:pt x="1128570" y="5466684"/>
                  <a:pt x="1128570" y="5457159"/>
                  <a:pt x="1128570" y="5447634"/>
                </a:cubicBezTo>
                <a:cubicBezTo>
                  <a:pt x="1133332" y="5457159"/>
                  <a:pt x="1133332" y="5466684"/>
                  <a:pt x="1133332" y="5476209"/>
                </a:cubicBezTo>
                <a:close/>
                <a:moveTo>
                  <a:pt x="5076158" y="5476209"/>
                </a:moveTo>
                <a:cubicBezTo>
                  <a:pt x="5090446" y="5461921"/>
                  <a:pt x="5109496" y="5452396"/>
                  <a:pt x="5128546" y="5442871"/>
                </a:cubicBezTo>
                <a:cubicBezTo>
                  <a:pt x="5119021" y="5452396"/>
                  <a:pt x="5095208" y="5466684"/>
                  <a:pt x="5076158" y="5476209"/>
                </a:cubicBezTo>
                <a:close/>
                <a:moveTo>
                  <a:pt x="2823782" y="5480971"/>
                </a:moveTo>
                <a:cubicBezTo>
                  <a:pt x="2833307" y="5452396"/>
                  <a:pt x="2857119" y="5447634"/>
                  <a:pt x="2876169" y="5442871"/>
                </a:cubicBezTo>
                <a:cubicBezTo>
                  <a:pt x="2876169" y="5461921"/>
                  <a:pt x="2833307" y="5476209"/>
                  <a:pt x="2823782" y="5480971"/>
                </a:cubicBezTo>
                <a:close/>
                <a:moveTo>
                  <a:pt x="2776157" y="5461921"/>
                </a:moveTo>
                <a:cubicBezTo>
                  <a:pt x="2766632" y="5466684"/>
                  <a:pt x="2747582" y="5471446"/>
                  <a:pt x="2733294" y="5471446"/>
                </a:cubicBezTo>
                <a:lnTo>
                  <a:pt x="2671429" y="5471446"/>
                </a:lnTo>
                <a:cubicBezTo>
                  <a:pt x="2680954" y="5438109"/>
                  <a:pt x="2738057" y="5452396"/>
                  <a:pt x="2771394" y="5442871"/>
                </a:cubicBezTo>
                <a:lnTo>
                  <a:pt x="2776157" y="5461921"/>
                </a:lnTo>
                <a:close/>
                <a:moveTo>
                  <a:pt x="2661904" y="5457159"/>
                </a:moveTo>
                <a:cubicBezTo>
                  <a:pt x="2652379" y="5466684"/>
                  <a:pt x="2647617" y="5471446"/>
                  <a:pt x="2633329" y="5471446"/>
                </a:cubicBezTo>
                <a:cubicBezTo>
                  <a:pt x="2623804" y="5471446"/>
                  <a:pt x="2580942" y="5466684"/>
                  <a:pt x="2552367" y="5461921"/>
                </a:cubicBezTo>
                <a:cubicBezTo>
                  <a:pt x="2547604" y="5457159"/>
                  <a:pt x="2547604" y="5452396"/>
                  <a:pt x="2547604" y="5447634"/>
                </a:cubicBezTo>
                <a:cubicBezTo>
                  <a:pt x="2552367" y="5447634"/>
                  <a:pt x="2552367" y="5442871"/>
                  <a:pt x="2566654" y="5442871"/>
                </a:cubicBezTo>
                <a:cubicBezTo>
                  <a:pt x="2576179" y="5442871"/>
                  <a:pt x="2628567" y="5452396"/>
                  <a:pt x="2661904" y="5457159"/>
                </a:cubicBezTo>
                <a:close/>
                <a:moveTo>
                  <a:pt x="11757136" y="5447634"/>
                </a:moveTo>
                <a:cubicBezTo>
                  <a:pt x="11757136" y="5447634"/>
                  <a:pt x="11752373" y="5447634"/>
                  <a:pt x="11747611" y="5442871"/>
                </a:cubicBezTo>
                <a:cubicBezTo>
                  <a:pt x="11752373" y="5438109"/>
                  <a:pt x="11761898" y="5433346"/>
                  <a:pt x="11766661" y="5433346"/>
                </a:cubicBezTo>
                <a:cubicBezTo>
                  <a:pt x="11761898" y="5438109"/>
                  <a:pt x="11757136" y="5442871"/>
                  <a:pt x="11757136" y="5447634"/>
                </a:cubicBezTo>
                <a:close/>
                <a:moveTo>
                  <a:pt x="10123789" y="5452396"/>
                </a:moveTo>
                <a:cubicBezTo>
                  <a:pt x="10085689" y="5452396"/>
                  <a:pt x="10042827" y="5457159"/>
                  <a:pt x="9995202" y="5461921"/>
                </a:cubicBezTo>
                <a:cubicBezTo>
                  <a:pt x="10023777" y="5428584"/>
                  <a:pt x="10052352" y="5447634"/>
                  <a:pt x="10080927" y="5438109"/>
                </a:cubicBezTo>
                <a:cubicBezTo>
                  <a:pt x="10071402" y="5433346"/>
                  <a:pt x="10057114" y="5433346"/>
                  <a:pt x="10047589" y="5433346"/>
                </a:cubicBezTo>
                <a:lnTo>
                  <a:pt x="10109502" y="5428584"/>
                </a:lnTo>
                <a:cubicBezTo>
                  <a:pt x="10114264" y="5433346"/>
                  <a:pt x="10119027" y="5442871"/>
                  <a:pt x="10123789" y="5452396"/>
                </a:cubicBezTo>
                <a:close/>
                <a:moveTo>
                  <a:pt x="5147596" y="5480971"/>
                </a:moveTo>
                <a:cubicBezTo>
                  <a:pt x="5157121" y="5466684"/>
                  <a:pt x="5166646" y="5447634"/>
                  <a:pt x="5185696" y="5428584"/>
                </a:cubicBezTo>
                <a:cubicBezTo>
                  <a:pt x="5176171" y="5447634"/>
                  <a:pt x="5161883" y="5466684"/>
                  <a:pt x="5147596" y="5480971"/>
                </a:cubicBezTo>
                <a:close/>
                <a:moveTo>
                  <a:pt x="5123783" y="5471446"/>
                </a:moveTo>
                <a:cubicBezTo>
                  <a:pt x="5128546" y="5457159"/>
                  <a:pt x="5147596" y="5442871"/>
                  <a:pt x="5166646" y="5428584"/>
                </a:cubicBezTo>
                <a:cubicBezTo>
                  <a:pt x="5157121" y="5442871"/>
                  <a:pt x="5138071" y="5457159"/>
                  <a:pt x="5123783" y="5471446"/>
                </a:cubicBezTo>
                <a:close/>
                <a:moveTo>
                  <a:pt x="12419029" y="5461921"/>
                </a:moveTo>
                <a:cubicBezTo>
                  <a:pt x="12419029" y="5452396"/>
                  <a:pt x="12423791" y="5438109"/>
                  <a:pt x="12423791" y="5423821"/>
                </a:cubicBezTo>
                <a:cubicBezTo>
                  <a:pt x="12447604" y="5433346"/>
                  <a:pt x="12471416" y="5438109"/>
                  <a:pt x="12495229" y="5442871"/>
                </a:cubicBezTo>
                <a:cubicBezTo>
                  <a:pt x="12519041" y="5466684"/>
                  <a:pt x="12542854" y="5495259"/>
                  <a:pt x="12561904" y="5523834"/>
                </a:cubicBezTo>
                <a:cubicBezTo>
                  <a:pt x="12514279" y="5485734"/>
                  <a:pt x="12466654" y="5466684"/>
                  <a:pt x="12419029" y="5461921"/>
                </a:cubicBezTo>
                <a:close/>
                <a:moveTo>
                  <a:pt x="4338066" y="5452396"/>
                </a:moveTo>
                <a:lnTo>
                  <a:pt x="4338066" y="5466684"/>
                </a:lnTo>
                <a:cubicBezTo>
                  <a:pt x="4323779" y="5457159"/>
                  <a:pt x="4280916" y="5433346"/>
                  <a:pt x="4285679" y="5419059"/>
                </a:cubicBezTo>
                <a:cubicBezTo>
                  <a:pt x="4299966" y="5423821"/>
                  <a:pt x="4319016" y="5438109"/>
                  <a:pt x="4338066" y="5452396"/>
                </a:cubicBezTo>
                <a:close/>
                <a:moveTo>
                  <a:pt x="2719054" y="5419059"/>
                </a:moveTo>
                <a:cubicBezTo>
                  <a:pt x="2714292" y="5423821"/>
                  <a:pt x="2714292" y="5428584"/>
                  <a:pt x="2714292" y="5438109"/>
                </a:cubicBezTo>
                <a:cubicBezTo>
                  <a:pt x="2623804" y="5433346"/>
                  <a:pt x="2614279" y="5433346"/>
                  <a:pt x="2604754" y="5433346"/>
                </a:cubicBezTo>
                <a:cubicBezTo>
                  <a:pt x="2614279" y="5423821"/>
                  <a:pt x="2623804" y="5419059"/>
                  <a:pt x="2633329" y="5419059"/>
                </a:cubicBezTo>
                <a:lnTo>
                  <a:pt x="2719054" y="5419059"/>
                </a:lnTo>
                <a:close/>
                <a:moveTo>
                  <a:pt x="1157145" y="5476209"/>
                </a:moveTo>
                <a:cubicBezTo>
                  <a:pt x="1161907" y="5480971"/>
                  <a:pt x="1166670" y="5480971"/>
                  <a:pt x="1166670" y="5480971"/>
                </a:cubicBezTo>
                <a:cubicBezTo>
                  <a:pt x="1171432" y="5485734"/>
                  <a:pt x="1171432" y="5485734"/>
                  <a:pt x="1171432" y="5495259"/>
                </a:cubicBezTo>
                <a:cubicBezTo>
                  <a:pt x="1171432" y="5509546"/>
                  <a:pt x="1166670" y="5523834"/>
                  <a:pt x="1157145" y="5533359"/>
                </a:cubicBezTo>
                <a:cubicBezTo>
                  <a:pt x="1157145" y="5514309"/>
                  <a:pt x="1157145" y="5490496"/>
                  <a:pt x="1152382" y="5466684"/>
                </a:cubicBezTo>
                <a:cubicBezTo>
                  <a:pt x="1152382" y="5457159"/>
                  <a:pt x="1142857" y="5442871"/>
                  <a:pt x="1142857" y="5428584"/>
                </a:cubicBezTo>
                <a:cubicBezTo>
                  <a:pt x="1142857" y="5419059"/>
                  <a:pt x="1147620" y="5419059"/>
                  <a:pt x="1152382" y="5419059"/>
                </a:cubicBezTo>
                <a:cubicBezTo>
                  <a:pt x="1157145" y="5438109"/>
                  <a:pt x="1157145" y="5457159"/>
                  <a:pt x="1157145" y="5476209"/>
                </a:cubicBezTo>
                <a:close/>
                <a:moveTo>
                  <a:pt x="12004738" y="5414296"/>
                </a:moveTo>
                <a:cubicBezTo>
                  <a:pt x="12004738" y="5419059"/>
                  <a:pt x="11999975" y="5414296"/>
                  <a:pt x="11999975" y="5428584"/>
                </a:cubicBezTo>
                <a:cubicBezTo>
                  <a:pt x="11999975" y="5438109"/>
                  <a:pt x="12009500" y="5442871"/>
                  <a:pt x="12014263" y="5452396"/>
                </a:cubicBezTo>
                <a:lnTo>
                  <a:pt x="11966638" y="5452396"/>
                </a:lnTo>
                <a:cubicBezTo>
                  <a:pt x="11980925" y="5442871"/>
                  <a:pt x="11971400" y="5423821"/>
                  <a:pt x="11980925" y="5414296"/>
                </a:cubicBezTo>
                <a:lnTo>
                  <a:pt x="12004738" y="5414296"/>
                </a:lnTo>
                <a:close/>
                <a:moveTo>
                  <a:pt x="11566636" y="5452396"/>
                </a:moveTo>
                <a:cubicBezTo>
                  <a:pt x="11509486" y="5466684"/>
                  <a:pt x="11447621" y="5447634"/>
                  <a:pt x="11409521" y="5466684"/>
                </a:cubicBezTo>
                <a:lnTo>
                  <a:pt x="11409521" y="5433346"/>
                </a:lnTo>
                <a:cubicBezTo>
                  <a:pt x="11404758" y="5433346"/>
                  <a:pt x="11399996" y="5423821"/>
                  <a:pt x="11395233" y="5419059"/>
                </a:cubicBezTo>
                <a:cubicBezTo>
                  <a:pt x="11409521" y="5414296"/>
                  <a:pt x="11423808" y="5414296"/>
                  <a:pt x="11438096" y="5414296"/>
                </a:cubicBezTo>
                <a:cubicBezTo>
                  <a:pt x="11466671" y="5414296"/>
                  <a:pt x="11552348" y="5428584"/>
                  <a:pt x="11566636" y="5452396"/>
                </a:cubicBezTo>
                <a:close/>
                <a:moveTo>
                  <a:pt x="10209514" y="5419059"/>
                </a:moveTo>
                <a:cubicBezTo>
                  <a:pt x="10204752" y="5419059"/>
                  <a:pt x="10195227" y="5419059"/>
                  <a:pt x="10185702" y="5414296"/>
                </a:cubicBezTo>
                <a:cubicBezTo>
                  <a:pt x="10190464" y="5414296"/>
                  <a:pt x="10199989" y="5414296"/>
                  <a:pt x="10209514" y="5419059"/>
                </a:cubicBezTo>
                <a:close/>
                <a:moveTo>
                  <a:pt x="4299966" y="5466684"/>
                </a:moveTo>
                <a:cubicBezTo>
                  <a:pt x="4280916" y="5452396"/>
                  <a:pt x="4233339" y="5428584"/>
                  <a:pt x="4233339" y="5414296"/>
                </a:cubicBezTo>
                <a:cubicBezTo>
                  <a:pt x="4247579" y="5414296"/>
                  <a:pt x="4295204" y="5447634"/>
                  <a:pt x="4299966" y="5466684"/>
                </a:cubicBezTo>
                <a:close/>
                <a:moveTo>
                  <a:pt x="2785682" y="5461921"/>
                </a:moveTo>
                <a:cubicBezTo>
                  <a:pt x="2785682" y="5457159"/>
                  <a:pt x="2790444" y="5447634"/>
                  <a:pt x="2795207" y="5438109"/>
                </a:cubicBezTo>
                <a:cubicBezTo>
                  <a:pt x="2814257" y="5433346"/>
                  <a:pt x="2838069" y="5419059"/>
                  <a:pt x="2852357" y="5419059"/>
                </a:cubicBezTo>
                <a:cubicBezTo>
                  <a:pt x="2861882" y="5419059"/>
                  <a:pt x="2852357" y="5428584"/>
                  <a:pt x="2857119" y="5433346"/>
                </a:cubicBezTo>
                <a:cubicBezTo>
                  <a:pt x="2861882" y="5428584"/>
                  <a:pt x="2866644" y="5419059"/>
                  <a:pt x="2876169" y="5414296"/>
                </a:cubicBezTo>
                <a:cubicBezTo>
                  <a:pt x="2857119" y="5442871"/>
                  <a:pt x="2814257" y="5447634"/>
                  <a:pt x="2785682" y="5461921"/>
                </a:cubicBezTo>
                <a:close/>
                <a:moveTo>
                  <a:pt x="2461879" y="5409534"/>
                </a:moveTo>
                <a:cubicBezTo>
                  <a:pt x="2490454" y="5419059"/>
                  <a:pt x="2514267" y="5428584"/>
                  <a:pt x="2538079" y="5438109"/>
                </a:cubicBezTo>
                <a:lnTo>
                  <a:pt x="2538079" y="5457159"/>
                </a:lnTo>
                <a:cubicBezTo>
                  <a:pt x="2504742" y="5447634"/>
                  <a:pt x="2471404" y="5433346"/>
                  <a:pt x="2438067" y="5414296"/>
                </a:cubicBezTo>
                <a:cubicBezTo>
                  <a:pt x="2438067" y="5414296"/>
                  <a:pt x="2438067" y="5409534"/>
                  <a:pt x="2442829" y="5409534"/>
                </a:cubicBezTo>
                <a:lnTo>
                  <a:pt x="2461879" y="5409534"/>
                </a:lnTo>
                <a:close/>
                <a:moveTo>
                  <a:pt x="12552379" y="5452396"/>
                </a:moveTo>
                <a:cubicBezTo>
                  <a:pt x="12514279" y="5433346"/>
                  <a:pt x="12447604" y="5428584"/>
                  <a:pt x="12428554" y="5404771"/>
                </a:cubicBezTo>
                <a:cubicBezTo>
                  <a:pt x="12471416" y="5419059"/>
                  <a:pt x="12514279" y="5409534"/>
                  <a:pt x="12552379" y="5452396"/>
                </a:cubicBezTo>
                <a:close/>
                <a:moveTo>
                  <a:pt x="10866644" y="5409534"/>
                </a:moveTo>
                <a:cubicBezTo>
                  <a:pt x="10880931" y="5409534"/>
                  <a:pt x="10885694" y="5419059"/>
                  <a:pt x="10895219" y="5419059"/>
                </a:cubicBezTo>
                <a:cubicBezTo>
                  <a:pt x="10895219" y="5419059"/>
                  <a:pt x="10909506" y="5414296"/>
                  <a:pt x="10919031" y="5419059"/>
                </a:cubicBezTo>
                <a:cubicBezTo>
                  <a:pt x="10928556" y="5419059"/>
                  <a:pt x="10938081" y="5438109"/>
                  <a:pt x="10947606" y="5442871"/>
                </a:cubicBezTo>
                <a:cubicBezTo>
                  <a:pt x="10952369" y="5452396"/>
                  <a:pt x="10966656" y="5447634"/>
                  <a:pt x="10976181" y="5452396"/>
                </a:cubicBezTo>
                <a:cubicBezTo>
                  <a:pt x="10985706" y="5457159"/>
                  <a:pt x="10995231" y="5476209"/>
                  <a:pt x="11004756" y="5485734"/>
                </a:cubicBezTo>
                <a:cubicBezTo>
                  <a:pt x="11009519" y="5500021"/>
                  <a:pt x="10999994" y="5514309"/>
                  <a:pt x="11023806" y="5528596"/>
                </a:cubicBezTo>
                <a:cubicBezTo>
                  <a:pt x="11009519" y="5528596"/>
                  <a:pt x="10985706" y="5533359"/>
                  <a:pt x="10971419" y="5533359"/>
                </a:cubicBezTo>
                <a:cubicBezTo>
                  <a:pt x="10961894" y="5533359"/>
                  <a:pt x="10795206" y="5504784"/>
                  <a:pt x="10714292" y="5485734"/>
                </a:cubicBezTo>
                <a:cubicBezTo>
                  <a:pt x="10695242" y="5480971"/>
                  <a:pt x="10680954" y="5471446"/>
                  <a:pt x="10661904" y="5452396"/>
                </a:cubicBezTo>
                <a:cubicBezTo>
                  <a:pt x="10671429" y="5428584"/>
                  <a:pt x="10695242" y="5428584"/>
                  <a:pt x="10709529" y="5428584"/>
                </a:cubicBezTo>
                <a:cubicBezTo>
                  <a:pt x="10723769" y="5428584"/>
                  <a:pt x="10728531" y="5428584"/>
                  <a:pt x="10733294" y="5438109"/>
                </a:cubicBezTo>
                <a:cubicBezTo>
                  <a:pt x="10738056" y="5428584"/>
                  <a:pt x="10747581" y="5423821"/>
                  <a:pt x="10757106" y="5419059"/>
                </a:cubicBezTo>
                <a:cubicBezTo>
                  <a:pt x="10766631" y="5428584"/>
                  <a:pt x="10766631" y="5442871"/>
                  <a:pt x="10766631" y="5452396"/>
                </a:cubicBezTo>
                <a:cubicBezTo>
                  <a:pt x="10771394" y="5457159"/>
                  <a:pt x="10766631" y="5457159"/>
                  <a:pt x="10776156" y="5457159"/>
                </a:cubicBezTo>
                <a:cubicBezTo>
                  <a:pt x="10809494" y="5457159"/>
                  <a:pt x="10780919" y="5404771"/>
                  <a:pt x="10838069" y="5404771"/>
                </a:cubicBezTo>
                <a:cubicBezTo>
                  <a:pt x="10847594" y="5404771"/>
                  <a:pt x="10857119" y="5409534"/>
                  <a:pt x="10866644" y="5409534"/>
                </a:cubicBezTo>
                <a:close/>
                <a:moveTo>
                  <a:pt x="5152358" y="5428584"/>
                </a:moveTo>
                <a:cubicBezTo>
                  <a:pt x="5152358" y="5423821"/>
                  <a:pt x="5161883" y="5414296"/>
                  <a:pt x="5171408" y="5404771"/>
                </a:cubicBezTo>
                <a:cubicBezTo>
                  <a:pt x="5171408" y="5409534"/>
                  <a:pt x="5161883" y="5419059"/>
                  <a:pt x="5152358" y="5428584"/>
                </a:cubicBezTo>
                <a:close/>
                <a:moveTo>
                  <a:pt x="12004738" y="5404771"/>
                </a:moveTo>
                <a:cubicBezTo>
                  <a:pt x="11995213" y="5404771"/>
                  <a:pt x="11980925" y="5404771"/>
                  <a:pt x="11976163" y="5400009"/>
                </a:cubicBezTo>
                <a:cubicBezTo>
                  <a:pt x="11985688" y="5400009"/>
                  <a:pt x="11995213" y="5400009"/>
                  <a:pt x="12004738" y="5404771"/>
                </a:cubicBezTo>
                <a:close/>
                <a:moveTo>
                  <a:pt x="11966638" y="5400009"/>
                </a:moveTo>
                <a:cubicBezTo>
                  <a:pt x="11966638" y="5404771"/>
                  <a:pt x="11961875" y="5409534"/>
                  <a:pt x="11961875" y="5419059"/>
                </a:cubicBezTo>
                <a:cubicBezTo>
                  <a:pt x="11961875" y="5433346"/>
                  <a:pt x="11971400" y="5419059"/>
                  <a:pt x="11971400" y="5433346"/>
                </a:cubicBezTo>
                <a:cubicBezTo>
                  <a:pt x="11971400" y="5442871"/>
                  <a:pt x="11961875" y="5442871"/>
                  <a:pt x="11957113" y="5447634"/>
                </a:cubicBezTo>
                <a:cubicBezTo>
                  <a:pt x="11909488" y="5442871"/>
                  <a:pt x="11842861" y="5485734"/>
                  <a:pt x="11795236" y="5533359"/>
                </a:cubicBezTo>
                <a:cubicBezTo>
                  <a:pt x="11780948" y="5547646"/>
                  <a:pt x="11757136" y="5552409"/>
                  <a:pt x="11733323" y="5557171"/>
                </a:cubicBezTo>
                <a:cubicBezTo>
                  <a:pt x="11766661" y="5485734"/>
                  <a:pt x="11866625" y="5409534"/>
                  <a:pt x="11933300" y="5400009"/>
                </a:cubicBezTo>
                <a:lnTo>
                  <a:pt x="11966638" y="5400009"/>
                </a:lnTo>
                <a:close/>
                <a:moveTo>
                  <a:pt x="6185678" y="5461921"/>
                </a:moveTo>
                <a:lnTo>
                  <a:pt x="6185678" y="5642896"/>
                </a:lnTo>
                <a:lnTo>
                  <a:pt x="6076188" y="5642896"/>
                </a:lnTo>
                <a:lnTo>
                  <a:pt x="6076188" y="5519071"/>
                </a:lnTo>
                <a:cubicBezTo>
                  <a:pt x="6076188" y="5509546"/>
                  <a:pt x="6085713" y="5400009"/>
                  <a:pt x="6133338" y="5400009"/>
                </a:cubicBezTo>
                <a:cubicBezTo>
                  <a:pt x="6157103" y="5400009"/>
                  <a:pt x="6185678" y="5442871"/>
                  <a:pt x="6185678" y="5461921"/>
                </a:cubicBezTo>
                <a:close/>
                <a:moveTo>
                  <a:pt x="11714273" y="5442871"/>
                </a:moveTo>
                <a:lnTo>
                  <a:pt x="11699986" y="5442871"/>
                </a:lnTo>
                <a:cubicBezTo>
                  <a:pt x="11733323" y="5414296"/>
                  <a:pt x="11761898" y="5400009"/>
                  <a:pt x="11804761" y="5400009"/>
                </a:cubicBezTo>
                <a:cubicBezTo>
                  <a:pt x="11776186" y="5419059"/>
                  <a:pt x="11742848" y="5433346"/>
                  <a:pt x="11714273" y="5442871"/>
                </a:cubicBezTo>
                <a:close/>
                <a:moveTo>
                  <a:pt x="10366629" y="5471446"/>
                </a:moveTo>
                <a:cubicBezTo>
                  <a:pt x="10357104" y="5471446"/>
                  <a:pt x="10352342" y="5476209"/>
                  <a:pt x="10338102" y="5476209"/>
                </a:cubicBezTo>
                <a:cubicBezTo>
                  <a:pt x="10304764" y="5476209"/>
                  <a:pt x="10247614" y="5438109"/>
                  <a:pt x="10223802" y="5428584"/>
                </a:cubicBezTo>
                <a:cubicBezTo>
                  <a:pt x="10219039" y="5423821"/>
                  <a:pt x="10209514" y="5409534"/>
                  <a:pt x="10209514" y="5400009"/>
                </a:cubicBezTo>
                <a:cubicBezTo>
                  <a:pt x="10209514" y="5385721"/>
                  <a:pt x="10214277" y="5385721"/>
                  <a:pt x="10219039" y="5385721"/>
                </a:cubicBezTo>
                <a:cubicBezTo>
                  <a:pt x="10223802" y="5452396"/>
                  <a:pt x="10328577" y="5471446"/>
                  <a:pt x="10366629" y="5471446"/>
                </a:cubicBezTo>
                <a:close/>
                <a:moveTo>
                  <a:pt x="8366665" y="5523834"/>
                </a:moveTo>
                <a:lnTo>
                  <a:pt x="8366665" y="5761911"/>
                </a:lnTo>
                <a:lnTo>
                  <a:pt x="8171402" y="5747623"/>
                </a:lnTo>
                <a:lnTo>
                  <a:pt x="8171402" y="5704761"/>
                </a:lnTo>
                <a:cubicBezTo>
                  <a:pt x="8176165" y="5671471"/>
                  <a:pt x="8180927" y="5633371"/>
                  <a:pt x="8180927" y="5600034"/>
                </a:cubicBezTo>
                <a:cubicBezTo>
                  <a:pt x="8180927" y="5590509"/>
                  <a:pt x="8180927" y="5385721"/>
                  <a:pt x="8276177" y="5385721"/>
                </a:cubicBezTo>
                <a:cubicBezTo>
                  <a:pt x="8338090" y="5385721"/>
                  <a:pt x="8366665" y="5504784"/>
                  <a:pt x="8366665" y="5523834"/>
                </a:cubicBezTo>
                <a:close/>
                <a:moveTo>
                  <a:pt x="11528536" y="5404771"/>
                </a:moveTo>
                <a:cubicBezTo>
                  <a:pt x="11552348" y="5414296"/>
                  <a:pt x="11619023" y="5404771"/>
                  <a:pt x="11638073" y="5457159"/>
                </a:cubicBezTo>
                <a:cubicBezTo>
                  <a:pt x="11633311" y="5457159"/>
                  <a:pt x="11623786" y="5461921"/>
                  <a:pt x="11614261" y="5471446"/>
                </a:cubicBezTo>
                <a:cubicBezTo>
                  <a:pt x="11538061" y="5404771"/>
                  <a:pt x="11461908" y="5390484"/>
                  <a:pt x="11385708" y="5409534"/>
                </a:cubicBezTo>
                <a:cubicBezTo>
                  <a:pt x="11385708" y="5400009"/>
                  <a:pt x="11376183" y="5390484"/>
                  <a:pt x="11371421" y="5385721"/>
                </a:cubicBezTo>
                <a:lnTo>
                  <a:pt x="11476196" y="5380959"/>
                </a:lnTo>
                <a:cubicBezTo>
                  <a:pt x="11490436" y="5385721"/>
                  <a:pt x="11504723" y="5400009"/>
                  <a:pt x="11528536" y="5404771"/>
                </a:cubicBezTo>
                <a:close/>
                <a:moveTo>
                  <a:pt x="11995213" y="5385721"/>
                </a:moveTo>
                <a:cubicBezTo>
                  <a:pt x="11990450" y="5385721"/>
                  <a:pt x="11980925" y="5390484"/>
                  <a:pt x="11971400" y="5390484"/>
                </a:cubicBezTo>
                <a:cubicBezTo>
                  <a:pt x="11976163" y="5385721"/>
                  <a:pt x="11985688" y="5380959"/>
                  <a:pt x="11990450" y="5376196"/>
                </a:cubicBezTo>
                <a:cubicBezTo>
                  <a:pt x="11990450" y="5376196"/>
                  <a:pt x="11995213" y="5380959"/>
                  <a:pt x="11995213" y="5385721"/>
                </a:cubicBezTo>
                <a:close/>
                <a:moveTo>
                  <a:pt x="3842861" y="5466684"/>
                </a:moveTo>
                <a:cubicBezTo>
                  <a:pt x="3842861" y="5466684"/>
                  <a:pt x="3838099" y="5471446"/>
                  <a:pt x="3833336" y="5471446"/>
                </a:cubicBezTo>
                <a:cubicBezTo>
                  <a:pt x="3833336" y="5452396"/>
                  <a:pt x="3828574" y="5423821"/>
                  <a:pt x="3828574" y="5414296"/>
                </a:cubicBezTo>
                <a:cubicBezTo>
                  <a:pt x="3828574" y="5400009"/>
                  <a:pt x="3833336" y="5390484"/>
                  <a:pt x="3842861" y="5376196"/>
                </a:cubicBezTo>
                <a:cubicBezTo>
                  <a:pt x="3838099" y="5404771"/>
                  <a:pt x="3838099" y="5438109"/>
                  <a:pt x="3842861" y="5466684"/>
                </a:cubicBezTo>
                <a:close/>
                <a:moveTo>
                  <a:pt x="4223814" y="5404771"/>
                </a:moveTo>
                <a:cubicBezTo>
                  <a:pt x="4223814" y="5404771"/>
                  <a:pt x="4223814" y="5409534"/>
                  <a:pt x="4219051" y="5414296"/>
                </a:cubicBezTo>
                <a:cubicBezTo>
                  <a:pt x="4204764" y="5404771"/>
                  <a:pt x="4185714" y="5390484"/>
                  <a:pt x="4166664" y="5376196"/>
                </a:cubicBezTo>
                <a:cubicBezTo>
                  <a:pt x="4166664" y="5376196"/>
                  <a:pt x="4166664" y="5371434"/>
                  <a:pt x="4171426" y="5371434"/>
                </a:cubicBezTo>
                <a:cubicBezTo>
                  <a:pt x="4185714" y="5376196"/>
                  <a:pt x="4204764" y="5390484"/>
                  <a:pt x="4223814" y="5404771"/>
                </a:cubicBezTo>
                <a:close/>
                <a:moveTo>
                  <a:pt x="4128564" y="5371434"/>
                </a:moveTo>
                <a:cubicBezTo>
                  <a:pt x="4176189" y="5395246"/>
                  <a:pt x="4209526" y="5414296"/>
                  <a:pt x="4247579" y="5447634"/>
                </a:cubicBezTo>
                <a:cubicBezTo>
                  <a:pt x="4247579" y="5447634"/>
                  <a:pt x="4247579" y="5452396"/>
                  <a:pt x="4242864" y="5457159"/>
                </a:cubicBezTo>
                <a:cubicBezTo>
                  <a:pt x="4200001" y="5428584"/>
                  <a:pt x="4157139" y="5400009"/>
                  <a:pt x="4119039" y="5371434"/>
                </a:cubicBezTo>
                <a:lnTo>
                  <a:pt x="4128564" y="5371434"/>
                </a:lnTo>
                <a:close/>
                <a:moveTo>
                  <a:pt x="12166663" y="5433346"/>
                </a:moveTo>
                <a:lnTo>
                  <a:pt x="12152375" y="5433346"/>
                </a:lnTo>
                <a:cubicBezTo>
                  <a:pt x="12166663" y="5409534"/>
                  <a:pt x="12176188" y="5385721"/>
                  <a:pt x="12185713" y="5366671"/>
                </a:cubicBezTo>
                <a:cubicBezTo>
                  <a:pt x="12180950" y="5385721"/>
                  <a:pt x="12171425" y="5409534"/>
                  <a:pt x="12166663" y="5433346"/>
                </a:cubicBezTo>
                <a:close/>
                <a:moveTo>
                  <a:pt x="11942825" y="5376196"/>
                </a:moveTo>
                <a:cubicBezTo>
                  <a:pt x="11942825" y="5376196"/>
                  <a:pt x="11942825" y="5380959"/>
                  <a:pt x="11947588" y="5385721"/>
                </a:cubicBezTo>
                <a:cubicBezTo>
                  <a:pt x="11871388" y="5395246"/>
                  <a:pt x="11780948" y="5471446"/>
                  <a:pt x="11728561" y="5542884"/>
                </a:cubicBezTo>
                <a:lnTo>
                  <a:pt x="11728561" y="5500021"/>
                </a:lnTo>
                <a:cubicBezTo>
                  <a:pt x="11723798" y="5457159"/>
                  <a:pt x="11871388" y="5366671"/>
                  <a:pt x="11914250" y="5366671"/>
                </a:cubicBezTo>
                <a:cubicBezTo>
                  <a:pt x="11923775" y="5366671"/>
                  <a:pt x="11933300" y="5371434"/>
                  <a:pt x="11942825" y="5376196"/>
                </a:cubicBezTo>
                <a:close/>
                <a:moveTo>
                  <a:pt x="11676173" y="5438109"/>
                </a:moveTo>
                <a:cubicBezTo>
                  <a:pt x="11676173" y="5447634"/>
                  <a:pt x="11671411" y="5457159"/>
                  <a:pt x="11666648" y="5466684"/>
                </a:cubicBezTo>
                <a:cubicBezTo>
                  <a:pt x="11657123" y="5457159"/>
                  <a:pt x="11647598" y="5442871"/>
                  <a:pt x="11638073" y="5433346"/>
                </a:cubicBezTo>
                <a:cubicBezTo>
                  <a:pt x="11614261" y="5400009"/>
                  <a:pt x="11561873" y="5409534"/>
                  <a:pt x="11533298" y="5395246"/>
                </a:cubicBezTo>
                <a:cubicBezTo>
                  <a:pt x="11509486" y="5385721"/>
                  <a:pt x="11471433" y="5361909"/>
                  <a:pt x="11457146" y="5371434"/>
                </a:cubicBezTo>
                <a:cubicBezTo>
                  <a:pt x="11461908" y="5371434"/>
                  <a:pt x="11466671" y="5366671"/>
                  <a:pt x="11552348" y="5366671"/>
                </a:cubicBezTo>
                <a:cubicBezTo>
                  <a:pt x="11571398" y="5366671"/>
                  <a:pt x="11676173" y="5414296"/>
                  <a:pt x="11676173" y="5438109"/>
                </a:cubicBezTo>
                <a:close/>
                <a:moveTo>
                  <a:pt x="9990439" y="5390484"/>
                </a:moveTo>
                <a:cubicBezTo>
                  <a:pt x="9985677" y="5385721"/>
                  <a:pt x="9980914" y="5376196"/>
                  <a:pt x="9976152" y="5366671"/>
                </a:cubicBezTo>
                <a:cubicBezTo>
                  <a:pt x="9980914" y="5371434"/>
                  <a:pt x="9985677" y="5380959"/>
                  <a:pt x="9990439" y="5390484"/>
                </a:cubicBezTo>
                <a:close/>
                <a:moveTo>
                  <a:pt x="2747582" y="5433346"/>
                </a:moveTo>
                <a:lnTo>
                  <a:pt x="2723769" y="5433346"/>
                </a:lnTo>
                <a:cubicBezTo>
                  <a:pt x="2738057" y="5414296"/>
                  <a:pt x="2785682" y="5400009"/>
                  <a:pt x="2809494" y="5400009"/>
                </a:cubicBezTo>
                <a:cubicBezTo>
                  <a:pt x="2819019" y="5400009"/>
                  <a:pt x="2814257" y="5409534"/>
                  <a:pt x="2819019" y="5414296"/>
                </a:cubicBezTo>
                <a:cubicBezTo>
                  <a:pt x="2833307" y="5395246"/>
                  <a:pt x="2857119" y="5380959"/>
                  <a:pt x="2876169" y="5366671"/>
                </a:cubicBezTo>
                <a:cubicBezTo>
                  <a:pt x="2866644" y="5414296"/>
                  <a:pt x="2761869" y="5433346"/>
                  <a:pt x="2747582" y="5433346"/>
                </a:cubicBezTo>
                <a:close/>
                <a:moveTo>
                  <a:pt x="12171425" y="5361909"/>
                </a:moveTo>
                <a:lnTo>
                  <a:pt x="12171425" y="5371434"/>
                </a:lnTo>
                <a:cubicBezTo>
                  <a:pt x="12161900" y="5390484"/>
                  <a:pt x="12152375" y="5409534"/>
                  <a:pt x="12142850" y="5423821"/>
                </a:cubicBezTo>
                <a:cubicBezTo>
                  <a:pt x="12138088" y="5428584"/>
                  <a:pt x="12066650" y="5495259"/>
                  <a:pt x="12047600" y="5495259"/>
                </a:cubicBezTo>
                <a:lnTo>
                  <a:pt x="12023788" y="5495259"/>
                </a:lnTo>
                <a:cubicBezTo>
                  <a:pt x="12042838" y="5480971"/>
                  <a:pt x="12061888" y="5461921"/>
                  <a:pt x="12080938" y="5442871"/>
                </a:cubicBezTo>
                <a:cubicBezTo>
                  <a:pt x="12095225" y="5423821"/>
                  <a:pt x="12119038" y="5357146"/>
                  <a:pt x="12138088" y="5357146"/>
                </a:cubicBezTo>
                <a:cubicBezTo>
                  <a:pt x="12152375" y="5357146"/>
                  <a:pt x="12161900" y="5361909"/>
                  <a:pt x="12171425" y="5361909"/>
                </a:cubicBezTo>
                <a:close/>
                <a:moveTo>
                  <a:pt x="9995202" y="5376196"/>
                </a:moveTo>
                <a:cubicBezTo>
                  <a:pt x="9990439" y="5371434"/>
                  <a:pt x="9985677" y="5361909"/>
                  <a:pt x="9985677" y="5357146"/>
                </a:cubicBezTo>
                <a:cubicBezTo>
                  <a:pt x="9990439" y="5361909"/>
                  <a:pt x="9995202" y="5371434"/>
                  <a:pt x="9995202" y="5376196"/>
                </a:cubicBezTo>
                <a:close/>
                <a:moveTo>
                  <a:pt x="11376183" y="5371434"/>
                </a:moveTo>
                <a:cubicBezTo>
                  <a:pt x="11376183" y="5371434"/>
                  <a:pt x="11376183" y="5376196"/>
                  <a:pt x="11366658" y="5376196"/>
                </a:cubicBezTo>
                <a:cubicBezTo>
                  <a:pt x="11352371" y="5376196"/>
                  <a:pt x="11352371" y="5357146"/>
                  <a:pt x="11314271" y="5357146"/>
                </a:cubicBezTo>
                <a:lnTo>
                  <a:pt x="11342846" y="5352384"/>
                </a:lnTo>
                <a:cubicBezTo>
                  <a:pt x="11352371" y="5357146"/>
                  <a:pt x="11366658" y="5366671"/>
                  <a:pt x="11376183" y="5371434"/>
                </a:cubicBezTo>
                <a:close/>
                <a:moveTo>
                  <a:pt x="11228546" y="5371434"/>
                </a:moveTo>
                <a:cubicBezTo>
                  <a:pt x="11242834" y="5371434"/>
                  <a:pt x="11280933" y="5361909"/>
                  <a:pt x="11290458" y="5361909"/>
                </a:cubicBezTo>
                <a:cubicBezTo>
                  <a:pt x="11304746" y="5361909"/>
                  <a:pt x="11328558" y="5361909"/>
                  <a:pt x="11347608" y="5371434"/>
                </a:cubicBezTo>
                <a:cubicBezTo>
                  <a:pt x="11352371" y="5376196"/>
                  <a:pt x="11361896" y="5395246"/>
                  <a:pt x="11371421" y="5404771"/>
                </a:cubicBezTo>
                <a:lnTo>
                  <a:pt x="11371421" y="5414296"/>
                </a:lnTo>
                <a:cubicBezTo>
                  <a:pt x="11371421" y="5414296"/>
                  <a:pt x="11399996" y="5433346"/>
                  <a:pt x="11399996" y="5447634"/>
                </a:cubicBezTo>
                <a:cubicBezTo>
                  <a:pt x="11399996" y="5461921"/>
                  <a:pt x="11385708" y="5471446"/>
                  <a:pt x="11380946" y="5476209"/>
                </a:cubicBezTo>
                <a:cubicBezTo>
                  <a:pt x="11371421" y="5485734"/>
                  <a:pt x="11361896" y="5490496"/>
                  <a:pt x="11352371" y="5490496"/>
                </a:cubicBezTo>
                <a:cubicBezTo>
                  <a:pt x="11338083" y="5490496"/>
                  <a:pt x="11319033" y="5466684"/>
                  <a:pt x="11304746" y="5461921"/>
                </a:cubicBezTo>
                <a:cubicBezTo>
                  <a:pt x="11295221" y="5457159"/>
                  <a:pt x="11285696" y="5461921"/>
                  <a:pt x="11271408" y="5461921"/>
                </a:cubicBezTo>
                <a:cubicBezTo>
                  <a:pt x="11261883" y="5461921"/>
                  <a:pt x="11247596" y="5457159"/>
                  <a:pt x="11242834" y="5461921"/>
                </a:cubicBezTo>
                <a:cubicBezTo>
                  <a:pt x="11223784" y="5466684"/>
                  <a:pt x="11204734" y="5471446"/>
                  <a:pt x="11190446" y="5480971"/>
                </a:cubicBezTo>
                <a:cubicBezTo>
                  <a:pt x="11166634" y="5490496"/>
                  <a:pt x="11142821" y="5519071"/>
                  <a:pt x="11128534" y="5519071"/>
                </a:cubicBezTo>
                <a:lnTo>
                  <a:pt x="11080956" y="5519071"/>
                </a:lnTo>
                <a:cubicBezTo>
                  <a:pt x="11080956" y="5514309"/>
                  <a:pt x="11076194" y="5514309"/>
                  <a:pt x="11071431" y="5509546"/>
                </a:cubicBezTo>
                <a:cubicBezTo>
                  <a:pt x="11090481" y="5480971"/>
                  <a:pt x="11104721" y="5466684"/>
                  <a:pt x="11104721" y="5442871"/>
                </a:cubicBezTo>
                <a:cubicBezTo>
                  <a:pt x="11104721" y="5414296"/>
                  <a:pt x="11080956" y="5390484"/>
                  <a:pt x="11057144" y="5376196"/>
                </a:cubicBezTo>
                <a:cubicBezTo>
                  <a:pt x="11066669" y="5376196"/>
                  <a:pt x="11080956" y="5376196"/>
                  <a:pt x="11095244" y="5371434"/>
                </a:cubicBezTo>
                <a:cubicBezTo>
                  <a:pt x="11100006" y="5400009"/>
                  <a:pt x="11138059" y="5438109"/>
                  <a:pt x="11166634" y="5466684"/>
                </a:cubicBezTo>
                <a:lnTo>
                  <a:pt x="11176159" y="5466684"/>
                </a:lnTo>
                <a:cubicBezTo>
                  <a:pt x="11147584" y="5438109"/>
                  <a:pt x="11123771" y="5404771"/>
                  <a:pt x="11104721" y="5376196"/>
                </a:cubicBezTo>
                <a:cubicBezTo>
                  <a:pt x="11119009" y="5366671"/>
                  <a:pt x="11142821" y="5352384"/>
                  <a:pt x="11152346" y="5352384"/>
                </a:cubicBezTo>
                <a:cubicBezTo>
                  <a:pt x="11166634" y="5352384"/>
                  <a:pt x="11219021" y="5371434"/>
                  <a:pt x="11228546" y="5371434"/>
                </a:cubicBezTo>
                <a:close/>
                <a:moveTo>
                  <a:pt x="12271391" y="5442871"/>
                </a:moveTo>
                <a:cubicBezTo>
                  <a:pt x="12252341" y="5457159"/>
                  <a:pt x="12219050" y="5452396"/>
                  <a:pt x="12190475" y="5461921"/>
                </a:cubicBezTo>
                <a:lnTo>
                  <a:pt x="12176188" y="5461921"/>
                </a:lnTo>
                <a:lnTo>
                  <a:pt x="12176188" y="5428584"/>
                </a:lnTo>
                <a:cubicBezTo>
                  <a:pt x="12180950" y="5409534"/>
                  <a:pt x="12190475" y="5385721"/>
                  <a:pt x="12200000" y="5366671"/>
                </a:cubicBezTo>
                <a:cubicBezTo>
                  <a:pt x="12242863" y="5366671"/>
                  <a:pt x="12285679" y="5357146"/>
                  <a:pt x="12328541" y="5347621"/>
                </a:cubicBezTo>
                <a:cubicBezTo>
                  <a:pt x="12314254" y="5380959"/>
                  <a:pt x="12299966" y="5419059"/>
                  <a:pt x="12271391" y="5442871"/>
                </a:cubicBezTo>
                <a:close/>
                <a:moveTo>
                  <a:pt x="12114275" y="5352384"/>
                </a:moveTo>
                <a:cubicBezTo>
                  <a:pt x="12099988" y="5385721"/>
                  <a:pt x="12071413" y="5447634"/>
                  <a:pt x="12019025" y="5485734"/>
                </a:cubicBezTo>
                <a:cubicBezTo>
                  <a:pt x="12019025" y="5480971"/>
                  <a:pt x="12014263" y="5480971"/>
                  <a:pt x="12014263" y="5471446"/>
                </a:cubicBezTo>
                <a:cubicBezTo>
                  <a:pt x="12014263" y="5457159"/>
                  <a:pt x="12057125" y="5433346"/>
                  <a:pt x="12076175" y="5371434"/>
                </a:cubicBezTo>
                <a:cubicBezTo>
                  <a:pt x="12080938" y="5366671"/>
                  <a:pt x="12080938" y="5357146"/>
                  <a:pt x="12080938" y="5347621"/>
                </a:cubicBezTo>
                <a:cubicBezTo>
                  <a:pt x="12109513" y="5347621"/>
                  <a:pt x="12109513" y="5352384"/>
                  <a:pt x="12114275" y="5352384"/>
                </a:cubicBezTo>
                <a:close/>
                <a:moveTo>
                  <a:pt x="6552343" y="5428584"/>
                </a:moveTo>
                <a:lnTo>
                  <a:pt x="6552343" y="5661946"/>
                </a:lnTo>
                <a:lnTo>
                  <a:pt x="6419041" y="5661946"/>
                </a:lnTo>
                <a:lnTo>
                  <a:pt x="6419041" y="5461921"/>
                </a:lnTo>
                <a:cubicBezTo>
                  <a:pt x="6419041" y="5452396"/>
                  <a:pt x="6433328" y="5347621"/>
                  <a:pt x="6490478" y="5347621"/>
                </a:cubicBezTo>
                <a:cubicBezTo>
                  <a:pt x="6523816" y="5347621"/>
                  <a:pt x="6552343" y="5409534"/>
                  <a:pt x="6552343" y="5428584"/>
                </a:cubicBezTo>
                <a:close/>
                <a:moveTo>
                  <a:pt x="5290471" y="5376196"/>
                </a:moveTo>
                <a:cubicBezTo>
                  <a:pt x="5290471" y="5385721"/>
                  <a:pt x="5285708" y="5400009"/>
                  <a:pt x="5285708" y="5414296"/>
                </a:cubicBezTo>
                <a:cubicBezTo>
                  <a:pt x="5290471" y="5390484"/>
                  <a:pt x="5280946" y="5376196"/>
                  <a:pt x="5257133" y="5371434"/>
                </a:cubicBezTo>
                <a:lnTo>
                  <a:pt x="5257133" y="5347621"/>
                </a:lnTo>
                <a:cubicBezTo>
                  <a:pt x="5285708" y="5361909"/>
                  <a:pt x="5290471" y="5352384"/>
                  <a:pt x="5290471" y="5376196"/>
                </a:cubicBezTo>
                <a:close/>
                <a:moveTo>
                  <a:pt x="2428542" y="5395246"/>
                </a:moveTo>
                <a:lnTo>
                  <a:pt x="2428542" y="5414296"/>
                </a:lnTo>
                <a:cubicBezTo>
                  <a:pt x="2399967" y="5400009"/>
                  <a:pt x="2366629" y="5380959"/>
                  <a:pt x="2333339" y="5357146"/>
                </a:cubicBezTo>
                <a:lnTo>
                  <a:pt x="2342817" y="5347621"/>
                </a:lnTo>
                <a:cubicBezTo>
                  <a:pt x="2371392" y="5361909"/>
                  <a:pt x="2399967" y="5380959"/>
                  <a:pt x="2428542" y="5395246"/>
                </a:cubicBezTo>
                <a:close/>
                <a:moveTo>
                  <a:pt x="4947619" y="5495259"/>
                </a:moveTo>
                <a:cubicBezTo>
                  <a:pt x="4923806" y="5523834"/>
                  <a:pt x="4890469" y="5571459"/>
                  <a:pt x="4857131" y="5580984"/>
                </a:cubicBezTo>
                <a:cubicBezTo>
                  <a:pt x="4880944" y="5566696"/>
                  <a:pt x="4904756" y="5542884"/>
                  <a:pt x="4919044" y="5519071"/>
                </a:cubicBezTo>
                <a:cubicBezTo>
                  <a:pt x="4928569" y="5504784"/>
                  <a:pt x="4928569" y="5480971"/>
                  <a:pt x="4942856" y="5466684"/>
                </a:cubicBezTo>
                <a:cubicBezTo>
                  <a:pt x="4990481" y="5409534"/>
                  <a:pt x="5099971" y="5438109"/>
                  <a:pt x="5128546" y="5347621"/>
                </a:cubicBezTo>
                <a:cubicBezTo>
                  <a:pt x="5128546" y="5347621"/>
                  <a:pt x="5147596" y="5347621"/>
                  <a:pt x="5161883" y="5342859"/>
                </a:cubicBezTo>
                <a:cubicBezTo>
                  <a:pt x="5133308" y="5452396"/>
                  <a:pt x="5004769" y="5404771"/>
                  <a:pt x="4947619" y="5495259"/>
                </a:cubicBezTo>
                <a:close/>
                <a:moveTo>
                  <a:pt x="2942844" y="5342859"/>
                </a:moveTo>
                <a:cubicBezTo>
                  <a:pt x="2961894" y="5347621"/>
                  <a:pt x="3004757" y="5385721"/>
                  <a:pt x="3004757" y="5409534"/>
                </a:cubicBezTo>
                <a:cubicBezTo>
                  <a:pt x="2971419" y="5376196"/>
                  <a:pt x="2928557" y="5371434"/>
                  <a:pt x="2933319" y="5342859"/>
                </a:cubicBezTo>
                <a:lnTo>
                  <a:pt x="2942844" y="5342859"/>
                </a:lnTo>
                <a:close/>
                <a:moveTo>
                  <a:pt x="2409492" y="5342859"/>
                </a:moveTo>
                <a:cubicBezTo>
                  <a:pt x="2438067" y="5357146"/>
                  <a:pt x="2490454" y="5357146"/>
                  <a:pt x="2490454" y="5400009"/>
                </a:cubicBezTo>
                <a:cubicBezTo>
                  <a:pt x="2495217" y="5395246"/>
                  <a:pt x="2499979" y="5390484"/>
                  <a:pt x="2514267" y="5390484"/>
                </a:cubicBezTo>
                <a:cubicBezTo>
                  <a:pt x="2523792" y="5390484"/>
                  <a:pt x="2571417" y="5409534"/>
                  <a:pt x="2599992" y="5414296"/>
                </a:cubicBezTo>
                <a:lnTo>
                  <a:pt x="2599992" y="5433346"/>
                </a:lnTo>
                <a:cubicBezTo>
                  <a:pt x="2519029" y="5419059"/>
                  <a:pt x="2447592" y="5390484"/>
                  <a:pt x="2385679" y="5352384"/>
                </a:cubicBezTo>
                <a:cubicBezTo>
                  <a:pt x="2385679" y="5352384"/>
                  <a:pt x="2390442" y="5347621"/>
                  <a:pt x="2390442" y="5342859"/>
                </a:cubicBezTo>
                <a:lnTo>
                  <a:pt x="2409492" y="5342859"/>
                </a:lnTo>
                <a:close/>
                <a:moveTo>
                  <a:pt x="12752356" y="5338096"/>
                </a:moveTo>
                <a:cubicBezTo>
                  <a:pt x="12780931" y="5390484"/>
                  <a:pt x="12847606" y="5495259"/>
                  <a:pt x="12919044" y="5504784"/>
                </a:cubicBezTo>
                <a:cubicBezTo>
                  <a:pt x="12904756" y="5519071"/>
                  <a:pt x="12890469" y="5528596"/>
                  <a:pt x="12885706" y="5528596"/>
                </a:cubicBezTo>
                <a:cubicBezTo>
                  <a:pt x="12799981" y="5528596"/>
                  <a:pt x="12709494" y="5347621"/>
                  <a:pt x="12704731" y="5338096"/>
                </a:cubicBezTo>
                <a:lnTo>
                  <a:pt x="12752356" y="5338096"/>
                </a:lnTo>
                <a:close/>
                <a:moveTo>
                  <a:pt x="12666631" y="5338096"/>
                </a:moveTo>
                <a:cubicBezTo>
                  <a:pt x="12757119" y="5380959"/>
                  <a:pt x="12719019" y="5490496"/>
                  <a:pt x="12814269" y="5557171"/>
                </a:cubicBezTo>
                <a:cubicBezTo>
                  <a:pt x="12804744" y="5557171"/>
                  <a:pt x="12790456" y="5561934"/>
                  <a:pt x="12780931" y="5561934"/>
                </a:cubicBezTo>
                <a:cubicBezTo>
                  <a:pt x="12733306" y="5561934"/>
                  <a:pt x="12709494" y="5452396"/>
                  <a:pt x="12690444" y="5428584"/>
                </a:cubicBezTo>
                <a:cubicBezTo>
                  <a:pt x="12661869" y="5385721"/>
                  <a:pt x="12600004" y="5400009"/>
                  <a:pt x="12580954" y="5371434"/>
                </a:cubicBezTo>
                <a:cubicBezTo>
                  <a:pt x="12595241" y="5376196"/>
                  <a:pt x="12614291" y="5390484"/>
                  <a:pt x="12623816" y="5390484"/>
                </a:cubicBezTo>
                <a:cubicBezTo>
                  <a:pt x="12628531" y="5390484"/>
                  <a:pt x="12628531" y="5380959"/>
                  <a:pt x="12628531" y="5380959"/>
                </a:cubicBezTo>
                <a:cubicBezTo>
                  <a:pt x="12628531" y="5376196"/>
                  <a:pt x="12685681" y="5404771"/>
                  <a:pt x="12685681" y="5390484"/>
                </a:cubicBezTo>
                <a:cubicBezTo>
                  <a:pt x="12685681" y="5380959"/>
                  <a:pt x="12666631" y="5357146"/>
                  <a:pt x="12652344" y="5338096"/>
                </a:cubicBezTo>
                <a:lnTo>
                  <a:pt x="12666631" y="5338096"/>
                </a:lnTo>
                <a:close/>
                <a:moveTo>
                  <a:pt x="12419029" y="5414296"/>
                </a:moveTo>
                <a:cubicBezTo>
                  <a:pt x="12419029" y="5423821"/>
                  <a:pt x="12404741" y="5457159"/>
                  <a:pt x="12395216" y="5480971"/>
                </a:cubicBezTo>
                <a:lnTo>
                  <a:pt x="12352354" y="5480971"/>
                </a:lnTo>
                <a:cubicBezTo>
                  <a:pt x="12352354" y="5476209"/>
                  <a:pt x="12361879" y="5466684"/>
                  <a:pt x="12366641" y="5457159"/>
                </a:cubicBezTo>
                <a:cubicBezTo>
                  <a:pt x="12342829" y="5452396"/>
                  <a:pt x="12314254" y="5447634"/>
                  <a:pt x="12285679" y="5447634"/>
                </a:cubicBezTo>
                <a:cubicBezTo>
                  <a:pt x="12309491" y="5409534"/>
                  <a:pt x="12338066" y="5338096"/>
                  <a:pt x="12347591" y="5338096"/>
                </a:cubicBezTo>
                <a:cubicBezTo>
                  <a:pt x="12385691" y="5338096"/>
                  <a:pt x="12419029" y="5400009"/>
                  <a:pt x="12419029" y="5414296"/>
                </a:cubicBezTo>
                <a:close/>
                <a:moveTo>
                  <a:pt x="3452384" y="5352384"/>
                </a:moveTo>
                <a:lnTo>
                  <a:pt x="3385709" y="5352384"/>
                </a:lnTo>
                <a:cubicBezTo>
                  <a:pt x="3395234" y="5333334"/>
                  <a:pt x="3428571" y="5342859"/>
                  <a:pt x="3447621" y="5338096"/>
                </a:cubicBezTo>
                <a:cubicBezTo>
                  <a:pt x="3447621" y="5338096"/>
                  <a:pt x="3452384" y="5342859"/>
                  <a:pt x="3452384" y="5352384"/>
                </a:cubicBezTo>
                <a:close/>
                <a:moveTo>
                  <a:pt x="11695223" y="5366671"/>
                </a:moveTo>
                <a:cubicBezTo>
                  <a:pt x="11704748" y="5371434"/>
                  <a:pt x="11714273" y="5385721"/>
                  <a:pt x="11714273" y="5395246"/>
                </a:cubicBezTo>
                <a:cubicBezTo>
                  <a:pt x="11714273" y="5409534"/>
                  <a:pt x="11690461" y="5442871"/>
                  <a:pt x="11680936" y="5457159"/>
                </a:cubicBezTo>
                <a:cubicBezTo>
                  <a:pt x="11704748" y="5419059"/>
                  <a:pt x="11633311" y="5395246"/>
                  <a:pt x="11623786" y="5385721"/>
                </a:cubicBezTo>
                <a:cubicBezTo>
                  <a:pt x="11595211" y="5361909"/>
                  <a:pt x="11557111" y="5347621"/>
                  <a:pt x="11528536" y="5357146"/>
                </a:cubicBezTo>
                <a:cubicBezTo>
                  <a:pt x="11552348" y="5342859"/>
                  <a:pt x="11576161" y="5333334"/>
                  <a:pt x="11599973" y="5333334"/>
                </a:cubicBezTo>
                <a:cubicBezTo>
                  <a:pt x="11628548" y="5333334"/>
                  <a:pt x="11647598" y="5342859"/>
                  <a:pt x="11695223" y="5366671"/>
                </a:cubicBezTo>
                <a:close/>
                <a:moveTo>
                  <a:pt x="3371421" y="5342859"/>
                </a:moveTo>
                <a:cubicBezTo>
                  <a:pt x="3338084" y="5347621"/>
                  <a:pt x="3314271" y="5347621"/>
                  <a:pt x="3309509" y="5333334"/>
                </a:cubicBezTo>
                <a:cubicBezTo>
                  <a:pt x="3333321" y="5338096"/>
                  <a:pt x="3352371" y="5338096"/>
                  <a:pt x="3371421" y="5342859"/>
                </a:cubicBezTo>
                <a:close/>
                <a:moveTo>
                  <a:pt x="12066650" y="5328571"/>
                </a:moveTo>
                <a:cubicBezTo>
                  <a:pt x="12066650" y="5333334"/>
                  <a:pt x="12061888" y="5338096"/>
                  <a:pt x="12057125" y="5342859"/>
                </a:cubicBezTo>
                <a:cubicBezTo>
                  <a:pt x="12057125" y="5347621"/>
                  <a:pt x="12066650" y="5352384"/>
                  <a:pt x="12071413" y="5352384"/>
                </a:cubicBezTo>
                <a:cubicBezTo>
                  <a:pt x="12066650" y="5366671"/>
                  <a:pt x="12066650" y="5380959"/>
                  <a:pt x="12057125" y="5395246"/>
                </a:cubicBezTo>
                <a:cubicBezTo>
                  <a:pt x="12057125" y="5376196"/>
                  <a:pt x="12047600" y="5352384"/>
                  <a:pt x="12042838" y="5328571"/>
                </a:cubicBezTo>
                <a:lnTo>
                  <a:pt x="12066650" y="5328571"/>
                </a:lnTo>
                <a:close/>
                <a:moveTo>
                  <a:pt x="12047600" y="5385721"/>
                </a:moveTo>
                <a:cubicBezTo>
                  <a:pt x="12047600" y="5409534"/>
                  <a:pt x="12047600" y="5423821"/>
                  <a:pt x="12023788" y="5452396"/>
                </a:cubicBezTo>
                <a:cubicBezTo>
                  <a:pt x="12023788" y="5447634"/>
                  <a:pt x="12014263" y="5442871"/>
                  <a:pt x="12014263" y="5428584"/>
                </a:cubicBezTo>
                <a:cubicBezTo>
                  <a:pt x="12014263" y="5419059"/>
                  <a:pt x="12028550" y="5414296"/>
                  <a:pt x="12028550" y="5409534"/>
                </a:cubicBezTo>
                <a:cubicBezTo>
                  <a:pt x="12014263" y="5395246"/>
                  <a:pt x="11999975" y="5376196"/>
                  <a:pt x="11999975" y="5366671"/>
                </a:cubicBezTo>
                <a:cubicBezTo>
                  <a:pt x="11999975" y="5357146"/>
                  <a:pt x="12023788" y="5342859"/>
                  <a:pt x="12028550" y="5328571"/>
                </a:cubicBezTo>
                <a:cubicBezTo>
                  <a:pt x="12047600" y="5352384"/>
                  <a:pt x="12047600" y="5371434"/>
                  <a:pt x="12047600" y="5385721"/>
                </a:cubicBezTo>
                <a:close/>
                <a:moveTo>
                  <a:pt x="5290471" y="5333334"/>
                </a:moveTo>
                <a:lnTo>
                  <a:pt x="5290471" y="5347621"/>
                </a:lnTo>
                <a:cubicBezTo>
                  <a:pt x="5290471" y="5347621"/>
                  <a:pt x="5285708" y="5342859"/>
                  <a:pt x="5280946" y="5342859"/>
                </a:cubicBezTo>
                <a:lnTo>
                  <a:pt x="5280946" y="5328571"/>
                </a:lnTo>
                <a:cubicBezTo>
                  <a:pt x="5280946" y="5328571"/>
                  <a:pt x="5285708" y="5333334"/>
                  <a:pt x="5290471" y="5333334"/>
                </a:cubicBezTo>
                <a:close/>
                <a:moveTo>
                  <a:pt x="4047601" y="5333334"/>
                </a:moveTo>
                <a:cubicBezTo>
                  <a:pt x="4066651" y="5338096"/>
                  <a:pt x="4099989" y="5347621"/>
                  <a:pt x="4109514" y="5371434"/>
                </a:cubicBezTo>
                <a:cubicBezTo>
                  <a:pt x="4090464" y="5357146"/>
                  <a:pt x="4066651" y="5347621"/>
                  <a:pt x="4047601" y="5333334"/>
                </a:cubicBezTo>
                <a:close/>
                <a:moveTo>
                  <a:pt x="2657142" y="5333334"/>
                </a:moveTo>
                <a:cubicBezTo>
                  <a:pt x="2647617" y="5333334"/>
                  <a:pt x="2638092" y="5333334"/>
                  <a:pt x="2628567" y="5328571"/>
                </a:cubicBezTo>
                <a:cubicBezTo>
                  <a:pt x="2638092" y="5328571"/>
                  <a:pt x="2647617" y="5328571"/>
                  <a:pt x="2657142" y="5333334"/>
                </a:cubicBezTo>
                <a:close/>
                <a:moveTo>
                  <a:pt x="12666631" y="5376196"/>
                </a:moveTo>
                <a:cubicBezTo>
                  <a:pt x="12638056" y="5361909"/>
                  <a:pt x="12595241" y="5361909"/>
                  <a:pt x="12600004" y="5323809"/>
                </a:cubicBezTo>
                <a:cubicBezTo>
                  <a:pt x="12614291" y="5319046"/>
                  <a:pt x="12661869" y="5352384"/>
                  <a:pt x="12666631" y="5376196"/>
                </a:cubicBezTo>
                <a:close/>
                <a:moveTo>
                  <a:pt x="11433333" y="5366671"/>
                </a:moveTo>
                <a:cubicBezTo>
                  <a:pt x="11423808" y="5366671"/>
                  <a:pt x="11409521" y="5371434"/>
                  <a:pt x="11395233" y="5371434"/>
                </a:cubicBezTo>
                <a:cubicBezTo>
                  <a:pt x="11385708" y="5371434"/>
                  <a:pt x="11361896" y="5352384"/>
                  <a:pt x="11347608" y="5342859"/>
                </a:cubicBezTo>
                <a:cubicBezTo>
                  <a:pt x="11361896" y="5338096"/>
                  <a:pt x="11376183" y="5323809"/>
                  <a:pt x="11390471" y="5323809"/>
                </a:cubicBezTo>
                <a:cubicBezTo>
                  <a:pt x="11399996" y="5323809"/>
                  <a:pt x="11423808" y="5347621"/>
                  <a:pt x="11433333" y="5366671"/>
                </a:cubicBezTo>
                <a:close/>
                <a:moveTo>
                  <a:pt x="4138089" y="5323809"/>
                </a:moveTo>
                <a:cubicBezTo>
                  <a:pt x="4190476" y="5347621"/>
                  <a:pt x="4228576" y="5371434"/>
                  <a:pt x="4276154" y="5404771"/>
                </a:cubicBezTo>
                <a:cubicBezTo>
                  <a:pt x="4276154" y="5409534"/>
                  <a:pt x="4280916" y="5419059"/>
                  <a:pt x="4266629" y="5419059"/>
                </a:cubicBezTo>
                <a:cubicBezTo>
                  <a:pt x="4257104" y="5419059"/>
                  <a:pt x="4171426" y="5357146"/>
                  <a:pt x="4128564" y="5323809"/>
                </a:cubicBezTo>
                <a:lnTo>
                  <a:pt x="4138089" y="5323809"/>
                </a:lnTo>
                <a:close/>
                <a:moveTo>
                  <a:pt x="4157139" y="5371434"/>
                </a:moveTo>
                <a:cubicBezTo>
                  <a:pt x="4138089" y="5361909"/>
                  <a:pt x="4080939" y="5342859"/>
                  <a:pt x="4090464" y="5323809"/>
                </a:cubicBezTo>
                <a:cubicBezTo>
                  <a:pt x="4104751" y="5333334"/>
                  <a:pt x="4152376" y="5342859"/>
                  <a:pt x="4157139" y="5371434"/>
                </a:cubicBezTo>
                <a:close/>
                <a:moveTo>
                  <a:pt x="3514249" y="5333334"/>
                </a:moveTo>
                <a:cubicBezTo>
                  <a:pt x="3499961" y="5338096"/>
                  <a:pt x="3485674" y="5342859"/>
                  <a:pt x="3461909" y="5347621"/>
                </a:cubicBezTo>
                <a:cubicBezTo>
                  <a:pt x="3471434" y="5338096"/>
                  <a:pt x="3490436" y="5333334"/>
                  <a:pt x="3509486" y="5323809"/>
                </a:cubicBezTo>
                <a:cubicBezTo>
                  <a:pt x="3509486" y="5323809"/>
                  <a:pt x="3509486" y="5328571"/>
                  <a:pt x="3514249" y="5333334"/>
                </a:cubicBezTo>
                <a:close/>
                <a:moveTo>
                  <a:pt x="3295221" y="5333334"/>
                </a:moveTo>
                <a:cubicBezTo>
                  <a:pt x="3280934" y="5342859"/>
                  <a:pt x="3257121" y="5333334"/>
                  <a:pt x="3242834" y="5328571"/>
                </a:cubicBezTo>
                <a:cubicBezTo>
                  <a:pt x="3238071" y="5328571"/>
                  <a:pt x="3238071" y="5319046"/>
                  <a:pt x="3242834" y="5319046"/>
                </a:cubicBezTo>
                <a:cubicBezTo>
                  <a:pt x="3257121" y="5323809"/>
                  <a:pt x="3276171" y="5328571"/>
                  <a:pt x="3295221" y="5333334"/>
                </a:cubicBezTo>
                <a:close/>
                <a:moveTo>
                  <a:pt x="11938063" y="5361909"/>
                </a:moveTo>
                <a:cubicBezTo>
                  <a:pt x="11928538" y="5357146"/>
                  <a:pt x="11919013" y="5357146"/>
                  <a:pt x="11909488" y="5352384"/>
                </a:cubicBezTo>
                <a:cubicBezTo>
                  <a:pt x="11909488" y="5347621"/>
                  <a:pt x="11899963" y="5333334"/>
                  <a:pt x="11890438" y="5328571"/>
                </a:cubicBezTo>
                <a:cubicBezTo>
                  <a:pt x="11890438" y="5323809"/>
                  <a:pt x="11899963" y="5319046"/>
                  <a:pt x="11909488" y="5314284"/>
                </a:cubicBezTo>
                <a:cubicBezTo>
                  <a:pt x="11919013" y="5323809"/>
                  <a:pt x="11928538" y="5342859"/>
                  <a:pt x="11938063" y="5361909"/>
                </a:cubicBezTo>
                <a:close/>
                <a:moveTo>
                  <a:pt x="11690461" y="5314284"/>
                </a:moveTo>
                <a:cubicBezTo>
                  <a:pt x="11742848" y="5333334"/>
                  <a:pt x="11795236" y="5357146"/>
                  <a:pt x="11842861" y="5380959"/>
                </a:cubicBezTo>
                <a:cubicBezTo>
                  <a:pt x="11833336" y="5385721"/>
                  <a:pt x="11823811" y="5390484"/>
                  <a:pt x="11814286" y="5390484"/>
                </a:cubicBezTo>
                <a:cubicBezTo>
                  <a:pt x="11795236" y="5390484"/>
                  <a:pt x="11742848" y="5342859"/>
                  <a:pt x="11723798" y="5333334"/>
                </a:cubicBezTo>
                <a:cubicBezTo>
                  <a:pt x="11709511" y="5323809"/>
                  <a:pt x="11690461" y="5323809"/>
                  <a:pt x="11676173" y="5314284"/>
                </a:cubicBezTo>
                <a:lnTo>
                  <a:pt x="11690461" y="5314284"/>
                </a:lnTo>
                <a:close/>
                <a:moveTo>
                  <a:pt x="11661886" y="5319046"/>
                </a:moveTo>
                <a:cubicBezTo>
                  <a:pt x="11657123" y="5319046"/>
                  <a:pt x="11642836" y="5319046"/>
                  <a:pt x="11642836" y="5314284"/>
                </a:cubicBezTo>
                <a:cubicBezTo>
                  <a:pt x="11647598" y="5314284"/>
                  <a:pt x="11657123" y="5319046"/>
                  <a:pt x="11661886" y="5319046"/>
                </a:cubicBezTo>
                <a:close/>
                <a:moveTo>
                  <a:pt x="10104739" y="5352384"/>
                </a:moveTo>
                <a:cubicBezTo>
                  <a:pt x="10090452" y="5347621"/>
                  <a:pt x="10071402" y="5333334"/>
                  <a:pt x="10052352" y="5314284"/>
                </a:cubicBezTo>
                <a:cubicBezTo>
                  <a:pt x="10066639" y="5323809"/>
                  <a:pt x="10085689" y="5338096"/>
                  <a:pt x="10104739" y="5352384"/>
                </a:cubicBezTo>
                <a:close/>
                <a:moveTo>
                  <a:pt x="7695200" y="5423821"/>
                </a:moveTo>
                <a:lnTo>
                  <a:pt x="7695200" y="5728573"/>
                </a:lnTo>
                <a:cubicBezTo>
                  <a:pt x="7609523" y="5728573"/>
                  <a:pt x="7547610" y="5723811"/>
                  <a:pt x="7485698" y="5728573"/>
                </a:cubicBezTo>
                <a:lnTo>
                  <a:pt x="7490460" y="5500021"/>
                </a:lnTo>
                <a:cubicBezTo>
                  <a:pt x="7495223" y="5476209"/>
                  <a:pt x="7519035" y="5314284"/>
                  <a:pt x="7609523" y="5314284"/>
                </a:cubicBezTo>
                <a:cubicBezTo>
                  <a:pt x="7652385" y="5314284"/>
                  <a:pt x="7695200" y="5390484"/>
                  <a:pt x="7695200" y="5423821"/>
                </a:cubicBezTo>
                <a:close/>
                <a:moveTo>
                  <a:pt x="5271421" y="5333334"/>
                </a:moveTo>
                <a:cubicBezTo>
                  <a:pt x="5266658" y="5333334"/>
                  <a:pt x="5257133" y="5323809"/>
                  <a:pt x="5257133" y="5314284"/>
                </a:cubicBezTo>
                <a:cubicBezTo>
                  <a:pt x="5261896" y="5319046"/>
                  <a:pt x="5271421" y="5323809"/>
                  <a:pt x="5271421" y="5333334"/>
                </a:cubicBezTo>
                <a:close/>
                <a:moveTo>
                  <a:pt x="12019025" y="5323809"/>
                </a:moveTo>
                <a:cubicBezTo>
                  <a:pt x="12009500" y="5342859"/>
                  <a:pt x="11990450" y="5361909"/>
                  <a:pt x="11971400" y="5376196"/>
                </a:cubicBezTo>
                <a:cubicBezTo>
                  <a:pt x="11980925" y="5357146"/>
                  <a:pt x="11985688" y="5333334"/>
                  <a:pt x="11990450" y="5309521"/>
                </a:cubicBezTo>
                <a:lnTo>
                  <a:pt x="12019025" y="5323809"/>
                </a:lnTo>
                <a:close/>
                <a:moveTo>
                  <a:pt x="3414284" y="5309521"/>
                </a:moveTo>
                <a:lnTo>
                  <a:pt x="3414284" y="5323809"/>
                </a:lnTo>
                <a:cubicBezTo>
                  <a:pt x="3361896" y="5328571"/>
                  <a:pt x="3357134" y="5323809"/>
                  <a:pt x="3352371" y="5323809"/>
                </a:cubicBezTo>
                <a:lnTo>
                  <a:pt x="3352371" y="5309521"/>
                </a:lnTo>
                <a:lnTo>
                  <a:pt x="3414284" y="5309521"/>
                </a:lnTo>
                <a:close/>
                <a:moveTo>
                  <a:pt x="10952369" y="5376196"/>
                </a:moveTo>
                <a:cubicBezTo>
                  <a:pt x="10961894" y="5376196"/>
                  <a:pt x="10999994" y="5366671"/>
                  <a:pt x="11014281" y="5366671"/>
                </a:cubicBezTo>
                <a:cubicBezTo>
                  <a:pt x="11042856" y="5366671"/>
                  <a:pt x="11095244" y="5409534"/>
                  <a:pt x="11095244" y="5442871"/>
                </a:cubicBezTo>
                <a:cubicBezTo>
                  <a:pt x="11095244" y="5466684"/>
                  <a:pt x="11057144" y="5519071"/>
                  <a:pt x="11038094" y="5519071"/>
                </a:cubicBezTo>
                <a:cubicBezTo>
                  <a:pt x="11023806" y="5519071"/>
                  <a:pt x="11023806" y="5514309"/>
                  <a:pt x="11014281" y="5514309"/>
                </a:cubicBezTo>
                <a:cubicBezTo>
                  <a:pt x="11019044" y="5480971"/>
                  <a:pt x="10995231" y="5447634"/>
                  <a:pt x="10980944" y="5442871"/>
                </a:cubicBezTo>
                <a:cubicBezTo>
                  <a:pt x="10971419" y="5438109"/>
                  <a:pt x="10961894" y="5438109"/>
                  <a:pt x="10952369" y="5433346"/>
                </a:cubicBezTo>
                <a:cubicBezTo>
                  <a:pt x="10947606" y="5433346"/>
                  <a:pt x="10942844" y="5419059"/>
                  <a:pt x="10933319" y="5414296"/>
                </a:cubicBezTo>
                <a:cubicBezTo>
                  <a:pt x="10904744" y="5404771"/>
                  <a:pt x="10847594" y="5395246"/>
                  <a:pt x="10838069" y="5395246"/>
                </a:cubicBezTo>
                <a:cubicBezTo>
                  <a:pt x="10823781" y="5395246"/>
                  <a:pt x="10799969" y="5400009"/>
                  <a:pt x="10790444" y="5414296"/>
                </a:cubicBezTo>
                <a:cubicBezTo>
                  <a:pt x="10780919" y="5419059"/>
                  <a:pt x="10785681" y="5438109"/>
                  <a:pt x="10776156" y="5447634"/>
                </a:cubicBezTo>
                <a:cubicBezTo>
                  <a:pt x="10776156" y="5442871"/>
                  <a:pt x="10776156" y="5409534"/>
                  <a:pt x="10757106" y="5409534"/>
                </a:cubicBezTo>
                <a:cubicBezTo>
                  <a:pt x="10742819" y="5409534"/>
                  <a:pt x="10747581" y="5414296"/>
                  <a:pt x="10742819" y="5414296"/>
                </a:cubicBezTo>
                <a:cubicBezTo>
                  <a:pt x="10733294" y="5419059"/>
                  <a:pt x="10723769" y="5414296"/>
                  <a:pt x="10709529" y="5414296"/>
                </a:cubicBezTo>
                <a:cubicBezTo>
                  <a:pt x="10700004" y="5414296"/>
                  <a:pt x="10676192" y="5428584"/>
                  <a:pt x="10661904" y="5438109"/>
                </a:cubicBezTo>
                <a:lnTo>
                  <a:pt x="10647617" y="5438109"/>
                </a:lnTo>
                <a:cubicBezTo>
                  <a:pt x="10642854" y="5433346"/>
                  <a:pt x="10642854" y="5438109"/>
                  <a:pt x="10642854" y="5423821"/>
                </a:cubicBezTo>
                <a:cubicBezTo>
                  <a:pt x="10642854" y="5371434"/>
                  <a:pt x="10747581" y="5328571"/>
                  <a:pt x="10766631" y="5323809"/>
                </a:cubicBezTo>
                <a:cubicBezTo>
                  <a:pt x="10771394" y="5323809"/>
                  <a:pt x="10785681" y="5314284"/>
                  <a:pt x="10795206" y="5304759"/>
                </a:cubicBezTo>
                <a:cubicBezTo>
                  <a:pt x="10833306" y="5347621"/>
                  <a:pt x="10904744" y="5376196"/>
                  <a:pt x="10952369" y="5376196"/>
                </a:cubicBezTo>
                <a:close/>
                <a:moveTo>
                  <a:pt x="10138077" y="5423821"/>
                </a:moveTo>
                <a:cubicBezTo>
                  <a:pt x="10104739" y="5414296"/>
                  <a:pt x="10109502" y="5400009"/>
                  <a:pt x="10109502" y="5380959"/>
                </a:cubicBezTo>
                <a:cubicBezTo>
                  <a:pt x="10109502" y="5338096"/>
                  <a:pt x="10128552" y="5342859"/>
                  <a:pt x="10147602" y="5304759"/>
                </a:cubicBezTo>
                <a:cubicBezTo>
                  <a:pt x="10133314" y="5333334"/>
                  <a:pt x="10123789" y="5390484"/>
                  <a:pt x="10138077" y="5423821"/>
                </a:cubicBezTo>
                <a:close/>
                <a:moveTo>
                  <a:pt x="3542824" y="5323809"/>
                </a:moveTo>
                <a:cubicBezTo>
                  <a:pt x="3538061" y="5323809"/>
                  <a:pt x="3528536" y="5328571"/>
                  <a:pt x="3523774" y="5328571"/>
                </a:cubicBezTo>
                <a:cubicBezTo>
                  <a:pt x="3523774" y="5323809"/>
                  <a:pt x="3533299" y="5314284"/>
                  <a:pt x="3542824" y="5304759"/>
                </a:cubicBezTo>
                <a:lnTo>
                  <a:pt x="3542824" y="5323809"/>
                </a:lnTo>
                <a:close/>
                <a:moveTo>
                  <a:pt x="2761869" y="5342859"/>
                </a:moveTo>
                <a:cubicBezTo>
                  <a:pt x="2776157" y="5338096"/>
                  <a:pt x="2795207" y="5323809"/>
                  <a:pt x="2814257" y="5304759"/>
                </a:cubicBezTo>
                <a:cubicBezTo>
                  <a:pt x="2823782" y="5333334"/>
                  <a:pt x="2780919" y="5333334"/>
                  <a:pt x="2761869" y="5342859"/>
                </a:cubicBezTo>
                <a:close/>
                <a:moveTo>
                  <a:pt x="10190464" y="5371434"/>
                </a:moveTo>
                <a:cubicBezTo>
                  <a:pt x="10190464" y="5376196"/>
                  <a:pt x="10185702" y="5409534"/>
                  <a:pt x="10161889" y="5419059"/>
                </a:cubicBezTo>
                <a:lnTo>
                  <a:pt x="10147602" y="5419059"/>
                </a:lnTo>
                <a:lnTo>
                  <a:pt x="10147602" y="5352384"/>
                </a:lnTo>
                <a:cubicBezTo>
                  <a:pt x="10152364" y="5338096"/>
                  <a:pt x="10157127" y="5319046"/>
                  <a:pt x="10166652" y="5299996"/>
                </a:cubicBezTo>
                <a:cubicBezTo>
                  <a:pt x="10176177" y="5323809"/>
                  <a:pt x="10190464" y="5357146"/>
                  <a:pt x="10190464" y="5371434"/>
                </a:cubicBezTo>
                <a:close/>
                <a:moveTo>
                  <a:pt x="9971389" y="5328571"/>
                </a:moveTo>
                <a:cubicBezTo>
                  <a:pt x="9976152" y="5319046"/>
                  <a:pt x="9976152" y="5309521"/>
                  <a:pt x="9980914" y="5299996"/>
                </a:cubicBezTo>
                <a:cubicBezTo>
                  <a:pt x="9980914" y="5309521"/>
                  <a:pt x="9976152" y="5319046"/>
                  <a:pt x="9971389" y="5328571"/>
                </a:cubicBezTo>
                <a:close/>
                <a:moveTo>
                  <a:pt x="3219021" y="5328571"/>
                </a:moveTo>
                <a:cubicBezTo>
                  <a:pt x="3204734" y="5323809"/>
                  <a:pt x="3185684" y="5319046"/>
                  <a:pt x="3171396" y="5309521"/>
                </a:cubicBezTo>
                <a:cubicBezTo>
                  <a:pt x="3166634" y="5309521"/>
                  <a:pt x="3166634" y="5299996"/>
                  <a:pt x="3171396" y="5299996"/>
                </a:cubicBezTo>
                <a:cubicBezTo>
                  <a:pt x="3195209" y="5304759"/>
                  <a:pt x="3219021" y="5304759"/>
                  <a:pt x="3219021" y="5328571"/>
                </a:cubicBezTo>
                <a:close/>
                <a:moveTo>
                  <a:pt x="1138095" y="5361909"/>
                </a:moveTo>
                <a:cubicBezTo>
                  <a:pt x="1142857" y="5357146"/>
                  <a:pt x="1147620" y="5347621"/>
                  <a:pt x="1147620" y="5342859"/>
                </a:cubicBezTo>
                <a:cubicBezTo>
                  <a:pt x="1166670" y="5357146"/>
                  <a:pt x="1166670" y="5400009"/>
                  <a:pt x="1176195" y="5419059"/>
                </a:cubicBezTo>
                <a:cubicBezTo>
                  <a:pt x="1180957" y="5414296"/>
                  <a:pt x="1180957" y="5409534"/>
                  <a:pt x="1185720" y="5404771"/>
                </a:cubicBezTo>
                <a:cubicBezTo>
                  <a:pt x="1190482" y="5433346"/>
                  <a:pt x="1190482" y="5461921"/>
                  <a:pt x="1190482" y="5490496"/>
                </a:cubicBezTo>
                <a:cubicBezTo>
                  <a:pt x="1185720" y="5461921"/>
                  <a:pt x="1176195" y="5423821"/>
                  <a:pt x="1157145" y="5400009"/>
                </a:cubicBezTo>
                <a:cubicBezTo>
                  <a:pt x="1138095" y="5366671"/>
                  <a:pt x="1090470" y="5328571"/>
                  <a:pt x="1090470" y="5319046"/>
                </a:cubicBezTo>
                <a:cubicBezTo>
                  <a:pt x="1090470" y="5304759"/>
                  <a:pt x="1095232" y="5304759"/>
                  <a:pt x="1095232" y="5299996"/>
                </a:cubicBezTo>
                <a:cubicBezTo>
                  <a:pt x="1128570" y="5304759"/>
                  <a:pt x="1123807" y="5338096"/>
                  <a:pt x="1138095" y="5361909"/>
                </a:cubicBezTo>
                <a:close/>
                <a:moveTo>
                  <a:pt x="9985677" y="5323809"/>
                </a:moveTo>
                <a:cubicBezTo>
                  <a:pt x="9990439" y="5314284"/>
                  <a:pt x="9990439" y="5304759"/>
                  <a:pt x="9995202" y="5295281"/>
                </a:cubicBezTo>
                <a:cubicBezTo>
                  <a:pt x="9995202" y="5304759"/>
                  <a:pt x="9990439" y="5314284"/>
                  <a:pt x="9985677" y="5323809"/>
                </a:cubicBezTo>
                <a:close/>
                <a:moveTo>
                  <a:pt x="5276183" y="5309521"/>
                </a:moveTo>
                <a:cubicBezTo>
                  <a:pt x="5271421" y="5304759"/>
                  <a:pt x="5266658" y="5295281"/>
                  <a:pt x="5271421" y="5295281"/>
                </a:cubicBezTo>
                <a:cubicBezTo>
                  <a:pt x="5276183" y="5299996"/>
                  <a:pt x="5276183" y="5304759"/>
                  <a:pt x="5276183" y="5309521"/>
                </a:cubicBezTo>
                <a:close/>
                <a:moveTo>
                  <a:pt x="3338084" y="5304759"/>
                </a:moveTo>
                <a:cubicBezTo>
                  <a:pt x="3338084" y="5309521"/>
                  <a:pt x="3342846" y="5319046"/>
                  <a:pt x="3342846" y="5323809"/>
                </a:cubicBezTo>
                <a:cubicBezTo>
                  <a:pt x="3309509" y="5319046"/>
                  <a:pt x="3285696" y="5314284"/>
                  <a:pt x="3266646" y="5309521"/>
                </a:cubicBezTo>
                <a:cubicBezTo>
                  <a:pt x="3271409" y="5304759"/>
                  <a:pt x="3271409" y="5295281"/>
                  <a:pt x="3280934" y="5295281"/>
                </a:cubicBezTo>
                <a:cubicBezTo>
                  <a:pt x="3295221" y="5295281"/>
                  <a:pt x="3319034" y="5299996"/>
                  <a:pt x="3338084" y="5304759"/>
                </a:cubicBezTo>
                <a:close/>
                <a:moveTo>
                  <a:pt x="985695" y="5328571"/>
                </a:moveTo>
                <a:cubicBezTo>
                  <a:pt x="990457" y="5319046"/>
                  <a:pt x="995220" y="5304759"/>
                  <a:pt x="1004745" y="5295281"/>
                </a:cubicBezTo>
                <a:cubicBezTo>
                  <a:pt x="999982" y="5304759"/>
                  <a:pt x="995220" y="5319046"/>
                  <a:pt x="985695" y="5328571"/>
                </a:cubicBezTo>
                <a:close/>
                <a:moveTo>
                  <a:pt x="11723798" y="5347621"/>
                </a:moveTo>
                <a:cubicBezTo>
                  <a:pt x="11747611" y="5357146"/>
                  <a:pt x="11761898" y="5380959"/>
                  <a:pt x="11780948" y="5390484"/>
                </a:cubicBezTo>
                <a:cubicBezTo>
                  <a:pt x="11761898" y="5395246"/>
                  <a:pt x="11738086" y="5404771"/>
                  <a:pt x="11719036" y="5414296"/>
                </a:cubicBezTo>
                <a:cubicBezTo>
                  <a:pt x="11728561" y="5347621"/>
                  <a:pt x="11623786" y="5323809"/>
                  <a:pt x="11599973" y="5323809"/>
                </a:cubicBezTo>
                <a:cubicBezTo>
                  <a:pt x="11566636" y="5323809"/>
                  <a:pt x="11566636" y="5319046"/>
                  <a:pt x="11523773" y="5347621"/>
                </a:cubicBezTo>
                <a:cubicBezTo>
                  <a:pt x="11509486" y="5328571"/>
                  <a:pt x="11485673" y="5304759"/>
                  <a:pt x="11461908" y="5290519"/>
                </a:cubicBezTo>
                <a:cubicBezTo>
                  <a:pt x="11547586" y="5309521"/>
                  <a:pt x="11638073" y="5314284"/>
                  <a:pt x="11723798" y="5347621"/>
                </a:cubicBezTo>
                <a:close/>
                <a:moveTo>
                  <a:pt x="11509486" y="5352384"/>
                </a:moveTo>
                <a:cubicBezTo>
                  <a:pt x="11490436" y="5357146"/>
                  <a:pt x="11461908" y="5361909"/>
                  <a:pt x="11452383" y="5361909"/>
                </a:cubicBezTo>
                <a:cubicBezTo>
                  <a:pt x="11438096" y="5361909"/>
                  <a:pt x="11419046" y="5328571"/>
                  <a:pt x="11399996" y="5314284"/>
                </a:cubicBezTo>
                <a:cubicBezTo>
                  <a:pt x="11409521" y="5309521"/>
                  <a:pt x="11419046" y="5290519"/>
                  <a:pt x="11433333" y="5290519"/>
                </a:cubicBezTo>
                <a:cubicBezTo>
                  <a:pt x="11442858" y="5290519"/>
                  <a:pt x="11504723" y="5328571"/>
                  <a:pt x="11509486" y="5352384"/>
                </a:cubicBezTo>
                <a:close/>
                <a:moveTo>
                  <a:pt x="10785681" y="5299996"/>
                </a:moveTo>
                <a:cubicBezTo>
                  <a:pt x="10771394" y="5309521"/>
                  <a:pt x="10628567" y="5357146"/>
                  <a:pt x="10628567" y="5423821"/>
                </a:cubicBezTo>
                <a:cubicBezTo>
                  <a:pt x="10628567" y="5452396"/>
                  <a:pt x="10700004" y="5495259"/>
                  <a:pt x="10723769" y="5500021"/>
                </a:cubicBezTo>
                <a:cubicBezTo>
                  <a:pt x="10738056" y="5504784"/>
                  <a:pt x="10766631" y="5509546"/>
                  <a:pt x="10790444" y="5509546"/>
                </a:cubicBezTo>
                <a:cubicBezTo>
                  <a:pt x="10776156" y="5514309"/>
                  <a:pt x="10747581" y="5523834"/>
                  <a:pt x="10738056" y="5523834"/>
                </a:cubicBezTo>
                <a:cubicBezTo>
                  <a:pt x="10714292" y="5523834"/>
                  <a:pt x="10709529" y="5519071"/>
                  <a:pt x="10671429" y="5480971"/>
                </a:cubicBezTo>
                <a:cubicBezTo>
                  <a:pt x="10661904" y="5471446"/>
                  <a:pt x="10571417" y="5457159"/>
                  <a:pt x="10561892" y="5457159"/>
                </a:cubicBezTo>
                <a:cubicBezTo>
                  <a:pt x="10528554" y="5457159"/>
                  <a:pt x="10523792" y="5495259"/>
                  <a:pt x="10476167" y="5495259"/>
                </a:cubicBezTo>
                <a:cubicBezTo>
                  <a:pt x="10466642" y="5495259"/>
                  <a:pt x="10452354" y="5485734"/>
                  <a:pt x="10438067" y="5485734"/>
                </a:cubicBezTo>
                <a:cubicBezTo>
                  <a:pt x="10428542" y="5485734"/>
                  <a:pt x="10414254" y="5495259"/>
                  <a:pt x="10404729" y="5495259"/>
                </a:cubicBezTo>
                <a:cubicBezTo>
                  <a:pt x="10385679" y="5495259"/>
                  <a:pt x="10380917" y="5485734"/>
                  <a:pt x="10380917" y="5476209"/>
                </a:cubicBezTo>
                <a:cubicBezTo>
                  <a:pt x="10380917" y="5457159"/>
                  <a:pt x="10395204" y="5428584"/>
                  <a:pt x="10414254" y="5423821"/>
                </a:cubicBezTo>
                <a:cubicBezTo>
                  <a:pt x="10423779" y="5419059"/>
                  <a:pt x="10447592" y="5428584"/>
                  <a:pt x="10466642" y="5423821"/>
                </a:cubicBezTo>
                <a:cubicBezTo>
                  <a:pt x="10466642" y="5423821"/>
                  <a:pt x="10471404" y="5423821"/>
                  <a:pt x="10476167" y="5419059"/>
                </a:cubicBezTo>
                <a:cubicBezTo>
                  <a:pt x="10457117" y="5395246"/>
                  <a:pt x="10423779" y="5404771"/>
                  <a:pt x="10423779" y="5380959"/>
                </a:cubicBezTo>
                <a:cubicBezTo>
                  <a:pt x="10423779" y="5347621"/>
                  <a:pt x="10466642" y="5338096"/>
                  <a:pt x="10466642" y="5333334"/>
                </a:cubicBezTo>
                <a:cubicBezTo>
                  <a:pt x="10466642" y="5323809"/>
                  <a:pt x="10461879" y="5328571"/>
                  <a:pt x="10457117" y="5323809"/>
                </a:cubicBezTo>
                <a:cubicBezTo>
                  <a:pt x="10476167" y="5314284"/>
                  <a:pt x="10504742" y="5304759"/>
                  <a:pt x="10519029" y="5304759"/>
                </a:cubicBezTo>
                <a:cubicBezTo>
                  <a:pt x="10528554" y="5304759"/>
                  <a:pt x="10561892" y="5314284"/>
                  <a:pt x="10576179" y="5314284"/>
                </a:cubicBezTo>
                <a:cubicBezTo>
                  <a:pt x="10585704" y="5314284"/>
                  <a:pt x="10585704" y="5304759"/>
                  <a:pt x="10599992" y="5304759"/>
                </a:cubicBezTo>
                <a:cubicBezTo>
                  <a:pt x="10623804" y="5299996"/>
                  <a:pt x="10652379" y="5309521"/>
                  <a:pt x="10680954" y="5304759"/>
                </a:cubicBezTo>
                <a:cubicBezTo>
                  <a:pt x="10704767" y="5299996"/>
                  <a:pt x="10738056" y="5290519"/>
                  <a:pt x="10752344" y="5290519"/>
                </a:cubicBezTo>
                <a:cubicBezTo>
                  <a:pt x="10761869" y="5290519"/>
                  <a:pt x="10776156" y="5295281"/>
                  <a:pt x="10785681" y="5299996"/>
                </a:cubicBezTo>
                <a:close/>
                <a:moveTo>
                  <a:pt x="10071402" y="5295281"/>
                </a:moveTo>
                <a:cubicBezTo>
                  <a:pt x="10066639" y="5295281"/>
                  <a:pt x="10057114" y="5290519"/>
                  <a:pt x="10052352" y="5285756"/>
                </a:cubicBezTo>
                <a:cubicBezTo>
                  <a:pt x="10057114" y="5285756"/>
                  <a:pt x="10066639" y="5290519"/>
                  <a:pt x="10071402" y="5295281"/>
                </a:cubicBezTo>
                <a:close/>
                <a:moveTo>
                  <a:pt x="4119039" y="5309521"/>
                </a:moveTo>
                <a:lnTo>
                  <a:pt x="4119039" y="5323809"/>
                </a:lnTo>
                <a:cubicBezTo>
                  <a:pt x="4095226" y="5314284"/>
                  <a:pt x="4071414" y="5309521"/>
                  <a:pt x="4071414" y="5285756"/>
                </a:cubicBezTo>
                <a:cubicBezTo>
                  <a:pt x="4085701" y="5290519"/>
                  <a:pt x="4104751" y="5304759"/>
                  <a:pt x="4119039" y="5309521"/>
                </a:cubicBezTo>
                <a:close/>
                <a:moveTo>
                  <a:pt x="4019026" y="5290519"/>
                </a:moveTo>
                <a:cubicBezTo>
                  <a:pt x="4042839" y="5285756"/>
                  <a:pt x="4061889" y="5304759"/>
                  <a:pt x="4076176" y="5323809"/>
                </a:cubicBezTo>
                <a:cubicBezTo>
                  <a:pt x="4057126" y="5319046"/>
                  <a:pt x="4038076" y="5304759"/>
                  <a:pt x="4019026" y="5290519"/>
                </a:cubicBezTo>
                <a:close/>
                <a:moveTo>
                  <a:pt x="3533299" y="5299996"/>
                </a:moveTo>
                <a:cubicBezTo>
                  <a:pt x="3504724" y="5314284"/>
                  <a:pt x="3457146" y="5328571"/>
                  <a:pt x="3442859" y="5328571"/>
                </a:cubicBezTo>
                <a:lnTo>
                  <a:pt x="3423809" y="5328571"/>
                </a:lnTo>
                <a:lnTo>
                  <a:pt x="3423809" y="5309521"/>
                </a:lnTo>
                <a:cubicBezTo>
                  <a:pt x="3438096" y="5309521"/>
                  <a:pt x="3461909" y="5304759"/>
                  <a:pt x="3476196" y="5304759"/>
                </a:cubicBezTo>
                <a:cubicBezTo>
                  <a:pt x="3485674" y="5304759"/>
                  <a:pt x="3480959" y="5314284"/>
                  <a:pt x="3485674" y="5319046"/>
                </a:cubicBezTo>
                <a:cubicBezTo>
                  <a:pt x="3495199" y="5304759"/>
                  <a:pt x="3514249" y="5290519"/>
                  <a:pt x="3533299" y="5285756"/>
                </a:cubicBezTo>
                <a:lnTo>
                  <a:pt x="3533299" y="5299996"/>
                </a:lnTo>
                <a:close/>
                <a:moveTo>
                  <a:pt x="10047589" y="5309521"/>
                </a:moveTo>
                <a:cubicBezTo>
                  <a:pt x="10033302" y="5304759"/>
                  <a:pt x="10019014" y="5304759"/>
                  <a:pt x="10004727" y="5295281"/>
                </a:cubicBezTo>
                <a:cubicBezTo>
                  <a:pt x="10009489" y="5285756"/>
                  <a:pt x="10014252" y="5280994"/>
                  <a:pt x="10023777" y="5280994"/>
                </a:cubicBezTo>
                <a:cubicBezTo>
                  <a:pt x="10042827" y="5280994"/>
                  <a:pt x="10038064" y="5290519"/>
                  <a:pt x="10047589" y="5309521"/>
                </a:cubicBezTo>
                <a:close/>
                <a:moveTo>
                  <a:pt x="3438096" y="5280994"/>
                </a:moveTo>
                <a:lnTo>
                  <a:pt x="3438096" y="5295281"/>
                </a:lnTo>
                <a:lnTo>
                  <a:pt x="3380946" y="5295281"/>
                </a:lnTo>
                <a:cubicBezTo>
                  <a:pt x="3380946" y="5290519"/>
                  <a:pt x="3385709" y="5285756"/>
                  <a:pt x="3390471" y="5280994"/>
                </a:cubicBezTo>
                <a:lnTo>
                  <a:pt x="3438096" y="5280994"/>
                </a:lnTo>
                <a:close/>
                <a:moveTo>
                  <a:pt x="3257121" y="5309521"/>
                </a:moveTo>
                <a:lnTo>
                  <a:pt x="3199971" y="5295281"/>
                </a:lnTo>
                <a:cubicBezTo>
                  <a:pt x="3238071" y="5266706"/>
                  <a:pt x="3238071" y="5290519"/>
                  <a:pt x="3257121" y="5285756"/>
                </a:cubicBezTo>
                <a:lnTo>
                  <a:pt x="3257121" y="5309521"/>
                </a:lnTo>
                <a:close/>
                <a:moveTo>
                  <a:pt x="3157109" y="5295281"/>
                </a:moveTo>
                <a:lnTo>
                  <a:pt x="3157109" y="5309521"/>
                </a:lnTo>
                <a:cubicBezTo>
                  <a:pt x="3138059" y="5304759"/>
                  <a:pt x="3114246" y="5295281"/>
                  <a:pt x="3090482" y="5285756"/>
                </a:cubicBezTo>
                <a:cubicBezTo>
                  <a:pt x="3090482" y="5285756"/>
                  <a:pt x="3095244" y="5280994"/>
                  <a:pt x="3095244" y="5276231"/>
                </a:cubicBezTo>
                <a:cubicBezTo>
                  <a:pt x="3114246" y="5280994"/>
                  <a:pt x="3138059" y="5290519"/>
                  <a:pt x="3157109" y="5295281"/>
                </a:cubicBezTo>
                <a:close/>
                <a:moveTo>
                  <a:pt x="2266664" y="5338096"/>
                </a:moveTo>
                <a:cubicBezTo>
                  <a:pt x="2280952" y="5338096"/>
                  <a:pt x="2323814" y="5371434"/>
                  <a:pt x="2342817" y="5385721"/>
                </a:cubicBezTo>
                <a:cubicBezTo>
                  <a:pt x="2347579" y="5395246"/>
                  <a:pt x="2347579" y="5404771"/>
                  <a:pt x="2352342" y="5414296"/>
                </a:cubicBezTo>
                <a:cubicBezTo>
                  <a:pt x="2357104" y="5409534"/>
                  <a:pt x="2357104" y="5404771"/>
                  <a:pt x="2366629" y="5404771"/>
                </a:cubicBezTo>
                <a:cubicBezTo>
                  <a:pt x="2380917" y="5404771"/>
                  <a:pt x="2423779" y="5428584"/>
                  <a:pt x="2452354" y="5442871"/>
                </a:cubicBezTo>
                <a:cubicBezTo>
                  <a:pt x="2447592" y="5452396"/>
                  <a:pt x="2447592" y="5461921"/>
                  <a:pt x="2447592" y="5471446"/>
                </a:cubicBezTo>
                <a:cubicBezTo>
                  <a:pt x="2361867" y="5447634"/>
                  <a:pt x="2252377" y="5342859"/>
                  <a:pt x="2176177" y="5280994"/>
                </a:cubicBezTo>
                <a:cubicBezTo>
                  <a:pt x="2199989" y="5276231"/>
                  <a:pt x="2257139" y="5314284"/>
                  <a:pt x="2257139" y="5342859"/>
                </a:cubicBezTo>
                <a:cubicBezTo>
                  <a:pt x="2261902" y="5338096"/>
                  <a:pt x="2257139" y="5338096"/>
                  <a:pt x="2266664" y="5338096"/>
                </a:cubicBezTo>
                <a:close/>
                <a:moveTo>
                  <a:pt x="10052352" y="5271469"/>
                </a:moveTo>
                <a:lnTo>
                  <a:pt x="10038064" y="5271469"/>
                </a:lnTo>
                <a:lnTo>
                  <a:pt x="10052352" y="5271469"/>
                </a:lnTo>
                <a:close/>
                <a:moveTo>
                  <a:pt x="5290471" y="5290519"/>
                </a:moveTo>
                <a:cubicBezTo>
                  <a:pt x="5285708" y="5290519"/>
                  <a:pt x="5276183" y="5280994"/>
                  <a:pt x="5276183" y="5271469"/>
                </a:cubicBezTo>
                <a:cubicBezTo>
                  <a:pt x="5280946" y="5276231"/>
                  <a:pt x="5290471" y="5280994"/>
                  <a:pt x="5290471" y="5290519"/>
                </a:cubicBezTo>
                <a:close/>
                <a:moveTo>
                  <a:pt x="4038076" y="5328571"/>
                </a:moveTo>
                <a:cubicBezTo>
                  <a:pt x="4023789" y="5319046"/>
                  <a:pt x="3976164" y="5304759"/>
                  <a:pt x="3976164" y="5285756"/>
                </a:cubicBezTo>
                <a:cubicBezTo>
                  <a:pt x="3976164" y="5276231"/>
                  <a:pt x="3980926" y="5271469"/>
                  <a:pt x="3980926" y="5271469"/>
                </a:cubicBezTo>
                <a:cubicBezTo>
                  <a:pt x="3999976" y="5290519"/>
                  <a:pt x="4023789" y="5309521"/>
                  <a:pt x="4038076" y="5328571"/>
                </a:cubicBezTo>
                <a:close/>
                <a:moveTo>
                  <a:pt x="3371421" y="5290519"/>
                </a:moveTo>
                <a:cubicBezTo>
                  <a:pt x="3333321" y="5285756"/>
                  <a:pt x="3319034" y="5299996"/>
                  <a:pt x="3309509" y="5276231"/>
                </a:cubicBezTo>
                <a:cubicBezTo>
                  <a:pt x="3309509" y="5276231"/>
                  <a:pt x="3304746" y="5271469"/>
                  <a:pt x="3319034" y="5271469"/>
                </a:cubicBezTo>
                <a:cubicBezTo>
                  <a:pt x="3328559" y="5271469"/>
                  <a:pt x="3357134" y="5276231"/>
                  <a:pt x="3371421" y="5290519"/>
                </a:cubicBezTo>
                <a:close/>
                <a:moveTo>
                  <a:pt x="12457129" y="5299996"/>
                </a:moveTo>
                <a:cubicBezTo>
                  <a:pt x="12499991" y="5323809"/>
                  <a:pt x="12542854" y="5385721"/>
                  <a:pt x="12552379" y="5433346"/>
                </a:cubicBezTo>
                <a:cubicBezTo>
                  <a:pt x="12533329" y="5423821"/>
                  <a:pt x="12499991" y="5400009"/>
                  <a:pt x="12485704" y="5400009"/>
                </a:cubicBezTo>
                <a:cubicBezTo>
                  <a:pt x="12476179" y="5400009"/>
                  <a:pt x="12480941" y="5409534"/>
                  <a:pt x="12471416" y="5409534"/>
                </a:cubicBezTo>
                <a:cubicBezTo>
                  <a:pt x="12457129" y="5409534"/>
                  <a:pt x="12438079" y="5400009"/>
                  <a:pt x="12428554" y="5390484"/>
                </a:cubicBezTo>
                <a:cubicBezTo>
                  <a:pt x="12404741" y="5371434"/>
                  <a:pt x="12380929" y="5342859"/>
                  <a:pt x="12352354" y="5319046"/>
                </a:cubicBezTo>
                <a:cubicBezTo>
                  <a:pt x="12352354" y="5314284"/>
                  <a:pt x="12347591" y="5309521"/>
                  <a:pt x="12347591" y="5299996"/>
                </a:cubicBezTo>
                <a:cubicBezTo>
                  <a:pt x="12347591" y="5271469"/>
                  <a:pt x="12390454" y="5266706"/>
                  <a:pt x="12404741" y="5266706"/>
                </a:cubicBezTo>
                <a:cubicBezTo>
                  <a:pt x="12414266" y="5266706"/>
                  <a:pt x="12438079" y="5290519"/>
                  <a:pt x="12457129" y="5299996"/>
                </a:cubicBezTo>
                <a:close/>
                <a:moveTo>
                  <a:pt x="7095220" y="5400009"/>
                </a:moveTo>
                <a:lnTo>
                  <a:pt x="7095220" y="5690473"/>
                </a:lnTo>
                <a:lnTo>
                  <a:pt x="6885718" y="5690473"/>
                </a:lnTo>
                <a:lnTo>
                  <a:pt x="6885718" y="5466684"/>
                </a:lnTo>
                <a:cubicBezTo>
                  <a:pt x="6880956" y="5447634"/>
                  <a:pt x="6914245" y="5266706"/>
                  <a:pt x="7004733" y="5266706"/>
                </a:cubicBezTo>
                <a:cubicBezTo>
                  <a:pt x="7061883" y="5266706"/>
                  <a:pt x="7095220" y="5361909"/>
                  <a:pt x="7095220" y="5400009"/>
                </a:cubicBezTo>
                <a:close/>
                <a:moveTo>
                  <a:pt x="3509486" y="5280994"/>
                </a:moveTo>
                <a:cubicBezTo>
                  <a:pt x="3490436" y="5285756"/>
                  <a:pt x="3466671" y="5290519"/>
                  <a:pt x="3447621" y="5295281"/>
                </a:cubicBezTo>
                <a:cubicBezTo>
                  <a:pt x="3452384" y="5261944"/>
                  <a:pt x="3485674" y="5276231"/>
                  <a:pt x="3509486" y="5266706"/>
                </a:cubicBezTo>
                <a:lnTo>
                  <a:pt x="3509486" y="5280994"/>
                </a:lnTo>
                <a:close/>
                <a:moveTo>
                  <a:pt x="11280933" y="5328571"/>
                </a:moveTo>
                <a:lnTo>
                  <a:pt x="11214259" y="5323809"/>
                </a:lnTo>
                <a:cubicBezTo>
                  <a:pt x="11257121" y="5299996"/>
                  <a:pt x="11290458" y="5309521"/>
                  <a:pt x="11328558" y="5261944"/>
                </a:cubicBezTo>
                <a:cubicBezTo>
                  <a:pt x="11319033" y="5280994"/>
                  <a:pt x="11304746" y="5309521"/>
                  <a:pt x="11280933" y="5328571"/>
                </a:cubicBezTo>
                <a:close/>
                <a:moveTo>
                  <a:pt x="10066639" y="5261944"/>
                </a:moveTo>
                <a:lnTo>
                  <a:pt x="10047589" y="5261944"/>
                </a:lnTo>
                <a:lnTo>
                  <a:pt x="10066639" y="5261944"/>
                </a:lnTo>
                <a:close/>
                <a:moveTo>
                  <a:pt x="5266658" y="5271469"/>
                </a:moveTo>
                <a:cubicBezTo>
                  <a:pt x="5266658" y="5271469"/>
                  <a:pt x="5266658" y="5276231"/>
                  <a:pt x="5257133" y="5276231"/>
                </a:cubicBezTo>
                <a:lnTo>
                  <a:pt x="5257133" y="5261944"/>
                </a:lnTo>
                <a:cubicBezTo>
                  <a:pt x="5261896" y="5266706"/>
                  <a:pt x="5266658" y="5266706"/>
                  <a:pt x="5266658" y="5271469"/>
                </a:cubicBezTo>
                <a:close/>
                <a:moveTo>
                  <a:pt x="3147584" y="5261944"/>
                </a:moveTo>
                <a:cubicBezTo>
                  <a:pt x="3157109" y="5266706"/>
                  <a:pt x="3190446" y="5261944"/>
                  <a:pt x="3190446" y="5290519"/>
                </a:cubicBezTo>
                <a:cubicBezTo>
                  <a:pt x="3176159" y="5285756"/>
                  <a:pt x="3133296" y="5280994"/>
                  <a:pt x="3138059" y="5261944"/>
                </a:cubicBezTo>
                <a:lnTo>
                  <a:pt x="3147584" y="5261944"/>
                </a:lnTo>
                <a:close/>
                <a:moveTo>
                  <a:pt x="12657106" y="5280994"/>
                </a:moveTo>
                <a:cubicBezTo>
                  <a:pt x="12671394" y="5280994"/>
                  <a:pt x="12742831" y="5271469"/>
                  <a:pt x="12757119" y="5271469"/>
                </a:cubicBezTo>
                <a:cubicBezTo>
                  <a:pt x="12780931" y="5271469"/>
                  <a:pt x="12804744" y="5266706"/>
                  <a:pt x="12828556" y="5285756"/>
                </a:cubicBezTo>
                <a:cubicBezTo>
                  <a:pt x="12804744" y="5295281"/>
                  <a:pt x="12776169" y="5299996"/>
                  <a:pt x="12747594" y="5304759"/>
                </a:cubicBezTo>
                <a:cubicBezTo>
                  <a:pt x="12752356" y="5309521"/>
                  <a:pt x="12761881" y="5314284"/>
                  <a:pt x="12771406" y="5323809"/>
                </a:cubicBezTo>
                <a:cubicBezTo>
                  <a:pt x="12742831" y="5323809"/>
                  <a:pt x="12695206" y="5328571"/>
                  <a:pt x="12685681" y="5328571"/>
                </a:cubicBezTo>
                <a:cubicBezTo>
                  <a:pt x="12623816" y="5328571"/>
                  <a:pt x="12600004" y="5319046"/>
                  <a:pt x="12538091" y="5276231"/>
                </a:cubicBezTo>
                <a:cubicBezTo>
                  <a:pt x="12542854" y="5271469"/>
                  <a:pt x="12547616" y="5257181"/>
                  <a:pt x="12557141" y="5257181"/>
                </a:cubicBezTo>
                <a:cubicBezTo>
                  <a:pt x="12571429" y="5257181"/>
                  <a:pt x="12647581" y="5280994"/>
                  <a:pt x="12657106" y="5280994"/>
                </a:cubicBezTo>
                <a:close/>
                <a:moveTo>
                  <a:pt x="3299984" y="5271469"/>
                </a:moveTo>
                <a:lnTo>
                  <a:pt x="3299984" y="5285756"/>
                </a:lnTo>
                <a:cubicBezTo>
                  <a:pt x="3280934" y="5280994"/>
                  <a:pt x="3257121" y="5276231"/>
                  <a:pt x="3238071" y="5271469"/>
                </a:cubicBezTo>
                <a:cubicBezTo>
                  <a:pt x="3238071" y="5266706"/>
                  <a:pt x="3242834" y="5261944"/>
                  <a:pt x="3242834" y="5257181"/>
                </a:cubicBezTo>
                <a:lnTo>
                  <a:pt x="3299984" y="5271469"/>
                </a:lnTo>
                <a:close/>
                <a:moveTo>
                  <a:pt x="3080957" y="5271469"/>
                </a:moveTo>
                <a:lnTo>
                  <a:pt x="3080957" y="5285756"/>
                </a:lnTo>
                <a:cubicBezTo>
                  <a:pt x="3066669" y="5280994"/>
                  <a:pt x="3028569" y="5276231"/>
                  <a:pt x="3023807" y="5257181"/>
                </a:cubicBezTo>
                <a:cubicBezTo>
                  <a:pt x="3047619" y="5261944"/>
                  <a:pt x="3066669" y="5266706"/>
                  <a:pt x="3080957" y="5271469"/>
                </a:cubicBezTo>
                <a:close/>
                <a:moveTo>
                  <a:pt x="2552367" y="5276231"/>
                </a:moveTo>
                <a:cubicBezTo>
                  <a:pt x="2557129" y="5271469"/>
                  <a:pt x="2557129" y="5266706"/>
                  <a:pt x="2561892" y="5261944"/>
                </a:cubicBezTo>
                <a:cubicBezTo>
                  <a:pt x="2571417" y="5266706"/>
                  <a:pt x="2599992" y="5257181"/>
                  <a:pt x="2609517" y="5290519"/>
                </a:cubicBezTo>
                <a:cubicBezTo>
                  <a:pt x="2609517" y="5290519"/>
                  <a:pt x="2614279" y="5285756"/>
                  <a:pt x="2614279" y="5280994"/>
                </a:cubicBezTo>
                <a:lnTo>
                  <a:pt x="2623804" y="5280994"/>
                </a:lnTo>
                <a:cubicBezTo>
                  <a:pt x="2647617" y="5290519"/>
                  <a:pt x="2661904" y="5290519"/>
                  <a:pt x="2666667" y="5309521"/>
                </a:cubicBezTo>
                <a:cubicBezTo>
                  <a:pt x="2666667" y="5309521"/>
                  <a:pt x="2671429" y="5304759"/>
                  <a:pt x="2671429" y="5299996"/>
                </a:cubicBezTo>
                <a:lnTo>
                  <a:pt x="2680954" y="5299996"/>
                </a:lnTo>
                <a:cubicBezTo>
                  <a:pt x="2695242" y="5304759"/>
                  <a:pt x="2709529" y="5314284"/>
                  <a:pt x="2719054" y="5319046"/>
                </a:cubicBezTo>
                <a:cubicBezTo>
                  <a:pt x="2714292" y="5323809"/>
                  <a:pt x="2704767" y="5328571"/>
                  <a:pt x="2695242" y="5328571"/>
                </a:cubicBezTo>
                <a:cubicBezTo>
                  <a:pt x="2680954" y="5328571"/>
                  <a:pt x="2614279" y="5304759"/>
                  <a:pt x="2571417" y="5299996"/>
                </a:cubicBezTo>
                <a:cubicBezTo>
                  <a:pt x="2580942" y="5314284"/>
                  <a:pt x="2599992" y="5319046"/>
                  <a:pt x="2619042" y="5333334"/>
                </a:cubicBezTo>
                <a:cubicBezTo>
                  <a:pt x="2571417" y="5323809"/>
                  <a:pt x="2561892" y="5319046"/>
                  <a:pt x="2542842" y="5328571"/>
                </a:cubicBezTo>
                <a:lnTo>
                  <a:pt x="2542842" y="5257181"/>
                </a:lnTo>
                <a:cubicBezTo>
                  <a:pt x="2547604" y="5257181"/>
                  <a:pt x="2547604" y="5266706"/>
                  <a:pt x="2552367" y="5276231"/>
                </a:cubicBezTo>
                <a:close/>
                <a:moveTo>
                  <a:pt x="1009507" y="5290519"/>
                </a:moveTo>
                <a:cubicBezTo>
                  <a:pt x="1014270" y="5280994"/>
                  <a:pt x="1023795" y="5266706"/>
                  <a:pt x="1033320" y="5257181"/>
                </a:cubicBezTo>
                <a:cubicBezTo>
                  <a:pt x="1028557" y="5266706"/>
                  <a:pt x="1023795" y="5271469"/>
                  <a:pt x="1009507" y="5290519"/>
                </a:cubicBezTo>
                <a:close/>
                <a:moveTo>
                  <a:pt x="2880932" y="5285756"/>
                </a:moveTo>
                <a:cubicBezTo>
                  <a:pt x="2880932" y="5361909"/>
                  <a:pt x="2723769" y="5371434"/>
                  <a:pt x="2700004" y="5371434"/>
                </a:cubicBezTo>
                <a:cubicBezTo>
                  <a:pt x="2690479" y="5371434"/>
                  <a:pt x="2652379" y="5366671"/>
                  <a:pt x="2628567" y="5366671"/>
                </a:cubicBezTo>
                <a:cubicBezTo>
                  <a:pt x="2633329" y="5366671"/>
                  <a:pt x="2871407" y="5361909"/>
                  <a:pt x="2871407" y="5285756"/>
                </a:cubicBezTo>
                <a:cubicBezTo>
                  <a:pt x="2871407" y="5276231"/>
                  <a:pt x="2861882" y="5261944"/>
                  <a:pt x="2857119" y="5252419"/>
                </a:cubicBezTo>
                <a:cubicBezTo>
                  <a:pt x="2866644" y="5257181"/>
                  <a:pt x="2880932" y="5271469"/>
                  <a:pt x="2880932" y="5285756"/>
                </a:cubicBezTo>
                <a:close/>
                <a:moveTo>
                  <a:pt x="12585716" y="5328571"/>
                </a:moveTo>
                <a:cubicBezTo>
                  <a:pt x="12595241" y="5338096"/>
                  <a:pt x="12600004" y="5357146"/>
                  <a:pt x="12604766" y="5371434"/>
                </a:cubicBezTo>
                <a:cubicBezTo>
                  <a:pt x="12590479" y="5361909"/>
                  <a:pt x="12571429" y="5357146"/>
                  <a:pt x="12547616" y="5352384"/>
                </a:cubicBezTo>
                <a:cubicBezTo>
                  <a:pt x="12604766" y="5400009"/>
                  <a:pt x="12580954" y="5390484"/>
                  <a:pt x="12580954" y="5433346"/>
                </a:cubicBezTo>
                <a:cubicBezTo>
                  <a:pt x="12580954" y="5442871"/>
                  <a:pt x="12585716" y="5461921"/>
                  <a:pt x="12590479" y="5476209"/>
                </a:cubicBezTo>
                <a:cubicBezTo>
                  <a:pt x="12585716" y="5476209"/>
                  <a:pt x="12576191" y="5466684"/>
                  <a:pt x="12571429" y="5461921"/>
                </a:cubicBezTo>
                <a:cubicBezTo>
                  <a:pt x="12566666" y="5438109"/>
                  <a:pt x="12557141" y="5409534"/>
                  <a:pt x="12547616" y="5385721"/>
                </a:cubicBezTo>
                <a:cubicBezTo>
                  <a:pt x="12528566" y="5342859"/>
                  <a:pt x="12457129" y="5276231"/>
                  <a:pt x="12419029" y="5261944"/>
                </a:cubicBezTo>
                <a:cubicBezTo>
                  <a:pt x="12433316" y="5252419"/>
                  <a:pt x="12447604" y="5247656"/>
                  <a:pt x="12457129" y="5247656"/>
                </a:cubicBezTo>
                <a:cubicBezTo>
                  <a:pt x="12490466" y="5247656"/>
                  <a:pt x="12580954" y="5314284"/>
                  <a:pt x="12585716" y="5328571"/>
                </a:cubicBezTo>
                <a:close/>
                <a:moveTo>
                  <a:pt x="12590479" y="5252419"/>
                </a:moveTo>
                <a:cubicBezTo>
                  <a:pt x="12585716" y="5252419"/>
                  <a:pt x="12576191" y="5247656"/>
                  <a:pt x="12571429" y="5242894"/>
                </a:cubicBezTo>
                <a:cubicBezTo>
                  <a:pt x="12576191" y="5242894"/>
                  <a:pt x="12585716" y="5252419"/>
                  <a:pt x="12590479" y="5252419"/>
                </a:cubicBezTo>
                <a:close/>
                <a:moveTo>
                  <a:pt x="12380929" y="5242894"/>
                </a:moveTo>
                <a:cubicBezTo>
                  <a:pt x="12385691" y="5247656"/>
                  <a:pt x="12390454" y="5252419"/>
                  <a:pt x="12390454" y="5257181"/>
                </a:cubicBezTo>
                <a:cubicBezTo>
                  <a:pt x="12385691" y="5257181"/>
                  <a:pt x="12333304" y="5271469"/>
                  <a:pt x="12333304" y="5299996"/>
                </a:cubicBezTo>
                <a:cubicBezTo>
                  <a:pt x="12333304" y="5309521"/>
                  <a:pt x="12342829" y="5309521"/>
                  <a:pt x="12342829" y="5323809"/>
                </a:cubicBezTo>
                <a:cubicBezTo>
                  <a:pt x="12342829" y="5342859"/>
                  <a:pt x="12209525" y="5357146"/>
                  <a:pt x="12209525" y="5357146"/>
                </a:cubicBezTo>
                <a:cubicBezTo>
                  <a:pt x="12200000" y="5357146"/>
                  <a:pt x="12119038" y="5342859"/>
                  <a:pt x="12076175" y="5338096"/>
                </a:cubicBezTo>
                <a:cubicBezTo>
                  <a:pt x="12080938" y="5328571"/>
                  <a:pt x="12104750" y="5323809"/>
                  <a:pt x="12104750" y="5309521"/>
                </a:cubicBezTo>
                <a:cubicBezTo>
                  <a:pt x="12090463" y="5314284"/>
                  <a:pt x="12066650" y="5319046"/>
                  <a:pt x="12057125" y="5319046"/>
                </a:cubicBezTo>
                <a:cubicBezTo>
                  <a:pt x="12042838" y="5319046"/>
                  <a:pt x="12019025" y="5314284"/>
                  <a:pt x="11999975" y="5304759"/>
                </a:cubicBezTo>
                <a:cubicBezTo>
                  <a:pt x="12033313" y="5299996"/>
                  <a:pt x="12071413" y="5295281"/>
                  <a:pt x="12104750" y="5285756"/>
                </a:cubicBezTo>
                <a:cubicBezTo>
                  <a:pt x="12157138" y="5276231"/>
                  <a:pt x="12214288" y="5252419"/>
                  <a:pt x="12266629" y="5242894"/>
                </a:cubicBezTo>
                <a:lnTo>
                  <a:pt x="12380929" y="5242894"/>
                </a:lnTo>
                <a:close/>
                <a:moveTo>
                  <a:pt x="5276183" y="5252419"/>
                </a:moveTo>
                <a:cubicBezTo>
                  <a:pt x="5271421" y="5252419"/>
                  <a:pt x="5266658" y="5247656"/>
                  <a:pt x="5266658" y="5242894"/>
                </a:cubicBezTo>
                <a:cubicBezTo>
                  <a:pt x="5271421" y="5247656"/>
                  <a:pt x="5276183" y="5247656"/>
                  <a:pt x="5276183" y="5252419"/>
                </a:cubicBezTo>
                <a:close/>
                <a:moveTo>
                  <a:pt x="3519011" y="5276231"/>
                </a:moveTo>
                <a:cubicBezTo>
                  <a:pt x="3523774" y="5266706"/>
                  <a:pt x="3533299" y="5252419"/>
                  <a:pt x="3547586" y="5242894"/>
                </a:cubicBezTo>
                <a:cubicBezTo>
                  <a:pt x="3542824" y="5257181"/>
                  <a:pt x="3528536" y="5266706"/>
                  <a:pt x="3519011" y="5276231"/>
                </a:cubicBezTo>
                <a:close/>
                <a:moveTo>
                  <a:pt x="990457" y="5266706"/>
                </a:moveTo>
                <a:cubicBezTo>
                  <a:pt x="995220" y="5261944"/>
                  <a:pt x="999982" y="5252419"/>
                  <a:pt x="1009507" y="5247656"/>
                </a:cubicBezTo>
                <a:cubicBezTo>
                  <a:pt x="990457" y="5280994"/>
                  <a:pt x="971407" y="5319046"/>
                  <a:pt x="961882" y="5347621"/>
                </a:cubicBezTo>
                <a:cubicBezTo>
                  <a:pt x="957120" y="5347621"/>
                  <a:pt x="947595" y="5342859"/>
                  <a:pt x="938070" y="5342859"/>
                </a:cubicBezTo>
                <a:cubicBezTo>
                  <a:pt x="923782" y="5342859"/>
                  <a:pt x="923782" y="5352384"/>
                  <a:pt x="919020" y="5357146"/>
                </a:cubicBezTo>
                <a:lnTo>
                  <a:pt x="919020" y="5338096"/>
                </a:lnTo>
                <a:cubicBezTo>
                  <a:pt x="942832" y="5309521"/>
                  <a:pt x="961882" y="5276231"/>
                  <a:pt x="985695" y="5242894"/>
                </a:cubicBezTo>
                <a:cubicBezTo>
                  <a:pt x="985695" y="5247656"/>
                  <a:pt x="985695" y="5257181"/>
                  <a:pt x="990457" y="5266706"/>
                </a:cubicBezTo>
                <a:close/>
                <a:moveTo>
                  <a:pt x="11061906" y="5238131"/>
                </a:moveTo>
                <a:cubicBezTo>
                  <a:pt x="11066669" y="5242894"/>
                  <a:pt x="11076194" y="5257181"/>
                  <a:pt x="11080956" y="5276231"/>
                </a:cubicBezTo>
                <a:cubicBezTo>
                  <a:pt x="11080956" y="5276231"/>
                  <a:pt x="11076194" y="5280994"/>
                  <a:pt x="11090481" y="5280994"/>
                </a:cubicBezTo>
                <a:cubicBezTo>
                  <a:pt x="11100006" y="5280994"/>
                  <a:pt x="11133296" y="5242894"/>
                  <a:pt x="11142821" y="5242894"/>
                </a:cubicBezTo>
                <a:cubicBezTo>
                  <a:pt x="11185684" y="5242894"/>
                  <a:pt x="11176159" y="5276231"/>
                  <a:pt x="11190446" y="5295281"/>
                </a:cubicBezTo>
                <a:cubicBezTo>
                  <a:pt x="11195209" y="5290519"/>
                  <a:pt x="11204734" y="5285756"/>
                  <a:pt x="11214259" y="5280994"/>
                </a:cubicBezTo>
                <a:lnTo>
                  <a:pt x="11228546" y="5295281"/>
                </a:lnTo>
                <a:cubicBezTo>
                  <a:pt x="11204734" y="5323809"/>
                  <a:pt x="11138059" y="5342859"/>
                  <a:pt x="11100006" y="5361909"/>
                </a:cubicBezTo>
                <a:lnTo>
                  <a:pt x="11028569" y="5357146"/>
                </a:lnTo>
                <a:cubicBezTo>
                  <a:pt x="11042856" y="5347621"/>
                  <a:pt x="11057144" y="5333334"/>
                  <a:pt x="11071431" y="5323809"/>
                </a:cubicBezTo>
                <a:cubicBezTo>
                  <a:pt x="11071431" y="5323809"/>
                  <a:pt x="11071431" y="5319046"/>
                  <a:pt x="11066669" y="5314284"/>
                </a:cubicBezTo>
                <a:cubicBezTo>
                  <a:pt x="11028569" y="5352384"/>
                  <a:pt x="10990469" y="5366671"/>
                  <a:pt x="10952369" y="5366671"/>
                </a:cubicBezTo>
                <a:cubicBezTo>
                  <a:pt x="10909506" y="5366671"/>
                  <a:pt x="10857119" y="5347621"/>
                  <a:pt x="10814256" y="5304759"/>
                </a:cubicBezTo>
                <a:cubicBezTo>
                  <a:pt x="10828544" y="5295281"/>
                  <a:pt x="10857119" y="5280994"/>
                  <a:pt x="10866644" y="5280994"/>
                </a:cubicBezTo>
                <a:cubicBezTo>
                  <a:pt x="10880931" y="5280994"/>
                  <a:pt x="10890456" y="5290519"/>
                  <a:pt x="10899981" y="5299996"/>
                </a:cubicBezTo>
                <a:cubicBezTo>
                  <a:pt x="10914269" y="5290519"/>
                  <a:pt x="10919031" y="5266706"/>
                  <a:pt x="10938081" y="5257181"/>
                </a:cubicBezTo>
                <a:cubicBezTo>
                  <a:pt x="10957131" y="5247656"/>
                  <a:pt x="10995231" y="5242894"/>
                  <a:pt x="11004756" y="5242894"/>
                </a:cubicBezTo>
                <a:cubicBezTo>
                  <a:pt x="11019044" y="5242894"/>
                  <a:pt x="11023806" y="5247656"/>
                  <a:pt x="11028569" y="5257181"/>
                </a:cubicBezTo>
                <a:cubicBezTo>
                  <a:pt x="11033331" y="5252419"/>
                  <a:pt x="11033331" y="5238131"/>
                  <a:pt x="11033331" y="5238131"/>
                </a:cubicBezTo>
                <a:lnTo>
                  <a:pt x="11061906" y="5238131"/>
                </a:lnTo>
                <a:close/>
                <a:moveTo>
                  <a:pt x="10452354" y="5314284"/>
                </a:moveTo>
                <a:cubicBezTo>
                  <a:pt x="10438067" y="5352384"/>
                  <a:pt x="10419017" y="5347621"/>
                  <a:pt x="10395204" y="5347621"/>
                </a:cubicBezTo>
                <a:cubicBezTo>
                  <a:pt x="10371392" y="5347621"/>
                  <a:pt x="10300002" y="5338096"/>
                  <a:pt x="10290477" y="5309521"/>
                </a:cubicBezTo>
                <a:cubicBezTo>
                  <a:pt x="10304764" y="5309521"/>
                  <a:pt x="10323814" y="5309521"/>
                  <a:pt x="10338102" y="5304759"/>
                </a:cubicBezTo>
                <a:cubicBezTo>
                  <a:pt x="10328577" y="5295281"/>
                  <a:pt x="10309527" y="5295281"/>
                  <a:pt x="10300002" y="5290519"/>
                </a:cubicBezTo>
                <a:cubicBezTo>
                  <a:pt x="10285714" y="5290519"/>
                  <a:pt x="10247614" y="5261944"/>
                  <a:pt x="10242852" y="5238131"/>
                </a:cubicBezTo>
                <a:cubicBezTo>
                  <a:pt x="10304764" y="5280994"/>
                  <a:pt x="10380917" y="5299996"/>
                  <a:pt x="10452354" y="5314284"/>
                </a:cubicBezTo>
                <a:close/>
                <a:moveTo>
                  <a:pt x="3228546" y="5257181"/>
                </a:moveTo>
                <a:cubicBezTo>
                  <a:pt x="3199971" y="5266706"/>
                  <a:pt x="3185684" y="5252419"/>
                  <a:pt x="3166634" y="5252419"/>
                </a:cubicBezTo>
                <a:lnTo>
                  <a:pt x="3166634" y="5238131"/>
                </a:lnTo>
                <a:cubicBezTo>
                  <a:pt x="3185684" y="5242894"/>
                  <a:pt x="3209496" y="5247656"/>
                  <a:pt x="3228546" y="5257181"/>
                </a:cubicBezTo>
                <a:close/>
                <a:moveTo>
                  <a:pt x="3009519" y="5252419"/>
                </a:moveTo>
                <a:cubicBezTo>
                  <a:pt x="2985707" y="5261944"/>
                  <a:pt x="2976182" y="5247656"/>
                  <a:pt x="2957132" y="5242894"/>
                </a:cubicBezTo>
                <a:cubicBezTo>
                  <a:pt x="2952369" y="5242894"/>
                  <a:pt x="2947607" y="5233369"/>
                  <a:pt x="2952369" y="5233369"/>
                </a:cubicBezTo>
                <a:cubicBezTo>
                  <a:pt x="2971419" y="5238131"/>
                  <a:pt x="2990469" y="5247656"/>
                  <a:pt x="3009519" y="5252419"/>
                </a:cubicBezTo>
                <a:close/>
                <a:moveTo>
                  <a:pt x="3671411" y="5271469"/>
                </a:moveTo>
                <a:cubicBezTo>
                  <a:pt x="3690461" y="5285756"/>
                  <a:pt x="3695224" y="5319046"/>
                  <a:pt x="3699986" y="5342859"/>
                </a:cubicBezTo>
                <a:cubicBezTo>
                  <a:pt x="3704749" y="5347621"/>
                  <a:pt x="3723799" y="5338096"/>
                  <a:pt x="3723799" y="5347621"/>
                </a:cubicBezTo>
                <a:cubicBezTo>
                  <a:pt x="3723799" y="5338096"/>
                  <a:pt x="3714274" y="5328571"/>
                  <a:pt x="3704749" y="5319046"/>
                </a:cubicBezTo>
                <a:lnTo>
                  <a:pt x="3704749" y="5299996"/>
                </a:lnTo>
                <a:cubicBezTo>
                  <a:pt x="3766661" y="5309521"/>
                  <a:pt x="3776186" y="5395246"/>
                  <a:pt x="3799999" y="5447634"/>
                </a:cubicBezTo>
                <a:cubicBezTo>
                  <a:pt x="3785711" y="5438109"/>
                  <a:pt x="3766661" y="5419059"/>
                  <a:pt x="3752374" y="5409534"/>
                </a:cubicBezTo>
                <a:cubicBezTo>
                  <a:pt x="3738086" y="5404771"/>
                  <a:pt x="3714274" y="5409534"/>
                  <a:pt x="3704749" y="5404771"/>
                </a:cubicBezTo>
                <a:cubicBezTo>
                  <a:pt x="3685699" y="5400009"/>
                  <a:pt x="3666649" y="5390484"/>
                  <a:pt x="3652361" y="5380959"/>
                </a:cubicBezTo>
                <a:cubicBezTo>
                  <a:pt x="3638074" y="5376196"/>
                  <a:pt x="3633311" y="5357146"/>
                  <a:pt x="3623786" y="5352384"/>
                </a:cubicBezTo>
                <a:cubicBezTo>
                  <a:pt x="3609499" y="5347621"/>
                  <a:pt x="3590449" y="5352384"/>
                  <a:pt x="3580924" y="5342859"/>
                </a:cubicBezTo>
                <a:cubicBezTo>
                  <a:pt x="3566636" y="5338096"/>
                  <a:pt x="3557111" y="5328571"/>
                  <a:pt x="3557111" y="5314284"/>
                </a:cubicBezTo>
                <a:cubicBezTo>
                  <a:pt x="3557111" y="5304759"/>
                  <a:pt x="3561874" y="5295281"/>
                  <a:pt x="3561874" y="5285756"/>
                </a:cubicBezTo>
                <a:cubicBezTo>
                  <a:pt x="3566636" y="5295281"/>
                  <a:pt x="3580924" y="5304759"/>
                  <a:pt x="3595211" y="5314284"/>
                </a:cubicBezTo>
                <a:cubicBezTo>
                  <a:pt x="3595211" y="5314284"/>
                  <a:pt x="3599974" y="5314284"/>
                  <a:pt x="3599974" y="5304759"/>
                </a:cubicBezTo>
                <a:cubicBezTo>
                  <a:pt x="3599974" y="5290519"/>
                  <a:pt x="3590449" y="5285756"/>
                  <a:pt x="3590449" y="5276231"/>
                </a:cubicBezTo>
                <a:cubicBezTo>
                  <a:pt x="3599974" y="5280994"/>
                  <a:pt x="3604736" y="5290519"/>
                  <a:pt x="3623786" y="5285756"/>
                </a:cubicBezTo>
                <a:cubicBezTo>
                  <a:pt x="3604736" y="5266706"/>
                  <a:pt x="3590449" y="5242894"/>
                  <a:pt x="3576161" y="5228606"/>
                </a:cubicBezTo>
                <a:cubicBezTo>
                  <a:pt x="3604736" y="5242894"/>
                  <a:pt x="3642836" y="5252419"/>
                  <a:pt x="3671411" y="5271469"/>
                </a:cubicBezTo>
                <a:close/>
                <a:moveTo>
                  <a:pt x="3004757" y="5219081"/>
                </a:moveTo>
                <a:cubicBezTo>
                  <a:pt x="3019044" y="5223844"/>
                  <a:pt x="3038094" y="5233369"/>
                  <a:pt x="3052382" y="5247656"/>
                </a:cubicBezTo>
                <a:cubicBezTo>
                  <a:pt x="3057144" y="5242894"/>
                  <a:pt x="3057144" y="5238131"/>
                  <a:pt x="3057144" y="5233369"/>
                </a:cubicBezTo>
                <a:cubicBezTo>
                  <a:pt x="3076194" y="5238131"/>
                  <a:pt x="3100007" y="5247656"/>
                  <a:pt x="3123771" y="5257181"/>
                </a:cubicBezTo>
                <a:lnTo>
                  <a:pt x="3123771" y="5271469"/>
                </a:lnTo>
                <a:lnTo>
                  <a:pt x="2985707" y="5228606"/>
                </a:lnTo>
                <a:cubicBezTo>
                  <a:pt x="2985707" y="5228606"/>
                  <a:pt x="2990469" y="5223844"/>
                  <a:pt x="2990469" y="5219081"/>
                </a:cubicBezTo>
                <a:lnTo>
                  <a:pt x="3004757" y="5219081"/>
                </a:lnTo>
                <a:close/>
                <a:moveTo>
                  <a:pt x="2885694" y="5223844"/>
                </a:moveTo>
                <a:cubicBezTo>
                  <a:pt x="2899982" y="5219081"/>
                  <a:pt x="2923794" y="5223844"/>
                  <a:pt x="2938082" y="5238131"/>
                </a:cubicBezTo>
                <a:cubicBezTo>
                  <a:pt x="2914269" y="5233369"/>
                  <a:pt x="2899982" y="5228606"/>
                  <a:pt x="2885694" y="5223844"/>
                </a:cubicBezTo>
                <a:close/>
                <a:moveTo>
                  <a:pt x="12790456" y="5233369"/>
                </a:moveTo>
                <a:cubicBezTo>
                  <a:pt x="12804744" y="5242894"/>
                  <a:pt x="12823794" y="5257181"/>
                  <a:pt x="12838081" y="5271469"/>
                </a:cubicBezTo>
                <a:cubicBezTo>
                  <a:pt x="12809506" y="5261944"/>
                  <a:pt x="12766644" y="5257181"/>
                  <a:pt x="12752356" y="5257181"/>
                </a:cubicBezTo>
                <a:cubicBezTo>
                  <a:pt x="12742831" y="5257181"/>
                  <a:pt x="12671394" y="5266706"/>
                  <a:pt x="12661869" y="5266706"/>
                </a:cubicBezTo>
                <a:cubicBezTo>
                  <a:pt x="12647581" y="5266706"/>
                  <a:pt x="12619054" y="5261944"/>
                  <a:pt x="12600004" y="5257181"/>
                </a:cubicBezTo>
                <a:cubicBezTo>
                  <a:pt x="12614291" y="5252419"/>
                  <a:pt x="12628531" y="5257181"/>
                  <a:pt x="12642819" y="5252419"/>
                </a:cubicBezTo>
                <a:cubicBezTo>
                  <a:pt x="12666631" y="5252419"/>
                  <a:pt x="12709494" y="5214319"/>
                  <a:pt x="12719019" y="5214319"/>
                </a:cubicBezTo>
                <a:cubicBezTo>
                  <a:pt x="12733306" y="5214319"/>
                  <a:pt x="12776169" y="5228606"/>
                  <a:pt x="12790456" y="5233369"/>
                </a:cubicBezTo>
                <a:close/>
                <a:moveTo>
                  <a:pt x="12680919" y="5219081"/>
                </a:moveTo>
                <a:cubicBezTo>
                  <a:pt x="12676156" y="5223844"/>
                  <a:pt x="12661869" y="5238131"/>
                  <a:pt x="12652344" y="5242894"/>
                </a:cubicBezTo>
                <a:cubicBezTo>
                  <a:pt x="12585716" y="5242894"/>
                  <a:pt x="12585716" y="5238131"/>
                  <a:pt x="12580954" y="5238131"/>
                </a:cubicBezTo>
                <a:cubicBezTo>
                  <a:pt x="12580954" y="5233369"/>
                  <a:pt x="12585716" y="5223844"/>
                  <a:pt x="12590479" y="5214319"/>
                </a:cubicBezTo>
                <a:cubicBezTo>
                  <a:pt x="12609529" y="5223844"/>
                  <a:pt x="12657106" y="5223844"/>
                  <a:pt x="12680919" y="5219081"/>
                </a:cubicBezTo>
                <a:close/>
                <a:moveTo>
                  <a:pt x="11576161" y="5219081"/>
                </a:moveTo>
                <a:cubicBezTo>
                  <a:pt x="11666648" y="5233369"/>
                  <a:pt x="11785711" y="5266706"/>
                  <a:pt x="11880913" y="5361909"/>
                </a:cubicBezTo>
                <a:cubicBezTo>
                  <a:pt x="11876150" y="5366671"/>
                  <a:pt x="11871388" y="5376196"/>
                  <a:pt x="11857148" y="5376196"/>
                </a:cubicBezTo>
                <a:cubicBezTo>
                  <a:pt x="11833336" y="5376196"/>
                  <a:pt x="11733323" y="5299996"/>
                  <a:pt x="11652361" y="5299996"/>
                </a:cubicBezTo>
                <a:cubicBezTo>
                  <a:pt x="11638073" y="5299996"/>
                  <a:pt x="11619023" y="5309521"/>
                  <a:pt x="11609498" y="5309521"/>
                </a:cubicBezTo>
                <a:cubicBezTo>
                  <a:pt x="11595211" y="5309521"/>
                  <a:pt x="11499961" y="5290519"/>
                  <a:pt x="11447621" y="5280994"/>
                </a:cubicBezTo>
                <a:cubicBezTo>
                  <a:pt x="11461908" y="5261944"/>
                  <a:pt x="11495198" y="5228606"/>
                  <a:pt x="11509486" y="5228606"/>
                </a:cubicBezTo>
                <a:cubicBezTo>
                  <a:pt x="11519011" y="5228606"/>
                  <a:pt x="11580923" y="5295281"/>
                  <a:pt x="11671411" y="5295281"/>
                </a:cubicBezTo>
                <a:cubicBezTo>
                  <a:pt x="11628548" y="5266706"/>
                  <a:pt x="11561873" y="5271469"/>
                  <a:pt x="11523773" y="5223844"/>
                </a:cubicBezTo>
                <a:cubicBezTo>
                  <a:pt x="11533298" y="5219081"/>
                  <a:pt x="11542823" y="5214319"/>
                  <a:pt x="11552348" y="5214319"/>
                </a:cubicBezTo>
                <a:cubicBezTo>
                  <a:pt x="11566636" y="5214319"/>
                  <a:pt x="11571398" y="5219081"/>
                  <a:pt x="11576161" y="5219081"/>
                </a:cubicBezTo>
                <a:close/>
                <a:moveTo>
                  <a:pt x="5238083" y="5214319"/>
                </a:moveTo>
                <a:cubicBezTo>
                  <a:pt x="5219033" y="5238131"/>
                  <a:pt x="5242846" y="5314284"/>
                  <a:pt x="5242846" y="5347621"/>
                </a:cubicBezTo>
                <a:cubicBezTo>
                  <a:pt x="5242846" y="5352384"/>
                  <a:pt x="5204746" y="5376196"/>
                  <a:pt x="5204746" y="5380959"/>
                </a:cubicBezTo>
                <a:cubicBezTo>
                  <a:pt x="5199983" y="5376196"/>
                  <a:pt x="5199983" y="5371434"/>
                  <a:pt x="5199983" y="5357146"/>
                </a:cubicBezTo>
                <a:cubicBezTo>
                  <a:pt x="5199983" y="5342859"/>
                  <a:pt x="5195221" y="5338096"/>
                  <a:pt x="5223796" y="5342859"/>
                </a:cubicBezTo>
                <a:lnTo>
                  <a:pt x="5223796" y="5276231"/>
                </a:lnTo>
                <a:cubicBezTo>
                  <a:pt x="5219033" y="5276231"/>
                  <a:pt x="5219033" y="5271469"/>
                  <a:pt x="5204746" y="5271469"/>
                </a:cubicBezTo>
                <a:cubicBezTo>
                  <a:pt x="5195221" y="5271469"/>
                  <a:pt x="5190458" y="5285756"/>
                  <a:pt x="5190458" y="5295281"/>
                </a:cubicBezTo>
                <a:lnTo>
                  <a:pt x="5176171" y="5295281"/>
                </a:lnTo>
                <a:cubicBezTo>
                  <a:pt x="5171408" y="5280994"/>
                  <a:pt x="5166646" y="5266706"/>
                  <a:pt x="5152358" y="5266706"/>
                </a:cubicBezTo>
                <a:cubicBezTo>
                  <a:pt x="5147596" y="5266706"/>
                  <a:pt x="5133308" y="5261944"/>
                  <a:pt x="5128546" y="5295281"/>
                </a:cubicBezTo>
                <a:lnTo>
                  <a:pt x="5109496" y="5295281"/>
                </a:lnTo>
                <a:lnTo>
                  <a:pt x="5109496" y="5276231"/>
                </a:lnTo>
                <a:cubicBezTo>
                  <a:pt x="5104733" y="5276231"/>
                  <a:pt x="5104733" y="5271469"/>
                  <a:pt x="5090446" y="5271469"/>
                </a:cubicBezTo>
                <a:cubicBezTo>
                  <a:pt x="5066633" y="5271469"/>
                  <a:pt x="5076158" y="5309521"/>
                  <a:pt x="5076158" y="5309521"/>
                </a:cubicBezTo>
                <a:cubicBezTo>
                  <a:pt x="5076158" y="5319046"/>
                  <a:pt x="5071396" y="5333334"/>
                  <a:pt x="5090446" y="5342859"/>
                </a:cubicBezTo>
                <a:cubicBezTo>
                  <a:pt x="5085683" y="5357146"/>
                  <a:pt x="5076158" y="5371434"/>
                  <a:pt x="5061871" y="5380959"/>
                </a:cubicBezTo>
                <a:lnTo>
                  <a:pt x="5076158" y="5214319"/>
                </a:lnTo>
                <a:lnTo>
                  <a:pt x="5238083" y="5214319"/>
                </a:lnTo>
                <a:close/>
                <a:moveTo>
                  <a:pt x="3971401" y="5261944"/>
                </a:moveTo>
                <a:lnTo>
                  <a:pt x="3971401" y="5276231"/>
                </a:lnTo>
                <a:cubicBezTo>
                  <a:pt x="3961876" y="5266706"/>
                  <a:pt x="3938064" y="5238131"/>
                  <a:pt x="3938064" y="5228606"/>
                </a:cubicBezTo>
                <a:lnTo>
                  <a:pt x="3938064" y="5214319"/>
                </a:lnTo>
                <a:cubicBezTo>
                  <a:pt x="3947589" y="5228606"/>
                  <a:pt x="3961876" y="5247656"/>
                  <a:pt x="3971401" y="5261944"/>
                </a:cubicBezTo>
                <a:close/>
                <a:moveTo>
                  <a:pt x="3157109" y="5247656"/>
                </a:moveTo>
                <a:cubicBezTo>
                  <a:pt x="3138059" y="5242894"/>
                  <a:pt x="3114246" y="5233369"/>
                  <a:pt x="3090482" y="5228606"/>
                </a:cubicBezTo>
                <a:lnTo>
                  <a:pt x="3095244" y="5214319"/>
                </a:lnTo>
                <a:cubicBezTo>
                  <a:pt x="3114246" y="5223844"/>
                  <a:pt x="3147584" y="5214319"/>
                  <a:pt x="3157109" y="5247656"/>
                </a:cubicBezTo>
                <a:close/>
                <a:moveTo>
                  <a:pt x="2857119" y="5285756"/>
                </a:moveTo>
                <a:cubicBezTo>
                  <a:pt x="2857119" y="5299996"/>
                  <a:pt x="2842832" y="5304759"/>
                  <a:pt x="2828544" y="5319046"/>
                </a:cubicBezTo>
                <a:cubicBezTo>
                  <a:pt x="2828544" y="5290519"/>
                  <a:pt x="2833307" y="5238131"/>
                  <a:pt x="2780919" y="5214319"/>
                </a:cubicBezTo>
                <a:cubicBezTo>
                  <a:pt x="2795207" y="5223844"/>
                  <a:pt x="2857119" y="5247656"/>
                  <a:pt x="2857119" y="5285756"/>
                </a:cubicBezTo>
                <a:close/>
                <a:moveTo>
                  <a:pt x="2214277" y="5214319"/>
                </a:moveTo>
                <a:cubicBezTo>
                  <a:pt x="2242852" y="5238131"/>
                  <a:pt x="2300002" y="5257181"/>
                  <a:pt x="2300002" y="5290519"/>
                </a:cubicBezTo>
                <a:cubicBezTo>
                  <a:pt x="2304764" y="5285756"/>
                  <a:pt x="2300002" y="5280994"/>
                  <a:pt x="2314289" y="5280994"/>
                </a:cubicBezTo>
                <a:cubicBezTo>
                  <a:pt x="2323814" y="5280994"/>
                  <a:pt x="2357104" y="5309521"/>
                  <a:pt x="2380917" y="5323809"/>
                </a:cubicBezTo>
                <a:lnTo>
                  <a:pt x="2380917" y="5347621"/>
                </a:lnTo>
                <a:lnTo>
                  <a:pt x="2199989" y="5223844"/>
                </a:lnTo>
                <a:cubicBezTo>
                  <a:pt x="2199989" y="5223844"/>
                  <a:pt x="2204752" y="5219081"/>
                  <a:pt x="2204752" y="5214319"/>
                </a:cubicBezTo>
                <a:lnTo>
                  <a:pt x="2214277" y="5214319"/>
                </a:lnTo>
                <a:close/>
                <a:moveTo>
                  <a:pt x="2223802" y="5257181"/>
                </a:moveTo>
                <a:cubicBezTo>
                  <a:pt x="2228564" y="5261944"/>
                  <a:pt x="2228564" y="5276231"/>
                  <a:pt x="2233327" y="5285756"/>
                </a:cubicBezTo>
                <a:cubicBezTo>
                  <a:pt x="2238089" y="5280994"/>
                  <a:pt x="2233327" y="5276231"/>
                  <a:pt x="2242852" y="5276231"/>
                </a:cubicBezTo>
                <a:cubicBezTo>
                  <a:pt x="2257139" y="5276231"/>
                  <a:pt x="2300002" y="5314284"/>
                  <a:pt x="2328577" y="5333334"/>
                </a:cubicBezTo>
                <a:lnTo>
                  <a:pt x="2328577" y="5352384"/>
                </a:lnTo>
                <a:lnTo>
                  <a:pt x="2147602" y="5228606"/>
                </a:lnTo>
                <a:cubicBezTo>
                  <a:pt x="2152364" y="5223844"/>
                  <a:pt x="2152364" y="5219081"/>
                  <a:pt x="2157127" y="5214319"/>
                </a:cubicBezTo>
                <a:cubicBezTo>
                  <a:pt x="2176177" y="5223844"/>
                  <a:pt x="2199989" y="5238131"/>
                  <a:pt x="2223802" y="5257181"/>
                </a:cubicBezTo>
                <a:close/>
                <a:moveTo>
                  <a:pt x="2166652" y="5276231"/>
                </a:moveTo>
                <a:cubicBezTo>
                  <a:pt x="2142839" y="5261944"/>
                  <a:pt x="2114264" y="5242894"/>
                  <a:pt x="2090452" y="5219081"/>
                </a:cubicBezTo>
                <a:cubicBezTo>
                  <a:pt x="2119027" y="5219081"/>
                  <a:pt x="2138077" y="5242894"/>
                  <a:pt x="2166652" y="5261944"/>
                </a:cubicBezTo>
                <a:lnTo>
                  <a:pt x="2166652" y="5276231"/>
                </a:lnTo>
                <a:close/>
                <a:moveTo>
                  <a:pt x="10833306" y="5280994"/>
                </a:moveTo>
                <a:cubicBezTo>
                  <a:pt x="10828544" y="5280994"/>
                  <a:pt x="10828544" y="5285756"/>
                  <a:pt x="10819019" y="5285756"/>
                </a:cubicBezTo>
                <a:cubicBezTo>
                  <a:pt x="10804731" y="5285756"/>
                  <a:pt x="10799969" y="5271469"/>
                  <a:pt x="10799969" y="5261944"/>
                </a:cubicBezTo>
                <a:cubicBezTo>
                  <a:pt x="10799969" y="5247656"/>
                  <a:pt x="10823781" y="5223844"/>
                  <a:pt x="10842831" y="5209556"/>
                </a:cubicBezTo>
                <a:cubicBezTo>
                  <a:pt x="10828544" y="5233369"/>
                  <a:pt x="10819019" y="5257181"/>
                  <a:pt x="10833306" y="5280994"/>
                </a:cubicBezTo>
                <a:close/>
                <a:moveTo>
                  <a:pt x="10380917" y="5209556"/>
                </a:moveTo>
                <a:cubicBezTo>
                  <a:pt x="10452354" y="5271469"/>
                  <a:pt x="10514267" y="5280994"/>
                  <a:pt x="10585704" y="5304759"/>
                </a:cubicBezTo>
                <a:cubicBezTo>
                  <a:pt x="10542842" y="5285756"/>
                  <a:pt x="10490454" y="5299996"/>
                  <a:pt x="10447592" y="5295281"/>
                </a:cubicBezTo>
                <a:cubicBezTo>
                  <a:pt x="10390442" y="5290519"/>
                  <a:pt x="10309527" y="5266706"/>
                  <a:pt x="10257139" y="5233369"/>
                </a:cubicBezTo>
                <a:cubicBezTo>
                  <a:pt x="10285714" y="5228606"/>
                  <a:pt x="10314289" y="5228606"/>
                  <a:pt x="10342817" y="5228606"/>
                </a:cubicBezTo>
                <a:cubicBezTo>
                  <a:pt x="10342817" y="5223844"/>
                  <a:pt x="10333339" y="5214319"/>
                  <a:pt x="10323814" y="5209556"/>
                </a:cubicBezTo>
                <a:lnTo>
                  <a:pt x="10380917" y="5209556"/>
                </a:lnTo>
                <a:close/>
                <a:moveTo>
                  <a:pt x="1071420" y="5257181"/>
                </a:moveTo>
                <a:cubicBezTo>
                  <a:pt x="1076182" y="5247656"/>
                  <a:pt x="1080945" y="5238131"/>
                  <a:pt x="1080945" y="5228606"/>
                </a:cubicBezTo>
                <a:cubicBezTo>
                  <a:pt x="1104757" y="5233369"/>
                  <a:pt x="1109520" y="5266706"/>
                  <a:pt x="1119045" y="5290519"/>
                </a:cubicBezTo>
                <a:cubicBezTo>
                  <a:pt x="1128570" y="5285756"/>
                  <a:pt x="1128570" y="5276231"/>
                  <a:pt x="1133332" y="5266706"/>
                </a:cubicBezTo>
                <a:cubicBezTo>
                  <a:pt x="1161907" y="5285756"/>
                  <a:pt x="1157145" y="5323809"/>
                  <a:pt x="1176195" y="5347621"/>
                </a:cubicBezTo>
                <a:cubicBezTo>
                  <a:pt x="1180957" y="5342859"/>
                  <a:pt x="1180957" y="5338096"/>
                  <a:pt x="1180957" y="5333334"/>
                </a:cubicBezTo>
                <a:cubicBezTo>
                  <a:pt x="1195245" y="5357146"/>
                  <a:pt x="1214247" y="5395246"/>
                  <a:pt x="1214247" y="5409534"/>
                </a:cubicBezTo>
                <a:cubicBezTo>
                  <a:pt x="1214247" y="5419059"/>
                  <a:pt x="1209485" y="5433346"/>
                  <a:pt x="1209485" y="5447634"/>
                </a:cubicBezTo>
                <a:cubicBezTo>
                  <a:pt x="1209485" y="5357146"/>
                  <a:pt x="1104757" y="5266706"/>
                  <a:pt x="1057132" y="5266706"/>
                </a:cubicBezTo>
                <a:cubicBezTo>
                  <a:pt x="1061895" y="5276231"/>
                  <a:pt x="1071420" y="5285756"/>
                  <a:pt x="1071420" y="5295281"/>
                </a:cubicBezTo>
                <a:cubicBezTo>
                  <a:pt x="1076182" y="5304759"/>
                  <a:pt x="1071420" y="5314284"/>
                  <a:pt x="1071420" y="5328571"/>
                </a:cubicBezTo>
                <a:cubicBezTo>
                  <a:pt x="1071420" y="5328571"/>
                  <a:pt x="1085707" y="5352384"/>
                  <a:pt x="1099995" y="5380959"/>
                </a:cubicBezTo>
                <a:cubicBezTo>
                  <a:pt x="1104757" y="5380959"/>
                  <a:pt x="1109520" y="5371434"/>
                  <a:pt x="1109520" y="5366671"/>
                </a:cubicBezTo>
                <a:cubicBezTo>
                  <a:pt x="1114282" y="5366671"/>
                  <a:pt x="1138095" y="5395246"/>
                  <a:pt x="1133332" y="5414296"/>
                </a:cubicBezTo>
                <a:cubicBezTo>
                  <a:pt x="1133332" y="5409534"/>
                  <a:pt x="1123807" y="5400009"/>
                  <a:pt x="1114282" y="5390484"/>
                </a:cubicBezTo>
                <a:lnTo>
                  <a:pt x="1104757" y="5400009"/>
                </a:lnTo>
                <a:cubicBezTo>
                  <a:pt x="1109520" y="5409534"/>
                  <a:pt x="1109520" y="5419059"/>
                  <a:pt x="1114282" y="5428584"/>
                </a:cubicBezTo>
                <a:cubicBezTo>
                  <a:pt x="1080945" y="5385721"/>
                  <a:pt x="1099995" y="5395246"/>
                  <a:pt x="1099995" y="5385721"/>
                </a:cubicBezTo>
                <a:cubicBezTo>
                  <a:pt x="1099995" y="5371434"/>
                  <a:pt x="1080945" y="5366671"/>
                  <a:pt x="1076182" y="5357146"/>
                </a:cubicBezTo>
                <a:cubicBezTo>
                  <a:pt x="1076182" y="5357146"/>
                  <a:pt x="1071420" y="5357146"/>
                  <a:pt x="1066657" y="5361909"/>
                </a:cubicBezTo>
                <a:cubicBezTo>
                  <a:pt x="1071420" y="5366671"/>
                  <a:pt x="1076182" y="5376196"/>
                  <a:pt x="1076182" y="5385721"/>
                </a:cubicBezTo>
                <a:lnTo>
                  <a:pt x="1057132" y="5366671"/>
                </a:lnTo>
                <a:cubicBezTo>
                  <a:pt x="1057132" y="5314284"/>
                  <a:pt x="1052370" y="5261944"/>
                  <a:pt x="1047607" y="5209556"/>
                </a:cubicBezTo>
                <a:cubicBezTo>
                  <a:pt x="1057132" y="5219081"/>
                  <a:pt x="1061895" y="5238131"/>
                  <a:pt x="1071420" y="5257181"/>
                </a:cubicBezTo>
                <a:close/>
                <a:moveTo>
                  <a:pt x="12061888" y="5214319"/>
                </a:moveTo>
                <a:cubicBezTo>
                  <a:pt x="12052363" y="5219081"/>
                  <a:pt x="12038075" y="5219081"/>
                  <a:pt x="12028550" y="5223844"/>
                </a:cubicBezTo>
                <a:cubicBezTo>
                  <a:pt x="12038075" y="5233369"/>
                  <a:pt x="12047600" y="5233369"/>
                  <a:pt x="12057125" y="5238131"/>
                </a:cubicBezTo>
                <a:cubicBezTo>
                  <a:pt x="12038075" y="5233369"/>
                  <a:pt x="12009500" y="5252419"/>
                  <a:pt x="11990450" y="5276231"/>
                </a:cubicBezTo>
                <a:lnTo>
                  <a:pt x="12019025" y="5204794"/>
                </a:lnTo>
                <a:cubicBezTo>
                  <a:pt x="12033313" y="5219081"/>
                  <a:pt x="12047600" y="5209556"/>
                  <a:pt x="12061888" y="5214319"/>
                </a:cubicBezTo>
                <a:close/>
                <a:moveTo>
                  <a:pt x="10038064" y="5223844"/>
                </a:moveTo>
                <a:cubicBezTo>
                  <a:pt x="10033302" y="5223844"/>
                  <a:pt x="10033302" y="5200031"/>
                  <a:pt x="10038064" y="5200031"/>
                </a:cubicBezTo>
                <a:cubicBezTo>
                  <a:pt x="10042827" y="5204794"/>
                  <a:pt x="10038064" y="5214319"/>
                  <a:pt x="10038064" y="5223844"/>
                </a:cubicBezTo>
                <a:close/>
                <a:moveTo>
                  <a:pt x="3461909" y="5219081"/>
                </a:moveTo>
                <a:cubicBezTo>
                  <a:pt x="3466671" y="5219081"/>
                  <a:pt x="3476196" y="5209556"/>
                  <a:pt x="3485674" y="5200031"/>
                </a:cubicBezTo>
                <a:cubicBezTo>
                  <a:pt x="3480959" y="5209556"/>
                  <a:pt x="3476196" y="5219081"/>
                  <a:pt x="3461909" y="5219081"/>
                </a:cubicBezTo>
                <a:close/>
                <a:moveTo>
                  <a:pt x="2980944" y="5219081"/>
                </a:moveTo>
                <a:cubicBezTo>
                  <a:pt x="2980944" y="5219081"/>
                  <a:pt x="2980944" y="5223844"/>
                  <a:pt x="2976182" y="5228606"/>
                </a:cubicBezTo>
                <a:cubicBezTo>
                  <a:pt x="2952369" y="5209556"/>
                  <a:pt x="2914269" y="5223844"/>
                  <a:pt x="2919032" y="5200031"/>
                </a:cubicBezTo>
                <a:cubicBezTo>
                  <a:pt x="2942844" y="5204794"/>
                  <a:pt x="2961894" y="5209556"/>
                  <a:pt x="2980944" y="5219081"/>
                </a:cubicBezTo>
                <a:close/>
                <a:moveTo>
                  <a:pt x="2876169" y="5219081"/>
                </a:moveTo>
                <a:cubicBezTo>
                  <a:pt x="2847594" y="5214319"/>
                  <a:pt x="2814257" y="5209556"/>
                  <a:pt x="2780919" y="5200031"/>
                </a:cubicBezTo>
                <a:cubicBezTo>
                  <a:pt x="2819019" y="5204794"/>
                  <a:pt x="2847594" y="5209556"/>
                  <a:pt x="2876169" y="5219081"/>
                </a:cubicBezTo>
                <a:close/>
                <a:moveTo>
                  <a:pt x="11461908" y="5204794"/>
                </a:moveTo>
                <a:cubicBezTo>
                  <a:pt x="11471433" y="5204794"/>
                  <a:pt x="11466671" y="5195269"/>
                  <a:pt x="11476196" y="5195269"/>
                </a:cubicBezTo>
                <a:cubicBezTo>
                  <a:pt x="11490436" y="5195269"/>
                  <a:pt x="11504723" y="5200031"/>
                  <a:pt x="11519011" y="5209556"/>
                </a:cubicBezTo>
                <a:cubicBezTo>
                  <a:pt x="11485673" y="5228606"/>
                  <a:pt x="11442858" y="5266706"/>
                  <a:pt x="11404758" y="5295281"/>
                </a:cubicBezTo>
                <a:cubicBezTo>
                  <a:pt x="11333321" y="5347621"/>
                  <a:pt x="11295221" y="5357146"/>
                  <a:pt x="11233309" y="5357146"/>
                </a:cubicBezTo>
                <a:cubicBezTo>
                  <a:pt x="11219021" y="5357146"/>
                  <a:pt x="11199971" y="5357146"/>
                  <a:pt x="11176159" y="5352384"/>
                </a:cubicBezTo>
                <a:cubicBezTo>
                  <a:pt x="11176159" y="5347621"/>
                  <a:pt x="11171396" y="5347621"/>
                  <a:pt x="11166634" y="5342859"/>
                </a:cubicBezTo>
                <a:cubicBezTo>
                  <a:pt x="11176159" y="5338096"/>
                  <a:pt x="11185684" y="5328571"/>
                  <a:pt x="11195209" y="5328571"/>
                </a:cubicBezTo>
                <a:cubicBezTo>
                  <a:pt x="11209496" y="5328571"/>
                  <a:pt x="11238071" y="5342859"/>
                  <a:pt x="11252359" y="5342859"/>
                </a:cubicBezTo>
                <a:cubicBezTo>
                  <a:pt x="11299983" y="5342859"/>
                  <a:pt x="11328558" y="5304759"/>
                  <a:pt x="11338083" y="5252419"/>
                </a:cubicBezTo>
                <a:cubicBezTo>
                  <a:pt x="11352371" y="5233369"/>
                  <a:pt x="11361896" y="5238131"/>
                  <a:pt x="11376183" y="5233369"/>
                </a:cubicBezTo>
                <a:cubicBezTo>
                  <a:pt x="11385708" y="5200031"/>
                  <a:pt x="11404758" y="5195269"/>
                  <a:pt x="11433333" y="5195269"/>
                </a:cubicBezTo>
                <a:cubicBezTo>
                  <a:pt x="11442858" y="5195269"/>
                  <a:pt x="11447621" y="5204794"/>
                  <a:pt x="11461908" y="5204794"/>
                </a:cubicBezTo>
                <a:close/>
                <a:moveTo>
                  <a:pt x="11342846" y="5219081"/>
                </a:moveTo>
                <a:cubicBezTo>
                  <a:pt x="11342846" y="5257181"/>
                  <a:pt x="11271408" y="5295281"/>
                  <a:pt x="11247596" y="5295281"/>
                </a:cubicBezTo>
                <a:cubicBezTo>
                  <a:pt x="11238071" y="5295281"/>
                  <a:pt x="11228546" y="5280994"/>
                  <a:pt x="11219021" y="5271469"/>
                </a:cubicBezTo>
                <a:cubicBezTo>
                  <a:pt x="11214259" y="5271469"/>
                  <a:pt x="11204734" y="5276231"/>
                  <a:pt x="11195209" y="5276231"/>
                </a:cubicBezTo>
                <a:cubicBezTo>
                  <a:pt x="11190446" y="5247656"/>
                  <a:pt x="11157109" y="5233369"/>
                  <a:pt x="11142821" y="5233369"/>
                </a:cubicBezTo>
                <a:cubicBezTo>
                  <a:pt x="11133296" y="5233369"/>
                  <a:pt x="11109484" y="5252419"/>
                  <a:pt x="11090481" y="5266706"/>
                </a:cubicBezTo>
                <a:cubicBezTo>
                  <a:pt x="11090481" y="5261944"/>
                  <a:pt x="11085719" y="5257181"/>
                  <a:pt x="11085719" y="5247656"/>
                </a:cubicBezTo>
                <a:cubicBezTo>
                  <a:pt x="11085719" y="5209556"/>
                  <a:pt x="11166634" y="5200031"/>
                  <a:pt x="11176159" y="5200031"/>
                </a:cubicBezTo>
                <a:cubicBezTo>
                  <a:pt x="11185684" y="5200031"/>
                  <a:pt x="11209496" y="5209556"/>
                  <a:pt x="11223784" y="5214319"/>
                </a:cubicBezTo>
                <a:cubicBezTo>
                  <a:pt x="11233309" y="5219081"/>
                  <a:pt x="11238071" y="5233369"/>
                  <a:pt x="11247596" y="5242894"/>
                </a:cubicBezTo>
                <a:cubicBezTo>
                  <a:pt x="11276171" y="5204794"/>
                  <a:pt x="11257121" y="5195269"/>
                  <a:pt x="11299983" y="5195269"/>
                </a:cubicBezTo>
                <a:cubicBezTo>
                  <a:pt x="11314271" y="5195269"/>
                  <a:pt x="11342846" y="5200031"/>
                  <a:pt x="11342846" y="5219081"/>
                </a:cubicBezTo>
                <a:close/>
                <a:moveTo>
                  <a:pt x="3080957" y="5214319"/>
                </a:moveTo>
                <a:cubicBezTo>
                  <a:pt x="3052382" y="5223844"/>
                  <a:pt x="3033332" y="5209556"/>
                  <a:pt x="3023807" y="5209556"/>
                </a:cubicBezTo>
                <a:cubicBezTo>
                  <a:pt x="3028569" y="5204794"/>
                  <a:pt x="3028569" y="5195269"/>
                  <a:pt x="3028569" y="5195269"/>
                </a:cubicBezTo>
                <a:cubicBezTo>
                  <a:pt x="3042857" y="5200031"/>
                  <a:pt x="3061907" y="5204794"/>
                  <a:pt x="3080957" y="5214319"/>
                </a:cubicBezTo>
                <a:close/>
                <a:moveTo>
                  <a:pt x="5285708" y="5219081"/>
                </a:moveTo>
                <a:lnTo>
                  <a:pt x="5285708" y="5238131"/>
                </a:lnTo>
                <a:cubicBezTo>
                  <a:pt x="5276183" y="5233369"/>
                  <a:pt x="5261896" y="5223844"/>
                  <a:pt x="5252371" y="5214319"/>
                </a:cubicBezTo>
                <a:lnTo>
                  <a:pt x="5252371" y="5190506"/>
                </a:lnTo>
                <a:cubicBezTo>
                  <a:pt x="5261896" y="5200031"/>
                  <a:pt x="5276183" y="5209556"/>
                  <a:pt x="5285708" y="5219081"/>
                </a:cubicBezTo>
                <a:close/>
                <a:moveTo>
                  <a:pt x="671417" y="5204794"/>
                </a:moveTo>
                <a:cubicBezTo>
                  <a:pt x="652367" y="5223844"/>
                  <a:pt x="628555" y="5238131"/>
                  <a:pt x="604742" y="5252419"/>
                </a:cubicBezTo>
                <a:cubicBezTo>
                  <a:pt x="609505" y="5214319"/>
                  <a:pt x="657130" y="5195269"/>
                  <a:pt x="671417" y="5190506"/>
                </a:cubicBezTo>
                <a:lnTo>
                  <a:pt x="671417" y="5204794"/>
                </a:lnTo>
                <a:close/>
                <a:moveTo>
                  <a:pt x="12633294" y="5214319"/>
                </a:moveTo>
                <a:cubicBezTo>
                  <a:pt x="12623816" y="5209556"/>
                  <a:pt x="12609529" y="5209556"/>
                  <a:pt x="12595241" y="5204794"/>
                </a:cubicBezTo>
                <a:cubicBezTo>
                  <a:pt x="12595241" y="5200031"/>
                  <a:pt x="12600004" y="5190506"/>
                  <a:pt x="12600004" y="5185744"/>
                </a:cubicBezTo>
                <a:cubicBezTo>
                  <a:pt x="12609529" y="5190506"/>
                  <a:pt x="12623816" y="5200031"/>
                  <a:pt x="12633294" y="5214319"/>
                </a:cubicBezTo>
                <a:close/>
                <a:moveTo>
                  <a:pt x="3876151" y="5223844"/>
                </a:moveTo>
                <a:cubicBezTo>
                  <a:pt x="3885676" y="5228606"/>
                  <a:pt x="3899964" y="5233369"/>
                  <a:pt x="3899964" y="5242894"/>
                </a:cubicBezTo>
                <a:cubicBezTo>
                  <a:pt x="3899964" y="5257181"/>
                  <a:pt x="3890439" y="5261944"/>
                  <a:pt x="3880914" y="5271469"/>
                </a:cubicBezTo>
                <a:lnTo>
                  <a:pt x="3885676" y="5280994"/>
                </a:lnTo>
                <a:cubicBezTo>
                  <a:pt x="3899964" y="5276231"/>
                  <a:pt x="3909489" y="5271469"/>
                  <a:pt x="3919014" y="5271469"/>
                </a:cubicBezTo>
                <a:cubicBezTo>
                  <a:pt x="3909489" y="5285756"/>
                  <a:pt x="3895201" y="5299996"/>
                  <a:pt x="3890439" y="5319046"/>
                </a:cubicBezTo>
                <a:cubicBezTo>
                  <a:pt x="3899964" y="5314284"/>
                  <a:pt x="3909489" y="5314284"/>
                  <a:pt x="3919014" y="5304759"/>
                </a:cubicBezTo>
                <a:cubicBezTo>
                  <a:pt x="3928539" y="5328571"/>
                  <a:pt x="3942826" y="5314284"/>
                  <a:pt x="3966639" y="5314284"/>
                </a:cubicBezTo>
                <a:cubicBezTo>
                  <a:pt x="3876151" y="5380959"/>
                  <a:pt x="3852386" y="5476209"/>
                  <a:pt x="3833336" y="5561934"/>
                </a:cubicBezTo>
                <a:cubicBezTo>
                  <a:pt x="3819049" y="5552409"/>
                  <a:pt x="3795236" y="5542884"/>
                  <a:pt x="3785711" y="5528596"/>
                </a:cubicBezTo>
                <a:cubicBezTo>
                  <a:pt x="3776186" y="5519071"/>
                  <a:pt x="3780949" y="5500021"/>
                  <a:pt x="3771424" y="5495259"/>
                </a:cubicBezTo>
                <a:cubicBezTo>
                  <a:pt x="3738086" y="5452396"/>
                  <a:pt x="3676174" y="5457159"/>
                  <a:pt x="3661886" y="5404771"/>
                </a:cubicBezTo>
                <a:cubicBezTo>
                  <a:pt x="3671411" y="5423821"/>
                  <a:pt x="3704749" y="5414296"/>
                  <a:pt x="3723799" y="5423821"/>
                </a:cubicBezTo>
                <a:cubicBezTo>
                  <a:pt x="3752374" y="5438109"/>
                  <a:pt x="3785711" y="5461921"/>
                  <a:pt x="3809524" y="5480971"/>
                </a:cubicBezTo>
                <a:cubicBezTo>
                  <a:pt x="3819049" y="5500021"/>
                  <a:pt x="3823811" y="5523834"/>
                  <a:pt x="3828574" y="5542884"/>
                </a:cubicBezTo>
                <a:cubicBezTo>
                  <a:pt x="3833336" y="5533359"/>
                  <a:pt x="3833336" y="5528596"/>
                  <a:pt x="3833336" y="5514309"/>
                </a:cubicBezTo>
                <a:cubicBezTo>
                  <a:pt x="3833336" y="5504784"/>
                  <a:pt x="3799999" y="5409534"/>
                  <a:pt x="3799999" y="5395246"/>
                </a:cubicBezTo>
                <a:cubicBezTo>
                  <a:pt x="3799999" y="5314284"/>
                  <a:pt x="3833336" y="5299996"/>
                  <a:pt x="3857149" y="5209556"/>
                </a:cubicBezTo>
                <a:cubicBezTo>
                  <a:pt x="3857149" y="5200031"/>
                  <a:pt x="3871389" y="5185744"/>
                  <a:pt x="3876151" y="5180981"/>
                </a:cubicBezTo>
                <a:lnTo>
                  <a:pt x="3876151" y="5223844"/>
                </a:lnTo>
                <a:close/>
                <a:moveTo>
                  <a:pt x="2904744" y="5195269"/>
                </a:moveTo>
                <a:lnTo>
                  <a:pt x="2904744" y="5209556"/>
                </a:lnTo>
                <a:cubicBezTo>
                  <a:pt x="2885694" y="5204794"/>
                  <a:pt x="2861882" y="5200031"/>
                  <a:pt x="2833307" y="5195269"/>
                </a:cubicBezTo>
                <a:lnTo>
                  <a:pt x="2833307" y="5180981"/>
                </a:lnTo>
                <a:cubicBezTo>
                  <a:pt x="2866644" y="5185744"/>
                  <a:pt x="2885694" y="5190506"/>
                  <a:pt x="2904744" y="5195269"/>
                </a:cubicBezTo>
                <a:close/>
                <a:moveTo>
                  <a:pt x="9857136" y="5176219"/>
                </a:moveTo>
                <a:cubicBezTo>
                  <a:pt x="9904761" y="5190506"/>
                  <a:pt x="9947624" y="5233369"/>
                  <a:pt x="9961864" y="5280994"/>
                </a:cubicBezTo>
                <a:lnTo>
                  <a:pt x="9947624" y="5280994"/>
                </a:lnTo>
                <a:cubicBezTo>
                  <a:pt x="9928574" y="5276231"/>
                  <a:pt x="9885711" y="5257181"/>
                  <a:pt x="9876186" y="5223844"/>
                </a:cubicBezTo>
                <a:cubicBezTo>
                  <a:pt x="9885711" y="5233369"/>
                  <a:pt x="9904761" y="5247656"/>
                  <a:pt x="9933336" y="5247656"/>
                </a:cubicBezTo>
                <a:cubicBezTo>
                  <a:pt x="9923811" y="5238131"/>
                  <a:pt x="9904761" y="5233369"/>
                  <a:pt x="9895236" y="5223844"/>
                </a:cubicBezTo>
                <a:cubicBezTo>
                  <a:pt x="9876186" y="5214319"/>
                  <a:pt x="9861899" y="5195269"/>
                  <a:pt x="9847611" y="5176219"/>
                </a:cubicBezTo>
                <a:lnTo>
                  <a:pt x="9857136" y="5176219"/>
                </a:lnTo>
                <a:close/>
                <a:moveTo>
                  <a:pt x="2957132" y="5176219"/>
                </a:moveTo>
                <a:cubicBezTo>
                  <a:pt x="2976182" y="5180981"/>
                  <a:pt x="2995232" y="5185744"/>
                  <a:pt x="3014282" y="5195269"/>
                </a:cubicBezTo>
                <a:lnTo>
                  <a:pt x="3014282" y="5209556"/>
                </a:lnTo>
                <a:cubicBezTo>
                  <a:pt x="2980944" y="5190506"/>
                  <a:pt x="2933319" y="5200031"/>
                  <a:pt x="2942844" y="5176219"/>
                </a:cubicBezTo>
                <a:lnTo>
                  <a:pt x="2957132" y="5176219"/>
                </a:lnTo>
                <a:close/>
                <a:moveTo>
                  <a:pt x="1247585" y="5347621"/>
                </a:moveTo>
                <a:lnTo>
                  <a:pt x="1247585" y="5428584"/>
                </a:lnTo>
                <a:cubicBezTo>
                  <a:pt x="1223772" y="5400009"/>
                  <a:pt x="1233297" y="5366671"/>
                  <a:pt x="1228535" y="5333334"/>
                </a:cubicBezTo>
                <a:cubicBezTo>
                  <a:pt x="1219010" y="5280994"/>
                  <a:pt x="1176195" y="5228606"/>
                  <a:pt x="1119045" y="5176219"/>
                </a:cubicBezTo>
                <a:cubicBezTo>
                  <a:pt x="1166670" y="5209556"/>
                  <a:pt x="1247585" y="5285756"/>
                  <a:pt x="1247585" y="5347621"/>
                </a:cubicBezTo>
                <a:close/>
                <a:moveTo>
                  <a:pt x="12085700" y="5195269"/>
                </a:moveTo>
                <a:cubicBezTo>
                  <a:pt x="12090463" y="5185744"/>
                  <a:pt x="12099988" y="5176219"/>
                  <a:pt x="12109513" y="5171456"/>
                </a:cubicBezTo>
                <a:cubicBezTo>
                  <a:pt x="12114275" y="5176219"/>
                  <a:pt x="12099988" y="5185744"/>
                  <a:pt x="12085700" y="5195269"/>
                </a:cubicBezTo>
                <a:close/>
                <a:moveTo>
                  <a:pt x="2823782" y="5180981"/>
                </a:moveTo>
                <a:cubicBezTo>
                  <a:pt x="2785682" y="5185744"/>
                  <a:pt x="2771394" y="5185744"/>
                  <a:pt x="2761869" y="5185744"/>
                </a:cubicBezTo>
                <a:cubicBezTo>
                  <a:pt x="2761869" y="5180981"/>
                  <a:pt x="2766632" y="5176219"/>
                  <a:pt x="2766632" y="5171456"/>
                </a:cubicBezTo>
                <a:cubicBezTo>
                  <a:pt x="2795207" y="5176219"/>
                  <a:pt x="2809494" y="5176219"/>
                  <a:pt x="2823782" y="5180981"/>
                </a:cubicBezTo>
                <a:close/>
                <a:moveTo>
                  <a:pt x="2752344" y="5185744"/>
                </a:moveTo>
                <a:lnTo>
                  <a:pt x="2714292" y="5185744"/>
                </a:lnTo>
                <a:cubicBezTo>
                  <a:pt x="2704767" y="5180981"/>
                  <a:pt x="2695242" y="5180981"/>
                  <a:pt x="2685717" y="5176219"/>
                </a:cubicBezTo>
                <a:cubicBezTo>
                  <a:pt x="2690479" y="5176219"/>
                  <a:pt x="2700004" y="5176219"/>
                  <a:pt x="2752344" y="5171456"/>
                </a:cubicBezTo>
                <a:lnTo>
                  <a:pt x="2752344" y="5185744"/>
                </a:lnTo>
                <a:close/>
                <a:moveTo>
                  <a:pt x="2790444" y="5271469"/>
                </a:moveTo>
                <a:cubicBezTo>
                  <a:pt x="2790444" y="5276231"/>
                  <a:pt x="2785682" y="5280994"/>
                  <a:pt x="2785682" y="5285756"/>
                </a:cubicBezTo>
                <a:cubicBezTo>
                  <a:pt x="2709529" y="5214319"/>
                  <a:pt x="2633329" y="5247656"/>
                  <a:pt x="2557129" y="5200031"/>
                </a:cubicBezTo>
                <a:lnTo>
                  <a:pt x="2547604" y="5209556"/>
                </a:lnTo>
                <a:cubicBezTo>
                  <a:pt x="2557129" y="5219081"/>
                  <a:pt x="2571417" y="5223844"/>
                  <a:pt x="2580942" y="5228606"/>
                </a:cubicBezTo>
                <a:cubicBezTo>
                  <a:pt x="2585704" y="5228606"/>
                  <a:pt x="2585704" y="5242894"/>
                  <a:pt x="2590467" y="5252419"/>
                </a:cubicBezTo>
                <a:cubicBezTo>
                  <a:pt x="2595229" y="5247656"/>
                  <a:pt x="2595229" y="5238131"/>
                  <a:pt x="2599992" y="5233369"/>
                </a:cubicBezTo>
                <a:cubicBezTo>
                  <a:pt x="2614279" y="5238131"/>
                  <a:pt x="2628567" y="5242894"/>
                  <a:pt x="2638092" y="5257181"/>
                </a:cubicBezTo>
                <a:cubicBezTo>
                  <a:pt x="2638092" y="5257181"/>
                  <a:pt x="2642854" y="5252419"/>
                  <a:pt x="2642854" y="5247656"/>
                </a:cubicBezTo>
                <a:cubicBezTo>
                  <a:pt x="2647617" y="5252419"/>
                  <a:pt x="2666667" y="5247656"/>
                  <a:pt x="2685717" y="5271469"/>
                </a:cubicBezTo>
                <a:cubicBezTo>
                  <a:pt x="2685717" y="5271469"/>
                  <a:pt x="2690479" y="5266706"/>
                  <a:pt x="2690479" y="5261944"/>
                </a:cubicBezTo>
                <a:lnTo>
                  <a:pt x="2700004" y="5261944"/>
                </a:lnTo>
                <a:cubicBezTo>
                  <a:pt x="2719054" y="5271469"/>
                  <a:pt x="2738057" y="5285756"/>
                  <a:pt x="2742819" y="5299996"/>
                </a:cubicBezTo>
                <a:cubicBezTo>
                  <a:pt x="2742819" y="5299996"/>
                  <a:pt x="2747582" y="5295281"/>
                  <a:pt x="2747582" y="5290519"/>
                </a:cubicBezTo>
                <a:cubicBezTo>
                  <a:pt x="2752344" y="5290519"/>
                  <a:pt x="2761869" y="5299996"/>
                  <a:pt x="2761869" y="5304759"/>
                </a:cubicBezTo>
                <a:cubicBezTo>
                  <a:pt x="2761869" y="5304759"/>
                  <a:pt x="2761869" y="5309521"/>
                  <a:pt x="2752344" y="5309521"/>
                </a:cubicBezTo>
                <a:cubicBezTo>
                  <a:pt x="2738057" y="5309521"/>
                  <a:pt x="2719054" y="5285756"/>
                  <a:pt x="2700004" y="5280994"/>
                </a:cubicBezTo>
                <a:cubicBezTo>
                  <a:pt x="2652379" y="5266706"/>
                  <a:pt x="2604754" y="5257181"/>
                  <a:pt x="2557129" y="5242894"/>
                </a:cubicBezTo>
                <a:cubicBezTo>
                  <a:pt x="2547604" y="5242894"/>
                  <a:pt x="2542842" y="5238131"/>
                  <a:pt x="2542842" y="5223844"/>
                </a:cubicBezTo>
                <a:cubicBezTo>
                  <a:pt x="2542842" y="5214319"/>
                  <a:pt x="2547604" y="5190506"/>
                  <a:pt x="2547604" y="5171456"/>
                </a:cubicBezTo>
                <a:cubicBezTo>
                  <a:pt x="2619042" y="5223844"/>
                  <a:pt x="2723769" y="5195269"/>
                  <a:pt x="2790444" y="5271469"/>
                </a:cubicBezTo>
                <a:close/>
                <a:moveTo>
                  <a:pt x="12385691" y="5228606"/>
                </a:moveTo>
                <a:lnTo>
                  <a:pt x="12261866" y="5228606"/>
                </a:lnTo>
                <a:cubicBezTo>
                  <a:pt x="12190475" y="5247656"/>
                  <a:pt x="12047600" y="5290519"/>
                  <a:pt x="12033313" y="5290519"/>
                </a:cubicBezTo>
                <a:lnTo>
                  <a:pt x="11990450" y="5290519"/>
                </a:lnTo>
                <a:cubicBezTo>
                  <a:pt x="12019025" y="5257181"/>
                  <a:pt x="12057125" y="5247656"/>
                  <a:pt x="12090463" y="5242894"/>
                </a:cubicBezTo>
                <a:lnTo>
                  <a:pt x="12095225" y="5233369"/>
                </a:lnTo>
                <a:cubicBezTo>
                  <a:pt x="12085700" y="5233369"/>
                  <a:pt x="12071413" y="5233369"/>
                  <a:pt x="12061888" y="5228606"/>
                </a:cubicBezTo>
                <a:cubicBezTo>
                  <a:pt x="12076175" y="5214319"/>
                  <a:pt x="12090463" y="5204794"/>
                  <a:pt x="12104750" y="5195269"/>
                </a:cubicBezTo>
                <a:cubicBezTo>
                  <a:pt x="12104750" y="5233369"/>
                  <a:pt x="12157138" y="5228606"/>
                  <a:pt x="12166663" y="5228606"/>
                </a:cubicBezTo>
                <a:cubicBezTo>
                  <a:pt x="12180950" y="5228606"/>
                  <a:pt x="12200000" y="5223844"/>
                  <a:pt x="12214288" y="5214319"/>
                </a:cubicBezTo>
                <a:cubicBezTo>
                  <a:pt x="12219050" y="5214319"/>
                  <a:pt x="12223813" y="5200031"/>
                  <a:pt x="12238100" y="5195269"/>
                </a:cubicBezTo>
                <a:cubicBezTo>
                  <a:pt x="12242863" y="5190506"/>
                  <a:pt x="12257104" y="5195269"/>
                  <a:pt x="12266629" y="5185744"/>
                </a:cubicBezTo>
                <a:cubicBezTo>
                  <a:pt x="12276154" y="5180981"/>
                  <a:pt x="12285679" y="5166694"/>
                  <a:pt x="12295204" y="5166694"/>
                </a:cubicBezTo>
                <a:cubicBezTo>
                  <a:pt x="12314254" y="5166694"/>
                  <a:pt x="12380929" y="5204794"/>
                  <a:pt x="12385691" y="5228606"/>
                </a:cubicBezTo>
                <a:close/>
                <a:moveTo>
                  <a:pt x="3928539" y="5200031"/>
                </a:moveTo>
                <a:cubicBezTo>
                  <a:pt x="3928539" y="5195269"/>
                  <a:pt x="3923776" y="5185744"/>
                  <a:pt x="3919014" y="5166694"/>
                </a:cubicBezTo>
                <a:cubicBezTo>
                  <a:pt x="3919014" y="5176219"/>
                  <a:pt x="3928539" y="5190506"/>
                  <a:pt x="3928539" y="5200031"/>
                </a:cubicBezTo>
                <a:close/>
                <a:moveTo>
                  <a:pt x="11014281" y="5171456"/>
                </a:moveTo>
                <a:cubicBezTo>
                  <a:pt x="11019044" y="5166694"/>
                  <a:pt x="11019044" y="5161931"/>
                  <a:pt x="11028569" y="5161931"/>
                </a:cubicBezTo>
                <a:cubicBezTo>
                  <a:pt x="11042856" y="5161931"/>
                  <a:pt x="11038094" y="5166694"/>
                  <a:pt x="11052381" y="5166694"/>
                </a:cubicBezTo>
                <a:cubicBezTo>
                  <a:pt x="11061906" y="5166694"/>
                  <a:pt x="11061906" y="5176219"/>
                  <a:pt x="11071431" y="5180981"/>
                </a:cubicBezTo>
                <a:cubicBezTo>
                  <a:pt x="11052381" y="5176219"/>
                  <a:pt x="11028569" y="5171456"/>
                  <a:pt x="11004756" y="5176219"/>
                </a:cubicBezTo>
                <a:cubicBezTo>
                  <a:pt x="11004756" y="5171456"/>
                  <a:pt x="10999994" y="5166694"/>
                  <a:pt x="11004756" y="5161931"/>
                </a:cubicBezTo>
                <a:lnTo>
                  <a:pt x="11014281" y="5171456"/>
                </a:lnTo>
                <a:close/>
                <a:moveTo>
                  <a:pt x="2928557" y="5171456"/>
                </a:moveTo>
                <a:lnTo>
                  <a:pt x="2928557" y="5185744"/>
                </a:lnTo>
                <a:cubicBezTo>
                  <a:pt x="2909507" y="5180981"/>
                  <a:pt x="2885694" y="5176219"/>
                  <a:pt x="2866644" y="5171456"/>
                </a:cubicBezTo>
                <a:lnTo>
                  <a:pt x="2871407" y="5157169"/>
                </a:lnTo>
                <a:lnTo>
                  <a:pt x="2928557" y="5171456"/>
                </a:lnTo>
                <a:close/>
                <a:moveTo>
                  <a:pt x="2647617" y="5161931"/>
                </a:moveTo>
                <a:cubicBezTo>
                  <a:pt x="2652379" y="5157169"/>
                  <a:pt x="2661904" y="5157169"/>
                  <a:pt x="2661904" y="5161931"/>
                </a:cubicBezTo>
                <a:cubicBezTo>
                  <a:pt x="2661904" y="5166694"/>
                  <a:pt x="2652379" y="5161931"/>
                  <a:pt x="2647617" y="5161931"/>
                </a:cubicBezTo>
                <a:close/>
                <a:moveTo>
                  <a:pt x="11685698" y="5161931"/>
                </a:moveTo>
                <a:cubicBezTo>
                  <a:pt x="11680936" y="5180981"/>
                  <a:pt x="11661886" y="5195269"/>
                  <a:pt x="11652361" y="5214319"/>
                </a:cubicBezTo>
                <a:lnTo>
                  <a:pt x="11680936" y="5214319"/>
                </a:lnTo>
                <a:cubicBezTo>
                  <a:pt x="11723798" y="5204794"/>
                  <a:pt x="11766661" y="5190506"/>
                  <a:pt x="11804761" y="5171456"/>
                </a:cubicBezTo>
                <a:cubicBezTo>
                  <a:pt x="11804761" y="5176219"/>
                  <a:pt x="11799998" y="5185744"/>
                  <a:pt x="11799998" y="5200031"/>
                </a:cubicBezTo>
                <a:cubicBezTo>
                  <a:pt x="11823811" y="5185744"/>
                  <a:pt x="11852386" y="5176219"/>
                  <a:pt x="11876150" y="5166694"/>
                </a:cubicBezTo>
                <a:cubicBezTo>
                  <a:pt x="11876150" y="5200031"/>
                  <a:pt x="11885675" y="5252419"/>
                  <a:pt x="11885675" y="5261944"/>
                </a:cubicBezTo>
                <a:cubicBezTo>
                  <a:pt x="11885675" y="5276231"/>
                  <a:pt x="11880913" y="5290519"/>
                  <a:pt x="11880913" y="5304759"/>
                </a:cubicBezTo>
                <a:cubicBezTo>
                  <a:pt x="11871388" y="5309521"/>
                  <a:pt x="11857148" y="5304759"/>
                  <a:pt x="11847623" y="5309521"/>
                </a:cubicBezTo>
                <a:cubicBezTo>
                  <a:pt x="11861911" y="5319046"/>
                  <a:pt x="11880913" y="5333334"/>
                  <a:pt x="11895200" y="5342859"/>
                </a:cubicBezTo>
                <a:lnTo>
                  <a:pt x="11895200" y="5357146"/>
                </a:lnTo>
                <a:cubicBezTo>
                  <a:pt x="11790473" y="5252419"/>
                  <a:pt x="11661886" y="5219081"/>
                  <a:pt x="11561873" y="5209556"/>
                </a:cubicBezTo>
                <a:cubicBezTo>
                  <a:pt x="11595211" y="5180981"/>
                  <a:pt x="11642836" y="5166694"/>
                  <a:pt x="11685698" y="5152406"/>
                </a:cubicBezTo>
                <a:lnTo>
                  <a:pt x="11685698" y="5161931"/>
                </a:lnTo>
                <a:close/>
                <a:moveTo>
                  <a:pt x="10957131" y="5166694"/>
                </a:moveTo>
                <a:cubicBezTo>
                  <a:pt x="10971419" y="5180981"/>
                  <a:pt x="10966656" y="5200031"/>
                  <a:pt x="10976181" y="5214319"/>
                </a:cubicBezTo>
                <a:cubicBezTo>
                  <a:pt x="10985706" y="5209556"/>
                  <a:pt x="10999994" y="5195269"/>
                  <a:pt x="11004756" y="5185744"/>
                </a:cubicBezTo>
                <a:lnTo>
                  <a:pt x="11028569" y="5185744"/>
                </a:lnTo>
                <a:cubicBezTo>
                  <a:pt x="11066669" y="5185744"/>
                  <a:pt x="11066669" y="5180981"/>
                  <a:pt x="11085719" y="5228606"/>
                </a:cubicBezTo>
                <a:cubicBezTo>
                  <a:pt x="11085719" y="5228606"/>
                  <a:pt x="11080956" y="5233369"/>
                  <a:pt x="11080956" y="5238131"/>
                </a:cubicBezTo>
                <a:cubicBezTo>
                  <a:pt x="11066669" y="5228606"/>
                  <a:pt x="11047619" y="5228606"/>
                  <a:pt x="11033331" y="5228606"/>
                </a:cubicBezTo>
                <a:cubicBezTo>
                  <a:pt x="10995231" y="5228606"/>
                  <a:pt x="10914269" y="5242894"/>
                  <a:pt x="10904744" y="5285756"/>
                </a:cubicBezTo>
                <a:cubicBezTo>
                  <a:pt x="10880931" y="5276231"/>
                  <a:pt x="10852356" y="5266706"/>
                  <a:pt x="10842831" y="5276231"/>
                </a:cubicBezTo>
                <a:cubicBezTo>
                  <a:pt x="10842831" y="5271469"/>
                  <a:pt x="10838069" y="5266706"/>
                  <a:pt x="10838069" y="5257181"/>
                </a:cubicBezTo>
                <a:cubicBezTo>
                  <a:pt x="10838069" y="5242894"/>
                  <a:pt x="10871406" y="5180981"/>
                  <a:pt x="10871406" y="5166694"/>
                </a:cubicBezTo>
                <a:cubicBezTo>
                  <a:pt x="10871406" y="5157169"/>
                  <a:pt x="10890456" y="5152406"/>
                  <a:pt x="10904744" y="5152406"/>
                </a:cubicBezTo>
                <a:cubicBezTo>
                  <a:pt x="10914269" y="5152406"/>
                  <a:pt x="10942844" y="5161931"/>
                  <a:pt x="10957131" y="5166694"/>
                </a:cubicBezTo>
                <a:close/>
                <a:moveTo>
                  <a:pt x="1576197" y="5204794"/>
                </a:moveTo>
                <a:cubicBezTo>
                  <a:pt x="1552385" y="5204794"/>
                  <a:pt x="1499997" y="5171456"/>
                  <a:pt x="1495235" y="5152406"/>
                </a:cubicBezTo>
                <a:cubicBezTo>
                  <a:pt x="1519047" y="5171456"/>
                  <a:pt x="1547622" y="5185744"/>
                  <a:pt x="1576197" y="5204794"/>
                </a:cubicBezTo>
                <a:close/>
                <a:moveTo>
                  <a:pt x="2799969" y="5157169"/>
                </a:moveTo>
                <a:cubicBezTo>
                  <a:pt x="2861882" y="5142881"/>
                  <a:pt x="2838069" y="5152406"/>
                  <a:pt x="2857119" y="5157169"/>
                </a:cubicBezTo>
                <a:cubicBezTo>
                  <a:pt x="2828544" y="5166694"/>
                  <a:pt x="2809494" y="5157169"/>
                  <a:pt x="2799969" y="5157169"/>
                </a:cubicBezTo>
                <a:close/>
                <a:moveTo>
                  <a:pt x="1428560" y="5147644"/>
                </a:moveTo>
                <a:cubicBezTo>
                  <a:pt x="1452372" y="5161931"/>
                  <a:pt x="1476185" y="5171456"/>
                  <a:pt x="1495235" y="5176219"/>
                </a:cubicBezTo>
                <a:cubicBezTo>
                  <a:pt x="1499997" y="5190506"/>
                  <a:pt x="1509522" y="5204794"/>
                  <a:pt x="1523810" y="5214319"/>
                </a:cubicBezTo>
                <a:cubicBezTo>
                  <a:pt x="1509522" y="5209556"/>
                  <a:pt x="1495235" y="5185744"/>
                  <a:pt x="1480947" y="5185744"/>
                </a:cubicBezTo>
                <a:cubicBezTo>
                  <a:pt x="1466660" y="5180981"/>
                  <a:pt x="1452372" y="5185744"/>
                  <a:pt x="1447610" y="5176219"/>
                </a:cubicBezTo>
                <a:cubicBezTo>
                  <a:pt x="1438085" y="5171456"/>
                  <a:pt x="1423797" y="5161931"/>
                  <a:pt x="1409510" y="5147644"/>
                </a:cubicBezTo>
                <a:lnTo>
                  <a:pt x="1428560" y="5147644"/>
                </a:lnTo>
                <a:close/>
                <a:moveTo>
                  <a:pt x="12647581" y="5190506"/>
                </a:moveTo>
                <a:cubicBezTo>
                  <a:pt x="12647581" y="5190506"/>
                  <a:pt x="12642819" y="5195269"/>
                  <a:pt x="12642819" y="5200031"/>
                </a:cubicBezTo>
                <a:cubicBezTo>
                  <a:pt x="12633294" y="5195269"/>
                  <a:pt x="12619054" y="5185744"/>
                  <a:pt x="12604766" y="5171456"/>
                </a:cubicBezTo>
                <a:lnTo>
                  <a:pt x="12604766" y="5142881"/>
                </a:lnTo>
                <a:cubicBezTo>
                  <a:pt x="12614291" y="5152406"/>
                  <a:pt x="12628531" y="5171456"/>
                  <a:pt x="12647581" y="5190506"/>
                </a:cubicBezTo>
                <a:close/>
                <a:moveTo>
                  <a:pt x="11342846" y="5204794"/>
                </a:moveTo>
                <a:cubicBezTo>
                  <a:pt x="11338083" y="5200031"/>
                  <a:pt x="11338083" y="5195269"/>
                  <a:pt x="11333321" y="5190506"/>
                </a:cubicBezTo>
                <a:cubicBezTo>
                  <a:pt x="11342846" y="5185744"/>
                  <a:pt x="11352371" y="5171456"/>
                  <a:pt x="11371421" y="5161931"/>
                </a:cubicBezTo>
                <a:cubicBezTo>
                  <a:pt x="11380946" y="5152406"/>
                  <a:pt x="11404758" y="5152406"/>
                  <a:pt x="11423808" y="5142881"/>
                </a:cubicBezTo>
                <a:cubicBezTo>
                  <a:pt x="11399996" y="5171456"/>
                  <a:pt x="11366658" y="5190506"/>
                  <a:pt x="11342846" y="5204794"/>
                </a:cubicBezTo>
                <a:close/>
                <a:moveTo>
                  <a:pt x="11214259" y="5152406"/>
                </a:moveTo>
                <a:cubicBezTo>
                  <a:pt x="11223784" y="5152406"/>
                  <a:pt x="11233309" y="5142881"/>
                  <a:pt x="11247596" y="5142881"/>
                </a:cubicBezTo>
                <a:cubicBezTo>
                  <a:pt x="11257121" y="5142881"/>
                  <a:pt x="11285696" y="5157169"/>
                  <a:pt x="11285696" y="5171456"/>
                </a:cubicBezTo>
                <a:cubicBezTo>
                  <a:pt x="11285696" y="5185744"/>
                  <a:pt x="11257121" y="5209556"/>
                  <a:pt x="11252359" y="5228606"/>
                </a:cubicBezTo>
                <a:cubicBezTo>
                  <a:pt x="11228546" y="5214319"/>
                  <a:pt x="11195209" y="5190506"/>
                  <a:pt x="11176159" y="5190506"/>
                </a:cubicBezTo>
                <a:cubicBezTo>
                  <a:pt x="11171396" y="5190506"/>
                  <a:pt x="11100006" y="5209556"/>
                  <a:pt x="11095244" y="5214319"/>
                </a:cubicBezTo>
                <a:cubicBezTo>
                  <a:pt x="11090481" y="5209556"/>
                  <a:pt x="11090481" y="5204794"/>
                  <a:pt x="11085719" y="5200031"/>
                </a:cubicBezTo>
                <a:cubicBezTo>
                  <a:pt x="11095244" y="5195269"/>
                  <a:pt x="11104721" y="5176219"/>
                  <a:pt x="11119009" y="5166694"/>
                </a:cubicBezTo>
                <a:cubicBezTo>
                  <a:pt x="11138059" y="5152406"/>
                  <a:pt x="11176159" y="5142881"/>
                  <a:pt x="11185684" y="5142881"/>
                </a:cubicBezTo>
                <a:cubicBezTo>
                  <a:pt x="11199971" y="5142881"/>
                  <a:pt x="11199971" y="5152406"/>
                  <a:pt x="11214259" y="5152406"/>
                </a:cubicBezTo>
                <a:close/>
                <a:moveTo>
                  <a:pt x="2785682" y="5142881"/>
                </a:moveTo>
                <a:lnTo>
                  <a:pt x="2785682" y="5157169"/>
                </a:lnTo>
                <a:lnTo>
                  <a:pt x="2733294" y="5157169"/>
                </a:lnTo>
                <a:lnTo>
                  <a:pt x="2738057" y="5142881"/>
                </a:lnTo>
                <a:lnTo>
                  <a:pt x="2785682" y="5142881"/>
                </a:lnTo>
                <a:close/>
                <a:moveTo>
                  <a:pt x="2723769" y="5142881"/>
                </a:moveTo>
                <a:lnTo>
                  <a:pt x="2723769" y="5157169"/>
                </a:lnTo>
                <a:cubicBezTo>
                  <a:pt x="2709529" y="5157169"/>
                  <a:pt x="2695242" y="5157169"/>
                  <a:pt x="2671429" y="5161931"/>
                </a:cubicBezTo>
                <a:cubicBezTo>
                  <a:pt x="2676192" y="5152406"/>
                  <a:pt x="2685717" y="5147644"/>
                  <a:pt x="2695242" y="5142881"/>
                </a:cubicBezTo>
                <a:lnTo>
                  <a:pt x="2723769" y="5142881"/>
                </a:lnTo>
                <a:close/>
                <a:moveTo>
                  <a:pt x="2195227" y="5200031"/>
                </a:moveTo>
                <a:lnTo>
                  <a:pt x="2195227" y="5219081"/>
                </a:lnTo>
                <a:cubicBezTo>
                  <a:pt x="2166652" y="5200031"/>
                  <a:pt x="2104739" y="5161931"/>
                  <a:pt x="2104739" y="5152406"/>
                </a:cubicBezTo>
                <a:cubicBezTo>
                  <a:pt x="2104739" y="5138119"/>
                  <a:pt x="2104739" y="5147644"/>
                  <a:pt x="2109502" y="5142881"/>
                </a:cubicBezTo>
                <a:cubicBezTo>
                  <a:pt x="2138077" y="5157169"/>
                  <a:pt x="2166652" y="5176219"/>
                  <a:pt x="2195227" y="5200031"/>
                </a:cubicBezTo>
                <a:close/>
                <a:moveTo>
                  <a:pt x="2080927" y="5200031"/>
                </a:moveTo>
                <a:lnTo>
                  <a:pt x="2080927" y="5214319"/>
                </a:lnTo>
                <a:cubicBezTo>
                  <a:pt x="2047589" y="5195269"/>
                  <a:pt x="2019014" y="5166694"/>
                  <a:pt x="1990439" y="5142881"/>
                </a:cubicBezTo>
                <a:cubicBezTo>
                  <a:pt x="2019014" y="5157169"/>
                  <a:pt x="2052352" y="5180981"/>
                  <a:pt x="2080927" y="5200031"/>
                </a:cubicBezTo>
                <a:close/>
                <a:moveTo>
                  <a:pt x="1585674" y="5142881"/>
                </a:moveTo>
                <a:cubicBezTo>
                  <a:pt x="1604724" y="5152406"/>
                  <a:pt x="1619012" y="5171456"/>
                  <a:pt x="1628537" y="5190506"/>
                </a:cubicBezTo>
                <a:cubicBezTo>
                  <a:pt x="1609487" y="5171456"/>
                  <a:pt x="1590437" y="5157169"/>
                  <a:pt x="1576197" y="5142881"/>
                </a:cubicBezTo>
                <a:lnTo>
                  <a:pt x="1585674" y="5142881"/>
                </a:lnTo>
                <a:close/>
                <a:moveTo>
                  <a:pt x="12514279" y="5185744"/>
                </a:moveTo>
                <a:cubicBezTo>
                  <a:pt x="12495229" y="5171456"/>
                  <a:pt x="12476179" y="5157169"/>
                  <a:pt x="12461891" y="5138119"/>
                </a:cubicBezTo>
                <a:cubicBezTo>
                  <a:pt x="12466654" y="5142881"/>
                  <a:pt x="12504754" y="5171456"/>
                  <a:pt x="12514279" y="5185744"/>
                </a:cubicBezTo>
                <a:close/>
                <a:moveTo>
                  <a:pt x="12352354" y="5176219"/>
                </a:moveTo>
                <a:cubicBezTo>
                  <a:pt x="12338066" y="5171456"/>
                  <a:pt x="12319016" y="5161931"/>
                  <a:pt x="12299966" y="5157169"/>
                </a:cubicBezTo>
                <a:lnTo>
                  <a:pt x="12304729" y="5138119"/>
                </a:lnTo>
                <a:cubicBezTo>
                  <a:pt x="12319016" y="5147644"/>
                  <a:pt x="12338066" y="5161931"/>
                  <a:pt x="12352354" y="5176219"/>
                </a:cubicBezTo>
                <a:close/>
                <a:moveTo>
                  <a:pt x="2052352" y="5138119"/>
                </a:moveTo>
                <a:cubicBezTo>
                  <a:pt x="2085689" y="5161931"/>
                  <a:pt x="2114264" y="5180981"/>
                  <a:pt x="2142839" y="5200031"/>
                </a:cubicBezTo>
                <a:lnTo>
                  <a:pt x="2142839" y="5223844"/>
                </a:lnTo>
                <a:cubicBezTo>
                  <a:pt x="2109502" y="5200031"/>
                  <a:pt x="2071402" y="5176219"/>
                  <a:pt x="2033302" y="5147644"/>
                </a:cubicBezTo>
                <a:lnTo>
                  <a:pt x="2042827" y="5138119"/>
                </a:lnTo>
                <a:lnTo>
                  <a:pt x="2052352" y="5138119"/>
                </a:lnTo>
                <a:close/>
                <a:moveTo>
                  <a:pt x="10438067" y="5190506"/>
                </a:moveTo>
                <a:cubicBezTo>
                  <a:pt x="10447592" y="5195269"/>
                  <a:pt x="10466642" y="5190506"/>
                  <a:pt x="10480929" y="5200031"/>
                </a:cubicBezTo>
                <a:cubicBezTo>
                  <a:pt x="10528554" y="5228606"/>
                  <a:pt x="10576179" y="5261944"/>
                  <a:pt x="10623804" y="5295281"/>
                </a:cubicBezTo>
                <a:cubicBezTo>
                  <a:pt x="10533317" y="5285756"/>
                  <a:pt x="10414254" y="5257181"/>
                  <a:pt x="10342817" y="5133356"/>
                </a:cubicBezTo>
                <a:cubicBezTo>
                  <a:pt x="10371392" y="5147644"/>
                  <a:pt x="10399967" y="5171456"/>
                  <a:pt x="10438067" y="5190506"/>
                </a:cubicBezTo>
                <a:close/>
                <a:moveTo>
                  <a:pt x="9852374" y="5161931"/>
                </a:moveTo>
                <a:lnTo>
                  <a:pt x="9833324" y="5161931"/>
                </a:lnTo>
                <a:lnTo>
                  <a:pt x="9823799" y="5152406"/>
                </a:lnTo>
                <a:cubicBezTo>
                  <a:pt x="9828561" y="5142881"/>
                  <a:pt x="9838086" y="5138119"/>
                  <a:pt x="9852374" y="5133356"/>
                </a:cubicBezTo>
                <a:lnTo>
                  <a:pt x="9852374" y="5161931"/>
                </a:lnTo>
                <a:close/>
                <a:moveTo>
                  <a:pt x="1199960" y="5328571"/>
                </a:moveTo>
                <a:cubicBezTo>
                  <a:pt x="1185720" y="5299996"/>
                  <a:pt x="1138095" y="5252419"/>
                  <a:pt x="1104757" y="5223844"/>
                </a:cubicBezTo>
                <a:cubicBezTo>
                  <a:pt x="1085707" y="5209556"/>
                  <a:pt x="1066657" y="5200031"/>
                  <a:pt x="1047607" y="5185744"/>
                </a:cubicBezTo>
                <a:cubicBezTo>
                  <a:pt x="1047607" y="5171456"/>
                  <a:pt x="1047607" y="5152406"/>
                  <a:pt x="1042845" y="5133356"/>
                </a:cubicBezTo>
                <a:cubicBezTo>
                  <a:pt x="1095232" y="5200031"/>
                  <a:pt x="1185720" y="5247656"/>
                  <a:pt x="1199960" y="5328571"/>
                </a:cubicBezTo>
                <a:close/>
                <a:moveTo>
                  <a:pt x="12399979" y="5209556"/>
                </a:moveTo>
                <a:cubicBezTo>
                  <a:pt x="12409504" y="5200031"/>
                  <a:pt x="12438079" y="5152406"/>
                  <a:pt x="12461891" y="5157169"/>
                </a:cubicBezTo>
                <a:cubicBezTo>
                  <a:pt x="12442841" y="5176219"/>
                  <a:pt x="12414266" y="5204794"/>
                  <a:pt x="12399979" y="5228606"/>
                </a:cubicBezTo>
                <a:cubicBezTo>
                  <a:pt x="12399979" y="5228606"/>
                  <a:pt x="12404741" y="5233369"/>
                  <a:pt x="12409504" y="5228606"/>
                </a:cubicBezTo>
                <a:cubicBezTo>
                  <a:pt x="12419029" y="5209556"/>
                  <a:pt x="12461891" y="5166694"/>
                  <a:pt x="12471416" y="5166694"/>
                </a:cubicBezTo>
                <a:cubicBezTo>
                  <a:pt x="12485704" y="5166694"/>
                  <a:pt x="12509516" y="5185744"/>
                  <a:pt x="12509516" y="5200031"/>
                </a:cubicBezTo>
                <a:cubicBezTo>
                  <a:pt x="12509516" y="5209556"/>
                  <a:pt x="12495229" y="5228606"/>
                  <a:pt x="12485704" y="5228606"/>
                </a:cubicBezTo>
                <a:cubicBezTo>
                  <a:pt x="12461891" y="5238131"/>
                  <a:pt x="12428554" y="5247656"/>
                  <a:pt x="12414266" y="5247656"/>
                </a:cubicBezTo>
                <a:cubicBezTo>
                  <a:pt x="12404741" y="5247656"/>
                  <a:pt x="12399979" y="5238131"/>
                  <a:pt x="12395216" y="5233369"/>
                </a:cubicBezTo>
                <a:cubicBezTo>
                  <a:pt x="12395216" y="5200031"/>
                  <a:pt x="12342829" y="5157169"/>
                  <a:pt x="12323779" y="5128594"/>
                </a:cubicBezTo>
                <a:cubicBezTo>
                  <a:pt x="12342829" y="5133356"/>
                  <a:pt x="12385691" y="5190506"/>
                  <a:pt x="12399979" y="5209556"/>
                </a:cubicBezTo>
                <a:close/>
                <a:moveTo>
                  <a:pt x="10376154" y="5128594"/>
                </a:moveTo>
                <a:cubicBezTo>
                  <a:pt x="10452354" y="5142881"/>
                  <a:pt x="10519029" y="5180981"/>
                  <a:pt x="10595229" y="5214319"/>
                </a:cubicBezTo>
                <a:cubicBezTo>
                  <a:pt x="10619042" y="5228606"/>
                  <a:pt x="10657142" y="5228606"/>
                  <a:pt x="10685717" y="5242894"/>
                </a:cubicBezTo>
                <a:cubicBezTo>
                  <a:pt x="10700004" y="5247656"/>
                  <a:pt x="10719054" y="5266706"/>
                  <a:pt x="10738056" y="5280994"/>
                </a:cubicBezTo>
                <a:cubicBezTo>
                  <a:pt x="10719054" y="5285756"/>
                  <a:pt x="10680954" y="5295281"/>
                  <a:pt x="10671429" y="5295281"/>
                </a:cubicBezTo>
                <a:cubicBezTo>
                  <a:pt x="10585704" y="5295281"/>
                  <a:pt x="10538079" y="5200031"/>
                  <a:pt x="10442829" y="5180981"/>
                </a:cubicBezTo>
                <a:cubicBezTo>
                  <a:pt x="10409492" y="5176219"/>
                  <a:pt x="10380917" y="5142881"/>
                  <a:pt x="10352342" y="5128594"/>
                </a:cubicBezTo>
                <a:lnTo>
                  <a:pt x="10376154" y="5128594"/>
                </a:lnTo>
                <a:close/>
                <a:moveTo>
                  <a:pt x="11914250" y="5142881"/>
                </a:moveTo>
                <a:cubicBezTo>
                  <a:pt x="11914250" y="5161931"/>
                  <a:pt x="11961875" y="5161931"/>
                  <a:pt x="11976163" y="5161931"/>
                </a:cubicBezTo>
                <a:cubicBezTo>
                  <a:pt x="11976163" y="5190506"/>
                  <a:pt x="12004738" y="5200031"/>
                  <a:pt x="12004738" y="5209556"/>
                </a:cubicBezTo>
                <a:cubicBezTo>
                  <a:pt x="12004738" y="5219081"/>
                  <a:pt x="11985688" y="5252419"/>
                  <a:pt x="11976163" y="5271469"/>
                </a:cubicBezTo>
                <a:cubicBezTo>
                  <a:pt x="11976163" y="5271469"/>
                  <a:pt x="11971400" y="5276231"/>
                  <a:pt x="11966638" y="5271469"/>
                </a:cubicBezTo>
                <a:lnTo>
                  <a:pt x="11928538" y="5276231"/>
                </a:lnTo>
                <a:cubicBezTo>
                  <a:pt x="11961875" y="5299996"/>
                  <a:pt x="11976163" y="5285756"/>
                  <a:pt x="11976163" y="5309521"/>
                </a:cubicBezTo>
                <a:cubicBezTo>
                  <a:pt x="11976163" y="5323809"/>
                  <a:pt x="11966638" y="5357146"/>
                  <a:pt x="11957113" y="5376196"/>
                </a:cubicBezTo>
                <a:cubicBezTo>
                  <a:pt x="11942825" y="5352384"/>
                  <a:pt x="11928538" y="5323809"/>
                  <a:pt x="11919013" y="5295281"/>
                </a:cubicBezTo>
                <a:cubicBezTo>
                  <a:pt x="11909488" y="5304759"/>
                  <a:pt x="11895200" y="5309521"/>
                  <a:pt x="11885675" y="5314284"/>
                </a:cubicBezTo>
                <a:cubicBezTo>
                  <a:pt x="11890438" y="5299996"/>
                  <a:pt x="11895200" y="5271469"/>
                  <a:pt x="11895200" y="5261944"/>
                </a:cubicBezTo>
                <a:cubicBezTo>
                  <a:pt x="11895200" y="5247656"/>
                  <a:pt x="11885675" y="5180981"/>
                  <a:pt x="11885675" y="5171456"/>
                </a:cubicBezTo>
                <a:cubicBezTo>
                  <a:pt x="11885675" y="5157169"/>
                  <a:pt x="11890438" y="5138119"/>
                  <a:pt x="11899963" y="5123831"/>
                </a:cubicBezTo>
                <a:cubicBezTo>
                  <a:pt x="11904725" y="5123831"/>
                  <a:pt x="11914250" y="5128594"/>
                  <a:pt x="11914250" y="5142881"/>
                </a:cubicBezTo>
                <a:close/>
                <a:moveTo>
                  <a:pt x="11552348" y="5180981"/>
                </a:moveTo>
                <a:lnTo>
                  <a:pt x="11552348" y="5204794"/>
                </a:lnTo>
                <a:cubicBezTo>
                  <a:pt x="11547586" y="5204794"/>
                  <a:pt x="11547586" y="5209556"/>
                  <a:pt x="11538061" y="5209556"/>
                </a:cubicBezTo>
                <a:cubicBezTo>
                  <a:pt x="11533298" y="5209556"/>
                  <a:pt x="11480958" y="5180981"/>
                  <a:pt x="11476196" y="5180981"/>
                </a:cubicBezTo>
                <a:cubicBezTo>
                  <a:pt x="11461908" y="5180981"/>
                  <a:pt x="11471433" y="5185744"/>
                  <a:pt x="11466671" y="5185744"/>
                </a:cubicBezTo>
                <a:cubicBezTo>
                  <a:pt x="11457146" y="5190506"/>
                  <a:pt x="11442858" y="5185744"/>
                  <a:pt x="11428571" y="5185744"/>
                </a:cubicBezTo>
                <a:cubicBezTo>
                  <a:pt x="11399996" y="5185744"/>
                  <a:pt x="11380946" y="5190506"/>
                  <a:pt x="11371421" y="5228606"/>
                </a:cubicBezTo>
                <a:lnTo>
                  <a:pt x="11357133" y="5228606"/>
                </a:lnTo>
                <a:cubicBezTo>
                  <a:pt x="11357133" y="5228606"/>
                  <a:pt x="11352371" y="5228606"/>
                  <a:pt x="11352371" y="5219081"/>
                </a:cubicBezTo>
                <a:cubicBezTo>
                  <a:pt x="11352371" y="5214319"/>
                  <a:pt x="11423808" y="5152406"/>
                  <a:pt x="11438096" y="5133356"/>
                </a:cubicBezTo>
                <a:cubicBezTo>
                  <a:pt x="11438096" y="5128594"/>
                  <a:pt x="11447621" y="5123831"/>
                  <a:pt x="11457146" y="5123831"/>
                </a:cubicBezTo>
                <a:cubicBezTo>
                  <a:pt x="11495198" y="5123831"/>
                  <a:pt x="11528536" y="5157169"/>
                  <a:pt x="11552348" y="5180981"/>
                </a:cubicBezTo>
                <a:close/>
                <a:moveTo>
                  <a:pt x="1804749" y="5223844"/>
                </a:moveTo>
                <a:cubicBezTo>
                  <a:pt x="1804749" y="5233369"/>
                  <a:pt x="1795224" y="5228606"/>
                  <a:pt x="1790462" y="5233369"/>
                </a:cubicBezTo>
                <a:cubicBezTo>
                  <a:pt x="1799987" y="5247656"/>
                  <a:pt x="1809512" y="5261944"/>
                  <a:pt x="1814274" y="5276231"/>
                </a:cubicBezTo>
                <a:lnTo>
                  <a:pt x="1799987" y="5276231"/>
                </a:lnTo>
                <a:cubicBezTo>
                  <a:pt x="1790462" y="5261944"/>
                  <a:pt x="1766649" y="5242894"/>
                  <a:pt x="1761887" y="5228606"/>
                </a:cubicBezTo>
                <a:cubicBezTo>
                  <a:pt x="1752362" y="5204794"/>
                  <a:pt x="1742837" y="5152406"/>
                  <a:pt x="1709499" y="5147644"/>
                </a:cubicBezTo>
                <a:lnTo>
                  <a:pt x="1709499" y="5119069"/>
                </a:lnTo>
                <a:cubicBezTo>
                  <a:pt x="1723787" y="5128594"/>
                  <a:pt x="1804749" y="5209556"/>
                  <a:pt x="1804749" y="5223844"/>
                </a:cubicBezTo>
                <a:close/>
                <a:moveTo>
                  <a:pt x="3423809" y="5252419"/>
                </a:moveTo>
                <a:cubicBezTo>
                  <a:pt x="3447621" y="5252419"/>
                  <a:pt x="3519011" y="5238131"/>
                  <a:pt x="3547586" y="5219081"/>
                </a:cubicBezTo>
                <a:cubicBezTo>
                  <a:pt x="3533299" y="5252419"/>
                  <a:pt x="3438096" y="5266706"/>
                  <a:pt x="3409521" y="5266706"/>
                </a:cubicBezTo>
                <a:cubicBezTo>
                  <a:pt x="3199971" y="5266706"/>
                  <a:pt x="2947607" y="5123831"/>
                  <a:pt x="2742819" y="5123831"/>
                </a:cubicBezTo>
                <a:cubicBezTo>
                  <a:pt x="2709529" y="5123831"/>
                  <a:pt x="2671429" y="5133356"/>
                  <a:pt x="2633329" y="5152406"/>
                </a:cubicBezTo>
                <a:cubicBezTo>
                  <a:pt x="2633329" y="5152406"/>
                  <a:pt x="2628567" y="5152406"/>
                  <a:pt x="2628567" y="5142881"/>
                </a:cubicBezTo>
                <a:cubicBezTo>
                  <a:pt x="2628567" y="5114306"/>
                  <a:pt x="2747582" y="5114306"/>
                  <a:pt x="2757107" y="5114306"/>
                </a:cubicBezTo>
                <a:cubicBezTo>
                  <a:pt x="2976182" y="5114306"/>
                  <a:pt x="3209496" y="5252419"/>
                  <a:pt x="3423809" y="5252419"/>
                </a:cubicBezTo>
                <a:close/>
                <a:moveTo>
                  <a:pt x="11423808" y="5109544"/>
                </a:moveTo>
                <a:cubicBezTo>
                  <a:pt x="11423808" y="5114306"/>
                  <a:pt x="11428571" y="5123831"/>
                  <a:pt x="11428571" y="5128594"/>
                </a:cubicBezTo>
                <a:cubicBezTo>
                  <a:pt x="11399996" y="5138119"/>
                  <a:pt x="11352371" y="5161931"/>
                  <a:pt x="11323796" y="5185744"/>
                </a:cubicBezTo>
                <a:lnTo>
                  <a:pt x="11309508" y="5185744"/>
                </a:lnTo>
                <a:cubicBezTo>
                  <a:pt x="11333321" y="5166694"/>
                  <a:pt x="11366658" y="5138119"/>
                  <a:pt x="11390471" y="5109544"/>
                </a:cubicBezTo>
                <a:lnTo>
                  <a:pt x="11423808" y="5109544"/>
                </a:lnTo>
                <a:close/>
                <a:moveTo>
                  <a:pt x="2595229" y="5157169"/>
                </a:moveTo>
                <a:cubicBezTo>
                  <a:pt x="2585704" y="5152406"/>
                  <a:pt x="2571417" y="5142881"/>
                  <a:pt x="2561892" y="5138119"/>
                </a:cubicBezTo>
                <a:lnTo>
                  <a:pt x="2561892" y="5123831"/>
                </a:lnTo>
                <a:cubicBezTo>
                  <a:pt x="2571417" y="5119069"/>
                  <a:pt x="2585704" y="5114306"/>
                  <a:pt x="2609517" y="5109544"/>
                </a:cubicBezTo>
                <a:cubicBezTo>
                  <a:pt x="2590467" y="5114306"/>
                  <a:pt x="2585704" y="5147644"/>
                  <a:pt x="2595229" y="5157169"/>
                </a:cubicBezTo>
                <a:close/>
                <a:moveTo>
                  <a:pt x="3566636" y="5119069"/>
                </a:moveTo>
                <a:cubicBezTo>
                  <a:pt x="3557111" y="5114306"/>
                  <a:pt x="3547586" y="5114306"/>
                  <a:pt x="3538061" y="5104781"/>
                </a:cubicBezTo>
                <a:lnTo>
                  <a:pt x="3566636" y="5119069"/>
                </a:lnTo>
                <a:close/>
                <a:moveTo>
                  <a:pt x="2661904" y="5104781"/>
                </a:moveTo>
                <a:lnTo>
                  <a:pt x="2700004" y="5104781"/>
                </a:lnTo>
                <a:cubicBezTo>
                  <a:pt x="2690479" y="5104781"/>
                  <a:pt x="2614279" y="5109544"/>
                  <a:pt x="2614279" y="5138119"/>
                </a:cubicBezTo>
                <a:cubicBezTo>
                  <a:pt x="2614279" y="5152406"/>
                  <a:pt x="2623804" y="5157169"/>
                  <a:pt x="2633329" y="5166694"/>
                </a:cubicBezTo>
                <a:cubicBezTo>
                  <a:pt x="2623804" y="5161931"/>
                  <a:pt x="2604754" y="5147644"/>
                  <a:pt x="2604754" y="5138119"/>
                </a:cubicBezTo>
                <a:cubicBezTo>
                  <a:pt x="2604754" y="5104781"/>
                  <a:pt x="2671429" y="5104781"/>
                  <a:pt x="2680954" y="5104781"/>
                </a:cubicBezTo>
                <a:lnTo>
                  <a:pt x="2661904" y="5104781"/>
                </a:lnTo>
                <a:close/>
                <a:moveTo>
                  <a:pt x="11680936" y="5138119"/>
                </a:moveTo>
                <a:cubicBezTo>
                  <a:pt x="11647598" y="5152406"/>
                  <a:pt x="11604736" y="5171456"/>
                  <a:pt x="11566636" y="5190506"/>
                </a:cubicBezTo>
                <a:cubicBezTo>
                  <a:pt x="11561873" y="5176219"/>
                  <a:pt x="11547586" y="5161931"/>
                  <a:pt x="11538061" y="5147644"/>
                </a:cubicBezTo>
                <a:cubicBezTo>
                  <a:pt x="11590448" y="5138119"/>
                  <a:pt x="11647598" y="5119069"/>
                  <a:pt x="11699986" y="5095256"/>
                </a:cubicBezTo>
                <a:cubicBezTo>
                  <a:pt x="11690461" y="5109544"/>
                  <a:pt x="11685698" y="5123831"/>
                  <a:pt x="11680936" y="5138119"/>
                </a:cubicBezTo>
                <a:close/>
                <a:moveTo>
                  <a:pt x="6999970" y="5109544"/>
                </a:moveTo>
                <a:cubicBezTo>
                  <a:pt x="6999970" y="5104781"/>
                  <a:pt x="6999970" y="5095256"/>
                  <a:pt x="7004733" y="5090494"/>
                </a:cubicBezTo>
                <a:cubicBezTo>
                  <a:pt x="7009495" y="5095256"/>
                  <a:pt x="7004733" y="5104781"/>
                  <a:pt x="6999970" y="5109544"/>
                </a:cubicBezTo>
                <a:close/>
                <a:moveTo>
                  <a:pt x="3909489" y="5133356"/>
                </a:moveTo>
                <a:cubicBezTo>
                  <a:pt x="3904726" y="5119069"/>
                  <a:pt x="3904726" y="5104781"/>
                  <a:pt x="3904726" y="5090494"/>
                </a:cubicBezTo>
                <a:cubicBezTo>
                  <a:pt x="3904726" y="5104781"/>
                  <a:pt x="3909489" y="5119069"/>
                  <a:pt x="3909489" y="5133356"/>
                </a:cubicBezTo>
                <a:close/>
                <a:moveTo>
                  <a:pt x="12580954" y="5138119"/>
                </a:moveTo>
                <a:cubicBezTo>
                  <a:pt x="12585716" y="5133356"/>
                  <a:pt x="12595241" y="5133356"/>
                  <a:pt x="12595241" y="5128594"/>
                </a:cubicBezTo>
                <a:lnTo>
                  <a:pt x="12595241" y="5171456"/>
                </a:lnTo>
                <a:cubicBezTo>
                  <a:pt x="12590479" y="5180981"/>
                  <a:pt x="12547616" y="5266706"/>
                  <a:pt x="12528566" y="5266706"/>
                </a:cubicBezTo>
                <a:cubicBezTo>
                  <a:pt x="12514279" y="5266706"/>
                  <a:pt x="12504754" y="5247656"/>
                  <a:pt x="12490466" y="5242894"/>
                </a:cubicBezTo>
                <a:cubicBezTo>
                  <a:pt x="12495229" y="5238131"/>
                  <a:pt x="12504754" y="5223844"/>
                  <a:pt x="12519041" y="5209556"/>
                </a:cubicBezTo>
                <a:cubicBezTo>
                  <a:pt x="12519041" y="5214319"/>
                  <a:pt x="12523804" y="5223844"/>
                  <a:pt x="12528566" y="5228606"/>
                </a:cubicBezTo>
                <a:cubicBezTo>
                  <a:pt x="12528566" y="5228606"/>
                  <a:pt x="12533329" y="5228606"/>
                  <a:pt x="12538091" y="5223844"/>
                </a:cubicBezTo>
                <a:cubicBezTo>
                  <a:pt x="12533329" y="5219081"/>
                  <a:pt x="12528566" y="5219081"/>
                  <a:pt x="12528566" y="5209556"/>
                </a:cubicBezTo>
                <a:cubicBezTo>
                  <a:pt x="12528566" y="5195269"/>
                  <a:pt x="12561904" y="5138119"/>
                  <a:pt x="12561904" y="5123831"/>
                </a:cubicBezTo>
                <a:cubicBezTo>
                  <a:pt x="12561904" y="5114306"/>
                  <a:pt x="12557141" y="5100019"/>
                  <a:pt x="12552379" y="5085731"/>
                </a:cubicBezTo>
                <a:cubicBezTo>
                  <a:pt x="12571429" y="5100019"/>
                  <a:pt x="12571429" y="5119069"/>
                  <a:pt x="12580954" y="5138119"/>
                </a:cubicBezTo>
                <a:close/>
                <a:moveTo>
                  <a:pt x="12600004" y="5119069"/>
                </a:moveTo>
                <a:cubicBezTo>
                  <a:pt x="12595241" y="5119069"/>
                  <a:pt x="12590479" y="5123831"/>
                  <a:pt x="12585716" y="5123831"/>
                </a:cubicBezTo>
                <a:cubicBezTo>
                  <a:pt x="12580954" y="5109544"/>
                  <a:pt x="12580954" y="5095256"/>
                  <a:pt x="12585716" y="5080969"/>
                </a:cubicBezTo>
                <a:cubicBezTo>
                  <a:pt x="12590479" y="5085731"/>
                  <a:pt x="12595241" y="5095256"/>
                  <a:pt x="12600004" y="5104781"/>
                </a:cubicBezTo>
                <a:lnTo>
                  <a:pt x="12600004" y="5119069"/>
                </a:lnTo>
                <a:close/>
                <a:moveTo>
                  <a:pt x="3452384" y="5142881"/>
                </a:moveTo>
                <a:cubicBezTo>
                  <a:pt x="3442859" y="5138119"/>
                  <a:pt x="3428571" y="5119069"/>
                  <a:pt x="3414284" y="5119069"/>
                </a:cubicBezTo>
                <a:cubicBezTo>
                  <a:pt x="3428571" y="5128594"/>
                  <a:pt x="3457146" y="5166694"/>
                  <a:pt x="3457146" y="5180981"/>
                </a:cubicBezTo>
                <a:cubicBezTo>
                  <a:pt x="3442859" y="5166694"/>
                  <a:pt x="3433334" y="5128594"/>
                  <a:pt x="3399996" y="5123831"/>
                </a:cubicBezTo>
                <a:cubicBezTo>
                  <a:pt x="3414284" y="5138119"/>
                  <a:pt x="3442859" y="5166694"/>
                  <a:pt x="3442859" y="5190506"/>
                </a:cubicBezTo>
                <a:cubicBezTo>
                  <a:pt x="3433334" y="5171456"/>
                  <a:pt x="3419046" y="5152406"/>
                  <a:pt x="3399996" y="5138119"/>
                </a:cubicBezTo>
                <a:cubicBezTo>
                  <a:pt x="3399996" y="5119069"/>
                  <a:pt x="3399996" y="5100019"/>
                  <a:pt x="3395234" y="5080969"/>
                </a:cubicBezTo>
                <a:cubicBezTo>
                  <a:pt x="3414284" y="5095256"/>
                  <a:pt x="3433334" y="5119069"/>
                  <a:pt x="3452384" y="5142881"/>
                </a:cubicBezTo>
                <a:close/>
                <a:moveTo>
                  <a:pt x="2790444" y="5090494"/>
                </a:moveTo>
                <a:cubicBezTo>
                  <a:pt x="2766632" y="5090494"/>
                  <a:pt x="2719054" y="5085731"/>
                  <a:pt x="2709529" y="5085731"/>
                </a:cubicBezTo>
                <a:cubicBezTo>
                  <a:pt x="2695242" y="5085731"/>
                  <a:pt x="2547604" y="5085731"/>
                  <a:pt x="2547604" y="5128594"/>
                </a:cubicBezTo>
                <a:cubicBezTo>
                  <a:pt x="2547604" y="5195269"/>
                  <a:pt x="2814257" y="5176219"/>
                  <a:pt x="2814257" y="5271469"/>
                </a:cubicBezTo>
                <a:cubicBezTo>
                  <a:pt x="2814257" y="5342859"/>
                  <a:pt x="2661904" y="5352384"/>
                  <a:pt x="2652379" y="5352384"/>
                </a:cubicBezTo>
                <a:cubicBezTo>
                  <a:pt x="2638092" y="5352384"/>
                  <a:pt x="2590467" y="5347621"/>
                  <a:pt x="2561892" y="5342859"/>
                </a:cubicBezTo>
                <a:cubicBezTo>
                  <a:pt x="2585704" y="5342859"/>
                  <a:pt x="2619042" y="5347621"/>
                  <a:pt x="2628567" y="5347621"/>
                </a:cubicBezTo>
                <a:cubicBezTo>
                  <a:pt x="2657142" y="5347621"/>
                  <a:pt x="2804732" y="5333334"/>
                  <a:pt x="2804732" y="5271469"/>
                </a:cubicBezTo>
                <a:cubicBezTo>
                  <a:pt x="2804732" y="5190506"/>
                  <a:pt x="2538079" y="5209556"/>
                  <a:pt x="2538079" y="5128594"/>
                </a:cubicBezTo>
                <a:cubicBezTo>
                  <a:pt x="2538079" y="5076206"/>
                  <a:pt x="2657142" y="5080969"/>
                  <a:pt x="2676192" y="5080969"/>
                </a:cubicBezTo>
                <a:cubicBezTo>
                  <a:pt x="2685717" y="5080969"/>
                  <a:pt x="2752344" y="5085731"/>
                  <a:pt x="2790444" y="5090494"/>
                </a:cubicBezTo>
                <a:close/>
                <a:moveTo>
                  <a:pt x="1976152" y="5128594"/>
                </a:moveTo>
                <a:lnTo>
                  <a:pt x="1976152" y="5142881"/>
                </a:lnTo>
                <a:cubicBezTo>
                  <a:pt x="1947624" y="5128594"/>
                  <a:pt x="1899999" y="5104781"/>
                  <a:pt x="1899999" y="5090494"/>
                </a:cubicBezTo>
                <a:cubicBezTo>
                  <a:pt x="1899999" y="5080969"/>
                  <a:pt x="1899999" y="5085731"/>
                  <a:pt x="1904762" y="5080969"/>
                </a:cubicBezTo>
                <a:cubicBezTo>
                  <a:pt x="1928574" y="5095256"/>
                  <a:pt x="1952387" y="5109544"/>
                  <a:pt x="1976152" y="5128594"/>
                </a:cubicBezTo>
                <a:close/>
                <a:moveTo>
                  <a:pt x="10066639" y="5171456"/>
                </a:moveTo>
                <a:cubicBezTo>
                  <a:pt x="10066639" y="5204794"/>
                  <a:pt x="10061877" y="5228606"/>
                  <a:pt x="10028539" y="5266706"/>
                </a:cubicBezTo>
                <a:cubicBezTo>
                  <a:pt x="10033302" y="5247656"/>
                  <a:pt x="10052352" y="5219081"/>
                  <a:pt x="10052352" y="5209556"/>
                </a:cubicBezTo>
                <a:cubicBezTo>
                  <a:pt x="10052352" y="5195269"/>
                  <a:pt x="10023777" y="5185744"/>
                  <a:pt x="10023777" y="5171456"/>
                </a:cubicBezTo>
                <a:cubicBezTo>
                  <a:pt x="10023777" y="5161931"/>
                  <a:pt x="10033302" y="5161931"/>
                  <a:pt x="10033302" y="5147644"/>
                </a:cubicBezTo>
                <a:cubicBezTo>
                  <a:pt x="10033302" y="5142881"/>
                  <a:pt x="10028539" y="5133356"/>
                  <a:pt x="10014252" y="5138119"/>
                </a:cubicBezTo>
                <a:cubicBezTo>
                  <a:pt x="10014252" y="5128594"/>
                  <a:pt x="10023777" y="5119069"/>
                  <a:pt x="10023777" y="5104781"/>
                </a:cubicBezTo>
                <a:cubicBezTo>
                  <a:pt x="10023777" y="5095256"/>
                  <a:pt x="10014252" y="5095256"/>
                  <a:pt x="10014252" y="5085731"/>
                </a:cubicBezTo>
                <a:cubicBezTo>
                  <a:pt x="10014252" y="5071444"/>
                  <a:pt x="10019014" y="5071444"/>
                  <a:pt x="10023777" y="5071444"/>
                </a:cubicBezTo>
                <a:cubicBezTo>
                  <a:pt x="10071402" y="5133356"/>
                  <a:pt x="10066639" y="5138119"/>
                  <a:pt x="10066639" y="5171456"/>
                </a:cubicBezTo>
                <a:close/>
                <a:moveTo>
                  <a:pt x="1099995" y="5133356"/>
                </a:moveTo>
                <a:cubicBezTo>
                  <a:pt x="1095232" y="5128594"/>
                  <a:pt x="1095232" y="5119069"/>
                  <a:pt x="1090470" y="5114306"/>
                </a:cubicBezTo>
                <a:lnTo>
                  <a:pt x="1095232" y="5071444"/>
                </a:lnTo>
                <a:cubicBezTo>
                  <a:pt x="1085707" y="5085731"/>
                  <a:pt x="1095232" y="5114306"/>
                  <a:pt x="1099995" y="5133356"/>
                </a:cubicBezTo>
                <a:close/>
                <a:moveTo>
                  <a:pt x="3652361" y="5119069"/>
                </a:moveTo>
                <a:cubicBezTo>
                  <a:pt x="3661886" y="5128594"/>
                  <a:pt x="3657124" y="5138119"/>
                  <a:pt x="3661886" y="5147644"/>
                </a:cubicBezTo>
                <a:cubicBezTo>
                  <a:pt x="3676174" y="5166694"/>
                  <a:pt x="3699986" y="5176219"/>
                  <a:pt x="3709511" y="5200031"/>
                </a:cubicBezTo>
                <a:cubicBezTo>
                  <a:pt x="3723799" y="5228606"/>
                  <a:pt x="3742849" y="5266706"/>
                  <a:pt x="3757136" y="5299996"/>
                </a:cubicBezTo>
                <a:cubicBezTo>
                  <a:pt x="3757136" y="5299996"/>
                  <a:pt x="3757136" y="5304759"/>
                  <a:pt x="3747611" y="5304759"/>
                </a:cubicBezTo>
                <a:cubicBezTo>
                  <a:pt x="3704749" y="5304759"/>
                  <a:pt x="3671411" y="5228606"/>
                  <a:pt x="3647599" y="5219081"/>
                </a:cubicBezTo>
                <a:cubicBezTo>
                  <a:pt x="3633311" y="5214319"/>
                  <a:pt x="3614261" y="5214319"/>
                  <a:pt x="3590449" y="5214319"/>
                </a:cubicBezTo>
                <a:cubicBezTo>
                  <a:pt x="3590449" y="5195269"/>
                  <a:pt x="3585686" y="5166694"/>
                  <a:pt x="3561874" y="5147644"/>
                </a:cubicBezTo>
                <a:cubicBezTo>
                  <a:pt x="3571399" y="5152406"/>
                  <a:pt x="3580924" y="5152406"/>
                  <a:pt x="3595211" y="5152406"/>
                </a:cubicBezTo>
                <a:cubicBezTo>
                  <a:pt x="3590449" y="5142881"/>
                  <a:pt x="3580924" y="5133356"/>
                  <a:pt x="3576161" y="5123831"/>
                </a:cubicBezTo>
                <a:cubicBezTo>
                  <a:pt x="3595211" y="5133356"/>
                  <a:pt x="3614261" y="5147644"/>
                  <a:pt x="3633311" y="5157169"/>
                </a:cubicBezTo>
                <a:cubicBezTo>
                  <a:pt x="3638074" y="5152406"/>
                  <a:pt x="3638074" y="5157169"/>
                  <a:pt x="3638074" y="5142881"/>
                </a:cubicBezTo>
                <a:cubicBezTo>
                  <a:pt x="3638074" y="5133356"/>
                  <a:pt x="3638074" y="5138119"/>
                  <a:pt x="3633311" y="5133356"/>
                </a:cubicBezTo>
                <a:cubicBezTo>
                  <a:pt x="3604736" y="5128594"/>
                  <a:pt x="3547586" y="5095256"/>
                  <a:pt x="3538061" y="5071444"/>
                </a:cubicBezTo>
                <a:cubicBezTo>
                  <a:pt x="3561874" y="5076206"/>
                  <a:pt x="3576161" y="5080969"/>
                  <a:pt x="3590449" y="5085731"/>
                </a:cubicBezTo>
                <a:cubicBezTo>
                  <a:pt x="3590449" y="5076206"/>
                  <a:pt x="3590449" y="5066681"/>
                  <a:pt x="3599974" y="5061919"/>
                </a:cubicBezTo>
                <a:cubicBezTo>
                  <a:pt x="3614261" y="5071444"/>
                  <a:pt x="3619024" y="5100019"/>
                  <a:pt x="3652361" y="5119069"/>
                </a:cubicBezTo>
                <a:close/>
                <a:moveTo>
                  <a:pt x="10695242" y="5109544"/>
                </a:moveTo>
                <a:cubicBezTo>
                  <a:pt x="10695242" y="5109544"/>
                  <a:pt x="10690479" y="5114306"/>
                  <a:pt x="10704767" y="5114306"/>
                </a:cubicBezTo>
                <a:cubicBezTo>
                  <a:pt x="10714292" y="5114306"/>
                  <a:pt x="10723769" y="5095256"/>
                  <a:pt x="10733294" y="5080969"/>
                </a:cubicBezTo>
                <a:cubicBezTo>
                  <a:pt x="10742819" y="5080969"/>
                  <a:pt x="10752344" y="5076206"/>
                  <a:pt x="10766631" y="5076206"/>
                </a:cubicBezTo>
                <a:cubicBezTo>
                  <a:pt x="10776156" y="5076206"/>
                  <a:pt x="10833306" y="5109544"/>
                  <a:pt x="10833306" y="5128594"/>
                </a:cubicBezTo>
                <a:cubicBezTo>
                  <a:pt x="10833306" y="5138119"/>
                  <a:pt x="10819019" y="5152406"/>
                  <a:pt x="10809494" y="5166694"/>
                </a:cubicBezTo>
                <a:cubicBezTo>
                  <a:pt x="10814256" y="5171456"/>
                  <a:pt x="10809494" y="5171456"/>
                  <a:pt x="10819019" y="5171456"/>
                </a:cubicBezTo>
                <a:cubicBezTo>
                  <a:pt x="10833306" y="5171456"/>
                  <a:pt x="10847594" y="5161931"/>
                  <a:pt x="10857119" y="5161931"/>
                </a:cubicBezTo>
                <a:cubicBezTo>
                  <a:pt x="10861881" y="5166694"/>
                  <a:pt x="10861881" y="5161931"/>
                  <a:pt x="10861881" y="5171456"/>
                </a:cubicBezTo>
                <a:cubicBezTo>
                  <a:pt x="10861881" y="5204794"/>
                  <a:pt x="10790444" y="5209556"/>
                  <a:pt x="10790444" y="5261944"/>
                </a:cubicBezTo>
                <a:cubicBezTo>
                  <a:pt x="10790444" y="5271469"/>
                  <a:pt x="10799969" y="5285756"/>
                  <a:pt x="10804731" y="5295281"/>
                </a:cubicBezTo>
                <a:cubicBezTo>
                  <a:pt x="10752344" y="5285756"/>
                  <a:pt x="10666667" y="5228606"/>
                  <a:pt x="10680954" y="5171456"/>
                </a:cubicBezTo>
                <a:cubicBezTo>
                  <a:pt x="10676192" y="5176219"/>
                  <a:pt x="10676192" y="5180981"/>
                  <a:pt x="10676192" y="5190506"/>
                </a:cubicBezTo>
                <a:cubicBezTo>
                  <a:pt x="10676192" y="5204794"/>
                  <a:pt x="10680954" y="5219081"/>
                  <a:pt x="10685717" y="5233369"/>
                </a:cubicBezTo>
                <a:cubicBezTo>
                  <a:pt x="10619042" y="5219081"/>
                  <a:pt x="10580942" y="5152406"/>
                  <a:pt x="10580942" y="5104781"/>
                </a:cubicBezTo>
                <a:cubicBezTo>
                  <a:pt x="10580942" y="5061919"/>
                  <a:pt x="10609517" y="5066681"/>
                  <a:pt x="10633329" y="5066681"/>
                </a:cubicBezTo>
                <a:cubicBezTo>
                  <a:pt x="10647617" y="5066681"/>
                  <a:pt x="10657142" y="5057156"/>
                  <a:pt x="10666667" y="5057156"/>
                </a:cubicBezTo>
                <a:cubicBezTo>
                  <a:pt x="10700004" y="5057156"/>
                  <a:pt x="10695242" y="5104781"/>
                  <a:pt x="10695242" y="5109544"/>
                </a:cubicBezTo>
                <a:close/>
                <a:moveTo>
                  <a:pt x="12619054" y="5057156"/>
                </a:moveTo>
                <a:cubicBezTo>
                  <a:pt x="12614291" y="5057156"/>
                  <a:pt x="12609529" y="5052394"/>
                  <a:pt x="12609529" y="5047631"/>
                </a:cubicBezTo>
                <a:lnTo>
                  <a:pt x="12619054" y="5057156"/>
                </a:lnTo>
                <a:close/>
                <a:moveTo>
                  <a:pt x="10009489" y="5109544"/>
                </a:moveTo>
                <a:cubicBezTo>
                  <a:pt x="10009489" y="5119069"/>
                  <a:pt x="9999964" y="5119069"/>
                  <a:pt x="9999964" y="5133356"/>
                </a:cubicBezTo>
                <a:cubicBezTo>
                  <a:pt x="9999964" y="5142881"/>
                  <a:pt x="10009489" y="5147644"/>
                  <a:pt x="10009489" y="5152406"/>
                </a:cubicBezTo>
                <a:cubicBezTo>
                  <a:pt x="10014252" y="5171456"/>
                  <a:pt x="10023777" y="5204794"/>
                  <a:pt x="10023777" y="5219081"/>
                </a:cubicBezTo>
                <a:cubicBezTo>
                  <a:pt x="10023777" y="5247656"/>
                  <a:pt x="10009489" y="5280994"/>
                  <a:pt x="9985677" y="5280994"/>
                </a:cubicBezTo>
                <a:cubicBezTo>
                  <a:pt x="9976152" y="5280994"/>
                  <a:pt x="9976152" y="5276231"/>
                  <a:pt x="9971389" y="5271469"/>
                </a:cubicBezTo>
                <a:cubicBezTo>
                  <a:pt x="9961864" y="5261944"/>
                  <a:pt x="9957149" y="5242894"/>
                  <a:pt x="9947624" y="5233369"/>
                </a:cubicBezTo>
                <a:cubicBezTo>
                  <a:pt x="9928574" y="5204794"/>
                  <a:pt x="9880949" y="5166694"/>
                  <a:pt x="9861899" y="5166694"/>
                </a:cubicBezTo>
                <a:cubicBezTo>
                  <a:pt x="9861899" y="5152406"/>
                  <a:pt x="9871424" y="5123831"/>
                  <a:pt x="9857136" y="5114306"/>
                </a:cubicBezTo>
                <a:cubicBezTo>
                  <a:pt x="9857136" y="5100019"/>
                  <a:pt x="9861899" y="5080969"/>
                  <a:pt x="9871424" y="5061919"/>
                </a:cubicBezTo>
                <a:cubicBezTo>
                  <a:pt x="9871424" y="5066681"/>
                  <a:pt x="9876186" y="5071444"/>
                  <a:pt x="9880949" y="5076206"/>
                </a:cubicBezTo>
                <a:cubicBezTo>
                  <a:pt x="9885711" y="5071444"/>
                  <a:pt x="9880949" y="5071444"/>
                  <a:pt x="9880949" y="5057156"/>
                </a:cubicBezTo>
                <a:cubicBezTo>
                  <a:pt x="9880949" y="5042869"/>
                  <a:pt x="9914286" y="5047631"/>
                  <a:pt x="9919049" y="5047631"/>
                </a:cubicBezTo>
                <a:cubicBezTo>
                  <a:pt x="9947624" y="5047631"/>
                  <a:pt x="10009489" y="5052394"/>
                  <a:pt x="10009489" y="5109544"/>
                </a:cubicBezTo>
                <a:close/>
                <a:moveTo>
                  <a:pt x="11928538" y="5066681"/>
                </a:moveTo>
                <a:cubicBezTo>
                  <a:pt x="11928538" y="5080969"/>
                  <a:pt x="11890438" y="5128594"/>
                  <a:pt x="11871388" y="5152406"/>
                </a:cubicBezTo>
                <a:cubicBezTo>
                  <a:pt x="11857148" y="5166694"/>
                  <a:pt x="11842861" y="5166694"/>
                  <a:pt x="11828573" y="5176219"/>
                </a:cubicBezTo>
                <a:lnTo>
                  <a:pt x="11814286" y="5176219"/>
                </a:lnTo>
                <a:cubicBezTo>
                  <a:pt x="11814286" y="5166694"/>
                  <a:pt x="11819048" y="5157169"/>
                  <a:pt x="11819048" y="5142881"/>
                </a:cubicBezTo>
                <a:cubicBezTo>
                  <a:pt x="11785711" y="5180981"/>
                  <a:pt x="11714273" y="5185744"/>
                  <a:pt x="11676173" y="5204794"/>
                </a:cubicBezTo>
                <a:cubicBezTo>
                  <a:pt x="11728561" y="5157169"/>
                  <a:pt x="11814286" y="5042869"/>
                  <a:pt x="11823811" y="5042869"/>
                </a:cubicBezTo>
                <a:cubicBezTo>
                  <a:pt x="11838098" y="5042869"/>
                  <a:pt x="11928538" y="5057156"/>
                  <a:pt x="11928538" y="5066681"/>
                </a:cubicBezTo>
                <a:close/>
                <a:moveTo>
                  <a:pt x="7071408" y="5080969"/>
                </a:moveTo>
                <a:cubicBezTo>
                  <a:pt x="7071408" y="5095256"/>
                  <a:pt x="7080933" y="5080969"/>
                  <a:pt x="7080933" y="5095256"/>
                </a:cubicBezTo>
                <a:cubicBezTo>
                  <a:pt x="7080933" y="5095256"/>
                  <a:pt x="7023783" y="5142881"/>
                  <a:pt x="7019020" y="5142881"/>
                </a:cubicBezTo>
                <a:cubicBezTo>
                  <a:pt x="7004733" y="5142881"/>
                  <a:pt x="7004733" y="5133356"/>
                  <a:pt x="6995208" y="5133356"/>
                </a:cubicBezTo>
                <a:cubicBezTo>
                  <a:pt x="6999970" y="5128594"/>
                  <a:pt x="7009495" y="5128594"/>
                  <a:pt x="7023783" y="5128594"/>
                </a:cubicBezTo>
                <a:cubicBezTo>
                  <a:pt x="7023783" y="5123831"/>
                  <a:pt x="7019020" y="5123831"/>
                  <a:pt x="7019020" y="5109544"/>
                </a:cubicBezTo>
                <a:cubicBezTo>
                  <a:pt x="7019020" y="5100019"/>
                  <a:pt x="7028545" y="5080969"/>
                  <a:pt x="7038070" y="5071444"/>
                </a:cubicBezTo>
                <a:cubicBezTo>
                  <a:pt x="7047595" y="5057156"/>
                  <a:pt x="7071408" y="5052394"/>
                  <a:pt x="7085695" y="5042869"/>
                </a:cubicBezTo>
                <a:cubicBezTo>
                  <a:pt x="7080933" y="5061919"/>
                  <a:pt x="7071408" y="5071444"/>
                  <a:pt x="7071408" y="5080969"/>
                </a:cubicBezTo>
                <a:close/>
                <a:moveTo>
                  <a:pt x="1471422" y="5085731"/>
                </a:moveTo>
                <a:lnTo>
                  <a:pt x="1457135" y="5085731"/>
                </a:lnTo>
                <a:cubicBezTo>
                  <a:pt x="1433322" y="5066681"/>
                  <a:pt x="1409510" y="5071444"/>
                  <a:pt x="1409510" y="5042869"/>
                </a:cubicBezTo>
                <a:cubicBezTo>
                  <a:pt x="1419035" y="5052394"/>
                  <a:pt x="1457135" y="5061919"/>
                  <a:pt x="1471422" y="5085731"/>
                </a:cubicBezTo>
                <a:close/>
                <a:moveTo>
                  <a:pt x="11952350" y="5038106"/>
                </a:moveTo>
                <a:cubicBezTo>
                  <a:pt x="11938063" y="5047631"/>
                  <a:pt x="11923775" y="5052394"/>
                  <a:pt x="11923775" y="5052394"/>
                </a:cubicBezTo>
                <a:cubicBezTo>
                  <a:pt x="11914250" y="5052394"/>
                  <a:pt x="11909488" y="5052394"/>
                  <a:pt x="11899963" y="5047631"/>
                </a:cubicBezTo>
                <a:cubicBezTo>
                  <a:pt x="11904725" y="5047631"/>
                  <a:pt x="11914250" y="5042869"/>
                  <a:pt x="11923775" y="5038106"/>
                </a:cubicBezTo>
                <a:lnTo>
                  <a:pt x="11952350" y="5038106"/>
                </a:lnTo>
                <a:close/>
                <a:moveTo>
                  <a:pt x="1628537" y="5109544"/>
                </a:moveTo>
                <a:cubicBezTo>
                  <a:pt x="1595199" y="5080969"/>
                  <a:pt x="1561910" y="5057156"/>
                  <a:pt x="1528572" y="5038106"/>
                </a:cubicBezTo>
                <a:lnTo>
                  <a:pt x="1538097" y="5038106"/>
                </a:lnTo>
                <a:cubicBezTo>
                  <a:pt x="1547622" y="5038106"/>
                  <a:pt x="1614249" y="5090494"/>
                  <a:pt x="1628537" y="5109544"/>
                </a:cubicBezTo>
                <a:close/>
                <a:moveTo>
                  <a:pt x="3380946" y="5052394"/>
                </a:moveTo>
                <a:cubicBezTo>
                  <a:pt x="3380946" y="5047631"/>
                  <a:pt x="3380946" y="5038106"/>
                  <a:pt x="3385709" y="5033344"/>
                </a:cubicBezTo>
                <a:cubicBezTo>
                  <a:pt x="3385709" y="5038106"/>
                  <a:pt x="3380946" y="5047631"/>
                  <a:pt x="3380946" y="5052394"/>
                </a:cubicBezTo>
                <a:close/>
                <a:moveTo>
                  <a:pt x="12352354" y="5028581"/>
                </a:moveTo>
                <a:cubicBezTo>
                  <a:pt x="12342829" y="5052394"/>
                  <a:pt x="12376166" y="5104781"/>
                  <a:pt x="12399979" y="5133356"/>
                </a:cubicBezTo>
                <a:cubicBezTo>
                  <a:pt x="12409504" y="5123831"/>
                  <a:pt x="12423791" y="5114306"/>
                  <a:pt x="12433316" y="5104781"/>
                </a:cubicBezTo>
                <a:cubicBezTo>
                  <a:pt x="12438079" y="5114306"/>
                  <a:pt x="12442841" y="5128594"/>
                  <a:pt x="12447604" y="5142881"/>
                </a:cubicBezTo>
                <a:cubicBezTo>
                  <a:pt x="12433316" y="5152406"/>
                  <a:pt x="12414266" y="5166694"/>
                  <a:pt x="12399979" y="5185744"/>
                </a:cubicBezTo>
                <a:cubicBezTo>
                  <a:pt x="12380929" y="5161931"/>
                  <a:pt x="12333304" y="5133356"/>
                  <a:pt x="12333304" y="5119069"/>
                </a:cubicBezTo>
                <a:cubicBezTo>
                  <a:pt x="12333304" y="5109544"/>
                  <a:pt x="12342829" y="5085731"/>
                  <a:pt x="12342829" y="5076206"/>
                </a:cubicBezTo>
                <a:cubicBezTo>
                  <a:pt x="12342829" y="5061919"/>
                  <a:pt x="12338066" y="5042869"/>
                  <a:pt x="12333304" y="5028581"/>
                </a:cubicBezTo>
                <a:lnTo>
                  <a:pt x="12352354" y="5028581"/>
                </a:lnTo>
                <a:close/>
                <a:moveTo>
                  <a:pt x="11295221" y="5180981"/>
                </a:moveTo>
                <a:cubicBezTo>
                  <a:pt x="11295221" y="5166694"/>
                  <a:pt x="11280933" y="5147644"/>
                  <a:pt x="11271408" y="5142881"/>
                </a:cubicBezTo>
                <a:cubicBezTo>
                  <a:pt x="11328558" y="5100019"/>
                  <a:pt x="11361896" y="5047631"/>
                  <a:pt x="11423808" y="5028581"/>
                </a:cubicBezTo>
                <a:cubicBezTo>
                  <a:pt x="11404758" y="5071444"/>
                  <a:pt x="11357133" y="5147644"/>
                  <a:pt x="11295221" y="5180981"/>
                </a:cubicBezTo>
                <a:close/>
                <a:moveTo>
                  <a:pt x="10904744" y="5057156"/>
                </a:moveTo>
                <a:cubicBezTo>
                  <a:pt x="10914269" y="5066681"/>
                  <a:pt x="10933319" y="5066681"/>
                  <a:pt x="10942844" y="5085731"/>
                </a:cubicBezTo>
                <a:cubicBezTo>
                  <a:pt x="10952369" y="5095256"/>
                  <a:pt x="10966656" y="5119069"/>
                  <a:pt x="10966656" y="5133356"/>
                </a:cubicBezTo>
                <a:cubicBezTo>
                  <a:pt x="10966656" y="5142881"/>
                  <a:pt x="10952369" y="5147644"/>
                  <a:pt x="10952369" y="5157169"/>
                </a:cubicBezTo>
                <a:cubicBezTo>
                  <a:pt x="10938081" y="5152406"/>
                  <a:pt x="10919031" y="5138119"/>
                  <a:pt x="10904744" y="5138119"/>
                </a:cubicBezTo>
                <a:cubicBezTo>
                  <a:pt x="10895219" y="5138119"/>
                  <a:pt x="10852356" y="5152406"/>
                  <a:pt x="10828544" y="5157169"/>
                </a:cubicBezTo>
                <a:cubicBezTo>
                  <a:pt x="10833306" y="5147644"/>
                  <a:pt x="10842831" y="5138119"/>
                  <a:pt x="10842831" y="5128594"/>
                </a:cubicBezTo>
                <a:cubicBezTo>
                  <a:pt x="10842831" y="5104781"/>
                  <a:pt x="10785681" y="5066681"/>
                  <a:pt x="10776156" y="5066681"/>
                </a:cubicBezTo>
                <a:cubicBezTo>
                  <a:pt x="10766631" y="5061919"/>
                  <a:pt x="10757106" y="5066681"/>
                  <a:pt x="10747581" y="5071444"/>
                </a:cubicBezTo>
                <a:cubicBezTo>
                  <a:pt x="10761869" y="5047631"/>
                  <a:pt x="10819019" y="5028581"/>
                  <a:pt x="10842831" y="5028581"/>
                </a:cubicBezTo>
                <a:cubicBezTo>
                  <a:pt x="10857119" y="5028581"/>
                  <a:pt x="10890456" y="5052394"/>
                  <a:pt x="10904744" y="5057156"/>
                </a:cubicBezTo>
                <a:close/>
                <a:moveTo>
                  <a:pt x="10028539" y="5047631"/>
                </a:moveTo>
                <a:cubicBezTo>
                  <a:pt x="10028539" y="5061919"/>
                  <a:pt x="10019014" y="5066681"/>
                  <a:pt x="10009489" y="5071444"/>
                </a:cubicBezTo>
                <a:cubicBezTo>
                  <a:pt x="9995202" y="5057156"/>
                  <a:pt x="9976152" y="5047631"/>
                  <a:pt x="9961864" y="5033344"/>
                </a:cubicBezTo>
                <a:cubicBezTo>
                  <a:pt x="9976152" y="5033344"/>
                  <a:pt x="9990439" y="5028581"/>
                  <a:pt x="10004727" y="5028581"/>
                </a:cubicBezTo>
                <a:cubicBezTo>
                  <a:pt x="10014252" y="5028581"/>
                  <a:pt x="10028539" y="5038106"/>
                  <a:pt x="10028539" y="5047631"/>
                </a:cubicBezTo>
                <a:close/>
                <a:moveTo>
                  <a:pt x="5795201" y="5061919"/>
                </a:moveTo>
                <a:cubicBezTo>
                  <a:pt x="5790438" y="5061919"/>
                  <a:pt x="5790438" y="5028581"/>
                  <a:pt x="5795201" y="5028581"/>
                </a:cubicBezTo>
                <a:cubicBezTo>
                  <a:pt x="5799963" y="5033344"/>
                  <a:pt x="5795201" y="5047631"/>
                  <a:pt x="5795201" y="5061919"/>
                </a:cubicBezTo>
                <a:close/>
                <a:moveTo>
                  <a:pt x="1890474" y="5071444"/>
                </a:moveTo>
                <a:lnTo>
                  <a:pt x="1890474" y="5090494"/>
                </a:lnTo>
                <a:cubicBezTo>
                  <a:pt x="1861899" y="5076206"/>
                  <a:pt x="1814274" y="5052394"/>
                  <a:pt x="1814274" y="5038106"/>
                </a:cubicBezTo>
                <a:cubicBezTo>
                  <a:pt x="1814274" y="5028581"/>
                  <a:pt x="1814274" y="5033344"/>
                  <a:pt x="1819037" y="5028581"/>
                </a:cubicBezTo>
                <a:cubicBezTo>
                  <a:pt x="1842849" y="5038106"/>
                  <a:pt x="1866662" y="5057156"/>
                  <a:pt x="1890474" y="5071444"/>
                </a:cubicBezTo>
                <a:close/>
                <a:moveTo>
                  <a:pt x="5833301" y="5052394"/>
                </a:moveTo>
                <a:cubicBezTo>
                  <a:pt x="5838063" y="5047631"/>
                  <a:pt x="5838063" y="5038106"/>
                  <a:pt x="5838063" y="5023819"/>
                </a:cubicBezTo>
                <a:cubicBezTo>
                  <a:pt x="5847588" y="5047631"/>
                  <a:pt x="5842826" y="5052394"/>
                  <a:pt x="5842826" y="5057156"/>
                </a:cubicBezTo>
                <a:cubicBezTo>
                  <a:pt x="5842826" y="5057156"/>
                  <a:pt x="5838063" y="5057156"/>
                  <a:pt x="5833301" y="5052394"/>
                </a:cubicBezTo>
                <a:close/>
                <a:moveTo>
                  <a:pt x="3947589" y="5080969"/>
                </a:moveTo>
                <a:cubicBezTo>
                  <a:pt x="3957114" y="5104781"/>
                  <a:pt x="3957114" y="5133356"/>
                  <a:pt x="3961876" y="5161931"/>
                </a:cubicBezTo>
                <a:cubicBezTo>
                  <a:pt x="3961876" y="5161931"/>
                  <a:pt x="3966639" y="5157169"/>
                  <a:pt x="3966639" y="5152406"/>
                </a:cubicBezTo>
                <a:cubicBezTo>
                  <a:pt x="3976164" y="5176219"/>
                  <a:pt x="3990451" y="5204794"/>
                  <a:pt x="3995214" y="5228606"/>
                </a:cubicBezTo>
                <a:cubicBezTo>
                  <a:pt x="3995214" y="5228606"/>
                  <a:pt x="3999976" y="5223844"/>
                  <a:pt x="3999976" y="5219081"/>
                </a:cubicBezTo>
                <a:cubicBezTo>
                  <a:pt x="4019026" y="5238131"/>
                  <a:pt x="4038076" y="5257181"/>
                  <a:pt x="4061889" y="5276231"/>
                </a:cubicBezTo>
                <a:cubicBezTo>
                  <a:pt x="4061889" y="5280994"/>
                  <a:pt x="4061889" y="5285756"/>
                  <a:pt x="4057126" y="5290519"/>
                </a:cubicBezTo>
                <a:cubicBezTo>
                  <a:pt x="3938064" y="5214319"/>
                  <a:pt x="3938064" y="5104781"/>
                  <a:pt x="3928539" y="5023819"/>
                </a:cubicBezTo>
                <a:cubicBezTo>
                  <a:pt x="3957114" y="5033344"/>
                  <a:pt x="3938064" y="5061919"/>
                  <a:pt x="3947589" y="5080969"/>
                </a:cubicBezTo>
                <a:close/>
                <a:moveTo>
                  <a:pt x="1952387" y="5090494"/>
                </a:moveTo>
                <a:cubicBezTo>
                  <a:pt x="1952387" y="5090494"/>
                  <a:pt x="1957149" y="5085731"/>
                  <a:pt x="1957149" y="5080969"/>
                </a:cubicBezTo>
                <a:lnTo>
                  <a:pt x="1966627" y="5080969"/>
                </a:lnTo>
                <a:cubicBezTo>
                  <a:pt x="1990439" y="5095256"/>
                  <a:pt x="2009489" y="5104781"/>
                  <a:pt x="2028539" y="5119069"/>
                </a:cubicBezTo>
                <a:lnTo>
                  <a:pt x="2028539" y="5142881"/>
                </a:lnTo>
                <a:lnTo>
                  <a:pt x="1866662" y="5038106"/>
                </a:lnTo>
                <a:cubicBezTo>
                  <a:pt x="1866662" y="5033344"/>
                  <a:pt x="1871424" y="5028581"/>
                  <a:pt x="1871424" y="5023819"/>
                </a:cubicBezTo>
                <a:cubicBezTo>
                  <a:pt x="1895237" y="5033344"/>
                  <a:pt x="1952387" y="5052394"/>
                  <a:pt x="1952387" y="5090494"/>
                </a:cubicBezTo>
                <a:close/>
                <a:moveTo>
                  <a:pt x="11466671" y="5057156"/>
                </a:moveTo>
                <a:cubicBezTo>
                  <a:pt x="11490436" y="5028581"/>
                  <a:pt x="11523773" y="5038106"/>
                  <a:pt x="11547586" y="5038106"/>
                </a:cubicBezTo>
                <a:cubicBezTo>
                  <a:pt x="11509486" y="5061919"/>
                  <a:pt x="11447621" y="5109544"/>
                  <a:pt x="11433333" y="5109544"/>
                </a:cubicBezTo>
                <a:cubicBezTo>
                  <a:pt x="11423808" y="5109544"/>
                  <a:pt x="11419046" y="5100019"/>
                  <a:pt x="11409521" y="5095256"/>
                </a:cubicBezTo>
                <a:cubicBezTo>
                  <a:pt x="11409521" y="5066681"/>
                  <a:pt x="11447621" y="5028581"/>
                  <a:pt x="11476196" y="5019056"/>
                </a:cubicBezTo>
                <a:cubicBezTo>
                  <a:pt x="11476196" y="5028581"/>
                  <a:pt x="11471433" y="5042869"/>
                  <a:pt x="11466671" y="5057156"/>
                </a:cubicBezTo>
                <a:close/>
                <a:moveTo>
                  <a:pt x="12514279" y="5142881"/>
                </a:moveTo>
                <a:lnTo>
                  <a:pt x="12514279" y="5161931"/>
                </a:lnTo>
                <a:cubicBezTo>
                  <a:pt x="12480941" y="5128594"/>
                  <a:pt x="12438079" y="5123831"/>
                  <a:pt x="12438079" y="5085731"/>
                </a:cubicBezTo>
                <a:cubicBezTo>
                  <a:pt x="12428554" y="5095256"/>
                  <a:pt x="12414266" y="5104781"/>
                  <a:pt x="12399979" y="5114306"/>
                </a:cubicBezTo>
                <a:cubicBezTo>
                  <a:pt x="12380929" y="5090494"/>
                  <a:pt x="12371404" y="5066681"/>
                  <a:pt x="12361879" y="5042869"/>
                </a:cubicBezTo>
                <a:lnTo>
                  <a:pt x="12361879" y="5028581"/>
                </a:lnTo>
                <a:cubicBezTo>
                  <a:pt x="12390454" y="5028581"/>
                  <a:pt x="12423791" y="5023819"/>
                  <a:pt x="12457129" y="5014294"/>
                </a:cubicBezTo>
                <a:cubicBezTo>
                  <a:pt x="12480941" y="5057156"/>
                  <a:pt x="12514279" y="5128594"/>
                  <a:pt x="12514279" y="5142881"/>
                </a:cubicBezTo>
                <a:close/>
                <a:moveTo>
                  <a:pt x="5876163" y="5047631"/>
                </a:moveTo>
                <a:cubicBezTo>
                  <a:pt x="5871401" y="5047631"/>
                  <a:pt x="5866638" y="5042869"/>
                  <a:pt x="5866638" y="5028581"/>
                </a:cubicBezTo>
                <a:cubicBezTo>
                  <a:pt x="5866638" y="5019056"/>
                  <a:pt x="5876163" y="5014294"/>
                  <a:pt x="5880926" y="5009531"/>
                </a:cubicBezTo>
                <a:cubicBezTo>
                  <a:pt x="5880926" y="5019056"/>
                  <a:pt x="5880926" y="5033344"/>
                  <a:pt x="5876163" y="5047631"/>
                </a:cubicBezTo>
                <a:close/>
                <a:moveTo>
                  <a:pt x="5814251" y="5085731"/>
                </a:moveTo>
                <a:cubicBezTo>
                  <a:pt x="5809488" y="5080969"/>
                  <a:pt x="5809488" y="5076206"/>
                  <a:pt x="5809488" y="5066681"/>
                </a:cubicBezTo>
                <a:cubicBezTo>
                  <a:pt x="5809488" y="5052394"/>
                  <a:pt x="5814251" y="5023819"/>
                  <a:pt x="5823776" y="5009531"/>
                </a:cubicBezTo>
                <a:cubicBezTo>
                  <a:pt x="5819013" y="5057156"/>
                  <a:pt x="5819013" y="5076206"/>
                  <a:pt x="5814251" y="5085731"/>
                </a:cubicBezTo>
                <a:close/>
                <a:moveTo>
                  <a:pt x="4014264" y="5271469"/>
                </a:moveTo>
                <a:lnTo>
                  <a:pt x="4014264" y="5285756"/>
                </a:lnTo>
                <a:cubicBezTo>
                  <a:pt x="3942826" y="5228606"/>
                  <a:pt x="3914251" y="5133356"/>
                  <a:pt x="3914251" y="5071444"/>
                </a:cubicBezTo>
                <a:cubicBezTo>
                  <a:pt x="3914251" y="5052394"/>
                  <a:pt x="3909489" y="5028581"/>
                  <a:pt x="3904726" y="5009531"/>
                </a:cubicBezTo>
                <a:lnTo>
                  <a:pt x="3914251" y="5009531"/>
                </a:lnTo>
                <a:cubicBezTo>
                  <a:pt x="3928539" y="5095256"/>
                  <a:pt x="3919014" y="5185744"/>
                  <a:pt x="4014264" y="5271469"/>
                </a:cubicBezTo>
                <a:close/>
                <a:moveTo>
                  <a:pt x="7009495" y="5038106"/>
                </a:moveTo>
                <a:lnTo>
                  <a:pt x="7009495" y="5052394"/>
                </a:lnTo>
                <a:lnTo>
                  <a:pt x="7038070" y="5052394"/>
                </a:lnTo>
                <a:cubicBezTo>
                  <a:pt x="7033308" y="5061919"/>
                  <a:pt x="7028545" y="5076206"/>
                  <a:pt x="7019020" y="5076206"/>
                </a:cubicBezTo>
                <a:cubicBezTo>
                  <a:pt x="7004733" y="5076206"/>
                  <a:pt x="6999970" y="5061919"/>
                  <a:pt x="6995208" y="5052394"/>
                </a:cubicBezTo>
                <a:cubicBezTo>
                  <a:pt x="6990445" y="5057156"/>
                  <a:pt x="6990445" y="5066681"/>
                  <a:pt x="6976158" y="5071444"/>
                </a:cubicBezTo>
                <a:lnTo>
                  <a:pt x="6976158" y="5038106"/>
                </a:lnTo>
                <a:cubicBezTo>
                  <a:pt x="6980920" y="5038106"/>
                  <a:pt x="6980920" y="5042869"/>
                  <a:pt x="6995208" y="5042869"/>
                </a:cubicBezTo>
                <a:cubicBezTo>
                  <a:pt x="7004733" y="5042869"/>
                  <a:pt x="7023783" y="5019056"/>
                  <a:pt x="7033308" y="5004769"/>
                </a:cubicBezTo>
                <a:cubicBezTo>
                  <a:pt x="7028545" y="5014294"/>
                  <a:pt x="7019020" y="5028581"/>
                  <a:pt x="7009495" y="5038106"/>
                </a:cubicBezTo>
                <a:close/>
                <a:moveTo>
                  <a:pt x="5923788" y="5009531"/>
                </a:moveTo>
                <a:cubicBezTo>
                  <a:pt x="5923788" y="5014294"/>
                  <a:pt x="5914263" y="5019056"/>
                  <a:pt x="5904738" y="5028581"/>
                </a:cubicBezTo>
                <a:cubicBezTo>
                  <a:pt x="5909501" y="5033344"/>
                  <a:pt x="5919026" y="5028581"/>
                  <a:pt x="5923788" y="5028581"/>
                </a:cubicBezTo>
                <a:cubicBezTo>
                  <a:pt x="5923788" y="5038106"/>
                  <a:pt x="5914263" y="5047631"/>
                  <a:pt x="5919026" y="5057156"/>
                </a:cubicBezTo>
                <a:cubicBezTo>
                  <a:pt x="5919026" y="5057156"/>
                  <a:pt x="5914263" y="5057156"/>
                  <a:pt x="5909501" y="5052394"/>
                </a:cubicBezTo>
                <a:cubicBezTo>
                  <a:pt x="5914263" y="5052394"/>
                  <a:pt x="5914263" y="5047631"/>
                  <a:pt x="5909501" y="5042869"/>
                </a:cubicBezTo>
                <a:cubicBezTo>
                  <a:pt x="5890451" y="5052394"/>
                  <a:pt x="5890451" y="5066681"/>
                  <a:pt x="5880926" y="5076206"/>
                </a:cubicBezTo>
                <a:cubicBezTo>
                  <a:pt x="5885688" y="5052394"/>
                  <a:pt x="5895213" y="5028581"/>
                  <a:pt x="5899976" y="5004769"/>
                </a:cubicBezTo>
                <a:cubicBezTo>
                  <a:pt x="5904738" y="5004769"/>
                  <a:pt x="5909501" y="5009531"/>
                  <a:pt x="5923788" y="5009531"/>
                </a:cubicBezTo>
                <a:close/>
                <a:moveTo>
                  <a:pt x="5999988" y="5061919"/>
                </a:moveTo>
                <a:lnTo>
                  <a:pt x="5990463" y="5071444"/>
                </a:lnTo>
                <a:cubicBezTo>
                  <a:pt x="5985701" y="5066681"/>
                  <a:pt x="5976176" y="5052394"/>
                  <a:pt x="5971413" y="5038106"/>
                </a:cubicBezTo>
                <a:cubicBezTo>
                  <a:pt x="5961888" y="5052394"/>
                  <a:pt x="5947601" y="5066681"/>
                  <a:pt x="5933313" y="5076206"/>
                </a:cubicBezTo>
                <a:cubicBezTo>
                  <a:pt x="5952363" y="5052394"/>
                  <a:pt x="5961888" y="5023819"/>
                  <a:pt x="5976176" y="5000006"/>
                </a:cubicBezTo>
                <a:cubicBezTo>
                  <a:pt x="5971413" y="5009531"/>
                  <a:pt x="5971413" y="5047631"/>
                  <a:pt x="5999988" y="5061919"/>
                </a:cubicBezTo>
                <a:close/>
                <a:moveTo>
                  <a:pt x="11738086" y="5004769"/>
                </a:moveTo>
                <a:cubicBezTo>
                  <a:pt x="11738086" y="5014294"/>
                  <a:pt x="11690461" y="5066681"/>
                  <a:pt x="11661886" y="5090494"/>
                </a:cubicBezTo>
                <a:cubicBezTo>
                  <a:pt x="11642836" y="5104781"/>
                  <a:pt x="11566636" y="5138119"/>
                  <a:pt x="11538061" y="5138119"/>
                </a:cubicBezTo>
                <a:lnTo>
                  <a:pt x="11523773" y="5138119"/>
                </a:lnTo>
                <a:lnTo>
                  <a:pt x="11542823" y="5119069"/>
                </a:lnTo>
                <a:lnTo>
                  <a:pt x="11533298" y="5114306"/>
                </a:lnTo>
                <a:cubicBezTo>
                  <a:pt x="11523773" y="5123831"/>
                  <a:pt x="11514248" y="5133356"/>
                  <a:pt x="11504723" y="5133356"/>
                </a:cubicBezTo>
                <a:cubicBezTo>
                  <a:pt x="11485673" y="5133356"/>
                  <a:pt x="11485673" y="5114306"/>
                  <a:pt x="11447621" y="5114306"/>
                </a:cubicBezTo>
                <a:cubicBezTo>
                  <a:pt x="11490436" y="5085731"/>
                  <a:pt x="11538061" y="5052394"/>
                  <a:pt x="11580923" y="5028581"/>
                </a:cubicBezTo>
                <a:cubicBezTo>
                  <a:pt x="11576161" y="5033344"/>
                  <a:pt x="11576161" y="5042869"/>
                  <a:pt x="11571398" y="5052394"/>
                </a:cubicBezTo>
                <a:cubicBezTo>
                  <a:pt x="11571398" y="5052394"/>
                  <a:pt x="11566636" y="5057156"/>
                  <a:pt x="11580923" y="5057156"/>
                </a:cubicBezTo>
                <a:cubicBezTo>
                  <a:pt x="11599973" y="5057156"/>
                  <a:pt x="11719036" y="4995244"/>
                  <a:pt x="11733323" y="4995244"/>
                </a:cubicBezTo>
                <a:cubicBezTo>
                  <a:pt x="11733323" y="4995244"/>
                  <a:pt x="11738086" y="4990481"/>
                  <a:pt x="11738086" y="5004769"/>
                </a:cubicBezTo>
                <a:close/>
                <a:moveTo>
                  <a:pt x="6223778" y="4995244"/>
                </a:moveTo>
                <a:cubicBezTo>
                  <a:pt x="6223778" y="4995244"/>
                  <a:pt x="6223778" y="5000006"/>
                  <a:pt x="6219016" y="4995244"/>
                </a:cubicBezTo>
                <a:lnTo>
                  <a:pt x="6223778" y="4995244"/>
                </a:lnTo>
                <a:close/>
                <a:moveTo>
                  <a:pt x="3904726" y="5061919"/>
                </a:moveTo>
                <a:cubicBezTo>
                  <a:pt x="3904726" y="5071444"/>
                  <a:pt x="3899964" y="5076206"/>
                  <a:pt x="3899964" y="5085731"/>
                </a:cubicBezTo>
                <a:cubicBezTo>
                  <a:pt x="3895201" y="5057156"/>
                  <a:pt x="3890439" y="5023819"/>
                  <a:pt x="3880914" y="4995244"/>
                </a:cubicBezTo>
                <a:cubicBezTo>
                  <a:pt x="3890439" y="5004769"/>
                  <a:pt x="3904726" y="5052394"/>
                  <a:pt x="3904726" y="5061919"/>
                </a:cubicBezTo>
                <a:close/>
                <a:moveTo>
                  <a:pt x="1461897" y="5038106"/>
                </a:moveTo>
                <a:cubicBezTo>
                  <a:pt x="1447610" y="5023819"/>
                  <a:pt x="1428560" y="5009531"/>
                  <a:pt x="1419035" y="4995244"/>
                </a:cubicBezTo>
                <a:cubicBezTo>
                  <a:pt x="1438085" y="4990481"/>
                  <a:pt x="1457135" y="5019056"/>
                  <a:pt x="1461897" y="5038106"/>
                </a:cubicBezTo>
                <a:close/>
                <a:moveTo>
                  <a:pt x="6466666" y="4995244"/>
                </a:moveTo>
                <a:cubicBezTo>
                  <a:pt x="6457141" y="5009531"/>
                  <a:pt x="6452378" y="5028581"/>
                  <a:pt x="6442853" y="5047631"/>
                </a:cubicBezTo>
                <a:lnTo>
                  <a:pt x="6428566" y="5047631"/>
                </a:lnTo>
                <a:cubicBezTo>
                  <a:pt x="6428566" y="5047631"/>
                  <a:pt x="6428566" y="5042869"/>
                  <a:pt x="6423803" y="5038106"/>
                </a:cubicBezTo>
                <a:cubicBezTo>
                  <a:pt x="6442853" y="5023819"/>
                  <a:pt x="6447616" y="4995244"/>
                  <a:pt x="6452378" y="4990481"/>
                </a:cubicBezTo>
                <a:cubicBezTo>
                  <a:pt x="6457141" y="4990481"/>
                  <a:pt x="6461903" y="4990481"/>
                  <a:pt x="6466666" y="4995244"/>
                </a:cubicBezTo>
                <a:close/>
                <a:moveTo>
                  <a:pt x="6085713" y="5028581"/>
                </a:moveTo>
                <a:lnTo>
                  <a:pt x="6066663" y="5028581"/>
                </a:lnTo>
                <a:cubicBezTo>
                  <a:pt x="6066663" y="5028581"/>
                  <a:pt x="6061901" y="5023819"/>
                  <a:pt x="6061901" y="5038106"/>
                </a:cubicBezTo>
                <a:cubicBezTo>
                  <a:pt x="6061901" y="5038106"/>
                  <a:pt x="6061901" y="5061919"/>
                  <a:pt x="6080951" y="5047631"/>
                </a:cubicBezTo>
                <a:lnTo>
                  <a:pt x="6080951" y="5066681"/>
                </a:lnTo>
                <a:lnTo>
                  <a:pt x="6066663" y="5066681"/>
                </a:lnTo>
                <a:cubicBezTo>
                  <a:pt x="6061901" y="5061919"/>
                  <a:pt x="6066663" y="5057156"/>
                  <a:pt x="6052376" y="5057156"/>
                </a:cubicBezTo>
                <a:cubicBezTo>
                  <a:pt x="6042851" y="5057156"/>
                  <a:pt x="6028563" y="5066681"/>
                  <a:pt x="6014276" y="5071444"/>
                </a:cubicBezTo>
                <a:cubicBezTo>
                  <a:pt x="6019038" y="5047631"/>
                  <a:pt x="6023801" y="5019056"/>
                  <a:pt x="6028563" y="4995244"/>
                </a:cubicBezTo>
                <a:cubicBezTo>
                  <a:pt x="6033326" y="5014294"/>
                  <a:pt x="6033326" y="5033344"/>
                  <a:pt x="6028563" y="5057156"/>
                </a:cubicBezTo>
                <a:cubicBezTo>
                  <a:pt x="6028563" y="5057156"/>
                  <a:pt x="6023801" y="5061919"/>
                  <a:pt x="6038088" y="5061919"/>
                </a:cubicBezTo>
                <a:cubicBezTo>
                  <a:pt x="6061901" y="5061919"/>
                  <a:pt x="6047613" y="5033344"/>
                  <a:pt x="6052376" y="5014294"/>
                </a:cubicBezTo>
                <a:cubicBezTo>
                  <a:pt x="6061901" y="5014294"/>
                  <a:pt x="6061901" y="5023819"/>
                  <a:pt x="6071426" y="5028581"/>
                </a:cubicBezTo>
                <a:cubicBezTo>
                  <a:pt x="6076188" y="5023819"/>
                  <a:pt x="6071426" y="5019056"/>
                  <a:pt x="6071426" y="5004769"/>
                </a:cubicBezTo>
                <a:cubicBezTo>
                  <a:pt x="6071426" y="4995244"/>
                  <a:pt x="6076188" y="4995244"/>
                  <a:pt x="6080951" y="4990481"/>
                </a:cubicBezTo>
                <a:lnTo>
                  <a:pt x="6085713" y="5028581"/>
                </a:lnTo>
                <a:close/>
                <a:moveTo>
                  <a:pt x="12333304" y="5076206"/>
                </a:moveTo>
                <a:cubicBezTo>
                  <a:pt x="12333304" y="5085731"/>
                  <a:pt x="12328541" y="5109544"/>
                  <a:pt x="12314254" y="5128594"/>
                </a:cubicBezTo>
                <a:cubicBezTo>
                  <a:pt x="12299966" y="5119069"/>
                  <a:pt x="12304729" y="5119069"/>
                  <a:pt x="12299966" y="5109544"/>
                </a:cubicBezTo>
                <a:cubicBezTo>
                  <a:pt x="12285679" y="5128594"/>
                  <a:pt x="12295204" y="5157169"/>
                  <a:pt x="12261866" y="5176219"/>
                </a:cubicBezTo>
                <a:cubicBezTo>
                  <a:pt x="12257104" y="5180981"/>
                  <a:pt x="12261866" y="5185744"/>
                  <a:pt x="12247579" y="5185744"/>
                </a:cubicBezTo>
                <a:cubicBezTo>
                  <a:pt x="12238100" y="5185744"/>
                  <a:pt x="12247579" y="5176219"/>
                  <a:pt x="12242863" y="5171456"/>
                </a:cubicBezTo>
                <a:cubicBezTo>
                  <a:pt x="12219050" y="5190506"/>
                  <a:pt x="12195238" y="5219081"/>
                  <a:pt x="12176188" y="5219081"/>
                </a:cubicBezTo>
                <a:cubicBezTo>
                  <a:pt x="12161900" y="5219081"/>
                  <a:pt x="12161900" y="5214319"/>
                  <a:pt x="12157138" y="5209556"/>
                </a:cubicBezTo>
                <a:cubicBezTo>
                  <a:pt x="12147613" y="5214319"/>
                  <a:pt x="12114275" y="5214319"/>
                  <a:pt x="12114275" y="5190506"/>
                </a:cubicBezTo>
                <a:cubicBezTo>
                  <a:pt x="12114275" y="5180981"/>
                  <a:pt x="12123800" y="5176219"/>
                  <a:pt x="12128563" y="5171456"/>
                </a:cubicBezTo>
                <a:lnTo>
                  <a:pt x="12114275" y="5157169"/>
                </a:lnTo>
                <a:cubicBezTo>
                  <a:pt x="12057125" y="5190506"/>
                  <a:pt x="12085700" y="5204794"/>
                  <a:pt x="12047600" y="5204794"/>
                </a:cubicBezTo>
                <a:cubicBezTo>
                  <a:pt x="12033313" y="5204794"/>
                  <a:pt x="12033313" y="5200031"/>
                  <a:pt x="12023788" y="5190506"/>
                </a:cubicBezTo>
                <a:cubicBezTo>
                  <a:pt x="12009500" y="5195269"/>
                  <a:pt x="11985688" y="5180981"/>
                  <a:pt x="11985688" y="5171456"/>
                </a:cubicBezTo>
                <a:cubicBezTo>
                  <a:pt x="11985688" y="5161931"/>
                  <a:pt x="11990450" y="5161931"/>
                  <a:pt x="11995213" y="5157169"/>
                </a:cubicBezTo>
                <a:cubicBezTo>
                  <a:pt x="11980925" y="5152406"/>
                  <a:pt x="11957113" y="5157169"/>
                  <a:pt x="11942825" y="5152406"/>
                </a:cubicBezTo>
                <a:cubicBezTo>
                  <a:pt x="11919013" y="5147644"/>
                  <a:pt x="11914250" y="5114306"/>
                  <a:pt x="11914250" y="5109544"/>
                </a:cubicBezTo>
                <a:cubicBezTo>
                  <a:pt x="11914250" y="5100019"/>
                  <a:pt x="11923775" y="5095256"/>
                  <a:pt x="11928538" y="5085731"/>
                </a:cubicBezTo>
                <a:cubicBezTo>
                  <a:pt x="11947588" y="5109544"/>
                  <a:pt x="11995213" y="5114306"/>
                  <a:pt x="12019025" y="5114306"/>
                </a:cubicBezTo>
                <a:cubicBezTo>
                  <a:pt x="12090463" y="5114306"/>
                  <a:pt x="12157138" y="5085731"/>
                  <a:pt x="12219050" y="5004769"/>
                </a:cubicBezTo>
                <a:cubicBezTo>
                  <a:pt x="12209525" y="5038106"/>
                  <a:pt x="12195238" y="5071444"/>
                  <a:pt x="12176188" y="5109544"/>
                </a:cubicBezTo>
                <a:cubicBezTo>
                  <a:pt x="12209525" y="5071444"/>
                  <a:pt x="12233338" y="5023819"/>
                  <a:pt x="12223813" y="4985719"/>
                </a:cubicBezTo>
                <a:cubicBezTo>
                  <a:pt x="12290441" y="5047631"/>
                  <a:pt x="12333304" y="4985719"/>
                  <a:pt x="12333304" y="5076206"/>
                </a:cubicBezTo>
                <a:close/>
                <a:moveTo>
                  <a:pt x="6171391" y="5000006"/>
                </a:moveTo>
                <a:cubicBezTo>
                  <a:pt x="6171391" y="5004769"/>
                  <a:pt x="6161866" y="5004769"/>
                  <a:pt x="6157103" y="5009531"/>
                </a:cubicBezTo>
                <a:lnTo>
                  <a:pt x="6157103" y="5023819"/>
                </a:lnTo>
                <a:cubicBezTo>
                  <a:pt x="6161866" y="5028581"/>
                  <a:pt x="6171391" y="5028581"/>
                  <a:pt x="6171391" y="5033344"/>
                </a:cubicBezTo>
                <a:cubicBezTo>
                  <a:pt x="6166628" y="5033344"/>
                  <a:pt x="6157103" y="5033344"/>
                  <a:pt x="6147626" y="5038106"/>
                </a:cubicBezTo>
                <a:cubicBezTo>
                  <a:pt x="6152341" y="5042869"/>
                  <a:pt x="6161866" y="5047631"/>
                  <a:pt x="6166628" y="5047631"/>
                </a:cubicBezTo>
                <a:lnTo>
                  <a:pt x="6166628" y="5061919"/>
                </a:lnTo>
                <a:cubicBezTo>
                  <a:pt x="6157103" y="5061919"/>
                  <a:pt x="6142863" y="5047631"/>
                  <a:pt x="6142863" y="5033344"/>
                </a:cubicBezTo>
                <a:cubicBezTo>
                  <a:pt x="6142863" y="5023819"/>
                  <a:pt x="6152341" y="5000006"/>
                  <a:pt x="6152341" y="4985719"/>
                </a:cubicBezTo>
                <a:cubicBezTo>
                  <a:pt x="6161866" y="4985719"/>
                  <a:pt x="6161866" y="4995244"/>
                  <a:pt x="6171391" y="5000006"/>
                </a:cubicBezTo>
                <a:close/>
                <a:moveTo>
                  <a:pt x="6128576" y="5047631"/>
                </a:moveTo>
                <a:cubicBezTo>
                  <a:pt x="6128576" y="5057156"/>
                  <a:pt x="6109526" y="5061919"/>
                  <a:pt x="6100001" y="5066681"/>
                </a:cubicBezTo>
                <a:cubicBezTo>
                  <a:pt x="6104763" y="5061919"/>
                  <a:pt x="6109526" y="5052394"/>
                  <a:pt x="6119051" y="5042869"/>
                </a:cubicBezTo>
                <a:cubicBezTo>
                  <a:pt x="6114288" y="5038106"/>
                  <a:pt x="6104763" y="5038106"/>
                  <a:pt x="6100001" y="5038106"/>
                </a:cubicBezTo>
                <a:lnTo>
                  <a:pt x="6119051" y="5038106"/>
                </a:lnTo>
                <a:cubicBezTo>
                  <a:pt x="6119051" y="5023819"/>
                  <a:pt x="6109526" y="5000006"/>
                  <a:pt x="6133338" y="4985719"/>
                </a:cubicBezTo>
                <a:cubicBezTo>
                  <a:pt x="6128576" y="5019056"/>
                  <a:pt x="6128576" y="5033344"/>
                  <a:pt x="6128576" y="5047631"/>
                </a:cubicBezTo>
                <a:close/>
                <a:moveTo>
                  <a:pt x="12576191" y="5057156"/>
                </a:moveTo>
                <a:lnTo>
                  <a:pt x="12576191" y="5085731"/>
                </a:lnTo>
                <a:cubicBezTo>
                  <a:pt x="12557141" y="5076206"/>
                  <a:pt x="12547616" y="5061919"/>
                  <a:pt x="12528566" y="5066681"/>
                </a:cubicBezTo>
                <a:cubicBezTo>
                  <a:pt x="12538091" y="5085731"/>
                  <a:pt x="12552379" y="5114306"/>
                  <a:pt x="12552379" y="5123831"/>
                </a:cubicBezTo>
                <a:cubicBezTo>
                  <a:pt x="12552379" y="5138119"/>
                  <a:pt x="12538091" y="5161931"/>
                  <a:pt x="12528566" y="5176219"/>
                </a:cubicBezTo>
                <a:cubicBezTo>
                  <a:pt x="12528566" y="5128594"/>
                  <a:pt x="12499991" y="5057156"/>
                  <a:pt x="12471416" y="5014294"/>
                </a:cubicBezTo>
                <a:cubicBezTo>
                  <a:pt x="12485704" y="5004769"/>
                  <a:pt x="12514279" y="4980956"/>
                  <a:pt x="12523804" y="4980956"/>
                </a:cubicBezTo>
                <a:cubicBezTo>
                  <a:pt x="12547616" y="4980956"/>
                  <a:pt x="12576191" y="5057156"/>
                  <a:pt x="12576191" y="5057156"/>
                </a:cubicBezTo>
                <a:close/>
                <a:moveTo>
                  <a:pt x="11747611" y="4995244"/>
                </a:moveTo>
                <a:cubicBezTo>
                  <a:pt x="11742848" y="4995244"/>
                  <a:pt x="11738086" y="4990481"/>
                  <a:pt x="11733323" y="4985719"/>
                </a:cubicBezTo>
                <a:lnTo>
                  <a:pt x="11761898" y="4980956"/>
                </a:lnTo>
                <a:lnTo>
                  <a:pt x="11747611" y="4995244"/>
                </a:lnTo>
                <a:close/>
                <a:moveTo>
                  <a:pt x="6247591" y="4990481"/>
                </a:moveTo>
                <a:cubicBezTo>
                  <a:pt x="6242828" y="5004769"/>
                  <a:pt x="6238066" y="5023819"/>
                  <a:pt x="6238066" y="5033344"/>
                </a:cubicBezTo>
                <a:cubicBezTo>
                  <a:pt x="6238066" y="5047631"/>
                  <a:pt x="6238066" y="5047631"/>
                  <a:pt x="6252353" y="5052394"/>
                </a:cubicBezTo>
                <a:cubicBezTo>
                  <a:pt x="6252353" y="5033344"/>
                  <a:pt x="6257116" y="5009531"/>
                  <a:pt x="6261878" y="4985719"/>
                </a:cubicBezTo>
                <a:cubicBezTo>
                  <a:pt x="6271403" y="4990481"/>
                  <a:pt x="6271403" y="4995244"/>
                  <a:pt x="6266641" y="5000006"/>
                </a:cubicBezTo>
                <a:cubicBezTo>
                  <a:pt x="6266641" y="5019056"/>
                  <a:pt x="6266641" y="5061919"/>
                  <a:pt x="6252353" y="5061919"/>
                </a:cubicBezTo>
                <a:cubicBezTo>
                  <a:pt x="6242828" y="5061919"/>
                  <a:pt x="6252353" y="5052394"/>
                  <a:pt x="6242828" y="5052394"/>
                </a:cubicBezTo>
                <a:cubicBezTo>
                  <a:pt x="6228541" y="5052394"/>
                  <a:pt x="6233303" y="5061919"/>
                  <a:pt x="6228541" y="5061919"/>
                </a:cubicBezTo>
                <a:cubicBezTo>
                  <a:pt x="6223778" y="5057156"/>
                  <a:pt x="6223778" y="5057156"/>
                  <a:pt x="6223778" y="5047631"/>
                </a:cubicBezTo>
                <a:cubicBezTo>
                  <a:pt x="6223778" y="5033344"/>
                  <a:pt x="6228541" y="5023819"/>
                  <a:pt x="6233303" y="5014294"/>
                </a:cubicBezTo>
                <a:cubicBezTo>
                  <a:pt x="6228541" y="5009531"/>
                  <a:pt x="6223778" y="5004769"/>
                  <a:pt x="6214253" y="5004769"/>
                </a:cubicBezTo>
                <a:cubicBezTo>
                  <a:pt x="6209491" y="5019056"/>
                  <a:pt x="6219016" y="5042869"/>
                  <a:pt x="6195203" y="5061919"/>
                </a:cubicBezTo>
                <a:cubicBezTo>
                  <a:pt x="6195203" y="5057156"/>
                  <a:pt x="6199966" y="5057156"/>
                  <a:pt x="6199966" y="5047631"/>
                </a:cubicBezTo>
                <a:cubicBezTo>
                  <a:pt x="6199966" y="5033344"/>
                  <a:pt x="6190441" y="5042869"/>
                  <a:pt x="6185678" y="5042869"/>
                </a:cubicBezTo>
                <a:cubicBezTo>
                  <a:pt x="6195203" y="5028581"/>
                  <a:pt x="6199966" y="5009531"/>
                  <a:pt x="6199966" y="4995244"/>
                </a:cubicBezTo>
                <a:cubicBezTo>
                  <a:pt x="6199966" y="4985719"/>
                  <a:pt x="6204728" y="4980956"/>
                  <a:pt x="6214253" y="4980956"/>
                </a:cubicBezTo>
                <a:cubicBezTo>
                  <a:pt x="6228541" y="4980956"/>
                  <a:pt x="6242828" y="4985719"/>
                  <a:pt x="6247591" y="4990481"/>
                </a:cubicBezTo>
                <a:close/>
                <a:moveTo>
                  <a:pt x="12552379" y="4976194"/>
                </a:moveTo>
                <a:cubicBezTo>
                  <a:pt x="12628531" y="4995244"/>
                  <a:pt x="12600004" y="5004769"/>
                  <a:pt x="12600004" y="5038106"/>
                </a:cubicBezTo>
                <a:cubicBezTo>
                  <a:pt x="12600004" y="5052394"/>
                  <a:pt x="12600004" y="5085731"/>
                  <a:pt x="12633294" y="5066681"/>
                </a:cubicBezTo>
                <a:cubicBezTo>
                  <a:pt x="12638056" y="5076206"/>
                  <a:pt x="12638056" y="5080969"/>
                  <a:pt x="12638056" y="5090494"/>
                </a:cubicBezTo>
                <a:cubicBezTo>
                  <a:pt x="12638056" y="5104781"/>
                  <a:pt x="12628531" y="5138119"/>
                  <a:pt x="12628531" y="5157169"/>
                </a:cubicBezTo>
                <a:cubicBezTo>
                  <a:pt x="12600004" y="5104781"/>
                  <a:pt x="12585716" y="5033344"/>
                  <a:pt x="12538091" y="4976194"/>
                </a:cubicBezTo>
                <a:lnTo>
                  <a:pt x="12552379" y="4976194"/>
                </a:lnTo>
                <a:close/>
                <a:moveTo>
                  <a:pt x="11819048" y="5019056"/>
                </a:moveTo>
                <a:cubicBezTo>
                  <a:pt x="11819048" y="5033344"/>
                  <a:pt x="11819048" y="5033344"/>
                  <a:pt x="11814286" y="5033344"/>
                </a:cubicBezTo>
                <a:cubicBezTo>
                  <a:pt x="11776186" y="5080969"/>
                  <a:pt x="11733323" y="5133356"/>
                  <a:pt x="11690461" y="5180981"/>
                </a:cubicBezTo>
                <a:cubicBezTo>
                  <a:pt x="11695223" y="5166694"/>
                  <a:pt x="11695223" y="5138119"/>
                  <a:pt x="11695223" y="5128594"/>
                </a:cubicBezTo>
                <a:cubicBezTo>
                  <a:pt x="11695223" y="5114306"/>
                  <a:pt x="11709511" y="5100019"/>
                  <a:pt x="11719036" y="5085731"/>
                </a:cubicBezTo>
                <a:cubicBezTo>
                  <a:pt x="11714273" y="5080969"/>
                  <a:pt x="11704748" y="5080969"/>
                  <a:pt x="11695223" y="5085731"/>
                </a:cubicBezTo>
                <a:cubicBezTo>
                  <a:pt x="11719036" y="5052394"/>
                  <a:pt x="11757136" y="4966669"/>
                  <a:pt x="11804761" y="4976194"/>
                </a:cubicBezTo>
                <a:cubicBezTo>
                  <a:pt x="11809523" y="4990481"/>
                  <a:pt x="11819048" y="5009531"/>
                  <a:pt x="11819048" y="5019056"/>
                </a:cubicBezTo>
                <a:close/>
                <a:moveTo>
                  <a:pt x="6428566" y="4976194"/>
                </a:moveTo>
                <a:cubicBezTo>
                  <a:pt x="6419041" y="5000006"/>
                  <a:pt x="6409516" y="5038106"/>
                  <a:pt x="6376178" y="5052394"/>
                </a:cubicBezTo>
                <a:cubicBezTo>
                  <a:pt x="6399991" y="5033344"/>
                  <a:pt x="6409516" y="4990481"/>
                  <a:pt x="6404753" y="4976194"/>
                </a:cubicBezTo>
                <a:lnTo>
                  <a:pt x="6428566" y="4976194"/>
                </a:lnTo>
                <a:close/>
                <a:moveTo>
                  <a:pt x="6299978" y="5009531"/>
                </a:moveTo>
                <a:cubicBezTo>
                  <a:pt x="6295216" y="5023819"/>
                  <a:pt x="6290453" y="5033344"/>
                  <a:pt x="6290453" y="5047631"/>
                </a:cubicBezTo>
                <a:cubicBezTo>
                  <a:pt x="6290453" y="5057156"/>
                  <a:pt x="6295216" y="5052394"/>
                  <a:pt x="6299978" y="5052394"/>
                </a:cubicBezTo>
                <a:cubicBezTo>
                  <a:pt x="6295216" y="5052394"/>
                  <a:pt x="6285691" y="5057156"/>
                  <a:pt x="6280928" y="5057156"/>
                </a:cubicBezTo>
                <a:cubicBezTo>
                  <a:pt x="6290453" y="4990481"/>
                  <a:pt x="6271403" y="5000006"/>
                  <a:pt x="6299978" y="4976194"/>
                </a:cubicBezTo>
                <a:lnTo>
                  <a:pt x="6299978" y="5009531"/>
                </a:lnTo>
                <a:close/>
                <a:moveTo>
                  <a:pt x="6371416" y="4976194"/>
                </a:moveTo>
                <a:cubicBezTo>
                  <a:pt x="6366653" y="5000006"/>
                  <a:pt x="6361891" y="5028581"/>
                  <a:pt x="6357128" y="5052394"/>
                </a:cubicBezTo>
                <a:lnTo>
                  <a:pt x="6342841" y="5052394"/>
                </a:lnTo>
                <a:cubicBezTo>
                  <a:pt x="6342841" y="5052394"/>
                  <a:pt x="6347603" y="5052394"/>
                  <a:pt x="6347603" y="5042869"/>
                </a:cubicBezTo>
                <a:cubicBezTo>
                  <a:pt x="6347603" y="5028581"/>
                  <a:pt x="6314266" y="5033344"/>
                  <a:pt x="6309503" y="5038106"/>
                </a:cubicBezTo>
                <a:cubicBezTo>
                  <a:pt x="6314266" y="5009531"/>
                  <a:pt x="6319028" y="5000006"/>
                  <a:pt x="6314266" y="4990481"/>
                </a:cubicBezTo>
                <a:cubicBezTo>
                  <a:pt x="6323791" y="4990481"/>
                  <a:pt x="6338078" y="4985719"/>
                  <a:pt x="6342841" y="4985719"/>
                </a:cubicBezTo>
                <a:cubicBezTo>
                  <a:pt x="6338078" y="4985719"/>
                  <a:pt x="6328553" y="4995244"/>
                  <a:pt x="6328553" y="5004769"/>
                </a:cubicBezTo>
                <a:lnTo>
                  <a:pt x="6347603" y="5009531"/>
                </a:lnTo>
                <a:cubicBezTo>
                  <a:pt x="6352366" y="5000006"/>
                  <a:pt x="6352366" y="4985719"/>
                  <a:pt x="6357128" y="4971431"/>
                </a:cubicBezTo>
                <a:cubicBezTo>
                  <a:pt x="6361891" y="4971431"/>
                  <a:pt x="6366653" y="4971431"/>
                  <a:pt x="6371416" y="4976194"/>
                </a:cubicBezTo>
                <a:close/>
                <a:moveTo>
                  <a:pt x="3814286" y="4990481"/>
                </a:moveTo>
                <a:cubicBezTo>
                  <a:pt x="3819049" y="4995244"/>
                  <a:pt x="3819049" y="5000006"/>
                  <a:pt x="3823811" y="5004769"/>
                </a:cubicBezTo>
                <a:cubicBezTo>
                  <a:pt x="3833336" y="5000006"/>
                  <a:pt x="3847624" y="4990481"/>
                  <a:pt x="3857149" y="4990481"/>
                </a:cubicBezTo>
                <a:cubicBezTo>
                  <a:pt x="3857149" y="4995244"/>
                  <a:pt x="3861911" y="4995244"/>
                  <a:pt x="3861911" y="5009531"/>
                </a:cubicBezTo>
                <a:cubicBezTo>
                  <a:pt x="3861911" y="5019056"/>
                  <a:pt x="3823811" y="5061919"/>
                  <a:pt x="3804761" y="5085731"/>
                </a:cubicBezTo>
                <a:cubicBezTo>
                  <a:pt x="3795236" y="5095256"/>
                  <a:pt x="3785711" y="5095256"/>
                  <a:pt x="3776186" y="5104781"/>
                </a:cubicBezTo>
                <a:lnTo>
                  <a:pt x="3776186" y="5119069"/>
                </a:lnTo>
                <a:lnTo>
                  <a:pt x="3785711" y="5128594"/>
                </a:lnTo>
                <a:cubicBezTo>
                  <a:pt x="3799999" y="5114306"/>
                  <a:pt x="3819049" y="5100019"/>
                  <a:pt x="3833336" y="5085731"/>
                </a:cubicBezTo>
                <a:lnTo>
                  <a:pt x="3847624" y="5085731"/>
                </a:lnTo>
                <a:cubicBezTo>
                  <a:pt x="3847624" y="5085731"/>
                  <a:pt x="3852386" y="5080969"/>
                  <a:pt x="3852386" y="5095256"/>
                </a:cubicBezTo>
                <a:cubicBezTo>
                  <a:pt x="3852386" y="5104781"/>
                  <a:pt x="3842861" y="5119069"/>
                  <a:pt x="3833336" y="5133356"/>
                </a:cubicBezTo>
                <a:cubicBezTo>
                  <a:pt x="3838099" y="5138119"/>
                  <a:pt x="3847624" y="5133356"/>
                  <a:pt x="3857149" y="5128594"/>
                </a:cubicBezTo>
                <a:cubicBezTo>
                  <a:pt x="3842861" y="5180981"/>
                  <a:pt x="3828574" y="5228606"/>
                  <a:pt x="3819049" y="5266706"/>
                </a:cubicBezTo>
                <a:cubicBezTo>
                  <a:pt x="3795236" y="5290519"/>
                  <a:pt x="3795236" y="5323809"/>
                  <a:pt x="3780949" y="5352384"/>
                </a:cubicBezTo>
                <a:cubicBezTo>
                  <a:pt x="3780949" y="5338096"/>
                  <a:pt x="3776186" y="5309521"/>
                  <a:pt x="3776186" y="5299996"/>
                </a:cubicBezTo>
                <a:cubicBezTo>
                  <a:pt x="3776186" y="5285756"/>
                  <a:pt x="3780949" y="5257181"/>
                  <a:pt x="3780949" y="5238131"/>
                </a:cubicBezTo>
                <a:cubicBezTo>
                  <a:pt x="3766661" y="5209556"/>
                  <a:pt x="3809524" y="5190506"/>
                  <a:pt x="3823811" y="5161931"/>
                </a:cubicBezTo>
                <a:cubicBezTo>
                  <a:pt x="3819049" y="5161931"/>
                  <a:pt x="3819049" y="5157169"/>
                  <a:pt x="3804761" y="5157169"/>
                </a:cubicBezTo>
                <a:cubicBezTo>
                  <a:pt x="3771424" y="5157169"/>
                  <a:pt x="3761899" y="5228606"/>
                  <a:pt x="3761899" y="5242894"/>
                </a:cubicBezTo>
                <a:cubicBezTo>
                  <a:pt x="3761899" y="5233369"/>
                  <a:pt x="3752374" y="5214319"/>
                  <a:pt x="3752374" y="5204794"/>
                </a:cubicBezTo>
                <a:lnTo>
                  <a:pt x="3752374" y="5047631"/>
                </a:lnTo>
                <a:cubicBezTo>
                  <a:pt x="3776186" y="5019056"/>
                  <a:pt x="3799999" y="4995244"/>
                  <a:pt x="3823811" y="4971431"/>
                </a:cubicBezTo>
                <a:cubicBezTo>
                  <a:pt x="3823811" y="4976194"/>
                  <a:pt x="3819049" y="4985719"/>
                  <a:pt x="3814286" y="4990481"/>
                </a:cubicBezTo>
                <a:close/>
                <a:moveTo>
                  <a:pt x="1919049" y="5004769"/>
                </a:moveTo>
                <a:cubicBezTo>
                  <a:pt x="1923812" y="5014294"/>
                  <a:pt x="1923812" y="5023819"/>
                  <a:pt x="1928574" y="5033344"/>
                </a:cubicBezTo>
                <a:cubicBezTo>
                  <a:pt x="1933337" y="5028581"/>
                  <a:pt x="1928574" y="5019056"/>
                  <a:pt x="1942862" y="5019056"/>
                </a:cubicBezTo>
                <a:cubicBezTo>
                  <a:pt x="1952387" y="5019056"/>
                  <a:pt x="1985677" y="5047631"/>
                  <a:pt x="2004727" y="5061919"/>
                </a:cubicBezTo>
                <a:cubicBezTo>
                  <a:pt x="2009489" y="5071444"/>
                  <a:pt x="2009489" y="5080969"/>
                  <a:pt x="2014252" y="5090494"/>
                </a:cubicBezTo>
                <a:cubicBezTo>
                  <a:pt x="2019014" y="5085731"/>
                  <a:pt x="2023777" y="5080969"/>
                  <a:pt x="2023777" y="5076206"/>
                </a:cubicBezTo>
                <a:cubicBezTo>
                  <a:pt x="2047589" y="5090494"/>
                  <a:pt x="2071402" y="5109544"/>
                  <a:pt x="2095214" y="5123831"/>
                </a:cubicBezTo>
                <a:lnTo>
                  <a:pt x="2095214" y="5147644"/>
                </a:lnTo>
                <a:cubicBezTo>
                  <a:pt x="2014252" y="5095256"/>
                  <a:pt x="1857137" y="4995244"/>
                  <a:pt x="1857137" y="4980956"/>
                </a:cubicBezTo>
                <a:cubicBezTo>
                  <a:pt x="1857137" y="4971431"/>
                  <a:pt x="1857137" y="4976194"/>
                  <a:pt x="1861899" y="4971431"/>
                </a:cubicBezTo>
                <a:cubicBezTo>
                  <a:pt x="1880949" y="4976194"/>
                  <a:pt x="1904762" y="4990481"/>
                  <a:pt x="1919049" y="5004769"/>
                </a:cubicBezTo>
                <a:close/>
                <a:moveTo>
                  <a:pt x="6457141" y="4961906"/>
                </a:moveTo>
                <a:cubicBezTo>
                  <a:pt x="6461903" y="4961906"/>
                  <a:pt x="6466666" y="4961906"/>
                  <a:pt x="6471428" y="4966669"/>
                </a:cubicBezTo>
                <a:cubicBezTo>
                  <a:pt x="6466666" y="4971431"/>
                  <a:pt x="6461903" y="4971431"/>
                  <a:pt x="6457141" y="4961906"/>
                </a:cubicBezTo>
                <a:close/>
                <a:moveTo>
                  <a:pt x="1290447" y="4976194"/>
                </a:moveTo>
                <a:lnTo>
                  <a:pt x="1290447" y="4961906"/>
                </a:lnTo>
                <a:lnTo>
                  <a:pt x="1290447" y="4976194"/>
                </a:lnTo>
                <a:close/>
                <a:moveTo>
                  <a:pt x="12799981" y="5133356"/>
                </a:moveTo>
                <a:cubicBezTo>
                  <a:pt x="12761881" y="5133356"/>
                  <a:pt x="12733306" y="5133356"/>
                  <a:pt x="12695206" y="5114306"/>
                </a:cubicBezTo>
                <a:cubicBezTo>
                  <a:pt x="12699969" y="5133356"/>
                  <a:pt x="12680919" y="5161931"/>
                  <a:pt x="12657106" y="5180981"/>
                </a:cubicBezTo>
                <a:cubicBezTo>
                  <a:pt x="12647581" y="5176219"/>
                  <a:pt x="12638056" y="5161931"/>
                  <a:pt x="12638056" y="5152406"/>
                </a:cubicBezTo>
                <a:cubicBezTo>
                  <a:pt x="12638056" y="5138119"/>
                  <a:pt x="12647581" y="5104781"/>
                  <a:pt x="12647581" y="5090494"/>
                </a:cubicBezTo>
                <a:cubicBezTo>
                  <a:pt x="12647581" y="5080969"/>
                  <a:pt x="12647581" y="5076206"/>
                  <a:pt x="12642819" y="5071444"/>
                </a:cubicBezTo>
                <a:cubicBezTo>
                  <a:pt x="12619054" y="5047631"/>
                  <a:pt x="12614291" y="5023819"/>
                  <a:pt x="12609529" y="5004769"/>
                </a:cubicBezTo>
                <a:cubicBezTo>
                  <a:pt x="12600004" y="4971431"/>
                  <a:pt x="12547616" y="4976194"/>
                  <a:pt x="12557141" y="4957144"/>
                </a:cubicBezTo>
                <a:cubicBezTo>
                  <a:pt x="12628531" y="4938094"/>
                  <a:pt x="12733306" y="5080969"/>
                  <a:pt x="12799981" y="5133356"/>
                </a:cubicBezTo>
                <a:close/>
                <a:moveTo>
                  <a:pt x="6580918" y="4957144"/>
                </a:moveTo>
                <a:cubicBezTo>
                  <a:pt x="6580918" y="4961906"/>
                  <a:pt x="6576156" y="4971431"/>
                  <a:pt x="6576156" y="4976194"/>
                </a:cubicBezTo>
                <a:lnTo>
                  <a:pt x="6561868" y="4976194"/>
                </a:lnTo>
                <a:cubicBezTo>
                  <a:pt x="6561868" y="4971431"/>
                  <a:pt x="6566631" y="4961906"/>
                  <a:pt x="6566631" y="4957144"/>
                </a:cubicBezTo>
                <a:lnTo>
                  <a:pt x="6580918" y="4957144"/>
                </a:lnTo>
                <a:close/>
                <a:moveTo>
                  <a:pt x="6547581" y="4957144"/>
                </a:moveTo>
                <a:cubicBezTo>
                  <a:pt x="6533293" y="4971431"/>
                  <a:pt x="6528578" y="4966669"/>
                  <a:pt x="6533293" y="4995244"/>
                </a:cubicBezTo>
                <a:cubicBezTo>
                  <a:pt x="6533293" y="4995244"/>
                  <a:pt x="6528578" y="4990481"/>
                  <a:pt x="6523816" y="4990481"/>
                </a:cubicBezTo>
                <a:cubicBezTo>
                  <a:pt x="6519053" y="4995244"/>
                  <a:pt x="6514291" y="5000006"/>
                  <a:pt x="6514291" y="5009531"/>
                </a:cubicBezTo>
                <a:cubicBezTo>
                  <a:pt x="6519053" y="5009531"/>
                  <a:pt x="6523816" y="5014294"/>
                  <a:pt x="6528578" y="5019056"/>
                </a:cubicBezTo>
                <a:cubicBezTo>
                  <a:pt x="6538056" y="5009531"/>
                  <a:pt x="6547581" y="4995244"/>
                  <a:pt x="6561868" y="4985719"/>
                </a:cubicBezTo>
                <a:lnTo>
                  <a:pt x="6571393" y="4995244"/>
                </a:lnTo>
                <a:cubicBezTo>
                  <a:pt x="6547581" y="5019056"/>
                  <a:pt x="6500003" y="5038106"/>
                  <a:pt x="6480953" y="5047631"/>
                </a:cubicBezTo>
                <a:cubicBezTo>
                  <a:pt x="6490478" y="5042869"/>
                  <a:pt x="6504766" y="5038106"/>
                  <a:pt x="6514291" y="5028581"/>
                </a:cubicBezTo>
                <a:lnTo>
                  <a:pt x="6514291" y="5014294"/>
                </a:lnTo>
                <a:lnTo>
                  <a:pt x="6504766" y="5004769"/>
                </a:lnTo>
                <a:cubicBezTo>
                  <a:pt x="6500003" y="5009531"/>
                  <a:pt x="6490478" y="5014294"/>
                  <a:pt x="6485716" y="5014294"/>
                </a:cubicBezTo>
                <a:cubicBezTo>
                  <a:pt x="6495241" y="5009531"/>
                  <a:pt x="6500003" y="5000006"/>
                  <a:pt x="6509528" y="4990481"/>
                </a:cubicBezTo>
                <a:cubicBezTo>
                  <a:pt x="6509528" y="4985719"/>
                  <a:pt x="6500003" y="4980956"/>
                  <a:pt x="6490478" y="4976194"/>
                </a:cubicBezTo>
                <a:cubicBezTo>
                  <a:pt x="6495241" y="4971431"/>
                  <a:pt x="6495241" y="4966669"/>
                  <a:pt x="6495241" y="4961906"/>
                </a:cubicBezTo>
                <a:lnTo>
                  <a:pt x="6509528" y="4961906"/>
                </a:lnTo>
                <a:lnTo>
                  <a:pt x="6504766" y="4971431"/>
                </a:lnTo>
                <a:lnTo>
                  <a:pt x="6514291" y="4980956"/>
                </a:lnTo>
                <a:cubicBezTo>
                  <a:pt x="6519053" y="4971431"/>
                  <a:pt x="6528578" y="4961906"/>
                  <a:pt x="6528578" y="4957144"/>
                </a:cubicBezTo>
                <a:lnTo>
                  <a:pt x="6547581" y="4957144"/>
                </a:lnTo>
                <a:close/>
                <a:moveTo>
                  <a:pt x="3699986" y="4971431"/>
                </a:moveTo>
                <a:cubicBezTo>
                  <a:pt x="3704749" y="4971431"/>
                  <a:pt x="3714274" y="4961906"/>
                  <a:pt x="3714274" y="4957144"/>
                </a:cubicBezTo>
                <a:cubicBezTo>
                  <a:pt x="3719036" y="4957144"/>
                  <a:pt x="3728561" y="4966669"/>
                  <a:pt x="3738086" y="4976194"/>
                </a:cubicBezTo>
                <a:cubicBezTo>
                  <a:pt x="3742849" y="4971431"/>
                  <a:pt x="3738086" y="4966669"/>
                  <a:pt x="3747611" y="4961906"/>
                </a:cubicBezTo>
                <a:cubicBezTo>
                  <a:pt x="3747611" y="4966669"/>
                  <a:pt x="3752374" y="4961906"/>
                  <a:pt x="3752374" y="4971431"/>
                </a:cubicBezTo>
                <a:cubicBezTo>
                  <a:pt x="3752374" y="4985719"/>
                  <a:pt x="3733324" y="5000006"/>
                  <a:pt x="3723799" y="5014294"/>
                </a:cubicBezTo>
                <a:cubicBezTo>
                  <a:pt x="3733324" y="5019056"/>
                  <a:pt x="3747611" y="5019056"/>
                  <a:pt x="3752374" y="5014294"/>
                </a:cubicBezTo>
                <a:cubicBezTo>
                  <a:pt x="3742849" y="5028581"/>
                  <a:pt x="3747611" y="5047631"/>
                  <a:pt x="3738086" y="5066681"/>
                </a:cubicBezTo>
                <a:cubicBezTo>
                  <a:pt x="3714274" y="5109544"/>
                  <a:pt x="3733324" y="5152406"/>
                  <a:pt x="3733324" y="5200031"/>
                </a:cubicBezTo>
                <a:cubicBezTo>
                  <a:pt x="3728561" y="5190506"/>
                  <a:pt x="3709511" y="5180981"/>
                  <a:pt x="3704749" y="5171456"/>
                </a:cubicBezTo>
                <a:cubicBezTo>
                  <a:pt x="3695224" y="5161931"/>
                  <a:pt x="3695224" y="5133356"/>
                  <a:pt x="3676174" y="5119069"/>
                </a:cubicBezTo>
                <a:cubicBezTo>
                  <a:pt x="3671411" y="5061919"/>
                  <a:pt x="3619024" y="5104781"/>
                  <a:pt x="3619024" y="5057156"/>
                </a:cubicBezTo>
                <a:lnTo>
                  <a:pt x="3619024" y="5038106"/>
                </a:lnTo>
                <a:cubicBezTo>
                  <a:pt x="3619024" y="5038106"/>
                  <a:pt x="3614261" y="5042869"/>
                  <a:pt x="3628549" y="5042869"/>
                </a:cubicBezTo>
                <a:cubicBezTo>
                  <a:pt x="3638074" y="5042869"/>
                  <a:pt x="3628549" y="5028581"/>
                  <a:pt x="3638074" y="5028581"/>
                </a:cubicBezTo>
                <a:cubicBezTo>
                  <a:pt x="3652361" y="5028581"/>
                  <a:pt x="3680936" y="5066681"/>
                  <a:pt x="3699986" y="5085731"/>
                </a:cubicBezTo>
                <a:cubicBezTo>
                  <a:pt x="3704749" y="5080969"/>
                  <a:pt x="3704749" y="5085731"/>
                  <a:pt x="3704749" y="5071444"/>
                </a:cubicBezTo>
                <a:cubicBezTo>
                  <a:pt x="3704749" y="5061919"/>
                  <a:pt x="3676174" y="5028581"/>
                  <a:pt x="3657124" y="5004769"/>
                </a:cubicBezTo>
                <a:cubicBezTo>
                  <a:pt x="3657124" y="4980956"/>
                  <a:pt x="3661886" y="4980956"/>
                  <a:pt x="3661886" y="4976194"/>
                </a:cubicBezTo>
                <a:cubicBezTo>
                  <a:pt x="3666649" y="4976194"/>
                  <a:pt x="3666649" y="4980956"/>
                  <a:pt x="3671411" y="4985719"/>
                </a:cubicBezTo>
                <a:lnTo>
                  <a:pt x="3685699" y="4985719"/>
                </a:lnTo>
                <a:lnTo>
                  <a:pt x="3685699" y="4957144"/>
                </a:lnTo>
                <a:lnTo>
                  <a:pt x="3699986" y="4971431"/>
                </a:lnTo>
                <a:close/>
                <a:moveTo>
                  <a:pt x="12214288" y="4980956"/>
                </a:moveTo>
                <a:cubicBezTo>
                  <a:pt x="12200000" y="5033344"/>
                  <a:pt x="12109513" y="5100019"/>
                  <a:pt x="12066650" y="5100019"/>
                </a:cubicBezTo>
                <a:lnTo>
                  <a:pt x="12028550" y="5100019"/>
                </a:lnTo>
                <a:cubicBezTo>
                  <a:pt x="12090463" y="5042869"/>
                  <a:pt x="12204763" y="5028581"/>
                  <a:pt x="12214288" y="4952381"/>
                </a:cubicBezTo>
                <a:lnTo>
                  <a:pt x="12214288" y="4980956"/>
                </a:lnTo>
                <a:close/>
                <a:moveTo>
                  <a:pt x="3490436" y="5071444"/>
                </a:moveTo>
                <a:cubicBezTo>
                  <a:pt x="3490436" y="5066681"/>
                  <a:pt x="3485674" y="5061919"/>
                  <a:pt x="3485674" y="5052394"/>
                </a:cubicBezTo>
                <a:cubicBezTo>
                  <a:pt x="3485674" y="5033344"/>
                  <a:pt x="3604736" y="4985719"/>
                  <a:pt x="3642836" y="4952381"/>
                </a:cubicBezTo>
                <a:cubicBezTo>
                  <a:pt x="3652361" y="5019056"/>
                  <a:pt x="3538061" y="5033344"/>
                  <a:pt x="3490436" y="5071444"/>
                </a:cubicBezTo>
                <a:close/>
                <a:moveTo>
                  <a:pt x="12200000" y="4957144"/>
                </a:moveTo>
                <a:cubicBezTo>
                  <a:pt x="12190475" y="4976194"/>
                  <a:pt x="12185713" y="4990481"/>
                  <a:pt x="12171425" y="5004769"/>
                </a:cubicBezTo>
                <a:cubicBezTo>
                  <a:pt x="12152375" y="5019056"/>
                  <a:pt x="12119038" y="5023819"/>
                  <a:pt x="12099988" y="5038106"/>
                </a:cubicBezTo>
                <a:cubicBezTo>
                  <a:pt x="12066650" y="5052394"/>
                  <a:pt x="12033313" y="5080969"/>
                  <a:pt x="11999975" y="5104781"/>
                </a:cubicBezTo>
                <a:cubicBezTo>
                  <a:pt x="11999975" y="5100019"/>
                  <a:pt x="11999975" y="5095256"/>
                  <a:pt x="11995213" y="5090494"/>
                </a:cubicBezTo>
                <a:cubicBezTo>
                  <a:pt x="11990450" y="5095256"/>
                  <a:pt x="11985688" y="5100019"/>
                  <a:pt x="11976163" y="5100019"/>
                </a:cubicBezTo>
                <a:cubicBezTo>
                  <a:pt x="11961875" y="5100019"/>
                  <a:pt x="11938063" y="5085731"/>
                  <a:pt x="11938063" y="5076206"/>
                </a:cubicBezTo>
                <a:cubicBezTo>
                  <a:pt x="11938063" y="5061919"/>
                  <a:pt x="11952350" y="5057156"/>
                  <a:pt x="11966638" y="5042869"/>
                </a:cubicBezTo>
                <a:cubicBezTo>
                  <a:pt x="11961875" y="5033344"/>
                  <a:pt x="11952350" y="5023819"/>
                  <a:pt x="11938063" y="5023819"/>
                </a:cubicBezTo>
                <a:cubicBezTo>
                  <a:pt x="11928538" y="5023819"/>
                  <a:pt x="11885675" y="5047631"/>
                  <a:pt x="11876150" y="5047631"/>
                </a:cubicBezTo>
                <a:cubicBezTo>
                  <a:pt x="11861911" y="5047631"/>
                  <a:pt x="11842861" y="5038106"/>
                  <a:pt x="11828573" y="5028581"/>
                </a:cubicBezTo>
                <a:cubicBezTo>
                  <a:pt x="11828573" y="5019056"/>
                  <a:pt x="11823811" y="5004769"/>
                  <a:pt x="11823811" y="4990481"/>
                </a:cubicBezTo>
                <a:cubicBezTo>
                  <a:pt x="11823811" y="4980956"/>
                  <a:pt x="11833336" y="4990481"/>
                  <a:pt x="11838098" y="4985719"/>
                </a:cubicBezTo>
                <a:cubicBezTo>
                  <a:pt x="11833336" y="4980956"/>
                  <a:pt x="11823811" y="4980956"/>
                  <a:pt x="11819048" y="4980956"/>
                </a:cubicBezTo>
                <a:cubicBezTo>
                  <a:pt x="11823811" y="4971431"/>
                  <a:pt x="11828573" y="4957144"/>
                  <a:pt x="11842861" y="4957144"/>
                </a:cubicBezTo>
                <a:cubicBezTo>
                  <a:pt x="11852386" y="4957144"/>
                  <a:pt x="11871388" y="4971431"/>
                  <a:pt x="11895200" y="4976194"/>
                </a:cubicBezTo>
                <a:cubicBezTo>
                  <a:pt x="11928538" y="4985719"/>
                  <a:pt x="11966638" y="4995244"/>
                  <a:pt x="12009500" y="5000006"/>
                </a:cubicBezTo>
                <a:cubicBezTo>
                  <a:pt x="12085700" y="5004769"/>
                  <a:pt x="12095225" y="4995244"/>
                  <a:pt x="12104750" y="4995244"/>
                </a:cubicBezTo>
                <a:cubicBezTo>
                  <a:pt x="12076175" y="5009531"/>
                  <a:pt x="12042838" y="5019056"/>
                  <a:pt x="12009500" y="5033344"/>
                </a:cubicBezTo>
                <a:cubicBezTo>
                  <a:pt x="12009500" y="5033344"/>
                  <a:pt x="12004738" y="5038106"/>
                  <a:pt x="12019025" y="5038106"/>
                </a:cubicBezTo>
                <a:cubicBezTo>
                  <a:pt x="12028550" y="5038106"/>
                  <a:pt x="12109513" y="5004769"/>
                  <a:pt x="12152375" y="4985719"/>
                </a:cubicBezTo>
                <a:cubicBezTo>
                  <a:pt x="12166663" y="4980956"/>
                  <a:pt x="12185713" y="4957144"/>
                  <a:pt x="12200000" y="4947619"/>
                </a:cubicBezTo>
                <a:lnTo>
                  <a:pt x="12200000" y="4957144"/>
                </a:lnTo>
                <a:close/>
                <a:moveTo>
                  <a:pt x="11719036" y="4976194"/>
                </a:moveTo>
                <a:cubicBezTo>
                  <a:pt x="11685698" y="5019056"/>
                  <a:pt x="11628548" y="5028581"/>
                  <a:pt x="11585686" y="5042869"/>
                </a:cubicBezTo>
                <a:cubicBezTo>
                  <a:pt x="11585686" y="5033344"/>
                  <a:pt x="11595211" y="5019056"/>
                  <a:pt x="11595211" y="5000006"/>
                </a:cubicBezTo>
                <a:cubicBezTo>
                  <a:pt x="11576161" y="5014294"/>
                  <a:pt x="11538061" y="5033344"/>
                  <a:pt x="11523773" y="5033344"/>
                </a:cubicBezTo>
                <a:lnTo>
                  <a:pt x="11495198" y="5033344"/>
                </a:lnTo>
                <a:cubicBezTo>
                  <a:pt x="11514248" y="5009531"/>
                  <a:pt x="11614261" y="4947619"/>
                  <a:pt x="11647598" y="4947619"/>
                </a:cubicBezTo>
                <a:cubicBezTo>
                  <a:pt x="11661886" y="4947619"/>
                  <a:pt x="11695223" y="4966669"/>
                  <a:pt x="11719036" y="4976194"/>
                </a:cubicBezTo>
                <a:close/>
                <a:moveTo>
                  <a:pt x="11061906" y="4961906"/>
                </a:moveTo>
                <a:cubicBezTo>
                  <a:pt x="11061906" y="4971431"/>
                  <a:pt x="11052381" y="4976194"/>
                  <a:pt x="11047619" y="4980956"/>
                </a:cubicBezTo>
                <a:lnTo>
                  <a:pt x="11047619" y="5009531"/>
                </a:lnTo>
                <a:cubicBezTo>
                  <a:pt x="11047619" y="5033344"/>
                  <a:pt x="11042856" y="5033344"/>
                  <a:pt x="11066669" y="5061919"/>
                </a:cubicBezTo>
                <a:cubicBezTo>
                  <a:pt x="11071431" y="5076206"/>
                  <a:pt x="11066669" y="5090494"/>
                  <a:pt x="11076194" y="5104781"/>
                </a:cubicBezTo>
                <a:cubicBezTo>
                  <a:pt x="11085719" y="5119069"/>
                  <a:pt x="11114246" y="5138119"/>
                  <a:pt x="11114246" y="5147644"/>
                </a:cubicBezTo>
                <a:cubicBezTo>
                  <a:pt x="11114246" y="5161931"/>
                  <a:pt x="11095244" y="5180981"/>
                  <a:pt x="11080956" y="5190506"/>
                </a:cubicBezTo>
                <a:cubicBezTo>
                  <a:pt x="11085719" y="5185744"/>
                  <a:pt x="11085719" y="5176219"/>
                  <a:pt x="11080956" y="5171456"/>
                </a:cubicBezTo>
                <a:cubicBezTo>
                  <a:pt x="11071431" y="5161931"/>
                  <a:pt x="11057144" y="5147644"/>
                  <a:pt x="11047619" y="5147644"/>
                </a:cubicBezTo>
                <a:cubicBezTo>
                  <a:pt x="11033331" y="5147644"/>
                  <a:pt x="11042856" y="5157169"/>
                  <a:pt x="11028569" y="5157169"/>
                </a:cubicBezTo>
                <a:cubicBezTo>
                  <a:pt x="11019044" y="5157169"/>
                  <a:pt x="11014281" y="5142881"/>
                  <a:pt x="11009519" y="5142881"/>
                </a:cubicBezTo>
                <a:cubicBezTo>
                  <a:pt x="10985706" y="5157169"/>
                  <a:pt x="10995231" y="5171456"/>
                  <a:pt x="10990469" y="5185744"/>
                </a:cubicBezTo>
                <a:cubicBezTo>
                  <a:pt x="10990469" y="5190506"/>
                  <a:pt x="10980944" y="5200031"/>
                  <a:pt x="10976181" y="5200031"/>
                </a:cubicBezTo>
                <a:cubicBezTo>
                  <a:pt x="10980944" y="5195269"/>
                  <a:pt x="10980944" y="5195269"/>
                  <a:pt x="10980944" y="5185744"/>
                </a:cubicBezTo>
                <a:cubicBezTo>
                  <a:pt x="10980944" y="5171456"/>
                  <a:pt x="10961894" y="5161931"/>
                  <a:pt x="10961894" y="5152406"/>
                </a:cubicBezTo>
                <a:cubicBezTo>
                  <a:pt x="10961894" y="5138119"/>
                  <a:pt x="10976181" y="5142881"/>
                  <a:pt x="10976181" y="5133356"/>
                </a:cubicBezTo>
                <a:cubicBezTo>
                  <a:pt x="10976181" y="5119069"/>
                  <a:pt x="10966656" y="5119069"/>
                  <a:pt x="10961894" y="5109544"/>
                </a:cubicBezTo>
                <a:cubicBezTo>
                  <a:pt x="10957131" y="5100019"/>
                  <a:pt x="10961894" y="5085731"/>
                  <a:pt x="10952369" y="5080969"/>
                </a:cubicBezTo>
                <a:cubicBezTo>
                  <a:pt x="10938081" y="5061919"/>
                  <a:pt x="10919031" y="5057156"/>
                  <a:pt x="10904744" y="5042869"/>
                </a:cubicBezTo>
                <a:cubicBezTo>
                  <a:pt x="10914269" y="5042869"/>
                  <a:pt x="10928556" y="5033344"/>
                  <a:pt x="10942844" y="5023819"/>
                </a:cubicBezTo>
                <a:cubicBezTo>
                  <a:pt x="10947606" y="5023819"/>
                  <a:pt x="10957131" y="5014294"/>
                  <a:pt x="10961894" y="5004769"/>
                </a:cubicBezTo>
                <a:cubicBezTo>
                  <a:pt x="10995231" y="5019056"/>
                  <a:pt x="11038094" y="4976194"/>
                  <a:pt x="11052381" y="4947619"/>
                </a:cubicBezTo>
                <a:cubicBezTo>
                  <a:pt x="11057144" y="4952381"/>
                  <a:pt x="11061906" y="4947619"/>
                  <a:pt x="11061906" y="4961906"/>
                </a:cubicBezTo>
                <a:close/>
                <a:moveTo>
                  <a:pt x="11028569" y="4933331"/>
                </a:moveTo>
                <a:cubicBezTo>
                  <a:pt x="11033331" y="4938094"/>
                  <a:pt x="11033331" y="4933331"/>
                  <a:pt x="11033331" y="4947619"/>
                </a:cubicBezTo>
                <a:cubicBezTo>
                  <a:pt x="11033331" y="4980956"/>
                  <a:pt x="10980944" y="5004769"/>
                  <a:pt x="10952369" y="4990481"/>
                </a:cubicBezTo>
                <a:cubicBezTo>
                  <a:pt x="10950655" y="4992196"/>
                  <a:pt x="10950178" y="4992672"/>
                  <a:pt x="10950273" y="4993053"/>
                </a:cubicBezTo>
                <a:cubicBezTo>
                  <a:pt x="10950416" y="4993672"/>
                  <a:pt x="10952369" y="4993910"/>
                  <a:pt x="10952369" y="5000006"/>
                </a:cubicBezTo>
                <a:cubicBezTo>
                  <a:pt x="10952369" y="5014294"/>
                  <a:pt x="10909506" y="5033344"/>
                  <a:pt x="10899981" y="5033344"/>
                </a:cubicBezTo>
                <a:cubicBezTo>
                  <a:pt x="10885694" y="5033344"/>
                  <a:pt x="10876169" y="5023819"/>
                  <a:pt x="10861881" y="5019056"/>
                </a:cubicBezTo>
                <a:cubicBezTo>
                  <a:pt x="10876169" y="5009531"/>
                  <a:pt x="10895219" y="4995244"/>
                  <a:pt x="10909506" y="4976194"/>
                </a:cubicBezTo>
                <a:cubicBezTo>
                  <a:pt x="10899981" y="4928569"/>
                  <a:pt x="10952369" y="4942856"/>
                  <a:pt x="10980944" y="4933331"/>
                </a:cubicBezTo>
                <a:lnTo>
                  <a:pt x="11028569" y="4933331"/>
                </a:lnTo>
                <a:close/>
                <a:moveTo>
                  <a:pt x="1723787" y="4990481"/>
                </a:moveTo>
                <a:cubicBezTo>
                  <a:pt x="1723787" y="4990481"/>
                  <a:pt x="1728549" y="4985719"/>
                  <a:pt x="1728549" y="4980956"/>
                </a:cubicBezTo>
                <a:lnTo>
                  <a:pt x="1742837" y="4980956"/>
                </a:lnTo>
                <a:cubicBezTo>
                  <a:pt x="1766649" y="4995244"/>
                  <a:pt x="1785699" y="5004769"/>
                  <a:pt x="1804749" y="5019056"/>
                </a:cubicBezTo>
                <a:lnTo>
                  <a:pt x="1804749" y="5038106"/>
                </a:lnTo>
                <a:cubicBezTo>
                  <a:pt x="1752362" y="5009531"/>
                  <a:pt x="1699974" y="4980956"/>
                  <a:pt x="1647587" y="4947619"/>
                </a:cubicBezTo>
                <a:cubicBezTo>
                  <a:pt x="1647587" y="4942856"/>
                  <a:pt x="1652349" y="4938094"/>
                  <a:pt x="1657112" y="4933331"/>
                </a:cubicBezTo>
                <a:cubicBezTo>
                  <a:pt x="1685687" y="4947619"/>
                  <a:pt x="1723787" y="4957144"/>
                  <a:pt x="1723787" y="4990481"/>
                </a:cubicBezTo>
                <a:close/>
                <a:moveTo>
                  <a:pt x="6614256" y="4928569"/>
                </a:moveTo>
                <a:cubicBezTo>
                  <a:pt x="6619018" y="4985719"/>
                  <a:pt x="6614256" y="5023819"/>
                  <a:pt x="6614256" y="5061919"/>
                </a:cubicBezTo>
                <a:lnTo>
                  <a:pt x="5742861" y="5109544"/>
                </a:lnTo>
                <a:cubicBezTo>
                  <a:pt x="5742861" y="5100019"/>
                  <a:pt x="5747623" y="5085731"/>
                  <a:pt x="5747623" y="5071444"/>
                </a:cubicBezTo>
                <a:cubicBezTo>
                  <a:pt x="5747623" y="5061919"/>
                  <a:pt x="5752386" y="5047631"/>
                  <a:pt x="5752386" y="5033344"/>
                </a:cubicBezTo>
                <a:cubicBezTo>
                  <a:pt x="5723811" y="4976194"/>
                  <a:pt x="5804726" y="4990481"/>
                  <a:pt x="5828538" y="4990481"/>
                </a:cubicBezTo>
                <a:cubicBezTo>
                  <a:pt x="6080951" y="4966669"/>
                  <a:pt x="6333316" y="4952381"/>
                  <a:pt x="6585681" y="4928569"/>
                </a:cubicBezTo>
                <a:lnTo>
                  <a:pt x="6614256" y="4928569"/>
                </a:lnTo>
                <a:close/>
                <a:moveTo>
                  <a:pt x="3452384" y="5047631"/>
                </a:moveTo>
                <a:cubicBezTo>
                  <a:pt x="3452384" y="5095256"/>
                  <a:pt x="3528536" y="5119069"/>
                  <a:pt x="3528536" y="5176219"/>
                </a:cubicBezTo>
                <a:cubicBezTo>
                  <a:pt x="3528536" y="5185744"/>
                  <a:pt x="3514249" y="5200031"/>
                  <a:pt x="3499961" y="5209556"/>
                </a:cubicBezTo>
                <a:cubicBezTo>
                  <a:pt x="3499961" y="5080969"/>
                  <a:pt x="3419046" y="5090494"/>
                  <a:pt x="3419046" y="5038106"/>
                </a:cubicBezTo>
                <a:cubicBezTo>
                  <a:pt x="3419046" y="5028581"/>
                  <a:pt x="3533299" y="4980956"/>
                  <a:pt x="3580924" y="4928569"/>
                </a:cubicBezTo>
                <a:cubicBezTo>
                  <a:pt x="3599974" y="5000006"/>
                  <a:pt x="3452384" y="4971431"/>
                  <a:pt x="3452384" y="5047631"/>
                </a:cubicBezTo>
                <a:close/>
                <a:moveTo>
                  <a:pt x="1061895" y="4980956"/>
                </a:moveTo>
                <a:cubicBezTo>
                  <a:pt x="1066657" y="4961906"/>
                  <a:pt x="1066657" y="4942856"/>
                  <a:pt x="1076182" y="4933331"/>
                </a:cubicBezTo>
                <a:cubicBezTo>
                  <a:pt x="1071420" y="4947619"/>
                  <a:pt x="1066657" y="4966669"/>
                  <a:pt x="1061895" y="4980956"/>
                </a:cubicBezTo>
                <a:close/>
                <a:moveTo>
                  <a:pt x="12576191" y="4928569"/>
                </a:moveTo>
                <a:cubicBezTo>
                  <a:pt x="12514279" y="4971431"/>
                  <a:pt x="12457129" y="5009531"/>
                  <a:pt x="12395216" y="5019056"/>
                </a:cubicBezTo>
                <a:lnTo>
                  <a:pt x="12338066" y="5014294"/>
                </a:lnTo>
                <a:cubicBezTo>
                  <a:pt x="12361879" y="5000006"/>
                  <a:pt x="12385691" y="4971431"/>
                  <a:pt x="12409504" y="4961906"/>
                </a:cubicBezTo>
                <a:cubicBezTo>
                  <a:pt x="12419029" y="4952381"/>
                  <a:pt x="12442841" y="4957144"/>
                  <a:pt x="12461891" y="4957144"/>
                </a:cubicBezTo>
                <a:cubicBezTo>
                  <a:pt x="12480941" y="4942856"/>
                  <a:pt x="12509516" y="4938094"/>
                  <a:pt x="12533329" y="4923806"/>
                </a:cubicBezTo>
                <a:lnTo>
                  <a:pt x="12576191" y="4928569"/>
                </a:lnTo>
                <a:close/>
                <a:moveTo>
                  <a:pt x="3471434" y="5047631"/>
                </a:moveTo>
                <a:cubicBezTo>
                  <a:pt x="3471434" y="5071444"/>
                  <a:pt x="3552349" y="5138119"/>
                  <a:pt x="3552349" y="5176219"/>
                </a:cubicBezTo>
                <a:cubicBezTo>
                  <a:pt x="3552349" y="5233369"/>
                  <a:pt x="3461909" y="5233369"/>
                  <a:pt x="3433334" y="5238131"/>
                </a:cubicBezTo>
                <a:lnTo>
                  <a:pt x="3457146" y="5238131"/>
                </a:lnTo>
                <a:lnTo>
                  <a:pt x="3423809" y="5238131"/>
                </a:lnTo>
                <a:cubicBezTo>
                  <a:pt x="3433334" y="5238131"/>
                  <a:pt x="3542824" y="5223844"/>
                  <a:pt x="3542824" y="5176219"/>
                </a:cubicBezTo>
                <a:cubicBezTo>
                  <a:pt x="3542824" y="5123831"/>
                  <a:pt x="3466671" y="5080969"/>
                  <a:pt x="3466671" y="5047631"/>
                </a:cubicBezTo>
                <a:cubicBezTo>
                  <a:pt x="3466671" y="5004769"/>
                  <a:pt x="3561874" y="4985719"/>
                  <a:pt x="3580924" y="4976194"/>
                </a:cubicBezTo>
                <a:cubicBezTo>
                  <a:pt x="3599974" y="4966669"/>
                  <a:pt x="3623786" y="4947619"/>
                  <a:pt x="3642836" y="4923806"/>
                </a:cubicBezTo>
                <a:cubicBezTo>
                  <a:pt x="3599974" y="5000006"/>
                  <a:pt x="3471434" y="5000006"/>
                  <a:pt x="3471434" y="5047631"/>
                </a:cubicBezTo>
                <a:close/>
                <a:moveTo>
                  <a:pt x="11299983" y="4919044"/>
                </a:moveTo>
                <a:cubicBezTo>
                  <a:pt x="11314271" y="4923806"/>
                  <a:pt x="11333321" y="4928569"/>
                  <a:pt x="11333321" y="4942856"/>
                </a:cubicBezTo>
                <a:cubicBezTo>
                  <a:pt x="11333321" y="4952381"/>
                  <a:pt x="11328558" y="4957144"/>
                  <a:pt x="11323796" y="4961906"/>
                </a:cubicBezTo>
                <a:cubicBezTo>
                  <a:pt x="11323796" y="4961906"/>
                  <a:pt x="11319033" y="4966669"/>
                  <a:pt x="11333321" y="4966669"/>
                </a:cubicBezTo>
                <a:cubicBezTo>
                  <a:pt x="11342846" y="4966669"/>
                  <a:pt x="11357133" y="4933331"/>
                  <a:pt x="11371421" y="4933331"/>
                </a:cubicBezTo>
                <a:cubicBezTo>
                  <a:pt x="11380946" y="4933331"/>
                  <a:pt x="11385708" y="4938094"/>
                  <a:pt x="11395233" y="4938094"/>
                </a:cubicBezTo>
                <a:cubicBezTo>
                  <a:pt x="11395233" y="4942856"/>
                  <a:pt x="11390471" y="4947619"/>
                  <a:pt x="11390471" y="4961906"/>
                </a:cubicBezTo>
                <a:cubicBezTo>
                  <a:pt x="11395233" y="4957144"/>
                  <a:pt x="11404758" y="4952381"/>
                  <a:pt x="11414283" y="4957144"/>
                </a:cubicBezTo>
                <a:lnTo>
                  <a:pt x="11404758" y="4966669"/>
                </a:lnTo>
                <a:cubicBezTo>
                  <a:pt x="11406330" y="4968288"/>
                  <a:pt x="11406855" y="4968812"/>
                  <a:pt x="11407378" y="4968812"/>
                </a:cubicBezTo>
                <a:cubicBezTo>
                  <a:pt x="11408425" y="4968812"/>
                  <a:pt x="11409521" y="4966669"/>
                  <a:pt x="11419046" y="4966669"/>
                </a:cubicBezTo>
                <a:cubicBezTo>
                  <a:pt x="11428571" y="4966669"/>
                  <a:pt x="11438096" y="4980956"/>
                  <a:pt x="11438096" y="4995244"/>
                </a:cubicBezTo>
                <a:cubicBezTo>
                  <a:pt x="11438096" y="5004769"/>
                  <a:pt x="11304746" y="5090494"/>
                  <a:pt x="11266646" y="5133356"/>
                </a:cubicBezTo>
                <a:lnTo>
                  <a:pt x="11238071" y="5133356"/>
                </a:lnTo>
                <a:cubicBezTo>
                  <a:pt x="11271408" y="5095256"/>
                  <a:pt x="11309508" y="5033344"/>
                  <a:pt x="11314271" y="5004769"/>
                </a:cubicBezTo>
                <a:cubicBezTo>
                  <a:pt x="11280933" y="5038106"/>
                  <a:pt x="11266646" y="5100019"/>
                  <a:pt x="11214259" y="5138119"/>
                </a:cubicBezTo>
                <a:lnTo>
                  <a:pt x="11176159" y="5138119"/>
                </a:lnTo>
                <a:cubicBezTo>
                  <a:pt x="11180921" y="5119069"/>
                  <a:pt x="11190446" y="5085731"/>
                  <a:pt x="11190446" y="5071444"/>
                </a:cubicBezTo>
                <a:cubicBezTo>
                  <a:pt x="11190446" y="5061919"/>
                  <a:pt x="11180921" y="5014294"/>
                  <a:pt x="11180921" y="5004769"/>
                </a:cubicBezTo>
                <a:cubicBezTo>
                  <a:pt x="11180921" y="4957144"/>
                  <a:pt x="11190446" y="4942856"/>
                  <a:pt x="11252359" y="4923806"/>
                </a:cubicBezTo>
                <a:cubicBezTo>
                  <a:pt x="11257121" y="4928569"/>
                  <a:pt x="11257121" y="4933331"/>
                  <a:pt x="11257121" y="4942856"/>
                </a:cubicBezTo>
                <a:cubicBezTo>
                  <a:pt x="11257121" y="4942856"/>
                  <a:pt x="11252359" y="4947619"/>
                  <a:pt x="11266646" y="4947619"/>
                </a:cubicBezTo>
                <a:cubicBezTo>
                  <a:pt x="11276171" y="4947619"/>
                  <a:pt x="11280933" y="4928569"/>
                  <a:pt x="11280933" y="4919044"/>
                </a:cubicBezTo>
                <a:lnTo>
                  <a:pt x="11299983" y="4919044"/>
                </a:lnTo>
                <a:close/>
                <a:moveTo>
                  <a:pt x="1785699" y="4919044"/>
                </a:moveTo>
                <a:cubicBezTo>
                  <a:pt x="1809512" y="4933331"/>
                  <a:pt x="1828562" y="4942856"/>
                  <a:pt x="1847612" y="4957144"/>
                </a:cubicBezTo>
                <a:lnTo>
                  <a:pt x="1847612" y="4985719"/>
                </a:lnTo>
                <a:cubicBezTo>
                  <a:pt x="1819037" y="4966669"/>
                  <a:pt x="1766649" y="4942856"/>
                  <a:pt x="1766649" y="4928569"/>
                </a:cubicBezTo>
                <a:cubicBezTo>
                  <a:pt x="1766649" y="4919044"/>
                  <a:pt x="1766649" y="4923806"/>
                  <a:pt x="1771412" y="4919044"/>
                </a:cubicBezTo>
                <a:lnTo>
                  <a:pt x="1785699" y="4919044"/>
                </a:lnTo>
                <a:close/>
                <a:moveTo>
                  <a:pt x="7595235" y="4938094"/>
                </a:moveTo>
                <a:lnTo>
                  <a:pt x="7590473" y="4914329"/>
                </a:lnTo>
                <a:lnTo>
                  <a:pt x="7599998" y="4914329"/>
                </a:lnTo>
                <a:lnTo>
                  <a:pt x="7595235" y="4938094"/>
                </a:lnTo>
                <a:close/>
                <a:moveTo>
                  <a:pt x="11638073" y="4909566"/>
                </a:moveTo>
                <a:cubicBezTo>
                  <a:pt x="11638073" y="4914329"/>
                  <a:pt x="11633311" y="4909566"/>
                  <a:pt x="11633311" y="4919044"/>
                </a:cubicBezTo>
                <a:cubicBezTo>
                  <a:pt x="11633311" y="4933331"/>
                  <a:pt x="11638073" y="4933331"/>
                  <a:pt x="11642836" y="4938094"/>
                </a:cubicBezTo>
                <a:cubicBezTo>
                  <a:pt x="11590448" y="4952381"/>
                  <a:pt x="11538061" y="4980956"/>
                  <a:pt x="11485673" y="5023819"/>
                </a:cubicBezTo>
                <a:cubicBezTo>
                  <a:pt x="11495198" y="5004769"/>
                  <a:pt x="11514248" y="4980956"/>
                  <a:pt x="11528536" y="4966669"/>
                </a:cubicBezTo>
                <a:cubicBezTo>
                  <a:pt x="11523773" y="4961906"/>
                  <a:pt x="11509486" y="4966669"/>
                  <a:pt x="11504723" y="4966669"/>
                </a:cubicBezTo>
                <a:cubicBezTo>
                  <a:pt x="11509486" y="4942856"/>
                  <a:pt x="11533298" y="4909566"/>
                  <a:pt x="11561873" y="4909566"/>
                </a:cubicBezTo>
                <a:lnTo>
                  <a:pt x="11638073" y="4909566"/>
                </a:lnTo>
                <a:close/>
                <a:moveTo>
                  <a:pt x="11480958" y="4985719"/>
                </a:moveTo>
                <a:cubicBezTo>
                  <a:pt x="11485673" y="4985719"/>
                  <a:pt x="11495198" y="4980956"/>
                  <a:pt x="11499961" y="4980956"/>
                </a:cubicBezTo>
                <a:cubicBezTo>
                  <a:pt x="11476196" y="5009531"/>
                  <a:pt x="11457146" y="5009531"/>
                  <a:pt x="11428571" y="5042869"/>
                </a:cubicBezTo>
                <a:cubicBezTo>
                  <a:pt x="11433333" y="5028581"/>
                  <a:pt x="11447621" y="5004769"/>
                  <a:pt x="11447621" y="4995244"/>
                </a:cubicBezTo>
                <a:cubicBezTo>
                  <a:pt x="11447621" y="4976194"/>
                  <a:pt x="11423808" y="4957144"/>
                  <a:pt x="11404758" y="4938094"/>
                </a:cubicBezTo>
                <a:cubicBezTo>
                  <a:pt x="11433333" y="4914329"/>
                  <a:pt x="11476196" y="4919044"/>
                  <a:pt x="11533298" y="4909566"/>
                </a:cubicBezTo>
                <a:cubicBezTo>
                  <a:pt x="11514248" y="4928569"/>
                  <a:pt x="11495198" y="4957144"/>
                  <a:pt x="11480958" y="4985719"/>
                </a:cubicBezTo>
                <a:close/>
                <a:moveTo>
                  <a:pt x="10933319" y="4909566"/>
                </a:moveTo>
                <a:cubicBezTo>
                  <a:pt x="10919031" y="4909566"/>
                  <a:pt x="10904744" y="4914329"/>
                  <a:pt x="10890456" y="4919044"/>
                </a:cubicBezTo>
                <a:cubicBezTo>
                  <a:pt x="10895219" y="4914329"/>
                  <a:pt x="10904744" y="4904804"/>
                  <a:pt x="10914269" y="4904804"/>
                </a:cubicBezTo>
                <a:cubicBezTo>
                  <a:pt x="10928556" y="4904804"/>
                  <a:pt x="10928556" y="4909566"/>
                  <a:pt x="10933319" y="4909566"/>
                </a:cubicBezTo>
                <a:close/>
                <a:moveTo>
                  <a:pt x="8000000" y="4904804"/>
                </a:moveTo>
                <a:cubicBezTo>
                  <a:pt x="8000000" y="4914329"/>
                  <a:pt x="8004763" y="4928569"/>
                  <a:pt x="8009525" y="4938094"/>
                </a:cubicBezTo>
                <a:cubicBezTo>
                  <a:pt x="8000000" y="4938094"/>
                  <a:pt x="7990475" y="4938094"/>
                  <a:pt x="7971425" y="4942856"/>
                </a:cubicBezTo>
                <a:lnTo>
                  <a:pt x="7976188" y="4904804"/>
                </a:lnTo>
                <a:lnTo>
                  <a:pt x="8000000" y="4904804"/>
                </a:lnTo>
                <a:close/>
                <a:moveTo>
                  <a:pt x="7014258" y="4976194"/>
                </a:moveTo>
                <a:cubicBezTo>
                  <a:pt x="7014258" y="4957144"/>
                  <a:pt x="7004733" y="4933331"/>
                  <a:pt x="6999970" y="4904804"/>
                </a:cubicBezTo>
                <a:cubicBezTo>
                  <a:pt x="7004733" y="4904804"/>
                  <a:pt x="7014258" y="4914329"/>
                  <a:pt x="7023783" y="4909566"/>
                </a:cubicBezTo>
                <a:cubicBezTo>
                  <a:pt x="7023783" y="4928569"/>
                  <a:pt x="7019020" y="4952381"/>
                  <a:pt x="7014258" y="4976194"/>
                </a:cubicBezTo>
                <a:close/>
                <a:moveTo>
                  <a:pt x="6647593" y="4914329"/>
                </a:moveTo>
                <a:cubicBezTo>
                  <a:pt x="6647593" y="4928569"/>
                  <a:pt x="6633306" y="5014294"/>
                  <a:pt x="6633306" y="5061919"/>
                </a:cubicBezTo>
                <a:cubicBezTo>
                  <a:pt x="6633306" y="5066681"/>
                  <a:pt x="6628543" y="5076206"/>
                  <a:pt x="6623781" y="5080969"/>
                </a:cubicBezTo>
                <a:cubicBezTo>
                  <a:pt x="6595206" y="5085731"/>
                  <a:pt x="6561868" y="5085731"/>
                  <a:pt x="6528578" y="5090494"/>
                </a:cubicBezTo>
                <a:lnTo>
                  <a:pt x="5723811" y="5128594"/>
                </a:lnTo>
                <a:lnTo>
                  <a:pt x="5723811" y="5090494"/>
                </a:lnTo>
                <a:cubicBezTo>
                  <a:pt x="5728573" y="5066681"/>
                  <a:pt x="5733336" y="5038106"/>
                  <a:pt x="5733336" y="5014294"/>
                </a:cubicBezTo>
                <a:cubicBezTo>
                  <a:pt x="5709523" y="4957144"/>
                  <a:pt x="5780913" y="4971431"/>
                  <a:pt x="5814251" y="4971431"/>
                </a:cubicBezTo>
                <a:cubicBezTo>
                  <a:pt x="6080951" y="4942856"/>
                  <a:pt x="6361891" y="4928569"/>
                  <a:pt x="6638068" y="4904804"/>
                </a:cubicBezTo>
                <a:cubicBezTo>
                  <a:pt x="6642831" y="4909566"/>
                  <a:pt x="6647593" y="4904804"/>
                  <a:pt x="6647593" y="4914329"/>
                </a:cubicBezTo>
                <a:close/>
                <a:moveTo>
                  <a:pt x="3971401" y="5000006"/>
                </a:moveTo>
                <a:cubicBezTo>
                  <a:pt x="3966639" y="4985719"/>
                  <a:pt x="3947589" y="4947619"/>
                  <a:pt x="3947589" y="4938094"/>
                </a:cubicBezTo>
                <a:cubicBezTo>
                  <a:pt x="3947589" y="4923806"/>
                  <a:pt x="3971401" y="4914329"/>
                  <a:pt x="3976164" y="4904804"/>
                </a:cubicBezTo>
                <a:cubicBezTo>
                  <a:pt x="3976164" y="4933331"/>
                  <a:pt x="3976164" y="4966669"/>
                  <a:pt x="3971401" y="5000006"/>
                </a:cubicBezTo>
                <a:close/>
                <a:moveTo>
                  <a:pt x="3876151" y="4909566"/>
                </a:moveTo>
                <a:cubicBezTo>
                  <a:pt x="3876151" y="4904804"/>
                  <a:pt x="3904726" y="4919044"/>
                  <a:pt x="3890439" y="4928569"/>
                </a:cubicBezTo>
                <a:cubicBezTo>
                  <a:pt x="3914251" y="4938094"/>
                  <a:pt x="3919014" y="4976194"/>
                  <a:pt x="3933301" y="5004769"/>
                </a:cubicBezTo>
                <a:cubicBezTo>
                  <a:pt x="3909489" y="4985719"/>
                  <a:pt x="3876151" y="4914329"/>
                  <a:pt x="3876151" y="4909566"/>
                </a:cubicBezTo>
                <a:close/>
                <a:moveTo>
                  <a:pt x="12638056" y="4900041"/>
                </a:moveTo>
                <a:cubicBezTo>
                  <a:pt x="12661869" y="4904804"/>
                  <a:pt x="12680919" y="4914329"/>
                  <a:pt x="12704731" y="4919044"/>
                </a:cubicBezTo>
                <a:cubicBezTo>
                  <a:pt x="12723781" y="4923806"/>
                  <a:pt x="12766644" y="4923806"/>
                  <a:pt x="12799981" y="4952381"/>
                </a:cubicBezTo>
                <a:cubicBezTo>
                  <a:pt x="12819031" y="4971431"/>
                  <a:pt x="12838081" y="5004769"/>
                  <a:pt x="12852369" y="5028581"/>
                </a:cubicBezTo>
                <a:cubicBezTo>
                  <a:pt x="12842844" y="5028581"/>
                  <a:pt x="12833319" y="5033344"/>
                  <a:pt x="12819031" y="5033344"/>
                </a:cubicBezTo>
                <a:cubicBezTo>
                  <a:pt x="12809506" y="5033344"/>
                  <a:pt x="12785694" y="5028581"/>
                  <a:pt x="12761881" y="5028581"/>
                </a:cubicBezTo>
                <a:cubicBezTo>
                  <a:pt x="12780931" y="5028581"/>
                  <a:pt x="12809506" y="5085731"/>
                  <a:pt x="12809506" y="5104781"/>
                </a:cubicBezTo>
                <a:lnTo>
                  <a:pt x="12809506" y="5128594"/>
                </a:lnTo>
                <a:cubicBezTo>
                  <a:pt x="12742831" y="5076206"/>
                  <a:pt x="12652344" y="4938094"/>
                  <a:pt x="12576191" y="4947619"/>
                </a:cubicBezTo>
                <a:cubicBezTo>
                  <a:pt x="12580954" y="4933331"/>
                  <a:pt x="12595241" y="4914329"/>
                  <a:pt x="12595241" y="4900041"/>
                </a:cubicBezTo>
                <a:lnTo>
                  <a:pt x="12638056" y="4900041"/>
                </a:lnTo>
                <a:close/>
                <a:moveTo>
                  <a:pt x="12228575" y="4895279"/>
                </a:moveTo>
                <a:cubicBezTo>
                  <a:pt x="12219050" y="4900041"/>
                  <a:pt x="12209525" y="4904804"/>
                  <a:pt x="12200000" y="4904804"/>
                </a:cubicBezTo>
                <a:lnTo>
                  <a:pt x="12204763" y="4895279"/>
                </a:lnTo>
                <a:lnTo>
                  <a:pt x="12228575" y="4895279"/>
                </a:lnTo>
                <a:close/>
                <a:moveTo>
                  <a:pt x="7690438" y="4900041"/>
                </a:moveTo>
                <a:cubicBezTo>
                  <a:pt x="7690438" y="4890516"/>
                  <a:pt x="7695200" y="4895279"/>
                  <a:pt x="7699963" y="4895279"/>
                </a:cubicBezTo>
                <a:cubicBezTo>
                  <a:pt x="7709488" y="4900041"/>
                  <a:pt x="7690438" y="4909566"/>
                  <a:pt x="7690438" y="4900041"/>
                </a:cubicBezTo>
                <a:close/>
                <a:moveTo>
                  <a:pt x="6961870" y="4895279"/>
                </a:moveTo>
                <a:cubicBezTo>
                  <a:pt x="6976158" y="4900041"/>
                  <a:pt x="6976158" y="4904804"/>
                  <a:pt x="6971395" y="4909566"/>
                </a:cubicBezTo>
                <a:cubicBezTo>
                  <a:pt x="6966633" y="4904804"/>
                  <a:pt x="6961870" y="4904804"/>
                  <a:pt x="6961870" y="4895279"/>
                </a:cubicBezTo>
                <a:close/>
                <a:moveTo>
                  <a:pt x="12585716" y="4914329"/>
                </a:moveTo>
                <a:cubicBezTo>
                  <a:pt x="12538091" y="4900041"/>
                  <a:pt x="12504754" y="4923806"/>
                  <a:pt x="12457129" y="4942856"/>
                </a:cubicBezTo>
                <a:cubicBezTo>
                  <a:pt x="12433316" y="4952381"/>
                  <a:pt x="12409504" y="4942856"/>
                  <a:pt x="12385691" y="4961906"/>
                </a:cubicBezTo>
                <a:cubicBezTo>
                  <a:pt x="12357116" y="4980956"/>
                  <a:pt x="12328541" y="5009531"/>
                  <a:pt x="12304729" y="5009531"/>
                </a:cubicBezTo>
                <a:cubicBezTo>
                  <a:pt x="12276154" y="5009531"/>
                  <a:pt x="12223813" y="4990481"/>
                  <a:pt x="12219050" y="4942856"/>
                </a:cubicBezTo>
                <a:cubicBezTo>
                  <a:pt x="12242863" y="4957144"/>
                  <a:pt x="12280916" y="4966669"/>
                  <a:pt x="12290441" y="4966669"/>
                </a:cubicBezTo>
                <a:cubicBezTo>
                  <a:pt x="12395216" y="4966669"/>
                  <a:pt x="12414266" y="4890516"/>
                  <a:pt x="12552379" y="4890516"/>
                </a:cubicBezTo>
                <a:cubicBezTo>
                  <a:pt x="12566666" y="4890516"/>
                  <a:pt x="12571429" y="4900041"/>
                  <a:pt x="12585716" y="4914329"/>
                </a:cubicBezTo>
                <a:close/>
                <a:moveTo>
                  <a:pt x="11171396" y="5014294"/>
                </a:moveTo>
                <a:cubicBezTo>
                  <a:pt x="11166634" y="5004769"/>
                  <a:pt x="11157109" y="4995244"/>
                  <a:pt x="11142821" y="4990481"/>
                </a:cubicBezTo>
                <a:cubicBezTo>
                  <a:pt x="11147584" y="5000006"/>
                  <a:pt x="11157109" y="5009531"/>
                  <a:pt x="11161871" y="5019056"/>
                </a:cubicBezTo>
                <a:cubicBezTo>
                  <a:pt x="11176159" y="5033344"/>
                  <a:pt x="11180921" y="5066681"/>
                  <a:pt x="11180921" y="5076206"/>
                </a:cubicBezTo>
                <a:cubicBezTo>
                  <a:pt x="11180921" y="5104781"/>
                  <a:pt x="11157109" y="5147644"/>
                  <a:pt x="11138059" y="5147644"/>
                </a:cubicBezTo>
                <a:cubicBezTo>
                  <a:pt x="11123771" y="5147644"/>
                  <a:pt x="11100006" y="5119069"/>
                  <a:pt x="11085719" y="5100019"/>
                </a:cubicBezTo>
                <a:cubicBezTo>
                  <a:pt x="11076194" y="5090494"/>
                  <a:pt x="11080956" y="5076206"/>
                  <a:pt x="11080956" y="5061919"/>
                </a:cubicBezTo>
                <a:cubicBezTo>
                  <a:pt x="11080956" y="5057156"/>
                  <a:pt x="11066669" y="5052394"/>
                  <a:pt x="11061906" y="5042869"/>
                </a:cubicBezTo>
                <a:cubicBezTo>
                  <a:pt x="11057144" y="5033344"/>
                  <a:pt x="11057144" y="5019056"/>
                  <a:pt x="11057144" y="5004769"/>
                </a:cubicBezTo>
                <a:cubicBezTo>
                  <a:pt x="11057144" y="4980956"/>
                  <a:pt x="11047619" y="4961906"/>
                  <a:pt x="11095244" y="4966669"/>
                </a:cubicBezTo>
                <a:cubicBezTo>
                  <a:pt x="11066669" y="4952381"/>
                  <a:pt x="11061906" y="4947619"/>
                  <a:pt x="11061906" y="4933331"/>
                </a:cubicBezTo>
                <a:cubicBezTo>
                  <a:pt x="11061906" y="4923806"/>
                  <a:pt x="11076194" y="4904804"/>
                  <a:pt x="11090481" y="4890516"/>
                </a:cubicBezTo>
                <a:cubicBezTo>
                  <a:pt x="11119009" y="4909566"/>
                  <a:pt x="11166634" y="4952381"/>
                  <a:pt x="11171396" y="5014294"/>
                </a:cubicBezTo>
                <a:close/>
                <a:moveTo>
                  <a:pt x="8319040" y="4909566"/>
                </a:moveTo>
                <a:cubicBezTo>
                  <a:pt x="8323802" y="4914329"/>
                  <a:pt x="8328565" y="4923806"/>
                  <a:pt x="8328565" y="4928569"/>
                </a:cubicBezTo>
                <a:cubicBezTo>
                  <a:pt x="8319040" y="4928569"/>
                  <a:pt x="8304752" y="4933331"/>
                  <a:pt x="8295227" y="4933331"/>
                </a:cubicBezTo>
                <a:lnTo>
                  <a:pt x="8295227" y="4914329"/>
                </a:lnTo>
                <a:cubicBezTo>
                  <a:pt x="8309515" y="4904804"/>
                  <a:pt x="8323802" y="4900041"/>
                  <a:pt x="8338090" y="4895279"/>
                </a:cubicBezTo>
                <a:cubicBezTo>
                  <a:pt x="8333327" y="4900041"/>
                  <a:pt x="8328565" y="4904804"/>
                  <a:pt x="8319040" y="4909566"/>
                </a:cubicBezTo>
                <a:close/>
                <a:moveTo>
                  <a:pt x="3876151" y="4976194"/>
                </a:moveTo>
                <a:cubicBezTo>
                  <a:pt x="3861911" y="4938094"/>
                  <a:pt x="3814286" y="4885754"/>
                  <a:pt x="3780949" y="4904804"/>
                </a:cubicBezTo>
                <a:lnTo>
                  <a:pt x="3785711" y="4885754"/>
                </a:lnTo>
                <a:cubicBezTo>
                  <a:pt x="3809524" y="4890516"/>
                  <a:pt x="3866626" y="4923806"/>
                  <a:pt x="3876151" y="4976194"/>
                </a:cubicBezTo>
                <a:close/>
                <a:moveTo>
                  <a:pt x="11876150" y="4890516"/>
                </a:moveTo>
                <a:cubicBezTo>
                  <a:pt x="11885675" y="4900041"/>
                  <a:pt x="11895200" y="4914329"/>
                  <a:pt x="11904725" y="4914329"/>
                </a:cubicBezTo>
                <a:cubicBezTo>
                  <a:pt x="11919013" y="4914329"/>
                  <a:pt x="11923775" y="4890516"/>
                  <a:pt x="11938063" y="4890516"/>
                </a:cubicBezTo>
                <a:cubicBezTo>
                  <a:pt x="11947588" y="4890516"/>
                  <a:pt x="11971400" y="4909566"/>
                  <a:pt x="11980925" y="4919044"/>
                </a:cubicBezTo>
                <a:cubicBezTo>
                  <a:pt x="11990450" y="4914329"/>
                  <a:pt x="12033313" y="4933331"/>
                  <a:pt x="12042838" y="4961906"/>
                </a:cubicBezTo>
                <a:lnTo>
                  <a:pt x="12052363" y="4952381"/>
                </a:lnTo>
                <a:cubicBezTo>
                  <a:pt x="12061888" y="4961906"/>
                  <a:pt x="12076175" y="4971431"/>
                  <a:pt x="12090463" y="4985719"/>
                </a:cubicBezTo>
                <a:cubicBezTo>
                  <a:pt x="12076175" y="4990481"/>
                  <a:pt x="12057125" y="4990481"/>
                  <a:pt x="12047600" y="4990481"/>
                </a:cubicBezTo>
                <a:cubicBezTo>
                  <a:pt x="12019025" y="4990481"/>
                  <a:pt x="11966638" y="4985719"/>
                  <a:pt x="11942825" y="4961906"/>
                </a:cubicBezTo>
                <a:cubicBezTo>
                  <a:pt x="11938063" y="4966669"/>
                  <a:pt x="11938063" y="4971431"/>
                  <a:pt x="11942825" y="4976194"/>
                </a:cubicBezTo>
                <a:cubicBezTo>
                  <a:pt x="11904725" y="4971431"/>
                  <a:pt x="11861911" y="4952381"/>
                  <a:pt x="11823811" y="4938094"/>
                </a:cubicBezTo>
                <a:cubicBezTo>
                  <a:pt x="11828573" y="4919044"/>
                  <a:pt x="11852386" y="4900041"/>
                  <a:pt x="11871388" y="4880991"/>
                </a:cubicBezTo>
                <a:cubicBezTo>
                  <a:pt x="11871388" y="4880991"/>
                  <a:pt x="11880913" y="4885754"/>
                  <a:pt x="11876150" y="4890516"/>
                </a:cubicBezTo>
                <a:close/>
                <a:moveTo>
                  <a:pt x="7995238" y="4880991"/>
                </a:moveTo>
                <a:cubicBezTo>
                  <a:pt x="7995238" y="4885754"/>
                  <a:pt x="8000000" y="4890516"/>
                  <a:pt x="7995238" y="4895279"/>
                </a:cubicBezTo>
                <a:lnTo>
                  <a:pt x="7976188" y="4895279"/>
                </a:lnTo>
                <a:lnTo>
                  <a:pt x="7976188" y="4880991"/>
                </a:lnTo>
                <a:lnTo>
                  <a:pt x="7995238" y="4880991"/>
                </a:lnTo>
                <a:close/>
                <a:moveTo>
                  <a:pt x="12247579" y="4909566"/>
                </a:moveTo>
                <a:cubicBezTo>
                  <a:pt x="12238100" y="4909566"/>
                  <a:pt x="12238100" y="4904804"/>
                  <a:pt x="12233338" y="4904804"/>
                </a:cubicBezTo>
                <a:cubicBezTo>
                  <a:pt x="12252341" y="4900041"/>
                  <a:pt x="12276154" y="4885754"/>
                  <a:pt x="12295204" y="4876229"/>
                </a:cubicBezTo>
                <a:cubicBezTo>
                  <a:pt x="12290441" y="4890516"/>
                  <a:pt x="12261866" y="4909566"/>
                  <a:pt x="12247579" y="4909566"/>
                </a:cubicBezTo>
                <a:close/>
                <a:moveTo>
                  <a:pt x="10999994" y="4885754"/>
                </a:moveTo>
                <a:cubicBezTo>
                  <a:pt x="10999994" y="4885754"/>
                  <a:pt x="10995231" y="4890516"/>
                  <a:pt x="10990469" y="4890516"/>
                </a:cubicBezTo>
                <a:cubicBezTo>
                  <a:pt x="10990469" y="4890516"/>
                  <a:pt x="10990469" y="4876229"/>
                  <a:pt x="10995231" y="4876229"/>
                </a:cubicBezTo>
                <a:cubicBezTo>
                  <a:pt x="10995231" y="4876229"/>
                  <a:pt x="10999994" y="4880991"/>
                  <a:pt x="10999994" y="4885754"/>
                </a:cubicBezTo>
                <a:close/>
                <a:moveTo>
                  <a:pt x="8047625" y="4885754"/>
                </a:moveTo>
                <a:lnTo>
                  <a:pt x="8028575" y="4890516"/>
                </a:lnTo>
                <a:lnTo>
                  <a:pt x="8033338" y="4876229"/>
                </a:lnTo>
                <a:cubicBezTo>
                  <a:pt x="8038100" y="4876229"/>
                  <a:pt x="8047625" y="4880991"/>
                  <a:pt x="8047625" y="4885754"/>
                </a:cubicBezTo>
                <a:close/>
                <a:moveTo>
                  <a:pt x="7695200" y="4885754"/>
                </a:moveTo>
                <a:cubicBezTo>
                  <a:pt x="7695200" y="4880991"/>
                  <a:pt x="7695200" y="4876229"/>
                  <a:pt x="7699963" y="4876229"/>
                </a:cubicBezTo>
                <a:cubicBezTo>
                  <a:pt x="7704725" y="4876229"/>
                  <a:pt x="7704725" y="4880991"/>
                  <a:pt x="7695200" y="4885754"/>
                </a:cubicBezTo>
                <a:close/>
                <a:moveTo>
                  <a:pt x="12033313" y="4914329"/>
                </a:moveTo>
                <a:cubicBezTo>
                  <a:pt x="12042838" y="4919044"/>
                  <a:pt x="12057125" y="4928569"/>
                  <a:pt x="12071413" y="4938094"/>
                </a:cubicBezTo>
                <a:cubicBezTo>
                  <a:pt x="12099988" y="4957144"/>
                  <a:pt x="12142850" y="4947619"/>
                  <a:pt x="12180950" y="4947619"/>
                </a:cubicBezTo>
                <a:cubicBezTo>
                  <a:pt x="12161900" y="4976194"/>
                  <a:pt x="12142850" y="4985719"/>
                  <a:pt x="12123800" y="4985719"/>
                </a:cubicBezTo>
                <a:cubicBezTo>
                  <a:pt x="12095225" y="4985719"/>
                  <a:pt x="12066650" y="4947619"/>
                  <a:pt x="12038075" y="4928569"/>
                </a:cubicBezTo>
                <a:cubicBezTo>
                  <a:pt x="12019025" y="4914329"/>
                  <a:pt x="11995213" y="4914329"/>
                  <a:pt x="11980925" y="4904804"/>
                </a:cubicBezTo>
                <a:cubicBezTo>
                  <a:pt x="11966638" y="4895279"/>
                  <a:pt x="11952350" y="4876229"/>
                  <a:pt x="11938063" y="4876229"/>
                </a:cubicBezTo>
                <a:cubicBezTo>
                  <a:pt x="11928538" y="4876229"/>
                  <a:pt x="11919013" y="4890516"/>
                  <a:pt x="11909488" y="4895279"/>
                </a:cubicBezTo>
                <a:cubicBezTo>
                  <a:pt x="11919013" y="4880991"/>
                  <a:pt x="11947588" y="4871466"/>
                  <a:pt x="11947588" y="4871466"/>
                </a:cubicBezTo>
                <a:cubicBezTo>
                  <a:pt x="11976163" y="4871466"/>
                  <a:pt x="11957113" y="4885754"/>
                  <a:pt x="12033313" y="4914329"/>
                </a:cubicBezTo>
                <a:close/>
                <a:moveTo>
                  <a:pt x="11590448" y="4895279"/>
                </a:moveTo>
                <a:cubicBezTo>
                  <a:pt x="11533298" y="4900041"/>
                  <a:pt x="11471433" y="4909566"/>
                  <a:pt x="11414283" y="4919044"/>
                </a:cubicBezTo>
                <a:cubicBezTo>
                  <a:pt x="11447621" y="4885754"/>
                  <a:pt x="11480958" y="4885754"/>
                  <a:pt x="11514248" y="4890516"/>
                </a:cubicBezTo>
                <a:cubicBezTo>
                  <a:pt x="11533298" y="4885754"/>
                  <a:pt x="11547586" y="4871466"/>
                  <a:pt x="11557111" y="4871466"/>
                </a:cubicBezTo>
                <a:cubicBezTo>
                  <a:pt x="11571398" y="4871466"/>
                  <a:pt x="11566636" y="4871466"/>
                  <a:pt x="11590448" y="4895279"/>
                </a:cubicBezTo>
                <a:close/>
                <a:moveTo>
                  <a:pt x="11419046" y="4900041"/>
                </a:moveTo>
                <a:cubicBezTo>
                  <a:pt x="11414283" y="4904804"/>
                  <a:pt x="11404758" y="4914329"/>
                  <a:pt x="11395233" y="4919044"/>
                </a:cubicBezTo>
                <a:cubicBezTo>
                  <a:pt x="11385708" y="4923806"/>
                  <a:pt x="11376183" y="4923806"/>
                  <a:pt x="11366658" y="4919044"/>
                </a:cubicBezTo>
                <a:cubicBezTo>
                  <a:pt x="11357133" y="4928569"/>
                  <a:pt x="11347608" y="4942856"/>
                  <a:pt x="11342846" y="4952381"/>
                </a:cubicBezTo>
                <a:cubicBezTo>
                  <a:pt x="11338083" y="4933331"/>
                  <a:pt x="11319033" y="4904804"/>
                  <a:pt x="11304746" y="4909566"/>
                </a:cubicBezTo>
                <a:cubicBezTo>
                  <a:pt x="11304746" y="4904804"/>
                  <a:pt x="11309508" y="4900041"/>
                  <a:pt x="11309508" y="4890516"/>
                </a:cubicBezTo>
                <a:cubicBezTo>
                  <a:pt x="11309508" y="4876229"/>
                  <a:pt x="11299983" y="4876229"/>
                  <a:pt x="11299983" y="4871466"/>
                </a:cubicBezTo>
                <a:cubicBezTo>
                  <a:pt x="11338083" y="4880991"/>
                  <a:pt x="11380946" y="4890516"/>
                  <a:pt x="11419046" y="4900041"/>
                </a:cubicBezTo>
                <a:close/>
                <a:moveTo>
                  <a:pt x="7747588" y="4876229"/>
                </a:moveTo>
                <a:cubicBezTo>
                  <a:pt x="7742825" y="4880991"/>
                  <a:pt x="7742825" y="4890516"/>
                  <a:pt x="7742825" y="4904804"/>
                </a:cubicBezTo>
                <a:lnTo>
                  <a:pt x="7728538" y="4904804"/>
                </a:lnTo>
                <a:cubicBezTo>
                  <a:pt x="7728538" y="4895279"/>
                  <a:pt x="7733300" y="4880991"/>
                  <a:pt x="7733300" y="4871466"/>
                </a:cubicBezTo>
                <a:cubicBezTo>
                  <a:pt x="7738063" y="4871466"/>
                  <a:pt x="7742825" y="4871466"/>
                  <a:pt x="7747588" y="4876229"/>
                </a:cubicBezTo>
                <a:close/>
                <a:moveTo>
                  <a:pt x="7623810" y="4871466"/>
                </a:moveTo>
                <a:cubicBezTo>
                  <a:pt x="7619048" y="4880991"/>
                  <a:pt x="7623810" y="4895279"/>
                  <a:pt x="7642860" y="4904804"/>
                </a:cubicBezTo>
                <a:lnTo>
                  <a:pt x="7619048" y="4904804"/>
                </a:lnTo>
                <a:lnTo>
                  <a:pt x="7619048" y="4947619"/>
                </a:lnTo>
                <a:cubicBezTo>
                  <a:pt x="7614285" y="4952381"/>
                  <a:pt x="7614285" y="4957144"/>
                  <a:pt x="7604760" y="4957144"/>
                </a:cubicBezTo>
                <a:cubicBezTo>
                  <a:pt x="7590473" y="4957144"/>
                  <a:pt x="7599998" y="4947619"/>
                  <a:pt x="7595235" y="4942856"/>
                </a:cubicBezTo>
                <a:cubicBezTo>
                  <a:pt x="7590473" y="4942856"/>
                  <a:pt x="7585710" y="4952381"/>
                  <a:pt x="7585710" y="4957144"/>
                </a:cubicBezTo>
                <a:lnTo>
                  <a:pt x="7566660" y="4957144"/>
                </a:lnTo>
                <a:cubicBezTo>
                  <a:pt x="7571423" y="4942856"/>
                  <a:pt x="7571423" y="4923806"/>
                  <a:pt x="7566660" y="4909566"/>
                </a:cubicBezTo>
                <a:cubicBezTo>
                  <a:pt x="7561898" y="4909566"/>
                  <a:pt x="7557135" y="4914329"/>
                  <a:pt x="7552373" y="4919044"/>
                </a:cubicBezTo>
                <a:lnTo>
                  <a:pt x="7552373" y="4976194"/>
                </a:lnTo>
                <a:lnTo>
                  <a:pt x="7590473" y="4976194"/>
                </a:lnTo>
                <a:cubicBezTo>
                  <a:pt x="7604760" y="4971431"/>
                  <a:pt x="7609523" y="4961906"/>
                  <a:pt x="7623810" y="4961906"/>
                </a:cubicBezTo>
                <a:cubicBezTo>
                  <a:pt x="7633335" y="4961906"/>
                  <a:pt x="7633335" y="4966669"/>
                  <a:pt x="7638098" y="4971431"/>
                </a:cubicBezTo>
                <a:cubicBezTo>
                  <a:pt x="7609523" y="4971431"/>
                  <a:pt x="7576185" y="4985719"/>
                  <a:pt x="7538085" y="4971431"/>
                </a:cubicBezTo>
                <a:lnTo>
                  <a:pt x="7538085" y="4880991"/>
                </a:lnTo>
                <a:lnTo>
                  <a:pt x="7561898" y="4880991"/>
                </a:lnTo>
                <a:cubicBezTo>
                  <a:pt x="7557135" y="4890516"/>
                  <a:pt x="7542848" y="4900041"/>
                  <a:pt x="7571423" y="4909566"/>
                </a:cubicBezTo>
                <a:lnTo>
                  <a:pt x="7571423" y="4876229"/>
                </a:lnTo>
                <a:lnTo>
                  <a:pt x="7590473" y="4876229"/>
                </a:lnTo>
                <a:cubicBezTo>
                  <a:pt x="7590473" y="4880991"/>
                  <a:pt x="7590473" y="4890516"/>
                  <a:pt x="7585710" y="4900041"/>
                </a:cubicBezTo>
                <a:lnTo>
                  <a:pt x="7595235" y="4909566"/>
                </a:lnTo>
                <a:cubicBezTo>
                  <a:pt x="7604760" y="4900041"/>
                  <a:pt x="7604760" y="4885754"/>
                  <a:pt x="7604760" y="4871466"/>
                </a:cubicBezTo>
                <a:lnTo>
                  <a:pt x="7623810" y="4871466"/>
                </a:lnTo>
                <a:close/>
                <a:moveTo>
                  <a:pt x="3795236" y="4871466"/>
                </a:moveTo>
                <a:cubicBezTo>
                  <a:pt x="3838099" y="4871466"/>
                  <a:pt x="3899964" y="4947619"/>
                  <a:pt x="3904726" y="4990481"/>
                </a:cubicBezTo>
                <a:cubicBezTo>
                  <a:pt x="3890439" y="4976194"/>
                  <a:pt x="3876151" y="4952381"/>
                  <a:pt x="3861911" y="4928569"/>
                </a:cubicBezTo>
                <a:cubicBezTo>
                  <a:pt x="3842861" y="4895279"/>
                  <a:pt x="3790474" y="4880991"/>
                  <a:pt x="3780949" y="4871466"/>
                </a:cubicBezTo>
                <a:lnTo>
                  <a:pt x="3795236" y="4871466"/>
                </a:lnTo>
                <a:close/>
                <a:moveTo>
                  <a:pt x="12880944" y="4919044"/>
                </a:moveTo>
                <a:cubicBezTo>
                  <a:pt x="12866656" y="4923806"/>
                  <a:pt x="12842844" y="4933331"/>
                  <a:pt x="12828556" y="4923806"/>
                </a:cubicBezTo>
                <a:cubicBezTo>
                  <a:pt x="12823794" y="4928569"/>
                  <a:pt x="12823794" y="4933331"/>
                  <a:pt x="12828556" y="4938094"/>
                </a:cubicBezTo>
                <a:cubicBezTo>
                  <a:pt x="12819031" y="4938094"/>
                  <a:pt x="12799981" y="4938094"/>
                  <a:pt x="12795219" y="4933331"/>
                </a:cubicBezTo>
                <a:cubicBezTo>
                  <a:pt x="12757119" y="4919044"/>
                  <a:pt x="12723781" y="4914329"/>
                  <a:pt x="12695206" y="4904804"/>
                </a:cubicBezTo>
                <a:cubicBezTo>
                  <a:pt x="12661869" y="4895279"/>
                  <a:pt x="12619054" y="4871466"/>
                  <a:pt x="12585716" y="4890516"/>
                </a:cubicBezTo>
                <a:cubicBezTo>
                  <a:pt x="12614291" y="4861941"/>
                  <a:pt x="12633294" y="4866704"/>
                  <a:pt x="12661869" y="4866704"/>
                </a:cubicBezTo>
                <a:cubicBezTo>
                  <a:pt x="12728544" y="4866704"/>
                  <a:pt x="12814269" y="4900041"/>
                  <a:pt x="12880944" y="4919044"/>
                </a:cubicBezTo>
                <a:close/>
                <a:moveTo>
                  <a:pt x="10985706" y="4904804"/>
                </a:moveTo>
                <a:cubicBezTo>
                  <a:pt x="10980944" y="4909566"/>
                  <a:pt x="10976181" y="4914329"/>
                  <a:pt x="10966656" y="4914329"/>
                </a:cubicBezTo>
                <a:cubicBezTo>
                  <a:pt x="10952369" y="4914329"/>
                  <a:pt x="10928556" y="4895279"/>
                  <a:pt x="10914269" y="4895279"/>
                </a:cubicBezTo>
                <a:cubicBezTo>
                  <a:pt x="10904744" y="4895279"/>
                  <a:pt x="10880931" y="4900041"/>
                  <a:pt x="10880931" y="4919044"/>
                </a:cubicBezTo>
                <a:cubicBezTo>
                  <a:pt x="10880931" y="4928569"/>
                  <a:pt x="10904744" y="4952381"/>
                  <a:pt x="10904744" y="4961906"/>
                </a:cubicBezTo>
                <a:cubicBezTo>
                  <a:pt x="10904744" y="4976194"/>
                  <a:pt x="10885694" y="4985719"/>
                  <a:pt x="10871406" y="4990481"/>
                </a:cubicBezTo>
                <a:cubicBezTo>
                  <a:pt x="10876169" y="4995244"/>
                  <a:pt x="10866644" y="5004769"/>
                  <a:pt x="10861881" y="5004769"/>
                </a:cubicBezTo>
                <a:cubicBezTo>
                  <a:pt x="10814256" y="5023819"/>
                  <a:pt x="10742819" y="5033344"/>
                  <a:pt x="10704767" y="5104781"/>
                </a:cubicBezTo>
                <a:lnTo>
                  <a:pt x="10704767" y="5061919"/>
                </a:lnTo>
                <a:cubicBezTo>
                  <a:pt x="10704767" y="5028581"/>
                  <a:pt x="10723769" y="4966669"/>
                  <a:pt x="10766631" y="4942856"/>
                </a:cubicBezTo>
                <a:cubicBezTo>
                  <a:pt x="10785681" y="4928569"/>
                  <a:pt x="10819019" y="4928569"/>
                  <a:pt x="10847594" y="4923806"/>
                </a:cubicBezTo>
                <a:cubicBezTo>
                  <a:pt x="10833306" y="4919044"/>
                  <a:pt x="10814256" y="4919044"/>
                  <a:pt x="10795206" y="4919044"/>
                </a:cubicBezTo>
                <a:cubicBezTo>
                  <a:pt x="10823781" y="4880991"/>
                  <a:pt x="10885694" y="4866704"/>
                  <a:pt x="10923794" y="4866704"/>
                </a:cubicBezTo>
                <a:cubicBezTo>
                  <a:pt x="10942844" y="4866704"/>
                  <a:pt x="10976181" y="4871466"/>
                  <a:pt x="10985706" y="4904804"/>
                </a:cubicBezTo>
                <a:close/>
                <a:moveTo>
                  <a:pt x="8609504" y="4876229"/>
                </a:moveTo>
                <a:cubicBezTo>
                  <a:pt x="8599979" y="4890516"/>
                  <a:pt x="8599979" y="4909566"/>
                  <a:pt x="8599979" y="4928569"/>
                </a:cubicBezTo>
                <a:cubicBezTo>
                  <a:pt x="8595217" y="4928569"/>
                  <a:pt x="8590454" y="4933331"/>
                  <a:pt x="8580929" y="4933331"/>
                </a:cubicBezTo>
                <a:cubicBezTo>
                  <a:pt x="8566642" y="4933331"/>
                  <a:pt x="8566642" y="4919044"/>
                  <a:pt x="8552354" y="4919044"/>
                </a:cubicBezTo>
                <a:cubicBezTo>
                  <a:pt x="8542829" y="4919044"/>
                  <a:pt x="8538067" y="4928569"/>
                  <a:pt x="8533304" y="4933331"/>
                </a:cubicBezTo>
                <a:lnTo>
                  <a:pt x="8509492" y="4933331"/>
                </a:lnTo>
                <a:cubicBezTo>
                  <a:pt x="8509492" y="4923806"/>
                  <a:pt x="8509492" y="4909566"/>
                  <a:pt x="8504729" y="4900041"/>
                </a:cubicBezTo>
                <a:cubicBezTo>
                  <a:pt x="8490442" y="4914329"/>
                  <a:pt x="8471392" y="4923806"/>
                  <a:pt x="8457104" y="4938094"/>
                </a:cubicBezTo>
                <a:cubicBezTo>
                  <a:pt x="8452342" y="4938094"/>
                  <a:pt x="8447579" y="4928569"/>
                  <a:pt x="8438054" y="4919044"/>
                </a:cubicBezTo>
                <a:cubicBezTo>
                  <a:pt x="8452342" y="4904804"/>
                  <a:pt x="8514254" y="4919044"/>
                  <a:pt x="8514254" y="4871466"/>
                </a:cubicBezTo>
                <a:cubicBezTo>
                  <a:pt x="8528542" y="4876229"/>
                  <a:pt x="8547592" y="4880991"/>
                  <a:pt x="8561879" y="4876229"/>
                </a:cubicBezTo>
                <a:cubicBezTo>
                  <a:pt x="8561879" y="4880991"/>
                  <a:pt x="8552354" y="4880991"/>
                  <a:pt x="8542829" y="4880991"/>
                </a:cubicBezTo>
                <a:lnTo>
                  <a:pt x="8547592" y="4919044"/>
                </a:lnTo>
                <a:lnTo>
                  <a:pt x="8566642" y="4919044"/>
                </a:lnTo>
                <a:cubicBezTo>
                  <a:pt x="8571404" y="4909566"/>
                  <a:pt x="8571404" y="4890516"/>
                  <a:pt x="8571404" y="4880991"/>
                </a:cubicBezTo>
                <a:cubicBezTo>
                  <a:pt x="8571404" y="4866704"/>
                  <a:pt x="8576167" y="4866704"/>
                  <a:pt x="8585692" y="4866704"/>
                </a:cubicBezTo>
                <a:cubicBezTo>
                  <a:pt x="8599979" y="4866704"/>
                  <a:pt x="8604742" y="4876229"/>
                  <a:pt x="8609504" y="4876229"/>
                </a:cubicBezTo>
                <a:close/>
                <a:moveTo>
                  <a:pt x="8323802" y="4861941"/>
                </a:moveTo>
                <a:cubicBezTo>
                  <a:pt x="8319040" y="4876229"/>
                  <a:pt x="8304752" y="4890516"/>
                  <a:pt x="8295227" y="4900041"/>
                </a:cubicBezTo>
                <a:lnTo>
                  <a:pt x="8299990" y="4861941"/>
                </a:lnTo>
                <a:lnTo>
                  <a:pt x="8323802" y="4861941"/>
                </a:lnTo>
                <a:close/>
                <a:moveTo>
                  <a:pt x="7757113" y="4919044"/>
                </a:moveTo>
                <a:cubicBezTo>
                  <a:pt x="7761875" y="4923806"/>
                  <a:pt x="7771400" y="4923806"/>
                  <a:pt x="7776163" y="4923806"/>
                </a:cubicBezTo>
                <a:cubicBezTo>
                  <a:pt x="7771400" y="4928569"/>
                  <a:pt x="7766638" y="4947619"/>
                  <a:pt x="7742825" y="4942856"/>
                </a:cubicBezTo>
                <a:lnTo>
                  <a:pt x="7742825" y="4976194"/>
                </a:lnTo>
                <a:cubicBezTo>
                  <a:pt x="7738063" y="4976194"/>
                  <a:pt x="7733300" y="4976194"/>
                  <a:pt x="7728538" y="4980956"/>
                </a:cubicBezTo>
                <a:cubicBezTo>
                  <a:pt x="7723775" y="4976194"/>
                  <a:pt x="7723775" y="4980956"/>
                  <a:pt x="7723775" y="4966669"/>
                </a:cubicBezTo>
                <a:cubicBezTo>
                  <a:pt x="7723775" y="4957144"/>
                  <a:pt x="7728538" y="4938094"/>
                  <a:pt x="7733300" y="4923806"/>
                </a:cubicBezTo>
                <a:cubicBezTo>
                  <a:pt x="7728538" y="4919044"/>
                  <a:pt x="7728538" y="4914329"/>
                  <a:pt x="7723775" y="4909566"/>
                </a:cubicBezTo>
                <a:cubicBezTo>
                  <a:pt x="7690438" y="4933331"/>
                  <a:pt x="7704725" y="4976194"/>
                  <a:pt x="7666673" y="4980956"/>
                </a:cubicBezTo>
                <a:cubicBezTo>
                  <a:pt x="7676150" y="4971431"/>
                  <a:pt x="7685675" y="4957144"/>
                  <a:pt x="7685675" y="4947619"/>
                </a:cubicBezTo>
                <a:cubicBezTo>
                  <a:pt x="7680913" y="4942856"/>
                  <a:pt x="7671435" y="4942856"/>
                  <a:pt x="7661910" y="4947619"/>
                </a:cubicBezTo>
                <a:cubicBezTo>
                  <a:pt x="7671435" y="4942856"/>
                  <a:pt x="7680913" y="4933331"/>
                  <a:pt x="7690438" y="4923806"/>
                </a:cubicBezTo>
                <a:cubicBezTo>
                  <a:pt x="7685675" y="4919044"/>
                  <a:pt x="7680913" y="4919044"/>
                  <a:pt x="7671435" y="4919044"/>
                </a:cubicBezTo>
                <a:lnTo>
                  <a:pt x="7671435" y="4861941"/>
                </a:lnTo>
                <a:cubicBezTo>
                  <a:pt x="7690438" y="4876229"/>
                  <a:pt x="7771400" y="4852416"/>
                  <a:pt x="7771400" y="4866704"/>
                </a:cubicBezTo>
                <a:cubicBezTo>
                  <a:pt x="7771400" y="4880991"/>
                  <a:pt x="7766638" y="4904804"/>
                  <a:pt x="7757113" y="4919044"/>
                </a:cubicBezTo>
                <a:close/>
                <a:moveTo>
                  <a:pt x="3538061" y="4952381"/>
                </a:moveTo>
                <a:cubicBezTo>
                  <a:pt x="3523774" y="4961906"/>
                  <a:pt x="3504724" y="4976194"/>
                  <a:pt x="3490436" y="4980956"/>
                </a:cubicBezTo>
                <a:cubicBezTo>
                  <a:pt x="3480959" y="4985719"/>
                  <a:pt x="3404759" y="5004769"/>
                  <a:pt x="3404759" y="5038106"/>
                </a:cubicBezTo>
                <a:cubicBezTo>
                  <a:pt x="3404759" y="5071444"/>
                  <a:pt x="3485674" y="5114306"/>
                  <a:pt x="3485674" y="5166694"/>
                </a:cubicBezTo>
                <a:cubicBezTo>
                  <a:pt x="3485674" y="5219081"/>
                  <a:pt x="3385709" y="5228606"/>
                  <a:pt x="3361896" y="5228606"/>
                </a:cubicBezTo>
                <a:cubicBezTo>
                  <a:pt x="3347609" y="5228606"/>
                  <a:pt x="3261884" y="5214319"/>
                  <a:pt x="3209496" y="5204794"/>
                </a:cubicBezTo>
                <a:cubicBezTo>
                  <a:pt x="3252359" y="5209556"/>
                  <a:pt x="3333321" y="5219081"/>
                  <a:pt x="3347609" y="5219081"/>
                </a:cubicBezTo>
                <a:cubicBezTo>
                  <a:pt x="3366659" y="5219081"/>
                  <a:pt x="3476196" y="5214319"/>
                  <a:pt x="3476196" y="5166694"/>
                </a:cubicBezTo>
                <a:cubicBezTo>
                  <a:pt x="3476196" y="5119069"/>
                  <a:pt x="3395234" y="5076206"/>
                  <a:pt x="3395234" y="5038106"/>
                </a:cubicBezTo>
                <a:cubicBezTo>
                  <a:pt x="3395234" y="5028581"/>
                  <a:pt x="3404759" y="5009531"/>
                  <a:pt x="3419046" y="5004769"/>
                </a:cubicBezTo>
                <a:cubicBezTo>
                  <a:pt x="3466671" y="4976194"/>
                  <a:pt x="3580924" y="4938094"/>
                  <a:pt x="3580924" y="4861941"/>
                </a:cubicBezTo>
                <a:cubicBezTo>
                  <a:pt x="3580924" y="4885754"/>
                  <a:pt x="3576161" y="4923806"/>
                  <a:pt x="3538061" y="4952381"/>
                </a:cubicBezTo>
                <a:close/>
                <a:moveTo>
                  <a:pt x="11404758" y="4857179"/>
                </a:moveTo>
                <a:cubicBezTo>
                  <a:pt x="11423808" y="4866704"/>
                  <a:pt x="11438096" y="4871466"/>
                  <a:pt x="11452383" y="4885754"/>
                </a:cubicBezTo>
                <a:cubicBezTo>
                  <a:pt x="11447621" y="4885754"/>
                  <a:pt x="11442858" y="4890516"/>
                  <a:pt x="11433333" y="4890516"/>
                </a:cubicBezTo>
                <a:cubicBezTo>
                  <a:pt x="11414283" y="4890516"/>
                  <a:pt x="11414283" y="4876229"/>
                  <a:pt x="11395233" y="4857179"/>
                </a:cubicBezTo>
                <a:lnTo>
                  <a:pt x="11404758" y="4857179"/>
                </a:lnTo>
                <a:close/>
                <a:moveTo>
                  <a:pt x="8380952" y="4857179"/>
                </a:moveTo>
                <a:lnTo>
                  <a:pt x="8380952" y="4923806"/>
                </a:lnTo>
                <a:lnTo>
                  <a:pt x="8361902" y="4928569"/>
                </a:lnTo>
                <a:cubicBezTo>
                  <a:pt x="8366665" y="4904804"/>
                  <a:pt x="8366665" y="4880991"/>
                  <a:pt x="8361902" y="4857179"/>
                </a:cubicBezTo>
                <a:lnTo>
                  <a:pt x="8380952" y="4857179"/>
                </a:lnTo>
                <a:close/>
                <a:moveTo>
                  <a:pt x="8038100" y="4852416"/>
                </a:moveTo>
                <a:lnTo>
                  <a:pt x="8038100" y="4866704"/>
                </a:lnTo>
                <a:cubicBezTo>
                  <a:pt x="8033338" y="4866704"/>
                  <a:pt x="8023813" y="4871466"/>
                  <a:pt x="7976188" y="4866704"/>
                </a:cubicBezTo>
                <a:lnTo>
                  <a:pt x="7980950" y="4852416"/>
                </a:lnTo>
                <a:lnTo>
                  <a:pt x="8038100" y="4852416"/>
                </a:lnTo>
                <a:close/>
                <a:moveTo>
                  <a:pt x="7871413" y="4852416"/>
                </a:moveTo>
                <a:cubicBezTo>
                  <a:pt x="7866650" y="4857179"/>
                  <a:pt x="7866650" y="4857179"/>
                  <a:pt x="7866650" y="4871466"/>
                </a:cubicBezTo>
                <a:cubicBezTo>
                  <a:pt x="7866650" y="4895279"/>
                  <a:pt x="7880938" y="4933331"/>
                  <a:pt x="7919038" y="4947619"/>
                </a:cubicBezTo>
                <a:cubicBezTo>
                  <a:pt x="7914275" y="4952381"/>
                  <a:pt x="7904750" y="4961906"/>
                  <a:pt x="7904750" y="4966669"/>
                </a:cubicBezTo>
                <a:cubicBezTo>
                  <a:pt x="7885700" y="4961906"/>
                  <a:pt x="7871413" y="4928569"/>
                  <a:pt x="7861888" y="4909566"/>
                </a:cubicBezTo>
                <a:cubicBezTo>
                  <a:pt x="7847600" y="4923806"/>
                  <a:pt x="7823788" y="4961906"/>
                  <a:pt x="7795213" y="4971431"/>
                </a:cubicBezTo>
                <a:cubicBezTo>
                  <a:pt x="7842838" y="4938094"/>
                  <a:pt x="7833313" y="4880991"/>
                  <a:pt x="7847600" y="4852416"/>
                </a:cubicBezTo>
                <a:lnTo>
                  <a:pt x="7871413" y="4852416"/>
                </a:lnTo>
                <a:close/>
                <a:moveTo>
                  <a:pt x="3866626" y="4904804"/>
                </a:moveTo>
                <a:cubicBezTo>
                  <a:pt x="3842861" y="4876229"/>
                  <a:pt x="3814286" y="4861941"/>
                  <a:pt x="3780949" y="4861941"/>
                </a:cubicBezTo>
                <a:cubicBezTo>
                  <a:pt x="3804761" y="4842891"/>
                  <a:pt x="3833336" y="4871466"/>
                  <a:pt x="3871389" y="4895279"/>
                </a:cubicBezTo>
                <a:cubicBezTo>
                  <a:pt x="3871389" y="4895279"/>
                  <a:pt x="3866626" y="4900041"/>
                  <a:pt x="3866626" y="4904804"/>
                </a:cubicBezTo>
                <a:close/>
                <a:moveTo>
                  <a:pt x="1228535" y="4852416"/>
                </a:moveTo>
                <a:cubicBezTo>
                  <a:pt x="1214247" y="4904804"/>
                  <a:pt x="1190482" y="4995244"/>
                  <a:pt x="1190482" y="5009531"/>
                </a:cubicBezTo>
                <a:cubicBezTo>
                  <a:pt x="1190482" y="5171456"/>
                  <a:pt x="1519047" y="5180981"/>
                  <a:pt x="1519047" y="5461921"/>
                </a:cubicBezTo>
                <a:cubicBezTo>
                  <a:pt x="1519047" y="5471446"/>
                  <a:pt x="1514285" y="5495259"/>
                  <a:pt x="1514285" y="5514309"/>
                </a:cubicBezTo>
                <a:cubicBezTo>
                  <a:pt x="1509522" y="5490496"/>
                  <a:pt x="1504760" y="5457159"/>
                  <a:pt x="1495235" y="5433346"/>
                </a:cubicBezTo>
                <a:cubicBezTo>
                  <a:pt x="1476185" y="5366671"/>
                  <a:pt x="1419035" y="5276231"/>
                  <a:pt x="1342835" y="5214319"/>
                </a:cubicBezTo>
                <a:lnTo>
                  <a:pt x="1214247" y="5114306"/>
                </a:lnTo>
                <a:lnTo>
                  <a:pt x="1214247" y="5090494"/>
                </a:lnTo>
                <a:lnTo>
                  <a:pt x="1152382" y="5090494"/>
                </a:lnTo>
                <a:cubicBezTo>
                  <a:pt x="1161907" y="5080969"/>
                  <a:pt x="1176195" y="5076206"/>
                  <a:pt x="1185720" y="5071444"/>
                </a:cubicBezTo>
                <a:cubicBezTo>
                  <a:pt x="1161907" y="5061919"/>
                  <a:pt x="1128570" y="5061919"/>
                  <a:pt x="1109520" y="5047631"/>
                </a:cubicBezTo>
                <a:cubicBezTo>
                  <a:pt x="1119045" y="5033344"/>
                  <a:pt x="1114282" y="5038106"/>
                  <a:pt x="1133332" y="5038106"/>
                </a:cubicBezTo>
                <a:cubicBezTo>
                  <a:pt x="1133332" y="5028581"/>
                  <a:pt x="1133332" y="5019056"/>
                  <a:pt x="1128570" y="5009531"/>
                </a:cubicBezTo>
                <a:cubicBezTo>
                  <a:pt x="1138095" y="5000006"/>
                  <a:pt x="1157145" y="5000006"/>
                  <a:pt x="1176195" y="4995244"/>
                </a:cubicBezTo>
                <a:cubicBezTo>
                  <a:pt x="1161907" y="4990481"/>
                  <a:pt x="1147620" y="4990481"/>
                  <a:pt x="1133332" y="4985719"/>
                </a:cubicBezTo>
                <a:cubicBezTo>
                  <a:pt x="1142857" y="4980956"/>
                  <a:pt x="1161907" y="4976194"/>
                  <a:pt x="1180957" y="4966669"/>
                </a:cubicBezTo>
                <a:cubicBezTo>
                  <a:pt x="1166670" y="4961906"/>
                  <a:pt x="1147620" y="4957144"/>
                  <a:pt x="1133332" y="4957144"/>
                </a:cubicBezTo>
                <a:cubicBezTo>
                  <a:pt x="1138095" y="4952381"/>
                  <a:pt x="1147620" y="4938094"/>
                  <a:pt x="1157145" y="4933331"/>
                </a:cubicBezTo>
                <a:cubicBezTo>
                  <a:pt x="1161907" y="4928569"/>
                  <a:pt x="1180957" y="4933331"/>
                  <a:pt x="1190482" y="4928569"/>
                </a:cubicBezTo>
                <a:cubicBezTo>
                  <a:pt x="1180957" y="4919044"/>
                  <a:pt x="1166670" y="4919044"/>
                  <a:pt x="1152382" y="4919044"/>
                </a:cubicBezTo>
                <a:cubicBezTo>
                  <a:pt x="1161907" y="4904804"/>
                  <a:pt x="1161907" y="4904804"/>
                  <a:pt x="1176195" y="4904804"/>
                </a:cubicBezTo>
                <a:cubicBezTo>
                  <a:pt x="1176195" y="4904804"/>
                  <a:pt x="1180957" y="4904804"/>
                  <a:pt x="1185720" y="4900041"/>
                </a:cubicBezTo>
                <a:cubicBezTo>
                  <a:pt x="1176195" y="4895279"/>
                  <a:pt x="1161907" y="4890516"/>
                  <a:pt x="1152382" y="4885754"/>
                </a:cubicBezTo>
                <a:cubicBezTo>
                  <a:pt x="1152382" y="4861941"/>
                  <a:pt x="1166670" y="4857179"/>
                  <a:pt x="1190482" y="4852416"/>
                </a:cubicBezTo>
                <a:lnTo>
                  <a:pt x="1228535" y="4852416"/>
                </a:lnTo>
                <a:close/>
                <a:moveTo>
                  <a:pt x="1080945" y="4909566"/>
                </a:moveTo>
                <a:cubicBezTo>
                  <a:pt x="1080945" y="4890516"/>
                  <a:pt x="1085707" y="4871466"/>
                  <a:pt x="1095232" y="4852416"/>
                </a:cubicBezTo>
                <a:lnTo>
                  <a:pt x="1080945" y="4909566"/>
                </a:lnTo>
                <a:close/>
                <a:moveTo>
                  <a:pt x="1499997" y="4876229"/>
                </a:moveTo>
                <a:cubicBezTo>
                  <a:pt x="1504760" y="4871466"/>
                  <a:pt x="1504760" y="4861941"/>
                  <a:pt x="1514285" y="4861941"/>
                </a:cubicBezTo>
                <a:cubicBezTo>
                  <a:pt x="1528572" y="4861941"/>
                  <a:pt x="1552385" y="4876229"/>
                  <a:pt x="1561910" y="4885754"/>
                </a:cubicBezTo>
                <a:cubicBezTo>
                  <a:pt x="1566672" y="4895279"/>
                  <a:pt x="1566672" y="4904804"/>
                  <a:pt x="1571435" y="4914329"/>
                </a:cubicBezTo>
                <a:cubicBezTo>
                  <a:pt x="1576197" y="4909566"/>
                  <a:pt x="1576197" y="4900041"/>
                  <a:pt x="1585674" y="4900041"/>
                </a:cubicBezTo>
                <a:cubicBezTo>
                  <a:pt x="1599962" y="4900041"/>
                  <a:pt x="1623774" y="4919044"/>
                  <a:pt x="1638062" y="4923806"/>
                </a:cubicBezTo>
                <a:lnTo>
                  <a:pt x="1638062" y="4942856"/>
                </a:lnTo>
                <a:cubicBezTo>
                  <a:pt x="1590437" y="4923806"/>
                  <a:pt x="1538097" y="4900041"/>
                  <a:pt x="1490472" y="4880991"/>
                </a:cubicBezTo>
                <a:lnTo>
                  <a:pt x="1495235" y="4847654"/>
                </a:lnTo>
                <a:cubicBezTo>
                  <a:pt x="1495235" y="4857179"/>
                  <a:pt x="1495235" y="4866704"/>
                  <a:pt x="1499997" y="4876229"/>
                </a:cubicBezTo>
                <a:close/>
                <a:moveTo>
                  <a:pt x="11585686" y="4842891"/>
                </a:moveTo>
                <a:cubicBezTo>
                  <a:pt x="11580923" y="4847654"/>
                  <a:pt x="11576161" y="4857179"/>
                  <a:pt x="11571398" y="4857179"/>
                </a:cubicBezTo>
                <a:cubicBezTo>
                  <a:pt x="11566636" y="4861941"/>
                  <a:pt x="11547586" y="4857179"/>
                  <a:pt x="11538061" y="4861941"/>
                </a:cubicBezTo>
                <a:cubicBezTo>
                  <a:pt x="11519011" y="4866704"/>
                  <a:pt x="11504723" y="4880991"/>
                  <a:pt x="11495198" y="4880991"/>
                </a:cubicBezTo>
                <a:cubicBezTo>
                  <a:pt x="11480958" y="4880991"/>
                  <a:pt x="11485673" y="4876229"/>
                  <a:pt x="11480958" y="4876229"/>
                </a:cubicBezTo>
                <a:cubicBezTo>
                  <a:pt x="11509486" y="4861941"/>
                  <a:pt x="11538061" y="4852416"/>
                  <a:pt x="11566636" y="4842891"/>
                </a:cubicBezTo>
                <a:lnTo>
                  <a:pt x="11585686" y="4842891"/>
                </a:lnTo>
                <a:close/>
                <a:moveTo>
                  <a:pt x="8947594" y="4866704"/>
                </a:moveTo>
                <a:cubicBezTo>
                  <a:pt x="8938069" y="4866704"/>
                  <a:pt x="8928544" y="4852416"/>
                  <a:pt x="8919019" y="4842891"/>
                </a:cubicBezTo>
                <a:cubicBezTo>
                  <a:pt x="8928544" y="4842891"/>
                  <a:pt x="8938069" y="4842891"/>
                  <a:pt x="8980932" y="4838129"/>
                </a:cubicBezTo>
                <a:cubicBezTo>
                  <a:pt x="8971407" y="4847654"/>
                  <a:pt x="8961882" y="4866704"/>
                  <a:pt x="8947594" y="4866704"/>
                </a:cubicBezTo>
                <a:close/>
                <a:moveTo>
                  <a:pt x="8071390" y="4842891"/>
                </a:moveTo>
                <a:cubicBezTo>
                  <a:pt x="8066627" y="4852416"/>
                  <a:pt x="8057102" y="4866704"/>
                  <a:pt x="8057102" y="4880991"/>
                </a:cubicBezTo>
                <a:cubicBezTo>
                  <a:pt x="8057102" y="4890516"/>
                  <a:pt x="8071390" y="4890516"/>
                  <a:pt x="8071390" y="4895279"/>
                </a:cubicBezTo>
                <a:lnTo>
                  <a:pt x="8033338" y="4895279"/>
                </a:lnTo>
                <a:cubicBezTo>
                  <a:pt x="8028575" y="4900041"/>
                  <a:pt x="8028575" y="4895279"/>
                  <a:pt x="8028575" y="4904804"/>
                </a:cubicBezTo>
                <a:cubicBezTo>
                  <a:pt x="8028575" y="4919044"/>
                  <a:pt x="8038100" y="4938094"/>
                  <a:pt x="8052388" y="4938094"/>
                </a:cubicBezTo>
                <a:cubicBezTo>
                  <a:pt x="8061865" y="4938094"/>
                  <a:pt x="8061865" y="4928569"/>
                  <a:pt x="8061865" y="4923806"/>
                </a:cubicBezTo>
                <a:cubicBezTo>
                  <a:pt x="8061865" y="4933331"/>
                  <a:pt x="8066627" y="4942856"/>
                  <a:pt x="8071390" y="4957144"/>
                </a:cubicBezTo>
                <a:cubicBezTo>
                  <a:pt x="8066627" y="4957144"/>
                  <a:pt x="8066627" y="4961906"/>
                  <a:pt x="8052388" y="4961906"/>
                </a:cubicBezTo>
                <a:cubicBezTo>
                  <a:pt x="8042863" y="4961906"/>
                  <a:pt x="8023813" y="4942856"/>
                  <a:pt x="8014288" y="4942856"/>
                </a:cubicBezTo>
                <a:cubicBezTo>
                  <a:pt x="8000000" y="4942856"/>
                  <a:pt x="7971425" y="4957144"/>
                  <a:pt x="7947613" y="4966669"/>
                </a:cubicBezTo>
                <a:lnTo>
                  <a:pt x="7938088" y="4957144"/>
                </a:lnTo>
                <a:cubicBezTo>
                  <a:pt x="7957138" y="4919044"/>
                  <a:pt x="7947613" y="4880991"/>
                  <a:pt x="7952375" y="4842891"/>
                </a:cubicBezTo>
                <a:cubicBezTo>
                  <a:pt x="7957138" y="4842891"/>
                  <a:pt x="7961900" y="4852416"/>
                  <a:pt x="7976188" y="4852416"/>
                </a:cubicBezTo>
                <a:cubicBezTo>
                  <a:pt x="8000000" y="4852416"/>
                  <a:pt x="8028575" y="4852416"/>
                  <a:pt x="8047625" y="4838129"/>
                </a:cubicBezTo>
                <a:cubicBezTo>
                  <a:pt x="8066627" y="4838129"/>
                  <a:pt x="8066627" y="4842891"/>
                  <a:pt x="8071390" y="4842891"/>
                </a:cubicBezTo>
                <a:close/>
                <a:moveTo>
                  <a:pt x="11385708" y="4847654"/>
                </a:moveTo>
                <a:lnTo>
                  <a:pt x="11376183" y="4857179"/>
                </a:lnTo>
                <a:cubicBezTo>
                  <a:pt x="11385708" y="4861941"/>
                  <a:pt x="11399996" y="4876229"/>
                  <a:pt x="11399996" y="4885754"/>
                </a:cubicBezTo>
                <a:cubicBezTo>
                  <a:pt x="11357133" y="4871466"/>
                  <a:pt x="11309508" y="4876229"/>
                  <a:pt x="11276171" y="4838129"/>
                </a:cubicBezTo>
                <a:cubicBezTo>
                  <a:pt x="11285696" y="4838129"/>
                  <a:pt x="11295221" y="4833366"/>
                  <a:pt x="11304746" y="4833366"/>
                </a:cubicBezTo>
                <a:cubicBezTo>
                  <a:pt x="11319033" y="4833366"/>
                  <a:pt x="11366658" y="4842891"/>
                  <a:pt x="11385708" y="4847654"/>
                </a:cubicBezTo>
                <a:close/>
                <a:moveTo>
                  <a:pt x="8338090" y="4828604"/>
                </a:moveTo>
                <a:lnTo>
                  <a:pt x="8338090" y="4852416"/>
                </a:lnTo>
                <a:lnTo>
                  <a:pt x="8299990" y="4852416"/>
                </a:lnTo>
                <a:lnTo>
                  <a:pt x="8299990" y="4828604"/>
                </a:lnTo>
                <a:lnTo>
                  <a:pt x="8338090" y="4828604"/>
                </a:lnTo>
                <a:close/>
                <a:moveTo>
                  <a:pt x="8385715" y="4823841"/>
                </a:moveTo>
                <a:lnTo>
                  <a:pt x="8385715" y="4842891"/>
                </a:lnTo>
                <a:lnTo>
                  <a:pt x="8366665" y="4842891"/>
                </a:lnTo>
                <a:lnTo>
                  <a:pt x="8366665" y="4823841"/>
                </a:lnTo>
                <a:lnTo>
                  <a:pt x="8385715" y="4823841"/>
                </a:lnTo>
                <a:close/>
                <a:moveTo>
                  <a:pt x="8176165" y="4857179"/>
                </a:moveTo>
                <a:cubicBezTo>
                  <a:pt x="8180927" y="4861941"/>
                  <a:pt x="8180927" y="4861941"/>
                  <a:pt x="8190452" y="4861941"/>
                </a:cubicBezTo>
                <a:cubicBezTo>
                  <a:pt x="8204740" y="4861941"/>
                  <a:pt x="8219027" y="4852416"/>
                  <a:pt x="8228552" y="4842891"/>
                </a:cubicBezTo>
                <a:cubicBezTo>
                  <a:pt x="8233315" y="4847654"/>
                  <a:pt x="8242840" y="4852416"/>
                  <a:pt x="8247602" y="4857179"/>
                </a:cubicBezTo>
                <a:cubicBezTo>
                  <a:pt x="8228552" y="4857179"/>
                  <a:pt x="8204740" y="4861941"/>
                  <a:pt x="8176165" y="4861941"/>
                </a:cubicBezTo>
                <a:cubicBezTo>
                  <a:pt x="8176165" y="4895279"/>
                  <a:pt x="8223790" y="4923806"/>
                  <a:pt x="8242840" y="4923806"/>
                </a:cubicBezTo>
                <a:cubicBezTo>
                  <a:pt x="8233315" y="4933331"/>
                  <a:pt x="8228552" y="4942856"/>
                  <a:pt x="8223790" y="4952381"/>
                </a:cubicBezTo>
                <a:cubicBezTo>
                  <a:pt x="8204740" y="4942856"/>
                  <a:pt x="8180927" y="4909566"/>
                  <a:pt x="8176165" y="4890516"/>
                </a:cubicBezTo>
                <a:cubicBezTo>
                  <a:pt x="8157115" y="4909566"/>
                  <a:pt x="8114252" y="4957144"/>
                  <a:pt x="8095202" y="4957144"/>
                </a:cubicBezTo>
                <a:cubicBezTo>
                  <a:pt x="8123777" y="4942856"/>
                  <a:pt x="8142827" y="4890516"/>
                  <a:pt x="8152352" y="4871466"/>
                </a:cubicBezTo>
                <a:cubicBezTo>
                  <a:pt x="8138065" y="4866704"/>
                  <a:pt x="8119015" y="4866704"/>
                  <a:pt x="8099965" y="4866704"/>
                </a:cubicBezTo>
                <a:cubicBezTo>
                  <a:pt x="8109490" y="4866704"/>
                  <a:pt x="8171402" y="4866704"/>
                  <a:pt x="8152352" y="4828604"/>
                </a:cubicBezTo>
                <a:lnTo>
                  <a:pt x="8185690" y="4828604"/>
                </a:lnTo>
                <a:cubicBezTo>
                  <a:pt x="8180927" y="4838129"/>
                  <a:pt x="8176165" y="4847654"/>
                  <a:pt x="8176165" y="4857179"/>
                </a:cubicBezTo>
                <a:close/>
                <a:moveTo>
                  <a:pt x="12904756" y="4914329"/>
                </a:moveTo>
                <a:cubicBezTo>
                  <a:pt x="12828556" y="4890516"/>
                  <a:pt x="12728544" y="4852416"/>
                  <a:pt x="12657106" y="4852416"/>
                </a:cubicBezTo>
                <a:cubicBezTo>
                  <a:pt x="12642819" y="4852416"/>
                  <a:pt x="12580954" y="4871466"/>
                  <a:pt x="12542854" y="4880991"/>
                </a:cubicBezTo>
                <a:cubicBezTo>
                  <a:pt x="12652344" y="4833366"/>
                  <a:pt x="12614291" y="4819079"/>
                  <a:pt x="12685681" y="4819079"/>
                </a:cubicBezTo>
                <a:cubicBezTo>
                  <a:pt x="12757119" y="4819079"/>
                  <a:pt x="12842844" y="4838129"/>
                  <a:pt x="12904756" y="4914329"/>
                </a:cubicBezTo>
                <a:close/>
                <a:moveTo>
                  <a:pt x="12438079" y="4819079"/>
                </a:moveTo>
                <a:lnTo>
                  <a:pt x="12438079" y="4828604"/>
                </a:lnTo>
                <a:cubicBezTo>
                  <a:pt x="12385691" y="4923806"/>
                  <a:pt x="12366641" y="4957144"/>
                  <a:pt x="12290441" y="4957144"/>
                </a:cubicBezTo>
                <a:cubicBezTo>
                  <a:pt x="12276154" y="4957144"/>
                  <a:pt x="12238100" y="4938094"/>
                  <a:pt x="12214288" y="4928569"/>
                </a:cubicBezTo>
                <a:lnTo>
                  <a:pt x="12219050" y="4909566"/>
                </a:lnTo>
                <a:cubicBezTo>
                  <a:pt x="12228575" y="4914329"/>
                  <a:pt x="12238100" y="4919044"/>
                  <a:pt x="12252341" y="4919044"/>
                </a:cubicBezTo>
                <a:cubicBezTo>
                  <a:pt x="12342829" y="4919044"/>
                  <a:pt x="12261866" y="4833366"/>
                  <a:pt x="12357116" y="4833366"/>
                </a:cubicBezTo>
                <a:cubicBezTo>
                  <a:pt x="12366641" y="4833366"/>
                  <a:pt x="12371404" y="4842891"/>
                  <a:pt x="12376166" y="4852416"/>
                </a:cubicBezTo>
                <a:cubicBezTo>
                  <a:pt x="12385691" y="4847654"/>
                  <a:pt x="12385691" y="4833366"/>
                  <a:pt x="12395216" y="4828604"/>
                </a:cubicBezTo>
                <a:cubicBezTo>
                  <a:pt x="12399979" y="4823841"/>
                  <a:pt x="12414266" y="4823841"/>
                  <a:pt x="12423791" y="4819079"/>
                </a:cubicBezTo>
                <a:lnTo>
                  <a:pt x="12438079" y="4819079"/>
                </a:lnTo>
                <a:close/>
                <a:moveTo>
                  <a:pt x="1657112" y="4847654"/>
                </a:moveTo>
                <a:cubicBezTo>
                  <a:pt x="1661874" y="4857179"/>
                  <a:pt x="1661874" y="4866704"/>
                  <a:pt x="1666637" y="4876229"/>
                </a:cubicBezTo>
                <a:cubicBezTo>
                  <a:pt x="1671399" y="4871466"/>
                  <a:pt x="1671399" y="4861941"/>
                  <a:pt x="1685687" y="4861941"/>
                </a:cubicBezTo>
                <a:cubicBezTo>
                  <a:pt x="1695212" y="4861941"/>
                  <a:pt x="1733312" y="4885754"/>
                  <a:pt x="1757124" y="4900041"/>
                </a:cubicBezTo>
                <a:lnTo>
                  <a:pt x="1757124" y="4928569"/>
                </a:lnTo>
                <a:cubicBezTo>
                  <a:pt x="1704737" y="4900041"/>
                  <a:pt x="1647587" y="4871466"/>
                  <a:pt x="1590437" y="4838129"/>
                </a:cubicBezTo>
                <a:cubicBezTo>
                  <a:pt x="1590437" y="4833366"/>
                  <a:pt x="1590437" y="4819079"/>
                  <a:pt x="1604724" y="4819079"/>
                </a:cubicBezTo>
                <a:cubicBezTo>
                  <a:pt x="1614249" y="4819079"/>
                  <a:pt x="1642824" y="4838129"/>
                  <a:pt x="1657112" y="4847654"/>
                </a:cubicBezTo>
                <a:close/>
                <a:moveTo>
                  <a:pt x="1538097" y="4852416"/>
                </a:moveTo>
                <a:cubicBezTo>
                  <a:pt x="1542860" y="4847654"/>
                  <a:pt x="1542860" y="4842891"/>
                  <a:pt x="1542860" y="4838129"/>
                </a:cubicBezTo>
                <a:lnTo>
                  <a:pt x="1557147" y="4838129"/>
                </a:lnTo>
                <a:cubicBezTo>
                  <a:pt x="1580912" y="4852416"/>
                  <a:pt x="1619012" y="4852416"/>
                  <a:pt x="1619012" y="4885754"/>
                </a:cubicBezTo>
                <a:cubicBezTo>
                  <a:pt x="1623774" y="4880991"/>
                  <a:pt x="1619012" y="4876229"/>
                  <a:pt x="1633299" y="4876229"/>
                </a:cubicBezTo>
                <a:cubicBezTo>
                  <a:pt x="1642824" y="4876229"/>
                  <a:pt x="1666637" y="4890516"/>
                  <a:pt x="1685687" y="4904804"/>
                </a:cubicBezTo>
                <a:cubicBezTo>
                  <a:pt x="1690449" y="4909566"/>
                  <a:pt x="1690449" y="4923806"/>
                  <a:pt x="1695212" y="4933331"/>
                </a:cubicBezTo>
                <a:cubicBezTo>
                  <a:pt x="1699974" y="4928569"/>
                  <a:pt x="1699974" y="4923806"/>
                  <a:pt x="1709499" y="4923806"/>
                </a:cubicBezTo>
                <a:cubicBezTo>
                  <a:pt x="1723787" y="4923806"/>
                  <a:pt x="1761887" y="4952381"/>
                  <a:pt x="1780937" y="4966669"/>
                </a:cubicBezTo>
                <a:cubicBezTo>
                  <a:pt x="1780937" y="4971431"/>
                  <a:pt x="1780937" y="4980956"/>
                  <a:pt x="1785699" y="4985719"/>
                </a:cubicBezTo>
                <a:cubicBezTo>
                  <a:pt x="1790462" y="4980956"/>
                  <a:pt x="1785699" y="4976194"/>
                  <a:pt x="1799987" y="4976194"/>
                </a:cubicBezTo>
                <a:cubicBezTo>
                  <a:pt x="1809512" y="4976194"/>
                  <a:pt x="1842849" y="5000006"/>
                  <a:pt x="1861899" y="5014294"/>
                </a:cubicBezTo>
                <a:lnTo>
                  <a:pt x="1861899" y="5028581"/>
                </a:lnTo>
                <a:lnTo>
                  <a:pt x="1490472" y="4828604"/>
                </a:lnTo>
                <a:lnTo>
                  <a:pt x="1490472" y="4809554"/>
                </a:lnTo>
                <a:cubicBezTo>
                  <a:pt x="1519047" y="4814316"/>
                  <a:pt x="1533335" y="4828604"/>
                  <a:pt x="1538097" y="4852416"/>
                </a:cubicBezTo>
                <a:close/>
                <a:moveTo>
                  <a:pt x="8419052" y="4819079"/>
                </a:moveTo>
                <a:cubicBezTo>
                  <a:pt x="8419052" y="4828604"/>
                  <a:pt x="8414290" y="4900041"/>
                  <a:pt x="8409527" y="4938094"/>
                </a:cubicBezTo>
                <a:cubicBezTo>
                  <a:pt x="8404765" y="4942856"/>
                  <a:pt x="8404765" y="4942856"/>
                  <a:pt x="8395240" y="4942856"/>
                </a:cubicBezTo>
                <a:cubicBezTo>
                  <a:pt x="8380952" y="4942856"/>
                  <a:pt x="8357140" y="4933331"/>
                  <a:pt x="8347615" y="4933331"/>
                </a:cubicBezTo>
                <a:cubicBezTo>
                  <a:pt x="8328565" y="4933331"/>
                  <a:pt x="8295227" y="4938094"/>
                  <a:pt x="8271415" y="4952381"/>
                </a:cubicBezTo>
                <a:cubicBezTo>
                  <a:pt x="8271415" y="4952381"/>
                  <a:pt x="8266652" y="4947619"/>
                  <a:pt x="8261890" y="4947619"/>
                </a:cubicBezTo>
                <a:cubicBezTo>
                  <a:pt x="8266652" y="4885754"/>
                  <a:pt x="8266652" y="4852416"/>
                  <a:pt x="8271415" y="4819079"/>
                </a:cubicBezTo>
                <a:cubicBezTo>
                  <a:pt x="8285702" y="4823841"/>
                  <a:pt x="8299990" y="4823841"/>
                  <a:pt x="8309515" y="4823841"/>
                </a:cubicBezTo>
                <a:cubicBezTo>
                  <a:pt x="8323802" y="4823841"/>
                  <a:pt x="8366665" y="4819079"/>
                  <a:pt x="8390477" y="4814316"/>
                </a:cubicBezTo>
                <a:cubicBezTo>
                  <a:pt x="8395240" y="4814316"/>
                  <a:pt x="8400002" y="4809554"/>
                  <a:pt x="8404765" y="4804791"/>
                </a:cubicBezTo>
                <a:cubicBezTo>
                  <a:pt x="8409527" y="4809554"/>
                  <a:pt x="8419052" y="4804791"/>
                  <a:pt x="8419052" y="4819079"/>
                </a:cubicBezTo>
                <a:close/>
                <a:moveTo>
                  <a:pt x="12433316" y="4809554"/>
                </a:moveTo>
                <a:lnTo>
                  <a:pt x="12442841" y="4800029"/>
                </a:lnTo>
                <a:cubicBezTo>
                  <a:pt x="12442841" y="4804791"/>
                  <a:pt x="12438079" y="4809554"/>
                  <a:pt x="12433316" y="4809554"/>
                </a:cubicBezTo>
                <a:close/>
                <a:moveTo>
                  <a:pt x="12023788" y="4804791"/>
                </a:moveTo>
                <a:cubicBezTo>
                  <a:pt x="12033313" y="4809554"/>
                  <a:pt x="12042838" y="4809554"/>
                  <a:pt x="12057125" y="4800029"/>
                </a:cubicBezTo>
                <a:lnTo>
                  <a:pt x="12057125" y="4833366"/>
                </a:lnTo>
                <a:cubicBezTo>
                  <a:pt x="12057125" y="4833366"/>
                  <a:pt x="12052363" y="4838129"/>
                  <a:pt x="12066650" y="4838129"/>
                </a:cubicBezTo>
                <a:cubicBezTo>
                  <a:pt x="12076175" y="4838129"/>
                  <a:pt x="12085700" y="4828604"/>
                  <a:pt x="12095225" y="4828604"/>
                </a:cubicBezTo>
                <a:cubicBezTo>
                  <a:pt x="12109513" y="4828604"/>
                  <a:pt x="12123800" y="4847654"/>
                  <a:pt x="12128563" y="4857179"/>
                </a:cubicBezTo>
                <a:cubicBezTo>
                  <a:pt x="12161900" y="4857179"/>
                  <a:pt x="12176188" y="4861941"/>
                  <a:pt x="12176188" y="4885754"/>
                </a:cubicBezTo>
                <a:cubicBezTo>
                  <a:pt x="12176188" y="4885754"/>
                  <a:pt x="12185713" y="4909566"/>
                  <a:pt x="12204763" y="4919044"/>
                </a:cubicBezTo>
                <a:lnTo>
                  <a:pt x="12204763" y="4938094"/>
                </a:lnTo>
                <a:cubicBezTo>
                  <a:pt x="12185713" y="4919044"/>
                  <a:pt x="12147613" y="4942856"/>
                  <a:pt x="12123800" y="4942856"/>
                </a:cubicBezTo>
                <a:cubicBezTo>
                  <a:pt x="12085700" y="4942856"/>
                  <a:pt x="12028550" y="4914329"/>
                  <a:pt x="12038075" y="4876229"/>
                </a:cubicBezTo>
                <a:cubicBezTo>
                  <a:pt x="12028550" y="4885754"/>
                  <a:pt x="12028550" y="4895279"/>
                  <a:pt x="12028550" y="4904804"/>
                </a:cubicBezTo>
                <a:cubicBezTo>
                  <a:pt x="11995213" y="4904804"/>
                  <a:pt x="11928538" y="4842891"/>
                  <a:pt x="11933300" y="4814316"/>
                </a:cubicBezTo>
                <a:cubicBezTo>
                  <a:pt x="11947588" y="4804791"/>
                  <a:pt x="11980925" y="4800029"/>
                  <a:pt x="11995213" y="4800029"/>
                </a:cubicBezTo>
                <a:cubicBezTo>
                  <a:pt x="12004738" y="4800029"/>
                  <a:pt x="12009500" y="4804791"/>
                  <a:pt x="12023788" y="4804791"/>
                </a:cubicBezTo>
                <a:close/>
                <a:moveTo>
                  <a:pt x="11642836" y="4800029"/>
                </a:moveTo>
                <a:cubicBezTo>
                  <a:pt x="11652361" y="4804791"/>
                  <a:pt x="11661886" y="4814316"/>
                  <a:pt x="11671411" y="4823841"/>
                </a:cubicBezTo>
                <a:cubicBezTo>
                  <a:pt x="11652361" y="4823841"/>
                  <a:pt x="11623786" y="4814316"/>
                  <a:pt x="11604736" y="4800029"/>
                </a:cubicBezTo>
                <a:lnTo>
                  <a:pt x="11642836" y="4800029"/>
                </a:lnTo>
                <a:close/>
                <a:moveTo>
                  <a:pt x="11938063" y="4852416"/>
                </a:moveTo>
                <a:cubicBezTo>
                  <a:pt x="11923775" y="4847654"/>
                  <a:pt x="11904725" y="4838129"/>
                  <a:pt x="11885675" y="4828604"/>
                </a:cubicBezTo>
                <a:cubicBezTo>
                  <a:pt x="11885675" y="4819079"/>
                  <a:pt x="11885675" y="4804791"/>
                  <a:pt x="11880913" y="4795266"/>
                </a:cubicBezTo>
                <a:cubicBezTo>
                  <a:pt x="11895200" y="4814316"/>
                  <a:pt x="11919013" y="4833366"/>
                  <a:pt x="11938063" y="4852416"/>
                </a:cubicBezTo>
                <a:close/>
                <a:moveTo>
                  <a:pt x="11461908" y="4819079"/>
                </a:moveTo>
                <a:cubicBezTo>
                  <a:pt x="11447621" y="4823841"/>
                  <a:pt x="11433333" y="4819079"/>
                  <a:pt x="11419046" y="4823841"/>
                </a:cubicBezTo>
                <a:cubicBezTo>
                  <a:pt x="11438096" y="4833366"/>
                  <a:pt x="11457146" y="4838129"/>
                  <a:pt x="11476196" y="4857179"/>
                </a:cubicBezTo>
                <a:lnTo>
                  <a:pt x="11476196" y="4871466"/>
                </a:lnTo>
                <a:cubicBezTo>
                  <a:pt x="11471433" y="4871466"/>
                  <a:pt x="11471433" y="4876229"/>
                  <a:pt x="11461908" y="4876229"/>
                </a:cubicBezTo>
                <a:cubicBezTo>
                  <a:pt x="11447621" y="4876229"/>
                  <a:pt x="11419046" y="4847654"/>
                  <a:pt x="11404758" y="4838129"/>
                </a:cubicBezTo>
                <a:cubicBezTo>
                  <a:pt x="11390471" y="4833366"/>
                  <a:pt x="11366658" y="4833366"/>
                  <a:pt x="11357133" y="4828604"/>
                </a:cubicBezTo>
                <a:cubicBezTo>
                  <a:pt x="11328558" y="4823841"/>
                  <a:pt x="11295221" y="4823841"/>
                  <a:pt x="11266646" y="4828604"/>
                </a:cubicBezTo>
                <a:cubicBezTo>
                  <a:pt x="11299983" y="4800029"/>
                  <a:pt x="11323796" y="4795266"/>
                  <a:pt x="11357133" y="4795266"/>
                </a:cubicBezTo>
                <a:cubicBezTo>
                  <a:pt x="11366658" y="4795266"/>
                  <a:pt x="11428571" y="4809554"/>
                  <a:pt x="11461908" y="4819079"/>
                </a:cubicBezTo>
                <a:close/>
                <a:moveTo>
                  <a:pt x="11190446" y="4819079"/>
                </a:moveTo>
                <a:cubicBezTo>
                  <a:pt x="11190446" y="4819079"/>
                  <a:pt x="11195209" y="4833366"/>
                  <a:pt x="11190446" y="4842891"/>
                </a:cubicBezTo>
                <a:cubicBezTo>
                  <a:pt x="11190446" y="4847654"/>
                  <a:pt x="11185684" y="4857179"/>
                  <a:pt x="11199971" y="4857179"/>
                </a:cubicBezTo>
                <a:cubicBezTo>
                  <a:pt x="11209496" y="4857179"/>
                  <a:pt x="11228546" y="4828604"/>
                  <a:pt x="11238071" y="4828604"/>
                </a:cubicBezTo>
                <a:cubicBezTo>
                  <a:pt x="11261883" y="4828604"/>
                  <a:pt x="11299983" y="4880991"/>
                  <a:pt x="11299983" y="4890516"/>
                </a:cubicBezTo>
                <a:cubicBezTo>
                  <a:pt x="11299983" y="4900041"/>
                  <a:pt x="11271408" y="4914329"/>
                  <a:pt x="11266646" y="4919044"/>
                </a:cubicBezTo>
                <a:cubicBezTo>
                  <a:pt x="11261883" y="4919044"/>
                  <a:pt x="11261883" y="4914329"/>
                  <a:pt x="11252359" y="4914329"/>
                </a:cubicBezTo>
                <a:cubicBezTo>
                  <a:pt x="11238071" y="4914329"/>
                  <a:pt x="11180921" y="4938094"/>
                  <a:pt x="11171396" y="4961906"/>
                </a:cubicBezTo>
                <a:cubicBezTo>
                  <a:pt x="11152346" y="4938094"/>
                  <a:pt x="11123771" y="4909566"/>
                  <a:pt x="11095244" y="4876229"/>
                </a:cubicBezTo>
                <a:cubicBezTo>
                  <a:pt x="11066669" y="4890516"/>
                  <a:pt x="11042856" y="4909566"/>
                  <a:pt x="11052381" y="4938094"/>
                </a:cubicBezTo>
                <a:cubicBezTo>
                  <a:pt x="11047619" y="4933331"/>
                  <a:pt x="11042856" y="4938094"/>
                  <a:pt x="11042856" y="4923806"/>
                </a:cubicBezTo>
                <a:cubicBezTo>
                  <a:pt x="11042856" y="4900041"/>
                  <a:pt x="11057144" y="4900041"/>
                  <a:pt x="11057144" y="4866704"/>
                </a:cubicBezTo>
                <a:cubicBezTo>
                  <a:pt x="11066669" y="4814316"/>
                  <a:pt x="11090481" y="4800029"/>
                  <a:pt x="11128534" y="4800029"/>
                </a:cubicBezTo>
                <a:cubicBezTo>
                  <a:pt x="11138059" y="4800029"/>
                  <a:pt x="11138059" y="4795266"/>
                  <a:pt x="11147584" y="4814316"/>
                </a:cubicBezTo>
                <a:lnTo>
                  <a:pt x="11157109" y="4804791"/>
                </a:lnTo>
                <a:cubicBezTo>
                  <a:pt x="11157109" y="4804791"/>
                  <a:pt x="11157109" y="4809554"/>
                  <a:pt x="11161871" y="4814316"/>
                </a:cubicBezTo>
                <a:cubicBezTo>
                  <a:pt x="11166634" y="4809554"/>
                  <a:pt x="11166634" y="4795266"/>
                  <a:pt x="11166634" y="4795266"/>
                </a:cubicBezTo>
                <a:cubicBezTo>
                  <a:pt x="11176159" y="4800029"/>
                  <a:pt x="11190446" y="4809554"/>
                  <a:pt x="11190446" y="4819079"/>
                </a:cubicBezTo>
                <a:close/>
                <a:moveTo>
                  <a:pt x="11004756" y="4838129"/>
                </a:moveTo>
                <a:cubicBezTo>
                  <a:pt x="11004756" y="4838129"/>
                  <a:pt x="10999994" y="4842891"/>
                  <a:pt x="11014281" y="4842891"/>
                </a:cubicBezTo>
                <a:cubicBezTo>
                  <a:pt x="11023806" y="4842891"/>
                  <a:pt x="11028569" y="4838129"/>
                  <a:pt x="11033331" y="4833366"/>
                </a:cubicBezTo>
                <a:cubicBezTo>
                  <a:pt x="11042856" y="4847654"/>
                  <a:pt x="11047619" y="4861941"/>
                  <a:pt x="11047619" y="4876229"/>
                </a:cubicBezTo>
                <a:cubicBezTo>
                  <a:pt x="11047619" y="4890516"/>
                  <a:pt x="11047619" y="4900041"/>
                  <a:pt x="11028569" y="4919044"/>
                </a:cubicBezTo>
                <a:cubicBezTo>
                  <a:pt x="10995231" y="4914329"/>
                  <a:pt x="10938081" y="4923806"/>
                  <a:pt x="10909506" y="4938094"/>
                </a:cubicBezTo>
                <a:cubicBezTo>
                  <a:pt x="10904744" y="4933331"/>
                  <a:pt x="10899981" y="4928569"/>
                  <a:pt x="10899981" y="4923806"/>
                </a:cubicBezTo>
                <a:cubicBezTo>
                  <a:pt x="10909506" y="4923806"/>
                  <a:pt x="10914269" y="4919044"/>
                  <a:pt x="10928556" y="4919044"/>
                </a:cubicBezTo>
                <a:cubicBezTo>
                  <a:pt x="10938081" y="4919044"/>
                  <a:pt x="10952369" y="4928569"/>
                  <a:pt x="10961894" y="4928569"/>
                </a:cubicBezTo>
                <a:cubicBezTo>
                  <a:pt x="10985706" y="4928569"/>
                  <a:pt x="11009519" y="4890516"/>
                  <a:pt x="11009519" y="4880991"/>
                </a:cubicBezTo>
                <a:cubicBezTo>
                  <a:pt x="11009519" y="4871466"/>
                  <a:pt x="10999994" y="4866704"/>
                  <a:pt x="10990469" y="4861941"/>
                </a:cubicBezTo>
                <a:lnTo>
                  <a:pt x="10990469" y="4795266"/>
                </a:lnTo>
                <a:cubicBezTo>
                  <a:pt x="10999994" y="4800029"/>
                  <a:pt x="11014281" y="4814316"/>
                  <a:pt x="11004756" y="4838129"/>
                </a:cubicBezTo>
                <a:close/>
                <a:moveTo>
                  <a:pt x="8580929" y="4795266"/>
                </a:moveTo>
                <a:lnTo>
                  <a:pt x="8571404" y="4804791"/>
                </a:lnTo>
                <a:lnTo>
                  <a:pt x="8576167" y="4823841"/>
                </a:lnTo>
                <a:cubicBezTo>
                  <a:pt x="8580929" y="4823841"/>
                  <a:pt x="8590454" y="4814316"/>
                  <a:pt x="8599979" y="4809554"/>
                </a:cubicBezTo>
                <a:cubicBezTo>
                  <a:pt x="8604742" y="4814316"/>
                  <a:pt x="8609504" y="4814316"/>
                  <a:pt x="8614267" y="4819079"/>
                </a:cubicBezTo>
                <a:cubicBezTo>
                  <a:pt x="8604742" y="4819079"/>
                  <a:pt x="8590454" y="4823841"/>
                  <a:pt x="8571404" y="4823841"/>
                </a:cubicBezTo>
                <a:lnTo>
                  <a:pt x="8576167" y="4857179"/>
                </a:lnTo>
                <a:cubicBezTo>
                  <a:pt x="8580929" y="4852416"/>
                  <a:pt x="8590454" y="4842891"/>
                  <a:pt x="8599979" y="4842891"/>
                </a:cubicBezTo>
                <a:cubicBezTo>
                  <a:pt x="8599979" y="4847654"/>
                  <a:pt x="8604742" y="4847654"/>
                  <a:pt x="8609504" y="4852416"/>
                </a:cubicBezTo>
                <a:cubicBezTo>
                  <a:pt x="8576167" y="4857179"/>
                  <a:pt x="8542829" y="4857179"/>
                  <a:pt x="8509492" y="4861941"/>
                </a:cubicBezTo>
                <a:cubicBezTo>
                  <a:pt x="8509492" y="4861941"/>
                  <a:pt x="8533304" y="4852416"/>
                  <a:pt x="8542829" y="4847654"/>
                </a:cubicBezTo>
                <a:lnTo>
                  <a:pt x="8542829" y="4833366"/>
                </a:lnTo>
                <a:cubicBezTo>
                  <a:pt x="8538067" y="4828604"/>
                  <a:pt x="8538067" y="4828604"/>
                  <a:pt x="8528542" y="4828604"/>
                </a:cubicBezTo>
                <a:cubicBezTo>
                  <a:pt x="8504729" y="4828604"/>
                  <a:pt x="8490442" y="4842891"/>
                  <a:pt x="8466629" y="4880991"/>
                </a:cubicBezTo>
                <a:cubicBezTo>
                  <a:pt x="8476154" y="4885754"/>
                  <a:pt x="8490442" y="4880991"/>
                  <a:pt x="8499967" y="4880991"/>
                </a:cubicBezTo>
                <a:cubicBezTo>
                  <a:pt x="8485679" y="4890516"/>
                  <a:pt x="8466629" y="4895279"/>
                  <a:pt x="8447579" y="4904804"/>
                </a:cubicBezTo>
                <a:cubicBezTo>
                  <a:pt x="8447579" y="4900041"/>
                  <a:pt x="8442817" y="4904804"/>
                  <a:pt x="8442817" y="4890516"/>
                </a:cubicBezTo>
                <a:cubicBezTo>
                  <a:pt x="8442817" y="4880991"/>
                  <a:pt x="8457104" y="4871466"/>
                  <a:pt x="8466629" y="4861941"/>
                </a:cubicBezTo>
                <a:cubicBezTo>
                  <a:pt x="8461867" y="4857179"/>
                  <a:pt x="8452342" y="4861941"/>
                  <a:pt x="8447579" y="4861941"/>
                </a:cubicBezTo>
                <a:cubicBezTo>
                  <a:pt x="8447579" y="4861941"/>
                  <a:pt x="8442817" y="4861941"/>
                  <a:pt x="8442817" y="4852416"/>
                </a:cubicBezTo>
                <a:cubicBezTo>
                  <a:pt x="8442817" y="4838129"/>
                  <a:pt x="8457104" y="4823841"/>
                  <a:pt x="8457104" y="4804791"/>
                </a:cubicBezTo>
                <a:lnTo>
                  <a:pt x="8490442" y="4804791"/>
                </a:lnTo>
                <a:cubicBezTo>
                  <a:pt x="8485679" y="4809554"/>
                  <a:pt x="8452342" y="4823841"/>
                  <a:pt x="8466629" y="4847654"/>
                </a:cubicBezTo>
                <a:cubicBezTo>
                  <a:pt x="8471392" y="4842891"/>
                  <a:pt x="8471392" y="4823841"/>
                  <a:pt x="8485679" y="4823841"/>
                </a:cubicBezTo>
                <a:cubicBezTo>
                  <a:pt x="8495204" y="4823841"/>
                  <a:pt x="8485679" y="4833366"/>
                  <a:pt x="8499967" y="4833366"/>
                </a:cubicBezTo>
                <a:cubicBezTo>
                  <a:pt x="8509492" y="4833366"/>
                  <a:pt x="8528542" y="4828604"/>
                  <a:pt x="8538067" y="4819079"/>
                </a:cubicBezTo>
                <a:cubicBezTo>
                  <a:pt x="8542829" y="4814316"/>
                  <a:pt x="8542829" y="4804791"/>
                  <a:pt x="8547592" y="4795266"/>
                </a:cubicBezTo>
                <a:lnTo>
                  <a:pt x="8580929" y="4795266"/>
                </a:lnTo>
                <a:close/>
                <a:moveTo>
                  <a:pt x="7090458" y="5023819"/>
                </a:moveTo>
                <a:cubicBezTo>
                  <a:pt x="7066645" y="5009531"/>
                  <a:pt x="7047595" y="4995244"/>
                  <a:pt x="7038070" y="5000006"/>
                </a:cubicBezTo>
                <a:cubicBezTo>
                  <a:pt x="7042833" y="4980956"/>
                  <a:pt x="7042833" y="4961906"/>
                  <a:pt x="7052358" y="4942856"/>
                </a:cubicBezTo>
                <a:cubicBezTo>
                  <a:pt x="7057120" y="4919044"/>
                  <a:pt x="7061883" y="4871466"/>
                  <a:pt x="7061883" y="4861941"/>
                </a:cubicBezTo>
                <a:cubicBezTo>
                  <a:pt x="7061883" y="4833366"/>
                  <a:pt x="7028545" y="4809554"/>
                  <a:pt x="7004733" y="4809554"/>
                </a:cubicBezTo>
                <a:cubicBezTo>
                  <a:pt x="6966633" y="4809554"/>
                  <a:pt x="6938058" y="4847654"/>
                  <a:pt x="6938058" y="4866704"/>
                </a:cubicBezTo>
                <a:cubicBezTo>
                  <a:pt x="6938058" y="4880991"/>
                  <a:pt x="6938058" y="4900041"/>
                  <a:pt x="6947583" y="4900041"/>
                </a:cubicBezTo>
                <a:cubicBezTo>
                  <a:pt x="6961870" y="4900041"/>
                  <a:pt x="6971395" y="4890516"/>
                  <a:pt x="6980920" y="4885754"/>
                </a:cubicBezTo>
                <a:cubicBezTo>
                  <a:pt x="6976158" y="4880991"/>
                  <a:pt x="6961870" y="4880991"/>
                  <a:pt x="6961870" y="4880991"/>
                </a:cubicBezTo>
                <a:cubicBezTo>
                  <a:pt x="6961870" y="4871466"/>
                  <a:pt x="6966633" y="4857179"/>
                  <a:pt x="6976158" y="4842891"/>
                </a:cubicBezTo>
                <a:lnTo>
                  <a:pt x="6999970" y="4842891"/>
                </a:lnTo>
                <a:cubicBezTo>
                  <a:pt x="6999970" y="4847654"/>
                  <a:pt x="7004733" y="4852416"/>
                  <a:pt x="7004733" y="4861941"/>
                </a:cubicBezTo>
                <a:cubicBezTo>
                  <a:pt x="7004733" y="4876229"/>
                  <a:pt x="6985683" y="4880991"/>
                  <a:pt x="6985683" y="4890516"/>
                </a:cubicBezTo>
                <a:cubicBezTo>
                  <a:pt x="6980920" y="4895279"/>
                  <a:pt x="6990445" y="4928569"/>
                  <a:pt x="6976158" y="4938094"/>
                </a:cubicBezTo>
                <a:cubicBezTo>
                  <a:pt x="6976158" y="4942856"/>
                  <a:pt x="6985683" y="4947619"/>
                  <a:pt x="6995208" y="4952381"/>
                </a:cubicBezTo>
                <a:cubicBezTo>
                  <a:pt x="6995208" y="4957144"/>
                  <a:pt x="6990445" y="4957144"/>
                  <a:pt x="6990445" y="4966669"/>
                </a:cubicBezTo>
                <a:cubicBezTo>
                  <a:pt x="6990445" y="4980956"/>
                  <a:pt x="6980920" y="4971431"/>
                  <a:pt x="6976158" y="4976194"/>
                </a:cubicBezTo>
                <a:cubicBezTo>
                  <a:pt x="6980920" y="4980956"/>
                  <a:pt x="6990445" y="4985719"/>
                  <a:pt x="6995208" y="4990481"/>
                </a:cubicBezTo>
                <a:cubicBezTo>
                  <a:pt x="6990445" y="4990481"/>
                  <a:pt x="6990445" y="4995244"/>
                  <a:pt x="6976158" y="4995244"/>
                </a:cubicBezTo>
                <a:cubicBezTo>
                  <a:pt x="6966633" y="4995244"/>
                  <a:pt x="6957108" y="4995244"/>
                  <a:pt x="6957108" y="4985719"/>
                </a:cubicBezTo>
                <a:cubicBezTo>
                  <a:pt x="6957108" y="5000006"/>
                  <a:pt x="6961870" y="5000006"/>
                  <a:pt x="6966633" y="5004769"/>
                </a:cubicBezTo>
                <a:cubicBezTo>
                  <a:pt x="6952345" y="5014294"/>
                  <a:pt x="6933295" y="5023819"/>
                  <a:pt x="6914245" y="5028581"/>
                </a:cubicBezTo>
                <a:lnTo>
                  <a:pt x="6928533" y="4814316"/>
                </a:lnTo>
                <a:cubicBezTo>
                  <a:pt x="6985683" y="4809554"/>
                  <a:pt x="7047595" y="4804791"/>
                  <a:pt x="7104745" y="4795266"/>
                </a:cubicBezTo>
                <a:lnTo>
                  <a:pt x="7090458" y="5023819"/>
                </a:lnTo>
                <a:close/>
                <a:moveTo>
                  <a:pt x="12242863" y="4819079"/>
                </a:moveTo>
                <a:cubicBezTo>
                  <a:pt x="12247579" y="4809554"/>
                  <a:pt x="12257104" y="4804791"/>
                  <a:pt x="12266629" y="4804791"/>
                </a:cubicBezTo>
                <a:cubicBezTo>
                  <a:pt x="12285679" y="4804791"/>
                  <a:pt x="12290441" y="4809554"/>
                  <a:pt x="12290441" y="4828604"/>
                </a:cubicBezTo>
                <a:cubicBezTo>
                  <a:pt x="12295204" y="4823841"/>
                  <a:pt x="12290441" y="4819079"/>
                  <a:pt x="12304729" y="4819079"/>
                </a:cubicBezTo>
                <a:cubicBezTo>
                  <a:pt x="12314254" y="4819079"/>
                  <a:pt x="12319016" y="4823841"/>
                  <a:pt x="12323779" y="4828604"/>
                </a:cubicBezTo>
                <a:cubicBezTo>
                  <a:pt x="12304729" y="4838129"/>
                  <a:pt x="12271391" y="4871466"/>
                  <a:pt x="12257104" y="4885754"/>
                </a:cubicBezTo>
                <a:lnTo>
                  <a:pt x="12223813" y="4880991"/>
                </a:lnTo>
                <a:cubicBezTo>
                  <a:pt x="12228575" y="4866704"/>
                  <a:pt x="12238100" y="4861941"/>
                  <a:pt x="12233338" y="4847654"/>
                </a:cubicBezTo>
                <a:cubicBezTo>
                  <a:pt x="12228575" y="4861941"/>
                  <a:pt x="12214288" y="4876229"/>
                  <a:pt x="12200000" y="4885754"/>
                </a:cubicBezTo>
                <a:cubicBezTo>
                  <a:pt x="12190475" y="4880991"/>
                  <a:pt x="12185713" y="4866704"/>
                  <a:pt x="12180950" y="4861941"/>
                </a:cubicBezTo>
                <a:cubicBezTo>
                  <a:pt x="12166663" y="4852416"/>
                  <a:pt x="12147613" y="4852416"/>
                  <a:pt x="12133325" y="4847654"/>
                </a:cubicBezTo>
                <a:cubicBezTo>
                  <a:pt x="12128563" y="4828604"/>
                  <a:pt x="12099988" y="4814316"/>
                  <a:pt x="12085700" y="4819079"/>
                </a:cubicBezTo>
                <a:cubicBezTo>
                  <a:pt x="12104750" y="4809554"/>
                  <a:pt x="12133325" y="4800029"/>
                  <a:pt x="12142850" y="4800029"/>
                </a:cubicBezTo>
                <a:cubicBezTo>
                  <a:pt x="12157138" y="4800029"/>
                  <a:pt x="12161900" y="4800029"/>
                  <a:pt x="12171425" y="4809554"/>
                </a:cubicBezTo>
                <a:cubicBezTo>
                  <a:pt x="12176188" y="4785741"/>
                  <a:pt x="12195238" y="4790504"/>
                  <a:pt x="12209525" y="4790504"/>
                </a:cubicBezTo>
                <a:cubicBezTo>
                  <a:pt x="12233338" y="4790504"/>
                  <a:pt x="12223813" y="4790504"/>
                  <a:pt x="12242863" y="4819079"/>
                </a:cubicBezTo>
                <a:close/>
                <a:moveTo>
                  <a:pt x="4190476" y="4852416"/>
                </a:moveTo>
                <a:cubicBezTo>
                  <a:pt x="4219051" y="4871466"/>
                  <a:pt x="4242864" y="4919044"/>
                  <a:pt x="4252341" y="4942856"/>
                </a:cubicBezTo>
                <a:cubicBezTo>
                  <a:pt x="4266629" y="4980956"/>
                  <a:pt x="4428554" y="5123831"/>
                  <a:pt x="4480941" y="5123831"/>
                </a:cubicBezTo>
                <a:cubicBezTo>
                  <a:pt x="4580954" y="5123831"/>
                  <a:pt x="4580954" y="4980956"/>
                  <a:pt x="4699969" y="4980956"/>
                </a:cubicBezTo>
                <a:cubicBezTo>
                  <a:pt x="4728544" y="4980956"/>
                  <a:pt x="4728544" y="4980956"/>
                  <a:pt x="4771406" y="5000006"/>
                </a:cubicBezTo>
                <a:cubicBezTo>
                  <a:pt x="4804744" y="5014294"/>
                  <a:pt x="4847606" y="5080969"/>
                  <a:pt x="4871419" y="5109544"/>
                </a:cubicBezTo>
                <a:cubicBezTo>
                  <a:pt x="4914281" y="5152406"/>
                  <a:pt x="4980956" y="5185744"/>
                  <a:pt x="5028533" y="5219081"/>
                </a:cubicBezTo>
                <a:cubicBezTo>
                  <a:pt x="5061871" y="5242894"/>
                  <a:pt x="5052346" y="5266706"/>
                  <a:pt x="5052346" y="5295281"/>
                </a:cubicBezTo>
                <a:cubicBezTo>
                  <a:pt x="5052346" y="5309521"/>
                  <a:pt x="5047583" y="5357146"/>
                  <a:pt x="5042821" y="5385721"/>
                </a:cubicBezTo>
                <a:cubicBezTo>
                  <a:pt x="5014246" y="5400009"/>
                  <a:pt x="4971431" y="5404771"/>
                  <a:pt x="4938094" y="5423821"/>
                </a:cubicBezTo>
                <a:cubicBezTo>
                  <a:pt x="4885706" y="5447634"/>
                  <a:pt x="4904756" y="5495259"/>
                  <a:pt x="4861894" y="5528596"/>
                </a:cubicBezTo>
                <a:cubicBezTo>
                  <a:pt x="4823794" y="5561934"/>
                  <a:pt x="4757119" y="5580984"/>
                  <a:pt x="4719019" y="5580984"/>
                </a:cubicBezTo>
                <a:cubicBezTo>
                  <a:pt x="4638056" y="5580984"/>
                  <a:pt x="4533329" y="5552409"/>
                  <a:pt x="4457129" y="5504784"/>
                </a:cubicBezTo>
                <a:cubicBezTo>
                  <a:pt x="4428554" y="5490496"/>
                  <a:pt x="4409504" y="5461921"/>
                  <a:pt x="4385691" y="5442871"/>
                </a:cubicBezTo>
                <a:cubicBezTo>
                  <a:pt x="4338066" y="5400009"/>
                  <a:pt x="4285679" y="5361909"/>
                  <a:pt x="4233339" y="5328571"/>
                </a:cubicBezTo>
                <a:cubicBezTo>
                  <a:pt x="4161901" y="5280994"/>
                  <a:pt x="4066651" y="5266706"/>
                  <a:pt x="4014264" y="5176219"/>
                </a:cubicBezTo>
                <a:cubicBezTo>
                  <a:pt x="3995214" y="5142881"/>
                  <a:pt x="3980926" y="5080969"/>
                  <a:pt x="3980926" y="5071444"/>
                </a:cubicBezTo>
                <a:lnTo>
                  <a:pt x="3980926" y="5047631"/>
                </a:lnTo>
                <a:cubicBezTo>
                  <a:pt x="4004739" y="5057156"/>
                  <a:pt x="4061889" y="5076206"/>
                  <a:pt x="4076176" y="5119069"/>
                </a:cubicBezTo>
                <a:cubicBezTo>
                  <a:pt x="4080939" y="5123831"/>
                  <a:pt x="4076176" y="5138119"/>
                  <a:pt x="4085701" y="5147644"/>
                </a:cubicBezTo>
                <a:cubicBezTo>
                  <a:pt x="4095226" y="5157169"/>
                  <a:pt x="4119039" y="5166694"/>
                  <a:pt x="4142851" y="5176219"/>
                </a:cubicBezTo>
                <a:cubicBezTo>
                  <a:pt x="4095226" y="5138119"/>
                  <a:pt x="4047601" y="5033344"/>
                  <a:pt x="3980926" y="5033344"/>
                </a:cubicBezTo>
                <a:lnTo>
                  <a:pt x="3980926" y="5014294"/>
                </a:lnTo>
                <a:cubicBezTo>
                  <a:pt x="3995214" y="4985719"/>
                  <a:pt x="3995214" y="4957144"/>
                  <a:pt x="3995214" y="4928569"/>
                </a:cubicBezTo>
                <a:cubicBezTo>
                  <a:pt x="3995214" y="4885754"/>
                  <a:pt x="4061889" y="4842891"/>
                  <a:pt x="4066651" y="4842891"/>
                </a:cubicBezTo>
                <a:cubicBezTo>
                  <a:pt x="4076176" y="4842891"/>
                  <a:pt x="4095226" y="4852416"/>
                  <a:pt x="4104751" y="4871466"/>
                </a:cubicBezTo>
                <a:cubicBezTo>
                  <a:pt x="4123801" y="4895279"/>
                  <a:pt x="4133326" y="4928569"/>
                  <a:pt x="4152376" y="4957144"/>
                </a:cubicBezTo>
                <a:cubicBezTo>
                  <a:pt x="4176189" y="4990481"/>
                  <a:pt x="4209526" y="5023819"/>
                  <a:pt x="4223814" y="5061919"/>
                </a:cubicBezTo>
                <a:cubicBezTo>
                  <a:pt x="4233339" y="5076206"/>
                  <a:pt x="4238101" y="5104781"/>
                  <a:pt x="4238101" y="5114306"/>
                </a:cubicBezTo>
                <a:cubicBezTo>
                  <a:pt x="4238101" y="5128594"/>
                  <a:pt x="4228576" y="5123831"/>
                  <a:pt x="4228576" y="5138119"/>
                </a:cubicBezTo>
                <a:cubicBezTo>
                  <a:pt x="4228576" y="5147644"/>
                  <a:pt x="4247579" y="5180981"/>
                  <a:pt x="4261866" y="5204794"/>
                </a:cubicBezTo>
                <a:cubicBezTo>
                  <a:pt x="4266629" y="5200031"/>
                  <a:pt x="4266629" y="5200031"/>
                  <a:pt x="4266629" y="5190506"/>
                </a:cubicBezTo>
                <a:cubicBezTo>
                  <a:pt x="4266629" y="5176219"/>
                  <a:pt x="4242864" y="5152406"/>
                  <a:pt x="4242864" y="5138119"/>
                </a:cubicBezTo>
                <a:cubicBezTo>
                  <a:pt x="4242864" y="5128594"/>
                  <a:pt x="4252341" y="5123831"/>
                  <a:pt x="4252341" y="5114306"/>
                </a:cubicBezTo>
                <a:cubicBezTo>
                  <a:pt x="4252341" y="5100019"/>
                  <a:pt x="4247579" y="5080969"/>
                  <a:pt x="4242864" y="5066681"/>
                </a:cubicBezTo>
                <a:cubicBezTo>
                  <a:pt x="4285679" y="5090494"/>
                  <a:pt x="4328541" y="5104781"/>
                  <a:pt x="4371404" y="5133356"/>
                </a:cubicBezTo>
                <a:cubicBezTo>
                  <a:pt x="4376166" y="5138119"/>
                  <a:pt x="4385691" y="5157169"/>
                  <a:pt x="4390454" y="5171456"/>
                </a:cubicBezTo>
                <a:cubicBezTo>
                  <a:pt x="4395216" y="5180981"/>
                  <a:pt x="4414266" y="5190506"/>
                  <a:pt x="4433316" y="5195269"/>
                </a:cubicBezTo>
                <a:cubicBezTo>
                  <a:pt x="4428554" y="5185744"/>
                  <a:pt x="4404741" y="5176219"/>
                  <a:pt x="4399979" y="5166694"/>
                </a:cubicBezTo>
                <a:cubicBezTo>
                  <a:pt x="4357116" y="5085731"/>
                  <a:pt x="4276154" y="5095256"/>
                  <a:pt x="4233339" y="5042869"/>
                </a:cubicBezTo>
                <a:cubicBezTo>
                  <a:pt x="4214289" y="5019056"/>
                  <a:pt x="4195239" y="4985719"/>
                  <a:pt x="4171426" y="4957144"/>
                </a:cubicBezTo>
                <a:cubicBezTo>
                  <a:pt x="4152376" y="4933331"/>
                  <a:pt x="4119039" y="4828604"/>
                  <a:pt x="4066651" y="4828604"/>
                </a:cubicBezTo>
                <a:cubicBezTo>
                  <a:pt x="4038076" y="4828604"/>
                  <a:pt x="4019026" y="4857179"/>
                  <a:pt x="3990451" y="4880991"/>
                </a:cubicBezTo>
                <a:cubicBezTo>
                  <a:pt x="3985689" y="4885754"/>
                  <a:pt x="3971401" y="4885754"/>
                  <a:pt x="3966639" y="4890516"/>
                </a:cubicBezTo>
                <a:cubicBezTo>
                  <a:pt x="3952351" y="4895279"/>
                  <a:pt x="3952351" y="4914329"/>
                  <a:pt x="3942826" y="4919044"/>
                </a:cubicBezTo>
                <a:cubicBezTo>
                  <a:pt x="3923776" y="4900041"/>
                  <a:pt x="3904726" y="4876229"/>
                  <a:pt x="3880914" y="4857179"/>
                </a:cubicBezTo>
                <a:cubicBezTo>
                  <a:pt x="3923776" y="4814316"/>
                  <a:pt x="3980926" y="4785741"/>
                  <a:pt x="4028551" y="4785741"/>
                </a:cubicBezTo>
                <a:cubicBezTo>
                  <a:pt x="4076176" y="4785741"/>
                  <a:pt x="4152376" y="4828604"/>
                  <a:pt x="4190476" y="4852416"/>
                </a:cubicBezTo>
                <a:close/>
                <a:moveTo>
                  <a:pt x="3719036" y="4790504"/>
                </a:moveTo>
                <a:lnTo>
                  <a:pt x="3719036" y="4866704"/>
                </a:lnTo>
                <a:lnTo>
                  <a:pt x="3690461" y="4866704"/>
                </a:lnTo>
                <a:cubicBezTo>
                  <a:pt x="3690461" y="4852416"/>
                  <a:pt x="3685699" y="4823841"/>
                  <a:pt x="3685699" y="4814316"/>
                </a:cubicBezTo>
                <a:cubicBezTo>
                  <a:pt x="3685699" y="4800029"/>
                  <a:pt x="3680936" y="4785741"/>
                  <a:pt x="3699986" y="4785741"/>
                </a:cubicBezTo>
                <a:cubicBezTo>
                  <a:pt x="3714274" y="4785741"/>
                  <a:pt x="3714274" y="4790504"/>
                  <a:pt x="3719036" y="4790504"/>
                </a:cubicBezTo>
                <a:close/>
                <a:moveTo>
                  <a:pt x="1580912" y="4804791"/>
                </a:moveTo>
                <a:lnTo>
                  <a:pt x="1580912" y="4833366"/>
                </a:lnTo>
                <a:lnTo>
                  <a:pt x="1523810" y="4804791"/>
                </a:lnTo>
                <a:cubicBezTo>
                  <a:pt x="1523810" y="4800029"/>
                  <a:pt x="1523810" y="4785741"/>
                  <a:pt x="1538097" y="4785741"/>
                </a:cubicBezTo>
                <a:cubicBezTo>
                  <a:pt x="1547622" y="4785741"/>
                  <a:pt x="1566672" y="4800029"/>
                  <a:pt x="1580912" y="4804791"/>
                </a:cubicBezTo>
                <a:close/>
                <a:moveTo>
                  <a:pt x="1119045" y="4871466"/>
                </a:moveTo>
                <a:cubicBezTo>
                  <a:pt x="1099995" y="4895279"/>
                  <a:pt x="1085707" y="4909566"/>
                  <a:pt x="1095232" y="4938094"/>
                </a:cubicBezTo>
                <a:cubicBezTo>
                  <a:pt x="1099995" y="4938094"/>
                  <a:pt x="1104757" y="4928569"/>
                  <a:pt x="1109520" y="4919044"/>
                </a:cubicBezTo>
                <a:cubicBezTo>
                  <a:pt x="1099995" y="4952381"/>
                  <a:pt x="1095232" y="4990481"/>
                  <a:pt x="1090470" y="5023819"/>
                </a:cubicBezTo>
                <a:cubicBezTo>
                  <a:pt x="1085707" y="5019056"/>
                  <a:pt x="1076182" y="5004769"/>
                  <a:pt x="1076182" y="4995244"/>
                </a:cubicBezTo>
                <a:cubicBezTo>
                  <a:pt x="1076182" y="4933331"/>
                  <a:pt x="1114282" y="4861941"/>
                  <a:pt x="1123807" y="4833366"/>
                </a:cubicBezTo>
                <a:cubicBezTo>
                  <a:pt x="1128570" y="4819079"/>
                  <a:pt x="1138095" y="4800029"/>
                  <a:pt x="1142857" y="4785741"/>
                </a:cubicBezTo>
                <a:cubicBezTo>
                  <a:pt x="1142857" y="4809554"/>
                  <a:pt x="1133332" y="4857179"/>
                  <a:pt x="1119045" y="4871466"/>
                </a:cubicBezTo>
                <a:close/>
                <a:moveTo>
                  <a:pt x="1104757" y="4833366"/>
                </a:moveTo>
                <a:cubicBezTo>
                  <a:pt x="1104757" y="4823841"/>
                  <a:pt x="1109520" y="4790504"/>
                  <a:pt x="1128570" y="4790504"/>
                </a:cubicBezTo>
                <a:cubicBezTo>
                  <a:pt x="1119045" y="4804791"/>
                  <a:pt x="1109520" y="4823841"/>
                  <a:pt x="1104757" y="4833366"/>
                </a:cubicBezTo>
                <a:close/>
                <a:moveTo>
                  <a:pt x="3814286" y="4804791"/>
                </a:moveTo>
                <a:cubicBezTo>
                  <a:pt x="3809524" y="4804791"/>
                  <a:pt x="3799999" y="4800029"/>
                  <a:pt x="3790474" y="4795266"/>
                </a:cubicBezTo>
                <a:lnTo>
                  <a:pt x="3790474" y="4780979"/>
                </a:lnTo>
                <a:cubicBezTo>
                  <a:pt x="3799999" y="4790504"/>
                  <a:pt x="3809524" y="4795266"/>
                  <a:pt x="3814286" y="4804791"/>
                </a:cubicBezTo>
                <a:close/>
                <a:moveTo>
                  <a:pt x="3561874" y="4814316"/>
                </a:moveTo>
                <a:cubicBezTo>
                  <a:pt x="3561874" y="4823841"/>
                  <a:pt x="3557111" y="4847654"/>
                  <a:pt x="3547586" y="4866704"/>
                </a:cubicBezTo>
                <a:lnTo>
                  <a:pt x="3533299" y="4866704"/>
                </a:lnTo>
                <a:lnTo>
                  <a:pt x="3533299" y="4790504"/>
                </a:lnTo>
                <a:cubicBezTo>
                  <a:pt x="3538061" y="4785741"/>
                  <a:pt x="3542824" y="4785741"/>
                  <a:pt x="3547586" y="4780979"/>
                </a:cubicBezTo>
                <a:cubicBezTo>
                  <a:pt x="3557111" y="4790504"/>
                  <a:pt x="3561874" y="4800029"/>
                  <a:pt x="3561874" y="4814316"/>
                </a:cubicBezTo>
                <a:close/>
                <a:moveTo>
                  <a:pt x="10971419" y="4785741"/>
                </a:moveTo>
                <a:lnTo>
                  <a:pt x="10971419" y="4861941"/>
                </a:lnTo>
                <a:cubicBezTo>
                  <a:pt x="10957131" y="4861941"/>
                  <a:pt x="10933319" y="4857179"/>
                  <a:pt x="10923794" y="4857179"/>
                </a:cubicBezTo>
                <a:cubicBezTo>
                  <a:pt x="10909506" y="4857179"/>
                  <a:pt x="10857119" y="4861941"/>
                  <a:pt x="10833306" y="4876229"/>
                </a:cubicBezTo>
                <a:cubicBezTo>
                  <a:pt x="10809494" y="4885754"/>
                  <a:pt x="10799969" y="4909566"/>
                  <a:pt x="10780919" y="4923806"/>
                </a:cubicBezTo>
                <a:cubicBezTo>
                  <a:pt x="10719054" y="4961906"/>
                  <a:pt x="10704767" y="5014294"/>
                  <a:pt x="10690479" y="5057156"/>
                </a:cubicBezTo>
                <a:cubicBezTo>
                  <a:pt x="10690479" y="5023819"/>
                  <a:pt x="10671429" y="4971431"/>
                  <a:pt x="10671429" y="4957144"/>
                </a:cubicBezTo>
                <a:cubicBezTo>
                  <a:pt x="10671429" y="4942856"/>
                  <a:pt x="10685717" y="4880991"/>
                  <a:pt x="10704767" y="4880991"/>
                </a:cubicBezTo>
                <a:cubicBezTo>
                  <a:pt x="10719054" y="4880991"/>
                  <a:pt x="10728531" y="4890516"/>
                  <a:pt x="10738056" y="4900041"/>
                </a:cubicBezTo>
                <a:cubicBezTo>
                  <a:pt x="10742819" y="4895279"/>
                  <a:pt x="10747581" y="4895279"/>
                  <a:pt x="10747581" y="4880991"/>
                </a:cubicBezTo>
                <a:cubicBezTo>
                  <a:pt x="10747581" y="4871466"/>
                  <a:pt x="10733294" y="4866704"/>
                  <a:pt x="10733294" y="4852416"/>
                </a:cubicBezTo>
                <a:cubicBezTo>
                  <a:pt x="10733294" y="4842891"/>
                  <a:pt x="10757106" y="4838129"/>
                  <a:pt x="10766631" y="4823841"/>
                </a:cubicBezTo>
                <a:lnTo>
                  <a:pt x="10780919" y="4838129"/>
                </a:lnTo>
                <a:cubicBezTo>
                  <a:pt x="10799969" y="4823841"/>
                  <a:pt x="10790444" y="4785741"/>
                  <a:pt x="10823781" y="4785741"/>
                </a:cubicBezTo>
                <a:cubicBezTo>
                  <a:pt x="10857119" y="4785741"/>
                  <a:pt x="10871406" y="4800029"/>
                  <a:pt x="10885694" y="4819079"/>
                </a:cubicBezTo>
                <a:cubicBezTo>
                  <a:pt x="10904744" y="4804791"/>
                  <a:pt x="10919031" y="4776216"/>
                  <a:pt x="10942844" y="4776216"/>
                </a:cubicBezTo>
                <a:cubicBezTo>
                  <a:pt x="10957131" y="4776216"/>
                  <a:pt x="10961894" y="4785741"/>
                  <a:pt x="10971419" y="4785741"/>
                </a:cubicBezTo>
                <a:close/>
                <a:moveTo>
                  <a:pt x="8819007" y="4790504"/>
                </a:moveTo>
                <a:cubicBezTo>
                  <a:pt x="8790479" y="4795266"/>
                  <a:pt x="8757142" y="4795266"/>
                  <a:pt x="8719042" y="4800029"/>
                </a:cubicBezTo>
                <a:cubicBezTo>
                  <a:pt x="8719042" y="4809554"/>
                  <a:pt x="8719042" y="4823841"/>
                  <a:pt x="8714279" y="4833366"/>
                </a:cubicBezTo>
                <a:cubicBezTo>
                  <a:pt x="8719042" y="4838129"/>
                  <a:pt x="8723804" y="4838129"/>
                  <a:pt x="8738092" y="4838129"/>
                </a:cubicBezTo>
                <a:cubicBezTo>
                  <a:pt x="8752379" y="4838129"/>
                  <a:pt x="8766667" y="4819079"/>
                  <a:pt x="8780954" y="4819079"/>
                </a:cubicBezTo>
                <a:cubicBezTo>
                  <a:pt x="8790479" y="4819079"/>
                  <a:pt x="8795242" y="4828604"/>
                  <a:pt x="8804767" y="4833366"/>
                </a:cubicBezTo>
                <a:cubicBezTo>
                  <a:pt x="8790479" y="4857179"/>
                  <a:pt x="8800004" y="4923806"/>
                  <a:pt x="8747617" y="4923806"/>
                </a:cubicBezTo>
                <a:cubicBezTo>
                  <a:pt x="8733329" y="4923806"/>
                  <a:pt x="8733329" y="4909566"/>
                  <a:pt x="8723804" y="4904804"/>
                </a:cubicBezTo>
                <a:cubicBezTo>
                  <a:pt x="8766667" y="4914329"/>
                  <a:pt x="8757142" y="4861941"/>
                  <a:pt x="8766667" y="4842891"/>
                </a:cubicBezTo>
                <a:cubicBezTo>
                  <a:pt x="8757142" y="4838129"/>
                  <a:pt x="8752379" y="4838129"/>
                  <a:pt x="8738092" y="4838129"/>
                </a:cubicBezTo>
                <a:lnTo>
                  <a:pt x="8719042" y="4838129"/>
                </a:lnTo>
                <a:cubicBezTo>
                  <a:pt x="8709517" y="4852416"/>
                  <a:pt x="8704754" y="4866704"/>
                  <a:pt x="8695229" y="4880991"/>
                </a:cubicBezTo>
                <a:cubicBezTo>
                  <a:pt x="8680942" y="4904804"/>
                  <a:pt x="8638079" y="4923806"/>
                  <a:pt x="8623792" y="4933331"/>
                </a:cubicBezTo>
                <a:cubicBezTo>
                  <a:pt x="8638079" y="4923806"/>
                  <a:pt x="8652367" y="4909566"/>
                  <a:pt x="8661892" y="4895279"/>
                </a:cubicBezTo>
                <a:cubicBezTo>
                  <a:pt x="8676179" y="4871466"/>
                  <a:pt x="8690467" y="4833366"/>
                  <a:pt x="8690467" y="4823841"/>
                </a:cubicBezTo>
                <a:lnTo>
                  <a:pt x="8690467" y="4809554"/>
                </a:lnTo>
                <a:cubicBezTo>
                  <a:pt x="8676179" y="4804791"/>
                  <a:pt x="8657129" y="4804791"/>
                  <a:pt x="8638079" y="4804791"/>
                </a:cubicBezTo>
                <a:cubicBezTo>
                  <a:pt x="8680942" y="4800029"/>
                  <a:pt x="8728567" y="4800029"/>
                  <a:pt x="8771429" y="4790504"/>
                </a:cubicBezTo>
                <a:cubicBezTo>
                  <a:pt x="8776192" y="4790504"/>
                  <a:pt x="8780954" y="4776216"/>
                  <a:pt x="8795242" y="4776216"/>
                </a:cubicBezTo>
                <a:cubicBezTo>
                  <a:pt x="8804767" y="4776216"/>
                  <a:pt x="8809529" y="4785741"/>
                  <a:pt x="8819007" y="4790504"/>
                </a:cubicBezTo>
                <a:close/>
                <a:moveTo>
                  <a:pt x="12261866" y="4771454"/>
                </a:moveTo>
                <a:lnTo>
                  <a:pt x="12257104" y="4771454"/>
                </a:lnTo>
                <a:lnTo>
                  <a:pt x="12261866" y="4771454"/>
                </a:lnTo>
                <a:close/>
                <a:moveTo>
                  <a:pt x="12228575" y="4771454"/>
                </a:moveTo>
                <a:lnTo>
                  <a:pt x="12238100" y="4780979"/>
                </a:lnTo>
                <a:lnTo>
                  <a:pt x="12228575" y="4771454"/>
                </a:lnTo>
                <a:close/>
                <a:moveTo>
                  <a:pt x="6638068" y="4795266"/>
                </a:moveTo>
                <a:lnTo>
                  <a:pt x="6619018" y="4795266"/>
                </a:lnTo>
                <a:lnTo>
                  <a:pt x="6619018" y="4776216"/>
                </a:lnTo>
                <a:cubicBezTo>
                  <a:pt x="6623781" y="4776216"/>
                  <a:pt x="6633306" y="4776216"/>
                  <a:pt x="6642831" y="4771454"/>
                </a:cubicBezTo>
                <a:cubicBezTo>
                  <a:pt x="6642831" y="4776216"/>
                  <a:pt x="6642831" y="4785741"/>
                  <a:pt x="6638068" y="4795266"/>
                </a:cubicBezTo>
                <a:close/>
                <a:moveTo>
                  <a:pt x="8966644" y="4780979"/>
                </a:moveTo>
                <a:lnTo>
                  <a:pt x="8971407" y="4800029"/>
                </a:lnTo>
                <a:lnTo>
                  <a:pt x="9004744" y="4800029"/>
                </a:lnTo>
                <a:lnTo>
                  <a:pt x="9004744" y="4771454"/>
                </a:lnTo>
                <a:lnTo>
                  <a:pt x="9042844" y="4771454"/>
                </a:lnTo>
                <a:cubicBezTo>
                  <a:pt x="9038082" y="4780979"/>
                  <a:pt x="9038082" y="4795266"/>
                  <a:pt x="9038082" y="4804791"/>
                </a:cubicBezTo>
                <a:cubicBezTo>
                  <a:pt x="9033319" y="4804791"/>
                  <a:pt x="9028557" y="4809554"/>
                  <a:pt x="9019032" y="4809554"/>
                </a:cubicBezTo>
                <a:cubicBezTo>
                  <a:pt x="9004744" y="4809554"/>
                  <a:pt x="8999982" y="4800029"/>
                  <a:pt x="8985694" y="4800029"/>
                </a:cubicBezTo>
                <a:cubicBezTo>
                  <a:pt x="8976169" y="4800029"/>
                  <a:pt x="8942832" y="4804791"/>
                  <a:pt x="8919019" y="4809554"/>
                </a:cubicBezTo>
                <a:cubicBezTo>
                  <a:pt x="8928544" y="4814316"/>
                  <a:pt x="8942832" y="4814316"/>
                  <a:pt x="8947594" y="4814316"/>
                </a:cubicBezTo>
                <a:cubicBezTo>
                  <a:pt x="8947594" y="4819079"/>
                  <a:pt x="8942832" y="4823841"/>
                  <a:pt x="8942832" y="4833366"/>
                </a:cubicBezTo>
                <a:cubicBezTo>
                  <a:pt x="8966644" y="4828604"/>
                  <a:pt x="8995219" y="4819079"/>
                  <a:pt x="9009507" y="4819079"/>
                </a:cubicBezTo>
                <a:cubicBezTo>
                  <a:pt x="9019032" y="4819079"/>
                  <a:pt x="9023794" y="4823841"/>
                  <a:pt x="9033319" y="4833366"/>
                </a:cubicBezTo>
                <a:cubicBezTo>
                  <a:pt x="9009507" y="4861941"/>
                  <a:pt x="8961882" y="4890516"/>
                  <a:pt x="8928544" y="4904804"/>
                </a:cubicBezTo>
                <a:cubicBezTo>
                  <a:pt x="8904732" y="4914329"/>
                  <a:pt x="8876157" y="4919044"/>
                  <a:pt x="8857107" y="4923806"/>
                </a:cubicBezTo>
                <a:lnTo>
                  <a:pt x="8842819" y="4923806"/>
                </a:lnTo>
                <a:cubicBezTo>
                  <a:pt x="8866632" y="4919044"/>
                  <a:pt x="8914257" y="4904804"/>
                  <a:pt x="8914257" y="4890516"/>
                </a:cubicBezTo>
                <a:cubicBezTo>
                  <a:pt x="8914257" y="4880991"/>
                  <a:pt x="8909494" y="4876229"/>
                  <a:pt x="8909494" y="4861941"/>
                </a:cubicBezTo>
                <a:cubicBezTo>
                  <a:pt x="8904732" y="4861941"/>
                  <a:pt x="8909494" y="4857179"/>
                  <a:pt x="8895207" y="4857179"/>
                </a:cubicBezTo>
                <a:cubicBezTo>
                  <a:pt x="8885682" y="4857179"/>
                  <a:pt x="8866632" y="4871466"/>
                  <a:pt x="8852344" y="4876229"/>
                </a:cubicBezTo>
                <a:cubicBezTo>
                  <a:pt x="8866632" y="4861941"/>
                  <a:pt x="8890444" y="4838129"/>
                  <a:pt x="8904732" y="4814316"/>
                </a:cubicBezTo>
                <a:cubicBezTo>
                  <a:pt x="8899969" y="4809554"/>
                  <a:pt x="8890444" y="4814316"/>
                  <a:pt x="8861869" y="4814316"/>
                </a:cubicBezTo>
                <a:lnTo>
                  <a:pt x="8861869" y="4780979"/>
                </a:lnTo>
                <a:lnTo>
                  <a:pt x="8899969" y="4780979"/>
                </a:lnTo>
                <a:cubicBezTo>
                  <a:pt x="8895207" y="4785741"/>
                  <a:pt x="8895207" y="4795266"/>
                  <a:pt x="8895207" y="4804791"/>
                </a:cubicBezTo>
                <a:cubicBezTo>
                  <a:pt x="8899969" y="4809554"/>
                  <a:pt x="8914257" y="4804791"/>
                  <a:pt x="8933307" y="4804791"/>
                </a:cubicBezTo>
                <a:lnTo>
                  <a:pt x="8933307" y="4771454"/>
                </a:lnTo>
                <a:lnTo>
                  <a:pt x="8976169" y="4771454"/>
                </a:lnTo>
                <a:lnTo>
                  <a:pt x="8966644" y="4780979"/>
                </a:lnTo>
                <a:close/>
                <a:moveTo>
                  <a:pt x="3780949" y="4776216"/>
                </a:moveTo>
                <a:lnTo>
                  <a:pt x="3780949" y="4790504"/>
                </a:lnTo>
                <a:cubicBezTo>
                  <a:pt x="3771424" y="4785741"/>
                  <a:pt x="3761899" y="4776216"/>
                  <a:pt x="3761899" y="4766691"/>
                </a:cubicBezTo>
                <a:cubicBezTo>
                  <a:pt x="3766661" y="4766691"/>
                  <a:pt x="3776186" y="4771454"/>
                  <a:pt x="3780949" y="4776216"/>
                </a:cubicBezTo>
                <a:close/>
                <a:moveTo>
                  <a:pt x="1514285" y="4776216"/>
                </a:moveTo>
                <a:lnTo>
                  <a:pt x="1514285" y="4800029"/>
                </a:lnTo>
                <a:cubicBezTo>
                  <a:pt x="1509522" y="4800029"/>
                  <a:pt x="1499997" y="4795266"/>
                  <a:pt x="1490472" y="4790504"/>
                </a:cubicBezTo>
                <a:lnTo>
                  <a:pt x="1490472" y="4766691"/>
                </a:lnTo>
                <a:cubicBezTo>
                  <a:pt x="1495235" y="4766691"/>
                  <a:pt x="1504760" y="4771454"/>
                  <a:pt x="1514285" y="4776216"/>
                </a:cubicBezTo>
                <a:close/>
                <a:moveTo>
                  <a:pt x="12219050" y="4766691"/>
                </a:moveTo>
                <a:cubicBezTo>
                  <a:pt x="12214288" y="4766691"/>
                  <a:pt x="12204763" y="4766691"/>
                  <a:pt x="12195238" y="4761929"/>
                </a:cubicBezTo>
                <a:cubicBezTo>
                  <a:pt x="12200000" y="4761929"/>
                  <a:pt x="12209525" y="4766691"/>
                  <a:pt x="12219050" y="4766691"/>
                </a:cubicBezTo>
                <a:close/>
                <a:moveTo>
                  <a:pt x="3804761" y="4776216"/>
                </a:moveTo>
                <a:lnTo>
                  <a:pt x="3804761" y="4757166"/>
                </a:lnTo>
                <a:cubicBezTo>
                  <a:pt x="3809524" y="4761929"/>
                  <a:pt x="3809524" y="4771454"/>
                  <a:pt x="3804761" y="4776216"/>
                </a:cubicBezTo>
                <a:close/>
                <a:moveTo>
                  <a:pt x="12214288" y="4752404"/>
                </a:moveTo>
                <a:cubicBezTo>
                  <a:pt x="12214288" y="4757166"/>
                  <a:pt x="12209525" y="4757166"/>
                  <a:pt x="12209525" y="4752404"/>
                </a:cubicBezTo>
                <a:lnTo>
                  <a:pt x="12214288" y="4752404"/>
                </a:lnTo>
                <a:close/>
                <a:moveTo>
                  <a:pt x="6857143" y="4752404"/>
                </a:moveTo>
                <a:lnTo>
                  <a:pt x="6857143" y="4771454"/>
                </a:lnTo>
                <a:lnTo>
                  <a:pt x="6847618" y="4771454"/>
                </a:lnTo>
                <a:lnTo>
                  <a:pt x="6847618" y="4752404"/>
                </a:lnTo>
                <a:lnTo>
                  <a:pt x="6857143" y="4752404"/>
                </a:lnTo>
                <a:close/>
                <a:moveTo>
                  <a:pt x="6704743" y="4785741"/>
                </a:moveTo>
                <a:cubicBezTo>
                  <a:pt x="6704743" y="4776216"/>
                  <a:pt x="6704743" y="4761929"/>
                  <a:pt x="6709506" y="4752404"/>
                </a:cubicBezTo>
                <a:cubicBezTo>
                  <a:pt x="6709506" y="4761929"/>
                  <a:pt x="6709506" y="4776216"/>
                  <a:pt x="6704743" y="4785741"/>
                </a:cubicBezTo>
                <a:close/>
                <a:moveTo>
                  <a:pt x="3795236" y="4761929"/>
                </a:moveTo>
                <a:cubicBezTo>
                  <a:pt x="3785711" y="4757166"/>
                  <a:pt x="3780949" y="4752404"/>
                  <a:pt x="3776186" y="4742879"/>
                </a:cubicBezTo>
                <a:cubicBezTo>
                  <a:pt x="3785711" y="4747641"/>
                  <a:pt x="3790474" y="4757166"/>
                  <a:pt x="3795236" y="4761929"/>
                </a:cubicBezTo>
                <a:close/>
                <a:moveTo>
                  <a:pt x="1138095" y="4766691"/>
                </a:moveTo>
                <a:cubicBezTo>
                  <a:pt x="1138095" y="4761929"/>
                  <a:pt x="1142857" y="4752404"/>
                  <a:pt x="1147620" y="4742879"/>
                </a:cubicBezTo>
                <a:cubicBezTo>
                  <a:pt x="1147620" y="4747641"/>
                  <a:pt x="1142857" y="4757166"/>
                  <a:pt x="1138095" y="4766691"/>
                </a:cubicBezTo>
                <a:close/>
                <a:moveTo>
                  <a:pt x="12671394" y="4747641"/>
                </a:moveTo>
                <a:cubicBezTo>
                  <a:pt x="12671394" y="4761929"/>
                  <a:pt x="12638056" y="4785741"/>
                  <a:pt x="12628531" y="4785741"/>
                </a:cubicBezTo>
                <a:cubicBezTo>
                  <a:pt x="12642819" y="4771454"/>
                  <a:pt x="12657106" y="4752404"/>
                  <a:pt x="12666631" y="4738116"/>
                </a:cubicBezTo>
                <a:cubicBezTo>
                  <a:pt x="12666631" y="4742879"/>
                  <a:pt x="12671394" y="4738116"/>
                  <a:pt x="12671394" y="4747641"/>
                </a:cubicBezTo>
                <a:close/>
                <a:moveTo>
                  <a:pt x="12233338" y="4761929"/>
                </a:moveTo>
                <a:cubicBezTo>
                  <a:pt x="12233338" y="4757166"/>
                  <a:pt x="12223813" y="4747641"/>
                  <a:pt x="12214288" y="4738116"/>
                </a:cubicBezTo>
                <a:cubicBezTo>
                  <a:pt x="12223813" y="4738116"/>
                  <a:pt x="12233338" y="4752404"/>
                  <a:pt x="12233338" y="4761929"/>
                </a:cubicBezTo>
                <a:close/>
                <a:moveTo>
                  <a:pt x="11795236" y="4733354"/>
                </a:moveTo>
                <a:cubicBezTo>
                  <a:pt x="11804761" y="4742879"/>
                  <a:pt x="11814286" y="4766691"/>
                  <a:pt x="11823811" y="4766691"/>
                </a:cubicBezTo>
                <a:cubicBezTo>
                  <a:pt x="11838098" y="4766691"/>
                  <a:pt x="11833336" y="4757166"/>
                  <a:pt x="11847623" y="4757166"/>
                </a:cubicBezTo>
                <a:cubicBezTo>
                  <a:pt x="11857148" y="4757166"/>
                  <a:pt x="11871388" y="4766691"/>
                  <a:pt x="11880913" y="4776216"/>
                </a:cubicBezTo>
                <a:cubicBezTo>
                  <a:pt x="11876150" y="4785741"/>
                  <a:pt x="11871388" y="4790504"/>
                  <a:pt x="11871388" y="4804791"/>
                </a:cubicBezTo>
                <a:cubicBezTo>
                  <a:pt x="11871388" y="4814316"/>
                  <a:pt x="11876150" y="4828604"/>
                  <a:pt x="11890438" y="4842891"/>
                </a:cubicBezTo>
                <a:cubicBezTo>
                  <a:pt x="11842861" y="4842891"/>
                  <a:pt x="11780948" y="4771454"/>
                  <a:pt x="11780948" y="4733354"/>
                </a:cubicBezTo>
                <a:lnTo>
                  <a:pt x="11795236" y="4733354"/>
                </a:lnTo>
                <a:close/>
                <a:moveTo>
                  <a:pt x="7080933" y="4752404"/>
                </a:moveTo>
                <a:lnTo>
                  <a:pt x="7066645" y="4752404"/>
                </a:lnTo>
                <a:cubicBezTo>
                  <a:pt x="7066645" y="4752404"/>
                  <a:pt x="7061883" y="4752404"/>
                  <a:pt x="7061883" y="4742879"/>
                </a:cubicBezTo>
                <a:cubicBezTo>
                  <a:pt x="7061883" y="4728591"/>
                  <a:pt x="7071408" y="4733354"/>
                  <a:pt x="7080933" y="4733354"/>
                </a:cubicBezTo>
                <a:lnTo>
                  <a:pt x="7080933" y="4752404"/>
                </a:lnTo>
                <a:close/>
                <a:moveTo>
                  <a:pt x="1319022" y="5109544"/>
                </a:moveTo>
                <a:cubicBezTo>
                  <a:pt x="1257110" y="5085731"/>
                  <a:pt x="1295210" y="5023819"/>
                  <a:pt x="1285685" y="4980956"/>
                </a:cubicBezTo>
                <a:cubicBezTo>
                  <a:pt x="1276160" y="5014294"/>
                  <a:pt x="1276160" y="5047631"/>
                  <a:pt x="1276160" y="5080969"/>
                </a:cubicBezTo>
                <a:cubicBezTo>
                  <a:pt x="1257110" y="5052394"/>
                  <a:pt x="1271397" y="5014294"/>
                  <a:pt x="1261872" y="4985719"/>
                </a:cubicBezTo>
                <a:cubicBezTo>
                  <a:pt x="1257110" y="5009531"/>
                  <a:pt x="1257110" y="5038106"/>
                  <a:pt x="1257110" y="5061919"/>
                </a:cubicBezTo>
                <a:cubicBezTo>
                  <a:pt x="1252347" y="5057156"/>
                  <a:pt x="1252347" y="5047631"/>
                  <a:pt x="1247585" y="4957144"/>
                </a:cubicBezTo>
                <a:cubicBezTo>
                  <a:pt x="1242822" y="4980956"/>
                  <a:pt x="1238060" y="5009531"/>
                  <a:pt x="1238060" y="5038106"/>
                </a:cubicBezTo>
                <a:cubicBezTo>
                  <a:pt x="1233297" y="5023819"/>
                  <a:pt x="1233297" y="5009531"/>
                  <a:pt x="1233297" y="4995244"/>
                </a:cubicBezTo>
                <a:cubicBezTo>
                  <a:pt x="1233297" y="4919044"/>
                  <a:pt x="1285685" y="4800029"/>
                  <a:pt x="1319022" y="4733354"/>
                </a:cubicBezTo>
                <a:lnTo>
                  <a:pt x="1319022" y="5109544"/>
                </a:lnTo>
                <a:close/>
                <a:moveTo>
                  <a:pt x="10876169" y="4790504"/>
                </a:moveTo>
                <a:cubicBezTo>
                  <a:pt x="10866644" y="4785741"/>
                  <a:pt x="10852356" y="4780979"/>
                  <a:pt x="10838069" y="4780979"/>
                </a:cubicBezTo>
                <a:cubicBezTo>
                  <a:pt x="10847594" y="4776216"/>
                  <a:pt x="10857119" y="4776216"/>
                  <a:pt x="10866644" y="4766691"/>
                </a:cubicBezTo>
                <a:cubicBezTo>
                  <a:pt x="10876169" y="4761929"/>
                  <a:pt x="10880931" y="4752404"/>
                  <a:pt x="10880931" y="4742879"/>
                </a:cubicBezTo>
                <a:lnTo>
                  <a:pt x="10909506" y="4728591"/>
                </a:lnTo>
                <a:cubicBezTo>
                  <a:pt x="10899981" y="4747641"/>
                  <a:pt x="10890456" y="4771454"/>
                  <a:pt x="10876169" y="4790504"/>
                </a:cubicBezTo>
                <a:close/>
                <a:moveTo>
                  <a:pt x="6923770" y="4766691"/>
                </a:moveTo>
                <a:lnTo>
                  <a:pt x="6914245" y="4766691"/>
                </a:lnTo>
                <a:lnTo>
                  <a:pt x="6914245" y="4728591"/>
                </a:lnTo>
                <a:lnTo>
                  <a:pt x="6923770" y="4728591"/>
                </a:lnTo>
                <a:lnTo>
                  <a:pt x="6923770" y="4766691"/>
                </a:lnTo>
                <a:close/>
                <a:moveTo>
                  <a:pt x="3766661" y="4747641"/>
                </a:moveTo>
                <a:cubicBezTo>
                  <a:pt x="3761899" y="4742879"/>
                  <a:pt x="3761899" y="4728591"/>
                  <a:pt x="3761899" y="4728591"/>
                </a:cubicBezTo>
                <a:cubicBezTo>
                  <a:pt x="3766661" y="4733354"/>
                  <a:pt x="3766661" y="4742879"/>
                  <a:pt x="3766661" y="4747641"/>
                </a:cubicBezTo>
                <a:close/>
                <a:moveTo>
                  <a:pt x="12399979" y="4919044"/>
                </a:moveTo>
                <a:cubicBezTo>
                  <a:pt x="12409504" y="4900041"/>
                  <a:pt x="12423791" y="4876229"/>
                  <a:pt x="12438079" y="4852416"/>
                </a:cubicBezTo>
                <a:cubicBezTo>
                  <a:pt x="12447604" y="4833366"/>
                  <a:pt x="12447604" y="4809554"/>
                  <a:pt x="12457129" y="4795266"/>
                </a:cubicBezTo>
                <a:cubicBezTo>
                  <a:pt x="12471416" y="4766691"/>
                  <a:pt x="12504754" y="4747641"/>
                  <a:pt x="12519041" y="4723829"/>
                </a:cubicBezTo>
                <a:cubicBezTo>
                  <a:pt x="12533329" y="4780979"/>
                  <a:pt x="12485704" y="4895279"/>
                  <a:pt x="12399979" y="4919044"/>
                </a:cubicBezTo>
                <a:close/>
                <a:moveTo>
                  <a:pt x="10928556" y="4752404"/>
                </a:moveTo>
                <a:cubicBezTo>
                  <a:pt x="10928556" y="4780979"/>
                  <a:pt x="10914269" y="4766691"/>
                  <a:pt x="10885694" y="4804791"/>
                </a:cubicBezTo>
                <a:cubicBezTo>
                  <a:pt x="10895219" y="4780979"/>
                  <a:pt x="10909506" y="4752404"/>
                  <a:pt x="10923794" y="4723829"/>
                </a:cubicBezTo>
                <a:cubicBezTo>
                  <a:pt x="10923794" y="4733354"/>
                  <a:pt x="10928556" y="4742879"/>
                  <a:pt x="10928556" y="4752404"/>
                </a:cubicBezTo>
                <a:close/>
                <a:moveTo>
                  <a:pt x="9147619" y="4933331"/>
                </a:moveTo>
                <a:lnTo>
                  <a:pt x="7480935" y="5014294"/>
                </a:lnTo>
                <a:lnTo>
                  <a:pt x="7480935" y="4990481"/>
                </a:lnTo>
                <a:cubicBezTo>
                  <a:pt x="7485698" y="4957144"/>
                  <a:pt x="7490460" y="4923806"/>
                  <a:pt x="7490460" y="4890516"/>
                </a:cubicBezTo>
                <a:cubicBezTo>
                  <a:pt x="7490460" y="4880991"/>
                  <a:pt x="7490460" y="4866704"/>
                  <a:pt x="7495223" y="4857179"/>
                </a:cubicBezTo>
                <a:cubicBezTo>
                  <a:pt x="7552373" y="4852416"/>
                  <a:pt x="7614285" y="4847654"/>
                  <a:pt x="7671435" y="4842891"/>
                </a:cubicBezTo>
                <a:cubicBezTo>
                  <a:pt x="8161877" y="4804791"/>
                  <a:pt x="8652367" y="4766691"/>
                  <a:pt x="9161907" y="4723829"/>
                </a:cubicBezTo>
                <a:cubicBezTo>
                  <a:pt x="9157144" y="4795266"/>
                  <a:pt x="9152382" y="4861941"/>
                  <a:pt x="9147619" y="4933331"/>
                </a:cubicBezTo>
                <a:close/>
                <a:moveTo>
                  <a:pt x="2142839" y="5109544"/>
                </a:moveTo>
                <a:cubicBezTo>
                  <a:pt x="2223802" y="5166694"/>
                  <a:pt x="2304764" y="5247656"/>
                  <a:pt x="2395204" y="5295281"/>
                </a:cubicBezTo>
                <a:cubicBezTo>
                  <a:pt x="2485692" y="5347621"/>
                  <a:pt x="2599992" y="5385721"/>
                  <a:pt x="2704767" y="5385721"/>
                </a:cubicBezTo>
                <a:cubicBezTo>
                  <a:pt x="2761869" y="5385721"/>
                  <a:pt x="2819019" y="5371434"/>
                  <a:pt x="2876169" y="5328571"/>
                </a:cubicBezTo>
                <a:cubicBezTo>
                  <a:pt x="2876169" y="5376196"/>
                  <a:pt x="2714292" y="5404771"/>
                  <a:pt x="2671429" y="5404771"/>
                </a:cubicBezTo>
                <a:cubicBezTo>
                  <a:pt x="2580942" y="5404771"/>
                  <a:pt x="2461879" y="5361909"/>
                  <a:pt x="2380917" y="5304759"/>
                </a:cubicBezTo>
                <a:cubicBezTo>
                  <a:pt x="2085689" y="5114306"/>
                  <a:pt x="1776174" y="4861941"/>
                  <a:pt x="1490472" y="4747641"/>
                </a:cubicBezTo>
                <a:lnTo>
                  <a:pt x="1490472" y="4723829"/>
                </a:lnTo>
                <a:cubicBezTo>
                  <a:pt x="1699974" y="4804791"/>
                  <a:pt x="1923812" y="4947619"/>
                  <a:pt x="2142839" y="5109544"/>
                </a:cubicBezTo>
                <a:close/>
                <a:moveTo>
                  <a:pt x="7266670" y="4733354"/>
                </a:moveTo>
                <a:lnTo>
                  <a:pt x="7238095" y="4733354"/>
                </a:lnTo>
                <a:cubicBezTo>
                  <a:pt x="7247620" y="4723829"/>
                  <a:pt x="7257145" y="4723829"/>
                  <a:pt x="7266670" y="4719066"/>
                </a:cubicBezTo>
                <a:lnTo>
                  <a:pt x="7266670" y="4733354"/>
                </a:lnTo>
                <a:close/>
                <a:moveTo>
                  <a:pt x="7157133" y="4742879"/>
                </a:moveTo>
                <a:cubicBezTo>
                  <a:pt x="7152370" y="4742879"/>
                  <a:pt x="7147608" y="4742879"/>
                  <a:pt x="7142845" y="4738116"/>
                </a:cubicBezTo>
                <a:lnTo>
                  <a:pt x="7142845" y="4719066"/>
                </a:lnTo>
                <a:lnTo>
                  <a:pt x="7152370" y="4719066"/>
                </a:lnTo>
                <a:lnTo>
                  <a:pt x="7157133" y="4742879"/>
                </a:lnTo>
                <a:close/>
                <a:moveTo>
                  <a:pt x="7123795" y="4747641"/>
                </a:moveTo>
                <a:lnTo>
                  <a:pt x="7104745" y="4747641"/>
                </a:lnTo>
                <a:lnTo>
                  <a:pt x="7104745" y="4723829"/>
                </a:lnTo>
                <a:cubicBezTo>
                  <a:pt x="7109508" y="4723829"/>
                  <a:pt x="7119033" y="4719066"/>
                  <a:pt x="7123795" y="4719066"/>
                </a:cubicBezTo>
                <a:lnTo>
                  <a:pt x="7123795" y="4747641"/>
                </a:lnTo>
                <a:close/>
                <a:moveTo>
                  <a:pt x="1047607" y="5014294"/>
                </a:moveTo>
                <a:cubicBezTo>
                  <a:pt x="1047607" y="5076206"/>
                  <a:pt x="1057132" y="5109544"/>
                  <a:pt x="1114282" y="5171456"/>
                </a:cubicBezTo>
                <a:cubicBezTo>
                  <a:pt x="1061895" y="5119069"/>
                  <a:pt x="1033320" y="5076206"/>
                  <a:pt x="1033320" y="5023819"/>
                </a:cubicBezTo>
                <a:cubicBezTo>
                  <a:pt x="1033320" y="4938094"/>
                  <a:pt x="1090470" y="4785741"/>
                  <a:pt x="1147620" y="4714304"/>
                </a:cubicBezTo>
                <a:cubicBezTo>
                  <a:pt x="1085707" y="4819079"/>
                  <a:pt x="1047607" y="4919044"/>
                  <a:pt x="1047607" y="5014294"/>
                </a:cubicBezTo>
                <a:close/>
                <a:moveTo>
                  <a:pt x="12847606" y="4704779"/>
                </a:moveTo>
                <a:cubicBezTo>
                  <a:pt x="12790456" y="4719066"/>
                  <a:pt x="12761881" y="4780979"/>
                  <a:pt x="12704731" y="4780979"/>
                </a:cubicBezTo>
                <a:lnTo>
                  <a:pt x="12685681" y="4780979"/>
                </a:lnTo>
                <a:cubicBezTo>
                  <a:pt x="12695206" y="4761929"/>
                  <a:pt x="12699969" y="4728591"/>
                  <a:pt x="12719019" y="4719066"/>
                </a:cubicBezTo>
                <a:cubicBezTo>
                  <a:pt x="12752356" y="4700016"/>
                  <a:pt x="12795219" y="4709541"/>
                  <a:pt x="12823794" y="4704779"/>
                </a:cubicBezTo>
                <a:lnTo>
                  <a:pt x="12847606" y="4704779"/>
                </a:lnTo>
                <a:close/>
                <a:moveTo>
                  <a:pt x="9180957" y="4704779"/>
                </a:moveTo>
                <a:lnTo>
                  <a:pt x="9180957" y="4747641"/>
                </a:lnTo>
                <a:cubicBezTo>
                  <a:pt x="9176194" y="4814316"/>
                  <a:pt x="9166669" y="4880991"/>
                  <a:pt x="9161907" y="4942856"/>
                </a:cubicBezTo>
                <a:cubicBezTo>
                  <a:pt x="9147619" y="4961906"/>
                  <a:pt x="9114282" y="4947619"/>
                  <a:pt x="9085707" y="4957144"/>
                </a:cubicBezTo>
                <a:lnTo>
                  <a:pt x="7461885" y="5033344"/>
                </a:lnTo>
                <a:lnTo>
                  <a:pt x="7461885" y="4976194"/>
                </a:lnTo>
                <a:cubicBezTo>
                  <a:pt x="7466648" y="4942856"/>
                  <a:pt x="7471410" y="4909566"/>
                  <a:pt x="7471410" y="4876229"/>
                </a:cubicBezTo>
                <a:cubicBezTo>
                  <a:pt x="7471410" y="4866704"/>
                  <a:pt x="7471410" y="4852416"/>
                  <a:pt x="7480935" y="4838129"/>
                </a:cubicBezTo>
                <a:cubicBezTo>
                  <a:pt x="7538085" y="4833366"/>
                  <a:pt x="7599998" y="4828604"/>
                  <a:pt x="7657148" y="4823841"/>
                </a:cubicBezTo>
                <a:cubicBezTo>
                  <a:pt x="8147590" y="4785741"/>
                  <a:pt x="8638079" y="4747641"/>
                  <a:pt x="9128569" y="4704779"/>
                </a:cubicBezTo>
                <a:lnTo>
                  <a:pt x="9180957" y="4704779"/>
                </a:lnTo>
                <a:close/>
                <a:moveTo>
                  <a:pt x="3742849" y="4895279"/>
                </a:moveTo>
                <a:cubicBezTo>
                  <a:pt x="3733324" y="4895279"/>
                  <a:pt x="3714274" y="4909566"/>
                  <a:pt x="3704749" y="4909566"/>
                </a:cubicBezTo>
                <a:cubicBezTo>
                  <a:pt x="3690461" y="4909566"/>
                  <a:pt x="3676174" y="4900041"/>
                  <a:pt x="3661886" y="4900041"/>
                </a:cubicBezTo>
                <a:cubicBezTo>
                  <a:pt x="3661886" y="4871466"/>
                  <a:pt x="3657124" y="4823841"/>
                  <a:pt x="3657124" y="4814316"/>
                </a:cubicBezTo>
                <a:cubicBezTo>
                  <a:pt x="3657124" y="4795266"/>
                  <a:pt x="3657124" y="4771454"/>
                  <a:pt x="3628549" y="4771454"/>
                </a:cubicBezTo>
                <a:cubicBezTo>
                  <a:pt x="3619024" y="4771454"/>
                  <a:pt x="3609499" y="4780979"/>
                  <a:pt x="3599974" y="4790504"/>
                </a:cubicBezTo>
                <a:lnTo>
                  <a:pt x="3599974" y="4876229"/>
                </a:lnTo>
                <a:cubicBezTo>
                  <a:pt x="3609499" y="4885754"/>
                  <a:pt x="3623786" y="4885754"/>
                  <a:pt x="3638074" y="4885754"/>
                </a:cubicBezTo>
                <a:lnTo>
                  <a:pt x="3638074" y="4900041"/>
                </a:lnTo>
                <a:cubicBezTo>
                  <a:pt x="3623786" y="4914329"/>
                  <a:pt x="3614261" y="4947619"/>
                  <a:pt x="3595211" y="4952381"/>
                </a:cubicBezTo>
                <a:lnTo>
                  <a:pt x="3590449" y="4852416"/>
                </a:lnTo>
                <a:lnTo>
                  <a:pt x="3571399" y="4852416"/>
                </a:lnTo>
                <a:cubicBezTo>
                  <a:pt x="3566636" y="4866704"/>
                  <a:pt x="3561874" y="4885754"/>
                  <a:pt x="3557111" y="4900041"/>
                </a:cubicBezTo>
                <a:cubicBezTo>
                  <a:pt x="3542824" y="4895279"/>
                  <a:pt x="3523774" y="4895279"/>
                  <a:pt x="3509486" y="4890516"/>
                </a:cubicBezTo>
                <a:cubicBezTo>
                  <a:pt x="3519011" y="4823841"/>
                  <a:pt x="3523774" y="4766691"/>
                  <a:pt x="3523774" y="4704779"/>
                </a:cubicBezTo>
                <a:lnTo>
                  <a:pt x="3742849" y="4704779"/>
                </a:lnTo>
                <a:lnTo>
                  <a:pt x="3742849" y="4895279"/>
                </a:lnTo>
                <a:close/>
                <a:moveTo>
                  <a:pt x="7338060" y="4723829"/>
                </a:moveTo>
                <a:lnTo>
                  <a:pt x="7319010" y="4728591"/>
                </a:lnTo>
                <a:lnTo>
                  <a:pt x="7319010" y="4704779"/>
                </a:lnTo>
                <a:cubicBezTo>
                  <a:pt x="7323773" y="4704779"/>
                  <a:pt x="7328535" y="4704779"/>
                  <a:pt x="7333298" y="4700016"/>
                </a:cubicBezTo>
                <a:lnTo>
                  <a:pt x="7338060" y="4723829"/>
                </a:lnTo>
                <a:close/>
                <a:moveTo>
                  <a:pt x="12971431" y="4704779"/>
                </a:moveTo>
                <a:cubicBezTo>
                  <a:pt x="12919044" y="4700016"/>
                  <a:pt x="12842844" y="4714304"/>
                  <a:pt x="12795219" y="4752404"/>
                </a:cubicBezTo>
                <a:cubicBezTo>
                  <a:pt x="12809506" y="4738116"/>
                  <a:pt x="12823794" y="4719066"/>
                  <a:pt x="12842844" y="4714304"/>
                </a:cubicBezTo>
                <a:cubicBezTo>
                  <a:pt x="12847606" y="4709541"/>
                  <a:pt x="12866656" y="4714304"/>
                  <a:pt x="12876181" y="4709541"/>
                </a:cubicBezTo>
                <a:cubicBezTo>
                  <a:pt x="12899994" y="4700016"/>
                  <a:pt x="12909519" y="4695254"/>
                  <a:pt x="12919044" y="4695254"/>
                </a:cubicBezTo>
                <a:cubicBezTo>
                  <a:pt x="12933331" y="4695254"/>
                  <a:pt x="12957144" y="4700016"/>
                  <a:pt x="12971431" y="4704779"/>
                </a:cubicBezTo>
                <a:close/>
                <a:moveTo>
                  <a:pt x="12371404" y="4728591"/>
                </a:moveTo>
                <a:cubicBezTo>
                  <a:pt x="12366641" y="4738116"/>
                  <a:pt x="12347591" y="4742879"/>
                  <a:pt x="12338066" y="4757166"/>
                </a:cubicBezTo>
                <a:cubicBezTo>
                  <a:pt x="12328541" y="4766691"/>
                  <a:pt x="12314254" y="4804791"/>
                  <a:pt x="12328541" y="4819079"/>
                </a:cubicBezTo>
                <a:cubicBezTo>
                  <a:pt x="12314254" y="4809554"/>
                  <a:pt x="12299966" y="4800029"/>
                  <a:pt x="12285679" y="4795266"/>
                </a:cubicBezTo>
                <a:cubicBezTo>
                  <a:pt x="12276154" y="4790504"/>
                  <a:pt x="12261866" y="4795266"/>
                  <a:pt x="12247579" y="4795266"/>
                </a:cubicBezTo>
                <a:cubicBezTo>
                  <a:pt x="12247579" y="4795266"/>
                  <a:pt x="12247579" y="4790504"/>
                  <a:pt x="12242863" y="4790504"/>
                </a:cubicBezTo>
                <a:cubicBezTo>
                  <a:pt x="12252341" y="4785741"/>
                  <a:pt x="12266629" y="4790504"/>
                  <a:pt x="12276154" y="4790504"/>
                </a:cubicBezTo>
                <a:cubicBezTo>
                  <a:pt x="12276154" y="4790504"/>
                  <a:pt x="12280916" y="4790504"/>
                  <a:pt x="12280916" y="4780979"/>
                </a:cubicBezTo>
                <a:cubicBezTo>
                  <a:pt x="12280916" y="4766691"/>
                  <a:pt x="12271391" y="4766691"/>
                  <a:pt x="12266629" y="4761929"/>
                </a:cubicBezTo>
                <a:cubicBezTo>
                  <a:pt x="12295204" y="4742879"/>
                  <a:pt x="12323779" y="4719066"/>
                  <a:pt x="12347591" y="4695254"/>
                </a:cubicBezTo>
                <a:cubicBezTo>
                  <a:pt x="12352354" y="4700016"/>
                  <a:pt x="12361879" y="4714304"/>
                  <a:pt x="12371404" y="4728591"/>
                </a:cubicBezTo>
                <a:close/>
                <a:moveTo>
                  <a:pt x="7419023" y="4719066"/>
                </a:moveTo>
                <a:lnTo>
                  <a:pt x="7395210" y="4719066"/>
                </a:lnTo>
                <a:lnTo>
                  <a:pt x="7395210" y="4700016"/>
                </a:lnTo>
                <a:cubicBezTo>
                  <a:pt x="7399973" y="4700016"/>
                  <a:pt x="7404735" y="4695254"/>
                  <a:pt x="7419023" y="4695254"/>
                </a:cubicBezTo>
                <a:lnTo>
                  <a:pt x="7419023" y="4719066"/>
                </a:lnTo>
                <a:close/>
                <a:moveTo>
                  <a:pt x="12471416" y="4890516"/>
                </a:moveTo>
                <a:cubicBezTo>
                  <a:pt x="12499991" y="4871466"/>
                  <a:pt x="12533329" y="4833366"/>
                  <a:pt x="12576191" y="4809554"/>
                </a:cubicBezTo>
                <a:cubicBezTo>
                  <a:pt x="12600004" y="4795266"/>
                  <a:pt x="12652344" y="4809554"/>
                  <a:pt x="12676156" y="4757166"/>
                </a:cubicBezTo>
                <a:cubicBezTo>
                  <a:pt x="12680919" y="4747641"/>
                  <a:pt x="12671394" y="4728591"/>
                  <a:pt x="12676156" y="4723829"/>
                </a:cubicBezTo>
                <a:cubicBezTo>
                  <a:pt x="12680919" y="4704779"/>
                  <a:pt x="12704731" y="4700016"/>
                  <a:pt x="12719019" y="4690491"/>
                </a:cubicBezTo>
                <a:cubicBezTo>
                  <a:pt x="12699969" y="4785741"/>
                  <a:pt x="12547616" y="4885754"/>
                  <a:pt x="12471416" y="4890516"/>
                </a:cubicBezTo>
                <a:close/>
                <a:moveTo>
                  <a:pt x="11866625" y="4704779"/>
                </a:moveTo>
                <a:cubicBezTo>
                  <a:pt x="11876150" y="4709541"/>
                  <a:pt x="11876150" y="4723829"/>
                  <a:pt x="11885675" y="4733354"/>
                </a:cubicBezTo>
                <a:cubicBezTo>
                  <a:pt x="11904725" y="4757166"/>
                  <a:pt x="11938063" y="4776216"/>
                  <a:pt x="11957113" y="4795266"/>
                </a:cubicBezTo>
                <a:cubicBezTo>
                  <a:pt x="11947588" y="4795266"/>
                  <a:pt x="11919013" y="4804791"/>
                  <a:pt x="11919013" y="4809554"/>
                </a:cubicBezTo>
                <a:cubicBezTo>
                  <a:pt x="11919013" y="4823841"/>
                  <a:pt x="11923775" y="4819079"/>
                  <a:pt x="11928538" y="4823841"/>
                </a:cubicBezTo>
                <a:cubicBezTo>
                  <a:pt x="11890438" y="4819079"/>
                  <a:pt x="11899963" y="4776216"/>
                  <a:pt x="11866625" y="4752404"/>
                </a:cubicBezTo>
                <a:cubicBezTo>
                  <a:pt x="11852386" y="4742879"/>
                  <a:pt x="11838098" y="4752404"/>
                  <a:pt x="11823811" y="4747641"/>
                </a:cubicBezTo>
                <a:cubicBezTo>
                  <a:pt x="11809523" y="4733354"/>
                  <a:pt x="11790473" y="4723829"/>
                  <a:pt x="11771423" y="4714304"/>
                </a:cubicBezTo>
                <a:cubicBezTo>
                  <a:pt x="11776186" y="4685729"/>
                  <a:pt x="11795236" y="4685729"/>
                  <a:pt x="11809523" y="4685729"/>
                </a:cubicBezTo>
                <a:cubicBezTo>
                  <a:pt x="11819048" y="4685729"/>
                  <a:pt x="11852386" y="4690491"/>
                  <a:pt x="11866625" y="4704779"/>
                </a:cubicBezTo>
                <a:close/>
                <a:moveTo>
                  <a:pt x="7514273" y="4685729"/>
                </a:moveTo>
                <a:lnTo>
                  <a:pt x="7509510" y="4709541"/>
                </a:lnTo>
                <a:lnTo>
                  <a:pt x="7490460" y="4709541"/>
                </a:lnTo>
                <a:lnTo>
                  <a:pt x="7495223" y="4685729"/>
                </a:lnTo>
                <a:lnTo>
                  <a:pt x="7514273" y="4685729"/>
                </a:lnTo>
                <a:close/>
                <a:moveTo>
                  <a:pt x="1552385" y="4700016"/>
                </a:moveTo>
                <a:lnTo>
                  <a:pt x="1552385" y="4719066"/>
                </a:lnTo>
                <a:cubicBezTo>
                  <a:pt x="1542860" y="4714304"/>
                  <a:pt x="1528572" y="4709541"/>
                  <a:pt x="1519047" y="4700016"/>
                </a:cubicBezTo>
                <a:cubicBezTo>
                  <a:pt x="1519047" y="4700016"/>
                  <a:pt x="1519047" y="4690491"/>
                  <a:pt x="1514285" y="4680966"/>
                </a:cubicBezTo>
                <a:cubicBezTo>
                  <a:pt x="1523810" y="4680966"/>
                  <a:pt x="1538097" y="4690491"/>
                  <a:pt x="1552385" y="4700016"/>
                </a:cubicBezTo>
                <a:close/>
                <a:moveTo>
                  <a:pt x="12409504" y="4714304"/>
                </a:moveTo>
                <a:cubicBezTo>
                  <a:pt x="12376166" y="4757166"/>
                  <a:pt x="12399979" y="4790504"/>
                  <a:pt x="12376166" y="4833366"/>
                </a:cubicBezTo>
                <a:cubicBezTo>
                  <a:pt x="12361879" y="4823841"/>
                  <a:pt x="12347591" y="4823841"/>
                  <a:pt x="12342829" y="4828604"/>
                </a:cubicBezTo>
                <a:cubicBezTo>
                  <a:pt x="12338066" y="4819079"/>
                  <a:pt x="12333304" y="4809554"/>
                  <a:pt x="12333304" y="4800029"/>
                </a:cubicBezTo>
                <a:cubicBezTo>
                  <a:pt x="12333304" y="4766691"/>
                  <a:pt x="12380929" y="4738116"/>
                  <a:pt x="12385691" y="4733354"/>
                </a:cubicBezTo>
                <a:cubicBezTo>
                  <a:pt x="12385691" y="4728591"/>
                  <a:pt x="12371404" y="4719066"/>
                  <a:pt x="12371404" y="4709541"/>
                </a:cubicBezTo>
                <a:cubicBezTo>
                  <a:pt x="12371404" y="4695254"/>
                  <a:pt x="12390454" y="4671441"/>
                  <a:pt x="12409504" y="4676204"/>
                </a:cubicBezTo>
                <a:lnTo>
                  <a:pt x="12409504" y="4714304"/>
                </a:lnTo>
                <a:close/>
                <a:moveTo>
                  <a:pt x="11761898" y="4709541"/>
                </a:moveTo>
                <a:cubicBezTo>
                  <a:pt x="11761898" y="4723829"/>
                  <a:pt x="11766661" y="4723829"/>
                  <a:pt x="11766661" y="4728591"/>
                </a:cubicBezTo>
                <a:cubicBezTo>
                  <a:pt x="11766661" y="4776216"/>
                  <a:pt x="11823811" y="4838129"/>
                  <a:pt x="11876150" y="4852416"/>
                </a:cubicBezTo>
                <a:cubicBezTo>
                  <a:pt x="11861911" y="4852416"/>
                  <a:pt x="11838098" y="4857179"/>
                  <a:pt x="11823811" y="4857179"/>
                </a:cubicBezTo>
                <a:cubicBezTo>
                  <a:pt x="11814286" y="4857179"/>
                  <a:pt x="11776186" y="4852416"/>
                  <a:pt x="11752373" y="4842891"/>
                </a:cubicBezTo>
                <a:cubicBezTo>
                  <a:pt x="11752373" y="4842891"/>
                  <a:pt x="11747611" y="4842891"/>
                  <a:pt x="11742848" y="4847654"/>
                </a:cubicBezTo>
                <a:cubicBezTo>
                  <a:pt x="11771423" y="4861941"/>
                  <a:pt x="11799998" y="4866704"/>
                  <a:pt x="11828573" y="4866704"/>
                </a:cubicBezTo>
                <a:cubicBezTo>
                  <a:pt x="11838098" y="4866704"/>
                  <a:pt x="11890438" y="4857179"/>
                  <a:pt x="11899963" y="4857179"/>
                </a:cubicBezTo>
                <a:cubicBezTo>
                  <a:pt x="11914250" y="4857179"/>
                  <a:pt x="11933300" y="4861941"/>
                  <a:pt x="11947588" y="4861941"/>
                </a:cubicBezTo>
                <a:cubicBezTo>
                  <a:pt x="11933300" y="4866704"/>
                  <a:pt x="11914250" y="4880991"/>
                  <a:pt x="11899963" y="4880991"/>
                </a:cubicBezTo>
                <a:cubicBezTo>
                  <a:pt x="11890438" y="4880991"/>
                  <a:pt x="11895200" y="4866704"/>
                  <a:pt x="11880913" y="4866704"/>
                </a:cubicBezTo>
                <a:cubicBezTo>
                  <a:pt x="11861911" y="4866704"/>
                  <a:pt x="11814286" y="4919044"/>
                  <a:pt x="11814286" y="4933331"/>
                </a:cubicBezTo>
                <a:cubicBezTo>
                  <a:pt x="11814286" y="4942856"/>
                  <a:pt x="11819048" y="4947619"/>
                  <a:pt x="11823811" y="4952381"/>
                </a:cubicBezTo>
                <a:cubicBezTo>
                  <a:pt x="11804761" y="4966669"/>
                  <a:pt x="11776186" y="4971431"/>
                  <a:pt x="11757136" y="4971431"/>
                </a:cubicBezTo>
                <a:cubicBezTo>
                  <a:pt x="11742848" y="4971431"/>
                  <a:pt x="11714273" y="4961906"/>
                  <a:pt x="11690461" y="4947619"/>
                </a:cubicBezTo>
                <a:cubicBezTo>
                  <a:pt x="11685698" y="4947619"/>
                  <a:pt x="11690461" y="4942856"/>
                  <a:pt x="11685698" y="4933331"/>
                </a:cubicBezTo>
                <a:cubicBezTo>
                  <a:pt x="11685698" y="4933331"/>
                  <a:pt x="11690461" y="4928569"/>
                  <a:pt x="11676173" y="4928569"/>
                </a:cubicBezTo>
                <a:cubicBezTo>
                  <a:pt x="11666648" y="4928569"/>
                  <a:pt x="11661886" y="4938094"/>
                  <a:pt x="11657123" y="4938094"/>
                </a:cubicBezTo>
                <a:cubicBezTo>
                  <a:pt x="11652361" y="4933331"/>
                  <a:pt x="11642836" y="4928569"/>
                  <a:pt x="11642836" y="4919044"/>
                </a:cubicBezTo>
                <a:cubicBezTo>
                  <a:pt x="11642836" y="4904804"/>
                  <a:pt x="11657123" y="4904804"/>
                  <a:pt x="11657123" y="4900041"/>
                </a:cubicBezTo>
                <a:cubicBezTo>
                  <a:pt x="11642836" y="4895279"/>
                  <a:pt x="11623786" y="4900041"/>
                  <a:pt x="11609498" y="4895279"/>
                </a:cubicBezTo>
                <a:cubicBezTo>
                  <a:pt x="11599973" y="4895279"/>
                  <a:pt x="11585686" y="4871466"/>
                  <a:pt x="11585686" y="4861941"/>
                </a:cubicBezTo>
                <a:cubicBezTo>
                  <a:pt x="11585686" y="4819079"/>
                  <a:pt x="11661886" y="4833366"/>
                  <a:pt x="11671411" y="4838129"/>
                </a:cubicBezTo>
                <a:cubicBezTo>
                  <a:pt x="11676173" y="4833366"/>
                  <a:pt x="11680936" y="4838129"/>
                  <a:pt x="11680936" y="4823841"/>
                </a:cubicBezTo>
                <a:cubicBezTo>
                  <a:pt x="11680936" y="4776216"/>
                  <a:pt x="11599973" y="4790504"/>
                  <a:pt x="11595211" y="4795266"/>
                </a:cubicBezTo>
                <a:cubicBezTo>
                  <a:pt x="11590448" y="4790504"/>
                  <a:pt x="11585686" y="4785741"/>
                  <a:pt x="11585686" y="4776216"/>
                </a:cubicBezTo>
                <a:cubicBezTo>
                  <a:pt x="11585686" y="4761929"/>
                  <a:pt x="11585686" y="4747641"/>
                  <a:pt x="11599973" y="4738116"/>
                </a:cubicBezTo>
                <a:cubicBezTo>
                  <a:pt x="11638073" y="4704779"/>
                  <a:pt x="11647598" y="4690491"/>
                  <a:pt x="11685698" y="4690491"/>
                </a:cubicBezTo>
                <a:cubicBezTo>
                  <a:pt x="11695223" y="4690491"/>
                  <a:pt x="11699986" y="4695254"/>
                  <a:pt x="11709511" y="4700016"/>
                </a:cubicBezTo>
                <a:cubicBezTo>
                  <a:pt x="11714273" y="4700016"/>
                  <a:pt x="11714273" y="4690491"/>
                  <a:pt x="11714273" y="4680966"/>
                </a:cubicBezTo>
                <a:cubicBezTo>
                  <a:pt x="11728561" y="4680966"/>
                  <a:pt x="11742848" y="4680966"/>
                  <a:pt x="11790473" y="4676204"/>
                </a:cubicBezTo>
                <a:cubicBezTo>
                  <a:pt x="11780948" y="4685729"/>
                  <a:pt x="11761898" y="4700016"/>
                  <a:pt x="11761898" y="4709541"/>
                </a:cubicBezTo>
                <a:close/>
                <a:moveTo>
                  <a:pt x="895207" y="4776216"/>
                </a:moveTo>
                <a:cubicBezTo>
                  <a:pt x="890445" y="4738116"/>
                  <a:pt x="952357" y="4666679"/>
                  <a:pt x="985695" y="4676204"/>
                </a:cubicBezTo>
                <a:cubicBezTo>
                  <a:pt x="961882" y="4704779"/>
                  <a:pt x="928545" y="4738116"/>
                  <a:pt x="895207" y="4776216"/>
                </a:cubicBezTo>
                <a:close/>
                <a:moveTo>
                  <a:pt x="7604760" y="4700016"/>
                </a:moveTo>
                <a:lnTo>
                  <a:pt x="7585710" y="4700016"/>
                </a:lnTo>
                <a:lnTo>
                  <a:pt x="7585710" y="4676204"/>
                </a:lnTo>
                <a:cubicBezTo>
                  <a:pt x="7590473" y="4676204"/>
                  <a:pt x="7599998" y="4671441"/>
                  <a:pt x="7604760" y="4671441"/>
                </a:cubicBezTo>
                <a:lnTo>
                  <a:pt x="7604760" y="4700016"/>
                </a:lnTo>
                <a:close/>
                <a:moveTo>
                  <a:pt x="3809524" y="4723829"/>
                </a:moveTo>
                <a:lnTo>
                  <a:pt x="3809524" y="4742879"/>
                </a:lnTo>
                <a:cubicBezTo>
                  <a:pt x="3776186" y="4719066"/>
                  <a:pt x="3752374" y="4704779"/>
                  <a:pt x="3757136" y="4671441"/>
                </a:cubicBezTo>
                <a:cubicBezTo>
                  <a:pt x="3776186" y="4685729"/>
                  <a:pt x="3809524" y="4709541"/>
                  <a:pt x="3809524" y="4723829"/>
                </a:cubicBezTo>
                <a:close/>
                <a:moveTo>
                  <a:pt x="12819031" y="4666679"/>
                </a:moveTo>
                <a:cubicBezTo>
                  <a:pt x="12819031" y="4671441"/>
                  <a:pt x="12819031" y="4676204"/>
                  <a:pt x="12814269" y="4680966"/>
                </a:cubicBezTo>
                <a:lnTo>
                  <a:pt x="12871419" y="4695254"/>
                </a:lnTo>
                <a:cubicBezTo>
                  <a:pt x="12828556" y="4695254"/>
                  <a:pt x="12785694" y="4700016"/>
                  <a:pt x="12723781" y="4704779"/>
                </a:cubicBezTo>
                <a:cubicBezTo>
                  <a:pt x="12728544" y="4695254"/>
                  <a:pt x="12733306" y="4680966"/>
                  <a:pt x="12742831" y="4666679"/>
                </a:cubicBezTo>
                <a:lnTo>
                  <a:pt x="12819031" y="4666679"/>
                </a:lnTo>
                <a:close/>
                <a:moveTo>
                  <a:pt x="12047600" y="4676204"/>
                </a:moveTo>
                <a:cubicBezTo>
                  <a:pt x="12047600" y="4680966"/>
                  <a:pt x="12042838" y="4690491"/>
                  <a:pt x="12042838" y="4700016"/>
                </a:cubicBezTo>
                <a:cubicBezTo>
                  <a:pt x="12047600" y="4704779"/>
                  <a:pt x="12052363" y="4700016"/>
                  <a:pt x="12066650" y="4700016"/>
                </a:cubicBezTo>
                <a:cubicBezTo>
                  <a:pt x="12090463" y="4700016"/>
                  <a:pt x="12085700" y="4704779"/>
                  <a:pt x="12085700" y="4719066"/>
                </a:cubicBezTo>
                <a:cubicBezTo>
                  <a:pt x="12085700" y="4733354"/>
                  <a:pt x="12099988" y="4747641"/>
                  <a:pt x="12099988" y="4757166"/>
                </a:cubicBezTo>
                <a:cubicBezTo>
                  <a:pt x="12099988" y="4785741"/>
                  <a:pt x="12080938" y="4809554"/>
                  <a:pt x="12066650" y="4828604"/>
                </a:cubicBezTo>
                <a:cubicBezTo>
                  <a:pt x="12057125" y="4761929"/>
                  <a:pt x="11985688" y="4814316"/>
                  <a:pt x="11985688" y="4761929"/>
                </a:cubicBezTo>
                <a:cubicBezTo>
                  <a:pt x="11985688" y="4752404"/>
                  <a:pt x="11995213" y="4738116"/>
                  <a:pt x="12004738" y="4723829"/>
                </a:cubicBezTo>
                <a:cubicBezTo>
                  <a:pt x="11995213" y="4728591"/>
                  <a:pt x="11985688" y="4738116"/>
                  <a:pt x="11976163" y="4747641"/>
                </a:cubicBezTo>
                <a:cubicBezTo>
                  <a:pt x="11971400" y="4728591"/>
                  <a:pt x="11961875" y="4700016"/>
                  <a:pt x="11961875" y="4690491"/>
                </a:cubicBezTo>
                <a:cubicBezTo>
                  <a:pt x="11961875" y="4671441"/>
                  <a:pt x="12004738" y="4666679"/>
                  <a:pt x="12009500" y="4666679"/>
                </a:cubicBezTo>
                <a:cubicBezTo>
                  <a:pt x="12023788" y="4666679"/>
                  <a:pt x="12033313" y="4676204"/>
                  <a:pt x="12047600" y="4676204"/>
                </a:cubicBezTo>
                <a:close/>
                <a:moveTo>
                  <a:pt x="11299983" y="4747641"/>
                </a:moveTo>
                <a:cubicBezTo>
                  <a:pt x="11309508" y="4738116"/>
                  <a:pt x="11319033" y="4733354"/>
                  <a:pt x="11328558" y="4733354"/>
                </a:cubicBezTo>
                <a:cubicBezTo>
                  <a:pt x="11309508" y="4752404"/>
                  <a:pt x="11295221" y="4800029"/>
                  <a:pt x="11257121" y="4819079"/>
                </a:cubicBezTo>
                <a:cubicBezTo>
                  <a:pt x="11252359" y="4823841"/>
                  <a:pt x="11242834" y="4819079"/>
                  <a:pt x="11233309" y="4819079"/>
                </a:cubicBezTo>
                <a:cubicBezTo>
                  <a:pt x="11223784" y="4828604"/>
                  <a:pt x="11209496" y="4842891"/>
                  <a:pt x="11199971" y="4842891"/>
                </a:cubicBezTo>
                <a:cubicBezTo>
                  <a:pt x="11204734" y="4838129"/>
                  <a:pt x="11209496" y="4838129"/>
                  <a:pt x="11209496" y="4823841"/>
                </a:cubicBezTo>
                <a:cubicBezTo>
                  <a:pt x="11209496" y="4814316"/>
                  <a:pt x="11195209" y="4800029"/>
                  <a:pt x="11180921" y="4790504"/>
                </a:cubicBezTo>
                <a:cubicBezTo>
                  <a:pt x="11204734" y="4742879"/>
                  <a:pt x="11276171" y="4685729"/>
                  <a:pt x="11323796" y="4666679"/>
                </a:cubicBezTo>
                <a:cubicBezTo>
                  <a:pt x="11319033" y="4690491"/>
                  <a:pt x="11304746" y="4709541"/>
                  <a:pt x="11299983" y="4747641"/>
                </a:cubicBezTo>
                <a:close/>
                <a:moveTo>
                  <a:pt x="7695200" y="4690491"/>
                </a:moveTo>
                <a:cubicBezTo>
                  <a:pt x="7690438" y="4690491"/>
                  <a:pt x="7680913" y="4690491"/>
                  <a:pt x="7671435" y="4695254"/>
                </a:cubicBezTo>
                <a:lnTo>
                  <a:pt x="7671435" y="4666679"/>
                </a:lnTo>
                <a:cubicBezTo>
                  <a:pt x="7676150" y="4666679"/>
                  <a:pt x="7685675" y="4661916"/>
                  <a:pt x="7695200" y="4661916"/>
                </a:cubicBezTo>
                <a:lnTo>
                  <a:pt x="7695200" y="4690491"/>
                </a:lnTo>
                <a:close/>
                <a:moveTo>
                  <a:pt x="7942850" y="4657154"/>
                </a:moveTo>
                <a:cubicBezTo>
                  <a:pt x="7928563" y="4661916"/>
                  <a:pt x="7923800" y="4671441"/>
                  <a:pt x="7914275" y="4666679"/>
                </a:cubicBezTo>
                <a:cubicBezTo>
                  <a:pt x="7914275" y="4661916"/>
                  <a:pt x="7919038" y="4661916"/>
                  <a:pt x="7923800" y="4657154"/>
                </a:cubicBezTo>
                <a:lnTo>
                  <a:pt x="7942850" y="4657154"/>
                </a:lnTo>
                <a:close/>
                <a:moveTo>
                  <a:pt x="7790450" y="4680966"/>
                </a:moveTo>
                <a:cubicBezTo>
                  <a:pt x="7785688" y="4680966"/>
                  <a:pt x="7776163" y="4685729"/>
                  <a:pt x="7761875" y="4685729"/>
                </a:cubicBezTo>
                <a:cubicBezTo>
                  <a:pt x="7761875" y="4680966"/>
                  <a:pt x="7766638" y="4661916"/>
                  <a:pt x="7785688" y="4657154"/>
                </a:cubicBezTo>
                <a:cubicBezTo>
                  <a:pt x="7785688" y="4661916"/>
                  <a:pt x="7790450" y="4666679"/>
                  <a:pt x="7790450" y="4680966"/>
                </a:cubicBezTo>
                <a:close/>
                <a:moveTo>
                  <a:pt x="7890463" y="4671441"/>
                </a:moveTo>
                <a:cubicBezTo>
                  <a:pt x="7885700" y="4671441"/>
                  <a:pt x="7876175" y="4671441"/>
                  <a:pt x="7866650" y="4676204"/>
                </a:cubicBezTo>
                <a:lnTo>
                  <a:pt x="7866650" y="4652391"/>
                </a:lnTo>
                <a:cubicBezTo>
                  <a:pt x="7871413" y="4652391"/>
                  <a:pt x="7880938" y="4647629"/>
                  <a:pt x="7890463" y="4647629"/>
                </a:cubicBezTo>
                <a:lnTo>
                  <a:pt x="7890463" y="4671441"/>
                </a:lnTo>
                <a:close/>
                <a:moveTo>
                  <a:pt x="8038100" y="4657154"/>
                </a:moveTo>
                <a:cubicBezTo>
                  <a:pt x="8028575" y="4657154"/>
                  <a:pt x="8019050" y="4661916"/>
                  <a:pt x="8009525" y="4661916"/>
                </a:cubicBezTo>
                <a:cubicBezTo>
                  <a:pt x="8009525" y="4661916"/>
                  <a:pt x="8004763" y="4657154"/>
                  <a:pt x="8004763" y="4647629"/>
                </a:cubicBezTo>
                <a:cubicBezTo>
                  <a:pt x="8014288" y="4647629"/>
                  <a:pt x="8028575" y="4642866"/>
                  <a:pt x="8038100" y="4642866"/>
                </a:cubicBezTo>
                <a:lnTo>
                  <a:pt x="8038100" y="4657154"/>
                </a:lnTo>
                <a:close/>
                <a:moveTo>
                  <a:pt x="1499997" y="4695254"/>
                </a:moveTo>
                <a:lnTo>
                  <a:pt x="1457135" y="4666679"/>
                </a:lnTo>
                <a:lnTo>
                  <a:pt x="1457135" y="4642866"/>
                </a:lnTo>
                <a:cubicBezTo>
                  <a:pt x="1466660" y="4647629"/>
                  <a:pt x="1514285" y="4657154"/>
                  <a:pt x="1499997" y="4695254"/>
                </a:cubicBezTo>
                <a:close/>
                <a:moveTo>
                  <a:pt x="11814286" y="4657154"/>
                </a:moveTo>
                <a:cubicBezTo>
                  <a:pt x="11809523" y="4657154"/>
                  <a:pt x="11799998" y="4652391"/>
                  <a:pt x="11795236" y="4647629"/>
                </a:cubicBezTo>
                <a:cubicBezTo>
                  <a:pt x="11795236" y="4647629"/>
                  <a:pt x="11799998" y="4642866"/>
                  <a:pt x="11799998" y="4638104"/>
                </a:cubicBezTo>
                <a:cubicBezTo>
                  <a:pt x="11804761" y="4642866"/>
                  <a:pt x="11809523" y="4652391"/>
                  <a:pt x="11814286" y="4657154"/>
                </a:cubicBezTo>
                <a:close/>
                <a:moveTo>
                  <a:pt x="7990475" y="4638104"/>
                </a:moveTo>
                <a:lnTo>
                  <a:pt x="7990475" y="4661916"/>
                </a:lnTo>
                <a:cubicBezTo>
                  <a:pt x="7985713" y="4661916"/>
                  <a:pt x="7976188" y="4661916"/>
                  <a:pt x="7966663" y="4666679"/>
                </a:cubicBezTo>
                <a:lnTo>
                  <a:pt x="7971425" y="4638104"/>
                </a:lnTo>
                <a:lnTo>
                  <a:pt x="7990475" y="4638104"/>
                </a:lnTo>
                <a:close/>
                <a:moveTo>
                  <a:pt x="6528578" y="4666679"/>
                </a:moveTo>
                <a:lnTo>
                  <a:pt x="6528578" y="4809554"/>
                </a:lnTo>
                <a:cubicBezTo>
                  <a:pt x="6500003" y="4804791"/>
                  <a:pt x="6466666" y="4809554"/>
                  <a:pt x="6404753" y="4809554"/>
                </a:cubicBezTo>
                <a:lnTo>
                  <a:pt x="6404753" y="4666679"/>
                </a:lnTo>
                <a:cubicBezTo>
                  <a:pt x="6433328" y="4633341"/>
                  <a:pt x="6457141" y="4633341"/>
                  <a:pt x="6476191" y="4633341"/>
                </a:cubicBezTo>
                <a:cubicBezTo>
                  <a:pt x="6495241" y="4633341"/>
                  <a:pt x="6504766" y="4623816"/>
                  <a:pt x="6528578" y="4666679"/>
                </a:cubicBezTo>
                <a:close/>
                <a:moveTo>
                  <a:pt x="1547622" y="4638104"/>
                </a:moveTo>
                <a:lnTo>
                  <a:pt x="1547622" y="4671441"/>
                </a:lnTo>
                <a:cubicBezTo>
                  <a:pt x="1542860" y="4661916"/>
                  <a:pt x="1542860" y="4647629"/>
                  <a:pt x="1538097" y="4633341"/>
                </a:cubicBezTo>
                <a:cubicBezTo>
                  <a:pt x="1538097" y="4633341"/>
                  <a:pt x="1542860" y="4638104"/>
                  <a:pt x="1547622" y="4638104"/>
                </a:cubicBezTo>
                <a:close/>
                <a:moveTo>
                  <a:pt x="12533329" y="4671441"/>
                </a:moveTo>
                <a:cubicBezTo>
                  <a:pt x="12533329" y="4700016"/>
                  <a:pt x="12476179" y="4747641"/>
                  <a:pt x="12461891" y="4776216"/>
                </a:cubicBezTo>
                <a:cubicBezTo>
                  <a:pt x="12471416" y="4747641"/>
                  <a:pt x="12485704" y="4690491"/>
                  <a:pt x="12485704" y="4680966"/>
                </a:cubicBezTo>
                <a:cubicBezTo>
                  <a:pt x="12485704" y="4666679"/>
                  <a:pt x="12480941" y="4647629"/>
                  <a:pt x="12480941" y="4628579"/>
                </a:cubicBezTo>
                <a:lnTo>
                  <a:pt x="12499991" y="4628579"/>
                </a:lnTo>
                <a:cubicBezTo>
                  <a:pt x="12528566" y="4657154"/>
                  <a:pt x="12533329" y="4647629"/>
                  <a:pt x="12533329" y="4671441"/>
                </a:cubicBezTo>
                <a:close/>
                <a:moveTo>
                  <a:pt x="12361879" y="4657154"/>
                </a:moveTo>
                <a:cubicBezTo>
                  <a:pt x="12361879" y="4666679"/>
                  <a:pt x="12361879" y="4671441"/>
                  <a:pt x="12357116" y="4680966"/>
                </a:cubicBezTo>
                <a:cubicBezTo>
                  <a:pt x="12347591" y="4666679"/>
                  <a:pt x="12338066" y="4647629"/>
                  <a:pt x="12323779" y="4628579"/>
                </a:cubicBezTo>
                <a:cubicBezTo>
                  <a:pt x="12342829" y="4633341"/>
                  <a:pt x="12361879" y="4628579"/>
                  <a:pt x="12361879" y="4657154"/>
                </a:cubicBezTo>
                <a:close/>
                <a:moveTo>
                  <a:pt x="11638073" y="4652391"/>
                </a:moveTo>
                <a:cubicBezTo>
                  <a:pt x="11638073" y="4661916"/>
                  <a:pt x="11628548" y="4671441"/>
                  <a:pt x="11619023" y="4680966"/>
                </a:cubicBezTo>
                <a:lnTo>
                  <a:pt x="11604736" y="4680966"/>
                </a:lnTo>
                <a:lnTo>
                  <a:pt x="11595211" y="4671441"/>
                </a:lnTo>
                <a:cubicBezTo>
                  <a:pt x="11595211" y="4666679"/>
                  <a:pt x="11590448" y="4657154"/>
                  <a:pt x="11604736" y="4657154"/>
                </a:cubicBezTo>
                <a:cubicBezTo>
                  <a:pt x="11614261" y="4657154"/>
                  <a:pt x="11619023" y="4661916"/>
                  <a:pt x="11619023" y="4666679"/>
                </a:cubicBezTo>
                <a:cubicBezTo>
                  <a:pt x="11619023" y="4666679"/>
                  <a:pt x="11623786" y="4666679"/>
                  <a:pt x="11623786" y="4657154"/>
                </a:cubicBezTo>
                <a:cubicBezTo>
                  <a:pt x="11623786" y="4642866"/>
                  <a:pt x="11614261" y="4642866"/>
                  <a:pt x="11604736" y="4642866"/>
                </a:cubicBezTo>
                <a:cubicBezTo>
                  <a:pt x="11590448" y="4642866"/>
                  <a:pt x="11585686" y="4652391"/>
                  <a:pt x="11580923" y="4661916"/>
                </a:cubicBezTo>
                <a:cubicBezTo>
                  <a:pt x="11580923" y="4657154"/>
                  <a:pt x="11576161" y="4657154"/>
                  <a:pt x="11576161" y="4647629"/>
                </a:cubicBezTo>
                <a:cubicBezTo>
                  <a:pt x="11576161" y="4628579"/>
                  <a:pt x="11599973" y="4628579"/>
                  <a:pt x="11609498" y="4628579"/>
                </a:cubicBezTo>
                <a:cubicBezTo>
                  <a:pt x="11619023" y="4628579"/>
                  <a:pt x="11638073" y="4633341"/>
                  <a:pt x="11638073" y="4652391"/>
                </a:cubicBezTo>
                <a:close/>
                <a:moveTo>
                  <a:pt x="11123771" y="4676204"/>
                </a:moveTo>
                <a:cubicBezTo>
                  <a:pt x="11128534" y="4671441"/>
                  <a:pt x="11133296" y="4666679"/>
                  <a:pt x="11133296" y="4661916"/>
                </a:cubicBezTo>
                <a:cubicBezTo>
                  <a:pt x="11142821" y="4666679"/>
                  <a:pt x="11157109" y="4680966"/>
                  <a:pt x="11157109" y="4685729"/>
                </a:cubicBezTo>
                <a:cubicBezTo>
                  <a:pt x="11157109" y="4700016"/>
                  <a:pt x="11114246" y="4761929"/>
                  <a:pt x="11100006" y="4795266"/>
                </a:cubicBezTo>
                <a:cubicBezTo>
                  <a:pt x="11100006" y="4738116"/>
                  <a:pt x="11114246" y="4761929"/>
                  <a:pt x="11104721" y="4628579"/>
                </a:cubicBezTo>
                <a:cubicBezTo>
                  <a:pt x="11114246" y="4642866"/>
                  <a:pt x="11123771" y="4661916"/>
                  <a:pt x="11123771" y="4676204"/>
                </a:cubicBezTo>
                <a:close/>
                <a:moveTo>
                  <a:pt x="12333304" y="4657154"/>
                </a:moveTo>
                <a:cubicBezTo>
                  <a:pt x="12319016" y="4647629"/>
                  <a:pt x="12304729" y="4633341"/>
                  <a:pt x="12290441" y="4623816"/>
                </a:cubicBezTo>
                <a:cubicBezTo>
                  <a:pt x="12304729" y="4628579"/>
                  <a:pt x="12323779" y="4642866"/>
                  <a:pt x="12333304" y="4657154"/>
                </a:cubicBezTo>
                <a:close/>
                <a:moveTo>
                  <a:pt x="10790444" y="4776216"/>
                </a:moveTo>
                <a:lnTo>
                  <a:pt x="10790444" y="4790504"/>
                </a:lnTo>
                <a:lnTo>
                  <a:pt x="10776156" y="4790504"/>
                </a:lnTo>
                <a:cubicBezTo>
                  <a:pt x="10747581" y="4780979"/>
                  <a:pt x="10680954" y="4733354"/>
                  <a:pt x="10680954" y="4700016"/>
                </a:cubicBezTo>
                <a:lnTo>
                  <a:pt x="10680954" y="4647629"/>
                </a:lnTo>
                <a:cubicBezTo>
                  <a:pt x="10690479" y="4652391"/>
                  <a:pt x="10700004" y="4661916"/>
                  <a:pt x="10714292" y="4666679"/>
                </a:cubicBezTo>
                <a:cubicBezTo>
                  <a:pt x="10709529" y="4661916"/>
                  <a:pt x="10700004" y="4657154"/>
                  <a:pt x="10700004" y="4647629"/>
                </a:cubicBezTo>
                <a:lnTo>
                  <a:pt x="10700004" y="4623816"/>
                </a:lnTo>
                <a:cubicBezTo>
                  <a:pt x="10738056" y="4666679"/>
                  <a:pt x="10757106" y="4723829"/>
                  <a:pt x="10790444" y="4776216"/>
                </a:cubicBezTo>
                <a:close/>
                <a:moveTo>
                  <a:pt x="8090440" y="4652391"/>
                </a:moveTo>
                <a:cubicBezTo>
                  <a:pt x="8085677" y="4652391"/>
                  <a:pt x="8071390" y="4652391"/>
                  <a:pt x="8071390" y="4657154"/>
                </a:cubicBezTo>
                <a:lnTo>
                  <a:pt x="8071390" y="4628579"/>
                </a:lnTo>
                <a:cubicBezTo>
                  <a:pt x="8076152" y="4628579"/>
                  <a:pt x="8085677" y="4628579"/>
                  <a:pt x="8090440" y="4623816"/>
                </a:cubicBezTo>
                <a:lnTo>
                  <a:pt x="8090440" y="4652391"/>
                </a:lnTo>
                <a:close/>
                <a:moveTo>
                  <a:pt x="8199977" y="4623816"/>
                </a:moveTo>
                <a:lnTo>
                  <a:pt x="8199977" y="4642866"/>
                </a:lnTo>
                <a:lnTo>
                  <a:pt x="8180927" y="4642866"/>
                </a:lnTo>
                <a:lnTo>
                  <a:pt x="8185690" y="4619054"/>
                </a:lnTo>
                <a:cubicBezTo>
                  <a:pt x="8190452" y="4619054"/>
                  <a:pt x="8195215" y="4619054"/>
                  <a:pt x="8199977" y="4623816"/>
                </a:cubicBezTo>
                <a:close/>
                <a:moveTo>
                  <a:pt x="12476179" y="4676204"/>
                </a:moveTo>
                <a:cubicBezTo>
                  <a:pt x="12476179" y="4704779"/>
                  <a:pt x="12447604" y="4804791"/>
                  <a:pt x="12399979" y="4814316"/>
                </a:cubicBezTo>
                <a:lnTo>
                  <a:pt x="12399979" y="4776216"/>
                </a:lnTo>
                <a:cubicBezTo>
                  <a:pt x="12409504" y="4752404"/>
                  <a:pt x="12419029" y="4728591"/>
                  <a:pt x="12419029" y="4704779"/>
                </a:cubicBezTo>
                <a:cubicBezTo>
                  <a:pt x="12428554" y="4680966"/>
                  <a:pt x="12414266" y="4633341"/>
                  <a:pt x="12452366" y="4614291"/>
                </a:cubicBezTo>
                <a:cubicBezTo>
                  <a:pt x="12466654" y="4633341"/>
                  <a:pt x="12476179" y="4666679"/>
                  <a:pt x="12476179" y="4676204"/>
                </a:cubicBezTo>
                <a:close/>
                <a:moveTo>
                  <a:pt x="12109513" y="4628579"/>
                </a:moveTo>
                <a:cubicBezTo>
                  <a:pt x="12119038" y="4633341"/>
                  <a:pt x="12142850" y="4633341"/>
                  <a:pt x="12157138" y="4628579"/>
                </a:cubicBezTo>
                <a:cubicBezTo>
                  <a:pt x="12176188" y="4657154"/>
                  <a:pt x="12228575" y="4680966"/>
                  <a:pt x="12257104" y="4680966"/>
                </a:cubicBezTo>
                <a:cubicBezTo>
                  <a:pt x="12271391" y="4680966"/>
                  <a:pt x="12304729" y="4671441"/>
                  <a:pt x="12319016" y="4671441"/>
                </a:cubicBezTo>
                <a:cubicBezTo>
                  <a:pt x="12328541" y="4671441"/>
                  <a:pt x="12333304" y="4671441"/>
                  <a:pt x="12342829" y="4680966"/>
                </a:cubicBezTo>
                <a:cubicBezTo>
                  <a:pt x="12328541" y="4695254"/>
                  <a:pt x="12309491" y="4719066"/>
                  <a:pt x="12290441" y="4728591"/>
                </a:cubicBezTo>
                <a:cubicBezTo>
                  <a:pt x="12276154" y="4733354"/>
                  <a:pt x="12257104" y="4733354"/>
                  <a:pt x="12242863" y="4742879"/>
                </a:cubicBezTo>
                <a:cubicBezTo>
                  <a:pt x="12233338" y="4733354"/>
                  <a:pt x="12233338" y="4723829"/>
                  <a:pt x="12223813" y="4714304"/>
                </a:cubicBezTo>
                <a:cubicBezTo>
                  <a:pt x="12214288" y="4719066"/>
                  <a:pt x="12204763" y="4738116"/>
                  <a:pt x="12204763" y="4742879"/>
                </a:cubicBezTo>
                <a:lnTo>
                  <a:pt x="12185713" y="4742879"/>
                </a:lnTo>
                <a:cubicBezTo>
                  <a:pt x="12147613" y="4704779"/>
                  <a:pt x="12109513" y="4661916"/>
                  <a:pt x="12080938" y="4614291"/>
                </a:cubicBezTo>
                <a:cubicBezTo>
                  <a:pt x="12090463" y="4619054"/>
                  <a:pt x="12095225" y="4623816"/>
                  <a:pt x="12109513" y="4628579"/>
                </a:cubicBezTo>
                <a:close/>
                <a:moveTo>
                  <a:pt x="11095244" y="4761929"/>
                </a:moveTo>
                <a:cubicBezTo>
                  <a:pt x="11095244" y="4776216"/>
                  <a:pt x="11085719" y="4814316"/>
                  <a:pt x="11061906" y="4814316"/>
                </a:cubicBezTo>
                <a:cubicBezTo>
                  <a:pt x="11019044" y="4814316"/>
                  <a:pt x="11009519" y="4738116"/>
                  <a:pt x="11009519" y="4728591"/>
                </a:cubicBezTo>
                <a:cubicBezTo>
                  <a:pt x="11009519" y="4704779"/>
                  <a:pt x="11028569" y="4676204"/>
                  <a:pt x="11042856" y="4652391"/>
                </a:cubicBezTo>
                <a:cubicBezTo>
                  <a:pt x="11047619" y="4657154"/>
                  <a:pt x="11052381" y="4661916"/>
                  <a:pt x="11052381" y="4676204"/>
                </a:cubicBezTo>
                <a:cubicBezTo>
                  <a:pt x="11085719" y="4666679"/>
                  <a:pt x="11052381" y="4638104"/>
                  <a:pt x="11095244" y="4614291"/>
                </a:cubicBezTo>
                <a:lnTo>
                  <a:pt x="11095244" y="4761929"/>
                </a:lnTo>
                <a:close/>
                <a:moveTo>
                  <a:pt x="10852356" y="4709541"/>
                </a:moveTo>
                <a:cubicBezTo>
                  <a:pt x="10842831" y="4700016"/>
                  <a:pt x="10819019" y="4680966"/>
                  <a:pt x="10809494" y="4671441"/>
                </a:cubicBezTo>
                <a:cubicBezTo>
                  <a:pt x="10799969" y="4661916"/>
                  <a:pt x="10804731" y="4652391"/>
                  <a:pt x="10804731" y="4642866"/>
                </a:cubicBezTo>
                <a:cubicBezTo>
                  <a:pt x="10799969" y="4633341"/>
                  <a:pt x="10790444" y="4623816"/>
                  <a:pt x="10785681" y="4614291"/>
                </a:cubicBezTo>
                <a:cubicBezTo>
                  <a:pt x="10823781" y="4638104"/>
                  <a:pt x="10842831" y="4676204"/>
                  <a:pt x="10852356" y="4709541"/>
                </a:cubicBezTo>
                <a:close/>
                <a:moveTo>
                  <a:pt x="10790444" y="4642866"/>
                </a:moveTo>
                <a:cubicBezTo>
                  <a:pt x="10795206" y="4642866"/>
                  <a:pt x="10790444" y="4657154"/>
                  <a:pt x="10795206" y="4666679"/>
                </a:cubicBezTo>
                <a:cubicBezTo>
                  <a:pt x="10809494" y="4690491"/>
                  <a:pt x="10847594" y="4714304"/>
                  <a:pt x="10847594" y="4733354"/>
                </a:cubicBezTo>
                <a:cubicBezTo>
                  <a:pt x="10847594" y="4752404"/>
                  <a:pt x="10823781" y="4785741"/>
                  <a:pt x="10799969" y="4780979"/>
                </a:cubicBezTo>
                <a:cubicBezTo>
                  <a:pt x="10776156" y="4728591"/>
                  <a:pt x="10752344" y="4676204"/>
                  <a:pt x="10719054" y="4623816"/>
                </a:cubicBezTo>
                <a:cubicBezTo>
                  <a:pt x="10728531" y="4628579"/>
                  <a:pt x="10742819" y="4633341"/>
                  <a:pt x="10757106" y="4638104"/>
                </a:cubicBezTo>
                <a:cubicBezTo>
                  <a:pt x="10761869" y="4642866"/>
                  <a:pt x="10771394" y="4652391"/>
                  <a:pt x="10776156" y="4652391"/>
                </a:cubicBezTo>
                <a:lnTo>
                  <a:pt x="10785681" y="4652391"/>
                </a:lnTo>
                <a:cubicBezTo>
                  <a:pt x="10780919" y="4642866"/>
                  <a:pt x="10771394" y="4638104"/>
                  <a:pt x="10771394" y="4623816"/>
                </a:cubicBezTo>
                <a:cubicBezTo>
                  <a:pt x="10771394" y="4614291"/>
                  <a:pt x="10771394" y="4619054"/>
                  <a:pt x="10776156" y="4614291"/>
                </a:cubicBezTo>
                <a:cubicBezTo>
                  <a:pt x="10776156" y="4623816"/>
                  <a:pt x="10785681" y="4628579"/>
                  <a:pt x="10790444" y="4642866"/>
                </a:cubicBezTo>
                <a:close/>
                <a:moveTo>
                  <a:pt x="11909488" y="4647629"/>
                </a:moveTo>
                <a:cubicBezTo>
                  <a:pt x="11909488" y="4661916"/>
                  <a:pt x="11919013" y="4680966"/>
                  <a:pt x="11923775" y="4695254"/>
                </a:cubicBezTo>
                <a:cubicBezTo>
                  <a:pt x="11909488" y="4690491"/>
                  <a:pt x="11890438" y="4657154"/>
                  <a:pt x="11890438" y="4647629"/>
                </a:cubicBezTo>
                <a:cubicBezTo>
                  <a:pt x="11890438" y="4633341"/>
                  <a:pt x="11895200" y="4614291"/>
                  <a:pt x="11919013" y="4609529"/>
                </a:cubicBezTo>
                <a:cubicBezTo>
                  <a:pt x="11914250" y="4623816"/>
                  <a:pt x="11909488" y="4638104"/>
                  <a:pt x="11909488" y="4647629"/>
                </a:cubicBezTo>
                <a:close/>
                <a:moveTo>
                  <a:pt x="11133296" y="4623816"/>
                </a:moveTo>
                <a:lnTo>
                  <a:pt x="11133296" y="4647629"/>
                </a:lnTo>
                <a:cubicBezTo>
                  <a:pt x="11123771" y="4638104"/>
                  <a:pt x="11114246" y="4623816"/>
                  <a:pt x="11109484" y="4609529"/>
                </a:cubicBezTo>
                <a:cubicBezTo>
                  <a:pt x="11114246" y="4609529"/>
                  <a:pt x="11123771" y="4619054"/>
                  <a:pt x="11133296" y="4623816"/>
                </a:cubicBezTo>
                <a:close/>
                <a:moveTo>
                  <a:pt x="8304752" y="4609529"/>
                </a:moveTo>
                <a:lnTo>
                  <a:pt x="8304752" y="4633341"/>
                </a:lnTo>
                <a:lnTo>
                  <a:pt x="8290465" y="4633341"/>
                </a:lnTo>
                <a:cubicBezTo>
                  <a:pt x="8285702" y="4628579"/>
                  <a:pt x="8285702" y="4633341"/>
                  <a:pt x="8285702" y="4619054"/>
                </a:cubicBezTo>
                <a:cubicBezTo>
                  <a:pt x="8285702" y="4609529"/>
                  <a:pt x="8290465" y="4609529"/>
                  <a:pt x="8295227" y="4604766"/>
                </a:cubicBezTo>
                <a:cubicBezTo>
                  <a:pt x="8295227" y="4604766"/>
                  <a:pt x="8299990" y="4609529"/>
                  <a:pt x="8304752" y="4609529"/>
                </a:cubicBezTo>
                <a:close/>
                <a:moveTo>
                  <a:pt x="12828556" y="4604766"/>
                </a:moveTo>
                <a:lnTo>
                  <a:pt x="12785694" y="4609529"/>
                </a:lnTo>
                <a:lnTo>
                  <a:pt x="12776169" y="4600004"/>
                </a:lnTo>
                <a:cubicBezTo>
                  <a:pt x="12819031" y="4600004"/>
                  <a:pt x="12823794" y="4604766"/>
                  <a:pt x="12828556" y="4604766"/>
                </a:cubicBezTo>
                <a:close/>
                <a:moveTo>
                  <a:pt x="12785694" y="4628579"/>
                </a:moveTo>
                <a:cubicBezTo>
                  <a:pt x="12785694" y="4642866"/>
                  <a:pt x="12761881" y="4652391"/>
                  <a:pt x="12752356" y="4657154"/>
                </a:cubicBezTo>
                <a:cubicBezTo>
                  <a:pt x="12752356" y="4638104"/>
                  <a:pt x="12747594" y="4619054"/>
                  <a:pt x="12742831" y="4600004"/>
                </a:cubicBezTo>
                <a:cubicBezTo>
                  <a:pt x="12747594" y="4600004"/>
                  <a:pt x="12785694" y="4609529"/>
                  <a:pt x="12785694" y="4628579"/>
                </a:cubicBezTo>
                <a:close/>
                <a:moveTo>
                  <a:pt x="1528572" y="4652391"/>
                </a:moveTo>
                <a:cubicBezTo>
                  <a:pt x="1514285" y="4647629"/>
                  <a:pt x="1499997" y="4633341"/>
                  <a:pt x="1485710" y="4623816"/>
                </a:cubicBezTo>
                <a:lnTo>
                  <a:pt x="1485710" y="4600004"/>
                </a:lnTo>
                <a:cubicBezTo>
                  <a:pt x="1514285" y="4609529"/>
                  <a:pt x="1519047" y="4633341"/>
                  <a:pt x="1528572" y="4652391"/>
                </a:cubicBezTo>
                <a:close/>
                <a:moveTo>
                  <a:pt x="12219050" y="4595241"/>
                </a:moveTo>
                <a:cubicBezTo>
                  <a:pt x="12214288" y="4595241"/>
                  <a:pt x="12204763" y="4600004"/>
                  <a:pt x="12195238" y="4604766"/>
                </a:cubicBezTo>
                <a:cubicBezTo>
                  <a:pt x="12195238" y="4604766"/>
                  <a:pt x="12195238" y="4609529"/>
                  <a:pt x="12200000" y="4614291"/>
                </a:cubicBezTo>
                <a:cubicBezTo>
                  <a:pt x="12209525" y="4609529"/>
                  <a:pt x="12219050" y="4604766"/>
                  <a:pt x="12228575" y="4604766"/>
                </a:cubicBezTo>
                <a:cubicBezTo>
                  <a:pt x="12266629" y="4604766"/>
                  <a:pt x="12276154" y="4628579"/>
                  <a:pt x="12314254" y="4661916"/>
                </a:cubicBezTo>
                <a:cubicBezTo>
                  <a:pt x="12295204" y="4661916"/>
                  <a:pt x="12271391" y="4671441"/>
                  <a:pt x="12257104" y="4671441"/>
                </a:cubicBezTo>
                <a:cubicBezTo>
                  <a:pt x="12247579" y="4671441"/>
                  <a:pt x="12204763" y="4652391"/>
                  <a:pt x="12185713" y="4642866"/>
                </a:cubicBezTo>
                <a:cubicBezTo>
                  <a:pt x="12171425" y="4638104"/>
                  <a:pt x="12166663" y="4614291"/>
                  <a:pt x="12157138" y="4614291"/>
                </a:cubicBezTo>
                <a:cubicBezTo>
                  <a:pt x="12142850" y="4614291"/>
                  <a:pt x="12138088" y="4623816"/>
                  <a:pt x="12123800" y="4623816"/>
                </a:cubicBezTo>
                <a:cubicBezTo>
                  <a:pt x="12114275" y="4623816"/>
                  <a:pt x="12099988" y="4609529"/>
                  <a:pt x="12090463" y="4604766"/>
                </a:cubicBezTo>
                <a:cubicBezTo>
                  <a:pt x="12119038" y="4580954"/>
                  <a:pt x="12142850" y="4585716"/>
                  <a:pt x="12161900" y="4585716"/>
                </a:cubicBezTo>
                <a:cubicBezTo>
                  <a:pt x="12176188" y="4585716"/>
                  <a:pt x="12200000" y="4590479"/>
                  <a:pt x="12219050" y="4595241"/>
                </a:cubicBezTo>
                <a:close/>
                <a:moveTo>
                  <a:pt x="8538067" y="4609529"/>
                </a:moveTo>
                <a:cubicBezTo>
                  <a:pt x="8523779" y="4609529"/>
                  <a:pt x="8509492" y="4614291"/>
                  <a:pt x="8495204" y="4609529"/>
                </a:cubicBezTo>
                <a:lnTo>
                  <a:pt x="8495204" y="4590479"/>
                </a:lnTo>
                <a:cubicBezTo>
                  <a:pt x="8504729" y="4590479"/>
                  <a:pt x="8514254" y="4590479"/>
                  <a:pt x="8538067" y="4585716"/>
                </a:cubicBezTo>
                <a:lnTo>
                  <a:pt x="8538067" y="4609529"/>
                </a:lnTo>
                <a:close/>
                <a:moveTo>
                  <a:pt x="11842861" y="4657154"/>
                </a:moveTo>
                <a:cubicBezTo>
                  <a:pt x="11847623" y="4666679"/>
                  <a:pt x="11861911" y="4680966"/>
                  <a:pt x="11866625" y="4690491"/>
                </a:cubicBezTo>
                <a:cubicBezTo>
                  <a:pt x="11838098" y="4676204"/>
                  <a:pt x="11795236" y="4619054"/>
                  <a:pt x="11795236" y="4595241"/>
                </a:cubicBezTo>
                <a:lnTo>
                  <a:pt x="11795236" y="4580954"/>
                </a:lnTo>
                <a:cubicBezTo>
                  <a:pt x="11819048" y="4590479"/>
                  <a:pt x="11828573" y="4633341"/>
                  <a:pt x="11842861" y="4657154"/>
                </a:cubicBezTo>
                <a:close/>
                <a:moveTo>
                  <a:pt x="12457129" y="4590479"/>
                </a:moveTo>
                <a:cubicBezTo>
                  <a:pt x="12457129" y="4604766"/>
                  <a:pt x="12395216" y="4638104"/>
                  <a:pt x="12419029" y="4666679"/>
                </a:cubicBezTo>
                <a:cubicBezTo>
                  <a:pt x="12409504" y="4652391"/>
                  <a:pt x="12399979" y="4628579"/>
                  <a:pt x="12376166" y="4604766"/>
                </a:cubicBezTo>
                <a:cubicBezTo>
                  <a:pt x="12390454" y="4566666"/>
                  <a:pt x="12428554" y="4576191"/>
                  <a:pt x="12452366" y="4576191"/>
                </a:cubicBezTo>
                <a:cubicBezTo>
                  <a:pt x="12457129" y="4580954"/>
                  <a:pt x="12457129" y="4576191"/>
                  <a:pt x="12457129" y="4590479"/>
                </a:cubicBezTo>
                <a:close/>
                <a:moveTo>
                  <a:pt x="1471422" y="4590479"/>
                </a:moveTo>
                <a:lnTo>
                  <a:pt x="1471422" y="4614291"/>
                </a:lnTo>
                <a:cubicBezTo>
                  <a:pt x="1466660" y="4609529"/>
                  <a:pt x="1461897" y="4609529"/>
                  <a:pt x="1457135" y="4604766"/>
                </a:cubicBezTo>
                <a:lnTo>
                  <a:pt x="1457135" y="4576191"/>
                </a:lnTo>
                <a:lnTo>
                  <a:pt x="1471422" y="4590479"/>
                </a:lnTo>
                <a:close/>
                <a:moveTo>
                  <a:pt x="1795224" y="4619054"/>
                </a:moveTo>
                <a:cubicBezTo>
                  <a:pt x="1809512" y="4628579"/>
                  <a:pt x="1833324" y="4619054"/>
                  <a:pt x="1852374" y="4628579"/>
                </a:cubicBezTo>
                <a:cubicBezTo>
                  <a:pt x="1880949" y="4642866"/>
                  <a:pt x="1899999" y="4671441"/>
                  <a:pt x="1928574" y="4685729"/>
                </a:cubicBezTo>
                <a:cubicBezTo>
                  <a:pt x="1947624" y="4700016"/>
                  <a:pt x="1985677" y="4714304"/>
                  <a:pt x="2004727" y="4738116"/>
                </a:cubicBezTo>
                <a:cubicBezTo>
                  <a:pt x="2023777" y="4752404"/>
                  <a:pt x="2019014" y="4804791"/>
                  <a:pt x="2042827" y="4828604"/>
                </a:cubicBezTo>
                <a:cubicBezTo>
                  <a:pt x="2104739" y="4880991"/>
                  <a:pt x="2190464" y="4861941"/>
                  <a:pt x="2247614" y="4966669"/>
                </a:cubicBezTo>
                <a:cubicBezTo>
                  <a:pt x="2257139" y="4976194"/>
                  <a:pt x="2252377" y="5000006"/>
                  <a:pt x="2261902" y="5014294"/>
                </a:cubicBezTo>
                <a:cubicBezTo>
                  <a:pt x="2280952" y="5038106"/>
                  <a:pt x="2314289" y="5057156"/>
                  <a:pt x="2338102" y="5090494"/>
                </a:cubicBezTo>
                <a:cubicBezTo>
                  <a:pt x="2371392" y="5133356"/>
                  <a:pt x="2399967" y="5190506"/>
                  <a:pt x="2423779" y="5238131"/>
                </a:cubicBezTo>
                <a:lnTo>
                  <a:pt x="2433304" y="5228606"/>
                </a:lnTo>
                <a:cubicBezTo>
                  <a:pt x="2414254" y="5185744"/>
                  <a:pt x="2390442" y="5133356"/>
                  <a:pt x="2357104" y="5090494"/>
                </a:cubicBezTo>
                <a:cubicBezTo>
                  <a:pt x="2333339" y="5057156"/>
                  <a:pt x="2295239" y="5038106"/>
                  <a:pt x="2276189" y="5009531"/>
                </a:cubicBezTo>
                <a:cubicBezTo>
                  <a:pt x="2266664" y="4990481"/>
                  <a:pt x="2271427" y="4966669"/>
                  <a:pt x="2257139" y="4952381"/>
                </a:cubicBezTo>
                <a:cubicBezTo>
                  <a:pt x="2242852" y="4928569"/>
                  <a:pt x="2223802" y="4909566"/>
                  <a:pt x="2204752" y="4890516"/>
                </a:cubicBezTo>
                <a:cubicBezTo>
                  <a:pt x="2228564" y="4904804"/>
                  <a:pt x="2252377" y="4928569"/>
                  <a:pt x="2285714" y="4938094"/>
                </a:cubicBezTo>
                <a:cubicBezTo>
                  <a:pt x="2309527" y="4947619"/>
                  <a:pt x="2385679" y="4976194"/>
                  <a:pt x="2385679" y="5028581"/>
                </a:cubicBezTo>
                <a:cubicBezTo>
                  <a:pt x="2390442" y="5033344"/>
                  <a:pt x="2419017" y="5057156"/>
                  <a:pt x="2438067" y="5052394"/>
                </a:cubicBezTo>
                <a:cubicBezTo>
                  <a:pt x="2428542" y="5042869"/>
                  <a:pt x="2414254" y="5033344"/>
                  <a:pt x="2399967" y="5019056"/>
                </a:cubicBezTo>
                <a:cubicBezTo>
                  <a:pt x="2399967" y="5019056"/>
                  <a:pt x="2399967" y="5004769"/>
                  <a:pt x="2390442" y="5000006"/>
                </a:cubicBezTo>
                <a:cubicBezTo>
                  <a:pt x="2366629" y="4966669"/>
                  <a:pt x="2314289" y="4938094"/>
                  <a:pt x="2285714" y="4923806"/>
                </a:cubicBezTo>
                <a:cubicBezTo>
                  <a:pt x="2257139" y="4914329"/>
                  <a:pt x="2238089" y="4890516"/>
                  <a:pt x="2214277" y="4880991"/>
                </a:cubicBezTo>
                <a:cubicBezTo>
                  <a:pt x="2180939" y="4866704"/>
                  <a:pt x="2142839" y="4857179"/>
                  <a:pt x="2109502" y="4847654"/>
                </a:cubicBezTo>
                <a:cubicBezTo>
                  <a:pt x="2109502" y="4842891"/>
                  <a:pt x="2114264" y="4838129"/>
                  <a:pt x="2119027" y="4833366"/>
                </a:cubicBezTo>
                <a:cubicBezTo>
                  <a:pt x="2138077" y="4828604"/>
                  <a:pt x="2166652" y="4823841"/>
                  <a:pt x="2180939" y="4823841"/>
                </a:cubicBezTo>
                <a:cubicBezTo>
                  <a:pt x="2190464" y="4823841"/>
                  <a:pt x="2257139" y="4833366"/>
                  <a:pt x="2266664" y="4833366"/>
                </a:cubicBezTo>
                <a:cubicBezTo>
                  <a:pt x="2280952" y="4833366"/>
                  <a:pt x="2380917" y="4819079"/>
                  <a:pt x="2395204" y="4819079"/>
                </a:cubicBezTo>
                <a:cubicBezTo>
                  <a:pt x="2404729" y="4819079"/>
                  <a:pt x="2485692" y="4828604"/>
                  <a:pt x="2533317" y="4842891"/>
                </a:cubicBezTo>
                <a:cubicBezTo>
                  <a:pt x="2700004" y="4880991"/>
                  <a:pt x="2880932" y="5042869"/>
                  <a:pt x="3052382" y="5100019"/>
                </a:cubicBezTo>
                <a:lnTo>
                  <a:pt x="3061907" y="5090494"/>
                </a:lnTo>
                <a:cubicBezTo>
                  <a:pt x="3042857" y="5080969"/>
                  <a:pt x="3023807" y="5076206"/>
                  <a:pt x="3004757" y="5066681"/>
                </a:cubicBezTo>
                <a:cubicBezTo>
                  <a:pt x="3047619" y="5000006"/>
                  <a:pt x="3114246" y="4904804"/>
                  <a:pt x="3185684" y="4900041"/>
                </a:cubicBezTo>
                <a:cubicBezTo>
                  <a:pt x="3199971" y="4900041"/>
                  <a:pt x="3219021" y="4904804"/>
                  <a:pt x="3233309" y="4900041"/>
                </a:cubicBezTo>
                <a:cubicBezTo>
                  <a:pt x="3257121" y="4895279"/>
                  <a:pt x="3276171" y="4861941"/>
                  <a:pt x="3304746" y="4852416"/>
                </a:cubicBezTo>
                <a:cubicBezTo>
                  <a:pt x="3338084" y="4833366"/>
                  <a:pt x="3385709" y="4833366"/>
                  <a:pt x="3423809" y="4823841"/>
                </a:cubicBezTo>
                <a:cubicBezTo>
                  <a:pt x="3395234" y="4852416"/>
                  <a:pt x="3376184" y="4885754"/>
                  <a:pt x="3352371" y="4914329"/>
                </a:cubicBezTo>
                <a:cubicBezTo>
                  <a:pt x="3342846" y="4923806"/>
                  <a:pt x="3323796" y="4919044"/>
                  <a:pt x="3319034" y="4928569"/>
                </a:cubicBezTo>
                <a:cubicBezTo>
                  <a:pt x="3295221" y="4942856"/>
                  <a:pt x="3276171" y="4971431"/>
                  <a:pt x="3261884" y="4985719"/>
                </a:cubicBezTo>
                <a:cubicBezTo>
                  <a:pt x="3257121" y="4990481"/>
                  <a:pt x="3242834" y="4985719"/>
                  <a:pt x="3238071" y="4990481"/>
                </a:cubicBezTo>
                <a:cubicBezTo>
                  <a:pt x="3223784" y="4995244"/>
                  <a:pt x="3219021" y="5014294"/>
                  <a:pt x="3204734" y="5023819"/>
                </a:cubicBezTo>
                <a:cubicBezTo>
                  <a:pt x="3185684" y="5038106"/>
                  <a:pt x="3166634" y="5042869"/>
                  <a:pt x="3147584" y="5057156"/>
                </a:cubicBezTo>
                <a:cubicBezTo>
                  <a:pt x="3147584" y="5057156"/>
                  <a:pt x="3147584" y="5061919"/>
                  <a:pt x="3152346" y="5066681"/>
                </a:cubicBezTo>
                <a:cubicBezTo>
                  <a:pt x="3176159" y="5028581"/>
                  <a:pt x="3214259" y="5057156"/>
                  <a:pt x="3228546" y="5019056"/>
                </a:cubicBezTo>
                <a:lnTo>
                  <a:pt x="3242834" y="5019056"/>
                </a:lnTo>
                <a:cubicBezTo>
                  <a:pt x="3228546" y="5042869"/>
                  <a:pt x="3209496" y="5061919"/>
                  <a:pt x="3214259" y="5095256"/>
                </a:cubicBezTo>
                <a:cubicBezTo>
                  <a:pt x="3233309" y="5066681"/>
                  <a:pt x="3247596" y="5023819"/>
                  <a:pt x="3280934" y="4990481"/>
                </a:cubicBezTo>
                <a:cubicBezTo>
                  <a:pt x="3290459" y="4976194"/>
                  <a:pt x="3314271" y="4952381"/>
                  <a:pt x="3333321" y="4942856"/>
                </a:cubicBezTo>
                <a:cubicBezTo>
                  <a:pt x="3338084" y="4938094"/>
                  <a:pt x="3352371" y="4938094"/>
                  <a:pt x="3361896" y="4933331"/>
                </a:cubicBezTo>
                <a:cubicBezTo>
                  <a:pt x="3376184" y="4919044"/>
                  <a:pt x="3380946" y="4895279"/>
                  <a:pt x="3390471" y="4880991"/>
                </a:cubicBezTo>
                <a:cubicBezTo>
                  <a:pt x="3409521" y="4842891"/>
                  <a:pt x="3466671" y="4819079"/>
                  <a:pt x="3495199" y="4804791"/>
                </a:cubicBezTo>
                <a:cubicBezTo>
                  <a:pt x="3509486" y="4861941"/>
                  <a:pt x="3409521" y="4814316"/>
                  <a:pt x="3414284" y="4890516"/>
                </a:cubicBezTo>
                <a:cubicBezTo>
                  <a:pt x="3419046" y="4885754"/>
                  <a:pt x="3419046" y="4876229"/>
                  <a:pt x="3433334" y="4876229"/>
                </a:cubicBezTo>
                <a:lnTo>
                  <a:pt x="3461909" y="4876229"/>
                </a:lnTo>
                <a:cubicBezTo>
                  <a:pt x="3461909" y="4909566"/>
                  <a:pt x="3385709" y="4923806"/>
                  <a:pt x="3376184" y="4952381"/>
                </a:cubicBezTo>
                <a:cubicBezTo>
                  <a:pt x="3366659" y="4966669"/>
                  <a:pt x="3309509" y="4985719"/>
                  <a:pt x="3328559" y="5028581"/>
                </a:cubicBezTo>
                <a:cubicBezTo>
                  <a:pt x="3338084" y="5023819"/>
                  <a:pt x="3347609" y="5000006"/>
                  <a:pt x="3371421" y="4995244"/>
                </a:cubicBezTo>
                <a:cubicBezTo>
                  <a:pt x="3352371" y="5023819"/>
                  <a:pt x="3342846" y="5052394"/>
                  <a:pt x="3323796" y="5080969"/>
                </a:cubicBezTo>
                <a:lnTo>
                  <a:pt x="3328559" y="5100019"/>
                </a:lnTo>
                <a:cubicBezTo>
                  <a:pt x="3338084" y="5090494"/>
                  <a:pt x="3352371" y="5085731"/>
                  <a:pt x="3361896" y="5076206"/>
                </a:cubicBezTo>
                <a:cubicBezTo>
                  <a:pt x="3352371" y="5104781"/>
                  <a:pt x="3295221" y="5123831"/>
                  <a:pt x="3299984" y="5166694"/>
                </a:cubicBezTo>
                <a:cubicBezTo>
                  <a:pt x="3314271" y="5157169"/>
                  <a:pt x="3328559" y="5138119"/>
                  <a:pt x="3347609" y="5123831"/>
                </a:cubicBezTo>
                <a:cubicBezTo>
                  <a:pt x="3357134" y="5133356"/>
                  <a:pt x="3357134" y="5142881"/>
                  <a:pt x="3366659" y="5147644"/>
                </a:cubicBezTo>
                <a:cubicBezTo>
                  <a:pt x="3357134" y="5152406"/>
                  <a:pt x="3347609" y="5161931"/>
                  <a:pt x="3347609" y="5185744"/>
                </a:cubicBezTo>
                <a:cubicBezTo>
                  <a:pt x="3357134" y="5180981"/>
                  <a:pt x="3366659" y="5171456"/>
                  <a:pt x="3376184" y="5166694"/>
                </a:cubicBezTo>
                <a:cubicBezTo>
                  <a:pt x="3380946" y="5171456"/>
                  <a:pt x="3385709" y="5180981"/>
                  <a:pt x="3395234" y="5190506"/>
                </a:cubicBezTo>
                <a:cubicBezTo>
                  <a:pt x="3399996" y="5180981"/>
                  <a:pt x="3404759" y="5166694"/>
                  <a:pt x="3404759" y="5157169"/>
                </a:cubicBezTo>
                <a:cubicBezTo>
                  <a:pt x="3414284" y="5166694"/>
                  <a:pt x="3423809" y="5180981"/>
                  <a:pt x="3433334" y="5195269"/>
                </a:cubicBezTo>
                <a:cubicBezTo>
                  <a:pt x="3404759" y="5200031"/>
                  <a:pt x="3357134" y="5204794"/>
                  <a:pt x="3347609" y="5204794"/>
                </a:cubicBezTo>
                <a:cubicBezTo>
                  <a:pt x="3123771" y="5204794"/>
                  <a:pt x="2899982" y="5066681"/>
                  <a:pt x="2676192" y="5066681"/>
                </a:cubicBezTo>
                <a:cubicBezTo>
                  <a:pt x="2647617" y="5066681"/>
                  <a:pt x="2538079" y="5080969"/>
                  <a:pt x="2528554" y="5109544"/>
                </a:cubicBezTo>
                <a:cubicBezTo>
                  <a:pt x="2519029" y="5128594"/>
                  <a:pt x="2523792" y="5161931"/>
                  <a:pt x="2519029" y="5185744"/>
                </a:cubicBezTo>
                <a:lnTo>
                  <a:pt x="2514267" y="5319046"/>
                </a:lnTo>
                <a:cubicBezTo>
                  <a:pt x="2452354" y="5299996"/>
                  <a:pt x="2399967" y="5280994"/>
                  <a:pt x="2347579" y="5238131"/>
                </a:cubicBezTo>
                <a:cubicBezTo>
                  <a:pt x="2352342" y="5238131"/>
                  <a:pt x="2352342" y="5242894"/>
                  <a:pt x="2352342" y="5228606"/>
                </a:cubicBezTo>
                <a:cubicBezTo>
                  <a:pt x="2352342" y="5219081"/>
                  <a:pt x="2338102" y="5209556"/>
                  <a:pt x="2338102" y="5200031"/>
                </a:cubicBezTo>
                <a:cubicBezTo>
                  <a:pt x="2338102" y="5180981"/>
                  <a:pt x="2338102" y="5157169"/>
                  <a:pt x="2333339" y="5142881"/>
                </a:cubicBezTo>
                <a:cubicBezTo>
                  <a:pt x="2328577" y="5123831"/>
                  <a:pt x="2309527" y="5085731"/>
                  <a:pt x="2290477" y="5066681"/>
                </a:cubicBezTo>
                <a:cubicBezTo>
                  <a:pt x="2266664" y="5033344"/>
                  <a:pt x="2252377" y="5000006"/>
                  <a:pt x="2228564" y="4966669"/>
                </a:cubicBezTo>
                <a:cubicBezTo>
                  <a:pt x="2228564" y="4966669"/>
                  <a:pt x="2223802" y="4961906"/>
                  <a:pt x="2223802" y="4976194"/>
                </a:cubicBezTo>
                <a:cubicBezTo>
                  <a:pt x="2223802" y="4985719"/>
                  <a:pt x="2233327" y="4990481"/>
                  <a:pt x="2233327" y="4995244"/>
                </a:cubicBezTo>
                <a:cubicBezTo>
                  <a:pt x="2266664" y="5052394"/>
                  <a:pt x="2328577" y="5114306"/>
                  <a:pt x="2323814" y="5166694"/>
                </a:cubicBezTo>
                <a:cubicBezTo>
                  <a:pt x="2323814" y="5176219"/>
                  <a:pt x="2319052" y="5190506"/>
                  <a:pt x="2323814" y="5204794"/>
                </a:cubicBezTo>
                <a:cubicBezTo>
                  <a:pt x="2328577" y="5214319"/>
                  <a:pt x="2338102" y="5228606"/>
                  <a:pt x="2342817" y="5238131"/>
                </a:cubicBezTo>
                <a:cubicBezTo>
                  <a:pt x="2095214" y="5042869"/>
                  <a:pt x="1823799" y="4852416"/>
                  <a:pt x="1580912" y="4738116"/>
                </a:cubicBezTo>
                <a:cubicBezTo>
                  <a:pt x="1590437" y="4733354"/>
                  <a:pt x="1599962" y="4714304"/>
                  <a:pt x="1609487" y="4704779"/>
                </a:cubicBezTo>
                <a:cubicBezTo>
                  <a:pt x="1619012" y="4690491"/>
                  <a:pt x="1638062" y="4700016"/>
                  <a:pt x="1652349" y="4680966"/>
                </a:cubicBezTo>
                <a:cubicBezTo>
                  <a:pt x="1652349" y="4680966"/>
                  <a:pt x="1652349" y="4676204"/>
                  <a:pt x="1642824" y="4676204"/>
                </a:cubicBezTo>
                <a:cubicBezTo>
                  <a:pt x="1609487" y="4676204"/>
                  <a:pt x="1585674" y="4709541"/>
                  <a:pt x="1571435" y="4723829"/>
                </a:cubicBezTo>
                <a:cubicBezTo>
                  <a:pt x="1571435" y="4709541"/>
                  <a:pt x="1566672" y="4690491"/>
                  <a:pt x="1566672" y="4676204"/>
                </a:cubicBezTo>
                <a:cubicBezTo>
                  <a:pt x="1566672" y="4666679"/>
                  <a:pt x="1561910" y="4652391"/>
                  <a:pt x="1571435" y="4652391"/>
                </a:cubicBezTo>
                <a:cubicBezTo>
                  <a:pt x="1590437" y="4642866"/>
                  <a:pt x="1623774" y="4638104"/>
                  <a:pt x="1647587" y="4628579"/>
                </a:cubicBezTo>
                <a:cubicBezTo>
                  <a:pt x="1685687" y="4609529"/>
                  <a:pt x="1676162" y="4571429"/>
                  <a:pt x="1704737" y="4571429"/>
                </a:cubicBezTo>
                <a:cubicBezTo>
                  <a:pt x="1733312" y="4571429"/>
                  <a:pt x="1771412" y="4609529"/>
                  <a:pt x="1795224" y="4619054"/>
                </a:cubicBezTo>
                <a:close/>
                <a:moveTo>
                  <a:pt x="8657129" y="4571429"/>
                </a:moveTo>
                <a:lnTo>
                  <a:pt x="8657129" y="4600004"/>
                </a:lnTo>
                <a:lnTo>
                  <a:pt x="8638079" y="4600004"/>
                </a:lnTo>
                <a:lnTo>
                  <a:pt x="8638079" y="4576191"/>
                </a:lnTo>
                <a:lnTo>
                  <a:pt x="8647604" y="4566666"/>
                </a:lnTo>
                <a:cubicBezTo>
                  <a:pt x="8647604" y="4566666"/>
                  <a:pt x="8652367" y="4571429"/>
                  <a:pt x="8657129" y="4571429"/>
                </a:cubicBezTo>
                <a:close/>
                <a:moveTo>
                  <a:pt x="12628531" y="4585716"/>
                </a:moveTo>
                <a:lnTo>
                  <a:pt x="12623816" y="4571429"/>
                </a:lnTo>
                <a:cubicBezTo>
                  <a:pt x="12628531" y="4566666"/>
                  <a:pt x="12633294" y="4561904"/>
                  <a:pt x="12638056" y="4561904"/>
                </a:cubicBezTo>
                <a:cubicBezTo>
                  <a:pt x="12638056" y="4566666"/>
                  <a:pt x="12628531" y="4576191"/>
                  <a:pt x="12628531" y="4585716"/>
                </a:cubicBezTo>
                <a:close/>
                <a:moveTo>
                  <a:pt x="11785711" y="4614291"/>
                </a:moveTo>
                <a:lnTo>
                  <a:pt x="11785711" y="4642866"/>
                </a:lnTo>
                <a:lnTo>
                  <a:pt x="11771423" y="4642866"/>
                </a:lnTo>
                <a:cubicBezTo>
                  <a:pt x="11742848" y="4623816"/>
                  <a:pt x="11699986" y="4628579"/>
                  <a:pt x="11699986" y="4595241"/>
                </a:cubicBezTo>
                <a:cubicBezTo>
                  <a:pt x="11714273" y="4585716"/>
                  <a:pt x="11728561" y="4561904"/>
                  <a:pt x="11738086" y="4561904"/>
                </a:cubicBezTo>
                <a:cubicBezTo>
                  <a:pt x="11761898" y="4561904"/>
                  <a:pt x="11785711" y="4604766"/>
                  <a:pt x="11785711" y="4614291"/>
                </a:cubicBezTo>
                <a:close/>
                <a:moveTo>
                  <a:pt x="11552348" y="4561904"/>
                </a:moveTo>
                <a:lnTo>
                  <a:pt x="11547586" y="4561904"/>
                </a:lnTo>
                <a:lnTo>
                  <a:pt x="11552348" y="4561904"/>
                </a:lnTo>
                <a:close/>
                <a:moveTo>
                  <a:pt x="10761869" y="4614291"/>
                </a:moveTo>
                <a:lnTo>
                  <a:pt x="10761869" y="4633341"/>
                </a:lnTo>
                <a:cubicBezTo>
                  <a:pt x="10747581" y="4623816"/>
                  <a:pt x="10723769" y="4619054"/>
                  <a:pt x="10709529" y="4609529"/>
                </a:cubicBezTo>
                <a:cubicBezTo>
                  <a:pt x="10690479" y="4600004"/>
                  <a:pt x="10680954" y="4576191"/>
                  <a:pt x="10676192" y="4557141"/>
                </a:cubicBezTo>
                <a:cubicBezTo>
                  <a:pt x="10704767" y="4576191"/>
                  <a:pt x="10733294" y="4590479"/>
                  <a:pt x="10761869" y="4614291"/>
                </a:cubicBezTo>
                <a:close/>
                <a:moveTo>
                  <a:pt x="11785711" y="4585716"/>
                </a:moveTo>
                <a:cubicBezTo>
                  <a:pt x="11780948" y="4580954"/>
                  <a:pt x="11776186" y="4571429"/>
                  <a:pt x="11766661" y="4561904"/>
                </a:cubicBezTo>
                <a:cubicBezTo>
                  <a:pt x="11766661" y="4557141"/>
                  <a:pt x="11776186" y="4552379"/>
                  <a:pt x="11785711" y="4547616"/>
                </a:cubicBezTo>
                <a:lnTo>
                  <a:pt x="11785711" y="4585716"/>
                </a:lnTo>
                <a:close/>
                <a:moveTo>
                  <a:pt x="12880944" y="4566666"/>
                </a:moveTo>
                <a:cubicBezTo>
                  <a:pt x="12880944" y="4585716"/>
                  <a:pt x="12866656" y="4609529"/>
                  <a:pt x="12847606" y="4609529"/>
                </a:cubicBezTo>
                <a:cubicBezTo>
                  <a:pt x="12833319" y="4609529"/>
                  <a:pt x="12809506" y="4585716"/>
                  <a:pt x="12799981" y="4585716"/>
                </a:cubicBezTo>
                <a:cubicBezTo>
                  <a:pt x="12785694" y="4585716"/>
                  <a:pt x="12776169" y="4595241"/>
                  <a:pt x="12766644" y="4595241"/>
                </a:cubicBezTo>
                <a:cubicBezTo>
                  <a:pt x="12752356" y="4595241"/>
                  <a:pt x="12695206" y="4571429"/>
                  <a:pt x="12690444" y="4557141"/>
                </a:cubicBezTo>
                <a:cubicBezTo>
                  <a:pt x="12709494" y="4566666"/>
                  <a:pt x="12738069" y="4571429"/>
                  <a:pt x="12747594" y="4571429"/>
                </a:cubicBezTo>
                <a:cubicBezTo>
                  <a:pt x="12761881" y="4571429"/>
                  <a:pt x="12795219" y="4566666"/>
                  <a:pt x="12814269" y="4557141"/>
                </a:cubicBezTo>
                <a:cubicBezTo>
                  <a:pt x="12828556" y="4552379"/>
                  <a:pt x="12842844" y="4538091"/>
                  <a:pt x="12857131" y="4538091"/>
                </a:cubicBezTo>
                <a:cubicBezTo>
                  <a:pt x="12866656" y="4538091"/>
                  <a:pt x="12880944" y="4552379"/>
                  <a:pt x="12880944" y="4566666"/>
                </a:cubicBezTo>
                <a:close/>
                <a:moveTo>
                  <a:pt x="12647581" y="4547616"/>
                </a:moveTo>
                <a:cubicBezTo>
                  <a:pt x="12633294" y="4552379"/>
                  <a:pt x="12609529" y="4571429"/>
                  <a:pt x="12609529" y="4580954"/>
                </a:cubicBezTo>
                <a:cubicBezTo>
                  <a:pt x="12609529" y="4595241"/>
                  <a:pt x="12619054" y="4604766"/>
                  <a:pt x="12628531" y="4604766"/>
                </a:cubicBezTo>
                <a:cubicBezTo>
                  <a:pt x="12642819" y="4604766"/>
                  <a:pt x="12661869" y="4580954"/>
                  <a:pt x="12671394" y="4580954"/>
                </a:cubicBezTo>
                <a:cubicBezTo>
                  <a:pt x="12685681" y="4580954"/>
                  <a:pt x="12695206" y="4585716"/>
                  <a:pt x="12709494" y="4585716"/>
                </a:cubicBezTo>
                <a:cubicBezTo>
                  <a:pt x="12709494" y="4590479"/>
                  <a:pt x="12714256" y="4580954"/>
                  <a:pt x="12714256" y="4595241"/>
                </a:cubicBezTo>
                <a:cubicBezTo>
                  <a:pt x="12714256" y="4604766"/>
                  <a:pt x="12709494" y="4604766"/>
                  <a:pt x="12704731" y="4609529"/>
                </a:cubicBezTo>
                <a:cubicBezTo>
                  <a:pt x="12719019" y="4609529"/>
                  <a:pt x="12714256" y="4604766"/>
                  <a:pt x="12728544" y="4600004"/>
                </a:cubicBezTo>
                <a:cubicBezTo>
                  <a:pt x="12728544" y="4604766"/>
                  <a:pt x="12719019" y="4614291"/>
                  <a:pt x="12723781" y="4623816"/>
                </a:cubicBezTo>
                <a:lnTo>
                  <a:pt x="12733306" y="4614291"/>
                </a:lnTo>
                <a:cubicBezTo>
                  <a:pt x="12733306" y="4619054"/>
                  <a:pt x="12742831" y="4623816"/>
                  <a:pt x="12742831" y="4638104"/>
                </a:cubicBezTo>
                <a:cubicBezTo>
                  <a:pt x="12742831" y="4647629"/>
                  <a:pt x="12733306" y="4661916"/>
                  <a:pt x="12723781" y="4666679"/>
                </a:cubicBezTo>
                <a:cubicBezTo>
                  <a:pt x="12680919" y="4704779"/>
                  <a:pt x="12638056" y="4761929"/>
                  <a:pt x="12614291" y="4780979"/>
                </a:cubicBezTo>
                <a:cubicBezTo>
                  <a:pt x="12600004" y="4790504"/>
                  <a:pt x="12580954" y="4790504"/>
                  <a:pt x="12571429" y="4800029"/>
                </a:cubicBezTo>
                <a:cubicBezTo>
                  <a:pt x="12542854" y="4814316"/>
                  <a:pt x="12519041" y="4842891"/>
                  <a:pt x="12495229" y="4861941"/>
                </a:cubicBezTo>
                <a:cubicBezTo>
                  <a:pt x="12509516" y="4838129"/>
                  <a:pt x="12519041" y="4809554"/>
                  <a:pt x="12528566" y="4785741"/>
                </a:cubicBezTo>
                <a:cubicBezTo>
                  <a:pt x="12509516" y="4742879"/>
                  <a:pt x="12595241" y="4719066"/>
                  <a:pt x="12600004" y="4671441"/>
                </a:cubicBezTo>
                <a:cubicBezTo>
                  <a:pt x="12580954" y="4695254"/>
                  <a:pt x="12557141" y="4719066"/>
                  <a:pt x="12533329" y="4742879"/>
                </a:cubicBezTo>
                <a:cubicBezTo>
                  <a:pt x="12533329" y="4719066"/>
                  <a:pt x="12547616" y="4680966"/>
                  <a:pt x="12547616" y="4666679"/>
                </a:cubicBezTo>
                <a:cubicBezTo>
                  <a:pt x="12547616" y="4657154"/>
                  <a:pt x="12542854" y="4657154"/>
                  <a:pt x="12538091" y="4652391"/>
                </a:cubicBezTo>
                <a:cubicBezTo>
                  <a:pt x="12528566" y="4638104"/>
                  <a:pt x="12509516" y="4619054"/>
                  <a:pt x="12495229" y="4614291"/>
                </a:cubicBezTo>
                <a:cubicBezTo>
                  <a:pt x="12490466" y="4609529"/>
                  <a:pt x="12480941" y="4619054"/>
                  <a:pt x="12471416" y="4619054"/>
                </a:cubicBezTo>
                <a:cubicBezTo>
                  <a:pt x="12466654" y="4614291"/>
                  <a:pt x="12466654" y="4614291"/>
                  <a:pt x="12466654" y="4604766"/>
                </a:cubicBezTo>
                <a:cubicBezTo>
                  <a:pt x="12466654" y="4552379"/>
                  <a:pt x="12533329" y="4561904"/>
                  <a:pt x="12557141" y="4542854"/>
                </a:cubicBezTo>
                <a:lnTo>
                  <a:pt x="12571429" y="4542854"/>
                </a:lnTo>
                <a:cubicBezTo>
                  <a:pt x="12576191" y="4557141"/>
                  <a:pt x="12576191" y="4580954"/>
                  <a:pt x="12576191" y="4590479"/>
                </a:cubicBezTo>
                <a:cubicBezTo>
                  <a:pt x="12590479" y="4571429"/>
                  <a:pt x="12576191" y="4538091"/>
                  <a:pt x="12614291" y="4538091"/>
                </a:cubicBezTo>
                <a:cubicBezTo>
                  <a:pt x="12623816" y="4538091"/>
                  <a:pt x="12638056" y="4542854"/>
                  <a:pt x="12647581" y="4547616"/>
                </a:cubicBezTo>
                <a:close/>
                <a:moveTo>
                  <a:pt x="11933300" y="4576191"/>
                </a:moveTo>
                <a:cubicBezTo>
                  <a:pt x="11933300" y="4590479"/>
                  <a:pt x="11876150" y="4614291"/>
                  <a:pt x="11876150" y="4647629"/>
                </a:cubicBezTo>
                <a:cubicBezTo>
                  <a:pt x="11876150" y="4661916"/>
                  <a:pt x="11885675" y="4676204"/>
                  <a:pt x="11895200" y="4690491"/>
                </a:cubicBezTo>
                <a:cubicBezTo>
                  <a:pt x="11899963" y="4700016"/>
                  <a:pt x="11919013" y="4704779"/>
                  <a:pt x="11928538" y="4719066"/>
                </a:cubicBezTo>
                <a:cubicBezTo>
                  <a:pt x="11938063" y="4733354"/>
                  <a:pt x="11942825" y="4780979"/>
                  <a:pt x="11980925" y="4790504"/>
                </a:cubicBezTo>
                <a:cubicBezTo>
                  <a:pt x="11899963" y="4757166"/>
                  <a:pt x="11871388" y="4700016"/>
                  <a:pt x="11871388" y="4652391"/>
                </a:cubicBezTo>
                <a:cubicBezTo>
                  <a:pt x="11871388" y="4609529"/>
                  <a:pt x="11890438" y="4576191"/>
                  <a:pt x="11914250" y="4538091"/>
                </a:cubicBezTo>
                <a:cubicBezTo>
                  <a:pt x="11928538" y="4552379"/>
                  <a:pt x="11933300" y="4566666"/>
                  <a:pt x="11933300" y="4576191"/>
                </a:cubicBezTo>
                <a:close/>
                <a:moveTo>
                  <a:pt x="1419035" y="4538091"/>
                </a:moveTo>
                <a:lnTo>
                  <a:pt x="1438085" y="4909566"/>
                </a:lnTo>
                <a:cubicBezTo>
                  <a:pt x="1395222" y="4904804"/>
                  <a:pt x="1361885" y="4904804"/>
                  <a:pt x="1333310" y="4909566"/>
                </a:cubicBezTo>
                <a:lnTo>
                  <a:pt x="1333310" y="4833366"/>
                </a:lnTo>
                <a:lnTo>
                  <a:pt x="1390460" y="4833366"/>
                </a:lnTo>
                <a:lnTo>
                  <a:pt x="1390460" y="4695254"/>
                </a:lnTo>
                <a:cubicBezTo>
                  <a:pt x="1380935" y="4685729"/>
                  <a:pt x="1361885" y="4671441"/>
                  <a:pt x="1352360" y="4671441"/>
                </a:cubicBezTo>
                <a:cubicBezTo>
                  <a:pt x="1338072" y="4671441"/>
                  <a:pt x="1323785" y="4685729"/>
                  <a:pt x="1314260" y="4695254"/>
                </a:cubicBezTo>
                <a:cubicBezTo>
                  <a:pt x="1285685" y="4690491"/>
                  <a:pt x="1280922" y="4719066"/>
                  <a:pt x="1271397" y="4747641"/>
                </a:cubicBezTo>
                <a:cubicBezTo>
                  <a:pt x="1266635" y="4709541"/>
                  <a:pt x="1280922" y="4661916"/>
                  <a:pt x="1223772" y="4661916"/>
                </a:cubicBezTo>
                <a:cubicBezTo>
                  <a:pt x="1204722" y="4661916"/>
                  <a:pt x="1199960" y="4657154"/>
                  <a:pt x="1176195" y="4685729"/>
                </a:cubicBezTo>
                <a:lnTo>
                  <a:pt x="1176195" y="4847654"/>
                </a:lnTo>
                <a:cubicBezTo>
                  <a:pt x="1152382" y="4752404"/>
                  <a:pt x="1166670" y="4790504"/>
                  <a:pt x="1166670" y="4761929"/>
                </a:cubicBezTo>
                <a:cubicBezTo>
                  <a:pt x="1166670" y="4752404"/>
                  <a:pt x="1166670" y="4738116"/>
                  <a:pt x="1171432" y="4700016"/>
                </a:cubicBezTo>
                <a:cubicBezTo>
                  <a:pt x="1166670" y="4695254"/>
                  <a:pt x="1166670" y="4695254"/>
                  <a:pt x="1157145" y="4695254"/>
                </a:cubicBezTo>
                <a:cubicBezTo>
                  <a:pt x="1133332" y="4695254"/>
                  <a:pt x="1138095" y="4709541"/>
                  <a:pt x="1119045" y="4738116"/>
                </a:cubicBezTo>
                <a:cubicBezTo>
                  <a:pt x="1119045" y="4719066"/>
                  <a:pt x="1119045" y="4666679"/>
                  <a:pt x="1080945" y="4666679"/>
                </a:cubicBezTo>
                <a:cubicBezTo>
                  <a:pt x="1066657" y="4666679"/>
                  <a:pt x="1057132" y="4676204"/>
                  <a:pt x="1042845" y="4690491"/>
                </a:cubicBezTo>
                <a:lnTo>
                  <a:pt x="1042845" y="4833366"/>
                </a:lnTo>
                <a:lnTo>
                  <a:pt x="1071420" y="4833366"/>
                </a:lnTo>
                <a:cubicBezTo>
                  <a:pt x="1057132" y="4857179"/>
                  <a:pt x="1038082" y="4900041"/>
                  <a:pt x="1009507" y="4904804"/>
                </a:cubicBezTo>
                <a:lnTo>
                  <a:pt x="1038082" y="4538091"/>
                </a:lnTo>
                <a:lnTo>
                  <a:pt x="1419035" y="4538091"/>
                </a:lnTo>
                <a:close/>
                <a:moveTo>
                  <a:pt x="11095244" y="4600004"/>
                </a:moveTo>
                <a:cubicBezTo>
                  <a:pt x="11085719" y="4609529"/>
                  <a:pt x="11061906" y="4633341"/>
                  <a:pt x="11061906" y="4652391"/>
                </a:cubicBezTo>
                <a:cubicBezTo>
                  <a:pt x="11057144" y="4652391"/>
                  <a:pt x="11052381" y="4642866"/>
                  <a:pt x="11047619" y="4638104"/>
                </a:cubicBezTo>
                <a:cubicBezTo>
                  <a:pt x="11004756" y="4676204"/>
                  <a:pt x="10999994" y="4695254"/>
                  <a:pt x="10999994" y="4728591"/>
                </a:cubicBezTo>
                <a:cubicBezTo>
                  <a:pt x="10999994" y="4761929"/>
                  <a:pt x="11009519" y="4804791"/>
                  <a:pt x="11061906" y="4823841"/>
                </a:cubicBezTo>
                <a:lnTo>
                  <a:pt x="11047619" y="4838129"/>
                </a:lnTo>
                <a:cubicBezTo>
                  <a:pt x="11042856" y="4833366"/>
                  <a:pt x="11042856" y="4823841"/>
                  <a:pt x="11033331" y="4823841"/>
                </a:cubicBezTo>
                <a:cubicBezTo>
                  <a:pt x="11019044" y="4823841"/>
                  <a:pt x="11019044" y="4828604"/>
                  <a:pt x="11019044" y="4833366"/>
                </a:cubicBezTo>
                <a:cubicBezTo>
                  <a:pt x="11014281" y="4819079"/>
                  <a:pt x="11014281" y="4790504"/>
                  <a:pt x="10990469" y="4785741"/>
                </a:cubicBezTo>
                <a:lnTo>
                  <a:pt x="10990469" y="4533376"/>
                </a:lnTo>
                <a:cubicBezTo>
                  <a:pt x="11023806" y="4557141"/>
                  <a:pt x="11061906" y="4580954"/>
                  <a:pt x="11095244" y="4600004"/>
                </a:cubicBezTo>
                <a:close/>
                <a:moveTo>
                  <a:pt x="10966656" y="4776216"/>
                </a:moveTo>
                <a:lnTo>
                  <a:pt x="10938081" y="4761929"/>
                </a:lnTo>
                <a:cubicBezTo>
                  <a:pt x="10938081" y="4742879"/>
                  <a:pt x="10928556" y="4714304"/>
                  <a:pt x="10923794" y="4685729"/>
                </a:cubicBezTo>
                <a:cubicBezTo>
                  <a:pt x="10914269" y="4695254"/>
                  <a:pt x="10909506" y="4709541"/>
                  <a:pt x="10904744" y="4719066"/>
                </a:cubicBezTo>
                <a:cubicBezTo>
                  <a:pt x="10890456" y="4728591"/>
                  <a:pt x="10871406" y="4742879"/>
                  <a:pt x="10857119" y="4752404"/>
                </a:cubicBezTo>
                <a:cubicBezTo>
                  <a:pt x="10880931" y="4704779"/>
                  <a:pt x="10838069" y="4633341"/>
                  <a:pt x="10780919" y="4590479"/>
                </a:cubicBezTo>
                <a:cubicBezTo>
                  <a:pt x="10776156" y="4595241"/>
                  <a:pt x="10771394" y="4600004"/>
                  <a:pt x="10771394" y="4604766"/>
                </a:cubicBezTo>
                <a:cubicBezTo>
                  <a:pt x="10747581" y="4590479"/>
                  <a:pt x="10719054" y="4571429"/>
                  <a:pt x="10695242" y="4552379"/>
                </a:cubicBezTo>
                <a:lnTo>
                  <a:pt x="10966656" y="4528614"/>
                </a:lnTo>
                <a:lnTo>
                  <a:pt x="10966656" y="4776216"/>
                </a:lnTo>
                <a:close/>
                <a:moveTo>
                  <a:pt x="12366641" y="4695254"/>
                </a:moveTo>
                <a:cubicBezTo>
                  <a:pt x="12366641" y="4680966"/>
                  <a:pt x="12376166" y="4661916"/>
                  <a:pt x="12376166" y="4652391"/>
                </a:cubicBezTo>
                <a:cubicBezTo>
                  <a:pt x="12376166" y="4600004"/>
                  <a:pt x="12280916" y="4633341"/>
                  <a:pt x="12280916" y="4600004"/>
                </a:cubicBezTo>
                <a:cubicBezTo>
                  <a:pt x="12280916" y="4600004"/>
                  <a:pt x="12280916" y="4590479"/>
                  <a:pt x="12276154" y="4580954"/>
                </a:cubicBezTo>
                <a:cubicBezTo>
                  <a:pt x="12271391" y="4566666"/>
                  <a:pt x="12233338" y="4552379"/>
                  <a:pt x="12242863" y="4533376"/>
                </a:cubicBezTo>
                <a:cubicBezTo>
                  <a:pt x="12285679" y="4547616"/>
                  <a:pt x="12380929" y="4595241"/>
                  <a:pt x="12399979" y="4666679"/>
                </a:cubicBezTo>
                <a:cubicBezTo>
                  <a:pt x="12390454" y="4671441"/>
                  <a:pt x="12376166" y="4680966"/>
                  <a:pt x="12366641" y="4695254"/>
                </a:cubicBezTo>
                <a:close/>
                <a:moveTo>
                  <a:pt x="11209496" y="4509564"/>
                </a:moveTo>
                <a:cubicBezTo>
                  <a:pt x="11261883" y="4514326"/>
                  <a:pt x="11314271" y="4523851"/>
                  <a:pt x="11366658" y="4528614"/>
                </a:cubicBezTo>
                <a:cubicBezTo>
                  <a:pt x="11361896" y="4538091"/>
                  <a:pt x="11352371" y="4542854"/>
                  <a:pt x="11342846" y="4542854"/>
                </a:cubicBezTo>
                <a:cubicBezTo>
                  <a:pt x="11328558" y="4542854"/>
                  <a:pt x="11309508" y="4528614"/>
                  <a:pt x="11290458" y="4519089"/>
                </a:cubicBezTo>
                <a:cubicBezTo>
                  <a:pt x="11280933" y="4514326"/>
                  <a:pt x="11266646" y="4519089"/>
                  <a:pt x="11252359" y="4519089"/>
                </a:cubicBezTo>
                <a:cubicBezTo>
                  <a:pt x="11214259" y="4519089"/>
                  <a:pt x="11157109" y="4547616"/>
                  <a:pt x="11157109" y="4585716"/>
                </a:cubicBezTo>
                <a:cubicBezTo>
                  <a:pt x="11157109" y="4604766"/>
                  <a:pt x="11190446" y="4614291"/>
                  <a:pt x="11204734" y="4623816"/>
                </a:cubicBezTo>
                <a:cubicBezTo>
                  <a:pt x="11209496" y="4623816"/>
                  <a:pt x="11214259" y="4638104"/>
                  <a:pt x="11223784" y="4642866"/>
                </a:cubicBezTo>
                <a:cubicBezTo>
                  <a:pt x="11228546" y="4652391"/>
                  <a:pt x="11238071" y="4657154"/>
                  <a:pt x="11252359" y="4657154"/>
                </a:cubicBezTo>
                <a:cubicBezTo>
                  <a:pt x="11261883" y="4657154"/>
                  <a:pt x="11290458" y="4647629"/>
                  <a:pt x="11309508" y="4638104"/>
                </a:cubicBezTo>
                <a:cubicBezTo>
                  <a:pt x="11319033" y="4633341"/>
                  <a:pt x="11328558" y="4619054"/>
                  <a:pt x="11328558" y="4609529"/>
                </a:cubicBezTo>
                <a:cubicBezTo>
                  <a:pt x="11328558" y="4600004"/>
                  <a:pt x="11338083" y="4590479"/>
                  <a:pt x="11338083" y="4576191"/>
                </a:cubicBezTo>
                <a:cubicBezTo>
                  <a:pt x="11338083" y="4557141"/>
                  <a:pt x="11271408" y="4538091"/>
                  <a:pt x="11271408" y="4538091"/>
                </a:cubicBezTo>
                <a:cubicBezTo>
                  <a:pt x="11252359" y="4538091"/>
                  <a:pt x="11199971" y="4552379"/>
                  <a:pt x="11199971" y="4576191"/>
                </a:cubicBezTo>
                <a:cubicBezTo>
                  <a:pt x="11199971" y="4600004"/>
                  <a:pt x="11252359" y="4623816"/>
                  <a:pt x="11261883" y="4623816"/>
                </a:cubicBezTo>
                <a:cubicBezTo>
                  <a:pt x="11280933" y="4623816"/>
                  <a:pt x="11304746" y="4595241"/>
                  <a:pt x="11304746" y="4585716"/>
                </a:cubicBezTo>
                <a:cubicBezTo>
                  <a:pt x="11304746" y="4561904"/>
                  <a:pt x="11276171" y="4561904"/>
                  <a:pt x="11271408" y="4561904"/>
                </a:cubicBezTo>
                <a:cubicBezTo>
                  <a:pt x="11247596" y="4561904"/>
                  <a:pt x="11247596" y="4576191"/>
                  <a:pt x="11247596" y="4580954"/>
                </a:cubicBezTo>
                <a:cubicBezTo>
                  <a:pt x="11247596" y="4595241"/>
                  <a:pt x="11257121" y="4600004"/>
                  <a:pt x="11261883" y="4604766"/>
                </a:cubicBezTo>
                <a:cubicBezTo>
                  <a:pt x="11266646" y="4604766"/>
                  <a:pt x="11271408" y="4600004"/>
                  <a:pt x="11276171" y="4595241"/>
                </a:cubicBezTo>
                <a:cubicBezTo>
                  <a:pt x="11271408" y="4585716"/>
                  <a:pt x="11261883" y="4585716"/>
                  <a:pt x="11261883" y="4576191"/>
                </a:cubicBezTo>
                <a:lnTo>
                  <a:pt x="11285696" y="4576191"/>
                </a:lnTo>
                <a:cubicBezTo>
                  <a:pt x="11290458" y="4580954"/>
                  <a:pt x="11290458" y="4576191"/>
                  <a:pt x="11290458" y="4585716"/>
                </a:cubicBezTo>
                <a:cubicBezTo>
                  <a:pt x="11290458" y="4600004"/>
                  <a:pt x="11271408" y="4614291"/>
                  <a:pt x="11261883" y="4614291"/>
                </a:cubicBezTo>
                <a:cubicBezTo>
                  <a:pt x="11247596" y="4614291"/>
                  <a:pt x="11214259" y="4590479"/>
                  <a:pt x="11214259" y="4576191"/>
                </a:cubicBezTo>
                <a:cubicBezTo>
                  <a:pt x="11214259" y="4557141"/>
                  <a:pt x="11271408" y="4552379"/>
                  <a:pt x="11271408" y="4552379"/>
                </a:cubicBezTo>
                <a:cubicBezTo>
                  <a:pt x="11280933" y="4552379"/>
                  <a:pt x="11304746" y="4566666"/>
                  <a:pt x="11323796" y="4571429"/>
                </a:cubicBezTo>
                <a:cubicBezTo>
                  <a:pt x="11319033" y="4590479"/>
                  <a:pt x="11319033" y="4595241"/>
                  <a:pt x="11319033" y="4609529"/>
                </a:cubicBezTo>
                <a:cubicBezTo>
                  <a:pt x="11319033" y="4628579"/>
                  <a:pt x="11252359" y="4642866"/>
                  <a:pt x="11247596" y="4642866"/>
                </a:cubicBezTo>
                <a:cubicBezTo>
                  <a:pt x="11238071" y="4642866"/>
                  <a:pt x="11199971" y="4609529"/>
                  <a:pt x="11176159" y="4595241"/>
                </a:cubicBezTo>
                <a:cubicBezTo>
                  <a:pt x="11171396" y="4590479"/>
                  <a:pt x="11171396" y="4595241"/>
                  <a:pt x="11171396" y="4580954"/>
                </a:cubicBezTo>
                <a:cubicBezTo>
                  <a:pt x="11171396" y="4571429"/>
                  <a:pt x="11195209" y="4542854"/>
                  <a:pt x="11209496" y="4538091"/>
                </a:cubicBezTo>
                <a:cubicBezTo>
                  <a:pt x="11228546" y="4523851"/>
                  <a:pt x="11266646" y="4528614"/>
                  <a:pt x="11276171" y="4528614"/>
                </a:cubicBezTo>
                <a:cubicBezTo>
                  <a:pt x="11290458" y="4528614"/>
                  <a:pt x="11328558" y="4557141"/>
                  <a:pt x="11342846" y="4557141"/>
                </a:cubicBezTo>
                <a:cubicBezTo>
                  <a:pt x="11352371" y="4557141"/>
                  <a:pt x="11371421" y="4533376"/>
                  <a:pt x="11385708" y="4533376"/>
                </a:cubicBezTo>
                <a:cubicBezTo>
                  <a:pt x="11395233" y="4533376"/>
                  <a:pt x="11438096" y="4542854"/>
                  <a:pt x="11457146" y="4552379"/>
                </a:cubicBezTo>
                <a:cubicBezTo>
                  <a:pt x="11395233" y="4557141"/>
                  <a:pt x="11352371" y="4604766"/>
                  <a:pt x="11352371" y="4657154"/>
                </a:cubicBezTo>
                <a:cubicBezTo>
                  <a:pt x="11352371" y="4695254"/>
                  <a:pt x="11371421" y="4752404"/>
                  <a:pt x="11419046" y="4752404"/>
                </a:cubicBezTo>
                <a:cubicBezTo>
                  <a:pt x="11452383" y="4752404"/>
                  <a:pt x="11495198" y="4704779"/>
                  <a:pt x="11495198" y="4671441"/>
                </a:cubicBezTo>
                <a:cubicBezTo>
                  <a:pt x="11495198" y="4652391"/>
                  <a:pt x="11523773" y="4638104"/>
                  <a:pt x="11533298" y="4638104"/>
                </a:cubicBezTo>
                <a:cubicBezTo>
                  <a:pt x="11557111" y="4638104"/>
                  <a:pt x="11571398" y="4661916"/>
                  <a:pt x="11571398" y="4671441"/>
                </a:cubicBezTo>
                <a:cubicBezTo>
                  <a:pt x="11571398" y="4690491"/>
                  <a:pt x="11542823" y="4709541"/>
                  <a:pt x="11533298" y="4709541"/>
                </a:cubicBezTo>
                <a:cubicBezTo>
                  <a:pt x="11523773" y="4709541"/>
                  <a:pt x="11523773" y="4704779"/>
                  <a:pt x="11514248" y="4704779"/>
                </a:cubicBezTo>
                <a:lnTo>
                  <a:pt x="11514248" y="4671441"/>
                </a:lnTo>
                <a:cubicBezTo>
                  <a:pt x="11519011" y="4671441"/>
                  <a:pt x="11523773" y="4666679"/>
                  <a:pt x="11538061" y="4666679"/>
                </a:cubicBezTo>
                <a:cubicBezTo>
                  <a:pt x="11542823" y="4671441"/>
                  <a:pt x="11542823" y="4666679"/>
                  <a:pt x="11542823" y="4676204"/>
                </a:cubicBezTo>
                <a:cubicBezTo>
                  <a:pt x="11542823" y="4690491"/>
                  <a:pt x="11533298" y="4685729"/>
                  <a:pt x="11528536" y="4695254"/>
                </a:cubicBezTo>
                <a:cubicBezTo>
                  <a:pt x="11533298" y="4700016"/>
                  <a:pt x="11528536" y="4700016"/>
                  <a:pt x="11538061" y="4700016"/>
                </a:cubicBezTo>
                <a:cubicBezTo>
                  <a:pt x="11557111" y="4700016"/>
                  <a:pt x="11557111" y="4680966"/>
                  <a:pt x="11557111" y="4676204"/>
                </a:cubicBezTo>
                <a:cubicBezTo>
                  <a:pt x="11557111" y="4652391"/>
                  <a:pt x="11538061" y="4652391"/>
                  <a:pt x="11533298" y="4652391"/>
                </a:cubicBezTo>
                <a:cubicBezTo>
                  <a:pt x="11504723" y="4652391"/>
                  <a:pt x="11499961" y="4676204"/>
                  <a:pt x="11499961" y="4685729"/>
                </a:cubicBezTo>
                <a:cubicBezTo>
                  <a:pt x="11499961" y="4714304"/>
                  <a:pt x="11523773" y="4719066"/>
                  <a:pt x="11533298" y="4719066"/>
                </a:cubicBezTo>
                <a:cubicBezTo>
                  <a:pt x="11547586" y="4719066"/>
                  <a:pt x="11571398" y="4709541"/>
                  <a:pt x="11585686" y="4676204"/>
                </a:cubicBezTo>
                <a:cubicBezTo>
                  <a:pt x="11590448" y="4685729"/>
                  <a:pt x="11599973" y="4695254"/>
                  <a:pt x="11614261" y="4695254"/>
                </a:cubicBezTo>
                <a:cubicBezTo>
                  <a:pt x="11633311" y="4695254"/>
                  <a:pt x="11652361" y="4657154"/>
                  <a:pt x="11652361" y="4647629"/>
                </a:cubicBezTo>
                <a:cubicBezTo>
                  <a:pt x="11652361" y="4614291"/>
                  <a:pt x="11614261" y="4614291"/>
                  <a:pt x="11609498" y="4614291"/>
                </a:cubicBezTo>
                <a:cubicBezTo>
                  <a:pt x="11595211" y="4614291"/>
                  <a:pt x="11580923" y="4623816"/>
                  <a:pt x="11566636" y="4628579"/>
                </a:cubicBezTo>
                <a:cubicBezTo>
                  <a:pt x="11542823" y="4638104"/>
                  <a:pt x="11519011" y="4614291"/>
                  <a:pt x="11495198" y="4642866"/>
                </a:cubicBezTo>
                <a:cubicBezTo>
                  <a:pt x="11490436" y="4638104"/>
                  <a:pt x="11480958" y="4628579"/>
                  <a:pt x="11476196" y="4619054"/>
                </a:cubicBezTo>
                <a:cubicBezTo>
                  <a:pt x="11466671" y="4595241"/>
                  <a:pt x="11447621" y="4600004"/>
                  <a:pt x="11438096" y="4600004"/>
                </a:cubicBezTo>
                <a:cubicBezTo>
                  <a:pt x="11399996" y="4600004"/>
                  <a:pt x="11380946" y="4638104"/>
                  <a:pt x="11380946" y="4666679"/>
                </a:cubicBezTo>
                <a:cubicBezTo>
                  <a:pt x="11380946" y="4690491"/>
                  <a:pt x="11404758" y="4714304"/>
                  <a:pt x="11419046" y="4714304"/>
                </a:cubicBezTo>
                <a:cubicBezTo>
                  <a:pt x="11447621" y="4714304"/>
                  <a:pt x="11471433" y="4690491"/>
                  <a:pt x="11471433" y="4666679"/>
                </a:cubicBezTo>
                <a:cubicBezTo>
                  <a:pt x="11471433" y="4661916"/>
                  <a:pt x="11457146" y="4633341"/>
                  <a:pt x="11447621" y="4633341"/>
                </a:cubicBezTo>
                <a:lnTo>
                  <a:pt x="11423808" y="4633341"/>
                </a:lnTo>
                <a:cubicBezTo>
                  <a:pt x="11423808" y="4638104"/>
                  <a:pt x="11419046" y="4638104"/>
                  <a:pt x="11414283" y="4642866"/>
                </a:cubicBezTo>
                <a:cubicBezTo>
                  <a:pt x="11414283" y="4642866"/>
                  <a:pt x="11419046" y="4647629"/>
                  <a:pt x="11423808" y="4647629"/>
                </a:cubicBezTo>
                <a:lnTo>
                  <a:pt x="11438096" y="4647629"/>
                </a:lnTo>
                <a:cubicBezTo>
                  <a:pt x="11447621" y="4647629"/>
                  <a:pt x="11457146" y="4652391"/>
                  <a:pt x="11457146" y="4666679"/>
                </a:cubicBezTo>
                <a:cubicBezTo>
                  <a:pt x="11457146" y="4690491"/>
                  <a:pt x="11428571" y="4700016"/>
                  <a:pt x="11419046" y="4700016"/>
                </a:cubicBezTo>
                <a:cubicBezTo>
                  <a:pt x="11395233" y="4700016"/>
                  <a:pt x="11395233" y="4671441"/>
                  <a:pt x="11395233" y="4661916"/>
                </a:cubicBezTo>
                <a:cubicBezTo>
                  <a:pt x="11395233" y="4623816"/>
                  <a:pt x="11419046" y="4614291"/>
                  <a:pt x="11438096" y="4614291"/>
                </a:cubicBezTo>
                <a:cubicBezTo>
                  <a:pt x="11476196" y="4614291"/>
                  <a:pt x="11480958" y="4657154"/>
                  <a:pt x="11480958" y="4671441"/>
                </a:cubicBezTo>
                <a:cubicBezTo>
                  <a:pt x="11480958" y="4709541"/>
                  <a:pt x="11447621" y="4738116"/>
                  <a:pt x="11419046" y="4738116"/>
                </a:cubicBezTo>
                <a:cubicBezTo>
                  <a:pt x="11376183" y="4738116"/>
                  <a:pt x="11366658" y="4671441"/>
                  <a:pt x="11366658" y="4657154"/>
                </a:cubicBezTo>
                <a:cubicBezTo>
                  <a:pt x="11366658" y="4600004"/>
                  <a:pt x="11409521" y="4566666"/>
                  <a:pt x="11480958" y="4557141"/>
                </a:cubicBezTo>
                <a:lnTo>
                  <a:pt x="11838098" y="4680966"/>
                </a:lnTo>
                <a:cubicBezTo>
                  <a:pt x="11814286" y="4676204"/>
                  <a:pt x="11776186" y="4666679"/>
                  <a:pt x="11766661" y="4666679"/>
                </a:cubicBezTo>
                <a:cubicBezTo>
                  <a:pt x="11747611" y="4666679"/>
                  <a:pt x="11719036" y="4661916"/>
                  <a:pt x="11699986" y="4680966"/>
                </a:cubicBezTo>
                <a:cubicBezTo>
                  <a:pt x="11666648" y="4666679"/>
                  <a:pt x="11571398" y="4733354"/>
                  <a:pt x="11571398" y="4776216"/>
                </a:cubicBezTo>
                <a:cubicBezTo>
                  <a:pt x="11571398" y="4795266"/>
                  <a:pt x="11604736" y="4809554"/>
                  <a:pt x="11619023" y="4819079"/>
                </a:cubicBezTo>
                <a:cubicBezTo>
                  <a:pt x="11580923" y="4833366"/>
                  <a:pt x="11499961" y="4857179"/>
                  <a:pt x="11490436" y="4857179"/>
                </a:cubicBezTo>
                <a:cubicBezTo>
                  <a:pt x="11476196" y="4857179"/>
                  <a:pt x="11471433" y="4838129"/>
                  <a:pt x="11461908" y="4833366"/>
                </a:cubicBezTo>
                <a:cubicBezTo>
                  <a:pt x="11466671" y="4828604"/>
                  <a:pt x="11476196" y="4819079"/>
                  <a:pt x="11480958" y="4809554"/>
                </a:cubicBezTo>
                <a:cubicBezTo>
                  <a:pt x="11442858" y="4804791"/>
                  <a:pt x="11366658" y="4785741"/>
                  <a:pt x="11357133" y="4785741"/>
                </a:cubicBezTo>
                <a:cubicBezTo>
                  <a:pt x="11342846" y="4785741"/>
                  <a:pt x="11323796" y="4790504"/>
                  <a:pt x="11304746" y="4795266"/>
                </a:cubicBezTo>
                <a:cubicBezTo>
                  <a:pt x="11314271" y="4771454"/>
                  <a:pt x="11342846" y="4738116"/>
                  <a:pt x="11338083" y="4714304"/>
                </a:cubicBezTo>
                <a:cubicBezTo>
                  <a:pt x="11333321" y="4719066"/>
                  <a:pt x="11323796" y="4723829"/>
                  <a:pt x="11319033" y="4723829"/>
                </a:cubicBezTo>
                <a:cubicBezTo>
                  <a:pt x="11323796" y="4700016"/>
                  <a:pt x="11342846" y="4671441"/>
                  <a:pt x="11342846" y="4642866"/>
                </a:cubicBezTo>
                <a:cubicBezTo>
                  <a:pt x="11314271" y="4661916"/>
                  <a:pt x="11276171" y="4671441"/>
                  <a:pt x="11252359" y="4695254"/>
                </a:cubicBezTo>
                <a:cubicBezTo>
                  <a:pt x="11214259" y="4723829"/>
                  <a:pt x="11161871" y="4795266"/>
                  <a:pt x="11152346" y="4795266"/>
                </a:cubicBezTo>
                <a:cubicBezTo>
                  <a:pt x="11138059" y="4795266"/>
                  <a:pt x="11128534" y="4790504"/>
                  <a:pt x="11114246" y="4790504"/>
                </a:cubicBezTo>
                <a:cubicBezTo>
                  <a:pt x="11123771" y="4747641"/>
                  <a:pt x="11157109" y="4676204"/>
                  <a:pt x="11214259" y="4671441"/>
                </a:cubicBezTo>
                <a:cubicBezTo>
                  <a:pt x="11214259" y="4680966"/>
                  <a:pt x="11209496" y="4695254"/>
                  <a:pt x="11209496" y="4714304"/>
                </a:cubicBezTo>
                <a:cubicBezTo>
                  <a:pt x="11219021" y="4704779"/>
                  <a:pt x="11223784" y="4690491"/>
                  <a:pt x="11228546" y="4680966"/>
                </a:cubicBezTo>
                <a:lnTo>
                  <a:pt x="11228546" y="4666679"/>
                </a:lnTo>
                <a:cubicBezTo>
                  <a:pt x="11223784" y="4661916"/>
                  <a:pt x="11228546" y="4661916"/>
                  <a:pt x="11214259" y="4661916"/>
                </a:cubicBezTo>
                <a:cubicBezTo>
                  <a:pt x="11204734" y="4661916"/>
                  <a:pt x="11185684" y="4671441"/>
                  <a:pt x="11171396" y="4680966"/>
                </a:cubicBezTo>
                <a:cubicBezTo>
                  <a:pt x="11161871" y="4676204"/>
                  <a:pt x="11152346" y="4661916"/>
                  <a:pt x="11147584" y="4647629"/>
                </a:cubicBezTo>
                <a:cubicBezTo>
                  <a:pt x="11142821" y="4623816"/>
                  <a:pt x="11142821" y="4576191"/>
                  <a:pt x="11142821" y="4566666"/>
                </a:cubicBezTo>
                <a:lnTo>
                  <a:pt x="11142821" y="4509564"/>
                </a:lnTo>
                <a:lnTo>
                  <a:pt x="11209496" y="4509564"/>
                </a:lnTo>
                <a:close/>
                <a:moveTo>
                  <a:pt x="12233338" y="4504801"/>
                </a:moveTo>
                <a:cubicBezTo>
                  <a:pt x="12228575" y="4528614"/>
                  <a:pt x="12228575" y="4561904"/>
                  <a:pt x="12271391" y="4585716"/>
                </a:cubicBezTo>
                <a:lnTo>
                  <a:pt x="12271391" y="4604766"/>
                </a:lnTo>
                <a:cubicBezTo>
                  <a:pt x="12228575" y="4595241"/>
                  <a:pt x="12176188" y="4557141"/>
                  <a:pt x="12133325" y="4576191"/>
                </a:cubicBezTo>
                <a:lnTo>
                  <a:pt x="12133325" y="4552379"/>
                </a:lnTo>
                <a:cubicBezTo>
                  <a:pt x="12138088" y="4523851"/>
                  <a:pt x="12166663" y="4519089"/>
                  <a:pt x="12195238" y="4504801"/>
                </a:cubicBezTo>
                <a:lnTo>
                  <a:pt x="12233338" y="4504801"/>
                </a:lnTo>
                <a:close/>
                <a:moveTo>
                  <a:pt x="12680919" y="4547616"/>
                </a:moveTo>
                <a:cubicBezTo>
                  <a:pt x="12676156" y="4547616"/>
                  <a:pt x="12671394" y="4542854"/>
                  <a:pt x="12671394" y="4528614"/>
                </a:cubicBezTo>
                <a:cubicBezTo>
                  <a:pt x="12671394" y="4519089"/>
                  <a:pt x="12680919" y="4509564"/>
                  <a:pt x="12680919" y="4500039"/>
                </a:cubicBezTo>
                <a:cubicBezTo>
                  <a:pt x="12685681" y="4514326"/>
                  <a:pt x="12685681" y="4533376"/>
                  <a:pt x="12680919" y="4547616"/>
                </a:cubicBezTo>
                <a:close/>
                <a:moveTo>
                  <a:pt x="11633311" y="4585716"/>
                </a:moveTo>
                <a:cubicBezTo>
                  <a:pt x="11642836" y="4580954"/>
                  <a:pt x="11642836" y="4571429"/>
                  <a:pt x="11652361" y="4561904"/>
                </a:cubicBezTo>
                <a:cubicBezTo>
                  <a:pt x="11666648" y="4571429"/>
                  <a:pt x="11680936" y="4590479"/>
                  <a:pt x="11695223" y="4609529"/>
                </a:cubicBezTo>
                <a:cubicBezTo>
                  <a:pt x="11652361" y="4590479"/>
                  <a:pt x="11585686" y="4585716"/>
                  <a:pt x="11552348" y="4542854"/>
                </a:cubicBezTo>
                <a:cubicBezTo>
                  <a:pt x="11561873" y="4528614"/>
                  <a:pt x="11576161" y="4509564"/>
                  <a:pt x="11585686" y="4495276"/>
                </a:cubicBezTo>
                <a:cubicBezTo>
                  <a:pt x="11619023" y="4514326"/>
                  <a:pt x="11619023" y="4557141"/>
                  <a:pt x="11633311" y="4585716"/>
                </a:cubicBezTo>
                <a:close/>
                <a:moveTo>
                  <a:pt x="11223784" y="4500039"/>
                </a:moveTo>
                <a:lnTo>
                  <a:pt x="11209496" y="4500039"/>
                </a:lnTo>
                <a:cubicBezTo>
                  <a:pt x="11204734" y="4495276"/>
                  <a:pt x="11204734" y="4490514"/>
                  <a:pt x="11209496" y="4485751"/>
                </a:cubicBezTo>
                <a:cubicBezTo>
                  <a:pt x="11214259" y="4485751"/>
                  <a:pt x="11219021" y="4495276"/>
                  <a:pt x="11223784" y="4500039"/>
                </a:cubicBezTo>
                <a:close/>
                <a:moveTo>
                  <a:pt x="12576191" y="4495276"/>
                </a:moveTo>
                <a:cubicBezTo>
                  <a:pt x="12566666" y="4509564"/>
                  <a:pt x="12576191" y="4523851"/>
                  <a:pt x="12585716" y="4538091"/>
                </a:cubicBezTo>
                <a:cubicBezTo>
                  <a:pt x="12561904" y="4528614"/>
                  <a:pt x="12561904" y="4538091"/>
                  <a:pt x="12495229" y="4547616"/>
                </a:cubicBezTo>
                <a:cubicBezTo>
                  <a:pt x="12495229" y="4538091"/>
                  <a:pt x="12485704" y="4519089"/>
                  <a:pt x="12485704" y="4509564"/>
                </a:cubicBezTo>
                <a:cubicBezTo>
                  <a:pt x="12485704" y="4495276"/>
                  <a:pt x="12490466" y="4490514"/>
                  <a:pt x="12495229" y="4480989"/>
                </a:cubicBezTo>
                <a:cubicBezTo>
                  <a:pt x="12514279" y="4490514"/>
                  <a:pt x="12547616" y="4495276"/>
                  <a:pt x="12576191" y="4495276"/>
                </a:cubicBezTo>
                <a:close/>
                <a:moveTo>
                  <a:pt x="12085700" y="4490514"/>
                </a:moveTo>
                <a:cubicBezTo>
                  <a:pt x="12090463" y="4485751"/>
                  <a:pt x="12147613" y="4485751"/>
                  <a:pt x="12147613" y="4519089"/>
                </a:cubicBezTo>
                <a:cubicBezTo>
                  <a:pt x="12147613" y="4528614"/>
                  <a:pt x="12133325" y="4533376"/>
                  <a:pt x="12128563" y="4538091"/>
                </a:cubicBezTo>
                <a:cubicBezTo>
                  <a:pt x="12123800" y="4552379"/>
                  <a:pt x="12123800" y="4566666"/>
                  <a:pt x="12119038" y="4576191"/>
                </a:cubicBezTo>
                <a:cubicBezTo>
                  <a:pt x="12099988" y="4585716"/>
                  <a:pt x="12071413" y="4590479"/>
                  <a:pt x="12071413" y="4614291"/>
                </a:cubicBezTo>
                <a:cubicBezTo>
                  <a:pt x="12071413" y="4642866"/>
                  <a:pt x="12109513" y="4666679"/>
                  <a:pt x="12123800" y="4685729"/>
                </a:cubicBezTo>
                <a:cubicBezTo>
                  <a:pt x="12147613" y="4714304"/>
                  <a:pt x="12180950" y="4752404"/>
                  <a:pt x="12200000" y="4780979"/>
                </a:cubicBezTo>
                <a:cubicBezTo>
                  <a:pt x="12190475" y="4780979"/>
                  <a:pt x="12176188" y="4795266"/>
                  <a:pt x="12166663" y="4795266"/>
                </a:cubicBezTo>
                <a:cubicBezTo>
                  <a:pt x="12152375" y="4795266"/>
                  <a:pt x="12157138" y="4785741"/>
                  <a:pt x="12147613" y="4785741"/>
                </a:cubicBezTo>
                <a:cubicBezTo>
                  <a:pt x="12133325" y="4785741"/>
                  <a:pt x="12123800" y="4790504"/>
                  <a:pt x="12104750" y="4795266"/>
                </a:cubicBezTo>
                <a:cubicBezTo>
                  <a:pt x="12109513" y="4780979"/>
                  <a:pt x="12114275" y="4761929"/>
                  <a:pt x="12114275" y="4747641"/>
                </a:cubicBezTo>
                <a:cubicBezTo>
                  <a:pt x="12114275" y="4738116"/>
                  <a:pt x="12099988" y="4704779"/>
                  <a:pt x="12085700" y="4690491"/>
                </a:cubicBezTo>
                <a:cubicBezTo>
                  <a:pt x="12076175" y="4685729"/>
                  <a:pt x="12066650" y="4685729"/>
                  <a:pt x="12057125" y="4690491"/>
                </a:cubicBezTo>
                <a:cubicBezTo>
                  <a:pt x="12052363" y="4680966"/>
                  <a:pt x="12038075" y="4661916"/>
                  <a:pt x="12038075" y="4661916"/>
                </a:cubicBezTo>
                <a:cubicBezTo>
                  <a:pt x="12028550" y="4628579"/>
                  <a:pt x="12023788" y="4595241"/>
                  <a:pt x="12014263" y="4561904"/>
                </a:cubicBezTo>
                <a:cubicBezTo>
                  <a:pt x="12009500" y="4566666"/>
                  <a:pt x="12009500" y="4561904"/>
                  <a:pt x="12009500" y="4571429"/>
                </a:cubicBezTo>
                <a:cubicBezTo>
                  <a:pt x="12009500" y="4585716"/>
                  <a:pt x="12023788" y="4633341"/>
                  <a:pt x="12028550" y="4661916"/>
                </a:cubicBezTo>
                <a:cubicBezTo>
                  <a:pt x="12014263" y="4652391"/>
                  <a:pt x="11947588" y="4652391"/>
                  <a:pt x="11947588" y="4685729"/>
                </a:cubicBezTo>
                <a:cubicBezTo>
                  <a:pt x="11947588" y="4700016"/>
                  <a:pt x="11966638" y="4747641"/>
                  <a:pt x="11976163" y="4776216"/>
                </a:cubicBezTo>
                <a:cubicBezTo>
                  <a:pt x="11947588" y="4776216"/>
                  <a:pt x="11923775" y="4666679"/>
                  <a:pt x="11923775" y="4647629"/>
                </a:cubicBezTo>
                <a:cubicBezTo>
                  <a:pt x="11923775" y="4633341"/>
                  <a:pt x="11942825" y="4585716"/>
                  <a:pt x="11942825" y="4576191"/>
                </a:cubicBezTo>
                <a:cubicBezTo>
                  <a:pt x="11942825" y="4557141"/>
                  <a:pt x="11919013" y="4533376"/>
                  <a:pt x="11919013" y="4523851"/>
                </a:cubicBezTo>
                <a:cubicBezTo>
                  <a:pt x="11919013" y="4495276"/>
                  <a:pt x="11961875" y="4490514"/>
                  <a:pt x="11966638" y="4490514"/>
                </a:cubicBezTo>
                <a:cubicBezTo>
                  <a:pt x="11980925" y="4490514"/>
                  <a:pt x="11985688" y="4500039"/>
                  <a:pt x="11995213" y="4509564"/>
                </a:cubicBezTo>
                <a:cubicBezTo>
                  <a:pt x="11999975" y="4509564"/>
                  <a:pt x="11999975" y="4495276"/>
                  <a:pt x="12014263" y="4490514"/>
                </a:cubicBezTo>
                <a:cubicBezTo>
                  <a:pt x="12023788" y="4480989"/>
                  <a:pt x="12047600" y="4480989"/>
                  <a:pt x="12057125" y="4480989"/>
                </a:cubicBezTo>
                <a:cubicBezTo>
                  <a:pt x="12071413" y="4480989"/>
                  <a:pt x="12076175" y="4485751"/>
                  <a:pt x="12085700" y="4490514"/>
                </a:cubicBezTo>
                <a:close/>
                <a:moveTo>
                  <a:pt x="11538061" y="4528614"/>
                </a:moveTo>
                <a:lnTo>
                  <a:pt x="11538061" y="4557141"/>
                </a:lnTo>
                <a:lnTo>
                  <a:pt x="11480958" y="4542854"/>
                </a:lnTo>
                <a:cubicBezTo>
                  <a:pt x="11480958" y="4523851"/>
                  <a:pt x="11504723" y="4495276"/>
                  <a:pt x="11499961" y="4476226"/>
                </a:cubicBezTo>
                <a:cubicBezTo>
                  <a:pt x="11519011" y="4480989"/>
                  <a:pt x="11538061" y="4523851"/>
                  <a:pt x="11538061" y="4528614"/>
                </a:cubicBezTo>
                <a:close/>
                <a:moveTo>
                  <a:pt x="12680919" y="4480989"/>
                </a:moveTo>
                <a:cubicBezTo>
                  <a:pt x="12676156" y="4495276"/>
                  <a:pt x="12657106" y="4519089"/>
                  <a:pt x="12657106" y="4533376"/>
                </a:cubicBezTo>
                <a:cubicBezTo>
                  <a:pt x="12657106" y="4542854"/>
                  <a:pt x="12666631" y="4552379"/>
                  <a:pt x="12671394" y="4561904"/>
                </a:cubicBezTo>
                <a:cubicBezTo>
                  <a:pt x="12661869" y="4571429"/>
                  <a:pt x="12647581" y="4576191"/>
                  <a:pt x="12638056" y="4585716"/>
                </a:cubicBezTo>
                <a:cubicBezTo>
                  <a:pt x="12642819" y="4576191"/>
                  <a:pt x="12652344" y="4561904"/>
                  <a:pt x="12661869" y="4552379"/>
                </a:cubicBezTo>
                <a:cubicBezTo>
                  <a:pt x="12652344" y="4528614"/>
                  <a:pt x="12609529" y="4528614"/>
                  <a:pt x="12590479" y="4528614"/>
                </a:cubicBezTo>
                <a:cubicBezTo>
                  <a:pt x="12590479" y="4523851"/>
                  <a:pt x="12585716" y="4519089"/>
                  <a:pt x="12585716" y="4495276"/>
                </a:cubicBezTo>
                <a:cubicBezTo>
                  <a:pt x="12609529" y="4490514"/>
                  <a:pt x="12638056" y="4485751"/>
                  <a:pt x="12666631" y="4471464"/>
                </a:cubicBezTo>
                <a:cubicBezTo>
                  <a:pt x="12671394" y="4476226"/>
                  <a:pt x="12676156" y="4476226"/>
                  <a:pt x="12680919" y="4480989"/>
                </a:cubicBezTo>
                <a:close/>
                <a:moveTo>
                  <a:pt x="1542860" y="4576191"/>
                </a:moveTo>
                <a:lnTo>
                  <a:pt x="1542860" y="4604766"/>
                </a:lnTo>
                <a:cubicBezTo>
                  <a:pt x="1514285" y="4585716"/>
                  <a:pt x="1480947" y="4561904"/>
                  <a:pt x="1452372" y="4538091"/>
                </a:cubicBezTo>
                <a:lnTo>
                  <a:pt x="1452372" y="4471464"/>
                </a:lnTo>
                <a:cubicBezTo>
                  <a:pt x="1490472" y="4509564"/>
                  <a:pt x="1542860" y="4538091"/>
                  <a:pt x="1542860" y="4576191"/>
                </a:cubicBezTo>
                <a:close/>
                <a:moveTo>
                  <a:pt x="12857131" y="4466701"/>
                </a:moveTo>
                <a:cubicBezTo>
                  <a:pt x="12861894" y="4466701"/>
                  <a:pt x="12871419" y="4461939"/>
                  <a:pt x="12876181" y="4457176"/>
                </a:cubicBezTo>
                <a:cubicBezTo>
                  <a:pt x="12876181" y="4461939"/>
                  <a:pt x="12866656" y="4466701"/>
                  <a:pt x="12857131" y="4466701"/>
                </a:cubicBezTo>
                <a:close/>
                <a:moveTo>
                  <a:pt x="11733323" y="4523851"/>
                </a:moveTo>
                <a:cubicBezTo>
                  <a:pt x="11733323" y="4533376"/>
                  <a:pt x="11714273" y="4580954"/>
                  <a:pt x="11695223" y="4580954"/>
                </a:cubicBezTo>
                <a:cubicBezTo>
                  <a:pt x="11680936" y="4580954"/>
                  <a:pt x="11676173" y="4566666"/>
                  <a:pt x="11661886" y="4552379"/>
                </a:cubicBezTo>
                <a:cubicBezTo>
                  <a:pt x="11676173" y="4523851"/>
                  <a:pt x="11699986" y="4485751"/>
                  <a:pt x="11685698" y="4457176"/>
                </a:cubicBezTo>
                <a:cubicBezTo>
                  <a:pt x="11709511" y="4457176"/>
                  <a:pt x="11733323" y="4504801"/>
                  <a:pt x="11733323" y="4523851"/>
                </a:cubicBezTo>
                <a:close/>
                <a:moveTo>
                  <a:pt x="11980925" y="4466701"/>
                </a:moveTo>
                <a:lnTo>
                  <a:pt x="11980925" y="4480989"/>
                </a:lnTo>
                <a:cubicBezTo>
                  <a:pt x="11961875" y="4476226"/>
                  <a:pt x="11938063" y="4476226"/>
                  <a:pt x="11923775" y="4495276"/>
                </a:cubicBezTo>
                <a:cubicBezTo>
                  <a:pt x="11909488" y="4504801"/>
                  <a:pt x="11904725" y="4528614"/>
                  <a:pt x="11895200" y="4542854"/>
                </a:cubicBezTo>
                <a:cubicBezTo>
                  <a:pt x="11876150" y="4571429"/>
                  <a:pt x="11852386" y="4628579"/>
                  <a:pt x="11861911" y="4661916"/>
                </a:cubicBezTo>
                <a:cubicBezTo>
                  <a:pt x="11847623" y="4628579"/>
                  <a:pt x="11799998" y="4561904"/>
                  <a:pt x="11799998" y="4552379"/>
                </a:cubicBezTo>
                <a:cubicBezTo>
                  <a:pt x="11799998" y="4538091"/>
                  <a:pt x="11799998" y="4533376"/>
                  <a:pt x="11838098" y="4514326"/>
                </a:cubicBezTo>
                <a:cubicBezTo>
                  <a:pt x="11838098" y="4509564"/>
                  <a:pt x="11833336" y="4504801"/>
                  <a:pt x="11828573" y="4500039"/>
                </a:cubicBezTo>
                <a:cubicBezTo>
                  <a:pt x="11828573" y="4495276"/>
                  <a:pt x="11833336" y="4485751"/>
                  <a:pt x="11847623" y="4485751"/>
                </a:cubicBezTo>
                <a:cubicBezTo>
                  <a:pt x="11857148" y="4485751"/>
                  <a:pt x="11871388" y="4495276"/>
                  <a:pt x="11880913" y="4504801"/>
                </a:cubicBezTo>
                <a:cubicBezTo>
                  <a:pt x="11885675" y="4500039"/>
                  <a:pt x="11885675" y="4504801"/>
                  <a:pt x="11885675" y="4490514"/>
                </a:cubicBezTo>
                <a:cubicBezTo>
                  <a:pt x="11885675" y="4480989"/>
                  <a:pt x="11880913" y="4476226"/>
                  <a:pt x="11876150" y="4471464"/>
                </a:cubicBezTo>
                <a:cubicBezTo>
                  <a:pt x="11880913" y="4466701"/>
                  <a:pt x="11890438" y="4461939"/>
                  <a:pt x="11899963" y="4461939"/>
                </a:cubicBezTo>
                <a:cubicBezTo>
                  <a:pt x="11923775" y="4461939"/>
                  <a:pt x="11904725" y="4457176"/>
                  <a:pt x="11919013" y="4476226"/>
                </a:cubicBezTo>
                <a:cubicBezTo>
                  <a:pt x="11933300" y="4461939"/>
                  <a:pt x="11919013" y="4452414"/>
                  <a:pt x="11947588" y="4452414"/>
                </a:cubicBezTo>
                <a:cubicBezTo>
                  <a:pt x="11961875" y="4452414"/>
                  <a:pt x="11971400" y="4457176"/>
                  <a:pt x="11980925" y="4466701"/>
                </a:cubicBezTo>
                <a:close/>
                <a:moveTo>
                  <a:pt x="11423808" y="4519089"/>
                </a:moveTo>
                <a:cubicBezTo>
                  <a:pt x="11423808" y="4528614"/>
                  <a:pt x="11423808" y="4523851"/>
                  <a:pt x="11419046" y="4528614"/>
                </a:cubicBezTo>
                <a:cubicBezTo>
                  <a:pt x="11399996" y="4523851"/>
                  <a:pt x="11376183" y="4519089"/>
                  <a:pt x="11357133" y="4509564"/>
                </a:cubicBezTo>
                <a:cubicBezTo>
                  <a:pt x="11366658" y="4490514"/>
                  <a:pt x="11380946" y="4471464"/>
                  <a:pt x="11390471" y="4452414"/>
                </a:cubicBezTo>
                <a:cubicBezTo>
                  <a:pt x="11404758" y="4466701"/>
                  <a:pt x="11423808" y="4495276"/>
                  <a:pt x="11423808" y="4519089"/>
                </a:cubicBezTo>
                <a:close/>
                <a:moveTo>
                  <a:pt x="10223802" y="4447651"/>
                </a:moveTo>
                <a:lnTo>
                  <a:pt x="10209514" y="4447651"/>
                </a:lnTo>
                <a:lnTo>
                  <a:pt x="10223802" y="4447651"/>
                </a:lnTo>
                <a:close/>
                <a:moveTo>
                  <a:pt x="12600004" y="4485751"/>
                </a:moveTo>
                <a:lnTo>
                  <a:pt x="12585716" y="4485751"/>
                </a:lnTo>
                <a:cubicBezTo>
                  <a:pt x="12609529" y="4442889"/>
                  <a:pt x="12647581" y="4452414"/>
                  <a:pt x="12680919" y="4442889"/>
                </a:cubicBezTo>
                <a:cubicBezTo>
                  <a:pt x="12680919" y="4452414"/>
                  <a:pt x="12623816" y="4471464"/>
                  <a:pt x="12600004" y="4485751"/>
                </a:cubicBezTo>
                <a:close/>
                <a:moveTo>
                  <a:pt x="12761881" y="4447651"/>
                </a:moveTo>
                <a:lnTo>
                  <a:pt x="12690444" y="4476226"/>
                </a:lnTo>
                <a:cubicBezTo>
                  <a:pt x="12685681" y="4471464"/>
                  <a:pt x="12680919" y="4466701"/>
                  <a:pt x="12676156" y="4466701"/>
                </a:cubicBezTo>
                <a:cubicBezTo>
                  <a:pt x="12690444" y="4457176"/>
                  <a:pt x="12709494" y="4438126"/>
                  <a:pt x="12723781" y="4438126"/>
                </a:cubicBezTo>
                <a:cubicBezTo>
                  <a:pt x="12733306" y="4438126"/>
                  <a:pt x="12747594" y="4442889"/>
                  <a:pt x="12761881" y="4447651"/>
                </a:cubicBezTo>
                <a:close/>
                <a:moveTo>
                  <a:pt x="11342846" y="4509564"/>
                </a:moveTo>
                <a:cubicBezTo>
                  <a:pt x="11323796" y="4509564"/>
                  <a:pt x="11309508" y="4509564"/>
                  <a:pt x="11290458" y="4504801"/>
                </a:cubicBezTo>
                <a:cubicBezTo>
                  <a:pt x="11304746" y="4480989"/>
                  <a:pt x="11304746" y="4457176"/>
                  <a:pt x="11304746" y="4433364"/>
                </a:cubicBezTo>
                <a:cubicBezTo>
                  <a:pt x="11323796" y="4447651"/>
                  <a:pt x="11333321" y="4490514"/>
                  <a:pt x="11342846" y="4509564"/>
                </a:cubicBezTo>
                <a:close/>
                <a:moveTo>
                  <a:pt x="12252341" y="4452414"/>
                </a:moveTo>
                <a:cubicBezTo>
                  <a:pt x="12276154" y="4476226"/>
                  <a:pt x="12347591" y="4466701"/>
                  <a:pt x="12357116" y="4533376"/>
                </a:cubicBezTo>
                <a:cubicBezTo>
                  <a:pt x="12357116" y="4533376"/>
                  <a:pt x="12361879" y="4533376"/>
                  <a:pt x="12361879" y="4523851"/>
                </a:cubicBezTo>
                <a:cubicBezTo>
                  <a:pt x="12361879" y="4519089"/>
                  <a:pt x="12328541" y="4471464"/>
                  <a:pt x="12314254" y="4466701"/>
                </a:cubicBezTo>
                <a:cubicBezTo>
                  <a:pt x="12323779" y="4461939"/>
                  <a:pt x="12342829" y="4457176"/>
                  <a:pt x="12357116" y="4457176"/>
                </a:cubicBezTo>
                <a:cubicBezTo>
                  <a:pt x="12395216" y="4457176"/>
                  <a:pt x="12461891" y="4480989"/>
                  <a:pt x="12461891" y="4533376"/>
                </a:cubicBezTo>
                <a:cubicBezTo>
                  <a:pt x="12461891" y="4542854"/>
                  <a:pt x="12457129" y="4557141"/>
                  <a:pt x="12452366" y="4561904"/>
                </a:cubicBezTo>
                <a:cubicBezTo>
                  <a:pt x="12438079" y="4566666"/>
                  <a:pt x="12419029" y="4566666"/>
                  <a:pt x="12399979" y="4571429"/>
                </a:cubicBezTo>
                <a:cubicBezTo>
                  <a:pt x="12385691" y="4571429"/>
                  <a:pt x="12380929" y="4595241"/>
                  <a:pt x="12366641" y="4595241"/>
                </a:cubicBezTo>
                <a:cubicBezTo>
                  <a:pt x="12357116" y="4595241"/>
                  <a:pt x="12295204" y="4547616"/>
                  <a:pt x="12266629" y="4528614"/>
                </a:cubicBezTo>
                <a:cubicBezTo>
                  <a:pt x="12252341" y="4523851"/>
                  <a:pt x="12247579" y="4504801"/>
                  <a:pt x="12238100" y="4495276"/>
                </a:cubicBezTo>
                <a:cubicBezTo>
                  <a:pt x="12228575" y="4485751"/>
                  <a:pt x="12219050" y="4495276"/>
                  <a:pt x="12204763" y="4495276"/>
                </a:cubicBezTo>
                <a:lnTo>
                  <a:pt x="12185713" y="4495276"/>
                </a:lnTo>
                <a:cubicBezTo>
                  <a:pt x="12190475" y="4476226"/>
                  <a:pt x="12219050" y="4438126"/>
                  <a:pt x="12247579" y="4428601"/>
                </a:cubicBezTo>
                <a:cubicBezTo>
                  <a:pt x="12247579" y="4433364"/>
                  <a:pt x="12247579" y="4442889"/>
                  <a:pt x="12252341" y="4452414"/>
                </a:cubicBezTo>
                <a:close/>
                <a:moveTo>
                  <a:pt x="12890469" y="4447651"/>
                </a:moveTo>
                <a:cubicBezTo>
                  <a:pt x="12876181" y="4442889"/>
                  <a:pt x="12852369" y="4447651"/>
                  <a:pt x="12838081" y="4471464"/>
                </a:cubicBezTo>
                <a:cubicBezTo>
                  <a:pt x="12847606" y="4480989"/>
                  <a:pt x="12866656" y="4490514"/>
                  <a:pt x="12880944" y="4495276"/>
                </a:cubicBezTo>
                <a:lnTo>
                  <a:pt x="12880944" y="4509564"/>
                </a:lnTo>
                <a:cubicBezTo>
                  <a:pt x="12871419" y="4514326"/>
                  <a:pt x="12857131" y="4523851"/>
                  <a:pt x="12847606" y="4528614"/>
                </a:cubicBezTo>
                <a:cubicBezTo>
                  <a:pt x="12833319" y="4538091"/>
                  <a:pt x="12776169" y="4561904"/>
                  <a:pt x="12752356" y="4561904"/>
                </a:cubicBezTo>
                <a:cubicBezTo>
                  <a:pt x="12738069" y="4561904"/>
                  <a:pt x="12709494" y="4552379"/>
                  <a:pt x="12690444" y="4547616"/>
                </a:cubicBezTo>
                <a:cubicBezTo>
                  <a:pt x="12695206" y="4542854"/>
                  <a:pt x="12699969" y="4538091"/>
                  <a:pt x="12699969" y="4523851"/>
                </a:cubicBezTo>
                <a:cubicBezTo>
                  <a:pt x="12699969" y="4514326"/>
                  <a:pt x="12695206" y="4504801"/>
                  <a:pt x="12690444" y="4495276"/>
                </a:cubicBezTo>
                <a:cubicBezTo>
                  <a:pt x="12719019" y="4495276"/>
                  <a:pt x="12752356" y="4490514"/>
                  <a:pt x="12785694" y="4485751"/>
                </a:cubicBezTo>
                <a:cubicBezTo>
                  <a:pt x="12785694" y="4480989"/>
                  <a:pt x="12790456" y="4480989"/>
                  <a:pt x="12795219" y="4476226"/>
                </a:cubicBezTo>
                <a:cubicBezTo>
                  <a:pt x="12795219" y="4476226"/>
                  <a:pt x="12795219" y="4471464"/>
                  <a:pt x="12785694" y="4471464"/>
                </a:cubicBezTo>
                <a:cubicBezTo>
                  <a:pt x="12771406" y="4471464"/>
                  <a:pt x="12742831" y="4480989"/>
                  <a:pt x="12699969" y="4485751"/>
                </a:cubicBezTo>
                <a:cubicBezTo>
                  <a:pt x="12728544" y="4471464"/>
                  <a:pt x="12766644" y="4457176"/>
                  <a:pt x="12804744" y="4447651"/>
                </a:cubicBezTo>
                <a:cubicBezTo>
                  <a:pt x="12819031" y="4442889"/>
                  <a:pt x="12838081" y="4423839"/>
                  <a:pt x="12847606" y="4423839"/>
                </a:cubicBezTo>
                <a:cubicBezTo>
                  <a:pt x="12861894" y="4423839"/>
                  <a:pt x="12880944" y="4438126"/>
                  <a:pt x="12890469" y="4447651"/>
                </a:cubicBezTo>
                <a:close/>
                <a:moveTo>
                  <a:pt x="11890438" y="4433364"/>
                </a:moveTo>
                <a:lnTo>
                  <a:pt x="11890438" y="4452414"/>
                </a:lnTo>
                <a:cubicBezTo>
                  <a:pt x="11876150" y="4452414"/>
                  <a:pt x="11866625" y="4461939"/>
                  <a:pt x="11871388" y="4485751"/>
                </a:cubicBezTo>
                <a:cubicBezTo>
                  <a:pt x="11861911" y="4466701"/>
                  <a:pt x="11828573" y="4471464"/>
                  <a:pt x="11823811" y="4480989"/>
                </a:cubicBezTo>
                <a:lnTo>
                  <a:pt x="11823811" y="4461939"/>
                </a:lnTo>
                <a:cubicBezTo>
                  <a:pt x="11838098" y="4447651"/>
                  <a:pt x="11847623" y="4423839"/>
                  <a:pt x="11857148" y="4423839"/>
                </a:cubicBezTo>
                <a:cubicBezTo>
                  <a:pt x="11871388" y="4423839"/>
                  <a:pt x="11880913" y="4433364"/>
                  <a:pt x="11890438" y="4433364"/>
                </a:cubicBezTo>
                <a:close/>
                <a:moveTo>
                  <a:pt x="11814286" y="4476226"/>
                </a:moveTo>
                <a:cubicBezTo>
                  <a:pt x="11814286" y="4509564"/>
                  <a:pt x="11785711" y="4533376"/>
                  <a:pt x="11752373" y="4552379"/>
                </a:cubicBezTo>
                <a:cubicBezTo>
                  <a:pt x="11742848" y="4542854"/>
                  <a:pt x="11742848" y="4533376"/>
                  <a:pt x="11742848" y="4523851"/>
                </a:cubicBezTo>
                <a:cubicBezTo>
                  <a:pt x="11742848" y="4495276"/>
                  <a:pt x="11776186" y="4457176"/>
                  <a:pt x="11776186" y="4433364"/>
                </a:cubicBezTo>
                <a:lnTo>
                  <a:pt x="11776186" y="4414314"/>
                </a:lnTo>
                <a:cubicBezTo>
                  <a:pt x="11795236" y="4428601"/>
                  <a:pt x="11814286" y="4457176"/>
                  <a:pt x="11814286" y="4476226"/>
                </a:cubicBezTo>
                <a:close/>
                <a:moveTo>
                  <a:pt x="11485673" y="4476226"/>
                </a:moveTo>
                <a:cubicBezTo>
                  <a:pt x="11485673" y="4509564"/>
                  <a:pt x="11485673" y="4500039"/>
                  <a:pt x="11466671" y="4538091"/>
                </a:cubicBezTo>
                <a:cubicBezTo>
                  <a:pt x="11442858" y="4538091"/>
                  <a:pt x="11428571" y="4500039"/>
                  <a:pt x="11428571" y="4476226"/>
                </a:cubicBezTo>
                <a:cubicBezTo>
                  <a:pt x="11428571" y="4466701"/>
                  <a:pt x="11452383" y="4433364"/>
                  <a:pt x="11461908" y="4414314"/>
                </a:cubicBezTo>
                <a:cubicBezTo>
                  <a:pt x="11485673" y="4442889"/>
                  <a:pt x="11485673" y="4452414"/>
                  <a:pt x="11485673" y="4476226"/>
                </a:cubicBezTo>
                <a:close/>
                <a:moveTo>
                  <a:pt x="11190446" y="4495276"/>
                </a:moveTo>
                <a:lnTo>
                  <a:pt x="11142821" y="4495276"/>
                </a:lnTo>
                <a:lnTo>
                  <a:pt x="11147584" y="4409551"/>
                </a:lnTo>
                <a:cubicBezTo>
                  <a:pt x="11161871" y="4438126"/>
                  <a:pt x="11190446" y="4466701"/>
                  <a:pt x="11190446" y="4495276"/>
                </a:cubicBezTo>
                <a:close/>
                <a:moveTo>
                  <a:pt x="12690444" y="4404789"/>
                </a:moveTo>
                <a:cubicBezTo>
                  <a:pt x="12690444" y="4409551"/>
                  <a:pt x="12685681" y="4414314"/>
                  <a:pt x="12685681" y="4423839"/>
                </a:cubicBezTo>
                <a:cubicBezTo>
                  <a:pt x="12685681" y="4423839"/>
                  <a:pt x="12699969" y="4423839"/>
                  <a:pt x="12714256" y="4433364"/>
                </a:cubicBezTo>
                <a:cubicBezTo>
                  <a:pt x="12680919" y="4442889"/>
                  <a:pt x="12628531" y="4428601"/>
                  <a:pt x="12590479" y="4457176"/>
                </a:cubicBezTo>
                <a:cubicBezTo>
                  <a:pt x="12595241" y="4452414"/>
                  <a:pt x="12595241" y="4452414"/>
                  <a:pt x="12595241" y="4442889"/>
                </a:cubicBezTo>
                <a:cubicBezTo>
                  <a:pt x="12595241" y="4428601"/>
                  <a:pt x="12580954" y="4419076"/>
                  <a:pt x="12571429" y="4414314"/>
                </a:cubicBezTo>
                <a:cubicBezTo>
                  <a:pt x="12576191" y="4409551"/>
                  <a:pt x="12585716" y="4404789"/>
                  <a:pt x="12595241" y="4404789"/>
                </a:cubicBezTo>
                <a:lnTo>
                  <a:pt x="12690444" y="4404789"/>
                </a:lnTo>
                <a:close/>
                <a:moveTo>
                  <a:pt x="12323779" y="4447651"/>
                </a:moveTo>
                <a:cubicBezTo>
                  <a:pt x="12314254" y="4452414"/>
                  <a:pt x="12299966" y="4457176"/>
                  <a:pt x="12285679" y="4457176"/>
                </a:cubicBezTo>
                <a:cubicBezTo>
                  <a:pt x="12261866" y="4457176"/>
                  <a:pt x="12257104" y="4438126"/>
                  <a:pt x="12257104" y="4428601"/>
                </a:cubicBezTo>
                <a:cubicBezTo>
                  <a:pt x="12257104" y="4414314"/>
                  <a:pt x="12280916" y="4404789"/>
                  <a:pt x="12290441" y="4404789"/>
                </a:cubicBezTo>
                <a:cubicBezTo>
                  <a:pt x="12299966" y="4404789"/>
                  <a:pt x="12309491" y="4433364"/>
                  <a:pt x="12323779" y="4447651"/>
                </a:cubicBezTo>
                <a:close/>
                <a:moveTo>
                  <a:pt x="11676173" y="4480989"/>
                </a:moveTo>
                <a:cubicBezTo>
                  <a:pt x="11676173" y="4495276"/>
                  <a:pt x="11661886" y="4542854"/>
                  <a:pt x="11642836" y="4552379"/>
                </a:cubicBezTo>
                <a:cubicBezTo>
                  <a:pt x="11633311" y="4528614"/>
                  <a:pt x="11614261" y="4504801"/>
                  <a:pt x="11595211" y="4480989"/>
                </a:cubicBezTo>
                <a:cubicBezTo>
                  <a:pt x="11614261" y="4461939"/>
                  <a:pt x="11633311" y="4419076"/>
                  <a:pt x="11633311" y="4404789"/>
                </a:cubicBezTo>
                <a:cubicBezTo>
                  <a:pt x="11661886" y="4428601"/>
                  <a:pt x="11676173" y="4447651"/>
                  <a:pt x="11676173" y="4480989"/>
                </a:cubicBezTo>
                <a:close/>
                <a:moveTo>
                  <a:pt x="12485704" y="4480989"/>
                </a:moveTo>
                <a:cubicBezTo>
                  <a:pt x="12480941" y="4490514"/>
                  <a:pt x="12471416" y="4495276"/>
                  <a:pt x="12471416" y="4504801"/>
                </a:cubicBezTo>
                <a:cubicBezTo>
                  <a:pt x="12471416" y="4519089"/>
                  <a:pt x="12485704" y="4538091"/>
                  <a:pt x="12485704" y="4552379"/>
                </a:cubicBezTo>
                <a:cubicBezTo>
                  <a:pt x="12485704" y="4561904"/>
                  <a:pt x="12471416" y="4571429"/>
                  <a:pt x="12461891" y="4576191"/>
                </a:cubicBezTo>
                <a:cubicBezTo>
                  <a:pt x="12466654" y="4561904"/>
                  <a:pt x="12471416" y="4542854"/>
                  <a:pt x="12471416" y="4533376"/>
                </a:cubicBezTo>
                <a:cubicBezTo>
                  <a:pt x="12471416" y="4466701"/>
                  <a:pt x="12385691" y="4438126"/>
                  <a:pt x="12333304" y="4447651"/>
                </a:cubicBezTo>
                <a:cubicBezTo>
                  <a:pt x="12352354" y="4423839"/>
                  <a:pt x="12380929" y="4395264"/>
                  <a:pt x="12409504" y="4395264"/>
                </a:cubicBezTo>
                <a:cubicBezTo>
                  <a:pt x="12423791" y="4395264"/>
                  <a:pt x="12466654" y="4461939"/>
                  <a:pt x="12485704" y="4480989"/>
                </a:cubicBezTo>
                <a:close/>
                <a:moveTo>
                  <a:pt x="11842861" y="4419076"/>
                </a:moveTo>
                <a:cubicBezTo>
                  <a:pt x="11838098" y="4428601"/>
                  <a:pt x="11828573" y="4438126"/>
                  <a:pt x="11819048" y="4447651"/>
                </a:cubicBezTo>
                <a:cubicBezTo>
                  <a:pt x="11809523" y="4428601"/>
                  <a:pt x="11790473" y="4409551"/>
                  <a:pt x="11776186" y="4395264"/>
                </a:cubicBezTo>
                <a:cubicBezTo>
                  <a:pt x="11795236" y="4404789"/>
                  <a:pt x="11819048" y="4409551"/>
                  <a:pt x="11842861" y="4419076"/>
                </a:cubicBezTo>
                <a:close/>
                <a:moveTo>
                  <a:pt x="11580923" y="4457176"/>
                </a:moveTo>
                <a:cubicBezTo>
                  <a:pt x="11580923" y="4461939"/>
                  <a:pt x="11557111" y="4514326"/>
                  <a:pt x="11547586" y="4523851"/>
                </a:cubicBezTo>
                <a:cubicBezTo>
                  <a:pt x="11547586" y="4495276"/>
                  <a:pt x="11514248" y="4466701"/>
                  <a:pt x="11514248" y="4461939"/>
                </a:cubicBezTo>
                <a:cubicBezTo>
                  <a:pt x="11514248" y="4452414"/>
                  <a:pt x="11538061" y="4409551"/>
                  <a:pt x="11547586" y="4390501"/>
                </a:cubicBezTo>
                <a:cubicBezTo>
                  <a:pt x="11561873" y="4404789"/>
                  <a:pt x="11580923" y="4433364"/>
                  <a:pt x="11580923" y="4457176"/>
                </a:cubicBezTo>
                <a:close/>
                <a:moveTo>
                  <a:pt x="13204746" y="4490514"/>
                </a:moveTo>
                <a:lnTo>
                  <a:pt x="13095209" y="4490514"/>
                </a:lnTo>
                <a:cubicBezTo>
                  <a:pt x="13095209" y="4495276"/>
                  <a:pt x="13104734" y="4504801"/>
                  <a:pt x="13109496" y="4509564"/>
                </a:cubicBezTo>
                <a:lnTo>
                  <a:pt x="13061871" y="4509564"/>
                </a:lnTo>
                <a:cubicBezTo>
                  <a:pt x="13014246" y="4485751"/>
                  <a:pt x="12957144" y="4466701"/>
                  <a:pt x="12909519" y="4428601"/>
                </a:cubicBezTo>
                <a:cubicBezTo>
                  <a:pt x="12923806" y="4414314"/>
                  <a:pt x="12938094" y="4395264"/>
                  <a:pt x="12942856" y="4380976"/>
                </a:cubicBezTo>
                <a:cubicBezTo>
                  <a:pt x="13019009" y="4414314"/>
                  <a:pt x="13123784" y="4471464"/>
                  <a:pt x="13204746" y="4490514"/>
                </a:cubicBezTo>
                <a:close/>
                <a:moveTo>
                  <a:pt x="11766661" y="4423839"/>
                </a:moveTo>
                <a:cubicBezTo>
                  <a:pt x="11766661" y="4428601"/>
                  <a:pt x="11747611" y="4480989"/>
                  <a:pt x="11738086" y="4490514"/>
                </a:cubicBezTo>
                <a:cubicBezTo>
                  <a:pt x="11728561" y="4476226"/>
                  <a:pt x="11699986" y="4438126"/>
                  <a:pt x="11685698" y="4442889"/>
                </a:cubicBezTo>
                <a:cubicBezTo>
                  <a:pt x="11699986" y="4423839"/>
                  <a:pt x="11714273" y="4400026"/>
                  <a:pt x="11723798" y="4380976"/>
                </a:cubicBezTo>
                <a:cubicBezTo>
                  <a:pt x="11752373" y="4395264"/>
                  <a:pt x="11766661" y="4385739"/>
                  <a:pt x="11766661" y="4423839"/>
                </a:cubicBezTo>
                <a:close/>
                <a:moveTo>
                  <a:pt x="11290458" y="4452414"/>
                </a:moveTo>
                <a:cubicBezTo>
                  <a:pt x="11290458" y="4457176"/>
                  <a:pt x="11285696" y="4504801"/>
                  <a:pt x="11271408" y="4504801"/>
                </a:cubicBezTo>
                <a:cubicBezTo>
                  <a:pt x="11247596" y="4504801"/>
                  <a:pt x="11233309" y="4490514"/>
                  <a:pt x="11219021" y="4476226"/>
                </a:cubicBezTo>
                <a:cubicBezTo>
                  <a:pt x="11247596" y="4442889"/>
                  <a:pt x="11247596" y="4409551"/>
                  <a:pt x="11247596" y="4376214"/>
                </a:cubicBezTo>
                <a:cubicBezTo>
                  <a:pt x="11280933" y="4400026"/>
                  <a:pt x="11290458" y="4419076"/>
                  <a:pt x="11290458" y="4452414"/>
                </a:cubicBezTo>
                <a:close/>
                <a:moveTo>
                  <a:pt x="12200000" y="4357164"/>
                </a:moveTo>
                <a:cubicBezTo>
                  <a:pt x="12204763" y="4361926"/>
                  <a:pt x="12204763" y="4376214"/>
                  <a:pt x="12204763" y="4380976"/>
                </a:cubicBezTo>
                <a:cubicBezTo>
                  <a:pt x="12214288" y="4376214"/>
                  <a:pt x="12223813" y="4366689"/>
                  <a:pt x="12238100" y="4366689"/>
                </a:cubicBezTo>
                <a:cubicBezTo>
                  <a:pt x="12242863" y="4366689"/>
                  <a:pt x="12276154" y="4366689"/>
                  <a:pt x="12285679" y="4385739"/>
                </a:cubicBezTo>
                <a:cubicBezTo>
                  <a:pt x="12261866" y="4409551"/>
                  <a:pt x="12152375" y="4452414"/>
                  <a:pt x="12176188" y="4504801"/>
                </a:cubicBezTo>
                <a:lnTo>
                  <a:pt x="12157138" y="4504801"/>
                </a:lnTo>
                <a:cubicBezTo>
                  <a:pt x="12147613" y="4495276"/>
                  <a:pt x="12138088" y="4480989"/>
                  <a:pt x="12128563" y="4480989"/>
                </a:cubicBezTo>
                <a:cubicBezTo>
                  <a:pt x="12104750" y="4476226"/>
                  <a:pt x="12061888" y="4471464"/>
                  <a:pt x="12052363" y="4471464"/>
                </a:cubicBezTo>
                <a:cubicBezTo>
                  <a:pt x="12033313" y="4471464"/>
                  <a:pt x="12028550" y="4466701"/>
                  <a:pt x="11999975" y="4490514"/>
                </a:cubicBezTo>
                <a:cubicBezTo>
                  <a:pt x="11995213" y="4480989"/>
                  <a:pt x="11990450" y="4476226"/>
                  <a:pt x="11990450" y="4461939"/>
                </a:cubicBezTo>
                <a:cubicBezTo>
                  <a:pt x="11990450" y="4419076"/>
                  <a:pt x="12052363" y="4438126"/>
                  <a:pt x="12052363" y="4409551"/>
                </a:cubicBezTo>
                <a:cubicBezTo>
                  <a:pt x="12052363" y="4395264"/>
                  <a:pt x="12047600" y="4390501"/>
                  <a:pt x="12042838" y="4376214"/>
                </a:cubicBezTo>
                <a:cubicBezTo>
                  <a:pt x="12061888" y="4376214"/>
                  <a:pt x="12085700" y="4361926"/>
                  <a:pt x="12095225" y="4361926"/>
                </a:cubicBezTo>
                <a:cubicBezTo>
                  <a:pt x="12109513" y="4361926"/>
                  <a:pt x="12123800" y="4371451"/>
                  <a:pt x="12133325" y="4385739"/>
                </a:cubicBezTo>
                <a:cubicBezTo>
                  <a:pt x="12142850" y="4376214"/>
                  <a:pt x="12157138" y="4361926"/>
                  <a:pt x="12166663" y="4357164"/>
                </a:cubicBezTo>
                <a:lnTo>
                  <a:pt x="12200000" y="4357164"/>
                </a:lnTo>
                <a:close/>
                <a:moveTo>
                  <a:pt x="11709511" y="4376214"/>
                </a:moveTo>
                <a:cubicBezTo>
                  <a:pt x="11704748" y="4395264"/>
                  <a:pt x="11695223" y="4414314"/>
                  <a:pt x="11676173" y="4433364"/>
                </a:cubicBezTo>
                <a:cubicBezTo>
                  <a:pt x="11666648" y="4419076"/>
                  <a:pt x="11647598" y="4400026"/>
                  <a:pt x="11633311" y="4385739"/>
                </a:cubicBezTo>
                <a:cubicBezTo>
                  <a:pt x="11628548" y="4376214"/>
                  <a:pt x="11633311" y="4361926"/>
                  <a:pt x="11628548" y="4352401"/>
                </a:cubicBezTo>
                <a:cubicBezTo>
                  <a:pt x="11652361" y="4357164"/>
                  <a:pt x="11680936" y="4366689"/>
                  <a:pt x="11709511" y="4376214"/>
                </a:cubicBezTo>
                <a:close/>
                <a:moveTo>
                  <a:pt x="11447621" y="4404789"/>
                </a:moveTo>
                <a:cubicBezTo>
                  <a:pt x="11447621" y="4414314"/>
                  <a:pt x="11438096" y="4442889"/>
                  <a:pt x="11423808" y="4461939"/>
                </a:cubicBezTo>
                <a:cubicBezTo>
                  <a:pt x="11414283" y="4457176"/>
                  <a:pt x="11399996" y="4447651"/>
                  <a:pt x="11395233" y="4438126"/>
                </a:cubicBezTo>
                <a:cubicBezTo>
                  <a:pt x="11390471" y="4423839"/>
                  <a:pt x="11390471" y="4400026"/>
                  <a:pt x="11390471" y="4385739"/>
                </a:cubicBezTo>
                <a:cubicBezTo>
                  <a:pt x="11390471" y="4376214"/>
                  <a:pt x="11409521" y="4357164"/>
                  <a:pt x="11414283" y="4342876"/>
                </a:cubicBezTo>
                <a:cubicBezTo>
                  <a:pt x="11423808" y="4347639"/>
                  <a:pt x="11447621" y="4390501"/>
                  <a:pt x="11447621" y="4404789"/>
                </a:cubicBezTo>
                <a:close/>
                <a:moveTo>
                  <a:pt x="12433316" y="4338114"/>
                </a:moveTo>
                <a:cubicBezTo>
                  <a:pt x="12452366" y="4342876"/>
                  <a:pt x="12457129" y="4352401"/>
                  <a:pt x="12471416" y="4366689"/>
                </a:cubicBezTo>
                <a:cubicBezTo>
                  <a:pt x="12480941" y="4361926"/>
                  <a:pt x="12485704" y="4352401"/>
                  <a:pt x="12499991" y="4352401"/>
                </a:cubicBezTo>
                <a:cubicBezTo>
                  <a:pt x="12509516" y="4352401"/>
                  <a:pt x="12523804" y="4361926"/>
                  <a:pt x="12533329" y="4361926"/>
                </a:cubicBezTo>
                <a:lnTo>
                  <a:pt x="12533329" y="4376214"/>
                </a:lnTo>
                <a:lnTo>
                  <a:pt x="12523804" y="4385739"/>
                </a:lnTo>
                <a:cubicBezTo>
                  <a:pt x="12533329" y="4390501"/>
                  <a:pt x="12542854" y="4390501"/>
                  <a:pt x="12552379" y="4390501"/>
                </a:cubicBezTo>
                <a:cubicBezTo>
                  <a:pt x="12561904" y="4409551"/>
                  <a:pt x="12585716" y="4433364"/>
                  <a:pt x="12585716" y="4442889"/>
                </a:cubicBezTo>
                <a:cubicBezTo>
                  <a:pt x="12585716" y="4471464"/>
                  <a:pt x="12576191" y="4485751"/>
                  <a:pt x="12552379" y="4485751"/>
                </a:cubicBezTo>
                <a:cubicBezTo>
                  <a:pt x="12538091" y="4485751"/>
                  <a:pt x="12504754" y="4476226"/>
                  <a:pt x="12485704" y="4461939"/>
                </a:cubicBezTo>
                <a:cubicBezTo>
                  <a:pt x="12471416" y="4457176"/>
                  <a:pt x="12471416" y="4442889"/>
                  <a:pt x="12466654" y="4438126"/>
                </a:cubicBezTo>
                <a:cubicBezTo>
                  <a:pt x="12457129" y="4419076"/>
                  <a:pt x="12438079" y="4409551"/>
                  <a:pt x="12433316" y="4395264"/>
                </a:cubicBezTo>
                <a:cubicBezTo>
                  <a:pt x="12428554" y="4385739"/>
                  <a:pt x="12428554" y="4352401"/>
                  <a:pt x="12414266" y="4347639"/>
                </a:cubicBezTo>
                <a:lnTo>
                  <a:pt x="12423791" y="4338114"/>
                </a:lnTo>
                <a:lnTo>
                  <a:pt x="12433316" y="4338114"/>
                </a:lnTo>
                <a:close/>
                <a:moveTo>
                  <a:pt x="11609498" y="4352401"/>
                </a:moveTo>
                <a:cubicBezTo>
                  <a:pt x="11619023" y="4361926"/>
                  <a:pt x="11623786" y="4380976"/>
                  <a:pt x="11623786" y="4390501"/>
                </a:cubicBezTo>
                <a:cubicBezTo>
                  <a:pt x="11623786" y="4419076"/>
                  <a:pt x="11604736" y="4438126"/>
                  <a:pt x="11590448" y="4466701"/>
                </a:cubicBezTo>
                <a:cubicBezTo>
                  <a:pt x="11595211" y="4438126"/>
                  <a:pt x="11580923" y="4409551"/>
                  <a:pt x="11557111" y="4380976"/>
                </a:cubicBezTo>
                <a:cubicBezTo>
                  <a:pt x="11571398" y="4366689"/>
                  <a:pt x="11580923" y="4352401"/>
                  <a:pt x="11585686" y="4338114"/>
                </a:cubicBezTo>
                <a:cubicBezTo>
                  <a:pt x="11595211" y="4342876"/>
                  <a:pt x="11604736" y="4338114"/>
                  <a:pt x="11609498" y="4352401"/>
                </a:cubicBezTo>
                <a:close/>
                <a:moveTo>
                  <a:pt x="11523773" y="4395264"/>
                </a:moveTo>
                <a:cubicBezTo>
                  <a:pt x="11523773" y="4404789"/>
                  <a:pt x="11514248" y="4438126"/>
                  <a:pt x="11504723" y="4457176"/>
                </a:cubicBezTo>
                <a:cubicBezTo>
                  <a:pt x="11495198" y="4442889"/>
                  <a:pt x="11471433" y="4414314"/>
                  <a:pt x="11471433" y="4404789"/>
                </a:cubicBezTo>
                <a:cubicBezTo>
                  <a:pt x="11471433" y="4390501"/>
                  <a:pt x="11490436" y="4361926"/>
                  <a:pt x="11499961" y="4338114"/>
                </a:cubicBezTo>
                <a:cubicBezTo>
                  <a:pt x="11523773" y="4357164"/>
                  <a:pt x="11523773" y="4376214"/>
                  <a:pt x="11523773" y="4395264"/>
                </a:cubicBezTo>
                <a:close/>
                <a:moveTo>
                  <a:pt x="11380946" y="4419076"/>
                </a:moveTo>
                <a:cubicBezTo>
                  <a:pt x="11380946" y="4438126"/>
                  <a:pt x="11385708" y="4447651"/>
                  <a:pt x="11352371" y="4485751"/>
                </a:cubicBezTo>
                <a:cubicBezTo>
                  <a:pt x="11342846" y="4471464"/>
                  <a:pt x="11338083" y="4433364"/>
                  <a:pt x="11309508" y="4423839"/>
                </a:cubicBezTo>
                <a:cubicBezTo>
                  <a:pt x="11328558" y="4395264"/>
                  <a:pt x="11338083" y="4366689"/>
                  <a:pt x="11338083" y="4338114"/>
                </a:cubicBezTo>
                <a:cubicBezTo>
                  <a:pt x="11371421" y="4357164"/>
                  <a:pt x="11380946" y="4390501"/>
                  <a:pt x="11380946" y="4419076"/>
                </a:cubicBezTo>
                <a:close/>
                <a:moveTo>
                  <a:pt x="11671411" y="4352401"/>
                </a:moveTo>
                <a:cubicBezTo>
                  <a:pt x="11661886" y="4347639"/>
                  <a:pt x="11647598" y="4342876"/>
                  <a:pt x="11633311" y="4338114"/>
                </a:cubicBezTo>
                <a:cubicBezTo>
                  <a:pt x="11652361" y="4338114"/>
                  <a:pt x="11642836" y="4328589"/>
                  <a:pt x="11695223" y="4333351"/>
                </a:cubicBezTo>
                <a:lnTo>
                  <a:pt x="11671411" y="4352401"/>
                </a:lnTo>
                <a:close/>
                <a:moveTo>
                  <a:pt x="11238071" y="4404789"/>
                </a:moveTo>
                <a:cubicBezTo>
                  <a:pt x="11238071" y="4419076"/>
                  <a:pt x="11219021" y="4466701"/>
                  <a:pt x="11199971" y="4476226"/>
                </a:cubicBezTo>
                <a:cubicBezTo>
                  <a:pt x="11190446" y="4452414"/>
                  <a:pt x="11176159" y="4428601"/>
                  <a:pt x="11152346" y="4404789"/>
                </a:cubicBezTo>
                <a:cubicBezTo>
                  <a:pt x="11171396" y="4385739"/>
                  <a:pt x="11185684" y="4342876"/>
                  <a:pt x="11195209" y="4328589"/>
                </a:cubicBezTo>
                <a:cubicBezTo>
                  <a:pt x="11214259" y="4338114"/>
                  <a:pt x="11238071" y="4376214"/>
                  <a:pt x="11238071" y="4404789"/>
                </a:cubicBezTo>
                <a:close/>
                <a:moveTo>
                  <a:pt x="13180934" y="4414314"/>
                </a:moveTo>
                <a:cubicBezTo>
                  <a:pt x="13176171" y="4409551"/>
                  <a:pt x="13166646" y="4409551"/>
                  <a:pt x="13161884" y="4414314"/>
                </a:cubicBezTo>
                <a:cubicBezTo>
                  <a:pt x="13180934" y="4423839"/>
                  <a:pt x="13204746" y="4461939"/>
                  <a:pt x="13214271" y="4480989"/>
                </a:cubicBezTo>
                <a:lnTo>
                  <a:pt x="13195221" y="4480989"/>
                </a:lnTo>
                <a:cubicBezTo>
                  <a:pt x="13114259" y="4452414"/>
                  <a:pt x="13028534" y="4409551"/>
                  <a:pt x="12942856" y="4366689"/>
                </a:cubicBezTo>
                <a:cubicBezTo>
                  <a:pt x="12942856" y="4366689"/>
                  <a:pt x="12938094" y="4357164"/>
                  <a:pt x="12933331" y="4352401"/>
                </a:cubicBezTo>
                <a:cubicBezTo>
                  <a:pt x="12976194" y="4333351"/>
                  <a:pt x="12990481" y="4323826"/>
                  <a:pt x="13028534" y="4323826"/>
                </a:cubicBezTo>
                <a:cubicBezTo>
                  <a:pt x="13076159" y="4323826"/>
                  <a:pt x="13157121" y="4342876"/>
                  <a:pt x="13180934" y="4414314"/>
                </a:cubicBezTo>
                <a:close/>
                <a:moveTo>
                  <a:pt x="11538061" y="4380976"/>
                </a:moveTo>
                <a:cubicBezTo>
                  <a:pt x="11533298" y="4361926"/>
                  <a:pt x="11514248" y="4338114"/>
                  <a:pt x="11514248" y="4323826"/>
                </a:cubicBezTo>
                <a:cubicBezTo>
                  <a:pt x="11514248" y="4309539"/>
                  <a:pt x="11552348" y="4323826"/>
                  <a:pt x="11571398" y="4333351"/>
                </a:cubicBezTo>
                <a:cubicBezTo>
                  <a:pt x="11566636" y="4347639"/>
                  <a:pt x="11552348" y="4366689"/>
                  <a:pt x="11538061" y="4380976"/>
                </a:cubicBezTo>
                <a:close/>
                <a:moveTo>
                  <a:pt x="11614261" y="4328589"/>
                </a:moveTo>
                <a:cubicBezTo>
                  <a:pt x="11585686" y="4323826"/>
                  <a:pt x="11571398" y="4319064"/>
                  <a:pt x="11557111" y="4314301"/>
                </a:cubicBezTo>
                <a:cubicBezTo>
                  <a:pt x="11566636" y="4314301"/>
                  <a:pt x="11580923" y="4314301"/>
                  <a:pt x="11619023" y="4309539"/>
                </a:cubicBezTo>
                <a:cubicBezTo>
                  <a:pt x="11614261" y="4314301"/>
                  <a:pt x="11614261" y="4319064"/>
                  <a:pt x="11614261" y="4328589"/>
                </a:cubicBezTo>
                <a:close/>
                <a:moveTo>
                  <a:pt x="11504723" y="4314301"/>
                </a:moveTo>
                <a:cubicBezTo>
                  <a:pt x="11504723" y="4319064"/>
                  <a:pt x="11495198" y="4328589"/>
                  <a:pt x="11490436" y="4328589"/>
                </a:cubicBezTo>
                <a:cubicBezTo>
                  <a:pt x="11490436" y="4323826"/>
                  <a:pt x="11490436" y="4309539"/>
                  <a:pt x="11485673" y="4309539"/>
                </a:cubicBezTo>
                <a:lnTo>
                  <a:pt x="11504723" y="4314301"/>
                </a:lnTo>
                <a:close/>
                <a:moveTo>
                  <a:pt x="12409504" y="4333351"/>
                </a:moveTo>
                <a:cubicBezTo>
                  <a:pt x="12404741" y="4323826"/>
                  <a:pt x="12395216" y="4314301"/>
                  <a:pt x="12385691" y="4304776"/>
                </a:cubicBezTo>
                <a:cubicBezTo>
                  <a:pt x="12390454" y="4304776"/>
                  <a:pt x="12409504" y="4319064"/>
                  <a:pt x="12409504" y="4333351"/>
                </a:cubicBezTo>
                <a:close/>
                <a:moveTo>
                  <a:pt x="12071413" y="4361926"/>
                </a:moveTo>
                <a:cubicBezTo>
                  <a:pt x="12061888" y="4361926"/>
                  <a:pt x="12047600" y="4366689"/>
                  <a:pt x="12038075" y="4371451"/>
                </a:cubicBezTo>
                <a:cubicBezTo>
                  <a:pt x="12033313" y="4385739"/>
                  <a:pt x="12033313" y="4400026"/>
                  <a:pt x="12019025" y="4409551"/>
                </a:cubicBezTo>
                <a:cubicBezTo>
                  <a:pt x="12009500" y="4423839"/>
                  <a:pt x="11990450" y="4438126"/>
                  <a:pt x="11980925" y="4452414"/>
                </a:cubicBezTo>
                <a:cubicBezTo>
                  <a:pt x="11971400" y="4447651"/>
                  <a:pt x="11957113" y="4442889"/>
                  <a:pt x="11947588" y="4442889"/>
                </a:cubicBezTo>
                <a:cubicBezTo>
                  <a:pt x="11933300" y="4442889"/>
                  <a:pt x="11919013" y="4447651"/>
                  <a:pt x="11904725" y="4452414"/>
                </a:cubicBezTo>
                <a:cubicBezTo>
                  <a:pt x="11904725" y="4404789"/>
                  <a:pt x="11899963" y="4352401"/>
                  <a:pt x="11904725" y="4304776"/>
                </a:cubicBezTo>
                <a:cubicBezTo>
                  <a:pt x="11952350" y="4319064"/>
                  <a:pt x="12014263" y="4366689"/>
                  <a:pt x="12071413" y="4361926"/>
                </a:cubicBezTo>
                <a:close/>
                <a:moveTo>
                  <a:pt x="13052346" y="4300014"/>
                </a:moveTo>
                <a:cubicBezTo>
                  <a:pt x="13014246" y="4309539"/>
                  <a:pt x="12976194" y="4323826"/>
                  <a:pt x="12938094" y="4338114"/>
                </a:cubicBezTo>
                <a:cubicBezTo>
                  <a:pt x="12938094" y="4333351"/>
                  <a:pt x="12933331" y="4323826"/>
                  <a:pt x="12933331" y="4314301"/>
                </a:cubicBezTo>
                <a:cubicBezTo>
                  <a:pt x="12947619" y="4300014"/>
                  <a:pt x="12990481" y="4295251"/>
                  <a:pt x="13004769" y="4300014"/>
                </a:cubicBezTo>
                <a:lnTo>
                  <a:pt x="13052346" y="4300014"/>
                </a:lnTo>
                <a:close/>
                <a:moveTo>
                  <a:pt x="10071402" y="4357164"/>
                </a:moveTo>
                <a:lnTo>
                  <a:pt x="10071402" y="4447651"/>
                </a:lnTo>
                <a:lnTo>
                  <a:pt x="9628536" y="4380976"/>
                </a:lnTo>
                <a:lnTo>
                  <a:pt x="9628536" y="4295251"/>
                </a:lnTo>
                <a:lnTo>
                  <a:pt x="10071402" y="4357164"/>
                </a:lnTo>
                <a:close/>
                <a:moveTo>
                  <a:pt x="12333304" y="4338114"/>
                </a:moveTo>
                <a:cubicBezTo>
                  <a:pt x="12357116" y="4352401"/>
                  <a:pt x="12390454" y="4371451"/>
                  <a:pt x="12419029" y="4385739"/>
                </a:cubicBezTo>
                <a:cubicBezTo>
                  <a:pt x="12390454" y="4385739"/>
                  <a:pt x="12347591" y="4409551"/>
                  <a:pt x="12328541" y="4438126"/>
                </a:cubicBezTo>
                <a:cubicBezTo>
                  <a:pt x="12309491" y="4414314"/>
                  <a:pt x="12299966" y="4380976"/>
                  <a:pt x="12276154" y="4361926"/>
                </a:cubicBezTo>
                <a:cubicBezTo>
                  <a:pt x="12261866" y="4347639"/>
                  <a:pt x="12228575" y="4361926"/>
                  <a:pt x="12214288" y="4352401"/>
                </a:cubicBezTo>
                <a:cubicBezTo>
                  <a:pt x="12204763" y="4352401"/>
                  <a:pt x="12195238" y="4347639"/>
                  <a:pt x="12180950" y="4338114"/>
                </a:cubicBezTo>
                <a:lnTo>
                  <a:pt x="12195238" y="4309539"/>
                </a:lnTo>
                <a:cubicBezTo>
                  <a:pt x="12214288" y="4309539"/>
                  <a:pt x="12247579" y="4319064"/>
                  <a:pt x="12247579" y="4304776"/>
                </a:cubicBezTo>
                <a:cubicBezTo>
                  <a:pt x="12247579" y="4295251"/>
                  <a:pt x="12242863" y="4300014"/>
                  <a:pt x="12238100" y="4295251"/>
                </a:cubicBezTo>
                <a:lnTo>
                  <a:pt x="12271391" y="4290489"/>
                </a:lnTo>
                <a:cubicBezTo>
                  <a:pt x="12290441" y="4300014"/>
                  <a:pt x="12309491" y="4323826"/>
                  <a:pt x="12333304" y="4338114"/>
                </a:cubicBezTo>
                <a:close/>
                <a:moveTo>
                  <a:pt x="11419046" y="4285726"/>
                </a:moveTo>
                <a:cubicBezTo>
                  <a:pt x="11476196" y="4304776"/>
                  <a:pt x="11476196" y="4300014"/>
                  <a:pt x="11476196" y="4342876"/>
                </a:cubicBezTo>
                <a:cubicBezTo>
                  <a:pt x="11476196" y="4366689"/>
                  <a:pt x="11476196" y="4366689"/>
                  <a:pt x="11457146" y="4400026"/>
                </a:cubicBezTo>
                <a:cubicBezTo>
                  <a:pt x="11457146" y="4366689"/>
                  <a:pt x="11438096" y="4342876"/>
                  <a:pt x="11419046" y="4328589"/>
                </a:cubicBezTo>
                <a:cubicBezTo>
                  <a:pt x="11419046" y="4314301"/>
                  <a:pt x="11419046" y="4300014"/>
                  <a:pt x="11409521" y="4285726"/>
                </a:cubicBezTo>
                <a:lnTo>
                  <a:pt x="11419046" y="4285726"/>
                </a:lnTo>
                <a:close/>
                <a:moveTo>
                  <a:pt x="10476167" y="4309539"/>
                </a:moveTo>
                <a:lnTo>
                  <a:pt x="10476167" y="4366689"/>
                </a:lnTo>
                <a:cubicBezTo>
                  <a:pt x="10466642" y="4371451"/>
                  <a:pt x="10466642" y="4376214"/>
                  <a:pt x="10452354" y="4376214"/>
                </a:cubicBezTo>
                <a:lnTo>
                  <a:pt x="10109502" y="4333351"/>
                </a:lnTo>
                <a:cubicBezTo>
                  <a:pt x="10114264" y="4328589"/>
                  <a:pt x="10119027" y="4328589"/>
                  <a:pt x="10128552" y="4328589"/>
                </a:cubicBezTo>
                <a:lnTo>
                  <a:pt x="10466642" y="4366689"/>
                </a:lnTo>
                <a:lnTo>
                  <a:pt x="10466642" y="4323826"/>
                </a:lnTo>
                <a:cubicBezTo>
                  <a:pt x="10385679" y="4319064"/>
                  <a:pt x="10295239" y="4309539"/>
                  <a:pt x="10214277" y="4295251"/>
                </a:cubicBezTo>
                <a:cubicBezTo>
                  <a:pt x="10180939" y="4290489"/>
                  <a:pt x="10142839" y="4285726"/>
                  <a:pt x="10109502" y="4276201"/>
                </a:cubicBezTo>
                <a:cubicBezTo>
                  <a:pt x="10109502" y="4276201"/>
                  <a:pt x="10109502" y="4271439"/>
                  <a:pt x="10114264" y="4271439"/>
                </a:cubicBezTo>
                <a:cubicBezTo>
                  <a:pt x="10223802" y="4290489"/>
                  <a:pt x="10361867" y="4309539"/>
                  <a:pt x="10476167" y="4309539"/>
                </a:cubicBezTo>
                <a:close/>
                <a:moveTo>
                  <a:pt x="12642819" y="4280964"/>
                </a:moveTo>
                <a:cubicBezTo>
                  <a:pt x="12657106" y="4280964"/>
                  <a:pt x="12666631" y="4266676"/>
                  <a:pt x="12680919" y="4266676"/>
                </a:cubicBezTo>
                <a:cubicBezTo>
                  <a:pt x="12690444" y="4266676"/>
                  <a:pt x="12709494" y="4271439"/>
                  <a:pt x="12723781" y="4276201"/>
                </a:cubicBezTo>
                <a:cubicBezTo>
                  <a:pt x="12657106" y="4261914"/>
                  <a:pt x="12666631" y="4347639"/>
                  <a:pt x="12642819" y="4385739"/>
                </a:cubicBezTo>
                <a:cubicBezTo>
                  <a:pt x="12695206" y="4376214"/>
                  <a:pt x="12647581" y="4285726"/>
                  <a:pt x="12714256" y="4285726"/>
                </a:cubicBezTo>
                <a:cubicBezTo>
                  <a:pt x="12723781" y="4285726"/>
                  <a:pt x="12728544" y="4290489"/>
                  <a:pt x="12738069" y="4295251"/>
                </a:cubicBezTo>
                <a:cubicBezTo>
                  <a:pt x="12733306" y="4295251"/>
                  <a:pt x="12733306" y="4304776"/>
                  <a:pt x="12733306" y="4323826"/>
                </a:cubicBezTo>
                <a:cubicBezTo>
                  <a:pt x="12747594" y="4319064"/>
                  <a:pt x="12757119" y="4304776"/>
                  <a:pt x="12766644" y="4304776"/>
                </a:cubicBezTo>
                <a:cubicBezTo>
                  <a:pt x="12780931" y="4304776"/>
                  <a:pt x="12785694" y="4309539"/>
                  <a:pt x="12790456" y="4314301"/>
                </a:cubicBezTo>
                <a:cubicBezTo>
                  <a:pt x="12776169" y="4323826"/>
                  <a:pt x="12752356" y="4338114"/>
                  <a:pt x="12752356" y="4352401"/>
                </a:cubicBezTo>
                <a:cubicBezTo>
                  <a:pt x="12752356" y="4361926"/>
                  <a:pt x="12761881" y="4371451"/>
                  <a:pt x="12771406" y="4371451"/>
                </a:cubicBezTo>
                <a:cubicBezTo>
                  <a:pt x="12785694" y="4371451"/>
                  <a:pt x="12795219" y="4361926"/>
                  <a:pt x="12804744" y="4361926"/>
                </a:cubicBezTo>
                <a:cubicBezTo>
                  <a:pt x="12819031" y="4361926"/>
                  <a:pt x="12833319" y="4366689"/>
                  <a:pt x="12833319" y="4380976"/>
                </a:cubicBezTo>
                <a:cubicBezTo>
                  <a:pt x="12833319" y="4404789"/>
                  <a:pt x="12814269" y="4395264"/>
                  <a:pt x="12799981" y="4409551"/>
                </a:cubicBezTo>
                <a:cubicBezTo>
                  <a:pt x="12804744" y="4419076"/>
                  <a:pt x="12814269" y="4419076"/>
                  <a:pt x="12823794" y="4423839"/>
                </a:cubicBezTo>
                <a:cubicBezTo>
                  <a:pt x="12814269" y="4433364"/>
                  <a:pt x="12795219" y="4442889"/>
                  <a:pt x="12785694" y="4442889"/>
                </a:cubicBezTo>
                <a:cubicBezTo>
                  <a:pt x="12761881" y="4442889"/>
                  <a:pt x="12714256" y="4414314"/>
                  <a:pt x="12699969" y="4409551"/>
                </a:cubicBezTo>
                <a:cubicBezTo>
                  <a:pt x="12699969" y="4409551"/>
                  <a:pt x="12699969" y="4400026"/>
                  <a:pt x="12695206" y="4395264"/>
                </a:cubicBezTo>
                <a:cubicBezTo>
                  <a:pt x="12590479" y="4395264"/>
                  <a:pt x="12585716" y="4400026"/>
                  <a:pt x="12571429" y="4400026"/>
                </a:cubicBezTo>
                <a:cubicBezTo>
                  <a:pt x="12571429" y="4400026"/>
                  <a:pt x="12561904" y="4380976"/>
                  <a:pt x="12542854" y="4380976"/>
                </a:cubicBezTo>
                <a:cubicBezTo>
                  <a:pt x="12542854" y="4357164"/>
                  <a:pt x="12533329" y="4347639"/>
                  <a:pt x="12514279" y="4342876"/>
                </a:cubicBezTo>
                <a:cubicBezTo>
                  <a:pt x="12514279" y="4333351"/>
                  <a:pt x="12523804" y="4323826"/>
                  <a:pt x="12523804" y="4304776"/>
                </a:cubicBezTo>
                <a:cubicBezTo>
                  <a:pt x="12533329" y="4295251"/>
                  <a:pt x="12604766" y="4266676"/>
                  <a:pt x="12628531" y="4266676"/>
                </a:cubicBezTo>
                <a:cubicBezTo>
                  <a:pt x="12642819" y="4266676"/>
                  <a:pt x="12633294" y="4280964"/>
                  <a:pt x="12642819" y="4280964"/>
                </a:cubicBezTo>
                <a:close/>
                <a:moveTo>
                  <a:pt x="11323796" y="4266676"/>
                </a:moveTo>
                <a:cubicBezTo>
                  <a:pt x="11376183" y="4280964"/>
                  <a:pt x="11404758" y="4261914"/>
                  <a:pt x="11404758" y="4319064"/>
                </a:cubicBezTo>
                <a:cubicBezTo>
                  <a:pt x="11404758" y="4338114"/>
                  <a:pt x="11404758" y="4347639"/>
                  <a:pt x="11385708" y="4366689"/>
                </a:cubicBezTo>
                <a:cubicBezTo>
                  <a:pt x="11371421" y="4352401"/>
                  <a:pt x="11342846" y="4338114"/>
                  <a:pt x="11333321" y="4319064"/>
                </a:cubicBezTo>
                <a:cubicBezTo>
                  <a:pt x="11323796" y="4304776"/>
                  <a:pt x="11323796" y="4285726"/>
                  <a:pt x="11309508" y="4266676"/>
                </a:cubicBezTo>
                <a:lnTo>
                  <a:pt x="11323796" y="4266676"/>
                </a:lnTo>
                <a:close/>
                <a:moveTo>
                  <a:pt x="11323796" y="4342876"/>
                </a:moveTo>
                <a:cubicBezTo>
                  <a:pt x="11323796" y="4371451"/>
                  <a:pt x="11323796" y="4376214"/>
                  <a:pt x="11299983" y="4414314"/>
                </a:cubicBezTo>
                <a:cubicBezTo>
                  <a:pt x="11290458" y="4400026"/>
                  <a:pt x="11271408" y="4376214"/>
                  <a:pt x="11247596" y="4361926"/>
                </a:cubicBezTo>
                <a:cubicBezTo>
                  <a:pt x="11271408" y="4333351"/>
                  <a:pt x="11285696" y="4295251"/>
                  <a:pt x="11280933" y="4266676"/>
                </a:cubicBezTo>
                <a:cubicBezTo>
                  <a:pt x="11323796" y="4285726"/>
                  <a:pt x="11323796" y="4319064"/>
                  <a:pt x="11323796" y="4342876"/>
                </a:cubicBezTo>
                <a:close/>
                <a:moveTo>
                  <a:pt x="11271408" y="4261914"/>
                </a:moveTo>
                <a:lnTo>
                  <a:pt x="11271408" y="4290489"/>
                </a:lnTo>
                <a:cubicBezTo>
                  <a:pt x="11266646" y="4314301"/>
                  <a:pt x="11257121" y="4333351"/>
                  <a:pt x="11238071" y="4352401"/>
                </a:cubicBezTo>
                <a:cubicBezTo>
                  <a:pt x="11199971" y="4319064"/>
                  <a:pt x="11185684" y="4295251"/>
                  <a:pt x="11180921" y="4261914"/>
                </a:cubicBezTo>
                <a:lnTo>
                  <a:pt x="11271408" y="4261914"/>
                </a:lnTo>
                <a:close/>
                <a:moveTo>
                  <a:pt x="11166634" y="4261914"/>
                </a:moveTo>
                <a:cubicBezTo>
                  <a:pt x="11171396" y="4276201"/>
                  <a:pt x="11180921" y="4300014"/>
                  <a:pt x="11180921" y="4314301"/>
                </a:cubicBezTo>
                <a:cubicBezTo>
                  <a:pt x="11180921" y="4342876"/>
                  <a:pt x="11161871" y="4371451"/>
                  <a:pt x="11142821" y="4400026"/>
                </a:cubicBezTo>
                <a:lnTo>
                  <a:pt x="11142821" y="4261914"/>
                </a:lnTo>
                <a:lnTo>
                  <a:pt x="11166634" y="4261914"/>
                </a:lnTo>
                <a:close/>
                <a:moveTo>
                  <a:pt x="8795242" y="4585716"/>
                </a:moveTo>
                <a:lnTo>
                  <a:pt x="8761904" y="4585716"/>
                </a:lnTo>
                <a:cubicBezTo>
                  <a:pt x="8752379" y="4561904"/>
                  <a:pt x="8761904" y="4547616"/>
                  <a:pt x="8761904" y="4542854"/>
                </a:cubicBezTo>
                <a:cubicBezTo>
                  <a:pt x="8761904" y="4533376"/>
                  <a:pt x="8761904" y="4519089"/>
                  <a:pt x="8766667" y="4357164"/>
                </a:cubicBezTo>
                <a:cubicBezTo>
                  <a:pt x="8723804" y="4333351"/>
                  <a:pt x="8714279" y="4319064"/>
                  <a:pt x="8680942" y="4319064"/>
                </a:cubicBezTo>
                <a:cubicBezTo>
                  <a:pt x="8666654" y="4319064"/>
                  <a:pt x="8576167" y="4314301"/>
                  <a:pt x="8533304" y="4333351"/>
                </a:cubicBezTo>
                <a:cubicBezTo>
                  <a:pt x="8499967" y="4347639"/>
                  <a:pt x="8480917" y="4380976"/>
                  <a:pt x="8452342" y="4400026"/>
                </a:cubicBezTo>
                <a:lnTo>
                  <a:pt x="8452342" y="4619054"/>
                </a:lnTo>
                <a:cubicBezTo>
                  <a:pt x="8438054" y="4619054"/>
                  <a:pt x="8419052" y="4619054"/>
                  <a:pt x="8404765" y="4623816"/>
                </a:cubicBezTo>
                <a:lnTo>
                  <a:pt x="8404765" y="4595241"/>
                </a:lnTo>
                <a:cubicBezTo>
                  <a:pt x="8409527" y="4595241"/>
                  <a:pt x="8419052" y="4595241"/>
                  <a:pt x="8423815" y="4590479"/>
                </a:cubicBezTo>
                <a:lnTo>
                  <a:pt x="8423815" y="4400026"/>
                </a:lnTo>
                <a:cubicBezTo>
                  <a:pt x="8357140" y="4376214"/>
                  <a:pt x="8376190" y="4361926"/>
                  <a:pt x="8333327" y="4361926"/>
                </a:cubicBezTo>
                <a:cubicBezTo>
                  <a:pt x="8323802" y="4361926"/>
                  <a:pt x="8242840" y="4366689"/>
                  <a:pt x="8204740" y="4376214"/>
                </a:cubicBezTo>
                <a:cubicBezTo>
                  <a:pt x="8190452" y="4376214"/>
                  <a:pt x="8185690" y="4395264"/>
                  <a:pt x="8180927" y="4400026"/>
                </a:cubicBezTo>
                <a:cubicBezTo>
                  <a:pt x="8166640" y="4409551"/>
                  <a:pt x="8147590" y="4423839"/>
                  <a:pt x="8128540" y="4433364"/>
                </a:cubicBezTo>
                <a:lnTo>
                  <a:pt x="8128540" y="4647629"/>
                </a:lnTo>
                <a:cubicBezTo>
                  <a:pt x="8123777" y="4647629"/>
                  <a:pt x="8119015" y="4652391"/>
                  <a:pt x="8104727" y="4652391"/>
                </a:cubicBezTo>
                <a:lnTo>
                  <a:pt x="8104727" y="4442889"/>
                </a:lnTo>
                <a:cubicBezTo>
                  <a:pt x="8080915" y="4428601"/>
                  <a:pt x="8047625" y="4400026"/>
                  <a:pt x="8033338" y="4400026"/>
                </a:cubicBezTo>
                <a:cubicBezTo>
                  <a:pt x="8023813" y="4400026"/>
                  <a:pt x="7942850" y="4400026"/>
                  <a:pt x="7904750" y="4419076"/>
                </a:cubicBezTo>
                <a:cubicBezTo>
                  <a:pt x="7871413" y="4428601"/>
                  <a:pt x="7857125" y="4457176"/>
                  <a:pt x="7833313" y="4471464"/>
                </a:cubicBezTo>
                <a:lnTo>
                  <a:pt x="7833313" y="4676204"/>
                </a:lnTo>
                <a:cubicBezTo>
                  <a:pt x="7828550" y="4676204"/>
                  <a:pt x="7819025" y="4680966"/>
                  <a:pt x="7814263" y="4680966"/>
                </a:cubicBezTo>
                <a:cubicBezTo>
                  <a:pt x="7809500" y="4676204"/>
                  <a:pt x="7809500" y="4666679"/>
                  <a:pt x="7809500" y="4476226"/>
                </a:cubicBezTo>
                <a:cubicBezTo>
                  <a:pt x="7790450" y="4466701"/>
                  <a:pt x="7757113" y="4438126"/>
                  <a:pt x="7747588" y="4438126"/>
                </a:cubicBezTo>
                <a:cubicBezTo>
                  <a:pt x="7733300" y="4438126"/>
                  <a:pt x="7661910" y="4442889"/>
                  <a:pt x="7628573" y="4457176"/>
                </a:cubicBezTo>
                <a:cubicBezTo>
                  <a:pt x="7604760" y="4461939"/>
                  <a:pt x="7585710" y="4490514"/>
                  <a:pt x="7561898" y="4504801"/>
                </a:cubicBezTo>
                <a:lnTo>
                  <a:pt x="7557135" y="4704779"/>
                </a:lnTo>
                <a:lnTo>
                  <a:pt x="7538085" y="4704779"/>
                </a:lnTo>
                <a:lnTo>
                  <a:pt x="7538085" y="4509564"/>
                </a:lnTo>
                <a:cubicBezTo>
                  <a:pt x="7509510" y="4500039"/>
                  <a:pt x="7466648" y="4480989"/>
                  <a:pt x="7452360" y="4480989"/>
                </a:cubicBezTo>
                <a:cubicBezTo>
                  <a:pt x="7442835" y="4480989"/>
                  <a:pt x="7347585" y="4495276"/>
                  <a:pt x="7295198" y="4500039"/>
                </a:cubicBezTo>
                <a:cubicBezTo>
                  <a:pt x="7271433" y="4528614"/>
                  <a:pt x="7238095" y="4533376"/>
                  <a:pt x="7214283" y="4552379"/>
                </a:cubicBezTo>
                <a:lnTo>
                  <a:pt x="7214283" y="4738116"/>
                </a:lnTo>
                <a:lnTo>
                  <a:pt x="7190470" y="4738116"/>
                </a:lnTo>
                <a:cubicBezTo>
                  <a:pt x="7190470" y="4571429"/>
                  <a:pt x="7195233" y="4566666"/>
                  <a:pt x="7195233" y="4557141"/>
                </a:cubicBezTo>
                <a:cubicBezTo>
                  <a:pt x="7195233" y="4542854"/>
                  <a:pt x="7152370" y="4519089"/>
                  <a:pt x="7138083" y="4519089"/>
                </a:cubicBezTo>
                <a:cubicBezTo>
                  <a:pt x="7128558" y="4519089"/>
                  <a:pt x="7071408" y="4523851"/>
                  <a:pt x="7047595" y="4533376"/>
                </a:cubicBezTo>
                <a:cubicBezTo>
                  <a:pt x="7033308" y="4538091"/>
                  <a:pt x="7028545" y="4557141"/>
                  <a:pt x="7019020" y="4561904"/>
                </a:cubicBezTo>
                <a:cubicBezTo>
                  <a:pt x="7009495" y="4571429"/>
                  <a:pt x="6995208" y="4576191"/>
                  <a:pt x="6980920" y="4585716"/>
                </a:cubicBezTo>
                <a:lnTo>
                  <a:pt x="6980920" y="4738116"/>
                </a:lnTo>
                <a:cubicBezTo>
                  <a:pt x="6985683" y="4742879"/>
                  <a:pt x="6995208" y="4742879"/>
                  <a:pt x="7004733" y="4747641"/>
                </a:cubicBezTo>
                <a:cubicBezTo>
                  <a:pt x="7004733" y="4752404"/>
                  <a:pt x="6995208" y="4761929"/>
                  <a:pt x="6980920" y="4761929"/>
                </a:cubicBezTo>
                <a:lnTo>
                  <a:pt x="6966633" y="4761929"/>
                </a:lnTo>
                <a:lnTo>
                  <a:pt x="6966633" y="4580954"/>
                </a:lnTo>
                <a:cubicBezTo>
                  <a:pt x="6952345" y="4571429"/>
                  <a:pt x="6923770" y="4552379"/>
                  <a:pt x="6914245" y="4552379"/>
                </a:cubicBezTo>
                <a:cubicBezTo>
                  <a:pt x="6852381" y="4552379"/>
                  <a:pt x="6819043" y="4566666"/>
                  <a:pt x="6776181" y="4609529"/>
                </a:cubicBezTo>
                <a:lnTo>
                  <a:pt x="6776181" y="4780979"/>
                </a:lnTo>
                <a:lnTo>
                  <a:pt x="6752368" y="4780979"/>
                </a:lnTo>
                <a:lnTo>
                  <a:pt x="6752368" y="4604766"/>
                </a:lnTo>
                <a:cubicBezTo>
                  <a:pt x="6738081" y="4600004"/>
                  <a:pt x="6714268" y="4580954"/>
                  <a:pt x="6704743" y="4580954"/>
                </a:cubicBezTo>
                <a:cubicBezTo>
                  <a:pt x="6633306" y="4580954"/>
                  <a:pt x="6628543" y="4590479"/>
                  <a:pt x="6580918" y="4647629"/>
                </a:cubicBezTo>
                <a:lnTo>
                  <a:pt x="6580918" y="4800029"/>
                </a:lnTo>
                <a:lnTo>
                  <a:pt x="6561868" y="4800029"/>
                </a:lnTo>
                <a:lnTo>
                  <a:pt x="6561868" y="4633341"/>
                </a:lnTo>
                <a:cubicBezTo>
                  <a:pt x="6552343" y="4623816"/>
                  <a:pt x="6538056" y="4604766"/>
                  <a:pt x="6528578" y="4604766"/>
                </a:cubicBezTo>
                <a:cubicBezTo>
                  <a:pt x="6514291" y="4604766"/>
                  <a:pt x="6466666" y="4604766"/>
                  <a:pt x="6442853" y="4619054"/>
                </a:cubicBezTo>
                <a:cubicBezTo>
                  <a:pt x="6423803" y="4623816"/>
                  <a:pt x="6409516" y="4647629"/>
                  <a:pt x="6395228" y="4652391"/>
                </a:cubicBezTo>
                <a:lnTo>
                  <a:pt x="6395228" y="4585716"/>
                </a:lnTo>
                <a:lnTo>
                  <a:pt x="8795242" y="4257151"/>
                </a:lnTo>
                <a:lnTo>
                  <a:pt x="8795242" y="4585716"/>
                </a:lnTo>
                <a:close/>
                <a:moveTo>
                  <a:pt x="12842844" y="4252389"/>
                </a:moveTo>
                <a:cubicBezTo>
                  <a:pt x="12847606" y="4257151"/>
                  <a:pt x="12847606" y="4266676"/>
                  <a:pt x="12842844" y="4276201"/>
                </a:cubicBezTo>
                <a:lnTo>
                  <a:pt x="12852369" y="4285726"/>
                </a:lnTo>
                <a:cubicBezTo>
                  <a:pt x="12857131" y="4280964"/>
                  <a:pt x="12861894" y="4266676"/>
                  <a:pt x="12876181" y="4266676"/>
                </a:cubicBezTo>
                <a:cubicBezTo>
                  <a:pt x="12885706" y="4266676"/>
                  <a:pt x="12899994" y="4276201"/>
                  <a:pt x="12904756" y="4280964"/>
                </a:cubicBezTo>
                <a:cubicBezTo>
                  <a:pt x="12914281" y="4295251"/>
                  <a:pt x="12928569" y="4319064"/>
                  <a:pt x="12928569" y="4328589"/>
                </a:cubicBezTo>
                <a:cubicBezTo>
                  <a:pt x="12928569" y="4342876"/>
                  <a:pt x="12919044" y="4347639"/>
                  <a:pt x="12914281" y="4352401"/>
                </a:cubicBezTo>
                <a:cubicBezTo>
                  <a:pt x="12923806" y="4361926"/>
                  <a:pt x="12933331" y="4361926"/>
                  <a:pt x="12933331" y="4371451"/>
                </a:cubicBezTo>
                <a:cubicBezTo>
                  <a:pt x="12933331" y="4390501"/>
                  <a:pt x="12904756" y="4428601"/>
                  <a:pt x="12885706" y="4428601"/>
                </a:cubicBezTo>
                <a:cubicBezTo>
                  <a:pt x="12871419" y="4428601"/>
                  <a:pt x="12871419" y="4414314"/>
                  <a:pt x="12861894" y="4414314"/>
                </a:cubicBezTo>
                <a:cubicBezTo>
                  <a:pt x="12847606" y="4409551"/>
                  <a:pt x="12833319" y="4414314"/>
                  <a:pt x="12819031" y="4409551"/>
                </a:cubicBezTo>
                <a:cubicBezTo>
                  <a:pt x="12833319" y="4400026"/>
                  <a:pt x="12842844" y="4390501"/>
                  <a:pt x="12842844" y="4380976"/>
                </a:cubicBezTo>
                <a:cubicBezTo>
                  <a:pt x="12842844" y="4357164"/>
                  <a:pt x="12814269" y="4352401"/>
                  <a:pt x="12804744" y="4352401"/>
                </a:cubicBezTo>
                <a:cubicBezTo>
                  <a:pt x="12795219" y="4352401"/>
                  <a:pt x="12780931" y="4357164"/>
                  <a:pt x="12771406" y="4361926"/>
                </a:cubicBezTo>
                <a:cubicBezTo>
                  <a:pt x="12771406" y="4361926"/>
                  <a:pt x="12766644" y="4361926"/>
                  <a:pt x="12766644" y="4352401"/>
                </a:cubicBezTo>
                <a:cubicBezTo>
                  <a:pt x="12766644" y="4338114"/>
                  <a:pt x="12785694" y="4328589"/>
                  <a:pt x="12799981" y="4319064"/>
                </a:cubicBezTo>
                <a:cubicBezTo>
                  <a:pt x="12785694" y="4300014"/>
                  <a:pt x="12771406" y="4295251"/>
                  <a:pt x="12766644" y="4295251"/>
                </a:cubicBezTo>
                <a:cubicBezTo>
                  <a:pt x="12757119" y="4295251"/>
                  <a:pt x="12747594" y="4304776"/>
                  <a:pt x="12738069" y="4309539"/>
                </a:cubicBezTo>
                <a:cubicBezTo>
                  <a:pt x="12742831" y="4304776"/>
                  <a:pt x="12747594" y="4304776"/>
                  <a:pt x="12747594" y="4295251"/>
                </a:cubicBezTo>
                <a:cubicBezTo>
                  <a:pt x="12747594" y="4280964"/>
                  <a:pt x="12742831" y="4285726"/>
                  <a:pt x="12738069" y="4280964"/>
                </a:cubicBezTo>
                <a:cubicBezTo>
                  <a:pt x="12761881" y="4266676"/>
                  <a:pt x="12790456" y="4261914"/>
                  <a:pt x="12819031" y="4252389"/>
                </a:cubicBezTo>
                <a:lnTo>
                  <a:pt x="12842844" y="4252389"/>
                </a:lnTo>
                <a:close/>
                <a:moveTo>
                  <a:pt x="12604766" y="4257151"/>
                </a:moveTo>
                <a:cubicBezTo>
                  <a:pt x="12576191" y="4276201"/>
                  <a:pt x="12576191" y="4266676"/>
                  <a:pt x="12566666" y="4266676"/>
                </a:cubicBezTo>
                <a:cubicBezTo>
                  <a:pt x="12552379" y="4266676"/>
                  <a:pt x="12552379" y="4276201"/>
                  <a:pt x="12547616" y="4285726"/>
                </a:cubicBezTo>
                <a:cubicBezTo>
                  <a:pt x="12509516" y="4285726"/>
                  <a:pt x="12509516" y="4280964"/>
                  <a:pt x="12504754" y="4280964"/>
                </a:cubicBezTo>
                <a:cubicBezTo>
                  <a:pt x="12504754" y="4276201"/>
                  <a:pt x="12514279" y="4276201"/>
                  <a:pt x="12514279" y="4266676"/>
                </a:cubicBezTo>
                <a:cubicBezTo>
                  <a:pt x="12514279" y="4252389"/>
                  <a:pt x="12504754" y="4252389"/>
                  <a:pt x="12499991" y="4247626"/>
                </a:cubicBezTo>
                <a:cubicBezTo>
                  <a:pt x="12571429" y="4242864"/>
                  <a:pt x="12580954" y="4247626"/>
                  <a:pt x="12595241" y="4247626"/>
                </a:cubicBezTo>
                <a:cubicBezTo>
                  <a:pt x="12595241" y="4252389"/>
                  <a:pt x="12600004" y="4252389"/>
                  <a:pt x="12604766" y="4257151"/>
                </a:cubicBezTo>
                <a:close/>
                <a:moveTo>
                  <a:pt x="12357116" y="4290489"/>
                </a:moveTo>
                <a:cubicBezTo>
                  <a:pt x="12380929" y="4304776"/>
                  <a:pt x="12395216" y="4342876"/>
                  <a:pt x="12419029" y="4371451"/>
                </a:cubicBezTo>
                <a:cubicBezTo>
                  <a:pt x="12371404" y="4361926"/>
                  <a:pt x="12295204" y="4285726"/>
                  <a:pt x="12280916" y="4242864"/>
                </a:cubicBezTo>
                <a:cubicBezTo>
                  <a:pt x="12304729" y="4257151"/>
                  <a:pt x="12333304" y="4276201"/>
                  <a:pt x="12357116" y="4290489"/>
                </a:cubicBezTo>
                <a:close/>
                <a:moveTo>
                  <a:pt x="9138094" y="4304776"/>
                </a:moveTo>
                <a:cubicBezTo>
                  <a:pt x="9099994" y="4300014"/>
                  <a:pt x="9076182" y="4295251"/>
                  <a:pt x="9052369" y="4290489"/>
                </a:cubicBezTo>
                <a:cubicBezTo>
                  <a:pt x="9066657" y="4247626"/>
                  <a:pt x="9114282" y="4247626"/>
                  <a:pt x="9138094" y="4242864"/>
                </a:cubicBezTo>
                <a:lnTo>
                  <a:pt x="9138094" y="4304776"/>
                </a:lnTo>
                <a:close/>
                <a:moveTo>
                  <a:pt x="13214271" y="4233339"/>
                </a:moveTo>
                <a:cubicBezTo>
                  <a:pt x="13176171" y="4276201"/>
                  <a:pt x="13109496" y="4290489"/>
                  <a:pt x="13071396" y="4290489"/>
                </a:cubicBezTo>
                <a:cubicBezTo>
                  <a:pt x="13061871" y="4290489"/>
                  <a:pt x="13019009" y="4285726"/>
                  <a:pt x="12995244" y="4285726"/>
                </a:cubicBezTo>
                <a:cubicBezTo>
                  <a:pt x="13057109" y="4252389"/>
                  <a:pt x="13147596" y="4233339"/>
                  <a:pt x="13214271" y="4228576"/>
                </a:cubicBezTo>
                <a:cubicBezTo>
                  <a:pt x="13214271" y="4228576"/>
                  <a:pt x="13219034" y="4228576"/>
                  <a:pt x="13214271" y="4233339"/>
                </a:cubicBezTo>
                <a:close/>
                <a:moveTo>
                  <a:pt x="11309508" y="4252389"/>
                </a:moveTo>
                <a:lnTo>
                  <a:pt x="11333321" y="4252389"/>
                </a:lnTo>
                <a:cubicBezTo>
                  <a:pt x="11347608" y="4247626"/>
                  <a:pt x="11357133" y="4238101"/>
                  <a:pt x="11371421" y="4238101"/>
                </a:cubicBezTo>
                <a:lnTo>
                  <a:pt x="11404758" y="4238101"/>
                </a:lnTo>
                <a:lnTo>
                  <a:pt x="11395233" y="4247626"/>
                </a:lnTo>
                <a:cubicBezTo>
                  <a:pt x="11414283" y="4276201"/>
                  <a:pt x="11447621" y="4247626"/>
                  <a:pt x="11476196" y="4252389"/>
                </a:cubicBezTo>
                <a:lnTo>
                  <a:pt x="11480958" y="4247626"/>
                </a:lnTo>
                <a:lnTo>
                  <a:pt x="11466671" y="4271439"/>
                </a:lnTo>
                <a:cubicBezTo>
                  <a:pt x="11485673" y="4304776"/>
                  <a:pt x="11519011" y="4266676"/>
                  <a:pt x="11547586" y="4285726"/>
                </a:cubicBezTo>
                <a:cubicBezTo>
                  <a:pt x="11542823" y="4290489"/>
                  <a:pt x="11538061" y="4300014"/>
                  <a:pt x="11538061" y="4309539"/>
                </a:cubicBezTo>
                <a:cubicBezTo>
                  <a:pt x="11452383" y="4280964"/>
                  <a:pt x="11342846" y="4242864"/>
                  <a:pt x="11261883" y="4252389"/>
                </a:cubicBezTo>
                <a:cubicBezTo>
                  <a:pt x="11271408" y="4242864"/>
                  <a:pt x="11290458" y="4233339"/>
                  <a:pt x="11309508" y="4228576"/>
                </a:cubicBezTo>
                <a:lnTo>
                  <a:pt x="11309508" y="4252389"/>
                </a:lnTo>
                <a:close/>
                <a:moveTo>
                  <a:pt x="9319022" y="4252389"/>
                </a:moveTo>
                <a:cubicBezTo>
                  <a:pt x="9319022" y="4266676"/>
                  <a:pt x="9304734" y="4309539"/>
                  <a:pt x="9347597" y="4309539"/>
                </a:cubicBezTo>
                <a:cubicBezTo>
                  <a:pt x="9357122" y="4309539"/>
                  <a:pt x="9419034" y="4266676"/>
                  <a:pt x="9433322" y="4266676"/>
                </a:cubicBezTo>
                <a:cubicBezTo>
                  <a:pt x="9442847" y="4266676"/>
                  <a:pt x="9523809" y="4280964"/>
                  <a:pt x="9571434" y="4285726"/>
                </a:cubicBezTo>
                <a:lnTo>
                  <a:pt x="9571434" y="4371451"/>
                </a:lnTo>
                <a:lnTo>
                  <a:pt x="9185719" y="4314301"/>
                </a:lnTo>
                <a:lnTo>
                  <a:pt x="9185719" y="4228576"/>
                </a:lnTo>
                <a:cubicBezTo>
                  <a:pt x="9228534" y="4238101"/>
                  <a:pt x="9276159" y="4247626"/>
                  <a:pt x="9319022" y="4252389"/>
                </a:cubicBezTo>
                <a:close/>
                <a:moveTo>
                  <a:pt x="12499991" y="4261914"/>
                </a:moveTo>
                <a:cubicBezTo>
                  <a:pt x="12499991" y="4276201"/>
                  <a:pt x="12490466" y="4280964"/>
                  <a:pt x="12490466" y="4285726"/>
                </a:cubicBezTo>
                <a:cubicBezTo>
                  <a:pt x="12499991" y="4285726"/>
                  <a:pt x="12514279" y="4295251"/>
                  <a:pt x="12514279" y="4314301"/>
                </a:cubicBezTo>
                <a:cubicBezTo>
                  <a:pt x="12514279" y="4333351"/>
                  <a:pt x="12485704" y="4347639"/>
                  <a:pt x="12476179" y="4347639"/>
                </a:cubicBezTo>
                <a:cubicBezTo>
                  <a:pt x="12457129" y="4347639"/>
                  <a:pt x="12457129" y="4328589"/>
                  <a:pt x="12419029" y="4328589"/>
                </a:cubicBezTo>
                <a:cubicBezTo>
                  <a:pt x="12419029" y="4319064"/>
                  <a:pt x="12409504" y="4309539"/>
                  <a:pt x="12409504" y="4300014"/>
                </a:cubicBezTo>
                <a:cubicBezTo>
                  <a:pt x="12409504" y="4285726"/>
                  <a:pt x="12433316" y="4247626"/>
                  <a:pt x="12442841" y="4223814"/>
                </a:cubicBezTo>
                <a:cubicBezTo>
                  <a:pt x="12457129" y="4238101"/>
                  <a:pt x="12499991" y="4252389"/>
                  <a:pt x="12499991" y="4261914"/>
                </a:cubicBezTo>
                <a:close/>
                <a:moveTo>
                  <a:pt x="13223796" y="4219051"/>
                </a:moveTo>
                <a:lnTo>
                  <a:pt x="13185696" y="4219051"/>
                </a:lnTo>
                <a:lnTo>
                  <a:pt x="13223796" y="4219051"/>
                </a:lnTo>
                <a:close/>
                <a:moveTo>
                  <a:pt x="12752356" y="4257151"/>
                </a:moveTo>
                <a:cubicBezTo>
                  <a:pt x="12747594" y="4261914"/>
                  <a:pt x="12742831" y="4271439"/>
                  <a:pt x="12733306" y="4271439"/>
                </a:cubicBezTo>
                <a:cubicBezTo>
                  <a:pt x="12719019" y="4271439"/>
                  <a:pt x="12695206" y="4252389"/>
                  <a:pt x="12685681" y="4252389"/>
                </a:cubicBezTo>
                <a:cubicBezTo>
                  <a:pt x="12671394" y="4252389"/>
                  <a:pt x="12661869" y="4266676"/>
                  <a:pt x="12647581" y="4266676"/>
                </a:cubicBezTo>
                <a:cubicBezTo>
                  <a:pt x="12633294" y="4266676"/>
                  <a:pt x="12647581" y="4252389"/>
                  <a:pt x="12619054" y="4257151"/>
                </a:cubicBezTo>
                <a:cubicBezTo>
                  <a:pt x="12638056" y="4223814"/>
                  <a:pt x="12652344" y="4219051"/>
                  <a:pt x="12676156" y="4219051"/>
                </a:cubicBezTo>
                <a:cubicBezTo>
                  <a:pt x="12695206" y="4219051"/>
                  <a:pt x="12738069" y="4233339"/>
                  <a:pt x="12752356" y="4257151"/>
                </a:cubicBezTo>
                <a:close/>
                <a:moveTo>
                  <a:pt x="12295204" y="4290489"/>
                </a:moveTo>
                <a:cubicBezTo>
                  <a:pt x="12285679" y="4285726"/>
                  <a:pt x="12271391" y="4276201"/>
                  <a:pt x="12261866" y="4276201"/>
                </a:cubicBezTo>
                <a:cubicBezTo>
                  <a:pt x="12247579" y="4276201"/>
                  <a:pt x="12238100" y="4280964"/>
                  <a:pt x="12223813" y="4280964"/>
                </a:cubicBezTo>
                <a:cubicBezTo>
                  <a:pt x="12223813" y="4285726"/>
                  <a:pt x="12223813" y="4295251"/>
                  <a:pt x="12228575" y="4300014"/>
                </a:cubicBezTo>
                <a:cubicBezTo>
                  <a:pt x="12219050" y="4300014"/>
                  <a:pt x="12204763" y="4295251"/>
                  <a:pt x="12195238" y="4295251"/>
                </a:cubicBezTo>
                <a:cubicBezTo>
                  <a:pt x="12180950" y="4309539"/>
                  <a:pt x="12166663" y="4323826"/>
                  <a:pt x="12166663" y="4333351"/>
                </a:cubicBezTo>
                <a:cubicBezTo>
                  <a:pt x="12166663" y="4347639"/>
                  <a:pt x="12171425" y="4342876"/>
                  <a:pt x="12176188" y="4347639"/>
                </a:cubicBezTo>
                <a:cubicBezTo>
                  <a:pt x="12161900" y="4347639"/>
                  <a:pt x="12147613" y="4347639"/>
                  <a:pt x="12133325" y="4371451"/>
                </a:cubicBezTo>
                <a:cubicBezTo>
                  <a:pt x="12128563" y="4352401"/>
                  <a:pt x="12085700" y="4342876"/>
                  <a:pt x="12076175" y="4357164"/>
                </a:cubicBezTo>
                <a:cubicBezTo>
                  <a:pt x="12109513" y="4328589"/>
                  <a:pt x="12119038" y="4328589"/>
                  <a:pt x="12119038" y="4309539"/>
                </a:cubicBezTo>
                <a:cubicBezTo>
                  <a:pt x="12119038" y="4300014"/>
                  <a:pt x="12104750" y="4261914"/>
                  <a:pt x="12090463" y="4238101"/>
                </a:cubicBezTo>
                <a:cubicBezTo>
                  <a:pt x="12138088" y="4228576"/>
                  <a:pt x="12185713" y="4219051"/>
                  <a:pt x="12233338" y="4190476"/>
                </a:cubicBezTo>
                <a:cubicBezTo>
                  <a:pt x="12252341" y="4223814"/>
                  <a:pt x="12276154" y="4257151"/>
                  <a:pt x="12295204" y="4290489"/>
                </a:cubicBezTo>
                <a:close/>
                <a:moveTo>
                  <a:pt x="13033296" y="4185714"/>
                </a:moveTo>
                <a:cubicBezTo>
                  <a:pt x="12995244" y="4209526"/>
                  <a:pt x="12928569" y="4247626"/>
                  <a:pt x="12923806" y="4295251"/>
                </a:cubicBezTo>
                <a:cubicBezTo>
                  <a:pt x="12923806" y="4290489"/>
                  <a:pt x="12919044" y="4285726"/>
                  <a:pt x="12919044" y="4276201"/>
                </a:cubicBezTo>
                <a:cubicBezTo>
                  <a:pt x="12919044" y="4233339"/>
                  <a:pt x="13000006" y="4185714"/>
                  <a:pt x="13023771" y="4180951"/>
                </a:cubicBezTo>
                <a:cubicBezTo>
                  <a:pt x="13023771" y="4180951"/>
                  <a:pt x="13028534" y="4185714"/>
                  <a:pt x="13033296" y="4185714"/>
                </a:cubicBezTo>
                <a:close/>
                <a:moveTo>
                  <a:pt x="12076175" y="4342876"/>
                </a:moveTo>
                <a:cubicBezTo>
                  <a:pt x="12071413" y="4347639"/>
                  <a:pt x="12066650" y="4352401"/>
                  <a:pt x="12052363" y="4352401"/>
                </a:cubicBezTo>
                <a:cubicBezTo>
                  <a:pt x="12014263" y="4352401"/>
                  <a:pt x="11895200" y="4280964"/>
                  <a:pt x="11880913" y="4276201"/>
                </a:cubicBezTo>
                <a:cubicBezTo>
                  <a:pt x="11866625" y="4266676"/>
                  <a:pt x="11852386" y="4266676"/>
                  <a:pt x="11838098" y="4252389"/>
                </a:cubicBezTo>
                <a:cubicBezTo>
                  <a:pt x="11838098" y="4247626"/>
                  <a:pt x="11847623" y="4242864"/>
                  <a:pt x="11857148" y="4238101"/>
                </a:cubicBezTo>
                <a:cubicBezTo>
                  <a:pt x="11857148" y="4242864"/>
                  <a:pt x="11852386" y="4252389"/>
                  <a:pt x="11852386" y="4257151"/>
                </a:cubicBezTo>
                <a:lnTo>
                  <a:pt x="11861911" y="4266676"/>
                </a:lnTo>
                <a:cubicBezTo>
                  <a:pt x="11866625" y="4257151"/>
                  <a:pt x="11871388" y="4242864"/>
                  <a:pt x="11876150" y="4233339"/>
                </a:cubicBezTo>
                <a:cubicBezTo>
                  <a:pt x="11852386" y="4228576"/>
                  <a:pt x="11804761" y="4223814"/>
                  <a:pt x="11790473" y="4180951"/>
                </a:cubicBezTo>
                <a:cubicBezTo>
                  <a:pt x="11876150" y="4204764"/>
                  <a:pt x="11995213" y="4223814"/>
                  <a:pt x="12076175" y="4342876"/>
                </a:cubicBezTo>
                <a:close/>
                <a:moveTo>
                  <a:pt x="13171409" y="4219051"/>
                </a:moveTo>
                <a:cubicBezTo>
                  <a:pt x="13119021" y="4223814"/>
                  <a:pt x="13042821" y="4247626"/>
                  <a:pt x="12980956" y="4280964"/>
                </a:cubicBezTo>
                <a:cubicBezTo>
                  <a:pt x="13052346" y="4223814"/>
                  <a:pt x="13138071" y="4204764"/>
                  <a:pt x="13219034" y="4176189"/>
                </a:cubicBezTo>
                <a:cubicBezTo>
                  <a:pt x="13209509" y="4195239"/>
                  <a:pt x="13185696" y="4209526"/>
                  <a:pt x="13171409" y="4219051"/>
                </a:cubicBezTo>
                <a:close/>
                <a:moveTo>
                  <a:pt x="12933331" y="4300014"/>
                </a:moveTo>
                <a:cubicBezTo>
                  <a:pt x="12938094" y="4280964"/>
                  <a:pt x="12961906" y="4247626"/>
                  <a:pt x="12985719" y="4233339"/>
                </a:cubicBezTo>
                <a:cubicBezTo>
                  <a:pt x="13004769" y="4219051"/>
                  <a:pt x="13019009" y="4200001"/>
                  <a:pt x="13042821" y="4190476"/>
                </a:cubicBezTo>
                <a:cubicBezTo>
                  <a:pt x="13057109" y="4180951"/>
                  <a:pt x="13085684" y="4180951"/>
                  <a:pt x="13109496" y="4176189"/>
                </a:cubicBezTo>
                <a:cubicBezTo>
                  <a:pt x="13109496" y="4180951"/>
                  <a:pt x="13099971" y="4185714"/>
                  <a:pt x="13099971" y="4195239"/>
                </a:cubicBezTo>
                <a:cubicBezTo>
                  <a:pt x="13128546" y="4171426"/>
                  <a:pt x="13171409" y="4166664"/>
                  <a:pt x="13195221" y="4171426"/>
                </a:cubicBezTo>
                <a:cubicBezTo>
                  <a:pt x="13114259" y="4195239"/>
                  <a:pt x="13009484" y="4228576"/>
                  <a:pt x="12933331" y="4300014"/>
                </a:cubicBezTo>
                <a:close/>
                <a:moveTo>
                  <a:pt x="12057125" y="4195239"/>
                </a:moveTo>
                <a:cubicBezTo>
                  <a:pt x="12042838" y="4195239"/>
                  <a:pt x="12047600" y="4190476"/>
                  <a:pt x="12042838" y="4185714"/>
                </a:cubicBezTo>
                <a:cubicBezTo>
                  <a:pt x="12076175" y="4180951"/>
                  <a:pt x="12114275" y="4171426"/>
                  <a:pt x="12147613" y="4161901"/>
                </a:cubicBezTo>
                <a:cubicBezTo>
                  <a:pt x="12123800" y="4171426"/>
                  <a:pt x="12066650" y="4195239"/>
                  <a:pt x="12057125" y="4195239"/>
                </a:cubicBezTo>
                <a:close/>
                <a:moveTo>
                  <a:pt x="12585716" y="4190476"/>
                </a:moveTo>
                <a:cubicBezTo>
                  <a:pt x="12600004" y="4190476"/>
                  <a:pt x="12600004" y="4176189"/>
                  <a:pt x="12609529" y="4176189"/>
                </a:cubicBezTo>
                <a:cubicBezTo>
                  <a:pt x="12623816" y="4176189"/>
                  <a:pt x="12619054" y="4180951"/>
                  <a:pt x="12628531" y="4180951"/>
                </a:cubicBezTo>
                <a:cubicBezTo>
                  <a:pt x="12628531" y="4185714"/>
                  <a:pt x="12633294" y="4180951"/>
                  <a:pt x="12633294" y="4190476"/>
                </a:cubicBezTo>
                <a:cubicBezTo>
                  <a:pt x="12633294" y="4204764"/>
                  <a:pt x="12623816" y="4195239"/>
                  <a:pt x="12623816" y="4204764"/>
                </a:cubicBezTo>
                <a:cubicBezTo>
                  <a:pt x="12623816" y="4219051"/>
                  <a:pt x="12633294" y="4209526"/>
                  <a:pt x="12633294" y="4219051"/>
                </a:cubicBezTo>
                <a:cubicBezTo>
                  <a:pt x="12633294" y="4233339"/>
                  <a:pt x="12623816" y="4247626"/>
                  <a:pt x="12609529" y="4247626"/>
                </a:cubicBezTo>
                <a:cubicBezTo>
                  <a:pt x="12600004" y="4247626"/>
                  <a:pt x="12595241" y="4233339"/>
                  <a:pt x="12585716" y="4233339"/>
                </a:cubicBezTo>
                <a:cubicBezTo>
                  <a:pt x="12547616" y="4233339"/>
                  <a:pt x="12504754" y="4233339"/>
                  <a:pt x="12466654" y="4228576"/>
                </a:cubicBezTo>
                <a:cubicBezTo>
                  <a:pt x="12466654" y="4223814"/>
                  <a:pt x="12457129" y="4214289"/>
                  <a:pt x="12447604" y="4209526"/>
                </a:cubicBezTo>
                <a:cubicBezTo>
                  <a:pt x="12461891" y="4171426"/>
                  <a:pt x="12528566" y="4157139"/>
                  <a:pt x="12552379" y="4157139"/>
                </a:cubicBezTo>
                <a:cubicBezTo>
                  <a:pt x="12576191" y="4157139"/>
                  <a:pt x="12576191" y="4190476"/>
                  <a:pt x="12585716" y="4190476"/>
                </a:cubicBezTo>
                <a:close/>
                <a:moveTo>
                  <a:pt x="12247579" y="4161901"/>
                </a:moveTo>
                <a:cubicBezTo>
                  <a:pt x="12238100" y="4176189"/>
                  <a:pt x="12223813" y="4185714"/>
                  <a:pt x="12209525" y="4190476"/>
                </a:cubicBezTo>
                <a:cubicBezTo>
                  <a:pt x="12176188" y="4209526"/>
                  <a:pt x="12109513" y="4228576"/>
                  <a:pt x="12099988" y="4228576"/>
                </a:cubicBezTo>
                <a:cubicBezTo>
                  <a:pt x="12085700" y="4228576"/>
                  <a:pt x="12076175" y="4219051"/>
                  <a:pt x="12066650" y="4209526"/>
                </a:cubicBezTo>
                <a:cubicBezTo>
                  <a:pt x="12066650" y="4204764"/>
                  <a:pt x="12176188" y="4157139"/>
                  <a:pt x="12204763" y="4157139"/>
                </a:cubicBezTo>
                <a:cubicBezTo>
                  <a:pt x="12214288" y="4157139"/>
                  <a:pt x="12233338" y="4161901"/>
                  <a:pt x="12247579" y="4161901"/>
                </a:cubicBezTo>
                <a:close/>
                <a:moveTo>
                  <a:pt x="12023788" y="4171426"/>
                </a:moveTo>
                <a:lnTo>
                  <a:pt x="12038075" y="4157139"/>
                </a:lnTo>
                <a:cubicBezTo>
                  <a:pt x="12038075" y="4161901"/>
                  <a:pt x="12033313" y="4171426"/>
                  <a:pt x="12023788" y="4171426"/>
                </a:cubicBezTo>
                <a:close/>
                <a:moveTo>
                  <a:pt x="12128563" y="4147661"/>
                </a:moveTo>
                <a:cubicBezTo>
                  <a:pt x="12114275" y="4157139"/>
                  <a:pt x="12090463" y="4171426"/>
                  <a:pt x="12076175" y="4171426"/>
                </a:cubicBezTo>
                <a:lnTo>
                  <a:pt x="12061888" y="4171426"/>
                </a:lnTo>
                <a:cubicBezTo>
                  <a:pt x="12076175" y="4161901"/>
                  <a:pt x="12095225" y="4157139"/>
                  <a:pt x="12114275" y="4147661"/>
                </a:cubicBezTo>
                <a:lnTo>
                  <a:pt x="12128563" y="4147661"/>
                </a:lnTo>
                <a:close/>
                <a:moveTo>
                  <a:pt x="12109513" y="4314301"/>
                </a:moveTo>
                <a:cubicBezTo>
                  <a:pt x="12109513" y="4323826"/>
                  <a:pt x="12104750" y="4328589"/>
                  <a:pt x="12095225" y="4338114"/>
                </a:cubicBezTo>
                <a:cubicBezTo>
                  <a:pt x="12009500" y="4228576"/>
                  <a:pt x="11885675" y="4190476"/>
                  <a:pt x="11795236" y="4171426"/>
                </a:cubicBezTo>
                <a:cubicBezTo>
                  <a:pt x="11814286" y="4147661"/>
                  <a:pt x="11861911" y="4161901"/>
                  <a:pt x="11885675" y="4157139"/>
                </a:cubicBezTo>
                <a:cubicBezTo>
                  <a:pt x="11890438" y="4157139"/>
                  <a:pt x="11904725" y="4147661"/>
                  <a:pt x="11914250" y="4147661"/>
                </a:cubicBezTo>
                <a:cubicBezTo>
                  <a:pt x="11995213" y="4147661"/>
                  <a:pt x="12109513" y="4228576"/>
                  <a:pt x="12109513" y="4314301"/>
                </a:cubicBezTo>
                <a:close/>
                <a:moveTo>
                  <a:pt x="12609529" y="4166664"/>
                </a:moveTo>
                <a:cubicBezTo>
                  <a:pt x="12609529" y="4166664"/>
                  <a:pt x="12600004" y="4166664"/>
                  <a:pt x="12600004" y="4171426"/>
                </a:cubicBezTo>
                <a:cubicBezTo>
                  <a:pt x="12600004" y="4161901"/>
                  <a:pt x="12595241" y="4147661"/>
                  <a:pt x="12600004" y="4133374"/>
                </a:cubicBezTo>
                <a:cubicBezTo>
                  <a:pt x="12604766" y="4142899"/>
                  <a:pt x="12604766" y="4157139"/>
                  <a:pt x="12609529" y="4166664"/>
                </a:cubicBezTo>
                <a:close/>
                <a:moveTo>
                  <a:pt x="12428554" y="4152424"/>
                </a:moveTo>
                <a:cubicBezTo>
                  <a:pt x="12423791" y="4152424"/>
                  <a:pt x="12419029" y="4157139"/>
                  <a:pt x="12414266" y="4161901"/>
                </a:cubicBezTo>
                <a:cubicBezTo>
                  <a:pt x="12419029" y="4152424"/>
                  <a:pt x="12419029" y="4133374"/>
                  <a:pt x="12423791" y="4133374"/>
                </a:cubicBezTo>
                <a:lnTo>
                  <a:pt x="12428554" y="4152424"/>
                </a:lnTo>
                <a:close/>
                <a:moveTo>
                  <a:pt x="12271391" y="4152424"/>
                </a:moveTo>
                <a:cubicBezTo>
                  <a:pt x="12228575" y="4147661"/>
                  <a:pt x="12180950" y="4147661"/>
                  <a:pt x="12138088" y="4152424"/>
                </a:cubicBezTo>
                <a:cubicBezTo>
                  <a:pt x="12161900" y="4142899"/>
                  <a:pt x="12204763" y="4133374"/>
                  <a:pt x="12214288" y="4133374"/>
                </a:cubicBezTo>
                <a:cubicBezTo>
                  <a:pt x="12228575" y="4133374"/>
                  <a:pt x="12252341" y="4142899"/>
                  <a:pt x="12271391" y="4152424"/>
                </a:cubicBezTo>
                <a:close/>
                <a:moveTo>
                  <a:pt x="11928538" y="4138136"/>
                </a:moveTo>
                <a:cubicBezTo>
                  <a:pt x="11923775" y="4138136"/>
                  <a:pt x="11914250" y="4138136"/>
                  <a:pt x="11909488" y="4133374"/>
                </a:cubicBezTo>
                <a:cubicBezTo>
                  <a:pt x="11914250" y="4133374"/>
                  <a:pt x="11923775" y="4138136"/>
                  <a:pt x="11928538" y="4138136"/>
                </a:cubicBezTo>
                <a:close/>
                <a:moveTo>
                  <a:pt x="11966638" y="4138136"/>
                </a:moveTo>
                <a:cubicBezTo>
                  <a:pt x="11952350" y="4138136"/>
                  <a:pt x="11947588" y="4133374"/>
                  <a:pt x="11938063" y="4133374"/>
                </a:cubicBezTo>
                <a:cubicBezTo>
                  <a:pt x="11957113" y="4133374"/>
                  <a:pt x="11980925" y="4133374"/>
                  <a:pt x="12004738" y="4128611"/>
                </a:cubicBezTo>
                <a:cubicBezTo>
                  <a:pt x="11999975" y="4128611"/>
                  <a:pt x="11976163" y="4138136"/>
                  <a:pt x="11966638" y="4138136"/>
                </a:cubicBezTo>
                <a:close/>
                <a:moveTo>
                  <a:pt x="11852386" y="4128611"/>
                </a:moveTo>
                <a:cubicBezTo>
                  <a:pt x="11852386" y="4133374"/>
                  <a:pt x="11857148" y="4142899"/>
                  <a:pt x="11857148" y="4147661"/>
                </a:cubicBezTo>
                <a:cubicBezTo>
                  <a:pt x="11833336" y="4147661"/>
                  <a:pt x="11809523" y="4152424"/>
                  <a:pt x="11776186" y="4161901"/>
                </a:cubicBezTo>
                <a:lnTo>
                  <a:pt x="11766661" y="4152424"/>
                </a:lnTo>
                <a:cubicBezTo>
                  <a:pt x="11771423" y="4152424"/>
                  <a:pt x="11776186" y="4138136"/>
                  <a:pt x="11790473" y="4133374"/>
                </a:cubicBezTo>
                <a:cubicBezTo>
                  <a:pt x="11795236" y="4128611"/>
                  <a:pt x="11814286" y="4133374"/>
                  <a:pt x="11828573" y="4128611"/>
                </a:cubicBezTo>
                <a:lnTo>
                  <a:pt x="11852386" y="4128611"/>
                </a:lnTo>
                <a:close/>
                <a:moveTo>
                  <a:pt x="12471416" y="4142899"/>
                </a:moveTo>
                <a:cubicBezTo>
                  <a:pt x="12480941" y="4138136"/>
                  <a:pt x="12490466" y="4138136"/>
                  <a:pt x="12504754" y="4138136"/>
                </a:cubicBezTo>
                <a:cubicBezTo>
                  <a:pt x="12504754" y="4142899"/>
                  <a:pt x="12509516" y="4147661"/>
                  <a:pt x="12514279" y="4152424"/>
                </a:cubicBezTo>
                <a:cubicBezTo>
                  <a:pt x="12504754" y="4161901"/>
                  <a:pt x="12499991" y="4161901"/>
                  <a:pt x="12485704" y="4161901"/>
                </a:cubicBezTo>
                <a:cubicBezTo>
                  <a:pt x="12476179" y="4161901"/>
                  <a:pt x="12442841" y="4195239"/>
                  <a:pt x="12428554" y="4214289"/>
                </a:cubicBezTo>
                <a:cubicBezTo>
                  <a:pt x="12428554" y="4219051"/>
                  <a:pt x="12433316" y="4228576"/>
                  <a:pt x="12428554" y="4233339"/>
                </a:cubicBezTo>
                <a:cubicBezTo>
                  <a:pt x="12419029" y="4252389"/>
                  <a:pt x="12404741" y="4276201"/>
                  <a:pt x="12399979" y="4300014"/>
                </a:cubicBezTo>
                <a:cubicBezTo>
                  <a:pt x="12361879" y="4285726"/>
                  <a:pt x="12347591" y="4247626"/>
                  <a:pt x="12342829" y="4223814"/>
                </a:cubicBezTo>
                <a:lnTo>
                  <a:pt x="12342829" y="4209526"/>
                </a:lnTo>
                <a:cubicBezTo>
                  <a:pt x="12352354" y="4209526"/>
                  <a:pt x="12361879" y="4214289"/>
                  <a:pt x="12371404" y="4209526"/>
                </a:cubicBezTo>
                <a:cubicBezTo>
                  <a:pt x="12366641" y="4200001"/>
                  <a:pt x="12352354" y="4190476"/>
                  <a:pt x="12342829" y="4185714"/>
                </a:cubicBezTo>
                <a:cubicBezTo>
                  <a:pt x="12352354" y="4171426"/>
                  <a:pt x="12361879" y="4176189"/>
                  <a:pt x="12366641" y="4157139"/>
                </a:cubicBezTo>
                <a:lnTo>
                  <a:pt x="12380929" y="4157139"/>
                </a:lnTo>
                <a:cubicBezTo>
                  <a:pt x="12395216" y="4161901"/>
                  <a:pt x="12404741" y="4171426"/>
                  <a:pt x="12414266" y="4176189"/>
                </a:cubicBezTo>
                <a:cubicBezTo>
                  <a:pt x="12423791" y="4166664"/>
                  <a:pt x="12442841" y="4152424"/>
                  <a:pt x="12442841" y="4138136"/>
                </a:cubicBezTo>
                <a:cubicBezTo>
                  <a:pt x="12442841" y="4128611"/>
                  <a:pt x="12433316" y="4128611"/>
                  <a:pt x="12428554" y="4123849"/>
                </a:cubicBezTo>
                <a:lnTo>
                  <a:pt x="12452366" y="4119086"/>
                </a:lnTo>
                <a:cubicBezTo>
                  <a:pt x="12461891" y="4123849"/>
                  <a:pt x="12466654" y="4133374"/>
                  <a:pt x="12471416" y="4142899"/>
                </a:cubicBezTo>
                <a:close/>
                <a:moveTo>
                  <a:pt x="12404741" y="4157139"/>
                </a:moveTo>
                <a:cubicBezTo>
                  <a:pt x="12395216" y="4152424"/>
                  <a:pt x="12385691" y="4142899"/>
                  <a:pt x="12371404" y="4142899"/>
                </a:cubicBezTo>
                <a:cubicBezTo>
                  <a:pt x="12361879" y="4142899"/>
                  <a:pt x="12333304" y="4166664"/>
                  <a:pt x="12333304" y="4180951"/>
                </a:cubicBezTo>
                <a:cubicBezTo>
                  <a:pt x="12333304" y="4190476"/>
                  <a:pt x="12342829" y="4195239"/>
                  <a:pt x="12347591" y="4200001"/>
                </a:cubicBezTo>
                <a:lnTo>
                  <a:pt x="12333304" y="4200001"/>
                </a:lnTo>
                <a:lnTo>
                  <a:pt x="12333304" y="4223814"/>
                </a:lnTo>
                <a:cubicBezTo>
                  <a:pt x="12338066" y="4242864"/>
                  <a:pt x="12347591" y="4261914"/>
                  <a:pt x="12357116" y="4280964"/>
                </a:cubicBezTo>
                <a:cubicBezTo>
                  <a:pt x="12323779" y="4252389"/>
                  <a:pt x="12290441" y="4238101"/>
                  <a:pt x="12257104" y="4219051"/>
                </a:cubicBezTo>
                <a:cubicBezTo>
                  <a:pt x="12257104" y="4195239"/>
                  <a:pt x="12252341" y="4190476"/>
                  <a:pt x="12247579" y="4180951"/>
                </a:cubicBezTo>
                <a:cubicBezTo>
                  <a:pt x="12257104" y="4171426"/>
                  <a:pt x="12261866" y="4166664"/>
                  <a:pt x="12276154" y="4166664"/>
                </a:cubicBezTo>
                <a:cubicBezTo>
                  <a:pt x="12285679" y="4166664"/>
                  <a:pt x="12299966" y="4171426"/>
                  <a:pt x="12323779" y="4171426"/>
                </a:cubicBezTo>
                <a:cubicBezTo>
                  <a:pt x="12319016" y="4161901"/>
                  <a:pt x="12309491" y="4152424"/>
                  <a:pt x="12304729" y="4142899"/>
                </a:cubicBezTo>
                <a:cubicBezTo>
                  <a:pt x="12314254" y="4133374"/>
                  <a:pt x="12338066" y="4119086"/>
                  <a:pt x="12352354" y="4119086"/>
                </a:cubicBezTo>
                <a:cubicBezTo>
                  <a:pt x="12366641" y="4119086"/>
                  <a:pt x="12390454" y="4123849"/>
                  <a:pt x="12404741" y="4157139"/>
                </a:cubicBezTo>
                <a:close/>
                <a:moveTo>
                  <a:pt x="12171425" y="4128611"/>
                </a:moveTo>
                <a:cubicBezTo>
                  <a:pt x="12128563" y="4128611"/>
                  <a:pt x="12085700" y="4138136"/>
                  <a:pt x="12042838" y="4166664"/>
                </a:cubicBezTo>
                <a:cubicBezTo>
                  <a:pt x="12061888" y="4128611"/>
                  <a:pt x="12095225" y="4119086"/>
                  <a:pt x="12119038" y="4119086"/>
                </a:cubicBezTo>
                <a:cubicBezTo>
                  <a:pt x="12133325" y="4119086"/>
                  <a:pt x="12157138" y="4123849"/>
                  <a:pt x="12171425" y="4128611"/>
                </a:cubicBezTo>
                <a:close/>
                <a:moveTo>
                  <a:pt x="12009500" y="4166664"/>
                </a:moveTo>
                <a:cubicBezTo>
                  <a:pt x="11999975" y="4166664"/>
                  <a:pt x="11976163" y="4152424"/>
                  <a:pt x="11961875" y="4147661"/>
                </a:cubicBezTo>
                <a:cubicBezTo>
                  <a:pt x="11999975" y="4142899"/>
                  <a:pt x="12038075" y="4128611"/>
                  <a:pt x="12076175" y="4119086"/>
                </a:cubicBezTo>
                <a:cubicBezTo>
                  <a:pt x="12061888" y="4128611"/>
                  <a:pt x="12023788" y="4166664"/>
                  <a:pt x="12009500" y="4166664"/>
                </a:cubicBezTo>
                <a:close/>
                <a:moveTo>
                  <a:pt x="12685681" y="4142899"/>
                </a:moveTo>
                <a:cubicBezTo>
                  <a:pt x="12690444" y="4133374"/>
                  <a:pt x="12699969" y="4123849"/>
                  <a:pt x="12699969" y="4104799"/>
                </a:cubicBezTo>
                <a:lnTo>
                  <a:pt x="12714256" y="4104799"/>
                </a:lnTo>
                <a:cubicBezTo>
                  <a:pt x="12733306" y="4104799"/>
                  <a:pt x="12747594" y="4119086"/>
                  <a:pt x="12738069" y="4142899"/>
                </a:cubicBezTo>
                <a:cubicBezTo>
                  <a:pt x="12766644" y="4123849"/>
                  <a:pt x="12799981" y="4147661"/>
                  <a:pt x="12814269" y="4185714"/>
                </a:cubicBezTo>
                <a:cubicBezTo>
                  <a:pt x="12819031" y="4185714"/>
                  <a:pt x="12814269" y="4200001"/>
                  <a:pt x="12814269" y="4209526"/>
                </a:cubicBezTo>
                <a:cubicBezTo>
                  <a:pt x="12819031" y="4214289"/>
                  <a:pt x="12823794" y="4209526"/>
                  <a:pt x="12823794" y="4219051"/>
                </a:cubicBezTo>
                <a:cubicBezTo>
                  <a:pt x="12823794" y="4252389"/>
                  <a:pt x="12785694" y="4242864"/>
                  <a:pt x="12766644" y="4257151"/>
                </a:cubicBezTo>
                <a:cubicBezTo>
                  <a:pt x="12752356" y="4214289"/>
                  <a:pt x="12680919" y="4195239"/>
                  <a:pt x="12642819" y="4214289"/>
                </a:cubicBezTo>
                <a:cubicBezTo>
                  <a:pt x="12638056" y="4204764"/>
                  <a:pt x="12642819" y="4195239"/>
                  <a:pt x="12638056" y="4185714"/>
                </a:cubicBezTo>
                <a:cubicBezTo>
                  <a:pt x="12638056" y="4180951"/>
                  <a:pt x="12623816" y="4171426"/>
                  <a:pt x="12619054" y="4166664"/>
                </a:cubicBezTo>
                <a:cubicBezTo>
                  <a:pt x="12609529" y="4152424"/>
                  <a:pt x="12609529" y="4138136"/>
                  <a:pt x="12609529" y="4123849"/>
                </a:cubicBezTo>
                <a:cubicBezTo>
                  <a:pt x="12609529" y="4109561"/>
                  <a:pt x="12633294" y="4104799"/>
                  <a:pt x="12647581" y="4104799"/>
                </a:cubicBezTo>
                <a:cubicBezTo>
                  <a:pt x="12654391" y="4104799"/>
                  <a:pt x="12658154" y="4104180"/>
                  <a:pt x="12661249" y="4105323"/>
                </a:cubicBezTo>
                <a:cubicBezTo>
                  <a:pt x="12666868" y="4107418"/>
                  <a:pt x="12670345" y="4115276"/>
                  <a:pt x="12685681" y="4142899"/>
                </a:cubicBezTo>
                <a:close/>
                <a:moveTo>
                  <a:pt x="11328558" y="4119086"/>
                </a:moveTo>
                <a:lnTo>
                  <a:pt x="11314271" y="4119086"/>
                </a:lnTo>
                <a:cubicBezTo>
                  <a:pt x="11314271" y="4114324"/>
                  <a:pt x="11319033" y="4109561"/>
                  <a:pt x="11304746" y="4109561"/>
                </a:cubicBezTo>
                <a:cubicBezTo>
                  <a:pt x="11295221" y="4109561"/>
                  <a:pt x="11266646" y="4138136"/>
                  <a:pt x="11266646" y="4152424"/>
                </a:cubicBezTo>
                <a:cubicBezTo>
                  <a:pt x="11266646" y="4138136"/>
                  <a:pt x="11276171" y="4100036"/>
                  <a:pt x="11309508" y="4090511"/>
                </a:cubicBezTo>
                <a:cubicBezTo>
                  <a:pt x="11319033" y="4095274"/>
                  <a:pt x="11323796" y="4109561"/>
                  <a:pt x="11328558" y="4119086"/>
                </a:cubicBezTo>
                <a:close/>
                <a:moveTo>
                  <a:pt x="9961864" y="4133374"/>
                </a:moveTo>
                <a:cubicBezTo>
                  <a:pt x="9980914" y="4166664"/>
                  <a:pt x="10057114" y="4180951"/>
                  <a:pt x="10057114" y="4204764"/>
                </a:cubicBezTo>
                <a:cubicBezTo>
                  <a:pt x="10057114" y="4204764"/>
                  <a:pt x="10047589" y="4242864"/>
                  <a:pt x="10019014" y="4252389"/>
                </a:cubicBezTo>
                <a:lnTo>
                  <a:pt x="9871424" y="4228576"/>
                </a:lnTo>
                <a:lnTo>
                  <a:pt x="9871424" y="4171426"/>
                </a:lnTo>
                <a:cubicBezTo>
                  <a:pt x="9919049" y="4147661"/>
                  <a:pt x="9971389" y="4119086"/>
                  <a:pt x="10023777" y="4085749"/>
                </a:cubicBezTo>
                <a:cubicBezTo>
                  <a:pt x="10009489" y="4100036"/>
                  <a:pt x="9985677" y="4114324"/>
                  <a:pt x="9961864" y="4133374"/>
                </a:cubicBezTo>
                <a:close/>
                <a:moveTo>
                  <a:pt x="12433316" y="4104799"/>
                </a:moveTo>
                <a:cubicBezTo>
                  <a:pt x="12447604" y="4104799"/>
                  <a:pt x="12461891" y="4080986"/>
                  <a:pt x="12471416" y="4080986"/>
                </a:cubicBezTo>
                <a:cubicBezTo>
                  <a:pt x="12509516" y="4080986"/>
                  <a:pt x="12547616" y="4104799"/>
                  <a:pt x="12552379" y="4147661"/>
                </a:cubicBezTo>
                <a:lnTo>
                  <a:pt x="12533329" y="4147661"/>
                </a:lnTo>
                <a:cubicBezTo>
                  <a:pt x="12504754" y="4128611"/>
                  <a:pt x="12452366" y="4109561"/>
                  <a:pt x="12442841" y="4109561"/>
                </a:cubicBezTo>
                <a:cubicBezTo>
                  <a:pt x="12428554" y="4109561"/>
                  <a:pt x="12404741" y="4109561"/>
                  <a:pt x="12409504" y="4138136"/>
                </a:cubicBezTo>
                <a:cubicBezTo>
                  <a:pt x="12395216" y="4123849"/>
                  <a:pt x="12380929" y="4119086"/>
                  <a:pt x="12366641" y="4109561"/>
                </a:cubicBezTo>
                <a:lnTo>
                  <a:pt x="12366641" y="4095274"/>
                </a:lnTo>
                <a:cubicBezTo>
                  <a:pt x="12376166" y="4090511"/>
                  <a:pt x="12385691" y="4080986"/>
                  <a:pt x="12399979" y="4080986"/>
                </a:cubicBezTo>
                <a:cubicBezTo>
                  <a:pt x="12409504" y="4080986"/>
                  <a:pt x="12423791" y="4104799"/>
                  <a:pt x="12433316" y="4104799"/>
                </a:cubicBezTo>
                <a:close/>
                <a:moveTo>
                  <a:pt x="11428571" y="4133374"/>
                </a:moveTo>
                <a:cubicBezTo>
                  <a:pt x="11409521" y="4123849"/>
                  <a:pt x="11390471" y="4095274"/>
                  <a:pt x="11385708" y="4076224"/>
                </a:cubicBezTo>
                <a:cubicBezTo>
                  <a:pt x="11390471" y="4071461"/>
                  <a:pt x="11399996" y="4066699"/>
                  <a:pt x="11409521" y="4066699"/>
                </a:cubicBezTo>
                <a:cubicBezTo>
                  <a:pt x="11399996" y="4080986"/>
                  <a:pt x="11419046" y="4109561"/>
                  <a:pt x="11428571" y="4133374"/>
                </a:cubicBezTo>
                <a:close/>
                <a:moveTo>
                  <a:pt x="11895200" y="4133374"/>
                </a:moveTo>
                <a:cubicBezTo>
                  <a:pt x="11895200" y="4133374"/>
                  <a:pt x="11895200" y="4138136"/>
                  <a:pt x="11885675" y="4138136"/>
                </a:cubicBezTo>
                <a:cubicBezTo>
                  <a:pt x="11871388" y="4138136"/>
                  <a:pt x="11880913" y="4133374"/>
                  <a:pt x="11876150" y="4128611"/>
                </a:cubicBezTo>
                <a:lnTo>
                  <a:pt x="11866625" y="4138136"/>
                </a:lnTo>
                <a:cubicBezTo>
                  <a:pt x="11857148" y="4114324"/>
                  <a:pt x="11861911" y="4114324"/>
                  <a:pt x="11842861" y="4114324"/>
                </a:cubicBezTo>
                <a:cubicBezTo>
                  <a:pt x="11804761" y="4114324"/>
                  <a:pt x="11771423" y="4128611"/>
                  <a:pt x="11747611" y="4147661"/>
                </a:cubicBezTo>
                <a:cubicBezTo>
                  <a:pt x="11766661" y="4114324"/>
                  <a:pt x="11804761" y="4109561"/>
                  <a:pt x="11828573" y="4100036"/>
                </a:cubicBezTo>
                <a:cubicBezTo>
                  <a:pt x="11852386" y="4090511"/>
                  <a:pt x="11876150" y="4076224"/>
                  <a:pt x="11899963" y="4061936"/>
                </a:cubicBezTo>
                <a:cubicBezTo>
                  <a:pt x="11895200" y="4114324"/>
                  <a:pt x="11895200" y="4123849"/>
                  <a:pt x="11895200" y="4133374"/>
                </a:cubicBezTo>
                <a:close/>
                <a:moveTo>
                  <a:pt x="10142839" y="4061936"/>
                </a:moveTo>
                <a:cubicBezTo>
                  <a:pt x="10123789" y="4071461"/>
                  <a:pt x="10119027" y="4066699"/>
                  <a:pt x="10114264" y="4066699"/>
                </a:cubicBezTo>
                <a:lnTo>
                  <a:pt x="10114264" y="4052411"/>
                </a:lnTo>
                <a:cubicBezTo>
                  <a:pt x="10123789" y="4057174"/>
                  <a:pt x="10133314" y="4057174"/>
                  <a:pt x="10142839" y="4061936"/>
                </a:cubicBezTo>
                <a:close/>
                <a:moveTo>
                  <a:pt x="12242863" y="4114324"/>
                </a:moveTo>
                <a:cubicBezTo>
                  <a:pt x="12242863" y="4114324"/>
                  <a:pt x="12238100" y="4119086"/>
                  <a:pt x="12238100" y="4123849"/>
                </a:cubicBezTo>
                <a:cubicBezTo>
                  <a:pt x="12219050" y="4114324"/>
                  <a:pt x="12214288" y="4100036"/>
                  <a:pt x="12204763" y="4090511"/>
                </a:cubicBezTo>
                <a:cubicBezTo>
                  <a:pt x="12185713" y="4066699"/>
                  <a:pt x="12157138" y="4057174"/>
                  <a:pt x="12133325" y="4042886"/>
                </a:cubicBezTo>
                <a:cubicBezTo>
                  <a:pt x="12142850" y="4042886"/>
                  <a:pt x="12147613" y="4033361"/>
                  <a:pt x="12157138" y="4033361"/>
                </a:cubicBezTo>
                <a:cubicBezTo>
                  <a:pt x="12166663" y="4033361"/>
                  <a:pt x="12228575" y="4090511"/>
                  <a:pt x="12242863" y="4114324"/>
                </a:cubicBezTo>
                <a:close/>
                <a:moveTo>
                  <a:pt x="12214288" y="4119086"/>
                </a:moveTo>
                <a:cubicBezTo>
                  <a:pt x="12209525" y="4119086"/>
                  <a:pt x="12209525" y="4123849"/>
                  <a:pt x="12200000" y="4123849"/>
                </a:cubicBezTo>
                <a:cubicBezTo>
                  <a:pt x="12185713" y="4123849"/>
                  <a:pt x="12090463" y="4104799"/>
                  <a:pt x="12080938" y="4104799"/>
                </a:cubicBezTo>
                <a:cubicBezTo>
                  <a:pt x="12066650" y="4104799"/>
                  <a:pt x="11966638" y="4123849"/>
                  <a:pt x="11957113" y="4123849"/>
                </a:cubicBezTo>
                <a:cubicBezTo>
                  <a:pt x="11942825" y="4123849"/>
                  <a:pt x="11928538" y="4119086"/>
                  <a:pt x="11914250" y="4119086"/>
                </a:cubicBezTo>
                <a:cubicBezTo>
                  <a:pt x="11909488" y="4085749"/>
                  <a:pt x="11971400" y="4042886"/>
                  <a:pt x="12004738" y="4047649"/>
                </a:cubicBezTo>
                <a:cubicBezTo>
                  <a:pt x="11995213" y="4042886"/>
                  <a:pt x="11985688" y="4042886"/>
                  <a:pt x="11976163" y="4038124"/>
                </a:cubicBezTo>
                <a:cubicBezTo>
                  <a:pt x="11990450" y="4028599"/>
                  <a:pt x="12014263" y="4028599"/>
                  <a:pt x="12028550" y="4028599"/>
                </a:cubicBezTo>
                <a:cubicBezTo>
                  <a:pt x="12090463" y="4028599"/>
                  <a:pt x="12152375" y="4047649"/>
                  <a:pt x="12214288" y="4119086"/>
                </a:cubicBezTo>
                <a:close/>
                <a:moveTo>
                  <a:pt x="8790479" y="4057174"/>
                </a:moveTo>
                <a:cubicBezTo>
                  <a:pt x="8847582" y="4071461"/>
                  <a:pt x="8909494" y="4085749"/>
                  <a:pt x="8966644" y="4095274"/>
                </a:cubicBezTo>
                <a:cubicBezTo>
                  <a:pt x="8952357" y="4104799"/>
                  <a:pt x="8928544" y="4128611"/>
                  <a:pt x="8919019" y="4128611"/>
                </a:cubicBezTo>
                <a:cubicBezTo>
                  <a:pt x="8914257" y="4128611"/>
                  <a:pt x="8819007" y="4090511"/>
                  <a:pt x="8795242" y="4061936"/>
                </a:cubicBezTo>
                <a:cubicBezTo>
                  <a:pt x="8652367" y="4185714"/>
                  <a:pt x="8514254" y="4176189"/>
                  <a:pt x="8376190" y="4209526"/>
                </a:cubicBezTo>
                <a:cubicBezTo>
                  <a:pt x="8257127" y="4233339"/>
                  <a:pt x="8133302" y="4252389"/>
                  <a:pt x="8009525" y="4271439"/>
                </a:cubicBezTo>
                <a:cubicBezTo>
                  <a:pt x="7442835" y="4352401"/>
                  <a:pt x="6323791" y="4514326"/>
                  <a:pt x="6309503" y="4514326"/>
                </a:cubicBezTo>
                <a:cubicBezTo>
                  <a:pt x="6299978" y="4514326"/>
                  <a:pt x="6233303" y="4504801"/>
                  <a:pt x="6195203" y="4495276"/>
                </a:cubicBezTo>
                <a:cubicBezTo>
                  <a:pt x="6347603" y="4476226"/>
                  <a:pt x="6495241" y="4452414"/>
                  <a:pt x="6652356" y="4414314"/>
                </a:cubicBezTo>
                <a:cubicBezTo>
                  <a:pt x="6819043" y="4371451"/>
                  <a:pt x="6995208" y="4357164"/>
                  <a:pt x="7166658" y="4328589"/>
                </a:cubicBezTo>
                <a:cubicBezTo>
                  <a:pt x="7261908" y="4314301"/>
                  <a:pt x="7361873" y="4295251"/>
                  <a:pt x="7457123" y="4280964"/>
                </a:cubicBezTo>
                <a:cubicBezTo>
                  <a:pt x="7604760" y="4252389"/>
                  <a:pt x="7766638" y="4228576"/>
                  <a:pt x="7919038" y="4204764"/>
                </a:cubicBezTo>
                <a:cubicBezTo>
                  <a:pt x="8133302" y="4166664"/>
                  <a:pt x="8357140" y="4133374"/>
                  <a:pt x="8576167" y="4095274"/>
                </a:cubicBezTo>
                <a:cubicBezTo>
                  <a:pt x="8638079" y="4085749"/>
                  <a:pt x="8714279" y="4071461"/>
                  <a:pt x="8785717" y="4052411"/>
                </a:cubicBezTo>
                <a:cubicBezTo>
                  <a:pt x="8790479" y="4047649"/>
                  <a:pt x="8790479" y="4038124"/>
                  <a:pt x="8790479" y="4028599"/>
                </a:cubicBezTo>
                <a:lnTo>
                  <a:pt x="8790479" y="4057174"/>
                </a:lnTo>
                <a:close/>
                <a:moveTo>
                  <a:pt x="10138077" y="4028599"/>
                </a:moveTo>
                <a:lnTo>
                  <a:pt x="10138077" y="4042886"/>
                </a:lnTo>
                <a:lnTo>
                  <a:pt x="10114264" y="4042886"/>
                </a:lnTo>
                <a:lnTo>
                  <a:pt x="10114264" y="4023836"/>
                </a:lnTo>
                <a:lnTo>
                  <a:pt x="10138077" y="4028599"/>
                </a:lnTo>
                <a:close/>
                <a:moveTo>
                  <a:pt x="12257104" y="4071461"/>
                </a:moveTo>
                <a:cubicBezTo>
                  <a:pt x="12261866" y="4076224"/>
                  <a:pt x="12266629" y="4076224"/>
                  <a:pt x="12266629" y="4090511"/>
                </a:cubicBezTo>
                <a:cubicBezTo>
                  <a:pt x="12266629" y="4100036"/>
                  <a:pt x="12257104" y="4119086"/>
                  <a:pt x="12252341" y="4128611"/>
                </a:cubicBezTo>
                <a:cubicBezTo>
                  <a:pt x="12247579" y="4123849"/>
                  <a:pt x="12252341" y="4123849"/>
                  <a:pt x="12252341" y="4109561"/>
                </a:cubicBezTo>
                <a:cubicBezTo>
                  <a:pt x="12252341" y="4085749"/>
                  <a:pt x="12200000" y="4033361"/>
                  <a:pt x="12171425" y="4028599"/>
                </a:cubicBezTo>
                <a:cubicBezTo>
                  <a:pt x="12176188" y="4019074"/>
                  <a:pt x="12180950" y="4004786"/>
                  <a:pt x="12195238" y="4004786"/>
                </a:cubicBezTo>
                <a:cubicBezTo>
                  <a:pt x="12209525" y="4004786"/>
                  <a:pt x="12257104" y="4066699"/>
                  <a:pt x="12257104" y="4071461"/>
                </a:cubicBezTo>
                <a:close/>
                <a:moveTo>
                  <a:pt x="12804744" y="4138136"/>
                </a:moveTo>
                <a:lnTo>
                  <a:pt x="12790456" y="4138136"/>
                </a:lnTo>
                <a:cubicBezTo>
                  <a:pt x="12785694" y="4133374"/>
                  <a:pt x="12780931" y="4133374"/>
                  <a:pt x="12780931" y="4119086"/>
                </a:cubicBezTo>
                <a:cubicBezTo>
                  <a:pt x="12780931" y="4100036"/>
                  <a:pt x="12809506" y="4080986"/>
                  <a:pt x="12823794" y="4076224"/>
                </a:cubicBezTo>
                <a:cubicBezTo>
                  <a:pt x="12833319" y="4071461"/>
                  <a:pt x="12842844" y="4057174"/>
                  <a:pt x="12847606" y="4047649"/>
                </a:cubicBezTo>
                <a:cubicBezTo>
                  <a:pt x="12876181" y="4052411"/>
                  <a:pt x="12880944" y="4009549"/>
                  <a:pt x="12914281" y="4000024"/>
                </a:cubicBezTo>
                <a:cubicBezTo>
                  <a:pt x="12899994" y="4038124"/>
                  <a:pt x="12861894" y="4109561"/>
                  <a:pt x="12804744" y="4138136"/>
                </a:cubicBezTo>
                <a:close/>
                <a:moveTo>
                  <a:pt x="12938094" y="4028599"/>
                </a:moveTo>
                <a:cubicBezTo>
                  <a:pt x="12938094" y="4071461"/>
                  <a:pt x="12909519" y="4123849"/>
                  <a:pt x="12842844" y="4152424"/>
                </a:cubicBezTo>
                <a:lnTo>
                  <a:pt x="12819031" y="4147661"/>
                </a:lnTo>
                <a:cubicBezTo>
                  <a:pt x="12876181" y="4114324"/>
                  <a:pt x="12904756" y="4038124"/>
                  <a:pt x="12933331" y="3995261"/>
                </a:cubicBezTo>
                <a:cubicBezTo>
                  <a:pt x="12933331" y="4004786"/>
                  <a:pt x="12938094" y="4019074"/>
                  <a:pt x="12938094" y="4028599"/>
                </a:cubicBezTo>
                <a:close/>
                <a:moveTo>
                  <a:pt x="10057114" y="4042886"/>
                </a:moveTo>
                <a:lnTo>
                  <a:pt x="10038064" y="4047649"/>
                </a:lnTo>
                <a:lnTo>
                  <a:pt x="9628536" y="3985736"/>
                </a:lnTo>
                <a:lnTo>
                  <a:pt x="10057114" y="4042886"/>
                </a:lnTo>
                <a:close/>
                <a:moveTo>
                  <a:pt x="11404758" y="4004786"/>
                </a:moveTo>
                <a:cubicBezTo>
                  <a:pt x="11404758" y="4033361"/>
                  <a:pt x="11385708" y="4038124"/>
                  <a:pt x="11376183" y="4038124"/>
                </a:cubicBezTo>
                <a:cubicBezTo>
                  <a:pt x="11361896" y="4038124"/>
                  <a:pt x="11357133" y="4033361"/>
                  <a:pt x="11347608" y="4023836"/>
                </a:cubicBezTo>
                <a:lnTo>
                  <a:pt x="11347608" y="4009549"/>
                </a:lnTo>
                <a:cubicBezTo>
                  <a:pt x="11352371" y="4009549"/>
                  <a:pt x="11361896" y="4009549"/>
                  <a:pt x="11371421" y="4004786"/>
                </a:cubicBezTo>
                <a:cubicBezTo>
                  <a:pt x="11371421" y="4004786"/>
                  <a:pt x="11376183" y="4000024"/>
                  <a:pt x="11376183" y="4014311"/>
                </a:cubicBezTo>
                <a:cubicBezTo>
                  <a:pt x="11376183" y="4023836"/>
                  <a:pt x="11366658" y="4023836"/>
                  <a:pt x="11366658" y="4028599"/>
                </a:cubicBezTo>
                <a:cubicBezTo>
                  <a:pt x="11366658" y="4028599"/>
                  <a:pt x="11361896" y="4033361"/>
                  <a:pt x="11376183" y="4033361"/>
                </a:cubicBezTo>
                <a:cubicBezTo>
                  <a:pt x="11385708" y="4033361"/>
                  <a:pt x="11390471" y="4023836"/>
                  <a:pt x="11390471" y="4014311"/>
                </a:cubicBezTo>
                <a:cubicBezTo>
                  <a:pt x="11390471" y="3990499"/>
                  <a:pt x="11371421" y="3995261"/>
                  <a:pt x="11366658" y="3995261"/>
                </a:cubicBezTo>
                <a:cubicBezTo>
                  <a:pt x="11347608" y="3995261"/>
                  <a:pt x="11333321" y="4000024"/>
                  <a:pt x="11333321" y="4019074"/>
                </a:cubicBezTo>
                <a:cubicBezTo>
                  <a:pt x="11333321" y="4042886"/>
                  <a:pt x="11366658" y="4052411"/>
                  <a:pt x="11376183" y="4052411"/>
                </a:cubicBezTo>
                <a:cubicBezTo>
                  <a:pt x="11385708" y="4052411"/>
                  <a:pt x="11404758" y="4047649"/>
                  <a:pt x="11414283" y="4023836"/>
                </a:cubicBezTo>
                <a:cubicBezTo>
                  <a:pt x="11414283" y="4028599"/>
                  <a:pt x="11414283" y="4038124"/>
                  <a:pt x="11409521" y="4042886"/>
                </a:cubicBezTo>
                <a:cubicBezTo>
                  <a:pt x="11390471" y="4057174"/>
                  <a:pt x="11361896" y="4076224"/>
                  <a:pt x="11347608" y="4076224"/>
                </a:cubicBezTo>
                <a:cubicBezTo>
                  <a:pt x="11338083" y="4076224"/>
                  <a:pt x="11295221" y="4019074"/>
                  <a:pt x="11295221" y="4014311"/>
                </a:cubicBezTo>
                <a:cubicBezTo>
                  <a:pt x="11295221" y="3995261"/>
                  <a:pt x="11366658" y="3980974"/>
                  <a:pt x="11376183" y="3980974"/>
                </a:cubicBezTo>
                <a:cubicBezTo>
                  <a:pt x="11399996" y="3980974"/>
                  <a:pt x="11404758" y="3995261"/>
                  <a:pt x="11404758" y="4004786"/>
                </a:cubicBezTo>
                <a:close/>
                <a:moveTo>
                  <a:pt x="11814286" y="3961924"/>
                </a:moveTo>
                <a:cubicBezTo>
                  <a:pt x="11852386" y="3957161"/>
                  <a:pt x="11838098" y="3995261"/>
                  <a:pt x="11866625" y="4023836"/>
                </a:cubicBezTo>
                <a:cubicBezTo>
                  <a:pt x="11857148" y="4023836"/>
                  <a:pt x="11799998" y="4038124"/>
                  <a:pt x="11799998" y="4000024"/>
                </a:cubicBezTo>
                <a:lnTo>
                  <a:pt x="11799998" y="3961924"/>
                </a:lnTo>
                <a:lnTo>
                  <a:pt x="11814286" y="3961924"/>
                </a:lnTo>
                <a:close/>
                <a:moveTo>
                  <a:pt x="11904725" y="3957161"/>
                </a:moveTo>
                <a:cubicBezTo>
                  <a:pt x="11904725" y="4000024"/>
                  <a:pt x="11899963" y="4009549"/>
                  <a:pt x="11899963" y="4019074"/>
                </a:cubicBezTo>
                <a:lnTo>
                  <a:pt x="11880913" y="4019074"/>
                </a:lnTo>
                <a:cubicBezTo>
                  <a:pt x="11871388" y="4009549"/>
                  <a:pt x="11861911" y="3995261"/>
                  <a:pt x="11852386" y="3980974"/>
                </a:cubicBezTo>
                <a:lnTo>
                  <a:pt x="11852386" y="3961924"/>
                </a:lnTo>
                <a:cubicBezTo>
                  <a:pt x="11861911" y="3961924"/>
                  <a:pt x="11866625" y="3952399"/>
                  <a:pt x="11876150" y="3952399"/>
                </a:cubicBezTo>
                <a:cubicBezTo>
                  <a:pt x="11890438" y="3952399"/>
                  <a:pt x="11895200" y="3957161"/>
                  <a:pt x="11904725" y="3957161"/>
                </a:cubicBezTo>
                <a:close/>
                <a:moveTo>
                  <a:pt x="11338083" y="3961924"/>
                </a:moveTo>
                <a:cubicBezTo>
                  <a:pt x="11333321" y="3961924"/>
                  <a:pt x="11323796" y="3957161"/>
                  <a:pt x="11314271" y="3952399"/>
                </a:cubicBezTo>
                <a:cubicBezTo>
                  <a:pt x="11323796" y="3952399"/>
                  <a:pt x="11333321" y="3957161"/>
                  <a:pt x="11338083" y="3961924"/>
                </a:cubicBezTo>
                <a:close/>
                <a:moveTo>
                  <a:pt x="12790456" y="3919061"/>
                </a:moveTo>
                <a:cubicBezTo>
                  <a:pt x="12790456" y="3909536"/>
                  <a:pt x="12780931" y="3904774"/>
                  <a:pt x="12780931" y="3895249"/>
                </a:cubicBezTo>
                <a:lnTo>
                  <a:pt x="12799981" y="3914299"/>
                </a:lnTo>
                <a:cubicBezTo>
                  <a:pt x="12799981" y="3947636"/>
                  <a:pt x="12857131" y="3971449"/>
                  <a:pt x="12857131" y="4004786"/>
                </a:cubicBezTo>
                <a:cubicBezTo>
                  <a:pt x="12857131" y="4019074"/>
                  <a:pt x="12833319" y="4042886"/>
                  <a:pt x="12814269" y="4057174"/>
                </a:cubicBezTo>
                <a:cubicBezTo>
                  <a:pt x="12790456" y="4009549"/>
                  <a:pt x="12752356" y="3942874"/>
                  <a:pt x="12723781" y="3895249"/>
                </a:cubicBezTo>
                <a:cubicBezTo>
                  <a:pt x="12742831" y="3900011"/>
                  <a:pt x="12790456" y="3909536"/>
                  <a:pt x="12790456" y="3919061"/>
                </a:cubicBezTo>
                <a:close/>
                <a:moveTo>
                  <a:pt x="9723786" y="3966686"/>
                </a:moveTo>
                <a:cubicBezTo>
                  <a:pt x="9699974" y="3966686"/>
                  <a:pt x="9671399" y="3961924"/>
                  <a:pt x="9642824" y="3957161"/>
                </a:cubicBezTo>
                <a:cubicBezTo>
                  <a:pt x="9642824" y="3957161"/>
                  <a:pt x="9638061" y="3957161"/>
                  <a:pt x="9628536" y="3961924"/>
                </a:cubicBezTo>
                <a:lnTo>
                  <a:pt x="9628536" y="3895249"/>
                </a:lnTo>
                <a:cubicBezTo>
                  <a:pt x="9657111" y="3919061"/>
                  <a:pt x="9690449" y="3947636"/>
                  <a:pt x="9723786" y="3966686"/>
                </a:cubicBezTo>
                <a:close/>
                <a:moveTo>
                  <a:pt x="12799981" y="4061936"/>
                </a:moveTo>
                <a:lnTo>
                  <a:pt x="12780931" y="4061936"/>
                </a:lnTo>
                <a:cubicBezTo>
                  <a:pt x="12714256" y="4023836"/>
                  <a:pt x="12685681" y="4000024"/>
                  <a:pt x="12685681" y="3952399"/>
                </a:cubicBezTo>
                <a:cubicBezTo>
                  <a:pt x="12685681" y="3942874"/>
                  <a:pt x="12690444" y="3928586"/>
                  <a:pt x="12690444" y="3919061"/>
                </a:cubicBezTo>
                <a:cubicBezTo>
                  <a:pt x="12695206" y="3923824"/>
                  <a:pt x="12704731" y="3933349"/>
                  <a:pt x="12709494" y="3933349"/>
                </a:cubicBezTo>
                <a:lnTo>
                  <a:pt x="12719019" y="3933349"/>
                </a:lnTo>
                <a:lnTo>
                  <a:pt x="12704731" y="3919061"/>
                </a:lnTo>
                <a:lnTo>
                  <a:pt x="12709494" y="3890486"/>
                </a:lnTo>
                <a:cubicBezTo>
                  <a:pt x="12747594" y="3947636"/>
                  <a:pt x="12776169" y="4004786"/>
                  <a:pt x="12799981" y="4061936"/>
                </a:cubicBezTo>
                <a:close/>
                <a:moveTo>
                  <a:pt x="11899963" y="3947636"/>
                </a:moveTo>
                <a:cubicBezTo>
                  <a:pt x="11885675" y="3942874"/>
                  <a:pt x="11866625" y="3928586"/>
                  <a:pt x="11852386" y="3909536"/>
                </a:cubicBezTo>
                <a:cubicBezTo>
                  <a:pt x="11861911" y="3890486"/>
                  <a:pt x="11880913" y="3895249"/>
                  <a:pt x="11904725" y="3890486"/>
                </a:cubicBezTo>
                <a:lnTo>
                  <a:pt x="11899963" y="3947636"/>
                </a:lnTo>
                <a:close/>
                <a:moveTo>
                  <a:pt x="11866625" y="3942874"/>
                </a:moveTo>
                <a:cubicBezTo>
                  <a:pt x="11857148" y="3947636"/>
                  <a:pt x="11842861" y="3952399"/>
                  <a:pt x="11833336" y="3952399"/>
                </a:cubicBezTo>
                <a:cubicBezTo>
                  <a:pt x="11819048" y="3952399"/>
                  <a:pt x="11809523" y="3947636"/>
                  <a:pt x="11795236" y="3942874"/>
                </a:cubicBezTo>
                <a:cubicBezTo>
                  <a:pt x="11799998" y="3928586"/>
                  <a:pt x="11799998" y="3909536"/>
                  <a:pt x="11804761" y="3890486"/>
                </a:cubicBezTo>
                <a:cubicBezTo>
                  <a:pt x="11838098" y="3900011"/>
                  <a:pt x="11833336" y="3909536"/>
                  <a:pt x="11866625" y="3942874"/>
                </a:cubicBezTo>
                <a:close/>
                <a:moveTo>
                  <a:pt x="12857131" y="3961924"/>
                </a:moveTo>
                <a:lnTo>
                  <a:pt x="12857131" y="3980974"/>
                </a:lnTo>
                <a:cubicBezTo>
                  <a:pt x="12842844" y="3966686"/>
                  <a:pt x="12823794" y="3952399"/>
                  <a:pt x="12814269" y="3938111"/>
                </a:cubicBezTo>
                <a:cubicBezTo>
                  <a:pt x="12809506" y="3928586"/>
                  <a:pt x="12814269" y="3914299"/>
                  <a:pt x="12809506" y="3909536"/>
                </a:cubicBezTo>
                <a:cubicBezTo>
                  <a:pt x="12804744" y="3895249"/>
                  <a:pt x="12795219" y="3895249"/>
                  <a:pt x="12795219" y="3885724"/>
                </a:cubicBezTo>
                <a:cubicBezTo>
                  <a:pt x="12799981" y="3890486"/>
                  <a:pt x="12857131" y="3942874"/>
                  <a:pt x="12857131" y="3961924"/>
                </a:cubicBezTo>
                <a:close/>
                <a:moveTo>
                  <a:pt x="11280933" y="3866674"/>
                </a:moveTo>
                <a:lnTo>
                  <a:pt x="11280933" y="3880961"/>
                </a:lnTo>
                <a:cubicBezTo>
                  <a:pt x="11266646" y="3876199"/>
                  <a:pt x="11247596" y="3871436"/>
                  <a:pt x="11238071" y="3876199"/>
                </a:cubicBezTo>
                <a:cubicBezTo>
                  <a:pt x="11204734" y="3885724"/>
                  <a:pt x="11180921" y="3957161"/>
                  <a:pt x="11166634" y="3980974"/>
                </a:cubicBezTo>
                <a:cubicBezTo>
                  <a:pt x="11171396" y="3980974"/>
                  <a:pt x="11271408" y="3980974"/>
                  <a:pt x="11271408" y="4033361"/>
                </a:cubicBezTo>
                <a:lnTo>
                  <a:pt x="11271408" y="4052411"/>
                </a:lnTo>
                <a:cubicBezTo>
                  <a:pt x="11266646" y="4042886"/>
                  <a:pt x="11261883" y="4033361"/>
                  <a:pt x="11252359" y="4023836"/>
                </a:cubicBezTo>
                <a:cubicBezTo>
                  <a:pt x="11242834" y="4023836"/>
                  <a:pt x="11228546" y="4019074"/>
                  <a:pt x="11214259" y="4019074"/>
                </a:cubicBezTo>
                <a:lnTo>
                  <a:pt x="11185684" y="4019074"/>
                </a:lnTo>
                <a:cubicBezTo>
                  <a:pt x="11180921" y="4023836"/>
                  <a:pt x="11180921" y="4028599"/>
                  <a:pt x="11176159" y="4033361"/>
                </a:cubicBezTo>
                <a:cubicBezTo>
                  <a:pt x="11209496" y="4047649"/>
                  <a:pt x="11242834" y="4033361"/>
                  <a:pt x="11276171" y="4080986"/>
                </a:cubicBezTo>
                <a:cubicBezTo>
                  <a:pt x="11280933" y="4071461"/>
                  <a:pt x="11285696" y="4057174"/>
                  <a:pt x="11285696" y="4047649"/>
                </a:cubicBezTo>
                <a:cubicBezTo>
                  <a:pt x="11285696" y="4000024"/>
                  <a:pt x="11228546" y="3957161"/>
                  <a:pt x="11195209" y="3971449"/>
                </a:cubicBezTo>
                <a:lnTo>
                  <a:pt x="11195209" y="3947636"/>
                </a:lnTo>
                <a:lnTo>
                  <a:pt x="11238071" y="3890486"/>
                </a:lnTo>
                <a:lnTo>
                  <a:pt x="11285696" y="3890486"/>
                </a:lnTo>
                <a:cubicBezTo>
                  <a:pt x="11295221" y="3885724"/>
                  <a:pt x="11295221" y="3876199"/>
                  <a:pt x="11295221" y="3866674"/>
                </a:cubicBezTo>
                <a:cubicBezTo>
                  <a:pt x="11309508" y="3871436"/>
                  <a:pt x="11328558" y="3876199"/>
                  <a:pt x="11338083" y="3876199"/>
                </a:cubicBezTo>
                <a:cubicBezTo>
                  <a:pt x="11352371" y="3876199"/>
                  <a:pt x="11366658" y="3876199"/>
                  <a:pt x="11380946" y="3866674"/>
                </a:cubicBezTo>
                <a:lnTo>
                  <a:pt x="11438096" y="3866674"/>
                </a:lnTo>
                <a:cubicBezTo>
                  <a:pt x="11433333" y="3871436"/>
                  <a:pt x="11414283" y="3880961"/>
                  <a:pt x="11404758" y="3900011"/>
                </a:cubicBezTo>
                <a:cubicBezTo>
                  <a:pt x="11395233" y="3904774"/>
                  <a:pt x="11399996" y="3923824"/>
                  <a:pt x="11399996" y="3923824"/>
                </a:cubicBezTo>
                <a:cubicBezTo>
                  <a:pt x="11395233" y="3923824"/>
                  <a:pt x="11395233" y="3919061"/>
                  <a:pt x="11380946" y="3919061"/>
                </a:cubicBezTo>
                <a:cubicBezTo>
                  <a:pt x="11371421" y="3919061"/>
                  <a:pt x="11366658" y="3942874"/>
                  <a:pt x="11357133" y="3961924"/>
                </a:cubicBezTo>
                <a:cubicBezTo>
                  <a:pt x="11371421" y="3957161"/>
                  <a:pt x="11385708" y="3947636"/>
                  <a:pt x="11390471" y="3938111"/>
                </a:cubicBezTo>
                <a:cubicBezTo>
                  <a:pt x="11395233" y="3942874"/>
                  <a:pt x="11399996" y="3952399"/>
                  <a:pt x="11409521" y="3961924"/>
                </a:cubicBezTo>
                <a:cubicBezTo>
                  <a:pt x="11423808" y="3947636"/>
                  <a:pt x="11433333" y="3919061"/>
                  <a:pt x="11461908" y="3900011"/>
                </a:cubicBezTo>
                <a:cubicBezTo>
                  <a:pt x="11461908" y="3895249"/>
                  <a:pt x="11471433" y="3900011"/>
                  <a:pt x="11485673" y="3900011"/>
                </a:cubicBezTo>
                <a:cubicBezTo>
                  <a:pt x="11509486" y="3900011"/>
                  <a:pt x="11566636" y="3933349"/>
                  <a:pt x="11585686" y="3957161"/>
                </a:cubicBezTo>
                <a:cubicBezTo>
                  <a:pt x="11566636" y="3980974"/>
                  <a:pt x="11538061" y="3966686"/>
                  <a:pt x="11519011" y="3966686"/>
                </a:cubicBezTo>
                <a:cubicBezTo>
                  <a:pt x="11485673" y="3966686"/>
                  <a:pt x="11452383" y="3980974"/>
                  <a:pt x="11419046" y="4019074"/>
                </a:cubicBezTo>
                <a:cubicBezTo>
                  <a:pt x="11419046" y="3980974"/>
                  <a:pt x="11404758" y="3966686"/>
                  <a:pt x="11376183" y="3966686"/>
                </a:cubicBezTo>
                <a:cubicBezTo>
                  <a:pt x="11347608" y="3966686"/>
                  <a:pt x="11295221" y="3985736"/>
                  <a:pt x="11285696" y="3995261"/>
                </a:cubicBezTo>
                <a:cubicBezTo>
                  <a:pt x="11285696" y="4000024"/>
                  <a:pt x="11280933" y="4000024"/>
                  <a:pt x="11280933" y="4014311"/>
                </a:cubicBezTo>
                <a:cubicBezTo>
                  <a:pt x="11280933" y="4028599"/>
                  <a:pt x="11328558" y="4080986"/>
                  <a:pt x="11333321" y="4080986"/>
                </a:cubicBezTo>
                <a:cubicBezTo>
                  <a:pt x="11342846" y="4085749"/>
                  <a:pt x="11357133" y="4085749"/>
                  <a:pt x="11371421" y="4080986"/>
                </a:cubicBezTo>
                <a:cubicBezTo>
                  <a:pt x="11376183" y="4100036"/>
                  <a:pt x="11385708" y="4123849"/>
                  <a:pt x="11395233" y="4142899"/>
                </a:cubicBezTo>
                <a:cubicBezTo>
                  <a:pt x="11385708" y="4138136"/>
                  <a:pt x="11371421" y="4133374"/>
                  <a:pt x="11357133" y="4128611"/>
                </a:cubicBezTo>
                <a:lnTo>
                  <a:pt x="11347608" y="4138136"/>
                </a:lnTo>
                <a:cubicBezTo>
                  <a:pt x="11347608" y="4142899"/>
                  <a:pt x="11357133" y="4152424"/>
                  <a:pt x="11361896" y="4157139"/>
                </a:cubicBezTo>
                <a:cubicBezTo>
                  <a:pt x="11347608" y="4171426"/>
                  <a:pt x="11323796" y="4190476"/>
                  <a:pt x="11309508" y="4190476"/>
                </a:cubicBezTo>
                <a:cubicBezTo>
                  <a:pt x="11295221" y="4190476"/>
                  <a:pt x="11285696" y="4185714"/>
                  <a:pt x="11276171" y="4180951"/>
                </a:cubicBezTo>
                <a:cubicBezTo>
                  <a:pt x="11276171" y="4180951"/>
                  <a:pt x="11271408" y="4176189"/>
                  <a:pt x="11271408" y="4190476"/>
                </a:cubicBezTo>
                <a:cubicBezTo>
                  <a:pt x="11271408" y="4214289"/>
                  <a:pt x="11304746" y="4209526"/>
                  <a:pt x="11304746" y="4209526"/>
                </a:cubicBezTo>
                <a:cubicBezTo>
                  <a:pt x="11319033" y="4209526"/>
                  <a:pt x="11323796" y="4209526"/>
                  <a:pt x="11328558" y="4204764"/>
                </a:cubicBezTo>
                <a:cubicBezTo>
                  <a:pt x="11342846" y="4200001"/>
                  <a:pt x="11361896" y="4171426"/>
                  <a:pt x="11376183" y="4161901"/>
                </a:cubicBezTo>
                <a:cubicBezTo>
                  <a:pt x="11395233" y="4152424"/>
                  <a:pt x="11442858" y="4157139"/>
                  <a:pt x="11466671" y="4114324"/>
                </a:cubicBezTo>
                <a:cubicBezTo>
                  <a:pt x="11461908" y="4119086"/>
                  <a:pt x="11442858" y="4109561"/>
                  <a:pt x="11442858" y="4119086"/>
                </a:cubicBezTo>
                <a:cubicBezTo>
                  <a:pt x="11442858" y="4076224"/>
                  <a:pt x="11499961" y="4052411"/>
                  <a:pt x="11528536" y="4052411"/>
                </a:cubicBezTo>
                <a:lnTo>
                  <a:pt x="11561873" y="4052411"/>
                </a:lnTo>
                <a:cubicBezTo>
                  <a:pt x="11542823" y="4066699"/>
                  <a:pt x="11519011" y="4085749"/>
                  <a:pt x="11504723" y="4109561"/>
                </a:cubicBezTo>
                <a:cubicBezTo>
                  <a:pt x="11495198" y="4119086"/>
                  <a:pt x="11499961" y="4147661"/>
                  <a:pt x="11485673" y="4157139"/>
                </a:cubicBezTo>
                <a:cubicBezTo>
                  <a:pt x="11452383" y="4176189"/>
                  <a:pt x="11414283" y="4171426"/>
                  <a:pt x="11376183" y="4185714"/>
                </a:cubicBezTo>
                <a:cubicBezTo>
                  <a:pt x="11371421" y="4190476"/>
                  <a:pt x="11371421" y="4195239"/>
                  <a:pt x="11371421" y="4200001"/>
                </a:cubicBezTo>
                <a:cubicBezTo>
                  <a:pt x="11376183" y="4204764"/>
                  <a:pt x="11376183" y="4209526"/>
                  <a:pt x="11385708" y="4209526"/>
                </a:cubicBezTo>
                <a:cubicBezTo>
                  <a:pt x="11399996" y="4209526"/>
                  <a:pt x="11409521" y="4195239"/>
                  <a:pt x="11419046" y="4185714"/>
                </a:cubicBezTo>
                <a:lnTo>
                  <a:pt x="11476196" y="4185714"/>
                </a:lnTo>
                <a:cubicBezTo>
                  <a:pt x="11476196" y="4190476"/>
                  <a:pt x="11471433" y="4185714"/>
                  <a:pt x="11471433" y="4200001"/>
                </a:cubicBezTo>
                <a:cubicBezTo>
                  <a:pt x="11471433" y="4209526"/>
                  <a:pt x="11485673" y="4214289"/>
                  <a:pt x="11495198" y="4219051"/>
                </a:cubicBezTo>
                <a:cubicBezTo>
                  <a:pt x="11499961" y="4219051"/>
                  <a:pt x="11504723" y="4233339"/>
                  <a:pt x="11519011" y="4238101"/>
                </a:cubicBezTo>
                <a:cubicBezTo>
                  <a:pt x="11528536" y="4247626"/>
                  <a:pt x="11552348" y="4257151"/>
                  <a:pt x="11561873" y="4257151"/>
                </a:cubicBezTo>
                <a:cubicBezTo>
                  <a:pt x="11576161" y="4257151"/>
                  <a:pt x="11585686" y="4252389"/>
                  <a:pt x="11595211" y="4247626"/>
                </a:cubicBezTo>
                <a:cubicBezTo>
                  <a:pt x="11580923" y="4238101"/>
                  <a:pt x="11561873" y="4228576"/>
                  <a:pt x="11542823" y="4214289"/>
                </a:cubicBezTo>
                <a:cubicBezTo>
                  <a:pt x="11552348" y="4200001"/>
                  <a:pt x="11557111" y="4180951"/>
                  <a:pt x="11557111" y="4166664"/>
                </a:cubicBezTo>
                <a:cubicBezTo>
                  <a:pt x="11576161" y="4152424"/>
                  <a:pt x="11590448" y="4133374"/>
                  <a:pt x="11609498" y="4114324"/>
                </a:cubicBezTo>
                <a:cubicBezTo>
                  <a:pt x="11623786" y="4128611"/>
                  <a:pt x="11633311" y="4152424"/>
                  <a:pt x="11657123" y="4147661"/>
                </a:cubicBezTo>
                <a:cubicBezTo>
                  <a:pt x="11638073" y="4157139"/>
                  <a:pt x="11609498" y="4204764"/>
                  <a:pt x="11609498" y="4219051"/>
                </a:cubicBezTo>
                <a:cubicBezTo>
                  <a:pt x="11609498" y="4242864"/>
                  <a:pt x="11661886" y="4276201"/>
                  <a:pt x="11671411" y="4276201"/>
                </a:cubicBezTo>
                <a:cubicBezTo>
                  <a:pt x="11685698" y="4276201"/>
                  <a:pt x="11709511" y="4257151"/>
                  <a:pt x="11728561" y="4247626"/>
                </a:cubicBezTo>
                <a:cubicBezTo>
                  <a:pt x="11723798" y="4242864"/>
                  <a:pt x="11728561" y="4242864"/>
                  <a:pt x="11714273" y="4242864"/>
                </a:cubicBezTo>
                <a:cubicBezTo>
                  <a:pt x="11704748" y="4242864"/>
                  <a:pt x="11680936" y="4266676"/>
                  <a:pt x="11671411" y="4266676"/>
                </a:cubicBezTo>
                <a:cubicBezTo>
                  <a:pt x="11657123" y="4266676"/>
                  <a:pt x="11623786" y="4223814"/>
                  <a:pt x="11623786" y="4219051"/>
                </a:cubicBezTo>
                <a:cubicBezTo>
                  <a:pt x="11623786" y="4204764"/>
                  <a:pt x="11638073" y="4180951"/>
                  <a:pt x="11652361" y="4161901"/>
                </a:cubicBezTo>
                <a:cubicBezTo>
                  <a:pt x="11671411" y="4161901"/>
                  <a:pt x="11704748" y="4152424"/>
                  <a:pt x="11714273" y="4152424"/>
                </a:cubicBezTo>
                <a:cubicBezTo>
                  <a:pt x="11799998" y="4152424"/>
                  <a:pt x="11733323" y="4161901"/>
                  <a:pt x="11828573" y="4238101"/>
                </a:cubicBezTo>
                <a:lnTo>
                  <a:pt x="11819048" y="4247626"/>
                </a:lnTo>
                <a:cubicBezTo>
                  <a:pt x="11842861" y="4276201"/>
                  <a:pt x="11866625" y="4280964"/>
                  <a:pt x="11890438" y="4295251"/>
                </a:cubicBezTo>
                <a:lnTo>
                  <a:pt x="11890438" y="4419076"/>
                </a:lnTo>
                <a:lnTo>
                  <a:pt x="11685698" y="4352401"/>
                </a:lnTo>
                <a:cubicBezTo>
                  <a:pt x="11699986" y="4338114"/>
                  <a:pt x="11714273" y="4328589"/>
                  <a:pt x="11728561" y="4319064"/>
                </a:cubicBezTo>
                <a:cubicBezTo>
                  <a:pt x="11719036" y="4314301"/>
                  <a:pt x="11709511" y="4314301"/>
                  <a:pt x="11695223" y="4314301"/>
                </a:cubicBezTo>
                <a:cubicBezTo>
                  <a:pt x="11685698" y="4314301"/>
                  <a:pt x="11657123" y="4319064"/>
                  <a:pt x="11628548" y="4323826"/>
                </a:cubicBezTo>
                <a:cubicBezTo>
                  <a:pt x="11628548" y="4319064"/>
                  <a:pt x="11633311" y="4309539"/>
                  <a:pt x="11638073" y="4295251"/>
                </a:cubicBezTo>
                <a:cubicBezTo>
                  <a:pt x="11619023" y="4295251"/>
                  <a:pt x="11599973" y="4295251"/>
                  <a:pt x="11552348" y="4300014"/>
                </a:cubicBezTo>
                <a:cubicBezTo>
                  <a:pt x="11552348" y="4295251"/>
                  <a:pt x="11561873" y="4285726"/>
                  <a:pt x="11571398" y="4276201"/>
                </a:cubicBezTo>
                <a:cubicBezTo>
                  <a:pt x="11542823" y="4271439"/>
                  <a:pt x="11514248" y="4271439"/>
                  <a:pt x="11485673" y="4271439"/>
                </a:cubicBezTo>
                <a:cubicBezTo>
                  <a:pt x="11490436" y="4266676"/>
                  <a:pt x="11499961" y="4257151"/>
                  <a:pt x="11504723" y="4242864"/>
                </a:cubicBezTo>
                <a:cubicBezTo>
                  <a:pt x="11480958" y="4242864"/>
                  <a:pt x="11452383" y="4242864"/>
                  <a:pt x="11414283" y="4247626"/>
                </a:cubicBezTo>
                <a:cubicBezTo>
                  <a:pt x="11414283" y="4242864"/>
                  <a:pt x="11423808" y="4233339"/>
                  <a:pt x="11428571" y="4228576"/>
                </a:cubicBezTo>
                <a:cubicBezTo>
                  <a:pt x="11419046" y="4223814"/>
                  <a:pt x="11409521" y="4223814"/>
                  <a:pt x="11395233" y="4223814"/>
                </a:cubicBezTo>
                <a:cubicBezTo>
                  <a:pt x="11385708" y="4223814"/>
                  <a:pt x="11347608" y="4233339"/>
                  <a:pt x="11323796" y="4242864"/>
                </a:cubicBezTo>
                <a:cubicBezTo>
                  <a:pt x="11323796" y="4238101"/>
                  <a:pt x="11328558" y="4228576"/>
                  <a:pt x="11333321" y="4219051"/>
                </a:cubicBezTo>
                <a:cubicBezTo>
                  <a:pt x="11328558" y="4214289"/>
                  <a:pt x="11328558" y="4214289"/>
                  <a:pt x="11319033" y="4214289"/>
                </a:cubicBezTo>
                <a:cubicBezTo>
                  <a:pt x="11304746" y="4214289"/>
                  <a:pt x="11247596" y="4247626"/>
                  <a:pt x="11233309" y="4247626"/>
                </a:cubicBezTo>
                <a:lnTo>
                  <a:pt x="11142821" y="4247626"/>
                </a:lnTo>
                <a:lnTo>
                  <a:pt x="11147584" y="3961924"/>
                </a:lnTo>
                <a:cubicBezTo>
                  <a:pt x="11147584" y="3947636"/>
                  <a:pt x="11152346" y="3942874"/>
                  <a:pt x="11152346" y="3933349"/>
                </a:cubicBezTo>
                <a:cubicBezTo>
                  <a:pt x="11157109" y="3904774"/>
                  <a:pt x="11171396" y="3914299"/>
                  <a:pt x="11180921" y="3900011"/>
                </a:cubicBezTo>
                <a:cubicBezTo>
                  <a:pt x="11185684" y="3895249"/>
                  <a:pt x="11185684" y="3880961"/>
                  <a:pt x="11195209" y="3876199"/>
                </a:cubicBezTo>
                <a:cubicBezTo>
                  <a:pt x="11209496" y="3857149"/>
                  <a:pt x="11238071" y="3847624"/>
                  <a:pt x="11247596" y="3847624"/>
                </a:cubicBezTo>
                <a:cubicBezTo>
                  <a:pt x="11261883" y="3847624"/>
                  <a:pt x="11271408" y="3857149"/>
                  <a:pt x="11280933" y="3866674"/>
                </a:cubicBezTo>
                <a:close/>
                <a:moveTo>
                  <a:pt x="11890438" y="3880961"/>
                </a:moveTo>
                <a:cubicBezTo>
                  <a:pt x="11876150" y="3885724"/>
                  <a:pt x="11857148" y="3890486"/>
                  <a:pt x="11842861" y="3890486"/>
                </a:cubicBezTo>
                <a:cubicBezTo>
                  <a:pt x="11833336" y="3890486"/>
                  <a:pt x="11819048" y="3885724"/>
                  <a:pt x="11809523" y="3876199"/>
                </a:cubicBezTo>
                <a:cubicBezTo>
                  <a:pt x="11819048" y="3852386"/>
                  <a:pt x="11823811" y="3838099"/>
                  <a:pt x="11842861" y="3838099"/>
                </a:cubicBezTo>
                <a:cubicBezTo>
                  <a:pt x="11866625" y="3838099"/>
                  <a:pt x="11852386" y="3842861"/>
                  <a:pt x="11890438" y="3880961"/>
                </a:cubicBezTo>
                <a:close/>
                <a:moveTo>
                  <a:pt x="12766644" y="3900011"/>
                </a:moveTo>
                <a:cubicBezTo>
                  <a:pt x="12747594" y="3890486"/>
                  <a:pt x="12728544" y="3885724"/>
                  <a:pt x="12709494" y="3876199"/>
                </a:cubicBezTo>
                <a:cubicBezTo>
                  <a:pt x="12704731" y="3871436"/>
                  <a:pt x="12685681" y="3852386"/>
                  <a:pt x="12685681" y="3842861"/>
                </a:cubicBezTo>
                <a:lnTo>
                  <a:pt x="12685681" y="3828574"/>
                </a:lnTo>
                <a:cubicBezTo>
                  <a:pt x="12704731" y="3847624"/>
                  <a:pt x="12757119" y="3866674"/>
                  <a:pt x="12766644" y="3900011"/>
                </a:cubicBezTo>
                <a:close/>
                <a:moveTo>
                  <a:pt x="11904725" y="3876199"/>
                </a:moveTo>
                <a:cubicBezTo>
                  <a:pt x="11890438" y="3866674"/>
                  <a:pt x="11876150" y="3847624"/>
                  <a:pt x="11866625" y="3833336"/>
                </a:cubicBezTo>
                <a:cubicBezTo>
                  <a:pt x="11876150" y="3828574"/>
                  <a:pt x="11890438" y="3819049"/>
                  <a:pt x="11904725" y="3809524"/>
                </a:cubicBezTo>
                <a:cubicBezTo>
                  <a:pt x="11909488" y="3823811"/>
                  <a:pt x="11904725" y="3852386"/>
                  <a:pt x="11904725" y="3876199"/>
                </a:cubicBezTo>
                <a:close/>
                <a:moveTo>
                  <a:pt x="12361879" y="3838099"/>
                </a:moveTo>
                <a:cubicBezTo>
                  <a:pt x="12347591" y="3838099"/>
                  <a:pt x="12347591" y="3838099"/>
                  <a:pt x="12338066" y="3828574"/>
                </a:cubicBezTo>
                <a:cubicBezTo>
                  <a:pt x="12357116" y="3809524"/>
                  <a:pt x="12399979" y="3790474"/>
                  <a:pt x="12447604" y="3790474"/>
                </a:cubicBezTo>
                <a:cubicBezTo>
                  <a:pt x="12433316" y="3814286"/>
                  <a:pt x="12380929" y="3838099"/>
                  <a:pt x="12361879" y="3838099"/>
                </a:cubicBezTo>
                <a:close/>
                <a:moveTo>
                  <a:pt x="11880913" y="3804761"/>
                </a:moveTo>
                <a:cubicBezTo>
                  <a:pt x="11876150" y="3814286"/>
                  <a:pt x="11861911" y="3823811"/>
                  <a:pt x="11847623" y="3823811"/>
                </a:cubicBezTo>
                <a:lnTo>
                  <a:pt x="11833336" y="3823811"/>
                </a:lnTo>
                <a:cubicBezTo>
                  <a:pt x="11833336" y="3814286"/>
                  <a:pt x="11842861" y="3799999"/>
                  <a:pt x="11852386" y="3790474"/>
                </a:cubicBezTo>
                <a:lnTo>
                  <a:pt x="11880913" y="3804761"/>
                </a:lnTo>
                <a:close/>
                <a:moveTo>
                  <a:pt x="12404741" y="3785711"/>
                </a:moveTo>
                <a:cubicBezTo>
                  <a:pt x="12385691" y="3790474"/>
                  <a:pt x="12361879" y="3799999"/>
                  <a:pt x="12338066" y="3809524"/>
                </a:cubicBezTo>
                <a:lnTo>
                  <a:pt x="12357116" y="3790474"/>
                </a:lnTo>
                <a:cubicBezTo>
                  <a:pt x="12366641" y="3790474"/>
                  <a:pt x="12380929" y="3785711"/>
                  <a:pt x="12380929" y="3785711"/>
                </a:cubicBezTo>
                <a:lnTo>
                  <a:pt x="12404741" y="3785711"/>
                </a:lnTo>
                <a:close/>
                <a:moveTo>
                  <a:pt x="12561904" y="3785711"/>
                </a:moveTo>
                <a:cubicBezTo>
                  <a:pt x="12557141" y="3785711"/>
                  <a:pt x="12547616" y="3785711"/>
                  <a:pt x="12547616" y="3780949"/>
                </a:cubicBezTo>
                <a:cubicBezTo>
                  <a:pt x="12552379" y="3780949"/>
                  <a:pt x="12557141" y="3780949"/>
                  <a:pt x="12561904" y="3785711"/>
                </a:cubicBezTo>
                <a:close/>
                <a:moveTo>
                  <a:pt x="12538091" y="3780949"/>
                </a:moveTo>
                <a:cubicBezTo>
                  <a:pt x="12538091" y="3785711"/>
                  <a:pt x="12542854" y="3790474"/>
                  <a:pt x="12547616" y="3790474"/>
                </a:cubicBezTo>
                <a:cubicBezTo>
                  <a:pt x="12542854" y="3790474"/>
                  <a:pt x="12533329" y="3795236"/>
                  <a:pt x="12461891" y="3795236"/>
                </a:cubicBezTo>
                <a:cubicBezTo>
                  <a:pt x="12466654" y="3790474"/>
                  <a:pt x="12476179" y="3785711"/>
                  <a:pt x="12480941" y="3780949"/>
                </a:cubicBezTo>
                <a:lnTo>
                  <a:pt x="12538091" y="3780949"/>
                </a:lnTo>
                <a:close/>
                <a:moveTo>
                  <a:pt x="12176188" y="3780949"/>
                </a:moveTo>
                <a:cubicBezTo>
                  <a:pt x="12152375" y="3814286"/>
                  <a:pt x="12090463" y="3785711"/>
                  <a:pt x="12061888" y="3804761"/>
                </a:cubicBezTo>
                <a:cubicBezTo>
                  <a:pt x="12090463" y="3776186"/>
                  <a:pt x="12099988" y="3776186"/>
                  <a:pt x="12123800" y="3776186"/>
                </a:cubicBezTo>
                <a:cubicBezTo>
                  <a:pt x="12138088" y="3776186"/>
                  <a:pt x="12161900" y="3780949"/>
                  <a:pt x="12176188" y="3780949"/>
                </a:cubicBezTo>
                <a:close/>
                <a:moveTo>
                  <a:pt x="11457146" y="3809524"/>
                </a:moveTo>
                <a:cubicBezTo>
                  <a:pt x="11457146" y="3838099"/>
                  <a:pt x="11438096" y="3852386"/>
                  <a:pt x="11419046" y="3852386"/>
                </a:cubicBezTo>
                <a:cubicBezTo>
                  <a:pt x="11395233" y="3852386"/>
                  <a:pt x="11385708" y="3842861"/>
                  <a:pt x="11385708" y="3823811"/>
                </a:cubicBezTo>
                <a:cubicBezTo>
                  <a:pt x="11385708" y="3799999"/>
                  <a:pt x="11399996" y="3795236"/>
                  <a:pt x="11414283" y="3795236"/>
                </a:cubicBezTo>
                <a:cubicBezTo>
                  <a:pt x="11428571" y="3795236"/>
                  <a:pt x="11438096" y="3804761"/>
                  <a:pt x="11438096" y="3814286"/>
                </a:cubicBezTo>
                <a:cubicBezTo>
                  <a:pt x="11438096" y="3823811"/>
                  <a:pt x="11433333" y="3828574"/>
                  <a:pt x="11428571" y="3833336"/>
                </a:cubicBezTo>
                <a:lnTo>
                  <a:pt x="11414283" y="3833336"/>
                </a:lnTo>
                <a:cubicBezTo>
                  <a:pt x="11414283" y="3833336"/>
                  <a:pt x="11409521" y="3833336"/>
                  <a:pt x="11409521" y="3823811"/>
                </a:cubicBezTo>
                <a:cubicBezTo>
                  <a:pt x="11409521" y="3809524"/>
                  <a:pt x="11414283" y="3814286"/>
                  <a:pt x="11414283" y="3804761"/>
                </a:cubicBezTo>
                <a:cubicBezTo>
                  <a:pt x="11409521" y="3804761"/>
                  <a:pt x="11395233" y="3809524"/>
                  <a:pt x="11395233" y="3823811"/>
                </a:cubicBezTo>
                <a:cubicBezTo>
                  <a:pt x="11395233" y="3838099"/>
                  <a:pt x="11409521" y="3847624"/>
                  <a:pt x="11419046" y="3847624"/>
                </a:cubicBezTo>
                <a:cubicBezTo>
                  <a:pt x="11442858" y="3847624"/>
                  <a:pt x="11447621" y="3819049"/>
                  <a:pt x="11447621" y="3814286"/>
                </a:cubicBezTo>
                <a:cubicBezTo>
                  <a:pt x="11447621" y="3795236"/>
                  <a:pt x="11433333" y="3780949"/>
                  <a:pt x="11414283" y="3780949"/>
                </a:cubicBezTo>
                <a:cubicBezTo>
                  <a:pt x="11399996" y="3780949"/>
                  <a:pt x="11390471" y="3790474"/>
                  <a:pt x="11376183" y="3804761"/>
                </a:cubicBezTo>
                <a:cubicBezTo>
                  <a:pt x="11366658" y="3790474"/>
                  <a:pt x="11352371" y="3780949"/>
                  <a:pt x="11342846" y="3780949"/>
                </a:cubicBezTo>
                <a:cubicBezTo>
                  <a:pt x="11323796" y="3780949"/>
                  <a:pt x="11299983" y="3795236"/>
                  <a:pt x="11299983" y="3814286"/>
                </a:cubicBezTo>
                <a:cubicBezTo>
                  <a:pt x="11299983" y="3838099"/>
                  <a:pt x="11323796" y="3847624"/>
                  <a:pt x="11333321" y="3847624"/>
                </a:cubicBezTo>
                <a:cubicBezTo>
                  <a:pt x="11338083" y="3847624"/>
                  <a:pt x="11352371" y="3842861"/>
                  <a:pt x="11357133" y="3819049"/>
                </a:cubicBezTo>
                <a:cubicBezTo>
                  <a:pt x="11352371" y="3819049"/>
                  <a:pt x="11347608" y="3814286"/>
                  <a:pt x="11342846" y="3809524"/>
                </a:cubicBezTo>
                <a:cubicBezTo>
                  <a:pt x="11338083" y="3814286"/>
                  <a:pt x="11342846" y="3823811"/>
                  <a:pt x="11338083" y="3833336"/>
                </a:cubicBezTo>
                <a:lnTo>
                  <a:pt x="11319033" y="3833336"/>
                </a:lnTo>
                <a:cubicBezTo>
                  <a:pt x="11319033" y="3828574"/>
                  <a:pt x="11314271" y="3828574"/>
                  <a:pt x="11314271" y="3814286"/>
                </a:cubicBezTo>
                <a:cubicBezTo>
                  <a:pt x="11314271" y="3795236"/>
                  <a:pt x="11342846" y="3795236"/>
                  <a:pt x="11342846" y="3795236"/>
                </a:cubicBezTo>
                <a:cubicBezTo>
                  <a:pt x="11366658" y="3795236"/>
                  <a:pt x="11366658" y="3823811"/>
                  <a:pt x="11366658" y="3823811"/>
                </a:cubicBezTo>
                <a:cubicBezTo>
                  <a:pt x="11366658" y="3852386"/>
                  <a:pt x="11342846" y="3866674"/>
                  <a:pt x="11323796" y="3866674"/>
                </a:cubicBezTo>
                <a:cubicBezTo>
                  <a:pt x="11290458" y="3866674"/>
                  <a:pt x="11290458" y="3828574"/>
                  <a:pt x="11290458" y="3819049"/>
                </a:cubicBezTo>
                <a:cubicBezTo>
                  <a:pt x="11290458" y="3771472"/>
                  <a:pt x="11357133" y="3766709"/>
                  <a:pt x="11380946" y="3766709"/>
                </a:cubicBezTo>
                <a:cubicBezTo>
                  <a:pt x="11404758" y="3766709"/>
                  <a:pt x="11457146" y="3776186"/>
                  <a:pt x="11457146" y="3809524"/>
                </a:cubicBezTo>
                <a:close/>
                <a:moveTo>
                  <a:pt x="12523804" y="3766709"/>
                </a:moveTo>
                <a:cubicBezTo>
                  <a:pt x="12514279" y="3766709"/>
                  <a:pt x="12509516" y="3771472"/>
                  <a:pt x="12495229" y="3771472"/>
                </a:cubicBezTo>
                <a:cubicBezTo>
                  <a:pt x="12485704" y="3771472"/>
                  <a:pt x="12480941" y="3766709"/>
                  <a:pt x="12480941" y="3761947"/>
                </a:cubicBezTo>
                <a:cubicBezTo>
                  <a:pt x="12499991" y="3766709"/>
                  <a:pt x="12514279" y="3766709"/>
                  <a:pt x="12523804" y="3766709"/>
                </a:cubicBezTo>
                <a:close/>
                <a:moveTo>
                  <a:pt x="12476179" y="3771472"/>
                </a:moveTo>
                <a:cubicBezTo>
                  <a:pt x="12466654" y="3776186"/>
                  <a:pt x="12452366" y="3780949"/>
                  <a:pt x="12438079" y="3780949"/>
                </a:cubicBezTo>
                <a:cubicBezTo>
                  <a:pt x="12428554" y="3780949"/>
                  <a:pt x="12419029" y="3780949"/>
                  <a:pt x="12409504" y="3776186"/>
                </a:cubicBezTo>
                <a:cubicBezTo>
                  <a:pt x="12419029" y="3771472"/>
                  <a:pt x="12433316" y="3761947"/>
                  <a:pt x="12447604" y="3761947"/>
                </a:cubicBezTo>
                <a:cubicBezTo>
                  <a:pt x="12457129" y="3761947"/>
                  <a:pt x="12466654" y="3766709"/>
                  <a:pt x="12476179" y="3771472"/>
                </a:cubicBezTo>
                <a:close/>
                <a:moveTo>
                  <a:pt x="12342829" y="3790474"/>
                </a:moveTo>
                <a:cubicBezTo>
                  <a:pt x="12319016" y="3785711"/>
                  <a:pt x="12290441" y="3790474"/>
                  <a:pt x="12266629" y="3790474"/>
                </a:cubicBezTo>
                <a:cubicBezTo>
                  <a:pt x="12247579" y="3785711"/>
                  <a:pt x="12223813" y="3780949"/>
                  <a:pt x="12204763" y="3776186"/>
                </a:cubicBezTo>
                <a:cubicBezTo>
                  <a:pt x="12219050" y="3757184"/>
                  <a:pt x="12233338" y="3761947"/>
                  <a:pt x="12247579" y="3761947"/>
                </a:cubicBezTo>
                <a:cubicBezTo>
                  <a:pt x="12271391" y="3761947"/>
                  <a:pt x="12309491" y="3766709"/>
                  <a:pt x="12342829" y="3790474"/>
                </a:cubicBezTo>
                <a:close/>
                <a:moveTo>
                  <a:pt x="12738069" y="3761947"/>
                </a:moveTo>
                <a:cubicBezTo>
                  <a:pt x="12728544" y="3761947"/>
                  <a:pt x="12714256" y="3757184"/>
                  <a:pt x="12699969" y="3757184"/>
                </a:cubicBezTo>
                <a:cubicBezTo>
                  <a:pt x="12709494" y="3757184"/>
                  <a:pt x="12723781" y="3757184"/>
                  <a:pt x="12738069" y="3761947"/>
                </a:cubicBezTo>
                <a:close/>
                <a:moveTo>
                  <a:pt x="12609529" y="3776186"/>
                </a:moveTo>
                <a:cubicBezTo>
                  <a:pt x="12580954" y="3776186"/>
                  <a:pt x="12571429" y="3771472"/>
                  <a:pt x="12566666" y="3771472"/>
                </a:cubicBezTo>
                <a:cubicBezTo>
                  <a:pt x="12561904" y="3766709"/>
                  <a:pt x="12566666" y="3757184"/>
                  <a:pt x="12566666" y="3752422"/>
                </a:cubicBezTo>
                <a:cubicBezTo>
                  <a:pt x="12566666" y="3752422"/>
                  <a:pt x="12561904" y="3747659"/>
                  <a:pt x="12576191" y="3747659"/>
                </a:cubicBezTo>
                <a:cubicBezTo>
                  <a:pt x="12585716" y="3747659"/>
                  <a:pt x="12600004" y="3761947"/>
                  <a:pt x="12609529" y="3776186"/>
                </a:cubicBezTo>
                <a:close/>
                <a:moveTo>
                  <a:pt x="11633311" y="3771472"/>
                </a:moveTo>
                <a:cubicBezTo>
                  <a:pt x="11647598" y="3790474"/>
                  <a:pt x="11666648" y="3809524"/>
                  <a:pt x="11680936" y="3838099"/>
                </a:cubicBezTo>
                <a:cubicBezTo>
                  <a:pt x="11695223" y="3857149"/>
                  <a:pt x="11661886" y="3966686"/>
                  <a:pt x="11738086" y="3966686"/>
                </a:cubicBezTo>
                <a:cubicBezTo>
                  <a:pt x="11752373" y="3966686"/>
                  <a:pt x="11771423" y="3957161"/>
                  <a:pt x="11785711" y="3952399"/>
                </a:cubicBezTo>
                <a:cubicBezTo>
                  <a:pt x="11785711" y="3966686"/>
                  <a:pt x="11780948" y="3985736"/>
                  <a:pt x="11785711" y="4000024"/>
                </a:cubicBezTo>
                <a:cubicBezTo>
                  <a:pt x="11799998" y="4057174"/>
                  <a:pt x="11833336" y="4033361"/>
                  <a:pt x="11871388" y="4033361"/>
                </a:cubicBezTo>
                <a:lnTo>
                  <a:pt x="11899963" y="4033361"/>
                </a:lnTo>
                <a:cubicBezTo>
                  <a:pt x="11899963" y="4033361"/>
                  <a:pt x="11899963" y="4038124"/>
                  <a:pt x="11895200" y="4038124"/>
                </a:cubicBezTo>
                <a:cubicBezTo>
                  <a:pt x="11871388" y="4047649"/>
                  <a:pt x="11819048" y="4100036"/>
                  <a:pt x="11795236" y="4085749"/>
                </a:cubicBezTo>
                <a:cubicBezTo>
                  <a:pt x="11780948" y="4095274"/>
                  <a:pt x="11761898" y="4114324"/>
                  <a:pt x="11742848" y="4119086"/>
                </a:cubicBezTo>
                <a:cubicBezTo>
                  <a:pt x="11723798" y="4128611"/>
                  <a:pt x="11695223" y="4128611"/>
                  <a:pt x="11685698" y="4128611"/>
                </a:cubicBezTo>
                <a:cubicBezTo>
                  <a:pt x="11661886" y="4128611"/>
                  <a:pt x="11614261" y="4119086"/>
                  <a:pt x="11614261" y="4095274"/>
                </a:cubicBezTo>
                <a:cubicBezTo>
                  <a:pt x="11590448" y="4114324"/>
                  <a:pt x="11566636" y="4133374"/>
                  <a:pt x="11547586" y="4157139"/>
                </a:cubicBezTo>
                <a:cubicBezTo>
                  <a:pt x="11538061" y="4166664"/>
                  <a:pt x="11542823" y="4185714"/>
                  <a:pt x="11538061" y="4200001"/>
                </a:cubicBezTo>
                <a:cubicBezTo>
                  <a:pt x="11528536" y="4195239"/>
                  <a:pt x="11523773" y="4190476"/>
                  <a:pt x="11509486" y="4190476"/>
                </a:cubicBezTo>
                <a:cubicBezTo>
                  <a:pt x="11499961" y="4190476"/>
                  <a:pt x="11495198" y="4200001"/>
                  <a:pt x="11485673" y="4204764"/>
                </a:cubicBezTo>
                <a:lnTo>
                  <a:pt x="11485673" y="4190476"/>
                </a:lnTo>
                <a:cubicBezTo>
                  <a:pt x="11499961" y="4166664"/>
                  <a:pt x="11499961" y="4138136"/>
                  <a:pt x="11514248" y="4119086"/>
                </a:cubicBezTo>
                <a:cubicBezTo>
                  <a:pt x="11528536" y="4085749"/>
                  <a:pt x="11566636" y="4061936"/>
                  <a:pt x="11590448" y="4038124"/>
                </a:cubicBezTo>
                <a:cubicBezTo>
                  <a:pt x="11580923" y="4028599"/>
                  <a:pt x="11576161" y="4023836"/>
                  <a:pt x="11561873" y="4023836"/>
                </a:cubicBezTo>
                <a:cubicBezTo>
                  <a:pt x="11552348" y="4023836"/>
                  <a:pt x="11504723" y="4028599"/>
                  <a:pt x="11485673" y="4033361"/>
                </a:cubicBezTo>
                <a:cubicBezTo>
                  <a:pt x="11466671" y="4038124"/>
                  <a:pt x="11457146" y="4057174"/>
                  <a:pt x="11442858" y="4071461"/>
                </a:cubicBezTo>
                <a:lnTo>
                  <a:pt x="11423808" y="4071461"/>
                </a:lnTo>
                <a:lnTo>
                  <a:pt x="11423808" y="4057174"/>
                </a:lnTo>
                <a:cubicBezTo>
                  <a:pt x="11428571" y="4047649"/>
                  <a:pt x="11428571" y="4033361"/>
                  <a:pt x="11428571" y="4023836"/>
                </a:cubicBezTo>
                <a:cubicBezTo>
                  <a:pt x="11442858" y="4009549"/>
                  <a:pt x="11457146" y="3990499"/>
                  <a:pt x="11480958" y="3985736"/>
                </a:cubicBezTo>
                <a:cubicBezTo>
                  <a:pt x="11509486" y="3971449"/>
                  <a:pt x="11547586" y="3985736"/>
                  <a:pt x="11580923" y="3980974"/>
                </a:cubicBezTo>
                <a:cubicBezTo>
                  <a:pt x="11590448" y="3980974"/>
                  <a:pt x="11599973" y="3976211"/>
                  <a:pt x="11599973" y="3961924"/>
                </a:cubicBezTo>
                <a:cubicBezTo>
                  <a:pt x="11599973" y="3947636"/>
                  <a:pt x="11538061" y="3904774"/>
                  <a:pt x="11528536" y="3900011"/>
                </a:cubicBezTo>
                <a:cubicBezTo>
                  <a:pt x="11523773" y="3900011"/>
                  <a:pt x="11514248" y="3890486"/>
                  <a:pt x="11509486" y="3885724"/>
                </a:cubicBezTo>
                <a:lnTo>
                  <a:pt x="11457146" y="3885724"/>
                </a:lnTo>
                <a:cubicBezTo>
                  <a:pt x="11452383" y="3880961"/>
                  <a:pt x="11452383" y="3880961"/>
                  <a:pt x="11452383" y="3871436"/>
                </a:cubicBezTo>
                <a:cubicBezTo>
                  <a:pt x="11452383" y="3847624"/>
                  <a:pt x="11495198" y="3838099"/>
                  <a:pt x="11509486" y="3838099"/>
                </a:cubicBezTo>
                <a:cubicBezTo>
                  <a:pt x="11585686" y="3838099"/>
                  <a:pt x="11538061" y="3866674"/>
                  <a:pt x="11661886" y="3938111"/>
                </a:cubicBezTo>
                <a:cubicBezTo>
                  <a:pt x="11661886" y="3933349"/>
                  <a:pt x="11666648" y="3938111"/>
                  <a:pt x="11666648" y="3923824"/>
                </a:cubicBezTo>
                <a:cubicBezTo>
                  <a:pt x="11666648" y="3914299"/>
                  <a:pt x="11657123" y="3885724"/>
                  <a:pt x="11652361" y="3866674"/>
                </a:cubicBezTo>
                <a:cubicBezTo>
                  <a:pt x="11652361" y="3857149"/>
                  <a:pt x="11642836" y="3852386"/>
                  <a:pt x="11638073" y="3842861"/>
                </a:cubicBezTo>
                <a:cubicBezTo>
                  <a:pt x="11628548" y="3838099"/>
                  <a:pt x="11633311" y="3819049"/>
                  <a:pt x="11628548" y="3809524"/>
                </a:cubicBezTo>
                <a:cubicBezTo>
                  <a:pt x="11619023" y="3790474"/>
                  <a:pt x="11599973" y="3785711"/>
                  <a:pt x="11585686" y="3776186"/>
                </a:cubicBezTo>
                <a:lnTo>
                  <a:pt x="11585686" y="3761947"/>
                </a:lnTo>
                <a:cubicBezTo>
                  <a:pt x="11585686" y="3747659"/>
                  <a:pt x="11590448" y="3723847"/>
                  <a:pt x="11604736" y="3723847"/>
                </a:cubicBezTo>
                <a:cubicBezTo>
                  <a:pt x="11633311" y="3723847"/>
                  <a:pt x="11623786" y="3761947"/>
                  <a:pt x="11633311" y="3771472"/>
                </a:cubicBezTo>
                <a:close/>
                <a:moveTo>
                  <a:pt x="11228546" y="3776186"/>
                </a:moveTo>
                <a:cubicBezTo>
                  <a:pt x="11219021" y="3766709"/>
                  <a:pt x="11214259" y="3752422"/>
                  <a:pt x="11199971" y="3752422"/>
                </a:cubicBezTo>
                <a:cubicBezTo>
                  <a:pt x="11190446" y="3752422"/>
                  <a:pt x="11176159" y="3776186"/>
                  <a:pt x="11157109" y="3785711"/>
                </a:cubicBezTo>
                <a:lnTo>
                  <a:pt x="11157109" y="3833336"/>
                </a:lnTo>
                <a:cubicBezTo>
                  <a:pt x="11157109" y="3733372"/>
                  <a:pt x="11161871" y="3728609"/>
                  <a:pt x="11161871" y="3723847"/>
                </a:cubicBezTo>
                <a:cubicBezTo>
                  <a:pt x="11171396" y="3728609"/>
                  <a:pt x="11223784" y="3752422"/>
                  <a:pt x="11228546" y="3776186"/>
                </a:cubicBezTo>
                <a:close/>
                <a:moveTo>
                  <a:pt x="12604766" y="3719084"/>
                </a:moveTo>
                <a:cubicBezTo>
                  <a:pt x="12619054" y="3723847"/>
                  <a:pt x="12671394" y="3733372"/>
                  <a:pt x="12671394" y="3757184"/>
                </a:cubicBezTo>
                <a:cubicBezTo>
                  <a:pt x="12671394" y="3771472"/>
                  <a:pt x="12666631" y="3771472"/>
                  <a:pt x="12666631" y="3776186"/>
                </a:cubicBezTo>
                <a:lnTo>
                  <a:pt x="12642819" y="3776186"/>
                </a:lnTo>
                <a:cubicBezTo>
                  <a:pt x="12623816" y="3766709"/>
                  <a:pt x="12590479" y="3752422"/>
                  <a:pt x="12590479" y="3738134"/>
                </a:cubicBezTo>
                <a:cubicBezTo>
                  <a:pt x="12590479" y="3728609"/>
                  <a:pt x="12595241" y="3719084"/>
                  <a:pt x="12595241" y="3719084"/>
                </a:cubicBezTo>
                <a:lnTo>
                  <a:pt x="12604766" y="3719084"/>
                </a:lnTo>
                <a:close/>
                <a:moveTo>
                  <a:pt x="12552379" y="3742897"/>
                </a:moveTo>
                <a:lnTo>
                  <a:pt x="12542854" y="3752422"/>
                </a:lnTo>
                <a:cubicBezTo>
                  <a:pt x="12519041" y="3738134"/>
                  <a:pt x="12490466" y="3728609"/>
                  <a:pt x="12466654" y="3719084"/>
                </a:cubicBezTo>
                <a:cubicBezTo>
                  <a:pt x="12495229" y="3723847"/>
                  <a:pt x="12528566" y="3733372"/>
                  <a:pt x="12552379" y="3742897"/>
                </a:cubicBezTo>
                <a:close/>
                <a:moveTo>
                  <a:pt x="11819048" y="3723847"/>
                </a:moveTo>
                <a:cubicBezTo>
                  <a:pt x="11819048" y="3728609"/>
                  <a:pt x="11819048" y="3733372"/>
                  <a:pt x="11814286" y="3738134"/>
                </a:cubicBezTo>
                <a:cubicBezTo>
                  <a:pt x="11809523" y="3738134"/>
                  <a:pt x="11804761" y="3738134"/>
                  <a:pt x="11804761" y="3728609"/>
                </a:cubicBezTo>
                <a:cubicBezTo>
                  <a:pt x="11804761" y="3728609"/>
                  <a:pt x="11809523" y="3728609"/>
                  <a:pt x="11804761" y="3723847"/>
                </a:cubicBezTo>
                <a:lnTo>
                  <a:pt x="11804761" y="3719084"/>
                </a:lnTo>
                <a:cubicBezTo>
                  <a:pt x="11799998" y="3723847"/>
                  <a:pt x="11790473" y="3733372"/>
                  <a:pt x="11790473" y="3742897"/>
                </a:cubicBezTo>
                <a:cubicBezTo>
                  <a:pt x="11790473" y="3742897"/>
                  <a:pt x="11785711" y="3742897"/>
                  <a:pt x="11785711" y="3733372"/>
                </a:cubicBezTo>
                <a:cubicBezTo>
                  <a:pt x="11785711" y="3719084"/>
                  <a:pt x="11795236" y="3719084"/>
                  <a:pt x="11799998" y="3714322"/>
                </a:cubicBezTo>
                <a:cubicBezTo>
                  <a:pt x="11804761" y="3714322"/>
                  <a:pt x="11814286" y="3719084"/>
                  <a:pt x="11819048" y="3723847"/>
                </a:cubicBezTo>
                <a:close/>
                <a:moveTo>
                  <a:pt x="12557141" y="3728609"/>
                </a:moveTo>
                <a:cubicBezTo>
                  <a:pt x="12528566" y="3719084"/>
                  <a:pt x="12499991" y="3714322"/>
                  <a:pt x="12471416" y="3709559"/>
                </a:cubicBezTo>
                <a:lnTo>
                  <a:pt x="12528566" y="3704797"/>
                </a:lnTo>
                <a:cubicBezTo>
                  <a:pt x="12538091" y="3709559"/>
                  <a:pt x="12547616" y="3719084"/>
                  <a:pt x="12557141" y="3728609"/>
                </a:cubicBezTo>
                <a:close/>
                <a:moveTo>
                  <a:pt x="11199971" y="3723847"/>
                </a:moveTo>
                <a:cubicBezTo>
                  <a:pt x="11190446" y="3719084"/>
                  <a:pt x="11176159" y="3714322"/>
                  <a:pt x="11161871" y="3709559"/>
                </a:cubicBezTo>
                <a:lnTo>
                  <a:pt x="11161871" y="3690509"/>
                </a:lnTo>
                <a:cubicBezTo>
                  <a:pt x="11171396" y="3700034"/>
                  <a:pt x="11185684" y="3709559"/>
                  <a:pt x="11199971" y="3723847"/>
                </a:cubicBezTo>
                <a:close/>
                <a:moveTo>
                  <a:pt x="11909488" y="3704797"/>
                </a:moveTo>
                <a:cubicBezTo>
                  <a:pt x="11904725" y="3700034"/>
                  <a:pt x="11895200" y="3685747"/>
                  <a:pt x="11885675" y="3676222"/>
                </a:cubicBezTo>
                <a:cubicBezTo>
                  <a:pt x="11885675" y="3671459"/>
                  <a:pt x="11895200" y="3666697"/>
                  <a:pt x="11904725" y="3657172"/>
                </a:cubicBezTo>
                <a:cubicBezTo>
                  <a:pt x="11904725" y="3666697"/>
                  <a:pt x="11904725" y="3676222"/>
                  <a:pt x="11909488" y="3704797"/>
                </a:cubicBezTo>
                <a:close/>
                <a:moveTo>
                  <a:pt x="11319033" y="3685747"/>
                </a:moveTo>
                <a:lnTo>
                  <a:pt x="11319033" y="3719084"/>
                </a:lnTo>
                <a:cubicBezTo>
                  <a:pt x="11314271" y="3719084"/>
                  <a:pt x="11257121" y="3723847"/>
                  <a:pt x="11252359" y="3719084"/>
                </a:cubicBezTo>
                <a:cubicBezTo>
                  <a:pt x="11257121" y="3709559"/>
                  <a:pt x="11257121" y="3700034"/>
                  <a:pt x="11257121" y="3690509"/>
                </a:cubicBezTo>
                <a:cubicBezTo>
                  <a:pt x="11271408" y="3680984"/>
                  <a:pt x="11285696" y="3671459"/>
                  <a:pt x="11299983" y="3657172"/>
                </a:cubicBezTo>
                <a:cubicBezTo>
                  <a:pt x="11309508" y="3661934"/>
                  <a:pt x="11319033" y="3671459"/>
                  <a:pt x="11319033" y="3685747"/>
                </a:cubicBezTo>
                <a:close/>
                <a:moveTo>
                  <a:pt x="11842861" y="3719084"/>
                </a:moveTo>
                <a:cubicBezTo>
                  <a:pt x="11842861" y="3738134"/>
                  <a:pt x="11833336" y="3761947"/>
                  <a:pt x="11814286" y="3761947"/>
                </a:cubicBezTo>
                <a:cubicBezTo>
                  <a:pt x="11795236" y="3761947"/>
                  <a:pt x="11780948" y="3742897"/>
                  <a:pt x="11780948" y="3733372"/>
                </a:cubicBezTo>
                <a:cubicBezTo>
                  <a:pt x="11780948" y="3714322"/>
                  <a:pt x="11785711" y="3709559"/>
                  <a:pt x="11799998" y="3709559"/>
                </a:cubicBezTo>
                <a:cubicBezTo>
                  <a:pt x="11814286" y="3709559"/>
                  <a:pt x="11828573" y="3714322"/>
                  <a:pt x="11828573" y="3728609"/>
                </a:cubicBezTo>
                <a:cubicBezTo>
                  <a:pt x="11828573" y="3738134"/>
                  <a:pt x="11814286" y="3747659"/>
                  <a:pt x="11804761" y="3752422"/>
                </a:cubicBezTo>
                <a:cubicBezTo>
                  <a:pt x="11804761" y="3752422"/>
                  <a:pt x="11799998" y="3757184"/>
                  <a:pt x="11814286" y="3757184"/>
                </a:cubicBezTo>
                <a:cubicBezTo>
                  <a:pt x="11833336" y="3757184"/>
                  <a:pt x="11838098" y="3728609"/>
                  <a:pt x="11838098" y="3719084"/>
                </a:cubicBezTo>
                <a:cubicBezTo>
                  <a:pt x="11838098" y="3685747"/>
                  <a:pt x="11804761" y="3657172"/>
                  <a:pt x="11776186" y="3657172"/>
                </a:cubicBezTo>
                <a:cubicBezTo>
                  <a:pt x="11747611" y="3657172"/>
                  <a:pt x="11690461" y="3690509"/>
                  <a:pt x="11690461" y="3709559"/>
                </a:cubicBezTo>
                <a:cubicBezTo>
                  <a:pt x="11690461" y="3728609"/>
                  <a:pt x="11714273" y="3742897"/>
                  <a:pt x="11723798" y="3742897"/>
                </a:cubicBezTo>
                <a:cubicBezTo>
                  <a:pt x="11738086" y="3742897"/>
                  <a:pt x="11757136" y="3723847"/>
                  <a:pt x="11757136" y="3719084"/>
                </a:cubicBezTo>
                <a:cubicBezTo>
                  <a:pt x="11757136" y="3704797"/>
                  <a:pt x="11752373" y="3709559"/>
                  <a:pt x="11752373" y="3700034"/>
                </a:cubicBezTo>
                <a:cubicBezTo>
                  <a:pt x="11747611" y="3700034"/>
                  <a:pt x="11742848" y="3695272"/>
                  <a:pt x="11733323" y="3695272"/>
                </a:cubicBezTo>
                <a:cubicBezTo>
                  <a:pt x="11719036" y="3695272"/>
                  <a:pt x="11719036" y="3700034"/>
                  <a:pt x="11714273" y="3704797"/>
                </a:cubicBezTo>
                <a:lnTo>
                  <a:pt x="11714273" y="3719084"/>
                </a:lnTo>
                <a:cubicBezTo>
                  <a:pt x="11719036" y="3723847"/>
                  <a:pt x="11714273" y="3728609"/>
                  <a:pt x="11723798" y="3728609"/>
                </a:cubicBezTo>
                <a:cubicBezTo>
                  <a:pt x="11733323" y="3728609"/>
                  <a:pt x="11734372" y="3724370"/>
                  <a:pt x="11735419" y="3724370"/>
                </a:cubicBezTo>
                <a:cubicBezTo>
                  <a:pt x="11735943" y="3724370"/>
                  <a:pt x="11736515" y="3725418"/>
                  <a:pt x="11738086" y="3728609"/>
                </a:cubicBezTo>
                <a:cubicBezTo>
                  <a:pt x="11733323" y="3728609"/>
                  <a:pt x="11723798" y="3733372"/>
                  <a:pt x="11714273" y="3728609"/>
                </a:cubicBezTo>
                <a:cubicBezTo>
                  <a:pt x="11714273" y="3723847"/>
                  <a:pt x="11709511" y="3723847"/>
                  <a:pt x="11709511" y="3709559"/>
                </a:cubicBezTo>
                <a:cubicBezTo>
                  <a:pt x="11709511" y="3700034"/>
                  <a:pt x="11719036" y="3690509"/>
                  <a:pt x="11733323" y="3690509"/>
                </a:cubicBezTo>
                <a:cubicBezTo>
                  <a:pt x="11752373" y="3690509"/>
                  <a:pt x="11757136" y="3704797"/>
                  <a:pt x="11757136" y="3719084"/>
                </a:cubicBezTo>
                <a:cubicBezTo>
                  <a:pt x="11757136" y="3738134"/>
                  <a:pt x="11738086" y="3747659"/>
                  <a:pt x="11723798" y="3747659"/>
                </a:cubicBezTo>
                <a:cubicBezTo>
                  <a:pt x="11699986" y="3747659"/>
                  <a:pt x="11685698" y="3719084"/>
                  <a:pt x="11685698" y="3709559"/>
                </a:cubicBezTo>
                <a:cubicBezTo>
                  <a:pt x="11685698" y="3680984"/>
                  <a:pt x="11757136" y="3652409"/>
                  <a:pt x="11776186" y="3652409"/>
                </a:cubicBezTo>
                <a:cubicBezTo>
                  <a:pt x="11814286" y="3652409"/>
                  <a:pt x="11842861" y="3680984"/>
                  <a:pt x="11842861" y="3719084"/>
                </a:cubicBezTo>
                <a:close/>
                <a:moveTo>
                  <a:pt x="11652361" y="3704797"/>
                </a:moveTo>
                <a:cubicBezTo>
                  <a:pt x="11652361" y="3790474"/>
                  <a:pt x="11733323" y="3776186"/>
                  <a:pt x="11785711" y="3790474"/>
                </a:cubicBezTo>
                <a:cubicBezTo>
                  <a:pt x="11795236" y="3795236"/>
                  <a:pt x="11819048" y="3795236"/>
                  <a:pt x="11833336" y="3790474"/>
                </a:cubicBezTo>
                <a:cubicBezTo>
                  <a:pt x="11823811" y="3809524"/>
                  <a:pt x="11819048" y="3828574"/>
                  <a:pt x="11809523" y="3847624"/>
                </a:cubicBezTo>
                <a:cubicBezTo>
                  <a:pt x="11809523" y="3852386"/>
                  <a:pt x="11799998" y="3861911"/>
                  <a:pt x="11795236" y="3866674"/>
                </a:cubicBezTo>
                <a:cubicBezTo>
                  <a:pt x="11790473" y="3885724"/>
                  <a:pt x="11785711" y="3909536"/>
                  <a:pt x="11780948" y="3928586"/>
                </a:cubicBezTo>
                <a:cubicBezTo>
                  <a:pt x="11780948" y="3947636"/>
                  <a:pt x="11742848" y="3952399"/>
                  <a:pt x="11738086" y="3952399"/>
                </a:cubicBezTo>
                <a:cubicBezTo>
                  <a:pt x="11728561" y="3952399"/>
                  <a:pt x="11709511" y="3942874"/>
                  <a:pt x="11704748" y="3933349"/>
                </a:cubicBezTo>
                <a:cubicBezTo>
                  <a:pt x="11695223" y="3900011"/>
                  <a:pt x="11704748" y="3857149"/>
                  <a:pt x="11690461" y="3828574"/>
                </a:cubicBezTo>
                <a:cubicBezTo>
                  <a:pt x="11676173" y="3799999"/>
                  <a:pt x="11657123" y="3780949"/>
                  <a:pt x="11642836" y="3761947"/>
                </a:cubicBezTo>
                <a:cubicBezTo>
                  <a:pt x="11638073" y="3752422"/>
                  <a:pt x="11642836" y="3738134"/>
                  <a:pt x="11638073" y="3728609"/>
                </a:cubicBezTo>
                <a:cubicBezTo>
                  <a:pt x="11633311" y="3719084"/>
                  <a:pt x="11619023" y="3709559"/>
                  <a:pt x="11604736" y="3709559"/>
                </a:cubicBezTo>
                <a:cubicBezTo>
                  <a:pt x="11595211" y="3709559"/>
                  <a:pt x="11580923" y="3723847"/>
                  <a:pt x="11571398" y="3733372"/>
                </a:cubicBezTo>
                <a:cubicBezTo>
                  <a:pt x="11561873" y="3738134"/>
                  <a:pt x="11542823" y="3738134"/>
                  <a:pt x="11533298" y="3747659"/>
                </a:cubicBezTo>
                <a:cubicBezTo>
                  <a:pt x="11514248" y="3757184"/>
                  <a:pt x="11509486" y="3780949"/>
                  <a:pt x="11509486" y="3790474"/>
                </a:cubicBezTo>
                <a:cubicBezTo>
                  <a:pt x="11509486" y="3804761"/>
                  <a:pt x="11514248" y="3809524"/>
                  <a:pt x="11519011" y="3814286"/>
                </a:cubicBezTo>
                <a:cubicBezTo>
                  <a:pt x="11538061" y="3799999"/>
                  <a:pt x="11561873" y="3785711"/>
                  <a:pt x="11571398" y="3785711"/>
                </a:cubicBezTo>
                <a:cubicBezTo>
                  <a:pt x="11585686" y="3785711"/>
                  <a:pt x="11604736" y="3799999"/>
                  <a:pt x="11614261" y="3814286"/>
                </a:cubicBezTo>
                <a:cubicBezTo>
                  <a:pt x="11619023" y="3819049"/>
                  <a:pt x="11614261" y="3847624"/>
                  <a:pt x="11642836" y="3866674"/>
                </a:cubicBezTo>
                <a:lnTo>
                  <a:pt x="11642836" y="3914299"/>
                </a:lnTo>
                <a:cubicBezTo>
                  <a:pt x="11566636" y="3857149"/>
                  <a:pt x="11571398" y="3823811"/>
                  <a:pt x="11509486" y="3823811"/>
                </a:cubicBezTo>
                <a:cubicBezTo>
                  <a:pt x="11499961" y="3823811"/>
                  <a:pt x="11480958" y="3828574"/>
                  <a:pt x="11466671" y="3838099"/>
                </a:cubicBezTo>
                <a:cubicBezTo>
                  <a:pt x="11466671" y="3828574"/>
                  <a:pt x="11471433" y="3819049"/>
                  <a:pt x="11471433" y="3809524"/>
                </a:cubicBezTo>
                <a:cubicBezTo>
                  <a:pt x="11471433" y="3761947"/>
                  <a:pt x="11399996" y="3752422"/>
                  <a:pt x="11380946" y="3752422"/>
                </a:cubicBezTo>
                <a:cubicBezTo>
                  <a:pt x="11338083" y="3752422"/>
                  <a:pt x="11242834" y="3776186"/>
                  <a:pt x="11280933" y="3847624"/>
                </a:cubicBezTo>
                <a:cubicBezTo>
                  <a:pt x="11271408" y="3842861"/>
                  <a:pt x="11261883" y="3833336"/>
                  <a:pt x="11247596" y="3833336"/>
                </a:cubicBezTo>
                <a:cubicBezTo>
                  <a:pt x="11223784" y="3833336"/>
                  <a:pt x="11171396" y="3866674"/>
                  <a:pt x="11166634" y="3900011"/>
                </a:cubicBezTo>
                <a:lnTo>
                  <a:pt x="11152346" y="3900011"/>
                </a:lnTo>
                <a:lnTo>
                  <a:pt x="11152346" y="3852386"/>
                </a:lnTo>
                <a:cubicBezTo>
                  <a:pt x="11152346" y="3847624"/>
                  <a:pt x="11171396" y="3842861"/>
                  <a:pt x="11171396" y="3828574"/>
                </a:cubicBezTo>
                <a:cubicBezTo>
                  <a:pt x="11161871" y="3795236"/>
                  <a:pt x="11176159" y="3795236"/>
                  <a:pt x="11199971" y="3766709"/>
                </a:cubicBezTo>
                <a:cubicBezTo>
                  <a:pt x="11214259" y="3766709"/>
                  <a:pt x="11247596" y="3823811"/>
                  <a:pt x="11247596" y="3795236"/>
                </a:cubicBezTo>
                <a:cubicBezTo>
                  <a:pt x="11247596" y="3785711"/>
                  <a:pt x="11233309" y="3757184"/>
                  <a:pt x="11219021" y="3738134"/>
                </a:cubicBezTo>
                <a:cubicBezTo>
                  <a:pt x="11271408" y="3752422"/>
                  <a:pt x="11257121" y="3757184"/>
                  <a:pt x="11295221" y="3757184"/>
                </a:cubicBezTo>
                <a:cubicBezTo>
                  <a:pt x="11409521" y="3757184"/>
                  <a:pt x="11571398" y="3680984"/>
                  <a:pt x="11676173" y="3652409"/>
                </a:cubicBezTo>
                <a:cubicBezTo>
                  <a:pt x="11666648" y="3666697"/>
                  <a:pt x="11652361" y="3690509"/>
                  <a:pt x="11652361" y="3704797"/>
                </a:cubicBezTo>
                <a:close/>
                <a:moveTo>
                  <a:pt x="11247596" y="3690509"/>
                </a:moveTo>
                <a:cubicBezTo>
                  <a:pt x="11247596" y="3700034"/>
                  <a:pt x="11242834" y="3704797"/>
                  <a:pt x="11242834" y="3714322"/>
                </a:cubicBezTo>
                <a:cubicBezTo>
                  <a:pt x="11223784" y="3709559"/>
                  <a:pt x="11199971" y="3690509"/>
                  <a:pt x="11180921" y="3676222"/>
                </a:cubicBezTo>
                <a:cubicBezTo>
                  <a:pt x="11195209" y="3671459"/>
                  <a:pt x="11214259" y="3666697"/>
                  <a:pt x="11228546" y="3652409"/>
                </a:cubicBezTo>
                <a:cubicBezTo>
                  <a:pt x="11238071" y="3661934"/>
                  <a:pt x="11247596" y="3676222"/>
                  <a:pt x="11247596" y="3690509"/>
                </a:cubicBezTo>
                <a:close/>
                <a:moveTo>
                  <a:pt x="11414283" y="3666697"/>
                </a:moveTo>
                <a:cubicBezTo>
                  <a:pt x="11414283" y="3719084"/>
                  <a:pt x="11395233" y="3690509"/>
                  <a:pt x="11338083" y="3719084"/>
                </a:cubicBezTo>
                <a:cubicBezTo>
                  <a:pt x="11333321" y="3714322"/>
                  <a:pt x="11333321" y="3714322"/>
                  <a:pt x="11333321" y="3700034"/>
                </a:cubicBezTo>
                <a:cubicBezTo>
                  <a:pt x="11333321" y="3690509"/>
                  <a:pt x="11371421" y="3652409"/>
                  <a:pt x="11385708" y="3623834"/>
                </a:cubicBezTo>
                <a:cubicBezTo>
                  <a:pt x="11409521" y="3628597"/>
                  <a:pt x="11414283" y="3642884"/>
                  <a:pt x="11414283" y="3666697"/>
                </a:cubicBezTo>
                <a:close/>
                <a:moveTo>
                  <a:pt x="12723781" y="3742897"/>
                </a:moveTo>
                <a:lnTo>
                  <a:pt x="12676156" y="3742897"/>
                </a:lnTo>
                <a:cubicBezTo>
                  <a:pt x="12633294" y="3714322"/>
                  <a:pt x="12538091" y="3700034"/>
                  <a:pt x="12538091" y="3638122"/>
                </a:cubicBezTo>
                <a:cubicBezTo>
                  <a:pt x="12538091" y="3623834"/>
                  <a:pt x="12542854" y="3619072"/>
                  <a:pt x="12552379" y="3619072"/>
                </a:cubicBezTo>
                <a:cubicBezTo>
                  <a:pt x="12600004" y="3619072"/>
                  <a:pt x="12699969" y="3709559"/>
                  <a:pt x="12723781" y="3742897"/>
                </a:cubicBezTo>
                <a:close/>
                <a:moveTo>
                  <a:pt x="12538091" y="3614309"/>
                </a:moveTo>
                <a:cubicBezTo>
                  <a:pt x="12528566" y="3623834"/>
                  <a:pt x="12523804" y="3628597"/>
                  <a:pt x="12523804" y="3638122"/>
                </a:cubicBezTo>
                <a:cubicBezTo>
                  <a:pt x="12523804" y="3652409"/>
                  <a:pt x="12561904" y="3695272"/>
                  <a:pt x="12585716" y="3723847"/>
                </a:cubicBezTo>
                <a:cubicBezTo>
                  <a:pt x="12585716" y="3728609"/>
                  <a:pt x="12580954" y="3733372"/>
                  <a:pt x="12576191" y="3738134"/>
                </a:cubicBezTo>
                <a:cubicBezTo>
                  <a:pt x="12571429" y="3738134"/>
                  <a:pt x="12571429" y="3723847"/>
                  <a:pt x="12561904" y="3719084"/>
                </a:cubicBezTo>
                <a:cubicBezTo>
                  <a:pt x="12533329" y="3680984"/>
                  <a:pt x="12509516" y="3666697"/>
                  <a:pt x="12509516" y="3638122"/>
                </a:cubicBezTo>
                <a:cubicBezTo>
                  <a:pt x="12509516" y="3628597"/>
                  <a:pt x="12514279" y="3623834"/>
                  <a:pt x="12523804" y="3614309"/>
                </a:cubicBezTo>
                <a:lnTo>
                  <a:pt x="12538091" y="3614309"/>
                </a:lnTo>
                <a:close/>
                <a:moveTo>
                  <a:pt x="11909488" y="3733372"/>
                </a:moveTo>
                <a:lnTo>
                  <a:pt x="11909488" y="3799999"/>
                </a:lnTo>
                <a:cubicBezTo>
                  <a:pt x="11895200" y="3795236"/>
                  <a:pt x="11861911" y="3785711"/>
                  <a:pt x="11861911" y="3771472"/>
                </a:cubicBezTo>
                <a:cubicBezTo>
                  <a:pt x="11861911" y="3761947"/>
                  <a:pt x="11871388" y="3752422"/>
                  <a:pt x="11876150" y="3742897"/>
                </a:cubicBezTo>
                <a:cubicBezTo>
                  <a:pt x="11871388" y="3738134"/>
                  <a:pt x="11876150" y="3738134"/>
                  <a:pt x="11861911" y="3738134"/>
                </a:cubicBezTo>
                <a:cubicBezTo>
                  <a:pt x="11838098" y="3738134"/>
                  <a:pt x="11842861" y="3785711"/>
                  <a:pt x="11804761" y="3785711"/>
                </a:cubicBezTo>
                <a:cubicBezTo>
                  <a:pt x="11795236" y="3785711"/>
                  <a:pt x="11771423" y="3752422"/>
                  <a:pt x="11761898" y="3752422"/>
                </a:cubicBezTo>
                <a:cubicBezTo>
                  <a:pt x="11747611" y="3752422"/>
                  <a:pt x="11733323" y="3761947"/>
                  <a:pt x="11719036" y="3761947"/>
                </a:cubicBezTo>
                <a:cubicBezTo>
                  <a:pt x="11676173" y="3761947"/>
                  <a:pt x="11666648" y="3728609"/>
                  <a:pt x="11666648" y="3704797"/>
                </a:cubicBezTo>
                <a:cubicBezTo>
                  <a:pt x="11666648" y="3690509"/>
                  <a:pt x="11680936" y="3666697"/>
                  <a:pt x="11685698" y="3647647"/>
                </a:cubicBezTo>
                <a:cubicBezTo>
                  <a:pt x="11719036" y="3638122"/>
                  <a:pt x="11776186" y="3604784"/>
                  <a:pt x="11823811" y="3609547"/>
                </a:cubicBezTo>
                <a:cubicBezTo>
                  <a:pt x="11852386" y="3647647"/>
                  <a:pt x="11909488" y="3719084"/>
                  <a:pt x="11909488" y="3733372"/>
                </a:cubicBezTo>
                <a:close/>
                <a:moveTo>
                  <a:pt x="11476196" y="3642884"/>
                </a:moveTo>
                <a:cubicBezTo>
                  <a:pt x="11476196" y="3661934"/>
                  <a:pt x="11466671" y="3690509"/>
                  <a:pt x="11438096" y="3695272"/>
                </a:cubicBezTo>
                <a:lnTo>
                  <a:pt x="11423808" y="3695272"/>
                </a:lnTo>
                <a:lnTo>
                  <a:pt x="11423808" y="3628597"/>
                </a:lnTo>
                <a:cubicBezTo>
                  <a:pt x="11433333" y="3619072"/>
                  <a:pt x="11438096" y="3609547"/>
                  <a:pt x="11442858" y="3600022"/>
                </a:cubicBezTo>
                <a:cubicBezTo>
                  <a:pt x="11471433" y="3614309"/>
                  <a:pt x="11476196" y="3623834"/>
                  <a:pt x="11476196" y="3642884"/>
                </a:cubicBezTo>
                <a:close/>
                <a:moveTo>
                  <a:pt x="12704731" y="3604784"/>
                </a:moveTo>
                <a:cubicBezTo>
                  <a:pt x="12719019" y="3623834"/>
                  <a:pt x="12738069" y="3671459"/>
                  <a:pt x="12738069" y="3685747"/>
                </a:cubicBezTo>
                <a:lnTo>
                  <a:pt x="12738069" y="3671459"/>
                </a:lnTo>
                <a:lnTo>
                  <a:pt x="12738069" y="3709559"/>
                </a:lnTo>
                <a:cubicBezTo>
                  <a:pt x="12728544" y="3680984"/>
                  <a:pt x="12733306" y="3638122"/>
                  <a:pt x="12709494" y="3623834"/>
                </a:cubicBezTo>
                <a:cubicBezTo>
                  <a:pt x="12690444" y="3614309"/>
                  <a:pt x="12666631" y="3604784"/>
                  <a:pt x="12657106" y="3590497"/>
                </a:cubicBezTo>
                <a:cubicBezTo>
                  <a:pt x="12671394" y="3595259"/>
                  <a:pt x="12690444" y="3604784"/>
                  <a:pt x="12704731" y="3604784"/>
                </a:cubicBezTo>
                <a:close/>
                <a:moveTo>
                  <a:pt x="11223784" y="3595259"/>
                </a:moveTo>
                <a:lnTo>
                  <a:pt x="11223784" y="3638122"/>
                </a:lnTo>
                <a:cubicBezTo>
                  <a:pt x="11214259" y="3657172"/>
                  <a:pt x="11180921" y="3661934"/>
                  <a:pt x="11176159" y="3661934"/>
                </a:cubicBezTo>
                <a:cubicBezTo>
                  <a:pt x="11152346" y="3661934"/>
                  <a:pt x="11157109" y="3623834"/>
                  <a:pt x="11157109" y="3619072"/>
                </a:cubicBezTo>
                <a:lnTo>
                  <a:pt x="11157109" y="3609547"/>
                </a:lnTo>
                <a:lnTo>
                  <a:pt x="11157109" y="3600022"/>
                </a:lnTo>
                <a:cubicBezTo>
                  <a:pt x="11166634" y="3600022"/>
                  <a:pt x="11180921" y="3590497"/>
                  <a:pt x="11195209" y="3590497"/>
                </a:cubicBezTo>
                <a:cubicBezTo>
                  <a:pt x="11204734" y="3590497"/>
                  <a:pt x="11209496" y="3595259"/>
                  <a:pt x="11223784" y="3595259"/>
                </a:cubicBezTo>
                <a:close/>
                <a:moveTo>
                  <a:pt x="12795219" y="3847624"/>
                </a:moveTo>
                <a:lnTo>
                  <a:pt x="12795219" y="3871436"/>
                </a:lnTo>
                <a:cubicBezTo>
                  <a:pt x="12790456" y="3866674"/>
                  <a:pt x="12785694" y="3861911"/>
                  <a:pt x="12780931" y="3866674"/>
                </a:cubicBezTo>
                <a:cubicBezTo>
                  <a:pt x="12790456" y="3766709"/>
                  <a:pt x="12638056" y="3619072"/>
                  <a:pt x="12542854" y="3604784"/>
                </a:cubicBezTo>
                <a:cubicBezTo>
                  <a:pt x="12542854" y="3600022"/>
                  <a:pt x="12552379" y="3590497"/>
                  <a:pt x="12557141" y="3585734"/>
                </a:cubicBezTo>
                <a:cubicBezTo>
                  <a:pt x="12633294" y="3604784"/>
                  <a:pt x="12795219" y="3752422"/>
                  <a:pt x="12795219" y="3847624"/>
                </a:cubicBezTo>
                <a:close/>
                <a:moveTo>
                  <a:pt x="11880913" y="3661934"/>
                </a:moveTo>
                <a:cubicBezTo>
                  <a:pt x="11871388" y="3652409"/>
                  <a:pt x="11857148" y="3633359"/>
                  <a:pt x="11842861" y="3614309"/>
                </a:cubicBezTo>
                <a:cubicBezTo>
                  <a:pt x="11852386" y="3619072"/>
                  <a:pt x="11890438" y="3609547"/>
                  <a:pt x="11904725" y="3585734"/>
                </a:cubicBezTo>
                <a:cubicBezTo>
                  <a:pt x="11895200" y="3600022"/>
                  <a:pt x="11919013" y="3642884"/>
                  <a:pt x="11880913" y="3661934"/>
                </a:cubicBezTo>
                <a:close/>
                <a:moveTo>
                  <a:pt x="11809523" y="3595259"/>
                </a:moveTo>
                <a:cubicBezTo>
                  <a:pt x="11704748" y="3623834"/>
                  <a:pt x="11438096" y="3742897"/>
                  <a:pt x="11299983" y="3742897"/>
                </a:cubicBezTo>
                <a:cubicBezTo>
                  <a:pt x="11261883" y="3742897"/>
                  <a:pt x="11257121" y="3747659"/>
                  <a:pt x="11209496" y="3714322"/>
                </a:cubicBezTo>
                <a:cubicBezTo>
                  <a:pt x="11233309" y="3728609"/>
                  <a:pt x="11271408" y="3738134"/>
                  <a:pt x="11285696" y="3738134"/>
                </a:cubicBezTo>
                <a:cubicBezTo>
                  <a:pt x="11390471" y="3738134"/>
                  <a:pt x="11752373" y="3600022"/>
                  <a:pt x="11804761" y="3585734"/>
                </a:cubicBezTo>
                <a:cubicBezTo>
                  <a:pt x="11804761" y="3585734"/>
                  <a:pt x="11809523" y="3590497"/>
                  <a:pt x="11809523" y="3595259"/>
                </a:cubicBezTo>
                <a:close/>
                <a:moveTo>
                  <a:pt x="11542823" y="3628597"/>
                </a:moveTo>
                <a:cubicBezTo>
                  <a:pt x="11542823" y="3666697"/>
                  <a:pt x="11523773" y="3666697"/>
                  <a:pt x="11480958" y="3680984"/>
                </a:cubicBezTo>
                <a:cubicBezTo>
                  <a:pt x="11490436" y="3638122"/>
                  <a:pt x="11485673" y="3647647"/>
                  <a:pt x="11485673" y="3623834"/>
                </a:cubicBezTo>
                <a:cubicBezTo>
                  <a:pt x="11485673" y="3609547"/>
                  <a:pt x="11499961" y="3600022"/>
                  <a:pt x="11509486" y="3585734"/>
                </a:cubicBezTo>
                <a:cubicBezTo>
                  <a:pt x="11519011" y="3585734"/>
                  <a:pt x="11542823" y="3614309"/>
                  <a:pt x="11542823" y="3628597"/>
                </a:cubicBezTo>
                <a:close/>
                <a:moveTo>
                  <a:pt x="11304746" y="3614309"/>
                </a:moveTo>
                <a:cubicBezTo>
                  <a:pt x="11304746" y="3638122"/>
                  <a:pt x="11280933" y="3657172"/>
                  <a:pt x="11257121" y="3676222"/>
                </a:cubicBezTo>
                <a:cubicBezTo>
                  <a:pt x="11238071" y="3633359"/>
                  <a:pt x="11238071" y="3642884"/>
                  <a:pt x="11238071" y="3619072"/>
                </a:cubicBezTo>
                <a:cubicBezTo>
                  <a:pt x="11238071" y="3601641"/>
                  <a:pt x="11237452" y="3596973"/>
                  <a:pt x="11239214" y="3595688"/>
                </a:cubicBezTo>
                <a:cubicBezTo>
                  <a:pt x="11242262" y="3593544"/>
                  <a:pt x="11252502" y="3601641"/>
                  <a:pt x="11285696" y="3571447"/>
                </a:cubicBezTo>
                <a:cubicBezTo>
                  <a:pt x="11295221" y="3585734"/>
                  <a:pt x="11304746" y="3604784"/>
                  <a:pt x="11304746" y="3614309"/>
                </a:cubicBezTo>
                <a:close/>
                <a:moveTo>
                  <a:pt x="11595211" y="3623834"/>
                </a:moveTo>
                <a:cubicBezTo>
                  <a:pt x="11595211" y="3657172"/>
                  <a:pt x="11576161" y="3638122"/>
                  <a:pt x="11552348" y="3661934"/>
                </a:cubicBezTo>
                <a:cubicBezTo>
                  <a:pt x="11547586" y="3633359"/>
                  <a:pt x="11547586" y="3595259"/>
                  <a:pt x="11571398" y="3566684"/>
                </a:cubicBezTo>
                <a:cubicBezTo>
                  <a:pt x="11580923" y="3571447"/>
                  <a:pt x="11595211" y="3614309"/>
                  <a:pt x="11595211" y="3623834"/>
                </a:cubicBezTo>
                <a:close/>
                <a:moveTo>
                  <a:pt x="11371421" y="3609547"/>
                </a:moveTo>
                <a:cubicBezTo>
                  <a:pt x="11371421" y="3633359"/>
                  <a:pt x="11361896" y="3647647"/>
                  <a:pt x="11333321" y="3676222"/>
                </a:cubicBezTo>
                <a:cubicBezTo>
                  <a:pt x="11328558" y="3671459"/>
                  <a:pt x="11309508" y="3652409"/>
                  <a:pt x="11309508" y="3642884"/>
                </a:cubicBezTo>
                <a:cubicBezTo>
                  <a:pt x="11309508" y="3628597"/>
                  <a:pt x="11319033" y="3619072"/>
                  <a:pt x="11314271" y="3604784"/>
                </a:cubicBezTo>
                <a:lnTo>
                  <a:pt x="11314271" y="3595259"/>
                </a:lnTo>
                <a:cubicBezTo>
                  <a:pt x="11314271" y="3585734"/>
                  <a:pt x="11338083" y="3576209"/>
                  <a:pt x="11342846" y="3566684"/>
                </a:cubicBezTo>
                <a:cubicBezTo>
                  <a:pt x="11366658" y="3580972"/>
                  <a:pt x="11371421" y="3590497"/>
                  <a:pt x="11371421" y="3609547"/>
                </a:cubicBezTo>
                <a:close/>
                <a:moveTo>
                  <a:pt x="12714256" y="3585734"/>
                </a:moveTo>
                <a:cubicBezTo>
                  <a:pt x="12709494" y="3580972"/>
                  <a:pt x="12699969" y="3566684"/>
                  <a:pt x="12699969" y="3547634"/>
                </a:cubicBezTo>
                <a:lnTo>
                  <a:pt x="12714256" y="3547634"/>
                </a:lnTo>
                <a:cubicBezTo>
                  <a:pt x="12714256" y="3557159"/>
                  <a:pt x="12719019" y="3571447"/>
                  <a:pt x="12714256" y="3585734"/>
                </a:cubicBezTo>
                <a:close/>
                <a:moveTo>
                  <a:pt x="11195209" y="3552397"/>
                </a:moveTo>
                <a:lnTo>
                  <a:pt x="11195209" y="3566684"/>
                </a:lnTo>
                <a:cubicBezTo>
                  <a:pt x="11190446" y="3571447"/>
                  <a:pt x="11185684" y="3580972"/>
                  <a:pt x="11176159" y="3585734"/>
                </a:cubicBezTo>
                <a:lnTo>
                  <a:pt x="11157109" y="3585734"/>
                </a:lnTo>
                <a:lnTo>
                  <a:pt x="11157109" y="3547634"/>
                </a:lnTo>
                <a:cubicBezTo>
                  <a:pt x="11166634" y="3552397"/>
                  <a:pt x="11180921" y="3552397"/>
                  <a:pt x="11195209" y="3552397"/>
                </a:cubicBezTo>
                <a:close/>
                <a:moveTo>
                  <a:pt x="12699969" y="3590497"/>
                </a:moveTo>
                <a:cubicBezTo>
                  <a:pt x="12680919" y="3585734"/>
                  <a:pt x="12633294" y="3576209"/>
                  <a:pt x="12638056" y="3542872"/>
                </a:cubicBezTo>
                <a:cubicBezTo>
                  <a:pt x="12657106" y="3533347"/>
                  <a:pt x="12685681" y="3566684"/>
                  <a:pt x="12699969" y="3590497"/>
                </a:cubicBezTo>
                <a:close/>
                <a:moveTo>
                  <a:pt x="12690444" y="3552397"/>
                </a:moveTo>
                <a:cubicBezTo>
                  <a:pt x="12685681" y="3547634"/>
                  <a:pt x="12680919" y="3542872"/>
                  <a:pt x="12690444" y="3538109"/>
                </a:cubicBezTo>
                <a:lnTo>
                  <a:pt x="12690444" y="3552397"/>
                </a:lnTo>
                <a:close/>
                <a:moveTo>
                  <a:pt x="12647581" y="3595259"/>
                </a:moveTo>
                <a:cubicBezTo>
                  <a:pt x="12657106" y="3609547"/>
                  <a:pt x="12699969" y="3628597"/>
                  <a:pt x="12704731" y="3638122"/>
                </a:cubicBezTo>
                <a:cubicBezTo>
                  <a:pt x="12714256" y="3642884"/>
                  <a:pt x="12723781" y="3661934"/>
                  <a:pt x="12723781" y="3676222"/>
                </a:cubicBezTo>
                <a:lnTo>
                  <a:pt x="12723781" y="3695272"/>
                </a:lnTo>
                <a:cubicBezTo>
                  <a:pt x="12676156" y="3638122"/>
                  <a:pt x="12604766" y="3604784"/>
                  <a:pt x="12561904" y="3576209"/>
                </a:cubicBezTo>
                <a:cubicBezTo>
                  <a:pt x="12571429" y="3552397"/>
                  <a:pt x="12604766" y="3538109"/>
                  <a:pt x="12609529" y="3538109"/>
                </a:cubicBezTo>
                <a:cubicBezTo>
                  <a:pt x="12628531" y="3538109"/>
                  <a:pt x="12647581" y="3590497"/>
                  <a:pt x="12647581" y="3595259"/>
                </a:cubicBezTo>
                <a:close/>
                <a:moveTo>
                  <a:pt x="8747617" y="3776186"/>
                </a:moveTo>
                <a:cubicBezTo>
                  <a:pt x="8738092" y="3766709"/>
                  <a:pt x="8719042" y="3738134"/>
                  <a:pt x="8709517" y="3738134"/>
                </a:cubicBezTo>
                <a:cubicBezTo>
                  <a:pt x="8695229" y="3738134"/>
                  <a:pt x="8676179" y="3757184"/>
                  <a:pt x="8661892" y="3776186"/>
                </a:cubicBezTo>
                <a:cubicBezTo>
                  <a:pt x="8666654" y="3785711"/>
                  <a:pt x="8680942" y="3795236"/>
                  <a:pt x="8690467" y="3804761"/>
                </a:cubicBezTo>
                <a:cubicBezTo>
                  <a:pt x="8642842" y="3823811"/>
                  <a:pt x="8590454" y="3842861"/>
                  <a:pt x="8538067" y="3852386"/>
                </a:cubicBezTo>
                <a:cubicBezTo>
                  <a:pt x="7966663" y="3976211"/>
                  <a:pt x="7395210" y="4080986"/>
                  <a:pt x="6823806" y="4190476"/>
                </a:cubicBezTo>
                <a:cubicBezTo>
                  <a:pt x="6942820" y="4138136"/>
                  <a:pt x="7057120" y="4066699"/>
                  <a:pt x="7180945" y="3976211"/>
                </a:cubicBezTo>
                <a:cubicBezTo>
                  <a:pt x="7185708" y="3971449"/>
                  <a:pt x="7204758" y="3966686"/>
                  <a:pt x="7219045" y="3961924"/>
                </a:cubicBezTo>
                <a:cubicBezTo>
                  <a:pt x="7861888" y="3823811"/>
                  <a:pt x="8509492" y="3680984"/>
                  <a:pt x="9152382" y="3538109"/>
                </a:cubicBezTo>
                <a:cubicBezTo>
                  <a:pt x="9028557" y="3642884"/>
                  <a:pt x="8880919" y="3700034"/>
                  <a:pt x="8747617" y="3776186"/>
                </a:cubicBezTo>
                <a:close/>
                <a:moveTo>
                  <a:pt x="11866625" y="3600022"/>
                </a:moveTo>
                <a:lnTo>
                  <a:pt x="11828573" y="3595259"/>
                </a:lnTo>
                <a:cubicBezTo>
                  <a:pt x="11838098" y="3580972"/>
                  <a:pt x="11847623" y="3561922"/>
                  <a:pt x="11852386" y="3542872"/>
                </a:cubicBezTo>
                <a:cubicBezTo>
                  <a:pt x="11861911" y="3538109"/>
                  <a:pt x="11885675" y="3542872"/>
                  <a:pt x="11904725" y="3528584"/>
                </a:cubicBezTo>
                <a:cubicBezTo>
                  <a:pt x="11904725" y="3542872"/>
                  <a:pt x="11899963" y="3590497"/>
                  <a:pt x="11866625" y="3600022"/>
                </a:cubicBezTo>
                <a:close/>
                <a:moveTo>
                  <a:pt x="11666648" y="3580972"/>
                </a:moveTo>
                <a:cubicBezTo>
                  <a:pt x="11666648" y="3614309"/>
                  <a:pt x="11638073" y="3633359"/>
                  <a:pt x="11604736" y="3638122"/>
                </a:cubicBezTo>
                <a:lnTo>
                  <a:pt x="11604736" y="3585734"/>
                </a:lnTo>
                <a:cubicBezTo>
                  <a:pt x="11619023" y="3571447"/>
                  <a:pt x="11628548" y="3547634"/>
                  <a:pt x="11633311" y="3528584"/>
                </a:cubicBezTo>
                <a:cubicBezTo>
                  <a:pt x="11652361" y="3538109"/>
                  <a:pt x="11666648" y="3561922"/>
                  <a:pt x="11666648" y="3580972"/>
                </a:cubicBezTo>
                <a:close/>
                <a:moveTo>
                  <a:pt x="11280933" y="3533347"/>
                </a:moveTo>
                <a:lnTo>
                  <a:pt x="11280933" y="3552397"/>
                </a:lnTo>
                <a:cubicBezTo>
                  <a:pt x="11271408" y="3566684"/>
                  <a:pt x="11247596" y="3585734"/>
                  <a:pt x="11233309" y="3585734"/>
                </a:cubicBezTo>
                <a:cubicBezTo>
                  <a:pt x="11223784" y="3585734"/>
                  <a:pt x="11214259" y="3580972"/>
                  <a:pt x="11204734" y="3580972"/>
                </a:cubicBezTo>
                <a:cubicBezTo>
                  <a:pt x="11204734" y="3571447"/>
                  <a:pt x="11209496" y="3561922"/>
                  <a:pt x="11209496" y="3552397"/>
                </a:cubicBezTo>
                <a:cubicBezTo>
                  <a:pt x="11223784" y="3547634"/>
                  <a:pt x="11238071" y="3528584"/>
                  <a:pt x="11247596" y="3528584"/>
                </a:cubicBezTo>
                <a:cubicBezTo>
                  <a:pt x="11261883" y="3528584"/>
                  <a:pt x="11271408" y="3533347"/>
                  <a:pt x="11280933" y="3533347"/>
                </a:cubicBezTo>
                <a:close/>
                <a:moveTo>
                  <a:pt x="11433333" y="3576209"/>
                </a:moveTo>
                <a:cubicBezTo>
                  <a:pt x="11433333" y="3590497"/>
                  <a:pt x="11423808" y="3609547"/>
                  <a:pt x="11414283" y="3623834"/>
                </a:cubicBezTo>
                <a:cubicBezTo>
                  <a:pt x="11376183" y="3614309"/>
                  <a:pt x="11385708" y="3585734"/>
                  <a:pt x="11361896" y="3561922"/>
                </a:cubicBezTo>
                <a:cubicBezTo>
                  <a:pt x="11371421" y="3552397"/>
                  <a:pt x="11380946" y="3538109"/>
                  <a:pt x="11390471" y="3523822"/>
                </a:cubicBezTo>
                <a:cubicBezTo>
                  <a:pt x="11404758" y="3528584"/>
                  <a:pt x="11433333" y="3561922"/>
                  <a:pt x="11433333" y="3576209"/>
                </a:cubicBezTo>
                <a:close/>
                <a:moveTo>
                  <a:pt x="11838098" y="3552397"/>
                </a:moveTo>
                <a:cubicBezTo>
                  <a:pt x="11833336" y="3566684"/>
                  <a:pt x="11828573" y="3576209"/>
                  <a:pt x="11819048" y="3585734"/>
                </a:cubicBezTo>
                <a:lnTo>
                  <a:pt x="11790473" y="3542872"/>
                </a:lnTo>
                <a:lnTo>
                  <a:pt x="11790473" y="3528584"/>
                </a:lnTo>
                <a:cubicBezTo>
                  <a:pt x="11804761" y="3528584"/>
                  <a:pt x="11823811" y="3523822"/>
                  <a:pt x="11838098" y="3519059"/>
                </a:cubicBezTo>
                <a:lnTo>
                  <a:pt x="11838098" y="3552397"/>
                </a:lnTo>
                <a:close/>
                <a:moveTo>
                  <a:pt x="12733306" y="3514297"/>
                </a:moveTo>
                <a:cubicBezTo>
                  <a:pt x="12723781" y="3519059"/>
                  <a:pt x="12704731" y="3528584"/>
                  <a:pt x="12690444" y="3528584"/>
                </a:cubicBezTo>
                <a:lnTo>
                  <a:pt x="12595241" y="3528584"/>
                </a:lnTo>
                <a:lnTo>
                  <a:pt x="12652344" y="3514297"/>
                </a:lnTo>
                <a:lnTo>
                  <a:pt x="12733306" y="3514297"/>
                </a:lnTo>
                <a:close/>
                <a:moveTo>
                  <a:pt x="12471416" y="3628597"/>
                </a:moveTo>
                <a:cubicBezTo>
                  <a:pt x="12466654" y="3628597"/>
                  <a:pt x="12457129" y="3633359"/>
                  <a:pt x="12447604" y="3633359"/>
                </a:cubicBezTo>
                <a:cubicBezTo>
                  <a:pt x="12395216" y="3633359"/>
                  <a:pt x="12333304" y="3590497"/>
                  <a:pt x="12333304" y="3538109"/>
                </a:cubicBezTo>
                <a:lnTo>
                  <a:pt x="12333304" y="3514297"/>
                </a:lnTo>
                <a:cubicBezTo>
                  <a:pt x="12371404" y="3542872"/>
                  <a:pt x="12414266" y="3623834"/>
                  <a:pt x="12471416" y="3628597"/>
                </a:cubicBezTo>
                <a:close/>
                <a:moveTo>
                  <a:pt x="11780948" y="3561922"/>
                </a:moveTo>
                <a:cubicBezTo>
                  <a:pt x="11780948" y="3585734"/>
                  <a:pt x="11757136" y="3576209"/>
                  <a:pt x="11733323" y="3595259"/>
                </a:cubicBezTo>
                <a:cubicBezTo>
                  <a:pt x="11742848" y="3566684"/>
                  <a:pt x="11742848" y="3538109"/>
                  <a:pt x="11752373" y="3509534"/>
                </a:cubicBezTo>
                <a:cubicBezTo>
                  <a:pt x="11761898" y="3519059"/>
                  <a:pt x="11780948" y="3542872"/>
                  <a:pt x="11780948" y="3561922"/>
                </a:cubicBezTo>
                <a:close/>
                <a:moveTo>
                  <a:pt x="11499961" y="3557159"/>
                </a:moveTo>
                <a:cubicBezTo>
                  <a:pt x="11499961" y="3566684"/>
                  <a:pt x="11490436" y="3590497"/>
                  <a:pt x="11480958" y="3609547"/>
                </a:cubicBezTo>
                <a:cubicBezTo>
                  <a:pt x="11466671" y="3600022"/>
                  <a:pt x="11447621" y="3585734"/>
                  <a:pt x="11447621" y="3576209"/>
                </a:cubicBezTo>
                <a:cubicBezTo>
                  <a:pt x="11447621" y="3561922"/>
                  <a:pt x="11433333" y="3552397"/>
                  <a:pt x="11433333" y="3538109"/>
                </a:cubicBezTo>
                <a:cubicBezTo>
                  <a:pt x="11433333" y="3528584"/>
                  <a:pt x="11452383" y="3509534"/>
                  <a:pt x="11457146" y="3495247"/>
                </a:cubicBezTo>
                <a:cubicBezTo>
                  <a:pt x="11490436" y="3500009"/>
                  <a:pt x="11499961" y="3533347"/>
                  <a:pt x="11499961" y="3557159"/>
                </a:cubicBezTo>
                <a:close/>
                <a:moveTo>
                  <a:pt x="11347608" y="3528584"/>
                </a:moveTo>
                <a:cubicBezTo>
                  <a:pt x="11347608" y="3542872"/>
                  <a:pt x="11328558" y="3566684"/>
                  <a:pt x="11314271" y="3580972"/>
                </a:cubicBezTo>
                <a:cubicBezTo>
                  <a:pt x="11304746" y="3576209"/>
                  <a:pt x="11295221" y="3557159"/>
                  <a:pt x="11295221" y="3547634"/>
                </a:cubicBezTo>
                <a:cubicBezTo>
                  <a:pt x="11295221" y="3519059"/>
                  <a:pt x="11304746" y="3523822"/>
                  <a:pt x="11328558" y="3495247"/>
                </a:cubicBezTo>
                <a:cubicBezTo>
                  <a:pt x="11338083" y="3504772"/>
                  <a:pt x="11347608" y="3519059"/>
                  <a:pt x="11347608" y="3528584"/>
                </a:cubicBezTo>
                <a:close/>
                <a:moveTo>
                  <a:pt x="11728561" y="3552397"/>
                </a:moveTo>
                <a:cubicBezTo>
                  <a:pt x="11728561" y="3590497"/>
                  <a:pt x="11704748" y="3604784"/>
                  <a:pt x="11671411" y="3614309"/>
                </a:cubicBezTo>
                <a:cubicBezTo>
                  <a:pt x="11676173" y="3604784"/>
                  <a:pt x="11680936" y="3590497"/>
                  <a:pt x="11680936" y="3580972"/>
                </a:cubicBezTo>
                <a:cubicBezTo>
                  <a:pt x="11680936" y="3566684"/>
                  <a:pt x="11671411" y="3557159"/>
                  <a:pt x="11671411" y="3542872"/>
                </a:cubicBezTo>
                <a:cubicBezTo>
                  <a:pt x="11671411" y="3533347"/>
                  <a:pt x="11685698" y="3509534"/>
                  <a:pt x="11690461" y="3490484"/>
                </a:cubicBezTo>
                <a:cubicBezTo>
                  <a:pt x="11719036" y="3490484"/>
                  <a:pt x="11728561" y="3542872"/>
                  <a:pt x="11728561" y="3552397"/>
                </a:cubicBezTo>
                <a:close/>
                <a:moveTo>
                  <a:pt x="11238071" y="3500009"/>
                </a:moveTo>
                <a:lnTo>
                  <a:pt x="11238071" y="3509534"/>
                </a:lnTo>
                <a:cubicBezTo>
                  <a:pt x="11228546" y="3523822"/>
                  <a:pt x="11204734" y="3542872"/>
                  <a:pt x="11190446" y="3542872"/>
                </a:cubicBezTo>
                <a:cubicBezTo>
                  <a:pt x="11161871" y="3542872"/>
                  <a:pt x="11152346" y="3533347"/>
                  <a:pt x="11152346" y="3514297"/>
                </a:cubicBezTo>
                <a:cubicBezTo>
                  <a:pt x="11152346" y="3504772"/>
                  <a:pt x="11152346" y="3500009"/>
                  <a:pt x="11157109" y="3495247"/>
                </a:cubicBezTo>
                <a:cubicBezTo>
                  <a:pt x="11166634" y="3500009"/>
                  <a:pt x="11171396" y="3500009"/>
                  <a:pt x="11180921" y="3500009"/>
                </a:cubicBezTo>
                <a:cubicBezTo>
                  <a:pt x="11195209" y="3500009"/>
                  <a:pt x="11204734" y="3490484"/>
                  <a:pt x="11219021" y="3490484"/>
                </a:cubicBezTo>
                <a:cubicBezTo>
                  <a:pt x="11228546" y="3490484"/>
                  <a:pt x="11233309" y="3500009"/>
                  <a:pt x="11238071" y="3500009"/>
                </a:cubicBezTo>
                <a:close/>
                <a:moveTo>
                  <a:pt x="12357116" y="3490484"/>
                </a:moveTo>
                <a:cubicBezTo>
                  <a:pt x="12380929" y="3495247"/>
                  <a:pt x="12419029" y="3490484"/>
                  <a:pt x="12433316" y="3490484"/>
                </a:cubicBezTo>
                <a:cubicBezTo>
                  <a:pt x="12457129" y="3490484"/>
                  <a:pt x="12557141" y="3490484"/>
                  <a:pt x="12557141" y="3552397"/>
                </a:cubicBezTo>
                <a:cubicBezTo>
                  <a:pt x="12557141" y="3590497"/>
                  <a:pt x="12504754" y="3619072"/>
                  <a:pt x="12480941" y="3619072"/>
                </a:cubicBezTo>
                <a:cubicBezTo>
                  <a:pt x="12419029" y="3619072"/>
                  <a:pt x="12376166" y="3552397"/>
                  <a:pt x="12333304" y="3485722"/>
                </a:cubicBezTo>
                <a:cubicBezTo>
                  <a:pt x="12338066" y="3485722"/>
                  <a:pt x="12347591" y="3490484"/>
                  <a:pt x="12357116" y="3490484"/>
                </a:cubicBezTo>
                <a:close/>
                <a:moveTo>
                  <a:pt x="9752361" y="3966686"/>
                </a:moveTo>
                <a:cubicBezTo>
                  <a:pt x="9771411" y="3980974"/>
                  <a:pt x="9804749" y="3980974"/>
                  <a:pt x="9833324" y="3985736"/>
                </a:cubicBezTo>
                <a:cubicBezTo>
                  <a:pt x="9842849" y="3985736"/>
                  <a:pt x="9866661" y="4000024"/>
                  <a:pt x="9880949" y="4000024"/>
                </a:cubicBezTo>
                <a:lnTo>
                  <a:pt x="9904761" y="4000024"/>
                </a:lnTo>
                <a:cubicBezTo>
                  <a:pt x="9909524" y="3990499"/>
                  <a:pt x="9904761" y="3980974"/>
                  <a:pt x="9904761" y="3971449"/>
                </a:cubicBezTo>
                <a:lnTo>
                  <a:pt x="9923811" y="3976211"/>
                </a:lnTo>
                <a:cubicBezTo>
                  <a:pt x="9919049" y="3980974"/>
                  <a:pt x="9914286" y="3990499"/>
                  <a:pt x="9909524" y="4004786"/>
                </a:cubicBezTo>
                <a:cubicBezTo>
                  <a:pt x="9961864" y="4009549"/>
                  <a:pt x="10014252" y="4014311"/>
                  <a:pt x="10071402" y="4019074"/>
                </a:cubicBezTo>
                <a:cubicBezTo>
                  <a:pt x="10061877" y="4052411"/>
                  <a:pt x="10057114" y="4066699"/>
                  <a:pt x="10033302" y="4080986"/>
                </a:cubicBezTo>
                <a:cubicBezTo>
                  <a:pt x="10033302" y="4080986"/>
                  <a:pt x="10033302" y="4076224"/>
                  <a:pt x="10038064" y="4071461"/>
                </a:cubicBezTo>
                <a:lnTo>
                  <a:pt x="9623774" y="4004786"/>
                </a:lnTo>
                <a:lnTo>
                  <a:pt x="9623774" y="4123849"/>
                </a:lnTo>
                <a:cubicBezTo>
                  <a:pt x="9623774" y="4123849"/>
                  <a:pt x="9628536" y="4128611"/>
                  <a:pt x="9633299" y="4128611"/>
                </a:cubicBezTo>
                <a:cubicBezTo>
                  <a:pt x="9704736" y="4142899"/>
                  <a:pt x="9780936" y="4152424"/>
                  <a:pt x="9852374" y="4161901"/>
                </a:cubicBezTo>
                <a:lnTo>
                  <a:pt x="9852374" y="4223814"/>
                </a:lnTo>
                <a:lnTo>
                  <a:pt x="9628536" y="4185714"/>
                </a:lnTo>
                <a:lnTo>
                  <a:pt x="9619011" y="4195239"/>
                </a:lnTo>
                <a:cubicBezTo>
                  <a:pt x="9619011" y="4200001"/>
                  <a:pt x="9628536" y="4204764"/>
                  <a:pt x="9638061" y="4204764"/>
                </a:cubicBezTo>
                <a:cubicBezTo>
                  <a:pt x="9776174" y="4233339"/>
                  <a:pt x="9923811" y="4257151"/>
                  <a:pt x="10076164" y="4280964"/>
                </a:cubicBezTo>
                <a:cubicBezTo>
                  <a:pt x="10080927" y="4271439"/>
                  <a:pt x="10076164" y="4261914"/>
                  <a:pt x="10080927" y="4252389"/>
                </a:cubicBezTo>
                <a:lnTo>
                  <a:pt x="10080927" y="4461939"/>
                </a:lnTo>
                <a:cubicBezTo>
                  <a:pt x="10057114" y="4461939"/>
                  <a:pt x="10033302" y="4461939"/>
                  <a:pt x="10009489" y="4466701"/>
                </a:cubicBezTo>
                <a:lnTo>
                  <a:pt x="9623774" y="4414314"/>
                </a:lnTo>
                <a:lnTo>
                  <a:pt x="9623774" y="4504801"/>
                </a:lnTo>
                <a:lnTo>
                  <a:pt x="9614249" y="4504801"/>
                </a:lnTo>
                <a:lnTo>
                  <a:pt x="9614249" y="4280964"/>
                </a:lnTo>
                <a:lnTo>
                  <a:pt x="10071402" y="4338114"/>
                </a:lnTo>
                <a:lnTo>
                  <a:pt x="10080927" y="4328589"/>
                </a:lnTo>
                <a:cubicBezTo>
                  <a:pt x="10080927" y="4323826"/>
                  <a:pt x="10071402" y="4319064"/>
                  <a:pt x="10066639" y="4314301"/>
                </a:cubicBezTo>
                <a:cubicBezTo>
                  <a:pt x="9919049" y="4300014"/>
                  <a:pt x="9766649" y="4280964"/>
                  <a:pt x="9614249" y="4261914"/>
                </a:cubicBezTo>
                <a:lnTo>
                  <a:pt x="9614249" y="3895249"/>
                </a:lnTo>
                <a:cubicBezTo>
                  <a:pt x="9609486" y="3890486"/>
                  <a:pt x="9604724" y="3890486"/>
                  <a:pt x="9599961" y="3885724"/>
                </a:cubicBezTo>
                <a:cubicBezTo>
                  <a:pt x="9599961" y="3885724"/>
                  <a:pt x="9590436" y="3885724"/>
                  <a:pt x="9590436" y="3895249"/>
                </a:cubicBezTo>
                <a:lnTo>
                  <a:pt x="9590436" y="4257151"/>
                </a:lnTo>
                <a:cubicBezTo>
                  <a:pt x="9547622" y="4252389"/>
                  <a:pt x="9499997" y="4242864"/>
                  <a:pt x="9457134" y="4238101"/>
                </a:cubicBezTo>
                <a:cubicBezTo>
                  <a:pt x="9495234" y="4214289"/>
                  <a:pt x="9533334" y="4209526"/>
                  <a:pt x="9580911" y="4185714"/>
                </a:cubicBezTo>
                <a:lnTo>
                  <a:pt x="9576197" y="3928586"/>
                </a:lnTo>
                <a:cubicBezTo>
                  <a:pt x="9523809" y="3957161"/>
                  <a:pt x="9480947" y="4004786"/>
                  <a:pt x="9438084" y="4038124"/>
                </a:cubicBezTo>
                <a:cubicBezTo>
                  <a:pt x="9399984" y="4071461"/>
                  <a:pt x="9347597" y="4085749"/>
                  <a:pt x="9309497" y="4100036"/>
                </a:cubicBezTo>
                <a:cubicBezTo>
                  <a:pt x="9299972" y="4100036"/>
                  <a:pt x="9290447" y="4109561"/>
                  <a:pt x="9290447" y="4119086"/>
                </a:cubicBezTo>
                <a:cubicBezTo>
                  <a:pt x="9290447" y="4133374"/>
                  <a:pt x="9342834" y="4195239"/>
                  <a:pt x="9342834" y="4209526"/>
                </a:cubicBezTo>
                <a:cubicBezTo>
                  <a:pt x="9342834" y="4219051"/>
                  <a:pt x="9333309" y="4257151"/>
                  <a:pt x="9333309" y="4266676"/>
                </a:cubicBezTo>
                <a:cubicBezTo>
                  <a:pt x="9333309" y="4280964"/>
                  <a:pt x="9338072" y="4300014"/>
                  <a:pt x="9347597" y="4300014"/>
                </a:cubicBezTo>
                <a:cubicBezTo>
                  <a:pt x="9361884" y="4300014"/>
                  <a:pt x="9414272" y="4266676"/>
                  <a:pt x="9447609" y="4242864"/>
                </a:cubicBezTo>
                <a:cubicBezTo>
                  <a:pt x="9471422" y="4271439"/>
                  <a:pt x="9538097" y="4261914"/>
                  <a:pt x="9590436" y="4276201"/>
                </a:cubicBezTo>
                <a:lnTo>
                  <a:pt x="9585674" y="4509564"/>
                </a:lnTo>
                <a:lnTo>
                  <a:pt x="9585674" y="4414314"/>
                </a:lnTo>
                <a:lnTo>
                  <a:pt x="9176194" y="4352401"/>
                </a:lnTo>
                <a:lnTo>
                  <a:pt x="9176194" y="4547616"/>
                </a:lnTo>
                <a:lnTo>
                  <a:pt x="9176194" y="4214289"/>
                </a:lnTo>
                <a:lnTo>
                  <a:pt x="9323784" y="4238101"/>
                </a:lnTo>
                <a:lnTo>
                  <a:pt x="9333309" y="4228576"/>
                </a:lnTo>
                <a:cubicBezTo>
                  <a:pt x="9280922" y="4204764"/>
                  <a:pt x="9228534" y="4204764"/>
                  <a:pt x="9176194" y="4195239"/>
                </a:cubicBezTo>
                <a:lnTo>
                  <a:pt x="9176194" y="4133374"/>
                </a:lnTo>
                <a:cubicBezTo>
                  <a:pt x="9219009" y="4138136"/>
                  <a:pt x="9252347" y="4147661"/>
                  <a:pt x="9285684" y="4152424"/>
                </a:cubicBezTo>
                <a:lnTo>
                  <a:pt x="9295209" y="4142899"/>
                </a:lnTo>
                <a:cubicBezTo>
                  <a:pt x="9266634" y="4123849"/>
                  <a:pt x="9214247" y="4119086"/>
                  <a:pt x="9176194" y="4114324"/>
                </a:cubicBezTo>
                <a:lnTo>
                  <a:pt x="9176194" y="3952399"/>
                </a:lnTo>
                <a:lnTo>
                  <a:pt x="9152382" y="3952399"/>
                </a:lnTo>
                <a:lnTo>
                  <a:pt x="9152382" y="4547616"/>
                </a:lnTo>
                <a:lnTo>
                  <a:pt x="9142857" y="4547616"/>
                </a:lnTo>
                <a:lnTo>
                  <a:pt x="9142857" y="4357164"/>
                </a:lnTo>
                <a:cubicBezTo>
                  <a:pt x="9099994" y="4347639"/>
                  <a:pt x="9023794" y="4328589"/>
                  <a:pt x="9014269" y="4328589"/>
                </a:cubicBezTo>
                <a:cubicBezTo>
                  <a:pt x="8966644" y="4328589"/>
                  <a:pt x="8971407" y="4409551"/>
                  <a:pt x="8971407" y="4423839"/>
                </a:cubicBezTo>
                <a:lnTo>
                  <a:pt x="8971407" y="4566666"/>
                </a:lnTo>
                <a:cubicBezTo>
                  <a:pt x="8933307" y="4571429"/>
                  <a:pt x="8890444" y="4576191"/>
                  <a:pt x="8819007" y="4580954"/>
                </a:cubicBezTo>
                <a:lnTo>
                  <a:pt x="8819007" y="4390501"/>
                </a:lnTo>
                <a:cubicBezTo>
                  <a:pt x="8838057" y="4366689"/>
                  <a:pt x="8890444" y="4380976"/>
                  <a:pt x="8890444" y="4352401"/>
                </a:cubicBezTo>
                <a:cubicBezTo>
                  <a:pt x="8890444" y="4338114"/>
                  <a:pt x="8876157" y="4319064"/>
                  <a:pt x="8866632" y="4300014"/>
                </a:cubicBezTo>
                <a:cubicBezTo>
                  <a:pt x="8852344" y="4309539"/>
                  <a:pt x="8833294" y="4328589"/>
                  <a:pt x="8814292" y="4342876"/>
                </a:cubicBezTo>
                <a:lnTo>
                  <a:pt x="8814292" y="4261914"/>
                </a:lnTo>
                <a:cubicBezTo>
                  <a:pt x="8819007" y="4261914"/>
                  <a:pt x="8828532" y="4261914"/>
                  <a:pt x="8833294" y="4257151"/>
                </a:cubicBezTo>
                <a:cubicBezTo>
                  <a:pt x="8823769" y="4242864"/>
                  <a:pt x="8814292" y="4223814"/>
                  <a:pt x="8814292" y="4209526"/>
                </a:cubicBezTo>
                <a:cubicBezTo>
                  <a:pt x="8814292" y="4180951"/>
                  <a:pt x="8852344" y="4185714"/>
                  <a:pt x="8885682" y="4157139"/>
                </a:cubicBezTo>
                <a:cubicBezTo>
                  <a:pt x="8857107" y="4142899"/>
                  <a:pt x="8804767" y="4104799"/>
                  <a:pt x="8795242" y="4104799"/>
                </a:cubicBezTo>
                <a:cubicBezTo>
                  <a:pt x="8780954" y="4104799"/>
                  <a:pt x="8747617" y="4138136"/>
                  <a:pt x="8723804" y="4147661"/>
                </a:cubicBezTo>
                <a:cubicBezTo>
                  <a:pt x="8647604" y="4185714"/>
                  <a:pt x="8566642" y="4204764"/>
                  <a:pt x="8495204" y="4219051"/>
                </a:cubicBezTo>
                <a:cubicBezTo>
                  <a:pt x="8433340" y="4228576"/>
                  <a:pt x="8371427" y="4242864"/>
                  <a:pt x="8309515" y="4252389"/>
                </a:cubicBezTo>
                <a:cubicBezTo>
                  <a:pt x="7642860" y="4352401"/>
                  <a:pt x="6323791" y="4547616"/>
                  <a:pt x="6309503" y="4547616"/>
                </a:cubicBezTo>
                <a:cubicBezTo>
                  <a:pt x="6271403" y="4547616"/>
                  <a:pt x="6171391" y="4523851"/>
                  <a:pt x="6157103" y="4504801"/>
                </a:cubicBezTo>
                <a:cubicBezTo>
                  <a:pt x="6214253" y="4514326"/>
                  <a:pt x="6266641" y="4533376"/>
                  <a:pt x="6314266" y="4533376"/>
                </a:cubicBezTo>
                <a:cubicBezTo>
                  <a:pt x="6323791" y="4533376"/>
                  <a:pt x="6595206" y="4490514"/>
                  <a:pt x="6738081" y="4471464"/>
                </a:cubicBezTo>
                <a:cubicBezTo>
                  <a:pt x="6852381" y="4452414"/>
                  <a:pt x="6980920" y="4438126"/>
                  <a:pt x="7104745" y="4419076"/>
                </a:cubicBezTo>
                <a:cubicBezTo>
                  <a:pt x="7623810" y="4338114"/>
                  <a:pt x="8157115" y="4304776"/>
                  <a:pt x="8685704" y="4152424"/>
                </a:cubicBezTo>
                <a:cubicBezTo>
                  <a:pt x="8714279" y="4147661"/>
                  <a:pt x="8761904" y="4123849"/>
                  <a:pt x="8790479" y="4085749"/>
                </a:cubicBezTo>
                <a:cubicBezTo>
                  <a:pt x="8828532" y="4109561"/>
                  <a:pt x="8871394" y="4123849"/>
                  <a:pt x="8909494" y="4138136"/>
                </a:cubicBezTo>
                <a:cubicBezTo>
                  <a:pt x="8899969" y="4166664"/>
                  <a:pt x="8847582" y="4185714"/>
                  <a:pt x="8823769" y="4200001"/>
                </a:cubicBezTo>
                <a:cubicBezTo>
                  <a:pt x="8823769" y="4204764"/>
                  <a:pt x="8819007" y="4204764"/>
                  <a:pt x="8819007" y="4214289"/>
                </a:cubicBezTo>
                <a:cubicBezTo>
                  <a:pt x="8819007" y="4242864"/>
                  <a:pt x="8866632" y="4280964"/>
                  <a:pt x="8880919" y="4309539"/>
                </a:cubicBezTo>
                <a:cubicBezTo>
                  <a:pt x="8890444" y="4319064"/>
                  <a:pt x="8890444" y="4338114"/>
                  <a:pt x="8899969" y="4352401"/>
                </a:cubicBezTo>
                <a:cubicBezTo>
                  <a:pt x="8904732" y="4361926"/>
                  <a:pt x="8923782" y="4376214"/>
                  <a:pt x="8938069" y="4376214"/>
                </a:cubicBezTo>
                <a:cubicBezTo>
                  <a:pt x="8961882" y="4376214"/>
                  <a:pt x="9047607" y="4266676"/>
                  <a:pt x="9071419" y="4252389"/>
                </a:cubicBezTo>
                <a:cubicBezTo>
                  <a:pt x="9085707" y="4238101"/>
                  <a:pt x="9114282" y="4238101"/>
                  <a:pt x="9142857" y="4233339"/>
                </a:cubicBezTo>
                <a:lnTo>
                  <a:pt x="9147619" y="3990499"/>
                </a:lnTo>
                <a:lnTo>
                  <a:pt x="9128569" y="3990499"/>
                </a:lnTo>
                <a:cubicBezTo>
                  <a:pt x="9080944" y="4023836"/>
                  <a:pt x="8995219" y="4085749"/>
                  <a:pt x="8980932" y="4085749"/>
                </a:cubicBezTo>
                <a:cubicBezTo>
                  <a:pt x="8971407" y="4085749"/>
                  <a:pt x="8966644" y="4071461"/>
                  <a:pt x="8957119" y="4071461"/>
                </a:cubicBezTo>
                <a:cubicBezTo>
                  <a:pt x="8909494" y="4057174"/>
                  <a:pt x="8861869" y="4057174"/>
                  <a:pt x="8809529" y="4047649"/>
                </a:cubicBezTo>
                <a:lnTo>
                  <a:pt x="8809529" y="4000024"/>
                </a:lnTo>
                <a:lnTo>
                  <a:pt x="8780954" y="4000024"/>
                </a:lnTo>
                <a:cubicBezTo>
                  <a:pt x="8761904" y="4014311"/>
                  <a:pt x="8771429" y="4028599"/>
                  <a:pt x="8771429" y="4042886"/>
                </a:cubicBezTo>
                <a:lnTo>
                  <a:pt x="6647593" y="4395264"/>
                </a:lnTo>
                <a:lnTo>
                  <a:pt x="6647593" y="4352401"/>
                </a:lnTo>
                <a:lnTo>
                  <a:pt x="7438073" y="4233339"/>
                </a:lnTo>
                <a:cubicBezTo>
                  <a:pt x="7433310" y="4209526"/>
                  <a:pt x="7423785" y="4190476"/>
                  <a:pt x="7423785" y="4176189"/>
                </a:cubicBezTo>
                <a:cubicBezTo>
                  <a:pt x="7423785" y="4138136"/>
                  <a:pt x="7457123" y="4138136"/>
                  <a:pt x="7471410" y="4138136"/>
                </a:cubicBezTo>
                <a:cubicBezTo>
                  <a:pt x="7480935" y="4138136"/>
                  <a:pt x="7495223" y="4147661"/>
                  <a:pt x="7504748" y="4157139"/>
                </a:cubicBezTo>
                <a:cubicBezTo>
                  <a:pt x="7495223" y="4152424"/>
                  <a:pt x="7480935" y="4142899"/>
                  <a:pt x="7466648" y="4142899"/>
                </a:cubicBezTo>
                <a:cubicBezTo>
                  <a:pt x="7438073" y="4142899"/>
                  <a:pt x="7428548" y="4166664"/>
                  <a:pt x="7428548" y="4180951"/>
                </a:cubicBezTo>
                <a:cubicBezTo>
                  <a:pt x="7428548" y="4219051"/>
                  <a:pt x="7457123" y="4238101"/>
                  <a:pt x="7485698" y="4238101"/>
                </a:cubicBezTo>
                <a:cubicBezTo>
                  <a:pt x="7509510" y="4238101"/>
                  <a:pt x="7533323" y="4223814"/>
                  <a:pt x="7523798" y="4185714"/>
                </a:cubicBezTo>
                <a:cubicBezTo>
                  <a:pt x="7528560" y="4195239"/>
                  <a:pt x="7533323" y="4209526"/>
                  <a:pt x="7542848" y="4214289"/>
                </a:cubicBezTo>
                <a:lnTo>
                  <a:pt x="8776192" y="3985736"/>
                </a:lnTo>
                <a:cubicBezTo>
                  <a:pt x="8866632" y="4004786"/>
                  <a:pt x="9033319" y="4038124"/>
                  <a:pt x="9042844" y="4038124"/>
                </a:cubicBezTo>
                <a:cubicBezTo>
                  <a:pt x="9057132" y="4038124"/>
                  <a:pt x="9114282" y="3995261"/>
                  <a:pt x="9142857" y="3976211"/>
                </a:cubicBezTo>
                <a:cubicBezTo>
                  <a:pt x="9147619" y="3966686"/>
                  <a:pt x="9147619" y="3957161"/>
                  <a:pt x="9147619" y="3947636"/>
                </a:cubicBezTo>
                <a:cubicBezTo>
                  <a:pt x="9171432" y="3947636"/>
                  <a:pt x="9180957" y="3952399"/>
                  <a:pt x="9185719" y="3952399"/>
                </a:cubicBezTo>
                <a:cubicBezTo>
                  <a:pt x="9185719" y="3985736"/>
                  <a:pt x="9180957" y="4023836"/>
                  <a:pt x="9180957" y="4057174"/>
                </a:cubicBezTo>
                <a:cubicBezTo>
                  <a:pt x="9228534" y="4071461"/>
                  <a:pt x="9314259" y="4085749"/>
                  <a:pt x="9323784" y="4085749"/>
                </a:cubicBezTo>
                <a:cubicBezTo>
                  <a:pt x="9366647" y="4085749"/>
                  <a:pt x="9442847" y="4019074"/>
                  <a:pt x="9480947" y="3985736"/>
                </a:cubicBezTo>
                <a:cubicBezTo>
                  <a:pt x="9271397" y="3942874"/>
                  <a:pt x="9038082" y="3919061"/>
                  <a:pt x="8833294" y="3823811"/>
                </a:cubicBezTo>
                <a:cubicBezTo>
                  <a:pt x="8819007" y="3819049"/>
                  <a:pt x="8804767" y="3804761"/>
                  <a:pt x="8795242" y="3790474"/>
                </a:cubicBezTo>
                <a:cubicBezTo>
                  <a:pt x="8780954" y="3809524"/>
                  <a:pt x="8761904" y="3823811"/>
                  <a:pt x="8742854" y="3828574"/>
                </a:cubicBezTo>
                <a:cubicBezTo>
                  <a:pt x="8319040" y="3990499"/>
                  <a:pt x="7871413" y="4047649"/>
                  <a:pt x="7452360" y="4128611"/>
                </a:cubicBezTo>
                <a:cubicBezTo>
                  <a:pt x="7304723" y="4157139"/>
                  <a:pt x="6623781" y="4276201"/>
                  <a:pt x="6538056" y="4276201"/>
                </a:cubicBezTo>
                <a:lnTo>
                  <a:pt x="6414278" y="4271439"/>
                </a:lnTo>
                <a:lnTo>
                  <a:pt x="6414278" y="4252389"/>
                </a:lnTo>
                <a:cubicBezTo>
                  <a:pt x="6542818" y="4252389"/>
                  <a:pt x="6699981" y="4228576"/>
                  <a:pt x="6833331" y="4204764"/>
                </a:cubicBezTo>
                <a:cubicBezTo>
                  <a:pt x="6947583" y="4180951"/>
                  <a:pt x="7071408" y="4157139"/>
                  <a:pt x="7190470" y="4138136"/>
                </a:cubicBezTo>
                <a:cubicBezTo>
                  <a:pt x="7285720" y="4123849"/>
                  <a:pt x="7390448" y="4100036"/>
                  <a:pt x="7490460" y="4080986"/>
                </a:cubicBezTo>
                <a:cubicBezTo>
                  <a:pt x="7557135" y="4066699"/>
                  <a:pt x="7638098" y="4052411"/>
                  <a:pt x="7714250" y="4038124"/>
                </a:cubicBezTo>
                <a:cubicBezTo>
                  <a:pt x="7780925" y="4023836"/>
                  <a:pt x="7861888" y="4009549"/>
                  <a:pt x="7938088" y="3995261"/>
                </a:cubicBezTo>
                <a:cubicBezTo>
                  <a:pt x="8004763" y="3980974"/>
                  <a:pt x="8085677" y="3966686"/>
                  <a:pt x="8161877" y="3952399"/>
                </a:cubicBezTo>
                <a:cubicBezTo>
                  <a:pt x="8323802" y="3919061"/>
                  <a:pt x="8495204" y="3895249"/>
                  <a:pt x="8661892" y="3838099"/>
                </a:cubicBezTo>
                <a:cubicBezTo>
                  <a:pt x="8709517" y="3823811"/>
                  <a:pt x="8790479" y="3771472"/>
                  <a:pt x="8804767" y="3771472"/>
                </a:cubicBezTo>
                <a:cubicBezTo>
                  <a:pt x="8814292" y="3771472"/>
                  <a:pt x="8819007" y="3790474"/>
                  <a:pt x="8838057" y="3799999"/>
                </a:cubicBezTo>
                <a:cubicBezTo>
                  <a:pt x="8861869" y="3819049"/>
                  <a:pt x="8899969" y="3838099"/>
                  <a:pt x="8933307" y="3847624"/>
                </a:cubicBezTo>
                <a:cubicBezTo>
                  <a:pt x="8971407" y="3861911"/>
                  <a:pt x="9014269" y="3876199"/>
                  <a:pt x="9052369" y="3885724"/>
                </a:cubicBezTo>
                <a:cubicBezTo>
                  <a:pt x="9071419" y="3895249"/>
                  <a:pt x="9433322" y="3976211"/>
                  <a:pt x="9495234" y="3976211"/>
                </a:cubicBezTo>
                <a:cubicBezTo>
                  <a:pt x="9504759" y="3976211"/>
                  <a:pt x="9504759" y="3976211"/>
                  <a:pt x="9509522" y="3961924"/>
                </a:cubicBezTo>
                <a:cubicBezTo>
                  <a:pt x="9323784" y="3938111"/>
                  <a:pt x="9114282" y="3895249"/>
                  <a:pt x="8938069" y="3833336"/>
                </a:cubicBezTo>
                <a:lnTo>
                  <a:pt x="9509522" y="3952399"/>
                </a:lnTo>
                <a:lnTo>
                  <a:pt x="9542859" y="3947636"/>
                </a:lnTo>
                <a:lnTo>
                  <a:pt x="8961882" y="3823811"/>
                </a:lnTo>
                <a:cubicBezTo>
                  <a:pt x="9052369" y="3766709"/>
                  <a:pt x="9171432" y="3690509"/>
                  <a:pt x="9266634" y="3595259"/>
                </a:cubicBezTo>
                <a:cubicBezTo>
                  <a:pt x="9338072" y="3690509"/>
                  <a:pt x="9471422" y="3814286"/>
                  <a:pt x="9576197" y="3914299"/>
                </a:cubicBezTo>
                <a:cubicBezTo>
                  <a:pt x="9580911" y="3904774"/>
                  <a:pt x="9580911" y="3895249"/>
                  <a:pt x="9580911" y="3880961"/>
                </a:cubicBezTo>
                <a:cubicBezTo>
                  <a:pt x="9590436" y="3880961"/>
                  <a:pt x="9599961" y="3885724"/>
                  <a:pt x="9609486" y="3880961"/>
                </a:cubicBezTo>
                <a:cubicBezTo>
                  <a:pt x="9509522" y="3780949"/>
                  <a:pt x="9347597" y="3638122"/>
                  <a:pt x="9271397" y="3528584"/>
                </a:cubicBezTo>
                <a:cubicBezTo>
                  <a:pt x="9228534" y="3557159"/>
                  <a:pt x="8952357" y="3795236"/>
                  <a:pt x="8861869" y="3795236"/>
                </a:cubicBezTo>
                <a:cubicBezTo>
                  <a:pt x="8852344" y="3795236"/>
                  <a:pt x="8838057" y="3785711"/>
                  <a:pt x="8823769" y="3771472"/>
                </a:cubicBezTo>
                <a:cubicBezTo>
                  <a:pt x="8957119" y="3719084"/>
                  <a:pt x="9119044" y="3609547"/>
                  <a:pt x="9271397" y="3480959"/>
                </a:cubicBezTo>
                <a:cubicBezTo>
                  <a:pt x="9399984" y="3628597"/>
                  <a:pt x="9566672" y="3857149"/>
                  <a:pt x="9752361" y="3966686"/>
                </a:cubicBezTo>
                <a:close/>
                <a:moveTo>
                  <a:pt x="12533329" y="3500009"/>
                </a:moveTo>
                <a:cubicBezTo>
                  <a:pt x="12480941" y="3466672"/>
                  <a:pt x="12419029" y="3480959"/>
                  <a:pt x="12366641" y="3480959"/>
                </a:cubicBezTo>
                <a:cubicBezTo>
                  <a:pt x="12390454" y="3476197"/>
                  <a:pt x="12423791" y="3471434"/>
                  <a:pt x="12433316" y="3471434"/>
                </a:cubicBezTo>
                <a:cubicBezTo>
                  <a:pt x="12476179" y="3471434"/>
                  <a:pt x="12471416" y="3466672"/>
                  <a:pt x="12533329" y="3500009"/>
                </a:cubicBezTo>
                <a:close/>
                <a:moveTo>
                  <a:pt x="11561873" y="3542872"/>
                </a:moveTo>
                <a:cubicBezTo>
                  <a:pt x="11561873" y="3552397"/>
                  <a:pt x="11552348" y="3576209"/>
                  <a:pt x="11547586" y="3595259"/>
                </a:cubicBezTo>
                <a:cubicBezTo>
                  <a:pt x="11542823" y="3590497"/>
                  <a:pt x="11528536" y="3580972"/>
                  <a:pt x="11514248" y="3566684"/>
                </a:cubicBezTo>
                <a:cubicBezTo>
                  <a:pt x="11514248" y="3552397"/>
                  <a:pt x="11499961" y="3519059"/>
                  <a:pt x="11499961" y="3509534"/>
                </a:cubicBezTo>
                <a:cubicBezTo>
                  <a:pt x="11499961" y="3495247"/>
                  <a:pt x="11509486" y="3485722"/>
                  <a:pt x="11514248" y="3471434"/>
                </a:cubicBezTo>
                <a:cubicBezTo>
                  <a:pt x="11547586" y="3495247"/>
                  <a:pt x="11561873" y="3519059"/>
                  <a:pt x="11561873" y="3542872"/>
                </a:cubicBezTo>
                <a:close/>
                <a:moveTo>
                  <a:pt x="12723781" y="3504772"/>
                </a:moveTo>
                <a:lnTo>
                  <a:pt x="12638056" y="3504772"/>
                </a:lnTo>
                <a:cubicBezTo>
                  <a:pt x="12623816" y="3509534"/>
                  <a:pt x="12604766" y="3514297"/>
                  <a:pt x="12590479" y="3519059"/>
                </a:cubicBezTo>
                <a:cubicBezTo>
                  <a:pt x="12619054" y="3504772"/>
                  <a:pt x="12652344" y="3490484"/>
                  <a:pt x="12680919" y="3490484"/>
                </a:cubicBezTo>
                <a:cubicBezTo>
                  <a:pt x="12709494" y="3485722"/>
                  <a:pt x="12738069" y="3490484"/>
                  <a:pt x="12766644" y="3466672"/>
                </a:cubicBezTo>
                <a:cubicBezTo>
                  <a:pt x="12757119" y="3480959"/>
                  <a:pt x="12738069" y="3504772"/>
                  <a:pt x="12723781" y="3504772"/>
                </a:cubicBezTo>
                <a:close/>
                <a:moveTo>
                  <a:pt x="11319033" y="3476197"/>
                </a:moveTo>
                <a:cubicBezTo>
                  <a:pt x="11314271" y="3480959"/>
                  <a:pt x="11314271" y="3490484"/>
                  <a:pt x="11309508" y="3500009"/>
                </a:cubicBezTo>
                <a:cubicBezTo>
                  <a:pt x="11299983" y="3519059"/>
                  <a:pt x="11280933" y="3519059"/>
                  <a:pt x="11271408" y="3519059"/>
                </a:cubicBezTo>
                <a:cubicBezTo>
                  <a:pt x="11261883" y="3519059"/>
                  <a:pt x="11257121" y="3519059"/>
                  <a:pt x="11252359" y="3514297"/>
                </a:cubicBezTo>
                <a:cubicBezTo>
                  <a:pt x="11261883" y="3500009"/>
                  <a:pt x="11285696" y="3490484"/>
                  <a:pt x="11299983" y="3466672"/>
                </a:cubicBezTo>
                <a:cubicBezTo>
                  <a:pt x="11304746" y="3471434"/>
                  <a:pt x="11314271" y="3471434"/>
                  <a:pt x="11319033" y="3476197"/>
                </a:cubicBezTo>
                <a:close/>
                <a:moveTo>
                  <a:pt x="11380946" y="3500009"/>
                </a:moveTo>
                <a:cubicBezTo>
                  <a:pt x="11380946" y="3514297"/>
                  <a:pt x="11371421" y="3533347"/>
                  <a:pt x="11357133" y="3547634"/>
                </a:cubicBezTo>
                <a:cubicBezTo>
                  <a:pt x="11357133" y="3523822"/>
                  <a:pt x="11352371" y="3500009"/>
                  <a:pt x="11328558" y="3476197"/>
                </a:cubicBezTo>
                <a:cubicBezTo>
                  <a:pt x="11333321" y="3466672"/>
                  <a:pt x="11342846" y="3461909"/>
                  <a:pt x="11352371" y="3461909"/>
                </a:cubicBezTo>
                <a:cubicBezTo>
                  <a:pt x="11371421" y="3461909"/>
                  <a:pt x="11380946" y="3495247"/>
                  <a:pt x="11380946" y="3500009"/>
                </a:cubicBezTo>
                <a:close/>
                <a:moveTo>
                  <a:pt x="11904725" y="3509534"/>
                </a:moveTo>
                <a:cubicBezTo>
                  <a:pt x="11899963" y="3514297"/>
                  <a:pt x="11890438" y="3528584"/>
                  <a:pt x="11876150" y="3528584"/>
                </a:cubicBezTo>
                <a:lnTo>
                  <a:pt x="11857148" y="3528584"/>
                </a:lnTo>
                <a:cubicBezTo>
                  <a:pt x="11852386" y="3523822"/>
                  <a:pt x="11852386" y="3523822"/>
                  <a:pt x="11852386" y="3514297"/>
                </a:cubicBezTo>
                <a:cubicBezTo>
                  <a:pt x="11852386" y="3500009"/>
                  <a:pt x="11866625" y="3476197"/>
                  <a:pt x="11876150" y="3466672"/>
                </a:cubicBezTo>
                <a:cubicBezTo>
                  <a:pt x="11880913" y="3457147"/>
                  <a:pt x="11895200" y="3461909"/>
                  <a:pt x="11904725" y="3457147"/>
                </a:cubicBezTo>
                <a:lnTo>
                  <a:pt x="11904725" y="3509534"/>
                </a:lnTo>
                <a:close/>
                <a:moveTo>
                  <a:pt x="11280933" y="3452384"/>
                </a:moveTo>
                <a:cubicBezTo>
                  <a:pt x="11280933" y="3457147"/>
                  <a:pt x="11285696" y="3452384"/>
                  <a:pt x="11285696" y="3466672"/>
                </a:cubicBezTo>
                <a:cubicBezTo>
                  <a:pt x="11285696" y="3485722"/>
                  <a:pt x="11257121" y="3485722"/>
                  <a:pt x="11252359" y="3485722"/>
                </a:cubicBezTo>
                <a:cubicBezTo>
                  <a:pt x="11238071" y="3485722"/>
                  <a:pt x="11238071" y="3485722"/>
                  <a:pt x="11228546" y="3480959"/>
                </a:cubicBezTo>
                <a:cubicBezTo>
                  <a:pt x="11238071" y="3461909"/>
                  <a:pt x="11247596" y="3452384"/>
                  <a:pt x="11266646" y="3447622"/>
                </a:cubicBezTo>
                <a:lnTo>
                  <a:pt x="11280933" y="3452384"/>
                </a:lnTo>
                <a:close/>
                <a:moveTo>
                  <a:pt x="11623786" y="3504772"/>
                </a:moveTo>
                <a:cubicBezTo>
                  <a:pt x="11623786" y="3519059"/>
                  <a:pt x="11614261" y="3552397"/>
                  <a:pt x="11599973" y="3576209"/>
                </a:cubicBezTo>
                <a:cubicBezTo>
                  <a:pt x="11590448" y="3566684"/>
                  <a:pt x="11576161" y="3557159"/>
                  <a:pt x="11576161" y="3547634"/>
                </a:cubicBezTo>
                <a:cubicBezTo>
                  <a:pt x="11566636" y="3528584"/>
                  <a:pt x="11552348" y="3495247"/>
                  <a:pt x="11552348" y="3480959"/>
                </a:cubicBezTo>
                <a:cubicBezTo>
                  <a:pt x="11552348" y="3471434"/>
                  <a:pt x="11561873" y="3457147"/>
                  <a:pt x="11566636" y="3442859"/>
                </a:cubicBezTo>
                <a:cubicBezTo>
                  <a:pt x="11604736" y="3447622"/>
                  <a:pt x="11623786" y="3480959"/>
                  <a:pt x="11623786" y="3504772"/>
                </a:cubicBezTo>
                <a:close/>
                <a:moveTo>
                  <a:pt x="11442858" y="3485722"/>
                </a:moveTo>
                <a:cubicBezTo>
                  <a:pt x="11442858" y="3500009"/>
                  <a:pt x="11438096" y="3514297"/>
                  <a:pt x="11428571" y="3528584"/>
                </a:cubicBezTo>
                <a:cubicBezTo>
                  <a:pt x="11390471" y="3523822"/>
                  <a:pt x="11399996" y="3490484"/>
                  <a:pt x="11376183" y="3461909"/>
                </a:cubicBezTo>
                <a:cubicBezTo>
                  <a:pt x="11385708" y="3452384"/>
                  <a:pt x="11399996" y="3442859"/>
                  <a:pt x="11414283" y="3442859"/>
                </a:cubicBezTo>
                <a:cubicBezTo>
                  <a:pt x="11442858" y="3442859"/>
                  <a:pt x="11442858" y="3485722"/>
                  <a:pt x="11442858" y="3485722"/>
                </a:cubicBezTo>
                <a:close/>
                <a:moveTo>
                  <a:pt x="11185684" y="3442859"/>
                </a:moveTo>
                <a:cubicBezTo>
                  <a:pt x="11195209" y="3452384"/>
                  <a:pt x="11209496" y="3461909"/>
                  <a:pt x="11219021" y="3466672"/>
                </a:cubicBezTo>
                <a:cubicBezTo>
                  <a:pt x="11214259" y="3476197"/>
                  <a:pt x="11190446" y="3490484"/>
                  <a:pt x="11180921" y="3490484"/>
                </a:cubicBezTo>
                <a:cubicBezTo>
                  <a:pt x="11171396" y="3490484"/>
                  <a:pt x="11161871" y="3485722"/>
                  <a:pt x="11152346" y="3480959"/>
                </a:cubicBezTo>
                <a:lnTo>
                  <a:pt x="11152346" y="3442859"/>
                </a:lnTo>
                <a:lnTo>
                  <a:pt x="11185684" y="3442859"/>
                </a:lnTo>
                <a:close/>
                <a:moveTo>
                  <a:pt x="12661869" y="3485722"/>
                </a:moveTo>
                <a:cubicBezTo>
                  <a:pt x="12657106" y="3485722"/>
                  <a:pt x="12652344" y="3490484"/>
                  <a:pt x="12642819" y="3490484"/>
                </a:cubicBezTo>
                <a:cubicBezTo>
                  <a:pt x="12628531" y="3490484"/>
                  <a:pt x="12614291" y="3457147"/>
                  <a:pt x="12600004" y="3438097"/>
                </a:cubicBezTo>
                <a:cubicBezTo>
                  <a:pt x="12609529" y="3438097"/>
                  <a:pt x="12647581" y="3457147"/>
                  <a:pt x="12661869" y="3485722"/>
                </a:cubicBezTo>
                <a:close/>
                <a:moveTo>
                  <a:pt x="12328541" y="3480959"/>
                </a:moveTo>
                <a:cubicBezTo>
                  <a:pt x="12314254" y="3466672"/>
                  <a:pt x="12309491" y="3442859"/>
                  <a:pt x="12314254" y="3438097"/>
                </a:cubicBezTo>
                <a:cubicBezTo>
                  <a:pt x="12319016" y="3452384"/>
                  <a:pt x="12319016" y="3466672"/>
                  <a:pt x="12328541" y="3480959"/>
                </a:cubicBezTo>
                <a:close/>
                <a:moveTo>
                  <a:pt x="11861911" y="3452384"/>
                </a:moveTo>
                <a:cubicBezTo>
                  <a:pt x="11861911" y="3485722"/>
                  <a:pt x="11833336" y="3514297"/>
                  <a:pt x="11785711" y="3519059"/>
                </a:cubicBezTo>
                <a:cubicBezTo>
                  <a:pt x="11780948" y="3509534"/>
                  <a:pt x="11776186" y="3490484"/>
                  <a:pt x="11776186" y="3480959"/>
                </a:cubicBezTo>
                <a:cubicBezTo>
                  <a:pt x="11776186" y="3471434"/>
                  <a:pt x="11828573" y="3428572"/>
                  <a:pt x="11852386" y="3419047"/>
                </a:cubicBezTo>
                <a:cubicBezTo>
                  <a:pt x="11857148" y="3428572"/>
                  <a:pt x="11861911" y="3438097"/>
                  <a:pt x="11861911" y="3452384"/>
                </a:cubicBezTo>
                <a:close/>
                <a:moveTo>
                  <a:pt x="11499961" y="3461909"/>
                </a:moveTo>
                <a:cubicBezTo>
                  <a:pt x="11499961" y="3471434"/>
                  <a:pt x="11495198" y="3485722"/>
                  <a:pt x="11485673" y="3500009"/>
                </a:cubicBezTo>
                <a:cubicBezTo>
                  <a:pt x="11476196" y="3490484"/>
                  <a:pt x="11461908" y="3485722"/>
                  <a:pt x="11457146" y="3476197"/>
                </a:cubicBezTo>
                <a:cubicBezTo>
                  <a:pt x="11447621" y="3466672"/>
                  <a:pt x="11447621" y="3452384"/>
                  <a:pt x="11433333" y="3438097"/>
                </a:cubicBezTo>
                <a:cubicBezTo>
                  <a:pt x="11438096" y="3433334"/>
                  <a:pt x="11452383" y="3419047"/>
                  <a:pt x="11466671" y="3419047"/>
                </a:cubicBezTo>
                <a:cubicBezTo>
                  <a:pt x="11490436" y="3419047"/>
                  <a:pt x="11499961" y="3452384"/>
                  <a:pt x="11499961" y="3461909"/>
                </a:cubicBezTo>
                <a:close/>
                <a:moveTo>
                  <a:pt x="11266646" y="3428572"/>
                </a:moveTo>
                <a:cubicBezTo>
                  <a:pt x="11266646" y="3442859"/>
                  <a:pt x="11238071" y="3452384"/>
                  <a:pt x="11228546" y="3452384"/>
                </a:cubicBezTo>
                <a:cubicBezTo>
                  <a:pt x="11214259" y="3452384"/>
                  <a:pt x="11209496" y="3447622"/>
                  <a:pt x="11199971" y="3438097"/>
                </a:cubicBezTo>
                <a:cubicBezTo>
                  <a:pt x="11209496" y="3409522"/>
                  <a:pt x="11242834" y="3419047"/>
                  <a:pt x="11261883" y="3419047"/>
                </a:cubicBezTo>
                <a:cubicBezTo>
                  <a:pt x="11261883" y="3423809"/>
                  <a:pt x="11266646" y="3419047"/>
                  <a:pt x="11266646" y="3428572"/>
                </a:cubicBezTo>
                <a:close/>
                <a:moveTo>
                  <a:pt x="12628531" y="3490484"/>
                </a:moveTo>
                <a:cubicBezTo>
                  <a:pt x="12623816" y="3495247"/>
                  <a:pt x="12614291" y="3495247"/>
                  <a:pt x="12609529" y="3500009"/>
                </a:cubicBezTo>
                <a:cubicBezTo>
                  <a:pt x="12595241" y="3476197"/>
                  <a:pt x="12571429" y="3438097"/>
                  <a:pt x="12571429" y="3428572"/>
                </a:cubicBezTo>
                <a:lnTo>
                  <a:pt x="12571429" y="3414284"/>
                </a:lnTo>
                <a:cubicBezTo>
                  <a:pt x="12585716" y="3438097"/>
                  <a:pt x="12609529" y="3466672"/>
                  <a:pt x="12628531" y="3490484"/>
                </a:cubicBezTo>
                <a:close/>
                <a:moveTo>
                  <a:pt x="11680936" y="3476197"/>
                </a:moveTo>
                <a:cubicBezTo>
                  <a:pt x="11680936" y="3490484"/>
                  <a:pt x="11671411" y="3514297"/>
                  <a:pt x="11661886" y="3533347"/>
                </a:cubicBezTo>
                <a:cubicBezTo>
                  <a:pt x="11657123" y="3528584"/>
                  <a:pt x="11647598" y="3519059"/>
                  <a:pt x="11638073" y="3514297"/>
                </a:cubicBezTo>
                <a:cubicBezTo>
                  <a:pt x="11638073" y="3495247"/>
                  <a:pt x="11619023" y="3461909"/>
                  <a:pt x="11619023" y="3447622"/>
                </a:cubicBezTo>
                <a:cubicBezTo>
                  <a:pt x="11619023" y="3438097"/>
                  <a:pt x="11623786" y="3423809"/>
                  <a:pt x="11623786" y="3409522"/>
                </a:cubicBezTo>
                <a:cubicBezTo>
                  <a:pt x="11661886" y="3423809"/>
                  <a:pt x="11680936" y="3452384"/>
                  <a:pt x="11680936" y="3476197"/>
                </a:cubicBezTo>
                <a:close/>
                <a:moveTo>
                  <a:pt x="11904725" y="3438097"/>
                </a:moveTo>
                <a:cubicBezTo>
                  <a:pt x="11895200" y="3447622"/>
                  <a:pt x="11885675" y="3452384"/>
                  <a:pt x="11876150" y="3452384"/>
                </a:cubicBezTo>
                <a:cubicBezTo>
                  <a:pt x="11876150" y="3442859"/>
                  <a:pt x="11871388" y="3428572"/>
                  <a:pt x="11866625" y="3414284"/>
                </a:cubicBezTo>
                <a:cubicBezTo>
                  <a:pt x="11876150" y="3409522"/>
                  <a:pt x="11890438" y="3399997"/>
                  <a:pt x="11904725" y="3395234"/>
                </a:cubicBezTo>
                <a:lnTo>
                  <a:pt x="11904725" y="3438097"/>
                </a:lnTo>
                <a:close/>
                <a:moveTo>
                  <a:pt x="11747611" y="3466672"/>
                </a:moveTo>
                <a:cubicBezTo>
                  <a:pt x="11747611" y="3480959"/>
                  <a:pt x="11738086" y="3504772"/>
                  <a:pt x="11733323" y="3519059"/>
                </a:cubicBezTo>
                <a:cubicBezTo>
                  <a:pt x="11728561" y="3504772"/>
                  <a:pt x="11699986" y="3490484"/>
                  <a:pt x="11690461" y="3471434"/>
                </a:cubicBezTo>
                <a:cubicBezTo>
                  <a:pt x="11680936" y="3457147"/>
                  <a:pt x="11671411" y="3433334"/>
                  <a:pt x="11671411" y="3419047"/>
                </a:cubicBezTo>
                <a:cubicBezTo>
                  <a:pt x="11671411" y="3409522"/>
                  <a:pt x="11676173" y="3404759"/>
                  <a:pt x="11680936" y="3395234"/>
                </a:cubicBezTo>
                <a:cubicBezTo>
                  <a:pt x="11719036" y="3395234"/>
                  <a:pt x="11747611" y="3438097"/>
                  <a:pt x="11747611" y="3466672"/>
                </a:cubicBezTo>
                <a:close/>
                <a:moveTo>
                  <a:pt x="11552348" y="3438097"/>
                </a:moveTo>
                <a:cubicBezTo>
                  <a:pt x="11552348" y="3452384"/>
                  <a:pt x="11547586" y="3466672"/>
                  <a:pt x="11542823" y="3476197"/>
                </a:cubicBezTo>
                <a:cubicBezTo>
                  <a:pt x="11533298" y="3466672"/>
                  <a:pt x="11519011" y="3461909"/>
                  <a:pt x="11514248" y="3452384"/>
                </a:cubicBezTo>
                <a:cubicBezTo>
                  <a:pt x="11504723" y="3442859"/>
                  <a:pt x="11499961" y="3428572"/>
                  <a:pt x="11485673" y="3414284"/>
                </a:cubicBezTo>
                <a:cubicBezTo>
                  <a:pt x="11490436" y="3409522"/>
                  <a:pt x="11504723" y="3390519"/>
                  <a:pt x="11514248" y="3390519"/>
                </a:cubicBezTo>
                <a:cubicBezTo>
                  <a:pt x="11538061" y="3390519"/>
                  <a:pt x="11552348" y="3433334"/>
                  <a:pt x="11552348" y="3438097"/>
                </a:cubicBezTo>
                <a:close/>
                <a:moveTo>
                  <a:pt x="11204734" y="3414284"/>
                </a:moveTo>
                <a:cubicBezTo>
                  <a:pt x="11199971" y="3423809"/>
                  <a:pt x="11190446" y="3433334"/>
                  <a:pt x="11176159" y="3433334"/>
                </a:cubicBezTo>
                <a:lnTo>
                  <a:pt x="11152346" y="3433334"/>
                </a:lnTo>
                <a:lnTo>
                  <a:pt x="11152346" y="3390519"/>
                </a:lnTo>
                <a:cubicBezTo>
                  <a:pt x="11166634" y="3399997"/>
                  <a:pt x="11185684" y="3399997"/>
                  <a:pt x="11204734" y="3414284"/>
                </a:cubicBezTo>
                <a:close/>
                <a:moveTo>
                  <a:pt x="11257121" y="3385757"/>
                </a:moveTo>
                <a:lnTo>
                  <a:pt x="11257121" y="3404759"/>
                </a:lnTo>
                <a:cubicBezTo>
                  <a:pt x="11252359" y="3404759"/>
                  <a:pt x="11214259" y="3409522"/>
                  <a:pt x="11209496" y="3404759"/>
                </a:cubicBezTo>
                <a:cubicBezTo>
                  <a:pt x="11209496" y="3395234"/>
                  <a:pt x="11219021" y="3390519"/>
                  <a:pt x="11228546" y="3385757"/>
                </a:cubicBezTo>
                <a:lnTo>
                  <a:pt x="11257121" y="3385757"/>
                </a:lnTo>
                <a:close/>
                <a:moveTo>
                  <a:pt x="11828573" y="3371469"/>
                </a:moveTo>
                <a:lnTo>
                  <a:pt x="11828573" y="3390519"/>
                </a:lnTo>
                <a:cubicBezTo>
                  <a:pt x="11809523" y="3414284"/>
                  <a:pt x="11804761" y="3438097"/>
                  <a:pt x="11776186" y="3452384"/>
                </a:cubicBezTo>
                <a:lnTo>
                  <a:pt x="11776186" y="3390519"/>
                </a:lnTo>
                <a:cubicBezTo>
                  <a:pt x="11780948" y="3385757"/>
                  <a:pt x="11780948" y="3376232"/>
                  <a:pt x="11785711" y="3371469"/>
                </a:cubicBezTo>
                <a:lnTo>
                  <a:pt x="11828573" y="3371469"/>
                </a:lnTo>
                <a:close/>
                <a:moveTo>
                  <a:pt x="11761898" y="3404759"/>
                </a:moveTo>
                <a:cubicBezTo>
                  <a:pt x="11761898" y="3476197"/>
                  <a:pt x="11761898" y="3485722"/>
                  <a:pt x="11766661" y="3504772"/>
                </a:cubicBezTo>
                <a:cubicBezTo>
                  <a:pt x="11766661" y="3504772"/>
                  <a:pt x="11761898" y="3500009"/>
                  <a:pt x="11757136" y="3500009"/>
                </a:cubicBezTo>
                <a:cubicBezTo>
                  <a:pt x="11757136" y="3490484"/>
                  <a:pt x="11761898" y="3480959"/>
                  <a:pt x="11761898" y="3471434"/>
                </a:cubicBezTo>
                <a:cubicBezTo>
                  <a:pt x="11761898" y="3461909"/>
                  <a:pt x="11733323" y="3409522"/>
                  <a:pt x="11733323" y="3404759"/>
                </a:cubicBezTo>
                <a:cubicBezTo>
                  <a:pt x="11733323" y="3395234"/>
                  <a:pt x="11747611" y="3380994"/>
                  <a:pt x="11747611" y="3371469"/>
                </a:cubicBezTo>
                <a:cubicBezTo>
                  <a:pt x="11752373" y="3380994"/>
                  <a:pt x="11761898" y="3395234"/>
                  <a:pt x="11761898" y="3404759"/>
                </a:cubicBezTo>
                <a:close/>
                <a:moveTo>
                  <a:pt x="11614261" y="3414284"/>
                </a:moveTo>
                <a:cubicBezTo>
                  <a:pt x="11614261" y="3423809"/>
                  <a:pt x="11609498" y="3442859"/>
                  <a:pt x="11604736" y="3447622"/>
                </a:cubicBezTo>
                <a:cubicBezTo>
                  <a:pt x="11595211" y="3442859"/>
                  <a:pt x="11580923" y="3433334"/>
                  <a:pt x="11566636" y="3428572"/>
                </a:cubicBezTo>
                <a:cubicBezTo>
                  <a:pt x="11557111" y="3414284"/>
                  <a:pt x="11547586" y="3395234"/>
                  <a:pt x="11528536" y="3380994"/>
                </a:cubicBezTo>
                <a:cubicBezTo>
                  <a:pt x="11538061" y="3371469"/>
                  <a:pt x="11552348" y="3357182"/>
                  <a:pt x="11561873" y="3357182"/>
                </a:cubicBezTo>
                <a:cubicBezTo>
                  <a:pt x="11595211" y="3357182"/>
                  <a:pt x="11614261" y="3399997"/>
                  <a:pt x="11614261" y="3414284"/>
                </a:cubicBezTo>
                <a:close/>
                <a:moveTo>
                  <a:pt x="11261883" y="3371469"/>
                </a:moveTo>
                <a:cubicBezTo>
                  <a:pt x="11257121" y="3371469"/>
                  <a:pt x="11247596" y="3376232"/>
                  <a:pt x="11233309" y="3371469"/>
                </a:cubicBezTo>
                <a:lnTo>
                  <a:pt x="11233309" y="3357182"/>
                </a:lnTo>
                <a:cubicBezTo>
                  <a:pt x="11242834" y="3357182"/>
                  <a:pt x="11257121" y="3366707"/>
                  <a:pt x="11261883" y="3371469"/>
                </a:cubicBezTo>
                <a:close/>
                <a:moveTo>
                  <a:pt x="11223784" y="3371469"/>
                </a:moveTo>
                <a:cubicBezTo>
                  <a:pt x="11214259" y="3380994"/>
                  <a:pt x="11195209" y="3390519"/>
                  <a:pt x="11185684" y="3390519"/>
                </a:cubicBezTo>
                <a:cubicBezTo>
                  <a:pt x="11166634" y="3390519"/>
                  <a:pt x="11152346" y="3371469"/>
                  <a:pt x="11152346" y="3357182"/>
                </a:cubicBezTo>
                <a:cubicBezTo>
                  <a:pt x="11152346" y="3347657"/>
                  <a:pt x="11157109" y="3342894"/>
                  <a:pt x="11171396" y="3342894"/>
                </a:cubicBezTo>
                <a:cubicBezTo>
                  <a:pt x="11185684" y="3342894"/>
                  <a:pt x="11204734" y="3361944"/>
                  <a:pt x="11223784" y="3371469"/>
                </a:cubicBezTo>
                <a:close/>
                <a:moveTo>
                  <a:pt x="11671411" y="3366707"/>
                </a:moveTo>
                <a:cubicBezTo>
                  <a:pt x="11671411" y="3380994"/>
                  <a:pt x="11666648" y="3399997"/>
                  <a:pt x="11661886" y="3414284"/>
                </a:cubicBezTo>
                <a:cubicBezTo>
                  <a:pt x="11652361" y="3409522"/>
                  <a:pt x="11633311" y="3399997"/>
                  <a:pt x="11623786" y="3390519"/>
                </a:cubicBezTo>
                <a:cubicBezTo>
                  <a:pt x="11609498" y="3376232"/>
                  <a:pt x="11595211" y="3357182"/>
                  <a:pt x="11576161" y="3347657"/>
                </a:cubicBezTo>
                <a:cubicBezTo>
                  <a:pt x="11595211" y="3333369"/>
                  <a:pt x="11623786" y="3319082"/>
                  <a:pt x="11633311" y="3319082"/>
                </a:cubicBezTo>
                <a:cubicBezTo>
                  <a:pt x="11666648" y="3319082"/>
                  <a:pt x="11671411" y="3361944"/>
                  <a:pt x="11671411" y="3366707"/>
                </a:cubicBezTo>
                <a:close/>
                <a:moveTo>
                  <a:pt x="11899963" y="3352419"/>
                </a:moveTo>
                <a:cubicBezTo>
                  <a:pt x="11899963" y="3380994"/>
                  <a:pt x="11880913" y="3404759"/>
                  <a:pt x="11838098" y="3409522"/>
                </a:cubicBezTo>
                <a:lnTo>
                  <a:pt x="11838098" y="3395234"/>
                </a:lnTo>
                <a:cubicBezTo>
                  <a:pt x="11838098" y="3380994"/>
                  <a:pt x="11842861" y="3376232"/>
                  <a:pt x="11842861" y="3366707"/>
                </a:cubicBezTo>
                <a:cubicBezTo>
                  <a:pt x="11861911" y="3338132"/>
                  <a:pt x="11871388" y="3319082"/>
                  <a:pt x="11895200" y="3314319"/>
                </a:cubicBezTo>
                <a:cubicBezTo>
                  <a:pt x="11895200" y="3328607"/>
                  <a:pt x="11899963" y="3342894"/>
                  <a:pt x="11899963" y="3352419"/>
                </a:cubicBezTo>
                <a:close/>
                <a:moveTo>
                  <a:pt x="11261883" y="3352419"/>
                </a:moveTo>
                <a:cubicBezTo>
                  <a:pt x="11242834" y="3352419"/>
                  <a:pt x="11238071" y="3323844"/>
                  <a:pt x="11238071" y="3319082"/>
                </a:cubicBezTo>
                <a:cubicBezTo>
                  <a:pt x="11238071" y="3309557"/>
                  <a:pt x="11261883" y="3319082"/>
                  <a:pt x="11285696" y="3338132"/>
                </a:cubicBezTo>
                <a:cubicBezTo>
                  <a:pt x="11280933" y="3342894"/>
                  <a:pt x="11276171" y="3352419"/>
                  <a:pt x="11261883" y="3352419"/>
                </a:cubicBezTo>
                <a:close/>
                <a:moveTo>
                  <a:pt x="11599973" y="3319082"/>
                </a:moveTo>
                <a:cubicBezTo>
                  <a:pt x="11580923" y="3328607"/>
                  <a:pt x="11561873" y="3338132"/>
                  <a:pt x="11542823" y="3352419"/>
                </a:cubicBezTo>
                <a:cubicBezTo>
                  <a:pt x="11552348" y="3338132"/>
                  <a:pt x="11566636" y="3309557"/>
                  <a:pt x="11580923" y="3309557"/>
                </a:cubicBezTo>
                <a:cubicBezTo>
                  <a:pt x="11590448" y="3309557"/>
                  <a:pt x="11595211" y="3319082"/>
                  <a:pt x="11599973" y="3319082"/>
                </a:cubicBezTo>
                <a:close/>
                <a:moveTo>
                  <a:pt x="11852386" y="3314319"/>
                </a:moveTo>
                <a:cubicBezTo>
                  <a:pt x="11852386" y="3338132"/>
                  <a:pt x="11838098" y="3361944"/>
                  <a:pt x="11804761" y="3361944"/>
                </a:cubicBezTo>
                <a:lnTo>
                  <a:pt x="11790473" y="3361944"/>
                </a:lnTo>
                <a:lnTo>
                  <a:pt x="11790473" y="3347657"/>
                </a:lnTo>
                <a:cubicBezTo>
                  <a:pt x="11804761" y="3328607"/>
                  <a:pt x="11823811" y="3309557"/>
                  <a:pt x="11847623" y="3290507"/>
                </a:cubicBezTo>
                <a:cubicBezTo>
                  <a:pt x="11852386" y="3295269"/>
                  <a:pt x="11852386" y="3300032"/>
                  <a:pt x="11852386" y="3314319"/>
                </a:cubicBezTo>
                <a:close/>
                <a:moveTo>
                  <a:pt x="11738086" y="3347657"/>
                </a:moveTo>
                <a:cubicBezTo>
                  <a:pt x="11738086" y="3357182"/>
                  <a:pt x="11733323" y="3380994"/>
                  <a:pt x="11719036" y="3399997"/>
                </a:cubicBezTo>
                <a:cubicBezTo>
                  <a:pt x="11657123" y="3390519"/>
                  <a:pt x="11699986" y="3333369"/>
                  <a:pt x="11652361" y="3309557"/>
                </a:cubicBezTo>
                <a:cubicBezTo>
                  <a:pt x="11666648" y="3304794"/>
                  <a:pt x="11690461" y="3290507"/>
                  <a:pt x="11704748" y="3290507"/>
                </a:cubicBezTo>
                <a:cubicBezTo>
                  <a:pt x="11728561" y="3290507"/>
                  <a:pt x="11738086" y="3347657"/>
                  <a:pt x="11738086" y="3347657"/>
                </a:cubicBezTo>
                <a:close/>
                <a:moveTo>
                  <a:pt x="11528536" y="3309557"/>
                </a:moveTo>
                <a:cubicBezTo>
                  <a:pt x="11533298" y="3314319"/>
                  <a:pt x="11528536" y="3314319"/>
                  <a:pt x="11538061" y="3314319"/>
                </a:cubicBezTo>
                <a:cubicBezTo>
                  <a:pt x="11552348" y="3314319"/>
                  <a:pt x="11557111" y="3309557"/>
                  <a:pt x="11566636" y="3304794"/>
                </a:cubicBezTo>
                <a:cubicBezTo>
                  <a:pt x="11547586" y="3323844"/>
                  <a:pt x="11533298" y="3342894"/>
                  <a:pt x="11519011" y="3357182"/>
                </a:cubicBezTo>
                <a:cubicBezTo>
                  <a:pt x="11514248" y="3352419"/>
                  <a:pt x="11519011" y="3342894"/>
                  <a:pt x="11519011" y="3338132"/>
                </a:cubicBezTo>
                <a:cubicBezTo>
                  <a:pt x="11519011" y="3338132"/>
                  <a:pt x="11519011" y="3333369"/>
                  <a:pt x="11509486" y="3333369"/>
                </a:cubicBezTo>
                <a:cubicBezTo>
                  <a:pt x="11485673" y="3333369"/>
                  <a:pt x="11461908" y="3371469"/>
                  <a:pt x="11438096" y="3395234"/>
                </a:cubicBezTo>
                <a:cubicBezTo>
                  <a:pt x="11438096" y="3385757"/>
                  <a:pt x="11447621" y="3361944"/>
                  <a:pt x="11433333" y="3361944"/>
                </a:cubicBezTo>
                <a:cubicBezTo>
                  <a:pt x="11404758" y="3361944"/>
                  <a:pt x="11385708" y="3404759"/>
                  <a:pt x="11376183" y="3423809"/>
                </a:cubicBezTo>
                <a:lnTo>
                  <a:pt x="11361896" y="3423809"/>
                </a:lnTo>
                <a:cubicBezTo>
                  <a:pt x="11361896" y="3419047"/>
                  <a:pt x="11371421" y="3395234"/>
                  <a:pt x="11357133" y="3395234"/>
                </a:cubicBezTo>
                <a:cubicBezTo>
                  <a:pt x="11347608" y="3395234"/>
                  <a:pt x="11328558" y="3419047"/>
                  <a:pt x="11314271" y="3419047"/>
                </a:cubicBezTo>
                <a:lnTo>
                  <a:pt x="11295221" y="3419047"/>
                </a:lnTo>
                <a:cubicBezTo>
                  <a:pt x="11304746" y="3409522"/>
                  <a:pt x="11323796" y="3390519"/>
                  <a:pt x="11323796" y="3380994"/>
                </a:cubicBezTo>
                <a:cubicBezTo>
                  <a:pt x="11323796" y="3366707"/>
                  <a:pt x="11314271" y="3371469"/>
                  <a:pt x="11309508" y="3371469"/>
                </a:cubicBezTo>
                <a:cubicBezTo>
                  <a:pt x="11309508" y="3366707"/>
                  <a:pt x="11309508" y="3361944"/>
                  <a:pt x="11314271" y="3357182"/>
                </a:cubicBezTo>
                <a:cubicBezTo>
                  <a:pt x="11319033" y="3357182"/>
                  <a:pt x="11323796" y="3366707"/>
                  <a:pt x="11328558" y="3376232"/>
                </a:cubicBezTo>
                <a:cubicBezTo>
                  <a:pt x="11338083" y="3371469"/>
                  <a:pt x="11347608" y="3357182"/>
                  <a:pt x="11361896" y="3357182"/>
                </a:cubicBezTo>
                <a:cubicBezTo>
                  <a:pt x="11361896" y="3357182"/>
                  <a:pt x="11371421" y="3366707"/>
                  <a:pt x="11385708" y="3366707"/>
                </a:cubicBezTo>
                <a:cubicBezTo>
                  <a:pt x="11428571" y="3366707"/>
                  <a:pt x="11452383" y="3338132"/>
                  <a:pt x="11476196" y="3295269"/>
                </a:cubicBezTo>
                <a:cubicBezTo>
                  <a:pt x="11476196" y="3309557"/>
                  <a:pt x="11476196" y="3323844"/>
                  <a:pt x="11480958" y="3338132"/>
                </a:cubicBezTo>
                <a:cubicBezTo>
                  <a:pt x="11495198" y="3319082"/>
                  <a:pt x="11509486" y="3300032"/>
                  <a:pt x="11528536" y="3285744"/>
                </a:cubicBezTo>
                <a:lnTo>
                  <a:pt x="11528536" y="3309557"/>
                </a:lnTo>
                <a:close/>
                <a:moveTo>
                  <a:pt x="11895200" y="3295269"/>
                </a:moveTo>
                <a:cubicBezTo>
                  <a:pt x="11895200" y="3304794"/>
                  <a:pt x="11876150" y="3309557"/>
                  <a:pt x="11866625" y="3314319"/>
                </a:cubicBezTo>
                <a:cubicBezTo>
                  <a:pt x="11866625" y="3309557"/>
                  <a:pt x="11866625" y="3300032"/>
                  <a:pt x="11861911" y="3290507"/>
                </a:cubicBezTo>
                <a:cubicBezTo>
                  <a:pt x="11871388" y="3285744"/>
                  <a:pt x="11880913" y="3280982"/>
                  <a:pt x="11890438" y="3280982"/>
                </a:cubicBezTo>
                <a:cubicBezTo>
                  <a:pt x="11890438" y="3285744"/>
                  <a:pt x="11895200" y="3280982"/>
                  <a:pt x="11895200" y="3295269"/>
                </a:cubicBezTo>
                <a:close/>
                <a:moveTo>
                  <a:pt x="11190446" y="3280982"/>
                </a:moveTo>
                <a:cubicBezTo>
                  <a:pt x="11199971" y="3295269"/>
                  <a:pt x="11214259" y="3304794"/>
                  <a:pt x="11228546" y="3314319"/>
                </a:cubicBezTo>
                <a:lnTo>
                  <a:pt x="11228546" y="3347657"/>
                </a:lnTo>
                <a:lnTo>
                  <a:pt x="11195209" y="3347657"/>
                </a:lnTo>
                <a:cubicBezTo>
                  <a:pt x="11185684" y="3338132"/>
                  <a:pt x="11176159" y="3319082"/>
                  <a:pt x="11176159" y="3309557"/>
                </a:cubicBezTo>
                <a:lnTo>
                  <a:pt x="11176159" y="3280982"/>
                </a:lnTo>
                <a:lnTo>
                  <a:pt x="11190446" y="3280982"/>
                </a:lnTo>
                <a:close/>
                <a:moveTo>
                  <a:pt x="11323796" y="3309557"/>
                </a:moveTo>
                <a:cubicBezTo>
                  <a:pt x="11314271" y="3314319"/>
                  <a:pt x="11304746" y="3323844"/>
                  <a:pt x="11290458" y="3323844"/>
                </a:cubicBezTo>
                <a:cubicBezTo>
                  <a:pt x="11280933" y="3323844"/>
                  <a:pt x="11266646" y="3304794"/>
                  <a:pt x="11266646" y="3290507"/>
                </a:cubicBezTo>
                <a:cubicBezTo>
                  <a:pt x="11266646" y="3280982"/>
                  <a:pt x="11271408" y="3280982"/>
                  <a:pt x="11271408" y="3276219"/>
                </a:cubicBezTo>
                <a:cubicBezTo>
                  <a:pt x="11290458" y="3271457"/>
                  <a:pt x="11299983" y="3295269"/>
                  <a:pt x="11323796" y="3309557"/>
                </a:cubicBezTo>
                <a:close/>
                <a:moveTo>
                  <a:pt x="11785711" y="3309557"/>
                </a:moveTo>
                <a:cubicBezTo>
                  <a:pt x="11785711" y="3323844"/>
                  <a:pt x="11776186" y="3357182"/>
                  <a:pt x="11766661" y="3376232"/>
                </a:cubicBezTo>
                <a:cubicBezTo>
                  <a:pt x="11747611" y="3347657"/>
                  <a:pt x="11757136" y="3304794"/>
                  <a:pt x="11723798" y="3290507"/>
                </a:cubicBezTo>
                <a:cubicBezTo>
                  <a:pt x="11733323" y="3280982"/>
                  <a:pt x="11752373" y="3276219"/>
                  <a:pt x="11766661" y="3266694"/>
                </a:cubicBezTo>
                <a:cubicBezTo>
                  <a:pt x="11785711" y="3285744"/>
                  <a:pt x="11785711" y="3300032"/>
                  <a:pt x="11785711" y="3309557"/>
                </a:cubicBezTo>
                <a:close/>
                <a:moveTo>
                  <a:pt x="11152346" y="3333369"/>
                </a:moveTo>
                <a:cubicBezTo>
                  <a:pt x="11152346" y="3280982"/>
                  <a:pt x="11157109" y="3271457"/>
                  <a:pt x="11157109" y="3266694"/>
                </a:cubicBezTo>
                <a:cubicBezTo>
                  <a:pt x="11161871" y="3290507"/>
                  <a:pt x="11171396" y="3280982"/>
                  <a:pt x="11152346" y="3333369"/>
                </a:cubicBezTo>
                <a:close/>
                <a:moveTo>
                  <a:pt x="11885675" y="3266694"/>
                </a:moveTo>
                <a:cubicBezTo>
                  <a:pt x="11885675" y="3261932"/>
                  <a:pt x="11885675" y="3257169"/>
                  <a:pt x="11890438" y="3257169"/>
                </a:cubicBezTo>
                <a:cubicBezTo>
                  <a:pt x="11890438" y="3261932"/>
                  <a:pt x="11890438" y="3266694"/>
                  <a:pt x="11885675" y="3266694"/>
                </a:cubicBezTo>
                <a:close/>
                <a:moveTo>
                  <a:pt x="11366658" y="3295269"/>
                </a:moveTo>
                <a:cubicBezTo>
                  <a:pt x="11361896" y="3295269"/>
                  <a:pt x="11352371" y="3300032"/>
                  <a:pt x="11342846" y="3300032"/>
                </a:cubicBezTo>
                <a:cubicBezTo>
                  <a:pt x="11328558" y="3300032"/>
                  <a:pt x="11323796" y="3295269"/>
                  <a:pt x="11314271" y="3285744"/>
                </a:cubicBezTo>
                <a:lnTo>
                  <a:pt x="11314271" y="3257169"/>
                </a:lnTo>
                <a:cubicBezTo>
                  <a:pt x="11328558" y="3257169"/>
                  <a:pt x="11357133" y="3271457"/>
                  <a:pt x="11366658" y="3295269"/>
                </a:cubicBezTo>
                <a:close/>
                <a:moveTo>
                  <a:pt x="11833336" y="3266694"/>
                </a:moveTo>
                <a:cubicBezTo>
                  <a:pt x="11833336" y="3280982"/>
                  <a:pt x="11814286" y="3300032"/>
                  <a:pt x="11799998" y="3314319"/>
                </a:cubicBezTo>
                <a:cubicBezTo>
                  <a:pt x="11799998" y="3304794"/>
                  <a:pt x="11795236" y="3271457"/>
                  <a:pt x="11780948" y="3266694"/>
                </a:cubicBezTo>
                <a:cubicBezTo>
                  <a:pt x="11790473" y="3257169"/>
                  <a:pt x="11804761" y="3247644"/>
                  <a:pt x="11819048" y="3242882"/>
                </a:cubicBezTo>
                <a:cubicBezTo>
                  <a:pt x="11828573" y="3252407"/>
                  <a:pt x="11833336" y="3257169"/>
                  <a:pt x="11833336" y="3266694"/>
                </a:cubicBezTo>
                <a:close/>
                <a:moveTo>
                  <a:pt x="11685698" y="3257169"/>
                </a:moveTo>
                <a:cubicBezTo>
                  <a:pt x="11680936" y="3261932"/>
                  <a:pt x="11671411" y="3276219"/>
                  <a:pt x="11661886" y="3276219"/>
                </a:cubicBezTo>
                <a:cubicBezTo>
                  <a:pt x="11647598" y="3276219"/>
                  <a:pt x="11657123" y="3266694"/>
                  <a:pt x="11642836" y="3266694"/>
                </a:cubicBezTo>
                <a:cubicBezTo>
                  <a:pt x="11633311" y="3266694"/>
                  <a:pt x="11604736" y="3304794"/>
                  <a:pt x="11595211" y="3304794"/>
                </a:cubicBezTo>
                <a:cubicBezTo>
                  <a:pt x="11585686" y="3304794"/>
                  <a:pt x="11590448" y="3295269"/>
                  <a:pt x="11571398" y="3300032"/>
                </a:cubicBezTo>
                <a:cubicBezTo>
                  <a:pt x="11585686" y="3285744"/>
                  <a:pt x="11595211" y="3266694"/>
                  <a:pt x="11604736" y="3252407"/>
                </a:cubicBezTo>
                <a:cubicBezTo>
                  <a:pt x="11609498" y="3257169"/>
                  <a:pt x="11604736" y="3271457"/>
                  <a:pt x="11614261" y="3271457"/>
                </a:cubicBezTo>
                <a:cubicBezTo>
                  <a:pt x="11628548" y="3271457"/>
                  <a:pt x="11642836" y="3252407"/>
                  <a:pt x="11652361" y="3238119"/>
                </a:cubicBezTo>
                <a:cubicBezTo>
                  <a:pt x="11661886" y="3242882"/>
                  <a:pt x="11666648" y="3252407"/>
                  <a:pt x="11685698" y="3257169"/>
                </a:cubicBezTo>
                <a:close/>
                <a:moveTo>
                  <a:pt x="11861911" y="3233357"/>
                </a:moveTo>
                <a:cubicBezTo>
                  <a:pt x="11866625" y="3238119"/>
                  <a:pt x="11876150" y="3242882"/>
                  <a:pt x="11876150" y="3257169"/>
                </a:cubicBezTo>
                <a:cubicBezTo>
                  <a:pt x="11876150" y="3266694"/>
                  <a:pt x="11857148" y="3276219"/>
                  <a:pt x="11842861" y="3280982"/>
                </a:cubicBezTo>
                <a:cubicBezTo>
                  <a:pt x="11842861" y="3266694"/>
                  <a:pt x="11838098" y="3247644"/>
                  <a:pt x="11833336" y="3233357"/>
                </a:cubicBezTo>
                <a:lnTo>
                  <a:pt x="11861911" y="3233357"/>
                </a:lnTo>
                <a:close/>
                <a:moveTo>
                  <a:pt x="11414283" y="3276219"/>
                </a:moveTo>
                <a:cubicBezTo>
                  <a:pt x="11404758" y="3280982"/>
                  <a:pt x="11395233" y="3290507"/>
                  <a:pt x="11380946" y="3290507"/>
                </a:cubicBezTo>
                <a:cubicBezTo>
                  <a:pt x="11371421" y="3290507"/>
                  <a:pt x="11371421" y="3280982"/>
                  <a:pt x="11366658" y="3276219"/>
                </a:cubicBezTo>
                <a:lnTo>
                  <a:pt x="11366658" y="3233357"/>
                </a:lnTo>
                <a:cubicBezTo>
                  <a:pt x="11385708" y="3233357"/>
                  <a:pt x="11390471" y="3266694"/>
                  <a:pt x="11414283" y="3276219"/>
                </a:cubicBezTo>
                <a:close/>
                <a:moveTo>
                  <a:pt x="11809523" y="3233357"/>
                </a:moveTo>
                <a:cubicBezTo>
                  <a:pt x="11747611" y="3261932"/>
                  <a:pt x="11680936" y="3285744"/>
                  <a:pt x="11614261" y="3309557"/>
                </a:cubicBezTo>
                <a:cubicBezTo>
                  <a:pt x="11619023" y="3300032"/>
                  <a:pt x="11628548" y="3280982"/>
                  <a:pt x="11638073" y="3280982"/>
                </a:cubicBezTo>
                <a:cubicBezTo>
                  <a:pt x="11652361" y="3280982"/>
                  <a:pt x="11647598" y="3290507"/>
                  <a:pt x="11657123" y="3290507"/>
                </a:cubicBezTo>
                <a:cubicBezTo>
                  <a:pt x="11671411" y="3290507"/>
                  <a:pt x="11709511" y="3252407"/>
                  <a:pt x="11733323" y="3233357"/>
                </a:cubicBezTo>
                <a:lnTo>
                  <a:pt x="11733323" y="3252407"/>
                </a:lnTo>
                <a:cubicBezTo>
                  <a:pt x="11738086" y="3252407"/>
                  <a:pt x="11733323" y="3257169"/>
                  <a:pt x="11742848" y="3257169"/>
                </a:cubicBezTo>
                <a:cubicBezTo>
                  <a:pt x="11757136" y="3257169"/>
                  <a:pt x="11771423" y="3238119"/>
                  <a:pt x="11785711" y="3223832"/>
                </a:cubicBezTo>
                <a:cubicBezTo>
                  <a:pt x="11790473" y="3228594"/>
                  <a:pt x="11799998" y="3233357"/>
                  <a:pt x="11809523" y="3233357"/>
                </a:cubicBezTo>
                <a:close/>
                <a:moveTo>
                  <a:pt x="11452383" y="3228594"/>
                </a:moveTo>
                <a:cubicBezTo>
                  <a:pt x="11457146" y="3238119"/>
                  <a:pt x="11461908" y="3247644"/>
                  <a:pt x="11471433" y="3252407"/>
                </a:cubicBezTo>
                <a:cubicBezTo>
                  <a:pt x="11461908" y="3261932"/>
                  <a:pt x="11442858" y="3271457"/>
                  <a:pt x="11433333" y="3271457"/>
                </a:cubicBezTo>
                <a:cubicBezTo>
                  <a:pt x="11409521" y="3271457"/>
                  <a:pt x="11404758" y="3242882"/>
                  <a:pt x="11404758" y="3238119"/>
                </a:cubicBezTo>
                <a:cubicBezTo>
                  <a:pt x="11404758" y="3228594"/>
                  <a:pt x="11409521" y="3219069"/>
                  <a:pt x="11414283" y="3219069"/>
                </a:cubicBezTo>
                <a:cubicBezTo>
                  <a:pt x="11423808" y="3219069"/>
                  <a:pt x="11438096" y="3228594"/>
                  <a:pt x="11452383" y="3228594"/>
                </a:cubicBezTo>
                <a:close/>
                <a:moveTo>
                  <a:pt x="11233309" y="3219069"/>
                </a:moveTo>
                <a:cubicBezTo>
                  <a:pt x="11233309" y="3228594"/>
                  <a:pt x="11238071" y="3257169"/>
                  <a:pt x="11257121" y="3266694"/>
                </a:cubicBezTo>
                <a:lnTo>
                  <a:pt x="11257121" y="3300032"/>
                </a:lnTo>
                <a:cubicBezTo>
                  <a:pt x="11257121" y="3300032"/>
                  <a:pt x="11257121" y="3304794"/>
                  <a:pt x="11247596" y="3304794"/>
                </a:cubicBezTo>
                <a:cubicBezTo>
                  <a:pt x="11204734" y="3304794"/>
                  <a:pt x="11195209" y="3261932"/>
                  <a:pt x="11195209" y="3238119"/>
                </a:cubicBezTo>
                <a:cubicBezTo>
                  <a:pt x="11195209" y="3223832"/>
                  <a:pt x="11195209" y="3223832"/>
                  <a:pt x="11199971" y="3214307"/>
                </a:cubicBezTo>
                <a:cubicBezTo>
                  <a:pt x="11209496" y="3219069"/>
                  <a:pt x="11219021" y="3219069"/>
                  <a:pt x="11233309" y="3219069"/>
                </a:cubicBezTo>
                <a:close/>
                <a:moveTo>
                  <a:pt x="11533298" y="3233357"/>
                </a:moveTo>
                <a:cubicBezTo>
                  <a:pt x="11519011" y="3238119"/>
                  <a:pt x="11499961" y="3247644"/>
                  <a:pt x="11490436" y="3247644"/>
                </a:cubicBezTo>
                <a:cubicBezTo>
                  <a:pt x="11476196" y="3247644"/>
                  <a:pt x="11466671" y="3238119"/>
                  <a:pt x="11466671" y="3223832"/>
                </a:cubicBezTo>
                <a:cubicBezTo>
                  <a:pt x="11466671" y="3214307"/>
                  <a:pt x="11471433" y="3209544"/>
                  <a:pt x="11476196" y="3200019"/>
                </a:cubicBezTo>
                <a:cubicBezTo>
                  <a:pt x="11490436" y="3209544"/>
                  <a:pt x="11509486" y="3209544"/>
                  <a:pt x="11533298" y="3233357"/>
                </a:cubicBezTo>
                <a:close/>
                <a:moveTo>
                  <a:pt x="11304746" y="3247644"/>
                </a:moveTo>
                <a:cubicBezTo>
                  <a:pt x="11304746" y="3257169"/>
                  <a:pt x="11299983" y="3261932"/>
                  <a:pt x="11299983" y="3266694"/>
                </a:cubicBezTo>
                <a:lnTo>
                  <a:pt x="11285696" y="3266694"/>
                </a:lnTo>
                <a:cubicBezTo>
                  <a:pt x="11261883" y="3252407"/>
                  <a:pt x="11242834" y="3242882"/>
                  <a:pt x="11242834" y="3223832"/>
                </a:cubicBezTo>
                <a:cubicBezTo>
                  <a:pt x="11242834" y="3209544"/>
                  <a:pt x="11247596" y="3200019"/>
                  <a:pt x="11257121" y="3185732"/>
                </a:cubicBezTo>
                <a:cubicBezTo>
                  <a:pt x="11280933" y="3200019"/>
                  <a:pt x="11304746" y="3219069"/>
                  <a:pt x="11304746" y="3247644"/>
                </a:cubicBezTo>
                <a:close/>
                <a:moveTo>
                  <a:pt x="11876150" y="3223832"/>
                </a:moveTo>
                <a:cubicBezTo>
                  <a:pt x="11861911" y="3214307"/>
                  <a:pt x="11823811" y="3214307"/>
                  <a:pt x="11814286" y="3228594"/>
                </a:cubicBezTo>
                <a:cubicBezTo>
                  <a:pt x="11823811" y="3214307"/>
                  <a:pt x="11838098" y="3195257"/>
                  <a:pt x="11852386" y="3180969"/>
                </a:cubicBezTo>
                <a:cubicBezTo>
                  <a:pt x="11847623" y="3200019"/>
                  <a:pt x="11861911" y="3209544"/>
                  <a:pt x="11876150" y="3223832"/>
                </a:cubicBezTo>
                <a:close/>
                <a:moveTo>
                  <a:pt x="11185684" y="3266694"/>
                </a:moveTo>
                <a:cubicBezTo>
                  <a:pt x="11161871" y="3257169"/>
                  <a:pt x="11161871" y="3242882"/>
                  <a:pt x="11161871" y="3238119"/>
                </a:cubicBezTo>
                <a:cubicBezTo>
                  <a:pt x="11161871" y="3228594"/>
                  <a:pt x="11171396" y="3200019"/>
                  <a:pt x="11180921" y="3180969"/>
                </a:cubicBezTo>
                <a:cubicBezTo>
                  <a:pt x="11180921" y="3185732"/>
                  <a:pt x="11185684" y="3190494"/>
                  <a:pt x="11185684" y="3266694"/>
                </a:cubicBezTo>
                <a:close/>
                <a:moveTo>
                  <a:pt x="11595211" y="3204782"/>
                </a:moveTo>
                <a:cubicBezTo>
                  <a:pt x="11585686" y="3209544"/>
                  <a:pt x="11561873" y="3223832"/>
                  <a:pt x="11547586" y="3223832"/>
                </a:cubicBezTo>
                <a:cubicBezTo>
                  <a:pt x="11533298" y="3223832"/>
                  <a:pt x="11528536" y="3209544"/>
                  <a:pt x="11528536" y="3204782"/>
                </a:cubicBezTo>
                <a:cubicBezTo>
                  <a:pt x="11528536" y="3190494"/>
                  <a:pt x="11533298" y="3185732"/>
                  <a:pt x="11538061" y="3176207"/>
                </a:cubicBezTo>
                <a:cubicBezTo>
                  <a:pt x="11557111" y="3176207"/>
                  <a:pt x="11576161" y="3185732"/>
                  <a:pt x="11595211" y="3204782"/>
                </a:cubicBezTo>
                <a:close/>
                <a:moveTo>
                  <a:pt x="11328558" y="3166682"/>
                </a:moveTo>
                <a:cubicBezTo>
                  <a:pt x="11338083" y="3185732"/>
                  <a:pt x="11357133" y="3209544"/>
                  <a:pt x="11357133" y="3223832"/>
                </a:cubicBezTo>
                <a:cubicBezTo>
                  <a:pt x="11357133" y="3233357"/>
                  <a:pt x="11352371" y="3252407"/>
                  <a:pt x="11352371" y="3257169"/>
                </a:cubicBezTo>
                <a:cubicBezTo>
                  <a:pt x="11309508" y="3247644"/>
                  <a:pt x="11299983" y="3214307"/>
                  <a:pt x="11299983" y="3195257"/>
                </a:cubicBezTo>
                <a:cubicBezTo>
                  <a:pt x="11299983" y="3180969"/>
                  <a:pt x="11304746" y="3171444"/>
                  <a:pt x="11309508" y="3157157"/>
                </a:cubicBezTo>
                <a:cubicBezTo>
                  <a:pt x="11314271" y="3157157"/>
                  <a:pt x="11323796" y="3161919"/>
                  <a:pt x="11328558" y="3166682"/>
                </a:cubicBezTo>
                <a:close/>
                <a:moveTo>
                  <a:pt x="11671411" y="3157157"/>
                </a:moveTo>
                <a:cubicBezTo>
                  <a:pt x="11652361" y="3176207"/>
                  <a:pt x="11623786" y="3195257"/>
                  <a:pt x="11614261" y="3195257"/>
                </a:cubicBezTo>
                <a:cubicBezTo>
                  <a:pt x="11599973" y="3195257"/>
                  <a:pt x="11590448" y="3185732"/>
                  <a:pt x="11580923" y="3176207"/>
                </a:cubicBezTo>
                <a:lnTo>
                  <a:pt x="11580923" y="3138107"/>
                </a:lnTo>
                <a:cubicBezTo>
                  <a:pt x="11604736" y="3152394"/>
                  <a:pt x="11628548" y="3138107"/>
                  <a:pt x="11638073" y="3138107"/>
                </a:cubicBezTo>
                <a:cubicBezTo>
                  <a:pt x="11652361" y="3138107"/>
                  <a:pt x="11661886" y="3152394"/>
                  <a:pt x="11671411" y="3157157"/>
                </a:cubicBezTo>
                <a:close/>
                <a:moveTo>
                  <a:pt x="11390471" y="3152394"/>
                </a:moveTo>
                <a:cubicBezTo>
                  <a:pt x="11390471" y="3171444"/>
                  <a:pt x="11404758" y="3195257"/>
                  <a:pt x="11404758" y="3204782"/>
                </a:cubicBezTo>
                <a:cubicBezTo>
                  <a:pt x="11404758" y="3219069"/>
                  <a:pt x="11395233" y="3223832"/>
                  <a:pt x="11395233" y="3228594"/>
                </a:cubicBezTo>
                <a:cubicBezTo>
                  <a:pt x="11366658" y="3228594"/>
                  <a:pt x="11347608" y="3185732"/>
                  <a:pt x="11347608" y="3171444"/>
                </a:cubicBezTo>
                <a:cubicBezTo>
                  <a:pt x="11347608" y="3161919"/>
                  <a:pt x="11352371" y="3147632"/>
                  <a:pt x="11361896" y="3133344"/>
                </a:cubicBezTo>
                <a:cubicBezTo>
                  <a:pt x="11371421" y="3138107"/>
                  <a:pt x="11385708" y="3147632"/>
                  <a:pt x="11390471" y="3152394"/>
                </a:cubicBezTo>
                <a:close/>
                <a:moveTo>
                  <a:pt x="11247596" y="3176207"/>
                </a:moveTo>
                <a:cubicBezTo>
                  <a:pt x="11247596" y="3185732"/>
                  <a:pt x="11233309" y="3200019"/>
                  <a:pt x="11228546" y="3209544"/>
                </a:cubicBezTo>
                <a:cubicBezTo>
                  <a:pt x="11223784" y="3204782"/>
                  <a:pt x="11214259" y="3204782"/>
                  <a:pt x="11209496" y="3200019"/>
                </a:cubicBezTo>
                <a:cubicBezTo>
                  <a:pt x="11199971" y="3195257"/>
                  <a:pt x="11190446" y="3180969"/>
                  <a:pt x="11190446" y="3166682"/>
                </a:cubicBezTo>
                <a:cubicBezTo>
                  <a:pt x="11190446" y="3157157"/>
                  <a:pt x="11223784" y="3138107"/>
                  <a:pt x="11238071" y="3133344"/>
                </a:cubicBezTo>
                <a:cubicBezTo>
                  <a:pt x="11238071" y="3147632"/>
                  <a:pt x="11247596" y="3161919"/>
                  <a:pt x="11247596" y="3176207"/>
                </a:cubicBezTo>
                <a:close/>
                <a:moveTo>
                  <a:pt x="11466671" y="3195257"/>
                </a:moveTo>
                <a:cubicBezTo>
                  <a:pt x="11461908" y="3200019"/>
                  <a:pt x="11457146" y="3209544"/>
                  <a:pt x="11452383" y="3219069"/>
                </a:cubicBezTo>
                <a:cubicBezTo>
                  <a:pt x="11428571" y="3200019"/>
                  <a:pt x="11404758" y="3190494"/>
                  <a:pt x="11404758" y="3166682"/>
                </a:cubicBezTo>
                <a:cubicBezTo>
                  <a:pt x="11404758" y="3152394"/>
                  <a:pt x="11414283" y="3133344"/>
                  <a:pt x="11419046" y="3119057"/>
                </a:cubicBezTo>
                <a:cubicBezTo>
                  <a:pt x="11457146" y="3128582"/>
                  <a:pt x="11414283" y="3166682"/>
                  <a:pt x="11466671" y="3195257"/>
                </a:cubicBezTo>
                <a:close/>
                <a:moveTo>
                  <a:pt x="11304746" y="3142869"/>
                </a:moveTo>
                <a:cubicBezTo>
                  <a:pt x="11304746" y="3152394"/>
                  <a:pt x="11290458" y="3171444"/>
                  <a:pt x="11290458" y="3185732"/>
                </a:cubicBezTo>
                <a:cubicBezTo>
                  <a:pt x="11261883" y="3180969"/>
                  <a:pt x="11247596" y="3152394"/>
                  <a:pt x="11247596" y="3133344"/>
                </a:cubicBezTo>
                <a:cubicBezTo>
                  <a:pt x="11247596" y="3114294"/>
                  <a:pt x="11276171" y="3104769"/>
                  <a:pt x="11295221" y="3104769"/>
                </a:cubicBezTo>
                <a:cubicBezTo>
                  <a:pt x="11295221" y="3114294"/>
                  <a:pt x="11304746" y="3128582"/>
                  <a:pt x="11304746" y="3142869"/>
                </a:cubicBezTo>
                <a:close/>
                <a:moveTo>
                  <a:pt x="11499961" y="3104769"/>
                </a:moveTo>
                <a:cubicBezTo>
                  <a:pt x="11480958" y="3157157"/>
                  <a:pt x="11523773" y="3166682"/>
                  <a:pt x="11523773" y="3176207"/>
                </a:cubicBezTo>
                <a:cubicBezTo>
                  <a:pt x="11523773" y="3185732"/>
                  <a:pt x="11523773" y="3200019"/>
                  <a:pt x="11509486" y="3200019"/>
                </a:cubicBezTo>
                <a:cubicBezTo>
                  <a:pt x="11471433" y="3200019"/>
                  <a:pt x="11452383" y="3157157"/>
                  <a:pt x="11452383" y="3142869"/>
                </a:cubicBezTo>
                <a:cubicBezTo>
                  <a:pt x="11452383" y="3138107"/>
                  <a:pt x="11457146" y="3095244"/>
                  <a:pt x="11476196" y="3095244"/>
                </a:cubicBezTo>
                <a:cubicBezTo>
                  <a:pt x="11490436" y="3095244"/>
                  <a:pt x="11495198" y="3100007"/>
                  <a:pt x="11499961" y="3104769"/>
                </a:cubicBezTo>
                <a:close/>
                <a:moveTo>
                  <a:pt x="11719036" y="3085719"/>
                </a:moveTo>
                <a:cubicBezTo>
                  <a:pt x="11714273" y="3085719"/>
                  <a:pt x="11695223" y="3142869"/>
                  <a:pt x="11676173" y="3142869"/>
                </a:cubicBezTo>
                <a:cubicBezTo>
                  <a:pt x="11657123" y="3142869"/>
                  <a:pt x="11657123" y="3133344"/>
                  <a:pt x="11638073" y="3104769"/>
                </a:cubicBezTo>
                <a:cubicBezTo>
                  <a:pt x="11642836" y="3095244"/>
                  <a:pt x="11657123" y="3090482"/>
                  <a:pt x="11671411" y="3085719"/>
                </a:cubicBezTo>
                <a:lnTo>
                  <a:pt x="11719036" y="3085719"/>
                </a:lnTo>
                <a:close/>
                <a:moveTo>
                  <a:pt x="11352371" y="3119057"/>
                </a:moveTo>
                <a:cubicBezTo>
                  <a:pt x="11352371" y="3133344"/>
                  <a:pt x="11342846" y="3147632"/>
                  <a:pt x="11338083" y="3157157"/>
                </a:cubicBezTo>
                <a:cubicBezTo>
                  <a:pt x="11309508" y="3142869"/>
                  <a:pt x="11309508" y="3128582"/>
                  <a:pt x="11309508" y="3114294"/>
                </a:cubicBezTo>
                <a:cubicBezTo>
                  <a:pt x="11309508" y="3090482"/>
                  <a:pt x="11304746" y="3100007"/>
                  <a:pt x="11347608" y="3085719"/>
                </a:cubicBezTo>
                <a:cubicBezTo>
                  <a:pt x="11347608" y="3095244"/>
                  <a:pt x="11352371" y="3109532"/>
                  <a:pt x="11352371" y="3119057"/>
                </a:cubicBezTo>
                <a:close/>
                <a:moveTo>
                  <a:pt x="11623786" y="3100007"/>
                </a:moveTo>
                <a:cubicBezTo>
                  <a:pt x="11628548" y="3109532"/>
                  <a:pt x="11633311" y="3119057"/>
                  <a:pt x="11633311" y="3128582"/>
                </a:cubicBezTo>
                <a:cubicBezTo>
                  <a:pt x="11619023" y="3133344"/>
                  <a:pt x="11604736" y="3138107"/>
                  <a:pt x="11590448" y="3138107"/>
                </a:cubicBezTo>
                <a:cubicBezTo>
                  <a:pt x="11576161" y="3138107"/>
                  <a:pt x="11557111" y="3114294"/>
                  <a:pt x="11552348" y="3104769"/>
                </a:cubicBezTo>
                <a:lnTo>
                  <a:pt x="11557111" y="3080957"/>
                </a:lnTo>
                <a:cubicBezTo>
                  <a:pt x="11595211" y="3090482"/>
                  <a:pt x="11599973" y="3109532"/>
                  <a:pt x="11623786" y="3100007"/>
                </a:cubicBezTo>
                <a:close/>
                <a:moveTo>
                  <a:pt x="11533298" y="3085719"/>
                </a:moveTo>
                <a:cubicBezTo>
                  <a:pt x="11547586" y="3128582"/>
                  <a:pt x="11571398" y="3138107"/>
                  <a:pt x="11571398" y="3147632"/>
                </a:cubicBezTo>
                <a:cubicBezTo>
                  <a:pt x="11571398" y="3157157"/>
                  <a:pt x="11566636" y="3166682"/>
                  <a:pt x="11566636" y="3171444"/>
                </a:cubicBezTo>
                <a:cubicBezTo>
                  <a:pt x="11523773" y="3161919"/>
                  <a:pt x="11509486" y="3152394"/>
                  <a:pt x="11509486" y="3123819"/>
                </a:cubicBezTo>
                <a:cubicBezTo>
                  <a:pt x="11509486" y="3109532"/>
                  <a:pt x="11514248" y="3095244"/>
                  <a:pt x="11523773" y="3080957"/>
                </a:cubicBezTo>
                <a:cubicBezTo>
                  <a:pt x="11528536" y="3080957"/>
                  <a:pt x="11533298" y="3085719"/>
                  <a:pt x="11533298" y="3085719"/>
                </a:cubicBezTo>
                <a:close/>
                <a:moveTo>
                  <a:pt x="11395233" y="3080957"/>
                </a:moveTo>
                <a:cubicBezTo>
                  <a:pt x="11395233" y="3095244"/>
                  <a:pt x="11409521" y="3100007"/>
                  <a:pt x="11409521" y="3109532"/>
                </a:cubicBezTo>
                <a:cubicBezTo>
                  <a:pt x="11409521" y="3123819"/>
                  <a:pt x="11399996" y="3128582"/>
                  <a:pt x="11399996" y="3133344"/>
                </a:cubicBezTo>
                <a:lnTo>
                  <a:pt x="11385708" y="3133344"/>
                </a:lnTo>
                <a:cubicBezTo>
                  <a:pt x="11361896" y="3119057"/>
                  <a:pt x="11361896" y="3109532"/>
                  <a:pt x="11361896" y="3100007"/>
                </a:cubicBezTo>
                <a:cubicBezTo>
                  <a:pt x="11361896" y="3071432"/>
                  <a:pt x="11366658" y="3071432"/>
                  <a:pt x="11399996" y="3061907"/>
                </a:cubicBezTo>
                <a:cubicBezTo>
                  <a:pt x="11399996" y="3066669"/>
                  <a:pt x="11395233" y="3071432"/>
                  <a:pt x="11395233" y="3080957"/>
                </a:cubicBezTo>
                <a:close/>
                <a:moveTo>
                  <a:pt x="11647598" y="3057144"/>
                </a:moveTo>
                <a:lnTo>
                  <a:pt x="11661886" y="3071432"/>
                </a:lnTo>
                <a:cubicBezTo>
                  <a:pt x="11652361" y="3080957"/>
                  <a:pt x="11623786" y="3090482"/>
                  <a:pt x="11614261" y="3090482"/>
                </a:cubicBezTo>
                <a:cubicBezTo>
                  <a:pt x="11599973" y="3090482"/>
                  <a:pt x="11580923" y="3076194"/>
                  <a:pt x="11576161" y="3066669"/>
                </a:cubicBezTo>
                <a:lnTo>
                  <a:pt x="11576161" y="3052382"/>
                </a:lnTo>
                <a:cubicBezTo>
                  <a:pt x="11580923" y="3052382"/>
                  <a:pt x="11576161" y="3047619"/>
                  <a:pt x="11585686" y="3047619"/>
                </a:cubicBezTo>
                <a:cubicBezTo>
                  <a:pt x="11599973" y="3047619"/>
                  <a:pt x="11628548" y="3057144"/>
                  <a:pt x="11647598" y="3057144"/>
                </a:cubicBezTo>
                <a:close/>
                <a:moveTo>
                  <a:pt x="11466671" y="3085719"/>
                </a:moveTo>
                <a:cubicBezTo>
                  <a:pt x="11457146" y="3095244"/>
                  <a:pt x="11452383" y="3104769"/>
                  <a:pt x="11447621" y="3114294"/>
                </a:cubicBezTo>
                <a:lnTo>
                  <a:pt x="11433333" y="3114294"/>
                </a:lnTo>
                <a:cubicBezTo>
                  <a:pt x="11423808" y="3104769"/>
                  <a:pt x="11409521" y="3090482"/>
                  <a:pt x="11409521" y="3080957"/>
                </a:cubicBezTo>
                <a:cubicBezTo>
                  <a:pt x="11409521" y="3052382"/>
                  <a:pt x="11438096" y="3052382"/>
                  <a:pt x="11452383" y="3042857"/>
                </a:cubicBezTo>
                <a:cubicBezTo>
                  <a:pt x="11452383" y="3057144"/>
                  <a:pt x="11447621" y="3071432"/>
                  <a:pt x="11466671" y="3085719"/>
                </a:cubicBezTo>
                <a:close/>
                <a:moveTo>
                  <a:pt x="11509486" y="3080957"/>
                </a:moveTo>
                <a:cubicBezTo>
                  <a:pt x="11509486" y="3080957"/>
                  <a:pt x="11504723" y="3085719"/>
                  <a:pt x="11504723" y="3090482"/>
                </a:cubicBezTo>
                <a:cubicBezTo>
                  <a:pt x="11480958" y="3076194"/>
                  <a:pt x="11466671" y="3076194"/>
                  <a:pt x="11466671" y="3052382"/>
                </a:cubicBezTo>
                <a:cubicBezTo>
                  <a:pt x="11466671" y="3042857"/>
                  <a:pt x="11466671" y="3028569"/>
                  <a:pt x="11495198" y="3028569"/>
                </a:cubicBezTo>
                <a:cubicBezTo>
                  <a:pt x="11495198" y="3042857"/>
                  <a:pt x="11499961" y="3061907"/>
                  <a:pt x="11509486" y="3080957"/>
                </a:cubicBezTo>
                <a:close/>
                <a:moveTo>
                  <a:pt x="11885675" y="3200019"/>
                </a:moveTo>
                <a:lnTo>
                  <a:pt x="11871388" y="3200019"/>
                </a:lnTo>
                <a:cubicBezTo>
                  <a:pt x="11876150" y="3166682"/>
                  <a:pt x="11871388" y="3109532"/>
                  <a:pt x="11871388" y="3100007"/>
                </a:cubicBezTo>
                <a:cubicBezTo>
                  <a:pt x="11871388" y="3080957"/>
                  <a:pt x="11866625" y="3038094"/>
                  <a:pt x="11885675" y="3023807"/>
                </a:cubicBezTo>
                <a:lnTo>
                  <a:pt x="11885675" y="3200019"/>
                </a:lnTo>
                <a:close/>
                <a:moveTo>
                  <a:pt x="11699986" y="3076194"/>
                </a:moveTo>
                <a:cubicBezTo>
                  <a:pt x="11690461" y="3076194"/>
                  <a:pt x="11676173" y="3066669"/>
                  <a:pt x="11661886" y="3052382"/>
                </a:cubicBezTo>
                <a:cubicBezTo>
                  <a:pt x="11671411" y="3023807"/>
                  <a:pt x="11709511" y="3028569"/>
                  <a:pt x="11733323" y="3023807"/>
                </a:cubicBezTo>
                <a:cubicBezTo>
                  <a:pt x="11723798" y="3052382"/>
                  <a:pt x="11728561" y="3076194"/>
                  <a:pt x="11699986" y="3076194"/>
                </a:cubicBezTo>
                <a:close/>
                <a:moveTo>
                  <a:pt x="11566636" y="3066669"/>
                </a:moveTo>
                <a:cubicBezTo>
                  <a:pt x="11561873" y="3066669"/>
                  <a:pt x="11552348" y="3071432"/>
                  <a:pt x="11542823" y="3071432"/>
                </a:cubicBezTo>
                <a:cubicBezTo>
                  <a:pt x="11538061" y="3071432"/>
                  <a:pt x="11509486" y="3071432"/>
                  <a:pt x="11509486" y="3052382"/>
                </a:cubicBezTo>
                <a:lnTo>
                  <a:pt x="11514248" y="3019044"/>
                </a:lnTo>
                <a:cubicBezTo>
                  <a:pt x="11528536" y="3033332"/>
                  <a:pt x="11547586" y="3052382"/>
                  <a:pt x="11566636" y="3066669"/>
                </a:cubicBezTo>
                <a:close/>
                <a:moveTo>
                  <a:pt x="11571398" y="3014282"/>
                </a:moveTo>
                <a:cubicBezTo>
                  <a:pt x="11571398" y="3019044"/>
                  <a:pt x="11576161" y="3028569"/>
                  <a:pt x="11580923" y="3038094"/>
                </a:cubicBezTo>
                <a:cubicBezTo>
                  <a:pt x="11576161" y="3038094"/>
                  <a:pt x="11576161" y="3042857"/>
                  <a:pt x="11561873" y="3042857"/>
                </a:cubicBezTo>
                <a:cubicBezTo>
                  <a:pt x="11538061" y="3042857"/>
                  <a:pt x="11538061" y="3019044"/>
                  <a:pt x="11528536" y="3009567"/>
                </a:cubicBezTo>
                <a:cubicBezTo>
                  <a:pt x="11542823" y="3014282"/>
                  <a:pt x="11557111" y="3019044"/>
                  <a:pt x="11571398" y="3014282"/>
                </a:cubicBezTo>
                <a:close/>
                <a:moveTo>
                  <a:pt x="11299983" y="3009567"/>
                </a:moveTo>
                <a:cubicBezTo>
                  <a:pt x="11299983" y="3014282"/>
                  <a:pt x="11295221" y="3019044"/>
                  <a:pt x="11290458" y="3033332"/>
                </a:cubicBezTo>
                <a:lnTo>
                  <a:pt x="11304746" y="3033332"/>
                </a:lnTo>
                <a:lnTo>
                  <a:pt x="11285696" y="3033332"/>
                </a:lnTo>
                <a:cubicBezTo>
                  <a:pt x="11280933" y="3028569"/>
                  <a:pt x="11280933" y="3019044"/>
                  <a:pt x="11285696" y="3009567"/>
                </a:cubicBezTo>
                <a:lnTo>
                  <a:pt x="11299983" y="3009567"/>
                </a:lnTo>
                <a:close/>
                <a:moveTo>
                  <a:pt x="11628548" y="3019044"/>
                </a:moveTo>
                <a:cubicBezTo>
                  <a:pt x="11642836" y="3019044"/>
                  <a:pt x="11652361" y="3014282"/>
                  <a:pt x="11661886" y="3009567"/>
                </a:cubicBezTo>
                <a:lnTo>
                  <a:pt x="11676173" y="3023807"/>
                </a:lnTo>
                <a:cubicBezTo>
                  <a:pt x="11661886" y="3033332"/>
                  <a:pt x="11633311" y="3047619"/>
                  <a:pt x="11623786" y="3047619"/>
                </a:cubicBezTo>
                <a:cubicBezTo>
                  <a:pt x="11595211" y="3047619"/>
                  <a:pt x="11585686" y="3019044"/>
                  <a:pt x="11585686" y="3009567"/>
                </a:cubicBezTo>
                <a:cubicBezTo>
                  <a:pt x="11585686" y="3000042"/>
                  <a:pt x="11595211" y="3004804"/>
                  <a:pt x="11595211" y="3000042"/>
                </a:cubicBezTo>
                <a:cubicBezTo>
                  <a:pt x="11604736" y="3009567"/>
                  <a:pt x="11619023" y="3019044"/>
                  <a:pt x="11628548" y="3019044"/>
                </a:cubicBezTo>
                <a:close/>
                <a:moveTo>
                  <a:pt x="11319033" y="3009567"/>
                </a:moveTo>
                <a:cubicBezTo>
                  <a:pt x="11319033" y="3023807"/>
                  <a:pt x="11314271" y="3028569"/>
                  <a:pt x="11309508" y="3028569"/>
                </a:cubicBezTo>
                <a:cubicBezTo>
                  <a:pt x="11314271" y="3023807"/>
                  <a:pt x="11314271" y="3023807"/>
                  <a:pt x="11314271" y="3014282"/>
                </a:cubicBezTo>
                <a:cubicBezTo>
                  <a:pt x="11314271" y="3000042"/>
                  <a:pt x="11304746" y="2995279"/>
                  <a:pt x="11295221" y="2995279"/>
                </a:cubicBezTo>
                <a:cubicBezTo>
                  <a:pt x="11280933" y="2995279"/>
                  <a:pt x="11276171" y="3004804"/>
                  <a:pt x="11271408" y="3014282"/>
                </a:cubicBezTo>
                <a:cubicBezTo>
                  <a:pt x="11261883" y="2990517"/>
                  <a:pt x="11276171" y="2990517"/>
                  <a:pt x="11295221" y="2990517"/>
                </a:cubicBezTo>
                <a:cubicBezTo>
                  <a:pt x="11314271" y="2990517"/>
                  <a:pt x="11319033" y="2995279"/>
                  <a:pt x="11319033" y="3009567"/>
                </a:cubicBezTo>
                <a:close/>
                <a:moveTo>
                  <a:pt x="11366658" y="2980992"/>
                </a:moveTo>
                <a:cubicBezTo>
                  <a:pt x="11366658" y="2985754"/>
                  <a:pt x="11371421" y="2980992"/>
                  <a:pt x="11371421" y="2995279"/>
                </a:cubicBezTo>
                <a:cubicBezTo>
                  <a:pt x="11371421" y="3004804"/>
                  <a:pt x="11366658" y="3009567"/>
                  <a:pt x="11361896" y="3014282"/>
                </a:cubicBezTo>
                <a:lnTo>
                  <a:pt x="11342846" y="3009567"/>
                </a:lnTo>
                <a:cubicBezTo>
                  <a:pt x="11347608" y="3000042"/>
                  <a:pt x="11357133" y="3004804"/>
                  <a:pt x="11366658" y="3000042"/>
                </a:cubicBezTo>
                <a:cubicBezTo>
                  <a:pt x="11361896" y="2995279"/>
                  <a:pt x="11357133" y="2985754"/>
                  <a:pt x="11347608" y="2985754"/>
                </a:cubicBezTo>
                <a:cubicBezTo>
                  <a:pt x="11333321" y="2985754"/>
                  <a:pt x="11333321" y="2995279"/>
                  <a:pt x="11328558" y="2995279"/>
                </a:cubicBezTo>
                <a:cubicBezTo>
                  <a:pt x="11328558" y="2990517"/>
                  <a:pt x="11333321" y="2985754"/>
                  <a:pt x="11338083" y="2980992"/>
                </a:cubicBezTo>
                <a:lnTo>
                  <a:pt x="11366658" y="2980992"/>
                </a:lnTo>
                <a:close/>
                <a:moveTo>
                  <a:pt x="11557111" y="3004804"/>
                </a:moveTo>
                <a:cubicBezTo>
                  <a:pt x="11547586" y="3004804"/>
                  <a:pt x="11542823" y="3000042"/>
                  <a:pt x="11538061" y="2995279"/>
                </a:cubicBezTo>
                <a:cubicBezTo>
                  <a:pt x="11542823" y="2990517"/>
                  <a:pt x="11542823" y="2985754"/>
                  <a:pt x="11542823" y="2980992"/>
                </a:cubicBezTo>
                <a:cubicBezTo>
                  <a:pt x="11557111" y="2985754"/>
                  <a:pt x="11571398" y="2980992"/>
                  <a:pt x="11595211" y="2976229"/>
                </a:cubicBezTo>
                <a:cubicBezTo>
                  <a:pt x="11585686" y="2990517"/>
                  <a:pt x="11571398" y="3004804"/>
                  <a:pt x="11557111" y="3004804"/>
                </a:cubicBezTo>
                <a:close/>
                <a:moveTo>
                  <a:pt x="11728561" y="2990517"/>
                </a:moveTo>
                <a:cubicBezTo>
                  <a:pt x="11728561" y="3014282"/>
                  <a:pt x="11709511" y="3019044"/>
                  <a:pt x="11699986" y="3019044"/>
                </a:cubicBezTo>
                <a:cubicBezTo>
                  <a:pt x="11690461" y="3019044"/>
                  <a:pt x="11680936" y="3009567"/>
                  <a:pt x="11671411" y="3000042"/>
                </a:cubicBezTo>
                <a:cubicBezTo>
                  <a:pt x="11695223" y="2971467"/>
                  <a:pt x="11695223" y="2985754"/>
                  <a:pt x="11723798" y="2971467"/>
                </a:cubicBezTo>
                <a:cubicBezTo>
                  <a:pt x="11728561" y="2976229"/>
                  <a:pt x="11728561" y="2980992"/>
                  <a:pt x="11728561" y="2990517"/>
                </a:cubicBezTo>
                <a:close/>
                <a:moveTo>
                  <a:pt x="11528536" y="2985754"/>
                </a:moveTo>
                <a:cubicBezTo>
                  <a:pt x="11528536" y="3000042"/>
                  <a:pt x="11452383" y="3023807"/>
                  <a:pt x="11452383" y="3028569"/>
                </a:cubicBezTo>
                <a:cubicBezTo>
                  <a:pt x="11357133" y="3071432"/>
                  <a:pt x="11209496" y="3085719"/>
                  <a:pt x="11157109" y="3204782"/>
                </a:cubicBezTo>
                <a:cubicBezTo>
                  <a:pt x="11161871" y="3161919"/>
                  <a:pt x="11166634" y="3119057"/>
                  <a:pt x="11166634" y="3076194"/>
                </a:cubicBezTo>
                <a:cubicBezTo>
                  <a:pt x="11180921" y="3104769"/>
                  <a:pt x="11195209" y="3119057"/>
                  <a:pt x="11214259" y="3119057"/>
                </a:cubicBezTo>
                <a:cubicBezTo>
                  <a:pt x="11242834" y="3119057"/>
                  <a:pt x="11347608" y="3047619"/>
                  <a:pt x="11352371" y="3047619"/>
                </a:cubicBezTo>
                <a:cubicBezTo>
                  <a:pt x="11361896" y="3038094"/>
                  <a:pt x="11380946" y="3042857"/>
                  <a:pt x="11395233" y="3033332"/>
                </a:cubicBezTo>
                <a:cubicBezTo>
                  <a:pt x="11399996" y="3033332"/>
                  <a:pt x="11404758" y="3019044"/>
                  <a:pt x="11419046" y="3014282"/>
                </a:cubicBezTo>
                <a:cubicBezTo>
                  <a:pt x="11423808" y="3009567"/>
                  <a:pt x="11442858" y="3014282"/>
                  <a:pt x="11457146" y="3009567"/>
                </a:cubicBezTo>
                <a:cubicBezTo>
                  <a:pt x="11471433" y="3004804"/>
                  <a:pt x="11490436" y="2990517"/>
                  <a:pt x="11499961" y="2976229"/>
                </a:cubicBezTo>
                <a:cubicBezTo>
                  <a:pt x="11504723" y="2976229"/>
                  <a:pt x="11514248" y="2976229"/>
                  <a:pt x="11519011" y="2971467"/>
                </a:cubicBezTo>
                <a:cubicBezTo>
                  <a:pt x="11523773" y="2976229"/>
                  <a:pt x="11528536" y="2971467"/>
                  <a:pt x="11528536" y="2985754"/>
                </a:cubicBezTo>
                <a:close/>
                <a:moveTo>
                  <a:pt x="11671411" y="2976229"/>
                </a:moveTo>
                <a:cubicBezTo>
                  <a:pt x="11657123" y="3000042"/>
                  <a:pt x="11638073" y="3004804"/>
                  <a:pt x="11628548" y="3004804"/>
                </a:cubicBezTo>
                <a:cubicBezTo>
                  <a:pt x="11619023" y="3004804"/>
                  <a:pt x="11614261" y="3000042"/>
                  <a:pt x="11604736" y="2995279"/>
                </a:cubicBezTo>
                <a:cubicBezTo>
                  <a:pt x="11609498" y="2985754"/>
                  <a:pt x="11638073" y="2966704"/>
                  <a:pt x="11652361" y="2966704"/>
                </a:cubicBezTo>
                <a:cubicBezTo>
                  <a:pt x="11666648" y="2966704"/>
                  <a:pt x="11666648" y="2971467"/>
                  <a:pt x="11671411" y="2976229"/>
                </a:cubicBezTo>
                <a:close/>
                <a:moveTo>
                  <a:pt x="11890438" y="2990517"/>
                </a:moveTo>
                <a:cubicBezTo>
                  <a:pt x="11890438" y="3000042"/>
                  <a:pt x="11880913" y="3014282"/>
                  <a:pt x="11871388" y="3023807"/>
                </a:cubicBezTo>
                <a:cubicBezTo>
                  <a:pt x="11871388" y="3009567"/>
                  <a:pt x="11866625" y="2971467"/>
                  <a:pt x="11885675" y="2961942"/>
                </a:cubicBezTo>
                <a:cubicBezTo>
                  <a:pt x="11885675" y="2971467"/>
                  <a:pt x="11890438" y="2976229"/>
                  <a:pt x="11890438" y="2990517"/>
                </a:cubicBezTo>
                <a:close/>
                <a:moveTo>
                  <a:pt x="11861911" y="3166682"/>
                </a:moveTo>
                <a:cubicBezTo>
                  <a:pt x="11857148" y="3166682"/>
                  <a:pt x="11847623" y="3171444"/>
                  <a:pt x="11842861" y="3171444"/>
                </a:cubicBezTo>
                <a:cubicBezTo>
                  <a:pt x="11838098" y="3138107"/>
                  <a:pt x="11828573" y="3100007"/>
                  <a:pt x="11823811" y="3066669"/>
                </a:cubicBezTo>
                <a:cubicBezTo>
                  <a:pt x="11828573" y="3066669"/>
                  <a:pt x="11838098" y="3076194"/>
                  <a:pt x="11847623" y="3076194"/>
                </a:cubicBezTo>
                <a:cubicBezTo>
                  <a:pt x="11852386" y="3071432"/>
                  <a:pt x="11857148" y="3066669"/>
                  <a:pt x="11857148" y="3057144"/>
                </a:cubicBezTo>
                <a:cubicBezTo>
                  <a:pt x="11857148" y="3042857"/>
                  <a:pt x="11852386" y="3033332"/>
                  <a:pt x="11847623" y="3023807"/>
                </a:cubicBezTo>
                <a:cubicBezTo>
                  <a:pt x="11847623" y="3023807"/>
                  <a:pt x="11847623" y="2957179"/>
                  <a:pt x="11857148" y="2957179"/>
                </a:cubicBezTo>
                <a:cubicBezTo>
                  <a:pt x="11857148" y="2966704"/>
                  <a:pt x="11861911" y="2976229"/>
                  <a:pt x="11861911" y="3166682"/>
                </a:cubicBezTo>
                <a:close/>
                <a:moveTo>
                  <a:pt x="11599973" y="2947654"/>
                </a:moveTo>
                <a:cubicBezTo>
                  <a:pt x="11585686" y="2961942"/>
                  <a:pt x="11566636" y="2971467"/>
                  <a:pt x="11557111" y="2971467"/>
                </a:cubicBezTo>
                <a:cubicBezTo>
                  <a:pt x="11538061" y="2971467"/>
                  <a:pt x="11533298" y="2957179"/>
                  <a:pt x="11523773" y="2947654"/>
                </a:cubicBezTo>
                <a:cubicBezTo>
                  <a:pt x="11533298" y="2947654"/>
                  <a:pt x="11542823" y="2938129"/>
                  <a:pt x="11552348" y="2938129"/>
                </a:cubicBezTo>
                <a:cubicBezTo>
                  <a:pt x="11566636" y="2938129"/>
                  <a:pt x="11585686" y="2947654"/>
                  <a:pt x="11599973" y="2947654"/>
                </a:cubicBezTo>
                <a:close/>
                <a:moveTo>
                  <a:pt x="11285696" y="2938129"/>
                </a:moveTo>
                <a:cubicBezTo>
                  <a:pt x="11309508" y="2942892"/>
                  <a:pt x="11352371" y="2947654"/>
                  <a:pt x="11366658" y="2947654"/>
                </a:cubicBezTo>
                <a:cubicBezTo>
                  <a:pt x="11376183" y="2947654"/>
                  <a:pt x="11457146" y="2933367"/>
                  <a:pt x="11471433" y="2933367"/>
                </a:cubicBezTo>
                <a:cubicBezTo>
                  <a:pt x="11490436" y="2933367"/>
                  <a:pt x="11504723" y="2947654"/>
                  <a:pt x="11514248" y="2961942"/>
                </a:cubicBezTo>
                <a:cubicBezTo>
                  <a:pt x="11490436" y="2961942"/>
                  <a:pt x="11471433" y="2985754"/>
                  <a:pt x="11461908" y="2990517"/>
                </a:cubicBezTo>
                <a:cubicBezTo>
                  <a:pt x="11447621" y="3000042"/>
                  <a:pt x="11428571" y="2990517"/>
                  <a:pt x="11414283" y="2995279"/>
                </a:cubicBezTo>
                <a:cubicBezTo>
                  <a:pt x="11404758" y="2995279"/>
                  <a:pt x="11399996" y="3009567"/>
                  <a:pt x="11390471" y="3014282"/>
                </a:cubicBezTo>
                <a:cubicBezTo>
                  <a:pt x="11380946" y="3023807"/>
                  <a:pt x="11361896" y="3023807"/>
                  <a:pt x="11352371" y="3028569"/>
                </a:cubicBezTo>
                <a:cubicBezTo>
                  <a:pt x="11328558" y="3038094"/>
                  <a:pt x="11304746" y="3061907"/>
                  <a:pt x="11290458" y="3066669"/>
                </a:cubicBezTo>
                <a:cubicBezTo>
                  <a:pt x="11285696" y="3066669"/>
                  <a:pt x="11271408" y="3066669"/>
                  <a:pt x="11266646" y="3071432"/>
                </a:cubicBezTo>
                <a:cubicBezTo>
                  <a:pt x="11247596" y="3076194"/>
                  <a:pt x="11228546" y="3095244"/>
                  <a:pt x="11214259" y="3095244"/>
                </a:cubicBezTo>
                <a:cubicBezTo>
                  <a:pt x="11180921" y="3095244"/>
                  <a:pt x="11176159" y="3061907"/>
                  <a:pt x="11166634" y="3038094"/>
                </a:cubicBezTo>
                <a:cubicBezTo>
                  <a:pt x="11176159" y="3052382"/>
                  <a:pt x="11199971" y="3071432"/>
                  <a:pt x="11209496" y="3071432"/>
                </a:cubicBezTo>
                <a:cubicBezTo>
                  <a:pt x="11223784" y="3071432"/>
                  <a:pt x="11257121" y="3042857"/>
                  <a:pt x="11266646" y="3028569"/>
                </a:cubicBezTo>
                <a:cubicBezTo>
                  <a:pt x="11271408" y="3033332"/>
                  <a:pt x="11280933" y="3047619"/>
                  <a:pt x="11295221" y="3047619"/>
                </a:cubicBezTo>
                <a:cubicBezTo>
                  <a:pt x="11304746" y="3047619"/>
                  <a:pt x="11328558" y="3033332"/>
                  <a:pt x="11333321" y="3019044"/>
                </a:cubicBezTo>
                <a:cubicBezTo>
                  <a:pt x="11338083" y="3023807"/>
                  <a:pt x="11342846" y="3028569"/>
                  <a:pt x="11352371" y="3028569"/>
                </a:cubicBezTo>
                <a:cubicBezTo>
                  <a:pt x="11366658" y="3028569"/>
                  <a:pt x="11385708" y="3004804"/>
                  <a:pt x="11385708" y="2995279"/>
                </a:cubicBezTo>
                <a:cubicBezTo>
                  <a:pt x="11385708" y="2971467"/>
                  <a:pt x="11357133" y="2966704"/>
                  <a:pt x="11347608" y="2966704"/>
                </a:cubicBezTo>
                <a:cubicBezTo>
                  <a:pt x="11338083" y="2966704"/>
                  <a:pt x="11295221" y="2976229"/>
                  <a:pt x="11266646" y="2985754"/>
                </a:cubicBezTo>
                <a:cubicBezTo>
                  <a:pt x="11252359" y="2952417"/>
                  <a:pt x="11233309" y="2957179"/>
                  <a:pt x="11223784" y="2957179"/>
                </a:cubicBezTo>
                <a:cubicBezTo>
                  <a:pt x="11190446" y="2957179"/>
                  <a:pt x="11180921" y="2990517"/>
                  <a:pt x="11180921" y="3004804"/>
                </a:cubicBezTo>
                <a:cubicBezTo>
                  <a:pt x="11180921" y="3028569"/>
                  <a:pt x="11195209" y="3042857"/>
                  <a:pt x="11209496" y="3042857"/>
                </a:cubicBezTo>
                <a:cubicBezTo>
                  <a:pt x="11233309" y="3042857"/>
                  <a:pt x="11252359" y="3014282"/>
                  <a:pt x="11252359" y="3004804"/>
                </a:cubicBezTo>
                <a:cubicBezTo>
                  <a:pt x="11252359" y="2990517"/>
                  <a:pt x="11242834" y="2990517"/>
                  <a:pt x="11233309" y="2980992"/>
                </a:cubicBezTo>
                <a:lnTo>
                  <a:pt x="11214259" y="2980992"/>
                </a:lnTo>
                <a:cubicBezTo>
                  <a:pt x="11214259" y="2980992"/>
                  <a:pt x="11209496" y="2985754"/>
                  <a:pt x="11209496" y="2995279"/>
                </a:cubicBezTo>
                <a:lnTo>
                  <a:pt x="11233309" y="2995279"/>
                </a:lnTo>
                <a:cubicBezTo>
                  <a:pt x="11233309" y="3000042"/>
                  <a:pt x="11238071" y="2995279"/>
                  <a:pt x="11238071" y="3004804"/>
                </a:cubicBezTo>
                <a:cubicBezTo>
                  <a:pt x="11238071" y="3019044"/>
                  <a:pt x="11223784" y="3028569"/>
                  <a:pt x="11214259" y="3028569"/>
                </a:cubicBezTo>
                <a:cubicBezTo>
                  <a:pt x="11190446" y="3028569"/>
                  <a:pt x="11195209" y="3009567"/>
                  <a:pt x="11195209" y="3004804"/>
                </a:cubicBezTo>
                <a:cubicBezTo>
                  <a:pt x="11195209" y="2976229"/>
                  <a:pt x="11209496" y="2966704"/>
                  <a:pt x="11223784" y="2966704"/>
                </a:cubicBezTo>
                <a:cubicBezTo>
                  <a:pt x="11247596" y="2966704"/>
                  <a:pt x="11257121" y="3000042"/>
                  <a:pt x="11257121" y="3009567"/>
                </a:cubicBezTo>
                <a:cubicBezTo>
                  <a:pt x="11257121" y="3042857"/>
                  <a:pt x="11219021" y="3057144"/>
                  <a:pt x="11209496" y="3057144"/>
                </a:cubicBezTo>
                <a:cubicBezTo>
                  <a:pt x="11176159" y="3057144"/>
                  <a:pt x="11176159" y="3009567"/>
                  <a:pt x="11176159" y="3000042"/>
                </a:cubicBezTo>
                <a:cubicBezTo>
                  <a:pt x="11176159" y="2957179"/>
                  <a:pt x="11209496" y="2928604"/>
                  <a:pt x="11257121" y="2928604"/>
                </a:cubicBezTo>
                <a:cubicBezTo>
                  <a:pt x="11266646" y="2928604"/>
                  <a:pt x="11276171" y="2938129"/>
                  <a:pt x="11285696" y="2938129"/>
                </a:cubicBezTo>
                <a:close/>
                <a:moveTo>
                  <a:pt x="11661886" y="2928604"/>
                </a:moveTo>
                <a:cubicBezTo>
                  <a:pt x="11652361" y="2942892"/>
                  <a:pt x="11638073" y="2966704"/>
                  <a:pt x="11623786" y="2966704"/>
                </a:cubicBezTo>
                <a:lnTo>
                  <a:pt x="11599973" y="2966704"/>
                </a:lnTo>
                <a:cubicBezTo>
                  <a:pt x="11609498" y="2938129"/>
                  <a:pt x="11623786" y="2942892"/>
                  <a:pt x="11647598" y="2923842"/>
                </a:cubicBezTo>
                <a:cubicBezTo>
                  <a:pt x="11652361" y="2923842"/>
                  <a:pt x="11657123" y="2923842"/>
                  <a:pt x="11661886" y="2928604"/>
                </a:cubicBezTo>
                <a:close/>
                <a:moveTo>
                  <a:pt x="11719036" y="2947654"/>
                </a:moveTo>
                <a:cubicBezTo>
                  <a:pt x="11719036" y="2957179"/>
                  <a:pt x="11699986" y="2971467"/>
                  <a:pt x="11695223" y="2971467"/>
                </a:cubicBezTo>
                <a:cubicBezTo>
                  <a:pt x="11680936" y="2971467"/>
                  <a:pt x="11671411" y="2961942"/>
                  <a:pt x="11661886" y="2952417"/>
                </a:cubicBezTo>
                <a:cubicBezTo>
                  <a:pt x="11666648" y="2947654"/>
                  <a:pt x="11666648" y="2933367"/>
                  <a:pt x="11676173" y="2928604"/>
                </a:cubicBezTo>
                <a:cubicBezTo>
                  <a:pt x="11680936" y="2923842"/>
                  <a:pt x="11695223" y="2923842"/>
                  <a:pt x="11704748" y="2919079"/>
                </a:cubicBezTo>
                <a:cubicBezTo>
                  <a:pt x="11709511" y="2923842"/>
                  <a:pt x="11719036" y="2938129"/>
                  <a:pt x="11719036" y="2947654"/>
                </a:cubicBezTo>
                <a:close/>
                <a:moveTo>
                  <a:pt x="11857148" y="2928604"/>
                </a:moveTo>
                <a:cubicBezTo>
                  <a:pt x="11852386" y="2919079"/>
                  <a:pt x="11842861" y="2914317"/>
                  <a:pt x="11833336" y="2909554"/>
                </a:cubicBezTo>
                <a:cubicBezTo>
                  <a:pt x="11842861" y="2909554"/>
                  <a:pt x="11852386" y="2904792"/>
                  <a:pt x="11861911" y="2900029"/>
                </a:cubicBezTo>
                <a:cubicBezTo>
                  <a:pt x="11857148" y="2909554"/>
                  <a:pt x="11857148" y="2919079"/>
                  <a:pt x="11857148" y="2928604"/>
                </a:cubicBezTo>
                <a:close/>
                <a:moveTo>
                  <a:pt x="11885675" y="2952417"/>
                </a:moveTo>
                <a:cubicBezTo>
                  <a:pt x="11880913" y="2952417"/>
                  <a:pt x="11876150" y="2957179"/>
                  <a:pt x="11871388" y="2961942"/>
                </a:cubicBezTo>
                <a:cubicBezTo>
                  <a:pt x="11876150" y="2933367"/>
                  <a:pt x="11852386" y="2900029"/>
                  <a:pt x="11885675" y="2885742"/>
                </a:cubicBezTo>
                <a:lnTo>
                  <a:pt x="11885675" y="2952417"/>
                </a:lnTo>
                <a:close/>
                <a:moveTo>
                  <a:pt x="11799998" y="2914317"/>
                </a:moveTo>
                <a:cubicBezTo>
                  <a:pt x="11809523" y="2919079"/>
                  <a:pt x="11833336" y="2923842"/>
                  <a:pt x="11847623" y="2933367"/>
                </a:cubicBezTo>
                <a:cubicBezTo>
                  <a:pt x="11838098" y="2952417"/>
                  <a:pt x="11833336" y="2976229"/>
                  <a:pt x="11833336" y="2990517"/>
                </a:cubicBezTo>
                <a:cubicBezTo>
                  <a:pt x="11833336" y="3000042"/>
                  <a:pt x="11838098" y="3028569"/>
                  <a:pt x="11842861" y="3061907"/>
                </a:cubicBezTo>
                <a:cubicBezTo>
                  <a:pt x="11838098" y="3061907"/>
                  <a:pt x="11833336" y="3052382"/>
                  <a:pt x="11823811" y="3042857"/>
                </a:cubicBezTo>
                <a:cubicBezTo>
                  <a:pt x="11814286" y="3052382"/>
                  <a:pt x="11814286" y="3066669"/>
                  <a:pt x="11814286" y="3076194"/>
                </a:cubicBezTo>
                <a:cubicBezTo>
                  <a:pt x="11814286" y="3090482"/>
                  <a:pt x="11828573" y="3157157"/>
                  <a:pt x="11828573" y="3166682"/>
                </a:cubicBezTo>
                <a:cubicBezTo>
                  <a:pt x="11828573" y="3190494"/>
                  <a:pt x="11823811" y="3190494"/>
                  <a:pt x="11799998" y="3223832"/>
                </a:cubicBezTo>
                <a:cubicBezTo>
                  <a:pt x="11795236" y="3219069"/>
                  <a:pt x="11795236" y="3209544"/>
                  <a:pt x="11790473" y="3204782"/>
                </a:cubicBezTo>
                <a:cubicBezTo>
                  <a:pt x="11776186" y="3214307"/>
                  <a:pt x="11761898" y="3228594"/>
                  <a:pt x="11747611" y="3242882"/>
                </a:cubicBezTo>
                <a:cubicBezTo>
                  <a:pt x="11742848" y="3238119"/>
                  <a:pt x="11747611" y="3233357"/>
                  <a:pt x="11747611" y="3219069"/>
                </a:cubicBezTo>
                <a:cubicBezTo>
                  <a:pt x="11747611" y="3219069"/>
                  <a:pt x="11747611" y="3214307"/>
                  <a:pt x="11738086" y="3214307"/>
                </a:cubicBezTo>
                <a:cubicBezTo>
                  <a:pt x="11723798" y="3214307"/>
                  <a:pt x="11714273" y="3228594"/>
                  <a:pt x="11699986" y="3242882"/>
                </a:cubicBezTo>
                <a:cubicBezTo>
                  <a:pt x="11709511" y="3223832"/>
                  <a:pt x="11709511" y="3204782"/>
                  <a:pt x="11714273" y="3185732"/>
                </a:cubicBezTo>
                <a:cubicBezTo>
                  <a:pt x="11719036" y="3190494"/>
                  <a:pt x="11723798" y="3200019"/>
                  <a:pt x="11738086" y="3204782"/>
                </a:cubicBezTo>
                <a:cubicBezTo>
                  <a:pt x="11738086" y="3190494"/>
                  <a:pt x="11738086" y="3171444"/>
                  <a:pt x="11742848" y="3161919"/>
                </a:cubicBezTo>
                <a:cubicBezTo>
                  <a:pt x="11747611" y="3161919"/>
                  <a:pt x="11752373" y="3166682"/>
                  <a:pt x="11757136" y="3171444"/>
                </a:cubicBezTo>
                <a:cubicBezTo>
                  <a:pt x="11771423" y="3142869"/>
                  <a:pt x="11761898" y="3104769"/>
                  <a:pt x="11766661" y="3076194"/>
                </a:cubicBezTo>
                <a:cubicBezTo>
                  <a:pt x="11771423" y="3076194"/>
                  <a:pt x="11780948" y="3080957"/>
                  <a:pt x="11790473" y="3080957"/>
                </a:cubicBezTo>
                <a:lnTo>
                  <a:pt x="11790473" y="3038094"/>
                </a:lnTo>
                <a:cubicBezTo>
                  <a:pt x="11785711" y="3033332"/>
                  <a:pt x="11780948" y="3019044"/>
                  <a:pt x="11771423" y="3009567"/>
                </a:cubicBezTo>
                <a:lnTo>
                  <a:pt x="11790473" y="3009567"/>
                </a:lnTo>
                <a:cubicBezTo>
                  <a:pt x="11795236" y="3004804"/>
                  <a:pt x="11795236" y="3009567"/>
                  <a:pt x="11795236" y="2995279"/>
                </a:cubicBezTo>
                <a:cubicBezTo>
                  <a:pt x="11795236" y="2985754"/>
                  <a:pt x="11761898" y="2942892"/>
                  <a:pt x="11747611" y="2928604"/>
                </a:cubicBezTo>
                <a:cubicBezTo>
                  <a:pt x="11752373" y="2923842"/>
                  <a:pt x="11757136" y="2923842"/>
                  <a:pt x="11766661" y="2923842"/>
                </a:cubicBezTo>
                <a:lnTo>
                  <a:pt x="11766661" y="2900029"/>
                </a:lnTo>
                <a:cubicBezTo>
                  <a:pt x="11757136" y="2890504"/>
                  <a:pt x="11747611" y="2876217"/>
                  <a:pt x="11742848" y="2866692"/>
                </a:cubicBezTo>
                <a:cubicBezTo>
                  <a:pt x="11752373" y="2880979"/>
                  <a:pt x="11771423" y="2900029"/>
                  <a:pt x="11799998" y="2914317"/>
                </a:cubicBezTo>
                <a:close/>
                <a:moveTo>
                  <a:pt x="11247596" y="2919079"/>
                </a:moveTo>
                <a:cubicBezTo>
                  <a:pt x="11223784" y="2919079"/>
                  <a:pt x="11190446" y="2928604"/>
                  <a:pt x="11166634" y="2966704"/>
                </a:cubicBezTo>
                <a:cubicBezTo>
                  <a:pt x="11166634" y="2880979"/>
                  <a:pt x="11166634" y="2866692"/>
                  <a:pt x="11161871" y="2866692"/>
                </a:cubicBezTo>
                <a:cubicBezTo>
                  <a:pt x="11180921" y="2871454"/>
                  <a:pt x="11209496" y="2928604"/>
                  <a:pt x="11247596" y="2919079"/>
                </a:cubicBezTo>
                <a:close/>
                <a:moveTo>
                  <a:pt x="11704748" y="2904792"/>
                </a:moveTo>
                <a:cubicBezTo>
                  <a:pt x="11699986" y="2909554"/>
                  <a:pt x="11699986" y="2914317"/>
                  <a:pt x="11685698" y="2914317"/>
                </a:cubicBezTo>
                <a:lnTo>
                  <a:pt x="11657123" y="2914317"/>
                </a:lnTo>
                <a:cubicBezTo>
                  <a:pt x="11661886" y="2895267"/>
                  <a:pt x="11666648" y="2871454"/>
                  <a:pt x="11676173" y="2847642"/>
                </a:cubicBezTo>
                <a:lnTo>
                  <a:pt x="11704748" y="2904792"/>
                </a:lnTo>
                <a:close/>
                <a:moveTo>
                  <a:pt x="11342846" y="2861929"/>
                </a:moveTo>
                <a:lnTo>
                  <a:pt x="11314271" y="2861929"/>
                </a:lnTo>
                <a:lnTo>
                  <a:pt x="11304746" y="2852404"/>
                </a:lnTo>
                <a:lnTo>
                  <a:pt x="11304746" y="2833354"/>
                </a:lnTo>
                <a:cubicBezTo>
                  <a:pt x="11309508" y="2838117"/>
                  <a:pt x="11309508" y="2842879"/>
                  <a:pt x="11323796" y="2842879"/>
                </a:cubicBezTo>
                <a:cubicBezTo>
                  <a:pt x="11333321" y="2842879"/>
                  <a:pt x="11338083" y="2833354"/>
                  <a:pt x="11342846" y="2823829"/>
                </a:cubicBezTo>
                <a:lnTo>
                  <a:pt x="11342846" y="2861929"/>
                </a:lnTo>
                <a:close/>
                <a:moveTo>
                  <a:pt x="11757136" y="2800017"/>
                </a:moveTo>
                <a:cubicBezTo>
                  <a:pt x="11757136" y="2804779"/>
                  <a:pt x="11752373" y="2814304"/>
                  <a:pt x="11747611" y="2819067"/>
                </a:cubicBezTo>
                <a:cubicBezTo>
                  <a:pt x="11742848" y="2819067"/>
                  <a:pt x="11733323" y="2809542"/>
                  <a:pt x="11723798" y="2800017"/>
                </a:cubicBezTo>
                <a:lnTo>
                  <a:pt x="11757136" y="2800017"/>
                </a:lnTo>
                <a:close/>
                <a:moveTo>
                  <a:pt x="11742848" y="2847642"/>
                </a:moveTo>
                <a:cubicBezTo>
                  <a:pt x="11742848" y="2857167"/>
                  <a:pt x="11733323" y="2857167"/>
                  <a:pt x="11723798" y="2866692"/>
                </a:cubicBezTo>
                <a:cubicBezTo>
                  <a:pt x="11733323" y="2880979"/>
                  <a:pt x="11752373" y="2895267"/>
                  <a:pt x="11752373" y="2904792"/>
                </a:cubicBezTo>
                <a:cubicBezTo>
                  <a:pt x="11752373" y="2919079"/>
                  <a:pt x="11738086" y="2914317"/>
                  <a:pt x="11738086" y="2928604"/>
                </a:cubicBezTo>
                <a:cubicBezTo>
                  <a:pt x="11738086" y="2938129"/>
                  <a:pt x="11766661" y="2971467"/>
                  <a:pt x="11780948" y="2995279"/>
                </a:cubicBezTo>
                <a:lnTo>
                  <a:pt x="11761898" y="2995279"/>
                </a:lnTo>
                <a:cubicBezTo>
                  <a:pt x="11761898" y="3000042"/>
                  <a:pt x="11757136" y="2995279"/>
                  <a:pt x="11757136" y="3004804"/>
                </a:cubicBezTo>
                <a:cubicBezTo>
                  <a:pt x="11757136" y="3019044"/>
                  <a:pt x="11771423" y="3033332"/>
                  <a:pt x="11776186" y="3042857"/>
                </a:cubicBezTo>
                <a:cubicBezTo>
                  <a:pt x="11771423" y="3076194"/>
                  <a:pt x="11761898" y="3052382"/>
                  <a:pt x="11752373" y="3071432"/>
                </a:cubicBezTo>
                <a:lnTo>
                  <a:pt x="11752373" y="3138107"/>
                </a:lnTo>
                <a:cubicBezTo>
                  <a:pt x="11747611" y="3138107"/>
                  <a:pt x="11738086" y="3133344"/>
                  <a:pt x="11733323" y="3133344"/>
                </a:cubicBezTo>
                <a:cubicBezTo>
                  <a:pt x="11728561" y="3147632"/>
                  <a:pt x="11728561" y="3166682"/>
                  <a:pt x="11728561" y="3180969"/>
                </a:cubicBezTo>
                <a:cubicBezTo>
                  <a:pt x="11723798" y="3180969"/>
                  <a:pt x="11714273" y="3171444"/>
                  <a:pt x="11709511" y="3166682"/>
                </a:cubicBezTo>
                <a:cubicBezTo>
                  <a:pt x="11690461" y="3180969"/>
                  <a:pt x="11704748" y="3223832"/>
                  <a:pt x="11680936" y="3242882"/>
                </a:cubicBezTo>
                <a:cubicBezTo>
                  <a:pt x="11671411" y="3238119"/>
                  <a:pt x="11666648" y="3223832"/>
                  <a:pt x="11652361" y="3223832"/>
                </a:cubicBezTo>
                <a:cubicBezTo>
                  <a:pt x="11642836" y="3223832"/>
                  <a:pt x="11633311" y="3242882"/>
                  <a:pt x="11623786" y="3252407"/>
                </a:cubicBezTo>
                <a:cubicBezTo>
                  <a:pt x="11619023" y="3252407"/>
                  <a:pt x="11614261" y="3242882"/>
                  <a:pt x="11604736" y="3238119"/>
                </a:cubicBezTo>
                <a:cubicBezTo>
                  <a:pt x="11585686" y="3257169"/>
                  <a:pt x="11566636" y="3285744"/>
                  <a:pt x="11542823" y="3300032"/>
                </a:cubicBezTo>
                <a:lnTo>
                  <a:pt x="11542823" y="3276219"/>
                </a:lnTo>
                <a:cubicBezTo>
                  <a:pt x="11538061" y="3276219"/>
                  <a:pt x="11538061" y="3271457"/>
                  <a:pt x="11528536" y="3271457"/>
                </a:cubicBezTo>
                <a:cubicBezTo>
                  <a:pt x="11514248" y="3271457"/>
                  <a:pt x="11499961" y="3290507"/>
                  <a:pt x="11490436" y="3304794"/>
                </a:cubicBezTo>
                <a:cubicBezTo>
                  <a:pt x="11490436" y="3300032"/>
                  <a:pt x="11485673" y="3290507"/>
                  <a:pt x="11476196" y="3280982"/>
                </a:cubicBezTo>
                <a:cubicBezTo>
                  <a:pt x="11457146" y="3300032"/>
                  <a:pt x="11419046" y="3352419"/>
                  <a:pt x="11404758" y="3352419"/>
                </a:cubicBezTo>
                <a:lnTo>
                  <a:pt x="11380946" y="3352419"/>
                </a:lnTo>
                <a:cubicBezTo>
                  <a:pt x="11385708" y="3347657"/>
                  <a:pt x="11390471" y="3338132"/>
                  <a:pt x="11390471" y="3328607"/>
                </a:cubicBezTo>
                <a:cubicBezTo>
                  <a:pt x="11385708" y="3323844"/>
                  <a:pt x="11390471" y="3323844"/>
                  <a:pt x="11376183" y="3323844"/>
                </a:cubicBezTo>
                <a:cubicBezTo>
                  <a:pt x="11366658" y="3323844"/>
                  <a:pt x="11347608" y="3352419"/>
                  <a:pt x="11338083" y="3361944"/>
                </a:cubicBezTo>
                <a:cubicBezTo>
                  <a:pt x="11333321" y="3352419"/>
                  <a:pt x="11328558" y="3342894"/>
                  <a:pt x="11314271" y="3342894"/>
                </a:cubicBezTo>
                <a:cubicBezTo>
                  <a:pt x="11304746" y="3342894"/>
                  <a:pt x="11295221" y="3352419"/>
                  <a:pt x="11295221" y="3361944"/>
                </a:cubicBezTo>
                <a:cubicBezTo>
                  <a:pt x="11295221" y="3376232"/>
                  <a:pt x="11299983" y="3380994"/>
                  <a:pt x="11309508" y="3385757"/>
                </a:cubicBezTo>
                <a:cubicBezTo>
                  <a:pt x="11299983" y="3395234"/>
                  <a:pt x="11280933" y="3399997"/>
                  <a:pt x="11280933" y="3414284"/>
                </a:cubicBezTo>
                <a:cubicBezTo>
                  <a:pt x="11280933" y="3433334"/>
                  <a:pt x="11295221" y="3433334"/>
                  <a:pt x="11299983" y="3433334"/>
                </a:cubicBezTo>
                <a:cubicBezTo>
                  <a:pt x="11314271" y="3433334"/>
                  <a:pt x="11338083" y="3419047"/>
                  <a:pt x="11352371" y="3414284"/>
                </a:cubicBezTo>
                <a:cubicBezTo>
                  <a:pt x="11352371" y="3433334"/>
                  <a:pt x="11366658" y="3438097"/>
                  <a:pt x="11366658" y="3438097"/>
                </a:cubicBezTo>
                <a:cubicBezTo>
                  <a:pt x="11404758" y="3438097"/>
                  <a:pt x="11390471" y="3380994"/>
                  <a:pt x="11423808" y="3380994"/>
                </a:cubicBezTo>
                <a:lnTo>
                  <a:pt x="11423808" y="3404759"/>
                </a:lnTo>
                <a:cubicBezTo>
                  <a:pt x="11428571" y="3404759"/>
                  <a:pt x="11428571" y="3409522"/>
                  <a:pt x="11438096" y="3409522"/>
                </a:cubicBezTo>
                <a:cubicBezTo>
                  <a:pt x="11452383" y="3409522"/>
                  <a:pt x="11476196" y="3371469"/>
                  <a:pt x="11495198" y="3352419"/>
                </a:cubicBezTo>
                <a:cubicBezTo>
                  <a:pt x="11504723" y="3352419"/>
                  <a:pt x="11509486" y="3366707"/>
                  <a:pt x="11519011" y="3371469"/>
                </a:cubicBezTo>
                <a:cubicBezTo>
                  <a:pt x="11499961" y="3390519"/>
                  <a:pt x="11352371" y="3457147"/>
                  <a:pt x="11314271" y="3457147"/>
                </a:cubicBezTo>
                <a:cubicBezTo>
                  <a:pt x="11276171" y="3457147"/>
                  <a:pt x="11271408" y="3414284"/>
                  <a:pt x="11271408" y="3395234"/>
                </a:cubicBezTo>
                <a:cubicBezTo>
                  <a:pt x="11271408" y="3261932"/>
                  <a:pt x="11742848" y="3290507"/>
                  <a:pt x="11742848" y="3019044"/>
                </a:cubicBezTo>
                <a:cubicBezTo>
                  <a:pt x="11742848" y="2904792"/>
                  <a:pt x="11676173" y="2842879"/>
                  <a:pt x="11676173" y="2819067"/>
                </a:cubicBezTo>
                <a:cubicBezTo>
                  <a:pt x="11676173" y="2804779"/>
                  <a:pt x="11685698" y="2800017"/>
                  <a:pt x="11690461" y="2790492"/>
                </a:cubicBezTo>
                <a:cubicBezTo>
                  <a:pt x="11690461" y="2790492"/>
                  <a:pt x="11742848" y="2828592"/>
                  <a:pt x="11742848" y="2847642"/>
                </a:cubicBezTo>
                <a:close/>
                <a:moveTo>
                  <a:pt x="11852386" y="2804779"/>
                </a:moveTo>
                <a:cubicBezTo>
                  <a:pt x="11847623" y="2804779"/>
                  <a:pt x="11838098" y="2795254"/>
                  <a:pt x="11828573" y="2790492"/>
                </a:cubicBezTo>
                <a:cubicBezTo>
                  <a:pt x="11833336" y="2790492"/>
                  <a:pt x="11842861" y="2785729"/>
                  <a:pt x="11847623" y="2780967"/>
                </a:cubicBezTo>
                <a:cubicBezTo>
                  <a:pt x="11847623" y="2785729"/>
                  <a:pt x="11852386" y="2795254"/>
                  <a:pt x="11852386" y="2804779"/>
                </a:cubicBezTo>
                <a:close/>
                <a:moveTo>
                  <a:pt x="11204734" y="2790492"/>
                </a:moveTo>
                <a:cubicBezTo>
                  <a:pt x="11219021" y="2800017"/>
                  <a:pt x="11238071" y="2809542"/>
                  <a:pt x="11257121" y="2809542"/>
                </a:cubicBezTo>
                <a:cubicBezTo>
                  <a:pt x="11242834" y="2809542"/>
                  <a:pt x="11219021" y="2819067"/>
                  <a:pt x="11209496" y="2819067"/>
                </a:cubicBezTo>
                <a:cubicBezTo>
                  <a:pt x="11185684" y="2819067"/>
                  <a:pt x="11180921" y="2785729"/>
                  <a:pt x="11161871" y="2804779"/>
                </a:cubicBezTo>
                <a:cubicBezTo>
                  <a:pt x="11161871" y="2795254"/>
                  <a:pt x="11166634" y="2780967"/>
                  <a:pt x="11166634" y="2771442"/>
                </a:cubicBezTo>
                <a:cubicBezTo>
                  <a:pt x="11166634" y="2795254"/>
                  <a:pt x="11190446" y="2785729"/>
                  <a:pt x="11204734" y="2790492"/>
                </a:cubicBezTo>
                <a:close/>
                <a:moveTo>
                  <a:pt x="11799998" y="2685717"/>
                </a:moveTo>
                <a:cubicBezTo>
                  <a:pt x="11823811" y="2704767"/>
                  <a:pt x="11852386" y="2719054"/>
                  <a:pt x="11852386" y="2738104"/>
                </a:cubicBezTo>
                <a:cubicBezTo>
                  <a:pt x="11852386" y="2761917"/>
                  <a:pt x="11833336" y="2776204"/>
                  <a:pt x="11819048" y="2776204"/>
                </a:cubicBezTo>
                <a:cubicBezTo>
                  <a:pt x="11795236" y="2776204"/>
                  <a:pt x="11790473" y="2752392"/>
                  <a:pt x="11790473" y="2747629"/>
                </a:cubicBezTo>
                <a:cubicBezTo>
                  <a:pt x="11790473" y="2733342"/>
                  <a:pt x="11795236" y="2719054"/>
                  <a:pt x="11814286" y="2719054"/>
                </a:cubicBezTo>
                <a:cubicBezTo>
                  <a:pt x="11823811" y="2719054"/>
                  <a:pt x="11828573" y="2723817"/>
                  <a:pt x="11833336" y="2728579"/>
                </a:cubicBezTo>
                <a:lnTo>
                  <a:pt x="11833336" y="2747629"/>
                </a:lnTo>
                <a:cubicBezTo>
                  <a:pt x="11828573" y="2747629"/>
                  <a:pt x="11819048" y="2752392"/>
                  <a:pt x="11814286" y="2752392"/>
                </a:cubicBezTo>
                <a:cubicBezTo>
                  <a:pt x="11814286" y="2747629"/>
                  <a:pt x="11814286" y="2742867"/>
                  <a:pt x="11819048" y="2738104"/>
                </a:cubicBezTo>
                <a:cubicBezTo>
                  <a:pt x="11819048" y="2738104"/>
                  <a:pt x="11814286" y="2733342"/>
                  <a:pt x="11804761" y="2733342"/>
                </a:cubicBezTo>
                <a:cubicBezTo>
                  <a:pt x="11804761" y="2738104"/>
                  <a:pt x="11799998" y="2733342"/>
                  <a:pt x="11799998" y="2747629"/>
                </a:cubicBezTo>
                <a:cubicBezTo>
                  <a:pt x="11799998" y="2757154"/>
                  <a:pt x="11804761" y="2766679"/>
                  <a:pt x="11819048" y="2766679"/>
                </a:cubicBezTo>
                <a:cubicBezTo>
                  <a:pt x="11828573" y="2766679"/>
                  <a:pt x="11847623" y="2747629"/>
                  <a:pt x="11847623" y="2738104"/>
                </a:cubicBezTo>
                <a:cubicBezTo>
                  <a:pt x="11847623" y="2719054"/>
                  <a:pt x="11833336" y="2704767"/>
                  <a:pt x="11814286" y="2704767"/>
                </a:cubicBezTo>
                <a:cubicBezTo>
                  <a:pt x="11799998" y="2704767"/>
                  <a:pt x="11790473" y="2714292"/>
                  <a:pt x="11785711" y="2723817"/>
                </a:cubicBezTo>
                <a:cubicBezTo>
                  <a:pt x="11776186" y="2719054"/>
                  <a:pt x="11757136" y="2704767"/>
                  <a:pt x="11747611" y="2704767"/>
                </a:cubicBezTo>
                <a:cubicBezTo>
                  <a:pt x="11728561" y="2704767"/>
                  <a:pt x="11714273" y="2719054"/>
                  <a:pt x="11714273" y="2733342"/>
                </a:cubicBezTo>
                <a:cubicBezTo>
                  <a:pt x="11714273" y="2747629"/>
                  <a:pt x="11728561" y="2766679"/>
                  <a:pt x="11738086" y="2766679"/>
                </a:cubicBezTo>
                <a:cubicBezTo>
                  <a:pt x="11752373" y="2766679"/>
                  <a:pt x="11757136" y="2757154"/>
                  <a:pt x="11761898" y="2752392"/>
                </a:cubicBezTo>
                <a:lnTo>
                  <a:pt x="11761898" y="2738104"/>
                </a:lnTo>
                <a:cubicBezTo>
                  <a:pt x="11757136" y="2733342"/>
                  <a:pt x="11752373" y="2728579"/>
                  <a:pt x="11747611" y="2728579"/>
                </a:cubicBezTo>
                <a:cubicBezTo>
                  <a:pt x="11742848" y="2733342"/>
                  <a:pt x="11747611" y="2738104"/>
                  <a:pt x="11747611" y="2752392"/>
                </a:cubicBezTo>
                <a:lnTo>
                  <a:pt x="11728561" y="2752392"/>
                </a:lnTo>
                <a:cubicBezTo>
                  <a:pt x="11728561" y="2747629"/>
                  <a:pt x="11723798" y="2747629"/>
                  <a:pt x="11723798" y="2733342"/>
                </a:cubicBezTo>
                <a:cubicBezTo>
                  <a:pt x="11723798" y="2723817"/>
                  <a:pt x="11733323" y="2719054"/>
                  <a:pt x="11747611" y="2719054"/>
                </a:cubicBezTo>
                <a:cubicBezTo>
                  <a:pt x="11761898" y="2719054"/>
                  <a:pt x="11776186" y="2733342"/>
                  <a:pt x="11776186" y="2747629"/>
                </a:cubicBezTo>
                <a:cubicBezTo>
                  <a:pt x="11776186" y="2776204"/>
                  <a:pt x="11747611" y="2780967"/>
                  <a:pt x="11738086" y="2780967"/>
                </a:cubicBezTo>
                <a:cubicBezTo>
                  <a:pt x="11728561" y="2780967"/>
                  <a:pt x="11699986" y="2776204"/>
                  <a:pt x="11699986" y="2761917"/>
                </a:cubicBezTo>
                <a:cubicBezTo>
                  <a:pt x="11699986" y="2752392"/>
                  <a:pt x="11704748" y="2742867"/>
                  <a:pt x="11704748" y="2733342"/>
                </a:cubicBezTo>
                <a:cubicBezTo>
                  <a:pt x="11704748" y="2723817"/>
                  <a:pt x="11709511" y="2709529"/>
                  <a:pt x="11709511" y="2695242"/>
                </a:cubicBezTo>
                <a:cubicBezTo>
                  <a:pt x="11728561" y="2690479"/>
                  <a:pt x="11757136" y="2671429"/>
                  <a:pt x="11771423" y="2671429"/>
                </a:cubicBezTo>
                <a:cubicBezTo>
                  <a:pt x="11780948" y="2671429"/>
                  <a:pt x="11790473" y="2680954"/>
                  <a:pt x="11799998" y="2685717"/>
                </a:cubicBezTo>
                <a:close/>
                <a:moveTo>
                  <a:pt x="11633311" y="2766679"/>
                </a:moveTo>
                <a:cubicBezTo>
                  <a:pt x="11642836" y="2723817"/>
                  <a:pt x="11647598" y="2680954"/>
                  <a:pt x="11652361" y="2638092"/>
                </a:cubicBezTo>
                <a:cubicBezTo>
                  <a:pt x="11652361" y="2680954"/>
                  <a:pt x="11652361" y="2723817"/>
                  <a:pt x="11633311" y="2766679"/>
                </a:cubicBezTo>
                <a:close/>
                <a:moveTo>
                  <a:pt x="11599973" y="2666667"/>
                </a:moveTo>
                <a:cubicBezTo>
                  <a:pt x="11585686" y="2695242"/>
                  <a:pt x="11585686" y="2747629"/>
                  <a:pt x="11552348" y="2776204"/>
                </a:cubicBezTo>
                <a:cubicBezTo>
                  <a:pt x="11590448" y="2733342"/>
                  <a:pt x="11585686" y="2661904"/>
                  <a:pt x="11599973" y="2633329"/>
                </a:cubicBezTo>
                <a:lnTo>
                  <a:pt x="11599973" y="2666667"/>
                </a:lnTo>
                <a:close/>
                <a:moveTo>
                  <a:pt x="11152346" y="2652379"/>
                </a:moveTo>
                <a:lnTo>
                  <a:pt x="11152346" y="2633329"/>
                </a:lnTo>
                <a:cubicBezTo>
                  <a:pt x="11157109" y="2638092"/>
                  <a:pt x="11157109" y="2647617"/>
                  <a:pt x="11152346" y="2652379"/>
                </a:cubicBezTo>
                <a:close/>
                <a:moveTo>
                  <a:pt x="11847623" y="2533364"/>
                </a:moveTo>
                <a:cubicBezTo>
                  <a:pt x="11847623" y="2538127"/>
                  <a:pt x="11852386" y="2533364"/>
                  <a:pt x="11852386" y="2547652"/>
                </a:cubicBezTo>
                <a:cubicBezTo>
                  <a:pt x="11852386" y="2557177"/>
                  <a:pt x="11842861" y="2571464"/>
                  <a:pt x="11842861" y="2580989"/>
                </a:cubicBezTo>
                <a:cubicBezTo>
                  <a:pt x="11842861" y="2595277"/>
                  <a:pt x="11842861" y="2595277"/>
                  <a:pt x="11847623" y="2600039"/>
                </a:cubicBezTo>
                <a:cubicBezTo>
                  <a:pt x="11857148" y="2595277"/>
                  <a:pt x="11861911" y="2585752"/>
                  <a:pt x="11866625" y="2576227"/>
                </a:cubicBezTo>
                <a:cubicBezTo>
                  <a:pt x="11871388" y="2666667"/>
                  <a:pt x="11880913" y="2842879"/>
                  <a:pt x="11880913" y="2852404"/>
                </a:cubicBezTo>
                <a:cubicBezTo>
                  <a:pt x="11880913" y="2880979"/>
                  <a:pt x="11833336" y="2895267"/>
                  <a:pt x="11823811" y="2895267"/>
                </a:cubicBezTo>
                <a:cubicBezTo>
                  <a:pt x="11795236" y="2895267"/>
                  <a:pt x="11757136" y="2857167"/>
                  <a:pt x="11757136" y="2838117"/>
                </a:cubicBezTo>
                <a:cubicBezTo>
                  <a:pt x="11757136" y="2809542"/>
                  <a:pt x="11771423" y="2800017"/>
                  <a:pt x="11795236" y="2800017"/>
                </a:cubicBezTo>
                <a:cubicBezTo>
                  <a:pt x="11814286" y="2800017"/>
                  <a:pt x="11847623" y="2819067"/>
                  <a:pt x="11847623" y="2838117"/>
                </a:cubicBezTo>
                <a:cubicBezTo>
                  <a:pt x="11847623" y="2847642"/>
                  <a:pt x="11833336" y="2857167"/>
                  <a:pt x="11823811" y="2857167"/>
                </a:cubicBezTo>
                <a:cubicBezTo>
                  <a:pt x="11809523" y="2857167"/>
                  <a:pt x="11809523" y="2852404"/>
                  <a:pt x="11799998" y="2842879"/>
                </a:cubicBezTo>
                <a:cubicBezTo>
                  <a:pt x="11799998" y="2833354"/>
                  <a:pt x="11809523" y="2828592"/>
                  <a:pt x="11819048" y="2823829"/>
                </a:cubicBezTo>
                <a:cubicBezTo>
                  <a:pt x="11814286" y="2819067"/>
                  <a:pt x="11819048" y="2819067"/>
                  <a:pt x="11804761" y="2819067"/>
                </a:cubicBezTo>
                <a:cubicBezTo>
                  <a:pt x="11795236" y="2819067"/>
                  <a:pt x="11785711" y="2823829"/>
                  <a:pt x="11785711" y="2838117"/>
                </a:cubicBezTo>
                <a:cubicBezTo>
                  <a:pt x="11785711" y="2857167"/>
                  <a:pt x="11809523" y="2866692"/>
                  <a:pt x="11823811" y="2866692"/>
                </a:cubicBezTo>
                <a:cubicBezTo>
                  <a:pt x="11833336" y="2866692"/>
                  <a:pt x="11838098" y="2866692"/>
                  <a:pt x="11847623" y="2857167"/>
                </a:cubicBezTo>
                <a:cubicBezTo>
                  <a:pt x="11852386" y="2861929"/>
                  <a:pt x="11852386" y="2871454"/>
                  <a:pt x="11857148" y="2876217"/>
                </a:cubicBezTo>
                <a:cubicBezTo>
                  <a:pt x="11866625" y="2861929"/>
                  <a:pt x="11871388" y="2847642"/>
                  <a:pt x="11871388" y="2833354"/>
                </a:cubicBezTo>
                <a:cubicBezTo>
                  <a:pt x="11871388" y="2823829"/>
                  <a:pt x="11861911" y="2790492"/>
                  <a:pt x="11861911" y="2771442"/>
                </a:cubicBezTo>
                <a:cubicBezTo>
                  <a:pt x="11861911" y="2761917"/>
                  <a:pt x="11866625" y="2752392"/>
                  <a:pt x="11866625" y="2742867"/>
                </a:cubicBezTo>
                <a:cubicBezTo>
                  <a:pt x="11866625" y="2719054"/>
                  <a:pt x="11842861" y="2690479"/>
                  <a:pt x="11809523" y="2676192"/>
                </a:cubicBezTo>
                <a:cubicBezTo>
                  <a:pt x="11795236" y="2671429"/>
                  <a:pt x="11785711" y="2657142"/>
                  <a:pt x="11771423" y="2657142"/>
                </a:cubicBezTo>
                <a:cubicBezTo>
                  <a:pt x="11761898" y="2657142"/>
                  <a:pt x="11728561" y="2676192"/>
                  <a:pt x="11704748" y="2685717"/>
                </a:cubicBezTo>
                <a:lnTo>
                  <a:pt x="11704748" y="2657142"/>
                </a:lnTo>
                <a:cubicBezTo>
                  <a:pt x="11714273" y="2657142"/>
                  <a:pt x="11752373" y="2666667"/>
                  <a:pt x="11766661" y="2642854"/>
                </a:cubicBezTo>
                <a:lnTo>
                  <a:pt x="11766661" y="2628614"/>
                </a:lnTo>
                <a:lnTo>
                  <a:pt x="11742848" y="2628614"/>
                </a:lnTo>
                <a:cubicBezTo>
                  <a:pt x="11804761" y="2623852"/>
                  <a:pt x="11814286" y="2561939"/>
                  <a:pt x="11809523" y="2519077"/>
                </a:cubicBezTo>
                <a:cubicBezTo>
                  <a:pt x="11819048" y="2528602"/>
                  <a:pt x="11833336" y="2533364"/>
                  <a:pt x="11847623" y="2533364"/>
                </a:cubicBezTo>
                <a:close/>
                <a:moveTo>
                  <a:pt x="11733323" y="2500027"/>
                </a:moveTo>
                <a:cubicBezTo>
                  <a:pt x="11733323" y="2519077"/>
                  <a:pt x="11709511" y="2552414"/>
                  <a:pt x="11685698" y="2561939"/>
                </a:cubicBezTo>
                <a:cubicBezTo>
                  <a:pt x="11676173" y="2533364"/>
                  <a:pt x="11671411" y="2500027"/>
                  <a:pt x="11661886" y="2471452"/>
                </a:cubicBezTo>
                <a:cubicBezTo>
                  <a:pt x="11685698" y="2495264"/>
                  <a:pt x="11709511" y="2504789"/>
                  <a:pt x="11733323" y="2500027"/>
                </a:cubicBezTo>
                <a:close/>
                <a:moveTo>
                  <a:pt x="11866625" y="2500027"/>
                </a:moveTo>
                <a:cubicBezTo>
                  <a:pt x="11857148" y="2504789"/>
                  <a:pt x="11842861" y="2509552"/>
                  <a:pt x="11833336" y="2509552"/>
                </a:cubicBezTo>
                <a:cubicBezTo>
                  <a:pt x="11814286" y="2509552"/>
                  <a:pt x="11804761" y="2509552"/>
                  <a:pt x="11785711" y="2485739"/>
                </a:cubicBezTo>
                <a:cubicBezTo>
                  <a:pt x="11790473" y="2476214"/>
                  <a:pt x="11804761" y="2461927"/>
                  <a:pt x="11809523" y="2452402"/>
                </a:cubicBezTo>
                <a:cubicBezTo>
                  <a:pt x="11814286" y="2442877"/>
                  <a:pt x="11819048" y="2419064"/>
                  <a:pt x="11819048" y="2400014"/>
                </a:cubicBezTo>
                <a:cubicBezTo>
                  <a:pt x="11833336" y="2433352"/>
                  <a:pt x="11852386" y="2466689"/>
                  <a:pt x="11866625" y="2500027"/>
                </a:cubicBezTo>
                <a:close/>
                <a:moveTo>
                  <a:pt x="11790473" y="2342864"/>
                </a:moveTo>
                <a:lnTo>
                  <a:pt x="11776186" y="2328577"/>
                </a:lnTo>
                <a:lnTo>
                  <a:pt x="11776186" y="2309527"/>
                </a:lnTo>
                <a:cubicBezTo>
                  <a:pt x="11780948" y="2319052"/>
                  <a:pt x="11785711" y="2328577"/>
                  <a:pt x="11790473" y="2342864"/>
                </a:cubicBezTo>
                <a:close/>
                <a:moveTo>
                  <a:pt x="11766661" y="2338102"/>
                </a:moveTo>
                <a:cubicBezTo>
                  <a:pt x="11771423" y="2347627"/>
                  <a:pt x="11795236" y="2352389"/>
                  <a:pt x="11799998" y="2352389"/>
                </a:cubicBezTo>
                <a:cubicBezTo>
                  <a:pt x="11804761" y="2361914"/>
                  <a:pt x="11809523" y="2371439"/>
                  <a:pt x="11804761" y="2385727"/>
                </a:cubicBezTo>
                <a:cubicBezTo>
                  <a:pt x="11761898" y="2380964"/>
                  <a:pt x="11747611" y="2357152"/>
                  <a:pt x="11747611" y="2328577"/>
                </a:cubicBezTo>
                <a:cubicBezTo>
                  <a:pt x="11747611" y="2319052"/>
                  <a:pt x="11752373" y="2300002"/>
                  <a:pt x="11761898" y="2285714"/>
                </a:cubicBezTo>
                <a:cubicBezTo>
                  <a:pt x="11766661" y="2300002"/>
                  <a:pt x="11757136" y="2319052"/>
                  <a:pt x="11766661" y="2338102"/>
                </a:cubicBezTo>
                <a:close/>
                <a:moveTo>
                  <a:pt x="11047619" y="2276189"/>
                </a:moveTo>
                <a:cubicBezTo>
                  <a:pt x="11057144" y="2300002"/>
                  <a:pt x="11066669" y="2328577"/>
                  <a:pt x="11085719" y="2357152"/>
                </a:cubicBezTo>
                <a:cubicBezTo>
                  <a:pt x="11052381" y="2357152"/>
                  <a:pt x="11033331" y="2300002"/>
                  <a:pt x="11028569" y="2276189"/>
                </a:cubicBezTo>
                <a:lnTo>
                  <a:pt x="11047619" y="2276189"/>
                </a:lnTo>
                <a:close/>
                <a:moveTo>
                  <a:pt x="11123771" y="2352389"/>
                </a:moveTo>
                <a:cubicBezTo>
                  <a:pt x="11123771" y="2352389"/>
                  <a:pt x="11123771" y="2357152"/>
                  <a:pt x="11114246" y="2357152"/>
                </a:cubicBezTo>
                <a:cubicBezTo>
                  <a:pt x="11095244" y="2357152"/>
                  <a:pt x="11061906" y="2280952"/>
                  <a:pt x="11057144" y="2276189"/>
                </a:cubicBezTo>
                <a:cubicBezTo>
                  <a:pt x="11061906" y="2271427"/>
                  <a:pt x="11071431" y="2266664"/>
                  <a:pt x="11076194" y="2261902"/>
                </a:cubicBezTo>
                <a:cubicBezTo>
                  <a:pt x="11085719" y="2290477"/>
                  <a:pt x="11104721" y="2323814"/>
                  <a:pt x="11123771" y="2352389"/>
                </a:cubicBezTo>
                <a:close/>
                <a:moveTo>
                  <a:pt x="10999994" y="2342864"/>
                </a:moveTo>
                <a:cubicBezTo>
                  <a:pt x="10999994" y="2342864"/>
                  <a:pt x="10995231" y="2342864"/>
                  <a:pt x="10990469" y="2338102"/>
                </a:cubicBezTo>
                <a:cubicBezTo>
                  <a:pt x="10976181" y="2328577"/>
                  <a:pt x="10971419" y="2314289"/>
                  <a:pt x="10957131" y="2300002"/>
                </a:cubicBezTo>
                <a:lnTo>
                  <a:pt x="10952369" y="2300002"/>
                </a:lnTo>
                <a:cubicBezTo>
                  <a:pt x="10957131" y="2309527"/>
                  <a:pt x="10961894" y="2319052"/>
                  <a:pt x="10961894" y="2328577"/>
                </a:cubicBezTo>
                <a:cubicBezTo>
                  <a:pt x="10947606" y="2319052"/>
                  <a:pt x="10933319" y="2304764"/>
                  <a:pt x="10923794" y="2290477"/>
                </a:cubicBezTo>
                <a:cubicBezTo>
                  <a:pt x="10938081" y="2276189"/>
                  <a:pt x="10952369" y="2266664"/>
                  <a:pt x="10966656" y="2261902"/>
                </a:cubicBezTo>
                <a:cubicBezTo>
                  <a:pt x="10976181" y="2285714"/>
                  <a:pt x="10990469" y="2314289"/>
                  <a:pt x="10999994" y="2342864"/>
                </a:cubicBezTo>
                <a:close/>
                <a:moveTo>
                  <a:pt x="11728561" y="2319052"/>
                </a:moveTo>
                <a:cubicBezTo>
                  <a:pt x="11728561" y="2352389"/>
                  <a:pt x="11680936" y="2357152"/>
                  <a:pt x="11671411" y="2357152"/>
                </a:cubicBezTo>
                <a:cubicBezTo>
                  <a:pt x="11642836" y="2357152"/>
                  <a:pt x="11623786" y="2347627"/>
                  <a:pt x="11623786" y="2323814"/>
                </a:cubicBezTo>
                <a:cubicBezTo>
                  <a:pt x="11623786" y="2309527"/>
                  <a:pt x="11638073" y="2295239"/>
                  <a:pt x="11652361" y="2295239"/>
                </a:cubicBezTo>
                <a:cubicBezTo>
                  <a:pt x="11661886" y="2295239"/>
                  <a:pt x="11666648" y="2300002"/>
                  <a:pt x="11671411" y="2304764"/>
                </a:cubicBezTo>
                <a:lnTo>
                  <a:pt x="11671411" y="2323814"/>
                </a:lnTo>
                <a:cubicBezTo>
                  <a:pt x="11666648" y="2323814"/>
                  <a:pt x="11661886" y="2323814"/>
                  <a:pt x="11657123" y="2328577"/>
                </a:cubicBezTo>
                <a:cubicBezTo>
                  <a:pt x="11652361" y="2323814"/>
                  <a:pt x="11647598" y="2323814"/>
                  <a:pt x="11652361" y="2309527"/>
                </a:cubicBezTo>
                <a:cubicBezTo>
                  <a:pt x="11652361" y="2309527"/>
                  <a:pt x="11647598" y="2304764"/>
                  <a:pt x="11638073" y="2304764"/>
                </a:cubicBezTo>
                <a:cubicBezTo>
                  <a:pt x="11638073" y="2309527"/>
                  <a:pt x="11633311" y="2309527"/>
                  <a:pt x="11633311" y="2319052"/>
                </a:cubicBezTo>
                <a:cubicBezTo>
                  <a:pt x="11633311" y="2333339"/>
                  <a:pt x="11647598" y="2338102"/>
                  <a:pt x="11657123" y="2338102"/>
                </a:cubicBezTo>
                <a:cubicBezTo>
                  <a:pt x="11680936" y="2338102"/>
                  <a:pt x="11685698" y="2319052"/>
                  <a:pt x="11685698" y="2314289"/>
                </a:cubicBezTo>
                <a:cubicBezTo>
                  <a:pt x="11685698" y="2295239"/>
                  <a:pt x="11666648" y="2280952"/>
                  <a:pt x="11652361" y="2280952"/>
                </a:cubicBezTo>
                <a:cubicBezTo>
                  <a:pt x="11633311" y="2280952"/>
                  <a:pt x="11609498" y="2304764"/>
                  <a:pt x="11609498" y="2323814"/>
                </a:cubicBezTo>
                <a:cubicBezTo>
                  <a:pt x="11609498" y="2361914"/>
                  <a:pt x="11652361" y="2371439"/>
                  <a:pt x="11666648" y="2371439"/>
                </a:cubicBezTo>
                <a:cubicBezTo>
                  <a:pt x="11680936" y="2371439"/>
                  <a:pt x="11714273" y="2361914"/>
                  <a:pt x="11733323" y="2352389"/>
                </a:cubicBezTo>
                <a:cubicBezTo>
                  <a:pt x="11738086" y="2357152"/>
                  <a:pt x="11742848" y="2371439"/>
                  <a:pt x="11761898" y="2380964"/>
                </a:cubicBezTo>
                <a:cubicBezTo>
                  <a:pt x="11771423" y="2390489"/>
                  <a:pt x="11790473" y="2395252"/>
                  <a:pt x="11799998" y="2400014"/>
                </a:cubicBezTo>
                <a:cubicBezTo>
                  <a:pt x="11804761" y="2404777"/>
                  <a:pt x="11809523" y="2404777"/>
                  <a:pt x="11809523" y="2419064"/>
                </a:cubicBezTo>
                <a:cubicBezTo>
                  <a:pt x="11809523" y="2466689"/>
                  <a:pt x="11747611" y="2490502"/>
                  <a:pt x="11719036" y="2490502"/>
                </a:cubicBezTo>
                <a:cubicBezTo>
                  <a:pt x="11680936" y="2490502"/>
                  <a:pt x="11661886" y="2457164"/>
                  <a:pt x="11661886" y="2433352"/>
                </a:cubicBezTo>
                <a:cubicBezTo>
                  <a:pt x="11661886" y="2395252"/>
                  <a:pt x="11704748" y="2400014"/>
                  <a:pt x="11719036" y="2400014"/>
                </a:cubicBezTo>
                <a:cubicBezTo>
                  <a:pt x="11742848" y="2400014"/>
                  <a:pt x="11766661" y="2395252"/>
                  <a:pt x="11766661" y="2428589"/>
                </a:cubicBezTo>
                <a:cubicBezTo>
                  <a:pt x="11766661" y="2447639"/>
                  <a:pt x="11757136" y="2461927"/>
                  <a:pt x="11738086" y="2461927"/>
                </a:cubicBezTo>
                <a:cubicBezTo>
                  <a:pt x="11728561" y="2461927"/>
                  <a:pt x="11695223" y="2442877"/>
                  <a:pt x="11695223" y="2433352"/>
                </a:cubicBezTo>
                <a:cubicBezTo>
                  <a:pt x="11699986" y="2428589"/>
                  <a:pt x="11704748" y="2423827"/>
                  <a:pt x="11719036" y="2423827"/>
                </a:cubicBezTo>
                <a:cubicBezTo>
                  <a:pt x="11723798" y="2423827"/>
                  <a:pt x="11728561" y="2419064"/>
                  <a:pt x="11738086" y="2442877"/>
                </a:cubicBezTo>
                <a:cubicBezTo>
                  <a:pt x="11752373" y="2438114"/>
                  <a:pt x="11752373" y="2442877"/>
                  <a:pt x="11752373" y="2428589"/>
                </a:cubicBezTo>
                <a:cubicBezTo>
                  <a:pt x="11752373" y="2409539"/>
                  <a:pt x="11723798" y="2409539"/>
                  <a:pt x="11719036" y="2409539"/>
                </a:cubicBezTo>
                <a:cubicBezTo>
                  <a:pt x="11699986" y="2409539"/>
                  <a:pt x="11685698" y="2414302"/>
                  <a:pt x="11685698" y="2433352"/>
                </a:cubicBezTo>
                <a:cubicBezTo>
                  <a:pt x="11685698" y="2466689"/>
                  <a:pt x="11728561" y="2476214"/>
                  <a:pt x="11738086" y="2476214"/>
                </a:cubicBezTo>
                <a:cubicBezTo>
                  <a:pt x="11766661" y="2476214"/>
                  <a:pt x="11780948" y="2438114"/>
                  <a:pt x="11780948" y="2428589"/>
                </a:cubicBezTo>
                <a:cubicBezTo>
                  <a:pt x="11780948" y="2385727"/>
                  <a:pt x="11738086" y="2385727"/>
                  <a:pt x="11719036" y="2385727"/>
                </a:cubicBezTo>
                <a:cubicBezTo>
                  <a:pt x="11685698" y="2385727"/>
                  <a:pt x="11638073" y="2395252"/>
                  <a:pt x="11652361" y="2452402"/>
                </a:cubicBezTo>
                <a:cubicBezTo>
                  <a:pt x="11633311" y="2409539"/>
                  <a:pt x="11585686" y="2338102"/>
                  <a:pt x="11585686" y="2323814"/>
                </a:cubicBezTo>
                <a:cubicBezTo>
                  <a:pt x="11585686" y="2276189"/>
                  <a:pt x="11633311" y="2257139"/>
                  <a:pt x="11666648" y="2257139"/>
                </a:cubicBezTo>
                <a:cubicBezTo>
                  <a:pt x="11709511" y="2257139"/>
                  <a:pt x="11728561" y="2285714"/>
                  <a:pt x="11728561" y="2319052"/>
                </a:cubicBezTo>
                <a:close/>
                <a:moveTo>
                  <a:pt x="11538061" y="2295239"/>
                </a:moveTo>
                <a:cubicBezTo>
                  <a:pt x="11552348" y="2295239"/>
                  <a:pt x="11571398" y="2290477"/>
                  <a:pt x="11585686" y="2285714"/>
                </a:cubicBezTo>
                <a:cubicBezTo>
                  <a:pt x="11571398" y="2300002"/>
                  <a:pt x="11571398" y="2328577"/>
                  <a:pt x="11580923" y="2352389"/>
                </a:cubicBezTo>
                <a:cubicBezTo>
                  <a:pt x="11547586" y="2333339"/>
                  <a:pt x="11466671" y="2304764"/>
                  <a:pt x="11476196" y="2257139"/>
                </a:cubicBezTo>
                <a:cubicBezTo>
                  <a:pt x="11495198" y="2266664"/>
                  <a:pt x="11528536" y="2295239"/>
                  <a:pt x="11538061" y="2295239"/>
                </a:cubicBezTo>
                <a:close/>
                <a:moveTo>
                  <a:pt x="11033331" y="2357152"/>
                </a:moveTo>
                <a:cubicBezTo>
                  <a:pt x="11028569" y="2352389"/>
                  <a:pt x="10980944" y="2271427"/>
                  <a:pt x="10980944" y="2257139"/>
                </a:cubicBezTo>
                <a:cubicBezTo>
                  <a:pt x="10980944" y="2252377"/>
                  <a:pt x="11023806" y="2261902"/>
                  <a:pt x="11047619" y="2357152"/>
                </a:cubicBezTo>
                <a:lnTo>
                  <a:pt x="11033331" y="2357152"/>
                </a:lnTo>
                <a:close/>
                <a:moveTo>
                  <a:pt x="11209496" y="2238137"/>
                </a:moveTo>
                <a:lnTo>
                  <a:pt x="11257121" y="2404777"/>
                </a:lnTo>
                <a:cubicBezTo>
                  <a:pt x="11252359" y="2419064"/>
                  <a:pt x="11247596" y="2438114"/>
                  <a:pt x="11247596" y="2447639"/>
                </a:cubicBezTo>
                <a:lnTo>
                  <a:pt x="11247596" y="2471452"/>
                </a:lnTo>
                <a:cubicBezTo>
                  <a:pt x="11276171" y="2495264"/>
                  <a:pt x="11280933" y="2533364"/>
                  <a:pt x="11304746" y="2566702"/>
                </a:cubicBezTo>
                <a:cubicBezTo>
                  <a:pt x="11280933" y="2557177"/>
                  <a:pt x="11271408" y="2580989"/>
                  <a:pt x="11261883" y="2585752"/>
                </a:cubicBezTo>
                <a:cubicBezTo>
                  <a:pt x="11247596" y="2590514"/>
                  <a:pt x="11228546" y="2600039"/>
                  <a:pt x="11219021" y="2600039"/>
                </a:cubicBezTo>
                <a:cubicBezTo>
                  <a:pt x="11166634" y="2600039"/>
                  <a:pt x="11219021" y="2490502"/>
                  <a:pt x="11176159" y="2452402"/>
                </a:cubicBezTo>
                <a:cubicBezTo>
                  <a:pt x="11161871" y="2528602"/>
                  <a:pt x="11161871" y="2523839"/>
                  <a:pt x="11161871" y="2580989"/>
                </a:cubicBezTo>
                <a:cubicBezTo>
                  <a:pt x="11161871" y="2590514"/>
                  <a:pt x="11157109" y="2595277"/>
                  <a:pt x="11147584" y="2604802"/>
                </a:cubicBezTo>
                <a:lnTo>
                  <a:pt x="11147584" y="2219087"/>
                </a:lnTo>
                <a:cubicBezTo>
                  <a:pt x="11152346" y="2233374"/>
                  <a:pt x="11185684" y="2238137"/>
                  <a:pt x="11209496" y="2238137"/>
                </a:cubicBezTo>
                <a:close/>
                <a:moveTo>
                  <a:pt x="11366658" y="2209562"/>
                </a:moveTo>
                <a:cubicBezTo>
                  <a:pt x="11376183" y="2219087"/>
                  <a:pt x="11385708" y="2233374"/>
                  <a:pt x="11399996" y="2238137"/>
                </a:cubicBezTo>
                <a:cubicBezTo>
                  <a:pt x="11409521" y="2242899"/>
                  <a:pt x="11433333" y="2242899"/>
                  <a:pt x="11447621" y="2242899"/>
                </a:cubicBezTo>
                <a:cubicBezTo>
                  <a:pt x="11466671" y="2271427"/>
                  <a:pt x="11476196" y="2300002"/>
                  <a:pt x="11504723" y="2323814"/>
                </a:cubicBezTo>
                <a:cubicBezTo>
                  <a:pt x="11528536" y="2347627"/>
                  <a:pt x="11566636" y="2357152"/>
                  <a:pt x="11595211" y="2380964"/>
                </a:cubicBezTo>
                <a:cubicBezTo>
                  <a:pt x="11609498" y="2390489"/>
                  <a:pt x="11671411" y="2519077"/>
                  <a:pt x="11671411" y="2561939"/>
                </a:cubicBezTo>
                <a:lnTo>
                  <a:pt x="11671411" y="2585752"/>
                </a:lnTo>
                <a:cubicBezTo>
                  <a:pt x="11633311" y="2585752"/>
                  <a:pt x="11647598" y="2542889"/>
                  <a:pt x="11642836" y="2523839"/>
                </a:cubicBezTo>
                <a:cubicBezTo>
                  <a:pt x="11633311" y="2480977"/>
                  <a:pt x="11609498" y="2433352"/>
                  <a:pt x="11566636" y="2395252"/>
                </a:cubicBezTo>
                <a:cubicBezTo>
                  <a:pt x="11542823" y="2371439"/>
                  <a:pt x="11514248" y="2361914"/>
                  <a:pt x="11495198" y="2347627"/>
                </a:cubicBezTo>
                <a:cubicBezTo>
                  <a:pt x="11457146" y="2328577"/>
                  <a:pt x="11471433" y="2266664"/>
                  <a:pt x="11428571" y="2252377"/>
                </a:cubicBezTo>
                <a:cubicBezTo>
                  <a:pt x="11419046" y="2247662"/>
                  <a:pt x="11399996" y="2252377"/>
                  <a:pt x="11390471" y="2247662"/>
                </a:cubicBezTo>
                <a:cubicBezTo>
                  <a:pt x="11371421" y="2242899"/>
                  <a:pt x="11366658" y="2223849"/>
                  <a:pt x="11352371" y="2209562"/>
                </a:cubicBezTo>
                <a:lnTo>
                  <a:pt x="11366658" y="2209562"/>
                </a:lnTo>
                <a:close/>
                <a:moveTo>
                  <a:pt x="11371421" y="2252377"/>
                </a:moveTo>
                <a:cubicBezTo>
                  <a:pt x="11385708" y="2266664"/>
                  <a:pt x="11419046" y="2257139"/>
                  <a:pt x="11438096" y="2271427"/>
                </a:cubicBezTo>
                <a:cubicBezTo>
                  <a:pt x="11452383" y="2285714"/>
                  <a:pt x="11457146" y="2323814"/>
                  <a:pt x="11471433" y="2347627"/>
                </a:cubicBezTo>
                <a:cubicBezTo>
                  <a:pt x="11490436" y="2366677"/>
                  <a:pt x="11523773" y="2376202"/>
                  <a:pt x="11547586" y="2395252"/>
                </a:cubicBezTo>
                <a:cubicBezTo>
                  <a:pt x="11599973" y="2433352"/>
                  <a:pt x="11619023" y="2476214"/>
                  <a:pt x="11628548" y="2523839"/>
                </a:cubicBezTo>
                <a:cubicBezTo>
                  <a:pt x="11633311" y="2538127"/>
                  <a:pt x="11638073" y="2566702"/>
                  <a:pt x="11638073" y="2595277"/>
                </a:cubicBezTo>
                <a:cubicBezTo>
                  <a:pt x="11652361" y="2595277"/>
                  <a:pt x="11666648" y="2600039"/>
                  <a:pt x="11685698" y="2604802"/>
                </a:cubicBezTo>
                <a:cubicBezTo>
                  <a:pt x="11661886" y="2561939"/>
                  <a:pt x="11761898" y="2547652"/>
                  <a:pt x="11747611" y="2495264"/>
                </a:cubicBezTo>
                <a:cubicBezTo>
                  <a:pt x="11752373" y="2495264"/>
                  <a:pt x="11757136" y="2490502"/>
                  <a:pt x="11766661" y="2490502"/>
                </a:cubicBezTo>
                <a:cubicBezTo>
                  <a:pt x="11780948" y="2490502"/>
                  <a:pt x="11795236" y="2509552"/>
                  <a:pt x="11795236" y="2519077"/>
                </a:cubicBezTo>
                <a:cubicBezTo>
                  <a:pt x="11795236" y="2590514"/>
                  <a:pt x="11771423" y="2585752"/>
                  <a:pt x="11704748" y="2619089"/>
                </a:cubicBezTo>
                <a:cubicBezTo>
                  <a:pt x="11704748" y="2647617"/>
                  <a:pt x="11733323" y="2638092"/>
                  <a:pt x="11752373" y="2642854"/>
                </a:cubicBezTo>
                <a:cubicBezTo>
                  <a:pt x="11747611" y="2642854"/>
                  <a:pt x="11742848" y="2647617"/>
                  <a:pt x="11733323" y="2647617"/>
                </a:cubicBezTo>
                <a:cubicBezTo>
                  <a:pt x="11719036" y="2647617"/>
                  <a:pt x="11647598" y="2609564"/>
                  <a:pt x="11633311" y="2609564"/>
                </a:cubicBezTo>
                <a:lnTo>
                  <a:pt x="11404758" y="2609564"/>
                </a:lnTo>
                <a:cubicBezTo>
                  <a:pt x="11399996" y="2614327"/>
                  <a:pt x="11390471" y="2619089"/>
                  <a:pt x="11390471" y="2633329"/>
                </a:cubicBezTo>
                <a:cubicBezTo>
                  <a:pt x="11390471" y="2642854"/>
                  <a:pt x="11414283" y="2666667"/>
                  <a:pt x="11414283" y="2676192"/>
                </a:cubicBezTo>
                <a:cubicBezTo>
                  <a:pt x="11414283" y="2690479"/>
                  <a:pt x="11380946" y="2714292"/>
                  <a:pt x="11361896" y="2733342"/>
                </a:cubicBezTo>
                <a:cubicBezTo>
                  <a:pt x="11347608" y="2719054"/>
                  <a:pt x="11347608" y="2723817"/>
                  <a:pt x="11347608" y="2700004"/>
                </a:cubicBezTo>
                <a:cubicBezTo>
                  <a:pt x="11338083" y="2700004"/>
                  <a:pt x="11328558" y="2700004"/>
                  <a:pt x="11309508" y="2704767"/>
                </a:cubicBezTo>
                <a:cubicBezTo>
                  <a:pt x="11304746" y="2700004"/>
                  <a:pt x="11299983" y="2700004"/>
                  <a:pt x="11299983" y="2690479"/>
                </a:cubicBezTo>
                <a:cubicBezTo>
                  <a:pt x="11299983" y="2666667"/>
                  <a:pt x="11347608" y="2633329"/>
                  <a:pt x="11352371" y="2628614"/>
                </a:cubicBezTo>
                <a:cubicBezTo>
                  <a:pt x="11347608" y="2623852"/>
                  <a:pt x="11347608" y="2623852"/>
                  <a:pt x="11338083" y="2623852"/>
                </a:cubicBezTo>
                <a:cubicBezTo>
                  <a:pt x="11323796" y="2623852"/>
                  <a:pt x="11309508" y="2633329"/>
                  <a:pt x="11295221" y="2638092"/>
                </a:cubicBezTo>
                <a:cubicBezTo>
                  <a:pt x="11276171" y="2647617"/>
                  <a:pt x="11252359" y="2647617"/>
                  <a:pt x="11228546" y="2652379"/>
                </a:cubicBezTo>
                <a:lnTo>
                  <a:pt x="11219021" y="2661904"/>
                </a:lnTo>
                <a:cubicBezTo>
                  <a:pt x="11223784" y="2666667"/>
                  <a:pt x="11219021" y="2666667"/>
                  <a:pt x="11233309" y="2666667"/>
                </a:cubicBezTo>
                <a:cubicBezTo>
                  <a:pt x="11242834" y="2666667"/>
                  <a:pt x="11280933" y="2657142"/>
                  <a:pt x="11304746" y="2652379"/>
                </a:cubicBezTo>
                <a:cubicBezTo>
                  <a:pt x="11299983" y="2661904"/>
                  <a:pt x="11285696" y="2676192"/>
                  <a:pt x="11285696" y="2690479"/>
                </a:cubicBezTo>
                <a:cubicBezTo>
                  <a:pt x="11285696" y="2709529"/>
                  <a:pt x="11319033" y="2723817"/>
                  <a:pt x="11338083" y="2714292"/>
                </a:cubicBezTo>
                <a:cubicBezTo>
                  <a:pt x="11338083" y="2719054"/>
                  <a:pt x="11347608" y="2747629"/>
                  <a:pt x="11357133" y="2747629"/>
                </a:cubicBezTo>
                <a:cubicBezTo>
                  <a:pt x="11371421" y="2747629"/>
                  <a:pt x="11428571" y="2690479"/>
                  <a:pt x="11428571" y="2676192"/>
                </a:cubicBezTo>
                <a:cubicBezTo>
                  <a:pt x="11428571" y="2666667"/>
                  <a:pt x="11419046" y="2652379"/>
                  <a:pt x="11404758" y="2642854"/>
                </a:cubicBezTo>
                <a:lnTo>
                  <a:pt x="11404758" y="2623852"/>
                </a:lnTo>
                <a:lnTo>
                  <a:pt x="11471433" y="2623852"/>
                </a:lnTo>
                <a:lnTo>
                  <a:pt x="11471433" y="2671429"/>
                </a:lnTo>
                <a:cubicBezTo>
                  <a:pt x="11466671" y="2690479"/>
                  <a:pt x="11461908" y="2709529"/>
                  <a:pt x="11457146" y="2733342"/>
                </a:cubicBezTo>
                <a:cubicBezTo>
                  <a:pt x="11480958" y="2700004"/>
                  <a:pt x="11485673" y="2657142"/>
                  <a:pt x="11485673" y="2623852"/>
                </a:cubicBezTo>
                <a:lnTo>
                  <a:pt x="11523773" y="2623852"/>
                </a:lnTo>
                <a:lnTo>
                  <a:pt x="11523773" y="2690479"/>
                </a:lnTo>
                <a:cubicBezTo>
                  <a:pt x="11514248" y="2709529"/>
                  <a:pt x="11509486" y="2719054"/>
                  <a:pt x="11509486" y="2742867"/>
                </a:cubicBezTo>
                <a:cubicBezTo>
                  <a:pt x="11538061" y="2714292"/>
                  <a:pt x="11538061" y="2661904"/>
                  <a:pt x="11533298" y="2623852"/>
                </a:cubicBezTo>
                <a:lnTo>
                  <a:pt x="11638073" y="2623852"/>
                </a:lnTo>
                <a:cubicBezTo>
                  <a:pt x="11680936" y="2623852"/>
                  <a:pt x="11695223" y="2671429"/>
                  <a:pt x="11695223" y="2709529"/>
                </a:cubicBezTo>
                <a:cubicBezTo>
                  <a:pt x="11695223" y="2719054"/>
                  <a:pt x="11690461" y="2742867"/>
                  <a:pt x="11690461" y="2757154"/>
                </a:cubicBezTo>
                <a:cubicBezTo>
                  <a:pt x="11685698" y="2757154"/>
                  <a:pt x="11676173" y="2752392"/>
                  <a:pt x="11666648" y="2752392"/>
                </a:cubicBezTo>
                <a:cubicBezTo>
                  <a:pt x="11671411" y="2757154"/>
                  <a:pt x="11685698" y="2761917"/>
                  <a:pt x="11685698" y="2771442"/>
                </a:cubicBezTo>
                <a:cubicBezTo>
                  <a:pt x="11685698" y="2785729"/>
                  <a:pt x="11657123" y="2804779"/>
                  <a:pt x="11657123" y="2819067"/>
                </a:cubicBezTo>
                <a:cubicBezTo>
                  <a:pt x="11657123" y="2828592"/>
                  <a:pt x="11666648" y="2819067"/>
                  <a:pt x="11666648" y="2833354"/>
                </a:cubicBezTo>
                <a:cubicBezTo>
                  <a:pt x="11666648" y="2852404"/>
                  <a:pt x="11633311" y="2857167"/>
                  <a:pt x="11619023" y="2857167"/>
                </a:cubicBezTo>
                <a:cubicBezTo>
                  <a:pt x="11619023" y="2857167"/>
                  <a:pt x="11614261" y="2861929"/>
                  <a:pt x="11614261" y="2871454"/>
                </a:cubicBezTo>
                <a:lnTo>
                  <a:pt x="11652361" y="2871454"/>
                </a:lnTo>
                <a:lnTo>
                  <a:pt x="11652361" y="2880979"/>
                </a:lnTo>
                <a:cubicBezTo>
                  <a:pt x="11638073" y="2900029"/>
                  <a:pt x="11628548" y="2923842"/>
                  <a:pt x="11609498" y="2933367"/>
                </a:cubicBezTo>
                <a:cubicBezTo>
                  <a:pt x="11576161" y="2933367"/>
                  <a:pt x="11571398" y="2928604"/>
                  <a:pt x="11566636" y="2928604"/>
                </a:cubicBezTo>
                <a:cubicBezTo>
                  <a:pt x="11571398" y="2923842"/>
                  <a:pt x="11576161" y="2914317"/>
                  <a:pt x="11580923" y="2909554"/>
                </a:cubicBezTo>
                <a:lnTo>
                  <a:pt x="11576161" y="2885742"/>
                </a:lnTo>
                <a:cubicBezTo>
                  <a:pt x="11571398" y="2890504"/>
                  <a:pt x="11566636" y="2900029"/>
                  <a:pt x="11561873" y="2909554"/>
                </a:cubicBezTo>
                <a:cubicBezTo>
                  <a:pt x="11552348" y="2928604"/>
                  <a:pt x="11533298" y="2933367"/>
                  <a:pt x="11523773" y="2933367"/>
                </a:cubicBezTo>
                <a:cubicBezTo>
                  <a:pt x="11509486" y="2933367"/>
                  <a:pt x="11480958" y="2923842"/>
                  <a:pt x="11471433" y="2923842"/>
                </a:cubicBezTo>
                <a:cubicBezTo>
                  <a:pt x="11457146" y="2923842"/>
                  <a:pt x="11380946" y="2933367"/>
                  <a:pt x="11366658" y="2933367"/>
                </a:cubicBezTo>
                <a:cubicBezTo>
                  <a:pt x="11357133" y="2933367"/>
                  <a:pt x="11314271" y="2928604"/>
                  <a:pt x="11285696" y="2923842"/>
                </a:cubicBezTo>
                <a:cubicBezTo>
                  <a:pt x="11276171" y="2923842"/>
                  <a:pt x="11261883" y="2909554"/>
                  <a:pt x="11252359" y="2904792"/>
                </a:cubicBezTo>
                <a:cubicBezTo>
                  <a:pt x="11238071" y="2900029"/>
                  <a:pt x="11219021" y="2900029"/>
                  <a:pt x="11199971" y="2890504"/>
                </a:cubicBezTo>
                <a:cubicBezTo>
                  <a:pt x="11199971" y="2880979"/>
                  <a:pt x="11195209" y="2866692"/>
                  <a:pt x="11190446" y="2857167"/>
                </a:cubicBezTo>
                <a:cubicBezTo>
                  <a:pt x="11176159" y="2852404"/>
                  <a:pt x="11161871" y="2842879"/>
                  <a:pt x="11161871" y="2833354"/>
                </a:cubicBezTo>
                <a:cubicBezTo>
                  <a:pt x="11161871" y="2823829"/>
                  <a:pt x="11166634" y="2819067"/>
                  <a:pt x="11171396" y="2814304"/>
                </a:cubicBezTo>
                <a:cubicBezTo>
                  <a:pt x="11185684" y="2819067"/>
                  <a:pt x="11195209" y="2833354"/>
                  <a:pt x="11204734" y="2833354"/>
                </a:cubicBezTo>
                <a:cubicBezTo>
                  <a:pt x="11219021" y="2833354"/>
                  <a:pt x="11252359" y="2823829"/>
                  <a:pt x="11271408" y="2814304"/>
                </a:cubicBezTo>
                <a:cubicBezTo>
                  <a:pt x="11271408" y="2809542"/>
                  <a:pt x="11266646" y="2800017"/>
                  <a:pt x="11261883" y="2795254"/>
                </a:cubicBezTo>
                <a:cubicBezTo>
                  <a:pt x="11242834" y="2790492"/>
                  <a:pt x="11214259" y="2780967"/>
                  <a:pt x="11190446" y="2780967"/>
                </a:cubicBezTo>
                <a:lnTo>
                  <a:pt x="11180921" y="2780967"/>
                </a:lnTo>
                <a:cubicBezTo>
                  <a:pt x="11180921" y="2771442"/>
                  <a:pt x="11171396" y="2757154"/>
                  <a:pt x="11161871" y="2742867"/>
                </a:cubicBezTo>
                <a:cubicBezTo>
                  <a:pt x="11166634" y="2742867"/>
                  <a:pt x="11171396" y="2747629"/>
                  <a:pt x="11176159" y="2752392"/>
                </a:cubicBezTo>
                <a:cubicBezTo>
                  <a:pt x="11176159" y="2752392"/>
                  <a:pt x="11180921" y="2752392"/>
                  <a:pt x="11180921" y="2742867"/>
                </a:cubicBezTo>
                <a:cubicBezTo>
                  <a:pt x="11180921" y="2728579"/>
                  <a:pt x="11157109" y="2719054"/>
                  <a:pt x="11157109" y="2704767"/>
                </a:cubicBezTo>
                <a:cubicBezTo>
                  <a:pt x="11157109" y="2695242"/>
                  <a:pt x="11171396" y="2652379"/>
                  <a:pt x="11171396" y="2642854"/>
                </a:cubicBezTo>
                <a:cubicBezTo>
                  <a:pt x="11171396" y="2628614"/>
                  <a:pt x="11161871" y="2628614"/>
                  <a:pt x="11161871" y="2619089"/>
                </a:cubicBezTo>
                <a:cubicBezTo>
                  <a:pt x="11161871" y="2604802"/>
                  <a:pt x="11171396" y="2547652"/>
                  <a:pt x="11180921" y="2514314"/>
                </a:cubicBezTo>
                <a:lnTo>
                  <a:pt x="11190446" y="2523839"/>
                </a:lnTo>
                <a:cubicBezTo>
                  <a:pt x="11185684" y="2533364"/>
                  <a:pt x="11180921" y="2547652"/>
                  <a:pt x="11180921" y="2561939"/>
                </a:cubicBezTo>
                <a:cubicBezTo>
                  <a:pt x="11180921" y="2580989"/>
                  <a:pt x="11199971" y="2614327"/>
                  <a:pt x="11219021" y="2614327"/>
                </a:cubicBezTo>
                <a:cubicBezTo>
                  <a:pt x="11238071" y="2614327"/>
                  <a:pt x="11261883" y="2590514"/>
                  <a:pt x="11285696" y="2580989"/>
                </a:cubicBezTo>
                <a:cubicBezTo>
                  <a:pt x="11290458" y="2576227"/>
                  <a:pt x="11309508" y="2580989"/>
                  <a:pt x="11323796" y="2576227"/>
                </a:cubicBezTo>
                <a:cubicBezTo>
                  <a:pt x="11304746" y="2538127"/>
                  <a:pt x="11261883" y="2466689"/>
                  <a:pt x="11261883" y="2466689"/>
                </a:cubicBezTo>
                <a:lnTo>
                  <a:pt x="11261883" y="2428589"/>
                </a:lnTo>
                <a:cubicBezTo>
                  <a:pt x="11276171" y="2442877"/>
                  <a:pt x="11295221" y="2457164"/>
                  <a:pt x="11309508" y="2480977"/>
                </a:cubicBezTo>
                <a:cubicBezTo>
                  <a:pt x="11319033" y="2490502"/>
                  <a:pt x="11314271" y="2509552"/>
                  <a:pt x="11323796" y="2523839"/>
                </a:cubicBezTo>
                <a:cubicBezTo>
                  <a:pt x="11333321" y="2538127"/>
                  <a:pt x="11352371" y="2542889"/>
                  <a:pt x="11366658" y="2552414"/>
                </a:cubicBezTo>
                <a:cubicBezTo>
                  <a:pt x="11376183" y="2557177"/>
                  <a:pt x="11385708" y="2576227"/>
                  <a:pt x="11395233" y="2590514"/>
                </a:cubicBezTo>
                <a:cubicBezTo>
                  <a:pt x="11395233" y="2590514"/>
                  <a:pt x="11399996" y="2590514"/>
                  <a:pt x="11399996" y="2580989"/>
                </a:cubicBezTo>
                <a:cubicBezTo>
                  <a:pt x="11399996" y="2561939"/>
                  <a:pt x="11338083" y="2528602"/>
                  <a:pt x="11338083" y="2523839"/>
                </a:cubicBezTo>
                <a:cubicBezTo>
                  <a:pt x="11328558" y="2509552"/>
                  <a:pt x="11333321" y="2485739"/>
                  <a:pt x="11319033" y="2471452"/>
                </a:cubicBezTo>
                <a:cubicBezTo>
                  <a:pt x="11304746" y="2447639"/>
                  <a:pt x="11276171" y="2433352"/>
                  <a:pt x="11271408" y="2414302"/>
                </a:cubicBezTo>
                <a:cubicBezTo>
                  <a:pt x="11252359" y="2352389"/>
                  <a:pt x="11219021" y="2242899"/>
                  <a:pt x="11219021" y="2228612"/>
                </a:cubicBezTo>
                <a:cubicBezTo>
                  <a:pt x="11219021" y="2219087"/>
                  <a:pt x="11223784" y="2219087"/>
                  <a:pt x="11228546" y="2219087"/>
                </a:cubicBezTo>
                <a:cubicBezTo>
                  <a:pt x="11233309" y="2276189"/>
                  <a:pt x="11261883" y="2323814"/>
                  <a:pt x="11290458" y="2385727"/>
                </a:cubicBezTo>
                <a:cubicBezTo>
                  <a:pt x="11295221" y="2395252"/>
                  <a:pt x="11314271" y="2404777"/>
                  <a:pt x="11319033" y="2419064"/>
                </a:cubicBezTo>
                <a:cubicBezTo>
                  <a:pt x="11328558" y="2433352"/>
                  <a:pt x="11328558" y="2457164"/>
                  <a:pt x="11342846" y="2476214"/>
                </a:cubicBezTo>
                <a:cubicBezTo>
                  <a:pt x="11357133" y="2490502"/>
                  <a:pt x="11380946" y="2490502"/>
                  <a:pt x="11399996" y="2504789"/>
                </a:cubicBezTo>
                <a:cubicBezTo>
                  <a:pt x="11409521" y="2514314"/>
                  <a:pt x="11447621" y="2585752"/>
                  <a:pt x="11447621" y="2557177"/>
                </a:cubicBezTo>
                <a:cubicBezTo>
                  <a:pt x="11447621" y="2547652"/>
                  <a:pt x="11428571" y="2519077"/>
                  <a:pt x="11419046" y="2509552"/>
                </a:cubicBezTo>
                <a:cubicBezTo>
                  <a:pt x="11399996" y="2485739"/>
                  <a:pt x="11371421" y="2480977"/>
                  <a:pt x="11352371" y="2466689"/>
                </a:cubicBezTo>
                <a:cubicBezTo>
                  <a:pt x="11338083" y="2447639"/>
                  <a:pt x="11342846" y="2423827"/>
                  <a:pt x="11328558" y="2409539"/>
                </a:cubicBezTo>
                <a:cubicBezTo>
                  <a:pt x="11323796" y="2400014"/>
                  <a:pt x="11304746" y="2385727"/>
                  <a:pt x="11299983" y="2376202"/>
                </a:cubicBezTo>
                <a:cubicBezTo>
                  <a:pt x="11280933" y="2328577"/>
                  <a:pt x="11242834" y="2242899"/>
                  <a:pt x="11242834" y="2233374"/>
                </a:cubicBezTo>
                <a:lnTo>
                  <a:pt x="11242834" y="2214324"/>
                </a:lnTo>
                <a:cubicBezTo>
                  <a:pt x="11271408" y="2238137"/>
                  <a:pt x="11295221" y="2295239"/>
                  <a:pt x="11309508" y="2328577"/>
                </a:cubicBezTo>
                <a:cubicBezTo>
                  <a:pt x="11319033" y="2347627"/>
                  <a:pt x="11342846" y="2361914"/>
                  <a:pt x="11357133" y="2380964"/>
                </a:cubicBezTo>
                <a:cubicBezTo>
                  <a:pt x="11366658" y="2390489"/>
                  <a:pt x="11366658" y="2414302"/>
                  <a:pt x="11385708" y="2433352"/>
                </a:cubicBezTo>
                <a:cubicBezTo>
                  <a:pt x="11399996" y="2447639"/>
                  <a:pt x="11428571" y="2452402"/>
                  <a:pt x="11452383" y="2471452"/>
                </a:cubicBezTo>
                <a:cubicBezTo>
                  <a:pt x="11466671" y="2480977"/>
                  <a:pt x="11480958" y="2504789"/>
                  <a:pt x="11495198" y="2519077"/>
                </a:cubicBezTo>
                <a:lnTo>
                  <a:pt x="11504723" y="2519077"/>
                </a:lnTo>
                <a:cubicBezTo>
                  <a:pt x="11476196" y="2461927"/>
                  <a:pt x="11423808" y="2452402"/>
                  <a:pt x="11385708" y="2414302"/>
                </a:cubicBezTo>
                <a:cubicBezTo>
                  <a:pt x="11376183" y="2400014"/>
                  <a:pt x="11376183" y="2380964"/>
                  <a:pt x="11366658" y="2371439"/>
                </a:cubicBezTo>
                <a:cubicBezTo>
                  <a:pt x="11357133" y="2357152"/>
                  <a:pt x="11333321" y="2342864"/>
                  <a:pt x="11323796" y="2328577"/>
                </a:cubicBezTo>
                <a:cubicBezTo>
                  <a:pt x="11309508" y="2304764"/>
                  <a:pt x="11304746" y="2261902"/>
                  <a:pt x="11276171" y="2233374"/>
                </a:cubicBezTo>
                <a:cubicBezTo>
                  <a:pt x="11299983" y="2238137"/>
                  <a:pt x="11314271" y="2276189"/>
                  <a:pt x="11328558" y="2295239"/>
                </a:cubicBezTo>
                <a:cubicBezTo>
                  <a:pt x="11342846" y="2314289"/>
                  <a:pt x="11376183" y="2323814"/>
                  <a:pt x="11385708" y="2342864"/>
                </a:cubicBezTo>
                <a:cubicBezTo>
                  <a:pt x="11399996" y="2357152"/>
                  <a:pt x="11399996" y="2380964"/>
                  <a:pt x="11414283" y="2400014"/>
                </a:cubicBezTo>
                <a:cubicBezTo>
                  <a:pt x="11433333" y="2419064"/>
                  <a:pt x="11466671" y="2428589"/>
                  <a:pt x="11495198" y="2447639"/>
                </a:cubicBezTo>
                <a:cubicBezTo>
                  <a:pt x="11509486" y="2461927"/>
                  <a:pt x="11528536" y="2490502"/>
                  <a:pt x="11542823" y="2514314"/>
                </a:cubicBezTo>
                <a:cubicBezTo>
                  <a:pt x="11542823" y="2514314"/>
                  <a:pt x="11547586" y="2514314"/>
                  <a:pt x="11547586" y="2504789"/>
                </a:cubicBezTo>
                <a:cubicBezTo>
                  <a:pt x="11547586" y="2485739"/>
                  <a:pt x="11504723" y="2442877"/>
                  <a:pt x="11490436" y="2428589"/>
                </a:cubicBezTo>
                <a:cubicBezTo>
                  <a:pt x="11471433" y="2414302"/>
                  <a:pt x="11442858" y="2409539"/>
                  <a:pt x="11428571" y="2395252"/>
                </a:cubicBezTo>
                <a:cubicBezTo>
                  <a:pt x="11409521" y="2376202"/>
                  <a:pt x="11409521" y="2347627"/>
                  <a:pt x="11395233" y="2333339"/>
                </a:cubicBezTo>
                <a:cubicBezTo>
                  <a:pt x="11385708" y="2314289"/>
                  <a:pt x="11357133" y="2309527"/>
                  <a:pt x="11342846" y="2295239"/>
                </a:cubicBezTo>
                <a:cubicBezTo>
                  <a:pt x="11333321" y="2285714"/>
                  <a:pt x="11333321" y="2271427"/>
                  <a:pt x="11328558" y="2266664"/>
                </a:cubicBezTo>
                <a:cubicBezTo>
                  <a:pt x="11314271" y="2242899"/>
                  <a:pt x="11290458" y="2223849"/>
                  <a:pt x="11271408" y="2214324"/>
                </a:cubicBezTo>
                <a:cubicBezTo>
                  <a:pt x="11280933" y="2214324"/>
                  <a:pt x="11290458" y="2209562"/>
                  <a:pt x="11304746" y="2209562"/>
                </a:cubicBezTo>
                <a:cubicBezTo>
                  <a:pt x="11333321" y="2209562"/>
                  <a:pt x="11347608" y="2238137"/>
                  <a:pt x="11371421" y="2252377"/>
                </a:cubicBezTo>
                <a:close/>
                <a:moveTo>
                  <a:pt x="11299983" y="2114312"/>
                </a:moveTo>
                <a:cubicBezTo>
                  <a:pt x="11299983" y="2119074"/>
                  <a:pt x="11314271" y="2119074"/>
                  <a:pt x="11323796" y="2123837"/>
                </a:cubicBezTo>
                <a:cubicBezTo>
                  <a:pt x="11328558" y="2123837"/>
                  <a:pt x="11338083" y="2133362"/>
                  <a:pt x="11338083" y="2147649"/>
                </a:cubicBezTo>
                <a:cubicBezTo>
                  <a:pt x="11338083" y="2157174"/>
                  <a:pt x="11319033" y="2180987"/>
                  <a:pt x="11304746" y="2190512"/>
                </a:cubicBezTo>
                <a:cubicBezTo>
                  <a:pt x="11295221" y="2200037"/>
                  <a:pt x="11276171" y="2200037"/>
                  <a:pt x="11266646" y="2200037"/>
                </a:cubicBezTo>
                <a:cubicBezTo>
                  <a:pt x="11252359" y="2200037"/>
                  <a:pt x="11190446" y="2195274"/>
                  <a:pt x="11190446" y="2166699"/>
                </a:cubicBezTo>
                <a:cubicBezTo>
                  <a:pt x="11190446" y="2128599"/>
                  <a:pt x="11223784" y="2128599"/>
                  <a:pt x="11233309" y="2128599"/>
                </a:cubicBezTo>
                <a:cubicBezTo>
                  <a:pt x="11257121" y="2128599"/>
                  <a:pt x="11271408" y="2133362"/>
                  <a:pt x="11271408" y="2152412"/>
                </a:cubicBezTo>
                <a:cubicBezTo>
                  <a:pt x="11271408" y="2161937"/>
                  <a:pt x="11266646" y="2166699"/>
                  <a:pt x="11257121" y="2171462"/>
                </a:cubicBezTo>
                <a:lnTo>
                  <a:pt x="11261883" y="2180987"/>
                </a:lnTo>
                <a:cubicBezTo>
                  <a:pt x="11271408" y="2176224"/>
                  <a:pt x="11285696" y="2161937"/>
                  <a:pt x="11285696" y="2152412"/>
                </a:cubicBezTo>
                <a:cubicBezTo>
                  <a:pt x="11285696" y="2114312"/>
                  <a:pt x="11238071" y="2114312"/>
                  <a:pt x="11233309" y="2114312"/>
                </a:cubicBezTo>
                <a:cubicBezTo>
                  <a:pt x="11199971" y="2114312"/>
                  <a:pt x="11180921" y="2133362"/>
                  <a:pt x="11180921" y="2166699"/>
                </a:cubicBezTo>
                <a:cubicBezTo>
                  <a:pt x="11180921" y="2185749"/>
                  <a:pt x="11190446" y="2190512"/>
                  <a:pt x="11219021" y="2209562"/>
                </a:cubicBezTo>
                <a:cubicBezTo>
                  <a:pt x="11209496" y="2219087"/>
                  <a:pt x="11199971" y="2228612"/>
                  <a:pt x="11185684" y="2228612"/>
                </a:cubicBezTo>
                <a:cubicBezTo>
                  <a:pt x="11147584" y="2228612"/>
                  <a:pt x="11147584" y="2200037"/>
                  <a:pt x="11147584" y="2185749"/>
                </a:cubicBezTo>
                <a:lnTo>
                  <a:pt x="11147584" y="2166699"/>
                </a:lnTo>
                <a:cubicBezTo>
                  <a:pt x="11157109" y="2147649"/>
                  <a:pt x="11152346" y="2123837"/>
                  <a:pt x="11180921" y="2109549"/>
                </a:cubicBezTo>
                <a:cubicBezTo>
                  <a:pt x="11180921" y="2104787"/>
                  <a:pt x="11195209" y="2109549"/>
                  <a:pt x="11204734" y="2104787"/>
                </a:cubicBezTo>
                <a:cubicBezTo>
                  <a:pt x="11223784" y="2095262"/>
                  <a:pt x="11228546" y="2085737"/>
                  <a:pt x="11247596" y="2085737"/>
                </a:cubicBezTo>
                <a:cubicBezTo>
                  <a:pt x="11266646" y="2085737"/>
                  <a:pt x="11266646" y="2095262"/>
                  <a:pt x="11299983" y="2114312"/>
                </a:cubicBezTo>
                <a:close/>
                <a:moveTo>
                  <a:pt x="11919013" y="2057162"/>
                </a:moveTo>
                <a:cubicBezTo>
                  <a:pt x="11909488" y="2061924"/>
                  <a:pt x="11899963" y="2071449"/>
                  <a:pt x="11885675" y="2071449"/>
                </a:cubicBezTo>
                <a:cubicBezTo>
                  <a:pt x="11876150" y="2071449"/>
                  <a:pt x="11861911" y="2061924"/>
                  <a:pt x="11847623" y="2052399"/>
                </a:cubicBezTo>
                <a:cubicBezTo>
                  <a:pt x="11828573" y="2071449"/>
                  <a:pt x="11804761" y="2104787"/>
                  <a:pt x="11790473" y="2104787"/>
                </a:cubicBezTo>
                <a:cubicBezTo>
                  <a:pt x="11780948" y="2104787"/>
                  <a:pt x="11752373" y="2066687"/>
                  <a:pt x="11738086" y="2066687"/>
                </a:cubicBezTo>
                <a:cubicBezTo>
                  <a:pt x="11728561" y="2066687"/>
                  <a:pt x="11719036" y="2076212"/>
                  <a:pt x="11709511" y="2080974"/>
                </a:cubicBezTo>
                <a:lnTo>
                  <a:pt x="11709511" y="2028587"/>
                </a:lnTo>
                <a:cubicBezTo>
                  <a:pt x="11733323" y="2057162"/>
                  <a:pt x="11738086" y="2061924"/>
                  <a:pt x="11757136" y="2061924"/>
                </a:cubicBezTo>
                <a:cubicBezTo>
                  <a:pt x="11771423" y="2061924"/>
                  <a:pt x="11814286" y="2052399"/>
                  <a:pt x="11819048" y="2019062"/>
                </a:cubicBezTo>
                <a:cubicBezTo>
                  <a:pt x="11838098" y="2061924"/>
                  <a:pt x="11890438" y="2066687"/>
                  <a:pt x="11919013" y="2057162"/>
                </a:cubicBezTo>
                <a:close/>
                <a:moveTo>
                  <a:pt x="11033331" y="2057162"/>
                </a:moveTo>
                <a:cubicBezTo>
                  <a:pt x="11009519" y="2038112"/>
                  <a:pt x="11014281" y="2019062"/>
                  <a:pt x="10990469" y="2019062"/>
                </a:cubicBezTo>
                <a:cubicBezTo>
                  <a:pt x="10966656" y="2019062"/>
                  <a:pt x="10961894" y="2052399"/>
                  <a:pt x="10961894" y="2061924"/>
                </a:cubicBezTo>
                <a:cubicBezTo>
                  <a:pt x="10961894" y="2071449"/>
                  <a:pt x="10966656" y="2080974"/>
                  <a:pt x="10976181" y="2090499"/>
                </a:cubicBezTo>
                <a:cubicBezTo>
                  <a:pt x="10985706" y="2090499"/>
                  <a:pt x="10995231" y="2080974"/>
                  <a:pt x="10999994" y="2071449"/>
                </a:cubicBezTo>
                <a:lnTo>
                  <a:pt x="10999994" y="2057162"/>
                </a:lnTo>
                <a:lnTo>
                  <a:pt x="10990469" y="2047637"/>
                </a:lnTo>
                <a:cubicBezTo>
                  <a:pt x="10980944" y="2057162"/>
                  <a:pt x="10976181" y="2061924"/>
                  <a:pt x="10980944" y="2071449"/>
                </a:cubicBezTo>
                <a:cubicBezTo>
                  <a:pt x="10976181" y="2066687"/>
                  <a:pt x="10976181" y="2057162"/>
                  <a:pt x="10976181" y="2047637"/>
                </a:cubicBezTo>
                <a:cubicBezTo>
                  <a:pt x="10976181" y="2047637"/>
                  <a:pt x="10971419" y="2042874"/>
                  <a:pt x="10985706" y="2042874"/>
                </a:cubicBezTo>
                <a:cubicBezTo>
                  <a:pt x="10999994" y="2042874"/>
                  <a:pt x="11004756" y="2057162"/>
                  <a:pt x="11004756" y="2061924"/>
                </a:cubicBezTo>
                <a:cubicBezTo>
                  <a:pt x="11004756" y="2076212"/>
                  <a:pt x="10990469" y="2095262"/>
                  <a:pt x="10980944" y="2095262"/>
                </a:cubicBezTo>
                <a:cubicBezTo>
                  <a:pt x="10957131" y="2095262"/>
                  <a:pt x="10957131" y="2066687"/>
                  <a:pt x="10957131" y="2061924"/>
                </a:cubicBezTo>
                <a:cubicBezTo>
                  <a:pt x="10957131" y="2047637"/>
                  <a:pt x="10957131" y="2014299"/>
                  <a:pt x="10995231" y="2014299"/>
                </a:cubicBezTo>
                <a:cubicBezTo>
                  <a:pt x="10999994" y="2014299"/>
                  <a:pt x="11023806" y="2033349"/>
                  <a:pt x="11033331" y="2057162"/>
                </a:cubicBezTo>
                <a:close/>
                <a:moveTo>
                  <a:pt x="11995213" y="2019062"/>
                </a:moveTo>
                <a:cubicBezTo>
                  <a:pt x="11995213" y="2057162"/>
                  <a:pt x="12052363" y="2076212"/>
                  <a:pt x="12080938" y="2061924"/>
                </a:cubicBezTo>
                <a:cubicBezTo>
                  <a:pt x="12057125" y="2071449"/>
                  <a:pt x="12023788" y="2080974"/>
                  <a:pt x="12009500" y="2080974"/>
                </a:cubicBezTo>
                <a:cubicBezTo>
                  <a:pt x="11985688" y="2080974"/>
                  <a:pt x="11985688" y="2071449"/>
                  <a:pt x="11942825" y="2057162"/>
                </a:cubicBezTo>
                <a:cubicBezTo>
                  <a:pt x="11961875" y="2080974"/>
                  <a:pt x="11995213" y="2100024"/>
                  <a:pt x="12023788" y="2100024"/>
                </a:cubicBezTo>
                <a:cubicBezTo>
                  <a:pt x="12004738" y="2104787"/>
                  <a:pt x="11976163" y="2114312"/>
                  <a:pt x="11961875" y="2114312"/>
                </a:cubicBezTo>
                <a:cubicBezTo>
                  <a:pt x="11952350" y="2114312"/>
                  <a:pt x="11928538" y="2100024"/>
                  <a:pt x="11904725" y="2090499"/>
                </a:cubicBezTo>
                <a:cubicBezTo>
                  <a:pt x="11914250" y="2119074"/>
                  <a:pt x="11952350" y="2128599"/>
                  <a:pt x="11966638" y="2138124"/>
                </a:cubicBezTo>
                <a:cubicBezTo>
                  <a:pt x="11957113" y="2138124"/>
                  <a:pt x="11938063" y="2147649"/>
                  <a:pt x="11928538" y="2147649"/>
                </a:cubicBezTo>
                <a:cubicBezTo>
                  <a:pt x="11890438" y="2147649"/>
                  <a:pt x="11885675" y="2119074"/>
                  <a:pt x="11842861" y="2090499"/>
                </a:cubicBezTo>
                <a:cubicBezTo>
                  <a:pt x="11847623" y="2104787"/>
                  <a:pt x="11885675" y="2142887"/>
                  <a:pt x="11904725" y="2161937"/>
                </a:cubicBezTo>
                <a:cubicBezTo>
                  <a:pt x="11899963" y="2166699"/>
                  <a:pt x="11890438" y="2166699"/>
                  <a:pt x="11880913" y="2166699"/>
                </a:cubicBezTo>
                <a:cubicBezTo>
                  <a:pt x="11852386" y="2166699"/>
                  <a:pt x="11847623" y="2142887"/>
                  <a:pt x="11799998" y="2128599"/>
                </a:cubicBezTo>
                <a:cubicBezTo>
                  <a:pt x="11814286" y="2147649"/>
                  <a:pt x="11833336" y="2166699"/>
                  <a:pt x="11852386" y="2180987"/>
                </a:cubicBezTo>
                <a:cubicBezTo>
                  <a:pt x="11819048" y="2180987"/>
                  <a:pt x="11714273" y="2166699"/>
                  <a:pt x="11714273" y="2100024"/>
                </a:cubicBezTo>
                <a:cubicBezTo>
                  <a:pt x="11714273" y="2085737"/>
                  <a:pt x="11738086" y="2085737"/>
                  <a:pt x="11738086" y="2085737"/>
                </a:cubicBezTo>
                <a:cubicBezTo>
                  <a:pt x="11752373" y="2085737"/>
                  <a:pt x="11780948" y="2119074"/>
                  <a:pt x="11795236" y="2119074"/>
                </a:cubicBezTo>
                <a:cubicBezTo>
                  <a:pt x="11804761" y="2119074"/>
                  <a:pt x="11838098" y="2071449"/>
                  <a:pt x="11847623" y="2071449"/>
                </a:cubicBezTo>
                <a:cubicBezTo>
                  <a:pt x="11861911" y="2071449"/>
                  <a:pt x="11876150" y="2085737"/>
                  <a:pt x="11890438" y="2085737"/>
                </a:cubicBezTo>
                <a:cubicBezTo>
                  <a:pt x="11919013" y="2085737"/>
                  <a:pt x="11947588" y="2033349"/>
                  <a:pt x="11966638" y="2009537"/>
                </a:cubicBezTo>
                <a:cubicBezTo>
                  <a:pt x="11976163" y="2009537"/>
                  <a:pt x="11990450" y="2014299"/>
                  <a:pt x="11995213" y="2019062"/>
                </a:cubicBezTo>
                <a:close/>
                <a:moveTo>
                  <a:pt x="12133325" y="2023824"/>
                </a:moveTo>
                <a:cubicBezTo>
                  <a:pt x="12109513" y="2033349"/>
                  <a:pt x="12061888" y="2047637"/>
                  <a:pt x="12052363" y="2047637"/>
                </a:cubicBezTo>
                <a:cubicBezTo>
                  <a:pt x="12038075" y="2047637"/>
                  <a:pt x="12028550" y="2042874"/>
                  <a:pt x="12014263" y="2033349"/>
                </a:cubicBezTo>
                <a:cubicBezTo>
                  <a:pt x="12019025" y="2028587"/>
                  <a:pt x="12052363" y="2023824"/>
                  <a:pt x="12061888" y="2004774"/>
                </a:cubicBezTo>
                <a:cubicBezTo>
                  <a:pt x="12085700" y="2023824"/>
                  <a:pt x="12109513" y="2023824"/>
                  <a:pt x="12133325" y="2023824"/>
                </a:cubicBezTo>
                <a:close/>
                <a:moveTo>
                  <a:pt x="11428571" y="2023824"/>
                </a:moveTo>
                <a:cubicBezTo>
                  <a:pt x="11385708" y="2014299"/>
                  <a:pt x="11328558" y="2076212"/>
                  <a:pt x="11338083" y="2119074"/>
                </a:cubicBezTo>
                <a:cubicBezTo>
                  <a:pt x="11285696" y="2090499"/>
                  <a:pt x="11280933" y="2071449"/>
                  <a:pt x="11247596" y="2071449"/>
                </a:cubicBezTo>
                <a:cubicBezTo>
                  <a:pt x="11228546" y="2071449"/>
                  <a:pt x="11223784" y="2080974"/>
                  <a:pt x="11204734" y="2090499"/>
                </a:cubicBezTo>
                <a:cubicBezTo>
                  <a:pt x="11195209" y="2095262"/>
                  <a:pt x="11176159" y="2090499"/>
                  <a:pt x="11171396" y="2100024"/>
                </a:cubicBezTo>
                <a:cubicBezTo>
                  <a:pt x="11152346" y="2109549"/>
                  <a:pt x="11147584" y="2133362"/>
                  <a:pt x="11142821" y="2147649"/>
                </a:cubicBezTo>
                <a:cubicBezTo>
                  <a:pt x="11142821" y="2123837"/>
                  <a:pt x="11161871" y="2076212"/>
                  <a:pt x="11180921" y="2057162"/>
                </a:cubicBezTo>
                <a:cubicBezTo>
                  <a:pt x="11185684" y="2061924"/>
                  <a:pt x="11190446" y="2071449"/>
                  <a:pt x="11204734" y="2071449"/>
                </a:cubicBezTo>
                <a:cubicBezTo>
                  <a:pt x="11233309" y="2071449"/>
                  <a:pt x="11290458" y="2009537"/>
                  <a:pt x="11299983" y="2009537"/>
                </a:cubicBezTo>
                <a:cubicBezTo>
                  <a:pt x="11319033" y="2009537"/>
                  <a:pt x="11314271" y="2047637"/>
                  <a:pt x="11342846" y="2047637"/>
                </a:cubicBezTo>
                <a:cubicBezTo>
                  <a:pt x="11352371" y="2047637"/>
                  <a:pt x="11385708" y="2004774"/>
                  <a:pt x="11395233" y="2004774"/>
                </a:cubicBezTo>
                <a:cubicBezTo>
                  <a:pt x="11399996" y="2004774"/>
                  <a:pt x="11423808" y="2019062"/>
                  <a:pt x="11428571" y="2023824"/>
                </a:cubicBezTo>
                <a:close/>
                <a:moveTo>
                  <a:pt x="11623786" y="2009537"/>
                </a:moveTo>
                <a:cubicBezTo>
                  <a:pt x="11638073" y="2014299"/>
                  <a:pt x="11657123" y="2038112"/>
                  <a:pt x="11666648" y="2047637"/>
                </a:cubicBezTo>
                <a:cubicBezTo>
                  <a:pt x="11671411" y="2057162"/>
                  <a:pt x="11671411" y="2061924"/>
                  <a:pt x="11671411" y="2076212"/>
                </a:cubicBezTo>
                <a:cubicBezTo>
                  <a:pt x="11671411" y="2119074"/>
                  <a:pt x="11647598" y="2123837"/>
                  <a:pt x="11619023" y="2123837"/>
                </a:cubicBezTo>
                <a:cubicBezTo>
                  <a:pt x="11576161" y="2123837"/>
                  <a:pt x="11580923" y="2095262"/>
                  <a:pt x="11542823" y="2066687"/>
                </a:cubicBezTo>
                <a:cubicBezTo>
                  <a:pt x="11547586" y="2052399"/>
                  <a:pt x="11590448" y="2038112"/>
                  <a:pt x="11599973" y="2038112"/>
                </a:cubicBezTo>
                <a:cubicBezTo>
                  <a:pt x="11628548" y="2038112"/>
                  <a:pt x="11614261" y="2057162"/>
                  <a:pt x="11633311" y="2076212"/>
                </a:cubicBezTo>
                <a:cubicBezTo>
                  <a:pt x="11628548" y="2076212"/>
                  <a:pt x="11619023" y="2080974"/>
                  <a:pt x="11609498" y="2080974"/>
                </a:cubicBezTo>
                <a:cubicBezTo>
                  <a:pt x="11595211" y="2080974"/>
                  <a:pt x="11580923" y="2090499"/>
                  <a:pt x="11580923" y="2076212"/>
                </a:cubicBezTo>
                <a:cubicBezTo>
                  <a:pt x="11580923" y="2090499"/>
                  <a:pt x="11599973" y="2095262"/>
                  <a:pt x="11609498" y="2095262"/>
                </a:cubicBezTo>
                <a:cubicBezTo>
                  <a:pt x="11623786" y="2095262"/>
                  <a:pt x="11638073" y="2085737"/>
                  <a:pt x="11647598" y="2080974"/>
                </a:cubicBezTo>
                <a:cubicBezTo>
                  <a:pt x="11633311" y="2061924"/>
                  <a:pt x="11638073" y="2023824"/>
                  <a:pt x="11604736" y="2023824"/>
                </a:cubicBezTo>
                <a:cubicBezTo>
                  <a:pt x="11585686" y="2023824"/>
                  <a:pt x="11533298" y="2038112"/>
                  <a:pt x="11533298" y="2066687"/>
                </a:cubicBezTo>
                <a:cubicBezTo>
                  <a:pt x="11533298" y="2076212"/>
                  <a:pt x="11566636" y="2114312"/>
                  <a:pt x="11595211" y="2128599"/>
                </a:cubicBezTo>
                <a:cubicBezTo>
                  <a:pt x="11609498" y="2138124"/>
                  <a:pt x="11633311" y="2138124"/>
                  <a:pt x="11652361" y="2138124"/>
                </a:cubicBezTo>
                <a:cubicBezTo>
                  <a:pt x="11652361" y="2142887"/>
                  <a:pt x="11657123" y="2142887"/>
                  <a:pt x="11657123" y="2157174"/>
                </a:cubicBezTo>
                <a:cubicBezTo>
                  <a:pt x="11657123" y="2171462"/>
                  <a:pt x="11642836" y="2180987"/>
                  <a:pt x="11633311" y="2180987"/>
                </a:cubicBezTo>
                <a:cubicBezTo>
                  <a:pt x="11623786" y="2180987"/>
                  <a:pt x="11576161" y="2147649"/>
                  <a:pt x="11566636" y="2147649"/>
                </a:cubicBezTo>
                <a:cubicBezTo>
                  <a:pt x="11504723" y="2147649"/>
                  <a:pt x="11490436" y="2157174"/>
                  <a:pt x="11447621" y="2209562"/>
                </a:cubicBezTo>
                <a:cubicBezTo>
                  <a:pt x="11447621" y="2214324"/>
                  <a:pt x="11442858" y="2223849"/>
                  <a:pt x="11447621" y="2228612"/>
                </a:cubicBezTo>
                <a:cubicBezTo>
                  <a:pt x="11438096" y="2228612"/>
                  <a:pt x="11423808" y="2233374"/>
                  <a:pt x="11414283" y="2233374"/>
                </a:cubicBezTo>
                <a:cubicBezTo>
                  <a:pt x="11399996" y="2233374"/>
                  <a:pt x="11385708" y="2209562"/>
                  <a:pt x="11376183" y="2200037"/>
                </a:cubicBezTo>
                <a:cubicBezTo>
                  <a:pt x="11361896" y="2190512"/>
                  <a:pt x="11342846" y="2195274"/>
                  <a:pt x="11323796" y="2195274"/>
                </a:cubicBezTo>
                <a:cubicBezTo>
                  <a:pt x="11328558" y="2185749"/>
                  <a:pt x="11338083" y="2171462"/>
                  <a:pt x="11347608" y="2157174"/>
                </a:cubicBezTo>
                <a:cubicBezTo>
                  <a:pt x="11361896" y="2195274"/>
                  <a:pt x="11385708" y="2200037"/>
                  <a:pt x="11414283" y="2200037"/>
                </a:cubicBezTo>
                <a:cubicBezTo>
                  <a:pt x="11466671" y="2200037"/>
                  <a:pt x="11485673" y="2166699"/>
                  <a:pt x="11485673" y="2133362"/>
                </a:cubicBezTo>
                <a:cubicBezTo>
                  <a:pt x="11485673" y="2100024"/>
                  <a:pt x="11480958" y="2071449"/>
                  <a:pt x="11438096" y="2071449"/>
                </a:cubicBezTo>
                <a:cubicBezTo>
                  <a:pt x="11419046" y="2071449"/>
                  <a:pt x="11376183" y="2085737"/>
                  <a:pt x="11376183" y="2114312"/>
                </a:cubicBezTo>
                <a:cubicBezTo>
                  <a:pt x="11376183" y="2142887"/>
                  <a:pt x="11409521" y="2161937"/>
                  <a:pt x="11419046" y="2161937"/>
                </a:cubicBezTo>
                <a:cubicBezTo>
                  <a:pt x="11442858" y="2161937"/>
                  <a:pt x="11457146" y="2142887"/>
                  <a:pt x="11457146" y="2133362"/>
                </a:cubicBezTo>
                <a:cubicBezTo>
                  <a:pt x="11457146" y="2119074"/>
                  <a:pt x="11442858" y="2109549"/>
                  <a:pt x="11428571" y="2104787"/>
                </a:cubicBezTo>
                <a:cubicBezTo>
                  <a:pt x="11423808" y="2109549"/>
                  <a:pt x="11419046" y="2109549"/>
                  <a:pt x="11414283" y="2114312"/>
                </a:cubicBezTo>
                <a:cubicBezTo>
                  <a:pt x="11423808" y="2119074"/>
                  <a:pt x="11438096" y="2123837"/>
                  <a:pt x="11447621" y="2133362"/>
                </a:cubicBezTo>
                <a:cubicBezTo>
                  <a:pt x="11442858" y="2142887"/>
                  <a:pt x="11433333" y="2147649"/>
                  <a:pt x="11419046" y="2147649"/>
                </a:cubicBezTo>
                <a:cubicBezTo>
                  <a:pt x="11395233" y="2147649"/>
                  <a:pt x="11390471" y="2119074"/>
                  <a:pt x="11390471" y="2114312"/>
                </a:cubicBezTo>
                <a:cubicBezTo>
                  <a:pt x="11390471" y="2090499"/>
                  <a:pt x="11433333" y="2085737"/>
                  <a:pt x="11438096" y="2085737"/>
                </a:cubicBezTo>
                <a:cubicBezTo>
                  <a:pt x="11452383" y="2085737"/>
                  <a:pt x="11461908" y="2080974"/>
                  <a:pt x="11466671" y="2100024"/>
                </a:cubicBezTo>
                <a:cubicBezTo>
                  <a:pt x="11471433" y="2114312"/>
                  <a:pt x="11476196" y="2138124"/>
                  <a:pt x="11476196" y="2152412"/>
                </a:cubicBezTo>
                <a:cubicBezTo>
                  <a:pt x="11476196" y="2180987"/>
                  <a:pt x="11419046" y="2190512"/>
                  <a:pt x="11414283" y="2190512"/>
                </a:cubicBezTo>
                <a:cubicBezTo>
                  <a:pt x="11357133" y="2190512"/>
                  <a:pt x="11352371" y="2138124"/>
                  <a:pt x="11352371" y="2114312"/>
                </a:cubicBezTo>
                <a:cubicBezTo>
                  <a:pt x="11352371" y="2061924"/>
                  <a:pt x="11390471" y="2038112"/>
                  <a:pt x="11423808" y="2038112"/>
                </a:cubicBezTo>
                <a:cubicBezTo>
                  <a:pt x="11438096" y="2038112"/>
                  <a:pt x="11452383" y="2047637"/>
                  <a:pt x="11466671" y="2047637"/>
                </a:cubicBezTo>
                <a:cubicBezTo>
                  <a:pt x="11495198" y="2047637"/>
                  <a:pt x="11499961" y="2023824"/>
                  <a:pt x="11509486" y="1995249"/>
                </a:cubicBezTo>
                <a:cubicBezTo>
                  <a:pt x="11519011" y="1995249"/>
                  <a:pt x="11528536" y="1980962"/>
                  <a:pt x="11538061" y="1980962"/>
                </a:cubicBezTo>
                <a:cubicBezTo>
                  <a:pt x="11552348" y="1980962"/>
                  <a:pt x="11595211" y="2000012"/>
                  <a:pt x="11623786" y="2009537"/>
                </a:cubicBezTo>
                <a:close/>
                <a:moveTo>
                  <a:pt x="11095244" y="2057162"/>
                </a:moveTo>
                <a:cubicBezTo>
                  <a:pt x="11100006" y="2076212"/>
                  <a:pt x="11114246" y="2119074"/>
                  <a:pt x="11114246" y="2128599"/>
                </a:cubicBezTo>
                <a:cubicBezTo>
                  <a:pt x="11114246" y="2157174"/>
                  <a:pt x="11061906" y="2219087"/>
                  <a:pt x="11038094" y="2219087"/>
                </a:cubicBezTo>
                <a:cubicBezTo>
                  <a:pt x="11014281" y="2219087"/>
                  <a:pt x="11004756" y="2152412"/>
                  <a:pt x="11004756" y="2142887"/>
                </a:cubicBezTo>
                <a:cubicBezTo>
                  <a:pt x="11004756" y="2123837"/>
                  <a:pt x="11019044" y="2100024"/>
                  <a:pt x="11038094" y="2100024"/>
                </a:cubicBezTo>
                <a:cubicBezTo>
                  <a:pt x="11057144" y="2100024"/>
                  <a:pt x="11061906" y="2123837"/>
                  <a:pt x="11061906" y="2133362"/>
                </a:cubicBezTo>
                <a:cubicBezTo>
                  <a:pt x="11061906" y="2147649"/>
                  <a:pt x="11057144" y="2157174"/>
                  <a:pt x="11033331" y="2161937"/>
                </a:cubicBezTo>
                <a:cubicBezTo>
                  <a:pt x="11028569" y="2157174"/>
                  <a:pt x="11023806" y="2147649"/>
                  <a:pt x="11028569" y="2138124"/>
                </a:cubicBezTo>
                <a:lnTo>
                  <a:pt x="11028569" y="2152412"/>
                </a:lnTo>
                <a:cubicBezTo>
                  <a:pt x="11033331" y="2152412"/>
                  <a:pt x="11028569" y="2157174"/>
                  <a:pt x="11042856" y="2157174"/>
                </a:cubicBezTo>
                <a:cubicBezTo>
                  <a:pt x="11052381" y="2157174"/>
                  <a:pt x="11061906" y="2147649"/>
                  <a:pt x="11061906" y="2133362"/>
                </a:cubicBezTo>
                <a:cubicBezTo>
                  <a:pt x="11061906" y="2123837"/>
                  <a:pt x="11047619" y="2104787"/>
                  <a:pt x="11033331" y="2104787"/>
                </a:cubicBezTo>
                <a:cubicBezTo>
                  <a:pt x="11009519" y="2104787"/>
                  <a:pt x="11009519" y="2138124"/>
                  <a:pt x="11009519" y="2142887"/>
                </a:cubicBezTo>
                <a:cubicBezTo>
                  <a:pt x="11009519" y="2157174"/>
                  <a:pt x="11019044" y="2214324"/>
                  <a:pt x="11042856" y="2214324"/>
                </a:cubicBezTo>
                <a:cubicBezTo>
                  <a:pt x="11057144" y="2214324"/>
                  <a:pt x="11100006" y="2157174"/>
                  <a:pt x="11104721" y="2147649"/>
                </a:cubicBezTo>
                <a:cubicBezTo>
                  <a:pt x="11109484" y="2142887"/>
                  <a:pt x="11109484" y="2138124"/>
                  <a:pt x="11109484" y="2128599"/>
                </a:cubicBezTo>
                <a:cubicBezTo>
                  <a:pt x="11109484" y="2114312"/>
                  <a:pt x="11100006" y="2100024"/>
                  <a:pt x="11095244" y="2085737"/>
                </a:cubicBezTo>
                <a:cubicBezTo>
                  <a:pt x="11090481" y="2071449"/>
                  <a:pt x="11090481" y="2047637"/>
                  <a:pt x="11080956" y="2038112"/>
                </a:cubicBezTo>
                <a:cubicBezTo>
                  <a:pt x="11057144" y="2004774"/>
                  <a:pt x="11014281" y="1976199"/>
                  <a:pt x="10999994" y="1976199"/>
                </a:cubicBezTo>
                <a:cubicBezTo>
                  <a:pt x="10980944" y="1976199"/>
                  <a:pt x="10952369" y="2004774"/>
                  <a:pt x="10938081" y="2023824"/>
                </a:cubicBezTo>
                <a:cubicBezTo>
                  <a:pt x="10928556" y="2033349"/>
                  <a:pt x="10933319" y="2052399"/>
                  <a:pt x="10923794" y="2066687"/>
                </a:cubicBezTo>
                <a:cubicBezTo>
                  <a:pt x="10890456" y="2109549"/>
                  <a:pt x="10880931" y="2100024"/>
                  <a:pt x="10880931" y="2142887"/>
                </a:cubicBezTo>
                <a:cubicBezTo>
                  <a:pt x="10880931" y="2161937"/>
                  <a:pt x="10885694" y="2214324"/>
                  <a:pt x="10919031" y="2214324"/>
                </a:cubicBezTo>
                <a:cubicBezTo>
                  <a:pt x="10952369" y="2214324"/>
                  <a:pt x="10966656" y="2166699"/>
                  <a:pt x="10966656" y="2157174"/>
                </a:cubicBezTo>
                <a:cubicBezTo>
                  <a:pt x="10966656" y="2142887"/>
                  <a:pt x="10961894" y="2109549"/>
                  <a:pt x="10938081" y="2109549"/>
                </a:cubicBezTo>
                <a:cubicBezTo>
                  <a:pt x="10919031" y="2109549"/>
                  <a:pt x="10909506" y="2138124"/>
                  <a:pt x="10909506" y="2138124"/>
                </a:cubicBezTo>
                <a:cubicBezTo>
                  <a:pt x="10909506" y="2152412"/>
                  <a:pt x="10923794" y="2152412"/>
                  <a:pt x="10928556" y="2157174"/>
                </a:cubicBezTo>
                <a:lnTo>
                  <a:pt x="10909506" y="2157174"/>
                </a:lnTo>
                <a:lnTo>
                  <a:pt x="10909506" y="2123837"/>
                </a:lnTo>
                <a:cubicBezTo>
                  <a:pt x="10919031" y="2114312"/>
                  <a:pt x="10928556" y="2104787"/>
                  <a:pt x="10938081" y="2104787"/>
                </a:cubicBezTo>
                <a:cubicBezTo>
                  <a:pt x="10966656" y="2104787"/>
                  <a:pt x="10971419" y="2147649"/>
                  <a:pt x="10971419" y="2152412"/>
                </a:cubicBezTo>
                <a:cubicBezTo>
                  <a:pt x="10971419" y="2185749"/>
                  <a:pt x="10942844" y="2219087"/>
                  <a:pt x="10919031" y="2219087"/>
                </a:cubicBezTo>
                <a:cubicBezTo>
                  <a:pt x="10880931" y="2219087"/>
                  <a:pt x="10876169" y="2152412"/>
                  <a:pt x="10876169" y="2142887"/>
                </a:cubicBezTo>
                <a:cubicBezTo>
                  <a:pt x="10876169" y="2100024"/>
                  <a:pt x="10885694" y="2109549"/>
                  <a:pt x="10919031" y="2061924"/>
                </a:cubicBezTo>
                <a:cubicBezTo>
                  <a:pt x="10923794" y="2052399"/>
                  <a:pt x="10923794" y="2033349"/>
                  <a:pt x="10933319" y="2023824"/>
                </a:cubicBezTo>
                <a:cubicBezTo>
                  <a:pt x="10966656" y="1976199"/>
                  <a:pt x="10976181" y="1976199"/>
                  <a:pt x="10999994" y="1976199"/>
                </a:cubicBezTo>
                <a:cubicBezTo>
                  <a:pt x="11023806" y="1976199"/>
                  <a:pt x="11090481" y="2023824"/>
                  <a:pt x="11095244" y="2057162"/>
                </a:cubicBezTo>
                <a:close/>
                <a:moveTo>
                  <a:pt x="11304746" y="1971437"/>
                </a:moveTo>
                <a:cubicBezTo>
                  <a:pt x="11319033" y="1971437"/>
                  <a:pt x="11328558" y="1966674"/>
                  <a:pt x="11338083" y="1961912"/>
                </a:cubicBezTo>
                <a:cubicBezTo>
                  <a:pt x="11338083" y="1961912"/>
                  <a:pt x="11342846" y="1957149"/>
                  <a:pt x="11342846" y="1971437"/>
                </a:cubicBezTo>
                <a:cubicBezTo>
                  <a:pt x="11342846" y="1980962"/>
                  <a:pt x="11323796" y="1985724"/>
                  <a:pt x="11309508" y="1990487"/>
                </a:cubicBezTo>
                <a:cubicBezTo>
                  <a:pt x="11304746" y="1995249"/>
                  <a:pt x="11295221" y="1995249"/>
                  <a:pt x="11285696" y="1995249"/>
                </a:cubicBezTo>
                <a:cubicBezTo>
                  <a:pt x="11276171" y="2009537"/>
                  <a:pt x="11266646" y="2023824"/>
                  <a:pt x="11252359" y="2033349"/>
                </a:cubicBezTo>
                <a:cubicBezTo>
                  <a:pt x="11238071" y="2042874"/>
                  <a:pt x="11219021" y="2057162"/>
                  <a:pt x="11204734" y="2057162"/>
                </a:cubicBezTo>
                <a:cubicBezTo>
                  <a:pt x="11195209" y="2057162"/>
                  <a:pt x="11190446" y="2042874"/>
                  <a:pt x="11180921" y="2042874"/>
                </a:cubicBezTo>
                <a:cubicBezTo>
                  <a:pt x="11142821" y="2042874"/>
                  <a:pt x="11152346" y="2080974"/>
                  <a:pt x="11138059" y="2109549"/>
                </a:cubicBezTo>
                <a:lnTo>
                  <a:pt x="11138059" y="2004774"/>
                </a:lnTo>
                <a:cubicBezTo>
                  <a:pt x="11147584" y="2009537"/>
                  <a:pt x="11157109" y="2009537"/>
                  <a:pt x="11166634" y="2009537"/>
                </a:cubicBezTo>
                <a:cubicBezTo>
                  <a:pt x="11209496" y="2009537"/>
                  <a:pt x="11228546" y="1995249"/>
                  <a:pt x="11261883" y="1942862"/>
                </a:cubicBezTo>
                <a:cubicBezTo>
                  <a:pt x="11276171" y="1952387"/>
                  <a:pt x="11295221" y="1971437"/>
                  <a:pt x="11304746" y="1971437"/>
                </a:cubicBezTo>
                <a:close/>
                <a:moveTo>
                  <a:pt x="11599973" y="1876187"/>
                </a:moveTo>
                <a:cubicBezTo>
                  <a:pt x="11609498" y="1880949"/>
                  <a:pt x="11628548" y="1876187"/>
                  <a:pt x="11642836" y="1885712"/>
                </a:cubicBezTo>
                <a:cubicBezTo>
                  <a:pt x="11657123" y="1899999"/>
                  <a:pt x="11685698" y="1933337"/>
                  <a:pt x="11685698" y="1947624"/>
                </a:cubicBezTo>
                <a:cubicBezTo>
                  <a:pt x="11685698" y="1966674"/>
                  <a:pt x="11633311" y="1990487"/>
                  <a:pt x="11614261" y="1990487"/>
                </a:cubicBezTo>
                <a:cubicBezTo>
                  <a:pt x="11585686" y="1990487"/>
                  <a:pt x="11547586" y="1976199"/>
                  <a:pt x="11547586" y="1952387"/>
                </a:cubicBezTo>
                <a:cubicBezTo>
                  <a:pt x="11547586" y="1938099"/>
                  <a:pt x="11571398" y="1914287"/>
                  <a:pt x="11585686" y="1914287"/>
                </a:cubicBezTo>
                <a:cubicBezTo>
                  <a:pt x="11595211" y="1914287"/>
                  <a:pt x="11614261" y="1923812"/>
                  <a:pt x="11628548" y="1933337"/>
                </a:cubicBezTo>
                <a:cubicBezTo>
                  <a:pt x="11623786" y="1947624"/>
                  <a:pt x="11609498" y="1957149"/>
                  <a:pt x="11599973" y="1966674"/>
                </a:cubicBezTo>
                <a:cubicBezTo>
                  <a:pt x="11599973" y="1966674"/>
                  <a:pt x="11595211" y="1971437"/>
                  <a:pt x="11609498" y="1971437"/>
                </a:cubicBezTo>
                <a:cubicBezTo>
                  <a:pt x="11619023" y="1971437"/>
                  <a:pt x="11642836" y="1947624"/>
                  <a:pt x="11642836" y="1938099"/>
                </a:cubicBezTo>
                <a:cubicBezTo>
                  <a:pt x="11642836" y="1919049"/>
                  <a:pt x="11595211" y="1904762"/>
                  <a:pt x="11585686" y="1904762"/>
                </a:cubicBezTo>
                <a:cubicBezTo>
                  <a:pt x="11571398" y="1904762"/>
                  <a:pt x="11557111" y="1904762"/>
                  <a:pt x="11542823" y="1933337"/>
                </a:cubicBezTo>
                <a:cubicBezTo>
                  <a:pt x="11538061" y="1933337"/>
                  <a:pt x="11533298" y="1919049"/>
                  <a:pt x="11523773" y="1914287"/>
                </a:cubicBezTo>
                <a:cubicBezTo>
                  <a:pt x="11504723" y="1904762"/>
                  <a:pt x="11480958" y="1904762"/>
                  <a:pt x="11466671" y="1904762"/>
                </a:cubicBezTo>
                <a:cubicBezTo>
                  <a:pt x="11457146" y="1904762"/>
                  <a:pt x="11433333" y="1919049"/>
                  <a:pt x="11433333" y="1933337"/>
                </a:cubicBezTo>
                <a:cubicBezTo>
                  <a:pt x="11433333" y="1942862"/>
                  <a:pt x="11438096" y="1947624"/>
                  <a:pt x="11447621" y="1957149"/>
                </a:cubicBezTo>
                <a:cubicBezTo>
                  <a:pt x="11447621" y="1957149"/>
                  <a:pt x="11452383" y="1957149"/>
                  <a:pt x="11457146" y="1952387"/>
                </a:cubicBezTo>
                <a:cubicBezTo>
                  <a:pt x="11452383" y="1947624"/>
                  <a:pt x="11447621" y="1947624"/>
                  <a:pt x="11447621" y="1933337"/>
                </a:cubicBezTo>
                <a:cubicBezTo>
                  <a:pt x="11447621" y="1923812"/>
                  <a:pt x="11452383" y="1928574"/>
                  <a:pt x="11452383" y="1919049"/>
                </a:cubicBezTo>
                <a:lnTo>
                  <a:pt x="11476196" y="1919049"/>
                </a:lnTo>
                <a:cubicBezTo>
                  <a:pt x="11490436" y="1923812"/>
                  <a:pt x="11499961" y="1919049"/>
                  <a:pt x="11509486" y="1923812"/>
                </a:cubicBezTo>
                <a:cubicBezTo>
                  <a:pt x="11519011" y="1923812"/>
                  <a:pt x="11533298" y="1947624"/>
                  <a:pt x="11533298" y="1957149"/>
                </a:cubicBezTo>
                <a:cubicBezTo>
                  <a:pt x="11533298" y="1976199"/>
                  <a:pt x="11466671" y="1995249"/>
                  <a:pt x="11461908" y="1995249"/>
                </a:cubicBezTo>
                <a:cubicBezTo>
                  <a:pt x="11452383" y="1995249"/>
                  <a:pt x="11442858" y="1985724"/>
                  <a:pt x="11433333" y="1976199"/>
                </a:cubicBezTo>
                <a:cubicBezTo>
                  <a:pt x="11404758" y="1980962"/>
                  <a:pt x="11385708" y="1961912"/>
                  <a:pt x="11385708" y="1942862"/>
                </a:cubicBezTo>
                <a:cubicBezTo>
                  <a:pt x="11385708" y="1928574"/>
                  <a:pt x="11404758" y="1919049"/>
                  <a:pt x="11423808" y="1904762"/>
                </a:cubicBezTo>
                <a:cubicBezTo>
                  <a:pt x="11433333" y="1899999"/>
                  <a:pt x="11438096" y="1885712"/>
                  <a:pt x="11452383" y="1880949"/>
                </a:cubicBezTo>
                <a:cubicBezTo>
                  <a:pt x="11457146" y="1876187"/>
                  <a:pt x="11466671" y="1876187"/>
                  <a:pt x="11476196" y="1876187"/>
                </a:cubicBezTo>
                <a:cubicBezTo>
                  <a:pt x="11490436" y="1876187"/>
                  <a:pt x="11490436" y="1885712"/>
                  <a:pt x="11504723" y="1885712"/>
                </a:cubicBezTo>
                <a:cubicBezTo>
                  <a:pt x="11514248" y="1885712"/>
                  <a:pt x="11547586" y="1866710"/>
                  <a:pt x="11557111" y="1866710"/>
                </a:cubicBezTo>
                <a:cubicBezTo>
                  <a:pt x="11571398" y="1866710"/>
                  <a:pt x="11580923" y="1871424"/>
                  <a:pt x="11599973" y="1876187"/>
                </a:cubicBezTo>
                <a:close/>
                <a:moveTo>
                  <a:pt x="11004756" y="1923812"/>
                </a:moveTo>
                <a:cubicBezTo>
                  <a:pt x="10976181" y="1928574"/>
                  <a:pt x="10971419" y="1880949"/>
                  <a:pt x="10957131" y="1861947"/>
                </a:cubicBezTo>
                <a:cubicBezTo>
                  <a:pt x="10976181" y="1876187"/>
                  <a:pt x="10990469" y="1899999"/>
                  <a:pt x="11004756" y="1923812"/>
                </a:cubicBezTo>
                <a:close/>
                <a:moveTo>
                  <a:pt x="11023806" y="1880949"/>
                </a:moveTo>
                <a:cubicBezTo>
                  <a:pt x="11057144" y="1880949"/>
                  <a:pt x="11052381" y="1857185"/>
                  <a:pt x="11066669" y="1838135"/>
                </a:cubicBezTo>
                <a:cubicBezTo>
                  <a:pt x="11138059" y="1857185"/>
                  <a:pt x="11123771" y="2009537"/>
                  <a:pt x="11123771" y="2076212"/>
                </a:cubicBezTo>
                <a:lnTo>
                  <a:pt x="11133296" y="2333339"/>
                </a:lnTo>
                <a:cubicBezTo>
                  <a:pt x="11119009" y="2314289"/>
                  <a:pt x="11080956" y="2266664"/>
                  <a:pt x="11080956" y="2257139"/>
                </a:cubicBezTo>
                <a:cubicBezTo>
                  <a:pt x="11080956" y="2242899"/>
                  <a:pt x="11109484" y="2209562"/>
                  <a:pt x="11109484" y="2180987"/>
                </a:cubicBezTo>
                <a:cubicBezTo>
                  <a:pt x="11047619" y="2204799"/>
                  <a:pt x="11090481" y="2257139"/>
                  <a:pt x="11038094" y="2257139"/>
                </a:cubicBezTo>
                <a:cubicBezTo>
                  <a:pt x="11023806" y="2257139"/>
                  <a:pt x="10985706" y="2233374"/>
                  <a:pt x="10980944" y="2223849"/>
                </a:cubicBezTo>
                <a:cubicBezTo>
                  <a:pt x="10961894" y="2233374"/>
                  <a:pt x="10919031" y="2271427"/>
                  <a:pt x="10895219" y="2271427"/>
                </a:cubicBezTo>
                <a:cubicBezTo>
                  <a:pt x="10885694" y="2271427"/>
                  <a:pt x="10861881" y="2266664"/>
                  <a:pt x="10847594" y="2266664"/>
                </a:cubicBezTo>
                <a:cubicBezTo>
                  <a:pt x="10852356" y="2266664"/>
                  <a:pt x="10861881" y="2266664"/>
                  <a:pt x="10866644" y="2252377"/>
                </a:cubicBezTo>
                <a:cubicBezTo>
                  <a:pt x="10761869" y="2276189"/>
                  <a:pt x="10790444" y="2142887"/>
                  <a:pt x="10752344" y="2090499"/>
                </a:cubicBezTo>
                <a:cubicBezTo>
                  <a:pt x="10752344" y="2090499"/>
                  <a:pt x="10747581" y="2085737"/>
                  <a:pt x="10747581" y="2100024"/>
                </a:cubicBezTo>
                <a:cubicBezTo>
                  <a:pt x="10747581" y="2109549"/>
                  <a:pt x="10757106" y="2123837"/>
                  <a:pt x="10757106" y="2133362"/>
                </a:cubicBezTo>
                <a:cubicBezTo>
                  <a:pt x="10766631" y="2166699"/>
                  <a:pt x="10761869" y="2247662"/>
                  <a:pt x="10828544" y="2266664"/>
                </a:cubicBezTo>
                <a:cubicBezTo>
                  <a:pt x="10752344" y="2271427"/>
                  <a:pt x="10747581" y="2166699"/>
                  <a:pt x="10728531" y="2119074"/>
                </a:cubicBezTo>
                <a:lnTo>
                  <a:pt x="10719054" y="2128599"/>
                </a:lnTo>
                <a:cubicBezTo>
                  <a:pt x="10728531" y="2161937"/>
                  <a:pt x="10738056" y="2200037"/>
                  <a:pt x="10752344" y="2233374"/>
                </a:cubicBezTo>
                <a:cubicBezTo>
                  <a:pt x="10719054" y="2214324"/>
                  <a:pt x="10723769" y="2157174"/>
                  <a:pt x="10700004" y="2133362"/>
                </a:cubicBezTo>
                <a:cubicBezTo>
                  <a:pt x="10719054" y="2119074"/>
                  <a:pt x="10742819" y="2085737"/>
                  <a:pt x="10752344" y="2085737"/>
                </a:cubicBezTo>
                <a:cubicBezTo>
                  <a:pt x="10766631" y="2085737"/>
                  <a:pt x="10776156" y="2090499"/>
                  <a:pt x="10776156" y="2090499"/>
                </a:cubicBezTo>
                <a:cubicBezTo>
                  <a:pt x="10776156" y="2100024"/>
                  <a:pt x="10780919" y="2114312"/>
                  <a:pt x="10780919" y="2128599"/>
                </a:cubicBezTo>
                <a:cubicBezTo>
                  <a:pt x="10780919" y="2133362"/>
                  <a:pt x="10780919" y="2242899"/>
                  <a:pt x="10842831" y="2242899"/>
                </a:cubicBezTo>
                <a:cubicBezTo>
                  <a:pt x="10852356" y="2242899"/>
                  <a:pt x="10852356" y="2238137"/>
                  <a:pt x="10857119" y="2233374"/>
                </a:cubicBezTo>
                <a:cubicBezTo>
                  <a:pt x="10785681" y="2233374"/>
                  <a:pt x="10804731" y="2147649"/>
                  <a:pt x="10790444" y="2104787"/>
                </a:cubicBezTo>
                <a:cubicBezTo>
                  <a:pt x="10795206" y="2100024"/>
                  <a:pt x="10809494" y="2095262"/>
                  <a:pt x="10819019" y="2090499"/>
                </a:cubicBezTo>
                <a:cubicBezTo>
                  <a:pt x="10838069" y="2080974"/>
                  <a:pt x="10847594" y="2042874"/>
                  <a:pt x="10852356" y="2033349"/>
                </a:cubicBezTo>
                <a:cubicBezTo>
                  <a:pt x="10876169" y="1985724"/>
                  <a:pt x="10895219" y="1961912"/>
                  <a:pt x="10895219" y="1923812"/>
                </a:cubicBezTo>
                <a:cubicBezTo>
                  <a:pt x="10895219" y="1914287"/>
                  <a:pt x="10890456" y="1895237"/>
                  <a:pt x="10885694" y="1880949"/>
                </a:cubicBezTo>
                <a:cubicBezTo>
                  <a:pt x="10890456" y="1880949"/>
                  <a:pt x="10890456" y="1876187"/>
                  <a:pt x="10904744" y="1876187"/>
                </a:cubicBezTo>
                <a:cubicBezTo>
                  <a:pt x="10914269" y="1876187"/>
                  <a:pt x="10942844" y="1919049"/>
                  <a:pt x="10957131" y="1942862"/>
                </a:cubicBezTo>
                <a:lnTo>
                  <a:pt x="10971419" y="1942862"/>
                </a:lnTo>
                <a:cubicBezTo>
                  <a:pt x="10971419" y="1938099"/>
                  <a:pt x="10976181" y="1942862"/>
                  <a:pt x="10976181" y="1928574"/>
                </a:cubicBezTo>
                <a:cubicBezTo>
                  <a:pt x="10976181" y="1919049"/>
                  <a:pt x="10942844" y="1890474"/>
                  <a:pt x="10919031" y="1866710"/>
                </a:cubicBezTo>
                <a:cubicBezTo>
                  <a:pt x="10933319" y="1857185"/>
                  <a:pt x="10952369" y="1847660"/>
                  <a:pt x="10961894" y="1833372"/>
                </a:cubicBezTo>
                <a:cubicBezTo>
                  <a:pt x="10976181" y="1857185"/>
                  <a:pt x="11004756" y="1880949"/>
                  <a:pt x="11023806" y="1880949"/>
                </a:cubicBezTo>
                <a:close/>
                <a:moveTo>
                  <a:pt x="11280933" y="1876187"/>
                </a:moveTo>
                <a:cubicBezTo>
                  <a:pt x="11280933" y="1904762"/>
                  <a:pt x="11233309" y="1971437"/>
                  <a:pt x="11209496" y="1985724"/>
                </a:cubicBezTo>
                <a:cubicBezTo>
                  <a:pt x="11199971" y="1990487"/>
                  <a:pt x="11180921" y="1995249"/>
                  <a:pt x="11171396" y="1995249"/>
                </a:cubicBezTo>
                <a:cubicBezTo>
                  <a:pt x="11123771" y="1995249"/>
                  <a:pt x="11138059" y="1971437"/>
                  <a:pt x="11138059" y="1947624"/>
                </a:cubicBezTo>
                <a:lnTo>
                  <a:pt x="11138059" y="1928574"/>
                </a:lnTo>
                <a:lnTo>
                  <a:pt x="11138059" y="1914287"/>
                </a:lnTo>
                <a:cubicBezTo>
                  <a:pt x="11138059" y="1890474"/>
                  <a:pt x="11190446" y="1871424"/>
                  <a:pt x="11199971" y="1871424"/>
                </a:cubicBezTo>
                <a:cubicBezTo>
                  <a:pt x="11223784" y="1871424"/>
                  <a:pt x="11247596" y="1876187"/>
                  <a:pt x="11247596" y="1895237"/>
                </a:cubicBezTo>
                <a:cubicBezTo>
                  <a:pt x="11247596" y="1919049"/>
                  <a:pt x="11223784" y="1942862"/>
                  <a:pt x="11195209" y="1933337"/>
                </a:cubicBezTo>
                <a:lnTo>
                  <a:pt x="11176159" y="1938099"/>
                </a:lnTo>
                <a:cubicBezTo>
                  <a:pt x="11185684" y="1947624"/>
                  <a:pt x="11195209" y="1947624"/>
                  <a:pt x="11204734" y="1947624"/>
                </a:cubicBezTo>
                <a:cubicBezTo>
                  <a:pt x="11247596" y="1947624"/>
                  <a:pt x="11261883" y="1914287"/>
                  <a:pt x="11261883" y="1890474"/>
                </a:cubicBezTo>
                <a:cubicBezTo>
                  <a:pt x="11261883" y="1857185"/>
                  <a:pt x="11204734" y="1857185"/>
                  <a:pt x="11199971" y="1857185"/>
                </a:cubicBezTo>
                <a:cubicBezTo>
                  <a:pt x="11190446" y="1857185"/>
                  <a:pt x="11157109" y="1876187"/>
                  <a:pt x="11138059" y="1885712"/>
                </a:cubicBezTo>
                <a:lnTo>
                  <a:pt x="11138059" y="1857185"/>
                </a:lnTo>
                <a:cubicBezTo>
                  <a:pt x="11138059" y="1842897"/>
                  <a:pt x="11142821" y="1842897"/>
                  <a:pt x="11152346" y="1833372"/>
                </a:cubicBezTo>
                <a:cubicBezTo>
                  <a:pt x="11171396" y="1833372"/>
                  <a:pt x="11199971" y="1823847"/>
                  <a:pt x="11214259" y="1823847"/>
                </a:cubicBezTo>
                <a:cubicBezTo>
                  <a:pt x="11238071" y="1823847"/>
                  <a:pt x="11280933" y="1857185"/>
                  <a:pt x="11280933" y="1876187"/>
                </a:cubicBezTo>
                <a:close/>
                <a:moveTo>
                  <a:pt x="11861911" y="1828610"/>
                </a:moveTo>
                <a:cubicBezTo>
                  <a:pt x="11928538" y="1885712"/>
                  <a:pt x="11961875" y="1919049"/>
                  <a:pt x="11961875" y="1966674"/>
                </a:cubicBezTo>
                <a:cubicBezTo>
                  <a:pt x="11961875" y="2019062"/>
                  <a:pt x="11919013" y="2047637"/>
                  <a:pt x="11885675" y="2047637"/>
                </a:cubicBezTo>
                <a:cubicBezTo>
                  <a:pt x="11833336" y="2047637"/>
                  <a:pt x="11819048" y="1995249"/>
                  <a:pt x="11819048" y="1971437"/>
                </a:cubicBezTo>
                <a:cubicBezTo>
                  <a:pt x="11819048" y="1923812"/>
                  <a:pt x="11838098" y="1899999"/>
                  <a:pt x="11876150" y="1899999"/>
                </a:cubicBezTo>
                <a:cubicBezTo>
                  <a:pt x="11923775" y="1899999"/>
                  <a:pt x="11933300" y="1928574"/>
                  <a:pt x="11933300" y="1952387"/>
                </a:cubicBezTo>
                <a:cubicBezTo>
                  <a:pt x="11933300" y="1990487"/>
                  <a:pt x="11909488" y="2004774"/>
                  <a:pt x="11885675" y="2004774"/>
                </a:cubicBezTo>
                <a:cubicBezTo>
                  <a:pt x="11861911" y="2004774"/>
                  <a:pt x="11852386" y="1980962"/>
                  <a:pt x="11852386" y="1961912"/>
                </a:cubicBezTo>
                <a:cubicBezTo>
                  <a:pt x="11852386" y="1942862"/>
                  <a:pt x="11857148" y="1928574"/>
                  <a:pt x="11876150" y="1928574"/>
                </a:cubicBezTo>
                <a:cubicBezTo>
                  <a:pt x="11885675" y="1928574"/>
                  <a:pt x="11899963" y="1938099"/>
                  <a:pt x="11899963" y="1947624"/>
                </a:cubicBezTo>
                <a:cubicBezTo>
                  <a:pt x="11899963" y="1966674"/>
                  <a:pt x="11861911" y="1961912"/>
                  <a:pt x="11857148" y="1966674"/>
                </a:cubicBezTo>
                <a:cubicBezTo>
                  <a:pt x="11861911" y="1971437"/>
                  <a:pt x="11866625" y="1980962"/>
                  <a:pt x="11880913" y="1980962"/>
                </a:cubicBezTo>
                <a:cubicBezTo>
                  <a:pt x="11890438" y="1980962"/>
                  <a:pt x="11914250" y="1957149"/>
                  <a:pt x="11914250" y="1947624"/>
                </a:cubicBezTo>
                <a:cubicBezTo>
                  <a:pt x="11914250" y="1928574"/>
                  <a:pt x="11885675" y="1914287"/>
                  <a:pt x="11876150" y="1914287"/>
                </a:cubicBezTo>
                <a:cubicBezTo>
                  <a:pt x="11847623" y="1914287"/>
                  <a:pt x="11838098" y="1947624"/>
                  <a:pt x="11838098" y="1961912"/>
                </a:cubicBezTo>
                <a:cubicBezTo>
                  <a:pt x="11838098" y="1985724"/>
                  <a:pt x="11857148" y="2019062"/>
                  <a:pt x="11885675" y="2019062"/>
                </a:cubicBezTo>
                <a:cubicBezTo>
                  <a:pt x="11928538" y="2019062"/>
                  <a:pt x="11947588" y="1985724"/>
                  <a:pt x="11947588" y="1957149"/>
                </a:cubicBezTo>
                <a:cubicBezTo>
                  <a:pt x="11947588" y="1909524"/>
                  <a:pt x="11919013" y="1885712"/>
                  <a:pt x="11880913" y="1885712"/>
                </a:cubicBezTo>
                <a:cubicBezTo>
                  <a:pt x="11847623" y="1885712"/>
                  <a:pt x="11804761" y="1904762"/>
                  <a:pt x="11804761" y="1966674"/>
                </a:cubicBezTo>
                <a:cubicBezTo>
                  <a:pt x="11795236" y="1961912"/>
                  <a:pt x="11780948" y="1952387"/>
                  <a:pt x="11766661" y="1952387"/>
                </a:cubicBezTo>
                <a:cubicBezTo>
                  <a:pt x="11738086" y="1952387"/>
                  <a:pt x="11728561" y="1976199"/>
                  <a:pt x="11728561" y="1995249"/>
                </a:cubicBezTo>
                <a:cubicBezTo>
                  <a:pt x="11728561" y="2019062"/>
                  <a:pt x="11752373" y="2028587"/>
                  <a:pt x="11761898" y="2028587"/>
                </a:cubicBezTo>
                <a:cubicBezTo>
                  <a:pt x="11776186" y="2028587"/>
                  <a:pt x="11795236" y="2009537"/>
                  <a:pt x="11795236" y="2000012"/>
                </a:cubicBezTo>
                <a:cubicBezTo>
                  <a:pt x="11795236" y="1990487"/>
                  <a:pt x="11785711" y="1980962"/>
                  <a:pt x="11776186" y="1976199"/>
                </a:cubicBezTo>
                <a:lnTo>
                  <a:pt x="11761898" y="1976199"/>
                </a:lnTo>
                <a:cubicBezTo>
                  <a:pt x="11757136" y="1980962"/>
                  <a:pt x="11752373" y="1985724"/>
                  <a:pt x="11752373" y="1990487"/>
                </a:cubicBezTo>
                <a:cubicBezTo>
                  <a:pt x="11757136" y="1995249"/>
                  <a:pt x="11766661" y="1990487"/>
                  <a:pt x="11776186" y="1990487"/>
                </a:cubicBezTo>
                <a:cubicBezTo>
                  <a:pt x="11776186" y="1990487"/>
                  <a:pt x="11780948" y="1985724"/>
                  <a:pt x="11780948" y="2000012"/>
                </a:cubicBezTo>
                <a:cubicBezTo>
                  <a:pt x="11780948" y="2009537"/>
                  <a:pt x="11771423" y="2014299"/>
                  <a:pt x="11761898" y="2014299"/>
                </a:cubicBezTo>
                <a:cubicBezTo>
                  <a:pt x="11738086" y="2014299"/>
                  <a:pt x="11742848" y="1995249"/>
                  <a:pt x="11742848" y="1990487"/>
                </a:cubicBezTo>
                <a:cubicBezTo>
                  <a:pt x="11742848" y="1971437"/>
                  <a:pt x="11757136" y="1966674"/>
                  <a:pt x="11771423" y="1966674"/>
                </a:cubicBezTo>
                <a:cubicBezTo>
                  <a:pt x="11790473" y="1966674"/>
                  <a:pt x="11804761" y="1990487"/>
                  <a:pt x="11804761" y="2009537"/>
                </a:cubicBezTo>
                <a:cubicBezTo>
                  <a:pt x="11804761" y="2038112"/>
                  <a:pt x="11780948" y="2047637"/>
                  <a:pt x="11757136" y="2047637"/>
                </a:cubicBezTo>
                <a:cubicBezTo>
                  <a:pt x="11714273" y="2047637"/>
                  <a:pt x="11714273" y="2000012"/>
                  <a:pt x="11714273" y="1990487"/>
                </a:cubicBezTo>
                <a:cubicBezTo>
                  <a:pt x="11714273" y="1952387"/>
                  <a:pt x="11785711" y="1819085"/>
                  <a:pt x="11833336" y="1819085"/>
                </a:cubicBezTo>
                <a:cubicBezTo>
                  <a:pt x="11842861" y="1819085"/>
                  <a:pt x="11852386" y="1819085"/>
                  <a:pt x="11861911" y="1828610"/>
                </a:cubicBezTo>
                <a:close/>
                <a:moveTo>
                  <a:pt x="10871406" y="1885712"/>
                </a:moveTo>
                <a:cubicBezTo>
                  <a:pt x="10880931" y="1895237"/>
                  <a:pt x="10880931" y="1914287"/>
                  <a:pt x="10880931" y="1928574"/>
                </a:cubicBezTo>
                <a:cubicBezTo>
                  <a:pt x="10880931" y="1938099"/>
                  <a:pt x="10880931" y="1952387"/>
                  <a:pt x="10876169" y="1961912"/>
                </a:cubicBezTo>
                <a:cubicBezTo>
                  <a:pt x="10885694" y="1909524"/>
                  <a:pt x="10785681" y="1828610"/>
                  <a:pt x="10757106" y="1828610"/>
                </a:cubicBezTo>
                <a:cubicBezTo>
                  <a:pt x="10709529" y="1828610"/>
                  <a:pt x="10685717" y="1919049"/>
                  <a:pt x="10680954" y="1923812"/>
                </a:cubicBezTo>
                <a:cubicBezTo>
                  <a:pt x="10657142" y="1947624"/>
                  <a:pt x="10628567" y="1995249"/>
                  <a:pt x="10628567" y="2023824"/>
                </a:cubicBezTo>
                <a:cubicBezTo>
                  <a:pt x="10628567" y="2042874"/>
                  <a:pt x="10647617" y="2095262"/>
                  <a:pt x="10680954" y="2095262"/>
                </a:cubicBezTo>
                <a:cubicBezTo>
                  <a:pt x="10714292" y="2095262"/>
                  <a:pt x="10719054" y="2038112"/>
                  <a:pt x="10719054" y="2033349"/>
                </a:cubicBezTo>
                <a:cubicBezTo>
                  <a:pt x="10719054" y="2009537"/>
                  <a:pt x="10704767" y="1990487"/>
                  <a:pt x="10685717" y="1990487"/>
                </a:cubicBezTo>
                <a:cubicBezTo>
                  <a:pt x="10671429" y="1990487"/>
                  <a:pt x="10657142" y="2009537"/>
                  <a:pt x="10657142" y="2023824"/>
                </a:cubicBezTo>
                <a:cubicBezTo>
                  <a:pt x="10657142" y="2033349"/>
                  <a:pt x="10661904" y="2038112"/>
                  <a:pt x="10671429" y="2042874"/>
                </a:cubicBezTo>
                <a:cubicBezTo>
                  <a:pt x="10671429" y="2033349"/>
                  <a:pt x="10671429" y="2019062"/>
                  <a:pt x="10680954" y="2004774"/>
                </a:cubicBezTo>
                <a:cubicBezTo>
                  <a:pt x="10704767" y="2000012"/>
                  <a:pt x="10704767" y="2023824"/>
                  <a:pt x="10704767" y="2038112"/>
                </a:cubicBezTo>
                <a:cubicBezTo>
                  <a:pt x="10704767" y="2057162"/>
                  <a:pt x="10695242" y="2080974"/>
                  <a:pt x="10676192" y="2080974"/>
                </a:cubicBezTo>
                <a:cubicBezTo>
                  <a:pt x="10647617" y="2080974"/>
                  <a:pt x="10642854" y="2023824"/>
                  <a:pt x="10642854" y="2019062"/>
                </a:cubicBezTo>
                <a:cubicBezTo>
                  <a:pt x="10642854" y="1985724"/>
                  <a:pt x="10661904" y="1966674"/>
                  <a:pt x="10695242" y="1928574"/>
                </a:cubicBezTo>
                <a:cubicBezTo>
                  <a:pt x="10700004" y="1919049"/>
                  <a:pt x="10714292" y="1842897"/>
                  <a:pt x="10757106" y="1842897"/>
                </a:cubicBezTo>
                <a:cubicBezTo>
                  <a:pt x="10776156" y="1842897"/>
                  <a:pt x="10828544" y="1885712"/>
                  <a:pt x="10842831" y="1909524"/>
                </a:cubicBezTo>
                <a:cubicBezTo>
                  <a:pt x="10857119" y="1923812"/>
                  <a:pt x="10861881" y="1952387"/>
                  <a:pt x="10861881" y="1966674"/>
                </a:cubicBezTo>
                <a:cubicBezTo>
                  <a:pt x="10861881" y="1976199"/>
                  <a:pt x="10861881" y="1980962"/>
                  <a:pt x="10857119" y="1990487"/>
                </a:cubicBezTo>
                <a:cubicBezTo>
                  <a:pt x="10847594" y="2019062"/>
                  <a:pt x="10838069" y="2047637"/>
                  <a:pt x="10819019" y="2071449"/>
                </a:cubicBezTo>
                <a:cubicBezTo>
                  <a:pt x="10814256" y="2080974"/>
                  <a:pt x="10809494" y="2085737"/>
                  <a:pt x="10795206" y="2085737"/>
                </a:cubicBezTo>
                <a:cubicBezTo>
                  <a:pt x="10738056" y="2085737"/>
                  <a:pt x="10742819" y="2033349"/>
                  <a:pt x="10742819" y="2004774"/>
                </a:cubicBezTo>
                <a:cubicBezTo>
                  <a:pt x="10742819" y="1976199"/>
                  <a:pt x="10742819" y="1919049"/>
                  <a:pt x="10790444" y="1919049"/>
                </a:cubicBezTo>
                <a:cubicBezTo>
                  <a:pt x="10828544" y="1919049"/>
                  <a:pt x="10833306" y="1961912"/>
                  <a:pt x="10833306" y="1971437"/>
                </a:cubicBezTo>
                <a:cubicBezTo>
                  <a:pt x="10833306" y="1995249"/>
                  <a:pt x="10819019" y="2028587"/>
                  <a:pt x="10795206" y="2028587"/>
                </a:cubicBezTo>
                <a:cubicBezTo>
                  <a:pt x="10757106" y="2028587"/>
                  <a:pt x="10776156" y="1980962"/>
                  <a:pt x="10771394" y="1971437"/>
                </a:cubicBezTo>
                <a:cubicBezTo>
                  <a:pt x="10766631" y="1980962"/>
                  <a:pt x="10761869" y="1985724"/>
                  <a:pt x="10761869" y="2000012"/>
                </a:cubicBezTo>
                <a:cubicBezTo>
                  <a:pt x="10761869" y="2019062"/>
                  <a:pt x="10776156" y="2042874"/>
                  <a:pt x="10795206" y="2042874"/>
                </a:cubicBezTo>
                <a:cubicBezTo>
                  <a:pt x="10833306" y="2042874"/>
                  <a:pt x="10847594" y="1985724"/>
                  <a:pt x="10847594" y="1976199"/>
                </a:cubicBezTo>
                <a:cubicBezTo>
                  <a:pt x="10847594" y="1942862"/>
                  <a:pt x="10823781" y="1904762"/>
                  <a:pt x="10790444" y="1904762"/>
                </a:cubicBezTo>
                <a:cubicBezTo>
                  <a:pt x="10728531" y="1904762"/>
                  <a:pt x="10728531" y="1995249"/>
                  <a:pt x="10728531" y="2004774"/>
                </a:cubicBezTo>
                <a:cubicBezTo>
                  <a:pt x="10728531" y="2019062"/>
                  <a:pt x="10742819" y="2061924"/>
                  <a:pt x="10742819" y="2071449"/>
                </a:cubicBezTo>
                <a:cubicBezTo>
                  <a:pt x="10742819" y="2085737"/>
                  <a:pt x="10733294" y="2090499"/>
                  <a:pt x="10723769" y="2100024"/>
                </a:cubicBezTo>
                <a:cubicBezTo>
                  <a:pt x="10704767" y="2114312"/>
                  <a:pt x="10676192" y="2147649"/>
                  <a:pt x="10661904" y="2147649"/>
                </a:cubicBezTo>
                <a:cubicBezTo>
                  <a:pt x="10638092" y="2147649"/>
                  <a:pt x="10642854" y="2114312"/>
                  <a:pt x="10633329" y="2109549"/>
                </a:cubicBezTo>
                <a:cubicBezTo>
                  <a:pt x="10595229" y="2066687"/>
                  <a:pt x="10599992" y="2061924"/>
                  <a:pt x="10599992" y="2033349"/>
                </a:cubicBezTo>
                <a:cubicBezTo>
                  <a:pt x="10599992" y="2000012"/>
                  <a:pt x="10666667" y="1790510"/>
                  <a:pt x="10752344" y="1790510"/>
                </a:cubicBezTo>
                <a:cubicBezTo>
                  <a:pt x="10790444" y="1790510"/>
                  <a:pt x="10847594" y="1838135"/>
                  <a:pt x="10871406" y="1885712"/>
                </a:cubicBezTo>
                <a:close/>
                <a:moveTo>
                  <a:pt x="12099988" y="1795272"/>
                </a:moveTo>
                <a:cubicBezTo>
                  <a:pt x="12095225" y="1795272"/>
                  <a:pt x="12090463" y="1785747"/>
                  <a:pt x="12076175" y="1785747"/>
                </a:cubicBezTo>
                <a:cubicBezTo>
                  <a:pt x="12066650" y="1785747"/>
                  <a:pt x="12033313" y="1819085"/>
                  <a:pt x="12033313" y="1828610"/>
                </a:cubicBezTo>
                <a:lnTo>
                  <a:pt x="12038075" y="1842897"/>
                </a:lnTo>
                <a:cubicBezTo>
                  <a:pt x="12038075" y="1842897"/>
                  <a:pt x="12038075" y="1847660"/>
                  <a:pt x="12047600" y="1847660"/>
                </a:cubicBezTo>
                <a:cubicBezTo>
                  <a:pt x="12061888" y="1847660"/>
                  <a:pt x="12071413" y="1838135"/>
                  <a:pt x="12080938" y="1828610"/>
                </a:cubicBezTo>
                <a:cubicBezTo>
                  <a:pt x="12076175" y="1823847"/>
                  <a:pt x="12066650" y="1819085"/>
                  <a:pt x="12061888" y="1814322"/>
                </a:cubicBezTo>
                <a:lnTo>
                  <a:pt x="12080938" y="1814322"/>
                </a:lnTo>
                <a:cubicBezTo>
                  <a:pt x="12080938" y="1819085"/>
                  <a:pt x="12085700" y="1814322"/>
                  <a:pt x="12085700" y="1828610"/>
                </a:cubicBezTo>
                <a:cubicBezTo>
                  <a:pt x="12085700" y="1838135"/>
                  <a:pt x="12061888" y="1852422"/>
                  <a:pt x="12052363" y="1852422"/>
                </a:cubicBezTo>
                <a:cubicBezTo>
                  <a:pt x="12028550" y="1852422"/>
                  <a:pt x="12033313" y="1833372"/>
                  <a:pt x="12033313" y="1828610"/>
                </a:cubicBezTo>
                <a:cubicBezTo>
                  <a:pt x="12033313" y="1814322"/>
                  <a:pt x="12061888" y="1780985"/>
                  <a:pt x="12076175" y="1780985"/>
                </a:cubicBezTo>
                <a:cubicBezTo>
                  <a:pt x="12090463" y="1780985"/>
                  <a:pt x="12095225" y="1790510"/>
                  <a:pt x="12099988" y="1795272"/>
                </a:cubicBezTo>
                <a:close/>
                <a:moveTo>
                  <a:pt x="10828544" y="1814322"/>
                </a:moveTo>
                <a:cubicBezTo>
                  <a:pt x="10823781" y="1809560"/>
                  <a:pt x="10809494" y="1800035"/>
                  <a:pt x="10809494" y="1790510"/>
                </a:cubicBezTo>
                <a:lnTo>
                  <a:pt x="10809494" y="1761935"/>
                </a:lnTo>
                <a:cubicBezTo>
                  <a:pt x="10814256" y="1776222"/>
                  <a:pt x="10819019" y="1795272"/>
                  <a:pt x="10828544" y="1814322"/>
                </a:cubicBezTo>
                <a:close/>
                <a:moveTo>
                  <a:pt x="10671429" y="1828610"/>
                </a:moveTo>
                <a:cubicBezTo>
                  <a:pt x="10671429" y="1842897"/>
                  <a:pt x="10661904" y="1852422"/>
                  <a:pt x="10657142" y="1861947"/>
                </a:cubicBezTo>
                <a:cubicBezTo>
                  <a:pt x="10647617" y="1847660"/>
                  <a:pt x="10642854" y="1823847"/>
                  <a:pt x="10642854" y="1814322"/>
                </a:cubicBezTo>
                <a:cubicBezTo>
                  <a:pt x="10642854" y="1800035"/>
                  <a:pt x="10638092" y="1771460"/>
                  <a:pt x="10666667" y="1761935"/>
                </a:cubicBezTo>
                <a:cubicBezTo>
                  <a:pt x="10661904" y="1785747"/>
                  <a:pt x="10671429" y="1819085"/>
                  <a:pt x="10671429" y="1828610"/>
                </a:cubicBezTo>
                <a:close/>
                <a:moveTo>
                  <a:pt x="10638092" y="1766697"/>
                </a:moveTo>
                <a:cubicBezTo>
                  <a:pt x="10638092" y="1776222"/>
                  <a:pt x="10628567" y="1800035"/>
                  <a:pt x="10628567" y="1814322"/>
                </a:cubicBezTo>
                <a:cubicBezTo>
                  <a:pt x="10628567" y="1823847"/>
                  <a:pt x="10647617" y="1861947"/>
                  <a:pt x="10647617" y="1871424"/>
                </a:cubicBezTo>
                <a:cubicBezTo>
                  <a:pt x="10647617" y="1885712"/>
                  <a:pt x="10638092" y="1890474"/>
                  <a:pt x="10633329" y="1899999"/>
                </a:cubicBezTo>
                <a:cubicBezTo>
                  <a:pt x="10614279" y="1890474"/>
                  <a:pt x="10599992" y="1842897"/>
                  <a:pt x="10599992" y="1828610"/>
                </a:cubicBezTo>
                <a:cubicBezTo>
                  <a:pt x="10599992" y="1814322"/>
                  <a:pt x="10614279" y="1776222"/>
                  <a:pt x="10623804" y="1752410"/>
                </a:cubicBezTo>
                <a:cubicBezTo>
                  <a:pt x="10628567" y="1757172"/>
                  <a:pt x="10638092" y="1752410"/>
                  <a:pt x="10638092" y="1766697"/>
                </a:cubicBezTo>
                <a:close/>
                <a:moveTo>
                  <a:pt x="12190475" y="1838135"/>
                </a:moveTo>
                <a:cubicBezTo>
                  <a:pt x="12190475" y="1866710"/>
                  <a:pt x="12157138" y="1899999"/>
                  <a:pt x="12128563" y="1899999"/>
                </a:cubicBezTo>
                <a:cubicBezTo>
                  <a:pt x="12095225" y="1899999"/>
                  <a:pt x="12095225" y="1871424"/>
                  <a:pt x="12095225" y="1857185"/>
                </a:cubicBezTo>
                <a:cubicBezTo>
                  <a:pt x="12095225" y="1833372"/>
                  <a:pt x="12109513" y="1823847"/>
                  <a:pt x="12119038" y="1823847"/>
                </a:cubicBezTo>
                <a:cubicBezTo>
                  <a:pt x="12138088" y="1823847"/>
                  <a:pt x="12142850" y="1838135"/>
                  <a:pt x="12142850" y="1842897"/>
                </a:cubicBezTo>
                <a:cubicBezTo>
                  <a:pt x="12142850" y="1857185"/>
                  <a:pt x="12138088" y="1861947"/>
                  <a:pt x="12133325" y="1866710"/>
                </a:cubicBezTo>
                <a:lnTo>
                  <a:pt x="12119038" y="1866710"/>
                </a:lnTo>
                <a:cubicBezTo>
                  <a:pt x="12123800" y="1861947"/>
                  <a:pt x="12138088" y="1857185"/>
                  <a:pt x="12138088" y="1842897"/>
                </a:cubicBezTo>
                <a:cubicBezTo>
                  <a:pt x="12138088" y="1833372"/>
                  <a:pt x="12133325" y="1828610"/>
                  <a:pt x="12119038" y="1828610"/>
                </a:cubicBezTo>
                <a:cubicBezTo>
                  <a:pt x="12104750" y="1828610"/>
                  <a:pt x="12095225" y="1852422"/>
                  <a:pt x="12095225" y="1861947"/>
                </a:cubicBezTo>
                <a:cubicBezTo>
                  <a:pt x="12095225" y="1880949"/>
                  <a:pt x="12119038" y="1895237"/>
                  <a:pt x="12128563" y="1895237"/>
                </a:cubicBezTo>
                <a:cubicBezTo>
                  <a:pt x="12161900" y="1895237"/>
                  <a:pt x="12185713" y="1847660"/>
                  <a:pt x="12185713" y="1838135"/>
                </a:cubicBezTo>
                <a:cubicBezTo>
                  <a:pt x="12185713" y="1800035"/>
                  <a:pt x="12104750" y="1752410"/>
                  <a:pt x="12080938" y="1752410"/>
                </a:cubicBezTo>
                <a:cubicBezTo>
                  <a:pt x="12019025" y="1752410"/>
                  <a:pt x="12019025" y="1861947"/>
                  <a:pt x="12009500" y="1876187"/>
                </a:cubicBezTo>
                <a:cubicBezTo>
                  <a:pt x="11999975" y="1890474"/>
                  <a:pt x="11985688" y="1909524"/>
                  <a:pt x="11985688" y="1923812"/>
                </a:cubicBezTo>
                <a:cubicBezTo>
                  <a:pt x="11985688" y="1947624"/>
                  <a:pt x="12009500" y="1961912"/>
                  <a:pt x="12019025" y="1961912"/>
                </a:cubicBezTo>
                <a:cubicBezTo>
                  <a:pt x="12047600" y="1961912"/>
                  <a:pt x="12071413" y="1928574"/>
                  <a:pt x="12071413" y="1909524"/>
                </a:cubicBezTo>
                <a:cubicBezTo>
                  <a:pt x="12071413" y="1890474"/>
                  <a:pt x="12052363" y="1885712"/>
                  <a:pt x="12042838" y="1885712"/>
                </a:cubicBezTo>
                <a:cubicBezTo>
                  <a:pt x="12019025" y="1885712"/>
                  <a:pt x="12019025" y="1899999"/>
                  <a:pt x="12019025" y="1904762"/>
                </a:cubicBezTo>
                <a:cubicBezTo>
                  <a:pt x="12019025" y="1919049"/>
                  <a:pt x="12038075" y="1923812"/>
                  <a:pt x="12042838" y="1928574"/>
                </a:cubicBezTo>
                <a:cubicBezTo>
                  <a:pt x="12019025" y="1933337"/>
                  <a:pt x="12014263" y="1914287"/>
                  <a:pt x="12014263" y="1904762"/>
                </a:cubicBezTo>
                <a:cubicBezTo>
                  <a:pt x="12014263" y="1876187"/>
                  <a:pt x="12038075" y="1880949"/>
                  <a:pt x="12042838" y="1880949"/>
                </a:cubicBezTo>
                <a:cubicBezTo>
                  <a:pt x="12066650" y="1880949"/>
                  <a:pt x="12076175" y="1895237"/>
                  <a:pt x="12076175" y="1904762"/>
                </a:cubicBezTo>
                <a:cubicBezTo>
                  <a:pt x="12076175" y="1947624"/>
                  <a:pt x="12042838" y="1966674"/>
                  <a:pt x="12019025" y="1966674"/>
                </a:cubicBezTo>
                <a:cubicBezTo>
                  <a:pt x="11985688" y="1966674"/>
                  <a:pt x="11985688" y="1942862"/>
                  <a:pt x="11985688" y="1923812"/>
                </a:cubicBezTo>
                <a:cubicBezTo>
                  <a:pt x="11985688" y="1880949"/>
                  <a:pt x="12004738" y="1890474"/>
                  <a:pt x="12014263" y="1842897"/>
                </a:cubicBezTo>
                <a:cubicBezTo>
                  <a:pt x="12014263" y="1795272"/>
                  <a:pt x="12042838" y="1747647"/>
                  <a:pt x="12080938" y="1747647"/>
                </a:cubicBezTo>
                <a:cubicBezTo>
                  <a:pt x="12123800" y="1747647"/>
                  <a:pt x="12190475" y="1804797"/>
                  <a:pt x="12190475" y="1838135"/>
                </a:cubicBezTo>
                <a:close/>
                <a:moveTo>
                  <a:pt x="11290458" y="1761935"/>
                </a:moveTo>
                <a:cubicBezTo>
                  <a:pt x="11285696" y="1771460"/>
                  <a:pt x="11280933" y="1780985"/>
                  <a:pt x="11280933" y="1790510"/>
                </a:cubicBezTo>
                <a:cubicBezTo>
                  <a:pt x="11280933" y="1838135"/>
                  <a:pt x="11319033" y="1847660"/>
                  <a:pt x="11352371" y="1852422"/>
                </a:cubicBezTo>
                <a:cubicBezTo>
                  <a:pt x="11371421" y="1857185"/>
                  <a:pt x="11404758" y="1857185"/>
                  <a:pt x="11433333" y="1857185"/>
                </a:cubicBezTo>
                <a:lnTo>
                  <a:pt x="11442858" y="1866710"/>
                </a:lnTo>
                <a:cubicBezTo>
                  <a:pt x="11423808" y="1904762"/>
                  <a:pt x="11371421" y="1899999"/>
                  <a:pt x="11371421" y="1942862"/>
                </a:cubicBezTo>
                <a:cubicBezTo>
                  <a:pt x="11371421" y="1971437"/>
                  <a:pt x="11409521" y="1980962"/>
                  <a:pt x="11428571" y="1990487"/>
                </a:cubicBezTo>
                <a:cubicBezTo>
                  <a:pt x="11438096" y="1995249"/>
                  <a:pt x="11452383" y="2009537"/>
                  <a:pt x="11461908" y="2009537"/>
                </a:cubicBezTo>
                <a:cubicBezTo>
                  <a:pt x="11476196" y="2009537"/>
                  <a:pt x="11485673" y="2004774"/>
                  <a:pt x="11495198" y="2000012"/>
                </a:cubicBezTo>
                <a:cubicBezTo>
                  <a:pt x="11490436" y="2028587"/>
                  <a:pt x="11480958" y="2033349"/>
                  <a:pt x="11466671" y="2033349"/>
                </a:cubicBezTo>
                <a:cubicBezTo>
                  <a:pt x="11428571" y="2033349"/>
                  <a:pt x="11442858" y="1995249"/>
                  <a:pt x="11399996" y="1995249"/>
                </a:cubicBezTo>
                <a:cubicBezTo>
                  <a:pt x="11371421" y="1995249"/>
                  <a:pt x="11376183" y="2000012"/>
                  <a:pt x="11342846" y="2033349"/>
                </a:cubicBezTo>
                <a:cubicBezTo>
                  <a:pt x="11333321" y="2023824"/>
                  <a:pt x="11328558" y="2014299"/>
                  <a:pt x="11323796" y="2004774"/>
                </a:cubicBezTo>
                <a:cubicBezTo>
                  <a:pt x="11328558" y="1995249"/>
                  <a:pt x="11342846" y="1985724"/>
                  <a:pt x="11357133" y="1990487"/>
                </a:cubicBezTo>
                <a:lnTo>
                  <a:pt x="11357133" y="1966674"/>
                </a:lnTo>
                <a:cubicBezTo>
                  <a:pt x="11352371" y="1957149"/>
                  <a:pt x="11347608" y="1952387"/>
                  <a:pt x="11333321" y="1952387"/>
                </a:cubicBezTo>
                <a:cubicBezTo>
                  <a:pt x="11323796" y="1952387"/>
                  <a:pt x="11314271" y="1961912"/>
                  <a:pt x="11304746" y="1961912"/>
                </a:cubicBezTo>
                <a:cubicBezTo>
                  <a:pt x="11290458" y="1961912"/>
                  <a:pt x="11280933" y="1942862"/>
                  <a:pt x="11271408" y="1933337"/>
                </a:cubicBezTo>
                <a:cubicBezTo>
                  <a:pt x="11285696" y="1914287"/>
                  <a:pt x="11295221" y="1890474"/>
                  <a:pt x="11295221" y="1876187"/>
                </a:cubicBezTo>
                <a:cubicBezTo>
                  <a:pt x="11295221" y="1842897"/>
                  <a:pt x="11223784" y="1795272"/>
                  <a:pt x="11204734" y="1809560"/>
                </a:cubicBezTo>
                <a:cubicBezTo>
                  <a:pt x="11209496" y="1790510"/>
                  <a:pt x="11233309" y="1766697"/>
                  <a:pt x="11247596" y="1742885"/>
                </a:cubicBezTo>
                <a:cubicBezTo>
                  <a:pt x="11261883" y="1747647"/>
                  <a:pt x="11271408" y="1757172"/>
                  <a:pt x="11290458" y="1761935"/>
                </a:cubicBezTo>
                <a:close/>
                <a:moveTo>
                  <a:pt x="10799969" y="1790510"/>
                </a:moveTo>
                <a:cubicBezTo>
                  <a:pt x="10761869" y="1785747"/>
                  <a:pt x="10776156" y="1752410"/>
                  <a:pt x="10771394" y="1738122"/>
                </a:cubicBezTo>
                <a:lnTo>
                  <a:pt x="10795206" y="1733360"/>
                </a:lnTo>
                <a:cubicBezTo>
                  <a:pt x="10795206" y="1752410"/>
                  <a:pt x="10795206" y="1771460"/>
                  <a:pt x="10799969" y="1790510"/>
                </a:cubicBezTo>
                <a:close/>
                <a:moveTo>
                  <a:pt x="10704767" y="1795272"/>
                </a:moveTo>
                <a:cubicBezTo>
                  <a:pt x="10704767" y="1809560"/>
                  <a:pt x="10695242" y="1814322"/>
                  <a:pt x="10685717" y="1823847"/>
                </a:cubicBezTo>
                <a:cubicBezTo>
                  <a:pt x="10680954" y="1809560"/>
                  <a:pt x="10676192" y="1790510"/>
                  <a:pt x="10676192" y="1776222"/>
                </a:cubicBezTo>
                <a:cubicBezTo>
                  <a:pt x="10676192" y="1757172"/>
                  <a:pt x="10671429" y="1747647"/>
                  <a:pt x="10700004" y="1733360"/>
                </a:cubicBezTo>
                <a:cubicBezTo>
                  <a:pt x="10700004" y="1752410"/>
                  <a:pt x="10704767" y="1785747"/>
                  <a:pt x="10704767" y="1795272"/>
                </a:cubicBezTo>
                <a:close/>
                <a:moveTo>
                  <a:pt x="10766631" y="1780985"/>
                </a:moveTo>
                <a:lnTo>
                  <a:pt x="10752344" y="1780985"/>
                </a:lnTo>
                <a:cubicBezTo>
                  <a:pt x="10747581" y="1771460"/>
                  <a:pt x="10742819" y="1761935"/>
                  <a:pt x="10742819" y="1747647"/>
                </a:cubicBezTo>
                <a:cubicBezTo>
                  <a:pt x="10742819" y="1738122"/>
                  <a:pt x="10747581" y="1728597"/>
                  <a:pt x="10747581" y="1719072"/>
                </a:cubicBezTo>
                <a:cubicBezTo>
                  <a:pt x="10766631" y="1738122"/>
                  <a:pt x="10757106" y="1757172"/>
                  <a:pt x="10766631" y="1780985"/>
                </a:cubicBezTo>
                <a:close/>
                <a:moveTo>
                  <a:pt x="10728531" y="1747647"/>
                </a:moveTo>
                <a:cubicBezTo>
                  <a:pt x="10728531" y="1761935"/>
                  <a:pt x="10733294" y="1771460"/>
                  <a:pt x="10738056" y="1780985"/>
                </a:cubicBezTo>
                <a:cubicBezTo>
                  <a:pt x="10733294" y="1785747"/>
                  <a:pt x="10723769" y="1790510"/>
                  <a:pt x="10714292" y="1790510"/>
                </a:cubicBezTo>
                <a:lnTo>
                  <a:pt x="10714292" y="1728597"/>
                </a:lnTo>
                <a:cubicBezTo>
                  <a:pt x="10723769" y="1723835"/>
                  <a:pt x="10733294" y="1714310"/>
                  <a:pt x="10738056" y="1704785"/>
                </a:cubicBezTo>
                <a:cubicBezTo>
                  <a:pt x="10733294" y="1719072"/>
                  <a:pt x="10728531" y="1738122"/>
                  <a:pt x="10728531" y="1747647"/>
                </a:cubicBezTo>
                <a:close/>
                <a:moveTo>
                  <a:pt x="11695223" y="1695260"/>
                </a:moveTo>
                <a:cubicBezTo>
                  <a:pt x="11709511" y="1695260"/>
                  <a:pt x="11714273" y="1690497"/>
                  <a:pt x="11723798" y="1685735"/>
                </a:cubicBezTo>
                <a:cubicBezTo>
                  <a:pt x="11719036" y="1714310"/>
                  <a:pt x="11714273" y="1733360"/>
                  <a:pt x="11714273" y="1752410"/>
                </a:cubicBezTo>
                <a:cubicBezTo>
                  <a:pt x="11690461" y="1747647"/>
                  <a:pt x="11623786" y="1747647"/>
                  <a:pt x="11623786" y="1790510"/>
                </a:cubicBezTo>
                <a:cubicBezTo>
                  <a:pt x="11623786" y="1804797"/>
                  <a:pt x="11652361" y="1814322"/>
                  <a:pt x="11666648" y="1819085"/>
                </a:cubicBezTo>
                <a:lnTo>
                  <a:pt x="11666648" y="1833372"/>
                </a:lnTo>
                <a:cubicBezTo>
                  <a:pt x="11661886" y="1838135"/>
                  <a:pt x="11657123" y="1842897"/>
                  <a:pt x="11642836" y="1842897"/>
                </a:cubicBezTo>
                <a:cubicBezTo>
                  <a:pt x="11590448" y="1842897"/>
                  <a:pt x="11595211" y="1800035"/>
                  <a:pt x="11595211" y="1780985"/>
                </a:cubicBezTo>
                <a:cubicBezTo>
                  <a:pt x="11595211" y="1723835"/>
                  <a:pt x="11609498" y="1714310"/>
                  <a:pt x="11666648" y="1680972"/>
                </a:cubicBezTo>
                <a:cubicBezTo>
                  <a:pt x="11676173" y="1685735"/>
                  <a:pt x="11685698" y="1695260"/>
                  <a:pt x="11695223" y="1695260"/>
                </a:cubicBezTo>
                <a:close/>
                <a:moveTo>
                  <a:pt x="12366641" y="1652397"/>
                </a:moveTo>
                <a:cubicBezTo>
                  <a:pt x="12347591" y="1719072"/>
                  <a:pt x="12252341" y="2004774"/>
                  <a:pt x="12099988" y="2004774"/>
                </a:cubicBezTo>
                <a:cubicBezTo>
                  <a:pt x="12085700" y="2004774"/>
                  <a:pt x="12076175" y="2004774"/>
                  <a:pt x="12066650" y="2000012"/>
                </a:cubicBezTo>
                <a:lnTo>
                  <a:pt x="12080938" y="1971437"/>
                </a:lnTo>
                <a:cubicBezTo>
                  <a:pt x="12095225" y="1976199"/>
                  <a:pt x="12109513" y="1980962"/>
                  <a:pt x="12123800" y="1980962"/>
                </a:cubicBezTo>
                <a:cubicBezTo>
                  <a:pt x="12209525" y="1980962"/>
                  <a:pt x="12276154" y="1842897"/>
                  <a:pt x="12304729" y="1776222"/>
                </a:cubicBezTo>
                <a:cubicBezTo>
                  <a:pt x="12319016" y="1733360"/>
                  <a:pt x="12333304" y="1676210"/>
                  <a:pt x="12366641" y="1642872"/>
                </a:cubicBezTo>
                <a:lnTo>
                  <a:pt x="12366641" y="1652397"/>
                </a:lnTo>
                <a:close/>
                <a:moveTo>
                  <a:pt x="11190446" y="1638110"/>
                </a:moveTo>
                <a:cubicBezTo>
                  <a:pt x="11176159" y="1652397"/>
                  <a:pt x="11157109" y="1676210"/>
                  <a:pt x="11142821" y="1700022"/>
                </a:cubicBezTo>
                <a:lnTo>
                  <a:pt x="11142821" y="1638110"/>
                </a:lnTo>
                <a:lnTo>
                  <a:pt x="11190446" y="1638110"/>
                </a:lnTo>
                <a:close/>
                <a:moveTo>
                  <a:pt x="12342829" y="1642872"/>
                </a:moveTo>
                <a:cubicBezTo>
                  <a:pt x="12342829" y="1690497"/>
                  <a:pt x="12219050" y="1966674"/>
                  <a:pt x="12123800" y="1966674"/>
                </a:cubicBezTo>
                <a:cubicBezTo>
                  <a:pt x="12109513" y="1966674"/>
                  <a:pt x="12095225" y="1961912"/>
                  <a:pt x="12080938" y="1952387"/>
                </a:cubicBezTo>
                <a:cubicBezTo>
                  <a:pt x="12052363" y="1980962"/>
                  <a:pt x="12057125" y="2014299"/>
                  <a:pt x="12023788" y="2014299"/>
                </a:cubicBezTo>
                <a:cubicBezTo>
                  <a:pt x="12009500" y="2014299"/>
                  <a:pt x="11990450" y="2000012"/>
                  <a:pt x="11971400" y="1995249"/>
                </a:cubicBezTo>
                <a:cubicBezTo>
                  <a:pt x="11971400" y="1985724"/>
                  <a:pt x="11976163" y="1980962"/>
                  <a:pt x="11976163" y="1966674"/>
                </a:cubicBezTo>
                <a:cubicBezTo>
                  <a:pt x="11976163" y="1957149"/>
                  <a:pt x="11957113" y="1919049"/>
                  <a:pt x="11957113" y="1909524"/>
                </a:cubicBezTo>
                <a:cubicBezTo>
                  <a:pt x="11957113" y="1895237"/>
                  <a:pt x="11976163" y="1866710"/>
                  <a:pt x="11985688" y="1847660"/>
                </a:cubicBezTo>
                <a:cubicBezTo>
                  <a:pt x="12009500" y="1800035"/>
                  <a:pt x="12023788" y="1714310"/>
                  <a:pt x="12099988" y="1714310"/>
                </a:cubicBezTo>
                <a:cubicBezTo>
                  <a:pt x="12109513" y="1714310"/>
                  <a:pt x="12152375" y="1728597"/>
                  <a:pt x="12161900" y="1738122"/>
                </a:cubicBezTo>
                <a:lnTo>
                  <a:pt x="12152375" y="1747647"/>
                </a:lnTo>
                <a:cubicBezTo>
                  <a:pt x="12161900" y="1752410"/>
                  <a:pt x="12166663" y="1747647"/>
                  <a:pt x="12176188" y="1747647"/>
                </a:cubicBezTo>
                <a:cubicBezTo>
                  <a:pt x="12190475" y="1747647"/>
                  <a:pt x="12195238" y="1761935"/>
                  <a:pt x="12200000" y="1771460"/>
                </a:cubicBezTo>
                <a:cubicBezTo>
                  <a:pt x="12204763" y="1776222"/>
                  <a:pt x="12214288" y="1790510"/>
                  <a:pt x="12214288" y="1800035"/>
                </a:cubicBezTo>
                <a:cubicBezTo>
                  <a:pt x="12214288" y="1814322"/>
                  <a:pt x="12209525" y="1819085"/>
                  <a:pt x="12209525" y="1828610"/>
                </a:cubicBezTo>
                <a:cubicBezTo>
                  <a:pt x="12209525" y="1857185"/>
                  <a:pt x="12147613" y="1947624"/>
                  <a:pt x="12119038" y="1947624"/>
                </a:cubicBezTo>
                <a:cubicBezTo>
                  <a:pt x="12104750" y="1947624"/>
                  <a:pt x="12099988" y="1942862"/>
                  <a:pt x="12085700" y="1938099"/>
                </a:cubicBezTo>
                <a:cubicBezTo>
                  <a:pt x="12090463" y="1947624"/>
                  <a:pt x="12109513" y="1961912"/>
                  <a:pt x="12119038" y="1961912"/>
                </a:cubicBezTo>
                <a:cubicBezTo>
                  <a:pt x="12147613" y="1961912"/>
                  <a:pt x="12180950" y="1899999"/>
                  <a:pt x="12195238" y="1890474"/>
                </a:cubicBezTo>
                <a:cubicBezTo>
                  <a:pt x="12276154" y="1809560"/>
                  <a:pt x="12319016" y="1704785"/>
                  <a:pt x="12338066" y="1633347"/>
                </a:cubicBezTo>
                <a:cubicBezTo>
                  <a:pt x="12338066" y="1633347"/>
                  <a:pt x="12342829" y="1628585"/>
                  <a:pt x="12342829" y="1642872"/>
                </a:cubicBezTo>
                <a:close/>
                <a:moveTo>
                  <a:pt x="12319016" y="1628585"/>
                </a:moveTo>
                <a:cubicBezTo>
                  <a:pt x="12319016" y="1690497"/>
                  <a:pt x="12252341" y="1800035"/>
                  <a:pt x="12214288" y="1852422"/>
                </a:cubicBezTo>
                <a:cubicBezTo>
                  <a:pt x="12219050" y="1823847"/>
                  <a:pt x="12257104" y="1785747"/>
                  <a:pt x="12271391" y="1757172"/>
                </a:cubicBezTo>
                <a:cubicBezTo>
                  <a:pt x="12290441" y="1723835"/>
                  <a:pt x="12304729" y="1685735"/>
                  <a:pt x="12309491" y="1652397"/>
                </a:cubicBezTo>
                <a:lnTo>
                  <a:pt x="12309491" y="1609535"/>
                </a:lnTo>
                <a:cubicBezTo>
                  <a:pt x="12314254" y="1614297"/>
                  <a:pt x="12319016" y="1619060"/>
                  <a:pt x="12319016" y="1628585"/>
                </a:cubicBezTo>
                <a:close/>
                <a:moveTo>
                  <a:pt x="11942825" y="1638110"/>
                </a:moveTo>
                <a:cubicBezTo>
                  <a:pt x="11928538" y="1638110"/>
                  <a:pt x="11928538" y="1633347"/>
                  <a:pt x="11923775" y="1628585"/>
                </a:cubicBezTo>
                <a:cubicBezTo>
                  <a:pt x="11928538" y="1623822"/>
                  <a:pt x="11938063" y="1628585"/>
                  <a:pt x="11947588" y="1628585"/>
                </a:cubicBezTo>
                <a:cubicBezTo>
                  <a:pt x="11952350" y="1623822"/>
                  <a:pt x="11957113" y="1623822"/>
                  <a:pt x="11957113" y="1609535"/>
                </a:cubicBezTo>
                <a:cubicBezTo>
                  <a:pt x="11957113" y="1600010"/>
                  <a:pt x="11947588" y="1609535"/>
                  <a:pt x="11947588" y="1595247"/>
                </a:cubicBezTo>
                <a:cubicBezTo>
                  <a:pt x="11947588" y="1590485"/>
                  <a:pt x="11966638" y="1595247"/>
                  <a:pt x="11966638" y="1609535"/>
                </a:cubicBezTo>
                <a:cubicBezTo>
                  <a:pt x="11966638" y="1633347"/>
                  <a:pt x="11947588" y="1638110"/>
                  <a:pt x="11942825" y="1638110"/>
                </a:cubicBezTo>
                <a:close/>
                <a:moveTo>
                  <a:pt x="12295204" y="1628585"/>
                </a:moveTo>
                <a:cubicBezTo>
                  <a:pt x="12295204" y="1685735"/>
                  <a:pt x="12276154" y="1742885"/>
                  <a:pt x="12228575" y="1800035"/>
                </a:cubicBezTo>
                <a:cubicBezTo>
                  <a:pt x="12223813" y="1795272"/>
                  <a:pt x="12223813" y="1800035"/>
                  <a:pt x="12223813" y="1785747"/>
                </a:cubicBezTo>
                <a:cubicBezTo>
                  <a:pt x="12223813" y="1776222"/>
                  <a:pt x="12242863" y="1761935"/>
                  <a:pt x="12247579" y="1747647"/>
                </a:cubicBezTo>
                <a:cubicBezTo>
                  <a:pt x="12266629" y="1709547"/>
                  <a:pt x="12285679" y="1661922"/>
                  <a:pt x="12285679" y="1623822"/>
                </a:cubicBezTo>
                <a:lnTo>
                  <a:pt x="12285679" y="1580960"/>
                </a:lnTo>
                <a:cubicBezTo>
                  <a:pt x="12295204" y="1585722"/>
                  <a:pt x="12295204" y="1619060"/>
                  <a:pt x="12295204" y="1628585"/>
                </a:cubicBezTo>
                <a:close/>
                <a:moveTo>
                  <a:pt x="11457146" y="1580960"/>
                </a:moveTo>
                <a:cubicBezTo>
                  <a:pt x="11471433" y="1600010"/>
                  <a:pt x="11485673" y="1604772"/>
                  <a:pt x="11499961" y="1604772"/>
                </a:cubicBezTo>
                <a:cubicBezTo>
                  <a:pt x="11509486" y="1604772"/>
                  <a:pt x="11523773" y="1590485"/>
                  <a:pt x="11538061" y="1590485"/>
                </a:cubicBezTo>
                <a:cubicBezTo>
                  <a:pt x="11547586" y="1590485"/>
                  <a:pt x="11561873" y="1609535"/>
                  <a:pt x="11571398" y="1614297"/>
                </a:cubicBezTo>
                <a:lnTo>
                  <a:pt x="11580923" y="1614297"/>
                </a:lnTo>
                <a:lnTo>
                  <a:pt x="11614261" y="1614297"/>
                </a:lnTo>
                <a:lnTo>
                  <a:pt x="11614261" y="1652397"/>
                </a:lnTo>
                <a:cubicBezTo>
                  <a:pt x="11609498" y="1657160"/>
                  <a:pt x="11599973" y="1661922"/>
                  <a:pt x="11590448" y="1661922"/>
                </a:cubicBezTo>
                <a:cubicBezTo>
                  <a:pt x="11576161" y="1661922"/>
                  <a:pt x="11557111" y="1647635"/>
                  <a:pt x="11538061" y="1638110"/>
                </a:cubicBezTo>
                <a:cubicBezTo>
                  <a:pt x="11528536" y="1633347"/>
                  <a:pt x="11514248" y="1638110"/>
                  <a:pt x="11499961" y="1638110"/>
                </a:cubicBezTo>
                <a:cubicBezTo>
                  <a:pt x="11490436" y="1638110"/>
                  <a:pt x="11471433" y="1633347"/>
                  <a:pt x="11466671" y="1638110"/>
                </a:cubicBezTo>
                <a:cubicBezTo>
                  <a:pt x="11442858" y="1647635"/>
                  <a:pt x="11423808" y="1671447"/>
                  <a:pt x="11404758" y="1685735"/>
                </a:cubicBezTo>
                <a:lnTo>
                  <a:pt x="11404758" y="1695260"/>
                </a:lnTo>
                <a:cubicBezTo>
                  <a:pt x="11404758" y="1757172"/>
                  <a:pt x="11438096" y="1733360"/>
                  <a:pt x="11442858" y="1809560"/>
                </a:cubicBezTo>
                <a:cubicBezTo>
                  <a:pt x="11447621" y="1809560"/>
                  <a:pt x="11442858" y="1814322"/>
                  <a:pt x="11457146" y="1814322"/>
                </a:cubicBezTo>
                <a:cubicBezTo>
                  <a:pt x="11466671" y="1814322"/>
                  <a:pt x="11509486" y="1785747"/>
                  <a:pt x="11519011" y="1785747"/>
                </a:cubicBezTo>
                <a:cubicBezTo>
                  <a:pt x="11533298" y="1785747"/>
                  <a:pt x="11552348" y="1809560"/>
                  <a:pt x="11566636" y="1819085"/>
                </a:cubicBezTo>
                <a:cubicBezTo>
                  <a:pt x="11566636" y="1823847"/>
                  <a:pt x="11561873" y="1833372"/>
                  <a:pt x="11557111" y="1833372"/>
                </a:cubicBezTo>
                <a:cubicBezTo>
                  <a:pt x="11528536" y="1838135"/>
                  <a:pt x="11495198" y="1823847"/>
                  <a:pt x="11471433" y="1857185"/>
                </a:cubicBezTo>
                <a:cubicBezTo>
                  <a:pt x="11471433" y="1861947"/>
                  <a:pt x="11471433" y="1866710"/>
                  <a:pt x="11457146" y="1866710"/>
                </a:cubicBezTo>
                <a:cubicBezTo>
                  <a:pt x="11438096" y="1866710"/>
                  <a:pt x="11457146" y="1842897"/>
                  <a:pt x="11390471" y="1842897"/>
                </a:cubicBezTo>
                <a:cubicBezTo>
                  <a:pt x="11404758" y="1833372"/>
                  <a:pt x="11423808" y="1809560"/>
                  <a:pt x="11423808" y="1800035"/>
                </a:cubicBezTo>
                <a:cubicBezTo>
                  <a:pt x="11423808" y="1766697"/>
                  <a:pt x="11366658" y="1752410"/>
                  <a:pt x="11361896" y="1752410"/>
                </a:cubicBezTo>
                <a:cubicBezTo>
                  <a:pt x="11347608" y="1752410"/>
                  <a:pt x="11323796" y="1766697"/>
                  <a:pt x="11323796" y="1785747"/>
                </a:cubicBezTo>
                <a:cubicBezTo>
                  <a:pt x="11323796" y="1804797"/>
                  <a:pt x="11352371" y="1809560"/>
                  <a:pt x="11352371" y="1809560"/>
                </a:cubicBezTo>
                <a:cubicBezTo>
                  <a:pt x="11366658" y="1809560"/>
                  <a:pt x="11371421" y="1804797"/>
                  <a:pt x="11380946" y="1795272"/>
                </a:cubicBezTo>
                <a:lnTo>
                  <a:pt x="11380946" y="1780985"/>
                </a:lnTo>
                <a:lnTo>
                  <a:pt x="11371421" y="1771460"/>
                </a:lnTo>
                <a:cubicBezTo>
                  <a:pt x="11366658" y="1771460"/>
                  <a:pt x="11361896" y="1771460"/>
                  <a:pt x="11357133" y="1776222"/>
                </a:cubicBezTo>
                <a:cubicBezTo>
                  <a:pt x="11361896" y="1780985"/>
                  <a:pt x="11366658" y="1785747"/>
                  <a:pt x="11366658" y="1795272"/>
                </a:cubicBezTo>
                <a:cubicBezTo>
                  <a:pt x="11361896" y="1795272"/>
                  <a:pt x="11357133" y="1795272"/>
                  <a:pt x="11352371" y="1800035"/>
                </a:cubicBezTo>
                <a:lnTo>
                  <a:pt x="11338083" y="1785747"/>
                </a:lnTo>
                <a:cubicBezTo>
                  <a:pt x="11342846" y="1776222"/>
                  <a:pt x="11352371" y="1766697"/>
                  <a:pt x="11361896" y="1766697"/>
                </a:cubicBezTo>
                <a:cubicBezTo>
                  <a:pt x="11385708" y="1766697"/>
                  <a:pt x="11409521" y="1790510"/>
                  <a:pt x="11409521" y="1800035"/>
                </a:cubicBezTo>
                <a:cubicBezTo>
                  <a:pt x="11409521" y="1819085"/>
                  <a:pt x="11371421" y="1842897"/>
                  <a:pt x="11361896" y="1842897"/>
                </a:cubicBezTo>
                <a:cubicBezTo>
                  <a:pt x="11333321" y="1842897"/>
                  <a:pt x="11295221" y="1804797"/>
                  <a:pt x="11295221" y="1790510"/>
                </a:cubicBezTo>
                <a:cubicBezTo>
                  <a:pt x="11295221" y="1776222"/>
                  <a:pt x="11304746" y="1757172"/>
                  <a:pt x="11319033" y="1738122"/>
                </a:cubicBezTo>
                <a:cubicBezTo>
                  <a:pt x="11323796" y="1733360"/>
                  <a:pt x="11352371" y="1738122"/>
                  <a:pt x="11366658" y="1719072"/>
                </a:cubicBezTo>
                <a:cubicBezTo>
                  <a:pt x="11371421" y="1714310"/>
                  <a:pt x="11371421" y="1704785"/>
                  <a:pt x="11371421" y="1695260"/>
                </a:cubicBezTo>
                <a:cubicBezTo>
                  <a:pt x="11376183" y="1657160"/>
                  <a:pt x="11428571" y="1619060"/>
                  <a:pt x="11423808" y="1580960"/>
                </a:cubicBezTo>
                <a:lnTo>
                  <a:pt x="11457146" y="1580960"/>
                </a:lnTo>
                <a:close/>
                <a:moveTo>
                  <a:pt x="11033331" y="1604772"/>
                </a:moveTo>
                <a:cubicBezTo>
                  <a:pt x="11057144" y="1638110"/>
                  <a:pt x="11090481" y="1704785"/>
                  <a:pt x="11090481" y="1714310"/>
                </a:cubicBezTo>
                <a:cubicBezTo>
                  <a:pt x="11090481" y="1738122"/>
                  <a:pt x="11042856" y="1819085"/>
                  <a:pt x="11023806" y="1819085"/>
                </a:cubicBezTo>
                <a:cubicBezTo>
                  <a:pt x="10995231" y="1819085"/>
                  <a:pt x="10999994" y="1761935"/>
                  <a:pt x="10999994" y="1761935"/>
                </a:cubicBezTo>
                <a:cubicBezTo>
                  <a:pt x="10999994" y="1752410"/>
                  <a:pt x="11004756" y="1738122"/>
                  <a:pt x="11014281" y="1723835"/>
                </a:cubicBezTo>
                <a:lnTo>
                  <a:pt x="11042856" y="1723835"/>
                </a:lnTo>
                <a:cubicBezTo>
                  <a:pt x="11042856" y="1733360"/>
                  <a:pt x="11047619" y="1738122"/>
                  <a:pt x="11042856" y="1757172"/>
                </a:cubicBezTo>
                <a:cubicBezTo>
                  <a:pt x="11038094" y="1757172"/>
                  <a:pt x="11042856" y="1761935"/>
                  <a:pt x="11028569" y="1761935"/>
                </a:cubicBezTo>
                <a:cubicBezTo>
                  <a:pt x="11019044" y="1761935"/>
                  <a:pt x="11019044" y="1747647"/>
                  <a:pt x="11009519" y="1742885"/>
                </a:cubicBezTo>
                <a:cubicBezTo>
                  <a:pt x="11009519" y="1742885"/>
                  <a:pt x="11004756" y="1738122"/>
                  <a:pt x="11004756" y="1752410"/>
                </a:cubicBezTo>
                <a:cubicBezTo>
                  <a:pt x="11004756" y="1761935"/>
                  <a:pt x="11019044" y="1771460"/>
                  <a:pt x="11028569" y="1771460"/>
                </a:cubicBezTo>
                <a:cubicBezTo>
                  <a:pt x="11052381" y="1771460"/>
                  <a:pt x="11057144" y="1742885"/>
                  <a:pt x="11057144" y="1738122"/>
                </a:cubicBezTo>
                <a:cubicBezTo>
                  <a:pt x="11057144" y="1714310"/>
                  <a:pt x="11038094" y="1709547"/>
                  <a:pt x="11023806" y="1709547"/>
                </a:cubicBezTo>
                <a:cubicBezTo>
                  <a:pt x="10990469" y="1709547"/>
                  <a:pt x="10985706" y="1742885"/>
                  <a:pt x="10985706" y="1761935"/>
                </a:cubicBezTo>
                <a:cubicBezTo>
                  <a:pt x="10985706" y="1785747"/>
                  <a:pt x="10990469" y="1828610"/>
                  <a:pt x="11023806" y="1828610"/>
                </a:cubicBezTo>
                <a:cubicBezTo>
                  <a:pt x="11057144" y="1828610"/>
                  <a:pt x="11100006" y="1738122"/>
                  <a:pt x="11100006" y="1728597"/>
                </a:cubicBezTo>
                <a:lnTo>
                  <a:pt x="11100006" y="1704785"/>
                </a:lnTo>
                <a:cubicBezTo>
                  <a:pt x="11104721" y="1714310"/>
                  <a:pt x="11104721" y="1723835"/>
                  <a:pt x="11104721" y="1738122"/>
                </a:cubicBezTo>
                <a:cubicBezTo>
                  <a:pt x="11104721" y="1761935"/>
                  <a:pt x="11042856" y="1861947"/>
                  <a:pt x="11019044" y="1861947"/>
                </a:cubicBezTo>
                <a:cubicBezTo>
                  <a:pt x="10999994" y="1861947"/>
                  <a:pt x="10966656" y="1833372"/>
                  <a:pt x="10966656" y="1814322"/>
                </a:cubicBezTo>
                <a:cubicBezTo>
                  <a:pt x="10966656" y="1804797"/>
                  <a:pt x="10980944" y="1766697"/>
                  <a:pt x="10980944" y="1752410"/>
                </a:cubicBezTo>
                <a:cubicBezTo>
                  <a:pt x="10980944" y="1728597"/>
                  <a:pt x="10952369" y="1652397"/>
                  <a:pt x="10919031" y="1657160"/>
                </a:cubicBezTo>
                <a:lnTo>
                  <a:pt x="10919031" y="1642872"/>
                </a:lnTo>
                <a:cubicBezTo>
                  <a:pt x="10928556" y="1619060"/>
                  <a:pt x="10952369" y="1576197"/>
                  <a:pt x="10980944" y="1576197"/>
                </a:cubicBezTo>
                <a:cubicBezTo>
                  <a:pt x="10990469" y="1576197"/>
                  <a:pt x="11023806" y="1585722"/>
                  <a:pt x="11033331" y="1604772"/>
                </a:cubicBezTo>
                <a:close/>
                <a:moveTo>
                  <a:pt x="11661886" y="1600010"/>
                </a:moveTo>
                <a:cubicBezTo>
                  <a:pt x="11647598" y="1609535"/>
                  <a:pt x="11638073" y="1623822"/>
                  <a:pt x="11638073" y="1633347"/>
                </a:cubicBezTo>
                <a:cubicBezTo>
                  <a:pt x="11638073" y="1647635"/>
                  <a:pt x="11647598" y="1661922"/>
                  <a:pt x="11657123" y="1671447"/>
                </a:cubicBezTo>
                <a:cubicBezTo>
                  <a:pt x="11595211" y="1704785"/>
                  <a:pt x="11580923" y="1728597"/>
                  <a:pt x="11580923" y="1780985"/>
                </a:cubicBezTo>
                <a:cubicBezTo>
                  <a:pt x="11580923" y="1828610"/>
                  <a:pt x="11609498" y="1857185"/>
                  <a:pt x="11647598" y="1857185"/>
                </a:cubicBezTo>
                <a:cubicBezTo>
                  <a:pt x="11671411" y="1857185"/>
                  <a:pt x="11680936" y="1828610"/>
                  <a:pt x="11680936" y="1819085"/>
                </a:cubicBezTo>
                <a:cubicBezTo>
                  <a:pt x="11680936" y="1795272"/>
                  <a:pt x="11647598" y="1800035"/>
                  <a:pt x="11638073" y="1790510"/>
                </a:cubicBezTo>
                <a:cubicBezTo>
                  <a:pt x="11642836" y="1780985"/>
                  <a:pt x="11647598" y="1771460"/>
                  <a:pt x="11657123" y="1766697"/>
                </a:cubicBezTo>
                <a:lnTo>
                  <a:pt x="11704748" y="1766697"/>
                </a:lnTo>
                <a:lnTo>
                  <a:pt x="11695223" y="2028587"/>
                </a:lnTo>
                <a:cubicBezTo>
                  <a:pt x="11695223" y="2057162"/>
                  <a:pt x="11690461" y="2085737"/>
                  <a:pt x="11699986" y="2109549"/>
                </a:cubicBezTo>
                <a:cubicBezTo>
                  <a:pt x="11728561" y="2204799"/>
                  <a:pt x="11833336" y="2195274"/>
                  <a:pt x="11890438" y="2195274"/>
                </a:cubicBezTo>
                <a:cubicBezTo>
                  <a:pt x="11876150" y="2200037"/>
                  <a:pt x="11847623" y="2200037"/>
                  <a:pt x="11838098" y="2200037"/>
                </a:cubicBezTo>
                <a:cubicBezTo>
                  <a:pt x="11780948" y="2200037"/>
                  <a:pt x="11804761" y="2185749"/>
                  <a:pt x="11709511" y="2161937"/>
                </a:cubicBezTo>
                <a:lnTo>
                  <a:pt x="11704748" y="2166699"/>
                </a:lnTo>
                <a:cubicBezTo>
                  <a:pt x="11719036" y="2204799"/>
                  <a:pt x="11757136" y="2257139"/>
                  <a:pt x="11757136" y="2271427"/>
                </a:cubicBezTo>
                <a:cubicBezTo>
                  <a:pt x="11757136" y="2280952"/>
                  <a:pt x="11742848" y="2290477"/>
                  <a:pt x="11742848" y="2300002"/>
                </a:cubicBezTo>
                <a:cubicBezTo>
                  <a:pt x="11699986" y="2257139"/>
                  <a:pt x="11699986" y="2247662"/>
                  <a:pt x="11661886" y="2247662"/>
                </a:cubicBezTo>
                <a:cubicBezTo>
                  <a:pt x="11633311" y="2247662"/>
                  <a:pt x="11638073" y="2242899"/>
                  <a:pt x="11604736" y="2266664"/>
                </a:cubicBezTo>
                <a:cubicBezTo>
                  <a:pt x="11599973" y="2238137"/>
                  <a:pt x="11614261" y="2190512"/>
                  <a:pt x="11571398" y="2190512"/>
                </a:cubicBezTo>
                <a:cubicBezTo>
                  <a:pt x="11547586" y="2190512"/>
                  <a:pt x="11519011" y="2204799"/>
                  <a:pt x="11519011" y="2228612"/>
                </a:cubicBezTo>
                <a:cubicBezTo>
                  <a:pt x="11519011" y="2238137"/>
                  <a:pt x="11533298" y="2252377"/>
                  <a:pt x="11547586" y="2261902"/>
                </a:cubicBezTo>
                <a:lnTo>
                  <a:pt x="11566636" y="2257139"/>
                </a:lnTo>
                <a:cubicBezTo>
                  <a:pt x="11547586" y="2238137"/>
                  <a:pt x="11533298" y="2242899"/>
                  <a:pt x="11533298" y="2228612"/>
                </a:cubicBezTo>
                <a:cubicBezTo>
                  <a:pt x="11533298" y="2214324"/>
                  <a:pt x="11566636" y="2204799"/>
                  <a:pt x="11571398" y="2204799"/>
                </a:cubicBezTo>
                <a:cubicBezTo>
                  <a:pt x="11585686" y="2204799"/>
                  <a:pt x="11595211" y="2209562"/>
                  <a:pt x="11595211" y="2223849"/>
                </a:cubicBezTo>
                <a:cubicBezTo>
                  <a:pt x="11595211" y="2233374"/>
                  <a:pt x="11590448" y="2233374"/>
                  <a:pt x="11585686" y="2238137"/>
                </a:cubicBezTo>
                <a:cubicBezTo>
                  <a:pt x="11590448" y="2242899"/>
                  <a:pt x="11590448" y="2242899"/>
                  <a:pt x="11590448" y="2252377"/>
                </a:cubicBezTo>
                <a:cubicBezTo>
                  <a:pt x="11590448" y="2276189"/>
                  <a:pt x="11542823" y="2280952"/>
                  <a:pt x="11538061" y="2280952"/>
                </a:cubicBezTo>
                <a:cubicBezTo>
                  <a:pt x="11523773" y="2280952"/>
                  <a:pt x="11495198" y="2252377"/>
                  <a:pt x="11471433" y="2238137"/>
                </a:cubicBezTo>
                <a:cubicBezTo>
                  <a:pt x="11466671" y="2238137"/>
                  <a:pt x="11457146" y="2233374"/>
                  <a:pt x="11457146" y="2223849"/>
                </a:cubicBezTo>
                <a:cubicBezTo>
                  <a:pt x="11457146" y="2209562"/>
                  <a:pt x="11485673" y="2180987"/>
                  <a:pt x="11514248" y="2166699"/>
                </a:cubicBezTo>
                <a:cubicBezTo>
                  <a:pt x="11523773" y="2161937"/>
                  <a:pt x="11552348" y="2161937"/>
                  <a:pt x="11566636" y="2161937"/>
                </a:cubicBezTo>
                <a:cubicBezTo>
                  <a:pt x="11576161" y="2161937"/>
                  <a:pt x="11623786" y="2195274"/>
                  <a:pt x="11633311" y="2195274"/>
                </a:cubicBezTo>
                <a:cubicBezTo>
                  <a:pt x="11657123" y="2195274"/>
                  <a:pt x="11671411" y="2166699"/>
                  <a:pt x="11671411" y="2157174"/>
                </a:cubicBezTo>
                <a:cubicBezTo>
                  <a:pt x="11671411" y="2142887"/>
                  <a:pt x="11661886" y="2142887"/>
                  <a:pt x="11661886" y="2128599"/>
                </a:cubicBezTo>
                <a:cubicBezTo>
                  <a:pt x="11661886" y="2123837"/>
                  <a:pt x="11685698" y="2119074"/>
                  <a:pt x="11685698" y="2085737"/>
                </a:cubicBezTo>
                <a:lnTo>
                  <a:pt x="11685698" y="2076212"/>
                </a:lnTo>
                <a:cubicBezTo>
                  <a:pt x="11685698" y="2042874"/>
                  <a:pt x="11690461" y="2042874"/>
                  <a:pt x="11638073" y="2004774"/>
                </a:cubicBezTo>
                <a:cubicBezTo>
                  <a:pt x="11661886" y="1985724"/>
                  <a:pt x="11699986" y="1971437"/>
                  <a:pt x="11699986" y="1947624"/>
                </a:cubicBezTo>
                <a:cubicBezTo>
                  <a:pt x="11699986" y="1914287"/>
                  <a:pt x="11647598" y="1866710"/>
                  <a:pt x="11633311" y="1866710"/>
                </a:cubicBezTo>
                <a:cubicBezTo>
                  <a:pt x="11609498" y="1861947"/>
                  <a:pt x="11571398" y="1852422"/>
                  <a:pt x="11557111" y="1852422"/>
                </a:cubicBezTo>
                <a:cubicBezTo>
                  <a:pt x="11547586" y="1852422"/>
                  <a:pt x="11514248" y="1871424"/>
                  <a:pt x="11504723" y="1871424"/>
                </a:cubicBezTo>
                <a:cubicBezTo>
                  <a:pt x="11490436" y="1871424"/>
                  <a:pt x="11495198" y="1866710"/>
                  <a:pt x="11490436" y="1866710"/>
                </a:cubicBezTo>
                <a:cubicBezTo>
                  <a:pt x="11509486" y="1823847"/>
                  <a:pt x="11580923" y="1876187"/>
                  <a:pt x="11580923" y="1819085"/>
                </a:cubicBezTo>
                <a:cubicBezTo>
                  <a:pt x="11580923" y="1804797"/>
                  <a:pt x="11523773" y="1771460"/>
                  <a:pt x="11519011" y="1771460"/>
                </a:cubicBezTo>
                <a:cubicBezTo>
                  <a:pt x="11509486" y="1771460"/>
                  <a:pt x="11476196" y="1795272"/>
                  <a:pt x="11457146" y="1800035"/>
                </a:cubicBezTo>
                <a:cubicBezTo>
                  <a:pt x="11461908" y="1785747"/>
                  <a:pt x="11447621" y="1757172"/>
                  <a:pt x="11428571" y="1747647"/>
                </a:cubicBezTo>
                <a:lnTo>
                  <a:pt x="11428571" y="1733360"/>
                </a:lnTo>
                <a:cubicBezTo>
                  <a:pt x="11447621" y="1742885"/>
                  <a:pt x="11476196" y="1766697"/>
                  <a:pt x="11490436" y="1766697"/>
                </a:cubicBezTo>
                <a:cubicBezTo>
                  <a:pt x="11499961" y="1766697"/>
                  <a:pt x="11542823" y="1757172"/>
                  <a:pt x="11561873" y="1742885"/>
                </a:cubicBezTo>
                <a:cubicBezTo>
                  <a:pt x="11566636" y="1738122"/>
                  <a:pt x="11571398" y="1733360"/>
                  <a:pt x="11571398" y="1723835"/>
                </a:cubicBezTo>
                <a:cubicBezTo>
                  <a:pt x="11571398" y="1695260"/>
                  <a:pt x="11528536" y="1666685"/>
                  <a:pt x="11509486" y="1666685"/>
                </a:cubicBezTo>
                <a:cubicBezTo>
                  <a:pt x="11499961" y="1666685"/>
                  <a:pt x="11461908" y="1671447"/>
                  <a:pt x="11471433" y="1700022"/>
                </a:cubicBezTo>
                <a:cubicBezTo>
                  <a:pt x="11480958" y="1695260"/>
                  <a:pt x="11495198" y="1680972"/>
                  <a:pt x="11509486" y="1680972"/>
                </a:cubicBezTo>
                <a:cubicBezTo>
                  <a:pt x="11533298" y="1680972"/>
                  <a:pt x="11533298" y="1695260"/>
                  <a:pt x="11561873" y="1723835"/>
                </a:cubicBezTo>
                <a:cubicBezTo>
                  <a:pt x="11557111" y="1728597"/>
                  <a:pt x="11552348" y="1738122"/>
                  <a:pt x="11542823" y="1738122"/>
                </a:cubicBezTo>
                <a:cubicBezTo>
                  <a:pt x="11523773" y="1738122"/>
                  <a:pt x="11499961" y="1752410"/>
                  <a:pt x="11485673" y="1752410"/>
                </a:cubicBezTo>
                <a:cubicBezTo>
                  <a:pt x="11476196" y="1752410"/>
                  <a:pt x="11414283" y="1700022"/>
                  <a:pt x="11414283" y="1695260"/>
                </a:cubicBezTo>
                <a:cubicBezTo>
                  <a:pt x="11414283" y="1680972"/>
                  <a:pt x="11438096" y="1680972"/>
                  <a:pt x="11442858" y="1676210"/>
                </a:cubicBezTo>
                <a:cubicBezTo>
                  <a:pt x="11447621" y="1671447"/>
                  <a:pt x="11452383" y="1652397"/>
                  <a:pt x="11466671" y="1652397"/>
                </a:cubicBezTo>
                <a:cubicBezTo>
                  <a:pt x="11476196" y="1647635"/>
                  <a:pt x="11485673" y="1652397"/>
                  <a:pt x="11504723" y="1657160"/>
                </a:cubicBezTo>
                <a:cubicBezTo>
                  <a:pt x="11509486" y="1657160"/>
                  <a:pt x="11514248" y="1647635"/>
                  <a:pt x="11528536" y="1647635"/>
                </a:cubicBezTo>
                <a:cubicBezTo>
                  <a:pt x="11528536" y="1647635"/>
                  <a:pt x="11580923" y="1676210"/>
                  <a:pt x="11590448" y="1676210"/>
                </a:cubicBezTo>
                <a:cubicBezTo>
                  <a:pt x="11614261" y="1676210"/>
                  <a:pt x="11628548" y="1647635"/>
                  <a:pt x="11628548" y="1633347"/>
                </a:cubicBezTo>
                <a:cubicBezTo>
                  <a:pt x="11628548" y="1595247"/>
                  <a:pt x="11595211" y="1595247"/>
                  <a:pt x="11566636" y="1600010"/>
                </a:cubicBezTo>
                <a:cubicBezTo>
                  <a:pt x="11580923" y="1595247"/>
                  <a:pt x="11599973" y="1585722"/>
                  <a:pt x="11614261" y="1571435"/>
                </a:cubicBezTo>
                <a:cubicBezTo>
                  <a:pt x="11628548" y="1585722"/>
                  <a:pt x="11647598" y="1595247"/>
                  <a:pt x="11661886" y="1600010"/>
                </a:cubicBezTo>
                <a:close/>
                <a:moveTo>
                  <a:pt x="11414283" y="1580960"/>
                </a:moveTo>
                <a:cubicBezTo>
                  <a:pt x="11414283" y="1590485"/>
                  <a:pt x="11376183" y="1652397"/>
                  <a:pt x="11366658" y="1666685"/>
                </a:cubicBezTo>
                <a:cubicBezTo>
                  <a:pt x="11357133" y="1676210"/>
                  <a:pt x="11357133" y="1700022"/>
                  <a:pt x="11352371" y="1714310"/>
                </a:cubicBezTo>
                <a:cubicBezTo>
                  <a:pt x="11342846" y="1728597"/>
                  <a:pt x="11328558" y="1719072"/>
                  <a:pt x="11314271" y="1723835"/>
                </a:cubicBezTo>
                <a:cubicBezTo>
                  <a:pt x="11309508" y="1733360"/>
                  <a:pt x="11295221" y="1747647"/>
                  <a:pt x="11280933" y="1747647"/>
                </a:cubicBezTo>
                <a:cubicBezTo>
                  <a:pt x="11261883" y="1747647"/>
                  <a:pt x="11257121" y="1728597"/>
                  <a:pt x="11257121" y="1723835"/>
                </a:cubicBezTo>
                <a:cubicBezTo>
                  <a:pt x="11257121" y="1709547"/>
                  <a:pt x="11266646" y="1700022"/>
                  <a:pt x="11266646" y="1685735"/>
                </a:cubicBezTo>
                <a:cubicBezTo>
                  <a:pt x="11252359" y="1652397"/>
                  <a:pt x="11285696" y="1642872"/>
                  <a:pt x="11309508" y="1633347"/>
                </a:cubicBezTo>
                <a:cubicBezTo>
                  <a:pt x="11314271" y="1638110"/>
                  <a:pt x="11328558" y="1657160"/>
                  <a:pt x="11328558" y="1666685"/>
                </a:cubicBezTo>
                <a:cubicBezTo>
                  <a:pt x="11328558" y="1680972"/>
                  <a:pt x="11319033" y="1690497"/>
                  <a:pt x="11319033" y="1704785"/>
                </a:cubicBezTo>
                <a:cubicBezTo>
                  <a:pt x="11323796" y="1700022"/>
                  <a:pt x="11342846" y="1680972"/>
                  <a:pt x="11342846" y="1671447"/>
                </a:cubicBezTo>
                <a:cubicBezTo>
                  <a:pt x="11342846" y="1657160"/>
                  <a:pt x="11333321" y="1638110"/>
                  <a:pt x="11323796" y="1623822"/>
                </a:cubicBezTo>
                <a:cubicBezTo>
                  <a:pt x="11352371" y="1604772"/>
                  <a:pt x="11399996" y="1623822"/>
                  <a:pt x="11409521" y="1571435"/>
                </a:cubicBezTo>
                <a:cubicBezTo>
                  <a:pt x="11414283" y="1576197"/>
                  <a:pt x="11414283" y="1571435"/>
                  <a:pt x="11414283" y="1580960"/>
                </a:cubicBezTo>
                <a:close/>
                <a:moveTo>
                  <a:pt x="11985688" y="1580960"/>
                </a:moveTo>
                <a:lnTo>
                  <a:pt x="11980925" y="1600010"/>
                </a:lnTo>
                <a:cubicBezTo>
                  <a:pt x="11976163" y="1595247"/>
                  <a:pt x="11976163" y="1585722"/>
                  <a:pt x="11976163" y="1576197"/>
                </a:cubicBezTo>
                <a:lnTo>
                  <a:pt x="11952350" y="1576197"/>
                </a:lnTo>
                <a:cubicBezTo>
                  <a:pt x="11947588" y="1580960"/>
                  <a:pt x="11938063" y="1585722"/>
                  <a:pt x="11933300" y="1585722"/>
                </a:cubicBezTo>
                <a:cubicBezTo>
                  <a:pt x="11938063" y="1576197"/>
                  <a:pt x="11942825" y="1561910"/>
                  <a:pt x="11957113" y="1561910"/>
                </a:cubicBezTo>
                <a:cubicBezTo>
                  <a:pt x="11966638" y="1561910"/>
                  <a:pt x="11976163" y="1571435"/>
                  <a:pt x="11985688" y="1580960"/>
                </a:cubicBezTo>
                <a:close/>
                <a:moveTo>
                  <a:pt x="11799998" y="1561910"/>
                </a:moveTo>
                <a:cubicBezTo>
                  <a:pt x="11752373" y="1571435"/>
                  <a:pt x="11728561" y="1628585"/>
                  <a:pt x="11719036" y="1661922"/>
                </a:cubicBezTo>
                <a:cubicBezTo>
                  <a:pt x="11719036" y="1666685"/>
                  <a:pt x="11709511" y="1680972"/>
                  <a:pt x="11695223" y="1680972"/>
                </a:cubicBezTo>
                <a:cubicBezTo>
                  <a:pt x="11676173" y="1680972"/>
                  <a:pt x="11652361" y="1657160"/>
                  <a:pt x="11652361" y="1638110"/>
                </a:cubicBezTo>
                <a:cubicBezTo>
                  <a:pt x="11652361" y="1590485"/>
                  <a:pt x="11742848" y="1585722"/>
                  <a:pt x="11761898" y="1576197"/>
                </a:cubicBezTo>
                <a:cubicBezTo>
                  <a:pt x="11771423" y="1571435"/>
                  <a:pt x="11780948" y="1557147"/>
                  <a:pt x="11785711" y="1542860"/>
                </a:cubicBezTo>
                <a:cubicBezTo>
                  <a:pt x="11790473" y="1547622"/>
                  <a:pt x="11795236" y="1557147"/>
                  <a:pt x="11799998" y="1561910"/>
                </a:cubicBezTo>
                <a:close/>
                <a:moveTo>
                  <a:pt x="11066669" y="1590485"/>
                </a:moveTo>
                <a:cubicBezTo>
                  <a:pt x="11076194" y="1604772"/>
                  <a:pt x="11076194" y="1633347"/>
                  <a:pt x="11090481" y="1657160"/>
                </a:cubicBezTo>
                <a:cubicBezTo>
                  <a:pt x="11100006" y="1671447"/>
                  <a:pt x="11128534" y="1685735"/>
                  <a:pt x="11128534" y="1704785"/>
                </a:cubicBezTo>
                <a:cubicBezTo>
                  <a:pt x="11128534" y="1857185"/>
                  <a:pt x="11123771" y="1871424"/>
                  <a:pt x="11123771" y="1885712"/>
                </a:cubicBezTo>
                <a:cubicBezTo>
                  <a:pt x="11114246" y="1861947"/>
                  <a:pt x="11095244" y="1814322"/>
                  <a:pt x="11095244" y="1804797"/>
                </a:cubicBezTo>
                <a:cubicBezTo>
                  <a:pt x="11095244" y="1795272"/>
                  <a:pt x="11119009" y="1766697"/>
                  <a:pt x="11119009" y="1738122"/>
                </a:cubicBezTo>
                <a:cubicBezTo>
                  <a:pt x="11119009" y="1666685"/>
                  <a:pt x="11090481" y="1680972"/>
                  <a:pt x="11052381" y="1609535"/>
                </a:cubicBezTo>
                <a:cubicBezTo>
                  <a:pt x="11038094" y="1571435"/>
                  <a:pt x="10999994" y="1566672"/>
                  <a:pt x="10980944" y="1566672"/>
                </a:cubicBezTo>
                <a:cubicBezTo>
                  <a:pt x="10947606" y="1566672"/>
                  <a:pt x="10942844" y="1580960"/>
                  <a:pt x="10914269" y="1623822"/>
                </a:cubicBezTo>
                <a:cubicBezTo>
                  <a:pt x="10909506" y="1628585"/>
                  <a:pt x="10909506" y="1647635"/>
                  <a:pt x="10899981" y="1661922"/>
                </a:cubicBezTo>
                <a:cubicBezTo>
                  <a:pt x="10890456" y="1676210"/>
                  <a:pt x="10861881" y="1695260"/>
                  <a:pt x="10852356" y="1719072"/>
                </a:cubicBezTo>
                <a:cubicBezTo>
                  <a:pt x="10847594" y="1719072"/>
                  <a:pt x="10852356" y="1728597"/>
                  <a:pt x="10852356" y="1738122"/>
                </a:cubicBezTo>
                <a:cubicBezTo>
                  <a:pt x="10852356" y="1766697"/>
                  <a:pt x="10866644" y="1809560"/>
                  <a:pt x="10899981" y="1809560"/>
                </a:cubicBezTo>
                <a:cubicBezTo>
                  <a:pt x="10928556" y="1809560"/>
                  <a:pt x="10952369" y="1776222"/>
                  <a:pt x="10952369" y="1757172"/>
                </a:cubicBezTo>
                <a:cubicBezTo>
                  <a:pt x="10952369" y="1738122"/>
                  <a:pt x="10933319" y="1723835"/>
                  <a:pt x="10919031" y="1723835"/>
                </a:cubicBezTo>
                <a:cubicBezTo>
                  <a:pt x="10904744" y="1723835"/>
                  <a:pt x="10890456" y="1728597"/>
                  <a:pt x="10890456" y="1747647"/>
                </a:cubicBezTo>
                <a:cubicBezTo>
                  <a:pt x="10890456" y="1757172"/>
                  <a:pt x="10899981" y="1766697"/>
                  <a:pt x="10909506" y="1771460"/>
                </a:cubicBezTo>
                <a:cubicBezTo>
                  <a:pt x="10909506" y="1771460"/>
                  <a:pt x="10914269" y="1771460"/>
                  <a:pt x="10919031" y="1766697"/>
                </a:cubicBezTo>
                <a:cubicBezTo>
                  <a:pt x="10914269" y="1761935"/>
                  <a:pt x="10909506" y="1757172"/>
                  <a:pt x="10904744" y="1757172"/>
                </a:cubicBezTo>
                <a:lnTo>
                  <a:pt x="10904744" y="1738122"/>
                </a:lnTo>
                <a:cubicBezTo>
                  <a:pt x="10909506" y="1738122"/>
                  <a:pt x="10919031" y="1733360"/>
                  <a:pt x="10933319" y="1738122"/>
                </a:cubicBezTo>
                <a:cubicBezTo>
                  <a:pt x="10933319" y="1742885"/>
                  <a:pt x="10938081" y="1742885"/>
                  <a:pt x="10938081" y="1757172"/>
                </a:cubicBezTo>
                <a:cubicBezTo>
                  <a:pt x="10938081" y="1776222"/>
                  <a:pt x="10919031" y="1800035"/>
                  <a:pt x="10899981" y="1800035"/>
                </a:cubicBezTo>
                <a:cubicBezTo>
                  <a:pt x="10876169" y="1800035"/>
                  <a:pt x="10861881" y="1742885"/>
                  <a:pt x="10861881" y="1738122"/>
                </a:cubicBezTo>
                <a:cubicBezTo>
                  <a:pt x="10861881" y="1709547"/>
                  <a:pt x="10904744" y="1671447"/>
                  <a:pt x="10919031" y="1671447"/>
                </a:cubicBezTo>
                <a:cubicBezTo>
                  <a:pt x="10947606" y="1671447"/>
                  <a:pt x="10966656" y="1752410"/>
                  <a:pt x="10966656" y="1752410"/>
                </a:cubicBezTo>
                <a:cubicBezTo>
                  <a:pt x="10966656" y="1766697"/>
                  <a:pt x="10957131" y="1800035"/>
                  <a:pt x="10942844" y="1823847"/>
                </a:cubicBezTo>
                <a:cubicBezTo>
                  <a:pt x="10938081" y="1833372"/>
                  <a:pt x="10923794" y="1828610"/>
                  <a:pt x="10919031" y="1833372"/>
                </a:cubicBezTo>
                <a:cubicBezTo>
                  <a:pt x="10899981" y="1842897"/>
                  <a:pt x="10890456" y="1861947"/>
                  <a:pt x="10876169" y="1861947"/>
                </a:cubicBezTo>
                <a:cubicBezTo>
                  <a:pt x="10842831" y="1861947"/>
                  <a:pt x="10819019" y="1738122"/>
                  <a:pt x="10819019" y="1728597"/>
                </a:cubicBezTo>
                <a:cubicBezTo>
                  <a:pt x="10819019" y="1685735"/>
                  <a:pt x="10842831" y="1652397"/>
                  <a:pt x="10890456" y="1614297"/>
                </a:cubicBezTo>
                <a:cubicBezTo>
                  <a:pt x="10904744" y="1600010"/>
                  <a:pt x="10914269" y="1571435"/>
                  <a:pt x="10933319" y="1552385"/>
                </a:cubicBezTo>
                <a:cubicBezTo>
                  <a:pt x="10942844" y="1538097"/>
                  <a:pt x="10961894" y="1533335"/>
                  <a:pt x="10976181" y="1533335"/>
                </a:cubicBezTo>
                <a:cubicBezTo>
                  <a:pt x="10999994" y="1533335"/>
                  <a:pt x="11061906" y="1576197"/>
                  <a:pt x="11066669" y="1590485"/>
                </a:cubicBezTo>
                <a:close/>
                <a:moveTo>
                  <a:pt x="11023806" y="1523810"/>
                </a:moveTo>
                <a:cubicBezTo>
                  <a:pt x="11042856" y="1528572"/>
                  <a:pt x="11057144" y="1523810"/>
                  <a:pt x="11071431" y="1533335"/>
                </a:cubicBezTo>
                <a:cubicBezTo>
                  <a:pt x="11090481" y="1542860"/>
                  <a:pt x="11114246" y="1561910"/>
                  <a:pt x="11128534" y="1580960"/>
                </a:cubicBezTo>
                <a:lnTo>
                  <a:pt x="11128534" y="1676210"/>
                </a:lnTo>
                <a:cubicBezTo>
                  <a:pt x="11080956" y="1657160"/>
                  <a:pt x="11095244" y="1600010"/>
                  <a:pt x="11071431" y="1576197"/>
                </a:cubicBezTo>
                <a:cubicBezTo>
                  <a:pt x="11052381" y="1552385"/>
                  <a:pt x="11023806" y="1542860"/>
                  <a:pt x="11004756" y="1523810"/>
                </a:cubicBezTo>
                <a:lnTo>
                  <a:pt x="11023806" y="1523810"/>
                </a:lnTo>
                <a:close/>
                <a:moveTo>
                  <a:pt x="10942844" y="1523810"/>
                </a:moveTo>
                <a:cubicBezTo>
                  <a:pt x="10923794" y="1547622"/>
                  <a:pt x="10904744" y="1571435"/>
                  <a:pt x="10890456" y="1595247"/>
                </a:cubicBezTo>
                <a:cubicBezTo>
                  <a:pt x="10895219" y="1566672"/>
                  <a:pt x="10871406" y="1528572"/>
                  <a:pt x="10861881" y="1499997"/>
                </a:cubicBezTo>
                <a:cubicBezTo>
                  <a:pt x="10880931" y="1499997"/>
                  <a:pt x="10914269" y="1490472"/>
                  <a:pt x="10942844" y="1523810"/>
                </a:cubicBezTo>
                <a:close/>
                <a:moveTo>
                  <a:pt x="11923775" y="1509522"/>
                </a:moveTo>
                <a:cubicBezTo>
                  <a:pt x="11923775" y="1523810"/>
                  <a:pt x="11895200" y="1557147"/>
                  <a:pt x="11885675" y="1557147"/>
                </a:cubicBezTo>
                <a:cubicBezTo>
                  <a:pt x="11871388" y="1557147"/>
                  <a:pt x="11838098" y="1538097"/>
                  <a:pt x="11838098" y="1523810"/>
                </a:cubicBezTo>
                <a:cubicBezTo>
                  <a:pt x="11838098" y="1504760"/>
                  <a:pt x="11890438" y="1490472"/>
                  <a:pt x="11899963" y="1490472"/>
                </a:cubicBezTo>
                <a:cubicBezTo>
                  <a:pt x="11909488" y="1490472"/>
                  <a:pt x="11923775" y="1499997"/>
                  <a:pt x="11923775" y="1509522"/>
                </a:cubicBezTo>
                <a:close/>
                <a:moveTo>
                  <a:pt x="11214259" y="1509522"/>
                </a:moveTo>
                <a:cubicBezTo>
                  <a:pt x="11204734" y="1519047"/>
                  <a:pt x="11190446" y="1519047"/>
                  <a:pt x="11180921" y="1528572"/>
                </a:cubicBezTo>
                <a:cubicBezTo>
                  <a:pt x="11166634" y="1533335"/>
                  <a:pt x="11157109" y="1552385"/>
                  <a:pt x="11147584" y="1561910"/>
                </a:cubicBezTo>
                <a:cubicBezTo>
                  <a:pt x="11147584" y="1552385"/>
                  <a:pt x="11142821" y="1533335"/>
                  <a:pt x="11142821" y="1523810"/>
                </a:cubicBezTo>
                <a:cubicBezTo>
                  <a:pt x="11142821" y="1509522"/>
                  <a:pt x="11147584" y="1485757"/>
                  <a:pt x="11161871" y="1485757"/>
                </a:cubicBezTo>
                <a:cubicBezTo>
                  <a:pt x="11176159" y="1485757"/>
                  <a:pt x="11195209" y="1499997"/>
                  <a:pt x="11214259" y="1509522"/>
                </a:cubicBezTo>
                <a:close/>
                <a:moveTo>
                  <a:pt x="11904725" y="1476232"/>
                </a:moveTo>
                <a:cubicBezTo>
                  <a:pt x="11895200" y="1476232"/>
                  <a:pt x="11823811" y="1485757"/>
                  <a:pt x="11823811" y="1528572"/>
                </a:cubicBezTo>
                <a:cubicBezTo>
                  <a:pt x="11823811" y="1547622"/>
                  <a:pt x="11871388" y="1566672"/>
                  <a:pt x="11880913" y="1571435"/>
                </a:cubicBezTo>
                <a:cubicBezTo>
                  <a:pt x="11842861" y="1547622"/>
                  <a:pt x="11795236" y="1580960"/>
                  <a:pt x="11795236" y="1523810"/>
                </a:cubicBezTo>
                <a:cubicBezTo>
                  <a:pt x="11795236" y="1504760"/>
                  <a:pt x="11866625" y="1461945"/>
                  <a:pt x="11876150" y="1461945"/>
                </a:cubicBezTo>
                <a:cubicBezTo>
                  <a:pt x="11885675" y="1461945"/>
                  <a:pt x="11895200" y="1471470"/>
                  <a:pt x="11904725" y="1476232"/>
                </a:cubicBezTo>
                <a:close/>
                <a:moveTo>
                  <a:pt x="11352371" y="1457182"/>
                </a:moveTo>
                <a:cubicBezTo>
                  <a:pt x="11328558" y="1480995"/>
                  <a:pt x="11299983" y="1495235"/>
                  <a:pt x="11299983" y="1528572"/>
                </a:cubicBezTo>
                <a:cubicBezTo>
                  <a:pt x="11299983" y="1538097"/>
                  <a:pt x="11309508" y="1542860"/>
                  <a:pt x="11309508" y="1557147"/>
                </a:cubicBezTo>
                <a:cubicBezTo>
                  <a:pt x="11309508" y="1566672"/>
                  <a:pt x="11295221" y="1580960"/>
                  <a:pt x="11295221" y="1590485"/>
                </a:cubicBezTo>
                <a:cubicBezTo>
                  <a:pt x="11295221" y="1604772"/>
                  <a:pt x="11299983" y="1614297"/>
                  <a:pt x="11309508" y="1619060"/>
                </a:cubicBezTo>
                <a:cubicBezTo>
                  <a:pt x="11295221" y="1628585"/>
                  <a:pt x="11271408" y="1633347"/>
                  <a:pt x="11257121" y="1652397"/>
                </a:cubicBezTo>
                <a:cubicBezTo>
                  <a:pt x="11247596" y="1657160"/>
                  <a:pt x="11252359" y="1676210"/>
                  <a:pt x="11252359" y="1690497"/>
                </a:cubicBezTo>
                <a:cubicBezTo>
                  <a:pt x="11252359" y="1700022"/>
                  <a:pt x="11247596" y="1714310"/>
                  <a:pt x="11242834" y="1723835"/>
                </a:cubicBezTo>
                <a:cubicBezTo>
                  <a:pt x="11228546" y="1752410"/>
                  <a:pt x="11199971" y="1785747"/>
                  <a:pt x="11176159" y="1814322"/>
                </a:cubicBezTo>
                <a:cubicBezTo>
                  <a:pt x="11166634" y="1823847"/>
                  <a:pt x="11152346" y="1819085"/>
                  <a:pt x="11142821" y="1823847"/>
                </a:cubicBezTo>
                <a:lnTo>
                  <a:pt x="11142821" y="1776222"/>
                </a:lnTo>
                <a:cubicBezTo>
                  <a:pt x="11176159" y="1785747"/>
                  <a:pt x="11228546" y="1742885"/>
                  <a:pt x="11228546" y="1714310"/>
                </a:cubicBezTo>
                <a:cubicBezTo>
                  <a:pt x="11228546" y="1690497"/>
                  <a:pt x="11209496" y="1680972"/>
                  <a:pt x="11199971" y="1680972"/>
                </a:cubicBezTo>
                <a:cubicBezTo>
                  <a:pt x="11176159" y="1680972"/>
                  <a:pt x="11157109" y="1704785"/>
                  <a:pt x="11157109" y="1723835"/>
                </a:cubicBezTo>
                <a:cubicBezTo>
                  <a:pt x="11157109" y="1733360"/>
                  <a:pt x="11166634" y="1747647"/>
                  <a:pt x="11176159" y="1747647"/>
                </a:cubicBezTo>
                <a:cubicBezTo>
                  <a:pt x="11190446" y="1747647"/>
                  <a:pt x="11195209" y="1738122"/>
                  <a:pt x="11199971" y="1733360"/>
                </a:cubicBezTo>
                <a:cubicBezTo>
                  <a:pt x="11195209" y="1728597"/>
                  <a:pt x="11185684" y="1728597"/>
                  <a:pt x="11176159" y="1733360"/>
                </a:cubicBezTo>
                <a:cubicBezTo>
                  <a:pt x="11171396" y="1728597"/>
                  <a:pt x="11171396" y="1733360"/>
                  <a:pt x="11171396" y="1719072"/>
                </a:cubicBezTo>
                <a:cubicBezTo>
                  <a:pt x="11171396" y="1709547"/>
                  <a:pt x="11185684" y="1700022"/>
                  <a:pt x="11195209" y="1695260"/>
                </a:cubicBezTo>
                <a:lnTo>
                  <a:pt x="11209496" y="1695260"/>
                </a:lnTo>
                <a:cubicBezTo>
                  <a:pt x="11209496" y="1700022"/>
                  <a:pt x="11214259" y="1704785"/>
                  <a:pt x="11214259" y="1714310"/>
                </a:cubicBezTo>
                <a:cubicBezTo>
                  <a:pt x="11214259" y="1728597"/>
                  <a:pt x="11166634" y="1766697"/>
                  <a:pt x="11157109" y="1766697"/>
                </a:cubicBezTo>
                <a:cubicBezTo>
                  <a:pt x="11138059" y="1766697"/>
                  <a:pt x="11142821" y="1752410"/>
                  <a:pt x="11142821" y="1747647"/>
                </a:cubicBezTo>
                <a:cubicBezTo>
                  <a:pt x="11142821" y="1723835"/>
                  <a:pt x="11161871" y="1671447"/>
                  <a:pt x="11180921" y="1661922"/>
                </a:cubicBezTo>
                <a:cubicBezTo>
                  <a:pt x="11195209" y="1652397"/>
                  <a:pt x="11214259" y="1647635"/>
                  <a:pt x="11233309" y="1642872"/>
                </a:cubicBezTo>
                <a:cubicBezTo>
                  <a:pt x="11242834" y="1638110"/>
                  <a:pt x="11247596" y="1619060"/>
                  <a:pt x="11257121" y="1609535"/>
                </a:cubicBezTo>
                <a:cubicBezTo>
                  <a:pt x="11266646" y="1595247"/>
                  <a:pt x="11299983" y="1566672"/>
                  <a:pt x="11295221" y="1552385"/>
                </a:cubicBezTo>
                <a:cubicBezTo>
                  <a:pt x="11299983" y="1547622"/>
                  <a:pt x="11299983" y="1538097"/>
                  <a:pt x="11299983" y="1528572"/>
                </a:cubicBezTo>
                <a:cubicBezTo>
                  <a:pt x="11299983" y="1499997"/>
                  <a:pt x="11295221" y="1476232"/>
                  <a:pt x="11261883" y="1476232"/>
                </a:cubicBezTo>
                <a:cubicBezTo>
                  <a:pt x="11280933" y="1485757"/>
                  <a:pt x="11323796" y="1466707"/>
                  <a:pt x="11338083" y="1452420"/>
                </a:cubicBezTo>
                <a:cubicBezTo>
                  <a:pt x="11342846" y="1452420"/>
                  <a:pt x="11347608" y="1452420"/>
                  <a:pt x="11352371" y="1457182"/>
                </a:cubicBezTo>
                <a:close/>
                <a:moveTo>
                  <a:pt x="11204734" y="1457182"/>
                </a:moveTo>
                <a:lnTo>
                  <a:pt x="11233309" y="1457182"/>
                </a:lnTo>
                <a:cubicBezTo>
                  <a:pt x="11242834" y="1466707"/>
                  <a:pt x="11247596" y="1476232"/>
                  <a:pt x="11247596" y="1485757"/>
                </a:cubicBezTo>
                <a:cubicBezTo>
                  <a:pt x="11257121" y="1490472"/>
                  <a:pt x="11271408" y="1495235"/>
                  <a:pt x="11280933" y="1504760"/>
                </a:cubicBezTo>
                <a:cubicBezTo>
                  <a:pt x="11285696" y="1514285"/>
                  <a:pt x="11285696" y="1519047"/>
                  <a:pt x="11285696" y="1528572"/>
                </a:cubicBezTo>
                <a:cubicBezTo>
                  <a:pt x="11285696" y="1580960"/>
                  <a:pt x="11271408" y="1566672"/>
                  <a:pt x="11223784" y="1638110"/>
                </a:cubicBezTo>
                <a:cubicBezTo>
                  <a:pt x="11214259" y="1638110"/>
                  <a:pt x="11199971" y="1623822"/>
                  <a:pt x="11190446" y="1623822"/>
                </a:cubicBezTo>
                <a:cubicBezTo>
                  <a:pt x="11176159" y="1623822"/>
                  <a:pt x="11161871" y="1628585"/>
                  <a:pt x="11157109" y="1623822"/>
                </a:cubicBezTo>
                <a:cubicBezTo>
                  <a:pt x="11142821" y="1619060"/>
                  <a:pt x="11138059" y="1600010"/>
                  <a:pt x="11138059" y="1595247"/>
                </a:cubicBezTo>
                <a:cubicBezTo>
                  <a:pt x="11138059" y="1585722"/>
                  <a:pt x="11152346" y="1576197"/>
                  <a:pt x="11161871" y="1566672"/>
                </a:cubicBezTo>
                <a:cubicBezTo>
                  <a:pt x="11176159" y="1552385"/>
                  <a:pt x="11204734" y="1533335"/>
                  <a:pt x="11219021" y="1533335"/>
                </a:cubicBezTo>
                <a:cubicBezTo>
                  <a:pt x="11238071" y="1533335"/>
                  <a:pt x="11238071" y="1547622"/>
                  <a:pt x="11238071" y="1552385"/>
                </a:cubicBezTo>
                <a:cubicBezTo>
                  <a:pt x="11238071" y="1576197"/>
                  <a:pt x="11219021" y="1580960"/>
                  <a:pt x="11214259" y="1580960"/>
                </a:cubicBezTo>
                <a:cubicBezTo>
                  <a:pt x="11199971" y="1580960"/>
                  <a:pt x="11204734" y="1580960"/>
                  <a:pt x="11199971" y="1576197"/>
                </a:cubicBezTo>
                <a:cubicBezTo>
                  <a:pt x="11199971" y="1571435"/>
                  <a:pt x="11199971" y="1566672"/>
                  <a:pt x="11204734" y="1561910"/>
                </a:cubicBezTo>
                <a:cubicBezTo>
                  <a:pt x="11209496" y="1561910"/>
                  <a:pt x="11214259" y="1571435"/>
                  <a:pt x="11223784" y="1576197"/>
                </a:cubicBezTo>
                <a:cubicBezTo>
                  <a:pt x="11223784" y="1576197"/>
                  <a:pt x="11228546" y="1576197"/>
                  <a:pt x="11228546" y="1566672"/>
                </a:cubicBezTo>
                <a:cubicBezTo>
                  <a:pt x="11228546" y="1552385"/>
                  <a:pt x="11219021" y="1547622"/>
                  <a:pt x="11209496" y="1547622"/>
                </a:cubicBezTo>
                <a:cubicBezTo>
                  <a:pt x="11195209" y="1547622"/>
                  <a:pt x="11185684" y="1561910"/>
                  <a:pt x="11185684" y="1571435"/>
                </a:cubicBezTo>
                <a:cubicBezTo>
                  <a:pt x="11185684" y="1595247"/>
                  <a:pt x="11214259" y="1595247"/>
                  <a:pt x="11214259" y="1595247"/>
                </a:cubicBezTo>
                <a:cubicBezTo>
                  <a:pt x="11238071" y="1595247"/>
                  <a:pt x="11252359" y="1571435"/>
                  <a:pt x="11252359" y="1552385"/>
                </a:cubicBezTo>
                <a:cubicBezTo>
                  <a:pt x="11252359" y="1542860"/>
                  <a:pt x="11238071" y="1533335"/>
                  <a:pt x="11228546" y="1519047"/>
                </a:cubicBezTo>
                <a:cubicBezTo>
                  <a:pt x="11223784" y="1514285"/>
                  <a:pt x="11223784" y="1499997"/>
                  <a:pt x="11219021" y="1495235"/>
                </a:cubicBezTo>
                <a:cubicBezTo>
                  <a:pt x="11199971" y="1485757"/>
                  <a:pt x="11176159" y="1471470"/>
                  <a:pt x="11161871" y="1471470"/>
                </a:cubicBezTo>
                <a:cubicBezTo>
                  <a:pt x="11152346" y="1471470"/>
                  <a:pt x="11147584" y="1480995"/>
                  <a:pt x="11142821" y="1480995"/>
                </a:cubicBezTo>
                <a:cubicBezTo>
                  <a:pt x="11147584" y="1461945"/>
                  <a:pt x="11180921" y="1447657"/>
                  <a:pt x="11185684" y="1447657"/>
                </a:cubicBezTo>
                <a:cubicBezTo>
                  <a:pt x="11199971" y="1447657"/>
                  <a:pt x="11199971" y="1457182"/>
                  <a:pt x="11204734" y="1457182"/>
                </a:cubicBezTo>
                <a:close/>
                <a:moveTo>
                  <a:pt x="12476179" y="1442895"/>
                </a:moveTo>
                <a:cubicBezTo>
                  <a:pt x="12490466" y="1457182"/>
                  <a:pt x="12514279" y="1476232"/>
                  <a:pt x="12533329" y="1490472"/>
                </a:cubicBezTo>
                <a:lnTo>
                  <a:pt x="12533329" y="1514285"/>
                </a:lnTo>
                <a:cubicBezTo>
                  <a:pt x="12528566" y="1514285"/>
                  <a:pt x="12519041" y="1519047"/>
                  <a:pt x="12514279" y="1519047"/>
                </a:cubicBezTo>
                <a:cubicBezTo>
                  <a:pt x="12514279" y="1514285"/>
                  <a:pt x="12509516" y="1504760"/>
                  <a:pt x="12504754" y="1495235"/>
                </a:cubicBezTo>
                <a:cubicBezTo>
                  <a:pt x="12499991" y="1499997"/>
                  <a:pt x="12490466" y="1509522"/>
                  <a:pt x="12480941" y="1509522"/>
                </a:cubicBezTo>
                <a:cubicBezTo>
                  <a:pt x="12466654" y="1509522"/>
                  <a:pt x="12466654" y="1504760"/>
                  <a:pt x="12461891" y="1504760"/>
                </a:cubicBezTo>
                <a:lnTo>
                  <a:pt x="12461891" y="1442895"/>
                </a:lnTo>
                <a:lnTo>
                  <a:pt x="12476179" y="1442895"/>
                </a:lnTo>
                <a:close/>
                <a:moveTo>
                  <a:pt x="10919031" y="1495235"/>
                </a:moveTo>
                <a:cubicBezTo>
                  <a:pt x="10895219" y="1490472"/>
                  <a:pt x="10871406" y="1490472"/>
                  <a:pt x="10847594" y="1480995"/>
                </a:cubicBezTo>
                <a:cubicBezTo>
                  <a:pt x="10842831" y="1466707"/>
                  <a:pt x="10833306" y="1447657"/>
                  <a:pt x="10819019" y="1428607"/>
                </a:cubicBezTo>
                <a:cubicBezTo>
                  <a:pt x="10842831" y="1442895"/>
                  <a:pt x="10919031" y="1428607"/>
                  <a:pt x="10919031" y="1495235"/>
                </a:cubicBezTo>
                <a:close/>
                <a:moveTo>
                  <a:pt x="10833306" y="1490472"/>
                </a:moveTo>
                <a:cubicBezTo>
                  <a:pt x="10838069" y="1499997"/>
                  <a:pt x="10857119" y="1514285"/>
                  <a:pt x="10857119" y="1523810"/>
                </a:cubicBezTo>
                <a:cubicBezTo>
                  <a:pt x="10861881" y="1538097"/>
                  <a:pt x="10880931" y="1571435"/>
                  <a:pt x="10880931" y="1585722"/>
                </a:cubicBezTo>
                <a:cubicBezTo>
                  <a:pt x="10880931" y="1595247"/>
                  <a:pt x="10876169" y="1604772"/>
                  <a:pt x="10876169" y="1619060"/>
                </a:cubicBezTo>
                <a:cubicBezTo>
                  <a:pt x="10871406" y="1619060"/>
                  <a:pt x="10866644" y="1623822"/>
                  <a:pt x="10861881" y="1628585"/>
                </a:cubicBezTo>
                <a:cubicBezTo>
                  <a:pt x="10861881" y="1619060"/>
                  <a:pt x="10866644" y="1609535"/>
                  <a:pt x="10866644" y="1595247"/>
                </a:cubicBezTo>
                <a:cubicBezTo>
                  <a:pt x="10866644" y="1561910"/>
                  <a:pt x="10814256" y="1447657"/>
                  <a:pt x="10757106" y="1447657"/>
                </a:cubicBezTo>
                <a:cubicBezTo>
                  <a:pt x="10742819" y="1447657"/>
                  <a:pt x="10738056" y="1442895"/>
                  <a:pt x="10733294" y="1452420"/>
                </a:cubicBezTo>
                <a:cubicBezTo>
                  <a:pt x="10704767" y="1471470"/>
                  <a:pt x="10676192" y="1499997"/>
                  <a:pt x="10657142" y="1533335"/>
                </a:cubicBezTo>
                <a:cubicBezTo>
                  <a:pt x="10647617" y="1542860"/>
                  <a:pt x="10647617" y="1566672"/>
                  <a:pt x="10642854" y="1580960"/>
                </a:cubicBezTo>
                <a:cubicBezTo>
                  <a:pt x="10642854" y="1585722"/>
                  <a:pt x="10638092" y="1590485"/>
                  <a:pt x="10633329" y="1595247"/>
                </a:cubicBezTo>
                <a:cubicBezTo>
                  <a:pt x="10628567" y="1609535"/>
                  <a:pt x="10623804" y="1628585"/>
                  <a:pt x="10623804" y="1638110"/>
                </a:cubicBezTo>
                <a:cubicBezTo>
                  <a:pt x="10623804" y="1652397"/>
                  <a:pt x="10628567" y="1700022"/>
                  <a:pt x="10661904" y="1700022"/>
                </a:cubicBezTo>
                <a:cubicBezTo>
                  <a:pt x="10690479" y="1700022"/>
                  <a:pt x="10704767" y="1661922"/>
                  <a:pt x="10704767" y="1647635"/>
                </a:cubicBezTo>
                <a:cubicBezTo>
                  <a:pt x="10704767" y="1619060"/>
                  <a:pt x="10685717" y="1609535"/>
                  <a:pt x="10671429" y="1609535"/>
                </a:cubicBezTo>
                <a:cubicBezTo>
                  <a:pt x="10638092" y="1609535"/>
                  <a:pt x="10647617" y="1638110"/>
                  <a:pt x="10647617" y="1638110"/>
                </a:cubicBezTo>
                <a:cubicBezTo>
                  <a:pt x="10647617" y="1652397"/>
                  <a:pt x="10652379" y="1671447"/>
                  <a:pt x="10666667" y="1671447"/>
                </a:cubicBezTo>
                <a:cubicBezTo>
                  <a:pt x="10680954" y="1671447"/>
                  <a:pt x="10685717" y="1652397"/>
                  <a:pt x="10690479" y="1642872"/>
                </a:cubicBezTo>
                <a:cubicBezTo>
                  <a:pt x="10685717" y="1638110"/>
                  <a:pt x="10676192" y="1628585"/>
                  <a:pt x="10671429" y="1628585"/>
                </a:cubicBezTo>
                <a:cubicBezTo>
                  <a:pt x="10671429" y="1628585"/>
                  <a:pt x="10666667" y="1628585"/>
                  <a:pt x="10661904" y="1633347"/>
                </a:cubicBezTo>
                <a:cubicBezTo>
                  <a:pt x="10666667" y="1638110"/>
                  <a:pt x="10671429" y="1642872"/>
                  <a:pt x="10676192" y="1642872"/>
                </a:cubicBezTo>
                <a:cubicBezTo>
                  <a:pt x="10676192" y="1647635"/>
                  <a:pt x="10676192" y="1652397"/>
                  <a:pt x="10661904" y="1657160"/>
                </a:cubicBezTo>
                <a:cubicBezTo>
                  <a:pt x="10661904" y="1652397"/>
                  <a:pt x="10657142" y="1647635"/>
                  <a:pt x="10657142" y="1638110"/>
                </a:cubicBezTo>
                <a:cubicBezTo>
                  <a:pt x="10657142" y="1623822"/>
                  <a:pt x="10661904" y="1623822"/>
                  <a:pt x="10671429" y="1623822"/>
                </a:cubicBezTo>
                <a:cubicBezTo>
                  <a:pt x="10685717" y="1623822"/>
                  <a:pt x="10695242" y="1633347"/>
                  <a:pt x="10695242" y="1647635"/>
                </a:cubicBezTo>
                <a:cubicBezTo>
                  <a:pt x="10695242" y="1657160"/>
                  <a:pt x="10680954" y="1685735"/>
                  <a:pt x="10661904" y="1685735"/>
                </a:cubicBezTo>
                <a:cubicBezTo>
                  <a:pt x="10638092" y="1685735"/>
                  <a:pt x="10638092" y="1647635"/>
                  <a:pt x="10638092" y="1638110"/>
                </a:cubicBezTo>
                <a:cubicBezTo>
                  <a:pt x="10638092" y="1623822"/>
                  <a:pt x="10657142" y="1585722"/>
                  <a:pt x="10661904" y="1557147"/>
                </a:cubicBezTo>
                <a:cubicBezTo>
                  <a:pt x="10666667" y="1542860"/>
                  <a:pt x="10728531" y="1457182"/>
                  <a:pt x="10757106" y="1457182"/>
                </a:cubicBezTo>
                <a:cubicBezTo>
                  <a:pt x="10814256" y="1457182"/>
                  <a:pt x="10852356" y="1585722"/>
                  <a:pt x="10852356" y="1595247"/>
                </a:cubicBezTo>
                <a:cubicBezTo>
                  <a:pt x="10852356" y="1623822"/>
                  <a:pt x="10833306" y="1666685"/>
                  <a:pt x="10795206" y="1666685"/>
                </a:cubicBezTo>
                <a:cubicBezTo>
                  <a:pt x="10766631" y="1666685"/>
                  <a:pt x="10757106" y="1642872"/>
                  <a:pt x="10757106" y="1623822"/>
                </a:cubicBezTo>
                <a:cubicBezTo>
                  <a:pt x="10757106" y="1609535"/>
                  <a:pt x="10761869" y="1600010"/>
                  <a:pt x="10776156" y="1585722"/>
                </a:cubicBezTo>
                <a:lnTo>
                  <a:pt x="10804731" y="1585722"/>
                </a:lnTo>
                <a:cubicBezTo>
                  <a:pt x="10804731" y="1590485"/>
                  <a:pt x="10809494" y="1600010"/>
                  <a:pt x="10809494" y="1604772"/>
                </a:cubicBezTo>
                <a:cubicBezTo>
                  <a:pt x="10804731" y="1609535"/>
                  <a:pt x="10804731" y="1614297"/>
                  <a:pt x="10795206" y="1614297"/>
                </a:cubicBezTo>
                <a:cubicBezTo>
                  <a:pt x="10780919" y="1614297"/>
                  <a:pt x="10790444" y="1609535"/>
                  <a:pt x="10785681" y="1604772"/>
                </a:cubicBezTo>
                <a:lnTo>
                  <a:pt x="10776156" y="1614297"/>
                </a:lnTo>
                <a:cubicBezTo>
                  <a:pt x="10780919" y="1619060"/>
                  <a:pt x="10780919" y="1628585"/>
                  <a:pt x="10795206" y="1628585"/>
                </a:cubicBezTo>
                <a:cubicBezTo>
                  <a:pt x="10814256" y="1628585"/>
                  <a:pt x="10819019" y="1609535"/>
                  <a:pt x="10819019" y="1600010"/>
                </a:cubicBezTo>
                <a:cubicBezTo>
                  <a:pt x="10819019" y="1571435"/>
                  <a:pt x="10790444" y="1571435"/>
                  <a:pt x="10785681" y="1571435"/>
                </a:cubicBezTo>
                <a:cubicBezTo>
                  <a:pt x="10752344" y="1571435"/>
                  <a:pt x="10742819" y="1604772"/>
                  <a:pt x="10742819" y="1623822"/>
                </a:cubicBezTo>
                <a:cubicBezTo>
                  <a:pt x="10742819" y="1647635"/>
                  <a:pt x="10766631" y="1680972"/>
                  <a:pt x="10795206" y="1680972"/>
                </a:cubicBezTo>
                <a:cubicBezTo>
                  <a:pt x="10804731" y="1680972"/>
                  <a:pt x="10814256" y="1676210"/>
                  <a:pt x="10823781" y="1671447"/>
                </a:cubicBezTo>
                <a:cubicBezTo>
                  <a:pt x="10804731" y="1695260"/>
                  <a:pt x="10814256" y="1723835"/>
                  <a:pt x="10785681" y="1723835"/>
                </a:cubicBezTo>
                <a:cubicBezTo>
                  <a:pt x="10771394" y="1723835"/>
                  <a:pt x="10752344" y="1700022"/>
                  <a:pt x="10733294" y="1680972"/>
                </a:cubicBezTo>
                <a:cubicBezTo>
                  <a:pt x="10709529" y="1719072"/>
                  <a:pt x="10652379" y="1752410"/>
                  <a:pt x="10647617" y="1752410"/>
                </a:cubicBezTo>
                <a:cubicBezTo>
                  <a:pt x="10619042" y="1752410"/>
                  <a:pt x="10590467" y="1638110"/>
                  <a:pt x="10590467" y="1633347"/>
                </a:cubicBezTo>
                <a:cubicBezTo>
                  <a:pt x="10590467" y="1609535"/>
                  <a:pt x="10604754" y="1561910"/>
                  <a:pt x="10623804" y="1547622"/>
                </a:cubicBezTo>
                <a:cubicBezTo>
                  <a:pt x="10628567" y="1542860"/>
                  <a:pt x="10628567" y="1533335"/>
                  <a:pt x="10628567" y="1523810"/>
                </a:cubicBezTo>
                <a:cubicBezTo>
                  <a:pt x="10628567" y="1490472"/>
                  <a:pt x="10671429" y="1476232"/>
                  <a:pt x="10695242" y="1457182"/>
                </a:cubicBezTo>
                <a:cubicBezTo>
                  <a:pt x="10719054" y="1438132"/>
                  <a:pt x="10742819" y="1419082"/>
                  <a:pt x="10766631" y="1419082"/>
                </a:cubicBezTo>
                <a:cubicBezTo>
                  <a:pt x="10799969" y="1419082"/>
                  <a:pt x="10814256" y="1442895"/>
                  <a:pt x="10833306" y="1490472"/>
                </a:cubicBezTo>
                <a:close/>
                <a:moveTo>
                  <a:pt x="11704748" y="1442895"/>
                </a:moveTo>
                <a:cubicBezTo>
                  <a:pt x="11714273" y="1447657"/>
                  <a:pt x="11719036" y="1466707"/>
                  <a:pt x="11723798" y="1476232"/>
                </a:cubicBezTo>
                <a:cubicBezTo>
                  <a:pt x="11728561" y="1485757"/>
                  <a:pt x="11747611" y="1480995"/>
                  <a:pt x="11757136" y="1495235"/>
                </a:cubicBezTo>
                <a:cubicBezTo>
                  <a:pt x="11766661" y="1499997"/>
                  <a:pt x="11771423" y="1519047"/>
                  <a:pt x="11771423" y="1533335"/>
                </a:cubicBezTo>
                <a:cubicBezTo>
                  <a:pt x="11771423" y="1542860"/>
                  <a:pt x="11766661" y="1557147"/>
                  <a:pt x="11761898" y="1561910"/>
                </a:cubicBezTo>
                <a:cubicBezTo>
                  <a:pt x="11733323" y="1566672"/>
                  <a:pt x="11690461" y="1585722"/>
                  <a:pt x="11676173" y="1585722"/>
                </a:cubicBezTo>
                <a:cubicBezTo>
                  <a:pt x="11647598" y="1585722"/>
                  <a:pt x="11599973" y="1552385"/>
                  <a:pt x="11599973" y="1523810"/>
                </a:cubicBezTo>
                <a:cubicBezTo>
                  <a:pt x="11599973" y="1504760"/>
                  <a:pt x="11661886" y="1471470"/>
                  <a:pt x="11676173" y="1471470"/>
                </a:cubicBezTo>
                <a:cubicBezTo>
                  <a:pt x="11695223" y="1471470"/>
                  <a:pt x="11719036" y="1504760"/>
                  <a:pt x="11719036" y="1519047"/>
                </a:cubicBezTo>
                <a:cubicBezTo>
                  <a:pt x="11719036" y="1533335"/>
                  <a:pt x="11680936" y="1557147"/>
                  <a:pt x="11676173" y="1557147"/>
                </a:cubicBezTo>
                <a:cubicBezTo>
                  <a:pt x="11666648" y="1557147"/>
                  <a:pt x="11657123" y="1538097"/>
                  <a:pt x="11642836" y="1528572"/>
                </a:cubicBezTo>
                <a:cubicBezTo>
                  <a:pt x="11647598" y="1514285"/>
                  <a:pt x="11661886" y="1499997"/>
                  <a:pt x="11676173" y="1499997"/>
                </a:cubicBezTo>
                <a:cubicBezTo>
                  <a:pt x="11685698" y="1499997"/>
                  <a:pt x="11690461" y="1504760"/>
                  <a:pt x="11699986" y="1514285"/>
                </a:cubicBezTo>
                <a:cubicBezTo>
                  <a:pt x="11685698" y="1523810"/>
                  <a:pt x="11680936" y="1528572"/>
                  <a:pt x="11671411" y="1523810"/>
                </a:cubicBezTo>
                <a:cubicBezTo>
                  <a:pt x="11671411" y="1523810"/>
                  <a:pt x="11666648" y="1528572"/>
                  <a:pt x="11666648" y="1538097"/>
                </a:cubicBezTo>
                <a:cubicBezTo>
                  <a:pt x="11671411" y="1538097"/>
                  <a:pt x="11671411" y="1542860"/>
                  <a:pt x="11685698" y="1542860"/>
                </a:cubicBezTo>
                <a:cubicBezTo>
                  <a:pt x="11704748" y="1542860"/>
                  <a:pt x="11709511" y="1523810"/>
                  <a:pt x="11709511" y="1514285"/>
                </a:cubicBezTo>
                <a:cubicBezTo>
                  <a:pt x="11709511" y="1490472"/>
                  <a:pt x="11680936" y="1485757"/>
                  <a:pt x="11676173" y="1485757"/>
                </a:cubicBezTo>
                <a:cubicBezTo>
                  <a:pt x="11661886" y="1485757"/>
                  <a:pt x="11628548" y="1509522"/>
                  <a:pt x="11628548" y="1523810"/>
                </a:cubicBezTo>
                <a:cubicBezTo>
                  <a:pt x="11628548" y="1533335"/>
                  <a:pt x="11671411" y="1571435"/>
                  <a:pt x="11676173" y="1571435"/>
                </a:cubicBezTo>
                <a:cubicBezTo>
                  <a:pt x="11709511" y="1571435"/>
                  <a:pt x="11733323" y="1528572"/>
                  <a:pt x="11733323" y="1519047"/>
                </a:cubicBezTo>
                <a:cubicBezTo>
                  <a:pt x="11733323" y="1490472"/>
                  <a:pt x="11699986" y="1461945"/>
                  <a:pt x="11676173" y="1461945"/>
                </a:cubicBezTo>
                <a:cubicBezTo>
                  <a:pt x="11642836" y="1461945"/>
                  <a:pt x="11619023" y="1490472"/>
                  <a:pt x="11604736" y="1490472"/>
                </a:cubicBezTo>
                <a:cubicBezTo>
                  <a:pt x="11595211" y="1490472"/>
                  <a:pt x="11571398" y="1466707"/>
                  <a:pt x="11561873" y="1466707"/>
                </a:cubicBezTo>
                <a:cubicBezTo>
                  <a:pt x="11547586" y="1466707"/>
                  <a:pt x="11523773" y="1471470"/>
                  <a:pt x="11514248" y="1471470"/>
                </a:cubicBezTo>
                <a:cubicBezTo>
                  <a:pt x="11480958" y="1471470"/>
                  <a:pt x="11461908" y="1490472"/>
                  <a:pt x="11461908" y="1519047"/>
                </a:cubicBezTo>
                <a:cubicBezTo>
                  <a:pt x="11461908" y="1557147"/>
                  <a:pt x="11495198" y="1561910"/>
                  <a:pt x="11509486" y="1561910"/>
                </a:cubicBezTo>
                <a:cubicBezTo>
                  <a:pt x="11523773" y="1561910"/>
                  <a:pt x="11561873" y="1552385"/>
                  <a:pt x="11561873" y="1528572"/>
                </a:cubicBezTo>
                <a:cubicBezTo>
                  <a:pt x="11561873" y="1504760"/>
                  <a:pt x="11533298" y="1504760"/>
                  <a:pt x="11528536" y="1504760"/>
                </a:cubicBezTo>
                <a:cubicBezTo>
                  <a:pt x="11519011" y="1504760"/>
                  <a:pt x="11509486" y="1509522"/>
                  <a:pt x="11504723" y="1519047"/>
                </a:cubicBezTo>
                <a:cubicBezTo>
                  <a:pt x="11509486" y="1523810"/>
                  <a:pt x="11519011" y="1519047"/>
                  <a:pt x="11542823" y="1519047"/>
                </a:cubicBezTo>
                <a:lnTo>
                  <a:pt x="11552348" y="1528572"/>
                </a:lnTo>
                <a:cubicBezTo>
                  <a:pt x="11542823" y="1538097"/>
                  <a:pt x="11509486" y="1552385"/>
                  <a:pt x="11504723" y="1552385"/>
                </a:cubicBezTo>
                <a:cubicBezTo>
                  <a:pt x="11476196" y="1552385"/>
                  <a:pt x="11476196" y="1523810"/>
                  <a:pt x="11476196" y="1519047"/>
                </a:cubicBezTo>
                <a:cubicBezTo>
                  <a:pt x="11476196" y="1480995"/>
                  <a:pt x="11509486" y="1490472"/>
                  <a:pt x="11528536" y="1490472"/>
                </a:cubicBezTo>
                <a:cubicBezTo>
                  <a:pt x="11538061" y="1490472"/>
                  <a:pt x="11547586" y="1480995"/>
                  <a:pt x="11561873" y="1480995"/>
                </a:cubicBezTo>
                <a:cubicBezTo>
                  <a:pt x="11571398" y="1480995"/>
                  <a:pt x="11585686" y="1490472"/>
                  <a:pt x="11595211" y="1495235"/>
                </a:cubicBezTo>
                <a:cubicBezTo>
                  <a:pt x="11590448" y="1504760"/>
                  <a:pt x="11585686" y="1514285"/>
                  <a:pt x="11585686" y="1523810"/>
                </a:cubicBezTo>
                <a:cubicBezTo>
                  <a:pt x="11585686" y="1538097"/>
                  <a:pt x="11595211" y="1552385"/>
                  <a:pt x="11604736" y="1561910"/>
                </a:cubicBezTo>
                <a:cubicBezTo>
                  <a:pt x="11595211" y="1571435"/>
                  <a:pt x="11576161" y="1585722"/>
                  <a:pt x="11566636" y="1585722"/>
                </a:cubicBezTo>
                <a:cubicBezTo>
                  <a:pt x="11552348" y="1585722"/>
                  <a:pt x="11547586" y="1576197"/>
                  <a:pt x="11533298" y="1576197"/>
                </a:cubicBezTo>
                <a:cubicBezTo>
                  <a:pt x="11523773" y="1576197"/>
                  <a:pt x="11509486" y="1590485"/>
                  <a:pt x="11499961" y="1590485"/>
                </a:cubicBezTo>
                <a:cubicBezTo>
                  <a:pt x="11485673" y="1590485"/>
                  <a:pt x="11476196" y="1580960"/>
                  <a:pt x="11461908" y="1566672"/>
                </a:cubicBezTo>
                <a:cubicBezTo>
                  <a:pt x="11414283" y="1576197"/>
                  <a:pt x="11399996" y="1547622"/>
                  <a:pt x="11399996" y="1519047"/>
                </a:cubicBezTo>
                <a:cubicBezTo>
                  <a:pt x="11399996" y="1504760"/>
                  <a:pt x="11414283" y="1476232"/>
                  <a:pt x="11438096" y="1471470"/>
                </a:cubicBezTo>
                <a:cubicBezTo>
                  <a:pt x="11447621" y="1466707"/>
                  <a:pt x="11471433" y="1466707"/>
                  <a:pt x="11485673" y="1466707"/>
                </a:cubicBezTo>
                <a:cubicBezTo>
                  <a:pt x="11495198" y="1461945"/>
                  <a:pt x="11499961" y="1442895"/>
                  <a:pt x="11519011" y="1433370"/>
                </a:cubicBezTo>
                <a:cubicBezTo>
                  <a:pt x="11523773" y="1423845"/>
                  <a:pt x="11542823" y="1428607"/>
                  <a:pt x="11552348" y="1423845"/>
                </a:cubicBezTo>
                <a:cubicBezTo>
                  <a:pt x="11576161" y="1419082"/>
                  <a:pt x="11599973" y="1400032"/>
                  <a:pt x="11614261" y="1400032"/>
                </a:cubicBezTo>
                <a:cubicBezTo>
                  <a:pt x="11623786" y="1400032"/>
                  <a:pt x="11676173" y="1423845"/>
                  <a:pt x="11704748" y="1442895"/>
                </a:cubicBezTo>
                <a:close/>
                <a:moveTo>
                  <a:pt x="11919013" y="1404795"/>
                </a:moveTo>
                <a:lnTo>
                  <a:pt x="11919013" y="1466707"/>
                </a:lnTo>
                <a:cubicBezTo>
                  <a:pt x="11904725" y="1461945"/>
                  <a:pt x="11885675" y="1452420"/>
                  <a:pt x="11871388" y="1452420"/>
                </a:cubicBezTo>
                <a:cubicBezTo>
                  <a:pt x="11861911" y="1452420"/>
                  <a:pt x="11790473" y="1495235"/>
                  <a:pt x="11785711" y="1509522"/>
                </a:cubicBezTo>
                <a:cubicBezTo>
                  <a:pt x="11771423" y="1490472"/>
                  <a:pt x="11747611" y="1471470"/>
                  <a:pt x="11728561" y="1457182"/>
                </a:cubicBezTo>
                <a:cubicBezTo>
                  <a:pt x="11752373" y="1419082"/>
                  <a:pt x="11838098" y="1480995"/>
                  <a:pt x="11838098" y="1400032"/>
                </a:cubicBezTo>
                <a:cubicBezTo>
                  <a:pt x="11838098" y="1390507"/>
                  <a:pt x="11833336" y="1385745"/>
                  <a:pt x="11828573" y="1376220"/>
                </a:cubicBezTo>
                <a:cubicBezTo>
                  <a:pt x="11861911" y="1385745"/>
                  <a:pt x="11880913" y="1423845"/>
                  <a:pt x="11919013" y="1404795"/>
                </a:cubicBezTo>
                <a:close/>
                <a:moveTo>
                  <a:pt x="11271408" y="1376220"/>
                </a:moveTo>
                <a:cubicBezTo>
                  <a:pt x="11261883" y="1400032"/>
                  <a:pt x="11238071" y="1419082"/>
                  <a:pt x="11238071" y="1442895"/>
                </a:cubicBezTo>
                <a:cubicBezTo>
                  <a:pt x="11233309" y="1447657"/>
                  <a:pt x="11233309" y="1447657"/>
                  <a:pt x="11219021" y="1447657"/>
                </a:cubicBezTo>
                <a:cubicBezTo>
                  <a:pt x="11209496" y="1447657"/>
                  <a:pt x="11190446" y="1438132"/>
                  <a:pt x="11190446" y="1423845"/>
                </a:cubicBezTo>
                <a:cubicBezTo>
                  <a:pt x="11190446" y="1409557"/>
                  <a:pt x="11214259" y="1380982"/>
                  <a:pt x="11228546" y="1376220"/>
                </a:cubicBezTo>
                <a:lnTo>
                  <a:pt x="11271408" y="1376220"/>
                </a:lnTo>
                <a:close/>
                <a:moveTo>
                  <a:pt x="11590448" y="1385745"/>
                </a:moveTo>
                <a:cubicBezTo>
                  <a:pt x="11590448" y="1409557"/>
                  <a:pt x="11538061" y="1409557"/>
                  <a:pt x="11528536" y="1414320"/>
                </a:cubicBezTo>
                <a:cubicBezTo>
                  <a:pt x="11514248" y="1419082"/>
                  <a:pt x="11495198" y="1438132"/>
                  <a:pt x="11480958" y="1452420"/>
                </a:cubicBezTo>
                <a:cubicBezTo>
                  <a:pt x="11438096" y="1442895"/>
                  <a:pt x="11371421" y="1490472"/>
                  <a:pt x="11390471" y="1528572"/>
                </a:cubicBezTo>
                <a:cubicBezTo>
                  <a:pt x="11380946" y="1523810"/>
                  <a:pt x="11376183" y="1519047"/>
                  <a:pt x="11361896" y="1519047"/>
                </a:cubicBezTo>
                <a:cubicBezTo>
                  <a:pt x="11333321" y="1519047"/>
                  <a:pt x="11333321" y="1542860"/>
                  <a:pt x="11333321" y="1547622"/>
                </a:cubicBezTo>
                <a:cubicBezTo>
                  <a:pt x="11333321" y="1552385"/>
                  <a:pt x="11338083" y="1566672"/>
                  <a:pt x="11352371" y="1580960"/>
                </a:cubicBezTo>
                <a:lnTo>
                  <a:pt x="11361896" y="1571435"/>
                </a:lnTo>
                <a:cubicBezTo>
                  <a:pt x="11357133" y="1566672"/>
                  <a:pt x="11347608" y="1561910"/>
                  <a:pt x="11347608" y="1552385"/>
                </a:cubicBezTo>
                <a:cubicBezTo>
                  <a:pt x="11347608" y="1538097"/>
                  <a:pt x="11352371" y="1533335"/>
                  <a:pt x="11361896" y="1533335"/>
                </a:cubicBezTo>
                <a:cubicBezTo>
                  <a:pt x="11380946" y="1533335"/>
                  <a:pt x="11395233" y="1557147"/>
                  <a:pt x="11395233" y="1566672"/>
                </a:cubicBezTo>
                <a:cubicBezTo>
                  <a:pt x="11395233" y="1580960"/>
                  <a:pt x="11390471" y="1590485"/>
                  <a:pt x="11380946" y="1595247"/>
                </a:cubicBezTo>
                <a:cubicBezTo>
                  <a:pt x="11366658" y="1600010"/>
                  <a:pt x="11347608" y="1609535"/>
                  <a:pt x="11333321" y="1609535"/>
                </a:cubicBezTo>
                <a:lnTo>
                  <a:pt x="11309508" y="1609535"/>
                </a:lnTo>
                <a:lnTo>
                  <a:pt x="11309508" y="1580960"/>
                </a:lnTo>
                <a:cubicBezTo>
                  <a:pt x="11314271" y="1576197"/>
                  <a:pt x="11319033" y="1566672"/>
                  <a:pt x="11328558" y="1561910"/>
                </a:cubicBezTo>
                <a:cubicBezTo>
                  <a:pt x="11323796" y="1552385"/>
                  <a:pt x="11314271" y="1538097"/>
                  <a:pt x="11314271" y="1523810"/>
                </a:cubicBezTo>
                <a:cubicBezTo>
                  <a:pt x="11314271" y="1485757"/>
                  <a:pt x="11347608" y="1471470"/>
                  <a:pt x="11385708" y="1461945"/>
                </a:cubicBezTo>
                <a:cubicBezTo>
                  <a:pt x="11385708" y="1461945"/>
                  <a:pt x="11399996" y="1466707"/>
                  <a:pt x="11409521" y="1461945"/>
                </a:cubicBezTo>
                <a:cubicBezTo>
                  <a:pt x="11419046" y="1461945"/>
                  <a:pt x="11480958" y="1433370"/>
                  <a:pt x="11480958" y="1409557"/>
                </a:cubicBezTo>
                <a:cubicBezTo>
                  <a:pt x="11480958" y="1404795"/>
                  <a:pt x="11476196" y="1376220"/>
                  <a:pt x="11457146" y="1376220"/>
                </a:cubicBezTo>
                <a:lnTo>
                  <a:pt x="11471433" y="1361932"/>
                </a:lnTo>
                <a:cubicBezTo>
                  <a:pt x="11490436" y="1361932"/>
                  <a:pt x="11514248" y="1347645"/>
                  <a:pt x="11528536" y="1347645"/>
                </a:cubicBezTo>
                <a:cubicBezTo>
                  <a:pt x="11547586" y="1347645"/>
                  <a:pt x="11590448" y="1361932"/>
                  <a:pt x="11590448" y="1385745"/>
                </a:cubicBezTo>
                <a:close/>
                <a:moveTo>
                  <a:pt x="11385708" y="1357170"/>
                </a:moveTo>
                <a:cubicBezTo>
                  <a:pt x="11395233" y="1361932"/>
                  <a:pt x="11466671" y="1371457"/>
                  <a:pt x="11466671" y="1409557"/>
                </a:cubicBezTo>
                <a:cubicBezTo>
                  <a:pt x="11466671" y="1433370"/>
                  <a:pt x="11409521" y="1452420"/>
                  <a:pt x="11404758" y="1452420"/>
                </a:cubicBezTo>
                <a:cubicBezTo>
                  <a:pt x="11390471" y="1452420"/>
                  <a:pt x="11371421" y="1447657"/>
                  <a:pt x="11352371" y="1447657"/>
                </a:cubicBezTo>
                <a:lnTo>
                  <a:pt x="11352371" y="1419082"/>
                </a:lnTo>
                <a:cubicBezTo>
                  <a:pt x="11366658" y="1409557"/>
                  <a:pt x="11390471" y="1390507"/>
                  <a:pt x="11404758" y="1390507"/>
                </a:cubicBezTo>
                <a:cubicBezTo>
                  <a:pt x="11414283" y="1390507"/>
                  <a:pt x="11419046" y="1395270"/>
                  <a:pt x="11428571" y="1404795"/>
                </a:cubicBezTo>
                <a:lnTo>
                  <a:pt x="11428571" y="1419082"/>
                </a:lnTo>
                <a:cubicBezTo>
                  <a:pt x="11423808" y="1419082"/>
                  <a:pt x="11409521" y="1419082"/>
                  <a:pt x="11399996" y="1428607"/>
                </a:cubicBezTo>
                <a:cubicBezTo>
                  <a:pt x="11404758" y="1433370"/>
                  <a:pt x="11399996" y="1433370"/>
                  <a:pt x="11414283" y="1433370"/>
                </a:cubicBezTo>
                <a:cubicBezTo>
                  <a:pt x="11433333" y="1433370"/>
                  <a:pt x="11442858" y="1414320"/>
                  <a:pt x="11442858" y="1404795"/>
                </a:cubicBezTo>
                <a:cubicBezTo>
                  <a:pt x="11442858" y="1380982"/>
                  <a:pt x="11404758" y="1376220"/>
                  <a:pt x="11404758" y="1376220"/>
                </a:cubicBezTo>
                <a:cubicBezTo>
                  <a:pt x="11390471" y="1376220"/>
                  <a:pt x="11361896" y="1395270"/>
                  <a:pt x="11342846" y="1404795"/>
                </a:cubicBezTo>
                <a:cubicBezTo>
                  <a:pt x="11333321" y="1404795"/>
                  <a:pt x="11299983" y="1395270"/>
                  <a:pt x="11295221" y="1414320"/>
                </a:cubicBezTo>
                <a:cubicBezTo>
                  <a:pt x="11309508" y="1419082"/>
                  <a:pt x="11323796" y="1414320"/>
                  <a:pt x="11338083" y="1419082"/>
                </a:cubicBezTo>
                <a:lnTo>
                  <a:pt x="11338083" y="1428607"/>
                </a:lnTo>
                <a:cubicBezTo>
                  <a:pt x="11328558" y="1438132"/>
                  <a:pt x="11304746" y="1466707"/>
                  <a:pt x="11290458" y="1466707"/>
                </a:cubicBezTo>
                <a:cubicBezTo>
                  <a:pt x="11261883" y="1466707"/>
                  <a:pt x="11252359" y="1457182"/>
                  <a:pt x="11252359" y="1438132"/>
                </a:cubicBezTo>
                <a:lnTo>
                  <a:pt x="11252359" y="1423845"/>
                </a:lnTo>
                <a:cubicBezTo>
                  <a:pt x="11276171" y="1404795"/>
                  <a:pt x="11290458" y="1380982"/>
                  <a:pt x="11309508" y="1361932"/>
                </a:cubicBezTo>
                <a:cubicBezTo>
                  <a:pt x="11314271" y="1352407"/>
                  <a:pt x="11333321" y="1347645"/>
                  <a:pt x="11347608" y="1347645"/>
                </a:cubicBezTo>
                <a:cubicBezTo>
                  <a:pt x="11357133" y="1347645"/>
                  <a:pt x="11366658" y="1352407"/>
                  <a:pt x="11385708" y="1357170"/>
                </a:cubicBezTo>
                <a:close/>
                <a:moveTo>
                  <a:pt x="11619023" y="1366695"/>
                </a:moveTo>
                <a:cubicBezTo>
                  <a:pt x="11638073" y="1371457"/>
                  <a:pt x="11671411" y="1376220"/>
                  <a:pt x="11695223" y="1376220"/>
                </a:cubicBezTo>
                <a:cubicBezTo>
                  <a:pt x="11695223" y="1414320"/>
                  <a:pt x="11738086" y="1409557"/>
                  <a:pt x="11752373" y="1409557"/>
                </a:cubicBezTo>
                <a:cubicBezTo>
                  <a:pt x="11776186" y="1409557"/>
                  <a:pt x="11799998" y="1414320"/>
                  <a:pt x="11799998" y="1380982"/>
                </a:cubicBezTo>
                <a:cubicBezTo>
                  <a:pt x="11799998" y="1371457"/>
                  <a:pt x="11799998" y="1371457"/>
                  <a:pt x="11785711" y="1366695"/>
                </a:cubicBezTo>
                <a:lnTo>
                  <a:pt x="11785711" y="1395270"/>
                </a:lnTo>
                <a:cubicBezTo>
                  <a:pt x="11776186" y="1400032"/>
                  <a:pt x="11766661" y="1400032"/>
                  <a:pt x="11752373" y="1400032"/>
                </a:cubicBezTo>
                <a:cubicBezTo>
                  <a:pt x="11733323" y="1400032"/>
                  <a:pt x="11709511" y="1390507"/>
                  <a:pt x="11709511" y="1371457"/>
                </a:cubicBezTo>
                <a:cubicBezTo>
                  <a:pt x="11709511" y="1352407"/>
                  <a:pt x="11723798" y="1347645"/>
                  <a:pt x="11738086" y="1347645"/>
                </a:cubicBezTo>
                <a:cubicBezTo>
                  <a:pt x="11776186" y="1347645"/>
                  <a:pt x="11823811" y="1342882"/>
                  <a:pt x="11823811" y="1404795"/>
                </a:cubicBezTo>
                <a:cubicBezTo>
                  <a:pt x="11823811" y="1414320"/>
                  <a:pt x="11819048" y="1419082"/>
                  <a:pt x="11809523" y="1423845"/>
                </a:cubicBezTo>
                <a:cubicBezTo>
                  <a:pt x="11785711" y="1433370"/>
                  <a:pt x="11728561" y="1438132"/>
                  <a:pt x="11719036" y="1438132"/>
                </a:cubicBezTo>
                <a:cubicBezTo>
                  <a:pt x="11704748" y="1438132"/>
                  <a:pt x="11704748" y="1428607"/>
                  <a:pt x="11699986" y="1423845"/>
                </a:cubicBezTo>
                <a:cubicBezTo>
                  <a:pt x="11671411" y="1414320"/>
                  <a:pt x="11633311" y="1371457"/>
                  <a:pt x="11604736" y="1390507"/>
                </a:cubicBezTo>
                <a:cubicBezTo>
                  <a:pt x="11599973" y="1385745"/>
                  <a:pt x="11599973" y="1371457"/>
                  <a:pt x="11595211" y="1366695"/>
                </a:cubicBezTo>
                <a:cubicBezTo>
                  <a:pt x="11585686" y="1347645"/>
                  <a:pt x="11566636" y="1347645"/>
                  <a:pt x="11552348" y="1338120"/>
                </a:cubicBezTo>
                <a:cubicBezTo>
                  <a:pt x="11552348" y="1338120"/>
                  <a:pt x="11561873" y="1338120"/>
                  <a:pt x="11561873" y="1333357"/>
                </a:cubicBezTo>
                <a:cubicBezTo>
                  <a:pt x="11580923" y="1342882"/>
                  <a:pt x="11595211" y="1361932"/>
                  <a:pt x="11619023" y="1366695"/>
                </a:cubicBezTo>
                <a:close/>
                <a:moveTo>
                  <a:pt x="11509486" y="1333357"/>
                </a:moveTo>
                <a:cubicBezTo>
                  <a:pt x="11490436" y="1347645"/>
                  <a:pt x="11466671" y="1352407"/>
                  <a:pt x="11442858" y="1366695"/>
                </a:cubicBezTo>
                <a:cubicBezTo>
                  <a:pt x="11438096" y="1361932"/>
                  <a:pt x="11433333" y="1357170"/>
                  <a:pt x="11428571" y="1357170"/>
                </a:cubicBezTo>
                <a:cubicBezTo>
                  <a:pt x="11438096" y="1347645"/>
                  <a:pt x="11457146" y="1314307"/>
                  <a:pt x="11471433" y="1314307"/>
                </a:cubicBezTo>
                <a:cubicBezTo>
                  <a:pt x="11480958" y="1314307"/>
                  <a:pt x="11495198" y="1323832"/>
                  <a:pt x="11509486" y="1333357"/>
                </a:cubicBezTo>
                <a:close/>
                <a:moveTo>
                  <a:pt x="11923775" y="1371457"/>
                </a:moveTo>
                <a:cubicBezTo>
                  <a:pt x="11923775" y="1385745"/>
                  <a:pt x="11904725" y="1400032"/>
                  <a:pt x="11895200" y="1400032"/>
                </a:cubicBezTo>
                <a:cubicBezTo>
                  <a:pt x="11880913" y="1400032"/>
                  <a:pt x="11857148" y="1376220"/>
                  <a:pt x="11857148" y="1366695"/>
                </a:cubicBezTo>
                <a:lnTo>
                  <a:pt x="11857148" y="1338120"/>
                </a:lnTo>
                <a:lnTo>
                  <a:pt x="11876150" y="1338120"/>
                </a:lnTo>
                <a:cubicBezTo>
                  <a:pt x="11885675" y="1342882"/>
                  <a:pt x="11899963" y="1342882"/>
                  <a:pt x="11899963" y="1357170"/>
                </a:cubicBezTo>
                <a:cubicBezTo>
                  <a:pt x="11899963" y="1366695"/>
                  <a:pt x="11890438" y="1371457"/>
                  <a:pt x="11895200" y="1380982"/>
                </a:cubicBezTo>
                <a:cubicBezTo>
                  <a:pt x="11904725" y="1376220"/>
                  <a:pt x="11914250" y="1371457"/>
                  <a:pt x="11914250" y="1357170"/>
                </a:cubicBezTo>
                <a:cubicBezTo>
                  <a:pt x="11914250" y="1323832"/>
                  <a:pt x="11866625" y="1323832"/>
                  <a:pt x="11866625" y="1323832"/>
                </a:cubicBezTo>
                <a:cubicBezTo>
                  <a:pt x="11847623" y="1323832"/>
                  <a:pt x="11833336" y="1338120"/>
                  <a:pt x="11842861" y="1366695"/>
                </a:cubicBezTo>
                <a:cubicBezTo>
                  <a:pt x="11823811" y="1357170"/>
                  <a:pt x="11804761" y="1342882"/>
                  <a:pt x="11804761" y="1323832"/>
                </a:cubicBezTo>
                <a:cubicBezTo>
                  <a:pt x="11804761" y="1304782"/>
                  <a:pt x="11847623" y="1304782"/>
                  <a:pt x="11857148" y="1304782"/>
                </a:cubicBezTo>
                <a:cubicBezTo>
                  <a:pt x="11904725" y="1304782"/>
                  <a:pt x="11923775" y="1338120"/>
                  <a:pt x="11923775" y="1371457"/>
                </a:cubicBezTo>
                <a:close/>
                <a:moveTo>
                  <a:pt x="11323796" y="1280970"/>
                </a:moveTo>
                <a:cubicBezTo>
                  <a:pt x="11323796" y="1285732"/>
                  <a:pt x="11328558" y="1280970"/>
                  <a:pt x="11328558" y="1290495"/>
                </a:cubicBezTo>
                <a:cubicBezTo>
                  <a:pt x="11328558" y="1304782"/>
                  <a:pt x="11323796" y="1319070"/>
                  <a:pt x="11319033" y="1333357"/>
                </a:cubicBezTo>
                <a:cubicBezTo>
                  <a:pt x="11309508" y="1347645"/>
                  <a:pt x="11295221" y="1371457"/>
                  <a:pt x="11280933" y="1371457"/>
                </a:cubicBezTo>
                <a:cubicBezTo>
                  <a:pt x="11271408" y="1371457"/>
                  <a:pt x="11261883" y="1361932"/>
                  <a:pt x="11247596" y="1361932"/>
                </a:cubicBezTo>
                <a:cubicBezTo>
                  <a:pt x="11209496" y="1361932"/>
                  <a:pt x="11180921" y="1376220"/>
                  <a:pt x="11180921" y="1438132"/>
                </a:cubicBezTo>
                <a:cubicBezTo>
                  <a:pt x="11176159" y="1438132"/>
                  <a:pt x="11166634" y="1442895"/>
                  <a:pt x="11157109" y="1442895"/>
                </a:cubicBezTo>
                <a:cubicBezTo>
                  <a:pt x="11161871" y="1433370"/>
                  <a:pt x="11176159" y="1419082"/>
                  <a:pt x="11176159" y="1409557"/>
                </a:cubicBezTo>
                <a:cubicBezTo>
                  <a:pt x="11176159" y="1395270"/>
                  <a:pt x="11166634" y="1385745"/>
                  <a:pt x="11166634" y="1376220"/>
                </a:cubicBezTo>
                <a:cubicBezTo>
                  <a:pt x="11166634" y="1361932"/>
                  <a:pt x="11190446" y="1319070"/>
                  <a:pt x="11219021" y="1314307"/>
                </a:cubicBezTo>
                <a:cubicBezTo>
                  <a:pt x="11223784" y="1309545"/>
                  <a:pt x="11242834" y="1314307"/>
                  <a:pt x="11252359" y="1314307"/>
                </a:cubicBezTo>
                <a:cubicBezTo>
                  <a:pt x="11261883" y="1309545"/>
                  <a:pt x="11266646" y="1290495"/>
                  <a:pt x="11285696" y="1280970"/>
                </a:cubicBezTo>
                <a:lnTo>
                  <a:pt x="11323796" y="1280970"/>
                </a:lnTo>
                <a:close/>
                <a:moveTo>
                  <a:pt x="11819048" y="1290495"/>
                </a:moveTo>
                <a:cubicBezTo>
                  <a:pt x="11809523" y="1300020"/>
                  <a:pt x="11780948" y="1319070"/>
                  <a:pt x="11790473" y="1338120"/>
                </a:cubicBezTo>
                <a:lnTo>
                  <a:pt x="11757136" y="1338120"/>
                </a:lnTo>
                <a:cubicBezTo>
                  <a:pt x="11747611" y="1333357"/>
                  <a:pt x="11719036" y="1314307"/>
                  <a:pt x="11714273" y="1304782"/>
                </a:cubicBezTo>
                <a:cubicBezTo>
                  <a:pt x="11719036" y="1295257"/>
                  <a:pt x="11761898" y="1271445"/>
                  <a:pt x="11771423" y="1271445"/>
                </a:cubicBezTo>
                <a:cubicBezTo>
                  <a:pt x="11785711" y="1271445"/>
                  <a:pt x="11804761" y="1285732"/>
                  <a:pt x="11819048" y="1290495"/>
                </a:cubicBezTo>
                <a:close/>
                <a:moveTo>
                  <a:pt x="11704748" y="1290495"/>
                </a:moveTo>
                <a:cubicBezTo>
                  <a:pt x="11704748" y="1328595"/>
                  <a:pt x="11680936" y="1328595"/>
                  <a:pt x="11652361" y="1328595"/>
                </a:cubicBezTo>
                <a:cubicBezTo>
                  <a:pt x="11638073" y="1328595"/>
                  <a:pt x="11623786" y="1328595"/>
                  <a:pt x="11609498" y="1319070"/>
                </a:cubicBezTo>
                <a:lnTo>
                  <a:pt x="11609498" y="1300020"/>
                </a:lnTo>
                <a:cubicBezTo>
                  <a:pt x="11619023" y="1295257"/>
                  <a:pt x="11628548" y="1295257"/>
                  <a:pt x="11638073" y="1300020"/>
                </a:cubicBezTo>
                <a:cubicBezTo>
                  <a:pt x="11638073" y="1300020"/>
                  <a:pt x="11642836" y="1295257"/>
                  <a:pt x="11642836" y="1285732"/>
                </a:cubicBezTo>
                <a:cubicBezTo>
                  <a:pt x="11638073" y="1285732"/>
                  <a:pt x="11633311" y="1280970"/>
                  <a:pt x="11623786" y="1280970"/>
                </a:cubicBezTo>
                <a:cubicBezTo>
                  <a:pt x="11595211" y="1280970"/>
                  <a:pt x="11595211" y="1309545"/>
                  <a:pt x="11595211" y="1309545"/>
                </a:cubicBezTo>
                <a:cubicBezTo>
                  <a:pt x="11595211" y="1347645"/>
                  <a:pt x="11638073" y="1342882"/>
                  <a:pt x="11647598" y="1342882"/>
                </a:cubicBezTo>
                <a:cubicBezTo>
                  <a:pt x="11671411" y="1342882"/>
                  <a:pt x="11685698" y="1342882"/>
                  <a:pt x="11709511" y="1323832"/>
                </a:cubicBezTo>
                <a:lnTo>
                  <a:pt x="11719036" y="1333357"/>
                </a:lnTo>
                <a:cubicBezTo>
                  <a:pt x="11699986" y="1366695"/>
                  <a:pt x="11690461" y="1361932"/>
                  <a:pt x="11671411" y="1361932"/>
                </a:cubicBezTo>
                <a:cubicBezTo>
                  <a:pt x="11657123" y="1361932"/>
                  <a:pt x="11638073" y="1357170"/>
                  <a:pt x="11619023" y="1352407"/>
                </a:cubicBezTo>
                <a:cubicBezTo>
                  <a:pt x="11614261" y="1352407"/>
                  <a:pt x="11561873" y="1323832"/>
                  <a:pt x="11561873" y="1304782"/>
                </a:cubicBezTo>
                <a:cubicBezTo>
                  <a:pt x="11561873" y="1285732"/>
                  <a:pt x="11614261" y="1261920"/>
                  <a:pt x="11628548" y="1261920"/>
                </a:cubicBezTo>
                <a:cubicBezTo>
                  <a:pt x="11638073" y="1261920"/>
                  <a:pt x="11704748" y="1276207"/>
                  <a:pt x="11704748" y="1290495"/>
                </a:cubicBezTo>
                <a:close/>
                <a:moveTo>
                  <a:pt x="11461908" y="1295257"/>
                </a:moveTo>
                <a:cubicBezTo>
                  <a:pt x="11461908" y="1314307"/>
                  <a:pt x="11404758" y="1347645"/>
                  <a:pt x="11399996" y="1347645"/>
                </a:cubicBezTo>
                <a:cubicBezTo>
                  <a:pt x="11390471" y="1347645"/>
                  <a:pt x="11342846" y="1328595"/>
                  <a:pt x="11338083" y="1323832"/>
                </a:cubicBezTo>
                <a:cubicBezTo>
                  <a:pt x="11357133" y="1328595"/>
                  <a:pt x="11380946" y="1333357"/>
                  <a:pt x="11390471" y="1333357"/>
                </a:cubicBezTo>
                <a:cubicBezTo>
                  <a:pt x="11404758" y="1333357"/>
                  <a:pt x="11419046" y="1314307"/>
                  <a:pt x="11419046" y="1304782"/>
                </a:cubicBezTo>
                <a:cubicBezTo>
                  <a:pt x="11419046" y="1295257"/>
                  <a:pt x="11414283" y="1276207"/>
                  <a:pt x="11385708" y="1285732"/>
                </a:cubicBezTo>
                <a:cubicBezTo>
                  <a:pt x="11385708" y="1290495"/>
                  <a:pt x="11395233" y="1295257"/>
                  <a:pt x="11404758" y="1300020"/>
                </a:cubicBezTo>
                <a:lnTo>
                  <a:pt x="11404758" y="1314307"/>
                </a:lnTo>
                <a:cubicBezTo>
                  <a:pt x="11395233" y="1319070"/>
                  <a:pt x="11380946" y="1309545"/>
                  <a:pt x="11347608" y="1314307"/>
                </a:cubicBezTo>
                <a:cubicBezTo>
                  <a:pt x="11342846" y="1309545"/>
                  <a:pt x="11342846" y="1309545"/>
                  <a:pt x="11342846" y="1300020"/>
                </a:cubicBezTo>
                <a:cubicBezTo>
                  <a:pt x="11342846" y="1271445"/>
                  <a:pt x="11380946" y="1257157"/>
                  <a:pt x="11409521" y="1257157"/>
                </a:cubicBezTo>
                <a:cubicBezTo>
                  <a:pt x="11428571" y="1257157"/>
                  <a:pt x="11461908" y="1280970"/>
                  <a:pt x="11461908" y="1295257"/>
                </a:cubicBezTo>
                <a:close/>
                <a:moveTo>
                  <a:pt x="11571398" y="1266682"/>
                </a:moveTo>
                <a:cubicBezTo>
                  <a:pt x="11571398" y="1271445"/>
                  <a:pt x="11557111" y="1276207"/>
                  <a:pt x="11552348" y="1290495"/>
                </a:cubicBezTo>
                <a:cubicBezTo>
                  <a:pt x="11547586" y="1295257"/>
                  <a:pt x="11552348" y="1314307"/>
                  <a:pt x="11552348" y="1323832"/>
                </a:cubicBezTo>
                <a:cubicBezTo>
                  <a:pt x="11547586" y="1323832"/>
                  <a:pt x="11542823" y="1328595"/>
                  <a:pt x="11533298" y="1328595"/>
                </a:cubicBezTo>
                <a:cubicBezTo>
                  <a:pt x="11519011" y="1328595"/>
                  <a:pt x="11495198" y="1309545"/>
                  <a:pt x="11476196" y="1300020"/>
                </a:cubicBezTo>
                <a:lnTo>
                  <a:pt x="11476196" y="1285732"/>
                </a:lnTo>
                <a:cubicBezTo>
                  <a:pt x="11495198" y="1271445"/>
                  <a:pt x="11519011" y="1252395"/>
                  <a:pt x="11533298" y="1252395"/>
                </a:cubicBezTo>
                <a:cubicBezTo>
                  <a:pt x="11542823" y="1252395"/>
                  <a:pt x="11557111" y="1261920"/>
                  <a:pt x="11571398" y="1266682"/>
                </a:cubicBezTo>
                <a:close/>
                <a:moveTo>
                  <a:pt x="11923775" y="1323832"/>
                </a:moveTo>
                <a:cubicBezTo>
                  <a:pt x="11890438" y="1285732"/>
                  <a:pt x="11857148" y="1300020"/>
                  <a:pt x="11838098" y="1290495"/>
                </a:cubicBezTo>
                <a:cubicBezTo>
                  <a:pt x="11814286" y="1280970"/>
                  <a:pt x="11785711" y="1257157"/>
                  <a:pt x="11776186" y="1257157"/>
                </a:cubicBezTo>
                <a:cubicBezTo>
                  <a:pt x="11761898" y="1257157"/>
                  <a:pt x="11728561" y="1280970"/>
                  <a:pt x="11719036" y="1280970"/>
                </a:cubicBezTo>
                <a:cubicBezTo>
                  <a:pt x="11704748" y="1280970"/>
                  <a:pt x="11704748" y="1261920"/>
                  <a:pt x="11695223" y="1261920"/>
                </a:cubicBezTo>
                <a:cubicBezTo>
                  <a:pt x="11676173" y="1257157"/>
                  <a:pt x="11638073" y="1252395"/>
                  <a:pt x="11628548" y="1252395"/>
                </a:cubicBezTo>
                <a:cubicBezTo>
                  <a:pt x="11614261" y="1252395"/>
                  <a:pt x="11599973" y="1261920"/>
                  <a:pt x="11590448" y="1261920"/>
                </a:cubicBezTo>
                <a:cubicBezTo>
                  <a:pt x="11576161" y="1261920"/>
                  <a:pt x="11542823" y="1238107"/>
                  <a:pt x="11533298" y="1238107"/>
                </a:cubicBezTo>
                <a:cubicBezTo>
                  <a:pt x="11519011" y="1238107"/>
                  <a:pt x="11490436" y="1261920"/>
                  <a:pt x="11471433" y="1276207"/>
                </a:cubicBezTo>
                <a:cubicBezTo>
                  <a:pt x="11452383" y="1261920"/>
                  <a:pt x="11419046" y="1242870"/>
                  <a:pt x="11409521" y="1242870"/>
                </a:cubicBezTo>
                <a:cubicBezTo>
                  <a:pt x="11399996" y="1242870"/>
                  <a:pt x="11342846" y="1266682"/>
                  <a:pt x="11338083" y="1276207"/>
                </a:cubicBezTo>
                <a:cubicBezTo>
                  <a:pt x="11333321" y="1276207"/>
                  <a:pt x="11323796" y="1266682"/>
                  <a:pt x="11314271" y="1266682"/>
                </a:cubicBezTo>
                <a:cubicBezTo>
                  <a:pt x="11309508" y="1266682"/>
                  <a:pt x="11257121" y="1271445"/>
                  <a:pt x="11242834" y="1295257"/>
                </a:cubicBezTo>
                <a:cubicBezTo>
                  <a:pt x="11199971" y="1304782"/>
                  <a:pt x="11176159" y="1314307"/>
                  <a:pt x="11166634" y="1338120"/>
                </a:cubicBezTo>
                <a:cubicBezTo>
                  <a:pt x="11152346" y="1214295"/>
                  <a:pt x="11428571" y="1228582"/>
                  <a:pt x="11514248" y="1228582"/>
                </a:cubicBezTo>
                <a:cubicBezTo>
                  <a:pt x="11638073" y="1228582"/>
                  <a:pt x="11861911" y="1238107"/>
                  <a:pt x="11923775" y="1323832"/>
                </a:cubicBezTo>
                <a:close/>
                <a:moveTo>
                  <a:pt x="11080956" y="1233345"/>
                </a:moveTo>
                <a:cubicBezTo>
                  <a:pt x="11066669" y="1242870"/>
                  <a:pt x="11052381" y="1247632"/>
                  <a:pt x="11038094" y="1252395"/>
                </a:cubicBezTo>
                <a:cubicBezTo>
                  <a:pt x="11047619" y="1242870"/>
                  <a:pt x="11052381" y="1233345"/>
                  <a:pt x="11057144" y="1223820"/>
                </a:cubicBezTo>
                <a:cubicBezTo>
                  <a:pt x="11061906" y="1228582"/>
                  <a:pt x="11071431" y="1233345"/>
                  <a:pt x="11080956" y="1233345"/>
                </a:cubicBezTo>
                <a:close/>
                <a:moveTo>
                  <a:pt x="11157109" y="1214295"/>
                </a:moveTo>
                <a:cubicBezTo>
                  <a:pt x="11147584" y="1214295"/>
                  <a:pt x="11133296" y="1219057"/>
                  <a:pt x="11123771" y="1219057"/>
                </a:cubicBezTo>
                <a:lnTo>
                  <a:pt x="11133296" y="1209532"/>
                </a:lnTo>
                <a:lnTo>
                  <a:pt x="11157109" y="1214295"/>
                </a:lnTo>
                <a:close/>
                <a:moveTo>
                  <a:pt x="11914250" y="1214295"/>
                </a:moveTo>
                <a:cubicBezTo>
                  <a:pt x="11899963" y="1209532"/>
                  <a:pt x="11880913" y="1209532"/>
                  <a:pt x="11866625" y="1204770"/>
                </a:cubicBezTo>
                <a:cubicBezTo>
                  <a:pt x="11871388" y="1204770"/>
                  <a:pt x="11871388" y="1200007"/>
                  <a:pt x="11880913" y="1200007"/>
                </a:cubicBezTo>
                <a:cubicBezTo>
                  <a:pt x="11895200" y="1200007"/>
                  <a:pt x="11904725" y="1209532"/>
                  <a:pt x="11914250" y="1214295"/>
                </a:cubicBezTo>
                <a:close/>
                <a:moveTo>
                  <a:pt x="12071413" y="1271445"/>
                </a:moveTo>
                <a:cubicBezTo>
                  <a:pt x="12023788" y="1233345"/>
                  <a:pt x="11976163" y="1223820"/>
                  <a:pt x="11928538" y="1219057"/>
                </a:cubicBezTo>
                <a:cubicBezTo>
                  <a:pt x="11938063" y="1209532"/>
                  <a:pt x="11976163" y="1233345"/>
                  <a:pt x="11990450" y="1195245"/>
                </a:cubicBezTo>
                <a:cubicBezTo>
                  <a:pt x="11985688" y="1257157"/>
                  <a:pt x="12061888" y="1219057"/>
                  <a:pt x="12071413" y="1271445"/>
                </a:cubicBezTo>
                <a:close/>
                <a:moveTo>
                  <a:pt x="11014281" y="1219057"/>
                </a:moveTo>
                <a:cubicBezTo>
                  <a:pt x="11019044" y="1204770"/>
                  <a:pt x="11023806" y="1190482"/>
                  <a:pt x="11033331" y="1180957"/>
                </a:cubicBezTo>
                <a:cubicBezTo>
                  <a:pt x="11033331" y="1190482"/>
                  <a:pt x="11028569" y="1204770"/>
                  <a:pt x="11014281" y="1219057"/>
                </a:cubicBezTo>
                <a:close/>
                <a:moveTo>
                  <a:pt x="11385708" y="1180957"/>
                </a:moveTo>
                <a:cubicBezTo>
                  <a:pt x="11371421" y="1180957"/>
                  <a:pt x="11352371" y="1185720"/>
                  <a:pt x="11338083" y="1185720"/>
                </a:cubicBezTo>
                <a:cubicBezTo>
                  <a:pt x="11338083" y="1185720"/>
                  <a:pt x="11347608" y="1176195"/>
                  <a:pt x="11357133" y="1176195"/>
                </a:cubicBezTo>
                <a:cubicBezTo>
                  <a:pt x="11371421" y="1176195"/>
                  <a:pt x="11376183" y="1180957"/>
                  <a:pt x="11385708" y="1180957"/>
                </a:cubicBezTo>
                <a:close/>
                <a:moveTo>
                  <a:pt x="11004756" y="1261920"/>
                </a:moveTo>
                <a:lnTo>
                  <a:pt x="11004756" y="1247632"/>
                </a:lnTo>
                <a:cubicBezTo>
                  <a:pt x="11009519" y="1242870"/>
                  <a:pt x="11009519" y="1238107"/>
                  <a:pt x="11009519" y="1233345"/>
                </a:cubicBezTo>
                <a:cubicBezTo>
                  <a:pt x="11042856" y="1223820"/>
                  <a:pt x="11038094" y="1190482"/>
                  <a:pt x="11057144" y="1171432"/>
                </a:cubicBezTo>
                <a:cubicBezTo>
                  <a:pt x="11047619" y="1200007"/>
                  <a:pt x="11038094" y="1242870"/>
                  <a:pt x="11004756" y="1261920"/>
                </a:cubicBezTo>
                <a:close/>
                <a:moveTo>
                  <a:pt x="12057125" y="1214295"/>
                </a:moveTo>
                <a:cubicBezTo>
                  <a:pt x="12052363" y="1209532"/>
                  <a:pt x="12014263" y="1214295"/>
                  <a:pt x="12019025" y="1166670"/>
                </a:cubicBezTo>
                <a:lnTo>
                  <a:pt x="12033313" y="1166670"/>
                </a:lnTo>
                <a:cubicBezTo>
                  <a:pt x="12042838" y="1180957"/>
                  <a:pt x="12052363" y="1200007"/>
                  <a:pt x="12057125" y="1214295"/>
                </a:cubicBezTo>
                <a:close/>
                <a:moveTo>
                  <a:pt x="12028550" y="1219057"/>
                </a:moveTo>
                <a:cubicBezTo>
                  <a:pt x="12028550" y="1223820"/>
                  <a:pt x="12042838" y="1223820"/>
                  <a:pt x="12052363" y="1228582"/>
                </a:cubicBezTo>
                <a:cubicBezTo>
                  <a:pt x="12023788" y="1233345"/>
                  <a:pt x="11999975" y="1214295"/>
                  <a:pt x="11999975" y="1190482"/>
                </a:cubicBezTo>
                <a:lnTo>
                  <a:pt x="11999975" y="1166670"/>
                </a:lnTo>
                <a:cubicBezTo>
                  <a:pt x="12004738" y="1180957"/>
                  <a:pt x="11999975" y="1204770"/>
                  <a:pt x="12028550" y="1219057"/>
                </a:cubicBezTo>
                <a:close/>
                <a:moveTo>
                  <a:pt x="11676173" y="1180957"/>
                </a:moveTo>
                <a:cubicBezTo>
                  <a:pt x="11647598" y="1176195"/>
                  <a:pt x="11619023" y="1176195"/>
                  <a:pt x="11590448" y="1176195"/>
                </a:cubicBezTo>
                <a:cubicBezTo>
                  <a:pt x="11604736" y="1176195"/>
                  <a:pt x="11628548" y="1166670"/>
                  <a:pt x="11638073" y="1166670"/>
                </a:cubicBezTo>
                <a:cubicBezTo>
                  <a:pt x="11652361" y="1166670"/>
                  <a:pt x="11666648" y="1176195"/>
                  <a:pt x="11676173" y="1180957"/>
                </a:cubicBezTo>
                <a:close/>
                <a:moveTo>
                  <a:pt x="11276171" y="1190482"/>
                </a:moveTo>
                <a:lnTo>
                  <a:pt x="11190446" y="1204770"/>
                </a:lnTo>
                <a:cubicBezTo>
                  <a:pt x="11204734" y="1185720"/>
                  <a:pt x="11223784" y="1161907"/>
                  <a:pt x="11233309" y="1142857"/>
                </a:cubicBezTo>
                <a:cubicBezTo>
                  <a:pt x="11233309" y="1157145"/>
                  <a:pt x="11257121" y="1190482"/>
                  <a:pt x="11276171" y="1190482"/>
                </a:cubicBezTo>
                <a:close/>
                <a:moveTo>
                  <a:pt x="11799998" y="1195245"/>
                </a:moveTo>
                <a:cubicBezTo>
                  <a:pt x="11771423" y="1190482"/>
                  <a:pt x="11738086" y="1185720"/>
                  <a:pt x="11709511" y="1180957"/>
                </a:cubicBezTo>
                <a:cubicBezTo>
                  <a:pt x="11723798" y="1176195"/>
                  <a:pt x="11771423" y="1152382"/>
                  <a:pt x="11771423" y="1133332"/>
                </a:cubicBezTo>
                <a:cubicBezTo>
                  <a:pt x="11761898" y="1142857"/>
                  <a:pt x="11780948" y="1171432"/>
                  <a:pt x="11799998" y="1195245"/>
                </a:cubicBezTo>
                <a:close/>
                <a:moveTo>
                  <a:pt x="11180921" y="1190482"/>
                </a:moveTo>
                <a:cubicBezTo>
                  <a:pt x="11166634" y="1200007"/>
                  <a:pt x="11142821" y="1190482"/>
                  <a:pt x="11133296" y="1195245"/>
                </a:cubicBezTo>
                <a:cubicBezTo>
                  <a:pt x="11109484" y="1204770"/>
                  <a:pt x="11095244" y="1219057"/>
                  <a:pt x="11076194" y="1223820"/>
                </a:cubicBezTo>
                <a:cubicBezTo>
                  <a:pt x="11066669" y="1214295"/>
                  <a:pt x="11066669" y="1209532"/>
                  <a:pt x="11066669" y="1195245"/>
                </a:cubicBezTo>
                <a:cubicBezTo>
                  <a:pt x="11066669" y="1185720"/>
                  <a:pt x="11071431" y="1176195"/>
                  <a:pt x="11071431" y="1166670"/>
                </a:cubicBezTo>
                <a:cubicBezTo>
                  <a:pt x="11071431" y="1176195"/>
                  <a:pt x="11085719" y="1200007"/>
                  <a:pt x="11095244" y="1200007"/>
                </a:cubicBezTo>
                <a:cubicBezTo>
                  <a:pt x="11109484" y="1200007"/>
                  <a:pt x="11119009" y="1185720"/>
                  <a:pt x="11138059" y="1180957"/>
                </a:cubicBezTo>
                <a:cubicBezTo>
                  <a:pt x="11142821" y="1176195"/>
                  <a:pt x="11161871" y="1180957"/>
                  <a:pt x="11171396" y="1176195"/>
                </a:cubicBezTo>
                <a:cubicBezTo>
                  <a:pt x="11190446" y="1166670"/>
                  <a:pt x="11209496" y="1142857"/>
                  <a:pt x="11223784" y="1123807"/>
                </a:cubicBezTo>
                <a:cubicBezTo>
                  <a:pt x="11214259" y="1142857"/>
                  <a:pt x="11204734" y="1176195"/>
                  <a:pt x="11180921" y="1190482"/>
                </a:cubicBezTo>
                <a:close/>
                <a:moveTo>
                  <a:pt x="11833336" y="1176195"/>
                </a:moveTo>
                <a:cubicBezTo>
                  <a:pt x="11838098" y="1180957"/>
                  <a:pt x="11838098" y="1180957"/>
                  <a:pt x="11852386" y="1180957"/>
                </a:cubicBezTo>
                <a:cubicBezTo>
                  <a:pt x="11861911" y="1180957"/>
                  <a:pt x="11876150" y="1171432"/>
                  <a:pt x="11885675" y="1171432"/>
                </a:cubicBezTo>
                <a:cubicBezTo>
                  <a:pt x="11899963" y="1171432"/>
                  <a:pt x="11933300" y="1200007"/>
                  <a:pt x="11947588" y="1200007"/>
                </a:cubicBezTo>
                <a:cubicBezTo>
                  <a:pt x="11976163" y="1200007"/>
                  <a:pt x="11966638" y="1161907"/>
                  <a:pt x="11976163" y="1152382"/>
                </a:cubicBezTo>
                <a:cubicBezTo>
                  <a:pt x="11976163" y="1157145"/>
                  <a:pt x="11980925" y="1161907"/>
                  <a:pt x="11980925" y="1176195"/>
                </a:cubicBezTo>
                <a:cubicBezTo>
                  <a:pt x="11980925" y="1200007"/>
                  <a:pt x="11961875" y="1209532"/>
                  <a:pt x="11947588" y="1209532"/>
                </a:cubicBezTo>
                <a:cubicBezTo>
                  <a:pt x="11938063" y="1209532"/>
                  <a:pt x="11914250" y="1195245"/>
                  <a:pt x="11895200" y="1190482"/>
                </a:cubicBezTo>
                <a:cubicBezTo>
                  <a:pt x="11871388" y="1185720"/>
                  <a:pt x="11847623" y="1190482"/>
                  <a:pt x="11823811" y="1185720"/>
                </a:cubicBezTo>
                <a:cubicBezTo>
                  <a:pt x="11809523" y="1185720"/>
                  <a:pt x="11785711" y="1166670"/>
                  <a:pt x="11785711" y="1157145"/>
                </a:cubicBezTo>
                <a:lnTo>
                  <a:pt x="11785711" y="1114282"/>
                </a:lnTo>
                <a:cubicBezTo>
                  <a:pt x="11790473" y="1119045"/>
                  <a:pt x="11799998" y="1171432"/>
                  <a:pt x="11833336" y="1176195"/>
                </a:cubicBezTo>
                <a:close/>
                <a:moveTo>
                  <a:pt x="11147584" y="1104805"/>
                </a:moveTo>
                <a:cubicBezTo>
                  <a:pt x="11147584" y="1123807"/>
                  <a:pt x="11185684" y="1123807"/>
                  <a:pt x="11199971" y="1123807"/>
                </a:cubicBezTo>
                <a:cubicBezTo>
                  <a:pt x="11190446" y="1133332"/>
                  <a:pt x="11176159" y="1171432"/>
                  <a:pt x="11157109" y="1171432"/>
                </a:cubicBezTo>
                <a:cubicBezTo>
                  <a:pt x="11142821" y="1171432"/>
                  <a:pt x="11142821" y="1166670"/>
                  <a:pt x="11133296" y="1157145"/>
                </a:cubicBezTo>
                <a:cubicBezTo>
                  <a:pt x="11123771" y="1166670"/>
                  <a:pt x="11109484" y="1185720"/>
                  <a:pt x="11100006" y="1185720"/>
                </a:cubicBezTo>
                <a:cubicBezTo>
                  <a:pt x="11085719" y="1185720"/>
                  <a:pt x="11080956" y="1171432"/>
                  <a:pt x="11080956" y="1161907"/>
                </a:cubicBezTo>
                <a:cubicBezTo>
                  <a:pt x="11080956" y="1147620"/>
                  <a:pt x="11128534" y="1119045"/>
                  <a:pt x="11152346" y="1095280"/>
                </a:cubicBezTo>
                <a:cubicBezTo>
                  <a:pt x="11152346" y="1100042"/>
                  <a:pt x="11147584" y="1095280"/>
                  <a:pt x="11147584" y="1104805"/>
                </a:cubicBezTo>
                <a:close/>
                <a:moveTo>
                  <a:pt x="11995213" y="1128570"/>
                </a:moveTo>
                <a:cubicBezTo>
                  <a:pt x="11971400" y="1114282"/>
                  <a:pt x="11928538" y="1114282"/>
                  <a:pt x="11919013" y="1090517"/>
                </a:cubicBezTo>
                <a:cubicBezTo>
                  <a:pt x="11942825" y="1100042"/>
                  <a:pt x="11971400" y="1109520"/>
                  <a:pt x="11995213" y="1128570"/>
                </a:cubicBezTo>
                <a:close/>
                <a:moveTo>
                  <a:pt x="11576161" y="1161907"/>
                </a:moveTo>
                <a:cubicBezTo>
                  <a:pt x="11585686" y="1161907"/>
                  <a:pt x="11628548" y="1142857"/>
                  <a:pt x="11638073" y="1142857"/>
                </a:cubicBezTo>
                <a:cubicBezTo>
                  <a:pt x="11652361" y="1142857"/>
                  <a:pt x="11685698" y="1161907"/>
                  <a:pt x="11699986" y="1161907"/>
                </a:cubicBezTo>
                <a:cubicBezTo>
                  <a:pt x="11714273" y="1161907"/>
                  <a:pt x="11742848" y="1138095"/>
                  <a:pt x="11747611" y="1109520"/>
                </a:cubicBezTo>
                <a:lnTo>
                  <a:pt x="11761898" y="1109520"/>
                </a:lnTo>
                <a:lnTo>
                  <a:pt x="11761898" y="1119045"/>
                </a:lnTo>
                <a:cubicBezTo>
                  <a:pt x="11761898" y="1133332"/>
                  <a:pt x="11757136" y="1138095"/>
                  <a:pt x="11747611" y="1147620"/>
                </a:cubicBezTo>
                <a:cubicBezTo>
                  <a:pt x="11738086" y="1161907"/>
                  <a:pt x="11714273" y="1171432"/>
                  <a:pt x="11704748" y="1171432"/>
                </a:cubicBezTo>
                <a:cubicBezTo>
                  <a:pt x="11690461" y="1171432"/>
                  <a:pt x="11652361" y="1152382"/>
                  <a:pt x="11642836" y="1152382"/>
                </a:cubicBezTo>
                <a:cubicBezTo>
                  <a:pt x="11628548" y="1152382"/>
                  <a:pt x="11585686" y="1161907"/>
                  <a:pt x="11576161" y="1161907"/>
                </a:cubicBezTo>
                <a:cubicBezTo>
                  <a:pt x="11523773" y="1161907"/>
                  <a:pt x="11509486" y="1142857"/>
                  <a:pt x="11509486" y="1100042"/>
                </a:cubicBezTo>
                <a:cubicBezTo>
                  <a:pt x="11509486" y="1085755"/>
                  <a:pt x="11509486" y="1095280"/>
                  <a:pt x="11523773" y="1090517"/>
                </a:cubicBezTo>
                <a:cubicBezTo>
                  <a:pt x="11519011" y="1128570"/>
                  <a:pt x="11542823" y="1161907"/>
                  <a:pt x="11576161" y="1161907"/>
                </a:cubicBezTo>
                <a:close/>
                <a:moveTo>
                  <a:pt x="11547586" y="1176195"/>
                </a:moveTo>
                <a:cubicBezTo>
                  <a:pt x="11519011" y="1176195"/>
                  <a:pt x="11485673" y="1176195"/>
                  <a:pt x="11428571" y="1180957"/>
                </a:cubicBezTo>
                <a:cubicBezTo>
                  <a:pt x="11471433" y="1171432"/>
                  <a:pt x="11485673" y="1109520"/>
                  <a:pt x="11499961" y="1090517"/>
                </a:cubicBezTo>
                <a:cubicBezTo>
                  <a:pt x="11490436" y="1119045"/>
                  <a:pt x="11504723" y="1166670"/>
                  <a:pt x="11547586" y="1176195"/>
                </a:cubicBezTo>
                <a:close/>
                <a:moveTo>
                  <a:pt x="11399996" y="1171432"/>
                </a:moveTo>
                <a:cubicBezTo>
                  <a:pt x="11385708" y="1171432"/>
                  <a:pt x="11361896" y="1157145"/>
                  <a:pt x="11352371" y="1157145"/>
                </a:cubicBezTo>
                <a:cubicBezTo>
                  <a:pt x="11338083" y="1157145"/>
                  <a:pt x="11342846" y="1166670"/>
                  <a:pt x="11338083" y="1166670"/>
                </a:cubicBezTo>
                <a:cubicBezTo>
                  <a:pt x="11323796" y="1176195"/>
                  <a:pt x="11304746" y="1176195"/>
                  <a:pt x="11295221" y="1176195"/>
                </a:cubicBezTo>
                <a:cubicBezTo>
                  <a:pt x="11280933" y="1176195"/>
                  <a:pt x="11257121" y="1176195"/>
                  <a:pt x="11242834" y="1142857"/>
                </a:cubicBezTo>
                <a:lnTo>
                  <a:pt x="11247596" y="1119045"/>
                </a:lnTo>
                <a:cubicBezTo>
                  <a:pt x="11252359" y="1128570"/>
                  <a:pt x="11247596" y="1152382"/>
                  <a:pt x="11276171" y="1166670"/>
                </a:cubicBezTo>
                <a:cubicBezTo>
                  <a:pt x="11280933" y="1171432"/>
                  <a:pt x="11280933" y="1171432"/>
                  <a:pt x="11290458" y="1171432"/>
                </a:cubicBezTo>
                <a:cubicBezTo>
                  <a:pt x="11304746" y="1171432"/>
                  <a:pt x="11342846" y="1147620"/>
                  <a:pt x="11352371" y="1147620"/>
                </a:cubicBezTo>
                <a:cubicBezTo>
                  <a:pt x="11366658" y="1147620"/>
                  <a:pt x="11390471" y="1157145"/>
                  <a:pt x="11399996" y="1157145"/>
                </a:cubicBezTo>
                <a:cubicBezTo>
                  <a:pt x="11414283" y="1157145"/>
                  <a:pt x="11438096" y="1152382"/>
                  <a:pt x="11452383" y="1133332"/>
                </a:cubicBezTo>
                <a:cubicBezTo>
                  <a:pt x="11461908" y="1119045"/>
                  <a:pt x="11471433" y="1100042"/>
                  <a:pt x="11480958" y="1090517"/>
                </a:cubicBezTo>
                <a:cubicBezTo>
                  <a:pt x="11471433" y="1147620"/>
                  <a:pt x="11438096" y="1171432"/>
                  <a:pt x="11399996" y="1171432"/>
                </a:cubicBezTo>
                <a:close/>
                <a:moveTo>
                  <a:pt x="11042856" y="1166670"/>
                </a:moveTo>
                <a:cubicBezTo>
                  <a:pt x="11071431" y="1138095"/>
                  <a:pt x="11109484" y="1114282"/>
                  <a:pt x="11147584" y="1085755"/>
                </a:cubicBezTo>
                <a:cubicBezTo>
                  <a:pt x="11114246" y="1114282"/>
                  <a:pt x="11076194" y="1147620"/>
                  <a:pt x="11042856" y="1166670"/>
                </a:cubicBezTo>
                <a:close/>
                <a:moveTo>
                  <a:pt x="11928538" y="1114282"/>
                </a:moveTo>
                <a:cubicBezTo>
                  <a:pt x="11952350" y="1133332"/>
                  <a:pt x="11995213" y="1128570"/>
                  <a:pt x="12019025" y="1157145"/>
                </a:cubicBezTo>
                <a:cubicBezTo>
                  <a:pt x="11976163" y="1133332"/>
                  <a:pt x="11909488" y="1138095"/>
                  <a:pt x="11890438" y="1080992"/>
                </a:cubicBezTo>
                <a:cubicBezTo>
                  <a:pt x="11904725" y="1090517"/>
                  <a:pt x="11909488" y="1104805"/>
                  <a:pt x="11928538" y="1114282"/>
                </a:cubicBezTo>
                <a:close/>
                <a:moveTo>
                  <a:pt x="11957113" y="1152382"/>
                </a:moveTo>
                <a:lnTo>
                  <a:pt x="11957113" y="1180957"/>
                </a:lnTo>
                <a:cubicBezTo>
                  <a:pt x="11952350" y="1185720"/>
                  <a:pt x="11957113" y="1185720"/>
                  <a:pt x="11942825" y="1185720"/>
                </a:cubicBezTo>
                <a:cubicBezTo>
                  <a:pt x="11933300" y="1185720"/>
                  <a:pt x="11899963" y="1157145"/>
                  <a:pt x="11890438" y="1157145"/>
                </a:cubicBezTo>
                <a:cubicBezTo>
                  <a:pt x="11876150" y="1157145"/>
                  <a:pt x="11861911" y="1166670"/>
                  <a:pt x="11852386" y="1166670"/>
                </a:cubicBezTo>
                <a:cubicBezTo>
                  <a:pt x="11833336" y="1166670"/>
                  <a:pt x="11804761" y="1166670"/>
                  <a:pt x="11804761" y="1119045"/>
                </a:cubicBezTo>
                <a:cubicBezTo>
                  <a:pt x="11828573" y="1123807"/>
                  <a:pt x="11880913" y="1104805"/>
                  <a:pt x="11866625" y="1071467"/>
                </a:cubicBezTo>
                <a:cubicBezTo>
                  <a:pt x="11885675" y="1080992"/>
                  <a:pt x="11914250" y="1142857"/>
                  <a:pt x="11957113" y="1152382"/>
                </a:cubicBezTo>
                <a:close/>
                <a:moveTo>
                  <a:pt x="11952350" y="1080992"/>
                </a:moveTo>
                <a:lnTo>
                  <a:pt x="11952350" y="1061942"/>
                </a:lnTo>
                <a:lnTo>
                  <a:pt x="11952350" y="1080992"/>
                </a:lnTo>
                <a:close/>
                <a:moveTo>
                  <a:pt x="11928538" y="1042892"/>
                </a:moveTo>
                <a:cubicBezTo>
                  <a:pt x="11933300" y="1047655"/>
                  <a:pt x="11933300" y="1061942"/>
                  <a:pt x="11933300" y="1071467"/>
                </a:cubicBezTo>
                <a:lnTo>
                  <a:pt x="11928538" y="1042892"/>
                </a:lnTo>
                <a:close/>
                <a:moveTo>
                  <a:pt x="11128534" y="1076230"/>
                </a:moveTo>
                <a:cubicBezTo>
                  <a:pt x="11123771" y="1076230"/>
                  <a:pt x="11119009" y="1066705"/>
                  <a:pt x="11119009" y="1057180"/>
                </a:cubicBezTo>
                <a:cubicBezTo>
                  <a:pt x="11119009" y="1042892"/>
                  <a:pt x="11123771" y="1042892"/>
                  <a:pt x="11123771" y="1042892"/>
                </a:cubicBezTo>
                <a:lnTo>
                  <a:pt x="11128534" y="1076230"/>
                </a:lnTo>
                <a:close/>
                <a:moveTo>
                  <a:pt x="11204734" y="1090517"/>
                </a:moveTo>
                <a:cubicBezTo>
                  <a:pt x="11204734" y="1090517"/>
                  <a:pt x="11199971" y="1095280"/>
                  <a:pt x="11190446" y="1090517"/>
                </a:cubicBezTo>
                <a:cubicBezTo>
                  <a:pt x="11228546" y="1038130"/>
                  <a:pt x="11271408" y="1052417"/>
                  <a:pt x="11338083" y="1038130"/>
                </a:cubicBezTo>
                <a:cubicBezTo>
                  <a:pt x="11304746" y="1085755"/>
                  <a:pt x="11247596" y="1071467"/>
                  <a:pt x="11204734" y="1090517"/>
                </a:cubicBezTo>
                <a:close/>
                <a:moveTo>
                  <a:pt x="11828573" y="1061942"/>
                </a:moveTo>
                <a:lnTo>
                  <a:pt x="11828573" y="1080992"/>
                </a:lnTo>
                <a:lnTo>
                  <a:pt x="11795236" y="1080992"/>
                </a:lnTo>
                <a:cubicBezTo>
                  <a:pt x="11785711" y="1076230"/>
                  <a:pt x="11771423" y="1066705"/>
                  <a:pt x="11761898" y="1066705"/>
                </a:cubicBezTo>
                <a:cubicBezTo>
                  <a:pt x="11733323" y="1066705"/>
                  <a:pt x="11680936" y="1080992"/>
                  <a:pt x="11676173" y="1033367"/>
                </a:cubicBezTo>
                <a:cubicBezTo>
                  <a:pt x="11723798" y="1042892"/>
                  <a:pt x="11776186" y="1047655"/>
                  <a:pt x="11828573" y="1061942"/>
                </a:cubicBezTo>
                <a:close/>
                <a:moveTo>
                  <a:pt x="11695223" y="1076230"/>
                </a:moveTo>
                <a:cubicBezTo>
                  <a:pt x="11709511" y="1085755"/>
                  <a:pt x="11738086" y="1080992"/>
                  <a:pt x="11761898" y="1080992"/>
                </a:cubicBezTo>
                <a:cubicBezTo>
                  <a:pt x="11776186" y="1080992"/>
                  <a:pt x="11799998" y="1095280"/>
                  <a:pt x="11809523" y="1095280"/>
                </a:cubicBezTo>
                <a:cubicBezTo>
                  <a:pt x="11823811" y="1095280"/>
                  <a:pt x="11833336" y="1090517"/>
                  <a:pt x="11842861" y="1066705"/>
                </a:cubicBezTo>
                <a:cubicBezTo>
                  <a:pt x="11852386" y="1071467"/>
                  <a:pt x="11857148" y="1076230"/>
                  <a:pt x="11857148" y="1085755"/>
                </a:cubicBezTo>
                <a:cubicBezTo>
                  <a:pt x="11857148" y="1109520"/>
                  <a:pt x="11819048" y="1104805"/>
                  <a:pt x="11819048" y="1104805"/>
                </a:cubicBezTo>
                <a:cubicBezTo>
                  <a:pt x="11809523" y="1104805"/>
                  <a:pt x="11652361" y="1095280"/>
                  <a:pt x="11652361" y="1047655"/>
                </a:cubicBezTo>
                <a:lnTo>
                  <a:pt x="11652361" y="1033367"/>
                </a:lnTo>
                <a:cubicBezTo>
                  <a:pt x="11661886" y="1042892"/>
                  <a:pt x="11671411" y="1061942"/>
                  <a:pt x="11695223" y="1076230"/>
                </a:cubicBezTo>
                <a:close/>
                <a:moveTo>
                  <a:pt x="11733323" y="1109520"/>
                </a:moveTo>
                <a:lnTo>
                  <a:pt x="11733323" y="1119045"/>
                </a:lnTo>
                <a:cubicBezTo>
                  <a:pt x="11728561" y="1133332"/>
                  <a:pt x="11704748" y="1147620"/>
                  <a:pt x="11695223" y="1147620"/>
                </a:cubicBezTo>
                <a:cubicBezTo>
                  <a:pt x="11685698" y="1147620"/>
                  <a:pt x="11652361" y="1123807"/>
                  <a:pt x="11642836" y="1123807"/>
                </a:cubicBezTo>
                <a:cubicBezTo>
                  <a:pt x="11628548" y="1123807"/>
                  <a:pt x="11590448" y="1147620"/>
                  <a:pt x="11576161" y="1147620"/>
                </a:cubicBezTo>
                <a:cubicBezTo>
                  <a:pt x="11561873" y="1147620"/>
                  <a:pt x="11538061" y="1133332"/>
                  <a:pt x="11538061" y="1119045"/>
                </a:cubicBezTo>
                <a:lnTo>
                  <a:pt x="11538061" y="1095280"/>
                </a:lnTo>
                <a:cubicBezTo>
                  <a:pt x="11566636" y="1090517"/>
                  <a:pt x="11609498" y="1100042"/>
                  <a:pt x="11628548" y="1057180"/>
                </a:cubicBezTo>
                <a:cubicBezTo>
                  <a:pt x="11628548" y="1052417"/>
                  <a:pt x="11628548" y="1042892"/>
                  <a:pt x="11638073" y="1033367"/>
                </a:cubicBezTo>
                <a:cubicBezTo>
                  <a:pt x="11623786" y="1071467"/>
                  <a:pt x="11704748" y="1109520"/>
                  <a:pt x="11733323" y="1109520"/>
                </a:cubicBezTo>
                <a:close/>
                <a:moveTo>
                  <a:pt x="11380946" y="1052417"/>
                </a:moveTo>
                <a:cubicBezTo>
                  <a:pt x="11380946" y="1090517"/>
                  <a:pt x="11409521" y="1109520"/>
                  <a:pt x="11457146" y="1095280"/>
                </a:cubicBezTo>
                <a:cubicBezTo>
                  <a:pt x="11457146" y="1133332"/>
                  <a:pt x="11414283" y="1142857"/>
                  <a:pt x="11399996" y="1142857"/>
                </a:cubicBezTo>
                <a:cubicBezTo>
                  <a:pt x="11390471" y="1142857"/>
                  <a:pt x="11366658" y="1133332"/>
                  <a:pt x="11352371" y="1133332"/>
                </a:cubicBezTo>
                <a:cubicBezTo>
                  <a:pt x="11342846" y="1133332"/>
                  <a:pt x="11304746" y="1157145"/>
                  <a:pt x="11295221" y="1157145"/>
                </a:cubicBezTo>
                <a:cubicBezTo>
                  <a:pt x="11276171" y="1157145"/>
                  <a:pt x="11261883" y="1142857"/>
                  <a:pt x="11261883" y="1123807"/>
                </a:cubicBezTo>
                <a:cubicBezTo>
                  <a:pt x="11261883" y="1109520"/>
                  <a:pt x="11271408" y="1109520"/>
                  <a:pt x="11280933" y="1109520"/>
                </a:cubicBezTo>
                <a:cubicBezTo>
                  <a:pt x="11314271" y="1104805"/>
                  <a:pt x="11357133" y="1052417"/>
                  <a:pt x="11380946" y="1033367"/>
                </a:cubicBezTo>
                <a:cubicBezTo>
                  <a:pt x="11385708" y="1038130"/>
                  <a:pt x="11380946" y="1042892"/>
                  <a:pt x="11380946" y="1052417"/>
                </a:cubicBezTo>
                <a:close/>
                <a:moveTo>
                  <a:pt x="11190446" y="1114282"/>
                </a:moveTo>
                <a:cubicBezTo>
                  <a:pt x="11176159" y="1114282"/>
                  <a:pt x="11171396" y="1109520"/>
                  <a:pt x="11161871" y="1109520"/>
                </a:cubicBezTo>
                <a:cubicBezTo>
                  <a:pt x="11161871" y="1104805"/>
                  <a:pt x="11166634" y="1095280"/>
                  <a:pt x="11176159" y="1085755"/>
                </a:cubicBezTo>
                <a:cubicBezTo>
                  <a:pt x="11185684" y="1104805"/>
                  <a:pt x="11195209" y="1104805"/>
                  <a:pt x="11204734" y="1104805"/>
                </a:cubicBezTo>
                <a:cubicBezTo>
                  <a:pt x="11214259" y="1104805"/>
                  <a:pt x="11266646" y="1095280"/>
                  <a:pt x="11299983" y="1080992"/>
                </a:cubicBezTo>
                <a:cubicBezTo>
                  <a:pt x="11319033" y="1076230"/>
                  <a:pt x="11342846" y="1052417"/>
                  <a:pt x="11361896" y="1033367"/>
                </a:cubicBezTo>
                <a:cubicBezTo>
                  <a:pt x="11366658" y="1080992"/>
                  <a:pt x="11223784" y="1114282"/>
                  <a:pt x="11190446" y="1114282"/>
                </a:cubicBezTo>
                <a:close/>
                <a:moveTo>
                  <a:pt x="11909488" y="1066705"/>
                </a:moveTo>
                <a:cubicBezTo>
                  <a:pt x="11904725" y="1066705"/>
                  <a:pt x="11904725" y="1028605"/>
                  <a:pt x="11909488" y="1028605"/>
                </a:cubicBezTo>
                <a:cubicBezTo>
                  <a:pt x="11914250" y="1038130"/>
                  <a:pt x="11914250" y="1052417"/>
                  <a:pt x="11909488" y="1066705"/>
                </a:cubicBezTo>
                <a:close/>
                <a:moveTo>
                  <a:pt x="11447621" y="1080992"/>
                </a:moveTo>
                <a:cubicBezTo>
                  <a:pt x="11457146" y="1080992"/>
                  <a:pt x="11490436" y="1066705"/>
                  <a:pt x="11504723" y="1066705"/>
                </a:cubicBezTo>
                <a:cubicBezTo>
                  <a:pt x="11514248" y="1066705"/>
                  <a:pt x="11542823" y="1076230"/>
                  <a:pt x="11557111" y="1076230"/>
                </a:cubicBezTo>
                <a:cubicBezTo>
                  <a:pt x="11590448" y="1076230"/>
                  <a:pt x="11599973" y="1038130"/>
                  <a:pt x="11614261" y="1028605"/>
                </a:cubicBezTo>
                <a:lnTo>
                  <a:pt x="11614261" y="1066705"/>
                </a:lnTo>
                <a:cubicBezTo>
                  <a:pt x="11595211" y="1080992"/>
                  <a:pt x="11571398" y="1080992"/>
                  <a:pt x="11557111" y="1080992"/>
                </a:cubicBezTo>
                <a:cubicBezTo>
                  <a:pt x="11547586" y="1080992"/>
                  <a:pt x="11514248" y="1071467"/>
                  <a:pt x="11499961" y="1071467"/>
                </a:cubicBezTo>
                <a:cubicBezTo>
                  <a:pt x="11490436" y="1071467"/>
                  <a:pt x="11433333" y="1090517"/>
                  <a:pt x="11423808" y="1090517"/>
                </a:cubicBezTo>
                <a:cubicBezTo>
                  <a:pt x="11399996" y="1090517"/>
                  <a:pt x="11395233" y="1061942"/>
                  <a:pt x="11395233" y="1052417"/>
                </a:cubicBezTo>
                <a:cubicBezTo>
                  <a:pt x="11395233" y="1038130"/>
                  <a:pt x="11395233" y="1038130"/>
                  <a:pt x="11399996" y="1028605"/>
                </a:cubicBezTo>
                <a:cubicBezTo>
                  <a:pt x="11390471" y="1057180"/>
                  <a:pt x="11423808" y="1080992"/>
                  <a:pt x="11447621" y="1080992"/>
                </a:cubicBezTo>
                <a:close/>
                <a:moveTo>
                  <a:pt x="11142821" y="1066705"/>
                </a:moveTo>
                <a:lnTo>
                  <a:pt x="11142821" y="1028605"/>
                </a:lnTo>
                <a:cubicBezTo>
                  <a:pt x="11142821" y="1038130"/>
                  <a:pt x="11152346" y="1042892"/>
                  <a:pt x="11152346" y="1052417"/>
                </a:cubicBezTo>
                <a:lnTo>
                  <a:pt x="11152346" y="1061942"/>
                </a:lnTo>
                <a:cubicBezTo>
                  <a:pt x="11152346" y="1066705"/>
                  <a:pt x="11147584" y="1066705"/>
                  <a:pt x="11142821" y="1066705"/>
                </a:cubicBezTo>
                <a:close/>
                <a:moveTo>
                  <a:pt x="11566636" y="1057180"/>
                </a:moveTo>
                <a:cubicBezTo>
                  <a:pt x="11542823" y="1061942"/>
                  <a:pt x="11514248" y="1052417"/>
                  <a:pt x="11490436" y="1057180"/>
                </a:cubicBezTo>
                <a:cubicBezTo>
                  <a:pt x="11476196" y="1057180"/>
                  <a:pt x="11461908" y="1066705"/>
                  <a:pt x="11447621" y="1066705"/>
                </a:cubicBezTo>
                <a:cubicBezTo>
                  <a:pt x="11438096" y="1066705"/>
                  <a:pt x="11419046" y="1066705"/>
                  <a:pt x="11414283" y="1047655"/>
                </a:cubicBezTo>
                <a:lnTo>
                  <a:pt x="11414283" y="1028605"/>
                </a:lnTo>
                <a:cubicBezTo>
                  <a:pt x="11480958" y="1028605"/>
                  <a:pt x="11595211" y="1004792"/>
                  <a:pt x="11595211" y="1033367"/>
                </a:cubicBezTo>
                <a:cubicBezTo>
                  <a:pt x="11595211" y="1047655"/>
                  <a:pt x="11576161" y="1057180"/>
                  <a:pt x="11566636" y="1057180"/>
                </a:cubicBezTo>
                <a:close/>
                <a:moveTo>
                  <a:pt x="11880913" y="1057180"/>
                </a:moveTo>
                <a:cubicBezTo>
                  <a:pt x="11876150" y="1052417"/>
                  <a:pt x="11871388" y="1047655"/>
                  <a:pt x="11871388" y="1033367"/>
                </a:cubicBezTo>
                <a:cubicBezTo>
                  <a:pt x="11871388" y="1023842"/>
                  <a:pt x="11876150" y="1019080"/>
                  <a:pt x="11880913" y="1014317"/>
                </a:cubicBezTo>
                <a:cubicBezTo>
                  <a:pt x="11885675" y="1028605"/>
                  <a:pt x="11885675" y="1042892"/>
                  <a:pt x="11880913" y="1057180"/>
                </a:cubicBezTo>
                <a:close/>
                <a:moveTo>
                  <a:pt x="11190446" y="1052417"/>
                </a:moveTo>
                <a:lnTo>
                  <a:pt x="11171396" y="1057180"/>
                </a:lnTo>
                <a:cubicBezTo>
                  <a:pt x="11171396" y="1047655"/>
                  <a:pt x="11166634" y="1033367"/>
                  <a:pt x="11171396" y="1014317"/>
                </a:cubicBezTo>
                <a:lnTo>
                  <a:pt x="11190446" y="1014317"/>
                </a:lnTo>
                <a:cubicBezTo>
                  <a:pt x="11190446" y="1023842"/>
                  <a:pt x="11195209" y="1038130"/>
                  <a:pt x="11190446" y="1052417"/>
                </a:cubicBezTo>
                <a:close/>
                <a:moveTo>
                  <a:pt x="11852386" y="1023842"/>
                </a:moveTo>
                <a:cubicBezTo>
                  <a:pt x="11852386" y="1033367"/>
                  <a:pt x="11852386" y="1038130"/>
                  <a:pt x="11847623" y="1047655"/>
                </a:cubicBezTo>
                <a:lnTo>
                  <a:pt x="11828573" y="1047655"/>
                </a:lnTo>
                <a:cubicBezTo>
                  <a:pt x="11828573" y="1042892"/>
                  <a:pt x="11823811" y="1033367"/>
                  <a:pt x="11823811" y="1023842"/>
                </a:cubicBezTo>
                <a:cubicBezTo>
                  <a:pt x="11823811" y="1009555"/>
                  <a:pt x="11823811" y="1009555"/>
                  <a:pt x="11833336" y="1000030"/>
                </a:cubicBezTo>
                <a:cubicBezTo>
                  <a:pt x="11852386" y="1009555"/>
                  <a:pt x="11852386" y="1019080"/>
                  <a:pt x="11852386" y="1023842"/>
                </a:cubicBezTo>
                <a:close/>
                <a:moveTo>
                  <a:pt x="11233309" y="1019080"/>
                </a:moveTo>
                <a:cubicBezTo>
                  <a:pt x="11233309" y="1033367"/>
                  <a:pt x="11228546" y="1038130"/>
                  <a:pt x="11223784" y="1042892"/>
                </a:cubicBezTo>
                <a:cubicBezTo>
                  <a:pt x="11204734" y="1028605"/>
                  <a:pt x="11204734" y="1019080"/>
                  <a:pt x="11204734" y="1019080"/>
                </a:cubicBezTo>
                <a:cubicBezTo>
                  <a:pt x="11204734" y="1004792"/>
                  <a:pt x="11209496" y="1000030"/>
                  <a:pt x="11219021" y="995267"/>
                </a:cubicBezTo>
                <a:cubicBezTo>
                  <a:pt x="11228546" y="1000030"/>
                  <a:pt x="11233309" y="1009555"/>
                  <a:pt x="11233309" y="1019080"/>
                </a:cubicBezTo>
                <a:close/>
                <a:moveTo>
                  <a:pt x="11799998" y="990505"/>
                </a:moveTo>
                <a:cubicBezTo>
                  <a:pt x="11799998" y="995267"/>
                  <a:pt x="11804761" y="1000030"/>
                  <a:pt x="11804761" y="1028605"/>
                </a:cubicBezTo>
                <a:lnTo>
                  <a:pt x="11795236" y="1038130"/>
                </a:lnTo>
                <a:cubicBezTo>
                  <a:pt x="11785711" y="1033367"/>
                  <a:pt x="11776186" y="1023842"/>
                  <a:pt x="11776186" y="1009555"/>
                </a:cubicBezTo>
                <a:cubicBezTo>
                  <a:pt x="11776186" y="1000030"/>
                  <a:pt x="11780948" y="995267"/>
                  <a:pt x="11785711" y="990505"/>
                </a:cubicBezTo>
                <a:lnTo>
                  <a:pt x="11799998" y="990505"/>
                </a:lnTo>
                <a:close/>
                <a:moveTo>
                  <a:pt x="11276171" y="1009555"/>
                </a:moveTo>
                <a:cubicBezTo>
                  <a:pt x="11276171" y="1019080"/>
                  <a:pt x="11271408" y="1023842"/>
                  <a:pt x="11261883" y="1033367"/>
                </a:cubicBezTo>
                <a:cubicBezTo>
                  <a:pt x="11247596" y="1019080"/>
                  <a:pt x="11247596" y="1014317"/>
                  <a:pt x="11247596" y="1009555"/>
                </a:cubicBezTo>
                <a:cubicBezTo>
                  <a:pt x="11247596" y="995267"/>
                  <a:pt x="11247596" y="995267"/>
                  <a:pt x="11257121" y="985742"/>
                </a:cubicBezTo>
                <a:cubicBezTo>
                  <a:pt x="11266646" y="990505"/>
                  <a:pt x="11276171" y="995267"/>
                  <a:pt x="11276171" y="1009555"/>
                </a:cubicBezTo>
                <a:close/>
                <a:moveTo>
                  <a:pt x="11761898" y="1004792"/>
                </a:moveTo>
                <a:cubicBezTo>
                  <a:pt x="11761898" y="1014317"/>
                  <a:pt x="11757136" y="1028605"/>
                  <a:pt x="11742848" y="1028605"/>
                </a:cubicBezTo>
                <a:cubicBezTo>
                  <a:pt x="11723798" y="1028605"/>
                  <a:pt x="11728561" y="1009555"/>
                  <a:pt x="11728561" y="1004792"/>
                </a:cubicBezTo>
                <a:cubicBezTo>
                  <a:pt x="11728561" y="995267"/>
                  <a:pt x="11723798" y="980980"/>
                  <a:pt x="11742848" y="980980"/>
                </a:cubicBezTo>
                <a:cubicBezTo>
                  <a:pt x="11757136" y="980980"/>
                  <a:pt x="11761898" y="995267"/>
                  <a:pt x="11761898" y="1004792"/>
                </a:cubicBezTo>
                <a:close/>
                <a:moveTo>
                  <a:pt x="11699986" y="976217"/>
                </a:moveTo>
                <a:lnTo>
                  <a:pt x="11709511" y="985742"/>
                </a:lnTo>
                <a:lnTo>
                  <a:pt x="11709511" y="1019080"/>
                </a:lnTo>
                <a:cubicBezTo>
                  <a:pt x="11704748" y="1019080"/>
                  <a:pt x="11704748" y="1023842"/>
                  <a:pt x="11690461" y="1023842"/>
                </a:cubicBezTo>
                <a:cubicBezTo>
                  <a:pt x="11680936" y="1023842"/>
                  <a:pt x="11671411" y="1009555"/>
                  <a:pt x="11671411" y="1000030"/>
                </a:cubicBezTo>
                <a:cubicBezTo>
                  <a:pt x="11671411" y="985742"/>
                  <a:pt x="11676173" y="985742"/>
                  <a:pt x="11680936" y="976217"/>
                </a:cubicBezTo>
                <a:lnTo>
                  <a:pt x="11699986" y="976217"/>
                </a:lnTo>
                <a:close/>
                <a:moveTo>
                  <a:pt x="11319033" y="1000030"/>
                </a:moveTo>
                <a:cubicBezTo>
                  <a:pt x="11319033" y="1014317"/>
                  <a:pt x="11314271" y="1019080"/>
                  <a:pt x="11304746" y="1028605"/>
                </a:cubicBezTo>
                <a:cubicBezTo>
                  <a:pt x="11295221" y="1023842"/>
                  <a:pt x="11290458" y="1014317"/>
                  <a:pt x="11290458" y="1000030"/>
                </a:cubicBezTo>
                <a:cubicBezTo>
                  <a:pt x="11290458" y="990505"/>
                  <a:pt x="11295221" y="985742"/>
                  <a:pt x="11299983" y="976217"/>
                </a:cubicBezTo>
                <a:cubicBezTo>
                  <a:pt x="11309508" y="980980"/>
                  <a:pt x="11319033" y="990505"/>
                  <a:pt x="11319033" y="1000030"/>
                </a:cubicBezTo>
                <a:close/>
                <a:moveTo>
                  <a:pt x="11657123" y="995267"/>
                </a:moveTo>
                <a:cubicBezTo>
                  <a:pt x="11657123" y="1004792"/>
                  <a:pt x="11652361" y="1019080"/>
                  <a:pt x="11638073" y="1019080"/>
                </a:cubicBezTo>
                <a:cubicBezTo>
                  <a:pt x="11619023" y="1019080"/>
                  <a:pt x="11619023" y="1000030"/>
                  <a:pt x="11619023" y="995267"/>
                </a:cubicBezTo>
                <a:cubicBezTo>
                  <a:pt x="11619023" y="985742"/>
                  <a:pt x="11619023" y="971455"/>
                  <a:pt x="11638073" y="971455"/>
                </a:cubicBezTo>
                <a:cubicBezTo>
                  <a:pt x="11647598" y="971455"/>
                  <a:pt x="11657123" y="980980"/>
                  <a:pt x="11657123" y="995267"/>
                </a:cubicBezTo>
                <a:close/>
                <a:moveTo>
                  <a:pt x="11371421" y="995267"/>
                </a:moveTo>
                <a:cubicBezTo>
                  <a:pt x="11371421" y="1014317"/>
                  <a:pt x="11361896" y="1019080"/>
                  <a:pt x="11352371" y="1019080"/>
                </a:cubicBezTo>
                <a:cubicBezTo>
                  <a:pt x="11328558" y="1019080"/>
                  <a:pt x="11333321" y="1000030"/>
                  <a:pt x="11333321" y="995267"/>
                </a:cubicBezTo>
                <a:cubicBezTo>
                  <a:pt x="11333321" y="985742"/>
                  <a:pt x="11328558" y="971455"/>
                  <a:pt x="11352371" y="971455"/>
                </a:cubicBezTo>
                <a:cubicBezTo>
                  <a:pt x="11371421" y="971455"/>
                  <a:pt x="11371421" y="985742"/>
                  <a:pt x="11371421" y="995267"/>
                </a:cubicBezTo>
                <a:close/>
                <a:moveTo>
                  <a:pt x="11814286" y="980980"/>
                </a:moveTo>
                <a:lnTo>
                  <a:pt x="11828573" y="966692"/>
                </a:lnTo>
                <a:cubicBezTo>
                  <a:pt x="11828573" y="976217"/>
                  <a:pt x="11823811" y="980980"/>
                  <a:pt x="11814286" y="980980"/>
                </a:cubicBezTo>
                <a:close/>
                <a:moveTo>
                  <a:pt x="11599973" y="966692"/>
                </a:moveTo>
                <a:cubicBezTo>
                  <a:pt x="11599973" y="971455"/>
                  <a:pt x="11604736" y="971455"/>
                  <a:pt x="11604736" y="985742"/>
                </a:cubicBezTo>
                <a:cubicBezTo>
                  <a:pt x="11604736" y="1004792"/>
                  <a:pt x="11585686" y="1009555"/>
                  <a:pt x="11580923" y="1009555"/>
                </a:cubicBezTo>
                <a:cubicBezTo>
                  <a:pt x="11557111" y="1009555"/>
                  <a:pt x="11561873" y="990505"/>
                  <a:pt x="11561873" y="985742"/>
                </a:cubicBezTo>
                <a:cubicBezTo>
                  <a:pt x="11561873" y="976217"/>
                  <a:pt x="11566636" y="971455"/>
                  <a:pt x="11571398" y="966692"/>
                </a:cubicBezTo>
                <a:lnTo>
                  <a:pt x="11599973" y="966692"/>
                </a:lnTo>
                <a:close/>
                <a:moveTo>
                  <a:pt x="11547586" y="985742"/>
                </a:moveTo>
                <a:cubicBezTo>
                  <a:pt x="11547586" y="1009555"/>
                  <a:pt x="11519011" y="1009555"/>
                  <a:pt x="11519011" y="1009555"/>
                </a:cubicBezTo>
                <a:cubicBezTo>
                  <a:pt x="11499961" y="1009555"/>
                  <a:pt x="11499961" y="990505"/>
                  <a:pt x="11499961" y="985742"/>
                </a:cubicBezTo>
                <a:cubicBezTo>
                  <a:pt x="11499961" y="971455"/>
                  <a:pt x="11504723" y="966692"/>
                  <a:pt x="11519011" y="966692"/>
                </a:cubicBezTo>
                <a:cubicBezTo>
                  <a:pt x="11538061" y="966692"/>
                  <a:pt x="11547586" y="980980"/>
                  <a:pt x="11547586" y="985742"/>
                </a:cubicBezTo>
                <a:close/>
                <a:moveTo>
                  <a:pt x="11485673" y="990505"/>
                </a:moveTo>
                <a:cubicBezTo>
                  <a:pt x="11485673" y="1009555"/>
                  <a:pt x="11466671" y="1009555"/>
                  <a:pt x="11461908" y="1009555"/>
                </a:cubicBezTo>
                <a:cubicBezTo>
                  <a:pt x="11442858" y="1009555"/>
                  <a:pt x="11438096" y="990505"/>
                  <a:pt x="11438096" y="985742"/>
                </a:cubicBezTo>
                <a:cubicBezTo>
                  <a:pt x="11438096" y="976217"/>
                  <a:pt x="11447621" y="966692"/>
                  <a:pt x="11461908" y="966692"/>
                </a:cubicBezTo>
                <a:cubicBezTo>
                  <a:pt x="11476196" y="966692"/>
                  <a:pt x="11485673" y="971455"/>
                  <a:pt x="11485673" y="990505"/>
                </a:cubicBezTo>
                <a:close/>
                <a:moveTo>
                  <a:pt x="11423808" y="990505"/>
                </a:moveTo>
                <a:cubicBezTo>
                  <a:pt x="11423808" y="1009555"/>
                  <a:pt x="11414283" y="1014317"/>
                  <a:pt x="11404758" y="1014317"/>
                </a:cubicBezTo>
                <a:cubicBezTo>
                  <a:pt x="11390471" y="1014317"/>
                  <a:pt x="11385708" y="995267"/>
                  <a:pt x="11385708" y="985742"/>
                </a:cubicBezTo>
                <a:cubicBezTo>
                  <a:pt x="11385708" y="976217"/>
                  <a:pt x="11395233" y="966692"/>
                  <a:pt x="11404758" y="966692"/>
                </a:cubicBezTo>
                <a:cubicBezTo>
                  <a:pt x="11423808" y="966692"/>
                  <a:pt x="11423808" y="980980"/>
                  <a:pt x="11423808" y="990505"/>
                </a:cubicBezTo>
                <a:close/>
                <a:moveTo>
                  <a:pt x="11838098" y="980980"/>
                </a:moveTo>
                <a:cubicBezTo>
                  <a:pt x="11838098" y="976217"/>
                  <a:pt x="11842861" y="966692"/>
                  <a:pt x="11847623" y="961930"/>
                </a:cubicBezTo>
                <a:cubicBezTo>
                  <a:pt x="11847623" y="966692"/>
                  <a:pt x="11842861" y="976217"/>
                  <a:pt x="11838098" y="980980"/>
                </a:cubicBezTo>
                <a:close/>
                <a:moveTo>
                  <a:pt x="12028550" y="990505"/>
                </a:moveTo>
                <a:cubicBezTo>
                  <a:pt x="12028550" y="980980"/>
                  <a:pt x="12019025" y="966692"/>
                  <a:pt x="12009500" y="957167"/>
                </a:cubicBezTo>
                <a:cubicBezTo>
                  <a:pt x="12014263" y="961930"/>
                  <a:pt x="12028550" y="976217"/>
                  <a:pt x="12028550" y="990505"/>
                </a:cubicBezTo>
                <a:close/>
                <a:moveTo>
                  <a:pt x="12642819" y="1071467"/>
                </a:moveTo>
                <a:cubicBezTo>
                  <a:pt x="12642819" y="1195245"/>
                  <a:pt x="12571429" y="1271445"/>
                  <a:pt x="12452366" y="1414320"/>
                </a:cubicBezTo>
                <a:cubicBezTo>
                  <a:pt x="12428554" y="1385745"/>
                  <a:pt x="12419029" y="1385745"/>
                  <a:pt x="12404741" y="1385745"/>
                </a:cubicBezTo>
                <a:cubicBezTo>
                  <a:pt x="12357116" y="1385745"/>
                  <a:pt x="12304729" y="1461945"/>
                  <a:pt x="12304729" y="1485757"/>
                </a:cubicBezTo>
                <a:cubicBezTo>
                  <a:pt x="12304729" y="1514285"/>
                  <a:pt x="12338066" y="1576197"/>
                  <a:pt x="12366641" y="1576197"/>
                </a:cubicBezTo>
                <a:cubicBezTo>
                  <a:pt x="12414266" y="1576197"/>
                  <a:pt x="12438079" y="1490472"/>
                  <a:pt x="12438079" y="1480995"/>
                </a:cubicBezTo>
                <a:cubicBezTo>
                  <a:pt x="12438079" y="1452420"/>
                  <a:pt x="12419029" y="1423845"/>
                  <a:pt x="12395216" y="1423845"/>
                </a:cubicBezTo>
                <a:cubicBezTo>
                  <a:pt x="12357116" y="1423845"/>
                  <a:pt x="12338066" y="1457182"/>
                  <a:pt x="12338066" y="1480995"/>
                </a:cubicBezTo>
                <a:cubicBezTo>
                  <a:pt x="12338066" y="1499997"/>
                  <a:pt x="12347591" y="1523810"/>
                  <a:pt x="12366641" y="1523810"/>
                </a:cubicBezTo>
                <a:cubicBezTo>
                  <a:pt x="12390454" y="1523810"/>
                  <a:pt x="12399979" y="1495235"/>
                  <a:pt x="12399979" y="1485757"/>
                </a:cubicBezTo>
                <a:cubicBezTo>
                  <a:pt x="12399979" y="1480995"/>
                  <a:pt x="12390454" y="1461945"/>
                  <a:pt x="12380929" y="1457182"/>
                </a:cubicBezTo>
                <a:cubicBezTo>
                  <a:pt x="12376166" y="1457182"/>
                  <a:pt x="12371404" y="1461945"/>
                  <a:pt x="12366641" y="1466707"/>
                </a:cubicBezTo>
                <a:cubicBezTo>
                  <a:pt x="12366641" y="1471470"/>
                  <a:pt x="12376166" y="1471470"/>
                  <a:pt x="12385691" y="1471470"/>
                </a:cubicBezTo>
                <a:lnTo>
                  <a:pt x="12385691" y="1499997"/>
                </a:lnTo>
                <a:cubicBezTo>
                  <a:pt x="12380929" y="1504760"/>
                  <a:pt x="12371404" y="1509522"/>
                  <a:pt x="12366641" y="1514285"/>
                </a:cubicBezTo>
                <a:cubicBezTo>
                  <a:pt x="12357116" y="1504760"/>
                  <a:pt x="12347591" y="1495235"/>
                  <a:pt x="12347591" y="1480995"/>
                </a:cubicBezTo>
                <a:cubicBezTo>
                  <a:pt x="12347591" y="1447657"/>
                  <a:pt x="12380929" y="1442895"/>
                  <a:pt x="12395216" y="1442895"/>
                </a:cubicBezTo>
                <a:cubicBezTo>
                  <a:pt x="12414266" y="1442895"/>
                  <a:pt x="12423791" y="1476232"/>
                  <a:pt x="12423791" y="1485757"/>
                </a:cubicBezTo>
                <a:cubicBezTo>
                  <a:pt x="12423791" y="1519047"/>
                  <a:pt x="12385691" y="1561910"/>
                  <a:pt x="12366641" y="1561910"/>
                </a:cubicBezTo>
                <a:cubicBezTo>
                  <a:pt x="12338066" y="1561910"/>
                  <a:pt x="12319016" y="1495235"/>
                  <a:pt x="12319016" y="1485757"/>
                </a:cubicBezTo>
                <a:cubicBezTo>
                  <a:pt x="12319016" y="1447657"/>
                  <a:pt x="12376166" y="1400032"/>
                  <a:pt x="12404741" y="1400032"/>
                </a:cubicBezTo>
                <a:cubicBezTo>
                  <a:pt x="12447604" y="1400032"/>
                  <a:pt x="12447604" y="1461945"/>
                  <a:pt x="12447604" y="1476232"/>
                </a:cubicBezTo>
                <a:cubicBezTo>
                  <a:pt x="12447604" y="1490472"/>
                  <a:pt x="12447604" y="1509522"/>
                  <a:pt x="12438079" y="1523810"/>
                </a:cubicBezTo>
                <a:cubicBezTo>
                  <a:pt x="12433316" y="1538097"/>
                  <a:pt x="12414266" y="1547622"/>
                  <a:pt x="12404741" y="1561910"/>
                </a:cubicBezTo>
                <a:cubicBezTo>
                  <a:pt x="12390454" y="1576197"/>
                  <a:pt x="12376166" y="1619060"/>
                  <a:pt x="12352354" y="1619060"/>
                </a:cubicBezTo>
                <a:cubicBezTo>
                  <a:pt x="12338066" y="1619060"/>
                  <a:pt x="12285679" y="1561910"/>
                  <a:pt x="12285679" y="1552385"/>
                </a:cubicBezTo>
                <a:lnTo>
                  <a:pt x="12285679" y="1461945"/>
                </a:lnTo>
                <a:cubicBezTo>
                  <a:pt x="12295204" y="1438132"/>
                  <a:pt x="12299966" y="1404795"/>
                  <a:pt x="12323779" y="1380982"/>
                </a:cubicBezTo>
                <a:cubicBezTo>
                  <a:pt x="12399979" y="1304782"/>
                  <a:pt x="12533329" y="1285732"/>
                  <a:pt x="12576191" y="1171432"/>
                </a:cubicBezTo>
                <a:cubicBezTo>
                  <a:pt x="12590479" y="1128570"/>
                  <a:pt x="12614291" y="1071467"/>
                  <a:pt x="12614291" y="1038130"/>
                </a:cubicBezTo>
                <a:cubicBezTo>
                  <a:pt x="12614291" y="1004792"/>
                  <a:pt x="12609529" y="1004792"/>
                  <a:pt x="12585716" y="966692"/>
                </a:cubicBezTo>
                <a:cubicBezTo>
                  <a:pt x="12585716" y="966692"/>
                  <a:pt x="12580954" y="966692"/>
                  <a:pt x="12576191" y="971455"/>
                </a:cubicBezTo>
                <a:cubicBezTo>
                  <a:pt x="12600004" y="1009555"/>
                  <a:pt x="12600004" y="1009555"/>
                  <a:pt x="12600004" y="1042892"/>
                </a:cubicBezTo>
                <a:cubicBezTo>
                  <a:pt x="12600004" y="1052417"/>
                  <a:pt x="12590479" y="1095280"/>
                  <a:pt x="12580954" y="1123807"/>
                </a:cubicBezTo>
                <a:cubicBezTo>
                  <a:pt x="12576191" y="1138095"/>
                  <a:pt x="12566666" y="1166670"/>
                  <a:pt x="12552379" y="1190482"/>
                </a:cubicBezTo>
                <a:cubicBezTo>
                  <a:pt x="12480941" y="1309545"/>
                  <a:pt x="12271391" y="1333357"/>
                  <a:pt x="12271391" y="1461945"/>
                </a:cubicBezTo>
                <a:lnTo>
                  <a:pt x="12271391" y="1547622"/>
                </a:lnTo>
                <a:cubicBezTo>
                  <a:pt x="12271391" y="1614297"/>
                  <a:pt x="12276154" y="1704785"/>
                  <a:pt x="12214288" y="1766697"/>
                </a:cubicBezTo>
                <a:cubicBezTo>
                  <a:pt x="12214288" y="1761935"/>
                  <a:pt x="12209525" y="1766697"/>
                  <a:pt x="12209525" y="1752410"/>
                </a:cubicBezTo>
                <a:cubicBezTo>
                  <a:pt x="12209525" y="1742885"/>
                  <a:pt x="12233338" y="1714310"/>
                  <a:pt x="12238100" y="1700022"/>
                </a:cubicBezTo>
                <a:cubicBezTo>
                  <a:pt x="12247579" y="1676210"/>
                  <a:pt x="12257104" y="1652397"/>
                  <a:pt x="12261866" y="1628585"/>
                </a:cubicBezTo>
                <a:lnTo>
                  <a:pt x="12261866" y="1438132"/>
                </a:lnTo>
                <a:cubicBezTo>
                  <a:pt x="12271391" y="1414320"/>
                  <a:pt x="12276154" y="1385745"/>
                  <a:pt x="12295204" y="1366695"/>
                </a:cubicBezTo>
                <a:cubicBezTo>
                  <a:pt x="12361879" y="1276207"/>
                  <a:pt x="12471416" y="1295257"/>
                  <a:pt x="12538091" y="1190482"/>
                </a:cubicBezTo>
                <a:cubicBezTo>
                  <a:pt x="12571429" y="1142857"/>
                  <a:pt x="12595241" y="1080992"/>
                  <a:pt x="12595241" y="1033367"/>
                </a:cubicBezTo>
                <a:cubicBezTo>
                  <a:pt x="12595241" y="1009555"/>
                  <a:pt x="12600004" y="995267"/>
                  <a:pt x="12561904" y="971455"/>
                </a:cubicBezTo>
                <a:lnTo>
                  <a:pt x="12557141" y="976217"/>
                </a:lnTo>
                <a:cubicBezTo>
                  <a:pt x="12571429" y="995267"/>
                  <a:pt x="12585716" y="1019080"/>
                  <a:pt x="12585716" y="1033367"/>
                </a:cubicBezTo>
                <a:cubicBezTo>
                  <a:pt x="12585716" y="1042892"/>
                  <a:pt x="12557141" y="1114282"/>
                  <a:pt x="12542854" y="1157145"/>
                </a:cubicBezTo>
                <a:cubicBezTo>
                  <a:pt x="12495229" y="1280970"/>
                  <a:pt x="12247579" y="1285732"/>
                  <a:pt x="12247579" y="1423845"/>
                </a:cubicBezTo>
                <a:lnTo>
                  <a:pt x="12247579" y="1633347"/>
                </a:lnTo>
                <a:cubicBezTo>
                  <a:pt x="12242863" y="1661922"/>
                  <a:pt x="12233338" y="1690497"/>
                  <a:pt x="12214288" y="1719072"/>
                </a:cubicBezTo>
                <a:cubicBezTo>
                  <a:pt x="12200000" y="1747647"/>
                  <a:pt x="12190475" y="1747647"/>
                  <a:pt x="12190475" y="1733360"/>
                </a:cubicBezTo>
                <a:cubicBezTo>
                  <a:pt x="12190475" y="1723835"/>
                  <a:pt x="12219050" y="1685735"/>
                  <a:pt x="12228575" y="1661922"/>
                </a:cubicBezTo>
                <a:cubicBezTo>
                  <a:pt x="12238100" y="1642872"/>
                  <a:pt x="12242863" y="1614297"/>
                  <a:pt x="12242863" y="1604772"/>
                </a:cubicBezTo>
                <a:cubicBezTo>
                  <a:pt x="12242863" y="1590485"/>
                  <a:pt x="12233338" y="1552385"/>
                  <a:pt x="12228575" y="1528572"/>
                </a:cubicBezTo>
                <a:cubicBezTo>
                  <a:pt x="12223813" y="1538097"/>
                  <a:pt x="12223813" y="1552385"/>
                  <a:pt x="12219050" y="1561910"/>
                </a:cubicBezTo>
                <a:cubicBezTo>
                  <a:pt x="12209525" y="1576197"/>
                  <a:pt x="12190475" y="1566672"/>
                  <a:pt x="12200000" y="1595247"/>
                </a:cubicBezTo>
                <a:cubicBezTo>
                  <a:pt x="12204763" y="1590485"/>
                  <a:pt x="12214288" y="1585722"/>
                  <a:pt x="12228575" y="1580960"/>
                </a:cubicBezTo>
                <a:lnTo>
                  <a:pt x="12228575" y="1619060"/>
                </a:lnTo>
                <a:cubicBezTo>
                  <a:pt x="12214288" y="1647635"/>
                  <a:pt x="12204763" y="1700022"/>
                  <a:pt x="12171425" y="1728597"/>
                </a:cubicBezTo>
                <a:cubicBezTo>
                  <a:pt x="12138088" y="1700022"/>
                  <a:pt x="12133325" y="1704785"/>
                  <a:pt x="12104750" y="1704785"/>
                </a:cubicBezTo>
                <a:cubicBezTo>
                  <a:pt x="11999975" y="1704785"/>
                  <a:pt x="11990450" y="1819085"/>
                  <a:pt x="11947588" y="1895237"/>
                </a:cubicBezTo>
                <a:cubicBezTo>
                  <a:pt x="11923775" y="1866710"/>
                  <a:pt x="11861911" y="1804797"/>
                  <a:pt x="11833336" y="1804797"/>
                </a:cubicBezTo>
                <a:cubicBezTo>
                  <a:pt x="11795236" y="1804797"/>
                  <a:pt x="11719036" y="1928574"/>
                  <a:pt x="11714273" y="1938099"/>
                </a:cubicBezTo>
                <a:cubicBezTo>
                  <a:pt x="11719036" y="1923812"/>
                  <a:pt x="11723798" y="1780985"/>
                  <a:pt x="11723798" y="1761935"/>
                </a:cubicBezTo>
                <a:cubicBezTo>
                  <a:pt x="11738086" y="1780985"/>
                  <a:pt x="11766661" y="1795272"/>
                  <a:pt x="11790473" y="1795272"/>
                </a:cubicBezTo>
                <a:cubicBezTo>
                  <a:pt x="11833336" y="1795272"/>
                  <a:pt x="11814286" y="1761935"/>
                  <a:pt x="11861911" y="1723835"/>
                </a:cubicBezTo>
                <a:cubicBezTo>
                  <a:pt x="11871388" y="1733360"/>
                  <a:pt x="11890438" y="1752410"/>
                  <a:pt x="11904725" y="1752410"/>
                </a:cubicBezTo>
                <a:cubicBezTo>
                  <a:pt x="11942825" y="1752410"/>
                  <a:pt x="11952350" y="1704785"/>
                  <a:pt x="11952350" y="1695260"/>
                </a:cubicBezTo>
                <a:cubicBezTo>
                  <a:pt x="11952350" y="1676210"/>
                  <a:pt x="11938063" y="1652397"/>
                  <a:pt x="11914250" y="1652397"/>
                </a:cubicBezTo>
                <a:cubicBezTo>
                  <a:pt x="11890438" y="1652397"/>
                  <a:pt x="11890438" y="1666685"/>
                  <a:pt x="11890438" y="1676210"/>
                </a:cubicBezTo>
                <a:cubicBezTo>
                  <a:pt x="11890438" y="1680972"/>
                  <a:pt x="11909488" y="1704785"/>
                  <a:pt x="11909488" y="1690497"/>
                </a:cubicBezTo>
                <a:cubicBezTo>
                  <a:pt x="11909488" y="1680972"/>
                  <a:pt x="11904725" y="1680972"/>
                  <a:pt x="11899963" y="1676210"/>
                </a:cubicBezTo>
                <a:cubicBezTo>
                  <a:pt x="11904725" y="1671447"/>
                  <a:pt x="11904725" y="1666685"/>
                  <a:pt x="11914250" y="1666685"/>
                </a:cubicBezTo>
                <a:cubicBezTo>
                  <a:pt x="11938063" y="1666685"/>
                  <a:pt x="11942825" y="1695260"/>
                  <a:pt x="11942825" y="1695260"/>
                </a:cubicBezTo>
                <a:cubicBezTo>
                  <a:pt x="11942825" y="1719072"/>
                  <a:pt x="11914250" y="1738122"/>
                  <a:pt x="11904725" y="1738122"/>
                </a:cubicBezTo>
                <a:cubicBezTo>
                  <a:pt x="11871388" y="1738122"/>
                  <a:pt x="11866625" y="1690497"/>
                  <a:pt x="11866625" y="1680972"/>
                </a:cubicBezTo>
                <a:cubicBezTo>
                  <a:pt x="11866625" y="1657160"/>
                  <a:pt x="11895200" y="1642872"/>
                  <a:pt x="11899963" y="1628585"/>
                </a:cubicBezTo>
                <a:cubicBezTo>
                  <a:pt x="11904725" y="1614297"/>
                  <a:pt x="11904725" y="1595247"/>
                  <a:pt x="11914250" y="1585722"/>
                </a:cubicBezTo>
                <a:cubicBezTo>
                  <a:pt x="11923775" y="1561910"/>
                  <a:pt x="11957113" y="1547622"/>
                  <a:pt x="11971400" y="1547622"/>
                </a:cubicBezTo>
                <a:cubicBezTo>
                  <a:pt x="12014263" y="1547622"/>
                  <a:pt x="12052363" y="1614297"/>
                  <a:pt x="12052363" y="1647635"/>
                </a:cubicBezTo>
                <a:cubicBezTo>
                  <a:pt x="12052363" y="1676210"/>
                  <a:pt x="12038075" y="1700022"/>
                  <a:pt x="12009500" y="1700022"/>
                </a:cubicBezTo>
                <a:cubicBezTo>
                  <a:pt x="11995213" y="1700022"/>
                  <a:pt x="11980925" y="1680972"/>
                  <a:pt x="11980925" y="1671447"/>
                </a:cubicBezTo>
                <a:cubicBezTo>
                  <a:pt x="11980925" y="1657160"/>
                  <a:pt x="11990450" y="1652397"/>
                  <a:pt x="11999975" y="1647635"/>
                </a:cubicBezTo>
                <a:lnTo>
                  <a:pt x="12023788" y="1647635"/>
                </a:lnTo>
                <a:cubicBezTo>
                  <a:pt x="12028550" y="1661922"/>
                  <a:pt x="12009500" y="1661922"/>
                  <a:pt x="12038075" y="1680972"/>
                </a:cubicBezTo>
                <a:lnTo>
                  <a:pt x="12038075" y="1652397"/>
                </a:lnTo>
                <a:cubicBezTo>
                  <a:pt x="12028550" y="1642872"/>
                  <a:pt x="12023788" y="1633347"/>
                  <a:pt x="12009500" y="1633347"/>
                </a:cubicBezTo>
                <a:cubicBezTo>
                  <a:pt x="11980925" y="1633347"/>
                  <a:pt x="11971400" y="1657160"/>
                  <a:pt x="11971400" y="1671447"/>
                </a:cubicBezTo>
                <a:cubicBezTo>
                  <a:pt x="11971400" y="1695260"/>
                  <a:pt x="11995213" y="1714310"/>
                  <a:pt x="12009500" y="1714310"/>
                </a:cubicBezTo>
                <a:cubicBezTo>
                  <a:pt x="12042838" y="1714310"/>
                  <a:pt x="12066650" y="1671447"/>
                  <a:pt x="12085700" y="1671447"/>
                </a:cubicBezTo>
                <a:cubicBezTo>
                  <a:pt x="12095225" y="1671447"/>
                  <a:pt x="12128563" y="1700022"/>
                  <a:pt x="12138088" y="1700022"/>
                </a:cubicBezTo>
                <a:cubicBezTo>
                  <a:pt x="12171425" y="1700022"/>
                  <a:pt x="12200000" y="1647635"/>
                  <a:pt x="12190475" y="1623822"/>
                </a:cubicBezTo>
                <a:cubicBezTo>
                  <a:pt x="12180950" y="1633347"/>
                  <a:pt x="12152375" y="1657160"/>
                  <a:pt x="12138088" y="1657160"/>
                </a:cubicBezTo>
                <a:cubicBezTo>
                  <a:pt x="12128563" y="1657160"/>
                  <a:pt x="12114275" y="1642872"/>
                  <a:pt x="12099988" y="1642872"/>
                </a:cubicBezTo>
                <a:cubicBezTo>
                  <a:pt x="12090463" y="1642872"/>
                  <a:pt x="12076175" y="1657160"/>
                  <a:pt x="12061888" y="1671447"/>
                </a:cubicBezTo>
                <a:cubicBezTo>
                  <a:pt x="12085700" y="1638110"/>
                  <a:pt x="12019025" y="1533335"/>
                  <a:pt x="11971400" y="1533335"/>
                </a:cubicBezTo>
                <a:cubicBezTo>
                  <a:pt x="11952350" y="1533335"/>
                  <a:pt x="11919013" y="1547622"/>
                  <a:pt x="11909488" y="1566672"/>
                </a:cubicBezTo>
                <a:cubicBezTo>
                  <a:pt x="11895200" y="1580960"/>
                  <a:pt x="11895200" y="1604772"/>
                  <a:pt x="11885675" y="1623822"/>
                </a:cubicBezTo>
                <a:cubicBezTo>
                  <a:pt x="11871388" y="1642872"/>
                  <a:pt x="11847623" y="1661922"/>
                  <a:pt x="11857148" y="1680972"/>
                </a:cubicBezTo>
                <a:cubicBezTo>
                  <a:pt x="11842861" y="1671447"/>
                  <a:pt x="11833336" y="1652397"/>
                  <a:pt x="11814286" y="1652397"/>
                </a:cubicBezTo>
                <a:cubicBezTo>
                  <a:pt x="11799998" y="1652397"/>
                  <a:pt x="11795236" y="1661922"/>
                  <a:pt x="11771423" y="1685735"/>
                </a:cubicBezTo>
                <a:cubicBezTo>
                  <a:pt x="11766661" y="1690497"/>
                  <a:pt x="11752373" y="1690497"/>
                  <a:pt x="11747611" y="1704785"/>
                </a:cubicBezTo>
                <a:cubicBezTo>
                  <a:pt x="11742848" y="1704785"/>
                  <a:pt x="11742848" y="1714310"/>
                  <a:pt x="11742848" y="1723835"/>
                </a:cubicBezTo>
                <a:cubicBezTo>
                  <a:pt x="11742848" y="1738122"/>
                  <a:pt x="11757136" y="1757172"/>
                  <a:pt x="11766661" y="1757172"/>
                </a:cubicBezTo>
                <a:lnTo>
                  <a:pt x="11799998" y="1757172"/>
                </a:lnTo>
                <a:cubicBezTo>
                  <a:pt x="11799998" y="1752410"/>
                  <a:pt x="11804761" y="1752410"/>
                  <a:pt x="11809523" y="1747647"/>
                </a:cubicBezTo>
                <a:cubicBezTo>
                  <a:pt x="11785711" y="1728597"/>
                  <a:pt x="11776186" y="1752410"/>
                  <a:pt x="11757136" y="1733360"/>
                </a:cubicBezTo>
                <a:cubicBezTo>
                  <a:pt x="11757136" y="1733360"/>
                  <a:pt x="11752373" y="1738122"/>
                  <a:pt x="11752373" y="1723835"/>
                </a:cubicBezTo>
                <a:cubicBezTo>
                  <a:pt x="11752373" y="1714310"/>
                  <a:pt x="11761898" y="1709547"/>
                  <a:pt x="11761898" y="1704785"/>
                </a:cubicBezTo>
                <a:cubicBezTo>
                  <a:pt x="11780948" y="1700022"/>
                  <a:pt x="11799998" y="1661922"/>
                  <a:pt x="11814286" y="1661922"/>
                </a:cubicBezTo>
                <a:cubicBezTo>
                  <a:pt x="11823811" y="1661922"/>
                  <a:pt x="11823811" y="1666685"/>
                  <a:pt x="11828573" y="1666685"/>
                </a:cubicBezTo>
                <a:cubicBezTo>
                  <a:pt x="11833336" y="1680972"/>
                  <a:pt x="11852386" y="1695260"/>
                  <a:pt x="11852386" y="1709547"/>
                </a:cubicBezTo>
                <a:cubicBezTo>
                  <a:pt x="11852386" y="1719072"/>
                  <a:pt x="11823811" y="1752410"/>
                  <a:pt x="11809523" y="1776222"/>
                </a:cubicBezTo>
                <a:cubicBezTo>
                  <a:pt x="11809523" y="1780985"/>
                  <a:pt x="11804761" y="1785747"/>
                  <a:pt x="11790473" y="1785747"/>
                </a:cubicBezTo>
                <a:cubicBezTo>
                  <a:pt x="11757136" y="1785747"/>
                  <a:pt x="11728561" y="1752410"/>
                  <a:pt x="11728561" y="1733360"/>
                </a:cubicBezTo>
                <a:cubicBezTo>
                  <a:pt x="11728561" y="1719072"/>
                  <a:pt x="11733323" y="1695260"/>
                  <a:pt x="11733323" y="1680972"/>
                </a:cubicBezTo>
                <a:cubicBezTo>
                  <a:pt x="11733323" y="1628585"/>
                  <a:pt x="11766661" y="1576197"/>
                  <a:pt x="11823811" y="1576197"/>
                </a:cubicBezTo>
                <a:cubicBezTo>
                  <a:pt x="11847623" y="1576197"/>
                  <a:pt x="11847623" y="1571435"/>
                  <a:pt x="11876150" y="1595247"/>
                </a:cubicBezTo>
                <a:cubicBezTo>
                  <a:pt x="11885675" y="1585722"/>
                  <a:pt x="11895200" y="1561910"/>
                  <a:pt x="11909488" y="1547622"/>
                </a:cubicBezTo>
                <a:cubicBezTo>
                  <a:pt x="11938063" y="1514285"/>
                  <a:pt x="11957113" y="1509522"/>
                  <a:pt x="11985688" y="1509522"/>
                </a:cubicBezTo>
                <a:cubicBezTo>
                  <a:pt x="12019025" y="1509522"/>
                  <a:pt x="12019025" y="1523810"/>
                  <a:pt x="12076175" y="1542860"/>
                </a:cubicBezTo>
                <a:cubicBezTo>
                  <a:pt x="12080938" y="1499997"/>
                  <a:pt x="12095225" y="1433370"/>
                  <a:pt x="12152375" y="1433370"/>
                </a:cubicBezTo>
                <a:cubicBezTo>
                  <a:pt x="12190475" y="1433370"/>
                  <a:pt x="12200000" y="1471470"/>
                  <a:pt x="12200000" y="1499997"/>
                </a:cubicBezTo>
                <a:cubicBezTo>
                  <a:pt x="12200000" y="1538097"/>
                  <a:pt x="12176188" y="1595247"/>
                  <a:pt x="12133325" y="1595247"/>
                </a:cubicBezTo>
                <a:cubicBezTo>
                  <a:pt x="12095225" y="1595247"/>
                  <a:pt x="12099988" y="1547622"/>
                  <a:pt x="12099988" y="1533335"/>
                </a:cubicBezTo>
                <a:cubicBezTo>
                  <a:pt x="12099988" y="1504760"/>
                  <a:pt x="12099988" y="1457182"/>
                  <a:pt x="12147613" y="1457182"/>
                </a:cubicBezTo>
                <a:cubicBezTo>
                  <a:pt x="12171425" y="1457182"/>
                  <a:pt x="12176188" y="1499997"/>
                  <a:pt x="12176188" y="1499997"/>
                </a:cubicBezTo>
                <a:cubicBezTo>
                  <a:pt x="12176188" y="1509522"/>
                  <a:pt x="12157138" y="1547622"/>
                  <a:pt x="12142850" y="1561910"/>
                </a:cubicBezTo>
                <a:cubicBezTo>
                  <a:pt x="12133325" y="1552385"/>
                  <a:pt x="12128563" y="1538097"/>
                  <a:pt x="12128563" y="1523810"/>
                </a:cubicBezTo>
                <a:cubicBezTo>
                  <a:pt x="12128563" y="1519047"/>
                  <a:pt x="12123800" y="1504760"/>
                  <a:pt x="12152375" y="1495235"/>
                </a:cubicBezTo>
                <a:cubicBezTo>
                  <a:pt x="12152375" y="1499997"/>
                  <a:pt x="12157138" y="1495235"/>
                  <a:pt x="12157138" y="1509522"/>
                </a:cubicBezTo>
                <a:cubicBezTo>
                  <a:pt x="12157138" y="1519047"/>
                  <a:pt x="12138088" y="1523810"/>
                  <a:pt x="12128563" y="1528572"/>
                </a:cubicBezTo>
                <a:cubicBezTo>
                  <a:pt x="12133325" y="1533335"/>
                  <a:pt x="12133325" y="1538097"/>
                  <a:pt x="12142850" y="1538097"/>
                </a:cubicBezTo>
                <a:cubicBezTo>
                  <a:pt x="12157138" y="1538097"/>
                  <a:pt x="12171425" y="1519047"/>
                  <a:pt x="12171425" y="1504760"/>
                </a:cubicBezTo>
                <a:cubicBezTo>
                  <a:pt x="12171425" y="1495235"/>
                  <a:pt x="12157138" y="1480995"/>
                  <a:pt x="12142850" y="1480995"/>
                </a:cubicBezTo>
                <a:cubicBezTo>
                  <a:pt x="12109513" y="1480995"/>
                  <a:pt x="12114275" y="1523810"/>
                  <a:pt x="12114275" y="1523810"/>
                </a:cubicBezTo>
                <a:cubicBezTo>
                  <a:pt x="12114275" y="1547622"/>
                  <a:pt x="12123800" y="1571435"/>
                  <a:pt x="12142850" y="1571435"/>
                </a:cubicBezTo>
                <a:cubicBezTo>
                  <a:pt x="12176188" y="1571435"/>
                  <a:pt x="12190475" y="1514285"/>
                  <a:pt x="12190475" y="1499997"/>
                </a:cubicBezTo>
                <a:cubicBezTo>
                  <a:pt x="12190475" y="1471470"/>
                  <a:pt x="12171425" y="1442895"/>
                  <a:pt x="12147613" y="1442895"/>
                </a:cubicBezTo>
                <a:cubicBezTo>
                  <a:pt x="12090463" y="1442895"/>
                  <a:pt x="12085700" y="1509522"/>
                  <a:pt x="12085700" y="1538097"/>
                </a:cubicBezTo>
                <a:cubicBezTo>
                  <a:pt x="12085700" y="1566672"/>
                  <a:pt x="12090463" y="1609535"/>
                  <a:pt x="12133325" y="1609535"/>
                </a:cubicBezTo>
                <a:cubicBezTo>
                  <a:pt x="12195238" y="1609535"/>
                  <a:pt x="12214288" y="1519047"/>
                  <a:pt x="12214288" y="1499997"/>
                </a:cubicBezTo>
                <a:cubicBezTo>
                  <a:pt x="12214288" y="1485757"/>
                  <a:pt x="12200000" y="1442895"/>
                  <a:pt x="12200000" y="1433370"/>
                </a:cubicBezTo>
                <a:cubicBezTo>
                  <a:pt x="12200000" y="1419082"/>
                  <a:pt x="12233338" y="1366695"/>
                  <a:pt x="12247579" y="1338120"/>
                </a:cubicBezTo>
                <a:cubicBezTo>
                  <a:pt x="12309491" y="1200007"/>
                  <a:pt x="12561904" y="1228582"/>
                  <a:pt x="12561904" y="1038130"/>
                </a:cubicBezTo>
                <a:cubicBezTo>
                  <a:pt x="12561904" y="1023842"/>
                  <a:pt x="12542854" y="995267"/>
                  <a:pt x="12542854" y="980980"/>
                </a:cubicBezTo>
                <a:cubicBezTo>
                  <a:pt x="12542854" y="971455"/>
                  <a:pt x="12566666" y="952405"/>
                  <a:pt x="12576191" y="952405"/>
                </a:cubicBezTo>
                <a:cubicBezTo>
                  <a:pt x="12633294" y="952405"/>
                  <a:pt x="12642819" y="1061942"/>
                  <a:pt x="12642819" y="1071467"/>
                </a:cubicBezTo>
                <a:close/>
                <a:moveTo>
                  <a:pt x="11152346" y="1004792"/>
                </a:moveTo>
                <a:cubicBezTo>
                  <a:pt x="11138059" y="1014317"/>
                  <a:pt x="11114246" y="1038130"/>
                  <a:pt x="11100006" y="1038130"/>
                </a:cubicBezTo>
                <a:cubicBezTo>
                  <a:pt x="11090481" y="1038130"/>
                  <a:pt x="11057144" y="1000030"/>
                  <a:pt x="11047619" y="980980"/>
                </a:cubicBezTo>
                <a:cubicBezTo>
                  <a:pt x="11061906" y="971455"/>
                  <a:pt x="11076194" y="952405"/>
                  <a:pt x="11085719" y="952405"/>
                </a:cubicBezTo>
                <a:cubicBezTo>
                  <a:pt x="11104721" y="952405"/>
                  <a:pt x="11138059" y="985742"/>
                  <a:pt x="11152346" y="1004792"/>
                </a:cubicBezTo>
                <a:close/>
                <a:moveTo>
                  <a:pt x="12014263" y="990505"/>
                </a:moveTo>
                <a:cubicBezTo>
                  <a:pt x="12014263" y="1000030"/>
                  <a:pt x="11985688" y="1028605"/>
                  <a:pt x="11966638" y="1052417"/>
                </a:cubicBezTo>
                <a:cubicBezTo>
                  <a:pt x="11938063" y="1019080"/>
                  <a:pt x="11885675" y="1000030"/>
                  <a:pt x="11861911" y="995267"/>
                </a:cubicBezTo>
                <a:cubicBezTo>
                  <a:pt x="11866625" y="971455"/>
                  <a:pt x="11895200" y="933355"/>
                  <a:pt x="11928538" y="933355"/>
                </a:cubicBezTo>
                <a:cubicBezTo>
                  <a:pt x="11952350" y="933355"/>
                  <a:pt x="12014263" y="971455"/>
                  <a:pt x="12014263" y="990505"/>
                </a:cubicBezTo>
                <a:close/>
                <a:moveTo>
                  <a:pt x="11604736" y="952405"/>
                </a:moveTo>
                <a:cubicBezTo>
                  <a:pt x="11609498" y="947642"/>
                  <a:pt x="11609498" y="933355"/>
                  <a:pt x="11609498" y="933355"/>
                </a:cubicBezTo>
                <a:cubicBezTo>
                  <a:pt x="11609498" y="938117"/>
                  <a:pt x="11609498" y="947642"/>
                  <a:pt x="11604736" y="952405"/>
                </a:cubicBezTo>
                <a:close/>
                <a:moveTo>
                  <a:pt x="11357133" y="952405"/>
                </a:moveTo>
                <a:lnTo>
                  <a:pt x="11357133" y="933355"/>
                </a:lnTo>
                <a:lnTo>
                  <a:pt x="11357133" y="952405"/>
                </a:lnTo>
                <a:close/>
                <a:moveTo>
                  <a:pt x="11147584" y="980980"/>
                </a:moveTo>
                <a:cubicBezTo>
                  <a:pt x="11119009" y="952405"/>
                  <a:pt x="11100006" y="938117"/>
                  <a:pt x="11085719" y="938117"/>
                </a:cubicBezTo>
                <a:cubicBezTo>
                  <a:pt x="11071431" y="938117"/>
                  <a:pt x="11038094" y="966692"/>
                  <a:pt x="11038094" y="990505"/>
                </a:cubicBezTo>
                <a:cubicBezTo>
                  <a:pt x="11038094" y="985742"/>
                  <a:pt x="11033331" y="985742"/>
                  <a:pt x="11033331" y="971455"/>
                </a:cubicBezTo>
                <a:cubicBezTo>
                  <a:pt x="11033331" y="961930"/>
                  <a:pt x="11038094" y="961930"/>
                  <a:pt x="11038094" y="957167"/>
                </a:cubicBezTo>
                <a:cubicBezTo>
                  <a:pt x="11052381" y="952405"/>
                  <a:pt x="11076194" y="933355"/>
                  <a:pt x="11085719" y="933355"/>
                </a:cubicBezTo>
                <a:cubicBezTo>
                  <a:pt x="11100006" y="933355"/>
                  <a:pt x="11142821" y="957167"/>
                  <a:pt x="11147584" y="980980"/>
                </a:cubicBezTo>
                <a:close/>
                <a:moveTo>
                  <a:pt x="11971400" y="938117"/>
                </a:moveTo>
                <a:cubicBezTo>
                  <a:pt x="11957113" y="928592"/>
                  <a:pt x="11942825" y="919067"/>
                  <a:pt x="11928538" y="919067"/>
                </a:cubicBezTo>
                <a:cubicBezTo>
                  <a:pt x="11909488" y="919067"/>
                  <a:pt x="11866625" y="942880"/>
                  <a:pt x="11857148" y="976217"/>
                </a:cubicBezTo>
                <a:cubicBezTo>
                  <a:pt x="11880913" y="919067"/>
                  <a:pt x="11899963" y="919067"/>
                  <a:pt x="11928538" y="919067"/>
                </a:cubicBezTo>
                <a:cubicBezTo>
                  <a:pt x="11947588" y="919067"/>
                  <a:pt x="11961875" y="914305"/>
                  <a:pt x="11971400" y="938117"/>
                </a:cubicBezTo>
                <a:close/>
                <a:moveTo>
                  <a:pt x="11157109" y="971455"/>
                </a:moveTo>
                <a:cubicBezTo>
                  <a:pt x="11133296" y="947642"/>
                  <a:pt x="11100006" y="919067"/>
                  <a:pt x="11085719" y="919067"/>
                </a:cubicBezTo>
                <a:cubicBezTo>
                  <a:pt x="11076194" y="919067"/>
                  <a:pt x="11023806" y="952405"/>
                  <a:pt x="11023806" y="961930"/>
                </a:cubicBezTo>
                <a:cubicBezTo>
                  <a:pt x="11014281" y="942880"/>
                  <a:pt x="11066669" y="909542"/>
                  <a:pt x="11090481" y="909542"/>
                </a:cubicBezTo>
                <a:cubicBezTo>
                  <a:pt x="11119009" y="909542"/>
                  <a:pt x="11123771" y="923830"/>
                  <a:pt x="11157109" y="971455"/>
                </a:cubicBezTo>
                <a:close/>
                <a:moveTo>
                  <a:pt x="11985688" y="923830"/>
                </a:moveTo>
                <a:cubicBezTo>
                  <a:pt x="11995213" y="933355"/>
                  <a:pt x="12019025" y="933355"/>
                  <a:pt x="12033313" y="942880"/>
                </a:cubicBezTo>
                <a:cubicBezTo>
                  <a:pt x="12042838" y="947642"/>
                  <a:pt x="12047600" y="961930"/>
                  <a:pt x="12047600" y="971455"/>
                </a:cubicBezTo>
                <a:cubicBezTo>
                  <a:pt x="12047600" y="985742"/>
                  <a:pt x="12042838" y="995267"/>
                  <a:pt x="12038075" y="1004792"/>
                </a:cubicBezTo>
                <a:cubicBezTo>
                  <a:pt x="12038075" y="1000030"/>
                  <a:pt x="12042838" y="995267"/>
                  <a:pt x="12042838" y="985742"/>
                </a:cubicBezTo>
                <a:cubicBezTo>
                  <a:pt x="12042838" y="952405"/>
                  <a:pt x="11990450" y="928592"/>
                  <a:pt x="11961875" y="909542"/>
                </a:cubicBezTo>
                <a:cubicBezTo>
                  <a:pt x="11952350" y="904780"/>
                  <a:pt x="11938063" y="904780"/>
                  <a:pt x="11928538" y="904780"/>
                </a:cubicBezTo>
                <a:cubicBezTo>
                  <a:pt x="11899963" y="904780"/>
                  <a:pt x="11880913" y="909542"/>
                  <a:pt x="11852386" y="957167"/>
                </a:cubicBezTo>
                <a:cubicBezTo>
                  <a:pt x="11876150" y="900017"/>
                  <a:pt x="11895200" y="900017"/>
                  <a:pt x="11928538" y="900017"/>
                </a:cubicBezTo>
                <a:cubicBezTo>
                  <a:pt x="11952350" y="900017"/>
                  <a:pt x="11947588" y="895255"/>
                  <a:pt x="11985688" y="923830"/>
                </a:cubicBezTo>
                <a:close/>
                <a:moveTo>
                  <a:pt x="11795236" y="909542"/>
                </a:moveTo>
                <a:cubicBezTo>
                  <a:pt x="11799998" y="914305"/>
                  <a:pt x="11799998" y="909542"/>
                  <a:pt x="11799998" y="923830"/>
                </a:cubicBezTo>
                <a:cubicBezTo>
                  <a:pt x="11799998" y="933355"/>
                  <a:pt x="11780948" y="971455"/>
                  <a:pt x="11761898" y="971455"/>
                </a:cubicBezTo>
                <a:cubicBezTo>
                  <a:pt x="11752373" y="971455"/>
                  <a:pt x="11690461" y="961930"/>
                  <a:pt x="11657123" y="957167"/>
                </a:cubicBezTo>
                <a:lnTo>
                  <a:pt x="11657123" y="938117"/>
                </a:lnTo>
                <a:cubicBezTo>
                  <a:pt x="11666648" y="895255"/>
                  <a:pt x="11685698" y="900017"/>
                  <a:pt x="11714273" y="900017"/>
                </a:cubicBezTo>
                <a:cubicBezTo>
                  <a:pt x="11723798" y="900017"/>
                  <a:pt x="11766661" y="909542"/>
                  <a:pt x="11795236" y="909542"/>
                </a:cubicBezTo>
                <a:close/>
                <a:moveTo>
                  <a:pt x="11328558" y="957167"/>
                </a:moveTo>
                <a:cubicBezTo>
                  <a:pt x="11299983" y="961930"/>
                  <a:pt x="11247596" y="976217"/>
                  <a:pt x="11233309" y="976217"/>
                </a:cubicBezTo>
                <a:cubicBezTo>
                  <a:pt x="11223784" y="976217"/>
                  <a:pt x="11204734" y="952405"/>
                  <a:pt x="11195209" y="938117"/>
                </a:cubicBezTo>
                <a:lnTo>
                  <a:pt x="11195209" y="919067"/>
                </a:lnTo>
                <a:cubicBezTo>
                  <a:pt x="11209496" y="914305"/>
                  <a:pt x="11228546" y="914305"/>
                  <a:pt x="11242834" y="914305"/>
                </a:cubicBezTo>
                <a:cubicBezTo>
                  <a:pt x="11252359" y="909542"/>
                  <a:pt x="11266646" y="900017"/>
                  <a:pt x="11280933" y="900017"/>
                </a:cubicBezTo>
                <a:cubicBezTo>
                  <a:pt x="11309508" y="900017"/>
                  <a:pt x="11319033" y="923830"/>
                  <a:pt x="11328558" y="957167"/>
                </a:cubicBezTo>
                <a:close/>
                <a:moveTo>
                  <a:pt x="11523773" y="885730"/>
                </a:moveTo>
                <a:cubicBezTo>
                  <a:pt x="11557111" y="880967"/>
                  <a:pt x="11561873" y="904780"/>
                  <a:pt x="11561873" y="919067"/>
                </a:cubicBezTo>
                <a:cubicBezTo>
                  <a:pt x="11561873" y="933355"/>
                  <a:pt x="11557111" y="942880"/>
                  <a:pt x="11552348" y="952405"/>
                </a:cubicBezTo>
                <a:lnTo>
                  <a:pt x="11428571" y="952405"/>
                </a:lnTo>
                <a:cubicBezTo>
                  <a:pt x="11423808" y="942880"/>
                  <a:pt x="11419046" y="928592"/>
                  <a:pt x="11419046" y="914305"/>
                </a:cubicBezTo>
                <a:cubicBezTo>
                  <a:pt x="11419046" y="895255"/>
                  <a:pt x="11414283" y="885730"/>
                  <a:pt x="11457146" y="885730"/>
                </a:cubicBezTo>
                <a:lnTo>
                  <a:pt x="11523773" y="885730"/>
                </a:lnTo>
                <a:close/>
                <a:moveTo>
                  <a:pt x="11819048" y="904780"/>
                </a:moveTo>
                <a:lnTo>
                  <a:pt x="11814286" y="928592"/>
                </a:lnTo>
                <a:cubicBezTo>
                  <a:pt x="11809523" y="919067"/>
                  <a:pt x="11799998" y="895255"/>
                  <a:pt x="11795236" y="895255"/>
                </a:cubicBezTo>
                <a:cubicBezTo>
                  <a:pt x="11771423" y="890492"/>
                  <a:pt x="11723798" y="885730"/>
                  <a:pt x="11714273" y="885730"/>
                </a:cubicBezTo>
                <a:cubicBezTo>
                  <a:pt x="11671411" y="885730"/>
                  <a:pt x="11652361" y="900017"/>
                  <a:pt x="11638073" y="957167"/>
                </a:cubicBezTo>
                <a:cubicBezTo>
                  <a:pt x="11647598" y="900017"/>
                  <a:pt x="11666648" y="880967"/>
                  <a:pt x="11714273" y="880967"/>
                </a:cubicBezTo>
                <a:cubicBezTo>
                  <a:pt x="11747611" y="880967"/>
                  <a:pt x="11804761" y="890492"/>
                  <a:pt x="11819048" y="904780"/>
                </a:cubicBezTo>
                <a:close/>
                <a:moveTo>
                  <a:pt x="11342846" y="957167"/>
                </a:moveTo>
                <a:cubicBezTo>
                  <a:pt x="11328558" y="904780"/>
                  <a:pt x="11314271" y="890492"/>
                  <a:pt x="11280933" y="890492"/>
                </a:cubicBezTo>
                <a:cubicBezTo>
                  <a:pt x="11266646" y="890492"/>
                  <a:pt x="11252359" y="895255"/>
                  <a:pt x="11238071" y="900017"/>
                </a:cubicBezTo>
                <a:cubicBezTo>
                  <a:pt x="11233309" y="900017"/>
                  <a:pt x="11180921" y="890492"/>
                  <a:pt x="11180921" y="928592"/>
                </a:cubicBezTo>
                <a:cubicBezTo>
                  <a:pt x="11180921" y="938117"/>
                  <a:pt x="11185684" y="947642"/>
                  <a:pt x="11190446" y="957167"/>
                </a:cubicBezTo>
                <a:cubicBezTo>
                  <a:pt x="11180921" y="947642"/>
                  <a:pt x="11176159" y="928592"/>
                  <a:pt x="11176159" y="919067"/>
                </a:cubicBezTo>
                <a:cubicBezTo>
                  <a:pt x="11176159" y="904780"/>
                  <a:pt x="11180921" y="895255"/>
                  <a:pt x="11195209" y="895255"/>
                </a:cubicBezTo>
                <a:cubicBezTo>
                  <a:pt x="11204734" y="890492"/>
                  <a:pt x="11219021" y="895255"/>
                  <a:pt x="11233309" y="895255"/>
                </a:cubicBezTo>
                <a:cubicBezTo>
                  <a:pt x="11247596" y="895255"/>
                  <a:pt x="11271408" y="880967"/>
                  <a:pt x="11285696" y="880967"/>
                </a:cubicBezTo>
                <a:cubicBezTo>
                  <a:pt x="11309508" y="880967"/>
                  <a:pt x="11352371" y="928592"/>
                  <a:pt x="11342846" y="957167"/>
                </a:cubicBezTo>
                <a:close/>
                <a:moveTo>
                  <a:pt x="11580923" y="914305"/>
                </a:moveTo>
                <a:cubicBezTo>
                  <a:pt x="11580923" y="923830"/>
                  <a:pt x="11576161" y="938117"/>
                  <a:pt x="11571398" y="952405"/>
                </a:cubicBezTo>
                <a:cubicBezTo>
                  <a:pt x="11571398" y="942880"/>
                  <a:pt x="11576161" y="928592"/>
                  <a:pt x="11576161" y="914305"/>
                </a:cubicBezTo>
                <a:cubicBezTo>
                  <a:pt x="11576161" y="890492"/>
                  <a:pt x="11547586" y="871442"/>
                  <a:pt x="11533298" y="871442"/>
                </a:cubicBezTo>
                <a:lnTo>
                  <a:pt x="11447621" y="871442"/>
                </a:lnTo>
                <a:cubicBezTo>
                  <a:pt x="11409521" y="866680"/>
                  <a:pt x="11390471" y="928592"/>
                  <a:pt x="11409521" y="947642"/>
                </a:cubicBezTo>
                <a:cubicBezTo>
                  <a:pt x="11404758" y="938117"/>
                  <a:pt x="11399996" y="923830"/>
                  <a:pt x="11399996" y="909542"/>
                </a:cubicBezTo>
                <a:cubicBezTo>
                  <a:pt x="11399996" y="852392"/>
                  <a:pt x="11466671" y="866680"/>
                  <a:pt x="11495198" y="866680"/>
                </a:cubicBezTo>
                <a:cubicBezTo>
                  <a:pt x="11533298" y="866680"/>
                  <a:pt x="11580923" y="852392"/>
                  <a:pt x="11580923" y="914305"/>
                </a:cubicBezTo>
                <a:close/>
                <a:moveTo>
                  <a:pt x="12071413" y="923830"/>
                </a:moveTo>
                <a:cubicBezTo>
                  <a:pt x="12071413" y="938117"/>
                  <a:pt x="12061888" y="971455"/>
                  <a:pt x="12057125" y="990505"/>
                </a:cubicBezTo>
                <a:cubicBezTo>
                  <a:pt x="12057125" y="980980"/>
                  <a:pt x="12057125" y="961930"/>
                  <a:pt x="12052363" y="952405"/>
                </a:cubicBezTo>
                <a:cubicBezTo>
                  <a:pt x="12042838" y="933355"/>
                  <a:pt x="12023788" y="923830"/>
                  <a:pt x="12004738" y="914305"/>
                </a:cubicBezTo>
                <a:lnTo>
                  <a:pt x="12004738" y="900017"/>
                </a:lnTo>
                <a:cubicBezTo>
                  <a:pt x="12004738" y="900017"/>
                  <a:pt x="11999975" y="861917"/>
                  <a:pt x="12023788" y="861917"/>
                </a:cubicBezTo>
                <a:cubicBezTo>
                  <a:pt x="12057125" y="861917"/>
                  <a:pt x="12071413" y="900017"/>
                  <a:pt x="12071413" y="923830"/>
                </a:cubicBezTo>
                <a:close/>
                <a:moveTo>
                  <a:pt x="11842861" y="900017"/>
                </a:moveTo>
                <a:cubicBezTo>
                  <a:pt x="11842861" y="919067"/>
                  <a:pt x="11819048" y="961930"/>
                  <a:pt x="11795236" y="976217"/>
                </a:cubicBezTo>
                <a:cubicBezTo>
                  <a:pt x="11809523" y="961930"/>
                  <a:pt x="11833336" y="928592"/>
                  <a:pt x="11833336" y="909542"/>
                </a:cubicBezTo>
                <a:cubicBezTo>
                  <a:pt x="11833336" y="900017"/>
                  <a:pt x="11819048" y="876205"/>
                  <a:pt x="11804761" y="876205"/>
                </a:cubicBezTo>
                <a:cubicBezTo>
                  <a:pt x="11776186" y="871442"/>
                  <a:pt x="11723798" y="866680"/>
                  <a:pt x="11714273" y="866680"/>
                </a:cubicBezTo>
                <a:cubicBezTo>
                  <a:pt x="11695223" y="866680"/>
                  <a:pt x="11647598" y="871442"/>
                  <a:pt x="11642836" y="900017"/>
                </a:cubicBezTo>
                <a:cubicBezTo>
                  <a:pt x="11638073" y="914305"/>
                  <a:pt x="11628548" y="942880"/>
                  <a:pt x="11619023" y="952405"/>
                </a:cubicBezTo>
                <a:cubicBezTo>
                  <a:pt x="11633311" y="866680"/>
                  <a:pt x="11652361" y="857155"/>
                  <a:pt x="11714273" y="857155"/>
                </a:cubicBezTo>
                <a:cubicBezTo>
                  <a:pt x="11733323" y="857155"/>
                  <a:pt x="11842861" y="852392"/>
                  <a:pt x="11842861" y="900017"/>
                </a:cubicBezTo>
                <a:close/>
                <a:moveTo>
                  <a:pt x="11352371" y="928592"/>
                </a:moveTo>
                <a:cubicBezTo>
                  <a:pt x="11342846" y="909542"/>
                  <a:pt x="11304746" y="866680"/>
                  <a:pt x="11285696" y="866680"/>
                </a:cubicBezTo>
                <a:cubicBezTo>
                  <a:pt x="11276171" y="866680"/>
                  <a:pt x="11252359" y="876205"/>
                  <a:pt x="11238071" y="880967"/>
                </a:cubicBezTo>
                <a:cubicBezTo>
                  <a:pt x="11219021" y="885730"/>
                  <a:pt x="11176159" y="871442"/>
                  <a:pt x="11161871" y="909542"/>
                </a:cubicBezTo>
                <a:cubicBezTo>
                  <a:pt x="11157109" y="914305"/>
                  <a:pt x="11166634" y="933355"/>
                  <a:pt x="11166634" y="942880"/>
                </a:cubicBezTo>
                <a:cubicBezTo>
                  <a:pt x="11161871" y="933355"/>
                  <a:pt x="11157109" y="919067"/>
                  <a:pt x="11157109" y="904780"/>
                </a:cubicBezTo>
                <a:cubicBezTo>
                  <a:pt x="11157109" y="895255"/>
                  <a:pt x="11161871" y="880967"/>
                  <a:pt x="11176159" y="876205"/>
                </a:cubicBezTo>
                <a:cubicBezTo>
                  <a:pt x="11204734" y="866680"/>
                  <a:pt x="11261883" y="852392"/>
                  <a:pt x="11276171" y="852392"/>
                </a:cubicBezTo>
                <a:cubicBezTo>
                  <a:pt x="11314271" y="852392"/>
                  <a:pt x="11333321" y="866680"/>
                  <a:pt x="11352371" y="928592"/>
                </a:cubicBezTo>
                <a:close/>
                <a:moveTo>
                  <a:pt x="12019025" y="847630"/>
                </a:moveTo>
                <a:cubicBezTo>
                  <a:pt x="12004738" y="861917"/>
                  <a:pt x="11980925" y="895255"/>
                  <a:pt x="11990450" y="914305"/>
                </a:cubicBezTo>
                <a:lnTo>
                  <a:pt x="11990450" y="847630"/>
                </a:lnTo>
                <a:lnTo>
                  <a:pt x="12019025" y="847630"/>
                </a:lnTo>
                <a:close/>
                <a:moveTo>
                  <a:pt x="11057144" y="904780"/>
                </a:moveTo>
                <a:cubicBezTo>
                  <a:pt x="11057144" y="914305"/>
                  <a:pt x="11023806" y="928592"/>
                  <a:pt x="11014281" y="947642"/>
                </a:cubicBezTo>
                <a:cubicBezTo>
                  <a:pt x="11014281" y="938117"/>
                  <a:pt x="11009519" y="928592"/>
                  <a:pt x="11009519" y="914305"/>
                </a:cubicBezTo>
                <a:cubicBezTo>
                  <a:pt x="11009519" y="885730"/>
                  <a:pt x="11023806" y="861917"/>
                  <a:pt x="11042856" y="847630"/>
                </a:cubicBezTo>
                <a:cubicBezTo>
                  <a:pt x="11038094" y="866680"/>
                  <a:pt x="11057144" y="890492"/>
                  <a:pt x="11057144" y="904780"/>
                </a:cubicBezTo>
                <a:close/>
                <a:moveTo>
                  <a:pt x="11604736" y="895255"/>
                </a:moveTo>
                <a:cubicBezTo>
                  <a:pt x="11604736" y="904780"/>
                  <a:pt x="11599973" y="928592"/>
                  <a:pt x="11590448" y="947642"/>
                </a:cubicBezTo>
                <a:cubicBezTo>
                  <a:pt x="11590448" y="947642"/>
                  <a:pt x="11590448" y="952405"/>
                  <a:pt x="11585686" y="947642"/>
                </a:cubicBezTo>
                <a:cubicBezTo>
                  <a:pt x="11590448" y="938117"/>
                  <a:pt x="11595211" y="923830"/>
                  <a:pt x="11595211" y="909542"/>
                </a:cubicBezTo>
                <a:cubicBezTo>
                  <a:pt x="11595211" y="838105"/>
                  <a:pt x="11523773" y="852392"/>
                  <a:pt x="11495198" y="852392"/>
                </a:cubicBezTo>
                <a:cubicBezTo>
                  <a:pt x="11461908" y="852392"/>
                  <a:pt x="11385708" y="842867"/>
                  <a:pt x="11385708" y="909542"/>
                </a:cubicBezTo>
                <a:cubicBezTo>
                  <a:pt x="11385708" y="919067"/>
                  <a:pt x="11390471" y="942880"/>
                  <a:pt x="11395233" y="952405"/>
                </a:cubicBezTo>
                <a:cubicBezTo>
                  <a:pt x="11385708" y="933355"/>
                  <a:pt x="11376183" y="909542"/>
                  <a:pt x="11376183" y="895255"/>
                </a:cubicBezTo>
                <a:cubicBezTo>
                  <a:pt x="11376183" y="885730"/>
                  <a:pt x="11376183" y="871442"/>
                  <a:pt x="11385708" y="866680"/>
                </a:cubicBezTo>
                <a:cubicBezTo>
                  <a:pt x="11395233" y="852392"/>
                  <a:pt x="11419046" y="842867"/>
                  <a:pt x="11438096" y="842867"/>
                </a:cubicBezTo>
                <a:cubicBezTo>
                  <a:pt x="11466671" y="842867"/>
                  <a:pt x="11519011" y="838105"/>
                  <a:pt x="11533298" y="838105"/>
                </a:cubicBezTo>
                <a:cubicBezTo>
                  <a:pt x="11561873" y="838105"/>
                  <a:pt x="11604736" y="857155"/>
                  <a:pt x="11604736" y="895255"/>
                </a:cubicBezTo>
                <a:close/>
                <a:moveTo>
                  <a:pt x="11180921" y="857155"/>
                </a:moveTo>
                <a:cubicBezTo>
                  <a:pt x="11176159" y="861917"/>
                  <a:pt x="11157109" y="866680"/>
                  <a:pt x="11147584" y="885730"/>
                </a:cubicBezTo>
                <a:cubicBezTo>
                  <a:pt x="11138059" y="895255"/>
                  <a:pt x="11142821" y="923830"/>
                  <a:pt x="11147584" y="933355"/>
                </a:cubicBezTo>
                <a:cubicBezTo>
                  <a:pt x="11123771" y="885730"/>
                  <a:pt x="11090481" y="904780"/>
                  <a:pt x="11090481" y="871442"/>
                </a:cubicBezTo>
                <a:cubicBezTo>
                  <a:pt x="11090481" y="861917"/>
                  <a:pt x="11100006" y="857155"/>
                  <a:pt x="11104721" y="852392"/>
                </a:cubicBezTo>
                <a:cubicBezTo>
                  <a:pt x="11123771" y="852392"/>
                  <a:pt x="11147584" y="838105"/>
                  <a:pt x="11157109" y="838105"/>
                </a:cubicBezTo>
                <a:cubicBezTo>
                  <a:pt x="11171396" y="838105"/>
                  <a:pt x="11176159" y="847630"/>
                  <a:pt x="11180921" y="857155"/>
                </a:cubicBezTo>
                <a:close/>
                <a:moveTo>
                  <a:pt x="11990450" y="838105"/>
                </a:moveTo>
                <a:cubicBezTo>
                  <a:pt x="11995213" y="833342"/>
                  <a:pt x="11999975" y="833342"/>
                  <a:pt x="12004738" y="833342"/>
                </a:cubicBezTo>
                <a:cubicBezTo>
                  <a:pt x="11995213" y="833342"/>
                  <a:pt x="11995213" y="838105"/>
                  <a:pt x="11990450" y="838105"/>
                </a:cubicBezTo>
                <a:close/>
                <a:moveTo>
                  <a:pt x="11923775" y="842867"/>
                </a:moveTo>
                <a:cubicBezTo>
                  <a:pt x="11928538" y="847630"/>
                  <a:pt x="11933300" y="847630"/>
                  <a:pt x="11933300" y="857155"/>
                </a:cubicBezTo>
                <a:cubicBezTo>
                  <a:pt x="11933300" y="895255"/>
                  <a:pt x="11861911" y="890492"/>
                  <a:pt x="11847623" y="938117"/>
                </a:cubicBezTo>
                <a:cubicBezTo>
                  <a:pt x="11852386" y="928592"/>
                  <a:pt x="11857148" y="914305"/>
                  <a:pt x="11857148" y="900017"/>
                </a:cubicBezTo>
                <a:cubicBezTo>
                  <a:pt x="11857148" y="880967"/>
                  <a:pt x="11823811" y="852392"/>
                  <a:pt x="11809523" y="852392"/>
                </a:cubicBezTo>
                <a:lnTo>
                  <a:pt x="11809523" y="833342"/>
                </a:lnTo>
                <a:cubicBezTo>
                  <a:pt x="11814286" y="828580"/>
                  <a:pt x="11819048" y="823817"/>
                  <a:pt x="11833336" y="823817"/>
                </a:cubicBezTo>
                <a:cubicBezTo>
                  <a:pt x="11842861" y="823817"/>
                  <a:pt x="11895200" y="833342"/>
                  <a:pt x="11923775" y="842867"/>
                </a:cubicBezTo>
                <a:close/>
                <a:moveTo>
                  <a:pt x="11985688" y="823817"/>
                </a:moveTo>
                <a:cubicBezTo>
                  <a:pt x="11971400" y="847630"/>
                  <a:pt x="11966638" y="871442"/>
                  <a:pt x="11961875" y="890492"/>
                </a:cubicBezTo>
                <a:cubicBezTo>
                  <a:pt x="11966638" y="866680"/>
                  <a:pt x="11971400" y="847630"/>
                  <a:pt x="11971400" y="838105"/>
                </a:cubicBezTo>
                <a:cubicBezTo>
                  <a:pt x="11971400" y="823817"/>
                  <a:pt x="11966638" y="823817"/>
                  <a:pt x="11961875" y="814292"/>
                </a:cubicBezTo>
                <a:cubicBezTo>
                  <a:pt x="11966638" y="814292"/>
                  <a:pt x="11976163" y="819055"/>
                  <a:pt x="11985688" y="823817"/>
                </a:cubicBezTo>
                <a:close/>
                <a:moveTo>
                  <a:pt x="11195209" y="838105"/>
                </a:moveTo>
                <a:lnTo>
                  <a:pt x="11195209" y="857155"/>
                </a:lnTo>
                <a:cubicBezTo>
                  <a:pt x="11176159" y="833342"/>
                  <a:pt x="11166634" y="823817"/>
                  <a:pt x="11157109" y="823817"/>
                </a:cubicBezTo>
                <a:cubicBezTo>
                  <a:pt x="11147584" y="823817"/>
                  <a:pt x="11138059" y="828580"/>
                  <a:pt x="11128534" y="833342"/>
                </a:cubicBezTo>
                <a:cubicBezTo>
                  <a:pt x="11109484" y="842867"/>
                  <a:pt x="11076194" y="852392"/>
                  <a:pt x="11076194" y="871442"/>
                </a:cubicBezTo>
                <a:cubicBezTo>
                  <a:pt x="11076194" y="880967"/>
                  <a:pt x="11080956" y="885730"/>
                  <a:pt x="11085719" y="895255"/>
                </a:cubicBezTo>
                <a:cubicBezTo>
                  <a:pt x="11080956" y="890492"/>
                  <a:pt x="11071431" y="876205"/>
                  <a:pt x="11071431" y="866680"/>
                </a:cubicBezTo>
                <a:cubicBezTo>
                  <a:pt x="11071431" y="852392"/>
                  <a:pt x="11066669" y="847630"/>
                  <a:pt x="11080956" y="842867"/>
                </a:cubicBezTo>
                <a:cubicBezTo>
                  <a:pt x="11104721" y="833342"/>
                  <a:pt x="11152346" y="814292"/>
                  <a:pt x="11166634" y="814292"/>
                </a:cubicBezTo>
                <a:cubicBezTo>
                  <a:pt x="11176159" y="814292"/>
                  <a:pt x="11190446" y="828580"/>
                  <a:pt x="11195209" y="838105"/>
                </a:cubicBezTo>
                <a:close/>
                <a:moveTo>
                  <a:pt x="11866625" y="809530"/>
                </a:moveTo>
                <a:cubicBezTo>
                  <a:pt x="11885675" y="814292"/>
                  <a:pt x="11914250" y="804767"/>
                  <a:pt x="11933300" y="823817"/>
                </a:cubicBezTo>
                <a:cubicBezTo>
                  <a:pt x="11938063" y="828580"/>
                  <a:pt x="11942825" y="838105"/>
                  <a:pt x="11942825" y="847630"/>
                </a:cubicBezTo>
                <a:cubicBezTo>
                  <a:pt x="11942825" y="842867"/>
                  <a:pt x="11933300" y="823817"/>
                  <a:pt x="11923775" y="823817"/>
                </a:cubicBezTo>
                <a:cubicBezTo>
                  <a:pt x="11895200" y="814292"/>
                  <a:pt x="11842861" y="809530"/>
                  <a:pt x="11833336" y="809530"/>
                </a:cubicBezTo>
                <a:cubicBezTo>
                  <a:pt x="11819048" y="809530"/>
                  <a:pt x="11799998" y="814292"/>
                  <a:pt x="11795236" y="842867"/>
                </a:cubicBezTo>
                <a:cubicBezTo>
                  <a:pt x="11795236" y="842867"/>
                  <a:pt x="11795236" y="847630"/>
                  <a:pt x="11790473" y="847630"/>
                </a:cubicBezTo>
                <a:cubicBezTo>
                  <a:pt x="11785711" y="842867"/>
                  <a:pt x="11785711" y="847630"/>
                  <a:pt x="11785711" y="833342"/>
                </a:cubicBezTo>
                <a:cubicBezTo>
                  <a:pt x="11785711" y="800005"/>
                  <a:pt x="11809523" y="804767"/>
                  <a:pt x="11823811" y="804767"/>
                </a:cubicBezTo>
                <a:cubicBezTo>
                  <a:pt x="11838098" y="804767"/>
                  <a:pt x="11852386" y="809530"/>
                  <a:pt x="11866625" y="809530"/>
                </a:cubicBezTo>
                <a:close/>
                <a:moveTo>
                  <a:pt x="11438096" y="828580"/>
                </a:moveTo>
                <a:cubicBezTo>
                  <a:pt x="11390471" y="833342"/>
                  <a:pt x="11361896" y="861917"/>
                  <a:pt x="11361896" y="895255"/>
                </a:cubicBezTo>
                <a:cubicBezTo>
                  <a:pt x="11361896" y="909542"/>
                  <a:pt x="11371421" y="938117"/>
                  <a:pt x="11371421" y="952405"/>
                </a:cubicBezTo>
                <a:cubicBezTo>
                  <a:pt x="11366658" y="904780"/>
                  <a:pt x="11323796" y="828580"/>
                  <a:pt x="11271408" y="833342"/>
                </a:cubicBezTo>
                <a:cubicBezTo>
                  <a:pt x="11271408" y="828580"/>
                  <a:pt x="11271408" y="814292"/>
                  <a:pt x="11285696" y="814292"/>
                </a:cubicBezTo>
                <a:cubicBezTo>
                  <a:pt x="11309508" y="809530"/>
                  <a:pt x="11333321" y="814292"/>
                  <a:pt x="11357133" y="809530"/>
                </a:cubicBezTo>
                <a:cubicBezTo>
                  <a:pt x="11371421" y="804767"/>
                  <a:pt x="11395233" y="795242"/>
                  <a:pt x="11404758" y="795242"/>
                </a:cubicBezTo>
                <a:cubicBezTo>
                  <a:pt x="11423808" y="795242"/>
                  <a:pt x="11433333" y="795242"/>
                  <a:pt x="11438096" y="828580"/>
                </a:cubicBezTo>
                <a:close/>
                <a:moveTo>
                  <a:pt x="11214259" y="823817"/>
                </a:moveTo>
                <a:lnTo>
                  <a:pt x="11214259" y="857155"/>
                </a:lnTo>
                <a:cubicBezTo>
                  <a:pt x="11195209" y="833342"/>
                  <a:pt x="11195209" y="800005"/>
                  <a:pt x="11166634" y="800005"/>
                </a:cubicBezTo>
                <a:cubicBezTo>
                  <a:pt x="11152346" y="800005"/>
                  <a:pt x="11133296" y="814292"/>
                  <a:pt x="11119009" y="819055"/>
                </a:cubicBezTo>
                <a:cubicBezTo>
                  <a:pt x="11090481" y="828580"/>
                  <a:pt x="11042856" y="838105"/>
                  <a:pt x="11057144" y="876205"/>
                </a:cubicBezTo>
                <a:cubicBezTo>
                  <a:pt x="11057144" y="871442"/>
                  <a:pt x="11052381" y="866680"/>
                  <a:pt x="11052381" y="857155"/>
                </a:cubicBezTo>
                <a:cubicBezTo>
                  <a:pt x="11052381" y="842867"/>
                  <a:pt x="11057144" y="833342"/>
                  <a:pt x="11071431" y="828580"/>
                </a:cubicBezTo>
                <a:cubicBezTo>
                  <a:pt x="11100006" y="814292"/>
                  <a:pt x="11161871" y="795242"/>
                  <a:pt x="11176159" y="795242"/>
                </a:cubicBezTo>
                <a:cubicBezTo>
                  <a:pt x="11185684" y="795242"/>
                  <a:pt x="11214259" y="809530"/>
                  <a:pt x="11214259" y="823817"/>
                </a:cubicBezTo>
                <a:close/>
                <a:moveTo>
                  <a:pt x="11719036" y="809530"/>
                </a:moveTo>
                <a:lnTo>
                  <a:pt x="11719036" y="842867"/>
                </a:lnTo>
                <a:cubicBezTo>
                  <a:pt x="11676173" y="828580"/>
                  <a:pt x="11599973" y="876205"/>
                  <a:pt x="11614261" y="928592"/>
                </a:cubicBezTo>
                <a:cubicBezTo>
                  <a:pt x="11609498" y="904780"/>
                  <a:pt x="11623786" y="857155"/>
                  <a:pt x="11585686" y="838105"/>
                </a:cubicBezTo>
                <a:cubicBezTo>
                  <a:pt x="11571398" y="828580"/>
                  <a:pt x="11552348" y="828580"/>
                  <a:pt x="11538061" y="823817"/>
                </a:cubicBezTo>
                <a:cubicBezTo>
                  <a:pt x="11533298" y="823817"/>
                  <a:pt x="11533298" y="828580"/>
                  <a:pt x="11533298" y="814292"/>
                </a:cubicBezTo>
                <a:cubicBezTo>
                  <a:pt x="11533298" y="790480"/>
                  <a:pt x="11557111" y="790480"/>
                  <a:pt x="11566636" y="790480"/>
                </a:cubicBezTo>
                <a:cubicBezTo>
                  <a:pt x="11576161" y="790480"/>
                  <a:pt x="11609498" y="809530"/>
                  <a:pt x="11619023" y="809530"/>
                </a:cubicBezTo>
                <a:cubicBezTo>
                  <a:pt x="11633311" y="809530"/>
                  <a:pt x="11666648" y="785717"/>
                  <a:pt x="11676173" y="785717"/>
                </a:cubicBezTo>
                <a:cubicBezTo>
                  <a:pt x="11695223" y="785717"/>
                  <a:pt x="11709511" y="795242"/>
                  <a:pt x="11719036" y="809530"/>
                </a:cubicBezTo>
                <a:close/>
                <a:moveTo>
                  <a:pt x="11871388" y="795242"/>
                </a:moveTo>
                <a:cubicBezTo>
                  <a:pt x="11895200" y="809530"/>
                  <a:pt x="11928538" y="780955"/>
                  <a:pt x="11952350" y="823817"/>
                </a:cubicBezTo>
                <a:lnTo>
                  <a:pt x="11933300" y="804767"/>
                </a:lnTo>
                <a:cubicBezTo>
                  <a:pt x="11899963" y="800005"/>
                  <a:pt x="11833336" y="790480"/>
                  <a:pt x="11823811" y="790480"/>
                </a:cubicBezTo>
                <a:cubicBezTo>
                  <a:pt x="11776186" y="790480"/>
                  <a:pt x="11776186" y="823817"/>
                  <a:pt x="11766661" y="847630"/>
                </a:cubicBezTo>
                <a:lnTo>
                  <a:pt x="11766661" y="804767"/>
                </a:lnTo>
                <a:cubicBezTo>
                  <a:pt x="11780948" y="790480"/>
                  <a:pt x="11804761" y="776192"/>
                  <a:pt x="11814286" y="776192"/>
                </a:cubicBezTo>
                <a:cubicBezTo>
                  <a:pt x="11828573" y="776192"/>
                  <a:pt x="11847623" y="785717"/>
                  <a:pt x="11871388" y="795242"/>
                </a:cubicBezTo>
                <a:close/>
                <a:moveTo>
                  <a:pt x="11223784" y="809530"/>
                </a:moveTo>
                <a:cubicBezTo>
                  <a:pt x="11219021" y="804767"/>
                  <a:pt x="11209496" y="795242"/>
                  <a:pt x="11199971" y="790480"/>
                </a:cubicBezTo>
                <a:cubicBezTo>
                  <a:pt x="11209496" y="785717"/>
                  <a:pt x="11223784" y="780955"/>
                  <a:pt x="11238071" y="776192"/>
                </a:cubicBezTo>
                <a:cubicBezTo>
                  <a:pt x="11233309" y="785717"/>
                  <a:pt x="11223784" y="800005"/>
                  <a:pt x="11223784" y="809530"/>
                </a:cubicBezTo>
                <a:close/>
                <a:moveTo>
                  <a:pt x="11447621" y="804767"/>
                </a:moveTo>
                <a:lnTo>
                  <a:pt x="11447621" y="800005"/>
                </a:lnTo>
                <a:lnTo>
                  <a:pt x="11447621" y="819055"/>
                </a:lnTo>
                <a:cubicBezTo>
                  <a:pt x="11452383" y="776192"/>
                  <a:pt x="11414283" y="780955"/>
                  <a:pt x="11404758" y="780955"/>
                </a:cubicBezTo>
                <a:cubicBezTo>
                  <a:pt x="11395233" y="780955"/>
                  <a:pt x="11371421" y="790480"/>
                  <a:pt x="11357133" y="795242"/>
                </a:cubicBezTo>
                <a:cubicBezTo>
                  <a:pt x="11328558" y="804767"/>
                  <a:pt x="11252359" y="780955"/>
                  <a:pt x="11257121" y="838105"/>
                </a:cubicBezTo>
                <a:cubicBezTo>
                  <a:pt x="11252359" y="833342"/>
                  <a:pt x="11252359" y="833342"/>
                  <a:pt x="11252359" y="823817"/>
                </a:cubicBezTo>
                <a:cubicBezTo>
                  <a:pt x="11252359" y="780955"/>
                  <a:pt x="11319033" y="790480"/>
                  <a:pt x="11347608" y="790480"/>
                </a:cubicBezTo>
                <a:cubicBezTo>
                  <a:pt x="11366658" y="785717"/>
                  <a:pt x="11399996" y="771430"/>
                  <a:pt x="11409521" y="771430"/>
                </a:cubicBezTo>
                <a:cubicBezTo>
                  <a:pt x="11423808" y="771430"/>
                  <a:pt x="11447621" y="771430"/>
                  <a:pt x="11447621" y="804767"/>
                </a:cubicBezTo>
                <a:close/>
                <a:moveTo>
                  <a:pt x="11780948" y="771430"/>
                </a:moveTo>
                <a:cubicBezTo>
                  <a:pt x="11761898" y="790480"/>
                  <a:pt x="11747611" y="819055"/>
                  <a:pt x="11752373" y="847630"/>
                </a:cubicBezTo>
                <a:lnTo>
                  <a:pt x="11752373" y="819055"/>
                </a:lnTo>
                <a:cubicBezTo>
                  <a:pt x="11752373" y="804767"/>
                  <a:pt x="11742848" y="785717"/>
                  <a:pt x="11733323" y="766667"/>
                </a:cubicBezTo>
                <a:cubicBezTo>
                  <a:pt x="11752373" y="771430"/>
                  <a:pt x="11766661" y="771430"/>
                  <a:pt x="11780948" y="771430"/>
                </a:cubicBezTo>
                <a:close/>
                <a:moveTo>
                  <a:pt x="11738086" y="800005"/>
                </a:moveTo>
                <a:lnTo>
                  <a:pt x="11733323" y="842867"/>
                </a:lnTo>
                <a:cubicBezTo>
                  <a:pt x="11733323" y="800005"/>
                  <a:pt x="11714273" y="771430"/>
                  <a:pt x="11676173" y="771430"/>
                </a:cubicBezTo>
                <a:cubicBezTo>
                  <a:pt x="11666648" y="771430"/>
                  <a:pt x="11633311" y="795242"/>
                  <a:pt x="11619023" y="795242"/>
                </a:cubicBezTo>
                <a:cubicBezTo>
                  <a:pt x="11609498" y="795242"/>
                  <a:pt x="11576161" y="776192"/>
                  <a:pt x="11561873" y="776192"/>
                </a:cubicBezTo>
                <a:cubicBezTo>
                  <a:pt x="11528536" y="776192"/>
                  <a:pt x="11528536" y="814292"/>
                  <a:pt x="11514248" y="828580"/>
                </a:cubicBezTo>
                <a:lnTo>
                  <a:pt x="11514248" y="800005"/>
                </a:lnTo>
                <a:cubicBezTo>
                  <a:pt x="11514248" y="776192"/>
                  <a:pt x="11557111" y="771430"/>
                  <a:pt x="11566636" y="771430"/>
                </a:cubicBezTo>
                <a:cubicBezTo>
                  <a:pt x="11580923" y="771430"/>
                  <a:pt x="11604736" y="780955"/>
                  <a:pt x="11614261" y="780955"/>
                </a:cubicBezTo>
                <a:cubicBezTo>
                  <a:pt x="11628548" y="780955"/>
                  <a:pt x="11671411" y="761905"/>
                  <a:pt x="11680936" y="761905"/>
                </a:cubicBezTo>
                <a:cubicBezTo>
                  <a:pt x="11695223" y="761905"/>
                  <a:pt x="11723798" y="780955"/>
                  <a:pt x="11738086" y="800005"/>
                </a:cubicBezTo>
                <a:close/>
                <a:moveTo>
                  <a:pt x="11471433" y="804767"/>
                </a:moveTo>
                <a:lnTo>
                  <a:pt x="11471433" y="833342"/>
                </a:lnTo>
                <a:cubicBezTo>
                  <a:pt x="11452383" y="814292"/>
                  <a:pt x="11461908" y="771430"/>
                  <a:pt x="11433333" y="761905"/>
                </a:cubicBezTo>
                <a:cubicBezTo>
                  <a:pt x="11438096" y="761905"/>
                  <a:pt x="11471433" y="785717"/>
                  <a:pt x="11471433" y="804767"/>
                </a:cubicBezTo>
                <a:close/>
                <a:moveTo>
                  <a:pt x="11347608" y="776192"/>
                </a:moveTo>
                <a:cubicBezTo>
                  <a:pt x="11309508" y="780955"/>
                  <a:pt x="11261883" y="761905"/>
                  <a:pt x="11238071" y="814292"/>
                </a:cubicBezTo>
                <a:cubicBezTo>
                  <a:pt x="11233309" y="819055"/>
                  <a:pt x="11242834" y="833342"/>
                  <a:pt x="11242834" y="842867"/>
                </a:cubicBezTo>
                <a:cubicBezTo>
                  <a:pt x="11238071" y="833342"/>
                  <a:pt x="11233309" y="823817"/>
                  <a:pt x="11233309" y="814292"/>
                </a:cubicBezTo>
                <a:cubicBezTo>
                  <a:pt x="11233309" y="757142"/>
                  <a:pt x="11314271" y="771430"/>
                  <a:pt x="11333321" y="771430"/>
                </a:cubicBezTo>
                <a:cubicBezTo>
                  <a:pt x="11342846" y="771430"/>
                  <a:pt x="11371421" y="761905"/>
                  <a:pt x="11390471" y="761905"/>
                </a:cubicBezTo>
                <a:cubicBezTo>
                  <a:pt x="11376183" y="766667"/>
                  <a:pt x="11361896" y="776192"/>
                  <a:pt x="11347608" y="776192"/>
                </a:cubicBezTo>
                <a:close/>
                <a:moveTo>
                  <a:pt x="11628548" y="761905"/>
                </a:moveTo>
                <a:cubicBezTo>
                  <a:pt x="11609498" y="766667"/>
                  <a:pt x="11580923" y="761905"/>
                  <a:pt x="11566636" y="761905"/>
                </a:cubicBezTo>
                <a:cubicBezTo>
                  <a:pt x="11523773" y="761905"/>
                  <a:pt x="11504723" y="761905"/>
                  <a:pt x="11495198" y="828580"/>
                </a:cubicBezTo>
                <a:lnTo>
                  <a:pt x="11495198" y="785717"/>
                </a:lnTo>
                <a:cubicBezTo>
                  <a:pt x="11504723" y="766667"/>
                  <a:pt x="11528536" y="757142"/>
                  <a:pt x="11547586" y="757142"/>
                </a:cubicBezTo>
                <a:lnTo>
                  <a:pt x="11628548" y="761905"/>
                </a:lnTo>
                <a:close/>
                <a:moveTo>
                  <a:pt x="11504723" y="757142"/>
                </a:moveTo>
                <a:cubicBezTo>
                  <a:pt x="11495198" y="766667"/>
                  <a:pt x="11485673" y="780955"/>
                  <a:pt x="11480958" y="795242"/>
                </a:cubicBezTo>
                <a:cubicBezTo>
                  <a:pt x="11476196" y="785717"/>
                  <a:pt x="11471433" y="771430"/>
                  <a:pt x="11461908" y="757142"/>
                </a:cubicBezTo>
                <a:lnTo>
                  <a:pt x="11504723" y="757142"/>
                </a:lnTo>
                <a:close/>
                <a:moveTo>
                  <a:pt x="11442858" y="747617"/>
                </a:moveTo>
                <a:cubicBezTo>
                  <a:pt x="11433333" y="742855"/>
                  <a:pt x="11423808" y="742855"/>
                  <a:pt x="11414283" y="742855"/>
                </a:cubicBezTo>
                <a:cubicBezTo>
                  <a:pt x="11414283" y="728567"/>
                  <a:pt x="11419046" y="714327"/>
                  <a:pt x="11419046" y="695277"/>
                </a:cubicBezTo>
                <a:lnTo>
                  <a:pt x="11438096" y="695277"/>
                </a:lnTo>
                <a:cubicBezTo>
                  <a:pt x="11438096" y="700040"/>
                  <a:pt x="11438096" y="709565"/>
                  <a:pt x="11442858" y="747617"/>
                </a:cubicBezTo>
                <a:close/>
                <a:moveTo>
                  <a:pt x="11795236" y="761905"/>
                </a:moveTo>
                <a:cubicBezTo>
                  <a:pt x="11790473" y="761905"/>
                  <a:pt x="11780948" y="757142"/>
                  <a:pt x="11771423" y="757142"/>
                </a:cubicBezTo>
                <a:cubicBezTo>
                  <a:pt x="11776186" y="733330"/>
                  <a:pt x="11776186" y="709565"/>
                  <a:pt x="11776186" y="685752"/>
                </a:cubicBezTo>
                <a:cubicBezTo>
                  <a:pt x="11785711" y="704802"/>
                  <a:pt x="11790473" y="728567"/>
                  <a:pt x="11795236" y="761905"/>
                </a:cubicBezTo>
                <a:close/>
                <a:moveTo>
                  <a:pt x="11452383" y="609552"/>
                </a:moveTo>
                <a:cubicBezTo>
                  <a:pt x="11452383" y="619077"/>
                  <a:pt x="11447621" y="633365"/>
                  <a:pt x="11442858" y="647652"/>
                </a:cubicBezTo>
                <a:cubicBezTo>
                  <a:pt x="11433333" y="633365"/>
                  <a:pt x="11428571" y="614315"/>
                  <a:pt x="11428571" y="604790"/>
                </a:cubicBezTo>
                <a:cubicBezTo>
                  <a:pt x="11428571" y="590502"/>
                  <a:pt x="11438096" y="595265"/>
                  <a:pt x="11442858" y="590502"/>
                </a:cubicBezTo>
                <a:cubicBezTo>
                  <a:pt x="11447621" y="595265"/>
                  <a:pt x="11452383" y="595265"/>
                  <a:pt x="11452383" y="609552"/>
                </a:cubicBezTo>
                <a:close/>
                <a:moveTo>
                  <a:pt x="11614261" y="580977"/>
                </a:moveTo>
                <a:cubicBezTo>
                  <a:pt x="11614261" y="585740"/>
                  <a:pt x="11619023" y="585740"/>
                  <a:pt x="11619023" y="595265"/>
                </a:cubicBezTo>
                <a:cubicBezTo>
                  <a:pt x="11619023" y="614315"/>
                  <a:pt x="11590448" y="619077"/>
                  <a:pt x="11580923" y="628602"/>
                </a:cubicBezTo>
                <a:lnTo>
                  <a:pt x="11566636" y="628602"/>
                </a:lnTo>
                <a:lnTo>
                  <a:pt x="11566636" y="580977"/>
                </a:lnTo>
                <a:lnTo>
                  <a:pt x="11614261" y="580977"/>
                </a:lnTo>
                <a:close/>
                <a:moveTo>
                  <a:pt x="11409521" y="685752"/>
                </a:moveTo>
                <a:cubicBezTo>
                  <a:pt x="11409521" y="700040"/>
                  <a:pt x="11399996" y="723852"/>
                  <a:pt x="11399996" y="747617"/>
                </a:cubicBezTo>
                <a:cubicBezTo>
                  <a:pt x="11380946" y="747617"/>
                  <a:pt x="11361896" y="747617"/>
                  <a:pt x="11314271" y="752380"/>
                </a:cubicBezTo>
                <a:cubicBezTo>
                  <a:pt x="11314271" y="742855"/>
                  <a:pt x="11309508" y="728567"/>
                  <a:pt x="11309508" y="719090"/>
                </a:cubicBezTo>
                <a:cubicBezTo>
                  <a:pt x="11309508" y="704802"/>
                  <a:pt x="11328558" y="657177"/>
                  <a:pt x="11328558" y="642890"/>
                </a:cubicBezTo>
                <a:cubicBezTo>
                  <a:pt x="11328558" y="633365"/>
                  <a:pt x="11304746" y="566690"/>
                  <a:pt x="11304746" y="557165"/>
                </a:cubicBezTo>
                <a:cubicBezTo>
                  <a:pt x="11304746" y="542877"/>
                  <a:pt x="11309508" y="533352"/>
                  <a:pt x="11309508" y="523827"/>
                </a:cubicBezTo>
                <a:cubicBezTo>
                  <a:pt x="11319033" y="690515"/>
                  <a:pt x="11409521" y="633365"/>
                  <a:pt x="11409521" y="685752"/>
                </a:cubicBezTo>
                <a:close/>
                <a:moveTo>
                  <a:pt x="11309508" y="447627"/>
                </a:moveTo>
                <a:lnTo>
                  <a:pt x="11319033" y="438102"/>
                </a:lnTo>
                <a:lnTo>
                  <a:pt x="11309508" y="447627"/>
                </a:lnTo>
                <a:close/>
                <a:moveTo>
                  <a:pt x="11771423" y="471440"/>
                </a:moveTo>
                <a:cubicBezTo>
                  <a:pt x="11776186" y="480965"/>
                  <a:pt x="11790473" y="485727"/>
                  <a:pt x="11795236" y="500015"/>
                </a:cubicBezTo>
                <a:cubicBezTo>
                  <a:pt x="11804761" y="514302"/>
                  <a:pt x="11804761" y="542877"/>
                  <a:pt x="11809523" y="566690"/>
                </a:cubicBezTo>
                <a:cubicBezTo>
                  <a:pt x="11814286" y="585740"/>
                  <a:pt x="11833336" y="600027"/>
                  <a:pt x="11838098" y="623840"/>
                </a:cubicBezTo>
                <a:cubicBezTo>
                  <a:pt x="11842861" y="642890"/>
                  <a:pt x="11838098" y="671465"/>
                  <a:pt x="11842861" y="695277"/>
                </a:cubicBezTo>
                <a:cubicBezTo>
                  <a:pt x="11842861" y="714327"/>
                  <a:pt x="11866625" y="738092"/>
                  <a:pt x="11866625" y="752380"/>
                </a:cubicBezTo>
                <a:lnTo>
                  <a:pt x="11866625" y="771430"/>
                </a:lnTo>
                <a:lnTo>
                  <a:pt x="11852386" y="771430"/>
                </a:lnTo>
                <a:cubicBezTo>
                  <a:pt x="11838098" y="766667"/>
                  <a:pt x="11823811" y="766667"/>
                  <a:pt x="11809523" y="757142"/>
                </a:cubicBezTo>
                <a:cubicBezTo>
                  <a:pt x="11809523" y="747617"/>
                  <a:pt x="11804761" y="728567"/>
                  <a:pt x="11799998" y="719090"/>
                </a:cubicBezTo>
                <a:cubicBezTo>
                  <a:pt x="11795236" y="700040"/>
                  <a:pt x="11780948" y="676227"/>
                  <a:pt x="11776186" y="652415"/>
                </a:cubicBezTo>
                <a:cubicBezTo>
                  <a:pt x="11766661" y="609552"/>
                  <a:pt x="11761898" y="557165"/>
                  <a:pt x="11757136" y="519065"/>
                </a:cubicBezTo>
                <a:cubicBezTo>
                  <a:pt x="11757136" y="490490"/>
                  <a:pt x="11723798" y="461915"/>
                  <a:pt x="11723798" y="447627"/>
                </a:cubicBezTo>
                <a:cubicBezTo>
                  <a:pt x="11723798" y="433340"/>
                  <a:pt x="11742848" y="419052"/>
                  <a:pt x="11752373" y="419052"/>
                </a:cubicBezTo>
                <a:cubicBezTo>
                  <a:pt x="11776186" y="419052"/>
                  <a:pt x="11766661" y="466677"/>
                  <a:pt x="11771423" y="471440"/>
                </a:cubicBezTo>
                <a:close/>
                <a:moveTo>
                  <a:pt x="11742848" y="514302"/>
                </a:moveTo>
                <a:cubicBezTo>
                  <a:pt x="11752373" y="533352"/>
                  <a:pt x="11747611" y="566690"/>
                  <a:pt x="11752373" y="595265"/>
                </a:cubicBezTo>
                <a:cubicBezTo>
                  <a:pt x="11752373" y="600027"/>
                  <a:pt x="11761898" y="604790"/>
                  <a:pt x="11761898" y="619077"/>
                </a:cubicBezTo>
                <a:lnTo>
                  <a:pt x="11761898" y="752380"/>
                </a:lnTo>
                <a:cubicBezTo>
                  <a:pt x="11733323" y="752380"/>
                  <a:pt x="11699986" y="747617"/>
                  <a:pt x="11671411" y="752380"/>
                </a:cubicBezTo>
                <a:lnTo>
                  <a:pt x="11671411" y="590502"/>
                </a:lnTo>
                <a:cubicBezTo>
                  <a:pt x="11676173" y="585740"/>
                  <a:pt x="11680936" y="580977"/>
                  <a:pt x="11676173" y="571452"/>
                </a:cubicBezTo>
                <a:cubicBezTo>
                  <a:pt x="11671411" y="571452"/>
                  <a:pt x="11657123" y="576215"/>
                  <a:pt x="11657123" y="590502"/>
                </a:cubicBezTo>
                <a:lnTo>
                  <a:pt x="11657123" y="747617"/>
                </a:lnTo>
                <a:cubicBezTo>
                  <a:pt x="11652361" y="742855"/>
                  <a:pt x="11652361" y="733330"/>
                  <a:pt x="11647598" y="723852"/>
                </a:cubicBezTo>
                <a:cubicBezTo>
                  <a:pt x="11642836" y="714327"/>
                  <a:pt x="11623786" y="709565"/>
                  <a:pt x="11619023" y="714327"/>
                </a:cubicBezTo>
                <a:cubicBezTo>
                  <a:pt x="11604736" y="614315"/>
                  <a:pt x="11661886" y="576215"/>
                  <a:pt x="11661886" y="504777"/>
                </a:cubicBezTo>
                <a:cubicBezTo>
                  <a:pt x="11661886" y="452390"/>
                  <a:pt x="11609498" y="452390"/>
                  <a:pt x="11580923" y="452390"/>
                </a:cubicBezTo>
                <a:cubicBezTo>
                  <a:pt x="11576161" y="447627"/>
                  <a:pt x="11590448" y="433340"/>
                  <a:pt x="11566636" y="428577"/>
                </a:cubicBezTo>
                <a:cubicBezTo>
                  <a:pt x="11561873" y="466677"/>
                  <a:pt x="11557111" y="495252"/>
                  <a:pt x="11552348" y="542877"/>
                </a:cubicBezTo>
                <a:cubicBezTo>
                  <a:pt x="11547586" y="576215"/>
                  <a:pt x="11552348" y="614315"/>
                  <a:pt x="11547586" y="652415"/>
                </a:cubicBezTo>
                <a:cubicBezTo>
                  <a:pt x="11542823" y="680990"/>
                  <a:pt x="11533298" y="714327"/>
                  <a:pt x="11528536" y="742855"/>
                </a:cubicBezTo>
                <a:cubicBezTo>
                  <a:pt x="11509486" y="742855"/>
                  <a:pt x="11485673" y="742855"/>
                  <a:pt x="11461908" y="747617"/>
                </a:cubicBezTo>
                <a:cubicBezTo>
                  <a:pt x="11457146" y="728567"/>
                  <a:pt x="11452383" y="695277"/>
                  <a:pt x="11452383" y="685752"/>
                </a:cubicBezTo>
                <a:cubicBezTo>
                  <a:pt x="11452383" y="671465"/>
                  <a:pt x="11466671" y="619077"/>
                  <a:pt x="11466671" y="604790"/>
                </a:cubicBezTo>
                <a:cubicBezTo>
                  <a:pt x="11466671" y="595265"/>
                  <a:pt x="11452383" y="580977"/>
                  <a:pt x="11447621" y="566690"/>
                </a:cubicBezTo>
                <a:cubicBezTo>
                  <a:pt x="11433333" y="538115"/>
                  <a:pt x="11428571" y="485727"/>
                  <a:pt x="11428571" y="471440"/>
                </a:cubicBezTo>
                <a:cubicBezTo>
                  <a:pt x="11428571" y="380952"/>
                  <a:pt x="11499961" y="380952"/>
                  <a:pt x="11552348" y="380952"/>
                </a:cubicBezTo>
                <a:cubicBezTo>
                  <a:pt x="11633311" y="380952"/>
                  <a:pt x="11685698" y="395240"/>
                  <a:pt x="11742848" y="514302"/>
                </a:cubicBezTo>
                <a:close/>
                <a:moveTo>
                  <a:pt x="11714273" y="361902"/>
                </a:moveTo>
                <a:cubicBezTo>
                  <a:pt x="11714273" y="357140"/>
                  <a:pt x="11709511" y="347615"/>
                  <a:pt x="11714273" y="342900"/>
                </a:cubicBezTo>
                <a:cubicBezTo>
                  <a:pt x="11719036" y="347615"/>
                  <a:pt x="11714273" y="357140"/>
                  <a:pt x="11714273" y="361902"/>
                </a:cubicBezTo>
                <a:close/>
                <a:moveTo>
                  <a:pt x="11757136" y="376190"/>
                </a:moveTo>
                <a:lnTo>
                  <a:pt x="11757136" y="400002"/>
                </a:lnTo>
                <a:cubicBezTo>
                  <a:pt x="11752373" y="400002"/>
                  <a:pt x="11747611" y="404765"/>
                  <a:pt x="11738086" y="404765"/>
                </a:cubicBezTo>
                <a:cubicBezTo>
                  <a:pt x="11723798" y="404765"/>
                  <a:pt x="11719036" y="395240"/>
                  <a:pt x="11719036" y="385715"/>
                </a:cubicBezTo>
                <a:cubicBezTo>
                  <a:pt x="11719036" y="371427"/>
                  <a:pt x="11733323" y="361902"/>
                  <a:pt x="11733323" y="347615"/>
                </a:cubicBezTo>
                <a:cubicBezTo>
                  <a:pt x="11733323" y="338138"/>
                  <a:pt x="11714273" y="328613"/>
                  <a:pt x="11714273" y="319088"/>
                </a:cubicBezTo>
                <a:lnTo>
                  <a:pt x="11714273" y="290513"/>
                </a:lnTo>
                <a:cubicBezTo>
                  <a:pt x="11714273" y="319088"/>
                  <a:pt x="11728561" y="347615"/>
                  <a:pt x="11757136" y="376190"/>
                </a:cubicBezTo>
                <a:close/>
                <a:moveTo>
                  <a:pt x="11371421" y="290513"/>
                </a:moveTo>
                <a:cubicBezTo>
                  <a:pt x="11366658" y="290513"/>
                  <a:pt x="11357133" y="295275"/>
                  <a:pt x="11347608" y="290513"/>
                </a:cubicBezTo>
                <a:lnTo>
                  <a:pt x="11347608" y="266700"/>
                </a:lnTo>
                <a:cubicBezTo>
                  <a:pt x="11357133" y="271463"/>
                  <a:pt x="11361896" y="280988"/>
                  <a:pt x="11371421" y="290513"/>
                </a:cubicBezTo>
                <a:close/>
                <a:moveTo>
                  <a:pt x="11419046" y="242888"/>
                </a:moveTo>
                <a:cubicBezTo>
                  <a:pt x="11433333" y="247650"/>
                  <a:pt x="11442858" y="252413"/>
                  <a:pt x="11452383" y="261938"/>
                </a:cubicBezTo>
                <a:lnTo>
                  <a:pt x="11452383" y="280988"/>
                </a:lnTo>
                <a:cubicBezTo>
                  <a:pt x="11442858" y="280988"/>
                  <a:pt x="11423808" y="285750"/>
                  <a:pt x="11414283" y="285750"/>
                </a:cubicBezTo>
                <a:cubicBezTo>
                  <a:pt x="11399996" y="285750"/>
                  <a:pt x="11385708" y="257175"/>
                  <a:pt x="11380946" y="242888"/>
                </a:cubicBezTo>
                <a:lnTo>
                  <a:pt x="11419046" y="242888"/>
                </a:lnTo>
                <a:close/>
                <a:moveTo>
                  <a:pt x="11671411" y="238125"/>
                </a:moveTo>
                <a:cubicBezTo>
                  <a:pt x="11676173" y="276225"/>
                  <a:pt x="11671411" y="319088"/>
                  <a:pt x="11676173" y="361902"/>
                </a:cubicBezTo>
                <a:lnTo>
                  <a:pt x="11671411" y="366665"/>
                </a:lnTo>
                <a:cubicBezTo>
                  <a:pt x="11666648" y="333375"/>
                  <a:pt x="11671411" y="295275"/>
                  <a:pt x="11671411" y="257175"/>
                </a:cubicBezTo>
                <a:lnTo>
                  <a:pt x="11676173" y="233363"/>
                </a:lnTo>
                <a:lnTo>
                  <a:pt x="11671411" y="238125"/>
                </a:lnTo>
                <a:close/>
                <a:moveTo>
                  <a:pt x="11376183" y="195263"/>
                </a:moveTo>
                <a:cubicBezTo>
                  <a:pt x="11376183" y="200025"/>
                  <a:pt x="11380946" y="200025"/>
                  <a:pt x="11380946" y="209550"/>
                </a:cubicBezTo>
                <a:cubicBezTo>
                  <a:pt x="11380946" y="223838"/>
                  <a:pt x="11361896" y="228600"/>
                  <a:pt x="11361896" y="238125"/>
                </a:cubicBezTo>
                <a:cubicBezTo>
                  <a:pt x="11361896" y="252413"/>
                  <a:pt x="11390471" y="280988"/>
                  <a:pt x="11404758" y="295275"/>
                </a:cubicBezTo>
                <a:cubicBezTo>
                  <a:pt x="11380946" y="280988"/>
                  <a:pt x="11342846" y="247650"/>
                  <a:pt x="11333321" y="214313"/>
                </a:cubicBezTo>
                <a:cubicBezTo>
                  <a:pt x="11338083" y="209550"/>
                  <a:pt x="11347608" y="200025"/>
                  <a:pt x="11357133" y="195263"/>
                </a:cubicBezTo>
                <a:lnTo>
                  <a:pt x="11376183" y="195263"/>
                </a:lnTo>
                <a:close/>
                <a:moveTo>
                  <a:pt x="11314271" y="180975"/>
                </a:moveTo>
                <a:cubicBezTo>
                  <a:pt x="11319033" y="176213"/>
                  <a:pt x="11328558" y="176213"/>
                  <a:pt x="11338083" y="176213"/>
                </a:cubicBezTo>
                <a:cubicBezTo>
                  <a:pt x="11333321" y="180975"/>
                  <a:pt x="11323796" y="180975"/>
                  <a:pt x="11314271" y="180975"/>
                </a:cubicBezTo>
                <a:close/>
                <a:moveTo>
                  <a:pt x="11657123" y="185738"/>
                </a:moveTo>
                <a:cubicBezTo>
                  <a:pt x="11647598" y="176213"/>
                  <a:pt x="11557111" y="95250"/>
                  <a:pt x="11528536" y="95250"/>
                </a:cubicBezTo>
                <a:cubicBezTo>
                  <a:pt x="11514248" y="95250"/>
                  <a:pt x="11485673" y="133350"/>
                  <a:pt x="11476196" y="133350"/>
                </a:cubicBezTo>
                <a:cubicBezTo>
                  <a:pt x="11461908" y="133350"/>
                  <a:pt x="11461908" y="128588"/>
                  <a:pt x="11457146" y="128588"/>
                </a:cubicBezTo>
                <a:cubicBezTo>
                  <a:pt x="11485673" y="109538"/>
                  <a:pt x="11490436" y="95250"/>
                  <a:pt x="11523773" y="95250"/>
                </a:cubicBezTo>
                <a:cubicBezTo>
                  <a:pt x="11552348" y="95250"/>
                  <a:pt x="11652361" y="147638"/>
                  <a:pt x="11657123" y="185738"/>
                </a:cubicBezTo>
                <a:close/>
                <a:moveTo>
                  <a:pt x="11633311" y="119063"/>
                </a:moveTo>
                <a:cubicBezTo>
                  <a:pt x="11676173" y="157163"/>
                  <a:pt x="11699986" y="214313"/>
                  <a:pt x="11699986" y="261938"/>
                </a:cubicBezTo>
                <a:cubicBezTo>
                  <a:pt x="11699986" y="390477"/>
                  <a:pt x="11704748" y="409527"/>
                  <a:pt x="11709511" y="442865"/>
                </a:cubicBezTo>
                <a:cubicBezTo>
                  <a:pt x="11676173" y="404765"/>
                  <a:pt x="11628548" y="385715"/>
                  <a:pt x="11628548" y="357140"/>
                </a:cubicBezTo>
                <a:cubicBezTo>
                  <a:pt x="11628548" y="342900"/>
                  <a:pt x="11647598" y="280988"/>
                  <a:pt x="11647598" y="271463"/>
                </a:cubicBezTo>
                <a:cubicBezTo>
                  <a:pt x="11647598" y="209550"/>
                  <a:pt x="11585686" y="161925"/>
                  <a:pt x="11528536" y="128588"/>
                </a:cubicBezTo>
                <a:cubicBezTo>
                  <a:pt x="11519011" y="138113"/>
                  <a:pt x="11509486" y="142875"/>
                  <a:pt x="11499961" y="152400"/>
                </a:cubicBezTo>
                <a:cubicBezTo>
                  <a:pt x="11499961" y="152400"/>
                  <a:pt x="11495198" y="157163"/>
                  <a:pt x="11509486" y="157163"/>
                </a:cubicBezTo>
                <a:cubicBezTo>
                  <a:pt x="11519011" y="157163"/>
                  <a:pt x="11514248" y="147638"/>
                  <a:pt x="11528536" y="147638"/>
                </a:cubicBezTo>
                <a:cubicBezTo>
                  <a:pt x="11538061" y="147638"/>
                  <a:pt x="11585686" y="171450"/>
                  <a:pt x="11604736" y="195263"/>
                </a:cubicBezTo>
                <a:cubicBezTo>
                  <a:pt x="11623786" y="214313"/>
                  <a:pt x="11633311" y="257175"/>
                  <a:pt x="11633311" y="266700"/>
                </a:cubicBezTo>
                <a:cubicBezTo>
                  <a:pt x="11633311" y="304800"/>
                  <a:pt x="11609498" y="304800"/>
                  <a:pt x="11576161" y="304800"/>
                </a:cubicBezTo>
                <a:cubicBezTo>
                  <a:pt x="11576161" y="323850"/>
                  <a:pt x="11571398" y="347615"/>
                  <a:pt x="11561873" y="361902"/>
                </a:cubicBezTo>
                <a:cubicBezTo>
                  <a:pt x="11495198" y="357140"/>
                  <a:pt x="11414283" y="385715"/>
                  <a:pt x="11414283" y="471440"/>
                </a:cubicBezTo>
                <a:cubicBezTo>
                  <a:pt x="11414283" y="480965"/>
                  <a:pt x="11423808" y="523827"/>
                  <a:pt x="11428571" y="557165"/>
                </a:cubicBezTo>
                <a:cubicBezTo>
                  <a:pt x="11419046" y="552402"/>
                  <a:pt x="11404758" y="542877"/>
                  <a:pt x="11399996" y="542877"/>
                </a:cubicBezTo>
                <a:cubicBezTo>
                  <a:pt x="11380946" y="538115"/>
                  <a:pt x="11361896" y="504777"/>
                  <a:pt x="11338083" y="514302"/>
                </a:cubicBezTo>
                <a:cubicBezTo>
                  <a:pt x="11338083" y="504777"/>
                  <a:pt x="11342846" y="504777"/>
                  <a:pt x="11338083" y="500015"/>
                </a:cubicBezTo>
                <a:cubicBezTo>
                  <a:pt x="11333321" y="504777"/>
                  <a:pt x="11333321" y="509540"/>
                  <a:pt x="11323796" y="509540"/>
                </a:cubicBezTo>
                <a:cubicBezTo>
                  <a:pt x="11290458" y="509540"/>
                  <a:pt x="11290458" y="423815"/>
                  <a:pt x="11290458" y="423815"/>
                </a:cubicBezTo>
                <a:cubicBezTo>
                  <a:pt x="11290458" y="376190"/>
                  <a:pt x="11323796" y="304800"/>
                  <a:pt x="11371421" y="304800"/>
                </a:cubicBezTo>
                <a:cubicBezTo>
                  <a:pt x="11385708" y="304800"/>
                  <a:pt x="11371421" y="314325"/>
                  <a:pt x="11385708" y="314325"/>
                </a:cubicBezTo>
                <a:cubicBezTo>
                  <a:pt x="11395233" y="314325"/>
                  <a:pt x="11376183" y="304800"/>
                  <a:pt x="11390471" y="304800"/>
                </a:cubicBezTo>
                <a:cubicBezTo>
                  <a:pt x="11399996" y="304800"/>
                  <a:pt x="11419046" y="319088"/>
                  <a:pt x="11433333" y="328613"/>
                </a:cubicBezTo>
                <a:lnTo>
                  <a:pt x="11442858" y="328613"/>
                </a:lnTo>
                <a:cubicBezTo>
                  <a:pt x="11433333" y="319088"/>
                  <a:pt x="11419046" y="304800"/>
                  <a:pt x="11409521" y="300038"/>
                </a:cubicBezTo>
                <a:cubicBezTo>
                  <a:pt x="11457146" y="280988"/>
                  <a:pt x="11547586" y="280988"/>
                  <a:pt x="11552348" y="228600"/>
                </a:cubicBezTo>
                <a:cubicBezTo>
                  <a:pt x="11561873" y="233363"/>
                  <a:pt x="11571398" y="242888"/>
                  <a:pt x="11580923" y="247650"/>
                </a:cubicBezTo>
                <a:lnTo>
                  <a:pt x="11590448" y="238125"/>
                </a:lnTo>
                <a:cubicBezTo>
                  <a:pt x="11576161" y="219075"/>
                  <a:pt x="11552348" y="204788"/>
                  <a:pt x="11538061" y="195263"/>
                </a:cubicBezTo>
                <a:lnTo>
                  <a:pt x="11547586" y="195263"/>
                </a:lnTo>
                <a:cubicBezTo>
                  <a:pt x="11571398" y="209550"/>
                  <a:pt x="11576161" y="223838"/>
                  <a:pt x="11604736" y="228600"/>
                </a:cubicBezTo>
                <a:cubicBezTo>
                  <a:pt x="11580923" y="190500"/>
                  <a:pt x="11547586" y="176213"/>
                  <a:pt x="11523773" y="171450"/>
                </a:cubicBezTo>
                <a:cubicBezTo>
                  <a:pt x="11523773" y="185738"/>
                  <a:pt x="11519011" y="209550"/>
                  <a:pt x="11499961" y="209550"/>
                </a:cubicBezTo>
                <a:cubicBezTo>
                  <a:pt x="11490436" y="209550"/>
                  <a:pt x="11480958" y="195263"/>
                  <a:pt x="11480958" y="185738"/>
                </a:cubicBezTo>
                <a:cubicBezTo>
                  <a:pt x="11480958" y="171450"/>
                  <a:pt x="11490436" y="161925"/>
                  <a:pt x="11490436" y="142875"/>
                </a:cubicBezTo>
                <a:cubicBezTo>
                  <a:pt x="11461908" y="166688"/>
                  <a:pt x="11461908" y="190500"/>
                  <a:pt x="11438096" y="190500"/>
                </a:cubicBezTo>
                <a:cubicBezTo>
                  <a:pt x="11423808" y="190500"/>
                  <a:pt x="11399996" y="171450"/>
                  <a:pt x="11385708" y="161925"/>
                </a:cubicBezTo>
                <a:cubicBezTo>
                  <a:pt x="11390471" y="161925"/>
                  <a:pt x="11399996" y="176213"/>
                  <a:pt x="11419046" y="171450"/>
                </a:cubicBezTo>
                <a:cubicBezTo>
                  <a:pt x="11409521" y="161925"/>
                  <a:pt x="11399996" y="142875"/>
                  <a:pt x="11385708" y="142875"/>
                </a:cubicBezTo>
                <a:cubicBezTo>
                  <a:pt x="11376183" y="142875"/>
                  <a:pt x="11376183" y="157163"/>
                  <a:pt x="11361896" y="157163"/>
                </a:cubicBezTo>
                <a:cubicBezTo>
                  <a:pt x="11352371" y="157163"/>
                  <a:pt x="11347608" y="147638"/>
                  <a:pt x="11338083" y="142875"/>
                </a:cubicBezTo>
                <a:cubicBezTo>
                  <a:pt x="11323796" y="138113"/>
                  <a:pt x="11304746" y="142875"/>
                  <a:pt x="11290458" y="138113"/>
                </a:cubicBezTo>
                <a:cubicBezTo>
                  <a:pt x="11290458" y="133350"/>
                  <a:pt x="11295221" y="133350"/>
                  <a:pt x="11295221" y="119063"/>
                </a:cubicBezTo>
                <a:cubicBezTo>
                  <a:pt x="11295221" y="100013"/>
                  <a:pt x="11242834" y="95250"/>
                  <a:pt x="11233309" y="90488"/>
                </a:cubicBezTo>
                <a:cubicBezTo>
                  <a:pt x="11242834" y="85725"/>
                  <a:pt x="11252359" y="80963"/>
                  <a:pt x="11261883" y="80963"/>
                </a:cubicBezTo>
                <a:cubicBezTo>
                  <a:pt x="11276171" y="80963"/>
                  <a:pt x="11299983" y="90488"/>
                  <a:pt x="11323796" y="95250"/>
                </a:cubicBezTo>
                <a:cubicBezTo>
                  <a:pt x="11342846" y="100013"/>
                  <a:pt x="11371421" y="95250"/>
                  <a:pt x="11390471" y="100013"/>
                </a:cubicBezTo>
                <a:cubicBezTo>
                  <a:pt x="11404758" y="100013"/>
                  <a:pt x="11409521" y="114300"/>
                  <a:pt x="11419046" y="123825"/>
                </a:cubicBezTo>
                <a:cubicBezTo>
                  <a:pt x="11419046" y="123825"/>
                  <a:pt x="11423808" y="119063"/>
                  <a:pt x="11423808" y="114300"/>
                </a:cubicBezTo>
                <a:cubicBezTo>
                  <a:pt x="11428571" y="109538"/>
                  <a:pt x="11423808" y="100013"/>
                  <a:pt x="11423808" y="90488"/>
                </a:cubicBezTo>
                <a:cubicBezTo>
                  <a:pt x="11447621" y="57150"/>
                  <a:pt x="11461908" y="52388"/>
                  <a:pt x="11485673" y="52388"/>
                </a:cubicBezTo>
                <a:cubicBezTo>
                  <a:pt x="11523773" y="52388"/>
                  <a:pt x="11595211" y="85725"/>
                  <a:pt x="11633311" y="119063"/>
                </a:cubicBezTo>
                <a:close/>
                <a:moveTo>
                  <a:pt x="11580923" y="61913"/>
                </a:moveTo>
                <a:cubicBezTo>
                  <a:pt x="11590448" y="61913"/>
                  <a:pt x="11595211" y="52388"/>
                  <a:pt x="11604736" y="42863"/>
                </a:cubicBezTo>
                <a:cubicBezTo>
                  <a:pt x="11609498" y="47625"/>
                  <a:pt x="11609498" y="42863"/>
                  <a:pt x="11609498" y="57150"/>
                </a:cubicBezTo>
                <a:cubicBezTo>
                  <a:pt x="11609498" y="66675"/>
                  <a:pt x="11599973" y="76200"/>
                  <a:pt x="11590448" y="76200"/>
                </a:cubicBezTo>
                <a:cubicBezTo>
                  <a:pt x="11576161" y="76200"/>
                  <a:pt x="11499961" y="38100"/>
                  <a:pt x="11485673" y="38100"/>
                </a:cubicBezTo>
                <a:cubicBezTo>
                  <a:pt x="11466671" y="38100"/>
                  <a:pt x="11433333" y="61913"/>
                  <a:pt x="11419046" y="80963"/>
                </a:cubicBezTo>
                <a:cubicBezTo>
                  <a:pt x="11419046" y="80963"/>
                  <a:pt x="11414283" y="80963"/>
                  <a:pt x="11409521" y="76200"/>
                </a:cubicBezTo>
                <a:cubicBezTo>
                  <a:pt x="11404758" y="76200"/>
                  <a:pt x="11409521" y="71438"/>
                  <a:pt x="11404758" y="66675"/>
                </a:cubicBezTo>
                <a:cubicBezTo>
                  <a:pt x="11404758" y="66675"/>
                  <a:pt x="11414283" y="61913"/>
                  <a:pt x="11399996" y="61913"/>
                </a:cubicBezTo>
                <a:cubicBezTo>
                  <a:pt x="11390471" y="61913"/>
                  <a:pt x="11385708" y="76200"/>
                  <a:pt x="11371421" y="76200"/>
                </a:cubicBezTo>
                <a:cubicBezTo>
                  <a:pt x="11361896" y="76200"/>
                  <a:pt x="11352371" y="61913"/>
                  <a:pt x="11342846" y="61913"/>
                </a:cubicBezTo>
                <a:cubicBezTo>
                  <a:pt x="11328558" y="61913"/>
                  <a:pt x="11333321" y="71438"/>
                  <a:pt x="11323796" y="76200"/>
                </a:cubicBezTo>
                <a:cubicBezTo>
                  <a:pt x="11366658" y="-9525"/>
                  <a:pt x="11442858" y="33338"/>
                  <a:pt x="11504723" y="9525"/>
                </a:cubicBezTo>
                <a:cubicBezTo>
                  <a:pt x="11509486" y="23813"/>
                  <a:pt x="11566636" y="61913"/>
                  <a:pt x="11580923" y="61913"/>
                </a:cubicBezTo>
                <a:close/>
                <a:moveTo>
                  <a:pt x="6619018" y="4209526"/>
                </a:moveTo>
                <a:cubicBezTo>
                  <a:pt x="6623781" y="4209526"/>
                  <a:pt x="6619018" y="4214289"/>
                  <a:pt x="6628543" y="4214289"/>
                </a:cubicBezTo>
                <a:cubicBezTo>
                  <a:pt x="6642831" y="4214289"/>
                  <a:pt x="6766656" y="4176189"/>
                  <a:pt x="6833331" y="4147661"/>
                </a:cubicBezTo>
                <a:cubicBezTo>
                  <a:pt x="6919008" y="4114324"/>
                  <a:pt x="7004733" y="4066699"/>
                  <a:pt x="7090458" y="4004786"/>
                </a:cubicBezTo>
                <a:cubicBezTo>
                  <a:pt x="7114270" y="3985736"/>
                  <a:pt x="7161895" y="3966686"/>
                  <a:pt x="7180945" y="3933349"/>
                </a:cubicBezTo>
                <a:cubicBezTo>
                  <a:pt x="7199995" y="3904774"/>
                  <a:pt x="7195233" y="3866674"/>
                  <a:pt x="7204758" y="3833336"/>
                </a:cubicBezTo>
                <a:cubicBezTo>
                  <a:pt x="7219045" y="3828574"/>
                  <a:pt x="7238095" y="3823811"/>
                  <a:pt x="7257145" y="3819049"/>
                </a:cubicBezTo>
                <a:cubicBezTo>
                  <a:pt x="7261908" y="3823811"/>
                  <a:pt x="7261908" y="3823811"/>
                  <a:pt x="7261908" y="3833336"/>
                </a:cubicBezTo>
                <a:cubicBezTo>
                  <a:pt x="7261908" y="3847624"/>
                  <a:pt x="7252383" y="3852386"/>
                  <a:pt x="7252383" y="3866674"/>
                </a:cubicBezTo>
                <a:lnTo>
                  <a:pt x="7252383" y="3909536"/>
                </a:lnTo>
                <a:cubicBezTo>
                  <a:pt x="7252383" y="3909536"/>
                  <a:pt x="7247620" y="3914299"/>
                  <a:pt x="7261908" y="3914299"/>
                </a:cubicBezTo>
                <a:cubicBezTo>
                  <a:pt x="7271433" y="3914299"/>
                  <a:pt x="7485698" y="3861911"/>
                  <a:pt x="7595235" y="3833336"/>
                </a:cubicBezTo>
                <a:cubicBezTo>
                  <a:pt x="7680913" y="3814286"/>
                  <a:pt x="7776163" y="3790474"/>
                  <a:pt x="7866650" y="3771472"/>
                </a:cubicBezTo>
                <a:cubicBezTo>
                  <a:pt x="8295227" y="3676222"/>
                  <a:pt x="8738092" y="3576209"/>
                  <a:pt x="9171432" y="3471434"/>
                </a:cubicBezTo>
                <a:cubicBezTo>
                  <a:pt x="9190482" y="3466672"/>
                  <a:pt x="9190482" y="3438097"/>
                  <a:pt x="9190482" y="3423809"/>
                </a:cubicBezTo>
                <a:cubicBezTo>
                  <a:pt x="9190482" y="3404759"/>
                  <a:pt x="9180957" y="3404759"/>
                  <a:pt x="9176194" y="3376232"/>
                </a:cubicBezTo>
                <a:cubicBezTo>
                  <a:pt x="9219009" y="3380994"/>
                  <a:pt x="9247584" y="3380994"/>
                  <a:pt x="9280922" y="3380994"/>
                </a:cubicBezTo>
                <a:cubicBezTo>
                  <a:pt x="9285684" y="3409522"/>
                  <a:pt x="9266634" y="3447622"/>
                  <a:pt x="9299972" y="3490484"/>
                </a:cubicBezTo>
                <a:cubicBezTo>
                  <a:pt x="9428559" y="3633359"/>
                  <a:pt x="9576197" y="3852386"/>
                  <a:pt x="9757124" y="3952399"/>
                </a:cubicBezTo>
                <a:cubicBezTo>
                  <a:pt x="9795224" y="3976211"/>
                  <a:pt x="9842849" y="3976211"/>
                  <a:pt x="9890474" y="3985736"/>
                </a:cubicBezTo>
                <a:cubicBezTo>
                  <a:pt x="9890474" y="3976211"/>
                  <a:pt x="9890474" y="3961924"/>
                  <a:pt x="9885711" y="3952399"/>
                </a:cubicBezTo>
                <a:cubicBezTo>
                  <a:pt x="9904761" y="3957161"/>
                  <a:pt x="9928574" y="3961924"/>
                  <a:pt x="9947624" y="3966686"/>
                </a:cubicBezTo>
                <a:cubicBezTo>
                  <a:pt x="9942861" y="3971449"/>
                  <a:pt x="9938099" y="3980974"/>
                  <a:pt x="9933336" y="3985736"/>
                </a:cubicBezTo>
                <a:cubicBezTo>
                  <a:pt x="9933336" y="3985736"/>
                  <a:pt x="9938099" y="3990499"/>
                  <a:pt x="9942861" y="3990499"/>
                </a:cubicBezTo>
                <a:cubicBezTo>
                  <a:pt x="9985677" y="4000024"/>
                  <a:pt x="10061877" y="4009549"/>
                  <a:pt x="10071402" y="4009549"/>
                </a:cubicBezTo>
                <a:lnTo>
                  <a:pt x="10085689" y="4004786"/>
                </a:lnTo>
                <a:lnTo>
                  <a:pt x="10085689" y="3799999"/>
                </a:lnTo>
                <a:cubicBezTo>
                  <a:pt x="10090452" y="3804761"/>
                  <a:pt x="10095214" y="3804761"/>
                  <a:pt x="10104739" y="3804761"/>
                </a:cubicBezTo>
                <a:lnTo>
                  <a:pt x="10104739" y="4009549"/>
                </a:lnTo>
                <a:lnTo>
                  <a:pt x="10152364" y="4009549"/>
                </a:lnTo>
                <a:cubicBezTo>
                  <a:pt x="10142839" y="4033361"/>
                  <a:pt x="10152364" y="4033361"/>
                  <a:pt x="10157127" y="4080986"/>
                </a:cubicBezTo>
                <a:cubicBezTo>
                  <a:pt x="10142839" y="4085749"/>
                  <a:pt x="10128552" y="4085749"/>
                  <a:pt x="10114264" y="4080986"/>
                </a:cubicBezTo>
                <a:cubicBezTo>
                  <a:pt x="10109502" y="4085749"/>
                  <a:pt x="10109502" y="4095274"/>
                  <a:pt x="10109502" y="4204764"/>
                </a:cubicBezTo>
                <a:cubicBezTo>
                  <a:pt x="10109502" y="4214289"/>
                  <a:pt x="10099977" y="4228576"/>
                  <a:pt x="10099977" y="4238101"/>
                </a:cubicBezTo>
                <a:cubicBezTo>
                  <a:pt x="10099977" y="4447651"/>
                  <a:pt x="10099977" y="4457176"/>
                  <a:pt x="10104739" y="4461939"/>
                </a:cubicBezTo>
                <a:cubicBezTo>
                  <a:pt x="10114264" y="4433364"/>
                  <a:pt x="10109502" y="4509564"/>
                  <a:pt x="10114264" y="4361926"/>
                </a:cubicBezTo>
                <a:cubicBezTo>
                  <a:pt x="10238089" y="4376214"/>
                  <a:pt x="10300002" y="4390501"/>
                  <a:pt x="10447592" y="4385739"/>
                </a:cubicBezTo>
                <a:cubicBezTo>
                  <a:pt x="10376154" y="4409551"/>
                  <a:pt x="10300002" y="4428601"/>
                  <a:pt x="10228564" y="4442889"/>
                </a:cubicBezTo>
                <a:cubicBezTo>
                  <a:pt x="10238089" y="4447651"/>
                  <a:pt x="10242852" y="4447651"/>
                  <a:pt x="10252377" y="4447651"/>
                </a:cubicBezTo>
                <a:lnTo>
                  <a:pt x="10666667" y="4409551"/>
                </a:lnTo>
                <a:lnTo>
                  <a:pt x="10666667" y="4104799"/>
                </a:lnTo>
                <a:cubicBezTo>
                  <a:pt x="10666667" y="4104799"/>
                  <a:pt x="10666667" y="4100036"/>
                  <a:pt x="10657142" y="4100036"/>
                </a:cubicBezTo>
                <a:cubicBezTo>
                  <a:pt x="10642854" y="4100036"/>
                  <a:pt x="10633329" y="4109561"/>
                  <a:pt x="10623804" y="4114324"/>
                </a:cubicBezTo>
                <a:cubicBezTo>
                  <a:pt x="10633329" y="4133374"/>
                  <a:pt x="10652379" y="4166664"/>
                  <a:pt x="10652379" y="4176189"/>
                </a:cubicBezTo>
                <a:cubicBezTo>
                  <a:pt x="10652379" y="4190476"/>
                  <a:pt x="10652379" y="4195239"/>
                  <a:pt x="10647617" y="4204764"/>
                </a:cubicBezTo>
                <a:cubicBezTo>
                  <a:pt x="10638092" y="4195239"/>
                  <a:pt x="10633329" y="4176189"/>
                  <a:pt x="10623804" y="4166664"/>
                </a:cubicBezTo>
                <a:cubicBezTo>
                  <a:pt x="10609517" y="4142899"/>
                  <a:pt x="10585704" y="4138136"/>
                  <a:pt x="10561892" y="4119086"/>
                </a:cubicBezTo>
                <a:lnTo>
                  <a:pt x="10561892" y="3952399"/>
                </a:lnTo>
                <a:cubicBezTo>
                  <a:pt x="10599992" y="3861911"/>
                  <a:pt x="10690479" y="3776186"/>
                  <a:pt x="10666667" y="3695272"/>
                </a:cubicBezTo>
                <a:lnTo>
                  <a:pt x="10680954" y="3695272"/>
                </a:lnTo>
                <a:lnTo>
                  <a:pt x="10680954" y="4404789"/>
                </a:lnTo>
                <a:lnTo>
                  <a:pt x="10976181" y="4376214"/>
                </a:lnTo>
                <a:cubicBezTo>
                  <a:pt x="11028569" y="4404789"/>
                  <a:pt x="11080956" y="4438126"/>
                  <a:pt x="11128534" y="4466701"/>
                </a:cubicBezTo>
                <a:lnTo>
                  <a:pt x="11147584" y="3747659"/>
                </a:lnTo>
                <a:lnTo>
                  <a:pt x="11147584" y="3185732"/>
                </a:lnTo>
                <a:cubicBezTo>
                  <a:pt x="11152346" y="3171444"/>
                  <a:pt x="11152346" y="3152394"/>
                  <a:pt x="11157109" y="3138107"/>
                </a:cubicBezTo>
                <a:lnTo>
                  <a:pt x="11157109" y="2747629"/>
                </a:lnTo>
                <a:cubicBezTo>
                  <a:pt x="11152346" y="2742867"/>
                  <a:pt x="11147584" y="2742867"/>
                  <a:pt x="11138059" y="2742867"/>
                </a:cubicBezTo>
                <a:lnTo>
                  <a:pt x="11138059" y="2371439"/>
                </a:lnTo>
                <a:cubicBezTo>
                  <a:pt x="11071431" y="2376202"/>
                  <a:pt x="11014281" y="2361914"/>
                  <a:pt x="10952369" y="2328577"/>
                </a:cubicBezTo>
                <a:cubicBezTo>
                  <a:pt x="10938081" y="2323814"/>
                  <a:pt x="10928556" y="2300002"/>
                  <a:pt x="10914269" y="2285714"/>
                </a:cubicBezTo>
                <a:cubicBezTo>
                  <a:pt x="10885694" y="2261902"/>
                  <a:pt x="10833306" y="2276189"/>
                  <a:pt x="10809494" y="2271427"/>
                </a:cubicBezTo>
                <a:cubicBezTo>
                  <a:pt x="10785681" y="2266664"/>
                  <a:pt x="10761869" y="2247662"/>
                  <a:pt x="10742819" y="2233374"/>
                </a:cubicBezTo>
                <a:cubicBezTo>
                  <a:pt x="10704767" y="2209562"/>
                  <a:pt x="10714292" y="2166699"/>
                  <a:pt x="10695242" y="2138124"/>
                </a:cubicBezTo>
                <a:cubicBezTo>
                  <a:pt x="10685717" y="2147649"/>
                  <a:pt x="10676192" y="2152412"/>
                  <a:pt x="10661904" y="2152412"/>
                </a:cubicBezTo>
                <a:cubicBezTo>
                  <a:pt x="10638092" y="2152412"/>
                  <a:pt x="10642854" y="2133362"/>
                  <a:pt x="10623804" y="2109549"/>
                </a:cubicBezTo>
                <a:cubicBezTo>
                  <a:pt x="10590467" y="2066687"/>
                  <a:pt x="10590467" y="2066687"/>
                  <a:pt x="10590467" y="2033349"/>
                </a:cubicBezTo>
                <a:cubicBezTo>
                  <a:pt x="10590467" y="1985724"/>
                  <a:pt x="10628567" y="1928574"/>
                  <a:pt x="10628567" y="1919049"/>
                </a:cubicBezTo>
                <a:cubicBezTo>
                  <a:pt x="10628567" y="1909524"/>
                  <a:pt x="10590467" y="1861947"/>
                  <a:pt x="10590467" y="1828610"/>
                </a:cubicBezTo>
                <a:cubicBezTo>
                  <a:pt x="10590467" y="1814322"/>
                  <a:pt x="10619042" y="1747647"/>
                  <a:pt x="10619042" y="1738122"/>
                </a:cubicBezTo>
                <a:cubicBezTo>
                  <a:pt x="10619042" y="1723835"/>
                  <a:pt x="10580942" y="1647635"/>
                  <a:pt x="10580942" y="1633347"/>
                </a:cubicBezTo>
                <a:cubicBezTo>
                  <a:pt x="10580942" y="1604772"/>
                  <a:pt x="10604754" y="1566672"/>
                  <a:pt x="10614279" y="1542860"/>
                </a:cubicBezTo>
                <a:cubicBezTo>
                  <a:pt x="10619042" y="1528572"/>
                  <a:pt x="10619042" y="1504760"/>
                  <a:pt x="10628567" y="1495235"/>
                </a:cubicBezTo>
                <a:cubicBezTo>
                  <a:pt x="10642854" y="1471470"/>
                  <a:pt x="10666667" y="1461945"/>
                  <a:pt x="10685717" y="1452420"/>
                </a:cubicBezTo>
                <a:cubicBezTo>
                  <a:pt x="10723769" y="1428607"/>
                  <a:pt x="10747581" y="1409557"/>
                  <a:pt x="10771394" y="1409557"/>
                </a:cubicBezTo>
                <a:cubicBezTo>
                  <a:pt x="10785681" y="1409557"/>
                  <a:pt x="10866644" y="1414320"/>
                  <a:pt x="10904744" y="1442895"/>
                </a:cubicBezTo>
                <a:cubicBezTo>
                  <a:pt x="10933319" y="1461945"/>
                  <a:pt x="10928556" y="1528572"/>
                  <a:pt x="10957131" y="1528572"/>
                </a:cubicBezTo>
                <a:cubicBezTo>
                  <a:pt x="10971419" y="1528572"/>
                  <a:pt x="11004756" y="1519047"/>
                  <a:pt x="11014281" y="1519047"/>
                </a:cubicBezTo>
                <a:cubicBezTo>
                  <a:pt x="11047619" y="1519047"/>
                  <a:pt x="11052381" y="1514285"/>
                  <a:pt x="11090481" y="1533335"/>
                </a:cubicBezTo>
                <a:cubicBezTo>
                  <a:pt x="11095244" y="1538097"/>
                  <a:pt x="11123771" y="1571435"/>
                  <a:pt x="11142821" y="1566672"/>
                </a:cubicBezTo>
                <a:cubicBezTo>
                  <a:pt x="11138059" y="1542860"/>
                  <a:pt x="11133296" y="1499997"/>
                  <a:pt x="11133296" y="1490472"/>
                </a:cubicBezTo>
                <a:cubicBezTo>
                  <a:pt x="11133296" y="1438132"/>
                  <a:pt x="11166634" y="1428607"/>
                  <a:pt x="11166634" y="1404795"/>
                </a:cubicBezTo>
                <a:cubicBezTo>
                  <a:pt x="11166634" y="1376220"/>
                  <a:pt x="10995231" y="1385745"/>
                  <a:pt x="10995231" y="1266682"/>
                </a:cubicBezTo>
                <a:cubicBezTo>
                  <a:pt x="10995231" y="1180957"/>
                  <a:pt x="11100006" y="1100042"/>
                  <a:pt x="11100006" y="1080992"/>
                </a:cubicBezTo>
                <a:cubicBezTo>
                  <a:pt x="11100006" y="1047655"/>
                  <a:pt x="11061906" y="1061942"/>
                  <a:pt x="11033331" y="1019080"/>
                </a:cubicBezTo>
                <a:cubicBezTo>
                  <a:pt x="10999994" y="971455"/>
                  <a:pt x="11004756" y="957167"/>
                  <a:pt x="11004756" y="919067"/>
                </a:cubicBezTo>
                <a:cubicBezTo>
                  <a:pt x="11004756" y="771430"/>
                  <a:pt x="11252359" y="776192"/>
                  <a:pt x="11299983" y="752380"/>
                </a:cubicBezTo>
                <a:cubicBezTo>
                  <a:pt x="11304746" y="752380"/>
                  <a:pt x="11304746" y="742855"/>
                  <a:pt x="11304746" y="733330"/>
                </a:cubicBezTo>
                <a:cubicBezTo>
                  <a:pt x="11304746" y="695277"/>
                  <a:pt x="11319033" y="671465"/>
                  <a:pt x="11319033" y="642890"/>
                </a:cubicBezTo>
                <a:cubicBezTo>
                  <a:pt x="11319033" y="633365"/>
                  <a:pt x="11299983" y="604790"/>
                  <a:pt x="11299983" y="595265"/>
                </a:cubicBezTo>
                <a:lnTo>
                  <a:pt x="11299983" y="490490"/>
                </a:lnTo>
                <a:cubicBezTo>
                  <a:pt x="11276171" y="457152"/>
                  <a:pt x="11280933" y="452390"/>
                  <a:pt x="11280933" y="423815"/>
                </a:cubicBezTo>
                <a:cubicBezTo>
                  <a:pt x="11280933" y="366665"/>
                  <a:pt x="11323796" y="338138"/>
                  <a:pt x="11323796" y="319088"/>
                </a:cubicBezTo>
                <a:cubicBezTo>
                  <a:pt x="11323796" y="309563"/>
                  <a:pt x="11271408" y="223838"/>
                  <a:pt x="11271408" y="214313"/>
                </a:cubicBezTo>
                <a:cubicBezTo>
                  <a:pt x="11271408" y="200025"/>
                  <a:pt x="11280933" y="204788"/>
                  <a:pt x="11280933" y="190500"/>
                </a:cubicBezTo>
                <a:cubicBezTo>
                  <a:pt x="11280933" y="171450"/>
                  <a:pt x="11214259" y="147638"/>
                  <a:pt x="11214259" y="104775"/>
                </a:cubicBezTo>
                <a:cubicBezTo>
                  <a:pt x="11214259" y="57150"/>
                  <a:pt x="11304746" y="76200"/>
                  <a:pt x="11309508" y="80963"/>
                </a:cubicBezTo>
                <a:cubicBezTo>
                  <a:pt x="11347608" y="-19050"/>
                  <a:pt x="11438096" y="23813"/>
                  <a:pt x="11499961" y="0"/>
                </a:cubicBezTo>
                <a:lnTo>
                  <a:pt x="11504723" y="0"/>
                </a:lnTo>
                <a:cubicBezTo>
                  <a:pt x="11514248" y="9525"/>
                  <a:pt x="11519011" y="19050"/>
                  <a:pt x="11528536" y="23813"/>
                </a:cubicBezTo>
                <a:cubicBezTo>
                  <a:pt x="11542823" y="38100"/>
                  <a:pt x="11571398" y="52388"/>
                  <a:pt x="11580923" y="52388"/>
                </a:cubicBezTo>
                <a:cubicBezTo>
                  <a:pt x="11595211" y="52388"/>
                  <a:pt x="11595211" y="38100"/>
                  <a:pt x="11604736" y="33338"/>
                </a:cubicBezTo>
                <a:cubicBezTo>
                  <a:pt x="11614261" y="38100"/>
                  <a:pt x="11619023" y="42863"/>
                  <a:pt x="11619023" y="52388"/>
                </a:cubicBezTo>
                <a:cubicBezTo>
                  <a:pt x="11619023" y="66675"/>
                  <a:pt x="11614261" y="76200"/>
                  <a:pt x="11604736" y="85725"/>
                </a:cubicBezTo>
                <a:cubicBezTo>
                  <a:pt x="11657123" y="123825"/>
                  <a:pt x="11690461" y="195263"/>
                  <a:pt x="11704748" y="247650"/>
                </a:cubicBezTo>
                <a:cubicBezTo>
                  <a:pt x="11738086" y="366665"/>
                  <a:pt x="11761898" y="328613"/>
                  <a:pt x="11761898" y="404765"/>
                </a:cubicBezTo>
                <a:cubicBezTo>
                  <a:pt x="11761898" y="414290"/>
                  <a:pt x="11776186" y="428577"/>
                  <a:pt x="11776186" y="438102"/>
                </a:cubicBezTo>
                <a:cubicBezTo>
                  <a:pt x="11780948" y="447627"/>
                  <a:pt x="11776186" y="461915"/>
                  <a:pt x="11780948" y="471440"/>
                </a:cubicBezTo>
                <a:cubicBezTo>
                  <a:pt x="11785711" y="480965"/>
                  <a:pt x="11799998" y="485727"/>
                  <a:pt x="11804761" y="500015"/>
                </a:cubicBezTo>
                <a:cubicBezTo>
                  <a:pt x="11814286" y="519065"/>
                  <a:pt x="11814286" y="547640"/>
                  <a:pt x="11819048" y="571452"/>
                </a:cubicBezTo>
                <a:cubicBezTo>
                  <a:pt x="11823811" y="585740"/>
                  <a:pt x="11842861" y="600027"/>
                  <a:pt x="11847623" y="623840"/>
                </a:cubicBezTo>
                <a:cubicBezTo>
                  <a:pt x="11852386" y="642890"/>
                  <a:pt x="11847623" y="676227"/>
                  <a:pt x="11852386" y="700040"/>
                </a:cubicBezTo>
                <a:cubicBezTo>
                  <a:pt x="11857148" y="723852"/>
                  <a:pt x="11876150" y="752380"/>
                  <a:pt x="11876150" y="776192"/>
                </a:cubicBezTo>
                <a:cubicBezTo>
                  <a:pt x="11919013" y="795242"/>
                  <a:pt x="12080938" y="819055"/>
                  <a:pt x="12080938" y="923830"/>
                </a:cubicBezTo>
                <a:cubicBezTo>
                  <a:pt x="12080938" y="1014317"/>
                  <a:pt x="11990450" y="1066705"/>
                  <a:pt x="11990450" y="1100042"/>
                </a:cubicBezTo>
                <a:cubicBezTo>
                  <a:pt x="11990450" y="1128570"/>
                  <a:pt x="12038075" y="1157145"/>
                  <a:pt x="12052363" y="1185720"/>
                </a:cubicBezTo>
                <a:cubicBezTo>
                  <a:pt x="12066650" y="1214295"/>
                  <a:pt x="12085700" y="1271445"/>
                  <a:pt x="12085700" y="1280970"/>
                </a:cubicBezTo>
                <a:cubicBezTo>
                  <a:pt x="12085700" y="1295257"/>
                  <a:pt x="12080938" y="1290495"/>
                  <a:pt x="12080938" y="1300020"/>
                </a:cubicBezTo>
                <a:cubicBezTo>
                  <a:pt x="12080938" y="1352407"/>
                  <a:pt x="11933300" y="1385745"/>
                  <a:pt x="11928538" y="1400032"/>
                </a:cubicBezTo>
                <a:cubicBezTo>
                  <a:pt x="11928538" y="1419082"/>
                  <a:pt x="11923775" y="1442895"/>
                  <a:pt x="11923775" y="1457182"/>
                </a:cubicBezTo>
                <a:cubicBezTo>
                  <a:pt x="11923775" y="1466707"/>
                  <a:pt x="11928538" y="1495235"/>
                  <a:pt x="11938063" y="1514285"/>
                </a:cubicBezTo>
                <a:cubicBezTo>
                  <a:pt x="11952350" y="1504760"/>
                  <a:pt x="11976163" y="1499997"/>
                  <a:pt x="11985688" y="1499997"/>
                </a:cubicBezTo>
                <a:cubicBezTo>
                  <a:pt x="11999975" y="1499997"/>
                  <a:pt x="12042838" y="1514285"/>
                  <a:pt x="12071413" y="1528572"/>
                </a:cubicBezTo>
                <a:cubicBezTo>
                  <a:pt x="12080938" y="1466707"/>
                  <a:pt x="12095225" y="1423845"/>
                  <a:pt x="12152375" y="1423845"/>
                </a:cubicBezTo>
                <a:cubicBezTo>
                  <a:pt x="12166663" y="1423845"/>
                  <a:pt x="12176188" y="1428607"/>
                  <a:pt x="12185713" y="1433370"/>
                </a:cubicBezTo>
                <a:cubicBezTo>
                  <a:pt x="12195238" y="1409557"/>
                  <a:pt x="12209525" y="1380982"/>
                  <a:pt x="12228575" y="1357170"/>
                </a:cubicBezTo>
                <a:cubicBezTo>
                  <a:pt x="12242863" y="1338120"/>
                  <a:pt x="12261866" y="1285732"/>
                  <a:pt x="12295204" y="1266682"/>
                </a:cubicBezTo>
                <a:cubicBezTo>
                  <a:pt x="12399979" y="1200007"/>
                  <a:pt x="12552379" y="1171432"/>
                  <a:pt x="12552379" y="1038130"/>
                </a:cubicBezTo>
                <a:cubicBezTo>
                  <a:pt x="12552379" y="1023842"/>
                  <a:pt x="12533329" y="995267"/>
                  <a:pt x="12533329" y="980980"/>
                </a:cubicBezTo>
                <a:cubicBezTo>
                  <a:pt x="12533329" y="947642"/>
                  <a:pt x="12585716" y="942880"/>
                  <a:pt x="12595241" y="942880"/>
                </a:cubicBezTo>
                <a:cubicBezTo>
                  <a:pt x="12704731" y="942880"/>
                  <a:pt x="12714256" y="995267"/>
                  <a:pt x="12714256" y="1080992"/>
                </a:cubicBezTo>
                <a:cubicBezTo>
                  <a:pt x="12714256" y="1271445"/>
                  <a:pt x="12519041" y="1409557"/>
                  <a:pt x="12519041" y="1438132"/>
                </a:cubicBezTo>
                <a:cubicBezTo>
                  <a:pt x="12519041" y="1452420"/>
                  <a:pt x="12542854" y="1480995"/>
                  <a:pt x="12542854" y="1490472"/>
                </a:cubicBezTo>
                <a:cubicBezTo>
                  <a:pt x="12542854" y="1523810"/>
                  <a:pt x="12504754" y="1542860"/>
                  <a:pt x="12495229" y="1576197"/>
                </a:cubicBezTo>
                <a:cubicBezTo>
                  <a:pt x="12490466" y="1580960"/>
                  <a:pt x="12490466" y="1600010"/>
                  <a:pt x="12480941" y="1609535"/>
                </a:cubicBezTo>
                <a:cubicBezTo>
                  <a:pt x="12466654" y="1628585"/>
                  <a:pt x="12442841" y="1638110"/>
                  <a:pt x="12423791" y="1647635"/>
                </a:cubicBezTo>
                <a:cubicBezTo>
                  <a:pt x="12399979" y="1761935"/>
                  <a:pt x="12352354" y="1923812"/>
                  <a:pt x="12204763" y="2019062"/>
                </a:cubicBezTo>
                <a:cubicBezTo>
                  <a:pt x="12195238" y="2023824"/>
                  <a:pt x="12190475" y="2038112"/>
                  <a:pt x="12180950" y="2042874"/>
                </a:cubicBezTo>
                <a:cubicBezTo>
                  <a:pt x="12161900" y="2057162"/>
                  <a:pt x="12133325" y="2071449"/>
                  <a:pt x="12119038" y="2080974"/>
                </a:cubicBezTo>
                <a:cubicBezTo>
                  <a:pt x="12076175" y="2104787"/>
                  <a:pt x="12038075" y="2138124"/>
                  <a:pt x="11995213" y="2161937"/>
                </a:cubicBezTo>
                <a:cubicBezTo>
                  <a:pt x="11980925" y="2171462"/>
                  <a:pt x="11961875" y="2176224"/>
                  <a:pt x="11942825" y="2185749"/>
                </a:cubicBezTo>
                <a:cubicBezTo>
                  <a:pt x="11933300" y="2190512"/>
                  <a:pt x="11919013" y="2190512"/>
                  <a:pt x="11899963" y="2190512"/>
                </a:cubicBezTo>
                <a:lnTo>
                  <a:pt x="11895200" y="2480977"/>
                </a:lnTo>
                <a:lnTo>
                  <a:pt x="11880913" y="2719054"/>
                </a:lnTo>
                <a:lnTo>
                  <a:pt x="11895200" y="3185732"/>
                </a:lnTo>
                <a:lnTo>
                  <a:pt x="11914250" y="3423809"/>
                </a:lnTo>
                <a:lnTo>
                  <a:pt x="11914250" y="4090511"/>
                </a:lnTo>
                <a:cubicBezTo>
                  <a:pt x="11928538" y="4076224"/>
                  <a:pt x="11952350" y="4057174"/>
                  <a:pt x="11976163" y="4047649"/>
                </a:cubicBezTo>
                <a:lnTo>
                  <a:pt x="11961875" y="4033361"/>
                </a:lnTo>
                <a:cubicBezTo>
                  <a:pt x="11980925" y="4028599"/>
                  <a:pt x="12014263" y="4019074"/>
                  <a:pt x="12028550" y="4019074"/>
                </a:cubicBezTo>
                <a:cubicBezTo>
                  <a:pt x="12038075" y="4019074"/>
                  <a:pt x="12109513" y="4038124"/>
                  <a:pt x="12123800" y="4038124"/>
                </a:cubicBezTo>
                <a:cubicBezTo>
                  <a:pt x="12133325" y="4038124"/>
                  <a:pt x="12180950" y="4000024"/>
                  <a:pt x="12195238" y="4000024"/>
                </a:cubicBezTo>
                <a:cubicBezTo>
                  <a:pt x="12233338" y="4000024"/>
                  <a:pt x="12271391" y="4071461"/>
                  <a:pt x="12271391" y="4085749"/>
                </a:cubicBezTo>
                <a:cubicBezTo>
                  <a:pt x="12271391" y="4100036"/>
                  <a:pt x="12261866" y="4109561"/>
                  <a:pt x="12261866" y="4119086"/>
                </a:cubicBezTo>
                <a:cubicBezTo>
                  <a:pt x="12261866" y="4133374"/>
                  <a:pt x="12280916" y="4142899"/>
                  <a:pt x="12295204" y="4152424"/>
                </a:cubicBezTo>
                <a:cubicBezTo>
                  <a:pt x="12299966" y="4119086"/>
                  <a:pt x="12338066" y="4119086"/>
                  <a:pt x="12352354" y="4109561"/>
                </a:cubicBezTo>
                <a:cubicBezTo>
                  <a:pt x="12361879" y="4104799"/>
                  <a:pt x="12361879" y="4095274"/>
                  <a:pt x="12366641" y="4085749"/>
                </a:cubicBezTo>
                <a:cubicBezTo>
                  <a:pt x="12376166" y="4080986"/>
                  <a:pt x="12390454" y="4076224"/>
                  <a:pt x="12399979" y="4076224"/>
                </a:cubicBezTo>
                <a:cubicBezTo>
                  <a:pt x="12414266" y="4076224"/>
                  <a:pt x="12423791" y="4090511"/>
                  <a:pt x="12433316" y="4090511"/>
                </a:cubicBezTo>
                <a:cubicBezTo>
                  <a:pt x="12447604" y="4090511"/>
                  <a:pt x="12461891" y="4076224"/>
                  <a:pt x="12476179" y="4076224"/>
                </a:cubicBezTo>
                <a:cubicBezTo>
                  <a:pt x="12557141" y="4076224"/>
                  <a:pt x="12528566" y="4138136"/>
                  <a:pt x="12590479" y="4166664"/>
                </a:cubicBezTo>
                <a:cubicBezTo>
                  <a:pt x="12585716" y="4123849"/>
                  <a:pt x="12604766" y="4100036"/>
                  <a:pt x="12647581" y="4100036"/>
                </a:cubicBezTo>
                <a:cubicBezTo>
                  <a:pt x="12661869" y="4100036"/>
                  <a:pt x="12661869" y="4104799"/>
                  <a:pt x="12690444" y="4133374"/>
                </a:cubicBezTo>
                <a:cubicBezTo>
                  <a:pt x="12695206" y="4123849"/>
                  <a:pt x="12695206" y="4114324"/>
                  <a:pt x="12695206" y="4100036"/>
                </a:cubicBezTo>
                <a:lnTo>
                  <a:pt x="12719019" y="4100036"/>
                </a:lnTo>
                <a:cubicBezTo>
                  <a:pt x="12747594" y="4104799"/>
                  <a:pt x="12738069" y="4123849"/>
                  <a:pt x="12752356" y="4138136"/>
                </a:cubicBezTo>
                <a:cubicBezTo>
                  <a:pt x="12757119" y="4133374"/>
                  <a:pt x="12766644" y="4133374"/>
                  <a:pt x="12776169" y="4133374"/>
                </a:cubicBezTo>
                <a:cubicBezTo>
                  <a:pt x="12776169" y="4114324"/>
                  <a:pt x="12785694" y="4080986"/>
                  <a:pt x="12804744" y="4071461"/>
                </a:cubicBezTo>
                <a:cubicBezTo>
                  <a:pt x="12752356" y="4061936"/>
                  <a:pt x="12666631" y="4004786"/>
                  <a:pt x="12680919" y="3947636"/>
                </a:cubicBezTo>
                <a:cubicBezTo>
                  <a:pt x="12680919" y="3938111"/>
                  <a:pt x="12695206" y="3919061"/>
                  <a:pt x="12671394" y="3909536"/>
                </a:cubicBezTo>
                <a:lnTo>
                  <a:pt x="12699969" y="3909536"/>
                </a:lnTo>
                <a:cubicBezTo>
                  <a:pt x="12699969" y="3904774"/>
                  <a:pt x="12704731" y="3895249"/>
                  <a:pt x="12704731" y="3885724"/>
                </a:cubicBezTo>
                <a:cubicBezTo>
                  <a:pt x="12704731" y="3871436"/>
                  <a:pt x="12671394" y="3823811"/>
                  <a:pt x="12671394" y="3814286"/>
                </a:cubicBezTo>
                <a:cubicBezTo>
                  <a:pt x="12671394" y="3799999"/>
                  <a:pt x="12685681" y="3790474"/>
                  <a:pt x="12690444" y="3780949"/>
                </a:cubicBezTo>
                <a:cubicBezTo>
                  <a:pt x="12685681" y="3790474"/>
                  <a:pt x="12680919" y="3795236"/>
                  <a:pt x="12680919" y="3809524"/>
                </a:cubicBezTo>
                <a:cubicBezTo>
                  <a:pt x="12680919" y="3833336"/>
                  <a:pt x="12766644" y="3876199"/>
                  <a:pt x="12771406" y="3880961"/>
                </a:cubicBezTo>
                <a:cubicBezTo>
                  <a:pt x="12771406" y="3880961"/>
                  <a:pt x="12776169" y="3880961"/>
                  <a:pt x="12776169" y="3871436"/>
                </a:cubicBezTo>
                <a:cubicBezTo>
                  <a:pt x="12776169" y="3814286"/>
                  <a:pt x="12757119" y="3761947"/>
                  <a:pt x="12699969" y="3761947"/>
                </a:cubicBezTo>
                <a:cubicBezTo>
                  <a:pt x="12666631" y="3761947"/>
                  <a:pt x="12680919" y="3785711"/>
                  <a:pt x="12652344" y="3785711"/>
                </a:cubicBezTo>
                <a:cubicBezTo>
                  <a:pt x="12642819" y="3785711"/>
                  <a:pt x="12638056" y="3776186"/>
                  <a:pt x="12623816" y="3776186"/>
                </a:cubicBezTo>
                <a:cubicBezTo>
                  <a:pt x="12614291" y="3776186"/>
                  <a:pt x="12566666" y="3790474"/>
                  <a:pt x="12538091" y="3795236"/>
                </a:cubicBezTo>
                <a:cubicBezTo>
                  <a:pt x="12514279" y="3799999"/>
                  <a:pt x="12480941" y="3790474"/>
                  <a:pt x="12461891" y="3799999"/>
                </a:cubicBezTo>
                <a:cubicBezTo>
                  <a:pt x="12423791" y="3814286"/>
                  <a:pt x="12390454" y="3842861"/>
                  <a:pt x="12361879" y="3842861"/>
                </a:cubicBezTo>
                <a:cubicBezTo>
                  <a:pt x="12352354" y="3842861"/>
                  <a:pt x="12323779" y="3828574"/>
                  <a:pt x="12304729" y="3828574"/>
                </a:cubicBezTo>
                <a:cubicBezTo>
                  <a:pt x="12314254" y="3819049"/>
                  <a:pt x="12333304" y="3819049"/>
                  <a:pt x="12338066" y="3795236"/>
                </a:cubicBezTo>
                <a:cubicBezTo>
                  <a:pt x="12309491" y="3795236"/>
                  <a:pt x="12280916" y="3795236"/>
                  <a:pt x="12252341" y="3790474"/>
                </a:cubicBezTo>
                <a:cubicBezTo>
                  <a:pt x="12238100" y="3790474"/>
                  <a:pt x="12214288" y="3780949"/>
                  <a:pt x="12200000" y="3780949"/>
                </a:cubicBezTo>
                <a:cubicBezTo>
                  <a:pt x="12190475" y="3780949"/>
                  <a:pt x="12161900" y="3804761"/>
                  <a:pt x="12142850" y="3804761"/>
                </a:cubicBezTo>
                <a:cubicBezTo>
                  <a:pt x="12104750" y="3809524"/>
                  <a:pt x="12028550" y="3814286"/>
                  <a:pt x="12019025" y="3814286"/>
                </a:cubicBezTo>
                <a:cubicBezTo>
                  <a:pt x="12004738" y="3814286"/>
                  <a:pt x="11985688" y="3809524"/>
                  <a:pt x="11966638" y="3799999"/>
                </a:cubicBezTo>
                <a:cubicBezTo>
                  <a:pt x="11980925" y="3804761"/>
                  <a:pt x="11999975" y="3809524"/>
                  <a:pt x="12009500" y="3809524"/>
                </a:cubicBezTo>
                <a:cubicBezTo>
                  <a:pt x="12066650" y="3809524"/>
                  <a:pt x="12080938" y="3766709"/>
                  <a:pt x="12123800" y="3766709"/>
                </a:cubicBezTo>
                <a:cubicBezTo>
                  <a:pt x="12138088" y="3766709"/>
                  <a:pt x="12161900" y="3776186"/>
                  <a:pt x="12171425" y="3776186"/>
                </a:cubicBezTo>
                <a:cubicBezTo>
                  <a:pt x="12185713" y="3776186"/>
                  <a:pt x="12233338" y="3757184"/>
                  <a:pt x="12247579" y="3757184"/>
                </a:cubicBezTo>
                <a:cubicBezTo>
                  <a:pt x="12280916" y="3757184"/>
                  <a:pt x="12328541" y="3785711"/>
                  <a:pt x="12352354" y="3785711"/>
                </a:cubicBezTo>
                <a:cubicBezTo>
                  <a:pt x="12399979" y="3785711"/>
                  <a:pt x="12419029" y="3757184"/>
                  <a:pt x="12466654" y="3757184"/>
                </a:cubicBezTo>
                <a:cubicBezTo>
                  <a:pt x="12480941" y="3757184"/>
                  <a:pt x="12514279" y="3761947"/>
                  <a:pt x="12533329" y="3766709"/>
                </a:cubicBezTo>
                <a:cubicBezTo>
                  <a:pt x="12533329" y="3766709"/>
                  <a:pt x="12538091" y="3766709"/>
                  <a:pt x="12542854" y="3761947"/>
                </a:cubicBezTo>
                <a:cubicBezTo>
                  <a:pt x="12504754" y="3738134"/>
                  <a:pt x="12442841" y="3719084"/>
                  <a:pt x="12409504" y="3685747"/>
                </a:cubicBezTo>
                <a:cubicBezTo>
                  <a:pt x="12423791" y="3690509"/>
                  <a:pt x="12438079" y="3704797"/>
                  <a:pt x="12447604" y="3704797"/>
                </a:cubicBezTo>
                <a:cubicBezTo>
                  <a:pt x="12461891" y="3704797"/>
                  <a:pt x="12499991" y="3700034"/>
                  <a:pt x="12523804" y="3695272"/>
                </a:cubicBezTo>
                <a:cubicBezTo>
                  <a:pt x="12514279" y="3685747"/>
                  <a:pt x="12495229" y="3671459"/>
                  <a:pt x="12495229" y="3661934"/>
                </a:cubicBezTo>
                <a:lnTo>
                  <a:pt x="12495229" y="3638122"/>
                </a:lnTo>
                <a:cubicBezTo>
                  <a:pt x="12495229" y="3633359"/>
                  <a:pt x="12499991" y="3628597"/>
                  <a:pt x="12485704" y="3628597"/>
                </a:cubicBezTo>
                <a:cubicBezTo>
                  <a:pt x="12476179" y="3628597"/>
                  <a:pt x="12457129" y="3638122"/>
                  <a:pt x="12447604" y="3638122"/>
                </a:cubicBezTo>
                <a:cubicBezTo>
                  <a:pt x="12404741" y="3638122"/>
                  <a:pt x="12328541" y="3600022"/>
                  <a:pt x="12328541" y="3542872"/>
                </a:cubicBezTo>
                <a:cubicBezTo>
                  <a:pt x="12328541" y="3528584"/>
                  <a:pt x="12333304" y="3509534"/>
                  <a:pt x="12333304" y="3495247"/>
                </a:cubicBezTo>
                <a:cubicBezTo>
                  <a:pt x="12333304" y="3485722"/>
                  <a:pt x="12314254" y="3485722"/>
                  <a:pt x="12309491" y="3476197"/>
                </a:cubicBezTo>
                <a:cubicBezTo>
                  <a:pt x="12304729" y="3466672"/>
                  <a:pt x="12304729" y="3457147"/>
                  <a:pt x="12304729" y="3447622"/>
                </a:cubicBezTo>
                <a:cubicBezTo>
                  <a:pt x="12304729" y="3433334"/>
                  <a:pt x="12319016" y="3409522"/>
                  <a:pt x="12338066" y="3390519"/>
                </a:cubicBezTo>
                <a:cubicBezTo>
                  <a:pt x="12333304" y="3404759"/>
                  <a:pt x="12319016" y="3423809"/>
                  <a:pt x="12319016" y="3433334"/>
                </a:cubicBezTo>
                <a:cubicBezTo>
                  <a:pt x="12319016" y="3447622"/>
                  <a:pt x="12323779" y="3452384"/>
                  <a:pt x="12328541" y="3461909"/>
                </a:cubicBezTo>
                <a:lnTo>
                  <a:pt x="12338066" y="3466672"/>
                </a:lnTo>
                <a:lnTo>
                  <a:pt x="12338066" y="3457147"/>
                </a:lnTo>
                <a:cubicBezTo>
                  <a:pt x="12338066" y="3438097"/>
                  <a:pt x="12361879" y="3423809"/>
                  <a:pt x="12352354" y="3433334"/>
                </a:cubicBezTo>
                <a:lnTo>
                  <a:pt x="12371404" y="3433334"/>
                </a:lnTo>
                <a:cubicBezTo>
                  <a:pt x="12361879" y="3433334"/>
                  <a:pt x="12352354" y="3438097"/>
                  <a:pt x="12342829" y="3447622"/>
                </a:cubicBezTo>
                <a:lnTo>
                  <a:pt x="12342829" y="3476197"/>
                </a:lnTo>
                <a:cubicBezTo>
                  <a:pt x="12342829" y="3476197"/>
                  <a:pt x="12338066" y="3480959"/>
                  <a:pt x="12352354" y="3480959"/>
                </a:cubicBezTo>
                <a:cubicBezTo>
                  <a:pt x="12361879" y="3480959"/>
                  <a:pt x="12423791" y="3466672"/>
                  <a:pt x="12438079" y="3466672"/>
                </a:cubicBezTo>
                <a:cubicBezTo>
                  <a:pt x="12480941" y="3466672"/>
                  <a:pt x="12542854" y="3466672"/>
                  <a:pt x="12566666" y="3538109"/>
                </a:cubicBezTo>
                <a:cubicBezTo>
                  <a:pt x="12576191" y="3523822"/>
                  <a:pt x="12590479" y="3514297"/>
                  <a:pt x="12604766" y="3504772"/>
                </a:cubicBezTo>
                <a:cubicBezTo>
                  <a:pt x="12585716" y="3485722"/>
                  <a:pt x="12561904" y="3428572"/>
                  <a:pt x="12561904" y="3404759"/>
                </a:cubicBezTo>
                <a:cubicBezTo>
                  <a:pt x="12561904" y="3395234"/>
                  <a:pt x="12571429" y="3380994"/>
                  <a:pt x="12571429" y="3371469"/>
                </a:cubicBezTo>
                <a:cubicBezTo>
                  <a:pt x="12571429" y="3357182"/>
                  <a:pt x="12566666" y="3357182"/>
                  <a:pt x="12557141" y="3347657"/>
                </a:cubicBezTo>
                <a:cubicBezTo>
                  <a:pt x="12580954" y="3352419"/>
                  <a:pt x="12566666" y="3385757"/>
                  <a:pt x="12580954" y="3409522"/>
                </a:cubicBezTo>
                <a:cubicBezTo>
                  <a:pt x="12600004" y="3438097"/>
                  <a:pt x="12638056" y="3452384"/>
                  <a:pt x="12676156" y="3480959"/>
                </a:cubicBezTo>
                <a:cubicBezTo>
                  <a:pt x="12676156" y="3485722"/>
                  <a:pt x="12685681" y="3485722"/>
                  <a:pt x="12695206" y="3485722"/>
                </a:cubicBezTo>
                <a:cubicBezTo>
                  <a:pt x="12728544" y="3485722"/>
                  <a:pt x="12747594" y="3461909"/>
                  <a:pt x="12785694" y="3447622"/>
                </a:cubicBezTo>
                <a:cubicBezTo>
                  <a:pt x="12776169" y="3476197"/>
                  <a:pt x="12742831" y="3523822"/>
                  <a:pt x="12704731" y="3533347"/>
                </a:cubicBezTo>
                <a:cubicBezTo>
                  <a:pt x="12714256" y="3547634"/>
                  <a:pt x="12728544" y="3571447"/>
                  <a:pt x="12728544" y="3580972"/>
                </a:cubicBezTo>
                <a:cubicBezTo>
                  <a:pt x="12728544" y="3595259"/>
                  <a:pt x="12719019" y="3604784"/>
                  <a:pt x="12719019" y="3614309"/>
                </a:cubicBezTo>
                <a:cubicBezTo>
                  <a:pt x="12719019" y="3628597"/>
                  <a:pt x="12738069" y="3647647"/>
                  <a:pt x="12738069" y="3661934"/>
                </a:cubicBezTo>
                <a:cubicBezTo>
                  <a:pt x="12742831" y="3680984"/>
                  <a:pt x="12742831" y="3704797"/>
                  <a:pt x="12742831" y="3714322"/>
                </a:cubicBezTo>
                <a:cubicBezTo>
                  <a:pt x="12742831" y="3728609"/>
                  <a:pt x="12757119" y="3742897"/>
                  <a:pt x="12761881" y="3752422"/>
                </a:cubicBezTo>
                <a:cubicBezTo>
                  <a:pt x="12780931" y="3771472"/>
                  <a:pt x="12790456" y="3804761"/>
                  <a:pt x="12795219" y="3833336"/>
                </a:cubicBezTo>
                <a:cubicBezTo>
                  <a:pt x="12799981" y="3842861"/>
                  <a:pt x="12795219" y="3866674"/>
                  <a:pt x="12799981" y="3880961"/>
                </a:cubicBezTo>
                <a:cubicBezTo>
                  <a:pt x="12809506" y="3895249"/>
                  <a:pt x="12828556" y="3900011"/>
                  <a:pt x="12838081" y="3919061"/>
                </a:cubicBezTo>
                <a:cubicBezTo>
                  <a:pt x="12852369" y="3933349"/>
                  <a:pt x="12866656" y="3971449"/>
                  <a:pt x="12866656" y="3985736"/>
                </a:cubicBezTo>
                <a:cubicBezTo>
                  <a:pt x="12866656" y="3995261"/>
                  <a:pt x="12861894" y="4009549"/>
                  <a:pt x="12861894" y="4028599"/>
                </a:cubicBezTo>
                <a:cubicBezTo>
                  <a:pt x="12880944" y="4009549"/>
                  <a:pt x="12923806" y="3985736"/>
                  <a:pt x="12928569" y="3961924"/>
                </a:cubicBezTo>
                <a:cubicBezTo>
                  <a:pt x="12928569" y="3980974"/>
                  <a:pt x="12942856" y="4014311"/>
                  <a:pt x="12942856" y="4028599"/>
                </a:cubicBezTo>
                <a:cubicBezTo>
                  <a:pt x="12942856" y="4076224"/>
                  <a:pt x="12919044" y="4123849"/>
                  <a:pt x="12847606" y="4152424"/>
                </a:cubicBezTo>
                <a:cubicBezTo>
                  <a:pt x="12838081" y="4157139"/>
                  <a:pt x="12823794" y="4157139"/>
                  <a:pt x="12814269" y="4152424"/>
                </a:cubicBezTo>
                <a:cubicBezTo>
                  <a:pt x="12814269" y="4152424"/>
                  <a:pt x="12809506" y="4147661"/>
                  <a:pt x="12809506" y="4161901"/>
                </a:cubicBezTo>
                <a:cubicBezTo>
                  <a:pt x="12809506" y="4171426"/>
                  <a:pt x="12819031" y="4176189"/>
                  <a:pt x="12819031" y="4180951"/>
                </a:cubicBezTo>
                <a:cubicBezTo>
                  <a:pt x="12823794" y="4200001"/>
                  <a:pt x="12828556" y="4223814"/>
                  <a:pt x="12823794" y="4242864"/>
                </a:cubicBezTo>
                <a:cubicBezTo>
                  <a:pt x="12833319" y="4247626"/>
                  <a:pt x="12857131" y="4242864"/>
                  <a:pt x="12852369" y="4266676"/>
                </a:cubicBezTo>
                <a:cubicBezTo>
                  <a:pt x="12852369" y="4266676"/>
                  <a:pt x="12847606" y="4271439"/>
                  <a:pt x="12857131" y="4271439"/>
                </a:cubicBezTo>
                <a:cubicBezTo>
                  <a:pt x="12871419" y="4271439"/>
                  <a:pt x="12866656" y="4261914"/>
                  <a:pt x="12876181" y="4261914"/>
                </a:cubicBezTo>
                <a:cubicBezTo>
                  <a:pt x="12890469" y="4261914"/>
                  <a:pt x="12890469" y="4271439"/>
                  <a:pt x="12904756" y="4271439"/>
                </a:cubicBezTo>
                <a:cubicBezTo>
                  <a:pt x="12919044" y="4271439"/>
                  <a:pt x="12919044" y="4204764"/>
                  <a:pt x="13019009" y="4176189"/>
                </a:cubicBezTo>
                <a:cubicBezTo>
                  <a:pt x="13028534" y="4171426"/>
                  <a:pt x="13047584" y="4180951"/>
                  <a:pt x="13061871" y="4176189"/>
                </a:cubicBezTo>
                <a:cubicBezTo>
                  <a:pt x="13080921" y="4176189"/>
                  <a:pt x="13104734" y="4166664"/>
                  <a:pt x="13114259" y="4166664"/>
                </a:cubicBezTo>
                <a:cubicBezTo>
                  <a:pt x="13128546" y="4166664"/>
                  <a:pt x="13114259" y="4176189"/>
                  <a:pt x="13123784" y="4176189"/>
                </a:cubicBezTo>
                <a:cubicBezTo>
                  <a:pt x="13138071" y="4176189"/>
                  <a:pt x="13195221" y="4166664"/>
                  <a:pt x="13247609" y="4161901"/>
                </a:cubicBezTo>
                <a:cubicBezTo>
                  <a:pt x="13233321" y="4171426"/>
                  <a:pt x="13219034" y="4190476"/>
                  <a:pt x="13209509" y="4204764"/>
                </a:cubicBezTo>
                <a:cubicBezTo>
                  <a:pt x="13214271" y="4214289"/>
                  <a:pt x="13228559" y="4214289"/>
                  <a:pt x="13238084" y="4228576"/>
                </a:cubicBezTo>
                <a:cubicBezTo>
                  <a:pt x="13176171" y="4280964"/>
                  <a:pt x="13104734" y="4300014"/>
                  <a:pt x="13042821" y="4304776"/>
                </a:cubicBezTo>
                <a:cubicBezTo>
                  <a:pt x="13042821" y="4309539"/>
                  <a:pt x="13038059" y="4309539"/>
                  <a:pt x="13033296" y="4314301"/>
                </a:cubicBezTo>
                <a:cubicBezTo>
                  <a:pt x="13061871" y="4319064"/>
                  <a:pt x="13095209" y="4323826"/>
                  <a:pt x="13123784" y="4338114"/>
                </a:cubicBezTo>
                <a:cubicBezTo>
                  <a:pt x="13152359" y="4357164"/>
                  <a:pt x="13199984" y="4404789"/>
                  <a:pt x="13199984" y="4419076"/>
                </a:cubicBezTo>
                <a:cubicBezTo>
                  <a:pt x="13199984" y="4428601"/>
                  <a:pt x="13190459" y="4414314"/>
                  <a:pt x="13190459" y="4423839"/>
                </a:cubicBezTo>
                <a:cubicBezTo>
                  <a:pt x="13190459" y="4438126"/>
                  <a:pt x="13209509" y="4466701"/>
                  <a:pt x="13228559" y="4480989"/>
                </a:cubicBezTo>
                <a:cubicBezTo>
                  <a:pt x="13233321" y="4485751"/>
                  <a:pt x="13252371" y="4490514"/>
                  <a:pt x="13261896" y="4500039"/>
                </a:cubicBezTo>
                <a:cubicBezTo>
                  <a:pt x="13257134" y="4495276"/>
                  <a:pt x="13247609" y="4490514"/>
                  <a:pt x="13238084" y="4490514"/>
                </a:cubicBezTo>
                <a:cubicBezTo>
                  <a:pt x="13223796" y="4490514"/>
                  <a:pt x="13114259" y="4490514"/>
                  <a:pt x="13114259" y="4500039"/>
                </a:cubicBezTo>
                <a:cubicBezTo>
                  <a:pt x="13114259" y="4514326"/>
                  <a:pt x="13123784" y="4509564"/>
                  <a:pt x="13123784" y="4514326"/>
                </a:cubicBezTo>
                <a:lnTo>
                  <a:pt x="13057109" y="4514326"/>
                </a:lnTo>
                <a:cubicBezTo>
                  <a:pt x="13000006" y="4490514"/>
                  <a:pt x="12952381" y="4466701"/>
                  <a:pt x="12899994" y="4428601"/>
                </a:cubicBezTo>
                <a:cubicBezTo>
                  <a:pt x="12895231" y="4433364"/>
                  <a:pt x="12899994" y="4433364"/>
                  <a:pt x="12899994" y="4442889"/>
                </a:cubicBezTo>
                <a:cubicBezTo>
                  <a:pt x="12899994" y="4457176"/>
                  <a:pt x="12876181" y="4466701"/>
                  <a:pt x="12861894" y="4476226"/>
                </a:cubicBezTo>
                <a:cubicBezTo>
                  <a:pt x="12871419" y="4485751"/>
                  <a:pt x="12885706" y="4495276"/>
                  <a:pt x="12890469" y="4504801"/>
                </a:cubicBezTo>
                <a:cubicBezTo>
                  <a:pt x="12880944" y="4514326"/>
                  <a:pt x="12871419" y="4519089"/>
                  <a:pt x="12861894" y="4523851"/>
                </a:cubicBezTo>
                <a:cubicBezTo>
                  <a:pt x="12866656" y="4538091"/>
                  <a:pt x="12885706" y="4552379"/>
                  <a:pt x="12885706" y="4566666"/>
                </a:cubicBezTo>
                <a:cubicBezTo>
                  <a:pt x="12885706" y="4623816"/>
                  <a:pt x="12833319" y="4604766"/>
                  <a:pt x="12790456" y="4619054"/>
                </a:cubicBezTo>
                <a:cubicBezTo>
                  <a:pt x="12790456" y="4628579"/>
                  <a:pt x="12790456" y="4642866"/>
                  <a:pt x="12780931" y="4661916"/>
                </a:cubicBezTo>
                <a:cubicBezTo>
                  <a:pt x="12795219" y="4661916"/>
                  <a:pt x="12809506" y="4661916"/>
                  <a:pt x="12823794" y="4657154"/>
                </a:cubicBezTo>
                <a:cubicBezTo>
                  <a:pt x="12823794" y="4661916"/>
                  <a:pt x="12828556" y="4671441"/>
                  <a:pt x="12833319" y="4676204"/>
                </a:cubicBezTo>
                <a:cubicBezTo>
                  <a:pt x="12847606" y="4680966"/>
                  <a:pt x="12861894" y="4690491"/>
                  <a:pt x="12880944" y="4690491"/>
                </a:cubicBezTo>
                <a:cubicBezTo>
                  <a:pt x="12899994" y="4695254"/>
                  <a:pt x="12919044" y="4685729"/>
                  <a:pt x="12947619" y="4690491"/>
                </a:cubicBezTo>
                <a:cubicBezTo>
                  <a:pt x="12966669" y="4690491"/>
                  <a:pt x="13000006" y="4709541"/>
                  <a:pt x="13014246" y="4709541"/>
                </a:cubicBezTo>
                <a:cubicBezTo>
                  <a:pt x="13023771" y="4709541"/>
                  <a:pt x="13033296" y="4704779"/>
                  <a:pt x="13038059" y="4704779"/>
                </a:cubicBezTo>
                <a:cubicBezTo>
                  <a:pt x="13033296" y="4704779"/>
                  <a:pt x="13023771" y="4704779"/>
                  <a:pt x="12938094" y="4709541"/>
                </a:cubicBezTo>
                <a:cubicBezTo>
                  <a:pt x="12904756" y="4709541"/>
                  <a:pt x="12866656" y="4719066"/>
                  <a:pt x="12838081" y="4733354"/>
                </a:cubicBezTo>
                <a:cubicBezTo>
                  <a:pt x="12804744" y="4747641"/>
                  <a:pt x="12780931" y="4766691"/>
                  <a:pt x="12752356" y="4776216"/>
                </a:cubicBezTo>
                <a:cubicBezTo>
                  <a:pt x="12719019" y="4785741"/>
                  <a:pt x="12671394" y="4761929"/>
                  <a:pt x="12652344" y="4809554"/>
                </a:cubicBezTo>
                <a:cubicBezTo>
                  <a:pt x="12733306" y="4814316"/>
                  <a:pt x="12866656" y="4819079"/>
                  <a:pt x="12923806" y="4933331"/>
                </a:cubicBezTo>
                <a:cubicBezTo>
                  <a:pt x="12914281" y="4928569"/>
                  <a:pt x="12904756" y="4923806"/>
                  <a:pt x="12895231" y="4923806"/>
                </a:cubicBezTo>
                <a:cubicBezTo>
                  <a:pt x="12880944" y="4923806"/>
                  <a:pt x="12861894" y="4933331"/>
                  <a:pt x="12842844" y="4938094"/>
                </a:cubicBezTo>
                <a:lnTo>
                  <a:pt x="12842844" y="4947619"/>
                </a:lnTo>
                <a:cubicBezTo>
                  <a:pt x="12842844" y="4957144"/>
                  <a:pt x="12819031" y="4947619"/>
                  <a:pt x="12804744" y="4952381"/>
                </a:cubicBezTo>
                <a:cubicBezTo>
                  <a:pt x="12823794" y="4976194"/>
                  <a:pt x="12842844" y="5004769"/>
                  <a:pt x="12861894" y="5033344"/>
                </a:cubicBezTo>
                <a:cubicBezTo>
                  <a:pt x="12842844" y="5038106"/>
                  <a:pt x="12819031" y="5038106"/>
                  <a:pt x="12795219" y="5042869"/>
                </a:cubicBezTo>
                <a:cubicBezTo>
                  <a:pt x="12819031" y="5071444"/>
                  <a:pt x="12795219" y="5114306"/>
                  <a:pt x="12833319" y="5152406"/>
                </a:cubicBezTo>
                <a:cubicBezTo>
                  <a:pt x="12790456" y="5142881"/>
                  <a:pt x="12747594" y="5138119"/>
                  <a:pt x="12704731" y="5123831"/>
                </a:cubicBezTo>
                <a:lnTo>
                  <a:pt x="12690444" y="5152406"/>
                </a:lnTo>
                <a:cubicBezTo>
                  <a:pt x="12680919" y="5166694"/>
                  <a:pt x="12638056" y="5185744"/>
                  <a:pt x="12642819" y="5214319"/>
                </a:cubicBezTo>
                <a:cubicBezTo>
                  <a:pt x="12647581" y="5214319"/>
                  <a:pt x="12642819" y="5219081"/>
                  <a:pt x="12657106" y="5219081"/>
                </a:cubicBezTo>
                <a:cubicBezTo>
                  <a:pt x="12666631" y="5219081"/>
                  <a:pt x="12709494" y="5204794"/>
                  <a:pt x="12719019" y="5204794"/>
                </a:cubicBezTo>
                <a:cubicBezTo>
                  <a:pt x="12733306" y="5204794"/>
                  <a:pt x="12757119" y="5219081"/>
                  <a:pt x="12776169" y="5219081"/>
                </a:cubicBezTo>
                <a:cubicBezTo>
                  <a:pt x="12795219" y="5223844"/>
                  <a:pt x="12814269" y="5219081"/>
                  <a:pt x="12833319" y="5219081"/>
                </a:cubicBezTo>
                <a:cubicBezTo>
                  <a:pt x="12823794" y="5219081"/>
                  <a:pt x="12814269" y="5228606"/>
                  <a:pt x="12804744" y="5233369"/>
                </a:cubicBezTo>
                <a:cubicBezTo>
                  <a:pt x="12814269" y="5242894"/>
                  <a:pt x="12842844" y="5276231"/>
                  <a:pt x="12852369" y="5290519"/>
                </a:cubicBezTo>
                <a:cubicBezTo>
                  <a:pt x="12823794" y="5295281"/>
                  <a:pt x="12795219" y="5304759"/>
                  <a:pt x="12766644" y="5309521"/>
                </a:cubicBezTo>
                <a:cubicBezTo>
                  <a:pt x="12771406" y="5314284"/>
                  <a:pt x="12776169" y="5323809"/>
                  <a:pt x="12780931" y="5328571"/>
                </a:cubicBezTo>
                <a:cubicBezTo>
                  <a:pt x="12776169" y="5333334"/>
                  <a:pt x="12766644" y="5333334"/>
                  <a:pt x="12757119" y="5338096"/>
                </a:cubicBezTo>
                <a:cubicBezTo>
                  <a:pt x="12785694" y="5395246"/>
                  <a:pt x="12861894" y="5490496"/>
                  <a:pt x="12928569" y="5504784"/>
                </a:cubicBezTo>
                <a:cubicBezTo>
                  <a:pt x="12914281" y="5538121"/>
                  <a:pt x="12895231" y="5533359"/>
                  <a:pt x="12885706" y="5533359"/>
                </a:cubicBezTo>
                <a:cubicBezTo>
                  <a:pt x="12852369" y="5533359"/>
                  <a:pt x="12771406" y="5466684"/>
                  <a:pt x="12757119" y="5433346"/>
                </a:cubicBezTo>
                <a:cubicBezTo>
                  <a:pt x="12752356" y="5438109"/>
                  <a:pt x="12752356" y="5433346"/>
                  <a:pt x="12752356" y="5442871"/>
                </a:cubicBezTo>
                <a:cubicBezTo>
                  <a:pt x="12752356" y="5476209"/>
                  <a:pt x="12795219" y="5533359"/>
                  <a:pt x="12833319" y="5561934"/>
                </a:cubicBezTo>
                <a:cubicBezTo>
                  <a:pt x="12814269" y="5566696"/>
                  <a:pt x="12780931" y="5571459"/>
                  <a:pt x="12766644" y="5571459"/>
                </a:cubicBezTo>
                <a:cubicBezTo>
                  <a:pt x="12733306" y="5571459"/>
                  <a:pt x="12699969" y="5447634"/>
                  <a:pt x="12690444" y="5438109"/>
                </a:cubicBezTo>
                <a:cubicBezTo>
                  <a:pt x="12666631" y="5395246"/>
                  <a:pt x="12638056" y="5409534"/>
                  <a:pt x="12609529" y="5395246"/>
                </a:cubicBezTo>
                <a:lnTo>
                  <a:pt x="12595241" y="5395246"/>
                </a:lnTo>
                <a:cubicBezTo>
                  <a:pt x="12590479" y="5404771"/>
                  <a:pt x="12590479" y="5414296"/>
                  <a:pt x="12590479" y="5423821"/>
                </a:cubicBezTo>
                <a:cubicBezTo>
                  <a:pt x="12590479" y="5438109"/>
                  <a:pt x="12590479" y="5466684"/>
                  <a:pt x="12604766" y="5485734"/>
                </a:cubicBezTo>
                <a:cubicBezTo>
                  <a:pt x="12609529" y="5495259"/>
                  <a:pt x="12623816" y="5500021"/>
                  <a:pt x="12628531" y="5509546"/>
                </a:cubicBezTo>
                <a:cubicBezTo>
                  <a:pt x="12638056" y="5514309"/>
                  <a:pt x="12633294" y="5533359"/>
                  <a:pt x="12642819" y="5542884"/>
                </a:cubicBezTo>
                <a:cubicBezTo>
                  <a:pt x="12671394" y="5585746"/>
                  <a:pt x="12738069" y="5628609"/>
                  <a:pt x="12790456" y="5652421"/>
                </a:cubicBezTo>
                <a:cubicBezTo>
                  <a:pt x="12776169" y="5671471"/>
                  <a:pt x="12776169" y="5690473"/>
                  <a:pt x="12752356" y="5690473"/>
                </a:cubicBezTo>
                <a:cubicBezTo>
                  <a:pt x="12690444" y="5690473"/>
                  <a:pt x="12604766" y="5590509"/>
                  <a:pt x="12552379" y="5557171"/>
                </a:cubicBezTo>
                <a:cubicBezTo>
                  <a:pt x="12519041" y="5533359"/>
                  <a:pt x="12466654" y="5495259"/>
                  <a:pt x="12428554" y="5500021"/>
                </a:cubicBezTo>
                <a:cubicBezTo>
                  <a:pt x="12452366" y="5538121"/>
                  <a:pt x="12509516" y="5547646"/>
                  <a:pt x="12528566" y="5566696"/>
                </a:cubicBezTo>
                <a:cubicBezTo>
                  <a:pt x="12509516" y="5561934"/>
                  <a:pt x="12480941" y="5557171"/>
                  <a:pt x="12471416" y="5557171"/>
                </a:cubicBezTo>
                <a:cubicBezTo>
                  <a:pt x="12457129" y="5557171"/>
                  <a:pt x="12385691" y="5571459"/>
                  <a:pt x="12342829" y="5576221"/>
                </a:cubicBezTo>
                <a:cubicBezTo>
                  <a:pt x="12347591" y="5580984"/>
                  <a:pt x="12357116" y="5585746"/>
                  <a:pt x="12361879" y="5590509"/>
                </a:cubicBezTo>
                <a:cubicBezTo>
                  <a:pt x="12342829" y="5590509"/>
                  <a:pt x="12304729" y="5600034"/>
                  <a:pt x="12295204" y="5600034"/>
                </a:cubicBezTo>
                <a:cubicBezTo>
                  <a:pt x="12280916" y="5600034"/>
                  <a:pt x="12166663" y="5533359"/>
                  <a:pt x="12099988" y="5500021"/>
                </a:cubicBezTo>
                <a:cubicBezTo>
                  <a:pt x="12214288" y="5533359"/>
                  <a:pt x="12319016" y="5509546"/>
                  <a:pt x="12447604" y="5523834"/>
                </a:cubicBezTo>
                <a:cubicBezTo>
                  <a:pt x="12409504" y="5466684"/>
                  <a:pt x="12371404" y="5485734"/>
                  <a:pt x="12333304" y="5490496"/>
                </a:cubicBezTo>
                <a:lnTo>
                  <a:pt x="12352354" y="5471446"/>
                </a:lnTo>
                <a:lnTo>
                  <a:pt x="12352354" y="5452396"/>
                </a:lnTo>
                <a:cubicBezTo>
                  <a:pt x="12328541" y="5457159"/>
                  <a:pt x="12280916" y="5452396"/>
                  <a:pt x="12271391" y="5452396"/>
                </a:cubicBezTo>
                <a:cubicBezTo>
                  <a:pt x="12257104" y="5452396"/>
                  <a:pt x="12200000" y="5461921"/>
                  <a:pt x="12166663" y="5471446"/>
                </a:cubicBezTo>
                <a:cubicBezTo>
                  <a:pt x="12138088" y="5480971"/>
                  <a:pt x="12099988" y="5457159"/>
                  <a:pt x="12090463" y="5495259"/>
                </a:cubicBezTo>
                <a:lnTo>
                  <a:pt x="12080938" y="5485734"/>
                </a:lnTo>
                <a:cubicBezTo>
                  <a:pt x="12076175" y="5490496"/>
                  <a:pt x="12066650" y="5495259"/>
                  <a:pt x="12057125" y="5500021"/>
                </a:cubicBezTo>
                <a:cubicBezTo>
                  <a:pt x="12066650" y="5509546"/>
                  <a:pt x="12085700" y="5519071"/>
                  <a:pt x="12085700" y="5533359"/>
                </a:cubicBezTo>
                <a:cubicBezTo>
                  <a:pt x="12085700" y="5590509"/>
                  <a:pt x="11923775" y="5585746"/>
                  <a:pt x="11914250" y="5590509"/>
                </a:cubicBezTo>
                <a:cubicBezTo>
                  <a:pt x="11866625" y="5600034"/>
                  <a:pt x="11823811" y="5604796"/>
                  <a:pt x="11785711" y="5628609"/>
                </a:cubicBezTo>
                <a:cubicBezTo>
                  <a:pt x="11785711" y="5633371"/>
                  <a:pt x="11785711" y="5638134"/>
                  <a:pt x="11790473" y="5642896"/>
                </a:cubicBezTo>
                <a:cubicBezTo>
                  <a:pt x="11776186" y="5638134"/>
                  <a:pt x="11757136" y="5633371"/>
                  <a:pt x="11742848" y="5623846"/>
                </a:cubicBezTo>
                <a:cubicBezTo>
                  <a:pt x="11728561" y="5642896"/>
                  <a:pt x="11709511" y="5671471"/>
                  <a:pt x="11685698" y="5695236"/>
                </a:cubicBezTo>
                <a:cubicBezTo>
                  <a:pt x="11671411" y="5685711"/>
                  <a:pt x="11652361" y="5676234"/>
                  <a:pt x="11638073" y="5657184"/>
                </a:cubicBezTo>
                <a:cubicBezTo>
                  <a:pt x="11647598" y="5666709"/>
                  <a:pt x="11661886" y="5680948"/>
                  <a:pt x="11671411" y="5685711"/>
                </a:cubicBezTo>
                <a:cubicBezTo>
                  <a:pt x="11676173" y="5685711"/>
                  <a:pt x="11680936" y="5685711"/>
                  <a:pt x="11685698" y="5680948"/>
                </a:cubicBezTo>
                <a:cubicBezTo>
                  <a:pt x="11671411" y="5633371"/>
                  <a:pt x="11652361" y="5552409"/>
                  <a:pt x="11652361" y="5538121"/>
                </a:cubicBezTo>
                <a:cubicBezTo>
                  <a:pt x="11652361" y="5528596"/>
                  <a:pt x="11661886" y="5495259"/>
                  <a:pt x="11666648" y="5476209"/>
                </a:cubicBezTo>
                <a:cubicBezTo>
                  <a:pt x="11666648" y="5476209"/>
                  <a:pt x="11666648" y="5471446"/>
                  <a:pt x="11657123" y="5471446"/>
                </a:cubicBezTo>
                <a:cubicBezTo>
                  <a:pt x="11595211" y="5471446"/>
                  <a:pt x="11576161" y="5619084"/>
                  <a:pt x="11576161" y="5623846"/>
                </a:cubicBezTo>
                <a:cubicBezTo>
                  <a:pt x="11576161" y="5638134"/>
                  <a:pt x="11609498" y="5661946"/>
                  <a:pt x="11623786" y="5680948"/>
                </a:cubicBezTo>
                <a:lnTo>
                  <a:pt x="11633311" y="5671471"/>
                </a:lnTo>
                <a:cubicBezTo>
                  <a:pt x="11633311" y="5676234"/>
                  <a:pt x="11628548" y="5680948"/>
                  <a:pt x="11628548" y="5685711"/>
                </a:cubicBezTo>
                <a:cubicBezTo>
                  <a:pt x="11614261" y="5676234"/>
                  <a:pt x="11604736" y="5657184"/>
                  <a:pt x="11585686" y="5638134"/>
                </a:cubicBezTo>
                <a:cubicBezTo>
                  <a:pt x="11576161" y="5647659"/>
                  <a:pt x="11566636" y="5652421"/>
                  <a:pt x="11557111" y="5652421"/>
                </a:cubicBezTo>
                <a:cubicBezTo>
                  <a:pt x="11557111" y="5647659"/>
                  <a:pt x="11561873" y="5647659"/>
                  <a:pt x="11561873" y="5633371"/>
                </a:cubicBezTo>
                <a:cubicBezTo>
                  <a:pt x="11561873" y="5623846"/>
                  <a:pt x="11552348" y="5590509"/>
                  <a:pt x="11552348" y="5580984"/>
                </a:cubicBezTo>
                <a:cubicBezTo>
                  <a:pt x="11552348" y="5557171"/>
                  <a:pt x="11557111" y="5514309"/>
                  <a:pt x="11599973" y="5490496"/>
                </a:cubicBezTo>
                <a:cubicBezTo>
                  <a:pt x="11599973" y="5490496"/>
                  <a:pt x="11599973" y="5485734"/>
                  <a:pt x="11590448" y="5485734"/>
                </a:cubicBezTo>
                <a:cubicBezTo>
                  <a:pt x="11514248" y="5485734"/>
                  <a:pt x="11480958" y="5585746"/>
                  <a:pt x="11438096" y="5647659"/>
                </a:cubicBezTo>
                <a:cubicBezTo>
                  <a:pt x="11414283" y="5623846"/>
                  <a:pt x="11376183" y="5590509"/>
                  <a:pt x="11385708" y="5566696"/>
                </a:cubicBezTo>
                <a:cubicBezTo>
                  <a:pt x="11385708" y="5566696"/>
                  <a:pt x="11385708" y="5561934"/>
                  <a:pt x="11376183" y="5561934"/>
                </a:cubicBezTo>
                <a:cubicBezTo>
                  <a:pt x="11361896" y="5561934"/>
                  <a:pt x="11314271" y="5595271"/>
                  <a:pt x="11285696" y="5604796"/>
                </a:cubicBezTo>
                <a:lnTo>
                  <a:pt x="11271408" y="5604796"/>
                </a:lnTo>
                <a:lnTo>
                  <a:pt x="11271408" y="5585746"/>
                </a:lnTo>
                <a:lnTo>
                  <a:pt x="11180921" y="5585746"/>
                </a:lnTo>
                <a:cubicBezTo>
                  <a:pt x="11180921" y="5580984"/>
                  <a:pt x="11190446" y="5580984"/>
                  <a:pt x="11199971" y="5561934"/>
                </a:cubicBezTo>
                <a:cubicBezTo>
                  <a:pt x="11180921" y="5557171"/>
                  <a:pt x="11152346" y="5561934"/>
                  <a:pt x="11133296" y="5552409"/>
                </a:cubicBezTo>
                <a:cubicBezTo>
                  <a:pt x="11104721" y="5547646"/>
                  <a:pt x="11076194" y="5514309"/>
                  <a:pt x="11061906" y="5514309"/>
                </a:cubicBezTo>
                <a:cubicBezTo>
                  <a:pt x="11042856" y="5514309"/>
                  <a:pt x="11023806" y="5538121"/>
                  <a:pt x="10971419" y="5538121"/>
                </a:cubicBezTo>
                <a:cubicBezTo>
                  <a:pt x="10919031" y="5538121"/>
                  <a:pt x="10857119" y="5509546"/>
                  <a:pt x="10823781" y="5509546"/>
                </a:cubicBezTo>
                <a:cubicBezTo>
                  <a:pt x="10823781" y="5509546"/>
                  <a:pt x="10728531" y="5552409"/>
                  <a:pt x="10709529" y="5552409"/>
                </a:cubicBezTo>
                <a:cubicBezTo>
                  <a:pt x="10700004" y="5552409"/>
                  <a:pt x="10619042" y="5533359"/>
                  <a:pt x="10576179" y="5523834"/>
                </a:cubicBezTo>
                <a:cubicBezTo>
                  <a:pt x="10561892" y="5542884"/>
                  <a:pt x="10547604" y="5585746"/>
                  <a:pt x="10533317" y="5619084"/>
                </a:cubicBezTo>
                <a:cubicBezTo>
                  <a:pt x="10519029" y="5647659"/>
                  <a:pt x="10485692" y="5680948"/>
                  <a:pt x="10471404" y="5699998"/>
                </a:cubicBezTo>
                <a:cubicBezTo>
                  <a:pt x="10476167" y="5652421"/>
                  <a:pt x="10419017" y="5614321"/>
                  <a:pt x="10438067" y="5566696"/>
                </a:cubicBezTo>
                <a:cubicBezTo>
                  <a:pt x="10423779" y="5571459"/>
                  <a:pt x="10414254" y="5571459"/>
                  <a:pt x="10409492" y="5576221"/>
                </a:cubicBezTo>
                <a:cubicBezTo>
                  <a:pt x="10414254" y="5561934"/>
                  <a:pt x="10423779" y="5533359"/>
                  <a:pt x="10423779" y="5523834"/>
                </a:cubicBezTo>
                <a:cubicBezTo>
                  <a:pt x="10423779" y="5519071"/>
                  <a:pt x="10385679" y="5495259"/>
                  <a:pt x="10371392" y="5476209"/>
                </a:cubicBezTo>
                <a:cubicBezTo>
                  <a:pt x="10352342" y="5480971"/>
                  <a:pt x="10323814" y="5480971"/>
                  <a:pt x="10304764" y="5471446"/>
                </a:cubicBezTo>
                <a:cubicBezTo>
                  <a:pt x="10271427" y="5461921"/>
                  <a:pt x="10209514" y="5428584"/>
                  <a:pt x="10195227" y="5428584"/>
                </a:cubicBezTo>
                <a:cubicBezTo>
                  <a:pt x="10166652" y="5428584"/>
                  <a:pt x="10133314" y="5452396"/>
                  <a:pt x="10099977" y="5485734"/>
                </a:cubicBezTo>
                <a:cubicBezTo>
                  <a:pt x="10090452" y="5495259"/>
                  <a:pt x="10071402" y="5495259"/>
                  <a:pt x="10066639" y="5504784"/>
                </a:cubicBezTo>
                <a:cubicBezTo>
                  <a:pt x="10028539" y="5557171"/>
                  <a:pt x="9966627" y="5619084"/>
                  <a:pt x="9961864" y="5676234"/>
                </a:cubicBezTo>
                <a:cubicBezTo>
                  <a:pt x="9957149" y="5657184"/>
                  <a:pt x="9942861" y="5628609"/>
                  <a:pt x="9942861" y="5614321"/>
                </a:cubicBezTo>
                <a:cubicBezTo>
                  <a:pt x="9942861" y="5604796"/>
                  <a:pt x="9976152" y="5552409"/>
                  <a:pt x="9976152" y="5542884"/>
                </a:cubicBezTo>
                <a:cubicBezTo>
                  <a:pt x="9976152" y="5528596"/>
                  <a:pt x="9999964" y="5519071"/>
                  <a:pt x="10014252" y="5509546"/>
                </a:cubicBezTo>
                <a:cubicBezTo>
                  <a:pt x="9999964" y="5504784"/>
                  <a:pt x="9980914" y="5500021"/>
                  <a:pt x="9971389" y="5500021"/>
                </a:cubicBezTo>
                <a:cubicBezTo>
                  <a:pt x="9957149" y="5500021"/>
                  <a:pt x="9947624" y="5504784"/>
                  <a:pt x="9938099" y="5509546"/>
                </a:cubicBezTo>
                <a:cubicBezTo>
                  <a:pt x="9938099" y="5509546"/>
                  <a:pt x="9933336" y="5504784"/>
                  <a:pt x="9928574" y="5504784"/>
                </a:cubicBezTo>
                <a:cubicBezTo>
                  <a:pt x="9947624" y="5500021"/>
                  <a:pt x="9966627" y="5480971"/>
                  <a:pt x="9980914" y="5466684"/>
                </a:cubicBezTo>
                <a:lnTo>
                  <a:pt x="9980914" y="5457159"/>
                </a:lnTo>
                <a:cubicBezTo>
                  <a:pt x="9990439" y="5452396"/>
                  <a:pt x="10033302" y="5438109"/>
                  <a:pt x="10033302" y="5419059"/>
                </a:cubicBezTo>
                <a:cubicBezTo>
                  <a:pt x="10047589" y="5423821"/>
                  <a:pt x="10090452" y="5423821"/>
                  <a:pt x="10109502" y="5414296"/>
                </a:cubicBezTo>
                <a:cubicBezTo>
                  <a:pt x="10119027" y="5366671"/>
                  <a:pt x="10047589" y="5304759"/>
                  <a:pt x="10004727" y="5304759"/>
                </a:cubicBezTo>
                <a:cubicBezTo>
                  <a:pt x="9995202" y="5304759"/>
                  <a:pt x="9990439" y="5323809"/>
                  <a:pt x="9990439" y="5338096"/>
                </a:cubicBezTo>
                <a:cubicBezTo>
                  <a:pt x="9990439" y="5347621"/>
                  <a:pt x="10009489" y="5385721"/>
                  <a:pt x="10009489" y="5400009"/>
                </a:cubicBezTo>
                <a:cubicBezTo>
                  <a:pt x="10009489" y="5409534"/>
                  <a:pt x="9990439" y="5423821"/>
                  <a:pt x="9976152" y="5438109"/>
                </a:cubicBezTo>
                <a:cubicBezTo>
                  <a:pt x="9985677" y="5428584"/>
                  <a:pt x="9995202" y="5423821"/>
                  <a:pt x="9995202" y="5409534"/>
                </a:cubicBezTo>
                <a:cubicBezTo>
                  <a:pt x="9995202" y="5400009"/>
                  <a:pt x="9976152" y="5385721"/>
                  <a:pt x="9966627" y="5371434"/>
                </a:cubicBezTo>
                <a:cubicBezTo>
                  <a:pt x="9961864" y="5361909"/>
                  <a:pt x="9966627" y="5352384"/>
                  <a:pt x="9966627" y="5342859"/>
                </a:cubicBezTo>
                <a:cubicBezTo>
                  <a:pt x="9966627" y="5328571"/>
                  <a:pt x="9971389" y="5309521"/>
                  <a:pt x="9976152" y="5285756"/>
                </a:cubicBezTo>
                <a:cubicBezTo>
                  <a:pt x="9957149" y="5290519"/>
                  <a:pt x="9914286" y="5280994"/>
                  <a:pt x="9899999" y="5261944"/>
                </a:cubicBezTo>
                <a:cubicBezTo>
                  <a:pt x="9866661" y="5228606"/>
                  <a:pt x="9819036" y="5161931"/>
                  <a:pt x="9819036" y="5152406"/>
                </a:cubicBezTo>
                <a:cubicBezTo>
                  <a:pt x="9819036" y="5138119"/>
                  <a:pt x="9838086" y="5128594"/>
                  <a:pt x="9847611" y="5119069"/>
                </a:cubicBezTo>
                <a:cubicBezTo>
                  <a:pt x="9852374" y="5114306"/>
                  <a:pt x="9852374" y="5104781"/>
                  <a:pt x="9852374" y="5095256"/>
                </a:cubicBezTo>
                <a:cubicBezTo>
                  <a:pt x="9847611" y="5076206"/>
                  <a:pt x="9866661" y="5042869"/>
                  <a:pt x="9890474" y="5042869"/>
                </a:cubicBezTo>
                <a:cubicBezTo>
                  <a:pt x="9909524" y="5042869"/>
                  <a:pt x="9928574" y="5042869"/>
                  <a:pt x="9947624" y="5038106"/>
                </a:cubicBezTo>
                <a:cubicBezTo>
                  <a:pt x="9952386" y="5038106"/>
                  <a:pt x="9957149" y="5033344"/>
                  <a:pt x="9961864" y="5028581"/>
                </a:cubicBezTo>
                <a:cubicBezTo>
                  <a:pt x="9980914" y="5023819"/>
                  <a:pt x="9995202" y="5023819"/>
                  <a:pt x="10019014" y="5023819"/>
                </a:cubicBezTo>
                <a:cubicBezTo>
                  <a:pt x="10023777" y="5028581"/>
                  <a:pt x="10028539" y="5033344"/>
                  <a:pt x="10028539" y="5038106"/>
                </a:cubicBezTo>
                <a:cubicBezTo>
                  <a:pt x="10038064" y="5114306"/>
                  <a:pt x="10071402" y="5119069"/>
                  <a:pt x="10071402" y="5171456"/>
                </a:cubicBezTo>
                <a:cubicBezTo>
                  <a:pt x="10071402" y="5180981"/>
                  <a:pt x="10066639" y="5214319"/>
                  <a:pt x="10061877" y="5233369"/>
                </a:cubicBezTo>
                <a:cubicBezTo>
                  <a:pt x="10095214" y="5233369"/>
                  <a:pt x="10133314" y="5242894"/>
                  <a:pt x="10166652" y="5242894"/>
                </a:cubicBezTo>
                <a:cubicBezTo>
                  <a:pt x="10142839" y="5252419"/>
                  <a:pt x="10114264" y="5252419"/>
                  <a:pt x="10090452" y="5257181"/>
                </a:cubicBezTo>
                <a:cubicBezTo>
                  <a:pt x="10095214" y="5261944"/>
                  <a:pt x="10109502" y="5271469"/>
                  <a:pt x="10128552" y="5276231"/>
                </a:cubicBezTo>
                <a:cubicBezTo>
                  <a:pt x="10114264" y="5280994"/>
                  <a:pt x="10099977" y="5280994"/>
                  <a:pt x="10085689" y="5285756"/>
                </a:cubicBezTo>
                <a:cubicBezTo>
                  <a:pt x="10090452" y="5295281"/>
                  <a:pt x="10104739" y="5309521"/>
                  <a:pt x="10119027" y="5314284"/>
                </a:cubicBezTo>
                <a:cubicBezTo>
                  <a:pt x="10099977" y="5314284"/>
                  <a:pt x="10076164" y="5309521"/>
                  <a:pt x="10052352" y="5299996"/>
                </a:cubicBezTo>
                <a:cubicBezTo>
                  <a:pt x="10066639" y="5319046"/>
                  <a:pt x="10085689" y="5333334"/>
                  <a:pt x="10104739" y="5347621"/>
                </a:cubicBezTo>
                <a:cubicBezTo>
                  <a:pt x="10119027" y="5333334"/>
                  <a:pt x="10147602" y="5285756"/>
                  <a:pt x="10171414" y="5285756"/>
                </a:cubicBezTo>
                <a:cubicBezTo>
                  <a:pt x="10176177" y="5304759"/>
                  <a:pt x="10185702" y="5323809"/>
                  <a:pt x="10190464" y="5347621"/>
                </a:cubicBezTo>
                <a:cubicBezTo>
                  <a:pt x="10195227" y="5361909"/>
                  <a:pt x="10195227" y="5390484"/>
                  <a:pt x="10195227" y="5409534"/>
                </a:cubicBezTo>
                <a:cubicBezTo>
                  <a:pt x="10209514" y="5400009"/>
                  <a:pt x="10214277" y="5371434"/>
                  <a:pt x="10238089" y="5376196"/>
                </a:cubicBezTo>
                <a:cubicBezTo>
                  <a:pt x="10233327" y="5380959"/>
                  <a:pt x="10223802" y="5380959"/>
                  <a:pt x="10223802" y="5395246"/>
                </a:cubicBezTo>
                <a:cubicBezTo>
                  <a:pt x="10223802" y="5428584"/>
                  <a:pt x="10309527" y="5457159"/>
                  <a:pt x="10314289" y="5457159"/>
                </a:cubicBezTo>
                <a:cubicBezTo>
                  <a:pt x="10333339" y="5461921"/>
                  <a:pt x="10352342" y="5461921"/>
                  <a:pt x="10371392" y="5461921"/>
                </a:cubicBezTo>
                <a:cubicBezTo>
                  <a:pt x="10380917" y="5409534"/>
                  <a:pt x="10438067" y="5419059"/>
                  <a:pt x="10466642" y="5419059"/>
                </a:cubicBezTo>
                <a:cubicBezTo>
                  <a:pt x="10452354" y="5409534"/>
                  <a:pt x="10395204" y="5395246"/>
                  <a:pt x="10423779" y="5361909"/>
                </a:cubicBezTo>
                <a:cubicBezTo>
                  <a:pt x="10376154" y="5347621"/>
                  <a:pt x="10338102" y="5357146"/>
                  <a:pt x="10295239" y="5323809"/>
                </a:cubicBezTo>
                <a:cubicBezTo>
                  <a:pt x="10290477" y="5319046"/>
                  <a:pt x="10280952" y="5323809"/>
                  <a:pt x="10280952" y="5309521"/>
                </a:cubicBezTo>
                <a:cubicBezTo>
                  <a:pt x="10280952" y="5299996"/>
                  <a:pt x="10290477" y="5299996"/>
                  <a:pt x="10290477" y="5295281"/>
                </a:cubicBezTo>
                <a:cubicBezTo>
                  <a:pt x="10257139" y="5271469"/>
                  <a:pt x="10223802" y="5233369"/>
                  <a:pt x="10199989" y="5219081"/>
                </a:cubicBezTo>
                <a:cubicBezTo>
                  <a:pt x="10233327" y="5219081"/>
                  <a:pt x="10285714" y="5219081"/>
                  <a:pt x="10319052" y="5214319"/>
                </a:cubicBezTo>
                <a:cubicBezTo>
                  <a:pt x="10314289" y="5209556"/>
                  <a:pt x="10309527" y="5204794"/>
                  <a:pt x="10304764" y="5204794"/>
                </a:cubicBezTo>
                <a:cubicBezTo>
                  <a:pt x="10328577" y="5204794"/>
                  <a:pt x="10357104" y="5204794"/>
                  <a:pt x="10385679" y="5200031"/>
                </a:cubicBezTo>
                <a:cubicBezTo>
                  <a:pt x="10366629" y="5176219"/>
                  <a:pt x="10342817" y="5147644"/>
                  <a:pt x="10328577" y="5123831"/>
                </a:cubicBezTo>
                <a:cubicBezTo>
                  <a:pt x="10333339" y="5119069"/>
                  <a:pt x="10333339" y="5119069"/>
                  <a:pt x="10342817" y="5119069"/>
                </a:cubicBezTo>
                <a:cubicBezTo>
                  <a:pt x="10414254" y="5119069"/>
                  <a:pt x="10552367" y="5185744"/>
                  <a:pt x="10614279" y="5214319"/>
                </a:cubicBezTo>
                <a:cubicBezTo>
                  <a:pt x="10614279" y="5214319"/>
                  <a:pt x="10619042" y="5219081"/>
                  <a:pt x="10628567" y="5214319"/>
                </a:cubicBezTo>
                <a:cubicBezTo>
                  <a:pt x="10595229" y="5190506"/>
                  <a:pt x="10571417" y="5128594"/>
                  <a:pt x="10571417" y="5100019"/>
                </a:cubicBezTo>
                <a:cubicBezTo>
                  <a:pt x="10571417" y="5038106"/>
                  <a:pt x="10638092" y="5061919"/>
                  <a:pt x="10680954" y="5052394"/>
                </a:cubicBezTo>
                <a:cubicBezTo>
                  <a:pt x="10680954" y="5047631"/>
                  <a:pt x="10685717" y="5042869"/>
                  <a:pt x="10685717" y="5033344"/>
                </a:cubicBezTo>
                <a:cubicBezTo>
                  <a:pt x="10685717" y="5019056"/>
                  <a:pt x="10666667" y="5004769"/>
                  <a:pt x="10652379" y="5000006"/>
                </a:cubicBezTo>
                <a:cubicBezTo>
                  <a:pt x="10657142" y="5000006"/>
                  <a:pt x="10661904" y="5000006"/>
                  <a:pt x="10666667" y="5004769"/>
                </a:cubicBezTo>
                <a:cubicBezTo>
                  <a:pt x="10671429" y="4990481"/>
                  <a:pt x="10666667" y="4966669"/>
                  <a:pt x="10666667" y="4957144"/>
                </a:cubicBezTo>
                <a:cubicBezTo>
                  <a:pt x="10666667" y="4938094"/>
                  <a:pt x="10685717" y="4876229"/>
                  <a:pt x="10704767" y="4876229"/>
                </a:cubicBezTo>
                <a:cubicBezTo>
                  <a:pt x="10704767" y="4876229"/>
                  <a:pt x="10742819" y="4885754"/>
                  <a:pt x="10742819" y="4880991"/>
                </a:cubicBezTo>
                <a:cubicBezTo>
                  <a:pt x="10742819" y="4871466"/>
                  <a:pt x="10728531" y="4866704"/>
                  <a:pt x="10728531" y="4852416"/>
                </a:cubicBezTo>
                <a:cubicBezTo>
                  <a:pt x="10728531" y="4842891"/>
                  <a:pt x="10752344" y="4819079"/>
                  <a:pt x="10766631" y="4819079"/>
                </a:cubicBezTo>
                <a:cubicBezTo>
                  <a:pt x="10776156" y="4819079"/>
                  <a:pt x="10776156" y="4823841"/>
                  <a:pt x="10780919" y="4828604"/>
                </a:cubicBezTo>
                <a:cubicBezTo>
                  <a:pt x="10785681" y="4819079"/>
                  <a:pt x="10790444" y="4809554"/>
                  <a:pt x="10790444" y="4800029"/>
                </a:cubicBezTo>
                <a:cubicBezTo>
                  <a:pt x="10757106" y="4785741"/>
                  <a:pt x="10690479" y="4761929"/>
                  <a:pt x="10680954" y="4719066"/>
                </a:cubicBezTo>
                <a:cubicBezTo>
                  <a:pt x="10671429" y="4685729"/>
                  <a:pt x="10685717" y="4657154"/>
                  <a:pt x="10666667" y="4638104"/>
                </a:cubicBezTo>
                <a:cubicBezTo>
                  <a:pt x="10671429" y="4638104"/>
                  <a:pt x="10680954" y="4638104"/>
                  <a:pt x="10685717" y="4642866"/>
                </a:cubicBezTo>
                <a:cubicBezTo>
                  <a:pt x="10690479" y="4638104"/>
                  <a:pt x="10695242" y="4633341"/>
                  <a:pt x="10695242" y="4619054"/>
                </a:cubicBezTo>
                <a:cubicBezTo>
                  <a:pt x="10695242" y="4609529"/>
                  <a:pt x="10676192" y="4576191"/>
                  <a:pt x="10666667" y="4552379"/>
                </a:cubicBezTo>
                <a:lnTo>
                  <a:pt x="10638092" y="4552379"/>
                </a:lnTo>
                <a:lnTo>
                  <a:pt x="7152370" y="4842891"/>
                </a:lnTo>
                <a:cubicBezTo>
                  <a:pt x="7147608" y="4842891"/>
                  <a:pt x="7142845" y="4838129"/>
                  <a:pt x="7133320" y="4828604"/>
                </a:cubicBezTo>
                <a:lnTo>
                  <a:pt x="7123795" y="4838129"/>
                </a:lnTo>
                <a:cubicBezTo>
                  <a:pt x="7119033" y="4947619"/>
                  <a:pt x="7109508" y="5057156"/>
                  <a:pt x="7104745" y="5171456"/>
                </a:cubicBezTo>
                <a:lnTo>
                  <a:pt x="6885718" y="5171456"/>
                </a:lnTo>
                <a:lnTo>
                  <a:pt x="6904768" y="4866704"/>
                </a:lnTo>
                <a:cubicBezTo>
                  <a:pt x="6900006" y="4861941"/>
                  <a:pt x="6900006" y="4861941"/>
                  <a:pt x="6890481" y="4861941"/>
                </a:cubicBezTo>
                <a:cubicBezTo>
                  <a:pt x="6876193" y="4861941"/>
                  <a:pt x="5866638" y="4947619"/>
                  <a:pt x="5357146" y="4990481"/>
                </a:cubicBezTo>
                <a:lnTo>
                  <a:pt x="5347621" y="5000006"/>
                </a:lnTo>
                <a:cubicBezTo>
                  <a:pt x="5333333" y="5152406"/>
                  <a:pt x="5299996" y="5442871"/>
                  <a:pt x="5299996" y="5452396"/>
                </a:cubicBezTo>
                <a:cubicBezTo>
                  <a:pt x="5299996" y="5466684"/>
                  <a:pt x="5309521" y="5480971"/>
                  <a:pt x="5319046" y="5495259"/>
                </a:cubicBezTo>
                <a:cubicBezTo>
                  <a:pt x="5328571" y="5504784"/>
                  <a:pt x="5352383" y="5500021"/>
                  <a:pt x="5366671" y="5509546"/>
                </a:cubicBezTo>
                <a:cubicBezTo>
                  <a:pt x="5380958" y="5523834"/>
                  <a:pt x="5390436" y="5547646"/>
                  <a:pt x="5409486" y="5571459"/>
                </a:cubicBezTo>
                <a:cubicBezTo>
                  <a:pt x="5419011" y="5580984"/>
                  <a:pt x="5428536" y="5604796"/>
                  <a:pt x="5438061" y="5619084"/>
                </a:cubicBezTo>
                <a:cubicBezTo>
                  <a:pt x="5442823" y="5628609"/>
                  <a:pt x="5461873" y="5628609"/>
                  <a:pt x="5466636" y="5633371"/>
                </a:cubicBezTo>
                <a:cubicBezTo>
                  <a:pt x="5485686" y="5647659"/>
                  <a:pt x="5509498" y="5676234"/>
                  <a:pt x="5533311" y="5680948"/>
                </a:cubicBezTo>
                <a:cubicBezTo>
                  <a:pt x="5538073" y="5685711"/>
                  <a:pt x="5547598" y="5690473"/>
                  <a:pt x="5547598" y="5695236"/>
                </a:cubicBezTo>
                <a:cubicBezTo>
                  <a:pt x="5519023" y="5666709"/>
                  <a:pt x="5485686" y="5685711"/>
                  <a:pt x="5471398" y="5647659"/>
                </a:cubicBezTo>
                <a:cubicBezTo>
                  <a:pt x="5466636" y="5647659"/>
                  <a:pt x="5461873" y="5647659"/>
                  <a:pt x="5457111" y="5652421"/>
                </a:cubicBezTo>
                <a:cubicBezTo>
                  <a:pt x="5466636" y="5666709"/>
                  <a:pt x="5471398" y="5680948"/>
                  <a:pt x="5476161" y="5695236"/>
                </a:cubicBezTo>
                <a:cubicBezTo>
                  <a:pt x="5461873" y="5671471"/>
                  <a:pt x="5447586" y="5638134"/>
                  <a:pt x="5423773" y="5609559"/>
                </a:cubicBezTo>
                <a:cubicBezTo>
                  <a:pt x="5419011" y="5614321"/>
                  <a:pt x="5419011" y="5609559"/>
                  <a:pt x="5419011" y="5619084"/>
                </a:cubicBezTo>
                <a:cubicBezTo>
                  <a:pt x="5419011" y="5633371"/>
                  <a:pt x="5428536" y="5657184"/>
                  <a:pt x="5433298" y="5671471"/>
                </a:cubicBezTo>
                <a:cubicBezTo>
                  <a:pt x="5404723" y="5647659"/>
                  <a:pt x="5409486" y="5614321"/>
                  <a:pt x="5399961" y="5590509"/>
                </a:cubicBezTo>
                <a:cubicBezTo>
                  <a:pt x="5399961" y="5585746"/>
                  <a:pt x="5390436" y="5576221"/>
                  <a:pt x="5385721" y="5571459"/>
                </a:cubicBezTo>
                <a:cubicBezTo>
                  <a:pt x="5376196" y="5566696"/>
                  <a:pt x="5371433" y="5547646"/>
                  <a:pt x="5361908" y="5542884"/>
                </a:cubicBezTo>
                <a:cubicBezTo>
                  <a:pt x="5342858" y="5538121"/>
                  <a:pt x="5319046" y="5523834"/>
                  <a:pt x="5295233" y="5519071"/>
                </a:cubicBezTo>
                <a:cubicBezTo>
                  <a:pt x="5295233" y="5523834"/>
                  <a:pt x="5299996" y="5523834"/>
                  <a:pt x="5299996" y="5538121"/>
                </a:cubicBezTo>
                <a:cubicBezTo>
                  <a:pt x="5299996" y="5552409"/>
                  <a:pt x="5290471" y="5542884"/>
                  <a:pt x="5290471" y="5580984"/>
                </a:cubicBezTo>
                <a:lnTo>
                  <a:pt x="5276183" y="5580984"/>
                </a:lnTo>
                <a:cubicBezTo>
                  <a:pt x="5280946" y="5552409"/>
                  <a:pt x="5266658" y="5495259"/>
                  <a:pt x="5214271" y="5504784"/>
                </a:cubicBezTo>
                <a:cubicBezTo>
                  <a:pt x="5228558" y="5523834"/>
                  <a:pt x="5242846" y="5533359"/>
                  <a:pt x="5257133" y="5557171"/>
                </a:cubicBezTo>
                <a:cubicBezTo>
                  <a:pt x="5261896" y="5561934"/>
                  <a:pt x="5257133" y="5576221"/>
                  <a:pt x="5261896" y="5585746"/>
                </a:cubicBezTo>
                <a:cubicBezTo>
                  <a:pt x="5261896" y="5595271"/>
                  <a:pt x="5285708" y="5600034"/>
                  <a:pt x="5290471" y="5619084"/>
                </a:cubicBezTo>
                <a:cubicBezTo>
                  <a:pt x="5299996" y="5633371"/>
                  <a:pt x="5304758" y="5657184"/>
                  <a:pt x="5304758" y="5676234"/>
                </a:cubicBezTo>
                <a:cubicBezTo>
                  <a:pt x="5299996" y="5666709"/>
                  <a:pt x="5290471" y="5642896"/>
                  <a:pt x="5285708" y="5623846"/>
                </a:cubicBezTo>
                <a:cubicBezTo>
                  <a:pt x="5285708" y="5614321"/>
                  <a:pt x="5266658" y="5604796"/>
                  <a:pt x="5257133" y="5590509"/>
                </a:cubicBezTo>
                <a:cubicBezTo>
                  <a:pt x="5252371" y="5580984"/>
                  <a:pt x="5257133" y="5571459"/>
                  <a:pt x="5252371" y="5561934"/>
                </a:cubicBezTo>
                <a:cubicBezTo>
                  <a:pt x="5233321" y="5547646"/>
                  <a:pt x="5204746" y="5523834"/>
                  <a:pt x="5176171" y="5504784"/>
                </a:cubicBezTo>
                <a:cubicBezTo>
                  <a:pt x="5176171" y="5509546"/>
                  <a:pt x="5171408" y="5504784"/>
                  <a:pt x="5171408" y="5519071"/>
                </a:cubicBezTo>
                <a:cubicBezTo>
                  <a:pt x="5171408" y="5528596"/>
                  <a:pt x="5180933" y="5542884"/>
                  <a:pt x="5185696" y="5552409"/>
                </a:cubicBezTo>
                <a:cubicBezTo>
                  <a:pt x="5180933" y="5552409"/>
                  <a:pt x="5171408" y="5547646"/>
                  <a:pt x="5161883" y="5538121"/>
                </a:cubicBezTo>
                <a:lnTo>
                  <a:pt x="5147596" y="5538121"/>
                </a:lnTo>
                <a:cubicBezTo>
                  <a:pt x="5166646" y="5571459"/>
                  <a:pt x="5119021" y="5557171"/>
                  <a:pt x="5114258" y="5590509"/>
                </a:cubicBezTo>
                <a:cubicBezTo>
                  <a:pt x="5109496" y="5585746"/>
                  <a:pt x="5099971" y="5580984"/>
                  <a:pt x="5090446" y="5571459"/>
                </a:cubicBezTo>
                <a:cubicBezTo>
                  <a:pt x="5085683" y="5576221"/>
                  <a:pt x="5085683" y="5571459"/>
                  <a:pt x="5085683" y="5585746"/>
                </a:cubicBezTo>
                <a:cubicBezTo>
                  <a:pt x="5085683" y="5595271"/>
                  <a:pt x="5095208" y="5609559"/>
                  <a:pt x="5104733" y="5614321"/>
                </a:cubicBezTo>
                <a:cubicBezTo>
                  <a:pt x="5114258" y="5619084"/>
                  <a:pt x="5128546" y="5609559"/>
                  <a:pt x="5133308" y="5614321"/>
                </a:cubicBezTo>
                <a:cubicBezTo>
                  <a:pt x="5180933" y="5633371"/>
                  <a:pt x="5219033" y="5628609"/>
                  <a:pt x="5247608" y="5671471"/>
                </a:cubicBezTo>
                <a:cubicBezTo>
                  <a:pt x="5233321" y="5666709"/>
                  <a:pt x="5214271" y="5647659"/>
                  <a:pt x="5204746" y="5642896"/>
                </a:cubicBezTo>
                <a:cubicBezTo>
                  <a:pt x="5185696" y="5633371"/>
                  <a:pt x="5152358" y="5647659"/>
                  <a:pt x="5142833" y="5623846"/>
                </a:cubicBezTo>
                <a:lnTo>
                  <a:pt x="5114258" y="5628609"/>
                </a:lnTo>
                <a:cubicBezTo>
                  <a:pt x="5119021" y="5642896"/>
                  <a:pt x="5147596" y="5652421"/>
                  <a:pt x="5161883" y="5652421"/>
                </a:cubicBezTo>
                <a:cubicBezTo>
                  <a:pt x="5161883" y="5657184"/>
                  <a:pt x="5152358" y="5657184"/>
                  <a:pt x="5147596" y="5661946"/>
                </a:cubicBezTo>
                <a:cubicBezTo>
                  <a:pt x="5157121" y="5671471"/>
                  <a:pt x="5166646" y="5680948"/>
                  <a:pt x="5166646" y="5690473"/>
                </a:cubicBezTo>
                <a:cubicBezTo>
                  <a:pt x="5142833" y="5680948"/>
                  <a:pt x="5095208" y="5604796"/>
                  <a:pt x="5061871" y="5623846"/>
                </a:cubicBezTo>
                <a:cubicBezTo>
                  <a:pt x="5066633" y="5628609"/>
                  <a:pt x="5076158" y="5633371"/>
                  <a:pt x="5080921" y="5642896"/>
                </a:cubicBezTo>
                <a:cubicBezTo>
                  <a:pt x="5066633" y="5633371"/>
                  <a:pt x="5033296" y="5619084"/>
                  <a:pt x="5028533" y="5614321"/>
                </a:cubicBezTo>
                <a:cubicBezTo>
                  <a:pt x="5023771" y="5614321"/>
                  <a:pt x="5009483" y="5628609"/>
                  <a:pt x="5014246" y="5647659"/>
                </a:cubicBezTo>
                <a:lnTo>
                  <a:pt x="4985719" y="5633371"/>
                </a:lnTo>
                <a:cubicBezTo>
                  <a:pt x="4971431" y="5642896"/>
                  <a:pt x="4971431" y="5647659"/>
                  <a:pt x="4971431" y="5657184"/>
                </a:cubicBezTo>
                <a:cubicBezTo>
                  <a:pt x="4971431" y="5666709"/>
                  <a:pt x="4971431" y="5671471"/>
                  <a:pt x="4980956" y="5680948"/>
                </a:cubicBezTo>
                <a:cubicBezTo>
                  <a:pt x="4966669" y="5680948"/>
                  <a:pt x="4942856" y="5671471"/>
                  <a:pt x="4933331" y="5671471"/>
                </a:cubicBezTo>
                <a:cubicBezTo>
                  <a:pt x="4928569" y="5671471"/>
                  <a:pt x="4799981" y="5690473"/>
                  <a:pt x="4771406" y="5690473"/>
                </a:cubicBezTo>
                <a:cubicBezTo>
                  <a:pt x="4761881" y="5690473"/>
                  <a:pt x="4699969" y="5680948"/>
                  <a:pt x="4690444" y="5680948"/>
                </a:cubicBezTo>
                <a:cubicBezTo>
                  <a:pt x="4676156" y="5680948"/>
                  <a:pt x="4642819" y="5690473"/>
                  <a:pt x="4633294" y="5690473"/>
                </a:cubicBezTo>
                <a:cubicBezTo>
                  <a:pt x="4561904" y="5690473"/>
                  <a:pt x="4466654" y="5657184"/>
                  <a:pt x="4399979" y="5623846"/>
                </a:cubicBezTo>
                <a:cubicBezTo>
                  <a:pt x="4366641" y="5609559"/>
                  <a:pt x="4314254" y="5523834"/>
                  <a:pt x="4271391" y="5533359"/>
                </a:cubicBezTo>
                <a:cubicBezTo>
                  <a:pt x="4261866" y="5523834"/>
                  <a:pt x="4242864" y="5500021"/>
                  <a:pt x="4233339" y="5500021"/>
                </a:cubicBezTo>
                <a:cubicBezTo>
                  <a:pt x="4219051" y="5500021"/>
                  <a:pt x="4180951" y="5528596"/>
                  <a:pt x="4161901" y="5542884"/>
                </a:cubicBezTo>
                <a:cubicBezTo>
                  <a:pt x="4142851" y="5552409"/>
                  <a:pt x="4133326" y="5576221"/>
                  <a:pt x="4119039" y="5585746"/>
                </a:cubicBezTo>
                <a:cubicBezTo>
                  <a:pt x="4114276" y="5580984"/>
                  <a:pt x="4114276" y="5585746"/>
                  <a:pt x="4114276" y="5571459"/>
                </a:cubicBezTo>
                <a:cubicBezTo>
                  <a:pt x="4114276" y="5509546"/>
                  <a:pt x="4171426" y="5509546"/>
                  <a:pt x="4171426" y="5480971"/>
                </a:cubicBezTo>
                <a:cubicBezTo>
                  <a:pt x="4171426" y="5457159"/>
                  <a:pt x="4138089" y="5461921"/>
                  <a:pt x="4133326" y="5457159"/>
                </a:cubicBezTo>
                <a:cubicBezTo>
                  <a:pt x="4133326" y="5457159"/>
                  <a:pt x="4138089" y="5452396"/>
                  <a:pt x="4138089" y="5442871"/>
                </a:cubicBezTo>
                <a:cubicBezTo>
                  <a:pt x="4090464" y="5442871"/>
                  <a:pt x="4109514" y="5423821"/>
                  <a:pt x="4095226" y="5423821"/>
                </a:cubicBezTo>
                <a:cubicBezTo>
                  <a:pt x="4080939" y="5423821"/>
                  <a:pt x="4052364" y="5447634"/>
                  <a:pt x="4033314" y="5457159"/>
                </a:cubicBezTo>
                <a:cubicBezTo>
                  <a:pt x="4047601" y="5438109"/>
                  <a:pt x="4071414" y="5400009"/>
                  <a:pt x="4071414" y="5390484"/>
                </a:cubicBezTo>
                <a:cubicBezTo>
                  <a:pt x="4071414" y="5376196"/>
                  <a:pt x="4061889" y="5376196"/>
                  <a:pt x="4052364" y="5376196"/>
                </a:cubicBezTo>
                <a:cubicBezTo>
                  <a:pt x="4038076" y="5376196"/>
                  <a:pt x="4019026" y="5380959"/>
                  <a:pt x="4014264" y="5414296"/>
                </a:cubicBezTo>
                <a:cubicBezTo>
                  <a:pt x="4009501" y="5409534"/>
                  <a:pt x="4009501" y="5404771"/>
                  <a:pt x="3999976" y="5404771"/>
                </a:cubicBezTo>
                <a:cubicBezTo>
                  <a:pt x="3985689" y="5404771"/>
                  <a:pt x="3976164" y="5419059"/>
                  <a:pt x="3961876" y="5423821"/>
                </a:cubicBezTo>
                <a:cubicBezTo>
                  <a:pt x="3961876" y="5414296"/>
                  <a:pt x="3966639" y="5400009"/>
                  <a:pt x="3961876" y="5385721"/>
                </a:cubicBezTo>
                <a:cubicBezTo>
                  <a:pt x="3957114" y="5385721"/>
                  <a:pt x="3961876" y="5380959"/>
                  <a:pt x="3947589" y="5380959"/>
                </a:cubicBezTo>
                <a:cubicBezTo>
                  <a:pt x="3928539" y="5380959"/>
                  <a:pt x="3838099" y="5571459"/>
                  <a:pt x="3838099" y="5571459"/>
                </a:cubicBezTo>
                <a:cubicBezTo>
                  <a:pt x="3838099" y="5580984"/>
                  <a:pt x="3857149" y="5595271"/>
                  <a:pt x="3861911" y="5609559"/>
                </a:cubicBezTo>
                <a:cubicBezTo>
                  <a:pt x="3871389" y="5628609"/>
                  <a:pt x="3880914" y="5652421"/>
                  <a:pt x="3885676" y="5671471"/>
                </a:cubicBezTo>
                <a:lnTo>
                  <a:pt x="3880914" y="5690473"/>
                </a:lnTo>
                <a:cubicBezTo>
                  <a:pt x="3866626" y="5657184"/>
                  <a:pt x="3866626" y="5614321"/>
                  <a:pt x="3828574" y="5580984"/>
                </a:cubicBezTo>
                <a:cubicBezTo>
                  <a:pt x="3814286" y="5561934"/>
                  <a:pt x="3790474" y="5561934"/>
                  <a:pt x="3771424" y="5547646"/>
                </a:cubicBezTo>
                <a:cubicBezTo>
                  <a:pt x="3771424" y="5533359"/>
                  <a:pt x="3766661" y="5509546"/>
                  <a:pt x="3757136" y="5500021"/>
                </a:cubicBezTo>
                <a:cubicBezTo>
                  <a:pt x="3742849" y="5490496"/>
                  <a:pt x="3723799" y="5485734"/>
                  <a:pt x="3704749" y="5476209"/>
                </a:cubicBezTo>
                <a:cubicBezTo>
                  <a:pt x="3699986" y="5480971"/>
                  <a:pt x="3699986" y="5476209"/>
                  <a:pt x="3699986" y="5490496"/>
                </a:cubicBezTo>
                <a:cubicBezTo>
                  <a:pt x="3699986" y="5500021"/>
                  <a:pt x="3714274" y="5523834"/>
                  <a:pt x="3723799" y="5542884"/>
                </a:cubicBezTo>
                <a:cubicBezTo>
                  <a:pt x="3738086" y="5576221"/>
                  <a:pt x="3757136" y="5638134"/>
                  <a:pt x="3785711" y="5676234"/>
                </a:cubicBezTo>
                <a:lnTo>
                  <a:pt x="3785711" y="5690473"/>
                </a:lnTo>
                <a:cubicBezTo>
                  <a:pt x="3752374" y="5642896"/>
                  <a:pt x="3723799" y="5590509"/>
                  <a:pt x="3699986" y="5538121"/>
                </a:cubicBezTo>
                <a:cubicBezTo>
                  <a:pt x="3671411" y="5480971"/>
                  <a:pt x="3661886" y="5395246"/>
                  <a:pt x="3590449" y="5361909"/>
                </a:cubicBezTo>
                <a:lnTo>
                  <a:pt x="3571399" y="5366671"/>
                </a:lnTo>
                <a:cubicBezTo>
                  <a:pt x="3576161" y="5371434"/>
                  <a:pt x="3585686" y="5376196"/>
                  <a:pt x="3590449" y="5385721"/>
                </a:cubicBezTo>
                <a:cubicBezTo>
                  <a:pt x="3571399" y="5366671"/>
                  <a:pt x="3552349" y="5357146"/>
                  <a:pt x="3533299" y="5347621"/>
                </a:cubicBezTo>
                <a:cubicBezTo>
                  <a:pt x="3533299" y="5347621"/>
                  <a:pt x="3528536" y="5347621"/>
                  <a:pt x="3523774" y="5352384"/>
                </a:cubicBezTo>
                <a:cubicBezTo>
                  <a:pt x="3533299" y="5361909"/>
                  <a:pt x="3547586" y="5371434"/>
                  <a:pt x="3552349" y="5376196"/>
                </a:cubicBezTo>
                <a:cubicBezTo>
                  <a:pt x="3542824" y="5371434"/>
                  <a:pt x="3528536" y="5361909"/>
                  <a:pt x="3514249" y="5357146"/>
                </a:cubicBezTo>
                <a:lnTo>
                  <a:pt x="3499961" y="5357146"/>
                </a:lnTo>
                <a:cubicBezTo>
                  <a:pt x="3499961" y="5357146"/>
                  <a:pt x="3495199" y="5352384"/>
                  <a:pt x="3495199" y="5366671"/>
                </a:cubicBezTo>
                <a:cubicBezTo>
                  <a:pt x="3495199" y="5376196"/>
                  <a:pt x="3504724" y="5380959"/>
                  <a:pt x="3504724" y="5385721"/>
                </a:cubicBezTo>
                <a:cubicBezTo>
                  <a:pt x="3495199" y="5380959"/>
                  <a:pt x="3480959" y="5361909"/>
                  <a:pt x="3471434" y="5361909"/>
                </a:cubicBezTo>
                <a:cubicBezTo>
                  <a:pt x="3457146" y="5361909"/>
                  <a:pt x="3457146" y="5366671"/>
                  <a:pt x="3452384" y="5371434"/>
                </a:cubicBezTo>
                <a:cubicBezTo>
                  <a:pt x="3452384" y="5376196"/>
                  <a:pt x="3461909" y="5380959"/>
                  <a:pt x="3466671" y="5385721"/>
                </a:cubicBezTo>
                <a:cubicBezTo>
                  <a:pt x="3461909" y="5385721"/>
                  <a:pt x="3452384" y="5380959"/>
                  <a:pt x="3442859" y="5380959"/>
                </a:cubicBezTo>
                <a:cubicBezTo>
                  <a:pt x="3457146" y="5400009"/>
                  <a:pt x="3476196" y="5409534"/>
                  <a:pt x="3495199" y="5428584"/>
                </a:cubicBezTo>
                <a:cubicBezTo>
                  <a:pt x="3490436" y="5428584"/>
                  <a:pt x="3471434" y="5438109"/>
                  <a:pt x="3471434" y="5423821"/>
                </a:cubicBezTo>
                <a:cubicBezTo>
                  <a:pt x="3471434" y="5438109"/>
                  <a:pt x="3514249" y="5509546"/>
                  <a:pt x="3514249" y="5523834"/>
                </a:cubicBezTo>
                <a:lnTo>
                  <a:pt x="3514249" y="5585746"/>
                </a:lnTo>
                <a:cubicBezTo>
                  <a:pt x="3490436" y="5533359"/>
                  <a:pt x="3504724" y="5471446"/>
                  <a:pt x="3438096" y="5419059"/>
                </a:cubicBezTo>
                <a:cubicBezTo>
                  <a:pt x="3433334" y="5428584"/>
                  <a:pt x="3438096" y="5442871"/>
                  <a:pt x="3438096" y="5457159"/>
                </a:cubicBezTo>
                <a:cubicBezTo>
                  <a:pt x="3419046" y="5409534"/>
                  <a:pt x="3371421" y="5361909"/>
                  <a:pt x="3328559" y="5357146"/>
                </a:cubicBezTo>
                <a:cubicBezTo>
                  <a:pt x="3323796" y="5361909"/>
                  <a:pt x="3319034" y="5357146"/>
                  <a:pt x="3319034" y="5366671"/>
                </a:cubicBezTo>
                <a:cubicBezTo>
                  <a:pt x="3319034" y="5380959"/>
                  <a:pt x="3338084" y="5395246"/>
                  <a:pt x="3347609" y="5409534"/>
                </a:cubicBezTo>
                <a:cubicBezTo>
                  <a:pt x="3309509" y="5390484"/>
                  <a:pt x="3238071" y="5342859"/>
                  <a:pt x="3228546" y="5342859"/>
                </a:cubicBezTo>
                <a:cubicBezTo>
                  <a:pt x="3214259" y="5342859"/>
                  <a:pt x="3195209" y="5347621"/>
                  <a:pt x="3185684" y="5347621"/>
                </a:cubicBezTo>
                <a:cubicBezTo>
                  <a:pt x="3171396" y="5347621"/>
                  <a:pt x="3190446" y="5361909"/>
                  <a:pt x="3176159" y="5361909"/>
                </a:cubicBezTo>
                <a:cubicBezTo>
                  <a:pt x="3166634" y="5361909"/>
                  <a:pt x="3157109" y="5357146"/>
                  <a:pt x="3142821" y="5357146"/>
                </a:cubicBezTo>
                <a:cubicBezTo>
                  <a:pt x="3161871" y="5380959"/>
                  <a:pt x="3180921" y="5395246"/>
                  <a:pt x="3209496" y="5409534"/>
                </a:cubicBezTo>
                <a:cubicBezTo>
                  <a:pt x="3214259" y="5414296"/>
                  <a:pt x="3233309" y="5404771"/>
                  <a:pt x="3247596" y="5409534"/>
                </a:cubicBezTo>
                <a:cubicBezTo>
                  <a:pt x="3257121" y="5409534"/>
                  <a:pt x="3271409" y="5423821"/>
                  <a:pt x="3280934" y="5423821"/>
                </a:cubicBezTo>
                <a:cubicBezTo>
                  <a:pt x="3290459" y="5428584"/>
                  <a:pt x="3304746" y="5423821"/>
                  <a:pt x="3319034" y="5428584"/>
                </a:cubicBezTo>
                <a:cubicBezTo>
                  <a:pt x="3333321" y="5438109"/>
                  <a:pt x="3347609" y="5452396"/>
                  <a:pt x="3357134" y="5466684"/>
                </a:cubicBezTo>
                <a:cubicBezTo>
                  <a:pt x="3342846" y="5457159"/>
                  <a:pt x="3323796" y="5442871"/>
                  <a:pt x="3309509" y="5433346"/>
                </a:cubicBezTo>
                <a:cubicBezTo>
                  <a:pt x="3299984" y="5428584"/>
                  <a:pt x="3280934" y="5433346"/>
                  <a:pt x="3271409" y="5428584"/>
                </a:cubicBezTo>
                <a:cubicBezTo>
                  <a:pt x="3257121" y="5423821"/>
                  <a:pt x="3252359" y="5414296"/>
                  <a:pt x="3242834" y="5414296"/>
                </a:cubicBezTo>
                <a:cubicBezTo>
                  <a:pt x="3228546" y="5414296"/>
                  <a:pt x="3228546" y="5419059"/>
                  <a:pt x="3223784" y="5423821"/>
                </a:cubicBezTo>
                <a:cubicBezTo>
                  <a:pt x="3228546" y="5428584"/>
                  <a:pt x="3233309" y="5438109"/>
                  <a:pt x="3238071" y="5447634"/>
                </a:cubicBezTo>
                <a:cubicBezTo>
                  <a:pt x="3209496" y="5428584"/>
                  <a:pt x="3176159" y="5400009"/>
                  <a:pt x="3142821" y="5385721"/>
                </a:cubicBezTo>
                <a:cubicBezTo>
                  <a:pt x="3114246" y="5376196"/>
                  <a:pt x="3085719" y="5371434"/>
                  <a:pt x="3057144" y="5366671"/>
                </a:cubicBezTo>
                <a:cubicBezTo>
                  <a:pt x="3047619" y="5352384"/>
                  <a:pt x="3028569" y="5333334"/>
                  <a:pt x="3014282" y="5314284"/>
                </a:cubicBezTo>
                <a:cubicBezTo>
                  <a:pt x="3028569" y="5323809"/>
                  <a:pt x="3042857" y="5338096"/>
                  <a:pt x="3061907" y="5352384"/>
                </a:cubicBezTo>
                <a:cubicBezTo>
                  <a:pt x="3066669" y="5357146"/>
                  <a:pt x="3085719" y="5357146"/>
                  <a:pt x="3095244" y="5361909"/>
                </a:cubicBezTo>
                <a:cubicBezTo>
                  <a:pt x="3119009" y="5371434"/>
                  <a:pt x="3147584" y="5400009"/>
                  <a:pt x="3147584" y="5376196"/>
                </a:cubicBezTo>
                <a:cubicBezTo>
                  <a:pt x="3147584" y="5376196"/>
                  <a:pt x="3095244" y="5309521"/>
                  <a:pt x="3052382" y="5295281"/>
                </a:cubicBezTo>
                <a:cubicBezTo>
                  <a:pt x="3047619" y="5304759"/>
                  <a:pt x="3052382" y="5314284"/>
                  <a:pt x="3052382" y="5323809"/>
                </a:cubicBezTo>
                <a:cubicBezTo>
                  <a:pt x="3014282" y="5304759"/>
                  <a:pt x="2971419" y="5247656"/>
                  <a:pt x="2971419" y="5276231"/>
                </a:cubicBezTo>
                <a:cubicBezTo>
                  <a:pt x="2971419" y="5290519"/>
                  <a:pt x="2985707" y="5299996"/>
                  <a:pt x="2990469" y="5309521"/>
                </a:cubicBezTo>
                <a:lnTo>
                  <a:pt x="2990469" y="5328571"/>
                </a:lnTo>
                <a:cubicBezTo>
                  <a:pt x="2952369" y="5319046"/>
                  <a:pt x="2957132" y="5247656"/>
                  <a:pt x="2923794" y="5247656"/>
                </a:cubicBezTo>
                <a:lnTo>
                  <a:pt x="2885694" y="5247656"/>
                </a:lnTo>
                <a:cubicBezTo>
                  <a:pt x="2885694" y="5252419"/>
                  <a:pt x="2880932" y="5247656"/>
                  <a:pt x="2880932" y="5257181"/>
                </a:cubicBezTo>
                <a:cubicBezTo>
                  <a:pt x="2880932" y="5280994"/>
                  <a:pt x="2914269" y="5299996"/>
                  <a:pt x="2933319" y="5299996"/>
                </a:cubicBezTo>
                <a:cubicBezTo>
                  <a:pt x="2933319" y="5295281"/>
                  <a:pt x="2923794" y="5285756"/>
                  <a:pt x="2914269" y="5280994"/>
                </a:cubicBezTo>
                <a:cubicBezTo>
                  <a:pt x="2938082" y="5295281"/>
                  <a:pt x="2952369" y="5319046"/>
                  <a:pt x="2980944" y="5338096"/>
                </a:cubicBezTo>
                <a:cubicBezTo>
                  <a:pt x="2980944" y="5342859"/>
                  <a:pt x="2995232" y="5338096"/>
                  <a:pt x="3004757" y="5347621"/>
                </a:cubicBezTo>
                <a:cubicBezTo>
                  <a:pt x="3019044" y="5357146"/>
                  <a:pt x="3033332" y="5380959"/>
                  <a:pt x="3047619" y="5400009"/>
                </a:cubicBezTo>
                <a:cubicBezTo>
                  <a:pt x="3042857" y="5400009"/>
                  <a:pt x="3033332" y="5395246"/>
                  <a:pt x="3028569" y="5390484"/>
                </a:cubicBezTo>
                <a:cubicBezTo>
                  <a:pt x="3004757" y="5357146"/>
                  <a:pt x="2995232" y="5352384"/>
                  <a:pt x="2995232" y="5361909"/>
                </a:cubicBezTo>
                <a:cubicBezTo>
                  <a:pt x="2995232" y="5376196"/>
                  <a:pt x="3004757" y="5390484"/>
                  <a:pt x="3014282" y="5404771"/>
                </a:cubicBezTo>
                <a:cubicBezTo>
                  <a:pt x="3023807" y="5419059"/>
                  <a:pt x="3047619" y="5419059"/>
                  <a:pt x="3061907" y="5428584"/>
                </a:cubicBezTo>
                <a:cubicBezTo>
                  <a:pt x="3090482" y="5452396"/>
                  <a:pt x="3114246" y="5490496"/>
                  <a:pt x="3138059" y="5514309"/>
                </a:cubicBezTo>
                <a:cubicBezTo>
                  <a:pt x="3138059" y="5519071"/>
                  <a:pt x="3152346" y="5514309"/>
                  <a:pt x="3157109" y="5523834"/>
                </a:cubicBezTo>
                <a:cubicBezTo>
                  <a:pt x="3166634" y="5528596"/>
                  <a:pt x="3166634" y="5542884"/>
                  <a:pt x="3180921" y="5547646"/>
                </a:cubicBezTo>
                <a:cubicBezTo>
                  <a:pt x="3199971" y="5561934"/>
                  <a:pt x="3233309" y="5561934"/>
                  <a:pt x="3238071" y="5585746"/>
                </a:cubicBezTo>
                <a:cubicBezTo>
                  <a:pt x="3228546" y="5571459"/>
                  <a:pt x="3199971" y="5571459"/>
                  <a:pt x="3190446" y="5566696"/>
                </a:cubicBezTo>
                <a:cubicBezTo>
                  <a:pt x="3180921" y="5561934"/>
                  <a:pt x="3171396" y="5547646"/>
                  <a:pt x="3161871" y="5538121"/>
                </a:cubicBezTo>
                <a:cubicBezTo>
                  <a:pt x="3157109" y="5538121"/>
                  <a:pt x="3147584" y="5533359"/>
                  <a:pt x="3147584" y="5542884"/>
                </a:cubicBezTo>
                <a:cubicBezTo>
                  <a:pt x="3147584" y="5557171"/>
                  <a:pt x="3161871" y="5571459"/>
                  <a:pt x="3166634" y="5585746"/>
                </a:cubicBezTo>
                <a:cubicBezTo>
                  <a:pt x="3166634" y="5585746"/>
                  <a:pt x="3161871" y="5585746"/>
                  <a:pt x="3157109" y="5580984"/>
                </a:cubicBezTo>
                <a:cubicBezTo>
                  <a:pt x="3128534" y="5480971"/>
                  <a:pt x="3028569" y="5419059"/>
                  <a:pt x="2966657" y="5395246"/>
                </a:cubicBezTo>
                <a:cubicBezTo>
                  <a:pt x="2961894" y="5395246"/>
                  <a:pt x="2957132" y="5400009"/>
                  <a:pt x="2957132" y="5414296"/>
                </a:cubicBezTo>
                <a:cubicBezTo>
                  <a:pt x="2923794" y="5390484"/>
                  <a:pt x="2899982" y="5385721"/>
                  <a:pt x="2899982" y="5395246"/>
                </a:cubicBezTo>
                <a:cubicBezTo>
                  <a:pt x="2899982" y="5409534"/>
                  <a:pt x="2923794" y="5423821"/>
                  <a:pt x="2928557" y="5433346"/>
                </a:cubicBezTo>
                <a:cubicBezTo>
                  <a:pt x="2942844" y="5438109"/>
                  <a:pt x="2957132" y="5438109"/>
                  <a:pt x="2971419" y="5442871"/>
                </a:cubicBezTo>
                <a:cubicBezTo>
                  <a:pt x="2976182" y="5442871"/>
                  <a:pt x="2976182" y="5457159"/>
                  <a:pt x="2990469" y="5461921"/>
                </a:cubicBezTo>
                <a:cubicBezTo>
                  <a:pt x="3004757" y="5471446"/>
                  <a:pt x="3042857" y="5500021"/>
                  <a:pt x="3071432" y="5500021"/>
                </a:cubicBezTo>
                <a:cubicBezTo>
                  <a:pt x="3085719" y="5523834"/>
                  <a:pt x="3119009" y="5547646"/>
                  <a:pt x="3138059" y="5576221"/>
                </a:cubicBezTo>
                <a:cubicBezTo>
                  <a:pt x="3147584" y="5590509"/>
                  <a:pt x="3161871" y="5619084"/>
                  <a:pt x="3176159" y="5638134"/>
                </a:cubicBezTo>
                <a:lnTo>
                  <a:pt x="3176159" y="5657184"/>
                </a:lnTo>
                <a:cubicBezTo>
                  <a:pt x="3109484" y="5638134"/>
                  <a:pt x="3109484" y="5557171"/>
                  <a:pt x="3052382" y="5523834"/>
                </a:cubicBezTo>
                <a:cubicBezTo>
                  <a:pt x="3047619" y="5523834"/>
                  <a:pt x="3047619" y="5533359"/>
                  <a:pt x="3047619" y="5538121"/>
                </a:cubicBezTo>
                <a:lnTo>
                  <a:pt x="3033332" y="5538121"/>
                </a:lnTo>
                <a:cubicBezTo>
                  <a:pt x="2999994" y="5509546"/>
                  <a:pt x="2942844" y="5428584"/>
                  <a:pt x="2904744" y="5433346"/>
                </a:cubicBezTo>
                <a:lnTo>
                  <a:pt x="2890457" y="5433346"/>
                </a:lnTo>
                <a:cubicBezTo>
                  <a:pt x="2885694" y="5442871"/>
                  <a:pt x="2880932" y="5457159"/>
                  <a:pt x="2880932" y="5466684"/>
                </a:cubicBezTo>
                <a:cubicBezTo>
                  <a:pt x="2880932" y="5480971"/>
                  <a:pt x="2999994" y="5561934"/>
                  <a:pt x="3057144" y="5604796"/>
                </a:cubicBezTo>
                <a:cubicBezTo>
                  <a:pt x="3057144" y="5609559"/>
                  <a:pt x="3061907" y="5619084"/>
                  <a:pt x="3061907" y="5628609"/>
                </a:cubicBezTo>
                <a:cubicBezTo>
                  <a:pt x="3080957" y="5642896"/>
                  <a:pt x="3142821" y="5642896"/>
                  <a:pt x="3157109" y="5690473"/>
                </a:cubicBezTo>
                <a:cubicBezTo>
                  <a:pt x="3147584" y="5690473"/>
                  <a:pt x="3142821" y="5671471"/>
                  <a:pt x="3133296" y="5666709"/>
                </a:cubicBezTo>
                <a:cubicBezTo>
                  <a:pt x="3104721" y="5652421"/>
                  <a:pt x="3066669" y="5647659"/>
                  <a:pt x="3038094" y="5633371"/>
                </a:cubicBezTo>
                <a:cubicBezTo>
                  <a:pt x="3009519" y="5619084"/>
                  <a:pt x="2966657" y="5604796"/>
                  <a:pt x="2952369" y="5580984"/>
                </a:cubicBezTo>
                <a:lnTo>
                  <a:pt x="3047619" y="5628609"/>
                </a:lnTo>
                <a:cubicBezTo>
                  <a:pt x="3047619" y="5628609"/>
                  <a:pt x="3052382" y="5628609"/>
                  <a:pt x="3052382" y="5619084"/>
                </a:cubicBezTo>
                <a:cubicBezTo>
                  <a:pt x="3052382" y="5604796"/>
                  <a:pt x="2980944" y="5557171"/>
                  <a:pt x="2942844" y="5533359"/>
                </a:cubicBezTo>
                <a:cubicBezTo>
                  <a:pt x="2923794" y="5523834"/>
                  <a:pt x="2904744" y="5523834"/>
                  <a:pt x="2885694" y="5519071"/>
                </a:cubicBezTo>
                <a:cubicBezTo>
                  <a:pt x="2890457" y="5523834"/>
                  <a:pt x="2890457" y="5528596"/>
                  <a:pt x="2895219" y="5533359"/>
                </a:cubicBezTo>
                <a:cubicBezTo>
                  <a:pt x="2890457" y="5533359"/>
                  <a:pt x="2880932" y="5523834"/>
                  <a:pt x="2876169" y="5519071"/>
                </a:cubicBezTo>
                <a:lnTo>
                  <a:pt x="2852357" y="5523834"/>
                </a:lnTo>
                <a:cubicBezTo>
                  <a:pt x="2876169" y="5552409"/>
                  <a:pt x="2909507" y="5585746"/>
                  <a:pt x="2942844" y="5614321"/>
                </a:cubicBezTo>
                <a:cubicBezTo>
                  <a:pt x="2914269" y="5600034"/>
                  <a:pt x="2861882" y="5552409"/>
                  <a:pt x="2847594" y="5552409"/>
                </a:cubicBezTo>
                <a:cubicBezTo>
                  <a:pt x="2838069" y="5552409"/>
                  <a:pt x="2838069" y="5566696"/>
                  <a:pt x="2838069" y="5571459"/>
                </a:cubicBezTo>
                <a:cubicBezTo>
                  <a:pt x="2833307" y="5571459"/>
                  <a:pt x="2823782" y="5561934"/>
                  <a:pt x="2814257" y="5557171"/>
                </a:cubicBezTo>
                <a:cubicBezTo>
                  <a:pt x="2804732" y="5566696"/>
                  <a:pt x="2799969" y="5576221"/>
                  <a:pt x="2795207" y="5590509"/>
                </a:cubicBezTo>
                <a:cubicBezTo>
                  <a:pt x="2785682" y="5580984"/>
                  <a:pt x="2776157" y="5561934"/>
                  <a:pt x="2757107" y="5542884"/>
                </a:cubicBezTo>
                <a:cubicBezTo>
                  <a:pt x="2757107" y="5542884"/>
                  <a:pt x="2742819" y="5538121"/>
                  <a:pt x="2742819" y="5552409"/>
                </a:cubicBezTo>
                <a:cubicBezTo>
                  <a:pt x="2742819" y="5580984"/>
                  <a:pt x="2790444" y="5580984"/>
                  <a:pt x="2790444" y="5628609"/>
                </a:cubicBezTo>
                <a:lnTo>
                  <a:pt x="2790444" y="5671471"/>
                </a:lnTo>
                <a:cubicBezTo>
                  <a:pt x="2780919" y="5652421"/>
                  <a:pt x="2766632" y="5623846"/>
                  <a:pt x="2742819" y="5604796"/>
                </a:cubicBezTo>
                <a:cubicBezTo>
                  <a:pt x="2700004" y="5576221"/>
                  <a:pt x="2619042" y="5533359"/>
                  <a:pt x="2604754" y="5533359"/>
                </a:cubicBezTo>
                <a:cubicBezTo>
                  <a:pt x="2590467" y="5533359"/>
                  <a:pt x="2585704" y="5547646"/>
                  <a:pt x="2590467" y="5557171"/>
                </a:cubicBezTo>
                <a:cubicBezTo>
                  <a:pt x="2576179" y="5557171"/>
                  <a:pt x="2552367" y="5547646"/>
                  <a:pt x="2538079" y="5561934"/>
                </a:cubicBezTo>
                <a:cubicBezTo>
                  <a:pt x="2523792" y="5542884"/>
                  <a:pt x="2499979" y="5519071"/>
                  <a:pt x="2480929" y="5519071"/>
                </a:cubicBezTo>
                <a:cubicBezTo>
                  <a:pt x="2476167" y="5523834"/>
                  <a:pt x="2476167" y="5519071"/>
                  <a:pt x="2476167" y="5528596"/>
                </a:cubicBezTo>
                <a:cubicBezTo>
                  <a:pt x="2476167" y="5542884"/>
                  <a:pt x="2514267" y="5571459"/>
                  <a:pt x="2523792" y="5585746"/>
                </a:cubicBezTo>
                <a:lnTo>
                  <a:pt x="2509504" y="5585746"/>
                </a:lnTo>
                <a:cubicBezTo>
                  <a:pt x="2495217" y="5561934"/>
                  <a:pt x="2476167" y="5533359"/>
                  <a:pt x="2452354" y="5519071"/>
                </a:cubicBezTo>
                <a:cubicBezTo>
                  <a:pt x="2442829" y="5514309"/>
                  <a:pt x="2428542" y="5519071"/>
                  <a:pt x="2414254" y="5519071"/>
                </a:cubicBezTo>
                <a:cubicBezTo>
                  <a:pt x="2404729" y="5514309"/>
                  <a:pt x="2390442" y="5509546"/>
                  <a:pt x="2376154" y="5500021"/>
                </a:cubicBezTo>
                <a:lnTo>
                  <a:pt x="2357104" y="5504784"/>
                </a:lnTo>
                <a:cubicBezTo>
                  <a:pt x="2385679" y="5528596"/>
                  <a:pt x="2419017" y="5580984"/>
                  <a:pt x="2433304" y="5609559"/>
                </a:cubicBezTo>
                <a:cubicBezTo>
                  <a:pt x="2399967" y="5576221"/>
                  <a:pt x="2342817" y="5533359"/>
                  <a:pt x="2333339" y="5500021"/>
                </a:cubicBezTo>
                <a:cubicBezTo>
                  <a:pt x="2328577" y="5500021"/>
                  <a:pt x="2323814" y="5509546"/>
                  <a:pt x="2323814" y="5514309"/>
                </a:cubicBezTo>
                <a:lnTo>
                  <a:pt x="2266664" y="5442871"/>
                </a:lnTo>
                <a:cubicBezTo>
                  <a:pt x="2261902" y="5433346"/>
                  <a:pt x="2266664" y="5423821"/>
                  <a:pt x="2261902" y="5414296"/>
                </a:cubicBezTo>
                <a:cubicBezTo>
                  <a:pt x="2261902" y="5404771"/>
                  <a:pt x="2252377" y="5390484"/>
                  <a:pt x="2238089" y="5390484"/>
                </a:cubicBezTo>
                <a:cubicBezTo>
                  <a:pt x="2228564" y="5390484"/>
                  <a:pt x="2223802" y="5404771"/>
                  <a:pt x="2223802" y="5414296"/>
                </a:cubicBezTo>
                <a:cubicBezTo>
                  <a:pt x="2219039" y="5361909"/>
                  <a:pt x="2176177" y="5314284"/>
                  <a:pt x="2123789" y="5290519"/>
                </a:cubicBezTo>
                <a:cubicBezTo>
                  <a:pt x="2123789" y="5295281"/>
                  <a:pt x="2133314" y="5304759"/>
                  <a:pt x="2138077" y="5314284"/>
                </a:cubicBezTo>
                <a:cubicBezTo>
                  <a:pt x="2147602" y="5319046"/>
                  <a:pt x="2142839" y="5338096"/>
                  <a:pt x="2147602" y="5352384"/>
                </a:cubicBezTo>
                <a:cubicBezTo>
                  <a:pt x="2152364" y="5376196"/>
                  <a:pt x="2185702" y="5414296"/>
                  <a:pt x="2223802" y="5447634"/>
                </a:cubicBezTo>
                <a:lnTo>
                  <a:pt x="2223802" y="5461921"/>
                </a:lnTo>
                <a:cubicBezTo>
                  <a:pt x="2176177" y="5428584"/>
                  <a:pt x="2133314" y="5352384"/>
                  <a:pt x="2099977" y="5309521"/>
                </a:cubicBezTo>
                <a:cubicBezTo>
                  <a:pt x="2099977" y="5309521"/>
                  <a:pt x="2085689" y="5304759"/>
                  <a:pt x="2085689" y="5319046"/>
                </a:cubicBezTo>
                <a:cubicBezTo>
                  <a:pt x="2085689" y="5328571"/>
                  <a:pt x="2090452" y="5333334"/>
                  <a:pt x="2099977" y="5342859"/>
                </a:cubicBezTo>
                <a:lnTo>
                  <a:pt x="2099977" y="5361909"/>
                </a:lnTo>
                <a:cubicBezTo>
                  <a:pt x="2080927" y="5333334"/>
                  <a:pt x="2066639" y="5304759"/>
                  <a:pt x="2042827" y="5276231"/>
                </a:cubicBezTo>
                <a:cubicBezTo>
                  <a:pt x="2038064" y="5280994"/>
                  <a:pt x="2033302" y="5290519"/>
                  <a:pt x="2033302" y="5299996"/>
                </a:cubicBezTo>
                <a:cubicBezTo>
                  <a:pt x="2014252" y="5261944"/>
                  <a:pt x="1990439" y="5214319"/>
                  <a:pt x="1966627" y="5171456"/>
                </a:cubicBezTo>
                <a:cubicBezTo>
                  <a:pt x="1942862" y="5180981"/>
                  <a:pt x="1947624" y="5190506"/>
                  <a:pt x="1942862" y="5204794"/>
                </a:cubicBezTo>
                <a:cubicBezTo>
                  <a:pt x="1933337" y="5200031"/>
                  <a:pt x="1923812" y="5190506"/>
                  <a:pt x="1919049" y="5180981"/>
                </a:cubicBezTo>
                <a:cubicBezTo>
                  <a:pt x="1914287" y="5185744"/>
                  <a:pt x="1914287" y="5190506"/>
                  <a:pt x="1914287" y="5195269"/>
                </a:cubicBezTo>
                <a:cubicBezTo>
                  <a:pt x="1909524" y="5195269"/>
                  <a:pt x="1899999" y="5190506"/>
                  <a:pt x="1895237" y="5195269"/>
                </a:cubicBezTo>
                <a:cubicBezTo>
                  <a:pt x="1909524" y="5223844"/>
                  <a:pt x="1919049" y="5252419"/>
                  <a:pt x="1928574" y="5280994"/>
                </a:cubicBezTo>
                <a:cubicBezTo>
                  <a:pt x="1885712" y="5252419"/>
                  <a:pt x="1876187" y="5171456"/>
                  <a:pt x="1823799" y="5138119"/>
                </a:cubicBezTo>
                <a:cubicBezTo>
                  <a:pt x="1823799" y="5147644"/>
                  <a:pt x="1823799" y="5161931"/>
                  <a:pt x="1819037" y="5171456"/>
                </a:cubicBezTo>
                <a:cubicBezTo>
                  <a:pt x="1790462" y="5123831"/>
                  <a:pt x="1799987" y="5066681"/>
                  <a:pt x="1733312" y="5038106"/>
                </a:cubicBezTo>
                <a:cubicBezTo>
                  <a:pt x="1728549" y="5038106"/>
                  <a:pt x="1723787" y="5038106"/>
                  <a:pt x="1719024" y="5042869"/>
                </a:cubicBezTo>
                <a:cubicBezTo>
                  <a:pt x="1728549" y="5066681"/>
                  <a:pt x="1742837" y="5095256"/>
                  <a:pt x="1752362" y="5119069"/>
                </a:cubicBezTo>
                <a:cubicBezTo>
                  <a:pt x="1738074" y="5100019"/>
                  <a:pt x="1723787" y="5071444"/>
                  <a:pt x="1704737" y="5047631"/>
                </a:cubicBezTo>
                <a:lnTo>
                  <a:pt x="1690449" y="5047631"/>
                </a:lnTo>
                <a:cubicBezTo>
                  <a:pt x="1685687" y="5047631"/>
                  <a:pt x="1680924" y="5057156"/>
                  <a:pt x="1685687" y="5071444"/>
                </a:cubicBezTo>
                <a:cubicBezTo>
                  <a:pt x="1638062" y="5033344"/>
                  <a:pt x="1661874" y="5014294"/>
                  <a:pt x="1623774" y="4980956"/>
                </a:cubicBezTo>
                <a:cubicBezTo>
                  <a:pt x="1619012" y="4980956"/>
                  <a:pt x="1614249" y="4990481"/>
                  <a:pt x="1609487" y="5000006"/>
                </a:cubicBezTo>
                <a:cubicBezTo>
                  <a:pt x="1595199" y="4990481"/>
                  <a:pt x="1571435" y="4971431"/>
                  <a:pt x="1561910" y="4971431"/>
                </a:cubicBezTo>
                <a:cubicBezTo>
                  <a:pt x="1547622" y="4971431"/>
                  <a:pt x="1547622" y="4980956"/>
                  <a:pt x="1542860" y="4985719"/>
                </a:cubicBezTo>
                <a:cubicBezTo>
                  <a:pt x="1538097" y="4980956"/>
                  <a:pt x="1528572" y="4961906"/>
                  <a:pt x="1519047" y="4957144"/>
                </a:cubicBezTo>
                <a:cubicBezTo>
                  <a:pt x="1499997" y="4947619"/>
                  <a:pt x="1466660" y="4942856"/>
                  <a:pt x="1457135" y="4942856"/>
                </a:cubicBezTo>
                <a:cubicBezTo>
                  <a:pt x="1442847" y="4942856"/>
                  <a:pt x="1433322" y="4957144"/>
                  <a:pt x="1423797" y="4966669"/>
                </a:cubicBezTo>
                <a:cubicBezTo>
                  <a:pt x="1438085" y="4980956"/>
                  <a:pt x="1452372" y="4980956"/>
                  <a:pt x="1461897" y="4995244"/>
                </a:cubicBezTo>
                <a:cubicBezTo>
                  <a:pt x="1471422" y="5004769"/>
                  <a:pt x="1476185" y="5028581"/>
                  <a:pt x="1490472" y="5038106"/>
                </a:cubicBezTo>
                <a:cubicBezTo>
                  <a:pt x="1499997" y="5047631"/>
                  <a:pt x="1523810" y="5057156"/>
                  <a:pt x="1538097" y="5071444"/>
                </a:cubicBezTo>
                <a:cubicBezTo>
                  <a:pt x="1514285" y="5061919"/>
                  <a:pt x="1461897" y="5057156"/>
                  <a:pt x="1461897" y="5042869"/>
                </a:cubicBezTo>
                <a:cubicBezTo>
                  <a:pt x="1461897" y="5057156"/>
                  <a:pt x="1476185" y="5076206"/>
                  <a:pt x="1485710" y="5090494"/>
                </a:cubicBezTo>
                <a:cubicBezTo>
                  <a:pt x="1499997" y="5104781"/>
                  <a:pt x="1528572" y="5114306"/>
                  <a:pt x="1547622" y="5128594"/>
                </a:cubicBezTo>
                <a:cubicBezTo>
                  <a:pt x="1585674" y="5161931"/>
                  <a:pt x="1623774" y="5233369"/>
                  <a:pt x="1638062" y="5276231"/>
                </a:cubicBezTo>
                <a:cubicBezTo>
                  <a:pt x="1623774" y="5252419"/>
                  <a:pt x="1547622" y="5123831"/>
                  <a:pt x="1509522" y="5123831"/>
                </a:cubicBezTo>
                <a:cubicBezTo>
                  <a:pt x="1499997" y="5123831"/>
                  <a:pt x="1504760" y="5128594"/>
                  <a:pt x="1509522" y="5133356"/>
                </a:cubicBezTo>
                <a:cubicBezTo>
                  <a:pt x="1495235" y="5128594"/>
                  <a:pt x="1471422" y="5114306"/>
                  <a:pt x="1457135" y="5104781"/>
                </a:cubicBezTo>
                <a:cubicBezTo>
                  <a:pt x="1447610" y="5100019"/>
                  <a:pt x="1447610" y="5090494"/>
                  <a:pt x="1438085" y="5085731"/>
                </a:cubicBezTo>
                <a:cubicBezTo>
                  <a:pt x="1433322" y="5090494"/>
                  <a:pt x="1428560" y="5100019"/>
                  <a:pt x="1433322" y="5104781"/>
                </a:cubicBezTo>
                <a:cubicBezTo>
                  <a:pt x="1419035" y="5100019"/>
                  <a:pt x="1404747" y="5080969"/>
                  <a:pt x="1371410" y="5090494"/>
                </a:cubicBezTo>
                <a:cubicBezTo>
                  <a:pt x="1376172" y="5095256"/>
                  <a:pt x="1399985" y="5109544"/>
                  <a:pt x="1414272" y="5128594"/>
                </a:cubicBezTo>
                <a:cubicBezTo>
                  <a:pt x="1399985" y="5123831"/>
                  <a:pt x="1399985" y="5114306"/>
                  <a:pt x="1361885" y="5119069"/>
                </a:cubicBezTo>
                <a:cubicBezTo>
                  <a:pt x="1366647" y="5123831"/>
                  <a:pt x="1376172" y="5128594"/>
                  <a:pt x="1385697" y="5138119"/>
                </a:cubicBezTo>
                <a:cubicBezTo>
                  <a:pt x="1385697" y="5142881"/>
                  <a:pt x="1376172" y="5142881"/>
                  <a:pt x="1366647" y="5147644"/>
                </a:cubicBezTo>
                <a:cubicBezTo>
                  <a:pt x="1404747" y="5176219"/>
                  <a:pt x="1471422" y="5247656"/>
                  <a:pt x="1533335" y="5252419"/>
                </a:cubicBezTo>
                <a:lnTo>
                  <a:pt x="1580912" y="5252419"/>
                </a:lnTo>
                <a:cubicBezTo>
                  <a:pt x="1580912" y="5285756"/>
                  <a:pt x="1647587" y="5295281"/>
                  <a:pt x="1671399" y="5309521"/>
                </a:cubicBezTo>
                <a:cubicBezTo>
                  <a:pt x="1666637" y="5309521"/>
                  <a:pt x="1657112" y="5304759"/>
                  <a:pt x="1652349" y="5299996"/>
                </a:cubicBezTo>
                <a:cubicBezTo>
                  <a:pt x="1642824" y="5304759"/>
                  <a:pt x="1633299" y="5314284"/>
                  <a:pt x="1633299" y="5328571"/>
                </a:cubicBezTo>
                <a:cubicBezTo>
                  <a:pt x="1633299" y="5338096"/>
                  <a:pt x="1661874" y="5357146"/>
                  <a:pt x="1666637" y="5371434"/>
                </a:cubicBezTo>
                <a:cubicBezTo>
                  <a:pt x="1623774" y="5347621"/>
                  <a:pt x="1604724" y="5280994"/>
                  <a:pt x="1552385" y="5290519"/>
                </a:cubicBezTo>
                <a:cubicBezTo>
                  <a:pt x="1557147" y="5295281"/>
                  <a:pt x="1566672" y="5299996"/>
                  <a:pt x="1576197" y="5304759"/>
                </a:cubicBezTo>
                <a:lnTo>
                  <a:pt x="1566672" y="5314284"/>
                </a:lnTo>
                <a:cubicBezTo>
                  <a:pt x="1571435" y="5319046"/>
                  <a:pt x="1580912" y="5323809"/>
                  <a:pt x="1590437" y="5328571"/>
                </a:cubicBezTo>
                <a:cubicBezTo>
                  <a:pt x="1585674" y="5333334"/>
                  <a:pt x="1580912" y="5333334"/>
                  <a:pt x="1576197" y="5338096"/>
                </a:cubicBezTo>
                <a:cubicBezTo>
                  <a:pt x="1590437" y="5380959"/>
                  <a:pt x="1638062" y="5380959"/>
                  <a:pt x="1661874" y="5400009"/>
                </a:cubicBezTo>
                <a:cubicBezTo>
                  <a:pt x="1647587" y="5395246"/>
                  <a:pt x="1628537" y="5390484"/>
                  <a:pt x="1614249" y="5385721"/>
                </a:cubicBezTo>
                <a:lnTo>
                  <a:pt x="1580912" y="5390484"/>
                </a:lnTo>
                <a:cubicBezTo>
                  <a:pt x="1585674" y="5395246"/>
                  <a:pt x="1590437" y="5400009"/>
                  <a:pt x="1595199" y="5409534"/>
                </a:cubicBezTo>
                <a:cubicBezTo>
                  <a:pt x="1590437" y="5409534"/>
                  <a:pt x="1580912" y="5409534"/>
                  <a:pt x="1571435" y="5414296"/>
                </a:cubicBezTo>
                <a:cubicBezTo>
                  <a:pt x="1576197" y="5419059"/>
                  <a:pt x="1585674" y="5423821"/>
                  <a:pt x="1590437" y="5423821"/>
                </a:cubicBezTo>
                <a:cubicBezTo>
                  <a:pt x="1590437" y="5428584"/>
                  <a:pt x="1580912" y="5428584"/>
                  <a:pt x="1571435" y="5433346"/>
                </a:cubicBezTo>
                <a:cubicBezTo>
                  <a:pt x="1585674" y="5447634"/>
                  <a:pt x="1614249" y="5447634"/>
                  <a:pt x="1623774" y="5452396"/>
                </a:cubicBezTo>
                <a:cubicBezTo>
                  <a:pt x="1628537" y="5457159"/>
                  <a:pt x="1633299" y="5461921"/>
                  <a:pt x="1638062" y="5461921"/>
                </a:cubicBezTo>
                <a:cubicBezTo>
                  <a:pt x="1647587" y="5466684"/>
                  <a:pt x="1661874" y="5461921"/>
                  <a:pt x="1676162" y="5466684"/>
                </a:cubicBezTo>
                <a:cubicBezTo>
                  <a:pt x="1685687" y="5466684"/>
                  <a:pt x="1690449" y="5485734"/>
                  <a:pt x="1704737" y="5500021"/>
                </a:cubicBezTo>
                <a:cubicBezTo>
                  <a:pt x="1719024" y="5514309"/>
                  <a:pt x="1766649" y="5557171"/>
                  <a:pt x="1766649" y="5576221"/>
                </a:cubicBezTo>
                <a:cubicBezTo>
                  <a:pt x="1733312" y="5547646"/>
                  <a:pt x="1647587" y="5438109"/>
                  <a:pt x="1647587" y="5480971"/>
                </a:cubicBezTo>
                <a:cubicBezTo>
                  <a:pt x="1647587" y="5495259"/>
                  <a:pt x="1690449" y="5528596"/>
                  <a:pt x="1704737" y="5552409"/>
                </a:cubicBezTo>
                <a:cubicBezTo>
                  <a:pt x="1680924" y="5528596"/>
                  <a:pt x="1647587" y="5514309"/>
                  <a:pt x="1623774" y="5509546"/>
                </a:cubicBezTo>
                <a:lnTo>
                  <a:pt x="1619012" y="5538121"/>
                </a:lnTo>
                <a:cubicBezTo>
                  <a:pt x="1638062" y="5547646"/>
                  <a:pt x="1680924" y="5566696"/>
                  <a:pt x="1714262" y="5600034"/>
                </a:cubicBezTo>
                <a:lnTo>
                  <a:pt x="1714262" y="5614321"/>
                </a:lnTo>
                <a:cubicBezTo>
                  <a:pt x="1680924" y="5580984"/>
                  <a:pt x="1642824" y="5561934"/>
                  <a:pt x="1599962" y="5571459"/>
                </a:cubicBezTo>
                <a:cubicBezTo>
                  <a:pt x="1623774" y="5600034"/>
                  <a:pt x="1628537" y="5619084"/>
                  <a:pt x="1657112" y="5604796"/>
                </a:cubicBezTo>
                <a:cubicBezTo>
                  <a:pt x="1657112" y="5609559"/>
                  <a:pt x="1647587" y="5609559"/>
                  <a:pt x="1647587" y="5619084"/>
                </a:cubicBezTo>
                <a:cubicBezTo>
                  <a:pt x="1647587" y="5633371"/>
                  <a:pt x="1657112" y="5633371"/>
                  <a:pt x="1661874" y="5638134"/>
                </a:cubicBezTo>
                <a:cubicBezTo>
                  <a:pt x="1652349" y="5638134"/>
                  <a:pt x="1642824" y="5633371"/>
                  <a:pt x="1633299" y="5638134"/>
                </a:cubicBezTo>
                <a:cubicBezTo>
                  <a:pt x="1638062" y="5652421"/>
                  <a:pt x="1676162" y="5661946"/>
                  <a:pt x="1690449" y="5666709"/>
                </a:cubicBezTo>
                <a:cubicBezTo>
                  <a:pt x="1666637" y="5666709"/>
                  <a:pt x="1647587" y="5685711"/>
                  <a:pt x="1647587" y="5685711"/>
                </a:cubicBezTo>
                <a:cubicBezTo>
                  <a:pt x="1633299" y="5685711"/>
                  <a:pt x="1599962" y="5671471"/>
                  <a:pt x="1590437" y="5671471"/>
                </a:cubicBezTo>
                <a:cubicBezTo>
                  <a:pt x="1576197" y="5671471"/>
                  <a:pt x="1576197" y="5680948"/>
                  <a:pt x="1566672" y="5690473"/>
                </a:cubicBezTo>
                <a:lnTo>
                  <a:pt x="1561910" y="5576221"/>
                </a:lnTo>
                <a:cubicBezTo>
                  <a:pt x="1547622" y="5614321"/>
                  <a:pt x="1538097" y="5652421"/>
                  <a:pt x="1523810" y="5690473"/>
                </a:cubicBezTo>
                <a:lnTo>
                  <a:pt x="1499997" y="5690473"/>
                </a:lnTo>
                <a:cubicBezTo>
                  <a:pt x="1528572" y="5619084"/>
                  <a:pt x="1561910" y="5523834"/>
                  <a:pt x="1561910" y="5457159"/>
                </a:cubicBezTo>
                <a:cubicBezTo>
                  <a:pt x="1561910" y="5195269"/>
                  <a:pt x="1223772" y="5128594"/>
                  <a:pt x="1223772" y="5000006"/>
                </a:cubicBezTo>
                <a:cubicBezTo>
                  <a:pt x="1223772" y="4900041"/>
                  <a:pt x="1304735" y="4771454"/>
                  <a:pt x="1314260" y="4704779"/>
                </a:cubicBezTo>
                <a:cubicBezTo>
                  <a:pt x="1276160" y="4728591"/>
                  <a:pt x="1204722" y="4947619"/>
                  <a:pt x="1204722" y="5009531"/>
                </a:cubicBezTo>
                <a:cubicBezTo>
                  <a:pt x="1204722" y="5138119"/>
                  <a:pt x="1538097" y="5190506"/>
                  <a:pt x="1538097" y="5457159"/>
                </a:cubicBezTo>
                <a:cubicBezTo>
                  <a:pt x="1538097" y="5538121"/>
                  <a:pt x="1509522" y="5614321"/>
                  <a:pt x="1476185" y="5690473"/>
                </a:cubicBezTo>
                <a:lnTo>
                  <a:pt x="1457135" y="5690473"/>
                </a:lnTo>
                <a:cubicBezTo>
                  <a:pt x="1476185" y="5657184"/>
                  <a:pt x="1495235" y="5585746"/>
                  <a:pt x="1495235" y="5547646"/>
                </a:cubicBezTo>
                <a:cubicBezTo>
                  <a:pt x="1495235" y="5533359"/>
                  <a:pt x="1490472" y="5480971"/>
                  <a:pt x="1480947" y="5452396"/>
                </a:cubicBezTo>
                <a:cubicBezTo>
                  <a:pt x="1471422" y="5414296"/>
                  <a:pt x="1447610" y="5352384"/>
                  <a:pt x="1419035" y="5319046"/>
                </a:cubicBezTo>
                <a:cubicBezTo>
                  <a:pt x="1380935" y="5266706"/>
                  <a:pt x="1190482" y="5100019"/>
                  <a:pt x="1190482" y="5100019"/>
                </a:cubicBezTo>
                <a:cubicBezTo>
                  <a:pt x="1180957" y="5100019"/>
                  <a:pt x="1161907" y="5104781"/>
                  <a:pt x="1147620" y="5109544"/>
                </a:cubicBezTo>
                <a:lnTo>
                  <a:pt x="1138095" y="5119069"/>
                </a:lnTo>
                <a:cubicBezTo>
                  <a:pt x="1147620" y="5128594"/>
                  <a:pt x="1157145" y="5133356"/>
                  <a:pt x="1166670" y="5133356"/>
                </a:cubicBezTo>
                <a:lnTo>
                  <a:pt x="1157145" y="5142881"/>
                </a:lnTo>
                <a:cubicBezTo>
                  <a:pt x="1171432" y="5152406"/>
                  <a:pt x="1185720" y="5152406"/>
                  <a:pt x="1199960" y="5157169"/>
                </a:cubicBezTo>
                <a:cubicBezTo>
                  <a:pt x="1190482" y="5157169"/>
                  <a:pt x="1176195" y="5161931"/>
                  <a:pt x="1166670" y="5166694"/>
                </a:cubicBezTo>
                <a:cubicBezTo>
                  <a:pt x="1176195" y="5171456"/>
                  <a:pt x="1185720" y="5180981"/>
                  <a:pt x="1195245" y="5185744"/>
                </a:cubicBezTo>
                <a:cubicBezTo>
                  <a:pt x="1190482" y="5190506"/>
                  <a:pt x="1180957" y="5195269"/>
                  <a:pt x="1180957" y="5200031"/>
                </a:cubicBezTo>
                <a:cubicBezTo>
                  <a:pt x="1180957" y="5200031"/>
                  <a:pt x="1176195" y="5204794"/>
                  <a:pt x="1190482" y="5204794"/>
                </a:cubicBezTo>
                <a:cubicBezTo>
                  <a:pt x="1199960" y="5204794"/>
                  <a:pt x="1219010" y="5200031"/>
                  <a:pt x="1242822" y="5195269"/>
                </a:cubicBezTo>
                <a:cubicBezTo>
                  <a:pt x="1228535" y="5200031"/>
                  <a:pt x="1209485" y="5204794"/>
                  <a:pt x="1195245" y="5214319"/>
                </a:cubicBezTo>
                <a:cubicBezTo>
                  <a:pt x="1204722" y="5223844"/>
                  <a:pt x="1219010" y="5242894"/>
                  <a:pt x="1228535" y="5242894"/>
                </a:cubicBezTo>
                <a:cubicBezTo>
                  <a:pt x="1242822" y="5242894"/>
                  <a:pt x="1257110" y="5233369"/>
                  <a:pt x="1266635" y="5233369"/>
                </a:cubicBezTo>
                <a:cubicBezTo>
                  <a:pt x="1280922" y="5233369"/>
                  <a:pt x="1285685" y="5238131"/>
                  <a:pt x="1290447" y="5238131"/>
                </a:cubicBezTo>
                <a:cubicBezTo>
                  <a:pt x="1271397" y="5238131"/>
                  <a:pt x="1247585" y="5242894"/>
                  <a:pt x="1228535" y="5247656"/>
                </a:cubicBezTo>
                <a:cubicBezTo>
                  <a:pt x="1238060" y="5257181"/>
                  <a:pt x="1257110" y="5261944"/>
                  <a:pt x="1276160" y="5261944"/>
                </a:cubicBezTo>
                <a:cubicBezTo>
                  <a:pt x="1266635" y="5266706"/>
                  <a:pt x="1257110" y="5266706"/>
                  <a:pt x="1247585" y="5276231"/>
                </a:cubicBezTo>
                <a:lnTo>
                  <a:pt x="1247585" y="5295281"/>
                </a:lnTo>
                <a:cubicBezTo>
                  <a:pt x="1261872" y="5299996"/>
                  <a:pt x="1280922" y="5299996"/>
                  <a:pt x="1299972" y="5304759"/>
                </a:cubicBezTo>
                <a:cubicBezTo>
                  <a:pt x="1285685" y="5304759"/>
                  <a:pt x="1261872" y="5309521"/>
                  <a:pt x="1252347" y="5314284"/>
                </a:cubicBezTo>
                <a:cubicBezTo>
                  <a:pt x="1271397" y="5323809"/>
                  <a:pt x="1295210" y="5328571"/>
                  <a:pt x="1304735" y="5328571"/>
                </a:cubicBezTo>
                <a:cubicBezTo>
                  <a:pt x="1319022" y="5328571"/>
                  <a:pt x="1357122" y="5323809"/>
                  <a:pt x="1399985" y="5319046"/>
                </a:cubicBezTo>
                <a:cubicBezTo>
                  <a:pt x="1357122" y="5333334"/>
                  <a:pt x="1304735" y="5323809"/>
                  <a:pt x="1261872" y="5347621"/>
                </a:cubicBezTo>
                <a:cubicBezTo>
                  <a:pt x="1276160" y="5376196"/>
                  <a:pt x="1304735" y="5361909"/>
                  <a:pt x="1328547" y="5371434"/>
                </a:cubicBezTo>
                <a:cubicBezTo>
                  <a:pt x="1319022" y="5371434"/>
                  <a:pt x="1285685" y="5366671"/>
                  <a:pt x="1280922" y="5385721"/>
                </a:cubicBezTo>
                <a:cubicBezTo>
                  <a:pt x="1304735" y="5404771"/>
                  <a:pt x="1342835" y="5404771"/>
                  <a:pt x="1376172" y="5404771"/>
                </a:cubicBezTo>
                <a:cubicBezTo>
                  <a:pt x="1357122" y="5409534"/>
                  <a:pt x="1333310" y="5409534"/>
                  <a:pt x="1309497" y="5409534"/>
                </a:cubicBezTo>
                <a:cubicBezTo>
                  <a:pt x="1304735" y="5414296"/>
                  <a:pt x="1304735" y="5409534"/>
                  <a:pt x="1304735" y="5423821"/>
                </a:cubicBezTo>
                <a:cubicBezTo>
                  <a:pt x="1304735" y="5433346"/>
                  <a:pt x="1314260" y="5442871"/>
                  <a:pt x="1323785" y="5442871"/>
                </a:cubicBezTo>
                <a:cubicBezTo>
                  <a:pt x="1319022" y="5442871"/>
                  <a:pt x="1290447" y="5442871"/>
                  <a:pt x="1299972" y="5452396"/>
                </a:cubicBezTo>
                <a:cubicBezTo>
                  <a:pt x="1299972" y="5457159"/>
                  <a:pt x="1290447" y="5461921"/>
                  <a:pt x="1280922" y="5476209"/>
                </a:cubicBezTo>
                <a:cubicBezTo>
                  <a:pt x="1304735" y="5476209"/>
                  <a:pt x="1399985" y="5480971"/>
                  <a:pt x="1423797" y="5485734"/>
                </a:cubicBezTo>
                <a:cubicBezTo>
                  <a:pt x="1390460" y="5490496"/>
                  <a:pt x="1333310" y="5471446"/>
                  <a:pt x="1304735" y="5500021"/>
                </a:cubicBezTo>
                <a:cubicBezTo>
                  <a:pt x="1304735" y="5509546"/>
                  <a:pt x="1314260" y="5514309"/>
                  <a:pt x="1323785" y="5519071"/>
                </a:cubicBezTo>
                <a:cubicBezTo>
                  <a:pt x="1314260" y="5519071"/>
                  <a:pt x="1299972" y="5519071"/>
                  <a:pt x="1290447" y="5528596"/>
                </a:cubicBezTo>
                <a:cubicBezTo>
                  <a:pt x="1299972" y="5538121"/>
                  <a:pt x="1338072" y="5566696"/>
                  <a:pt x="1366647" y="5557171"/>
                </a:cubicBezTo>
                <a:cubicBezTo>
                  <a:pt x="1342835" y="5561934"/>
                  <a:pt x="1314260" y="5561934"/>
                  <a:pt x="1290447" y="5561934"/>
                </a:cubicBezTo>
                <a:cubicBezTo>
                  <a:pt x="1285685" y="5566696"/>
                  <a:pt x="1285685" y="5561934"/>
                  <a:pt x="1285685" y="5571459"/>
                </a:cubicBezTo>
                <a:cubicBezTo>
                  <a:pt x="1285685" y="5585746"/>
                  <a:pt x="1285685" y="5580984"/>
                  <a:pt x="1290447" y="5580984"/>
                </a:cubicBezTo>
                <a:cubicBezTo>
                  <a:pt x="1304735" y="5590509"/>
                  <a:pt x="1323785" y="5595271"/>
                  <a:pt x="1333310" y="5604796"/>
                </a:cubicBezTo>
                <a:cubicBezTo>
                  <a:pt x="1319022" y="5604796"/>
                  <a:pt x="1299972" y="5604796"/>
                  <a:pt x="1280922" y="5609559"/>
                </a:cubicBezTo>
                <a:cubicBezTo>
                  <a:pt x="1299972" y="5619084"/>
                  <a:pt x="1319022" y="5623846"/>
                  <a:pt x="1338072" y="5628609"/>
                </a:cubicBezTo>
                <a:cubicBezTo>
                  <a:pt x="1299972" y="5623846"/>
                  <a:pt x="1285685" y="5642896"/>
                  <a:pt x="1261872" y="5657184"/>
                </a:cubicBezTo>
                <a:lnTo>
                  <a:pt x="1290447" y="5671471"/>
                </a:lnTo>
                <a:cubicBezTo>
                  <a:pt x="1242822" y="5666709"/>
                  <a:pt x="1247585" y="5695236"/>
                  <a:pt x="1209485" y="5695236"/>
                </a:cubicBezTo>
                <a:cubicBezTo>
                  <a:pt x="1199960" y="5695236"/>
                  <a:pt x="1195245" y="5690473"/>
                  <a:pt x="1185720" y="5690473"/>
                </a:cubicBezTo>
                <a:cubicBezTo>
                  <a:pt x="1252347" y="5623846"/>
                  <a:pt x="1261872" y="5557171"/>
                  <a:pt x="1261872" y="5490496"/>
                </a:cubicBezTo>
                <a:cubicBezTo>
                  <a:pt x="1261872" y="5485734"/>
                  <a:pt x="1261872" y="5471446"/>
                  <a:pt x="1247585" y="5466684"/>
                </a:cubicBezTo>
                <a:cubicBezTo>
                  <a:pt x="1242822" y="5485734"/>
                  <a:pt x="1252347" y="5519071"/>
                  <a:pt x="1228535" y="5547646"/>
                </a:cubicBezTo>
                <a:cubicBezTo>
                  <a:pt x="1223772" y="5547646"/>
                  <a:pt x="1223772" y="5538121"/>
                  <a:pt x="1219010" y="5528596"/>
                </a:cubicBezTo>
                <a:cubicBezTo>
                  <a:pt x="1185720" y="5571459"/>
                  <a:pt x="1219010" y="5580984"/>
                  <a:pt x="1171432" y="5619084"/>
                </a:cubicBezTo>
                <a:cubicBezTo>
                  <a:pt x="1166670" y="5614321"/>
                  <a:pt x="1171432" y="5600034"/>
                  <a:pt x="1157145" y="5600034"/>
                </a:cubicBezTo>
                <a:cubicBezTo>
                  <a:pt x="1128570" y="5600034"/>
                  <a:pt x="1123807" y="5652421"/>
                  <a:pt x="1123807" y="5657184"/>
                </a:cubicBezTo>
                <a:cubicBezTo>
                  <a:pt x="1114282" y="5666709"/>
                  <a:pt x="1099995" y="5671471"/>
                  <a:pt x="1085707" y="5680948"/>
                </a:cubicBezTo>
                <a:cubicBezTo>
                  <a:pt x="1076182" y="5676234"/>
                  <a:pt x="1071420" y="5657184"/>
                  <a:pt x="1061895" y="5657184"/>
                </a:cubicBezTo>
                <a:cubicBezTo>
                  <a:pt x="1042845" y="5657184"/>
                  <a:pt x="1019032" y="5671471"/>
                  <a:pt x="1019032" y="5695236"/>
                </a:cubicBezTo>
                <a:cubicBezTo>
                  <a:pt x="1014270" y="5690473"/>
                  <a:pt x="1014270" y="5680948"/>
                  <a:pt x="1009507" y="5671471"/>
                </a:cubicBezTo>
                <a:cubicBezTo>
                  <a:pt x="999982" y="5661946"/>
                  <a:pt x="980932" y="5652421"/>
                  <a:pt x="971407" y="5652421"/>
                </a:cubicBezTo>
                <a:cubicBezTo>
                  <a:pt x="957120" y="5652421"/>
                  <a:pt x="952357" y="5657184"/>
                  <a:pt x="942832" y="5661946"/>
                </a:cubicBezTo>
                <a:cubicBezTo>
                  <a:pt x="947595" y="5666709"/>
                  <a:pt x="952357" y="5666709"/>
                  <a:pt x="957120" y="5671471"/>
                </a:cubicBezTo>
                <a:lnTo>
                  <a:pt x="957120" y="5695236"/>
                </a:lnTo>
                <a:cubicBezTo>
                  <a:pt x="952357" y="5695236"/>
                  <a:pt x="947595" y="5685711"/>
                  <a:pt x="942832" y="5680948"/>
                </a:cubicBezTo>
                <a:cubicBezTo>
                  <a:pt x="938070" y="5676234"/>
                  <a:pt x="933307" y="5676234"/>
                  <a:pt x="919020" y="5676234"/>
                </a:cubicBezTo>
                <a:lnTo>
                  <a:pt x="899970" y="5676234"/>
                </a:lnTo>
                <a:cubicBezTo>
                  <a:pt x="895207" y="5680948"/>
                  <a:pt x="895207" y="5690473"/>
                  <a:pt x="880920" y="5695236"/>
                </a:cubicBezTo>
                <a:cubicBezTo>
                  <a:pt x="880920" y="5690473"/>
                  <a:pt x="885682" y="5690473"/>
                  <a:pt x="885682" y="5680948"/>
                </a:cubicBezTo>
                <a:cubicBezTo>
                  <a:pt x="885682" y="5666709"/>
                  <a:pt x="861870" y="5657184"/>
                  <a:pt x="852345" y="5652421"/>
                </a:cubicBezTo>
                <a:lnTo>
                  <a:pt x="800005" y="5657184"/>
                </a:lnTo>
                <a:cubicBezTo>
                  <a:pt x="804767" y="5661946"/>
                  <a:pt x="814292" y="5666709"/>
                  <a:pt x="819007" y="5671471"/>
                </a:cubicBezTo>
                <a:lnTo>
                  <a:pt x="814292" y="5695236"/>
                </a:lnTo>
                <a:cubicBezTo>
                  <a:pt x="804767" y="5690473"/>
                  <a:pt x="804767" y="5671471"/>
                  <a:pt x="790480" y="5671471"/>
                </a:cubicBezTo>
                <a:cubicBezTo>
                  <a:pt x="761905" y="5671471"/>
                  <a:pt x="761905" y="5685711"/>
                  <a:pt x="747617" y="5695236"/>
                </a:cubicBezTo>
                <a:cubicBezTo>
                  <a:pt x="742855" y="5680948"/>
                  <a:pt x="738092" y="5661946"/>
                  <a:pt x="719042" y="5661946"/>
                </a:cubicBezTo>
                <a:cubicBezTo>
                  <a:pt x="709517" y="5661946"/>
                  <a:pt x="699992" y="5671471"/>
                  <a:pt x="690467" y="5676234"/>
                </a:cubicBezTo>
                <a:cubicBezTo>
                  <a:pt x="690467" y="5680948"/>
                  <a:pt x="699992" y="5690473"/>
                  <a:pt x="699992" y="5695236"/>
                </a:cubicBezTo>
                <a:cubicBezTo>
                  <a:pt x="685705" y="5690473"/>
                  <a:pt x="671417" y="5690473"/>
                  <a:pt x="657130" y="5690473"/>
                </a:cubicBezTo>
                <a:cubicBezTo>
                  <a:pt x="671417" y="5638134"/>
                  <a:pt x="733330" y="5638134"/>
                  <a:pt x="771430" y="5633371"/>
                </a:cubicBezTo>
                <a:lnTo>
                  <a:pt x="966645" y="5638134"/>
                </a:lnTo>
                <a:lnTo>
                  <a:pt x="976170" y="5628609"/>
                </a:lnTo>
                <a:cubicBezTo>
                  <a:pt x="971407" y="5623846"/>
                  <a:pt x="966645" y="5623846"/>
                  <a:pt x="961882" y="5628609"/>
                </a:cubicBezTo>
                <a:cubicBezTo>
                  <a:pt x="966645" y="5552409"/>
                  <a:pt x="1028557" y="5538121"/>
                  <a:pt x="1028557" y="5514309"/>
                </a:cubicBezTo>
                <a:cubicBezTo>
                  <a:pt x="1028557" y="5500021"/>
                  <a:pt x="1019032" y="5519071"/>
                  <a:pt x="1019032" y="5504784"/>
                </a:cubicBezTo>
                <a:cubicBezTo>
                  <a:pt x="1019032" y="5495259"/>
                  <a:pt x="1028557" y="5490496"/>
                  <a:pt x="1033320" y="5480971"/>
                </a:cubicBezTo>
                <a:lnTo>
                  <a:pt x="1033320" y="5471446"/>
                </a:lnTo>
                <a:cubicBezTo>
                  <a:pt x="1033320" y="5461921"/>
                  <a:pt x="1052370" y="5447634"/>
                  <a:pt x="1061895" y="5438109"/>
                </a:cubicBezTo>
                <a:cubicBezTo>
                  <a:pt x="1052370" y="5433346"/>
                  <a:pt x="1038082" y="5433346"/>
                  <a:pt x="1028557" y="5438109"/>
                </a:cubicBezTo>
                <a:cubicBezTo>
                  <a:pt x="1028557" y="5433346"/>
                  <a:pt x="1033320" y="5423821"/>
                  <a:pt x="1033320" y="5419059"/>
                </a:cubicBezTo>
                <a:cubicBezTo>
                  <a:pt x="1028557" y="5414296"/>
                  <a:pt x="1033320" y="5414296"/>
                  <a:pt x="1019032" y="5414296"/>
                </a:cubicBezTo>
                <a:cubicBezTo>
                  <a:pt x="966645" y="5414296"/>
                  <a:pt x="909495" y="5523834"/>
                  <a:pt x="890445" y="5547646"/>
                </a:cubicBezTo>
                <a:cubicBezTo>
                  <a:pt x="895207" y="5500021"/>
                  <a:pt x="947595" y="5423821"/>
                  <a:pt x="1004745" y="5395246"/>
                </a:cubicBezTo>
                <a:cubicBezTo>
                  <a:pt x="999982" y="5390484"/>
                  <a:pt x="985695" y="5390484"/>
                  <a:pt x="980932" y="5395246"/>
                </a:cubicBezTo>
                <a:cubicBezTo>
                  <a:pt x="985695" y="5380959"/>
                  <a:pt x="1019032" y="5361909"/>
                  <a:pt x="1038082" y="5376196"/>
                </a:cubicBezTo>
                <a:cubicBezTo>
                  <a:pt x="1042845" y="5371434"/>
                  <a:pt x="1042845" y="5366671"/>
                  <a:pt x="1042845" y="5352384"/>
                </a:cubicBezTo>
                <a:cubicBezTo>
                  <a:pt x="1042845" y="5304759"/>
                  <a:pt x="1023795" y="5366671"/>
                  <a:pt x="1019032" y="5314284"/>
                </a:cubicBezTo>
                <a:cubicBezTo>
                  <a:pt x="995220" y="5342859"/>
                  <a:pt x="966645" y="5366671"/>
                  <a:pt x="938070" y="5385721"/>
                </a:cubicBezTo>
                <a:lnTo>
                  <a:pt x="947595" y="5376196"/>
                </a:lnTo>
                <a:cubicBezTo>
                  <a:pt x="909495" y="5380959"/>
                  <a:pt x="880920" y="5419059"/>
                  <a:pt x="871395" y="5442871"/>
                </a:cubicBezTo>
                <a:cubicBezTo>
                  <a:pt x="866632" y="5452396"/>
                  <a:pt x="852345" y="5461921"/>
                  <a:pt x="838057" y="5471446"/>
                </a:cubicBezTo>
                <a:cubicBezTo>
                  <a:pt x="842820" y="5461921"/>
                  <a:pt x="847582" y="5447634"/>
                  <a:pt x="857107" y="5433346"/>
                </a:cubicBezTo>
                <a:lnTo>
                  <a:pt x="857107" y="5414296"/>
                </a:lnTo>
                <a:cubicBezTo>
                  <a:pt x="790480" y="5414296"/>
                  <a:pt x="804767" y="5457159"/>
                  <a:pt x="776192" y="5485734"/>
                </a:cubicBezTo>
                <a:cubicBezTo>
                  <a:pt x="766667" y="5485734"/>
                  <a:pt x="752380" y="5490496"/>
                  <a:pt x="738092" y="5495259"/>
                </a:cubicBezTo>
                <a:lnTo>
                  <a:pt x="738092" y="5476209"/>
                </a:lnTo>
                <a:cubicBezTo>
                  <a:pt x="747617" y="5471446"/>
                  <a:pt x="761905" y="5466684"/>
                  <a:pt x="776192" y="5461921"/>
                </a:cubicBezTo>
                <a:cubicBezTo>
                  <a:pt x="785717" y="5457159"/>
                  <a:pt x="785717" y="5438109"/>
                  <a:pt x="790480" y="5433346"/>
                </a:cubicBezTo>
                <a:cubicBezTo>
                  <a:pt x="804767" y="5414296"/>
                  <a:pt x="828532" y="5404771"/>
                  <a:pt x="847582" y="5395246"/>
                </a:cubicBezTo>
                <a:cubicBezTo>
                  <a:pt x="857107" y="5390484"/>
                  <a:pt x="857107" y="5371434"/>
                  <a:pt x="861870" y="5366671"/>
                </a:cubicBezTo>
                <a:cubicBezTo>
                  <a:pt x="871395" y="5347621"/>
                  <a:pt x="890445" y="5352384"/>
                  <a:pt x="885682" y="5328571"/>
                </a:cubicBezTo>
                <a:cubicBezTo>
                  <a:pt x="933307" y="5328571"/>
                  <a:pt x="966645" y="5242894"/>
                  <a:pt x="971407" y="5200031"/>
                </a:cubicBezTo>
                <a:cubicBezTo>
                  <a:pt x="976170" y="5185744"/>
                  <a:pt x="980932" y="5171456"/>
                  <a:pt x="990457" y="5157169"/>
                </a:cubicBezTo>
                <a:cubicBezTo>
                  <a:pt x="985695" y="5152406"/>
                  <a:pt x="976170" y="5157169"/>
                  <a:pt x="971407" y="5157169"/>
                </a:cubicBezTo>
                <a:cubicBezTo>
                  <a:pt x="971407" y="5147644"/>
                  <a:pt x="980932" y="5133356"/>
                  <a:pt x="990457" y="5119069"/>
                </a:cubicBezTo>
                <a:cubicBezTo>
                  <a:pt x="990457" y="5128594"/>
                  <a:pt x="990457" y="5138119"/>
                  <a:pt x="995220" y="5147644"/>
                </a:cubicBezTo>
                <a:cubicBezTo>
                  <a:pt x="1009507" y="5133356"/>
                  <a:pt x="1028557" y="5109544"/>
                  <a:pt x="1028557" y="5095256"/>
                </a:cubicBezTo>
                <a:cubicBezTo>
                  <a:pt x="1028557" y="5080969"/>
                  <a:pt x="1023795" y="5066681"/>
                  <a:pt x="1014270" y="5066681"/>
                </a:cubicBezTo>
                <a:cubicBezTo>
                  <a:pt x="971407" y="5066681"/>
                  <a:pt x="942832" y="5123831"/>
                  <a:pt x="914257" y="5161931"/>
                </a:cubicBezTo>
                <a:cubicBezTo>
                  <a:pt x="914257" y="5161931"/>
                  <a:pt x="909495" y="5161931"/>
                  <a:pt x="904732" y="5157169"/>
                </a:cubicBezTo>
                <a:cubicBezTo>
                  <a:pt x="919020" y="5138119"/>
                  <a:pt x="928545" y="5109544"/>
                  <a:pt x="942832" y="5090494"/>
                </a:cubicBezTo>
                <a:cubicBezTo>
                  <a:pt x="961882" y="5066681"/>
                  <a:pt x="995220" y="5052394"/>
                  <a:pt x="1023795" y="5033344"/>
                </a:cubicBezTo>
                <a:lnTo>
                  <a:pt x="1023795" y="5000006"/>
                </a:lnTo>
                <a:cubicBezTo>
                  <a:pt x="985695" y="5000006"/>
                  <a:pt x="971407" y="5033344"/>
                  <a:pt x="961882" y="5042869"/>
                </a:cubicBezTo>
                <a:cubicBezTo>
                  <a:pt x="947595" y="5052394"/>
                  <a:pt x="928545" y="5066681"/>
                  <a:pt x="909495" y="5080969"/>
                </a:cubicBezTo>
                <a:cubicBezTo>
                  <a:pt x="904732" y="5104781"/>
                  <a:pt x="914257" y="5138119"/>
                  <a:pt x="871395" y="5161931"/>
                </a:cubicBezTo>
                <a:cubicBezTo>
                  <a:pt x="876157" y="5166694"/>
                  <a:pt x="885682" y="5171456"/>
                  <a:pt x="890445" y="5176219"/>
                </a:cubicBezTo>
                <a:lnTo>
                  <a:pt x="880920" y="5185744"/>
                </a:lnTo>
                <a:cubicBezTo>
                  <a:pt x="890445" y="5190506"/>
                  <a:pt x="904732" y="5185744"/>
                  <a:pt x="914257" y="5185744"/>
                </a:cubicBezTo>
                <a:cubicBezTo>
                  <a:pt x="909495" y="5200031"/>
                  <a:pt x="895207" y="5214319"/>
                  <a:pt x="885682" y="5223844"/>
                </a:cubicBezTo>
                <a:cubicBezTo>
                  <a:pt x="866632" y="5233369"/>
                  <a:pt x="838057" y="5261944"/>
                  <a:pt x="819007" y="5276231"/>
                </a:cubicBezTo>
                <a:lnTo>
                  <a:pt x="833295" y="5247656"/>
                </a:lnTo>
                <a:lnTo>
                  <a:pt x="833295" y="5223844"/>
                </a:lnTo>
                <a:cubicBezTo>
                  <a:pt x="776192" y="5247656"/>
                  <a:pt x="766667" y="5280994"/>
                  <a:pt x="728567" y="5323809"/>
                </a:cubicBezTo>
                <a:cubicBezTo>
                  <a:pt x="723805" y="5323809"/>
                  <a:pt x="714280" y="5319046"/>
                  <a:pt x="709517" y="5314284"/>
                </a:cubicBezTo>
                <a:cubicBezTo>
                  <a:pt x="723805" y="5295281"/>
                  <a:pt x="742855" y="5266706"/>
                  <a:pt x="752380" y="5257181"/>
                </a:cubicBezTo>
                <a:cubicBezTo>
                  <a:pt x="771430" y="5233369"/>
                  <a:pt x="800005" y="5219081"/>
                  <a:pt x="819007" y="5200031"/>
                </a:cubicBezTo>
                <a:cubicBezTo>
                  <a:pt x="819007" y="5195269"/>
                  <a:pt x="819007" y="5190506"/>
                  <a:pt x="814292" y="5185744"/>
                </a:cubicBezTo>
                <a:cubicBezTo>
                  <a:pt x="809530" y="5185744"/>
                  <a:pt x="804767" y="5200031"/>
                  <a:pt x="790480" y="5200031"/>
                </a:cubicBezTo>
                <a:cubicBezTo>
                  <a:pt x="780955" y="5200031"/>
                  <a:pt x="790480" y="5190506"/>
                  <a:pt x="780955" y="5190506"/>
                </a:cubicBezTo>
                <a:cubicBezTo>
                  <a:pt x="771430" y="5190506"/>
                  <a:pt x="709517" y="5252419"/>
                  <a:pt x="709517" y="5280994"/>
                </a:cubicBezTo>
                <a:lnTo>
                  <a:pt x="680942" y="5276231"/>
                </a:lnTo>
                <a:cubicBezTo>
                  <a:pt x="685705" y="5261944"/>
                  <a:pt x="704755" y="5257181"/>
                  <a:pt x="699992" y="5242894"/>
                </a:cubicBezTo>
                <a:cubicBezTo>
                  <a:pt x="680942" y="5247656"/>
                  <a:pt x="661892" y="5261944"/>
                  <a:pt x="642842" y="5266706"/>
                </a:cubicBezTo>
                <a:cubicBezTo>
                  <a:pt x="642842" y="5261944"/>
                  <a:pt x="652367" y="5257181"/>
                  <a:pt x="652367" y="5252419"/>
                </a:cubicBezTo>
                <a:cubicBezTo>
                  <a:pt x="652367" y="5252419"/>
                  <a:pt x="652367" y="5247656"/>
                  <a:pt x="642842" y="5247656"/>
                </a:cubicBezTo>
                <a:cubicBezTo>
                  <a:pt x="628555" y="5247656"/>
                  <a:pt x="609505" y="5266706"/>
                  <a:pt x="590455" y="5271469"/>
                </a:cubicBezTo>
                <a:cubicBezTo>
                  <a:pt x="538067" y="5285756"/>
                  <a:pt x="457105" y="5376196"/>
                  <a:pt x="447580" y="5433346"/>
                </a:cubicBezTo>
                <a:cubicBezTo>
                  <a:pt x="447580" y="5433346"/>
                  <a:pt x="447580" y="5438109"/>
                  <a:pt x="442817" y="5438109"/>
                </a:cubicBezTo>
                <a:lnTo>
                  <a:pt x="442817" y="5423821"/>
                </a:lnTo>
                <a:cubicBezTo>
                  <a:pt x="466630" y="5376196"/>
                  <a:pt x="480917" y="5323809"/>
                  <a:pt x="538067" y="5280994"/>
                </a:cubicBezTo>
                <a:cubicBezTo>
                  <a:pt x="547592" y="5271469"/>
                  <a:pt x="571405" y="5266706"/>
                  <a:pt x="585692" y="5257181"/>
                </a:cubicBezTo>
                <a:cubicBezTo>
                  <a:pt x="599980" y="5238131"/>
                  <a:pt x="604742" y="5209556"/>
                  <a:pt x="623792" y="5190506"/>
                </a:cubicBezTo>
                <a:cubicBezTo>
                  <a:pt x="642842" y="5171456"/>
                  <a:pt x="695230" y="5133356"/>
                  <a:pt x="728567" y="5128594"/>
                </a:cubicBezTo>
                <a:cubicBezTo>
                  <a:pt x="747617" y="5123831"/>
                  <a:pt x="771430" y="5109544"/>
                  <a:pt x="790480" y="5100019"/>
                </a:cubicBezTo>
                <a:lnTo>
                  <a:pt x="804767" y="5100019"/>
                </a:lnTo>
                <a:cubicBezTo>
                  <a:pt x="795242" y="5104781"/>
                  <a:pt x="747617" y="5119069"/>
                  <a:pt x="757142" y="5152406"/>
                </a:cubicBezTo>
                <a:cubicBezTo>
                  <a:pt x="771430" y="5147644"/>
                  <a:pt x="776192" y="5138119"/>
                  <a:pt x="790480" y="5138119"/>
                </a:cubicBezTo>
                <a:cubicBezTo>
                  <a:pt x="800005" y="5138119"/>
                  <a:pt x="809530" y="5147644"/>
                  <a:pt x="814292" y="5157169"/>
                </a:cubicBezTo>
                <a:cubicBezTo>
                  <a:pt x="833295" y="5138119"/>
                  <a:pt x="852345" y="5109544"/>
                  <a:pt x="866632" y="5085731"/>
                </a:cubicBezTo>
                <a:cubicBezTo>
                  <a:pt x="876157" y="5080969"/>
                  <a:pt x="890445" y="5080969"/>
                  <a:pt x="895207" y="5076206"/>
                </a:cubicBezTo>
                <a:cubicBezTo>
                  <a:pt x="890445" y="5057156"/>
                  <a:pt x="909495" y="5033344"/>
                  <a:pt x="933307" y="5028581"/>
                </a:cubicBezTo>
                <a:cubicBezTo>
                  <a:pt x="933307" y="5028581"/>
                  <a:pt x="933307" y="5023819"/>
                  <a:pt x="923782" y="5023819"/>
                </a:cubicBezTo>
                <a:cubicBezTo>
                  <a:pt x="909495" y="5023819"/>
                  <a:pt x="899970" y="5038106"/>
                  <a:pt x="885682" y="5042869"/>
                </a:cubicBezTo>
                <a:cubicBezTo>
                  <a:pt x="866632" y="5052394"/>
                  <a:pt x="823770" y="5057156"/>
                  <a:pt x="809530" y="5085731"/>
                </a:cubicBezTo>
                <a:cubicBezTo>
                  <a:pt x="809530" y="5080969"/>
                  <a:pt x="809530" y="5076206"/>
                  <a:pt x="804767" y="5071444"/>
                </a:cubicBezTo>
                <a:lnTo>
                  <a:pt x="761905" y="5085731"/>
                </a:lnTo>
                <a:cubicBezTo>
                  <a:pt x="780955" y="5033344"/>
                  <a:pt x="814292" y="5052394"/>
                  <a:pt x="861870" y="5004769"/>
                </a:cubicBezTo>
                <a:cubicBezTo>
                  <a:pt x="866632" y="5009531"/>
                  <a:pt x="871395" y="5019056"/>
                  <a:pt x="880920" y="5028581"/>
                </a:cubicBezTo>
                <a:cubicBezTo>
                  <a:pt x="890445" y="5019056"/>
                  <a:pt x="890445" y="5004769"/>
                  <a:pt x="899970" y="4990481"/>
                </a:cubicBezTo>
                <a:cubicBezTo>
                  <a:pt x="919020" y="5000006"/>
                  <a:pt x="933307" y="4990481"/>
                  <a:pt x="947595" y="5019056"/>
                </a:cubicBezTo>
                <a:cubicBezTo>
                  <a:pt x="952357" y="5019056"/>
                  <a:pt x="957120" y="5009531"/>
                  <a:pt x="961882" y="5004769"/>
                </a:cubicBezTo>
                <a:cubicBezTo>
                  <a:pt x="961882" y="5009531"/>
                  <a:pt x="961882" y="5014294"/>
                  <a:pt x="966645" y="5019056"/>
                </a:cubicBezTo>
                <a:cubicBezTo>
                  <a:pt x="980932" y="5000006"/>
                  <a:pt x="1014270" y="4990481"/>
                  <a:pt x="1004745" y="4961906"/>
                </a:cubicBezTo>
                <a:cubicBezTo>
                  <a:pt x="999982" y="4966669"/>
                  <a:pt x="990457" y="4976194"/>
                  <a:pt x="985695" y="4976194"/>
                </a:cubicBezTo>
                <a:cubicBezTo>
                  <a:pt x="990457" y="4952381"/>
                  <a:pt x="995220" y="4942856"/>
                  <a:pt x="990457" y="4928569"/>
                </a:cubicBezTo>
                <a:cubicBezTo>
                  <a:pt x="976170" y="4938094"/>
                  <a:pt x="966645" y="4952381"/>
                  <a:pt x="957120" y="4966669"/>
                </a:cubicBezTo>
                <a:cubicBezTo>
                  <a:pt x="957120" y="4966669"/>
                  <a:pt x="952357" y="4966669"/>
                  <a:pt x="952357" y="4957144"/>
                </a:cubicBezTo>
                <a:cubicBezTo>
                  <a:pt x="952357" y="4942856"/>
                  <a:pt x="976170" y="4914329"/>
                  <a:pt x="985695" y="4890516"/>
                </a:cubicBezTo>
                <a:lnTo>
                  <a:pt x="985695" y="4847654"/>
                </a:lnTo>
                <a:cubicBezTo>
                  <a:pt x="914257" y="4876229"/>
                  <a:pt x="919020" y="4933331"/>
                  <a:pt x="895207" y="4980956"/>
                </a:cubicBezTo>
                <a:cubicBezTo>
                  <a:pt x="895207" y="4980956"/>
                  <a:pt x="890445" y="4980956"/>
                  <a:pt x="890445" y="4971431"/>
                </a:cubicBezTo>
                <a:cubicBezTo>
                  <a:pt x="890445" y="4957144"/>
                  <a:pt x="909495" y="4895279"/>
                  <a:pt x="933307" y="4861941"/>
                </a:cubicBezTo>
                <a:cubicBezTo>
                  <a:pt x="947595" y="4838129"/>
                  <a:pt x="971407" y="4819079"/>
                  <a:pt x="985695" y="4804791"/>
                </a:cubicBezTo>
                <a:cubicBezTo>
                  <a:pt x="990457" y="4800029"/>
                  <a:pt x="990457" y="4800029"/>
                  <a:pt x="990457" y="4785741"/>
                </a:cubicBezTo>
                <a:cubicBezTo>
                  <a:pt x="990457" y="4776216"/>
                  <a:pt x="990457" y="4771454"/>
                  <a:pt x="980932" y="4761929"/>
                </a:cubicBezTo>
                <a:cubicBezTo>
                  <a:pt x="966645" y="4776216"/>
                  <a:pt x="947595" y="4790504"/>
                  <a:pt x="933307" y="4804791"/>
                </a:cubicBezTo>
                <a:cubicBezTo>
                  <a:pt x="938070" y="4790504"/>
                  <a:pt x="966645" y="4780979"/>
                  <a:pt x="952357" y="4752404"/>
                </a:cubicBezTo>
                <a:cubicBezTo>
                  <a:pt x="895207" y="4771454"/>
                  <a:pt x="880920" y="4838129"/>
                  <a:pt x="857107" y="4876229"/>
                </a:cubicBezTo>
                <a:cubicBezTo>
                  <a:pt x="857107" y="4871466"/>
                  <a:pt x="857107" y="4866704"/>
                  <a:pt x="852345" y="4861941"/>
                </a:cubicBezTo>
                <a:cubicBezTo>
                  <a:pt x="819007" y="4900041"/>
                  <a:pt x="761905" y="4942856"/>
                  <a:pt x="738092" y="4985719"/>
                </a:cubicBezTo>
                <a:cubicBezTo>
                  <a:pt x="719042" y="5019056"/>
                  <a:pt x="723805" y="5066681"/>
                  <a:pt x="695230" y="5100019"/>
                </a:cubicBezTo>
                <a:cubicBezTo>
                  <a:pt x="619030" y="5185744"/>
                  <a:pt x="490442" y="5204794"/>
                  <a:pt x="442817" y="5319046"/>
                </a:cubicBezTo>
                <a:cubicBezTo>
                  <a:pt x="438055" y="5299996"/>
                  <a:pt x="466630" y="5271469"/>
                  <a:pt x="461867" y="5252419"/>
                </a:cubicBezTo>
                <a:cubicBezTo>
                  <a:pt x="457105" y="5261944"/>
                  <a:pt x="442817" y="5271469"/>
                  <a:pt x="433340" y="5280994"/>
                </a:cubicBezTo>
                <a:cubicBezTo>
                  <a:pt x="414290" y="5276231"/>
                  <a:pt x="395240" y="5285756"/>
                  <a:pt x="376190" y="5309521"/>
                </a:cubicBezTo>
                <a:cubicBezTo>
                  <a:pt x="376190" y="5280994"/>
                  <a:pt x="409527" y="5280994"/>
                  <a:pt x="423815" y="5271469"/>
                </a:cubicBezTo>
                <a:cubicBezTo>
                  <a:pt x="438055" y="5261944"/>
                  <a:pt x="447580" y="5247656"/>
                  <a:pt x="457105" y="5238131"/>
                </a:cubicBezTo>
                <a:cubicBezTo>
                  <a:pt x="461867" y="5228606"/>
                  <a:pt x="480917" y="5228606"/>
                  <a:pt x="495205" y="5223844"/>
                </a:cubicBezTo>
                <a:cubicBezTo>
                  <a:pt x="523780" y="5209556"/>
                  <a:pt x="595217" y="5176219"/>
                  <a:pt x="595217" y="5152406"/>
                </a:cubicBezTo>
                <a:cubicBezTo>
                  <a:pt x="576167" y="5157169"/>
                  <a:pt x="547592" y="5147644"/>
                  <a:pt x="533305" y="5157169"/>
                </a:cubicBezTo>
                <a:cubicBezTo>
                  <a:pt x="499967" y="5176219"/>
                  <a:pt x="476155" y="5204794"/>
                  <a:pt x="447580" y="5228606"/>
                </a:cubicBezTo>
                <a:cubicBezTo>
                  <a:pt x="457105" y="5214319"/>
                  <a:pt x="466630" y="5195269"/>
                  <a:pt x="476155" y="5180981"/>
                </a:cubicBezTo>
                <a:cubicBezTo>
                  <a:pt x="495205" y="5176219"/>
                  <a:pt x="514255" y="5147644"/>
                  <a:pt x="533305" y="5147644"/>
                </a:cubicBezTo>
                <a:cubicBezTo>
                  <a:pt x="557117" y="5142881"/>
                  <a:pt x="580930" y="5147644"/>
                  <a:pt x="609505" y="5142881"/>
                </a:cubicBezTo>
                <a:cubicBezTo>
                  <a:pt x="609505" y="5138119"/>
                  <a:pt x="614267" y="5138119"/>
                  <a:pt x="619030" y="5133356"/>
                </a:cubicBezTo>
                <a:cubicBezTo>
                  <a:pt x="609505" y="5128594"/>
                  <a:pt x="604742" y="5128594"/>
                  <a:pt x="590455" y="5128594"/>
                </a:cubicBezTo>
                <a:cubicBezTo>
                  <a:pt x="580930" y="5128594"/>
                  <a:pt x="523780" y="5128594"/>
                  <a:pt x="499967" y="5138119"/>
                </a:cubicBezTo>
                <a:cubicBezTo>
                  <a:pt x="461867" y="5147644"/>
                  <a:pt x="447580" y="5195269"/>
                  <a:pt x="428577" y="5219081"/>
                </a:cubicBezTo>
                <a:cubicBezTo>
                  <a:pt x="409527" y="5242894"/>
                  <a:pt x="376190" y="5257181"/>
                  <a:pt x="342852" y="5266706"/>
                </a:cubicBezTo>
                <a:cubicBezTo>
                  <a:pt x="314277" y="5271469"/>
                  <a:pt x="285702" y="5290519"/>
                  <a:pt x="261890" y="5304759"/>
                </a:cubicBezTo>
                <a:cubicBezTo>
                  <a:pt x="214265" y="5323809"/>
                  <a:pt x="228552" y="5366671"/>
                  <a:pt x="223790" y="5400009"/>
                </a:cubicBezTo>
                <a:cubicBezTo>
                  <a:pt x="214265" y="5409534"/>
                  <a:pt x="190452" y="5419059"/>
                  <a:pt x="176165" y="5433346"/>
                </a:cubicBezTo>
                <a:cubicBezTo>
                  <a:pt x="138065" y="5476209"/>
                  <a:pt x="85677" y="5523834"/>
                  <a:pt x="47625" y="5580984"/>
                </a:cubicBezTo>
                <a:cubicBezTo>
                  <a:pt x="42863" y="5585746"/>
                  <a:pt x="42863" y="5604796"/>
                  <a:pt x="42863" y="5614321"/>
                </a:cubicBezTo>
                <a:cubicBezTo>
                  <a:pt x="42863" y="5638134"/>
                  <a:pt x="33338" y="5666709"/>
                  <a:pt x="19050" y="5690473"/>
                </a:cubicBezTo>
                <a:lnTo>
                  <a:pt x="0" y="5690473"/>
                </a:lnTo>
                <a:cubicBezTo>
                  <a:pt x="23813" y="5652421"/>
                  <a:pt x="19050" y="5600034"/>
                  <a:pt x="42863" y="5566696"/>
                </a:cubicBezTo>
                <a:cubicBezTo>
                  <a:pt x="76152" y="5509546"/>
                  <a:pt x="133302" y="5466684"/>
                  <a:pt x="176165" y="5423821"/>
                </a:cubicBezTo>
                <a:cubicBezTo>
                  <a:pt x="180927" y="5414296"/>
                  <a:pt x="199977" y="5409534"/>
                  <a:pt x="214265" y="5395246"/>
                </a:cubicBezTo>
                <a:cubicBezTo>
                  <a:pt x="219027" y="5390484"/>
                  <a:pt x="219027" y="5380959"/>
                  <a:pt x="219027" y="5371434"/>
                </a:cubicBezTo>
                <a:cubicBezTo>
                  <a:pt x="223790" y="5352384"/>
                  <a:pt x="219027" y="5319046"/>
                  <a:pt x="247602" y="5304759"/>
                </a:cubicBezTo>
                <a:cubicBezTo>
                  <a:pt x="257127" y="5295281"/>
                  <a:pt x="280940" y="5290519"/>
                  <a:pt x="295227" y="5285756"/>
                </a:cubicBezTo>
                <a:cubicBezTo>
                  <a:pt x="309515" y="5280994"/>
                  <a:pt x="323802" y="5257181"/>
                  <a:pt x="342852" y="5252419"/>
                </a:cubicBezTo>
                <a:cubicBezTo>
                  <a:pt x="357140" y="5247656"/>
                  <a:pt x="385715" y="5242894"/>
                  <a:pt x="404765" y="5228606"/>
                </a:cubicBezTo>
                <a:cubicBezTo>
                  <a:pt x="433340" y="5200031"/>
                  <a:pt x="447580" y="5152406"/>
                  <a:pt x="485680" y="5128594"/>
                </a:cubicBezTo>
                <a:cubicBezTo>
                  <a:pt x="519017" y="5104781"/>
                  <a:pt x="571405" y="5100019"/>
                  <a:pt x="614267" y="5095256"/>
                </a:cubicBezTo>
                <a:cubicBezTo>
                  <a:pt x="628555" y="5090494"/>
                  <a:pt x="657130" y="5095256"/>
                  <a:pt x="680942" y="5085731"/>
                </a:cubicBezTo>
                <a:cubicBezTo>
                  <a:pt x="695230" y="5080969"/>
                  <a:pt x="699992" y="5038106"/>
                  <a:pt x="699992" y="5028581"/>
                </a:cubicBezTo>
                <a:cubicBezTo>
                  <a:pt x="699992" y="5019056"/>
                  <a:pt x="699992" y="5000006"/>
                  <a:pt x="709517" y="4990481"/>
                </a:cubicBezTo>
                <a:cubicBezTo>
                  <a:pt x="761905" y="4914329"/>
                  <a:pt x="857107" y="4861941"/>
                  <a:pt x="866632" y="4780979"/>
                </a:cubicBezTo>
                <a:cubicBezTo>
                  <a:pt x="861870" y="4785741"/>
                  <a:pt x="857107" y="4790504"/>
                  <a:pt x="852345" y="4790504"/>
                </a:cubicBezTo>
                <a:cubicBezTo>
                  <a:pt x="842820" y="4795266"/>
                  <a:pt x="823770" y="4790504"/>
                  <a:pt x="814292" y="4795266"/>
                </a:cubicBezTo>
                <a:cubicBezTo>
                  <a:pt x="795242" y="4800029"/>
                  <a:pt x="785717" y="4814316"/>
                  <a:pt x="771430" y="4814316"/>
                </a:cubicBezTo>
                <a:cubicBezTo>
                  <a:pt x="752380" y="4814316"/>
                  <a:pt x="747617" y="4785741"/>
                  <a:pt x="723805" y="4785741"/>
                </a:cubicBezTo>
                <a:cubicBezTo>
                  <a:pt x="690467" y="4785741"/>
                  <a:pt x="680942" y="4809554"/>
                  <a:pt x="628555" y="4833366"/>
                </a:cubicBezTo>
                <a:cubicBezTo>
                  <a:pt x="614267" y="4838129"/>
                  <a:pt x="595217" y="4828604"/>
                  <a:pt x="585692" y="4838129"/>
                </a:cubicBezTo>
                <a:cubicBezTo>
                  <a:pt x="542830" y="4861941"/>
                  <a:pt x="499967" y="4900041"/>
                  <a:pt x="457105" y="4923806"/>
                </a:cubicBezTo>
                <a:cubicBezTo>
                  <a:pt x="447580" y="4928569"/>
                  <a:pt x="433340" y="4928569"/>
                  <a:pt x="419052" y="4923806"/>
                </a:cubicBezTo>
                <a:cubicBezTo>
                  <a:pt x="400002" y="4952381"/>
                  <a:pt x="414290" y="4980956"/>
                  <a:pt x="376190" y="5004769"/>
                </a:cubicBezTo>
                <a:cubicBezTo>
                  <a:pt x="342852" y="5023819"/>
                  <a:pt x="285702" y="5004769"/>
                  <a:pt x="252365" y="5023819"/>
                </a:cubicBezTo>
                <a:cubicBezTo>
                  <a:pt x="219027" y="5038106"/>
                  <a:pt x="185690" y="5066681"/>
                  <a:pt x="171402" y="5100019"/>
                </a:cubicBezTo>
                <a:cubicBezTo>
                  <a:pt x="161877" y="5109544"/>
                  <a:pt x="166640" y="5128594"/>
                  <a:pt x="157115" y="5142881"/>
                </a:cubicBezTo>
                <a:cubicBezTo>
                  <a:pt x="133302" y="5166694"/>
                  <a:pt x="95202" y="5190506"/>
                  <a:pt x="76152" y="5223844"/>
                </a:cubicBezTo>
                <a:cubicBezTo>
                  <a:pt x="47625" y="5261944"/>
                  <a:pt x="28575" y="5309521"/>
                  <a:pt x="9525" y="5352384"/>
                </a:cubicBezTo>
                <a:cubicBezTo>
                  <a:pt x="9525" y="5352384"/>
                  <a:pt x="9525" y="5357146"/>
                  <a:pt x="4763" y="5352384"/>
                </a:cubicBezTo>
                <a:cubicBezTo>
                  <a:pt x="23813" y="5304759"/>
                  <a:pt x="42863" y="5247656"/>
                  <a:pt x="85677" y="5200031"/>
                </a:cubicBezTo>
                <a:cubicBezTo>
                  <a:pt x="104727" y="5171456"/>
                  <a:pt x="138065" y="5152406"/>
                  <a:pt x="157115" y="5128594"/>
                </a:cubicBezTo>
                <a:cubicBezTo>
                  <a:pt x="161877" y="5123831"/>
                  <a:pt x="161877" y="5114306"/>
                  <a:pt x="161877" y="5104781"/>
                </a:cubicBezTo>
                <a:cubicBezTo>
                  <a:pt x="166640" y="5076206"/>
                  <a:pt x="219027" y="5014294"/>
                  <a:pt x="247602" y="5009531"/>
                </a:cubicBezTo>
                <a:cubicBezTo>
                  <a:pt x="280940" y="5004769"/>
                  <a:pt x="319040" y="5014294"/>
                  <a:pt x="361902" y="4995244"/>
                </a:cubicBezTo>
                <a:cubicBezTo>
                  <a:pt x="395240" y="4980956"/>
                  <a:pt x="395240" y="4933331"/>
                  <a:pt x="414290" y="4909566"/>
                </a:cubicBezTo>
                <a:cubicBezTo>
                  <a:pt x="461867" y="4919044"/>
                  <a:pt x="509492" y="4895279"/>
                  <a:pt x="557117" y="4847654"/>
                </a:cubicBezTo>
                <a:cubicBezTo>
                  <a:pt x="557117" y="4847654"/>
                  <a:pt x="699992" y="4776216"/>
                  <a:pt x="723805" y="4776216"/>
                </a:cubicBezTo>
                <a:cubicBezTo>
                  <a:pt x="738092" y="4776216"/>
                  <a:pt x="761905" y="4800029"/>
                  <a:pt x="771430" y="4809554"/>
                </a:cubicBezTo>
                <a:cubicBezTo>
                  <a:pt x="800005" y="4795266"/>
                  <a:pt x="833295" y="4790504"/>
                  <a:pt x="861870" y="4776216"/>
                </a:cubicBezTo>
                <a:cubicBezTo>
                  <a:pt x="871395" y="4771454"/>
                  <a:pt x="876157" y="4757166"/>
                  <a:pt x="880920" y="4742879"/>
                </a:cubicBezTo>
                <a:cubicBezTo>
                  <a:pt x="890445" y="4690491"/>
                  <a:pt x="961882" y="4642866"/>
                  <a:pt x="999982" y="4628579"/>
                </a:cubicBezTo>
                <a:cubicBezTo>
                  <a:pt x="1004745" y="4604766"/>
                  <a:pt x="1009507" y="4580954"/>
                  <a:pt x="1009507" y="4557141"/>
                </a:cubicBezTo>
                <a:cubicBezTo>
                  <a:pt x="1014270" y="4490514"/>
                  <a:pt x="1019032" y="4419076"/>
                  <a:pt x="1023795" y="4347639"/>
                </a:cubicBezTo>
                <a:cubicBezTo>
                  <a:pt x="1057132" y="4347639"/>
                  <a:pt x="1214247" y="4338114"/>
                  <a:pt x="1395222" y="4333351"/>
                </a:cubicBezTo>
                <a:lnTo>
                  <a:pt x="1404747" y="4342876"/>
                </a:lnTo>
                <a:cubicBezTo>
                  <a:pt x="1395222" y="4366689"/>
                  <a:pt x="1366647" y="4357164"/>
                  <a:pt x="1338072" y="4361926"/>
                </a:cubicBezTo>
                <a:cubicBezTo>
                  <a:pt x="1338072" y="4371451"/>
                  <a:pt x="1338072" y="4385739"/>
                  <a:pt x="1342835" y="4423839"/>
                </a:cubicBezTo>
                <a:lnTo>
                  <a:pt x="1280922" y="4423839"/>
                </a:lnTo>
                <a:lnTo>
                  <a:pt x="1280922" y="4352401"/>
                </a:lnTo>
                <a:cubicBezTo>
                  <a:pt x="1257110" y="4357164"/>
                  <a:pt x="1219010" y="4352401"/>
                  <a:pt x="1204722" y="4352401"/>
                </a:cubicBezTo>
                <a:cubicBezTo>
                  <a:pt x="1195245" y="4352401"/>
                  <a:pt x="1190482" y="4361926"/>
                  <a:pt x="1180957" y="4366689"/>
                </a:cubicBezTo>
                <a:lnTo>
                  <a:pt x="1180957" y="4433364"/>
                </a:lnTo>
                <a:lnTo>
                  <a:pt x="1133332" y="4433364"/>
                </a:lnTo>
                <a:cubicBezTo>
                  <a:pt x="1109520" y="4414314"/>
                  <a:pt x="1119045" y="4390501"/>
                  <a:pt x="1119045" y="4361926"/>
                </a:cubicBezTo>
                <a:lnTo>
                  <a:pt x="1085707" y="4361926"/>
                </a:lnTo>
                <a:cubicBezTo>
                  <a:pt x="1071420" y="4366689"/>
                  <a:pt x="1052370" y="4366689"/>
                  <a:pt x="1033320" y="4376214"/>
                </a:cubicBezTo>
                <a:lnTo>
                  <a:pt x="1033320" y="4509564"/>
                </a:lnTo>
                <a:lnTo>
                  <a:pt x="1395222" y="4514326"/>
                </a:lnTo>
                <a:cubicBezTo>
                  <a:pt x="1404747" y="4509564"/>
                  <a:pt x="1414272" y="4509564"/>
                  <a:pt x="1404747" y="4461939"/>
                </a:cubicBezTo>
                <a:cubicBezTo>
                  <a:pt x="1419035" y="4366689"/>
                  <a:pt x="1414272" y="4347639"/>
                  <a:pt x="1419035" y="4333351"/>
                </a:cubicBezTo>
                <a:lnTo>
                  <a:pt x="1433322" y="4333351"/>
                </a:lnTo>
                <a:cubicBezTo>
                  <a:pt x="1461897" y="4357164"/>
                  <a:pt x="1428560" y="4380976"/>
                  <a:pt x="1476185" y="4400026"/>
                </a:cubicBezTo>
                <a:cubicBezTo>
                  <a:pt x="1476185" y="4395264"/>
                  <a:pt x="1471422" y="4385739"/>
                  <a:pt x="1471422" y="4380976"/>
                </a:cubicBezTo>
                <a:cubicBezTo>
                  <a:pt x="1485710" y="4395264"/>
                  <a:pt x="1485710" y="4414314"/>
                  <a:pt x="1499997" y="4433364"/>
                </a:cubicBezTo>
                <a:cubicBezTo>
                  <a:pt x="1504760" y="4428601"/>
                  <a:pt x="1504760" y="4423839"/>
                  <a:pt x="1504760" y="4419076"/>
                </a:cubicBezTo>
                <a:cubicBezTo>
                  <a:pt x="1514285" y="4428601"/>
                  <a:pt x="1519047" y="4447651"/>
                  <a:pt x="1528572" y="4466701"/>
                </a:cubicBezTo>
                <a:lnTo>
                  <a:pt x="1538097" y="4457176"/>
                </a:lnTo>
                <a:cubicBezTo>
                  <a:pt x="1547622" y="4514326"/>
                  <a:pt x="1552385" y="4576191"/>
                  <a:pt x="1557147" y="4638104"/>
                </a:cubicBezTo>
                <a:lnTo>
                  <a:pt x="1585674" y="4638104"/>
                </a:lnTo>
                <a:cubicBezTo>
                  <a:pt x="1609487" y="4628579"/>
                  <a:pt x="1628537" y="4623816"/>
                  <a:pt x="1647587" y="4609529"/>
                </a:cubicBezTo>
                <a:cubicBezTo>
                  <a:pt x="1676162" y="4590479"/>
                  <a:pt x="1680924" y="4561904"/>
                  <a:pt x="1709499" y="4561904"/>
                </a:cubicBezTo>
                <a:cubicBezTo>
                  <a:pt x="1719024" y="4561904"/>
                  <a:pt x="1799987" y="4590479"/>
                  <a:pt x="1847612" y="4614291"/>
                </a:cubicBezTo>
                <a:cubicBezTo>
                  <a:pt x="1871424" y="4623816"/>
                  <a:pt x="1890474" y="4647629"/>
                  <a:pt x="1919049" y="4666679"/>
                </a:cubicBezTo>
                <a:cubicBezTo>
                  <a:pt x="1947624" y="4690491"/>
                  <a:pt x="1985677" y="4700016"/>
                  <a:pt x="2014252" y="4728591"/>
                </a:cubicBezTo>
                <a:cubicBezTo>
                  <a:pt x="2023777" y="4733354"/>
                  <a:pt x="2028539" y="4842891"/>
                  <a:pt x="2085689" y="4842891"/>
                </a:cubicBezTo>
                <a:cubicBezTo>
                  <a:pt x="2099977" y="4842891"/>
                  <a:pt x="2119027" y="4819079"/>
                  <a:pt x="2138077" y="4814316"/>
                </a:cubicBezTo>
                <a:cubicBezTo>
                  <a:pt x="2147602" y="4809554"/>
                  <a:pt x="2176177" y="4809554"/>
                  <a:pt x="2190464" y="4809554"/>
                </a:cubicBezTo>
                <a:cubicBezTo>
                  <a:pt x="2199989" y="4809554"/>
                  <a:pt x="2290477" y="4819079"/>
                  <a:pt x="2300002" y="4819079"/>
                </a:cubicBezTo>
                <a:cubicBezTo>
                  <a:pt x="2314289" y="4819079"/>
                  <a:pt x="2385679" y="4809554"/>
                  <a:pt x="2399967" y="4809554"/>
                </a:cubicBezTo>
                <a:cubicBezTo>
                  <a:pt x="2585704" y="4809554"/>
                  <a:pt x="2804732" y="4971431"/>
                  <a:pt x="2980944" y="5057156"/>
                </a:cubicBezTo>
                <a:cubicBezTo>
                  <a:pt x="3114246" y="4909566"/>
                  <a:pt x="3114246" y="4885754"/>
                  <a:pt x="3223784" y="4885754"/>
                </a:cubicBezTo>
                <a:cubicBezTo>
                  <a:pt x="3238071" y="4885754"/>
                  <a:pt x="3295221" y="4838129"/>
                  <a:pt x="3333321" y="4823841"/>
                </a:cubicBezTo>
                <a:cubicBezTo>
                  <a:pt x="3371421" y="4809554"/>
                  <a:pt x="3419046" y="4809554"/>
                  <a:pt x="3461909" y="4800029"/>
                </a:cubicBezTo>
                <a:cubicBezTo>
                  <a:pt x="3476196" y="4795266"/>
                  <a:pt x="3495199" y="4785741"/>
                  <a:pt x="3504724" y="4776216"/>
                </a:cubicBezTo>
                <a:cubicBezTo>
                  <a:pt x="3504724" y="4752404"/>
                  <a:pt x="3509486" y="4728591"/>
                  <a:pt x="3509486" y="4704779"/>
                </a:cubicBezTo>
                <a:cubicBezTo>
                  <a:pt x="3514249" y="4671441"/>
                  <a:pt x="3514249" y="4633341"/>
                  <a:pt x="3519011" y="4600004"/>
                </a:cubicBezTo>
                <a:cubicBezTo>
                  <a:pt x="3552349" y="4595241"/>
                  <a:pt x="3590449" y="4595241"/>
                  <a:pt x="3623786" y="4595241"/>
                </a:cubicBezTo>
                <a:cubicBezTo>
                  <a:pt x="3633311" y="4595241"/>
                  <a:pt x="3647599" y="4595241"/>
                  <a:pt x="3728561" y="4600004"/>
                </a:cubicBezTo>
                <a:cubicBezTo>
                  <a:pt x="3719036" y="4604766"/>
                  <a:pt x="3709511" y="4604766"/>
                  <a:pt x="3695224" y="4604766"/>
                </a:cubicBezTo>
                <a:lnTo>
                  <a:pt x="3695224" y="4642866"/>
                </a:lnTo>
                <a:lnTo>
                  <a:pt x="3661886" y="4642866"/>
                </a:lnTo>
                <a:cubicBezTo>
                  <a:pt x="3666649" y="4604766"/>
                  <a:pt x="3657124" y="4600004"/>
                  <a:pt x="3633311" y="4600004"/>
                </a:cubicBezTo>
                <a:cubicBezTo>
                  <a:pt x="3609499" y="4600004"/>
                  <a:pt x="3599974" y="4604766"/>
                  <a:pt x="3604736" y="4642866"/>
                </a:cubicBezTo>
                <a:cubicBezTo>
                  <a:pt x="3595211" y="4647629"/>
                  <a:pt x="3580924" y="4642866"/>
                  <a:pt x="3571399" y="4642866"/>
                </a:cubicBezTo>
                <a:lnTo>
                  <a:pt x="3571399" y="4604766"/>
                </a:lnTo>
                <a:lnTo>
                  <a:pt x="3538061" y="4604766"/>
                </a:lnTo>
                <a:cubicBezTo>
                  <a:pt x="3533299" y="4609529"/>
                  <a:pt x="3528536" y="4609529"/>
                  <a:pt x="3523774" y="4614291"/>
                </a:cubicBezTo>
                <a:lnTo>
                  <a:pt x="3523774" y="4690491"/>
                </a:lnTo>
                <a:lnTo>
                  <a:pt x="3738086" y="4690491"/>
                </a:lnTo>
                <a:cubicBezTo>
                  <a:pt x="3742849" y="4666679"/>
                  <a:pt x="3742849" y="4642866"/>
                  <a:pt x="3738086" y="4590479"/>
                </a:cubicBezTo>
                <a:cubicBezTo>
                  <a:pt x="3771424" y="4604766"/>
                  <a:pt x="3747611" y="4628579"/>
                  <a:pt x="3766661" y="4628579"/>
                </a:cubicBezTo>
                <a:cubicBezTo>
                  <a:pt x="3776186" y="4628579"/>
                  <a:pt x="3771424" y="4623816"/>
                  <a:pt x="3771424" y="4619054"/>
                </a:cubicBezTo>
                <a:cubicBezTo>
                  <a:pt x="3780949" y="4638104"/>
                  <a:pt x="3795236" y="4652391"/>
                  <a:pt x="3804761" y="4661916"/>
                </a:cubicBezTo>
                <a:cubicBezTo>
                  <a:pt x="3814286" y="4714304"/>
                  <a:pt x="3809524" y="4771454"/>
                  <a:pt x="3823811" y="4823841"/>
                </a:cubicBezTo>
                <a:cubicBezTo>
                  <a:pt x="3823811" y="4833366"/>
                  <a:pt x="3847624" y="4847654"/>
                  <a:pt x="3861911" y="4847654"/>
                </a:cubicBezTo>
                <a:cubicBezTo>
                  <a:pt x="3871389" y="4847654"/>
                  <a:pt x="3957114" y="4776216"/>
                  <a:pt x="4028551" y="4776216"/>
                </a:cubicBezTo>
                <a:cubicBezTo>
                  <a:pt x="4104751" y="4776216"/>
                  <a:pt x="4223814" y="4847654"/>
                  <a:pt x="4266629" y="4942856"/>
                </a:cubicBezTo>
                <a:cubicBezTo>
                  <a:pt x="4285679" y="4980956"/>
                  <a:pt x="4433316" y="5109544"/>
                  <a:pt x="4480941" y="5109544"/>
                </a:cubicBezTo>
                <a:cubicBezTo>
                  <a:pt x="4566666" y="5109544"/>
                  <a:pt x="4590479" y="4966669"/>
                  <a:pt x="4699969" y="4966669"/>
                </a:cubicBezTo>
                <a:cubicBezTo>
                  <a:pt x="4709494" y="4966669"/>
                  <a:pt x="4757119" y="4976194"/>
                  <a:pt x="4785694" y="4995244"/>
                </a:cubicBezTo>
                <a:cubicBezTo>
                  <a:pt x="4828556" y="5028581"/>
                  <a:pt x="4861894" y="5085731"/>
                  <a:pt x="4909519" y="5128594"/>
                </a:cubicBezTo>
                <a:cubicBezTo>
                  <a:pt x="4952381" y="5166694"/>
                  <a:pt x="5019008" y="5195269"/>
                  <a:pt x="5057108" y="5242894"/>
                </a:cubicBezTo>
                <a:cubicBezTo>
                  <a:pt x="5061871" y="5209556"/>
                  <a:pt x="5066633" y="5171456"/>
                  <a:pt x="5071396" y="5133356"/>
                </a:cubicBezTo>
                <a:lnTo>
                  <a:pt x="5228558" y="5133356"/>
                </a:lnTo>
                <a:cubicBezTo>
                  <a:pt x="5223796" y="5138119"/>
                  <a:pt x="5214271" y="5138119"/>
                  <a:pt x="5199983" y="5138119"/>
                </a:cubicBezTo>
                <a:lnTo>
                  <a:pt x="5199983" y="5166694"/>
                </a:lnTo>
                <a:lnTo>
                  <a:pt x="5180933" y="5166694"/>
                </a:lnTo>
                <a:cubicBezTo>
                  <a:pt x="5176171" y="5147644"/>
                  <a:pt x="5166646" y="5133356"/>
                  <a:pt x="5147596" y="5133356"/>
                </a:cubicBezTo>
                <a:cubicBezTo>
                  <a:pt x="5138071" y="5133356"/>
                  <a:pt x="5142833" y="5138119"/>
                  <a:pt x="5133308" y="5138119"/>
                </a:cubicBezTo>
                <a:lnTo>
                  <a:pt x="5133308" y="5166694"/>
                </a:lnTo>
                <a:cubicBezTo>
                  <a:pt x="5128546" y="5171456"/>
                  <a:pt x="5119021" y="5166694"/>
                  <a:pt x="5109496" y="5166694"/>
                </a:cubicBezTo>
                <a:lnTo>
                  <a:pt x="5109496" y="5138119"/>
                </a:lnTo>
                <a:lnTo>
                  <a:pt x="5080921" y="5138119"/>
                </a:lnTo>
                <a:lnTo>
                  <a:pt x="5071396" y="5147644"/>
                </a:lnTo>
                <a:lnTo>
                  <a:pt x="5071396" y="5204794"/>
                </a:lnTo>
                <a:lnTo>
                  <a:pt x="5238083" y="5204794"/>
                </a:lnTo>
                <a:lnTo>
                  <a:pt x="5238083" y="5128594"/>
                </a:lnTo>
                <a:cubicBezTo>
                  <a:pt x="5247608" y="5147644"/>
                  <a:pt x="5276183" y="5161931"/>
                  <a:pt x="5285708" y="5190506"/>
                </a:cubicBezTo>
                <a:cubicBezTo>
                  <a:pt x="5295233" y="5209556"/>
                  <a:pt x="5285708" y="5238131"/>
                  <a:pt x="5285708" y="5261944"/>
                </a:cubicBezTo>
                <a:cubicBezTo>
                  <a:pt x="5285708" y="5276231"/>
                  <a:pt x="5295233" y="5299996"/>
                  <a:pt x="5299996" y="5309521"/>
                </a:cubicBezTo>
                <a:lnTo>
                  <a:pt x="5342858" y="4923806"/>
                </a:lnTo>
                <a:cubicBezTo>
                  <a:pt x="5380958" y="4904804"/>
                  <a:pt x="5471398" y="4942856"/>
                  <a:pt x="5466636" y="4871466"/>
                </a:cubicBezTo>
                <a:cubicBezTo>
                  <a:pt x="5471398" y="4861941"/>
                  <a:pt x="5471398" y="4847654"/>
                  <a:pt x="5471398" y="4833366"/>
                </a:cubicBezTo>
                <a:cubicBezTo>
                  <a:pt x="5471398" y="4814316"/>
                  <a:pt x="5476161" y="4795266"/>
                  <a:pt x="5476161" y="4776216"/>
                </a:cubicBezTo>
                <a:cubicBezTo>
                  <a:pt x="5476161" y="4757166"/>
                  <a:pt x="5480923" y="4738116"/>
                  <a:pt x="5480923" y="4719066"/>
                </a:cubicBezTo>
                <a:cubicBezTo>
                  <a:pt x="5480923" y="4676204"/>
                  <a:pt x="5471398" y="4638104"/>
                  <a:pt x="5499973" y="4609529"/>
                </a:cubicBezTo>
                <a:cubicBezTo>
                  <a:pt x="5504736" y="4638104"/>
                  <a:pt x="5523786" y="4700016"/>
                  <a:pt x="5571411" y="4704779"/>
                </a:cubicBezTo>
                <a:cubicBezTo>
                  <a:pt x="5557123" y="4733354"/>
                  <a:pt x="5519023" y="4733354"/>
                  <a:pt x="5542836" y="4776216"/>
                </a:cubicBezTo>
                <a:cubicBezTo>
                  <a:pt x="5542836" y="4776216"/>
                  <a:pt x="5542836" y="4780979"/>
                  <a:pt x="5533311" y="4780979"/>
                </a:cubicBezTo>
                <a:cubicBezTo>
                  <a:pt x="5519023" y="4780979"/>
                  <a:pt x="5514261" y="4752404"/>
                  <a:pt x="5495211" y="4738116"/>
                </a:cubicBezTo>
                <a:cubicBezTo>
                  <a:pt x="5485686" y="4785741"/>
                  <a:pt x="5480923" y="4838129"/>
                  <a:pt x="5476161" y="4904804"/>
                </a:cubicBezTo>
                <a:cubicBezTo>
                  <a:pt x="5480923" y="4909566"/>
                  <a:pt x="5480923" y="4909566"/>
                  <a:pt x="5495211" y="4909566"/>
                </a:cubicBezTo>
                <a:cubicBezTo>
                  <a:pt x="5504736" y="4909566"/>
                  <a:pt x="5580936" y="4900041"/>
                  <a:pt x="5623798" y="4890516"/>
                </a:cubicBezTo>
                <a:lnTo>
                  <a:pt x="5623798" y="4576191"/>
                </a:lnTo>
                <a:lnTo>
                  <a:pt x="5638086" y="4576191"/>
                </a:lnTo>
                <a:cubicBezTo>
                  <a:pt x="5647611" y="4604766"/>
                  <a:pt x="5647611" y="4666679"/>
                  <a:pt x="5704761" y="4685729"/>
                </a:cubicBezTo>
                <a:cubicBezTo>
                  <a:pt x="5690473" y="4695254"/>
                  <a:pt x="5661898" y="4728591"/>
                  <a:pt x="5642848" y="4719066"/>
                </a:cubicBezTo>
                <a:cubicBezTo>
                  <a:pt x="5638086" y="4723829"/>
                  <a:pt x="5633323" y="4723829"/>
                  <a:pt x="5633323" y="4738116"/>
                </a:cubicBezTo>
                <a:lnTo>
                  <a:pt x="5633323" y="4890516"/>
                </a:lnTo>
                <a:cubicBezTo>
                  <a:pt x="5638086" y="4895279"/>
                  <a:pt x="5633323" y="4895279"/>
                  <a:pt x="5647611" y="4895279"/>
                </a:cubicBezTo>
                <a:cubicBezTo>
                  <a:pt x="5657136" y="4895279"/>
                  <a:pt x="5719048" y="4885754"/>
                  <a:pt x="5752386" y="4880991"/>
                </a:cubicBezTo>
                <a:cubicBezTo>
                  <a:pt x="5761911" y="4876229"/>
                  <a:pt x="5761911" y="4866704"/>
                  <a:pt x="5761911" y="4857179"/>
                </a:cubicBezTo>
                <a:cubicBezTo>
                  <a:pt x="5761911" y="4842891"/>
                  <a:pt x="5761911" y="4823841"/>
                  <a:pt x="5766673" y="4804791"/>
                </a:cubicBezTo>
                <a:lnTo>
                  <a:pt x="5766673" y="4547616"/>
                </a:lnTo>
                <a:lnTo>
                  <a:pt x="5780913" y="4547616"/>
                </a:lnTo>
                <a:cubicBezTo>
                  <a:pt x="5771388" y="4619054"/>
                  <a:pt x="5809488" y="4580954"/>
                  <a:pt x="5809488" y="4628579"/>
                </a:cubicBezTo>
                <a:cubicBezTo>
                  <a:pt x="5809488" y="4638104"/>
                  <a:pt x="5799963" y="4652391"/>
                  <a:pt x="5799963" y="4661916"/>
                </a:cubicBezTo>
                <a:cubicBezTo>
                  <a:pt x="5799963" y="4676204"/>
                  <a:pt x="5819013" y="4714304"/>
                  <a:pt x="5838063" y="4738116"/>
                </a:cubicBezTo>
                <a:lnTo>
                  <a:pt x="5819013" y="4738116"/>
                </a:lnTo>
                <a:cubicBezTo>
                  <a:pt x="5809488" y="4728591"/>
                  <a:pt x="5795201" y="4714304"/>
                  <a:pt x="5780913" y="4709541"/>
                </a:cubicBezTo>
                <a:cubicBezTo>
                  <a:pt x="5780913" y="4738116"/>
                  <a:pt x="5780913" y="4771454"/>
                  <a:pt x="5776151" y="4880991"/>
                </a:cubicBezTo>
                <a:cubicBezTo>
                  <a:pt x="5852351" y="4866704"/>
                  <a:pt x="5866638" y="4871466"/>
                  <a:pt x="5914263" y="4861941"/>
                </a:cubicBezTo>
                <a:lnTo>
                  <a:pt x="5914263" y="4519089"/>
                </a:lnTo>
                <a:lnTo>
                  <a:pt x="5938076" y="4519089"/>
                </a:lnTo>
                <a:cubicBezTo>
                  <a:pt x="5938076" y="4538091"/>
                  <a:pt x="5928551" y="4557141"/>
                  <a:pt x="5938076" y="4576191"/>
                </a:cubicBezTo>
                <a:cubicBezTo>
                  <a:pt x="5952363" y="4600004"/>
                  <a:pt x="5999988" y="4642866"/>
                  <a:pt x="5999988" y="4661916"/>
                </a:cubicBezTo>
                <a:cubicBezTo>
                  <a:pt x="5999988" y="4676204"/>
                  <a:pt x="5980938" y="4671441"/>
                  <a:pt x="5980938" y="4685729"/>
                </a:cubicBezTo>
                <a:cubicBezTo>
                  <a:pt x="5980938" y="4690491"/>
                  <a:pt x="5999988" y="4700016"/>
                  <a:pt x="5990463" y="4733354"/>
                </a:cubicBezTo>
                <a:cubicBezTo>
                  <a:pt x="5976176" y="4723829"/>
                  <a:pt x="5957126" y="4704779"/>
                  <a:pt x="5933313" y="4690491"/>
                </a:cubicBezTo>
                <a:lnTo>
                  <a:pt x="5933313" y="4861941"/>
                </a:lnTo>
                <a:cubicBezTo>
                  <a:pt x="5938076" y="4866704"/>
                  <a:pt x="5933313" y="4866704"/>
                  <a:pt x="5942838" y="4866704"/>
                </a:cubicBezTo>
                <a:lnTo>
                  <a:pt x="6376178" y="4823841"/>
                </a:lnTo>
                <a:lnTo>
                  <a:pt x="6376178" y="4580954"/>
                </a:lnTo>
                <a:cubicBezTo>
                  <a:pt x="6357128" y="4566666"/>
                  <a:pt x="6338078" y="4552379"/>
                  <a:pt x="6319028" y="4552379"/>
                </a:cubicBezTo>
                <a:cubicBezTo>
                  <a:pt x="6261878" y="4552379"/>
                  <a:pt x="6199966" y="4538091"/>
                  <a:pt x="6147626" y="4514326"/>
                </a:cubicBezTo>
                <a:cubicBezTo>
                  <a:pt x="6147626" y="4514326"/>
                  <a:pt x="6147626" y="4504801"/>
                  <a:pt x="6142863" y="4495276"/>
                </a:cubicBezTo>
                <a:cubicBezTo>
                  <a:pt x="6142863" y="4490514"/>
                  <a:pt x="6138101" y="4490514"/>
                  <a:pt x="6133338" y="4485751"/>
                </a:cubicBezTo>
                <a:cubicBezTo>
                  <a:pt x="6228541" y="4476226"/>
                  <a:pt x="6328553" y="4466701"/>
                  <a:pt x="6423803" y="4452414"/>
                </a:cubicBezTo>
                <a:cubicBezTo>
                  <a:pt x="6476191" y="4442889"/>
                  <a:pt x="6557106" y="4438126"/>
                  <a:pt x="6614256" y="4409551"/>
                </a:cubicBezTo>
                <a:cubicBezTo>
                  <a:pt x="6628543" y="4404789"/>
                  <a:pt x="6628543" y="4380976"/>
                  <a:pt x="6628543" y="4380976"/>
                </a:cubicBezTo>
                <a:cubicBezTo>
                  <a:pt x="6628543" y="4328589"/>
                  <a:pt x="6538056" y="4319064"/>
                  <a:pt x="6519053" y="4309539"/>
                </a:cubicBezTo>
                <a:lnTo>
                  <a:pt x="6404753" y="4280964"/>
                </a:lnTo>
                <a:lnTo>
                  <a:pt x="6404753" y="4242864"/>
                </a:lnTo>
                <a:cubicBezTo>
                  <a:pt x="6461903" y="4238101"/>
                  <a:pt x="6523816" y="4233339"/>
                  <a:pt x="6585681" y="4223814"/>
                </a:cubicBezTo>
                <a:cubicBezTo>
                  <a:pt x="6585681" y="4219051"/>
                  <a:pt x="6590443" y="4223814"/>
                  <a:pt x="6590443" y="4209526"/>
                </a:cubicBezTo>
              </a:path>
            </a:pathLst>
          </a:custGeom>
          <a:gradFill>
            <a:gsLst>
              <a:gs pos="100000">
                <a:srgbClr val="C00000">
                  <a:alpha val="0"/>
                </a:srgbClr>
              </a:gs>
              <a:gs pos="53000">
                <a:srgbClr val="E20000"/>
              </a:gs>
            </a:gsLst>
            <a:lin ang="5400000" scaled="1"/>
          </a:gradFill>
          <a:ln w="4763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id="{CDA3D37D-78C0-522C-361E-8128C911B6A5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4112822"/>
            <a:ext cx="9144000" cy="1030678"/>
          </a:xfrm>
          <a:prstGeom prst="rect">
            <a:avLst/>
          </a:prstGeom>
        </p:spPr>
      </p:pic>
      <p:pic>
        <p:nvPicPr>
          <p:cNvPr id="51" name="图片 50">
            <a:extLst>
              <a:ext uri="{FF2B5EF4-FFF2-40B4-BE49-F238E27FC236}">
                <a16:creationId xmlns:a16="http://schemas.microsoft.com/office/drawing/2014/main" id="{4F448BD0-FB7B-898D-8DF8-CBE9E680D9EA}"/>
              </a:ext>
            </a:extLst>
          </p:cNvPr>
          <p:cNvPicPr>
            <a:picLocks noChangeAspect="1"/>
          </p:cNvPicPr>
          <p:nvPr/>
        </p:nvPicPr>
        <p:blipFill>
          <a:blip r:embed="rId11" cstate="screen">
            <a:alphaModFix amt="3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9592" y="907539"/>
            <a:ext cx="1093035" cy="588220"/>
          </a:xfrm>
          <a:prstGeom prst="rect">
            <a:avLst/>
          </a:prstGeom>
        </p:spPr>
      </p:pic>
      <p:sp>
        <p:nvSpPr>
          <p:cNvPr id="4" name="PA_淘宝网chenying0907出品 339">
            <a:extLst>
              <a:ext uri="{FF2B5EF4-FFF2-40B4-BE49-F238E27FC236}">
                <a16:creationId xmlns:a16="http://schemas.microsoft.com/office/drawing/2014/main" id="{290EAB3E-5DC3-14F3-2E54-481016B7A4C2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3429666" y="289523"/>
            <a:ext cx="2315057" cy="221599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13800" b="1" dirty="0">
                <a:gradFill>
                  <a:gsLst>
                    <a:gs pos="100000">
                      <a:srgbClr val="C00000"/>
                    </a:gs>
                    <a:gs pos="0">
                      <a:srgbClr val="FF0000"/>
                    </a:gs>
                  </a:gsLst>
                  <a:lin ang="5400000" scaled="1"/>
                </a:gradFill>
                <a:effectLst>
                  <a:outerShdw dist="114300" dir="2700000" algn="tl" rotWithShape="0">
                    <a:schemeClr val="bg2">
                      <a:lumMod val="50000"/>
                      <a:alpha val="10000"/>
                    </a:schemeClr>
                  </a:outerShdw>
                </a:effectLst>
                <a:latin typeface="阿里巴巴普惠体 2.0 115 Black" panose="00020600040101010101" pitchFamily="18" charset="-122"/>
                <a:ea typeface="阿里巴巴普惠体 2.0 115 Black" panose="00020600040101010101" pitchFamily="18" charset="-122"/>
                <a:cs typeface="阿里巴巴普惠体 2.0 115 Black" panose="00020600040101010101" pitchFamily="18" charset="-122"/>
                <a:sym typeface="+mn-lt"/>
              </a:rPr>
              <a:t>01</a:t>
            </a:r>
          </a:p>
        </p:txBody>
      </p:sp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161F7847-32DA-F05A-2401-68F9D7A427E0}"/>
              </a:ext>
            </a:extLst>
          </p:cNvPr>
          <p:cNvSpPr/>
          <p:nvPr/>
        </p:nvSpPr>
        <p:spPr>
          <a:xfrm>
            <a:off x="1944642" y="2190422"/>
            <a:ext cx="5382792" cy="513612"/>
          </a:xfrm>
          <a:custGeom>
            <a:avLst/>
            <a:gdLst>
              <a:gd name="connsiteX0" fmla="*/ 0 w 5382792"/>
              <a:gd name="connsiteY0" fmla="*/ 0 h 513612"/>
              <a:gd name="connsiteX1" fmla="*/ 5382792 w 5382792"/>
              <a:gd name="connsiteY1" fmla="*/ 0 h 513612"/>
              <a:gd name="connsiteX2" fmla="*/ 5121154 w 5382792"/>
              <a:gd name="connsiteY2" fmla="*/ 261638 h 513612"/>
              <a:gd name="connsiteX3" fmla="*/ 5373129 w 5382792"/>
              <a:gd name="connsiteY3" fmla="*/ 513612 h 513612"/>
              <a:gd name="connsiteX4" fmla="*/ 9664 w 5382792"/>
              <a:gd name="connsiteY4" fmla="*/ 513612 h 513612"/>
              <a:gd name="connsiteX5" fmla="*/ 261638 w 5382792"/>
              <a:gd name="connsiteY5" fmla="*/ 261638 h 513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82792" h="513612">
                <a:moveTo>
                  <a:pt x="0" y="0"/>
                </a:moveTo>
                <a:lnTo>
                  <a:pt x="5382792" y="0"/>
                </a:lnTo>
                <a:lnTo>
                  <a:pt x="5121154" y="261638"/>
                </a:lnTo>
                <a:lnTo>
                  <a:pt x="5373129" y="513612"/>
                </a:lnTo>
                <a:lnTo>
                  <a:pt x="9664" y="513612"/>
                </a:lnTo>
                <a:lnTo>
                  <a:pt x="261638" y="261638"/>
                </a:lnTo>
                <a:close/>
              </a:path>
            </a:pathLst>
          </a:custGeom>
          <a:blipFill dpi="0" rotWithShape="1">
            <a:blip r:embed="rId12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/>
          </a:p>
        </p:txBody>
      </p:sp>
      <p:sp>
        <p:nvSpPr>
          <p:cNvPr id="7" name="iconfont-1096-617929">
            <a:extLst>
              <a:ext uri="{FF2B5EF4-FFF2-40B4-BE49-F238E27FC236}">
                <a16:creationId xmlns:a16="http://schemas.microsoft.com/office/drawing/2014/main" id="{AA5378E0-4091-83CE-EEC2-C384DCF50938}"/>
              </a:ext>
            </a:extLst>
          </p:cNvPr>
          <p:cNvSpPr/>
          <p:nvPr/>
        </p:nvSpPr>
        <p:spPr>
          <a:xfrm>
            <a:off x="6445604" y="2336260"/>
            <a:ext cx="523422" cy="521388"/>
          </a:xfrm>
          <a:custGeom>
            <a:avLst/>
            <a:gdLst>
              <a:gd name="T0" fmla="*/ 11209 w 11256"/>
              <a:gd name="T1" fmla="*/ 4253 h 11213"/>
              <a:gd name="T2" fmla="*/ 10891 w 11256"/>
              <a:gd name="T3" fmla="*/ 3984 h 11213"/>
              <a:gd name="T4" fmla="*/ 7510 w 11256"/>
              <a:gd name="T5" fmla="*/ 3462 h 11213"/>
              <a:gd name="T6" fmla="*/ 6001 w 11256"/>
              <a:gd name="T7" fmla="*/ 230 h 11213"/>
              <a:gd name="T8" fmla="*/ 5640 w 11256"/>
              <a:gd name="T9" fmla="*/ 0 h 11213"/>
              <a:gd name="T10" fmla="*/ 5640 w 11256"/>
              <a:gd name="T11" fmla="*/ 0 h 11213"/>
              <a:gd name="T12" fmla="*/ 5279 w 11256"/>
              <a:gd name="T13" fmla="*/ 230 h 11213"/>
              <a:gd name="T14" fmla="*/ 3756 w 11256"/>
              <a:gd name="T15" fmla="*/ 3455 h 11213"/>
              <a:gd name="T16" fmla="*/ 370 w 11256"/>
              <a:gd name="T17" fmla="*/ 3965 h 11213"/>
              <a:gd name="T18" fmla="*/ 49 w 11256"/>
              <a:gd name="T19" fmla="*/ 4231 h 11213"/>
              <a:gd name="T20" fmla="*/ 142 w 11256"/>
              <a:gd name="T21" fmla="*/ 4638 h 11213"/>
              <a:gd name="T22" fmla="*/ 2597 w 11256"/>
              <a:gd name="T23" fmla="*/ 7164 h 11213"/>
              <a:gd name="T24" fmla="*/ 2010 w 11256"/>
              <a:gd name="T25" fmla="*/ 10725 h 11213"/>
              <a:gd name="T26" fmla="*/ 2174 w 11256"/>
              <a:gd name="T27" fmla="*/ 11116 h 11213"/>
              <a:gd name="T28" fmla="*/ 2597 w 11256"/>
              <a:gd name="T29" fmla="*/ 11140 h 11213"/>
              <a:gd name="T30" fmla="*/ 5620 w 11256"/>
              <a:gd name="T31" fmla="*/ 9478 h 11213"/>
              <a:gd name="T32" fmla="*/ 8637 w 11256"/>
              <a:gd name="T33" fmla="*/ 11151 h 11213"/>
              <a:gd name="T34" fmla="*/ 8831 w 11256"/>
              <a:gd name="T35" fmla="*/ 11200 h 11213"/>
              <a:gd name="T36" fmla="*/ 8839 w 11256"/>
              <a:gd name="T37" fmla="*/ 11200 h 11213"/>
              <a:gd name="T38" fmla="*/ 9239 w 11256"/>
              <a:gd name="T39" fmla="*/ 10800 h 11213"/>
              <a:gd name="T40" fmla="*/ 9213 w 11256"/>
              <a:gd name="T41" fmla="*/ 10658 h 11213"/>
              <a:gd name="T42" fmla="*/ 8652 w 11256"/>
              <a:gd name="T43" fmla="*/ 7175 h 11213"/>
              <a:gd name="T44" fmla="*/ 11114 w 11256"/>
              <a:gd name="T45" fmla="*/ 4659 h 11213"/>
              <a:gd name="T46" fmla="*/ 11209 w 11256"/>
              <a:gd name="T47" fmla="*/ 4253 h 11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256" h="11213">
                <a:moveTo>
                  <a:pt x="11209" y="4253"/>
                </a:moveTo>
                <a:cubicBezTo>
                  <a:pt x="11161" y="4111"/>
                  <a:pt x="11039" y="4008"/>
                  <a:pt x="10891" y="3984"/>
                </a:cubicBezTo>
                <a:lnTo>
                  <a:pt x="7510" y="3462"/>
                </a:lnTo>
                <a:lnTo>
                  <a:pt x="6001" y="230"/>
                </a:lnTo>
                <a:cubicBezTo>
                  <a:pt x="5934" y="90"/>
                  <a:pt x="5795" y="0"/>
                  <a:pt x="5640" y="0"/>
                </a:cubicBezTo>
                <a:lnTo>
                  <a:pt x="5640" y="0"/>
                </a:lnTo>
                <a:cubicBezTo>
                  <a:pt x="5485" y="0"/>
                  <a:pt x="5345" y="88"/>
                  <a:pt x="5279" y="230"/>
                </a:cubicBezTo>
                <a:lnTo>
                  <a:pt x="3756" y="3455"/>
                </a:lnTo>
                <a:lnTo>
                  <a:pt x="370" y="3965"/>
                </a:lnTo>
                <a:cubicBezTo>
                  <a:pt x="221" y="3986"/>
                  <a:pt x="99" y="4090"/>
                  <a:pt x="49" y="4231"/>
                </a:cubicBezTo>
                <a:cubicBezTo>
                  <a:pt x="0" y="4373"/>
                  <a:pt x="36" y="4530"/>
                  <a:pt x="142" y="4638"/>
                </a:cubicBezTo>
                <a:lnTo>
                  <a:pt x="2597" y="7164"/>
                </a:lnTo>
                <a:lnTo>
                  <a:pt x="2010" y="10725"/>
                </a:lnTo>
                <a:cubicBezTo>
                  <a:pt x="1984" y="10875"/>
                  <a:pt x="2049" y="11028"/>
                  <a:pt x="2174" y="11116"/>
                </a:cubicBezTo>
                <a:cubicBezTo>
                  <a:pt x="2298" y="11204"/>
                  <a:pt x="2464" y="11213"/>
                  <a:pt x="2597" y="11140"/>
                </a:cubicBezTo>
                <a:lnTo>
                  <a:pt x="5620" y="9478"/>
                </a:lnTo>
                <a:lnTo>
                  <a:pt x="8637" y="11151"/>
                </a:lnTo>
                <a:cubicBezTo>
                  <a:pt x="8697" y="11183"/>
                  <a:pt x="8764" y="11200"/>
                  <a:pt x="8831" y="11200"/>
                </a:cubicBezTo>
                <a:lnTo>
                  <a:pt x="8839" y="11200"/>
                </a:lnTo>
                <a:cubicBezTo>
                  <a:pt x="9061" y="11200"/>
                  <a:pt x="9239" y="11022"/>
                  <a:pt x="9239" y="10800"/>
                </a:cubicBezTo>
                <a:cubicBezTo>
                  <a:pt x="9239" y="10751"/>
                  <a:pt x="9231" y="10703"/>
                  <a:pt x="9213" y="10658"/>
                </a:cubicBezTo>
                <a:lnTo>
                  <a:pt x="8652" y="7175"/>
                </a:lnTo>
                <a:lnTo>
                  <a:pt x="11114" y="4659"/>
                </a:lnTo>
                <a:cubicBezTo>
                  <a:pt x="11219" y="4552"/>
                  <a:pt x="11256" y="4395"/>
                  <a:pt x="11209" y="425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89000">
                <a:srgbClr val="EF0C1F">
                  <a:alpha val="0"/>
                </a:srgb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iconfont-1096-617929">
            <a:extLst>
              <a:ext uri="{FF2B5EF4-FFF2-40B4-BE49-F238E27FC236}">
                <a16:creationId xmlns:a16="http://schemas.microsoft.com/office/drawing/2014/main" id="{176A1845-4B05-BFF6-EA36-971C8D1E8E9A}"/>
              </a:ext>
            </a:extLst>
          </p:cNvPr>
          <p:cNvSpPr/>
          <p:nvPr/>
        </p:nvSpPr>
        <p:spPr>
          <a:xfrm>
            <a:off x="2317762" y="2127756"/>
            <a:ext cx="496462" cy="494532"/>
          </a:xfrm>
          <a:custGeom>
            <a:avLst/>
            <a:gdLst>
              <a:gd name="T0" fmla="*/ 11209 w 11256"/>
              <a:gd name="T1" fmla="*/ 4253 h 11213"/>
              <a:gd name="T2" fmla="*/ 10891 w 11256"/>
              <a:gd name="T3" fmla="*/ 3984 h 11213"/>
              <a:gd name="T4" fmla="*/ 7510 w 11256"/>
              <a:gd name="T5" fmla="*/ 3462 h 11213"/>
              <a:gd name="T6" fmla="*/ 6001 w 11256"/>
              <a:gd name="T7" fmla="*/ 230 h 11213"/>
              <a:gd name="T8" fmla="*/ 5640 w 11256"/>
              <a:gd name="T9" fmla="*/ 0 h 11213"/>
              <a:gd name="T10" fmla="*/ 5640 w 11256"/>
              <a:gd name="T11" fmla="*/ 0 h 11213"/>
              <a:gd name="T12" fmla="*/ 5279 w 11256"/>
              <a:gd name="T13" fmla="*/ 230 h 11213"/>
              <a:gd name="T14" fmla="*/ 3756 w 11256"/>
              <a:gd name="T15" fmla="*/ 3455 h 11213"/>
              <a:gd name="T16" fmla="*/ 370 w 11256"/>
              <a:gd name="T17" fmla="*/ 3965 h 11213"/>
              <a:gd name="T18" fmla="*/ 49 w 11256"/>
              <a:gd name="T19" fmla="*/ 4231 h 11213"/>
              <a:gd name="T20" fmla="*/ 142 w 11256"/>
              <a:gd name="T21" fmla="*/ 4638 h 11213"/>
              <a:gd name="T22" fmla="*/ 2597 w 11256"/>
              <a:gd name="T23" fmla="*/ 7164 h 11213"/>
              <a:gd name="T24" fmla="*/ 2010 w 11256"/>
              <a:gd name="T25" fmla="*/ 10725 h 11213"/>
              <a:gd name="T26" fmla="*/ 2174 w 11256"/>
              <a:gd name="T27" fmla="*/ 11116 h 11213"/>
              <a:gd name="T28" fmla="*/ 2597 w 11256"/>
              <a:gd name="T29" fmla="*/ 11140 h 11213"/>
              <a:gd name="T30" fmla="*/ 5620 w 11256"/>
              <a:gd name="T31" fmla="*/ 9478 h 11213"/>
              <a:gd name="T32" fmla="*/ 8637 w 11256"/>
              <a:gd name="T33" fmla="*/ 11151 h 11213"/>
              <a:gd name="T34" fmla="*/ 8831 w 11256"/>
              <a:gd name="T35" fmla="*/ 11200 h 11213"/>
              <a:gd name="T36" fmla="*/ 8839 w 11256"/>
              <a:gd name="T37" fmla="*/ 11200 h 11213"/>
              <a:gd name="T38" fmla="*/ 9239 w 11256"/>
              <a:gd name="T39" fmla="*/ 10800 h 11213"/>
              <a:gd name="T40" fmla="*/ 9213 w 11256"/>
              <a:gd name="T41" fmla="*/ 10658 h 11213"/>
              <a:gd name="T42" fmla="*/ 8652 w 11256"/>
              <a:gd name="T43" fmla="*/ 7175 h 11213"/>
              <a:gd name="T44" fmla="*/ 11114 w 11256"/>
              <a:gd name="T45" fmla="*/ 4659 h 11213"/>
              <a:gd name="T46" fmla="*/ 11209 w 11256"/>
              <a:gd name="T47" fmla="*/ 4253 h 11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256" h="11213">
                <a:moveTo>
                  <a:pt x="11209" y="4253"/>
                </a:moveTo>
                <a:cubicBezTo>
                  <a:pt x="11161" y="4111"/>
                  <a:pt x="11039" y="4008"/>
                  <a:pt x="10891" y="3984"/>
                </a:cubicBezTo>
                <a:lnTo>
                  <a:pt x="7510" y="3462"/>
                </a:lnTo>
                <a:lnTo>
                  <a:pt x="6001" y="230"/>
                </a:lnTo>
                <a:cubicBezTo>
                  <a:pt x="5934" y="90"/>
                  <a:pt x="5795" y="0"/>
                  <a:pt x="5640" y="0"/>
                </a:cubicBezTo>
                <a:lnTo>
                  <a:pt x="5640" y="0"/>
                </a:lnTo>
                <a:cubicBezTo>
                  <a:pt x="5485" y="0"/>
                  <a:pt x="5345" y="88"/>
                  <a:pt x="5279" y="230"/>
                </a:cubicBezTo>
                <a:lnTo>
                  <a:pt x="3756" y="3455"/>
                </a:lnTo>
                <a:lnTo>
                  <a:pt x="370" y="3965"/>
                </a:lnTo>
                <a:cubicBezTo>
                  <a:pt x="221" y="3986"/>
                  <a:pt x="99" y="4090"/>
                  <a:pt x="49" y="4231"/>
                </a:cubicBezTo>
                <a:cubicBezTo>
                  <a:pt x="0" y="4373"/>
                  <a:pt x="36" y="4530"/>
                  <a:pt x="142" y="4638"/>
                </a:cubicBezTo>
                <a:lnTo>
                  <a:pt x="2597" y="7164"/>
                </a:lnTo>
                <a:lnTo>
                  <a:pt x="2010" y="10725"/>
                </a:lnTo>
                <a:cubicBezTo>
                  <a:pt x="1984" y="10875"/>
                  <a:pt x="2049" y="11028"/>
                  <a:pt x="2174" y="11116"/>
                </a:cubicBezTo>
                <a:cubicBezTo>
                  <a:pt x="2298" y="11204"/>
                  <a:pt x="2464" y="11213"/>
                  <a:pt x="2597" y="11140"/>
                </a:cubicBezTo>
                <a:lnTo>
                  <a:pt x="5620" y="9478"/>
                </a:lnTo>
                <a:lnTo>
                  <a:pt x="8637" y="11151"/>
                </a:lnTo>
                <a:cubicBezTo>
                  <a:pt x="8697" y="11183"/>
                  <a:pt x="8764" y="11200"/>
                  <a:pt x="8831" y="11200"/>
                </a:cubicBezTo>
                <a:lnTo>
                  <a:pt x="8839" y="11200"/>
                </a:lnTo>
                <a:cubicBezTo>
                  <a:pt x="9061" y="11200"/>
                  <a:pt x="9239" y="11022"/>
                  <a:pt x="9239" y="10800"/>
                </a:cubicBezTo>
                <a:cubicBezTo>
                  <a:pt x="9239" y="10751"/>
                  <a:pt x="9231" y="10703"/>
                  <a:pt x="9213" y="10658"/>
                </a:cubicBezTo>
                <a:lnTo>
                  <a:pt x="8652" y="7175"/>
                </a:lnTo>
                <a:lnTo>
                  <a:pt x="11114" y="4659"/>
                </a:lnTo>
                <a:cubicBezTo>
                  <a:pt x="11219" y="4552"/>
                  <a:pt x="11256" y="4395"/>
                  <a:pt x="11209" y="425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rgbClr val="EF0C1F">
                  <a:alpha val="0"/>
                </a:srgb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PA_淘宝网chenying0907出品 62">
            <a:extLst>
              <a:ext uri="{FF2B5EF4-FFF2-40B4-BE49-F238E27FC236}">
                <a16:creationId xmlns:a16="http://schemas.microsoft.com/office/drawing/2014/main" id="{E083B1F2-2BB6-4BF9-1A46-871AFAD0E8E5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2976774" y="2245928"/>
            <a:ext cx="320531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cs typeface="+mn-ea"/>
                <a:sym typeface="+mn-lt"/>
              </a:rPr>
              <a:t>单击此处添加标题文本</a:t>
            </a:r>
            <a:endParaRPr lang="en-US" altLang="zh-CN" sz="2000" b="1" dirty="0">
              <a:cs typeface="+mn-ea"/>
              <a:sym typeface="+mn-lt"/>
            </a:endParaRPr>
          </a:p>
        </p:txBody>
      </p:sp>
      <p:sp>
        <p:nvSpPr>
          <p:cNvPr id="36" name="文本框 35">
            <a:extLst>
              <a:ext uri="{FF2B5EF4-FFF2-40B4-BE49-F238E27FC236}">
                <a16:creationId xmlns:a16="http://schemas.microsoft.com/office/drawing/2014/main" id="{486C3570-E71A-8FA5-BC9F-F644AC755F61}"/>
              </a:ext>
            </a:extLst>
          </p:cNvPr>
          <p:cNvSpPr txBox="1"/>
          <p:nvPr/>
        </p:nvSpPr>
        <p:spPr>
          <a:xfrm>
            <a:off x="2323768" y="2885187"/>
            <a:ext cx="4572000" cy="57644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100" dirty="0">
                <a:solidFill>
                  <a:schemeClr val="bg1">
                    <a:lumMod val="50000"/>
                  </a:schemeClr>
                </a:solidFill>
              </a:rPr>
              <a:t>根据自己的需要添加适当的文字，此处添加详细文本描述，建议与标题相关尽量简洁... ...</a:t>
            </a:r>
          </a:p>
        </p:txBody>
      </p:sp>
    </p:spTree>
    <p:extLst>
      <p:ext uri="{BB962C8B-B14F-4D97-AF65-F5344CB8AC3E}">
        <p14:creationId xmlns:p14="http://schemas.microsoft.com/office/powerpoint/2010/main" val="40727728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组合 31">
            <a:extLst>
              <a:ext uri="{FF2B5EF4-FFF2-40B4-BE49-F238E27FC236}">
                <a16:creationId xmlns:a16="http://schemas.microsoft.com/office/drawing/2014/main" id="{5C82EC89-ED11-0ACF-69C1-AB27FD342734}"/>
              </a:ext>
            </a:extLst>
          </p:cNvPr>
          <p:cNvGrpSpPr/>
          <p:nvPr/>
        </p:nvGrpSpPr>
        <p:grpSpPr>
          <a:xfrm>
            <a:off x="684212" y="2572905"/>
            <a:ext cx="7775575" cy="1749714"/>
            <a:chOff x="684213" y="1291103"/>
            <a:chExt cx="7679934" cy="1728192"/>
          </a:xfrm>
          <a:solidFill>
            <a:schemeClr val="bg1">
              <a:lumMod val="40000"/>
              <a:lumOff val="60000"/>
              <a:alpha val="42000"/>
            </a:schemeClr>
          </a:solidFill>
        </p:grpSpPr>
        <p:sp>
          <p:nvSpPr>
            <p:cNvPr id="33" name="矩形: 圆角 32">
              <a:extLst>
                <a:ext uri="{FF2B5EF4-FFF2-40B4-BE49-F238E27FC236}">
                  <a16:creationId xmlns:a16="http://schemas.microsoft.com/office/drawing/2014/main" id="{C11FB53E-FEAC-9765-37EA-D9B26E0DFEFE}"/>
                </a:ext>
              </a:extLst>
            </p:cNvPr>
            <p:cNvSpPr/>
            <p:nvPr/>
          </p:nvSpPr>
          <p:spPr>
            <a:xfrm>
              <a:off x="684213" y="1291103"/>
              <a:ext cx="1728192" cy="1728192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34" name="矩形: 圆角 33">
              <a:extLst>
                <a:ext uri="{FF2B5EF4-FFF2-40B4-BE49-F238E27FC236}">
                  <a16:creationId xmlns:a16="http://schemas.microsoft.com/office/drawing/2014/main" id="{FAC96619-3CB4-F2A8-B2A6-70B24D8E4773}"/>
                </a:ext>
              </a:extLst>
            </p:cNvPr>
            <p:cNvSpPr/>
            <p:nvPr/>
          </p:nvSpPr>
          <p:spPr>
            <a:xfrm>
              <a:off x="2668127" y="1291103"/>
              <a:ext cx="1728192" cy="1728192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35" name="矩形: 圆角 34">
              <a:extLst>
                <a:ext uri="{FF2B5EF4-FFF2-40B4-BE49-F238E27FC236}">
                  <a16:creationId xmlns:a16="http://schemas.microsoft.com/office/drawing/2014/main" id="{9AD492C8-CCA7-0301-00E3-12202761A560}"/>
                </a:ext>
              </a:extLst>
            </p:cNvPr>
            <p:cNvSpPr/>
            <p:nvPr/>
          </p:nvSpPr>
          <p:spPr>
            <a:xfrm>
              <a:off x="4652041" y="1291103"/>
              <a:ext cx="1728192" cy="1728192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36" name="矩形: 圆角 35">
              <a:extLst>
                <a:ext uri="{FF2B5EF4-FFF2-40B4-BE49-F238E27FC236}">
                  <a16:creationId xmlns:a16="http://schemas.microsoft.com/office/drawing/2014/main" id="{08240BAD-B9FE-F7C3-8410-A35778D00115}"/>
                </a:ext>
              </a:extLst>
            </p:cNvPr>
            <p:cNvSpPr/>
            <p:nvPr/>
          </p:nvSpPr>
          <p:spPr>
            <a:xfrm>
              <a:off x="6635955" y="1291103"/>
              <a:ext cx="1728192" cy="1728192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45954AC1-A78C-D799-5535-C81405BEE75B}"/>
              </a:ext>
            </a:extLst>
          </p:cNvPr>
          <p:cNvGrpSpPr/>
          <p:nvPr/>
        </p:nvGrpSpPr>
        <p:grpSpPr>
          <a:xfrm>
            <a:off x="684212" y="1199074"/>
            <a:ext cx="7775575" cy="1749714"/>
            <a:chOff x="684213" y="1291103"/>
            <a:chExt cx="7679934" cy="1728192"/>
          </a:xfrm>
        </p:grpSpPr>
        <p:sp>
          <p:nvSpPr>
            <p:cNvPr id="16" name="矩形: 圆角 15">
              <a:extLst>
                <a:ext uri="{FF2B5EF4-FFF2-40B4-BE49-F238E27FC236}">
                  <a16:creationId xmlns:a16="http://schemas.microsoft.com/office/drawing/2014/main" id="{49340CA3-6B63-7217-8253-A539D3072404}"/>
                </a:ext>
              </a:extLst>
            </p:cNvPr>
            <p:cNvSpPr/>
            <p:nvPr/>
          </p:nvSpPr>
          <p:spPr>
            <a:xfrm>
              <a:off x="684213" y="1291103"/>
              <a:ext cx="1728192" cy="1728192"/>
            </a:xfrm>
            <a:prstGeom prst="roundRect">
              <a:avLst/>
            </a:prstGeom>
            <a:solidFill>
              <a:srgbClr val="E2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17" name="矩形: 圆角 16">
              <a:extLst>
                <a:ext uri="{FF2B5EF4-FFF2-40B4-BE49-F238E27FC236}">
                  <a16:creationId xmlns:a16="http://schemas.microsoft.com/office/drawing/2014/main" id="{89D34ACE-9666-2030-98FC-0AF13C4BF04B}"/>
                </a:ext>
              </a:extLst>
            </p:cNvPr>
            <p:cNvSpPr/>
            <p:nvPr/>
          </p:nvSpPr>
          <p:spPr>
            <a:xfrm>
              <a:off x="2668127" y="1291103"/>
              <a:ext cx="1728192" cy="1728192"/>
            </a:xfrm>
            <a:prstGeom prst="roundRect">
              <a:avLst/>
            </a:prstGeom>
            <a:solidFill>
              <a:srgbClr val="4D4D4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18" name="矩形: 圆角 17">
              <a:extLst>
                <a:ext uri="{FF2B5EF4-FFF2-40B4-BE49-F238E27FC236}">
                  <a16:creationId xmlns:a16="http://schemas.microsoft.com/office/drawing/2014/main" id="{FA017422-EE87-4D50-A2E8-3BB05633C175}"/>
                </a:ext>
              </a:extLst>
            </p:cNvPr>
            <p:cNvSpPr/>
            <p:nvPr/>
          </p:nvSpPr>
          <p:spPr>
            <a:xfrm>
              <a:off x="4652041" y="1291103"/>
              <a:ext cx="1728192" cy="1728192"/>
            </a:xfrm>
            <a:prstGeom prst="roundRect">
              <a:avLst/>
            </a:prstGeom>
            <a:solidFill>
              <a:srgbClr val="E2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19" name="矩形: 圆角 18">
              <a:extLst>
                <a:ext uri="{FF2B5EF4-FFF2-40B4-BE49-F238E27FC236}">
                  <a16:creationId xmlns:a16="http://schemas.microsoft.com/office/drawing/2014/main" id="{6F7CA9B2-9D45-EB06-837F-4421F64D735B}"/>
                </a:ext>
              </a:extLst>
            </p:cNvPr>
            <p:cNvSpPr/>
            <p:nvPr/>
          </p:nvSpPr>
          <p:spPr>
            <a:xfrm>
              <a:off x="6635955" y="1291103"/>
              <a:ext cx="1728192" cy="1728192"/>
            </a:xfrm>
            <a:prstGeom prst="roundRect">
              <a:avLst/>
            </a:prstGeom>
            <a:solidFill>
              <a:srgbClr val="4D4D4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sp>
        <p:nvSpPr>
          <p:cNvPr id="15" name="任意多边形: 形状 14">
            <a:extLst>
              <a:ext uri="{FF2B5EF4-FFF2-40B4-BE49-F238E27FC236}">
                <a16:creationId xmlns:a16="http://schemas.microsoft.com/office/drawing/2014/main" id="{DCF36E52-C977-3D4D-D732-6EC973E6380F}"/>
              </a:ext>
            </a:extLst>
          </p:cNvPr>
          <p:cNvSpPr/>
          <p:nvPr/>
        </p:nvSpPr>
        <p:spPr>
          <a:xfrm rot="10800000">
            <a:off x="0" y="296680"/>
            <a:ext cx="3806522" cy="380073"/>
          </a:xfrm>
          <a:custGeom>
            <a:avLst/>
            <a:gdLst>
              <a:gd name="connsiteX0" fmla="*/ 3806522 w 3806522"/>
              <a:gd name="connsiteY0" fmla="*/ 380073 h 380073"/>
              <a:gd name="connsiteX1" fmla="*/ 2771374 w 3806522"/>
              <a:gd name="connsiteY1" fmla="*/ 380073 h 380073"/>
              <a:gd name="connsiteX2" fmla="*/ 1042299 w 3806522"/>
              <a:gd name="connsiteY2" fmla="*/ 380073 h 380073"/>
              <a:gd name="connsiteX3" fmla="*/ 7151 w 3806522"/>
              <a:gd name="connsiteY3" fmla="*/ 380073 h 380073"/>
              <a:gd name="connsiteX4" fmla="*/ 193612 w 3806522"/>
              <a:gd name="connsiteY4" fmla="*/ 193612 h 380073"/>
              <a:gd name="connsiteX5" fmla="*/ 0 w 3806522"/>
              <a:gd name="connsiteY5" fmla="*/ 0 h 380073"/>
              <a:gd name="connsiteX6" fmla="*/ 1035148 w 3806522"/>
              <a:gd name="connsiteY6" fmla="*/ 0 h 380073"/>
              <a:gd name="connsiteX7" fmla="*/ 2771374 w 3806522"/>
              <a:gd name="connsiteY7" fmla="*/ 0 h 380073"/>
              <a:gd name="connsiteX8" fmla="*/ 3806522 w 3806522"/>
              <a:gd name="connsiteY8" fmla="*/ 0 h 380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06522" h="380073">
                <a:moveTo>
                  <a:pt x="3806522" y="380073"/>
                </a:moveTo>
                <a:lnTo>
                  <a:pt x="2771374" y="380073"/>
                </a:lnTo>
                <a:lnTo>
                  <a:pt x="1042299" y="380073"/>
                </a:lnTo>
                <a:lnTo>
                  <a:pt x="7151" y="380073"/>
                </a:lnTo>
                <a:lnTo>
                  <a:pt x="193612" y="193612"/>
                </a:lnTo>
                <a:lnTo>
                  <a:pt x="0" y="0"/>
                </a:lnTo>
                <a:lnTo>
                  <a:pt x="1035148" y="0"/>
                </a:lnTo>
                <a:lnTo>
                  <a:pt x="2771374" y="0"/>
                </a:lnTo>
                <a:lnTo>
                  <a:pt x="3806522" y="0"/>
                </a:lnTo>
                <a:close/>
              </a:path>
            </a:pathLst>
          </a:custGeom>
          <a:blipFill dpi="0" rotWithShape="1"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/>
          </a:p>
        </p:txBody>
      </p:sp>
      <p:sp>
        <p:nvSpPr>
          <p:cNvPr id="10" name="PA_淘宝网chenying0907出品 62">
            <a:extLst>
              <a:ext uri="{FF2B5EF4-FFF2-40B4-BE49-F238E27FC236}">
                <a16:creationId xmlns:a16="http://schemas.microsoft.com/office/drawing/2014/main" id="{56485B34-1F12-2B10-D1B2-591F8C6216D2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067013" y="332827"/>
            <a:ext cx="228085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1400" b="1" dirty="0">
                <a:cs typeface="+mn-ea"/>
                <a:sym typeface="+mn-lt"/>
              </a:rPr>
              <a:t>单击此处添加标题文本</a:t>
            </a:r>
            <a:endParaRPr lang="en-US" altLang="zh-CN" sz="1400" b="1" dirty="0">
              <a:cs typeface="+mn-ea"/>
              <a:sym typeface="+mn-lt"/>
            </a:endParaRPr>
          </a:p>
        </p:txBody>
      </p:sp>
      <p:sp>
        <p:nvSpPr>
          <p:cNvPr id="11" name="iconfont-1096-617929">
            <a:extLst>
              <a:ext uri="{FF2B5EF4-FFF2-40B4-BE49-F238E27FC236}">
                <a16:creationId xmlns:a16="http://schemas.microsoft.com/office/drawing/2014/main" id="{34A94960-197C-8EF9-64D3-C6A20386B65F}"/>
              </a:ext>
            </a:extLst>
          </p:cNvPr>
          <p:cNvSpPr/>
          <p:nvPr/>
        </p:nvSpPr>
        <p:spPr>
          <a:xfrm rot="10800000">
            <a:off x="118840" y="357637"/>
            <a:ext cx="420711" cy="419075"/>
          </a:xfrm>
          <a:custGeom>
            <a:avLst/>
            <a:gdLst>
              <a:gd name="T0" fmla="*/ 11209 w 11256"/>
              <a:gd name="T1" fmla="*/ 4253 h 11213"/>
              <a:gd name="T2" fmla="*/ 10891 w 11256"/>
              <a:gd name="T3" fmla="*/ 3984 h 11213"/>
              <a:gd name="T4" fmla="*/ 7510 w 11256"/>
              <a:gd name="T5" fmla="*/ 3462 h 11213"/>
              <a:gd name="T6" fmla="*/ 6001 w 11256"/>
              <a:gd name="T7" fmla="*/ 230 h 11213"/>
              <a:gd name="T8" fmla="*/ 5640 w 11256"/>
              <a:gd name="T9" fmla="*/ 0 h 11213"/>
              <a:gd name="T10" fmla="*/ 5640 w 11256"/>
              <a:gd name="T11" fmla="*/ 0 h 11213"/>
              <a:gd name="T12" fmla="*/ 5279 w 11256"/>
              <a:gd name="T13" fmla="*/ 230 h 11213"/>
              <a:gd name="T14" fmla="*/ 3756 w 11256"/>
              <a:gd name="T15" fmla="*/ 3455 h 11213"/>
              <a:gd name="T16" fmla="*/ 370 w 11256"/>
              <a:gd name="T17" fmla="*/ 3965 h 11213"/>
              <a:gd name="T18" fmla="*/ 49 w 11256"/>
              <a:gd name="T19" fmla="*/ 4231 h 11213"/>
              <a:gd name="T20" fmla="*/ 142 w 11256"/>
              <a:gd name="T21" fmla="*/ 4638 h 11213"/>
              <a:gd name="T22" fmla="*/ 2597 w 11256"/>
              <a:gd name="T23" fmla="*/ 7164 h 11213"/>
              <a:gd name="T24" fmla="*/ 2010 w 11256"/>
              <a:gd name="T25" fmla="*/ 10725 h 11213"/>
              <a:gd name="T26" fmla="*/ 2174 w 11256"/>
              <a:gd name="T27" fmla="*/ 11116 h 11213"/>
              <a:gd name="T28" fmla="*/ 2597 w 11256"/>
              <a:gd name="T29" fmla="*/ 11140 h 11213"/>
              <a:gd name="T30" fmla="*/ 5620 w 11256"/>
              <a:gd name="T31" fmla="*/ 9478 h 11213"/>
              <a:gd name="T32" fmla="*/ 8637 w 11256"/>
              <a:gd name="T33" fmla="*/ 11151 h 11213"/>
              <a:gd name="T34" fmla="*/ 8831 w 11256"/>
              <a:gd name="T35" fmla="*/ 11200 h 11213"/>
              <a:gd name="T36" fmla="*/ 8839 w 11256"/>
              <a:gd name="T37" fmla="*/ 11200 h 11213"/>
              <a:gd name="T38" fmla="*/ 9239 w 11256"/>
              <a:gd name="T39" fmla="*/ 10800 h 11213"/>
              <a:gd name="T40" fmla="*/ 9213 w 11256"/>
              <a:gd name="T41" fmla="*/ 10658 h 11213"/>
              <a:gd name="T42" fmla="*/ 8652 w 11256"/>
              <a:gd name="T43" fmla="*/ 7175 h 11213"/>
              <a:gd name="T44" fmla="*/ 11114 w 11256"/>
              <a:gd name="T45" fmla="*/ 4659 h 11213"/>
              <a:gd name="T46" fmla="*/ 11209 w 11256"/>
              <a:gd name="T47" fmla="*/ 4253 h 11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256" h="11213">
                <a:moveTo>
                  <a:pt x="11209" y="4253"/>
                </a:moveTo>
                <a:cubicBezTo>
                  <a:pt x="11161" y="4111"/>
                  <a:pt x="11039" y="4008"/>
                  <a:pt x="10891" y="3984"/>
                </a:cubicBezTo>
                <a:lnTo>
                  <a:pt x="7510" y="3462"/>
                </a:lnTo>
                <a:lnTo>
                  <a:pt x="6001" y="230"/>
                </a:lnTo>
                <a:cubicBezTo>
                  <a:pt x="5934" y="90"/>
                  <a:pt x="5795" y="0"/>
                  <a:pt x="5640" y="0"/>
                </a:cubicBezTo>
                <a:lnTo>
                  <a:pt x="5640" y="0"/>
                </a:lnTo>
                <a:cubicBezTo>
                  <a:pt x="5485" y="0"/>
                  <a:pt x="5345" y="88"/>
                  <a:pt x="5279" y="230"/>
                </a:cubicBezTo>
                <a:lnTo>
                  <a:pt x="3756" y="3455"/>
                </a:lnTo>
                <a:lnTo>
                  <a:pt x="370" y="3965"/>
                </a:lnTo>
                <a:cubicBezTo>
                  <a:pt x="221" y="3986"/>
                  <a:pt x="99" y="4090"/>
                  <a:pt x="49" y="4231"/>
                </a:cubicBezTo>
                <a:cubicBezTo>
                  <a:pt x="0" y="4373"/>
                  <a:pt x="36" y="4530"/>
                  <a:pt x="142" y="4638"/>
                </a:cubicBezTo>
                <a:lnTo>
                  <a:pt x="2597" y="7164"/>
                </a:lnTo>
                <a:lnTo>
                  <a:pt x="2010" y="10725"/>
                </a:lnTo>
                <a:cubicBezTo>
                  <a:pt x="1984" y="10875"/>
                  <a:pt x="2049" y="11028"/>
                  <a:pt x="2174" y="11116"/>
                </a:cubicBezTo>
                <a:cubicBezTo>
                  <a:pt x="2298" y="11204"/>
                  <a:pt x="2464" y="11213"/>
                  <a:pt x="2597" y="11140"/>
                </a:cubicBezTo>
                <a:lnTo>
                  <a:pt x="5620" y="9478"/>
                </a:lnTo>
                <a:lnTo>
                  <a:pt x="8637" y="11151"/>
                </a:lnTo>
                <a:cubicBezTo>
                  <a:pt x="8697" y="11183"/>
                  <a:pt x="8764" y="11200"/>
                  <a:pt x="8831" y="11200"/>
                </a:cubicBezTo>
                <a:lnTo>
                  <a:pt x="8839" y="11200"/>
                </a:lnTo>
                <a:cubicBezTo>
                  <a:pt x="9061" y="11200"/>
                  <a:pt x="9239" y="11022"/>
                  <a:pt x="9239" y="10800"/>
                </a:cubicBezTo>
                <a:cubicBezTo>
                  <a:pt x="9239" y="10751"/>
                  <a:pt x="9231" y="10703"/>
                  <a:pt x="9213" y="10658"/>
                </a:cubicBezTo>
                <a:lnTo>
                  <a:pt x="8652" y="7175"/>
                </a:lnTo>
                <a:lnTo>
                  <a:pt x="11114" y="4659"/>
                </a:lnTo>
                <a:cubicBezTo>
                  <a:pt x="11219" y="4552"/>
                  <a:pt x="11256" y="4395"/>
                  <a:pt x="11209" y="425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rgbClr val="EF0C1F">
                  <a:alpha val="0"/>
                </a:srgb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PA_淘宝网chenying0907出品 339">
            <a:extLst>
              <a:ext uri="{FF2B5EF4-FFF2-40B4-BE49-F238E27FC236}">
                <a16:creationId xmlns:a16="http://schemas.microsoft.com/office/drawing/2014/main" id="{80CC0911-53AA-063F-3A58-D938899B7D65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23274" y="0"/>
            <a:ext cx="1018227" cy="923330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 algn="ctr"/>
            <a:r>
              <a:rPr lang="en-US" altLang="zh-CN" sz="5400" dirty="0">
                <a:gradFill>
                  <a:gsLst>
                    <a:gs pos="79000">
                      <a:schemeClr val="tx1">
                        <a:alpha val="0"/>
                      </a:schemeClr>
                    </a:gs>
                    <a:gs pos="46000">
                      <a:schemeClr val="tx1"/>
                    </a:gs>
                  </a:gsLst>
                  <a:lin ang="5400000" scaled="1"/>
                </a:gradFill>
                <a:latin typeface="阿里巴巴普惠体 2.0 115 Black" panose="00020600040101010101" pitchFamily="18" charset="-122"/>
                <a:ea typeface="阿里巴巴普惠体 2.0 115 Black" panose="00020600040101010101" pitchFamily="18" charset="-122"/>
                <a:cs typeface="阿里巴巴普惠体 2.0 115 Black" panose="00020600040101010101" pitchFamily="18" charset="-122"/>
                <a:sym typeface="+mn-lt"/>
              </a:rPr>
              <a:t>01</a:t>
            </a:r>
          </a:p>
        </p:txBody>
      </p:sp>
      <p:sp>
        <p:nvSpPr>
          <p:cNvPr id="23" name="淘宝网chenying0907出品 64">
            <a:extLst>
              <a:ext uri="{FF2B5EF4-FFF2-40B4-BE49-F238E27FC236}">
                <a16:creationId xmlns:a16="http://schemas.microsoft.com/office/drawing/2014/main" id="{B5969892-F57E-8BFB-6F30-941C55C5C4D9}"/>
              </a:ext>
            </a:extLst>
          </p:cNvPr>
          <p:cNvSpPr>
            <a:spLocks noEditPoints="1"/>
          </p:cNvSpPr>
          <p:nvPr/>
        </p:nvSpPr>
        <p:spPr bwMode="auto">
          <a:xfrm>
            <a:off x="1241501" y="1362655"/>
            <a:ext cx="697272" cy="832346"/>
          </a:xfrm>
          <a:custGeom>
            <a:avLst/>
            <a:gdLst>
              <a:gd name="T0" fmla="*/ 34 w 53"/>
              <a:gd name="T1" fmla="*/ 54 h 63"/>
              <a:gd name="T2" fmla="*/ 35 w 53"/>
              <a:gd name="T3" fmla="*/ 56 h 63"/>
              <a:gd name="T4" fmla="*/ 19 w 53"/>
              <a:gd name="T5" fmla="*/ 57 h 63"/>
              <a:gd name="T6" fmla="*/ 18 w 53"/>
              <a:gd name="T7" fmla="*/ 55 h 63"/>
              <a:gd name="T8" fmla="*/ 19 w 53"/>
              <a:gd name="T9" fmla="*/ 54 h 63"/>
              <a:gd name="T10" fmla="*/ 32 w 53"/>
              <a:gd name="T11" fmla="*/ 61 h 63"/>
              <a:gd name="T12" fmla="*/ 23 w 53"/>
              <a:gd name="T13" fmla="*/ 63 h 63"/>
              <a:gd name="T14" fmla="*/ 21 w 53"/>
              <a:gd name="T15" fmla="*/ 59 h 63"/>
              <a:gd name="T16" fmla="*/ 26 w 53"/>
              <a:gd name="T17" fmla="*/ 15 h 63"/>
              <a:gd name="T18" fmla="*/ 33 w 53"/>
              <a:gd name="T19" fmla="*/ 52 h 63"/>
              <a:gd name="T20" fmla="*/ 12 w 53"/>
              <a:gd name="T21" fmla="*/ 29 h 63"/>
              <a:gd name="T22" fmla="*/ 26 w 53"/>
              <a:gd name="T23" fmla="*/ 15 h 63"/>
              <a:gd name="T24" fmla="*/ 29 w 53"/>
              <a:gd name="T25" fmla="*/ 17 h 63"/>
              <a:gd name="T26" fmla="*/ 32 w 53"/>
              <a:gd name="T27" fmla="*/ 19 h 63"/>
              <a:gd name="T28" fmla="*/ 29 w 53"/>
              <a:gd name="T29" fmla="*/ 18 h 63"/>
              <a:gd name="T30" fmla="*/ 20 w 53"/>
              <a:gd name="T31" fmla="*/ 22 h 63"/>
              <a:gd name="T32" fmla="*/ 17 w 53"/>
              <a:gd name="T33" fmla="*/ 29 h 63"/>
              <a:gd name="T34" fmla="*/ 16 w 53"/>
              <a:gd name="T35" fmla="*/ 34 h 63"/>
              <a:gd name="T36" fmla="*/ 15 w 53"/>
              <a:gd name="T37" fmla="*/ 31 h 63"/>
              <a:gd name="T38" fmla="*/ 15 w 53"/>
              <a:gd name="T39" fmla="*/ 25 h 63"/>
              <a:gd name="T40" fmla="*/ 19 w 53"/>
              <a:gd name="T41" fmla="*/ 20 h 63"/>
              <a:gd name="T42" fmla="*/ 26 w 53"/>
              <a:gd name="T43" fmla="*/ 17 h 63"/>
              <a:gd name="T44" fmla="*/ 28 w 53"/>
              <a:gd name="T45" fmla="*/ 17 h 63"/>
              <a:gd name="T46" fmla="*/ 28 w 53"/>
              <a:gd name="T47" fmla="*/ 0 h 63"/>
              <a:gd name="T48" fmla="*/ 27 w 53"/>
              <a:gd name="T49" fmla="*/ 10 h 63"/>
              <a:gd name="T50" fmla="*/ 25 w 53"/>
              <a:gd name="T51" fmla="*/ 0 h 63"/>
              <a:gd name="T52" fmla="*/ 47 w 53"/>
              <a:gd name="T53" fmla="*/ 10 h 63"/>
              <a:gd name="T54" fmla="*/ 38 w 53"/>
              <a:gd name="T55" fmla="*/ 14 h 63"/>
              <a:gd name="T56" fmla="*/ 14 w 53"/>
              <a:gd name="T57" fmla="*/ 42 h 63"/>
              <a:gd name="T58" fmla="*/ 6 w 53"/>
              <a:gd name="T59" fmla="*/ 45 h 63"/>
              <a:gd name="T60" fmla="*/ 14 w 53"/>
              <a:gd name="T61" fmla="*/ 42 h 63"/>
              <a:gd name="T62" fmla="*/ 9 w 53"/>
              <a:gd name="T63" fmla="*/ 7 h 63"/>
              <a:gd name="T64" fmla="*/ 13 w 53"/>
              <a:gd name="T65" fmla="*/ 16 h 63"/>
              <a:gd name="T66" fmla="*/ 9 w 53"/>
              <a:gd name="T67" fmla="*/ 7 h 63"/>
              <a:gd name="T68" fmla="*/ 44 w 53"/>
              <a:gd name="T69" fmla="*/ 47 h 63"/>
              <a:gd name="T70" fmla="*/ 42 w 53"/>
              <a:gd name="T71" fmla="*/ 40 h 63"/>
              <a:gd name="T72" fmla="*/ 39 w 53"/>
              <a:gd name="T73" fmla="*/ 42 h 63"/>
              <a:gd name="T74" fmla="*/ 53 w 53"/>
              <a:gd name="T75" fmla="*/ 29 h 63"/>
              <a:gd name="T76" fmla="*/ 45 w 53"/>
              <a:gd name="T77" fmla="*/ 29 h 63"/>
              <a:gd name="T78" fmla="*/ 53 w 53"/>
              <a:gd name="T79" fmla="*/ 26 h 63"/>
              <a:gd name="T80" fmla="*/ 0 w 53"/>
              <a:gd name="T81" fmla="*/ 29 h 63"/>
              <a:gd name="T82" fmla="*/ 8 w 53"/>
              <a:gd name="T83" fmla="*/ 26 h 63"/>
              <a:gd name="T84" fmla="*/ 8 w 53"/>
              <a:gd name="T85" fmla="*/ 29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53" h="63">
                <a:moveTo>
                  <a:pt x="19" y="54"/>
                </a:moveTo>
                <a:cubicBezTo>
                  <a:pt x="34" y="54"/>
                  <a:pt x="34" y="54"/>
                  <a:pt x="34" y="54"/>
                </a:cubicBezTo>
                <a:cubicBezTo>
                  <a:pt x="34" y="54"/>
                  <a:pt x="35" y="54"/>
                  <a:pt x="35" y="55"/>
                </a:cubicBezTo>
                <a:cubicBezTo>
                  <a:pt x="35" y="56"/>
                  <a:pt x="35" y="56"/>
                  <a:pt x="35" y="56"/>
                </a:cubicBezTo>
                <a:cubicBezTo>
                  <a:pt x="35" y="57"/>
                  <a:pt x="34" y="57"/>
                  <a:pt x="34" y="57"/>
                </a:cubicBezTo>
                <a:cubicBezTo>
                  <a:pt x="19" y="57"/>
                  <a:pt x="19" y="57"/>
                  <a:pt x="19" y="57"/>
                </a:cubicBezTo>
                <a:cubicBezTo>
                  <a:pt x="19" y="57"/>
                  <a:pt x="18" y="57"/>
                  <a:pt x="18" y="56"/>
                </a:cubicBezTo>
                <a:cubicBezTo>
                  <a:pt x="18" y="55"/>
                  <a:pt x="18" y="55"/>
                  <a:pt x="18" y="55"/>
                </a:cubicBezTo>
                <a:cubicBezTo>
                  <a:pt x="18" y="54"/>
                  <a:pt x="19" y="54"/>
                  <a:pt x="19" y="54"/>
                </a:cubicBezTo>
                <a:cubicBezTo>
                  <a:pt x="19" y="54"/>
                  <a:pt x="19" y="54"/>
                  <a:pt x="19" y="54"/>
                </a:cubicBezTo>
                <a:close/>
                <a:moveTo>
                  <a:pt x="32" y="59"/>
                </a:moveTo>
                <a:cubicBezTo>
                  <a:pt x="32" y="61"/>
                  <a:pt x="32" y="61"/>
                  <a:pt x="32" y="61"/>
                </a:cubicBezTo>
                <a:cubicBezTo>
                  <a:pt x="32" y="62"/>
                  <a:pt x="31" y="63"/>
                  <a:pt x="30" y="63"/>
                </a:cubicBezTo>
                <a:cubicBezTo>
                  <a:pt x="23" y="63"/>
                  <a:pt x="23" y="63"/>
                  <a:pt x="23" y="63"/>
                </a:cubicBezTo>
                <a:cubicBezTo>
                  <a:pt x="22" y="63"/>
                  <a:pt x="21" y="62"/>
                  <a:pt x="21" y="61"/>
                </a:cubicBezTo>
                <a:cubicBezTo>
                  <a:pt x="21" y="59"/>
                  <a:pt x="21" y="59"/>
                  <a:pt x="21" y="59"/>
                </a:cubicBezTo>
                <a:cubicBezTo>
                  <a:pt x="32" y="59"/>
                  <a:pt x="32" y="59"/>
                  <a:pt x="32" y="59"/>
                </a:cubicBezTo>
                <a:close/>
                <a:moveTo>
                  <a:pt x="26" y="15"/>
                </a:moveTo>
                <a:cubicBezTo>
                  <a:pt x="34" y="15"/>
                  <a:pt x="40" y="21"/>
                  <a:pt x="40" y="29"/>
                </a:cubicBezTo>
                <a:cubicBezTo>
                  <a:pt x="40" y="37"/>
                  <a:pt x="33" y="39"/>
                  <a:pt x="33" y="52"/>
                </a:cubicBezTo>
                <a:cubicBezTo>
                  <a:pt x="20" y="52"/>
                  <a:pt x="20" y="52"/>
                  <a:pt x="20" y="52"/>
                </a:cubicBezTo>
                <a:cubicBezTo>
                  <a:pt x="20" y="39"/>
                  <a:pt x="12" y="37"/>
                  <a:pt x="12" y="29"/>
                </a:cubicBezTo>
                <a:cubicBezTo>
                  <a:pt x="12" y="21"/>
                  <a:pt x="19" y="15"/>
                  <a:pt x="26" y="15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8" y="17"/>
                </a:moveTo>
                <a:cubicBezTo>
                  <a:pt x="29" y="17"/>
                  <a:pt x="29" y="17"/>
                  <a:pt x="29" y="17"/>
                </a:cubicBezTo>
                <a:cubicBezTo>
                  <a:pt x="31" y="18"/>
                  <a:pt x="32" y="19"/>
                  <a:pt x="34" y="20"/>
                </a:cubicBezTo>
                <a:cubicBezTo>
                  <a:pt x="33" y="19"/>
                  <a:pt x="33" y="19"/>
                  <a:pt x="32" y="19"/>
                </a:cubicBezTo>
                <a:cubicBezTo>
                  <a:pt x="31" y="19"/>
                  <a:pt x="31" y="19"/>
                  <a:pt x="31" y="19"/>
                </a:cubicBezTo>
                <a:cubicBezTo>
                  <a:pt x="30" y="19"/>
                  <a:pt x="30" y="19"/>
                  <a:pt x="29" y="18"/>
                </a:cubicBezTo>
                <a:cubicBezTo>
                  <a:pt x="28" y="19"/>
                  <a:pt x="27" y="19"/>
                  <a:pt x="26" y="19"/>
                </a:cubicBezTo>
                <a:cubicBezTo>
                  <a:pt x="24" y="20"/>
                  <a:pt x="22" y="21"/>
                  <a:pt x="20" y="22"/>
                </a:cubicBezTo>
                <a:cubicBezTo>
                  <a:pt x="19" y="23"/>
                  <a:pt x="19" y="23"/>
                  <a:pt x="19" y="23"/>
                </a:cubicBezTo>
                <a:cubicBezTo>
                  <a:pt x="18" y="25"/>
                  <a:pt x="17" y="27"/>
                  <a:pt x="17" y="29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1"/>
                  <a:pt x="16" y="33"/>
                  <a:pt x="16" y="34"/>
                </a:cubicBezTo>
                <a:cubicBezTo>
                  <a:pt x="16" y="33"/>
                  <a:pt x="16" y="33"/>
                  <a:pt x="15" y="32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29"/>
                  <a:pt x="15" y="28"/>
                  <a:pt x="15" y="26"/>
                </a:cubicBezTo>
                <a:cubicBezTo>
                  <a:pt x="15" y="25"/>
                  <a:pt x="15" y="25"/>
                  <a:pt x="15" y="25"/>
                </a:cubicBezTo>
                <a:cubicBezTo>
                  <a:pt x="16" y="24"/>
                  <a:pt x="17" y="22"/>
                  <a:pt x="18" y="21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19"/>
                  <a:pt x="22" y="18"/>
                  <a:pt x="24" y="17"/>
                </a:cubicBezTo>
                <a:cubicBezTo>
                  <a:pt x="25" y="17"/>
                  <a:pt x="25" y="17"/>
                  <a:pt x="26" y="17"/>
                </a:cubicBezTo>
                <a:cubicBezTo>
                  <a:pt x="27" y="17"/>
                  <a:pt x="28" y="17"/>
                  <a:pt x="28" y="17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5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7" y="10"/>
                  <a:pt x="27" y="10"/>
                </a:cubicBezTo>
                <a:cubicBezTo>
                  <a:pt x="26" y="10"/>
                  <a:pt x="25" y="10"/>
                  <a:pt x="25" y="10"/>
                </a:cubicBezTo>
                <a:cubicBezTo>
                  <a:pt x="25" y="0"/>
                  <a:pt x="25" y="0"/>
                  <a:pt x="25" y="0"/>
                </a:cubicBezTo>
                <a:close/>
                <a:moveTo>
                  <a:pt x="44" y="7"/>
                </a:moveTo>
                <a:cubicBezTo>
                  <a:pt x="47" y="10"/>
                  <a:pt x="47" y="10"/>
                  <a:pt x="47" y="10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15"/>
                  <a:pt x="39" y="14"/>
                  <a:pt x="38" y="14"/>
                </a:cubicBezTo>
                <a:cubicBezTo>
                  <a:pt x="44" y="7"/>
                  <a:pt x="44" y="7"/>
                  <a:pt x="44" y="7"/>
                </a:cubicBezTo>
                <a:close/>
                <a:moveTo>
                  <a:pt x="14" y="42"/>
                </a:moveTo>
                <a:cubicBezTo>
                  <a:pt x="9" y="47"/>
                  <a:pt x="9" y="47"/>
                  <a:pt x="9" y="47"/>
                </a:cubicBezTo>
                <a:cubicBezTo>
                  <a:pt x="6" y="45"/>
                  <a:pt x="6" y="45"/>
                  <a:pt x="6" y="45"/>
                </a:cubicBezTo>
                <a:cubicBezTo>
                  <a:pt x="11" y="40"/>
                  <a:pt x="11" y="40"/>
                  <a:pt x="11" y="40"/>
                </a:cubicBezTo>
                <a:cubicBezTo>
                  <a:pt x="12" y="41"/>
                  <a:pt x="13" y="42"/>
                  <a:pt x="14" y="42"/>
                </a:cubicBezTo>
                <a:cubicBezTo>
                  <a:pt x="14" y="42"/>
                  <a:pt x="14" y="42"/>
                  <a:pt x="14" y="42"/>
                </a:cubicBezTo>
                <a:close/>
                <a:moveTo>
                  <a:pt x="9" y="7"/>
                </a:moveTo>
                <a:cubicBezTo>
                  <a:pt x="6" y="10"/>
                  <a:pt x="6" y="10"/>
                  <a:pt x="6" y="10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5"/>
                  <a:pt x="14" y="14"/>
                  <a:pt x="15" y="14"/>
                </a:cubicBezTo>
                <a:cubicBezTo>
                  <a:pt x="9" y="7"/>
                  <a:pt x="9" y="7"/>
                  <a:pt x="9" y="7"/>
                </a:cubicBezTo>
                <a:close/>
                <a:moveTo>
                  <a:pt x="39" y="42"/>
                </a:moveTo>
                <a:cubicBezTo>
                  <a:pt x="44" y="47"/>
                  <a:pt x="44" y="47"/>
                  <a:pt x="44" y="47"/>
                </a:cubicBezTo>
                <a:cubicBezTo>
                  <a:pt x="47" y="45"/>
                  <a:pt x="47" y="45"/>
                  <a:pt x="47" y="45"/>
                </a:cubicBezTo>
                <a:cubicBezTo>
                  <a:pt x="42" y="40"/>
                  <a:pt x="42" y="40"/>
                  <a:pt x="42" y="40"/>
                </a:cubicBezTo>
                <a:cubicBezTo>
                  <a:pt x="41" y="41"/>
                  <a:pt x="40" y="42"/>
                  <a:pt x="39" y="42"/>
                </a:cubicBezTo>
                <a:cubicBezTo>
                  <a:pt x="39" y="42"/>
                  <a:pt x="39" y="42"/>
                  <a:pt x="39" y="42"/>
                </a:cubicBezTo>
                <a:close/>
                <a:moveTo>
                  <a:pt x="53" y="26"/>
                </a:moveTo>
                <a:cubicBezTo>
                  <a:pt x="53" y="29"/>
                  <a:pt x="53" y="29"/>
                  <a:pt x="53" y="29"/>
                </a:cubicBezTo>
                <a:cubicBezTo>
                  <a:pt x="45" y="29"/>
                  <a:pt x="45" y="29"/>
                  <a:pt x="45" y="29"/>
                </a:cubicBezTo>
                <a:cubicBezTo>
                  <a:pt x="45" y="29"/>
                  <a:pt x="45" y="29"/>
                  <a:pt x="45" y="29"/>
                </a:cubicBezTo>
                <a:cubicBezTo>
                  <a:pt x="45" y="28"/>
                  <a:pt x="45" y="27"/>
                  <a:pt x="45" y="26"/>
                </a:cubicBezTo>
                <a:cubicBezTo>
                  <a:pt x="53" y="26"/>
                  <a:pt x="53" y="26"/>
                  <a:pt x="53" y="26"/>
                </a:cubicBezTo>
                <a:close/>
                <a:moveTo>
                  <a:pt x="8" y="29"/>
                </a:moveTo>
                <a:cubicBezTo>
                  <a:pt x="0" y="29"/>
                  <a:pt x="0" y="29"/>
                  <a:pt x="0" y="29"/>
                </a:cubicBezTo>
                <a:cubicBezTo>
                  <a:pt x="0" y="26"/>
                  <a:pt x="0" y="26"/>
                  <a:pt x="0" y="26"/>
                </a:cubicBezTo>
                <a:cubicBezTo>
                  <a:pt x="8" y="26"/>
                  <a:pt x="8" y="26"/>
                  <a:pt x="8" y="26"/>
                </a:cubicBezTo>
                <a:cubicBezTo>
                  <a:pt x="8" y="27"/>
                  <a:pt x="8" y="28"/>
                  <a:pt x="8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29"/>
                  <a:pt x="8" y="29"/>
                  <a:pt x="8" y="2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24" name="淘宝网chenying0907出品 67">
            <a:extLst>
              <a:ext uri="{FF2B5EF4-FFF2-40B4-BE49-F238E27FC236}">
                <a16:creationId xmlns:a16="http://schemas.microsoft.com/office/drawing/2014/main" id="{E0D4212F-7822-B792-3D46-2E42F91D6EFE}"/>
              </a:ext>
            </a:extLst>
          </p:cNvPr>
          <p:cNvSpPr>
            <a:spLocks noEditPoints="1"/>
          </p:cNvSpPr>
          <p:nvPr/>
        </p:nvSpPr>
        <p:spPr bwMode="auto">
          <a:xfrm>
            <a:off x="3293822" y="1425193"/>
            <a:ext cx="547734" cy="547734"/>
          </a:xfrm>
          <a:custGeom>
            <a:avLst/>
            <a:gdLst>
              <a:gd name="T0" fmla="*/ 137 w 184"/>
              <a:gd name="T1" fmla="*/ 65 h 184"/>
              <a:gd name="T2" fmla="*/ 47 w 184"/>
              <a:gd name="T3" fmla="*/ 65 h 184"/>
              <a:gd name="T4" fmla="*/ 47 w 184"/>
              <a:gd name="T5" fmla="*/ 55 h 184"/>
              <a:gd name="T6" fmla="*/ 137 w 184"/>
              <a:gd name="T7" fmla="*/ 55 h 184"/>
              <a:gd name="T8" fmla="*/ 137 w 184"/>
              <a:gd name="T9" fmla="*/ 55 h 184"/>
              <a:gd name="T10" fmla="*/ 137 w 184"/>
              <a:gd name="T11" fmla="*/ 65 h 184"/>
              <a:gd name="T12" fmla="*/ 137 w 184"/>
              <a:gd name="T13" fmla="*/ 65 h 184"/>
              <a:gd name="T14" fmla="*/ 137 w 184"/>
              <a:gd name="T15" fmla="*/ 87 h 184"/>
              <a:gd name="T16" fmla="*/ 47 w 184"/>
              <a:gd name="T17" fmla="*/ 87 h 184"/>
              <a:gd name="T18" fmla="*/ 47 w 184"/>
              <a:gd name="T19" fmla="*/ 76 h 184"/>
              <a:gd name="T20" fmla="*/ 137 w 184"/>
              <a:gd name="T21" fmla="*/ 76 h 184"/>
              <a:gd name="T22" fmla="*/ 137 w 184"/>
              <a:gd name="T23" fmla="*/ 76 h 184"/>
              <a:gd name="T24" fmla="*/ 137 w 184"/>
              <a:gd name="T25" fmla="*/ 87 h 184"/>
              <a:gd name="T26" fmla="*/ 137 w 184"/>
              <a:gd name="T27" fmla="*/ 87 h 184"/>
              <a:gd name="T28" fmla="*/ 94 w 184"/>
              <a:gd name="T29" fmla="*/ 0 h 184"/>
              <a:gd name="T30" fmla="*/ 184 w 184"/>
              <a:gd name="T31" fmla="*/ 62 h 184"/>
              <a:gd name="T32" fmla="*/ 184 w 184"/>
              <a:gd name="T33" fmla="*/ 62 h 184"/>
              <a:gd name="T34" fmla="*/ 151 w 184"/>
              <a:gd name="T35" fmla="*/ 83 h 184"/>
              <a:gd name="T36" fmla="*/ 151 w 184"/>
              <a:gd name="T37" fmla="*/ 40 h 184"/>
              <a:gd name="T38" fmla="*/ 32 w 184"/>
              <a:gd name="T39" fmla="*/ 40 h 184"/>
              <a:gd name="T40" fmla="*/ 32 w 184"/>
              <a:gd name="T41" fmla="*/ 83 h 184"/>
              <a:gd name="T42" fmla="*/ 0 w 184"/>
              <a:gd name="T43" fmla="*/ 62 h 184"/>
              <a:gd name="T44" fmla="*/ 0 w 184"/>
              <a:gd name="T45" fmla="*/ 62 h 184"/>
              <a:gd name="T46" fmla="*/ 94 w 184"/>
              <a:gd name="T47" fmla="*/ 0 h 184"/>
              <a:gd name="T48" fmla="*/ 94 w 184"/>
              <a:gd name="T49" fmla="*/ 0 h 184"/>
              <a:gd name="T50" fmla="*/ 184 w 184"/>
              <a:gd name="T51" fmla="*/ 73 h 184"/>
              <a:gd name="T52" fmla="*/ 184 w 184"/>
              <a:gd name="T53" fmla="*/ 174 h 184"/>
              <a:gd name="T54" fmla="*/ 112 w 184"/>
              <a:gd name="T55" fmla="*/ 123 h 184"/>
              <a:gd name="T56" fmla="*/ 184 w 184"/>
              <a:gd name="T57" fmla="*/ 73 h 184"/>
              <a:gd name="T58" fmla="*/ 184 w 184"/>
              <a:gd name="T59" fmla="*/ 73 h 184"/>
              <a:gd name="T60" fmla="*/ 72 w 184"/>
              <a:gd name="T61" fmla="*/ 123 h 184"/>
              <a:gd name="T62" fmla="*/ 0 w 184"/>
              <a:gd name="T63" fmla="*/ 174 h 184"/>
              <a:gd name="T64" fmla="*/ 0 w 184"/>
              <a:gd name="T65" fmla="*/ 73 h 184"/>
              <a:gd name="T66" fmla="*/ 72 w 184"/>
              <a:gd name="T67" fmla="*/ 123 h 184"/>
              <a:gd name="T68" fmla="*/ 72 w 184"/>
              <a:gd name="T69" fmla="*/ 123 h 184"/>
              <a:gd name="T70" fmla="*/ 184 w 184"/>
              <a:gd name="T71" fmla="*/ 184 h 184"/>
              <a:gd name="T72" fmla="*/ 0 w 184"/>
              <a:gd name="T73" fmla="*/ 184 h 184"/>
              <a:gd name="T74" fmla="*/ 94 w 184"/>
              <a:gd name="T75" fmla="*/ 123 h 184"/>
              <a:gd name="T76" fmla="*/ 184 w 184"/>
              <a:gd name="T77" fmla="*/ 184 h 184"/>
              <a:gd name="T78" fmla="*/ 184 w 184"/>
              <a:gd name="T79" fmla="*/ 184 h 184"/>
              <a:gd name="T80" fmla="*/ 115 w 184"/>
              <a:gd name="T81" fmla="*/ 109 h 184"/>
              <a:gd name="T82" fmla="*/ 68 w 184"/>
              <a:gd name="T83" fmla="*/ 109 h 184"/>
              <a:gd name="T84" fmla="*/ 54 w 184"/>
              <a:gd name="T85" fmla="*/ 98 h 184"/>
              <a:gd name="T86" fmla="*/ 130 w 184"/>
              <a:gd name="T87" fmla="*/ 98 h 184"/>
              <a:gd name="T88" fmla="*/ 115 w 184"/>
              <a:gd name="T89" fmla="*/ 109 h 184"/>
              <a:gd name="T90" fmla="*/ 115 w 184"/>
              <a:gd name="T91" fmla="*/ 109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84" h="184">
                <a:moveTo>
                  <a:pt x="137" y="65"/>
                </a:moveTo>
                <a:lnTo>
                  <a:pt x="47" y="65"/>
                </a:lnTo>
                <a:lnTo>
                  <a:pt x="47" y="55"/>
                </a:lnTo>
                <a:lnTo>
                  <a:pt x="137" y="55"/>
                </a:lnTo>
                <a:lnTo>
                  <a:pt x="137" y="55"/>
                </a:lnTo>
                <a:lnTo>
                  <a:pt x="137" y="65"/>
                </a:lnTo>
                <a:lnTo>
                  <a:pt x="137" y="65"/>
                </a:lnTo>
                <a:close/>
                <a:moveTo>
                  <a:pt x="137" y="87"/>
                </a:moveTo>
                <a:lnTo>
                  <a:pt x="47" y="87"/>
                </a:lnTo>
                <a:lnTo>
                  <a:pt x="47" y="76"/>
                </a:lnTo>
                <a:lnTo>
                  <a:pt x="137" y="76"/>
                </a:lnTo>
                <a:lnTo>
                  <a:pt x="137" y="76"/>
                </a:lnTo>
                <a:lnTo>
                  <a:pt x="137" y="87"/>
                </a:lnTo>
                <a:lnTo>
                  <a:pt x="137" y="87"/>
                </a:lnTo>
                <a:close/>
                <a:moveTo>
                  <a:pt x="94" y="0"/>
                </a:moveTo>
                <a:lnTo>
                  <a:pt x="184" y="62"/>
                </a:lnTo>
                <a:lnTo>
                  <a:pt x="184" y="62"/>
                </a:lnTo>
                <a:lnTo>
                  <a:pt x="151" y="83"/>
                </a:lnTo>
                <a:lnTo>
                  <a:pt x="151" y="40"/>
                </a:lnTo>
                <a:lnTo>
                  <a:pt x="32" y="40"/>
                </a:lnTo>
                <a:lnTo>
                  <a:pt x="32" y="83"/>
                </a:lnTo>
                <a:lnTo>
                  <a:pt x="0" y="62"/>
                </a:lnTo>
                <a:lnTo>
                  <a:pt x="0" y="62"/>
                </a:lnTo>
                <a:lnTo>
                  <a:pt x="94" y="0"/>
                </a:lnTo>
                <a:lnTo>
                  <a:pt x="94" y="0"/>
                </a:lnTo>
                <a:close/>
                <a:moveTo>
                  <a:pt x="184" y="73"/>
                </a:moveTo>
                <a:lnTo>
                  <a:pt x="184" y="174"/>
                </a:lnTo>
                <a:lnTo>
                  <a:pt x="112" y="123"/>
                </a:lnTo>
                <a:lnTo>
                  <a:pt x="184" y="73"/>
                </a:lnTo>
                <a:lnTo>
                  <a:pt x="184" y="73"/>
                </a:lnTo>
                <a:close/>
                <a:moveTo>
                  <a:pt x="72" y="123"/>
                </a:moveTo>
                <a:lnTo>
                  <a:pt x="0" y="174"/>
                </a:lnTo>
                <a:lnTo>
                  <a:pt x="0" y="73"/>
                </a:lnTo>
                <a:lnTo>
                  <a:pt x="72" y="123"/>
                </a:lnTo>
                <a:lnTo>
                  <a:pt x="72" y="123"/>
                </a:lnTo>
                <a:close/>
                <a:moveTo>
                  <a:pt x="184" y="184"/>
                </a:moveTo>
                <a:lnTo>
                  <a:pt x="0" y="184"/>
                </a:lnTo>
                <a:lnTo>
                  <a:pt x="94" y="123"/>
                </a:lnTo>
                <a:lnTo>
                  <a:pt x="184" y="184"/>
                </a:lnTo>
                <a:lnTo>
                  <a:pt x="184" y="184"/>
                </a:lnTo>
                <a:close/>
                <a:moveTo>
                  <a:pt x="115" y="109"/>
                </a:moveTo>
                <a:lnTo>
                  <a:pt x="68" y="109"/>
                </a:lnTo>
                <a:lnTo>
                  <a:pt x="54" y="98"/>
                </a:lnTo>
                <a:lnTo>
                  <a:pt x="130" y="98"/>
                </a:lnTo>
                <a:lnTo>
                  <a:pt x="115" y="109"/>
                </a:lnTo>
                <a:lnTo>
                  <a:pt x="115" y="10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25" name="淘宝网chenying0907出品 48">
            <a:extLst>
              <a:ext uri="{FF2B5EF4-FFF2-40B4-BE49-F238E27FC236}">
                <a16:creationId xmlns:a16="http://schemas.microsoft.com/office/drawing/2014/main" id="{6D736D36-E1E9-C2CC-9C72-C26A7A738DDC}"/>
              </a:ext>
            </a:extLst>
          </p:cNvPr>
          <p:cNvSpPr>
            <a:spLocks/>
          </p:cNvSpPr>
          <p:nvPr/>
        </p:nvSpPr>
        <p:spPr bwMode="auto">
          <a:xfrm>
            <a:off x="5212472" y="1576978"/>
            <a:ext cx="727676" cy="403700"/>
          </a:xfrm>
          <a:custGeom>
            <a:avLst/>
            <a:gdLst>
              <a:gd name="T0" fmla="*/ 28 w 119"/>
              <a:gd name="T1" fmla="*/ 17 h 66"/>
              <a:gd name="T2" fmla="*/ 35 w 119"/>
              <a:gd name="T3" fmla="*/ 18 h 66"/>
              <a:gd name="T4" fmla="*/ 54 w 119"/>
              <a:gd name="T5" fmla="*/ 0 h 66"/>
              <a:gd name="T6" fmla="*/ 54 w 119"/>
              <a:gd name="T7" fmla="*/ 36 h 66"/>
              <a:gd name="T8" fmla="*/ 46 w 119"/>
              <a:gd name="T9" fmla="*/ 28 h 66"/>
              <a:gd name="T10" fmla="*/ 37 w 119"/>
              <a:gd name="T11" fmla="*/ 28 h 66"/>
              <a:gd name="T12" fmla="*/ 37 w 119"/>
              <a:gd name="T13" fmla="*/ 28 h 66"/>
              <a:gd name="T14" fmla="*/ 37 w 119"/>
              <a:gd name="T15" fmla="*/ 36 h 66"/>
              <a:gd name="T16" fmla="*/ 55 w 119"/>
              <a:gd name="T17" fmla="*/ 54 h 66"/>
              <a:gd name="T18" fmla="*/ 59 w 119"/>
              <a:gd name="T19" fmla="*/ 56 h 66"/>
              <a:gd name="T20" fmla="*/ 59 w 119"/>
              <a:gd name="T21" fmla="*/ 56 h 66"/>
              <a:gd name="T22" fmla="*/ 60 w 119"/>
              <a:gd name="T23" fmla="*/ 56 h 66"/>
              <a:gd name="T24" fmla="*/ 64 w 119"/>
              <a:gd name="T25" fmla="*/ 54 h 66"/>
              <a:gd name="T26" fmla="*/ 82 w 119"/>
              <a:gd name="T27" fmla="*/ 36 h 66"/>
              <a:gd name="T28" fmla="*/ 82 w 119"/>
              <a:gd name="T29" fmla="*/ 28 h 66"/>
              <a:gd name="T30" fmla="*/ 82 w 119"/>
              <a:gd name="T31" fmla="*/ 28 h 66"/>
              <a:gd name="T32" fmla="*/ 73 w 119"/>
              <a:gd name="T33" fmla="*/ 28 h 66"/>
              <a:gd name="T34" fmla="*/ 65 w 119"/>
              <a:gd name="T35" fmla="*/ 36 h 66"/>
              <a:gd name="T36" fmla="*/ 65 w 119"/>
              <a:gd name="T37" fmla="*/ 0 h 66"/>
              <a:gd name="T38" fmla="*/ 84 w 119"/>
              <a:gd name="T39" fmla="*/ 18 h 66"/>
              <a:gd name="T40" fmla="*/ 91 w 119"/>
              <a:gd name="T41" fmla="*/ 17 h 66"/>
              <a:gd name="T42" fmla="*/ 112 w 119"/>
              <a:gd name="T43" fmla="*/ 38 h 66"/>
              <a:gd name="T44" fmla="*/ 112 w 119"/>
              <a:gd name="T45" fmla="*/ 42 h 66"/>
              <a:gd name="T46" fmla="*/ 119 w 119"/>
              <a:gd name="T47" fmla="*/ 53 h 66"/>
              <a:gd name="T48" fmla="*/ 107 w 119"/>
              <a:gd name="T49" fmla="*/ 66 h 66"/>
              <a:gd name="T50" fmla="*/ 12 w 119"/>
              <a:gd name="T51" fmla="*/ 66 h 66"/>
              <a:gd name="T52" fmla="*/ 0 w 119"/>
              <a:gd name="T53" fmla="*/ 53 h 66"/>
              <a:gd name="T54" fmla="*/ 7 w 119"/>
              <a:gd name="T55" fmla="*/ 42 h 66"/>
              <a:gd name="T56" fmla="*/ 7 w 119"/>
              <a:gd name="T57" fmla="*/ 38 h 66"/>
              <a:gd name="T58" fmla="*/ 28 w 119"/>
              <a:gd name="T59" fmla="*/ 17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9" h="66">
                <a:moveTo>
                  <a:pt x="28" y="17"/>
                </a:moveTo>
                <a:cubicBezTo>
                  <a:pt x="31" y="17"/>
                  <a:pt x="33" y="18"/>
                  <a:pt x="35" y="18"/>
                </a:cubicBezTo>
                <a:cubicBezTo>
                  <a:pt x="37" y="9"/>
                  <a:pt x="44" y="2"/>
                  <a:pt x="54" y="0"/>
                </a:cubicBezTo>
                <a:cubicBezTo>
                  <a:pt x="54" y="36"/>
                  <a:pt x="54" y="36"/>
                  <a:pt x="54" y="36"/>
                </a:cubicBezTo>
                <a:cubicBezTo>
                  <a:pt x="46" y="28"/>
                  <a:pt x="46" y="28"/>
                  <a:pt x="46" y="28"/>
                </a:cubicBezTo>
                <a:cubicBezTo>
                  <a:pt x="43" y="26"/>
                  <a:pt x="40" y="26"/>
                  <a:pt x="37" y="28"/>
                </a:cubicBezTo>
                <a:cubicBezTo>
                  <a:pt x="37" y="28"/>
                  <a:pt x="37" y="28"/>
                  <a:pt x="37" y="28"/>
                </a:cubicBezTo>
                <a:cubicBezTo>
                  <a:pt x="35" y="30"/>
                  <a:pt x="35" y="34"/>
                  <a:pt x="37" y="36"/>
                </a:cubicBezTo>
                <a:cubicBezTo>
                  <a:pt x="55" y="54"/>
                  <a:pt x="55" y="54"/>
                  <a:pt x="55" y="54"/>
                </a:cubicBezTo>
                <a:cubicBezTo>
                  <a:pt x="56" y="55"/>
                  <a:pt x="58" y="56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60" y="56"/>
                  <a:pt x="60" y="56"/>
                  <a:pt x="60" y="56"/>
                </a:cubicBezTo>
                <a:cubicBezTo>
                  <a:pt x="61" y="56"/>
                  <a:pt x="63" y="55"/>
                  <a:pt x="64" y="54"/>
                </a:cubicBezTo>
                <a:cubicBezTo>
                  <a:pt x="82" y="36"/>
                  <a:pt x="82" y="36"/>
                  <a:pt x="82" y="36"/>
                </a:cubicBezTo>
                <a:cubicBezTo>
                  <a:pt x="84" y="34"/>
                  <a:pt x="84" y="30"/>
                  <a:pt x="82" y="28"/>
                </a:cubicBezTo>
                <a:cubicBezTo>
                  <a:pt x="82" y="28"/>
                  <a:pt x="82" y="28"/>
                  <a:pt x="82" y="28"/>
                </a:cubicBezTo>
                <a:cubicBezTo>
                  <a:pt x="79" y="26"/>
                  <a:pt x="76" y="26"/>
                  <a:pt x="73" y="28"/>
                </a:cubicBezTo>
                <a:cubicBezTo>
                  <a:pt x="65" y="36"/>
                  <a:pt x="65" y="36"/>
                  <a:pt x="65" y="36"/>
                </a:cubicBezTo>
                <a:cubicBezTo>
                  <a:pt x="65" y="0"/>
                  <a:pt x="65" y="0"/>
                  <a:pt x="65" y="0"/>
                </a:cubicBezTo>
                <a:cubicBezTo>
                  <a:pt x="75" y="2"/>
                  <a:pt x="82" y="9"/>
                  <a:pt x="84" y="18"/>
                </a:cubicBezTo>
                <a:cubicBezTo>
                  <a:pt x="86" y="18"/>
                  <a:pt x="88" y="17"/>
                  <a:pt x="91" y="17"/>
                </a:cubicBezTo>
                <a:cubicBezTo>
                  <a:pt x="102" y="17"/>
                  <a:pt x="112" y="27"/>
                  <a:pt x="112" y="38"/>
                </a:cubicBezTo>
                <a:cubicBezTo>
                  <a:pt x="112" y="39"/>
                  <a:pt x="112" y="40"/>
                  <a:pt x="112" y="42"/>
                </a:cubicBezTo>
                <a:cubicBezTo>
                  <a:pt x="116" y="44"/>
                  <a:pt x="119" y="48"/>
                  <a:pt x="119" y="53"/>
                </a:cubicBezTo>
                <a:cubicBezTo>
                  <a:pt x="119" y="60"/>
                  <a:pt x="114" y="66"/>
                  <a:pt x="107" y="66"/>
                </a:cubicBezTo>
                <a:cubicBezTo>
                  <a:pt x="12" y="66"/>
                  <a:pt x="12" y="66"/>
                  <a:pt x="12" y="66"/>
                </a:cubicBezTo>
                <a:cubicBezTo>
                  <a:pt x="5" y="66"/>
                  <a:pt x="0" y="60"/>
                  <a:pt x="0" y="53"/>
                </a:cubicBezTo>
                <a:cubicBezTo>
                  <a:pt x="0" y="48"/>
                  <a:pt x="3" y="44"/>
                  <a:pt x="7" y="42"/>
                </a:cubicBezTo>
                <a:cubicBezTo>
                  <a:pt x="7" y="40"/>
                  <a:pt x="7" y="39"/>
                  <a:pt x="7" y="38"/>
                </a:cubicBezTo>
                <a:cubicBezTo>
                  <a:pt x="7" y="27"/>
                  <a:pt x="17" y="17"/>
                  <a:pt x="28" y="1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27" name="淘宝网chenying0907出品 59">
            <a:extLst>
              <a:ext uri="{FF2B5EF4-FFF2-40B4-BE49-F238E27FC236}">
                <a16:creationId xmlns:a16="http://schemas.microsoft.com/office/drawing/2014/main" id="{C36F45F7-A590-1815-78D3-B3D8CAFB8DE9}"/>
              </a:ext>
            </a:extLst>
          </p:cNvPr>
          <p:cNvSpPr>
            <a:spLocks noEditPoints="1"/>
          </p:cNvSpPr>
          <p:nvPr/>
        </p:nvSpPr>
        <p:spPr bwMode="auto">
          <a:xfrm>
            <a:off x="7357499" y="1418981"/>
            <a:ext cx="454862" cy="620824"/>
          </a:xfrm>
          <a:custGeom>
            <a:avLst/>
            <a:gdLst>
              <a:gd name="T0" fmla="*/ 0 w 41"/>
              <a:gd name="T1" fmla="*/ 0 h 56"/>
              <a:gd name="T2" fmla="*/ 3 w 41"/>
              <a:gd name="T3" fmla="*/ 0 h 56"/>
              <a:gd name="T4" fmla="*/ 37 w 41"/>
              <a:gd name="T5" fmla="*/ 0 h 56"/>
              <a:gd name="T6" fmla="*/ 41 w 41"/>
              <a:gd name="T7" fmla="*/ 0 h 56"/>
              <a:gd name="T8" fmla="*/ 39 w 41"/>
              <a:gd name="T9" fmla="*/ 56 h 56"/>
              <a:gd name="T10" fmla="*/ 3 w 41"/>
              <a:gd name="T11" fmla="*/ 56 h 56"/>
              <a:gd name="T12" fmla="*/ 0 w 41"/>
              <a:gd name="T13" fmla="*/ 56 h 56"/>
              <a:gd name="T14" fmla="*/ 22 w 41"/>
              <a:gd name="T15" fmla="*/ 48 h 56"/>
              <a:gd name="T16" fmla="*/ 34 w 41"/>
              <a:gd name="T17" fmla="*/ 45 h 56"/>
              <a:gd name="T18" fmla="*/ 34 w 41"/>
              <a:gd name="T19" fmla="*/ 48 h 56"/>
              <a:gd name="T20" fmla="*/ 7 w 41"/>
              <a:gd name="T21" fmla="*/ 48 h 56"/>
              <a:gd name="T22" fmla="*/ 19 w 41"/>
              <a:gd name="T23" fmla="*/ 39 h 56"/>
              <a:gd name="T24" fmla="*/ 19 w 41"/>
              <a:gd name="T25" fmla="*/ 48 h 56"/>
              <a:gd name="T26" fmla="*/ 34 w 41"/>
              <a:gd name="T27" fmla="*/ 42 h 56"/>
              <a:gd name="T28" fmla="*/ 22 w 41"/>
              <a:gd name="T29" fmla="*/ 39 h 56"/>
              <a:gd name="T30" fmla="*/ 34 w 41"/>
              <a:gd name="T31" fmla="*/ 39 h 56"/>
              <a:gd name="T32" fmla="*/ 34 w 41"/>
              <a:gd name="T33" fmla="*/ 42 h 56"/>
              <a:gd name="T34" fmla="*/ 7 w 41"/>
              <a:gd name="T35" fmla="*/ 35 h 56"/>
              <a:gd name="T36" fmla="*/ 34 w 41"/>
              <a:gd name="T37" fmla="*/ 32 h 56"/>
              <a:gd name="T38" fmla="*/ 34 w 41"/>
              <a:gd name="T39" fmla="*/ 35 h 56"/>
              <a:gd name="T40" fmla="*/ 34 w 41"/>
              <a:gd name="T41" fmla="*/ 29 h 56"/>
              <a:gd name="T42" fmla="*/ 7 w 41"/>
              <a:gd name="T43" fmla="*/ 26 h 56"/>
              <a:gd name="T44" fmla="*/ 34 w 41"/>
              <a:gd name="T45" fmla="*/ 26 h 56"/>
              <a:gd name="T46" fmla="*/ 34 w 41"/>
              <a:gd name="T47" fmla="*/ 29 h 56"/>
              <a:gd name="T48" fmla="*/ 7 w 41"/>
              <a:gd name="T49" fmla="*/ 22 h 56"/>
              <a:gd name="T50" fmla="*/ 34 w 41"/>
              <a:gd name="T51" fmla="*/ 19 h 56"/>
              <a:gd name="T52" fmla="*/ 34 w 41"/>
              <a:gd name="T53" fmla="*/ 22 h 56"/>
              <a:gd name="T54" fmla="*/ 34 w 41"/>
              <a:gd name="T55" fmla="*/ 7 h 56"/>
              <a:gd name="T56" fmla="*/ 7 w 41"/>
              <a:gd name="T57" fmla="*/ 14 h 56"/>
              <a:gd name="T58" fmla="*/ 37 w 41"/>
              <a:gd name="T59" fmla="*/ 53 h 56"/>
              <a:gd name="T60" fmla="*/ 3 w 41"/>
              <a:gd name="T61" fmla="*/ 3 h 56"/>
              <a:gd name="T62" fmla="*/ 37 w 41"/>
              <a:gd name="T63" fmla="*/ 53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1" h="56">
                <a:moveTo>
                  <a:pt x="0" y="56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41" y="56"/>
                  <a:pt x="41" y="56"/>
                  <a:pt x="41" y="56"/>
                </a:cubicBezTo>
                <a:cubicBezTo>
                  <a:pt x="39" y="56"/>
                  <a:pt x="39" y="56"/>
                  <a:pt x="39" y="56"/>
                </a:cubicBezTo>
                <a:cubicBezTo>
                  <a:pt x="37" y="56"/>
                  <a:pt x="37" y="56"/>
                  <a:pt x="37" y="56"/>
                </a:cubicBezTo>
                <a:cubicBezTo>
                  <a:pt x="3" y="56"/>
                  <a:pt x="3" y="56"/>
                  <a:pt x="3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0" y="56"/>
                  <a:pt x="0" y="56"/>
                  <a:pt x="0" y="56"/>
                </a:cubicBezTo>
                <a:close/>
                <a:moveTo>
                  <a:pt x="34" y="48"/>
                </a:moveTo>
                <a:cubicBezTo>
                  <a:pt x="22" y="48"/>
                  <a:pt x="22" y="48"/>
                  <a:pt x="22" y="48"/>
                </a:cubicBezTo>
                <a:cubicBezTo>
                  <a:pt x="22" y="45"/>
                  <a:pt x="22" y="45"/>
                  <a:pt x="22" y="45"/>
                </a:cubicBezTo>
                <a:cubicBezTo>
                  <a:pt x="34" y="45"/>
                  <a:pt x="34" y="45"/>
                  <a:pt x="34" y="45"/>
                </a:cubicBezTo>
                <a:cubicBezTo>
                  <a:pt x="34" y="45"/>
                  <a:pt x="34" y="45"/>
                  <a:pt x="34" y="45"/>
                </a:cubicBezTo>
                <a:cubicBezTo>
                  <a:pt x="34" y="48"/>
                  <a:pt x="34" y="48"/>
                  <a:pt x="34" y="48"/>
                </a:cubicBezTo>
                <a:close/>
                <a:moveTo>
                  <a:pt x="19" y="48"/>
                </a:moveTo>
                <a:cubicBezTo>
                  <a:pt x="15" y="48"/>
                  <a:pt x="11" y="48"/>
                  <a:pt x="7" y="48"/>
                </a:cubicBezTo>
                <a:cubicBezTo>
                  <a:pt x="7" y="45"/>
                  <a:pt x="7" y="42"/>
                  <a:pt x="7" y="39"/>
                </a:cubicBezTo>
                <a:cubicBezTo>
                  <a:pt x="11" y="39"/>
                  <a:pt x="15" y="39"/>
                  <a:pt x="19" y="39"/>
                </a:cubicBezTo>
                <a:cubicBezTo>
                  <a:pt x="19" y="39"/>
                  <a:pt x="19" y="39"/>
                  <a:pt x="19" y="39"/>
                </a:cubicBezTo>
                <a:cubicBezTo>
                  <a:pt x="19" y="42"/>
                  <a:pt x="19" y="45"/>
                  <a:pt x="19" y="48"/>
                </a:cubicBezTo>
                <a:cubicBezTo>
                  <a:pt x="19" y="48"/>
                  <a:pt x="19" y="48"/>
                  <a:pt x="19" y="48"/>
                </a:cubicBezTo>
                <a:close/>
                <a:moveTo>
                  <a:pt x="34" y="42"/>
                </a:moveTo>
                <a:cubicBezTo>
                  <a:pt x="30" y="42"/>
                  <a:pt x="26" y="42"/>
                  <a:pt x="22" y="42"/>
                </a:cubicBezTo>
                <a:cubicBezTo>
                  <a:pt x="22" y="41"/>
                  <a:pt x="22" y="40"/>
                  <a:pt x="22" y="39"/>
                </a:cubicBezTo>
                <a:cubicBezTo>
                  <a:pt x="26" y="39"/>
                  <a:pt x="30" y="39"/>
                  <a:pt x="34" y="39"/>
                </a:cubicBezTo>
                <a:cubicBezTo>
                  <a:pt x="34" y="39"/>
                  <a:pt x="34" y="39"/>
                  <a:pt x="34" y="39"/>
                </a:cubicBezTo>
                <a:cubicBezTo>
                  <a:pt x="34" y="40"/>
                  <a:pt x="34" y="41"/>
                  <a:pt x="34" y="42"/>
                </a:cubicBezTo>
                <a:cubicBezTo>
                  <a:pt x="34" y="42"/>
                  <a:pt x="34" y="42"/>
                  <a:pt x="34" y="42"/>
                </a:cubicBezTo>
                <a:close/>
                <a:moveTo>
                  <a:pt x="34" y="35"/>
                </a:moveTo>
                <a:cubicBezTo>
                  <a:pt x="25" y="35"/>
                  <a:pt x="16" y="35"/>
                  <a:pt x="7" y="35"/>
                </a:cubicBezTo>
                <a:cubicBezTo>
                  <a:pt x="7" y="34"/>
                  <a:pt x="7" y="33"/>
                  <a:pt x="7" y="32"/>
                </a:cubicBezTo>
                <a:cubicBezTo>
                  <a:pt x="16" y="32"/>
                  <a:pt x="25" y="32"/>
                  <a:pt x="34" y="32"/>
                </a:cubicBezTo>
                <a:cubicBezTo>
                  <a:pt x="34" y="32"/>
                  <a:pt x="34" y="32"/>
                  <a:pt x="34" y="32"/>
                </a:cubicBezTo>
                <a:cubicBezTo>
                  <a:pt x="34" y="33"/>
                  <a:pt x="34" y="34"/>
                  <a:pt x="34" y="35"/>
                </a:cubicBezTo>
                <a:cubicBezTo>
                  <a:pt x="34" y="35"/>
                  <a:pt x="34" y="35"/>
                  <a:pt x="34" y="35"/>
                </a:cubicBezTo>
                <a:close/>
                <a:moveTo>
                  <a:pt x="34" y="29"/>
                </a:moveTo>
                <a:cubicBezTo>
                  <a:pt x="25" y="29"/>
                  <a:pt x="16" y="29"/>
                  <a:pt x="7" y="29"/>
                </a:cubicBezTo>
                <a:cubicBezTo>
                  <a:pt x="7" y="28"/>
                  <a:pt x="7" y="27"/>
                  <a:pt x="7" y="26"/>
                </a:cubicBezTo>
                <a:cubicBezTo>
                  <a:pt x="16" y="26"/>
                  <a:pt x="25" y="26"/>
                  <a:pt x="34" y="26"/>
                </a:cubicBezTo>
                <a:cubicBezTo>
                  <a:pt x="34" y="26"/>
                  <a:pt x="34" y="26"/>
                  <a:pt x="34" y="26"/>
                </a:cubicBezTo>
                <a:cubicBezTo>
                  <a:pt x="34" y="27"/>
                  <a:pt x="34" y="28"/>
                  <a:pt x="34" y="29"/>
                </a:cubicBezTo>
                <a:cubicBezTo>
                  <a:pt x="34" y="29"/>
                  <a:pt x="34" y="29"/>
                  <a:pt x="34" y="29"/>
                </a:cubicBezTo>
                <a:close/>
                <a:moveTo>
                  <a:pt x="34" y="22"/>
                </a:moveTo>
                <a:cubicBezTo>
                  <a:pt x="7" y="22"/>
                  <a:pt x="7" y="22"/>
                  <a:pt x="7" y="22"/>
                </a:cubicBezTo>
                <a:cubicBezTo>
                  <a:pt x="7" y="19"/>
                  <a:pt x="7" y="19"/>
                  <a:pt x="7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4" y="22"/>
                  <a:pt x="34" y="22"/>
                  <a:pt x="34" y="22"/>
                </a:cubicBezTo>
                <a:close/>
                <a:moveTo>
                  <a:pt x="7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14"/>
                  <a:pt x="34" y="14"/>
                  <a:pt x="34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7"/>
                  <a:pt x="7" y="7"/>
                  <a:pt x="7" y="7"/>
                </a:cubicBezTo>
                <a:close/>
                <a:moveTo>
                  <a:pt x="37" y="53"/>
                </a:moveTo>
                <a:cubicBezTo>
                  <a:pt x="37" y="3"/>
                  <a:pt x="37" y="3"/>
                  <a:pt x="37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53"/>
                  <a:pt x="3" y="53"/>
                  <a:pt x="3" y="53"/>
                </a:cubicBezTo>
                <a:cubicBezTo>
                  <a:pt x="37" y="53"/>
                  <a:pt x="37" y="53"/>
                  <a:pt x="37" y="5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28" name="PA_淘宝网chenying0907出品 62">
            <a:extLst>
              <a:ext uri="{FF2B5EF4-FFF2-40B4-BE49-F238E27FC236}">
                <a16:creationId xmlns:a16="http://schemas.microsoft.com/office/drawing/2014/main" id="{A1ACD7F8-8B90-BAC4-22D0-DECABB5B66EB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857878" y="2358582"/>
            <a:ext cx="145895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400" b="1" dirty="0">
                <a:cs typeface="+mn-ea"/>
                <a:sym typeface="+mn-lt"/>
              </a:rPr>
              <a:t>添加标题文本</a:t>
            </a:r>
            <a:endParaRPr lang="en-US" altLang="zh-CN" sz="1400" b="1" dirty="0">
              <a:cs typeface="+mn-ea"/>
              <a:sym typeface="+mn-lt"/>
            </a:endParaRPr>
          </a:p>
        </p:txBody>
      </p:sp>
      <p:sp>
        <p:nvSpPr>
          <p:cNvPr id="29" name="PA_淘宝网chenying0907出品 62">
            <a:extLst>
              <a:ext uri="{FF2B5EF4-FFF2-40B4-BE49-F238E27FC236}">
                <a16:creationId xmlns:a16="http://schemas.microsoft.com/office/drawing/2014/main" id="{16BE0950-D988-91AE-AC67-398483DD44F1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2838209" y="2358582"/>
            <a:ext cx="145895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400" b="1" dirty="0">
                <a:cs typeface="+mn-ea"/>
                <a:sym typeface="+mn-lt"/>
              </a:rPr>
              <a:t>添加标题文本</a:t>
            </a:r>
            <a:endParaRPr lang="en-US" altLang="zh-CN" sz="1400" b="1" dirty="0">
              <a:cs typeface="+mn-ea"/>
              <a:sym typeface="+mn-lt"/>
            </a:endParaRPr>
          </a:p>
        </p:txBody>
      </p:sp>
      <p:sp>
        <p:nvSpPr>
          <p:cNvPr id="30" name="PA_淘宝网chenying0907出品 62">
            <a:extLst>
              <a:ext uri="{FF2B5EF4-FFF2-40B4-BE49-F238E27FC236}">
                <a16:creationId xmlns:a16="http://schemas.microsoft.com/office/drawing/2014/main" id="{40D960C1-FB30-EE1C-98AB-708C176B0259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4846830" y="2358582"/>
            <a:ext cx="145895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400" b="1" dirty="0">
                <a:cs typeface="+mn-ea"/>
                <a:sym typeface="+mn-lt"/>
              </a:rPr>
              <a:t>添加标题文本</a:t>
            </a:r>
            <a:endParaRPr lang="en-US" altLang="zh-CN" sz="1400" b="1" dirty="0">
              <a:cs typeface="+mn-ea"/>
              <a:sym typeface="+mn-lt"/>
            </a:endParaRPr>
          </a:p>
        </p:txBody>
      </p:sp>
      <p:sp>
        <p:nvSpPr>
          <p:cNvPr id="31" name="PA_淘宝网chenying0907出品 62">
            <a:extLst>
              <a:ext uri="{FF2B5EF4-FFF2-40B4-BE49-F238E27FC236}">
                <a16:creationId xmlns:a16="http://schemas.microsoft.com/office/drawing/2014/main" id="{940AD69D-9039-8A75-31E8-C2B8F7CAF53F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6855450" y="2358582"/>
            <a:ext cx="145895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400" b="1" dirty="0">
                <a:cs typeface="+mn-ea"/>
                <a:sym typeface="+mn-lt"/>
              </a:rPr>
              <a:t>添加标题文本</a:t>
            </a:r>
            <a:endParaRPr lang="en-US" altLang="zh-CN" sz="1400" b="1" dirty="0">
              <a:cs typeface="+mn-ea"/>
              <a:sym typeface="+mn-lt"/>
            </a:endParaRPr>
          </a:p>
        </p:txBody>
      </p:sp>
      <p:sp>
        <p:nvSpPr>
          <p:cNvPr id="38" name="文本框 37">
            <a:extLst>
              <a:ext uri="{FF2B5EF4-FFF2-40B4-BE49-F238E27FC236}">
                <a16:creationId xmlns:a16="http://schemas.microsoft.com/office/drawing/2014/main" id="{83EA17E2-2B74-D361-52D2-77EA45B06A51}"/>
              </a:ext>
            </a:extLst>
          </p:cNvPr>
          <p:cNvSpPr txBox="1"/>
          <p:nvPr/>
        </p:nvSpPr>
        <p:spPr>
          <a:xfrm>
            <a:off x="830950" y="3060388"/>
            <a:ext cx="1456237" cy="9941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000" dirty="0">
                <a:solidFill>
                  <a:schemeClr val="bg1">
                    <a:lumMod val="50000"/>
                  </a:schemeClr>
                </a:solidFill>
              </a:rPr>
              <a:t>根据自己的需要添加适当的文字，此处添加详细文本描述，建议与标题相关尽量简洁... ...</a:t>
            </a:r>
          </a:p>
        </p:txBody>
      </p:sp>
      <p:sp>
        <p:nvSpPr>
          <p:cNvPr id="39" name="文本框 38">
            <a:extLst>
              <a:ext uri="{FF2B5EF4-FFF2-40B4-BE49-F238E27FC236}">
                <a16:creationId xmlns:a16="http://schemas.microsoft.com/office/drawing/2014/main" id="{11256D40-85AC-80FB-4248-9370EFE23B2B}"/>
              </a:ext>
            </a:extLst>
          </p:cNvPr>
          <p:cNvSpPr txBox="1"/>
          <p:nvPr/>
        </p:nvSpPr>
        <p:spPr>
          <a:xfrm>
            <a:off x="2840931" y="3060388"/>
            <a:ext cx="1456237" cy="9941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000" dirty="0">
                <a:solidFill>
                  <a:schemeClr val="bg1">
                    <a:lumMod val="50000"/>
                  </a:schemeClr>
                </a:solidFill>
              </a:rPr>
              <a:t>根据自己的需要添加适当的文字，此处添加详细文本描述，建议与标题相关尽量简洁... ...</a:t>
            </a:r>
          </a:p>
        </p:txBody>
      </p:sp>
      <p:sp>
        <p:nvSpPr>
          <p:cNvPr id="40" name="文本框 39">
            <a:extLst>
              <a:ext uri="{FF2B5EF4-FFF2-40B4-BE49-F238E27FC236}">
                <a16:creationId xmlns:a16="http://schemas.microsoft.com/office/drawing/2014/main" id="{F76E0EF5-24E9-760C-DC0B-D51847133645}"/>
              </a:ext>
            </a:extLst>
          </p:cNvPr>
          <p:cNvSpPr txBox="1"/>
          <p:nvPr/>
        </p:nvSpPr>
        <p:spPr>
          <a:xfrm>
            <a:off x="4850912" y="3060388"/>
            <a:ext cx="1456237" cy="9941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000" dirty="0">
                <a:solidFill>
                  <a:schemeClr val="bg1">
                    <a:lumMod val="50000"/>
                  </a:schemeClr>
                </a:solidFill>
              </a:rPr>
              <a:t>根据自己的需要添加适当的文字，此处添加详细文本描述，建议与标题相关尽量简洁... ...</a:t>
            </a:r>
          </a:p>
        </p:txBody>
      </p:sp>
      <p:sp>
        <p:nvSpPr>
          <p:cNvPr id="41" name="文本框 40">
            <a:extLst>
              <a:ext uri="{FF2B5EF4-FFF2-40B4-BE49-F238E27FC236}">
                <a16:creationId xmlns:a16="http://schemas.microsoft.com/office/drawing/2014/main" id="{9FA94706-605C-F70F-48C8-86CAFAB4033D}"/>
              </a:ext>
            </a:extLst>
          </p:cNvPr>
          <p:cNvSpPr txBox="1"/>
          <p:nvPr/>
        </p:nvSpPr>
        <p:spPr>
          <a:xfrm>
            <a:off x="6860893" y="3060388"/>
            <a:ext cx="1456237" cy="9941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000" dirty="0">
                <a:solidFill>
                  <a:schemeClr val="bg1">
                    <a:lumMod val="50000"/>
                  </a:schemeClr>
                </a:solidFill>
              </a:rPr>
              <a:t>根据自己的需要添加适当的文字，此处添加详细文本描述，建议与标题相关尽量简洁... ...</a:t>
            </a:r>
          </a:p>
        </p:txBody>
      </p:sp>
    </p:spTree>
    <p:extLst>
      <p:ext uri="{BB962C8B-B14F-4D97-AF65-F5344CB8AC3E}">
        <p14:creationId xmlns:p14="http://schemas.microsoft.com/office/powerpoint/2010/main" val="22879168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组合 12">
            <a:extLst>
              <a:ext uri="{FF2B5EF4-FFF2-40B4-BE49-F238E27FC236}">
                <a16:creationId xmlns:a16="http://schemas.microsoft.com/office/drawing/2014/main" id="{D0E96E10-FF9C-0F7B-90AD-4506335A8FE2}"/>
              </a:ext>
            </a:extLst>
          </p:cNvPr>
          <p:cNvGrpSpPr/>
          <p:nvPr/>
        </p:nvGrpSpPr>
        <p:grpSpPr>
          <a:xfrm>
            <a:off x="2421369" y="1435678"/>
            <a:ext cx="4228613" cy="2272144"/>
            <a:chOff x="2421369" y="798061"/>
            <a:chExt cx="5750175" cy="3089719"/>
          </a:xfrm>
        </p:grpSpPr>
        <p:sp>
          <p:nvSpPr>
            <p:cNvPr id="37" name="泪滴形 36"/>
            <p:cNvSpPr/>
            <p:nvPr/>
          </p:nvSpPr>
          <p:spPr>
            <a:xfrm rot="18938297" flipH="1">
              <a:off x="5292939" y="798061"/>
              <a:ext cx="2878605" cy="2823886"/>
            </a:xfrm>
            <a:prstGeom prst="teardrop">
              <a:avLst>
                <a:gd name="adj" fmla="val 112305"/>
              </a:avLst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" name="泪滴形 30"/>
            <p:cNvSpPr/>
            <p:nvPr/>
          </p:nvSpPr>
          <p:spPr>
            <a:xfrm rot="2661703">
              <a:off x="2421369" y="2041757"/>
              <a:ext cx="1864068" cy="1846023"/>
            </a:xfrm>
            <a:prstGeom prst="teardrop">
              <a:avLst>
                <a:gd name="adj" fmla="val 117231"/>
              </a:avLst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3" name="淘宝网chenying0907出品 682"/>
            <p:cNvSpPr txBox="1"/>
            <p:nvPr/>
          </p:nvSpPr>
          <p:spPr>
            <a:xfrm>
              <a:off x="2738729" y="2251467"/>
              <a:ext cx="1378904" cy="1015663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>
              <a:defPPr>
                <a:defRPr lang="zh-CN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9pPr>
            </a:lstStyle>
            <a:p>
              <a:pPr algn="ctr"/>
              <a:r>
                <a:rPr lang="en-US" altLang="zh-CN" sz="6000" dirty="0">
                  <a:latin typeface="+mn-lt"/>
                  <a:ea typeface="+mn-ea"/>
                  <a:cs typeface="+mn-ea"/>
                  <a:sym typeface="+mn-lt"/>
                </a:rPr>
                <a:t>25</a:t>
              </a:r>
              <a:r>
                <a:rPr lang="en-US" altLang="zh-CN" sz="3200" dirty="0">
                  <a:latin typeface="+mn-lt"/>
                  <a:ea typeface="+mn-ea"/>
                  <a:cs typeface="+mn-ea"/>
                  <a:sym typeface="+mn-lt"/>
                </a:rPr>
                <a:t>%</a:t>
              </a:r>
              <a:endParaRPr lang="zh-CN" altLang="en-US" sz="5400" dirty="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4" name="淘宝网chenying0907出品 682"/>
            <p:cNvSpPr txBox="1"/>
            <p:nvPr/>
          </p:nvSpPr>
          <p:spPr>
            <a:xfrm>
              <a:off x="5837606" y="1262294"/>
              <a:ext cx="1789272" cy="132343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>
              <a:defPPr>
                <a:defRPr lang="zh-CN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9pPr>
            </a:lstStyle>
            <a:p>
              <a:pPr algn="ctr"/>
              <a:r>
                <a:rPr lang="en-US" altLang="zh-CN" sz="8000" dirty="0">
                  <a:latin typeface="+mn-lt"/>
                  <a:ea typeface="+mn-ea"/>
                  <a:cs typeface="+mn-ea"/>
                  <a:sym typeface="+mn-lt"/>
                </a:rPr>
                <a:t>83</a:t>
              </a:r>
              <a:r>
                <a:rPr lang="en-US" altLang="zh-CN" sz="4400" dirty="0">
                  <a:latin typeface="+mn-lt"/>
                  <a:ea typeface="+mn-ea"/>
                  <a:cs typeface="+mn-ea"/>
                  <a:sym typeface="+mn-lt"/>
                </a:rPr>
                <a:t>%</a:t>
              </a:r>
              <a:endParaRPr lang="zh-CN" altLang="en-US" sz="7200" dirty="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2" name="任意多边形: 形状 1">
            <a:extLst>
              <a:ext uri="{FF2B5EF4-FFF2-40B4-BE49-F238E27FC236}">
                <a16:creationId xmlns:a16="http://schemas.microsoft.com/office/drawing/2014/main" id="{124E349D-99DD-65DB-933C-9F633B83BC06}"/>
              </a:ext>
            </a:extLst>
          </p:cNvPr>
          <p:cNvSpPr/>
          <p:nvPr/>
        </p:nvSpPr>
        <p:spPr>
          <a:xfrm rot="10800000">
            <a:off x="0" y="296680"/>
            <a:ext cx="3806522" cy="380073"/>
          </a:xfrm>
          <a:custGeom>
            <a:avLst/>
            <a:gdLst>
              <a:gd name="connsiteX0" fmla="*/ 3806522 w 3806522"/>
              <a:gd name="connsiteY0" fmla="*/ 380073 h 380073"/>
              <a:gd name="connsiteX1" fmla="*/ 2771374 w 3806522"/>
              <a:gd name="connsiteY1" fmla="*/ 380073 h 380073"/>
              <a:gd name="connsiteX2" fmla="*/ 1042299 w 3806522"/>
              <a:gd name="connsiteY2" fmla="*/ 380073 h 380073"/>
              <a:gd name="connsiteX3" fmla="*/ 7151 w 3806522"/>
              <a:gd name="connsiteY3" fmla="*/ 380073 h 380073"/>
              <a:gd name="connsiteX4" fmla="*/ 193612 w 3806522"/>
              <a:gd name="connsiteY4" fmla="*/ 193612 h 380073"/>
              <a:gd name="connsiteX5" fmla="*/ 0 w 3806522"/>
              <a:gd name="connsiteY5" fmla="*/ 0 h 380073"/>
              <a:gd name="connsiteX6" fmla="*/ 1035148 w 3806522"/>
              <a:gd name="connsiteY6" fmla="*/ 0 h 380073"/>
              <a:gd name="connsiteX7" fmla="*/ 2771374 w 3806522"/>
              <a:gd name="connsiteY7" fmla="*/ 0 h 380073"/>
              <a:gd name="connsiteX8" fmla="*/ 3806522 w 3806522"/>
              <a:gd name="connsiteY8" fmla="*/ 0 h 380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06522" h="380073">
                <a:moveTo>
                  <a:pt x="3806522" y="380073"/>
                </a:moveTo>
                <a:lnTo>
                  <a:pt x="2771374" y="380073"/>
                </a:lnTo>
                <a:lnTo>
                  <a:pt x="1042299" y="380073"/>
                </a:lnTo>
                <a:lnTo>
                  <a:pt x="7151" y="380073"/>
                </a:lnTo>
                <a:lnTo>
                  <a:pt x="193612" y="193612"/>
                </a:lnTo>
                <a:lnTo>
                  <a:pt x="0" y="0"/>
                </a:lnTo>
                <a:lnTo>
                  <a:pt x="1035148" y="0"/>
                </a:lnTo>
                <a:lnTo>
                  <a:pt x="2771374" y="0"/>
                </a:lnTo>
                <a:lnTo>
                  <a:pt x="3806522" y="0"/>
                </a:lnTo>
                <a:close/>
              </a:path>
            </a:pathLst>
          </a:custGeom>
          <a:blipFill dpi="0" rotWithShape="1"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/>
          </a:p>
        </p:txBody>
      </p:sp>
      <p:sp>
        <p:nvSpPr>
          <p:cNvPr id="3" name="PA_淘宝网chenying0907出品 62">
            <a:extLst>
              <a:ext uri="{FF2B5EF4-FFF2-40B4-BE49-F238E27FC236}">
                <a16:creationId xmlns:a16="http://schemas.microsoft.com/office/drawing/2014/main" id="{3312A97D-6A01-F764-6CDD-303178AACC7D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067013" y="332827"/>
            <a:ext cx="228085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1400" b="1" dirty="0">
                <a:cs typeface="+mn-ea"/>
                <a:sym typeface="+mn-lt"/>
              </a:rPr>
              <a:t>单击此处添加标题文本</a:t>
            </a:r>
            <a:endParaRPr lang="en-US" altLang="zh-CN" sz="1400" b="1" dirty="0">
              <a:cs typeface="+mn-ea"/>
              <a:sym typeface="+mn-lt"/>
            </a:endParaRPr>
          </a:p>
        </p:txBody>
      </p:sp>
      <p:sp>
        <p:nvSpPr>
          <p:cNvPr id="4" name="iconfont-1096-617929">
            <a:extLst>
              <a:ext uri="{FF2B5EF4-FFF2-40B4-BE49-F238E27FC236}">
                <a16:creationId xmlns:a16="http://schemas.microsoft.com/office/drawing/2014/main" id="{5D2F4F2C-ED6B-6CB3-8709-0DBDE3C241C8}"/>
              </a:ext>
            </a:extLst>
          </p:cNvPr>
          <p:cNvSpPr/>
          <p:nvPr/>
        </p:nvSpPr>
        <p:spPr>
          <a:xfrm rot="10800000">
            <a:off x="118840" y="357637"/>
            <a:ext cx="420711" cy="419075"/>
          </a:xfrm>
          <a:custGeom>
            <a:avLst/>
            <a:gdLst>
              <a:gd name="T0" fmla="*/ 11209 w 11256"/>
              <a:gd name="T1" fmla="*/ 4253 h 11213"/>
              <a:gd name="T2" fmla="*/ 10891 w 11256"/>
              <a:gd name="T3" fmla="*/ 3984 h 11213"/>
              <a:gd name="T4" fmla="*/ 7510 w 11256"/>
              <a:gd name="T5" fmla="*/ 3462 h 11213"/>
              <a:gd name="T6" fmla="*/ 6001 w 11256"/>
              <a:gd name="T7" fmla="*/ 230 h 11213"/>
              <a:gd name="T8" fmla="*/ 5640 w 11256"/>
              <a:gd name="T9" fmla="*/ 0 h 11213"/>
              <a:gd name="T10" fmla="*/ 5640 w 11256"/>
              <a:gd name="T11" fmla="*/ 0 h 11213"/>
              <a:gd name="T12" fmla="*/ 5279 w 11256"/>
              <a:gd name="T13" fmla="*/ 230 h 11213"/>
              <a:gd name="T14" fmla="*/ 3756 w 11256"/>
              <a:gd name="T15" fmla="*/ 3455 h 11213"/>
              <a:gd name="T16" fmla="*/ 370 w 11256"/>
              <a:gd name="T17" fmla="*/ 3965 h 11213"/>
              <a:gd name="T18" fmla="*/ 49 w 11256"/>
              <a:gd name="T19" fmla="*/ 4231 h 11213"/>
              <a:gd name="T20" fmla="*/ 142 w 11256"/>
              <a:gd name="T21" fmla="*/ 4638 h 11213"/>
              <a:gd name="T22" fmla="*/ 2597 w 11256"/>
              <a:gd name="T23" fmla="*/ 7164 h 11213"/>
              <a:gd name="T24" fmla="*/ 2010 w 11256"/>
              <a:gd name="T25" fmla="*/ 10725 h 11213"/>
              <a:gd name="T26" fmla="*/ 2174 w 11256"/>
              <a:gd name="T27" fmla="*/ 11116 h 11213"/>
              <a:gd name="T28" fmla="*/ 2597 w 11256"/>
              <a:gd name="T29" fmla="*/ 11140 h 11213"/>
              <a:gd name="T30" fmla="*/ 5620 w 11256"/>
              <a:gd name="T31" fmla="*/ 9478 h 11213"/>
              <a:gd name="T32" fmla="*/ 8637 w 11256"/>
              <a:gd name="T33" fmla="*/ 11151 h 11213"/>
              <a:gd name="T34" fmla="*/ 8831 w 11256"/>
              <a:gd name="T35" fmla="*/ 11200 h 11213"/>
              <a:gd name="T36" fmla="*/ 8839 w 11256"/>
              <a:gd name="T37" fmla="*/ 11200 h 11213"/>
              <a:gd name="T38" fmla="*/ 9239 w 11256"/>
              <a:gd name="T39" fmla="*/ 10800 h 11213"/>
              <a:gd name="T40" fmla="*/ 9213 w 11256"/>
              <a:gd name="T41" fmla="*/ 10658 h 11213"/>
              <a:gd name="T42" fmla="*/ 8652 w 11256"/>
              <a:gd name="T43" fmla="*/ 7175 h 11213"/>
              <a:gd name="T44" fmla="*/ 11114 w 11256"/>
              <a:gd name="T45" fmla="*/ 4659 h 11213"/>
              <a:gd name="T46" fmla="*/ 11209 w 11256"/>
              <a:gd name="T47" fmla="*/ 4253 h 11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256" h="11213">
                <a:moveTo>
                  <a:pt x="11209" y="4253"/>
                </a:moveTo>
                <a:cubicBezTo>
                  <a:pt x="11161" y="4111"/>
                  <a:pt x="11039" y="4008"/>
                  <a:pt x="10891" y="3984"/>
                </a:cubicBezTo>
                <a:lnTo>
                  <a:pt x="7510" y="3462"/>
                </a:lnTo>
                <a:lnTo>
                  <a:pt x="6001" y="230"/>
                </a:lnTo>
                <a:cubicBezTo>
                  <a:pt x="5934" y="90"/>
                  <a:pt x="5795" y="0"/>
                  <a:pt x="5640" y="0"/>
                </a:cubicBezTo>
                <a:lnTo>
                  <a:pt x="5640" y="0"/>
                </a:lnTo>
                <a:cubicBezTo>
                  <a:pt x="5485" y="0"/>
                  <a:pt x="5345" y="88"/>
                  <a:pt x="5279" y="230"/>
                </a:cubicBezTo>
                <a:lnTo>
                  <a:pt x="3756" y="3455"/>
                </a:lnTo>
                <a:lnTo>
                  <a:pt x="370" y="3965"/>
                </a:lnTo>
                <a:cubicBezTo>
                  <a:pt x="221" y="3986"/>
                  <a:pt x="99" y="4090"/>
                  <a:pt x="49" y="4231"/>
                </a:cubicBezTo>
                <a:cubicBezTo>
                  <a:pt x="0" y="4373"/>
                  <a:pt x="36" y="4530"/>
                  <a:pt x="142" y="4638"/>
                </a:cubicBezTo>
                <a:lnTo>
                  <a:pt x="2597" y="7164"/>
                </a:lnTo>
                <a:lnTo>
                  <a:pt x="2010" y="10725"/>
                </a:lnTo>
                <a:cubicBezTo>
                  <a:pt x="1984" y="10875"/>
                  <a:pt x="2049" y="11028"/>
                  <a:pt x="2174" y="11116"/>
                </a:cubicBezTo>
                <a:cubicBezTo>
                  <a:pt x="2298" y="11204"/>
                  <a:pt x="2464" y="11213"/>
                  <a:pt x="2597" y="11140"/>
                </a:cubicBezTo>
                <a:lnTo>
                  <a:pt x="5620" y="9478"/>
                </a:lnTo>
                <a:lnTo>
                  <a:pt x="8637" y="11151"/>
                </a:lnTo>
                <a:cubicBezTo>
                  <a:pt x="8697" y="11183"/>
                  <a:pt x="8764" y="11200"/>
                  <a:pt x="8831" y="11200"/>
                </a:cubicBezTo>
                <a:lnTo>
                  <a:pt x="8839" y="11200"/>
                </a:lnTo>
                <a:cubicBezTo>
                  <a:pt x="9061" y="11200"/>
                  <a:pt x="9239" y="11022"/>
                  <a:pt x="9239" y="10800"/>
                </a:cubicBezTo>
                <a:cubicBezTo>
                  <a:pt x="9239" y="10751"/>
                  <a:pt x="9231" y="10703"/>
                  <a:pt x="9213" y="10658"/>
                </a:cubicBezTo>
                <a:lnTo>
                  <a:pt x="8652" y="7175"/>
                </a:lnTo>
                <a:lnTo>
                  <a:pt x="11114" y="4659"/>
                </a:lnTo>
                <a:cubicBezTo>
                  <a:pt x="11219" y="4552"/>
                  <a:pt x="11256" y="4395"/>
                  <a:pt x="11209" y="425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rgbClr val="EF0C1F">
                  <a:alpha val="0"/>
                </a:srgb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PA_淘宝网chenying0907出品 339">
            <a:extLst>
              <a:ext uri="{FF2B5EF4-FFF2-40B4-BE49-F238E27FC236}">
                <a16:creationId xmlns:a16="http://schemas.microsoft.com/office/drawing/2014/main" id="{F92ED413-40A0-07B2-B93D-6FC0E97F52B4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23274" y="0"/>
            <a:ext cx="1018227" cy="923330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 algn="ctr"/>
            <a:r>
              <a:rPr lang="en-US" altLang="zh-CN" sz="5400" dirty="0">
                <a:gradFill>
                  <a:gsLst>
                    <a:gs pos="79000">
                      <a:schemeClr val="tx1">
                        <a:alpha val="0"/>
                      </a:schemeClr>
                    </a:gs>
                    <a:gs pos="46000">
                      <a:schemeClr val="tx1"/>
                    </a:gs>
                  </a:gsLst>
                  <a:lin ang="5400000" scaled="1"/>
                </a:gradFill>
                <a:latin typeface="阿里巴巴普惠体 2.0 115 Black" panose="00020600040101010101" pitchFamily="18" charset="-122"/>
                <a:ea typeface="阿里巴巴普惠体 2.0 115 Black" panose="00020600040101010101" pitchFamily="18" charset="-122"/>
                <a:cs typeface="阿里巴巴普惠体 2.0 115 Black" panose="00020600040101010101" pitchFamily="18" charset="-122"/>
                <a:sym typeface="+mn-lt"/>
              </a:rPr>
              <a:t>01</a:t>
            </a:r>
          </a:p>
        </p:txBody>
      </p:sp>
      <p:grpSp>
        <p:nvGrpSpPr>
          <p:cNvPr id="9" name="组合 8">
            <a:extLst>
              <a:ext uri="{FF2B5EF4-FFF2-40B4-BE49-F238E27FC236}">
                <a16:creationId xmlns:a16="http://schemas.microsoft.com/office/drawing/2014/main" id="{44263294-9375-B2A6-3383-7C4E30C5FA05}"/>
              </a:ext>
            </a:extLst>
          </p:cNvPr>
          <p:cNvGrpSpPr/>
          <p:nvPr/>
        </p:nvGrpSpPr>
        <p:grpSpPr>
          <a:xfrm>
            <a:off x="1219053" y="1422367"/>
            <a:ext cx="3050435" cy="812289"/>
            <a:chOff x="585461" y="1105781"/>
            <a:chExt cx="3050435" cy="812289"/>
          </a:xfrm>
        </p:grpSpPr>
        <p:sp>
          <p:nvSpPr>
            <p:cNvPr id="7" name="文本框 6">
              <a:extLst>
                <a:ext uri="{FF2B5EF4-FFF2-40B4-BE49-F238E27FC236}">
                  <a16:creationId xmlns:a16="http://schemas.microsoft.com/office/drawing/2014/main" id="{F6E15902-F178-8A8E-A77A-D1BB1BAE31C9}"/>
                </a:ext>
              </a:extLst>
            </p:cNvPr>
            <p:cNvSpPr txBox="1"/>
            <p:nvPr/>
          </p:nvSpPr>
          <p:spPr>
            <a:xfrm>
              <a:off x="585461" y="1105781"/>
              <a:ext cx="2520281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solidFill>
                    <a:schemeClr val="bg1">
                      <a:lumMod val="50000"/>
                    </a:schemeClr>
                  </a:solidFill>
                </a:rPr>
                <a:t>单击此处添加标题文本</a:t>
              </a:r>
            </a:p>
          </p:txBody>
        </p:sp>
        <p:sp>
          <p:nvSpPr>
            <p:cNvPr id="8" name="文本框 7">
              <a:extLst>
                <a:ext uri="{FF2B5EF4-FFF2-40B4-BE49-F238E27FC236}">
                  <a16:creationId xmlns:a16="http://schemas.microsoft.com/office/drawing/2014/main" id="{01A8B121-E932-8D34-098D-32B88D27F21E}"/>
                </a:ext>
              </a:extLst>
            </p:cNvPr>
            <p:cNvSpPr txBox="1"/>
            <p:nvPr/>
          </p:nvSpPr>
          <p:spPr>
            <a:xfrm>
              <a:off x="585461" y="1385617"/>
              <a:ext cx="305043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000" dirty="0">
                  <a:solidFill>
                    <a:schemeClr val="tx1">
                      <a:lumMod val="65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</p:grpSp>
      <p:grpSp>
        <p:nvGrpSpPr>
          <p:cNvPr id="10" name="组合 9">
            <a:extLst>
              <a:ext uri="{FF2B5EF4-FFF2-40B4-BE49-F238E27FC236}">
                <a16:creationId xmlns:a16="http://schemas.microsoft.com/office/drawing/2014/main" id="{6992CFBC-4A32-B6E9-3C4C-12E2BC5870C4}"/>
              </a:ext>
            </a:extLst>
          </p:cNvPr>
          <p:cNvGrpSpPr/>
          <p:nvPr/>
        </p:nvGrpSpPr>
        <p:grpSpPr>
          <a:xfrm>
            <a:off x="4957936" y="3539520"/>
            <a:ext cx="3050435" cy="812289"/>
            <a:chOff x="585461" y="1105781"/>
            <a:chExt cx="3050435" cy="812289"/>
          </a:xfrm>
        </p:grpSpPr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id="{1CC5414C-ED74-1D4C-1256-821E662CA741}"/>
                </a:ext>
              </a:extLst>
            </p:cNvPr>
            <p:cNvSpPr txBox="1"/>
            <p:nvPr/>
          </p:nvSpPr>
          <p:spPr>
            <a:xfrm>
              <a:off x="1115615" y="1105781"/>
              <a:ext cx="2520281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600" b="1" dirty="0">
                  <a:solidFill>
                    <a:schemeClr val="bg1">
                      <a:lumMod val="50000"/>
                    </a:schemeClr>
                  </a:solidFill>
                </a:rPr>
                <a:t>单击此处添加标题文本</a:t>
              </a:r>
            </a:p>
          </p:txBody>
        </p:sp>
        <p:sp>
          <p:nvSpPr>
            <p:cNvPr id="12" name="文本框 11">
              <a:extLst>
                <a:ext uri="{FF2B5EF4-FFF2-40B4-BE49-F238E27FC236}">
                  <a16:creationId xmlns:a16="http://schemas.microsoft.com/office/drawing/2014/main" id="{CADD0E2D-5D97-ACBC-9A71-28A60A331B34}"/>
                </a:ext>
              </a:extLst>
            </p:cNvPr>
            <p:cNvSpPr txBox="1"/>
            <p:nvPr/>
          </p:nvSpPr>
          <p:spPr>
            <a:xfrm>
              <a:off x="585461" y="1385617"/>
              <a:ext cx="305043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000" dirty="0">
                  <a:solidFill>
                    <a:schemeClr val="tx1">
                      <a:lumMod val="65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74372596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淘宝网chenying0907出品 53">
            <a:extLst>
              <a:ext uri="{FF2B5EF4-FFF2-40B4-BE49-F238E27FC236}">
                <a16:creationId xmlns:a16="http://schemas.microsoft.com/office/drawing/2014/main" id="{01B1EBD5-C5C0-EF14-686E-FEFDC45DBD5C}"/>
              </a:ext>
            </a:extLst>
          </p:cNvPr>
          <p:cNvSpPr/>
          <p:nvPr/>
        </p:nvSpPr>
        <p:spPr>
          <a:xfrm>
            <a:off x="1512882" y="1191067"/>
            <a:ext cx="1389112" cy="1389112"/>
          </a:xfrm>
          <a:prstGeom prst="ellipse">
            <a:avLst/>
          </a:prstGeom>
          <a:noFill/>
          <a:ln w="6350" cap="flat" cmpd="sng" algn="ctr">
            <a:solidFill>
              <a:schemeClr val="tx2">
                <a:alpha val="27000"/>
              </a:schemeClr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4" name="淘宝网chenying0907出品 53"/>
          <p:cNvSpPr/>
          <p:nvPr/>
        </p:nvSpPr>
        <p:spPr>
          <a:xfrm>
            <a:off x="1703382" y="1381567"/>
            <a:ext cx="1008112" cy="1008112"/>
          </a:xfrm>
          <a:prstGeom prst="ellipse">
            <a:avLst/>
          </a:prstGeom>
          <a:solidFill>
            <a:srgbClr val="E2000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" name="任意多边形: 形状 1">
            <a:extLst>
              <a:ext uri="{FF2B5EF4-FFF2-40B4-BE49-F238E27FC236}">
                <a16:creationId xmlns:a16="http://schemas.microsoft.com/office/drawing/2014/main" id="{BBA90F4D-C7FE-7B1B-BB1E-D7E295543B92}"/>
              </a:ext>
            </a:extLst>
          </p:cNvPr>
          <p:cNvSpPr/>
          <p:nvPr/>
        </p:nvSpPr>
        <p:spPr>
          <a:xfrm rot="10800000">
            <a:off x="0" y="296680"/>
            <a:ext cx="3806522" cy="380073"/>
          </a:xfrm>
          <a:custGeom>
            <a:avLst/>
            <a:gdLst>
              <a:gd name="connsiteX0" fmla="*/ 3806522 w 3806522"/>
              <a:gd name="connsiteY0" fmla="*/ 380073 h 380073"/>
              <a:gd name="connsiteX1" fmla="*/ 2771374 w 3806522"/>
              <a:gd name="connsiteY1" fmla="*/ 380073 h 380073"/>
              <a:gd name="connsiteX2" fmla="*/ 1042299 w 3806522"/>
              <a:gd name="connsiteY2" fmla="*/ 380073 h 380073"/>
              <a:gd name="connsiteX3" fmla="*/ 7151 w 3806522"/>
              <a:gd name="connsiteY3" fmla="*/ 380073 h 380073"/>
              <a:gd name="connsiteX4" fmla="*/ 193612 w 3806522"/>
              <a:gd name="connsiteY4" fmla="*/ 193612 h 380073"/>
              <a:gd name="connsiteX5" fmla="*/ 0 w 3806522"/>
              <a:gd name="connsiteY5" fmla="*/ 0 h 380073"/>
              <a:gd name="connsiteX6" fmla="*/ 1035148 w 3806522"/>
              <a:gd name="connsiteY6" fmla="*/ 0 h 380073"/>
              <a:gd name="connsiteX7" fmla="*/ 2771374 w 3806522"/>
              <a:gd name="connsiteY7" fmla="*/ 0 h 380073"/>
              <a:gd name="connsiteX8" fmla="*/ 3806522 w 3806522"/>
              <a:gd name="connsiteY8" fmla="*/ 0 h 380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06522" h="380073">
                <a:moveTo>
                  <a:pt x="3806522" y="380073"/>
                </a:moveTo>
                <a:lnTo>
                  <a:pt x="2771374" y="380073"/>
                </a:lnTo>
                <a:lnTo>
                  <a:pt x="1042299" y="380073"/>
                </a:lnTo>
                <a:lnTo>
                  <a:pt x="7151" y="380073"/>
                </a:lnTo>
                <a:lnTo>
                  <a:pt x="193612" y="193612"/>
                </a:lnTo>
                <a:lnTo>
                  <a:pt x="0" y="0"/>
                </a:lnTo>
                <a:lnTo>
                  <a:pt x="1035148" y="0"/>
                </a:lnTo>
                <a:lnTo>
                  <a:pt x="2771374" y="0"/>
                </a:lnTo>
                <a:lnTo>
                  <a:pt x="3806522" y="0"/>
                </a:lnTo>
                <a:close/>
              </a:path>
            </a:pathLst>
          </a:custGeom>
          <a:blipFill dpi="0" rotWithShape="1"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/>
          </a:p>
        </p:txBody>
      </p:sp>
      <p:sp>
        <p:nvSpPr>
          <p:cNvPr id="3" name="PA_淘宝网chenying0907出品 62">
            <a:extLst>
              <a:ext uri="{FF2B5EF4-FFF2-40B4-BE49-F238E27FC236}">
                <a16:creationId xmlns:a16="http://schemas.microsoft.com/office/drawing/2014/main" id="{863E38AC-9271-B6F3-F1C5-CE305A9E97BF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067013" y="332827"/>
            <a:ext cx="228085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1400" b="1" dirty="0">
                <a:cs typeface="+mn-ea"/>
                <a:sym typeface="+mn-lt"/>
              </a:rPr>
              <a:t>单击此处添加标题文本</a:t>
            </a:r>
            <a:endParaRPr lang="en-US" altLang="zh-CN" sz="1400" b="1" dirty="0">
              <a:cs typeface="+mn-ea"/>
              <a:sym typeface="+mn-lt"/>
            </a:endParaRPr>
          </a:p>
        </p:txBody>
      </p:sp>
      <p:sp>
        <p:nvSpPr>
          <p:cNvPr id="4" name="iconfont-1096-617929">
            <a:extLst>
              <a:ext uri="{FF2B5EF4-FFF2-40B4-BE49-F238E27FC236}">
                <a16:creationId xmlns:a16="http://schemas.microsoft.com/office/drawing/2014/main" id="{35C584DA-D218-BFD5-CBED-8AABB2BF9E76}"/>
              </a:ext>
            </a:extLst>
          </p:cNvPr>
          <p:cNvSpPr/>
          <p:nvPr/>
        </p:nvSpPr>
        <p:spPr>
          <a:xfrm rot="10800000">
            <a:off x="118840" y="357637"/>
            <a:ext cx="420711" cy="419075"/>
          </a:xfrm>
          <a:custGeom>
            <a:avLst/>
            <a:gdLst>
              <a:gd name="T0" fmla="*/ 11209 w 11256"/>
              <a:gd name="T1" fmla="*/ 4253 h 11213"/>
              <a:gd name="T2" fmla="*/ 10891 w 11256"/>
              <a:gd name="T3" fmla="*/ 3984 h 11213"/>
              <a:gd name="T4" fmla="*/ 7510 w 11256"/>
              <a:gd name="T5" fmla="*/ 3462 h 11213"/>
              <a:gd name="T6" fmla="*/ 6001 w 11256"/>
              <a:gd name="T7" fmla="*/ 230 h 11213"/>
              <a:gd name="T8" fmla="*/ 5640 w 11256"/>
              <a:gd name="T9" fmla="*/ 0 h 11213"/>
              <a:gd name="T10" fmla="*/ 5640 w 11256"/>
              <a:gd name="T11" fmla="*/ 0 h 11213"/>
              <a:gd name="T12" fmla="*/ 5279 w 11256"/>
              <a:gd name="T13" fmla="*/ 230 h 11213"/>
              <a:gd name="T14" fmla="*/ 3756 w 11256"/>
              <a:gd name="T15" fmla="*/ 3455 h 11213"/>
              <a:gd name="T16" fmla="*/ 370 w 11256"/>
              <a:gd name="T17" fmla="*/ 3965 h 11213"/>
              <a:gd name="T18" fmla="*/ 49 w 11256"/>
              <a:gd name="T19" fmla="*/ 4231 h 11213"/>
              <a:gd name="T20" fmla="*/ 142 w 11256"/>
              <a:gd name="T21" fmla="*/ 4638 h 11213"/>
              <a:gd name="T22" fmla="*/ 2597 w 11256"/>
              <a:gd name="T23" fmla="*/ 7164 h 11213"/>
              <a:gd name="T24" fmla="*/ 2010 w 11256"/>
              <a:gd name="T25" fmla="*/ 10725 h 11213"/>
              <a:gd name="T26" fmla="*/ 2174 w 11256"/>
              <a:gd name="T27" fmla="*/ 11116 h 11213"/>
              <a:gd name="T28" fmla="*/ 2597 w 11256"/>
              <a:gd name="T29" fmla="*/ 11140 h 11213"/>
              <a:gd name="T30" fmla="*/ 5620 w 11256"/>
              <a:gd name="T31" fmla="*/ 9478 h 11213"/>
              <a:gd name="T32" fmla="*/ 8637 w 11256"/>
              <a:gd name="T33" fmla="*/ 11151 h 11213"/>
              <a:gd name="T34" fmla="*/ 8831 w 11256"/>
              <a:gd name="T35" fmla="*/ 11200 h 11213"/>
              <a:gd name="T36" fmla="*/ 8839 w 11256"/>
              <a:gd name="T37" fmla="*/ 11200 h 11213"/>
              <a:gd name="T38" fmla="*/ 9239 w 11256"/>
              <a:gd name="T39" fmla="*/ 10800 h 11213"/>
              <a:gd name="T40" fmla="*/ 9213 w 11256"/>
              <a:gd name="T41" fmla="*/ 10658 h 11213"/>
              <a:gd name="T42" fmla="*/ 8652 w 11256"/>
              <a:gd name="T43" fmla="*/ 7175 h 11213"/>
              <a:gd name="T44" fmla="*/ 11114 w 11256"/>
              <a:gd name="T45" fmla="*/ 4659 h 11213"/>
              <a:gd name="T46" fmla="*/ 11209 w 11256"/>
              <a:gd name="T47" fmla="*/ 4253 h 11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256" h="11213">
                <a:moveTo>
                  <a:pt x="11209" y="4253"/>
                </a:moveTo>
                <a:cubicBezTo>
                  <a:pt x="11161" y="4111"/>
                  <a:pt x="11039" y="4008"/>
                  <a:pt x="10891" y="3984"/>
                </a:cubicBezTo>
                <a:lnTo>
                  <a:pt x="7510" y="3462"/>
                </a:lnTo>
                <a:lnTo>
                  <a:pt x="6001" y="230"/>
                </a:lnTo>
                <a:cubicBezTo>
                  <a:pt x="5934" y="90"/>
                  <a:pt x="5795" y="0"/>
                  <a:pt x="5640" y="0"/>
                </a:cubicBezTo>
                <a:lnTo>
                  <a:pt x="5640" y="0"/>
                </a:lnTo>
                <a:cubicBezTo>
                  <a:pt x="5485" y="0"/>
                  <a:pt x="5345" y="88"/>
                  <a:pt x="5279" y="230"/>
                </a:cubicBezTo>
                <a:lnTo>
                  <a:pt x="3756" y="3455"/>
                </a:lnTo>
                <a:lnTo>
                  <a:pt x="370" y="3965"/>
                </a:lnTo>
                <a:cubicBezTo>
                  <a:pt x="221" y="3986"/>
                  <a:pt x="99" y="4090"/>
                  <a:pt x="49" y="4231"/>
                </a:cubicBezTo>
                <a:cubicBezTo>
                  <a:pt x="0" y="4373"/>
                  <a:pt x="36" y="4530"/>
                  <a:pt x="142" y="4638"/>
                </a:cubicBezTo>
                <a:lnTo>
                  <a:pt x="2597" y="7164"/>
                </a:lnTo>
                <a:lnTo>
                  <a:pt x="2010" y="10725"/>
                </a:lnTo>
                <a:cubicBezTo>
                  <a:pt x="1984" y="10875"/>
                  <a:pt x="2049" y="11028"/>
                  <a:pt x="2174" y="11116"/>
                </a:cubicBezTo>
                <a:cubicBezTo>
                  <a:pt x="2298" y="11204"/>
                  <a:pt x="2464" y="11213"/>
                  <a:pt x="2597" y="11140"/>
                </a:cubicBezTo>
                <a:lnTo>
                  <a:pt x="5620" y="9478"/>
                </a:lnTo>
                <a:lnTo>
                  <a:pt x="8637" y="11151"/>
                </a:lnTo>
                <a:cubicBezTo>
                  <a:pt x="8697" y="11183"/>
                  <a:pt x="8764" y="11200"/>
                  <a:pt x="8831" y="11200"/>
                </a:cubicBezTo>
                <a:lnTo>
                  <a:pt x="8839" y="11200"/>
                </a:lnTo>
                <a:cubicBezTo>
                  <a:pt x="9061" y="11200"/>
                  <a:pt x="9239" y="11022"/>
                  <a:pt x="9239" y="10800"/>
                </a:cubicBezTo>
                <a:cubicBezTo>
                  <a:pt x="9239" y="10751"/>
                  <a:pt x="9231" y="10703"/>
                  <a:pt x="9213" y="10658"/>
                </a:cubicBezTo>
                <a:lnTo>
                  <a:pt x="8652" y="7175"/>
                </a:lnTo>
                <a:lnTo>
                  <a:pt x="11114" y="4659"/>
                </a:lnTo>
                <a:cubicBezTo>
                  <a:pt x="11219" y="4552"/>
                  <a:pt x="11256" y="4395"/>
                  <a:pt x="11209" y="425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rgbClr val="EF0C1F">
                  <a:alpha val="0"/>
                </a:srgb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PA_淘宝网chenying0907出品 339">
            <a:extLst>
              <a:ext uri="{FF2B5EF4-FFF2-40B4-BE49-F238E27FC236}">
                <a16:creationId xmlns:a16="http://schemas.microsoft.com/office/drawing/2014/main" id="{AF73E56E-4467-8F93-7D68-8C135AC39C82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23274" y="0"/>
            <a:ext cx="1018227" cy="923330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 algn="ctr"/>
            <a:r>
              <a:rPr lang="en-US" altLang="zh-CN" sz="5400" dirty="0">
                <a:gradFill>
                  <a:gsLst>
                    <a:gs pos="79000">
                      <a:schemeClr val="tx1">
                        <a:alpha val="0"/>
                      </a:schemeClr>
                    </a:gs>
                    <a:gs pos="46000">
                      <a:schemeClr val="tx1"/>
                    </a:gs>
                  </a:gsLst>
                  <a:lin ang="5400000" scaled="1"/>
                </a:gradFill>
                <a:latin typeface="阿里巴巴普惠体 2.0 115 Black" panose="00020600040101010101" pitchFamily="18" charset="-122"/>
                <a:ea typeface="阿里巴巴普惠体 2.0 115 Black" panose="00020600040101010101" pitchFamily="18" charset="-122"/>
                <a:cs typeface="阿里巴巴普惠体 2.0 115 Black" panose="00020600040101010101" pitchFamily="18" charset="-122"/>
                <a:sym typeface="+mn-lt"/>
              </a:rPr>
              <a:t>01</a:t>
            </a:r>
          </a:p>
        </p:txBody>
      </p:sp>
      <p:pic>
        <p:nvPicPr>
          <p:cNvPr id="8" name="图形 7" descr="书籍 纯色填充">
            <a:extLst>
              <a:ext uri="{FF2B5EF4-FFF2-40B4-BE49-F238E27FC236}">
                <a16:creationId xmlns:a16="http://schemas.microsoft.com/office/drawing/2014/main" id="{8BE62751-6F74-7707-C18D-7457A59B608F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947691" y="1625876"/>
            <a:ext cx="519493" cy="519493"/>
          </a:xfrm>
          <a:prstGeom prst="rect">
            <a:avLst/>
          </a:prstGeom>
        </p:spPr>
      </p:pic>
      <p:sp>
        <p:nvSpPr>
          <p:cNvPr id="15" name="淘宝网chenying0907出品 53">
            <a:extLst>
              <a:ext uri="{FF2B5EF4-FFF2-40B4-BE49-F238E27FC236}">
                <a16:creationId xmlns:a16="http://schemas.microsoft.com/office/drawing/2014/main" id="{D71912AC-CC6B-901C-420B-133D7BE96A2E}"/>
              </a:ext>
            </a:extLst>
          </p:cNvPr>
          <p:cNvSpPr/>
          <p:nvPr/>
        </p:nvSpPr>
        <p:spPr>
          <a:xfrm>
            <a:off x="3848619" y="1191067"/>
            <a:ext cx="1389112" cy="1389112"/>
          </a:xfrm>
          <a:prstGeom prst="ellipse">
            <a:avLst/>
          </a:prstGeom>
          <a:noFill/>
          <a:ln w="6350" cap="flat" cmpd="sng" algn="ctr">
            <a:solidFill>
              <a:srgbClr val="4D4D4D">
                <a:alpha val="27000"/>
              </a:srgbClr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6" name="淘宝网chenying0907出品 53">
            <a:extLst>
              <a:ext uri="{FF2B5EF4-FFF2-40B4-BE49-F238E27FC236}">
                <a16:creationId xmlns:a16="http://schemas.microsoft.com/office/drawing/2014/main" id="{646DF875-6FBA-D57F-C45C-1AD6E7847D3A}"/>
              </a:ext>
            </a:extLst>
          </p:cNvPr>
          <p:cNvSpPr/>
          <p:nvPr/>
        </p:nvSpPr>
        <p:spPr>
          <a:xfrm>
            <a:off x="4039119" y="1381567"/>
            <a:ext cx="1008112" cy="1008112"/>
          </a:xfrm>
          <a:prstGeom prst="ellipse">
            <a:avLst/>
          </a:prstGeom>
          <a:solidFill>
            <a:srgbClr val="4D4D4D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8" name="淘宝网chenying0907出品 53">
            <a:extLst>
              <a:ext uri="{FF2B5EF4-FFF2-40B4-BE49-F238E27FC236}">
                <a16:creationId xmlns:a16="http://schemas.microsoft.com/office/drawing/2014/main" id="{52E5DE12-E4D1-473B-C983-4158B5938604}"/>
              </a:ext>
            </a:extLst>
          </p:cNvPr>
          <p:cNvSpPr/>
          <p:nvPr/>
        </p:nvSpPr>
        <p:spPr>
          <a:xfrm>
            <a:off x="6242006" y="1191067"/>
            <a:ext cx="1389112" cy="1389112"/>
          </a:xfrm>
          <a:prstGeom prst="ellipse">
            <a:avLst/>
          </a:prstGeom>
          <a:noFill/>
          <a:ln w="6350" cap="flat" cmpd="sng" algn="ctr">
            <a:solidFill>
              <a:schemeClr val="tx2">
                <a:alpha val="27000"/>
              </a:schemeClr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9" name="淘宝网chenying0907出品 53">
            <a:extLst>
              <a:ext uri="{FF2B5EF4-FFF2-40B4-BE49-F238E27FC236}">
                <a16:creationId xmlns:a16="http://schemas.microsoft.com/office/drawing/2014/main" id="{B0B00521-EA75-4914-B73F-3C8E93270C78}"/>
              </a:ext>
            </a:extLst>
          </p:cNvPr>
          <p:cNvSpPr/>
          <p:nvPr/>
        </p:nvSpPr>
        <p:spPr>
          <a:xfrm>
            <a:off x="6432506" y="1381567"/>
            <a:ext cx="1008112" cy="1008112"/>
          </a:xfrm>
          <a:prstGeom prst="ellipse">
            <a:avLst/>
          </a:prstGeom>
          <a:solidFill>
            <a:srgbClr val="E2000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pic>
        <p:nvPicPr>
          <p:cNvPr id="21" name="图形 20" descr="靶心 纯色填充">
            <a:extLst>
              <a:ext uri="{FF2B5EF4-FFF2-40B4-BE49-F238E27FC236}">
                <a16:creationId xmlns:a16="http://schemas.microsoft.com/office/drawing/2014/main" id="{EEC47507-F01E-A7DA-6CBA-6A7F774091E5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4241881" y="1591808"/>
            <a:ext cx="589864" cy="589864"/>
          </a:xfrm>
          <a:prstGeom prst="rect">
            <a:avLst/>
          </a:prstGeom>
        </p:spPr>
      </p:pic>
      <p:pic>
        <p:nvPicPr>
          <p:cNvPr id="22" name="图形 21" descr="拍手 纯色填充">
            <a:extLst>
              <a:ext uri="{FF2B5EF4-FFF2-40B4-BE49-F238E27FC236}">
                <a16:creationId xmlns:a16="http://schemas.microsoft.com/office/drawing/2014/main" id="{2620CD1C-56F9-68BB-6FC8-0FE5F8616697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6633631" y="1567440"/>
            <a:ext cx="621098" cy="621098"/>
          </a:xfrm>
          <a:prstGeom prst="rect">
            <a:avLst/>
          </a:prstGeom>
        </p:spPr>
      </p:pic>
      <p:grpSp>
        <p:nvGrpSpPr>
          <p:cNvPr id="23" name="组合 22">
            <a:extLst>
              <a:ext uri="{FF2B5EF4-FFF2-40B4-BE49-F238E27FC236}">
                <a16:creationId xmlns:a16="http://schemas.microsoft.com/office/drawing/2014/main" id="{EDFF552E-E9B9-74D0-EF46-2EE966EDF4B4}"/>
              </a:ext>
            </a:extLst>
          </p:cNvPr>
          <p:cNvGrpSpPr/>
          <p:nvPr/>
        </p:nvGrpSpPr>
        <p:grpSpPr>
          <a:xfrm>
            <a:off x="1512882" y="2750473"/>
            <a:ext cx="1682283" cy="1258565"/>
            <a:chOff x="576778" y="1105781"/>
            <a:chExt cx="1682283" cy="1258565"/>
          </a:xfrm>
        </p:grpSpPr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097944E4-2319-AF2E-4413-45414421939E}"/>
                </a:ext>
              </a:extLst>
            </p:cNvPr>
            <p:cNvSpPr txBox="1"/>
            <p:nvPr/>
          </p:nvSpPr>
          <p:spPr>
            <a:xfrm>
              <a:off x="585461" y="1105781"/>
              <a:ext cx="1466259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solidFill>
                    <a:schemeClr val="bg1">
                      <a:lumMod val="50000"/>
                    </a:schemeClr>
                  </a:solidFill>
                </a:rPr>
                <a:t>添加标题文本</a:t>
              </a:r>
            </a:p>
          </p:txBody>
        </p:sp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id="{7D32AC27-78EC-C337-A14C-3D64EB9F7859}"/>
                </a:ext>
              </a:extLst>
            </p:cNvPr>
            <p:cNvSpPr txBox="1"/>
            <p:nvPr/>
          </p:nvSpPr>
          <p:spPr>
            <a:xfrm>
              <a:off x="576778" y="1370228"/>
              <a:ext cx="1682283" cy="99411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000" dirty="0">
                  <a:solidFill>
                    <a:schemeClr val="tx1">
                      <a:lumMod val="65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</p:grpSp>
      <p:grpSp>
        <p:nvGrpSpPr>
          <p:cNvPr id="31" name="组合 30">
            <a:extLst>
              <a:ext uri="{FF2B5EF4-FFF2-40B4-BE49-F238E27FC236}">
                <a16:creationId xmlns:a16="http://schemas.microsoft.com/office/drawing/2014/main" id="{94D1F9B1-692E-216D-680F-DAAE04E3C7B5}"/>
              </a:ext>
            </a:extLst>
          </p:cNvPr>
          <p:cNvGrpSpPr/>
          <p:nvPr/>
        </p:nvGrpSpPr>
        <p:grpSpPr>
          <a:xfrm>
            <a:off x="3848619" y="2750473"/>
            <a:ext cx="1682283" cy="1258565"/>
            <a:chOff x="576778" y="1105781"/>
            <a:chExt cx="1682283" cy="1258565"/>
          </a:xfrm>
        </p:grpSpPr>
        <p:sp>
          <p:nvSpPr>
            <p:cNvPr id="63" name="文本框 62">
              <a:extLst>
                <a:ext uri="{FF2B5EF4-FFF2-40B4-BE49-F238E27FC236}">
                  <a16:creationId xmlns:a16="http://schemas.microsoft.com/office/drawing/2014/main" id="{A5D15368-EED1-51F7-380C-F1DBCC20D6A5}"/>
                </a:ext>
              </a:extLst>
            </p:cNvPr>
            <p:cNvSpPr txBox="1"/>
            <p:nvPr/>
          </p:nvSpPr>
          <p:spPr>
            <a:xfrm>
              <a:off x="585461" y="1105781"/>
              <a:ext cx="1466259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solidFill>
                    <a:schemeClr val="bg1">
                      <a:lumMod val="50000"/>
                    </a:schemeClr>
                  </a:solidFill>
                </a:rPr>
                <a:t>添加标题文本</a:t>
              </a:r>
            </a:p>
          </p:txBody>
        </p:sp>
        <p:sp>
          <p:nvSpPr>
            <p:cNvPr id="64" name="文本框 63">
              <a:extLst>
                <a:ext uri="{FF2B5EF4-FFF2-40B4-BE49-F238E27FC236}">
                  <a16:creationId xmlns:a16="http://schemas.microsoft.com/office/drawing/2014/main" id="{83014C0D-68DD-B29B-0B06-3A3C99A632F8}"/>
                </a:ext>
              </a:extLst>
            </p:cNvPr>
            <p:cNvSpPr txBox="1"/>
            <p:nvPr/>
          </p:nvSpPr>
          <p:spPr>
            <a:xfrm>
              <a:off x="576778" y="1370228"/>
              <a:ext cx="1682283" cy="99411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000" dirty="0">
                  <a:solidFill>
                    <a:schemeClr val="tx1">
                      <a:lumMod val="65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</p:grpSp>
      <p:grpSp>
        <p:nvGrpSpPr>
          <p:cNvPr id="65" name="组合 64">
            <a:extLst>
              <a:ext uri="{FF2B5EF4-FFF2-40B4-BE49-F238E27FC236}">
                <a16:creationId xmlns:a16="http://schemas.microsoft.com/office/drawing/2014/main" id="{CD9D69E2-3B2F-ABC8-52F6-796B6BA9E6F8}"/>
              </a:ext>
            </a:extLst>
          </p:cNvPr>
          <p:cNvGrpSpPr/>
          <p:nvPr/>
        </p:nvGrpSpPr>
        <p:grpSpPr>
          <a:xfrm>
            <a:off x="6242006" y="2750473"/>
            <a:ext cx="1682283" cy="1258565"/>
            <a:chOff x="576778" y="1105781"/>
            <a:chExt cx="1682283" cy="1258565"/>
          </a:xfrm>
        </p:grpSpPr>
        <p:sp>
          <p:nvSpPr>
            <p:cNvPr id="66" name="文本框 65">
              <a:extLst>
                <a:ext uri="{FF2B5EF4-FFF2-40B4-BE49-F238E27FC236}">
                  <a16:creationId xmlns:a16="http://schemas.microsoft.com/office/drawing/2014/main" id="{EC71F0E3-A88D-70EF-B5F3-6E60B85D05F2}"/>
                </a:ext>
              </a:extLst>
            </p:cNvPr>
            <p:cNvSpPr txBox="1"/>
            <p:nvPr/>
          </p:nvSpPr>
          <p:spPr>
            <a:xfrm>
              <a:off x="585461" y="1105781"/>
              <a:ext cx="1466259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solidFill>
                    <a:schemeClr val="bg1">
                      <a:lumMod val="50000"/>
                    </a:schemeClr>
                  </a:solidFill>
                </a:rPr>
                <a:t>添加标题文本</a:t>
              </a:r>
            </a:p>
          </p:txBody>
        </p:sp>
        <p:sp>
          <p:nvSpPr>
            <p:cNvPr id="67" name="文本框 66">
              <a:extLst>
                <a:ext uri="{FF2B5EF4-FFF2-40B4-BE49-F238E27FC236}">
                  <a16:creationId xmlns:a16="http://schemas.microsoft.com/office/drawing/2014/main" id="{A7B9B069-2149-08DC-A326-294C41193D49}"/>
                </a:ext>
              </a:extLst>
            </p:cNvPr>
            <p:cNvSpPr txBox="1"/>
            <p:nvPr/>
          </p:nvSpPr>
          <p:spPr>
            <a:xfrm>
              <a:off x="576778" y="1370228"/>
              <a:ext cx="1682283" cy="99411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000" dirty="0">
                  <a:solidFill>
                    <a:schemeClr val="tx1">
                      <a:lumMod val="65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08231958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: 形状 1">
            <a:extLst>
              <a:ext uri="{FF2B5EF4-FFF2-40B4-BE49-F238E27FC236}">
                <a16:creationId xmlns:a16="http://schemas.microsoft.com/office/drawing/2014/main" id="{BBA90F4D-C7FE-7B1B-BB1E-D7E295543B92}"/>
              </a:ext>
            </a:extLst>
          </p:cNvPr>
          <p:cNvSpPr/>
          <p:nvPr/>
        </p:nvSpPr>
        <p:spPr>
          <a:xfrm rot="10800000">
            <a:off x="0" y="296680"/>
            <a:ext cx="3806522" cy="380073"/>
          </a:xfrm>
          <a:custGeom>
            <a:avLst/>
            <a:gdLst>
              <a:gd name="connsiteX0" fmla="*/ 3806522 w 3806522"/>
              <a:gd name="connsiteY0" fmla="*/ 380073 h 380073"/>
              <a:gd name="connsiteX1" fmla="*/ 2771374 w 3806522"/>
              <a:gd name="connsiteY1" fmla="*/ 380073 h 380073"/>
              <a:gd name="connsiteX2" fmla="*/ 1042299 w 3806522"/>
              <a:gd name="connsiteY2" fmla="*/ 380073 h 380073"/>
              <a:gd name="connsiteX3" fmla="*/ 7151 w 3806522"/>
              <a:gd name="connsiteY3" fmla="*/ 380073 h 380073"/>
              <a:gd name="connsiteX4" fmla="*/ 193612 w 3806522"/>
              <a:gd name="connsiteY4" fmla="*/ 193612 h 380073"/>
              <a:gd name="connsiteX5" fmla="*/ 0 w 3806522"/>
              <a:gd name="connsiteY5" fmla="*/ 0 h 380073"/>
              <a:gd name="connsiteX6" fmla="*/ 1035148 w 3806522"/>
              <a:gd name="connsiteY6" fmla="*/ 0 h 380073"/>
              <a:gd name="connsiteX7" fmla="*/ 2771374 w 3806522"/>
              <a:gd name="connsiteY7" fmla="*/ 0 h 380073"/>
              <a:gd name="connsiteX8" fmla="*/ 3806522 w 3806522"/>
              <a:gd name="connsiteY8" fmla="*/ 0 h 380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06522" h="380073">
                <a:moveTo>
                  <a:pt x="3806522" y="380073"/>
                </a:moveTo>
                <a:lnTo>
                  <a:pt x="2771374" y="380073"/>
                </a:lnTo>
                <a:lnTo>
                  <a:pt x="1042299" y="380073"/>
                </a:lnTo>
                <a:lnTo>
                  <a:pt x="7151" y="380073"/>
                </a:lnTo>
                <a:lnTo>
                  <a:pt x="193612" y="193612"/>
                </a:lnTo>
                <a:lnTo>
                  <a:pt x="0" y="0"/>
                </a:lnTo>
                <a:lnTo>
                  <a:pt x="1035148" y="0"/>
                </a:lnTo>
                <a:lnTo>
                  <a:pt x="2771374" y="0"/>
                </a:lnTo>
                <a:lnTo>
                  <a:pt x="3806522" y="0"/>
                </a:lnTo>
                <a:close/>
              </a:path>
            </a:pathLst>
          </a:custGeom>
          <a:blipFill dpi="0" rotWithShape="1"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/>
          </a:p>
        </p:txBody>
      </p:sp>
      <p:sp>
        <p:nvSpPr>
          <p:cNvPr id="3" name="PA_淘宝网chenying0907出品 62">
            <a:extLst>
              <a:ext uri="{FF2B5EF4-FFF2-40B4-BE49-F238E27FC236}">
                <a16:creationId xmlns:a16="http://schemas.microsoft.com/office/drawing/2014/main" id="{863E38AC-9271-B6F3-F1C5-CE305A9E97BF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067013" y="332827"/>
            <a:ext cx="228085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1400" b="1" dirty="0">
                <a:cs typeface="+mn-ea"/>
                <a:sym typeface="+mn-lt"/>
              </a:rPr>
              <a:t>单击此处添加标题文本</a:t>
            </a:r>
            <a:endParaRPr lang="en-US" altLang="zh-CN" sz="1400" b="1" dirty="0">
              <a:cs typeface="+mn-ea"/>
              <a:sym typeface="+mn-lt"/>
            </a:endParaRPr>
          </a:p>
        </p:txBody>
      </p:sp>
      <p:sp>
        <p:nvSpPr>
          <p:cNvPr id="4" name="iconfont-1096-617929">
            <a:extLst>
              <a:ext uri="{FF2B5EF4-FFF2-40B4-BE49-F238E27FC236}">
                <a16:creationId xmlns:a16="http://schemas.microsoft.com/office/drawing/2014/main" id="{35C584DA-D218-BFD5-CBED-8AABB2BF9E76}"/>
              </a:ext>
            </a:extLst>
          </p:cNvPr>
          <p:cNvSpPr/>
          <p:nvPr/>
        </p:nvSpPr>
        <p:spPr>
          <a:xfrm rot="10800000">
            <a:off x="118840" y="357637"/>
            <a:ext cx="420711" cy="419075"/>
          </a:xfrm>
          <a:custGeom>
            <a:avLst/>
            <a:gdLst>
              <a:gd name="T0" fmla="*/ 11209 w 11256"/>
              <a:gd name="T1" fmla="*/ 4253 h 11213"/>
              <a:gd name="T2" fmla="*/ 10891 w 11256"/>
              <a:gd name="T3" fmla="*/ 3984 h 11213"/>
              <a:gd name="T4" fmla="*/ 7510 w 11256"/>
              <a:gd name="T5" fmla="*/ 3462 h 11213"/>
              <a:gd name="T6" fmla="*/ 6001 w 11256"/>
              <a:gd name="T7" fmla="*/ 230 h 11213"/>
              <a:gd name="T8" fmla="*/ 5640 w 11256"/>
              <a:gd name="T9" fmla="*/ 0 h 11213"/>
              <a:gd name="T10" fmla="*/ 5640 w 11256"/>
              <a:gd name="T11" fmla="*/ 0 h 11213"/>
              <a:gd name="T12" fmla="*/ 5279 w 11256"/>
              <a:gd name="T13" fmla="*/ 230 h 11213"/>
              <a:gd name="T14" fmla="*/ 3756 w 11256"/>
              <a:gd name="T15" fmla="*/ 3455 h 11213"/>
              <a:gd name="T16" fmla="*/ 370 w 11256"/>
              <a:gd name="T17" fmla="*/ 3965 h 11213"/>
              <a:gd name="T18" fmla="*/ 49 w 11256"/>
              <a:gd name="T19" fmla="*/ 4231 h 11213"/>
              <a:gd name="T20" fmla="*/ 142 w 11256"/>
              <a:gd name="T21" fmla="*/ 4638 h 11213"/>
              <a:gd name="T22" fmla="*/ 2597 w 11256"/>
              <a:gd name="T23" fmla="*/ 7164 h 11213"/>
              <a:gd name="T24" fmla="*/ 2010 w 11256"/>
              <a:gd name="T25" fmla="*/ 10725 h 11213"/>
              <a:gd name="T26" fmla="*/ 2174 w 11256"/>
              <a:gd name="T27" fmla="*/ 11116 h 11213"/>
              <a:gd name="T28" fmla="*/ 2597 w 11256"/>
              <a:gd name="T29" fmla="*/ 11140 h 11213"/>
              <a:gd name="T30" fmla="*/ 5620 w 11256"/>
              <a:gd name="T31" fmla="*/ 9478 h 11213"/>
              <a:gd name="T32" fmla="*/ 8637 w 11256"/>
              <a:gd name="T33" fmla="*/ 11151 h 11213"/>
              <a:gd name="T34" fmla="*/ 8831 w 11256"/>
              <a:gd name="T35" fmla="*/ 11200 h 11213"/>
              <a:gd name="T36" fmla="*/ 8839 w 11256"/>
              <a:gd name="T37" fmla="*/ 11200 h 11213"/>
              <a:gd name="T38" fmla="*/ 9239 w 11256"/>
              <a:gd name="T39" fmla="*/ 10800 h 11213"/>
              <a:gd name="T40" fmla="*/ 9213 w 11256"/>
              <a:gd name="T41" fmla="*/ 10658 h 11213"/>
              <a:gd name="T42" fmla="*/ 8652 w 11256"/>
              <a:gd name="T43" fmla="*/ 7175 h 11213"/>
              <a:gd name="T44" fmla="*/ 11114 w 11256"/>
              <a:gd name="T45" fmla="*/ 4659 h 11213"/>
              <a:gd name="T46" fmla="*/ 11209 w 11256"/>
              <a:gd name="T47" fmla="*/ 4253 h 11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256" h="11213">
                <a:moveTo>
                  <a:pt x="11209" y="4253"/>
                </a:moveTo>
                <a:cubicBezTo>
                  <a:pt x="11161" y="4111"/>
                  <a:pt x="11039" y="4008"/>
                  <a:pt x="10891" y="3984"/>
                </a:cubicBezTo>
                <a:lnTo>
                  <a:pt x="7510" y="3462"/>
                </a:lnTo>
                <a:lnTo>
                  <a:pt x="6001" y="230"/>
                </a:lnTo>
                <a:cubicBezTo>
                  <a:pt x="5934" y="90"/>
                  <a:pt x="5795" y="0"/>
                  <a:pt x="5640" y="0"/>
                </a:cubicBezTo>
                <a:lnTo>
                  <a:pt x="5640" y="0"/>
                </a:lnTo>
                <a:cubicBezTo>
                  <a:pt x="5485" y="0"/>
                  <a:pt x="5345" y="88"/>
                  <a:pt x="5279" y="230"/>
                </a:cubicBezTo>
                <a:lnTo>
                  <a:pt x="3756" y="3455"/>
                </a:lnTo>
                <a:lnTo>
                  <a:pt x="370" y="3965"/>
                </a:lnTo>
                <a:cubicBezTo>
                  <a:pt x="221" y="3986"/>
                  <a:pt x="99" y="4090"/>
                  <a:pt x="49" y="4231"/>
                </a:cubicBezTo>
                <a:cubicBezTo>
                  <a:pt x="0" y="4373"/>
                  <a:pt x="36" y="4530"/>
                  <a:pt x="142" y="4638"/>
                </a:cubicBezTo>
                <a:lnTo>
                  <a:pt x="2597" y="7164"/>
                </a:lnTo>
                <a:lnTo>
                  <a:pt x="2010" y="10725"/>
                </a:lnTo>
                <a:cubicBezTo>
                  <a:pt x="1984" y="10875"/>
                  <a:pt x="2049" y="11028"/>
                  <a:pt x="2174" y="11116"/>
                </a:cubicBezTo>
                <a:cubicBezTo>
                  <a:pt x="2298" y="11204"/>
                  <a:pt x="2464" y="11213"/>
                  <a:pt x="2597" y="11140"/>
                </a:cubicBezTo>
                <a:lnTo>
                  <a:pt x="5620" y="9478"/>
                </a:lnTo>
                <a:lnTo>
                  <a:pt x="8637" y="11151"/>
                </a:lnTo>
                <a:cubicBezTo>
                  <a:pt x="8697" y="11183"/>
                  <a:pt x="8764" y="11200"/>
                  <a:pt x="8831" y="11200"/>
                </a:cubicBezTo>
                <a:lnTo>
                  <a:pt x="8839" y="11200"/>
                </a:lnTo>
                <a:cubicBezTo>
                  <a:pt x="9061" y="11200"/>
                  <a:pt x="9239" y="11022"/>
                  <a:pt x="9239" y="10800"/>
                </a:cubicBezTo>
                <a:cubicBezTo>
                  <a:pt x="9239" y="10751"/>
                  <a:pt x="9231" y="10703"/>
                  <a:pt x="9213" y="10658"/>
                </a:cubicBezTo>
                <a:lnTo>
                  <a:pt x="8652" y="7175"/>
                </a:lnTo>
                <a:lnTo>
                  <a:pt x="11114" y="4659"/>
                </a:lnTo>
                <a:cubicBezTo>
                  <a:pt x="11219" y="4552"/>
                  <a:pt x="11256" y="4395"/>
                  <a:pt x="11209" y="425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rgbClr val="EF0C1F">
                  <a:alpha val="0"/>
                </a:srgb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PA_淘宝网chenying0907出品 339">
            <a:extLst>
              <a:ext uri="{FF2B5EF4-FFF2-40B4-BE49-F238E27FC236}">
                <a16:creationId xmlns:a16="http://schemas.microsoft.com/office/drawing/2014/main" id="{AF73E56E-4467-8F93-7D68-8C135AC39C82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23274" y="0"/>
            <a:ext cx="1018227" cy="923330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 algn="ctr"/>
            <a:r>
              <a:rPr lang="en-US" altLang="zh-CN" sz="5400" dirty="0">
                <a:gradFill>
                  <a:gsLst>
                    <a:gs pos="79000">
                      <a:schemeClr val="tx1">
                        <a:alpha val="0"/>
                      </a:schemeClr>
                    </a:gs>
                    <a:gs pos="46000">
                      <a:schemeClr val="tx1"/>
                    </a:gs>
                  </a:gsLst>
                  <a:lin ang="5400000" scaled="1"/>
                </a:gradFill>
                <a:latin typeface="阿里巴巴普惠体 2.0 115 Black" panose="00020600040101010101" pitchFamily="18" charset="-122"/>
                <a:ea typeface="阿里巴巴普惠体 2.0 115 Black" panose="00020600040101010101" pitchFamily="18" charset="-122"/>
                <a:cs typeface="阿里巴巴普惠体 2.0 115 Black" panose="00020600040101010101" pitchFamily="18" charset="-122"/>
                <a:sym typeface="+mn-lt"/>
              </a:rPr>
              <a:t>01</a:t>
            </a:r>
          </a:p>
        </p:txBody>
      </p:sp>
      <p:sp>
        <p:nvSpPr>
          <p:cNvPr id="7" name="淘宝网chenying0907出品 3">
            <a:extLst>
              <a:ext uri="{FF2B5EF4-FFF2-40B4-BE49-F238E27FC236}">
                <a16:creationId xmlns:a16="http://schemas.microsoft.com/office/drawing/2014/main" id="{66C0D7CE-57DE-45D2-FE03-2253B736A1F9}"/>
              </a:ext>
            </a:extLst>
          </p:cNvPr>
          <p:cNvSpPr>
            <a:spLocks/>
          </p:cNvSpPr>
          <p:nvPr/>
        </p:nvSpPr>
        <p:spPr bwMode="gray">
          <a:xfrm rot="19490962">
            <a:off x="2927996" y="2554841"/>
            <a:ext cx="1381738" cy="1669149"/>
          </a:xfrm>
          <a:custGeom>
            <a:avLst/>
            <a:gdLst>
              <a:gd name="T0" fmla="*/ 1219 w 1921"/>
              <a:gd name="T1" fmla="*/ 3 h 1516"/>
              <a:gd name="T2" fmla="*/ 1047 w 1921"/>
              <a:gd name="T3" fmla="*/ 20 h 1516"/>
              <a:gd name="T4" fmla="*/ 900 w 1921"/>
              <a:gd name="T5" fmla="*/ 43 h 1516"/>
              <a:gd name="T6" fmla="*/ 763 w 1921"/>
              <a:gd name="T7" fmla="*/ 76 h 1516"/>
              <a:gd name="T8" fmla="*/ 593 w 1921"/>
              <a:gd name="T9" fmla="*/ 128 h 1516"/>
              <a:gd name="T10" fmla="*/ 449 w 1921"/>
              <a:gd name="T11" fmla="*/ 187 h 1516"/>
              <a:gd name="T12" fmla="*/ 345 w 1921"/>
              <a:gd name="T13" fmla="*/ 244 h 1516"/>
              <a:gd name="T14" fmla="*/ 261 w 1921"/>
              <a:gd name="T15" fmla="*/ 301 h 1516"/>
              <a:gd name="T16" fmla="*/ 184 w 1921"/>
              <a:gd name="T17" fmla="*/ 366 h 1516"/>
              <a:gd name="T18" fmla="*/ 118 w 1921"/>
              <a:gd name="T19" fmla="*/ 431 h 1516"/>
              <a:gd name="T20" fmla="*/ 58 w 1921"/>
              <a:gd name="T21" fmla="*/ 516 h 1516"/>
              <a:gd name="T22" fmla="*/ 21 w 1921"/>
              <a:gd name="T23" fmla="*/ 594 h 1516"/>
              <a:gd name="T24" fmla="*/ 0 w 1921"/>
              <a:gd name="T25" fmla="*/ 695 h 1516"/>
              <a:gd name="T26" fmla="*/ 14 w 1921"/>
              <a:gd name="T27" fmla="*/ 785 h 1516"/>
              <a:gd name="T28" fmla="*/ 47 w 1921"/>
              <a:gd name="T29" fmla="*/ 872 h 1516"/>
              <a:gd name="T30" fmla="*/ 92 w 1921"/>
              <a:gd name="T31" fmla="*/ 946 h 1516"/>
              <a:gd name="T32" fmla="*/ 179 w 1921"/>
              <a:gd name="T33" fmla="*/ 1041 h 1516"/>
              <a:gd name="T34" fmla="*/ 271 w 1921"/>
              <a:gd name="T35" fmla="*/ 1115 h 1516"/>
              <a:gd name="T36" fmla="*/ 377 w 1921"/>
              <a:gd name="T37" fmla="*/ 1176 h 1516"/>
              <a:gd name="T38" fmla="*/ 512 w 1921"/>
              <a:gd name="T39" fmla="*/ 1244 h 1516"/>
              <a:gd name="T40" fmla="*/ 667 w 1921"/>
              <a:gd name="T41" fmla="*/ 1302 h 1516"/>
              <a:gd name="T42" fmla="*/ 978 w 1921"/>
              <a:gd name="T43" fmla="*/ 1373 h 1516"/>
              <a:gd name="T44" fmla="*/ 1248 w 1921"/>
              <a:gd name="T45" fmla="*/ 1403 h 1516"/>
              <a:gd name="T46" fmla="*/ 1403 w 1921"/>
              <a:gd name="T47" fmla="*/ 1515 h 1516"/>
              <a:gd name="T48" fmla="*/ 1397 w 1921"/>
              <a:gd name="T49" fmla="*/ 1031 h 1516"/>
              <a:gd name="T50" fmla="*/ 1243 w 1921"/>
              <a:gd name="T51" fmla="*/ 1132 h 1516"/>
              <a:gd name="T52" fmla="*/ 1007 w 1921"/>
              <a:gd name="T53" fmla="*/ 1098 h 1516"/>
              <a:gd name="T54" fmla="*/ 757 w 1921"/>
              <a:gd name="T55" fmla="*/ 1025 h 1516"/>
              <a:gd name="T56" fmla="*/ 619 w 1921"/>
              <a:gd name="T57" fmla="*/ 957 h 1516"/>
              <a:gd name="T58" fmla="*/ 506 w 1921"/>
              <a:gd name="T59" fmla="*/ 888 h 1516"/>
              <a:gd name="T60" fmla="*/ 417 w 1921"/>
              <a:gd name="T61" fmla="*/ 806 h 1516"/>
              <a:gd name="T62" fmla="*/ 348 w 1921"/>
              <a:gd name="T63" fmla="*/ 708 h 1516"/>
              <a:gd name="T64" fmla="*/ 319 w 1921"/>
              <a:gd name="T65" fmla="*/ 610 h 1516"/>
              <a:gd name="T66" fmla="*/ 321 w 1921"/>
              <a:gd name="T67" fmla="*/ 522 h 1516"/>
              <a:gd name="T68" fmla="*/ 348 w 1921"/>
              <a:gd name="T69" fmla="*/ 437 h 1516"/>
              <a:gd name="T70" fmla="*/ 401 w 1921"/>
              <a:gd name="T71" fmla="*/ 351 h 1516"/>
              <a:gd name="T72" fmla="*/ 509 w 1921"/>
              <a:gd name="T73" fmla="*/ 251 h 1516"/>
              <a:gd name="T74" fmla="*/ 643 w 1921"/>
              <a:gd name="T75" fmla="*/ 169 h 1516"/>
              <a:gd name="T76" fmla="*/ 778 w 1921"/>
              <a:gd name="T77" fmla="*/ 110 h 1516"/>
              <a:gd name="T78" fmla="*/ 913 w 1921"/>
              <a:gd name="T79" fmla="*/ 68 h 1516"/>
              <a:gd name="T80" fmla="*/ 1021 w 1921"/>
              <a:gd name="T81" fmla="*/ 42 h 1516"/>
              <a:gd name="T82" fmla="*/ 1150 w 1921"/>
              <a:gd name="T83" fmla="*/ 25 h 1516"/>
              <a:gd name="T84" fmla="*/ 1446 w 1921"/>
              <a:gd name="T85" fmla="*/ 0 h 1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921" h="1516">
                <a:moveTo>
                  <a:pt x="1446" y="0"/>
                </a:moveTo>
                <a:lnTo>
                  <a:pt x="1219" y="3"/>
                </a:lnTo>
                <a:lnTo>
                  <a:pt x="1142" y="9"/>
                </a:lnTo>
                <a:lnTo>
                  <a:pt x="1047" y="20"/>
                </a:lnTo>
                <a:lnTo>
                  <a:pt x="974" y="29"/>
                </a:lnTo>
                <a:lnTo>
                  <a:pt x="900" y="43"/>
                </a:lnTo>
                <a:lnTo>
                  <a:pt x="828" y="59"/>
                </a:lnTo>
                <a:lnTo>
                  <a:pt x="763" y="76"/>
                </a:lnTo>
                <a:lnTo>
                  <a:pt x="686" y="97"/>
                </a:lnTo>
                <a:lnTo>
                  <a:pt x="593" y="128"/>
                </a:lnTo>
                <a:lnTo>
                  <a:pt x="520" y="156"/>
                </a:lnTo>
                <a:lnTo>
                  <a:pt x="449" y="187"/>
                </a:lnTo>
                <a:lnTo>
                  <a:pt x="401" y="213"/>
                </a:lnTo>
                <a:lnTo>
                  <a:pt x="345" y="244"/>
                </a:lnTo>
                <a:lnTo>
                  <a:pt x="304" y="268"/>
                </a:lnTo>
                <a:lnTo>
                  <a:pt x="261" y="301"/>
                </a:lnTo>
                <a:lnTo>
                  <a:pt x="222" y="332"/>
                </a:lnTo>
                <a:lnTo>
                  <a:pt x="184" y="366"/>
                </a:lnTo>
                <a:lnTo>
                  <a:pt x="155" y="393"/>
                </a:lnTo>
                <a:lnTo>
                  <a:pt x="118" y="431"/>
                </a:lnTo>
                <a:lnTo>
                  <a:pt x="82" y="474"/>
                </a:lnTo>
                <a:lnTo>
                  <a:pt x="58" y="516"/>
                </a:lnTo>
                <a:lnTo>
                  <a:pt x="39" y="552"/>
                </a:lnTo>
                <a:lnTo>
                  <a:pt x="21" y="594"/>
                </a:lnTo>
                <a:lnTo>
                  <a:pt x="6" y="638"/>
                </a:lnTo>
                <a:lnTo>
                  <a:pt x="0" y="695"/>
                </a:lnTo>
                <a:lnTo>
                  <a:pt x="5" y="744"/>
                </a:lnTo>
                <a:lnTo>
                  <a:pt x="14" y="785"/>
                </a:lnTo>
                <a:lnTo>
                  <a:pt x="26" y="826"/>
                </a:lnTo>
                <a:lnTo>
                  <a:pt x="47" y="872"/>
                </a:lnTo>
                <a:lnTo>
                  <a:pt x="66" y="911"/>
                </a:lnTo>
                <a:lnTo>
                  <a:pt x="92" y="946"/>
                </a:lnTo>
                <a:lnTo>
                  <a:pt x="130" y="991"/>
                </a:lnTo>
                <a:lnTo>
                  <a:pt x="179" y="1041"/>
                </a:lnTo>
                <a:lnTo>
                  <a:pt x="229" y="1081"/>
                </a:lnTo>
                <a:lnTo>
                  <a:pt x="271" y="1115"/>
                </a:lnTo>
                <a:lnTo>
                  <a:pt x="325" y="1149"/>
                </a:lnTo>
                <a:lnTo>
                  <a:pt x="377" y="1176"/>
                </a:lnTo>
                <a:lnTo>
                  <a:pt x="437" y="1207"/>
                </a:lnTo>
                <a:lnTo>
                  <a:pt x="512" y="1244"/>
                </a:lnTo>
                <a:lnTo>
                  <a:pt x="585" y="1271"/>
                </a:lnTo>
                <a:lnTo>
                  <a:pt x="667" y="1302"/>
                </a:lnTo>
                <a:lnTo>
                  <a:pt x="836" y="1346"/>
                </a:lnTo>
                <a:lnTo>
                  <a:pt x="978" y="1373"/>
                </a:lnTo>
                <a:lnTo>
                  <a:pt x="1128" y="1393"/>
                </a:lnTo>
                <a:lnTo>
                  <a:pt x="1248" y="1403"/>
                </a:lnTo>
                <a:lnTo>
                  <a:pt x="1403" y="1410"/>
                </a:lnTo>
                <a:lnTo>
                  <a:pt x="1403" y="1515"/>
                </a:lnTo>
                <a:lnTo>
                  <a:pt x="1920" y="1275"/>
                </a:lnTo>
                <a:lnTo>
                  <a:pt x="1397" y="1031"/>
                </a:lnTo>
                <a:lnTo>
                  <a:pt x="1398" y="1139"/>
                </a:lnTo>
                <a:lnTo>
                  <a:pt x="1243" y="1132"/>
                </a:lnTo>
                <a:lnTo>
                  <a:pt x="1128" y="1119"/>
                </a:lnTo>
                <a:lnTo>
                  <a:pt x="1007" y="1098"/>
                </a:lnTo>
                <a:lnTo>
                  <a:pt x="836" y="1054"/>
                </a:lnTo>
                <a:lnTo>
                  <a:pt x="757" y="1025"/>
                </a:lnTo>
                <a:lnTo>
                  <a:pt x="681" y="993"/>
                </a:lnTo>
                <a:lnTo>
                  <a:pt x="619" y="957"/>
                </a:lnTo>
                <a:lnTo>
                  <a:pt x="556" y="922"/>
                </a:lnTo>
                <a:lnTo>
                  <a:pt x="506" y="888"/>
                </a:lnTo>
                <a:lnTo>
                  <a:pt x="464" y="850"/>
                </a:lnTo>
                <a:lnTo>
                  <a:pt x="417" y="806"/>
                </a:lnTo>
                <a:lnTo>
                  <a:pt x="377" y="755"/>
                </a:lnTo>
                <a:lnTo>
                  <a:pt x="348" y="708"/>
                </a:lnTo>
                <a:lnTo>
                  <a:pt x="333" y="664"/>
                </a:lnTo>
                <a:lnTo>
                  <a:pt x="319" y="610"/>
                </a:lnTo>
                <a:lnTo>
                  <a:pt x="317" y="558"/>
                </a:lnTo>
                <a:lnTo>
                  <a:pt x="321" y="522"/>
                </a:lnTo>
                <a:lnTo>
                  <a:pt x="329" y="483"/>
                </a:lnTo>
                <a:lnTo>
                  <a:pt x="348" y="437"/>
                </a:lnTo>
                <a:lnTo>
                  <a:pt x="372" y="393"/>
                </a:lnTo>
                <a:lnTo>
                  <a:pt x="401" y="351"/>
                </a:lnTo>
                <a:lnTo>
                  <a:pt x="440" y="310"/>
                </a:lnTo>
                <a:lnTo>
                  <a:pt x="509" y="251"/>
                </a:lnTo>
                <a:lnTo>
                  <a:pt x="567" y="211"/>
                </a:lnTo>
                <a:lnTo>
                  <a:pt x="643" y="169"/>
                </a:lnTo>
                <a:lnTo>
                  <a:pt x="720" y="133"/>
                </a:lnTo>
                <a:lnTo>
                  <a:pt x="778" y="110"/>
                </a:lnTo>
                <a:lnTo>
                  <a:pt x="847" y="86"/>
                </a:lnTo>
                <a:lnTo>
                  <a:pt x="913" y="68"/>
                </a:lnTo>
                <a:lnTo>
                  <a:pt x="966" y="54"/>
                </a:lnTo>
                <a:lnTo>
                  <a:pt x="1021" y="42"/>
                </a:lnTo>
                <a:lnTo>
                  <a:pt x="1089" y="32"/>
                </a:lnTo>
                <a:lnTo>
                  <a:pt x="1150" y="25"/>
                </a:lnTo>
                <a:lnTo>
                  <a:pt x="1234" y="15"/>
                </a:lnTo>
                <a:lnTo>
                  <a:pt x="1446" y="0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lIns="60977" tIns="59283" rIns="60977" bIns="59283" anchor="ctr" anchorCtr="1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9" name="淘宝网chenying0907出品 4">
            <a:extLst>
              <a:ext uri="{FF2B5EF4-FFF2-40B4-BE49-F238E27FC236}">
                <a16:creationId xmlns:a16="http://schemas.microsoft.com/office/drawing/2014/main" id="{DEE0722C-3FF1-C305-C62D-EFB8C9946EC7}"/>
              </a:ext>
            </a:extLst>
          </p:cNvPr>
          <p:cNvSpPr>
            <a:spLocks/>
          </p:cNvSpPr>
          <p:nvPr/>
        </p:nvSpPr>
        <p:spPr bwMode="gray">
          <a:xfrm rot="19490962" flipH="1" flipV="1">
            <a:off x="4854494" y="1045942"/>
            <a:ext cx="1381738" cy="1669149"/>
          </a:xfrm>
          <a:custGeom>
            <a:avLst/>
            <a:gdLst>
              <a:gd name="T0" fmla="*/ 1219 w 1921"/>
              <a:gd name="T1" fmla="*/ 3 h 1516"/>
              <a:gd name="T2" fmla="*/ 1047 w 1921"/>
              <a:gd name="T3" fmla="*/ 20 h 1516"/>
              <a:gd name="T4" fmla="*/ 900 w 1921"/>
              <a:gd name="T5" fmla="*/ 43 h 1516"/>
              <a:gd name="T6" fmla="*/ 763 w 1921"/>
              <a:gd name="T7" fmla="*/ 76 h 1516"/>
              <a:gd name="T8" fmla="*/ 593 w 1921"/>
              <a:gd name="T9" fmla="*/ 128 h 1516"/>
              <a:gd name="T10" fmla="*/ 449 w 1921"/>
              <a:gd name="T11" fmla="*/ 187 h 1516"/>
              <a:gd name="T12" fmla="*/ 345 w 1921"/>
              <a:gd name="T13" fmla="*/ 244 h 1516"/>
              <a:gd name="T14" fmla="*/ 261 w 1921"/>
              <a:gd name="T15" fmla="*/ 301 h 1516"/>
              <a:gd name="T16" fmla="*/ 184 w 1921"/>
              <a:gd name="T17" fmla="*/ 366 h 1516"/>
              <a:gd name="T18" fmla="*/ 118 w 1921"/>
              <a:gd name="T19" fmla="*/ 431 h 1516"/>
              <a:gd name="T20" fmla="*/ 58 w 1921"/>
              <a:gd name="T21" fmla="*/ 516 h 1516"/>
              <a:gd name="T22" fmla="*/ 21 w 1921"/>
              <a:gd name="T23" fmla="*/ 594 h 1516"/>
              <a:gd name="T24" fmla="*/ 0 w 1921"/>
              <a:gd name="T25" fmla="*/ 695 h 1516"/>
              <a:gd name="T26" fmla="*/ 14 w 1921"/>
              <a:gd name="T27" fmla="*/ 785 h 1516"/>
              <a:gd name="T28" fmla="*/ 47 w 1921"/>
              <a:gd name="T29" fmla="*/ 872 h 1516"/>
              <a:gd name="T30" fmla="*/ 92 w 1921"/>
              <a:gd name="T31" fmla="*/ 946 h 1516"/>
              <a:gd name="T32" fmla="*/ 179 w 1921"/>
              <a:gd name="T33" fmla="*/ 1041 h 1516"/>
              <a:gd name="T34" fmla="*/ 271 w 1921"/>
              <a:gd name="T35" fmla="*/ 1115 h 1516"/>
              <a:gd name="T36" fmla="*/ 377 w 1921"/>
              <a:gd name="T37" fmla="*/ 1176 h 1516"/>
              <a:gd name="T38" fmla="*/ 512 w 1921"/>
              <a:gd name="T39" fmla="*/ 1244 h 1516"/>
              <a:gd name="T40" fmla="*/ 667 w 1921"/>
              <a:gd name="T41" fmla="*/ 1302 h 1516"/>
              <a:gd name="T42" fmla="*/ 978 w 1921"/>
              <a:gd name="T43" fmla="*/ 1373 h 1516"/>
              <a:gd name="T44" fmla="*/ 1248 w 1921"/>
              <a:gd name="T45" fmla="*/ 1403 h 1516"/>
              <a:gd name="T46" fmla="*/ 1403 w 1921"/>
              <a:gd name="T47" fmla="*/ 1515 h 1516"/>
              <a:gd name="T48" fmla="*/ 1397 w 1921"/>
              <a:gd name="T49" fmla="*/ 1031 h 1516"/>
              <a:gd name="T50" fmla="*/ 1243 w 1921"/>
              <a:gd name="T51" fmla="*/ 1132 h 1516"/>
              <a:gd name="T52" fmla="*/ 1007 w 1921"/>
              <a:gd name="T53" fmla="*/ 1098 h 1516"/>
              <a:gd name="T54" fmla="*/ 757 w 1921"/>
              <a:gd name="T55" fmla="*/ 1025 h 1516"/>
              <a:gd name="T56" fmla="*/ 619 w 1921"/>
              <a:gd name="T57" fmla="*/ 957 h 1516"/>
              <a:gd name="T58" fmla="*/ 506 w 1921"/>
              <a:gd name="T59" fmla="*/ 888 h 1516"/>
              <a:gd name="T60" fmla="*/ 417 w 1921"/>
              <a:gd name="T61" fmla="*/ 806 h 1516"/>
              <a:gd name="T62" fmla="*/ 348 w 1921"/>
              <a:gd name="T63" fmla="*/ 708 h 1516"/>
              <a:gd name="T64" fmla="*/ 319 w 1921"/>
              <a:gd name="T65" fmla="*/ 610 h 1516"/>
              <a:gd name="T66" fmla="*/ 321 w 1921"/>
              <a:gd name="T67" fmla="*/ 522 h 1516"/>
              <a:gd name="T68" fmla="*/ 348 w 1921"/>
              <a:gd name="T69" fmla="*/ 437 h 1516"/>
              <a:gd name="T70" fmla="*/ 401 w 1921"/>
              <a:gd name="T71" fmla="*/ 351 h 1516"/>
              <a:gd name="T72" fmla="*/ 509 w 1921"/>
              <a:gd name="T73" fmla="*/ 251 h 1516"/>
              <a:gd name="T74" fmla="*/ 643 w 1921"/>
              <a:gd name="T75" fmla="*/ 169 h 1516"/>
              <a:gd name="T76" fmla="*/ 778 w 1921"/>
              <a:gd name="T77" fmla="*/ 110 h 1516"/>
              <a:gd name="T78" fmla="*/ 913 w 1921"/>
              <a:gd name="T79" fmla="*/ 68 h 1516"/>
              <a:gd name="T80" fmla="*/ 1021 w 1921"/>
              <a:gd name="T81" fmla="*/ 42 h 1516"/>
              <a:gd name="T82" fmla="*/ 1150 w 1921"/>
              <a:gd name="T83" fmla="*/ 25 h 1516"/>
              <a:gd name="T84" fmla="*/ 1446 w 1921"/>
              <a:gd name="T85" fmla="*/ 0 h 1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921" h="1516">
                <a:moveTo>
                  <a:pt x="1446" y="0"/>
                </a:moveTo>
                <a:lnTo>
                  <a:pt x="1219" y="3"/>
                </a:lnTo>
                <a:lnTo>
                  <a:pt x="1142" y="9"/>
                </a:lnTo>
                <a:lnTo>
                  <a:pt x="1047" y="20"/>
                </a:lnTo>
                <a:lnTo>
                  <a:pt x="974" y="29"/>
                </a:lnTo>
                <a:lnTo>
                  <a:pt x="900" y="43"/>
                </a:lnTo>
                <a:lnTo>
                  <a:pt x="828" y="59"/>
                </a:lnTo>
                <a:lnTo>
                  <a:pt x="763" y="76"/>
                </a:lnTo>
                <a:lnTo>
                  <a:pt x="686" y="97"/>
                </a:lnTo>
                <a:lnTo>
                  <a:pt x="593" y="128"/>
                </a:lnTo>
                <a:lnTo>
                  <a:pt x="520" y="156"/>
                </a:lnTo>
                <a:lnTo>
                  <a:pt x="449" y="187"/>
                </a:lnTo>
                <a:lnTo>
                  <a:pt x="401" y="213"/>
                </a:lnTo>
                <a:lnTo>
                  <a:pt x="345" y="244"/>
                </a:lnTo>
                <a:lnTo>
                  <a:pt x="304" y="268"/>
                </a:lnTo>
                <a:lnTo>
                  <a:pt x="261" y="301"/>
                </a:lnTo>
                <a:lnTo>
                  <a:pt x="222" y="332"/>
                </a:lnTo>
                <a:lnTo>
                  <a:pt x="184" y="366"/>
                </a:lnTo>
                <a:lnTo>
                  <a:pt x="155" y="393"/>
                </a:lnTo>
                <a:lnTo>
                  <a:pt x="118" y="431"/>
                </a:lnTo>
                <a:lnTo>
                  <a:pt x="82" y="474"/>
                </a:lnTo>
                <a:lnTo>
                  <a:pt x="58" y="516"/>
                </a:lnTo>
                <a:lnTo>
                  <a:pt x="39" y="552"/>
                </a:lnTo>
                <a:lnTo>
                  <a:pt x="21" y="594"/>
                </a:lnTo>
                <a:lnTo>
                  <a:pt x="6" y="638"/>
                </a:lnTo>
                <a:lnTo>
                  <a:pt x="0" y="695"/>
                </a:lnTo>
                <a:lnTo>
                  <a:pt x="5" y="744"/>
                </a:lnTo>
                <a:lnTo>
                  <a:pt x="14" y="785"/>
                </a:lnTo>
                <a:lnTo>
                  <a:pt x="26" y="826"/>
                </a:lnTo>
                <a:lnTo>
                  <a:pt x="47" y="872"/>
                </a:lnTo>
                <a:lnTo>
                  <a:pt x="66" y="911"/>
                </a:lnTo>
                <a:lnTo>
                  <a:pt x="92" y="946"/>
                </a:lnTo>
                <a:lnTo>
                  <a:pt x="130" y="991"/>
                </a:lnTo>
                <a:lnTo>
                  <a:pt x="179" y="1041"/>
                </a:lnTo>
                <a:lnTo>
                  <a:pt x="229" y="1081"/>
                </a:lnTo>
                <a:lnTo>
                  <a:pt x="271" y="1115"/>
                </a:lnTo>
                <a:lnTo>
                  <a:pt x="325" y="1149"/>
                </a:lnTo>
                <a:lnTo>
                  <a:pt x="377" y="1176"/>
                </a:lnTo>
                <a:lnTo>
                  <a:pt x="437" y="1207"/>
                </a:lnTo>
                <a:lnTo>
                  <a:pt x="512" y="1244"/>
                </a:lnTo>
                <a:lnTo>
                  <a:pt x="585" y="1271"/>
                </a:lnTo>
                <a:lnTo>
                  <a:pt x="667" y="1302"/>
                </a:lnTo>
                <a:lnTo>
                  <a:pt x="836" y="1346"/>
                </a:lnTo>
                <a:lnTo>
                  <a:pt x="978" y="1373"/>
                </a:lnTo>
                <a:lnTo>
                  <a:pt x="1128" y="1393"/>
                </a:lnTo>
                <a:lnTo>
                  <a:pt x="1248" y="1403"/>
                </a:lnTo>
                <a:lnTo>
                  <a:pt x="1403" y="1410"/>
                </a:lnTo>
                <a:lnTo>
                  <a:pt x="1403" y="1515"/>
                </a:lnTo>
                <a:lnTo>
                  <a:pt x="1920" y="1275"/>
                </a:lnTo>
                <a:lnTo>
                  <a:pt x="1397" y="1031"/>
                </a:lnTo>
                <a:lnTo>
                  <a:pt x="1398" y="1139"/>
                </a:lnTo>
                <a:lnTo>
                  <a:pt x="1243" y="1132"/>
                </a:lnTo>
                <a:lnTo>
                  <a:pt x="1128" y="1119"/>
                </a:lnTo>
                <a:lnTo>
                  <a:pt x="1007" y="1098"/>
                </a:lnTo>
                <a:lnTo>
                  <a:pt x="836" y="1054"/>
                </a:lnTo>
                <a:lnTo>
                  <a:pt x="757" y="1025"/>
                </a:lnTo>
                <a:lnTo>
                  <a:pt x="681" y="993"/>
                </a:lnTo>
                <a:lnTo>
                  <a:pt x="619" y="957"/>
                </a:lnTo>
                <a:lnTo>
                  <a:pt x="556" y="922"/>
                </a:lnTo>
                <a:lnTo>
                  <a:pt x="506" y="888"/>
                </a:lnTo>
                <a:lnTo>
                  <a:pt x="464" y="850"/>
                </a:lnTo>
                <a:lnTo>
                  <a:pt x="417" y="806"/>
                </a:lnTo>
                <a:lnTo>
                  <a:pt x="377" y="755"/>
                </a:lnTo>
                <a:lnTo>
                  <a:pt x="348" y="708"/>
                </a:lnTo>
                <a:lnTo>
                  <a:pt x="333" y="664"/>
                </a:lnTo>
                <a:lnTo>
                  <a:pt x="319" y="610"/>
                </a:lnTo>
                <a:lnTo>
                  <a:pt x="317" y="558"/>
                </a:lnTo>
                <a:lnTo>
                  <a:pt x="321" y="522"/>
                </a:lnTo>
                <a:lnTo>
                  <a:pt x="329" y="483"/>
                </a:lnTo>
                <a:lnTo>
                  <a:pt x="348" y="437"/>
                </a:lnTo>
                <a:lnTo>
                  <a:pt x="372" y="393"/>
                </a:lnTo>
                <a:lnTo>
                  <a:pt x="401" y="351"/>
                </a:lnTo>
                <a:lnTo>
                  <a:pt x="440" y="310"/>
                </a:lnTo>
                <a:lnTo>
                  <a:pt x="509" y="251"/>
                </a:lnTo>
                <a:lnTo>
                  <a:pt x="567" y="211"/>
                </a:lnTo>
                <a:lnTo>
                  <a:pt x="643" y="169"/>
                </a:lnTo>
                <a:lnTo>
                  <a:pt x="720" y="133"/>
                </a:lnTo>
                <a:lnTo>
                  <a:pt x="778" y="110"/>
                </a:lnTo>
                <a:lnTo>
                  <a:pt x="847" y="86"/>
                </a:lnTo>
                <a:lnTo>
                  <a:pt x="913" y="68"/>
                </a:lnTo>
                <a:lnTo>
                  <a:pt x="966" y="54"/>
                </a:lnTo>
                <a:lnTo>
                  <a:pt x="1021" y="42"/>
                </a:lnTo>
                <a:lnTo>
                  <a:pt x="1089" y="32"/>
                </a:lnTo>
                <a:lnTo>
                  <a:pt x="1150" y="25"/>
                </a:lnTo>
                <a:lnTo>
                  <a:pt x="1234" y="15"/>
                </a:lnTo>
                <a:lnTo>
                  <a:pt x="1446" y="0"/>
                </a:lnTo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lIns="60977" tIns="59283" rIns="60977" bIns="59283" anchor="ctr" anchorCtr="1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10" name="Oval 5">
            <a:extLst>
              <a:ext uri="{FF2B5EF4-FFF2-40B4-BE49-F238E27FC236}">
                <a16:creationId xmlns:a16="http://schemas.microsoft.com/office/drawing/2014/main" id="{0FEF226F-E35C-2257-9300-24CCF704DF5E}"/>
              </a:ext>
            </a:extLst>
          </p:cNvPr>
          <p:cNvSpPr>
            <a:spLocks noChangeArrowheads="1"/>
          </p:cNvSpPr>
          <p:nvPr/>
        </p:nvSpPr>
        <p:spPr bwMode="gray">
          <a:xfrm>
            <a:off x="3465977" y="1677954"/>
            <a:ext cx="1198258" cy="1197911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</p:spPr>
        <p:txBody>
          <a:bodyPr lIns="60977" tIns="59283" rIns="60977" bIns="59283" anchor="ctr" anchorCtr="1"/>
          <a:lstStyle/>
          <a:p>
            <a:endParaRPr lang="zh-CN" altLang="en-US" sz="1700" baseline="-3000" dirty="0">
              <a:cs typeface="+mn-ea"/>
              <a:sym typeface="+mn-lt"/>
            </a:endParaRPr>
          </a:p>
        </p:txBody>
      </p:sp>
      <p:sp>
        <p:nvSpPr>
          <p:cNvPr id="11" name="Oval 6">
            <a:extLst>
              <a:ext uri="{FF2B5EF4-FFF2-40B4-BE49-F238E27FC236}">
                <a16:creationId xmlns:a16="http://schemas.microsoft.com/office/drawing/2014/main" id="{BC7C826E-2975-0530-368D-53111BC420A2}"/>
              </a:ext>
            </a:extLst>
          </p:cNvPr>
          <p:cNvSpPr>
            <a:spLocks noChangeArrowheads="1"/>
          </p:cNvSpPr>
          <p:nvPr/>
        </p:nvSpPr>
        <p:spPr bwMode="gray">
          <a:xfrm>
            <a:off x="4499992" y="2438874"/>
            <a:ext cx="1198258" cy="1197911"/>
          </a:xfrm>
          <a:prstGeom prst="ellipse">
            <a:avLst/>
          </a:prstGeom>
          <a:solidFill>
            <a:schemeClr val="bg2"/>
          </a:solidFill>
          <a:ln>
            <a:noFill/>
          </a:ln>
          <a:effectLst/>
        </p:spPr>
        <p:txBody>
          <a:bodyPr lIns="60977" tIns="59283" rIns="60977" bIns="59283" anchor="ctr" anchorCtr="1"/>
          <a:lstStyle/>
          <a:p>
            <a:endParaRPr lang="zh-CN" altLang="en-US" sz="1700" baseline="-3000" dirty="0">
              <a:cs typeface="+mn-ea"/>
              <a:sym typeface="+mn-lt"/>
            </a:endParaRPr>
          </a:p>
        </p:txBody>
      </p:sp>
      <p:grpSp>
        <p:nvGrpSpPr>
          <p:cNvPr id="12" name="淘宝网chenying0907出品 11">
            <a:extLst>
              <a:ext uri="{FF2B5EF4-FFF2-40B4-BE49-F238E27FC236}">
                <a16:creationId xmlns:a16="http://schemas.microsoft.com/office/drawing/2014/main" id="{3C92FEC9-B87D-B3C1-FF81-030A76D482A5}"/>
              </a:ext>
            </a:extLst>
          </p:cNvPr>
          <p:cNvGrpSpPr/>
          <p:nvPr/>
        </p:nvGrpSpPr>
        <p:grpSpPr>
          <a:xfrm>
            <a:off x="3696300" y="1928203"/>
            <a:ext cx="737612" cy="620565"/>
            <a:chOff x="5146675" y="766763"/>
            <a:chExt cx="1590676" cy="1338263"/>
          </a:xfrm>
          <a:solidFill>
            <a:schemeClr val="tx1"/>
          </a:solidFill>
        </p:grpSpPr>
        <p:sp>
          <p:nvSpPr>
            <p:cNvPr id="13" name="Oval 18">
              <a:extLst>
                <a:ext uri="{FF2B5EF4-FFF2-40B4-BE49-F238E27FC236}">
                  <a16:creationId xmlns:a16="http://schemas.microsoft.com/office/drawing/2014/main" id="{1FA7D381-2C83-CACE-8CFF-B578F4AAB6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313" y="766763"/>
              <a:ext cx="533400" cy="5349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" name="淘宝网chenying0907出品 19">
              <a:extLst>
                <a:ext uri="{FF2B5EF4-FFF2-40B4-BE49-F238E27FC236}">
                  <a16:creationId xmlns:a16="http://schemas.microsoft.com/office/drawing/2014/main" id="{7057EADF-E8EE-153F-E4BB-1FB11645A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1800" y="1344613"/>
              <a:ext cx="860425" cy="760413"/>
            </a:xfrm>
            <a:custGeom>
              <a:avLst/>
              <a:gdLst>
                <a:gd name="T0" fmla="*/ 201 w 301"/>
                <a:gd name="T1" fmla="*/ 0 h 266"/>
                <a:gd name="T2" fmla="*/ 151 w 301"/>
                <a:gd name="T3" fmla="*/ 67 h 266"/>
                <a:gd name="T4" fmla="*/ 101 w 301"/>
                <a:gd name="T5" fmla="*/ 0 h 266"/>
                <a:gd name="T6" fmla="*/ 0 w 301"/>
                <a:gd name="T7" fmla="*/ 144 h 266"/>
                <a:gd name="T8" fmla="*/ 0 w 301"/>
                <a:gd name="T9" fmla="*/ 235 h 266"/>
                <a:gd name="T10" fmla="*/ 0 w 301"/>
                <a:gd name="T11" fmla="*/ 235 h 266"/>
                <a:gd name="T12" fmla="*/ 151 w 301"/>
                <a:gd name="T13" fmla="*/ 266 h 266"/>
                <a:gd name="T14" fmla="*/ 301 w 301"/>
                <a:gd name="T15" fmla="*/ 235 h 266"/>
                <a:gd name="T16" fmla="*/ 301 w 301"/>
                <a:gd name="T17" fmla="*/ 235 h 266"/>
                <a:gd name="T18" fmla="*/ 301 w 301"/>
                <a:gd name="T19" fmla="*/ 144 h 266"/>
                <a:gd name="T20" fmla="*/ 201 w 301"/>
                <a:gd name="T21" fmla="*/ 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1" h="266">
                  <a:moveTo>
                    <a:pt x="201" y="0"/>
                  </a:moveTo>
                  <a:cubicBezTo>
                    <a:pt x="151" y="67"/>
                    <a:pt x="151" y="67"/>
                    <a:pt x="151" y="67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42" y="21"/>
                    <a:pt x="0" y="78"/>
                    <a:pt x="0" y="144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3" y="252"/>
                    <a:pt x="69" y="266"/>
                    <a:pt x="151" y="266"/>
                  </a:cubicBezTo>
                  <a:cubicBezTo>
                    <a:pt x="232" y="266"/>
                    <a:pt x="298" y="252"/>
                    <a:pt x="301" y="235"/>
                  </a:cubicBezTo>
                  <a:cubicBezTo>
                    <a:pt x="301" y="235"/>
                    <a:pt x="301" y="235"/>
                    <a:pt x="301" y="235"/>
                  </a:cubicBezTo>
                  <a:cubicBezTo>
                    <a:pt x="301" y="144"/>
                    <a:pt x="301" y="144"/>
                    <a:pt x="301" y="144"/>
                  </a:cubicBezTo>
                  <a:cubicBezTo>
                    <a:pt x="301" y="78"/>
                    <a:pt x="259" y="21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" name="淘宝网chenying0907出品 20">
              <a:extLst>
                <a:ext uri="{FF2B5EF4-FFF2-40B4-BE49-F238E27FC236}">
                  <a16:creationId xmlns:a16="http://schemas.microsoft.com/office/drawing/2014/main" id="{0137107C-E808-CEFC-55C4-FD7D341F7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0738" y="1319213"/>
              <a:ext cx="85725" cy="50800"/>
            </a:xfrm>
            <a:custGeom>
              <a:avLst/>
              <a:gdLst>
                <a:gd name="T0" fmla="*/ 30 w 30"/>
                <a:gd name="T1" fmla="*/ 1 h 18"/>
                <a:gd name="T2" fmla="*/ 15 w 30"/>
                <a:gd name="T3" fmla="*/ 0 h 18"/>
                <a:gd name="T4" fmla="*/ 1 w 30"/>
                <a:gd name="T5" fmla="*/ 1 h 18"/>
                <a:gd name="T6" fmla="*/ 7 w 30"/>
                <a:gd name="T7" fmla="*/ 18 h 18"/>
                <a:gd name="T8" fmla="*/ 24 w 30"/>
                <a:gd name="T9" fmla="*/ 18 h 18"/>
                <a:gd name="T10" fmla="*/ 30 w 30"/>
                <a:gd name="T11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8">
                  <a:moveTo>
                    <a:pt x="30" y="1"/>
                  </a:moveTo>
                  <a:cubicBezTo>
                    <a:pt x="25" y="0"/>
                    <a:pt x="20" y="0"/>
                    <a:pt x="15" y="0"/>
                  </a:cubicBezTo>
                  <a:cubicBezTo>
                    <a:pt x="10" y="0"/>
                    <a:pt x="6" y="0"/>
                    <a:pt x="1" y="1"/>
                  </a:cubicBezTo>
                  <a:cubicBezTo>
                    <a:pt x="1" y="1"/>
                    <a:pt x="0" y="11"/>
                    <a:pt x="7" y="18"/>
                  </a:cubicBezTo>
                  <a:cubicBezTo>
                    <a:pt x="7" y="18"/>
                    <a:pt x="18" y="18"/>
                    <a:pt x="24" y="18"/>
                  </a:cubicBezTo>
                  <a:cubicBezTo>
                    <a:pt x="24" y="18"/>
                    <a:pt x="30" y="12"/>
                    <a:pt x="3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" name="淘宝网chenying0907出品 21">
              <a:extLst>
                <a:ext uri="{FF2B5EF4-FFF2-40B4-BE49-F238E27FC236}">
                  <a16:creationId xmlns:a16="http://schemas.microsoft.com/office/drawing/2014/main" id="{1279257B-79C0-337A-3482-D4ABA8FE6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4388" y="1377951"/>
              <a:ext cx="95250" cy="130175"/>
            </a:xfrm>
            <a:custGeom>
              <a:avLst/>
              <a:gdLst>
                <a:gd name="T0" fmla="*/ 15 w 60"/>
                <a:gd name="T1" fmla="*/ 0 h 82"/>
                <a:gd name="T2" fmla="*/ 47 w 60"/>
                <a:gd name="T3" fmla="*/ 0 h 82"/>
                <a:gd name="T4" fmla="*/ 60 w 60"/>
                <a:gd name="T5" fmla="*/ 47 h 82"/>
                <a:gd name="T6" fmla="*/ 31 w 60"/>
                <a:gd name="T7" fmla="*/ 82 h 82"/>
                <a:gd name="T8" fmla="*/ 0 w 60"/>
                <a:gd name="T9" fmla="*/ 47 h 82"/>
                <a:gd name="T10" fmla="*/ 15 w 60"/>
                <a:gd name="T11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82">
                  <a:moveTo>
                    <a:pt x="15" y="0"/>
                  </a:moveTo>
                  <a:lnTo>
                    <a:pt x="47" y="0"/>
                  </a:lnTo>
                  <a:lnTo>
                    <a:pt x="60" y="47"/>
                  </a:lnTo>
                  <a:lnTo>
                    <a:pt x="31" y="82"/>
                  </a:lnTo>
                  <a:lnTo>
                    <a:pt x="0" y="47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" name="淘宝网chenying0907出品 22">
              <a:extLst>
                <a:ext uri="{FF2B5EF4-FFF2-40B4-BE49-F238E27FC236}">
                  <a16:creationId xmlns:a16="http://schemas.microsoft.com/office/drawing/2014/main" id="{C5BE5F27-B77A-20AC-90E2-E15AC726E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2425" y="1427163"/>
              <a:ext cx="71438" cy="96838"/>
            </a:xfrm>
            <a:custGeom>
              <a:avLst/>
              <a:gdLst>
                <a:gd name="T0" fmla="*/ 23 w 45"/>
                <a:gd name="T1" fmla="*/ 61 h 61"/>
                <a:gd name="T2" fmla="*/ 45 w 45"/>
                <a:gd name="T3" fmla="*/ 34 h 61"/>
                <a:gd name="T4" fmla="*/ 34 w 45"/>
                <a:gd name="T5" fmla="*/ 0 h 61"/>
                <a:gd name="T6" fmla="*/ 11 w 45"/>
                <a:gd name="T7" fmla="*/ 0 h 61"/>
                <a:gd name="T8" fmla="*/ 0 w 45"/>
                <a:gd name="T9" fmla="*/ 34 h 61"/>
                <a:gd name="T10" fmla="*/ 23 w 45"/>
                <a:gd name="T11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61">
                  <a:moveTo>
                    <a:pt x="23" y="61"/>
                  </a:moveTo>
                  <a:lnTo>
                    <a:pt x="45" y="34"/>
                  </a:lnTo>
                  <a:lnTo>
                    <a:pt x="34" y="0"/>
                  </a:lnTo>
                  <a:lnTo>
                    <a:pt x="11" y="0"/>
                  </a:lnTo>
                  <a:lnTo>
                    <a:pt x="0" y="34"/>
                  </a:lnTo>
                  <a:lnTo>
                    <a:pt x="23" y="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" name="淘宝网chenying0907出品 23">
              <a:extLst>
                <a:ext uri="{FF2B5EF4-FFF2-40B4-BE49-F238E27FC236}">
                  <a16:creationId xmlns:a16="http://schemas.microsoft.com/office/drawing/2014/main" id="{7763422D-EA9D-9C32-3560-C95D1B48B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6675" y="1401763"/>
              <a:ext cx="465138" cy="568325"/>
            </a:xfrm>
            <a:custGeom>
              <a:avLst/>
              <a:gdLst>
                <a:gd name="T0" fmla="*/ 150 w 163"/>
                <a:gd name="T1" fmla="*/ 0 h 199"/>
                <a:gd name="T2" fmla="*/ 113 w 163"/>
                <a:gd name="T3" fmla="*/ 50 h 199"/>
                <a:gd name="T4" fmla="*/ 75 w 163"/>
                <a:gd name="T5" fmla="*/ 0 h 199"/>
                <a:gd name="T6" fmla="*/ 0 w 163"/>
                <a:gd name="T7" fmla="*/ 108 h 199"/>
                <a:gd name="T8" fmla="*/ 0 w 163"/>
                <a:gd name="T9" fmla="*/ 176 h 199"/>
                <a:gd name="T10" fmla="*/ 0 w 163"/>
                <a:gd name="T11" fmla="*/ 176 h 199"/>
                <a:gd name="T12" fmla="*/ 113 w 163"/>
                <a:gd name="T13" fmla="*/ 199 h 199"/>
                <a:gd name="T14" fmla="*/ 114 w 163"/>
                <a:gd name="T15" fmla="*/ 199 h 199"/>
                <a:gd name="T16" fmla="*/ 114 w 163"/>
                <a:gd name="T17" fmla="*/ 124 h 199"/>
                <a:gd name="T18" fmla="*/ 163 w 163"/>
                <a:gd name="T19" fmla="*/ 6 h 199"/>
                <a:gd name="T20" fmla="*/ 150 w 16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199">
                  <a:moveTo>
                    <a:pt x="150" y="0"/>
                  </a:moveTo>
                  <a:cubicBezTo>
                    <a:pt x="113" y="50"/>
                    <a:pt x="113" y="50"/>
                    <a:pt x="113" y="5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31" y="16"/>
                    <a:pt x="0" y="58"/>
                    <a:pt x="0" y="108"/>
                  </a:cubicBezTo>
                  <a:cubicBezTo>
                    <a:pt x="0" y="176"/>
                    <a:pt x="0" y="176"/>
                    <a:pt x="0" y="176"/>
                  </a:cubicBezTo>
                  <a:cubicBezTo>
                    <a:pt x="0" y="176"/>
                    <a:pt x="0" y="176"/>
                    <a:pt x="0" y="176"/>
                  </a:cubicBezTo>
                  <a:cubicBezTo>
                    <a:pt x="2" y="189"/>
                    <a:pt x="52" y="199"/>
                    <a:pt x="113" y="199"/>
                  </a:cubicBezTo>
                  <a:cubicBezTo>
                    <a:pt x="113" y="199"/>
                    <a:pt x="114" y="199"/>
                    <a:pt x="114" y="199"/>
                  </a:cubicBezTo>
                  <a:cubicBezTo>
                    <a:pt x="114" y="124"/>
                    <a:pt x="114" y="124"/>
                    <a:pt x="114" y="124"/>
                  </a:cubicBezTo>
                  <a:cubicBezTo>
                    <a:pt x="114" y="78"/>
                    <a:pt x="133" y="36"/>
                    <a:pt x="163" y="6"/>
                  </a:cubicBezTo>
                  <a:cubicBezTo>
                    <a:pt x="159" y="3"/>
                    <a:pt x="155" y="2"/>
                    <a:pt x="15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" name="淘宝网chenying0907出品 24">
              <a:extLst>
                <a:ext uri="{FF2B5EF4-FFF2-40B4-BE49-F238E27FC236}">
                  <a16:creationId xmlns:a16="http://schemas.microsoft.com/office/drawing/2014/main" id="{17A3D325-F1F0-6FEC-8D88-3D8B843C6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8775" y="1381126"/>
              <a:ext cx="61913" cy="41275"/>
            </a:xfrm>
            <a:custGeom>
              <a:avLst/>
              <a:gdLst>
                <a:gd name="T0" fmla="*/ 18 w 22"/>
                <a:gd name="T1" fmla="*/ 14 h 14"/>
                <a:gd name="T2" fmla="*/ 22 w 22"/>
                <a:gd name="T3" fmla="*/ 1 h 14"/>
                <a:gd name="T4" fmla="*/ 11 w 22"/>
                <a:gd name="T5" fmla="*/ 0 h 14"/>
                <a:gd name="T6" fmla="*/ 0 w 22"/>
                <a:gd name="T7" fmla="*/ 1 h 14"/>
                <a:gd name="T8" fmla="*/ 5 w 22"/>
                <a:gd name="T9" fmla="*/ 14 h 14"/>
                <a:gd name="T10" fmla="*/ 18 w 22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4">
                  <a:moveTo>
                    <a:pt x="18" y="14"/>
                  </a:moveTo>
                  <a:cubicBezTo>
                    <a:pt x="18" y="14"/>
                    <a:pt x="22" y="9"/>
                    <a:pt x="22" y="1"/>
                  </a:cubicBezTo>
                  <a:cubicBezTo>
                    <a:pt x="18" y="0"/>
                    <a:pt x="15" y="0"/>
                    <a:pt x="11" y="0"/>
                  </a:cubicBezTo>
                  <a:cubicBezTo>
                    <a:pt x="7" y="0"/>
                    <a:pt x="4" y="0"/>
                    <a:pt x="0" y="1"/>
                  </a:cubicBezTo>
                  <a:cubicBezTo>
                    <a:pt x="0" y="1"/>
                    <a:pt x="0" y="8"/>
                    <a:pt x="5" y="14"/>
                  </a:cubicBezTo>
                  <a:cubicBezTo>
                    <a:pt x="5" y="14"/>
                    <a:pt x="13" y="14"/>
                    <a:pt x="1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" name="Oval 25">
              <a:extLst>
                <a:ext uri="{FF2B5EF4-FFF2-40B4-BE49-F238E27FC236}">
                  <a16:creationId xmlns:a16="http://schemas.microsoft.com/office/drawing/2014/main" id="{510441DE-EAEC-AAA5-689B-24E81FC45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7325" y="966788"/>
              <a:ext cx="401638" cy="40322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" name="淘宝网chenying0907出品 26">
              <a:extLst>
                <a:ext uri="{FF2B5EF4-FFF2-40B4-BE49-F238E27FC236}">
                  <a16:creationId xmlns:a16="http://schemas.microsoft.com/office/drawing/2014/main" id="{211C0559-B7D0-E7A1-0FB6-D44991C05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6513" y="1381126"/>
              <a:ext cx="61913" cy="41275"/>
            </a:xfrm>
            <a:custGeom>
              <a:avLst/>
              <a:gdLst>
                <a:gd name="T0" fmla="*/ 17 w 22"/>
                <a:gd name="T1" fmla="*/ 14 h 14"/>
                <a:gd name="T2" fmla="*/ 22 w 22"/>
                <a:gd name="T3" fmla="*/ 1 h 14"/>
                <a:gd name="T4" fmla="*/ 11 w 22"/>
                <a:gd name="T5" fmla="*/ 0 h 14"/>
                <a:gd name="T6" fmla="*/ 0 w 22"/>
                <a:gd name="T7" fmla="*/ 1 h 14"/>
                <a:gd name="T8" fmla="*/ 5 w 22"/>
                <a:gd name="T9" fmla="*/ 14 h 14"/>
                <a:gd name="T10" fmla="*/ 17 w 22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4">
                  <a:moveTo>
                    <a:pt x="17" y="14"/>
                  </a:moveTo>
                  <a:cubicBezTo>
                    <a:pt x="17" y="14"/>
                    <a:pt x="22" y="9"/>
                    <a:pt x="22" y="1"/>
                  </a:cubicBezTo>
                  <a:cubicBezTo>
                    <a:pt x="18" y="0"/>
                    <a:pt x="15" y="0"/>
                    <a:pt x="11" y="0"/>
                  </a:cubicBezTo>
                  <a:cubicBezTo>
                    <a:pt x="7" y="0"/>
                    <a:pt x="4" y="0"/>
                    <a:pt x="0" y="1"/>
                  </a:cubicBezTo>
                  <a:cubicBezTo>
                    <a:pt x="0" y="1"/>
                    <a:pt x="0" y="8"/>
                    <a:pt x="5" y="14"/>
                  </a:cubicBezTo>
                  <a:cubicBezTo>
                    <a:pt x="5" y="14"/>
                    <a:pt x="13" y="14"/>
                    <a:pt x="1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" name="淘宝网chenying0907出品 27">
              <a:extLst>
                <a:ext uri="{FF2B5EF4-FFF2-40B4-BE49-F238E27FC236}">
                  <a16:creationId xmlns:a16="http://schemas.microsoft.com/office/drawing/2014/main" id="{B52DA857-7D7B-FFD9-484D-486BF0872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0163" y="1427163"/>
              <a:ext cx="71438" cy="96838"/>
            </a:xfrm>
            <a:custGeom>
              <a:avLst/>
              <a:gdLst>
                <a:gd name="T0" fmla="*/ 24 w 45"/>
                <a:gd name="T1" fmla="*/ 61 h 61"/>
                <a:gd name="T2" fmla="*/ 45 w 45"/>
                <a:gd name="T3" fmla="*/ 34 h 61"/>
                <a:gd name="T4" fmla="*/ 34 w 45"/>
                <a:gd name="T5" fmla="*/ 0 h 61"/>
                <a:gd name="T6" fmla="*/ 11 w 45"/>
                <a:gd name="T7" fmla="*/ 0 h 61"/>
                <a:gd name="T8" fmla="*/ 0 w 45"/>
                <a:gd name="T9" fmla="*/ 34 h 61"/>
                <a:gd name="T10" fmla="*/ 24 w 45"/>
                <a:gd name="T11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61">
                  <a:moveTo>
                    <a:pt x="24" y="61"/>
                  </a:moveTo>
                  <a:lnTo>
                    <a:pt x="45" y="34"/>
                  </a:lnTo>
                  <a:lnTo>
                    <a:pt x="34" y="0"/>
                  </a:lnTo>
                  <a:lnTo>
                    <a:pt x="11" y="0"/>
                  </a:lnTo>
                  <a:lnTo>
                    <a:pt x="0" y="34"/>
                  </a:lnTo>
                  <a:lnTo>
                    <a:pt x="24" y="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" name="Oval 28">
              <a:extLst>
                <a:ext uri="{FF2B5EF4-FFF2-40B4-BE49-F238E27FC236}">
                  <a16:creationId xmlns:a16="http://schemas.microsoft.com/office/drawing/2014/main" id="{95DA8219-C6EA-AB01-34A3-A4C971C5FA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5063" y="966788"/>
              <a:ext cx="403225" cy="40322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" name="淘宝网chenying0907出品 29">
              <a:extLst>
                <a:ext uri="{FF2B5EF4-FFF2-40B4-BE49-F238E27FC236}">
                  <a16:creationId xmlns:a16="http://schemas.microsoft.com/office/drawing/2014/main" id="{ECB25A68-ABA1-F7E8-C9DD-ADA4F5CD3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2213" y="1401763"/>
              <a:ext cx="465138" cy="568325"/>
            </a:xfrm>
            <a:custGeom>
              <a:avLst/>
              <a:gdLst>
                <a:gd name="T0" fmla="*/ 88 w 163"/>
                <a:gd name="T1" fmla="*/ 0 h 199"/>
                <a:gd name="T2" fmla="*/ 51 w 163"/>
                <a:gd name="T3" fmla="*/ 50 h 199"/>
                <a:gd name="T4" fmla="*/ 13 w 163"/>
                <a:gd name="T5" fmla="*/ 0 h 199"/>
                <a:gd name="T6" fmla="*/ 0 w 163"/>
                <a:gd name="T7" fmla="*/ 6 h 199"/>
                <a:gd name="T8" fmla="*/ 49 w 163"/>
                <a:gd name="T9" fmla="*/ 124 h 199"/>
                <a:gd name="T10" fmla="*/ 49 w 163"/>
                <a:gd name="T11" fmla="*/ 199 h 199"/>
                <a:gd name="T12" fmla="*/ 51 w 163"/>
                <a:gd name="T13" fmla="*/ 199 h 199"/>
                <a:gd name="T14" fmla="*/ 163 w 163"/>
                <a:gd name="T15" fmla="*/ 176 h 199"/>
                <a:gd name="T16" fmla="*/ 163 w 163"/>
                <a:gd name="T17" fmla="*/ 176 h 199"/>
                <a:gd name="T18" fmla="*/ 163 w 163"/>
                <a:gd name="T19" fmla="*/ 108 h 199"/>
                <a:gd name="T20" fmla="*/ 88 w 16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199">
                  <a:moveTo>
                    <a:pt x="88" y="0"/>
                  </a:moveTo>
                  <a:cubicBezTo>
                    <a:pt x="51" y="50"/>
                    <a:pt x="51" y="50"/>
                    <a:pt x="51" y="5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4" y="3"/>
                    <a:pt x="0" y="6"/>
                  </a:cubicBezTo>
                  <a:cubicBezTo>
                    <a:pt x="30" y="36"/>
                    <a:pt x="49" y="78"/>
                    <a:pt x="49" y="124"/>
                  </a:cubicBezTo>
                  <a:cubicBezTo>
                    <a:pt x="49" y="199"/>
                    <a:pt x="49" y="199"/>
                    <a:pt x="49" y="199"/>
                  </a:cubicBezTo>
                  <a:cubicBezTo>
                    <a:pt x="50" y="199"/>
                    <a:pt x="50" y="199"/>
                    <a:pt x="51" y="199"/>
                  </a:cubicBezTo>
                  <a:cubicBezTo>
                    <a:pt x="112" y="199"/>
                    <a:pt x="161" y="189"/>
                    <a:pt x="163" y="176"/>
                  </a:cubicBezTo>
                  <a:cubicBezTo>
                    <a:pt x="163" y="176"/>
                    <a:pt x="163" y="176"/>
                    <a:pt x="163" y="176"/>
                  </a:cubicBezTo>
                  <a:cubicBezTo>
                    <a:pt x="163" y="108"/>
                    <a:pt x="163" y="108"/>
                    <a:pt x="163" y="108"/>
                  </a:cubicBezTo>
                  <a:cubicBezTo>
                    <a:pt x="163" y="58"/>
                    <a:pt x="132" y="16"/>
                    <a:pt x="8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35" name="淘宝网chenying0907出品 24">
            <a:extLst>
              <a:ext uri="{FF2B5EF4-FFF2-40B4-BE49-F238E27FC236}">
                <a16:creationId xmlns:a16="http://schemas.microsoft.com/office/drawing/2014/main" id="{99F05755-E59A-1404-0471-721393707230}"/>
              </a:ext>
            </a:extLst>
          </p:cNvPr>
          <p:cNvGrpSpPr/>
          <p:nvPr/>
        </p:nvGrpSpPr>
        <p:grpSpPr>
          <a:xfrm>
            <a:off x="4825272" y="2602238"/>
            <a:ext cx="547697" cy="716828"/>
            <a:chOff x="2951163" y="2495550"/>
            <a:chExt cx="1208088" cy="1581150"/>
          </a:xfrm>
          <a:solidFill>
            <a:schemeClr val="tx1"/>
          </a:solidFill>
        </p:grpSpPr>
        <p:sp>
          <p:nvSpPr>
            <p:cNvPr id="36" name="淘宝网chenying0907出品 29">
              <a:extLst>
                <a:ext uri="{FF2B5EF4-FFF2-40B4-BE49-F238E27FC236}">
                  <a16:creationId xmlns:a16="http://schemas.microsoft.com/office/drawing/2014/main" id="{1D585774-69CA-3CE4-FAAD-5ED50DA23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150" y="2911475"/>
              <a:ext cx="230188" cy="306388"/>
            </a:xfrm>
            <a:custGeom>
              <a:avLst/>
              <a:gdLst>
                <a:gd name="T0" fmla="*/ 69 w 79"/>
                <a:gd name="T1" fmla="*/ 40 h 105"/>
                <a:gd name="T2" fmla="*/ 70 w 79"/>
                <a:gd name="T3" fmla="*/ 3 h 105"/>
                <a:gd name="T4" fmla="*/ 52 w 79"/>
                <a:gd name="T5" fmla="*/ 0 h 105"/>
                <a:gd name="T6" fmla="*/ 0 w 79"/>
                <a:gd name="T7" fmla="*/ 52 h 105"/>
                <a:gd name="T8" fmla="*/ 52 w 79"/>
                <a:gd name="T9" fmla="*/ 105 h 105"/>
                <a:gd name="T10" fmla="*/ 79 w 79"/>
                <a:gd name="T11" fmla="*/ 97 h 105"/>
                <a:gd name="T12" fmla="*/ 69 w 79"/>
                <a:gd name="T13" fmla="*/ 4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105">
                  <a:moveTo>
                    <a:pt x="69" y="40"/>
                  </a:moveTo>
                  <a:cubicBezTo>
                    <a:pt x="69" y="25"/>
                    <a:pt x="62" y="15"/>
                    <a:pt x="70" y="3"/>
                  </a:cubicBezTo>
                  <a:cubicBezTo>
                    <a:pt x="65" y="1"/>
                    <a:pt x="59" y="0"/>
                    <a:pt x="52" y="0"/>
                  </a:cubicBezTo>
                  <a:cubicBezTo>
                    <a:pt x="23" y="0"/>
                    <a:pt x="0" y="24"/>
                    <a:pt x="0" y="52"/>
                  </a:cubicBezTo>
                  <a:cubicBezTo>
                    <a:pt x="0" y="81"/>
                    <a:pt x="23" y="105"/>
                    <a:pt x="52" y="105"/>
                  </a:cubicBezTo>
                  <a:cubicBezTo>
                    <a:pt x="62" y="105"/>
                    <a:pt x="71" y="102"/>
                    <a:pt x="79" y="97"/>
                  </a:cubicBezTo>
                  <a:cubicBezTo>
                    <a:pt x="75" y="84"/>
                    <a:pt x="69" y="60"/>
                    <a:pt x="69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" name="淘宝网chenying0907出品 30">
              <a:extLst>
                <a:ext uri="{FF2B5EF4-FFF2-40B4-BE49-F238E27FC236}">
                  <a16:creationId xmlns:a16="http://schemas.microsoft.com/office/drawing/2014/main" id="{6F411791-0CE4-B721-75F6-EDE84C0FC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0488" y="2911475"/>
              <a:ext cx="228600" cy="306388"/>
            </a:xfrm>
            <a:custGeom>
              <a:avLst/>
              <a:gdLst>
                <a:gd name="T0" fmla="*/ 10 w 79"/>
                <a:gd name="T1" fmla="*/ 40 h 105"/>
                <a:gd name="T2" fmla="*/ 9 w 79"/>
                <a:gd name="T3" fmla="*/ 3 h 105"/>
                <a:gd name="T4" fmla="*/ 27 w 79"/>
                <a:gd name="T5" fmla="*/ 0 h 105"/>
                <a:gd name="T6" fmla="*/ 79 w 79"/>
                <a:gd name="T7" fmla="*/ 52 h 105"/>
                <a:gd name="T8" fmla="*/ 27 w 79"/>
                <a:gd name="T9" fmla="*/ 105 h 105"/>
                <a:gd name="T10" fmla="*/ 0 w 79"/>
                <a:gd name="T11" fmla="*/ 97 h 105"/>
                <a:gd name="T12" fmla="*/ 10 w 79"/>
                <a:gd name="T13" fmla="*/ 4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105">
                  <a:moveTo>
                    <a:pt x="10" y="40"/>
                  </a:moveTo>
                  <a:cubicBezTo>
                    <a:pt x="10" y="25"/>
                    <a:pt x="17" y="15"/>
                    <a:pt x="9" y="3"/>
                  </a:cubicBezTo>
                  <a:cubicBezTo>
                    <a:pt x="15" y="1"/>
                    <a:pt x="21" y="0"/>
                    <a:pt x="27" y="0"/>
                  </a:cubicBezTo>
                  <a:cubicBezTo>
                    <a:pt x="56" y="0"/>
                    <a:pt x="79" y="24"/>
                    <a:pt x="79" y="52"/>
                  </a:cubicBezTo>
                  <a:cubicBezTo>
                    <a:pt x="79" y="81"/>
                    <a:pt x="56" y="105"/>
                    <a:pt x="27" y="105"/>
                  </a:cubicBezTo>
                  <a:cubicBezTo>
                    <a:pt x="17" y="105"/>
                    <a:pt x="8" y="102"/>
                    <a:pt x="0" y="97"/>
                  </a:cubicBezTo>
                  <a:cubicBezTo>
                    <a:pt x="4" y="84"/>
                    <a:pt x="10" y="60"/>
                    <a:pt x="10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" name="淘宝网chenying0907出品 31">
              <a:extLst>
                <a:ext uri="{FF2B5EF4-FFF2-40B4-BE49-F238E27FC236}">
                  <a16:creationId xmlns:a16="http://schemas.microsoft.com/office/drawing/2014/main" id="{268B40FB-80B1-67FA-1B3A-6CFF9315F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1388" y="3570288"/>
              <a:ext cx="147638" cy="328613"/>
            </a:xfrm>
            <a:custGeom>
              <a:avLst/>
              <a:gdLst>
                <a:gd name="T0" fmla="*/ 25 w 93"/>
                <a:gd name="T1" fmla="*/ 0 h 207"/>
                <a:gd name="T2" fmla="*/ 0 w 93"/>
                <a:gd name="T3" fmla="*/ 145 h 207"/>
                <a:gd name="T4" fmla="*/ 47 w 93"/>
                <a:gd name="T5" fmla="*/ 207 h 207"/>
                <a:gd name="T6" fmla="*/ 93 w 93"/>
                <a:gd name="T7" fmla="*/ 143 h 207"/>
                <a:gd name="T8" fmla="*/ 68 w 93"/>
                <a:gd name="T9" fmla="*/ 0 h 207"/>
                <a:gd name="T10" fmla="*/ 25 w 93"/>
                <a:gd name="T1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3" h="207">
                  <a:moveTo>
                    <a:pt x="25" y="0"/>
                  </a:moveTo>
                  <a:lnTo>
                    <a:pt x="0" y="145"/>
                  </a:lnTo>
                  <a:lnTo>
                    <a:pt x="47" y="207"/>
                  </a:lnTo>
                  <a:lnTo>
                    <a:pt x="93" y="143"/>
                  </a:lnTo>
                  <a:lnTo>
                    <a:pt x="68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" name="淘宝网chenying0907出品 32">
              <a:extLst>
                <a:ext uri="{FF2B5EF4-FFF2-40B4-BE49-F238E27FC236}">
                  <a16:creationId xmlns:a16="http://schemas.microsoft.com/office/drawing/2014/main" id="{E7B8F07F-79BA-E979-9BDE-E600EB650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863" y="3433763"/>
              <a:ext cx="166688" cy="115888"/>
            </a:xfrm>
            <a:custGeom>
              <a:avLst/>
              <a:gdLst>
                <a:gd name="T0" fmla="*/ 21 w 57"/>
                <a:gd name="T1" fmla="*/ 7 h 40"/>
                <a:gd name="T2" fmla="*/ 0 w 57"/>
                <a:gd name="T3" fmla="*/ 5 h 40"/>
                <a:gd name="T4" fmla="*/ 0 w 57"/>
                <a:gd name="T5" fmla="*/ 14 h 40"/>
                <a:gd name="T6" fmla="*/ 1 w 57"/>
                <a:gd name="T7" fmla="*/ 13 h 40"/>
                <a:gd name="T8" fmla="*/ 18 w 57"/>
                <a:gd name="T9" fmla="*/ 40 h 40"/>
                <a:gd name="T10" fmla="*/ 40 w 57"/>
                <a:gd name="T11" fmla="*/ 40 h 40"/>
                <a:gd name="T12" fmla="*/ 56 w 57"/>
                <a:gd name="T13" fmla="*/ 15 h 40"/>
                <a:gd name="T14" fmla="*/ 57 w 57"/>
                <a:gd name="T15" fmla="*/ 0 h 40"/>
                <a:gd name="T16" fmla="*/ 21 w 57"/>
                <a:gd name="T17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40">
                  <a:moveTo>
                    <a:pt x="21" y="7"/>
                  </a:moveTo>
                  <a:cubicBezTo>
                    <a:pt x="14" y="7"/>
                    <a:pt x="7" y="7"/>
                    <a:pt x="0" y="5"/>
                  </a:cubicBezTo>
                  <a:cubicBezTo>
                    <a:pt x="0" y="8"/>
                    <a:pt x="0" y="11"/>
                    <a:pt x="0" y="14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0"/>
                    <a:pt x="56" y="5"/>
                    <a:pt x="57" y="0"/>
                  </a:cubicBezTo>
                  <a:cubicBezTo>
                    <a:pt x="46" y="5"/>
                    <a:pt x="34" y="7"/>
                    <a:pt x="2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0" name="淘宝网chenying0907出品 33">
              <a:extLst>
                <a:ext uri="{FF2B5EF4-FFF2-40B4-BE49-F238E27FC236}">
                  <a16:creationId xmlns:a16="http://schemas.microsoft.com/office/drawing/2014/main" id="{FA544AA4-AA66-816D-0F5A-C15AAB8804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40075" y="2582863"/>
              <a:ext cx="827088" cy="827088"/>
            </a:xfrm>
            <a:custGeom>
              <a:avLst/>
              <a:gdLst>
                <a:gd name="T0" fmla="*/ 0 w 284"/>
                <a:gd name="T1" fmla="*/ 142 h 284"/>
                <a:gd name="T2" fmla="*/ 142 w 284"/>
                <a:gd name="T3" fmla="*/ 0 h 284"/>
                <a:gd name="T4" fmla="*/ 142 w 284"/>
                <a:gd name="T5" fmla="*/ 0 h 284"/>
                <a:gd name="T6" fmla="*/ 284 w 284"/>
                <a:gd name="T7" fmla="*/ 142 h 284"/>
                <a:gd name="T8" fmla="*/ 284 w 284"/>
                <a:gd name="T9" fmla="*/ 142 h 284"/>
                <a:gd name="T10" fmla="*/ 142 w 284"/>
                <a:gd name="T11" fmla="*/ 284 h 284"/>
                <a:gd name="T12" fmla="*/ 142 w 284"/>
                <a:gd name="T13" fmla="*/ 284 h 284"/>
                <a:gd name="T14" fmla="*/ 0 w 284"/>
                <a:gd name="T15" fmla="*/ 142 h 284"/>
                <a:gd name="T16" fmla="*/ 25 w 284"/>
                <a:gd name="T17" fmla="*/ 142 h 284"/>
                <a:gd name="T18" fmla="*/ 142 w 284"/>
                <a:gd name="T19" fmla="*/ 260 h 284"/>
                <a:gd name="T20" fmla="*/ 142 w 284"/>
                <a:gd name="T21" fmla="*/ 260 h 284"/>
                <a:gd name="T22" fmla="*/ 260 w 284"/>
                <a:gd name="T23" fmla="*/ 142 h 284"/>
                <a:gd name="T24" fmla="*/ 260 w 284"/>
                <a:gd name="T25" fmla="*/ 142 h 284"/>
                <a:gd name="T26" fmla="*/ 142 w 284"/>
                <a:gd name="T27" fmla="*/ 24 h 284"/>
                <a:gd name="T28" fmla="*/ 142 w 284"/>
                <a:gd name="T29" fmla="*/ 24 h 284"/>
                <a:gd name="T30" fmla="*/ 25 w 284"/>
                <a:gd name="T31" fmla="*/ 142 h 284"/>
                <a:gd name="T32" fmla="*/ 25 w 284"/>
                <a:gd name="T33" fmla="*/ 14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4" h="284">
                  <a:moveTo>
                    <a:pt x="0" y="142"/>
                  </a:moveTo>
                  <a:cubicBezTo>
                    <a:pt x="0" y="63"/>
                    <a:pt x="64" y="0"/>
                    <a:pt x="142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221" y="0"/>
                    <a:pt x="284" y="63"/>
                    <a:pt x="284" y="142"/>
                  </a:cubicBezTo>
                  <a:cubicBezTo>
                    <a:pt x="284" y="142"/>
                    <a:pt x="284" y="142"/>
                    <a:pt x="284" y="142"/>
                  </a:cubicBezTo>
                  <a:cubicBezTo>
                    <a:pt x="284" y="220"/>
                    <a:pt x="221" y="284"/>
                    <a:pt x="142" y="284"/>
                  </a:cubicBezTo>
                  <a:cubicBezTo>
                    <a:pt x="142" y="284"/>
                    <a:pt x="142" y="284"/>
                    <a:pt x="142" y="284"/>
                  </a:cubicBezTo>
                  <a:cubicBezTo>
                    <a:pt x="64" y="284"/>
                    <a:pt x="0" y="220"/>
                    <a:pt x="0" y="142"/>
                  </a:cubicBezTo>
                  <a:close/>
                  <a:moveTo>
                    <a:pt x="25" y="142"/>
                  </a:moveTo>
                  <a:cubicBezTo>
                    <a:pt x="25" y="207"/>
                    <a:pt x="77" y="259"/>
                    <a:pt x="142" y="260"/>
                  </a:cubicBezTo>
                  <a:cubicBezTo>
                    <a:pt x="142" y="260"/>
                    <a:pt x="142" y="260"/>
                    <a:pt x="142" y="260"/>
                  </a:cubicBezTo>
                  <a:cubicBezTo>
                    <a:pt x="207" y="259"/>
                    <a:pt x="260" y="207"/>
                    <a:pt x="260" y="142"/>
                  </a:cubicBezTo>
                  <a:cubicBezTo>
                    <a:pt x="260" y="142"/>
                    <a:pt x="260" y="142"/>
                    <a:pt x="260" y="142"/>
                  </a:cubicBezTo>
                  <a:cubicBezTo>
                    <a:pt x="260" y="77"/>
                    <a:pt x="207" y="24"/>
                    <a:pt x="142" y="24"/>
                  </a:cubicBezTo>
                  <a:cubicBezTo>
                    <a:pt x="142" y="24"/>
                    <a:pt x="142" y="24"/>
                    <a:pt x="142" y="24"/>
                  </a:cubicBezTo>
                  <a:cubicBezTo>
                    <a:pt x="77" y="24"/>
                    <a:pt x="25" y="77"/>
                    <a:pt x="25" y="142"/>
                  </a:cubicBezTo>
                  <a:cubicBezTo>
                    <a:pt x="25" y="142"/>
                    <a:pt x="25" y="142"/>
                    <a:pt x="25" y="1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" name="淘宝网chenying0907出品 34">
              <a:extLst>
                <a:ext uri="{FF2B5EF4-FFF2-40B4-BE49-F238E27FC236}">
                  <a16:creationId xmlns:a16="http://schemas.microsoft.com/office/drawing/2014/main" id="{9517CDC0-1A16-B740-032E-7D931EA6B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638" y="2495550"/>
              <a:ext cx="971550" cy="454025"/>
            </a:xfrm>
            <a:custGeom>
              <a:avLst/>
              <a:gdLst>
                <a:gd name="T0" fmla="*/ 0 w 334"/>
                <a:gd name="T1" fmla="*/ 155 h 156"/>
                <a:gd name="T2" fmla="*/ 167 w 334"/>
                <a:gd name="T3" fmla="*/ 0 h 156"/>
                <a:gd name="T4" fmla="*/ 167 w 334"/>
                <a:gd name="T5" fmla="*/ 0 h 156"/>
                <a:gd name="T6" fmla="*/ 334 w 334"/>
                <a:gd name="T7" fmla="*/ 155 h 156"/>
                <a:gd name="T8" fmla="*/ 334 w 334"/>
                <a:gd name="T9" fmla="*/ 155 h 156"/>
                <a:gd name="T10" fmla="*/ 322 w 334"/>
                <a:gd name="T11" fmla="*/ 155 h 156"/>
                <a:gd name="T12" fmla="*/ 167 w 334"/>
                <a:gd name="T13" fmla="*/ 12 h 156"/>
                <a:gd name="T14" fmla="*/ 167 w 334"/>
                <a:gd name="T15" fmla="*/ 12 h 156"/>
                <a:gd name="T16" fmla="*/ 12 w 334"/>
                <a:gd name="T17" fmla="*/ 156 h 156"/>
                <a:gd name="T18" fmla="*/ 12 w 334"/>
                <a:gd name="T19" fmla="*/ 156 h 156"/>
                <a:gd name="T20" fmla="*/ 0 w 334"/>
                <a:gd name="T21" fmla="*/ 15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4" h="156">
                  <a:moveTo>
                    <a:pt x="0" y="155"/>
                  </a:moveTo>
                  <a:cubicBezTo>
                    <a:pt x="7" y="68"/>
                    <a:pt x="79" y="0"/>
                    <a:pt x="167" y="0"/>
                  </a:cubicBezTo>
                  <a:cubicBezTo>
                    <a:pt x="167" y="0"/>
                    <a:pt x="167" y="0"/>
                    <a:pt x="167" y="0"/>
                  </a:cubicBezTo>
                  <a:cubicBezTo>
                    <a:pt x="255" y="0"/>
                    <a:pt x="328" y="68"/>
                    <a:pt x="334" y="155"/>
                  </a:cubicBezTo>
                  <a:cubicBezTo>
                    <a:pt x="334" y="155"/>
                    <a:pt x="334" y="155"/>
                    <a:pt x="334" y="155"/>
                  </a:cubicBezTo>
                  <a:cubicBezTo>
                    <a:pt x="322" y="155"/>
                    <a:pt x="322" y="155"/>
                    <a:pt x="322" y="155"/>
                  </a:cubicBezTo>
                  <a:cubicBezTo>
                    <a:pt x="316" y="75"/>
                    <a:pt x="249" y="12"/>
                    <a:pt x="167" y="12"/>
                  </a:cubicBezTo>
                  <a:cubicBezTo>
                    <a:pt x="167" y="12"/>
                    <a:pt x="167" y="12"/>
                    <a:pt x="167" y="12"/>
                  </a:cubicBezTo>
                  <a:cubicBezTo>
                    <a:pt x="85" y="12"/>
                    <a:pt x="18" y="75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0" y="155"/>
                    <a:pt x="0" y="155"/>
                    <a:pt x="0" y="1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" name="淘宝网chenying0907出品 35">
              <a:extLst>
                <a:ext uri="{FF2B5EF4-FFF2-40B4-BE49-F238E27FC236}">
                  <a16:creationId xmlns:a16="http://schemas.microsoft.com/office/drawing/2014/main" id="{B56A326C-EE0D-977A-B914-30335411A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163" y="3378200"/>
              <a:ext cx="1208088" cy="698500"/>
            </a:xfrm>
            <a:custGeom>
              <a:avLst/>
              <a:gdLst>
                <a:gd name="T0" fmla="*/ 382 w 415"/>
                <a:gd name="T1" fmla="*/ 223 h 240"/>
                <a:gd name="T2" fmla="*/ 326 w 415"/>
                <a:gd name="T3" fmla="*/ 80 h 240"/>
                <a:gd name="T4" fmla="*/ 326 w 415"/>
                <a:gd name="T5" fmla="*/ 80 h 240"/>
                <a:gd name="T6" fmla="*/ 207 w 415"/>
                <a:gd name="T7" fmla="*/ 33 h 240"/>
                <a:gd name="T8" fmla="*/ 207 w 415"/>
                <a:gd name="T9" fmla="*/ 33 h 240"/>
                <a:gd name="T10" fmla="*/ 161 w 415"/>
                <a:gd name="T11" fmla="*/ 39 h 240"/>
                <a:gd name="T12" fmla="*/ 161 w 415"/>
                <a:gd name="T13" fmla="*/ 39 h 240"/>
                <a:gd name="T14" fmla="*/ 60 w 415"/>
                <a:gd name="T15" fmla="*/ 114 h 240"/>
                <a:gd name="T16" fmla="*/ 60 w 415"/>
                <a:gd name="T17" fmla="*/ 114 h 240"/>
                <a:gd name="T18" fmla="*/ 33 w 415"/>
                <a:gd name="T19" fmla="*/ 223 h 240"/>
                <a:gd name="T20" fmla="*/ 33 w 415"/>
                <a:gd name="T21" fmla="*/ 223 h 240"/>
                <a:gd name="T22" fmla="*/ 16 w 415"/>
                <a:gd name="T23" fmla="*/ 240 h 240"/>
                <a:gd name="T24" fmla="*/ 16 w 415"/>
                <a:gd name="T25" fmla="*/ 240 h 240"/>
                <a:gd name="T26" fmla="*/ 0 w 415"/>
                <a:gd name="T27" fmla="*/ 223 h 240"/>
                <a:gd name="T28" fmla="*/ 0 w 415"/>
                <a:gd name="T29" fmla="*/ 223 h 240"/>
                <a:gd name="T30" fmla="*/ 32 w 415"/>
                <a:gd name="T31" fmla="*/ 97 h 240"/>
                <a:gd name="T32" fmla="*/ 32 w 415"/>
                <a:gd name="T33" fmla="*/ 97 h 240"/>
                <a:gd name="T34" fmla="*/ 152 w 415"/>
                <a:gd name="T35" fmla="*/ 8 h 240"/>
                <a:gd name="T36" fmla="*/ 152 w 415"/>
                <a:gd name="T37" fmla="*/ 8 h 240"/>
                <a:gd name="T38" fmla="*/ 207 w 415"/>
                <a:gd name="T39" fmla="*/ 0 h 240"/>
                <a:gd name="T40" fmla="*/ 207 w 415"/>
                <a:gd name="T41" fmla="*/ 0 h 240"/>
                <a:gd name="T42" fmla="*/ 349 w 415"/>
                <a:gd name="T43" fmla="*/ 56 h 240"/>
                <a:gd name="T44" fmla="*/ 349 w 415"/>
                <a:gd name="T45" fmla="*/ 56 h 240"/>
                <a:gd name="T46" fmla="*/ 414 w 415"/>
                <a:gd name="T47" fmla="*/ 223 h 240"/>
                <a:gd name="T48" fmla="*/ 414 w 415"/>
                <a:gd name="T49" fmla="*/ 223 h 240"/>
                <a:gd name="T50" fmla="*/ 398 w 415"/>
                <a:gd name="T51" fmla="*/ 240 h 240"/>
                <a:gd name="T52" fmla="*/ 398 w 415"/>
                <a:gd name="T53" fmla="*/ 240 h 240"/>
                <a:gd name="T54" fmla="*/ 382 w 415"/>
                <a:gd name="T55" fmla="*/ 223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15" h="240">
                  <a:moveTo>
                    <a:pt x="382" y="223"/>
                  </a:moveTo>
                  <a:cubicBezTo>
                    <a:pt x="382" y="167"/>
                    <a:pt x="367" y="118"/>
                    <a:pt x="326" y="80"/>
                  </a:cubicBezTo>
                  <a:cubicBezTo>
                    <a:pt x="326" y="80"/>
                    <a:pt x="326" y="80"/>
                    <a:pt x="326" y="80"/>
                  </a:cubicBezTo>
                  <a:cubicBezTo>
                    <a:pt x="294" y="49"/>
                    <a:pt x="250" y="33"/>
                    <a:pt x="207" y="33"/>
                  </a:cubicBezTo>
                  <a:cubicBezTo>
                    <a:pt x="207" y="33"/>
                    <a:pt x="207" y="33"/>
                    <a:pt x="207" y="33"/>
                  </a:cubicBezTo>
                  <a:cubicBezTo>
                    <a:pt x="191" y="33"/>
                    <a:pt x="176" y="35"/>
                    <a:pt x="161" y="39"/>
                  </a:cubicBezTo>
                  <a:cubicBezTo>
                    <a:pt x="161" y="39"/>
                    <a:pt x="161" y="39"/>
                    <a:pt x="161" y="39"/>
                  </a:cubicBezTo>
                  <a:cubicBezTo>
                    <a:pt x="119" y="51"/>
                    <a:pt x="83" y="78"/>
                    <a:pt x="60" y="114"/>
                  </a:cubicBezTo>
                  <a:cubicBezTo>
                    <a:pt x="60" y="114"/>
                    <a:pt x="60" y="114"/>
                    <a:pt x="60" y="114"/>
                  </a:cubicBezTo>
                  <a:cubicBezTo>
                    <a:pt x="39" y="147"/>
                    <a:pt x="33" y="183"/>
                    <a:pt x="33" y="223"/>
                  </a:cubicBezTo>
                  <a:cubicBezTo>
                    <a:pt x="33" y="223"/>
                    <a:pt x="33" y="223"/>
                    <a:pt x="33" y="223"/>
                  </a:cubicBezTo>
                  <a:cubicBezTo>
                    <a:pt x="33" y="232"/>
                    <a:pt x="25" y="240"/>
                    <a:pt x="16" y="240"/>
                  </a:cubicBezTo>
                  <a:cubicBezTo>
                    <a:pt x="16" y="240"/>
                    <a:pt x="16" y="240"/>
                    <a:pt x="16" y="240"/>
                  </a:cubicBezTo>
                  <a:cubicBezTo>
                    <a:pt x="7" y="240"/>
                    <a:pt x="0" y="232"/>
                    <a:pt x="0" y="223"/>
                  </a:cubicBezTo>
                  <a:cubicBezTo>
                    <a:pt x="0" y="223"/>
                    <a:pt x="0" y="223"/>
                    <a:pt x="0" y="223"/>
                  </a:cubicBezTo>
                  <a:cubicBezTo>
                    <a:pt x="0" y="180"/>
                    <a:pt x="7" y="136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59" y="53"/>
                    <a:pt x="102" y="21"/>
                    <a:pt x="152" y="8"/>
                  </a:cubicBezTo>
                  <a:cubicBezTo>
                    <a:pt x="152" y="8"/>
                    <a:pt x="152" y="8"/>
                    <a:pt x="152" y="8"/>
                  </a:cubicBezTo>
                  <a:cubicBezTo>
                    <a:pt x="170" y="3"/>
                    <a:pt x="188" y="0"/>
                    <a:pt x="207" y="0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59" y="0"/>
                    <a:pt x="310" y="20"/>
                    <a:pt x="349" y="56"/>
                  </a:cubicBezTo>
                  <a:cubicBezTo>
                    <a:pt x="349" y="56"/>
                    <a:pt x="349" y="56"/>
                    <a:pt x="349" y="56"/>
                  </a:cubicBezTo>
                  <a:cubicBezTo>
                    <a:pt x="397" y="101"/>
                    <a:pt x="415" y="161"/>
                    <a:pt x="414" y="223"/>
                  </a:cubicBezTo>
                  <a:cubicBezTo>
                    <a:pt x="414" y="223"/>
                    <a:pt x="414" y="223"/>
                    <a:pt x="414" y="223"/>
                  </a:cubicBezTo>
                  <a:cubicBezTo>
                    <a:pt x="414" y="232"/>
                    <a:pt x="407" y="240"/>
                    <a:pt x="398" y="240"/>
                  </a:cubicBezTo>
                  <a:cubicBezTo>
                    <a:pt x="398" y="240"/>
                    <a:pt x="398" y="240"/>
                    <a:pt x="398" y="240"/>
                  </a:cubicBezTo>
                  <a:cubicBezTo>
                    <a:pt x="389" y="240"/>
                    <a:pt x="382" y="232"/>
                    <a:pt x="382" y="2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" name="淘宝网chenying0907出品 36">
              <a:extLst>
                <a:ext uri="{FF2B5EF4-FFF2-40B4-BE49-F238E27FC236}">
                  <a16:creationId xmlns:a16="http://schemas.microsoft.com/office/drawing/2014/main" id="{9523104E-6567-D26C-8934-6256CAA32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463" y="3189288"/>
              <a:ext cx="165100" cy="88900"/>
            </a:xfrm>
            <a:custGeom>
              <a:avLst/>
              <a:gdLst>
                <a:gd name="T0" fmla="*/ 57 w 57"/>
                <a:gd name="T1" fmla="*/ 15 h 31"/>
                <a:gd name="T2" fmla="*/ 41 w 57"/>
                <a:gd name="T3" fmla="*/ 31 h 31"/>
                <a:gd name="T4" fmla="*/ 16 w 57"/>
                <a:gd name="T5" fmla="*/ 31 h 31"/>
                <a:gd name="T6" fmla="*/ 0 w 57"/>
                <a:gd name="T7" fmla="*/ 15 h 31"/>
                <a:gd name="T8" fmla="*/ 0 w 57"/>
                <a:gd name="T9" fmla="*/ 15 h 31"/>
                <a:gd name="T10" fmla="*/ 16 w 57"/>
                <a:gd name="T11" fmla="*/ 0 h 31"/>
                <a:gd name="T12" fmla="*/ 41 w 57"/>
                <a:gd name="T13" fmla="*/ 0 h 31"/>
                <a:gd name="T14" fmla="*/ 57 w 57"/>
                <a:gd name="T15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" h="31">
                  <a:moveTo>
                    <a:pt x="57" y="15"/>
                  </a:moveTo>
                  <a:cubicBezTo>
                    <a:pt x="57" y="24"/>
                    <a:pt x="50" y="31"/>
                    <a:pt x="41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7" y="31"/>
                    <a:pt x="0" y="24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50" y="0"/>
                    <a:pt x="57" y="7"/>
                    <a:pt x="57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4" name="淘宝网chenying0907出品 37">
              <a:extLst>
                <a:ext uri="{FF2B5EF4-FFF2-40B4-BE49-F238E27FC236}">
                  <a16:creationId xmlns:a16="http://schemas.microsoft.com/office/drawing/2014/main" id="{C9B8FC18-64D0-7120-11E4-D6C597869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850" y="3168650"/>
              <a:ext cx="349250" cy="92075"/>
            </a:xfrm>
            <a:custGeom>
              <a:avLst/>
              <a:gdLst>
                <a:gd name="T0" fmla="*/ 34 w 120"/>
                <a:gd name="T1" fmla="*/ 32 h 32"/>
                <a:gd name="T2" fmla="*/ 0 w 120"/>
                <a:gd name="T3" fmla="*/ 2 h 32"/>
                <a:gd name="T4" fmla="*/ 0 w 120"/>
                <a:gd name="T5" fmla="*/ 2 h 32"/>
                <a:gd name="T6" fmla="*/ 12 w 120"/>
                <a:gd name="T7" fmla="*/ 0 h 32"/>
                <a:gd name="T8" fmla="*/ 34 w 120"/>
                <a:gd name="T9" fmla="*/ 20 h 32"/>
                <a:gd name="T10" fmla="*/ 34 w 120"/>
                <a:gd name="T11" fmla="*/ 20 h 32"/>
                <a:gd name="T12" fmla="*/ 120 w 120"/>
                <a:gd name="T13" fmla="*/ 20 h 32"/>
                <a:gd name="T14" fmla="*/ 120 w 120"/>
                <a:gd name="T15" fmla="*/ 20 h 32"/>
                <a:gd name="T16" fmla="*/ 120 w 120"/>
                <a:gd name="T17" fmla="*/ 32 h 32"/>
                <a:gd name="T18" fmla="*/ 34 w 120"/>
                <a:gd name="T1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32">
                  <a:moveTo>
                    <a:pt x="34" y="32"/>
                  </a:moveTo>
                  <a:cubicBezTo>
                    <a:pt x="16" y="32"/>
                    <a:pt x="2" y="19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11"/>
                    <a:pt x="22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120" y="20"/>
                    <a:pt x="120" y="20"/>
                    <a:pt x="120" y="20"/>
                  </a:cubicBezTo>
                  <a:cubicBezTo>
                    <a:pt x="120" y="20"/>
                    <a:pt x="120" y="20"/>
                    <a:pt x="120" y="20"/>
                  </a:cubicBezTo>
                  <a:cubicBezTo>
                    <a:pt x="120" y="32"/>
                    <a:pt x="120" y="32"/>
                    <a:pt x="120" y="32"/>
                  </a:cubicBezTo>
                  <a:cubicBezTo>
                    <a:pt x="34" y="32"/>
                    <a:pt x="34" y="32"/>
                    <a:pt x="3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45" name="组合 44">
            <a:extLst>
              <a:ext uri="{FF2B5EF4-FFF2-40B4-BE49-F238E27FC236}">
                <a16:creationId xmlns:a16="http://schemas.microsoft.com/office/drawing/2014/main" id="{76C7B1CE-CAB2-DDCE-7AF8-CBFBD9D172F5}"/>
              </a:ext>
            </a:extLst>
          </p:cNvPr>
          <p:cNvGrpSpPr/>
          <p:nvPr/>
        </p:nvGrpSpPr>
        <p:grpSpPr>
          <a:xfrm>
            <a:off x="5846801" y="2880706"/>
            <a:ext cx="2520281" cy="1043122"/>
            <a:chOff x="585461" y="1105781"/>
            <a:chExt cx="2520281" cy="1043122"/>
          </a:xfrm>
        </p:grpSpPr>
        <p:sp>
          <p:nvSpPr>
            <p:cNvPr id="46" name="文本框 45">
              <a:extLst>
                <a:ext uri="{FF2B5EF4-FFF2-40B4-BE49-F238E27FC236}">
                  <a16:creationId xmlns:a16="http://schemas.microsoft.com/office/drawing/2014/main" id="{DAB6C4E3-008D-92B2-4191-851C8721CF12}"/>
                </a:ext>
              </a:extLst>
            </p:cNvPr>
            <p:cNvSpPr txBox="1"/>
            <p:nvPr/>
          </p:nvSpPr>
          <p:spPr>
            <a:xfrm>
              <a:off x="585461" y="1105781"/>
              <a:ext cx="2520281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solidFill>
                    <a:schemeClr val="bg1">
                      <a:lumMod val="50000"/>
                    </a:schemeClr>
                  </a:solidFill>
                </a:rPr>
                <a:t>添加标题文本</a:t>
              </a:r>
            </a:p>
          </p:txBody>
        </p:sp>
        <p:sp>
          <p:nvSpPr>
            <p:cNvPr id="47" name="文本框 46">
              <a:extLst>
                <a:ext uri="{FF2B5EF4-FFF2-40B4-BE49-F238E27FC236}">
                  <a16:creationId xmlns:a16="http://schemas.microsoft.com/office/drawing/2014/main" id="{1AC4917D-3510-D430-BEDD-4D67285CDD74}"/>
                </a:ext>
              </a:extLst>
            </p:cNvPr>
            <p:cNvSpPr txBox="1"/>
            <p:nvPr/>
          </p:nvSpPr>
          <p:spPr>
            <a:xfrm>
              <a:off x="585461" y="1385617"/>
              <a:ext cx="2184099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000" dirty="0">
                  <a:solidFill>
                    <a:schemeClr val="tx1">
                      <a:lumMod val="65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</p:grpSp>
      <p:grpSp>
        <p:nvGrpSpPr>
          <p:cNvPr id="48" name="组合 47">
            <a:extLst>
              <a:ext uri="{FF2B5EF4-FFF2-40B4-BE49-F238E27FC236}">
                <a16:creationId xmlns:a16="http://schemas.microsoft.com/office/drawing/2014/main" id="{9CE94228-4065-5871-5455-A13C9F813467}"/>
              </a:ext>
            </a:extLst>
          </p:cNvPr>
          <p:cNvGrpSpPr/>
          <p:nvPr/>
        </p:nvGrpSpPr>
        <p:grpSpPr>
          <a:xfrm>
            <a:off x="802561" y="1493371"/>
            <a:ext cx="2520281" cy="1043122"/>
            <a:chOff x="1115615" y="1105781"/>
            <a:chExt cx="2520281" cy="1043122"/>
          </a:xfrm>
        </p:grpSpPr>
        <p:sp>
          <p:nvSpPr>
            <p:cNvPr id="49" name="文本框 48">
              <a:extLst>
                <a:ext uri="{FF2B5EF4-FFF2-40B4-BE49-F238E27FC236}">
                  <a16:creationId xmlns:a16="http://schemas.microsoft.com/office/drawing/2014/main" id="{F4D6F34E-B3E2-A50D-CB90-446692980567}"/>
                </a:ext>
              </a:extLst>
            </p:cNvPr>
            <p:cNvSpPr txBox="1"/>
            <p:nvPr/>
          </p:nvSpPr>
          <p:spPr>
            <a:xfrm>
              <a:off x="1115615" y="1105781"/>
              <a:ext cx="2520281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600" b="1" dirty="0">
                  <a:solidFill>
                    <a:schemeClr val="bg1">
                      <a:lumMod val="50000"/>
                    </a:schemeClr>
                  </a:solidFill>
                </a:rPr>
                <a:t>添加标题文本</a:t>
              </a:r>
            </a:p>
          </p:txBody>
        </p:sp>
        <p:sp>
          <p:nvSpPr>
            <p:cNvPr id="50" name="文本框 49">
              <a:extLst>
                <a:ext uri="{FF2B5EF4-FFF2-40B4-BE49-F238E27FC236}">
                  <a16:creationId xmlns:a16="http://schemas.microsoft.com/office/drawing/2014/main" id="{748A8AA2-B678-4CA2-4015-B3E49690E93A}"/>
                </a:ext>
              </a:extLst>
            </p:cNvPr>
            <p:cNvSpPr txBox="1"/>
            <p:nvPr/>
          </p:nvSpPr>
          <p:spPr>
            <a:xfrm>
              <a:off x="1545154" y="1385617"/>
              <a:ext cx="2090742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000" dirty="0">
                  <a:solidFill>
                    <a:schemeClr val="tx1">
                      <a:lumMod val="65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3161873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图片 11">
            <a:extLst>
              <a:ext uri="{FF2B5EF4-FFF2-40B4-BE49-F238E27FC236}">
                <a16:creationId xmlns:a16="http://schemas.microsoft.com/office/drawing/2014/main" id="{049A529D-218F-C4C4-161C-FC81CDC55E65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-2"/>
          <a:stretch/>
        </p:blipFill>
        <p:spPr>
          <a:xfrm rot="10800000">
            <a:off x="0" y="57922"/>
            <a:ext cx="9144000" cy="4256961"/>
          </a:xfrm>
          <a:prstGeom prst="rect">
            <a:avLst/>
          </a:prstGeom>
        </p:spPr>
      </p:pic>
      <p:pic>
        <p:nvPicPr>
          <p:cNvPr id="48" name="图片 47">
            <a:extLst>
              <a:ext uri="{FF2B5EF4-FFF2-40B4-BE49-F238E27FC236}">
                <a16:creationId xmlns:a16="http://schemas.microsoft.com/office/drawing/2014/main" id="{CC405ECC-6A8A-D06F-FD30-FF6420F65E0E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screen">
            <a:alphaModFix amt="20000"/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696210" y="0"/>
            <a:ext cx="5447790" cy="2290500"/>
          </a:xfrm>
          <a:prstGeom prst="rect">
            <a:avLst/>
          </a:prstGeom>
        </p:spPr>
      </p:pic>
      <p:sp>
        <p:nvSpPr>
          <p:cNvPr id="44" name="任意多边形: 形状 43">
            <a:extLst>
              <a:ext uri="{FF2B5EF4-FFF2-40B4-BE49-F238E27FC236}">
                <a16:creationId xmlns:a16="http://schemas.microsoft.com/office/drawing/2014/main" id="{FDD3A179-55C7-F842-426D-65DB92986553}"/>
              </a:ext>
            </a:extLst>
          </p:cNvPr>
          <p:cNvSpPr>
            <a:spLocks/>
          </p:cNvSpPr>
          <p:nvPr>
            <p:custDataLst>
              <p:tags r:id="rId1"/>
            </p:custDataLst>
          </p:nvPr>
        </p:nvSpPr>
        <p:spPr bwMode="auto">
          <a:xfrm>
            <a:off x="0" y="3532650"/>
            <a:ext cx="4587194" cy="1610851"/>
          </a:xfrm>
          <a:custGeom>
            <a:avLst/>
            <a:gdLst>
              <a:gd name="connsiteX0" fmla="*/ 1406975 w 4587194"/>
              <a:gd name="connsiteY0" fmla="*/ 0 h 1610851"/>
              <a:gd name="connsiteX1" fmla="*/ 1610379 w 4587194"/>
              <a:gd name="connsiteY1" fmla="*/ 41258 h 1610851"/>
              <a:gd name="connsiteX2" fmla="*/ 1611772 w 4587194"/>
              <a:gd name="connsiteY2" fmla="*/ 637426 h 1610851"/>
              <a:gd name="connsiteX3" fmla="*/ 1621524 w 4587194"/>
              <a:gd name="connsiteY3" fmla="*/ 649804 h 1610851"/>
              <a:gd name="connsiteX4" fmla="*/ 1653567 w 4587194"/>
              <a:gd name="connsiteY4" fmla="*/ 563163 h 1610851"/>
              <a:gd name="connsiteX5" fmla="*/ 1688397 w 4587194"/>
              <a:gd name="connsiteY5" fmla="*/ 649804 h 1610851"/>
              <a:gd name="connsiteX6" fmla="*/ 1698149 w 4587194"/>
              <a:gd name="connsiteY6" fmla="*/ 627112 h 1610851"/>
              <a:gd name="connsiteX7" fmla="*/ 1706508 w 4587194"/>
              <a:gd name="connsiteY7" fmla="*/ 672495 h 1610851"/>
              <a:gd name="connsiteX8" fmla="*/ 1706508 w 4587194"/>
              <a:gd name="connsiteY8" fmla="*/ 777701 h 1610851"/>
              <a:gd name="connsiteX9" fmla="*/ 1714867 w 4587194"/>
              <a:gd name="connsiteY9" fmla="*/ 785953 h 1610851"/>
              <a:gd name="connsiteX10" fmla="*/ 1714867 w 4587194"/>
              <a:gd name="connsiteY10" fmla="*/ 934479 h 1610851"/>
              <a:gd name="connsiteX11" fmla="*/ 1731585 w 4587194"/>
              <a:gd name="connsiteY11" fmla="*/ 934479 h 1610851"/>
              <a:gd name="connsiteX12" fmla="*/ 1731585 w 4587194"/>
              <a:gd name="connsiteY12" fmla="*/ 750884 h 1610851"/>
              <a:gd name="connsiteX13" fmla="*/ 1749696 w 4587194"/>
              <a:gd name="connsiteY13" fmla="*/ 750884 h 1610851"/>
              <a:gd name="connsiteX14" fmla="*/ 1749696 w 4587194"/>
              <a:gd name="connsiteY14" fmla="*/ 321808 h 1610851"/>
              <a:gd name="connsiteX15" fmla="*/ 2026938 w 4587194"/>
              <a:gd name="connsiteY15" fmla="*/ 272299 h 1610851"/>
              <a:gd name="connsiteX16" fmla="*/ 2219196 w 4587194"/>
              <a:gd name="connsiteY16" fmla="*/ 315619 h 1610851"/>
              <a:gd name="connsiteX17" fmla="*/ 2219196 w 4587194"/>
              <a:gd name="connsiteY17" fmla="*/ 606483 h 1610851"/>
              <a:gd name="connsiteX18" fmla="*/ 2254026 w 4587194"/>
              <a:gd name="connsiteY18" fmla="*/ 633301 h 1610851"/>
              <a:gd name="connsiteX19" fmla="*/ 2254026 w 4587194"/>
              <a:gd name="connsiteY19" fmla="*/ 686935 h 1610851"/>
              <a:gd name="connsiteX20" fmla="*/ 2270744 w 4587194"/>
              <a:gd name="connsiteY20" fmla="*/ 686935 h 1610851"/>
              <a:gd name="connsiteX21" fmla="*/ 2270744 w 4587194"/>
              <a:gd name="connsiteY21" fmla="*/ 722004 h 1610851"/>
              <a:gd name="connsiteX22" fmla="*/ 2279103 w 4587194"/>
              <a:gd name="connsiteY22" fmla="*/ 722004 h 1610851"/>
              <a:gd name="connsiteX23" fmla="*/ 2279103 w 4587194"/>
              <a:gd name="connsiteY23" fmla="*/ 899410 h 1610851"/>
              <a:gd name="connsiteX24" fmla="*/ 2297214 w 4587194"/>
              <a:gd name="connsiteY24" fmla="*/ 899410 h 1610851"/>
              <a:gd name="connsiteX25" fmla="*/ 2297214 w 4587194"/>
              <a:gd name="connsiteY25" fmla="*/ 843713 h 1610851"/>
              <a:gd name="connsiteX26" fmla="*/ 2428172 w 4587194"/>
              <a:gd name="connsiteY26" fmla="*/ 843713 h 1610851"/>
              <a:gd name="connsiteX27" fmla="*/ 2428172 w 4587194"/>
              <a:gd name="connsiteY27" fmla="*/ 678684 h 1610851"/>
              <a:gd name="connsiteX28" fmla="*/ 2488079 w 4587194"/>
              <a:gd name="connsiteY28" fmla="*/ 678684 h 1610851"/>
              <a:gd name="connsiteX29" fmla="*/ 2488079 w 4587194"/>
              <a:gd name="connsiteY29" fmla="*/ 598232 h 1610851"/>
              <a:gd name="connsiteX30" fmla="*/ 2497831 w 4587194"/>
              <a:gd name="connsiteY30" fmla="*/ 598232 h 1610851"/>
              <a:gd name="connsiteX31" fmla="*/ 2497831 w 4587194"/>
              <a:gd name="connsiteY31" fmla="*/ 569352 h 1610851"/>
              <a:gd name="connsiteX32" fmla="*/ 2506190 w 4587194"/>
              <a:gd name="connsiteY32" fmla="*/ 569352 h 1610851"/>
              <a:gd name="connsiteX33" fmla="*/ 2506190 w 4587194"/>
              <a:gd name="connsiteY33" fmla="*/ 548723 h 1610851"/>
              <a:gd name="connsiteX34" fmla="*/ 2775073 w 4587194"/>
              <a:gd name="connsiteY34" fmla="*/ 540472 h 1610851"/>
              <a:gd name="connsiteX35" fmla="*/ 2775073 w 4587194"/>
              <a:gd name="connsiteY35" fmla="*/ 788016 h 1610851"/>
              <a:gd name="connsiteX36" fmla="*/ 2896279 w 4587194"/>
              <a:gd name="connsiteY36" fmla="*/ 788016 h 1610851"/>
              <a:gd name="connsiteX37" fmla="*/ 2896279 w 4587194"/>
              <a:gd name="connsiteY37" fmla="*/ 816896 h 1610851"/>
              <a:gd name="connsiteX38" fmla="*/ 2993801 w 4587194"/>
              <a:gd name="connsiteY38" fmla="*/ 777701 h 1610851"/>
              <a:gd name="connsiteX39" fmla="*/ 3018878 w 4587194"/>
              <a:gd name="connsiteY39" fmla="*/ 777701 h 1610851"/>
              <a:gd name="connsiteX40" fmla="*/ 3018878 w 4587194"/>
              <a:gd name="connsiteY40" fmla="*/ 658055 h 1610851"/>
              <a:gd name="connsiteX41" fmla="*/ 3297513 w 4587194"/>
              <a:gd name="connsiteY41" fmla="*/ 658055 h 1610851"/>
              <a:gd name="connsiteX42" fmla="*/ 3297513 w 4587194"/>
              <a:gd name="connsiteY42" fmla="*/ 728193 h 1610851"/>
              <a:gd name="connsiteX43" fmla="*/ 3305872 w 4587194"/>
              <a:gd name="connsiteY43" fmla="*/ 728193 h 1610851"/>
              <a:gd name="connsiteX44" fmla="*/ 3305872 w 4587194"/>
              <a:gd name="connsiteY44" fmla="*/ 765324 h 1610851"/>
              <a:gd name="connsiteX45" fmla="*/ 3332343 w 4587194"/>
              <a:gd name="connsiteY45" fmla="*/ 765324 h 1610851"/>
              <a:gd name="connsiteX46" fmla="*/ 3332343 w 4587194"/>
              <a:gd name="connsiteY46" fmla="*/ 785953 h 1610851"/>
              <a:gd name="connsiteX47" fmla="*/ 3349061 w 4587194"/>
              <a:gd name="connsiteY47" fmla="*/ 785953 h 1610851"/>
              <a:gd name="connsiteX48" fmla="*/ 3350454 w 4587194"/>
              <a:gd name="connsiteY48" fmla="*/ 583792 h 1610851"/>
              <a:gd name="connsiteX49" fmla="*/ 3687602 w 4587194"/>
              <a:gd name="connsiteY49" fmla="*/ 583792 h 1610851"/>
              <a:gd name="connsiteX50" fmla="*/ 3687602 w 4587194"/>
              <a:gd name="connsiteY50" fmla="*/ 849902 h 1610851"/>
              <a:gd name="connsiteX51" fmla="*/ 3739150 w 4587194"/>
              <a:gd name="connsiteY51" fmla="*/ 849902 h 1610851"/>
              <a:gd name="connsiteX52" fmla="*/ 3737756 w 4587194"/>
              <a:gd name="connsiteY52" fmla="*/ 633301 h 1610851"/>
              <a:gd name="connsiteX53" fmla="*/ 3853390 w 4587194"/>
              <a:gd name="connsiteY53" fmla="*/ 633301 h 1610851"/>
              <a:gd name="connsiteX54" fmla="*/ 3853390 w 4587194"/>
              <a:gd name="connsiteY54" fmla="*/ 713752 h 1610851"/>
              <a:gd name="connsiteX55" fmla="*/ 3870108 w 4587194"/>
              <a:gd name="connsiteY55" fmla="*/ 713752 h 1610851"/>
              <a:gd name="connsiteX56" fmla="*/ 3870108 w 4587194"/>
              <a:gd name="connsiteY56" fmla="*/ 678684 h 1610851"/>
              <a:gd name="connsiteX57" fmla="*/ 3879860 w 4587194"/>
              <a:gd name="connsiteY57" fmla="*/ 678684 h 1610851"/>
              <a:gd name="connsiteX58" fmla="*/ 3879860 w 4587194"/>
              <a:gd name="connsiteY58" fmla="*/ 610609 h 1610851"/>
              <a:gd name="connsiteX59" fmla="*/ 3888219 w 4587194"/>
              <a:gd name="connsiteY59" fmla="*/ 610609 h 1610851"/>
              <a:gd name="connsiteX60" fmla="*/ 3931408 w 4587194"/>
              <a:gd name="connsiteY60" fmla="*/ 513654 h 1610851"/>
              <a:gd name="connsiteX61" fmla="*/ 3948126 w 4587194"/>
              <a:gd name="connsiteY61" fmla="*/ 412574 h 1610851"/>
              <a:gd name="connsiteX62" fmla="*/ 3967630 w 4587194"/>
              <a:gd name="connsiteY62" fmla="*/ 513654 h 1610851"/>
              <a:gd name="connsiteX63" fmla="*/ 4013605 w 4587194"/>
              <a:gd name="connsiteY63" fmla="*/ 612672 h 1610851"/>
              <a:gd name="connsiteX64" fmla="*/ 4026144 w 4587194"/>
              <a:gd name="connsiteY64" fmla="*/ 612672 h 1610851"/>
              <a:gd name="connsiteX65" fmla="*/ 4026144 w 4587194"/>
              <a:gd name="connsiteY65" fmla="*/ 649804 h 1610851"/>
              <a:gd name="connsiteX66" fmla="*/ 4035896 w 4587194"/>
              <a:gd name="connsiteY66" fmla="*/ 649804 h 1610851"/>
              <a:gd name="connsiteX67" fmla="*/ 4035896 w 4587194"/>
              <a:gd name="connsiteY67" fmla="*/ 707564 h 1610851"/>
              <a:gd name="connsiteX68" fmla="*/ 4042862 w 4587194"/>
              <a:gd name="connsiteY68" fmla="*/ 707564 h 1610851"/>
              <a:gd name="connsiteX69" fmla="*/ 4051221 w 4587194"/>
              <a:gd name="connsiteY69" fmla="*/ 699312 h 1610851"/>
              <a:gd name="connsiteX70" fmla="*/ 4077691 w 4587194"/>
              <a:gd name="connsiteY70" fmla="*/ 699312 h 1610851"/>
              <a:gd name="connsiteX71" fmla="*/ 4077691 w 4587194"/>
              <a:gd name="connsiteY71" fmla="*/ 686935 h 1610851"/>
              <a:gd name="connsiteX72" fmla="*/ 4087443 w 4587194"/>
              <a:gd name="connsiteY72" fmla="*/ 686935 h 1610851"/>
              <a:gd name="connsiteX73" fmla="*/ 4087443 w 4587194"/>
              <a:gd name="connsiteY73" fmla="*/ 627112 h 1610851"/>
              <a:gd name="connsiteX74" fmla="*/ 4095802 w 4587194"/>
              <a:gd name="connsiteY74" fmla="*/ 627112 h 1610851"/>
              <a:gd name="connsiteX75" fmla="*/ 4126452 w 4587194"/>
              <a:gd name="connsiteY75" fmla="*/ 354814 h 1610851"/>
              <a:gd name="connsiteX76" fmla="*/ 4157102 w 4587194"/>
              <a:gd name="connsiteY76" fmla="*/ 620923 h 1610851"/>
              <a:gd name="connsiteX77" fmla="*/ 4175213 w 4587194"/>
              <a:gd name="connsiteY77" fmla="*/ 627112 h 1610851"/>
              <a:gd name="connsiteX78" fmla="*/ 4175213 w 4587194"/>
              <a:gd name="connsiteY78" fmla="*/ 649804 h 1610851"/>
              <a:gd name="connsiteX79" fmla="*/ 4218402 w 4587194"/>
              <a:gd name="connsiteY79" fmla="*/ 649804 h 1610851"/>
              <a:gd name="connsiteX80" fmla="*/ 4218402 w 4587194"/>
              <a:gd name="connsiteY80" fmla="*/ 678684 h 1610851"/>
              <a:gd name="connsiteX81" fmla="*/ 4322890 w 4587194"/>
              <a:gd name="connsiteY81" fmla="*/ 678684 h 1610851"/>
              <a:gd name="connsiteX82" fmla="*/ 4322890 w 4587194"/>
              <a:gd name="connsiteY82" fmla="*/ 699312 h 1610851"/>
              <a:gd name="connsiteX83" fmla="*/ 4470566 w 4587194"/>
              <a:gd name="connsiteY83" fmla="*/ 736444 h 1610851"/>
              <a:gd name="connsiteX84" fmla="*/ 4470566 w 4587194"/>
              <a:gd name="connsiteY84" fmla="*/ 829273 h 1610851"/>
              <a:gd name="connsiteX85" fmla="*/ 4513755 w 4587194"/>
              <a:gd name="connsiteY85" fmla="*/ 829273 h 1610851"/>
              <a:gd name="connsiteX86" fmla="*/ 4513755 w 4587194"/>
              <a:gd name="connsiteY86" fmla="*/ 849902 h 1610851"/>
              <a:gd name="connsiteX87" fmla="*/ 4561123 w 4587194"/>
              <a:gd name="connsiteY87" fmla="*/ 849902 h 1610851"/>
              <a:gd name="connsiteX88" fmla="*/ 4561123 w 4587194"/>
              <a:gd name="connsiteY88" fmla="*/ 825147 h 1610851"/>
              <a:gd name="connsiteX89" fmla="*/ 4587194 w 4587194"/>
              <a:gd name="connsiteY89" fmla="*/ 825147 h 1610851"/>
              <a:gd name="connsiteX90" fmla="*/ 4558777 w 4587194"/>
              <a:gd name="connsiteY90" fmla="*/ 1610851 h 1610851"/>
              <a:gd name="connsiteX91" fmla="*/ 0 w 4587194"/>
              <a:gd name="connsiteY91" fmla="*/ 1610851 h 1610851"/>
              <a:gd name="connsiteX92" fmla="*/ 0 w 4587194"/>
              <a:gd name="connsiteY92" fmla="*/ 846904 h 1610851"/>
              <a:gd name="connsiteX93" fmla="*/ 9621 w 4587194"/>
              <a:gd name="connsiteY93" fmla="*/ 854027 h 1610851"/>
              <a:gd name="connsiteX94" fmla="*/ 9621 w 4587194"/>
              <a:gd name="connsiteY94" fmla="*/ 699312 h 1610851"/>
              <a:gd name="connsiteX95" fmla="*/ 54203 w 4587194"/>
              <a:gd name="connsiteY95" fmla="*/ 678684 h 1610851"/>
              <a:gd name="connsiteX96" fmla="*/ 54203 w 4587194"/>
              <a:gd name="connsiteY96" fmla="*/ 693124 h 1610851"/>
              <a:gd name="connsiteX97" fmla="*/ 80673 w 4587194"/>
              <a:gd name="connsiteY97" fmla="*/ 693124 h 1610851"/>
              <a:gd name="connsiteX98" fmla="*/ 80673 w 4587194"/>
              <a:gd name="connsiteY98" fmla="*/ 713752 h 1610851"/>
              <a:gd name="connsiteX99" fmla="*/ 97391 w 4587194"/>
              <a:gd name="connsiteY99" fmla="*/ 713752 h 1610851"/>
              <a:gd name="connsiteX100" fmla="*/ 97391 w 4587194"/>
              <a:gd name="connsiteY100" fmla="*/ 728193 h 1610851"/>
              <a:gd name="connsiteX101" fmla="*/ 115503 w 4587194"/>
              <a:gd name="connsiteY101" fmla="*/ 728193 h 1610851"/>
              <a:gd name="connsiteX102" fmla="*/ 115503 w 4587194"/>
              <a:gd name="connsiteY102" fmla="*/ 800393 h 1610851"/>
              <a:gd name="connsiteX103" fmla="*/ 132221 w 4587194"/>
              <a:gd name="connsiteY103" fmla="*/ 800393 h 1610851"/>
              <a:gd name="connsiteX104" fmla="*/ 132221 w 4587194"/>
              <a:gd name="connsiteY104" fmla="*/ 835462 h 1610851"/>
              <a:gd name="connsiteX105" fmla="*/ 150332 w 4587194"/>
              <a:gd name="connsiteY105" fmla="*/ 835462 h 1610851"/>
              <a:gd name="connsiteX106" fmla="*/ 150332 w 4587194"/>
              <a:gd name="connsiteY106" fmla="*/ 577603 h 1610851"/>
              <a:gd name="connsiteX107" fmla="*/ 193520 w 4587194"/>
              <a:gd name="connsiteY107" fmla="*/ 577603 h 1610851"/>
              <a:gd name="connsiteX108" fmla="*/ 193520 w 4587194"/>
              <a:gd name="connsiteY108" fmla="*/ 490963 h 1610851"/>
              <a:gd name="connsiteX109" fmla="*/ 228350 w 4587194"/>
              <a:gd name="connsiteY109" fmla="*/ 490963 h 1610851"/>
              <a:gd name="connsiteX110" fmla="*/ 228350 w 4587194"/>
              <a:gd name="connsiteY110" fmla="*/ 470334 h 1610851"/>
              <a:gd name="connsiteX111" fmla="*/ 394137 w 4587194"/>
              <a:gd name="connsiteY111" fmla="*/ 406385 h 1610851"/>
              <a:gd name="connsiteX112" fmla="*/ 558532 w 4587194"/>
              <a:gd name="connsiteY112" fmla="*/ 470334 h 1610851"/>
              <a:gd name="connsiteX113" fmla="*/ 558532 w 4587194"/>
              <a:gd name="connsiteY113" fmla="*/ 490963 h 1610851"/>
              <a:gd name="connsiteX114" fmla="*/ 585002 w 4587194"/>
              <a:gd name="connsiteY114" fmla="*/ 490963 h 1610851"/>
              <a:gd name="connsiteX115" fmla="*/ 585002 w 4587194"/>
              <a:gd name="connsiteY115" fmla="*/ 577603 h 1610851"/>
              <a:gd name="connsiteX116" fmla="*/ 610080 w 4587194"/>
              <a:gd name="connsiteY116" fmla="*/ 583792 h 1610851"/>
              <a:gd name="connsiteX117" fmla="*/ 610080 w 4587194"/>
              <a:gd name="connsiteY117" fmla="*/ 757073 h 1610851"/>
              <a:gd name="connsiteX118" fmla="*/ 636550 w 4587194"/>
              <a:gd name="connsiteY118" fmla="*/ 757073 h 1610851"/>
              <a:gd name="connsiteX119" fmla="*/ 663020 w 4587194"/>
              <a:gd name="connsiteY119" fmla="*/ 821022 h 1610851"/>
              <a:gd name="connsiteX120" fmla="*/ 663020 w 4587194"/>
              <a:gd name="connsiteY120" fmla="*/ 664244 h 1610851"/>
              <a:gd name="connsiteX121" fmla="*/ 706209 w 4587194"/>
              <a:gd name="connsiteY121" fmla="*/ 664244 h 1610851"/>
              <a:gd name="connsiteX122" fmla="*/ 706209 w 4587194"/>
              <a:gd name="connsiteY122" fmla="*/ 612672 h 1610851"/>
              <a:gd name="connsiteX123" fmla="*/ 724320 w 4587194"/>
              <a:gd name="connsiteY123" fmla="*/ 612672 h 1610851"/>
              <a:gd name="connsiteX124" fmla="*/ 724320 w 4587194"/>
              <a:gd name="connsiteY124" fmla="*/ 573477 h 1610851"/>
              <a:gd name="connsiteX125" fmla="*/ 1072614 w 4587194"/>
              <a:gd name="connsiteY125" fmla="*/ 571415 h 1610851"/>
              <a:gd name="connsiteX126" fmla="*/ 1072614 w 4587194"/>
              <a:gd name="connsiteY126" fmla="*/ 604420 h 1610851"/>
              <a:gd name="connsiteX127" fmla="*/ 1097691 w 4587194"/>
              <a:gd name="connsiteY127" fmla="*/ 604420 h 1610851"/>
              <a:gd name="connsiteX128" fmla="*/ 1097691 w 4587194"/>
              <a:gd name="connsiteY128" fmla="*/ 664244 h 1610851"/>
              <a:gd name="connsiteX129" fmla="*/ 1124161 w 4587194"/>
              <a:gd name="connsiteY129" fmla="*/ 664244 h 1610851"/>
              <a:gd name="connsiteX130" fmla="*/ 1124161 w 4587194"/>
              <a:gd name="connsiteY130" fmla="*/ 806581 h 1610851"/>
              <a:gd name="connsiteX131" fmla="*/ 1149238 w 4587194"/>
              <a:gd name="connsiteY131" fmla="*/ 806581 h 1610851"/>
              <a:gd name="connsiteX132" fmla="*/ 1149238 w 4587194"/>
              <a:gd name="connsiteY132" fmla="*/ 55698 h 1610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4587194" h="1610851">
                <a:moveTo>
                  <a:pt x="1406975" y="0"/>
                </a:moveTo>
                <a:lnTo>
                  <a:pt x="1610379" y="41258"/>
                </a:lnTo>
                <a:cubicBezTo>
                  <a:pt x="1610843" y="239981"/>
                  <a:pt x="1611308" y="438703"/>
                  <a:pt x="1611772" y="637426"/>
                </a:cubicBezTo>
                <a:lnTo>
                  <a:pt x="1621524" y="649804"/>
                </a:lnTo>
                <a:lnTo>
                  <a:pt x="1653567" y="563163"/>
                </a:lnTo>
                <a:lnTo>
                  <a:pt x="1688397" y="649804"/>
                </a:lnTo>
                <a:lnTo>
                  <a:pt x="1698149" y="627112"/>
                </a:lnTo>
                <a:lnTo>
                  <a:pt x="1706508" y="672495"/>
                </a:lnTo>
                <a:lnTo>
                  <a:pt x="1706508" y="777701"/>
                </a:lnTo>
                <a:lnTo>
                  <a:pt x="1714867" y="785953"/>
                </a:lnTo>
                <a:lnTo>
                  <a:pt x="1714867" y="934479"/>
                </a:lnTo>
                <a:lnTo>
                  <a:pt x="1731585" y="934479"/>
                </a:lnTo>
                <a:lnTo>
                  <a:pt x="1731585" y="750884"/>
                </a:lnTo>
                <a:lnTo>
                  <a:pt x="1749696" y="750884"/>
                </a:lnTo>
                <a:lnTo>
                  <a:pt x="1749696" y="321808"/>
                </a:lnTo>
                <a:lnTo>
                  <a:pt x="2026938" y="272299"/>
                </a:lnTo>
                <a:lnTo>
                  <a:pt x="2219196" y="315619"/>
                </a:lnTo>
                <a:lnTo>
                  <a:pt x="2219196" y="606483"/>
                </a:lnTo>
                <a:lnTo>
                  <a:pt x="2254026" y="633301"/>
                </a:lnTo>
                <a:lnTo>
                  <a:pt x="2254026" y="686935"/>
                </a:lnTo>
                <a:lnTo>
                  <a:pt x="2270744" y="686935"/>
                </a:lnTo>
                <a:lnTo>
                  <a:pt x="2270744" y="722004"/>
                </a:lnTo>
                <a:lnTo>
                  <a:pt x="2279103" y="722004"/>
                </a:lnTo>
                <a:lnTo>
                  <a:pt x="2279103" y="899410"/>
                </a:lnTo>
                <a:lnTo>
                  <a:pt x="2297214" y="899410"/>
                </a:lnTo>
                <a:lnTo>
                  <a:pt x="2297214" y="843713"/>
                </a:lnTo>
                <a:lnTo>
                  <a:pt x="2428172" y="843713"/>
                </a:lnTo>
                <a:lnTo>
                  <a:pt x="2428172" y="678684"/>
                </a:lnTo>
                <a:lnTo>
                  <a:pt x="2488079" y="678684"/>
                </a:lnTo>
                <a:lnTo>
                  <a:pt x="2488079" y="598232"/>
                </a:lnTo>
                <a:lnTo>
                  <a:pt x="2497831" y="598232"/>
                </a:lnTo>
                <a:lnTo>
                  <a:pt x="2497831" y="569352"/>
                </a:lnTo>
                <a:lnTo>
                  <a:pt x="2506190" y="569352"/>
                </a:lnTo>
                <a:lnTo>
                  <a:pt x="2506190" y="548723"/>
                </a:lnTo>
                <a:lnTo>
                  <a:pt x="2775073" y="540472"/>
                </a:lnTo>
                <a:lnTo>
                  <a:pt x="2775073" y="788016"/>
                </a:lnTo>
                <a:lnTo>
                  <a:pt x="2896279" y="788016"/>
                </a:lnTo>
                <a:lnTo>
                  <a:pt x="2896279" y="816896"/>
                </a:lnTo>
                <a:lnTo>
                  <a:pt x="2993801" y="777701"/>
                </a:lnTo>
                <a:lnTo>
                  <a:pt x="3018878" y="777701"/>
                </a:lnTo>
                <a:lnTo>
                  <a:pt x="3018878" y="658055"/>
                </a:lnTo>
                <a:lnTo>
                  <a:pt x="3297513" y="658055"/>
                </a:lnTo>
                <a:lnTo>
                  <a:pt x="3297513" y="728193"/>
                </a:lnTo>
                <a:lnTo>
                  <a:pt x="3305872" y="728193"/>
                </a:lnTo>
                <a:lnTo>
                  <a:pt x="3305872" y="765324"/>
                </a:lnTo>
                <a:lnTo>
                  <a:pt x="3332343" y="765324"/>
                </a:lnTo>
                <a:lnTo>
                  <a:pt x="3332343" y="785953"/>
                </a:lnTo>
                <a:lnTo>
                  <a:pt x="3349061" y="785953"/>
                </a:lnTo>
                <a:cubicBezTo>
                  <a:pt x="3349525" y="718566"/>
                  <a:pt x="3349990" y="651179"/>
                  <a:pt x="3350454" y="583792"/>
                </a:cubicBezTo>
                <a:lnTo>
                  <a:pt x="3687602" y="583792"/>
                </a:lnTo>
                <a:lnTo>
                  <a:pt x="3687602" y="849902"/>
                </a:lnTo>
                <a:lnTo>
                  <a:pt x="3739150" y="849902"/>
                </a:lnTo>
                <a:cubicBezTo>
                  <a:pt x="3738685" y="777702"/>
                  <a:pt x="3738221" y="705501"/>
                  <a:pt x="3737756" y="633301"/>
                </a:cubicBezTo>
                <a:lnTo>
                  <a:pt x="3853390" y="633301"/>
                </a:lnTo>
                <a:lnTo>
                  <a:pt x="3853390" y="713752"/>
                </a:lnTo>
                <a:lnTo>
                  <a:pt x="3870108" y="713752"/>
                </a:lnTo>
                <a:lnTo>
                  <a:pt x="3870108" y="678684"/>
                </a:lnTo>
                <a:lnTo>
                  <a:pt x="3879860" y="678684"/>
                </a:lnTo>
                <a:lnTo>
                  <a:pt x="3879860" y="610609"/>
                </a:lnTo>
                <a:lnTo>
                  <a:pt x="3888219" y="610609"/>
                </a:lnTo>
                <a:lnTo>
                  <a:pt x="3931408" y="513654"/>
                </a:lnTo>
                <a:lnTo>
                  <a:pt x="3948126" y="412574"/>
                </a:lnTo>
                <a:lnTo>
                  <a:pt x="3967630" y="513654"/>
                </a:lnTo>
                <a:lnTo>
                  <a:pt x="4013605" y="612672"/>
                </a:lnTo>
                <a:lnTo>
                  <a:pt x="4026144" y="612672"/>
                </a:lnTo>
                <a:lnTo>
                  <a:pt x="4026144" y="649804"/>
                </a:lnTo>
                <a:lnTo>
                  <a:pt x="4035896" y="649804"/>
                </a:lnTo>
                <a:lnTo>
                  <a:pt x="4035896" y="707564"/>
                </a:lnTo>
                <a:lnTo>
                  <a:pt x="4042862" y="707564"/>
                </a:lnTo>
                <a:lnTo>
                  <a:pt x="4051221" y="699312"/>
                </a:lnTo>
                <a:lnTo>
                  <a:pt x="4077691" y="699312"/>
                </a:lnTo>
                <a:lnTo>
                  <a:pt x="4077691" y="686935"/>
                </a:lnTo>
                <a:lnTo>
                  <a:pt x="4087443" y="686935"/>
                </a:lnTo>
                <a:lnTo>
                  <a:pt x="4087443" y="627112"/>
                </a:lnTo>
                <a:lnTo>
                  <a:pt x="4095802" y="627112"/>
                </a:lnTo>
                <a:lnTo>
                  <a:pt x="4126452" y="354814"/>
                </a:lnTo>
                <a:lnTo>
                  <a:pt x="4157102" y="620923"/>
                </a:lnTo>
                <a:lnTo>
                  <a:pt x="4175213" y="627112"/>
                </a:lnTo>
                <a:lnTo>
                  <a:pt x="4175213" y="649804"/>
                </a:lnTo>
                <a:lnTo>
                  <a:pt x="4218402" y="649804"/>
                </a:lnTo>
                <a:lnTo>
                  <a:pt x="4218402" y="678684"/>
                </a:lnTo>
                <a:lnTo>
                  <a:pt x="4322890" y="678684"/>
                </a:lnTo>
                <a:lnTo>
                  <a:pt x="4322890" y="699312"/>
                </a:lnTo>
                <a:lnTo>
                  <a:pt x="4470566" y="736444"/>
                </a:lnTo>
                <a:lnTo>
                  <a:pt x="4470566" y="829273"/>
                </a:lnTo>
                <a:lnTo>
                  <a:pt x="4513755" y="829273"/>
                </a:lnTo>
                <a:lnTo>
                  <a:pt x="4513755" y="849902"/>
                </a:lnTo>
                <a:lnTo>
                  <a:pt x="4561123" y="849902"/>
                </a:lnTo>
                <a:lnTo>
                  <a:pt x="4561123" y="825147"/>
                </a:lnTo>
                <a:lnTo>
                  <a:pt x="4587194" y="825147"/>
                </a:lnTo>
                <a:lnTo>
                  <a:pt x="4558777" y="1610851"/>
                </a:lnTo>
                <a:lnTo>
                  <a:pt x="0" y="1610851"/>
                </a:lnTo>
                <a:lnTo>
                  <a:pt x="0" y="846904"/>
                </a:lnTo>
                <a:lnTo>
                  <a:pt x="9621" y="854027"/>
                </a:lnTo>
                <a:lnTo>
                  <a:pt x="9621" y="699312"/>
                </a:lnTo>
                <a:lnTo>
                  <a:pt x="54203" y="678684"/>
                </a:lnTo>
                <a:lnTo>
                  <a:pt x="54203" y="693124"/>
                </a:lnTo>
                <a:lnTo>
                  <a:pt x="80673" y="693124"/>
                </a:lnTo>
                <a:lnTo>
                  <a:pt x="80673" y="713752"/>
                </a:lnTo>
                <a:lnTo>
                  <a:pt x="97391" y="713752"/>
                </a:lnTo>
                <a:lnTo>
                  <a:pt x="97391" y="728193"/>
                </a:lnTo>
                <a:lnTo>
                  <a:pt x="115503" y="728193"/>
                </a:lnTo>
                <a:lnTo>
                  <a:pt x="115503" y="800393"/>
                </a:lnTo>
                <a:lnTo>
                  <a:pt x="132221" y="800393"/>
                </a:lnTo>
                <a:lnTo>
                  <a:pt x="132221" y="835462"/>
                </a:lnTo>
                <a:lnTo>
                  <a:pt x="150332" y="835462"/>
                </a:lnTo>
                <a:lnTo>
                  <a:pt x="150332" y="577603"/>
                </a:lnTo>
                <a:lnTo>
                  <a:pt x="193520" y="577603"/>
                </a:lnTo>
                <a:lnTo>
                  <a:pt x="193520" y="490963"/>
                </a:lnTo>
                <a:lnTo>
                  <a:pt x="228350" y="490963"/>
                </a:lnTo>
                <a:lnTo>
                  <a:pt x="228350" y="470334"/>
                </a:lnTo>
                <a:lnTo>
                  <a:pt x="394137" y="406385"/>
                </a:lnTo>
                <a:lnTo>
                  <a:pt x="558532" y="470334"/>
                </a:lnTo>
                <a:lnTo>
                  <a:pt x="558532" y="490963"/>
                </a:lnTo>
                <a:lnTo>
                  <a:pt x="585002" y="490963"/>
                </a:lnTo>
                <a:lnTo>
                  <a:pt x="585002" y="577603"/>
                </a:lnTo>
                <a:lnTo>
                  <a:pt x="610080" y="583792"/>
                </a:lnTo>
                <a:lnTo>
                  <a:pt x="610080" y="757073"/>
                </a:lnTo>
                <a:lnTo>
                  <a:pt x="636550" y="757073"/>
                </a:lnTo>
                <a:lnTo>
                  <a:pt x="663020" y="821022"/>
                </a:lnTo>
                <a:lnTo>
                  <a:pt x="663020" y="664244"/>
                </a:lnTo>
                <a:lnTo>
                  <a:pt x="706209" y="664244"/>
                </a:lnTo>
                <a:lnTo>
                  <a:pt x="706209" y="612672"/>
                </a:lnTo>
                <a:lnTo>
                  <a:pt x="724320" y="612672"/>
                </a:lnTo>
                <a:lnTo>
                  <a:pt x="724320" y="573477"/>
                </a:lnTo>
                <a:lnTo>
                  <a:pt x="1072614" y="571415"/>
                </a:lnTo>
                <a:lnTo>
                  <a:pt x="1072614" y="604420"/>
                </a:lnTo>
                <a:lnTo>
                  <a:pt x="1097691" y="604420"/>
                </a:lnTo>
                <a:lnTo>
                  <a:pt x="1097691" y="664244"/>
                </a:lnTo>
                <a:lnTo>
                  <a:pt x="1124161" y="664244"/>
                </a:lnTo>
                <a:lnTo>
                  <a:pt x="1124161" y="806581"/>
                </a:lnTo>
                <a:lnTo>
                  <a:pt x="1149238" y="806581"/>
                </a:lnTo>
                <a:lnTo>
                  <a:pt x="1149238" y="55698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  <a:alpha val="0"/>
                </a:schemeClr>
              </a:gs>
              <a:gs pos="100000">
                <a:srgbClr val="EF0C1F">
                  <a:alpha val="39000"/>
                </a:srgbClr>
              </a:gs>
            </a:gsLst>
            <a:lin ang="108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149703"/>
              </a:lnSpc>
            </a:pPr>
            <a:endParaRPr lang="zh-CN" altLang="en-US" dirty="0">
              <a:ea typeface="字魂105号-简雅黑" panose="00000500000000000000" pitchFamily="2" charset="-122"/>
              <a:cs typeface="+mn-ea"/>
              <a:sym typeface="+mn-lt"/>
            </a:endParaRPr>
          </a:p>
        </p:txBody>
      </p:sp>
      <p:pic>
        <p:nvPicPr>
          <p:cNvPr id="11" name="Picture 6">
            <a:extLst>
              <a:ext uri="{FF2B5EF4-FFF2-40B4-BE49-F238E27FC236}">
                <a16:creationId xmlns:a16="http://schemas.microsoft.com/office/drawing/2014/main" id="{A84E5EB6-3585-B2B8-E848-28C02282C650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0"/>
            <a:ext cx="4887270" cy="2290500"/>
          </a:xfrm>
          <a:prstGeom prst="rect">
            <a:avLst/>
          </a:prstGeom>
        </p:spPr>
      </p:pic>
      <p:sp>
        <p:nvSpPr>
          <p:cNvPr id="22" name="图形 20">
            <a:extLst>
              <a:ext uri="{FF2B5EF4-FFF2-40B4-BE49-F238E27FC236}">
                <a16:creationId xmlns:a16="http://schemas.microsoft.com/office/drawing/2014/main" id="{A31D83BD-6671-C5E7-2965-FAD3EE67ABF2}"/>
              </a:ext>
            </a:extLst>
          </p:cNvPr>
          <p:cNvSpPr/>
          <p:nvPr/>
        </p:nvSpPr>
        <p:spPr>
          <a:xfrm>
            <a:off x="3491880" y="2571750"/>
            <a:ext cx="5226258" cy="2281919"/>
          </a:xfrm>
          <a:custGeom>
            <a:avLst/>
            <a:gdLst>
              <a:gd name="connsiteX0" fmla="*/ 5333333 w 13261896"/>
              <a:gd name="connsiteY0" fmla="*/ 5771436 h 5790485"/>
              <a:gd name="connsiteX1" fmla="*/ 5342858 w 13261896"/>
              <a:gd name="connsiteY1" fmla="*/ 5790486 h 5790485"/>
              <a:gd name="connsiteX2" fmla="*/ 5304758 w 13261896"/>
              <a:gd name="connsiteY2" fmla="*/ 5752386 h 5790485"/>
              <a:gd name="connsiteX3" fmla="*/ 5333333 w 13261896"/>
              <a:gd name="connsiteY3" fmla="*/ 5771436 h 5790485"/>
              <a:gd name="connsiteX4" fmla="*/ 4823794 w 13261896"/>
              <a:gd name="connsiteY4" fmla="*/ 5666709 h 5790485"/>
              <a:gd name="connsiteX5" fmla="*/ 4733306 w 13261896"/>
              <a:gd name="connsiteY5" fmla="*/ 5680948 h 5790485"/>
              <a:gd name="connsiteX6" fmla="*/ 4771406 w 13261896"/>
              <a:gd name="connsiteY6" fmla="*/ 5666709 h 5790485"/>
              <a:gd name="connsiteX7" fmla="*/ 4823794 w 13261896"/>
              <a:gd name="connsiteY7" fmla="*/ 5666709 h 5790485"/>
              <a:gd name="connsiteX8" fmla="*/ 2995232 w 13261896"/>
              <a:gd name="connsiteY8" fmla="*/ 5666709 h 5790485"/>
              <a:gd name="connsiteX9" fmla="*/ 3023807 w 13261896"/>
              <a:gd name="connsiteY9" fmla="*/ 5690473 h 5790485"/>
              <a:gd name="connsiteX10" fmla="*/ 2985707 w 13261896"/>
              <a:gd name="connsiteY10" fmla="*/ 5666709 h 5790485"/>
              <a:gd name="connsiteX11" fmla="*/ 2995232 w 13261896"/>
              <a:gd name="connsiteY11" fmla="*/ 5666709 h 5790485"/>
              <a:gd name="connsiteX12" fmla="*/ 914257 w 13261896"/>
              <a:gd name="connsiteY12" fmla="*/ 5657184 h 5790485"/>
              <a:gd name="connsiteX13" fmla="*/ 933307 w 13261896"/>
              <a:gd name="connsiteY13" fmla="*/ 5671471 h 5790485"/>
              <a:gd name="connsiteX14" fmla="*/ 880920 w 13261896"/>
              <a:gd name="connsiteY14" fmla="*/ 5657184 h 5790485"/>
              <a:gd name="connsiteX15" fmla="*/ 914257 w 13261896"/>
              <a:gd name="connsiteY15" fmla="*/ 5657184 h 5790485"/>
              <a:gd name="connsiteX16" fmla="*/ 752380 w 13261896"/>
              <a:gd name="connsiteY16" fmla="*/ 5657184 h 5790485"/>
              <a:gd name="connsiteX17" fmla="*/ 790480 w 13261896"/>
              <a:gd name="connsiteY17" fmla="*/ 5666709 h 5790485"/>
              <a:gd name="connsiteX18" fmla="*/ 752380 w 13261896"/>
              <a:gd name="connsiteY18" fmla="*/ 5657184 h 5790485"/>
              <a:gd name="connsiteX19" fmla="*/ 3004757 w 13261896"/>
              <a:gd name="connsiteY19" fmla="*/ 5690473 h 5790485"/>
              <a:gd name="connsiteX20" fmla="*/ 2923794 w 13261896"/>
              <a:gd name="connsiteY20" fmla="*/ 5652421 h 5790485"/>
              <a:gd name="connsiteX21" fmla="*/ 3004757 w 13261896"/>
              <a:gd name="connsiteY21" fmla="*/ 5690473 h 5790485"/>
              <a:gd name="connsiteX22" fmla="*/ 4833319 w 13261896"/>
              <a:gd name="connsiteY22" fmla="*/ 5676234 h 5790485"/>
              <a:gd name="connsiteX23" fmla="*/ 4899994 w 13261896"/>
              <a:gd name="connsiteY23" fmla="*/ 5642896 h 5790485"/>
              <a:gd name="connsiteX24" fmla="*/ 4833319 w 13261896"/>
              <a:gd name="connsiteY24" fmla="*/ 5676234 h 5790485"/>
              <a:gd name="connsiteX25" fmla="*/ 4776169 w 13261896"/>
              <a:gd name="connsiteY25" fmla="*/ 5642896 h 5790485"/>
              <a:gd name="connsiteX26" fmla="*/ 4776169 w 13261896"/>
              <a:gd name="connsiteY26" fmla="*/ 5657184 h 5790485"/>
              <a:gd name="connsiteX27" fmla="*/ 4676156 w 13261896"/>
              <a:gd name="connsiteY27" fmla="*/ 5642896 h 5790485"/>
              <a:gd name="connsiteX28" fmla="*/ 4776169 w 13261896"/>
              <a:gd name="connsiteY28" fmla="*/ 5642896 h 5790485"/>
              <a:gd name="connsiteX29" fmla="*/ 1061895 w 13261896"/>
              <a:gd name="connsiteY29" fmla="*/ 5652421 h 5790485"/>
              <a:gd name="connsiteX30" fmla="*/ 1023795 w 13261896"/>
              <a:gd name="connsiteY30" fmla="*/ 5652421 h 5790485"/>
              <a:gd name="connsiteX31" fmla="*/ 1042845 w 13261896"/>
              <a:gd name="connsiteY31" fmla="*/ 5642896 h 5790485"/>
              <a:gd name="connsiteX32" fmla="*/ 1061895 w 13261896"/>
              <a:gd name="connsiteY32" fmla="*/ 5652421 h 5790485"/>
              <a:gd name="connsiteX33" fmla="*/ 4666631 w 13261896"/>
              <a:gd name="connsiteY33" fmla="*/ 5638134 h 5790485"/>
              <a:gd name="connsiteX34" fmla="*/ 4661869 w 13261896"/>
              <a:gd name="connsiteY34" fmla="*/ 5647659 h 5790485"/>
              <a:gd name="connsiteX35" fmla="*/ 4590479 w 13261896"/>
              <a:gd name="connsiteY35" fmla="*/ 5628609 h 5790485"/>
              <a:gd name="connsiteX36" fmla="*/ 4666631 w 13261896"/>
              <a:gd name="connsiteY36" fmla="*/ 5638134 h 5790485"/>
              <a:gd name="connsiteX37" fmla="*/ 1119045 w 13261896"/>
              <a:gd name="connsiteY37" fmla="*/ 5638134 h 5790485"/>
              <a:gd name="connsiteX38" fmla="*/ 1090470 w 13261896"/>
              <a:gd name="connsiteY38" fmla="*/ 5671471 h 5790485"/>
              <a:gd name="connsiteX39" fmla="*/ 1071420 w 13261896"/>
              <a:gd name="connsiteY39" fmla="*/ 5633371 h 5790485"/>
              <a:gd name="connsiteX40" fmla="*/ 1095232 w 13261896"/>
              <a:gd name="connsiteY40" fmla="*/ 5619084 h 5790485"/>
              <a:gd name="connsiteX41" fmla="*/ 1119045 w 13261896"/>
              <a:gd name="connsiteY41" fmla="*/ 5638134 h 5790485"/>
              <a:gd name="connsiteX42" fmla="*/ 4923806 w 13261896"/>
              <a:gd name="connsiteY42" fmla="*/ 5633371 h 5790485"/>
              <a:gd name="connsiteX43" fmla="*/ 4947619 w 13261896"/>
              <a:gd name="connsiteY43" fmla="*/ 5614321 h 5790485"/>
              <a:gd name="connsiteX44" fmla="*/ 4923806 w 13261896"/>
              <a:gd name="connsiteY44" fmla="*/ 5633371 h 5790485"/>
              <a:gd name="connsiteX45" fmla="*/ 4714256 w 13261896"/>
              <a:gd name="connsiteY45" fmla="*/ 5628609 h 5790485"/>
              <a:gd name="connsiteX46" fmla="*/ 4638056 w 13261896"/>
              <a:gd name="connsiteY46" fmla="*/ 5623846 h 5790485"/>
              <a:gd name="connsiteX47" fmla="*/ 4661869 w 13261896"/>
              <a:gd name="connsiteY47" fmla="*/ 5614321 h 5790485"/>
              <a:gd name="connsiteX48" fmla="*/ 4714256 w 13261896"/>
              <a:gd name="connsiteY48" fmla="*/ 5628609 h 5790485"/>
              <a:gd name="connsiteX49" fmla="*/ 5199983 w 13261896"/>
              <a:gd name="connsiteY49" fmla="*/ 5604796 h 5790485"/>
              <a:gd name="connsiteX50" fmla="*/ 5195221 w 13261896"/>
              <a:gd name="connsiteY50" fmla="*/ 5604796 h 5790485"/>
              <a:gd name="connsiteX51" fmla="*/ 5199983 w 13261896"/>
              <a:gd name="connsiteY51" fmla="*/ 5604796 h 5790485"/>
              <a:gd name="connsiteX52" fmla="*/ 4919044 w 13261896"/>
              <a:gd name="connsiteY52" fmla="*/ 5614321 h 5790485"/>
              <a:gd name="connsiteX53" fmla="*/ 4828556 w 13261896"/>
              <a:gd name="connsiteY53" fmla="*/ 5652421 h 5790485"/>
              <a:gd name="connsiteX54" fmla="*/ 4785694 w 13261896"/>
              <a:gd name="connsiteY54" fmla="*/ 5652421 h 5790485"/>
              <a:gd name="connsiteX55" fmla="*/ 4866656 w 13261896"/>
              <a:gd name="connsiteY55" fmla="*/ 5633371 h 5790485"/>
              <a:gd name="connsiteX56" fmla="*/ 4947619 w 13261896"/>
              <a:gd name="connsiteY56" fmla="*/ 5590509 h 5790485"/>
              <a:gd name="connsiteX57" fmla="*/ 4919044 w 13261896"/>
              <a:gd name="connsiteY57" fmla="*/ 5614321 h 5790485"/>
              <a:gd name="connsiteX58" fmla="*/ 4628531 w 13261896"/>
              <a:gd name="connsiteY58" fmla="*/ 5619084 h 5790485"/>
              <a:gd name="connsiteX59" fmla="*/ 4538091 w 13261896"/>
              <a:gd name="connsiteY59" fmla="*/ 5590509 h 5790485"/>
              <a:gd name="connsiteX60" fmla="*/ 4623816 w 13261896"/>
              <a:gd name="connsiteY60" fmla="*/ 5604796 h 5790485"/>
              <a:gd name="connsiteX61" fmla="*/ 4628531 w 13261896"/>
              <a:gd name="connsiteY61" fmla="*/ 5619084 h 5790485"/>
              <a:gd name="connsiteX62" fmla="*/ 1152382 w 13261896"/>
              <a:gd name="connsiteY62" fmla="*/ 5595271 h 5790485"/>
              <a:gd name="connsiteX63" fmla="*/ 1128570 w 13261896"/>
              <a:gd name="connsiteY63" fmla="*/ 5609559 h 5790485"/>
              <a:gd name="connsiteX64" fmla="*/ 1114282 w 13261896"/>
              <a:gd name="connsiteY64" fmla="*/ 5604796 h 5790485"/>
              <a:gd name="connsiteX65" fmla="*/ 1138095 w 13261896"/>
              <a:gd name="connsiteY65" fmla="*/ 5590509 h 5790485"/>
              <a:gd name="connsiteX66" fmla="*/ 1152382 w 13261896"/>
              <a:gd name="connsiteY66" fmla="*/ 5595271 h 5790485"/>
              <a:gd name="connsiteX67" fmla="*/ 4909519 w 13261896"/>
              <a:gd name="connsiteY67" fmla="*/ 5595271 h 5790485"/>
              <a:gd name="connsiteX68" fmla="*/ 4757119 w 13261896"/>
              <a:gd name="connsiteY68" fmla="*/ 5633371 h 5790485"/>
              <a:gd name="connsiteX69" fmla="*/ 4723781 w 13261896"/>
              <a:gd name="connsiteY69" fmla="*/ 5628609 h 5790485"/>
              <a:gd name="connsiteX70" fmla="*/ 4833319 w 13261896"/>
              <a:gd name="connsiteY70" fmla="*/ 5614321 h 5790485"/>
              <a:gd name="connsiteX71" fmla="*/ 4909519 w 13261896"/>
              <a:gd name="connsiteY71" fmla="*/ 5585746 h 5790485"/>
              <a:gd name="connsiteX72" fmla="*/ 4909519 w 13261896"/>
              <a:gd name="connsiteY72" fmla="*/ 5595271 h 5790485"/>
              <a:gd name="connsiteX73" fmla="*/ 4576191 w 13261896"/>
              <a:gd name="connsiteY73" fmla="*/ 5623846 h 5790485"/>
              <a:gd name="connsiteX74" fmla="*/ 4476179 w 13261896"/>
              <a:gd name="connsiteY74" fmla="*/ 5585746 h 5790485"/>
              <a:gd name="connsiteX75" fmla="*/ 4576191 w 13261896"/>
              <a:gd name="connsiteY75" fmla="*/ 5623846 h 5790485"/>
              <a:gd name="connsiteX76" fmla="*/ 10528554 w 13261896"/>
              <a:gd name="connsiteY76" fmla="*/ 5614321 h 5790485"/>
              <a:gd name="connsiteX77" fmla="*/ 10490454 w 13261896"/>
              <a:gd name="connsiteY77" fmla="*/ 5661946 h 5790485"/>
              <a:gd name="connsiteX78" fmla="*/ 10504742 w 13261896"/>
              <a:gd name="connsiteY78" fmla="*/ 5571459 h 5790485"/>
              <a:gd name="connsiteX79" fmla="*/ 10528554 w 13261896"/>
              <a:gd name="connsiteY79" fmla="*/ 5614321 h 5790485"/>
              <a:gd name="connsiteX80" fmla="*/ 4985719 w 13261896"/>
              <a:gd name="connsiteY80" fmla="*/ 5576221 h 5790485"/>
              <a:gd name="connsiteX81" fmla="*/ 4995244 w 13261896"/>
              <a:gd name="connsiteY81" fmla="*/ 5566696 h 5790485"/>
              <a:gd name="connsiteX82" fmla="*/ 4985719 w 13261896"/>
              <a:gd name="connsiteY82" fmla="*/ 5576221 h 5790485"/>
              <a:gd name="connsiteX83" fmla="*/ 4485704 w 13261896"/>
              <a:gd name="connsiteY83" fmla="*/ 5609559 h 5790485"/>
              <a:gd name="connsiteX84" fmla="*/ 4542854 w 13261896"/>
              <a:gd name="connsiteY84" fmla="*/ 5638134 h 5790485"/>
              <a:gd name="connsiteX85" fmla="*/ 4623816 w 13261896"/>
              <a:gd name="connsiteY85" fmla="*/ 5657184 h 5790485"/>
              <a:gd name="connsiteX86" fmla="*/ 4723781 w 13261896"/>
              <a:gd name="connsiteY86" fmla="*/ 5676234 h 5790485"/>
              <a:gd name="connsiteX87" fmla="*/ 4690444 w 13261896"/>
              <a:gd name="connsiteY87" fmla="*/ 5676234 h 5790485"/>
              <a:gd name="connsiteX88" fmla="*/ 4399979 w 13261896"/>
              <a:gd name="connsiteY88" fmla="*/ 5571459 h 5790485"/>
              <a:gd name="connsiteX89" fmla="*/ 4471416 w 13261896"/>
              <a:gd name="connsiteY89" fmla="*/ 5619084 h 5790485"/>
              <a:gd name="connsiteX90" fmla="*/ 4485704 w 13261896"/>
              <a:gd name="connsiteY90" fmla="*/ 5609559 h 5790485"/>
              <a:gd name="connsiteX91" fmla="*/ 11780948 w 13261896"/>
              <a:gd name="connsiteY91" fmla="*/ 5619084 h 5790485"/>
              <a:gd name="connsiteX92" fmla="*/ 11738086 w 13261896"/>
              <a:gd name="connsiteY92" fmla="*/ 5571459 h 5790485"/>
              <a:gd name="connsiteX93" fmla="*/ 11780948 w 13261896"/>
              <a:gd name="connsiteY93" fmla="*/ 5557171 h 5790485"/>
              <a:gd name="connsiteX94" fmla="*/ 11780948 w 13261896"/>
              <a:gd name="connsiteY94" fmla="*/ 5619084 h 5790485"/>
              <a:gd name="connsiteX95" fmla="*/ 1190482 w 13261896"/>
              <a:gd name="connsiteY95" fmla="*/ 5557171 h 5790485"/>
              <a:gd name="connsiteX96" fmla="*/ 1195245 w 13261896"/>
              <a:gd name="connsiteY96" fmla="*/ 5576221 h 5790485"/>
              <a:gd name="connsiteX97" fmla="*/ 1176195 w 13261896"/>
              <a:gd name="connsiteY97" fmla="*/ 5600034 h 5790485"/>
              <a:gd name="connsiteX98" fmla="*/ 1157145 w 13261896"/>
              <a:gd name="connsiteY98" fmla="*/ 5576221 h 5790485"/>
              <a:gd name="connsiteX99" fmla="*/ 1171432 w 13261896"/>
              <a:gd name="connsiteY99" fmla="*/ 5557171 h 5790485"/>
              <a:gd name="connsiteX100" fmla="*/ 1190482 w 13261896"/>
              <a:gd name="connsiteY100" fmla="*/ 5557171 h 5790485"/>
              <a:gd name="connsiteX101" fmla="*/ 11476196 w 13261896"/>
              <a:gd name="connsiteY101" fmla="*/ 5561934 h 5790485"/>
              <a:gd name="connsiteX102" fmla="*/ 11490436 w 13261896"/>
              <a:gd name="connsiteY102" fmla="*/ 5547646 h 5790485"/>
              <a:gd name="connsiteX103" fmla="*/ 11476196 w 13261896"/>
              <a:gd name="connsiteY103" fmla="*/ 5561934 h 5790485"/>
              <a:gd name="connsiteX104" fmla="*/ 11385708 w 13261896"/>
              <a:gd name="connsiteY104" fmla="*/ 5557171 h 5790485"/>
              <a:gd name="connsiteX105" fmla="*/ 11357133 w 13261896"/>
              <a:gd name="connsiteY105" fmla="*/ 5561934 h 5790485"/>
              <a:gd name="connsiteX106" fmla="*/ 11380946 w 13261896"/>
              <a:gd name="connsiteY106" fmla="*/ 5547646 h 5790485"/>
              <a:gd name="connsiteX107" fmla="*/ 11385708 w 13261896"/>
              <a:gd name="connsiteY107" fmla="*/ 5557171 h 5790485"/>
              <a:gd name="connsiteX108" fmla="*/ 12485704 w 13261896"/>
              <a:gd name="connsiteY108" fmla="*/ 5552409 h 5790485"/>
              <a:gd name="connsiteX109" fmla="*/ 12466654 w 13261896"/>
              <a:gd name="connsiteY109" fmla="*/ 5547646 h 5790485"/>
              <a:gd name="connsiteX110" fmla="*/ 12428554 w 13261896"/>
              <a:gd name="connsiteY110" fmla="*/ 5557171 h 5790485"/>
              <a:gd name="connsiteX111" fmla="*/ 12457129 w 13261896"/>
              <a:gd name="connsiteY111" fmla="*/ 5542884 h 5790485"/>
              <a:gd name="connsiteX112" fmla="*/ 12485704 w 13261896"/>
              <a:gd name="connsiteY112" fmla="*/ 5552409 h 5790485"/>
              <a:gd name="connsiteX113" fmla="*/ 4923806 w 13261896"/>
              <a:gd name="connsiteY113" fmla="*/ 5590509 h 5790485"/>
              <a:gd name="connsiteX114" fmla="*/ 4971431 w 13261896"/>
              <a:gd name="connsiteY114" fmla="*/ 5538121 h 5790485"/>
              <a:gd name="connsiteX115" fmla="*/ 4923806 w 13261896"/>
              <a:gd name="connsiteY115" fmla="*/ 5590509 h 5790485"/>
              <a:gd name="connsiteX116" fmla="*/ 4528566 w 13261896"/>
              <a:gd name="connsiteY116" fmla="*/ 5590509 h 5790485"/>
              <a:gd name="connsiteX117" fmla="*/ 4433316 w 13261896"/>
              <a:gd name="connsiteY117" fmla="*/ 5538121 h 5790485"/>
              <a:gd name="connsiteX118" fmla="*/ 4528566 w 13261896"/>
              <a:gd name="connsiteY118" fmla="*/ 5590509 h 5790485"/>
              <a:gd name="connsiteX119" fmla="*/ 11480958 w 13261896"/>
              <a:gd name="connsiteY119" fmla="*/ 5538121 h 5790485"/>
              <a:gd name="connsiteX120" fmla="*/ 11466671 w 13261896"/>
              <a:gd name="connsiteY120" fmla="*/ 5552409 h 5790485"/>
              <a:gd name="connsiteX121" fmla="*/ 11447621 w 13261896"/>
              <a:gd name="connsiteY121" fmla="*/ 5623846 h 5790485"/>
              <a:gd name="connsiteX122" fmla="*/ 11442858 w 13261896"/>
              <a:gd name="connsiteY122" fmla="*/ 5576221 h 5790485"/>
              <a:gd name="connsiteX123" fmla="*/ 11476196 w 13261896"/>
              <a:gd name="connsiteY123" fmla="*/ 5528596 h 5790485"/>
              <a:gd name="connsiteX124" fmla="*/ 11480958 w 13261896"/>
              <a:gd name="connsiteY124" fmla="*/ 5538121 h 5790485"/>
              <a:gd name="connsiteX125" fmla="*/ 10561892 w 13261896"/>
              <a:gd name="connsiteY125" fmla="*/ 5533359 h 5790485"/>
              <a:gd name="connsiteX126" fmla="*/ 10561892 w 13261896"/>
              <a:gd name="connsiteY126" fmla="*/ 5542884 h 5790485"/>
              <a:gd name="connsiteX127" fmla="*/ 10533317 w 13261896"/>
              <a:gd name="connsiteY127" fmla="*/ 5600034 h 5790485"/>
              <a:gd name="connsiteX128" fmla="*/ 10519029 w 13261896"/>
              <a:gd name="connsiteY128" fmla="*/ 5542884 h 5790485"/>
              <a:gd name="connsiteX129" fmla="*/ 10495217 w 13261896"/>
              <a:gd name="connsiteY129" fmla="*/ 5542884 h 5790485"/>
              <a:gd name="connsiteX130" fmla="*/ 10528554 w 13261896"/>
              <a:gd name="connsiteY130" fmla="*/ 5528596 h 5790485"/>
              <a:gd name="connsiteX131" fmla="*/ 10561892 w 13261896"/>
              <a:gd name="connsiteY131" fmla="*/ 5533359 h 5790485"/>
              <a:gd name="connsiteX132" fmla="*/ 10485692 w 13261896"/>
              <a:gd name="connsiteY132" fmla="*/ 5561934 h 5790485"/>
              <a:gd name="connsiteX133" fmla="*/ 10499979 w 13261896"/>
              <a:gd name="connsiteY133" fmla="*/ 5552409 h 5790485"/>
              <a:gd name="connsiteX134" fmla="*/ 10480929 w 13261896"/>
              <a:gd name="connsiteY134" fmla="*/ 5671471 h 5790485"/>
              <a:gd name="connsiteX135" fmla="*/ 10442829 w 13261896"/>
              <a:gd name="connsiteY135" fmla="*/ 5590509 h 5790485"/>
              <a:gd name="connsiteX136" fmla="*/ 10457117 w 13261896"/>
              <a:gd name="connsiteY136" fmla="*/ 5533359 h 5790485"/>
              <a:gd name="connsiteX137" fmla="*/ 10423779 w 13261896"/>
              <a:gd name="connsiteY137" fmla="*/ 5561934 h 5790485"/>
              <a:gd name="connsiteX138" fmla="*/ 10423779 w 13261896"/>
              <a:gd name="connsiteY138" fmla="*/ 5528596 h 5790485"/>
              <a:gd name="connsiteX139" fmla="*/ 10485692 w 13261896"/>
              <a:gd name="connsiteY139" fmla="*/ 5533359 h 5790485"/>
              <a:gd name="connsiteX140" fmla="*/ 10485692 w 13261896"/>
              <a:gd name="connsiteY140" fmla="*/ 5561934 h 5790485"/>
              <a:gd name="connsiteX141" fmla="*/ 2857119 w 13261896"/>
              <a:gd name="connsiteY141" fmla="*/ 5533359 h 5790485"/>
              <a:gd name="connsiteX142" fmla="*/ 2842832 w 13261896"/>
              <a:gd name="connsiteY142" fmla="*/ 5528596 h 5790485"/>
              <a:gd name="connsiteX143" fmla="*/ 2857119 w 13261896"/>
              <a:gd name="connsiteY143" fmla="*/ 5533359 h 5790485"/>
              <a:gd name="connsiteX144" fmla="*/ 1209485 w 13261896"/>
              <a:gd name="connsiteY144" fmla="*/ 5528596 h 5790485"/>
              <a:gd name="connsiteX145" fmla="*/ 1199960 w 13261896"/>
              <a:gd name="connsiteY145" fmla="*/ 5542884 h 5790485"/>
              <a:gd name="connsiteX146" fmla="*/ 1185720 w 13261896"/>
              <a:gd name="connsiteY146" fmla="*/ 5542884 h 5790485"/>
              <a:gd name="connsiteX147" fmla="*/ 1195245 w 13261896"/>
              <a:gd name="connsiteY147" fmla="*/ 5528596 h 5790485"/>
              <a:gd name="connsiteX148" fmla="*/ 1209485 w 13261896"/>
              <a:gd name="connsiteY148" fmla="*/ 5528596 h 5790485"/>
              <a:gd name="connsiteX149" fmla="*/ 4461891 w 13261896"/>
              <a:gd name="connsiteY149" fmla="*/ 5571459 h 5790485"/>
              <a:gd name="connsiteX150" fmla="*/ 4461891 w 13261896"/>
              <a:gd name="connsiteY150" fmla="*/ 5585746 h 5790485"/>
              <a:gd name="connsiteX151" fmla="*/ 4385691 w 13261896"/>
              <a:gd name="connsiteY151" fmla="*/ 5523834 h 5790485"/>
              <a:gd name="connsiteX152" fmla="*/ 4461891 w 13261896"/>
              <a:gd name="connsiteY152" fmla="*/ 5571459 h 5790485"/>
              <a:gd name="connsiteX153" fmla="*/ 2709529 w 13261896"/>
              <a:gd name="connsiteY153" fmla="*/ 5533359 h 5790485"/>
              <a:gd name="connsiteX154" fmla="*/ 2676192 w 13261896"/>
              <a:gd name="connsiteY154" fmla="*/ 5528596 h 5790485"/>
              <a:gd name="connsiteX155" fmla="*/ 2733294 w 13261896"/>
              <a:gd name="connsiteY155" fmla="*/ 5523834 h 5790485"/>
              <a:gd name="connsiteX156" fmla="*/ 2709529 w 13261896"/>
              <a:gd name="connsiteY156" fmla="*/ 5533359 h 5790485"/>
              <a:gd name="connsiteX157" fmla="*/ 12438079 w 13261896"/>
              <a:gd name="connsiteY157" fmla="*/ 5538121 h 5790485"/>
              <a:gd name="connsiteX158" fmla="*/ 12390454 w 13261896"/>
              <a:gd name="connsiteY158" fmla="*/ 5561934 h 5790485"/>
              <a:gd name="connsiteX159" fmla="*/ 12333304 w 13261896"/>
              <a:gd name="connsiteY159" fmla="*/ 5566696 h 5790485"/>
              <a:gd name="connsiteX160" fmla="*/ 12342829 w 13261896"/>
              <a:gd name="connsiteY160" fmla="*/ 5580984 h 5790485"/>
              <a:gd name="connsiteX161" fmla="*/ 12295204 w 13261896"/>
              <a:gd name="connsiteY161" fmla="*/ 5590509 h 5790485"/>
              <a:gd name="connsiteX162" fmla="*/ 12171425 w 13261896"/>
              <a:gd name="connsiteY162" fmla="*/ 5528596 h 5790485"/>
              <a:gd name="connsiteX163" fmla="*/ 12328541 w 13261896"/>
              <a:gd name="connsiteY163" fmla="*/ 5519071 h 5790485"/>
              <a:gd name="connsiteX164" fmla="*/ 12438079 w 13261896"/>
              <a:gd name="connsiteY164" fmla="*/ 5538121 h 5790485"/>
              <a:gd name="connsiteX165" fmla="*/ 5071396 w 13261896"/>
              <a:gd name="connsiteY165" fmla="*/ 5528596 h 5790485"/>
              <a:gd name="connsiteX166" fmla="*/ 5014246 w 13261896"/>
              <a:gd name="connsiteY166" fmla="*/ 5552409 h 5790485"/>
              <a:gd name="connsiteX167" fmla="*/ 5066633 w 13261896"/>
              <a:gd name="connsiteY167" fmla="*/ 5519071 h 5790485"/>
              <a:gd name="connsiteX168" fmla="*/ 5071396 w 13261896"/>
              <a:gd name="connsiteY168" fmla="*/ 5528596 h 5790485"/>
              <a:gd name="connsiteX169" fmla="*/ 1119045 w 13261896"/>
              <a:gd name="connsiteY169" fmla="*/ 5571459 h 5790485"/>
              <a:gd name="connsiteX170" fmla="*/ 1138095 w 13261896"/>
              <a:gd name="connsiteY170" fmla="*/ 5519071 h 5790485"/>
              <a:gd name="connsiteX171" fmla="*/ 1119045 w 13261896"/>
              <a:gd name="connsiteY171" fmla="*/ 5571459 h 5790485"/>
              <a:gd name="connsiteX172" fmla="*/ 5019008 w 13261896"/>
              <a:gd name="connsiteY172" fmla="*/ 5523834 h 5790485"/>
              <a:gd name="connsiteX173" fmla="*/ 4961906 w 13261896"/>
              <a:gd name="connsiteY173" fmla="*/ 5585746 h 5790485"/>
              <a:gd name="connsiteX174" fmla="*/ 5014246 w 13261896"/>
              <a:gd name="connsiteY174" fmla="*/ 5514309 h 5790485"/>
              <a:gd name="connsiteX175" fmla="*/ 5019008 w 13261896"/>
              <a:gd name="connsiteY175" fmla="*/ 5523834 h 5790485"/>
              <a:gd name="connsiteX176" fmla="*/ 12076175 w 13261896"/>
              <a:gd name="connsiteY176" fmla="*/ 5533359 h 5790485"/>
              <a:gd name="connsiteX177" fmla="*/ 11899963 w 13261896"/>
              <a:gd name="connsiteY177" fmla="*/ 5585746 h 5790485"/>
              <a:gd name="connsiteX178" fmla="*/ 11814286 w 13261896"/>
              <a:gd name="connsiteY178" fmla="*/ 5609559 h 5790485"/>
              <a:gd name="connsiteX179" fmla="*/ 12014263 w 13261896"/>
              <a:gd name="connsiteY179" fmla="*/ 5504784 h 5790485"/>
              <a:gd name="connsiteX180" fmla="*/ 12076175 w 13261896"/>
              <a:gd name="connsiteY180" fmla="*/ 5533359 h 5790485"/>
              <a:gd name="connsiteX181" fmla="*/ 9961864 w 13261896"/>
              <a:gd name="connsiteY181" fmla="*/ 5647659 h 5790485"/>
              <a:gd name="connsiteX182" fmla="*/ 9976152 w 13261896"/>
              <a:gd name="connsiteY182" fmla="*/ 5590509 h 5790485"/>
              <a:gd name="connsiteX183" fmla="*/ 9952386 w 13261896"/>
              <a:gd name="connsiteY183" fmla="*/ 5619084 h 5790485"/>
              <a:gd name="connsiteX184" fmla="*/ 9952386 w 13261896"/>
              <a:gd name="connsiteY184" fmla="*/ 5600034 h 5790485"/>
              <a:gd name="connsiteX185" fmla="*/ 10004727 w 13261896"/>
              <a:gd name="connsiteY185" fmla="*/ 5538121 h 5790485"/>
              <a:gd name="connsiteX186" fmla="*/ 9990439 w 13261896"/>
              <a:gd name="connsiteY186" fmla="*/ 5533359 h 5790485"/>
              <a:gd name="connsiteX187" fmla="*/ 10057114 w 13261896"/>
              <a:gd name="connsiteY187" fmla="*/ 5504784 h 5790485"/>
              <a:gd name="connsiteX188" fmla="*/ 9961864 w 13261896"/>
              <a:gd name="connsiteY188" fmla="*/ 5647659 h 5790485"/>
              <a:gd name="connsiteX189" fmla="*/ 4319016 w 13261896"/>
              <a:gd name="connsiteY189" fmla="*/ 5509546 h 5790485"/>
              <a:gd name="connsiteX190" fmla="*/ 4390454 w 13261896"/>
              <a:gd name="connsiteY190" fmla="*/ 5561934 h 5790485"/>
              <a:gd name="connsiteX191" fmla="*/ 4319016 w 13261896"/>
              <a:gd name="connsiteY191" fmla="*/ 5509546 h 5790485"/>
              <a:gd name="connsiteX192" fmla="*/ 11338083 w 13261896"/>
              <a:gd name="connsiteY192" fmla="*/ 5495259 h 5790485"/>
              <a:gd name="connsiteX193" fmla="*/ 11209496 w 13261896"/>
              <a:gd name="connsiteY193" fmla="*/ 5566696 h 5790485"/>
              <a:gd name="connsiteX194" fmla="*/ 11271408 w 13261896"/>
              <a:gd name="connsiteY194" fmla="*/ 5509546 h 5790485"/>
              <a:gd name="connsiteX195" fmla="*/ 11323796 w 13261896"/>
              <a:gd name="connsiteY195" fmla="*/ 5495259 h 5790485"/>
              <a:gd name="connsiteX196" fmla="*/ 11338083 w 13261896"/>
              <a:gd name="connsiteY196" fmla="*/ 5495259 h 5790485"/>
              <a:gd name="connsiteX197" fmla="*/ 2852357 w 13261896"/>
              <a:gd name="connsiteY197" fmla="*/ 5500021 h 5790485"/>
              <a:gd name="connsiteX198" fmla="*/ 2828544 w 13261896"/>
              <a:gd name="connsiteY198" fmla="*/ 5495259 h 5790485"/>
              <a:gd name="connsiteX199" fmla="*/ 2842832 w 13261896"/>
              <a:gd name="connsiteY199" fmla="*/ 5490496 h 5790485"/>
              <a:gd name="connsiteX200" fmla="*/ 2852357 w 13261896"/>
              <a:gd name="connsiteY200" fmla="*/ 5500021 h 5790485"/>
              <a:gd name="connsiteX201" fmla="*/ 1238060 w 13261896"/>
              <a:gd name="connsiteY201" fmla="*/ 5490496 h 5790485"/>
              <a:gd name="connsiteX202" fmla="*/ 1233297 w 13261896"/>
              <a:gd name="connsiteY202" fmla="*/ 5523834 h 5790485"/>
              <a:gd name="connsiteX203" fmla="*/ 1209485 w 13261896"/>
              <a:gd name="connsiteY203" fmla="*/ 5504784 h 5790485"/>
              <a:gd name="connsiteX204" fmla="*/ 1219010 w 13261896"/>
              <a:gd name="connsiteY204" fmla="*/ 5490496 h 5790485"/>
              <a:gd name="connsiteX205" fmla="*/ 1238060 w 13261896"/>
              <a:gd name="connsiteY205" fmla="*/ 5490496 h 5790485"/>
              <a:gd name="connsiteX206" fmla="*/ 1019032 w 13261896"/>
              <a:gd name="connsiteY206" fmla="*/ 5552409 h 5790485"/>
              <a:gd name="connsiteX207" fmla="*/ 1028557 w 13261896"/>
              <a:gd name="connsiteY207" fmla="*/ 5557171 h 5790485"/>
              <a:gd name="connsiteX208" fmla="*/ 1080945 w 13261896"/>
              <a:gd name="connsiteY208" fmla="*/ 5528596 h 5790485"/>
              <a:gd name="connsiteX209" fmla="*/ 1080945 w 13261896"/>
              <a:gd name="connsiteY209" fmla="*/ 5552409 h 5790485"/>
              <a:gd name="connsiteX210" fmla="*/ 1033320 w 13261896"/>
              <a:gd name="connsiteY210" fmla="*/ 5580984 h 5790485"/>
              <a:gd name="connsiteX211" fmla="*/ 1047607 w 13261896"/>
              <a:gd name="connsiteY211" fmla="*/ 5590509 h 5790485"/>
              <a:gd name="connsiteX212" fmla="*/ 1009507 w 13261896"/>
              <a:gd name="connsiteY212" fmla="*/ 5609559 h 5790485"/>
              <a:gd name="connsiteX213" fmla="*/ 1014270 w 13261896"/>
              <a:gd name="connsiteY213" fmla="*/ 5576221 h 5790485"/>
              <a:gd name="connsiteX214" fmla="*/ 980932 w 13261896"/>
              <a:gd name="connsiteY214" fmla="*/ 5609559 h 5790485"/>
              <a:gd name="connsiteX215" fmla="*/ 1080945 w 13261896"/>
              <a:gd name="connsiteY215" fmla="*/ 5485734 h 5790485"/>
              <a:gd name="connsiteX216" fmla="*/ 1019032 w 13261896"/>
              <a:gd name="connsiteY216" fmla="*/ 5552409 h 5790485"/>
              <a:gd name="connsiteX217" fmla="*/ 11776186 w 13261896"/>
              <a:gd name="connsiteY217" fmla="*/ 5633371 h 5790485"/>
              <a:gd name="connsiteX218" fmla="*/ 11733323 w 13261896"/>
              <a:gd name="connsiteY218" fmla="*/ 5600034 h 5790485"/>
              <a:gd name="connsiteX219" fmla="*/ 11685698 w 13261896"/>
              <a:gd name="connsiteY219" fmla="*/ 5676234 h 5790485"/>
              <a:gd name="connsiteX220" fmla="*/ 11657123 w 13261896"/>
              <a:gd name="connsiteY220" fmla="*/ 5538121 h 5790485"/>
              <a:gd name="connsiteX221" fmla="*/ 11676173 w 13261896"/>
              <a:gd name="connsiteY221" fmla="*/ 5476209 h 5790485"/>
              <a:gd name="connsiteX222" fmla="*/ 11776186 w 13261896"/>
              <a:gd name="connsiteY222" fmla="*/ 5633371 h 5790485"/>
              <a:gd name="connsiteX223" fmla="*/ 5142833 w 13261896"/>
              <a:gd name="connsiteY223" fmla="*/ 5485734 h 5790485"/>
              <a:gd name="connsiteX224" fmla="*/ 5080921 w 13261896"/>
              <a:gd name="connsiteY224" fmla="*/ 5523834 h 5790485"/>
              <a:gd name="connsiteX225" fmla="*/ 5138071 w 13261896"/>
              <a:gd name="connsiteY225" fmla="*/ 5476209 h 5790485"/>
              <a:gd name="connsiteX226" fmla="*/ 5142833 w 13261896"/>
              <a:gd name="connsiteY226" fmla="*/ 5485734 h 5790485"/>
              <a:gd name="connsiteX227" fmla="*/ 5042821 w 13261896"/>
              <a:gd name="connsiteY227" fmla="*/ 5519071 h 5790485"/>
              <a:gd name="connsiteX228" fmla="*/ 5028533 w 13261896"/>
              <a:gd name="connsiteY228" fmla="*/ 5519071 h 5790485"/>
              <a:gd name="connsiteX229" fmla="*/ 5104733 w 13261896"/>
              <a:gd name="connsiteY229" fmla="*/ 5476209 h 5790485"/>
              <a:gd name="connsiteX230" fmla="*/ 5042821 w 13261896"/>
              <a:gd name="connsiteY230" fmla="*/ 5519071 h 5790485"/>
              <a:gd name="connsiteX231" fmla="*/ 4985719 w 13261896"/>
              <a:gd name="connsiteY231" fmla="*/ 5523834 h 5790485"/>
              <a:gd name="connsiteX232" fmla="*/ 5057108 w 13261896"/>
              <a:gd name="connsiteY232" fmla="*/ 5476209 h 5790485"/>
              <a:gd name="connsiteX233" fmla="*/ 4985719 w 13261896"/>
              <a:gd name="connsiteY233" fmla="*/ 5523834 h 5790485"/>
              <a:gd name="connsiteX234" fmla="*/ 11323796 w 13261896"/>
              <a:gd name="connsiteY234" fmla="*/ 5485734 h 5790485"/>
              <a:gd name="connsiteX235" fmla="*/ 11276171 w 13261896"/>
              <a:gd name="connsiteY235" fmla="*/ 5495259 h 5790485"/>
              <a:gd name="connsiteX236" fmla="*/ 11223784 w 13261896"/>
              <a:gd name="connsiteY236" fmla="*/ 5538121 h 5790485"/>
              <a:gd name="connsiteX237" fmla="*/ 11166634 w 13261896"/>
              <a:gd name="connsiteY237" fmla="*/ 5552409 h 5790485"/>
              <a:gd name="connsiteX238" fmla="*/ 11104721 w 13261896"/>
              <a:gd name="connsiteY238" fmla="*/ 5533359 h 5790485"/>
              <a:gd name="connsiteX239" fmla="*/ 11276171 w 13261896"/>
              <a:gd name="connsiteY239" fmla="*/ 5471446 h 5790485"/>
              <a:gd name="connsiteX240" fmla="*/ 11323796 w 13261896"/>
              <a:gd name="connsiteY240" fmla="*/ 5485734 h 5790485"/>
              <a:gd name="connsiteX241" fmla="*/ 10666667 w 13261896"/>
              <a:gd name="connsiteY241" fmla="*/ 5490496 h 5790485"/>
              <a:gd name="connsiteX242" fmla="*/ 10733294 w 13261896"/>
              <a:gd name="connsiteY242" fmla="*/ 5538121 h 5790485"/>
              <a:gd name="connsiteX243" fmla="*/ 10790444 w 13261896"/>
              <a:gd name="connsiteY243" fmla="*/ 5523834 h 5790485"/>
              <a:gd name="connsiteX244" fmla="*/ 10704767 w 13261896"/>
              <a:gd name="connsiteY244" fmla="*/ 5542884 h 5790485"/>
              <a:gd name="connsiteX245" fmla="*/ 10547604 w 13261896"/>
              <a:gd name="connsiteY245" fmla="*/ 5514309 h 5790485"/>
              <a:gd name="connsiteX246" fmla="*/ 10409492 w 13261896"/>
              <a:gd name="connsiteY246" fmla="*/ 5509546 h 5790485"/>
              <a:gd name="connsiteX247" fmla="*/ 10438067 w 13261896"/>
              <a:gd name="connsiteY247" fmla="*/ 5495259 h 5790485"/>
              <a:gd name="connsiteX248" fmla="*/ 10476167 w 13261896"/>
              <a:gd name="connsiteY248" fmla="*/ 5509546 h 5790485"/>
              <a:gd name="connsiteX249" fmla="*/ 10552367 w 13261896"/>
              <a:gd name="connsiteY249" fmla="*/ 5471446 h 5790485"/>
              <a:gd name="connsiteX250" fmla="*/ 10580942 w 13261896"/>
              <a:gd name="connsiteY250" fmla="*/ 5471446 h 5790485"/>
              <a:gd name="connsiteX251" fmla="*/ 10666667 w 13261896"/>
              <a:gd name="connsiteY251" fmla="*/ 5490496 h 5790485"/>
              <a:gd name="connsiteX252" fmla="*/ 4423791 w 13261896"/>
              <a:gd name="connsiteY252" fmla="*/ 5533359 h 5790485"/>
              <a:gd name="connsiteX253" fmla="*/ 4347591 w 13261896"/>
              <a:gd name="connsiteY253" fmla="*/ 5471446 h 5790485"/>
              <a:gd name="connsiteX254" fmla="*/ 4423791 w 13261896"/>
              <a:gd name="connsiteY254" fmla="*/ 5533359 h 5790485"/>
              <a:gd name="connsiteX255" fmla="*/ 1042845 w 13261896"/>
              <a:gd name="connsiteY255" fmla="*/ 5495259 h 5790485"/>
              <a:gd name="connsiteX256" fmla="*/ 1052370 w 13261896"/>
              <a:gd name="connsiteY256" fmla="*/ 5480971 h 5790485"/>
              <a:gd name="connsiteX257" fmla="*/ 1042845 w 13261896"/>
              <a:gd name="connsiteY257" fmla="*/ 5476209 h 5790485"/>
              <a:gd name="connsiteX258" fmla="*/ 1066657 w 13261896"/>
              <a:gd name="connsiteY258" fmla="*/ 5471446 h 5790485"/>
              <a:gd name="connsiteX259" fmla="*/ 1042845 w 13261896"/>
              <a:gd name="connsiteY259" fmla="*/ 5495259 h 5790485"/>
              <a:gd name="connsiteX260" fmla="*/ 11652361 w 13261896"/>
              <a:gd name="connsiteY260" fmla="*/ 5466684 h 5790485"/>
              <a:gd name="connsiteX261" fmla="*/ 11566636 w 13261896"/>
              <a:gd name="connsiteY261" fmla="*/ 5633371 h 5790485"/>
              <a:gd name="connsiteX262" fmla="*/ 11557111 w 13261896"/>
              <a:gd name="connsiteY262" fmla="*/ 5576221 h 5790485"/>
              <a:gd name="connsiteX263" fmla="*/ 11638073 w 13261896"/>
              <a:gd name="connsiteY263" fmla="*/ 5466684 h 5790485"/>
              <a:gd name="connsiteX264" fmla="*/ 11652361 w 13261896"/>
              <a:gd name="connsiteY264" fmla="*/ 5466684 h 5790485"/>
              <a:gd name="connsiteX265" fmla="*/ 10114264 w 13261896"/>
              <a:gd name="connsiteY265" fmla="*/ 5466684 h 5790485"/>
              <a:gd name="connsiteX266" fmla="*/ 10014252 w 13261896"/>
              <a:gd name="connsiteY266" fmla="*/ 5500021 h 5790485"/>
              <a:gd name="connsiteX267" fmla="*/ 9976152 w 13261896"/>
              <a:gd name="connsiteY267" fmla="*/ 5495259 h 5790485"/>
              <a:gd name="connsiteX268" fmla="*/ 10052352 w 13261896"/>
              <a:gd name="connsiteY268" fmla="*/ 5466684 h 5790485"/>
              <a:gd name="connsiteX269" fmla="*/ 10114264 w 13261896"/>
              <a:gd name="connsiteY269" fmla="*/ 5466684 h 5790485"/>
              <a:gd name="connsiteX270" fmla="*/ 4304729 w 13261896"/>
              <a:gd name="connsiteY270" fmla="*/ 5471446 h 5790485"/>
              <a:gd name="connsiteX271" fmla="*/ 4376166 w 13261896"/>
              <a:gd name="connsiteY271" fmla="*/ 5523834 h 5790485"/>
              <a:gd name="connsiteX272" fmla="*/ 4304729 w 13261896"/>
              <a:gd name="connsiteY272" fmla="*/ 5471446 h 5790485"/>
              <a:gd name="connsiteX273" fmla="*/ 12166663 w 13261896"/>
              <a:gd name="connsiteY273" fmla="*/ 5461921 h 5790485"/>
              <a:gd name="connsiteX274" fmla="*/ 12166663 w 13261896"/>
              <a:gd name="connsiteY274" fmla="*/ 5471446 h 5790485"/>
              <a:gd name="connsiteX275" fmla="*/ 12114275 w 13261896"/>
              <a:gd name="connsiteY275" fmla="*/ 5471446 h 5790485"/>
              <a:gd name="connsiteX276" fmla="*/ 12123800 w 13261896"/>
              <a:gd name="connsiteY276" fmla="*/ 5461921 h 5790485"/>
              <a:gd name="connsiteX277" fmla="*/ 12166663 w 13261896"/>
              <a:gd name="connsiteY277" fmla="*/ 5461921 h 5790485"/>
              <a:gd name="connsiteX278" fmla="*/ 11999975 w 13261896"/>
              <a:gd name="connsiteY278" fmla="*/ 5471446 h 5790485"/>
              <a:gd name="connsiteX279" fmla="*/ 12009500 w 13261896"/>
              <a:gd name="connsiteY279" fmla="*/ 5490496 h 5790485"/>
              <a:gd name="connsiteX280" fmla="*/ 11799998 w 13261896"/>
              <a:gd name="connsiteY280" fmla="*/ 5604796 h 5790485"/>
              <a:gd name="connsiteX281" fmla="*/ 11795236 w 13261896"/>
              <a:gd name="connsiteY281" fmla="*/ 5557171 h 5790485"/>
              <a:gd name="connsiteX282" fmla="*/ 11909488 w 13261896"/>
              <a:gd name="connsiteY282" fmla="*/ 5466684 h 5790485"/>
              <a:gd name="connsiteX283" fmla="*/ 11942825 w 13261896"/>
              <a:gd name="connsiteY283" fmla="*/ 5461921 h 5790485"/>
              <a:gd name="connsiteX284" fmla="*/ 11999975 w 13261896"/>
              <a:gd name="connsiteY284" fmla="*/ 5471446 h 5790485"/>
              <a:gd name="connsiteX285" fmla="*/ 11499961 w 13261896"/>
              <a:gd name="connsiteY285" fmla="*/ 5461921 h 5790485"/>
              <a:gd name="connsiteX286" fmla="*/ 11466671 w 13261896"/>
              <a:gd name="connsiteY286" fmla="*/ 5519071 h 5790485"/>
              <a:gd name="connsiteX287" fmla="*/ 11438096 w 13261896"/>
              <a:gd name="connsiteY287" fmla="*/ 5600034 h 5790485"/>
              <a:gd name="connsiteX288" fmla="*/ 11433333 w 13261896"/>
              <a:gd name="connsiteY288" fmla="*/ 5633371 h 5790485"/>
              <a:gd name="connsiteX289" fmla="*/ 11390471 w 13261896"/>
              <a:gd name="connsiteY289" fmla="*/ 5571459 h 5790485"/>
              <a:gd name="connsiteX290" fmla="*/ 11399996 w 13261896"/>
              <a:gd name="connsiteY290" fmla="*/ 5538121 h 5790485"/>
              <a:gd name="connsiteX291" fmla="*/ 11390471 w 13261896"/>
              <a:gd name="connsiteY291" fmla="*/ 5533359 h 5790485"/>
              <a:gd name="connsiteX292" fmla="*/ 11290458 w 13261896"/>
              <a:gd name="connsiteY292" fmla="*/ 5595271 h 5790485"/>
              <a:gd name="connsiteX293" fmla="*/ 11276171 w 13261896"/>
              <a:gd name="connsiteY293" fmla="*/ 5595271 h 5790485"/>
              <a:gd name="connsiteX294" fmla="*/ 11295221 w 13261896"/>
              <a:gd name="connsiteY294" fmla="*/ 5552409 h 5790485"/>
              <a:gd name="connsiteX295" fmla="*/ 11252359 w 13261896"/>
              <a:gd name="connsiteY295" fmla="*/ 5580984 h 5790485"/>
              <a:gd name="connsiteX296" fmla="*/ 11204734 w 13261896"/>
              <a:gd name="connsiteY296" fmla="*/ 5580984 h 5790485"/>
              <a:gd name="connsiteX297" fmla="*/ 11480958 w 13261896"/>
              <a:gd name="connsiteY297" fmla="*/ 5461921 h 5790485"/>
              <a:gd name="connsiteX298" fmla="*/ 11499961 w 13261896"/>
              <a:gd name="connsiteY298" fmla="*/ 5461921 h 5790485"/>
              <a:gd name="connsiteX299" fmla="*/ 11604736 w 13261896"/>
              <a:gd name="connsiteY299" fmla="*/ 5480971 h 5790485"/>
              <a:gd name="connsiteX300" fmla="*/ 11495198 w 13261896"/>
              <a:gd name="connsiteY300" fmla="*/ 5542884 h 5790485"/>
              <a:gd name="connsiteX301" fmla="*/ 11480958 w 13261896"/>
              <a:gd name="connsiteY301" fmla="*/ 5519071 h 5790485"/>
              <a:gd name="connsiteX302" fmla="*/ 11523773 w 13261896"/>
              <a:gd name="connsiteY302" fmla="*/ 5461921 h 5790485"/>
              <a:gd name="connsiteX303" fmla="*/ 11552348 w 13261896"/>
              <a:gd name="connsiteY303" fmla="*/ 5476209 h 5790485"/>
              <a:gd name="connsiteX304" fmla="*/ 11576161 w 13261896"/>
              <a:gd name="connsiteY304" fmla="*/ 5457159 h 5790485"/>
              <a:gd name="connsiteX305" fmla="*/ 11604736 w 13261896"/>
              <a:gd name="connsiteY305" fmla="*/ 5480971 h 5790485"/>
              <a:gd name="connsiteX306" fmla="*/ 4252341 w 13261896"/>
              <a:gd name="connsiteY306" fmla="*/ 5461921 h 5790485"/>
              <a:gd name="connsiteX307" fmla="*/ 4314254 w 13261896"/>
              <a:gd name="connsiteY307" fmla="*/ 5500021 h 5790485"/>
              <a:gd name="connsiteX308" fmla="*/ 4252341 w 13261896"/>
              <a:gd name="connsiteY308" fmla="*/ 5461921 h 5790485"/>
              <a:gd name="connsiteX309" fmla="*/ 5280946 w 13261896"/>
              <a:gd name="connsiteY309" fmla="*/ 5457159 h 5790485"/>
              <a:gd name="connsiteX310" fmla="*/ 5280946 w 13261896"/>
              <a:gd name="connsiteY310" fmla="*/ 5471446 h 5790485"/>
              <a:gd name="connsiteX311" fmla="*/ 5266658 w 13261896"/>
              <a:gd name="connsiteY311" fmla="*/ 5480971 h 5790485"/>
              <a:gd name="connsiteX312" fmla="*/ 5247608 w 13261896"/>
              <a:gd name="connsiteY312" fmla="*/ 5452396 h 5790485"/>
              <a:gd name="connsiteX313" fmla="*/ 5280946 w 13261896"/>
              <a:gd name="connsiteY313" fmla="*/ 5457159 h 5790485"/>
              <a:gd name="connsiteX314" fmla="*/ 2557129 w 13261896"/>
              <a:gd name="connsiteY314" fmla="*/ 5476209 h 5790485"/>
              <a:gd name="connsiteX315" fmla="*/ 2566654 w 13261896"/>
              <a:gd name="connsiteY315" fmla="*/ 5500021 h 5790485"/>
              <a:gd name="connsiteX316" fmla="*/ 2599992 w 13261896"/>
              <a:gd name="connsiteY316" fmla="*/ 5480971 h 5790485"/>
              <a:gd name="connsiteX317" fmla="*/ 2690479 w 13261896"/>
              <a:gd name="connsiteY317" fmla="*/ 5485734 h 5790485"/>
              <a:gd name="connsiteX318" fmla="*/ 2690479 w 13261896"/>
              <a:gd name="connsiteY318" fmla="*/ 5504784 h 5790485"/>
              <a:gd name="connsiteX319" fmla="*/ 2795207 w 13261896"/>
              <a:gd name="connsiteY319" fmla="*/ 5471446 h 5790485"/>
              <a:gd name="connsiteX320" fmla="*/ 2814257 w 13261896"/>
              <a:gd name="connsiteY320" fmla="*/ 5471446 h 5790485"/>
              <a:gd name="connsiteX321" fmla="*/ 2814257 w 13261896"/>
              <a:gd name="connsiteY321" fmla="*/ 5485734 h 5790485"/>
              <a:gd name="connsiteX322" fmla="*/ 2695242 w 13261896"/>
              <a:gd name="connsiteY322" fmla="*/ 5509546 h 5790485"/>
              <a:gd name="connsiteX323" fmla="*/ 2590467 w 13261896"/>
              <a:gd name="connsiteY323" fmla="*/ 5504784 h 5790485"/>
              <a:gd name="connsiteX324" fmla="*/ 2457117 w 13261896"/>
              <a:gd name="connsiteY324" fmla="*/ 5476209 h 5790485"/>
              <a:gd name="connsiteX325" fmla="*/ 2457117 w 13261896"/>
              <a:gd name="connsiteY325" fmla="*/ 5461921 h 5790485"/>
              <a:gd name="connsiteX326" fmla="*/ 2476167 w 13261896"/>
              <a:gd name="connsiteY326" fmla="*/ 5452396 h 5790485"/>
              <a:gd name="connsiteX327" fmla="*/ 2557129 w 13261896"/>
              <a:gd name="connsiteY327" fmla="*/ 5476209 h 5790485"/>
              <a:gd name="connsiteX328" fmla="*/ 933307 w 13261896"/>
              <a:gd name="connsiteY328" fmla="*/ 5542884 h 5790485"/>
              <a:gd name="connsiteX329" fmla="*/ 999982 w 13261896"/>
              <a:gd name="connsiteY329" fmla="*/ 5452396 h 5790485"/>
              <a:gd name="connsiteX330" fmla="*/ 933307 w 13261896"/>
              <a:gd name="connsiteY330" fmla="*/ 5542884 h 5790485"/>
              <a:gd name="connsiteX331" fmla="*/ 12785694 w 13261896"/>
              <a:gd name="connsiteY331" fmla="*/ 5657184 h 5790485"/>
              <a:gd name="connsiteX332" fmla="*/ 12752356 w 13261896"/>
              <a:gd name="connsiteY332" fmla="*/ 5685711 h 5790485"/>
              <a:gd name="connsiteX333" fmla="*/ 12576191 w 13261896"/>
              <a:gd name="connsiteY333" fmla="*/ 5566696 h 5790485"/>
              <a:gd name="connsiteX334" fmla="*/ 12404741 w 13261896"/>
              <a:gd name="connsiteY334" fmla="*/ 5480971 h 5790485"/>
              <a:gd name="connsiteX335" fmla="*/ 12423791 w 13261896"/>
              <a:gd name="connsiteY335" fmla="*/ 5471446 h 5790485"/>
              <a:gd name="connsiteX336" fmla="*/ 12571429 w 13261896"/>
              <a:gd name="connsiteY336" fmla="*/ 5538121 h 5790485"/>
              <a:gd name="connsiteX337" fmla="*/ 12590479 w 13261896"/>
              <a:gd name="connsiteY337" fmla="*/ 5542884 h 5790485"/>
              <a:gd name="connsiteX338" fmla="*/ 12514279 w 13261896"/>
              <a:gd name="connsiteY338" fmla="*/ 5447634 h 5790485"/>
              <a:gd name="connsiteX339" fmla="*/ 12785694 w 13261896"/>
              <a:gd name="connsiteY339" fmla="*/ 5657184 h 5790485"/>
              <a:gd name="connsiteX340" fmla="*/ 12133325 w 13261896"/>
              <a:gd name="connsiteY340" fmla="*/ 5452396 h 5790485"/>
              <a:gd name="connsiteX341" fmla="*/ 12166663 w 13261896"/>
              <a:gd name="connsiteY341" fmla="*/ 5447634 h 5790485"/>
              <a:gd name="connsiteX342" fmla="*/ 12133325 w 13261896"/>
              <a:gd name="connsiteY342" fmla="*/ 5452396 h 5790485"/>
              <a:gd name="connsiteX343" fmla="*/ 11747611 w 13261896"/>
              <a:gd name="connsiteY343" fmla="*/ 5457159 h 5790485"/>
              <a:gd name="connsiteX344" fmla="*/ 11719036 w 13261896"/>
              <a:gd name="connsiteY344" fmla="*/ 5542884 h 5790485"/>
              <a:gd name="connsiteX345" fmla="*/ 11685698 w 13261896"/>
              <a:gd name="connsiteY345" fmla="*/ 5471446 h 5790485"/>
              <a:gd name="connsiteX346" fmla="*/ 11723798 w 13261896"/>
              <a:gd name="connsiteY346" fmla="*/ 5447634 h 5790485"/>
              <a:gd name="connsiteX347" fmla="*/ 11747611 w 13261896"/>
              <a:gd name="connsiteY347" fmla="*/ 5457159 h 5790485"/>
              <a:gd name="connsiteX348" fmla="*/ 1242822 w 13261896"/>
              <a:gd name="connsiteY348" fmla="*/ 5471446 h 5790485"/>
              <a:gd name="connsiteX349" fmla="*/ 1228535 w 13261896"/>
              <a:gd name="connsiteY349" fmla="*/ 5471446 h 5790485"/>
              <a:gd name="connsiteX350" fmla="*/ 1247585 w 13261896"/>
              <a:gd name="connsiteY350" fmla="*/ 5447634 h 5790485"/>
              <a:gd name="connsiteX351" fmla="*/ 1242822 w 13261896"/>
              <a:gd name="connsiteY351" fmla="*/ 5471446 h 5790485"/>
              <a:gd name="connsiteX352" fmla="*/ 1133332 w 13261896"/>
              <a:gd name="connsiteY352" fmla="*/ 5476209 h 5790485"/>
              <a:gd name="connsiteX353" fmla="*/ 1128570 w 13261896"/>
              <a:gd name="connsiteY353" fmla="*/ 5447634 h 5790485"/>
              <a:gd name="connsiteX354" fmla="*/ 1133332 w 13261896"/>
              <a:gd name="connsiteY354" fmla="*/ 5476209 h 5790485"/>
              <a:gd name="connsiteX355" fmla="*/ 5076158 w 13261896"/>
              <a:gd name="connsiteY355" fmla="*/ 5476209 h 5790485"/>
              <a:gd name="connsiteX356" fmla="*/ 5128546 w 13261896"/>
              <a:gd name="connsiteY356" fmla="*/ 5442871 h 5790485"/>
              <a:gd name="connsiteX357" fmla="*/ 5076158 w 13261896"/>
              <a:gd name="connsiteY357" fmla="*/ 5476209 h 5790485"/>
              <a:gd name="connsiteX358" fmla="*/ 2823782 w 13261896"/>
              <a:gd name="connsiteY358" fmla="*/ 5480971 h 5790485"/>
              <a:gd name="connsiteX359" fmla="*/ 2876169 w 13261896"/>
              <a:gd name="connsiteY359" fmla="*/ 5442871 h 5790485"/>
              <a:gd name="connsiteX360" fmla="*/ 2823782 w 13261896"/>
              <a:gd name="connsiteY360" fmla="*/ 5480971 h 5790485"/>
              <a:gd name="connsiteX361" fmla="*/ 2776157 w 13261896"/>
              <a:gd name="connsiteY361" fmla="*/ 5461921 h 5790485"/>
              <a:gd name="connsiteX362" fmla="*/ 2733294 w 13261896"/>
              <a:gd name="connsiteY362" fmla="*/ 5471446 h 5790485"/>
              <a:gd name="connsiteX363" fmla="*/ 2671429 w 13261896"/>
              <a:gd name="connsiteY363" fmla="*/ 5471446 h 5790485"/>
              <a:gd name="connsiteX364" fmla="*/ 2771394 w 13261896"/>
              <a:gd name="connsiteY364" fmla="*/ 5442871 h 5790485"/>
              <a:gd name="connsiteX365" fmla="*/ 2776157 w 13261896"/>
              <a:gd name="connsiteY365" fmla="*/ 5461921 h 5790485"/>
              <a:gd name="connsiteX366" fmla="*/ 2661904 w 13261896"/>
              <a:gd name="connsiteY366" fmla="*/ 5457159 h 5790485"/>
              <a:gd name="connsiteX367" fmla="*/ 2633329 w 13261896"/>
              <a:gd name="connsiteY367" fmla="*/ 5471446 h 5790485"/>
              <a:gd name="connsiteX368" fmla="*/ 2552367 w 13261896"/>
              <a:gd name="connsiteY368" fmla="*/ 5461921 h 5790485"/>
              <a:gd name="connsiteX369" fmla="*/ 2547604 w 13261896"/>
              <a:gd name="connsiteY369" fmla="*/ 5447634 h 5790485"/>
              <a:gd name="connsiteX370" fmla="*/ 2566654 w 13261896"/>
              <a:gd name="connsiteY370" fmla="*/ 5442871 h 5790485"/>
              <a:gd name="connsiteX371" fmla="*/ 2661904 w 13261896"/>
              <a:gd name="connsiteY371" fmla="*/ 5457159 h 5790485"/>
              <a:gd name="connsiteX372" fmla="*/ 11757136 w 13261896"/>
              <a:gd name="connsiteY372" fmla="*/ 5447634 h 5790485"/>
              <a:gd name="connsiteX373" fmla="*/ 11747611 w 13261896"/>
              <a:gd name="connsiteY373" fmla="*/ 5442871 h 5790485"/>
              <a:gd name="connsiteX374" fmla="*/ 11766661 w 13261896"/>
              <a:gd name="connsiteY374" fmla="*/ 5433346 h 5790485"/>
              <a:gd name="connsiteX375" fmla="*/ 11757136 w 13261896"/>
              <a:gd name="connsiteY375" fmla="*/ 5447634 h 5790485"/>
              <a:gd name="connsiteX376" fmla="*/ 10123789 w 13261896"/>
              <a:gd name="connsiteY376" fmla="*/ 5452396 h 5790485"/>
              <a:gd name="connsiteX377" fmla="*/ 9995202 w 13261896"/>
              <a:gd name="connsiteY377" fmla="*/ 5461921 h 5790485"/>
              <a:gd name="connsiteX378" fmla="*/ 10080927 w 13261896"/>
              <a:gd name="connsiteY378" fmla="*/ 5438109 h 5790485"/>
              <a:gd name="connsiteX379" fmla="*/ 10047589 w 13261896"/>
              <a:gd name="connsiteY379" fmla="*/ 5433346 h 5790485"/>
              <a:gd name="connsiteX380" fmla="*/ 10109502 w 13261896"/>
              <a:gd name="connsiteY380" fmla="*/ 5428584 h 5790485"/>
              <a:gd name="connsiteX381" fmla="*/ 10123789 w 13261896"/>
              <a:gd name="connsiteY381" fmla="*/ 5452396 h 5790485"/>
              <a:gd name="connsiteX382" fmla="*/ 5147596 w 13261896"/>
              <a:gd name="connsiteY382" fmla="*/ 5480971 h 5790485"/>
              <a:gd name="connsiteX383" fmla="*/ 5185696 w 13261896"/>
              <a:gd name="connsiteY383" fmla="*/ 5428584 h 5790485"/>
              <a:gd name="connsiteX384" fmla="*/ 5147596 w 13261896"/>
              <a:gd name="connsiteY384" fmla="*/ 5480971 h 5790485"/>
              <a:gd name="connsiteX385" fmla="*/ 5123783 w 13261896"/>
              <a:gd name="connsiteY385" fmla="*/ 5471446 h 5790485"/>
              <a:gd name="connsiteX386" fmla="*/ 5166646 w 13261896"/>
              <a:gd name="connsiteY386" fmla="*/ 5428584 h 5790485"/>
              <a:gd name="connsiteX387" fmla="*/ 5123783 w 13261896"/>
              <a:gd name="connsiteY387" fmla="*/ 5471446 h 5790485"/>
              <a:gd name="connsiteX388" fmla="*/ 12419029 w 13261896"/>
              <a:gd name="connsiteY388" fmla="*/ 5461921 h 5790485"/>
              <a:gd name="connsiteX389" fmla="*/ 12423791 w 13261896"/>
              <a:gd name="connsiteY389" fmla="*/ 5423821 h 5790485"/>
              <a:gd name="connsiteX390" fmla="*/ 12495229 w 13261896"/>
              <a:gd name="connsiteY390" fmla="*/ 5442871 h 5790485"/>
              <a:gd name="connsiteX391" fmla="*/ 12561904 w 13261896"/>
              <a:gd name="connsiteY391" fmla="*/ 5523834 h 5790485"/>
              <a:gd name="connsiteX392" fmla="*/ 12419029 w 13261896"/>
              <a:gd name="connsiteY392" fmla="*/ 5461921 h 5790485"/>
              <a:gd name="connsiteX393" fmla="*/ 4338066 w 13261896"/>
              <a:gd name="connsiteY393" fmla="*/ 5452396 h 5790485"/>
              <a:gd name="connsiteX394" fmla="*/ 4338066 w 13261896"/>
              <a:gd name="connsiteY394" fmla="*/ 5466684 h 5790485"/>
              <a:gd name="connsiteX395" fmla="*/ 4285679 w 13261896"/>
              <a:gd name="connsiteY395" fmla="*/ 5419059 h 5790485"/>
              <a:gd name="connsiteX396" fmla="*/ 4338066 w 13261896"/>
              <a:gd name="connsiteY396" fmla="*/ 5452396 h 5790485"/>
              <a:gd name="connsiteX397" fmla="*/ 2719054 w 13261896"/>
              <a:gd name="connsiteY397" fmla="*/ 5419059 h 5790485"/>
              <a:gd name="connsiteX398" fmla="*/ 2714292 w 13261896"/>
              <a:gd name="connsiteY398" fmla="*/ 5438109 h 5790485"/>
              <a:gd name="connsiteX399" fmla="*/ 2604754 w 13261896"/>
              <a:gd name="connsiteY399" fmla="*/ 5433346 h 5790485"/>
              <a:gd name="connsiteX400" fmla="*/ 2633329 w 13261896"/>
              <a:gd name="connsiteY400" fmla="*/ 5419059 h 5790485"/>
              <a:gd name="connsiteX401" fmla="*/ 2719054 w 13261896"/>
              <a:gd name="connsiteY401" fmla="*/ 5419059 h 5790485"/>
              <a:gd name="connsiteX402" fmla="*/ 1157145 w 13261896"/>
              <a:gd name="connsiteY402" fmla="*/ 5476209 h 5790485"/>
              <a:gd name="connsiteX403" fmla="*/ 1166670 w 13261896"/>
              <a:gd name="connsiteY403" fmla="*/ 5480971 h 5790485"/>
              <a:gd name="connsiteX404" fmla="*/ 1171432 w 13261896"/>
              <a:gd name="connsiteY404" fmla="*/ 5495259 h 5790485"/>
              <a:gd name="connsiteX405" fmla="*/ 1157145 w 13261896"/>
              <a:gd name="connsiteY405" fmla="*/ 5533359 h 5790485"/>
              <a:gd name="connsiteX406" fmla="*/ 1152382 w 13261896"/>
              <a:gd name="connsiteY406" fmla="*/ 5466684 h 5790485"/>
              <a:gd name="connsiteX407" fmla="*/ 1142857 w 13261896"/>
              <a:gd name="connsiteY407" fmla="*/ 5428584 h 5790485"/>
              <a:gd name="connsiteX408" fmla="*/ 1152382 w 13261896"/>
              <a:gd name="connsiteY408" fmla="*/ 5419059 h 5790485"/>
              <a:gd name="connsiteX409" fmla="*/ 1157145 w 13261896"/>
              <a:gd name="connsiteY409" fmla="*/ 5476209 h 5790485"/>
              <a:gd name="connsiteX410" fmla="*/ 12004738 w 13261896"/>
              <a:gd name="connsiteY410" fmla="*/ 5414296 h 5790485"/>
              <a:gd name="connsiteX411" fmla="*/ 11999975 w 13261896"/>
              <a:gd name="connsiteY411" fmla="*/ 5428584 h 5790485"/>
              <a:gd name="connsiteX412" fmla="*/ 12014263 w 13261896"/>
              <a:gd name="connsiteY412" fmla="*/ 5452396 h 5790485"/>
              <a:gd name="connsiteX413" fmla="*/ 11966638 w 13261896"/>
              <a:gd name="connsiteY413" fmla="*/ 5452396 h 5790485"/>
              <a:gd name="connsiteX414" fmla="*/ 11980925 w 13261896"/>
              <a:gd name="connsiteY414" fmla="*/ 5414296 h 5790485"/>
              <a:gd name="connsiteX415" fmla="*/ 12004738 w 13261896"/>
              <a:gd name="connsiteY415" fmla="*/ 5414296 h 5790485"/>
              <a:gd name="connsiteX416" fmla="*/ 11566636 w 13261896"/>
              <a:gd name="connsiteY416" fmla="*/ 5452396 h 5790485"/>
              <a:gd name="connsiteX417" fmla="*/ 11409521 w 13261896"/>
              <a:gd name="connsiteY417" fmla="*/ 5466684 h 5790485"/>
              <a:gd name="connsiteX418" fmla="*/ 11409521 w 13261896"/>
              <a:gd name="connsiteY418" fmla="*/ 5433346 h 5790485"/>
              <a:gd name="connsiteX419" fmla="*/ 11395233 w 13261896"/>
              <a:gd name="connsiteY419" fmla="*/ 5419059 h 5790485"/>
              <a:gd name="connsiteX420" fmla="*/ 11438096 w 13261896"/>
              <a:gd name="connsiteY420" fmla="*/ 5414296 h 5790485"/>
              <a:gd name="connsiteX421" fmla="*/ 11566636 w 13261896"/>
              <a:gd name="connsiteY421" fmla="*/ 5452396 h 5790485"/>
              <a:gd name="connsiteX422" fmla="*/ 10209514 w 13261896"/>
              <a:gd name="connsiteY422" fmla="*/ 5419059 h 5790485"/>
              <a:gd name="connsiteX423" fmla="*/ 10185702 w 13261896"/>
              <a:gd name="connsiteY423" fmla="*/ 5414296 h 5790485"/>
              <a:gd name="connsiteX424" fmla="*/ 10209514 w 13261896"/>
              <a:gd name="connsiteY424" fmla="*/ 5419059 h 5790485"/>
              <a:gd name="connsiteX425" fmla="*/ 4299966 w 13261896"/>
              <a:gd name="connsiteY425" fmla="*/ 5466684 h 5790485"/>
              <a:gd name="connsiteX426" fmla="*/ 4233339 w 13261896"/>
              <a:gd name="connsiteY426" fmla="*/ 5414296 h 5790485"/>
              <a:gd name="connsiteX427" fmla="*/ 4299966 w 13261896"/>
              <a:gd name="connsiteY427" fmla="*/ 5466684 h 5790485"/>
              <a:gd name="connsiteX428" fmla="*/ 2785682 w 13261896"/>
              <a:gd name="connsiteY428" fmla="*/ 5461921 h 5790485"/>
              <a:gd name="connsiteX429" fmla="*/ 2795207 w 13261896"/>
              <a:gd name="connsiteY429" fmla="*/ 5438109 h 5790485"/>
              <a:gd name="connsiteX430" fmla="*/ 2852357 w 13261896"/>
              <a:gd name="connsiteY430" fmla="*/ 5419059 h 5790485"/>
              <a:gd name="connsiteX431" fmla="*/ 2857119 w 13261896"/>
              <a:gd name="connsiteY431" fmla="*/ 5433346 h 5790485"/>
              <a:gd name="connsiteX432" fmla="*/ 2876169 w 13261896"/>
              <a:gd name="connsiteY432" fmla="*/ 5414296 h 5790485"/>
              <a:gd name="connsiteX433" fmla="*/ 2785682 w 13261896"/>
              <a:gd name="connsiteY433" fmla="*/ 5461921 h 5790485"/>
              <a:gd name="connsiteX434" fmla="*/ 2461879 w 13261896"/>
              <a:gd name="connsiteY434" fmla="*/ 5409534 h 5790485"/>
              <a:gd name="connsiteX435" fmla="*/ 2538079 w 13261896"/>
              <a:gd name="connsiteY435" fmla="*/ 5438109 h 5790485"/>
              <a:gd name="connsiteX436" fmla="*/ 2538079 w 13261896"/>
              <a:gd name="connsiteY436" fmla="*/ 5457159 h 5790485"/>
              <a:gd name="connsiteX437" fmla="*/ 2438067 w 13261896"/>
              <a:gd name="connsiteY437" fmla="*/ 5414296 h 5790485"/>
              <a:gd name="connsiteX438" fmla="*/ 2442829 w 13261896"/>
              <a:gd name="connsiteY438" fmla="*/ 5409534 h 5790485"/>
              <a:gd name="connsiteX439" fmla="*/ 2461879 w 13261896"/>
              <a:gd name="connsiteY439" fmla="*/ 5409534 h 5790485"/>
              <a:gd name="connsiteX440" fmla="*/ 12552379 w 13261896"/>
              <a:gd name="connsiteY440" fmla="*/ 5452396 h 5790485"/>
              <a:gd name="connsiteX441" fmla="*/ 12428554 w 13261896"/>
              <a:gd name="connsiteY441" fmla="*/ 5404771 h 5790485"/>
              <a:gd name="connsiteX442" fmla="*/ 12552379 w 13261896"/>
              <a:gd name="connsiteY442" fmla="*/ 5452396 h 5790485"/>
              <a:gd name="connsiteX443" fmla="*/ 10866644 w 13261896"/>
              <a:gd name="connsiteY443" fmla="*/ 5409534 h 5790485"/>
              <a:gd name="connsiteX444" fmla="*/ 10895219 w 13261896"/>
              <a:gd name="connsiteY444" fmla="*/ 5419059 h 5790485"/>
              <a:gd name="connsiteX445" fmla="*/ 10919031 w 13261896"/>
              <a:gd name="connsiteY445" fmla="*/ 5419059 h 5790485"/>
              <a:gd name="connsiteX446" fmla="*/ 10947606 w 13261896"/>
              <a:gd name="connsiteY446" fmla="*/ 5442871 h 5790485"/>
              <a:gd name="connsiteX447" fmla="*/ 10976181 w 13261896"/>
              <a:gd name="connsiteY447" fmla="*/ 5452396 h 5790485"/>
              <a:gd name="connsiteX448" fmla="*/ 11004756 w 13261896"/>
              <a:gd name="connsiteY448" fmla="*/ 5485734 h 5790485"/>
              <a:gd name="connsiteX449" fmla="*/ 11023806 w 13261896"/>
              <a:gd name="connsiteY449" fmla="*/ 5528596 h 5790485"/>
              <a:gd name="connsiteX450" fmla="*/ 10971419 w 13261896"/>
              <a:gd name="connsiteY450" fmla="*/ 5533359 h 5790485"/>
              <a:gd name="connsiteX451" fmla="*/ 10714292 w 13261896"/>
              <a:gd name="connsiteY451" fmla="*/ 5485734 h 5790485"/>
              <a:gd name="connsiteX452" fmla="*/ 10661904 w 13261896"/>
              <a:gd name="connsiteY452" fmla="*/ 5452396 h 5790485"/>
              <a:gd name="connsiteX453" fmla="*/ 10709529 w 13261896"/>
              <a:gd name="connsiteY453" fmla="*/ 5428584 h 5790485"/>
              <a:gd name="connsiteX454" fmla="*/ 10733294 w 13261896"/>
              <a:gd name="connsiteY454" fmla="*/ 5438109 h 5790485"/>
              <a:gd name="connsiteX455" fmla="*/ 10757106 w 13261896"/>
              <a:gd name="connsiteY455" fmla="*/ 5419059 h 5790485"/>
              <a:gd name="connsiteX456" fmla="*/ 10766631 w 13261896"/>
              <a:gd name="connsiteY456" fmla="*/ 5452396 h 5790485"/>
              <a:gd name="connsiteX457" fmla="*/ 10776156 w 13261896"/>
              <a:gd name="connsiteY457" fmla="*/ 5457159 h 5790485"/>
              <a:gd name="connsiteX458" fmla="*/ 10838069 w 13261896"/>
              <a:gd name="connsiteY458" fmla="*/ 5404771 h 5790485"/>
              <a:gd name="connsiteX459" fmla="*/ 10866644 w 13261896"/>
              <a:gd name="connsiteY459" fmla="*/ 5409534 h 5790485"/>
              <a:gd name="connsiteX460" fmla="*/ 5152358 w 13261896"/>
              <a:gd name="connsiteY460" fmla="*/ 5428584 h 5790485"/>
              <a:gd name="connsiteX461" fmla="*/ 5171408 w 13261896"/>
              <a:gd name="connsiteY461" fmla="*/ 5404771 h 5790485"/>
              <a:gd name="connsiteX462" fmla="*/ 5152358 w 13261896"/>
              <a:gd name="connsiteY462" fmla="*/ 5428584 h 5790485"/>
              <a:gd name="connsiteX463" fmla="*/ 12004738 w 13261896"/>
              <a:gd name="connsiteY463" fmla="*/ 5404771 h 5790485"/>
              <a:gd name="connsiteX464" fmla="*/ 11976163 w 13261896"/>
              <a:gd name="connsiteY464" fmla="*/ 5400009 h 5790485"/>
              <a:gd name="connsiteX465" fmla="*/ 12004738 w 13261896"/>
              <a:gd name="connsiteY465" fmla="*/ 5404771 h 5790485"/>
              <a:gd name="connsiteX466" fmla="*/ 11966638 w 13261896"/>
              <a:gd name="connsiteY466" fmla="*/ 5400009 h 5790485"/>
              <a:gd name="connsiteX467" fmla="*/ 11961875 w 13261896"/>
              <a:gd name="connsiteY467" fmla="*/ 5419059 h 5790485"/>
              <a:gd name="connsiteX468" fmla="*/ 11971400 w 13261896"/>
              <a:gd name="connsiteY468" fmla="*/ 5433346 h 5790485"/>
              <a:gd name="connsiteX469" fmla="*/ 11957113 w 13261896"/>
              <a:gd name="connsiteY469" fmla="*/ 5447634 h 5790485"/>
              <a:gd name="connsiteX470" fmla="*/ 11795236 w 13261896"/>
              <a:gd name="connsiteY470" fmla="*/ 5533359 h 5790485"/>
              <a:gd name="connsiteX471" fmla="*/ 11733323 w 13261896"/>
              <a:gd name="connsiteY471" fmla="*/ 5557171 h 5790485"/>
              <a:gd name="connsiteX472" fmla="*/ 11933300 w 13261896"/>
              <a:gd name="connsiteY472" fmla="*/ 5400009 h 5790485"/>
              <a:gd name="connsiteX473" fmla="*/ 11966638 w 13261896"/>
              <a:gd name="connsiteY473" fmla="*/ 5400009 h 5790485"/>
              <a:gd name="connsiteX474" fmla="*/ 6185678 w 13261896"/>
              <a:gd name="connsiteY474" fmla="*/ 5461921 h 5790485"/>
              <a:gd name="connsiteX475" fmla="*/ 6185678 w 13261896"/>
              <a:gd name="connsiteY475" fmla="*/ 5642896 h 5790485"/>
              <a:gd name="connsiteX476" fmla="*/ 6076188 w 13261896"/>
              <a:gd name="connsiteY476" fmla="*/ 5642896 h 5790485"/>
              <a:gd name="connsiteX477" fmla="*/ 6076188 w 13261896"/>
              <a:gd name="connsiteY477" fmla="*/ 5519071 h 5790485"/>
              <a:gd name="connsiteX478" fmla="*/ 6133338 w 13261896"/>
              <a:gd name="connsiteY478" fmla="*/ 5400009 h 5790485"/>
              <a:gd name="connsiteX479" fmla="*/ 6185678 w 13261896"/>
              <a:gd name="connsiteY479" fmla="*/ 5461921 h 5790485"/>
              <a:gd name="connsiteX480" fmla="*/ 11714273 w 13261896"/>
              <a:gd name="connsiteY480" fmla="*/ 5442871 h 5790485"/>
              <a:gd name="connsiteX481" fmla="*/ 11699986 w 13261896"/>
              <a:gd name="connsiteY481" fmla="*/ 5442871 h 5790485"/>
              <a:gd name="connsiteX482" fmla="*/ 11804761 w 13261896"/>
              <a:gd name="connsiteY482" fmla="*/ 5400009 h 5790485"/>
              <a:gd name="connsiteX483" fmla="*/ 11714273 w 13261896"/>
              <a:gd name="connsiteY483" fmla="*/ 5442871 h 5790485"/>
              <a:gd name="connsiteX484" fmla="*/ 10366629 w 13261896"/>
              <a:gd name="connsiteY484" fmla="*/ 5471446 h 5790485"/>
              <a:gd name="connsiteX485" fmla="*/ 10338102 w 13261896"/>
              <a:gd name="connsiteY485" fmla="*/ 5476209 h 5790485"/>
              <a:gd name="connsiteX486" fmla="*/ 10223802 w 13261896"/>
              <a:gd name="connsiteY486" fmla="*/ 5428584 h 5790485"/>
              <a:gd name="connsiteX487" fmla="*/ 10209514 w 13261896"/>
              <a:gd name="connsiteY487" fmla="*/ 5400009 h 5790485"/>
              <a:gd name="connsiteX488" fmla="*/ 10219039 w 13261896"/>
              <a:gd name="connsiteY488" fmla="*/ 5385721 h 5790485"/>
              <a:gd name="connsiteX489" fmla="*/ 10366629 w 13261896"/>
              <a:gd name="connsiteY489" fmla="*/ 5471446 h 5790485"/>
              <a:gd name="connsiteX490" fmla="*/ 8366665 w 13261896"/>
              <a:gd name="connsiteY490" fmla="*/ 5523834 h 5790485"/>
              <a:gd name="connsiteX491" fmla="*/ 8366665 w 13261896"/>
              <a:gd name="connsiteY491" fmla="*/ 5761911 h 5790485"/>
              <a:gd name="connsiteX492" fmla="*/ 8171402 w 13261896"/>
              <a:gd name="connsiteY492" fmla="*/ 5747623 h 5790485"/>
              <a:gd name="connsiteX493" fmla="*/ 8171402 w 13261896"/>
              <a:gd name="connsiteY493" fmla="*/ 5704761 h 5790485"/>
              <a:gd name="connsiteX494" fmla="*/ 8180927 w 13261896"/>
              <a:gd name="connsiteY494" fmla="*/ 5600034 h 5790485"/>
              <a:gd name="connsiteX495" fmla="*/ 8276177 w 13261896"/>
              <a:gd name="connsiteY495" fmla="*/ 5385721 h 5790485"/>
              <a:gd name="connsiteX496" fmla="*/ 8366665 w 13261896"/>
              <a:gd name="connsiteY496" fmla="*/ 5523834 h 5790485"/>
              <a:gd name="connsiteX497" fmla="*/ 11528536 w 13261896"/>
              <a:gd name="connsiteY497" fmla="*/ 5404771 h 5790485"/>
              <a:gd name="connsiteX498" fmla="*/ 11638073 w 13261896"/>
              <a:gd name="connsiteY498" fmla="*/ 5457159 h 5790485"/>
              <a:gd name="connsiteX499" fmla="*/ 11614261 w 13261896"/>
              <a:gd name="connsiteY499" fmla="*/ 5471446 h 5790485"/>
              <a:gd name="connsiteX500" fmla="*/ 11385708 w 13261896"/>
              <a:gd name="connsiteY500" fmla="*/ 5409534 h 5790485"/>
              <a:gd name="connsiteX501" fmla="*/ 11371421 w 13261896"/>
              <a:gd name="connsiteY501" fmla="*/ 5385721 h 5790485"/>
              <a:gd name="connsiteX502" fmla="*/ 11476196 w 13261896"/>
              <a:gd name="connsiteY502" fmla="*/ 5380959 h 5790485"/>
              <a:gd name="connsiteX503" fmla="*/ 11528536 w 13261896"/>
              <a:gd name="connsiteY503" fmla="*/ 5404771 h 5790485"/>
              <a:gd name="connsiteX504" fmla="*/ 11995213 w 13261896"/>
              <a:gd name="connsiteY504" fmla="*/ 5385721 h 5790485"/>
              <a:gd name="connsiteX505" fmla="*/ 11971400 w 13261896"/>
              <a:gd name="connsiteY505" fmla="*/ 5390484 h 5790485"/>
              <a:gd name="connsiteX506" fmla="*/ 11990450 w 13261896"/>
              <a:gd name="connsiteY506" fmla="*/ 5376196 h 5790485"/>
              <a:gd name="connsiteX507" fmla="*/ 11995213 w 13261896"/>
              <a:gd name="connsiteY507" fmla="*/ 5385721 h 5790485"/>
              <a:gd name="connsiteX508" fmla="*/ 3842861 w 13261896"/>
              <a:gd name="connsiteY508" fmla="*/ 5466684 h 5790485"/>
              <a:gd name="connsiteX509" fmla="*/ 3833336 w 13261896"/>
              <a:gd name="connsiteY509" fmla="*/ 5471446 h 5790485"/>
              <a:gd name="connsiteX510" fmla="*/ 3828574 w 13261896"/>
              <a:gd name="connsiteY510" fmla="*/ 5414296 h 5790485"/>
              <a:gd name="connsiteX511" fmla="*/ 3842861 w 13261896"/>
              <a:gd name="connsiteY511" fmla="*/ 5376196 h 5790485"/>
              <a:gd name="connsiteX512" fmla="*/ 3842861 w 13261896"/>
              <a:gd name="connsiteY512" fmla="*/ 5466684 h 5790485"/>
              <a:gd name="connsiteX513" fmla="*/ 4223814 w 13261896"/>
              <a:gd name="connsiteY513" fmla="*/ 5404771 h 5790485"/>
              <a:gd name="connsiteX514" fmla="*/ 4219051 w 13261896"/>
              <a:gd name="connsiteY514" fmla="*/ 5414296 h 5790485"/>
              <a:gd name="connsiteX515" fmla="*/ 4166664 w 13261896"/>
              <a:gd name="connsiteY515" fmla="*/ 5376196 h 5790485"/>
              <a:gd name="connsiteX516" fmla="*/ 4171426 w 13261896"/>
              <a:gd name="connsiteY516" fmla="*/ 5371434 h 5790485"/>
              <a:gd name="connsiteX517" fmla="*/ 4223814 w 13261896"/>
              <a:gd name="connsiteY517" fmla="*/ 5404771 h 5790485"/>
              <a:gd name="connsiteX518" fmla="*/ 4128564 w 13261896"/>
              <a:gd name="connsiteY518" fmla="*/ 5371434 h 5790485"/>
              <a:gd name="connsiteX519" fmla="*/ 4247579 w 13261896"/>
              <a:gd name="connsiteY519" fmla="*/ 5447634 h 5790485"/>
              <a:gd name="connsiteX520" fmla="*/ 4242864 w 13261896"/>
              <a:gd name="connsiteY520" fmla="*/ 5457159 h 5790485"/>
              <a:gd name="connsiteX521" fmla="*/ 4119039 w 13261896"/>
              <a:gd name="connsiteY521" fmla="*/ 5371434 h 5790485"/>
              <a:gd name="connsiteX522" fmla="*/ 4128564 w 13261896"/>
              <a:gd name="connsiteY522" fmla="*/ 5371434 h 5790485"/>
              <a:gd name="connsiteX523" fmla="*/ 12166663 w 13261896"/>
              <a:gd name="connsiteY523" fmla="*/ 5433346 h 5790485"/>
              <a:gd name="connsiteX524" fmla="*/ 12152375 w 13261896"/>
              <a:gd name="connsiteY524" fmla="*/ 5433346 h 5790485"/>
              <a:gd name="connsiteX525" fmla="*/ 12185713 w 13261896"/>
              <a:gd name="connsiteY525" fmla="*/ 5366671 h 5790485"/>
              <a:gd name="connsiteX526" fmla="*/ 12166663 w 13261896"/>
              <a:gd name="connsiteY526" fmla="*/ 5433346 h 5790485"/>
              <a:gd name="connsiteX527" fmla="*/ 11942825 w 13261896"/>
              <a:gd name="connsiteY527" fmla="*/ 5376196 h 5790485"/>
              <a:gd name="connsiteX528" fmla="*/ 11947588 w 13261896"/>
              <a:gd name="connsiteY528" fmla="*/ 5385721 h 5790485"/>
              <a:gd name="connsiteX529" fmla="*/ 11728561 w 13261896"/>
              <a:gd name="connsiteY529" fmla="*/ 5542884 h 5790485"/>
              <a:gd name="connsiteX530" fmla="*/ 11728561 w 13261896"/>
              <a:gd name="connsiteY530" fmla="*/ 5500021 h 5790485"/>
              <a:gd name="connsiteX531" fmla="*/ 11914250 w 13261896"/>
              <a:gd name="connsiteY531" fmla="*/ 5366671 h 5790485"/>
              <a:gd name="connsiteX532" fmla="*/ 11942825 w 13261896"/>
              <a:gd name="connsiteY532" fmla="*/ 5376196 h 5790485"/>
              <a:gd name="connsiteX533" fmla="*/ 11676173 w 13261896"/>
              <a:gd name="connsiteY533" fmla="*/ 5438109 h 5790485"/>
              <a:gd name="connsiteX534" fmla="*/ 11666648 w 13261896"/>
              <a:gd name="connsiteY534" fmla="*/ 5466684 h 5790485"/>
              <a:gd name="connsiteX535" fmla="*/ 11638073 w 13261896"/>
              <a:gd name="connsiteY535" fmla="*/ 5433346 h 5790485"/>
              <a:gd name="connsiteX536" fmla="*/ 11533298 w 13261896"/>
              <a:gd name="connsiteY536" fmla="*/ 5395246 h 5790485"/>
              <a:gd name="connsiteX537" fmla="*/ 11457146 w 13261896"/>
              <a:gd name="connsiteY537" fmla="*/ 5371434 h 5790485"/>
              <a:gd name="connsiteX538" fmla="*/ 11552348 w 13261896"/>
              <a:gd name="connsiteY538" fmla="*/ 5366671 h 5790485"/>
              <a:gd name="connsiteX539" fmla="*/ 11676173 w 13261896"/>
              <a:gd name="connsiteY539" fmla="*/ 5438109 h 5790485"/>
              <a:gd name="connsiteX540" fmla="*/ 9990439 w 13261896"/>
              <a:gd name="connsiteY540" fmla="*/ 5390484 h 5790485"/>
              <a:gd name="connsiteX541" fmla="*/ 9976152 w 13261896"/>
              <a:gd name="connsiteY541" fmla="*/ 5366671 h 5790485"/>
              <a:gd name="connsiteX542" fmla="*/ 9990439 w 13261896"/>
              <a:gd name="connsiteY542" fmla="*/ 5390484 h 5790485"/>
              <a:gd name="connsiteX543" fmla="*/ 2747582 w 13261896"/>
              <a:gd name="connsiteY543" fmla="*/ 5433346 h 5790485"/>
              <a:gd name="connsiteX544" fmla="*/ 2723769 w 13261896"/>
              <a:gd name="connsiteY544" fmla="*/ 5433346 h 5790485"/>
              <a:gd name="connsiteX545" fmla="*/ 2809494 w 13261896"/>
              <a:gd name="connsiteY545" fmla="*/ 5400009 h 5790485"/>
              <a:gd name="connsiteX546" fmla="*/ 2819019 w 13261896"/>
              <a:gd name="connsiteY546" fmla="*/ 5414296 h 5790485"/>
              <a:gd name="connsiteX547" fmla="*/ 2876169 w 13261896"/>
              <a:gd name="connsiteY547" fmla="*/ 5366671 h 5790485"/>
              <a:gd name="connsiteX548" fmla="*/ 2747582 w 13261896"/>
              <a:gd name="connsiteY548" fmla="*/ 5433346 h 5790485"/>
              <a:gd name="connsiteX549" fmla="*/ 12171425 w 13261896"/>
              <a:gd name="connsiteY549" fmla="*/ 5361909 h 5790485"/>
              <a:gd name="connsiteX550" fmla="*/ 12171425 w 13261896"/>
              <a:gd name="connsiteY550" fmla="*/ 5371434 h 5790485"/>
              <a:gd name="connsiteX551" fmla="*/ 12142850 w 13261896"/>
              <a:gd name="connsiteY551" fmla="*/ 5423821 h 5790485"/>
              <a:gd name="connsiteX552" fmla="*/ 12047600 w 13261896"/>
              <a:gd name="connsiteY552" fmla="*/ 5495259 h 5790485"/>
              <a:gd name="connsiteX553" fmla="*/ 12023788 w 13261896"/>
              <a:gd name="connsiteY553" fmla="*/ 5495259 h 5790485"/>
              <a:gd name="connsiteX554" fmla="*/ 12080938 w 13261896"/>
              <a:gd name="connsiteY554" fmla="*/ 5442871 h 5790485"/>
              <a:gd name="connsiteX555" fmla="*/ 12138088 w 13261896"/>
              <a:gd name="connsiteY555" fmla="*/ 5357146 h 5790485"/>
              <a:gd name="connsiteX556" fmla="*/ 12171425 w 13261896"/>
              <a:gd name="connsiteY556" fmla="*/ 5361909 h 5790485"/>
              <a:gd name="connsiteX557" fmla="*/ 9995202 w 13261896"/>
              <a:gd name="connsiteY557" fmla="*/ 5376196 h 5790485"/>
              <a:gd name="connsiteX558" fmla="*/ 9985677 w 13261896"/>
              <a:gd name="connsiteY558" fmla="*/ 5357146 h 5790485"/>
              <a:gd name="connsiteX559" fmla="*/ 9995202 w 13261896"/>
              <a:gd name="connsiteY559" fmla="*/ 5376196 h 5790485"/>
              <a:gd name="connsiteX560" fmla="*/ 11376183 w 13261896"/>
              <a:gd name="connsiteY560" fmla="*/ 5371434 h 5790485"/>
              <a:gd name="connsiteX561" fmla="*/ 11366658 w 13261896"/>
              <a:gd name="connsiteY561" fmla="*/ 5376196 h 5790485"/>
              <a:gd name="connsiteX562" fmla="*/ 11314271 w 13261896"/>
              <a:gd name="connsiteY562" fmla="*/ 5357146 h 5790485"/>
              <a:gd name="connsiteX563" fmla="*/ 11342846 w 13261896"/>
              <a:gd name="connsiteY563" fmla="*/ 5352384 h 5790485"/>
              <a:gd name="connsiteX564" fmla="*/ 11376183 w 13261896"/>
              <a:gd name="connsiteY564" fmla="*/ 5371434 h 5790485"/>
              <a:gd name="connsiteX565" fmla="*/ 11228546 w 13261896"/>
              <a:gd name="connsiteY565" fmla="*/ 5371434 h 5790485"/>
              <a:gd name="connsiteX566" fmla="*/ 11290458 w 13261896"/>
              <a:gd name="connsiteY566" fmla="*/ 5361909 h 5790485"/>
              <a:gd name="connsiteX567" fmla="*/ 11347608 w 13261896"/>
              <a:gd name="connsiteY567" fmla="*/ 5371434 h 5790485"/>
              <a:gd name="connsiteX568" fmla="*/ 11371421 w 13261896"/>
              <a:gd name="connsiteY568" fmla="*/ 5404771 h 5790485"/>
              <a:gd name="connsiteX569" fmla="*/ 11371421 w 13261896"/>
              <a:gd name="connsiteY569" fmla="*/ 5414296 h 5790485"/>
              <a:gd name="connsiteX570" fmla="*/ 11399996 w 13261896"/>
              <a:gd name="connsiteY570" fmla="*/ 5447634 h 5790485"/>
              <a:gd name="connsiteX571" fmla="*/ 11380946 w 13261896"/>
              <a:gd name="connsiteY571" fmla="*/ 5476209 h 5790485"/>
              <a:gd name="connsiteX572" fmla="*/ 11352371 w 13261896"/>
              <a:gd name="connsiteY572" fmla="*/ 5490496 h 5790485"/>
              <a:gd name="connsiteX573" fmla="*/ 11304746 w 13261896"/>
              <a:gd name="connsiteY573" fmla="*/ 5461921 h 5790485"/>
              <a:gd name="connsiteX574" fmla="*/ 11271408 w 13261896"/>
              <a:gd name="connsiteY574" fmla="*/ 5461921 h 5790485"/>
              <a:gd name="connsiteX575" fmla="*/ 11242834 w 13261896"/>
              <a:gd name="connsiteY575" fmla="*/ 5461921 h 5790485"/>
              <a:gd name="connsiteX576" fmla="*/ 11190446 w 13261896"/>
              <a:gd name="connsiteY576" fmla="*/ 5480971 h 5790485"/>
              <a:gd name="connsiteX577" fmla="*/ 11128534 w 13261896"/>
              <a:gd name="connsiteY577" fmla="*/ 5519071 h 5790485"/>
              <a:gd name="connsiteX578" fmla="*/ 11080956 w 13261896"/>
              <a:gd name="connsiteY578" fmla="*/ 5519071 h 5790485"/>
              <a:gd name="connsiteX579" fmla="*/ 11071431 w 13261896"/>
              <a:gd name="connsiteY579" fmla="*/ 5509546 h 5790485"/>
              <a:gd name="connsiteX580" fmla="*/ 11104721 w 13261896"/>
              <a:gd name="connsiteY580" fmla="*/ 5442871 h 5790485"/>
              <a:gd name="connsiteX581" fmla="*/ 11057144 w 13261896"/>
              <a:gd name="connsiteY581" fmla="*/ 5376196 h 5790485"/>
              <a:gd name="connsiteX582" fmla="*/ 11095244 w 13261896"/>
              <a:gd name="connsiteY582" fmla="*/ 5371434 h 5790485"/>
              <a:gd name="connsiteX583" fmla="*/ 11166634 w 13261896"/>
              <a:gd name="connsiteY583" fmla="*/ 5466684 h 5790485"/>
              <a:gd name="connsiteX584" fmla="*/ 11176159 w 13261896"/>
              <a:gd name="connsiteY584" fmla="*/ 5466684 h 5790485"/>
              <a:gd name="connsiteX585" fmla="*/ 11104721 w 13261896"/>
              <a:gd name="connsiteY585" fmla="*/ 5376196 h 5790485"/>
              <a:gd name="connsiteX586" fmla="*/ 11152346 w 13261896"/>
              <a:gd name="connsiteY586" fmla="*/ 5352384 h 5790485"/>
              <a:gd name="connsiteX587" fmla="*/ 11228546 w 13261896"/>
              <a:gd name="connsiteY587" fmla="*/ 5371434 h 5790485"/>
              <a:gd name="connsiteX588" fmla="*/ 12271391 w 13261896"/>
              <a:gd name="connsiteY588" fmla="*/ 5442871 h 5790485"/>
              <a:gd name="connsiteX589" fmla="*/ 12190475 w 13261896"/>
              <a:gd name="connsiteY589" fmla="*/ 5461921 h 5790485"/>
              <a:gd name="connsiteX590" fmla="*/ 12176188 w 13261896"/>
              <a:gd name="connsiteY590" fmla="*/ 5461921 h 5790485"/>
              <a:gd name="connsiteX591" fmla="*/ 12176188 w 13261896"/>
              <a:gd name="connsiteY591" fmla="*/ 5428584 h 5790485"/>
              <a:gd name="connsiteX592" fmla="*/ 12200000 w 13261896"/>
              <a:gd name="connsiteY592" fmla="*/ 5366671 h 5790485"/>
              <a:gd name="connsiteX593" fmla="*/ 12328541 w 13261896"/>
              <a:gd name="connsiteY593" fmla="*/ 5347621 h 5790485"/>
              <a:gd name="connsiteX594" fmla="*/ 12271391 w 13261896"/>
              <a:gd name="connsiteY594" fmla="*/ 5442871 h 5790485"/>
              <a:gd name="connsiteX595" fmla="*/ 12114275 w 13261896"/>
              <a:gd name="connsiteY595" fmla="*/ 5352384 h 5790485"/>
              <a:gd name="connsiteX596" fmla="*/ 12019025 w 13261896"/>
              <a:gd name="connsiteY596" fmla="*/ 5485734 h 5790485"/>
              <a:gd name="connsiteX597" fmla="*/ 12014263 w 13261896"/>
              <a:gd name="connsiteY597" fmla="*/ 5471446 h 5790485"/>
              <a:gd name="connsiteX598" fmla="*/ 12076175 w 13261896"/>
              <a:gd name="connsiteY598" fmla="*/ 5371434 h 5790485"/>
              <a:gd name="connsiteX599" fmla="*/ 12080938 w 13261896"/>
              <a:gd name="connsiteY599" fmla="*/ 5347621 h 5790485"/>
              <a:gd name="connsiteX600" fmla="*/ 12114275 w 13261896"/>
              <a:gd name="connsiteY600" fmla="*/ 5352384 h 5790485"/>
              <a:gd name="connsiteX601" fmla="*/ 6552343 w 13261896"/>
              <a:gd name="connsiteY601" fmla="*/ 5428584 h 5790485"/>
              <a:gd name="connsiteX602" fmla="*/ 6552343 w 13261896"/>
              <a:gd name="connsiteY602" fmla="*/ 5661946 h 5790485"/>
              <a:gd name="connsiteX603" fmla="*/ 6419041 w 13261896"/>
              <a:gd name="connsiteY603" fmla="*/ 5661946 h 5790485"/>
              <a:gd name="connsiteX604" fmla="*/ 6419041 w 13261896"/>
              <a:gd name="connsiteY604" fmla="*/ 5461921 h 5790485"/>
              <a:gd name="connsiteX605" fmla="*/ 6490478 w 13261896"/>
              <a:gd name="connsiteY605" fmla="*/ 5347621 h 5790485"/>
              <a:gd name="connsiteX606" fmla="*/ 6552343 w 13261896"/>
              <a:gd name="connsiteY606" fmla="*/ 5428584 h 5790485"/>
              <a:gd name="connsiteX607" fmla="*/ 5290471 w 13261896"/>
              <a:gd name="connsiteY607" fmla="*/ 5376196 h 5790485"/>
              <a:gd name="connsiteX608" fmla="*/ 5285708 w 13261896"/>
              <a:gd name="connsiteY608" fmla="*/ 5414296 h 5790485"/>
              <a:gd name="connsiteX609" fmla="*/ 5257133 w 13261896"/>
              <a:gd name="connsiteY609" fmla="*/ 5371434 h 5790485"/>
              <a:gd name="connsiteX610" fmla="*/ 5257133 w 13261896"/>
              <a:gd name="connsiteY610" fmla="*/ 5347621 h 5790485"/>
              <a:gd name="connsiteX611" fmla="*/ 5290471 w 13261896"/>
              <a:gd name="connsiteY611" fmla="*/ 5376196 h 5790485"/>
              <a:gd name="connsiteX612" fmla="*/ 2428542 w 13261896"/>
              <a:gd name="connsiteY612" fmla="*/ 5395246 h 5790485"/>
              <a:gd name="connsiteX613" fmla="*/ 2428542 w 13261896"/>
              <a:gd name="connsiteY613" fmla="*/ 5414296 h 5790485"/>
              <a:gd name="connsiteX614" fmla="*/ 2333339 w 13261896"/>
              <a:gd name="connsiteY614" fmla="*/ 5357146 h 5790485"/>
              <a:gd name="connsiteX615" fmla="*/ 2342817 w 13261896"/>
              <a:gd name="connsiteY615" fmla="*/ 5347621 h 5790485"/>
              <a:gd name="connsiteX616" fmla="*/ 2428542 w 13261896"/>
              <a:gd name="connsiteY616" fmla="*/ 5395246 h 5790485"/>
              <a:gd name="connsiteX617" fmla="*/ 4947619 w 13261896"/>
              <a:gd name="connsiteY617" fmla="*/ 5495259 h 5790485"/>
              <a:gd name="connsiteX618" fmla="*/ 4857131 w 13261896"/>
              <a:gd name="connsiteY618" fmla="*/ 5580984 h 5790485"/>
              <a:gd name="connsiteX619" fmla="*/ 4919044 w 13261896"/>
              <a:gd name="connsiteY619" fmla="*/ 5519071 h 5790485"/>
              <a:gd name="connsiteX620" fmla="*/ 4942856 w 13261896"/>
              <a:gd name="connsiteY620" fmla="*/ 5466684 h 5790485"/>
              <a:gd name="connsiteX621" fmla="*/ 5128546 w 13261896"/>
              <a:gd name="connsiteY621" fmla="*/ 5347621 h 5790485"/>
              <a:gd name="connsiteX622" fmla="*/ 5161883 w 13261896"/>
              <a:gd name="connsiteY622" fmla="*/ 5342859 h 5790485"/>
              <a:gd name="connsiteX623" fmla="*/ 4947619 w 13261896"/>
              <a:gd name="connsiteY623" fmla="*/ 5495259 h 5790485"/>
              <a:gd name="connsiteX624" fmla="*/ 2942844 w 13261896"/>
              <a:gd name="connsiteY624" fmla="*/ 5342859 h 5790485"/>
              <a:gd name="connsiteX625" fmla="*/ 3004757 w 13261896"/>
              <a:gd name="connsiteY625" fmla="*/ 5409534 h 5790485"/>
              <a:gd name="connsiteX626" fmla="*/ 2933319 w 13261896"/>
              <a:gd name="connsiteY626" fmla="*/ 5342859 h 5790485"/>
              <a:gd name="connsiteX627" fmla="*/ 2942844 w 13261896"/>
              <a:gd name="connsiteY627" fmla="*/ 5342859 h 5790485"/>
              <a:gd name="connsiteX628" fmla="*/ 2409492 w 13261896"/>
              <a:gd name="connsiteY628" fmla="*/ 5342859 h 5790485"/>
              <a:gd name="connsiteX629" fmla="*/ 2490454 w 13261896"/>
              <a:gd name="connsiteY629" fmla="*/ 5400009 h 5790485"/>
              <a:gd name="connsiteX630" fmla="*/ 2514267 w 13261896"/>
              <a:gd name="connsiteY630" fmla="*/ 5390484 h 5790485"/>
              <a:gd name="connsiteX631" fmla="*/ 2599992 w 13261896"/>
              <a:gd name="connsiteY631" fmla="*/ 5414296 h 5790485"/>
              <a:gd name="connsiteX632" fmla="*/ 2599992 w 13261896"/>
              <a:gd name="connsiteY632" fmla="*/ 5433346 h 5790485"/>
              <a:gd name="connsiteX633" fmla="*/ 2385679 w 13261896"/>
              <a:gd name="connsiteY633" fmla="*/ 5352384 h 5790485"/>
              <a:gd name="connsiteX634" fmla="*/ 2390442 w 13261896"/>
              <a:gd name="connsiteY634" fmla="*/ 5342859 h 5790485"/>
              <a:gd name="connsiteX635" fmla="*/ 2409492 w 13261896"/>
              <a:gd name="connsiteY635" fmla="*/ 5342859 h 5790485"/>
              <a:gd name="connsiteX636" fmla="*/ 12752356 w 13261896"/>
              <a:gd name="connsiteY636" fmla="*/ 5338096 h 5790485"/>
              <a:gd name="connsiteX637" fmla="*/ 12919044 w 13261896"/>
              <a:gd name="connsiteY637" fmla="*/ 5504784 h 5790485"/>
              <a:gd name="connsiteX638" fmla="*/ 12885706 w 13261896"/>
              <a:gd name="connsiteY638" fmla="*/ 5528596 h 5790485"/>
              <a:gd name="connsiteX639" fmla="*/ 12704731 w 13261896"/>
              <a:gd name="connsiteY639" fmla="*/ 5338096 h 5790485"/>
              <a:gd name="connsiteX640" fmla="*/ 12752356 w 13261896"/>
              <a:gd name="connsiteY640" fmla="*/ 5338096 h 5790485"/>
              <a:gd name="connsiteX641" fmla="*/ 12666631 w 13261896"/>
              <a:gd name="connsiteY641" fmla="*/ 5338096 h 5790485"/>
              <a:gd name="connsiteX642" fmla="*/ 12814269 w 13261896"/>
              <a:gd name="connsiteY642" fmla="*/ 5557171 h 5790485"/>
              <a:gd name="connsiteX643" fmla="*/ 12780931 w 13261896"/>
              <a:gd name="connsiteY643" fmla="*/ 5561934 h 5790485"/>
              <a:gd name="connsiteX644" fmla="*/ 12690444 w 13261896"/>
              <a:gd name="connsiteY644" fmla="*/ 5428584 h 5790485"/>
              <a:gd name="connsiteX645" fmla="*/ 12580954 w 13261896"/>
              <a:gd name="connsiteY645" fmla="*/ 5371434 h 5790485"/>
              <a:gd name="connsiteX646" fmla="*/ 12623816 w 13261896"/>
              <a:gd name="connsiteY646" fmla="*/ 5390484 h 5790485"/>
              <a:gd name="connsiteX647" fmla="*/ 12628531 w 13261896"/>
              <a:gd name="connsiteY647" fmla="*/ 5380959 h 5790485"/>
              <a:gd name="connsiteX648" fmla="*/ 12685681 w 13261896"/>
              <a:gd name="connsiteY648" fmla="*/ 5390484 h 5790485"/>
              <a:gd name="connsiteX649" fmla="*/ 12652344 w 13261896"/>
              <a:gd name="connsiteY649" fmla="*/ 5338096 h 5790485"/>
              <a:gd name="connsiteX650" fmla="*/ 12666631 w 13261896"/>
              <a:gd name="connsiteY650" fmla="*/ 5338096 h 5790485"/>
              <a:gd name="connsiteX651" fmla="*/ 12419029 w 13261896"/>
              <a:gd name="connsiteY651" fmla="*/ 5414296 h 5790485"/>
              <a:gd name="connsiteX652" fmla="*/ 12395216 w 13261896"/>
              <a:gd name="connsiteY652" fmla="*/ 5480971 h 5790485"/>
              <a:gd name="connsiteX653" fmla="*/ 12352354 w 13261896"/>
              <a:gd name="connsiteY653" fmla="*/ 5480971 h 5790485"/>
              <a:gd name="connsiteX654" fmla="*/ 12366641 w 13261896"/>
              <a:gd name="connsiteY654" fmla="*/ 5457159 h 5790485"/>
              <a:gd name="connsiteX655" fmla="*/ 12285679 w 13261896"/>
              <a:gd name="connsiteY655" fmla="*/ 5447634 h 5790485"/>
              <a:gd name="connsiteX656" fmla="*/ 12347591 w 13261896"/>
              <a:gd name="connsiteY656" fmla="*/ 5338096 h 5790485"/>
              <a:gd name="connsiteX657" fmla="*/ 12419029 w 13261896"/>
              <a:gd name="connsiteY657" fmla="*/ 5414296 h 5790485"/>
              <a:gd name="connsiteX658" fmla="*/ 3452384 w 13261896"/>
              <a:gd name="connsiteY658" fmla="*/ 5352384 h 5790485"/>
              <a:gd name="connsiteX659" fmla="*/ 3385709 w 13261896"/>
              <a:gd name="connsiteY659" fmla="*/ 5352384 h 5790485"/>
              <a:gd name="connsiteX660" fmla="*/ 3447621 w 13261896"/>
              <a:gd name="connsiteY660" fmla="*/ 5338096 h 5790485"/>
              <a:gd name="connsiteX661" fmla="*/ 3452384 w 13261896"/>
              <a:gd name="connsiteY661" fmla="*/ 5352384 h 5790485"/>
              <a:gd name="connsiteX662" fmla="*/ 11695223 w 13261896"/>
              <a:gd name="connsiteY662" fmla="*/ 5366671 h 5790485"/>
              <a:gd name="connsiteX663" fmla="*/ 11714273 w 13261896"/>
              <a:gd name="connsiteY663" fmla="*/ 5395246 h 5790485"/>
              <a:gd name="connsiteX664" fmla="*/ 11680936 w 13261896"/>
              <a:gd name="connsiteY664" fmla="*/ 5457159 h 5790485"/>
              <a:gd name="connsiteX665" fmla="*/ 11623786 w 13261896"/>
              <a:gd name="connsiteY665" fmla="*/ 5385721 h 5790485"/>
              <a:gd name="connsiteX666" fmla="*/ 11528536 w 13261896"/>
              <a:gd name="connsiteY666" fmla="*/ 5357146 h 5790485"/>
              <a:gd name="connsiteX667" fmla="*/ 11599973 w 13261896"/>
              <a:gd name="connsiteY667" fmla="*/ 5333334 h 5790485"/>
              <a:gd name="connsiteX668" fmla="*/ 11695223 w 13261896"/>
              <a:gd name="connsiteY668" fmla="*/ 5366671 h 5790485"/>
              <a:gd name="connsiteX669" fmla="*/ 3371421 w 13261896"/>
              <a:gd name="connsiteY669" fmla="*/ 5342859 h 5790485"/>
              <a:gd name="connsiteX670" fmla="*/ 3309509 w 13261896"/>
              <a:gd name="connsiteY670" fmla="*/ 5333334 h 5790485"/>
              <a:gd name="connsiteX671" fmla="*/ 3371421 w 13261896"/>
              <a:gd name="connsiteY671" fmla="*/ 5342859 h 5790485"/>
              <a:gd name="connsiteX672" fmla="*/ 12066650 w 13261896"/>
              <a:gd name="connsiteY672" fmla="*/ 5328571 h 5790485"/>
              <a:gd name="connsiteX673" fmla="*/ 12057125 w 13261896"/>
              <a:gd name="connsiteY673" fmla="*/ 5342859 h 5790485"/>
              <a:gd name="connsiteX674" fmla="*/ 12071413 w 13261896"/>
              <a:gd name="connsiteY674" fmla="*/ 5352384 h 5790485"/>
              <a:gd name="connsiteX675" fmla="*/ 12057125 w 13261896"/>
              <a:gd name="connsiteY675" fmla="*/ 5395246 h 5790485"/>
              <a:gd name="connsiteX676" fmla="*/ 12042838 w 13261896"/>
              <a:gd name="connsiteY676" fmla="*/ 5328571 h 5790485"/>
              <a:gd name="connsiteX677" fmla="*/ 12066650 w 13261896"/>
              <a:gd name="connsiteY677" fmla="*/ 5328571 h 5790485"/>
              <a:gd name="connsiteX678" fmla="*/ 12047600 w 13261896"/>
              <a:gd name="connsiteY678" fmla="*/ 5385721 h 5790485"/>
              <a:gd name="connsiteX679" fmla="*/ 12023788 w 13261896"/>
              <a:gd name="connsiteY679" fmla="*/ 5452396 h 5790485"/>
              <a:gd name="connsiteX680" fmla="*/ 12014263 w 13261896"/>
              <a:gd name="connsiteY680" fmla="*/ 5428584 h 5790485"/>
              <a:gd name="connsiteX681" fmla="*/ 12028550 w 13261896"/>
              <a:gd name="connsiteY681" fmla="*/ 5409534 h 5790485"/>
              <a:gd name="connsiteX682" fmla="*/ 11999975 w 13261896"/>
              <a:gd name="connsiteY682" fmla="*/ 5366671 h 5790485"/>
              <a:gd name="connsiteX683" fmla="*/ 12028550 w 13261896"/>
              <a:gd name="connsiteY683" fmla="*/ 5328571 h 5790485"/>
              <a:gd name="connsiteX684" fmla="*/ 12047600 w 13261896"/>
              <a:gd name="connsiteY684" fmla="*/ 5385721 h 5790485"/>
              <a:gd name="connsiteX685" fmla="*/ 5290471 w 13261896"/>
              <a:gd name="connsiteY685" fmla="*/ 5333334 h 5790485"/>
              <a:gd name="connsiteX686" fmla="*/ 5290471 w 13261896"/>
              <a:gd name="connsiteY686" fmla="*/ 5347621 h 5790485"/>
              <a:gd name="connsiteX687" fmla="*/ 5280946 w 13261896"/>
              <a:gd name="connsiteY687" fmla="*/ 5342859 h 5790485"/>
              <a:gd name="connsiteX688" fmla="*/ 5280946 w 13261896"/>
              <a:gd name="connsiteY688" fmla="*/ 5328571 h 5790485"/>
              <a:gd name="connsiteX689" fmla="*/ 5290471 w 13261896"/>
              <a:gd name="connsiteY689" fmla="*/ 5333334 h 5790485"/>
              <a:gd name="connsiteX690" fmla="*/ 4047601 w 13261896"/>
              <a:gd name="connsiteY690" fmla="*/ 5333334 h 5790485"/>
              <a:gd name="connsiteX691" fmla="*/ 4109514 w 13261896"/>
              <a:gd name="connsiteY691" fmla="*/ 5371434 h 5790485"/>
              <a:gd name="connsiteX692" fmla="*/ 4047601 w 13261896"/>
              <a:gd name="connsiteY692" fmla="*/ 5333334 h 5790485"/>
              <a:gd name="connsiteX693" fmla="*/ 2657142 w 13261896"/>
              <a:gd name="connsiteY693" fmla="*/ 5333334 h 5790485"/>
              <a:gd name="connsiteX694" fmla="*/ 2628567 w 13261896"/>
              <a:gd name="connsiteY694" fmla="*/ 5328571 h 5790485"/>
              <a:gd name="connsiteX695" fmla="*/ 2657142 w 13261896"/>
              <a:gd name="connsiteY695" fmla="*/ 5333334 h 5790485"/>
              <a:gd name="connsiteX696" fmla="*/ 12666631 w 13261896"/>
              <a:gd name="connsiteY696" fmla="*/ 5376196 h 5790485"/>
              <a:gd name="connsiteX697" fmla="*/ 12600004 w 13261896"/>
              <a:gd name="connsiteY697" fmla="*/ 5323809 h 5790485"/>
              <a:gd name="connsiteX698" fmla="*/ 12666631 w 13261896"/>
              <a:gd name="connsiteY698" fmla="*/ 5376196 h 5790485"/>
              <a:gd name="connsiteX699" fmla="*/ 11433333 w 13261896"/>
              <a:gd name="connsiteY699" fmla="*/ 5366671 h 5790485"/>
              <a:gd name="connsiteX700" fmla="*/ 11395233 w 13261896"/>
              <a:gd name="connsiteY700" fmla="*/ 5371434 h 5790485"/>
              <a:gd name="connsiteX701" fmla="*/ 11347608 w 13261896"/>
              <a:gd name="connsiteY701" fmla="*/ 5342859 h 5790485"/>
              <a:gd name="connsiteX702" fmla="*/ 11390471 w 13261896"/>
              <a:gd name="connsiteY702" fmla="*/ 5323809 h 5790485"/>
              <a:gd name="connsiteX703" fmla="*/ 11433333 w 13261896"/>
              <a:gd name="connsiteY703" fmla="*/ 5366671 h 5790485"/>
              <a:gd name="connsiteX704" fmla="*/ 4138089 w 13261896"/>
              <a:gd name="connsiteY704" fmla="*/ 5323809 h 5790485"/>
              <a:gd name="connsiteX705" fmla="*/ 4276154 w 13261896"/>
              <a:gd name="connsiteY705" fmla="*/ 5404771 h 5790485"/>
              <a:gd name="connsiteX706" fmla="*/ 4266629 w 13261896"/>
              <a:gd name="connsiteY706" fmla="*/ 5419059 h 5790485"/>
              <a:gd name="connsiteX707" fmla="*/ 4128564 w 13261896"/>
              <a:gd name="connsiteY707" fmla="*/ 5323809 h 5790485"/>
              <a:gd name="connsiteX708" fmla="*/ 4138089 w 13261896"/>
              <a:gd name="connsiteY708" fmla="*/ 5323809 h 5790485"/>
              <a:gd name="connsiteX709" fmla="*/ 4157139 w 13261896"/>
              <a:gd name="connsiteY709" fmla="*/ 5371434 h 5790485"/>
              <a:gd name="connsiteX710" fmla="*/ 4090464 w 13261896"/>
              <a:gd name="connsiteY710" fmla="*/ 5323809 h 5790485"/>
              <a:gd name="connsiteX711" fmla="*/ 4157139 w 13261896"/>
              <a:gd name="connsiteY711" fmla="*/ 5371434 h 5790485"/>
              <a:gd name="connsiteX712" fmla="*/ 3514249 w 13261896"/>
              <a:gd name="connsiteY712" fmla="*/ 5333334 h 5790485"/>
              <a:gd name="connsiteX713" fmla="*/ 3461909 w 13261896"/>
              <a:gd name="connsiteY713" fmla="*/ 5347621 h 5790485"/>
              <a:gd name="connsiteX714" fmla="*/ 3509486 w 13261896"/>
              <a:gd name="connsiteY714" fmla="*/ 5323809 h 5790485"/>
              <a:gd name="connsiteX715" fmla="*/ 3514249 w 13261896"/>
              <a:gd name="connsiteY715" fmla="*/ 5333334 h 5790485"/>
              <a:gd name="connsiteX716" fmla="*/ 3295221 w 13261896"/>
              <a:gd name="connsiteY716" fmla="*/ 5333334 h 5790485"/>
              <a:gd name="connsiteX717" fmla="*/ 3242834 w 13261896"/>
              <a:gd name="connsiteY717" fmla="*/ 5328571 h 5790485"/>
              <a:gd name="connsiteX718" fmla="*/ 3242834 w 13261896"/>
              <a:gd name="connsiteY718" fmla="*/ 5319046 h 5790485"/>
              <a:gd name="connsiteX719" fmla="*/ 3295221 w 13261896"/>
              <a:gd name="connsiteY719" fmla="*/ 5333334 h 5790485"/>
              <a:gd name="connsiteX720" fmla="*/ 11938063 w 13261896"/>
              <a:gd name="connsiteY720" fmla="*/ 5361909 h 5790485"/>
              <a:gd name="connsiteX721" fmla="*/ 11909488 w 13261896"/>
              <a:gd name="connsiteY721" fmla="*/ 5352384 h 5790485"/>
              <a:gd name="connsiteX722" fmla="*/ 11890438 w 13261896"/>
              <a:gd name="connsiteY722" fmla="*/ 5328571 h 5790485"/>
              <a:gd name="connsiteX723" fmla="*/ 11909488 w 13261896"/>
              <a:gd name="connsiteY723" fmla="*/ 5314284 h 5790485"/>
              <a:gd name="connsiteX724" fmla="*/ 11938063 w 13261896"/>
              <a:gd name="connsiteY724" fmla="*/ 5361909 h 5790485"/>
              <a:gd name="connsiteX725" fmla="*/ 11690461 w 13261896"/>
              <a:gd name="connsiteY725" fmla="*/ 5314284 h 5790485"/>
              <a:gd name="connsiteX726" fmla="*/ 11842861 w 13261896"/>
              <a:gd name="connsiteY726" fmla="*/ 5380959 h 5790485"/>
              <a:gd name="connsiteX727" fmla="*/ 11814286 w 13261896"/>
              <a:gd name="connsiteY727" fmla="*/ 5390484 h 5790485"/>
              <a:gd name="connsiteX728" fmla="*/ 11723798 w 13261896"/>
              <a:gd name="connsiteY728" fmla="*/ 5333334 h 5790485"/>
              <a:gd name="connsiteX729" fmla="*/ 11676173 w 13261896"/>
              <a:gd name="connsiteY729" fmla="*/ 5314284 h 5790485"/>
              <a:gd name="connsiteX730" fmla="*/ 11690461 w 13261896"/>
              <a:gd name="connsiteY730" fmla="*/ 5314284 h 5790485"/>
              <a:gd name="connsiteX731" fmla="*/ 11661886 w 13261896"/>
              <a:gd name="connsiteY731" fmla="*/ 5319046 h 5790485"/>
              <a:gd name="connsiteX732" fmla="*/ 11642836 w 13261896"/>
              <a:gd name="connsiteY732" fmla="*/ 5314284 h 5790485"/>
              <a:gd name="connsiteX733" fmla="*/ 11661886 w 13261896"/>
              <a:gd name="connsiteY733" fmla="*/ 5319046 h 5790485"/>
              <a:gd name="connsiteX734" fmla="*/ 10104739 w 13261896"/>
              <a:gd name="connsiteY734" fmla="*/ 5352384 h 5790485"/>
              <a:gd name="connsiteX735" fmla="*/ 10052352 w 13261896"/>
              <a:gd name="connsiteY735" fmla="*/ 5314284 h 5790485"/>
              <a:gd name="connsiteX736" fmla="*/ 10104739 w 13261896"/>
              <a:gd name="connsiteY736" fmla="*/ 5352384 h 5790485"/>
              <a:gd name="connsiteX737" fmla="*/ 7695200 w 13261896"/>
              <a:gd name="connsiteY737" fmla="*/ 5423821 h 5790485"/>
              <a:gd name="connsiteX738" fmla="*/ 7695200 w 13261896"/>
              <a:gd name="connsiteY738" fmla="*/ 5728573 h 5790485"/>
              <a:gd name="connsiteX739" fmla="*/ 7485698 w 13261896"/>
              <a:gd name="connsiteY739" fmla="*/ 5728573 h 5790485"/>
              <a:gd name="connsiteX740" fmla="*/ 7490460 w 13261896"/>
              <a:gd name="connsiteY740" fmla="*/ 5500021 h 5790485"/>
              <a:gd name="connsiteX741" fmla="*/ 7609523 w 13261896"/>
              <a:gd name="connsiteY741" fmla="*/ 5314284 h 5790485"/>
              <a:gd name="connsiteX742" fmla="*/ 7695200 w 13261896"/>
              <a:gd name="connsiteY742" fmla="*/ 5423821 h 5790485"/>
              <a:gd name="connsiteX743" fmla="*/ 5271421 w 13261896"/>
              <a:gd name="connsiteY743" fmla="*/ 5333334 h 5790485"/>
              <a:gd name="connsiteX744" fmla="*/ 5257133 w 13261896"/>
              <a:gd name="connsiteY744" fmla="*/ 5314284 h 5790485"/>
              <a:gd name="connsiteX745" fmla="*/ 5271421 w 13261896"/>
              <a:gd name="connsiteY745" fmla="*/ 5333334 h 5790485"/>
              <a:gd name="connsiteX746" fmla="*/ 12019025 w 13261896"/>
              <a:gd name="connsiteY746" fmla="*/ 5323809 h 5790485"/>
              <a:gd name="connsiteX747" fmla="*/ 11971400 w 13261896"/>
              <a:gd name="connsiteY747" fmla="*/ 5376196 h 5790485"/>
              <a:gd name="connsiteX748" fmla="*/ 11990450 w 13261896"/>
              <a:gd name="connsiteY748" fmla="*/ 5309521 h 5790485"/>
              <a:gd name="connsiteX749" fmla="*/ 12019025 w 13261896"/>
              <a:gd name="connsiteY749" fmla="*/ 5323809 h 5790485"/>
              <a:gd name="connsiteX750" fmla="*/ 3414284 w 13261896"/>
              <a:gd name="connsiteY750" fmla="*/ 5309521 h 5790485"/>
              <a:gd name="connsiteX751" fmla="*/ 3414284 w 13261896"/>
              <a:gd name="connsiteY751" fmla="*/ 5323809 h 5790485"/>
              <a:gd name="connsiteX752" fmla="*/ 3352371 w 13261896"/>
              <a:gd name="connsiteY752" fmla="*/ 5323809 h 5790485"/>
              <a:gd name="connsiteX753" fmla="*/ 3352371 w 13261896"/>
              <a:gd name="connsiteY753" fmla="*/ 5309521 h 5790485"/>
              <a:gd name="connsiteX754" fmla="*/ 3414284 w 13261896"/>
              <a:gd name="connsiteY754" fmla="*/ 5309521 h 5790485"/>
              <a:gd name="connsiteX755" fmla="*/ 10952369 w 13261896"/>
              <a:gd name="connsiteY755" fmla="*/ 5376196 h 5790485"/>
              <a:gd name="connsiteX756" fmla="*/ 11014281 w 13261896"/>
              <a:gd name="connsiteY756" fmla="*/ 5366671 h 5790485"/>
              <a:gd name="connsiteX757" fmla="*/ 11095244 w 13261896"/>
              <a:gd name="connsiteY757" fmla="*/ 5442871 h 5790485"/>
              <a:gd name="connsiteX758" fmla="*/ 11038094 w 13261896"/>
              <a:gd name="connsiteY758" fmla="*/ 5519071 h 5790485"/>
              <a:gd name="connsiteX759" fmla="*/ 11014281 w 13261896"/>
              <a:gd name="connsiteY759" fmla="*/ 5514309 h 5790485"/>
              <a:gd name="connsiteX760" fmla="*/ 10980944 w 13261896"/>
              <a:gd name="connsiteY760" fmla="*/ 5442871 h 5790485"/>
              <a:gd name="connsiteX761" fmla="*/ 10952369 w 13261896"/>
              <a:gd name="connsiteY761" fmla="*/ 5433346 h 5790485"/>
              <a:gd name="connsiteX762" fmla="*/ 10933319 w 13261896"/>
              <a:gd name="connsiteY762" fmla="*/ 5414296 h 5790485"/>
              <a:gd name="connsiteX763" fmla="*/ 10838069 w 13261896"/>
              <a:gd name="connsiteY763" fmla="*/ 5395246 h 5790485"/>
              <a:gd name="connsiteX764" fmla="*/ 10790444 w 13261896"/>
              <a:gd name="connsiteY764" fmla="*/ 5414296 h 5790485"/>
              <a:gd name="connsiteX765" fmla="*/ 10776156 w 13261896"/>
              <a:gd name="connsiteY765" fmla="*/ 5447634 h 5790485"/>
              <a:gd name="connsiteX766" fmla="*/ 10757106 w 13261896"/>
              <a:gd name="connsiteY766" fmla="*/ 5409534 h 5790485"/>
              <a:gd name="connsiteX767" fmla="*/ 10742819 w 13261896"/>
              <a:gd name="connsiteY767" fmla="*/ 5414296 h 5790485"/>
              <a:gd name="connsiteX768" fmla="*/ 10709529 w 13261896"/>
              <a:gd name="connsiteY768" fmla="*/ 5414296 h 5790485"/>
              <a:gd name="connsiteX769" fmla="*/ 10661904 w 13261896"/>
              <a:gd name="connsiteY769" fmla="*/ 5438109 h 5790485"/>
              <a:gd name="connsiteX770" fmla="*/ 10647617 w 13261896"/>
              <a:gd name="connsiteY770" fmla="*/ 5438109 h 5790485"/>
              <a:gd name="connsiteX771" fmla="*/ 10642854 w 13261896"/>
              <a:gd name="connsiteY771" fmla="*/ 5423821 h 5790485"/>
              <a:gd name="connsiteX772" fmla="*/ 10766631 w 13261896"/>
              <a:gd name="connsiteY772" fmla="*/ 5323809 h 5790485"/>
              <a:gd name="connsiteX773" fmla="*/ 10795206 w 13261896"/>
              <a:gd name="connsiteY773" fmla="*/ 5304759 h 5790485"/>
              <a:gd name="connsiteX774" fmla="*/ 10952369 w 13261896"/>
              <a:gd name="connsiteY774" fmla="*/ 5376196 h 5790485"/>
              <a:gd name="connsiteX775" fmla="*/ 10138077 w 13261896"/>
              <a:gd name="connsiteY775" fmla="*/ 5423821 h 5790485"/>
              <a:gd name="connsiteX776" fmla="*/ 10109502 w 13261896"/>
              <a:gd name="connsiteY776" fmla="*/ 5380959 h 5790485"/>
              <a:gd name="connsiteX777" fmla="*/ 10147602 w 13261896"/>
              <a:gd name="connsiteY777" fmla="*/ 5304759 h 5790485"/>
              <a:gd name="connsiteX778" fmla="*/ 10138077 w 13261896"/>
              <a:gd name="connsiteY778" fmla="*/ 5423821 h 5790485"/>
              <a:gd name="connsiteX779" fmla="*/ 3542824 w 13261896"/>
              <a:gd name="connsiteY779" fmla="*/ 5323809 h 5790485"/>
              <a:gd name="connsiteX780" fmla="*/ 3523774 w 13261896"/>
              <a:gd name="connsiteY780" fmla="*/ 5328571 h 5790485"/>
              <a:gd name="connsiteX781" fmla="*/ 3542824 w 13261896"/>
              <a:gd name="connsiteY781" fmla="*/ 5304759 h 5790485"/>
              <a:gd name="connsiteX782" fmla="*/ 3542824 w 13261896"/>
              <a:gd name="connsiteY782" fmla="*/ 5323809 h 5790485"/>
              <a:gd name="connsiteX783" fmla="*/ 2761869 w 13261896"/>
              <a:gd name="connsiteY783" fmla="*/ 5342859 h 5790485"/>
              <a:gd name="connsiteX784" fmla="*/ 2814257 w 13261896"/>
              <a:gd name="connsiteY784" fmla="*/ 5304759 h 5790485"/>
              <a:gd name="connsiteX785" fmla="*/ 2761869 w 13261896"/>
              <a:gd name="connsiteY785" fmla="*/ 5342859 h 5790485"/>
              <a:gd name="connsiteX786" fmla="*/ 10190464 w 13261896"/>
              <a:gd name="connsiteY786" fmla="*/ 5371434 h 5790485"/>
              <a:gd name="connsiteX787" fmla="*/ 10161889 w 13261896"/>
              <a:gd name="connsiteY787" fmla="*/ 5419059 h 5790485"/>
              <a:gd name="connsiteX788" fmla="*/ 10147602 w 13261896"/>
              <a:gd name="connsiteY788" fmla="*/ 5419059 h 5790485"/>
              <a:gd name="connsiteX789" fmla="*/ 10147602 w 13261896"/>
              <a:gd name="connsiteY789" fmla="*/ 5352384 h 5790485"/>
              <a:gd name="connsiteX790" fmla="*/ 10166652 w 13261896"/>
              <a:gd name="connsiteY790" fmla="*/ 5299996 h 5790485"/>
              <a:gd name="connsiteX791" fmla="*/ 10190464 w 13261896"/>
              <a:gd name="connsiteY791" fmla="*/ 5371434 h 5790485"/>
              <a:gd name="connsiteX792" fmla="*/ 9971389 w 13261896"/>
              <a:gd name="connsiteY792" fmla="*/ 5328571 h 5790485"/>
              <a:gd name="connsiteX793" fmla="*/ 9980914 w 13261896"/>
              <a:gd name="connsiteY793" fmla="*/ 5299996 h 5790485"/>
              <a:gd name="connsiteX794" fmla="*/ 9971389 w 13261896"/>
              <a:gd name="connsiteY794" fmla="*/ 5328571 h 5790485"/>
              <a:gd name="connsiteX795" fmla="*/ 3219021 w 13261896"/>
              <a:gd name="connsiteY795" fmla="*/ 5328571 h 5790485"/>
              <a:gd name="connsiteX796" fmla="*/ 3171396 w 13261896"/>
              <a:gd name="connsiteY796" fmla="*/ 5309521 h 5790485"/>
              <a:gd name="connsiteX797" fmla="*/ 3171396 w 13261896"/>
              <a:gd name="connsiteY797" fmla="*/ 5299996 h 5790485"/>
              <a:gd name="connsiteX798" fmla="*/ 3219021 w 13261896"/>
              <a:gd name="connsiteY798" fmla="*/ 5328571 h 5790485"/>
              <a:gd name="connsiteX799" fmla="*/ 1138095 w 13261896"/>
              <a:gd name="connsiteY799" fmla="*/ 5361909 h 5790485"/>
              <a:gd name="connsiteX800" fmla="*/ 1147620 w 13261896"/>
              <a:gd name="connsiteY800" fmla="*/ 5342859 h 5790485"/>
              <a:gd name="connsiteX801" fmla="*/ 1176195 w 13261896"/>
              <a:gd name="connsiteY801" fmla="*/ 5419059 h 5790485"/>
              <a:gd name="connsiteX802" fmla="*/ 1185720 w 13261896"/>
              <a:gd name="connsiteY802" fmla="*/ 5404771 h 5790485"/>
              <a:gd name="connsiteX803" fmla="*/ 1190482 w 13261896"/>
              <a:gd name="connsiteY803" fmla="*/ 5490496 h 5790485"/>
              <a:gd name="connsiteX804" fmla="*/ 1157145 w 13261896"/>
              <a:gd name="connsiteY804" fmla="*/ 5400009 h 5790485"/>
              <a:gd name="connsiteX805" fmla="*/ 1090470 w 13261896"/>
              <a:gd name="connsiteY805" fmla="*/ 5319046 h 5790485"/>
              <a:gd name="connsiteX806" fmla="*/ 1095232 w 13261896"/>
              <a:gd name="connsiteY806" fmla="*/ 5299996 h 5790485"/>
              <a:gd name="connsiteX807" fmla="*/ 1138095 w 13261896"/>
              <a:gd name="connsiteY807" fmla="*/ 5361909 h 5790485"/>
              <a:gd name="connsiteX808" fmla="*/ 9985677 w 13261896"/>
              <a:gd name="connsiteY808" fmla="*/ 5323809 h 5790485"/>
              <a:gd name="connsiteX809" fmla="*/ 9995202 w 13261896"/>
              <a:gd name="connsiteY809" fmla="*/ 5295281 h 5790485"/>
              <a:gd name="connsiteX810" fmla="*/ 9985677 w 13261896"/>
              <a:gd name="connsiteY810" fmla="*/ 5323809 h 5790485"/>
              <a:gd name="connsiteX811" fmla="*/ 5276183 w 13261896"/>
              <a:gd name="connsiteY811" fmla="*/ 5309521 h 5790485"/>
              <a:gd name="connsiteX812" fmla="*/ 5271421 w 13261896"/>
              <a:gd name="connsiteY812" fmla="*/ 5295281 h 5790485"/>
              <a:gd name="connsiteX813" fmla="*/ 5276183 w 13261896"/>
              <a:gd name="connsiteY813" fmla="*/ 5309521 h 5790485"/>
              <a:gd name="connsiteX814" fmla="*/ 3338084 w 13261896"/>
              <a:gd name="connsiteY814" fmla="*/ 5304759 h 5790485"/>
              <a:gd name="connsiteX815" fmla="*/ 3342846 w 13261896"/>
              <a:gd name="connsiteY815" fmla="*/ 5323809 h 5790485"/>
              <a:gd name="connsiteX816" fmla="*/ 3266646 w 13261896"/>
              <a:gd name="connsiteY816" fmla="*/ 5309521 h 5790485"/>
              <a:gd name="connsiteX817" fmla="*/ 3280934 w 13261896"/>
              <a:gd name="connsiteY817" fmla="*/ 5295281 h 5790485"/>
              <a:gd name="connsiteX818" fmla="*/ 3338084 w 13261896"/>
              <a:gd name="connsiteY818" fmla="*/ 5304759 h 5790485"/>
              <a:gd name="connsiteX819" fmla="*/ 985695 w 13261896"/>
              <a:gd name="connsiteY819" fmla="*/ 5328571 h 5790485"/>
              <a:gd name="connsiteX820" fmla="*/ 1004745 w 13261896"/>
              <a:gd name="connsiteY820" fmla="*/ 5295281 h 5790485"/>
              <a:gd name="connsiteX821" fmla="*/ 985695 w 13261896"/>
              <a:gd name="connsiteY821" fmla="*/ 5328571 h 5790485"/>
              <a:gd name="connsiteX822" fmla="*/ 11723798 w 13261896"/>
              <a:gd name="connsiteY822" fmla="*/ 5347621 h 5790485"/>
              <a:gd name="connsiteX823" fmla="*/ 11780948 w 13261896"/>
              <a:gd name="connsiteY823" fmla="*/ 5390484 h 5790485"/>
              <a:gd name="connsiteX824" fmla="*/ 11719036 w 13261896"/>
              <a:gd name="connsiteY824" fmla="*/ 5414296 h 5790485"/>
              <a:gd name="connsiteX825" fmla="*/ 11599973 w 13261896"/>
              <a:gd name="connsiteY825" fmla="*/ 5323809 h 5790485"/>
              <a:gd name="connsiteX826" fmla="*/ 11523773 w 13261896"/>
              <a:gd name="connsiteY826" fmla="*/ 5347621 h 5790485"/>
              <a:gd name="connsiteX827" fmla="*/ 11461908 w 13261896"/>
              <a:gd name="connsiteY827" fmla="*/ 5290519 h 5790485"/>
              <a:gd name="connsiteX828" fmla="*/ 11723798 w 13261896"/>
              <a:gd name="connsiteY828" fmla="*/ 5347621 h 5790485"/>
              <a:gd name="connsiteX829" fmla="*/ 11509486 w 13261896"/>
              <a:gd name="connsiteY829" fmla="*/ 5352384 h 5790485"/>
              <a:gd name="connsiteX830" fmla="*/ 11452383 w 13261896"/>
              <a:gd name="connsiteY830" fmla="*/ 5361909 h 5790485"/>
              <a:gd name="connsiteX831" fmla="*/ 11399996 w 13261896"/>
              <a:gd name="connsiteY831" fmla="*/ 5314284 h 5790485"/>
              <a:gd name="connsiteX832" fmla="*/ 11433333 w 13261896"/>
              <a:gd name="connsiteY832" fmla="*/ 5290519 h 5790485"/>
              <a:gd name="connsiteX833" fmla="*/ 11509486 w 13261896"/>
              <a:gd name="connsiteY833" fmla="*/ 5352384 h 5790485"/>
              <a:gd name="connsiteX834" fmla="*/ 10785681 w 13261896"/>
              <a:gd name="connsiteY834" fmla="*/ 5299996 h 5790485"/>
              <a:gd name="connsiteX835" fmla="*/ 10628567 w 13261896"/>
              <a:gd name="connsiteY835" fmla="*/ 5423821 h 5790485"/>
              <a:gd name="connsiteX836" fmla="*/ 10723769 w 13261896"/>
              <a:gd name="connsiteY836" fmla="*/ 5500021 h 5790485"/>
              <a:gd name="connsiteX837" fmla="*/ 10790444 w 13261896"/>
              <a:gd name="connsiteY837" fmla="*/ 5509546 h 5790485"/>
              <a:gd name="connsiteX838" fmla="*/ 10738056 w 13261896"/>
              <a:gd name="connsiteY838" fmla="*/ 5523834 h 5790485"/>
              <a:gd name="connsiteX839" fmla="*/ 10671429 w 13261896"/>
              <a:gd name="connsiteY839" fmla="*/ 5480971 h 5790485"/>
              <a:gd name="connsiteX840" fmla="*/ 10561892 w 13261896"/>
              <a:gd name="connsiteY840" fmla="*/ 5457159 h 5790485"/>
              <a:gd name="connsiteX841" fmla="*/ 10476167 w 13261896"/>
              <a:gd name="connsiteY841" fmla="*/ 5495259 h 5790485"/>
              <a:gd name="connsiteX842" fmla="*/ 10438067 w 13261896"/>
              <a:gd name="connsiteY842" fmla="*/ 5485734 h 5790485"/>
              <a:gd name="connsiteX843" fmla="*/ 10404729 w 13261896"/>
              <a:gd name="connsiteY843" fmla="*/ 5495259 h 5790485"/>
              <a:gd name="connsiteX844" fmla="*/ 10380917 w 13261896"/>
              <a:gd name="connsiteY844" fmla="*/ 5476209 h 5790485"/>
              <a:gd name="connsiteX845" fmla="*/ 10414254 w 13261896"/>
              <a:gd name="connsiteY845" fmla="*/ 5423821 h 5790485"/>
              <a:gd name="connsiteX846" fmla="*/ 10466642 w 13261896"/>
              <a:gd name="connsiteY846" fmla="*/ 5423821 h 5790485"/>
              <a:gd name="connsiteX847" fmla="*/ 10476167 w 13261896"/>
              <a:gd name="connsiteY847" fmla="*/ 5419059 h 5790485"/>
              <a:gd name="connsiteX848" fmla="*/ 10423779 w 13261896"/>
              <a:gd name="connsiteY848" fmla="*/ 5380959 h 5790485"/>
              <a:gd name="connsiteX849" fmla="*/ 10466642 w 13261896"/>
              <a:gd name="connsiteY849" fmla="*/ 5333334 h 5790485"/>
              <a:gd name="connsiteX850" fmla="*/ 10457117 w 13261896"/>
              <a:gd name="connsiteY850" fmla="*/ 5323809 h 5790485"/>
              <a:gd name="connsiteX851" fmla="*/ 10519029 w 13261896"/>
              <a:gd name="connsiteY851" fmla="*/ 5304759 h 5790485"/>
              <a:gd name="connsiteX852" fmla="*/ 10576179 w 13261896"/>
              <a:gd name="connsiteY852" fmla="*/ 5314284 h 5790485"/>
              <a:gd name="connsiteX853" fmla="*/ 10599992 w 13261896"/>
              <a:gd name="connsiteY853" fmla="*/ 5304759 h 5790485"/>
              <a:gd name="connsiteX854" fmla="*/ 10680954 w 13261896"/>
              <a:gd name="connsiteY854" fmla="*/ 5304759 h 5790485"/>
              <a:gd name="connsiteX855" fmla="*/ 10752344 w 13261896"/>
              <a:gd name="connsiteY855" fmla="*/ 5290519 h 5790485"/>
              <a:gd name="connsiteX856" fmla="*/ 10785681 w 13261896"/>
              <a:gd name="connsiteY856" fmla="*/ 5299996 h 5790485"/>
              <a:gd name="connsiteX857" fmla="*/ 10071402 w 13261896"/>
              <a:gd name="connsiteY857" fmla="*/ 5295281 h 5790485"/>
              <a:gd name="connsiteX858" fmla="*/ 10052352 w 13261896"/>
              <a:gd name="connsiteY858" fmla="*/ 5285756 h 5790485"/>
              <a:gd name="connsiteX859" fmla="*/ 10071402 w 13261896"/>
              <a:gd name="connsiteY859" fmla="*/ 5295281 h 5790485"/>
              <a:gd name="connsiteX860" fmla="*/ 4119039 w 13261896"/>
              <a:gd name="connsiteY860" fmla="*/ 5309521 h 5790485"/>
              <a:gd name="connsiteX861" fmla="*/ 4119039 w 13261896"/>
              <a:gd name="connsiteY861" fmla="*/ 5323809 h 5790485"/>
              <a:gd name="connsiteX862" fmla="*/ 4071414 w 13261896"/>
              <a:gd name="connsiteY862" fmla="*/ 5285756 h 5790485"/>
              <a:gd name="connsiteX863" fmla="*/ 4119039 w 13261896"/>
              <a:gd name="connsiteY863" fmla="*/ 5309521 h 5790485"/>
              <a:gd name="connsiteX864" fmla="*/ 4019026 w 13261896"/>
              <a:gd name="connsiteY864" fmla="*/ 5290519 h 5790485"/>
              <a:gd name="connsiteX865" fmla="*/ 4076176 w 13261896"/>
              <a:gd name="connsiteY865" fmla="*/ 5323809 h 5790485"/>
              <a:gd name="connsiteX866" fmla="*/ 4019026 w 13261896"/>
              <a:gd name="connsiteY866" fmla="*/ 5290519 h 5790485"/>
              <a:gd name="connsiteX867" fmla="*/ 3533299 w 13261896"/>
              <a:gd name="connsiteY867" fmla="*/ 5299996 h 5790485"/>
              <a:gd name="connsiteX868" fmla="*/ 3442859 w 13261896"/>
              <a:gd name="connsiteY868" fmla="*/ 5328571 h 5790485"/>
              <a:gd name="connsiteX869" fmla="*/ 3423809 w 13261896"/>
              <a:gd name="connsiteY869" fmla="*/ 5328571 h 5790485"/>
              <a:gd name="connsiteX870" fmla="*/ 3423809 w 13261896"/>
              <a:gd name="connsiteY870" fmla="*/ 5309521 h 5790485"/>
              <a:gd name="connsiteX871" fmla="*/ 3476196 w 13261896"/>
              <a:gd name="connsiteY871" fmla="*/ 5304759 h 5790485"/>
              <a:gd name="connsiteX872" fmla="*/ 3485674 w 13261896"/>
              <a:gd name="connsiteY872" fmla="*/ 5319046 h 5790485"/>
              <a:gd name="connsiteX873" fmla="*/ 3533299 w 13261896"/>
              <a:gd name="connsiteY873" fmla="*/ 5285756 h 5790485"/>
              <a:gd name="connsiteX874" fmla="*/ 3533299 w 13261896"/>
              <a:gd name="connsiteY874" fmla="*/ 5299996 h 5790485"/>
              <a:gd name="connsiteX875" fmla="*/ 10047589 w 13261896"/>
              <a:gd name="connsiteY875" fmla="*/ 5309521 h 5790485"/>
              <a:gd name="connsiteX876" fmla="*/ 10004727 w 13261896"/>
              <a:gd name="connsiteY876" fmla="*/ 5295281 h 5790485"/>
              <a:gd name="connsiteX877" fmla="*/ 10023777 w 13261896"/>
              <a:gd name="connsiteY877" fmla="*/ 5280994 h 5790485"/>
              <a:gd name="connsiteX878" fmla="*/ 10047589 w 13261896"/>
              <a:gd name="connsiteY878" fmla="*/ 5309521 h 5790485"/>
              <a:gd name="connsiteX879" fmla="*/ 3438096 w 13261896"/>
              <a:gd name="connsiteY879" fmla="*/ 5280994 h 5790485"/>
              <a:gd name="connsiteX880" fmla="*/ 3438096 w 13261896"/>
              <a:gd name="connsiteY880" fmla="*/ 5295281 h 5790485"/>
              <a:gd name="connsiteX881" fmla="*/ 3380946 w 13261896"/>
              <a:gd name="connsiteY881" fmla="*/ 5295281 h 5790485"/>
              <a:gd name="connsiteX882" fmla="*/ 3390471 w 13261896"/>
              <a:gd name="connsiteY882" fmla="*/ 5280994 h 5790485"/>
              <a:gd name="connsiteX883" fmla="*/ 3438096 w 13261896"/>
              <a:gd name="connsiteY883" fmla="*/ 5280994 h 5790485"/>
              <a:gd name="connsiteX884" fmla="*/ 3257121 w 13261896"/>
              <a:gd name="connsiteY884" fmla="*/ 5309521 h 5790485"/>
              <a:gd name="connsiteX885" fmla="*/ 3199971 w 13261896"/>
              <a:gd name="connsiteY885" fmla="*/ 5295281 h 5790485"/>
              <a:gd name="connsiteX886" fmla="*/ 3257121 w 13261896"/>
              <a:gd name="connsiteY886" fmla="*/ 5285756 h 5790485"/>
              <a:gd name="connsiteX887" fmla="*/ 3257121 w 13261896"/>
              <a:gd name="connsiteY887" fmla="*/ 5309521 h 5790485"/>
              <a:gd name="connsiteX888" fmla="*/ 3157109 w 13261896"/>
              <a:gd name="connsiteY888" fmla="*/ 5295281 h 5790485"/>
              <a:gd name="connsiteX889" fmla="*/ 3157109 w 13261896"/>
              <a:gd name="connsiteY889" fmla="*/ 5309521 h 5790485"/>
              <a:gd name="connsiteX890" fmla="*/ 3090482 w 13261896"/>
              <a:gd name="connsiteY890" fmla="*/ 5285756 h 5790485"/>
              <a:gd name="connsiteX891" fmla="*/ 3095244 w 13261896"/>
              <a:gd name="connsiteY891" fmla="*/ 5276231 h 5790485"/>
              <a:gd name="connsiteX892" fmla="*/ 3157109 w 13261896"/>
              <a:gd name="connsiteY892" fmla="*/ 5295281 h 5790485"/>
              <a:gd name="connsiteX893" fmla="*/ 2266664 w 13261896"/>
              <a:gd name="connsiteY893" fmla="*/ 5338096 h 5790485"/>
              <a:gd name="connsiteX894" fmla="*/ 2342817 w 13261896"/>
              <a:gd name="connsiteY894" fmla="*/ 5385721 h 5790485"/>
              <a:gd name="connsiteX895" fmla="*/ 2352342 w 13261896"/>
              <a:gd name="connsiteY895" fmla="*/ 5414296 h 5790485"/>
              <a:gd name="connsiteX896" fmla="*/ 2366629 w 13261896"/>
              <a:gd name="connsiteY896" fmla="*/ 5404771 h 5790485"/>
              <a:gd name="connsiteX897" fmla="*/ 2452354 w 13261896"/>
              <a:gd name="connsiteY897" fmla="*/ 5442871 h 5790485"/>
              <a:gd name="connsiteX898" fmla="*/ 2447592 w 13261896"/>
              <a:gd name="connsiteY898" fmla="*/ 5471446 h 5790485"/>
              <a:gd name="connsiteX899" fmla="*/ 2176177 w 13261896"/>
              <a:gd name="connsiteY899" fmla="*/ 5280994 h 5790485"/>
              <a:gd name="connsiteX900" fmla="*/ 2257139 w 13261896"/>
              <a:gd name="connsiteY900" fmla="*/ 5342859 h 5790485"/>
              <a:gd name="connsiteX901" fmla="*/ 2266664 w 13261896"/>
              <a:gd name="connsiteY901" fmla="*/ 5338096 h 5790485"/>
              <a:gd name="connsiteX902" fmla="*/ 10052352 w 13261896"/>
              <a:gd name="connsiteY902" fmla="*/ 5271469 h 5790485"/>
              <a:gd name="connsiteX903" fmla="*/ 10038064 w 13261896"/>
              <a:gd name="connsiteY903" fmla="*/ 5271469 h 5790485"/>
              <a:gd name="connsiteX904" fmla="*/ 10052352 w 13261896"/>
              <a:gd name="connsiteY904" fmla="*/ 5271469 h 5790485"/>
              <a:gd name="connsiteX905" fmla="*/ 5290471 w 13261896"/>
              <a:gd name="connsiteY905" fmla="*/ 5290519 h 5790485"/>
              <a:gd name="connsiteX906" fmla="*/ 5276183 w 13261896"/>
              <a:gd name="connsiteY906" fmla="*/ 5271469 h 5790485"/>
              <a:gd name="connsiteX907" fmla="*/ 5290471 w 13261896"/>
              <a:gd name="connsiteY907" fmla="*/ 5290519 h 5790485"/>
              <a:gd name="connsiteX908" fmla="*/ 4038076 w 13261896"/>
              <a:gd name="connsiteY908" fmla="*/ 5328571 h 5790485"/>
              <a:gd name="connsiteX909" fmla="*/ 3976164 w 13261896"/>
              <a:gd name="connsiteY909" fmla="*/ 5285756 h 5790485"/>
              <a:gd name="connsiteX910" fmla="*/ 3980926 w 13261896"/>
              <a:gd name="connsiteY910" fmla="*/ 5271469 h 5790485"/>
              <a:gd name="connsiteX911" fmla="*/ 4038076 w 13261896"/>
              <a:gd name="connsiteY911" fmla="*/ 5328571 h 5790485"/>
              <a:gd name="connsiteX912" fmla="*/ 3371421 w 13261896"/>
              <a:gd name="connsiteY912" fmla="*/ 5290519 h 5790485"/>
              <a:gd name="connsiteX913" fmla="*/ 3309509 w 13261896"/>
              <a:gd name="connsiteY913" fmla="*/ 5276231 h 5790485"/>
              <a:gd name="connsiteX914" fmla="*/ 3319034 w 13261896"/>
              <a:gd name="connsiteY914" fmla="*/ 5271469 h 5790485"/>
              <a:gd name="connsiteX915" fmla="*/ 3371421 w 13261896"/>
              <a:gd name="connsiteY915" fmla="*/ 5290519 h 5790485"/>
              <a:gd name="connsiteX916" fmla="*/ 12457129 w 13261896"/>
              <a:gd name="connsiteY916" fmla="*/ 5299996 h 5790485"/>
              <a:gd name="connsiteX917" fmla="*/ 12552379 w 13261896"/>
              <a:gd name="connsiteY917" fmla="*/ 5433346 h 5790485"/>
              <a:gd name="connsiteX918" fmla="*/ 12485704 w 13261896"/>
              <a:gd name="connsiteY918" fmla="*/ 5400009 h 5790485"/>
              <a:gd name="connsiteX919" fmla="*/ 12471416 w 13261896"/>
              <a:gd name="connsiteY919" fmla="*/ 5409534 h 5790485"/>
              <a:gd name="connsiteX920" fmla="*/ 12428554 w 13261896"/>
              <a:gd name="connsiteY920" fmla="*/ 5390484 h 5790485"/>
              <a:gd name="connsiteX921" fmla="*/ 12352354 w 13261896"/>
              <a:gd name="connsiteY921" fmla="*/ 5319046 h 5790485"/>
              <a:gd name="connsiteX922" fmla="*/ 12347591 w 13261896"/>
              <a:gd name="connsiteY922" fmla="*/ 5299996 h 5790485"/>
              <a:gd name="connsiteX923" fmla="*/ 12404741 w 13261896"/>
              <a:gd name="connsiteY923" fmla="*/ 5266706 h 5790485"/>
              <a:gd name="connsiteX924" fmla="*/ 12457129 w 13261896"/>
              <a:gd name="connsiteY924" fmla="*/ 5299996 h 5790485"/>
              <a:gd name="connsiteX925" fmla="*/ 7095220 w 13261896"/>
              <a:gd name="connsiteY925" fmla="*/ 5400009 h 5790485"/>
              <a:gd name="connsiteX926" fmla="*/ 7095220 w 13261896"/>
              <a:gd name="connsiteY926" fmla="*/ 5690473 h 5790485"/>
              <a:gd name="connsiteX927" fmla="*/ 6885718 w 13261896"/>
              <a:gd name="connsiteY927" fmla="*/ 5690473 h 5790485"/>
              <a:gd name="connsiteX928" fmla="*/ 6885718 w 13261896"/>
              <a:gd name="connsiteY928" fmla="*/ 5466684 h 5790485"/>
              <a:gd name="connsiteX929" fmla="*/ 7004733 w 13261896"/>
              <a:gd name="connsiteY929" fmla="*/ 5266706 h 5790485"/>
              <a:gd name="connsiteX930" fmla="*/ 7095220 w 13261896"/>
              <a:gd name="connsiteY930" fmla="*/ 5400009 h 5790485"/>
              <a:gd name="connsiteX931" fmla="*/ 3509486 w 13261896"/>
              <a:gd name="connsiteY931" fmla="*/ 5280994 h 5790485"/>
              <a:gd name="connsiteX932" fmla="*/ 3447621 w 13261896"/>
              <a:gd name="connsiteY932" fmla="*/ 5295281 h 5790485"/>
              <a:gd name="connsiteX933" fmla="*/ 3509486 w 13261896"/>
              <a:gd name="connsiteY933" fmla="*/ 5266706 h 5790485"/>
              <a:gd name="connsiteX934" fmla="*/ 3509486 w 13261896"/>
              <a:gd name="connsiteY934" fmla="*/ 5280994 h 5790485"/>
              <a:gd name="connsiteX935" fmla="*/ 11280933 w 13261896"/>
              <a:gd name="connsiteY935" fmla="*/ 5328571 h 5790485"/>
              <a:gd name="connsiteX936" fmla="*/ 11214259 w 13261896"/>
              <a:gd name="connsiteY936" fmla="*/ 5323809 h 5790485"/>
              <a:gd name="connsiteX937" fmla="*/ 11328558 w 13261896"/>
              <a:gd name="connsiteY937" fmla="*/ 5261944 h 5790485"/>
              <a:gd name="connsiteX938" fmla="*/ 11280933 w 13261896"/>
              <a:gd name="connsiteY938" fmla="*/ 5328571 h 5790485"/>
              <a:gd name="connsiteX939" fmla="*/ 10066639 w 13261896"/>
              <a:gd name="connsiteY939" fmla="*/ 5261944 h 5790485"/>
              <a:gd name="connsiteX940" fmla="*/ 10047589 w 13261896"/>
              <a:gd name="connsiteY940" fmla="*/ 5261944 h 5790485"/>
              <a:gd name="connsiteX941" fmla="*/ 10066639 w 13261896"/>
              <a:gd name="connsiteY941" fmla="*/ 5261944 h 5790485"/>
              <a:gd name="connsiteX942" fmla="*/ 5266658 w 13261896"/>
              <a:gd name="connsiteY942" fmla="*/ 5271469 h 5790485"/>
              <a:gd name="connsiteX943" fmla="*/ 5257133 w 13261896"/>
              <a:gd name="connsiteY943" fmla="*/ 5276231 h 5790485"/>
              <a:gd name="connsiteX944" fmla="*/ 5257133 w 13261896"/>
              <a:gd name="connsiteY944" fmla="*/ 5261944 h 5790485"/>
              <a:gd name="connsiteX945" fmla="*/ 5266658 w 13261896"/>
              <a:gd name="connsiteY945" fmla="*/ 5271469 h 5790485"/>
              <a:gd name="connsiteX946" fmla="*/ 3147584 w 13261896"/>
              <a:gd name="connsiteY946" fmla="*/ 5261944 h 5790485"/>
              <a:gd name="connsiteX947" fmla="*/ 3190446 w 13261896"/>
              <a:gd name="connsiteY947" fmla="*/ 5290519 h 5790485"/>
              <a:gd name="connsiteX948" fmla="*/ 3138059 w 13261896"/>
              <a:gd name="connsiteY948" fmla="*/ 5261944 h 5790485"/>
              <a:gd name="connsiteX949" fmla="*/ 3147584 w 13261896"/>
              <a:gd name="connsiteY949" fmla="*/ 5261944 h 5790485"/>
              <a:gd name="connsiteX950" fmla="*/ 12657106 w 13261896"/>
              <a:gd name="connsiteY950" fmla="*/ 5280994 h 5790485"/>
              <a:gd name="connsiteX951" fmla="*/ 12757119 w 13261896"/>
              <a:gd name="connsiteY951" fmla="*/ 5271469 h 5790485"/>
              <a:gd name="connsiteX952" fmla="*/ 12828556 w 13261896"/>
              <a:gd name="connsiteY952" fmla="*/ 5285756 h 5790485"/>
              <a:gd name="connsiteX953" fmla="*/ 12747594 w 13261896"/>
              <a:gd name="connsiteY953" fmla="*/ 5304759 h 5790485"/>
              <a:gd name="connsiteX954" fmla="*/ 12771406 w 13261896"/>
              <a:gd name="connsiteY954" fmla="*/ 5323809 h 5790485"/>
              <a:gd name="connsiteX955" fmla="*/ 12685681 w 13261896"/>
              <a:gd name="connsiteY955" fmla="*/ 5328571 h 5790485"/>
              <a:gd name="connsiteX956" fmla="*/ 12538091 w 13261896"/>
              <a:gd name="connsiteY956" fmla="*/ 5276231 h 5790485"/>
              <a:gd name="connsiteX957" fmla="*/ 12557141 w 13261896"/>
              <a:gd name="connsiteY957" fmla="*/ 5257181 h 5790485"/>
              <a:gd name="connsiteX958" fmla="*/ 12657106 w 13261896"/>
              <a:gd name="connsiteY958" fmla="*/ 5280994 h 5790485"/>
              <a:gd name="connsiteX959" fmla="*/ 3299984 w 13261896"/>
              <a:gd name="connsiteY959" fmla="*/ 5271469 h 5790485"/>
              <a:gd name="connsiteX960" fmla="*/ 3299984 w 13261896"/>
              <a:gd name="connsiteY960" fmla="*/ 5285756 h 5790485"/>
              <a:gd name="connsiteX961" fmla="*/ 3238071 w 13261896"/>
              <a:gd name="connsiteY961" fmla="*/ 5271469 h 5790485"/>
              <a:gd name="connsiteX962" fmla="*/ 3242834 w 13261896"/>
              <a:gd name="connsiteY962" fmla="*/ 5257181 h 5790485"/>
              <a:gd name="connsiteX963" fmla="*/ 3299984 w 13261896"/>
              <a:gd name="connsiteY963" fmla="*/ 5271469 h 5790485"/>
              <a:gd name="connsiteX964" fmla="*/ 3080957 w 13261896"/>
              <a:gd name="connsiteY964" fmla="*/ 5271469 h 5790485"/>
              <a:gd name="connsiteX965" fmla="*/ 3080957 w 13261896"/>
              <a:gd name="connsiteY965" fmla="*/ 5285756 h 5790485"/>
              <a:gd name="connsiteX966" fmla="*/ 3023807 w 13261896"/>
              <a:gd name="connsiteY966" fmla="*/ 5257181 h 5790485"/>
              <a:gd name="connsiteX967" fmla="*/ 3080957 w 13261896"/>
              <a:gd name="connsiteY967" fmla="*/ 5271469 h 5790485"/>
              <a:gd name="connsiteX968" fmla="*/ 2552367 w 13261896"/>
              <a:gd name="connsiteY968" fmla="*/ 5276231 h 5790485"/>
              <a:gd name="connsiteX969" fmla="*/ 2561892 w 13261896"/>
              <a:gd name="connsiteY969" fmla="*/ 5261944 h 5790485"/>
              <a:gd name="connsiteX970" fmla="*/ 2609517 w 13261896"/>
              <a:gd name="connsiteY970" fmla="*/ 5290519 h 5790485"/>
              <a:gd name="connsiteX971" fmla="*/ 2614279 w 13261896"/>
              <a:gd name="connsiteY971" fmla="*/ 5280994 h 5790485"/>
              <a:gd name="connsiteX972" fmla="*/ 2623804 w 13261896"/>
              <a:gd name="connsiteY972" fmla="*/ 5280994 h 5790485"/>
              <a:gd name="connsiteX973" fmla="*/ 2666667 w 13261896"/>
              <a:gd name="connsiteY973" fmla="*/ 5309521 h 5790485"/>
              <a:gd name="connsiteX974" fmla="*/ 2671429 w 13261896"/>
              <a:gd name="connsiteY974" fmla="*/ 5299996 h 5790485"/>
              <a:gd name="connsiteX975" fmla="*/ 2680954 w 13261896"/>
              <a:gd name="connsiteY975" fmla="*/ 5299996 h 5790485"/>
              <a:gd name="connsiteX976" fmla="*/ 2719054 w 13261896"/>
              <a:gd name="connsiteY976" fmla="*/ 5319046 h 5790485"/>
              <a:gd name="connsiteX977" fmla="*/ 2695242 w 13261896"/>
              <a:gd name="connsiteY977" fmla="*/ 5328571 h 5790485"/>
              <a:gd name="connsiteX978" fmla="*/ 2571417 w 13261896"/>
              <a:gd name="connsiteY978" fmla="*/ 5299996 h 5790485"/>
              <a:gd name="connsiteX979" fmla="*/ 2619042 w 13261896"/>
              <a:gd name="connsiteY979" fmla="*/ 5333334 h 5790485"/>
              <a:gd name="connsiteX980" fmla="*/ 2542842 w 13261896"/>
              <a:gd name="connsiteY980" fmla="*/ 5328571 h 5790485"/>
              <a:gd name="connsiteX981" fmla="*/ 2542842 w 13261896"/>
              <a:gd name="connsiteY981" fmla="*/ 5257181 h 5790485"/>
              <a:gd name="connsiteX982" fmla="*/ 2552367 w 13261896"/>
              <a:gd name="connsiteY982" fmla="*/ 5276231 h 5790485"/>
              <a:gd name="connsiteX983" fmla="*/ 1009507 w 13261896"/>
              <a:gd name="connsiteY983" fmla="*/ 5290519 h 5790485"/>
              <a:gd name="connsiteX984" fmla="*/ 1033320 w 13261896"/>
              <a:gd name="connsiteY984" fmla="*/ 5257181 h 5790485"/>
              <a:gd name="connsiteX985" fmla="*/ 1009507 w 13261896"/>
              <a:gd name="connsiteY985" fmla="*/ 5290519 h 5790485"/>
              <a:gd name="connsiteX986" fmla="*/ 2880932 w 13261896"/>
              <a:gd name="connsiteY986" fmla="*/ 5285756 h 5790485"/>
              <a:gd name="connsiteX987" fmla="*/ 2700004 w 13261896"/>
              <a:gd name="connsiteY987" fmla="*/ 5371434 h 5790485"/>
              <a:gd name="connsiteX988" fmla="*/ 2628567 w 13261896"/>
              <a:gd name="connsiteY988" fmla="*/ 5366671 h 5790485"/>
              <a:gd name="connsiteX989" fmla="*/ 2871407 w 13261896"/>
              <a:gd name="connsiteY989" fmla="*/ 5285756 h 5790485"/>
              <a:gd name="connsiteX990" fmla="*/ 2857119 w 13261896"/>
              <a:gd name="connsiteY990" fmla="*/ 5252419 h 5790485"/>
              <a:gd name="connsiteX991" fmla="*/ 2880932 w 13261896"/>
              <a:gd name="connsiteY991" fmla="*/ 5285756 h 5790485"/>
              <a:gd name="connsiteX992" fmla="*/ 12585716 w 13261896"/>
              <a:gd name="connsiteY992" fmla="*/ 5328571 h 5790485"/>
              <a:gd name="connsiteX993" fmla="*/ 12604766 w 13261896"/>
              <a:gd name="connsiteY993" fmla="*/ 5371434 h 5790485"/>
              <a:gd name="connsiteX994" fmla="*/ 12547616 w 13261896"/>
              <a:gd name="connsiteY994" fmla="*/ 5352384 h 5790485"/>
              <a:gd name="connsiteX995" fmla="*/ 12580954 w 13261896"/>
              <a:gd name="connsiteY995" fmla="*/ 5433346 h 5790485"/>
              <a:gd name="connsiteX996" fmla="*/ 12590479 w 13261896"/>
              <a:gd name="connsiteY996" fmla="*/ 5476209 h 5790485"/>
              <a:gd name="connsiteX997" fmla="*/ 12571429 w 13261896"/>
              <a:gd name="connsiteY997" fmla="*/ 5461921 h 5790485"/>
              <a:gd name="connsiteX998" fmla="*/ 12547616 w 13261896"/>
              <a:gd name="connsiteY998" fmla="*/ 5385721 h 5790485"/>
              <a:gd name="connsiteX999" fmla="*/ 12419029 w 13261896"/>
              <a:gd name="connsiteY999" fmla="*/ 5261944 h 5790485"/>
              <a:gd name="connsiteX1000" fmla="*/ 12457129 w 13261896"/>
              <a:gd name="connsiteY1000" fmla="*/ 5247656 h 5790485"/>
              <a:gd name="connsiteX1001" fmla="*/ 12585716 w 13261896"/>
              <a:gd name="connsiteY1001" fmla="*/ 5328571 h 5790485"/>
              <a:gd name="connsiteX1002" fmla="*/ 12590479 w 13261896"/>
              <a:gd name="connsiteY1002" fmla="*/ 5252419 h 5790485"/>
              <a:gd name="connsiteX1003" fmla="*/ 12571429 w 13261896"/>
              <a:gd name="connsiteY1003" fmla="*/ 5242894 h 5790485"/>
              <a:gd name="connsiteX1004" fmla="*/ 12590479 w 13261896"/>
              <a:gd name="connsiteY1004" fmla="*/ 5252419 h 5790485"/>
              <a:gd name="connsiteX1005" fmla="*/ 12380929 w 13261896"/>
              <a:gd name="connsiteY1005" fmla="*/ 5242894 h 5790485"/>
              <a:gd name="connsiteX1006" fmla="*/ 12390454 w 13261896"/>
              <a:gd name="connsiteY1006" fmla="*/ 5257181 h 5790485"/>
              <a:gd name="connsiteX1007" fmla="*/ 12333304 w 13261896"/>
              <a:gd name="connsiteY1007" fmla="*/ 5299996 h 5790485"/>
              <a:gd name="connsiteX1008" fmla="*/ 12342829 w 13261896"/>
              <a:gd name="connsiteY1008" fmla="*/ 5323809 h 5790485"/>
              <a:gd name="connsiteX1009" fmla="*/ 12209525 w 13261896"/>
              <a:gd name="connsiteY1009" fmla="*/ 5357146 h 5790485"/>
              <a:gd name="connsiteX1010" fmla="*/ 12076175 w 13261896"/>
              <a:gd name="connsiteY1010" fmla="*/ 5338096 h 5790485"/>
              <a:gd name="connsiteX1011" fmla="*/ 12104750 w 13261896"/>
              <a:gd name="connsiteY1011" fmla="*/ 5309521 h 5790485"/>
              <a:gd name="connsiteX1012" fmla="*/ 12057125 w 13261896"/>
              <a:gd name="connsiteY1012" fmla="*/ 5319046 h 5790485"/>
              <a:gd name="connsiteX1013" fmla="*/ 11999975 w 13261896"/>
              <a:gd name="connsiteY1013" fmla="*/ 5304759 h 5790485"/>
              <a:gd name="connsiteX1014" fmla="*/ 12104750 w 13261896"/>
              <a:gd name="connsiteY1014" fmla="*/ 5285756 h 5790485"/>
              <a:gd name="connsiteX1015" fmla="*/ 12266629 w 13261896"/>
              <a:gd name="connsiteY1015" fmla="*/ 5242894 h 5790485"/>
              <a:gd name="connsiteX1016" fmla="*/ 12380929 w 13261896"/>
              <a:gd name="connsiteY1016" fmla="*/ 5242894 h 5790485"/>
              <a:gd name="connsiteX1017" fmla="*/ 5276183 w 13261896"/>
              <a:gd name="connsiteY1017" fmla="*/ 5252419 h 5790485"/>
              <a:gd name="connsiteX1018" fmla="*/ 5266658 w 13261896"/>
              <a:gd name="connsiteY1018" fmla="*/ 5242894 h 5790485"/>
              <a:gd name="connsiteX1019" fmla="*/ 5276183 w 13261896"/>
              <a:gd name="connsiteY1019" fmla="*/ 5252419 h 5790485"/>
              <a:gd name="connsiteX1020" fmla="*/ 3519011 w 13261896"/>
              <a:gd name="connsiteY1020" fmla="*/ 5276231 h 5790485"/>
              <a:gd name="connsiteX1021" fmla="*/ 3547586 w 13261896"/>
              <a:gd name="connsiteY1021" fmla="*/ 5242894 h 5790485"/>
              <a:gd name="connsiteX1022" fmla="*/ 3519011 w 13261896"/>
              <a:gd name="connsiteY1022" fmla="*/ 5276231 h 5790485"/>
              <a:gd name="connsiteX1023" fmla="*/ 990457 w 13261896"/>
              <a:gd name="connsiteY1023" fmla="*/ 5266706 h 5790485"/>
              <a:gd name="connsiteX1024" fmla="*/ 1009507 w 13261896"/>
              <a:gd name="connsiteY1024" fmla="*/ 5247656 h 5790485"/>
              <a:gd name="connsiteX1025" fmla="*/ 961882 w 13261896"/>
              <a:gd name="connsiteY1025" fmla="*/ 5347621 h 5790485"/>
              <a:gd name="connsiteX1026" fmla="*/ 938070 w 13261896"/>
              <a:gd name="connsiteY1026" fmla="*/ 5342859 h 5790485"/>
              <a:gd name="connsiteX1027" fmla="*/ 919020 w 13261896"/>
              <a:gd name="connsiteY1027" fmla="*/ 5357146 h 5790485"/>
              <a:gd name="connsiteX1028" fmla="*/ 919020 w 13261896"/>
              <a:gd name="connsiteY1028" fmla="*/ 5338096 h 5790485"/>
              <a:gd name="connsiteX1029" fmla="*/ 985695 w 13261896"/>
              <a:gd name="connsiteY1029" fmla="*/ 5242894 h 5790485"/>
              <a:gd name="connsiteX1030" fmla="*/ 990457 w 13261896"/>
              <a:gd name="connsiteY1030" fmla="*/ 5266706 h 5790485"/>
              <a:gd name="connsiteX1031" fmla="*/ 11061906 w 13261896"/>
              <a:gd name="connsiteY1031" fmla="*/ 5238131 h 5790485"/>
              <a:gd name="connsiteX1032" fmla="*/ 11080956 w 13261896"/>
              <a:gd name="connsiteY1032" fmla="*/ 5276231 h 5790485"/>
              <a:gd name="connsiteX1033" fmla="*/ 11090481 w 13261896"/>
              <a:gd name="connsiteY1033" fmla="*/ 5280994 h 5790485"/>
              <a:gd name="connsiteX1034" fmla="*/ 11142821 w 13261896"/>
              <a:gd name="connsiteY1034" fmla="*/ 5242894 h 5790485"/>
              <a:gd name="connsiteX1035" fmla="*/ 11190446 w 13261896"/>
              <a:gd name="connsiteY1035" fmla="*/ 5295281 h 5790485"/>
              <a:gd name="connsiteX1036" fmla="*/ 11214259 w 13261896"/>
              <a:gd name="connsiteY1036" fmla="*/ 5280994 h 5790485"/>
              <a:gd name="connsiteX1037" fmla="*/ 11228546 w 13261896"/>
              <a:gd name="connsiteY1037" fmla="*/ 5295281 h 5790485"/>
              <a:gd name="connsiteX1038" fmla="*/ 11100006 w 13261896"/>
              <a:gd name="connsiteY1038" fmla="*/ 5361909 h 5790485"/>
              <a:gd name="connsiteX1039" fmla="*/ 11028569 w 13261896"/>
              <a:gd name="connsiteY1039" fmla="*/ 5357146 h 5790485"/>
              <a:gd name="connsiteX1040" fmla="*/ 11071431 w 13261896"/>
              <a:gd name="connsiteY1040" fmla="*/ 5323809 h 5790485"/>
              <a:gd name="connsiteX1041" fmla="*/ 11066669 w 13261896"/>
              <a:gd name="connsiteY1041" fmla="*/ 5314284 h 5790485"/>
              <a:gd name="connsiteX1042" fmla="*/ 10952369 w 13261896"/>
              <a:gd name="connsiteY1042" fmla="*/ 5366671 h 5790485"/>
              <a:gd name="connsiteX1043" fmla="*/ 10814256 w 13261896"/>
              <a:gd name="connsiteY1043" fmla="*/ 5304759 h 5790485"/>
              <a:gd name="connsiteX1044" fmla="*/ 10866644 w 13261896"/>
              <a:gd name="connsiteY1044" fmla="*/ 5280994 h 5790485"/>
              <a:gd name="connsiteX1045" fmla="*/ 10899981 w 13261896"/>
              <a:gd name="connsiteY1045" fmla="*/ 5299996 h 5790485"/>
              <a:gd name="connsiteX1046" fmla="*/ 10938081 w 13261896"/>
              <a:gd name="connsiteY1046" fmla="*/ 5257181 h 5790485"/>
              <a:gd name="connsiteX1047" fmla="*/ 11004756 w 13261896"/>
              <a:gd name="connsiteY1047" fmla="*/ 5242894 h 5790485"/>
              <a:gd name="connsiteX1048" fmla="*/ 11028569 w 13261896"/>
              <a:gd name="connsiteY1048" fmla="*/ 5257181 h 5790485"/>
              <a:gd name="connsiteX1049" fmla="*/ 11033331 w 13261896"/>
              <a:gd name="connsiteY1049" fmla="*/ 5238131 h 5790485"/>
              <a:gd name="connsiteX1050" fmla="*/ 11061906 w 13261896"/>
              <a:gd name="connsiteY1050" fmla="*/ 5238131 h 5790485"/>
              <a:gd name="connsiteX1051" fmla="*/ 10452354 w 13261896"/>
              <a:gd name="connsiteY1051" fmla="*/ 5314284 h 5790485"/>
              <a:gd name="connsiteX1052" fmla="*/ 10395204 w 13261896"/>
              <a:gd name="connsiteY1052" fmla="*/ 5347621 h 5790485"/>
              <a:gd name="connsiteX1053" fmla="*/ 10290477 w 13261896"/>
              <a:gd name="connsiteY1053" fmla="*/ 5309521 h 5790485"/>
              <a:gd name="connsiteX1054" fmla="*/ 10338102 w 13261896"/>
              <a:gd name="connsiteY1054" fmla="*/ 5304759 h 5790485"/>
              <a:gd name="connsiteX1055" fmla="*/ 10300002 w 13261896"/>
              <a:gd name="connsiteY1055" fmla="*/ 5290519 h 5790485"/>
              <a:gd name="connsiteX1056" fmla="*/ 10242852 w 13261896"/>
              <a:gd name="connsiteY1056" fmla="*/ 5238131 h 5790485"/>
              <a:gd name="connsiteX1057" fmla="*/ 10452354 w 13261896"/>
              <a:gd name="connsiteY1057" fmla="*/ 5314284 h 5790485"/>
              <a:gd name="connsiteX1058" fmla="*/ 3228546 w 13261896"/>
              <a:gd name="connsiteY1058" fmla="*/ 5257181 h 5790485"/>
              <a:gd name="connsiteX1059" fmla="*/ 3166634 w 13261896"/>
              <a:gd name="connsiteY1059" fmla="*/ 5252419 h 5790485"/>
              <a:gd name="connsiteX1060" fmla="*/ 3166634 w 13261896"/>
              <a:gd name="connsiteY1060" fmla="*/ 5238131 h 5790485"/>
              <a:gd name="connsiteX1061" fmla="*/ 3228546 w 13261896"/>
              <a:gd name="connsiteY1061" fmla="*/ 5257181 h 5790485"/>
              <a:gd name="connsiteX1062" fmla="*/ 3009519 w 13261896"/>
              <a:gd name="connsiteY1062" fmla="*/ 5252419 h 5790485"/>
              <a:gd name="connsiteX1063" fmla="*/ 2957132 w 13261896"/>
              <a:gd name="connsiteY1063" fmla="*/ 5242894 h 5790485"/>
              <a:gd name="connsiteX1064" fmla="*/ 2952369 w 13261896"/>
              <a:gd name="connsiteY1064" fmla="*/ 5233369 h 5790485"/>
              <a:gd name="connsiteX1065" fmla="*/ 3009519 w 13261896"/>
              <a:gd name="connsiteY1065" fmla="*/ 5252419 h 5790485"/>
              <a:gd name="connsiteX1066" fmla="*/ 3671411 w 13261896"/>
              <a:gd name="connsiteY1066" fmla="*/ 5271469 h 5790485"/>
              <a:gd name="connsiteX1067" fmla="*/ 3699986 w 13261896"/>
              <a:gd name="connsiteY1067" fmla="*/ 5342859 h 5790485"/>
              <a:gd name="connsiteX1068" fmla="*/ 3723799 w 13261896"/>
              <a:gd name="connsiteY1068" fmla="*/ 5347621 h 5790485"/>
              <a:gd name="connsiteX1069" fmla="*/ 3704749 w 13261896"/>
              <a:gd name="connsiteY1069" fmla="*/ 5319046 h 5790485"/>
              <a:gd name="connsiteX1070" fmla="*/ 3704749 w 13261896"/>
              <a:gd name="connsiteY1070" fmla="*/ 5299996 h 5790485"/>
              <a:gd name="connsiteX1071" fmla="*/ 3799999 w 13261896"/>
              <a:gd name="connsiteY1071" fmla="*/ 5447634 h 5790485"/>
              <a:gd name="connsiteX1072" fmla="*/ 3752374 w 13261896"/>
              <a:gd name="connsiteY1072" fmla="*/ 5409534 h 5790485"/>
              <a:gd name="connsiteX1073" fmla="*/ 3704749 w 13261896"/>
              <a:gd name="connsiteY1073" fmla="*/ 5404771 h 5790485"/>
              <a:gd name="connsiteX1074" fmla="*/ 3652361 w 13261896"/>
              <a:gd name="connsiteY1074" fmla="*/ 5380959 h 5790485"/>
              <a:gd name="connsiteX1075" fmla="*/ 3623786 w 13261896"/>
              <a:gd name="connsiteY1075" fmla="*/ 5352384 h 5790485"/>
              <a:gd name="connsiteX1076" fmla="*/ 3580924 w 13261896"/>
              <a:gd name="connsiteY1076" fmla="*/ 5342859 h 5790485"/>
              <a:gd name="connsiteX1077" fmla="*/ 3557111 w 13261896"/>
              <a:gd name="connsiteY1077" fmla="*/ 5314284 h 5790485"/>
              <a:gd name="connsiteX1078" fmla="*/ 3561874 w 13261896"/>
              <a:gd name="connsiteY1078" fmla="*/ 5285756 h 5790485"/>
              <a:gd name="connsiteX1079" fmla="*/ 3595211 w 13261896"/>
              <a:gd name="connsiteY1079" fmla="*/ 5314284 h 5790485"/>
              <a:gd name="connsiteX1080" fmla="*/ 3599974 w 13261896"/>
              <a:gd name="connsiteY1080" fmla="*/ 5304759 h 5790485"/>
              <a:gd name="connsiteX1081" fmla="*/ 3590449 w 13261896"/>
              <a:gd name="connsiteY1081" fmla="*/ 5276231 h 5790485"/>
              <a:gd name="connsiteX1082" fmla="*/ 3623786 w 13261896"/>
              <a:gd name="connsiteY1082" fmla="*/ 5285756 h 5790485"/>
              <a:gd name="connsiteX1083" fmla="*/ 3576161 w 13261896"/>
              <a:gd name="connsiteY1083" fmla="*/ 5228606 h 5790485"/>
              <a:gd name="connsiteX1084" fmla="*/ 3671411 w 13261896"/>
              <a:gd name="connsiteY1084" fmla="*/ 5271469 h 5790485"/>
              <a:gd name="connsiteX1085" fmla="*/ 3004757 w 13261896"/>
              <a:gd name="connsiteY1085" fmla="*/ 5219081 h 5790485"/>
              <a:gd name="connsiteX1086" fmla="*/ 3052382 w 13261896"/>
              <a:gd name="connsiteY1086" fmla="*/ 5247656 h 5790485"/>
              <a:gd name="connsiteX1087" fmla="*/ 3057144 w 13261896"/>
              <a:gd name="connsiteY1087" fmla="*/ 5233369 h 5790485"/>
              <a:gd name="connsiteX1088" fmla="*/ 3123771 w 13261896"/>
              <a:gd name="connsiteY1088" fmla="*/ 5257181 h 5790485"/>
              <a:gd name="connsiteX1089" fmla="*/ 3123771 w 13261896"/>
              <a:gd name="connsiteY1089" fmla="*/ 5271469 h 5790485"/>
              <a:gd name="connsiteX1090" fmla="*/ 2985707 w 13261896"/>
              <a:gd name="connsiteY1090" fmla="*/ 5228606 h 5790485"/>
              <a:gd name="connsiteX1091" fmla="*/ 2990469 w 13261896"/>
              <a:gd name="connsiteY1091" fmla="*/ 5219081 h 5790485"/>
              <a:gd name="connsiteX1092" fmla="*/ 3004757 w 13261896"/>
              <a:gd name="connsiteY1092" fmla="*/ 5219081 h 5790485"/>
              <a:gd name="connsiteX1093" fmla="*/ 2885694 w 13261896"/>
              <a:gd name="connsiteY1093" fmla="*/ 5223844 h 5790485"/>
              <a:gd name="connsiteX1094" fmla="*/ 2938082 w 13261896"/>
              <a:gd name="connsiteY1094" fmla="*/ 5238131 h 5790485"/>
              <a:gd name="connsiteX1095" fmla="*/ 2885694 w 13261896"/>
              <a:gd name="connsiteY1095" fmla="*/ 5223844 h 5790485"/>
              <a:gd name="connsiteX1096" fmla="*/ 12790456 w 13261896"/>
              <a:gd name="connsiteY1096" fmla="*/ 5233369 h 5790485"/>
              <a:gd name="connsiteX1097" fmla="*/ 12838081 w 13261896"/>
              <a:gd name="connsiteY1097" fmla="*/ 5271469 h 5790485"/>
              <a:gd name="connsiteX1098" fmla="*/ 12752356 w 13261896"/>
              <a:gd name="connsiteY1098" fmla="*/ 5257181 h 5790485"/>
              <a:gd name="connsiteX1099" fmla="*/ 12661869 w 13261896"/>
              <a:gd name="connsiteY1099" fmla="*/ 5266706 h 5790485"/>
              <a:gd name="connsiteX1100" fmla="*/ 12600004 w 13261896"/>
              <a:gd name="connsiteY1100" fmla="*/ 5257181 h 5790485"/>
              <a:gd name="connsiteX1101" fmla="*/ 12642819 w 13261896"/>
              <a:gd name="connsiteY1101" fmla="*/ 5252419 h 5790485"/>
              <a:gd name="connsiteX1102" fmla="*/ 12719019 w 13261896"/>
              <a:gd name="connsiteY1102" fmla="*/ 5214319 h 5790485"/>
              <a:gd name="connsiteX1103" fmla="*/ 12790456 w 13261896"/>
              <a:gd name="connsiteY1103" fmla="*/ 5233369 h 5790485"/>
              <a:gd name="connsiteX1104" fmla="*/ 12680919 w 13261896"/>
              <a:gd name="connsiteY1104" fmla="*/ 5219081 h 5790485"/>
              <a:gd name="connsiteX1105" fmla="*/ 12652344 w 13261896"/>
              <a:gd name="connsiteY1105" fmla="*/ 5242894 h 5790485"/>
              <a:gd name="connsiteX1106" fmla="*/ 12580954 w 13261896"/>
              <a:gd name="connsiteY1106" fmla="*/ 5238131 h 5790485"/>
              <a:gd name="connsiteX1107" fmla="*/ 12590479 w 13261896"/>
              <a:gd name="connsiteY1107" fmla="*/ 5214319 h 5790485"/>
              <a:gd name="connsiteX1108" fmla="*/ 12680919 w 13261896"/>
              <a:gd name="connsiteY1108" fmla="*/ 5219081 h 5790485"/>
              <a:gd name="connsiteX1109" fmla="*/ 11576161 w 13261896"/>
              <a:gd name="connsiteY1109" fmla="*/ 5219081 h 5790485"/>
              <a:gd name="connsiteX1110" fmla="*/ 11880913 w 13261896"/>
              <a:gd name="connsiteY1110" fmla="*/ 5361909 h 5790485"/>
              <a:gd name="connsiteX1111" fmla="*/ 11857148 w 13261896"/>
              <a:gd name="connsiteY1111" fmla="*/ 5376196 h 5790485"/>
              <a:gd name="connsiteX1112" fmla="*/ 11652361 w 13261896"/>
              <a:gd name="connsiteY1112" fmla="*/ 5299996 h 5790485"/>
              <a:gd name="connsiteX1113" fmla="*/ 11609498 w 13261896"/>
              <a:gd name="connsiteY1113" fmla="*/ 5309521 h 5790485"/>
              <a:gd name="connsiteX1114" fmla="*/ 11447621 w 13261896"/>
              <a:gd name="connsiteY1114" fmla="*/ 5280994 h 5790485"/>
              <a:gd name="connsiteX1115" fmla="*/ 11509486 w 13261896"/>
              <a:gd name="connsiteY1115" fmla="*/ 5228606 h 5790485"/>
              <a:gd name="connsiteX1116" fmla="*/ 11671411 w 13261896"/>
              <a:gd name="connsiteY1116" fmla="*/ 5295281 h 5790485"/>
              <a:gd name="connsiteX1117" fmla="*/ 11523773 w 13261896"/>
              <a:gd name="connsiteY1117" fmla="*/ 5223844 h 5790485"/>
              <a:gd name="connsiteX1118" fmla="*/ 11552348 w 13261896"/>
              <a:gd name="connsiteY1118" fmla="*/ 5214319 h 5790485"/>
              <a:gd name="connsiteX1119" fmla="*/ 11576161 w 13261896"/>
              <a:gd name="connsiteY1119" fmla="*/ 5219081 h 5790485"/>
              <a:gd name="connsiteX1120" fmla="*/ 5238083 w 13261896"/>
              <a:gd name="connsiteY1120" fmla="*/ 5214319 h 5790485"/>
              <a:gd name="connsiteX1121" fmla="*/ 5242846 w 13261896"/>
              <a:gd name="connsiteY1121" fmla="*/ 5347621 h 5790485"/>
              <a:gd name="connsiteX1122" fmla="*/ 5204746 w 13261896"/>
              <a:gd name="connsiteY1122" fmla="*/ 5380959 h 5790485"/>
              <a:gd name="connsiteX1123" fmla="*/ 5199983 w 13261896"/>
              <a:gd name="connsiteY1123" fmla="*/ 5357146 h 5790485"/>
              <a:gd name="connsiteX1124" fmla="*/ 5223796 w 13261896"/>
              <a:gd name="connsiteY1124" fmla="*/ 5342859 h 5790485"/>
              <a:gd name="connsiteX1125" fmla="*/ 5223796 w 13261896"/>
              <a:gd name="connsiteY1125" fmla="*/ 5276231 h 5790485"/>
              <a:gd name="connsiteX1126" fmla="*/ 5204746 w 13261896"/>
              <a:gd name="connsiteY1126" fmla="*/ 5271469 h 5790485"/>
              <a:gd name="connsiteX1127" fmla="*/ 5190458 w 13261896"/>
              <a:gd name="connsiteY1127" fmla="*/ 5295281 h 5790485"/>
              <a:gd name="connsiteX1128" fmla="*/ 5176171 w 13261896"/>
              <a:gd name="connsiteY1128" fmla="*/ 5295281 h 5790485"/>
              <a:gd name="connsiteX1129" fmla="*/ 5152358 w 13261896"/>
              <a:gd name="connsiteY1129" fmla="*/ 5266706 h 5790485"/>
              <a:gd name="connsiteX1130" fmla="*/ 5128546 w 13261896"/>
              <a:gd name="connsiteY1130" fmla="*/ 5295281 h 5790485"/>
              <a:gd name="connsiteX1131" fmla="*/ 5109496 w 13261896"/>
              <a:gd name="connsiteY1131" fmla="*/ 5295281 h 5790485"/>
              <a:gd name="connsiteX1132" fmla="*/ 5109496 w 13261896"/>
              <a:gd name="connsiteY1132" fmla="*/ 5276231 h 5790485"/>
              <a:gd name="connsiteX1133" fmla="*/ 5090446 w 13261896"/>
              <a:gd name="connsiteY1133" fmla="*/ 5271469 h 5790485"/>
              <a:gd name="connsiteX1134" fmla="*/ 5076158 w 13261896"/>
              <a:gd name="connsiteY1134" fmla="*/ 5309521 h 5790485"/>
              <a:gd name="connsiteX1135" fmla="*/ 5090446 w 13261896"/>
              <a:gd name="connsiteY1135" fmla="*/ 5342859 h 5790485"/>
              <a:gd name="connsiteX1136" fmla="*/ 5061871 w 13261896"/>
              <a:gd name="connsiteY1136" fmla="*/ 5380959 h 5790485"/>
              <a:gd name="connsiteX1137" fmla="*/ 5076158 w 13261896"/>
              <a:gd name="connsiteY1137" fmla="*/ 5214319 h 5790485"/>
              <a:gd name="connsiteX1138" fmla="*/ 5238083 w 13261896"/>
              <a:gd name="connsiteY1138" fmla="*/ 5214319 h 5790485"/>
              <a:gd name="connsiteX1139" fmla="*/ 3971401 w 13261896"/>
              <a:gd name="connsiteY1139" fmla="*/ 5261944 h 5790485"/>
              <a:gd name="connsiteX1140" fmla="*/ 3971401 w 13261896"/>
              <a:gd name="connsiteY1140" fmla="*/ 5276231 h 5790485"/>
              <a:gd name="connsiteX1141" fmla="*/ 3938064 w 13261896"/>
              <a:gd name="connsiteY1141" fmla="*/ 5228606 h 5790485"/>
              <a:gd name="connsiteX1142" fmla="*/ 3938064 w 13261896"/>
              <a:gd name="connsiteY1142" fmla="*/ 5214319 h 5790485"/>
              <a:gd name="connsiteX1143" fmla="*/ 3971401 w 13261896"/>
              <a:gd name="connsiteY1143" fmla="*/ 5261944 h 5790485"/>
              <a:gd name="connsiteX1144" fmla="*/ 3157109 w 13261896"/>
              <a:gd name="connsiteY1144" fmla="*/ 5247656 h 5790485"/>
              <a:gd name="connsiteX1145" fmla="*/ 3090482 w 13261896"/>
              <a:gd name="connsiteY1145" fmla="*/ 5228606 h 5790485"/>
              <a:gd name="connsiteX1146" fmla="*/ 3095244 w 13261896"/>
              <a:gd name="connsiteY1146" fmla="*/ 5214319 h 5790485"/>
              <a:gd name="connsiteX1147" fmla="*/ 3157109 w 13261896"/>
              <a:gd name="connsiteY1147" fmla="*/ 5247656 h 5790485"/>
              <a:gd name="connsiteX1148" fmla="*/ 2857119 w 13261896"/>
              <a:gd name="connsiteY1148" fmla="*/ 5285756 h 5790485"/>
              <a:gd name="connsiteX1149" fmla="*/ 2828544 w 13261896"/>
              <a:gd name="connsiteY1149" fmla="*/ 5319046 h 5790485"/>
              <a:gd name="connsiteX1150" fmla="*/ 2780919 w 13261896"/>
              <a:gd name="connsiteY1150" fmla="*/ 5214319 h 5790485"/>
              <a:gd name="connsiteX1151" fmla="*/ 2857119 w 13261896"/>
              <a:gd name="connsiteY1151" fmla="*/ 5285756 h 5790485"/>
              <a:gd name="connsiteX1152" fmla="*/ 2214277 w 13261896"/>
              <a:gd name="connsiteY1152" fmla="*/ 5214319 h 5790485"/>
              <a:gd name="connsiteX1153" fmla="*/ 2300002 w 13261896"/>
              <a:gd name="connsiteY1153" fmla="*/ 5290519 h 5790485"/>
              <a:gd name="connsiteX1154" fmla="*/ 2314289 w 13261896"/>
              <a:gd name="connsiteY1154" fmla="*/ 5280994 h 5790485"/>
              <a:gd name="connsiteX1155" fmla="*/ 2380917 w 13261896"/>
              <a:gd name="connsiteY1155" fmla="*/ 5323809 h 5790485"/>
              <a:gd name="connsiteX1156" fmla="*/ 2380917 w 13261896"/>
              <a:gd name="connsiteY1156" fmla="*/ 5347621 h 5790485"/>
              <a:gd name="connsiteX1157" fmla="*/ 2199989 w 13261896"/>
              <a:gd name="connsiteY1157" fmla="*/ 5223844 h 5790485"/>
              <a:gd name="connsiteX1158" fmla="*/ 2204752 w 13261896"/>
              <a:gd name="connsiteY1158" fmla="*/ 5214319 h 5790485"/>
              <a:gd name="connsiteX1159" fmla="*/ 2214277 w 13261896"/>
              <a:gd name="connsiteY1159" fmla="*/ 5214319 h 5790485"/>
              <a:gd name="connsiteX1160" fmla="*/ 2223802 w 13261896"/>
              <a:gd name="connsiteY1160" fmla="*/ 5257181 h 5790485"/>
              <a:gd name="connsiteX1161" fmla="*/ 2233327 w 13261896"/>
              <a:gd name="connsiteY1161" fmla="*/ 5285756 h 5790485"/>
              <a:gd name="connsiteX1162" fmla="*/ 2242852 w 13261896"/>
              <a:gd name="connsiteY1162" fmla="*/ 5276231 h 5790485"/>
              <a:gd name="connsiteX1163" fmla="*/ 2328577 w 13261896"/>
              <a:gd name="connsiteY1163" fmla="*/ 5333334 h 5790485"/>
              <a:gd name="connsiteX1164" fmla="*/ 2328577 w 13261896"/>
              <a:gd name="connsiteY1164" fmla="*/ 5352384 h 5790485"/>
              <a:gd name="connsiteX1165" fmla="*/ 2147602 w 13261896"/>
              <a:gd name="connsiteY1165" fmla="*/ 5228606 h 5790485"/>
              <a:gd name="connsiteX1166" fmla="*/ 2157127 w 13261896"/>
              <a:gd name="connsiteY1166" fmla="*/ 5214319 h 5790485"/>
              <a:gd name="connsiteX1167" fmla="*/ 2223802 w 13261896"/>
              <a:gd name="connsiteY1167" fmla="*/ 5257181 h 5790485"/>
              <a:gd name="connsiteX1168" fmla="*/ 2166652 w 13261896"/>
              <a:gd name="connsiteY1168" fmla="*/ 5276231 h 5790485"/>
              <a:gd name="connsiteX1169" fmla="*/ 2090452 w 13261896"/>
              <a:gd name="connsiteY1169" fmla="*/ 5219081 h 5790485"/>
              <a:gd name="connsiteX1170" fmla="*/ 2166652 w 13261896"/>
              <a:gd name="connsiteY1170" fmla="*/ 5261944 h 5790485"/>
              <a:gd name="connsiteX1171" fmla="*/ 2166652 w 13261896"/>
              <a:gd name="connsiteY1171" fmla="*/ 5276231 h 5790485"/>
              <a:gd name="connsiteX1172" fmla="*/ 10833306 w 13261896"/>
              <a:gd name="connsiteY1172" fmla="*/ 5280994 h 5790485"/>
              <a:gd name="connsiteX1173" fmla="*/ 10819019 w 13261896"/>
              <a:gd name="connsiteY1173" fmla="*/ 5285756 h 5790485"/>
              <a:gd name="connsiteX1174" fmla="*/ 10799969 w 13261896"/>
              <a:gd name="connsiteY1174" fmla="*/ 5261944 h 5790485"/>
              <a:gd name="connsiteX1175" fmla="*/ 10842831 w 13261896"/>
              <a:gd name="connsiteY1175" fmla="*/ 5209556 h 5790485"/>
              <a:gd name="connsiteX1176" fmla="*/ 10833306 w 13261896"/>
              <a:gd name="connsiteY1176" fmla="*/ 5280994 h 5790485"/>
              <a:gd name="connsiteX1177" fmla="*/ 10380917 w 13261896"/>
              <a:gd name="connsiteY1177" fmla="*/ 5209556 h 5790485"/>
              <a:gd name="connsiteX1178" fmla="*/ 10585704 w 13261896"/>
              <a:gd name="connsiteY1178" fmla="*/ 5304759 h 5790485"/>
              <a:gd name="connsiteX1179" fmla="*/ 10447592 w 13261896"/>
              <a:gd name="connsiteY1179" fmla="*/ 5295281 h 5790485"/>
              <a:gd name="connsiteX1180" fmla="*/ 10257139 w 13261896"/>
              <a:gd name="connsiteY1180" fmla="*/ 5233369 h 5790485"/>
              <a:gd name="connsiteX1181" fmla="*/ 10342817 w 13261896"/>
              <a:gd name="connsiteY1181" fmla="*/ 5228606 h 5790485"/>
              <a:gd name="connsiteX1182" fmla="*/ 10323814 w 13261896"/>
              <a:gd name="connsiteY1182" fmla="*/ 5209556 h 5790485"/>
              <a:gd name="connsiteX1183" fmla="*/ 10380917 w 13261896"/>
              <a:gd name="connsiteY1183" fmla="*/ 5209556 h 5790485"/>
              <a:gd name="connsiteX1184" fmla="*/ 1071420 w 13261896"/>
              <a:gd name="connsiteY1184" fmla="*/ 5257181 h 5790485"/>
              <a:gd name="connsiteX1185" fmla="*/ 1080945 w 13261896"/>
              <a:gd name="connsiteY1185" fmla="*/ 5228606 h 5790485"/>
              <a:gd name="connsiteX1186" fmla="*/ 1119045 w 13261896"/>
              <a:gd name="connsiteY1186" fmla="*/ 5290519 h 5790485"/>
              <a:gd name="connsiteX1187" fmla="*/ 1133332 w 13261896"/>
              <a:gd name="connsiteY1187" fmla="*/ 5266706 h 5790485"/>
              <a:gd name="connsiteX1188" fmla="*/ 1176195 w 13261896"/>
              <a:gd name="connsiteY1188" fmla="*/ 5347621 h 5790485"/>
              <a:gd name="connsiteX1189" fmla="*/ 1180957 w 13261896"/>
              <a:gd name="connsiteY1189" fmla="*/ 5333334 h 5790485"/>
              <a:gd name="connsiteX1190" fmla="*/ 1214247 w 13261896"/>
              <a:gd name="connsiteY1190" fmla="*/ 5409534 h 5790485"/>
              <a:gd name="connsiteX1191" fmla="*/ 1209485 w 13261896"/>
              <a:gd name="connsiteY1191" fmla="*/ 5447634 h 5790485"/>
              <a:gd name="connsiteX1192" fmla="*/ 1057132 w 13261896"/>
              <a:gd name="connsiteY1192" fmla="*/ 5266706 h 5790485"/>
              <a:gd name="connsiteX1193" fmla="*/ 1071420 w 13261896"/>
              <a:gd name="connsiteY1193" fmla="*/ 5295281 h 5790485"/>
              <a:gd name="connsiteX1194" fmla="*/ 1071420 w 13261896"/>
              <a:gd name="connsiteY1194" fmla="*/ 5328571 h 5790485"/>
              <a:gd name="connsiteX1195" fmla="*/ 1099995 w 13261896"/>
              <a:gd name="connsiteY1195" fmla="*/ 5380959 h 5790485"/>
              <a:gd name="connsiteX1196" fmla="*/ 1109520 w 13261896"/>
              <a:gd name="connsiteY1196" fmla="*/ 5366671 h 5790485"/>
              <a:gd name="connsiteX1197" fmla="*/ 1133332 w 13261896"/>
              <a:gd name="connsiteY1197" fmla="*/ 5414296 h 5790485"/>
              <a:gd name="connsiteX1198" fmla="*/ 1114282 w 13261896"/>
              <a:gd name="connsiteY1198" fmla="*/ 5390484 h 5790485"/>
              <a:gd name="connsiteX1199" fmla="*/ 1104757 w 13261896"/>
              <a:gd name="connsiteY1199" fmla="*/ 5400009 h 5790485"/>
              <a:gd name="connsiteX1200" fmla="*/ 1114282 w 13261896"/>
              <a:gd name="connsiteY1200" fmla="*/ 5428584 h 5790485"/>
              <a:gd name="connsiteX1201" fmla="*/ 1099995 w 13261896"/>
              <a:gd name="connsiteY1201" fmla="*/ 5385721 h 5790485"/>
              <a:gd name="connsiteX1202" fmla="*/ 1076182 w 13261896"/>
              <a:gd name="connsiteY1202" fmla="*/ 5357146 h 5790485"/>
              <a:gd name="connsiteX1203" fmla="*/ 1066657 w 13261896"/>
              <a:gd name="connsiteY1203" fmla="*/ 5361909 h 5790485"/>
              <a:gd name="connsiteX1204" fmla="*/ 1076182 w 13261896"/>
              <a:gd name="connsiteY1204" fmla="*/ 5385721 h 5790485"/>
              <a:gd name="connsiteX1205" fmla="*/ 1057132 w 13261896"/>
              <a:gd name="connsiteY1205" fmla="*/ 5366671 h 5790485"/>
              <a:gd name="connsiteX1206" fmla="*/ 1047607 w 13261896"/>
              <a:gd name="connsiteY1206" fmla="*/ 5209556 h 5790485"/>
              <a:gd name="connsiteX1207" fmla="*/ 1071420 w 13261896"/>
              <a:gd name="connsiteY1207" fmla="*/ 5257181 h 5790485"/>
              <a:gd name="connsiteX1208" fmla="*/ 12061888 w 13261896"/>
              <a:gd name="connsiteY1208" fmla="*/ 5214319 h 5790485"/>
              <a:gd name="connsiteX1209" fmla="*/ 12028550 w 13261896"/>
              <a:gd name="connsiteY1209" fmla="*/ 5223844 h 5790485"/>
              <a:gd name="connsiteX1210" fmla="*/ 12057125 w 13261896"/>
              <a:gd name="connsiteY1210" fmla="*/ 5238131 h 5790485"/>
              <a:gd name="connsiteX1211" fmla="*/ 11990450 w 13261896"/>
              <a:gd name="connsiteY1211" fmla="*/ 5276231 h 5790485"/>
              <a:gd name="connsiteX1212" fmla="*/ 12019025 w 13261896"/>
              <a:gd name="connsiteY1212" fmla="*/ 5204794 h 5790485"/>
              <a:gd name="connsiteX1213" fmla="*/ 12061888 w 13261896"/>
              <a:gd name="connsiteY1213" fmla="*/ 5214319 h 5790485"/>
              <a:gd name="connsiteX1214" fmla="*/ 10038064 w 13261896"/>
              <a:gd name="connsiteY1214" fmla="*/ 5223844 h 5790485"/>
              <a:gd name="connsiteX1215" fmla="*/ 10038064 w 13261896"/>
              <a:gd name="connsiteY1215" fmla="*/ 5200031 h 5790485"/>
              <a:gd name="connsiteX1216" fmla="*/ 10038064 w 13261896"/>
              <a:gd name="connsiteY1216" fmla="*/ 5223844 h 5790485"/>
              <a:gd name="connsiteX1217" fmla="*/ 3461909 w 13261896"/>
              <a:gd name="connsiteY1217" fmla="*/ 5219081 h 5790485"/>
              <a:gd name="connsiteX1218" fmla="*/ 3485674 w 13261896"/>
              <a:gd name="connsiteY1218" fmla="*/ 5200031 h 5790485"/>
              <a:gd name="connsiteX1219" fmla="*/ 3461909 w 13261896"/>
              <a:gd name="connsiteY1219" fmla="*/ 5219081 h 5790485"/>
              <a:gd name="connsiteX1220" fmla="*/ 2980944 w 13261896"/>
              <a:gd name="connsiteY1220" fmla="*/ 5219081 h 5790485"/>
              <a:gd name="connsiteX1221" fmla="*/ 2976182 w 13261896"/>
              <a:gd name="connsiteY1221" fmla="*/ 5228606 h 5790485"/>
              <a:gd name="connsiteX1222" fmla="*/ 2919032 w 13261896"/>
              <a:gd name="connsiteY1222" fmla="*/ 5200031 h 5790485"/>
              <a:gd name="connsiteX1223" fmla="*/ 2980944 w 13261896"/>
              <a:gd name="connsiteY1223" fmla="*/ 5219081 h 5790485"/>
              <a:gd name="connsiteX1224" fmla="*/ 2876169 w 13261896"/>
              <a:gd name="connsiteY1224" fmla="*/ 5219081 h 5790485"/>
              <a:gd name="connsiteX1225" fmla="*/ 2780919 w 13261896"/>
              <a:gd name="connsiteY1225" fmla="*/ 5200031 h 5790485"/>
              <a:gd name="connsiteX1226" fmla="*/ 2876169 w 13261896"/>
              <a:gd name="connsiteY1226" fmla="*/ 5219081 h 5790485"/>
              <a:gd name="connsiteX1227" fmla="*/ 11461908 w 13261896"/>
              <a:gd name="connsiteY1227" fmla="*/ 5204794 h 5790485"/>
              <a:gd name="connsiteX1228" fmla="*/ 11476196 w 13261896"/>
              <a:gd name="connsiteY1228" fmla="*/ 5195269 h 5790485"/>
              <a:gd name="connsiteX1229" fmla="*/ 11519011 w 13261896"/>
              <a:gd name="connsiteY1229" fmla="*/ 5209556 h 5790485"/>
              <a:gd name="connsiteX1230" fmla="*/ 11404758 w 13261896"/>
              <a:gd name="connsiteY1230" fmla="*/ 5295281 h 5790485"/>
              <a:gd name="connsiteX1231" fmla="*/ 11233309 w 13261896"/>
              <a:gd name="connsiteY1231" fmla="*/ 5357146 h 5790485"/>
              <a:gd name="connsiteX1232" fmla="*/ 11176159 w 13261896"/>
              <a:gd name="connsiteY1232" fmla="*/ 5352384 h 5790485"/>
              <a:gd name="connsiteX1233" fmla="*/ 11166634 w 13261896"/>
              <a:gd name="connsiteY1233" fmla="*/ 5342859 h 5790485"/>
              <a:gd name="connsiteX1234" fmla="*/ 11195209 w 13261896"/>
              <a:gd name="connsiteY1234" fmla="*/ 5328571 h 5790485"/>
              <a:gd name="connsiteX1235" fmla="*/ 11252359 w 13261896"/>
              <a:gd name="connsiteY1235" fmla="*/ 5342859 h 5790485"/>
              <a:gd name="connsiteX1236" fmla="*/ 11338083 w 13261896"/>
              <a:gd name="connsiteY1236" fmla="*/ 5252419 h 5790485"/>
              <a:gd name="connsiteX1237" fmla="*/ 11376183 w 13261896"/>
              <a:gd name="connsiteY1237" fmla="*/ 5233369 h 5790485"/>
              <a:gd name="connsiteX1238" fmla="*/ 11433333 w 13261896"/>
              <a:gd name="connsiteY1238" fmla="*/ 5195269 h 5790485"/>
              <a:gd name="connsiteX1239" fmla="*/ 11461908 w 13261896"/>
              <a:gd name="connsiteY1239" fmla="*/ 5204794 h 5790485"/>
              <a:gd name="connsiteX1240" fmla="*/ 11342846 w 13261896"/>
              <a:gd name="connsiteY1240" fmla="*/ 5219081 h 5790485"/>
              <a:gd name="connsiteX1241" fmla="*/ 11247596 w 13261896"/>
              <a:gd name="connsiteY1241" fmla="*/ 5295281 h 5790485"/>
              <a:gd name="connsiteX1242" fmla="*/ 11219021 w 13261896"/>
              <a:gd name="connsiteY1242" fmla="*/ 5271469 h 5790485"/>
              <a:gd name="connsiteX1243" fmla="*/ 11195209 w 13261896"/>
              <a:gd name="connsiteY1243" fmla="*/ 5276231 h 5790485"/>
              <a:gd name="connsiteX1244" fmla="*/ 11142821 w 13261896"/>
              <a:gd name="connsiteY1244" fmla="*/ 5233369 h 5790485"/>
              <a:gd name="connsiteX1245" fmla="*/ 11090481 w 13261896"/>
              <a:gd name="connsiteY1245" fmla="*/ 5266706 h 5790485"/>
              <a:gd name="connsiteX1246" fmla="*/ 11085719 w 13261896"/>
              <a:gd name="connsiteY1246" fmla="*/ 5247656 h 5790485"/>
              <a:gd name="connsiteX1247" fmla="*/ 11176159 w 13261896"/>
              <a:gd name="connsiteY1247" fmla="*/ 5200031 h 5790485"/>
              <a:gd name="connsiteX1248" fmla="*/ 11223784 w 13261896"/>
              <a:gd name="connsiteY1248" fmla="*/ 5214319 h 5790485"/>
              <a:gd name="connsiteX1249" fmla="*/ 11247596 w 13261896"/>
              <a:gd name="connsiteY1249" fmla="*/ 5242894 h 5790485"/>
              <a:gd name="connsiteX1250" fmla="*/ 11299983 w 13261896"/>
              <a:gd name="connsiteY1250" fmla="*/ 5195269 h 5790485"/>
              <a:gd name="connsiteX1251" fmla="*/ 11342846 w 13261896"/>
              <a:gd name="connsiteY1251" fmla="*/ 5219081 h 5790485"/>
              <a:gd name="connsiteX1252" fmla="*/ 3080957 w 13261896"/>
              <a:gd name="connsiteY1252" fmla="*/ 5214319 h 5790485"/>
              <a:gd name="connsiteX1253" fmla="*/ 3023807 w 13261896"/>
              <a:gd name="connsiteY1253" fmla="*/ 5209556 h 5790485"/>
              <a:gd name="connsiteX1254" fmla="*/ 3028569 w 13261896"/>
              <a:gd name="connsiteY1254" fmla="*/ 5195269 h 5790485"/>
              <a:gd name="connsiteX1255" fmla="*/ 3080957 w 13261896"/>
              <a:gd name="connsiteY1255" fmla="*/ 5214319 h 5790485"/>
              <a:gd name="connsiteX1256" fmla="*/ 5285708 w 13261896"/>
              <a:gd name="connsiteY1256" fmla="*/ 5219081 h 5790485"/>
              <a:gd name="connsiteX1257" fmla="*/ 5285708 w 13261896"/>
              <a:gd name="connsiteY1257" fmla="*/ 5238131 h 5790485"/>
              <a:gd name="connsiteX1258" fmla="*/ 5252371 w 13261896"/>
              <a:gd name="connsiteY1258" fmla="*/ 5214319 h 5790485"/>
              <a:gd name="connsiteX1259" fmla="*/ 5252371 w 13261896"/>
              <a:gd name="connsiteY1259" fmla="*/ 5190506 h 5790485"/>
              <a:gd name="connsiteX1260" fmla="*/ 5285708 w 13261896"/>
              <a:gd name="connsiteY1260" fmla="*/ 5219081 h 5790485"/>
              <a:gd name="connsiteX1261" fmla="*/ 671417 w 13261896"/>
              <a:gd name="connsiteY1261" fmla="*/ 5204794 h 5790485"/>
              <a:gd name="connsiteX1262" fmla="*/ 604742 w 13261896"/>
              <a:gd name="connsiteY1262" fmla="*/ 5252419 h 5790485"/>
              <a:gd name="connsiteX1263" fmla="*/ 671417 w 13261896"/>
              <a:gd name="connsiteY1263" fmla="*/ 5190506 h 5790485"/>
              <a:gd name="connsiteX1264" fmla="*/ 671417 w 13261896"/>
              <a:gd name="connsiteY1264" fmla="*/ 5204794 h 5790485"/>
              <a:gd name="connsiteX1265" fmla="*/ 12633294 w 13261896"/>
              <a:gd name="connsiteY1265" fmla="*/ 5214319 h 5790485"/>
              <a:gd name="connsiteX1266" fmla="*/ 12595241 w 13261896"/>
              <a:gd name="connsiteY1266" fmla="*/ 5204794 h 5790485"/>
              <a:gd name="connsiteX1267" fmla="*/ 12600004 w 13261896"/>
              <a:gd name="connsiteY1267" fmla="*/ 5185744 h 5790485"/>
              <a:gd name="connsiteX1268" fmla="*/ 12633294 w 13261896"/>
              <a:gd name="connsiteY1268" fmla="*/ 5214319 h 5790485"/>
              <a:gd name="connsiteX1269" fmla="*/ 3876151 w 13261896"/>
              <a:gd name="connsiteY1269" fmla="*/ 5223844 h 5790485"/>
              <a:gd name="connsiteX1270" fmla="*/ 3899964 w 13261896"/>
              <a:gd name="connsiteY1270" fmla="*/ 5242894 h 5790485"/>
              <a:gd name="connsiteX1271" fmla="*/ 3880914 w 13261896"/>
              <a:gd name="connsiteY1271" fmla="*/ 5271469 h 5790485"/>
              <a:gd name="connsiteX1272" fmla="*/ 3885676 w 13261896"/>
              <a:gd name="connsiteY1272" fmla="*/ 5280994 h 5790485"/>
              <a:gd name="connsiteX1273" fmla="*/ 3919014 w 13261896"/>
              <a:gd name="connsiteY1273" fmla="*/ 5271469 h 5790485"/>
              <a:gd name="connsiteX1274" fmla="*/ 3890439 w 13261896"/>
              <a:gd name="connsiteY1274" fmla="*/ 5319046 h 5790485"/>
              <a:gd name="connsiteX1275" fmla="*/ 3919014 w 13261896"/>
              <a:gd name="connsiteY1275" fmla="*/ 5304759 h 5790485"/>
              <a:gd name="connsiteX1276" fmla="*/ 3966639 w 13261896"/>
              <a:gd name="connsiteY1276" fmla="*/ 5314284 h 5790485"/>
              <a:gd name="connsiteX1277" fmla="*/ 3833336 w 13261896"/>
              <a:gd name="connsiteY1277" fmla="*/ 5561934 h 5790485"/>
              <a:gd name="connsiteX1278" fmla="*/ 3785711 w 13261896"/>
              <a:gd name="connsiteY1278" fmla="*/ 5528596 h 5790485"/>
              <a:gd name="connsiteX1279" fmla="*/ 3771424 w 13261896"/>
              <a:gd name="connsiteY1279" fmla="*/ 5495259 h 5790485"/>
              <a:gd name="connsiteX1280" fmla="*/ 3661886 w 13261896"/>
              <a:gd name="connsiteY1280" fmla="*/ 5404771 h 5790485"/>
              <a:gd name="connsiteX1281" fmla="*/ 3723799 w 13261896"/>
              <a:gd name="connsiteY1281" fmla="*/ 5423821 h 5790485"/>
              <a:gd name="connsiteX1282" fmla="*/ 3809524 w 13261896"/>
              <a:gd name="connsiteY1282" fmla="*/ 5480971 h 5790485"/>
              <a:gd name="connsiteX1283" fmla="*/ 3828574 w 13261896"/>
              <a:gd name="connsiteY1283" fmla="*/ 5542884 h 5790485"/>
              <a:gd name="connsiteX1284" fmla="*/ 3833336 w 13261896"/>
              <a:gd name="connsiteY1284" fmla="*/ 5514309 h 5790485"/>
              <a:gd name="connsiteX1285" fmla="*/ 3799999 w 13261896"/>
              <a:gd name="connsiteY1285" fmla="*/ 5395246 h 5790485"/>
              <a:gd name="connsiteX1286" fmla="*/ 3857149 w 13261896"/>
              <a:gd name="connsiteY1286" fmla="*/ 5209556 h 5790485"/>
              <a:gd name="connsiteX1287" fmla="*/ 3876151 w 13261896"/>
              <a:gd name="connsiteY1287" fmla="*/ 5180981 h 5790485"/>
              <a:gd name="connsiteX1288" fmla="*/ 3876151 w 13261896"/>
              <a:gd name="connsiteY1288" fmla="*/ 5223844 h 5790485"/>
              <a:gd name="connsiteX1289" fmla="*/ 2904744 w 13261896"/>
              <a:gd name="connsiteY1289" fmla="*/ 5195269 h 5790485"/>
              <a:gd name="connsiteX1290" fmla="*/ 2904744 w 13261896"/>
              <a:gd name="connsiteY1290" fmla="*/ 5209556 h 5790485"/>
              <a:gd name="connsiteX1291" fmla="*/ 2833307 w 13261896"/>
              <a:gd name="connsiteY1291" fmla="*/ 5195269 h 5790485"/>
              <a:gd name="connsiteX1292" fmla="*/ 2833307 w 13261896"/>
              <a:gd name="connsiteY1292" fmla="*/ 5180981 h 5790485"/>
              <a:gd name="connsiteX1293" fmla="*/ 2904744 w 13261896"/>
              <a:gd name="connsiteY1293" fmla="*/ 5195269 h 5790485"/>
              <a:gd name="connsiteX1294" fmla="*/ 9857136 w 13261896"/>
              <a:gd name="connsiteY1294" fmla="*/ 5176219 h 5790485"/>
              <a:gd name="connsiteX1295" fmla="*/ 9961864 w 13261896"/>
              <a:gd name="connsiteY1295" fmla="*/ 5280994 h 5790485"/>
              <a:gd name="connsiteX1296" fmla="*/ 9947624 w 13261896"/>
              <a:gd name="connsiteY1296" fmla="*/ 5280994 h 5790485"/>
              <a:gd name="connsiteX1297" fmla="*/ 9876186 w 13261896"/>
              <a:gd name="connsiteY1297" fmla="*/ 5223844 h 5790485"/>
              <a:gd name="connsiteX1298" fmla="*/ 9933336 w 13261896"/>
              <a:gd name="connsiteY1298" fmla="*/ 5247656 h 5790485"/>
              <a:gd name="connsiteX1299" fmla="*/ 9895236 w 13261896"/>
              <a:gd name="connsiteY1299" fmla="*/ 5223844 h 5790485"/>
              <a:gd name="connsiteX1300" fmla="*/ 9847611 w 13261896"/>
              <a:gd name="connsiteY1300" fmla="*/ 5176219 h 5790485"/>
              <a:gd name="connsiteX1301" fmla="*/ 9857136 w 13261896"/>
              <a:gd name="connsiteY1301" fmla="*/ 5176219 h 5790485"/>
              <a:gd name="connsiteX1302" fmla="*/ 2957132 w 13261896"/>
              <a:gd name="connsiteY1302" fmla="*/ 5176219 h 5790485"/>
              <a:gd name="connsiteX1303" fmla="*/ 3014282 w 13261896"/>
              <a:gd name="connsiteY1303" fmla="*/ 5195269 h 5790485"/>
              <a:gd name="connsiteX1304" fmla="*/ 3014282 w 13261896"/>
              <a:gd name="connsiteY1304" fmla="*/ 5209556 h 5790485"/>
              <a:gd name="connsiteX1305" fmla="*/ 2942844 w 13261896"/>
              <a:gd name="connsiteY1305" fmla="*/ 5176219 h 5790485"/>
              <a:gd name="connsiteX1306" fmla="*/ 2957132 w 13261896"/>
              <a:gd name="connsiteY1306" fmla="*/ 5176219 h 5790485"/>
              <a:gd name="connsiteX1307" fmla="*/ 1247585 w 13261896"/>
              <a:gd name="connsiteY1307" fmla="*/ 5347621 h 5790485"/>
              <a:gd name="connsiteX1308" fmla="*/ 1247585 w 13261896"/>
              <a:gd name="connsiteY1308" fmla="*/ 5428584 h 5790485"/>
              <a:gd name="connsiteX1309" fmla="*/ 1228535 w 13261896"/>
              <a:gd name="connsiteY1309" fmla="*/ 5333334 h 5790485"/>
              <a:gd name="connsiteX1310" fmla="*/ 1119045 w 13261896"/>
              <a:gd name="connsiteY1310" fmla="*/ 5176219 h 5790485"/>
              <a:gd name="connsiteX1311" fmla="*/ 1247585 w 13261896"/>
              <a:gd name="connsiteY1311" fmla="*/ 5347621 h 5790485"/>
              <a:gd name="connsiteX1312" fmla="*/ 12085700 w 13261896"/>
              <a:gd name="connsiteY1312" fmla="*/ 5195269 h 5790485"/>
              <a:gd name="connsiteX1313" fmla="*/ 12109513 w 13261896"/>
              <a:gd name="connsiteY1313" fmla="*/ 5171456 h 5790485"/>
              <a:gd name="connsiteX1314" fmla="*/ 12085700 w 13261896"/>
              <a:gd name="connsiteY1314" fmla="*/ 5195269 h 5790485"/>
              <a:gd name="connsiteX1315" fmla="*/ 2823782 w 13261896"/>
              <a:gd name="connsiteY1315" fmla="*/ 5180981 h 5790485"/>
              <a:gd name="connsiteX1316" fmla="*/ 2761869 w 13261896"/>
              <a:gd name="connsiteY1316" fmla="*/ 5185744 h 5790485"/>
              <a:gd name="connsiteX1317" fmla="*/ 2766632 w 13261896"/>
              <a:gd name="connsiteY1317" fmla="*/ 5171456 h 5790485"/>
              <a:gd name="connsiteX1318" fmla="*/ 2823782 w 13261896"/>
              <a:gd name="connsiteY1318" fmla="*/ 5180981 h 5790485"/>
              <a:gd name="connsiteX1319" fmla="*/ 2752344 w 13261896"/>
              <a:gd name="connsiteY1319" fmla="*/ 5185744 h 5790485"/>
              <a:gd name="connsiteX1320" fmla="*/ 2714292 w 13261896"/>
              <a:gd name="connsiteY1320" fmla="*/ 5185744 h 5790485"/>
              <a:gd name="connsiteX1321" fmla="*/ 2685717 w 13261896"/>
              <a:gd name="connsiteY1321" fmla="*/ 5176219 h 5790485"/>
              <a:gd name="connsiteX1322" fmla="*/ 2752344 w 13261896"/>
              <a:gd name="connsiteY1322" fmla="*/ 5171456 h 5790485"/>
              <a:gd name="connsiteX1323" fmla="*/ 2752344 w 13261896"/>
              <a:gd name="connsiteY1323" fmla="*/ 5185744 h 5790485"/>
              <a:gd name="connsiteX1324" fmla="*/ 2790444 w 13261896"/>
              <a:gd name="connsiteY1324" fmla="*/ 5271469 h 5790485"/>
              <a:gd name="connsiteX1325" fmla="*/ 2785682 w 13261896"/>
              <a:gd name="connsiteY1325" fmla="*/ 5285756 h 5790485"/>
              <a:gd name="connsiteX1326" fmla="*/ 2557129 w 13261896"/>
              <a:gd name="connsiteY1326" fmla="*/ 5200031 h 5790485"/>
              <a:gd name="connsiteX1327" fmla="*/ 2547604 w 13261896"/>
              <a:gd name="connsiteY1327" fmla="*/ 5209556 h 5790485"/>
              <a:gd name="connsiteX1328" fmla="*/ 2580942 w 13261896"/>
              <a:gd name="connsiteY1328" fmla="*/ 5228606 h 5790485"/>
              <a:gd name="connsiteX1329" fmla="*/ 2590467 w 13261896"/>
              <a:gd name="connsiteY1329" fmla="*/ 5252419 h 5790485"/>
              <a:gd name="connsiteX1330" fmla="*/ 2599992 w 13261896"/>
              <a:gd name="connsiteY1330" fmla="*/ 5233369 h 5790485"/>
              <a:gd name="connsiteX1331" fmla="*/ 2638092 w 13261896"/>
              <a:gd name="connsiteY1331" fmla="*/ 5257181 h 5790485"/>
              <a:gd name="connsiteX1332" fmla="*/ 2642854 w 13261896"/>
              <a:gd name="connsiteY1332" fmla="*/ 5247656 h 5790485"/>
              <a:gd name="connsiteX1333" fmla="*/ 2685717 w 13261896"/>
              <a:gd name="connsiteY1333" fmla="*/ 5271469 h 5790485"/>
              <a:gd name="connsiteX1334" fmla="*/ 2690479 w 13261896"/>
              <a:gd name="connsiteY1334" fmla="*/ 5261944 h 5790485"/>
              <a:gd name="connsiteX1335" fmla="*/ 2700004 w 13261896"/>
              <a:gd name="connsiteY1335" fmla="*/ 5261944 h 5790485"/>
              <a:gd name="connsiteX1336" fmla="*/ 2742819 w 13261896"/>
              <a:gd name="connsiteY1336" fmla="*/ 5299996 h 5790485"/>
              <a:gd name="connsiteX1337" fmla="*/ 2747582 w 13261896"/>
              <a:gd name="connsiteY1337" fmla="*/ 5290519 h 5790485"/>
              <a:gd name="connsiteX1338" fmla="*/ 2761869 w 13261896"/>
              <a:gd name="connsiteY1338" fmla="*/ 5304759 h 5790485"/>
              <a:gd name="connsiteX1339" fmla="*/ 2752344 w 13261896"/>
              <a:gd name="connsiteY1339" fmla="*/ 5309521 h 5790485"/>
              <a:gd name="connsiteX1340" fmla="*/ 2700004 w 13261896"/>
              <a:gd name="connsiteY1340" fmla="*/ 5280994 h 5790485"/>
              <a:gd name="connsiteX1341" fmla="*/ 2557129 w 13261896"/>
              <a:gd name="connsiteY1341" fmla="*/ 5242894 h 5790485"/>
              <a:gd name="connsiteX1342" fmla="*/ 2542842 w 13261896"/>
              <a:gd name="connsiteY1342" fmla="*/ 5223844 h 5790485"/>
              <a:gd name="connsiteX1343" fmla="*/ 2547604 w 13261896"/>
              <a:gd name="connsiteY1343" fmla="*/ 5171456 h 5790485"/>
              <a:gd name="connsiteX1344" fmla="*/ 2790444 w 13261896"/>
              <a:gd name="connsiteY1344" fmla="*/ 5271469 h 5790485"/>
              <a:gd name="connsiteX1345" fmla="*/ 12385691 w 13261896"/>
              <a:gd name="connsiteY1345" fmla="*/ 5228606 h 5790485"/>
              <a:gd name="connsiteX1346" fmla="*/ 12261866 w 13261896"/>
              <a:gd name="connsiteY1346" fmla="*/ 5228606 h 5790485"/>
              <a:gd name="connsiteX1347" fmla="*/ 12033313 w 13261896"/>
              <a:gd name="connsiteY1347" fmla="*/ 5290519 h 5790485"/>
              <a:gd name="connsiteX1348" fmla="*/ 11990450 w 13261896"/>
              <a:gd name="connsiteY1348" fmla="*/ 5290519 h 5790485"/>
              <a:gd name="connsiteX1349" fmla="*/ 12090463 w 13261896"/>
              <a:gd name="connsiteY1349" fmla="*/ 5242894 h 5790485"/>
              <a:gd name="connsiteX1350" fmla="*/ 12095225 w 13261896"/>
              <a:gd name="connsiteY1350" fmla="*/ 5233369 h 5790485"/>
              <a:gd name="connsiteX1351" fmla="*/ 12061888 w 13261896"/>
              <a:gd name="connsiteY1351" fmla="*/ 5228606 h 5790485"/>
              <a:gd name="connsiteX1352" fmla="*/ 12104750 w 13261896"/>
              <a:gd name="connsiteY1352" fmla="*/ 5195269 h 5790485"/>
              <a:gd name="connsiteX1353" fmla="*/ 12166663 w 13261896"/>
              <a:gd name="connsiteY1353" fmla="*/ 5228606 h 5790485"/>
              <a:gd name="connsiteX1354" fmla="*/ 12214288 w 13261896"/>
              <a:gd name="connsiteY1354" fmla="*/ 5214319 h 5790485"/>
              <a:gd name="connsiteX1355" fmla="*/ 12238100 w 13261896"/>
              <a:gd name="connsiteY1355" fmla="*/ 5195269 h 5790485"/>
              <a:gd name="connsiteX1356" fmla="*/ 12266629 w 13261896"/>
              <a:gd name="connsiteY1356" fmla="*/ 5185744 h 5790485"/>
              <a:gd name="connsiteX1357" fmla="*/ 12295204 w 13261896"/>
              <a:gd name="connsiteY1357" fmla="*/ 5166694 h 5790485"/>
              <a:gd name="connsiteX1358" fmla="*/ 12385691 w 13261896"/>
              <a:gd name="connsiteY1358" fmla="*/ 5228606 h 5790485"/>
              <a:gd name="connsiteX1359" fmla="*/ 3928539 w 13261896"/>
              <a:gd name="connsiteY1359" fmla="*/ 5200031 h 5790485"/>
              <a:gd name="connsiteX1360" fmla="*/ 3919014 w 13261896"/>
              <a:gd name="connsiteY1360" fmla="*/ 5166694 h 5790485"/>
              <a:gd name="connsiteX1361" fmla="*/ 3928539 w 13261896"/>
              <a:gd name="connsiteY1361" fmla="*/ 5200031 h 5790485"/>
              <a:gd name="connsiteX1362" fmla="*/ 11014281 w 13261896"/>
              <a:gd name="connsiteY1362" fmla="*/ 5171456 h 5790485"/>
              <a:gd name="connsiteX1363" fmla="*/ 11028569 w 13261896"/>
              <a:gd name="connsiteY1363" fmla="*/ 5161931 h 5790485"/>
              <a:gd name="connsiteX1364" fmla="*/ 11052381 w 13261896"/>
              <a:gd name="connsiteY1364" fmla="*/ 5166694 h 5790485"/>
              <a:gd name="connsiteX1365" fmla="*/ 11071431 w 13261896"/>
              <a:gd name="connsiteY1365" fmla="*/ 5180981 h 5790485"/>
              <a:gd name="connsiteX1366" fmla="*/ 11004756 w 13261896"/>
              <a:gd name="connsiteY1366" fmla="*/ 5176219 h 5790485"/>
              <a:gd name="connsiteX1367" fmla="*/ 11004756 w 13261896"/>
              <a:gd name="connsiteY1367" fmla="*/ 5161931 h 5790485"/>
              <a:gd name="connsiteX1368" fmla="*/ 11014281 w 13261896"/>
              <a:gd name="connsiteY1368" fmla="*/ 5171456 h 5790485"/>
              <a:gd name="connsiteX1369" fmla="*/ 2928557 w 13261896"/>
              <a:gd name="connsiteY1369" fmla="*/ 5171456 h 5790485"/>
              <a:gd name="connsiteX1370" fmla="*/ 2928557 w 13261896"/>
              <a:gd name="connsiteY1370" fmla="*/ 5185744 h 5790485"/>
              <a:gd name="connsiteX1371" fmla="*/ 2866644 w 13261896"/>
              <a:gd name="connsiteY1371" fmla="*/ 5171456 h 5790485"/>
              <a:gd name="connsiteX1372" fmla="*/ 2871407 w 13261896"/>
              <a:gd name="connsiteY1372" fmla="*/ 5157169 h 5790485"/>
              <a:gd name="connsiteX1373" fmla="*/ 2928557 w 13261896"/>
              <a:gd name="connsiteY1373" fmla="*/ 5171456 h 5790485"/>
              <a:gd name="connsiteX1374" fmla="*/ 2647617 w 13261896"/>
              <a:gd name="connsiteY1374" fmla="*/ 5161931 h 5790485"/>
              <a:gd name="connsiteX1375" fmla="*/ 2661904 w 13261896"/>
              <a:gd name="connsiteY1375" fmla="*/ 5161931 h 5790485"/>
              <a:gd name="connsiteX1376" fmla="*/ 2647617 w 13261896"/>
              <a:gd name="connsiteY1376" fmla="*/ 5161931 h 5790485"/>
              <a:gd name="connsiteX1377" fmla="*/ 11685698 w 13261896"/>
              <a:gd name="connsiteY1377" fmla="*/ 5161931 h 5790485"/>
              <a:gd name="connsiteX1378" fmla="*/ 11652361 w 13261896"/>
              <a:gd name="connsiteY1378" fmla="*/ 5214319 h 5790485"/>
              <a:gd name="connsiteX1379" fmla="*/ 11680936 w 13261896"/>
              <a:gd name="connsiteY1379" fmla="*/ 5214319 h 5790485"/>
              <a:gd name="connsiteX1380" fmla="*/ 11804761 w 13261896"/>
              <a:gd name="connsiteY1380" fmla="*/ 5171456 h 5790485"/>
              <a:gd name="connsiteX1381" fmla="*/ 11799998 w 13261896"/>
              <a:gd name="connsiteY1381" fmla="*/ 5200031 h 5790485"/>
              <a:gd name="connsiteX1382" fmla="*/ 11876150 w 13261896"/>
              <a:gd name="connsiteY1382" fmla="*/ 5166694 h 5790485"/>
              <a:gd name="connsiteX1383" fmla="*/ 11885675 w 13261896"/>
              <a:gd name="connsiteY1383" fmla="*/ 5261944 h 5790485"/>
              <a:gd name="connsiteX1384" fmla="*/ 11880913 w 13261896"/>
              <a:gd name="connsiteY1384" fmla="*/ 5304759 h 5790485"/>
              <a:gd name="connsiteX1385" fmla="*/ 11847623 w 13261896"/>
              <a:gd name="connsiteY1385" fmla="*/ 5309521 h 5790485"/>
              <a:gd name="connsiteX1386" fmla="*/ 11895200 w 13261896"/>
              <a:gd name="connsiteY1386" fmla="*/ 5342859 h 5790485"/>
              <a:gd name="connsiteX1387" fmla="*/ 11895200 w 13261896"/>
              <a:gd name="connsiteY1387" fmla="*/ 5357146 h 5790485"/>
              <a:gd name="connsiteX1388" fmla="*/ 11561873 w 13261896"/>
              <a:gd name="connsiteY1388" fmla="*/ 5209556 h 5790485"/>
              <a:gd name="connsiteX1389" fmla="*/ 11685698 w 13261896"/>
              <a:gd name="connsiteY1389" fmla="*/ 5152406 h 5790485"/>
              <a:gd name="connsiteX1390" fmla="*/ 11685698 w 13261896"/>
              <a:gd name="connsiteY1390" fmla="*/ 5161931 h 5790485"/>
              <a:gd name="connsiteX1391" fmla="*/ 10957131 w 13261896"/>
              <a:gd name="connsiteY1391" fmla="*/ 5166694 h 5790485"/>
              <a:gd name="connsiteX1392" fmla="*/ 10976181 w 13261896"/>
              <a:gd name="connsiteY1392" fmla="*/ 5214319 h 5790485"/>
              <a:gd name="connsiteX1393" fmla="*/ 11004756 w 13261896"/>
              <a:gd name="connsiteY1393" fmla="*/ 5185744 h 5790485"/>
              <a:gd name="connsiteX1394" fmla="*/ 11028569 w 13261896"/>
              <a:gd name="connsiteY1394" fmla="*/ 5185744 h 5790485"/>
              <a:gd name="connsiteX1395" fmla="*/ 11085719 w 13261896"/>
              <a:gd name="connsiteY1395" fmla="*/ 5228606 h 5790485"/>
              <a:gd name="connsiteX1396" fmla="*/ 11080956 w 13261896"/>
              <a:gd name="connsiteY1396" fmla="*/ 5238131 h 5790485"/>
              <a:gd name="connsiteX1397" fmla="*/ 11033331 w 13261896"/>
              <a:gd name="connsiteY1397" fmla="*/ 5228606 h 5790485"/>
              <a:gd name="connsiteX1398" fmla="*/ 10904744 w 13261896"/>
              <a:gd name="connsiteY1398" fmla="*/ 5285756 h 5790485"/>
              <a:gd name="connsiteX1399" fmla="*/ 10842831 w 13261896"/>
              <a:gd name="connsiteY1399" fmla="*/ 5276231 h 5790485"/>
              <a:gd name="connsiteX1400" fmla="*/ 10838069 w 13261896"/>
              <a:gd name="connsiteY1400" fmla="*/ 5257181 h 5790485"/>
              <a:gd name="connsiteX1401" fmla="*/ 10871406 w 13261896"/>
              <a:gd name="connsiteY1401" fmla="*/ 5166694 h 5790485"/>
              <a:gd name="connsiteX1402" fmla="*/ 10904744 w 13261896"/>
              <a:gd name="connsiteY1402" fmla="*/ 5152406 h 5790485"/>
              <a:gd name="connsiteX1403" fmla="*/ 10957131 w 13261896"/>
              <a:gd name="connsiteY1403" fmla="*/ 5166694 h 5790485"/>
              <a:gd name="connsiteX1404" fmla="*/ 1576197 w 13261896"/>
              <a:gd name="connsiteY1404" fmla="*/ 5204794 h 5790485"/>
              <a:gd name="connsiteX1405" fmla="*/ 1495235 w 13261896"/>
              <a:gd name="connsiteY1405" fmla="*/ 5152406 h 5790485"/>
              <a:gd name="connsiteX1406" fmla="*/ 1576197 w 13261896"/>
              <a:gd name="connsiteY1406" fmla="*/ 5204794 h 5790485"/>
              <a:gd name="connsiteX1407" fmla="*/ 2799969 w 13261896"/>
              <a:gd name="connsiteY1407" fmla="*/ 5157169 h 5790485"/>
              <a:gd name="connsiteX1408" fmla="*/ 2857119 w 13261896"/>
              <a:gd name="connsiteY1408" fmla="*/ 5157169 h 5790485"/>
              <a:gd name="connsiteX1409" fmla="*/ 2799969 w 13261896"/>
              <a:gd name="connsiteY1409" fmla="*/ 5157169 h 5790485"/>
              <a:gd name="connsiteX1410" fmla="*/ 1428560 w 13261896"/>
              <a:gd name="connsiteY1410" fmla="*/ 5147644 h 5790485"/>
              <a:gd name="connsiteX1411" fmla="*/ 1495235 w 13261896"/>
              <a:gd name="connsiteY1411" fmla="*/ 5176219 h 5790485"/>
              <a:gd name="connsiteX1412" fmla="*/ 1523810 w 13261896"/>
              <a:gd name="connsiteY1412" fmla="*/ 5214319 h 5790485"/>
              <a:gd name="connsiteX1413" fmla="*/ 1480947 w 13261896"/>
              <a:gd name="connsiteY1413" fmla="*/ 5185744 h 5790485"/>
              <a:gd name="connsiteX1414" fmla="*/ 1447610 w 13261896"/>
              <a:gd name="connsiteY1414" fmla="*/ 5176219 h 5790485"/>
              <a:gd name="connsiteX1415" fmla="*/ 1409510 w 13261896"/>
              <a:gd name="connsiteY1415" fmla="*/ 5147644 h 5790485"/>
              <a:gd name="connsiteX1416" fmla="*/ 1428560 w 13261896"/>
              <a:gd name="connsiteY1416" fmla="*/ 5147644 h 5790485"/>
              <a:gd name="connsiteX1417" fmla="*/ 12647581 w 13261896"/>
              <a:gd name="connsiteY1417" fmla="*/ 5190506 h 5790485"/>
              <a:gd name="connsiteX1418" fmla="*/ 12642819 w 13261896"/>
              <a:gd name="connsiteY1418" fmla="*/ 5200031 h 5790485"/>
              <a:gd name="connsiteX1419" fmla="*/ 12604766 w 13261896"/>
              <a:gd name="connsiteY1419" fmla="*/ 5171456 h 5790485"/>
              <a:gd name="connsiteX1420" fmla="*/ 12604766 w 13261896"/>
              <a:gd name="connsiteY1420" fmla="*/ 5142881 h 5790485"/>
              <a:gd name="connsiteX1421" fmla="*/ 12647581 w 13261896"/>
              <a:gd name="connsiteY1421" fmla="*/ 5190506 h 5790485"/>
              <a:gd name="connsiteX1422" fmla="*/ 11342846 w 13261896"/>
              <a:gd name="connsiteY1422" fmla="*/ 5204794 h 5790485"/>
              <a:gd name="connsiteX1423" fmla="*/ 11333321 w 13261896"/>
              <a:gd name="connsiteY1423" fmla="*/ 5190506 h 5790485"/>
              <a:gd name="connsiteX1424" fmla="*/ 11371421 w 13261896"/>
              <a:gd name="connsiteY1424" fmla="*/ 5161931 h 5790485"/>
              <a:gd name="connsiteX1425" fmla="*/ 11423808 w 13261896"/>
              <a:gd name="connsiteY1425" fmla="*/ 5142881 h 5790485"/>
              <a:gd name="connsiteX1426" fmla="*/ 11342846 w 13261896"/>
              <a:gd name="connsiteY1426" fmla="*/ 5204794 h 5790485"/>
              <a:gd name="connsiteX1427" fmla="*/ 11214259 w 13261896"/>
              <a:gd name="connsiteY1427" fmla="*/ 5152406 h 5790485"/>
              <a:gd name="connsiteX1428" fmla="*/ 11247596 w 13261896"/>
              <a:gd name="connsiteY1428" fmla="*/ 5142881 h 5790485"/>
              <a:gd name="connsiteX1429" fmla="*/ 11285696 w 13261896"/>
              <a:gd name="connsiteY1429" fmla="*/ 5171456 h 5790485"/>
              <a:gd name="connsiteX1430" fmla="*/ 11252359 w 13261896"/>
              <a:gd name="connsiteY1430" fmla="*/ 5228606 h 5790485"/>
              <a:gd name="connsiteX1431" fmla="*/ 11176159 w 13261896"/>
              <a:gd name="connsiteY1431" fmla="*/ 5190506 h 5790485"/>
              <a:gd name="connsiteX1432" fmla="*/ 11095244 w 13261896"/>
              <a:gd name="connsiteY1432" fmla="*/ 5214319 h 5790485"/>
              <a:gd name="connsiteX1433" fmla="*/ 11085719 w 13261896"/>
              <a:gd name="connsiteY1433" fmla="*/ 5200031 h 5790485"/>
              <a:gd name="connsiteX1434" fmla="*/ 11119009 w 13261896"/>
              <a:gd name="connsiteY1434" fmla="*/ 5166694 h 5790485"/>
              <a:gd name="connsiteX1435" fmla="*/ 11185684 w 13261896"/>
              <a:gd name="connsiteY1435" fmla="*/ 5142881 h 5790485"/>
              <a:gd name="connsiteX1436" fmla="*/ 11214259 w 13261896"/>
              <a:gd name="connsiteY1436" fmla="*/ 5152406 h 5790485"/>
              <a:gd name="connsiteX1437" fmla="*/ 2785682 w 13261896"/>
              <a:gd name="connsiteY1437" fmla="*/ 5142881 h 5790485"/>
              <a:gd name="connsiteX1438" fmla="*/ 2785682 w 13261896"/>
              <a:gd name="connsiteY1438" fmla="*/ 5157169 h 5790485"/>
              <a:gd name="connsiteX1439" fmla="*/ 2733294 w 13261896"/>
              <a:gd name="connsiteY1439" fmla="*/ 5157169 h 5790485"/>
              <a:gd name="connsiteX1440" fmla="*/ 2738057 w 13261896"/>
              <a:gd name="connsiteY1440" fmla="*/ 5142881 h 5790485"/>
              <a:gd name="connsiteX1441" fmla="*/ 2785682 w 13261896"/>
              <a:gd name="connsiteY1441" fmla="*/ 5142881 h 5790485"/>
              <a:gd name="connsiteX1442" fmla="*/ 2723769 w 13261896"/>
              <a:gd name="connsiteY1442" fmla="*/ 5142881 h 5790485"/>
              <a:gd name="connsiteX1443" fmla="*/ 2723769 w 13261896"/>
              <a:gd name="connsiteY1443" fmla="*/ 5157169 h 5790485"/>
              <a:gd name="connsiteX1444" fmla="*/ 2671429 w 13261896"/>
              <a:gd name="connsiteY1444" fmla="*/ 5161931 h 5790485"/>
              <a:gd name="connsiteX1445" fmla="*/ 2695242 w 13261896"/>
              <a:gd name="connsiteY1445" fmla="*/ 5142881 h 5790485"/>
              <a:gd name="connsiteX1446" fmla="*/ 2723769 w 13261896"/>
              <a:gd name="connsiteY1446" fmla="*/ 5142881 h 5790485"/>
              <a:gd name="connsiteX1447" fmla="*/ 2195227 w 13261896"/>
              <a:gd name="connsiteY1447" fmla="*/ 5200031 h 5790485"/>
              <a:gd name="connsiteX1448" fmla="*/ 2195227 w 13261896"/>
              <a:gd name="connsiteY1448" fmla="*/ 5219081 h 5790485"/>
              <a:gd name="connsiteX1449" fmla="*/ 2104739 w 13261896"/>
              <a:gd name="connsiteY1449" fmla="*/ 5152406 h 5790485"/>
              <a:gd name="connsiteX1450" fmla="*/ 2109502 w 13261896"/>
              <a:gd name="connsiteY1450" fmla="*/ 5142881 h 5790485"/>
              <a:gd name="connsiteX1451" fmla="*/ 2195227 w 13261896"/>
              <a:gd name="connsiteY1451" fmla="*/ 5200031 h 5790485"/>
              <a:gd name="connsiteX1452" fmla="*/ 2080927 w 13261896"/>
              <a:gd name="connsiteY1452" fmla="*/ 5200031 h 5790485"/>
              <a:gd name="connsiteX1453" fmla="*/ 2080927 w 13261896"/>
              <a:gd name="connsiteY1453" fmla="*/ 5214319 h 5790485"/>
              <a:gd name="connsiteX1454" fmla="*/ 1990439 w 13261896"/>
              <a:gd name="connsiteY1454" fmla="*/ 5142881 h 5790485"/>
              <a:gd name="connsiteX1455" fmla="*/ 2080927 w 13261896"/>
              <a:gd name="connsiteY1455" fmla="*/ 5200031 h 5790485"/>
              <a:gd name="connsiteX1456" fmla="*/ 1585674 w 13261896"/>
              <a:gd name="connsiteY1456" fmla="*/ 5142881 h 5790485"/>
              <a:gd name="connsiteX1457" fmla="*/ 1628537 w 13261896"/>
              <a:gd name="connsiteY1457" fmla="*/ 5190506 h 5790485"/>
              <a:gd name="connsiteX1458" fmla="*/ 1576197 w 13261896"/>
              <a:gd name="connsiteY1458" fmla="*/ 5142881 h 5790485"/>
              <a:gd name="connsiteX1459" fmla="*/ 1585674 w 13261896"/>
              <a:gd name="connsiteY1459" fmla="*/ 5142881 h 5790485"/>
              <a:gd name="connsiteX1460" fmla="*/ 12514279 w 13261896"/>
              <a:gd name="connsiteY1460" fmla="*/ 5185744 h 5790485"/>
              <a:gd name="connsiteX1461" fmla="*/ 12461891 w 13261896"/>
              <a:gd name="connsiteY1461" fmla="*/ 5138119 h 5790485"/>
              <a:gd name="connsiteX1462" fmla="*/ 12514279 w 13261896"/>
              <a:gd name="connsiteY1462" fmla="*/ 5185744 h 5790485"/>
              <a:gd name="connsiteX1463" fmla="*/ 12352354 w 13261896"/>
              <a:gd name="connsiteY1463" fmla="*/ 5176219 h 5790485"/>
              <a:gd name="connsiteX1464" fmla="*/ 12299966 w 13261896"/>
              <a:gd name="connsiteY1464" fmla="*/ 5157169 h 5790485"/>
              <a:gd name="connsiteX1465" fmla="*/ 12304729 w 13261896"/>
              <a:gd name="connsiteY1465" fmla="*/ 5138119 h 5790485"/>
              <a:gd name="connsiteX1466" fmla="*/ 12352354 w 13261896"/>
              <a:gd name="connsiteY1466" fmla="*/ 5176219 h 5790485"/>
              <a:gd name="connsiteX1467" fmla="*/ 2052352 w 13261896"/>
              <a:gd name="connsiteY1467" fmla="*/ 5138119 h 5790485"/>
              <a:gd name="connsiteX1468" fmla="*/ 2142839 w 13261896"/>
              <a:gd name="connsiteY1468" fmla="*/ 5200031 h 5790485"/>
              <a:gd name="connsiteX1469" fmla="*/ 2142839 w 13261896"/>
              <a:gd name="connsiteY1469" fmla="*/ 5223844 h 5790485"/>
              <a:gd name="connsiteX1470" fmla="*/ 2033302 w 13261896"/>
              <a:gd name="connsiteY1470" fmla="*/ 5147644 h 5790485"/>
              <a:gd name="connsiteX1471" fmla="*/ 2042827 w 13261896"/>
              <a:gd name="connsiteY1471" fmla="*/ 5138119 h 5790485"/>
              <a:gd name="connsiteX1472" fmla="*/ 2052352 w 13261896"/>
              <a:gd name="connsiteY1472" fmla="*/ 5138119 h 5790485"/>
              <a:gd name="connsiteX1473" fmla="*/ 10438067 w 13261896"/>
              <a:gd name="connsiteY1473" fmla="*/ 5190506 h 5790485"/>
              <a:gd name="connsiteX1474" fmla="*/ 10480929 w 13261896"/>
              <a:gd name="connsiteY1474" fmla="*/ 5200031 h 5790485"/>
              <a:gd name="connsiteX1475" fmla="*/ 10623804 w 13261896"/>
              <a:gd name="connsiteY1475" fmla="*/ 5295281 h 5790485"/>
              <a:gd name="connsiteX1476" fmla="*/ 10342817 w 13261896"/>
              <a:gd name="connsiteY1476" fmla="*/ 5133356 h 5790485"/>
              <a:gd name="connsiteX1477" fmla="*/ 10438067 w 13261896"/>
              <a:gd name="connsiteY1477" fmla="*/ 5190506 h 5790485"/>
              <a:gd name="connsiteX1478" fmla="*/ 9852374 w 13261896"/>
              <a:gd name="connsiteY1478" fmla="*/ 5161931 h 5790485"/>
              <a:gd name="connsiteX1479" fmla="*/ 9833324 w 13261896"/>
              <a:gd name="connsiteY1479" fmla="*/ 5161931 h 5790485"/>
              <a:gd name="connsiteX1480" fmla="*/ 9823799 w 13261896"/>
              <a:gd name="connsiteY1480" fmla="*/ 5152406 h 5790485"/>
              <a:gd name="connsiteX1481" fmla="*/ 9852374 w 13261896"/>
              <a:gd name="connsiteY1481" fmla="*/ 5133356 h 5790485"/>
              <a:gd name="connsiteX1482" fmla="*/ 9852374 w 13261896"/>
              <a:gd name="connsiteY1482" fmla="*/ 5161931 h 5790485"/>
              <a:gd name="connsiteX1483" fmla="*/ 1199960 w 13261896"/>
              <a:gd name="connsiteY1483" fmla="*/ 5328571 h 5790485"/>
              <a:gd name="connsiteX1484" fmla="*/ 1104757 w 13261896"/>
              <a:gd name="connsiteY1484" fmla="*/ 5223844 h 5790485"/>
              <a:gd name="connsiteX1485" fmla="*/ 1047607 w 13261896"/>
              <a:gd name="connsiteY1485" fmla="*/ 5185744 h 5790485"/>
              <a:gd name="connsiteX1486" fmla="*/ 1042845 w 13261896"/>
              <a:gd name="connsiteY1486" fmla="*/ 5133356 h 5790485"/>
              <a:gd name="connsiteX1487" fmla="*/ 1199960 w 13261896"/>
              <a:gd name="connsiteY1487" fmla="*/ 5328571 h 5790485"/>
              <a:gd name="connsiteX1488" fmla="*/ 12399979 w 13261896"/>
              <a:gd name="connsiteY1488" fmla="*/ 5209556 h 5790485"/>
              <a:gd name="connsiteX1489" fmla="*/ 12461891 w 13261896"/>
              <a:gd name="connsiteY1489" fmla="*/ 5157169 h 5790485"/>
              <a:gd name="connsiteX1490" fmla="*/ 12399979 w 13261896"/>
              <a:gd name="connsiteY1490" fmla="*/ 5228606 h 5790485"/>
              <a:gd name="connsiteX1491" fmla="*/ 12409504 w 13261896"/>
              <a:gd name="connsiteY1491" fmla="*/ 5228606 h 5790485"/>
              <a:gd name="connsiteX1492" fmla="*/ 12471416 w 13261896"/>
              <a:gd name="connsiteY1492" fmla="*/ 5166694 h 5790485"/>
              <a:gd name="connsiteX1493" fmla="*/ 12509516 w 13261896"/>
              <a:gd name="connsiteY1493" fmla="*/ 5200031 h 5790485"/>
              <a:gd name="connsiteX1494" fmla="*/ 12485704 w 13261896"/>
              <a:gd name="connsiteY1494" fmla="*/ 5228606 h 5790485"/>
              <a:gd name="connsiteX1495" fmla="*/ 12414266 w 13261896"/>
              <a:gd name="connsiteY1495" fmla="*/ 5247656 h 5790485"/>
              <a:gd name="connsiteX1496" fmla="*/ 12395216 w 13261896"/>
              <a:gd name="connsiteY1496" fmla="*/ 5233369 h 5790485"/>
              <a:gd name="connsiteX1497" fmla="*/ 12323779 w 13261896"/>
              <a:gd name="connsiteY1497" fmla="*/ 5128594 h 5790485"/>
              <a:gd name="connsiteX1498" fmla="*/ 12399979 w 13261896"/>
              <a:gd name="connsiteY1498" fmla="*/ 5209556 h 5790485"/>
              <a:gd name="connsiteX1499" fmla="*/ 10376154 w 13261896"/>
              <a:gd name="connsiteY1499" fmla="*/ 5128594 h 5790485"/>
              <a:gd name="connsiteX1500" fmla="*/ 10595229 w 13261896"/>
              <a:gd name="connsiteY1500" fmla="*/ 5214319 h 5790485"/>
              <a:gd name="connsiteX1501" fmla="*/ 10685717 w 13261896"/>
              <a:gd name="connsiteY1501" fmla="*/ 5242894 h 5790485"/>
              <a:gd name="connsiteX1502" fmla="*/ 10738056 w 13261896"/>
              <a:gd name="connsiteY1502" fmla="*/ 5280994 h 5790485"/>
              <a:gd name="connsiteX1503" fmla="*/ 10671429 w 13261896"/>
              <a:gd name="connsiteY1503" fmla="*/ 5295281 h 5790485"/>
              <a:gd name="connsiteX1504" fmla="*/ 10442829 w 13261896"/>
              <a:gd name="connsiteY1504" fmla="*/ 5180981 h 5790485"/>
              <a:gd name="connsiteX1505" fmla="*/ 10352342 w 13261896"/>
              <a:gd name="connsiteY1505" fmla="*/ 5128594 h 5790485"/>
              <a:gd name="connsiteX1506" fmla="*/ 10376154 w 13261896"/>
              <a:gd name="connsiteY1506" fmla="*/ 5128594 h 5790485"/>
              <a:gd name="connsiteX1507" fmla="*/ 11914250 w 13261896"/>
              <a:gd name="connsiteY1507" fmla="*/ 5142881 h 5790485"/>
              <a:gd name="connsiteX1508" fmla="*/ 11976163 w 13261896"/>
              <a:gd name="connsiteY1508" fmla="*/ 5161931 h 5790485"/>
              <a:gd name="connsiteX1509" fmla="*/ 12004738 w 13261896"/>
              <a:gd name="connsiteY1509" fmla="*/ 5209556 h 5790485"/>
              <a:gd name="connsiteX1510" fmla="*/ 11976163 w 13261896"/>
              <a:gd name="connsiteY1510" fmla="*/ 5271469 h 5790485"/>
              <a:gd name="connsiteX1511" fmla="*/ 11966638 w 13261896"/>
              <a:gd name="connsiteY1511" fmla="*/ 5271469 h 5790485"/>
              <a:gd name="connsiteX1512" fmla="*/ 11928538 w 13261896"/>
              <a:gd name="connsiteY1512" fmla="*/ 5276231 h 5790485"/>
              <a:gd name="connsiteX1513" fmla="*/ 11976163 w 13261896"/>
              <a:gd name="connsiteY1513" fmla="*/ 5309521 h 5790485"/>
              <a:gd name="connsiteX1514" fmla="*/ 11957113 w 13261896"/>
              <a:gd name="connsiteY1514" fmla="*/ 5376196 h 5790485"/>
              <a:gd name="connsiteX1515" fmla="*/ 11919013 w 13261896"/>
              <a:gd name="connsiteY1515" fmla="*/ 5295281 h 5790485"/>
              <a:gd name="connsiteX1516" fmla="*/ 11885675 w 13261896"/>
              <a:gd name="connsiteY1516" fmla="*/ 5314284 h 5790485"/>
              <a:gd name="connsiteX1517" fmla="*/ 11895200 w 13261896"/>
              <a:gd name="connsiteY1517" fmla="*/ 5261944 h 5790485"/>
              <a:gd name="connsiteX1518" fmla="*/ 11885675 w 13261896"/>
              <a:gd name="connsiteY1518" fmla="*/ 5171456 h 5790485"/>
              <a:gd name="connsiteX1519" fmla="*/ 11899963 w 13261896"/>
              <a:gd name="connsiteY1519" fmla="*/ 5123831 h 5790485"/>
              <a:gd name="connsiteX1520" fmla="*/ 11914250 w 13261896"/>
              <a:gd name="connsiteY1520" fmla="*/ 5142881 h 5790485"/>
              <a:gd name="connsiteX1521" fmla="*/ 11552348 w 13261896"/>
              <a:gd name="connsiteY1521" fmla="*/ 5180981 h 5790485"/>
              <a:gd name="connsiteX1522" fmla="*/ 11552348 w 13261896"/>
              <a:gd name="connsiteY1522" fmla="*/ 5204794 h 5790485"/>
              <a:gd name="connsiteX1523" fmla="*/ 11538061 w 13261896"/>
              <a:gd name="connsiteY1523" fmla="*/ 5209556 h 5790485"/>
              <a:gd name="connsiteX1524" fmla="*/ 11476196 w 13261896"/>
              <a:gd name="connsiteY1524" fmla="*/ 5180981 h 5790485"/>
              <a:gd name="connsiteX1525" fmla="*/ 11466671 w 13261896"/>
              <a:gd name="connsiteY1525" fmla="*/ 5185744 h 5790485"/>
              <a:gd name="connsiteX1526" fmla="*/ 11428571 w 13261896"/>
              <a:gd name="connsiteY1526" fmla="*/ 5185744 h 5790485"/>
              <a:gd name="connsiteX1527" fmla="*/ 11371421 w 13261896"/>
              <a:gd name="connsiteY1527" fmla="*/ 5228606 h 5790485"/>
              <a:gd name="connsiteX1528" fmla="*/ 11357133 w 13261896"/>
              <a:gd name="connsiteY1528" fmla="*/ 5228606 h 5790485"/>
              <a:gd name="connsiteX1529" fmla="*/ 11352371 w 13261896"/>
              <a:gd name="connsiteY1529" fmla="*/ 5219081 h 5790485"/>
              <a:gd name="connsiteX1530" fmla="*/ 11438096 w 13261896"/>
              <a:gd name="connsiteY1530" fmla="*/ 5133356 h 5790485"/>
              <a:gd name="connsiteX1531" fmla="*/ 11457146 w 13261896"/>
              <a:gd name="connsiteY1531" fmla="*/ 5123831 h 5790485"/>
              <a:gd name="connsiteX1532" fmla="*/ 11552348 w 13261896"/>
              <a:gd name="connsiteY1532" fmla="*/ 5180981 h 5790485"/>
              <a:gd name="connsiteX1533" fmla="*/ 1804749 w 13261896"/>
              <a:gd name="connsiteY1533" fmla="*/ 5223844 h 5790485"/>
              <a:gd name="connsiteX1534" fmla="*/ 1790462 w 13261896"/>
              <a:gd name="connsiteY1534" fmla="*/ 5233369 h 5790485"/>
              <a:gd name="connsiteX1535" fmla="*/ 1814274 w 13261896"/>
              <a:gd name="connsiteY1535" fmla="*/ 5276231 h 5790485"/>
              <a:gd name="connsiteX1536" fmla="*/ 1799987 w 13261896"/>
              <a:gd name="connsiteY1536" fmla="*/ 5276231 h 5790485"/>
              <a:gd name="connsiteX1537" fmla="*/ 1761887 w 13261896"/>
              <a:gd name="connsiteY1537" fmla="*/ 5228606 h 5790485"/>
              <a:gd name="connsiteX1538" fmla="*/ 1709499 w 13261896"/>
              <a:gd name="connsiteY1538" fmla="*/ 5147644 h 5790485"/>
              <a:gd name="connsiteX1539" fmla="*/ 1709499 w 13261896"/>
              <a:gd name="connsiteY1539" fmla="*/ 5119069 h 5790485"/>
              <a:gd name="connsiteX1540" fmla="*/ 1804749 w 13261896"/>
              <a:gd name="connsiteY1540" fmla="*/ 5223844 h 5790485"/>
              <a:gd name="connsiteX1541" fmla="*/ 3423809 w 13261896"/>
              <a:gd name="connsiteY1541" fmla="*/ 5252419 h 5790485"/>
              <a:gd name="connsiteX1542" fmla="*/ 3547586 w 13261896"/>
              <a:gd name="connsiteY1542" fmla="*/ 5219081 h 5790485"/>
              <a:gd name="connsiteX1543" fmla="*/ 3409521 w 13261896"/>
              <a:gd name="connsiteY1543" fmla="*/ 5266706 h 5790485"/>
              <a:gd name="connsiteX1544" fmla="*/ 2742819 w 13261896"/>
              <a:gd name="connsiteY1544" fmla="*/ 5123831 h 5790485"/>
              <a:gd name="connsiteX1545" fmla="*/ 2633329 w 13261896"/>
              <a:gd name="connsiteY1545" fmla="*/ 5152406 h 5790485"/>
              <a:gd name="connsiteX1546" fmla="*/ 2628567 w 13261896"/>
              <a:gd name="connsiteY1546" fmla="*/ 5142881 h 5790485"/>
              <a:gd name="connsiteX1547" fmla="*/ 2757107 w 13261896"/>
              <a:gd name="connsiteY1547" fmla="*/ 5114306 h 5790485"/>
              <a:gd name="connsiteX1548" fmla="*/ 3423809 w 13261896"/>
              <a:gd name="connsiteY1548" fmla="*/ 5252419 h 5790485"/>
              <a:gd name="connsiteX1549" fmla="*/ 11423808 w 13261896"/>
              <a:gd name="connsiteY1549" fmla="*/ 5109544 h 5790485"/>
              <a:gd name="connsiteX1550" fmla="*/ 11428571 w 13261896"/>
              <a:gd name="connsiteY1550" fmla="*/ 5128594 h 5790485"/>
              <a:gd name="connsiteX1551" fmla="*/ 11323796 w 13261896"/>
              <a:gd name="connsiteY1551" fmla="*/ 5185744 h 5790485"/>
              <a:gd name="connsiteX1552" fmla="*/ 11309508 w 13261896"/>
              <a:gd name="connsiteY1552" fmla="*/ 5185744 h 5790485"/>
              <a:gd name="connsiteX1553" fmla="*/ 11390471 w 13261896"/>
              <a:gd name="connsiteY1553" fmla="*/ 5109544 h 5790485"/>
              <a:gd name="connsiteX1554" fmla="*/ 11423808 w 13261896"/>
              <a:gd name="connsiteY1554" fmla="*/ 5109544 h 5790485"/>
              <a:gd name="connsiteX1555" fmla="*/ 2595229 w 13261896"/>
              <a:gd name="connsiteY1555" fmla="*/ 5157169 h 5790485"/>
              <a:gd name="connsiteX1556" fmla="*/ 2561892 w 13261896"/>
              <a:gd name="connsiteY1556" fmla="*/ 5138119 h 5790485"/>
              <a:gd name="connsiteX1557" fmla="*/ 2561892 w 13261896"/>
              <a:gd name="connsiteY1557" fmla="*/ 5123831 h 5790485"/>
              <a:gd name="connsiteX1558" fmla="*/ 2609517 w 13261896"/>
              <a:gd name="connsiteY1558" fmla="*/ 5109544 h 5790485"/>
              <a:gd name="connsiteX1559" fmla="*/ 2595229 w 13261896"/>
              <a:gd name="connsiteY1559" fmla="*/ 5157169 h 5790485"/>
              <a:gd name="connsiteX1560" fmla="*/ 3566636 w 13261896"/>
              <a:gd name="connsiteY1560" fmla="*/ 5119069 h 5790485"/>
              <a:gd name="connsiteX1561" fmla="*/ 3538061 w 13261896"/>
              <a:gd name="connsiteY1561" fmla="*/ 5104781 h 5790485"/>
              <a:gd name="connsiteX1562" fmla="*/ 3566636 w 13261896"/>
              <a:gd name="connsiteY1562" fmla="*/ 5119069 h 5790485"/>
              <a:gd name="connsiteX1563" fmla="*/ 2661904 w 13261896"/>
              <a:gd name="connsiteY1563" fmla="*/ 5104781 h 5790485"/>
              <a:gd name="connsiteX1564" fmla="*/ 2700004 w 13261896"/>
              <a:gd name="connsiteY1564" fmla="*/ 5104781 h 5790485"/>
              <a:gd name="connsiteX1565" fmla="*/ 2614279 w 13261896"/>
              <a:gd name="connsiteY1565" fmla="*/ 5138119 h 5790485"/>
              <a:gd name="connsiteX1566" fmla="*/ 2633329 w 13261896"/>
              <a:gd name="connsiteY1566" fmla="*/ 5166694 h 5790485"/>
              <a:gd name="connsiteX1567" fmla="*/ 2604754 w 13261896"/>
              <a:gd name="connsiteY1567" fmla="*/ 5138119 h 5790485"/>
              <a:gd name="connsiteX1568" fmla="*/ 2680954 w 13261896"/>
              <a:gd name="connsiteY1568" fmla="*/ 5104781 h 5790485"/>
              <a:gd name="connsiteX1569" fmla="*/ 2661904 w 13261896"/>
              <a:gd name="connsiteY1569" fmla="*/ 5104781 h 5790485"/>
              <a:gd name="connsiteX1570" fmla="*/ 11680936 w 13261896"/>
              <a:gd name="connsiteY1570" fmla="*/ 5138119 h 5790485"/>
              <a:gd name="connsiteX1571" fmla="*/ 11566636 w 13261896"/>
              <a:gd name="connsiteY1571" fmla="*/ 5190506 h 5790485"/>
              <a:gd name="connsiteX1572" fmla="*/ 11538061 w 13261896"/>
              <a:gd name="connsiteY1572" fmla="*/ 5147644 h 5790485"/>
              <a:gd name="connsiteX1573" fmla="*/ 11699986 w 13261896"/>
              <a:gd name="connsiteY1573" fmla="*/ 5095256 h 5790485"/>
              <a:gd name="connsiteX1574" fmla="*/ 11680936 w 13261896"/>
              <a:gd name="connsiteY1574" fmla="*/ 5138119 h 5790485"/>
              <a:gd name="connsiteX1575" fmla="*/ 6999970 w 13261896"/>
              <a:gd name="connsiteY1575" fmla="*/ 5109544 h 5790485"/>
              <a:gd name="connsiteX1576" fmla="*/ 7004733 w 13261896"/>
              <a:gd name="connsiteY1576" fmla="*/ 5090494 h 5790485"/>
              <a:gd name="connsiteX1577" fmla="*/ 6999970 w 13261896"/>
              <a:gd name="connsiteY1577" fmla="*/ 5109544 h 5790485"/>
              <a:gd name="connsiteX1578" fmla="*/ 3909489 w 13261896"/>
              <a:gd name="connsiteY1578" fmla="*/ 5133356 h 5790485"/>
              <a:gd name="connsiteX1579" fmla="*/ 3904726 w 13261896"/>
              <a:gd name="connsiteY1579" fmla="*/ 5090494 h 5790485"/>
              <a:gd name="connsiteX1580" fmla="*/ 3909489 w 13261896"/>
              <a:gd name="connsiteY1580" fmla="*/ 5133356 h 5790485"/>
              <a:gd name="connsiteX1581" fmla="*/ 12580954 w 13261896"/>
              <a:gd name="connsiteY1581" fmla="*/ 5138119 h 5790485"/>
              <a:gd name="connsiteX1582" fmla="*/ 12595241 w 13261896"/>
              <a:gd name="connsiteY1582" fmla="*/ 5128594 h 5790485"/>
              <a:gd name="connsiteX1583" fmla="*/ 12595241 w 13261896"/>
              <a:gd name="connsiteY1583" fmla="*/ 5171456 h 5790485"/>
              <a:gd name="connsiteX1584" fmla="*/ 12528566 w 13261896"/>
              <a:gd name="connsiteY1584" fmla="*/ 5266706 h 5790485"/>
              <a:gd name="connsiteX1585" fmla="*/ 12490466 w 13261896"/>
              <a:gd name="connsiteY1585" fmla="*/ 5242894 h 5790485"/>
              <a:gd name="connsiteX1586" fmla="*/ 12519041 w 13261896"/>
              <a:gd name="connsiteY1586" fmla="*/ 5209556 h 5790485"/>
              <a:gd name="connsiteX1587" fmla="*/ 12528566 w 13261896"/>
              <a:gd name="connsiteY1587" fmla="*/ 5228606 h 5790485"/>
              <a:gd name="connsiteX1588" fmla="*/ 12538091 w 13261896"/>
              <a:gd name="connsiteY1588" fmla="*/ 5223844 h 5790485"/>
              <a:gd name="connsiteX1589" fmla="*/ 12528566 w 13261896"/>
              <a:gd name="connsiteY1589" fmla="*/ 5209556 h 5790485"/>
              <a:gd name="connsiteX1590" fmla="*/ 12561904 w 13261896"/>
              <a:gd name="connsiteY1590" fmla="*/ 5123831 h 5790485"/>
              <a:gd name="connsiteX1591" fmla="*/ 12552379 w 13261896"/>
              <a:gd name="connsiteY1591" fmla="*/ 5085731 h 5790485"/>
              <a:gd name="connsiteX1592" fmla="*/ 12580954 w 13261896"/>
              <a:gd name="connsiteY1592" fmla="*/ 5138119 h 5790485"/>
              <a:gd name="connsiteX1593" fmla="*/ 12600004 w 13261896"/>
              <a:gd name="connsiteY1593" fmla="*/ 5119069 h 5790485"/>
              <a:gd name="connsiteX1594" fmla="*/ 12585716 w 13261896"/>
              <a:gd name="connsiteY1594" fmla="*/ 5123831 h 5790485"/>
              <a:gd name="connsiteX1595" fmla="*/ 12585716 w 13261896"/>
              <a:gd name="connsiteY1595" fmla="*/ 5080969 h 5790485"/>
              <a:gd name="connsiteX1596" fmla="*/ 12600004 w 13261896"/>
              <a:gd name="connsiteY1596" fmla="*/ 5104781 h 5790485"/>
              <a:gd name="connsiteX1597" fmla="*/ 12600004 w 13261896"/>
              <a:gd name="connsiteY1597" fmla="*/ 5119069 h 5790485"/>
              <a:gd name="connsiteX1598" fmla="*/ 3452384 w 13261896"/>
              <a:gd name="connsiteY1598" fmla="*/ 5142881 h 5790485"/>
              <a:gd name="connsiteX1599" fmla="*/ 3414284 w 13261896"/>
              <a:gd name="connsiteY1599" fmla="*/ 5119069 h 5790485"/>
              <a:gd name="connsiteX1600" fmla="*/ 3457146 w 13261896"/>
              <a:gd name="connsiteY1600" fmla="*/ 5180981 h 5790485"/>
              <a:gd name="connsiteX1601" fmla="*/ 3399996 w 13261896"/>
              <a:gd name="connsiteY1601" fmla="*/ 5123831 h 5790485"/>
              <a:gd name="connsiteX1602" fmla="*/ 3442859 w 13261896"/>
              <a:gd name="connsiteY1602" fmla="*/ 5190506 h 5790485"/>
              <a:gd name="connsiteX1603" fmla="*/ 3399996 w 13261896"/>
              <a:gd name="connsiteY1603" fmla="*/ 5138119 h 5790485"/>
              <a:gd name="connsiteX1604" fmla="*/ 3395234 w 13261896"/>
              <a:gd name="connsiteY1604" fmla="*/ 5080969 h 5790485"/>
              <a:gd name="connsiteX1605" fmla="*/ 3452384 w 13261896"/>
              <a:gd name="connsiteY1605" fmla="*/ 5142881 h 5790485"/>
              <a:gd name="connsiteX1606" fmla="*/ 2790444 w 13261896"/>
              <a:gd name="connsiteY1606" fmla="*/ 5090494 h 5790485"/>
              <a:gd name="connsiteX1607" fmla="*/ 2709529 w 13261896"/>
              <a:gd name="connsiteY1607" fmla="*/ 5085731 h 5790485"/>
              <a:gd name="connsiteX1608" fmla="*/ 2547604 w 13261896"/>
              <a:gd name="connsiteY1608" fmla="*/ 5128594 h 5790485"/>
              <a:gd name="connsiteX1609" fmla="*/ 2814257 w 13261896"/>
              <a:gd name="connsiteY1609" fmla="*/ 5271469 h 5790485"/>
              <a:gd name="connsiteX1610" fmla="*/ 2652379 w 13261896"/>
              <a:gd name="connsiteY1610" fmla="*/ 5352384 h 5790485"/>
              <a:gd name="connsiteX1611" fmla="*/ 2561892 w 13261896"/>
              <a:gd name="connsiteY1611" fmla="*/ 5342859 h 5790485"/>
              <a:gd name="connsiteX1612" fmla="*/ 2628567 w 13261896"/>
              <a:gd name="connsiteY1612" fmla="*/ 5347621 h 5790485"/>
              <a:gd name="connsiteX1613" fmla="*/ 2804732 w 13261896"/>
              <a:gd name="connsiteY1613" fmla="*/ 5271469 h 5790485"/>
              <a:gd name="connsiteX1614" fmla="*/ 2538079 w 13261896"/>
              <a:gd name="connsiteY1614" fmla="*/ 5128594 h 5790485"/>
              <a:gd name="connsiteX1615" fmla="*/ 2676192 w 13261896"/>
              <a:gd name="connsiteY1615" fmla="*/ 5080969 h 5790485"/>
              <a:gd name="connsiteX1616" fmla="*/ 2790444 w 13261896"/>
              <a:gd name="connsiteY1616" fmla="*/ 5090494 h 5790485"/>
              <a:gd name="connsiteX1617" fmla="*/ 1976152 w 13261896"/>
              <a:gd name="connsiteY1617" fmla="*/ 5128594 h 5790485"/>
              <a:gd name="connsiteX1618" fmla="*/ 1976152 w 13261896"/>
              <a:gd name="connsiteY1618" fmla="*/ 5142881 h 5790485"/>
              <a:gd name="connsiteX1619" fmla="*/ 1899999 w 13261896"/>
              <a:gd name="connsiteY1619" fmla="*/ 5090494 h 5790485"/>
              <a:gd name="connsiteX1620" fmla="*/ 1904762 w 13261896"/>
              <a:gd name="connsiteY1620" fmla="*/ 5080969 h 5790485"/>
              <a:gd name="connsiteX1621" fmla="*/ 1976152 w 13261896"/>
              <a:gd name="connsiteY1621" fmla="*/ 5128594 h 5790485"/>
              <a:gd name="connsiteX1622" fmla="*/ 10066639 w 13261896"/>
              <a:gd name="connsiteY1622" fmla="*/ 5171456 h 5790485"/>
              <a:gd name="connsiteX1623" fmla="*/ 10028539 w 13261896"/>
              <a:gd name="connsiteY1623" fmla="*/ 5266706 h 5790485"/>
              <a:gd name="connsiteX1624" fmla="*/ 10052352 w 13261896"/>
              <a:gd name="connsiteY1624" fmla="*/ 5209556 h 5790485"/>
              <a:gd name="connsiteX1625" fmla="*/ 10023777 w 13261896"/>
              <a:gd name="connsiteY1625" fmla="*/ 5171456 h 5790485"/>
              <a:gd name="connsiteX1626" fmla="*/ 10033302 w 13261896"/>
              <a:gd name="connsiteY1626" fmla="*/ 5147644 h 5790485"/>
              <a:gd name="connsiteX1627" fmla="*/ 10014252 w 13261896"/>
              <a:gd name="connsiteY1627" fmla="*/ 5138119 h 5790485"/>
              <a:gd name="connsiteX1628" fmla="*/ 10023777 w 13261896"/>
              <a:gd name="connsiteY1628" fmla="*/ 5104781 h 5790485"/>
              <a:gd name="connsiteX1629" fmla="*/ 10014252 w 13261896"/>
              <a:gd name="connsiteY1629" fmla="*/ 5085731 h 5790485"/>
              <a:gd name="connsiteX1630" fmla="*/ 10023777 w 13261896"/>
              <a:gd name="connsiteY1630" fmla="*/ 5071444 h 5790485"/>
              <a:gd name="connsiteX1631" fmla="*/ 10066639 w 13261896"/>
              <a:gd name="connsiteY1631" fmla="*/ 5171456 h 5790485"/>
              <a:gd name="connsiteX1632" fmla="*/ 1099995 w 13261896"/>
              <a:gd name="connsiteY1632" fmla="*/ 5133356 h 5790485"/>
              <a:gd name="connsiteX1633" fmla="*/ 1090470 w 13261896"/>
              <a:gd name="connsiteY1633" fmla="*/ 5114306 h 5790485"/>
              <a:gd name="connsiteX1634" fmla="*/ 1095232 w 13261896"/>
              <a:gd name="connsiteY1634" fmla="*/ 5071444 h 5790485"/>
              <a:gd name="connsiteX1635" fmla="*/ 1099995 w 13261896"/>
              <a:gd name="connsiteY1635" fmla="*/ 5133356 h 5790485"/>
              <a:gd name="connsiteX1636" fmla="*/ 3652361 w 13261896"/>
              <a:gd name="connsiteY1636" fmla="*/ 5119069 h 5790485"/>
              <a:gd name="connsiteX1637" fmla="*/ 3661886 w 13261896"/>
              <a:gd name="connsiteY1637" fmla="*/ 5147644 h 5790485"/>
              <a:gd name="connsiteX1638" fmla="*/ 3709511 w 13261896"/>
              <a:gd name="connsiteY1638" fmla="*/ 5200031 h 5790485"/>
              <a:gd name="connsiteX1639" fmla="*/ 3757136 w 13261896"/>
              <a:gd name="connsiteY1639" fmla="*/ 5299996 h 5790485"/>
              <a:gd name="connsiteX1640" fmla="*/ 3747611 w 13261896"/>
              <a:gd name="connsiteY1640" fmla="*/ 5304759 h 5790485"/>
              <a:gd name="connsiteX1641" fmla="*/ 3647599 w 13261896"/>
              <a:gd name="connsiteY1641" fmla="*/ 5219081 h 5790485"/>
              <a:gd name="connsiteX1642" fmla="*/ 3590449 w 13261896"/>
              <a:gd name="connsiteY1642" fmla="*/ 5214319 h 5790485"/>
              <a:gd name="connsiteX1643" fmla="*/ 3561874 w 13261896"/>
              <a:gd name="connsiteY1643" fmla="*/ 5147644 h 5790485"/>
              <a:gd name="connsiteX1644" fmla="*/ 3595211 w 13261896"/>
              <a:gd name="connsiteY1644" fmla="*/ 5152406 h 5790485"/>
              <a:gd name="connsiteX1645" fmla="*/ 3576161 w 13261896"/>
              <a:gd name="connsiteY1645" fmla="*/ 5123831 h 5790485"/>
              <a:gd name="connsiteX1646" fmla="*/ 3633311 w 13261896"/>
              <a:gd name="connsiteY1646" fmla="*/ 5157169 h 5790485"/>
              <a:gd name="connsiteX1647" fmla="*/ 3638074 w 13261896"/>
              <a:gd name="connsiteY1647" fmla="*/ 5142881 h 5790485"/>
              <a:gd name="connsiteX1648" fmla="*/ 3633311 w 13261896"/>
              <a:gd name="connsiteY1648" fmla="*/ 5133356 h 5790485"/>
              <a:gd name="connsiteX1649" fmla="*/ 3538061 w 13261896"/>
              <a:gd name="connsiteY1649" fmla="*/ 5071444 h 5790485"/>
              <a:gd name="connsiteX1650" fmla="*/ 3590449 w 13261896"/>
              <a:gd name="connsiteY1650" fmla="*/ 5085731 h 5790485"/>
              <a:gd name="connsiteX1651" fmla="*/ 3599974 w 13261896"/>
              <a:gd name="connsiteY1651" fmla="*/ 5061919 h 5790485"/>
              <a:gd name="connsiteX1652" fmla="*/ 3652361 w 13261896"/>
              <a:gd name="connsiteY1652" fmla="*/ 5119069 h 5790485"/>
              <a:gd name="connsiteX1653" fmla="*/ 10695242 w 13261896"/>
              <a:gd name="connsiteY1653" fmla="*/ 5109544 h 5790485"/>
              <a:gd name="connsiteX1654" fmla="*/ 10704767 w 13261896"/>
              <a:gd name="connsiteY1654" fmla="*/ 5114306 h 5790485"/>
              <a:gd name="connsiteX1655" fmla="*/ 10733294 w 13261896"/>
              <a:gd name="connsiteY1655" fmla="*/ 5080969 h 5790485"/>
              <a:gd name="connsiteX1656" fmla="*/ 10766631 w 13261896"/>
              <a:gd name="connsiteY1656" fmla="*/ 5076206 h 5790485"/>
              <a:gd name="connsiteX1657" fmla="*/ 10833306 w 13261896"/>
              <a:gd name="connsiteY1657" fmla="*/ 5128594 h 5790485"/>
              <a:gd name="connsiteX1658" fmla="*/ 10809494 w 13261896"/>
              <a:gd name="connsiteY1658" fmla="*/ 5166694 h 5790485"/>
              <a:gd name="connsiteX1659" fmla="*/ 10819019 w 13261896"/>
              <a:gd name="connsiteY1659" fmla="*/ 5171456 h 5790485"/>
              <a:gd name="connsiteX1660" fmla="*/ 10857119 w 13261896"/>
              <a:gd name="connsiteY1660" fmla="*/ 5161931 h 5790485"/>
              <a:gd name="connsiteX1661" fmla="*/ 10861881 w 13261896"/>
              <a:gd name="connsiteY1661" fmla="*/ 5171456 h 5790485"/>
              <a:gd name="connsiteX1662" fmla="*/ 10790444 w 13261896"/>
              <a:gd name="connsiteY1662" fmla="*/ 5261944 h 5790485"/>
              <a:gd name="connsiteX1663" fmla="*/ 10804731 w 13261896"/>
              <a:gd name="connsiteY1663" fmla="*/ 5295281 h 5790485"/>
              <a:gd name="connsiteX1664" fmla="*/ 10680954 w 13261896"/>
              <a:gd name="connsiteY1664" fmla="*/ 5171456 h 5790485"/>
              <a:gd name="connsiteX1665" fmla="*/ 10676192 w 13261896"/>
              <a:gd name="connsiteY1665" fmla="*/ 5190506 h 5790485"/>
              <a:gd name="connsiteX1666" fmla="*/ 10685717 w 13261896"/>
              <a:gd name="connsiteY1666" fmla="*/ 5233369 h 5790485"/>
              <a:gd name="connsiteX1667" fmla="*/ 10580942 w 13261896"/>
              <a:gd name="connsiteY1667" fmla="*/ 5104781 h 5790485"/>
              <a:gd name="connsiteX1668" fmla="*/ 10633329 w 13261896"/>
              <a:gd name="connsiteY1668" fmla="*/ 5066681 h 5790485"/>
              <a:gd name="connsiteX1669" fmla="*/ 10666667 w 13261896"/>
              <a:gd name="connsiteY1669" fmla="*/ 5057156 h 5790485"/>
              <a:gd name="connsiteX1670" fmla="*/ 10695242 w 13261896"/>
              <a:gd name="connsiteY1670" fmla="*/ 5109544 h 5790485"/>
              <a:gd name="connsiteX1671" fmla="*/ 12619054 w 13261896"/>
              <a:gd name="connsiteY1671" fmla="*/ 5057156 h 5790485"/>
              <a:gd name="connsiteX1672" fmla="*/ 12609529 w 13261896"/>
              <a:gd name="connsiteY1672" fmla="*/ 5047631 h 5790485"/>
              <a:gd name="connsiteX1673" fmla="*/ 12619054 w 13261896"/>
              <a:gd name="connsiteY1673" fmla="*/ 5057156 h 5790485"/>
              <a:gd name="connsiteX1674" fmla="*/ 10009489 w 13261896"/>
              <a:gd name="connsiteY1674" fmla="*/ 5109544 h 5790485"/>
              <a:gd name="connsiteX1675" fmla="*/ 9999964 w 13261896"/>
              <a:gd name="connsiteY1675" fmla="*/ 5133356 h 5790485"/>
              <a:gd name="connsiteX1676" fmla="*/ 10009489 w 13261896"/>
              <a:gd name="connsiteY1676" fmla="*/ 5152406 h 5790485"/>
              <a:gd name="connsiteX1677" fmla="*/ 10023777 w 13261896"/>
              <a:gd name="connsiteY1677" fmla="*/ 5219081 h 5790485"/>
              <a:gd name="connsiteX1678" fmla="*/ 9985677 w 13261896"/>
              <a:gd name="connsiteY1678" fmla="*/ 5280994 h 5790485"/>
              <a:gd name="connsiteX1679" fmla="*/ 9971389 w 13261896"/>
              <a:gd name="connsiteY1679" fmla="*/ 5271469 h 5790485"/>
              <a:gd name="connsiteX1680" fmla="*/ 9947624 w 13261896"/>
              <a:gd name="connsiteY1680" fmla="*/ 5233369 h 5790485"/>
              <a:gd name="connsiteX1681" fmla="*/ 9861899 w 13261896"/>
              <a:gd name="connsiteY1681" fmla="*/ 5166694 h 5790485"/>
              <a:gd name="connsiteX1682" fmla="*/ 9857136 w 13261896"/>
              <a:gd name="connsiteY1682" fmla="*/ 5114306 h 5790485"/>
              <a:gd name="connsiteX1683" fmla="*/ 9871424 w 13261896"/>
              <a:gd name="connsiteY1683" fmla="*/ 5061919 h 5790485"/>
              <a:gd name="connsiteX1684" fmla="*/ 9880949 w 13261896"/>
              <a:gd name="connsiteY1684" fmla="*/ 5076206 h 5790485"/>
              <a:gd name="connsiteX1685" fmla="*/ 9880949 w 13261896"/>
              <a:gd name="connsiteY1685" fmla="*/ 5057156 h 5790485"/>
              <a:gd name="connsiteX1686" fmla="*/ 9919049 w 13261896"/>
              <a:gd name="connsiteY1686" fmla="*/ 5047631 h 5790485"/>
              <a:gd name="connsiteX1687" fmla="*/ 10009489 w 13261896"/>
              <a:gd name="connsiteY1687" fmla="*/ 5109544 h 5790485"/>
              <a:gd name="connsiteX1688" fmla="*/ 11928538 w 13261896"/>
              <a:gd name="connsiteY1688" fmla="*/ 5066681 h 5790485"/>
              <a:gd name="connsiteX1689" fmla="*/ 11871388 w 13261896"/>
              <a:gd name="connsiteY1689" fmla="*/ 5152406 h 5790485"/>
              <a:gd name="connsiteX1690" fmla="*/ 11828573 w 13261896"/>
              <a:gd name="connsiteY1690" fmla="*/ 5176219 h 5790485"/>
              <a:gd name="connsiteX1691" fmla="*/ 11814286 w 13261896"/>
              <a:gd name="connsiteY1691" fmla="*/ 5176219 h 5790485"/>
              <a:gd name="connsiteX1692" fmla="*/ 11819048 w 13261896"/>
              <a:gd name="connsiteY1692" fmla="*/ 5142881 h 5790485"/>
              <a:gd name="connsiteX1693" fmla="*/ 11676173 w 13261896"/>
              <a:gd name="connsiteY1693" fmla="*/ 5204794 h 5790485"/>
              <a:gd name="connsiteX1694" fmla="*/ 11823811 w 13261896"/>
              <a:gd name="connsiteY1694" fmla="*/ 5042869 h 5790485"/>
              <a:gd name="connsiteX1695" fmla="*/ 11928538 w 13261896"/>
              <a:gd name="connsiteY1695" fmla="*/ 5066681 h 5790485"/>
              <a:gd name="connsiteX1696" fmla="*/ 7071408 w 13261896"/>
              <a:gd name="connsiteY1696" fmla="*/ 5080969 h 5790485"/>
              <a:gd name="connsiteX1697" fmla="*/ 7080933 w 13261896"/>
              <a:gd name="connsiteY1697" fmla="*/ 5095256 h 5790485"/>
              <a:gd name="connsiteX1698" fmla="*/ 7019020 w 13261896"/>
              <a:gd name="connsiteY1698" fmla="*/ 5142881 h 5790485"/>
              <a:gd name="connsiteX1699" fmla="*/ 6995208 w 13261896"/>
              <a:gd name="connsiteY1699" fmla="*/ 5133356 h 5790485"/>
              <a:gd name="connsiteX1700" fmla="*/ 7023783 w 13261896"/>
              <a:gd name="connsiteY1700" fmla="*/ 5128594 h 5790485"/>
              <a:gd name="connsiteX1701" fmla="*/ 7019020 w 13261896"/>
              <a:gd name="connsiteY1701" fmla="*/ 5109544 h 5790485"/>
              <a:gd name="connsiteX1702" fmla="*/ 7038070 w 13261896"/>
              <a:gd name="connsiteY1702" fmla="*/ 5071444 h 5790485"/>
              <a:gd name="connsiteX1703" fmla="*/ 7085695 w 13261896"/>
              <a:gd name="connsiteY1703" fmla="*/ 5042869 h 5790485"/>
              <a:gd name="connsiteX1704" fmla="*/ 7071408 w 13261896"/>
              <a:gd name="connsiteY1704" fmla="*/ 5080969 h 5790485"/>
              <a:gd name="connsiteX1705" fmla="*/ 1471422 w 13261896"/>
              <a:gd name="connsiteY1705" fmla="*/ 5085731 h 5790485"/>
              <a:gd name="connsiteX1706" fmla="*/ 1457135 w 13261896"/>
              <a:gd name="connsiteY1706" fmla="*/ 5085731 h 5790485"/>
              <a:gd name="connsiteX1707" fmla="*/ 1409510 w 13261896"/>
              <a:gd name="connsiteY1707" fmla="*/ 5042869 h 5790485"/>
              <a:gd name="connsiteX1708" fmla="*/ 1471422 w 13261896"/>
              <a:gd name="connsiteY1708" fmla="*/ 5085731 h 5790485"/>
              <a:gd name="connsiteX1709" fmla="*/ 11952350 w 13261896"/>
              <a:gd name="connsiteY1709" fmla="*/ 5038106 h 5790485"/>
              <a:gd name="connsiteX1710" fmla="*/ 11923775 w 13261896"/>
              <a:gd name="connsiteY1710" fmla="*/ 5052394 h 5790485"/>
              <a:gd name="connsiteX1711" fmla="*/ 11899963 w 13261896"/>
              <a:gd name="connsiteY1711" fmla="*/ 5047631 h 5790485"/>
              <a:gd name="connsiteX1712" fmla="*/ 11923775 w 13261896"/>
              <a:gd name="connsiteY1712" fmla="*/ 5038106 h 5790485"/>
              <a:gd name="connsiteX1713" fmla="*/ 11952350 w 13261896"/>
              <a:gd name="connsiteY1713" fmla="*/ 5038106 h 5790485"/>
              <a:gd name="connsiteX1714" fmla="*/ 1628537 w 13261896"/>
              <a:gd name="connsiteY1714" fmla="*/ 5109544 h 5790485"/>
              <a:gd name="connsiteX1715" fmla="*/ 1528572 w 13261896"/>
              <a:gd name="connsiteY1715" fmla="*/ 5038106 h 5790485"/>
              <a:gd name="connsiteX1716" fmla="*/ 1538097 w 13261896"/>
              <a:gd name="connsiteY1716" fmla="*/ 5038106 h 5790485"/>
              <a:gd name="connsiteX1717" fmla="*/ 1628537 w 13261896"/>
              <a:gd name="connsiteY1717" fmla="*/ 5109544 h 5790485"/>
              <a:gd name="connsiteX1718" fmla="*/ 3380946 w 13261896"/>
              <a:gd name="connsiteY1718" fmla="*/ 5052394 h 5790485"/>
              <a:gd name="connsiteX1719" fmla="*/ 3385709 w 13261896"/>
              <a:gd name="connsiteY1719" fmla="*/ 5033344 h 5790485"/>
              <a:gd name="connsiteX1720" fmla="*/ 3380946 w 13261896"/>
              <a:gd name="connsiteY1720" fmla="*/ 5052394 h 5790485"/>
              <a:gd name="connsiteX1721" fmla="*/ 12352354 w 13261896"/>
              <a:gd name="connsiteY1721" fmla="*/ 5028581 h 5790485"/>
              <a:gd name="connsiteX1722" fmla="*/ 12399979 w 13261896"/>
              <a:gd name="connsiteY1722" fmla="*/ 5133356 h 5790485"/>
              <a:gd name="connsiteX1723" fmla="*/ 12433316 w 13261896"/>
              <a:gd name="connsiteY1723" fmla="*/ 5104781 h 5790485"/>
              <a:gd name="connsiteX1724" fmla="*/ 12447604 w 13261896"/>
              <a:gd name="connsiteY1724" fmla="*/ 5142881 h 5790485"/>
              <a:gd name="connsiteX1725" fmla="*/ 12399979 w 13261896"/>
              <a:gd name="connsiteY1725" fmla="*/ 5185744 h 5790485"/>
              <a:gd name="connsiteX1726" fmla="*/ 12333304 w 13261896"/>
              <a:gd name="connsiteY1726" fmla="*/ 5119069 h 5790485"/>
              <a:gd name="connsiteX1727" fmla="*/ 12342829 w 13261896"/>
              <a:gd name="connsiteY1727" fmla="*/ 5076206 h 5790485"/>
              <a:gd name="connsiteX1728" fmla="*/ 12333304 w 13261896"/>
              <a:gd name="connsiteY1728" fmla="*/ 5028581 h 5790485"/>
              <a:gd name="connsiteX1729" fmla="*/ 12352354 w 13261896"/>
              <a:gd name="connsiteY1729" fmla="*/ 5028581 h 5790485"/>
              <a:gd name="connsiteX1730" fmla="*/ 11295221 w 13261896"/>
              <a:gd name="connsiteY1730" fmla="*/ 5180981 h 5790485"/>
              <a:gd name="connsiteX1731" fmla="*/ 11271408 w 13261896"/>
              <a:gd name="connsiteY1731" fmla="*/ 5142881 h 5790485"/>
              <a:gd name="connsiteX1732" fmla="*/ 11423808 w 13261896"/>
              <a:gd name="connsiteY1732" fmla="*/ 5028581 h 5790485"/>
              <a:gd name="connsiteX1733" fmla="*/ 11295221 w 13261896"/>
              <a:gd name="connsiteY1733" fmla="*/ 5180981 h 5790485"/>
              <a:gd name="connsiteX1734" fmla="*/ 10904744 w 13261896"/>
              <a:gd name="connsiteY1734" fmla="*/ 5057156 h 5790485"/>
              <a:gd name="connsiteX1735" fmla="*/ 10942844 w 13261896"/>
              <a:gd name="connsiteY1735" fmla="*/ 5085731 h 5790485"/>
              <a:gd name="connsiteX1736" fmla="*/ 10966656 w 13261896"/>
              <a:gd name="connsiteY1736" fmla="*/ 5133356 h 5790485"/>
              <a:gd name="connsiteX1737" fmla="*/ 10952369 w 13261896"/>
              <a:gd name="connsiteY1737" fmla="*/ 5157169 h 5790485"/>
              <a:gd name="connsiteX1738" fmla="*/ 10904744 w 13261896"/>
              <a:gd name="connsiteY1738" fmla="*/ 5138119 h 5790485"/>
              <a:gd name="connsiteX1739" fmla="*/ 10828544 w 13261896"/>
              <a:gd name="connsiteY1739" fmla="*/ 5157169 h 5790485"/>
              <a:gd name="connsiteX1740" fmla="*/ 10842831 w 13261896"/>
              <a:gd name="connsiteY1740" fmla="*/ 5128594 h 5790485"/>
              <a:gd name="connsiteX1741" fmla="*/ 10776156 w 13261896"/>
              <a:gd name="connsiteY1741" fmla="*/ 5066681 h 5790485"/>
              <a:gd name="connsiteX1742" fmla="*/ 10747581 w 13261896"/>
              <a:gd name="connsiteY1742" fmla="*/ 5071444 h 5790485"/>
              <a:gd name="connsiteX1743" fmla="*/ 10842831 w 13261896"/>
              <a:gd name="connsiteY1743" fmla="*/ 5028581 h 5790485"/>
              <a:gd name="connsiteX1744" fmla="*/ 10904744 w 13261896"/>
              <a:gd name="connsiteY1744" fmla="*/ 5057156 h 5790485"/>
              <a:gd name="connsiteX1745" fmla="*/ 10028539 w 13261896"/>
              <a:gd name="connsiteY1745" fmla="*/ 5047631 h 5790485"/>
              <a:gd name="connsiteX1746" fmla="*/ 10009489 w 13261896"/>
              <a:gd name="connsiteY1746" fmla="*/ 5071444 h 5790485"/>
              <a:gd name="connsiteX1747" fmla="*/ 9961864 w 13261896"/>
              <a:gd name="connsiteY1747" fmla="*/ 5033344 h 5790485"/>
              <a:gd name="connsiteX1748" fmla="*/ 10004727 w 13261896"/>
              <a:gd name="connsiteY1748" fmla="*/ 5028581 h 5790485"/>
              <a:gd name="connsiteX1749" fmla="*/ 10028539 w 13261896"/>
              <a:gd name="connsiteY1749" fmla="*/ 5047631 h 5790485"/>
              <a:gd name="connsiteX1750" fmla="*/ 5795201 w 13261896"/>
              <a:gd name="connsiteY1750" fmla="*/ 5061919 h 5790485"/>
              <a:gd name="connsiteX1751" fmla="*/ 5795201 w 13261896"/>
              <a:gd name="connsiteY1751" fmla="*/ 5028581 h 5790485"/>
              <a:gd name="connsiteX1752" fmla="*/ 5795201 w 13261896"/>
              <a:gd name="connsiteY1752" fmla="*/ 5061919 h 5790485"/>
              <a:gd name="connsiteX1753" fmla="*/ 1890474 w 13261896"/>
              <a:gd name="connsiteY1753" fmla="*/ 5071444 h 5790485"/>
              <a:gd name="connsiteX1754" fmla="*/ 1890474 w 13261896"/>
              <a:gd name="connsiteY1754" fmla="*/ 5090494 h 5790485"/>
              <a:gd name="connsiteX1755" fmla="*/ 1814274 w 13261896"/>
              <a:gd name="connsiteY1755" fmla="*/ 5038106 h 5790485"/>
              <a:gd name="connsiteX1756" fmla="*/ 1819037 w 13261896"/>
              <a:gd name="connsiteY1756" fmla="*/ 5028581 h 5790485"/>
              <a:gd name="connsiteX1757" fmla="*/ 1890474 w 13261896"/>
              <a:gd name="connsiteY1757" fmla="*/ 5071444 h 5790485"/>
              <a:gd name="connsiteX1758" fmla="*/ 5833301 w 13261896"/>
              <a:gd name="connsiteY1758" fmla="*/ 5052394 h 5790485"/>
              <a:gd name="connsiteX1759" fmla="*/ 5838063 w 13261896"/>
              <a:gd name="connsiteY1759" fmla="*/ 5023819 h 5790485"/>
              <a:gd name="connsiteX1760" fmla="*/ 5842826 w 13261896"/>
              <a:gd name="connsiteY1760" fmla="*/ 5057156 h 5790485"/>
              <a:gd name="connsiteX1761" fmla="*/ 5833301 w 13261896"/>
              <a:gd name="connsiteY1761" fmla="*/ 5052394 h 5790485"/>
              <a:gd name="connsiteX1762" fmla="*/ 3947589 w 13261896"/>
              <a:gd name="connsiteY1762" fmla="*/ 5080969 h 5790485"/>
              <a:gd name="connsiteX1763" fmla="*/ 3961876 w 13261896"/>
              <a:gd name="connsiteY1763" fmla="*/ 5161931 h 5790485"/>
              <a:gd name="connsiteX1764" fmla="*/ 3966639 w 13261896"/>
              <a:gd name="connsiteY1764" fmla="*/ 5152406 h 5790485"/>
              <a:gd name="connsiteX1765" fmla="*/ 3995214 w 13261896"/>
              <a:gd name="connsiteY1765" fmla="*/ 5228606 h 5790485"/>
              <a:gd name="connsiteX1766" fmla="*/ 3999976 w 13261896"/>
              <a:gd name="connsiteY1766" fmla="*/ 5219081 h 5790485"/>
              <a:gd name="connsiteX1767" fmla="*/ 4061889 w 13261896"/>
              <a:gd name="connsiteY1767" fmla="*/ 5276231 h 5790485"/>
              <a:gd name="connsiteX1768" fmla="*/ 4057126 w 13261896"/>
              <a:gd name="connsiteY1768" fmla="*/ 5290519 h 5790485"/>
              <a:gd name="connsiteX1769" fmla="*/ 3928539 w 13261896"/>
              <a:gd name="connsiteY1769" fmla="*/ 5023819 h 5790485"/>
              <a:gd name="connsiteX1770" fmla="*/ 3947589 w 13261896"/>
              <a:gd name="connsiteY1770" fmla="*/ 5080969 h 5790485"/>
              <a:gd name="connsiteX1771" fmla="*/ 1952387 w 13261896"/>
              <a:gd name="connsiteY1771" fmla="*/ 5090494 h 5790485"/>
              <a:gd name="connsiteX1772" fmla="*/ 1957149 w 13261896"/>
              <a:gd name="connsiteY1772" fmla="*/ 5080969 h 5790485"/>
              <a:gd name="connsiteX1773" fmla="*/ 1966627 w 13261896"/>
              <a:gd name="connsiteY1773" fmla="*/ 5080969 h 5790485"/>
              <a:gd name="connsiteX1774" fmla="*/ 2028539 w 13261896"/>
              <a:gd name="connsiteY1774" fmla="*/ 5119069 h 5790485"/>
              <a:gd name="connsiteX1775" fmla="*/ 2028539 w 13261896"/>
              <a:gd name="connsiteY1775" fmla="*/ 5142881 h 5790485"/>
              <a:gd name="connsiteX1776" fmla="*/ 1866662 w 13261896"/>
              <a:gd name="connsiteY1776" fmla="*/ 5038106 h 5790485"/>
              <a:gd name="connsiteX1777" fmla="*/ 1871424 w 13261896"/>
              <a:gd name="connsiteY1777" fmla="*/ 5023819 h 5790485"/>
              <a:gd name="connsiteX1778" fmla="*/ 1952387 w 13261896"/>
              <a:gd name="connsiteY1778" fmla="*/ 5090494 h 5790485"/>
              <a:gd name="connsiteX1779" fmla="*/ 11466671 w 13261896"/>
              <a:gd name="connsiteY1779" fmla="*/ 5057156 h 5790485"/>
              <a:gd name="connsiteX1780" fmla="*/ 11547586 w 13261896"/>
              <a:gd name="connsiteY1780" fmla="*/ 5038106 h 5790485"/>
              <a:gd name="connsiteX1781" fmla="*/ 11433333 w 13261896"/>
              <a:gd name="connsiteY1781" fmla="*/ 5109544 h 5790485"/>
              <a:gd name="connsiteX1782" fmla="*/ 11409521 w 13261896"/>
              <a:gd name="connsiteY1782" fmla="*/ 5095256 h 5790485"/>
              <a:gd name="connsiteX1783" fmla="*/ 11476196 w 13261896"/>
              <a:gd name="connsiteY1783" fmla="*/ 5019056 h 5790485"/>
              <a:gd name="connsiteX1784" fmla="*/ 11466671 w 13261896"/>
              <a:gd name="connsiteY1784" fmla="*/ 5057156 h 5790485"/>
              <a:gd name="connsiteX1785" fmla="*/ 12514279 w 13261896"/>
              <a:gd name="connsiteY1785" fmla="*/ 5142881 h 5790485"/>
              <a:gd name="connsiteX1786" fmla="*/ 12514279 w 13261896"/>
              <a:gd name="connsiteY1786" fmla="*/ 5161931 h 5790485"/>
              <a:gd name="connsiteX1787" fmla="*/ 12438079 w 13261896"/>
              <a:gd name="connsiteY1787" fmla="*/ 5085731 h 5790485"/>
              <a:gd name="connsiteX1788" fmla="*/ 12399979 w 13261896"/>
              <a:gd name="connsiteY1788" fmla="*/ 5114306 h 5790485"/>
              <a:gd name="connsiteX1789" fmla="*/ 12361879 w 13261896"/>
              <a:gd name="connsiteY1789" fmla="*/ 5042869 h 5790485"/>
              <a:gd name="connsiteX1790" fmla="*/ 12361879 w 13261896"/>
              <a:gd name="connsiteY1790" fmla="*/ 5028581 h 5790485"/>
              <a:gd name="connsiteX1791" fmla="*/ 12457129 w 13261896"/>
              <a:gd name="connsiteY1791" fmla="*/ 5014294 h 5790485"/>
              <a:gd name="connsiteX1792" fmla="*/ 12514279 w 13261896"/>
              <a:gd name="connsiteY1792" fmla="*/ 5142881 h 5790485"/>
              <a:gd name="connsiteX1793" fmla="*/ 5876163 w 13261896"/>
              <a:gd name="connsiteY1793" fmla="*/ 5047631 h 5790485"/>
              <a:gd name="connsiteX1794" fmla="*/ 5866638 w 13261896"/>
              <a:gd name="connsiteY1794" fmla="*/ 5028581 h 5790485"/>
              <a:gd name="connsiteX1795" fmla="*/ 5880926 w 13261896"/>
              <a:gd name="connsiteY1795" fmla="*/ 5009531 h 5790485"/>
              <a:gd name="connsiteX1796" fmla="*/ 5876163 w 13261896"/>
              <a:gd name="connsiteY1796" fmla="*/ 5047631 h 5790485"/>
              <a:gd name="connsiteX1797" fmla="*/ 5814251 w 13261896"/>
              <a:gd name="connsiteY1797" fmla="*/ 5085731 h 5790485"/>
              <a:gd name="connsiteX1798" fmla="*/ 5809488 w 13261896"/>
              <a:gd name="connsiteY1798" fmla="*/ 5066681 h 5790485"/>
              <a:gd name="connsiteX1799" fmla="*/ 5823776 w 13261896"/>
              <a:gd name="connsiteY1799" fmla="*/ 5009531 h 5790485"/>
              <a:gd name="connsiteX1800" fmla="*/ 5814251 w 13261896"/>
              <a:gd name="connsiteY1800" fmla="*/ 5085731 h 5790485"/>
              <a:gd name="connsiteX1801" fmla="*/ 4014264 w 13261896"/>
              <a:gd name="connsiteY1801" fmla="*/ 5271469 h 5790485"/>
              <a:gd name="connsiteX1802" fmla="*/ 4014264 w 13261896"/>
              <a:gd name="connsiteY1802" fmla="*/ 5285756 h 5790485"/>
              <a:gd name="connsiteX1803" fmla="*/ 3914251 w 13261896"/>
              <a:gd name="connsiteY1803" fmla="*/ 5071444 h 5790485"/>
              <a:gd name="connsiteX1804" fmla="*/ 3904726 w 13261896"/>
              <a:gd name="connsiteY1804" fmla="*/ 5009531 h 5790485"/>
              <a:gd name="connsiteX1805" fmla="*/ 3914251 w 13261896"/>
              <a:gd name="connsiteY1805" fmla="*/ 5009531 h 5790485"/>
              <a:gd name="connsiteX1806" fmla="*/ 4014264 w 13261896"/>
              <a:gd name="connsiteY1806" fmla="*/ 5271469 h 5790485"/>
              <a:gd name="connsiteX1807" fmla="*/ 7009495 w 13261896"/>
              <a:gd name="connsiteY1807" fmla="*/ 5038106 h 5790485"/>
              <a:gd name="connsiteX1808" fmla="*/ 7009495 w 13261896"/>
              <a:gd name="connsiteY1808" fmla="*/ 5052394 h 5790485"/>
              <a:gd name="connsiteX1809" fmla="*/ 7038070 w 13261896"/>
              <a:gd name="connsiteY1809" fmla="*/ 5052394 h 5790485"/>
              <a:gd name="connsiteX1810" fmla="*/ 7019020 w 13261896"/>
              <a:gd name="connsiteY1810" fmla="*/ 5076206 h 5790485"/>
              <a:gd name="connsiteX1811" fmla="*/ 6995208 w 13261896"/>
              <a:gd name="connsiteY1811" fmla="*/ 5052394 h 5790485"/>
              <a:gd name="connsiteX1812" fmla="*/ 6976158 w 13261896"/>
              <a:gd name="connsiteY1812" fmla="*/ 5071444 h 5790485"/>
              <a:gd name="connsiteX1813" fmla="*/ 6976158 w 13261896"/>
              <a:gd name="connsiteY1813" fmla="*/ 5038106 h 5790485"/>
              <a:gd name="connsiteX1814" fmla="*/ 6995208 w 13261896"/>
              <a:gd name="connsiteY1814" fmla="*/ 5042869 h 5790485"/>
              <a:gd name="connsiteX1815" fmla="*/ 7033308 w 13261896"/>
              <a:gd name="connsiteY1815" fmla="*/ 5004769 h 5790485"/>
              <a:gd name="connsiteX1816" fmla="*/ 7009495 w 13261896"/>
              <a:gd name="connsiteY1816" fmla="*/ 5038106 h 5790485"/>
              <a:gd name="connsiteX1817" fmla="*/ 5923788 w 13261896"/>
              <a:gd name="connsiteY1817" fmla="*/ 5009531 h 5790485"/>
              <a:gd name="connsiteX1818" fmla="*/ 5904738 w 13261896"/>
              <a:gd name="connsiteY1818" fmla="*/ 5028581 h 5790485"/>
              <a:gd name="connsiteX1819" fmla="*/ 5923788 w 13261896"/>
              <a:gd name="connsiteY1819" fmla="*/ 5028581 h 5790485"/>
              <a:gd name="connsiteX1820" fmla="*/ 5919026 w 13261896"/>
              <a:gd name="connsiteY1820" fmla="*/ 5057156 h 5790485"/>
              <a:gd name="connsiteX1821" fmla="*/ 5909501 w 13261896"/>
              <a:gd name="connsiteY1821" fmla="*/ 5052394 h 5790485"/>
              <a:gd name="connsiteX1822" fmla="*/ 5909501 w 13261896"/>
              <a:gd name="connsiteY1822" fmla="*/ 5042869 h 5790485"/>
              <a:gd name="connsiteX1823" fmla="*/ 5880926 w 13261896"/>
              <a:gd name="connsiteY1823" fmla="*/ 5076206 h 5790485"/>
              <a:gd name="connsiteX1824" fmla="*/ 5899976 w 13261896"/>
              <a:gd name="connsiteY1824" fmla="*/ 5004769 h 5790485"/>
              <a:gd name="connsiteX1825" fmla="*/ 5923788 w 13261896"/>
              <a:gd name="connsiteY1825" fmla="*/ 5009531 h 5790485"/>
              <a:gd name="connsiteX1826" fmla="*/ 5999988 w 13261896"/>
              <a:gd name="connsiteY1826" fmla="*/ 5061919 h 5790485"/>
              <a:gd name="connsiteX1827" fmla="*/ 5990463 w 13261896"/>
              <a:gd name="connsiteY1827" fmla="*/ 5071444 h 5790485"/>
              <a:gd name="connsiteX1828" fmla="*/ 5971413 w 13261896"/>
              <a:gd name="connsiteY1828" fmla="*/ 5038106 h 5790485"/>
              <a:gd name="connsiteX1829" fmla="*/ 5933313 w 13261896"/>
              <a:gd name="connsiteY1829" fmla="*/ 5076206 h 5790485"/>
              <a:gd name="connsiteX1830" fmla="*/ 5976176 w 13261896"/>
              <a:gd name="connsiteY1830" fmla="*/ 5000006 h 5790485"/>
              <a:gd name="connsiteX1831" fmla="*/ 5999988 w 13261896"/>
              <a:gd name="connsiteY1831" fmla="*/ 5061919 h 5790485"/>
              <a:gd name="connsiteX1832" fmla="*/ 11738086 w 13261896"/>
              <a:gd name="connsiteY1832" fmla="*/ 5004769 h 5790485"/>
              <a:gd name="connsiteX1833" fmla="*/ 11661886 w 13261896"/>
              <a:gd name="connsiteY1833" fmla="*/ 5090494 h 5790485"/>
              <a:gd name="connsiteX1834" fmla="*/ 11538061 w 13261896"/>
              <a:gd name="connsiteY1834" fmla="*/ 5138119 h 5790485"/>
              <a:gd name="connsiteX1835" fmla="*/ 11523773 w 13261896"/>
              <a:gd name="connsiteY1835" fmla="*/ 5138119 h 5790485"/>
              <a:gd name="connsiteX1836" fmla="*/ 11542823 w 13261896"/>
              <a:gd name="connsiteY1836" fmla="*/ 5119069 h 5790485"/>
              <a:gd name="connsiteX1837" fmla="*/ 11533298 w 13261896"/>
              <a:gd name="connsiteY1837" fmla="*/ 5114306 h 5790485"/>
              <a:gd name="connsiteX1838" fmla="*/ 11504723 w 13261896"/>
              <a:gd name="connsiteY1838" fmla="*/ 5133356 h 5790485"/>
              <a:gd name="connsiteX1839" fmla="*/ 11447621 w 13261896"/>
              <a:gd name="connsiteY1839" fmla="*/ 5114306 h 5790485"/>
              <a:gd name="connsiteX1840" fmla="*/ 11580923 w 13261896"/>
              <a:gd name="connsiteY1840" fmla="*/ 5028581 h 5790485"/>
              <a:gd name="connsiteX1841" fmla="*/ 11571398 w 13261896"/>
              <a:gd name="connsiteY1841" fmla="*/ 5052394 h 5790485"/>
              <a:gd name="connsiteX1842" fmla="*/ 11580923 w 13261896"/>
              <a:gd name="connsiteY1842" fmla="*/ 5057156 h 5790485"/>
              <a:gd name="connsiteX1843" fmla="*/ 11733323 w 13261896"/>
              <a:gd name="connsiteY1843" fmla="*/ 4995244 h 5790485"/>
              <a:gd name="connsiteX1844" fmla="*/ 11738086 w 13261896"/>
              <a:gd name="connsiteY1844" fmla="*/ 5004769 h 5790485"/>
              <a:gd name="connsiteX1845" fmla="*/ 6223778 w 13261896"/>
              <a:gd name="connsiteY1845" fmla="*/ 4995244 h 5790485"/>
              <a:gd name="connsiteX1846" fmla="*/ 6219016 w 13261896"/>
              <a:gd name="connsiteY1846" fmla="*/ 4995244 h 5790485"/>
              <a:gd name="connsiteX1847" fmla="*/ 6223778 w 13261896"/>
              <a:gd name="connsiteY1847" fmla="*/ 4995244 h 5790485"/>
              <a:gd name="connsiteX1848" fmla="*/ 3904726 w 13261896"/>
              <a:gd name="connsiteY1848" fmla="*/ 5061919 h 5790485"/>
              <a:gd name="connsiteX1849" fmla="*/ 3899964 w 13261896"/>
              <a:gd name="connsiteY1849" fmla="*/ 5085731 h 5790485"/>
              <a:gd name="connsiteX1850" fmla="*/ 3880914 w 13261896"/>
              <a:gd name="connsiteY1850" fmla="*/ 4995244 h 5790485"/>
              <a:gd name="connsiteX1851" fmla="*/ 3904726 w 13261896"/>
              <a:gd name="connsiteY1851" fmla="*/ 5061919 h 5790485"/>
              <a:gd name="connsiteX1852" fmla="*/ 1461897 w 13261896"/>
              <a:gd name="connsiteY1852" fmla="*/ 5038106 h 5790485"/>
              <a:gd name="connsiteX1853" fmla="*/ 1419035 w 13261896"/>
              <a:gd name="connsiteY1853" fmla="*/ 4995244 h 5790485"/>
              <a:gd name="connsiteX1854" fmla="*/ 1461897 w 13261896"/>
              <a:gd name="connsiteY1854" fmla="*/ 5038106 h 5790485"/>
              <a:gd name="connsiteX1855" fmla="*/ 6466666 w 13261896"/>
              <a:gd name="connsiteY1855" fmla="*/ 4995244 h 5790485"/>
              <a:gd name="connsiteX1856" fmla="*/ 6442853 w 13261896"/>
              <a:gd name="connsiteY1856" fmla="*/ 5047631 h 5790485"/>
              <a:gd name="connsiteX1857" fmla="*/ 6428566 w 13261896"/>
              <a:gd name="connsiteY1857" fmla="*/ 5047631 h 5790485"/>
              <a:gd name="connsiteX1858" fmla="*/ 6423803 w 13261896"/>
              <a:gd name="connsiteY1858" fmla="*/ 5038106 h 5790485"/>
              <a:gd name="connsiteX1859" fmla="*/ 6452378 w 13261896"/>
              <a:gd name="connsiteY1859" fmla="*/ 4990481 h 5790485"/>
              <a:gd name="connsiteX1860" fmla="*/ 6466666 w 13261896"/>
              <a:gd name="connsiteY1860" fmla="*/ 4995244 h 5790485"/>
              <a:gd name="connsiteX1861" fmla="*/ 6085713 w 13261896"/>
              <a:gd name="connsiteY1861" fmla="*/ 5028581 h 5790485"/>
              <a:gd name="connsiteX1862" fmla="*/ 6066663 w 13261896"/>
              <a:gd name="connsiteY1862" fmla="*/ 5028581 h 5790485"/>
              <a:gd name="connsiteX1863" fmla="*/ 6061901 w 13261896"/>
              <a:gd name="connsiteY1863" fmla="*/ 5038106 h 5790485"/>
              <a:gd name="connsiteX1864" fmla="*/ 6080951 w 13261896"/>
              <a:gd name="connsiteY1864" fmla="*/ 5047631 h 5790485"/>
              <a:gd name="connsiteX1865" fmla="*/ 6080951 w 13261896"/>
              <a:gd name="connsiteY1865" fmla="*/ 5066681 h 5790485"/>
              <a:gd name="connsiteX1866" fmla="*/ 6066663 w 13261896"/>
              <a:gd name="connsiteY1866" fmla="*/ 5066681 h 5790485"/>
              <a:gd name="connsiteX1867" fmla="*/ 6052376 w 13261896"/>
              <a:gd name="connsiteY1867" fmla="*/ 5057156 h 5790485"/>
              <a:gd name="connsiteX1868" fmla="*/ 6014276 w 13261896"/>
              <a:gd name="connsiteY1868" fmla="*/ 5071444 h 5790485"/>
              <a:gd name="connsiteX1869" fmla="*/ 6028563 w 13261896"/>
              <a:gd name="connsiteY1869" fmla="*/ 4995244 h 5790485"/>
              <a:gd name="connsiteX1870" fmla="*/ 6028563 w 13261896"/>
              <a:gd name="connsiteY1870" fmla="*/ 5057156 h 5790485"/>
              <a:gd name="connsiteX1871" fmla="*/ 6038088 w 13261896"/>
              <a:gd name="connsiteY1871" fmla="*/ 5061919 h 5790485"/>
              <a:gd name="connsiteX1872" fmla="*/ 6052376 w 13261896"/>
              <a:gd name="connsiteY1872" fmla="*/ 5014294 h 5790485"/>
              <a:gd name="connsiteX1873" fmla="*/ 6071426 w 13261896"/>
              <a:gd name="connsiteY1873" fmla="*/ 5028581 h 5790485"/>
              <a:gd name="connsiteX1874" fmla="*/ 6071426 w 13261896"/>
              <a:gd name="connsiteY1874" fmla="*/ 5004769 h 5790485"/>
              <a:gd name="connsiteX1875" fmla="*/ 6080951 w 13261896"/>
              <a:gd name="connsiteY1875" fmla="*/ 4990481 h 5790485"/>
              <a:gd name="connsiteX1876" fmla="*/ 6085713 w 13261896"/>
              <a:gd name="connsiteY1876" fmla="*/ 5028581 h 5790485"/>
              <a:gd name="connsiteX1877" fmla="*/ 12333304 w 13261896"/>
              <a:gd name="connsiteY1877" fmla="*/ 5076206 h 5790485"/>
              <a:gd name="connsiteX1878" fmla="*/ 12314254 w 13261896"/>
              <a:gd name="connsiteY1878" fmla="*/ 5128594 h 5790485"/>
              <a:gd name="connsiteX1879" fmla="*/ 12299966 w 13261896"/>
              <a:gd name="connsiteY1879" fmla="*/ 5109544 h 5790485"/>
              <a:gd name="connsiteX1880" fmla="*/ 12261866 w 13261896"/>
              <a:gd name="connsiteY1880" fmla="*/ 5176219 h 5790485"/>
              <a:gd name="connsiteX1881" fmla="*/ 12247579 w 13261896"/>
              <a:gd name="connsiteY1881" fmla="*/ 5185744 h 5790485"/>
              <a:gd name="connsiteX1882" fmla="*/ 12242863 w 13261896"/>
              <a:gd name="connsiteY1882" fmla="*/ 5171456 h 5790485"/>
              <a:gd name="connsiteX1883" fmla="*/ 12176188 w 13261896"/>
              <a:gd name="connsiteY1883" fmla="*/ 5219081 h 5790485"/>
              <a:gd name="connsiteX1884" fmla="*/ 12157138 w 13261896"/>
              <a:gd name="connsiteY1884" fmla="*/ 5209556 h 5790485"/>
              <a:gd name="connsiteX1885" fmla="*/ 12114275 w 13261896"/>
              <a:gd name="connsiteY1885" fmla="*/ 5190506 h 5790485"/>
              <a:gd name="connsiteX1886" fmla="*/ 12128563 w 13261896"/>
              <a:gd name="connsiteY1886" fmla="*/ 5171456 h 5790485"/>
              <a:gd name="connsiteX1887" fmla="*/ 12114275 w 13261896"/>
              <a:gd name="connsiteY1887" fmla="*/ 5157169 h 5790485"/>
              <a:gd name="connsiteX1888" fmla="*/ 12047600 w 13261896"/>
              <a:gd name="connsiteY1888" fmla="*/ 5204794 h 5790485"/>
              <a:gd name="connsiteX1889" fmla="*/ 12023788 w 13261896"/>
              <a:gd name="connsiteY1889" fmla="*/ 5190506 h 5790485"/>
              <a:gd name="connsiteX1890" fmla="*/ 11985688 w 13261896"/>
              <a:gd name="connsiteY1890" fmla="*/ 5171456 h 5790485"/>
              <a:gd name="connsiteX1891" fmla="*/ 11995213 w 13261896"/>
              <a:gd name="connsiteY1891" fmla="*/ 5157169 h 5790485"/>
              <a:gd name="connsiteX1892" fmla="*/ 11942825 w 13261896"/>
              <a:gd name="connsiteY1892" fmla="*/ 5152406 h 5790485"/>
              <a:gd name="connsiteX1893" fmla="*/ 11914250 w 13261896"/>
              <a:gd name="connsiteY1893" fmla="*/ 5109544 h 5790485"/>
              <a:gd name="connsiteX1894" fmla="*/ 11928538 w 13261896"/>
              <a:gd name="connsiteY1894" fmla="*/ 5085731 h 5790485"/>
              <a:gd name="connsiteX1895" fmla="*/ 12019025 w 13261896"/>
              <a:gd name="connsiteY1895" fmla="*/ 5114306 h 5790485"/>
              <a:gd name="connsiteX1896" fmla="*/ 12219050 w 13261896"/>
              <a:gd name="connsiteY1896" fmla="*/ 5004769 h 5790485"/>
              <a:gd name="connsiteX1897" fmla="*/ 12176188 w 13261896"/>
              <a:gd name="connsiteY1897" fmla="*/ 5109544 h 5790485"/>
              <a:gd name="connsiteX1898" fmla="*/ 12223813 w 13261896"/>
              <a:gd name="connsiteY1898" fmla="*/ 4985719 h 5790485"/>
              <a:gd name="connsiteX1899" fmla="*/ 12333304 w 13261896"/>
              <a:gd name="connsiteY1899" fmla="*/ 5076206 h 5790485"/>
              <a:gd name="connsiteX1900" fmla="*/ 6171391 w 13261896"/>
              <a:gd name="connsiteY1900" fmla="*/ 5000006 h 5790485"/>
              <a:gd name="connsiteX1901" fmla="*/ 6157103 w 13261896"/>
              <a:gd name="connsiteY1901" fmla="*/ 5009531 h 5790485"/>
              <a:gd name="connsiteX1902" fmla="*/ 6157103 w 13261896"/>
              <a:gd name="connsiteY1902" fmla="*/ 5023819 h 5790485"/>
              <a:gd name="connsiteX1903" fmla="*/ 6171391 w 13261896"/>
              <a:gd name="connsiteY1903" fmla="*/ 5033344 h 5790485"/>
              <a:gd name="connsiteX1904" fmla="*/ 6147626 w 13261896"/>
              <a:gd name="connsiteY1904" fmla="*/ 5038106 h 5790485"/>
              <a:gd name="connsiteX1905" fmla="*/ 6166628 w 13261896"/>
              <a:gd name="connsiteY1905" fmla="*/ 5047631 h 5790485"/>
              <a:gd name="connsiteX1906" fmla="*/ 6166628 w 13261896"/>
              <a:gd name="connsiteY1906" fmla="*/ 5061919 h 5790485"/>
              <a:gd name="connsiteX1907" fmla="*/ 6142863 w 13261896"/>
              <a:gd name="connsiteY1907" fmla="*/ 5033344 h 5790485"/>
              <a:gd name="connsiteX1908" fmla="*/ 6152341 w 13261896"/>
              <a:gd name="connsiteY1908" fmla="*/ 4985719 h 5790485"/>
              <a:gd name="connsiteX1909" fmla="*/ 6171391 w 13261896"/>
              <a:gd name="connsiteY1909" fmla="*/ 5000006 h 5790485"/>
              <a:gd name="connsiteX1910" fmla="*/ 6128576 w 13261896"/>
              <a:gd name="connsiteY1910" fmla="*/ 5047631 h 5790485"/>
              <a:gd name="connsiteX1911" fmla="*/ 6100001 w 13261896"/>
              <a:gd name="connsiteY1911" fmla="*/ 5066681 h 5790485"/>
              <a:gd name="connsiteX1912" fmla="*/ 6119051 w 13261896"/>
              <a:gd name="connsiteY1912" fmla="*/ 5042869 h 5790485"/>
              <a:gd name="connsiteX1913" fmla="*/ 6100001 w 13261896"/>
              <a:gd name="connsiteY1913" fmla="*/ 5038106 h 5790485"/>
              <a:gd name="connsiteX1914" fmla="*/ 6119051 w 13261896"/>
              <a:gd name="connsiteY1914" fmla="*/ 5038106 h 5790485"/>
              <a:gd name="connsiteX1915" fmla="*/ 6133338 w 13261896"/>
              <a:gd name="connsiteY1915" fmla="*/ 4985719 h 5790485"/>
              <a:gd name="connsiteX1916" fmla="*/ 6128576 w 13261896"/>
              <a:gd name="connsiteY1916" fmla="*/ 5047631 h 5790485"/>
              <a:gd name="connsiteX1917" fmla="*/ 12576191 w 13261896"/>
              <a:gd name="connsiteY1917" fmla="*/ 5057156 h 5790485"/>
              <a:gd name="connsiteX1918" fmla="*/ 12576191 w 13261896"/>
              <a:gd name="connsiteY1918" fmla="*/ 5085731 h 5790485"/>
              <a:gd name="connsiteX1919" fmla="*/ 12528566 w 13261896"/>
              <a:gd name="connsiteY1919" fmla="*/ 5066681 h 5790485"/>
              <a:gd name="connsiteX1920" fmla="*/ 12552379 w 13261896"/>
              <a:gd name="connsiteY1920" fmla="*/ 5123831 h 5790485"/>
              <a:gd name="connsiteX1921" fmla="*/ 12528566 w 13261896"/>
              <a:gd name="connsiteY1921" fmla="*/ 5176219 h 5790485"/>
              <a:gd name="connsiteX1922" fmla="*/ 12471416 w 13261896"/>
              <a:gd name="connsiteY1922" fmla="*/ 5014294 h 5790485"/>
              <a:gd name="connsiteX1923" fmla="*/ 12523804 w 13261896"/>
              <a:gd name="connsiteY1923" fmla="*/ 4980956 h 5790485"/>
              <a:gd name="connsiteX1924" fmla="*/ 12576191 w 13261896"/>
              <a:gd name="connsiteY1924" fmla="*/ 5057156 h 5790485"/>
              <a:gd name="connsiteX1925" fmla="*/ 11747611 w 13261896"/>
              <a:gd name="connsiteY1925" fmla="*/ 4995244 h 5790485"/>
              <a:gd name="connsiteX1926" fmla="*/ 11733323 w 13261896"/>
              <a:gd name="connsiteY1926" fmla="*/ 4985719 h 5790485"/>
              <a:gd name="connsiteX1927" fmla="*/ 11761898 w 13261896"/>
              <a:gd name="connsiteY1927" fmla="*/ 4980956 h 5790485"/>
              <a:gd name="connsiteX1928" fmla="*/ 11747611 w 13261896"/>
              <a:gd name="connsiteY1928" fmla="*/ 4995244 h 5790485"/>
              <a:gd name="connsiteX1929" fmla="*/ 6247591 w 13261896"/>
              <a:gd name="connsiteY1929" fmla="*/ 4990481 h 5790485"/>
              <a:gd name="connsiteX1930" fmla="*/ 6238066 w 13261896"/>
              <a:gd name="connsiteY1930" fmla="*/ 5033344 h 5790485"/>
              <a:gd name="connsiteX1931" fmla="*/ 6252353 w 13261896"/>
              <a:gd name="connsiteY1931" fmla="*/ 5052394 h 5790485"/>
              <a:gd name="connsiteX1932" fmla="*/ 6261878 w 13261896"/>
              <a:gd name="connsiteY1932" fmla="*/ 4985719 h 5790485"/>
              <a:gd name="connsiteX1933" fmla="*/ 6266641 w 13261896"/>
              <a:gd name="connsiteY1933" fmla="*/ 5000006 h 5790485"/>
              <a:gd name="connsiteX1934" fmla="*/ 6252353 w 13261896"/>
              <a:gd name="connsiteY1934" fmla="*/ 5061919 h 5790485"/>
              <a:gd name="connsiteX1935" fmla="*/ 6242828 w 13261896"/>
              <a:gd name="connsiteY1935" fmla="*/ 5052394 h 5790485"/>
              <a:gd name="connsiteX1936" fmla="*/ 6228541 w 13261896"/>
              <a:gd name="connsiteY1936" fmla="*/ 5061919 h 5790485"/>
              <a:gd name="connsiteX1937" fmla="*/ 6223778 w 13261896"/>
              <a:gd name="connsiteY1937" fmla="*/ 5047631 h 5790485"/>
              <a:gd name="connsiteX1938" fmla="*/ 6233303 w 13261896"/>
              <a:gd name="connsiteY1938" fmla="*/ 5014294 h 5790485"/>
              <a:gd name="connsiteX1939" fmla="*/ 6214253 w 13261896"/>
              <a:gd name="connsiteY1939" fmla="*/ 5004769 h 5790485"/>
              <a:gd name="connsiteX1940" fmla="*/ 6195203 w 13261896"/>
              <a:gd name="connsiteY1940" fmla="*/ 5061919 h 5790485"/>
              <a:gd name="connsiteX1941" fmla="*/ 6199966 w 13261896"/>
              <a:gd name="connsiteY1941" fmla="*/ 5047631 h 5790485"/>
              <a:gd name="connsiteX1942" fmla="*/ 6185678 w 13261896"/>
              <a:gd name="connsiteY1942" fmla="*/ 5042869 h 5790485"/>
              <a:gd name="connsiteX1943" fmla="*/ 6199966 w 13261896"/>
              <a:gd name="connsiteY1943" fmla="*/ 4995244 h 5790485"/>
              <a:gd name="connsiteX1944" fmla="*/ 6214253 w 13261896"/>
              <a:gd name="connsiteY1944" fmla="*/ 4980956 h 5790485"/>
              <a:gd name="connsiteX1945" fmla="*/ 6247591 w 13261896"/>
              <a:gd name="connsiteY1945" fmla="*/ 4990481 h 5790485"/>
              <a:gd name="connsiteX1946" fmla="*/ 12552379 w 13261896"/>
              <a:gd name="connsiteY1946" fmla="*/ 4976194 h 5790485"/>
              <a:gd name="connsiteX1947" fmla="*/ 12600004 w 13261896"/>
              <a:gd name="connsiteY1947" fmla="*/ 5038106 h 5790485"/>
              <a:gd name="connsiteX1948" fmla="*/ 12633294 w 13261896"/>
              <a:gd name="connsiteY1948" fmla="*/ 5066681 h 5790485"/>
              <a:gd name="connsiteX1949" fmla="*/ 12638056 w 13261896"/>
              <a:gd name="connsiteY1949" fmla="*/ 5090494 h 5790485"/>
              <a:gd name="connsiteX1950" fmla="*/ 12628531 w 13261896"/>
              <a:gd name="connsiteY1950" fmla="*/ 5157169 h 5790485"/>
              <a:gd name="connsiteX1951" fmla="*/ 12538091 w 13261896"/>
              <a:gd name="connsiteY1951" fmla="*/ 4976194 h 5790485"/>
              <a:gd name="connsiteX1952" fmla="*/ 12552379 w 13261896"/>
              <a:gd name="connsiteY1952" fmla="*/ 4976194 h 5790485"/>
              <a:gd name="connsiteX1953" fmla="*/ 11819048 w 13261896"/>
              <a:gd name="connsiteY1953" fmla="*/ 5019056 h 5790485"/>
              <a:gd name="connsiteX1954" fmla="*/ 11814286 w 13261896"/>
              <a:gd name="connsiteY1954" fmla="*/ 5033344 h 5790485"/>
              <a:gd name="connsiteX1955" fmla="*/ 11690461 w 13261896"/>
              <a:gd name="connsiteY1955" fmla="*/ 5180981 h 5790485"/>
              <a:gd name="connsiteX1956" fmla="*/ 11695223 w 13261896"/>
              <a:gd name="connsiteY1956" fmla="*/ 5128594 h 5790485"/>
              <a:gd name="connsiteX1957" fmla="*/ 11719036 w 13261896"/>
              <a:gd name="connsiteY1957" fmla="*/ 5085731 h 5790485"/>
              <a:gd name="connsiteX1958" fmla="*/ 11695223 w 13261896"/>
              <a:gd name="connsiteY1958" fmla="*/ 5085731 h 5790485"/>
              <a:gd name="connsiteX1959" fmla="*/ 11804761 w 13261896"/>
              <a:gd name="connsiteY1959" fmla="*/ 4976194 h 5790485"/>
              <a:gd name="connsiteX1960" fmla="*/ 11819048 w 13261896"/>
              <a:gd name="connsiteY1960" fmla="*/ 5019056 h 5790485"/>
              <a:gd name="connsiteX1961" fmla="*/ 6428566 w 13261896"/>
              <a:gd name="connsiteY1961" fmla="*/ 4976194 h 5790485"/>
              <a:gd name="connsiteX1962" fmla="*/ 6376178 w 13261896"/>
              <a:gd name="connsiteY1962" fmla="*/ 5052394 h 5790485"/>
              <a:gd name="connsiteX1963" fmla="*/ 6404753 w 13261896"/>
              <a:gd name="connsiteY1963" fmla="*/ 4976194 h 5790485"/>
              <a:gd name="connsiteX1964" fmla="*/ 6428566 w 13261896"/>
              <a:gd name="connsiteY1964" fmla="*/ 4976194 h 5790485"/>
              <a:gd name="connsiteX1965" fmla="*/ 6299978 w 13261896"/>
              <a:gd name="connsiteY1965" fmla="*/ 5009531 h 5790485"/>
              <a:gd name="connsiteX1966" fmla="*/ 6290453 w 13261896"/>
              <a:gd name="connsiteY1966" fmla="*/ 5047631 h 5790485"/>
              <a:gd name="connsiteX1967" fmla="*/ 6299978 w 13261896"/>
              <a:gd name="connsiteY1967" fmla="*/ 5052394 h 5790485"/>
              <a:gd name="connsiteX1968" fmla="*/ 6280928 w 13261896"/>
              <a:gd name="connsiteY1968" fmla="*/ 5057156 h 5790485"/>
              <a:gd name="connsiteX1969" fmla="*/ 6299978 w 13261896"/>
              <a:gd name="connsiteY1969" fmla="*/ 4976194 h 5790485"/>
              <a:gd name="connsiteX1970" fmla="*/ 6299978 w 13261896"/>
              <a:gd name="connsiteY1970" fmla="*/ 5009531 h 5790485"/>
              <a:gd name="connsiteX1971" fmla="*/ 6371416 w 13261896"/>
              <a:gd name="connsiteY1971" fmla="*/ 4976194 h 5790485"/>
              <a:gd name="connsiteX1972" fmla="*/ 6357128 w 13261896"/>
              <a:gd name="connsiteY1972" fmla="*/ 5052394 h 5790485"/>
              <a:gd name="connsiteX1973" fmla="*/ 6342841 w 13261896"/>
              <a:gd name="connsiteY1973" fmla="*/ 5052394 h 5790485"/>
              <a:gd name="connsiteX1974" fmla="*/ 6347603 w 13261896"/>
              <a:gd name="connsiteY1974" fmla="*/ 5042869 h 5790485"/>
              <a:gd name="connsiteX1975" fmla="*/ 6309503 w 13261896"/>
              <a:gd name="connsiteY1975" fmla="*/ 5038106 h 5790485"/>
              <a:gd name="connsiteX1976" fmla="*/ 6314266 w 13261896"/>
              <a:gd name="connsiteY1976" fmla="*/ 4990481 h 5790485"/>
              <a:gd name="connsiteX1977" fmla="*/ 6342841 w 13261896"/>
              <a:gd name="connsiteY1977" fmla="*/ 4985719 h 5790485"/>
              <a:gd name="connsiteX1978" fmla="*/ 6328553 w 13261896"/>
              <a:gd name="connsiteY1978" fmla="*/ 5004769 h 5790485"/>
              <a:gd name="connsiteX1979" fmla="*/ 6347603 w 13261896"/>
              <a:gd name="connsiteY1979" fmla="*/ 5009531 h 5790485"/>
              <a:gd name="connsiteX1980" fmla="*/ 6357128 w 13261896"/>
              <a:gd name="connsiteY1980" fmla="*/ 4971431 h 5790485"/>
              <a:gd name="connsiteX1981" fmla="*/ 6371416 w 13261896"/>
              <a:gd name="connsiteY1981" fmla="*/ 4976194 h 5790485"/>
              <a:gd name="connsiteX1982" fmla="*/ 3814286 w 13261896"/>
              <a:gd name="connsiteY1982" fmla="*/ 4990481 h 5790485"/>
              <a:gd name="connsiteX1983" fmla="*/ 3823811 w 13261896"/>
              <a:gd name="connsiteY1983" fmla="*/ 5004769 h 5790485"/>
              <a:gd name="connsiteX1984" fmla="*/ 3857149 w 13261896"/>
              <a:gd name="connsiteY1984" fmla="*/ 4990481 h 5790485"/>
              <a:gd name="connsiteX1985" fmla="*/ 3861911 w 13261896"/>
              <a:gd name="connsiteY1985" fmla="*/ 5009531 h 5790485"/>
              <a:gd name="connsiteX1986" fmla="*/ 3804761 w 13261896"/>
              <a:gd name="connsiteY1986" fmla="*/ 5085731 h 5790485"/>
              <a:gd name="connsiteX1987" fmla="*/ 3776186 w 13261896"/>
              <a:gd name="connsiteY1987" fmla="*/ 5104781 h 5790485"/>
              <a:gd name="connsiteX1988" fmla="*/ 3776186 w 13261896"/>
              <a:gd name="connsiteY1988" fmla="*/ 5119069 h 5790485"/>
              <a:gd name="connsiteX1989" fmla="*/ 3785711 w 13261896"/>
              <a:gd name="connsiteY1989" fmla="*/ 5128594 h 5790485"/>
              <a:gd name="connsiteX1990" fmla="*/ 3833336 w 13261896"/>
              <a:gd name="connsiteY1990" fmla="*/ 5085731 h 5790485"/>
              <a:gd name="connsiteX1991" fmla="*/ 3847624 w 13261896"/>
              <a:gd name="connsiteY1991" fmla="*/ 5085731 h 5790485"/>
              <a:gd name="connsiteX1992" fmla="*/ 3852386 w 13261896"/>
              <a:gd name="connsiteY1992" fmla="*/ 5095256 h 5790485"/>
              <a:gd name="connsiteX1993" fmla="*/ 3833336 w 13261896"/>
              <a:gd name="connsiteY1993" fmla="*/ 5133356 h 5790485"/>
              <a:gd name="connsiteX1994" fmla="*/ 3857149 w 13261896"/>
              <a:gd name="connsiteY1994" fmla="*/ 5128594 h 5790485"/>
              <a:gd name="connsiteX1995" fmla="*/ 3819049 w 13261896"/>
              <a:gd name="connsiteY1995" fmla="*/ 5266706 h 5790485"/>
              <a:gd name="connsiteX1996" fmla="*/ 3780949 w 13261896"/>
              <a:gd name="connsiteY1996" fmla="*/ 5352384 h 5790485"/>
              <a:gd name="connsiteX1997" fmla="*/ 3776186 w 13261896"/>
              <a:gd name="connsiteY1997" fmla="*/ 5299996 h 5790485"/>
              <a:gd name="connsiteX1998" fmla="*/ 3780949 w 13261896"/>
              <a:gd name="connsiteY1998" fmla="*/ 5238131 h 5790485"/>
              <a:gd name="connsiteX1999" fmla="*/ 3823811 w 13261896"/>
              <a:gd name="connsiteY1999" fmla="*/ 5161931 h 5790485"/>
              <a:gd name="connsiteX2000" fmla="*/ 3804761 w 13261896"/>
              <a:gd name="connsiteY2000" fmla="*/ 5157169 h 5790485"/>
              <a:gd name="connsiteX2001" fmla="*/ 3761899 w 13261896"/>
              <a:gd name="connsiteY2001" fmla="*/ 5242894 h 5790485"/>
              <a:gd name="connsiteX2002" fmla="*/ 3752374 w 13261896"/>
              <a:gd name="connsiteY2002" fmla="*/ 5204794 h 5790485"/>
              <a:gd name="connsiteX2003" fmla="*/ 3752374 w 13261896"/>
              <a:gd name="connsiteY2003" fmla="*/ 5047631 h 5790485"/>
              <a:gd name="connsiteX2004" fmla="*/ 3823811 w 13261896"/>
              <a:gd name="connsiteY2004" fmla="*/ 4971431 h 5790485"/>
              <a:gd name="connsiteX2005" fmla="*/ 3814286 w 13261896"/>
              <a:gd name="connsiteY2005" fmla="*/ 4990481 h 5790485"/>
              <a:gd name="connsiteX2006" fmla="*/ 1919049 w 13261896"/>
              <a:gd name="connsiteY2006" fmla="*/ 5004769 h 5790485"/>
              <a:gd name="connsiteX2007" fmla="*/ 1928574 w 13261896"/>
              <a:gd name="connsiteY2007" fmla="*/ 5033344 h 5790485"/>
              <a:gd name="connsiteX2008" fmla="*/ 1942862 w 13261896"/>
              <a:gd name="connsiteY2008" fmla="*/ 5019056 h 5790485"/>
              <a:gd name="connsiteX2009" fmla="*/ 2004727 w 13261896"/>
              <a:gd name="connsiteY2009" fmla="*/ 5061919 h 5790485"/>
              <a:gd name="connsiteX2010" fmla="*/ 2014252 w 13261896"/>
              <a:gd name="connsiteY2010" fmla="*/ 5090494 h 5790485"/>
              <a:gd name="connsiteX2011" fmla="*/ 2023777 w 13261896"/>
              <a:gd name="connsiteY2011" fmla="*/ 5076206 h 5790485"/>
              <a:gd name="connsiteX2012" fmla="*/ 2095214 w 13261896"/>
              <a:gd name="connsiteY2012" fmla="*/ 5123831 h 5790485"/>
              <a:gd name="connsiteX2013" fmla="*/ 2095214 w 13261896"/>
              <a:gd name="connsiteY2013" fmla="*/ 5147644 h 5790485"/>
              <a:gd name="connsiteX2014" fmla="*/ 1857137 w 13261896"/>
              <a:gd name="connsiteY2014" fmla="*/ 4980956 h 5790485"/>
              <a:gd name="connsiteX2015" fmla="*/ 1861899 w 13261896"/>
              <a:gd name="connsiteY2015" fmla="*/ 4971431 h 5790485"/>
              <a:gd name="connsiteX2016" fmla="*/ 1919049 w 13261896"/>
              <a:gd name="connsiteY2016" fmla="*/ 5004769 h 5790485"/>
              <a:gd name="connsiteX2017" fmla="*/ 6457141 w 13261896"/>
              <a:gd name="connsiteY2017" fmla="*/ 4961906 h 5790485"/>
              <a:gd name="connsiteX2018" fmla="*/ 6471428 w 13261896"/>
              <a:gd name="connsiteY2018" fmla="*/ 4966669 h 5790485"/>
              <a:gd name="connsiteX2019" fmla="*/ 6457141 w 13261896"/>
              <a:gd name="connsiteY2019" fmla="*/ 4961906 h 5790485"/>
              <a:gd name="connsiteX2020" fmla="*/ 1290447 w 13261896"/>
              <a:gd name="connsiteY2020" fmla="*/ 4976194 h 5790485"/>
              <a:gd name="connsiteX2021" fmla="*/ 1290447 w 13261896"/>
              <a:gd name="connsiteY2021" fmla="*/ 4961906 h 5790485"/>
              <a:gd name="connsiteX2022" fmla="*/ 1290447 w 13261896"/>
              <a:gd name="connsiteY2022" fmla="*/ 4976194 h 5790485"/>
              <a:gd name="connsiteX2023" fmla="*/ 12799981 w 13261896"/>
              <a:gd name="connsiteY2023" fmla="*/ 5133356 h 5790485"/>
              <a:gd name="connsiteX2024" fmla="*/ 12695206 w 13261896"/>
              <a:gd name="connsiteY2024" fmla="*/ 5114306 h 5790485"/>
              <a:gd name="connsiteX2025" fmla="*/ 12657106 w 13261896"/>
              <a:gd name="connsiteY2025" fmla="*/ 5180981 h 5790485"/>
              <a:gd name="connsiteX2026" fmla="*/ 12638056 w 13261896"/>
              <a:gd name="connsiteY2026" fmla="*/ 5152406 h 5790485"/>
              <a:gd name="connsiteX2027" fmla="*/ 12647581 w 13261896"/>
              <a:gd name="connsiteY2027" fmla="*/ 5090494 h 5790485"/>
              <a:gd name="connsiteX2028" fmla="*/ 12642819 w 13261896"/>
              <a:gd name="connsiteY2028" fmla="*/ 5071444 h 5790485"/>
              <a:gd name="connsiteX2029" fmla="*/ 12609529 w 13261896"/>
              <a:gd name="connsiteY2029" fmla="*/ 5004769 h 5790485"/>
              <a:gd name="connsiteX2030" fmla="*/ 12557141 w 13261896"/>
              <a:gd name="connsiteY2030" fmla="*/ 4957144 h 5790485"/>
              <a:gd name="connsiteX2031" fmla="*/ 12799981 w 13261896"/>
              <a:gd name="connsiteY2031" fmla="*/ 5133356 h 5790485"/>
              <a:gd name="connsiteX2032" fmla="*/ 6580918 w 13261896"/>
              <a:gd name="connsiteY2032" fmla="*/ 4957144 h 5790485"/>
              <a:gd name="connsiteX2033" fmla="*/ 6576156 w 13261896"/>
              <a:gd name="connsiteY2033" fmla="*/ 4976194 h 5790485"/>
              <a:gd name="connsiteX2034" fmla="*/ 6561868 w 13261896"/>
              <a:gd name="connsiteY2034" fmla="*/ 4976194 h 5790485"/>
              <a:gd name="connsiteX2035" fmla="*/ 6566631 w 13261896"/>
              <a:gd name="connsiteY2035" fmla="*/ 4957144 h 5790485"/>
              <a:gd name="connsiteX2036" fmla="*/ 6580918 w 13261896"/>
              <a:gd name="connsiteY2036" fmla="*/ 4957144 h 5790485"/>
              <a:gd name="connsiteX2037" fmla="*/ 6547581 w 13261896"/>
              <a:gd name="connsiteY2037" fmla="*/ 4957144 h 5790485"/>
              <a:gd name="connsiteX2038" fmla="*/ 6533293 w 13261896"/>
              <a:gd name="connsiteY2038" fmla="*/ 4995244 h 5790485"/>
              <a:gd name="connsiteX2039" fmla="*/ 6523816 w 13261896"/>
              <a:gd name="connsiteY2039" fmla="*/ 4990481 h 5790485"/>
              <a:gd name="connsiteX2040" fmla="*/ 6514291 w 13261896"/>
              <a:gd name="connsiteY2040" fmla="*/ 5009531 h 5790485"/>
              <a:gd name="connsiteX2041" fmla="*/ 6528578 w 13261896"/>
              <a:gd name="connsiteY2041" fmla="*/ 5019056 h 5790485"/>
              <a:gd name="connsiteX2042" fmla="*/ 6561868 w 13261896"/>
              <a:gd name="connsiteY2042" fmla="*/ 4985719 h 5790485"/>
              <a:gd name="connsiteX2043" fmla="*/ 6571393 w 13261896"/>
              <a:gd name="connsiteY2043" fmla="*/ 4995244 h 5790485"/>
              <a:gd name="connsiteX2044" fmla="*/ 6480953 w 13261896"/>
              <a:gd name="connsiteY2044" fmla="*/ 5047631 h 5790485"/>
              <a:gd name="connsiteX2045" fmla="*/ 6514291 w 13261896"/>
              <a:gd name="connsiteY2045" fmla="*/ 5028581 h 5790485"/>
              <a:gd name="connsiteX2046" fmla="*/ 6514291 w 13261896"/>
              <a:gd name="connsiteY2046" fmla="*/ 5014294 h 5790485"/>
              <a:gd name="connsiteX2047" fmla="*/ 6504766 w 13261896"/>
              <a:gd name="connsiteY2047" fmla="*/ 5004769 h 5790485"/>
              <a:gd name="connsiteX2048" fmla="*/ 6485716 w 13261896"/>
              <a:gd name="connsiteY2048" fmla="*/ 5014294 h 5790485"/>
              <a:gd name="connsiteX2049" fmla="*/ 6509528 w 13261896"/>
              <a:gd name="connsiteY2049" fmla="*/ 4990481 h 5790485"/>
              <a:gd name="connsiteX2050" fmla="*/ 6490478 w 13261896"/>
              <a:gd name="connsiteY2050" fmla="*/ 4976194 h 5790485"/>
              <a:gd name="connsiteX2051" fmla="*/ 6495241 w 13261896"/>
              <a:gd name="connsiteY2051" fmla="*/ 4961906 h 5790485"/>
              <a:gd name="connsiteX2052" fmla="*/ 6509528 w 13261896"/>
              <a:gd name="connsiteY2052" fmla="*/ 4961906 h 5790485"/>
              <a:gd name="connsiteX2053" fmla="*/ 6504766 w 13261896"/>
              <a:gd name="connsiteY2053" fmla="*/ 4971431 h 5790485"/>
              <a:gd name="connsiteX2054" fmla="*/ 6514291 w 13261896"/>
              <a:gd name="connsiteY2054" fmla="*/ 4980956 h 5790485"/>
              <a:gd name="connsiteX2055" fmla="*/ 6528578 w 13261896"/>
              <a:gd name="connsiteY2055" fmla="*/ 4957144 h 5790485"/>
              <a:gd name="connsiteX2056" fmla="*/ 6547581 w 13261896"/>
              <a:gd name="connsiteY2056" fmla="*/ 4957144 h 5790485"/>
              <a:gd name="connsiteX2057" fmla="*/ 3699986 w 13261896"/>
              <a:gd name="connsiteY2057" fmla="*/ 4971431 h 5790485"/>
              <a:gd name="connsiteX2058" fmla="*/ 3714274 w 13261896"/>
              <a:gd name="connsiteY2058" fmla="*/ 4957144 h 5790485"/>
              <a:gd name="connsiteX2059" fmla="*/ 3738086 w 13261896"/>
              <a:gd name="connsiteY2059" fmla="*/ 4976194 h 5790485"/>
              <a:gd name="connsiteX2060" fmla="*/ 3747611 w 13261896"/>
              <a:gd name="connsiteY2060" fmla="*/ 4961906 h 5790485"/>
              <a:gd name="connsiteX2061" fmla="*/ 3752374 w 13261896"/>
              <a:gd name="connsiteY2061" fmla="*/ 4971431 h 5790485"/>
              <a:gd name="connsiteX2062" fmla="*/ 3723799 w 13261896"/>
              <a:gd name="connsiteY2062" fmla="*/ 5014294 h 5790485"/>
              <a:gd name="connsiteX2063" fmla="*/ 3752374 w 13261896"/>
              <a:gd name="connsiteY2063" fmla="*/ 5014294 h 5790485"/>
              <a:gd name="connsiteX2064" fmla="*/ 3738086 w 13261896"/>
              <a:gd name="connsiteY2064" fmla="*/ 5066681 h 5790485"/>
              <a:gd name="connsiteX2065" fmla="*/ 3733324 w 13261896"/>
              <a:gd name="connsiteY2065" fmla="*/ 5200031 h 5790485"/>
              <a:gd name="connsiteX2066" fmla="*/ 3704749 w 13261896"/>
              <a:gd name="connsiteY2066" fmla="*/ 5171456 h 5790485"/>
              <a:gd name="connsiteX2067" fmla="*/ 3676174 w 13261896"/>
              <a:gd name="connsiteY2067" fmla="*/ 5119069 h 5790485"/>
              <a:gd name="connsiteX2068" fmla="*/ 3619024 w 13261896"/>
              <a:gd name="connsiteY2068" fmla="*/ 5057156 h 5790485"/>
              <a:gd name="connsiteX2069" fmla="*/ 3619024 w 13261896"/>
              <a:gd name="connsiteY2069" fmla="*/ 5038106 h 5790485"/>
              <a:gd name="connsiteX2070" fmla="*/ 3628549 w 13261896"/>
              <a:gd name="connsiteY2070" fmla="*/ 5042869 h 5790485"/>
              <a:gd name="connsiteX2071" fmla="*/ 3638074 w 13261896"/>
              <a:gd name="connsiteY2071" fmla="*/ 5028581 h 5790485"/>
              <a:gd name="connsiteX2072" fmla="*/ 3699986 w 13261896"/>
              <a:gd name="connsiteY2072" fmla="*/ 5085731 h 5790485"/>
              <a:gd name="connsiteX2073" fmla="*/ 3704749 w 13261896"/>
              <a:gd name="connsiteY2073" fmla="*/ 5071444 h 5790485"/>
              <a:gd name="connsiteX2074" fmla="*/ 3657124 w 13261896"/>
              <a:gd name="connsiteY2074" fmla="*/ 5004769 h 5790485"/>
              <a:gd name="connsiteX2075" fmla="*/ 3661886 w 13261896"/>
              <a:gd name="connsiteY2075" fmla="*/ 4976194 h 5790485"/>
              <a:gd name="connsiteX2076" fmla="*/ 3671411 w 13261896"/>
              <a:gd name="connsiteY2076" fmla="*/ 4985719 h 5790485"/>
              <a:gd name="connsiteX2077" fmla="*/ 3685699 w 13261896"/>
              <a:gd name="connsiteY2077" fmla="*/ 4985719 h 5790485"/>
              <a:gd name="connsiteX2078" fmla="*/ 3685699 w 13261896"/>
              <a:gd name="connsiteY2078" fmla="*/ 4957144 h 5790485"/>
              <a:gd name="connsiteX2079" fmla="*/ 3699986 w 13261896"/>
              <a:gd name="connsiteY2079" fmla="*/ 4971431 h 5790485"/>
              <a:gd name="connsiteX2080" fmla="*/ 12214288 w 13261896"/>
              <a:gd name="connsiteY2080" fmla="*/ 4980956 h 5790485"/>
              <a:gd name="connsiteX2081" fmla="*/ 12066650 w 13261896"/>
              <a:gd name="connsiteY2081" fmla="*/ 5100019 h 5790485"/>
              <a:gd name="connsiteX2082" fmla="*/ 12028550 w 13261896"/>
              <a:gd name="connsiteY2082" fmla="*/ 5100019 h 5790485"/>
              <a:gd name="connsiteX2083" fmla="*/ 12214288 w 13261896"/>
              <a:gd name="connsiteY2083" fmla="*/ 4952381 h 5790485"/>
              <a:gd name="connsiteX2084" fmla="*/ 12214288 w 13261896"/>
              <a:gd name="connsiteY2084" fmla="*/ 4980956 h 5790485"/>
              <a:gd name="connsiteX2085" fmla="*/ 3490436 w 13261896"/>
              <a:gd name="connsiteY2085" fmla="*/ 5071444 h 5790485"/>
              <a:gd name="connsiteX2086" fmla="*/ 3485674 w 13261896"/>
              <a:gd name="connsiteY2086" fmla="*/ 5052394 h 5790485"/>
              <a:gd name="connsiteX2087" fmla="*/ 3642836 w 13261896"/>
              <a:gd name="connsiteY2087" fmla="*/ 4952381 h 5790485"/>
              <a:gd name="connsiteX2088" fmla="*/ 3490436 w 13261896"/>
              <a:gd name="connsiteY2088" fmla="*/ 5071444 h 5790485"/>
              <a:gd name="connsiteX2089" fmla="*/ 12200000 w 13261896"/>
              <a:gd name="connsiteY2089" fmla="*/ 4957144 h 5790485"/>
              <a:gd name="connsiteX2090" fmla="*/ 12171425 w 13261896"/>
              <a:gd name="connsiteY2090" fmla="*/ 5004769 h 5790485"/>
              <a:gd name="connsiteX2091" fmla="*/ 12099988 w 13261896"/>
              <a:gd name="connsiteY2091" fmla="*/ 5038106 h 5790485"/>
              <a:gd name="connsiteX2092" fmla="*/ 11999975 w 13261896"/>
              <a:gd name="connsiteY2092" fmla="*/ 5104781 h 5790485"/>
              <a:gd name="connsiteX2093" fmla="*/ 11995213 w 13261896"/>
              <a:gd name="connsiteY2093" fmla="*/ 5090494 h 5790485"/>
              <a:gd name="connsiteX2094" fmla="*/ 11976163 w 13261896"/>
              <a:gd name="connsiteY2094" fmla="*/ 5100019 h 5790485"/>
              <a:gd name="connsiteX2095" fmla="*/ 11938063 w 13261896"/>
              <a:gd name="connsiteY2095" fmla="*/ 5076206 h 5790485"/>
              <a:gd name="connsiteX2096" fmla="*/ 11966638 w 13261896"/>
              <a:gd name="connsiteY2096" fmla="*/ 5042869 h 5790485"/>
              <a:gd name="connsiteX2097" fmla="*/ 11938063 w 13261896"/>
              <a:gd name="connsiteY2097" fmla="*/ 5023819 h 5790485"/>
              <a:gd name="connsiteX2098" fmla="*/ 11876150 w 13261896"/>
              <a:gd name="connsiteY2098" fmla="*/ 5047631 h 5790485"/>
              <a:gd name="connsiteX2099" fmla="*/ 11828573 w 13261896"/>
              <a:gd name="connsiteY2099" fmla="*/ 5028581 h 5790485"/>
              <a:gd name="connsiteX2100" fmla="*/ 11823811 w 13261896"/>
              <a:gd name="connsiteY2100" fmla="*/ 4990481 h 5790485"/>
              <a:gd name="connsiteX2101" fmla="*/ 11838098 w 13261896"/>
              <a:gd name="connsiteY2101" fmla="*/ 4985719 h 5790485"/>
              <a:gd name="connsiteX2102" fmla="*/ 11819048 w 13261896"/>
              <a:gd name="connsiteY2102" fmla="*/ 4980956 h 5790485"/>
              <a:gd name="connsiteX2103" fmla="*/ 11842861 w 13261896"/>
              <a:gd name="connsiteY2103" fmla="*/ 4957144 h 5790485"/>
              <a:gd name="connsiteX2104" fmla="*/ 11895200 w 13261896"/>
              <a:gd name="connsiteY2104" fmla="*/ 4976194 h 5790485"/>
              <a:gd name="connsiteX2105" fmla="*/ 12009500 w 13261896"/>
              <a:gd name="connsiteY2105" fmla="*/ 5000006 h 5790485"/>
              <a:gd name="connsiteX2106" fmla="*/ 12104750 w 13261896"/>
              <a:gd name="connsiteY2106" fmla="*/ 4995244 h 5790485"/>
              <a:gd name="connsiteX2107" fmla="*/ 12009500 w 13261896"/>
              <a:gd name="connsiteY2107" fmla="*/ 5033344 h 5790485"/>
              <a:gd name="connsiteX2108" fmla="*/ 12019025 w 13261896"/>
              <a:gd name="connsiteY2108" fmla="*/ 5038106 h 5790485"/>
              <a:gd name="connsiteX2109" fmla="*/ 12152375 w 13261896"/>
              <a:gd name="connsiteY2109" fmla="*/ 4985719 h 5790485"/>
              <a:gd name="connsiteX2110" fmla="*/ 12200000 w 13261896"/>
              <a:gd name="connsiteY2110" fmla="*/ 4947619 h 5790485"/>
              <a:gd name="connsiteX2111" fmla="*/ 12200000 w 13261896"/>
              <a:gd name="connsiteY2111" fmla="*/ 4957144 h 5790485"/>
              <a:gd name="connsiteX2112" fmla="*/ 11719036 w 13261896"/>
              <a:gd name="connsiteY2112" fmla="*/ 4976194 h 5790485"/>
              <a:gd name="connsiteX2113" fmla="*/ 11585686 w 13261896"/>
              <a:gd name="connsiteY2113" fmla="*/ 5042869 h 5790485"/>
              <a:gd name="connsiteX2114" fmla="*/ 11595211 w 13261896"/>
              <a:gd name="connsiteY2114" fmla="*/ 5000006 h 5790485"/>
              <a:gd name="connsiteX2115" fmla="*/ 11523773 w 13261896"/>
              <a:gd name="connsiteY2115" fmla="*/ 5033344 h 5790485"/>
              <a:gd name="connsiteX2116" fmla="*/ 11495198 w 13261896"/>
              <a:gd name="connsiteY2116" fmla="*/ 5033344 h 5790485"/>
              <a:gd name="connsiteX2117" fmla="*/ 11647598 w 13261896"/>
              <a:gd name="connsiteY2117" fmla="*/ 4947619 h 5790485"/>
              <a:gd name="connsiteX2118" fmla="*/ 11719036 w 13261896"/>
              <a:gd name="connsiteY2118" fmla="*/ 4976194 h 5790485"/>
              <a:gd name="connsiteX2119" fmla="*/ 11061906 w 13261896"/>
              <a:gd name="connsiteY2119" fmla="*/ 4961906 h 5790485"/>
              <a:gd name="connsiteX2120" fmla="*/ 11047619 w 13261896"/>
              <a:gd name="connsiteY2120" fmla="*/ 4980956 h 5790485"/>
              <a:gd name="connsiteX2121" fmla="*/ 11047619 w 13261896"/>
              <a:gd name="connsiteY2121" fmla="*/ 5009531 h 5790485"/>
              <a:gd name="connsiteX2122" fmla="*/ 11066669 w 13261896"/>
              <a:gd name="connsiteY2122" fmla="*/ 5061919 h 5790485"/>
              <a:gd name="connsiteX2123" fmla="*/ 11076194 w 13261896"/>
              <a:gd name="connsiteY2123" fmla="*/ 5104781 h 5790485"/>
              <a:gd name="connsiteX2124" fmla="*/ 11114246 w 13261896"/>
              <a:gd name="connsiteY2124" fmla="*/ 5147644 h 5790485"/>
              <a:gd name="connsiteX2125" fmla="*/ 11080956 w 13261896"/>
              <a:gd name="connsiteY2125" fmla="*/ 5190506 h 5790485"/>
              <a:gd name="connsiteX2126" fmla="*/ 11080956 w 13261896"/>
              <a:gd name="connsiteY2126" fmla="*/ 5171456 h 5790485"/>
              <a:gd name="connsiteX2127" fmla="*/ 11047619 w 13261896"/>
              <a:gd name="connsiteY2127" fmla="*/ 5147644 h 5790485"/>
              <a:gd name="connsiteX2128" fmla="*/ 11028569 w 13261896"/>
              <a:gd name="connsiteY2128" fmla="*/ 5157169 h 5790485"/>
              <a:gd name="connsiteX2129" fmla="*/ 11009519 w 13261896"/>
              <a:gd name="connsiteY2129" fmla="*/ 5142881 h 5790485"/>
              <a:gd name="connsiteX2130" fmla="*/ 10990469 w 13261896"/>
              <a:gd name="connsiteY2130" fmla="*/ 5185744 h 5790485"/>
              <a:gd name="connsiteX2131" fmla="*/ 10976181 w 13261896"/>
              <a:gd name="connsiteY2131" fmla="*/ 5200031 h 5790485"/>
              <a:gd name="connsiteX2132" fmla="*/ 10980944 w 13261896"/>
              <a:gd name="connsiteY2132" fmla="*/ 5185744 h 5790485"/>
              <a:gd name="connsiteX2133" fmla="*/ 10961894 w 13261896"/>
              <a:gd name="connsiteY2133" fmla="*/ 5152406 h 5790485"/>
              <a:gd name="connsiteX2134" fmla="*/ 10976181 w 13261896"/>
              <a:gd name="connsiteY2134" fmla="*/ 5133356 h 5790485"/>
              <a:gd name="connsiteX2135" fmla="*/ 10961894 w 13261896"/>
              <a:gd name="connsiteY2135" fmla="*/ 5109544 h 5790485"/>
              <a:gd name="connsiteX2136" fmla="*/ 10952369 w 13261896"/>
              <a:gd name="connsiteY2136" fmla="*/ 5080969 h 5790485"/>
              <a:gd name="connsiteX2137" fmla="*/ 10904744 w 13261896"/>
              <a:gd name="connsiteY2137" fmla="*/ 5042869 h 5790485"/>
              <a:gd name="connsiteX2138" fmla="*/ 10942844 w 13261896"/>
              <a:gd name="connsiteY2138" fmla="*/ 5023819 h 5790485"/>
              <a:gd name="connsiteX2139" fmla="*/ 10961894 w 13261896"/>
              <a:gd name="connsiteY2139" fmla="*/ 5004769 h 5790485"/>
              <a:gd name="connsiteX2140" fmla="*/ 11052381 w 13261896"/>
              <a:gd name="connsiteY2140" fmla="*/ 4947619 h 5790485"/>
              <a:gd name="connsiteX2141" fmla="*/ 11061906 w 13261896"/>
              <a:gd name="connsiteY2141" fmla="*/ 4961906 h 5790485"/>
              <a:gd name="connsiteX2142" fmla="*/ 11028569 w 13261896"/>
              <a:gd name="connsiteY2142" fmla="*/ 4933331 h 5790485"/>
              <a:gd name="connsiteX2143" fmla="*/ 11033331 w 13261896"/>
              <a:gd name="connsiteY2143" fmla="*/ 4947619 h 5790485"/>
              <a:gd name="connsiteX2144" fmla="*/ 10952369 w 13261896"/>
              <a:gd name="connsiteY2144" fmla="*/ 4990481 h 5790485"/>
              <a:gd name="connsiteX2145" fmla="*/ 10950273 w 13261896"/>
              <a:gd name="connsiteY2145" fmla="*/ 4993053 h 5790485"/>
              <a:gd name="connsiteX2146" fmla="*/ 10952369 w 13261896"/>
              <a:gd name="connsiteY2146" fmla="*/ 5000006 h 5790485"/>
              <a:gd name="connsiteX2147" fmla="*/ 10899981 w 13261896"/>
              <a:gd name="connsiteY2147" fmla="*/ 5033344 h 5790485"/>
              <a:gd name="connsiteX2148" fmla="*/ 10861881 w 13261896"/>
              <a:gd name="connsiteY2148" fmla="*/ 5019056 h 5790485"/>
              <a:gd name="connsiteX2149" fmla="*/ 10909506 w 13261896"/>
              <a:gd name="connsiteY2149" fmla="*/ 4976194 h 5790485"/>
              <a:gd name="connsiteX2150" fmla="*/ 10980944 w 13261896"/>
              <a:gd name="connsiteY2150" fmla="*/ 4933331 h 5790485"/>
              <a:gd name="connsiteX2151" fmla="*/ 11028569 w 13261896"/>
              <a:gd name="connsiteY2151" fmla="*/ 4933331 h 5790485"/>
              <a:gd name="connsiteX2152" fmla="*/ 1723787 w 13261896"/>
              <a:gd name="connsiteY2152" fmla="*/ 4990481 h 5790485"/>
              <a:gd name="connsiteX2153" fmla="*/ 1728549 w 13261896"/>
              <a:gd name="connsiteY2153" fmla="*/ 4980956 h 5790485"/>
              <a:gd name="connsiteX2154" fmla="*/ 1742837 w 13261896"/>
              <a:gd name="connsiteY2154" fmla="*/ 4980956 h 5790485"/>
              <a:gd name="connsiteX2155" fmla="*/ 1804749 w 13261896"/>
              <a:gd name="connsiteY2155" fmla="*/ 5019056 h 5790485"/>
              <a:gd name="connsiteX2156" fmla="*/ 1804749 w 13261896"/>
              <a:gd name="connsiteY2156" fmla="*/ 5038106 h 5790485"/>
              <a:gd name="connsiteX2157" fmla="*/ 1647587 w 13261896"/>
              <a:gd name="connsiteY2157" fmla="*/ 4947619 h 5790485"/>
              <a:gd name="connsiteX2158" fmla="*/ 1657112 w 13261896"/>
              <a:gd name="connsiteY2158" fmla="*/ 4933331 h 5790485"/>
              <a:gd name="connsiteX2159" fmla="*/ 1723787 w 13261896"/>
              <a:gd name="connsiteY2159" fmla="*/ 4990481 h 5790485"/>
              <a:gd name="connsiteX2160" fmla="*/ 6614256 w 13261896"/>
              <a:gd name="connsiteY2160" fmla="*/ 4928569 h 5790485"/>
              <a:gd name="connsiteX2161" fmla="*/ 6614256 w 13261896"/>
              <a:gd name="connsiteY2161" fmla="*/ 5061919 h 5790485"/>
              <a:gd name="connsiteX2162" fmla="*/ 5742861 w 13261896"/>
              <a:gd name="connsiteY2162" fmla="*/ 5109544 h 5790485"/>
              <a:gd name="connsiteX2163" fmla="*/ 5747623 w 13261896"/>
              <a:gd name="connsiteY2163" fmla="*/ 5071444 h 5790485"/>
              <a:gd name="connsiteX2164" fmla="*/ 5752386 w 13261896"/>
              <a:gd name="connsiteY2164" fmla="*/ 5033344 h 5790485"/>
              <a:gd name="connsiteX2165" fmla="*/ 5828538 w 13261896"/>
              <a:gd name="connsiteY2165" fmla="*/ 4990481 h 5790485"/>
              <a:gd name="connsiteX2166" fmla="*/ 6585681 w 13261896"/>
              <a:gd name="connsiteY2166" fmla="*/ 4928569 h 5790485"/>
              <a:gd name="connsiteX2167" fmla="*/ 6614256 w 13261896"/>
              <a:gd name="connsiteY2167" fmla="*/ 4928569 h 5790485"/>
              <a:gd name="connsiteX2168" fmla="*/ 3452384 w 13261896"/>
              <a:gd name="connsiteY2168" fmla="*/ 5047631 h 5790485"/>
              <a:gd name="connsiteX2169" fmla="*/ 3528536 w 13261896"/>
              <a:gd name="connsiteY2169" fmla="*/ 5176219 h 5790485"/>
              <a:gd name="connsiteX2170" fmla="*/ 3499961 w 13261896"/>
              <a:gd name="connsiteY2170" fmla="*/ 5209556 h 5790485"/>
              <a:gd name="connsiteX2171" fmla="*/ 3419046 w 13261896"/>
              <a:gd name="connsiteY2171" fmla="*/ 5038106 h 5790485"/>
              <a:gd name="connsiteX2172" fmla="*/ 3580924 w 13261896"/>
              <a:gd name="connsiteY2172" fmla="*/ 4928569 h 5790485"/>
              <a:gd name="connsiteX2173" fmla="*/ 3452384 w 13261896"/>
              <a:gd name="connsiteY2173" fmla="*/ 5047631 h 5790485"/>
              <a:gd name="connsiteX2174" fmla="*/ 1061895 w 13261896"/>
              <a:gd name="connsiteY2174" fmla="*/ 4980956 h 5790485"/>
              <a:gd name="connsiteX2175" fmla="*/ 1076182 w 13261896"/>
              <a:gd name="connsiteY2175" fmla="*/ 4933331 h 5790485"/>
              <a:gd name="connsiteX2176" fmla="*/ 1061895 w 13261896"/>
              <a:gd name="connsiteY2176" fmla="*/ 4980956 h 5790485"/>
              <a:gd name="connsiteX2177" fmla="*/ 12576191 w 13261896"/>
              <a:gd name="connsiteY2177" fmla="*/ 4928569 h 5790485"/>
              <a:gd name="connsiteX2178" fmla="*/ 12395216 w 13261896"/>
              <a:gd name="connsiteY2178" fmla="*/ 5019056 h 5790485"/>
              <a:gd name="connsiteX2179" fmla="*/ 12338066 w 13261896"/>
              <a:gd name="connsiteY2179" fmla="*/ 5014294 h 5790485"/>
              <a:gd name="connsiteX2180" fmla="*/ 12409504 w 13261896"/>
              <a:gd name="connsiteY2180" fmla="*/ 4961906 h 5790485"/>
              <a:gd name="connsiteX2181" fmla="*/ 12461891 w 13261896"/>
              <a:gd name="connsiteY2181" fmla="*/ 4957144 h 5790485"/>
              <a:gd name="connsiteX2182" fmla="*/ 12533329 w 13261896"/>
              <a:gd name="connsiteY2182" fmla="*/ 4923806 h 5790485"/>
              <a:gd name="connsiteX2183" fmla="*/ 12576191 w 13261896"/>
              <a:gd name="connsiteY2183" fmla="*/ 4928569 h 5790485"/>
              <a:gd name="connsiteX2184" fmla="*/ 3471434 w 13261896"/>
              <a:gd name="connsiteY2184" fmla="*/ 5047631 h 5790485"/>
              <a:gd name="connsiteX2185" fmla="*/ 3552349 w 13261896"/>
              <a:gd name="connsiteY2185" fmla="*/ 5176219 h 5790485"/>
              <a:gd name="connsiteX2186" fmla="*/ 3433334 w 13261896"/>
              <a:gd name="connsiteY2186" fmla="*/ 5238131 h 5790485"/>
              <a:gd name="connsiteX2187" fmla="*/ 3457146 w 13261896"/>
              <a:gd name="connsiteY2187" fmla="*/ 5238131 h 5790485"/>
              <a:gd name="connsiteX2188" fmla="*/ 3423809 w 13261896"/>
              <a:gd name="connsiteY2188" fmla="*/ 5238131 h 5790485"/>
              <a:gd name="connsiteX2189" fmla="*/ 3542824 w 13261896"/>
              <a:gd name="connsiteY2189" fmla="*/ 5176219 h 5790485"/>
              <a:gd name="connsiteX2190" fmla="*/ 3466671 w 13261896"/>
              <a:gd name="connsiteY2190" fmla="*/ 5047631 h 5790485"/>
              <a:gd name="connsiteX2191" fmla="*/ 3580924 w 13261896"/>
              <a:gd name="connsiteY2191" fmla="*/ 4976194 h 5790485"/>
              <a:gd name="connsiteX2192" fmla="*/ 3642836 w 13261896"/>
              <a:gd name="connsiteY2192" fmla="*/ 4923806 h 5790485"/>
              <a:gd name="connsiteX2193" fmla="*/ 3471434 w 13261896"/>
              <a:gd name="connsiteY2193" fmla="*/ 5047631 h 5790485"/>
              <a:gd name="connsiteX2194" fmla="*/ 11299983 w 13261896"/>
              <a:gd name="connsiteY2194" fmla="*/ 4919044 h 5790485"/>
              <a:gd name="connsiteX2195" fmla="*/ 11333321 w 13261896"/>
              <a:gd name="connsiteY2195" fmla="*/ 4942856 h 5790485"/>
              <a:gd name="connsiteX2196" fmla="*/ 11323796 w 13261896"/>
              <a:gd name="connsiteY2196" fmla="*/ 4961906 h 5790485"/>
              <a:gd name="connsiteX2197" fmla="*/ 11333321 w 13261896"/>
              <a:gd name="connsiteY2197" fmla="*/ 4966669 h 5790485"/>
              <a:gd name="connsiteX2198" fmla="*/ 11371421 w 13261896"/>
              <a:gd name="connsiteY2198" fmla="*/ 4933331 h 5790485"/>
              <a:gd name="connsiteX2199" fmla="*/ 11395233 w 13261896"/>
              <a:gd name="connsiteY2199" fmla="*/ 4938094 h 5790485"/>
              <a:gd name="connsiteX2200" fmla="*/ 11390471 w 13261896"/>
              <a:gd name="connsiteY2200" fmla="*/ 4961906 h 5790485"/>
              <a:gd name="connsiteX2201" fmla="*/ 11414283 w 13261896"/>
              <a:gd name="connsiteY2201" fmla="*/ 4957144 h 5790485"/>
              <a:gd name="connsiteX2202" fmla="*/ 11404758 w 13261896"/>
              <a:gd name="connsiteY2202" fmla="*/ 4966669 h 5790485"/>
              <a:gd name="connsiteX2203" fmla="*/ 11407378 w 13261896"/>
              <a:gd name="connsiteY2203" fmla="*/ 4968812 h 5790485"/>
              <a:gd name="connsiteX2204" fmla="*/ 11419046 w 13261896"/>
              <a:gd name="connsiteY2204" fmla="*/ 4966669 h 5790485"/>
              <a:gd name="connsiteX2205" fmla="*/ 11438096 w 13261896"/>
              <a:gd name="connsiteY2205" fmla="*/ 4995244 h 5790485"/>
              <a:gd name="connsiteX2206" fmla="*/ 11266646 w 13261896"/>
              <a:gd name="connsiteY2206" fmla="*/ 5133356 h 5790485"/>
              <a:gd name="connsiteX2207" fmla="*/ 11238071 w 13261896"/>
              <a:gd name="connsiteY2207" fmla="*/ 5133356 h 5790485"/>
              <a:gd name="connsiteX2208" fmla="*/ 11314271 w 13261896"/>
              <a:gd name="connsiteY2208" fmla="*/ 5004769 h 5790485"/>
              <a:gd name="connsiteX2209" fmla="*/ 11214259 w 13261896"/>
              <a:gd name="connsiteY2209" fmla="*/ 5138119 h 5790485"/>
              <a:gd name="connsiteX2210" fmla="*/ 11176159 w 13261896"/>
              <a:gd name="connsiteY2210" fmla="*/ 5138119 h 5790485"/>
              <a:gd name="connsiteX2211" fmla="*/ 11190446 w 13261896"/>
              <a:gd name="connsiteY2211" fmla="*/ 5071444 h 5790485"/>
              <a:gd name="connsiteX2212" fmla="*/ 11180921 w 13261896"/>
              <a:gd name="connsiteY2212" fmla="*/ 5004769 h 5790485"/>
              <a:gd name="connsiteX2213" fmla="*/ 11252359 w 13261896"/>
              <a:gd name="connsiteY2213" fmla="*/ 4923806 h 5790485"/>
              <a:gd name="connsiteX2214" fmla="*/ 11257121 w 13261896"/>
              <a:gd name="connsiteY2214" fmla="*/ 4942856 h 5790485"/>
              <a:gd name="connsiteX2215" fmla="*/ 11266646 w 13261896"/>
              <a:gd name="connsiteY2215" fmla="*/ 4947619 h 5790485"/>
              <a:gd name="connsiteX2216" fmla="*/ 11280933 w 13261896"/>
              <a:gd name="connsiteY2216" fmla="*/ 4919044 h 5790485"/>
              <a:gd name="connsiteX2217" fmla="*/ 11299983 w 13261896"/>
              <a:gd name="connsiteY2217" fmla="*/ 4919044 h 5790485"/>
              <a:gd name="connsiteX2218" fmla="*/ 1785699 w 13261896"/>
              <a:gd name="connsiteY2218" fmla="*/ 4919044 h 5790485"/>
              <a:gd name="connsiteX2219" fmla="*/ 1847612 w 13261896"/>
              <a:gd name="connsiteY2219" fmla="*/ 4957144 h 5790485"/>
              <a:gd name="connsiteX2220" fmla="*/ 1847612 w 13261896"/>
              <a:gd name="connsiteY2220" fmla="*/ 4985719 h 5790485"/>
              <a:gd name="connsiteX2221" fmla="*/ 1766649 w 13261896"/>
              <a:gd name="connsiteY2221" fmla="*/ 4928569 h 5790485"/>
              <a:gd name="connsiteX2222" fmla="*/ 1771412 w 13261896"/>
              <a:gd name="connsiteY2222" fmla="*/ 4919044 h 5790485"/>
              <a:gd name="connsiteX2223" fmla="*/ 1785699 w 13261896"/>
              <a:gd name="connsiteY2223" fmla="*/ 4919044 h 5790485"/>
              <a:gd name="connsiteX2224" fmla="*/ 7595235 w 13261896"/>
              <a:gd name="connsiteY2224" fmla="*/ 4938094 h 5790485"/>
              <a:gd name="connsiteX2225" fmla="*/ 7590473 w 13261896"/>
              <a:gd name="connsiteY2225" fmla="*/ 4914329 h 5790485"/>
              <a:gd name="connsiteX2226" fmla="*/ 7599998 w 13261896"/>
              <a:gd name="connsiteY2226" fmla="*/ 4914329 h 5790485"/>
              <a:gd name="connsiteX2227" fmla="*/ 7595235 w 13261896"/>
              <a:gd name="connsiteY2227" fmla="*/ 4938094 h 5790485"/>
              <a:gd name="connsiteX2228" fmla="*/ 11638073 w 13261896"/>
              <a:gd name="connsiteY2228" fmla="*/ 4909566 h 5790485"/>
              <a:gd name="connsiteX2229" fmla="*/ 11633311 w 13261896"/>
              <a:gd name="connsiteY2229" fmla="*/ 4919044 h 5790485"/>
              <a:gd name="connsiteX2230" fmla="*/ 11642836 w 13261896"/>
              <a:gd name="connsiteY2230" fmla="*/ 4938094 h 5790485"/>
              <a:gd name="connsiteX2231" fmla="*/ 11485673 w 13261896"/>
              <a:gd name="connsiteY2231" fmla="*/ 5023819 h 5790485"/>
              <a:gd name="connsiteX2232" fmla="*/ 11528536 w 13261896"/>
              <a:gd name="connsiteY2232" fmla="*/ 4966669 h 5790485"/>
              <a:gd name="connsiteX2233" fmla="*/ 11504723 w 13261896"/>
              <a:gd name="connsiteY2233" fmla="*/ 4966669 h 5790485"/>
              <a:gd name="connsiteX2234" fmla="*/ 11561873 w 13261896"/>
              <a:gd name="connsiteY2234" fmla="*/ 4909566 h 5790485"/>
              <a:gd name="connsiteX2235" fmla="*/ 11638073 w 13261896"/>
              <a:gd name="connsiteY2235" fmla="*/ 4909566 h 5790485"/>
              <a:gd name="connsiteX2236" fmla="*/ 11480958 w 13261896"/>
              <a:gd name="connsiteY2236" fmla="*/ 4985719 h 5790485"/>
              <a:gd name="connsiteX2237" fmla="*/ 11499961 w 13261896"/>
              <a:gd name="connsiteY2237" fmla="*/ 4980956 h 5790485"/>
              <a:gd name="connsiteX2238" fmla="*/ 11428571 w 13261896"/>
              <a:gd name="connsiteY2238" fmla="*/ 5042869 h 5790485"/>
              <a:gd name="connsiteX2239" fmla="*/ 11447621 w 13261896"/>
              <a:gd name="connsiteY2239" fmla="*/ 4995244 h 5790485"/>
              <a:gd name="connsiteX2240" fmla="*/ 11404758 w 13261896"/>
              <a:gd name="connsiteY2240" fmla="*/ 4938094 h 5790485"/>
              <a:gd name="connsiteX2241" fmla="*/ 11533298 w 13261896"/>
              <a:gd name="connsiteY2241" fmla="*/ 4909566 h 5790485"/>
              <a:gd name="connsiteX2242" fmla="*/ 11480958 w 13261896"/>
              <a:gd name="connsiteY2242" fmla="*/ 4985719 h 5790485"/>
              <a:gd name="connsiteX2243" fmla="*/ 10933319 w 13261896"/>
              <a:gd name="connsiteY2243" fmla="*/ 4909566 h 5790485"/>
              <a:gd name="connsiteX2244" fmla="*/ 10890456 w 13261896"/>
              <a:gd name="connsiteY2244" fmla="*/ 4919044 h 5790485"/>
              <a:gd name="connsiteX2245" fmla="*/ 10914269 w 13261896"/>
              <a:gd name="connsiteY2245" fmla="*/ 4904804 h 5790485"/>
              <a:gd name="connsiteX2246" fmla="*/ 10933319 w 13261896"/>
              <a:gd name="connsiteY2246" fmla="*/ 4909566 h 5790485"/>
              <a:gd name="connsiteX2247" fmla="*/ 8000000 w 13261896"/>
              <a:gd name="connsiteY2247" fmla="*/ 4904804 h 5790485"/>
              <a:gd name="connsiteX2248" fmla="*/ 8009525 w 13261896"/>
              <a:gd name="connsiteY2248" fmla="*/ 4938094 h 5790485"/>
              <a:gd name="connsiteX2249" fmla="*/ 7971425 w 13261896"/>
              <a:gd name="connsiteY2249" fmla="*/ 4942856 h 5790485"/>
              <a:gd name="connsiteX2250" fmla="*/ 7976188 w 13261896"/>
              <a:gd name="connsiteY2250" fmla="*/ 4904804 h 5790485"/>
              <a:gd name="connsiteX2251" fmla="*/ 8000000 w 13261896"/>
              <a:gd name="connsiteY2251" fmla="*/ 4904804 h 5790485"/>
              <a:gd name="connsiteX2252" fmla="*/ 7014258 w 13261896"/>
              <a:gd name="connsiteY2252" fmla="*/ 4976194 h 5790485"/>
              <a:gd name="connsiteX2253" fmla="*/ 6999970 w 13261896"/>
              <a:gd name="connsiteY2253" fmla="*/ 4904804 h 5790485"/>
              <a:gd name="connsiteX2254" fmla="*/ 7023783 w 13261896"/>
              <a:gd name="connsiteY2254" fmla="*/ 4909566 h 5790485"/>
              <a:gd name="connsiteX2255" fmla="*/ 7014258 w 13261896"/>
              <a:gd name="connsiteY2255" fmla="*/ 4976194 h 5790485"/>
              <a:gd name="connsiteX2256" fmla="*/ 6647593 w 13261896"/>
              <a:gd name="connsiteY2256" fmla="*/ 4914329 h 5790485"/>
              <a:gd name="connsiteX2257" fmla="*/ 6633306 w 13261896"/>
              <a:gd name="connsiteY2257" fmla="*/ 5061919 h 5790485"/>
              <a:gd name="connsiteX2258" fmla="*/ 6623781 w 13261896"/>
              <a:gd name="connsiteY2258" fmla="*/ 5080969 h 5790485"/>
              <a:gd name="connsiteX2259" fmla="*/ 6528578 w 13261896"/>
              <a:gd name="connsiteY2259" fmla="*/ 5090494 h 5790485"/>
              <a:gd name="connsiteX2260" fmla="*/ 5723811 w 13261896"/>
              <a:gd name="connsiteY2260" fmla="*/ 5128594 h 5790485"/>
              <a:gd name="connsiteX2261" fmla="*/ 5723811 w 13261896"/>
              <a:gd name="connsiteY2261" fmla="*/ 5090494 h 5790485"/>
              <a:gd name="connsiteX2262" fmla="*/ 5733336 w 13261896"/>
              <a:gd name="connsiteY2262" fmla="*/ 5014294 h 5790485"/>
              <a:gd name="connsiteX2263" fmla="*/ 5814251 w 13261896"/>
              <a:gd name="connsiteY2263" fmla="*/ 4971431 h 5790485"/>
              <a:gd name="connsiteX2264" fmla="*/ 6638068 w 13261896"/>
              <a:gd name="connsiteY2264" fmla="*/ 4904804 h 5790485"/>
              <a:gd name="connsiteX2265" fmla="*/ 6647593 w 13261896"/>
              <a:gd name="connsiteY2265" fmla="*/ 4914329 h 5790485"/>
              <a:gd name="connsiteX2266" fmla="*/ 3971401 w 13261896"/>
              <a:gd name="connsiteY2266" fmla="*/ 5000006 h 5790485"/>
              <a:gd name="connsiteX2267" fmla="*/ 3947589 w 13261896"/>
              <a:gd name="connsiteY2267" fmla="*/ 4938094 h 5790485"/>
              <a:gd name="connsiteX2268" fmla="*/ 3976164 w 13261896"/>
              <a:gd name="connsiteY2268" fmla="*/ 4904804 h 5790485"/>
              <a:gd name="connsiteX2269" fmla="*/ 3971401 w 13261896"/>
              <a:gd name="connsiteY2269" fmla="*/ 5000006 h 5790485"/>
              <a:gd name="connsiteX2270" fmla="*/ 3876151 w 13261896"/>
              <a:gd name="connsiteY2270" fmla="*/ 4909566 h 5790485"/>
              <a:gd name="connsiteX2271" fmla="*/ 3890439 w 13261896"/>
              <a:gd name="connsiteY2271" fmla="*/ 4928569 h 5790485"/>
              <a:gd name="connsiteX2272" fmla="*/ 3933301 w 13261896"/>
              <a:gd name="connsiteY2272" fmla="*/ 5004769 h 5790485"/>
              <a:gd name="connsiteX2273" fmla="*/ 3876151 w 13261896"/>
              <a:gd name="connsiteY2273" fmla="*/ 4909566 h 5790485"/>
              <a:gd name="connsiteX2274" fmla="*/ 12638056 w 13261896"/>
              <a:gd name="connsiteY2274" fmla="*/ 4900041 h 5790485"/>
              <a:gd name="connsiteX2275" fmla="*/ 12704731 w 13261896"/>
              <a:gd name="connsiteY2275" fmla="*/ 4919044 h 5790485"/>
              <a:gd name="connsiteX2276" fmla="*/ 12799981 w 13261896"/>
              <a:gd name="connsiteY2276" fmla="*/ 4952381 h 5790485"/>
              <a:gd name="connsiteX2277" fmla="*/ 12852369 w 13261896"/>
              <a:gd name="connsiteY2277" fmla="*/ 5028581 h 5790485"/>
              <a:gd name="connsiteX2278" fmla="*/ 12819031 w 13261896"/>
              <a:gd name="connsiteY2278" fmla="*/ 5033344 h 5790485"/>
              <a:gd name="connsiteX2279" fmla="*/ 12761881 w 13261896"/>
              <a:gd name="connsiteY2279" fmla="*/ 5028581 h 5790485"/>
              <a:gd name="connsiteX2280" fmla="*/ 12809506 w 13261896"/>
              <a:gd name="connsiteY2280" fmla="*/ 5104781 h 5790485"/>
              <a:gd name="connsiteX2281" fmla="*/ 12809506 w 13261896"/>
              <a:gd name="connsiteY2281" fmla="*/ 5128594 h 5790485"/>
              <a:gd name="connsiteX2282" fmla="*/ 12576191 w 13261896"/>
              <a:gd name="connsiteY2282" fmla="*/ 4947619 h 5790485"/>
              <a:gd name="connsiteX2283" fmla="*/ 12595241 w 13261896"/>
              <a:gd name="connsiteY2283" fmla="*/ 4900041 h 5790485"/>
              <a:gd name="connsiteX2284" fmla="*/ 12638056 w 13261896"/>
              <a:gd name="connsiteY2284" fmla="*/ 4900041 h 5790485"/>
              <a:gd name="connsiteX2285" fmla="*/ 12228575 w 13261896"/>
              <a:gd name="connsiteY2285" fmla="*/ 4895279 h 5790485"/>
              <a:gd name="connsiteX2286" fmla="*/ 12200000 w 13261896"/>
              <a:gd name="connsiteY2286" fmla="*/ 4904804 h 5790485"/>
              <a:gd name="connsiteX2287" fmla="*/ 12204763 w 13261896"/>
              <a:gd name="connsiteY2287" fmla="*/ 4895279 h 5790485"/>
              <a:gd name="connsiteX2288" fmla="*/ 12228575 w 13261896"/>
              <a:gd name="connsiteY2288" fmla="*/ 4895279 h 5790485"/>
              <a:gd name="connsiteX2289" fmla="*/ 7690438 w 13261896"/>
              <a:gd name="connsiteY2289" fmla="*/ 4900041 h 5790485"/>
              <a:gd name="connsiteX2290" fmla="*/ 7699963 w 13261896"/>
              <a:gd name="connsiteY2290" fmla="*/ 4895279 h 5790485"/>
              <a:gd name="connsiteX2291" fmla="*/ 7690438 w 13261896"/>
              <a:gd name="connsiteY2291" fmla="*/ 4900041 h 5790485"/>
              <a:gd name="connsiteX2292" fmla="*/ 6961870 w 13261896"/>
              <a:gd name="connsiteY2292" fmla="*/ 4895279 h 5790485"/>
              <a:gd name="connsiteX2293" fmla="*/ 6971395 w 13261896"/>
              <a:gd name="connsiteY2293" fmla="*/ 4909566 h 5790485"/>
              <a:gd name="connsiteX2294" fmla="*/ 6961870 w 13261896"/>
              <a:gd name="connsiteY2294" fmla="*/ 4895279 h 5790485"/>
              <a:gd name="connsiteX2295" fmla="*/ 12585716 w 13261896"/>
              <a:gd name="connsiteY2295" fmla="*/ 4914329 h 5790485"/>
              <a:gd name="connsiteX2296" fmla="*/ 12457129 w 13261896"/>
              <a:gd name="connsiteY2296" fmla="*/ 4942856 h 5790485"/>
              <a:gd name="connsiteX2297" fmla="*/ 12385691 w 13261896"/>
              <a:gd name="connsiteY2297" fmla="*/ 4961906 h 5790485"/>
              <a:gd name="connsiteX2298" fmla="*/ 12304729 w 13261896"/>
              <a:gd name="connsiteY2298" fmla="*/ 5009531 h 5790485"/>
              <a:gd name="connsiteX2299" fmla="*/ 12219050 w 13261896"/>
              <a:gd name="connsiteY2299" fmla="*/ 4942856 h 5790485"/>
              <a:gd name="connsiteX2300" fmla="*/ 12290441 w 13261896"/>
              <a:gd name="connsiteY2300" fmla="*/ 4966669 h 5790485"/>
              <a:gd name="connsiteX2301" fmla="*/ 12552379 w 13261896"/>
              <a:gd name="connsiteY2301" fmla="*/ 4890516 h 5790485"/>
              <a:gd name="connsiteX2302" fmla="*/ 12585716 w 13261896"/>
              <a:gd name="connsiteY2302" fmla="*/ 4914329 h 5790485"/>
              <a:gd name="connsiteX2303" fmla="*/ 11171396 w 13261896"/>
              <a:gd name="connsiteY2303" fmla="*/ 5014294 h 5790485"/>
              <a:gd name="connsiteX2304" fmla="*/ 11142821 w 13261896"/>
              <a:gd name="connsiteY2304" fmla="*/ 4990481 h 5790485"/>
              <a:gd name="connsiteX2305" fmla="*/ 11161871 w 13261896"/>
              <a:gd name="connsiteY2305" fmla="*/ 5019056 h 5790485"/>
              <a:gd name="connsiteX2306" fmla="*/ 11180921 w 13261896"/>
              <a:gd name="connsiteY2306" fmla="*/ 5076206 h 5790485"/>
              <a:gd name="connsiteX2307" fmla="*/ 11138059 w 13261896"/>
              <a:gd name="connsiteY2307" fmla="*/ 5147644 h 5790485"/>
              <a:gd name="connsiteX2308" fmla="*/ 11085719 w 13261896"/>
              <a:gd name="connsiteY2308" fmla="*/ 5100019 h 5790485"/>
              <a:gd name="connsiteX2309" fmla="*/ 11080956 w 13261896"/>
              <a:gd name="connsiteY2309" fmla="*/ 5061919 h 5790485"/>
              <a:gd name="connsiteX2310" fmla="*/ 11061906 w 13261896"/>
              <a:gd name="connsiteY2310" fmla="*/ 5042869 h 5790485"/>
              <a:gd name="connsiteX2311" fmla="*/ 11057144 w 13261896"/>
              <a:gd name="connsiteY2311" fmla="*/ 5004769 h 5790485"/>
              <a:gd name="connsiteX2312" fmla="*/ 11095244 w 13261896"/>
              <a:gd name="connsiteY2312" fmla="*/ 4966669 h 5790485"/>
              <a:gd name="connsiteX2313" fmla="*/ 11061906 w 13261896"/>
              <a:gd name="connsiteY2313" fmla="*/ 4933331 h 5790485"/>
              <a:gd name="connsiteX2314" fmla="*/ 11090481 w 13261896"/>
              <a:gd name="connsiteY2314" fmla="*/ 4890516 h 5790485"/>
              <a:gd name="connsiteX2315" fmla="*/ 11171396 w 13261896"/>
              <a:gd name="connsiteY2315" fmla="*/ 5014294 h 5790485"/>
              <a:gd name="connsiteX2316" fmla="*/ 8319040 w 13261896"/>
              <a:gd name="connsiteY2316" fmla="*/ 4909566 h 5790485"/>
              <a:gd name="connsiteX2317" fmla="*/ 8328565 w 13261896"/>
              <a:gd name="connsiteY2317" fmla="*/ 4928569 h 5790485"/>
              <a:gd name="connsiteX2318" fmla="*/ 8295227 w 13261896"/>
              <a:gd name="connsiteY2318" fmla="*/ 4933331 h 5790485"/>
              <a:gd name="connsiteX2319" fmla="*/ 8295227 w 13261896"/>
              <a:gd name="connsiteY2319" fmla="*/ 4914329 h 5790485"/>
              <a:gd name="connsiteX2320" fmla="*/ 8338090 w 13261896"/>
              <a:gd name="connsiteY2320" fmla="*/ 4895279 h 5790485"/>
              <a:gd name="connsiteX2321" fmla="*/ 8319040 w 13261896"/>
              <a:gd name="connsiteY2321" fmla="*/ 4909566 h 5790485"/>
              <a:gd name="connsiteX2322" fmla="*/ 3876151 w 13261896"/>
              <a:gd name="connsiteY2322" fmla="*/ 4976194 h 5790485"/>
              <a:gd name="connsiteX2323" fmla="*/ 3780949 w 13261896"/>
              <a:gd name="connsiteY2323" fmla="*/ 4904804 h 5790485"/>
              <a:gd name="connsiteX2324" fmla="*/ 3785711 w 13261896"/>
              <a:gd name="connsiteY2324" fmla="*/ 4885754 h 5790485"/>
              <a:gd name="connsiteX2325" fmla="*/ 3876151 w 13261896"/>
              <a:gd name="connsiteY2325" fmla="*/ 4976194 h 5790485"/>
              <a:gd name="connsiteX2326" fmla="*/ 11876150 w 13261896"/>
              <a:gd name="connsiteY2326" fmla="*/ 4890516 h 5790485"/>
              <a:gd name="connsiteX2327" fmla="*/ 11904725 w 13261896"/>
              <a:gd name="connsiteY2327" fmla="*/ 4914329 h 5790485"/>
              <a:gd name="connsiteX2328" fmla="*/ 11938063 w 13261896"/>
              <a:gd name="connsiteY2328" fmla="*/ 4890516 h 5790485"/>
              <a:gd name="connsiteX2329" fmla="*/ 11980925 w 13261896"/>
              <a:gd name="connsiteY2329" fmla="*/ 4919044 h 5790485"/>
              <a:gd name="connsiteX2330" fmla="*/ 12042838 w 13261896"/>
              <a:gd name="connsiteY2330" fmla="*/ 4961906 h 5790485"/>
              <a:gd name="connsiteX2331" fmla="*/ 12052363 w 13261896"/>
              <a:gd name="connsiteY2331" fmla="*/ 4952381 h 5790485"/>
              <a:gd name="connsiteX2332" fmla="*/ 12090463 w 13261896"/>
              <a:gd name="connsiteY2332" fmla="*/ 4985719 h 5790485"/>
              <a:gd name="connsiteX2333" fmla="*/ 12047600 w 13261896"/>
              <a:gd name="connsiteY2333" fmla="*/ 4990481 h 5790485"/>
              <a:gd name="connsiteX2334" fmla="*/ 11942825 w 13261896"/>
              <a:gd name="connsiteY2334" fmla="*/ 4961906 h 5790485"/>
              <a:gd name="connsiteX2335" fmla="*/ 11942825 w 13261896"/>
              <a:gd name="connsiteY2335" fmla="*/ 4976194 h 5790485"/>
              <a:gd name="connsiteX2336" fmla="*/ 11823811 w 13261896"/>
              <a:gd name="connsiteY2336" fmla="*/ 4938094 h 5790485"/>
              <a:gd name="connsiteX2337" fmla="*/ 11871388 w 13261896"/>
              <a:gd name="connsiteY2337" fmla="*/ 4880991 h 5790485"/>
              <a:gd name="connsiteX2338" fmla="*/ 11876150 w 13261896"/>
              <a:gd name="connsiteY2338" fmla="*/ 4890516 h 5790485"/>
              <a:gd name="connsiteX2339" fmla="*/ 7995238 w 13261896"/>
              <a:gd name="connsiteY2339" fmla="*/ 4880991 h 5790485"/>
              <a:gd name="connsiteX2340" fmla="*/ 7995238 w 13261896"/>
              <a:gd name="connsiteY2340" fmla="*/ 4895279 h 5790485"/>
              <a:gd name="connsiteX2341" fmla="*/ 7976188 w 13261896"/>
              <a:gd name="connsiteY2341" fmla="*/ 4895279 h 5790485"/>
              <a:gd name="connsiteX2342" fmla="*/ 7976188 w 13261896"/>
              <a:gd name="connsiteY2342" fmla="*/ 4880991 h 5790485"/>
              <a:gd name="connsiteX2343" fmla="*/ 7995238 w 13261896"/>
              <a:gd name="connsiteY2343" fmla="*/ 4880991 h 5790485"/>
              <a:gd name="connsiteX2344" fmla="*/ 12247579 w 13261896"/>
              <a:gd name="connsiteY2344" fmla="*/ 4909566 h 5790485"/>
              <a:gd name="connsiteX2345" fmla="*/ 12233338 w 13261896"/>
              <a:gd name="connsiteY2345" fmla="*/ 4904804 h 5790485"/>
              <a:gd name="connsiteX2346" fmla="*/ 12295204 w 13261896"/>
              <a:gd name="connsiteY2346" fmla="*/ 4876229 h 5790485"/>
              <a:gd name="connsiteX2347" fmla="*/ 12247579 w 13261896"/>
              <a:gd name="connsiteY2347" fmla="*/ 4909566 h 5790485"/>
              <a:gd name="connsiteX2348" fmla="*/ 10999994 w 13261896"/>
              <a:gd name="connsiteY2348" fmla="*/ 4885754 h 5790485"/>
              <a:gd name="connsiteX2349" fmla="*/ 10990469 w 13261896"/>
              <a:gd name="connsiteY2349" fmla="*/ 4890516 h 5790485"/>
              <a:gd name="connsiteX2350" fmla="*/ 10995231 w 13261896"/>
              <a:gd name="connsiteY2350" fmla="*/ 4876229 h 5790485"/>
              <a:gd name="connsiteX2351" fmla="*/ 10999994 w 13261896"/>
              <a:gd name="connsiteY2351" fmla="*/ 4885754 h 5790485"/>
              <a:gd name="connsiteX2352" fmla="*/ 8047625 w 13261896"/>
              <a:gd name="connsiteY2352" fmla="*/ 4885754 h 5790485"/>
              <a:gd name="connsiteX2353" fmla="*/ 8028575 w 13261896"/>
              <a:gd name="connsiteY2353" fmla="*/ 4890516 h 5790485"/>
              <a:gd name="connsiteX2354" fmla="*/ 8033338 w 13261896"/>
              <a:gd name="connsiteY2354" fmla="*/ 4876229 h 5790485"/>
              <a:gd name="connsiteX2355" fmla="*/ 8047625 w 13261896"/>
              <a:gd name="connsiteY2355" fmla="*/ 4885754 h 5790485"/>
              <a:gd name="connsiteX2356" fmla="*/ 7695200 w 13261896"/>
              <a:gd name="connsiteY2356" fmla="*/ 4885754 h 5790485"/>
              <a:gd name="connsiteX2357" fmla="*/ 7699963 w 13261896"/>
              <a:gd name="connsiteY2357" fmla="*/ 4876229 h 5790485"/>
              <a:gd name="connsiteX2358" fmla="*/ 7695200 w 13261896"/>
              <a:gd name="connsiteY2358" fmla="*/ 4885754 h 5790485"/>
              <a:gd name="connsiteX2359" fmla="*/ 12033313 w 13261896"/>
              <a:gd name="connsiteY2359" fmla="*/ 4914329 h 5790485"/>
              <a:gd name="connsiteX2360" fmla="*/ 12071413 w 13261896"/>
              <a:gd name="connsiteY2360" fmla="*/ 4938094 h 5790485"/>
              <a:gd name="connsiteX2361" fmla="*/ 12180950 w 13261896"/>
              <a:gd name="connsiteY2361" fmla="*/ 4947619 h 5790485"/>
              <a:gd name="connsiteX2362" fmla="*/ 12123800 w 13261896"/>
              <a:gd name="connsiteY2362" fmla="*/ 4985719 h 5790485"/>
              <a:gd name="connsiteX2363" fmla="*/ 12038075 w 13261896"/>
              <a:gd name="connsiteY2363" fmla="*/ 4928569 h 5790485"/>
              <a:gd name="connsiteX2364" fmla="*/ 11980925 w 13261896"/>
              <a:gd name="connsiteY2364" fmla="*/ 4904804 h 5790485"/>
              <a:gd name="connsiteX2365" fmla="*/ 11938063 w 13261896"/>
              <a:gd name="connsiteY2365" fmla="*/ 4876229 h 5790485"/>
              <a:gd name="connsiteX2366" fmla="*/ 11909488 w 13261896"/>
              <a:gd name="connsiteY2366" fmla="*/ 4895279 h 5790485"/>
              <a:gd name="connsiteX2367" fmla="*/ 11947588 w 13261896"/>
              <a:gd name="connsiteY2367" fmla="*/ 4871466 h 5790485"/>
              <a:gd name="connsiteX2368" fmla="*/ 12033313 w 13261896"/>
              <a:gd name="connsiteY2368" fmla="*/ 4914329 h 5790485"/>
              <a:gd name="connsiteX2369" fmla="*/ 11590448 w 13261896"/>
              <a:gd name="connsiteY2369" fmla="*/ 4895279 h 5790485"/>
              <a:gd name="connsiteX2370" fmla="*/ 11414283 w 13261896"/>
              <a:gd name="connsiteY2370" fmla="*/ 4919044 h 5790485"/>
              <a:gd name="connsiteX2371" fmla="*/ 11514248 w 13261896"/>
              <a:gd name="connsiteY2371" fmla="*/ 4890516 h 5790485"/>
              <a:gd name="connsiteX2372" fmla="*/ 11557111 w 13261896"/>
              <a:gd name="connsiteY2372" fmla="*/ 4871466 h 5790485"/>
              <a:gd name="connsiteX2373" fmla="*/ 11590448 w 13261896"/>
              <a:gd name="connsiteY2373" fmla="*/ 4895279 h 5790485"/>
              <a:gd name="connsiteX2374" fmla="*/ 11419046 w 13261896"/>
              <a:gd name="connsiteY2374" fmla="*/ 4900041 h 5790485"/>
              <a:gd name="connsiteX2375" fmla="*/ 11395233 w 13261896"/>
              <a:gd name="connsiteY2375" fmla="*/ 4919044 h 5790485"/>
              <a:gd name="connsiteX2376" fmla="*/ 11366658 w 13261896"/>
              <a:gd name="connsiteY2376" fmla="*/ 4919044 h 5790485"/>
              <a:gd name="connsiteX2377" fmla="*/ 11342846 w 13261896"/>
              <a:gd name="connsiteY2377" fmla="*/ 4952381 h 5790485"/>
              <a:gd name="connsiteX2378" fmla="*/ 11304746 w 13261896"/>
              <a:gd name="connsiteY2378" fmla="*/ 4909566 h 5790485"/>
              <a:gd name="connsiteX2379" fmla="*/ 11309508 w 13261896"/>
              <a:gd name="connsiteY2379" fmla="*/ 4890516 h 5790485"/>
              <a:gd name="connsiteX2380" fmla="*/ 11299983 w 13261896"/>
              <a:gd name="connsiteY2380" fmla="*/ 4871466 h 5790485"/>
              <a:gd name="connsiteX2381" fmla="*/ 11419046 w 13261896"/>
              <a:gd name="connsiteY2381" fmla="*/ 4900041 h 5790485"/>
              <a:gd name="connsiteX2382" fmla="*/ 7747588 w 13261896"/>
              <a:gd name="connsiteY2382" fmla="*/ 4876229 h 5790485"/>
              <a:gd name="connsiteX2383" fmla="*/ 7742825 w 13261896"/>
              <a:gd name="connsiteY2383" fmla="*/ 4904804 h 5790485"/>
              <a:gd name="connsiteX2384" fmla="*/ 7728538 w 13261896"/>
              <a:gd name="connsiteY2384" fmla="*/ 4904804 h 5790485"/>
              <a:gd name="connsiteX2385" fmla="*/ 7733300 w 13261896"/>
              <a:gd name="connsiteY2385" fmla="*/ 4871466 h 5790485"/>
              <a:gd name="connsiteX2386" fmla="*/ 7747588 w 13261896"/>
              <a:gd name="connsiteY2386" fmla="*/ 4876229 h 5790485"/>
              <a:gd name="connsiteX2387" fmla="*/ 7623810 w 13261896"/>
              <a:gd name="connsiteY2387" fmla="*/ 4871466 h 5790485"/>
              <a:gd name="connsiteX2388" fmla="*/ 7642860 w 13261896"/>
              <a:gd name="connsiteY2388" fmla="*/ 4904804 h 5790485"/>
              <a:gd name="connsiteX2389" fmla="*/ 7619048 w 13261896"/>
              <a:gd name="connsiteY2389" fmla="*/ 4904804 h 5790485"/>
              <a:gd name="connsiteX2390" fmla="*/ 7619048 w 13261896"/>
              <a:gd name="connsiteY2390" fmla="*/ 4947619 h 5790485"/>
              <a:gd name="connsiteX2391" fmla="*/ 7604760 w 13261896"/>
              <a:gd name="connsiteY2391" fmla="*/ 4957144 h 5790485"/>
              <a:gd name="connsiteX2392" fmla="*/ 7595235 w 13261896"/>
              <a:gd name="connsiteY2392" fmla="*/ 4942856 h 5790485"/>
              <a:gd name="connsiteX2393" fmla="*/ 7585710 w 13261896"/>
              <a:gd name="connsiteY2393" fmla="*/ 4957144 h 5790485"/>
              <a:gd name="connsiteX2394" fmla="*/ 7566660 w 13261896"/>
              <a:gd name="connsiteY2394" fmla="*/ 4957144 h 5790485"/>
              <a:gd name="connsiteX2395" fmla="*/ 7566660 w 13261896"/>
              <a:gd name="connsiteY2395" fmla="*/ 4909566 h 5790485"/>
              <a:gd name="connsiteX2396" fmla="*/ 7552373 w 13261896"/>
              <a:gd name="connsiteY2396" fmla="*/ 4919044 h 5790485"/>
              <a:gd name="connsiteX2397" fmla="*/ 7552373 w 13261896"/>
              <a:gd name="connsiteY2397" fmla="*/ 4976194 h 5790485"/>
              <a:gd name="connsiteX2398" fmla="*/ 7590473 w 13261896"/>
              <a:gd name="connsiteY2398" fmla="*/ 4976194 h 5790485"/>
              <a:gd name="connsiteX2399" fmla="*/ 7623810 w 13261896"/>
              <a:gd name="connsiteY2399" fmla="*/ 4961906 h 5790485"/>
              <a:gd name="connsiteX2400" fmla="*/ 7638098 w 13261896"/>
              <a:gd name="connsiteY2400" fmla="*/ 4971431 h 5790485"/>
              <a:gd name="connsiteX2401" fmla="*/ 7538085 w 13261896"/>
              <a:gd name="connsiteY2401" fmla="*/ 4971431 h 5790485"/>
              <a:gd name="connsiteX2402" fmla="*/ 7538085 w 13261896"/>
              <a:gd name="connsiteY2402" fmla="*/ 4880991 h 5790485"/>
              <a:gd name="connsiteX2403" fmla="*/ 7561898 w 13261896"/>
              <a:gd name="connsiteY2403" fmla="*/ 4880991 h 5790485"/>
              <a:gd name="connsiteX2404" fmla="*/ 7571423 w 13261896"/>
              <a:gd name="connsiteY2404" fmla="*/ 4909566 h 5790485"/>
              <a:gd name="connsiteX2405" fmla="*/ 7571423 w 13261896"/>
              <a:gd name="connsiteY2405" fmla="*/ 4876229 h 5790485"/>
              <a:gd name="connsiteX2406" fmla="*/ 7590473 w 13261896"/>
              <a:gd name="connsiteY2406" fmla="*/ 4876229 h 5790485"/>
              <a:gd name="connsiteX2407" fmla="*/ 7585710 w 13261896"/>
              <a:gd name="connsiteY2407" fmla="*/ 4900041 h 5790485"/>
              <a:gd name="connsiteX2408" fmla="*/ 7595235 w 13261896"/>
              <a:gd name="connsiteY2408" fmla="*/ 4909566 h 5790485"/>
              <a:gd name="connsiteX2409" fmla="*/ 7604760 w 13261896"/>
              <a:gd name="connsiteY2409" fmla="*/ 4871466 h 5790485"/>
              <a:gd name="connsiteX2410" fmla="*/ 7623810 w 13261896"/>
              <a:gd name="connsiteY2410" fmla="*/ 4871466 h 5790485"/>
              <a:gd name="connsiteX2411" fmla="*/ 3795236 w 13261896"/>
              <a:gd name="connsiteY2411" fmla="*/ 4871466 h 5790485"/>
              <a:gd name="connsiteX2412" fmla="*/ 3904726 w 13261896"/>
              <a:gd name="connsiteY2412" fmla="*/ 4990481 h 5790485"/>
              <a:gd name="connsiteX2413" fmla="*/ 3861911 w 13261896"/>
              <a:gd name="connsiteY2413" fmla="*/ 4928569 h 5790485"/>
              <a:gd name="connsiteX2414" fmla="*/ 3780949 w 13261896"/>
              <a:gd name="connsiteY2414" fmla="*/ 4871466 h 5790485"/>
              <a:gd name="connsiteX2415" fmla="*/ 3795236 w 13261896"/>
              <a:gd name="connsiteY2415" fmla="*/ 4871466 h 5790485"/>
              <a:gd name="connsiteX2416" fmla="*/ 12880944 w 13261896"/>
              <a:gd name="connsiteY2416" fmla="*/ 4919044 h 5790485"/>
              <a:gd name="connsiteX2417" fmla="*/ 12828556 w 13261896"/>
              <a:gd name="connsiteY2417" fmla="*/ 4923806 h 5790485"/>
              <a:gd name="connsiteX2418" fmla="*/ 12828556 w 13261896"/>
              <a:gd name="connsiteY2418" fmla="*/ 4938094 h 5790485"/>
              <a:gd name="connsiteX2419" fmla="*/ 12795219 w 13261896"/>
              <a:gd name="connsiteY2419" fmla="*/ 4933331 h 5790485"/>
              <a:gd name="connsiteX2420" fmla="*/ 12695206 w 13261896"/>
              <a:gd name="connsiteY2420" fmla="*/ 4904804 h 5790485"/>
              <a:gd name="connsiteX2421" fmla="*/ 12585716 w 13261896"/>
              <a:gd name="connsiteY2421" fmla="*/ 4890516 h 5790485"/>
              <a:gd name="connsiteX2422" fmla="*/ 12661869 w 13261896"/>
              <a:gd name="connsiteY2422" fmla="*/ 4866704 h 5790485"/>
              <a:gd name="connsiteX2423" fmla="*/ 12880944 w 13261896"/>
              <a:gd name="connsiteY2423" fmla="*/ 4919044 h 5790485"/>
              <a:gd name="connsiteX2424" fmla="*/ 10985706 w 13261896"/>
              <a:gd name="connsiteY2424" fmla="*/ 4904804 h 5790485"/>
              <a:gd name="connsiteX2425" fmla="*/ 10966656 w 13261896"/>
              <a:gd name="connsiteY2425" fmla="*/ 4914329 h 5790485"/>
              <a:gd name="connsiteX2426" fmla="*/ 10914269 w 13261896"/>
              <a:gd name="connsiteY2426" fmla="*/ 4895279 h 5790485"/>
              <a:gd name="connsiteX2427" fmla="*/ 10880931 w 13261896"/>
              <a:gd name="connsiteY2427" fmla="*/ 4919044 h 5790485"/>
              <a:gd name="connsiteX2428" fmla="*/ 10904744 w 13261896"/>
              <a:gd name="connsiteY2428" fmla="*/ 4961906 h 5790485"/>
              <a:gd name="connsiteX2429" fmla="*/ 10871406 w 13261896"/>
              <a:gd name="connsiteY2429" fmla="*/ 4990481 h 5790485"/>
              <a:gd name="connsiteX2430" fmla="*/ 10861881 w 13261896"/>
              <a:gd name="connsiteY2430" fmla="*/ 5004769 h 5790485"/>
              <a:gd name="connsiteX2431" fmla="*/ 10704767 w 13261896"/>
              <a:gd name="connsiteY2431" fmla="*/ 5104781 h 5790485"/>
              <a:gd name="connsiteX2432" fmla="*/ 10704767 w 13261896"/>
              <a:gd name="connsiteY2432" fmla="*/ 5061919 h 5790485"/>
              <a:gd name="connsiteX2433" fmla="*/ 10766631 w 13261896"/>
              <a:gd name="connsiteY2433" fmla="*/ 4942856 h 5790485"/>
              <a:gd name="connsiteX2434" fmla="*/ 10847594 w 13261896"/>
              <a:gd name="connsiteY2434" fmla="*/ 4923806 h 5790485"/>
              <a:gd name="connsiteX2435" fmla="*/ 10795206 w 13261896"/>
              <a:gd name="connsiteY2435" fmla="*/ 4919044 h 5790485"/>
              <a:gd name="connsiteX2436" fmla="*/ 10923794 w 13261896"/>
              <a:gd name="connsiteY2436" fmla="*/ 4866704 h 5790485"/>
              <a:gd name="connsiteX2437" fmla="*/ 10985706 w 13261896"/>
              <a:gd name="connsiteY2437" fmla="*/ 4904804 h 5790485"/>
              <a:gd name="connsiteX2438" fmla="*/ 8609504 w 13261896"/>
              <a:gd name="connsiteY2438" fmla="*/ 4876229 h 5790485"/>
              <a:gd name="connsiteX2439" fmla="*/ 8599979 w 13261896"/>
              <a:gd name="connsiteY2439" fmla="*/ 4928569 h 5790485"/>
              <a:gd name="connsiteX2440" fmla="*/ 8580929 w 13261896"/>
              <a:gd name="connsiteY2440" fmla="*/ 4933331 h 5790485"/>
              <a:gd name="connsiteX2441" fmla="*/ 8552354 w 13261896"/>
              <a:gd name="connsiteY2441" fmla="*/ 4919044 h 5790485"/>
              <a:gd name="connsiteX2442" fmla="*/ 8533304 w 13261896"/>
              <a:gd name="connsiteY2442" fmla="*/ 4933331 h 5790485"/>
              <a:gd name="connsiteX2443" fmla="*/ 8509492 w 13261896"/>
              <a:gd name="connsiteY2443" fmla="*/ 4933331 h 5790485"/>
              <a:gd name="connsiteX2444" fmla="*/ 8504729 w 13261896"/>
              <a:gd name="connsiteY2444" fmla="*/ 4900041 h 5790485"/>
              <a:gd name="connsiteX2445" fmla="*/ 8457104 w 13261896"/>
              <a:gd name="connsiteY2445" fmla="*/ 4938094 h 5790485"/>
              <a:gd name="connsiteX2446" fmla="*/ 8438054 w 13261896"/>
              <a:gd name="connsiteY2446" fmla="*/ 4919044 h 5790485"/>
              <a:gd name="connsiteX2447" fmla="*/ 8514254 w 13261896"/>
              <a:gd name="connsiteY2447" fmla="*/ 4871466 h 5790485"/>
              <a:gd name="connsiteX2448" fmla="*/ 8561879 w 13261896"/>
              <a:gd name="connsiteY2448" fmla="*/ 4876229 h 5790485"/>
              <a:gd name="connsiteX2449" fmla="*/ 8542829 w 13261896"/>
              <a:gd name="connsiteY2449" fmla="*/ 4880991 h 5790485"/>
              <a:gd name="connsiteX2450" fmla="*/ 8547592 w 13261896"/>
              <a:gd name="connsiteY2450" fmla="*/ 4919044 h 5790485"/>
              <a:gd name="connsiteX2451" fmla="*/ 8566642 w 13261896"/>
              <a:gd name="connsiteY2451" fmla="*/ 4919044 h 5790485"/>
              <a:gd name="connsiteX2452" fmla="*/ 8571404 w 13261896"/>
              <a:gd name="connsiteY2452" fmla="*/ 4880991 h 5790485"/>
              <a:gd name="connsiteX2453" fmla="*/ 8585692 w 13261896"/>
              <a:gd name="connsiteY2453" fmla="*/ 4866704 h 5790485"/>
              <a:gd name="connsiteX2454" fmla="*/ 8609504 w 13261896"/>
              <a:gd name="connsiteY2454" fmla="*/ 4876229 h 5790485"/>
              <a:gd name="connsiteX2455" fmla="*/ 8323802 w 13261896"/>
              <a:gd name="connsiteY2455" fmla="*/ 4861941 h 5790485"/>
              <a:gd name="connsiteX2456" fmla="*/ 8295227 w 13261896"/>
              <a:gd name="connsiteY2456" fmla="*/ 4900041 h 5790485"/>
              <a:gd name="connsiteX2457" fmla="*/ 8299990 w 13261896"/>
              <a:gd name="connsiteY2457" fmla="*/ 4861941 h 5790485"/>
              <a:gd name="connsiteX2458" fmla="*/ 8323802 w 13261896"/>
              <a:gd name="connsiteY2458" fmla="*/ 4861941 h 5790485"/>
              <a:gd name="connsiteX2459" fmla="*/ 7757113 w 13261896"/>
              <a:gd name="connsiteY2459" fmla="*/ 4919044 h 5790485"/>
              <a:gd name="connsiteX2460" fmla="*/ 7776163 w 13261896"/>
              <a:gd name="connsiteY2460" fmla="*/ 4923806 h 5790485"/>
              <a:gd name="connsiteX2461" fmla="*/ 7742825 w 13261896"/>
              <a:gd name="connsiteY2461" fmla="*/ 4942856 h 5790485"/>
              <a:gd name="connsiteX2462" fmla="*/ 7742825 w 13261896"/>
              <a:gd name="connsiteY2462" fmla="*/ 4976194 h 5790485"/>
              <a:gd name="connsiteX2463" fmla="*/ 7728538 w 13261896"/>
              <a:gd name="connsiteY2463" fmla="*/ 4980956 h 5790485"/>
              <a:gd name="connsiteX2464" fmla="*/ 7723775 w 13261896"/>
              <a:gd name="connsiteY2464" fmla="*/ 4966669 h 5790485"/>
              <a:gd name="connsiteX2465" fmla="*/ 7733300 w 13261896"/>
              <a:gd name="connsiteY2465" fmla="*/ 4923806 h 5790485"/>
              <a:gd name="connsiteX2466" fmla="*/ 7723775 w 13261896"/>
              <a:gd name="connsiteY2466" fmla="*/ 4909566 h 5790485"/>
              <a:gd name="connsiteX2467" fmla="*/ 7666673 w 13261896"/>
              <a:gd name="connsiteY2467" fmla="*/ 4980956 h 5790485"/>
              <a:gd name="connsiteX2468" fmla="*/ 7685675 w 13261896"/>
              <a:gd name="connsiteY2468" fmla="*/ 4947619 h 5790485"/>
              <a:gd name="connsiteX2469" fmla="*/ 7661910 w 13261896"/>
              <a:gd name="connsiteY2469" fmla="*/ 4947619 h 5790485"/>
              <a:gd name="connsiteX2470" fmla="*/ 7690438 w 13261896"/>
              <a:gd name="connsiteY2470" fmla="*/ 4923806 h 5790485"/>
              <a:gd name="connsiteX2471" fmla="*/ 7671435 w 13261896"/>
              <a:gd name="connsiteY2471" fmla="*/ 4919044 h 5790485"/>
              <a:gd name="connsiteX2472" fmla="*/ 7671435 w 13261896"/>
              <a:gd name="connsiteY2472" fmla="*/ 4861941 h 5790485"/>
              <a:gd name="connsiteX2473" fmla="*/ 7771400 w 13261896"/>
              <a:gd name="connsiteY2473" fmla="*/ 4866704 h 5790485"/>
              <a:gd name="connsiteX2474" fmla="*/ 7757113 w 13261896"/>
              <a:gd name="connsiteY2474" fmla="*/ 4919044 h 5790485"/>
              <a:gd name="connsiteX2475" fmla="*/ 3538061 w 13261896"/>
              <a:gd name="connsiteY2475" fmla="*/ 4952381 h 5790485"/>
              <a:gd name="connsiteX2476" fmla="*/ 3490436 w 13261896"/>
              <a:gd name="connsiteY2476" fmla="*/ 4980956 h 5790485"/>
              <a:gd name="connsiteX2477" fmla="*/ 3404759 w 13261896"/>
              <a:gd name="connsiteY2477" fmla="*/ 5038106 h 5790485"/>
              <a:gd name="connsiteX2478" fmla="*/ 3485674 w 13261896"/>
              <a:gd name="connsiteY2478" fmla="*/ 5166694 h 5790485"/>
              <a:gd name="connsiteX2479" fmla="*/ 3361896 w 13261896"/>
              <a:gd name="connsiteY2479" fmla="*/ 5228606 h 5790485"/>
              <a:gd name="connsiteX2480" fmla="*/ 3209496 w 13261896"/>
              <a:gd name="connsiteY2480" fmla="*/ 5204794 h 5790485"/>
              <a:gd name="connsiteX2481" fmla="*/ 3347609 w 13261896"/>
              <a:gd name="connsiteY2481" fmla="*/ 5219081 h 5790485"/>
              <a:gd name="connsiteX2482" fmla="*/ 3476196 w 13261896"/>
              <a:gd name="connsiteY2482" fmla="*/ 5166694 h 5790485"/>
              <a:gd name="connsiteX2483" fmla="*/ 3395234 w 13261896"/>
              <a:gd name="connsiteY2483" fmla="*/ 5038106 h 5790485"/>
              <a:gd name="connsiteX2484" fmla="*/ 3419046 w 13261896"/>
              <a:gd name="connsiteY2484" fmla="*/ 5004769 h 5790485"/>
              <a:gd name="connsiteX2485" fmla="*/ 3580924 w 13261896"/>
              <a:gd name="connsiteY2485" fmla="*/ 4861941 h 5790485"/>
              <a:gd name="connsiteX2486" fmla="*/ 3538061 w 13261896"/>
              <a:gd name="connsiteY2486" fmla="*/ 4952381 h 5790485"/>
              <a:gd name="connsiteX2487" fmla="*/ 11404758 w 13261896"/>
              <a:gd name="connsiteY2487" fmla="*/ 4857179 h 5790485"/>
              <a:gd name="connsiteX2488" fmla="*/ 11452383 w 13261896"/>
              <a:gd name="connsiteY2488" fmla="*/ 4885754 h 5790485"/>
              <a:gd name="connsiteX2489" fmla="*/ 11433333 w 13261896"/>
              <a:gd name="connsiteY2489" fmla="*/ 4890516 h 5790485"/>
              <a:gd name="connsiteX2490" fmla="*/ 11395233 w 13261896"/>
              <a:gd name="connsiteY2490" fmla="*/ 4857179 h 5790485"/>
              <a:gd name="connsiteX2491" fmla="*/ 11404758 w 13261896"/>
              <a:gd name="connsiteY2491" fmla="*/ 4857179 h 5790485"/>
              <a:gd name="connsiteX2492" fmla="*/ 8380952 w 13261896"/>
              <a:gd name="connsiteY2492" fmla="*/ 4857179 h 5790485"/>
              <a:gd name="connsiteX2493" fmla="*/ 8380952 w 13261896"/>
              <a:gd name="connsiteY2493" fmla="*/ 4923806 h 5790485"/>
              <a:gd name="connsiteX2494" fmla="*/ 8361902 w 13261896"/>
              <a:gd name="connsiteY2494" fmla="*/ 4928569 h 5790485"/>
              <a:gd name="connsiteX2495" fmla="*/ 8361902 w 13261896"/>
              <a:gd name="connsiteY2495" fmla="*/ 4857179 h 5790485"/>
              <a:gd name="connsiteX2496" fmla="*/ 8380952 w 13261896"/>
              <a:gd name="connsiteY2496" fmla="*/ 4857179 h 5790485"/>
              <a:gd name="connsiteX2497" fmla="*/ 8038100 w 13261896"/>
              <a:gd name="connsiteY2497" fmla="*/ 4852416 h 5790485"/>
              <a:gd name="connsiteX2498" fmla="*/ 8038100 w 13261896"/>
              <a:gd name="connsiteY2498" fmla="*/ 4866704 h 5790485"/>
              <a:gd name="connsiteX2499" fmla="*/ 7976188 w 13261896"/>
              <a:gd name="connsiteY2499" fmla="*/ 4866704 h 5790485"/>
              <a:gd name="connsiteX2500" fmla="*/ 7980950 w 13261896"/>
              <a:gd name="connsiteY2500" fmla="*/ 4852416 h 5790485"/>
              <a:gd name="connsiteX2501" fmla="*/ 8038100 w 13261896"/>
              <a:gd name="connsiteY2501" fmla="*/ 4852416 h 5790485"/>
              <a:gd name="connsiteX2502" fmla="*/ 7871413 w 13261896"/>
              <a:gd name="connsiteY2502" fmla="*/ 4852416 h 5790485"/>
              <a:gd name="connsiteX2503" fmla="*/ 7866650 w 13261896"/>
              <a:gd name="connsiteY2503" fmla="*/ 4871466 h 5790485"/>
              <a:gd name="connsiteX2504" fmla="*/ 7919038 w 13261896"/>
              <a:gd name="connsiteY2504" fmla="*/ 4947619 h 5790485"/>
              <a:gd name="connsiteX2505" fmla="*/ 7904750 w 13261896"/>
              <a:gd name="connsiteY2505" fmla="*/ 4966669 h 5790485"/>
              <a:gd name="connsiteX2506" fmla="*/ 7861888 w 13261896"/>
              <a:gd name="connsiteY2506" fmla="*/ 4909566 h 5790485"/>
              <a:gd name="connsiteX2507" fmla="*/ 7795213 w 13261896"/>
              <a:gd name="connsiteY2507" fmla="*/ 4971431 h 5790485"/>
              <a:gd name="connsiteX2508" fmla="*/ 7847600 w 13261896"/>
              <a:gd name="connsiteY2508" fmla="*/ 4852416 h 5790485"/>
              <a:gd name="connsiteX2509" fmla="*/ 7871413 w 13261896"/>
              <a:gd name="connsiteY2509" fmla="*/ 4852416 h 5790485"/>
              <a:gd name="connsiteX2510" fmla="*/ 3866626 w 13261896"/>
              <a:gd name="connsiteY2510" fmla="*/ 4904804 h 5790485"/>
              <a:gd name="connsiteX2511" fmla="*/ 3780949 w 13261896"/>
              <a:gd name="connsiteY2511" fmla="*/ 4861941 h 5790485"/>
              <a:gd name="connsiteX2512" fmla="*/ 3871389 w 13261896"/>
              <a:gd name="connsiteY2512" fmla="*/ 4895279 h 5790485"/>
              <a:gd name="connsiteX2513" fmla="*/ 3866626 w 13261896"/>
              <a:gd name="connsiteY2513" fmla="*/ 4904804 h 5790485"/>
              <a:gd name="connsiteX2514" fmla="*/ 1228535 w 13261896"/>
              <a:gd name="connsiteY2514" fmla="*/ 4852416 h 5790485"/>
              <a:gd name="connsiteX2515" fmla="*/ 1190482 w 13261896"/>
              <a:gd name="connsiteY2515" fmla="*/ 5009531 h 5790485"/>
              <a:gd name="connsiteX2516" fmla="*/ 1519047 w 13261896"/>
              <a:gd name="connsiteY2516" fmla="*/ 5461921 h 5790485"/>
              <a:gd name="connsiteX2517" fmla="*/ 1514285 w 13261896"/>
              <a:gd name="connsiteY2517" fmla="*/ 5514309 h 5790485"/>
              <a:gd name="connsiteX2518" fmla="*/ 1495235 w 13261896"/>
              <a:gd name="connsiteY2518" fmla="*/ 5433346 h 5790485"/>
              <a:gd name="connsiteX2519" fmla="*/ 1342835 w 13261896"/>
              <a:gd name="connsiteY2519" fmla="*/ 5214319 h 5790485"/>
              <a:gd name="connsiteX2520" fmla="*/ 1214247 w 13261896"/>
              <a:gd name="connsiteY2520" fmla="*/ 5114306 h 5790485"/>
              <a:gd name="connsiteX2521" fmla="*/ 1214247 w 13261896"/>
              <a:gd name="connsiteY2521" fmla="*/ 5090494 h 5790485"/>
              <a:gd name="connsiteX2522" fmla="*/ 1152382 w 13261896"/>
              <a:gd name="connsiteY2522" fmla="*/ 5090494 h 5790485"/>
              <a:gd name="connsiteX2523" fmla="*/ 1185720 w 13261896"/>
              <a:gd name="connsiteY2523" fmla="*/ 5071444 h 5790485"/>
              <a:gd name="connsiteX2524" fmla="*/ 1109520 w 13261896"/>
              <a:gd name="connsiteY2524" fmla="*/ 5047631 h 5790485"/>
              <a:gd name="connsiteX2525" fmla="*/ 1133332 w 13261896"/>
              <a:gd name="connsiteY2525" fmla="*/ 5038106 h 5790485"/>
              <a:gd name="connsiteX2526" fmla="*/ 1128570 w 13261896"/>
              <a:gd name="connsiteY2526" fmla="*/ 5009531 h 5790485"/>
              <a:gd name="connsiteX2527" fmla="*/ 1176195 w 13261896"/>
              <a:gd name="connsiteY2527" fmla="*/ 4995244 h 5790485"/>
              <a:gd name="connsiteX2528" fmla="*/ 1133332 w 13261896"/>
              <a:gd name="connsiteY2528" fmla="*/ 4985719 h 5790485"/>
              <a:gd name="connsiteX2529" fmla="*/ 1180957 w 13261896"/>
              <a:gd name="connsiteY2529" fmla="*/ 4966669 h 5790485"/>
              <a:gd name="connsiteX2530" fmla="*/ 1133332 w 13261896"/>
              <a:gd name="connsiteY2530" fmla="*/ 4957144 h 5790485"/>
              <a:gd name="connsiteX2531" fmla="*/ 1157145 w 13261896"/>
              <a:gd name="connsiteY2531" fmla="*/ 4933331 h 5790485"/>
              <a:gd name="connsiteX2532" fmla="*/ 1190482 w 13261896"/>
              <a:gd name="connsiteY2532" fmla="*/ 4928569 h 5790485"/>
              <a:gd name="connsiteX2533" fmla="*/ 1152382 w 13261896"/>
              <a:gd name="connsiteY2533" fmla="*/ 4919044 h 5790485"/>
              <a:gd name="connsiteX2534" fmla="*/ 1176195 w 13261896"/>
              <a:gd name="connsiteY2534" fmla="*/ 4904804 h 5790485"/>
              <a:gd name="connsiteX2535" fmla="*/ 1185720 w 13261896"/>
              <a:gd name="connsiteY2535" fmla="*/ 4900041 h 5790485"/>
              <a:gd name="connsiteX2536" fmla="*/ 1152382 w 13261896"/>
              <a:gd name="connsiteY2536" fmla="*/ 4885754 h 5790485"/>
              <a:gd name="connsiteX2537" fmla="*/ 1190482 w 13261896"/>
              <a:gd name="connsiteY2537" fmla="*/ 4852416 h 5790485"/>
              <a:gd name="connsiteX2538" fmla="*/ 1228535 w 13261896"/>
              <a:gd name="connsiteY2538" fmla="*/ 4852416 h 5790485"/>
              <a:gd name="connsiteX2539" fmla="*/ 1080945 w 13261896"/>
              <a:gd name="connsiteY2539" fmla="*/ 4909566 h 5790485"/>
              <a:gd name="connsiteX2540" fmla="*/ 1095232 w 13261896"/>
              <a:gd name="connsiteY2540" fmla="*/ 4852416 h 5790485"/>
              <a:gd name="connsiteX2541" fmla="*/ 1080945 w 13261896"/>
              <a:gd name="connsiteY2541" fmla="*/ 4909566 h 5790485"/>
              <a:gd name="connsiteX2542" fmla="*/ 1499997 w 13261896"/>
              <a:gd name="connsiteY2542" fmla="*/ 4876229 h 5790485"/>
              <a:gd name="connsiteX2543" fmla="*/ 1514285 w 13261896"/>
              <a:gd name="connsiteY2543" fmla="*/ 4861941 h 5790485"/>
              <a:gd name="connsiteX2544" fmla="*/ 1561910 w 13261896"/>
              <a:gd name="connsiteY2544" fmla="*/ 4885754 h 5790485"/>
              <a:gd name="connsiteX2545" fmla="*/ 1571435 w 13261896"/>
              <a:gd name="connsiteY2545" fmla="*/ 4914329 h 5790485"/>
              <a:gd name="connsiteX2546" fmla="*/ 1585674 w 13261896"/>
              <a:gd name="connsiteY2546" fmla="*/ 4900041 h 5790485"/>
              <a:gd name="connsiteX2547" fmla="*/ 1638062 w 13261896"/>
              <a:gd name="connsiteY2547" fmla="*/ 4923806 h 5790485"/>
              <a:gd name="connsiteX2548" fmla="*/ 1638062 w 13261896"/>
              <a:gd name="connsiteY2548" fmla="*/ 4942856 h 5790485"/>
              <a:gd name="connsiteX2549" fmla="*/ 1490472 w 13261896"/>
              <a:gd name="connsiteY2549" fmla="*/ 4880991 h 5790485"/>
              <a:gd name="connsiteX2550" fmla="*/ 1495235 w 13261896"/>
              <a:gd name="connsiteY2550" fmla="*/ 4847654 h 5790485"/>
              <a:gd name="connsiteX2551" fmla="*/ 1499997 w 13261896"/>
              <a:gd name="connsiteY2551" fmla="*/ 4876229 h 5790485"/>
              <a:gd name="connsiteX2552" fmla="*/ 11585686 w 13261896"/>
              <a:gd name="connsiteY2552" fmla="*/ 4842891 h 5790485"/>
              <a:gd name="connsiteX2553" fmla="*/ 11571398 w 13261896"/>
              <a:gd name="connsiteY2553" fmla="*/ 4857179 h 5790485"/>
              <a:gd name="connsiteX2554" fmla="*/ 11538061 w 13261896"/>
              <a:gd name="connsiteY2554" fmla="*/ 4861941 h 5790485"/>
              <a:gd name="connsiteX2555" fmla="*/ 11495198 w 13261896"/>
              <a:gd name="connsiteY2555" fmla="*/ 4880991 h 5790485"/>
              <a:gd name="connsiteX2556" fmla="*/ 11480958 w 13261896"/>
              <a:gd name="connsiteY2556" fmla="*/ 4876229 h 5790485"/>
              <a:gd name="connsiteX2557" fmla="*/ 11566636 w 13261896"/>
              <a:gd name="connsiteY2557" fmla="*/ 4842891 h 5790485"/>
              <a:gd name="connsiteX2558" fmla="*/ 11585686 w 13261896"/>
              <a:gd name="connsiteY2558" fmla="*/ 4842891 h 5790485"/>
              <a:gd name="connsiteX2559" fmla="*/ 8947594 w 13261896"/>
              <a:gd name="connsiteY2559" fmla="*/ 4866704 h 5790485"/>
              <a:gd name="connsiteX2560" fmla="*/ 8919019 w 13261896"/>
              <a:gd name="connsiteY2560" fmla="*/ 4842891 h 5790485"/>
              <a:gd name="connsiteX2561" fmla="*/ 8980932 w 13261896"/>
              <a:gd name="connsiteY2561" fmla="*/ 4838129 h 5790485"/>
              <a:gd name="connsiteX2562" fmla="*/ 8947594 w 13261896"/>
              <a:gd name="connsiteY2562" fmla="*/ 4866704 h 5790485"/>
              <a:gd name="connsiteX2563" fmla="*/ 8071390 w 13261896"/>
              <a:gd name="connsiteY2563" fmla="*/ 4842891 h 5790485"/>
              <a:gd name="connsiteX2564" fmla="*/ 8057102 w 13261896"/>
              <a:gd name="connsiteY2564" fmla="*/ 4880991 h 5790485"/>
              <a:gd name="connsiteX2565" fmla="*/ 8071390 w 13261896"/>
              <a:gd name="connsiteY2565" fmla="*/ 4895279 h 5790485"/>
              <a:gd name="connsiteX2566" fmla="*/ 8033338 w 13261896"/>
              <a:gd name="connsiteY2566" fmla="*/ 4895279 h 5790485"/>
              <a:gd name="connsiteX2567" fmla="*/ 8028575 w 13261896"/>
              <a:gd name="connsiteY2567" fmla="*/ 4904804 h 5790485"/>
              <a:gd name="connsiteX2568" fmla="*/ 8052388 w 13261896"/>
              <a:gd name="connsiteY2568" fmla="*/ 4938094 h 5790485"/>
              <a:gd name="connsiteX2569" fmla="*/ 8061865 w 13261896"/>
              <a:gd name="connsiteY2569" fmla="*/ 4923806 h 5790485"/>
              <a:gd name="connsiteX2570" fmla="*/ 8071390 w 13261896"/>
              <a:gd name="connsiteY2570" fmla="*/ 4957144 h 5790485"/>
              <a:gd name="connsiteX2571" fmla="*/ 8052388 w 13261896"/>
              <a:gd name="connsiteY2571" fmla="*/ 4961906 h 5790485"/>
              <a:gd name="connsiteX2572" fmla="*/ 8014288 w 13261896"/>
              <a:gd name="connsiteY2572" fmla="*/ 4942856 h 5790485"/>
              <a:gd name="connsiteX2573" fmla="*/ 7947613 w 13261896"/>
              <a:gd name="connsiteY2573" fmla="*/ 4966669 h 5790485"/>
              <a:gd name="connsiteX2574" fmla="*/ 7938088 w 13261896"/>
              <a:gd name="connsiteY2574" fmla="*/ 4957144 h 5790485"/>
              <a:gd name="connsiteX2575" fmla="*/ 7952375 w 13261896"/>
              <a:gd name="connsiteY2575" fmla="*/ 4842891 h 5790485"/>
              <a:gd name="connsiteX2576" fmla="*/ 7976188 w 13261896"/>
              <a:gd name="connsiteY2576" fmla="*/ 4852416 h 5790485"/>
              <a:gd name="connsiteX2577" fmla="*/ 8047625 w 13261896"/>
              <a:gd name="connsiteY2577" fmla="*/ 4838129 h 5790485"/>
              <a:gd name="connsiteX2578" fmla="*/ 8071390 w 13261896"/>
              <a:gd name="connsiteY2578" fmla="*/ 4842891 h 5790485"/>
              <a:gd name="connsiteX2579" fmla="*/ 11385708 w 13261896"/>
              <a:gd name="connsiteY2579" fmla="*/ 4847654 h 5790485"/>
              <a:gd name="connsiteX2580" fmla="*/ 11376183 w 13261896"/>
              <a:gd name="connsiteY2580" fmla="*/ 4857179 h 5790485"/>
              <a:gd name="connsiteX2581" fmla="*/ 11399996 w 13261896"/>
              <a:gd name="connsiteY2581" fmla="*/ 4885754 h 5790485"/>
              <a:gd name="connsiteX2582" fmla="*/ 11276171 w 13261896"/>
              <a:gd name="connsiteY2582" fmla="*/ 4838129 h 5790485"/>
              <a:gd name="connsiteX2583" fmla="*/ 11304746 w 13261896"/>
              <a:gd name="connsiteY2583" fmla="*/ 4833366 h 5790485"/>
              <a:gd name="connsiteX2584" fmla="*/ 11385708 w 13261896"/>
              <a:gd name="connsiteY2584" fmla="*/ 4847654 h 5790485"/>
              <a:gd name="connsiteX2585" fmla="*/ 8338090 w 13261896"/>
              <a:gd name="connsiteY2585" fmla="*/ 4828604 h 5790485"/>
              <a:gd name="connsiteX2586" fmla="*/ 8338090 w 13261896"/>
              <a:gd name="connsiteY2586" fmla="*/ 4852416 h 5790485"/>
              <a:gd name="connsiteX2587" fmla="*/ 8299990 w 13261896"/>
              <a:gd name="connsiteY2587" fmla="*/ 4852416 h 5790485"/>
              <a:gd name="connsiteX2588" fmla="*/ 8299990 w 13261896"/>
              <a:gd name="connsiteY2588" fmla="*/ 4828604 h 5790485"/>
              <a:gd name="connsiteX2589" fmla="*/ 8338090 w 13261896"/>
              <a:gd name="connsiteY2589" fmla="*/ 4828604 h 5790485"/>
              <a:gd name="connsiteX2590" fmla="*/ 8385715 w 13261896"/>
              <a:gd name="connsiteY2590" fmla="*/ 4823841 h 5790485"/>
              <a:gd name="connsiteX2591" fmla="*/ 8385715 w 13261896"/>
              <a:gd name="connsiteY2591" fmla="*/ 4842891 h 5790485"/>
              <a:gd name="connsiteX2592" fmla="*/ 8366665 w 13261896"/>
              <a:gd name="connsiteY2592" fmla="*/ 4842891 h 5790485"/>
              <a:gd name="connsiteX2593" fmla="*/ 8366665 w 13261896"/>
              <a:gd name="connsiteY2593" fmla="*/ 4823841 h 5790485"/>
              <a:gd name="connsiteX2594" fmla="*/ 8385715 w 13261896"/>
              <a:gd name="connsiteY2594" fmla="*/ 4823841 h 5790485"/>
              <a:gd name="connsiteX2595" fmla="*/ 8176165 w 13261896"/>
              <a:gd name="connsiteY2595" fmla="*/ 4857179 h 5790485"/>
              <a:gd name="connsiteX2596" fmla="*/ 8190452 w 13261896"/>
              <a:gd name="connsiteY2596" fmla="*/ 4861941 h 5790485"/>
              <a:gd name="connsiteX2597" fmla="*/ 8228552 w 13261896"/>
              <a:gd name="connsiteY2597" fmla="*/ 4842891 h 5790485"/>
              <a:gd name="connsiteX2598" fmla="*/ 8247602 w 13261896"/>
              <a:gd name="connsiteY2598" fmla="*/ 4857179 h 5790485"/>
              <a:gd name="connsiteX2599" fmla="*/ 8176165 w 13261896"/>
              <a:gd name="connsiteY2599" fmla="*/ 4861941 h 5790485"/>
              <a:gd name="connsiteX2600" fmla="*/ 8242840 w 13261896"/>
              <a:gd name="connsiteY2600" fmla="*/ 4923806 h 5790485"/>
              <a:gd name="connsiteX2601" fmla="*/ 8223790 w 13261896"/>
              <a:gd name="connsiteY2601" fmla="*/ 4952381 h 5790485"/>
              <a:gd name="connsiteX2602" fmla="*/ 8176165 w 13261896"/>
              <a:gd name="connsiteY2602" fmla="*/ 4890516 h 5790485"/>
              <a:gd name="connsiteX2603" fmla="*/ 8095202 w 13261896"/>
              <a:gd name="connsiteY2603" fmla="*/ 4957144 h 5790485"/>
              <a:gd name="connsiteX2604" fmla="*/ 8152352 w 13261896"/>
              <a:gd name="connsiteY2604" fmla="*/ 4871466 h 5790485"/>
              <a:gd name="connsiteX2605" fmla="*/ 8099965 w 13261896"/>
              <a:gd name="connsiteY2605" fmla="*/ 4866704 h 5790485"/>
              <a:gd name="connsiteX2606" fmla="*/ 8152352 w 13261896"/>
              <a:gd name="connsiteY2606" fmla="*/ 4828604 h 5790485"/>
              <a:gd name="connsiteX2607" fmla="*/ 8185690 w 13261896"/>
              <a:gd name="connsiteY2607" fmla="*/ 4828604 h 5790485"/>
              <a:gd name="connsiteX2608" fmla="*/ 8176165 w 13261896"/>
              <a:gd name="connsiteY2608" fmla="*/ 4857179 h 5790485"/>
              <a:gd name="connsiteX2609" fmla="*/ 12904756 w 13261896"/>
              <a:gd name="connsiteY2609" fmla="*/ 4914329 h 5790485"/>
              <a:gd name="connsiteX2610" fmla="*/ 12657106 w 13261896"/>
              <a:gd name="connsiteY2610" fmla="*/ 4852416 h 5790485"/>
              <a:gd name="connsiteX2611" fmla="*/ 12542854 w 13261896"/>
              <a:gd name="connsiteY2611" fmla="*/ 4880991 h 5790485"/>
              <a:gd name="connsiteX2612" fmla="*/ 12685681 w 13261896"/>
              <a:gd name="connsiteY2612" fmla="*/ 4819079 h 5790485"/>
              <a:gd name="connsiteX2613" fmla="*/ 12904756 w 13261896"/>
              <a:gd name="connsiteY2613" fmla="*/ 4914329 h 5790485"/>
              <a:gd name="connsiteX2614" fmla="*/ 12438079 w 13261896"/>
              <a:gd name="connsiteY2614" fmla="*/ 4819079 h 5790485"/>
              <a:gd name="connsiteX2615" fmla="*/ 12438079 w 13261896"/>
              <a:gd name="connsiteY2615" fmla="*/ 4828604 h 5790485"/>
              <a:gd name="connsiteX2616" fmla="*/ 12290441 w 13261896"/>
              <a:gd name="connsiteY2616" fmla="*/ 4957144 h 5790485"/>
              <a:gd name="connsiteX2617" fmla="*/ 12214288 w 13261896"/>
              <a:gd name="connsiteY2617" fmla="*/ 4928569 h 5790485"/>
              <a:gd name="connsiteX2618" fmla="*/ 12219050 w 13261896"/>
              <a:gd name="connsiteY2618" fmla="*/ 4909566 h 5790485"/>
              <a:gd name="connsiteX2619" fmla="*/ 12252341 w 13261896"/>
              <a:gd name="connsiteY2619" fmla="*/ 4919044 h 5790485"/>
              <a:gd name="connsiteX2620" fmla="*/ 12357116 w 13261896"/>
              <a:gd name="connsiteY2620" fmla="*/ 4833366 h 5790485"/>
              <a:gd name="connsiteX2621" fmla="*/ 12376166 w 13261896"/>
              <a:gd name="connsiteY2621" fmla="*/ 4852416 h 5790485"/>
              <a:gd name="connsiteX2622" fmla="*/ 12395216 w 13261896"/>
              <a:gd name="connsiteY2622" fmla="*/ 4828604 h 5790485"/>
              <a:gd name="connsiteX2623" fmla="*/ 12423791 w 13261896"/>
              <a:gd name="connsiteY2623" fmla="*/ 4819079 h 5790485"/>
              <a:gd name="connsiteX2624" fmla="*/ 12438079 w 13261896"/>
              <a:gd name="connsiteY2624" fmla="*/ 4819079 h 5790485"/>
              <a:gd name="connsiteX2625" fmla="*/ 1657112 w 13261896"/>
              <a:gd name="connsiteY2625" fmla="*/ 4847654 h 5790485"/>
              <a:gd name="connsiteX2626" fmla="*/ 1666637 w 13261896"/>
              <a:gd name="connsiteY2626" fmla="*/ 4876229 h 5790485"/>
              <a:gd name="connsiteX2627" fmla="*/ 1685687 w 13261896"/>
              <a:gd name="connsiteY2627" fmla="*/ 4861941 h 5790485"/>
              <a:gd name="connsiteX2628" fmla="*/ 1757124 w 13261896"/>
              <a:gd name="connsiteY2628" fmla="*/ 4900041 h 5790485"/>
              <a:gd name="connsiteX2629" fmla="*/ 1757124 w 13261896"/>
              <a:gd name="connsiteY2629" fmla="*/ 4928569 h 5790485"/>
              <a:gd name="connsiteX2630" fmla="*/ 1590437 w 13261896"/>
              <a:gd name="connsiteY2630" fmla="*/ 4838129 h 5790485"/>
              <a:gd name="connsiteX2631" fmla="*/ 1604724 w 13261896"/>
              <a:gd name="connsiteY2631" fmla="*/ 4819079 h 5790485"/>
              <a:gd name="connsiteX2632" fmla="*/ 1657112 w 13261896"/>
              <a:gd name="connsiteY2632" fmla="*/ 4847654 h 5790485"/>
              <a:gd name="connsiteX2633" fmla="*/ 1538097 w 13261896"/>
              <a:gd name="connsiteY2633" fmla="*/ 4852416 h 5790485"/>
              <a:gd name="connsiteX2634" fmla="*/ 1542860 w 13261896"/>
              <a:gd name="connsiteY2634" fmla="*/ 4838129 h 5790485"/>
              <a:gd name="connsiteX2635" fmla="*/ 1557147 w 13261896"/>
              <a:gd name="connsiteY2635" fmla="*/ 4838129 h 5790485"/>
              <a:gd name="connsiteX2636" fmla="*/ 1619012 w 13261896"/>
              <a:gd name="connsiteY2636" fmla="*/ 4885754 h 5790485"/>
              <a:gd name="connsiteX2637" fmla="*/ 1633299 w 13261896"/>
              <a:gd name="connsiteY2637" fmla="*/ 4876229 h 5790485"/>
              <a:gd name="connsiteX2638" fmla="*/ 1685687 w 13261896"/>
              <a:gd name="connsiteY2638" fmla="*/ 4904804 h 5790485"/>
              <a:gd name="connsiteX2639" fmla="*/ 1695212 w 13261896"/>
              <a:gd name="connsiteY2639" fmla="*/ 4933331 h 5790485"/>
              <a:gd name="connsiteX2640" fmla="*/ 1709499 w 13261896"/>
              <a:gd name="connsiteY2640" fmla="*/ 4923806 h 5790485"/>
              <a:gd name="connsiteX2641" fmla="*/ 1780937 w 13261896"/>
              <a:gd name="connsiteY2641" fmla="*/ 4966669 h 5790485"/>
              <a:gd name="connsiteX2642" fmla="*/ 1785699 w 13261896"/>
              <a:gd name="connsiteY2642" fmla="*/ 4985719 h 5790485"/>
              <a:gd name="connsiteX2643" fmla="*/ 1799987 w 13261896"/>
              <a:gd name="connsiteY2643" fmla="*/ 4976194 h 5790485"/>
              <a:gd name="connsiteX2644" fmla="*/ 1861899 w 13261896"/>
              <a:gd name="connsiteY2644" fmla="*/ 5014294 h 5790485"/>
              <a:gd name="connsiteX2645" fmla="*/ 1861899 w 13261896"/>
              <a:gd name="connsiteY2645" fmla="*/ 5028581 h 5790485"/>
              <a:gd name="connsiteX2646" fmla="*/ 1490472 w 13261896"/>
              <a:gd name="connsiteY2646" fmla="*/ 4828604 h 5790485"/>
              <a:gd name="connsiteX2647" fmla="*/ 1490472 w 13261896"/>
              <a:gd name="connsiteY2647" fmla="*/ 4809554 h 5790485"/>
              <a:gd name="connsiteX2648" fmla="*/ 1538097 w 13261896"/>
              <a:gd name="connsiteY2648" fmla="*/ 4852416 h 5790485"/>
              <a:gd name="connsiteX2649" fmla="*/ 8419052 w 13261896"/>
              <a:gd name="connsiteY2649" fmla="*/ 4819079 h 5790485"/>
              <a:gd name="connsiteX2650" fmla="*/ 8409527 w 13261896"/>
              <a:gd name="connsiteY2650" fmla="*/ 4938094 h 5790485"/>
              <a:gd name="connsiteX2651" fmla="*/ 8395240 w 13261896"/>
              <a:gd name="connsiteY2651" fmla="*/ 4942856 h 5790485"/>
              <a:gd name="connsiteX2652" fmla="*/ 8347615 w 13261896"/>
              <a:gd name="connsiteY2652" fmla="*/ 4933331 h 5790485"/>
              <a:gd name="connsiteX2653" fmla="*/ 8271415 w 13261896"/>
              <a:gd name="connsiteY2653" fmla="*/ 4952381 h 5790485"/>
              <a:gd name="connsiteX2654" fmla="*/ 8261890 w 13261896"/>
              <a:gd name="connsiteY2654" fmla="*/ 4947619 h 5790485"/>
              <a:gd name="connsiteX2655" fmla="*/ 8271415 w 13261896"/>
              <a:gd name="connsiteY2655" fmla="*/ 4819079 h 5790485"/>
              <a:gd name="connsiteX2656" fmla="*/ 8309515 w 13261896"/>
              <a:gd name="connsiteY2656" fmla="*/ 4823841 h 5790485"/>
              <a:gd name="connsiteX2657" fmla="*/ 8390477 w 13261896"/>
              <a:gd name="connsiteY2657" fmla="*/ 4814316 h 5790485"/>
              <a:gd name="connsiteX2658" fmla="*/ 8404765 w 13261896"/>
              <a:gd name="connsiteY2658" fmla="*/ 4804791 h 5790485"/>
              <a:gd name="connsiteX2659" fmla="*/ 8419052 w 13261896"/>
              <a:gd name="connsiteY2659" fmla="*/ 4819079 h 5790485"/>
              <a:gd name="connsiteX2660" fmla="*/ 12433316 w 13261896"/>
              <a:gd name="connsiteY2660" fmla="*/ 4809554 h 5790485"/>
              <a:gd name="connsiteX2661" fmla="*/ 12442841 w 13261896"/>
              <a:gd name="connsiteY2661" fmla="*/ 4800029 h 5790485"/>
              <a:gd name="connsiteX2662" fmla="*/ 12433316 w 13261896"/>
              <a:gd name="connsiteY2662" fmla="*/ 4809554 h 5790485"/>
              <a:gd name="connsiteX2663" fmla="*/ 12023788 w 13261896"/>
              <a:gd name="connsiteY2663" fmla="*/ 4804791 h 5790485"/>
              <a:gd name="connsiteX2664" fmla="*/ 12057125 w 13261896"/>
              <a:gd name="connsiteY2664" fmla="*/ 4800029 h 5790485"/>
              <a:gd name="connsiteX2665" fmla="*/ 12057125 w 13261896"/>
              <a:gd name="connsiteY2665" fmla="*/ 4833366 h 5790485"/>
              <a:gd name="connsiteX2666" fmla="*/ 12066650 w 13261896"/>
              <a:gd name="connsiteY2666" fmla="*/ 4838129 h 5790485"/>
              <a:gd name="connsiteX2667" fmla="*/ 12095225 w 13261896"/>
              <a:gd name="connsiteY2667" fmla="*/ 4828604 h 5790485"/>
              <a:gd name="connsiteX2668" fmla="*/ 12128563 w 13261896"/>
              <a:gd name="connsiteY2668" fmla="*/ 4857179 h 5790485"/>
              <a:gd name="connsiteX2669" fmla="*/ 12176188 w 13261896"/>
              <a:gd name="connsiteY2669" fmla="*/ 4885754 h 5790485"/>
              <a:gd name="connsiteX2670" fmla="*/ 12204763 w 13261896"/>
              <a:gd name="connsiteY2670" fmla="*/ 4919044 h 5790485"/>
              <a:gd name="connsiteX2671" fmla="*/ 12204763 w 13261896"/>
              <a:gd name="connsiteY2671" fmla="*/ 4938094 h 5790485"/>
              <a:gd name="connsiteX2672" fmla="*/ 12123800 w 13261896"/>
              <a:gd name="connsiteY2672" fmla="*/ 4942856 h 5790485"/>
              <a:gd name="connsiteX2673" fmla="*/ 12038075 w 13261896"/>
              <a:gd name="connsiteY2673" fmla="*/ 4876229 h 5790485"/>
              <a:gd name="connsiteX2674" fmla="*/ 12028550 w 13261896"/>
              <a:gd name="connsiteY2674" fmla="*/ 4904804 h 5790485"/>
              <a:gd name="connsiteX2675" fmla="*/ 11933300 w 13261896"/>
              <a:gd name="connsiteY2675" fmla="*/ 4814316 h 5790485"/>
              <a:gd name="connsiteX2676" fmla="*/ 11995213 w 13261896"/>
              <a:gd name="connsiteY2676" fmla="*/ 4800029 h 5790485"/>
              <a:gd name="connsiteX2677" fmla="*/ 12023788 w 13261896"/>
              <a:gd name="connsiteY2677" fmla="*/ 4804791 h 5790485"/>
              <a:gd name="connsiteX2678" fmla="*/ 11642836 w 13261896"/>
              <a:gd name="connsiteY2678" fmla="*/ 4800029 h 5790485"/>
              <a:gd name="connsiteX2679" fmla="*/ 11671411 w 13261896"/>
              <a:gd name="connsiteY2679" fmla="*/ 4823841 h 5790485"/>
              <a:gd name="connsiteX2680" fmla="*/ 11604736 w 13261896"/>
              <a:gd name="connsiteY2680" fmla="*/ 4800029 h 5790485"/>
              <a:gd name="connsiteX2681" fmla="*/ 11642836 w 13261896"/>
              <a:gd name="connsiteY2681" fmla="*/ 4800029 h 5790485"/>
              <a:gd name="connsiteX2682" fmla="*/ 11938063 w 13261896"/>
              <a:gd name="connsiteY2682" fmla="*/ 4852416 h 5790485"/>
              <a:gd name="connsiteX2683" fmla="*/ 11885675 w 13261896"/>
              <a:gd name="connsiteY2683" fmla="*/ 4828604 h 5790485"/>
              <a:gd name="connsiteX2684" fmla="*/ 11880913 w 13261896"/>
              <a:gd name="connsiteY2684" fmla="*/ 4795266 h 5790485"/>
              <a:gd name="connsiteX2685" fmla="*/ 11938063 w 13261896"/>
              <a:gd name="connsiteY2685" fmla="*/ 4852416 h 5790485"/>
              <a:gd name="connsiteX2686" fmla="*/ 11461908 w 13261896"/>
              <a:gd name="connsiteY2686" fmla="*/ 4819079 h 5790485"/>
              <a:gd name="connsiteX2687" fmla="*/ 11419046 w 13261896"/>
              <a:gd name="connsiteY2687" fmla="*/ 4823841 h 5790485"/>
              <a:gd name="connsiteX2688" fmla="*/ 11476196 w 13261896"/>
              <a:gd name="connsiteY2688" fmla="*/ 4857179 h 5790485"/>
              <a:gd name="connsiteX2689" fmla="*/ 11476196 w 13261896"/>
              <a:gd name="connsiteY2689" fmla="*/ 4871466 h 5790485"/>
              <a:gd name="connsiteX2690" fmla="*/ 11461908 w 13261896"/>
              <a:gd name="connsiteY2690" fmla="*/ 4876229 h 5790485"/>
              <a:gd name="connsiteX2691" fmla="*/ 11404758 w 13261896"/>
              <a:gd name="connsiteY2691" fmla="*/ 4838129 h 5790485"/>
              <a:gd name="connsiteX2692" fmla="*/ 11357133 w 13261896"/>
              <a:gd name="connsiteY2692" fmla="*/ 4828604 h 5790485"/>
              <a:gd name="connsiteX2693" fmla="*/ 11266646 w 13261896"/>
              <a:gd name="connsiteY2693" fmla="*/ 4828604 h 5790485"/>
              <a:gd name="connsiteX2694" fmla="*/ 11357133 w 13261896"/>
              <a:gd name="connsiteY2694" fmla="*/ 4795266 h 5790485"/>
              <a:gd name="connsiteX2695" fmla="*/ 11461908 w 13261896"/>
              <a:gd name="connsiteY2695" fmla="*/ 4819079 h 5790485"/>
              <a:gd name="connsiteX2696" fmla="*/ 11190446 w 13261896"/>
              <a:gd name="connsiteY2696" fmla="*/ 4819079 h 5790485"/>
              <a:gd name="connsiteX2697" fmla="*/ 11190446 w 13261896"/>
              <a:gd name="connsiteY2697" fmla="*/ 4842891 h 5790485"/>
              <a:gd name="connsiteX2698" fmla="*/ 11199971 w 13261896"/>
              <a:gd name="connsiteY2698" fmla="*/ 4857179 h 5790485"/>
              <a:gd name="connsiteX2699" fmla="*/ 11238071 w 13261896"/>
              <a:gd name="connsiteY2699" fmla="*/ 4828604 h 5790485"/>
              <a:gd name="connsiteX2700" fmla="*/ 11299983 w 13261896"/>
              <a:gd name="connsiteY2700" fmla="*/ 4890516 h 5790485"/>
              <a:gd name="connsiteX2701" fmla="*/ 11266646 w 13261896"/>
              <a:gd name="connsiteY2701" fmla="*/ 4919044 h 5790485"/>
              <a:gd name="connsiteX2702" fmla="*/ 11252359 w 13261896"/>
              <a:gd name="connsiteY2702" fmla="*/ 4914329 h 5790485"/>
              <a:gd name="connsiteX2703" fmla="*/ 11171396 w 13261896"/>
              <a:gd name="connsiteY2703" fmla="*/ 4961906 h 5790485"/>
              <a:gd name="connsiteX2704" fmla="*/ 11095244 w 13261896"/>
              <a:gd name="connsiteY2704" fmla="*/ 4876229 h 5790485"/>
              <a:gd name="connsiteX2705" fmla="*/ 11052381 w 13261896"/>
              <a:gd name="connsiteY2705" fmla="*/ 4938094 h 5790485"/>
              <a:gd name="connsiteX2706" fmla="*/ 11042856 w 13261896"/>
              <a:gd name="connsiteY2706" fmla="*/ 4923806 h 5790485"/>
              <a:gd name="connsiteX2707" fmla="*/ 11057144 w 13261896"/>
              <a:gd name="connsiteY2707" fmla="*/ 4866704 h 5790485"/>
              <a:gd name="connsiteX2708" fmla="*/ 11128534 w 13261896"/>
              <a:gd name="connsiteY2708" fmla="*/ 4800029 h 5790485"/>
              <a:gd name="connsiteX2709" fmla="*/ 11147584 w 13261896"/>
              <a:gd name="connsiteY2709" fmla="*/ 4814316 h 5790485"/>
              <a:gd name="connsiteX2710" fmla="*/ 11157109 w 13261896"/>
              <a:gd name="connsiteY2710" fmla="*/ 4804791 h 5790485"/>
              <a:gd name="connsiteX2711" fmla="*/ 11161871 w 13261896"/>
              <a:gd name="connsiteY2711" fmla="*/ 4814316 h 5790485"/>
              <a:gd name="connsiteX2712" fmla="*/ 11166634 w 13261896"/>
              <a:gd name="connsiteY2712" fmla="*/ 4795266 h 5790485"/>
              <a:gd name="connsiteX2713" fmla="*/ 11190446 w 13261896"/>
              <a:gd name="connsiteY2713" fmla="*/ 4819079 h 5790485"/>
              <a:gd name="connsiteX2714" fmla="*/ 11004756 w 13261896"/>
              <a:gd name="connsiteY2714" fmla="*/ 4838129 h 5790485"/>
              <a:gd name="connsiteX2715" fmla="*/ 11014281 w 13261896"/>
              <a:gd name="connsiteY2715" fmla="*/ 4842891 h 5790485"/>
              <a:gd name="connsiteX2716" fmla="*/ 11033331 w 13261896"/>
              <a:gd name="connsiteY2716" fmla="*/ 4833366 h 5790485"/>
              <a:gd name="connsiteX2717" fmla="*/ 11047619 w 13261896"/>
              <a:gd name="connsiteY2717" fmla="*/ 4876229 h 5790485"/>
              <a:gd name="connsiteX2718" fmla="*/ 11028569 w 13261896"/>
              <a:gd name="connsiteY2718" fmla="*/ 4919044 h 5790485"/>
              <a:gd name="connsiteX2719" fmla="*/ 10909506 w 13261896"/>
              <a:gd name="connsiteY2719" fmla="*/ 4938094 h 5790485"/>
              <a:gd name="connsiteX2720" fmla="*/ 10899981 w 13261896"/>
              <a:gd name="connsiteY2720" fmla="*/ 4923806 h 5790485"/>
              <a:gd name="connsiteX2721" fmla="*/ 10928556 w 13261896"/>
              <a:gd name="connsiteY2721" fmla="*/ 4919044 h 5790485"/>
              <a:gd name="connsiteX2722" fmla="*/ 10961894 w 13261896"/>
              <a:gd name="connsiteY2722" fmla="*/ 4928569 h 5790485"/>
              <a:gd name="connsiteX2723" fmla="*/ 11009519 w 13261896"/>
              <a:gd name="connsiteY2723" fmla="*/ 4880991 h 5790485"/>
              <a:gd name="connsiteX2724" fmla="*/ 10990469 w 13261896"/>
              <a:gd name="connsiteY2724" fmla="*/ 4861941 h 5790485"/>
              <a:gd name="connsiteX2725" fmla="*/ 10990469 w 13261896"/>
              <a:gd name="connsiteY2725" fmla="*/ 4795266 h 5790485"/>
              <a:gd name="connsiteX2726" fmla="*/ 11004756 w 13261896"/>
              <a:gd name="connsiteY2726" fmla="*/ 4838129 h 5790485"/>
              <a:gd name="connsiteX2727" fmla="*/ 8580929 w 13261896"/>
              <a:gd name="connsiteY2727" fmla="*/ 4795266 h 5790485"/>
              <a:gd name="connsiteX2728" fmla="*/ 8571404 w 13261896"/>
              <a:gd name="connsiteY2728" fmla="*/ 4804791 h 5790485"/>
              <a:gd name="connsiteX2729" fmla="*/ 8576167 w 13261896"/>
              <a:gd name="connsiteY2729" fmla="*/ 4823841 h 5790485"/>
              <a:gd name="connsiteX2730" fmla="*/ 8599979 w 13261896"/>
              <a:gd name="connsiteY2730" fmla="*/ 4809554 h 5790485"/>
              <a:gd name="connsiteX2731" fmla="*/ 8614267 w 13261896"/>
              <a:gd name="connsiteY2731" fmla="*/ 4819079 h 5790485"/>
              <a:gd name="connsiteX2732" fmla="*/ 8571404 w 13261896"/>
              <a:gd name="connsiteY2732" fmla="*/ 4823841 h 5790485"/>
              <a:gd name="connsiteX2733" fmla="*/ 8576167 w 13261896"/>
              <a:gd name="connsiteY2733" fmla="*/ 4857179 h 5790485"/>
              <a:gd name="connsiteX2734" fmla="*/ 8599979 w 13261896"/>
              <a:gd name="connsiteY2734" fmla="*/ 4842891 h 5790485"/>
              <a:gd name="connsiteX2735" fmla="*/ 8609504 w 13261896"/>
              <a:gd name="connsiteY2735" fmla="*/ 4852416 h 5790485"/>
              <a:gd name="connsiteX2736" fmla="*/ 8509492 w 13261896"/>
              <a:gd name="connsiteY2736" fmla="*/ 4861941 h 5790485"/>
              <a:gd name="connsiteX2737" fmla="*/ 8542829 w 13261896"/>
              <a:gd name="connsiteY2737" fmla="*/ 4847654 h 5790485"/>
              <a:gd name="connsiteX2738" fmla="*/ 8542829 w 13261896"/>
              <a:gd name="connsiteY2738" fmla="*/ 4833366 h 5790485"/>
              <a:gd name="connsiteX2739" fmla="*/ 8528542 w 13261896"/>
              <a:gd name="connsiteY2739" fmla="*/ 4828604 h 5790485"/>
              <a:gd name="connsiteX2740" fmla="*/ 8466629 w 13261896"/>
              <a:gd name="connsiteY2740" fmla="*/ 4880991 h 5790485"/>
              <a:gd name="connsiteX2741" fmla="*/ 8499967 w 13261896"/>
              <a:gd name="connsiteY2741" fmla="*/ 4880991 h 5790485"/>
              <a:gd name="connsiteX2742" fmla="*/ 8447579 w 13261896"/>
              <a:gd name="connsiteY2742" fmla="*/ 4904804 h 5790485"/>
              <a:gd name="connsiteX2743" fmla="*/ 8442817 w 13261896"/>
              <a:gd name="connsiteY2743" fmla="*/ 4890516 h 5790485"/>
              <a:gd name="connsiteX2744" fmla="*/ 8466629 w 13261896"/>
              <a:gd name="connsiteY2744" fmla="*/ 4861941 h 5790485"/>
              <a:gd name="connsiteX2745" fmla="*/ 8447579 w 13261896"/>
              <a:gd name="connsiteY2745" fmla="*/ 4861941 h 5790485"/>
              <a:gd name="connsiteX2746" fmla="*/ 8442817 w 13261896"/>
              <a:gd name="connsiteY2746" fmla="*/ 4852416 h 5790485"/>
              <a:gd name="connsiteX2747" fmla="*/ 8457104 w 13261896"/>
              <a:gd name="connsiteY2747" fmla="*/ 4804791 h 5790485"/>
              <a:gd name="connsiteX2748" fmla="*/ 8490442 w 13261896"/>
              <a:gd name="connsiteY2748" fmla="*/ 4804791 h 5790485"/>
              <a:gd name="connsiteX2749" fmla="*/ 8466629 w 13261896"/>
              <a:gd name="connsiteY2749" fmla="*/ 4847654 h 5790485"/>
              <a:gd name="connsiteX2750" fmla="*/ 8485679 w 13261896"/>
              <a:gd name="connsiteY2750" fmla="*/ 4823841 h 5790485"/>
              <a:gd name="connsiteX2751" fmla="*/ 8499967 w 13261896"/>
              <a:gd name="connsiteY2751" fmla="*/ 4833366 h 5790485"/>
              <a:gd name="connsiteX2752" fmla="*/ 8538067 w 13261896"/>
              <a:gd name="connsiteY2752" fmla="*/ 4819079 h 5790485"/>
              <a:gd name="connsiteX2753" fmla="*/ 8547592 w 13261896"/>
              <a:gd name="connsiteY2753" fmla="*/ 4795266 h 5790485"/>
              <a:gd name="connsiteX2754" fmla="*/ 8580929 w 13261896"/>
              <a:gd name="connsiteY2754" fmla="*/ 4795266 h 5790485"/>
              <a:gd name="connsiteX2755" fmla="*/ 7090458 w 13261896"/>
              <a:gd name="connsiteY2755" fmla="*/ 5023819 h 5790485"/>
              <a:gd name="connsiteX2756" fmla="*/ 7038070 w 13261896"/>
              <a:gd name="connsiteY2756" fmla="*/ 5000006 h 5790485"/>
              <a:gd name="connsiteX2757" fmla="*/ 7052358 w 13261896"/>
              <a:gd name="connsiteY2757" fmla="*/ 4942856 h 5790485"/>
              <a:gd name="connsiteX2758" fmla="*/ 7061883 w 13261896"/>
              <a:gd name="connsiteY2758" fmla="*/ 4861941 h 5790485"/>
              <a:gd name="connsiteX2759" fmla="*/ 7004733 w 13261896"/>
              <a:gd name="connsiteY2759" fmla="*/ 4809554 h 5790485"/>
              <a:gd name="connsiteX2760" fmla="*/ 6938058 w 13261896"/>
              <a:gd name="connsiteY2760" fmla="*/ 4866704 h 5790485"/>
              <a:gd name="connsiteX2761" fmla="*/ 6947583 w 13261896"/>
              <a:gd name="connsiteY2761" fmla="*/ 4900041 h 5790485"/>
              <a:gd name="connsiteX2762" fmla="*/ 6980920 w 13261896"/>
              <a:gd name="connsiteY2762" fmla="*/ 4885754 h 5790485"/>
              <a:gd name="connsiteX2763" fmla="*/ 6961870 w 13261896"/>
              <a:gd name="connsiteY2763" fmla="*/ 4880991 h 5790485"/>
              <a:gd name="connsiteX2764" fmla="*/ 6976158 w 13261896"/>
              <a:gd name="connsiteY2764" fmla="*/ 4842891 h 5790485"/>
              <a:gd name="connsiteX2765" fmla="*/ 6999970 w 13261896"/>
              <a:gd name="connsiteY2765" fmla="*/ 4842891 h 5790485"/>
              <a:gd name="connsiteX2766" fmla="*/ 7004733 w 13261896"/>
              <a:gd name="connsiteY2766" fmla="*/ 4861941 h 5790485"/>
              <a:gd name="connsiteX2767" fmla="*/ 6985683 w 13261896"/>
              <a:gd name="connsiteY2767" fmla="*/ 4890516 h 5790485"/>
              <a:gd name="connsiteX2768" fmla="*/ 6976158 w 13261896"/>
              <a:gd name="connsiteY2768" fmla="*/ 4938094 h 5790485"/>
              <a:gd name="connsiteX2769" fmla="*/ 6995208 w 13261896"/>
              <a:gd name="connsiteY2769" fmla="*/ 4952381 h 5790485"/>
              <a:gd name="connsiteX2770" fmla="*/ 6990445 w 13261896"/>
              <a:gd name="connsiteY2770" fmla="*/ 4966669 h 5790485"/>
              <a:gd name="connsiteX2771" fmla="*/ 6976158 w 13261896"/>
              <a:gd name="connsiteY2771" fmla="*/ 4976194 h 5790485"/>
              <a:gd name="connsiteX2772" fmla="*/ 6995208 w 13261896"/>
              <a:gd name="connsiteY2772" fmla="*/ 4990481 h 5790485"/>
              <a:gd name="connsiteX2773" fmla="*/ 6976158 w 13261896"/>
              <a:gd name="connsiteY2773" fmla="*/ 4995244 h 5790485"/>
              <a:gd name="connsiteX2774" fmla="*/ 6957108 w 13261896"/>
              <a:gd name="connsiteY2774" fmla="*/ 4985719 h 5790485"/>
              <a:gd name="connsiteX2775" fmla="*/ 6966633 w 13261896"/>
              <a:gd name="connsiteY2775" fmla="*/ 5004769 h 5790485"/>
              <a:gd name="connsiteX2776" fmla="*/ 6914245 w 13261896"/>
              <a:gd name="connsiteY2776" fmla="*/ 5028581 h 5790485"/>
              <a:gd name="connsiteX2777" fmla="*/ 6928533 w 13261896"/>
              <a:gd name="connsiteY2777" fmla="*/ 4814316 h 5790485"/>
              <a:gd name="connsiteX2778" fmla="*/ 7104745 w 13261896"/>
              <a:gd name="connsiteY2778" fmla="*/ 4795266 h 5790485"/>
              <a:gd name="connsiteX2779" fmla="*/ 7090458 w 13261896"/>
              <a:gd name="connsiteY2779" fmla="*/ 5023819 h 5790485"/>
              <a:gd name="connsiteX2780" fmla="*/ 12242863 w 13261896"/>
              <a:gd name="connsiteY2780" fmla="*/ 4819079 h 5790485"/>
              <a:gd name="connsiteX2781" fmla="*/ 12266629 w 13261896"/>
              <a:gd name="connsiteY2781" fmla="*/ 4804791 h 5790485"/>
              <a:gd name="connsiteX2782" fmla="*/ 12290441 w 13261896"/>
              <a:gd name="connsiteY2782" fmla="*/ 4828604 h 5790485"/>
              <a:gd name="connsiteX2783" fmla="*/ 12304729 w 13261896"/>
              <a:gd name="connsiteY2783" fmla="*/ 4819079 h 5790485"/>
              <a:gd name="connsiteX2784" fmla="*/ 12323779 w 13261896"/>
              <a:gd name="connsiteY2784" fmla="*/ 4828604 h 5790485"/>
              <a:gd name="connsiteX2785" fmla="*/ 12257104 w 13261896"/>
              <a:gd name="connsiteY2785" fmla="*/ 4885754 h 5790485"/>
              <a:gd name="connsiteX2786" fmla="*/ 12223813 w 13261896"/>
              <a:gd name="connsiteY2786" fmla="*/ 4880991 h 5790485"/>
              <a:gd name="connsiteX2787" fmla="*/ 12233338 w 13261896"/>
              <a:gd name="connsiteY2787" fmla="*/ 4847654 h 5790485"/>
              <a:gd name="connsiteX2788" fmla="*/ 12200000 w 13261896"/>
              <a:gd name="connsiteY2788" fmla="*/ 4885754 h 5790485"/>
              <a:gd name="connsiteX2789" fmla="*/ 12180950 w 13261896"/>
              <a:gd name="connsiteY2789" fmla="*/ 4861941 h 5790485"/>
              <a:gd name="connsiteX2790" fmla="*/ 12133325 w 13261896"/>
              <a:gd name="connsiteY2790" fmla="*/ 4847654 h 5790485"/>
              <a:gd name="connsiteX2791" fmla="*/ 12085700 w 13261896"/>
              <a:gd name="connsiteY2791" fmla="*/ 4819079 h 5790485"/>
              <a:gd name="connsiteX2792" fmla="*/ 12142850 w 13261896"/>
              <a:gd name="connsiteY2792" fmla="*/ 4800029 h 5790485"/>
              <a:gd name="connsiteX2793" fmla="*/ 12171425 w 13261896"/>
              <a:gd name="connsiteY2793" fmla="*/ 4809554 h 5790485"/>
              <a:gd name="connsiteX2794" fmla="*/ 12209525 w 13261896"/>
              <a:gd name="connsiteY2794" fmla="*/ 4790504 h 5790485"/>
              <a:gd name="connsiteX2795" fmla="*/ 12242863 w 13261896"/>
              <a:gd name="connsiteY2795" fmla="*/ 4819079 h 5790485"/>
              <a:gd name="connsiteX2796" fmla="*/ 4190476 w 13261896"/>
              <a:gd name="connsiteY2796" fmla="*/ 4852416 h 5790485"/>
              <a:gd name="connsiteX2797" fmla="*/ 4252341 w 13261896"/>
              <a:gd name="connsiteY2797" fmla="*/ 4942856 h 5790485"/>
              <a:gd name="connsiteX2798" fmla="*/ 4480941 w 13261896"/>
              <a:gd name="connsiteY2798" fmla="*/ 5123831 h 5790485"/>
              <a:gd name="connsiteX2799" fmla="*/ 4699969 w 13261896"/>
              <a:gd name="connsiteY2799" fmla="*/ 4980956 h 5790485"/>
              <a:gd name="connsiteX2800" fmla="*/ 4771406 w 13261896"/>
              <a:gd name="connsiteY2800" fmla="*/ 5000006 h 5790485"/>
              <a:gd name="connsiteX2801" fmla="*/ 4871419 w 13261896"/>
              <a:gd name="connsiteY2801" fmla="*/ 5109544 h 5790485"/>
              <a:gd name="connsiteX2802" fmla="*/ 5028533 w 13261896"/>
              <a:gd name="connsiteY2802" fmla="*/ 5219081 h 5790485"/>
              <a:gd name="connsiteX2803" fmla="*/ 5052346 w 13261896"/>
              <a:gd name="connsiteY2803" fmla="*/ 5295281 h 5790485"/>
              <a:gd name="connsiteX2804" fmla="*/ 5042821 w 13261896"/>
              <a:gd name="connsiteY2804" fmla="*/ 5385721 h 5790485"/>
              <a:gd name="connsiteX2805" fmla="*/ 4938094 w 13261896"/>
              <a:gd name="connsiteY2805" fmla="*/ 5423821 h 5790485"/>
              <a:gd name="connsiteX2806" fmla="*/ 4861894 w 13261896"/>
              <a:gd name="connsiteY2806" fmla="*/ 5528596 h 5790485"/>
              <a:gd name="connsiteX2807" fmla="*/ 4719019 w 13261896"/>
              <a:gd name="connsiteY2807" fmla="*/ 5580984 h 5790485"/>
              <a:gd name="connsiteX2808" fmla="*/ 4457129 w 13261896"/>
              <a:gd name="connsiteY2808" fmla="*/ 5504784 h 5790485"/>
              <a:gd name="connsiteX2809" fmla="*/ 4385691 w 13261896"/>
              <a:gd name="connsiteY2809" fmla="*/ 5442871 h 5790485"/>
              <a:gd name="connsiteX2810" fmla="*/ 4233339 w 13261896"/>
              <a:gd name="connsiteY2810" fmla="*/ 5328571 h 5790485"/>
              <a:gd name="connsiteX2811" fmla="*/ 4014264 w 13261896"/>
              <a:gd name="connsiteY2811" fmla="*/ 5176219 h 5790485"/>
              <a:gd name="connsiteX2812" fmla="*/ 3980926 w 13261896"/>
              <a:gd name="connsiteY2812" fmla="*/ 5071444 h 5790485"/>
              <a:gd name="connsiteX2813" fmla="*/ 3980926 w 13261896"/>
              <a:gd name="connsiteY2813" fmla="*/ 5047631 h 5790485"/>
              <a:gd name="connsiteX2814" fmla="*/ 4076176 w 13261896"/>
              <a:gd name="connsiteY2814" fmla="*/ 5119069 h 5790485"/>
              <a:gd name="connsiteX2815" fmla="*/ 4085701 w 13261896"/>
              <a:gd name="connsiteY2815" fmla="*/ 5147644 h 5790485"/>
              <a:gd name="connsiteX2816" fmla="*/ 4142851 w 13261896"/>
              <a:gd name="connsiteY2816" fmla="*/ 5176219 h 5790485"/>
              <a:gd name="connsiteX2817" fmla="*/ 3980926 w 13261896"/>
              <a:gd name="connsiteY2817" fmla="*/ 5033344 h 5790485"/>
              <a:gd name="connsiteX2818" fmla="*/ 3980926 w 13261896"/>
              <a:gd name="connsiteY2818" fmla="*/ 5014294 h 5790485"/>
              <a:gd name="connsiteX2819" fmla="*/ 3995214 w 13261896"/>
              <a:gd name="connsiteY2819" fmla="*/ 4928569 h 5790485"/>
              <a:gd name="connsiteX2820" fmla="*/ 4066651 w 13261896"/>
              <a:gd name="connsiteY2820" fmla="*/ 4842891 h 5790485"/>
              <a:gd name="connsiteX2821" fmla="*/ 4104751 w 13261896"/>
              <a:gd name="connsiteY2821" fmla="*/ 4871466 h 5790485"/>
              <a:gd name="connsiteX2822" fmla="*/ 4152376 w 13261896"/>
              <a:gd name="connsiteY2822" fmla="*/ 4957144 h 5790485"/>
              <a:gd name="connsiteX2823" fmla="*/ 4223814 w 13261896"/>
              <a:gd name="connsiteY2823" fmla="*/ 5061919 h 5790485"/>
              <a:gd name="connsiteX2824" fmla="*/ 4238101 w 13261896"/>
              <a:gd name="connsiteY2824" fmla="*/ 5114306 h 5790485"/>
              <a:gd name="connsiteX2825" fmla="*/ 4228576 w 13261896"/>
              <a:gd name="connsiteY2825" fmla="*/ 5138119 h 5790485"/>
              <a:gd name="connsiteX2826" fmla="*/ 4261866 w 13261896"/>
              <a:gd name="connsiteY2826" fmla="*/ 5204794 h 5790485"/>
              <a:gd name="connsiteX2827" fmla="*/ 4266629 w 13261896"/>
              <a:gd name="connsiteY2827" fmla="*/ 5190506 h 5790485"/>
              <a:gd name="connsiteX2828" fmla="*/ 4242864 w 13261896"/>
              <a:gd name="connsiteY2828" fmla="*/ 5138119 h 5790485"/>
              <a:gd name="connsiteX2829" fmla="*/ 4252341 w 13261896"/>
              <a:gd name="connsiteY2829" fmla="*/ 5114306 h 5790485"/>
              <a:gd name="connsiteX2830" fmla="*/ 4242864 w 13261896"/>
              <a:gd name="connsiteY2830" fmla="*/ 5066681 h 5790485"/>
              <a:gd name="connsiteX2831" fmla="*/ 4371404 w 13261896"/>
              <a:gd name="connsiteY2831" fmla="*/ 5133356 h 5790485"/>
              <a:gd name="connsiteX2832" fmla="*/ 4390454 w 13261896"/>
              <a:gd name="connsiteY2832" fmla="*/ 5171456 h 5790485"/>
              <a:gd name="connsiteX2833" fmla="*/ 4433316 w 13261896"/>
              <a:gd name="connsiteY2833" fmla="*/ 5195269 h 5790485"/>
              <a:gd name="connsiteX2834" fmla="*/ 4399979 w 13261896"/>
              <a:gd name="connsiteY2834" fmla="*/ 5166694 h 5790485"/>
              <a:gd name="connsiteX2835" fmla="*/ 4233339 w 13261896"/>
              <a:gd name="connsiteY2835" fmla="*/ 5042869 h 5790485"/>
              <a:gd name="connsiteX2836" fmla="*/ 4171426 w 13261896"/>
              <a:gd name="connsiteY2836" fmla="*/ 4957144 h 5790485"/>
              <a:gd name="connsiteX2837" fmla="*/ 4066651 w 13261896"/>
              <a:gd name="connsiteY2837" fmla="*/ 4828604 h 5790485"/>
              <a:gd name="connsiteX2838" fmla="*/ 3990451 w 13261896"/>
              <a:gd name="connsiteY2838" fmla="*/ 4880991 h 5790485"/>
              <a:gd name="connsiteX2839" fmla="*/ 3966639 w 13261896"/>
              <a:gd name="connsiteY2839" fmla="*/ 4890516 h 5790485"/>
              <a:gd name="connsiteX2840" fmla="*/ 3942826 w 13261896"/>
              <a:gd name="connsiteY2840" fmla="*/ 4919044 h 5790485"/>
              <a:gd name="connsiteX2841" fmla="*/ 3880914 w 13261896"/>
              <a:gd name="connsiteY2841" fmla="*/ 4857179 h 5790485"/>
              <a:gd name="connsiteX2842" fmla="*/ 4028551 w 13261896"/>
              <a:gd name="connsiteY2842" fmla="*/ 4785741 h 5790485"/>
              <a:gd name="connsiteX2843" fmla="*/ 4190476 w 13261896"/>
              <a:gd name="connsiteY2843" fmla="*/ 4852416 h 5790485"/>
              <a:gd name="connsiteX2844" fmla="*/ 3719036 w 13261896"/>
              <a:gd name="connsiteY2844" fmla="*/ 4790504 h 5790485"/>
              <a:gd name="connsiteX2845" fmla="*/ 3719036 w 13261896"/>
              <a:gd name="connsiteY2845" fmla="*/ 4866704 h 5790485"/>
              <a:gd name="connsiteX2846" fmla="*/ 3690461 w 13261896"/>
              <a:gd name="connsiteY2846" fmla="*/ 4866704 h 5790485"/>
              <a:gd name="connsiteX2847" fmla="*/ 3685699 w 13261896"/>
              <a:gd name="connsiteY2847" fmla="*/ 4814316 h 5790485"/>
              <a:gd name="connsiteX2848" fmla="*/ 3699986 w 13261896"/>
              <a:gd name="connsiteY2848" fmla="*/ 4785741 h 5790485"/>
              <a:gd name="connsiteX2849" fmla="*/ 3719036 w 13261896"/>
              <a:gd name="connsiteY2849" fmla="*/ 4790504 h 5790485"/>
              <a:gd name="connsiteX2850" fmla="*/ 1580912 w 13261896"/>
              <a:gd name="connsiteY2850" fmla="*/ 4804791 h 5790485"/>
              <a:gd name="connsiteX2851" fmla="*/ 1580912 w 13261896"/>
              <a:gd name="connsiteY2851" fmla="*/ 4833366 h 5790485"/>
              <a:gd name="connsiteX2852" fmla="*/ 1523810 w 13261896"/>
              <a:gd name="connsiteY2852" fmla="*/ 4804791 h 5790485"/>
              <a:gd name="connsiteX2853" fmla="*/ 1538097 w 13261896"/>
              <a:gd name="connsiteY2853" fmla="*/ 4785741 h 5790485"/>
              <a:gd name="connsiteX2854" fmla="*/ 1580912 w 13261896"/>
              <a:gd name="connsiteY2854" fmla="*/ 4804791 h 5790485"/>
              <a:gd name="connsiteX2855" fmla="*/ 1119045 w 13261896"/>
              <a:gd name="connsiteY2855" fmla="*/ 4871466 h 5790485"/>
              <a:gd name="connsiteX2856" fmla="*/ 1095232 w 13261896"/>
              <a:gd name="connsiteY2856" fmla="*/ 4938094 h 5790485"/>
              <a:gd name="connsiteX2857" fmla="*/ 1109520 w 13261896"/>
              <a:gd name="connsiteY2857" fmla="*/ 4919044 h 5790485"/>
              <a:gd name="connsiteX2858" fmla="*/ 1090470 w 13261896"/>
              <a:gd name="connsiteY2858" fmla="*/ 5023819 h 5790485"/>
              <a:gd name="connsiteX2859" fmla="*/ 1076182 w 13261896"/>
              <a:gd name="connsiteY2859" fmla="*/ 4995244 h 5790485"/>
              <a:gd name="connsiteX2860" fmla="*/ 1123807 w 13261896"/>
              <a:gd name="connsiteY2860" fmla="*/ 4833366 h 5790485"/>
              <a:gd name="connsiteX2861" fmla="*/ 1142857 w 13261896"/>
              <a:gd name="connsiteY2861" fmla="*/ 4785741 h 5790485"/>
              <a:gd name="connsiteX2862" fmla="*/ 1119045 w 13261896"/>
              <a:gd name="connsiteY2862" fmla="*/ 4871466 h 5790485"/>
              <a:gd name="connsiteX2863" fmla="*/ 1104757 w 13261896"/>
              <a:gd name="connsiteY2863" fmla="*/ 4833366 h 5790485"/>
              <a:gd name="connsiteX2864" fmla="*/ 1128570 w 13261896"/>
              <a:gd name="connsiteY2864" fmla="*/ 4790504 h 5790485"/>
              <a:gd name="connsiteX2865" fmla="*/ 1104757 w 13261896"/>
              <a:gd name="connsiteY2865" fmla="*/ 4833366 h 5790485"/>
              <a:gd name="connsiteX2866" fmla="*/ 3814286 w 13261896"/>
              <a:gd name="connsiteY2866" fmla="*/ 4804791 h 5790485"/>
              <a:gd name="connsiteX2867" fmla="*/ 3790474 w 13261896"/>
              <a:gd name="connsiteY2867" fmla="*/ 4795266 h 5790485"/>
              <a:gd name="connsiteX2868" fmla="*/ 3790474 w 13261896"/>
              <a:gd name="connsiteY2868" fmla="*/ 4780979 h 5790485"/>
              <a:gd name="connsiteX2869" fmla="*/ 3814286 w 13261896"/>
              <a:gd name="connsiteY2869" fmla="*/ 4804791 h 5790485"/>
              <a:gd name="connsiteX2870" fmla="*/ 3561874 w 13261896"/>
              <a:gd name="connsiteY2870" fmla="*/ 4814316 h 5790485"/>
              <a:gd name="connsiteX2871" fmla="*/ 3547586 w 13261896"/>
              <a:gd name="connsiteY2871" fmla="*/ 4866704 h 5790485"/>
              <a:gd name="connsiteX2872" fmla="*/ 3533299 w 13261896"/>
              <a:gd name="connsiteY2872" fmla="*/ 4866704 h 5790485"/>
              <a:gd name="connsiteX2873" fmla="*/ 3533299 w 13261896"/>
              <a:gd name="connsiteY2873" fmla="*/ 4790504 h 5790485"/>
              <a:gd name="connsiteX2874" fmla="*/ 3547586 w 13261896"/>
              <a:gd name="connsiteY2874" fmla="*/ 4780979 h 5790485"/>
              <a:gd name="connsiteX2875" fmla="*/ 3561874 w 13261896"/>
              <a:gd name="connsiteY2875" fmla="*/ 4814316 h 5790485"/>
              <a:gd name="connsiteX2876" fmla="*/ 10971419 w 13261896"/>
              <a:gd name="connsiteY2876" fmla="*/ 4785741 h 5790485"/>
              <a:gd name="connsiteX2877" fmla="*/ 10971419 w 13261896"/>
              <a:gd name="connsiteY2877" fmla="*/ 4861941 h 5790485"/>
              <a:gd name="connsiteX2878" fmla="*/ 10923794 w 13261896"/>
              <a:gd name="connsiteY2878" fmla="*/ 4857179 h 5790485"/>
              <a:gd name="connsiteX2879" fmla="*/ 10833306 w 13261896"/>
              <a:gd name="connsiteY2879" fmla="*/ 4876229 h 5790485"/>
              <a:gd name="connsiteX2880" fmla="*/ 10780919 w 13261896"/>
              <a:gd name="connsiteY2880" fmla="*/ 4923806 h 5790485"/>
              <a:gd name="connsiteX2881" fmla="*/ 10690479 w 13261896"/>
              <a:gd name="connsiteY2881" fmla="*/ 5057156 h 5790485"/>
              <a:gd name="connsiteX2882" fmla="*/ 10671429 w 13261896"/>
              <a:gd name="connsiteY2882" fmla="*/ 4957144 h 5790485"/>
              <a:gd name="connsiteX2883" fmla="*/ 10704767 w 13261896"/>
              <a:gd name="connsiteY2883" fmla="*/ 4880991 h 5790485"/>
              <a:gd name="connsiteX2884" fmla="*/ 10738056 w 13261896"/>
              <a:gd name="connsiteY2884" fmla="*/ 4900041 h 5790485"/>
              <a:gd name="connsiteX2885" fmla="*/ 10747581 w 13261896"/>
              <a:gd name="connsiteY2885" fmla="*/ 4880991 h 5790485"/>
              <a:gd name="connsiteX2886" fmla="*/ 10733294 w 13261896"/>
              <a:gd name="connsiteY2886" fmla="*/ 4852416 h 5790485"/>
              <a:gd name="connsiteX2887" fmla="*/ 10766631 w 13261896"/>
              <a:gd name="connsiteY2887" fmla="*/ 4823841 h 5790485"/>
              <a:gd name="connsiteX2888" fmla="*/ 10780919 w 13261896"/>
              <a:gd name="connsiteY2888" fmla="*/ 4838129 h 5790485"/>
              <a:gd name="connsiteX2889" fmla="*/ 10823781 w 13261896"/>
              <a:gd name="connsiteY2889" fmla="*/ 4785741 h 5790485"/>
              <a:gd name="connsiteX2890" fmla="*/ 10885694 w 13261896"/>
              <a:gd name="connsiteY2890" fmla="*/ 4819079 h 5790485"/>
              <a:gd name="connsiteX2891" fmla="*/ 10942844 w 13261896"/>
              <a:gd name="connsiteY2891" fmla="*/ 4776216 h 5790485"/>
              <a:gd name="connsiteX2892" fmla="*/ 10971419 w 13261896"/>
              <a:gd name="connsiteY2892" fmla="*/ 4785741 h 5790485"/>
              <a:gd name="connsiteX2893" fmla="*/ 8819007 w 13261896"/>
              <a:gd name="connsiteY2893" fmla="*/ 4790504 h 5790485"/>
              <a:gd name="connsiteX2894" fmla="*/ 8719042 w 13261896"/>
              <a:gd name="connsiteY2894" fmla="*/ 4800029 h 5790485"/>
              <a:gd name="connsiteX2895" fmla="*/ 8714279 w 13261896"/>
              <a:gd name="connsiteY2895" fmla="*/ 4833366 h 5790485"/>
              <a:gd name="connsiteX2896" fmla="*/ 8738092 w 13261896"/>
              <a:gd name="connsiteY2896" fmla="*/ 4838129 h 5790485"/>
              <a:gd name="connsiteX2897" fmla="*/ 8780954 w 13261896"/>
              <a:gd name="connsiteY2897" fmla="*/ 4819079 h 5790485"/>
              <a:gd name="connsiteX2898" fmla="*/ 8804767 w 13261896"/>
              <a:gd name="connsiteY2898" fmla="*/ 4833366 h 5790485"/>
              <a:gd name="connsiteX2899" fmla="*/ 8747617 w 13261896"/>
              <a:gd name="connsiteY2899" fmla="*/ 4923806 h 5790485"/>
              <a:gd name="connsiteX2900" fmla="*/ 8723804 w 13261896"/>
              <a:gd name="connsiteY2900" fmla="*/ 4904804 h 5790485"/>
              <a:gd name="connsiteX2901" fmla="*/ 8766667 w 13261896"/>
              <a:gd name="connsiteY2901" fmla="*/ 4842891 h 5790485"/>
              <a:gd name="connsiteX2902" fmla="*/ 8738092 w 13261896"/>
              <a:gd name="connsiteY2902" fmla="*/ 4838129 h 5790485"/>
              <a:gd name="connsiteX2903" fmla="*/ 8719042 w 13261896"/>
              <a:gd name="connsiteY2903" fmla="*/ 4838129 h 5790485"/>
              <a:gd name="connsiteX2904" fmla="*/ 8695229 w 13261896"/>
              <a:gd name="connsiteY2904" fmla="*/ 4880991 h 5790485"/>
              <a:gd name="connsiteX2905" fmla="*/ 8623792 w 13261896"/>
              <a:gd name="connsiteY2905" fmla="*/ 4933331 h 5790485"/>
              <a:gd name="connsiteX2906" fmla="*/ 8661892 w 13261896"/>
              <a:gd name="connsiteY2906" fmla="*/ 4895279 h 5790485"/>
              <a:gd name="connsiteX2907" fmla="*/ 8690467 w 13261896"/>
              <a:gd name="connsiteY2907" fmla="*/ 4823841 h 5790485"/>
              <a:gd name="connsiteX2908" fmla="*/ 8690467 w 13261896"/>
              <a:gd name="connsiteY2908" fmla="*/ 4809554 h 5790485"/>
              <a:gd name="connsiteX2909" fmla="*/ 8638079 w 13261896"/>
              <a:gd name="connsiteY2909" fmla="*/ 4804791 h 5790485"/>
              <a:gd name="connsiteX2910" fmla="*/ 8771429 w 13261896"/>
              <a:gd name="connsiteY2910" fmla="*/ 4790504 h 5790485"/>
              <a:gd name="connsiteX2911" fmla="*/ 8795242 w 13261896"/>
              <a:gd name="connsiteY2911" fmla="*/ 4776216 h 5790485"/>
              <a:gd name="connsiteX2912" fmla="*/ 8819007 w 13261896"/>
              <a:gd name="connsiteY2912" fmla="*/ 4790504 h 5790485"/>
              <a:gd name="connsiteX2913" fmla="*/ 12261866 w 13261896"/>
              <a:gd name="connsiteY2913" fmla="*/ 4771454 h 5790485"/>
              <a:gd name="connsiteX2914" fmla="*/ 12257104 w 13261896"/>
              <a:gd name="connsiteY2914" fmla="*/ 4771454 h 5790485"/>
              <a:gd name="connsiteX2915" fmla="*/ 12261866 w 13261896"/>
              <a:gd name="connsiteY2915" fmla="*/ 4771454 h 5790485"/>
              <a:gd name="connsiteX2916" fmla="*/ 12228575 w 13261896"/>
              <a:gd name="connsiteY2916" fmla="*/ 4771454 h 5790485"/>
              <a:gd name="connsiteX2917" fmla="*/ 12238100 w 13261896"/>
              <a:gd name="connsiteY2917" fmla="*/ 4780979 h 5790485"/>
              <a:gd name="connsiteX2918" fmla="*/ 12228575 w 13261896"/>
              <a:gd name="connsiteY2918" fmla="*/ 4771454 h 5790485"/>
              <a:gd name="connsiteX2919" fmla="*/ 6638068 w 13261896"/>
              <a:gd name="connsiteY2919" fmla="*/ 4795266 h 5790485"/>
              <a:gd name="connsiteX2920" fmla="*/ 6619018 w 13261896"/>
              <a:gd name="connsiteY2920" fmla="*/ 4795266 h 5790485"/>
              <a:gd name="connsiteX2921" fmla="*/ 6619018 w 13261896"/>
              <a:gd name="connsiteY2921" fmla="*/ 4776216 h 5790485"/>
              <a:gd name="connsiteX2922" fmla="*/ 6642831 w 13261896"/>
              <a:gd name="connsiteY2922" fmla="*/ 4771454 h 5790485"/>
              <a:gd name="connsiteX2923" fmla="*/ 6638068 w 13261896"/>
              <a:gd name="connsiteY2923" fmla="*/ 4795266 h 5790485"/>
              <a:gd name="connsiteX2924" fmla="*/ 8966644 w 13261896"/>
              <a:gd name="connsiteY2924" fmla="*/ 4780979 h 5790485"/>
              <a:gd name="connsiteX2925" fmla="*/ 8971407 w 13261896"/>
              <a:gd name="connsiteY2925" fmla="*/ 4800029 h 5790485"/>
              <a:gd name="connsiteX2926" fmla="*/ 9004744 w 13261896"/>
              <a:gd name="connsiteY2926" fmla="*/ 4800029 h 5790485"/>
              <a:gd name="connsiteX2927" fmla="*/ 9004744 w 13261896"/>
              <a:gd name="connsiteY2927" fmla="*/ 4771454 h 5790485"/>
              <a:gd name="connsiteX2928" fmla="*/ 9042844 w 13261896"/>
              <a:gd name="connsiteY2928" fmla="*/ 4771454 h 5790485"/>
              <a:gd name="connsiteX2929" fmla="*/ 9038082 w 13261896"/>
              <a:gd name="connsiteY2929" fmla="*/ 4804791 h 5790485"/>
              <a:gd name="connsiteX2930" fmla="*/ 9019032 w 13261896"/>
              <a:gd name="connsiteY2930" fmla="*/ 4809554 h 5790485"/>
              <a:gd name="connsiteX2931" fmla="*/ 8985694 w 13261896"/>
              <a:gd name="connsiteY2931" fmla="*/ 4800029 h 5790485"/>
              <a:gd name="connsiteX2932" fmla="*/ 8919019 w 13261896"/>
              <a:gd name="connsiteY2932" fmla="*/ 4809554 h 5790485"/>
              <a:gd name="connsiteX2933" fmla="*/ 8947594 w 13261896"/>
              <a:gd name="connsiteY2933" fmla="*/ 4814316 h 5790485"/>
              <a:gd name="connsiteX2934" fmla="*/ 8942832 w 13261896"/>
              <a:gd name="connsiteY2934" fmla="*/ 4833366 h 5790485"/>
              <a:gd name="connsiteX2935" fmla="*/ 9009507 w 13261896"/>
              <a:gd name="connsiteY2935" fmla="*/ 4819079 h 5790485"/>
              <a:gd name="connsiteX2936" fmla="*/ 9033319 w 13261896"/>
              <a:gd name="connsiteY2936" fmla="*/ 4833366 h 5790485"/>
              <a:gd name="connsiteX2937" fmla="*/ 8928544 w 13261896"/>
              <a:gd name="connsiteY2937" fmla="*/ 4904804 h 5790485"/>
              <a:gd name="connsiteX2938" fmla="*/ 8857107 w 13261896"/>
              <a:gd name="connsiteY2938" fmla="*/ 4923806 h 5790485"/>
              <a:gd name="connsiteX2939" fmla="*/ 8842819 w 13261896"/>
              <a:gd name="connsiteY2939" fmla="*/ 4923806 h 5790485"/>
              <a:gd name="connsiteX2940" fmla="*/ 8914257 w 13261896"/>
              <a:gd name="connsiteY2940" fmla="*/ 4890516 h 5790485"/>
              <a:gd name="connsiteX2941" fmla="*/ 8909494 w 13261896"/>
              <a:gd name="connsiteY2941" fmla="*/ 4861941 h 5790485"/>
              <a:gd name="connsiteX2942" fmla="*/ 8895207 w 13261896"/>
              <a:gd name="connsiteY2942" fmla="*/ 4857179 h 5790485"/>
              <a:gd name="connsiteX2943" fmla="*/ 8852344 w 13261896"/>
              <a:gd name="connsiteY2943" fmla="*/ 4876229 h 5790485"/>
              <a:gd name="connsiteX2944" fmla="*/ 8904732 w 13261896"/>
              <a:gd name="connsiteY2944" fmla="*/ 4814316 h 5790485"/>
              <a:gd name="connsiteX2945" fmla="*/ 8861869 w 13261896"/>
              <a:gd name="connsiteY2945" fmla="*/ 4814316 h 5790485"/>
              <a:gd name="connsiteX2946" fmla="*/ 8861869 w 13261896"/>
              <a:gd name="connsiteY2946" fmla="*/ 4780979 h 5790485"/>
              <a:gd name="connsiteX2947" fmla="*/ 8899969 w 13261896"/>
              <a:gd name="connsiteY2947" fmla="*/ 4780979 h 5790485"/>
              <a:gd name="connsiteX2948" fmla="*/ 8895207 w 13261896"/>
              <a:gd name="connsiteY2948" fmla="*/ 4804791 h 5790485"/>
              <a:gd name="connsiteX2949" fmla="*/ 8933307 w 13261896"/>
              <a:gd name="connsiteY2949" fmla="*/ 4804791 h 5790485"/>
              <a:gd name="connsiteX2950" fmla="*/ 8933307 w 13261896"/>
              <a:gd name="connsiteY2950" fmla="*/ 4771454 h 5790485"/>
              <a:gd name="connsiteX2951" fmla="*/ 8976169 w 13261896"/>
              <a:gd name="connsiteY2951" fmla="*/ 4771454 h 5790485"/>
              <a:gd name="connsiteX2952" fmla="*/ 8966644 w 13261896"/>
              <a:gd name="connsiteY2952" fmla="*/ 4780979 h 5790485"/>
              <a:gd name="connsiteX2953" fmla="*/ 3780949 w 13261896"/>
              <a:gd name="connsiteY2953" fmla="*/ 4776216 h 5790485"/>
              <a:gd name="connsiteX2954" fmla="*/ 3780949 w 13261896"/>
              <a:gd name="connsiteY2954" fmla="*/ 4790504 h 5790485"/>
              <a:gd name="connsiteX2955" fmla="*/ 3761899 w 13261896"/>
              <a:gd name="connsiteY2955" fmla="*/ 4766691 h 5790485"/>
              <a:gd name="connsiteX2956" fmla="*/ 3780949 w 13261896"/>
              <a:gd name="connsiteY2956" fmla="*/ 4776216 h 5790485"/>
              <a:gd name="connsiteX2957" fmla="*/ 1514285 w 13261896"/>
              <a:gd name="connsiteY2957" fmla="*/ 4776216 h 5790485"/>
              <a:gd name="connsiteX2958" fmla="*/ 1514285 w 13261896"/>
              <a:gd name="connsiteY2958" fmla="*/ 4800029 h 5790485"/>
              <a:gd name="connsiteX2959" fmla="*/ 1490472 w 13261896"/>
              <a:gd name="connsiteY2959" fmla="*/ 4790504 h 5790485"/>
              <a:gd name="connsiteX2960" fmla="*/ 1490472 w 13261896"/>
              <a:gd name="connsiteY2960" fmla="*/ 4766691 h 5790485"/>
              <a:gd name="connsiteX2961" fmla="*/ 1514285 w 13261896"/>
              <a:gd name="connsiteY2961" fmla="*/ 4776216 h 5790485"/>
              <a:gd name="connsiteX2962" fmla="*/ 12219050 w 13261896"/>
              <a:gd name="connsiteY2962" fmla="*/ 4766691 h 5790485"/>
              <a:gd name="connsiteX2963" fmla="*/ 12195238 w 13261896"/>
              <a:gd name="connsiteY2963" fmla="*/ 4761929 h 5790485"/>
              <a:gd name="connsiteX2964" fmla="*/ 12219050 w 13261896"/>
              <a:gd name="connsiteY2964" fmla="*/ 4766691 h 5790485"/>
              <a:gd name="connsiteX2965" fmla="*/ 3804761 w 13261896"/>
              <a:gd name="connsiteY2965" fmla="*/ 4776216 h 5790485"/>
              <a:gd name="connsiteX2966" fmla="*/ 3804761 w 13261896"/>
              <a:gd name="connsiteY2966" fmla="*/ 4757166 h 5790485"/>
              <a:gd name="connsiteX2967" fmla="*/ 3804761 w 13261896"/>
              <a:gd name="connsiteY2967" fmla="*/ 4776216 h 5790485"/>
              <a:gd name="connsiteX2968" fmla="*/ 12214288 w 13261896"/>
              <a:gd name="connsiteY2968" fmla="*/ 4752404 h 5790485"/>
              <a:gd name="connsiteX2969" fmla="*/ 12209525 w 13261896"/>
              <a:gd name="connsiteY2969" fmla="*/ 4752404 h 5790485"/>
              <a:gd name="connsiteX2970" fmla="*/ 12214288 w 13261896"/>
              <a:gd name="connsiteY2970" fmla="*/ 4752404 h 5790485"/>
              <a:gd name="connsiteX2971" fmla="*/ 6857143 w 13261896"/>
              <a:gd name="connsiteY2971" fmla="*/ 4752404 h 5790485"/>
              <a:gd name="connsiteX2972" fmla="*/ 6857143 w 13261896"/>
              <a:gd name="connsiteY2972" fmla="*/ 4771454 h 5790485"/>
              <a:gd name="connsiteX2973" fmla="*/ 6847618 w 13261896"/>
              <a:gd name="connsiteY2973" fmla="*/ 4771454 h 5790485"/>
              <a:gd name="connsiteX2974" fmla="*/ 6847618 w 13261896"/>
              <a:gd name="connsiteY2974" fmla="*/ 4752404 h 5790485"/>
              <a:gd name="connsiteX2975" fmla="*/ 6857143 w 13261896"/>
              <a:gd name="connsiteY2975" fmla="*/ 4752404 h 5790485"/>
              <a:gd name="connsiteX2976" fmla="*/ 6704743 w 13261896"/>
              <a:gd name="connsiteY2976" fmla="*/ 4785741 h 5790485"/>
              <a:gd name="connsiteX2977" fmla="*/ 6709506 w 13261896"/>
              <a:gd name="connsiteY2977" fmla="*/ 4752404 h 5790485"/>
              <a:gd name="connsiteX2978" fmla="*/ 6704743 w 13261896"/>
              <a:gd name="connsiteY2978" fmla="*/ 4785741 h 5790485"/>
              <a:gd name="connsiteX2979" fmla="*/ 3795236 w 13261896"/>
              <a:gd name="connsiteY2979" fmla="*/ 4761929 h 5790485"/>
              <a:gd name="connsiteX2980" fmla="*/ 3776186 w 13261896"/>
              <a:gd name="connsiteY2980" fmla="*/ 4742879 h 5790485"/>
              <a:gd name="connsiteX2981" fmla="*/ 3795236 w 13261896"/>
              <a:gd name="connsiteY2981" fmla="*/ 4761929 h 5790485"/>
              <a:gd name="connsiteX2982" fmla="*/ 1138095 w 13261896"/>
              <a:gd name="connsiteY2982" fmla="*/ 4766691 h 5790485"/>
              <a:gd name="connsiteX2983" fmla="*/ 1147620 w 13261896"/>
              <a:gd name="connsiteY2983" fmla="*/ 4742879 h 5790485"/>
              <a:gd name="connsiteX2984" fmla="*/ 1138095 w 13261896"/>
              <a:gd name="connsiteY2984" fmla="*/ 4766691 h 5790485"/>
              <a:gd name="connsiteX2985" fmla="*/ 12671394 w 13261896"/>
              <a:gd name="connsiteY2985" fmla="*/ 4747641 h 5790485"/>
              <a:gd name="connsiteX2986" fmla="*/ 12628531 w 13261896"/>
              <a:gd name="connsiteY2986" fmla="*/ 4785741 h 5790485"/>
              <a:gd name="connsiteX2987" fmla="*/ 12666631 w 13261896"/>
              <a:gd name="connsiteY2987" fmla="*/ 4738116 h 5790485"/>
              <a:gd name="connsiteX2988" fmla="*/ 12671394 w 13261896"/>
              <a:gd name="connsiteY2988" fmla="*/ 4747641 h 5790485"/>
              <a:gd name="connsiteX2989" fmla="*/ 12233338 w 13261896"/>
              <a:gd name="connsiteY2989" fmla="*/ 4761929 h 5790485"/>
              <a:gd name="connsiteX2990" fmla="*/ 12214288 w 13261896"/>
              <a:gd name="connsiteY2990" fmla="*/ 4738116 h 5790485"/>
              <a:gd name="connsiteX2991" fmla="*/ 12233338 w 13261896"/>
              <a:gd name="connsiteY2991" fmla="*/ 4761929 h 5790485"/>
              <a:gd name="connsiteX2992" fmla="*/ 11795236 w 13261896"/>
              <a:gd name="connsiteY2992" fmla="*/ 4733354 h 5790485"/>
              <a:gd name="connsiteX2993" fmla="*/ 11823811 w 13261896"/>
              <a:gd name="connsiteY2993" fmla="*/ 4766691 h 5790485"/>
              <a:gd name="connsiteX2994" fmla="*/ 11847623 w 13261896"/>
              <a:gd name="connsiteY2994" fmla="*/ 4757166 h 5790485"/>
              <a:gd name="connsiteX2995" fmla="*/ 11880913 w 13261896"/>
              <a:gd name="connsiteY2995" fmla="*/ 4776216 h 5790485"/>
              <a:gd name="connsiteX2996" fmla="*/ 11871388 w 13261896"/>
              <a:gd name="connsiteY2996" fmla="*/ 4804791 h 5790485"/>
              <a:gd name="connsiteX2997" fmla="*/ 11890438 w 13261896"/>
              <a:gd name="connsiteY2997" fmla="*/ 4842891 h 5790485"/>
              <a:gd name="connsiteX2998" fmla="*/ 11780948 w 13261896"/>
              <a:gd name="connsiteY2998" fmla="*/ 4733354 h 5790485"/>
              <a:gd name="connsiteX2999" fmla="*/ 11795236 w 13261896"/>
              <a:gd name="connsiteY2999" fmla="*/ 4733354 h 5790485"/>
              <a:gd name="connsiteX3000" fmla="*/ 7080933 w 13261896"/>
              <a:gd name="connsiteY3000" fmla="*/ 4752404 h 5790485"/>
              <a:gd name="connsiteX3001" fmla="*/ 7066645 w 13261896"/>
              <a:gd name="connsiteY3001" fmla="*/ 4752404 h 5790485"/>
              <a:gd name="connsiteX3002" fmla="*/ 7061883 w 13261896"/>
              <a:gd name="connsiteY3002" fmla="*/ 4742879 h 5790485"/>
              <a:gd name="connsiteX3003" fmla="*/ 7080933 w 13261896"/>
              <a:gd name="connsiteY3003" fmla="*/ 4733354 h 5790485"/>
              <a:gd name="connsiteX3004" fmla="*/ 7080933 w 13261896"/>
              <a:gd name="connsiteY3004" fmla="*/ 4752404 h 5790485"/>
              <a:gd name="connsiteX3005" fmla="*/ 1319022 w 13261896"/>
              <a:gd name="connsiteY3005" fmla="*/ 5109544 h 5790485"/>
              <a:gd name="connsiteX3006" fmla="*/ 1285685 w 13261896"/>
              <a:gd name="connsiteY3006" fmla="*/ 4980956 h 5790485"/>
              <a:gd name="connsiteX3007" fmla="*/ 1276160 w 13261896"/>
              <a:gd name="connsiteY3007" fmla="*/ 5080969 h 5790485"/>
              <a:gd name="connsiteX3008" fmla="*/ 1261872 w 13261896"/>
              <a:gd name="connsiteY3008" fmla="*/ 4985719 h 5790485"/>
              <a:gd name="connsiteX3009" fmla="*/ 1257110 w 13261896"/>
              <a:gd name="connsiteY3009" fmla="*/ 5061919 h 5790485"/>
              <a:gd name="connsiteX3010" fmla="*/ 1247585 w 13261896"/>
              <a:gd name="connsiteY3010" fmla="*/ 4957144 h 5790485"/>
              <a:gd name="connsiteX3011" fmla="*/ 1238060 w 13261896"/>
              <a:gd name="connsiteY3011" fmla="*/ 5038106 h 5790485"/>
              <a:gd name="connsiteX3012" fmla="*/ 1233297 w 13261896"/>
              <a:gd name="connsiteY3012" fmla="*/ 4995244 h 5790485"/>
              <a:gd name="connsiteX3013" fmla="*/ 1319022 w 13261896"/>
              <a:gd name="connsiteY3013" fmla="*/ 4733354 h 5790485"/>
              <a:gd name="connsiteX3014" fmla="*/ 1319022 w 13261896"/>
              <a:gd name="connsiteY3014" fmla="*/ 5109544 h 5790485"/>
              <a:gd name="connsiteX3015" fmla="*/ 10876169 w 13261896"/>
              <a:gd name="connsiteY3015" fmla="*/ 4790504 h 5790485"/>
              <a:gd name="connsiteX3016" fmla="*/ 10838069 w 13261896"/>
              <a:gd name="connsiteY3016" fmla="*/ 4780979 h 5790485"/>
              <a:gd name="connsiteX3017" fmla="*/ 10866644 w 13261896"/>
              <a:gd name="connsiteY3017" fmla="*/ 4766691 h 5790485"/>
              <a:gd name="connsiteX3018" fmla="*/ 10880931 w 13261896"/>
              <a:gd name="connsiteY3018" fmla="*/ 4742879 h 5790485"/>
              <a:gd name="connsiteX3019" fmla="*/ 10909506 w 13261896"/>
              <a:gd name="connsiteY3019" fmla="*/ 4728591 h 5790485"/>
              <a:gd name="connsiteX3020" fmla="*/ 10876169 w 13261896"/>
              <a:gd name="connsiteY3020" fmla="*/ 4790504 h 5790485"/>
              <a:gd name="connsiteX3021" fmla="*/ 6923770 w 13261896"/>
              <a:gd name="connsiteY3021" fmla="*/ 4766691 h 5790485"/>
              <a:gd name="connsiteX3022" fmla="*/ 6914245 w 13261896"/>
              <a:gd name="connsiteY3022" fmla="*/ 4766691 h 5790485"/>
              <a:gd name="connsiteX3023" fmla="*/ 6914245 w 13261896"/>
              <a:gd name="connsiteY3023" fmla="*/ 4728591 h 5790485"/>
              <a:gd name="connsiteX3024" fmla="*/ 6923770 w 13261896"/>
              <a:gd name="connsiteY3024" fmla="*/ 4728591 h 5790485"/>
              <a:gd name="connsiteX3025" fmla="*/ 6923770 w 13261896"/>
              <a:gd name="connsiteY3025" fmla="*/ 4766691 h 5790485"/>
              <a:gd name="connsiteX3026" fmla="*/ 3766661 w 13261896"/>
              <a:gd name="connsiteY3026" fmla="*/ 4747641 h 5790485"/>
              <a:gd name="connsiteX3027" fmla="*/ 3761899 w 13261896"/>
              <a:gd name="connsiteY3027" fmla="*/ 4728591 h 5790485"/>
              <a:gd name="connsiteX3028" fmla="*/ 3766661 w 13261896"/>
              <a:gd name="connsiteY3028" fmla="*/ 4747641 h 5790485"/>
              <a:gd name="connsiteX3029" fmla="*/ 12399979 w 13261896"/>
              <a:gd name="connsiteY3029" fmla="*/ 4919044 h 5790485"/>
              <a:gd name="connsiteX3030" fmla="*/ 12438079 w 13261896"/>
              <a:gd name="connsiteY3030" fmla="*/ 4852416 h 5790485"/>
              <a:gd name="connsiteX3031" fmla="*/ 12457129 w 13261896"/>
              <a:gd name="connsiteY3031" fmla="*/ 4795266 h 5790485"/>
              <a:gd name="connsiteX3032" fmla="*/ 12519041 w 13261896"/>
              <a:gd name="connsiteY3032" fmla="*/ 4723829 h 5790485"/>
              <a:gd name="connsiteX3033" fmla="*/ 12399979 w 13261896"/>
              <a:gd name="connsiteY3033" fmla="*/ 4919044 h 5790485"/>
              <a:gd name="connsiteX3034" fmla="*/ 10928556 w 13261896"/>
              <a:gd name="connsiteY3034" fmla="*/ 4752404 h 5790485"/>
              <a:gd name="connsiteX3035" fmla="*/ 10885694 w 13261896"/>
              <a:gd name="connsiteY3035" fmla="*/ 4804791 h 5790485"/>
              <a:gd name="connsiteX3036" fmla="*/ 10923794 w 13261896"/>
              <a:gd name="connsiteY3036" fmla="*/ 4723829 h 5790485"/>
              <a:gd name="connsiteX3037" fmla="*/ 10928556 w 13261896"/>
              <a:gd name="connsiteY3037" fmla="*/ 4752404 h 5790485"/>
              <a:gd name="connsiteX3038" fmla="*/ 9147619 w 13261896"/>
              <a:gd name="connsiteY3038" fmla="*/ 4933331 h 5790485"/>
              <a:gd name="connsiteX3039" fmla="*/ 7480935 w 13261896"/>
              <a:gd name="connsiteY3039" fmla="*/ 5014294 h 5790485"/>
              <a:gd name="connsiteX3040" fmla="*/ 7480935 w 13261896"/>
              <a:gd name="connsiteY3040" fmla="*/ 4990481 h 5790485"/>
              <a:gd name="connsiteX3041" fmla="*/ 7490460 w 13261896"/>
              <a:gd name="connsiteY3041" fmla="*/ 4890516 h 5790485"/>
              <a:gd name="connsiteX3042" fmla="*/ 7495223 w 13261896"/>
              <a:gd name="connsiteY3042" fmla="*/ 4857179 h 5790485"/>
              <a:gd name="connsiteX3043" fmla="*/ 7671435 w 13261896"/>
              <a:gd name="connsiteY3043" fmla="*/ 4842891 h 5790485"/>
              <a:gd name="connsiteX3044" fmla="*/ 9161907 w 13261896"/>
              <a:gd name="connsiteY3044" fmla="*/ 4723829 h 5790485"/>
              <a:gd name="connsiteX3045" fmla="*/ 9147619 w 13261896"/>
              <a:gd name="connsiteY3045" fmla="*/ 4933331 h 5790485"/>
              <a:gd name="connsiteX3046" fmla="*/ 2142839 w 13261896"/>
              <a:gd name="connsiteY3046" fmla="*/ 5109544 h 5790485"/>
              <a:gd name="connsiteX3047" fmla="*/ 2395204 w 13261896"/>
              <a:gd name="connsiteY3047" fmla="*/ 5295281 h 5790485"/>
              <a:gd name="connsiteX3048" fmla="*/ 2704767 w 13261896"/>
              <a:gd name="connsiteY3048" fmla="*/ 5385721 h 5790485"/>
              <a:gd name="connsiteX3049" fmla="*/ 2876169 w 13261896"/>
              <a:gd name="connsiteY3049" fmla="*/ 5328571 h 5790485"/>
              <a:gd name="connsiteX3050" fmla="*/ 2671429 w 13261896"/>
              <a:gd name="connsiteY3050" fmla="*/ 5404771 h 5790485"/>
              <a:gd name="connsiteX3051" fmla="*/ 2380917 w 13261896"/>
              <a:gd name="connsiteY3051" fmla="*/ 5304759 h 5790485"/>
              <a:gd name="connsiteX3052" fmla="*/ 1490472 w 13261896"/>
              <a:gd name="connsiteY3052" fmla="*/ 4747641 h 5790485"/>
              <a:gd name="connsiteX3053" fmla="*/ 1490472 w 13261896"/>
              <a:gd name="connsiteY3053" fmla="*/ 4723829 h 5790485"/>
              <a:gd name="connsiteX3054" fmla="*/ 2142839 w 13261896"/>
              <a:gd name="connsiteY3054" fmla="*/ 5109544 h 5790485"/>
              <a:gd name="connsiteX3055" fmla="*/ 7266670 w 13261896"/>
              <a:gd name="connsiteY3055" fmla="*/ 4733354 h 5790485"/>
              <a:gd name="connsiteX3056" fmla="*/ 7238095 w 13261896"/>
              <a:gd name="connsiteY3056" fmla="*/ 4733354 h 5790485"/>
              <a:gd name="connsiteX3057" fmla="*/ 7266670 w 13261896"/>
              <a:gd name="connsiteY3057" fmla="*/ 4719066 h 5790485"/>
              <a:gd name="connsiteX3058" fmla="*/ 7266670 w 13261896"/>
              <a:gd name="connsiteY3058" fmla="*/ 4733354 h 5790485"/>
              <a:gd name="connsiteX3059" fmla="*/ 7157133 w 13261896"/>
              <a:gd name="connsiteY3059" fmla="*/ 4742879 h 5790485"/>
              <a:gd name="connsiteX3060" fmla="*/ 7142845 w 13261896"/>
              <a:gd name="connsiteY3060" fmla="*/ 4738116 h 5790485"/>
              <a:gd name="connsiteX3061" fmla="*/ 7142845 w 13261896"/>
              <a:gd name="connsiteY3061" fmla="*/ 4719066 h 5790485"/>
              <a:gd name="connsiteX3062" fmla="*/ 7152370 w 13261896"/>
              <a:gd name="connsiteY3062" fmla="*/ 4719066 h 5790485"/>
              <a:gd name="connsiteX3063" fmla="*/ 7157133 w 13261896"/>
              <a:gd name="connsiteY3063" fmla="*/ 4742879 h 5790485"/>
              <a:gd name="connsiteX3064" fmla="*/ 7123795 w 13261896"/>
              <a:gd name="connsiteY3064" fmla="*/ 4747641 h 5790485"/>
              <a:gd name="connsiteX3065" fmla="*/ 7104745 w 13261896"/>
              <a:gd name="connsiteY3065" fmla="*/ 4747641 h 5790485"/>
              <a:gd name="connsiteX3066" fmla="*/ 7104745 w 13261896"/>
              <a:gd name="connsiteY3066" fmla="*/ 4723829 h 5790485"/>
              <a:gd name="connsiteX3067" fmla="*/ 7123795 w 13261896"/>
              <a:gd name="connsiteY3067" fmla="*/ 4719066 h 5790485"/>
              <a:gd name="connsiteX3068" fmla="*/ 7123795 w 13261896"/>
              <a:gd name="connsiteY3068" fmla="*/ 4747641 h 5790485"/>
              <a:gd name="connsiteX3069" fmla="*/ 1047607 w 13261896"/>
              <a:gd name="connsiteY3069" fmla="*/ 5014294 h 5790485"/>
              <a:gd name="connsiteX3070" fmla="*/ 1114282 w 13261896"/>
              <a:gd name="connsiteY3070" fmla="*/ 5171456 h 5790485"/>
              <a:gd name="connsiteX3071" fmla="*/ 1033320 w 13261896"/>
              <a:gd name="connsiteY3071" fmla="*/ 5023819 h 5790485"/>
              <a:gd name="connsiteX3072" fmla="*/ 1147620 w 13261896"/>
              <a:gd name="connsiteY3072" fmla="*/ 4714304 h 5790485"/>
              <a:gd name="connsiteX3073" fmla="*/ 1047607 w 13261896"/>
              <a:gd name="connsiteY3073" fmla="*/ 5014294 h 5790485"/>
              <a:gd name="connsiteX3074" fmla="*/ 12847606 w 13261896"/>
              <a:gd name="connsiteY3074" fmla="*/ 4704779 h 5790485"/>
              <a:gd name="connsiteX3075" fmla="*/ 12704731 w 13261896"/>
              <a:gd name="connsiteY3075" fmla="*/ 4780979 h 5790485"/>
              <a:gd name="connsiteX3076" fmla="*/ 12685681 w 13261896"/>
              <a:gd name="connsiteY3076" fmla="*/ 4780979 h 5790485"/>
              <a:gd name="connsiteX3077" fmla="*/ 12719019 w 13261896"/>
              <a:gd name="connsiteY3077" fmla="*/ 4719066 h 5790485"/>
              <a:gd name="connsiteX3078" fmla="*/ 12823794 w 13261896"/>
              <a:gd name="connsiteY3078" fmla="*/ 4704779 h 5790485"/>
              <a:gd name="connsiteX3079" fmla="*/ 12847606 w 13261896"/>
              <a:gd name="connsiteY3079" fmla="*/ 4704779 h 5790485"/>
              <a:gd name="connsiteX3080" fmla="*/ 9180957 w 13261896"/>
              <a:gd name="connsiteY3080" fmla="*/ 4704779 h 5790485"/>
              <a:gd name="connsiteX3081" fmla="*/ 9180957 w 13261896"/>
              <a:gd name="connsiteY3081" fmla="*/ 4747641 h 5790485"/>
              <a:gd name="connsiteX3082" fmla="*/ 9161907 w 13261896"/>
              <a:gd name="connsiteY3082" fmla="*/ 4942856 h 5790485"/>
              <a:gd name="connsiteX3083" fmla="*/ 9085707 w 13261896"/>
              <a:gd name="connsiteY3083" fmla="*/ 4957144 h 5790485"/>
              <a:gd name="connsiteX3084" fmla="*/ 7461885 w 13261896"/>
              <a:gd name="connsiteY3084" fmla="*/ 5033344 h 5790485"/>
              <a:gd name="connsiteX3085" fmla="*/ 7461885 w 13261896"/>
              <a:gd name="connsiteY3085" fmla="*/ 4976194 h 5790485"/>
              <a:gd name="connsiteX3086" fmla="*/ 7471410 w 13261896"/>
              <a:gd name="connsiteY3086" fmla="*/ 4876229 h 5790485"/>
              <a:gd name="connsiteX3087" fmla="*/ 7480935 w 13261896"/>
              <a:gd name="connsiteY3087" fmla="*/ 4838129 h 5790485"/>
              <a:gd name="connsiteX3088" fmla="*/ 7657148 w 13261896"/>
              <a:gd name="connsiteY3088" fmla="*/ 4823841 h 5790485"/>
              <a:gd name="connsiteX3089" fmla="*/ 9128569 w 13261896"/>
              <a:gd name="connsiteY3089" fmla="*/ 4704779 h 5790485"/>
              <a:gd name="connsiteX3090" fmla="*/ 9180957 w 13261896"/>
              <a:gd name="connsiteY3090" fmla="*/ 4704779 h 5790485"/>
              <a:gd name="connsiteX3091" fmla="*/ 3742849 w 13261896"/>
              <a:gd name="connsiteY3091" fmla="*/ 4895279 h 5790485"/>
              <a:gd name="connsiteX3092" fmla="*/ 3704749 w 13261896"/>
              <a:gd name="connsiteY3092" fmla="*/ 4909566 h 5790485"/>
              <a:gd name="connsiteX3093" fmla="*/ 3661886 w 13261896"/>
              <a:gd name="connsiteY3093" fmla="*/ 4900041 h 5790485"/>
              <a:gd name="connsiteX3094" fmla="*/ 3657124 w 13261896"/>
              <a:gd name="connsiteY3094" fmla="*/ 4814316 h 5790485"/>
              <a:gd name="connsiteX3095" fmla="*/ 3628549 w 13261896"/>
              <a:gd name="connsiteY3095" fmla="*/ 4771454 h 5790485"/>
              <a:gd name="connsiteX3096" fmla="*/ 3599974 w 13261896"/>
              <a:gd name="connsiteY3096" fmla="*/ 4790504 h 5790485"/>
              <a:gd name="connsiteX3097" fmla="*/ 3599974 w 13261896"/>
              <a:gd name="connsiteY3097" fmla="*/ 4876229 h 5790485"/>
              <a:gd name="connsiteX3098" fmla="*/ 3638074 w 13261896"/>
              <a:gd name="connsiteY3098" fmla="*/ 4885754 h 5790485"/>
              <a:gd name="connsiteX3099" fmla="*/ 3638074 w 13261896"/>
              <a:gd name="connsiteY3099" fmla="*/ 4900041 h 5790485"/>
              <a:gd name="connsiteX3100" fmla="*/ 3595211 w 13261896"/>
              <a:gd name="connsiteY3100" fmla="*/ 4952381 h 5790485"/>
              <a:gd name="connsiteX3101" fmla="*/ 3590449 w 13261896"/>
              <a:gd name="connsiteY3101" fmla="*/ 4852416 h 5790485"/>
              <a:gd name="connsiteX3102" fmla="*/ 3571399 w 13261896"/>
              <a:gd name="connsiteY3102" fmla="*/ 4852416 h 5790485"/>
              <a:gd name="connsiteX3103" fmla="*/ 3557111 w 13261896"/>
              <a:gd name="connsiteY3103" fmla="*/ 4900041 h 5790485"/>
              <a:gd name="connsiteX3104" fmla="*/ 3509486 w 13261896"/>
              <a:gd name="connsiteY3104" fmla="*/ 4890516 h 5790485"/>
              <a:gd name="connsiteX3105" fmla="*/ 3523774 w 13261896"/>
              <a:gd name="connsiteY3105" fmla="*/ 4704779 h 5790485"/>
              <a:gd name="connsiteX3106" fmla="*/ 3742849 w 13261896"/>
              <a:gd name="connsiteY3106" fmla="*/ 4704779 h 5790485"/>
              <a:gd name="connsiteX3107" fmla="*/ 3742849 w 13261896"/>
              <a:gd name="connsiteY3107" fmla="*/ 4895279 h 5790485"/>
              <a:gd name="connsiteX3108" fmla="*/ 7338060 w 13261896"/>
              <a:gd name="connsiteY3108" fmla="*/ 4723829 h 5790485"/>
              <a:gd name="connsiteX3109" fmla="*/ 7319010 w 13261896"/>
              <a:gd name="connsiteY3109" fmla="*/ 4728591 h 5790485"/>
              <a:gd name="connsiteX3110" fmla="*/ 7319010 w 13261896"/>
              <a:gd name="connsiteY3110" fmla="*/ 4704779 h 5790485"/>
              <a:gd name="connsiteX3111" fmla="*/ 7333298 w 13261896"/>
              <a:gd name="connsiteY3111" fmla="*/ 4700016 h 5790485"/>
              <a:gd name="connsiteX3112" fmla="*/ 7338060 w 13261896"/>
              <a:gd name="connsiteY3112" fmla="*/ 4723829 h 5790485"/>
              <a:gd name="connsiteX3113" fmla="*/ 12971431 w 13261896"/>
              <a:gd name="connsiteY3113" fmla="*/ 4704779 h 5790485"/>
              <a:gd name="connsiteX3114" fmla="*/ 12795219 w 13261896"/>
              <a:gd name="connsiteY3114" fmla="*/ 4752404 h 5790485"/>
              <a:gd name="connsiteX3115" fmla="*/ 12842844 w 13261896"/>
              <a:gd name="connsiteY3115" fmla="*/ 4714304 h 5790485"/>
              <a:gd name="connsiteX3116" fmla="*/ 12876181 w 13261896"/>
              <a:gd name="connsiteY3116" fmla="*/ 4709541 h 5790485"/>
              <a:gd name="connsiteX3117" fmla="*/ 12919044 w 13261896"/>
              <a:gd name="connsiteY3117" fmla="*/ 4695254 h 5790485"/>
              <a:gd name="connsiteX3118" fmla="*/ 12971431 w 13261896"/>
              <a:gd name="connsiteY3118" fmla="*/ 4704779 h 5790485"/>
              <a:gd name="connsiteX3119" fmla="*/ 12371404 w 13261896"/>
              <a:gd name="connsiteY3119" fmla="*/ 4728591 h 5790485"/>
              <a:gd name="connsiteX3120" fmla="*/ 12338066 w 13261896"/>
              <a:gd name="connsiteY3120" fmla="*/ 4757166 h 5790485"/>
              <a:gd name="connsiteX3121" fmla="*/ 12328541 w 13261896"/>
              <a:gd name="connsiteY3121" fmla="*/ 4819079 h 5790485"/>
              <a:gd name="connsiteX3122" fmla="*/ 12285679 w 13261896"/>
              <a:gd name="connsiteY3122" fmla="*/ 4795266 h 5790485"/>
              <a:gd name="connsiteX3123" fmla="*/ 12247579 w 13261896"/>
              <a:gd name="connsiteY3123" fmla="*/ 4795266 h 5790485"/>
              <a:gd name="connsiteX3124" fmla="*/ 12242863 w 13261896"/>
              <a:gd name="connsiteY3124" fmla="*/ 4790504 h 5790485"/>
              <a:gd name="connsiteX3125" fmla="*/ 12276154 w 13261896"/>
              <a:gd name="connsiteY3125" fmla="*/ 4790504 h 5790485"/>
              <a:gd name="connsiteX3126" fmla="*/ 12280916 w 13261896"/>
              <a:gd name="connsiteY3126" fmla="*/ 4780979 h 5790485"/>
              <a:gd name="connsiteX3127" fmla="*/ 12266629 w 13261896"/>
              <a:gd name="connsiteY3127" fmla="*/ 4761929 h 5790485"/>
              <a:gd name="connsiteX3128" fmla="*/ 12347591 w 13261896"/>
              <a:gd name="connsiteY3128" fmla="*/ 4695254 h 5790485"/>
              <a:gd name="connsiteX3129" fmla="*/ 12371404 w 13261896"/>
              <a:gd name="connsiteY3129" fmla="*/ 4728591 h 5790485"/>
              <a:gd name="connsiteX3130" fmla="*/ 7419023 w 13261896"/>
              <a:gd name="connsiteY3130" fmla="*/ 4719066 h 5790485"/>
              <a:gd name="connsiteX3131" fmla="*/ 7395210 w 13261896"/>
              <a:gd name="connsiteY3131" fmla="*/ 4719066 h 5790485"/>
              <a:gd name="connsiteX3132" fmla="*/ 7395210 w 13261896"/>
              <a:gd name="connsiteY3132" fmla="*/ 4700016 h 5790485"/>
              <a:gd name="connsiteX3133" fmla="*/ 7419023 w 13261896"/>
              <a:gd name="connsiteY3133" fmla="*/ 4695254 h 5790485"/>
              <a:gd name="connsiteX3134" fmla="*/ 7419023 w 13261896"/>
              <a:gd name="connsiteY3134" fmla="*/ 4719066 h 5790485"/>
              <a:gd name="connsiteX3135" fmla="*/ 12471416 w 13261896"/>
              <a:gd name="connsiteY3135" fmla="*/ 4890516 h 5790485"/>
              <a:gd name="connsiteX3136" fmla="*/ 12576191 w 13261896"/>
              <a:gd name="connsiteY3136" fmla="*/ 4809554 h 5790485"/>
              <a:gd name="connsiteX3137" fmla="*/ 12676156 w 13261896"/>
              <a:gd name="connsiteY3137" fmla="*/ 4757166 h 5790485"/>
              <a:gd name="connsiteX3138" fmla="*/ 12676156 w 13261896"/>
              <a:gd name="connsiteY3138" fmla="*/ 4723829 h 5790485"/>
              <a:gd name="connsiteX3139" fmla="*/ 12719019 w 13261896"/>
              <a:gd name="connsiteY3139" fmla="*/ 4690491 h 5790485"/>
              <a:gd name="connsiteX3140" fmla="*/ 12471416 w 13261896"/>
              <a:gd name="connsiteY3140" fmla="*/ 4890516 h 5790485"/>
              <a:gd name="connsiteX3141" fmla="*/ 11866625 w 13261896"/>
              <a:gd name="connsiteY3141" fmla="*/ 4704779 h 5790485"/>
              <a:gd name="connsiteX3142" fmla="*/ 11885675 w 13261896"/>
              <a:gd name="connsiteY3142" fmla="*/ 4733354 h 5790485"/>
              <a:gd name="connsiteX3143" fmla="*/ 11957113 w 13261896"/>
              <a:gd name="connsiteY3143" fmla="*/ 4795266 h 5790485"/>
              <a:gd name="connsiteX3144" fmla="*/ 11919013 w 13261896"/>
              <a:gd name="connsiteY3144" fmla="*/ 4809554 h 5790485"/>
              <a:gd name="connsiteX3145" fmla="*/ 11928538 w 13261896"/>
              <a:gd name="connsiteY3145" fmla="*/ 4823841 h 5790485"/>
              <a:gd name="connsiteX3146" fmla="*/ 11866625 w 13261896"/>
              <a:gd name="connsiteY3146" fmla="*/ 4752404 h 5790485"/>
              <a:gd name="connsiteX3147" fmla="*/ 11823811 w 13261896"/>
              <a:gd name="connsiteY3147" fmla="*/ 4747641 h 5790485"/>
              <a:gd name="connsiteX3148" fmla="*/ 11771423 w 13261896"/>
              <a:gd name="connsiteY3148" fmla="*/ 4714304 h 5790485"/>
              <a:gd name="connsiteX3149" fmla="*/ 11809523 w 13261896"/>
              <a:gd name="connsiteY3149" fmla="*/ 4685729 h 5790485"/>
              <a:gd name="connsiteX3150" fmla="*/ 11866625 w 13261896"/>
              <a:gd name="connsiteY3150" fmla="*/ 4704779 h 5790485"/>
              <a:gd name="connsiteX3151" fmla="*/ 7514273 w 13261896"/>
              <a:gd name="connsiteY3151" fmla="*/ 4685729 h 5790485"/>
              <a:gd name="connsiteX3152" fmla="*/ 7509510 w 13261896"/>
              <a:gd name="connsiteY3152" fmla="*/ 4709541 h 5790485"/>
              <a:gd name="connsiteX3153" fmla="*/ 7490460 w 13261896"/>
              <a:gd name="connsiteY3153" fmla="*/ 4709541 h 5790485"/>
              <a:gd name="connsiteX3154" fmla="*/ 7495223 w 13261896"/>
              <a:gd name="connsiteY3154" fmla="*/ 4685729 h 5790485"/>
              <a:gd name="connsiteX3155" fmla="*/ 7514273 w 13261896"/>
              <a:gd name="connsiteY3155" fmla="*/ 4685729 h 5790485"/>
              <a:gd name="connsiteX3156" fmla="*/ 1552385 w 13261896"/>
              <a:gd name="connsiteY3156" fmla="*/ 4700016 h 5790485"/>
              <a:gd name="connsiteX3157" fmla="*/ 1552385 w 13261896"/>
              <a:gd name="connsiteY3157" fmla="*/ 4719066 h 5790485"/>
              <a:gd name="connsiteX3158" fmla="*/ 1519047 w 13261896"/>
              <a:gd name="connsiteY3158" fmla="*/ 4700016 h 5790485"/>
              <a:gd name="connsiteX3159" fmla="*/ 1514285 w 13261896"/>
              <a:gd name="connsiteY3159" fmla="*/ 4680966 h 5790485"/>
              <a:gd name="connsiteX3160" fmla="*/ 1552385 w 13261896"/>
              <a:gd name="connsiteY3160" fmla="*/ 4700016 h 5790485"/>
              <a:gd name="connsiteX3161" fmla="*/ 12409504 w 13261896"/>
              <a:gd name="connsiteY3161" fmla="*/ 4714304 h 5790485"/>
              <a:gd name="connsiteX3162" fmla="*/ 12376166 w 13261896"/>
              <a:gd name="connsiteY3162" fmla="*/ 4833366 h 5790485"/>
              <a:gd name="connsiteX3163" fmla="*/ 12342829 w 13261896"/>
              <a:gd name="connsiteY3163" fmla="*/ 4828604 h 5790485"/>
              <a:gd name="connsiteX3164" fmla="*/ 12333304 w 13261896"/>
              <a:gd name="connsiteY3164" fmla="*/ 4800029 h 5790485"/>
              <a:gd name="connsiteX3165" fmla="*/ 12385691 w 13261896"/>
              <a:gd name="connsiteY3165" fmla="*/ 4733354 h 5790485"/>
              <a:gd name="connsiteX3166" fmla="*/ 12371404 w 13261896"/>
              <a:gd name="connsiteY3166" fmla="*/ 4709541 h 5790485"/>
              <a:gd name="connsiteX3167" fmla="*/ 12409504 w 13261896"/>
              <a:gd name="connsiteY3167" fmla="*/ 4676204 h 5790485"/>
              <a:gd name="connsiteX3168" fmla="*/ 12409504 w 13261896"/>
              <a:gd name="connsiteY3168" fmla="*/ 4714304 h 5790485"/>
              <a:gd name="connsiteX3169" fmla="*/ 11761898 w 13261896"/>
              <a:gd name="connsiteY3169" fmla="*/ 4709541 h 5790485"/>
              <a:gd name="connsiteX3170" fmla="*/ 11766661 w 13261896"/>
              <a:gd name="connsiteY3170" fmla="*/ 4728591 h 5790485"/>
              <a:gd name="connsiteX3171" fmla="*/ 11876150 w 13261896"/>
              <a:gd name="connsiteY3171" fmla="*/ 4852416 h 5790485"/>
              <a:gd name="connsiteX3172" fmla="*/ 11823811 w 13261896"/>
              <a:gd name="connsiteY3172" fmla="*/ 4857179 h 5790485"/>
              <a:gd name="connsiteX3173" fmla="*/ 11752373 w 13261896"/>
              <a:gd name="connsiteY3173" fmla="*/ 4842891 h 5790485"/>
              <a:gd name="connsiteX3174" fmla="*/ 11742848 w 13261896"/>
              <a:gd name="connsiteY3174" fmla="*/ 4847654 h 5790485"/>
              <a:gd name="connsiteX3175" fmla="*/ 11828573 w 13261896"/>
              <a:gd name="connsiteY3175" fmla="*/ 4866704 h 5790485"/>
              <a:gd name="connsiteX3176" fmla="*/ 11899963 w 13261896"/>
              <a:gd name="connsiteY3176" fmla="*/ 4857179 h 5790485"/>
              <a:gd name="connsiteX3177" fmla="*/ 11947588 w 13261896"/>
              <a:gd name="connsiteY3177" fmla="*/ 4861941 h 5790485"/>
              <a:gd name="connsiteX3178" fmla="*/ 11899963 w 13261896"/>
              <a:gd name="connsiteY3178" fmla="*/ 4880991 h 5790485"/>
              <a:gd name="connsiteX3179" fmla="*/ 11880913 w 13261896"/>
              <a:gd name="connsiteY3179" fmla="*/ 4866704 h 5790485"/>
              <a:gd name="connsiteX3180" fmla="*/ 11814286 w 13261896"/>
              <a:gd name="connsiteY3180" fmla="*/ 4933331 h 5790485"/>
              <a:gd name="connsiteX3181" fmla="*/ 11823811 w 13261896"/>
              <a:gd name="connsiteY3181" fmla="*/ 4952381 h 5790485"/>
              <a:gd name="connsiteX3182" fmla="*/ 11757136 w 13261896"/>
              <a:gd name="connsiteY3182" fmla="*/ 4971431 h 5790485"/>
              <a:gd name="connsiteX3183" fmla="*/ 11690461 w 13261896"/>
              <a:gd name="connsiteY3183" fmla="*/ 4947619 h 5790485"/>
              <a:gd name="connsiteX3184" fmla="*/ 11685698 w 13261896"/>
              <a:gd name="connsiteY3184" fmla="*/ 4933331 h 5790485"/>
              <a:gd name="connsiteX3185" fmla="*/ 11676173 w 13261896"/>
              <a:gd name="connsiteY3185" fmla="*/ 4928569 h 5790485"/>
              <a:gd name="connsiteX3186" fmla="*/ 11657123 w 13261896"/>
              <a:gd name="connsiteY3186" fmla="*/ 4938094 h 5790485"/>
              <a:gd name="connsiteX3187" fmla="*/ 11642836 w 13261896"/>
              <a:gd name="connsiteY3187" fmla="*/ 4919044 h 5790485"/>
              <a:gd name="connsiteX3188" fmla="*/ 11657123 w 13261896"/>
              <a:gd name="connsiteY3188" fmla="*/ 4900041 h 5790485"/>
              <a:gd name="connsiteX3189" fmla="*/ 11609498 w 13261896"/>
              <a:gd name="connsiteY3189" fmla="*/ 4895279 h 5790485"/>
              <a:gd name="connsiteX3190" fmla="*/ 11585686 w 13261896"/>
              <a:gd name="connsiteY3190" fmla="*/ 4861941 h 5790485"/>
              <a:gd name="connsiteX3191" fmla="*/ 11671411 w 13261896"/>
              <a:gd name="connsiteY3191" fmla="*/ 4838129 h 5790485"/>
              <a:gd name="connsiteX3192" fmla="*/ 11680936 w 13261896"/>
              <a:gd name="connsiteY3192" fmla="*/ 4823841 h 5790485"/>
              <a:gd name="connsiteX3193" fmla="*/ 11595211 w 13261896"/>
              <a:gd name="connsiteY3193" fmla="*/ 4795266 h 5790485"/>
              <a:gd name="connsiteX3194" fmla="*/ 11585686 w 13261896"/>
              <a:gd name="connsiteY3194" fmla="*/ 4776216 h 5790485"/>
              <a:gd name="connsiteX3195" fmla="*/ 11599973 w 13261896"/>
              <a:gd name="connsiteY3195" fmla="*/ 4738116 h 5790485"/>
              <a:gd name="connsiteX3196" fmla="*/ 11685698 w 13261896"/>
              <a:gd name="connsiteY3196" fmla="*/ 4690491 h 5790485"/>
              <a:gd name="connsiteX3197" fmla="*/ 11709511 w 13261896"/>
              <a:gd name="connsiteY3197" fmla="*/ 4700016 h 5790485"/>
              <a:gd name="connsiteX3198" fmla="*/ 11714273 w 13261896"/>
              <a:gd name="connsiteY3198" fmla="*/ 4680966 h 5790485"/>
              <a:gd name="connsiteX3199" fmla="*/ 11790473 w 13261896"/>
              <a:gd name="connsiteY3199" fmla="*/ 4676204 h 5790485"/>
              <a:gd name="connsiteX3200" fmla="*/ 11761898 w 13261896"/>
              <a:gd name="connsiteY3200" fmla="*/ 4709541 h 5790485"/>
              <a:gd name="connsiteX3201" fmla="*/ 895207 w 13261896"/>
              <a:gd name="connsiteY3201" fmla="*/ 4776216 h 5790485"/>
              <a:gd name="connsiteX3202" fmla="*/ 985695 w 13261896"/>
              <a:gd name="connsiteY3202" fmla="*/ 4676204 h 5790485"/>
              <a:gd name="connsiteX3203" fmla="*/ 895207 w 13261896"/>
              <a:gd name="connsiteY3203" fmla="*/ 4776216 h 5790485"/>
              <a:gd name="connsiteX3204" fmla="*/ 7604760 w 13261896"/>
              <a:gd name="connsiteY3204" fmla="*/ 4700016 h 5790485"/>
              <a:gd name="connsiteX3205" fmla="*/ 7585710 w 13261896"/>
              <a:gd name="connsiteY3205" fmla="*/ 4700016 h 5790485"/>
              <a:gd name="connsiteX3206" fmla="*/ 7585710 w 13261896"/>
              <a:gd name="connsiteY3206" fmla="*/ 4676204 h 5790485"/>
              <a:gd name="connsiteX3207" fmla="*/ 7604760 w 13261896"/>
              <a:gd name="connsiteY3207" fmla="*/ 4671441 h 5790485"/>
              <a:gd name="connsiteX3208" fmla="*/ 7604760 w 13261896"/>
              <a:gd name="connsiteY3208" fmla="*/ 4700016 h 5790485"/>
              <a:gd name="connsiteX3209" fmla="*/ 3809524 w 13261896"/>
              <a:gd name="connsiteY3209" fmla="*/ 4723829 h 5790485"/>
              <a:gd name="connsiteX3210" fmla="*/ 3809524 w 13261896"/>
              <a:gd name="connsiteY3210" fmla="*/ 4742879 h 5790485"/>
              <a:gd name="connsiteX3211" fmla="*/ 3757136 w 13261896"/>
              <a:gd name="connsiteY3211" fmla="*/ 4671441 h 5790485"/>
              <a:gd name="connsiteX3212" fmla="*/ 3809524 w 13261896"/>
              <a:gd name="connsiteY3212" fmla="*/ 4723829 h 5790485"/>
              <a:gd name="connsiteX3213" fmla="*/ 12819031 w 13261896"/>
              <a:gd name="connsiteY3213" fmla="*/ 4666679 h 5790485"/>
              <a:gd name="connsiteX3214" fmla="*/ 12814269 w 13261896"/>
              <a:gd name="connsiteY3214" fmla="*/ 4680966 h 5790485"/>
              <a:gd name="connsiteX3215" fmla="*/ 12871419 w 13261896"/>
              <a:gd name="connsiteY3215" fmla="*/ 4695254 h 5790485"/>
              <a:gd name="connsiteX3216" fmla="*/ 12723781 w 13261896"/>
              <a:gd name="connsiteY3216" fmla="*/ 4704779 h 5790485"/>
              <a:gd name="connsiteX3217" fmla="*/ 12742831 w 13261896"/>
              <a:gd name="connsiteY3217" fmla="*/ 4666679 h 5790485"/>
              <a:gd name="connsiteX3218" fmla="*/ 12819031 w 13261896"/>
              <a:gd name="connsiteY3218" fmla="*/ 4666679 h 5790485"/>
              <a:gd name="connsiteX3219" fmla="*/ 12047600 w 13261896"/>
              <a:gd name="connsiteY3219" fmla="*/ 4676204 h 5790485"/>
              <a:gd name="connsiteX3220" fmla="*/ 12042838 w 13261896"/>
              <a:gd name="connsiteY3220" fmla="*/ 4700016 h 5790485"/>
              <a:gd name="connsiteX3221" fmla="*/ 12066650 w 13261896"/>
              <a:gd name="connsiteY3221" fmla="*/ 4700016 h 5790485"/>
              <a:gd name="connsiteX3222" fmla="*/ 12085700 w 13261896"/>
              <a:gd name="connsiteY3222" fmla="*/ 4719066 h 5790485"/>
              <a:gd name="connsiteX3223" fmla="*/ 12099988 w 13261896"/>
              <a:gd name="connsiteY3223" fmla="*/ 4757166 h 5790485"/>
              <a:gd name="connsiteX3224" fmla="*/ 12066650 w 13261896"/>
              <a:gd name="connsiteY3224" fmla="*/ 4828604 h 5790485"/>
              <a:gd name="connsiteX3225" fmla="*/ 11985688 w 13261896"/>
              <a:gd name="connsiteY3225" fmla="*/ 4761929 h 5790485"/>
              <a:gd name="connsiteX3226" fmla="*/ 12004738 w 13261896"/>
              <a:gd name="connsiteY3226" fmla="*/ 4723829 h 5790485"/>
              <a:gd name="connsiteX3227" fmla="*/ 11976163 w 13261896"/>
              <a:gd name="connsiteY3227" fmla="*/ 4747641 h 5790485"/>
              <a:gd name="connsiteX3228" fmla="*/ 11961875 w 13261896"/>
              <a:gd name="connsiteY3228" fmla="*/ 4690491 h 5790485"/>
              <a:gd name="connsiteX3229" fmla="*/ 12009500 w 13261896"/>
              <a:gd name="connsiteY3229" fmla="*/ 4666679 h 5790485"/>
              <a:gd name="connsiteX3230" fmla="*/ 12047600 w 13261896"/>
              <a:gd name="connsiteY3230" fmla="*/ 4676204 h 5790485"/>
              <a:gd name="connsiteX3231" fmla="*/ 11299983 w 13261896"/>
              <a:gd name="connsiteY3231" fmla="*/ 4747641 h 5790485"/>
              <a:gd name="connsiteX3232" fmla="*/ 11328558 w 13261896"/>
              <a:gd name="connsiteY3232" fmla="*/ 4733354 h 5790485"/>
              <a:gd name="connsiteX3233" fmla="*/ 11257121 w 13261896"/>
              <a:gd name="connsiteY3233" fmla="*/ 4819079 h 5790485"/>
              <a:gd name="connsiteX3234" fmla="*/ 11233309 w 13261896"/>
              <a:gd name="connsiteY3234" fmla="*/ 4819079 h 5790485"/>
              <a:gd name="connsiteX3235" fmla="*/ 11199971 w 13261896"/>
              <a:gd name="connsiteY3235" fmla="*/ 4842891 h 5790485"/>
              <a:gd name="connsiteX3236" fmla="*/ 11209496 w 13261896"/>
              <a:gd name="connsiteY3236" fmla="*/ 4823841 h 5790485"/>
              <a:gd name="connsiteX3237" fmla="*/ 11180921 w 13261896"/>
              <a:gd name="connsiteY3237" fmla="*/ 4790504 h 5790485"/>
              <a:gd name="connsiteX3238" fmla="*/ 11323796 w 13261896"/>
              <a:gd name="connsiteY3238" fmla="*/ 4666679 h 5790485"/>
              <a:gd name="connsiteX3239" fmla="*/ 11299983 w 13261896"/>
              <a:gd name="connsiteY3239" fmla="*/ 4747641 h 5790485"/>
              <a:gd name="connsiteX3240" fmla="*/ 7695200 w 13261896"/>
              <a:gd name="connsiteY3240" fmla="*/ 4690491 h 5790485"/>
              <a:gd name="connsiteX3241" fmla="*/ 7671435 w 13261896"/>
              <a:gd name="connsiteY3241" fmla="*/ 4695254 h 5790485"/>
              <a:gd name="connsiteX3242" fmla="*/ 7671435 w 13261896"/>
              <a:gd name="connsiteY3242" fmla="*/ 4666679 h 5790485"/>
              <a:gd name="connsiteX3243" fmla="*/ 7695200 w 13261896"/>
              <a:gd name="connsiteY3243" fmla="*/ 4661916 h 5790485"/>
              <a:gd name="connsiteX3244" fmla="*/ 7695200 w 13261896"/>
              <a:gd name="connsiteY3244" fmla="*/ 4690491 h 5790485"/>
              <a:gd name="connsiteX3245" fmla="*/ 7942850 w 13261896"/>
              <a:gd name="connsiteY3245" fmla="*/ 4657154 h 5790485"/>
              <a:gd name="connsiteX3246" fmla="*/ 7914275 w 13261896"/>
              <a:gd name="connsiteY3246" fmla="*/ 4666679 h 5790485"/>
              <a:gd name="connsiteX3247" fmla="*/ 7923800 w 13261896"/>
              <a:gd name="connsiteY3247" fmla="*/ 4657154 h 5790485"/>
              <a:gd name="connsiteX3248" fmla="*/ 7942850 w 13261896"/>
              <a:gd name="connsiteY3248" fmla="*/ 4657154 h 5790485"/>
              <a:gd name="connsiteX3249" fmla="*/ 7790450 w 13261896"/>
              <a:gd name="connsiteY3249" fmla="*/ 4680966 h 5790485"/>
              <a:gd name="connsiteX3250" fmla="*/ 7761875 w 13261896"/>
              <a:gd name="connsiteY3250" fmla="*/ 4685729 h 5790485"/>
              <a:gd name="connsiteX3251" fmla="*/ 7785688 w 13261896"/>
              <a:gd name="connsiteY3251" fmla="*/ 4657154 h 5790485"/>
              <a:gd name="connsiteX3252" fmla="*/ 7790450 w 13261896"/>
              <a:gd name="connsiteY3252" fmla="*/ 4680966 h 5790485"/>
              <a:gd name="connsiteX3253" fmla="*/ 7890463 w 13261896"/>
              <a:gd name="connsiteY3253" fmla="*/ 4671441 h 5790485"/>
              <a:gd name="connsiteX3254" fmla="*/ 7866650 w 13261896"/>
              <a:gd name="connsiteY3254" fmla="*/ 4676204 h 5790485"/>
              <a:gd name="connsiteX3255" fmla="*/ 7866650 w 13261896"/>
              <a:gd name="connsiteY3255" fmla="*/ 4652391 h 5790485"/>
              <a:gd name="connsiteX3256" fmla="*/ 7890463 w 13261896"/>
              <a:gd name="connsiteY3256" fmla="*/ 4647629 h 5790485"/>
              <a:gd name="connsiteX3257" fmla="*/ 7890463 w 13261896"/>
              <a:gd name="connsiteY3257" fmla="*/ 4671441 h 5790485"/>
              <a:gd name="connsiteX3258" fmla="*/ 8038100 w 13261896"/>
              <a:gd name="connsiteY3258" fmla="*/ 4657154 h 5790485"/>
              <a:gd name="connsiteX3259" fmla="*/ 8009525 w 13261896"/>
              <a:gd name="connsiteY3259" fmla="*/ 4661916 h 5790485"/>
              <a:gd name="connsiteX3260" fmla="*/ 8004763 w 13261896"/>
              <a:gd name="connsiteY3260" fmla="*/ 4647629 h 5790485"/>
              <a:gd name="connsiteX3261" fmla="*/ 8038100 w 13261896"/>
              <a:gd name="connsiteY3261" fmla="*/ 4642866 h 5790485"/>
              <a:gd name="connsiteX3262" fmla="*/ 8038100 w 13261896"/>
              <a:gd name="connsiteY3262" fmla="*/ 4657154 h 5790485"/>
              <a:gd name="connsiteX3263" fmla="*/ 1499997 w 13261896"/>
              <a:gd name="connsiteY3263" fmla="*/ 4695254 h 5790485"/>
              <a:gd name="connsiteX3264" fmla="*/ 1457135 w 13261896"/>
              <a:gd name="connsiteY3264" fmla="*/ 4666679 h 5790485"/>
              <a:gd name="connsiteX3265" fmla="*/ 1457135 w 13261896"/>
              <a:gd name="connsiteY3265" fmla="*/ 4642866 h 5790485"/>
              <a:gd name="connsiteX3266" fmla="*/ 1499997 w 13261896"/>
              <a:gd name="connsiteY3266" fmla="*/ 4695254 h 5790485"/>
              <a:gd name="connsiteX3267" fmla="*/ 11814286 w 13261896"/>
              <a:gd name="connsiteY3267" fmla="*/ 4657154 h 5790485"/>
              <a:gd name="connsiteX3268" fmla="*/ 11795236 w 13261896"/>
              <a:gd name="connsiteY3268" fmla="*/ 4647629 h 5790485"/>
              <a:gd name="connsiteX3269" fmla="*/ 11799998 w 13261896"/>
              <a:gd name="connsiteY3269" fmla="*/ 4638104 h 5790485"/>
              <a:gd name="connsiteX3270" fmla="*/ 11814286 w 13261896"/>
              <a:gd name="connsiteY3270" fmla="*/ 4657154 h 5790485"/>
              <a:gd name="connsiteX3271" fmla="*/ 7990475 w 13261896"/>
              <a:gd name="connsiteY3271" fmla="*/ 4638104 h 5790485"/>
              <a:gd name="connsiteX3272" fmla="*/ 7990475 w 13261896"/>
              <a:gd name="connsiteY3272" fmla="*/ 4661916 h 5790485"/>
              <a:gd name="connsiteX3273" fmla="*/ 7966663 w 13261896"/>
              <a:gd name="connsiteY3273" fmla="*/ 4666679 h 5790485"/>
              <a:gd name="connsiteX3274" fmla="*/ 7971425 w 13261896"/>
              <a:gd name="connsiteY3274" fmla="*/ 4638104 h 5790485"/>
              <a:gd name="connsiteX3275" fmla="*/ 7990475 w 13261896"/>
              <a:gd name="connsiteY3275" fmla="*/ 4638104 h 5790485"/>
              <a:gd name="connsiteX3276" fmla="*/ 6528578 w 13261896"/>
              <a:gd name="connsiteY3276" fmla="*/ 4666679 h 5790485"/>
              <a:gd name="connsiteX3277" fmla="*/ 6528578 w 13261896"/>
              <a:gd name="connsiteY3277" fmla="*/ 4809554 h 5790485"/>
              <a:gd name="connsiteX3278" fmla="*/ 6404753 w 13261896"/>
              <a:gd name="connsiteY3278" fmla="*/ 4809554 h 5790485"/>
              <a:gd name="connsiteX3279" fmla="*/ 6404753 w 13261896"/>
              <a:gd name="connsiteY3279" fmla="*/ 4666679 h 5790485"/>
              <a:gd name="connsiteX3280" fmla="*/ 6476191 w 13261896"/>
              <a:gd name="connsiteY3280" fmla="*/ 4633341 h 5790485"/>
              <a:gd name="connsiteX3281" fmla="*/ 6528578 w 13261896"/>
              <a:gd name="connsiteY3281" fmla="*/ 4666679 h 5790485"/>
              <a:gd name="connsiteX3282" fmla="*/ 1547622 w 13261896"/>
              <a:gd name="connsiteY3282" fmla="*/ 4638104 h 5790485"/>
              <a:gd name="connsiteX3283" fmla="*/ 1547622 w 13261896"/>
              <a:gd name="connsiteY3283" fmla="*/ 4671441 h 5790485"/>
              <a:gd name="connsiteX3284" fmla="*/ 1538097 w 13261896"/>
              <a:gd name="connsiteY3284" fmla="*/ 4633341 h 5790485"/>
              <a:gd name="connsiteX3285" fmla="*/ 1547622 w 13261896"/>
              <a:gd name="connsiteY3285" fmla="*/ 4638104 h 5790485"/>
              <a:gd name="connsiteX3286" fmla="*/ 12533329 w 13261896"/>
              <a:gd name="connsiteY3286" fmla="*/ 4671441 h 5790485"/>
              <a:gd name="connsiteX3287" fmla="*/ 12461891 w 13261896"/>
              <a:gd name="connsiteY3287" fmla="*/ 4776216 h 5790485"/>
              <a:gd name="connsiteX3288" fmla="*/ 12485704 w 13261896"/>
              <a:gd name="connsiteY3288" fmla="*/ 4680966 h 5790485"/>
              <a:gd name="connsiteX3289" fmla="*/ 12480941 w 13261896"/>
              <a:gd name="connsiteY3289" fmla="*/ 4628579 h 5790485"/>
              <a:gd name="connsiteX3290" fmla="*/ 12499991 w 13261896"/>
              <a:gd name="connsiteY3290" fmla="*/ 4628579 h 5790485"/>
              <a:gd name="connsiteX3291" fmla="*/ 12533329 w 13261896"/>
              <a:gd name="connsiteY3291" fmla="*/ 4671441 h 5790485"/>
              <a:gd name="connsiteX3292" fmla="*/ 12361879 w 13261896"/>
              <a:gd name="connsiteY3292" fmla="*/ 4657154 h 5790485"/>
              <a:gd name="connsiteX3293" fmla="*/ 12357116 w 13261896"/>
              <a:gd name="connsiteY3293" fmla="*/ 4680966 h 5790485"/>
              <a:gd name="connsiteX3294" fmla="*/ 12323779 w 13261896"/>
              <a:gd name="connsiteY3294" fmla="*/ 4628579 h 5790485"/>
              <a:gd name="connsiteX3295" fmla="*/ 12361879 w 13261896"/>
              <a:gd name="connsiteY3295" fmla="*/ 4657154 h 5790485"/>
              <a:gd name="connsiteX3296" fmla="*/ 11638073 w 13261896"/>
              <a:gd name="connsiteY3296" fmla="*/ 4652391 h 5790485"/>
              <a:gd name="connsiteX3297" fmla="*/ 11619023 w 13261896"/>
              <a:gd name="connsiteY3297" fmla="*/ 4680966 h 5790485"/>
              <a:gd name="connsiteX3298" fmla="*/ 11604736 w 13261896"/>
              <a:gd name="connsiteY3298" fmla="*/ 4680966 h 5790485"/>
              <a:gd name="connsiteX3299" fmla="*/ 11595211 w 13261896"/>
              <a:gd name="connsiteY3299" fmla="*/ 4671441 h 5790485"/>
              <a:gd name="connsiteX3300" fmla="*/ 11604736 w 13261896"/>
              <a:gd name="connsiteY3300" fmla="*/ 4657154 h 5790485"/>
              <a:gd name="connsiteX3301" fmla="*/ 11619023 w 13261896"/>
              <a:gd name="connsiteY3301" fmla="*/ 4666679 h 5790485"/>
              <a:gd name="connsiteX3302" fmla="*/ 11623786 w 13261896"/>
              <a:gd name="connsiteY3302" fmla="*/ 4657154 h 5790485"/>
              <a:gd name="connsiteX3303" fmla="*/ 11604736 w 13261896"/>
              <a:gd name="connsiteY3303" fmla="*/ 4642866 h 5790485"/>
              <a:gd name="connsiteX3304" fmla="*/ 11580923 w 13261896"/>
              <a:gd name="connsiteY3304" fmla="*/ 4661916 h 5790485"/>
              <a:gd name="connsiteX3305" fmla="*/ 11576161 w 13261896"/>
              <a:gd name="connsiteY3305" fmla="*/ 4647629 h 5790485"/>
              <a:gd name="connsiteX3306" fmla="*/ 11609498 w 13261896"/>
              <a:gd name="connsiteY3306" fmla="*/ 4628579 h 5790485"/>
              <a:gd name="connsiteX3307" fmla="*/ 11638073 w 13261896"/>
              <a:gd name="connsiteY3307" fmla="*/ 4652391 h 5790485"/>
              <a:gd name="connsiteX3308" fmla="*/ 11123771 w 13261896"/>
              <a:gd name="connsiteY3308" fmla="*/ 4676204 h 5790485"/>
              <a:gd name="connsiteX3309" fmla="*/ 11133296 w 13261896"/>
              <a:gd name="connsiteY3309" fmla="*/ 4661916 h 5790485"/>
              <a:gd name="connsiteX3310" fmla="*/ 11157109 w 13261896"/>
              <a:gd name="connsiteY3310" fmla="*/ 4685729 h 5790485"/>
              <a:gd name="connsiteX3311" fmla="*/ 11100006 w 13261896"/>
              <a:gd name="connsiteY3311" fmla="*/ 4795266 h 5790485"/>
              <a:gd name="connsiteX3312" fmla="*/ 11104721 w 13261896"/>
              <a:gd name="connsiteY3312" fmla="*/ 4628579 h 5790485"/>
              <a:gd name="connsiteX3313" fmla="*/ 11123771 w 13261896"/>
              <a:gd name="connsiteY3313" fmla="*/ 4676204 h 5790485"/>
              <a:gd name="connsiteX3314" fmla="*/ 12333304 w 13261896"/>
              <a:gd name="connsiteY3314" fmla="*/ 4657154 h 5790485"/>
              <a:gd name="connsiteX3315" fmla="*/ 12290441 w 13261896"/>
              <a:gd name="connsiteY3315" fmla="*/ 4623816 h 5790485"/>
              <a:gd name="connsiteX3316" fmla="*/ 12333304 w 13261896"/>
              <a:gd name="connsiteY3316" fmla="*/ 4657154 h 5790485"/>
              <a:gd name="connsiteX3317" fmla="*/ 10790444 w 13261896"/>
              <a:gd name="connsiteY3317" fmla="*/ 4776216 h 5790485"/>
              <a:gd name="connsiteX3318" fmla="*/ 10790444 w 13261896"/>
              <a:gd name="connsiteY3318" fmla="*/ 4790504 h 5790485"/>
              <a:gd name="connsiteX3319" fmla="*/ 10776156 w 13261896"/>
              <a:gd name="connsiteY3319" fmla="*/ 4790504 h 5790485"/>
              <a:gd name="connsiteX3320" fmla="*/ 10680954 w 13261896"/>
              <a:gd name="connsiteY3320" fmla="*/ 4700016 h 5790485"/>
              <a:gd name="connsiteX3321" fmla="*/ 10680954 w 13261896"/>
              <a:gd name="connsiteY3321" fmla="*/ 4647629 h 5790485"/>
              <a:gd name="connsiteX3322" fmla="*/ 10714292 w 13261896"/>
              <a:gd name="connsiteY3322" fmla="*/ 4666679 h 5790485"/>
              <a:gd name="connsiteX3323" fmla="*/ 10700004 w 13261896"/>
              <a:gd name="connsiteY3323" fmla="*/ 4647629 h 5790485"/>
              <a:gd name="connsiteX3324" fmla="*/ 10700004 w 13261896"/>
              <a:gd name="connsiteY3324" fmla="*/ 4623816 h 5790485"/>
              <a:gd name="connsiteX3325" fmla="*/ 10790444 w 13261896"/>
              <a:gd name="connsiteY3325" fmla="*/ 4776216 h 5790485"/>
              <a:gd name="connsiteX3326" fmla="*/ 8090440 w 13261896"/>
              <a:gd name="connsiteY3326" fmla="*/ 4652391 h 5790485"/>
              <a:gd name="connsiteX3327" fmla="*/ 8071390 w 13261896"/>
              <a:gd name="connsiteY3327" fmla="*/ 4657154 h 5790485"/>
              <a:gd name="connsiteX3328" fmla="*/ 8071390 w 13261896"/>
              <a:gd name="connsiteY3328" fmla="*/ 4628579 h 5790485"/>
              <a:gd name="connsiteX3329" fmla="*/ 8090440 w 13261896"/>
              <a:gd name="connsiteY3329" fmla="*/ 4623816 h 5790485"/>
              <a:gd name="connsiteX3330" fmla="*/ 8090440 w 13261896"/>
              <a:gd name="connsiteY3330" fmla="*/ 4652391 h 5790485"/>
              <a:gd name="connsiteX3331" fmla="*/ 8199977 w 13261896"/>
              <a:gd name="connsiteY3331" fmla="*/ 4623816 h 5790485"/>
              <a:gd name="connsiteX3332" fmla="*/ 8199977 w 13261896"/>
              <a:gd name="connsiteY3332" fmla="*/ 4642866 h 5790485"/>
              <a:gd name="connsiteX3333" fmla="*/ 8180927 w 13261896"/>
              <a:gd name="connsiteY3333" fmla="*/ 4642866 h 5790485"/>
              <a:gd name="connsiteX3334" fmla="*/ 8185690 w 13261896"/>
              <a:gd name="connsiteY3334" fmla="*/ 4619054 h 5790485"/>
              <a:gd name="connsiteX3335" fmla="*/ 8199977 w 13261896"/>
              <a:gd name="connsiteY3335" fmla="*/ 4623816 h 5790485"/>
              <a:gd name="connsiteX3336" fmla="*/ 12476179 w 13261896"/>
              <a:gd name="connsiteY3336" fmla="*/ 4676204 h 5790485"/>
              <a:gd name="connsiteX3337" fmla="*/ 12399979 w 13261896"/>
              <a:gd name="connsiteY3337" fmla="*/ 4814316 h 5790485"/>
              <a:gd name="connsiteX3338" fmla="*/ 12399979 w 13261896"/>
              <a:gd name="connsiteY3338" fmla="*/ 4776216 h 5790485"/>
              <a:gd name="connsiteX3339" fmla="*/ 12419029 w 13261896"/>
              <a:gd name="connsiteY3339" fmla="*/ 4704779 h 5790485"/>
              <a:gd name="connsiteX3340" fmla="*/ 12452366 w 13261896"/>
              <a:gd name="connsiteY3340" fmla="*/ 4614291 h 5790485"/>
              <a:gd name="connsiteX3341" fmla="*/ 12476179 w 13261896"/>
              <a:gd name="connsiteY3341" fmla="*/ 4676204 h 5790485"/>
              <a:gd name="connsiteX3342" fmla="*/ 12109513 w 13261896"/>
              <a:gd name="connsiteY3342" fmla="*/ 4628579 h 5790485"/>
              <a:gd name="connsiteX3343" fmla="*/ 12157138 w 13261896"/>
              <a:gd name="connsiteY3343" fmla="*/ 4628579 h 5790485"/>
              <a:gd name="connsiteX3344" fmla="*/ 12257104 w 13261896"/>
              <a:gd name="connsiteY3344" fmla="*/ 4680966 h 5790485"/>
              <a:gd name="connsiteX3345" fmla="*/ 12319016 w 13261896"/>
              <a:gd name="connsiteY3345" fmla="*/ 4671441 h 5790485"/>
              <a:gd name="connsiteX3346" fmla="*/ 12342829 w 13261896"/>
              <a:gd name="connsiteY3346" fmla="*/ 4680966 h 5790485"/>
              <a:gd name="connsiteX3347" fmla="*/ 12290441 w 13261896"/>
              <a:gd name="connsiteY3347" fmla="*/ 4728591 h 5790485"/>
              <a:gd name="connsiteX3348" fmla="*/ 12242863 w 13261896"/>
              <a:gd name="connsiteY3348" fmla="*/ 4742879 h 5790485"/>
              <a:gd name="connsiteX3349" fmla="*/ 12223813 w 13261896"/>
              <a:gd name="connsiteY3349" fmla="*/ 4714304 h 5790485"/>
              <a:gd name="connsiteX3350" fmla="*/ 12204763 w 13261896"/>
              <a:gd name="connsiteY3350" fmla="*/ 4742879 h 5790485"/>
              <a:gd name="connsiteX3351" fmla="*/ 12185713 w 13261896"/>
              <a:gd name="connsiteY3351" fmla="*/ 4742879 h 5790485"/>
              <a:gd name="connsiteX3352" fmla="*/ 12080938 w 13261896"/>
              <a:gd name="connsiteY3352" fmla="*/ 4614291 h 5790485"/>
              <a:gd name="connsiteX3353" fmla="*/ 12109513 w 13261896"/>
              <a:gd name="connsiteY3353" fmla="*/ 4628579 h 5790485"/>
              <a:gd name="connsiteX3354" fmla="*/ 11095244 w 13261896"/>
              <a:gd name="connsiteY3354" fmla="*/ 4761929 h 5790485"/>
              <a:gd name="connsiteX3355" fmla="*/ 11061906 w 13261896"/>
              <a:gd name="connsiteY3355" fmla="*/ 4814316 h 5790485"/>
              <a:gd name="connsiteX3356" fmla="*/ 11009519 w 13261896"/>
              <a:gd name="connsiteY3356" fmla="*/ 4728591 h 5790485"/>
              <a:gd name="connsiteX3357" fmla="*/ 11042856 w 13261896"/>
              <a:gd name="connsiteY3357" fmla="*/ 4652391 h 5790485"/>
              <a:gd name="connsiteX3358" fmla="*/ 11052381 w 13261896"/>
              <a:gd name="connsiteY3358" fmla="*/ 4676204 h 5790485"/>
              <a:gd name="connsiteX3359" fmla="*/ 11095244 w 13261896"/>
              <a:gd name="connsiteY3359" fmla="*/ 4614291 h 5790485"/>
              <a:gd name="connsiteX3360" fmla="*/ 11095244 w 13261896"/>
              <a:gd name="connsiteY3360" fmla="*/ 4761929 h 5790485"/>
              <a:gd name="connsiteX3361" fmla="*/ 10852356 w 13261896"/>
              <a:gd name="connsiteY3361" fmla="*/ 4709541 h 5790485"/>
              <a:gd name="connsiteX3362" fmla="*/ 10809494 w 13261896"/>
              <a:gd name="connsiteY3362" fmla="*/ 4671441 h 5790485"/>
              <a:gd name="connsiteX3363" fmla="*/ 10804731 w 13261896"/>
              <a:gd name="connsiteY3363" fmla="*/ 4642866 h 5790485"/>
              <a:gd name="connsiteX3364" fmla="*/ 10785681 w 13261896"/>
              <a:gd name="connsiteY3364" fmla="*/ 4614291 h 5790485"/>
              <a:gd name="connsiteX3365" fmla="*/ 10852356 w 13261896"/>
              <a:gd name="connsiteY3365" fmla="*/ 4709541 h 5790485"/>
              <a:gd name="connsiteX3366" fmla="*/ 10790444 w 13261896"/>
              <a:gd name="connsiteY3366" fmla="*/ 4642866 h 5790485"/>
              <a:gd name="connsiteX3367" fmla="*/ 10795206 w 13261896"/>
              <a:gd name="connsiteY3367" fmla="*/ 4666679 h 5790485"/>
              <a:gd name="connsiteX3368" fmla="*/ 10847594 w 13261896"/>
              <a:gd name="connsiteY3368" fmla="*/ 4733354 h 5790485"/>
              <a:gd name="connsiteX3369" fmla="*/ 10799969 w 13261896"/>
              <a:gd name="connsiteY3369" fmla="*/ 4780979 h 5790485"/>
              <a:gd name="connsiteX3370" fmla="*/ 10719054 w 13261896"/>
              <a:gd name="connsiteY3370" fmla="*/ 4623816 h 5790485"/>
              <a:gd name="connsiteX3371" fmla="*/ 10757106 w 13261896"/>
              <a:gd name="connsiteY3371" fmla="*/ 4638104 h 5790485"/>
              <a:gd name="connsiteX3372" fmla="*/ 10776156 w 13261896"/>
              <a:gd name="connsiteY3372" fmla="*/ 4652391 h 5790485"/>
              <a:gd name="connsiteX3373" fmla="*/ 10785681 w 13261896"/>
              <a:gd name="connsiteY3373" fmla="*/ 4652391 h 5790485"/>
              <a:gd name="connsiteX3374" fmla="*/ 10771394 w 13261896"/>
              <a:gd name="connsiteY3374" fmla="*/ 4623816 h 5790485"/>
              <a:gd name="connsiteX3375" fmla="*/ 10776156 w 13261896"/>
              <a:gd name="connsiteY3375" fmla="*/ 4614291 h 5790485"/>
              <a:gd name="connsiteX3376" fmla="*/ 10790444 w 13261896"/>
              <a:gd name="connsiteY3376" fmla="*/ 4642866 h 5790485"/>
              <a:gd name="connsiteX3377" fmla="*/ 11909488 w 13261896"/>
              <a:gd name="connsiteY3377" fmla="*/ 4647629 h 5790485"/>
              <a:gd name="connsiteX3378" fmla="*/ 11923775 w 13261896"/>
              <a:gd name="connsiteY3378" fmla="*/ 4695254 h 5790485"/>
              <a:gd name="connsiteX3379" fmla="*/ 11890438 w 13261896"/>
              <a:gd name="connsiteY3379" fmla="*/ 4647629 h 5790485"/>
              <a:gd name="connsiteX3380" fmla="*/ 11919013 w 13261896"/>
              <a:gd name="connsiteY3380" fmla="*/ 4609529 h 5790485"/>
              <a:gd name="connsiteX3381" fmla="*/ 11909488 w 13261896"/>
              <a:gd name="connsiteY3381" fmla="*/ 4647629 h 5790485"/>
              <a:gd name="connsiteX3382" fmla="*/ 11133296 w 13261896"/>
              <a:gd name="connsiteY3382" fmla="*/ 4623816 h 5790485"/>
              <a:gd name="connsiteX3383" fmla="*/ 11133296 w 13261896"/>
              <a:gd name="connsiteY3383" fmla="*/ 4647629 h 5790485"/>
              <a:gd name="connsiteX3384" fmla="*/ 11109484 w 13261896"/>
              <a:gd name="connsiteY3384" fmla="*/ 4609529 h 5790485"/>
              <a:gd name="connsiteX3385" fmla="*/ 11133296 w 13261896"/>
              <a:gd name="connsiteY3385" fmla="*/ 4623816 h 5790485"/>
              <a:gd name="connsiteX3386" fmla="*/ 8304752 w 13261896"/>
              <a:gd name="connsiteY3386" fmla="*/ 4609529 h 5790485"/>
              <a:gd name="connsiteX3387" fmla="*/ 8304752 w 13261896"/>
              <a:gd name="connsiteY3387" fmla="*/ 4633341 h 5790485"/>
              <a:gd name="connsiteX3388" fmla="*/ 8290465 w 13261896"/>
              <a:gd name="connsiteY3388" fmla="*/ 4633341 h 5790485"/>
              <a:gd name="connsiteX3389" fmla="*/ 8285702 w 13261896"/>
              <a:gd name="connsiteY3389" fmla="*/ 4619054 h 5790485"/>
              <a:gd name="connsiteX3390" fmla="*/ 8295227 w 13261896"/>
              <a:gd name="connsiteY3390" fmla="*/ 4604766 h 5790485"/>
              <a:gd name="connsiteX3391" fmla="*/ 8304752 w 13261896"/>
              <a:gd name="connsiteY3391" fmla="*/ 4609529 h 5790485"/>
              <a:gd name="connsiteX3392" fmla="*/ 12828556 w 13261896"/>
              <a:gd name="connsiteY3392" fmla="*/ 4604766 h 5790485"/>
              <a:gd name="connsiteX3393" fmla="*/ 12785694 w 13261896"/>
              <a:gd name="connsiteY3393" fmla="*/ 4609529 h 5790485"/>
              <a:gd name="connsiteX3394" fmla="*/ 12776169 w 13261896"/>
              <a:gd name="connsiteY3394" fmla="*/ 4600004 h 5790485"/>
              <a:gd name="connsiteX3395" fmla="*/ 12828556 w 13261896"/>
              <a:gd name="connsiteY3395" fmla="*/ 4604766 h 5790485"/>
              <a:gd name="connsiteX3396" fmla="*/ 12785694 w 13261896"/>
              <a:gd name="connsiteY3396" fmla="*/ 4628579 h 5790485"/>
              <a:gd name="connsiteX3397" fmla="*/ 12752356 w 13261896"/>
              <a:gd name="connsiteY3397" fmla="*/ 4657154 h 5790485"/>
              <a:gd name="connsiteX3398" fmla="*/ 12742831 w 13261896"/>
              <a:gd name="connsiteY3398" fmla="*/ 4600004 h 5790485"/>
              <a:gd name="connsiteX3399" fmla="*/ 12785694 w 13261896"/>
              <a:gd name="connsiteY3399" fmla="*/ 4628579 h 5790485"/>
              <a:gd name="connsiteX3400" fmla="*/ 1528572 w 13261896"/>
              <a:gd name="connsiteY3400" fmla="*/ 4652391 h 5790485"/>
              <a:gd name="connsiteX3401" fmla="*/ 1485710 w 13261896"/>
              <a:gd name="connsiteY3401" fmla="*/ 4623816 h 5790485"/>
              <a:gd name="connsiteX3402" fmla="*/ 1485710 w 13261896"/>
              <a:gd name="connsiteY3402" fmla="*/ 4600004 h 5790485"/>
              <a:gd name="connsiteX3403" fmla="*/ 1528572 w 13261896"/>
              <a:gd name="connsiteY3403" fmla="*/ 4652391 h 5790485"/>
              <a:gd name="connsiteX3404" fmla="*/ 12219050 w 13261896"/>
              <a:gd name="connsiteY3404" fmla="*/ 4595241 h 5790485"/>
              <a:gd name="connsiteX3405" fmla="*/ 12195238 w 13261896"/>
              <a:gd name="connsiteY3405" fmla="*/ 4604766 h 5790485"/>
              <a:gd name="connsiteX3406" fmla="*/ 12200000 w 13261896"/>
              <a:gd name="connsiteY3406" fmla="*/ 4614291 h 5790485"/>
              <a:gd name="connsiteX3407" fmla="*/ 12228575 w 13261896"/>
              <a:gd name="connsiteY3407" fmla="*/ 4604766 h 5790485"/>
              <a:gd name="connsiteX3408" fmla="*/ 12314254 w 13261896"/>
              <a:gd name="connsiteY3408" fmla="*/ 4661916 h 5790485"/>
              <a:gd name="connsiteX3409" fmla="*/ 12257104 w 13261896"/>
              <a:gd name="connsiteY3409" fmla="*/ 4671441 h 5790485"/>
              <a:gd name="connsiteX3410" fmla="*/ 12185713 w 13261896"/>
              <a:gd name="connsiteY3410" fmla="*/ 4642866 h 5790485"/>
              <a:gd name="connsiteX3411" fmla="*/ 12157138 w 13261896"/>
              <a:gd name="connsiteY3411" fmla="*/ 4614291 h 5790485"/>
              <a:gd name="connsiteX3412" fmla="*/ 12123800 w 13261896"/>
              <a:gd name="connsiteY3412" fmla="*/ 4623816 h 5790485"/>
              <a:gd name="connsiteX3413" fmla="*/ 12090463 w 13261896"/>
              <a:gd name="connsiteY3413" fmla="*/ 4604766 h 5790485"/>
              <a:gd name="connsiteX3414" fmla="*/ 12161900 w 13261896"/>
              <a:gd name="connsiteY3414" fmla="*/ 4585716 h 5790485"/>
              <a:gd name="connsiteX3415" fmla="*/ 12219050 w 13261896"/>
              <a:gd name="connsiteY3415" fmla="*/ 4595241 h 5790485"/>
              <a:gd name="connsiteX3416" fmla="*/ 8538067 w 13261896"/>
              <a:gd name="connsiteY3416" fmla="*/ 4609529 h 5790485"/>
              <a:gd name="connsiteX3417" fmla="*/ 8495204 w 13261896"/>
              <a:gd name="connsiteY3417" fmla="*/ 4609529 h 5790485"/>
              <a:gd name="connsiteX3418" fmla="*/ 8495204 w 13261896"/>
              <a:gd name="connsiteY3418" fmla="*/ 4590479 h 5790485"/>
              <a:gd name="connsiteX3419" fmla="*/ 8538067 w 13261896"/>
              <a:gd name="connsiteY3419" fmla="*/ 4585716 h 5790485"/>
              <a:gd name="connsiteX3420" fmla="*/ 8538067 w 13261896"/>
              <a:gd name="connsiteY3420" fmla="*/ 4609529 h 5790485"/>
              <a:gd name="connsiteX3421" fmla="*/ 11842861 w 13261896"/>
              <a:gd name="connsiteY3421" fmla="*/ 4657154 h 5790485"/>
              <a:gd name="connsiteX3422" fmla="*/ 11866625 w 13261896"/>
              <a:gd name="connsiteY3422" fmla="*/ 4690491 h 5790485"/>
              <a:gd name="connsiteX3423" fmla="*/ 11795236 w 13261896"/>
              <a:gd name="connsiteY3423" fmla="*/ 4595241 h 5790485"/>
              <a:gd name="connsiteX3424" fmla="*/ 11795236 w 13261896"/>
              <a:gd name="connsiteY3424" fmla="*/ 4580954 h 5790485"/>
              <a:gd name="connsiteX3425" fmla="*/ 11842861 w 13261896"/>
              <a:gd name="connsiteY3425" fmla="*/ 4657154 h 5790485"/>
              <a:gd name="connsiteX3426" fmla="*/ 12457129 w 13261896"/>
              <a:gd name="connsiteY3426" fmla="*/ 4590479 h 5790485"/>
              <a:gd name="connsiteX3427" fmla="*/ 12419029 w 13261896"/>
              <a:gd name="connsiteY3427" fmla="*/ 4666679 h 5790485"/>
              <a:gd name="connsiteX3428" fmla="*/ 12376166 w 13261896"/>
              <a:gd name="connsiteY3428" fmla="*/ 4604766 h 5790485"/>
              <a:gd name="connsiteX3429" fmla="*/ 12452366 w 13261896"/>
              <a:gd name="connsiteY3429" fmla="*/ 4576191 h 5790485"/>
              <a:gd name="connsiteX3430" fmla="*/ 12457129 w 13261896"/>
              <a:gd name="connsiteY3430" fmla="*/ 4590479 h 5790485"/>
              <a:gd name="connsiteX3431" fmla="*/ 1471422 w 13261896"/>
              <a:gd name="connsiteY3431" fmla="*/ 4590479 h 5790485"/>
              <a:gd name="connsiteX3432" fmla="*/ 1471422 w 13261896"/>
              <a:gd name="connsiteY3432" fmla="*/ 4614291 h 5790485"/>
              <a:gd name="connsiteX3433" fmla="*/ 1457135 w 13261896"/>
              <a:gd name="connsiteY3433" fmla="*/ 4604766 h 5790485"/>
              <a:gd name="connsiteX3434" fmla="*/ 1457135 w 13261896"/>
              <a:gd name="connsiteY3434" fmla="*/ 4576191 h 5790485"/>
              <a:gd name="connsiteX3435" fmla="*/ 1471422 w 13261896"/>
              <a:gd name="connsiteY3435" fmla="*/ 4590479 h 5790485"/>
              <a:gd name="connsiteX3436" fmla="*/ 1795224 w 13261896"/>
              <a:gd name="connsiteY3436" fmla="*/ 4619054 h 5790485"/>
              <a:gd name="connsiteX3437" fmla="*/ 1852374 w 13261896"/>
              <a:gd name="connsiteY3437" fmla="*/ 4628579 h 5790485"/>
              <a:gd name="connsiteX3438" fmla="*/ 1928574 w 13261896"/>
              <a:gd name="connsiteY3438" fmla="*/ 4685729 h 5790485"/>
              <a:gd name="connsiteX3439" fmla="*/ 2004727 w 13261896"/>
              <a:gd name="connsiteY3439" fmla="*/ 4738116 h 5790485"/>
              <a:gd name="connsiteX3440" fmla="*/ 2042827 w 13261896"/>
              <a:gd name="connsiteY3440" fmla="*/ 4828604 h 5790485"/>
              <a:gd name="connsiteX3441" fmla="*/ 2247614 w 13261896"/>
              <a:gd name="connsiteY3441" fmla="*/ 4966669 h 5790485"/>
              <a:gd name="connsiteX3442" fmla="*/ 2261902 w 13261896"/>
              <a:gd name="connsiteY3442" fmla="*/ 5014294 h 5790485"/>
              <a:gd name="connsiteX3443" fmla="*/ 2338102 w 13261896"/>
              <a:gd name="connsiteY3443" fmla="*/ 5090494 h 5790485"/>
              <a:gd name="connsiteX3444" fmla="*/ 2423779 w 13261896"/>
              <a:gd name="connsiteY3444" fmla="*/ 5238131 h 5790485"/>
              <a:gd name="connsiteX3445" fmla="*/ 2433304 w 13261896"/>
              <a:gd name="connsiteY3445" fmla="*/ 5228606 h 5790485"/>
              <a:gd name="connsiteX3446" fmla="*/ 2357104 w 13261896"/>
              <a:gd name="connsiteY3446" fmla="*/ 5090494 h 5790485"/>
              <a:gd name="connsiteX3447" fmla="*/ 2276189 w 13261896"/>
              <a:gd name="connsiteY3447" fmla="*/ 5009531 h 5790485"/>
              <a:gd name="connsiteX3448" fmla="*/ 2257139 w 13261896"/>
              <a:gd name="connsiteY3448" fmla="*/ 4952381 h 5790485"/>
              <a:gd name="connsiteX3449" fmla="*/ 2204752 w 13261896"/>
              <a:gd name="connsiteY3449" fmla="*/ 4890516 h 5790485"/>
              <a:gd name="connsiteX3450" fmla="*/ 2285714 w 13261896"/>
              <a:gd name="connsiteY3450" fmla="*/ 4938094 h 5790485"/>
              <a:gd name="connsiteX3451" fmla="*/ 2385679 w 13261896"/>
              <a:gd name="connsiteY3451" fmla="*/ 5028581 h 5790485"/>
              <a:gd name="connsiteX3452" fmla="*/ 2438067 w 13261896"/>
              <a:gd name="connsiteY3452" fmla="*/ 5052394 h 5790485"/>
              <a:gd name="connsiteX3453" fmla="*/ 2399967 w 13261896"/>
              <a:gd name="connsiteY3453" fmla="*/ 5019056 h 5790485"/>
              <a:gd name="connsiteX3454" fmla="*/ 2390442 w 13261896"/>
              <a:gd name="connsiteY3454" fmla="*/ 5000006 h 5790485"/>
              <a:gd name="connsiteX3455" fmla="*/ 2285714 w 13261896"/>
              <a:gd name="connsiteY3455" fmla="*/ 4923806 h 5790485"/>
              <a:gd name="connsiteX3456" fmla="*/ 2214277 w 13261896"/>
              <a:gd name="connsiteY3456" fmla="*/ 4880991 h 5790485"/>
              <a:gd name="connsiteX3457" fmla="*/ 2109502 w 13261896"/>
              <a:gd name="connsiteY3457" fmla="*/ 4847654 h 5790485"/>
              <a:gd name="connsiteX3458" fmla="*/ 2119027 w 13261896"/>
              <a:gd name="connsiteY3458" fmla="*/ 4833366 h 5790485"/>
              <a:gd name="connsiteX3459" fmla="*/ 2180939 w 13261896"/>
              <a:gd name="connsiteY3459" fmla="*/ 4823841 h 5790485"/>
              <a:gd name="connsiteX3460" fmla="*/ 2266664 w 13261896"/>
              <a:gd name="connsiteY3460" fmla="*/ 4833366 h 5790485"/>
              <a:gd name="connsiteX3461" fmla="*/ 2395204 w 13261896"/>
              <a:gd name="connsiteY3461" fmla="*/ 4819079 h 5790485"/>
              <a:gd name="connsiteX3462" fmla="*/ 2533317 w 13261896"/>
              <a:gd name="connsiteY3462" fmla="*/ 4842891 h 5790485"/>
              <a:gd name="connsiteX3463" fmla="*/ 3052382 w 13261896"/>
              <a:gd name="connsiteY3463" fmla="*/ 5100019 h 5790485"/>
              <a:gd name="connsiteX3464" fmla="*/ 3061907 w 13261896"/>
              <a:gd name="connsiteY3464" fmla="*/ 5090494 h 5790485"/>
              <a:gd name="connsiteX3465" fmla="*/ 3004757 w 13261896"/>
              <a:gd name="connsiteY3465" fmla="*/ 5066681 h 5790485"/>
              <a:gd name="connsiteX3466" fmla="*/ 3185684 w 13261896"/>
              <a:gd name="connsiteY3466" fmla="*/ 4900041 h 5790485"/>
              <a:gd name="connsiteX3467" fmla="*/ 3233309 w 13261896"/>
              <a:gd name="connsiteY3467" fmla="*/ 4900041 h 5790485"/>
              <a:gd name="connsiteX3468" fmla="*/ 3304746 w 13261896"/>
              <a:gd name="connsiteY3468" fmla="*/ 4852416 h 5790485"/>
              <a:gd name="connsiteX3469" fmla="*/ 3423809 w 13261896"/>
              <a:gd name="connsiteY3469" fmla="*/ 4823841 h 5790485"/>
              <a:gd name="connsiteX3470" fmla="*/ 3352371 w 13261896"/>
              <a:gd name="connsiteY3470" fmla="*/ 4914329 h 5790485"/>
              <a:gd name="connsiteX3471" fmla="*/ 3319034 w 13261896"/>
              <a:gd name="connsiteY3471" fmla="*/ 4928569 h 5790485"/>
              <a:gd name="connsiteX3472" fmla="*/ 3261884 w 13261896"/>
              <a:gd name="connsiteY3472" fmla="*/ 4985719 h 5790485"/>
              <a:gd name="connsiteX3473" fmla="*/ 3238071 w 13261896"/>
              <a:gd name="connsiteY3473" fmla="*/ 4990481 h 5790485"/>
              <a:gd name="connsiteX3474" fmla="*/ 3204734 w 13261896"/>
              <a:gd name="connsiteY3474" fmla="*/ 5023819 h 5790485"/>
              <a:gd name="connsiteX3475" fmla="*/ 3147584 w 13261896"/>
              <a:gd name="connsiteY3475" fmla="*/ 5057156 h 5790485"/>
              <a:gd name="connsiteX3476" fmla="*/ 3152346 w 13261896"/>
              <a:gd name="connsiteY3476" fmla="*/ 5066681 h 5790485"/>
              <a:gd name="connsiteX3477" fmla="*/ 3228546 w 13261896"/>
              <a:gd name="connsiteY3477" fmla="*/ 5019056 h 5790485"/>
              <a:gd name="connsiteX3478" fmla="*/ 3242834 w 13261896"/>
              <a:gd name="connsiteY3478" fmla="*/ 5019056 h 5790485"/>
              <a:gd name="connsiteX3479" fmla="*/ 3214259 w 13261896"/>
              <a:gd name="connsiteY3479" fmla="*/ 5095256 h 5790485"/>
              <a:gd name="connsiteX3480" fmla="*/ 3280934 w 13261896"/>
              <a:gd name="connsiteY3480" fmla="*/ 4990481 h 5790485"/>
              <a:gd name="connsiteX3481" fmla="*/ 3333321 w 13261896"/>
              <a:gd name="connsiteY3481" fmla="*/ 4942856 h 5790485"/>
              <a:gd name="connsiteX3482" fmla="*/ 3361896 w 13261896"/>
              <a:gd name="connsiteY3482" fmla="*/ 4933331 h 5790485"/>
              <a:gd name="connsiteX3483" fmla="*/ 3390471 w 13261896"/>
              <a:gd name="connsiteY3483" fmla="*/ 4880991 h 5790485"/>
              <a:gd name="connsiteX3484" fmla="*/ 3495199 w 13261896"/>
              <a:gd name="connsiteY3484" fmla="*/ 4804791 h 5790485"/>
              <a:gd name="connsiteX3485" fmla="*/ 3414284 w 13261896"/>
              <a:gd name="connsiteY3485" fmla="*/ 4890516 h 5790485"/>
              <a:gd name="connsiteX3486" fmla="*/ 3433334 w 13261896"/>
              <a:gd name="connsiteY3486" fmla="*/ 4876229 h 5790485"/>
              <a:gd name="connsiteX3487" fmla="*/ 3461909 w 13261896"/>
              <a:gd name="connsiteY3487" fmla="*/ 4876229 h 5790485"/>
              <a:gd name="connsiteX3488" fmla="*/ 3376184 w 13261896"/>
              <a:gd name="connsiteY3488" fmla="*/ 4952381 h 5790485"/>
              <a:gd name="connsiteX3489" fmla="*/ 3328559 w 13261896"/>
              <a:gd name="connsiteY3489" fmla="*/ 5028581 h 5790485"/>
              <a:gd name="connsiteX3490" fmla="*/ 3371421 w 13261896"/>
              <a:gd name="connsiteY3490" fmla="*/ 4995244 h 5790485"/>
              <a:gd name="connsiteX3491" fmla="*/ 3323796 w 13261896"/>
              <a:gd name="connsiteY3491" fmla="*/ 5080969 h 5790485"/>
              <a:gd name="connsiteX3492" fmla="*/ 3328559 w 13261896"/>
              <a:gd name="connsiteY3492" fmla="*/ 5100019 h 5790485"/>
              <a:gd name="connsiteX3493" fmla="*/ 3361896 w 13261896"/>
              <a:gd name="connsiteY3493" fmla="*/ 5076206 h 5790485"/>
              <a:gd name="connsiteX3494" fmla="*/ 3299984 w 13261896"/>
              <a:gd name="connsiteY3494" fmla="*/ 5166694 h 5790485"/>
              <a:gd name="connsiteX3495" fmla="*/ 3347609 w 13261896"/>
              <a:gd name="connsiteY3495" fmla="*/ 5123831 h 5790485"/>
              <a:gd name="connsiteX3496" fmla="*/ 3366659 w 13261896"/>
              <a:gd name="connsiteY3496" fmla="*/ 5147644 h 5790485"/>
              <a:gd name="connsiteX3497" fmla="*/ 3347609 w 13261896"/>
              <a:gd name="connsiteY3497" fmla="*/ 5185744 h 5790485"/>
              <a:gd name="connsiteX3498" fmla="*/ 3376184 w 13261896"/>
              <a:gd name="connsiteY3498" fmla="*/ 5166694 h 5790485"/>
              <a:gd name="connsiteX3499" fmla="*/ 3395234 w 13261896"/>
              <a:gd name="connsiteY3499" fmla="*/ 5190506 h 5790485"/>
              <a:gd name="connsiteX3500" fmla="*/ 3404759 w 13261896"/>
              <a:gd name="connsiteY3500" fmla="*/ 5157169 h 5790485"/>
              <a:gd name="connsiteX3501" fmla="*/ 3433334 w 13261896"/>
              <a:gd name="connsiteY3501" fmla="*/ 5195269 h 5790485"/>
              <a:gd name="connsiteX3502" fmla="*/ 3347609 w 13261896"/>
              <a:gd name="connsiteY3502" fmla="*/ 5204794 h 5790485"/>
              <a:gd name="connsiteX3503" fmla="*/ 2676192 w 13261896"/>
              <a:gd name="connsiteY3503" fmla="*/ 5066681 h 5790485"/>
              <a:gd name="connsiteX3504" fmla="*/ 2528554 w 13261896"/>
              <a:gd name="connsiteY3504" fmla="*/ 5109544 h 5790485"/>
              <a:gd name="connsiteX3505" fmla="*/ 2519029 w 13261896"/>
              <a:gd name="connsiteY3505" fmla="*/ 5185744 h 5790485"/>
              <a:gd name="connsiteX3506" fmla="*/ 2514267 w 13261896"/>
              <a:gd name="connsiteY3506" fmla="*/ 5319046 h 5790485"/>
              <a:gd name="connsiteX3507" fmla="*/ 2347579 w 13261896"/>
              <a:gd name="connsiteY3507" fmla="*/ 5238131 h 5790485"/>
              <a:gd name="connsiteX3508" fmla="*/ 2352342 w 13261896"/>
              <a:gd name="connsiteY3508" fmla="*/ 5228606 h 5790485"/>
              <a:gd name="connsiteX3509" fmla="*/ 2338102 w 13261896"/>
              <a:gd name="connsiteY3509" fmla="*/ 5200031 h 5790485"/>
              <a:gd name="connsiteX3510" fmla="*/ 2333339 w 13261896"/>
              <a:gd name="connsiteY3510" fmla="*/ 5142881 h 5790485"/>
              <a:gd name="connsiteX3511" fmla="*/ 2290477 w 13261896"/>
              <a:gd name="connsiteY3511" fmla="*/ 5066681 h 5790485"/>
              <a:gd name="connsiteX3512" fmla="*/ 2228564 w 13261896"/>
              <a:gd name="connsiteY3512" fmla="*/ 4966669 h 5790485"/>
              <a:gd name="connsiteX3513" fmla="*/ 2223802 w 13261896"/>
              <a:gd name="connsiteY3513" fmla="*/ 4976194 h 5790485"/>
              <a:gd name="connsiteX3514" fmla="*/ 2233327 w 13261896"/>
              <a:gd name="connsiteY3514" fmla="*/ 4995244 h 5790485"/>
              <a:gd name="connsiteX3515" fmla="*/ 2323814 w 13261896"/>
              <a:gd name="connsiteY3515" fmla="*/ 5166694 h 5790485"/>
              <a:gd name="connsiteX3516" fmla="*/ 2323814 w 13261896"/>
              <a:gd name="connsiteY3516" fmla="*/ 5204794 h 5790485"/>
              <a:gd name="connsiteX3517" fmla="*/ 2342817 w 13261896"/>
              <a:gd name="connsiteY3517" fmla="*/ 5238131 h 5790485"/>
              <a:gd name="connsiteX3518" fmla="*/ 1580912 w 13261896"/>
              <a:gd name="connsiteY3518" fmla="*/ 4738116 h 5790485"/>
              <a:gd name="connsiteX3519" fmla="*/ 1609487 w 13261896"/>
              <a:gd name="connsiteY3519" fmla="*/ 4704779 h 5790485"/>
              <a:gd name="connsiteX3520" fmla="*/ 1652349 w 13261896"/>
              <a:gd name="connsiteY3520" fmla="*/ 4680966 h 5790485"/>
              <a:gd name="connsiteX3521" fmla="*/ 1642824 w 13261896"/>
              <a:gd name="connsiteY3521" fmla="*/ 4676204 h 5790485"/>
              <a:gd name="connsiteX3522" fmla="*/ 1571435 w 13261896"/>
              <a:gd name="connsiteY3522" fmla="*/ 4723829 h 5790485"/>
              <a:gd name="connsiteX3523" fmla="*/ 1566672 w 13261896"/>
              <a:gd name="connsiteY3523" fmla="*/ 4676204 h 5790485"/>
              <a:gd name="connsiteX3524" fmla="*/ 1571435 w 13261896"/>
              <a:gd name="connsiteY3524" fmla="*/ 4652391 h 5790485"/>
              <a:gd name="connsiteX3525" fmla="*/ 1647587 w 13261896"/>
              <a:gd name="connsiteY3525" fmla="*/ 4628579 h 5790485"/>
              <a:gd name="connsiteX3526" fmla="*/ 1704737 w 13261896"/>
              <a:gd name="connsiteY3526" fmla="*/ 4571429 h 5790485"/>
              <a:gd name="connsiteX3527" fmla="*/ 1795224 w 13261896"/>
              <a:gd name="connsiteY3527" fmla="*/ 4619054 h 5790485"/>
              <a:gd name="connsiteX3528" fmla="*/ 8657129 w 13261896"/>
              <a:gd name="connsiteY3528" fmla="*/ 4571429 h 5790485"/>
              <a:gd name="connsiteX3529" fmla="*/ 8657129 w 13261896"/>
              <a:gd name="connsiteY3529" fmla="*/ 4600004 h 5790485"/>
              <a:gd name="connsiteX3530" fmla="*/ 8638079 w 13261896"/>
              <a:gd name="connsiteY3530" fmla="*/ 4600004 h 5790485"/>
              <a:gd name="connsiteX3531" fmla="*/ 8638079 w 13261896"/>
              <a:gd name="connsiteY3531" fmla="*/ 4576191 h 5790485"/>
              <a:gd name="connsiteX3532" fmla="*/ 8647604 w 13261896"/>
              <a:gd name="connsiteY3532" fmla="*/ 4566666 h 5790485"/>
              <a:gd name="connsiteX3533" fmla="*/ 8657129 w 13261896"/>
              <a:gd name="connsiteY3533" fmla="*/ 4571429 h 5790485"/>
              <a:gd name="connsiteX3534" fmla="*/ 12628531 w 13261896"/>
              <a:gd name="connsiteY3534" fmla="*/ 4585716 h 5790485"/>
              <a:gd name="connsiteX3535" fmla="*/ 12623816 w 13261896"/>
              <a:gd name="connsiteY3535" fmla="*/ 4571429 h 5790485"/>
              <a:gd name="connsiteX3536" fmla="*/ 12638056 w 13261896"/>
              <a:gd name="connsiteY3536" fmla="*/ 4561904 h 5790485"/>
              <a:gd name="connsiteX3537" fmla="*/ 12628531 w 13261896"/>
              <a:gd name="connsiteY3537" fmla="*/ 4585716 h 5790485"/>
              <a:gd name="connsiteX3538" fmla="*/ 11785711 w 13261896"/>
              <a:gd name="connsiteY3538" fmla="*/ 4614291 h 5790485"/>
              <a:gd name="connsiteX3539" fmla="*/ 11785711 w 13261896"/>
              <a:gd name="connsiteY3539" fmla="*/ 4642866 h 5790485"/>
              <a:gd name="connsiteX3540" fmla="*/ 11771423 w 13261896"/>
              <a:gd name="connsiteY3540" fmla="*/ 4642866 h 5790485"/>
              <a:gd name="connsiteX3541" fmla="*/ 11699986 w 13261896"/>
              <a:gd name="connsiteY3541" fmla="*/ 4595241 h 5790485"/>
              <a:gd name="connsiteX3542" fmla="*/ 11738086 w 13261896"/>
              <a:gd name="connsiteY3542" fmla="*/ 4561904 h 5790485"/>
              <a:gd name="connsiteX3543" fmla="*/ 11785711 w 13261896"/>
              <a:gd name="connsiteY3543" fmla="*/ 4614291 h 5790485"/>
              <a:gd name="connsiteX3544" fmla="*/ 11552348 w 13261896"/>
              <a:gd name="connsiteY3544" fmla="*/ 4561904 h 5790485"/>
              <a:gd name="connsiteX3545" fmla="*/ 11547586 w 13261896"/>
              <a:gd name="connsiteY3545" fmla="*/ 4561904 h 5790485"/>
              <a:gd name="connsiteX3546" fmla="*/ 11552348 w 13261896"/>
              <a:gd name="connsiteY3546" fmla="*/ 4561904 h 5790485"/>
              <a:gd name="connsiteX3547" fmla="*/ 10761869 w 13261896"/>
              <a:gd name="connsiteY3547" fmla="*/ 4614291 h 5790485"/>
              <a:gd name="connsiteX3548" fmla="*/ 10761869 w 13261896"/>
              <a:gd name="connsiteY3548" fmla="*/ 4633341 h 5790485"/>
              <a:gd name="connsiteX3549" fmla="*/ 10709529 w 13261896"/>
              <a:gd name="connsiteY3549" fmla="*/ 4609529 h 5790485"/>
              <a:gd name="connsiteX3550" fmla="*/ 10676192 w 13261896"/>
              <a:gd name="connsiteY3550" fmla="*/ 4557141 h 5790485"/>
              <a:gd name="connsiteX3551" fmla="*/ 10761869 w 13261896"/>
              <a:gd name="connsiteY3551" fmla="*/ 4614291 h 5790485"/>
              <a:gd name="connsiteX3552" fmla="*/ 11785711 w 13261896"/>
              <a:gd name="connsiteY3552" fmla="*/ 4585716 h 5790485"/>
              <a:gd name="connsiteX3553" fmla="*/ 11766661 w 13261896"/>
              <a:gd name="connsiteY3553" fmla="*/ 4561904 h 5790485"/>
              <a:gd name="connsiteX3554" fmla="*/ 11785711 w 13261896"/>
              <a:gd name="connsiteY3554" fmla="*/ 4547616 h 5790485"/>
              <a:gd name="connsiteX3555" fmla="*/ 11785711 w 13261896"/>
              <a:gd name="connsiteY3555" fmla="*/ 4585716 h 5790485"/>
              <a:gd name="connsiteX3556" fmla="*/ 12880944 w 13261896"/>
              <a:gd name="connsiteY3556" fmla="*/ 4566666 h 5790485"/>
              <a:gd name="connsiteX3557" fmla="*/ 12847606 w 13261896"/>
              <a:gd name="connsiteY3557" fmla="*/ 4609529 h 5790485"/>
              <a:gd name="connsiteX3558" fmla="*/ 12799981 w 13261896"/>
              <a:gd name="connsiteY3558" fmla="*/ 4585716 h 5790485"/>
              <a:gd name="connsiteX3559" fmla="*/ 12766644 w 13261896"/>
              <a:gd name="connsiteY3559" fmla="*/ 4595241 h 5790485"/>
              <a:gd name="connsiteX3560" fmla="*/ 12690444 w 13261896"/>
              <a:gd name="connsiteY3560" fmla="*/ 4557141 h 5790485"/>
              <a:gd name="connsiteX3561" fmla="*/ 12747594 w 13261896"/>
              <a:gd name="connsiteY3561" fmla="*/ 4571429 h 5790485"/>
              <a:gd name="connsiteX3562" fmla="*/ 12814269 w 13261896"/>
              <a:gd name="connsiteY3562" fmla="*/ 4557141 h 5790485"/>
              <a:gd name="connsiteX3563" fmla="*/ 12857131 w 13261896"/>
              <a:gd name="connsiteY3563" fmla="*/ 4538091 h 5790485"/>
              <a:gd name="connsiteX3564" fmla="*/ 12880944 w 13261896"/>
              <a:gd name="connsiteY3564" fmla="*/ 4566666 h 5790485"/>
              <a:gd name="connsiteX3565" fmla="*/ 12647581 w 13261896"/>
              <a:gd name="connsiteY3565" fmla="*/ 4547616 h 5790485"/>
              <a:gd name="connsiteX3566" fmla="*/ 12609529 w 13261896"/>
              <a:gd name="connsiteY3566" fmla="*/ 4580954 h 5790485"/>
              <a:gd name="connsiteX3567" fmla="*/ 12628531 w 13261896"/>
              <a:gd name="connsiteY3567" fmla="*/ 4604766 h 5790485"/>
              <a:gd name="connsiteX3568" fmla="*/ 12671394 w 13261896"/>
              <a:gd name="connsiteY3568" fmla="*/ 4580954 h 5790485"/>
              <a:gd name="connsiteX3569" fmla="*/ 12709494 w 13261896"/>
              <a:gd name="connsiteY3569" fmla="*/ 4585716 h 5790485"/>
              <a:gd name="connsiteX3570" fmla="*/ 12714256 w 13261896"/>
              <a:gd name="connsiteY3570" fmla="*/ 4595241 h 5790485"/>
              <a:gd name="connsiteX3571" fmla="*/ 12704731 w 13261896"/>
              <a:gd name="connsiteY3571" fmla="*/ 4609529 h 5790485"/>
              <a:gd name="connsiteX3572" fmla="*/ 12728544 w 13261896"/>
              <a:gd name="connsiteY3572" fmla="*/ 4600004 h 5790485"/>
              <a:gd name="connsiteX3573" fmla="*/ 12723781 w 13261896"/>
              <a:gd name="connsiteY3573" fmla="*/ 4623816 h 5790485"/>
              <a:gd name="connsiteX3574" fmla="*/ 12733306 w 13261896"/>
              <a:gd name="connsiteY3574" fmla="*/ 4614291 h 5790485"/>
              <a:gd name="connsiteX3575" fmla="*/ 12742831 w 13261896"/>
              <a:gd name="connsiteY3575" fmla="*/ 4638104 h 5790485"/>
              <a:gd name="connsiteX3576" fmla="*/ 12723781 w 13261896"/>
              <a:gd name="connsiteY3576" fmla="*/ 4666679 h 5790485"/>
              <a:gd name="connsiteX3577" fmla="*/ 12614291 w 13261896"/>
              <a:gd name="connsiteY3577" fmla="*/ 4780979 h 5790485"/>
              <a:gd name="connsiteX3578" fmla="*/ 12571429 w 13261896"/>
              <a:gd name="connsiteY3578" fmla="*/ 4800029 h 5790485"/>
              <a:gd name="connsiteX3579" fmla="*/ 12495229 w 13261896"/>
              <a:gd name="connsiteY3579" fmla="*/ 4861941 h 5790485"/>
              <a:gd name="connsiteX3580" fmla="*/ 12528566 w 13261896"/>
              <a:gd name="connsiteY3580" fmla="*/ 4785741 h 5790485"/>
              <a:gd name="connsiteX3581" fmla="*/ 12600004 w 13261896"/>
              <a:gd name="connsiteY3581" fmla="*/ 4671441 h 5790485"/>
              <a:gd name="connsiteX3582" fmla="*/ 12533329 w 13261896"/>
              <a:gd name="connsiteY3582" fmla="*/ 4742879 h 5790485"/>
              <a:gd name="connsiteX3583" fmla="*/ 12547616 w 13261896"/>
              <a:gd name="connsiteY3583" fmla="*/ 4666679 h 5790485"/>
              <a:gd name="connsiteX3584" fmla="*/ 12538091 w 13261896"/>
              <a:gd name="connsiteY3584" fmla="*/ 4652391 h 5790485"/>
              <a:gd name="connsiteX3585" fmla="*/ 12495229 w 13261896"/>
              <a:gd name="connsiteY3585" fmla="*/ 4614291 h 5790485"/>
              <a:gd name="connsiteX3586" fmla="*/ 12471416 w 13261896"/>
              <a:gd name="connsiteY3586" fmla="*/ 4619054 h 5790485"/>
              <a:gd name="connsiteX3587" fmla="*/ 12466654 w 13261896"/>
              <a:gd name="connsiteY3587" fmla="*/ 4604766 h 5790485"/>
              <a:gd name="connsiteX3588" fmla="*/ 12557141 w 13261896"/>
              <a:gd name="connsiteY3588" fmla="*/ 4542854 h 5790485"/>
              <a:gd name="connsiteX3589" fmla="*/ 12571429 w 13261896"/>
              <a:gd name="connsiteY3589" fmla="*/ 4542854 h 5790485"/>
              <a:gd name="connsiteX3590" fmla="*/ 12576191 w 13261896"/>
              <a:gd name="connsiteY3590" fmla="*/ 4590479 h 5790485"/>
              <a:gd name="connsiteX3591" fmla="*/ 12614291 w 13261896"/>
              <a:gd name="connsiteY3591" fmla="*/ 4538091 h 5790485"/>
              <a:gd name="connsiteX3592" fmla="*/ 12647581 w 13261896"/>
              <a:gd name="connsiteY3592" fmla="*/ 4547616 h 5790485"/>
              <a:gd name="connsiteX3593" fmla="*/ 11933300 w 13261896"/>
              <a:gd name="connsiteY3593" fmla="*/ 4576191 h 5790485"/>
              <a:gd name="connsiteX3594" fmla="*/ 11876150 w 13261896"/>
              <a:gd name="connsiteY3594" fmla="*/ 4647629 h 5790485"/>
              <a:gd name="connsiteX3595" fmla="*/ 11895200 w 13261896"/>
              <a:gd name="connsiteY3595" fmla="*/ 4690491 h 5790485"/>
              <a:gd name="connsiteX3596" fmla="*/ 11928538 w 13261896"/>
              <a:gd name="connsiteY3596" fmla="*/ 4719066 h 5790485"/>
              <a:gd name="connsiteX3597" fmla="*/ 11980925 w 13261896"/>
              <a:gd name="connsiteY3597" fmla="*/ 4790504 h 5790485"/>
              <a:gd name="connsiteX3598" fmla="*/ 11871388 w 13261896"/>
              <a:gd name="connsiteY3598" fmla="*/ 4652391 h 5790485"/>
              <a:gd name="connsiteX3599" fmla="*/ 11914250 w 13261896"/>
              <a:gd name="connsiteY3599" fmla="*/ 4538091 h 5790485"/>
              <a:gd name="connsiteX3600" fmla="*/ 11933300 w 13261896"/>
              <a:gd name="connsiteY3600" fmla="*/ 4576191 h 5790485"/>
              <a:gd name="connsiteX3601" fmla="*/ 1419035 w 13261896"/>
              <a:gd name="connsiteY3601" fmla="*/ 4538091 h 5790485"/>
              <a:gd name="connsiteX3602" fmla="*/ 1438085 w 13261896"/>
              <a:gd name="connsiteY3602" fmla="*/ 4909566 h 5790485"/>
              <a:gd name="connsiteX3603" fmla="*/ 1333310 w 13261896"/>
              <a:gd name="connsiteY3603" fmla="*/ 4909566 h 5790485"/>
              <a:gd name="connsiteX3604" fmla="*/ 1333310 w 13261896"/>
              <a:gd name="connsiteY3604" fmla="*/ 4833366 h 5790485"/>
              <a:gd name="connsiteX3605" fmla="*/ 1390460 w 13261896"/>
              <a:gd name="connsiteY3605" fmla="*/ 4833366 h 5790485"/>
              <a:gd name="connsiteX3606" fmla="*/ 1390460 w 13261896"/>
              <a:gd name="connsiteY3606" fmla="*/ 4695254 h 5790485"/>
              <a:gd name="connsiteX3607" fmla="*/ 1352360 w 13261896"/>
              <a:gd name="connsiteY3607" fmla="*/ 4671441 h 5790485"/>
              <a:gd name="connsiteX3608" fmla="*/ 1314260 w 13261896"/>
              <a:gd name="connsiteY3608" fmla="*/ 4695254 h 5790485"/>
              <a:gd name="connsiteX3609" fmla="*/ 1271397 w 13261896"/>
              <a:gd name="connsiteY3609" fmla="*/ 4747641 h 5790485"/>
              <a:gd name="connsiteX3610" fmla="*/ 1223772 w 13261896"/>
              <a:gd name="connsiteY3610" fmla="*/ 4661916 h 5790485"/>
              <a:gd name="connsiteX3611" fmla="*/ 1176195 w 13261896"/>
              <a:gd name="connsiteY3611" fmla="*/ 4685729 h 5790485"/>
              <a:gd name="connsiteX3612" fmla="*/ 1176195 w 13261896"/>
              <a:gd name="connsiteY3612" fmla="*/ 4847654 h 5790485"/>
              <a:gd name="connsiteX3613" fmla="*/ 1166670 w 13261896"/>
              <a:gd name="connsiteY3613" fmla="*/ 4761929 h 5790485"/>
              <a:gd name="connsiteX3614" fmla="*/ 1171432 w 13261896"/>
              <a:gd name="connsiteY3614" fmla="*/ 4700016 h 5790485"/>
              <a:gd name="connsiteX3615" fmla="*/ 1157145 w 13261896"/>
              <a:gd name="connsiteY3615" fmla="*/ 4695254 h 5790485"/>
              <a:gd name="connsiteX3616" fmla="*/ 1119045 w 13261896"/>
              <a:gd name="connsiteY3616" fmla="*/ 4738116 h 5790485"/>
              <a:gd name="connsiteX3617" fmla="*/ 1080945 w 13261896"/>
              <a:gd name="connsiteY3617" fmla="*/ 4666679 h 5790485"/>
              <a:gd name="connsiteX3618" fmla="*/ 1042845 w 13261896"/>
              <a:gd name="connsiteY3618" fmla="*/ 4690491 h 5790485"/>
              <a:gd name="connsiteX3619" fmla="*/ 1042845 w 13261896"/>
              <a:gd name="connsiteY3619" fmla="*/ 4833366 h 5790485"/>
              <a:gd name="connsiteX3620" fmla="*/ 1071420 w 13261896"/>
              <a:gd name="connsiteY3620" fmla="*/ 4833366 h 5790485"/>
              <a:gd name="connsiteX3621" fmla="*/ 1009507 w 13261896"/>
              <a:gd name="connsiteY3621" fmla="*/ 4904804 h 5790485"/>
              <a:gd name="connsiteX3622" fmla="*/ 1038082 w 13261896"/>
              <a:gd name="connsiteY3622" fmla="*/ 4538091 h 5790485"/>
              <a:gd name="connsiteX3623" fmla="*/ 1419035 w 13261896"/>
              <a:gd name="connsiteY3623" fmla="*/ 4538091 h 5790485"/>
              <a:gd name="connsiteX3624" fmla="*/ 11095244 w 13261896"/>
              <a:gd name="connsiteY3624" fmla="*/ 4600004 h 5790485"/>
              <a:gd name="connsiteX3625" fmla="*/ 11061906 w 13261896"/>
              <a:gd name="connsiteY3625" fmla="*/ 4652391 h 5790485"/>
              <a:gd name="connsiteX3626" fmla="*/ 11047619 w 13261896"/>
              <a:gd name="connsiteY3626" fmla="*/ 4638104 h 5790485"/>
              <a:gd name="connsiteX3627" fmla="*/ 10999994 w 13261896"/>
              <a:gd name="connsiteY3627" fmla="*/ 4728591 h 5790485"/>
              <a:gd name="connsiteX3628" fmla="*/ 11061906 w 13261896"/>
              <a:gd name="connsiteY3628" fmla="*/ 4823841 h 5790485"/>
              <a:gd name="connsiteX3629" fmla="*/ 11047619 w 13261896"/>
              <a:gd name="connsiteY3629" fmla="*/ 4838129 h 5790485"/>
              <a:gd name="connsiteX3630" fmla="*/ 11033331 w 13261896"/>
              <a:gd name="connsiteY3630" fmla="*/ 4823841 h 5790485"/>
              <a:gd name="connsiteX3631" fmla="*/ 11019044 w 13261896"/>
              <a:gd name="connsiteY3631" fmla="*/ 4833366 h 5790485"/>
              <a:gd name="connsiteX3632" fmla="*/ 10990469 w 13261896"/>
              <a:gd name="connsiteY3632" fmla="*/ 4785741 h 5790485"/>
              <a:gd name="connsiteX3633" fmla="*/ 10990469 w 13261896"/>
              <a:gd name="connsiteY3633" fmla="*/ 4533376 h 5790485"/>
              <a:gd name="connsiteX3634" fmla="*/ 11095244 w 13261896"/>
              <a:gd name="connsiteY3634" fmla="*/ 4600004 h 5790485"/>
              <a:gd name="connsiteX3635" fmla="*/ 10966656 w 13261896"/>
              <a:gd name="connsiteY3635" fmla="*/ 4776216 h 5790485"/>
              <a:gd name="connsiteX3636" fmla="*/ 10938081 w 13261896"/>
              <a:gd name="connsiteY3636" fmla="*/ 4761929 h 5790485"/>
              <a:gd name="connsiteX3637" fmla="*/ 10923794 w 13261896"/>
              <a:gd name="connsiteY3637" fmla="*/ 4685729 h 5790485"/>
              <a:gd name="connsiteX3638" fmla="*/ 10904744 w 13261896"/>
              <a:gd name="connsiteY3638" fmla="*/ 4719066 h 5790485"/>
              <a:gd name="connsiteX3639" fmla="*/ 10857119 w 13261896"/>
              <a:gd name="connsiteY3639" fmla="*/ 4752404 h 5790485"/>
              <a:gd name="connsiteX3640" fmla="*/ 10780919 w 13261896"/>
              <a:gd name="connsiteY3640" fmla="*/ 4590479 h 5790485"/>
              <a:gd name="connsiteX3641" fmla="*/ 10771394 w 13261896"/>
              <a:gd name="connsiteY3641" fmla="*/ 4604766 h 5790485"/>
              <a:gd name="connsiteX3642" fmla="*/ 10695242 w 13261896"/>
              <a:gd name="connsiteY3642" fmla="*/ 4552379 h 5790485"/>
              <a:gd name="connsiteX3643" fmla="*/ 10966656 w 13261896"/>
              <a:gd name="connsiteY3643" fmla="*/ 4528614 h 5790485"/>
              <a:gd name="connsiteX3644" fmla="*/ 10966656 w 13261896"/>
              <a:gd name="connsiteY3644" fmla="*/ 4776216 h 5790485"/>
              <a:gd name="connsiteX3645" fmla="*/ 12366641 w 13261896"/>
              <a:gd name="connsiteY3645" fmla="*/ 4695254 h 5790485"/>
              <a:gd name="connsiteX3646" fmla="*/ 12376166 w 13261896"/>
              <a:gd name="connsiteY3646" fmla="*/ 4652391 h 5790485"/>
              <a:gd name="connsiteX3647" fmla="*/ 12280916 w 13261896"/>
              <a:gd name="connsiteY3647" fmla="*/ 4600004 h 5790485"/>
              <a:gd name="connsiteX3648" fmla="*/ 12276154 w 13261896"/>
              <a:gd name="connsiteY3648" fmla="*/ 4580954 h 5790485"/>
              <a:gd name="connsiteX3649" fmla="*/ 12242863 w 13261896"/>
              <a:gd name="connsiteY3649" fmla="*/ 4533376 h 5790485"/>
              <a:gd name="connsiteX3650" fmla="*/ 12399979 w 13261896"/>
              <a:gd name="connsiteY3650" fmla="*/ 4666679 h 5790485"/>
              <a:gd name="connsiteX3651" fmla="*/ 12366641 w 13261896"/>
              <a:gd name="connsiteY3651" fmla="*/ 4695254 h 5790485"/>
              <a:gd name="connsiteX3652" fmla="*/ 11209496 w 13261896"/>
              <a:gd name="connsiteY3652" fmla="*/ 4509564 h 5790485"/>
              <a:gd name="connsiteX3653" fmla="*/ 11366658 w 13261896"/>
              <a:gd name="connsiteY3653" fmla="*/ 4528614 h 5790485"/>
              <a:gd name="connsiteX3654" fmla="*/ 11342846 w 13261896"/>
              <a:gd name="connsiteY3654" fmla="*/ 4542854 h 5790485"/>
              <a:gd name="connsiteX3655" fmla="*/ 11290458 w 13261896"/>
              <a:gd name="connsiteY3655" fmla="*/ 4519089 h 5790485"/>
              <a:gd name="connsiteX3656" fmla="*/ 11252359 w 13261896"/>
              <a:gd name="connsiteY3656" fmla="*/ 4519089 h 5790485"/>
              <a:gd name="connsiteX3657" fmla="*/ 11157109 w 13261896"/>
              <a:gd name="connsiteY3657" fmla="*/ 4585716 h 5790485"/>
              <a:gd name="connsiteX3658" fmla="*/ 11204734 w 13261896"/>
              <a:gd name="connsiteY3658" fmla="*/ 4623816 h 5790485"/>
              <a:gd name="connsiteX3659" fmla="*/ 11223784 w 13261896"/>
              <a:gd name="connsiteY3659" fmla="*/ 4642866 h 5790485"/>
              <a:gd name="connsiteX3660" fmla="*/ 11252359 w 13261896"/>
              <a:gd name="connsiteY3660" fmla="*/ 4657154 h 5790485"/>
              <a:gd name="connsiteX3661" fmla="*/ 11309508 w 13261896"/>
              <a:gd name="connsiteY3661" fmla="*/ 4638104 h 5790485"/>
              <a:gd name="connsiteX3662" fmla="*/ 11328558 w 13261896"/>
              <a:gd name="connsiteY3662" fmla="*/ 4609529 h 5790485"/>
              <a:gd name="connsiteX3663" fmla="*/ 11338083 w 13261896"/>
              <a:gd name="connsiteY3663" fmla="*/ 4576191 h 5790485"/>
              <a:gd name="connsiteX3664" fmla="*/ 11271408 w 13261896"/>
              <a:gd name="connsiteY3664" fmla="*/ 4538091 h 5790485"/>
              <a:gd name="connsiteX3665" fmla="*/ 11199971 w 13261896"/>
              <a:gd name="connsiteY3665" fmla="*/ 4576191 h 5790485"/>
              <a:gd name="connsiteX3666" fmla="*/ 11261883 w 13261896"/>
              <a:gd name="connsiteY3666" fmla="*/ 4623816 h 5790485"/>
              <a:gd name="connsiteX3667" fmla="*/ 11304746 w 13261896"/>
              <a:gd name="connsiteY3667" fmla="*/ 4585716 h 5790485"/>
              <a:gd name="connsiteX3668" fmla="*/ 11271408 w 13261896"/>
              <a:gd name="connsiteY3668" fmla="*/ 4561904 h 5790485"/>
              <a:gd name="connsiteX3669" fmla="*/ 11247596 w 13261896"/>
              <a:gd name="connsiteY3669" fmla="*/ 4580954 h 5790485"/>
              <a:gd name="connsiteX3670" fmla="*/ 11261883 w 13261896"/>
              <a:gd name="connsiteY3670" fmla="*/ 4604766 h 5790485"/>
              <a:gd name="connsiteX3671" fmla="*/ 11276171 w 13261896"/>
              <a:gd name="connsiteY3671" fmla="*/ 4595241 h 5790485"/>
              <a:gd name="connsiteX3672" fmla="*/ 11261883 w 13261896"/>
              <a:gd name="connsiteY3672" fmla="*/ 4576191 h 5790485"/>
              <a:gd name="connsiteX3673" fmla="*/ 11285696 w 13261896"/>
              <a:gd name="connsiteY3673" fmla="*/ 4576191 h 5790485"/>
              <a:gd name="connsiteX3674" fmla="*/ 11290458 w 13261896"/>
              <a:gd name="connsiteY3674" fmla="*/ 4585716 h 5790485"/>
              <a:gd name="connsiteX3675" fmla="*/ 11261883 w 13261896"/>
              <a:gd name="connsiteY3675" fmla="*/ 4614291 h 5790485"/>
              <a:gd name="connsiteX3676" fmla="*/ 11214259 w 13261896"/>
              <a:gd name="connsiteY3676" fmla="*/ 4576191 h 5790485"/>
              <a:gd name="connsiteX3677" fmla="*/ 11271408 w 13261896"/>
              <a:gd name="connsiteY3677" fmla="*/ 4552379 h 5790485"/>
              <a:gd name="connsiteX3678" fmla="*/ 11323796 w 13261896"/>
              <a:gd name="connsiteY3678" fmla="*/ 4571429 h 5790485"/>
              <a:gd name="connsiteX3679" fmla="*/ 11319033 w 13261896"/>
              <a:gd name="connsiteY3679" fmla="*/ 4609529 h 5790485"/>
              <a:gd name="connsiteX3680" fmla="*/ 11247596 w 13261896"/>
              <a:gd name="connsiteY3680" fmla="*/ 4642866 h 5790485"/>
              <a:gd name="connsiteX3681" fmla="*/ 11176159 w 13261896"/>
              <a:gd name="connsiteY3681" fmla="*/ 4595241 h 5790485"/>
              <a:gd name="connsiteX3682" fmla="*/ 11171396 w 13261896"/>
              <a:gd name="connsiteY3682" fmla="*/ 4580954 h 5790485"/>
              <a:gd name="connsiteX3683" fmla="*/ 11209496 w 13261896"/>
              <a:gd name="connsiteY3683" fmla="*/ 4538091 h 5790485"/>
              <a:gd name="connsiteX3684" fmla="*/ 11276171 w 13261896"/>
              <a:gd name="connsiteY3684" fmla="*/ 4528614 h 5790485"/>
              <a:gd name="connsiteX3685" fmla="*/ 11342846 w 13261896"/>
              <a:gd name="connsiteY3685" fmla="*/ 4557141 h 5790485"/>
              <a:gd name="connsiteX3686" fmla="*/ 11385708 w 13261896"/>
              <a:gd name="connsiteY3686" fmla="*/ 4533376 h 5790485"/>
              <a:gd name="connsiteX3687" fmla="*/ 11457146 w 13261896"/>
              <a:gd name="connsiteY3687" fmla="*/ 4552379 h 5790485"/>
              <a:gd name="connsiteX3688" fmla="*/ 11352371 w 13261896"/>
              <a:gd name="connsiteY3688" fmla="*/ 4657154 h 5790485"/>
              <a:gd name="connsiteX3689" fmla="*/ 11419046 w 13261896"/>
              <a:gd name="connsiteY3689" fmla="*/ 4752404 h 5790485"/>
              <a:gd name="connsiteX3690" fmla="*/ 11495198 w 13261896"/>
              <a:gd name="connsiteY3690" fmla="*/ 4671441 h 5790485"/>
              <a:gd name="connsiteX3691" fmla="*/ 11533298 w 13261896"/>
              <a:gd name="connsiteY3691" fmla="*/ 4638104 h 5790485"/>
              <a:gd name="connsiteX3692" fmla="*/ 11571398 w 13261896"/>
              <a:gd name="connsiteY3692" fmla="*/ 4671441 h 5790485"/>
              <a:gd name="connsiteX3693" fmla="*/ 11533298 w 13261896"/>
              <a:gd name="connsiteY3693" fmla="*/ 4709541 h 5790485"/>
              <a:gd name="connsiteX3694" fmla="*/ 11514248 w 13261896"/>
              <a:gd name="connsiteY3694" fmla="*/ 4704779 h 5790485"/>
              <a:gd name="connsiteX3695" fmla="*/ 11514248 w 13261896"/>
              <a:gd name="connsiteY3695" fmla="*/ 4671441 h 5790485"/>
              <a:gd name="connsiteX3696" fmla="*/ 11538061 w 13261896"/>
              <a:gd name="connsiteY3696" fmla="*/ 4666679 h 5790485"/>
              <a:gd name="connsiteX3697" fmla="*/ 11542823 w 13261896"/>
              <a:gd name="connsiteY3697" fmla="*/ 4676204 h 5790485"/>
              <a:gd name="connsiteX3698" fmla="*/ 11528536 w 13261896"/>
              <a:gd name="connsiteY3698" fmla="*/ 4695254 h 5790485"/>
              <a:gd name="connsiteX3699" fmla="*/ 11538061 w 13261896"/>
              <a:gd name="connsiteY3699" fmla="*/ 4700016 h 5790485"/>
              <a:gd name="connsiteX3700" fmla="*/ 11557111 w 13261896"/>
              <a:gd name="connsiteY3700" fmla="*/ 4676204 h 5790485"/>
              <a:gd name="connsiteX3701" fmla="*/ 11533298 w 13261896"/>
              <a:gd name="connsiteY3701" fmla="*/ 4652391 h 5790485"/>
              <a:gd name="connsiteX3702" fmla="*/ 11499961 w 13261896"/>
              <a:gd name="connsiteY3702" fmla="*/ 4685729 h 5790485"/>
              <a:gd name="connsiteX3703" fmla="*/ 11533298 w 13261896"/>
              <a:gd name="connsiteY3703" fmla="*/ 4719066 h 5790485"/>
              <a:gd name="connsiteX3704" fmla="*/ 11585686 w 13261896"/>
              <a:gd name="connsiteY3704" fmla="*/ 4676204 h 5790485"/>
              <a:gd name="connsiteX3705" fmla="*/ 11614261 w 13261896"/>
              <a:gd name="connsiteY3705" fmla="*/ 4695254 h 5790485"/>
              <a:gd name="connsiteX3706" fmla="*/ 11652361 w 13261896"/>
              <a:gd name="connsiteY3706" fmla="*/ 4647629 h 5790485"/>
              <a:gd name="connsiteX3707" fmla="*/ 11609498 w 13261896"/>
              <a:gd name="connsiteY3707" fmla="*/ 4614291 h 5790485"/>
              <a:gd name="connsiteX3708" fmla="*/ 11566636 w 13261896"/>
              <a:gd name="connsiteY3708" fmla="*/ 4628579 h 5790485"/>
              <a:gd name="connsiteX3709" fmla="*/ 11495198 w 13261896"/>
              <a:gd name="connsiteY3709" fmla="*/ 4642866 h 5790485"/>
              <a:gd name="connsiteX3710" fmla="*/ 11476196 w 13261896"/>
              <a:gd name="connsiteY3710" fmla="*/ 4619054 h 5790485"/>
              <a:gd name="connsiteX3711" fmla="*/ 11438096 w 13261896"/>
              <a:gd name="connsiteY3711" fmla="*/ 4600004 h 5790485"/>
              <a:gd name="connsiteX3712" fmla="*/ 11380946 w 13261896"/>
              <a:gd name="connsiteY3712" fmla="*/ 4666679 h 5790485"/>
              <a:gd name="connsiteX3713" fmla="*/ 11419046 w 13261896"/>
              <a:gd name="connsiteY3713" fmla="*/ 4714304 h 5790485"/>
              <a:gd name="connsiteX3714" fmla="*/ 11471433 w 13261896"/>
              <a:gd name="connsiteY3714" fmla="*/ 4666679 h 5790485"/>
              <a:gd name="connsiteX3715" fmla="*/ 11447621 w 13261896"/>
              <a:gd name="connsiteY3715" fmla="*/ 4633341 h 5790485"/>
              <a:gd name="connsiteX3716" fmla="*/ 11423808 w 13261896"/>
              <a:gd name="connsiteY3716" fmla="*/ 4633341 h 5790485"/>
              <a:gd name="connsiteX3717" fmla="*/ 11414283 w 13261896"/>
              <a:gd name="connsiteY3717" fmla="*/ 4642866 h 5790485"/>
              <a:gd name="connsiteX3718" fmla="*/ 11423808 w 13261896"/>
              <a:gd name="connsiteY3718" fmla="*/ 4647629 h 5790485"/>
              <a:gd name="connsiteX3719" fmla="*/ 11438096 w 13261896"/>
              <a:gd name="connsiteY3719" fmla="*/ 4647629 h 5790485"/>
              <a:gd name="connsiteX3720" fmla="*/ 11457146 w 13261896"/>
              <a:gd name="connsiteY3720" fmla="*/ 4666679 h 5790485"/>
              <a:gd name="connsiteX3721" fmla="*/ 11419046 w 13261896"/>
              <a:gd name="connsiteY3721" fmla="*/ 4700016 h 5790485"/>
              <a:gd name="connsiteX3722" fmla="*/ 11395233 w 13261896"/>
              <a:gd name="connsiteY3722" fmla="*/ 4661916 h 5790485"/>
              <a:gd name="connsiteX3723" fmla="*/ 11438096 w 13261896"/>
              <a:gd name="connsiteY3723" fmla="*/ 4614291 h 5790485"/>
              <a:gd name="connsiteX3724" fmla="*/ 11480958 w 13261896"/>
              <a:gd name="connsiteY3724" fmla="*/ 4671441 h 5790485"/>
              <a:gd name="connsiteX3725" fmla="*/ 11419046 w 13261896"/>
              <a:gd name="connsiteY3725" fmla="*/ 4738116 h 5790485"/>
              <a:gd name="connsiteX3726" fmla="*/ 11366658 w 13261896"/>
              <a:gd name="connsiteY3726" fmla="*/ 4657154 h 5790485"/>
              <a:gd name="connsiteX3727" fmla="*/ 11480958 w 13261896"/>
              <a:gd name="connsiteY3727" fmla="*/ 4557141 h 5790485"/>
              <a:gd name="connsiteX3728" fmla="*/ 11838098 w 13261896"/>
              <a:gd name="connsiteY3728" fmla="*/ 4680966 h 5790485"/>
              <a:gd name="connsiteX3729" fmla="*/ 11766661 w 13261896"/>
              <a:gd name="connsiteY3729" fmla="*/ 4666679 h 5790485"/>
              <a:gd name="connsiteX3730" fmla="*/ 11699986 w 13261896"/>
              <a:gd name="connsiteY3730" fmla="*/ 4680966 h 5790485"/>
              <a:gd name="connsiteX3731" fmla="*/ 11571398 w 13261896"/>
              <a:gd name="connsiteY3731" fmla="*/ 4776216 h 5790485"/>
              <a:gd name="connsiteX3732" fmla="*/ 11619023 w 13261896"/>
              <a:gd name="connsiteY3732" fmla="*/ 4819079 h 5790485"/>
              <a:gd name="connsiteX3733" fmla="*/ 11490436 w 13261896"/>
              <a:gd name="connsiteY3733" fmla="*/ 4857179 h 5790485"/>
              <a:gd name="connsiteX3734" fmla="*/ 11461908 w 13261896"/>
              <a:gd name="connsiteY3734" fmla="*/ 4833366 h 5790485"/>
              <a:gd name="connsiteX3735" fmla="*/ 11480958 w 13261896"/>
              <a:gd name="connsiteY3735" fmla="*/ 4809554 h 5790485"/>
              <a:gd name="connsiteX3736" fmla="*/ 11357133 w 13261896"/>
              <a:gd name="connsiteY3736" fmla="*/ 4785741 h 5790485"/>
              <a:gd name="connsiteX3737" fmla="*/ 11304746 w 13261896"/>
              <a:gd name="connsiteY3737" fmla="*/ 4795266 h 5790485"/>
              <a:gd name="connsiteX3738" fmla="*/ 11338083 w 13261896"/>
              <a:gd name="connsiteY3738" fmla="*/ 4714304 h 5790485"/>
              <a:gd name="connsiteX3739" fmla="*/ 11319033 w 13261896"/>
              <a:gd name="connsiteY3739" fmla="*/ 4723829 h 5790485"/>
              <a:gd name="connsiteX3740" fmla="*/ 11342846 w 13261896"/>
              <a:gd name="connsiteY3740" fmla="*/ 4642866 h 5790485"/>
              <a:gd name="connsiteX3741" fmla="*/ 11252359 w 13261896"/>
              <a:gd name="connsiteY3741" fmla="*/ 4695254 h 5790485"/>
              <a:gd name="connsiteX3742" fmla="*/ 11152346 w 13261896"/>
              <a:gd name="connsiteY3742" fmla="*/ 4795266 h 5790485"/>
              <a:gd name="connsiteX3743" fmla="*/ 11114246 w 13261896"/>
              <a:gd name="connsiteY3743" fmla="*/ 4790504 h 5790485"/>
              <a:gd name="connsiteX3744" fmla="*/ 11214259 w 13261896"/>
              <a:gd name="connsiteY3744" fmla="*/ 4671441 h 5790485"/>
              <a:gd name="connsiteX3745" fmla="*/ 11209496 w 13261896"/>
              <a:gd name="connsiteY3745" fmla="*/ 4714304 h 5790485"/>
              <a:gd name="connsiteX3746" fmla="*/ 11228546 w 13261896"/>
              <a:gd name="connsiteY3746" fmla="*/ 4680966 h 5790485"/>
              <a:gd name="connsiteX3747" fmla="*/ 11228546 w 13261896"/>
              <a:gd name="connsiteY3747" fmla="*/ 4666679 h 5790485"/>
              <a:gd name="connsiteX3748" fmla="*/ 11214259 w 13261896"/>
              <a:gd name="connsiteY3748" fmla="*/ 4661916 h 5790485"/>
              <a:gd name="connsiteX3749" fmla="*/ 11171396 w 13261896"/>
              <a:gd name="connsiteY3749" fmla="*/ 4680966 h 5790485"/>
              <a:gd name="connsiteX3750" fmla="*/ 11147584 w 13261896"/>
              <a:gd name="connsiteY3750" fmla="*/ 4647629 h 5790485"/>
              <a:gd name="connsiteX3751" fmla="*/ 11142821 w 13261896"/>
              <a:gd name="connsiteY3751" fmla="*/ 4566666 h 5790485"/>
              <a:gd name="connsiteX3752" fmla="*/ 11142821 w 13261896"/>
              <a:gd name="connsiteY3752" fmla="*/ 4509564 h 5790485"/>
              <a:gd name="connsiteX3753" fmla="*/ 11209496 w 13261896"/>
              <a:gd name="connsiteY3753" fmla="*/ 4509564 h 5790485"/>
              <a:gd name="connsiteX3754" fmla="*/ 12233338 w 13261896"/>
              <a:gd name="connsiteY3754" fmla="*/ 4504801 h 5790485"/>
              <a:gd name="connsiteX3755" fmla="*/ 12271391 w 13261896"/>
              <a:gd name="connsiteY3755" fmla="*/ 4585716 h 5790485"/>
              <a:gd name="connsiteX3756" fmla="*/ 12271391 w 13261896"/>
              <a:gd name="connsiteY3756" fmla="*/ 4604766 h 5790485"/>
              <a:gd name="connsiteX3757" fmla="*/ 12133325 w 13261896"/>
              <a:gd name="connsiteY3757" fmla="*/ 4576191 h 5790485"/>
              <a:gd name="connsiteX3758" fmla="*/ 12133325 w 13261896"/>
              <a:gd name="connsiteY3758" fmla="*/ 4552379 h 5790485"/>
              <a:gd name="connsiteX3759" fmla="*/ 12195238 w 13261896"/>
              <a:gd name="connsiteY3759" fmla="*/ 4504801 h 5790485"/>
              <a:gd name="connsiteX3760" fmla="*/ 12233338 w 13261896"/>
              <a:gd name="connsiteY3760" fmla="*/ 4504801 h 5790485"/>
              <a:gd name="connsiteX3761" fmla="*/ 12680919 w 13261896"/>
              <a:gd name="connsiteY3761" fmla="*/ 4547616 h 5790485"/>
              <a:gd name="connsiteX3762" fmla="*/ 12671394 w 13261896"/>
              <a:gd name="connsiteY3762" fmla="*/ 4528614 h 5790485"/>
              <a:gd name="connsiteX3763" fmla="*/ 12680919 w 13261896"/>
              <a:gd name="connsiteY3763" fmla="*/ 4500039 h 5790485"/>
              <a:gd name="connsiteX3764" fmla="*/ 12680919 w 13261896"/>
              <a:gd name="connsiteY3764" fmla="*/ 4547616 h 5790485"/>
              <a:gd name="connsiteX3765" fmla="*/ 11633311 w 13261896"/>
              <a:gd name="connsiteY3765" fmla="*/ 4585716 h 5790485"/>
              <a:gd name="connsiteX3766" fmla="*/ 11652361 w 13261896"/>
              <a:gd name="connsiteY3766" fmla="*/ 4561904 h 5790485"/>
              <a:gd name="connsiteX3767" fmla="*/ 11695223 w 13261896"/>
              <a:gd name="connsiteY3767" fmla="*/ 4609529 h 5790485"/>
              <a:gd name="connsiteX3768" fmla="*/ 11552348 w 13261896"/>
              <a:gd name="connsiteY3768" fmla="*/ 4542854 h 5790485"/>
              <a:gd name="connsiteX3769" fmla="*/ 11585686 w 13261896"/>
              <a:gd name="connsiteY3769" fmla="*/ 4495276 h 5790485"/>
              <a:gd name="connsiteX3770" fmla="*/ 11633311 w 13261896"/>
              <a:gd name="connsiteY3770" fmla="*/ 4585716 h 5790485"/>
              <a:gd name="connsiteX3771" fmla="*/ 11223784 w 13261896"/>
              <a:gd name="connsiteY3771" fmla="*/ 4500039 h 5790485"/>
              <a:gd name="connsiteX3772" fmla="*/ 11209496 w 13261896"/>
              <a:gd name="connsiteY3772" fmla="*/ 4500039 h 5790485"/>
              <a:gd name="connsiteX3773" fmla="*/ 11209496 w 13261896"/>
              <a:gd name="connsiteY3773" fmla="*/ 4485751 h 5790485"/>
              <a:gd name="connsiteX3774" fmla="*/ 11223784 w 13261896"/>
              <a:gd name="connsiteY3774" fmla="*/ 4500039 h 5790485"/>
              <a:gd name="connsiteX3775" fmla="*/ 12576191 w 13261896"/>
              <a:gd name="connsiteY3775" fmla="*/ 4495276 h 5790485"/>
              <a:gd name="connsiteX3776" fmla="*/ 12585716 w 13261896"/>
              <a:gd name="connsiteY3776" fmla="*/ 4538091 h 5790485"/>
              <a:gd name="connsiteX3777" fmla="*/ 12495229 w 13261896"/>
              <a:gd name="connsiteY3777" fmla="*/ 4547616 h 5790485"/>
              <a:gd name="connsiteX3778" fmla="*/ 12485704 w 13261896"/>
              <a:gd name="connsiteY3778" fmla="*/ 4509564 h 5790485"/>
              <a:gd name="connsiteX3779" fmla="*/ 12495229 w 13261896"/>
              <a:gd name="connsiteY3779" fmla="*/ 4480989 h 5790485"/>
              <a:gd name="connsiteX3780" fmla="*/ 12576191 w 13261896"/>
              <a:gd name="connsiteY3780" fmla="*/ 4495276 h 5790485"/>
              <a:gd name="connsiteX3781" fmla="*/ 12085700 w 13261896"/>
              <a:gd name="connsiteY3781" fmla="*/ 4490514 h 5790485"/>
              <a:gd name="connsiteX3782" fmla="*/ 12147613 w 13261896"/>
              <a:gd name="connsiteY3782" fmla="*/ 4519089 h 5790485"/>
              <a:gd name="connsiteX3783" fmla="*/ 12128563 w 13261896"/>
              <a:gd name="connsiteY3783" fmla="*/ 4538091 h 5790485"/>
              <a:gd name="connsiteX3784" fmla="*/ 12119038 w 13261896"/>
              <a:gd name="connsiteY3784" fmla="*/ 4576191 h 5790485"/>
              <a:gd name="connsiteX3785" fmla="*/ 12071413 w 13261896"/>
              <a:gd name="connsiteY3785" fmla="*/ 4614291 h 5790485"/>
              <a:gd name="connsiteX3786" fmla="*/ 12123800 w 13261896"/>
              <a:gd name="connsiteY3786" fmla="*/ 4685729 h 5790485"/>
              <a:gd name="connsiteX3787" fmla="*/ 12200000 w 13261896"/>
              <a:gd name="connsiteY3787" fmla="*/ 4780979 h 5790485"/>
              <a:gd name="connsiteX3788" fmla="*/ 12166663 w 13261896"/>
              <a:gd name="connsiteY3788" fmla="*/ 4795266 h 5790485"/>
              <a:gd name="connsiteX3789" fmla="*/ 12147613 w 13261896"/>
              <a:gd name="connsiteY3789" fmla="*/ 4785741 h 5790485"/>
              <a:gd name="connsiteX3790" fmla="*/ 12104750 w 13261896"/>
              <a:gd name="connsiteY3790" fmla="*/ 4795266 h 5790485"/>
              <a:gd name="connsiteX3791" fmla="*/ 12114275 w 13261896"/>
              <a:gd name="connsiteY3791" fmla="*/ 4747641 h 5790485"/>
              <a:gd name="connsiteX3792" fmla="*/ 12085700 w 13261896"/>
              <a:gd name="connsiteY3792" fmla="*/ 4690491 h 5790485"/>
              <a:gd name="connsiteX3793" fmla="*/ 12057125 w 13261896"/>
              <a:gd name="connsiteY3793" fmla="*/ 4690491 h 5790485"/>
              <a:gd name="connsiteX3794" fmla="*/ 12038075 w 13261896"/>
              <a:gd name="connsiteY3794" fmla="*/ 4661916 h 5790485"/>
              <a:gd name="connsiteX3795" fmla="*/ 12014263 w 13261896"/>
              <a:gd name="connsiteY3795" fmla="*/ 4561904 h 5790485"/>
              <a:gd name="connsiteX3796" fmla="*/ 12009500 w 13261896"/>
              <a:gd name="connsiteY3796" fmla="*/ 4571429 h 5790485"/>
              <a:gd name="connsiteX3797" fmla="*/ 12028550 w 13261896"/>
              <a:gd name="connsiteY3797" fmla="*/ 4661916 h 5790485"/>
              <a:gd name="connsiteX3798" fmla="*/ 11947588 w 13261896"/>
              <a:gd name="connsiteY3798" fmla="*/ 4685729 h 5790485"/>
              <a:gd name="connsiteX3799" fmla="*/ 11976163 w 13261896"/>
              <a:gd name="connsiteY3799" fmla="*/ 4776216 h 5790485"/>
              <a:gd name="connsiteX3800" fmla="*/ 11923775 w 13261896"/>
              <a:gd name="connsiteY3800" fmla="*/ 4647629 h 5790485"/>
              <a:gd name="connsiteX3801" fmla="*/ 11942825 w 13261896"/>
              <a:gd name="connsiteY3801" fmla="*/ 4576191 h 5790485"/>
              <a:gd name="connsiteX3802" fmla="*/ 11919013 w 13261896"/>
              <a:gd name="connsiteY3802" fmla="*/ 4523851 h 5790485"/>
              <a:gd name="connsiteX3803" fmla="*/ 11966638 w 13261896"/>
              <a:gd name="connsiteY3803" fmla="*/ 4490514 h 5790485"/>
              <a:gd name="connsiteX3804" fmla="*/ 11995213 w 13261896"/>
              <a:gd name="connsiteY3804" fmla="*/ 4509564 h 5790485"/>
              <a:gd name="connsiteX3805" fmla="*/ 12014263 w 13261896"/>
              <a:gd name="connsiteY3805" fmla="*/ 4490514 h 5790485"/>
              <a:gd name="connsiteX3806" fmla="*/ 12057125 w 13261896"/>
              <a:gd name="connsiteY3806" fmla="*/ 4480989 h 5790485"/>
              <a:gd name="connsiteX3807" fmla="*/ 12085700 w 13261896"/>
              <a:gd name="connsiteY3807" fmla="*/ 4490514 h 5790485"/>
              <a:gd name="connsiteX3808" fmla="*/ 11538061 w 13261896"/>
              <a:gd name="connsiteY3808" fmla="*/ 4528614 h 5790485"/>
              <a:gd name="connsiteX3809" fmla="*/ 11538061 w 13261896"/>
              <a:gd name="connsiteY3809" fmla="*/ 4557141 h 5790485"/>
              <a:gd name="connsiteX3810" fmla="*/ 11480958 w 13261896"/>
              <a:gd name="connsiteY3810" fmla="*/ 4542854 h 5790485"/>
              <a:gd name="connsiteX3811" fmla="*/ 11499961 w 13261896"/>
              <a:gd name="connsiteY3811" fmla="*/ 4476226 h 5790485"/>
              <a:gd name="connsiteX3812" fmla="*/ 11538061 w 13261896"/>
              <a:gd name="connsiteY3812" fmla="*/ 4528614 h 5790485"/>
              <a:gd name="connsiteX3813" fmla="*/ 12680919 w 13261896"/>
              <a:gd name="connsiteY3813" fmla="*/ 4480989 h 5790485"/>
              <a:gd name="connsiteX3814" fmla="*/ 12657106 w 13261896"/>
              <a:gd name="connsiteY3814" fmla="*/ 4533376 h 5790485"/>
              <a:gd name="connsiteX3815" fmla="*/ 12671394 w 13261896"/>
              <a:gd name="connsiteY3815" fmla="*/ 4561904 h 5790485"/>
              <a:gd name="connsiteX3816" fmla="*/ 12638056 w 13261896"/>
              <a:gd name="connsiteY3816" fmla="*/ 4585716 h 5790485"/>
              <a:gd name="connsiteX3817" fmla="*/ 12661869 w 13261896"/>
              <a:gd name="connsiteY3817" fmla="*/ 4552379 h 5790485"/>
              <a:gd name="connsiteX3818" fmla="*/ 12590479 w 13261896"/>
              <a:gd name="connsiteY3818" fmla="*/ 4528614 h 5790485"/>
              <a:gd name="connsiteX3819" fmla="*/ 12585716 w 13261896"/>
              <a:gd name="connsiteY3819" fmla="*/ 4495276 h 5790485"/>
              <a:gd name="connsiteX3820" fmla="*/ 12666631 w 13261896"/>
              <a:gd name="connsiteY3820" fmla="*/ 4471464 h 5790485"/>
              <a:gd name="connsiteX3821" fmla="*/ 12680919 w 13261896"/>
              <a:gd name="connsiteY3821" fmla="*/ 4480989 h 5790485"/>
              <a:gd name="connsiteX3822" fmla="*/ 1542860 w 13261896"/>
              <a:gd name="connsiteY3822" fmla="*/ 4576191 h 5790485"/>
              <a:gd name="connsiteX3823" fmla="*/ 1542860 w 13261896"/>
              <a:gd name="connsiteY3823" fmla="*/ 4604766 h 5790485"/>
              <a:gd name="connsiteX3824" fmla="*/ 1452372 w 13261896"/>
              <a:gd name="connsiteY3824" fmla="*/ 4538091 h 5790485"/>
              <a:gd name="connsiteX3825" fmla="*/ 1452372 w 13261896"/>
              <a:gd name="connsiteY3825" fmla="*/ 4471464 h 5790485"/>
              <a:gd name="connsiteX3826" fmla="*/ 1542860 w 13261896"/>
              <a:gd name="connsiteY3826" fmla="*/ 4576191 h 5790485"/>
              <a:gd name="connsiteX3827" fmla="*/ 12857131 w 13261896"/>
              <a:gd name="connsiteY3827" fmla="*/ 4466701 h 5790485"/>
              <a:gd name="connsiteX3828" fmla="*/ 12876181 w 13261896"/>
              <a:gd name="connsiteY3828" fmla="*/ 4457176 h 5790485"/>
              <a:gd name="connsiteX3829" fmla="*/ 12857131 w 13261896"/>
              <a:gd name="connsiteY3829" fmla="*/ 4466701 h 5790485"/>
              <a:gd name="connsiteX3830" fmla="*/ 11733323 w 13261896"/>
              <a:gd name="connsiteY3830" fmla="*/ 4523851 h 5790485"/>
              <a:gd name="connsiteX3831" fmla="*/ 11695223 w 13261896"/>
              <a:gd name="connsiteY3831" fmla="*/ 4580954 h 5790485"/>
              <a:gd name="connsiteX3832" fmla="*/ 11661886 w 13261896"/>
              <a:gd name="connsiteY3832" fmla="*/ 4552379 h 5790485"/>
              <a:gd name="connsiteX3833" fmla="*/ 11685698 w 13261896"/>
              <a:gd name="connsiteY3833" fmla="*/ 4457176 h 5790485"/>
              <a:gd name="connsiteX3834" fmla="*/ 11733323 w 13261896"/>
              <a:gd name="connsiteY3834" fmla="*/ 4523851 h 5790485"/>
              <a:gd name="connsiteX3835" fmla="*/ 11980925 w 13261896"/>
              <a:gd name="connsiteY3835" fmla="*/ 4466701 h 5790485"/>
              <a:gd name="connsiteX3836" fmla="*/ 11980925 w 13261896"/>
              <a:gd name="connsiteY3836" fmla="*/ 4480989 h 5790485"/>
              <a:gd name="connsiteX3837" fmla="*/ 11923775 w 13261896"/>
              <a:gd name="connsiteY3837" fmla="*/ 4495276 h 5790485"/>
              <a:gd name="connsiteX3838" fmla="*/ 11895200 w 13261896"/>
              <a:gd name="connsiteY3838" fmla="*/ 4542854 h 5790485"/>
              <a:gd name="connsiteX3839" fmla="*/ 11861911 w 13261896"/>
              <a:gd name="connsiteY3839" fmla="*/ 4661916 h 5790485"/>
              <a:gd name="connsiteX3840" fmla="*/ 11799998 w 13261896"/>
              <a:gd name="connsiteY3840" fmla="*/ 4552379 h 5790485"/>
              <a:gd name="connsiteX3841" fmla="*/ 11838098 w 13261896"/>
              <a:gd name="connsiteY3841" fmla="*/ 4514326 h 5790485"/>
              <a:gd name="connsiteX3842" fmla="*/ 11828573 w 13261896"/>
              <a:gd name="connsiteY3842" fmla="*/ 4500039 h 5790485"/>
              <a:gd name="connsiteX3843" fmla="*/ 11847623 w 13261896"/>
              <a:gd name="connsiteY3843" fmla="*/ 4485751 h 5790485"/>
              <a:gd name="connsiteX3844" fmla="*/ 11880913 w 13261896"/>
              <a:gd name="connsiteY3844" fmla="*/ 4504801 h 5790485"/>
              <a:gd name="connsiteX3845" fmla="*/ 11885675 w 13261896"/>
              <a:gd name="connsiteY3845" fmla="*/ 4490514 h 5790485"/>
              <a:gd name="connsiteX3846" fmla="*/ 11876150 w 13261896"/>
              <a:gd name="connsiteY3846" fmla="*/ 4471464 h 5790485"/>
              <a:gd name="connsiteX3847" fmla="*/ 11899963 w 13261896"/>
              <a:gd name="connsiteY3847" fmla="*/ 4461939 h 5790485"/>
              <a:gd name="connsiteX3848" fmla="*/ 11919013 w 13261896"/>
              <a:gd name="connsiteY3848" fmla="*/ 4476226 h 5790485"/>
              <a:gd name="connsiteX3849" fmla="*/ 11947588 w 13261896"/>
              <a:gd name="connsiteY3849" fmla="*/ 4452414 h 5790485"/>
              <a:gd name="connsiteX3850" fmla="*/ 11980925 w 13261896"/>
              <a:gd name="connsiteY3850" fmla="*/ 4466701 h 5790485"/>
              <a:gd name="connsiteX3851" fmla="*/ 11423808 w 13261896"/>
              <a:gd name="connsiteY3851" fmla="*/ 4519089 h 5790485"/>
              <a:gd name="connsiteX3852" fmla="*/ 11419046 w 13261896"/>
              <a:gd name="connsiteY3852" fmla="*/ 4528614 h 5790485"/>
              <a:gd name="connsiteX3853" fmla="*/ 11357133 w 13261896"/>
              <a:gd name="connsiteY3853" fmla="*/ 4509564 h 5790485"/>
              <a:gd name="connsiteX3854" fmla="*/ 11390471 w 13261896"/>
              <a:gd name="connsiteY3854" fmla="*/ 4452414 h 5790485"/>
              <a:gd name="connsiteX3855" fmla="*/ 11423808 w 13261896"/>
              <a:gd name="connsiteY3855" fmla="*/ 4519089 h 5790485"/>
              <a:gd name="connsiteX3856" fmla="*/ 10223802 w 13261896"/>
              <a:gd name="connsiteY3856" fmla="*/ 4447651 h 5790485"/>
              <a:gd name="connsiteX3857" fmla="*/ 10209514 w 13261896"/>
              <a:gd name="connsiteY3857" fmla="*/ 4447651 h 5790485"/>
              <a:gd name="connsiteX3858" fmla="*/ 10223802 w 13261896"/>
              <a:gd name="connsiteY3858" fmla="*/ 4447651 h 5790485"/>
              <a:gd name="connsiteX3859" fmla="*/ 12600004 w 13261896"/>
              <a:gd name="connsiteY3859" fmla="*/ 4485751 h 5790485"/>
              <a:gd name="connsiteX3860" fmla="*/ 12585716 w 13261896"/>
              <a:gd name="connsiteY3860" fmla="*/ 4485751 h 5790485"/>
              <a:gd name="connsiteX3861" fmla="*/ 12680919 w 13261896"/>
              <a:gd name="connsiteY3861" fmla="*/ 4442889 h 5790485"/>
              <a:gd name="connsiteX3862" fmla="*/ 12600004 w 13261896"/>
              <a:gd name="connsiteY3862" fmla="*/ 4485751 h 5790485"/>
              <a:gd name="connsiteX3863" fmla="*/ 12761881 w 13261896"/>
              <a:gd name="connsiteY3863" fmla="*/ 4447651 h 5790485"/>
              <a:gd name="connsiteX3864" fmla="*/ 12690444 w 13261896"/>
              <a:gd name="connsiteY3864" fmla="*/ 4476226 h 5790485"/>
              <a:gd name="connsiteX3865" fmla="*/ 12676156 w 13261896"/>
              <a:gd name="connsiteY3865" fmla="*/ 4466701 h 5790485"/>
              <a:gd name="connsiteX3866" fmla="*/ 12723781 w 13261896"/>
              <a:gd name="connsiteY3866" fmla="*/ 4438126 h 5790485"/>
              <a:gd name="connsiteX3867" fmla="*/ 12761881 w 13261896"/>
              <a:gd name="connsiteY3867" fmla="*/ 4447651 h 5790485"/>
              <a:gd name="connsiteX3868" fmla="*/ 11342846 w 13261896"/>
              <a:gd name="connsiteY3868" fmla="*/ 4509564 h 5790485"/>
              <a:gd name="connsiteX3869" fmla="*/ 11290458 w 13261896"/>
              <a:gd name="connsiteY3869" fmla="*/ 4504801 h 5790485"/>
              <a:gd name="connsiteX3870" fmla="*/ 11304746 w 13261896"/>
              <a:gd name="connsiteY3870" fmla="*/ 4433364 h 5790485"/>
              <a:gd name="connsiteX3871" fmla="*/ 11342846 w 13261896"/>
              <a:gd name="connsiteY3871" fmla="*/ 4509564 h 5790485"/>
              <a:gd name="connsiteX3872" fmla="*/ 12252341 w 13261896"/>
              <a:gd name="connsiteY3872" fmla="*/ 4452414 h 5790485"/>
              <a:gd name="connsiteX3873" fmla="*/ 12357116 w 13261896"/>
              <a:gd name="connsiteY3873" fmla="*/ 4533376 h 5790485"/>
              <a:gd name="connsiteX3874" fmla="*/ 12361879 w 13261896"/>
              <a:gd name="connsiteY3874" fmla="*/ 4523851 h 5790485"/>
              <a:gd name="connsiteX3875" fmla="*/ 12314254 w 13261896"/>
              <a:gd name="connsiteY3875" fmla="*/ 4466701 h 5790485"/>
              <a:gd name="connsiteX3876" fmla="*/ 12357116 w 13261896"/>
              <a:gd name="connsiteY3876" fmla="*/ 4457176 h 5790485"/>
              <a:gd name="connsiteX3877" fmla="*/ 12461891 w 13261896"/>
              <a:gd name="connsiteY3877" fmla="*/ 4533376 h 5790485"/>
              <a:gd name="connsiteX3878" fmla="*/ 12452366 w 13261896"/>
              <a:gd name="connsiteY3878" fmla="*/ 4561904 h 5790485"/>
              <a:gd name="connsiteX3879" fmla="*/ 12399979 w 13261896"/>
              <a:gd name="connsiteY3879" fmla="*/ 4571429 h 5790485"/>
              <a:gd name="connsiteX3880" fmla="*/ 12366641 w 13261896"/>
              <a:gd name="connsiteY3880" fmla="*/ 4595241 h 5790485"/>
              <a:gd name="connsiteX3881" fmla="*/ 12266629 w 13261896"/>
              <a:gd name="connsiteY3881" fmla="*/ 4528614 h 5790485"/>
              <a:gd name="connsiteX3882" fmla="*/ 12238100 w 13261896"/>
              <a:gd name="connsiteY3882" fmla="*/ 4495276 h 5790485"/>
              <a:gd name="connsiteX3883" fmla="*/ 12204763 w 13261896"/>
              <a:gd name="connsiteY3883" fmla="*/ 4495276 h 5790485"/>
              <a:gd name="connsiteX3884" fmla="*/ 12185713 w 13261896"/>
              <a:gd name="connsiteY3884" fmla="*/ 4495276 h 5790485"/>
              <a:gd name="connsiteX3885" fmla="*/ 12247579 w 13261896"/>
              <a:gd name="connsiteY3885" fmla="*/ 4428601 h 5790485"/>
              <a:gd name="connsiteX3886" fmla="*/ 12252341 w 13261896"/>
              <a:gd name="connsiteY3886" fmla="*/ 4452414 h 5790485"/>
              <a:gd name="connsiteX3887" fmla="*/ 12890469 w 13261896"/>
              <a:gd name="connsiteY3887" fmla="*/ 4447651 h 5790485"/>
              <a:gd name="connsiteX3888" fmla="*/ 12838081 w 13261896"/>
              <a:gd name="connsiteY3888" fmla="*/ 4471464 h 5790485"/>
              <a:gd name="connsiteX3889" fmla="*/ 12880944 w 13261896"/>
              <a:gd name="connsiteY3889" fmla="*/ 4495276 h 5790485"/>
              <a:gd name="connsiteX3890" fmla="*/ 12880944 w 13261896"/>
              <a:gd name="connsiteY3890" fmla="*/ 4509564 h 5790485"/>
              <a:gd name="connsiteX3891" fmla="*/ 12847606 w 13261896"/>
              <a:gd name="connsiteY3891" fmla="*/ 4528614 h 5790485"/>
              <a:gd name="connsiteX3892" fmla="*/ 12752356 w 13261896"/>
              <a:gd name="connsiteY3892" fmla="*/ 4561904 h 5790485"/>
              <a:gd name="connsiteX3893" fmla="*/ 12690444 w 13261896"/>
              <a:gd name="connsiteY3893" fmla="*/ 4547616 h 5790485"/>
              <a:gd name="connsiteX3894" fmla="*/ 12699969 w 13261896"/>
              <a:gd name="connsiteY3894" fmla="*/ 4523851 h 5790485"/>
              <a:gd name="connsiteX3895" fmla="*/ 12690444 w 13261896"/>
              <a:gd name="connsiteY3895" fmla="*/ 4495276 h 5790485"/>
              <a:gd name="connsiteX3896" fmla="*/ 12785694 w 13261896"/>
              <a:gd name="connsiteY3896" fmla="*/ 4485751 h 5790485"/>
              <a:gd name="connsiteX3897" fmla="*/ 12795219 w 13261896"/>
              <a:gd name="connsiteY3897" fmla="*/ 4476226 h 5790485"/>
              <a:gd name="connsiteX3898" fmla="*/ 12785694 w 13261896"/>
              <a:gd name="connsiteY3898" fmla="*/ 4471464 h 5790485"/>
              <a:gd name="connsiteX3899" fmla="*/ 12699969 w 13261896"/>
              <a:gd name="connsiteY3899" fmla="*/ 4485751 h 5790485"/>
              <a:gd name="connsiteX3900" fmla="*/ 12804744 w 13261896"/>
              <a:gd name="connsiteY3900" fmla="*/ 4447651 h 5790485"/>
              <a:gd name="connsiteX3901" fmla="*/ 12847606 w 13261896"/>
              <a:gd name="connsiteY3901" fmla="*/ 4423839 h 5790485"/>
              <a:gd name="connsiteX3902" fmla="*/ 12890469 w 13261896"/>
              <a:gd name="connsiteY3902" fmla="*/ 4447651 h 5790485"/>
              <a:gd name="connsiteX3903" fmla="*/ 11890438 w 13261896"/>
              <a:gd name="connsiteY3903" fmla="*/ 4433364 h 5790485"/>
              <a:gd name="connsiteX3904" fmla="*/ 11890438 w 13261896"/>
              <a:gd name="connsiteY3904" fmla="*/ 4452414 h 5790485"/>
              <a:gd name="connsiteX3905" fmla="*/ 11871388 w 13261896"/>
              <a:gd name="connsiteY3905" fmla="*/ 4485751 h 5790485"/>
              <a:gd name="connsiteX3906" fmla="*/ 11823811 w 13261896"/>
              <a:gd name="connsiteY3906" fmla="*/ 4480989 h 5790485"/>
              <a:gd name="connsiteX3907" fmla="*/ 11823811 w 13261896"/>
              <a:gd name="connsiteY3907" fmla="*/ 4461939 h 5790485"/>
              <a:gd name="connsiteX3908" fmla="*/ 11857148 w 13261896"/>
              <a:gd name="connsiteY3908" fmla="*/ 4423839 h 5790485"/>
              <a:gd name="connsiteX3909" fmla="*/ 11890438 w 13261896"/>
              <a:gd name="connsiteY3909" fmla="*/ 4433364 h 5790485"/>
              <a:gd name="connsiteX3910" fmla="*/ 11814286 w 13261896"/>
              <a:gd name="connsiteY3910" fmla="*/ 4476226 h 5790485"/>
              <a:gd name="connsiteX3911" fmla="*/ 11752373 w 13261896"/>
              <a:gd name="connsiteY3911" fmla="*/ 4552379 h 5790485"/>
              <a:gd name="connsiteX3912" fmla="*/ 11742848 w 13261896"/>
              <a:gd name="connsiteY3912" fmla="*/ 4523851 h 5790485"/>
              <a:gd name="connsiteX3913" fmla="*/ 11776186 w 13261896"/>
              <a:gd name="connsiteY3913" fmla="*/ 4433364 h 5790485"/>
              <a:gd name="connsiteX3914" fmla="*/ 11776186 w 13261896"/>
              <a:gd name="connsiteY3914" fmla="*/ 4414314 h 5790485"/>
              <a:gd name="connsiteX3915" fmla="*/ 11814286 w 13261896"/>
              <a:gd name="connsiteY3915" fmla="*/ 4476226 h 5790485"/>
              <a:gd name="connsiteX3916" fmla="*/ 11485673 w 13261896"/>
              <a:gd name="connsiteY3916" fmla="*/ 4476226 h 5790485"/>
              <a:gd name="connsiteX3917" fmla="*/ 11466671 w 13261896"/>
              <a:gd name="connsiteY3917" fmla="*/ 4538091 h 5790485"/>
              <a:gd name="connsiteX3918" fmla="*/ 11428571 w 13261896"/>
              <a:gd name="connsiteY3918" fmla="*/ 4476226 h 5790485"/>
              <a:gd name="connsiteX3919" fmla="*/ 11461908 w 13261896"/>
              <a:gd name="connsiteY3919" fmla="*/ 4414314 h 5790485"/>
              <a:gd name="connsiteX3920" fmla="*/ 11485673 w 13261896"/>
              <a:gd name="connsiteY3920" fmla="*/ 4476226 h 5790485"/>
              <a:gd name="connsiteX3921" fmla="*/ 11190446 w 13261896"/>
              <a:gd name="connsiteY3921" fmla="*/ 4495276 h 5790485"/>
              <a:gd name="connsiteX3922" fmla="*/ 11142821 w 13261896"/>
              <a:gd name="connsiteY3922" fmla="*/ 4495276 h 5790485"/>
              <a:gd name="connsiteX3923" fmla="*/ 11147584 w 13261896"/>
              <a:gd name="connsiteY3923" fmla="*/ 4409551 h 5790485"/>
              <a:gd name="connsiteX3924" fmla="*/ 11190446 w 13261896"/>
              <a:gd name="connsiteY3924" fmla="*/ 4495276 h 5790485"/>
              <a:gd name="connsiteX3925" fmla="*/ 12690444 w 13261896"/>
              <a:gd name="connsiteY3925" fmla="*/ 4404789 h 5790485"/>
              <a:gd name="connsiteX3926" fmla="*/ 12685681 w 13261896"/>
              <a:gd name="connsiteY3926" fmla="*/ 4423839 h 5790485"/>
              <a:gd name="connsiteX3927" fmla="*/ 12714256 w 13261896"/>
              <a:gd name="connsiteY3927" fmla="*/ 4433364 h 5790485"/>
              <a:gd name="connsiteX3928" fmla="*/ 12590479 w 13261896"/>
              <a:gd name="connsiteY3928" fmla="*/ 4457176 h 5790485"/>
              <a:gd name="connsiteX3929" fmla="*/ 12595241 w 13261896"/>
              <a:gd name="connsiteY3929" fmla="*/ 4442889 h 5790485"/>
              <a:gd name="connsiteX3930" fmla="*/ 12571429 w 13261896"/>
              <a:gd name="connsiteY3930" fmla="*/ 4414314 h 5790485"/>
              <a:gd name="connsiteX3931" fmla="*/ 12595241 w 13261896"/>
              <a:gd name="connsiteY3931" fmla="*/ 4404789 h 5790485"/>
              <a:gd name="connsiteX3932" fmla="*/ 12690444 w 13261896"/>
              <a:gd name="connsiteY3932" fmla="*/ 4404789 h 5790485"/>
              <a:gd name="connsiteX3933" fmla="*/ 12323779 w 13261896"/>
              <a:gd name="connsiteY3933" fmla="*/ 4447651 h 5790485"/>
              <a:gd name="connsiteX3934" fmla="*/ 12285679 w 13261896"/>
              <a:gd name="connsiteY3934" fmla="*/ 4457176 h 5790485"/>
              <a:gd name="connsiteX3935" fmla="*/ 12257104 w 13261896"/>
              <a:gd name="connsiteY3935" fmla="*/ 4428601 h 5790485"/>
              <a:gd name="connsiteX3936" fmla="*/ 12290441 w 13261896"/>
              <a:gd name="connsiteY3936" fmla="*/ 4404789 h 5790485"/>
              <a:gd name="connsiteX3937" fmla="*/ 12323779 w 13261896"/>
              <a:gd name="connsiteY3937" fmla="*/ 4447651 h 5790485"/>
              <a:gd name="connsiteX3938" fmla="*/ 11676173 w 13261896"/>
              <a:gd name="connsiteY3938" fmla="*/ 4480989 h 5790485"/>
              <a:gd name="connsiteX3939" fmla="*/ 11642836 w 13261896"/>
              <a:gd name="connsiteY3939" fmla="*/ 4552379 h 5790485"/>
              <a:gd name="connsiteX3940" fmla="*/ 11595211 w 13261896"/>
              <a:gd name="connsiteY3940" fmla="*/ 4480989 h 5790485"/>
              <a:gd name="connsiteX3941" fmla="*/ 11633311 w 13261896"/>
              <a:gd name="connsiteY3941" fmla="*/ 4404789 h 5790485"/>
              <a:gd name="connsiteX3942" fmla="*/ 11676173 w 13261896"/>
              <a:gd name="connsiteY3942" fmla="*/ 4480989 h 5790485"/>
              <a:gd name="connsiteX3943" fmla="*/ 12485704 w 13261896"/>
              <a:gd name="connsiteY3943" fmla="*/ 4480989 h 5790485"/>
              <a:gd name="connsiteX3944" fmla="*/ 12471416 w 13261896"/>
              <a:gd name="connsiteY3944" fmla="*/ 4504801 h 5790485"/>
              <a:gd name="connsiteX3945" fmla="*/ 12485704 w 13261896"/>
              <a:gd name="connsiteY3945" fmla="*/ 4552379 h 5790485"/>
              <a:gd name="connsiteX3946" fmla="*/ 12461891 w 13261896"/>
              <a:gd name="connsiteY3946" fmla="*/ 4576191 h 5790485"/>
              <a:gd name="connsiteX3947" fmla="*/ 12471416 w 13261896"/>
              <a:gd name="connsiteY3947" fmla="*/ 4533376 h 5790485"/>
              <a:gd name="connsiteX3948" fmla="*/ 12333304 w 13261896"/>
              <a:gd name="connsiteY3948" fmla="*/ 4447651 h 5790485"/>
              <a:gd name="connsiteX3949" fmla="*/ 12409504 w 13261896"/>
              <a:gd name="connsiteY3949" fmla="*/ 4395264 h 5790485"/>
              <a:gd name="connsiteX3950" fmla="*/ 12485704 w 13261896"/>
              <a:gd name="connsiteY3950" fmla="*/ 4480989 h 5790485"/>
              <a:gd name="connsiteX3951" fmla="*/ 11842861 w 13261896"/>
              <a:gd name="connsiteY3951" fmla="*/ 4419076 h 5790485"/>
              <a:gd name="connsiteX3952" fmla="*/ 11819048 w 13261896"/>
              <a:gd name="connsiteY3952" fmla="*/ 4447651 h 5790485"/>
              <a:gd name="connsiteX3953" fmla="*/ 11776186 w 13261896"/>
              <a:gd name="connsiteY3953" fmla="*/ 4395264 h 5790485"/>
              <a:gd name="connsiteX3954" fmla="*/ 11842861 w 13261896"/>
              <a:gd name="connsiteY3954" fmla="*/ 4419076 h 5790485"/>
              <a:gd name="connsiteX3955" fmla="*/ 11580923 w 13261896"/>
              <a:gd name="connsiteY3955" fmla="*/ 4457176 h 5790485"/>
              <a:gd name="connsiteX3956" fmla="*/ 11547586 w 13261896"/>
              <a:gd name="connsiteY3956" fmla="*/ 4523851 h 5790485"/>
              <a:gd name="connsiteX3957" fmla="*/ 11514248 w 13261896"/>
              <a:gd name="connsiteY3957" fmla="*/ 4461939 h 5790485"/>
              <a:gd name="connsiteX3958" fmla="*/ 11547586 w 13261896"/>
              <a:gd name="connsiteY3958" fmla="*/ 4390501 h 5790485"/>
              <a:gd name="connsiteX3959" fmla="*/ 11580923 w 13261896"/>
              <a:gd name="connsiteY3959" fmla="*/ 4457176 h 5790485"/>
              <a:gd name="connsiteX3960" fmla="*/ 13204746 w 13261896"/>
              <a:gd name="connsiteY3960" fmla="*/ 4490514 h 5790485"/>
              <a:gd name="connsiteX3961" fmla="*/ 13095209 w 13261896"/>
              <a:gd name="connsiteY3961" fmla="*/ 4490514 h 5790485"/>
              <a:gd name="connsiteX3962" fmla="*/ 13109496 w 13261896"/>
              <a:gd name="connsiteY3962" fmla="*/ 4509564 h 5790485"/>
              <a:gd name="connsiteX3963" fmla="*/ 13061871 w 13261896"/>
              <a:gd name="connsiteY3963" fmla="*/ 4509564 h 5790485"/>
              <a:gd name="connsiteX3964" fmla="*/ 12909519 w 13261896"/>
              <a:gd name="connsiteY3964" fmla="*/ 4428601 h 5790485"/>
              <a:gd name="connsiteX3965" fmla="*/ 12942856 w 13261896"/>
              <a:gd name="connsiteY3965" fmla="*/ 4380976 h 5790485"/>
              <a:gd name="connsiteX3966" fmla="*/ 13204746 w 13261896"/>
              <a:gd name="connsiteY3966" fmla="*/ 4490514 h 5790485"/>
              <a:gd name="connsiteX3967" fmla="*/ 11766661 w 13261896"/>
              <a:gd name="connsiteY3967" fmla="*/ 4423839 h 5790485"/>
              <a:gd name="connsiteX3968" fmla="*/ 11738086 w 13261896"/>
              <a:gd name="connsiteY3968" fmla="*/ 4490514 h 5790485"/>
              <a:gd name="connsiteX3969" fmla="*/ 11685698 w 13261896"/>
              <a:gd name="connsiteY3969" fmla="*/ 4442889 h 5790485"/>
              <a:gd name="connsiteX3970" fmla="*/ 11723798 w 13261896"/>
              <a:gd name="connsiteY3970" fmla="*/ 4380976 h 5790485"/>
              <a:gd name="connsiteX3971" fmla="*/ 11766661 w 13261896"/>
              <a:gd name="connsiteY3971" fmla="*/ 4423839 h 5790485"/>
              <a:gd name="connsiteX3972" fmla="*/ 11290458 w 13261896"/>
              <a:gd name="connsiteY3972" fmla="*/ 4452414 h 5790485"/>
              <a:gd name="connsiteX3973" fmla="*/ 11271408 w 13261896"/>
              <a:gd name="connsiteY3973" fmla="*/ 4504801 h 5790485"/>
              <a:gd name="connsiteX3974" fmla="*/ 11219021 w 13261896"/>
              <a:gd name="connsiteY3974" fmla="*/ 4476226 h 5790485"/>
              <a:gd name="connsiteX3975" fmla="*/ 11247596 w 13261896"/>
              <a:gd name="connsiteY3975" fmla="*/ 4376214 h 5790485"/>
              <a:gd name="connsiteX3976" fmla="*/ 11290458 w 13261896"/>
              <a:gd name="connsiteY3976" fmla="*/ 4452414 h 5790485"/>
              <a:gd name="connsiteX3977" fmla="*/ 12200000 w 13261896"/>
              <a:gd name="connsiteY3977" fmla="*/ 4357164 h 5790485"/>
              <a:gd name="connsiteX3978" fmla="*/ 12204763 w 13261896"/>
              <a:gd name="connsiteY3978" fmla="*/ 4380976 h 5790485"/>
              <a:gd name="connsiteX3979" fmla="*/ 12238100 w 13261896"/>
              <a:gd name="connsiteY3979" fmla="*/ 4366689 h 5790485"/>
              <a:gd name="connsiteX3980" fmla="*/ 12285679 w 13261896"/>
              <a:gd name="connsiteY3980" fmla="*/ 4385739 h 5790485"/>
              <a:gd name="connsiteX3981" fmla="*/ 12176188 w 13261896"/>
              <a:gd name="connsiteY3981" fmla="*/ 4504801 h 5790485"/>
              <a:gd name="connsiteX3982" fmla="*/ 12157138 w 13261896"/>
              <a:gd name="connsiteY3982" fmla="*/ 4504801 h 5790485"/>
              <a:gd name="connsiteX3983" fmla="*/ 12128563 w 13261896"/>
              <a:gd name="connsiteY3983" fmla="*/ 4480989 h 5790485"/>
              <a:gd name="connsiteX3984" fmla="*/ 12052363 w 13261896"/>
              <a:gd name="connsiteY3984" fmla="*/ 4471464 h 5790485"/>
              <a:gd name="connsiteX3985" fmla="*/ 11999975 w 13261896"/>
              <a:gd name="connsiteY3985" fmla="*/ 4490514 h 5790485"/>
              <a:gd name="connsiteX3986" fmla="*/ 11990450 w 13261896"/>
              <a:gd name="connsiteY3986" fmla="*/ 4461939 h 5790485"/>
              <a:gd name="connsiteX3987" fmla="*/ 12052363 w 13261896"/>
              <a:gd name="connsiteY3987" fmla="*/ 4409551 h 5790485"/>
              <a:gd name="connsiteX3988" fmla="*/ 12042838 w 13261896"/>
              <a:gd name="connsiteY3988" fmla="*/ 4376214 h 5790485"/>
              <a:gd name="connsiteX3989" fmla="*/ 12095225 w 13261896"/>
              <a:gd name="connsiteY3989" fmla="*/ 4361926 h 5790485"/>
              <a:gd name="connsiteX3990" fmla="*/ 12133325 w 13261896"/>
              <a:gd name="connsiteY3990" fmla="*/ 4385739 h 5790485"/>
              <a:gd name="connsiteX3991" fmla="*/ 12166663 w 13261896"/>
              <a:gd name="connsiteY3991" fmla="*/ 4357164 h 5790485"/>
              <a:gd name="connsiteX3992" fmla="*/ 12200000 w 13261896"/>
              <a:gd name="connsiteY3992" fmla="*/ 4357164 h 5790485"/>
              <a:gd name="connsiteX3993" fmla="*/ 11709511 w 13261896"/>
              <a:gd name="connsiteY3993" fmla="*/ 4376214 h 5790485"/>
              <a:gd name="connsiteX3994" fmla="*/ 11676173 w 13261896"/>
              <a:gd name="connsiteY3994" fmla="*/ 4433364 h 5790485"/>
              <a:gd name="connsiteX3995" fmla="*/ 11633311 w 13261896"/>
              <a:gd name="connsiteY3995" fmla="*/ 4385739 h 5790485"/>
              <a:gd name="connsiteX3996" fmla="*/ 11628548 w 13261896"/>
              <a:gd name="connsiteY3996" fmla="*/ 4352401 h 5790485"/>
              <a:gd name="connsiteX3997" fmla="*/ 11709511 w 13261896"/>
              <a:gd name="connsiteY3997" fmla="*/ 4376214 h 5790485"/>
              <a:gd name="connsiteX3998" fmla="*/ 11447621 w 13261896"/>
              <a:gd name="connsiteY3998" fmla="*/ 4404789 h 5790485"/>
              <a:gd name="connsiteX3999" fmla="*/ 11423808 w 13261896"/>
              <a:gd name="connsiteY3999" fmla="*/ 4461939 h 5790485"/>
              <a:gd name="connsiteX4000" fmla="*/ 11395233 w 13261896"/>
              <a:gd name="connsiteY4000" fmla="*/ 4438126 h 5790485"/>
              <a:gd name="connsiteX4001" fmla="*/ 11390471 w 13261896"/>
              <a:gd name="connsiteY4001" fmla="*/ 4385739 h 5790485"/>
              <a:gd name="connsiteX4002" fmla="*/ 11414283 w 13261896"/>
              <a:gd name="connsiteY4002" fmla="*/ 4342876 h 5790485"/>
              <a:gd name="connsiteX4003" fmla="*/ 11447621 w 13261896"/>
              <a:gd name="connsiteY4003" fmla="*/ 4404789 h 5790485"/>
              <a:gd name="connsiteX4004" fmla="*/ 12433316 w 13261896"/>
              <a:gd name="connsiteY4004" fmla="*/ 4338114 h 5790485"/>
              <a:gd name="connsiteX4005" fmla="*/ 12471416 w 13261896"/>
              <a:gd name="connsiteY4005" fmla="*/ 4366689 h 5790485"/>
              <a:gd name="connsiteX4006" fmla="*/ 12499991 w 13261896"/>
              <a:gd name="connsiteY4006" fmla="*/ 4352401 h 5790485"/>
              <a:gd name="connsiteX4007" fmla="*/ 12533329 w 13261896"/>
              <a:gd name="connsiteY4007" fmla="*/ 4361926 h 5790485"/>
              <a:gd name="connsiteX4008" fmla="*/ 12533329 w 13261896"/>
              <a:gd name="connsiteY4008" fmla="*/ 4376214 h 5790485"/>
              <a:gd name="connsiteX4009" fmla="*/ 12523804 w 13261896"/>
              <a:gd name="connsiteY4009" fmla="*/ 4385739 h 5790485"/>
              <a:gd name="connsiteX4010" fmla="*/ 12552379 w 13261896"/>
              <a:gd name="connsiteY4010" fmla="*/ 4390501 h 5790485"/>
              <a:gd name="connsiteX4011" fmla="*/ 12585716 w 13261896"/>
              <a:gd name="connsiteY4011" fmla="*/ 4442889 h 5790485"/>
              <a:gd name="connsiteX4012" fmla="*/ 12552379 w 13261896"/>
              <a:gd name="connsiteY4012" fmla="*/ 4485751 h 5790485"/>
              <a:gd name="connsiteX4013" fmla="*/ 12485704 w 13261896"/>
              <a:gd name="connsiteY4013" fmla="*/ 4461939 h 5790485"/>
              <a:gd name="connsiteX4014" fmla="*/ 12466654 w 13261896"/>
              <a:gd name="connsiteY4014" fmla="*/ 4438126 h 5790485"/>
              <a:gd name="connsiteX4015" fmla="*/ 12433316 w 13261896"/>
              <a:gd name="connsiteY4015" fmla="*/ 4395264 h 5790485"/>
              <a:gd name="connsiteX4016" fmla="*/ 12414266 w 13261896"/>
              <a:gd name="connsiteY4016" fmla="*/ 4347639 h 5790485"/>
              <a:gd name="connsiteX4017" fmla="*/ 12423791 w 13261896"/>
              <a:gd name="connsiteY4017" fmla="*/ 4338114 h 5790485"/>
              <a:gd name="connsiteX4018" fmla="*/ 12433316 w 13261896"/>
              <a:gd name="connsiteY4018" fmla="*/ 4338114 h 5790485"/>
              <a:gd name="connsiteX4019" fmla="*/ 11609498 w 13261896"/>
              <a:gd name="connsiteY4019" fmla="*/ 4352401 h 5790485"/>
              <a:gd name="connsiteX4020" fmla="*/ 11623786 w 13261896"/>
              <a:gd name="connsiteY4020" fmla="*/ 4390501 h 5790485"/>
              <a:gd name="connsiteX4021" fmla="*/ 11590448 w 13261896"/>
              <a:gd name="connsiteY4021" fmla="*/ 4466701 h 5790485"/>
              <a:gd name="connsiteX4022" fmla="*/ 11557111 w 13261896"/>
              <a:gd name="connsiteY4022" fmla="*/ 4380976 h 5790485"/>
              <a:gd name="connsiteX4023" fmla="*/ 11585686 w 13261896"/>
              <a:gd name="connsiteY4023" fmla="*/ 4338114 h 5790485"/>
              <a:gd name="connsiteX4024" fmla="*/ 11609498 w 13261896"/>
              <a:gd name="connsiteY4024" fmla="*/ 4352401 h 5790485"/>
              <a:gd name="connsiteX4025" fmla="*/ 11523773 w 13261896"/>
              <a:gd name="connsiteY4025" fmla="*/ 4395264 h 5790485"/>
              <a:gd name="connsiteX4026" fmla="*/ 11504723 w 13261896"/>
              <a:gd name="connsiteY4026" fmla="*/ 4457176 h 5790485"/>
              <a:gd name="connsiteX4027" fmla="*/ 11471433 w 13261896"/>
              <a:gd name="connsiteY4027" fmla="*/ 4404789 h 5790485"/>
              <a:gd name="connsiteX4028" fmla="*/ 11499961 w 13261896"/>
              <a:gd name="connsiteY4028" fmla="*/ 4338114 h 5790485"/>
              <a:gd name="connsiteX4029" fmla="*/ 11523773 w 13261896"/>
              <a:gd name="connsiteY4029" fmla="*/ 4395264 h 5790485"/>
              <a:gd name="connsiteX4030" fmla="*/ 11380946 w 13261896"/>
              <a:gd name="connsiteY4030" fmla="*/ 4419076 h 5790485"/>
              <a:gd name="connsiteX4031" fmla="*/ 11352371 w 13261896"/>
              <a:gd name="connsiteY4031" fmla="*/ 4485751 h 5790485"/>
              <a:gd name="connsiteX4032" fmla="*/ 11309508 w 13261896"/>
              <a:gd name="connsiteY4032" fmla="*/ 4423839 h 5790485"/>
              <a:gd name="connsiteX4033" fmla="*/ 11338083 w 13261896"/>
              <a:gd name="connsiteY4033" fmla="*/ 4338114 h 5790485"/>
              <a:gd name="connsiteX4034" fmla="*/ 11380946 w 13261896"/>
              <a:gd name="connsiteY4034" fmla="*/ 4419076 h 5790485"/>
              <a:gd name="connsiteX4035" fmla="*/ 11671411 w 13261896"/>
              <a:gd name="connsiteY4035" fmla="*/ 4352401 h 5790485"/>
              <a:gd name="connsiteX4036" fmla="*/ 11633311 w 13261896"/>
              <a:gd name="connsiteY4036" fmla="*/ 4338114 h 5790485"/>
              <a:gd name="connsiteX4037" fmla="*/ 11695223 w 13261896"/>
              <a:gd name="connsiteY4037" fmla="*/ 4333351 h 5790485"/>
              <a:gd name="connsiteX4038" fmla="*/ 11671411 w 13261896"/>
              <a:gd name="connsiteY4038" fmla="*/ 4352401 h 5790485"/>
              <a:gd name="connsiteX4039" fmla="*/ 11238071 w 13261896"/>
              <a:gd name="connsiteY4039" fmla="*/ 4404789 h 5790485"/>
              <a:gd name="connsiteX4040" fmla="*/ 11199971 w 13261896"/>
              <a:gd name="connsiteY4040" fmla="*/ 4476226 h 5790485"/>
              <a:gd name="connsiteX4041" fmla="*/ 11152346 w 13261896"/>
              <a:gd name="connsiteY4041" fmla="*/ 4404789 h 5790485"/>
              <a:gd name="connsiteX4042" fmla="*/ 11195209 w 13261896"/>
              <a:gd name="connsiteY4042" fmla="*/ 4328589 h 5790485"/>
              <a:gd name="connsiteX4043" fmla="*/ 11238071 w 13261896"/>
              <a:gd name="connsiteY4043" fmla="*/ 4404789 h 5790485"/>
              <a:gd name="connsiteX4044" fmla="*/ 13180934 w 13261896"/>
              <a:gd name="connsiteY4044" fmla="*/ 4414314 h 5790485"/>
              <a:gd name="connsiteX4045" fmla="*/ 13161884 w 13261896"/>
              <a:gd name="connsiteY4045" fmla="*/ 4414314 h 5790485"/>
              <a:gd name="connsiteX4046" fmla="*/ 13214271 w 13261896"/>
              <a:gd name="connsiteY4046" fmla="*/ 4480989 h 5790485"/>
              <a:gd name="connsiteX4047" fmla="*/ 13195221 w 13261896"/>
              <a:gd name="connsiteY4047" fmla="*/ 4480989 h 5790485"/>
              <a:gd name="connsiteX4048" fmla="*/ 12942856 w 13261896"/>
              <a:gd name="connsiteY4048" fmla="*/ 4366689 h 5790485"/>
              <a:gd name="connsiteX4049" fmla="*/ 12933331 w 13261896"/>
              <a:gd name="connsiteY4049" fmla="*/ 4352401 h 5790485"/>
              <a:gd name="connsiteX4050" fmla="*/ 13028534 w 13261896"/>
              <a:gd name="connsiteY4050" fmla="*/ 4323826 h 5790485"/>
              <a:gd name="connsiteX4051" fmla="*/ 13180934 w 13261896"/>
              <a:gd name="connsiteY4051" fmla="*/ 4414314 h 5790485"/>
              <a:gd name="connsiteX4052" fmla="*/ 11538061 w 13261896"/>
              <a:gd name="connsiteY4052" fmla="*/ 4380976 h 5790485"/>
              <a:gd name="connsiteX4053" fmla="*/ 11514248 w 13261896"/>
              <a:gd name="connsiteY4053" fmla="*/ 4323826 h 5790485"/>
              <a:gd name="connsiteX4054" fmla="*/ 11571398 w 13261896"/>
              <a:gd name="connsiteY4054" fmla="*/ 4333351 h 5790485"/>
              <a:gd name="connsiteX4055" fmla="*/ 11538061 w 13261896"/>
              <a:gd name="connsiteY4055" fmla="*/ 4380976 h 5790485"/>
              <a:gd name="connsiteX4056" fmla="*/ 11614261 w 13261896"/>
              <a:gd name="connsiteY4056" fmla="*/ 4328589 h 5790485"/>
              <a:gd name="connsiteX4057" fmla="*/ 11557111 w 13261896"/>
              <a:gd name="connsiteY4057" fmla="*/ 4314301 h 5790485"/>
              <a:gd name="connsiteX4058" fmla="*/ 11619023 w 13261896"/>
              <a:gd name="connsiteY4058" fmla="*/ 4309539 h 5790485"/>
              <a:gd name="connsiteX4059" fmla="*/ 11614261 w 13261896"/>
              <a:gd name="connsiteY4059" fmla="*/ 4328589 h 5790485"/>
              <a:gd name="connsiteX4060" fmla="*/ 11504723 w 13261896"/>
              <a:gd name="connsiteY4060" fmla="*/ 4314301 h 5790485"/>
              <a:gd name="connsiteX4061" fmla="*/ 11490436 w 13261896"/>
              <a:gd name="connsiteY4061" fmla="*/ 4328589 h 5790485"/>
              <a:gd name="connsiteX4062" fmla="*/ 11485673 w 13261896"/>
              <a:gd name="connsiteY4062" fmla="*/ 4309539 h 5790485"/>
              <a:gd name="connsiteX4063" fmla="*/ 11504723 w 13261896"/>
              <a:gd name="connsiteY4063" fmla="*/ 4314301 h 5790485"/>
              <a:gd name="connsiteX4064" fmla="*/ 12409504 w 13261896"/>
              <a:gd name="connsiteY4064" fmla="*/ 4333351 h 5790485"/>
              <a:gd name="connsiteX4065" fmla="*/ 12385691 w 13261896"/>
              <a:gd name="connsiteY4065" fmla="*/ 4304776 h 5790485"/>
              <a:gd name="connsiteX4066" fmla="*/ 12409504 w 13261896"/>
              <a:gd name="connsiteY4066" fmla="*/ 4333351 h 5790485"/>
              <a:gd name="connsiteX4067" fmla="*/ 12071413 w 13261896"/>
              <a:gd name="connsiteY4067" fmla="*/ 4361926 h 5790485"/>
              <a:gd name="connsiteX4068" fmla="*/ 12038075 w 13261896"/>
              <a:gd name="connsiteY4068" fmla="*/ 4371451 h 5790485"/>
              <a:gd name="connsiteX4069" fmla="*/ 12019025 w 13261896"/>
              <a:gd name="connsiteY4069" fmla="*/ 4409551 h 5790485"/>
              <a:gd name="connsiteX4070" fmla="*/ 11980925 w 13261896"/>
              <a:gd name="connsiteY4070" fmla="*/ 4452414 h 5790485"/>
              <a:gd name="connsiteX4071" fmla="*/ 11947588 w 13261896"/>
              <a:gd name="connsiteY4071" fmla="*/ 4442889 h 5790485"/>
              <a:gd name="connsiteX4072" fmla="*/ 11904725 w 13261896"/>
              <a:gd name="connsiteY4072" fmla="*/ 4452414 h 5790485"/>
              <a:gd name="connsiteX4073" fmla="*/ 11904725 w 13261896"/>
              <a:gd name="connsiteY4073" fmla="*/ 4304776 h 5790485"/>
              <a:gd name="connsiteX4074" fmla="*/ 12071413 w 13261896"/>
              <a:gd name="connsiteY4074" fmla="*/ 4361926 h 5790485"/>
              <a:gd name="connsiteX4075" fmla="*/ 13052346 w 13261896"/>
              <a:gd name="connsiteY4075" fmla="*/ 4300014 h 5790485"/>
              <a:gd name="connsiteX4076" fmla="*/ 12938094 w 13261896"/>
              <a:gd name="connsiteY4076" fmla="*/ 4338114 h 5790485"/>
              <a:gd name="connsiteX4077" fmla="*/ 12933331 w 13261896"/>
              <a:gd name="connsiteY4077" fmla="*/ 4314301 h 5790485"/>
              <a:gd name="connsiteX4078" fmla="*/ 13004769 w 13261896"/>
              <a:gd name="connsiteY4078" fmla="*/ 4300014 h 5790485"/>
              <a:gd name="connsiteX4079" fmla="*/ 13052346 w 13261896"/>
              <a:gd name="connsiteY4079" fmla="*/ 4300014 h 5790485"/>
              <a:gd name="connsiteX4080" fmla="*/ 10071402 w 13261896"/>
              <a:gd name="connsiteY4080" fmla="*/ 4357164 h 5790485"/>
              <a:gd name="connsiteX4081" fmla="*/ 10071402 w 13261896"/>
              <a:gd name="connsiteY4081" fmla="*/ 4447651 h 5790485"/>
              <a:gd name="connsiteX4082" fmla="*/ 9628536 w 13261896"/>
              <a:gd name="connsiteY4082" fmla="*/ 4380976 h 5790485"/>
              <a:gd name="connsiteX4083" fmla="*/ 9628536 w 13261896"/>
              <a:gd name="connsiteY4083" fmla="*/ 4295251 h 5790485"/>
              <a:gd name="connsiteX4084" fmla="*/ 10071402 w 13261896"/>
              <a:gd name="connsiteY4084" fmla="*/ 4357164 h 5790485"/>
              <a:gd name="connsiteX4085" fmla="*/ 12333304 w 13261896"/>
              <a:gd name="connsiteY4085" fmla="*/ 4338114 h 5790485"/>
              <a:gd name="connsiteX4086" fmla="*/ 12419029 w 13261896"/>
              <a:gd name="connsiteY4086" fmla="*/ 4385739 h 5790485"/>
              <a:gd name="connsiteX4087" fmla="*/ 12328541 w 13261896"/>
              <a:gd name="connsiteY4087" fmla="*/ 4438126 h 5790485"/>
              <a:gd name="connsiteX4088" fmla="*/ 12276154 w 13261896"/>
              <a:gd name="connsiteY4088" fmla="*/ 4361926 h 5790485"/>
              <a:gd name="connsiteX4089" fmla="*/ 12214288 w 13261896"/>
              <a:gd name="connsiteY4089" fmla="*/ 4352401 h 5790485"/>
              <a:gd name="connsiteX4090" fmla="*/ 12180950 w 13261896"/>
              <a:gd name="connsiteY4090" fmla="*/ 4338114 h 5790485"/>
              <a:gd name="connsiteX4091" fmla="*/ 12195238 w 13261896"/>
              <a:gd name="connsiteY4091" fmla="*/ 4309539 h 5790485"/>
              <a:gd name="connsiteX4092" fmla="*/ 12247579 w 13261896"/>
              <a:gd name="connsiteY4092" fmla="*/ 4304776 h 5790485"/>
              <a:gd name="connsiteX4093" fmla="*/ 12238100 w 13261896"/>
              <a:gd name="connsiteY4093" fmla="*/ 4295251 h 5790485"/>
              <a:gd name="connsiteX4094" fmla="*/ 12271391 w 13261896"/>
              <a:gd name="connsiteY4094" fmla="*/ 4290489 h 5790485"/>
              <a:gd name="connsiteX4095" fmla="*/ 12333304 w 13261896"/>
              <a:gd name="connsiteY4095" fmla="*/ 4338114 h 5790485"/>
              <a:gd name="connsiteX4096" fmla="*/ 11419046 w 13261896"/>
              <a:gd name="connsiteY4096" fmla="*/ 4285726 h 5790485"/>
              <a:gd name="connsiteX4097" fmla="*/ 11476196 w 13261896"/>
              <a:gd name="connsiteY4097" fmla="*/ 4342876 h 5790485"/>
              <a:gd name="connsiteX4098" fmla="*/ 11457146 w 13261896"/>
              <a:gd name="connsiteY4098" fmla="*/ 4400026 h 5790485"/>
              <a:gd name="connsiteX4099" fmla="*/ 11419046 w 13261896"/>
              <a:gd name="connsiteY4099" fmla="*/ 4328589 h 5790485"/>
              <a:gd name="connsiteX4100" fmla="*/ 11409521 w 13261896"/>
              <a:gd name="connsiteY4100" fmla="*/ 4285726 h 5790485"/>
              <a:gd name="connsiteX4101" fmla="*/ 11419046 w 13261896"/>
              <a:gd name="connsiteY4101" fmla="*/ 4285726 h 5790485"/>
              <a:gd name="connsiteX4102" fmla="*/ 10476167 w 13261896"/>
              <a:gd name="connsiteY4102" fmla="*/ 4309539 h 5790485"/>
              <a:gd name="connsiteX4103" fmla="*/ 10476167 w 13261896"/>
              <a:gd name="connsiteY4103" fmla="*/ 4366689 h 5790485"/>
              <a:gd name="connsiteX4104" fmla="*/ 10452354 w 13261896"/>
              <a:gd name="connsiteY4104" fmla="*/ 4376214 h 5790485"/>
              <a:gd name="connsiteX4105" fmla="*/ 10109502 w 13261896"/>
              <a:gd name="connsiteY4105" fmla="*/ 4333351 h 5790485"/>
              <a:gd name="connsiteX4106" fmla="*/ 10128552 w 13261896"/>
              <a:gd name="connsiteY4106" fmla="*/ 4328589 h 5790485"/>
              <a:gd name="connsiteX4107" fmla="*/ 10466642 w 13261896"/>
              <a:gd name="connsiteY4107" fmla="*/ 4366689 h 5790485"/>
              <a:gd name="connsiteX4108" fmla="*/ 10466642 w 13261896"/>
              <a:gd name="connsiteY4108" fmla="*/ 4323826 h 5790485"/>
              <a:gd name="connsiteX4109" fmla="*/ 10214277 w 13261896"/>
              <a:gd name="connsiteY4109" fmla="*/ 4295251 h 5790485"/>
              <a:gd name="connsiteX4110" fmla="*/ 10109502 w 13261896"/>
              <a:gd name="connsiteY4110" fmla="*/ 4276201 h 5790485"/>
              <a:gd name="connsiteX4111" fmla="*/ 10114264 w 13261896"/>
              <a:gd name="connsiteY4111" fmla="*/ 4271439 h 5790485"/>
              <a:gd name="connsiteX4112" fmla="*/ 10476167 w 13261896"/>
              <a:gd name="connsiteY4112" fmla="*/ 4309539 h 5790485"/>
              <a:gd name="connsiteX4113" fmla="*/ 12642819 w 13261896"/>
              <a:gd name="connsiteY4113" fmla="*/ 4280964 h 5790485"/>
              <a:gd name="connsiteX4114" fmla="*/ 12680919 w 13261896"/>
              <a:gd name="connsiteY4114" fmla="*/ 4266676 h 5790485"/>
              <a:gd name="connsiteX4115" fmla="*/ 12723781 w 13261896"/>
              <a:gd name="connsiteY4115" fmla="*/ 4276201 h 5790485"/>
              <a:gd name="connsiteX4116" fmla="*/ 12642819 w 13261896"/>
              <a:gd name="connsiteY4116" fmla="*/ 4385739 h 5790485"/>
              <a:gd name="connsiteX4117" fmla="*/ 12714256 w 13261896"/>
              <a:gd name="connsiteY4117" fmla="*/ 4285726 h 5790485"/>
              <a:gd name="connsiteX4118" fmla="*/ 12738069 w 13261896"/>
              <a:gd name="connsiteY4118" fmla="*/ 4295251 h 5790485"/>
              <a:gd name="connsiteX4119" fmla="*/ 12733306 w 13261896"/>
              <a:gd name="connsiteY4119" fmla="*/ 4323826 h 5790485"/>
              <a:gd name="connsiteX4120" fmla="*/ 12766644 w 13261896"/>
              <a:gd name="connsiteY4120" fmla="*/ 4304776 h 5790485"/>
              <a:gd name="connsiteX4121" fmla="*/ 12790456 w 13261896"/>
              <a:gd name="connsiteY4121" fmla="*/ 4314301 h 5790485"/>
              <a:gd name="connsiteX4122" fmla="*/ 12752356 w 13261896"/>
              <a:gd name="connsiteY4122" fmla="*/ 4352401 h 5790485"/>
              <a:gd name="connsiteX4123" fmla="*/ 12771406 w 13261896"/>
              <a:gd name="connsiteY4123" fmla="*/ 4371451 h 5790485"/>
              <a:gd name="connsiteX4124" fmla="*/ 12804744 w 13261896"/>
              <a:gd name="connsiteY4124" fmla="*/ 4361926 h 5790485"/>
              <a:gd name="connsiteX4125" fmla="*/ 12833319 w 13261896"/>
              <a:gd name="connsiteY4125" fmla="*/ 4380976 h 5790485"/>
              <a:gd name="connsiteX4126" fmla="*/ 12799981 w 13261896"/>
              <a:gd name="connsiteY4126" fmla="*/ 4409551 h 5790485"/>
              <a:gd name="connsiteX4127" fmla="*/ 12823794 w 13261896"/>
              <a:gd name="connsiteY4127" fmla="*/ 4423839 h 5790485"/>
              <a:gd name="connsiteX4128" fmla="*/ 12785694 w 13261896"/>
              <a:gd name="connsiteY4128" fmla="*/ 4442889 h 5790485"/>
              <a:gd name="connsiteX4129" fmla="*/ 12699969 w 13261896"/>
              <a:gd name="connsiteY4129" fmla="*/ 4409551 h 5790485"/>
              <a:gd name="connsiteX4130" fmla="*/ 12695206 w 13261896"/>
              <a:gd name="connsiteY4130" fmla="*/ 4395264 h 5790485"/>
              <a:gd name="connsiteX4131" fmla="*/ 12571429 w 13261896"/>
              <a:gd name="connsiteY4131" fmla="*/ 4400026 h 5790485"/>
              <a:gd name="connsiteX4132" fmla="*/ 12542854 w 13261896"/>
              <a:gd name="connsiteY4132" fmla="*/ 4380976 h 5790485"/>
              <a:gd name="connsiteX4133" fmla="*/ 12514279 w 13261896"/>
              <a:gd name="connsiteY4133" fmla="*/ 4342876 h 5790485"/>
              <a:gd name="connsiteX4134" fmla="*/ 12523804 w 13261896"/>
              <a:gd name="connsiteY4134" fmla="*/ 4304776 h 5790485"/>
              <a:gd name="connsiteX4135" fmla="*/ 12628531 w 13261896"/>
              <a:gd name="connsiteY4135" fmla="*/ 4266676 h 5790485"/>
              <a:gd name="connsiteX4136" fmla="*/ 12642819 w 13261896"/>
              <a:gd name="connsiteY4136" fmla="*/ 4280964 h 5790485"/>
              <a:gd name="connsiteX4137" fmla="*/ 11323796 w 13261896"/>
              <a:gd name="connsiteY4137" fmla="*/ 4266676 h 5790485"/>
              <a:gd name="connsiteX4138" fmla="*/ 11404758 w 13261896"/>
              <a:gd name="connsiteY4138" fmla="*/ 4319064 h 5790485"/>
              <a:gd name="connsiteX4139" fmla="*/ 11385708 w 13261896"/>
              <a:gd name="connsiteY4139" fmla="*/ 4366689 h 5790485"/>
              <a:gd name="connsiteX4140" fmla="*/ 11333321 w 13261896"/>
              <a:gd name="connsiteY4140" fmla="*/ 4319064 h 5790485"/>
              <a:gd name="connsiteX4141" fmla="*/ 11309508 w 13261896"/>
              <a:gd name="connsiteY4141" fmla="*/ 4266676 h 5790485"/>
              <a:gd name="connsiteX4142" fmla="*/ 11323796 w 13261896"/>
              <a:gd name="connsiteY4142" fmla="*/ 4266676 h 5790485"/>
              <a:gd name="connsiteX4143" fmla="*/ 11323796 w 13261896"/>
              <a:gd name="connsiteY4143" fmla="*/ 4342876 h 5790485"/>
              <a:gd name="connsiteX4144" fmla="*/ 11299983 w 13261896"/>
              <a:gd name="connsiteY4144" fmla="*/ 4414314 h 5790485"/>
              <a:gd name="connsiteX4145" fmla="*/ 11247596 w 13261896"/>
              <a:gd name="connsiteY4145" fmla="*/ 4361926 h 5790485"/>
              <a:gd name="connsiteX4146" fmla="*/ 11280933 w 13261896"/>
              <a:gd name="connsiteY4146" fmla="*/ 4266676 h 5790485"/>
              <a:gd name="connsiteX4147" fmla="*/ 11323796 w 13261896"/>
              <a:gd name="connsiteY4147" fmla="*/ 4342876 h 5790485"/>
              <a:gd name="connsiteX4148" fmla="*/ 11271408 w 13261896"/>
              <a:gd name="connsiteY4148" fmla="*/ 4261914 h 5790485"/>
              <a:gd name="connsiteX4149" fmla="*/ 11271408 w 13261896"/>
              <a:gd name="connsiteY4149" fmla="*/ 4290489 h 5790485"/>
              <a:gd name="connsiteX4150" fmla="*/ 11238071 w 13261896"/>
              <a:gd name="connsiteY4150" fmla="*/ 4352401 h 5790485"/>
              <a:gd name="connsiteX4151" fmla="*/ 11180921 w 13261896"/>
              <a:gd name="connsiteY4151" fmla="*/ 4261914 h 5790485"/>
              <a:gd name="connsiteX4152" fmla="*/ 11271408 w 13261896"/>
              <a:gd name="connsiteY4152" fmla="*/ 4261914 h 5790485"/>
              <a:gd name="connsiteX4153" fmla="*/ 11166634 w 13261896"/>
              <a:gd name="connsiteY4153" fmla="*/ 4261914 h 5790485"/>
              <a:gd name="connsiteX4154" fmla="*/ 11180921 w 13261896"/>
              <a:gd name="connsiteY4154" fmla="*/ 4314301 h 5790485"/>
              <a:gd name="connsiteX4155" fmla="*/ 11142821 w 13261896"/>
              <a:gd name="connsiteY4155" fmla="*/ 4400026 h 5790485"/>
              <a:gd name="connsiteX4156" fmla="*/ 11142821 w 13261896"/>
              <a:gd name="connsiteY4156" fmla="*/ 4261914 h 5790485"/>
              <a:gd name="connsiteX4157" fmla="*/ 11166634 w 13261896"/>
              <a:gd name="connsiteY4157" fmla="*/ 4261914 h 5790485"/>
              <a:gd name="connsiteX4158" fmla="*/ 8795242 w 13261896"/>
              <a:gd name="connsiteY4158" fmla="*/ 4585716 h 5790485"/>
              <a:gd name="connsiteX4159" fmla="*/ 8761904 w 13261896"/>
              <a:gd name="connsiteY4159" fmla="*/ 4585716 h 5790485"/>
              <a:gd name="connsiteX4160" fmla="*/ 8761904 w 13261896"/>
              <a:gd name="connsiteY4160" fmla="*/ 4542854 h 5790485"/>
              <a:gd name="connsiteX4161" fmla="*/ 8766667 w 13261896"/>
              <a:gd name="connsiteY4161" fmla="*/ 4357164 h 5790485"/>
              <a:gd name="connsiteX4162" fmla="*/ 8680942 w 13261896"/>
              <a:gd name="connsiteY4162" fmla="*/ 4319064 h 5790485"/>
              <a:gd name="connsiteX4163" fmla="*/ 8533304 w 13261896"/>
              <a:gd name="connsiteY4163" fmla="*/ 4333351 h 5790485"/>
              <a:gd name="connsiteX4164" fmla="*/ 8452342 w 13261896"/>
              <a:gd name="connsiteY4164" fmla="*/ 4400026 h 5790485"/>
              <a:gd name="connsiteX4165" fmla="*/ 8452342 w 13261896"/>
              <a:gd name="connsiteY4165" fmla="*/ 4619054 h 5790485"/>
              <a:gd name="connsiteX4166" fmla="*/ 8404765 w 13261896"/>
              <a:gd name="connsiteY4166" fmla="*/ 4623816 h 5790485"/>
              <a:gd name="connsiteX4167" fmla="*/ 8404765 w 13261896"/>
              <a:gd name="connsiteY4167" fmla="*/ 4595241 h 5790485"/>
              <a:gd name="connsiteX4168" fmla="*/ 8423815 w 13261896"/>
              <a:gd name="connsiteY4168" fmla="*/ 4590479 h 5790485"/>
              <a:gd name="connsiteX4169" fmla="*/ 8423815 w 13261896"/>
              <a:gd name="connsiteY4169" fmla="*/ 4400026 h 5790485"/>
              <a:gd name="connsiteX4170" fmla="*/ 8333327 w 13261896"/>
              <a:gd name="connsiteY4170" fmla="*/ 4361926 h 5790485"/>
              <a:gd name="connsiteX4171" fmla="*/ 8204740 w 13261896"/>
              <a:gd name="connsiteY4171" fmla="*/ 4376214 h 5790485"/>
              <a:gd name="connsiteX4172" fmla="*/ 8180927 w 13261896"/>
              <a:gd name="connsiteY4172" fmla="*/ 4400026 h 5790485"/>
              <a:gd name="connsiteX4173" fmla="*/ 8128540 w 13261896"/>
              <a:gd name="connsiteY4173" fmla="*/ 4433364 h 5790485"/>
              <a:gd name="connsiteX4174" fmla="*/ 8128540 w 13261896"/>
              <a:gd name="connsiteY4174" fmla="*/ 4647629 h 5790485"/>
              <a:gd name="connsiteX4175" fmla="*/ 8104727 w 13261896"/>
              <a:gd name="connsiteY4175" fmla="*/ 4652391 h 5790485"/>
              <a:gd name="connsiteX4176" fmla="*/ 8104727 w 13261896"/>
              <a:gd name="connsiteY4176" fmla="*/ 4442889 h 5790485"/>
              <a:gd name="connsiteX4177" fmla="*/ 8033338 w 13261896"/>
              <a:gd name="connsiteY4177" fmla="*/ 4400026 h 5790485"/>
              <a:gd name="connsiteX4178" fmla="*/ 7904750 w 13261896"/>
              <a:gd name="connsiteY4178" fmla="*/ 4419076 h 5790485"/>
              <a:gd name="connsiteX4179" fmla="*/ 7833313 w 13261896"/>
              <a:gd name="connsiteY4179" fmla="*/ 4471464 h 5790485"/>
              <a:gd name="connsiteX4180" fmla="*/ 7833313 w 13261896"/>
              <a:gd name="connsiteY4180" fmla="*/ 4676204 h 5790485"/>
              <a:gd name="connsiteX4181" fmla="*/ 7814263 w 13261896"/>
              <a:gd name="connsiteY4181" fmla="*/ 4680966 h 5790485"/>
              <a:gd name="connsiteX4182" fmla="*/ 7809500 w 13261896"/>
              <a:gd name="connsiteY4182" fmla="*/ 4476226 h 5790485"/>
              <a:gd name="connsiteX4183" fmla="*/ 7747588 w 13261896"/>
              <a:gd name="connsiteY4183" fmla="*/ 4438126 h 5790485"/>
              <a:gd name="connsiteX4184" fmla="*/ 7628573 w 13261896"/>
              <a:gd name="connsiteY4184" fmla="*/ 4457176 h 5790485"/>
              <a:gd name="connsiteX4185" fmla="*/ 7561898 w 13261896"/>
              <a:gd name="connsiteY4185" fmla="*/ 4504801 h 5790485"/>
              <a:gd name="connsiteX4186" fmla="*/ 7557135 w 13261896"/>
              <a:gd name="connsiteY4186" fmla="*/ 4704779 h 5790485"/>
              <a:gd name="connsiteX4187" fmla="*/ 7538085 w 13261896"/>
              <a:gd name="connsiteY4187" fmla="*/ 4704779 h 5790485"/>
              <a:gd name="connsiteX4188" fmla="*/ 7538085 w 13261896"/>
              <a:gd name="connsiteY4188" fmla="*/ 4509564 h 5790485"/>
              <a:gd name="connsiteX4189" fmla="*/ 7452360 w 13261896"/>
              <a:gd name="connsiteY4189" fmla="*/ 4480989 h 5790485"/>
              <a:gd name="connsiteX4190" fmla="*/ 7295198 w 13261896"/>
              <a:gd name="connsiteY4190" fmla="*/ 4500039 h 5790485"/>
              <a:gd name="connsiteX4191" fmla="*/ 7214283 w 13261896"/>
              <a:gd name="connsiteY4191" fmla="*/ 4552379 h 5790485"/>
              <a:gd name="connsiteX4192" fmla="*/ 7214283 w 13261896"/>
              <a:gd name="connsiteY4192" fmla="*/ 4738116 h 5790485"/>
              <a:gd name="connsiteX4193" fmla="*/ 7190470 w 13261896"/>
              <a:gd name="connsiteY4193" fmla="*/ 4738116 h 5790485"/>
              <a:gd name="connsiteX4194" fmla="*/ 7195233 w 13261896"/>
              <a:gd name="connsiteY4194" fmla="*/ 4557141 h 5790485"/>
              <a:gd name="connsiteX4195" fmla="*/ 7138083 w 13261896"/>
              <a:gd name="connsiteY4195" fmla="*/ 4519089 h 5790485"/>
              <a:gd name="connsiteX4196" fmla="*/ 7047595 w 13261896"/>
              <a:gd name="connsiteY4196" fmla="*/ 4533376 h 5790485"/>
              <a:gd name="connsiteX4197" fmla="*/ 7019020 w 13261896"/>
              <a:gd name="connsiteY4197" fmla="*/ 4561904 h 5790485"/>
              <a:gd name="connsiteX4198" fmla="*/ 6980920 w 13261896"/>
              <a:gd name="connsiteY4198" fmla="*/ 4585716 h 5790485"/>
              <a:gd name="connsiteX4199" fmla="*/ 6980920 w 13261896"/>
              <a:gd name="connsiteY4199" fmla="*/ 4738116 h 5790485"/>
              <a:gd name="connsiteX4200" fmla="*/ 7004733 w 13261896"/>
              <a:gd name="connsiteY4200" fmla="*/ 4747641 h 5790485"/>
              <a:gd name="connsiteX4201" fmla="*/ 6980920 w 13261896"/>
              <a:gd name="connsiteY4201" fmla="*/ 4761929 h 5790485"/>
              <a:gd name="connsiteX4202" fmla="*/ 6966633 w 13261896"/>
              <a:gd name="connsiteY4202" fmla="*/ 4761929 h 5790485"/>
              <a:gd name="connsiteX4203" fmla="*/ 6966633 w 13261896"/>
              <a:gd name="connsiteY4203" fmla="*/ 4580954 h 5790485"/>
              <a:gd name="connsiteX4204" fmla="*/ 6914245 w 13261896"/>
              <a:gd name="connsiteY4204" fmla="*/ 4552379 h 5790485"/>
              <a:gd name="connsiteX4205" fmla="*/ 6776181 w 13261896"/>
              <a:gd name="connsiteY4205" fmla="*/ 4609529 h 5790485"/>
              <a:gd name="connsiteX4206" fmla="*/ 6776181 w 13261896"/>
              <a:gd name="connsiteY4206" fmla="*/ 4780979 h 5790485"/>
              <a:gd name="connsiteX4207" fmla="*/ 6752368 w 13261896"/>
              <a:gd name="connsiteY4207" fmla="*/ 4780979 h 5790485"/>
              <a:gd name="connsiteX4208" fmla="*/ 6752368 w 13261896"/>
              <a:gd name="connsiteY4208" fmla="*/ 4604766 h 5790485"/>
              <a:gd name="connsiteX4209" fmla="*/ 6704743 w 13261896"/>
              <a:gd name="connsiteY4209" fmla="*/ 4580954 h 5790485"/>
              <a:gd name="connsiteX4210" fmla="*/ 6580918 w 13261896"/>
              <a:gd name="connsiteY4210" fmla="*/ 4647629 h 5790485"/>
              <a:gd name="connsiteX4211" fmla="*/ 6580918 w 13261896"/>
              <a:gd name="connsiteY4211" fmla="*/ 4800029 h 5790485"/>
              <a:gd name="connsiteX4212" fmla="*/ 6561868 w 13261896"/>
              <a:gd name="connsiteY4212" fmla="*/ 4800029 h 5790485"/>
              <a:gd name="connsiteX4213" fmla="*/ 6561868 w 13261896"/>
              <a:gd name="connsiteY4213" fmla="*/ 4633341 h 5790485"/>
              <a:gd name="connsiteX4214" fmla="*/ 6528578 w 13261896"/>
              <a:gd name="connsiteY4214" fmla="*/ 4604766 h 5790485"/>
              <a:gd name="connsiteX4215" fmla="*/ 6442853 w 13261896"/>
              <a:gd name="connsiteY4215" fmla="*/ 4619054 h 5790485"/>
              <a:gd name="connsiteX4216" fmla="*/ 6395228 w 13261896"/>
              <a:gd name="connsiteY4216" fmla="*/ 4652391 h 5790485"/>
              <a:gd name="connsiteX4217" fmla="*/ 6395228 w 13261896"/>
              <a:gd name="connsiteY4217" fmla="*/ 4585716 h 5790485"/>
              <a:gd name="connsiteX4218" fmla="*/ 8795242 w 13261896"/>
              <a:gd name="connsiteY4218" fmla="*/ 4257151 h 5790485"/>
              <a:gd name="connsiteX4219" fmla="*/ 8795242 w 13261896"/>
              <a:gd name="connsiteY4219" fmla="*/ 4585716 h 5790485"/>
              <a:gd name="connsiteX4220" fmla="*/ 12842844 w 13261896"/>
              <a:gd name="connsiteY4220" fmla="*/ 4252389 h 5790485"/>
              <a:gd name="connsiteX4221" fmla="*/ 12842844 w 13261896"/>
              <a:gd name="connsiteY4221" fmla="*/ 4276201 h 5790485"/>
              <a:gd name="connsiteX4222" fmla="*/ 12852369 w 13261896"/>
              <a:gd name="connsiteY4222" fmla="*/ 4285726 h 5790485"/>
              <a:gd name="connsiteX4223" fmla="*/ 12876181 w 13261896"/>
              <a:gd name="connsiteY4223" fmla="*/ 4266676 h 5790485"/>
              <a:gd name="connsiteX4224" fmla="*/ 12904756 w 13261896"/>
              <a:gd name="connsiteY4224" fmla="*/ 4280964 h 5790485"/>
              <a:gd name="connsiteX4225" fmla="*/ 12928569 w 13261896"/>
              <a:gd name="connsiteY4225" fmla="*/ 4328589 h 5790485"/>
              <a:gd name="connsiteX4226" fmla="*/ 12914281 w 13261896"/>
              <a:gd name="connsiteY4226" fmla="*/ 4352401 h 5790485"/>
              <a:gd name="connsiteX4227" fmla="*/ 12933331 w 13261896"/>
              <a:gd name="connsiteY4227" fmla="*/ 4371451 h 5790485"/>
              <a:gd name="connsiteX4228" fmla="*/ 12885706 w 13261896"/>
              <a:gd name="connsiteY4228" fmla="*/ 4428601 h 5790485"/>
              <a:gd name="connsiteX4229" fmla="*/ 12861894 w 13261896"/>
              <a:gd name="connsiteY4229" fmla="*/ 4414314 h 5790485"/>
              <a:gd name="connsiteX4230" fmla="*/ 12819031 w 13261896"/>
              <a:gd name="connsiteY4230" fmla="*/ 4409551 h 5790485"/>
              <a:gd name="connsiteX4231" fmla="*/ 12842844 w 13261896"/>
              <a:gd name="connsiteY4231" fmla="*/ 4380976 h 5790485"/>
              <a:gd name="connsiteX4232" fmla="*/ 12804744 w 13261896"/>
              <a:gd name="connsiteY4232" fmla="*/ 4352401 h 5790485"/>
              <a:gd name="connsiteX4233" fmla="*/ 12771406 w 13261896"/>
              <a:gd name="connsiteY4233" fmla="*/ 4361926 h 5790485"/>
              <a:gd name="connsiteX4234" fmla="*/ 12766644 w 13261896"/>
              <a:gd name="connsiteY4234" fmla="*/ 4352401 h 5790485"/>
              <a:gd name="connsiteX4235" fmla="*/ 12799981 w 13261896"/>
              <a:gd name="connsiteY4235" fmla="*/ 4319064 h 5790485"/>
              <a:gd name="connsiteX4236" fmla="*/ 12766644 w 13261896"/>
              <a:gd name="connsiteY4236" fmla="*/ 4295251 h 5790485"/>
              <a:gd name="connsiteX4237" fmla="*/ 12738069 w 13261896"/>
              <a:gd name="connsiteY4237" fmla="*/ 4309539 h 5790485"/>
              <a:gd name="connsiteX4238" fmla="*/ 12747594 w 13261896"/>
              <a:gd name="connsiteY4238" fmla="*/ 4295251 h 5790485"/>
              <a:gd name="connsiteX4239" fmla="*/ 12738069 w 13261896"/>
              <a:gd name="connsiteY4239" fmla="*/ 4280964 h 5790485"/>
              <a:gd name="connsiteX4240" fmla="*/ 12819031 w 13261896"/>
              <a:gd name="connsiteY4240" fmla="*/ 4252389 h 5790485"/>
              <a:gd name="connsiteX4241" fmla="*/ 12842844 w 13261896"/>
              <a:gd name="connsiteY4241" fmla="*/ 4252389 h 5790485"/>
              <a:gd name="connsiteX4242" fmla="*/ 12604766 w 13261896"/>
              <a:gd name="connsiteY4242" fmla="*/ 4257151 h 5790485"/>
              <a:gd name="connsiteX4243" fmla="*/ 12566666 w 13261896"/>
              <a:gd name="connsiteY4243" fmla="*/ 4266676 h 5790485"/>
              <a:gd name="connsiteX4244" fmla="*/ 12547616 w 13261896"/>
              <a:gd name="connsiteY4244" fmla="*/ 4285726 h 5790485"/>
              <a:gd name="connsiteX4245" fmla="*/ 12504754 w 13261896"/>
              <a:gd name="connsiteY4245" fmla="*/ 4280964 h 5790485"/>
              <a:gd name="connsiteX4246" fmla="*/ 12514279 w 13261896"/>
              <a:gd name="connsiteY4246" fmla="*/ 4266676 h 5790485"/>
              <a:gd name="connsiteX4247" fmla="*/ 12499991 w 13261896"/>
              <a:gd name="connsiteY4247" fmla="*/ 4247626 h 5790485"/>
              <a:gd name="connsiteX4248" fmla="*/ 12595241 w 13261896"/>
              <a:gd name="connsiteY4248" fmla="*/ 4247626 h 5790485"/>
              <a:gd name="connsiteX4249" fmla="*/ 12604766 w 13261896"/>
              <a:gd name="connsiteY4249" fmla="*/ 4257151 h 5790485"/>
              <a:gd name="connsiteX4250" fmla="*/ 12357116 w 13261896"/>
              <a:gd name="connsiteY4250" fmla="*/ 4290489 h 5790485"/>
              <a:gd name="connsiteX4251" fmla="*/ 12419029 w 13261896"/>
              <a:gd name="connsiteY4251" fmla="*/ 4371451 h 5790485"/>
              <a:gd name="connsiteX4252" fmla="*/ 12280916 w 13261896"/>
              <a:gd name="connsiteY4252" fmla="*/ 4242864 h 5790485"/>
              <a:gd name="connsiteX4253" fmla="*/ 12357116 w 13261896"/>
              <a:gd name="connsiteY4253" fmla="*/ 4290489 h 5790485"/>
              <a:gd name="connsiteX4254" fmla="*/ 9138094 w 13261896"/>
              <a:gd name="connsiteY4254" fmla="*/ 4304776 h 5790485"/>
              <a:gd name="connsiteX4255" fmla="*/ 9052369 w 13261896"/>
              <a:gd name="connsiteY4255" fmla="*/ 4290489 h 5790485"/>
              <a:gd name="connsiteX4256" fmla="*/ 9138094 w 13261896"/>
              <a:gd name="connsiteY4256" fmla="*/ 4242864 h 5790485"/>
              <a:gd name="connsiteX4257" fmla="*/ 9138094 w 13261896"/>
              <a:gd name="connsiteY4257" fmla="*/ 4304776 h 5790485"/>
              <a:gd name="connsiteX4258" fmla="*/ 13214271 w 13261896"/>
              <a:gd name="connsiteY4258" fmla="*/ 4233339 h 5790485"/>
              <a:gd name="connsiteX4259" fmla="*/ 13071396 w 13261896"/>
              <a:gd name="connsiteY4259" fmla="*/ 4290489 h 5790485"/>
              <a:gd name="connsiteX4260" fmla="*/ 12995244 w 13261896"/>
              <a:gd name="connsiteY4260" fmla="*/ 4285726 h 5790485"/>
              <a:gd name="connsiteX4261" fmla="*/ 13214271 w 13261896"/>
              <a:gd name="connsiteY4261" fmla="*/ 4228576 h 5790485"/>
              <a:gd name="connsiteX4262" fmla="*/ 13214271 w 13261896"/>
              <a:gd name="connsiteY4262" fmla="*/ 4233339 h 5790485"/>
              <a:gd name="connsiteX4263" fmla="*/ 11309508 w 13261896"/>
              <a:gd name="connsiteY4263" fmla="*/ 4252389 h 5790485"/>
              <a:gd name="connsiteX4264" fmla="*/ 11333321 w 13261896"/>
              <a:gd name="connsiteY4264" fmla="*/ 4252389 h 5790485"/>
              <a:gd name="connsiteX4265" fmla="*/ 11371421 w 13261896"/>
              <a:gd name="connsiteY4265" fmla="*/ 4238101 h 5790485"/>
              <a:gd name="connsiteX4266" fmla="*/ 11404758 w 13261896"/>
              <a:gd name="connsiteY4266" fmla="*/ 4238101 h 5790485"/>
              <a:gd name="connsiteX4267" fmla="*/ 11395233 w 13261896"/>
              <a:gd name="connsiteY4267" fmla="*/ 4247626 h 5790485"/>
              <a:gd name="connsiteX4268" fmla="*/ 11476196 w 13261896"/>
              <a:gd name="connsiteY4268" fmla="*/ 4252389 h 5790485"/>
              <a:gd name="connsiteX4269" fmla="*/ 11480958 w 13261896"/>
              <a:gd name="connsiteY4269" fmla="*/ 4247626 h 5790485"/>
              <a:gd name="connsiteX4270" fmla="*/ 11466671 w 13261896"/>
              <a:gd name="connsiteY4270" fmla="*/ 4271439 h 5790485"/>
              <a:gd name="connsiteX4271" fmla="*/ 11547586 w 13261896"/>
              <a:gd name="connsiteY4271" fmla="*/ 4285726 h 5790485"/>
              <a:gd name="connsiteX4272" fmla="*/ 11538061 w 13261896"/>
              <a:gd name="connsiteY4272" fmla="*/ 4309539 h 5790485"/>
              <a:gd name="connsiteX4273" fmla="*/ 11261883 w 13261896"/>
              <a:gd name="connsiteY4273" fmla="*/ 4252389 h 5790485"/>
              <a:gd name="connsiteX4274" fmla="*/ 11309508 w 13261896"/>
              <a:gd name="connsiteY4274" fmla="*/ 4228576 h 5790485"/>
              <a:gd name="connsiteX4275" fmla="*/ 11309508 w 13261896"/>
              <a:gd name="connsiteY4275" fmla="*/ 4252389 h 5790485"/>
              <a:gd name="connsiteX4276" fmla="*/ 9319022 w 13261896"/>
              <a:gd name="connsiteY4276" fmla="*/ 4252389 h 5790485"/>
              <a:gd name="connsiteX4277" fmla="*/ 9347597 w 13261896"/>
              <a:gd name="connsiteY4277" fmla="*/ 4309539 h 5790485"/>
              <a:gd name="connsiteX4278" fmla="*/ 9433322 w 13261896"/>
              <a:gd name="connsiteY4278" fmla="*/ 4266676 h 5790485"/>
              <a:gd name="connsiteX4279" fmla="*/ 9571434 w 13261896"/>
              <a:gd name="connsiteY4279" fmla="*/ 4285726 h 5790485"/>
              <a:gd name="connsiteX4280" fmla="*/ 9571434 w 13261896"/>
              <a:gd name="connsiteY4280" fmla="*/ 4371451 h 5790485"/>
              <a:gd name="connsiteX4281" fmla="*/ 9185719 w 13261896"/>
              <a:gd name="connsiteY4281" fmla="*/ 4314301 h 5790485"/>
              <a:gd name="connsiteX4282" fmla="*/ 9185719 w 13261896"/>
              <a:gd name="connsiteY4282" fmla="*/ 4228576 h 5790485"/>
              <a:gd name="connsiteX4283" fmla="*/ 9319022 w 13261896"/>
              <a:gd name="connsiteY4283" fmla="*/ 4252389 h 5790485"/>
              <a:gd name="connsiteX4284" fmla="*/ 12499991 w 13261896"/>
              <a:gd name="connsiteY4284" fmla="*/ 4261914 h 5790485"/>
              <a:gd name="connsiteX4285" fmla="*/ 12490466 w 13261896"/>
              <a:gd name="connsiteY4285" fmla="*/ 4285726 h 5790485"/>
              <a:gd name="connsiteX4286" fmla="*/ 12514279 w 13261896"/>
              <a:gd name="connsiteY4286" fmla="*/ 4314301 h 5790485"/>
              <a:gd name="connsiteX4287" fmla="*/ 12476179 w 13261896"/>
              <a:gd name="connsiteY4287" fmla="*/ 4347639 h 5790485"/>
              <a:gd name="connsiteX4288" fmla="*/ 12419029 w 13261896"/>
              <a:gd name="connsiteY4288" fmla="*/ 4328589 h 5790485"/>
              <a:gd name="connsiteX4289" fmla="*/ 12409504 w 13261896"/>
              <a:gd name="connsiteY4289" fmla="*/ 4300014 h 5790485"/>
              <a:gd name="connsiteX4290" fmla="*/ 12442841 w 13261896"/>
              <a:gd name="connsiteY4290" fmla="*/ 4223814 h 5790485"/>
              <a:gd name="connsiteX4291" fmla="*/ 12499991 w 13261896"/>
              <a:gd name="connsiteY4291" fmla="*/ 4261914 h 5790485"/>
              <a:gd name="connsiteX4292" fmla="*/ 13223796 w 13261896"/>
              <a:gd name="connsiteY4292" fmla="*/ 4219051 h 5790485"/>
              <a:gd name="connsiteX4293" fmla="*/ 13185696 w 13261896"/>
              <a:gd name="connsiteY4293" fmla="*/ 4219051 h 5790485"/>
              <a:gd name="connsiteX4294" fmla="*/ 13223796 w 13261896"/>
              <a:gd name="connsiteY4294" fmla="*/ 4219051 h 5790485"/>
              <a:gd name="connsiteX4295" fmla="*/ 12752356 w 13261896"/>
              <a:gd name="connsiteY4295" fmla="*/ 4257151 h 5790485"/>
              <a:gd name="connsiteX4296" fmla="*/ 12733306 w 13261896"/>
              <a:gd name="connsiteY4296" fmla="*/ 4271439 h 5790485"/>
              <a:gd name="connsiteX4297" fmla="*/ 12685681 w 13261896"/>
              <a:gd name="connsiteY4297" fmla="*/ 4252389 h 5790485"/>
              <a:gd name="connsiteX4298" fmla="*/ 12647581 w 13261896"/>
              <a:gd name="connsiteY4298" fmla="*/ 4266676 h 5790485"/>
              <a:gd name="connsiteX4299" fmla="*/ 12619054 w 13261896"/>
              <a:gd name="connsiteY4299" fmla="*/ 4257151 h 5790485"/>
              <a:gd name="connsiteX4300" fmla="*/ 12676156 w 13261896"/>
              <a:gd name="connsiteY4300" fmla="*/ 4219051 h 5790485"/>
              <a:gd name="connsiteX4301" fmla="*/ 12752356 w 13261896"/>
              <a:gd name="connsiteY4301" fmla="*/ 4257151 h 5790485"/>
              <a:gd name="connsiteX4302" fmla="*/ 12295204 w 13261896"/>
              <a:gd name="connsiteY4302" fmla="*/ 4290489 h 5790485"/>
              <a:gd name="connsiteX4303" fmla="*/ 12261866 w 13261896"/>
              <a:gd name="connsiteY4303" fmla="*/ 4276201 h 5790485"/>
              <a:gd name="connsiteX4304" fmla="*/ 12223813 w 13261896"/>
              <a:gd name="connsiteY4304" fmla="*/ 4280964 h 5790485"/>
              <a:gd name="connsiteX4305" fmla="*/ 12228575 w 13261896"/>
              <a:gd name="connsiteY4305" fmla="*/ 4300014 h 5790485"/>
              <a:gd name="connsiteX4306" fmla="*/ 12195238 w 13261896"/>
              <a:gd name="connsiteY4306" fmla="*/ 4295251 h 5790485"/>
              <a:gd name="connsiteX4307" fmla="*/ 12166663 w 13261896"/>
              <a:gd name="connsiteY4307" fmla="*/ 4333351 h 5790485"/>
              <a:gd name="connsiteX4308" fmla="*/ 12176188 w 13261896"/>
              <a:gd name="connsiteY4308" fmla="*/ 4347639 h 5790485"/>
              <a:gd name="connsiteX4309" fmla="*/ 12133325 w 13261896"/>
              <a:gd name="connsiteY4309" fmla="*/ 4371451 h 5790485"/>
              <a:gd name="connsiteX4310" fmla="*/ 12076175 w 13261896"/>
              <a:gd name="connsiteY4310" fmla="*/ 4357164 h 5790485"/>
              <a:gd name="connsiteX4311" fmla="*/ 12119038 w 13261896"/>
              <a:gd name="connsiteY4311" fmla="*/ 4309539 h 5790485"/>
              <a:gd name="connsiteX4312" fmla="*/ 12090463 w 13261896"/>
              <a:gd name="connsiteY4312" fmla="*/ 4238101 h 5790485"/>
              <a:gd name="connsiteX4313" fmla="*/ 12233338 w 13261896"/>
              <a:gd name="connsiteY4313" fmla="*/ 4190476 h 5790485"/>
              <a:gd name="connsiteX4314" fmla="*/ 12295204 w 13261896"/>
              <a:gd name="connsiteY4314" fmla="*/ 4290489 h 5790485"/>
              <a:gd name="connsiteX4315" fmla="*/ 13033296 w 13261896"/>
              <a:gd name="connsiteY4315" fmla="*/ 4185714 h 5790485"/>
              <a:gd name="connsiteX4316" fmla="*/ 12923806 w 13261896"/>
              <a:gd name="connsiteY4316" fmla="*/ 4295251 h 5790485"/>
              <a:gd name="connsiteX4317" fmla="*/ 12919044 w 13261896"/>
              <a:gd name="connsiteY4317" fmla="*/ 4276201 h 5790485"/>
              <a:gd name="connsiteX4318" fmla="*/ 13023771 w 13261896"/>
              <a:gd name="connsiteY4318" fmla="*/ 4180951 h 5790485"/>
              <a:gd name="connsiteX4319" fmla="*/ 13033296 w 13261896"/>
              <a:gd name="connsiteY4319" fmla="*/ 4185714 h 5790485"/>
              <a:gd name="connsiteX4320" fmla="*/ 12076175 w 13261896"/>
              <a:gd name="connsiteY4320" fmla="*/ 4342876 h 5790485"/>
              <a:gd name="connsiteX4321" fmla="*/ 12052363 w 13261896"/>
              <a:gd name="connsiteY4321" fmla="*/ 4352401 h 5790485"/>
              <a:gd name="connsiteX4322" fmla="*/ 11880913 w 13261896"/>
              <a:gd name="connsiteY4322" fmla="*/ 4276201 h 5790485"/>
              <a:gd name="connsiteX4323" fmla="*/ 11838098 w 13261896"/>
              <a:gd name="connsiteY4323" fmla="*/ 4252389 h 5790485"/>
              <a:gd name="connsiteX4324" fmla="*/ 11857148 w 13261896"/>
              <a:gd name="connsiteY4324" fmla="*/ 4238101 h 5790485"/>
              <a:gd name="connsiteX4325" fmla="*/ 11852386 w 13261896"/>
              <a:gd name="connsiteY4325" fmla="*/ 4257151 h 5790485"/>
              <a:gd name="connsiteX4326" fmla="*/ 11861911 w 13261896"/>
              <a:gd name="connsiteY4326" fmla="*/ 4266676 h 5790485"/>
              <a:gd name="connsiteX4327" fmla="*/ 11876150 w 13261896"/>
              <a:gd name="connsiteY4327" fmla="*/ 4233339 h 5790485"/>
              <a:gd name="connsiteX4328" fmla="*/ 11790473 w 13261896"/>
              <a:gd name="connsiteY4328" fmla="*/ 4180951 h 5790485"/>
              <a:gd name="connsiteX4329" fmla="*/ 12076175 w 13261896"/>
              <a:gd name="connsiteY4329" fmla="*/ 4342876 h 5790485"/>
              <a:gd name="connsiteX4330" fmla="*/ 13171409 w 13261896"/>
              <a:gd name="connsiteY4330" fmla="*/ 4219051 h 5790485"/>
              <a:gd name="connsiteX4331" fmla="*/ 12980956 w 13261896"/>
              <a:gd name="connsiteY4331" fmla="*/ 4280964 h 5790485"/>
              <a:gd name="connsiteX4332" fmla="*/ 13219034 w 13261896"/>
              <a:gd name="connsiteY4332" fmla="*/ 4176189 h 5790485"/>
              <a:gd name="connsiteX4333" fmla="*/ 13171409 w 13261896"/>
              <a:gd name="connsiteY4333" fmla="*/ 4219051 h 5790485"/>
              <a:gd name="connsiteX4334" fmla="*/ 12933331 w 13261896"/>
              <a:gd name="connsiteY4334" fmla="*/ 4300014 h 5790485"/>
              <a:gd name="connsiteX4335" fmla="*/ 12985719 w 13261896"/>
              <a:gd name="connsiteY4335" fmla="*/ 4233339 h 5790485"/>
              <a:gd name="connsiteX4336" fmla="*/ 13042821 w 13261896"/>
              <a:gd name="connsiteY4336" fmla="*/ 4190476 h 5790485"/>
              <a:gd name="connsiteX4337" fmla="*/ 13109496 w 13261896"/>
              <a:gd name="connsiteY4337" fmla="*/ 4176189 h 5790485"/>
              <a:gd name="connsiteX4338" fmla="*/ 13099971 w 13261896"/>
              <a:gd name="connsiteY4338" fmla="*/ 4195239 h 5790485"/>
              <a:gd name="connsiteX4339" fmla="*/ 13195221 w 13261896"/>
              <a:gd name="connsiteY4339" fmla="*/ 4171426 h 5790485"/>
              <a:gd name="connsiteX4340" fmla="*/ 12933331 w 13261896"/>
              <a:gd name="connsiteY4340" fmla="*/ 4300014 h 5790485"/>
              <a:gd name="connsiteX4341" fmla="*/ 12057125 w 13261896"/>
              <a:gd name="connsiteY4341" fmla="*/ 4195239 h 5790485"/>
              <a:gd name="connsiteX4342" fmla="*/ 12042838 w 13261896"/>
              <a:gd name="connsiteY4342" fmla="*/ 4185714 h 5790485"/>
              <a:gd name="connsiteX4343" fmla="*/ 12147613 w 13261896"/>
              <a:gd name="connsiteY4343" fmla="*/ 4161901 h 5790485"/>
              <a:gd name="connsiteX4344" fmla="*/ 12057125 w 13261896"/>
              <a:gd name="connsiteY4344" fmla="*/ 4195239 h 5790485"/>
              <a:gd name="connsiteX4345" fmla="*/ 12585716 w 13261896"/>
              <a:gd name="connsiteY4345" fmla="*/ 4190476 h 5790485"/>
              <a:gd name="connsiteX4346" fmla="*/ 12609529 w 13261896"/>
              <a:gd name="connsiteY4346" fmla="*/ 4176189 h 5790485"/>
              <a:gd name="connsiteX4347" fmla="*/ 12628531 w 13261896"/>
              <a:gd name="connsiteY4347" fmla="*/ 4180951 h 5790485"/>
              <a:gd name="connsiteX4348" fmla="*/ 12633294 w 13261896"/>
              <a:gd name="connsiteY4348" fmla="*/ 4190476 h 5790485"/>
              <a:gd name="connsiteX4349" fmla="*/ 12623816 w 13261896"/>
              <a:gd name="connsiteY4349" fmla="*/ 4204764 h 5790485"/>
              <a:gd name="connsiteX4350" fmla="*/ 12633294 w 13261896"/>
              <a:gd name="connsiteY4350" fmla="*/ 4219051 h 5790485"/>
              <a:gd name="connsiteX4351" fmla="*/ 12609529 w 13261896"/>
              <a:gd name="connsiteY4351" fmla="*/ 4247626 h 5790485"/>
              <a:gd name="connsiteX4352" fmla="*/ 12585716 w 13261896"/>
              <a:gd name="connsiteY4352" fmla="*/ 4233339 h 5790485"/>
              <a:gd name="connsiteX4353" fmla="*/ 12466654 w 13261896"/>
              <a:gd name="connsiteY4353" fmla="*/ 4228576 h 5790485"/>
              <a:gd name="connsiteX4354" fmla="*/ 12447604 w 13261896"/>
              <a:gd name="connsiteY4354" fmla="*/ 4209526 h 5790485"/>
              <a:gd name="connsiteX4355" fmla="*/ 12552379 w 13261896"/>
              <a:gd name="connsiteY4355" fmla="*/ 4157139 h 5790485"/>
              <a:gd name="connsiteX4356" fmla="*/ 12585716 w 13261896"/>
              <a:gd name="connsiteY4356" fmla="*/ 4190476 h 5790485"/>
              <a:gd name="connsiteX4357" fmla="*/ 12247579 w 13261896"/>
              <a:gd name="connsiteY4357" fmla="*/ 4161901 h 5790485"/>
              <a:gd name="connsiteX4358" fmla="*/ 12209525 w 13261896"/>
              <a:gd name="connsiteY4358" fmla="*/ 4190476 h 5790485"/>
              <a:gd name="connsiteX4359" fmla="*/ 12099988 w 13261896"/>
              <a:gd name="connsiteY4359" fmla="*/ 4228576 h 5790485"/>
              <a:gd name="connsiteX4360" fmla="*/ 12066650 w 13261896"/>
              <a:gd name="connsiteY4360" fmla="*/ 4209526 h 5790485"/>
              <a:gd name="connsiteX4361" fmla="*/ 12204763 w 13261896"/>
              <a:gd name="connsiteY4361" fmla="*/ 4157139 h 5790485"/>
              <a:gd name="connsiteX4362" fmla="*/ 12247579 w 13261896"/>
              <a:gd name="connsiteY4362" fmla="*/ 4161901 h 5790485"/>
              <a:gd name="connsiteX4363" fmla="*/ 12023788 w 13261896"/>
              <a:gd name="connsiteY4363" fmla="*/ 4171426 h 5790485"/>
              <a:gd name="connsiteX4364" fmla="*/ 12038075 w 13261896"/>
              <a:gd name="connsiteY4364" fmla="*/ 4157139 h 5790485"/>
              <a:gd name="connsiteX4365" fmla="*/ 12023788 w 13261896"/>
              <a:gd name="connsiteY4365" fmla="*/ 4171426 h 5790485"/>
              <a:gd name="connsiteX4366" fmla="*/ 12128563 w 13261896"/>
              <a:gd name="connsiteY4366" fmla="*/ 4147661 h 5790485"/>
              <a:gd name="connsiteX4367" fmla="*/ 12076175 w 13261896"/>
              <a:gd name="connsiteY4367" fmla="*/ 4171426 h 5790485"/>
              <a:gd name="connsiteX4368" fmla="*/ 12061888 w 13261896"/>
              <a:gd name="connsiteY4368" fmla="*/ 4171426 h 5790485"/>
              <a:gd name="connsiteX4369" fmla="*/ 12114275 w 13261896"/>
              <a:gd name="connsiteY4369" fmla="*/ 4147661 h 5790485"/>
              <a:gd name="connsiteX4370" fmla="*/ 12128563 w 13261896"/>
              <a:gd name="connsiteY4370" fmla="*/ 4147661 h 5790485"/>
              <a:gd name="connsiteX4371" fmla="*/ 12109513 w 13261896"/>
              <a:gd name="connsiteY4371" fmla="*/ 4314301 h 5790485"/>
              <a:gd name="connsiteX4372" fmla="*/ 12095225 w 13261896"/>
              <a:gd name="connsiteY4372" fmla="*/ 4338114 h 5790485"/>
              <a:gd name="connsiteX4373" fmla="*/ 11795236 w 13261896"/>
              <a:gd name="connsiteY4373" fmla="*/ 4171426 h 5790485"/>
              <a:gd name="connsiteX4374" fmla="*/ 11885675 w 13261896"/>
              <a:gd name="connsiteY4374" fmla="*/ 4157139 h 5790485"/>
              <a:gd name="connsiteX4375" fmla="*/ 11914250 w 13261896"/>
              <a:gd name="connsiteY4375" fmla="*/ 4147661 h 5790485"/>
              <a:gd name="connsiteX4376" fmla="*/ 12109513 w 13261896"/>
              <a:gd name="connsiteY4376" fmla="*/ 4314301 h 5790485"/>
              <a:gd name="connsiteX4377" fmla="*/ 12609529 w 13261896"/>
              <a:gd name="connsiteY4377" fmla="*/ 4166664 h 5790485"/>
              <a:gd name="connsiteX4378" fmla="*/ 12600004 w 13261896"/>
              <a:gd name="connsiteY4378" fmla="*/ 4171426 h 5790485"/>
              <a:gd name="connsiteX4379" fmla="*/ 12600004 w 13261896"/>
              <a:gd name="connsiteY4379" fmla="*/ 4133374 h 5790485"/>
              <a:gd name="connsiteX4380" fmla="*/ 12609529 w 13261896"/>
              <a:gd name="connsiteY4380" fmla="*/ 4166664 h 5790485"/>
              <a:gd name="connsiteX4381" fmla="*/ 12428554 w 13261896"/>
              <a:gd name="connsiteY4381" fmla="*/ 4152424 h 5790485"/>
              <a:gd name="connsiteX4382" fmla="*/ 12414266 w 13261896"/>
              <a:gd name="connsiteY4382" fmla="*/ 4161901 h 5790485"/>
              <a:gd name="connsiteX4383" fmla="*/ 12423791 w 13261896"/>
              <a:gd name="connsiteY4383" fmla="*/ 4133374 h 5790485"/>
              <a:gd name="connsiteX4384" fmla="*/ 12428554 w 13261896"/>
              <a:gd name="connsiteY4384" fmla="*/ 4152424 h 5790485"/>
              <a:gd name="connsiteX4385" fmla="*/ 12271391 w 13261896"/>
              <a:gd name="connsiteY4385" fmla="*/ 4152424 h 5790485"/>
              <a:gd name="connsiteX4386" fmla="*/ 12138088 w 13261896"/>
              <a:gd name="connsiteY4386" fmla="*/ 4152424 h 5790485"/>
              <a:gd name="connsiteX4387" fmla="*/ 12214288 w 13261896"/>
              <a:gd name="connsiteY4387" fmla="*/ 4133374 h 5790485"/>
              <a:gd name="connsiteX4388" fmla="*/ 12271391 w 13261896"/>
              <a:gd name="connsiteY4388" fmla="*/ 4152424 h 5790485"/>
              <a:gd name="connsiteX4389" fmla="*/ 11928538 w 13261896"/>
              <a:gd name="connsiteY4389" fmla="*/ 4138136 h 5790485"/>
              <a:gd name="connsiteX4390" fmla="*/ 11909488 w 13261896"/>
              <a:gd name="connsiteY4390" fmla="*/ 4133374 h 5790485"/>
              <a:gd name="connsiteX4391" fmla="*/ 11928538 w 13261896"/>
              <a:gd name="connsiteY4391" fmla="*/ 4138136 h 5790485"/>
              <a:gd name="connsiteX4392" fmla="*/ 11966638 w 13261896"/>
              <a:gd name="connsiteY4392" fmla="*/ 4138136 h 5790485"/>
              <a:gd name="connsiteX4393" fmla="*/ 11938063 w 13261896"/>
              <a:gd name="connsiteY4393" fmla="*/ 4133374 h 5790485"/>
              <a:gd name="connsiteX4394" fmla="*/ 12004738 w 13261896"/>
              <a:gd name="connsiteY4394" fmla="*/ 4128611 h 5790485"/>
              <a:gd name="connsiteX4395" fmla="*/ 11966638 w 13261896"/>
              <a:gd name="connsiteY4395" fmla="*/ 4138136 h 5790485"/>
              <a:gd name="connsiteX4396" fmla="*/ 11852386 w 13261896"/>
              <a:gd name="connsiteY4396" fmla="*/ 4128611 h 5790485"/>
              <a:gd name="connsiteX4397" fmla="*/ 11857148 w 13261896"/>
              <a:gd name="connsiteY4397" fmla="*/ 4147661 h 5790485"/>
              <a:gd name="connsiteX4398" fmla="*/ 11776186 w 13261896"/>
              <a:gd name="connsiteY4398" fmla="*/ 4161901 h 5790485"/>
              <a:gd name="connsiteX4399" fmla="*/ 11766661 w 13261896"/>
              <a:gd name="connsiteY4399" fmla="*/ 4152424 h 5790485"/>
              <a:gd name="connsiteX4400" fmla="*/ 11790473 w 13261896"/>
              <a:gd name="connsiteY4400" fmla="*/ 4133374 h 5790485"/>
              <a:gd name="connsiteX4401" fmla="*/ 11828573 w 13261896"/>
              <a:gd name="connsiteY4401" fmla="*/ 4128611 h 5790485"/>
              <a:gd name="connsiteX4402" fmla="*/ 11852386 w 13261896"/>
              <a:gd name="connsiteY4402" fmla="*/ 4128611 h 5790485"/>
              <a:gd name="connsiteX4403" fmla="*/ 12471416 w 13261896"/>
              <a:gd name="connsiteY4403" fmla="*/ 4142899 h 5790485"/>
              <a:gd name="connsiteX4404" fmla="*/ 12504754 w 13261896"/>
              <a:gd name="connsiteY4404" fmla="*/ 4138136 h 5790485"/>
              <a:gd name="connsiteX4405" fmla="*/ 12514279 w 13261896"/>
              <a:gd name="connsiteY4405" fmla="*/ 4152424 h 5790485"/>
              <a:gd name="connsiteX4406" fmla="*/ 12485704 w 13261896"/>
              <a:gd name="connsiteY4406" fmla="*/ 4161901 h 5790485"/>
              <a:gd name="connsiteX4407" fmla="*/ 12428554 w 13261896"/>
              <a:gd name="connsiteY4407" fmla="*/ 4214289 h 5790485"/>
              <a:gd name="connsiteX4408" fmla="*/ 12428554 w 13261896"/>
              <a:gd name="connsiteY4408" fmla="*/ 4233339 h 5790485"/>
              <a:gd name="connsiteX4409" fmla="*/ 12399979 w 13261896"/>
              <a:gd name="connsiteY4409" fmla="*/ 4300014 h 5790485"/>
              <a:gd name="connsiteX4410" fmla="*/ 12342829 w 13261896"/>
              <a:gd name="connsiteY4410" fmla="*/ 4223814 h 5790485"/>
              <a:gd name="connsiteX4411" fmla="*/ 12342829 w 13261896"/>
              <a:gd name="connsiteY4411" fmla="*/ 4209526 h 5790485"/>
              <a:gd name="connsiteX4412" fmla="*/ 12371404 w 13261896"/>
              <a:gd name="connsiteY4412" fmla="*/ 4209526 h 5790485"/>
              <a:gd name="connsiteX4413" fmla="*/ 12342829 w 13261896"/>
              <a:gd name="connsiteY4413" fmla="*/ 4185714 h 5790485"/>
              <a:gd name="connsiteX4414" fmla="*/ 12366641 w 13261896"/>
              <a:gd name="connsiteY4414" fmla="*/ 4157139 h 5790485"/>
              <a:gd name="connsiteX4415" fmla="*/ 12380929 w 13261896"/>
              <a:gd name="connsiteY4415" fmla="*/ 4157139 h 5790485"/>
              <a:gd name="connsiteX4416" fmla="*/ 12414266 w 13261896"/>
              <a:gd name="connsiteY4416" fmla="*/ 4176189 h 5790485"/>
              <a:gd name="connsiteX4417" fmla="*/ 12442841 w 13261896"/>
              <a:gd name="connsiteY4417" fmla="*/ 4138136 h 5790485"/>
              <a:gd name="connsiteX4418" fmla="*/ 12428554 w 13261896"/>
              <a:gd name="connsiteY4418" fmla="*/ 4123849 h 5790485"/>
              <a:gd name="connsiteX4419" fmla="*/ 12452366 w 13261896"/>
              <a:gd name="connsiteY4419" fmla="*/ 4119086 h 5790485"/>
              <a:gd name="connsiteX4420" fmla="*/ 12471416 w 13261896"/>
              <a:gd name="connsiteY4420" fmla="*/ 4142899 h 5790485"/>
              <a:gd name="connsiteX4421" fmla="*/ 12404741 w 13261896"/>
              <a:gd name="connsiteY4421" fmla="*/ 4157139 h 5790485"/>
              <a:gd name="connsiteX4422" fmla="*/ 12371404 w 13261896"/>
              <a:gd name="connsiteY4422" fmla="*/ 4142899 h 5790485"/>
              <a:gd name="connsiteX4423" fmla="*/ 12333304 w 13261896"/>
              <a:gd name="connsiteY4423" fmla="*/ 4180951 h 5790485"/>
              <a:gd name="connsiteX4424" fmla="*/ 12347591 w 13261896"/>
              <a:gd name="connsiteY4424" fmla="*/ 4200001 h 5790485"/>
              <a:gd name="connsiteX4425" fmla="*/ 12333304 w 13261896"/>
              <a:gd name="connsiteY4425" fmla="*/ 4200001 h 5790485"/>
              <a:gd name="connsiteX4426" fmla="*/ 12333304 w 13261896"/>
              <a:gd name="connsiteY4426" fmla="*/ 4223814 h 5790485"/>
              <a:gd name="connsiteX4427" fmla="*/ 12357116 w 13261896"/>
              <a:gd name="connsiteY4427" fmla="*/ 4280964 h 5790485"/>
              <a:gd name="connsiteX4428" fmla="*/ 12257104 w 13261896"/>
              <a:gd name="connsiteY4428" fmla="*/ 4219051 h 5790485"/>
              <a:gd name="connsiteX4429" fmla="*/ 12247579 w 13261896"/>
              <a:gd name="connsiteY4429" fmla="*/ 4180951 h 5790485"/>
              <a:gd name="connsiteX4430" fmla="*/ 12276154 w 13261896"/>
              <a:gd name="connsiteY4430" fmla="*/ 4166664 h 5790485"/>
              <a:gd name="connsiteX4431" fmla="*/ 12323779 w 13261896"/>
              <a:gd name="connsiteY4431" fmla="*/ 4171426 h 5790485"/>
              <a:gd name="connsiteX4432" fmla="*/ 12304729 w 13261896"/>
              <a:gd name="connsiteY4432" fmla="*/ 4142899 h 5790485"/>
              <a:gd name="connsiteX4433" fmla="*/ 12352354 w 13261896"/>
              <a:gd name="connsiteY4433" fmla="*/ 4119086 h 5790485"/>
              <a:gd name="connsiteX4434" fmla="*/ 12404741 w 13261896"/>
              <a:gd name="connsiteY4434" fmla="*/ 4157139 h 5790485"/>
              <a:gd name="connsiteX4435" fmla="*/ 12171425 w 13261896"/>
              <a:gd name="connsiteY4435" fmla="*/ 4128611 h 5790485"/>
              <a:gd name="connsiteX4436" fmla="*/ 12042838 w 13261896"/>
              <a:gd name="connsiteY4436" fmla="*/ 4166664 h 5790485"/>
              <a:gd name="connsiteX4437" fmla="*/ 12119038 w 13261896"/>
              <a:gd name="connsiteY4437" fmla="*/ 4119086 h 5790485"/>
              <a:gd name="connsiteX4438" fmla="*/ 12171425 w 13261896"/>
              <a:gd name="connsiteY4438" fmla="*/ 4128611 h 5790485"/>
              <a:gd name="connsiteX4439" fmla="*/ 12009500 w 13261896"/>
              <a:gd name="connsiteY4439" fmla="*/ 4166664 h 5790485"/>
              <a:gd name="connsiteX4440" fmla="*/ 11961875 w 13261896"/>
              <a:gd name="connsiteY4440" fmla="*/ 4147661 h 5790485"/>
              <a:gd name="connsiteX4441" fmla="*/ 12076175 w 13261896"/>
              <a:gd name="connsiteY4441" fmla="*/ 4119086 h 5790485"/>
              <a:gd name="connsiteX4442" fmla="*/ 12009500 w 13261896"/>
              <a:gd name="connsiteY4442" fmla="*/ 4166664 h 5790485"/>
              <a:gd name="connsiteX4443" fmla="*/ 12685681 w 13261896"/>
              <a:gd name="connsiteY4443" fmla="*/ 4142899 h 5790485"/>
              <a:gd name="connsiteX4444" fmla="*/ 12699969 w 13261896"/>
              <a:gd name="connsiteY4444" fmla="*/ 4104799 h 5790485"/>
              <a:gd name="connsiteX4445" fmla="*/ 12714256 w 13261896"/>
              <a:gd name="connsiteY4445" fmla="*/ 4104799 h 5790485"/>
              <a:gd name="connsiteX4446" fmla="*/ 12738069 w 13261896"/>
              <a:gd name="connsiteY4446" fmla="*/ 4142899 h 5790485"/>
              <a:gd name="connsiteX4447" fmla="*/ 12814269 w 13261896"/>
              <a:gd name="connsiteY4447" fmla="*/ 4185714 h 5790485"/>
              <a:gd name="connsiteX4448" fmla="*/ 12814269 w 13261896"/>
              <a:gd name="connsiteY4448" fmla="*/ 4209526 h 5790485"/>
              <a:gd name="connsiteX4449" fmla="*/ 12823794 w 13261896"/>
              <a:gd name="connsiteY4449" fmla="*/ 4219051 h 5790485"/>
              <a:gd name="connsiteX4450" fmla="*/ 12766644 w 13261896"/>
              <a:gd name="connsiteY4450" fmla="*/ 4257151 h 5790485"/>
              <a:gd name="connsiteX4451" fmla="*/ 12642819 w 13261896"/>
              <a:gd name="connsiteY4451" fmla="*/ 4214289 h 5790485"/>
              <a:gd name="connsiteX4452" fmla="*/ 12638056 w 13261896"/>
              <a:gd name="connsiteY4452" fmla="*/ 4185714 h 5790485"/>
              <a:gd name="connsiteX4453" fmla="*/ 12619054 w 13261896"/>
              <a:gd name="connsiteY4453" fmla="*/ 4166664 h 5790485"/>
              <a:gd name="connsiteX4454" fmla="*/ 12609529 w 13261896"/>
              <a:gd name="connsiteY4454" fmla="*/ 4123849 h 5790485"/>
              <a:gd name="connsiteX4455" fmla="*/ 12647581 w 13261896"/>
              <a:gd name="connsiteY4455" fmla="*/ 4104799 h 5790485"/>
              <a:gd name="connsiteX4456" fmla="*/ 12661249 w 13261896"/>
              <a:gd name="connsiteY4456" fmla="*/ 4105323 h 5790485"/>
              <a:gd name="connsiteX4457" fmla="*/ 12685681 w 13261896"/>
              <a:gd name="connsiteY4457" fmla="*/ 4142899 h 5790485"/>
              <a:gd name="connsiteX4458" fmla="*/ 11328558 w 13261896"/>
              <a:gd name="connsiteY4458" fmla="*/ 4119086 h 5790485"/>
              <a:gd name="connsiteX4459" fmla="*/ 11314271 w 13261896"/>
              <a:gd name="connsiteY4459" fmla="*/ 4119086 h 5790485"/>
              <a:gd name="connsiteX4460" fmla="*/ 11304746 w 13261896"/>
              <a:gd name="connsiteY4460" fmla="*/ 4109561 h 5790485"/>
              <a:gd name="connsiteX4461" fmla="*/ 11266646 w 13261896"/>
              <a:gd name="connsiteY4461" fmla="*/ 4152424 h 5790485"/>
              <a:gd name="connsiteX4462" fmla="*/ 11309508 w 13261896"/>
              <a:gd name="connsiteY4462" fmla="*/ 4090511 h 5790485"/>
              <a:gd name="connsiteX4463" fmla="*/ 11328558 w 13261896"/>
              <a:gd name="connsiteY4463" fmla="*/ 4119086 h 5790485"/>
              <a:gd name="connsiteX4464" fmla="*/ 9961864 w 13261896"/>
              <a:gd name="connsiteY4464" fmla="*/ 4133374 h 5790485"/>
              <a:gd name="connsiteX4465" fmla="*/ 10057114 w 13261896"/>
              <a:gd name="connsiteY4465" fmla="*/ 4204764 h 5790485"/>
              <a:gd name="connsiteX4466" fmla="*/ 10019014 w 13261896"/>
              <a:gd name="connsiteY4466" fmla="*/ 4252389 h 5790485"/>
              <a:gd name="connsiteX4467" fmla="*/ 9871424 w 13261896"/>
              <a:gd name="connsiteY4467" fmla="*/ 4228576 h 5790485"/>
              <a:gd name="connsiteX4468" fmla="*/ 9871424 w 13261896"/>
              <a:gd name="connsiteY4468" fmla="*/ 4171426 h 5790485"/>
              <a:gd name="connsiteX4469" fmla="*/ 10023777 w 13261896"/>
              <a:gd name="connsiteY4469" fmla="*/ 4085749 h 5790485"/>
              <a:gd name="connsiteX4470" fmla="*/ 9961864 w 13261896"/>
              <a:gd name="connsiteY4470" fmla="*/ 4133374 h 5790485"/>
              <a:gd name="connsiteX4471" fmla="*/ 12433316 w 13261896"/>
              <a:gd name="connsiteY4471" fmla="*/ 4104799 h 5790485"/>
              <a:gd name="connsiteX4472" fmla="*/ 12471416 w 13261896"/>
              <a:gd name="connsiteY4472" fmla="*/ 4080986 h 5790485"/>
              <a:gd name="connsiteX4473" fmla="*/ 12552379 w 13261896"/>
              <a:gd name="connsiteY4473" fmla="*/ 4147661 h 5790485"/>
              <a:gd name="connsiteX4474" fmla="*/ 12533329 w 13261896"/>
              <a:gd name="connsiteY4474" fmla="*/ 4147661 h 5790485"/>
              <a:gd name="connsiteX4475" fmla="*/ 12442841 w 13261896"/>
              <a:gd name="connsiteY4475" fmla="*/ 4109561 h 5790485"/>
              <a:gd name="connsiteX4476" fmla="*/ 12409504 w 13261896"/>
              <a:gd name="connsiteY4476" fmla="*/ 4138136 h 5790485"/>
              <a:gd name="connsiteX4477" fmla="*/ 12366641 w 13261896"/>
              <a:gd name="connsiteY4477" fmla="*/ 4109561 h 5790485"/>
              <a:gd name="connsiteX4478" fmla="*/ 12366641 w 13261896"/>
              <a:gd name="connsiteY4478" fmla="*/ 4095274 h 5790485"/>
              <a:gd name="connsiteX4479" fmla="*/ 12399979 w 13261896"/>
              <a:gd name="connsiteY4479" fmla="*/ 4080986 h 5790485"/>
              <a:gd name="connsiteX4480" fmla="*/ 12433316 w 13261896"/>
              <a:gd name="connsiteY4480" fmla="*/ 4104799 h 5790485"/>
              <a:gd name="connsiteX4481" fmla="*/ 11428571 w 13261896"/>
              <a:gd name="connsiteY4481" fmla="*/ 4133374 h 5790485"/>
              <a:gd name="connsiteX4482" fmla="*/ 11385708 w 13261896"/>
              <a:gd name="connsiteY4482" fmla="*/ 4076224 h 5790485"/>
              <a:gd name="connsiteX4483" fmla="*/ 11409521 w 13261896"/>
              <a:gd name="connsiteY4483" fmla="*/ 4066699 h 5790485"/>
              <a:gd name="connsiteX4484" fmla="*/ 11428571 w 13261896"/>
              <a:gd name="connsiteY4484" fmla="*/ 4133374 h 5790485"/>
              <a:gd name="connsiteX4485" fmla="*/ 11895200 w 13261896"/>
              <a:gd name="connsiteY4485" fmla="*/ 4133374 h 5790485"/>
              <a:gd name="connsiteX4486" fmla="*/ 11885675 w 13261896"/>
              <a:gd name="connsiteY4486" fmla="*/ 4138136 h 5790485"/>
              <a:gd name="connsiteX4487" fmla="*/ 11876150 w 13261896"/>
              <a:gd name="connsiteY4487" fmla="*/ 4128611 h 5790485"/>
              <a:gd name="connsiteX4488" fmla="*/ 11866625 w 13261896"/>
              <a:gd name="connsiteY4488" fmla="*/ 4138136 h 5790485"/>
              <a:gd name="connsiteX4489" fmla="*/ 11842861 w 13261896"/>
              <a:gd name="connsiteY4489" fmla="*/ 4114324 h 5790485"/>
              <a:gd name="connsiteX4490" fmla="*/ 11747611 w 13261896"/>
              <a:gd name="connsiteY4490" fmla="*/ 4147661 h 5790485"/>
              <a:gd name="connsiteX4491" fmla="*/ 11828573 w 13261896"/>
              <a:gd name="connsiteY4491" fmla="*/ 4100036 h 5790485"/>
              <a:gd name="connsiteX4492" fmla="*/ 11899963 w 13261896"/>
              <a:gd name="connsiteY4492" fmla="*/ 4061936 h 5790485"/>
              <a:gd name="connsiteX4493" fmla="*/ 11895200 w 13261896"/>
              <a:gd name="connsiteY4493" fmla="*/ 4133374 h 5790485"/>
              <a:gd name="connsiteX4494" fmla="*/ 10142839 w 13261896"/>
              <a:gd name="connsiteY4494" fmla="*/ 4061936 h 5790485"/>
              <a:gd name="connsiteX4495" fmla="*/ 10114264 w 13261896"/>
              <a:gd name="connsiteY4495" fmla="*/ 4066699 h 5790485"/>
              <a:gd name="connsiteX4496" fmla="*/ 10114264 w 13261896"/>
              <a:gd name="connsiteY4496" fmla="*/ 4052411 h 5790485"/>
              <a:gd name="connsiteX4497" fmla="*/ 10142839 w 13261896"/>
              <a:gd name="connsiteY4497" fmla="*/ 4061936 h 5790485"/>
              <a:gd name="connsiteX4498" fmla="*/ 12242863 w 13261896"/>
              <a:gd name="connsiteY4498" fmla="*/ 4114324 h 5790485"/>
              <a:gd name="connsiteX4499" fmla="*/ 12238100 w 13261896"/>
              <a:gd name="connsiteY4499" fmla="*/ 4123849 h 5790485"/>
              <a:gd name="connsiteX4500" fmla="*/ 12204763 w 13261896"/>
              <a:gd name="connsiteY4500" fmla="*/ 4090511 h 5790485"/>
              <a:gd name="connsiteX4501" fmla="*/ 12133325 w 13261896"/>
              <a:gd name="connsiteY4501" fmla="*/ 4042886 h 5790485"/>
              <a:gd name="connsiteX4502" fmla="*/ 12157138 w 13261896"/>
              <a:gd name="connsiteY4502" fmla="*/ 4033361 h 5790485"/>
              <a:gd name="connsiteX4503" fmla="*/ 12242863 w 13261896"/>
              <a:gd name="connsiteY4503" fmla="*/ 4114324 h 5790485"/>
              <a:gd name="connsiteX4504" fmla="*/ 12214288 w 13261896"/>
              <a:gd name="connsiteY4504" fmla="*/ 4119086 h 5790485"/>
              <a:gd name="connsiteX4505" fmla="*/ 12200000 w 13261896"/>
              <a:gd name="connsiteY4505" fmla="*/ 4123849 h 5790485"/>
              <a:gd name="connsiteX4506" fmla="*/ 12080938 w 13261896"/>
              <a:gd name="connsiteY4506" fmla="*/ 4104799 h 5790485"/>
              <a:gd name="connsiteX4507" fmla="*/ 11957113 w 13261896"/>
              <a:gd name="connsiteY4507" fmla="*/ 4123849 h 5790485"/>
              <a:gd name="connsiteX4508" fmla="*/ 11914250 w 13261896"/>
              <a:gd name="connsiteY4508" fmla="*/ 4119086 h 5790485"/>
              <a:gd name="connsiteX4509" fmla="*/ 12004738 w 13261896"/>
              <a:gd name="connsiteY4509" fmla="*/ 4047649 h 5790485"/>
              <a:gd name="connsiteX4510" fmla="*/ 11976163 w 13261896"/>
              <a:gd name="connsiteY4510" fmla="*/ 4038124 h 5790485"/>
              <a:gd name="connsiteX4511" fmla="*/ 12028550 w 13261896"/>
              <a:gd name="connsiteY4511" fmla="*/ 4028599 h 5790485"/>
              <a:gd name="connsiteX4512" fmla="*/ 12214288 w 13261896"/>
              <a:gd name="connsiteY4512" fmla="*/ 4119086 h 5790485"/>
              <a:gd name="connsiteX4513" fmla="*/ 8790479 w 13261896"/>
              <a:gd name="connsiteY4513" fmla="*/ 4057174 h 5790485"/>
              <a:gd name="connsiteX4514" fmla="*/ 8966644 w 13261896"/>
              <a:gd name="connsiteY4514" fmla="*/ 4095274 h 5790485"/>
              <a:gd name="connsiteX4515" fmla="*/ 8919019 w 13261896"/>
              <a:gd name="connsiteY4515" fmla="*/ 4128611 h 5790485"/>
              <a:gd name="connsiteX4516" fmla="*/ 8795242 w 13261896"/>
              <a:gd name="connsiteY4516" fmla="*/ 4061936 h 5790485"/>
              <a:gd name="connsiteX4517" fmla="*/ 8376190 w 13261896"/>
              <a:gd name="connsiteY4517" fmla="*/ 4209526 h 5790485"/>
              <a:gd name="connsiteX4518" fmla="*/ 8009525 w 13261896"/>
              <a:gd name="connsiteY4518" fmla="*/ 4271439 h 5790485"/>
              <a:gd name="connsiteX4519" fmla="*/ 6309503 w 13261896"/>
              <a:gd name="connsiteY4519" fmla="*/ 4514326 h 5790485"/>
              <a:gd name="connsiteX4520" fmla="*/ 6195203 w 13261896"/>
              <a:gd name="connsiteY4520" fmla="*/ 4495276 h 5790485"/>
              <a:gd name="connsiteX4521" fmla="*/ 6652356 w 13261896"/>
              <a:gd name="connsiteY4521" fmla="*/ 4414314 h 5790485"/>
              <a:gd name="connsiteX4522" fmla="*/ 7166658 w 13261896"/>
              <a:gd name="connsiteY4522" fmla="*/ 4328589 h 5790485"/>
              <a:gd name="connsiteX4523" fmla="*/ 7457123 w 13261896"/>
              <a:gd name="connsiteY4523" fmla="*/ 4280964 h 5790485"/>
              <a:gd name="connsiteX4524" fmla="*/ 7919038 w 13261896"/>
              <a:gd name="connsiteY4524" fmla="*/ 4204764 h 5790485"/>
              <a:gd name="connsiteX4525" fmla="*/ 8576167 w 13261896"/>
              <a:gd name="connsiteY4525" fmla="*/ 4095274 h 5790485"/>
              <a:gd name="connsiteX4526" fmla="*/ 8785717 w 13261896"/>
              <a:gd name="connsiteY4526" fmla="*/ 4052411 h 5790485"/>
              <a:gd name="connsiteX4527" fmla="*/ 8790479 w 13261896"/>
              <a:gd name="connsiteY4527" fmla="*/ 4028599 h 5790485"/>
              <a:gd name="connsiteX4528" fmla="*/ 8790479 w 13261896"/>
              <a:gd name="connsiteY4528" fmla="*/ 4057174 h 5790485"/>
              <a:gd name="connsiteX4529" fmla="*/ 10138077 w 13261896"/>
              <a:gd name="connsiteY4529" fmla="*/ 4028599 h 5790485"/>
              <a:gd name="connsiteX4530" fmla="*/ 10138077 w 13261896"/>
              <a:gd name="connsiteY4530" fmla="*/ 4042886 h 5790485"/>
              <a:gd name="connsiteX4531" fmla="*/ 10114264 w 13261896"/>
              <a:gd name="connsiteY4531" fmla="*/ 4042886 h 5790485"/>
              <a:gd name="connsiteX4532" fmla="*/ 10114264 w 13261896"/>
              <a:gd name="connsiteY4532" fmla="*/ 4023836 h 5790485"/>
              <a:gd name="connsiteX4533" fmla="*/ 10138077 w 13261896"/>
              <a:gd name="connsiteY4533" fmla="*/ 4028599 h 5790485"/>
              <a:gd name="connsiteX4534" fmla="*/ 12257104 w 13261896"/>
              <a:gd name="connsiteY4534" fmla="*/ 4071461 h 5790485"/>
              <a:gd name="connsiteX4535" fmla="*/ 12266629 w 13261896"/>
              <a:gd name="connsiteY4535" fmla="*/ 4090511 h 5790485"/>
              <a:gd name="connsiteX4536" fmla="*/ 12252341 w 13261896"/>
              <a:gd name="connsiteY4536" fmla="*/ 4128611 h 5790485"/>
              <a:gd name="connsiteX4537" fmla="*/ 12252341 w 13261896"/>
              <a:gd name="connsiteY4537" fmla="*/ 4109561 h 5790485"/>
              <a:gd name="connsiteX4538" fmla="*/ 12171425 w 13261896"/>
              <a:gd name="connsiteY4538" fmla="*/ 4028599 h 5790485"/>
              <a:gd name="connsiteX4539" fmla="*/ 12195238 w 13261896"/>
              <a:gd name="connsiteY4539" fmla="*/ 4004786 h 5790485"/>
              <a:gd name="connsiteX4540" fmla="*/ 12257104 w 13261896"/>
              <a:gd name="connsiteY4540" fmla="*/ 4071461 h 5790485"/>
              <a:gd name="connsiteX4541" fmla="*/ 12804744 w 13261896"/>
              <a:gd name="connsiteY4541" fmla="*/ 4138136 h 5790485"/>
              <a:gd name="connsiteX4542" fmla="*/ 12790456 w 13261896"/>
              <a:gd name="connsiteY4542" fmla="*/ 4138136 h 5790485"/>
              <a:gd name="connsiteX4543" fmla="*/ 12780931 w 13261896"/>
              <a:gd name="connsiteY4543" fmla="*/ 4119086 h 5790485"/>
              <a:gd name="connsiteX4544" fmla="*/ 12823794 w 13261896"/>
              <a:gd name="connsiteY4544" fmla="*/ 4076224 h 5790485"/>
              <a:gd name="connsiteX4545" fmla="*/ 12847606 w 13261896"/>
              <a:gd name="connsiteY4545" fmla="*/ 4047649 h 5790485"/>
              <a:gd name="connsiteX4546" fmla="*/ 12914281 w 13261896"/>
              <a:gd name="connsiteY4546" fmla="*/ 4000024 h 5790485"/>
              <a:gd name="connsiteX4547" fmla="*/ 12804744 w 13261896"/>
              <a:gd name="connsiteY4547" fmla="*/ 4138136 h 5790485"/>
              <a:gd name="connsiteX4548" fmla="*/ 12938094 w 13261896"/>
              <a:gd name="connsiteY4548" fmla="*/ 4028599 h 5790485"/>
              <a:gd name="connsiteX4549" fmla="*/ 12842844 w 13261896"/>
              <a:gd name="connsiteY4549" fmla="*/ 4152424 h 5790485"/>
              <a:gd name="connsiteX4550" fmla="*/ 12819031 w 13261896"/>
              <a:gd name="connsiteY4550" fmla="*/ 4147661 h 5790485"/>
              <a:gd name="connsiteX4551" fmla="*/ 12933331 w 13261896"/>
              <a:gd name="connsiteY4551" fmla="*/ 3995261 h 5790485"/>
              <a:gd name="connsiteX4552" fmla="*/ 12938094 w 13261896"/>
              <a:gd name="connsiteY4552" fmla="*/ 4028599 h 5790485"/>
              <a:gd name="connsiteX4553" fmla="*/ 10057114 w 13261896"/>
              <a:gd name="connsiteY4553" fmla="*/ 4042886 h 5790485"/>
              <a:gd name="connsiteX4554" fmla="*/ 10038064 w 13261896"/>
              <a:gd name="connsiteY4554" fmla="*/ 4047649 h 5790485"/>
              <a:gd name="connsiteX4555" fmla="*/ 9628536 w 13261896"/>
              <a:gd name="connsiteY4555" fmla="*/ 3985736 h 5790485"/>
              <a:gd name="connsiteX4556" fmla="*/ 10057114 w 13261896"/>
              <a:gd name="connsiteY4556" fmla="*/ 4042886 h 5790485"/>
              <a:gd name="connsiteX4557" fmla="*/ 11404758 w 13261896"/>
              <a:gd name="connsiteY4557" fmla="*/ 4004786 h 5790485"/>
              <a:gd name="connsiteX4558" fmla="*/ 11376183 w 13261896"/>
              <a:gd name="connsiteY4558" fmla="*/ 4038124 h 5790485"/>
              <a:gd name="connsiteX4559" fmla="*/ 11347608 w 13261896"/>
              <a:gd name="connsiteY4559" fmla="*/ 4023836 h 5790485"/>
              <a:gd name="connsiteX4560" fmla="*/ 11347608 w 13261896"/>
              <a:gd name="connsiteY4560" fmla="*/ 4009549 h 5790485"/>
              <a:gd name="connsiteX4561" fmla="*/ 11371421 w 13261896"/>
              <a:gd name="connsiteY4561" fmla="*/ 4004786 h 5790485"/>
              <a:gd name="connsiteX4562" fmla="*/ 11376183 w 13261896"/>
              <a:gd name="connsiteY4562" fmla="*/ 4014311 h 5790485"/>
              <a:gd name="connsiteX4563" fmla="*/ 11366658 w 13261896"/>
              <a:gd name="connsiteY4563" fmla="*/ 4028599 h 5790485"/>
              <a:gd name="connsiteX4564" fmla="*/ 11376183 w 13261896"/>
              <a:gd name="connsiteY4564" fmla="*/ 4033361 h 5790485"/>
              <a:gd name="connsiteX4565" fmla="*/ 11390471 w 13261896"/>
              <a:gd name="connsiteY4565" fmla="*/ 4014311 h 5790485"/>
              <a:gd name="connsiteX4566" fmla="*/ 11366658 w 13261896"/>
              <a:gd name="connsiteY4566" fmla="*/ 3995261 h 5790485"/>
              <a:gd name="connsiteX4567" fmla="*/ 11333321 w 13261896"/>
              <a:gd name="connsiteY4567" fmla="*/ 4019074 h 5790485"/>
              <a:gd name="connsiteX4568" fmla="*/ 11376183 w 13261896"/>
              <a:gd name="connsiteY4568" fmla="*/ 4052411 h 5790485"/>
              <a:gd name="connsiteX4569" fmla="*/ 11414283 w 13261896"/>
              <a:gd name="connsiteY4569" fmla="*/ 4023836 h 5790485"/>
              <a:gd name="connsiteX4570" fmla="*/ 11409521 w 13261896"/>
              <a:gd name="connsiteY4570" fmla="*/ 4042886 h 5790485"/>
              <a:gd name="connsiteX4571" fmla="*/ 11347608 w 13261896"/>
              <a:gd name="connsiteY4571" fmla="*/ 4076224 h 5790485"/>
              <a:gd name="connsiteX4572" fmla="*/ 11295221 w 13261896"/>
              <a:gd name="connsiteY4572" fmla="*/ 4014311 h 5790485"/>
              <a:gd name="connsiteX4573" fmla="*/ 11376183 w 13261896"/>
              <a:gd name="connsiteY4573" fmla="*/ 3980974 h 5790485"/>
              <a:gd name="connsiteX4574" fmla="*/ 11404758 w 13261896"/>
              <a:gd name="connsiteY4574" fmla="*/ 4004786 h 5790485"/>
              <a:gd name="connsiteX4575" fmla="*/ 11814286 w 13261896"/>
              <a:gd name="connsiteY4575" fmla="*/ 3961924 h 5790485"/>
              <a:gd name="connsiteX4576" fmla="*/ 11866625 w 13261896"/>
              <a:gd name="connsiteY4576" fmla="*/ 4023836 h 5790485"/>
              <a:gd name="connsiteX4577" fmla="*/ 11799998 w 13261896"/>
              <a:gd name="connsiteY4577" fmla="*/ 4000024 h 5790485"/>
              <a:gd name="connsiteX4578" fmla="*/ 11799998 w 13261896"/>
              <a:gd name="connsiteY4578" fmla="*/ 3961924 h 5790485"/>
              <a:gd name="connsiteX4579" fmla="*/ 11814286 w 13261896"/>
              <a:gd name="connsiteY4579" fmla="*/ 3961924 h 5790485"/>
              <a:gd name="connsiteX4580" fmla="*/ 11904725 w 13261896"/>
              <a:gd name="connsiteY4580" fmla="*/ 3957161 h 5790485"/>
              <a:gd name="connsiteX4581" fmla="*/ 11899963 w 13261896"/>
              <a:gd name="connsiteY4581" fmla="*/ 4019074 h 5790485"/>
              <a:gd name="connsiteX4582" fmla="*/ 11880913 w 13261896"/>
              <a:gd name="connsiteY4582" fmla="*/ 4019074 h 5790485"/>
              <a:gd name="connsiteX4583" fmla="*/ 11852386 w 13261896"/>
              <a:gd name="connsiteY4583" fmla="*/ 3980974 h 5790485"/>
              <a:gd name="connsiteX4584" fmla="*/ 11852386 w 13261896"/>
              <a:gd name="connsiteY4584" fmla="*/ 3961924 h 5790485"/>
              <a:gd name="connsiteX4585" fmla="*/ 11876150 w 13261896"/>
              <a:gd name="connsiteY4585" fmla="*/ 3952399 h 5790485"/>
              <a:gd name="connsiteX4586" fmla="*/ 11904725 w 13261896"/>
              <a:gd name="connsiteY4586" fmla="*/ 3957161 h 5790485"/>
              <a:gd name="connsiteX4587" fmla="*/ 11338083 w 13261896"/>
              <a:gd name="connsiteY4587" fmla="*/ 3961924 h 5790485"/>
              <a:gd name="connsiteX4588" fmla="*/ 11314271 w 13261896"/>
              <a:gd name="connsiteY4588" fmla="*/ 3952399 h 5790485"/>
              <a:gd name="connsiteX4589" fmla="*/ 11338083 w 13261896"/>
              <a:gd name="connsiteY4589" fmla="*/ 3961924 h 5790485"/>
              <a:gd name="connsiteX4590" fmla="*/ 12790456 w 13261896"/>
              <a:gd name="connsiteY4590" fmla="*/ 3919061 h 5790485"/>
              <a:gd name="connsiteX4591" fmla="*/ 12780931 w 13261896"/>
              <a:gd name="connsiteY4591" fmla="*/ 3895249 h 5790485"/>
              <a:gd name="connsiteX4592" fmla="*/ 12799981 w 13261896"/>
              <a:gd name="connsiteY4592" fmla="*/ 3914299 h 5790485"/>
              <a:gd name="connsiteX4593" fmla="*/ 12857131 w 13261896"/>
              <a:gd name="connsiteY4593" fmla="*/ 4004786 h 5790485"/>
              <a:gd name="connsiteX4594" fmla="*/ 12814269 w 13261896"/>
              <a:gd name="connsiteY4594" fmla="*/ 4057174 h 5790485"/>
              <a:gd name="connsiteX4595" fmla="*/ 12723781 w 13261896"/>
              <a:gd name="connsiteY4595" fmla="*/ 3895249 h 5790485"/>
              <a:gd name="connsiteX4596" fmla="*/ 12790456 w 13261896"/>
              <a:gd name="connsiteY4596" fmla="*/ 3919061 h 5790485"/>
              <a:gd name="connsiteX4597" fmla="*/ 9723786 w 13261896"/>
              <a:gd name="connsiteY4597" fmla="*/ 3966686 h 5790485"/>
              <a:gd name="connsiteX4598" fmla="*/ 9642824 w 13261896"/>
              <a:gd name="connsiteY4598" fmla="*/ 3957161 h 5790485"/>
              <a:gd name="connsiteX4599" fmla="*/ 9628536 w 13261896"/>
              <a:gd name="connsiteY4599" fmla="*/ 3961924 h 5790485"/>
              <a:gd name="connsiteX4600" fmla="*/ 9628536 w 13261896"/>
              <a:gd name="connsiteY4600" fmla="*/ 3895249 h 5790485"/>
              <a:gd name="connsiteX4601" fmla="*/ 9723786 w 13261896"/>
              <a:gd name="connsiteY4601" fmla="*/ 3966686 h 5790485"/>
              <a:gd name="connsiteX4602" fmla="*/ 12799981 w 13261896"/>
              <a:gd name="connsiteY4602" fmla="*/ 4061936 h 5790485"/>
              <a:gd name="connsiteX4603" fmla="*/ 12780931 w 13261896"/>
              <a:gd name="connsiteY4603" fmla="*/ 4061936 h 5790485"/>
              <a:gd name="connsiteX4604" fmla="*/ 12685681 w 13261896"/>
              <a:gd name="connsiteY4604" fmla="*/ 3952399 h 5790485"/>
              <a:gd name="connsiteX4605" fmla="*/ 12690444 w 13261896"/>
              <a:gd name="connsiteY4605" fmla="*/ 3919061 h 5790485"/>
              <a:gd name="connsiteX4606" fmla="*/ 12709494 w 13261896"/>
              <a:gd name="connsiteY4606" fmla="*/ 3933349 h 5790485"/>
              <a:gd name="connsiteX4607" fmla="*/ 12719019 w 13261896"/>
              <a:gd name="connsiteY4607" fmla="*/ 3933349 h 5790485"/>
              <a:gd name="connsiteX4608" fmla="*/ 12704731 w 13261896"/>
              <a:gd name="connsiteY4608" fmla="*/ 3919061 h 5790485"/>
              <a:gd name="connsiteX4609" fmla="*/ 12709494 w 13261896"/>
              <a:gd name="connsiteY4609" fmla="*/ 3890486 h 5790485"/>
              <a:gd name="connsiteX4610" fmla="*/ 12799981 w 13261896"/>
              <a:gd name="connsiteY4610" fmla="*/ 4061936 h 5790485"/>
              <a:gd name="connsiteX4611" fmla="*/ 11899963 w 13261896"/>
              <a:gd name="connsiteY4611" fmla="*/ 3947636 h 5790485"/>
              <a:gd name="connsiteX4612" fmla="*/ 11852386 w 13261896"/>
              <a:gd name="connsiteY4612" fmla="*/ 3909536 h 5790485"/>
              <a:gd name="connsiteX4613" fmla="*/ 11904725 w 13261896"/>
              <a:gd name="connsiteY4613" fmla="*/ 3890486 h 5790485"/>
              <a:gd name="connsiteX4614" fmla="*/ 11899963 w 13261896"/>
              <a:gd name="connsiteY4614" fmla="*/ 3947636 h 5790485"/>
              <a:gd name="connsiteX4615" fmla="*/ 11866625 w 13261896"/>
              <a:gd name="connsiteY4615" fmla="*/ 3942874 h 5790485"/>
              <a:gd name="connsiteX4616" fmla="*/ 11833336 w 13261896"/>
              <a:gd name="connsiteY4616" fmla="*/ 3952399 h 5790485"/>
              <a:gd name="connsiteX4617" fmla="*/ 11795236 w 13261896"/>
              <a:gd name="connsiteY4617" fmla="*/ 3942874 h 5790485"/>
              <a:gd name="connsiteX4618" fmla="*/ 11804761 w 13261896"/>
              <a:gd name="connsiteY4618" fmla="*/ 3890486 h 5790485"/>
              <a:gd name="connsiteX4619" fmla="*/ 11866625 w 13261896"/>
              <a:gd name="connsiteY4619" fmla="*/ 3942874 h 5790485"/>
              <a:gd name="connsiteX4620" fmla="*/ 12857131 w 13261896"/>
              <a:gd name="connsiteY4620" fmla="*/ 3961924 h 5790485"/>
              <a:gd name="connsiteX4621" fmla="*/ 12857131 w 13261896"/>
              <a:gd name="connsiteY4621" fmla="*/ 3980974 h 5790485"/>
              <a:gd name="connsiteX4622" fmla="*/ 12814269 w 13261896"/>
              <a:gd name="connsiteY4622" fmla="*/ 3938111 h 5790485"/>
              <a:gd name="connsiteX4623" fmla="*/ 12809506 w 13261896"/>
              <a:gd name="connsiteY4623" fmla="*/ 3909536 h 5790485"/>
              <a:gd name="connsiteX4624" fmla="*/ 12795219 w 13261896"/>
              <a:gd name="connsiteY4624" fmla="*/ 3885724 h 5790485"/>
              <a:gd name="connsiteX4625" fmla="*/ 12857131 w 13261896"/>
              <a:gd name="connsiteY4625" fmla="*/ 3961924 h 5790485"/>
              <a:gd name="connsiteX4626" fmla="*/ 11280933 w 13261896"/>
              <a:gd name="connsiteY4626" fmla="*/ 3866674 h 5790485"/>
              <a:gd name="connsiteX4627" fmla="*/ 11280933 w 13261896"/>
              <a:gd name="connsiteY4627" fmla="*/ 3880961 h 5790485"/>
              <a:gd name="connsiteX4628" fmla="*/ 11238071 w 13261896"/>
              <a:gd name="connsiteY4628" fmla="*/ 3876199 h 5790485"/>
              <a:gd name="connsiteX4629" fmla="*/ 11166634 w 13261896"/>
              <a:gd name="connsiteY4629" fmla="*/ 3980974 h 5790485"/>
              <a:gd name="connsiteX4630" fmla="*/ 11271408 w 13261896"/>
              <a:gd name="connsiteY4630" fmla="*/ 4033361 h 5790485"/>
              <a:gd name="connsiteX4631" fmla="*/ 11271408 w 13261896"/>
              <a:gd name="connsiteY4631" fmla="*/ 4052411 h 5790485"/>
              <a:gd name="connsiteX4632" fmla="*/ 11252359 w 13261896"/>
              <a:gd name="connsiteY4632" fmla="*/ 4023836 h 5790485"/>
              <a:gd name="connsiteX4633" fmla="*/ 11214259 w 13261896"/>
              <a:gd name="connsiteY4633" fmla="*/ 4019074 h 5790485"/>
              <a:gd name="connsiteX4634" fmla="*/ 11185684 w 13261896"/>
              <a:gd name="connsiteY4634" fmla="*/ 4019074 h 5790485"/>
              <a:gd name="connsiteX4635" fmla="*/ 11176159 w 13261896"/>
              <a:gd name="connsiteY4635" fmla="*/ 4033361 h 5790485"/>
              <a:gd name="connsiteX4636" fmla="*/ 11276171 w 13261896"/>
              <a:gd name="connsiteY4636" fmla="*/ 4080986 h 5790485"/>
              <a:gd name="connsiteX4637" fmla="*/ 11285696 w 13261896"/>
              <a:gd name="connsiteY4637" fmla="*/ 4047649 h 5790485"/>
              <a:gd name="connsiteX4638" fmla="*/ 11195209 w 13261896"/>
              <a:gd name="connsiteY4638" fmla="*/ 3971449 h 5790485"/>
              <a:gd name="connsiteX4639" fmla="*/ 11195209 w 13261896"/>
              <a:gd name="connsiteY4639" fmla="*/ 3947636 h 5790485"/>
              <a:gd name="connsiteX4640" fmla="*/ 11238071 w 13261896"/>
              <a:gd name="connsiteY4640" fmla="*/ 3890486 h 5790485"/>
              <a:gd name="connsiteX4641" fmla="*/ 11285696 w 13261896"/>
              <a:gd name="connsiteY4641" fmla="*/ 3890486 h 5790485"/>
              <a:gd name="connsiteX4642" fmla="*/ 11295221 w 13261896"/>
              <a:gd name="connsiteY4642" fmla="*/ 3866674 h 5790485"/>
              <a:gd name="connsiteX4643" fmla="*/ 11338083 w 13261896"/>
              <a:gd name="connsiteY4643" fmla="*/ 3876199 h 5790485"/>
              <a:gd name="connsiteX4644" fmla="*/ 11380946 w 13261896"/>
              <a:gd name="connsiteY4644" fmla="*/ 3866674 h 5790485"/>
              <a:gd name="connsiteX4645" fmla="*/ 11438096 w 13261896"/>
              <a:gd name="connsiteY4645" fmla="*/ 3866674 h 5790485"/>
              <a:gd name="connsiteX4646" fmla="*/ 11404758 w 13261896"/>
              <a:gd name="connsiteY4646" fmla="*/ 3900011 h 5790485"/>
              <a:gd name="connsiteX4647" fmla="*/ 11399996 w 13261896"/>
              <a:gd name="connsiteY4647" fmla="*/ 3923824 h 5790485"/>
              <a:gd name="connsiteX4648" fmla="*/ 11380946 w 13261896"/>
              <a:gd name="connsiteY4648" fmla="*/ 3919061 h 5790485"/>
              <a:gd name="connsiteX4649" fmla="*/ 11357133 w 13261896"/>
              <a:gd name="connsiteY4649" fmla="*/ 3961924 h 5790485"/>
              <a:gd name="connsiteX4650" fmla="*/ 11390471 w 13261896"/>
              <a:gd name="connsiteY4650" fmla="*/ 3938111 h 5790485"/>
              <a:gd name="connsiteX4651" fmla="*/ 11409521 w 13261896"/>
              <a:gd name="connsiteY4651" fmla="*/ 3961924 h 5790485"/>
              <a:gd name="connsiteX4652" fmla="*/ 11461908 w 13261896"/>
              <a:gd name="connsiteY4652" fmla="*/ 3900011 h 5790485"/>
              <a:gd name="connsiteX4653" fmla="*/ 11485673 w 13261896"/>
              <a:gd name="connsiteY4653" fmla="*/ 3900011 h 5790485"/>
              <a:gd name="connsiteX4654" fmla="*/ 11585686 w 13261896"/>
              <a:gd name="connsiteY4654" fmla="*/ 3957161 h 5790485"/>
              <a:gd name="connsiteX4655" fmla="*/ 11519011 w 13261896"/>
              <a:gd name="connsiteY4655" fmla="*/ 3966686 h 5790485"/>
              <a:gd name="connsiteX4656" fmla="*/ 11419046 w 13261896"/>
              <a:gd name="connsiteY4656" fmla="*/ 4019074 h 5790485"/>
              <a:gd name="connsiteX4657" fmla="*/ 11376183 w 13261896"/>
              <a:gd name="connsiteY4657" fmla="*/ 3966686 h 5790485"/>
              <a:gd name="connsiteX4658" fmla="*/ 11285696 w 13261896"/>
              <a:gd name="connsiteY4658" fmla="*/ 3995261 h 5790485"/>
              <a:gd name="connsiteX4659" fmla="*/ 11280933 w 13261896"/>
              <a:gd name="connsiteY4659" fmla="*/ 4014311 h 5790485"/>
              <a:gd name="connsiteX4660" fmla="*/ 11333321 w 13261896"/>
              <a:gd name="connsiteY4660" fmla="*/ 4080986 h 5790485"/>
              <a:gd name="connsiteX4661" fmla="*/ 11371421 w 13261896"/>
              <a:gd name="connsiteY4661" fmla="*/ 4080986 h 5790485"/>
              <a:gd name="connsiteX4662" fmla="*/ 11395233 w 13261896"/>
              <a:gd name="connsiteY4662" fmla="*/ 4142899 h 5790485"/>
              <a:gd name="connsiteX4663" fmla="*/ 11357133 w 13261896"/>
              <a:gd name="connsiteY4663" fmla="*/ 4128611 h 5790485"/>
              <a:gd name="connsiteX4664" fmla="*/ 11347608 w 13261896"/>
              <a:gd name="connsiteY4664" fmla="*/ 4138136 h 5790485"/>
              <a:gd name="connsiteX4665" fmla="*/ 11361896 w 13261896"/>
              <a:gd name="connsiteY4665" fmla="*/ 4157139 h 5790485"/>
              <a:gd name="connsiteX4666" fmla="*/ 11309508 w 13261896"/>
              <a:gd name="connsiteY4666" fmla="*/ 4190476 h 5790485"/>
              <a:gd name="connsiteX4667" fmla="*/ 11276171 w 13261896"/>
              <a:gd name="connsiteY4667" fmla="*/ 4180951 h 5790485"/>
              <a:gd name="connsiteX4668" fmla="*/ 11271408 w 13261896"/>
              <a:gd name="connsiteY4668" fmla="*/ 4190476 h 5790485"/>
              <a:gd name="connsiteX4669" fmla="*/ 11304746 w 13261896"/>
              <a:gd name="connsiteY4669" fmla="*/ 4209526 h 5790485"/>
              <a:gd name="connsiteX4670" fmla="*/ 11328558 w 13261896"/>
              <a:gd name="connsiteY4670" fmla="*/ 4204764 h 5790485"/>
              <a:gd name="connsiteX4671" fmla="*/ 11376183 w 13261896"/>
              <a:gd name="connsiteY4671" fmla="*/ 4161901 h 5790485"/>
              <a:gd name="connsiteX4672" fmla="*/ 11466671 w 13261896"/>
              <a:gd name="connsiteY4672" fmla="*/ 4114324 h 5790485"/>
              <a:gd name="connsiteX4673" fmla="*/ 11442858 w 13261896"/>
              <a:gd name="connsiteY4673" fmla="*/ 4119086 h 5790485"/>
              <a:gd name="connsiteX4674" fmla="*/ 11528536 w 13261896"/>
              <a:gd name="connsiteY4674" fmla="*/ 4052411 h 5790485"/>
              <a:gd name="connsiteX4675" fmla="*/ 11561873 w 13261896"/>
              <a:gd name="connsiteY4675" fmla="*/ 4052411 h 5790485"/>
              <a:gd name="connsiteX4676" fmla="*/ 11504723 w 13261896"/>
              <a:gd name="connsiteY4676" fmla="*/ 4109561 h 5790485"/>
              <a:gd name="connsiteX4677" fmla="*/ 11485673 w 13261896"/>
              <a:gd name="connsiteY4677" fmla="*/ 4157139 h 5790485"/>
              <a:gd name="connsiteX4678" fmla="*/ 11376183 w 13261896"/>
              <a:gd name="connsiteY4678" fmla="*/ 4185714 h 5790485"/>
              <a:gd name="connsiteX4679" fmla="*/ 11371421 w 13261896"/>
              <a:gd name="connsiteY4679" fmla="*/ 4200001 h 5790485"/>
              <a:gd name="connsiteX4680" fmla="*/ 11385708 w 13261896"/>
              <a:gd name="connsiteY4680" fmla="*/ 4209526 h 5790485"/>
              <a:gd name="connsiteX4681" fmla="*/ 11419046 w 13261896"/>
              <a:gd name="connsiteY4681" fmla="*/ 4185714 h 5790485"/>
              <a:gd name="connsiteX4682" fmla="*/ 11476196 w 13261896"/>
              <a:gd name="connsiteY4682" fmla="*/ 4185714 h 5790485"/>
              <a:gd name="connsiteX4683" fmla="*/ 11471433 w 13261896"/>
              <a:gd name="connsiteY4683" fmla="*/ 4200001 h 5790485"/>
              <a:gd name="connsiteX4684" fmla="*/ 11495198 w 13261896"/>
              <a:gd name="connsiteY4684" fmla="*/ 4219051 h 5790485"/>
              <a:gd name="connsiteX4685" fmla="*/ 11519011 w 13261896"/>
              <a:gd name="connsiteY4685" fmla="*/ 4238101 h 5790485"/>
              <a:gd name="connsiteX4686" fmla="*/ 11561873 w 13261896"/>
              <a:gd name="connsiteY4686" fmla="*/ 4257151 h 5790485"/>
              <a:gd name="connsiteX4687" fmla="*/ 11595211 w 13261896"/>
              <a:gd name="connsiteY4687" fmla="*/ 4247626 h 5790485"/>
              <a:gd name="connsiteX4688" fmla="*/ 11542823 w 13261896"/>
              <a:gd name="connsiteY4688" fmla="*/ 4214289 h 5790485"/>
              <a:gd name="connsiteX4689" fmla="*/ 11557111 w 13261896"/>
              <a:gd name="connsiteY4689" fmla="*/ 4166664 h 5790485"/>
              <a:gd name="connsiteX4690" fmla="*/ 11609498 w 13261896"/>
              <a:gd name="connsiteY4690" fmla="*/ 4114324 h 5790485"/>
              <a:gd name="connsiteX4691" fmla="*/ 11657123 w 13261896"/>
              <a:gd name="connsiteY4691" fmla="*/ 4147661 h 5790485"/>
              <a:gd name="connsiteX4692" fmla="*/ 11609498 w 13261896"/>
              <a:gd name="connsiteY4692" fmla="*/ 4219051 h 5790485"/>
              <a:gd name="connsiteX4693" fmla="*/ 11671411 w 13261896"/>
              <a:gd name="connsiteY4693" fmla="*/ 4276201 h 5790485"/>
              <a:gd name="connsiteX4694" fmla="*/ 11728561 w 13261896"/>
              <a:gd name="connsiteY4694" fmla="*/ 4247626 h 5790485"/>
              <a:gd name="connsiteX4695" fmla="*/ 11714273 w 13261896"/>
              <a:gd name="connsiteY4695" fmla="*/ 4242864 h 5790485"/>
              <a:gd name="connsiteX4696" fmla="*/ 11671411 w 13261896"/>
              <a:gd name="connsiteY4696" fmla="*/ 4266676 h 5790485"/>
              <a:gd name="connsiteX4697" fmla="*/ 11623786 w 13261896"/>
              <a:gd name="connsiteY4697" fmla="*/ 4219051 h 5790485"/>
              <a:gd name="connsiteX4698" fmla="*/ 11652361 w 13261896"/>
              <a:gd name="connsiteY4698" fmla="*/ 4161901 h 5790485"/>
              <a:gd name="connsiteX4699" fmla="*/ 11714273 w 13261896"/>
              <a:gd name="connsiteY4699" fmla="*/ 4152424 h 5790485"/>
              <a:gd name="connsiteX4700" fmla="*/ 11828573 w 13261896"/>
              <a:gd name="connsiteY4700" fmla="*/ 4238101 h 5790485"/>
              <a:gd name="connsiteX4701" fmla="*/ 11819048 w 13261896"/>
              <a:gd name="connsiteY4701" fmla="*/ 4247626 h 5790485"/>
              <a:gd name="connsiteX4702" fmla="*/ 11890438 w 13261896"/>
              <a:gd name="connsiteY4702" fmla="*/ 4295251 h 5790485"/>
              <a:gd name="connsiteX4703" fmla="*/ 11890438 w 13261896"/>
              <a:gd name="connsiteY4703" fmla="*/ 4419076 h 5790485"/>
              <a:gd name="connsiteX4704" fmla="*/ 11685698 w 13261896"/>
              <a:gd name="connsiteY4704" fmla="*/ 4352401 h 5790485"/>
              <a:gd name="connsiteX4705" fmla="*/ 11728561 w 13261896"/>
              <a:gd name="connsiteY4705" fmla="*/ 4319064 h 5790485"/>
              <a:gd name="connsiteX4706" fmla="*/ 11695223 w 13261896"/>
              <a:gd name="connsiteY4706" fmla="*/ 4314301 h 5790485"/>
              <a:gd name="connsiteX4707" fmla="*/ 11628548 w 13261896"/>
              <a:gd name="connsiteY4707" fmla="*/ 4323826 h 5790485"/>
              <a:gd name="connsiteX4708" fmla="*/ 11638073 w 13261896"/>
              <a:gd name="connsiteY4708" fmla="*/ 4295251 h 5790485"/>
              <a:gd name="connsiteX4709" fmla="*/ 11552348 w 13261896"/>
              <a:gd name="connsiteY4709" fmla="*/ 4300014 h 5790485"/>
              <a:gd name="connsiteX4710" fmla="*/ 11571398 w 13261896"/>
              <a:gd name="connsiteY4710" fmla="*/ 4276201 h 5790485"/>
              <a:gd name="connsiteX4711" fmla="*/ 11485673 w 13261896"/>
              <a:gd name="connsiteY4711" fmla="*/ 4271439 h 5790485"/>
              <a:gd name="connsiteX4712" fmla="*/ 11504723 w 13261896"/>
              <a:gd name="connsiteY4712" fmla="*/ 4242864 h 5790485"/>
              <a:gd name="connsiteX4713" fmla="*/ 11414283 w 13261896"/>
              <a:gd name="connsiteY4713" fmla="*/ 4247626 h 5790485"/>
              <a:gd name="connsiteX4714" fmla="*/ 11428571 w 13261896"/>
              <a:gd name="connsiteY4714" fmla="*/ 4228576 h 5790485"/>
              <a:gd name="connsiteX4715" fmla="*/ 11395233 w 13261896"/>
              <a:gd name="connsiteY4715" fmla="*/ 4223814 h 5790485"/>
              <a:gd name="connsiteX4716" fmla="*/ 11323796 w 13261896"/>
              <a:gd name="connsiteY4716" fmla="*/ 4242864 h 5790485"/>
              <a:gd name="connsiteX4717" fmla="*/ 11333321 w 13261896"/>
              <a:gd name="connsiteY4717" fmla="*/ 4219051 h 5790485"/>
              <a:gd name="connsiteX4718" fmla="*/ 11319033 w 13261896"/>
              <a:gd name="connsiteY4718" fmla="*/ 4214289 h 5790485"/>
              <a:gd name="connsiteX4719" fmla="*/ 11233309 w 13261896"/>
              <a:gd name="connsiteY4719" fmla="*/ 4247626 h 5790485"/>
              <a:gd name="connsiteX4720" fmla="*/ 11142821 w 13261896"/>
              <a:gd name="connsiteY4720" fmla="*/ 4247626 h 5790485"/>
              <a:gd name="connsiteX4721" fmla="*/ 11147584 w 13261896"/>
              <a:gd name="connsiteY4721" fmla="*/ 3961924 h 5790485"/>
              <a:gd name="connsiteX4722" fmla="*/ 11152346 w 13261896"/>
              <a:gd name="connsiteY4722" fmla="*/ 3933349 h 5790485"/>
              <a:gd name="connsiteX4723" fmla="*/ 11180921 w 13261896"/>
              <a:gd name="connsiteY4723" fmla="*/ 3900011 h 5790485"/>
              <a:gd name="connsiteX4724" fmla="*/ 11195209 w 13261896"/>
              <a:gd name="connsiteY4724" fmla="*/ 3876199 h 5790485"/>
              <a:gd name="connsiteX4725" fmla="*/ 11247596 w 13261896"/>
              <a:gd name="connsiteY4725" fmla="*/ 3847624 h 5790485"/>
              <a:gd name="connsiteX4726" fmla="*/ 11280933 w 13261896"/>
              <a:gd name="connsiteY4726" fmla="*/ 3866674 h 5790485"/>
              <a:gd name="connsiteX4727" fmla="*/ 11890438 w 13261896"/>
              <a:gd name="connsiteY4727" fmla="*/ 3880961 h 5790485"/>
              <a:gd name="connsiteX4728" fmla="*/ 11842861 w 13261896"/>
              <a:gd name="connsiteY4728" fmla="*/ 3890486 h 5790485"/>
              <a:gd name="connsiteX4729" fmla="*/ 11809523 w 13261896"/>
              <a:gd name="connsiteY4729" fmla="*/ 3876199 h 5790485"/>
              <a:gd name="connsiteX4730" fmla="*/ 11842861 w 13261896"/>
              <a:gd name="connsiteY4730" fmla="*/ 3838099 h 5790485"/>
              <a:gd name="connsiteX4731" fmla="*/ 11890438 w 13261896"/>
              <a:gd name="connsiteY4731" fmla="*/ 3880961 h 5790485"/>
              <a:gd name="connsiteX4732" fmla="*/ 12766644 w 13261896"/>
              <a:gd name="connsiteY4732" fmla="*/ 3900011 h 5790485"/>
              <a:gd name="connsiteX4733" fmla="*/ 12709494 w 13261896"/>
              <a:gd name="connsiteY4733" fmla="*/ 3876199 h 5790485"/>
              <a:gd name="connsiteX4734" fmla="*/ 12685681 w 13261896"/>
              <a:gd name="connsiteY4734" fmla="*/ 3842861 h 5790485"/>
              <a:gd name="connsiteX4735" fmla="*/ 12685681 w 13261896"/>
              <a:gd name="connsiteY4735" fmla="*/ 3828574 h 5790485"/>
              <a:gd name="connsiteX4736" fmla="*/ 12766644 w 13261896"/>
              <a:gd name="connsiteY4736" fmla="*/ 3900011 h 5790485"/>
              <a:gd name="connsiteX4737" fmla="*/ 11904725 w 13261896"/>
              <a:gd name="connsiteY4737" fmla="*/ 3876199 h 5790485"/>
              <a:gd name="connsiteX4738" fmla="*/ 11866625 w 13261896"/>
              <a:gd name="connsiteY4738" fmla="*/ 3833336 h 5790485"/>
              <a:gd name="connsiteX4739" fmla="*/ 11904725 w 13261896"/>
              <a:gd name="connsiteY4739" fmla="*/ 3809524 h 5790485"/>
              <a:gd name="connsiteX4740" fmla="*/ 11904725 w 13261896"/>
              <a:gd name="connsiteY4740" fmla="*/ 3876199 h 5790485"/>
              <a:gd name="connsiteX4741" fmla="*/ 12361879 w 13261896"/>
              <a:gd name="connsiteY4741" fmla="*/ 3838099 h 5790485"/>
              <a:gd name="connsiteX4742" fmla="*/ 12338066 w 13261896"/>
              <a:gd name="connsiteY4742" fmla="*/ 3828574 h 5790485"/>
              <a:gd name="connsiteX4743" fmla="*/ 12447604 w 13261896"/>
              <a:gd name="connsiteY4743" fmla="*/ 3790474 h 5790485"/>
              <a:gd name="connsiteX4744" fmla="*/ 12361879 w 13261896"/>
              <a:gd name="connsiteY4744" fmla="*/ 3838099 h 5790485"/>
              <a:gd name="connsiteX4745" fmla="*/ 11880913 w 13261896"/>
              <a:gd name="connsiteY4745" fmla="*/ 3804761 h 5790485"/>
              <a:gd name="connsiteX4746" fmla="*/ 11847623 w 13261896"/>
              <a:gd name="connsiteY4746" fmla="*/ 3823811 h 5790485"/>
              <a:gd name="connsiteX4747" fmla="*/ 11833336 w 13261896"/>
              <a:gd name="connsiteY4747" fmla="*/ 3823811 h 5790485"/>
              <a:gd name="connsiteX4748" fmla="*/ 11852386 w 13261896"/>
              <a:gd name="connsiteY4748" fmla="*/ 3790474 h 5790485"/>
              <a:gd name="connsiteX4749" fmla="*/ 11880913 w 13261896"/>
              <a:gd name="connsiteY4749" fmla="*/ 3804761 h 5790485"/>
              <a:gd name="connsiteX4750" fmla="*/ 12404741 w 13261896"/>
              <a:gd name="connsiteY4750" fmla="*/ 3785711 h 5790485"/>
              <a:gd name="connsiteX4751" fmla="*/ 12338066 w 13261896"/>
              <a:gd name="connsiteY4751" fmla="*/ 3809524 h 5790485"/>
              <a:gd name="connsiteX4752" fmla="*/ 12357116 w 13261896"/>
              <a:gd name="connsiteY4752" fmla="*/ 3790474 h 5790485"/>
              <a:gd name="connsiteX4753" fmla="*/ 12380929 w 13261896"/>
              <a:gd name="connsiteY4753" fmla="*/ 3785711 h 5790485"/>
              <a:gd name="connsiteX4754" fmla="*/ 12404741 w 13261896"/>
              <a:gd name="connsiteY4754" fmla="*/ 3785711 h 5790485"/>
              <a:gd name="connsiteX4755" fmla="*/ 12561904 w 13261896"/>
              <a:gd name="connsiteY4755" fmla="*/ 3785711 h 5790485"/>
              <a:gd name="connsiteX4756" fmla="*/ 12547616 w 13261896"/>
              <a:gd name="connsiteY4756" fmla="*/ 3780949 h 5790485"/>
              <a:gd name="connsiteX4757" fmla="*/ 12561904 w 13261896"/>
              <a:gd name="connsiteY4757" fmla="*/ 3785711 h 5790485"/>
              <a:gd name="connsiteX4758" fmla="*/ 12538091 w 13261896"/>
              <a:gd name="connsiteY4758" fmla="*/ 3780949 h 5790485"/>
              <a:gd name="connsiteX4759" fmla="*/ 12547616 w 13261896"/>
              <a:gd name="connsiteY4759" fmla="*/ 3790474 h 5790485"/>
              <a:gd name="connsiteX4760" fmla="*/ 12461891 w 13261896"/>
              <a:gd name="connsiteY4760" fmla="*/ 3795236 h 5790485"/>
              <a:gd name="connsiteX4761" fmla="*/ 12480941 w 13261896"/>
              <a:gd name="connsiteY4761" fmla="*/ 3780949 h 5790485"/>
              <a:gd name="connsiteX4762" fmla="*/ 12538091 w 13261896"/>
              <a:gd name="connsiteY4762" fmla="*/ 3780949 h 5790485"/>
              <a:gd name="connsiteX4763" fmla="*/ 12176188 w 13261896"/>
              <a:gd name="connsiteY4763" fmla="*/ 3780949 h 5790485"/>
              <a:gd name="connsiteX4764" fmla="*/ 12061888 w 13261896"/>
              <a:gd name="connsiteY4764" fmla="*/ 3804761 h 5790485"/>
              <a:gd name="connsiteX4765" fmla="*/ 12123800 w 13261896"/>
              <a:gd name="connsiteY4765" fmla="*/ 3776186 h 5790485"/>
              <a:gd name="connsiteX4766" fmla="*/ 12176188 w 13261896"/>
              <a:gd name="connsiteY4766" fmla="*/ 3780949 h 5790485"/>
              <a:gd name="connsiteX4767" fmla="*/ 11457146 w 13261896"/>
              <a:gd name="connsiteY4767" fmla="*/ 3809524 h 5790485"/>
              <a:gd name="connsiteX4768" fmla="*/ 11419046 w 13261896"/>
              <a:gd name="connsiteY4768" fmla="*/ 3852386 h 5790485"/>
              <a:gd name="connsiteX4769" fmla="*/ 11385708 w 13261896"/>
              <a:gd name="connsiteY4769" fmla="*/ 3823811 h 5790485"/>
              <a:gd name="connsiteX4770" fmla="*/ 11414283 w 13261896"/>
              <a:gd name="connsiteY4770" fmla="*/ 3795236 h 5790485"/>
              <a:gd name="connsiteX4771" fmla="*/ 11438096 w 13261896"/>
              <a:gd name="connsiteY4771" fmla="*/ 3814286 h 5790485"/>
              <a:gd name="connsiteX4772" fmla="*/ 11428571 w 13261896"/>
              <a:gd name="connsiteY4772" fmla="*/ 3833336 h 5790485"/>
              <a:gd name="connsiteX4773" fmla="*/ 11414283 w 13261896"/>
              <a:gd name="connsiteY4773" fmla="*/ 3833336 h 5790485"/>
              <a:gd name="connsiteX4774" fmla="*/ 11409521 w 13261896"/>
              <a:gd name="connsiteY4774" fmla="*/ 3823811 h 5790485"/>
              <a:gd name="connsiteX4775" fmla="*/ 11414283 w 13261896"/>
              <a:gd name="connsiteY4775" fmla="*/ 3804761 h 5790485"/>
              <a:gd name="connsiteX4776" fmla="*/ 11395233 w 13261896"/>
              <a:gd name="connsiteY4776" fmla="*/ 3823811 h 5790485"/>
              <a:gd name="connsiteX4777" fmla="*/ 11419046 w 13261896"/>
              <a:gd name="connsiteY4777" fmla="*/ 3847624 h 5790485"/>
              <a:gd name="connsiteX4778" fmla="*/ 11447621 w 13261896"/>
              <a:gd name="connsiteY4778" fmla="*/ 3814286 h 5790485"/>
              <a:gd name="connsiteX4779" fmla="*/ 11414283 w 13261896"/>
              <a:gd name="connsiteY4779" fmla="*/ 3780949 h 5790485"/>
              <a:gd name="connsiteX4780" fmla="*/ 11376183 w 13261896"/>
              <a:gd name="connsiteY4780" fmla="*/ 3804761 h 5790485"/>
              <a:gd name="connsiteX4781" fmla="*/ 11342846 w 13261896"/>
              <a:gd name="connsiteY4781" fmla="*/ 3780949 h 5790485"/>
              <a:gd name="connsiteX4782" fmla="*/ 11299983 w 13261896"/>
              <a:gd name="connsiteY4782" fmla="*/ 3814286 h 5790485"/>
              <a:gd name="connsiteX4783" fmla="*/ 11333321 w 13261896"/>
              <a:gd name="connsiteY4783" fmla="*/ 3847624 h 5790485"/>
              <a:gd name="connsiteX4784" fmla="*/ 11357133 w 13261896"/>
              <a:gd name="connsiteY4784" fmla="*/ 3819049 h 5790485"/>
              <a:gd name="connsiteX4785" fmla="*/ 11342846 w 13261896"/>
              <a:gd name="connsiteY4785" fmla="*/ 3809524 h 5790485"/>
              <a:gd name="connsiteX4786" fmla="*/ 11338083 w 13261896"/>
              <a:gd name="connsiteY4786" fmla="*/ 3833336 h 5790485"/>
              <a:gd name="connsiteX4787" fmla="*/ 11319033 w 13261896"/>
              <a:gd name="connsiteY4787" fmla="*/ 3833336 h 5790485"/>
              <a:gd name="connsiteX4788" fmla="*/ 11314271 w 13261896"/>
              <a:gd name="connsiteY4788" fmla="*/ 3814286 h 5790485"/>
              <a:gd name="connsiteX4789" fmla="*/ 11342846 w 13261896"/>
              <a:gd name="connsiteY4789" fmla="*/ 3795236 h 5790485"/>
              <a:gd name="connsiteX4790" fmla="*/ 11366658 w 13261896"/>
              <a:gd name="connsiteY4790" fmla="*/ 3823811 h 5790485"/>
              <a:gd name="connsiteX4791" fmla="*/ 11323796 w 13261896"/>
              <a:gd name="connsiteY4791" fmla="*/ 3866674 h 5790485"/>
              <a:gd name="connsiteX4792" fmla="*/ 11290458 w 13261896"/>
              <a:gd name="connsiteY4792" fmla="*/ 3819049 h 5790485"/>
              <a:gd name="connsiteX4793" fmla="*/ 11380946 w 13261896"/>
              <a:gd name="connsiteY4793" fmla="*/ 3766709 h 5790485"/>
              <a:gd name="connsiteX4794" fmla="*/ 11457146 w 13261896"/>
              <a:gd name="connsiteY4794" fmla="*/ 3809524 h 5790485"/>
              <a:gd name="connsiteX4795" fmla="*/ 12523804 w 13261896"/>
              <a:gd name="connsiteY4795" fmla="*/ 3766709 h 5790485"/>
              <a:gd name="connsiteX4796" fmla="*/ 12495229 w 13261896"/>
              <a:gd name="connsiteY4796" fmla="*/ 3771472 h 5790485"/>
              <a:gd name="connsiteX4797" fmla="*/ 12480941 w 13261896"/>
              <a:gd name="connsiteY4797" fmla="*/ 3761947 h 5790485"/>
              <a:gd name="connsiteX4798" fmla="*/ 12523804 w 13261896"/>
              <a:gd name="connsiteY4798" fmla="*/ 3766709 h 5790485"/>
              <a:gd name="connsiteX4799" fmla="*/ 12476179 w 13261896"/>
              <a:gd name="connsiteY4799" fmla="*/ 3771472 h 5790485"/>
              <a:gd name="connsiteX4800" fmla="*/ 12438079 w 13261896"/>
              <a:gd name="connsiteY4800" fmla="*/ 3780949 h 5790485"/>
              <a:gd name="connsiteX4801" fmla="*/ 12409504 w 13261896"/>
              <a:gd name="connsiteY4801" fmla="*/ 3776186 h 5790485"/>
              <a:gd name="connsiteX4802" fmla="*/ 12447604 w 13261896"/>
              <a:gd name="connsiteY4802" fmla="*/ 3761947 h 5790485"/>
              <a:gd name="connsiteX4803" fmla="*/ 12476179 w 13261896"/>
              <a:gd name="connsiteY4803" fmla="*/ 3771472 h 5790485"/>
              <a:gd name="connsiteX4804" fmla="*/ 12342829 w 13261896"/>
              <a:gd name="connsiteY4804" fmla="*/ 3790474 h 5790485"/>
              <a:gd name="connsiteX4805" fmla="*/ 12266629 w 13261896"/>
              <a:gd name="connsiteY4805" fmla="*/ 3790474 h 5790485"/>
              <a:gd name="connsiteX4806" fmla="*/ 12204763 w 13261896"/>
              <a:gd name="connsiteY4806" fmla="*/ 3776186 h 5790485"/>
              <a:gd name="connsiteX4807" fmla="*/ 12247579 w 13261896"/>
              <a:gd name="connsiteY4807" fmla="*/ 3761947 h 5790485"/>
              <a:gd name="connsiteX4808" fmla="*/ 12342829 w 13261896"/>
              <a:gd name="connsiteY4808" fmla="*/ 3790474 h 5790485"/>
              <a:gd name="connsiteX4809" fmla="*/ 12738069 w 13261896"/>
              <a:gd name="connsiteY4809" fmla="*/ 3761947 h 5790485"/>
              <a:gd name="connsiteX4810" fmla="*/ 12699969 w 13261896"/>
              <a:gd name="connsiteY4810" fmla="*/ 3757184 h 5790485"/>
              <a:gd name="connsiteX4811" fmla="*/ 12738069 w 13261896"/>
              <a:gd name="connsiteY4811" fmla="*/ 3761947 h 5790485"/>
              <a:gd name="connsiteX4812" fmla="*/ 12609529 w 13261896"/>
              <a:gd name="connsiteY4812" fmla="*/ 3776186 h 5790485"/>
              <a:gd name="connsiteX4813" fmla="*/ 12566666 w 13261896"/>
              <a:gd name="connsiteY4813" fmla="*/ 3771472 h 5790485"/>
              <a:gd name="connsiteX4814" fmla="*/ 12566666 w 13261896"/>
              <a:gd name="connsiteY4814" fmla="*/ 3752422 h 5790485"/>
              <a:gd name="connsiteX4815" fmla="*/ 12576191 w 13261896"/>
              <a:gd name="connsiteY4815" fmla="*/ 3747659 h 5790485"/>
              <a:gd name="connsiteX4816" fmla="*/ 12609529 w 13261896"/>
              <a:gd name="connsiteY4816" fmla="*/ 3776186 h 5790485"/>
              <a:gd name="connsiteX4817" fmla="*/ 11633311 w 13261896"/>
              <a:gd name="connsiteY4817" fmla="*/ 3771472 h 5790485"/>
              <a:gd name="connsiteX4818" fmla="*/ 11680936 w 13261896"/>
              <a:gd name="connsiteY4818" fmla="*/ 3838099 h 5790485"/>
              <a:gd name="connsiteX4819" fmla="*/ 11738086 w 13261896"/>
              <a:gd name="connsiteY4819" fmla="*/ 3966686 h 5790485"/>
              <a:gd name="connsiteX4820" fmla="*/ 11785711 w 13261896"/>
              <a:gd name="connsiteY4820" fmla="*/ 3952399 h 5790485"/>
              <a:gd name="connsiteX4821" fmla="*/ 11785711 w 13261896"/>
              <a:gd name="connsiteY4821" fmla="*/ 4000024 h 5790485"/>
              <a:gd name="connsiteX4822" fmla="*/ 11871388 w 13261896"/>
              <a:gd name="connsiteY4822" fmla="*/ 4033361 h 5790485"/>
              <a:gd name="connsiteX4823" fmla="*/ 11899963 w 13261896"/>
              <a:gd name="connsiteY4823" fmla="*/ 4033361 h 5790485"/>
              <a:gd name="connsiteX4824" fmla="*/ 11895200 w 13261896"/>
              <a:gd name="connsiteY4824" fmla="*/ 4038124 h 5790485"/>
              <a:gd name="connsiteX4825" fmla="*/ 11795236 w 13261896"/>
              <a:gd name="connsiteY4825" fmla="*/ 4085749 h 5790485"/>
              <a:gd name="connsiteX4826" fmla="*/ 11742848 w 13261896"/>
              <a:gd name="connsiteY4826" fmla="*/ 4119086 h 5790485"/>
              <a:gd name="connsiteX4827" fmla="*/ 11685698 w 13261896"/>
              <a:gd name="connsiteY4827" fmla="*/ 4128611 h 5790485"/>
              <a:gd name="connsiteX4828" fmla="*/ 11614261 w 13261896"/>
              <a:gd name="connsiteY4828" fmla="*/ 4095274 h 5790485"/>
              <a:gd name="connsiteX4829" fmla="*/ 11547586 w 13261896"/>
              <a:gd name="connsiteY4829" fmla="*/ 4157139 h 5790485"/>
              <a:gd name="connsiteX4830" fmla="*/ 11538061 w 13261896"/>
              <a:gd name="connsiteY4830" fmla="*/ 4200001 h 5790485"/>
              <a:gd name="connsiteX4831" fmla="*/ 11509486 w 13261896"/>
              <a:gd name="connsiteY4831" fmla="*/ 4190476 h 5790485"/>
              <a:gd name="connsiteX4832" fmla="*/ 11485673 w 13261896"/>
              <a:gd name="connsiteY4832" fmla="*/ 4204764 h 5790485"/>
              <a:gd name="connsiteX4833" fmla="*/ 11485673 w 13261896"/>
              <a:gd name="connsiteY4833" fmla="*/ 4190476 h 5790485"/>
              <a:gd name="connsiteX4834" fmla="*/ 11514248 w 13261896"/>
              <a:gd name="connsiteY4834" fmla="*/ 4119086 h 5790485"/>
              <a:gd name="connsiteX4835" fmla="*/ 11590448 w 13261896"/>
              <a:gd name="connsiteY4835" fmla="*/ 4038124 h 5790485"/>
              <a:gd name="connsiteX4836" fmla="*/ 11561873 w 13261896"/>
              <a:gd name="connsiteY4836" fmla="*/ 4023836 h 5790485"/>
              <a:gd name="connsiteX4837" fmla="*/ 11485673 w 13261896"/>
              <a:gd name="connsiteY4837" fmla="*/ 4033361 h 5790485"/>
              <a:gd name="connsiteX4838" fmla="*/ 11442858 w 13261896"/>
              <a:gd name="connsiteY4838" fmla="*/ 4071461 h 5790485"/>
              <a:gd name="connsiteX4839" fmla="*/ 11423808 w 13261896"/>
              <a:gd name="connsiteY4839" fmla="*/ 4071461 h 5790485"/>
              <a:gd name="connsiteX4840" fmla="*/ 11423808 w 13261896"/>
              <a:gd name="connsiteY4840" fmla="*/ 4057174 h 5790485"/>
              <a:gd name="connsiteX4841" fmla="*/ 11428571 w 13261896"/>
              <a:gd name="connsiteY4841" fmla="*/ 4023836 h 5790485"/>
              <a:gd name="connsiteX4842" fmla="*/ 11480958 w 13261896"/>
              <a:gd name="connsiteY4842" fmla="*/ 3985736 h 5790485"/>
              <a:gd name="connsiteX4843" fmla="*/ 11580923 w 13261896"/>
              <a:gd name="connsiteY4843" fmla="*/ 3980974 h 5790485"/>
              <a:gd name="connsiteX4844" fmla="*/ 11599973 w 13261896"/>
              <a:gd name="connsiteY4844" fmla="*/ 3961924 h 5790485"/>
              <a:gd name="connsiteX4845" fmla="*/ 11528536 w 13261896"/>
              <a:gd name="connsiteY4845" fmla="*/ 3900011 h 5790485"/>
              <a:gd name="connsiteX4846" fmla="*/ 11509486 w 13261896"/>
              <a:gd name="connsiteY4846" fmla="*/ 3885724 h 5790485"/>
              <a:gd name="connsiteX4847" fmla="*/ 11457146 w 13261896"/>
              <a:gd name="connsiteY4847" fmla="*/ 3885724 h 5790485"/>
              <a:gd name="connsiteX4848" fmla="*/ 11452383 w 13261896"/>
              <a:gd name="connsiteY4848" fmla="*/ 3871436 h 5790485"/>
              <a:gd name="connsiteX4849" fmla="*/ 11509486 w 13261896"/>
              <a:gd name="connsiteY4849" fmla="*/ 3838099 h 5790485"/>
              <a:gd name="connsiteX4850" fmla="*/ 11661886 w 13261896"/>
              <a:gd name="connsiteY4850" fmla="*/ 3938111 h 5790485"/>
              <a:gd name="connsiteX4851" fmla="*/ 11666648 w 13261896"/>
              <a:gd name="connsiteY4851" fmla="*/ 3923824 h 5790485"/>
              <a:gd name="connsiteX4852" fmla="*/ 11652361 w 13261896"/>
              <a:gd name="connsiteY4852" fmla="*/ 3866674 h 5790485"/>
              <a:gd name="connsiteX4853" fmla="*/ 11638073 w 13261896"/>
              <a:gd name="connsiteY4853" fmla="*/ 3842861 h 5790485"/>
              <a:gd name="connsiteX4854" fmla="*/ 11628548 w 13261896"/>
              <a:gd name="connsiteY4854" fmla="*/ 3809524 h 5790485"/>
              <a:gd name="connsiteX4855" fmla="*/ 11585686 w 13261896"/>
              <a:gd name="connsiteY4855" fmla="*/ 3776186 h 5790485"/>
              <a:gd name="connsiteX4856" fmla="*/ 11585686 w 13261896"/>
              <a:gd name="connsiteY4856" fmla="*/ 3761947 h 5790485"/>
              <a:gd name="connsiteX4857" fmla="*/ 11604736 w 13261896"/>
              <a:gd name="connsiteY4857" fmla="*/ 3723847 h 5790485"/>
              <a:gd name="connsiteX4858" fmla="*/ 11633311 w 13261896"/>
              <a:gd name="connsiteY4858" fmla="*/ 3771472 h 5790485"/>
              <a:gd name="connsiteX4859" fmla="*/ 11228546 w 13261896"/>
              <a:gd name="connsiteY4859" fmla="*/ 3776186 h 5790485"/>
              <a:gd name="connsiteX4860" fmla="*/ 11199971 w 13261896"/>
              <a:gd name="connsiteY4860" fmla="*/ 3752422 h 5790485"/>
              <a:gd name="connsiteX4861" fmla="*/ 11157109 w 13261896"/>
              <a:gd name="connsiteY4861" fmla="*/ 3785711 h 5790485"/>
              <a:gd name="connsiteX4862" fmla="*/ 11157109 w 13261896"/>
              <a:gd name="connsiteY4862" fmla="*/ 3833336 h 5790485"/>
              <a:gd name="connsiteX4863" fmla="*/ 11161871 w 13261896"/>
              <a:gd name="connsiteY4863" fmla="*/ 3723847 h 5790485"/>
              <a:gd name="connsiteX4864" fmla="*/ 11228546 w 13261896"/>
              <a:gd name="connsiteY4864" fmla="*/ 3776186 h 5790485"/>
              <a:gd name="connsiteX4865" fmla="*/ 12604766 w 13261896"/>
              <a:gd name="connsiteY4865" fmla="*/ 3719084 h 5790485"/>
              <a:gd name="connsiteX4866" fmla="*/ 12671394 w 13261896"/>
              <a:gd name="connsiteY4866" fmla="*/ 3757184 h 5790485"/>
              <a:gd name="connsiteX4867" fmla="*/ 12666631 w 13261896"/>
              <a:gd name="connsiteY4867" fmla="*/ 3776186 h 5790485"/>
              <a:gd name="connsiteX4868" fmla="*/ 12642819 w 13261896"/>
              <a:gd name="connsiteY4868" fmla="*/ 3776186 h 5790485"/>
              <a:gd name="connsiteX4869" fmla="*/ 12590479 w 13261896"/>
              <a:gd name="connsiteY4869" fmla="*/ 3738134 h 5790485"/>
              <a:gd name="connsiteX4870" fmla="*/ 12595241 w 13261896"/>
              <a:gd name="connsiteY4870" fmla="*/ 3719084 h 5790485"/>
              <a:gd name="connsiteX4871" fmla="*/ 12604766 w 13261896"/>
              <a:gd name="connsiteY4871" fmla="*/ 3719084 h 5790485"/>
              <a:gd name="connsiteX4872" fmla="*/ 12552379 w 13261896"/>
              <a:gd name="connsiteY4872" fmla="*/ 3742897 h 5790485"/>
              <a:gd name="connsiteX4873" fmla="*/ 12542854 w 13261896"/>
              <a:gd name="connsiteY4873" fmla="*/ 3752422 h 5790485"/>
              <a:gd name="connsiteX4874" fmla="*/ 12466654 w 13261896"/>
              <a:gd name="connsiteY4874" fmla="*/ 3719084 h 5790485"/>
              <a:gd name="connsiteX4875" fmla="*/ 12552379 w 13261896"/>
              <a:gd name="connsiteY4875" fmla="*/ 3742897 h 5790485"/>
              <a:gd name="connsiteX4876" fmla="*/ 11819048 w 13261896"/>
              <a:gd name="connsiteY4876" fmla="*/ 3723847 h 5790485"/>
              <a:gd name="connsiteX4877" fmla="*/ 11814286 w 13261896"/>
              <a:gd name="connsiteY4877" fmla="*/ 3738134 h 5790485"/>
              <a:gd name="connsiteX4878" fmla="*/ 11804761 w 13261896"/>
              <a:gd name="connsiteY4878" fmla="*/ 3728609 h 5790485"/>
              <a:gd name="connsiteX4879" fmla="*/ 11804761 w 13261896"/>
              <a:gd name="connsiteY4879" fmla="*/ 3723847 h 5790485"/>
              <a:gd name="connsiteX4880" fmla="*/ 11804761 w 13261896"/>
              <a:gd name="connsiteY4880" fmla="*/ 3719084 h 5790485"/>
              <a:gd name="connsiteX4881" fmla="*/ 11790473 w 13261896"/>
              <a:gd name="connsiteY4881" fmla="*/ 3742897 h 5790485"/>
              <a:gd name="connsiteX4882" fmla="*/ 11785711 w 13261896"/>
              <a:gd name="connsiteY4882" fmla="*/ 3733372 h 5790485"/>
              <a:gd name="connsiteX4883" fmla="*/ 11799998 w 13261896"/>
              <a:gd name="connsiteY4883" fmla="*/ 3714322 h 5790485"/>
              <a:gd name="connsiteX4884" fmla="*/ 11819048 w 13261896"/>
              <a:gd name="connsiteY4884" fmla="*/ 3723847 h 5790485"/>
              <a:gd name="connsiteX4885" fmla="*/ 12557141 w 13261896"/>
              <a:gd name="connsiteY4885" fmla="*/ 3728609 h 5790485"/>
              <a:gd name="connsiteX4886" fmla="*/ 12471416 w 13261896"/>
              <a:gd name="connsiteY4886" fmla="*/ 3709559 h 5790485"/>
              <a:gd name="connsiteX4887" fmla="*/ 12528566 w 13261896"/>
              <a:gd name="connsiteY4887" fmla="*/ 3704797 h 5790485"/>
              <a:gd name="connsiteX4888" fmla="*/ 12557141 w 13261896"/>
              <a:gd name="connsiteY4888" fmla="*/ 3728609 h 5790485"/>
              <a:gd name="connsiteX4889" fmla="*/ 11199971 w 13261896"/>
              <a:gd name="connsiteY4889" fmla="*/ 3723847 h 5790485"/>
              <a:gd name="connsiteX4890" fmla="*/ 11161871 w 13261896"/>
              <a:gd name="connsiteY4890" fmla="*/ 3709559 h 5790485"/>
              <a:gd name="connsiteX4891" fmla="*/ 11161871 w 13261896"/>
              <a:gd name="connsiteY4891" fmla="*/ 3690509 h 5790485"/>
              <a:gd name="connsiteX4892" fmla="*/ 11199971 w 13261896"/>
              <a:gd name="connsiteY4892" fmla="*/ 3723847 h 5790485"/>
              <a:gd name="connsiteX4893" fmla="*/ 11909488 w 13261896"/>
              <a:gd name="connsiteY4893" fmla="*/ 3704797 h 5790485"/>
              <a:gd name="connsiteX4894" fmla="*/ 11885675 w 13261896"/>
              <a:gd name="connsiteY4894" fmla="*/ 3676222 h 5790485"/>
              <a:gd name="connsiteX4895" fmla="*/ 11904725 w 13261896"/>
              <a:gd name="connsiteY4895" fmla="*/ 3657172 h 5790485"/>
              <a:gd name="connsiteX4896" fmla="*/ 11909488 w 13261896"/>
              <a:gd name="connsiteY4896" fmla="*/ 3704797 h 5790485"/>
              <a:gd name="connsiteX4897" fmla="*/ 11319033 w 13261896"/>
              <a:gd name="connsiteY4897" fmla="*/ 3685747 h 5790485"/>
              <a:gd name="connsiteX4898" fmla="*/ 11319033 w 13261896"/>
              <a:gd name="connsiteY4898" fmla="*/ 3719084 h 5790485"/>
              <a:gd name="connsiteX4899" fmla="*/ 11252359 w 13261896"/>
              <a:gd name="connsiteY4899" fmla="*/ 3719084 h 5790485"/>
              <a:gd name="connsiteX4900" fmla="*/ 11257121 w 13261896"/>
              <a:gd name="connsiteY4900" fmla="*/ 3690509 h 5790485"/>
              <a:gd name="connsiteX4901" fmla="*/ 11299983 w 13261896"/>
              <a:gd name="connsiteY4901" fmla="*/ 3657172 h 5790485"/>
              <a:gd name="connsiteX4902" fmla="*/ 11319033 w 13261896"/>
              <a:gd name="connsiteY4902" fmla="*/ 3685747 h 5790485"/>
              <a:gd name="connsiteX4903" fmla="*/ 11842861 w 13261896"/>
              <a:gd name="connsiteY4903" fmla="*/ 3719084 h 5790485"/>
              <a:gd name="connsiteX4904" fmla="*/ 11814286 w 13261896"/>
              <a:gd name="connsiteY4904" fmla="*/ 3761947 h 5790485"/>
              <a:gd name="connsiteX4905" fmla="*/ 11780948 w 13261896"/>
              <a:gd name="connsiteY4905" fmla="*/ 3733372 h 5790485"/>
              <a:gd name="connsiteX4906" fmla="*/ 11799998 w 13261896"/>
              <a:gd name="connsiteY4906" fmla="*/ 3709559 h 5790485"/>
              <a:gd name="connsiteX4907" fmla="*/ 11828573 w 13261896"/>
              <a:gd name="connsiteY4907" fmla="*/ 3728609 h 5790485"/>
              <a:gd name="connsiteX4908" fmla="*/ 11804761 w 13261896"/>
              <a:gd name="connsiteY4908" fmla="*/ 3752422 h 5790485"/>
              <a:gd name="connsiteX4909" fmla="*/ 11814286 w 13261896"/>
              <a:gd name="connsiteY4909" fmla="*/ 3757184 h 5790485"/>
              <a:gd name="connsiteX4910" fmla="*/ 11838098 w 13261896"/>
              <a:gd name="connsiteY4910" fmla="*/ 3719084 h 5790485"/>
              <a:gd name="connsiteX4911" fmla="*/ 11776186 w 13261896"/>
              <a:gd name="connsiteY4911" fmla="*/ 3657172 h 5790485"/>
              <a:gd name="connsiteX4912" fmla="*/ 11690461 w 13261896"/>
              <a:gd name="connsiteY4912" fmla="*/ 3709559 h 5790485"/>
              <a:gd name="connsiteX4913" fmla="*/ 11723798 w 13261896"/>
              <a:gd name="connsiteY4913" fmla="*/ 3742897 h 5790485"/>
              <a:gd name="connsiteX4914" fmla="*/ 11757136 w 13261896"/>
              <a:gd name="connsiteY4914" fmla="*/ 3719084 h 5790485"/>
              <a:gd name="connsiteX4915" fmla="*/ 11752373 w 13261896"/>
              <a:gd name="connsiteY4915" fmla="*/ 3700034 h 5790485"/>
              <a:gd name="connsiteX4916" fmla="*/ 11733323 w 13261896"/>
              <a:gd name="connsiteY4916" fmla="*/ 3695272 h 5790485"/>
              <a:gd name="connsiteX4917" fmla="*/ 11714273 w 13261896"/>
              <a:gd name="connsiteY4917" fmla="*/ 3704797 h 5790485"/>
              <a:gd name="connsiteX4918" fmla="*/ 11714273 w 13261896"/>
              <a:gd name="connsiteY4918" fmla="*/ 3719084 h 5790485"/>
              <a:gd name="connsiteX4919" fmla="*/ 11723798 w 13261896"/>
              <a:gd name="connsiteY4919" fmla="*/ 3728609 h 5790485"/>
              <a:gd name="connsiteX4920" fmla="*/ 11735419 w 13261896"/>
              <a:gd name="connsiteY4920" fmla="*/ 3724370 h 5790485"/>
              <a:gd name="connsiteX4921" fmla="*/ 11738086 w 13261896"/>
              <a:gd name="connsiteY4921" fmla="*/ 3728609 h 5790485"/>
              <a:gd name="connsiteX4922" fmla="*/ 11714273 w 13261896"/>
              <a:gd name="connsiteY4922" fmla="*/ 3728609 h 5790485"/>
              <a:gd name="connsiteX4923" fmla="*/ 11709511 w 13261896"/>
              <a:gd name="connsiteY4923" fmla="*/ 3709559 h 5790485"/>
              <a:gd name="connsiteX4924" fmla="*/ 11733323 w 13261896"/>
              <a:gd name="connsiteY4924" fmla="*/ 3690509 h 5790485"/>
              <a:gd name="connsiteX4925" fmla="*/ 11757136 w 13261896"/>
              <a:gd name="connsiteY4925" fmla="*/ 3719084 h 5790485"/>
              <a:gd name="connsiteX4926" fmla="*/ 11723798 w 13261896"/>
              <a:gd name="connsiteY4926" fmla="*/ 3747659 h 5790485"/>
              <a:gd name="connsiteX4927" fmla="*/ 11685698 w 13261896"/>
              <a:gd name="connsiteY4927" fmla="*/ 3709559 h 5790485"/>
              <a:gd name="connsiteX4928" fmla="*/ 11776186 w 13261896"/>
              <a:gd name="connsiteY4928" fmla="*/ 3652409 h 5790485"/>
              <a:gd name="connsiteX4929" fmla="*/ 11842861 w 13261896"/>
              <a:gd name="connsiteY4929" fmla="*/ 3719084 h 5790485"/>
              <a:gd name="connsiteX4930" fmla="*/ 11652361 w 13261896"/>
              <a:gd name="connsiteY4930" fmla="*/ 3704797 h 5790485"/>
              <a:gd name="connsiteX4931" fmla="*/ 11785711 w 13261896"/>
              <a:gd name="connsiteY4931" fmla="*/ 3790474 h 5790485"/>
              <a:gd name="connsiteX4932" fmla="*/ 11833336 w 13261896"/>
              <a:gd name="connsiteY4932" fmla="*/ 3790474 h 5790485"/>
              <a:gd name="connsiteX4933" fmla="*/ 11809523 w 13261896"/>
              <a:gd name="connsiteY4933" fmla="*/ 3847624 h 5790485"/>
              <a:gd name="connsiteX4934" fmla="*/ 11795236 w 13261896"/>
              <a:gd name="connsiteY4934" fmla="*/ 3866674 h 5790485"/>
              <a:gd name="connsiteX4935" fmla="*/ 11780948 w 13261896"/>
              <a:gd name="connsiteY4935" fmla="*/ 3928586 h 5790485"/>
              <a:gd name="connsiteX4936" fmla="*/ 11738086 w 13261896"/>
              <a:gd name="connsiteY4936" fmla="*/ 3952399 h 5790485"/>
              <a:gd name="connsiteX4937" fmla="*/ 11704748 w 13261896"/>
              <a:gd name="connsiteY4937" fmla="*/ 3933349 h 5790485"/>
              <a:gd name="connsiteX4938" fmla="*/ 11690461 w 13261896"/>
              <a:gd name="connsiteY4938" fmla="*/ 3828574 h 5790485"/>
              <a:gd name="connsiteX4939" fmla="*/ 11642836 w 13261896"/>
              <a:gd name="connsiteY4939" fmla="*/ 3761947 h 5790485"/>
              <a:gd name="connsiteX4940" fmla="*/ 11638073 w 13261896"/>
              <a:gd name="connsiteY4940" fmla="*/ 3728609 h 5790485"/>
              <a:gd name="connsiteX4941" fmla="*/ 11604736 w 13261896"/>
              <a:gd name="connsiteY4941" fmla="*/ 3709559 h 5790485"/>
              <a:gd name="connsiteX4942" fmla="*/ 11571398 w 13261896"/>
              <a:gd name="connsiteY4942" fmla="*/ 3733372 h 5790485"/>
              <a:gd name="connsiteX4943" fmla="*/ 11533298 w 13261896"/>
              <a:gd name="connsiteY4943" fmla="*/ 3747659 h 5790485"/>
              <a:gd name="connsiteX4944" fmla="*/ 11509486 w 13261896"/>
              <a:gd name="connsiteY4944" fmla="*/ 3790474 h 5790485"/>
              <a:gd name="connsiteX4945" fmla="*/ 11519011 w 13261896"/>
              <a:gd name="connsiteY4945" fmla="*/ 3814286 h 5790485"/>
              <a:gd name="connsiteX4946" fmla="*/ 11571398 w 13261896"/>
              <a:gd name="connsiteY4946" fmla="*/ 3785711 h 5790485"/>
              <a:gd name="connsiteX4947" fmla="*/ 11614261 w 13261896"/>
              <a:gd name="connsiteY4947" fmla="*/ 3814286 h 5790485"/>
              <a:gd name="connsiteX4948" fmla="*/ 11642836 w 13261896"/>
              <a:gd name="connsiteY4948" fmla="*/ 3866674 h 5790485"/>
              <a:gd name="connsiteX4949" fmla="*/ 11642836 w 13261896"/>
              <a:gd name="connsiteY4949" fmla="*/ 3914299 h 5790485"/>
              <a:gd name="connsiteX4950" fmla="*/ 11509486 w 13261896"/>
              <a:gd name="connsiteY4950" fmla="*/ 3823811 h 5790485"/>
              <a:gd name="connsiteX4951" fmla="*/ 11466671 w 13261896"/>
              <a:gd name="connsiteY4951" fmla="*/ 3838099 h 5790485"/>
              <a:gd name="connsiteX4952" fmla="*/ 11471433 w 13261896"/>
              <a:gd name="connsiteY4952" fmla="*/ 3809524 h 5790485"/>
              <a:gd name="connsiteX4953" fmla="*/ 11380946 w 13261896"/>
              <a:gd name="connsiteY4953" fmla="*/ 3752422 h 5790485"/>
              <a:gd name="connsiteX4954" fmla="*/ 11280933 w 13261896"/>
              <a:gd name="connsiteY4954" fmla="*/ 3847624 h 5790485"/>
              <a:gd name="connsiteX4955" fmla="*/ 11247596 w 13261896"/>
              <a:gd name="connsiteY4955" fmla="*/ 3833336 h 5790485"/>
              <a:gd name="connsiteX4956" fmla="*/ 11166634 w 13261896"/>
              <a:gd name="connsiteY4956" fmla="*/ 3900011 h 5790485"/>
              <a:gd name="connsiteX4957" fmla="*/ 11152346 w 13261896"/>
              <a:gd name="connsiteY4957" fmla="*/ 3900011 h 5790485"/>
              <a:gd name="connsiteX4958" fmla="*/ 11152346 w 13261896"/>
              <a:gd name="connsiteY4958" fmla="*/ 3852386 h 5790485"/>
              <a:gd name="connsiteX4959" fmla="*/ 11171396 w 13261896"/>
              <a:gd name="connsiteY4959" fmla="*/ 3828574 h 5790485"/>
              <a:gd name="connsiteX4960" fmla="*/ 11199971 w 13261896"/>
              <a:gd name="connsiteY4960" fmla="*/ 3766709 h 5790485"/>
              <a:gd name="connsiteX4961" fmla="*/ 11247596 w 13261896"/>
              <a:gd name="connsiteY4961" fmla="*/ 3795236 h 5790485"/>
              <a:gd name="connsiteX4962" fmla="*/ 11219021 w 13261896"/>
              <a:gd name="connsiteY4962" fmla="*/ 3738134 h 5790485"/>
              <a:gd name="connsiteX4963" fmla="*/ 11295221 w 13261896"/>
              <a:gd name="connsiteY4963" fmla="*/ 3757184 h 5790485"/>
              <a:gd name="connsiteX4964" fmla="*/ 11676173 w 13261896"/>
              <a:gd name="connsiteY4964" fmla="*/ 3652409 h 5790485"/>
              <a:gd name="connsiteX4965" fmla="*/ 11652361 w 13261896"/>
              <a:gd name="connsiteY4965" fmla="*/ 3704797 h 5790485"/>
              <a:gd name="connsiteX4966" fmla="*/ 11247596 w 13261896"/>
              <a:gd name="connsiteY4966" fmla="*/ 3690509 h 5790485"/>
              <a:gd name="connsiteX4967" fmla="*/ 11242834 w 13261896"/>
              <a:gd name="connsiteY4967" fmla="*/ 3714322 h 5790485"/>
              <a:gd name="connsiteX4968" fmla="*/ 11180921 w 13261896"/>
              <a:gd name="connsiteY4968" fmla="*/ 3676222 h 5790485"/>
              <a:gd name="connsiteX4969" fmla="*/ 11228546 w 13261896"/>
              <a:gd name="connsiteY4969" fmla="*/ 3652409 h 5790485"/>
              <a:gd name="connsiteX4970" fmla="*/ 11247596 w 13261896"/>
              <a:gd name="connsiteY4970" fmla="*/ 3690509 h 5790485"/>
              <a:gd name="connsiteX4971" fmla="*/ 11414283 w 13261896"/>
              <a:gd name="connsiteY4971" fmla="*/ 3666697 h 5790485"/>
              <a:gd name="connsiteX4972" fmla="*/ 11338083 w 13261896"/>
              <a:gd name="connsiteY4972" fmla="*/ 3719084 h 5790485"/>
              <a:gd name="connsiteX4973" fmla="*/ 11333321 w 13261896"/>
              <a:gd name="connsiteY4973" fmla="*/ 3700034 h 5790485"/>
              <a:gd name="connsiteX4974" fmla="*/ 11385708 w 13261896"/>
              <a:gd name="connsiteY4974" fmla="*/ 3623834 h 5790485"/>
              <a:gd name="connsiteX4975" fmla="*/ 11414283 w 13261896"/>
              <a:gd name="connsiteY4975" fmla="*/ 3666697 h 5790485"/>
              <a:gd name="connsiteX4976" fmla="*/ 12723781 w 13261896"/>
              <a:gd name="connsiteY4976" fmla="*/ 3742897 h 5790485"/>
              <a:gd name="connsiteX4977" fmla="*/ 12676156 w 13261896"/>
              <a:gd name="connsiteY4977" fmla="*/ 3742897 h 5790485"/>
              <a:gd name="connsiteX4978" fmla="*/ 12538091 w 13261896"/>
              <a:gd name="connsiteY4978" fmla="*/ 3638122 h 5790485"/>
              <a:gd name="connsiteX4979" fmla="*/ 12552379 w 13261896"/>
              <a:gd name="connsiteY4979" fmla="*/ 3619072 h 5790485"/>
              <a:gd name="connsiteX4980" fmla="*/ 12723781 w 13261896"/>
              <a:gd name="connsiteY4980" fmla="*/ 3742897 h 5790485"/>
              <a:gd name="connsiteX4981" fmla="*/ 12538091 w 13261896"/>
              <a:gd name="connsiteY4981" fmla="*/ 3614309 h 5790485"/>
              <a:gd name="connsiteX4982" fmla="*/ 12523804 w 13261896"/>
              <a:gd name="connsiteY4982" fmla="*/ 3638122 h 5790485"/>
              <a:gd name="connsiteX4983" fmla="*/ 12585716 w 13261896"/>
              <a:gd name="connsiteY4983" fmla="*/ 3723847 h 5790485"/>
              <a:gd name="connsiteX4984" fmla="*/ 12576191 w 13261896"/>
              <a:gd name="connsiteY4984" fmla="*/ 3738134 h 5790485"/>
              <a:gd name="connsiteX4985" fmla="*/ 12561904 w 13261896"/>
              <a:gd name="connsiteY4985" fmla="*/ 3719084 h 5790485"/>
              <a:gd name="connsiteX4986" fmla="*/ 12509516 w 13261896"/>
              <a:gd name="connsiteY4986" fmla="*/ 3638122 h 5790485"/>
              <a:gd name="connsiteX4987" fmla="*/ 12523804 w 13261896"/>
              <a:gd name="connsiteY4987" fmla="*/ 3614309 h 5790485"/>
              <a:gd name="connsiteX4988" fmla="*/ 12538091 w 13261896"/>
              <a:gd name="connsiteY4988" fmla="*/ 3614309 h 5790485"/>
              <a:gd name="connsiteX4989" fmla="*/ 11909488 w 13261896"/>
              <a:gd name="connsiteY4989" fmla="*/ 3733372 h 5790485"/>
              <a:gd name="connsiteX4990" fmla="*/ 11909488 w 13261896"/>
              <a:gd name="connsiteY4990" fmla="*/ 3799999 h 5790485"/>
              <a:gd name="connsiteX4991" fmla="*/ 11861911 w 13261896"/>
              <a:gd name="connsiteY4991" fmla="*/ 3771472 h 5790485"/>
              <a:gd name="connsiteX4992" fmla="*/ 11876150 w 13261896"/>
              <a:gd name="connsiteY4992" fmla="*/ 3742897 h 5790485"/>
              <a:gd name="connsiteX4993" fmla="*/ 11861911 w 13261896"/>
              <a:gd name="connsiteY4993" fmla="*/ 3738134 h 5790485"/>
              <a:gd name="connsiteX4994" fmla="*/ 11804761 w 13261896"/>
              <a:gd name="connsiteY4994" fmla="*/ 3785711 h 5790485"/>
              <a:gd name="connsiteX4995" fmla="*/ 11761898 w 13261896"/>
              <a:gd name="connsiteY4995" fmla="*/ 3752422 h 5790485"/>
              <a:gd name="connsiteX4996" fmla="*/ 11719036 w 13261896"/>
              <a:gd name="connsiteY4996" fmla="*/ 3761947 h 5790485"/>
              <a:gd name="connsiteX4997" fmla="*/ 11666648 w 13261896"/>
              <a:gd name="connsiteY4997" fmla="*/ 3704797 h 5790485"/>
              <a:gd name="connsiteX4998" fmla="*/ 11685698 w 13261896"/>
              <a:gd name="connsiteY4998" fmla="*/ 3647647 h 5790485"/>
              <a:gd name="connsiteX4999" fmla="*/ 11823811 w 13261896"/>
              <a:gd name="connsiteY4999" fmla="*/ 3609547 h 5790485"/>
              <a:gd name="connsiteX5000" fmla="*/ 11909488 w 13261896"/>
              <a:gd name="connsiteY5000" fmla="*/ 3733372 h 5790485"/>
              <a:gd name="connsiteX5001" fmla="*/ 11476196 w 13261896"/>
              <a:gd name="connsiteY5001" fmla="*/ 3642884 h 5790485"/>
              <a:gd name="connsiteX5002" fmla="*/ 11438096 w 13261896"/>
              <a:gd name="connsiteY5002" fmla="*/ 3695272 h 5790485"/>
              <a:gd name="connsiteX5003" fmla="*/ 11423808 w 13261896"/>
              <a:gd name="connsiteY5003" fmla="*/ 3695272 h 5790485"/>
              <a:gd name="connsiteX5004" fmla="*/ 11423808 w 13261896"/>
              <a:gd name="connsiteY5004" fmla="*/ 3628597 h 5790485"/>
              <a:gd name="connsiteX5005" fmla="*/ 11442858 w 13261896"/>
              <a:gd name="connsiteY5005" fmla="*/ 3600022 h 5790485"/>
              <a:gd name="connsiteX5006" fmla="*/ 11476196 w 13261896"/>
              <a:gd name="connsiteY5006" fmla="*/ 3642884 h 5790485"/>
              <a:gd name="connsiteX5007" fmla="*/ 12704731 w 13261896"/>
              <a:gd name="connsiteY5007" fmla="*/ 3604784 h 5790485"/>
              <a:gd name="connsiteX5008" fmla="*/ 12738069 w 13261896"/>
              <a:gd name="connsiteY5008" fmla="*/ 3685747 h 5790485"/>
              <a:gd name="connsiteX5009" fmla="*/ 12738069 w 13261896"/>
              <a:gd name="connsiteY5009" fmla="*/ 3671459 h 5790485"/>
              <a:gd name="connsiteX5010" fmla="*/ 12738069 w 13261896"/>
              <a:gd name="connsiteY5010" fmla="*/ 3709559 h 5790485"/>
              <a:gd name="connsiteX5011" fmla="*/ 12709494 w 13261896"/>
              <a:gd name="connsiteY5011" fmla="*/ 3623834 h 5790485"/>
              <a:gd name="connsiteX5012" fmla="*/ 12657106 w 13261896"/>
              <a:gd name="connsiteY5012" fmla="*/ 3590497 h 5790485"/>
              <a:gd name="connsiteX5013" fmla="*/ 12704731 w 13261896"/>
              <a:gd name="connsiteY5013" fmla="*/ 3604784 h 5790485"/>
              <a:gd name="connsiteX5014" fmla="*/ 11223784 w 13261896"/>
              <a:gd name="connsiteY5014" fmla="*/ 3595259 h 5790485"/>
              <a:gd name="connsiteX5015" fmla="*/ 11223784 w 13261896"/>
              <a:gd name="connsiteY5015" fmla="*/ 3638122 h 5790485"/>
              <a:gd name="connsiteX5016" fmla="*/ 11176159 w 13261896"/>
              <a:gd name="connsiteY5016" fmla="*/ 3661934 h 5790485"/>
              <a:gd name="connsiteX5017" fmla="*/ 11157109 w 13261896"/>
              <a:gd name="connsiteY5017" fmla="*/ 3619072 h 5790485"/>
              <a:gd name="connsiteX5018" fmla="*/ 11157109 w 13261896"/>
              <a:gd name="connsiteY5018" fmla="*/ 3609547 h 5790485"/>
              <a:gd name="connsiteX5019" fmla="*/ 11157109 w 13261896"/>
              <a:gd name="connsiteY5019" fmla="*/ 3600022 h 5790485"/>
              <a:gd name="connsiteX5020" fmla="*/ 11195209 w 13261896"/>
              <a:gd name="connsiteY5020" fmla="*/ 3590497 h 5790485"/>
              <a:gd name="connsiteX5021" fmla="*/ 11223784 w 13261896"/>
              <a:gd name="connsiteY5021" fmla="*/ 3595259 h 5790485"/>
              <a:gd name="connsiteX5022" fmla="*/ 12795219 w 13261896"/>
              <a:gd name="connsiteY5022" fmla="*/ 3847624 h 5790485"/>
              <a:gd name="connsiteX5023" fmla="*/ 12795219 w 13261896"/>
              <a:gd name="connsiteY5023" fmla="*/ 3871436 h 5790485"/>
              <a:gd name="connsiteX5024" fmla="*/ 12780931 w 13261896"/>
              <a:gd name="connsiteY5024" fmla="*/ 3866674 h 5790485"/>
              <a:gd name="connsiteX5025" fmla="*/ 12542854 w 13261896"/>
              <a:gd name="connsiteY5025" fmla="*/ 3604784 h 5790485"/>
              <a:gd name="connsiteX5026" fmla="*/ 12557141 w 13261896"/>
              <a:gd name="connsiteY5026" fmla="*/ 3585734 h 5790485"/>
              <a:gd name="connsiteX5027" fmla="*/ 12795219 w 13261896"/>
              <a:gd name="connsiteY5027" fmla="*/ 3847624 h 5790485"/>
              <a:gd name="connsiteX5028" fmla="*/ 11880913 w 13261896"/>
              <a:gd name="connsiteY5028" fmla="*/ 3661934 h 5790485"/>
              <a:gd name="connsiteX5029" fmla="*/ 11842861 w 13261896"/>
              <a:gd name="connsiteY5029" fmla="*/ 3614309 h 5790485"/>
              <a:gd name="connsiteX5030" fmla="*/ 11904725 w 13261896"/>
              <a:gd name="connsiteY5030" fmla="*/ 3585734 h 5790485"/>
              <a:gd name="connsiteX5031" fmla="*/ 11880913 w 13261896"/>
              <a:gd name="connsiteY5031" fmla="*/ 3661934 h 5790485"/>
              <a:gd name="connsiteX5032" fmla="*/ 11809523 w 13261896"/>
              <a:gd name="connsiteY5032" fmla="*/ 3595259 h 5790485"/>
              <a:gd name="connsiteX5033" fmla="*/ 11299983 w 13261896"/>
              <a:gd name="connsiteY5033" fmla="*/ 3742897 h 5790485"/>
              <a:gd name="connsiteX5034" fmla="*/ 11209496 w 13261896"/>
              <a:gd name="connsiteY5034" fmla="*/ 3714322 h 5790485"/>
              <a:gd name="connsiteX5035" fmla="*/ 11285696 w 13261896"/>
              <a:gd name="connsiteY5035" fmla="*/ 3738134 h 5790485"/>
              <a:gd name="connsiteX5036" fmla="*/ 11804761 w 13261896"/>
              <a:gd name="connsiteY5036" fmla="*/ 3585734 h 5790485"/>
              <a:gd name="connsiteX5037" fmla="*/ 11809523 w 13261896"/>
              <a:gd name="connsiteY5037" fmla="*/ 3595259 h 5790485"/>
              <a:gd name="connsiteX5038" fmla="*/ 11542823 w 13261896"/>
              <a:gd name="connsiteY5038" fmla="*/ 3628597 h 5790485"/>
              <a:gd name="connsiteX5039" fmla="*/ 11480958 w 13261896"/>
              <a:gd name="connsiteY5039" fmla="*/ 3680984 h 5790485"/>
              <a:gd name="connsiteX5040" fmla="*/ 11485673 w 13261896"/>
              <a:gd name="connsiteY5040" fmla="*/ 3623834 h 5790485"/>
              <a:gd name="connsiteX5041" fmla="*/ 11509486 w 13261896"/>
              <a:gd name="connsiteY5041" fmla="*/ 3585734 h 5790485"/>
              <a:gd name="connsiteX5042" fmla="*/ 11542823 w 13261896"/>
              <a:gd name="connsiteY5042" fmla="*/ 3628597 h 5790485"/>
              <a:gd name="connsiteX5043" fmla="*/ 11304746 w 13261896"/>
              <a:gd name="connsiteY5043" fmla="*/ 3614309 h 5790485"/>
              <a:gd name="connsiteX5044" fmla="*/ 11257121 w 13261896"/>
              <a:gd name="connsiteY5044" fmla="*/ 3676222 h 5790485"/>
              <a:gd name="connsiteX5045" fmla="*/ 11238071 w 13261896"/>
              <a:gd name="connsiteY5045" fmla="*/ 3619072 h 5790485"/>
              <a:gd name="connsiteX5046" fmla="*/ 11239214 w 13261896"/>
              <a:gd name="connsiteY5046" fmla="*/ 3595688 h 5790485"/>
              <a:gd name="connsiteX5047" fmla="*/ 11285696 w 13261896"/>
              <a:gd name="connsiteY5047" fmla="*/ 3571447 h 5790485"/>
              <a:gd name="connsiteX5048" fmla="*/ 11304746 w 13261896"/>
              <a:gd name="connsiteY5048" fmla="*/ 3614309 h 5790485"/>
              <a:gd name="connsiteX5049" fmla="*/ 11595211 w 13261896"/>
              <a:gd name="connsiteY5049" fmla="*/ 3623834 h 5790485"/>
              <a:gd name="connsiteX5050" fmla="*/ 11552348 w 13261896"/>
              <a:gd name="connsiteY5050" fmla="*/ 3661934 h 5790485"/>
              <a:gd name="connsiteX5051" fmla="*/ 11571398 w 13261896"/>
              <a:gd name="connsiteY5051" fmla="*/ 3566684 h 5790485"/>
              <a:gd name="connsiteX5052" fmla="*/ 11595211 w 13261896"/>
              <a:gd name="connsiteY5052" fmla="*/ 3623834 h 5790485"/>
              <a:gd name="connsiteX5053" fmla="*/ 11371421 w 13261896"/>
              <a:gd name="connsiteY5053" fmla="*/ 3609547 h 5790485"/>
              <a:gd name="connsiteX5054" fmla="*/ 11333321 w 13261896"/>
              <a:gd name="connsiteY5054" fmla="*/ 3676222 h 5790485"/>
              <a:gd name="connsiteX5055" fmla="*/ 11309508 w 13261896"/>
              <a:gd name="connsiteY5055" fmla="*/ 3642884 h 5790485"/>
              <a:gd name="connsiteX5056" fmla="*/ 11314271 w 13261896"/>
              <a:gd name="connsiteY5056" fmla="*/ 3604784 h 5790485"/>
              <a:gd name="connsiteX5057" fmla="*/ 11314271 w 13261896"/>
              <a:gd name="connsiteY5057" fmla="*/ 3595259 h 5790485"/>
              <a:gd name="connsiteX5058" fmla="*/ 11342846 w 13261896"/>
              <a:gd name="connsiteY5058" fmla="*/ 3566684 h 5790485"/>
              <a:gd name="connsiteX5059" fmla="*/ 11371421 w 13261896"/>
              <a:gd name="connsiteY5059" fmla="*/ 3609547 h 5790485"/>
              <a:gd name="connsiteX5060" fmla="*/ 12714256 w 13261896"/>
              <a:gd name="connsiteY5060" fmla="*/ 3585734 h 5790485"/>
              <a:gd name="connsiteX5061" fmla="*/ 12699969 w 13261896"/>
              <a:gd name="connsiteY5061" fmla="*/ 3547634 h 5790485"/>
              <a:gd name="connsiteX5062" fmla="*/ 12714256 w 13261896"/>
              <a:gd name="connsiteY5062" fmla="*/ 3547634 h 5790485"/>
              <a:gd name="connsiteX5063" fmla="*/ 12714256 w 13261896"/>
              <a:gd name="connsiteY5063" fmla="*/ 3585734 h 5790485"/>
              <a:gd name="connsiteX5064" fmla="*/ 11195209 w 13261896"/>
              <a:gd name="connsiteY5064" fmla="*/ 3552397 h 5790485"/>
              <a:gd name="connsiteX5065" fmla="*/ 11195209 w 13261896"/>
              <a:gd name="connsiteY5065" fmla="*/ 3566684 h 5790485"/>
              <a:gd name="connsiteX5066" fmla="*/ 11176159 w 13261896"/>
              <a:gd name="connsiteY5066" fmla="*/ 3585734 h 5790485"/>
              <a:gd name="connsiteX5067" fmla="*/ 11157109 w 13261896"/>
              <a:gd name="connsiteY5067" fmla="*/ 3585734 h 5790485"/>
              <a:gd name="connsiteX5068" fmla="*/ 11157109 w 13261896"/>
              <a:gd name="connsiteY5068" fmla="*/ 3547634 h 5790485"/>
              <a:gd name="connsiteX5069" fmla="*/ 11195209 w 13261896"/>
              <a:gd name="connsiteY5069" fmla="*/ 3552397 h 5790485"/>
              <a:gd name="connsiteX5070" fmla="*/ 12699969 w 13261896"/>
              <a:gd name="connsiteY5070" fmla="*/ 3590497 h 5790485"/>
              <a:gd name="connsiteX5071" fmla="*/ 12638056 w 13261896"/>
              <a:gd name="connsiteY5071" fmla="*/ 3542872 h 5790485"/>
              <a:gd name="connsiteX5072" fmla="*/ 12699969 w 13261896"/>
              <a:gd name="connsiteY5072" fmla="*/ 3590497 h 5790485"/>
              <a:gd name="connsiteX5073" fmla="*/ 12690444 w 13261896"/>
              <a:gd name="connsiteY5073" fmla="*/ 3552397 h 5790485"/>
              <a:gd name="connsiteX5074" fmla="*/ 12690444 w 13261896"/>
              <a:gd name="connsiteY5074" fmla="*/ 3538109 h 5790485"/>
              <a:gd name="connsiteX5075" fmla="*/ 12690444 w 13261896"/>
              <a:gd name="connsiteY5075" fmla="*/ 3552397 h 5790485"/>
              <a:gd name="connsiteX5076" fmla="*/ 12647581 w 13261896"/>
              <a:gd name="connsiteY5076" fmla="*/ 3595259 h 5790485"/>
              <a:gd name="connsiteX5077" fmla="*/ 12704731 w 13261896"/>
              <a:gd name="connsiteY5077" fmla="*/ 3638122 h 5790485"/>
              <a:gd name="connsiteX5078" fmla="*/ 12723781 w 13261896"/>
              <a:gd name="connsiteY5078" fmla="*/ 3676222 h 5790485"/>
              <a:gd name="connsiteX5079" fmla="*/ 12723781 w 13261896"/>
              <a:gd name="connsiteY5079" fmla="*/ 3695272 h 5790485"/>
              <a:gd name="connsiteX5080" fmla="*/ 12561904 w 13261896"/>
              <a:gd name="connsiteY5080" fmla="*/ 3576209 h 5790485"/>
              <a:gd name="connsiteX5081" fmla="*/ 12609529 w 13261896"/>
              <a:gd name="connsiteY5081" fmla="*/ 3538109 h 5790485"/>
              <a:gd name="connsiteX5082" fmla="*/ 12647581 w 13261896"/>
              <a:gd name="connsiteY5082" fmla="*/ 3595259 h 5790485"/>
              <a:gd name="connsiteX5083" fmla="*/ 8747617 w 13261896"/>
              <a:gd name="connsiteY5083" fmla="*/ 3776186 h 5790485"/>
              <a:gd name="connsiteX5084" fmla="*/ 8709517 w 13261896"/>
              <a:gd name="connsiteY5084" fmla="*/ 3738134 h 5790485"/>
              <a:gd name="connsiteX5085" fmla="*/ 8661892 w 13261896"/>
              <a:gd name="connsiteY5085" fmla="*/ 3776186 h 5790485"/>
              <a:gd name="connsiteX5086" fmla="*/ 8690467 w 13261896"/>
              <a:gd name="connsiteY5086" fmla="*/ 3804761 h 5790485"/>
              <a:gd name="connsiteX5087" fmla="*/ 8538067 w 13261896"/>
              <a:gd name="connsiteY5087" fmla="*/ 3852386 h 5790485"/>
              <a:gd name="connsiteX5088" fmla="*/ 6823806 w 13261896"/>
              <a:gd name="connsiteY5088" fmla="*/ 4190476 h 5790485"/>
              <a:gd name="connsiteX5089" fmla="*/ 7180945 w 13261896"/>
              <a:gd name="connsiteY5089" fmla="*/ 3976211 h 5790485"/>
              <a:gd name="connsiteX5090" fmla="*/ 7219045 w 13261896"/>
              <a:gd name="connsiteY5090" fmla="*/ 3961924 h 5790485"/>
              <a:gd name="connsiteX5091" fmla="*/ 9152382 w 13261896"/>
              <a:gd name="connsiteY5091" fmla="*/ 3538109 h 5790485"/>
              <a:gd name="connsiteX5092" fmla="*/ 8747617 w 13261896"/>
              <a:gd name="connsiteY5092" fmla="*/ 3776186 h 5790485"/>
              <a:gd name="connsiteX5093" fmla="*/ 11866625 w 13261896"/>
              <a:gd name="connsiteY5093" fmla="*/ 3600022 h 5790485"/>
              <a:gd name="connsiteX5094" fmla="*/ 11828573 w 13261896"/>
              <a:gd name="connsiteY5094" fmla="*/ 3595259 h 5790485"/>
              <a:gd name="connsiteX5095" fmla="*/ 11852386 w 13261896"/>
              <a:gd name="connsiteY5095" fmla="*/ 3542872 h 5790485"/>
              <a:gd name="connsiteX5096" fmla="*/ 11904725 w 13261896"/>
              <a:gd name="connsiteY5096" fmla="*/ 3528584 h 5790485"/>
              <a:gd name="connsiteX5097" fmla="*/ 11866625 w 13261896"/>
              <a:gd name="connsiteY5097" fmla="*/ 3600022 h 5790485"/>
              <a:gd name="connsiteX5098" fmla="*/ 11666648 w 13261896"/>
              <a:gd name="connsiteY5098" fmla="*/ 3580972 h 5790485"/>
              <a:gd name="connsiteX5099" fmla="*/ 11604736 w 13261896"/>
              <a:gd name="connsiteY5099" fmla="*/ 3638122 h 5790485"/>
              <a:gd name="connsiteX5100" fmla="*/ 11604736 w 13261896"/>
              <a:gd name="connsiteY5100" fmla="*/ 3585734 h 5790485"/>
              <a:gd name="connsiteX5101" fmla="*/ 11633311 w 13261896"/>
              <a:gd name="connsiteY5101" fmla="*/ 3528584 h 5790485"/>
              <a:gd name="connsiteX5102" fmla="*/ 11666648 w 13261896"/>
              <a:gd name="connsiteY5102" fmla="*/ 3580972 h 5790485"/>
              <a:gd name="connsiteX5103" fmla="*/ 11280933 w 13261896"/>
              <a:gd name="connsiteY5103" fmla="*/ 3533347 h 5790485"/>
              <a:gd name="connsiteX5104" fmla="*/ 11280933 w 13261896"/>
              <a:gd name="connsiteY5104" fmla="*/ 3552397 h 5790485"/>
              <a:gd name="connsiteX5105" fmla="*/ 11233309 w 13261896"/>
              <a:gd name="connsiteY5105" fmla="*/ 3585734 h 5790485"/>
              <a:gd name="connsiteX5106" fmla="*/ 11204734 w 13261896"/>
              <a:gd name="connsiteY5106" fmla="*/ 3580972 h 5790485"/>
              <a:gd name="connsiteX5107" fmla="*/ 11209496 w 13261896"/>
              <a:gd name="connsiteY5107" fmla="*/ 3552397 h 5790485"/>
              <a:gd name="connsiteX5108" fmla="*/ 11247596 w 13261896"/>
              <a:gd name="connsiteY5108" fmla="*/ 3528584 h 5790485"/>
              <a:gd name="connsiteX5109" fmla="*/ 11280933 w 13261896"/>
              <a:gd name="connsiteY5109" fmla="*/ 3533347 h 5790485"/>
              <a:gd name="connsiteX5110" fmla="*/ 11433333 w 13261896"/>
              <a:gd name="connsiteY5110" fmla="*/ 3576209 h 5790485"/>
              <a:gd name="connsiteX5111" fmla="*/ 11414283 w 13261896"/>
              <a:gd name="connsiteY5111" fmla="*/ 3623834 h 5790485"/>
              <a:gd name="connsiteX5112" fmla="*/ 11361896 w 13261896"/>
              <a:gd name="connsiteY5112" fmla="*/ 3561922 h 5790485"/>
              <a:gd name="connsiteX5113" fmla="*/ 11390471 w 13261896"/>
              <a:gd name="connsiteY5113" fmla="*/ 3523822 h 5790485"/>
              <a:gd name="connsiteX5114" fmla="*/ 11433333 w 13261896"/>
              <a:gd name="connsiteY5114" fmla="*/ 3576209 h 5790485"/>
              <a:gd name="connsiteX5115" fmla="*/ 11838098 w 13261896"/>
              <a:gd name="connsiteY5115" fmla="*/ 3552397 h 5790485"/>
              <a:gd name="connsiteX5116" fmla="*/ 11819048 w 13261896"/>
              <a:gd name="connsiteY5116" fmla="*/ 3585734 h 5790485"/>
              <a:gd name="connsiteX5117" fmla="*/ 11790473 w 13261896"/>
              <a:gd name="connsiteY5117" fmla="*/ 3542872 h 5790485"/>
              <a:gd name="connsiteX5118" fmla="*/ 11790473 w 13261896"/>
              <a:gd name="connsiteY5118" fmla="*/ 3528584 h 5790485"/>
              <a:gd name="connsiteX5119" fmla="*/ 11838098 w 13261896"/>
              <a:gd name="connsiteY5119" fmla="*/ 3519059 h 5790485"/>
              <a:gd name="connsiteX5120" fmla="*/ 11838098 w 13261896"/>
              <a:gd name="connsiteY5120" fmla="*/ 3552397 h 5790485"/>
              <a:gd name="connsiteX5121" fmla="*/ 12733306 w 13261896"/>
              <a:gd name="connsiteY5121" fmla="*/ 3514297 h 5790485"/>
              <a:gd name="connsiteX5122" fmla="*/ 12690444 w 13261896"/>
              <a:gd name="connsiteY5122" fmla="*/ 3528584 h 5790485"/>
              <a:gd name="connsiteX5123" fmla="*/ 12595241 w 13261896"/>
              <a:gd name="connsiteY5123" fmla="*/ 3528584 h 5790485"/>
              <a:gd name="connsiteX5124" fmla="*/ 12652344 w 13261896"/>
              <a:gd name="connsiteY5124" fmla="*/ 3514297 h 5790485"/>
              <a:gd name="connsiteX5125" fmla="*/ 12733306 w 13261896"/>
              <a:gd name="connsiteY5125" fmla="*/ 3514297 h 5790485"/>
              <a:gd name="connsiteX5126" fmla="*/ 12471416 w 13261896"/>
              <a:gd name="connsiteY5126" fmla="*/ 3628597 h 5790485"/>
              <a:gd name="connsiteX5127" fmla="*/ 12447604 w 13261896"/>
              <a:gd name="connsiteY5127" fmla="*/ 3633359 h 5790485"/>
              <a:gd name="connsiteX5128" fmla="*/ 12333304 w 13261896"/>
              <a:gd name="connsiteY5128" fmla="*/ 3538109 h 5790485"/>
              <a:gd name="connsiteX5129" fmla="*/ 12333304 w 13261896"/>
              <a:gd name="connsiteY5129" fmla="*/ 3514297 h 5790485"/>
              <a:gd name="connsiteX5130" fmla="*/ 12471416 w 13261896"/>
              <a:gd name="connsiteY5130" fmla="*/ 3628597 h 5790485"/>
              <a:gd name="connsiteX5131" fmla="*/ 11780948 w 13261896"/>
              <a:gd name="connsiteY5131" fmla="*/ 3561922 h 5790485"/>
              <a:gd name="connsiteX5132" fmla="*/ 11733323 w 13261896"/>
              <a:gd name="connsiteY5132" fmla="*/ 3595259 h 5790485"/>
              <a:gd name="connsiteX5133" fmla="*/ 11752373 w 13261896"/>
              <a:gd name="connsiteY5133" fmla="*/ 3509534 h 5790485"/>
              <a:gd name="connsiteX5134" fmla="*/ 11780948 w 13261896"/>
              <a:gd name="connsiteY5134" fmla="*/ 3561922 h 5790485"/>
              <a:gd name="connsiteX5135" fmla="*/ 11499961 w 13261896"/>
              <a:gd name="connsiteY5135" fmla="*/ 3557159 h 5790485"/>
              <a:gd name="connsiteX5136" fmla="*/ 11480958 w 13261896"/>
              <a:gd name="connsiteY5136" fmla="*/ 3609547 h 5790485"/>
              <a:gd name="connsiteX5137" fmla="*/ 11447621 w 13261896"/>
              <a:gd name="connsiteY5137" fmla="*/ 3576209 h 5790485"/>
              <a:gd name="connsiteX5138" fmla="*/ 11433333 w 13261896"/>
              <a:gd name="connsiteY5138" fmla="*/ 3538109 h 5790485"/>
              <a:gd name="connsiteX5139" fmla="*/ 11457146 w 13261896"/>
              <a:gd name="connsiteY5139" fmla="*/ 3495247 h 5790485"/>
              <a:gd name="connsiteX5140" fmla="*/ 11499961 w 13261896"/>
              <a:gd name="connsiteY5140" fmla="*/ 3557159 h 5790485"/>
              <a:gd name="connsiteX5141" fmla="*/ 11347608 w 13261896"/>
              <a:gd name="connsiteY5141" fmla="*/ 3528584 h 5790485"/>
              <a:gd name="connsiteX5142" fmla="*/ 11314271 w 13261896"/>
              <a:gd name="connsiteY5142" fmla="*/ 3580972 h 5790485"/>
              <a:gd name="connsiteX5143" fmla="*/ 11295221 w 13261896"/>
              <a:gd name="connsiteY5143" fmla="*/ 3547634 h 5790485"/>
              <a:gd name="connsiteX5144" fmla="*/ 11328558 w 13261896"/>
              <a:gd name="connsiteY5144" fmla="*/ 3495247 h 5790485"/>
              <a:gd name="connsiteX5145" fmla="*/ 11347608 w 13261896"/>
              <a:gd name="connsiteY5145" fmla="*/ 3528584 h 5790485"/>
              <a:gd name="connsiteX5146" fmla="*/ 11728561 w 13261896"/>
              <a:gd name="connsiteY5146" fmla="*/ 3552397 h 5790485"/>
              <a:gd name="connsiteX5147" fmla="*/ 11671411 w 13261896"/>
              <a:gd name="connsiteY5147" fmla="*/ 3614309 h 5790485"/>
              <a:gd name="connsiteX5148" fmla="*/ 11680936 w 13261896"/>
              <a:gd name="connsiteY5148" fmla="*/ 3580972 h 5790485"/>
              <a:gd name="connsiteX5149" fmla="*/ 11671411 w 13261896"/>
              <a:gd name="connsiteY5149" fmla="*/ 3542872 h 5790485"/>
              <a:gd name="connsiteX5150" fmla="*/ 11690461 w 13261896"/>
              <a:gd name="connsiteY5150" fmla="*/ 3490484 h 5790485"/>
              <a:gd name="connsiteX5151" fmla="*/ 11728561 w 13261896"/>
              <a:gd name="connsiteY5151" fmla="*/ 3552397 h 5790485"/>
              <a:gd name="connsiteX5152" fmla="*/ 11238071 w 13261896"/>
              <a:gd name="connsiteY5152" fmla="*/ 3500009 h 5790485"/>
              <a:gd name="connsiteX5153" fmla="*/ 11238071 w 13261896"/>
              <a:gd name="connsiteY5153" fmla="*/ 3509534 h 5790485"/>
              <a:gd name="connsiteX5154" fmla="*/ 11190446 w 13261896"/>
              <a:gd name="connsiteY5154" fmla="*/ 3542872 h 5790485"/>
              <a:gd name="connsiteX5155" fmla="*/ 11152346 w 13261896"/>
              <a:gd name="connsiteY5155" fmla="*/ 3514297 h 5790485"/>
              <a:gd name="connsiteX5156" fmla="*/ 11157109 w 13261896"/>
              <a:gd name="connsiteY5156" fmla="*/ 3495247 h 5790485"/>
              <a:gd name="connsiteX5157" fmla="*/ 11180921 w 13261896"/>
              <a:gd name="connsiteY5157" fmla="*/ 3500009 h 5790485"/>
              <a:gd name="connsiteX5158" fmla="*/ 11219021 w 13261896"/>
              <a:gd name="connsiteY5158" fmla="*/ 3490484 h 5790485"/>
              <a:gd name="connsiteX5159" fmla="*/ 11238071 w 13261896"/>
              <a:gd name="connsiteY5159" fmla="*/ 3500009 h 5790485"/>
              <a:gd name="connsiteX5160" fmla="*/ 12357116 w 13261896"/>
              <a:gd name="connsiteY5160" fmla="*/ 3490484 h 5790485"/>
              <a:gd name="connsiteX5161" fmla="*/ 12433316 w 13261896"/>
              <a:gd name="connsiteY5161" fmla="*/ 3490484 h 5790485"/>
              <a:gd name="connsiteX5162" fmla="*/ 12557141 w 13261896"/>
              <a:gd name="connsiteY5162" fmla="*/ 3552397 h 5790485"/>
              <a:gd name="connsiteX5163" fmla="*/ 12480941 w 13261896"/>
              <a:gd name="connsiteY5163" fmla="*/ 3619072 h 5790485"/>
              <a:gd name="connsiteX5164" fmla="*/ 12333304 w 13261896"/>
              <a:gd name="connsiteY5164" fmla="*/ 3485722 h 5790485"/>
              <a:gd name="connsiteX5165" fmla="*/ 12357116 w 13261896"/>
              <a:gd name="connsiteY5165" fmla="*/ 3490484 h 5790485"/>
              <a:gd name="connsiteX5166" fmla="*/ 9752361 w 13261896"/>
              <a:gd name="connsiteY5166" fmla="*/ 3966686 h 5790485"/>
              <a:gd name="connsiteX5167" fmla="*/ 9833324 w 13261896"/>
              <a:gd name="connsiteY5167" fmla="*/ 3985736 h 5790485"/>
              <a:gd name="connsiteX5168" fmla="*/ 9880949 w 13261896"/>
              <a:gd name="connsiteY5168" fmla="*/ 4000024 h 5790485"/>
              <a:gd name="connsiteX5169" fmla="*/ 9904761 w 13261896"/>
              <a:gd name="connsiteY5169" fmla="*/ 4000024 h 5790485"/>
              <a:gd name="connsiteX5170" fmla="*/ 9904761 w 13261896"/>
              <a:gd name="connsiteY5170" fmla="*/ 3971449 h 5790485"/>
              <a:gd name="connsiteX5171" fmla="*/ 9923811 w 13261896"/>
              <a:gd name="connsiteY5171" fmla="*/ 3976211 h 5790485"/>
              <a:gd name="connsiteX5172" fmla="*/ 9909524 w 13261896"/>
              <a:gd name="connsiteY5172" fmla="*/ 4004786 h 5790485"/>
              <a:gd name="connsiteX5173" fmla="*/ 10071402 w 13261896"/>
              <a:gd name="connsiteY5173" fmla="*/ 4019074 h 5790485"/>
              <a:gd name="connsiteX5174" fmla="*/ 10033302 w 13261896"/>
              <a:gd name="connsiteY5174" fmla="*/ 4080986 h 5790485"/>
              <a:gd name="connsiteX5175" fmla="*/ 10038064 w 13261896"/>
              <a:gd name="connsiteY5175" fmla="*/ 4071461 h 5790485"/>
              <a:gd name="connsiteX5176" fmla="*/ 9623774 w 13261896"/>
              <a:gd name="connsiteY5176" fmla="*/ 4004786 h 5790485"/>
              <a:gd name="connsiteX5177" fmla="*/ 9623774 w 13261896"/>
              <a:gd name="connsiteY5177" fmla="*/ 4123849 h 5790485"/>
              <a:gd name="connsiteX5178" fmla="*/ 9633299 w 13261896"/>
              <a:gd name="connsiteY5178" fmla="*/ 4128611 h 5790485"/>
              <a:gd name="connsiteX5179" fmla="*/ 9852374 w 13261896"/>
              <a:gd name="connsiteY5179" fmla="*/ 4161901 h 5790485"/>
              <a:gd name="connsiteX5180" fmla="*/ 9852374 w 13261896"/>
              <a:gd name="connsiteY5180" fmla="*/ 4223814 h 5790485"/>
              <a:gd name="connsiteX5181" fmla="*/ 9628536 w 13261896"/>
              <a:gd name="connsiteY5181" fmla="*/ 4185714 h 5790485"/>
              <a:gd name="connsiteX5182" fmla="*/ 9619011 w 13261896"/>
              <a:gd name="connsiteY5182" fmla="*/ 4195239 h 5790485"/>
              <a:gd name="connsiteX5183" fmla="*/ 9638061 w 13261896"/>
              <a:gd name="connsiteY5183" fmla="*/ 4204764 h 5790485"/>
              <a:gd name="connsiteX5184" fmla="*/ 10076164 w 13261896"/>
              <a:gd name="connsiteY5184" fmla="*/ 4280964 h 5790485"/>
              <a:gd name="connsiteX5185" fmla="*/ 10080927 w 13261896"/>
              <a:gd name="connsiteY5185" fmla="*/ 4252389 h 5790485"/>
              <a:gd name="connsiteX5186" fmla="*/ 10080927 w 13261896"/>
              <a:gd name="connsiteY5186" fmla="*/ 4461939 h 5790485"/>
              <a:gd name="connsiteX5187" fmla="*/ 10009489 w 13261896"/>
              <a:gd name="connsiteY5187" fmla="*/ 4466701 h 5790485"/>
              <a:gd name="connsiteX5188" fmla="*/ 9623774 w 13261896"/>
              <a:gd name="connsiteY5188" fmla="*/ 4414314 h 5790485"/>
              <a:gd name="connsiteX5189" fmla="*/ 9623774 w 13261896"/>
              <a:gd name="connsiteY5189" fmla="*/ 4504801 h 5790485"/>
              <a:gd name="connsiteX5190" fmla="*/ 9614249 w 13261896"/>
              <a:gd name="connsiteY5190" fmla="*/ 4504801 h 5790485"/>
              <a:gd name="connsiteX5191" fmla="*/ 9614249 w 13261896"/>
              <a:gd name="connsiteY5191" fmla="*/ 4280964 h 5790485"/>
              <a:gd name="connsiteX5192" fmla="*/ 10071402 w 13261896"/>
              <a:gd name="connsiteY5192" fmla="*/ 4338114 h 5790485"/>
              <a:gd name="connsiteX5193" fmla="*/ 10080927 w 13261896"/>
              <a:gd name="connsiteY5193" fmla="*/ 4328589 h 5790485"/>
              <a:gd name="connsiteX5194" fmla="*/ 10066639 w 13261896"/>
              <a:gd name="connsiteY5194" fmla="*/ 4314301 h 5790485"/>
              <a:gd name="connsiteX5195" fmla="*/ 9614249 w 13261896"/>
              <a:gd name="connsiteY5195" fmla="*/ 4261914 h 5790485"/>
              <a:gd name="connsiteX5196" fmla="*/ 9614249 w 13261896"/>
              <a:gd name="connsiteY5196" fmla="*/ 3895249 h 5790485"/>
              <a:gd name="connsiteX5197" fmla="*/ 9599961 w 13261896"/>
              <a:gd name="connsiteY5197" fmla="*/ 3885724 h 5790485"/>
              <a:gd name="connsiteX5198" fmla="*/ 9590436 w 13261896"/>
              <a:gd name="connsiteY5198" fmla="*/ 3895249 h 5790485"/>
              <a:gd name="connsiteX5199" fmla="*/ 9590436 w 13261896"/>
              <a:gd name="connsiteY5199" fmla="*/ 4257151 h 5790485"/>
              <a:gd name="connsiteX5200" fmla="*/ 9457134 w 13261896"/>
              <a:gd name="connsiteY5200" fmla="*/ 4238101 h 5790485"/>
              <a:gd name="connsiteX5201" fmla="*/ 9580911 w 13261896"/>
              <a:gd name="connsiteY5201" fmla="*/ 4185714 h 5790485"/>
              <a:gd name="connsiteX5202" fmla="*/ 9576197 w 13261896"/>
              <a:gd name="connsiteY5202" fmla="*/ 3928586 h 5790485"/>
              <a:gd name="connsiteX5203" fmla="*/ 9438084 w 13261896"/>
              <a:gd name="connsiteY5203" fmla="*/ 4038124 h 5790485"/>
              <a:gd name="connsiteX5204" fmla="*/ 9309497 w 13261896"/>
              <a:gd name="connsiteY5204" fmla="*/ 4100036 h 5790485"/>
              <a:gd name="connsiteX5205" fmla="*/ 9290447 w 13261896"/>
              <a:gd name="connsiteY5205" fmla="*/ 4119086 h 5790485"/>
              <a:gd name="connsiteX5206" fmla="*/ 9342834 w 13261896"/>
              <a:gd name="connsiteY5206" fmla="*/ 4209526 h 5790485"/>
              <a:gd name="connsiteX5207" fmla="*/ 9333309 w 13261896"/>
              <a:gd name="connsiteY5207" fmla="*/ 4266676 h 5790485"/>
              <a:gd name="connsiteX5208" fmla="*/ 9347597 w 13261896"/>
              <a:gd name="connsiteY5208" fmla="*/ 4300014 h 5790485"/>
              <a:gd name="connsiteX5209" fmla="*/ 9447609 w 13261896"/>
              <a:gd name="connsiteY5209" fmla="*/ 4242864 h 5790485"/>
              <a:gd name="connsiteX5210" fmla="*/ 9590436 w 13261896"/>
              <a:gd name="connsiteY5210" fmla="*/ 4276201 h 5790485"/>
              <a:gd name="connsiteX5211" fmla="*/ 9585674 w 13261896"/>
              <a:gd name="connsiteY5211" fmla="*/ 4509564 h 5790485"/>
              <a:gd name="connsiteX5212" fmla="*/ 9585674 w 13261896"/>
              <a:gd name="connsiteY5212" fmla="*/ 4414314 h 5790485"/>
              <a:gd name="connsiteX5213" fmla="*/ 9176194 w 13261896"/>
              <a:gd name="connsiteY5213" fmla="*/ 4352401 h 5790485"/>
              <a:gd name="connsiteX5214" fmla="*/ 9176194 w 13261896"/>
              <a:gd name="connsiteY5214" fmla="*/ 4547616 h 5790485"/>
              <a:gd name="connsiteX5215" fmla="*/ 9176194 w 13261896"/>
              <a:gd name="connsiteY5215" fmla="*/ 4214289 h 5790485"/>
              <a:gd name="connsiteX5216" fmla="*/ 9323784 w 13261896"/>
              <a:gd name="connsiteY5216" fmla="*/ 4238101 h 5790485"/>
              <a:gd name="connsiteX5217" fmla="*/ 9333309 w 13261896"/>
              <a:gd name="connsiteY5217" fmla="*/ 4228576 h 5790485"/>
              <a:gd name="connsiteX5218" fmla="*/ 9176194 w 13261896"/>
              <a:gd name="connsiteY5218" fmla="*/ 4195239 h 5790485"/>
              <a:gd name="connsiteX5219" fmla="*/ 9176194 w 13261896"/>
              <a:gd name="connsiteY5219" fmla="*/ 4133374 h 5790485"/>
              <a:gd name="connsiteX5220" fmla="*/ 9285684 w 13261896"/>
              <a:gd name="connsiteY5220" fmla="*/ 4152424 h 5790485"/>
              <a:gd name="connsiteX5221" fmla="*/ 9295209 w 13261896"/>
              <a:gd name="connsiteY5221" fmla="*/ 4142899 h 5790485"/>
              <a:gd name="connsiteX5222" fmla="*/ 9176194 w 13261896"/>
              <a:gd name="connsiteY5222" fmla="*/ 4114324 h 5790485"/>
              <a:gd name="connsiteX5223" fmla="*/ 9176194 w 13261896"/>
              <a:gd name="connsiteY5223" fmla="*/ 3952399 h 5790485"/>
              <a:gd name="connsiteX5224" fmla="*/ 9152382 w 13261896"/>
              <a:gd name="connsiteY5224" fmla="*/ 3952399 h 5790485"/>
              <a:gd name="connsiteX5225" fmla="*/ 9152382 w 13261896"/>
              <a:gd name="connsiteY5225" fmla="*/ 4547616 h 5790485"/>
              <a:gd name="connsiteX5226" fmla="*/ 9142857 w 13261896"/>
              <a:gd name="connsiteY5226" fmla="*/ 4547616 h 5790485"/>
              <a:gd name="connsiteX5227" fmla="*/ 9142857 w 13261896"/>
              <a:gd name="connsiteY5227" fmla="*/ 4357164 h 5790485"/>
              <a:gd name="connsiteX5228" fmla="*/ 9014269 w 13261896"/>
              <a:gd name="connsiteY5228" fmla="*/ 4328589 h 5790485"/>
              <a:gd name="connsiteX5229" fmla="*/ 8971407 w 13261896"/>
              <a:gd name="connsiteY5229" fmla="*/ 4423839 h 5790485"/>
              <a:gd name="connsiteX5230" fmla="*/ 8971407 w 13261896"/>
              <a:gd name="connsiteY5230" fmla="*/ 4566666 h 5790485"/>
              <a:gd name="connsiteX5231" fmla="*/ 8819007 w 13261896"/>
              <a:gd name="connsiteY5231" fmla="*/ 4580954 h 5790485"/>
              <a:gd name="connsiteX5232" fmla="*/ 8819007 w 13261896"/>
              <a:gd name="connsiteY5232" fmla="*/ 4390501 h 5790485"/>
              <a:gd name="connsiteX5233" fmla="*/ 8890444 w 13261896"/>
              <a:gd name="connsiteY5233" fmla="*/ 4352401 h 5790485"/>
              <a:gd name="connsiteX5234" fmla="*/ 8866632 w 13261896"/>
              <a:gd name="connsiteY5234" fmla="*/ 4300014 h 5790485"/>
              <a:gd name="connsiteX5235" fmla="*/ 8814292 w 13261896"/>
              <a:gd name="connsiteY5235" fmla="*/ 4342876 h 5790485"/>
              <a:gd name="connsiteX5236" fmla="*/ 8814292 w 13261896"/>
              <a:gd name="connsiteY5236" fmla="*/ 4261914 h 5790485"/>
              <a:gd name="connsiteX5237" fmla="*/ 8833294 w 13261896"/>
              <a:gd name="connsiteY5237" fmla="*/ 4257151 h 5790485"/>
              <a:gd name="connsiteX5238" fmla="*/ 8814292 w 13261896"/>
              <a:gd name="connsiteY5238" fmla="*/ 4209526 h 5790485"/>
              <a:gd name="connsiteX5239" fmla="*/ 8885682 w 13261896"/>
              <a:gd name="connsiteY5239" fmla="*/ 4157139 h 5790485"/>
              <a:gd name="connsiteX5240" fmla="*/ 8795242 w 13261896"/>
              <a:gd name="connsiteY5240" fmla="*/ 4104799 h 5790485"/>
              <a:gd name="connsiteX5241" fmla="*/ 8723804 w 13261896"/>
              <a:gd name="connsiteY5241" fmla="*/ 4147661 h 5790485"/>
              <a:gd name="connsiteX5242" fmla="*/ 8495204 w 13261896"/>
              <a:gd name="connsiteY5242" fmla="*/ 4219051 h 5790485"/>
              <a:gd name="connsiteX5243" fmla="*/ 8309515 w 13261896"/>
              <a:gd name="connsiteY5243" fmla="*/ 4252389 h 5790485"/>
              <a:gd name="connsiteX5244" fmla="*/ 6309503 w 13261896"/>
              <a:gd name="connsiteY5244" fmla="*/ 4547616 h 5790485"/>
              <a:gd name="connsiteX5245" fmla="*/ 6157103 w 13261896"/>
              <a:gd name="connsiteY5245" fmla="*/ 4504801 h 5790485"/>
              <a:gd name="connsiteX5246" fmla="*/ 6314266 w 13261896"/>
              <a:gd name="connsiteY5246" fmla="*/ 4533376 h 5790485"/>
              <a:gd name="connsiteX5247" fmla="*/ 6738081 w 13261896"/>
              <a:gd name="connsiteY5247" fmla="*/ 4471464 h 5790485"/>
              <a:gd name="connsiteX5248" fmla="*/ 7104745 w 13261896"/>
              <a:gd name="connsiteY5248" fmla="*/ 4419076 h 5790485"/>
              <a:gd name="connsiteX5249" fmla="*/ 8685704 w 13261896"/>
              <a:gd name="connsiteY5249" fmla="*/ 4152424 h 5790485"/>
              <a:gd name="connsiteX5250" fmla="*/ 8790479 w 13261896"/>
              <a:gd name="connsiteY5250" fmla="*/ 4085749 h 5790485"/>
              <a:gd name="connsiteX5251" fmla="*/ 8909494 w 13261896"/>
              <a:gd name="connsiteY5251" fmla="*/ 4138136 h 5790485"/>
              <a:gd name="connsiteX5252" fmla="*/ 8823769 w 13261896"/>
              <a:gd name="connsiteY5252" fmla="*/ 4200001 h 5790485"/>
              <a:gd name="connsiteX5253" fmla="*/ 8819007 w 13261896"/>
              <a:gd name="connsiteY5253" fmla="*/ 4214289 h 5790485"/>
              <a:gd name="connsiteX5254" fmla="*/ 8880919 w 13261896"/>
              <a:gd name="connsiteY5254" fmla="*/ 4309539 h 5790485"/>
              <a:gd name="connsiteX5255" fmla="*/ 8899969 w 13261896"/>
              <a:gd name="connsiteY5255" fmla="*/ 4352401 h 5790485"/>
              <a:gd name="connsiteX5256" fmla="*/ 8938069 w 13261896"/>
              <a:gd name="connsiteY5256" fmla="*/ 4376214 h 5790485"/>
              <a:gd name="connsiteX5257" fmla="*/ 9071419 w 13261896"/>
              <a:gd name="connsiteY5257" fmla="*/ 4252389 h 5790485"/>
              <a:gd name="connsiteX5258" fmla="*/ 9142857 w 13261896"/>
              <a:gd name="connsiteY5258" fmla="*/ 4233339 h 5790485"/>
              <a:gd name="connsiteX5259" fmla="*/ 9147619 w 13261896"/>
              <a:gd name="connsiteY5259" fmla="*/ 3990499 h 5790485"/>
              <a:gd name="connsiteX5260" fmla="*/ 9128569 w 13261896"/>
              <a:gd name="connsiteY5260" fmla="*/ 3990499 h 5790485"/>
              <a:gd name="connsiteX5261" fmla="*/ 8980932 w 13261896"/>
              <a:gd name="connsiteY5261" fmla="*/ 4085749 h 5790485"/>
              <a:gd name="connsiteX5262" fmla="*/ 8957119 w 13261896"/>
              <a:gd name="connsiteY5262" fmla="*/ 4071461 h 5790485"/>
              <a:gd name="connsiteX5263" fmla="*/ 8809529 w 13261896"/>
              <a:gd name="connsiteY5263" fmla="*/ 4047649 h 5790485"/>
              <a:gd name="connsiteX5264" fmla="*/ 8809529 w 13261896"/>
              <a:gd name="connsiteY5264" fmla="*/ 4000024 h 5790485"/>
              <a:gd name="connsiteX5265" fmla="*/ 8780954 w 13261896"/>
              <a:gd name="connsiteY5265" fmla="*/ 4000024 h 5790485"/>
              <a:gd name="connsiteX5266" fmla="*/ 8771429 w 13261896"/>
              <a:gd name="connsiteY5266" fmla="*/ 4042886 h 5790485"/>
              <a:gd name="connsiteX5267" fmla="*/ 6647593 w 13261896"/>
              <a:gd name="connsiteY5267" fmla="*/ 4395264 h 5790485"/>
              <a:gd name="connsiteX5268" fmla="*/ 6647593 w 13261896"/>
              <a:gd name="connsiteY5268" fmla="*/ 4352401 h 5790485"/>
              <a:gd name="connsiteX5269" fmla="*/ 7438073 w 13261896"/>
              <a:gd name="connsiteY5269" fmla="*/ 4233339 h 5790485"/>
              <a:gd name="connsiteX5270" fmla="*/ 7423785 w 13261896"/>
              <a:gd name="connsiteY5270" fmla="*/ 4176189 h 5790485"/>
              <a:gd name="connsiteX5271" fmla="*/ 7471410 w 13261896"/>
              <a:gd name="connsiteY5271" fmla="*/ 4138136 h 5790485"/>
              <a:gd name="connsiteX5272" fmla="*/ 7504748 w 13261896"/>
              <a:gd name="connsiteY5272" fmla="*/ 4157139 h 5790485"/>
              <a:gd name="connsiteX5273" fmla="*/ 7466648 w 13261896"/>
              <a:gd name="connsiteY5273" fmla="*/ 4142899 h 5790485"/>
              <a:gd name="connsiteX5274" fmla="*/ 7428548 w 13261896"/>
              <a:gd name="connsiteY5274" fmla="*/ 4180951 h 5790485"/>
              <a:gd name="connsiteX5275" fmla="*/ 7485698 w 13261896"/>
              <a:gd name="connsiteY5275" fmla="*/ 4238101 h 5790485"/>
              <a:gd name="connsiteX5276" fmla="*/ 7523798 w 13261896"/>
              <a:gd name="connsiteY5276" fmla="*/ 4185714 h 5790485"/>
              <a:gd name="connsiteX5277" fmla="*/ 7542848 w 13261896"/>
              <a:gd name="connsiteY5277" fmla="*/ 4214289 h 5790485"/>
              <a:gd name="connsiteX5278" fmla="*/ 8776192 w 13261896"/>
              <a:gd name="connsiteY5278" fmla="*/ 3985736 h 5790485"/>
              <a:gd name="connsiteX5279" fmla="*/ 9042844 w 13261896"/>
              <a:gd name="connsiteY5279" fmla="*/ 4038124 h 5790485"/>
              <a:gd name="connsiteX5280" fmla="*/ 9142857 w 13261896"/>
              <a:gd name="connsiteY5280" fmla="*/ 3976211 h 5790485"/>
              <a:gd name="connsiteX5281" fmla="*/ 9147619 w 13261896"/>
              <a:gd name="connsiteY5281" fmla="*/ 3947636 h 5790485"/>
              <a:gd name="connsiteX5282" fmla="*/ 9185719 w 13261896"/>
              <a:gd name="connsiteY5282" fmla="*/ 3952399 h 5790485"/>
              <a:gd name="connsiteX5283" fmla="*/ 9180957 w 13261896"/>
              <a:gd name="connsiteY5283" fmla="*/ 4057174 h 5790485"/>
              <a:gd name="connsiteX5284" fmla="*/ 9323784 w 13261896"/>
              <a:gd name="connsiteY5284" fmla="*/ 4085749 h 5790485"/>
              <a:gd name="connsiteX5285" fmla="*/ 9480947 w 13261896"/>
              <a:gd name="connsiteY5285" fmla="*/ 3985736 h 5790485"/>
              <a:gd name="connsiteX5286" fmla="*/ 8833294 w 13261896"/>
              <a:gd name="connsiteY5286" fmla="*/ 3823811 h 5790485"/>
              <a:gd name="connsiteX5287" fmla="*/ 8795242 w 13261896"/>
              <a:gd name="connsiteY5287" fmla="*/ 3790474 h 5790485"/>
              <a:gd name="connsiteX5288" fmla="*/ 8742854 w 13261896"/>
              <a:gd name="connsiteY5288" fmla="*/ 3828574 h 5790485"/>
              <a:gd name="connsiteX5289" fmla="*/ 7452360 w 13261896"/>
              <a:gd name="connsiteY5289" fmla="*/ 4128611 h 5790485"/>
              <a:gd name="connsiteX5290" fmla="*/ 6538056 w 13261896"/>
              <a:gd name="connsiteY5290" fmla="*/ 4276201 h 5790485"/>
              <a:gd name="connsiteX5291" fmla="*/ 6414278 w 13261896"/>
              <a:gd name="connsiteY5291" fmla="*/ 4271439 h 5790485"/>
              <a:gd name="connsiteX5292" fmla="*/ 6414278 w 13261896"/>
              <a:gd name="connsiteY5292" fmla="*/ 4252389 h 5790485"/>
              <a:gd name="connsiteX5293" fmla="*/ 6833331 w 13261896"/>
              <a:gd name="connsiteY5293" fmla="*/ 4204764 h 5790485"/>
              <a:gd name="connsiteX5294" fmla="*/ 7190470 w 13261896"/>
              <a:gd name="connsiteY5294" fmla="*/ 4138136 h 5790485"/>
              <a:gd name="connsiteX5295" fmla="*/ 7490460 w 13261896"/>
              <a:gd name="connsiteY5295" fmla="*/ 4080986 h 5790485"/>
              <a:gd name="connsiteX5296" fmla="*/ 7714250 w 13261896"/>
              <a:gd name="connsiteY5296" fmla="*/ 4038124 h 5790485"/>
              <a:gd name="connsiteX5297" fmla="*/ 7938088 w 13261896"/>
              <a:gd name="connsiteY5297" fmla="*/ 3995261 h 5790485"/>
              <a:gd name="connsiteX5298" fmla="*/ 8161877 w 13261896"/>
              <a:gd name="connsiteY5298" fmla="*/ 3952399 h 5790485"/>
              <a:gd name="connsiteX5299" fmla="*/ 8661892 w 13261896"/>
              <a:gd name="connsiteY5299" fmla="*/ 3838099 h 5790485"/>
              <a:gd name="connsiteX5300" fmla="*/ 8804767 w 13261896"/>
              <a:gd name="connsiteY5300" fmla="*/ 3771472 h 5790485"/>
              <a:gd name="connsiteX5301" fmla="*/ 8838057 w 13261896"/>
              <a:gd name="connsiteY5301" fmla="*/ 3799999 h 5790485"/>
              <a:gd name="connsiteX5302" fmla="*/ 8933307 w 13261896"/>
              <a:gd name="connsiteY5302" fmla="*/ 3847624 h 5790485"/>
              <a:gd name="connsiteX5303" fmla="*/ 9052369 w 13261896"/>
              <a:gd name="connsiteY5303" fmla="*/ 3885724 h 5790485"/>
              <a:gd name="connsiteX5304" fmla="*/ 9495234 w 13261896"/>
              <a:gd name="connsiteY5304" fmla="*/ 3976211 h 5790485"/>
              <a:gd name="connsiteX5305" fmla="*/ 9509522 w 13261896"/>
              <a:gd name="connsiteY5305" fmla="*/ 3961924 h 5790485"/>
              <a:gd name="connsiteX5306" fmla="*/ 8938069 w 13261896"/>
              <a:gd name="connsiteY5306" fmla="*/ 3833336 h 5790485"/>
              <a:gd name="connsiteX5307" fmla="*/ 9509522 w 13261896"/>
              <a:gd name="connsiteY5307" fmla="*/ 3952399 h 5790485"/>
              <a:gd name="connsiteX5308" fmla="*/ 9542859 w 13261896"/>
              <a:gd name="connsiteY5308" fmla="*/ 3947636 h 5790485"/>
              <a:gd name="connsiteX5309" fmla="*/ 8961882 w 13261896"/>
              <a:gd name="connsiteY5309" fmla="*/ 3823811 h 5790485"/>
              <a:gd name="connsiteX5310" fmla="*/ 9266634 w 13261896"/>
              <a:gd name="connsiteY5310" fmla="*/ 3595259 h 5790485"/>
              <a:gd name="connsiteX5311" fmla="*/ 9576197 w 13261896"/>
              <a:gd name="connsiteY5311" fmla="*/ 3914299 h 5790485"/>
              <a:gd name="connsiteX5312" fmla="*/ 9580911 w 13261896"/>
              <a:gd name="connsiteY5312" fmla="*/ 3880961 h 5790485"/>
              <a:gd name="connsiteX5313" fmla="*/ 9609486 w 13261896"/>
              <a:gd name="connsiteY5313" fmla="*/ 3880961 h 5790485"/>
              <a:gd name="connsiteX5314" fmla="*/ 9271397 w 13261896"/>
              <a:gd name="connsiteY5314" fmla="*/ 3528584 h 5790485"/>
              <a:gd name="connsiteX5315" fmla="*/ 8861869 w 13261896"/>
              <a:gd name="connsiteY5315" fmla="*/ 3795236 h 5790485"/>
              <a:gd name="connsiteX5316" fmla="*/ 8823769 w 13261896"/>
              <a:gd name="connsiteY5316" fmla="*/ 3771472 h 5790485"/>
              <a:gd name="connsiteX5317" fmla="*/ 9271397 w 13261896"/>
              <a:gd name="connsiteY5317" fmla="*/ 3480959 h 5790485"/>
              <a:gd name="connsiteX5318" fmla="*/ 9752361 w 13261896"/>
              <a:gd name="connsiteY5318" fmla="*/ 3966686 h 5790485"/>
              <a:gd name="connsiteX5319" fmla="*/ 12533329 w 13261896"/>
              <a:gd name="connsiteY5319" fmla="*/ 3500009 h 5790485"/>
              <a:gd name="connsiteX5320" fmla="*/ 12366641 w 13261896"/>
              <a:gd name="connsiteY5320" fmla="*/ 3480959 h 5790485"/>
              <a:gd name="connsiteX5321" fmla="*/ 12433316 w 13261896"/>
              <a:gd name="connsiteY5321" fmla="*/ 3471434 h 5790485"/>
              <a:gd name="connsiteX5322" fmla="*/ 12533329 w 13261896"/>
              <a:gd name="connsiteY5322" fmla="*/ 3500009 h 5790485"/>
              <a:gd name="connsiteX5323" fmla="*/ 11561873 w 13261896"/>
              <a:gd name="connsiteY5323" fmla="*/ 3542872 h 5790485"/>
              <a:gd name="connsiteX5324" fmla="*/ 11547586 w 13261896"/>
              <a:gd name="connsiteY5324" fmla="*/ 3595259 h 5790485"/>
              <a:gd name="connsiteX5325" fmla="*/ 11514248 w 13261896"/>
              <a:gd name="connsiteY5325" fmla="*/ 3566684 h 5790485"/>
              <a:gd name="connsiteX5326" fmla="*/ 11499961 w 13261896"/>
              <a:gd name="connsiteY5326" fmla="*/ 3509534 h 5790485"/>
              <a:gd name="connsiteX5327" fmla="*/ 11514248 w 13261896"/>
              <a:gd name="connsiteY5327" fmla="*/ 3471434 h 5790485"/>
              <a:gd name="connsiteX5328" fmla="*/ 11561873 w 13261896"/>
              <a:gd name="connsiteY5328" fmla="*/ 3542872 h 5790485"/>
              <a:gd name="connsiteX5329" fmla="*/ 12723781 w 13261896"/>
              <a:gd name="connsiteY5329" fmla="*/ 3504772 h 5790485"/>
              <a:gd name="connsiteX5330" fmla="*/ 12638056 w 13261896"/>
              <a:gd name="connsiteY5330" fmla="*/ 3504772 h 5790485"/>
              <a:gd name="connsiteX5331" fmla="*/ 12590479 w 13261896"/>
              <a:gd name="connsiteY5331" fmla="*/ 3519059 h 5790485"/>
              <a:gd name="connsiteX5332" fmla="*/ 12680919 w 13261896"/>
              <a:gd name="connsiteY5332" fmla="*/ 3490484 h 5790485"/>
              <a:gd name="connsiteX5333" fmla="*/ 12766644 w 13261896"/>
              <a:gd name="connsiteY5333" fmla="*/ 3466672 h 5790485"/>
              <a:gd name="connsiteX5334" fmla="*/ 12723781 w 13261896"/>
              <a:gd name="connsiteY5334" fmla="*/ 3504772 h 5790485"/>
              <a:gd name="connsiteX5335" fmla="*/ 11319033 w 13261896"/>
              <a:gd name="connsiteY5335" fmla="*/ 3476197 h 5790485"/>
              <a:gd name="connsiteX5336" fmla="*/ 11309508 w 13261896"/>
              <a:gd name="connsiteY5336" fmla="*/ 3500009 h 5790485"/>
              <a:gd name="connsiteX5337" fmla="*/ 11271408 w 13261896"/>
              <a:gd name="connsiteY5337" fmla="*/ 3519059 h 5790485"/>
              <a:gd name="connsiteX5338" fmla="*/ 11252359 w 13261896"/>
              <a:gd name="connsiteY5338" fmla="*/ 3514297 h 5790485"/>
              <a:gd name="connsiteX5339" fmla="*/ 11299983 w 13261896"/>
              <a:gd name="connsiteY5339" fmla="*/ 3466672 h 5790485"/>
              <a:gd name="connsiteX5340" fmla="*/ 11319033 w 13261896"/>
              <a:gd name="connsiteY5340" fmla="*/ 3476197 h 5790485"/>
              <a:gd name="connsiteX5341" fmla="*/ 11380946 w 13261896"/>
              <a:gd name="connsiteY5341" fmla="*/ 3500009 h 5790485"/>
              <a:gd name="connsiteX5342" fmla="*/ 11357133 w 13261896"/>
              <a:gd name="connsiteY5342" fmla="*/ 3547634 h 5790485"/>
              <a:gd name="connsiteX5343" fmla="*/ 11328558 w 13261896"/>
              <a:gd name="connsiteY5343" fmla="*/ 3476197 h 5790485"/>
              <a:gd name="connsiteX5344" fmla="*/ 11352371 w 13261896"/>
              <a:gd name="connsiteY5344" fmla="*/ 3461909 h 5790485"/>
              <a:gd name="connsiteX5345" fmla="*/ 11380946 w 13261896"/>
              <a:gd name="connsiteY5345" fmla="*/ 3500009 h 5790485"/>
              <a:gd name="connsiteX5346" fmla="*/ 11904725 w 13261896"/>
              <a:gd name="connsiteY5346" fmla="*/ 3509534 h 5790485"/>
              <a:gd name="connsiteX5347" fmla="*/ 11876150 w 13261896"/>
              <a:gd name="connsiteY5347" fmla="*/ 3528584 h 5790485"/>
              <a:gd name="connsiteX5348" fmla="*/ 11857148 w 13261896"/>
              <a:gd name="connsiteY5348" fmla="*/ 3528584 h 5790485"/>
              <a:gd name="connsiteX5349" fmla="*/ 11852386 w 13261896"/>
              <a:gd name="connsiteY5349" fmla="*/ 3514297 h 5790485"/>
              <a:gd name="connsiteX5350" fmla="*/ 11876150 w 13261896"/>
              <a:gd name="connsiteY5350" fmla="*/ 3466672 h 5790485"/>
              <a:gd name="connsiteX5351" fmla="*/ 11904725 w 13261896"/>
              <a:gd name="connsiteY5351" fmla="*/ 3457147 h 5790485"/>
              <a:gd name="connsiteX5352" fmla="*/ 11904725 w 13261896"/>
              <a:gd name="connsiteY5352" fmla="*/ 3509534 h 5790485"/>
              <a:gd name="connsiteX5353" fmla="*/ 11280933 w 13261896"/>
              <a:gd name="connsiteY5353" fmla="*/ 3452384 h 5790485"/>
              <a:gd name="connsiteX5354" fmla="*/ 11285696 w 13261896"/>
              <a:gd name="connsiteY5354" fmla="*/ 3466672 h 5790485"/>
              <a:gd name="connsiteX5355" fmla="*/ 11252359 w 13261896"/>
              <a:gd name="connsiteY5355" fmla="*/ 3485722 h 5790485"/>
              <a:gd name="connsiteX5356" fmla="*/ 11228546 w 13261896"/>
              <a:gd name="connsiteY5356" fmla="*/ 3480959 h 5790485"/>
              <a:gd name="connsiteX5357" fmla="*/ 11266646 w 13261896"/>
              <a:gd name="connsiteY5357" fmla="*/ 3447622 h 5790485"/>
              <a:gd name="connsiteX5358" fmla="*/ 11280933 w 13261896"/>
              <a:gd name="connsiteY5358" fmla="*/ 3452384 h 5790485"/>
              <a:gd name="connsiteX5359" fmla="*/ 11623786 w 13261896"/>
              <a:gd name="connsiteY5359" fmla="*/ 3504772 h 5790485"/>
              <a:gd name="connsiteX5360" fmla="*/ 11599973 w 13261896"/>
              <a:gd name="connsiteY5360" fmla="*/ 3576209 h 5790485"/>
              <a:gd name="connsiteX5361" fmla="*/ 11576161 w 13261896"/>
              <a:gd name="connsiteY5361" fmla="*/ 3547634 h 5790485"/>
              <a:gd name="connsiteX5362" fmla="*/ 11552348 w 13261896"/>
              <a:gd name="connsiteY5362" fmla="*/ 3480959 h 5790485"/>
              <a:gd name="connsiteX5363" fmla="*/ 11566636 w 13261896"/>
              <a:gd name="connsiteY5363" fmla="*/ 3442859 h 5790485"/>
              <a:gd name="connsiteX5364" fmla="*/ 11623786 w 13261896"/>
              <a:gd name="connsiteY5364" fmla="*/ 3504772 h 5790485"/>
              <a:gd name="connsiteX5365" fmla="*/ 11442858 w 13261896"/>
              <a:gd name="connsiteY5365" fmla="*/ 3485722 h 5790485"/>
              <a:gd name="connsiteX5366" fmla="*/ 11428571 w 13261896"/>
              <a:gd name="connsiteY5366" fmla="*/ 3528584 h 5790485"/>
              <a:gd name="connsiteX5367" fmla="*/ 11376183 w 13261896"/>
              <a:gd name="connsiteY5367" fmla="*/ 3461909 h 5790485"/>
              <a:gd name="connsiteX5368" fmla="*/ 11414283 w 13261896"/>
              <a:gd name="connsiteY5368" fmla="*/ 3442859 h 5790485"/>
              <a:gd name="connsiteX5369" fmla="*/ 11442858 w 13261896"/>
              <a:gd name="connsiteY5369" fmla="*/ 3485722 h 5790485"/>
              <a:gd name="connsiteX5370" fmla="*/ 11185684 w 13261896"/>
              <a:gd name="connsiteY5370" fmla="*/ 3442859 h 5790485"/>
              <a:gd name="connsiteX5371" fmla="*/ 11219021 w 13261896"/>
              <a:gd name="connsiteY5371" fmla="*/ 3466672 h 5790485"/>
              <a:gd name="connsiteX5372" fmla="*/ 11180921 w 13261896"/>
              <a:gd name="connsiteY5372" fmla="*/ 3490484 h 5790485"/>
              <a:gd name="connsiteX5373" fmla="*/ 11152346 w 13261896"/>
              <a:gd name="connsiteY5373" fmla="*/ 3480959 h 5790485"/>
              <a:gd name="connsiteX5374" fmla="*/ 11152346 w 13261896"/>
              <a:gd name="connsiteY5374" fmla="*/ 3442859 h 5790485"/>
              <a:gd name="connsiteX5375" fmla="*/ 11185684 w 13261896"/>
              <a:gd name="connsiteY5375" fmla="*/ 3442859 h 5790485"/>
              <a:gd name="connsiteX5376" fmla="*/ 12661869 w 13261896"/>
              <a:gd name="connsiteY5376" fmla="*/ 3485722 h 5790485"/>
              <a:gd name="connsiteX5377" fmla="*/ 12642819 w 13261896"/>
              <a:gd name="connsiteY5377" fmla="*/ 3490484 h 5790485"/>
              <a:gd name="connsiteX5378" fmla="*/ 12600004 w 13261896"/>
              <a:gd name="connsiteY5378" fmla="*/ 3438097 h 5790485"/>
              <a:gd name="connsiteX5379" fmla="*/ 12661869 w 13261896"/>
              <a:gd name="connsiteY5379" fmla="*/ 3485722 h 5790485"/>
              <a:gd name="connsiteX5380" fmla="*/ 12328541 w 13261896"/>
              <a:gd name="connsiteY5380" fmla="*/ 3480959 h 5790485"/>
              <a:gd name="connsiteX5381" fmla="*/ 12314254 w 13261896"/>
              <a:gd name="connsiteY5381" fmla="*/ 3438097 h 5790485"/>
              <a:gd name="connsiteX5382" fmla="*/ 12328541 w 13261896"/>
              <a:gd name="connsiteY5382" fmla="*/ 3480959 h 5790485"/>
              <a:gd name="connsiteX5383" fmla="*/ 11861911 w 13261896"/>
              <a:gd name="connsiteY5383" fmla="*/ 3452384 h 5790485"/>
              <a:gd name="connsiteX5384" fmla="*/ 11785711 w 13261896"/>
              <a:gd name="connsiteY5384" fmla="*/ 3519059 h 5790485"/>
              <a:gd name="connsiteX5385" fmla="*/ 11776186 w 13261896"/>
              <a:gd name="connsiteY5385" fmla="*/ 3480959 h 5790485"/>
              <a:gd name="connsiteX5386" fmla="*/ 11852386 w 13261896"/>
              <a:gd name="connsiteY5386" fmla="*/ 3419047 h 5790485"/>
              <a:gd name="connsiteX5387" fmla="*/ 11861911 w 13261896"/>
              <a:gd name="connsiteY5387" fmla="*/ 3452384 h 5790485"/>
              <a:gd name="connsiteX5388" fmla="*/ 11499961 w 13261896"/>
              <a:gd name="connsiteY5388" fmla="*/ 3461909 h 5790485"/>
              <a:gd name="connsiteX5389" fmla="*/ 11485673 w 13261896"/>
              <a:gd name="connsiteY5389" fmla="*/ 3500009 h 5790485"/>
              <a:gd name="connsiteX5390" fmla="*/ 11457146 w 13261896"/>
              <a:gd name="connsiteY5390" fmla="*/ 3476197 h 5790485"/>
              <a:gd name="connsiteX5391" fmla="*/ 11433333 w 13261896"/>
              <a:gd name="connsiteY5391" fmla="*/ 3438097 h 5790485"/>
              <a:gd name="connsiteX5392" fmla="*/ 11466671 w 13261896"/>
              <a:gd name="connsiteY5392" fmla="*/ 3419047 h 5790485"/>
              <a:gd name="connsiteX5393" fmla="*/ 11499961 w 13261896"/>
              <a:gd name="connsiteY5393" fmla="*/ 3461909 h 5790485"/>
              <a:gd name="connsiteX5394" fmla="*/ 11266646 w 13261896"/>
              <a:gd name="connsiteY5394" fmla="*/ 3428572 h 5790485"/>
              <a:gd name="connsiteX5395" fmla="*/ 11228546 w 13261896"/>
              <a:gd name="connsiteY5395" fmla="*/ 3452384 h 5790485"/>
              <a:gd name="connsiteX5396" fmla="*/ 11199971 w 13261896"/>
              <a:gd name="connsiteY5396" fmla="*/ 3438097 h 5790485"/>
              <a:gd name="connsiteX5397" fmla="*/ 11261883 w 13261896"/>
              <a:gd name="connsiteY5397" fmla="*/ 3419047 h 5790485"/>
              <a:gd name="connsiteX5398" fmla="*/ 11266646 w 13261896"/>
              <a:gd name="connsiteY5398" fmla="*/ 3428572 h 5790485"/>
              <a:gd name="connsiteX5399" fmla="*/ 12628531 w 13261896"/>
              <a:gd name="connsiteY5399" fmla="*/ 3490484 h 5790485"/>
              <a:gd name="connsiteX5400" fmla="*/ 12609529 w 13261896"/>
              <a:gd name="connsiteY5400" fmla="*/ 3500009 h 5790485"/>
              <a:gd name="connsiteX5401" fmla="*/ 12571429 w 13261896"/>
              <a:gd name="connsiteY5401" fmla="*/ 3428572 h 5790485"/>
              <a:gd name="connsiteX5402" fmla="*/ 12571429 w 13261896"/>
              <a:gd name="connsiteY5402" fmla="*/ 3414284 h 5790485"/>
              <a:gd name="connsiteX5403" fmla="*/ 12628531 w 13261896"/>
              <a:gd name="connsiteY5403" fmla="*/ 3490484 h 5790485"/>
              <a:gd name="connsiteX5404" fmla="*/ 11680936 w 13261896"/>
              <a:gd name="connsiteY5404" fmla="*/ 3476197 h 5790485"/>
              <a:gd name="connsiteX5405" fmla="*/ 11661886 w 13261896"/>
              <a:gd name="connsiteY5405" fmla="*/ 3533347 h 5790485"/>
              <a:gd name="connsiteX5406" fmla="*/ 11638073 w 13261896"/>
              <a:gd name="connsiteY5406" fmla="*/ 3514297 h 5790485"/>
              <a:gd name="connsiteX5407" fmla="*/ 11619023 w 13261896"/>
              <a:gd name="connsiteY5407" fmla="*/ 3447622 h 5790485"/>
              <a:gd name="connsiteX5408" fmla="*/ 11623786 w 13261896"/>
              <a:gd name="connsiteY5408" fmla="*/ 3409522 h 5790485"/>
              <a:gd name="connsiteX5409" fmla="*/ 11680936 w 13261896"/>
              <a:gd name="connsiteY5409" fmla="*/ 3476197 h 5790485"/>
              <a:gd name="connsiteX5410" fmla="*/ 11904725 w 13261896"/>
              <a:gd name="connsiteY5410" fmla="*/ 3438097 h 5790485"/>
              <a:gd name="connsiteX5411" fmla="*/ 11876150 w 13261896"/>
              <a:gd name="connsiteY5411" fmla="*/ 3452384 h 5790485"/>
              <a:gd name="connsiteX5412" fmla="*/ 11866625 w 13261896"/>
              <a:gd name="connsiteY5412" fmla="*/ 3414284 h 5790485"/>
              <a:gd name="connsiteX5413" fmla="*/ 11904725 w 13261896"/>
              <a:gd name="connsiteY5413" fmla="*/ 3395234 h 5790485"/>
              <a:gd name="connsiteX5414" fmla="*/ 11904725 w 13261896"/>
              <a:gd name="connsiteY5414" fmla="*/ 3438097 h 5790485"/>
              <a:gd name="connsiteX5415" fmla="*/ 11747611 w 13261896"/>
              <a:gd name="connsiteY5415" fmla="*/ 3466672 h 5790485"/>
              <a:gd name="connsiteX5416" fmla="*/ 11733323 w 13261896"/>
              <a:gd name="connsiteY5416" fmla="*/ 3519059 h 5790485"/>
              <a:gd name="connsiteX5417" fmla="*/ 11690461 w 13261896"/>
              <a:gd name="connsiteY5417" fmla="*/ 3471434 h 5790485"/>
              <a:gd name="connsiteX5418" fmla="*/ 11671411 w 13261896"/>
              <a:gd name="connsiteY5418" fmla="*/ 3419047 h 5790485"/>
              <a:gd name="connsiteX5419" fmla="*/ 11680936 w 13261896"/>
              <a:gd name="connsiteY5419" fmla="*/ 3395234 h 5790485"/>
              <a:gd name="connsiteX5420" fmla="*/ 11747611 w 13261896"/>
              <a:gd name="connsiteY5420" fmla="*/ 3466672 h 5790485"/>
              <a:gd name="connsiteX5421" fmla="*/ 11552348 w 13261896"/>
              <a:gd name="connsiteY5421" fmla="*/ 3438097 h 5790485"/>
              <a:gd name="connsiteX5422" fmla="*/ 11542823 w 13261896"/>
              <a:gd name="connsiteY5422" fmla="*/ 3476197 h 5790485"/>
              <a:gd name="connsiteX5423" fmla="*/ 11514248 w 13261896"/>
              <a:gd name="connsiteY5423" fmla="*/ 3452384 h 5790485"/>
              <a:gd name="connsiteX5424" fmla="*/ 11485673 w 13261896"/>
              <a:gd name="connsiteY5424" fmla="*/ 3414284 h 5790485"/>
              <a:gd name="connsiteX5425" fmla="*/ 11514248 w 13261896"/>
              <a:gd name="connsiteY5425" fmla="*/ 3390519 h 5790485"/>
              <a:gd name="connsiteX5426" fmla="*/ 11552348 w 13261896"/>
              <a:gd name="connsiteY5426" fmla="*/ 3438097 h 5790485"/>
              <a:gd name="connsiteX5427" fmla="*/ 11204734 w 13261896"/>
              <a:gd name="connsiteY5427" fmla="*/ 3414284 h 5790485"/>
              <a:gd name="connsiteX5428" fmla="*/ 11176159 w 13261896"/>
              <a:gd name="connsiteY5428" fmla="*/ 3433334 h 5790485"/>
              <a:gd name="connsiteX5429" fmla="*/ 11152346 w 13261896"/>
              <a:gd name="connsiteY5429" fmla="*/ 3433334 h 5790485"/>
              <a:gd name="connsiteX5430" fmla="*/ 11152346 w 13261896"/>
              <a:gd name="connsiteY5430" fmla="*/ 3390519 h 5790485"/>
              <a:gd name="connsiteX5431" fmla="*/ 11204734 w 13261896"/>
              <a:gd name="connsiteY5431" fmla="*/ 3414284 h 5790485"/>
              <a:gd name="connsiteX5432" fmla="*/ 11257121 w 13261896"/>
              <a:gd name="connsiteY5432" fmla="*/ 3385757 h 5790485"/>
              <a:gd name="connsiteX5433" fmla="*/ 11257121 w 13261896"/>
              <a:gd name="connsiteY5433" fmla="*/ 3404759 h 5790485"/>
              <a:gd name="connsiteX5434" fmla="*/ 11209496 w 13261896"/>
              <a:gd name="connsiteY5434" fmla="*/ 3404759 h 5790485"/>
              <a:gd name="connsiteX5435" fmla="*/ 11228546 w 13261896"/>
              <a:gd name="connsiteY5435" fmla="*/ 3385757 h 5790485"/>
              <a:gd name="connsiteX5436" fmla="*/ 11257121 w 13261896"/>
              <a:gd name="connsiteY5436" fmla="*/ 3385757 h 5790485"/>
              <a:gd name="connsiteX5437" fmla="*/ 11828573 w 13261896"/>
              <a:gd name="connsiteY5437" fmla="*/ 3371469 h 5790485"/>
              <a:gd name="connsiteX5438" fmla="*/ 11828573 w 13261896"/>
              <a:gd name="connsiteY5438" fmla="*/ 3390519 h 5790485"/>
              <a:gd name="connsiteX5439" fmla="*/ 11776186 w 13261896"/>
              <a:gd name="connsiteY5439" fmla="*/ 3452384 h 5790485"/>
              <a:gd name="connsiteX5440" fmla="*/ 11776186 w 13261896"/>
              <a:gd name="connsiteY5440" fmla="*/ 3390519 h 5790485"/>
              <a:gd name="connsiteX5441" fmla="*/ 11785711 w 13261896"/>
              <a:gd name="connsiteY5441" fmla="*/ 3371469 h 5790485"/>
              <a:gd name="connsiteX5442" fmla="*/ 11828573 w 13261896"/>
              <a:gd name="connsiteY5442" fmla="*/ 3371469 h 5790485"/>
              <a:gd name="connsiteX5443" fmla="*/ 11761898 w 13261896"/>
              <a:gd name="connsiteY5443" fmla="*/ 3404759 h 5790485"/>
              <a:gd name="connsiteX5444" fmla="*/ 11766661 w 13261896"/>
              <a:gd name="connsiteY5444" fmla="*/ 3504772 h 5790485"/>
              <a:gd name="connsiteX5445" fmla="*/ 11757136 w 13261896"/>
              <a:gd name="connsiteY5445" fmla="*/ 3500009 h 5790485"/>
              <a:gd name="connsiteX5446" fmla="*/ 11761898 w 13261896"/>
              <a:gd name="connsiteY5446" fmla="*/ 3471434 h 5790485"/>
              <a:gd name="connsiteX5447" fmla="*/ 11733323 w 13261896"/>
              <a:gd name="connsiteY5447" fmla="*/ 3404759 h 5790485"/>
              <a:gd name="connsiteX5448" fmla="*/ 11747611 w 13261896"/>
              <a:gd name="connsiteY5448" fmla="*/ 3371469 h 5790485"/>
              <a:gd name="connsiteX5449" fmla="*/ 11761898 w 13261896"/>
              <a:gd name="connsiteY5449" fmla="*/ 3404759 h 5790485"/>
              <a:gd name="connsiteX5450" fmla="*/ 11614261 w 13261896"/>
              <a:gd name="connsiteY5450" fmla="*/ 3414284 h 5790485"/>
              <a:gd name="connsiteX5451" fmla="*/ 11604736 w 13261896"/>
              <a:gd name="connsiteY5451" fmla="*/ 3447622 h 5790485"/>
              <a:gd name="connsiteX5452" fmla="*/ 11566636 w 13261896"/>
              <a:gd name="connsiteY5452" fmla="*/ 3428572 h 5790485"/>
              <a:gd name="connsiteX5453" fmla="*/ 11528536 w 13261896"/>
              <a:gd name="connsiteY5453" fmla="*/ 3380994 h 5790485"/>
              <a:gd name="connsiteX5454" fmla="*/ 11561873 w 13261896"/>
              <a:gd name="connsiteY5454" fmla="*/ 3357182 h 5790485"/>
              <a:gd name="connsiteX5455" fmla="*/ 11614261 w 13261896"/>
              <a:gd name="connsiteY5455" fmla="*/ 3414284 h 5790485"/>
              <a:gd name="connsiteX5456" fmla="*/ 11261883 w 13261896"/>
              <a:gd name="connsiteY5456" fmla="*/ 3371469 h 5790485"/>
              <a:gd name="connsiteX5457" fmla="*/ 11233309 w 13261896"/>
              <a:gd name="connsiteY5457" fmla="*/ 3371469 h 5790485"/>
              <a:gd name="connsiteX5458" fmla="*/ 11233309 w 13261896"/>
              <a:gd name="connsiteY5458" fmla="*/ 3357182 h 5790485"/>
              <a:gd name="connsiteX5459" fmla="*/ 11261883 w 13261896"/>
              <a:gd name="connsiteY5459" fmla="*/ 3371469 h 5790485"/>
              <a:gd name="connsiteX5460" fmla="*/ 11223784 w 13261896"/>
              <a:gd name="connsiteY5460" fmla="*/ 3371469 h 5790485"/>
              <a:gd name="connsiteX5461" fmla="*/ 11185684 w 13261896"/>
              <a:gd name="connsiteY5461" fmla="*/ 3390519 h 5790485"/>
              <a:gd name="connsiteX5462" fmla="*/ 11152346 w 13261896"/>
              <a:gd name="connsiteY5462" fmla="*/ 3357182 h 5790485"/>
              <a:gd name="connsiteX5463" fmla="*/ 11171396 w 13261896"/>
              <a:gd name="connsiteY5463" fmla="*/ 3342894 h 5790485"/>
              <a:gd name="connsiteX5464" fmla="*/ 11223784 w 13261896"/>
              <a:gd name="connsiteY5464" fmla="*/ 3371469 h 5790485"/>
              <a:gd name="connsiteX5465" fmla="*/ 11671411 w 13261896"/>
              <a:gd name="connsiteY5465" fmla="*/ 3366707 h 5790485"/>
              <a:gd name="connsiteX5466" fmla="*/ 11661886 w 13261896"/>
              <a:gd name="connsiteY5466" fmla="*/ 3414284 h 5790485"/>
              <a:gd name="connsiteX5467" fmla="*/ 11623786 w 13261896"/>
              <a:gd name="connsiteY5467" fmla="*/ 3390519 h 5790485"/>
              <a:gd name="connsiteX5468" fmla="*/ 11576161 w 13261896"/>
              <a:gd name="connsiteY5468" fmla="*/ 3347657 h 5790485"/>
              <a:gd name="connsiteX5469" fmla="*/ 11633311 w 13261896"/>
              <a:gd name="connsiteY5469" fmla="*/ 3319082 h 5790485"/>
              <a:gd name="connsiteX5470" fmla="*/ 11671411 w 13261896"/>
              <a:gd name="connsiteY5470" fmla="*/ 3366707 h 5790485"/>
              <a:gd name="connsiteX5471" fmla="*/ 11899963 w 13261896"/>
              <a:gd name="connsiteY5471" fmla="*/ 3352419 h 5790485"/>
              <a:gd name="connsiteX5472" fmla="*/ 11838098 w 13261896"/>
              <a:gd name="connsiteY5472" fmla="*/ 3409522 h 5790485"/>
              <a:gd name="connsiteX5473" fmla="*/ 11838098 w 13261896"/>
              <a:gd name="connsiteY5473" fmla="*/ 3395234 h 5790485"/>
              <a:gd name="connsiteX5474" fmla="*/ 11842861 w 13261896"/>
              <a:gd name="connsiteY5474" fmla="*/ 3366707 h 5790485"/>
              <a:gd name="connsiteX5475" fmla="*/ 11895200 w 13261896"/>
              <a:gd name="connsiteY5475" fmla="*/ 3314319 h 5790485"/>
              <a:gd name="connsiteX5476" fmla="*/ 11899963 w 13261896"/>
              <a:gd name="connsiteY5476" fmla="*/ 3352419 h 5790485"/>
              <a:gd name="connsiteX5477" fmla="*/ 11261883 w 13261896"/>
              <a:gd name="connsiteY5477" fmla="*/ 3352419 h 5790485"/>
              <a:gd name="connsiteX5478" fmla="*/ 11238071 w 13261896"/>
              <a:gd name="connsiteY5478" fmla="*/ 3319082 h 5790485"/>
              <a:gd name="connsiteX5479" fmla="*/ 11285696 w 13261896"/>
              <a:gd name="connsiteY5479" fmla="*/ 3338132 h 5790485"/>
              <a:gd name="connsiteX5480" fmla="*/ 11261883 w 13261896"/>
              <a:gd name="connsiteY5480" fmla="*/ 3352419 h 5790485"/>
              <a:gd name="connsiteX5481" fmla="*/ 11599973 w 13261896"/>
              <a:gd name="connsiteY5481" fmla="*/ 3319082 h 5790485"/>
              <a:gd name="connsiteX5482" fmla="*/ 11542823 w 13261896"/>
              <a:gd name="connsiteY5482" fmla="*/ 3352419 h 5790485"/>
              <a:gd name="connsiteX5483" fmla="*/ 11580923 w 13261896"/>
              <a:gd name="connsiteY5483" fmla="*/ 3309557 h 5790485"/>
              <a:gd name="connsiteX5484" fmla="*/ 11599973 w 13261896"/>
              <a:gd name="connsiteY5484" fmla="*/ 3319082 h 5790485"/>
              <a:gd name="connsiteX5485" fmla="*/ 11852386 w 13261896"/>
              <a:gd name="connsiteY5485" fmla="*/ 3314319 h 5790485"/>
              <a:gd name="connsiteX5486" fmla="*/ 11804761 w 13261896"/>
              <a:gd name="connsiteY5486" fmla="*/ 3361944 h 5790485"/>
              <a:gd name="connsiteX5487" fmla="*/ 11790473 w 13261896"/>
              <a:gd name="connsiteY5487" fmla="*/ 3361944 h 5790485"/>
              <a:gd name="connsiteX5488" fmla="*/ 11790473 w 13261896"/>
              <a:gd name="connsiteY5488" fmla="*/ 3347657 h 5790485"/>
              <a:gd name="connsiteX5489" fmla="*/ 11847623 w 13261896"/>
              <a:gd name="connsiteY5489" fmla="*/ 3290507 h 5790485"/>
              <a:gd name="connsiteX5490" fmla="*/ 11852386 w 13261896"/>
              <a:gd name="connsiteY5490" fmla="*/ 3314319 h 5790485"/>
              <a:gd name="connsiteX5491" fmla="*/ 11738086 w 13261896"/>
              <a:gd name="connsiteY5491" fmla="*/ 3347657 h 5790485"/>
              <a:gd name="connsiteX5492" fmla="*/ 11719036 w 13261896"/>
              <a:gd name="connsiteY5492" fmla="*/ 3399997 h 5790485"/>
              <a:gd name="connsiteX5493" fmla="*/ 11652361 w 13261896"/>
              <a:gd name="connsiteY5493" fmla="*/ 3309557 h 5790485"/>
              <a:gd name="connsiteX5494" fmla="*/ 11704748 w 13261896"/>
              <a:gd name="connsiteY5494" fmla="*/ 3290507 h 5790485"/>
              <a:gd name="connsiteX5495" fmla="*/ 11738086 w 13261896"/>
              <a:gd name="connsiteY5495" fmla="*/ 3347657 h 5790485"/>
              <a:gd name="connsiteX5496" fmla="*/ 11528536 w 13261896"/>
              <a:gd name="connsiteY5496" fmla="*/ 3309557 h 5790485"/>
              <a:gd name="connsiteX5497" fmla="*/ 11538061 w 13261896"/>
              <a:gd name="connsiteY5497" fmla="*/ 3314319 h 5790485"/>
              <a:gd name="connsiteX5498" fmla="*/ 11566636 w 13261896"/>
              <a:gd name="connsiteY5498" fmla="*/ 3304794 h 5790485"/>
              <a:gd name="connsiteX5499" fmla="*/ 11519011 w 13261896"/>
              <a:gd name="connsiteY5499" fmla="*/ 3357182 h 5790485"/>
              <a:gd name="connsiteX5500" fmla="*/ 11519011 w 13261896"/>
              <a:gd name="connsiteY5500" fmla="*/ 3338132 h 5790485"/>
              <a:gd name="connsiteX5501" fmla="*/ 11509486 w 13261896"/>
              <a:gd name="connsiteY5501" fmla="*/ 3333369 h 5790485"/>
              <a:gd name="connsiteX5502" fmla="*/ 11438096 w 13261896"/>
              <a:gd name="connsiteY5502" fmla="*/ 3395234 h 5790485"/>
              <a:gd name="connsiteX5503" fmla="*/ 11433333 w 13261896"/>
              <a:gd name="connsiteY5503" fmla="*/ 3361944 h 5790485"/>
              <a:gd name="connsiteX5504" fmla="*/ 11376183 w 13261896"/>
              <a:gd name="connsiteY5504" fmla="*/ 3423809 h 5790485"/>
              <a:gd name="connsiteX5505" fmla="*/ 11361896 w 13261896"/>
              <a:gd name="connsiteY5505" fmla="*/ 3423809 h 5790485"/>
              <a:gd name="connsiteX5506" fmla="*/ 11357133 w 13261896"/>
              <a:gd name="connsiteY5506" fmla="*/ 3395234 h 5790485"/>
              <a:gd name="connsiteX5507" fmla="*/ 11314271 w 13261896"/>
              <a:gd name="connsiteY5507" fmla="*/ 3419047 h 5790485"/>
              <a:gd name="connsiteX5508" fmla="*/ 11295221 w 13261896"/>
              <a:gd name="connsiteY5508" fmla="*/ 3419047 h 5790485"/>
              <a:gd name="connsiteX5509" fmla="*/ 11323796 w 13261896"/>
              <a:gd name="connsiteY5509" fmla="*/ 3380994 h 5790485"/>
              <a:gd name="connsiteX5510" fmla="*/ 11309508 w 13261896"/>
              <a:gd name="connsiteY5510" fmla="*/ 3371469 h 5790485"/>
              <a:gd name="connsiteX5511" fmla="*/ 11314271 w 13261896"/>
              <a:gd name="connsiteY5511" fmla="*/ 3357182 h 5790485"/>
              <a:gd name="connsiteX5512" fmla="*/ 11328558 w 13261896"/>
              <a:gd name="connsiteY5512" fmla="*/ 3376232 h 5790485"/>
              <a:gd name="connsiteX5513" fmla="*/ 11361896 w 13261896"/>
              <a:gd name="connsiteY5513" fmla="*/ 3357182 h 5790485"/>
              <a:gd name="connsiteX5514" fmla="*/ 11385708 w 13261896"/>
              <a:gd name="connsiteY5514" fmla="*/ 3366707 h 5790485"/>
              <a:gd name="connsiteX5515" fmla="*/ 11476196 w 13261896"/>
              <a:gd name="connsiteY5515" fmla="*/ 3295269 h 5790485"/>
              <a:gd name="connsiteX5516" fmla="*/ 11480958 w 13261896"/>
              <a:gd name="connsiteY5516" fmla="*/ 3338132 h 5790485"/>
              <a:gd name="connsiteX5517" fmla="*/ 11528536 w 13261896"/>
              <a:gd name="connsiteY5517" fmla="*/ 3285744 h 5790485"/>
              <a:gd name="connsiteX5518" fmla="*/ 11528536 w 13261896"/>
              <a:gd name="connsiteY5518" fmla="*/ 3309557 h 5790485"/>
              <a:gd name="connsiteX5519" fmla="*/ 11895200 w 13261896"/>
              <a:gd name="connsiteY5519" fmla="*/ 3295269 h 5790485"/>
              <a:gd name="connsiteX5520" fmla="*/ 11866625 w 13261896"/>
              <a:gd name="connsiteY5520" fmla="*/ 3314319 h 5790485"/>
              <a:gd name="connsiteX5521" fmla="*/ 11861911 w 13261896"/>
              <a:gd name="connsiteY5521" fmla="*/ 3290507 h 5790485"/>
              <a:gd name="connsiteX5522" fmla="*/ 11890438 w 13261896"/>
              <a:gd name="connsiteY5522" fmla="*/ 3280982 h 5790485"/>
              <a:gd name="connsiteX5523" fmla="*/ 11895200 w 13261896"/>
              <a:gd name="connsiteY5523" fmla="*/ 3295269 h 5790485"/>
              <a:gd name="connsiteX5524" fmla="*/ 11190446 w 13261896"/>
              <a:gd name="connsiteY5524" fmla="*/ 3280982 h 5790485"/>
              <a:gd name="connsiteX5525" fmla="*/ 11228546 w 13261896"/>
              <a:gd name="connsiteY5525" fmla="*/ 3314319 h 5790485"/>
              <a:gd name="connsiteX5526" fmla="*/ 11228546 w 13261896"/>
              <a:gd name="connsiteY5526" fmla="*/ 3347657 h 5790485"/>
              <a:gd name="connsiteX5527" fmla="*/ 11195209 w 13261896"/>
              <a:gd name="connsiteY5527" fmla="*/ 3347657 h 5790485"/>
              <a:gd name="connsiteX5528" fmla="*/ 11176159 w 13261896"/>
              <a:gd name="connsiteY5528" fmla="*/ 3309557 h 5790485"/>
              <a:gd name="connsiteX5529" fmla="*/ 11176159 w 13261896"/>
              <a:gd name="connsiteY5529" fmla="*/ 3280982 h 5790485"/>
              <a:gd name="connsiteX5530" fmla="*/ 11190446 w 13261896"/>
              <a:gd name="connsiteY5530" fmla="*/ 3280982 h 5790485"/>
              <a:gd name="connsiteX5531" fmla="*/ 11323796 w 13261896"/>
              <a:gd name="connsiteY5531" fmla="*/ 3309557 h 5790485"/>
              <a:gd name="connsiteX5532" fmla="*/ 11290458 w 13261896"/>
              <a:gd name="connsiteY5532" fmla="*/ 3323844 h 5790485"/>
              <a:gd name="connsiteX5533" fmla="*/ 11266646 w 13261896"/>
              <a:gd name="connsiteY5533" fmla="*/ 3290507 h 5790485"/>
              <a:gd name="connsiteX5534" fmla="*/ 11271408 w 13261896"/>
              <a:gd name="connsiteY5534" fmla="*/ 3276219 h 5790485"/>
              <a:gd name="connsiteX5535" fmla="*/ 11323796 w 13261896"/>
              <a:gd name="connsiteY5535" fmla="*/ 3309557 h 5790485"/>
              <a:gd name="connsiteX5536" fmla="*/ 11785711 w 13261896"/>
              <a:gd name="connsiteY5536" fmla="*/ 3309557 h 5790485"/>
              <a:gd name="connsiteX5537" fmla="*/ 11766661 w 13261896"/>
              <a:gd name="connsiteY5537" fmla="*/ 3376232 h 5790485"/>
              <a:gd name="connsiteX5538" fmla="*/ 11723798 w 13261896"/>
              <a:gd name="connsiteY5538" fmla="*/ 3290507 h 5790485"/>
              <a:gd name="connsiteX5539" fmla="*/ 11766661 w 13261896"/>
              <a:gd name="connsiteY5539" fmla="*/ 3266694 h 5790485"/>
              <a:gd name="connsiteX5540" fmla="*/ 11785711 w 13261896"/>
              <a:gd name="connsiteY5540" fmla="*/ 3309557 h 5790485"/>
              <a:gd name="connsiteX5541" fmla="*/ 11152346 w 13261896"/>
              <a:gd name="connsiteY5541" fmla="*/ 3333369 h 5790485"/>
              <a:gd name="connsiteX5542" fmla="*/ 11157109 w 13261896"/>
              <a:gd name="connsiteY5542" fmla="*/ 3266694 h 5790485"/>
              <a:gd name="connsiteX5543" fmla="*/ 11152346 w 13261896"/>
              <a:gd name="connsiteY5543" fmla="*/ 3333369 h 5790485"/>
              <a:gd name="connsiteX5544" fmla="*/ 11885675 w 13261896"/>
              <a:gd name="connsiteY5544" fmla="*/ 3266694 h 5790485"/>
              <a:gd name="connsiteX5545" fmla="*/ 11890438 w 13261896"/>
              <a:gd name="connsiteY5545" fmla="*/ 3257169 h 5790485"/>
              <a:gd name="connsiteX5546" fmla="*/ 11885675 w 13261896"/>
              <a:gd name="connsiteY5546" fmla="*/ 3266694 h 5790485"/>
              <a:gd name="connsiteX5547" fmla="*/ 11366658 w 13261896"/>
              <a:gd name="connsiteY5547" fmla="*/ 3295269 h 5790485"/>
              <a:gd name="connsiteX5548" fmla="*/ 11342846 w 13261896"/>
              <a:gd name="connsiteY5548" fmla="*/ 3300032 h 5790485"/>
              <a:gd name="connsiteX5549" fmla="*/ 11314271 w 13261896"/>
              <a:gd name="connsiteY5549" fmla="*/ 3285744 h 5790485"/>
              <a:gd name="connsiteX5550" fmla="*/ 11314271 w 13261896"/>
              <a:gd name="connsiteY5550" fmla="*/ 3257169 h 5790485"/>
              <a:gd name="connsiteX5551" fmla="*/ 11366658 w 13261896"/>
              <a:gd name="connsiteY5551" fmla="*/ 3295269 h 5790485"/>
              <a:gd name="connsiteX5552" fmla="*/ 11833336 w 13261896"/>
              <a:gd name="connsiteY5552" fmla="*/ 3266694 h 5790485"/>
              <a:gd name="connsiteX5553" fmla="*/ 11799998 w 13261896"/>
              <a:gd name="connsiteY5553" fmla="*/ 3314319 h 5790485"/>
              <a:gd name="connsiteX5554" fmla="*/ 11780948 w 13261896"/>
              <a:gd name="connsiteY5554" fmla="*/ 3266694 h 5790485"/>
              <a:gd name="connsiteX5555" fmla="*/ 11819048 w 13261896"/>
              <a:gd name="connsiteY5555" fmla="*/ 3242882 h 5790485"/>
              <a:gd name="connsiteX5556" fmla="*/ 11833336 w 13261896"/>
              <a:gd name="connsiteY5556" fmla="*/ 3266694 h 5790485"/>
              <a:gd name="connsiteX5557" fmla="*/ 11685698 w 13261896"/>
              <a:gd name="connsiteY5557" fmla="*/ 3257169 h 5790485"/>
              <a:gd name="connsiteX5558" fmla="*/ 11661886 w 13261896"/>
              <a:gd name="connsiteY5558" fmla="*/ 3276219 h 5790485"/>
              <a:gd name="connsiteX5559" fmla="*/ 11642836 w 13261896"/>
              <a:gd name="connsiteY5559" fmla="*/ 3266694 h 5790485"/>
              <a:gd name="connsiteX5560" fmla="*/ 11595211 w 13261896"/>
              <a:gd name="connsiteY5560" fmla="*/ 3304794 h 5790485"/>
              <a:gd name="connsiteX5561" fmla="*/ 11571398 w 13261896"/>
              <a:gd name="connsiteY5561" fmla="*/ 3300032 h 5790485"/>
              <a:gd name="connsiteX5562" fmla="*/ 11604736 w 13261896"/>
              <a:gd name="connsiteY5562" fmla="*/ 3252407 h 5790485"/>
              <a:gd name="connsiteX5563" fmla="*/ 11614261 w 13261896"/>
              <a:gd name="connsiteY5563" fmla="*/ 3271457 h 5790485"/>
              <a:gd name="connsiteX5564" fmla="*/ 11652361 w 13261896"/>
              <a:gd name="connsiteY5564" fmla="*/ 3238119 h 5790485"/>
              <a:gd name="connsiteX5565" fmla="*/ 11685698 w 13261896"/>
              <a:gd name="connsiteY5565" fmla="*/ 3257169 h 5790485"/>
              <a:gd name="connsiteX5566" fmla="*/ 11861911 w 13261896"/>
              <a:gd name="connsiteY5566" fmla="*/ 3233357 h 5790485"/>
              <a:gd name="connsiteX5567" fmla="*/ 11876150 w 13261896"/>
              <a:gd name="connsiteY5567" fmla="*/ 3257169 h 5790485"/>
              <a:gd name="connsiteX5568" fmla="*/ 11842861 w 13261896"/>
              <a:gd name="connsiteY5568" fmla="*/ 3280982 h 5790485"/>
              <a:gd name="connsiteX5569" fmla="*/ 11833336 w 13261896"/>
              <a:gd name="connsiteY5569" fmla="*/ 3233357 h 5790485"/>
              <a:gd name="connsiteX5570" fmla="*/ 11861911 w 13261896"/>
              <a:gd name="connsiteY5570" fmla="*/ 3233357 h 5790485"/>
              <a:gd name="connsiteX5571" fmla="*/ 11414283 w 13261896"/>
              <a:gd name="connsiteY5571" fmla="*/ 3276219 h 5790485"/>
              <a:gd name="connsiteX5572" fmla="*/ 11380946 w 13261896"/>
              <a:gd name="connsiteY5572" fmla="*/ 3290507 h 5790485"/>
              <a:gd name="connsiteX5573" fmla="*/ 11366658 w 13261896"/>
              <a:gd name="connsiteY5573" fmla="*/ 3276219 h 5790485"/>
              <a:gd name="connsiteX5574" fmla="*/ 11366658 w 13261896"/>
              <a:gd name="connsiteY5574" fmla="*/ 3233357 h 5790485"/>
              <a:gd name="connsiteX5575" fmla="*/ 11414283 w 13261896"/>
              <a:gd name="connsiteY5575" fmla="*/ 3276219 h 5790485"/>
              <a:gd name="connsiteX5576" fmla="*/ 11809523 w 13261896"/>
              <a:gd name="connsiteY5576" fmla="*/ 3233357 h 5790485"/>
              <a:gd name="connsiteX5577" fmla="*/ 11614261 w 13261896"/>
              <a:gd name="connsiteY5577" fmla="*/ 3309557 h 5790485"/>
              <a:gd name="connsiteX5578" fmla="*/ 11638073 w 13261896"/>
              <a:gd name="connsiteY5578" fmla="*/ 3280982 h 5790485"/>
              <a:gd name="connsiteX5579" fmla="*/ 11657123 w 13261896"/>
              <a:gd name="connsiteY5579" fmla="*/ 3290507 h 5790485"/>
              <a:gd name="connsiteX5580" fmla="*/ 11733323 w 13261896"/>
              <a:gd name="connsiteY5580" fmla="*/ 3233357 h 5790485"/>
              <a:gd name="connsiteX5581" fmla="*/ 11733323 w 13261896"/>
              <a:gd name="connsiteY5581" fmla="*/ 3252407 h 5790485"/>
              <a:gd name="connsiteX5582" fmla="*/ 11742848 w 13261896"/>
              <a:gd name="connsiteY5582" fmla="*/ 3257169 h 5790485"/>
              <a:gd name="connsiteX5583" fmla="*/ 11785711 w 13261896"/>
              <a:gd name="connsiteY5583" fmla="*/ 3223832 h 5790485"/>
              <a:gd name="connsiteX5584" fmla="*/ 11809523 w 13261896"/>
              <a:gd name="connsiteY5584" fmla="*/ 3233357 h 5790485"/>
              <a:gd name="connsiteX5585" fmla="*/ 11452383 w 13261896"/>
              <a:gd name="connsiteY5585" fmla="*/ 3228594 h 5790485"/>
              <a:gd name="connsiteX5586" fmla="*/ 11471433 w 13261896"/>
              <a:gd name="connsiteY5586" fmla="*/ 3252407 h 5790485"/>
              <a:gd name="connsiteX5587" fmla="*/ 11433333 w 13261896"/>
              <a:gd name="connsiteY5587" fmla="*/ 3271457 h 5790485"/>
              <a:gd name="connsiteX5588" fmla="*/ 11404758 w 13261896"/>
              <a:gd name="connsiteY5588" fmla="*/ 3238119 h 5790485"/>
              <a:gd name="connsiteX5589" fmla="*/ 11414283 w 13261896"/>
              <a:gd name="connsiteY5589" fmla="*/ 3219069 h 5790485"/>
              <a:gd name="connsiteX5590" fmla="*/ 11452383 w 13261896"/>
              <a:gd name="connsiteY5590" fmla="*/ 3228594 h 5790485"/>
              <a:gd name="connsiteX5591" fmla="*/ 11233309 w 13261896"/>
              <a:gd name="connsiteY5591" fmla="*/ 3219069 h 5790485"/>
              <a:gd name="connsiteX5592" fmla="*/ 11257121 w 13261896"/>
              <a:gd name="connsiteY5592" fmla="*/ 3266694 h 5790485"/>
              <a:gd name="connsiteX5593" fmla="*/ 11257121 w 13261896"/>
              <a:gd name="connsiteY5593" fmla="*/ 3300032 h 5790485"/>
              <a:gd name="connsiteX5594" fmla="*/ 11247596 w 13261896"/>
              <a:gd name="connsiteY5594" fmla="*/ 3304794 h 5790485"/>
              <a:gd name="connsiteX5595" fmla="*/ 11195209 w 13261896"/>
              <a:gd name="connsiteY5595" fmla="*/ 3238119 h 5790485"/>
              <a:gd name="connsiteX5596" fmla="*/ 11199971 w 13261896"/>
              <a:gd name="connsiteY5596" fmla="*/ 3214307 h 5790485"/>
              <a:gd name="connsiteX5597" fmla="*/ 11233309 w 13261896"/>
              <a:gd name="connsiteY5597" fmla="*/ 3219069 h 5790485"/>
              <a:gd name="connsiteX5598" fmla="*/ 11533298 w 13261896"/>
              <a:gd name="connsiteY5598" fmla="*/ 3233357 h 5790485"/>
              <a:gd name="connsiteX5599" fmla="*/ 11490436 w 13261896"/>
              <a:gd name="connsiteY5599" fmla="*/ 3247644 h 5790485"/>
              <a:gd name="connsiteX5600" fmla="*/ 11466671 w 13261896"/>
              <a:gd name="connsiteY5600" fmla="*/ 3223832 h 5790485"/>
              <a:gd name="connsiteX5601" fmla="*/ 11476196 w 13261896"/>
              <a:gd name="connsiteY5601" fmla="*/ 3200019 h 5790485"/>
              <a:gd name="connsiteX5602" fmla="*/ 11533298 w 13261896"/>
              <a:gd name="connsiteY5602" fmla="*/ 3233357 h 5790485"/>
              <a:gd name="connsiteX5603" fmla="*/ 11304746 w 13261896"/>
              <a:gd name="connsiteY5603" fmla="*/ 3247644 h 5790485"/>
              <a:gd name="connsiteX5604" fmla="*/ 11299983 w 13261896"/>
              <a:gd name="connsiteY5604" fmla="*/ 3266694 h 5790485"/>
              <a:gd name="connsiteX5605" fmla="*/ 11285696 w 13261896"/>
              <a:gd name="connsiteY5605" fmla="*/ 3266694 h 5790485"/>
              <a:gd name="connsiteX5606" fmla="*/ 11242834 w 13261896"/>
              <a:gd name="connsiteY5606" fmla="*/ 3223832 h 5790485"/>
              <a:gd name="connsiteX5607" fmla="*/ 11257121 w 13261896"/>
              <a:gd name="connsiteY5607" fmla="*/ 3185732 h 5790485"/>
              <a:gd name="connsiteX5608" fmla="*/ 11304746 w 13261896"/>
              <a:gd name="connsiteY5608" fmla="*/ 3247644 h 5790485"/>
              <a:gd name="connsiteX5609" fmla="*/ 11876150 w 13261896"/>
              <a:gd name="connsiteY5609" fmla="*/ 3223832 h 5790485"/>
              <a:gd name="connsiteX5610" fmla="*/ 11814286 w 13261896"/>
              <a:gd name="connsiteY5610" fmla="*/ 3228594 h 5790485"/>
              <a:gd name="connsiteX5611" fmla="*/ 11852386 w 13261896"/>
              <a:gd name="connsiteY5611" fmla="*/ 3180969 h 5790485"/>
              <a:gd name="connsiteX5612" fmla="*/ 11876150 w 13261896"/>
              <a:gd name="connsiteY5612" fmla="*/ 3223832 h 5790485"/>
              <a:gd name="connsiteX5613" fmla="*/ 11185684 w 13261896"/>
              <a:gd name="connsiteY5613" fmla="*/ 3266694 h 5790485"/>
              <a:gd name="connsiteX5614" fmla="*/ 11161871 w 13261896"/>
              <a:gd name="connsiteY5614" fmla="*/ 3238119 h 5790485"/>
              <a:gd name="connsiteX5615" fmla="*/ 11180921 w 13261896"/>
              <a:gd name="connsiteY5615" fmla="*/ 3180969 h 5790485"/>
              <a:gd name="connsiteX5616" fmla="*/ 11185684 w 13261896"/>
              <a:gd name="connsiteY5616" fmla="*/ 3266694 h 5790485"/>
              <a:gd name="connsiteX5617" fmla="*/ 11595211 w 13261896"/>
              <a:gd name="connsiteY5617" fmla="*/ 3204782 h 5790485"/>
              <a:gd name="connsiteX5618" fmla="*/ 11547586 w 13261896"/>
              <a:gd name="connsiteY5618" fmla="*/ 3223832 h 5790485"/>
              <a:gd name="connsiteX5619" fmla="*/ 11528536 w 13261896"/>
              <a:gd name="connsiteY5619" fmla="*/ 3204782 h 5790485"/>
              <a:gd name="connsiteX5620" fmla="*/ 11538061 w 13261896"/>
              <a:gd name="connsiteY5620" fmla="*/ 3176207 h 5790485"/>
              <a:gd name="connsiteX5621" fmla="*/ 11595211 w 13261896"/>
              <a:gd name="connsiteY5621" fmla="*/ 3204782 h 5790485"/>
              <a:gd name="connsiteX5622" fmla="*/ 11328558 w 13261896"/>
              <a:gd name="connsiteY5622" fmla="*/ 3166682 h 5790485"/>
              <a:gd name="connsiteX5623" fmla="*/ 11357133 w 13261896"/>
              <a:gd name="connsiteY5623" fmla="*/ 3223832 h 5790485"/>
              <a:gd name="connsiteX5624" fmla="*/ 11352371 w 13261896"/>
              <a:gd name="connsiteY5624" fmla="*/ 3257169 h 5790485"/>
              <a:gd name="connsiteX5625" fmla="*/ 11299983 w 13261896"/>
              <a:gd name="connsiteY5625" fmla="*/ 3195257 h 5790485"/>
              <a:gd name="connsiteX5626" fmla="*/ 11309508 w 13261896"/>
              <a:gd name="connsiteY5626" fmla="*/ 3157157 h 5790485"/>
              <a:gd name="connsiteX5627" fmla="*/ 11328558 w 13261896"/>
              <a:gd name="connsiteY5627" fmla="*/ 3166682 h 5790485"/>
              <a:gd name="connsiteX5628" fmla="*/ 11671411 w 13261896"/>
              <a:gd name="connsiteY5628" fmla="*/ 3157157 h 5790485"/>
              <a:gd name="connsiteX5629" fmla="*/ 11614261 w 13261896"/>
              <a:gd name="connsiteY5629" fmla="*/ 3195257 h 5790485"/>
              <a:gd name="connsiteX5630" fmla="*/ 11580923 w 13261896"/>
              <a:gd name="connsiteY5630" fmla="*/ 3176207 h 5790485"/>
              <a:gd name="connsiteX5631" fmla="*/ 11580923 w 13261896"/>
              <a:gd name="connsiteY5631" fmla="*/ 3138107 h 5790485"/>
              <a:gd name="connsiteX5632" fmla="*/ 11638073 w 13261896"/>
              <a:gd name="connsiteY5632" fmla="*/ 3138107 h 5790485"/>
              <a:gd name="connsiteX5633" fmla="*/ 11671411 w 13261896"/>
              <a:gd name="connsiteY5633" fmla="*/ 3157157 h 5790485"/>
              <a:gd name="connsiteX5634" fmla="*/ 11390471 w 13261896"/>
              <a:gd name="connsiteY5634" fmla="*/ 3152394 h 5790485"/>
              <a:gd name="connsiteX5635" fmla="*/ 11404758 w 13261896"/>
              <a:gd name="connsiteY5635" fmla="*/ 3204782 h 5790485"/>
              <a:gd name="connsiteX5636" fmla="*/ 11395233 w 13261896"/>
              <a:gd name="connsiteY5636" fmla="*/ 3228594 h 5790485"/>
              <a:gd name="connsiteX5637" fmla="*/ 11347608 w 13261896"/>
              <a:gd name="connsiteY5637" fmla="*/ 3171444 h 5790485"/>
              <a:gd name="connsiteX5638" fmla="*/ 11361896 w 13261896"/>
              <a:gd name="connsiteY5638" fmla="*/ 3133344 h 5790485"/>
              <a:gd name="connsiteX5639" fmla="*/ 11390471 w 13261896"/>
              <a:gd name="connsiteY5639" fmla="*/ 3152394 h 5790485"/>
              <a:gd name="connsiteX5640" fmla="*/ 11247596 w 13261896"/>
              <a:gd name="connsiteY5640" fmla="*/ 3176207 h 5790485"/>
              <a:gd name="connsiteX5641" fmla="*/ 11228546 w 13261896"/>
              <a:gd name="connsiteY5641" fmla="*/ 3209544 h 5790485"/>
              <a:gd name="connsiteX5642" fmla="*/ 11209496 w 13261896"/>
              <a:gd name="connsiteY5642" fmla="*/ 3200019 h 5790485"/>
              <a:gd name="connsiteX5643" fmla="*/ 11190446 w 13261896"/>
              <a:gd name="connsiteY5643" fmla="*/ 3166682 h 5790485"/>
              <a:gd name="connsiteX5644" fmla="*/ 11238071 w 13261896"/>
              <a:gd name="connsiteY5644" fmla="*/ 3133344 h 5790485"/>
              <a:gd name="connsiteX5645" fmla="*/ 11247596 w 13261896"/>
              <a:gd name="connsiteY5645" fmla="*/ 3176207 h 5790485"/>
              <a:gd name="connsiteX5646" fmla="*/ 11466671 w 13261896"/>
              <a:gd name="connsiteY5646" fmla="*/ 3195257 h 5790485"/>
              <a:gd name="connsiteX5647" fmla="*/ 11452383 w 13261896"/>
              <a:gd name="connsiteY5647" fmla="*/ 3219069 h 5790485"/>
              <a:gd name="connsiteX5648" fmla="*/ 11404758 w 13261896"/>
              <a:gd name="connsiteY5648" fmla="*/ 3166682 h 5790485"/>
              <a:gd name="connsiteX5649" fmla="*/ 11419046 w 13261896"/>
              <a:gd name="connsiteY5649" fmla="*/ 3119057 h 5790485"/>
              <a:gd name="connsiteX5650" fmla="*/ 11466671 w 13261896"/>
              <a:gd name="connsiteY5650" fmla="*/ 3195257 h 5790485"/>
              <a:gd name="connsiteX5651" fmla="*/ 11304746 w 13261896"/>
              <a:gd name="connsiteY5651" fmla="*/ 3142869 h 5790485"/>
              <a:gd name="connsiteX5652" fmla="*/ 11290458 w 13261896"/>
              <a:gd name="connsiteY5652" fmla="*/ 3185732 h 5790485"/>
              <a:gd name="connsiteX5653" fmla="*/ 11247596 w 13261896"/>
              <a:gd name="connsiteY5653" fmla="*/ 3133344 h 5790485"/>
              <a:gd name="connsiteX5654" fmla="*/ 11295221 w 13261896"/>
              <a:gd name="connsiteY5654" fmla="*/ 3104769 h 5790485"/>
              <a:gd name="connsiteX5655" fmla="*/ 11304746 w 13261896"/>
              <a:gd name="connsiteY5655" fmla="*/ 3142869 h 5790485"/>
              <a:gd name="connsiteX5656" fmla="*/ 11499961 w 13261896"/>
              <a:gd name="connsiteY5656" fmla="*/ 3104769 h 5790485"/>
              <a:gd name="connsiteX5657" fmla="*/ 11523773 w 13261896"/>
              <a:gd name="connsiteY5657" fmla="*/ 3176207 h 5790485"/>
              <a:gd name="connsiteX5658" fmla="*/ 11509486 w 13261896"/>
              <a:gd name="connsiteY5658" fmla="*/ 3200019 h 5790485"/>
              <a:gd name="connsiteX5659" fmla="*/ 11452383 w 13261896"/>
              <a:gd name="connsiteY5659" fmla="*/ 3142869 h 5790485"/>
              <a:gd name="connsiteX5660" fmla="*/ 11476196 w 13261896"/>
              <a:gd name="connsiteY5660" fmla="*/ 3095244 h 5790485"/>
              <a:gd name="connsiteX5661" fmla="*/ 11499961 w 13261896"/>
              <a:gd name="connsiteY5661" fmla="*/ 3104769 h 5790485"/>
              <a:gd name="connsiteX5662" fmla="*/ 11719036 w 13261896"/>
              <a:gd name="connsiteY5662" fmla="*/ 3085719 h 5790485"/>
              <a:gd name="connsiteX5663" fmla="*/ 11676173 w 13261896"/>
              <a:gd name="connsiteY5663" fmla="*/ 3142869 h 5790485"/>
              <a:gd name="connsiteX5664" fmla="*/ 11638073 w 13261896"/>
              <a:gd name="connsiteY5664" fmla="*/ 3104769 h 5790485"/>
              <a:gd name="connsiteX5665" fmla="*/ 11671411 w 13261896"/>
              <a:gd name="connsiteY5665" fmla="*/ 3085719 h 5790485"/>
              <a:gd name="connsiteX5666" fmla="*/ 11719036 w 13261896"/>
              <a:gd name="connsiteY5666" fmla="*/ 3085719 h 5790485"/>
              <a:gd name="connsiteX5667" fmla="*/ 11352371 w 13261896"/>
              <a:gd name="connsiteY5667" fmla="*/ 3119057 h 5790485"/>
              <a:gd name="connsiteX5668" fmla="*/ 11338083 w 13261896"/>
              <a:gd name="connsiteY5668" fmla="*/ 3157157 h 5790485"/>
              <a:gd name="connsiteX5669" fmla="*/ 11309508 w 13261896"/>
              <a:gd name="connsiteY5669" fmla="*/ 3114294 h 5790485"/>
              <a:gd name="connsiteX5670" fmla="*/ 11347608 w 13261896"/>
              <a:gd name="connsiteY5670" fmla="*/ 3085719 h 5790485"/>
              <a:gd name="connsiteX5671" fmla="*/ 11352371 w 13261896"/>
              <a:gd name="connsiteY5671" fmla="*/ 3119057 h 5790485"/>
              <a:gd name="connsiteX5672" fmla="*/ 11623786 w 13261896"/>
              <a:gd name="connsiteY5672" fmla="*/ 3100007 h 5790485"/>
              <a:gd name="connsiteX5673" fmla="*/ 11633311 w 13261896"/>
              <a:gd name="connsiteY5673" fmla="*/ 3128582 h 5790485"/>
              <a:gd name="connsiteX5674" fmla="*/ 11590448 w 13261896"/>
              <a:gd name="connsiteY5674" fmla="*/ 3138107 h 5790485"/>
              <a:gd name="connsiteX5675" fmla="*/ 11552348 w 13261896"/>
              <a:gd name="connsiteY5675" fmla="*/ 3104769 h 5790485"/>
              <a:gd name="connsiteX5676" fmla="*/ 11557111 w 13261896"/>
              <a:gd name="connsiteY5676" fmla="*/ 3080957 h 5790485"/>
              <a:gd name="connsiteX5677" fmla="*/ 11623786 w 13261896"/>
              <a:gd name="connsiteY5677" fmla="*/ 3100007 h 5790485"/>
              <a:gd name="connsiteX5678" fmla="*/ 11533298 w 13261896"/>
              <a:gd name="connsiteY5678" fmla="*/ 3085719 h 5790485"/>
              <a:gd name="connsiteX5679" fmla="*/ 11571398 w 13261896"/>
              <a:gd name="connsiteY5679" fmla="*/ 3147632 h 5790485"/>
              <a:gd name="connsiteX5680" fmla="*/ 11566636 w 13261896"/>
              <a:gd name="connsiteY5680" fmla="*/ 3171444 h 5790485"/>
              <a:gd name="connsiteX5681" fmla="*/ 11509486 w 13261896"/>
              <a:gd name="connsiteY5681" fmla="*/ 3123819 h 5790485"/>
              <a:gd name="connsiteX5682" fmla="*/ 11523773 w 13261896"/>
              <a:gd name="connsiteY5682" fmla="*/ 3080957 h 5790485"/>
              <a:gd name="connsiteX5683" fmla="*/ 11533298 w 13261896"/>
              <a:gd name="connsiteY5683" fmla="*/ 3085719 h 5790485"/>
              <a:gd name="connsiteX5684" fmla="*/ 11395233 w 13261896"/>
              <a:gd name="connsiteY5684" fmla="*/ 3080957 h 5790485"/>
              <a:gd name="connsiteX5685" fmla="*/ 11409521 w 13261896"/>
              <a:gd name="connsiteY5685" fmla="*/ 3109532 h 5790485"/>
              <a:gd name="connsiteX5686" fmla="*/ 11399996 w 13261896"/>
              <a:gd name="connsiteY5686" fmla="*/ 3133344 h 5790485"/>
              <a:gd name="connsiteX5687" fmla="*/ 11385708 w 13261896"/>
              <a:gd name="connsiteY5687" fmla="*/ 3133344 h 5790485"/>
              <a:gd name="connsiteX5688" fmla="*/ 11361896 w 13261896"/>
              <a:gd name="connsiteY5688" fmla="*/ 3100007 h 5790485"/>
              <a:gd name="connsiteX5689" fmla="*/ 11399996 w 13261896"/>
              <a:gd name="connsiteY5689" fmla="*/ 3061907 h 5790485"/>
              <a:gd name="connsiteX5690" fmla="*/ 11395233 w 13261896"/>
              <a:gd name="connsiteY5690" fmla="*/ 3080957 h 5790485"/>
              <a:gd name="connsiteX5691" fmla="*/ 11647598 w 13261896"/>
              <a:gd name="connsiteY5691" fmla="*/ 3057144 h 5790485"/>
              <a:gd name="connsiteX5692" fmla="*/ 11661886 w 13261896"/>
              <a:gd name="connsiteY5692" fmla="*/ 3071432 h 5790485"/>
              <a:gd name="connsiteX5693" fmla="*/ 11614261 w 13261896"/>
              <a:gd name="connsiteY5693" fmla="*/ 3090482 h 5790485"/>
              <a:gd name="connsiteX5694" fmla="*/ 11576161 w 13261896"/>
              <a:gd name="connsiteY5694" fmla="*/ 3066669 h 5790485"/>
              <a:gd name="connsiteX5695" fmla="*/ 11576161 w 13261896"/>
              <a:gd name="connsiteY5695" fmla="*/ 3052382 h 5790485"/>
              <a:gd name="connsiteX5696" fmla="*/ 11585686 w 13261896"/>
              <a:gd name="connsiteY5696" fmla="*/ 3047619 h 5790485"/>
              <a:gd name="connsiteX5697" fmla="*/ 11647598 w 13261896"/>
              <a:gd name="connsiteY5697" fmla="*/ 3057144 h 5790485"/>
              <a:gd name="connsiteX5698" fmla="*/ 11466671 w 13261896"/>
              <a:gd name="connsiteY5698" fmla="*/ 3085719 h 5790485"/>
              <a:gd name="connsiteX5699" fmla="*/ 11447621 w 13261896"/>
              <a:gd name="connsiteY5699" fmla="*/ 3114294 h 5790485"/>
              <a:gd name="connsiteX5700" fmla="*/ 11433333 w 13261896"/>
              <a:gd name="connsiteY5700" fmla="*/ 3114294 h 5790485"/>
              <a:gd name="connsiteX5701" fmla="*/ 11409521 w 13261896"/>
              <a:gd name="connsiteY5701" fmla="*/ 3080957 h 5790485"/>
              <a:gd name="connsiteX5702" fmla="*/ 11452383 w 13261896"/>
              <a:gd name="connsiteY5702" fmla="*/ 3042857 h 5790485"/>
              <a:gd name="connsiteX5703" fmla="*/ 11466671 w 13261896"/>
              <a:gd name="connsiteY5703" fmla="*/ 3085719 h 5790485"/>
              <a:gd name="connsiteX5704" fmla="*/ 11509486 w 13261896"/>
              <a:gd name="connsiteY5704" fmla="*/ 3080957 h 5790485"/>
              <a:gd name="connsiteX5705" fmla="*/ 11504723 w 13261896"/>
              <a:gd name="connsiteY5705" fmla="*/ 3090482 h 5790485"/>
              <a:gd name="connsiteX5706" fmla="*/ 11466671 w 13261896"/>
              <a:gd name="connsiteY5706" fmla="*/ 3052382 h 5790485"/>
              <a:gd name="connsiteX5707" fmla="*/ 11495198 w 13261896"/>
              <a:gd name="connsiteY5707" fmla="*/ 3028569 h 5790485"/>
              <a:gd name="connsiteX5708" fmla="*/ 11509486 w 13261896"/>
              <a:gd name="connsiteY5708" fmla="*/ 3080957 h 5790485"/>
              <a:gd name="connsiteX5709" fmla="*/ 11885675 w 13261896"/>
              <a:gd name="connsiteY5709" fmla="*/ 3200019 h 5790485"/>
              <a:gd name="connsiteX5710" fmla="*/ 11871388 w 13261896"/>
              <a:gd name="connsiteY5710" fmla="*/ 3200019 h 5790485"/>
              <a:gd name="connsiteX5711" fmla="*/ 11871388 w 13261896"/>
              <a:gd name="connsiteY5711" fmla="*/ 3100007 h 5790485"/>
              <a:gd name="connsiteX5712" fmla="*/ 11885675 w 13261896"/>
              <a:gd name="connsiteY5712" fmla="*/ 3023807 h 5790485"/>
              <a:gd name="connsiteX5713" fmla="*/ 11885675 w 13261896"/>
              <a:gd name="connsiteY5713" fmla="*/ 3200019 h 5790485"/>
              <a:gd name="connsiteX5714" fmla="*/ 11699986 w 13261896"/>
              <a:gd name="connsiteY5714" fmla="*/ 3076194 h 5790485"/>
              <a:gd name="connsiteX5715" fmla="*/ 11661886 w 13261896"/>
              <a:gd name="connsiteY5715" fmla="*/ 3052382 h 5790485"/>
              <a:gd name="connsiteX5716" fmla="*/ 11733323 w 13261896"/>
              <a:gd name="connsiteY5716" fmla="*/ 3023807 h 5790485"/>
              <a:gd name="connsiteX5717" fmla="*/ 11699986 w 13261896"/>
              <a:gd name="connsiteY5717" fmla="*/ 3076194 h 5790485"/>
              <a:gd name="connsiteX5718" fmla="*/ 11566636 w 13261896"/>
              <a:gd name="connsiteY5718" fmla="*/ 3066669 h 5790485"/>
              <a:gd name="connsiteX5719" fmla="*/ 11542823 w 13261896"/>
              <a:gd name="connsiteY5719" fmla="*/ 3071432 h 5790485"/>
              <a:gd name="connsiteX5720" fmla="*/ 11509486 w 13261896"/>
              <a:gd name="connsiteY5720" fmla="*/ 3052382 h 5790485"/>
              <a:gd name="connsiteX5721" fmla="*/ 11514248 w 13261896"/>
              <a:gd name="connsiteY5721" fmla="*/ 3019044 h 5790485"/>
              <a:gd name="connsiteX5722" fmla="*/ 11566636 w 13261896"/>
              <a:gd name="connsiteY5722" fmla="*/ 3066669 h 5790485"/>
              <a:gd name="connsiteX5723" fmla="*/ 11571398 w 13261896"/>
              <a:gd name="connsiteY5723" fmla="*/ 3014282 h 5790485"/>
              <a:gd name="connsiteX5724" fmla="*/ 11580923 w 13261896"/>
              <a:gd name="connsiteY5724" fmla="*/ 3038094 h 5790485"/>
              <a:gd name="connsiteX5725" fmla="*/ 11561873 w 13261896"/>
              <a:gd name="connsiteY5725" fmla="*/ 3042857 h 5790485"/>
              <a:gd name="connsiteX5726" fmla="*/ 11528536 w 13261896"/>
              <a:gd name="connsiteY5726" fmla="*/ 3009567 h 5790485"/>
              <a:gd name="connsiteX5727" fmla="*/ 11571398 w 13261896"/>
              <a:gd name="connsiteY5727" fmla="*/ 3014282 h 5790485"/>
              <a:gd name="connsiteX5728" fmla="*/ 11299983 w 13261896"/>
              <a:gd name="connsiteY5728" fmla="*/ 3009567 h 5790485"/>
              <a:gd name="connsiteX5729" fmla="*/ 11290458 w 13261896"/>
              <a:gd name="connsiteY5729" fmla="*/ 3033332 h 5790485"/>
              <a:gd name="connsiteX5730" fmla="*/ 11304746 w 13261896"/>
              <a:gd name="connsiteY5730" fmla="*/ 3033332 h 5790485"/>
              <a:gd name="connsiteX5731" fmla="*/ 11285696 w 13261896"/>
              <a:gd name="connsiteY5731" fmla="*/ 3033332 h 5790485"/>
              <a:gd name="connsiteX5732" fmla="*/ 11285696 w 13261896"/>
              <a:gd name="connsiteY5732" fmla="*/ 3009567 h 5790485"/>
              <a:gd name="connsiteX5733" fmla="*/ 11299983 w 13261896"/>
              <a:gd name="connsiteY5733" fmla="*/ 3009567 h 5790485"/>
              <a:gd name="connsiteX5734" fmla="*/ 11628548 w 13261896"/>
              <a:gd name="connsiteY5734" fmla="*/ 3019044 h 5790485"/>
              <a:gd name="connsiteX5735" fmla="*/ 11661886 w 13261896"/>
              <a:gd name="connsiteY5735" fmla="*/ 3009567 h 5790485"/>
              <a:gd name="connsiteX5736" fmla="*/ 11676173 w 13261896"/>
              <a:gd name="connsiteY5736" fmla="*/ 3023807 h 5790485"/>
              <a:gd name="connsiteX5737" fmla="*/ 11623786 w 13261896"/>
              <a:gd name="connsiteY5737" fmla="*/ 3047619 h 5790485"/>
              <a:gd name="connsiteX5738" fmla="*/ 11585686 w 13261896"/>
              <a:gd name="connsiteY5738" fmla="*/ 3009567 h 5790485"/>
              <a:gd name="connsiteX5739" fmla="*/ 11595211 w 13261896"/>
              <a:gd name="connsiteY5739" fmla="*/ 3000042 h 5790485"/>
              <a:gd name="connsiteX5740" fmla="*/ 11628548 w 13261896"/>
              <a:gd name="connsiteY5740" fmla="*/ 3019044 h 5790485"/>
              <a:gd name="connsiteX5741" fmla="*/ 11319033 w 13261896"/>
              <a:gd name="connsiteY5741" fmla="*/ 3009567 h 5790485"/>
              <a:gd name="connsiteX5742" fmla="*/ 11309508 w 13261896"/>
              <a:gd name="connsiteY5742" fmla="*/ 3028569 h 5790485"/>
              <a:gd name="connsiteX5743" fmla="*/ 11314271 w 13261896"/>
              <a:gd name="connsiteY5743" fmla="*/ 3014282 h 5790485"/>
              <a:gd name="connsiteX5744" fmla="*/ 11295221 w 13261896"/>
              <a:gd name="connsiteY5744" fmla="*/ 2995279 h 5790485"/>
              <a:gd name="connsiteX5745" fmla="*/ 11271408 w 13261896"/>
              <a:gd name="connsiteY5745" fmla="*/ 3014282 h 5790485"/>
              <a:gd name="connsiteX5746" fmla="*/ 11295221 w 13261896"/>
              <a:gd name="connsiteY5746" fmla="*/ 2990517 h 5790485"/>
              <a:gd name="connsiteX5747" fmla="*/ 11319033 w 13261896"/>
              <a:gd name="connsiteY5747" fmla="*/ 3009567 h 5790485"/>
              <a:gd name="connsiteX5748" fmla="*/ 11366658 w 13261896"/>
              <a:gd name="connsiteY5748" fmla="*/ 2980992 h 5790485"/>
              <a:gd name="connsiteX5749" fmla="*/ 11371421 w 13261896"/>
              <a:gd name="connsiteY5749" fmla="*/ 2995279 h 5790485"/>
              <a:gd name="connsiteX5750" fmla="*/ 11361896 w 13261896"/>
              <a:gd name="connsiteY5750" fmla="*/ 3014282 h 5790485"/>
              <a:gd name="connsiteX5751" fmla="*/ 11342846 w 13261896"/>
              <a:gd name="connsiteY5751" fmla="*/ 3009567 h 5790485"/>
              <a:gd name="connsiteX5752" fmla="*/ 11366658 w 13261896"/>
              <a:gd name="connsiteY5752" fmla="*/ 3000042 h 5790485"/>
              <a:gd name="connsiteX5753" fmla="*/ 11347608 w 13261896"/>
              <a:gd name="connsiteY5753" fmla="*/ 2985754 h 5790485"/>
              <a:gd name="connsiteX5754" fmla="*/ 11328558 w 13261896"/>
              <a:gd name="connsiteY5754" fmla="*/ 2995279 h 5790485"/>
              <a:gd name="connsiteX5755" fmla="*/ 11338083 w 13261896"/>
              <a:gd name="connsiteY5755" fmla="*/ 2980992 h 5790485"/>
              <a:gd name="connsiteX5756" fmla="*/ 11366658 w 13261896"/>
              <a:gd name="connsiteY5756" fmla="*/ 2980992 h 5790485"/>
              <a:gd name="connsiteX5757" fmla="*/ 11557111 w 13261896"/>
              <a:gd name="connsiteY5757" fmla="*/ 3004804 h 5790485"/>
              <a:gd name="connsiteX5758" fmla="*/ 11538061 w 13261896"/>
              <a:gd name="connsiteY5758" fmla="*/ 2995279 h 5790485"/>
              <a:gd name="connsiteX5759" fmla="*/ 11542823 w 13261896"/>
              <a:gd name="connsiteY5759" fmla="*/ 2980992 h 5790485"/>
              <a:gd name="connsiteX5760" fmla="*/ 11595211 w 13261896"/>
              <a:gd name="connsiteY5760" fmla="*/ 2976229 h 5790485"/>
              <a:gd name="connsiteX5761" fmla="*/ 11557111 w 13261896"/>
              <a:gd name="connsiteY5761" fmla="*/ 3004804 h 5790485"/>
              <a:gd name="connsiteX5762" fmla="*/ 11728561 w 13261896"/>
              <a:gd name="connsiteY5762" fmla="*/ 2990517 h 5790485"/>
              <a:gd name="connsiteX5763" fmla="*/ 11699986 w 13261896"/>
              <a:gd name="connsiteY5763" fmla="*/ 3019044 h 5790485"/>
              <a:gd name="connsiteX5764" fmla="*/ 11671411 w 13261896"/>
              <a:gd name="connsiteY5764" fmla="*/ 3000042 h 5790485"/>
              <a:gd name="connsiteX5765" fmla="*/ 11723798 w 13261896"/>
              <a:gd name="connsiteY5765" fmla="*/ 2971467 h 5790485"/>
              <a:gd name="connsiteX5766" fmla="*/ 11728561 w 13261896"/>
              <a:gd name="connsiteY5766" fmla="*/ 2990517 h 5790485"/>
              <a:gd name="connsiteX5767" fmla="*/ 11528536 w 13261896"/>
              <a:gd name="connsiteY5767" fmla="*/ 2985754 h 5790485"/>
              <a:gd name="connsiteX5768" fmla="*/ 11452383 w 13261896"/>
              <a:gd name="connsiteY5768" fmla="*/ 3028569 h 5790485"/>
              <a:gd name="connsiteX5769" fmla="*/ 11157109 w 13261896"/>
              <a:gd name="connsiteY5769" fmla="*/ 3204782 h 5790485"/>
              <a:gd name="connsiteX5770" fmla="*/ 11166634 w 13261896"/>
              <a:gd name="connsiteY5770" fmla="*/ 3076194 h 5790485"/>
              <a:gd name="connsiteX5771" fmla="*/ 11214259 w 13261896"/>
              <a:gd name="connsiteY5771" fmla="*/ 3119057 h 5790485"/>
              <a:gd name="connsiteX5772" fmla="*/ 11352371 w 13261896"/>
              <a:gd name="connsiteY5772" fmla="*/ 3047619 h 5790485"/>
              <a:gd name="connsiteX5773" fmla="*/ 11395233 w 13261896"/>
              <a:gd name="connsiteY5773" fmla="*/ 3033332 h 5790485"/>
              <a:gd name="connsiteX5774" fmla="*/ 11419046 w 13261896"/>
              <a:gd name="connsiteY5774" fmla="*/ 3014282 h 5790485"/>
              <a:gd name="connsiteX5775" fmla="*/ 11457146 w 13261896"/>
              <a:gd name="connsiteY5775" fmla="*/ 3009567 h 5790485"/>
              <a:gd name="connsiteX5776" fmla="*/ 11499961 w 13261896"/>
              <a:gd name="connsiteY5776" fmla="*/ 2976229 h 5790485"/>
              <a:gd name="connsiteX5777" fmla="*/ 11519011 w 13261896"/>
              <a:gd name="connsiteY5777" fmla="*/ 2971467 h 5790485"/>
              <a:gd name="connsiteX5778" fmla="*/ 11528536 w 13261896"/>
              <a:gd name="connsiteY5778" fmla="*/ 2985754 h 5790485"/>
              <a:gd name="connsiteX5779" fmla="*/ 11671411 w 13261896"/>
              <a:gd name="connsiteY5779" fmla="*/ 2976229 h 5790485"/>
              <a:gd name="connsiteX5780" fmla="*/ 11628548 w 13261896"/>
              <a:gd name="connsiteY5780" fmla="*/ 3004804 h 5790485"/>
              <a:gd name="connsiteX5781" fmla="*/ 11604736 w 13261896"/>
              <a:gd name="connsiteY5781" fmla="*/ 2995279 h 5790485"/>
              <a:gd name="connsiteX5782" fmla="*/ 11652361 w 13261896"/>
              <a:gd name="connsiteY5782" fmla="*/ 2966704 h 5790485"/>
              <a:gd name="connsiteX5783" fmla="*/ 11671411 w 13261896"/>
              <a:gd name="connsiteY5783" fmla="*/ 2976229 h 5790485"/>
              <a:gd name="connsiteX5784" fmla="*/ 11890438 w 13261896"/>
              <a:gd name="connsiteY5784" fmla="*/ 2990517 h 5790485"/>
              <a:gd name="connsiteX5785" fmla="*/ 11871388 w 13261896"/>
              <a:gd name="connsiteY5785" fmla="*/ 3023807 h 5790485"/>
              <a:gd name="connsiteX5786" fmla="*/ 11885675 w 13261896"/>
              <a:gd name="connsiteY5786" fmla="*/ 2961942 h 5790485"/>
              <a:gd name="connsiteX5787" fmla="*/ 11890438 w 13261896"/>
              <a:gd name="connsiteY5787" fmla="*/ 2990517 h 5790485"/>
              <a:gd name="connsiteX5788" fmla="*/ 11861911 w 13261896"/>
              <a:gd name="connsiteY5788" fmla="*/ 3166682 h 5790485"/>
              <a:gd name="connsiteX5789" fmla="*/ 11842861 w 13261896"/>
              <a:gd name="connsiteY5789" fmla="*/ 3171444 h 5790485"/>
              <a:gd name="connsiteX5790" fmla="*/ 11823811 w 13261896"/>
              <a:gd name="connsiteY5790" fmla="*/ 3066669 h 5790485"/>
              <a:gd name="connsiteX5791" fmla="*/ 11847623 w 13261896"/>
              <a:gd name="connsiteY5791" fmla="*/ 3076194 h 5790485"/>
              <a:gd name="connsiteX5792" fmla="*/ 11857148 w 13261896"/>
              <a:gd name="connsiteY5792" fmla="*/ 3057144 h 5790485"/>
              <a:gd name="connsiteX5793" fmla="*/ 11847623 w 13261896"/>
              <a:gd name="connsiteY5793" fmla="*/ 3023807 h 5790485"/>
              <a:gd name="connsiteX5794" fmla="*/ 11857148 w 13261896"/>
              <a:gd name="connsiteY5794" fmla="*/ 2957179 h 5790485"/>
              <a:gd name="connsiteX5795" fmla="*/ 11861911 w 13261896"/>
              <a:gd name="connsiteY5795" fmla="*/ 3166682 h 5790485"/>
              <a:gd name="connsiteX5796" fmla="*/ 11599973 w 13261896"/>
              <a:gd name="connsiteY5796" fmla="*/ 2947654 h 5790485"/>
              <a:gd name="connsiteX5797" fmla="*/ 11557111 w 13261896"/>
              <a:gd name="connsiteY5797" fmla="*/ 2971467 h 5790485"/>
              <a:gd name="connsiteX5798" fmla="*/ 11523773 w 13261896"/>
              <a:gd name="connsiteY5798" fmla="*/ 2947654 h 5790485"/>
              <a:gd name="connsiteX5799" fmla="*/ 11552348 w 13261896"/>
              <a:gd name="connsiteY5799" fmla="*/ 2938129 h 5790485"/>
              <a:gd name="connsiteX5800" fmla="*/ 11599973 w 13261896"/>
              <a:gd name="connsiteY5800" fmla="*/ 2947654 h 5790485"/>
              <a:gd name="connsiteX5801" fmla="*/ 11285696 w 13261896"/>
              <a:gd name="connsiteY5801" fmla="*/ 2938129 h 5790485"/>
              <a:gd name="connsiteX5802" fmla="*/ 11366658 w 13261896"/>
              <a:gd name="connsiteY5802" fmla="*/ 2947654 h 5790485"/>
              <a:gd name="connsiteX5803" fmla="*/ 11471433 w 13261896"/>
              <a:gd name="connsiteY5803" fmla="*/ 2933367 h 5790485"/>
              <a:gd name="connsiteX5804" fmla="*/ 11514248 w 13261896"/>
              <a:gd name="connsiteY5804" fmla="*/ 2961942 h 5790485"/>
              <a:gd name="connsiteX5805" fmla="*/ 11461908 w 13261896"/>
              <a:gd name="connsiteY5805" fmla="*/ 2990517 h 5790485"/>
              <a:gd name="connsiteX5806" fmla="*/ 11414283 w 13261896"/>
              <a:gd name="connsiteY5806" fmla="*/ 2995279 h 5790485"/>
              <a:gd name="connsiteX5807" fmla="*/ 11390471 w 13261896"/>
              <a:gd name="connsiteY5807" fmla="*/ 3014282 h 5790485"/>
              <a:gd name="connsiteX5808" fmla="*/ 11352371 w 13261896"/>
              <a:gd name="connsiteY5808" fmla="*/ 3028569 h 5790485"/>
              <a:gd name="connsiteX5809" fmla="*/ 11290458 w 13261896"/>
              <a:gd name="connsiteY5809" fmla="*/ 3066669 h 5790485"/>
              <a:gd name="connsiteX5810" fmla="*/ 11266646 w 13261896"/>
              <a:gd name="connsiteY5810" fmla="*/ 3071432 h 5790485"/>
              <a:gd name="connsiteX5811" fmla="*/ 11214259 w 13261896"/>
              <a:gd name="connsiteY5811" fmla="*/ 3095244 h 5790485"/>
              <a:gd name="connsiteX5812" fmla="*/ 11166634 w 13261896"/>
              <a:gd name="connsiteY5812" fmla="*/ 3038094 h 5790485"/>
              <a:gd name="connsiteX5813" fmla="*/ 11209496 w 13261896"/>
              <a:gd name="connsiteY5813" fmla="*/ 3071432 h 5790485"/>
              <a:gd name="connsiteX5814" fmla="*/ 11266646 w 13261896"/>
              <a:gd name="connsiteY5814" fmla="*/ 3028569 h 5790485"/>
              <a:gd name="connsiteX5815" fmla="*/ 11295221 w 13261896"/>
              <a:gd name="connsiteY5815" fmla="*/ 3047619 h 5790485"/>
              <a:gd name="connsiteX5816" fmla="*/ 11333321 w 13261896"/>
              <a:gd name="connsiteY5816" fmla="*/ 3019044 h 5790485"/>
              <a:gd name="connsiteX5817" fmla="*/ 11352371 w 13261896"/>
              <a:gd name="connsiteY5817" fmla="*/ 3028569 h 5790485"/>
              <a:gd name="connsiteX5818" fmla="*/ 11385708 w 13261896"/>
              <a:gd name="connsiteY5818" fmla="*/ 2995279 h 5790485"/>
              <a:gd name="connsiteX5819" fmla="*/ 11347608 w 13261896"/>
              <a:gd name="connsiteY5819" fmla="*/ 2966704 h 5790485"/>
              <a:gd name="connsiteX5820" fmla="*/ 11266646 w 13261896"/>
              <a:gd name="connsiteY5820" fmla="*/ 2985754 h 5790485"/>
              <a:gd name="connsiteX5821" fmla="*/ 11223784 w 13261896"/>
              <a:gd name="connsiteY5821" fmla="*/ 2957179 h 5790485"/>
              <a:gd name="connsiteX5822" fmla="*/ 11180921 w 13261896"/>
              <a:gd name="connsiteY5822" fmla="*/ 3004804 h 5790485"/>
              <a:gd name="connsiteX5823" fmla="*/ 11209496 w 13261896"/>
              <a:gd name="connsiteY5823" fmla="*/ 3042857 h 5790485"/>
              <a:gd name="connsiteX5824" fmla="*/ 11252359 w 13261896"/>
              <a:gd name="connsiteY5824" fmla="*/ 3004804 h 5790485"/>
              <a:gd name="connsiteX5825" fmla="*/ 11233309 w 13261896"/>
              <a:gd name="connsiteY5825" fmla="*/ 2980992 h 5790485"/>
              <a:gd name="connsiteX5826" fmla="*/ 11214259 w 13261896"/>
              <a:gd name="connsiteY5826" fmla="*/ 2980992 h 5790485"/>
              <a:gd name="connsiteX5827" fmla="*/ 11209496 w 13261896"/>
              <a:gd name="connsiteY5827" fmla="*/ 2995279 h 5790485"/>
              <a:gd name="connsiteX5828" fmla="*/ 11233309 w 13261896"/>
              <a:gd name="connsiteY5828" fmla="*/ 2995279 h 5790485"/>
              <a:gd name="connsiteX5829" fmla="*/ 11238071 w 13261896"/>
              <a:gd name="connsiteY5829" fmla="*/ 3004804 h 5790485"/>
              <a:gd name="connsiteX5830" fmla="*/ 11214259 w 13261896"/>
              <a:gd name="connsiteY5830" fmla="*/ 3028569 h 5790485"/>
              <a:gd name="connsiteX5831" fmla="*/ 11195209 w 13261896"/>
              <a:gd name="connsiteY5831" fmla="*/ 3004804 h 5790485"/>
              <a:gd name="connsiteX5832" fmla="*/ 11223784 w 13261896"/>
              <a:gd name="connsiteY5832" fmla="*/ 2966704 h 5790485"/>
              <a:gd name="connsiteX5833" fmla="*/ 11257121 w 13261896"/>
              <a:gd name="connsiteY5833" fmla="*/ 3009567 h 5790485"/>
              <a:gd name="connsiteX5834" fmla="*/ 11209496 w 13261896"/>
              <a:gd name="connsiteY5834" fmla="*/ 3057144 h 5790485"/>
              <a:gd name="connsiteX5835" fmla="*/ 11176159 w 13261896"/>
              <a:gd name="connsiteY5835" fmla="*/ 3000042 h 5790485"/>
              <a:gd name="connsiteX5836" fmla="*/ 11257121 w 13261896"/>
              <a:gd name="connsiteY5836" fmla="*/ 2928604 h 5790485"/>
              <a:gd name="connsiteX5837" fmla="*/ 11285696 w 13261896"/>
              <a:gd name="connsiteY5837" fmla="*/ 2938129 h 5790485"/>
              <a:gd name="connsiteX5838" fmla="*/ 11661886 w 13261896"/>
              <a:gd name="connsiteY5838" fmla="*/ 2928604 h 5790485"/>
              <a:gd name="connsiteX5839" fmla="*/ 11623786 w 13261896"/>
              <a:gd name="connsiteY5839" fmla="*/ 2966704 h 5790485"/>
              <a:gd name="connsiteX5840" fmla="*/ 11599973 w 13261896"/>
              <a:gd name="connsiteY5840" fmla="*/ 2966704 h 5790485"/>
              <a:gd name="connsiteX5841" fmla="*/ 11647598 w 13261896"/>
              <a:gd name="connsiteY5841" fmla="*/ 2923842 h 5790485"/>
              <a:gd name="connsiteX5842" fmla="*/ 11661886 w 13261896"/>
              <a:gd name="connsiteY5842" fmla="*/ 2928604 h 5790485"/>
              <a:gd name="connsiteX5843" fmla="*/ 11719036 w 13261896"/>
              <a:gd name="connsiteY5843" fmla="*/ 2947654 h 5790485"/>
              <a:gd name="connsiteX5844" fmla="*/ 11695223 w 13261896"/>
              <a:gd name="connsiteY5844" fmla="*/ 2971467 h 5790485"/>
              <a:gd name="connsiteX5845" fmla="*/ 11661886 w 13261896"/>
              <a:gd name="connsiteY5845" fmla="*/ 2952417 h 5790485"/>
              <a:gd name="connsiteX5846" fmla="*/ 11676173 w 13261896"/>
              <a:gd name="connsiteY5846" fmla="*/ 2928604 h 5790485"/>
              <a:gd name="connsiteX5847" fmla="*/ 11704748 w 13261896"/>
              <a:gd name="connsiteY5847" fmla="*/ 2919079 h 5790485"/>
              <a:gd name="connsiteX5848" fmla="*/ 11719036 w 13261896"/>
              <a:gd name="connsiteY5848" fmla="*/ 2947654 h 5790485"/>
              <a:gd name="connsiteX5849" fmla="*/ 11857148 w 13261896"/>
              <a:gd name="connsiteY5849" fmla="*/ 2928604 h 5790485"/>
              <a:gd name="connsiteX5850" fmla="*/ 11833336 w 13261896"/>
              <a:gd name="connsiteY5850" fmla="*/ 2909554 h 5790485"/>
              <a:gd name="connsiteX5851" fmla="*/ 11861911 w 13261896"/>
              <a:gd name="connsiteY5851" fmla="*/ 2900029 h 5790485"/>
              <a:gd name="connsiteX5852" fmla="*/ 11857148 w 13261896"/>
              <a:gd name="connsiteY5852" fmla="*/ 2928604 h 5790485"/>
              <a:gd name="connsiteX5853" fmla="*/ 11885675 w 13261896"/>
              <a:gd name="connsiteY5853" fmla="*/ 2952417 h 5790485"/>
              <a:gd name="connsiteX5854" fmla="*/ 11871388 w 13261896"/>
              <a:gd name="connsiteY5854" fmla="*/ 2961942 h 5790485"/>
              <a:gd name="connsiteX5855" fmla="*/ 11885675 w 13261896"/>
              <a:gd name="connsiteY5855" fmla="*/ 2885742 h 5790485"/>
              <a:gd name="connsiteX5856" fmla="*/ 11885675 w 13261896"/>
              <a:gd name="connsiteY5856" fmla="*/ 2952417 h 5790485"/>
              <a:gd name="connsiteX5857" fmla="*/ 11799998 w 13261896"/>
              <a:gd name="connsiteY5857" fmla="*/ 2914317 h 5790485"/>
              <a:gd name="connsiteX5858" fmla="*/ 11847623 w 13261896"/>
              <a:gd name="connsiteY5858" fmla="*/ 2933367 h 5790485"/>
              <a:gd name="connsiteX5859" fmla="*/ 11833336 w 13261896"/>
              <a:gd name="connsiteY5859" fmla="*/ 2990517 h 5790485"/>
              <a:gd name="connsiteX5860" fmla="*/ 11842861 w 13261896"/>
              <a:gd name="connsiteY5860" fmla="*/ 3061907 h 5790485"/>
              <a:gd name="connsiteX5861" fmla="*/ 11823811 w 13261896"/>
              <a:gd name="connsiteY5861" fmla="*/ 3042857 h 5790485"/>
              <a:gd name="connsiteX5862" fmla="*/ 11814286 w 13261896"/>
              <a:gd name="connsiteY5862" fmla="*/ 3076194 h 5790485"/>
              <a:gd name="connsiteX5863" fmla="*/ 11828573 w 13261896"/>
              <a:gd name="connsiteY5863" fmla="*/ 3166682 h 5790485"/>
              <a:gd name="connsiteX5864" fmla="*/ 11799998 w 13261896"/>
              <a:gd name="connsiteY5864" fmla="*/ 3223832 h 5790485"/>
              <a:gd name="connsiteX5865" fmla="*/ 11790473 w 13261896"/>
              <a:gd name="connsiteY5865" fmla="*/ 3204782 h 5790485"/>
              <a:gd name="connsiteX5866" fmla="*/ 11747611 w 13261896"/>
              <a:gd name="connsiteY5866" fmla="*/ 3242882 h 5790485"/>
              <a:gd name="connsiteX5867" fmla="*/ 11747611 w 13261896"/>
              <a:gd name="connsiteY5867" fmla="*/ 3219069 h 5790485"/>
              <a:gd name="connsiteX5868" fmla="*/ 11738086 w 13261896"/>
              <a:gd name="connsiteY5868" fmla="*/ 3214307 h 5790485"/>
              <a:gd name="connsiteX5869" fmla="*/ 11699986 w 13261896"/>
              <a:gd name="connsiteY5869" fmla="*/ 3242882 h 5790485"/>
              <a:gd name="connsiteX5870" fmla="*/ 11714273 w 13261896"/>
              <a:gd name="connsiteY5870" fmla="*/ 3185732 h 5790485"/>
              <a:gd name="connsiteX5871" fmla="*/ 11738086 w 13261896"/>
              <a:gd name="connsiteY5871" fmla="*/ 3204782 h 5790485"/>
              <a:gd name="connsiteX5872" fmla="*/ 11742848 w 13261896"/>
              <a:gd name="connsiteY5872" fmla="*/ 3161919 h 5790485"/>
              <a:gd name="connsiteX5873" fmla="*/ 11757136 w 13261896"/>
              <a:gd name="connsiteY5873" fmla="*/ 3171444 h 5790485"/>
              <a:gd name="connsiteX5874" fmla="*/ 11766661 w 13261896"/>
              <a:gd name="connsiteY5874" fmla="*/ 3076194 h 5790485"/>
              <a:gd name="connsiteX5875" fmla="*/ 11790473 w 13261896"/>
              <a:gd name="connsiteY5875" fmla="*/ 3080957 h 5790485"/>
              <a:gd name="connsiteX5876" fmla="*/ 11790473 w 13261896"/>
              <a:gd name="connsiteY5876" fmla="*/ 3038094 h 5790485"/>
              <a:gd name="connsiteX5877" fmla="*/ 11771423 w 13261896"/>
              <a:gd name="connsiteY5877" fmla="*/ 3009567 h 5790485"/>
              <a:gd name="connsiteX5878" fmla="*/ 11790473 w 13261896"/>
              <a:gd name="connsiteY5878" fmla="*/ 3009567 h 5790485"/>
              <a:gd name="connsiteX5879" fmla="*/ 11795236 w 13261896"/>
              <a:gd name="connsiteY5879" fmla="*/ 2995279 h 5790485"/>
              <a:gd name="connsiteX5880" fmla="*/ 11747611 w 13261896"/>
              <a:gd name="connsiteY5880" fmla="*/ 2928604 h 5790485"/>
              <a:gd name="connsiteX5881" fmla="*/ 11766661 w 13261896"/>
              <a:gd name="connsiteY5881" fmla="*/ 2923842 h 5790485"/>
              <a:gd name="connsiteX5882" fmla="*/ 11766661 w 13261896"/>
              <a:gd name="connsiteY5882" fmla="*/ 2900029 h 5790485"/>
              <a:gd name="connsiteX5883" fmla="*/ 11742848 w 13261896"/>
              <a:gd name="connsiteY5883" fmla="*/ 2866692 h 5790485"/>
              <a:gd name="connsiteX5884" fmla="*/ 11799998 w 13261896"/>
              <a:gd name="connsiteY5884" fmla="*/ 2914317 h 5790485"/>
              <a:gd name="connsiteX5885" fmla="*/ 11247596 w 13261896"/>
              <a:gd name="connsiteY5885" fmla="*/ 2919079 h 5790485"/>
              <a:gd name="connsiteX5886" fmla="*/ 11166634 w 13261896"/>
              <a:gd name="connsiteY5886" fmla="*/ 2966704 h 5790485"/>
              <a:gd name="connsiteX5887" fmla="*/ 11161871 w 13261896"/>
              <a:gd name="connsiteY5887" fmla="*/ 2866692 h 5790485"/>
              <a:gd name="connsiteX5888" fmla="*/ 11247596 w 13261896"/>
              <a:gd name="connsiteY5888" fmla="*/ 2919079 h 5790485"/>
              <a:gd name="connsiteX5889" fmla="*/ 11704748 w 13261896"/>
              <a:gd name="connsiteY5889" fmla="*/ 2904792 h 5790485"/>
              <a:gd name="connsiteX5890" fmla="*/ 11685698 w 13261896"/>
              <a:gd name="connsiteY5890" fmla="*/ 2914317 h 5790485"/>
              <a:gd name="connsiteX5891" fmla="*/ 11657123 w 13261896"/>
              <a:gd name="connsiteY5891" fmla="*/ 2914317 h 5790485"/>
              <a:gd name="connsiteX5892" fmla="*/ 11676173 w 13261896"/>
              <a:gd name="connsiteY5892" fmla="*/ 2847642 h 5790485"/>
              <a:gd name="connsiteX5893" fmla="*/ 11704748 w 13261896"/>
              <a:gd name="connsiteY5893" fmla="*/ 2904792 h 5790485"/>
              <a:gd name="connsiteX5894" fmla="*/ 11342846 w 13261896"/>
              <a:gd name="connsiteY5894" fmla="*/ 2861929 h 5790485"/>
              <a:gd name="connsiteX5895" fmla="*/ 11314271 w 13261896"/>
              <a:gd name="connsiteY5895" fmla="*/ 2861929 h 5790485"/>
              <a:gd name="connsiteX5896" fmla="*/ 11304746 w 13261896"/>
              <a:gd name="connsiteY5896" fmla="*/ 2852404 h 5790485"/>
              <a:gd name="connsiteX5897" fmla="*/ 11304746 w 13261896"/>
              <a:gd name="connsiteY5897" fmla="*/ 2833354 h 5790485"/>
              <a:gd name="connsiteX5898" fmla="*/ 11323796 w 13261896"/>
              <a:gd name="connsiteY5898" fmla="*/ 2842879 h 5790485"/>
              <a:gd name="connsiteX5899" fmla="*/ 11342846 w 13261896"/>
              <a:gd name="connsiteY5899" fmla="*/ 2823829 h 5790485"/>
              <a:gd name="connsiteX5900" fmla="*/ 11342846 w 13261896"/>
              <a:gd name="connsiteY5900" fmla="*/ 2861929 h 5790485"/>
              <a:gd name="connsiteX5901" fmla="*/ 11757136 w 13261896"/>
              <a:gd name="connsiteY5901" fmla="*/ 2800017 h 5790485"/>
              <a:gd name="connsiteX5902" fmla="*/ 11747611 w 13261896"/>
              <a:gd name="connsiteY5902" fmla="*/ 2819067 h 5790485"/>
              <a:gd name="connsiteX5903" fmla="*/ 11723798 w 13261896"/>
              <a:gd name="connsiteY5903" fmla="*/ 2800017 h 5790485"/>
              <a:gd name="connsiteX5904" fmla="*/ 11757136 w 13261896"/>
              <a:gd name="connsiteY5904" fmla="*/ 2800017 h 5790485"/>
              <a:gd name="connsiteX5905" fmla="*/ 11742848 w 13261896"/>
              <a:gd name="connsiteY5905" fmla="*/ 2847642 h 5790485"/>
              <a:gd name="connsiteX5906" fmla="*/ 11723798 w 13261896"/>
              <a:gd name="connsiteY5906" fmla="*/ 2866692 h 5790485"/>
              <a:gd name="connsiteX5907" fmla="*/ 11752373 w 13261896"/>
              <a:gd name="connsiteY5907" fmla="*/ 2904792 h 5790485"/>
              <a:gd name="connsiteX5908" fmla="*/ 11738086 w 13261896"/>
              <a:gd name="connsiteY5908" fmla="*/ 2928604 h 5790485"/>
              <a:gd name="connsiteX5909" fmla="*/ 11780948 w 13261896"/>
              <a:gd name="connsiteY5909" fmla="*/ 2995279 h 5790485"/>
              <a:gd name="connsiteX5910" fmla="*/ 11761898 w 13261896"/>
              <a:gd name="connsiteY5910" fmla="*/ 2995279 h 5790485"/>
              <a:gd name="connsiteX5911" fmla="*/ 11757136 w 13261896"/>
              <a:gd name="connsiteY5911" fmla="*/ 3004804 h 5790485"/>
              <a:gd name="connsiteX5912" fmla="*/ 11776186 w 13261896"/>
              <a:gd name="connsiteY5912" fmla="*/ 3042857 h 5790485"/>
              <a:gd name="connsiteX5913" fmla="*/ 11752373 w 13261896"/>
              <a:gd name="connsiteY5913" fmla="*/ 3071432 h 5790485"/>
              <a:gd name="connsiteX5914" fmla="*/ 11752373 w 13261896"/>
              <a:gd name="connsiteY5914" fmla="*/ 3138107 h 5790485"/>
              <a:gd name="connsiteX5915" fmla="*/ 11733323 w 13261896"/>
              <a:gd name="connsiteY5915" fmla="*/ 3133344 h 5790485"/>
              <a:gd name="connsiteX5916" fmla="*/ 11728561 w 13261896"/>
              <a:gd name="connsiteY5916" fmla="*/ 3180969 h 5790485"/>
              <a:gd name="connsiteX5917" fmla="*/ 11709511 w 13261896"/>
              <a:gd name="connsiteY5917" fmla="*/ 3166682 h 5790485"/>
              <a:gd name="connsiteX5918" fmla="*/ 11680936 w 13261896"/>
              <a:gd name="connsiteY5918" fmla="*/ 3242882 h 5790485"/>
              <a:gd name="connsiteX5919" fmla="*/ 11652361 w 13261896"/>
              <a:gd name="connsiteY5919" fmla="*/ 3223832 h 5790485"/>
              <a:gd name="connsiteX5920" fmla="*/ 11623786 w 13261896"/>
              <a:gd name="connsiteY5920" fmla="*/ 3252407 h 5790485"/>
              <a:gd name="connsiteX5921" fmla="*/ 11604736 w 13261896"/>
              <a:gd name="connsiteY5921" fmla="*/ 3238119 h 5790485"/>
              <a:gd name="connsiteX5922" fmla="*/ 11542823 w 13261896"/>
              <a:gd name="connsiteY5922" fmla="*/ 3300032 h 5790485"/>
              <a:gd name="connsiteX5923" fmla="*/ 11542823 w 13261896"/>
              <a:gd name="connsiteY5923" fmla="*/ 3276219 h 5790485"/>
              <a:gd name="connsiteX5924" fmla="*/ 11528536 w 13261896"/>
              <a:gd name="connsiteY5924" fmla="*/ 3271457 h 5790485"/>
              <a:gd name="connsiteX5925" fmla="*/ 11490436 w 13261896"/>
              <a:gd name="connsiteY5925" fmla="*/ 3304794 h 5790485"/>
              <a:gd name="connsiteX5926" fmla="*/ 11476196 w 13261896"/>
              <a:gd name="connsiteY5926" fmla="*/ 3280982 h 5790485"/>
              <a:gd name="connsiteX5927" fmla="*/ 11404758 w 13261896"/>
              <a:gd name="connsiteY5927" fmla="*/ 3352419 h 5790485"/>
              <a:gd name="connsiteX5928" fmla="*/ 11380946 w 13261896"/>
              <a:gd name="connsiteY5928" fmla="*/ 3352419 h 5790485"/>
              <a:gd name="connsiteX5929" fmla="*/ 11390471 w 13261896"/>
              <a:gd name="connsiteY5929" fmla="*/ 3328607 h 5790485"/>
              <a:gd name="connsiteX5930" fmla="*/ 11376183 w 13261896"/>
              <a:gd name="connsiteY5930" fmla="*/ 3323844 h 5790485"/>
              <a:gd name="connsiteX5931" fmla="*/ 11338083 w 13261896"/>
              <a:gd name="connsiteY5931" fmla="*/ 3361944 h 5790485"/>
              <a:gd name="connsiteX5932" fmla="*/ 11314271 w 13261896"/>
              <a:gd name="connsiteY5932" fmla="*/ 3342894 h 5790485"/>
              <a:gd name="connsiteX5933" fmla="*/ 11295221 w 13261896"/>
              <a:gd name="connsiteY5933" fmla="*/ 3361944 h 5790485"/>
              <a:gd name="connsiteX5934" fmla="*/ 11309508 w 13261896"/>
              <a:gd name="connsiteY5934" fmla="*/ 3385757 h 5790485"/>
              <a:gd name="connsiteX5935" fmla="*/ 11280933 w 13261896"/>
              <a:gd name="connsiteY5935" fmla="*/ 3414284 h 5790485"/>
              <a:gd name="connsiteX5936" fmla="*/ 11299983 w 13261896"/>
              <a:gd name="connsiteY5936" fmla="*/ 3433334 h 5790485"/>
              <a:gd name="connsiteX5937" fmla="*/ 11352371 w 13261896"/>
              <a:gd name="connsiteY5937" fmla="*/ 3414284 h 5790485"/>
              <a:gd name="connsiteX5938" fmla="*/ 11366658 w 13261896"/>
              <a:gd name="connsiteY5938" fmla="*/ 3438097 h 5790485"/>
              <a:gd name="connsiteX5939" fmla="*/ 11423808 w 13261896"/>
              <a:gd name="connsiteY5939" fmla="*/ 3380994 h 5790485"/>
              <a:gd name="connsiteX5940" fmla="*/ 11423808 w 13261896"/>
              <a:gd name="connsiteY5940" fmla="*/ 3404759 h 5790485"/>
              <a:gd name="connsiteX5941" fmla="*/ 11438096 w 13261896"/>
              <a:gd name="connsiteY5941" fmla="*/ 3409522 h 5790485"/>
              <a:gd name="connsiteX5942" fmla="*/ 11495198 w 13261896"/>
              <a:gd name="connsiteY5942" fmla="*/ 3352419 h 5790485"/>
              <a:gd name="connsiteX5943" fmla="*/ 11519011 w 13261896"/>
              <a:gd name="connsiteY5943" fmla="*/ 3371469 h 5790485"/>
              <a:gd name="connsiteX5944" fmla="*/ 11314271 w 13261896"/>
              <a:gd name="connsiteY5944" fmla="*/ 3457147 h 5790485"/>
              <a:gd name="connsiteX5945" fmla="*/ 11271408 w 13261896"/>
              <a:gd name="connsiteY5945" fmla="*/ 3395234 h 5790485"/>
              <a:gd name="connsiteX5946" fmla="*/ 11742848 w 13261896"/>
              <a:gd name="connsiteY5946" fmla="*/ 3019044 h 5790485"/>
              <a:gd name="connsiteX5947" fmla="*/ 11676173 w 13261896"/>
              <a:gd name="connsiteY5947" fmla="*/ 2819067 h 5790485"/>
              <a:gd name="connsiteX5948" fmla="*/ 11690461 w 13261896"/>
              <a:gd name="connsiteY5948" fmla="*/ 2790492 h 5790485"/>
              <a:gd name="connsiteX5949" fmla="*/ 11742848 w 13261896"/>
              <a:gd name="connsiteY5949" fmla="*/ 2847642 h 5790485"/>
              <a:gd name="connsiteX5950" fmla="*/ 11852386 w 13261896"/>
              <a:gd name="connsiteY5950" fmla="*/ 2804779 h 5790485"/>
              <a:gd name="connsiteX5951" fmla="*/ 11828573 w 13261896"/>
              <a:gd name="connsiteY5951" fmla="*/ 2790492 h 5790485"/>
              <a:gd name="connsiteX5952" fmla="*/ 11847623 w 13261896"/>
              <a:gd name="connsiteY5952" fmla="*/ 2780967 h 5790485"/>
              <a:gd name="connsiteX5953" fmla="*/ 11852386 w 13261896"/>
              <a:gd name="connsiteY5953" fmla="*/ 2804779 h 5790485"/>
              <a:gd name="connsiteX5954" fmla="*/ 11204734 w 13261896"/>
              <a:gd name="connsiteY5954" fmla="*/ 2790492 h 5790485"/>
              <a:gd name="connsiteX5955" fmla="*/ 11257121 w 13261896"/>
              <a:gd name="connsiteY5955" fmla="*/ 2809542 h 5790485"/>
              <a:gd name="connsiteX5956" fmla="*/ 11209496 w 13261896"/>
              <a:gd name="connsiteY5956" fmla="*/ 2819067 h 5790485"/>
              <a:gd name="connsiteX5957" fmla="*/ 11161871 w 13261896"/>
              <a:gd name="connsiteY5957" fmla="*/ 2804779 h 5790485"/>
              <a:gd name="connsiteX5958" fmla="*/ 11166634 w 13261896"/>
              <a:gd name="connsiteY5958" fmla="*/ 2771442 h 5790485"/>
              <a:gd name="connsiteX5959" fmla="*/ 11204734 w 13261896"/>
              <a:gd name="connsiteY5959" fmla="*/ 2790492 h 5790485"/>
              <a:gd name="connsiteX5960" fmla="*/ 11799998 w 13261896"/>
              <a:gd name="connsiteY5960" fmla="*/ 2685717 h 5790485"/>
              <a:gd name="connsiteX5961" fmla="*/ 11852386 w 13261896"/>
              <a:gd name="connsiteY5961" fmla="*/ 2738104 h 5790485"/>
              <a:gd name="connsiteX5962" fmla="*/ 11819048 w 13261896"/>
              <a:gd name="connsiteY5962" fmla="*/ 2776204 h 5790485"/>
              <a:gd name="connsiteX5963" fmla="*/ 11790473 w 13261896"/>
              <a:gd name="connsiteY5963" fmla="*/ 2747629 h 5790485"/>
              <a:gd name="connsiteX5964" fmla="*/ 11814286 w 13261896"/>
              <a:gd name="connsiteY5964" fmla="*/ 2719054 h 5790485"/>
              <a:gd name="connsiteX5965" fmla="*/ 11833336 w 13261896"/>
              <a:gd name="connsiteY5965" fmla="*/ 2728579 h 5790485"/>
              <a:gd name="connsiteX5966" fmla="*/ 11833336 w 13261896"/>
              <a:gd name="connsiteY5966" fmla="*/ 2747629 h 5790485"/>
              <a:gd name="connsiteX5967" fmla="*/ 11814286 w 13261896"/>
              <a:gd name="connsiteY5967" fmla="*/ 2752392 h 5790485"/>
              <a:gd name="connsiteX5968" fmla="*/ 11819048 w 13261896"/>
              <a:gd name="connsiteY5968" fmla="*/ 2738104 h 5790485"/>
              <a:gd name="connsiteX5969" fmla="*/ 11804761 w 13261896"/>
              <a:gd name="connsiteY5969" fmla="*/ 2733342 h 5790485"/>
              <a:gd name="connsiteX5970" fmla="*/ 11799998 w 13261896"/>
              <a:gd name="connsiteY5970" fmla="*/ 2747629 h 5790485"/>
              <a:gd name="connsiteX5971" fmla="*/ 11819048 w 13261896"/>
              <a:gd name="connsiteY5971" fmla="*/ 2766679 h 5790485"/>
              <a:gd name="connsiteX5972" fmla="*/ 11847623 w 13261896"/>
              <a:gd name="connsiteY5972" fmla="*/ 2738104 h 5790485"/>
              <a:gd name="connsiteX5973" fmla="*/ 11814286 w 13261896"/>
              <a:gd name="connsiteY5973" fmla="*/ 2704767 h 5790485"/>
              <a:gd name="connsiteX5974" fmla="*/ 11785711 w 13261896"/>
              <a:gd name="connsiteY5974" fmla="*/ 2723817 h 5790485"/>
              <a:gd name="connsiteX5975" fmla="*/ 11747611 w 13261896"/>
              <a:gd name="connsiteY5975" fmla="*/ 2704767 h 5790485"/>
              <a:gd name="connsiteX5976" fmla="*/ 11714273 w 13261896"/>
              <a:gd name="connsiteY5976" fmla="*/ 2733342 h 5790485"/>
              <a:gd name="connsiteX5977" fmla="*/ 11738086 w 13261896"/>
              <a:gd name="connsiteY5977" fmla="*/ 2766679 h 5790485"/>
              <a:gd name="connsiteX5978" fmla="*/ 11761898 w 13261896"/>
              <a:gd name="connsiteY5978" fmla="*/ 2752392 h 5790485"/>
              <a:gd name="connsiteX5979" fmla="*/ 11761898 w 13261896"/>
              <a:gd name="connsiteY5979" fmla="*/ 2738104 h 5790485"/>
              <a:gd name="connsiteX5980" fmla="*/ 11747611 w 13261896"/>
              <a:gd name="connsiteY5980" fmla="*/ 2728579 h 5790485"/>
              <a:gd name="connsiteX5981" fmla="*/ 11747611 w 13261896"/>
              <a:gd name="connsiteY5981" fmla="*/ 2752392 h 5790485"/>
              <a:gd name="connsiteX5982" fmla="*/ 11728561 w 13261896"/>
              <a:gd name="connsiteY5982" fmla="*/ 2752392 h 5790485"/>
              <a:gd name="connsiteX5983" fmla="*/ 11723798 w 13261896"/>
              <a:gd name="connsiteY5983" fmla="*/ 2733342 h 5790485"/>
              <a:gd name="connsiteX5984" fmla="*/ 11747611 w 13261896"/>
              <a:gd name="connsiteY5984" fmla="*/ 2719054 h 5790485"/>
              <a:gd name="connsiteX5985" fmla="*/ 11776186 w 13261896"/>
              <a:gd name="connsiteY5985" fmla="*/ 2747629 h 5790485"/>
              <a:gd name="connsiteX5986" fmla="*/ 11738086 w 13261896"/>
              <a:gd name="connsiteY5986" fmla="*/ 2780967 h 5790485"/>
              <a:gd name="connsiteX5987" fmla="*/ 11699986 w 13261896"/>
              <a:gd name="connsiteY5987" fmla="*/ 2761917 h 5790485"/>
              <a:gd name="connsiteX5988" fmla="*/ 11704748 w 13261896"/>
              <a:gd name="connsiteY5988" fmla="*/ 2733342 h 5790485"/>
              <a:gd name="connsiteX5989" fmla="*/ 11709511 w 13261896"/>
              <a:gd name="connsiteY5989" fmla="*/ 2695242 h 5790485"/>
              <a:gd name="connsiteX5990" fmla="*/ 11771423 w 13261896"/>
              <a:gd name="connsiteY5990" fmla="*/ 2671429 h 5790485"/>
              <a:gd name="connsiteX5991" fmla="*/ 11799998 w 13261896"/>
              <a:gd name="connsiteY5991" fmla="*/ 2685717 h 5790485"/>
              <a:gd name="connsiteX5992" fmla="*/ 11633311 w 13261896"/>
              <a:gd name="connsiteY5992" fmla="*/ 2766679 h 5790485"/>
              <a:gd name="connsiteX5993" fmla="*/ 11652361 w 13261896"/>
              <a:gd name="connsiteY5993" fmla="*/ 2638092 h 5790485"/>
              <a:gd name="connsiteX5994" fmla="*/ 11633311 w 13261896"/>
              <a:gd name="connsiteY5994" fmla="*/ 2766679 h 5790485"/>
              <a:gd name="connsiteX5995" fmla="*/ 11599973 w 13261896"/>
              <a:gd name="connsiteY5995" fmla="*/ 2666667 h 5790485"/>
              <a:gd name="connsiteX5996" fmla="*/ 11552348 w 13261896"/>
              <a:gd name="connsiteY5996" fmla="*/ 2776204 h 5790485"/>
              <a:gd name="connsiteX5997" fmla="*/ 11599973 w 13261896"/>
              <a:gd name="connsiteY5997" fmla="*/ 2633329 h 5790485"/>
              <a:gd name="connsiteX5998" fmla="*/ 11599973 w 13261896"/>
              <a:gd name="connsiteY5998" fmla="*/ 2666667 h 5790485"/>
              <a:gd name="connsiteX5999" fmla="*/ 11152346 w 13261896"/>
              <a:gd name="connsiteY5999" fmla="*/ 2652379 h 5790485"/>
              <a:gd name="connsiteX6000" fmla="*/ 11152346 w 13261896"/>
              <a:gd name="connsiteY6000" fmla="*/ 2633329 h 5790485"/>
              <a:gd name="connsiteX6001" fmla="*/ 11152346 w 13261896"/>
              <a:gd name="connsiteY6001" fmla="*/ 2652379 h 5790485"/>
              <a:gd name="connsiteX6002" fmla="*/ 11847623 w 13261896"/>
              <a:gd name="connsiteY6002" fmla="*/ 2533364 h 5790485"/>
              <a:gd name="connsiteX6003" fmla="*/ 11852386 w 13261896"/>
              <a:gd name="connsiteY6003" fmla="*/ 2547652 h 5790485"/>
              <a:gd name="connsiteX6004" fmla="*/ 11842861 w 13261896"/>
              <a:gd name="connsiteY6004" fmla="*/ 2580989 h 5790485"/>
              <a:gd name="connsiteX6005" fmla="*/ 11847623 w 13261896"/>
              <a:gd name="connsiteY6005" fmla="*/ 2600039 h 5790485"/>
              <a:gd name="connsiteX6006" fmla="*/ 11866625 w 13261896"/>
              <a:gd name="connsiteY6006" fmla="*/ 2576227 h 5790485"/>
              <a:gd name="connsiteX6007" fmla="*/ 11880913 w 13261896"/>
              <a:gd name="connsiteY6007" fmla="*/ 2852404 h 5790485"/>
              <a:gd name="connsiteX6008" fmla="*/ 11823811 w 13261896"/>
              <a:gd name="connsiteY6008" fmla="*/ 2895267 h 5790485"/>
              <a:gd name="connsiteX6009" fmla="*/ 11757136 w 13261896"/>
              <a:gd name="connsiteY6009" fmla="*/ 2838117 h 5790485"/>
              <a:gd name="connsiteX6010" fmla="*/ 11795236 w 13261896"/>
              <a:gd name="connsiteY6010" fmla="*/ 2800017 h 5790485"/>
              <a:gd name="connsiteX6011" fmla="*/ 11847623 w 13261896"/>
              <a:gd name="connsiteY6011" fmla="*/ 2838117 h 5790485"/>
              <a:gd name="connsiteX6012" fmla="*/ 11823811 w 13261896"/>
              <a:gd name="connsiteY6012" fmla="*/ 2857167 h 5790485"/>
              <a:gd name="connsiteX6013" fmla="*/ 11799998 w 13261896"/>
              <a:gd name="connsiteY6013" fmla="*/ 2842879 h 5790485"/>
              <a:gd name="connsiteX6014" fmla="*/ 11819048 w 13261896"/>
              <a:gd name="connsiteY6014" fmla="*/ 2823829 h 5790485"/>
              <a:gd name="connsiteX6015" fmla="*/ 11804761 w 13261896"/>
              <a:gd name="connsiteY6015" fmla="*/ 2819067 h 5790485"/>
              <a:gd name="connsiteX6016" fmla="*/ 11785711 w 13261896"/>
              <a:gd name="connsiteY6016" fmla="*/ 2838117 h 5790485"/>
              <a:gd name="connsiteX6017" fmla="*/ 11823811 w 13261896"/>
              <a:gd name="connsiteY6017" fmla="*/ 2866692 h 5790485"/>
              <a:gd name="connsiteX6018" fmla="*/ 11847623 w 13261896"/>
              <a:gd name="connsiteY6018" fmla="*/ 2857167 h 5790485"/>
              <a:gd name="connsiteX6019" fmla="*/ 11857148 w 13261896"/>
              <a:gd name="connsiteY6019" fmla="*/ 2876217 h 5790485"/>
              <a:gd name="connsiteX6020" fmla="*/ 11871388 w 13261896"/>
              <a:gd name="connsiteY6020" fmla="*/ 2833354 h 5790485"/>
              <a:gd name="connsiteX6021" fmla="*/ 11861911 w 13261896"/>
              <a:gd name="connsiteY6021" fmla="*/ 2771442 h 5790485"/>
              <a:gd name="connsiteX6022" fmla="*/ 11866625 w 13261896"/>
              <a:gd name="connsiteY6022" fmla="*/ 2742867 h 5790485"/>
              <a:gd name="connsiteX6023" fmla="*/ 11809523 w 13261896"/>
              <a:gd name="connsiteY6023" fmla="*/ 2676192 h 5790485"/>
              <a:gd name="connsiteX6024" fmla="*/ 11771423 w 13261896"/>
              <a:gd name="connsiteY6024" fmla="*/ 2657142 h 5790485"/>
              <a:gd name="connsiteX6025" fmla="*/ 11704748 w 13261896"/>
              <a:gd name="connsiteY6025" fmla="*/ 2685717 h 5790485"/>
              <a:gd name="connsiteX6026" fmla="*/ 11704748 w 13261896"/>
              <a:gd name="connsiteY6026" fmla="*/ 2657142 h 5790485"/>
              <a:gd name="connsiteX6027" fmla="*/ 11766661 w 13261896"/>
              <a:gd name="connsiteY6027" fmla="*/ 2642854 h 5790485"/>
              <a:gd name="connsiteX6028" fmla="*/ 11766661 w 13261896"/>
              <a:gd name="connsiteY6028" fmla="*/ 2628614 h 5790485"/>
              <a:gd name="connsiteX6029" fmla="*/ 11742848 w 13261896"/>
              <a:gd name="connsiteY6029" fmla="*/ 2628614 h 5790485"/>
              <a:gd name="connsiteX6030" fmla="*/ 11809523 w 13261896"/>
              <a:gd name="connsiteY6030" fmla="*/ 2519077 h 5790485"/>
              <a:gd name="connsiteX6031" fmla="*/ 11847623 w 13261896"/>
              <a:gd name="connsiteY6031" fmla="*/ 2533364 h 5790485"/>
              <a:gd name="connsiteX6032" fmla="*/ 11733323 w 13261896"/>
              <a:gd name="connsiteY6032" fmla="*/ 2500027 h 5790485"/>
              <a:gd name="connsiteX6033" fmla="*/ 11685698 w 13261896"/>
              <a:gd name="connsiteY6033" fmla="*/ 2561939 h 5790485"/>
              <a:gd name="connsiteX6034" fmla="*/ 11661886 w 13261896"/>
              <a:gd name="connsiteY6034" fmla="*/ 2471452 h 5790485"/>
              <a:gd name="connsiteX6035" fmla="*/ 11733323 w 13261896"/>
              <a:gd name="connsiteY6035" fmla="*/ 2500027 h 5790485"/>
              <a:gd name="connsiteX6036" fmla="*/ 11866625 w 13261896"/>
              <a:gd name="connsiteY6036" fmla="*/ 2500027 h 5790485"/>
              <a:gd name="connsiteX6037" fmla="*/ 11833336 w 13261896"/>
              <a:gd name="connsiteY6037" fmla="*/ 2509552 h 5790485"/>
              <a:gd name="connsiteX6038" fmla="*/ 11785711 w 13261896"/>
              <a:gd name="connsiteY6038" fmla="*/ 2485739 h 5790485"/>
              <a:gd name="connsiteX6039" fmla="*/ 11809523 w 13261896"/>
              <a:gd name="connsiteY6039" fmla="*/ 2452402 h 5790485"/>
              <a:gd name="connsiteX6040" fmla="*/ 11819048 w 13261896"/>
              <a:gd name="connsiteY6040" fmla="*/ 2400014 h 5790485"/>
              <a:gd name="connsiteX6041" fmla="*/ 11866625 w 13261896"/>
              <a:gd name="connsiteY6041" fmla="*/ 2500027 h 5790485"/>
              <a:gd name="connsiteX6042" fmla="*/ 11790473 w 13261896"/>
              <a:gd name="connsiteY6042" fmla="*/ 2342864 h 5790485"/>
              <a:gd name="connsiteX6043" fmla="*/ 11776186 w 13261896"/>
              <a:gd name="connsiteY6043" fmla="*/ 2328577 h 5790485"/>
              <a:gd name="connsiteX6044" fmla="*/ 11776186 w 13261896"/>
              <a:gd name="connsiteY6044" fmla="*/ 2309527 h 5790485"/>
              <a:gd name="connsiteX6045" fmla="*/ 11790473 w 13261896"/>
              <a:gd name="connsiteY6045" fmla="*/ 2342864 h 5790485"/>
              <a:gd name="connsiteX6046" fmla="*/ 11766661 w 13261896"/>
              <a:gd name="connsiteY6046" fmla="*/ 2338102 h 5790485"/>
              <a:gd name="connsiteX6047" fmla="*/ 11799998 w 13261896"/>
              <a:gd name="connsiteY6047" fmla="*/ 2352389 h 5790485"/>
              <a:gd name="connsiteX6048" fmla="*/ 11804761 w 13261896"/>
              <a:gd name="connsiteY6048" fmla="*/ 2385727 h 5790485"/>
              <a:gd name="connsiteX6049" fmla="*/ 11747611 w 13261896"/>
              <a:gd name="connsiteY6049" fmla="*/ 2328577 h 5790485"/>
              <a:gd name="connsiteX6050" fmla="*/ 11761898 w 13261896"/>
              <a:gd name="connsiteY6050" fmla="*/ 2285714 h 5790485"/>
              <a:gd name="connsiteX6051" fmla="*/ 11766661 w 13261896"/>
              <a:gd name="connsiteY6051" fmla="*/ 2338102 h 5790485"/>
              <a:gd name="connsiteX6052" fmla="*/ 11047619 w 13261896"/>
              <a:gd name="connsiteY6052" fmla="*/ 2276189 h 5790485"/>
              <a:gd name="connsiteX6053" fmla="*/ 11085719 w 13261896"/>
              <a:gd name="connsiteY6053" fmla="*/ 2357152 h 5790485"/>
              <a:gd name="connsiteX6054" fmla="*/ 11028569 w 13261896"/>
              <a:gd name="connsiteY6054" fmla="*/ 2276189 h 5790485"/>
              <a:gd name="connsiteX6055" fmla="*/ 11047619 w 13261896"/>
              <a:gd name="connsiteY6055" fmla="*/ 2276189 h 5790485"/>
              <a:gd name="connsiteX6056" fmla="*/ 11123771 w 13261896"/>
              <a:gd name="connsiteY6056" fmla="*/ 2352389 h 5790485"/>
              <a:gd name="connsiteX6057" fmla="*/ 11114246 w 13261896"/>
              <a:gd name="connsiteY6057" fmla="*/ 2357152 h 5790485"/>
              <a:gd name="connsiteX6058" fmla="*/ 11057144 w 13261896"/>
              <a:gd name="connsiteY6058" fmla="*/ 2276189 h 5790485"/>
              <a:gd name="connsiteX6059" fmla="*/ 11076194 w 13261896"/>
              <a:gd name="connsiteY6059" fmla="*/ 2261902 h 5790485"/>
              <a:gd name="connsiteX6060" fmla="*/ 11123771 w 13261896"/>
              <a:gd name="connsiteY6060" fmla="*/ 2352389 h 5790485"/>
              <a:gd name="connsiteX6061" fmla="*/ 10999994 w 13261896"/>
              <a:gd name="connsiteY6061" fmla="*/ 2342864 h 5790485"/>
              <a:gd name="connsiteX6062" fmla="*/ 10990469 w 13261896"/>
              <a:gd name="connsiteY6062" fmla="*/ 2338102 h 5790485"/>
              <a:gd name="connsiteX6063" fmla="*/ 10957131 w 13261896"/>
              <a:gd name="connsiteY6063" fmla="*/ 2300002 h 5790485"/>
              <a:gd name="connsiteX6064" fmla="*/ 10952369 w 13261896"/>
              <a:gd name="connsiteY6064" fmla="*/ 2300002 h 5790485"/>
              <a:gd name="connsiteX6065" fmla="*/ 10961894 w 13261896"/>
              <a:gd name="connsiteY6065" fmla="*/ 2328577 h 5790485"/>
              <a:gd name="connsiteX6066" fmla="*/ 10923794 w 13261896"/>
              <a:gd name="connsiteY6066" fmla="*/ 2290477 h 5790485"/>
              <a:gd name="connsiteX6067" fmla="*/ 10966656 w 13261896"/>
              <a:gd name="connsiteY6067" fmla="*/ 2261902 h 5790485"/>
              <a:gd name="connsiteX6068" fmla="*/ 10999994 w 13261896"/>
              <a:gd name="connsiteY6068" fmla="*/ 2342864 h 5790485"/>
              <a:gd name="connsiteX6069" fmla="*/ 11728561 w 13261896"/>
              <a:gd name="connsiteY6069" fmla="*/ 2319052 h 5790485"/>
              <a:gd name="connsiteX6070" fmla="*/ 11671411 w 13261896"/>
              <a:gd name="connsiteY6070" fmla="*/ 2357152 h 5790485"/>
              <a:gd name="connsiteX6071" fmla="*/ 11623786 w 13261896"/>
              <a:gd name="connsiteY6071" fmla="*/ 2323814 h 5790485"/>
              <a:gd name="connsiteX6072" fmla="*/ 11652361 w 13261896"/>
              <a:gd name="connsiteY6072" fmla="*/ 2295239 h 5790485"/>
              <a:gd name="connsiteX6073" fmla="*/ 11671411 w 13261896"/>
              <a:gd name="connsiteY6073" fmla="*/ 2304764 h 5790485"/>
              <a:gd name="connsiteX6074" fmla="*/ 11671411 w 13261896"/>
              <a:gd name="connsiteY6074" fmla="*/ 2323814 h 5790485"/>
              <a:gd name="connsiteX6075" fmla="*/ 11657123 w 13261896"/>
              <a:gd name="connsiteY6075" fmla="*/ 2328577 h 5790485"/>
              <a:gd name="connsiteX6076" fmla="*/ 11652361 w 13261896"/>
              <a:gd name="connsiteY6076" fmla="*/ 2309527 h 5790485"/>
              <a:gd name="connsiteX6077" fmla="*/ 11638073 w 13261896"/>
              <a:gd name="connsiteY6077" fmla="*/ 2304764 h 5790485"/>
              <a:gd name="connsiteX6078" fmla="*/ 11633311 w 13261896"/>
              <a:gd name="connsiteY6078" fmla="*/ 2319052 h 5790485"/>
              <a:gd name="connsiteX6079" fmla="*/ 11657123 w 13261896"/>
              <a:gd name="connsiteY6079" fmla="*/ 2338102 h 5790485"/>
              <a:gd name="connsiteX6080" fmla="*/ 11685698 w 13261896"/>
              <a:gd name="connsiteY6080" fmla="*/ 2314289 h 5790485"/>
              <a:gd name="connsiteX6081" fmla="*/ 11652361 w 13261896"/>
              <a:gd name="connsiteY6081" fmla="*/ 2280952 h 5790485"/>
              <a:gd name="connsiteX6082" fmla="*/ 11609498 w 13261896"/>
              <a:gd name="connsiteY6082" fmla="*/ 2323814 h 5790485"/>
              <a:gd name="connsiteX6083" fmla="*/ 11666648 w 13261896"/>
              <a:gd name="connsiteY6083" fmla="*/ 2371439 h 5790485"/>
              <a:gd name="connsiteX6084" fmla="*/ 11733323 w 13261896"/>
              <a:gd name="connsiteY6084" fmla="*/ 2352389 h 5790485"/>
              <a:gd name="connsiteX6085" fmla="*/ 11761898 w 13261896"/>
              <a:gd name="connsiteY6085" fmla="*/ 2380964 h 5790485"/>
              <a:gd name="connsiteX6086" fmla="*/ 11799998 w 13261896"/>
              <a:gd name="connsiteY6086" fmla="*/ 2400014 h 5790485"/>
              <a:gd name="connsiteX6087" fmla="*/ 11809523 w 13261896"/>
              <a:gd name="connsiteY6087" fmla="*/ 2419064 h 5790485"/>
              <a:gd name="connsiteX6088" fmla="*/ 11719036 w 13261896"/>
              <a:gd name="connsiteY6088" fmla="*/ 2490502 h 5790485"/>
              <a:gd name="connsiteX6089" fmla="*/ 11661886 w 13261896"/>
              <a:gd name="connsiteY6089" fmla="*/ 2433352 h 5790485"/>
              <a:gd name="connsiteX6090" fmla="*/ 11719036 w 13261896"/>
              <a:gd name="connsiteY6090" fmla="*/ 2400014 h 5790485"/>
              <a:gd name="connsiteX6091" fmla="*/ 11766661 w 13261896"/>
              <a:gd name="connsiteY6091" fmla="*/ 2428589 h 5790485"/>
              <a:gd name="connsiteX6092" fmla="*/ 11738086 w 13261896"/>
              <a:gd name="connsiteY6092" fmla="*/ 2461927 h 5790485"/>
              <a:gd name="connsiteX6093" fmla="*/ 11695223 w 13261896"/>
              <a:gd name="connsiteY6093" fmla="*/ 2433352 h 5790485"/>
              <a:gd name="connsiteX6094" fmla="*/ 11719036 w 13261896"/>
              <a:gd name="connsiteY6094" fmla="*/ 2423827 h 5790485"/>
              <a:gd name="connsiteX6095" fmla="*/ 11738086 w 13261896"/>
              <a:gd name="connsiteY6095" fmla="*/ 2442877 h 5790485"/>
              <a:gd name="connsiteX6096" fmla="*/ 11752373 w 13261896"/>
              <a:gd name="connsiteY6096" fmla="*/ 2428589 h 5790485"/>
              <a:gd name="connsiteX6097" fmla="*/ 11719036 w 13261896"/>
              <a:gd name="connsiteY6097" fmla="*/ 2409539 h 5790485"/>
              <a:gd name="connsiteX6098" fmla="*/ 11685698 w 13261896"/>
              <a:gd name="connsiteY6098" fmla="*/ 2433352 h 5790485"/>
              <a:gd name="connsiteX6099" fmla="*/ 11738086 w 13261896"/>
              <a:gd name="connsiteY6099" fmla="*/ 2476214 h 5790485"/>
              <a:gd name="connsiteX6100" fmla="*/ 11780948 w 13261896"/>
              <a:gd name="connsiteY6100" fmla="*/ 2428589 h 5790485"/>
              <a:gd name="connsiteX6101" fmla="*/ 11719036 w 13261896"/>
              <a:gd name="connsiteY6101" fmla="*/ 2385727 h 5790485"/>
              <a:gd name="connsiteX6102" fmla="*/ 11652361 w 13261896"/>
              <a:gd name="connsiteY6102" fmla="*/ 2452402 h 5790485"/>
              <a:gd name="connsiteX6103" fmla="*/ 11585686 w 13261896"/>
              <a:gd name="connsiteY6103" fmla="*/ 2323814 h 5790485"/>
              <a:gd name="connsiteX6104" fmla="*/ 11666648 w 13261896"/>
              <a:gd name="connsiteY6104" fmla="*/ 2257139 h 5790485"/>
              <a:gd name="connsiteX6105" fmla="*/ 11728561 w 13261896"/>
              <a:gd name="connsiteY6105" fmla="*/ 2319052 h 5790485"/>
              <a:gd name="connsiteX6106" fmla="*/ 11538061 w 13261896"/>
              <a:gd name="connsiteY6106" fmla="*/ 2295239 h 5790485"/>
              <a:gd name="connsiteX6107" fmla="*/ 11585686 w 13261896"/>
              <a:gd name="connsiteY6107" fmla="*/ 2285714 h 5790485"/>
              <a:gd name="connsiteX6108" fmla="*/ 11580923 w 13261896"/>
              <a:gd name="connsiteY6108" fmla="*/ 2352389 h 5790485"/>
              <a:gd name="connsiteX6109" fmla="*/ 11476196 w 13261896"/>
              <a:gd name="connsiteY6109" fmla="*/ 2257139 h 5790485"/>
              <a:gd name="connsiteX6110" fmla="*/ 11538061 w 13261896"/>
              <a:gd name="connsiteY6110" fmla="*/ 2295239 h 5790485"/>
              <a:gd name="connsiteX6111" fmla="*/ 11033331 w 13261896"/>
              <a:gd name="connsiteY6111" fmla="*/ 2357152 h 5790485"/>
              <a:gd name="connsiteX6112" fmla="*/ 10980944 w 13261896"/>
              <a:gd name="connsiteY6112" fmla="*/ 2257139 h 5790485"/>
              <a:gd name="connsiteX6113" fmla="*/ 11047619 w 13261896"/>
              <a:gd name="connsiteY6113" fmla="*/ 2357152 h 5790485"/>
              <a:gd name="connsiteX6114" fmla="*/ 11033331 w 13261896"/>
              <a:gd name="connsiteY6114" fmla="*/ 2357152 h 5790485"/>
              <a:gd name="connsiteX6115" fmla="*/ 11209496 w 13261896"/>
              <a:gd name="connsiteY6115" fmla="*/ 2238137 h 5790485"/>
              <a:gd name="connsiteX6116" fmla="*/ 11257121 w 13261896"/>
              <a:gd name="connsiteY6116" fmla="*/ 2404777 h 5790485"/>
              <a:gd name="connsiteX6117" fmla="*/ 11247596 w 13261896"/>
              <a:gd name="connsiteY6117" fmla="*/ 2447639 h 5790485"/>
              <a:gd name="connsiteX6118" fmla="*/ 11247596 w 13261896"/>
              <a:gd name="connsiteY6118" fmla="*/ 2471452 h 5790485"/>
              <a:gd name="connsiteX6119" fmla="*/ 11304746 w 13261896"/>
              <a:gd name="connsiteY6119" fmla="*/ 2566702 h 5790485"/>
              <a:gd name="connsiteX6120" fmla="*/ 11261883 w 13261896"/>
              <a:gd name="connsiteY6120" fmla="*/ 2585752 h 5790485"/>
              <a:gd name="connsiteX6121" fmla="*/ 11219021 w 13261896"/>
              <a:gd name="connsiteY6121" fmla="*/ 2600039 h 5790485"/>
              <a:gd name="connsiteX6122" fmla="*/ 11176159 w 13261896"/>
              <a:gd name="connsiteY6122" fmla="*/ 2452402 h 5790485"/>
              <a:gd name="connsiteX6123" fmla="*/ 11161871 w 13261896"/>
              <a:gd name="connsiteY6123" fmla="*/ 2580989 h 5790485"/>
              <a:gd name="connsiteX6124" fmla="*/ 11147584 w 13261896"/>
              <a:gd name="connsiteY6124" fmla="*/ 2604802 h 5790485"/>
              <a:gd name="connsiteX6125" fmla="*/ 11147584 w 13261896"/>
              <a:gd name="connsiteY6125" fmla="*/ 2219087 h 5790485"/>
              <a:gd name="connsiteX6126" fmla="*/ 11209496 w 13261896"/>
              <a:gd name="connsiteY6126" fmla="*/ 2238137 h 5790485"/>
              <a:gd name="connsiteX6127" fmla="*/ 11366658 w 13261896"/>
              <a:gd name="connsiteY6127" fmla="*/ 2209562 h 5790485"/>
              <a:gd name="connsiteX6128" fmla="*/ 11399996 w 13261896"/>
              <a:gd name="connsiteY6128" fmla="*/ 2238137 h 5790485"/>
              <a:gd name="connsiteX6129" fmla="*/ 11447621 w 13261896"/>
              <a:gd name="connsiteY6129" fmla="*/ 2242899 h 5790485"/>
              <a:gd name="connsiteX6130" fmla="*/ 11504723 w 13261896"/>
              <a:gd name="connsiteY6130" fmla="*/ 2323814 h 5790485"/>
              <a:gd name="connsiteX6131" fmla="*/ 11595211 w 13261896"/>
              <a:gd name="connsiteY6131" fmla="*/ 2380964 h 5790485"/>
              <a:gd name="connsiteX6132" fmla="*/ 11671411 w 13261896"/>
              <a:gd name="connsiteY6132" fmla="*/ 2561939 h 5790485"/>
              <a:gd name="connsiteX6133" fmla="*/ 11671411 w 13261896"/>
              <a:gd name="connsiteY6133" fmla="*/ 2585752 h 5790485"/>
              <a:gd name="connsiteX6134" fmla="*/ 11642836 w 13261896"/>
              <a:gd name="connsiteY6134" fmla="*/ 2523839 h 5790485"/>
              <a:gd name="connsiteX6135" fmla="*/ 11566636 w 13261896"/>
              <a:gd name="connsiteY6135" fmla="*/ 2395252 h 5790485"/>
              <a:gd name="connsiteX6136" fmla="*/ 11495198 w 13261896"/>
              <a:gd name="connsiteY6136" fmla="*/ 2347627 h 5790485"/>
              <a:gd name="connsiteX6137" fmla="*/ 11428571 w 13261896"/>
              <a:gd name="connsiteY6137" fmla="*/ 2252377 h 5790485"/>
              <a:gd name="connsiteX6138" fmla="*/ 11390471 w 13261896"/>
              <a:gd name="connsiteY6138" fmla="*/ 2247662 h 5790485"/>
              <a:gd name="connsiteX6139" fmla="*/ 11352371 w 13261896"/>
              <a:gd name="connsiteY6139" fmla="*/ 2209562 h 5790485"/>
              <a:gd name="connsiteX6140" fmla="*/ 11366658 w 13261896"/>
              <a:gd name="connsiteY6140" fmla="*/ 2209562 h 5790485"/>
              <a:gd name="connsiteX6141" fmla="*/ 11371421 w 13261896"/>
              <a:gd name="connsiteY6141" fmla="*/ 2252377 h 5790485"/>
              <a:gd name="connsiteX6142" fmla="*/ 11438096 w 13261896"/>
              <a:gd name="connsiteY6142" fmla="*/ 2271427 h 5790485"/>
              <a:gd name="connsiteX6143" fmla="*/ 11471433 w 13261896"/>
              <a:gd name="connsiteY6143" fmla="*/ 2347627 h 5790485"/>
              <a:gd name="connsiteX6144" fmla="*/ 11547586 w 13261896"/>
              <a:gd name="connsiteY6144" fmla="*/ 2395252 h 5790485"/>
              <a:gd name="connsiteX6145" fmla="*/ 11628548 w 13261896"/>
              <a:gd name="connsiteY6145" fmla="*/ 2523839 h 5790485"/>
              <a:gd name="connsiteX6146" fmla="*/ 11638073 w 13261896"/>
              <a:gd name="connsiteY6146" fmla="*/ 2595277 h 5790485"/>
              <a:gd name="connsiteX6147" fmla="*/ 11685698 w 13261896"/>
              <a:gd name="connsiteY6147" fmla="*/ 2604802 h 5790485"/>
              <a:gd name="connsiteX6148" fmla="*/ 11747611 w 13261896"/>
              <a:gd name="connsiteY6148" fmla="*/ 2495264 h 5790485"/>
              <a:gd name="connsiteX6149" fmla="*/ 11766661 w 13261896"/>
              <a:gd name="connsiteY6149" fmla="*/ 2490502 h 5790485"/>
              <a:gd name="connsiteX6150" fmla="*/ 11795236 w 13261896"/>
              <a:gd name="connsiteY6150" fmla="*/ 2519077 h 5790485"/>
              <a:gd name="connsiteX6151" fmla="*/ 11704748 w 13261896"/>
              <a:gd name="connsiteY6151" fmla="*/ 2619089 h 5790485"/>
              <a:gd name="connsiteX6152" fmla="*/ 11752373 w 13261896"/>
              <a:gd name="connsiteY6152" fmla="*/ 2642854 h 5790485"/>
              <a:gd name="connsiteX6153" fmla="*/ 11733323 w 13261896"/>
              <a:gd name="connsiteY6153" fmla="*/ 2647617 h 5790485"/>
              <a:gd name="connsiteX6154" fmla="*/ 11633311 w 13261896"/>
              <a:gd name="connsiteY6154" fmla="*/ 2609564 h 5790485"/>
              <a:gd name="connsiteX6155" fmla="*/ 11404758 w 13261896"/>
              <a:gd name="connsiteY6155" fmla="*/ 2609564 h 5790485"/>
              <a:gd name="connsiteX6156" fmla="*/ 11390471 w 13261896"/>
              <a:gd name="connsiteY6156" fmla="*/ 2633329 h 5790485"/>
              <a:gd name="connsiteX6157" fmla="*/ 11414283 w 13261896"/>
              <a:gd name="connsiteY6157" fmla="*/ 2676192 h 5790485"/>
              <a:gd name="connsiteX6158" fmla="*/ 11361896 w 13261896"/>
              <a:gd name="connsiteY6158" fmla="*/ 2733342 h 5790485"/>
              <a:gd name="connsiteX6159" fmla="*/ 11347608 w 13261896"/>
              <a:gd name="connsiteY6159" fmla="*/ 2700004 h 5790485"/>
              <a:gd name="connsiteX6160" fmla="*/ 11309508 w 13261896"/>
              <a:gd name="connsiteY6160" fmla="*/ 2704767 h 5790485"/>
              <a:gd name="connsiteX6161" fmla="*/ 11299983 w 13261896"/>
              <a:gd name="connsiteY6161" fmla="*/ 2690479 h 5790485"/>
              <a:gd name="connsiteX6162" fmla="*/ 11352371 w 13261896"/>
              <a:gd name="connsiteY6162" fmla="*/ 2628614 h 5790485"/>
              <a:gd name="connsiteX6163" fmla="*/ 11338083 w 13261896"/>
              <a:gd name="connsiteY6163" fmla="*/ 2623852 h 5790485"/>
              <a:gd name="connsiteX6164" fmla="*/ 11295221 w 13261896"/>
              <a:gd name="connsiteY6164" fmla="*/ 2638092 h 5790485"/>
              <a:gd name="connsiteX6165" fmla="*/ 11228546 w 13261896"/>
              <a:gd name="connsiteY6165" fmla="*/ 2652379 h 5790485"/>
              <a:gd name="connsiteX6166" fmla="*/ 11219021 w 13261896"/>
              <a:gd name="connsiteY6166" fmla="*/ 2661904 h 5790485"/>
              <a:gd name="connsiteX6167" fmla="*/ 11233309 w 13261896"/>
              <a:gd name="connsiteY6167" fmla="*/ 2666667 h 5790485"/>
              <a:gd name="connsiteX6168" fmla="*/ 11304746 w 13261896"/>
              <a:gd name="connsiteY6168" fmla="*/ 2652379 h 5790485"/>
              <a:gd name="connsiteX6169" fmla="*/ 11285696 w 13261896"/>
              <a:gd name="connsiteY6169" fmla="*/ 2690479 h 5790485"/>
              <a:gd name="connsiteX6170" fmla="*/ 11338083 w 13261896"/>
              <a:gd name="connsiteY6170" fmla="*/ 2714292 h 5790485"/>
              <a:gd name="connsiteX6171" fmla="*/ 11357133 w 13261896"/>
              <a:gd name="connsiteY6171" fmla="*/ 2747629 h 5790485"/>
              <a:gd name="connsiteX6172" fmla="*/ 11428571 w 13261896"/>
              <a:gd name="connsiteY6172" fmla="*/ 2676192 h 5790485"/>
              <a:gd name="connsiteX6173" fmla="*/ 11404758 w 13261896"/>
              <a:gd name="connsiteY6173" fmla="*/ 2642854 h 5790485"/>
              <a:gd name="connsiteX6174" fmla="*/ 11404758 w 13261896"/>
              <a:gd name="connsiteY6174" fmla="*/ 2623852 h 5790485"/>
              <a:gd name="connsiteX6175" fmla="*/ 11471433 w 13261896"/>
              <a:gd name="connsiteY6175" fmla="*/ 2623852 h 5790485"/>
              <a:gd name="connsiteX6176" fmla="*/ 11471433 w 13261896"/>
              <a:gd name="connsiteY6176" fmla="*/ 2671429 h 5790485"/>
              <a:gd name="connsiteX6177" fmla="*/ 11457146 w 13261896"/>
              <a:gd name="connsiteY6177" fmla="*/ 2733342 h 5790485"/>
              <a:gd name="connsiteX6178" fmla="*/ 11485673 w 13261896"/>
              <a:gd name="connsiteY6178" fmla="*/ 2623852 h 5790485"/>
              <a:gd name="connsiteX6179" fmla="*/ 11523773 w 13261896"/>
              <a:gd name="connsiteY6179" fmla="*/ 2623852 h 5790485"/>
              <a:gd name="connsiteX6180" fmla="*/ 11523773 w 13261896"/>
              <a:gd name="connsiteY6180" fmla="*/ 2690479 h 5790485"/>
              <a:gd name="connsiteX6181" fmla="*/ 11509486 w 13261896"/>
              <a:gd name="connsiteY6181" fmla="*/ 2742867 h 5790485"/>
              <a:gd name="connsiteX6182" fmla="*/ 11533298 w 13261896"/>
              <a:gd name="connsiteY6182" fmla="*/ 2623852 h 5790485"/>
              <a:gd name="connsiteX6183" fmla="*/ 11638073 w 13261896"/>
              <a:gd name="connsiteY6183" fmla="*/ 2623852 h 5790485"/>
              <a:gd name="connsiteX6184" fmla="*/ 11695223 w 13261896"/>
              <a:gd name="connsiteY6184" fmla="*/ 2709529 h 5790485"/>
              <a:gd name="connsiteX6185" fmla="*/ 11690461 w 13261896"/>
              <a:gd name="connsiteY6185" fmla="*/ 2757154 h 5790485"/>
              <a:gd name="connsiteX6186" fmla="*/ 11666648 w 13261896"/>
              <a:gd name="connsiteY6186" fmla="*/ 2752392 h 5790485"/>
              <a:gd name="connsiteX6187" fmla="*/ 11685698 w 13261896"/>
              <a:gd name="connsiteY6187" fmla="*/ 2771442 h 5790485"/>
              <a:gd name="connsiteX6188" fmla="*/ 11657123 w 13261896"/>
              <a:gd name="connsiteY6188" fmla="*/ 2819067 h 5790485"/>
              <a:gd name="connsiteX6189" fmla="*/ 11666648 w 13261896"/>
              <a:gd name="connsiteY6189" fmla="*/ 2833354 h 5790485"/>
              <a:gd name="connsiteX6190" fmla="*/ 11619023 w 13261896"/>
              <a:gd name="connsiteY6190" fmla="*/ 2857167 h 5790485"/>
              <a:gd name="connsiteX6191" fmla="*/ 11614261 w 13261896"/>
              <a:gd name="connsiteY6191" fmla="*/ 2871454 h 5790485"/>
              <a:gd name="connsiteX6192" fmla="*/ 11652361 w 13261896"/>
              <a:gd name="connsiteY6192" fmla="*/ 2871454 h 5790485"/>
              <a:gd name="connsiteX6193" fmla="*/ 11652361 w 13261896"/>
              <a:gd name="connsiteY6193" fmla="*/ 2880979 h 5790485"/>
              <a:gd name="connsiteX6194" fmla="*/ 11609498 w 13261896"/>
              <a:gd name="connsiteY6194" fmla="*/ 2933367 h 5790485"/>
              <a:gd name="connsiteX6195" fmla="*/ 11566636 w 13261896"/>
              <a:gd name="connsiteY6195" fmla="*/ 2928604 h 5790485"/>
              <a:gd name="connsiteX6196" fmla="*/ 11580923 w 13261896"/>
              <a:gd name="connsiteY6196" fmla="*/ 2909554 h 5790485"/>
              <a:gd name="connsiteX6197" fmla="*/ 11576161 w 13261896"/>
              <a:gd name="connsiteY6197" fmla="*/ 2885742 h 5790485"/>
              <a:gd name="connsiteX6198" fmla="*/ 11561873 w 13261896"/>
              <a:gd name="connsiteY6198" fmla="*/ 2909554 h 5790485"/>
              <a:gd name="connsiteX6199" fmla="*/ 11523773 w 13261896"/>
              <a:gd name="connsiteY6199" fmla="*/ 2933367 h 5790485"/>
              <a:gd name="connsiteX6200" fmla="*/ 11471433 w 13261896"/>
              <a:gd name="connsiteY6200" fmla="*/ 2923842 h 5790485"/>
              <a:gd name="connsiteX6201" fmla="*/ 11366658 w 13261896"/>
              <a:gd name="connsiteY6201" fmla="*/ 2933367 h 5790485"/>
              <a:gd name="connsiteX6202" fmla="*/ 11285696 w 13261896"/>
              <a:gd name="connsiteY6202" fmla="*/ 2923842 h 5790485"/>
              <a:gd name="connsiteX6203" fmla="*/ 11252359 w 13261896"/>
              <a:gd name="connsiteY6203" fmla="*/ 2904792 h 5790485"/>
              <a:gd name="connsiteX6204" fmla="*/ 11199971 w 13261896"/>
              <a:gd name="connsiteY6204" fmla="*/ 2890504 h 5790485"/>
              <a:gd name="connsiteX6205" fmla="*/ 11190446 w 13261896"/>
              <a:gd name="connsiteY6205" fmla="*/ 2857167 h 5790485"/>
              <a:gd name="connsiteX6206" fmla="*/ 11161871 w 13261896"/>
              <a:gd name="connsiteY6206" fmla="*/ 2833354 h 5790485"/>
              <a:gd name="connsiteX6207" fmla="*/ 11171396 w 13261896"/>
              <a:gd name="connsiteY6207" fmla="*/ 2814304 h 5790485"/>
              <a:gd name="connsiteX6208" fmla="*/ 11204734 w 13261896"/>
              <a:gd name="connsiteY6208" fmla="*/ 2833354 h 5790485"/>
              <a:gd name="connsiteX6209" fmla="*/ 11271408 w 13261896"/>
              <a:gd name="connsiteY6209" fmla="*/ 2814304 h 5790485"/>
              <a:gd name="connsiteX6210" fmla="*/ 11261883 w 13261896"/>
              <a:gd name="connsiteY6210" fmla="*/ 2795254 h 5790485"/>
              <a:gd name="connsiteX6211" fmla="*/ 11190446 w 13261896"/>
              <a:gd name="connsiteY6211" fmla="*/ 2780967 h 5790485"/>
              <a:gd name="connsiteX6212" fmla="*/ 11180921 w 13261896"/>
              <a:gd name="connsiteY6212" fmla="*/ 2780967 h 5790485"/>
              <a:gd name="connsiteX6213" fmla="*/ 11161871 w 13261896"/>
              <a:gd name="connsiteY6213" fmla="*/ 2742867 h 5790485"/>
              <a:gd name="connsiteX6214" fmla="*/ 11176159 w 13261896"/>
              <a:gd name="connsiteY6214" fmla="*/ 2752392 h 5790485"/>
              <a:gd name="connsiteX6215" fmla="*/ 11180921 w 13261896"/>
              <a:gd name="connsiteY6215" fmla="*/ 2742867 h 5790485"/>
              <a:gd name="connsiteX6216" fmla="*/ 11157109 w 13261896"/>
              <a:gd name="connsiteY6216" fmla="*/ 2704767 h 5790485"/>
              <a:gd name="connsiteX6217" fmla="*/ 11171396 w 13261896"/>
              <a:gd name="connsiteY6217" fmla="*/ 2642854 h 5790485"/>
              <a:gd name="connsiteX6218" fmla="*/ 11161871 w 13261896"/>
              <a:gd name="connsiteY6218" fmla="*/ 2619089 h 5790485"/>
              <a:gd name="connsiteX6219" fmla="*/ 11180921 w 13261896"/>
              <a:gd name="connsiteY6219" fmla="*/ 2514314 h 5790485"/>
              <a:gd name="connsiteX6220" fmla="*/ 11190446 w 13261896"/>
              <a:gd name="connsiteY6220" fmla="*/ 2523839 h 5790485"/>
              <a:gd name="connsiteX6221" fmla="*/ 11180921 w 13261896"/>
              <a:gd name="connsiteY6221" fmla="*/ 2561939 h 5790485"/>
              <a:gd name="connsiteX6222" fmla="*/ 11219021 w 13261896"/>
              <a:gd name="connsiteY6222" fmla="*/ 2614327 h 5790485"/>
              <a:gd name="connsiteX6223" fmla="*/ 11285696 w 13261896"/>
              <a:gd name="connsiteY6223" fmla="*/ 2580989 h 5790485"/>
              <a:gd name="connsiteX6224" fmla="*/ 11323796 w 13261896"/>
              <a:gd name="connsiteY6224" fmla="*/ 2576227 h 5790485"/>
              <a:gd name="connsiteX6225" fmla="*/ 11261883 w 13261896"/>
              <a:gd name="connsiteY6225" fmla="*/ 2466689 h 5790485"/>
              <a:gd name="connsiteX6226" fmla="*/ 11261883 w 13261896"/>
              <a:gd name="connsiteY6226" fmla="*/ 2428589 h 5790485"/>
              <a:gd name="connsiteX6227" fmla="*/ 11309508 w 13261896"/>
              <a:gd name="connsiteY6227" fmla="*/ 2480977 h 5790485"/>
              <a:gd name="connsiteX6228" fmla="*/ 11323796 w 13261896"/>
              <a:gd name="connsiteY6228" fmla="*/ 2523839 h 5790485"/>
              <a:gd name="connsiteX6229" fmla="*/ 11366658 w 13261896"/>
              <a:gd name="connsiteY6229" fmla="*/ 2552414 h 5790485"/>
              <a:gd name="connsiteX6230" fmla="*/ 11395233 w 13261896"/>
              <a:gd name="connsiteY6230" fmla="*/ 2590514 h 5790485"/>
              <a:gd name="connsiteX6231" fmla="*/ 11399996 w 13261896"/>
              <a:gd name="connsiteY6231" fmla="*/ 2580989 h 5790485"/>
              <a:gd name="connsiteX6232" fmla="*/ 11338083 w 13261896"/>
              <a:gd name="connsiteY6232" fmla="*/ 2523839 h 5790485"/>
              <a:gd name="connsiteX6233" fmla="*/ 11319033 w 13261896"/>
              <a:gd name="connsiteY6233" fmla="*/ 2471452 h 5790485"/>
              <a:gd name="connsiteX6234" fmla="*/ 11271408 w 13261896"/>
              <a:gd name="connsiteY6234" fmla="*/ 2414302 h 5790485"/>
              <a:gd name="connsiteX6235" fmla="*/ 11219021 w 13261896"/>
              <a:gd name="connsiteY6235" fmla="*/ 2228612 h 5790485"/>
              <a:gd name="connsiteX6236" fmla="*/ 11228546 w 13261896"/>
              <a:gd name="connsiteY6236" fmla="*/ 2219087 h 5790485"/>
              <a:gd name="connsiteX6237" fmla="*/ 11290458 w 13261896"/>
              <a:gd name="connsiteY6237" fmla="*/ 2385727 h 5790485"/>
              <a:gd name="connsiteX6238" fmla="*/ 11319033 w 13261896"/>
              <a:gd name="connsiteY6238" fmla="*/ 2419064 h 5790485"/>
              <a:gd name="connsiteX6239" fmla="*/ 11342846 w 13261896"/>
              <a:gd name="connsiteY6239" fmla="*/ 2476214 h 5790485"/>
              <a:gd name="connsiteX6240" fmla="*/ 11399996 w 13261896"/>
              <a:gd name="connsiteY6240" fmla="*/ 2504789 h 5790485"/>
              <a:gd name="connsiteX6241" fmla="*/ 11447621 w 13261896"/>
              <a:gd name="connsiteY6241" fmla="*/ 2557177 h 5790485"/>
              <a:gd name="connsiteX6242" fmla="*/ 11419046 w 13261896"/>
              <a:gd name="connsiteY6242" fmla="*/ 2509552 h 5790485"/>
              <a:gd name="connsiteX6243" fmla="*/ 11352371 w 13261896"/>
              <a:gd name="connsiteY6243" fmla="*/ 2466689 h 5790485"/>
              <a:gd name="connsiteX6244" fmla="*/ 11328558 w 13261896"/>
              <a:gd name="connsiteY6244" fmla="*/ 2409539 h 5790485"/>
              <a:gd name="connsiteX6245" fmla="*/ 11299983 w 13261896"/>
              <a:gd name="connsiteY6245" fmla="*/ 2376202 h 5790485"/>
              <a:gd name="connsiteX6246" fmla="*/ 11242834 w 13261896"/>
              <a:gd name="connsiteY6246" fmla="*/ 2233374 h 5790485"/>
              <a:gd name="connsiteX6247" fmla="*/ 11242834 w 13261896"/>
              <a:gd name="connsiteY6247" fmla="*/ 2214324 h 5790485"/>
              <a:gd name="connsiteX6248" fmla="*/ 11309508 w 13261896"/>
              <a:gd name="connsiteY6248" fmla="*/ 2328577 h 5790485"/>
              <a:gd name="connsiteX6249" fmla="*/ 11357133 w 13261896"/>
              <a:gd name="connsiteY6249" fmla="*/ 2380964 h 5790485"/>
              <a:gd name="connsiteX6250" fmla="*/ 11385708 w 13261896"/>
              <a:gd name="connsiteY6250" fmla="*/ 2433352 h 5790485"/>
              <a:gd name="connsiteX6251" fmla="*/ 11452383 w 13261896"/>
              <a:gd name="connsiteY6251" fmla="*/ 2471452 h 5790485"/>
              <a:gd name="connsiteX6252" fmla="*/ 11495198 w 13261896"/>
              <a:gd name="connsiteY6252" fmla="*/ 2519077 h 5790485"/>
              <a:gd name="connsiteX6253" fmla="*/ 11504723 w 13261896"/>
              <a:gd name="connsiteY6253" fmla="*/ 2519077 h 5790485"/>
              <a:gd name="connsiteX6254" fmla="*/ 11385708 w 13261896"/>
              <a:gd name="connsiteY6254" fmla="*/ 2414302 h 5790485"/>
              <a:gd name="connsiteX6255" fmla="*/ 11366658 w 13261896"/>
              <a:gd name="connsiteY6255" fmla="*/ 2371439 h 5790485"/>
              <a:gd name="connsiteX6256" fmla="*/ 11323796 w 13261896"/>
              <a:gd name="connsiteY6256" fmla="*/ 2328577 h 5790485"/>
              <a:gd name="connsiteX6257" fmla="*/ 11276171 w 13261896"/>
              <a:gd name="connsiteY6257" fmla="*/ 2233374 h 5790485"/>
              <a:gd name="connsiteX6258" fmla="*/ 11328558 w 13261896"/>
              <a:gd name="connsiteY6258" fmla="*/ 2295239 h 5790485"/>
              <a:gd name="connsiteX6259" fmla="*/ 11385708 w 13261896"/>
              <a:gd name="connsiteY6259" fmla="*/ 2342864 h 5790485"/>
              <a:gd name="connsiteX6260" fmla="*/ 11414283 w 13261896"/>
              <a:gd name="connsiteY6260" fmla="*/ 2400014 h 5790485"/>
              <a:gd name="connsiteX6261" fmla="*/ 11495198 w 13261896"/>
              <a:gd name="connsiteY6261" fmla="*/ 2447639 h 5790485"/>
              <a:gd name="connsiteX6262" fmla="*/ 11542823 w 13261896"/>
              <a:gd name="connsiteY6262" fmla="*/ 2514314 h 5790485"/>
              <a:gd name="connsiteX6263" fmla="*/ 11547586 w 13261896"/>
              <a:gd name="connsiteY6263" fmla="*/ 2504789 h 5790485"/>
              <a:gd name="connsiteX6264" fmla="*/ 11490436 w 13261896"/>
              <a:gd name="connsiteY6264" fmla="*/ 2428589 h 5790485"/>
              <a:gd name="connsiteX6265" fmla="*/ 11428571 w 13261896"/>
              <a:gd name="connsiteY6265" fmla="*/ 2395252 h 5790485"/>
              <a:gd name="connsiteX6266" fmla="*/ 11395233 w 13261896"/>
              <a:gd name="connsiteY6266" fmla="*/ 2333339 h 5790485"/>
              <a:gd name="connsiteX6267" fmla="*/ 11342846 w 13261896"/>
              <a:gd name="connsiteY6267" fmla="*/ 2295239 h 5790485"/>
              <a:gd name="connsiteX6268" fmla="*/ 11328558 w 13261896"/>
              <a:gd name="connsiteY6268" fmla="*/ 2266664 h 5790485"/>
              <a:gd name="connsiteX6269" fmla="*/ 11271408 w 13261896"/>
              <a:gd name="connsiteY6269" fmla="*/ 2214324 h 5790485"/>
              <a:gd name="connsiteX6270" fmla="*/ 11304746 w 13261896"/>
              <a:gd name="connsiteY6270" fmla="*/ 2209562 h 5790485"/>
              <a:gd name="connsiteX6271" fmla="*/ 11371421 w 13261896"/>
              <a:gd name="connsiteY6271" fmla="*/ 2252377 h 5790485"/>
              <a:gd name="connsiteX6272" fmla="*/ 11299983 w 13261896"/>
              <a:gd name="connsiteY6272" fmla="*/ 2114312 h 5790485"/>
              <a:gd name="connsiteX6273" fmla="*/ 11323796 w 13261896"/>
              <a:gd name="connsiteY6273" fmla="*/ 2123837 h 5790485"/>
              <a:gd name="connsiteX6274" fmla="*/ 11338083 w 13261896"/>
              <a:gd name="connsiteY6274" fmla="*/ 2147649 h 5790485"/>
              <a:gd name="connsiteX6275" fmla="*/ 11304746 w 13261896"/>
              <a:gd name="connsiteY6275" fmla="*/ 2190512 h 5790485"/>
              <a:gd name="connsiteX6276" fmla="*/ 11266646 w 13261896"/>
              <a:gd name="connsiteY6276" fmla="*/ 2200037 h 5790485"/>
              <a:gd name="connsiteX6277" fmla="*/ 11190446 w 13261896"/>
              <a:gd name="connsiteY6277" fmla="*/ 2166699 h 5790485"/>
              <a:gd name="connsiteX6278" fmla="*/ 11233309 w 13261896"/>
              <a:gd name="connsiteY6278" fmla="*/ 2128599 h 5790485"/>
              <a:gd name="connsiteX6279" fmla="*/ 11271408 w 13261896"/>
              <a:gd name="connsiteY6279" fmla="*/ 2152412 h 5790485"/>
              <a:gd name="connsiteX6280" fmla="*/ 11257121 w 13261896"/>
              <a:gd name="connsiteY6280" fmla="*/ 2171462 h 5790485"/>
              <a:gd name="connsiteX6281" fmla="*/ 11261883 w 13261896"/>
              <a:gd name="connsiteY6281" fmla="*/ 2180987 h 5790485"/>
              <a:gd name="connsiteX6282" fmla="*/ 11285696 w 13261896"/>
              <a:gd name="connsiteY6282" fmla="*/ 2152412 h 5790485"/>
              <a:gd name="connsiteX6283" fmla="*/ 11233309 w 13261896"/>
              <a:gd name="connsiteY6283" fmla="*/ 2114312 h 5790485"/>
              <a:gd name="connsiteX6284" fmla="*/ 11180921 w 13261896"/>
              <a:gd name="connsiteY6284" fmla="*/ 2166699 h 5790485"/>
              <a:gd name="connsiteX6285" fmla="*/ 11219021 w 13261896"/>
              <a:gd name="connsiteY6285" fmla="*/ 2209562 h 5790485"/>
              <a:gd name="connsiteX6286" fmla="*/ 11185684 w 13261896"/>
              <a:gd name="connsiteY6286" fmla="*/ 2228612 h 5790485"/>
              <a:gd name="connsiteX6287" fmla="*/ 11147584 w 13261896"/>
              <a:gd name="connsiteY6287" fmla="*/ 2185749 h 5790485"/>
              <a:gd name="connsiteX6288" fmla="*/ 11147584 w 13261896"/>
              <a:gd name="connsiteY6288" fmla="*/ 2166699 h 5790485"/>
              <a:gd name="connsiteX6289" fmla="*/ 11180921 w 13261896"/>
              <a:gd name="connsiteY6289" fmla="*/ 2109549 h 5790485"/>
              <a:gd name="connsiteX6290" fmla="*/ 11204734 w 13261896"/>
              <a:gd name="connsiteY6290" fmla="*/ 2104787 h 5790485"/>
              <a:gd name="connsiteX6291" fmla="*/ 11247596 w 13261896"/>
              <a:gd name="connsiteY6291" fmla="*/ 2085737 h 5790485"/>
              <a:gd name="connsiteX6292" fmla="*/ 11299983 w 13261896"/>
              <a:gd name="connsiteY6292" fmla="*/ 2114312 h 5790485"/>
              <a:gd name="connsiteX6293" fmla="*/ 11919013 w 13261896"/>
              <a:gd name="connsiteY6293" fmla="*/ 2057162 h 5790485"/>
              <a:gd name="connsiteX6294" fmla="*/ 11885675 w 13261896"/>
              <a:gd name="connsiteY6294" fmla="*/ 2071449 h 5790485"/>
              <a:gd name="connsiteX6295" fmla="*/ 11847623 w 13261896"/>
              <a:gd name="connsiteY6295" fmla="*/ 2052399 h 5790485"/>
              <a:gd name="connsiteX6296" fmla="*/ 11790473 w 13261896"/>
              <a:gd name="connsiteY6296" fmla="*/ 2104787 h 5790485"/>
              <a:gd name="connsiteX6297" fmla="*/ 11738086 w 13261896"/>
              <a:gd name="connsiteY6297" fmla="*/ 2066687 h 5790485"/>
              <a:gd name="connsiteX6298" fmla="*/ 11709511 w 13261896"/>
              <a:gd name="connsiteY6298" fmla="*/ 2080974 h 5790485"/>
              <a:gd name="connsiteX6299" fmla="*/ 11709511 w 13261896"/>
              <a:gd name="connsiteY6299" fmla="*/ 2028587 h 5790485"/>
              <a:gd name="connsiteX6300" fmla="*/ 11757136 w 13261896"/>
              <a:gd name="connsiteY6300" fmla="*/ 2061924 h 5790485"/>
              <a:gd name="connsiteX6301" fmla="*/ 11819048 w 13261896"/>
              <a:gd name="connsiteY6301" fmla="*/ 2019062 h 5790485"/>
              <a:gd name="connsiteX6302" fmla="*/ 11919013 w 13261896"/>
              <a:gd name="connsiteY6302" fmla="*/ 2057162 h 5790485"/>
              <a:gd name="connsiteX6303" fmla="*/ 11033331 w 13261896"/>
              <a:gd name="connsiteY6303" fmla="*/ 2057162 h 5790485"/>
              <a:gd name="connsiteX6304" fmla="*/ 10990469 w 13261896"/>
              <a:gd name="connsiteY6304" fmla="*/ 2019062 h 5790485"/>
              <a:gd name="connsiteX6305" fmla="*/ 10961894 w 13261896"/>
              <a:gd name="connsiteY6305" fmla="*/ 2061924 h 5790485"/>
              <a:gd name="connsiteX6306" fmla="*/ 10976181 w 13261896"/>
              <a:gd name="connsiteY6306" fmla="*/ 2090499 h 5790485"/>
              <a:gd name="connsiteX6307" fmla="*/ 10999994 w 13261896"/>
              <a:gd name="connsiteY6307" fmla="*/ 2071449 h 5790485"/>
              <a:gd name="connsiteX6308" fmla="*/ 10999994 w 13261896"/>
              <a:gd name="connsiteY6308" fmla="*/ 2057162 h 5790485"/>
              <a:gd name="connsiteX6309" fmla="*/ 10990469 w 13261896"/>
              <a:gd name="connsiteY6309" fmla="*/ 2047637 h 5790485"/>
              <a:gd name="connsiteX6310" fmla="*/ 10980944 w 13261896"/>
              <a:gd name="connsiteY6310" fmla="*/ 2071449 h 5790485"/>
              <a:gd name="connsiteX6311" fmla="*/ 10976181 w 13261896"/>
              <a:gd name="connsiteY6311" fmla="*/ 2047637 h 5790485"/>
              <a:gd name="connsiteX6312" fmla="*/ 10985706 w 13261896"/>
              <a:gd name="connsiteY6312" fmla="*/ 2042874 h 5790485"/>
              <a:gd name="connsiteX6313" fmla="*/ 11004756 w 13261896"/>
              <a:gd name="connsiteY6313" fmla="*/ 2061924 h 5790485"/>
              <a:gd name="connsiteX6314" fmla="*/ 10980944 w 13261896"/>
              <a:gd name="connsiteY6314" fmla="*/ 2095262 h 5790485"/>
              <a:gd name="connsiteX6315" fmla="*/ 10957131 w 13261896"/>
              <a:gd name="connsiteY6315" fmla="*/ 2061924 h 5790485"/>
              <a:gd name="connsiteX6316" fmla="*/ 10995231 w 13261896"/>
              <a:gd name="connsiteY6316" fmla="*/ 2014299 h 5790485"/>
              <a:gd name="connsiteX6317" fmla="*/ 11033331 w 13261896"/>
              <a:gd name="connsiteY6317" fmla="*/ 2057162 h 5790485"/>
              <a:gd name="connsiteX6318" fmla="*/ 11995213 w 13261896"/>
              <a:gd name="connsiteY6318" fmla="*/ 2019062 h 5790485"/>
              <a:gd name="connsiteX6319" fmla="*/ 12080938 w 13261896"/>
              <a:gd name="connsiteY6319" fmla="*/ 2061924 h 5790485"/>
              <a:gd name="connsiteX6320" fmla="*/ 12009500 w 13261896"/>
              <a:gd name="connsiteY6320" fmla="*/ 2080974 h 5790485"/>
              <a:gd name="connsiteX6321" fmla="*/ 11942825 w 13261896"/>
              <a:gd name="connsiteY6321" fmla="*/ 2057162 h 5790485"/>
              <a:gd name="connsiteX6322" fmla="*/ 12023788 w 13261896"/>
              <a:gd name="connsiteY6322" fmla="*/ 2100024 h 5790485"/>
              <a:gd name="connsiteX6323" fmla="*/ 11961875 w 13261896"/>
              <a:gd name="connsiteY6323" fmla="*/ 2114312 h 5790485"/>
              <a:gd name="connsiteX6324" fmla="*/ 11904725 w 13261896"/>
              <a:gd name="connsiteY6324" fmla="*/ 2090499 h 5790485"/>
              <a:gd name="connsiteX6325" fmla="*/ 11966638 w 13261896"/>
              <a:gd name="connsiteY6325" fmla="*/ 2138124 h 5790485"/>
              <a:gd name="connsiteX6326" fmla="*/ 11928538 w 13261896"/>
              <a:gd name="connsiteY6326" fmla="*/ 2147649 h 5790485"/>
              <a:gd name="connsiteX6327" fmla="*/ 11842861 w 13261896"/>
              <a:gd name="connsiteY6327" fmla="*/ 2090499 h 5790485"/>
              <a:gd name="connsiteX6328" fmla="*/ 11904725 w 13261896"/>
              <a:gd name="connsiteY6328" fmla="*/ 2161937 h 5790485"/>
              <a:gd name="connsiteX6329" fmla="*/ 11880913 w 13261896"/>
              <a:gd name="connsiteY6329" fmla="*/ 2166699 h 5790485"/>
              <a:gd name="connsiteX6330" fmla="*/ 11799998 w 13261896"/>
              <a:gd name="connsiteY6330" fmla="*/ 2128599 h 5790485"/>
              <a:gd name="connsiteX6331" fmla="*/ 11852386 w 13261896"/>
              <a:gd name="connsiteY6331" fmla="*/ 2180987 h 5790485"/>
              <a:gd name="connsiteX6332" fmla="*/ 11714273 w 13261896"/>
              <a:gd name="connsiteY6332" fmla="*/ 2100024 h 5790485"/>
              <a:gd name="connsiteX6333" fmla="*/ 11738086 w 13261896"/>
              <a:gd name="connsiteY6333" fmla="*/ 2085737 h 5790485"/>
              <a:gd name="connsiteX6334" fmla="*/ 11795236 w 13261896"/>
              <a:gd name="connsiteY6334" fmla="*/ 2119074 h 5790485"/>
              <a:gd name="connsiteX6335" fmla="*/ 11847623 w 13261896"/>
              <a:gd name="connsiteY6335" fmla="*/ 2071449 h 5790485"/>
              <a:gd name="connsiteX6336" fmla="*/ 11890438 w 13261896"/>
              <a:gd name="connsiteY6336" fmla="*/ 2085737 h 5790485"/>
              <a:gd name="connsiteX6337" fmla="*/ 11966638 w 13261896"/>
              <a:gd name="connsiteY6337" fmla="*/ 2009537 h 5790485"/>
              <a:gd name="connsiteX6338" fmla="*/ 11995213 w 13261896"/>
              <a:gd name="connsiteY6338" fmla="*/ 2019062 h 5790485"/>
              <a:gd name="connsiteX6339" fmla="*/ 12133325 w 13261896"/>
              <a:gd name="connsiteY6339" fmla="*/ 2023824 h 5790485"/>
              <a:gd name="connsiteX6340" fmla="*/ 12052363 w 13261896"/>
              <a:gd name="connsiteY6340" fmla="*/ 2047637 h 5790485"/>
              <a:gd name="connsiteX6341" fmla="*/ 12014263 w 13261896"/>
              <a:gd name="connsiteY6341" fmla="*/ 2033349 h 5790485"/>
              <a:gd name="connsiteX6342" fmla="*/ 12061888 w 13261896"/>
              <a:gd name="connsiteY6342" fmla="*/ 2004774 h 5790485"/>
              <a:gd name="connsiteX6343" fmla="*/ 12133325 w 13261896"/>
              <a:gd name="connsiteY6343" fmla="*/ 2023824 h 5790485"/>
              <a:gd name="connsiteX6344" fmla="*/ 11428571 w 13261896"/>
              <a:gd name="connsiteY6344" fmla="*/ 2023824 h 5790485"/>
              <a:gd name="connsiteX6345" fmla="*/ 11338083 w 13261896"/>
              <a:gd name="connsiteY6345" fmla="*/ 2119074 h 5790485"/>
              <a:gd name="connsiteX6346" fmla="*/ 11247596 w 13261896"/>
              <a:gd name="connsiteY6346" fmla="*/ 2071449 h 5790485"/>
              <a:gd name="connsiteX6347" fmla="*/ 11204734 w 13261896"/>
              <a:gd name="connsiteY6347" fmla="*/ 2090499 h 5790485"/>
              <a:gd name="connsiteX6348" fmla="*/ 11171396 w 13261896"/>
              <a:gd name="connsiteY6348" fmla="*/ 2100024 h 5790485"/>
              <a:gd name="connsiteX6349" fmla="*/ 11142821 w 13261896"/>
              <a:gd name="connsiteY6349" fmla="*/ 2147649 h 5790485"/>
              <a:gd name="connsiteX6350" fmla="*/ 11180921 w 13261896"/>
              <a:gd name="connsiteY6350" fmla="*/ 2057162 h 5790485"/>
              <a:gd name="connsiteX6351" fmla="*/ 11204734 w 13261896"/>
              <a:gd name="connsiteY6351" fmla="*/ 2071449 h 5790485"/>
              <a:gd name="connsiteX6352" fmla="*/ 11299983 w 13261896"/>
              <a:gd name="connsiteY6352" fmla="*/ 2009537 h 5790485"/>
              <a:gd name="connsiteX6353" fmla="*/ 11342846 w 13261896"/>
              <a:gd name="connsiteY6353" fmla="*/ 2047637 h 5790485"/>
              <a:gd name="connsiteX6354" fmla="*/ 11395233 w 13261896"/>
              <a:gd name="connsiteY6354" fmla="*/ 2004774 h 5790485"/>
              <a:gd name="connsiteX6355" fmla="*/ 11428571 w 13261896"/>
              <a:gd name="connsiteY6355" fmla="*/ 2023824 h 5790485"/>
              <a:gd name="connsiteX6356" fmla="*/ 11623786 w 13261896"/>
              <a:gd name="connsiteY6356" fmla="*/ 2009537 h 5790485"/>
              <a:gd name="connsiteX6357" fmla="*/ 11666648 w 13261896"/>
              <a:gd name="connsiteY6357" fmla="*/ 2047637 h 5790485"/>
              <a:gd name="connsiteX6358" fmla="*/ 11671411 w 13261896"/>
              <a:gd name="connsiteY6358" fmla="*/ 2076212 h 5790485"/>
              <a:gd name="connsiteX6359" fmla="*/ 11619023 w 13261896"/>
              <a:gd name="connsiteY6359" fmla="*/ 2123837 h 5790485"/>
              <a:gd name="connsiteX6360" fmla="*/ 11542823 w 13261896"/>
              <a:gd name="connsiteY6360" fmla="*/ 2066687 h 5790485"/>
              <a:gd name="connsiteX6361" fmla="*/ 11599973 w 13261896"/>
              <a:gd name="connsiteY6361" fmla="*/ 2038112 h 5790485"/>
              <a:gd name="connsiteX6362" fmla="*/ 11633311 w 13261896"/>
              <a:gd name="connsiteY6362" fmla="*/ 2076212 h 5790485"/>
              <a:gd name="connsiteX6363" fmla="*/ 11609498 w 13261896"/>
              <a:gd name="connsiteY6363" fmla="*/ 2080974 h 5790485"/>
              <a:gd name="connsiteX6364" fmla="*/ 11580923 w 13261896"/>
              <a:gd name="connsiteY6364" fmla="*/ 2076212 h 5790485"/>
              <a:gd name="connsiteX6365" fmla="*/ 11609498 w 13261896"/>
              <a:gd name="connsiteY6365" fmla="*/ 2095262 h 5790485"/>
              <a:gd name="connsiteX6366" fmla="*/ 11647598 w 13261896"/>
              <a:gd name="connsiteY6366" fmla="*/ 2080974 h 5790485"/>
              <a:gd name="connsiteX6367" fmla="*/ 11604736 w 13261896"/>
              <a:gd name="connsiteY6367" fmla="*/ 2023824 h 5790485"/>
              <a:gd name="connsiteX6368" fmla="*/ 11533298 w 13261896"/>
              <a:gd name="connsiteY6368" fmla="*/ 2066687 h 5790485"/>
              <a:gd name="connsiteX6369" fmla="*/ 11595211 w 13261896"/>
              <a:gd name="connsiteY6369" fmla="*/ 2128599 h 5790485"/>
              <a:gd name="connsiteX6370" fmla="*/ 11652361 w 13261896"/>
              <a:gd name="connsiteY6370" fmla="*/ 2138124 h 5790485"/>
              <a:gd name="connsiteX6371" fmla="*/ 11657123 w 13261896"/>
              <a:gd name="connsiteY6371" fmla="*/ 2157174 h 5790485"/>
              <a:gd name="connsiteX6372" fmla="*/ 11633311 w 13261896"/>
              <a:gd name="connsiteY6372" fmla="*/ 2180987 h 5790485"/>
              <a:gd name="connsiteX6373" fmla="*/ 11566636 w 13261896"/>
              <a:gd name="connsiteY6373" fmla="*/ 2147649 h 5790485"/>
              <a:gd name="connsiteX6374" fmla="*/ 11447621 w 13261896"/>
              <a:gd name="connsiteY6374" fmla="*/ 2209562 h 5790485"/>
              <a:gd name="connsiteX6375" fmla="*/ 11447621 w 13261896"/>
              <a:gd name="connsiteY6375" fmla="*/ 2228612 h 5790485"/>
              <a:gd name="connsiteX6376" fmla="*/ 11414283 w 13261896"/>
              <a:gd name="connsiteY6376" fmla="*/ 2233374 h 5790485"/>
              <a:gd name="connsiteX6377" fmla="*/ 11376183 w 13261896"/>
              <a:gd name="connsiteY6377" fmla="*/ 2200037 h 5790485"/>
              <a:gd name="connsiteX6378" fmla="*/ 11323796 w 13261896"/>
              <a:gd name="connsiteY6378" fmla="*/ 2195274 h 5790485"/>
              <a:gd name="connsiteX6379" fmla="*/ 11347608 w 13261896"/>
              <a:gd name="connsiteY6379" fmla="*/ 2157174 h 5790485"/>
              <a:gd name="connsiteX6380" fmla="*/ 11414283 w 13261896"/>
              <a:gd name="connsiteY6380" fmla="*/ 2200037 h 5790485"/>
              <a:gd name="connsiteX6381" fmla="*/ 11485673 w 13261896"/>
              <a:gd name="connsiteY6381" fmla="*/ 2133362 h 5790485"/>
              <a:gd name="connsiteX6382" fmla="*/ 11438096 w 13261896"/>
              <a:gd name="connsiteY6382" fmla="*/ 2071449 h 5790485"/>
              <a:gd name="connsiteX6383" fmla="*/ 11376183 w 13261896"/>
              <a:gd name="connsiteY6383" fmla="*/ 2114312 h 5790485"/>
              <a:gd name="connsiteX6384" fmla="*/ 11419046 w 13261896"/>
              <a:gd name="connsiteY6384" fmla="*/ 2161937 h 5790485"/>
              <a:gd name="connsiteX6385" fmla="*/ 11457146 w 13261896"/>
              <a:gd name="connsiteY6385" fmla="*/ 2133362 h 5790485"/>
              <a:gd name="connsiteX6386" fmla="*/ 11428571 w 13261896"/>
              <a:gd name="connsiteY6386" fmla="*/ 2104787 h 5790485"/>
              <a:gd name="connsiteX6387" fmla="*/ 11414283 w 13261896"/>
              <a:gd name="connsiteY6387" fmla="*/ 2114312 h 5790485"/>
              <a:gd name="connsiteX6388" fmla="*/ 11447621 w 13261896"/>
              <a:gd name="connsiteY6388" fmla="*/ 2133362 h 5790485"/>
              <a:gd name="connsiteX6389" fmla="*/ 11419046 w 13261896"/>
              <a:gd name="connsiteY6389" fmla="*/ 2147649 h 5790485"/>
              <a:gd name="connsiteX6390" fmla="*/ 11390471 w 13261896"/>
              <a:gd name="connsiteY6390" fmla="*/ 2114312 h 5790485"/>
              <a:gd name="connsiteX6391" fmla="*/ 11438096 w 13261896"/>
              <a:gd name="connsiteY6391" fmla="*/ 2085737 h 5790485"/>
              <a:gd name="connsiteX6392" fmla="*/ 11466671 w 13261896"/>
              <a:gd name="connsiteY6392" fmla="*/ 2100024 h 5790485"/>
              <a:gd name="connsiteX6393" fmla="*/ 11476196 w 13261896"/>
              <a:gd name="connsiteY6393" fmla="*/ 2152412 h 5790485"/>
              <a:gd name="connsiteX6394" fmla="*/ 11414283 w 13261896"/>
              <a:gd name="connsiteY6394" fmla="*/ 2190512 h 5790485"/>
              <a:gd name="connsiteX6395" fmla="*/ 11352371 w 13261896"/>
              <a:gd name="connsiteY6395" fmla="*/ 2114312 h 5790485"/>
              <a:gd name="connsiteX6396" fmla="*/ 11423808 w 13261896"/>
              <a:gd name="connsiteY6396" fmla="*/ 2038112 h 5790485"/>
              <a:gd name="connsiteX6397" fmla="*/ 11466671 w 13261896"/>
              <a:gd name="connsiteY6397" fmla="*/ 2047637 h 5790485"/>
              <a:gd name="connsiteX6398" fmla="*/ 11509486 w 13261896"/>
              <a:gd name="connsiteY6398" fmla="*/ 1995249 h 5790485"/>
              <a:gd name="connsiteX6399" fmla="*/ 11538061 w 13261896"/>
              <a:gd name="connsiteY6399" fmla="*/ 1980962 h 5790485"/>
              <a:gd name="connsiteX6400" fmla="*/ 11623786 w 13261896"/>
              <a:gd name="connsiteY6400" fmla="*/ 2009537 h 5790485"/>
              <a:gd name="connsiteX6401" fmla="*/ 11095244 w 13261896"/>
              <a:gd name="connsiteY6401" fmla="*/ 2057162 h 5790485"/>
              <a:gd name="connsiteX6402" fmla="*/ 11114246 w 13261896"/>
              <a:gd name="connsiteY6402" fmla="*/ 2128599 h 5790485"/>
              <a:gd name="connsiteX6403" fmla="*/ 11038094 w 13261896"/>
              <a:gd name="connsiteY6403" fmla="*/ 2219087 h 5790485"/>
              <a:gd name="connsiteX6404" fmla="*/ 11004756 w 13261896"/>
              <a:gd name="connsiteY6404" fmla="*/ 2142887 h 5790485"/>
              <a:gd name="connsiteX6405" fmla="*/ 11038094 w 13261896"/>
              <a:gd name="connsiteY6405" fmla="*/ 2100024 h 5790485"/>
              <a:gd name="connsiteX6406" fmla="*/ 11061906 w 13261896"/>
              <a:gd name="connsiteY6406" fmla="*/ 2133362 h 5790485"/>
              <a:gd name="connsiteX6407" fmla="*/ 11033331 w 13261896"/>
              <a:gd name="connsiteY6407" fmla="*/ 2161937 h 5790485"/>
              <a:gd name="connsiteX6408" fmla="*/ 11028569 w 13261896"/>
              <a:gd name="connsiteY6408" fmla="*/ 2138124 h 5790485"/>
              <a:gd name="connsiteX6409" fmla="*/ 11028569 w 13261896"/>
              <a:gd name="connsiteY6409" fmla="*/ 2152412 h 5790485"/>
              <a:gd name="connsiteX6410" fmla="*/ 11042856 w 13261896"/>
              <a:gd name="connsiteY6410" fmla="*/ 2157174 h 5790485"/>
              <a:gd name="connsiteX6411" fmla="*/ 11061906 w 13261896"/>
              <a:gd name="connsiteY6411" fmla="*/ 2133362 h 5790485"/>
              <a:gd name="connsiteX6412" fmla="*/ 11033331 w 13261896"/>
              <a:gd name="connsiteY6412" fmla="*/ 2104787 h 5790485"/>
              <a:gd name="connsiteX6413" fmla="*/ 11009519 w 13261896"/>
              <a:gd name="connsiteY6413" fmla="*/ 2142887 h 5790485"/>
              <a:gd name="connsiteX6414" fmla="*/ 11042856 w 13261896"/>
              <a:gd name="connsiteY6414" fmla="*/ 2214324 h 5790485"/>
              <a:gd name="connsiteX6415" fmla="*/ 11104721 w 13261896"/>
              <a:gd name="connsiteY6415" fmla="*/ 2147649 h 5790485"/>
              <a:gd name="connsiteX6416" fmla="*/ 11109484 w 13261896"/>
              <a:gd name="connsiteY6416" fmla="*/ 2128599 h 5790485"/>
              <a:gd name="connsiteX6417" fmla="*/ 11095244 w 13261896"/>
              <a:gd name="connsiteY6417" fmla="*/ 2085737 h 5790485"/>
              <a:gd name="connsiteX6418" fmla="*/ 11080956 w 13261896"/>
              <a:gd name="connsiteY6418" fmla="*/ 2038112 h 5790485"/>
              <a:gd name="connsiteX6419" fmla="*/ 10999994 w 13261896"/>
              <a:gd name="connsiteY6419" fmla="*/ 1976199 h 5790485"/>
              <a:gd name="connsiteX6420" fmla="*/ 10938081 w 13261896"/>
              <a:gd name="connsiteY6420" fmla="*/ 2023824 h 5790485"/>
              <a:gd name="connsiteX6421" fmla="*/ 10923794 w 13261896"/>
              <a:gd name="connsiteY6421" fmla="*/ 2066687 h 5790485"/>
              <a:gd name="connsiteX6422" fmla="*/ 10880931 w 13261896"/>
              <a:gd name="connsiteY6422" fmla="*/ 2142887 h 5790485"/>
              <a:gd name="connsiteX6423" fmla="*/ 10919031 w 13261896"/>
              <a:gd name="connsiteY6423" fmla="*/ 2214324 h 5790485"/>
              <a:gd name="connsiteX6424" fmla="*/ 10966656 w 13261896"/>
              <a:gd name="connsiteY6424" fmla="*/ 2157174 h 5790485"/>
              <a:gd name="connsiteX6425" fmla="*/ 10938081 w 13261896"/>
              <a:gd name="connsiteY6425" fmla="*/ 2109549 h 5790485"/>
              <a:gd name="connsiteX6426" fmla="*/ 10909506 w 13261896"/>
              <a:gd name="connsiteY6426" fmla="*/ 2138124 h 5790485"/>
              <a:gd name="connsiteX6427" fmla="*/ 10928556 w 13261896"/>
              <a:gd name="connsiteY6427" fmla="*/ 2157174 h 5790485"/>
              <a:gd name="connsiteX6428" fmla="*/ 10909506 w 13261896"/>
              <a:gd name="connsiteY6428" fmla="*/ 2157174 h 5790485"/>
              <a:gd name="connsiteX6429" fmla="*/ 10909506 w 13261896"/>
              <a:gd name="connsiteY6429" fmla="*/ 2123837 h 5790485"/>
              <a:gd name="connsiteX6430" fmla="*/ 10938081 w 13261896"/>
              <a:gd name="connsiteY6430" fmla="*/ 2104787 h 5790485"/>
              <a:gd name="connsiteX6431" fmla="*/ 10971419 w 13261896"/>
              <a:gd name="connsiteY6431" fmla="*/ 2152412 h 5790485"/>
              <a:gd name="connsiteX6432" fmla="*/ 10919031 w 13261896"/>
              <a:gd name="connsiteY6432" fmla="*/ 2219087 h 5790485"/>
              <a:gd name="connsiteX6433" fmla="*/ 10876169 w 13261896"/>
              <a:gd name="connsiteY6433" fmla="*/ 2142887 h 5790485"/>
              <a:gd name="connsiteX6434" fmla="*/ 10919031 w 13261896"/>
              <a:gd name="connsiteY6434" fmla="*/ 2061924 h 5790485"/>
              <a:gd name="connsiteX6435" fmla="*/ 10933319 w 13261896"/>
              <a:gd name="connsiteY6435" fmla="*/ 2023824 h 5790485"/>
              <a:gd name="connsiteX6436" fmla="*/ 10999994 w 13261896"/>
              <a:gd name="connsiteY6436" fmla="*/ 1976199 h 5790485"/>
              <a:gd name="connsiteX6437" fmla="*/ 11095244 w 13261896"/>
              <a:gd name="connsiteY6437" fmla="*/ 2057162 h 5790485"/>
              <a:gd name="connsiteX6438" fmla="*/ 11304746 w 13261896"/>
              <a:gd name="connsiteY6438" fmla="*/ 1971437 h 5790485"/>
              <a:gd name="connsiteX6439" fmla="*/ 11338083 w 13261896"/>
              <a:gd name="connsiteY6439" fmla="*/ 1961912 h 5790485"/>
              <a:gd name="connsiteX6440" fmla="*/ 11342846 w 13261896"/>
              <a:gd name="connsiteY6440" fmla="*/ 1971437 h 5790485"/>
              <a:gd name="connsiteX6441" fmla="*/ 11309508 w 13261896"/>
              <a:gd name="connsiteY6441" fmla="*/ 1990487 h 5790485"/>
              <a:gd name="connsiteX6442" fmla="*/ 11285696 w 13261896"/>
              <a:gd name="connsiteY6442" fmla="*/ 1995249 h 5790485"/>
              <a:gd name="connsiteX6443" fmla="*/ 11252359 w 13261896"/>
              <a:gd name="connsiteY6443" fmla="*/ 2033349 h 5790485"/>
              <a:gd name="connsiteX6444" fmla="*/ 11204734 w 13261896"/>
              <a:gd name="connsiteY6444" fmla="*/ 2057162 h 5790485"/>
              <a:gd name="connsiteX6445" fmla="*/ 11180921 w 13261896"/>
              <a:gd name="connsiteY6445" fmla="*/ 2042874 h 5790485"/>
              <a:gd name="connsiteX6446" fmla="*/ 11138059 w 13261896"/>
              <a:gd name="connsiteY6446" fmla="*/ 2109549 h 5790485"/>
              <a:gd name="connsiteX6447" fmla="*/ 11138059 w 13261896"/>
              <a:gd name="connsiteY6447" fmla="*/ 2004774 h 5790485"/>
              <a:gd name="connsiteX6448" fmla="*/ 11166634 w 13261896"/>
              <a:gd name="connsiteY6448" fmla="*/ 2009537 h 5790485"/>
              <a:gd name="connsiteX6449" fmla="*/ 11261883 w 13261896"/>
              <a:gd name="connsiteY6449" fmla="*/ 1942862 h 5790485"/>
              <a:gd name="connsiteX6450" fmla="*/ 11304746 w 13261896"/>
              <a:gd name="connsiteY6450" fmla="*/ 1971437 h 5790485"/>
              <a:gd name="connsiteX6451" fmla="*/ 11599973 w 13261896"/>
              <a:gd name="connsiteY6451" fmla="*/ 1876187 h 5790485"/>
              <a:gd name="connsiteX6452" fmla="*/ 11642836 w 13261896"/>
              <a:gd name="connsiteY6452" fmla="*/ 1885712 h 5790485"/>
              <a:gd name="connsiteX6453" fmla="*/ 11685698 w 13261896"/>
              <a:gd name="connsiteY6453" fmla="*/ 1947624 h 5790485"/>
              <a:gd name="connsiteX6454" fmla="*/ 11614261 w 13261896"/>
              <a:gd name="connsiteY6454" fmla="*/ 1990487 h 5790485"/>
              <a:gd name="connsiteX6455" fmla="*/ 11547586 w 13261896"/>
              <a:gd name="connsiteY6455" fmla="*/ 1952387 h 5790485"/>
              <a:gd name="connsiteX6456" fmla="*/ 11585686 w 13261896"/>
              <a:gd name="connsiteY6456" fmla="*/ 1914287 h 5790485"/>
              <a:gd name="connsiteX6457" fmla="*/ 11628548 w 13261896"/>
              <a:gd name="connsiteY6457" fmla="*/ 1933337 h 5790485"/>
              <a:gd name="connsiteX6458" fmla="*/ 11599973 w 13261896"/>
              <a:gd name="connsiteY6458" fmla="*/ 1966674 h 5790485"/>
              <a:gd name="connsiteX6459" fmla="*/ 11609498 w 13261896"/>
              <a:gd name="connsiteY6459" fmla="*/ 1971437 h 5790485"/>
              <a:gd name="connsiteX6460" fmla="*/ 11642836 w 13261896"/>
              <a:gd name="connsiteY6460" fmla="*/ 1938099 h 5790485"/>
              <a:gd name="connsiteX6461" fmla="*/ 11585686 w 13261896"/>
              <a:gd name="connsiteY6461" fmla="*/ 1904762 h 5790485"/>
              <a:gd name="connsiteX6462" fmla="*/ 11542823 w 13261896"/>
              <a:gd name="connsiteY6462" fmla="*/ 1933337 h 5790485"/>
              <a:gd name="connsiteX6463" fmla="*/ 11523773 w 13261896"/>
              <a:gd name="connsiteY6463" fmla="*/ 1914287 h 5790485"/>
              <a:gd name="connsiteX6464" fmla="*/ 11466671 w 13261896"/>
              <a:gd name="connsiteY6464" fmla="*/ 1904762 h 5790485"/>
              <a:gd name="connsiteX6465" fmla="*/ 11433333 w 13261896"/>
              <a:gd name="connsiteY6465" fmla="*/ 1933337 h 5790485"/>
              <a:gd name="connsiteX6466" fmla="*/ 11447621 w 13261896"/>
              <a:gd name="connsiteY6466" fmla="*/ 1957149 h 5790485"/>
              <a:gd name="connsiteX6467" fmla="*/ 11457146 w 13261896"/>
              <a:gd name="connsiteY6467" fmla="*/ 1952387 h 5790485"/>
              <a:gd name="connsiteX6468" fmla="*/ 11447621 w 13261896"/>
              <a:gd name="connsiteY6468" fmla="*/ 1933337 h 5790485"/>
              <a:gd name="connsiteX6469" fmla="*/ 11452383 w 13261896"/>
              <a:gd name="connsiteY6469" fmla="*/ 1919049 h 5790485"/>
              <a:gd name="connsiteX6470" fmla="*/ 11476196 w 13261896"/>
              <a:gd name="connsiteY6470" fmla="*/ 1919049 h 5790485"/>
              <a:gd name="connsiteX6471" fmla="*/ 11509486 w 13261896"/>
              <a:gd name="connsiteY6471" fmla="*/ 1923812 h 5790485"/>
              <a:gd name="connsiteX6472" fmla="*/ 11533298 w 13261896"/>
              <a:gd name="connsiteY6472" fmla="*/ 1957149 h 5790485"/>
              <a:gd name="connsiteX6473" fmla="*/ 11461908 w 13261896"/>
              <a:gd name="connsiteY6473" fmla="*/ 1995249 h 5790485"/>
              <a:gd name="connsiteX6474" fmla="*/ 11433333 w 13261896"/>
              <a:gd name="connsiteY6474" fmla="*/ 1976199 h 5790485"/>
              <a:gd name="connsiteX6475" fmla="*/ 11385708 w 13261896"/>
              <a:gd name="connsiteY6475" fmla="*/ 1942862 h 5790485"/>
              <a:gd name="connsiteX6476" fmla="*/ 11423808 w 13261896"/>
              <a:gd name="connsiteY6476" fmla="*/ 1904762 h 5790485"/>
              <a:gd name="connsiteX6477" fmla="*/ 11452383 w 13261896"/>
              <a:gd name="connsiteY6477" fmla="*/ 1880949 h 5790485"/>
              <a:gd name="connsiteX6478" fmla="*/ 11476196 w 13261896"/>
              <a:gd name="connsiteY6478" fmla="*/ 1876187 h 5790485"/>
              <a:gd name="connsiteX6479" fmla="*/ 11504723 w 13261896"/>
              <a:gd name="connsiteY6479" fmla="*/ 1885712 h 5790485"/>
              <a:gd name="connsiteX6480" fmla="*/ 11557111 w 13261896"/>
              <a:gd name="connsiteY6480" fmla="*/ 1866710 h 5790485"/>
              <a:gd name="connsiteX6481" fmla="*/ 11599973 w 13261896"/>
              <a:gd name="connsiteY6481" fmla="*/ 1876187 h 5790485"/>
              <a:gd name="connsiteX6482" fmla="*/ 11004756 w 13261896"/>
              <a:gd name="connsiteY6482" fmla="*/ 1923812 h 5790485"/>
              <a:gd name="connsiteX6483" fmla="*/ 10957131 w 13261896"/>
              <a:gd name="connsiteY6483" fmla="*/ 1861947 h 5790485"/>
              <a:gd name="connsiteX6484" fmla="*/ 11004756 w 13261896"/>
              <a:gd name="connsiteY6484" fmla="*/ 1923812 h 5790485"/>
              <a:gd name="connsiteX6485" fmla="*/ 11023806 w 13261896"/>
              <a:gd name="connsiteY6485" fmla="*/ 1880949 h 5790485"/>
              <a:gd name="connsiteX6486" fmla="*/ 11066669 w 13261896"/>
              <a:gd name="connsiteY6486" fmla="*/ 1838135 h 5790485"/>
              <a:gd name="connsiteX6487" fmla="*/ 11123771 w 13261896"/>
              <a:gd name="connsiteY6487" fmla="*/ 2076212 h 5790485"/>
              <a:gd name="connsiteX6488" fmla="*/ 11133296 w 13261896"/>
              <a:gd name="connsiteY6488" fmla="*/ 2333339 h 5790485"/>
              <a:gd name="connsiteX6489" fmla="*/ 11080956 w 13261896"/>
              <a:gd name="connsiteY6489" fmla="*/ 2257139 h 5790485"/>
              <a:gd name="connsiteX6490" fmla="*/ 11109484 w 13261896"/>
              <a:gd name="connsiteY6490" fmla="*/ 2180987 h 5790485"/>
              <a:gd name="connsiteX6491" fmla="*/ 11038094 w 13261896"/>
              <a:gd name="connsiteY6491" fmla="*/ 2257139 h 5790485"/>
              <a:gd name="connsiteX6492" fmla="*/ 10980944 w 13261896"/>
              <a:gd name="connsiteY6492" fmla="*/ 2223849 h 5790485"/>
              <a:gd name="connsiteX6493" fmla="*/ 10895219 w 13261896"/>
              <a:gd name="connsiteY6493" fmla="*/ 2271427 h 5790485"/>
              <a:gd name="connsiteX6494" fmla="*/ 10847594 w 13261896"/>
              <a:gd name="connsiteY6494" fmla="*/ 2266664 h 5790485"/>
              <a:gd name="connsiteX6495" fmla="*/ 10866644 w 13261896"/>
              <a:gd name="connsiteY6495" fmla="*/ 2252377 h 5790485"/>
              <a:gd name="connsiteX6496" fmla="*/ 10752344 w 13261896"/>
              <a:gd name="connsiteY6496" fmla="*/ 2090499 h 5790485"/>
              <a:gd name="connsiteX6497" fmla="*/ 10747581 w 13261896"/>
              <a:gd name="connsiteY6497" fmla="*/ 2100024 h 5790485"/>
              <a:gd name="connsiteX6498" fmla="*/ 10757106 w 13261896"/>
              <a:gd name="connsiteY6498" fmla="*/ 2133362 h 5790485"/>
              <a:gd name="connsiteX6499" fmla="*/ 10828544 w 13261896"/>
              <a:gd name="connsiteY6499" fmla="*/ 2266664 h 5790485"/>
              <a:gd name="connsiteX6500" fmla="*/ 10728531 w 13261896"/>
              <a:gd name="connsiteY6500" fmla="*/ 2119074 h 5790485"/>
              <a:gd name="connsiteX6501" fmla="*/ 10719054 w 13261896"/>
              <a:gd name="connsiteY6501" fmla="*/ 2128599 h 5790485"/>
              <a:gd name="connsiteX6502" fmla="*/ 10752344 w 13261896"/>
              <a:gd name="connsiteY6502" fmla="*/ 2233374 h 5790485"/>
              <a:gd name="connsiteX6503" fmla="*/ 10700004 w 13261896"/>
              <a:gd name="connsiteY6503" fmla="*/ 2133362 h 5790485"/>
              <a:gd name="connsiteX6504" fmla="*/ 10752344 w 13261896"/>
              <a:gd name="connsiteY6504" fmla="*/ 2085737 h 5790485"/>
              <a:gd name="connsiteX6505" fmla="*/ 10776156 w 13261896"/>
              <a:gd name="connsiteY6505" fmla="*/ 2090499 h 5790485"/>
              <a:gd name="connsiteX6506" fmla="*/ 10780919 w 13261896"/>
              <a:gd name="connsiteY6506" fmla="*/ 2128599 h 5790485"/>
              <a:gd name="connsiteX6507" fmla="*/ 10842831 w 13261896"/>
              <a:gd name="connsiteY6507" fmla="*/ 2242899 h 5790485"/>
              <a:gd name="connsiteX6508" fmla="*/ 10857119 w 13261896"/>
              <a:gd name="connsiteY6508" fmla="*/ 2233374 h 5790485"/>
              <a:gd name="connsiteX6509" fmla="*/ 10790444 w 13261896"/>
              <a:gd name="connsiteY6509" fmla="*/ 2104787 h 5790485"/>
              <a:gd name="connsiteX6510" fmla="*/ 10819019 w 13261896"/>
              <a:gd name="connsiteY6510" fmla="*/ 2090499 h 5790485"/>
              <a:gd name="connsiteX6511" fmla="*/ 10852356 w 13261896"/>
              <a:gd name="connsiteY6511" fmla="*/ 2033349 h 5790485"/>
              <a:gd name="connsiteX6512" fmla="*/ 10895219 w 13261896"/>
              <a:gd name="connsiteY6512" fmla="*/ 1923812 h 5790485"/>
              <a:gd name="connsiteX6513" fmla="*/ 10885694 w 13261896"/>
              <a:gd name="connsiteY6513" fmla="*/ 1880949 h 5790485"/>
              <a:gd name="connsiteX6514" fmla="*/ 10904744 w 13261896"/>
              <a:gd name="connsiteY6514" fmla="*/ 1876187 h 5790485"/>
              <a:gd name="connsiteX6515" fmla="*/ 10957131 w 13261896"/>
              <a:gd name="connsiteY6515" fmla="*/ 1942862 h 5790485"/>
              <a:gd name="connsiteX6516" fmla="*/ 10971419 w 13261896"/>
              <a:gd name="connsiteY6516" fmla="*/ 1942862 h 5790485"/>
              <a:gd name="connsiteX6517" fmla="*/ 10976181 w 13261896"/>
              <a:gd name="connsiteY6517" fmla="*/ 1928574 h 5790485"/>
              <a:gd name="connsiteX6518" fmla="*/ 10919031 w 13261896"/>
              <a:gd name="connsiteY6518" fmla="*/ 1866710 h 5790485"/>
              <a:gd name="connsiteX6519" fmla="*/ 10961894 w 13261896"/>
              <a:gd name="connsiteY6519" fmla="*/ 1833372 h 5790485"/>
              <a:gd name="connsiteX6520" fmla="*/ 11023806 w 13261896"/>
              <a:gd name="connsiteY6520" fmla="*/ 1880949 h 5790485"/>
              <a:gd name="connsiteX6521" fmla="*/ 11280933 w 13261896"/>
              <a:gd name="connsiteY6521" fmla="*/ 1876187 h 5790485"/>
              <a:gd name="connsiteX6522" fmla="*/ 11209496 w 13261896"/>
              <a:gd name="connsiteY6522" fmla="*/ 1985724 h 5790485"/>
              <a:gd name="connsiteX6523" fmla="*/ 11171396 w 13261896"/>
              <a:gd name="connsiteY6523" fmla="*/ 1995249 h 5790485"/>
              <a:gd name="connsiteX6524" fmla="*/ 11138059 w 13261896"/>
              <a:gd name="connsiteY6524" fmla="*/ 1947624 h 5790485"/>
              <a:gd name="connsiteX6525" fmla="*/ 11138059 w 13261896"/>
              <a:gd name="connsiteY6525" fmla="*/ 1928574 h 5790485"/>
              <a:gd name="connsiteX6526" fmla="*/ 11138059 w 13261896"/>
              <a:gd name="connsiteY6526" fmla="*/ 1914287 h 5790485"/>
              <a:gd name="connsiteX6527" fmla="*/ 11199971 w 13261896"/>
              <a:gd name="connsiteY6527" fmla="*/ 1871424 h 5790485"/>
              <a:gd name="connsiteX6528" fmla="*/ 11247596 w 13261896"/>
              <a:gd name="connsiteY6528" fmla="*/ 1895237 h 5790485"/>
              <a:gd name="connsiteX6529" fmla="*/ 11195209 w 13261896"/>
              <a:gd name="connsiteY6529" fmla="*/ 1933337 h 5790485"/>
              <a:gd name="connsiteX6530" fmla="*/ 11176159 w 13261896"/>
              <a:gd name="connsiteY6530" fmla="*/ 1938099 h 5790485"/>
              <a:gd name="connsiteX6531" fmla="*/ 11204734 w 13261896"/>
              <a:gd name="connsiteY6531" fmla="*/ 1947624 h 5790485"/>
              <a:gd name="connsiteX6532" fmla="*/ 11261883 w 13261896"/>
              <a:gd name="connsiteY6532" fmla="*/ 1890474 h 5790485"/>
              <a:gd name="connsiteX6533" fmla="*/ 11199971 w 13261896"/>
              <a:gd name="connsiteY6533" fmla="*/ 1857185 h 5790485"/>
              <a:gd name="connsiteX6534" fmla="*/ 11138059 w 13261896"/>
              <a:gd name="connsiteY6534" fmla="*/ 1885712 h 5790485"/>
              <a:gd name="connsiteX6535" fmla="*/ 11138059 w 13261896"/>
              <a:gd name="connsiteY6535" fmla="*/ 1857185 h 5790485"/>
              <a:gd name="connsiteX6536" fmla="*/ 11152346 w 13261896"/>
              <a:gd name="connsiteY6536" fmla="*/ 1833372 h 5790485"/>
              <a:gd name="connsiteX6537" fmla="*/ 11214259 w 13261896"/>
              <a:gd name="connsiteY6537" fmla="*/ 1823847 h 5790485"/>
              <a:gd name="connsiteX6538" fmla="*/ 11280933 w 13261896"/>
              <a:gd name="connsiteY6538" fmla="*/ 1876187 h 5790485"/>
              <a:gd name="connsiteX6539" fmla="*/ 11861911 w 13261896"/>
              <a:gd name="connsiteY6539" fmla="*/ 1828610 h 5790485"/>
              <a:gd name="connsiteX6540" fmla="*/ 11961875 w 13261896"/>
              <a:gd name="connsiteY6540" fmla="*/ 1966674 h 5790485"/>
              <a:gd name="connsiteX6541" fmla="*/ 11885675 w 13261896"/>
              <a:gd name="connsiteY6541" fmla="*/ 2047637 h 5790485"/>
              <a:gd name="connsiteX6542" fmla="*/ 11819048 w 13261896"/>
              <a:gd name="connsiteY6542" fmla="*/ 1971437 h 5790485"/>
              <a:gd name="connsiteX6543" fmla="*/ 11876150 w 13261896"/>
              <a:gd name="connsiteY6543" fmla="*/ 1899999 h 5790485"/>
              <a:gd name="connsiteX6544" fmla="*/ 11933300 w 13261896"/>
              <a:gd name="connsiteY6544" fmla="*/ 1952387 h 5790485"/>
              <a:gd name="connsiteX6545" fmla="*/ 11885675 w 13261896"/>
              <a:gd name="connsiteY6545" fmla="*/ 2004774 h 5790485"/>
              <a:gd name="connsiteX6546" fmla="*/ 11852386 w 13261896"/>
              <a:gd name="connsiteY6546" fmla="*/ 1961912 h 5790485"/>
              <a:gd name="connsiteX6547" fmla="*/ 11876150 w 13261896"/>
              <a:gd name="connsiteY6547" fmla="*/ 1928574 h 5790485"/>
              <a:gd name="connsiteX6548" fmla="*/ 11899963 w 13261896"/>
              <a:gd name="connsiteY6548" fmla="*/ 1947624 h 5790485"/>
              <a:gd name="connsiteX6549" fmla="*/ 11857148 w 13261896"/>
              <a:gd name="connsiteY6549" fmla="*/ 1966674 h 5790485"/>
              <a:gd name="connsiteX6550" fmla="*/ 11880913 w 13261896"/>
              <a:gd name="connsiteY6550" fmla="*/ 1980962 h 5790485"/>
              <a:gd name="connsiteX6551" fmla="*/ 11914250 w 13261896"/>
              <a:gd name="connsiteY6551" fmla="*/ 1947624 h 5790485"/>
              <a:gd name="connsiteX6552" fmla="*/ 11876150 w 13261896"/>
              <a:gd name="connsiteY6552" fmla="*/ 1914287 h 5790485"/>
              <a:gd name="connsiteX6553" fmla="*/ 11838098 w 13261896"/>
              <a:gd name="connsiteY6553" fmla="*/ 1961912 h 5790485"/>
              <a:gd name="connsiteX6554" fmla="*/ 11885675 w 13261896"/>
              <a:gd name="connsiteY6554" fmla="*/ 2019062 h 5790485"/>
              <a:gd name="connsiteX6555" fmla="*/ 11947588 w 13261896"/>
              <a:gd name="connsiteY6555" fmla="*/ 1957149 h 5790485"/>
              <a:gd name="connsiteX6556" fmla="*/ 11880913 w 13261896"/>
              <a:gd name="connsiteY6556" fmla="*/ 1885712 h 5790485"/>
              <a:gd name="connsiteX6557" fmla="*/ 11804761 w 13261896"/>
              <a:gd name="connsiteY6557" fmla="*/ 1966674 h 5790485"/>
              <a:gd name="connsiteX6558" fmla="*/ 11766661 w 13261896"/>
              <a:gd name="connsiteY6558" fmla="*/ 1952387 h 5790485"/>
              <a:gd name="connsiteX6559" fmla="*/ 11728561 w 13261896"/>
              <a:gd name="connsiteY6559" fmla="*/ 1995249 h 5790485"/>
              <a:gd name="connsiteX6560" fmla="*/ 11761898 w 13261896"/>
              <a:gd name="connsiteY6560" fmla="*/ 2028587 h 5790485"/>
              <a:gd name="connsiteX6561" fmla="*/ 11795236 w 13261896"/>
              <a:gd name="connsiteY6561" fmla="*/ 2000012 h 5790485"/>
              <a:gd name="connsiteX6562" fmla="*/ 11776186 w 13261896"/>
              <a:gd name="connsiteY6562" fmla="*/ 1976199 h 5790485"/>
              <a:gd name="connsiteX6563" fmla="*/ 11761898 w 13261896"/>
              <a:gd name="connsiteY6563" fmla="*/ 1976199 h 5790485"/>
              <a:gd name="connsiteX6564" fmla="*/ 11752373 w 13261896"/>
              <a:gd name="connsiteY6564" fmla="*/ 1990487 h 5790485"/>
              <a:gd name="connsiteX6565" fmla="*/ 11776186 w 13261896"/>
              <a:gd name="connsiteY6565" fmla="*/ 1990487 h 5790485"/>
              <a:gd name="connsiteX6566" fmla="*/ 11780948 w 13261896"/>
              <a:gd name="connsiteY6566" fmla="*/ 2000012 h 5790485"/>
              <a:gd name="connsiteX6567" fmla="*/ 11761898 w 13261896"/>
              <a:gd name="connsiteY6567" fmla="*/ 2014299 h 5790485"/>
              <a:gd name="connsiteX6568" fmla="*/ 11742848 w 13261896"/>
              <a:gd name="connsiteY6568" fmla="*/ 1990487 h 5790485"/>
              <a:gd name="connsiteX6569" fmla="*/ 11771423 w 13261896"/>
              <a:gd name="connsiteY6569" fmla="*/ 1966674 h 5790485"/>
              <a:gd name="connsiteX6570" fmla="*/ 11804761 w 13261896"/>
              <a:gd name="connsiteY6570" fmla="*/ 2009537 h 5790485"/>
              <a:gd name="connsiteX6571" fmla="*/ 11757136 w 13261896"/>
              <a:gd name="connsiteY6571" fmla="*/ 2047637 h 5790485"/>
              <a:gd name="connsiteX6572" fmla="*/ 11714273 w 13261896"/>
              <a:gd name="connsiteY6572" fmla="*/ 1990487 h 5790485"/>
              <a:gd name="connsiteX6573" fmla="*/ 11833336 w 13261896"/>
              <a:gd name="connsiteY6573" fmla="*/ 1819085 h 5790485"/>
              <a:gd name="connsiteX6574" fmla="*/ 11861911 w 13261896"/>
              <a:gd name="connsiteY6574" fmla="*/ 1828610 h 5790485"/>
              <a:gd name="connsiteX6575" fmla="*/ 10871406 w 13261896"/>
              <a:gd name="connsiteY6575" fmla="*/ 1885712 h 5790485"/>
              <a:gd name="connsiteX6576" fmla="*/ 10880931 w 13261896"/>
              <a:gd name="connsiteY6576" fmla="*/ 1928574 h 5790485"/>
              <a:gd name="connsiteX6577" fmla="*/ 10876169 w 13261896"/>
              <a:gd name="connsiteY6577" fmla="*/ 1961912 h 5790485"/>
              <a:gd name="connsiteX6578" fmla="*/ 10757106 w 13261896"/>
              <a:gd name="connsiteY6578" fmla="*/ 1828610 h 5790485"/>
              <a:gd name="connsiteX6579" fmla="*/ 10680954 w 13261896"/>
              <a:gd name="connsiteY6579" fmla="*/ 1923812 h 5790485"/>
              <a:gd name="connsiteX6580" fmla="*/ 10628567 w 13261896"/>
              <a:gd name="connsiteY6580" fmla="*/ 2023824 h 5790485"/>
              <a:gd name="connsiteX6581" fmla="*/ 10680954 w 13261896"/>
              <a:gd name="connsiteY6581" fmla="*/ 2095262 h 5790485"/>
              <a:gd name="connsiteX6582" fmla="*/ 10719054 w 13261896"/>
              <a:gd name="connsiteY6582" fmla="*/ 2033349 h 5790485"/>
              <a:gd name="connsiteX6583" fmla="*/ 10685717 w 13261896"/>
              <a:gd name="connsiteY6583" fmla="*/ 1990487 h 5790485"/>
              <a:gd name="connsiteX6584" fmla="*/ 10657142 w 13261896"/>
              <a:gd name="connsiteY6584" fmla="*/ 2023824 h 5790485"/>
              <a:gd name="connsiteX6585" fmla="*/ 10671429 w 13261896"/>
              <a:gd name="connsiteY6585" fmla="*/ 2042874 h 5790485"/>
              <a:gd name="connsiteX6586" fmla="*/ 10680954 w 13261896"/>
              <a:gd name="connsiteY6586" fmla="*/ 2004774 h 5790485"/>
              <a:gd name="connsiteX6587" fmla="*/ 10704767 w 13261896"/>
              <a:gd name="connsiteY6587" fmla="*/ 2038112 h 5790485"/>
              <a:gd name="connsiteX6588" fmla="*/ 10676192 w 13261896"/>
              <a:gd name="connsiteY6588" fmla="*/ 2080974 h 5790485"/>
              <a:gd name="connsiteX6589" fmla="*/ 10642854 w 13261896"/>
              <a:gd name="connsiteY6589" fmla="*/ 2019062 h 5790485"/>
              <a:gd name="connsiteX6590" fmla="*/ 10695242 w 13261896"/>
              <a:gd name="connsiteY6590" fmla="*/ 1928574 h 5790485"/>
              <a:gd name="connsiteX6591" fmla="*/ 10757106 w 13261896"/>
              <a:gd name="connsiteY6591" fmla="*/ 1842897 h 5790485"/>
              <a:gd name="connsiteX6592" fmla="*/ 10842831 w 13261896"/>
              <a:gd name="connsiteY6592" fmla="*/ 1909524 h 5790485"/>
              <a:gd name="connsiteX6593" fmla="*/ 10861881 w 13261896"/>
              <a:gd name="connsiteY6593" fmla="*/ 1966674 h 5790485"/>
              <a:gd name="connsiteX6594" fmla="*/ 10857119 w 13261896"/>
              <a:gd name="connsiteY6594" fmla="*/ 1990487 h 5790485"/>
              <a:gd name="connsiteX6595" fmla="*/ 10819019 w 13261896"/>
              <a:gd name="connsiteY6595" fmla="*/ 2071449 h 5790485"/>
              <a:gd name="connsiteX6596" fmla="*/ 10795206 w 13261896"/>
              <a:gd name="connsiteY6596" fmla="*/ 2085737 h 5790485"/>
              <a:gd name="connsiteX6597" fmla="*/ 10742819 w 13261896"/>
              <a:gd name="connsiteY6597" fmla="*/ 2004774 h 5790485"/>
              <a:gd name="connsiteX6598" fmla="*/ 10790444 w 13261896"/>
              <a:gd name="connsiteY6598" fmla="*/ 1919049 h 5790485"/>
              <a:gd name="connsiteX6599" fmla="*/ 10833306 w 13261896"/>
              <a:gd name="connsiteY6599" fmla="*/ 1971437 h 5790485"/>
              <a:gd name="connsiteX6600" fmla="*/ 10795206 w 13261896"/>
              <a:gd name="connsiteY6600" fmla="*/ 2028587 h 5790485"/>
              <a:gd name="connsiteX6601" fmla="*/ 10771394 w 13261896"/>
              <a:gd name="connsiteY6601" fmla="*/ 1971437 h 5790485"/>
              <a:gd name="connsiteX6602" fmla="*/ 10761869 w 13261896"/>
              <a:gd name="connsiteY6602" fmla="*/ 2000012 h 5790485"/>
              <a:gd name="connsiteX6603" fmla="*/ 10795206 w 13261896"/>
              <a:gd name="connsiteY6603" fmla="*/ 2042874 h 5790485"/>
              <a:gd name="connsiteX6604" fmla="*/ 10847594 w 13261896"/>
              <a:gd name="connsiteY6604" fmla="*/ 1976199 h 5790485"/>
              <a:gd name="connsiteX6605" fmla="*/ 10790444 w 13261896"/>
              <a:gd name="connsiteY6605" fmla="*/ 1904762 h 5790485"/>
              <a:gd name="connsiteX6606" fmla="*/ 10728531 w 13261896"/>
              <a:gd name="connsiteY6606" fmla="*/ 2004774 h 5790485"/>
              <a:gd name="connsiteX6607" fmla="*/ 10742819 w 13261896"/>
              <a:gd name="connsiteY6607" fmla="*/ 2071449 h 5790485"/>
              <a:gd name="connsiteX6608" fmla="*/ 10723769 w 13261896"/>
              <a:gd name="connsiteY6608" fmla="*/ 2100024 h 5790485"/>
              <a:gd name="connsiteX6609" fmla="*/ 10661904 w 13261896"/>
              <a:gd name="connsiteY6609" fmla="*/ 2147649 h 5790485"/>
              <a:gd name="connsiteX6610" fmla="*/ 10633329 w 13261896"/>
              <a:gd name="connsiteY6610" fmla="*/ 2109549 h 5790485"/>
              <a:gd name="connsiteX6611" fmla="*/ 10599992 w 13261896"/>
              <a:gd name="connsiteY6611" fmla="*/ 2033349 h 5790485"/>
              <a:gd name="connsiteX6612" fmla="*/ 10752344 w 13261896"/>
              <a:gd name="connsiteY6612" fmla="*/ 1790510 h 5790485"/>
              <a:gd name="connsiteX6613" fmla="*/ 10871406 w 13261896"/>
              <a:gd name="connsiteY6613" fmla="*/ 1885712 h 5790485"/>
              <a:gd name="connsiteX6614" fmla="*/ 12099988 w 13261896"/>
              <a:gd name="connsiteY6614" fmla="*/ 1795272 h 5790485"/>
              <a:gd name="connsiteX6615" fmla="*/ 12076175 w 13261896"/>
              <a:gd name="connsiteY6615" fmla="*/ 1785747 h 5790485"/>
              <a:gd name="connsiteX6616" fmla="*/ 12033313 w 13261896"/>
              <a:gd name="connsiteY6616" fmla="*/ 1828610 h 5790485"/>
              <a:gd name="connsiteX6617" fmla="*/ 12038075 w 13261896"/>
              <a:gd name="connsiteY6617" fmla="*/ 1842897 h 5790485"/>
              <a:gd name="connsiteX6618" fmla="*/ 12047600 w 13261896"/>
              <a:gd name="connsiteY6618" fmla="*/ 1847660 h 5790485"/>
              <a:gd name="connsiteX6619" fmla="*/ 12080938 w 13261896"/>
              <a:gd name="connsiteY6619" fmla="*/ 1828610 h 5790485"/>
              <a:gd name="connsiteX6620" fmla="*/ 12061888 w 13261896"/>
              <a:gd name="connsiteY6620" fmla="*/ 1814322 h 5790485"/>
              <a:gd name="connsiteX6621" fmla="*/ 12080938 w 13261896"/>
              <a:gd name="connsiteY6621" fmla="*/ 1814322 h 5790485"/>
              <a:gd name="connsiteX6622" fmla="*/ 12085700 w 13261896"/>
              <a:gd name="connsiteY6622" fmla="*/ 1828610 h 5790485"/>
              <a:gd name="connsiteX6623" fmla="*/ 12052363 w 13261896"/>
              <a:gd name="connsiteY6623" fmla="*/ 1852422 h 5790485"/>
              <a:gd name="connsiteX6624" fmla="*/ 12033313 w 13261896"/>
              <a:gd name="connsiteY6624" fmla="*/ 1828610 h 5790485"/>
              <a:gd name="connsiteX6625" fmla="*/ 12076175 w 13261896"/>
              <a:gd name="connsiteY6625" fmla="*/ 1780985 h 5790485"/>
              <a:gd name="connsiteX6626" fmla="*/ 12099988 w 13261896"/>
              <a:gd name="connsiteY6626" fmla="*/ 1795272 h 5790485"/>
              <a:gd name="connsiteX6627" fmla="*/ 10828544 w 13261896"/>
              <a:gd name="connsiteY6627" fmla="*/ 1814322 h 5790485"/>
              <a:gd name="connsiteX6628" fmla="*/ 10809494 w 13261896"/>
              <a:gd name="connsiteY6628" fmla="*/ 1790510 h 5790485"/>
              <a:gd name="connsiteX6629" fmla="*/ 10809494 w 13261896"/>
              <a:gd name="connsiteY6629" fmla="*/ 1761935 h 5790485"/>
              <a:gd name="connsiteX6630" fmla="*/ 10828544 w 13261896"/>
              <a:gd name="connsiteY6630" fmla="*/ 1814322 h 5790485"/>
              <a:gd name="connsiteX6631" fmla="*/ 10671429 w 13261896"/>
              <a:gd name="connsiteY6631" fmla="*/ 1828610 h 5790485"/>
              <a:gd name="connsiteX6632" fmla="*/ 10657142 w 13261896"/>
              <a:gd name="connsiteY6632" fmla="*/ 1861947 h 5790485"/>
              <a:gd name="connsiteX6633" fmla="*/ 10642854 w 13261896"/>
              <a:gd name="connsiteY6633" fmla="*/ 1814322 h 5790485"/>
              <a:gd name="connsiteX6634" fmla="*/ 10666667 w 13261896"/>
              <a:gd name="connsiteY6634" fmla="*/ 1761935 h 5790485"/>
              <a:gd name="connsiteX6635" fmla="*/ 10671429 w 13261896"/>
              <a:gd name="connsiteY6635" fmla="*/ 1828610 h 5790485"/>
              <a:gd name="connsiteX6636" fmla="*/ 10638092 w 13261896"/>
              <a:gd name="connsiteY6636" fmla="*/ 1766697 h 5790485"/>
              <a:gd name="connsiteX6637" fmla="*/ 10628567 w 13261896"/>
              <a:gd name="connsiteY6637" fmla="*/ 1814322 h 5790485"/>
              <a:gd name="connsiteX6638" fmla="*/ 10647617 w 13261896"/>
              <a:gd name="connsiteY6638" fmla="*/ 1871424 h 5790485"/>
              <a:gd name="connsiteX6639" fmla="*/ 10633329 w 13261896"/>
              <a:gd name="connsiteY6639" fmla="*/ 1899999 h 5790485"/>
              <a:gd name="connsiteX6640" fmla="*/ 10599992 w 13261896"/>
              <a:gd name="connsiteY6640" fmla="*/ 1828610 h 5790485"/>
              <a:gd name="connsiteX6641" fmla="*/ 10623804 w 13261896"/>
              <a:gd name="connsiteY6641" fmla="*/ 1752410 h 5790485"/>
              <a:gd name="connsiteX6642" fmla="*/ 10638092 w 13261896"/>
              <a:gd name="connsiteY6642" fmla="*/ 1766697 h 5790485"/>
              <a:gd name="connsiteX6643" fmla="*/ 12190475 w 13261896"/>
              <a:gd name="connsiteY6643" fmla="*/ 1838135 h 5790485"/>
              <a:gd name="connsiteX6644" fmla="*/ 12128563 w 13261896"/>
              <a:gd name="connsiteY6644" fmla="*/ 1899999 h 5790485"/>
              <a:gd name="connsiteX6645" fmla="*/ 12095225 w 13261896"/>
              <a:gd name="connsiteY6645" fmla="*/ 1857185 h 5790485"/>
              <a:gd name="connsiteX6646" fmla="*/ 12119038 w 13261896"/>
              <a:gd name="connsiteY6646" fmla="*/ 1823847 h 5790485"/>
              <a:gd name="connsiteX6647" fmla="*/ 12142850 w 13261896"/>
              <a:gd name="connsiteY6647" fmla="*/ 1842897 h 5790485"/>
              <a:gd name="connsiteX6648" fmla="*/ 12133325 w 13261896"/>
              <a:gd name="connsiteY6648" fmla="*/ 1866710 h 5790485"/>
              <a:gd name="connsiteX6649" fmla="*/ 12119038 w 13261896"/>
              <a:gd name="connsiteY6649" fmla="*/ 1866710 h 5790485"/>
              <a:gd name="connsiteX6650" fmla="*/ 12138088 w 13261896"/>
              <a:gd name="connsiteY6650" fmla="*/ 1842897 h 5790485"/>
              <a:gd name="connsiteX6651" fmla="*/ 12119038 w 13261896"/>
              <a:gd name="connsiteY6651" fmla="*/ 1828610 h 5790485"/>
              <a:gd name="connsiteX6652" fmla="*/ 12095225 w 13261896"/>
              <a:gd name="connsiteY6652" fmla="*/ 1861947 h 5790485"/>
              <a:gd name="connsiteX6653" fmla="*/ 12128563 w 13261896"/>
              <a:gd name="connsiteY6653" fmla="*/ 1895237 h 5790485"/>
              <a:gd name="connsiteX6654" fmla="*/ 12185713 w 13261896"/>
              <a:gd name="connsiteY6654" fmla="*/ 1838135 h 5790485"/>
              <a:gd name="connsiteX6655" fmla="*/ 12080938 w 13261896"/>
              <a:gd name="connsiteY6655" fmla="*/ 1752410 h 5790485"/>
              <a:gd name="connsiteX6656" fmla="*/ 12009500 w 13261896"/>
              <a:gd name="connsiteY6656" fmla="*/ 1876187 h 5790485"/>
              <a:gd name="connsiteX6657" fmla="*/ 11985688 w 13261896"/>
              <a:gd name="connsiteY6657" fmla="*/ 1923812 h 5790485"/>
              <a:gd name="connsiteX6658" fmla="*/ 12019025 w 13261896"/>
              <a:gd name="connsiteY6658" fmla="*/ 1961912 h 5790485"/>
              <a:gd name="connsiteX6659" fmla="*/ 12071413 w 13261896"/>
              <a:gd name="connsiteY6659" fmla="*/ 1909524 h 5790485"/>
              <a:gd name="connsiteX6660" fmla="*/ 12042838 w 13261896"/>
              <a:gd name="connsiteY6660" fmla="*/ 1885712 h 5790485"/>
              <a:gd name="connsiteX6661" fmla="*/ 12019025 w 13261896"/>
              <a:gd name="connsiteY6661" fmla="*/ 1904762 h 5790485"/>
              <a:gd name="connsiteX6662" fmla="*/ 12042838 w 13261896"/>
              <a:gd name="connsiteY6662" fmla="*/ 1928574 h 5790485"/>
              <a:gd name="connsiteX6663" fmla="*/ 12014263 w 13261896"/>
              <a:gd name="connsiteY6663" fmla="*/ 1904762 h 5790485"/>
              <a:gd name="connsiteX6664" fmla="*/ 12042838 w 13261896"/>
              <a:gd name="connsiteY6664" fmla="*/ 1880949 h 5790485"/>
              <a:gd name="connsiteX6665" fmla="*/ 12076175 w 13261896"/>
              <a:gd name="connsiteY6665" fmla="*/ 1904762 h 5790485"/>
              <a:gd name="connsiteX6666" fmla="*/ 12019025 w 13261896"/>
              <a:gd name="connsiteY6666" fmla="*/ 1966674 h 5790485"/>
              <a:gd name="connsiteX6667" fmla="*/ 11985688 w 13261896"/>
              <a:gd name="connsiteY6667" fmla="*/ 1923812 h 5790485"/>
              <a:gd name="connsiteX6668" fmla="*/ 12014263 w 13261896"/>
              <a:gd name="connsiteY6668" fmla="*/ 1842897 h 5790485"/>
              <a:gd name="connsiteX6669" fmla="*/ 12080938 w 13261896"/>
              <a:gd name="connsiteY6669" fmla="*/ 1747647 h 5790485"/>
              <a:gd name="connsiteX6670" fmla="*/ 12190475 w 13261896"/>
              <a:gd name="connsiteY6670" fmla="*/ 1838135 h 5790485"/>
              <a:gd name="connsiteX6671" fmla="*/ 11290458 w 13261896"/>
              <a:gd name="connsiteY6671" fmla="*/ 1761935 h 5790485"/>
              <a:gd name="connsiteX6672" fmla="*/ 11280933 w 13261896"/>
              <a:gd name="connsiteY6672" fmla="*/ 1790510 h 5790485"/>
              <a:gd name="connsiteX6673" fmla="*/ 11352371 w 13261896"/>
              <a:gd name="connsiteY6673" fmla="*/ 1852422 h 5790485"/>
              <a:gd name="connsiteX6674" fmla="*/ 11433333 w 13261896"/>
              <a:gd name="connsiteY6674" fmla="*/ 1857185 h 5790485"/>
              <a:gd name="connsiteX6675" fmla="*/ 11442858 w 13261896"/>
              <a:gd name="connsiteY6675" fmla="*/ 1866710 h 5790485"/>
              <a:gd name="connsiteX6676" fmla="*/ 11371421 w 13261896"/>
              <a:gd name="connsiteY6676" fmla="*/ 1942862 h 5790485"/>
              <a:gd name="connsiteX6677" fmla="*/ 11428571 w 13261896"/>
              <a:gd name="connsiteY6677" fmla="*/ 1990487 h 5790485"/>
              <a:gd name="connsiteX6678" fmla="*/ 11461908 w 13261896"/>
              <a:gd name="connsiteY6678" fmla="*/ 2009537 h 5790485"/>
              <a:gd name="connsiteX6679" fmla="*/ 11495198 w 13261896"/>
              <a:gd name="connsiteY6679" fmla="*/ 2000012 h 5790485"/>
              <a:gd name="connsiteX6680" fmla="*/ 11466671 w 13261896"/>
              <a:gd name="connsiteY6680" fmla="*/ 2033349 h 5790485"/>
              <a:gd name="connsiteX6681" fmla="*/ 11399996 w 13261896"/>
              <a:gd name="connsiteY6681" fmla="*/ 1995249 h 5790485"/>
              <a:gd name="connsiteX6682" fmla="*/ 11342846 w 13261896"/>
              <a:gd name="connsiteY6682" fmla="*/ 2033349 h 5790485"/>
              <a:gd name="connsiteX6683" fmla="*/ 11323796 w 13261896"/>
              <a:gd name="connsiteY6683" fmla="*/ 2004774 h 5790485"/>
              <a:gd name="connsiteX6684" fmla="*/ 11357133 w 13261896"/>
              <a:gd name="connsiteY6684" fmla="*/ 1990487 h 5790485"/>
              <a:gd name="connsiteX6685" fmla="*/ 11357133 w 13261896"/>
              <a:gd name="connsiteY6685" fmla="*/ 1966674 h 5790485"/>
              <a:gd name="connsiteX6686" fmla="*/ 11333321 w 13261896"/>
              <a:gd name="connsiteY6686" fmla="*/ 1952387 h 5790485"/>
              <a:gd name="connsiteX6687" fmla="*/ 11304746 w 13261896"/>
              <a:gd name="connsiteY6687" fmla="*/ 1961912 h 5790485"/>
              <a:gd name="connsiteX6688" fmla="*/ 11271408 w 13261896"/>
              <a:gd name="connsiteY6688" fmla="*/ 1933337 h 5790485"/>
              <a:gd name="connsiteX6689" fmla="*/ 11295221 w 13261896"/>
              <a:gd name="connsiteY6689" fmla="*/ 1876187 h 5790485"/>
              <a:gd name="connsiteX6690" fmla="*/ 11204734 w 13261896"/>
              <a:gd name="connsiteY6690" fmla="*/ 1809560 h 5790485"/>
              <a:gd name="connsiteX6691" fmla="*/ 11247596 w 13261896"/>
              <a:gd name="connsiteY6691" fmla="*/ 1742885 h 5790485"/>
              <a:gd name="connsiteX6692" fmla="*/ 11290458 w 13261896"/>
              <a:gd name="connsiteY6692" fmla="*/ 1761935 h 5790485"/>
              <a:gd name="connsiteX6693" fmla="*/ 10799969 w 13261896"/>
              <a:gd name="connsiteY6693" fmla="*/ 1790510 h 5790485"/>
              <a:gd name="connsiteX6694" fmla="*/ 10771394 w 13261896"/>
              <a:gd name="connsiteY6694" fmla="*/ 1738122 h 5790485"/>
              <a:gd name="connsiteX6695" fmla="*/ 10795206 w 13261896"/>
              <a:gd name="connsiteY6695" fmla="*/ 1733360 h 5790485"/>
              <a:gd name="connsiteX6696" fmla="*/ 10799969 w 13261896"/>
              <a:gd name="connsiteY6696" fmla="*/ 1790510 h 5790485"/>
              <a:gd name="connsiteX6697" fmla="*/ 10704767 w 13261896"/>
              <a:gd name="connsiteY6697" fmla="*/ 1795272 h 5790485"/>
              <a:gd name="connsiteX6698" fmla="*/ 10685717 w 13261896"/>
              <a:gd name="connsiteY6698" fmla="*/ 1823847 h 5790485"/>
              <a:gd name="connsiteX6699" fmla="*/ 10676192 w 13261896"/>
              <a:gd name="connsiteY6699" fmla="*/ 1776222 h 5790485"/>
              <a:gd name="connsiteX6700" fmla="*/ 10700004 w 13261896"/>
              <a:gd name="connsiteY6700" fmla="*/ 1733360 h 5790485"/>
              <a:gd name="connsiteX6701" fmla="*/ 10704767 w 13261896"/>
              <a:gd name="connsiteY6701" fmla="*/ 1795272 h 5790485"/>
              <a:gd name="connsiteX6702" fmla="*/ 10766631 w 13261896"/>
              <a:gd name="connsiteY6702" fmla="*/ 1780985 h 5790485"/>
              <a:gd name="connsiteX6703" fmla="*/ 10752344 w 13261896"/>
              <a:gd name="connsiteY6703" fmla="*/ 1780985 h 5790485"/>
              <a:gd name="connsiteX6704" fmla="*/ 10742819 w 13261896"/>
              <a:gd name="connsiteY6704" fmla="*/ 1747647 h 5790485"/>
              <a:gd name="connsiteX6705" fmla="*/ 10747581 w 13261896"/>
              <a:gd name="connsiteY6705" fmla="*/ 1719072 h 5790485"/>
              <a:gd name="connsiteX6706" fmla="*/ 10766631 w 13261896"/>
              <a:gd name="connsiteY6706" fmla="*/ 1780985 h 5790485"/>
              <a:gd name="connsiteX6707" fmla="*/ 10728531 w 13261896"/>
              <a:gd name="connsiteY6707" fmla="*/ 1747647 h 5790485"/>
              <a:gd name="connsiteX6708" fmla="*/ 10738056 w 13261896"/>
              <a:gd name="connsiteY6708" fmla="*/ 1780985 h 5790485"/>
              <a:gd name="connsiteX6709" fmla="*/ 10714292 w 13261896"/>
              <a:gd name="connsiteY6709" fmla="*/ 1790510 h 5790485"/>
              <a:gd name="connsiteX6710" fmla="*/ 10714292 w 13261896"/>
              <a:gd name="connsiteY6710" fmla="*/ 1728597 h 5790485"/>
              <a:gd name="connsiteX6711" fmla="*/ 10738056 w 13261896"/>
              <a:gd name="connsiteY6711" fmla="*/ 1704785 h 5790485"/>
              <a:gd name="connsiteX6712" fmla="*/ 10728531 w 13261896"/>
              <a:gd name="connsiteY6712" fmla="*/ 1747647 h 5790485"/>
              <a:gd name="connsiteX6713" fmla="*/ 11695223 w 13261896"/>
              <a:gd name="connsiteY6713" fmla="*/ 1695260 h 5790485"/>
              <a:gd name="connsiteX6714" fmla="*/ 11723798 w 13261896"/>
              <a:gd name="connsiteY6714" fmla="*/ 1685735 h 5790485"/>
              <a:gd name="connsiteX6715" fmla="*/ 11714273 w 13261896"/>
              <a:gd name="connsiteY6715" fmla="*/ 1752410 h 5790485"/>
              <a:gd name="connsiteX6716" fmla="*/ 11623786 w 13261896"/>
              <a:gd name="connsiteY6716" fmla="*/ 1790510 h 5790485"/>
              <a:gd name="connsiteX6717" fmla="*/ 11666648 w 13261896"/>
              <a:gd name="connsiteY6717" fmla="*/ 1819085 h 5790485"/>
              <a:gd name="connsiteX6718" fmla="*/ 11666648 w 13261896"/>
              <a:gd name="connsiteY6718" fmla="*/ 1833372 h 5790485"/>
              <a:gd name="connsiteX6719" fmla="*/ 11642836 w 13261896"/>
              <a:gd name="connsiteY6719" fmla="*/ 1842897 h 5790485"/>
              <a:gd name="connsiteX6720" fmla="*/ 11595211 w 13261896"/>
              <a:gd name="connsiteY6720" fmla="*/ 1780985 h 5790485"/>
              <a:gd name="connsiteX6721" fmla="*/ 11666648 w 13261896"/>
              <a:gd name="connsiteY6721" fmla="*/ 1680972 h 5790485"/>
              <a:gd name="connsiteX6722" fmla="*/ 11695223 w 13261896"/>
              <a:gd name="connsiteY6722" fmla="*/ 1695260 h 5790485"/>
              <a:gd name="connsiteX6723" fmla="*/ 12366641 w 13261896"/>
              <a:gd name="connsiteY6723" fmla="*/ 1652397 h 5790485"/>
              <a:gd name="connsiteX6724" fmla="*/ 12099988 w 13261896"/>
              <a:gd name="connsiteY6724" fmla="*/ 2004774 h 5790485"/>
              <a:gd name="connsiteX6725" fmla="*/ 12066650 w 13261896"/>
              <a:gd name="connsiteY6725" fmla="*/ 2000012 h 5790485"/>
              <a:gd name="connsiteX6726" fmla="*/ 12080938 w 13261896"/>
              <a:gd name="connsiteY6726" fmla="*/ 1971437 h 5790485"/>
              <a:gd name="connsiteX6727" fmla="*/ 12123800 w 13261896"/>
              <a:gd name="connsiteY6727" fmla="*/ 1980962 h 5790485"/>
              <a:gd name="connsiteX6728" fmla="*/ 12304729 w 13261896"/>
              <a:gd name="connsiteY6728" fmla="*/ 1776222 h 5790485"/>
              <a:gd name="connsiteX6729" fmla="*/ 12366641 w 13261896"/>
              <a:gd name="connsiteY6729" fmla="*/ 1642872 h 5790485"/>
              <a:gd name="connsiteX6730" fmla="*/ 12366641 w 13261896"/>
              <a:gd name="connsiteY6730" fmla="*/ 1652397 h 5790485"/>
              <a:gd name="connsiteX6731" fmla="*/ 11190446 w 13261896"/>
              <a:gd name="connsiteY6731" fmla="*/ 1638110 h 5790485"/>
              <a:gd name="connsiteX6732" fmla="*/ 11142821 w 13261896"/>
              <a:gd name="connsiteY6732" fmla="*/ 1700022 h 5790485"/>
              <a:gd name="connsiteX6733" fmla="*/ 11142821 w 13261896"/>
              <a:gd name="connsiteY6733" fmla="*/ 1638110 h 5790485"/>
              <a:gd name="connsiteX6734" fmla="*/ 11190446 w 13261896"/>
              <a:gd name="connsiteY6734" fmla="*/ 1638110 h 5790485"/>
              <a:gd name="connsiteX6735" fmla="*/ 12342829 w 13261896"/>
              <a:gd name="connsiteY6735" fmla="*/ 1642872 h 5790485"/>
              <a:gd name="connsiteX6736" fmla="*/ 12123800 w 13261896"/>
              <a:gd name="connsiteY6736" fmla="*/ 1966674 h 5790485"/>
              <a:gd name="connsiteX6737" fmla="*/ 12080938 w 13261896"/>
              <a:gd name="connsiteY6737" fmla="*/ 1952387 h 5790485"/>
              <a:gd name="connsiteX6738" fmla="*/ 12023788 w 13261896"/>
              <a:gd name="connsiteY6738" fmla="*/ 2014299 h 5790485"/>
              <a:gd name="connsiteX6739" fmla="*/ 11971400 w 13261896"/>
              <a:gd name="connsiteY6739" fmla="*/ 1995249 h 5790485"/>
              <a:gd name="connsiteX6740" fmla="*/ 11976163 w 13261896"/>
              <a:gd name="connsiteY6740" fmla="*/ 1966674 h 5790485"/>
              <a:gd name="connsiteX6741" fmla="*/ 11957113 w 13261896"/>
              <a:gd name="connsiteY6741" fmla="*/ 1909524 h 5790485"/>
              <a:gd name="connsiteX6742" fmla="*/ 11985688 w 13261896"/>
              <a:gd name="connsiteY6742" fmla="*/ 1847660 h 5790485"/>
              <a:gd name="connsiteX6743" fmla="*/ 12099988 w 13261896"/>
              <a:gd name="connsiteY6743" fmla="*/ 1714310 h 5790485"/>
              <a:gd name="connsiteX6744" fmla="*/ 12161900 w 13261896"/>
              <a:gd name="connsiteY6744" fmla="*/ 1738122 h 5790485"/>
              <a:gd name="connsiteX6745" fmla="*/ 12152375 w 13261896"/>
              <a:gd name="connsiteY6745" fmla="*/ 1747647 h 5790485"/>
              <a:gd name="connsiteX6746" fmla="*/ 12176188 w 13261896"/>
              <a:gd name="connsiteY6746" fmla="*/ 1747647 h 5790485"/>
              <a:gd name="connsiteX6747" fmla="*/ 12200000 w 13261896"/>
              <a:gd name="connsiteY6747" fmla="*/ 1771460 h 5790485"/>
              <a:gd name="connsiteX6748" fmla="*/ 12214288 w 13261896"/>
              <a:gd name="connsiteY6748" fmla="*/ 1800035 h 5790485"/>
              <a:gd name="connsiteX6749" fmla="*/ 12209525 w 13261896"/>
              <a:gd name="connsiteY6749" fmla="*/ 1828610 h 5790485"/>
              <a:gd name="connsiteX6750" fmla="*/ 12119038 w 13261896"/>
              <a:gd name="connsiteY6750" fmla="*/ 1947624 h 5790485"/>
              <a:gd name="connsiteX6751" fmla="*/ 12085700 w 13261896"/>
              <a:gd name="connsiteY6751" fmla="*/ 1938099 h 5790485"/>
              <a:gd name="connsiteX6752" fmla="*/ 12119038 w 13261896"/>
              <a:gd name="connsiteY6752" fmla="*/ 1961912 h 5790485"/>
              <a:gd name="connsiteX6753" fmla="*/ 12195238 w 13261896"/>
              <a:gd name="connsiteY6753" fmla="*/ 1890474 h 5790485"/>
              <a:gd name="connsiteX6754" fmla="*/ 12338066 w 13261896"/>
              <a:gd name="connsiteY6754" fmla="*/ 1633347 h 5790485"/>
              <a:gd name="connsiteX6755" fmla="*/ 12342829 w 13261896"/>
              <a:gd name="connsiteY6755" fmla="*/ 1642872 h 5790485"/>
              <a:gd name="connsiteX6756" fmla="*/ 12319016 w 13261896"/>
              <a:gd name="connsiteY6756" fmla="*/ 1628585 h 5790485"/>
              <a:gd name="connsiteX6757" fmla="*/ 12214288 w 13261896"/>
              <a:gd name="connsiteY6757" fmla="*/ 1852422 h 5790485"/>
              <a:gd name="connsiteX6758" fmla="*/ 12271391 w 13261896"/>
              <a:gd name="connsiteY6758" fmla="*/ 1757172 h 5790485"/>
              <a:gd name="connsiteX6759" fmla="*/ 12309491 w 13261896"/>
              <a:gd name="connsiteY6759" fmla="*/ 1652397 h 5790485"/>
              <a:gd name="connsiteX6760" fmla="*/ 12309491 w 13261896"/>
              <a:gd name="connsiteY6760" fmla="*/ 1609535 h 5790485"/>
              <a:gd name="connsiteX6761" fmla="*/ 12319016 w 13261896"/>
              <a:gd name="connsiteY6761" fmla="*/ 1628585 h 5790485"/>
              <a:gd name="connsiteX6762" fmla="*/ 11942825 w 13261896"/>
              <a:gd name="connsiteY6762" fmla="*/ 1638110 h 5790485"/>
              <a:gd name="connsiteX6763" fmla="*/ 11923775 w 13261896"/>
              <a:gd name="connsiteY6763" fmla="*/ 1628585 h 5790485"/>
              <a:gd name="connsiteX6764" fmla="*/ 11947588 w 13261896"/>
              <a:gd name="connsiteY6764" fmla="*/ 1628585 h 5790485"/>
              <a:gd name="connsiteX6765" fmla="*/ 11957113 w 13261896"/>
              <a:gd name="connsiteY6765" fmla="*/ 1609535 h 5790485"/>
              <a:gd name="connsiteX6766" fmla="*/ 11947588 w 13261896"/>
              <a:gd name="connsiteY6766" fmla="*/ 1595247 h 5790485"/>
              <a:gd name="connsiteX6767" fmla="*/ 11966638 w 13261896"/>
              <a:gd name="connsiteY6767" fmla="*/ 1609535 h 5790485"/>
              <a:gd name="connsiteX6768" fmla="*/ 11942825 w 13261896"/>
              <a:gd name="connsiteY6768" fmla="*/ 1638110 h 5790485"/>
              <a:gd name="connsiteX6769" fmla="*/ 12295204 w 13261896"/>
              <a:gd name="connsiteY6769" fmla="*/ 1628585 h 5790485"/>
              <a:gd name="connsiteX6770" fmla="*/ 12228575 w 13261896"/>
              <a:gd name="connsiteY6770" fmla="*/ 1800035 h 5790485"/>
              <a:gd name="connsiteX6771" fmla="*/ 12223813 w 13261896"/>
              <a:gd name="connsiteY6771" fmla="*/ 1785747 h 5790485"/>
              <a:gd name="connsiteX6772" fmla="*/ 12247579 w 13261896"/>
              <a:gd name="connsiteY6772" fmla="*/ 1747647 h 5790485"/>
              <a:gd name="connsiteX6773" fmla="*/ 12285679 w 13261896"/>
              <a:gd name="connsiteY6773" fmla="*/ 1623822 h 5790485"/>
              <a:gd name="connsiteX6774" fmla="*/ 12285679 w 13261896"/>
              <a:gd name="connsiteY6774" fmla="*/ 1580960 h 5790485"/>
              <a:gd name="connsiteX6775" fmla="*/ 12295204 w 13261896"/>
              <a:gd name="connsiteY6775" fmla="*/ 1628585 h 5790485"/>
              <a:gd name="connsiteX6776" fmla="*/ 11457146 w 13261896"/>
              <a:gd name="connsiteY6776" fmla="*/ 1580960 h 5790485"/>
              <a:gd name="connsiteX6777" fmla="*/ 11499961 w 13261896"/>
              <a:gd name="connsiteY6777" fmla="*/ 1604772 h 5790485"/>
              <a:gd name="connsiteX6778" fmla="*/ 11538061 w 13261896"/>
              <a:gd name="connsiteY6778" fmla="*/ 1590485 h 5790485"/>
              <a:gd name="connsiteX6779" fmla="*/ 11571398 w 13261896"/>
              <a:gd name="connsiteY6779" fmla="*/ 1614297 h 5790485"/>
              <a:gd name="connsiteX6780" fmla="*/ 11580923 w 13261896"/>
              <a:gd name="connsiteY6780" fmla="*/ 1614297 h 5790485"/>
              <a:gd name="connsiteX6781" fmla="*/ 11614261 w 13261896"/>
              <a:gd name="connsiteY6781" fmla="*/ 1614297 h 5790485"/>
              <a:gd name="connsiteX6782" fmla="*/ 11614261 w 13261896"/>
              <a:gd name="connsiteY6782" fmla="*/ 1652397 h 5790485"/>
              <a:gd name="connsiteX6783" fmla="*/ 11590448 w 13261896"/>
              <a:gd name="connsiteY6783" fmla="*/ 1661922 h 5790485"/>
              <a:gd name="connsiteX6784" fmla="*/ 11538061 w 13261896"/>
              <a:gd name="connsiteY6784" fmla="*/ 1638110 h 5790485"/>
              <a:gd name="connsiteX6785" fmla="*/ 11499961 w 13261896"/>
              <a:gd name="connsiteY6785" fmla="*/ 1638110 h 5790485"/>
              <a:gd name="connsiteX6786" fmla="*/ 11466671 w 13261896"/>
              <a:gd name="connsiteY6786" fmla="*/ 1638110 h 5790485"/>
              <a:gd name="connsiteX6787" fmla="*/ 11404758 w 13261896"/>
              <a:gd name="connsiteY6787" fmla="*/ 1685735 h 5790485"/>
              <a:gd name="connsiteX6788" fmla="*/ 11404758 w 13261896"/>
              <a:gd name="connsiteY6788" fmla="*/ 1695260 h 5790485"/>
              <a:gd name="connsiteX6789" fmla="*/ 11442858 w 13261896"/>
              <a:gd name="connsiteY6789" fmla="*/ 1809560 h 5790485"/>
              <a:gd name="connsiteX6790" fmla="*/ 11457146 w 13261896"/>
              <a:gd name="connsiteY6790" fmla="*/ 1814322 h 5790485"/>
              <a:gd name="connsiteX6791" fmla="*/ 11519011 w 13261896"/>
              <a:gd name="connsiteY6791" fmla="*/ 1785747 h 5790485"/>
              <a:gd name="connsiteX6792" fmla="*/ 11566636 w 13261896"/>
              <a:gd name="connsiteY6792" fmla="*/ 1819085 h 5790485"/>
              <a:gd name="connsiteX6793" fmla="*/ 11557111 w 13261896"/>
              <a:gd name="connsiteY6793" fmla="*/ 1833372 h 5790485"/>
              <a:gd name="connsiteX6794" fmla="*/ 11471433 w 13261896"/>
              <a:gd name="connsiteY6794" fmla="*/ 1857185 h 5790485"/>
              <a:gd name="connsiteX6795" fmla="*/ 11457146 w 13261896"/>
              <a:gd name="connsiteY6795" fmla="*/ 1866710 h 5790485"/>
              <a:gd name="connsiteX6796" fmla="*/ 11390471 w 13261896"/>
              <a:gd name="connsiteY6796" fmla="*/ 1842897 h 5790485"/>
              <a:gd name="connsiteX6797" fmla="*/ 11423808 w 13261896"/>
              <a:gd name="connsiteY6797" fmla="*/ 1800035 h 5790485"/>
              <a:gd name="connsiteX6798" fmla="*/ 11361896 w 13261896"/>
              <a:gd name="connsiteY6798" fmla="*/ 1752410 h 5790485"/>
              <a:gd name="connsiteX6799" fmla="*/ 11323796 w 13261896"/>
              <a:gd name="connsiteY6799" fmla="*/ 1785747 h 5790485"/>
              <a:gd name="connsiteX6800" fmla="*/ 11352371 w 13261896"/>
              <a:gd name="connsiteY6800" fmla="*/ 1809560 h 5790485"/>
              <a:gd name="connsiteX6801" fmla="*/ 11380946 w 13261896"/>
              <a:gd name="connsiteY6801" fmla="*/ 1795272 h 5790485"/>
              <a:gd name="connsiteX6802" fmla="*/ 11380946 w 13261896"/>
              <a:gd name="connsiteY6802" fmla="*/ 1780985 h 5790485"/>
              <a:gd name="connsiteX6803" fmla="*/ 11371421 w 13261896"/>
              <a:gd name="connsiteY6803" fmla="*/ 1771460 h 5790485"/>
              <a:gd name="connsiteX6804" fmla="*/ 11357133 w 13261896"/>
              <a:gd name="connsiteY6804" fmla="*/ 1776222 h 5790485"/>
              <a:gd name="connsiteX6805" fmla="*/ 11366658 w 13261896"/>
              <a:gd name="connsiteY6805" fmla="*/ 1795272 h 5790485"/>
              <a:gd name="connsiteX6806" fmla="*/ 11352371 w 13261896"/>
              <a:gd name="connsiteY6806" fmla="*/ 1800035 h 5790485"/>
              <a:gd name="connsiteX6807" fmla="*/ 11338083 w 13261896"/>
              <a:gd name="connsiteY6807" fmla="*/ 1785747 h 5790485"/>
              <a:gd name="connsiteX6808" fmla="*/ 11361896 w 13261896"/>
              <a:gd name="connsiteY6808" fmla="*/ 1766697 h 5790485"/>
              <a:gd name="connsiteX6809" fmla="*/ 11409521 w 13261896"/>
              <a:gd name="connsiteY6809" fmla="*/ 1800035 h 5790485"/>
              <a:gd name="connsiteX6810" fmla="*/ 11361896 w 13261896"/>
              <a:gd name="connsiteY6810" fmla="*/ 1842897 h 5790485"/>
              <a:gd name="connsiteX6811" fmla="*/ 11295221 w 13261896"/>
              <a:gd name="connsiteY6811" fmla="*/ 1790510 h 5790485"/>
              <a:gd name="connsiteX6812" fmla="*/ 11319033 w 13261896"/>
              <a:gd name="connsiteY6812" fmla="*/ 1738122 h 5790485"/>
              <a:gd name="connsiteX6813" fmla="*/ 11366658 w 13261896"/>
              <a:gd name="connsiteY6813" fmla="*/ 1719072 h 5790485"/>
              <a:gd name="connsiteX6814" fmla="*/ 11371421 w 13261896"/>
              <a:gd name="connsiteY6814" fmla="*/ 1695260 h 5790485"/>
              <a:gd name="connsiteX6815" fmla="*/ 11423808 w 13261896"/>
              <a:gd name="connsiteY6815" fmla="*/ 1580960 h 5790485"/>
              <a:gd name="connsiteX6816" fmla="*/ 11457146 w 13261896"/>
              <a:gd name="connsiteY6816" fmla="*/ 1580960 h 5790485"/>
              <a:gd name="connsiteX6817" fmla="*/ 11033331 w 13261896"/>
              <a:gd name="connsiteY6817" fmla="*/ 1604772 h 5790485"/>
              <a:gd name="connsiteX6818" fmla="*/ 11090481 w 13261896"/>
              <a:gd name="connsiteY6818" fmla="*/ 1714310 h 5790485"/>
              <a:gd name="connsiteX6819" fmla="*/ 11023806 w 13261896"/>
              <a:gd name="connsiteY6819" fmla="*/ 1819085 h 5790485"/>
              <a:gd name="connsiteX6820" fmla="*/ 10999994 w 13261896"/>
              <a:gd name="connsiteY6820" fmla="*/ 1761935 h 5790485"/>
              <a:gd name="connsiteX6821" fmla="*/ 11014281 w 13261896"/>
              <a:gd name="connsiteY6821" fmla="*/ 1723835 h 5790485"/>
              <a:gd name="connsiteX6822" fmla="*/ 11042856 w 13261896"/>
              <a:gd name="connsiteY6822" fmla="*/ 1723835 h 5790485"/>
              <a:gd name="connsiteX6823" fmla="*/ 11042856 w 13261896"/>
              <a:gd name="connsiteY6823" fmla="*/ 1757172 h 5790485"/>
              <a:gd name="connsiteX6824" fmla="*/ 11028569 w 13261896"/>
              <a:gd name="connsiteY6824" fmla="*/ 1761935 h 5790485"/>
              <a:gd name="connsiteX6825" fmla="*/ 11009519 w 13261896"/>
              <a:gd name="connsiteY6825" fmla="*/ 1742885 h 5790485"/>
              <a:gd name="connsiteX6826" fmla="*/ 11004756 w 13261896"/>
              <a:gd name="connsiteY6826" fmla="*/ 1752410 h 5790485"/>
              <a:gd name="connsiteX6827" fmla="*/ 11028569 w 13261896"/>
              <a:gd name="connsiteY6827" fmla="*/ 1771460 h 5790485"/>
              <a:gd name="connsiteX6828" fmla="*/ 11057144 w 13261896"/>
              <a:gd name="connsiteY6828" fmla="*/ 1738122 h 5790485"/>
              <a:gd name="connsiteX6829" fmla="*/ 11023806 w 13261896"/>
              <a:gd name="connsiteY6829" fmla="*/ 1709547 h 5790485"/>
              <a:gd name="connsiteX6830" fmla="*/ 10985706 w 13261896"/>
              <a:gd name="connsiteY6830" fmla="*/ 1761935 h 5790485"/>
              <a:gd name="connsiteX6831" fmla="*/ 11023806 w 13261896"/>
              <a:gd name="connsiteY6831" fmla="*/ 1828610 h 5790485"/>
              <a:gd name="connsiteX6832" fmla="*/ 11100006 w 13261896"/>
              <a:gd name="connsiteY6832" fmla="*/ 1728597 h 5790485"/>
              <a:gd name="connsiteX6833" fmla="*/ 11100006 w 13261896"/>
              <a:gd name="connsiteY6833" fmla="*/ 1704785 h 5790485"/>
              <a:gd name="connsiteX6834" fmla="*/ 11104721 w 13261896"/>
              <a:gd name="connsiteY6834" fmla="*/ 1738122 h 5790485"/>
              <a:gd name="connsiteX6835" fmla="*/ 11019044 w 13261896"/>
              <a:gd name="connsiteY6835" fmla="*/ 1861947 h 5790485"/>
              <a:gd name="connsiteX6836" fmla="*/ 10966656 w 13261896"/>
              <a:gd name="connsiteY6836" fmla="*/ 1814322 h 5790485"/>
              <a:gd name="connsiteX6837" fmla="*/ 10980944 w 13261896"/>
              <a:gd name="connsiteY6837" fmla="*/ 1752410 h 5790485"/>
              <a:gd name="connsiteX6838" fmla="*/ 10919031 w 13261896"/>
              <a:gd name="connsiteY6838" fmla="*/ 1657160 h 5790485"/>
              <a:gd name="connsiteX6839" fmla="*/ 10919031 w 13261896"/>
              <a:gd name="connsiteY6839" fmla="*/ 1642872 h 5790485"/>
              <a:gd name="connsiteX6840" fmla="*/ 10980944 w 13261896"/>
              <a:gd name="connsiteY6840" fmla="*/ 1576197 h 5790485"/>
              <a:gd name="connsiteX6841" fmla="*/ 11033331 w 13261896"/>
              <a:gd name="connsiteY6841" fmla="*/ 1604772 h 5790485"/>
              <a:gd name="connsiteX6842" fmla="*/ 11661886 w 13261896"/>
              <a:gd name="connsiteY6842" fmla="*/ 1600010 h 5790485"/>
              <a:gd name="connsiteX6843" fmla="*/ 11638073 w 13261896"/>
              <a:gd name="connsiteY6843" fmla="*/ 1633347 h 5790485"/>
              <a:gd name="connsiteX6844" fmla="*/ 11657123 w 13261896"/>
              <a:gd name="connsiteY6844" fmla="*/ 1671447 h 5790485"/>
              <a:gd name="connsiteX6845" fmla="*/ 11580923 w 13261896"/>
              <a:gd name="connsiteY6845" fmla="*/ 1780985 h 5790485"/>
              <a:gd name="connsiteX6846" fmla="*/ 11647598 w 13261896"/>
              <a:gd name="connsiteY6846" fmla="*/ 1857185 h 5790485"/>
              <a:gd name="connsiteX6847" fmla="*/ 11680936 w 13261896"/>
              <a:gd name="connsiteY6847" fmla="*/ 1819085 h 5790485"/>
              <a:gd name="connsiteX6848" fmla="*/ 11638073 w 13261896"/>
              <a:gd name="connsiteY6848" fmla="*/ 1790510 h 5790485"/>
              <a:gd name="connsiteX6849" fmla="*/ 11657123 w 13261896"/>
              <a:gd name="connsiteY6849" fmla="*/ 1766697 h 5790485"/>
              <a:gd name="connsiteX6850" fmla="*/ 11704748 w 13261896"/>
              <a:gd name="connsiteY6850" fmla="*/ 1766697 h 5790485"/>
              <a:gd name="connsiteX6851" fmla="*/ 11695223 w 13261896"/>
              <a:gd name="connsiteY6851" fmla="*/ 2028587 h 5790485"/>
              <a:gd name="connsiteX6852" fmla="*/ 11699986 w 13261896"/>
              <a:gd name="connsiteY6852" fmla="*/ 2109549 h 5790485"/>
              <a:gd name="connsiteX6853" fmla="*/ 11890438 w 13261896"/>
              <a:gd name="connsiteY6853" fmla="*/ 2195274 h 5790485"/>
              <a:gd name="connsiteX6854" fmla="*/ 11838098 w 13261896"/>
              <a:gd name="connsiteY6854" fmla="*/ 2200037 h 5790485"/>
              <a:gd name="connsiteX6855" fmla="*/ 11709511 w 13261896"/>
              <a:gd name="connsiteY6855" fmla="*/ 2161937 h 5790485"/>
              <a:gd name="connsiteX6856" fmla="*/ 11704748 w 13261896"/>
              <a:gd name="connsiteY6856" fmla="*/ 2166699 h 5790485"/>
              <a:gd name="connsiteX6857" fmla="*/ 11757136 w 13261896"/>
              <a:gd name="connsiteY6857" fmla="*/ 2271427 h 5790485"/>
              <a:gd name="connsiteX6858" fmla="*/ 11742848 w 13261896"/>
              <a:gd name="connsiteY6858" fmla="*/ 2300002 h 5790485"/>
              <a:gd name="connsiteX6859" fmla="*/ 11661886 w 13261896"/>
              <a:gd name="connsiteY6859" fmla="*/ 2247662 h 5790485"/>
              <a:gd name="connsiteX6860" fmla="*/ 11604736 w 13261896"/>
              <a:gd name="connsiteY6860" fmla="*/ 2266664 h 5790485"/>
              <a:gd name="connsiteX6861" fmla="*/ 11571398 w 13261896"/>
              <a:gd name="connsiteY6861" fmla="*/ 2190512 h 5790485"/>
              <a:gd name="connsiteX6862" fmla="*/ 11519011 w 13261896"/>
              <a:gd name="connsiteY6862" fmla="*/ 2228612 h 5790485"/>
              <a:gd name="connsiteX6863" fmla="*/ 11547586 w 13261896"/>
              <a:gd name="connsiteY6863" fmla="*/ 2261902 h 5790485"/>
              <a:gd name="connsiteX6864" fmla="*/ 11566636 w 13261896"/>
              <a:gd name="connsiteY6864" fmla="*/ 2257139 h 5790485"/>
              <a:gd name="connsiteX6865" fmla="*/ 11533298 w 13261896"/>
              <a:gd name="connsiteY6865" fmla="*/ 2228612 h 5790485"/>
              <a:gd name="connsiteX6866" fmla="*/ 11571398 w 13261896"/>
              <a:gd name="connsiteY6866" fmla="*/ 2204799 h 5790485"/>
              <a:gd name="connsiteX6867" fmla="*/ 11595211 w 13261896"/>
              <a:gd name="connsiteY6867" fmla="*/ 2223849 h 5790485"/>
              <a:gd name="connsiteX6868" fmla="*/ 11585686 w 13261896"/>
              <a:gd name="connsiteY6868" fmla="*/ 2238137 h 5790485"/>
              <a:gd name="connsiteX6869" fmla="*/ 11590448 w 13261896"/>
              <a:gd name="connsiteY6869" fmla="*/ 2252377 h 5790485"/>
              <a:gd name="connsiteX6870" fmla="*/ 11538061 w 13261896"/>
              <a:gd name="connsiteY6870" fmla="*/ 2280952 h 5790485"/>
              <a:gd name="connsiteX6871" fmla="*/ 11471433 w 13261896"/>
              <a:gd name="connsiteY6871" fmla="*/ 2238137 h 5790485"/>
              <a:gd name="connsiteX6872" fmla="*/ 11457146 w 13261896"/>
              <a:gd name="connsiteY6872" fmla="*/ 2223849 h 5790485"/>
              <a:gd name="connsiteX6873" fmla="*/ 11514248 w 13261896"/>
              <a:gd name="connsiteY6873" fmla="*/ 2166699 h 5790485"/>
              <a:gd name="connsiteX6874" fmla="*/ 11566636 w 13261896"/>
              <a:gd name="connsiteY6874" fmla="*/ 2161937 h 5790485"/>
              <a:gd name="connsiteX6875" fmla="*/ 11633311 w 13261896"/>
              <a:gd name="connsiteY6875" fmla="*/ 2195274 h 5790485"/>
              <a:gd name="connsiteX6876" fmla="*/ 11671411 w 13261896"/>
              <a:gd name="connsiteY6876" fmla="*/ 2157174 h 5790485"/>
              <a:gd name="connsiteX6877" fmla="*/ 11661886 w 13261896"/>
              <a:gd name="connsiteY6877" fmla="*/ 2128599 h 5790485"/>
              <a:gd name="connsiteX6878" fmla="*/ 11685698 w 13261896"/>
              <a:gd name="connsiteY6878" fmla="*/ 2085737 h 5790485"/>
              <a:gd name="connsiteX6879" fmla="*/ 11685698 w 13261896"/>
              <a:gd name="connsiteY6879" fmla="*/ 2076212 h 5790485"/>
              <a:gd name="connsiteX6880" fmla="*/ 11638073 w 13261896"/>
              <a:gd name="connsiteY6880" fmla="*/ 2004774 h 5790485"/>
              <a:gd name="connsiteX6881" fmla="*/ 11699986 w 13261896"/>
              <a:gd name="connsiteY6881" fmla="*/ 1947624 h 5790485"/>
              <a:gd name="connsiteX6882" fmla="*/ 11633311 w 13261896"/>
              <a:gd name="connsiteY6882" fmla="*/ 1866710 h 5790485"/>
              <a:gd name="connsiteX6883" fmla="*/ 11557111 w 13261896"/>
              <a:gd name="connsiteY6883" fmla="*/ 1852422 h 5790485"/>
              <a:gd name="connsiteX6884" fmla="*/ 11504723 w 13261896"/>
              <a:gd name="connsiteY6884" fmla="*/ 1871424 h 5790485"/>
              <a:gd name="connsiteX6885" fmla="*/ 11490436 w 13261896"/>
              <a:gd name="connsiteY6885" fmla="*/ 1866710 h 5790485"/>
              <a:gd name="connsiteX6886" fmla="*/ 11580923 w 13261896"/>
              <a:gd name="connsiteY6886" fmla="*/ 1819085 h 5790485"/>
              <a:gd name="connsiteX6887" fmla="*/ 11519011 w 13261896"/>
              <a:gd name="connsiteY6887" fmla="*/ 1771460 h 5790485"/>
              <a:gd name="connsiteX6888" fmla="*/ 11457146 w 13261896"/>
              <a:gd name="connsiteY6888" fmla="*/ 1800035 h 5790485"/>
              <a:gd name="connsiteX6889" fmla="*/ 11428571 w 13261896"/>
              <a:gd name="connsiteY6889" fmla="*/ 1747647 h 5790485"/>
              <a:gd name="connsiteX6890" fmla="*/ 11428571 w 13261896"/>
              <a:gd name="connsiteY6890" fmla="*/ 1733360 h 5790485"/>
              <a:gd name="connsiteX6891" fmla="*/ 11490436 w 13261896"/>
              <a:gd name="connsiteY6891" fmla="*/ 1766697 h 5790485"/>
              <a:gd name="connsiteX6892" fmla="*/ 11561873 w 13261896"/>
              <a:gd name="connsiteY6892" fmla="*/ 1742885 h 5790485"/>
              <a:gd name="connsiteX6893" fmla="*/ 11571398 w 13261896"/>
              <a:gd name="connsiteY6893" fmla="*/ 1723835 h 5790485"/>
              <a:gd name="connsiteX6894" fmla="*/ 11509486 w 13261896"/>
              <a:gd name="connsiteY6894" fmla="*/ 1666685 h 5790485"/>
              <a:gd name="connsiteX6895" fmla="*/ 11471433 w 13261896"/>
              <a:gd name="connsiteY6895" fmla="*/ 1700022 h 5790485"/>
              <a:gd name="connsiteX6896" fmla="*/ 11509486 w 13261896"/>
              <a:gd name="connsiteY6896" fmla="*/ 1680972 h 5790485"/>
              <a:gd name="connsiteX6897" fmla="*/ 11561873 w 13261896"/>
              <a:gd name="connsiteY6897" fmla="*/ 1723835 h 5790485"/>
              <a:gd name="connsiteX6898" fmla="*/ 11542823 w 13261896"/>
              <a:gd name="connsiteY6898" fmla="*/ 1738122 h 5790485"/>
              <a:gd name="connsiteX6899" fmla="*/ 11485673 w 13261896"/>
              <a:gd name="connsiteY6899" fmla="*/ 1752410 h 5790485"/>
              <a:gd name="connsiteX6900" fmla="*/ 11414283 w 13261896"/>
              <a:gd name="connsiteY6900" fmla="*/ 1695260 h 5790485"/>
              <a:gd name="connsiteX6901" fmla="*/ 11442858 w 13261896"/>
              <a:gd name="connsiteY6901" fmla="*/ 1676210 h 5790485"/>
              <a:gd name="connsiteX6902" fmla="*/ 11466671 w 13261896"/>
              <a:gd name="connsiteY6902" fmla="*/ 1652397 h 5790485"/>
              <a:gd name="connsiteX6903" fmla="*/ 11504723 w 13261896"/>
              <a:gd name="connsiteY6903" fmla="*/ 1657160 h 5790485"/>
              <a:gd name="connsiteX6904" fmla="*/ 11528536 w 13261896"/>
              <a:gd name="connsiteY6904" fmla="*/ 1647635 h 5790485"/>
              <a:gd name="connsiteX6905" fmla="*/ 11590448 w 13261896"/>
              <a:gd name="connsiteY6905" fmla="*/ 1676210 h 5790485"/>
              <a:gd name="connsiteX6906" fmla="*/ 11628548 w 13261896"/>
              <a:gd name="connsiteY6906" fmla="*/ 1633347 h 5790485"/>
              <a:gd name="connsiteX6907" fmla="*/ 11566636 w 13261896"/>
              <a:gd name="connsiteY6907" fmla="*/ 1600010 h 5790485"/>
              <a:gd name="connsiteX6908" fmla="*/ 11614261 w 13261896"/>
              <a:gd name="connsiteY6908" fmla="*/ 1571435 h 5790485"/>
              <a:gd name="connsiteX6909" fmla="*/ 11661886 w 13261896"/>
              <a:gd name="connsiteY6909" fmla="*/ 1600010 h 5790485"/>
              <a:gd name="connsiteX6910" fmla="*/ 11414283 w 13261896"/>
              <a:gd name="connsiteY6910" fmla="*/ 1580960 h 5790485"/>
              <a:gd name="connsiteX6911" fmla="*/ 11366658 w 13261896"/>
              <a:gd name="connsiteY6911" fmla="*/ 1666685 h 5790485"/>
              <a:gd name="connsiteX6912" fmla="*/ 11352371 w 13261896"/>
              <a:gd name="connsiteY6912" fmla="*/ 1714310 h 5790485"/>
              <a:gd name="connsiteX6913" fmla="*/ 11314271 w 13261896"/>
              <a:gd name="connsiteY6913" fmla="*/ 1723835 h 5790485"/>
              <a:gd name="connsiteX6914" fmla="*/ 11280933 w 13261896"/>
              <a:gd name="connsiteY6914" fmla="*/ 1747647 h 5790485"/>
              <a:gd name="connsiteX6915" fmla="*/ 11257121 w 13261896"/>
              <a:gd name="connsiteY6915" fmla="*/ 1723835 h 5790485"/>
              <a:gd name="connsiteX6916" fmla="*/ 11266646 w 13261896"/>
              <a:gd name="connsiteY6916" fmla="*/ 1685735 h 5790485"/>
              <a:gd name="connsiteX6917" fmla="*/ 11309508 w 13261896"/>
              <a:gd name="connsiteY6917" fmla="*/ 1633347 h 5790485"/>
              <a:gd name="connsiteX6918" fmla="*/ 11328558 w 13261896"/>
              <a:gd name="connsiteY6918" fmla="*/ 1666685 h 5790485"/>
              <a:gd name="connsiteX6919" fmla="*/ 11319033 w 13261896"/>
              <a:gd name="connsiteY6919" fmla="*/ 1704785 h 5790485"/>
              <a:gd name="connsiteX6920" fmla="*/ 11342846 w 13261896"/>
              <a:gd name="connsiteY6920" fmla="*/ 1671447 h 5790485"/>
              <a:gd name="connsiteX6921" fmla="*/ 11323796 w 13261896"/>
              <a:gd name="connsiteY6921" fmla="*/ 1623822 h 5790485"/>
              <a:gd name="connsiteX6922" fmla="*/ 11409521 w 13261896"/>
              <a:gd name="connsiteY6922" fmla="*/ 1571435 h 5790485"/>
              <a:gd name="connsiteX6923" fmla="*/ 11414283 w 13261896"/>
              <a:gd name="connsiteY6923" fmla="*/ 1580960 h 5790485"/>
              <a:gd name="connsiteX6924" fmla="*/ 11985688 w 13261896"/>
              <a:gd name="connsiteY6924" fmla="*/ 1580960 h 5790485"/>
              <a:gd name="connsiteX6925" fmla="*/ 11980925 w 13261896"/>
              <a:gd name="connsiteY6925" fmla="*/ 1600010 h 5790485"/>
              <a:gd name="connsiteX6926" fmla="*/ 11976163 w 13261896"/>
              <a:gd name="connsiteY6926" fmla="*/ 1576197 h 5790485"/>
              <a:gd name="connsiteX6927" fmla="*/ 11952350 w 13261896"/>
              <a:gd name="connsiteY6927" fmla="*/ 1576197 h 5790485"/>
              <a:gd name="connsiteX6928" fmla="*/ 11933300 w 13261896"/>
              <a:gd name="connsiteY6928" fmla="*/ 1585722 h 5790485"/>
              <a:gd name="connsiteX6929" fmla="*/ 11957113 w 13261896"/>
              <a:gd name="connsiteY6929" fmla="*/ 1561910 h 5790485"/>
              <a:gd name="connsiteX6930" fmla="*/ 11985688 w 13261896"/>
              <a:gd name="connsiteY6930" fmla="*/ 1580960 h 5790485"/>
              <a:gd name="connsiteX6931" fmla="*/ 11799998 w 13261896"/>
              <a:gd name="connsiteY6931" fmla="*/ 1561910 h 5790485"/>
              <a:gd name="connsiteX6932" fmla="*/ 11719036 w 13261896"/>
              <a:gd name="connsiteY6932" fmla="*/ 1661922 h 5790485"/>
              <a:gd name="connsiteX6933" fmla="*/ 11695223 w 13261896"/>
              <a:gd name="connsiteY6933" fmla="*/ 1680972 h 5790485"/>
              <a:gd name="connsiteX6934" fmla="*/ 11652361 w 13261896"/>
              <a:gd name="connsiteY6934" fmla="*/ 1638110 h 5790485"/>
              <a:gd name="connsiteX6935" fmla="*/ 11761898 w 13261896"/>
              <a:gd name="connsiteY6935" fmla="*/ 1576197 h 5790485"/>
              <a:gd name="connsiteX6936" fmla="*/ 11785711 w 13261896"/>
              <a:gd name="connsiteY6936" fmla="*/ 1542860 h 5790485"/>
              <a:gd name="connsiteX6937" fmla="*/ 11799998 w 13261896"/>
              <a:gd name="connsiteY6937" fmla="*/ 1561910 h 5790485"/>
              <a:gd name="connsiteX6938" fmla="*/ 11066669 w 13261896"/>
              <a:gd name="connsiteY6938" fmla="*/ 1590485 h 5790485"/>
              <a:gd name="connsiteX6939" fmla="*/ 11090481 w 13261896"/>
              <a:gd name="connsiteY6939" fmla="*/ 1657160 h 5790485"/>
              <a:gd name="connsiteX6940" fmla="*/ 11128534 w 13261896"/>
              <a:gd name="connsiteY6940" fmla="*/ 1704785 h 5790485"/>
              <a:gd name="connsiteX6941" fmla="*/ 11123771 w 13261896"/>
              <a:gd name="connsiteY6941" fmla="*/ 1885712 h 5790485"/>
              <a:gd name="connsiteX6942" fmla="*/ 11095244 w 13261896"/>
              <a:gd name="connsiteY6942" fmla="*/ 1804797 h 5790485"/>
              <a:gd name="connsiteX6943" fmla="*/ 11119009 w 13261896"/>
              <a:gd name="connsiteY6943" fmla="*/ 1738122 h 5790485"/>
              <a:gd name="connsiteX6944" fmla="*/ 11052381 w 13261896"/>
              <a:gd name="connsiteY6944" fmla="*/ 1609535 h 5790485"/>
              <a:gd name="connsiteX6945" fmla="*/ 10980944 w 13261896"/>
              <a:gd name="connsiteY6945" fmla="*/ 1566672 h 5790485"/>
              <a:gd name="connsiteX6946" fmla="*/ 10914269 w 13261896"/>
              <a:gd name="connsiteY6946" fmla="*/ 1623822 h 5790485"/>
              <a:gd name="connsiteX6947" fmla="*/ 10899981 w 13261896"/>
              <a:gd name="connsiteY6947" fmla="*/ 1661922 h 5790485"/>
              <a:gd name="connsiteX6948" fmla="*/ 10852356 w 13261896"/>
              <a:gd name="connsiteY6948" fmla="*/ 1719072 h 5790485"/>
              <a:gd name="connsiteX6949" fmla="*/ 10852356 w 13261896"/>
              <a:gd name="connsiteY6949" fmla="*/ 1738122 h 5790485"/>
              <a:gd name="connsiteX6950" fmla="*/ 10899981 w 13261896"/>
              <a:gd name="connsiteY6950" fmla="*/ 1809560 h 5790485"/>
              <a:gd name="connsiteX6951" fmla="*/ 10952369 w 13261896"/>
              <a:gd name="connsiteY6951" fmla="*/ 1757172 h 5790485"/>
              <a:gd name="connsiteX6952" fmla="*/ 10919031 w 13261896"/>
              <a:gd name="connsiteY6952" fmla="*/ 1723835 h 5790485"/>
              <a:gd name="connsiteX6953" fmla="*/ 10890456 w 13261896"/>
              <a:gd name="connsiteY6953" fmla="*/ 1747647 h 5790485"/>
              <a:gd name="connsiteX6954" fmla="*/ 10909506 w 13261896"/>
              <a:gd name="connsiteY6954" fmla="*/ 1771460 h 5790485"/>
              <a:gd name="connsiteX6955" fmla="*/ 10919031 w 13261896"/>
              <a:gd name="connsiteY6955" fmla="*/ 1766697 h 5790485"/>
              <a:gd name="connsiteX6956" fmla="*/ 10904744 w 13261896"/>
              <a:gd name="connsiteY6956" fmla="*/ 1757172 h 5790485"/>
              <a:gd name="connsiteX6957" fmla="*/ 10904744 w 13261896"/>
              <a:gd name="connsiteY6957" fmla="*/ 1738122 h 5790485"/>
              <a:gd name="connsiteX6958" fmla="*/ 10933319 w 13261896"/>
              <a:gd name="connsiteY6958" fmla="*/ 1738122 h 5790485"/>
              <a:gd name="connsiteX6959" fmla="*/ 10938081 w 13261896"/>
              <a:gd name="connsiteY6959" fmla="*/ 1757172 h 5790485"/>
              <a:gd name="connsiteX6960" fmla="*/ 10899981 w 13261896"/>
              <a:gd name="connsiteY6960" fmla="*/ 1800035 h 5790485"/>
              <a:gd name="connsiteX6961" fmla="*/ 10861881 w 13261896"/>
              <a:gd name="connsiteY6961" fmla="*/ 1738122 h 5790485"/>
              <a:gd name="connsiteX6962" fmla="*/ 10919031 w 13261896"/>
              <a:gd name="connsiteY6962" fmla="*/ 1671447 h 5790485"/>
              <a:gd name="connsiteX6963" fmla="*/ 10966656 w 13261896"/>
              <a:gd name="connsiteY6963" fmla="*/ 1752410 h 5790485"/>
              <a:gd name="connsiteX6964" fmla="*/ 10942844 w 13261896"/>
              <a:gd name="connsiteY6964" fmla="*/ 1823847 h 5790485"/>
              <a:gd name="connsiteX6965" fmla="*/ 10919031 w 13261896"/>
              <a:gd name="connsiteY6965" fmla="*/ 1833372 h 5790485"/>
              <a:gd name="connsiteX6966" fmla="*/ 10876169 w 13261896"/>
              <a:gd name="connsiteY6966" fmla="*/ 1861947 h 5790485"/>
              <a:gd name="connsiteX6967" fmla="*/ 10819019 w 13261896"/>
              <a:gd name="connsiteY6967" fmla="*/ 1728597 h 5790485"/>
              <a:gd name="connsiteX6968" fmla="*/ 10890456 w 13261896"/>
              <a:gd name="connsiteY6968" fmla="*/ 1614297 h 5790485"/>
              <a:gd name="connsiteX6969" fmla="*/ 10933319 w 13261896"/>
              <a:gd name="connsiteY6969" fmla="*/ 1552385 h 5790485"/>
              <a:gd name="connsiteX6970" fmla="*/ 10976181 w 13261896"/>
              <a:gd name="connsiteY6970" fmla="*/ 1533335 h 5790485"/>
              <a:gd name="connsiteX6971" fmla="*/ 11066669 w 13261896"/>
              <a:gd name="connsiteY6971" fmla="*/ 1590485 h 5790485"/>
              <a:gd name="connsiteX6972" fmla="*/ 11023806 w 13261896"/>
              <a:gd name="connsiteY6972" fmla="*/ 1523810 h 5790485"/>
              <a:gd name="connsiteX6973" fmla="*/ 11071431 w 13261896"/>
              <a:gd name="connsiteY6973" fmla="*/ 1533335 h 5790485"/>
              <a:gd name="connsiteX6974" fmla="*/ 11128534 w 13261896"/>
              <a:gd name="connsiteY6974" fmla="*/ 1580960 h 5790485"/>
              <a:gd name="connsiteX6975" fmla="*/ 11128534 w 13261896"/>
              <a:gd name="connsiteY6975" fmla="*/ 1676210 h 5790485"/>
              <a:gd name="connsiteX6976" fmla="*/ 11071431 w 13261896"/>
              <a:gd name="connsiteY6976" fmla="*/ 1576197 h 5790485"/>
              <a:gd name="connsiteX6977" fmla="*/ 11004756 w 13261896"/>
              <a:gd name="connsiteY6977" fmla="*/ 1523810 h 5790485"/>
              <a:gd name="connsiteX6978" fmla="*/ 11023806 w 13261896"/>
              <a:gd name="connsiteY6978" fmla="*/ 1523810 h 5790485"/>
              <a:gd name="connsiteX6979" fmla="*/ 10942844 w 13261896"/>
              <a:gd name="connsiteY6979" fmla="*/ 1523810 h 5790485"/>
              <a:gd name="connsiteX6980" fmla="*/ 10890456 w 13261896"/>
              <a:gd name="connsiteY6980" fmla="*/ 1595247 h 5790485"/>
              <a:gd name="connsiteX6981" fmla="*/ 10861881 w 13261896"/>
              <a:gd name="connsiteY6981" fmla="*/ 1499997 h 5790485"/>
              <a:gd name="connsiteX6982" fmla="*/ 10942844 w 13261896"/>
              <a:gd name="connsiteY6982" fmla="*/ 1523810 h 5790485"/>
              <a:gd name="connsiteX6983" fmla="*/ 11923775 w 13261896"/>
              <a:gd name="connsiteY6983" fmla="*/ 1509522 h 5790485"/>
              <a:gd name="connsiteX6984" fmla="*/ 11885675 w 13261896"/>
              <a:gd name="connsiteY6984" fmla="*/ 1557147 h 5790485"/>
              <a:gd name="connsiteX6985" fmla="*/ 11838098 w 13261896"/>
              <a:gd name="connsiteY6985" fmla="*/ 1523810 h 5790485"/>
              <a:gd name="connsiteX6986" fmla="*/ 11899963 w 13261896"/>
              <a:gd name="connsiteY6986" fmla="*/ 1490472 h 5790485"/>
              <a:gd name="connsiteX6987" fmla="*/ 11923775 w 13261896"/>
              <a:gd name="connsiteY6987" fmla="*/ 1509522 h 5790485"/>
              <a:gd name="connsiteX6988" fmla="*/ 11214259 w 13261896"/>
              <a:gd name="connsiteY6988" fmla="*/ 1509522 h 5790485"/>
              <a:gd name="connsiteX6989" fmla="*/ 11180921 w 13261896"/>
              <a:gd name="connsiteY6989" fmla="*/ 1528572 h 5790485"/>
              <a:gd name="connsiteX6990" fmla="*/ 11147584 w 13261896"/>
              <a:gd name="connsiteY6990" fmla="*/ 1561910 h 5790485"/>
              <a:gd name="connsiteX6991" fmla="*/ 11142821 w 13261896"/>
              <a:gd name="connsiteY6991" fmla="*/ 1523810 h 5790485"/>
              <a:gd name="connsiteX6992" fmla="*/ 11161871 w 13261896"/>
              <a:gd name="connsiteY6992" fmla="*/ 1485757 h 5790485"/>
              <a:gd name="connsiteX6993" fmla="*/ 11214259 w 13261896"/>
              <a:gd name="connsiteY6993" fmla="*/ 1509522 h 5790485"/>
              <a:gd name="connsiteX6994" fmla="*/ 11904725 w 13261896"/>
              <a:gd name="connsiteY6994" fmla="*/ 1476232 h 5790485"/>
              <a:gd name="connsiteX6995" fmla="*/ 11823811 w 13261896"/>
              <a:gd name="connsiteY6995" fmla="*/ 1528572 h 5790485"/>
              <a:gd name="connsiteX6996" fmla="*/ 11880913 w 13261896"/>
              <a:gd name="connsiteY6996" fmla="*/ 1571435 h 5790485"/>
              <a:gd name="connsiteX6997" fmla="*/ 11795236 w 13261896"/>
              <a:gd name="connsiteY6997" fmla="*/ 1523810 h 5790485"/>
              <a:gd name="connsiteX6998" fmla="*/ 11876150 w 13261896"/>
              <a:gd name="connsiteY6998" fmla="*/ 1461945 h 5790485"/>
              <a:gd name="connsiteX6999" fmla="*/ 11904725 w 13261896"/>
              <a:gd name="connsiteY6999" fmla="*/ 1476232 h 5790485"/>
              <a:gd name="connsiteX7000" fmla="*/ 11352371 w 13261896"/>
              <a:gd name="connsiteY7000" fmla="*/ 1457182 h 5790485"/>
              <a:gd name="connsiteX7001" fmla="*/ 11299983 w 13261896"/>
              <a:gd name="connsiteY7001" fmla="*/ 1528572 h 5790485"/>
              <a:gd name="connsiteX7002" fmla="*/ 11309508 w 13261896"/>
              <a:gd name="connsiteY7002" fmla="*/ 1557147 h 5790485"/>
              <a:gd name="connsiteX7003" fmla="*/ 11295221 w 13261896"/>
              <a:gd name="connsiteY7003" fmla="*/ 1590485 h 5790485"/>
              <a:gd name="connsiteX7004" fmla="*/ 11309508 w 13261896"/>
              <a:gd name="connsiteY7004" fmla="*/ 1619060 h 5790485"/>
              <a:gd name="connsiteX7005" fmla="*/ 11257121 w 13261896"/>
              <a:gd name="connsiteY7005" fmla="*/ 1652397 h 5790485"/>
              <a:gd name="connsiteX7006" fmla="*/ 11252359 w 13261896"/>
              <a:gd name="connsiteY7006" fmla="*/ 1690497 h 5790485"/>
              <a:gd name="connsiteX7007" fmla="*/ 11242834 w 13261896"/>
              <a:gd name="connsiteY7007" fmla="*/ 1723835 h 5790485"/>
              <a:gd name="connsiteX7008" fmla="*/ 11176159 w 13261896"/>
              <a:gd name="connsiteY7008" fmla="*/ 1814322 h 5790485"/>
              <a:gd name="connsiteX7009" fmla="*/ 11142821 w 13261896"/>
              <a:gd name="connsiteY7009" fmla="*/ 1823847 h 5790485"/>
              <a:gd name="connsiteX7010" fmla="*/ 11142821 w 13261896"/>
              <a:gd name="connsiteY7010" fmla="*/ 1776222 h 5790485"/>
              <a:gd name="connsiteX7011" fmla="*/ 11228546 w 13261896"/>
              <a:gd name="connsiteY7011" fmla="*/ 1714310 h 5790485"/>
              <a:gd name="connsiteX7012" fmla="*/ 11199971 w 13261896"/>
              <a:gd name="connsiteY7012" fmla="*/ 1680972 h 5790485"/>
              <a:gd name="connsiteX7013" fmla="*/ 11157109 w 13261896"/>
              <a:gd name="connsiteY7013" fmla="*/ 1723835 h 5790485"/>
              <a:gd name="connsiteX7014" fmla="*/ 11176159 w 13261896"/>
              <a:gd name="connsiteY7014" fmla="*/ 1747647 h 5790485"/>
              <a:gd name="connsiteX7015" fmla="*/ 11199971 w 13261896"/>
              <a:gd name="connsiteY7015" fmla="*/ 1733360 h 5790485"/>
              <a:gd name="connsiteX7016" fmla="*/ 11176159 w 13261896"/>
              <a:gd name="connsiteY7016" fmla="*/ 1733360 h 5790485"/>
              <a:gd name="connsiteX7017" fmla="*/ 11171396 w 13261896"/>
              <a:gd name="connsiteY7017" fmla="*/ 1719072 h 5790485"/>
              <a:gd name="connsiteX7018" fmla="*/ 11195209 w 13261896"/>
              <a:gd name="connsiteY7018" fmla="*/ 1695260 h 5790485"/>
              <a:gd name="connsiteX7019" fmla="*/ 11209496 w 13261896"/>
              <a:gd name="connsiteY7019" fmla="*/ 1695260 h 5790485"/>
              <a:gd name="connsiteX7020" fmla="*/ 11214259 w 13261896"/>
              <a:gd name="connsiteY7020" fmla="*/ 1714310 h 5790485"/>
              <a:gd name="connsiteX7021" fmla="*/ 11157109 w 13261896"/>
              <a:gd name="connsiteY7021" fmla="*/ 1766697 h 5790485"/>
              <a:gd name="connsiteX7022" fmla="*/ 11142821 w 13261896"/>
              <a:gd name="connsiteY7022" fmla="*/ 1747647 h 5790485"/>
              <a:gd name="connsiteX7023" fmla="*/ 11180921 w 13261896"/>
              <a:gd name="connsiteY7023" fmla="*/ 1661922 h 5790485"/>
              <a:gd name="connsiteX7024" fmla="*/ 11233309 w 13261896"/>
              <a:gd name="connsiteY7024" fmla="*/ 1642872 h 5790485"/>
              <a:gd name="connsiteX7025" fmla="*/ 11257121 w 13261896"/>
              <a:gd name="connsiteY7025" fmla="*/ 1609535 h 5790485"/>
              <a:gd name="connsiteX7026" fmla="*/ 11295221 w 13261896"/>
              <a:gd name="connsiteY7026" fmla="*/ 1552385 h 5790485"/>
              <a:gd name="connsiteX7027" fmla="*/ 11299983 w 13261896"/>
              <a:gd name="connsiteY7027" fmla="*/ 1528572 h 5790485"/>
              <a:gd name="connsiteX7028" fmla="*/ 11261883 w 13261896"/>
              <a:gd name="connsiteY7028" fmla="*/ 1476232 h 5790485"/>
              <a:gd name="connsiteX7029" fmla="*/ 11338083 w 13261896"/>
              <a:gd name="connsiteY7029" fmla="*/ 1452420 h 5790485"/>
              <a:gd name="connsiteX7030" fmla="*/ 11352371 w 13261896"/>
              <a:gd name="connsiteY7030" fmla="*/ 1457182 h 5790485"/>
              <a:gd name="connsiteX7031" fmla="*/ 11204734 w 13261896"/>
              <a:gd name="connsiteY7031" fmla="*/ 1457182 h 5790485"/>
              <a:gd name="connsiteX7032" fmla="*/ 11233309 w 13261896"/>
              <a:gd name="connsiteY7032" fmla="*/ 1457182 h 5790485"/>
              <a:gd name="connsiteX7033" fmla="*/ 11247596 w 13261896"/>
              <a:gd name="connsiteY7033" fmla="*/ 1485757 h 5790485"/>
              <a:gd name="connsiteX7034" fmla="*/ 11280933 w 13261896"/>
              <a:gd name="connsiteY7034" fmla="*/ 1504760 h 5790485"/>
              <a:gd name="connsiteX7035" fmla="*/ 11285696 w 13261896"/>
              <a:gd name="connsiteY7035" fmla="*/ 1528572 h 5790485"/>
              <a:gd name="connsiteX7036" fmla="*/ 11223784 w 13261896"/>
              <a:gd name="connsiteY7036" fmla="*/ 1638110 h 5790485"/>
              <a:gd name="connsiteX7037" fmla="*/ 11190446 w 13261896"/>
              <a:gd name="connsiteY7037" fmla="*/ 1623822 h 5790485"/>
              <a:gd name="connsiteX7038" fmla="*/ 11157109 w 13261896"/>
              <a:gd name="connsiteY7038" fmla="*/ 1623822 h 5790485"/>
              <a:gd name="connsiteX7039" fmla="*/ 11138059 w 13261896"/>
              <a:gd name="connsiteY7039" fmla="*/ 1595247 h 5790485"/>
              <a:gd name="connsiteX7040" fmla="*/ 11161871 w 13261896"/>
              <a:gd name="connsiteY7040" fmla="*/ 1566672 h 5790485"/>
              <a:gd name="connsiteX7041" fmla="*/ 11219021 w 13261896"/>
              <a:gd name="connsiteY7041" fmla="*/ 1533335 h 5790485"/>
              <a:gd name="connsiteX7042" fmla="*/ 11238071 w 13261896"/>
              <a:gd name="connsiteY7042" fmla="*/ 1552385 h 5790485"/>
              <a:gd name="connsiteX7043" fmla="*/ 11214259 w 13261896"/>
              <a:gd name="connsiteY7043" fmla="*/ 1580960 h 5790485"/>
              <a:gd name="connsiteX7044" fmla="*/ 11199971 w 13261896"/>
              <a:gd name="connsiteY7044" fmla="*/ 1576197 h 5790485"/>
              <a:gd name="connsiteX7045" fmla="*/ 11204734 w 13261896"/>
              <a:gd name="connsiteY7045" fmla="*/ 1561910 h 5790485"/>
              <a:gd name="connsiteX7046" fmla="*/ 11223784 w 13261896"/>
              <a:gd name="connsiteY7046" fmla="*/ 1576197 h 5790485"/>
              <a:gd name="connsiteX7047" fmla="*/ 11228546 w 13261896"/>
              <a:gd name="connsiteY7047" fmla="*/ 1566672 h 5790485"/>
              <a:gd name="connsiteX7048" fmla="*/ 11209496 w 13261896"/>
              <a:gd name="connsiteY7048" fmla="*/ 1547622 h 5790485"/>
              <a:gd name="connsiteX7049" fmla="*/ 11185684 w 13261896"/>
              <a:gd name="connsiteY7049" fmla="*/ 1571435 h 5790485"/>
              <a:gd name="connsiteX7050" fmla="*/ 11214259 w 13261896"/>
              <a:gd name="connsiteY7050" fmla="*/ 1595247 h 5790485"/>
              <a:gd name="connsiteX7051" fmla="*/ 11252359 w 13261896"/>
              <a:gd name="connsiteY7051" fmla="*/ 1552385 h 5790485"/>
              <a:gd name="connsiteX7052" fmla="*/ 11228546 w 13261896"/>
              <a:gd name="connsiteY7052" fmla="*/ 1519047 h 5790485"/>
              <a:gd name="connsiteX7053" fmla="*/ 11219021 w 13261896"/>
              <a:gd name="connsiteY7053" fmla="*/ 1495235 h 5790485"/>
              <a:gd name="connsiteX7054" fmla="*/ 11161871 w 13261896"/>
              <a:gd name="connsiteY7054" fmla="*/ 1471470 h 5790485"/>
              <a:gd name="connsiteX7055" fmla="*/ 11142821 w 13261896"/>
              <a:gd name="connsiteY7055" fmla="*/ 1480995 h 5790485"/>
              <a:gd name="connsiteX7056" fmla="*/ 11185684 w 13261896"/>
              <a:gd name="connsiteY7056" fmla="*/ 1447657 h 5790485"/>
              <a:gd name="connsiteX7057" fmla="*/ 11204734 w 13261896"/>
              <a:gd name="connsiteY7057" fmla="*/ 1457182 h 5790485"/>
              <a:gd name="connsiteX7058" fmla="*/ 12476179 w 13261896"/>
              <a:gd name="connsiteY7058" fmla="*/ 1442895 h 5790485"/>
              <a:gd name="connsiteX7059" fmla="*/ 12533329 w 13261896"/>
              <a:gd name="connsiteY7059" fmla="*/ 1490472 h 5790485"/>
              <a:gd name="connsiteX7060" fmla="*/ 12533329 w 13261896"/>
              <a:gd name="connsiteY7060" fmla="*/ 1514285 h 5790485"/>
              <a:gd name="connsiteX7061" fmla="*/ 12514279 w 13261896"/>
              <a:gd name="connsiteY7061" fmla="*/ 1519047 h 5790485"/>
              <a:gd name="connsiteX7062" fmla="*/ 12504754 w 13261896"/>
              <a:gd name="connsiteY7062" fmla="*/ 1495235 h 5790485"/>
              <a:gd name="connsiteX7063" fmla="*/ 12480941 w 13261896"/>
              <a:gd name="connsiteY7063" fmla="*/ 1509522 h 5790485"/>
              <a:gd name="connsiteX7064" fmla="*/ 12461891 w 13261896"/>
              <a:gd name="connsiteY7064" fmla="*/ 1504760 h 5790485"/>
              <a:gd name="connsiteX7065" fmla="*/ 12461891 w 13261896"/>
              <a:gd name="connsiteY7065" fmla="*/ 1442895 h 5790485"/>
              <a:gd name="connsiteX7066" fmla="*/ 12476179 w 13261896"/>
              <a:gd name="connsiteY7066" fmla="*/ 1442895 h 5790485"/>
              <a:gd name="connsiteX7067" fmla="*/ 10919031 w 13261896"/>
              <a:gd name="connsiteY7067" fmla="*/ 1495235 h 5790485"/>
              <a:gd name="connsiteX7068" fmla="*/ 10847594 w 13261896"/>
              <a:gd name="connsiteY7068" fmla="*/ 1480995 h 5790485"/>
              <a:gd name="connsiteX7069" fmla="*/ 10819019 w 13261896"/>
              <a:gd name="connsiteY7069" fmla="*/ 1428607 h 5790485"/>
              <a:gd name="connsiteX7070" fmla="*/ 10919031 w 13261896"/>
              <a:gd name="connsiteY7070" fmla="*/ 1495235 h 5790485"/>
              <a:gd name="connsiteX7071" fmla="*/ 10833306 w 13261896"/>
              <a:gd name="connsiteY7071" fmla="*/ 1490472 h 5790485"/>
              <a:gd name="connsiteX7072" fmla="*/ 10857119 w 13261896"/>
              <a:gd name="connsiteY7072" fmla="*/ 1523810 h 5790485"/>
              <a:gd name="connsiteX7073" fmla="*/ 10880931 w 13261896"/>
              <a:gd name="connsiteY7073" fmla="*/ 1585722 h 5790485"/>
              <a:gd name="connsiteX7074" fmla="*/ 10876169 w 13261896"/>
              <a:gd name="connsiteY7074" fmla="*/ 1619060 h 5790485"/>
              <a:gd name="connsiteX7075" fmla="*/ 10861881 w 13261896"/>
              <a:gd name="connsiteY7075" fmla="*/ 1628585 h 5790485"/>
              <a:gd name="connsiteX7076" fmla="*/ 10866644 w 13261896"/>
              <a:gd name="connsiteY7076" fmla="*/ 1595247 h 5790485"/>
              <a:gd name="connsiteX7077" fmla="*/ 10757106 w 13261896"/>
              <a:gd name="connsiteY7077" fmla="*/ 1447657 h 5790485"/>
              <a:gd name="connsiteX7078" fmla="*/ 10733294 w 13261896"/>
              <a:gd name="connsiteY7078" fmla="*/ 1452420 h 5790485"/>
              <a:gd name="connsiteX7079" fmla="*/ 10657142 w 13261896"/>
              <a:gd name="connsiteY7079" fmla="*/ 1533335 h 5790485"/>
              <a:gd name="connsiteX7080" fmla="*/ 10642854 w 13261896"/>
              <a:gd name="connsiteY7080" fmla="*/ 1580960 h 5790485"/>
              <a:gd name="connsiteX7081" fmla="*/ 10633329 w 13261896"/>
              <a:gd name="connsiteY7081" fmla="*/ 1595247 h 5790485"/>
              <a:gd name="connsiteX7082" fmla="*/ 10623804 w 13261896"/>
              <a:gd name="connsiteY7082" fmla="*/ 1638110 h 5790485"/>
              <a:gd name="connsiteX7083" fmla="*/ 10661904 w 13261896"/>
              <a:gd name="connsiteY7083" fmla="*/ 1700022 h 5790485"/>
              <a:gd name="connsiteX7084" fmla="*/ 10704767 w 13261896"/>
              <a:gd name="connsiteY7084" fmla="*/ 1647635 h 5790485"/>
              <a:gd name="connsiteX7085" fmla="*/ 10671429 w 13261896"/>
              <a:gd name="connsiteY7085" fmla="*/ 1609535 h 5790485"/>
              <a:gd name="connsiteX7086" fmla="*/ 10647617 w 13261896"/>
              <a:gd name="connsiteY7086" fmla="*/ 1638110 h 5790485"/>
              <a:gd name="connsiteX7087" fmla="*/ 10666667 w 13261896"/>
              <a:gd name="connsiteY7087" fmla="*/ 1671447 h 5790485"/>
              <a:gd name="connsiteX7088" fmla="*/ 10690479 w 13261896"/>
              <a:gd name="connsiteY7088" fmla="*/ 1642872 h 5790485"/>
              <a:gd name="connsiteX7089" fmla="*/ 10671429 w 13261896"/>
              <a:gd name="connsiteY7089" fmla="*/ 1628585 h 5790485"/>
              <a:gd name="connsiteX7090" fmla="*/ 10661904 w 13261896"/>
              <a:gd name="connsiteY7090" fmla="*/ 1633347 h 5790485"/>
              <a:gd name="connsiteX7091" fmla="*/ 10676192 w 13261896"/>
              <a:gd name="connsiteY7091" fmla="*/ 1642872 h 5790485"/>
              <a:gd name="connsiteX7092" fmla="*/ 10661904 w 13261896"/>
              <a:gd name="connsiteY7092" fmla="*/ 1657160 h 5790485"/>
              <a:gd name="connsiteX7093" fmla="*/ 10657142 w 13261896"/>
              <a:gd name="connsiteY7093" fmla="*/ 1638110 h 5790485"/>
              <a:gd name="connsiteX7094" fmla="*/ 10671429 w 13261896"/>
              <a:gd name="connsiteY7094" fmla="*/ 1623822 h 5790485"/>
              <a:gd name="connsiteX7095" fmla="*/ 10695242 w 13261896"/>
              <a:gd name="connsiteY7095" fmla="*/ 1647635 h 5790485"/>
              <a:gd name="connsiteX7096" fmla="*/ 10661904 w 13261896"/>
              <a:gd name="connsiteY7096" fmla="*/ 1685735 h 5790485"/>
              <a:gd name="connsiteX7097" fmla="*/ 10638092 w 13261896"/>
              <a:gd name="connsiteY7097" fmla="*/ 1638110 h 5790485"/>
              <a:gd name="connsiteX7098" fmla="*/ 10661904 w 13261896"/>
              <a:gd name="connsiteY7098" fmla="*/ 1557147 h 5790485"/>
              <a:gd name="connsiteX7099" fmla="*/ 10757106 w 13261896"/>
              <a:gd name="connsiteY7099" fmla="*/ 1457182 h 5790485"/>
              <a:gd name="connsiteX7100" fmla="*/ 10852356 w 13261896"/>
              <a:gd name="connsiteY7100" fmla="*/ 1595247 h 5790485"/>
              <a:gd name="connsiteX7101" fmla="*/ 10795206 w 13261896"/>
              <a:gd name="connsiteY7101" fmla="*/ 1666685 h 5790485"/>
              <a:gd name="connsiteX7102" fmla="*/ 10757106 w 13261896"/>
              <a:gd name="connsiteY7102" fmla="*/ 1623822 h 5790485"/>
              <a:gd name="connsiteX7103" fmla="*/ 10776156 w 13261896"/>
              <a:gd name="connsiteY7103" fmla="*/ 1585722 h 5790485"/>
              <a:gd name="connsiteX7104" fmla="*/ 10804731 w 13261896"/>
              <a:gd name="connsiteY7104" fmla="*/ 1585722 h 5790485"/>
              <a:gd name="connsiteX7105" fmla="*/ 10809494 w 13261896"/>
              <a:gd name="connsiteY7105" fmla="*/ 1604772 h 5790485"/>
              <a:gd name="connsiteX7106" fmla="*/ 10795206 w 13261896"/>
              <a:gd name="connsiteY7106" fmla="*/ 1614297 h 5790485"/>
              <a:gd name="connsiteX7107" fmla="*/ 10785681 w 13261896"/>
              <a:gd name="connsiteY7107" fmla="*/ 1604772 h 5790485"/>
              <a:gd name="connsiteX7108" fmla="*/ 10776156 w 13261896"/>
              <a:gd name="connsiteY7108" fmla="*/ 1614297 h 5790485"/>
              <a:gd name="connsiteX7109" fmla="*/ 10795206 w 13261896"/>
              <a:gd name="connsiteY7109" fmla="*/ 1628585 h 5790485"/>
              <a:gd name="connsiteX7110" fmla="*/ 10819019 w 13261896"/>
              <a:gd name="connsiteY7110" fmla="*/ 1600010 h 5790485"/>
              <a:gd name="connsiteX7111" fmla="*/ 10785681 w 13261896"/>
              <a:gd name="connsiteY7111" fmla="*/ 1571435 h 5790485"/>
              <a:gd name="connsiteX7112" fmla="*/ 10742819 w 13261896"/>
              <a:gd name="connsiteY7112" fmla="*/ 1623822 h 5790485"/>
              <a:gd name="connsiteX7113" fmla="*/ 10795206 w 13261896"/>
              <a:gd name="connsiteY7113" fmla="*/ 1680972 h 5790485"/>
              <a:gd name="connsiteX7114" fmla="*/ 10823781 w 13261896"/>
              <a:gd name="connsiteY7114" fmla="*/ 1671447 h 5790485"/>
              <a:gd name="connsiteX7115" fmla="*/ 10785681 w 13261896"/>
              <a:gd name="connsiteY7115" fmla="*/ 1723835 h 5790485"/>
              <a:gd name="connsiteX7116" fmla="*/ 10733294 w 13261896"/>
              <a:gd name="connsiteY7116" fmla="*/ 1680972 h 5790485"/>
              <a:gd name="connsiteX7117" fmla="*/ 10647617 w 13261896"/>
              <a:gd name="connsiteY7117" fmla="*/ 1752410 h 5790485"/>
              <a:gd name="connsiteX7118" fmla="*/ 10590467 w 13261896"/>
              <a:gd name="connsiteY7118" fmla="*/ 1633347 h 5790485"/>
              <a:gd name="connsiteX7119" fmla="*/ 10623804 w 13261896"/>
              <a:gd name="connsiteY7119" fmla="*/ 1547622 h 5790485"/>
              <a:gd name="connsiteX7120" fmla="*/ 10628567 w 13261896"/>
              <a:gd name="connsiteY7120" fmla="*/ 1523810 h 5790485"/>
              <a:gd name="connsiteX7121" fmla="*/ 10695242 w 13261896"/>
              <a:gd name="connsiteY7121" fmla="*/ 1457182 h 5790485"/>
              <a:gd name="connsiteX7122" fmla="*/ 10766631 w 13261896"/>
              <a:gd name="connsiteY7122" fmla="*/ 1419082 h 5790485"/>
              <a:gd name="connsiteX7123" fmla="*/ 10833306 w 13261896"/>
              <a:gd name="connsiteY7123" fmla="*/ 1490472 h 5790485"/>
              <a:gd name="connsiteX7124" fmla="*/ 11704748 w 13261896"/>
              <a:gd name="connsiteY7124" fmla="*/ 1442895 h 5790485"/>
              <a:gd name="connsiteX7125" fmla="*/ 11723798 w 13261896"/>
              <a:gd name="connsiteY7125" fmla="*/ 1476232 h 5790485"/>
              <a:gd name="connsiteX7126" fmla="*/ 11757136 w 13261896"/>
              <a:gd name="connsiteY7126" fmla="*/ 1495235 h 5790485"/>
              <a:gd name="connsiteX7127" fmla="*/ 11771423 w 13261896"/>
              <a:gd name="connsiteY7127" fmla="*/ 1533335 h 5790485"/>
              <a:gd name="connsiteX7128" fmla="*/ 11761898 w 13261896"/>
              <a:gd name="connsiteY7128" fmla="*/ 1561910 h 5790485"/>
              <a:gd name="connsiteX7129" fmla="*/ 11676173 w 13261896"/>
              <a:gd name="connsiteY7129" fmla="*/ 1585722 h 5790485"/>
              <a:gd name="connsiteX7130" fmla="*/ 11599973 w 13261896"/>
              <a:gd name="connsiteY7130" fmla="*/ 1523810 h 5790485"/>
              <a:gd name="connsiteX7131" fmla="*/ 11676173 w 13261896"/>
              <a:gd name="connsiteY7131" fmla="*/ 1471470 h 5790485"/>
              <a:gd name="connsiteX7132" fmla="*/ 11719036 w 13261896"/>
              <a:gd name="connsiteY7132" fmla="*/ 1519047 h 5790485"/>
              <a:gd name="connsiteX7133" fmla="*/ 11676173 w 13261896"/>
              <a:gd name="connsiteY7133" fmla="*/ 1557147 h 5790485"/>
              <a:gd name="connsiteX7134" fmla="*/ 11642836 w 13261896"/>
              <a:gd name="connsiteY7134" fmla="*/ 1528572 h 5790485"/>
              <a:gd name="connsiteX7135" fmla="*/ 11676173 w 13261896"/>
              <a:gd name="connsiteY7135" fmla="*/ 1499997 h 5790485"/>
              <a:gd name="connsiteX7136" fmla="*/ 11699986 w 13261896"/>
              <a:gd name="connsiteY7136" fmla="*/ 1514285 h 5790485"/>
              <a:gd name="connsiteX7137" fmla="*/ 11671411 w 13261896"/>
              <a:gd name="connsiteY7137" fmla="*/ 1523810 h 5790485"/>
              <a:gd name="connsiteX7138" fmla="*/ 11666648 w 13261896"/>
              <a:gd name="connsiteY7138" fmla="*/ 1538097 h 5790485"/>
              <a:gd name="connsiteX7139" fmla="*/ 11685698 w 13261896"/>
              <a:gd name="connsiteY7139" fmla="*/ 1542860 h 5790485"/>
              <a:gd name="connsiteX7140" fmla="*/ 11709511 w 13261896"/>
              <a:gd name="connsiteY7140" fmla="*/ 1514285 h 5790485"/>
              <a:gd name="connsiteX7141" fmla="*/ 11676173 w 13261896"/>
              <a:gd name="connsiteY7141" fmla="*/ 1485757 h 5790485"/>
              <a:gd name="connsiteX7142" fmla="*/ 11628548 w 13261896"/>
              <a:gd name="connsiteY7142" fmla="*/ 1523810 h 5790485"/>
              <a:gd name="connsiteX7143" fmla="*/ 11676173 w 13261896"/>
              <a:gd name="connsiteY7143" fmla="*/ 1571435 h 5790485"/>
              <a:gd name="connsiteX7144" fmla="*/ 11733323 w 13261896"/>
              <a:gd name="connsiteY7144" fmla="*/ 1519047 h 5790485"/>
              <a:gd name="connsiteX7145" fmla="*/ 11676173 w 13261896"/>
              <a:gd name="connsiteY7145" fmla="*/ 1461945 h 5790485"/>
              <a:gd name="connsiteX7146" fmla="*/ 11604736 w 13261896"/>
              <a:gd name="connsiteY7146" fmla="*/ 1490472 h 5790485"/>
              <a:gd name="connsiteX7147" fmla="*/ 11561873 w 13261896"/>
              <a:gd name="connsiteY7147" fmla="*/ 1466707 h 5790485"/>
              <a:gd name="connsiteX7148" fmla="*/ 11514248 w 13261896"/>
              <a:gd name="connsiteY7148" fmla="*/ 1471470 h 5790485"/>
              <a:gd name="connsiteX7149" fmla="*/ 11461908 w 13261896"/>
              <a:gd name="connsiteY7149" fmla="*/ 1519047 h 5790485"/>
              <a:gd name="connsiteX7150" fmla="*/ 11509486 w 13261896"/>
              <a:gd name="connsiteY7150" fmla="*/ 1561910 h 5790485"/>
              <a:gd name="connsiteX7151" fmla="*/ 11561873 w 13261896"/>
              <a:gd name="connsiteY7151" fmla="*/ 1528572 h 5790485"/>
              <a:gd name="connsiteX7152" fmla="*/ 11528536 w 13261896"/>
              <a:gd name="connsiteY7152" fmla="*/ 1504760 h 5790485"/>
              <a:gd name="connsiteX7153" fmla="*/ 11504723 w 13261896"/>
              <a:gd name="connsiteY7153" fmla="*/ 1519047 h 5790485"/>
              <a:gd name="connsiteX7154" fmla="*/ 11542823 w 13261896"/>
              <a:gd name="connsiteY7154" fmla="*/ 1519047 h 5790485"/>
              <a:gd name="connsiteX7155" fmla="*/ 11552348 w 13261896"/>
              <a:gd name="connsiteY7155" fmla="*/ 1528572 h 5790485"/>
              <a:gd name="connsiteX7156" fmla="*/ 11504723 w 13261896"/>
              <a:gd name="connsiteY7156" fmla="*/ 1552385 h 5790485"/>
              <a:gd name="connsiteX7157" fmla="*/ 11476196 w 13261896"/>
              <a:gd name="connsiteY7157" fmla="*/ 1519047 h 5790485"/>
              <a:gd name="connsiteX7158" fmla="*/ 11528536 w 13261896"/>
              <a:gd name="connsiteY7158" fmla="*/ 1490472 h 5790485"/>
              <a:gd name="connsiteX7159" fmla="*/ 11561873 w 13261896"/>
              <a:gd name="connsiteY7159" fmla="*/ 1480995 h 5790485"/>
              <a:gd name="connsiteX7160" fmla="*/ 11595211 w 13261896"/>
              <a:gd name="connsiteY7160" fmla="*/ 1495235 h 5790485"/>
              <a:gd name="connsiteX7161" fmla="*/ 11585686 w 13261896"/>
              <a:gd name="connsiteY7161" fmla="*/ 1523810 h 5790485"/>
              <a:gd name="connsiteX7162" fmla="*/ 11604736 w 13261896"/>
              <a:gd name="connsiteY7162" fmla="*/ 1561910 h 5790485"/>
              <a:gd name="connsiteX7163" fmla="*/ 11566636 w 13261896"/>
              <a:gd name="connsiteY7163" fmla="*/ 1585722 h 5790485"/>
              <a:gd name="connsiteX7164" fmla="*/ 11533298 w 13261896"/>
              <a:gd name="connsiteY7164" fmla="*/ 1576197 h 5790485"/>
              <a:gd name="connsiteX7165" fmla="*/ 11499961 w 13261896"/>
              <a:gd name="connsiteY7165" fmla="*/ 1590485 h 5790485"/>
              <a:gd name="connsiteX7166" fmla="*/ 11461908 w 13261896"/>
              <a:gd name="connsiteY7166" fmla="*/ 1566672 h 5790485"/>
              <a:gd name="connsiteX7167" fmla="*/ 11399996 w 13261896"/>
              <a:gd name="connsiteY7167" fmla="*/ 1519047 h 5790485"/>
              <a:gd name="connsiteX7168" fmla="*/ 11438096 w 13261896"/>
              <a:gd name="connsiteY7168" fmla="*/ 1471470 h 5790485"/>
              <a:gd name="connsiteX7169" fmla="*/ 11485673 w 13261896"/>
              <a:gd name="connsiteY7169" fmla="*/ 1466707 h 5790485"/>
              <a:gd name="connsiteX7170" fmla="*/ 11519011 w 13261896"/>
              <a:gd name="connsiteY7170" fmla="*/ 1433370 h 5790485"/>
              <a:gd name="connsiteX7171" fmla="*/ 11552348 w 13261896"/>
              <a:gd name="connsiteY7171" fmla="*/ 1423845 h 5790485"/>
              <a:gd name="connsiteX7172" fmla="*/ 11614261 w 13261896"/>
              <a:gd name="connsiteY7172" fmla="*/ 1400032 h 5790485"/>
              <a:gd name="connsiteX7173" fmla="*/ 11704748 w 13261896"/>
              <a:gd name="connsiteY7173" fmla="*/ 1442895 h 5790485"/>
              <a:gd name="connsiteX7174" fmla="*/ 11919013 w 13261896"/>
              <a:gd name="connsiteY7174" fmla="*/ 1404795 h 5790485"/>
              <a:gd name="connsiteX7175" fmla="*/ 11919013 w 13261896"/>
              <a:gd name="connsiteY7175" fmla="*/ 1466707 h 5790485"/>
              <a:gd name="connsiteX7176" fmla="*/ 11871388 w 13261896"/>
              <a:gd name="connsiteY7176" fmla="*/ 1452420 h 5790485"/>
              <a:gd name="connsiteX7177" fmla="*/ 11785711 w 13261896"/>
              <a:gd name="connsiteY7177" fmla="*/ 1509522 h 5790485"/>
              <a:gd name="connsiteX7178" fmla="*/ 11728561 w 13261896"/>
              <a:gd name="connsiteY7178" fmla="*/ 1457182 h 5790485"/>
              <a:gd name="connsiteX7179" fmla="*/ 11838098 w 13261896"/>
              <a:gd name="connsiteY7179" fmla="*/ 1400032 h 5790485"/>
              <a:gd name="connsiteX7180" fmla="*/ 11828573 w 13261896"/>
              <a:gd name="connsiteY7180" fmla="*/ 1376220 h 5790485"/>
              <a:gd name="connsiteX7181" fmla="*/ 11919013 w 13261896"/>
              <a:gd name="connsiteY7181" fmla="*/ 1404795 h 5790485"/>
              <a:gd name="connsiteX7182" fmla="*/ 11271408 w 13261896"/>
              <a:gd name="connsiteY7182" fmla="*/ 1376220 h 5790485"/>
              <a:gd name="connsiteX7183" fmla="*/ 11238071 w 13261896"/>
              <a:gd name="connsiteY7183" fmla="*/ 1442895 h 5790485"/>
              <a:gd name="connsiteX7184" fmla="*/ 11219021 w 13261896"/>
              <a:gd name="connsiteY7184" fmla="*/ 1447657 h 5790485"/>
              <a:gd name="connsiteX7185" fmla="*/ 11190446 w 13261896"/>
              <a:gd name="connsiteY7185" fmla="*/ 1423845 h 5790485"/>
              <a:gd name="connsiteX7186" fmla="*/ 11228546 w 13261896"/>
              <a:gd name="connsiteY7186" fmla="*/ 1376220 h 5790485"/>
              <a:gd name="connsiteX7187" fmla="*/ 11271408 w 13261896"/>
              <a:gd name="connsiteY7187" fmla="*/ 1376220 h 5790485"/>
              <a:gd name="connsiteX7188" fmla="*/ 11590448 w 13261896"/>
              <a:gd name="connsiteY7188" fmla="*/ 1385745 h 5790485"/>
              <a:gd name="connsiteX7189" fmla="*/ 11528536 w 13261896"/>
              <a:gd name="connsiteY7189" fmla="*/ 1414320 h 5790485"/>
              <a:gd name="connsiteX7190" fmla="*/ 11480958 w 13261896"/>
              <a:gd name="connsiteY7190" fmla="*/ 1452420 h 5790485"/>
              <a:gd name="connsiteX7191" fmla="*/ 11390471 w 13261896"/>
              <a:gd name="connsiteY7191" fmla="*/ 1528572 h 5790485"/>
              <a:gd name="connsiteX7192" fmla="*/ 11361896 w 13261896"/>
              <a:gd name="connsiteY7192" fmla="*/ 1519047 h 5790485"/>
              <a:gd name="connsiteX7193" fmla="*/ 11333321 w 13261896"/>
              <a:gd name="connsiteY7193" fmla="*/ 1547622 h 5790485"/>
              <a:gd name="connsiteX7194" fmla="*/ 11352371 w 13261896"/>
              <a:gd name="connsiteY7194" fmla="*/ 1580960 h 5790485"/>
              <a:gd name="connsiteX7195" fmla="*/ 11361896 w 13261896"/>
              <a:gd name="connsiteY7195" fmla="*/ 1571435 h 5790485"/>
              <a:gd name="connsiteX7196" fmla="*/ 11347608 w 13261896"/>
              <a:gd name="connsiteY7196" fmla="*/ 1552385 h 5790485"/>
              <a:gd name="connsiteX7197" fmla="*/ 11361896 w 13261896"/>
              <a:gd name="connsiteY7197" fmla="*/ 1533335 h 5790485"/>
              <a:gd name="connsiteX7198" fmla="*/ 11395233 w 13261896"/>
              <a:gd name="connsiteY7198" fmla="*/ 1566672 h 5790485"/>
              <a:gd name="connsiteX7199" fmla="*/ 11380946 w 13261896"/>
              <a:gd name="connsiteY7199" fmla="*/ 1595247 h 5790485"/>
              <a:gd name="connsiteX7200" fmla="*/ 11333321 w 13261896"/>
              <a:gd name="connsiteY7200" fmla="*/ 1609535 h 5790485"/>
              <a:gd name="connsiteX7201" fmla="*/ 11309508 w 13261896"/>
              <a:gd name="connsiteY7201" fmla="*/ 1609535 h 5790485"/>
              <a:gd name="connsiteX7202" fmla="*/ 11309508 w 13261896"/>
              <a:gd name="connsiteY7202" fmla="*/ 1580960 h 5790485"/>
              <a:gd name="connsiteX7203" fmla="*/ 11328558 w 13261896"/>
              <a:gd name="connsiteY7203" fmla="*/ 1561910 h 5790485"/>
              <a:gd name="connsiteX7204" fmla="*/ 11314271 w 13261896"/>
              <a:gd name="connsiteY7204" fmla="*/ 1523810 h 5790485"/>
              <a:gd name="connsiteX7205" fmla="*/ 11385708 w 13261896"/>
              <a:gd name="connsiteY7205" fmla="*/ 1461945 h 5790485"/>
              <a:gd name="connsiteX7206" fmla="*/ 11409521 w 13261896"/>
              <a:gd name="connsiteY7206" fmla="*/ 1461945 h 5790485"/>
              <a:gd name="connsiteX7207" fmla="*/ 11480958 w 13261896"/>
              <a:gd name="connsiteY7207" fmla="*/ 1409557 h 5790485"/>
              <a:gd name="connsiteX7208" fmla="*/ 11457146 w 13261896"/>
              <a:gd name="connsiteY7208" fmla="*/ 1376220 h 5790485"/>
              <a:gd name="connsiteX7209" fmla="*/ 11471433 w 13261896"/>
              <a:gd name="connsiteY7209" fmla="*/ 1361932 h 5790485"/>
              <a:gd name="connsiteX7210" fmla="*/ 11528536 w 13261896"/>
              <a:gd name="connsiteY7210" fmla="*/ 1347645 h 5790485"/>
              <a:gd name="connsiteX7211" fmla="*/ 11590448 w 13261896"/>
              <a:gd name="connsiteY7211" fmla="*/ 1385745 h 5790485"/>
              <a:gd name="connsiteX7212" fmla="*/ 11385708 w 13261896"/>
              <a:gd name="connsiteY7212" fmla="*/ 1357170 h 5790485"/>
              <a:gd name="connsiteX7213" fmla="*/ 11466671 w 13261896"/>
              <a:gd name="connsiteY7213" fmla="*/ 1409557 h 5790485"/>
              <a:gd name="connsiteX7214" fmla="*/ 11404758 w 13261896"/>
              <a:gd name="connsiteY7214" fmla="*/ 1452420 h 5790485"/>
              <a:gd name="connsiteX7215" fmla="*/ 11352371 w 13261896"/>
              <a:gd name="connsiteY7215" fmla="*/ 1447657 h 5790485"/>
              <a:gd name="connsiteX7216" fmla="*/ 11352371 w 13261896"/>
              <a:gd name="connsiteY7216" fmla="*/ 1419082 h 5790485"/>
              <a:gd name="connsiteX7217" fmla="*/ 11404758 w 13261896"/>
              <a:gd name="connsiteY7217" fmla="*/ 1390507 h 5790485"/>
              <a:gd name="connsiteX7218" fmla="*/ 11428571 w 13261896"/>
              <a:gd name="connsiteY7218" fmla="*/ 1404795 h 5790485"/>
              <a:gd name="connsiteX7219" fmla="*/ 11428571 w 13261896"/>
              <a:gd name="connsiteY7219" fmla="*/ 1419082 h 5790485"/>
              <a:gd name="connsiteX7220" fmla="*/ 11399996 w 13261896"/>
              <a:gd name="connsiteY7220" fmla="*/ 1428607 h 5790485"/>
              <a:gd name="connsiteX7221" fmla="*/ 11414283 w 13261896"/>
              <a:gd name="connsiteY7221" fmla="*/ 1433370 h 5790485"/>
              <a:gd name="connsiteX7222" fmla="*/ 11442858 w 13261896"/>
              <a:gd name="connsiteY7222" fmla="*/ 1404795 h 5790485"/>
              <a:gd name="connsiteX7223" fmla="*/ 11404758 w 13261896"/>
              <a:gd name="connsiteY7223" fmla="*/ 1376220 h 5790485"/>
              <a:gd name="connsiteX7224" fmla="*/ 11342846 w 13261896"/>
              <a:gd name="connsiteY7224" fmla="*/ 1404795 h 5790485"/>
              <a:gd name="connsiteX7225" fmla="*/ 11295221 w 13261896"/>
              <a:gd name="connsiteY7225" fmla="*/ 1414320 h 5790485"/>
              <a:gd name="connsiteX7226" fmla="*/ 11338083 w 13261896"/>
              <a:gd name="connsiteY7226" fmla="*/ 1419082 h 5790485"/>
              <a:gd name="connsiteX7227" fmla="*/ 11338083 w 13261896"/>
              <a:gd name="connsiteY7227" fmla="*/ 1428607 h 5790485"/>
              <a:gd name="connsiteX7228" fmla="*/ 11290458 w 13261896"/>
              <a:gd name="connsiteY7228" fmla="*/ 1466707 h 5790485"/>
              <a:gd name="connsiteX7229" fmla="*/ 11252359 w 13261896"/>
              <a:gd name="connsiteY7229" fmla="*/ 1438132 h 5790485"/>
              <a:gd name="connsiteX7230" fmla="*/ 11252359 w 13261896"/>
              <a:gd name="connsiteY7230" fmla="*/ 1423845 h 5790485"/>
              <a:gd name="connsiteX7231" fmla="*/ 11309508 w 13261896"/>
              <a:gd name="connsiteY7231" fmla="*/ 1361932 h 5790485"/>
              <a:gd name="connsiteX7232" fmla="*/ 11347608 w 13261896"/>
              <a:gd name="connsiteY7232" fmla="*/ 1347645 h 5790485"/>
              <a:gd name="connsiteX7233" fmla="*/ 11385708 w 13261896"/>
              <a:gd name="connsiteY7233" fmla="*/ 1357170 h 5790485"/>
              <a:gd name="connsiteX7234" fmla="*/ 11619023 w 13261896"/>
              <a:gd name="connsiteY7234" fmla="*/ 1366695 h 5790485"/>
              <a:gd name="connsiteX7235" fmla="*/ 11695223 w 13261896"/>
              <a:gd name="connsiteY7235" fmla="*/ 1376220 h 5790485"/>
              <a:gd name="connsiteX7236" fmla="*/ 11752373 w 13261896"/>
              <a:gd name="connsiteY7236" fmla="*/ 1409557 h 5790485"/>
              <a:gd name="connsiteX7237" fmla="*/ 11799998 w 13261896"/>
              <a:gd name="connsiteY7237" fmla="*/ 1380982 h 5790485"/>
              <a:gd name="connsiteX7238" fmla="*/ 11785711 w 13261896"/>
              <a:gd name="connsiteY7238" fmla="*/ 1366695 h 5790485"/>
              <a:gd name="connsiteX7239" fmla="*/ 11785711 w 13261896"/>
              <a:gd name="connsiteY7239" fmla="*/ 1395270 h 5790485"/>
              <a:gd name="connsiteX7240" fmla="*/ 11752373 w 13261896"/>
              <a:gd name="connsiteY7240" fmla="*/ 1400032 h 5790485"/>
              <a:gd name="connsiteX7241" fmla="*/ 11709511 w 13261896"/>
              <a:gd name="connsiteY7241" fmla="*/ 1371457 h 5790485"/>
              <a:gd name="connsiteX7242" fmla="*/ 11738086 w 13261896"/>
              <a:gd name="connsiteY7242" fmla="*/ 1347645 h 5790485"/>
              <a:gd name="connsiteX7243" fmla="*/ 11823811 w 13261896"/>
              <a:gd name="connsiteY7243" fmla="*/ 1404795 h 5790485"/>
              <a:gd name="connsiteX7244" fmla="*/ 11809523 w 13261896"/>
              <a:gd name="connsiteY7244" fmla="*/ 1423845 h 5790485"/>
              <a:gd name="connsiteX7245" fmla="*/ 11719036 w 13261896"/>
              <a:gd name="connsiteY7245" fmla="*/ 1438132 h 5790485"/>
              <a:gd name="connsiteX7246" fmla="*/ 11699986 w 13261896"/>
              <a:gd name="connsiteY7246" fmla="*/ 1423845 h 5790485"/>
              <a:gd name="connsiteX7247" fmla="*/ 11604736 w 13261896"/>
              <a:gd name="connsiteY7247" fmla="*/ 1390507 h 5790485"/>
              <a:gd name="connsiteX7248" fmla="*/ 11595211 w 13261896"/>
              <a:gd name="connsiteY7248" fmla="*/ 1366695 h 5790485"/>
              <a:gd name="connsiteX7249" fmla="*/ 11552348 w 13261896"/>
              <a:gd name="connsiteY7249" fmla="*/ 1338120 h 5790485"/>
              <a:gd name="connsiteX7250" fmla="*/ 11561873 w 13261896"/>
              <a:gd name="connsiteY7250" fmla="*/ 1333357 h 5790485"/>
              <a:gd name="connsiteX7251" fmla="*/ 11619023 w 13261896"/>
              <a:gd name="connsiteY7251" fmla="*/ 1366695 h 5790485"/>
              <a:gd name="connsiteX7252" fmla="*/ 11509486 w 13261896"/>
              <a:gd name="connsiteY7252" fmla="*/ 1333357 h 5790485"/>
              <a:gd name="connsiteX7253" fmla="*/ 11442858 w 13261896"/>
              <a:gd name="connsiteY7253" fmla="*/ 1366695 h 5790485"/>
              <a:gd name="connsiteX7254" fmla="*/ 11428571 w 13261896"/>
              <a:gd name="connsiteY7254" fmla="*/ 1357170 h 5790485"/>
              <a:gd name="connsiteX7255" fmla="*/ 11471433 w 13261896"/>
              <a:gd name="connsiteY7255" fmla="*/ 1314307 h 5790485"/>
              <a:gd name="connsiteX7256" fmla="*/ 11509486 w 13261896"/>
              <a:gd name="connsiteY7256" fmla="*/ 1333357 h 5790485"/>
              <a:gd name="connsiteX7257" fmla="*/ 11923775 w 13261896"/>
              <a:gd name="connsiteY7257" fmla="*/ 1371457 h 5790485"/>
              <a:gd name="connsiteX7258" fmla="*/ 11895200 w 13261896"/>
              <a:gd name="connsiteY7258" fmla="*/ 1400032 h 5790485"/>
              <a:gd name="connsiteX7259" fmla="*/ 11857148 w 13261896"/>
              <a:gd name="connsiteY7259" fmla="*/ 1366695 h 5790485"/>
              <a:gd name="connsiteX7260" fmla="*/ 11857148 w 13261896"/>
              <a:gd name="connsiteY7260" fmla="*/ 1338120 h 5790485"/>
              <a:gd name="connsiteX7261" fmla="*/ 11876150 w 13261896"/>
              <a:gd name="connsiteY7261" fmla="*/ 1338120 h 5790485"/>
              <a:gd name="connsiteX7262" fmla="*/ 11899963 w 13261896"/>
              <a:gd name="connsiteY7262" fmla="*/ 1357170 h 5790485"/>
              <a:gd name="connsiteX7263" fmla="*/ 11895200 w 13261896"/>
              <a:gd name="connsiteY7263" fmla="*/ 1380982 h 5790485"/>
              <a:gd name="connsiteX7264" fmla="*/ 11914250 w 13261896"/>
              <a:gd name="connsiteY7264" fmla="*/ 1357170 h 5790485"/>
              <a:gd name="connsiteX7265" fmla="*/ 11866625 w 13261896"/>
              <a:gd name="connsiteY7265" fmla="*/ 1323832 h 5790485"/>
              <a:gd name="connsiteX7266" fmla="*/ 11842861 w 13261896"/>
              <a:gd name="connsiteY7266" fmla="*/ 1366695 h 5790485"/>
              <a:gd name="connsiteX7267" fmla="*/ 11804761 w 13261896"/>
              <a:gd name="connsiteY7267" fmla="*/ 1323832 h 5790485"/>
              <a:gd name="connsiteX7268" fmla="*/ 11857148 w 13261896"/>
              <a:gd name="connsiteY7268" fmla="*/ 1304782 h 5790485"/>
              <a:gd name="connsiteX7269" fmla="*/ 11923775 w 13261896"/>
              <a:gd name="connsiteY7269" fmla="*/ 1371457 h 5790485"/>
              <a:gd name="connsiteX7270" fmla="*/ 11323796 w 13261896"/>
              <a:gd name="connsiteY7270" fmla="*/ 1280970 h 5790485"/>
              <a:gd name="connsiteX7271" fmla="*/ 11328558 w 13261896"/>
              <a:gd name="connsiteY7271" fmla="*/ 1290495 h 5790485"/>
              <a:gd name="connsiteX7272" fmla="*/ 11319033 w 13261896"/>
              <a:gd name="connsiteY7272" fmla="*/ 1333357 h 5790485"/>
              <a:gd name="connsiteX7273" fmla="*/ 11280933 w 13261896"/>
              <a:gd name="connsiteY7273" fmla="*/ 1371457 h 5790485"/>
              <a:gd name="connsiteX7274" fmla="*/ 11247596 w 13261896"/>
              <a:gd name="connsiteY7274" fmla="*/ 1361932 h 5790485"/>
              <a:gd name="connsiteX7275" fmla="*/ 11180921 w 13261896"/>
              <a:gd name="connsiteY7275" fmla="*/ 1438132 h 5790485"/>
              <a:gd name="connsiteX7276" fmla="*/ 11157109 w 13261896"/>
              <a:gd name="connsiteY7276" fmla="*/ 1442895 h 5790485"/>
              <a:gd name="connsiteX7277" fmla="*/ 11176159 w 13261896"/>
              <a:gd name="connsiteY7277" fmla="*/ 1409557 h 5790485"/>
              <a:gd name="connsiteX7278" fmla="*/ 11166634 w 13261896"/>
              <a:gd name="connsiteY7278" fmla="*/ 1376220 h 5790485"/>
              <a:gd name="connsiteX7279" fmla="*/ 11219021 w 13261896"/>
              <a:gd name="connsiteY7279" fmla="*/ 1314307 h 5790485"/>
              <a:gd name="connsiteX7280" fmla="*/ 11252359 w 13261896"/>
              <a:gd name="connsiteY7280" fmla="*/ 1314307 h 5790485"/>
              <a:gd name="connsiteX7281" fmla="*/ 11285696 w 13261896"/>
              <a:gd name="connsiteY7281" fmla="*/ 1280970 h 5790485"/>
              <a:gd name="connsiteX7282" fmla="*/ 11323796 w 13261896"/>
              <a:gd name="connsiteY7282" fmla="*/ 1280970 h 5790485"/>
              <a:gd name="connsiteX7283" fmla="*/ 11819048 w 13261896"/>
              <a:gd name="connsiteY7283" fmla="*/ 1290495 h 5790485"/>
              <a:gd name="connsiteX7284" fmla="*/ 11790473 w 13261896"/>
              <a:gd name="connsiteY7284" fmla="*/ 1338120 h 5790485"/>
              <a:gd name="connsiteX7285" fmla="*/ 11757136 w 13261896"/>
              <a:gd name="connsiteY7285" fmla="*/ 1338120 h 5790485"/>
              <a:gd name="connsiteX7286" fmla="*/ 11714273 w 13261896"/>
              <a:gd name="connsiteY7286" fmla="*/ 1304782 h 5790485"/>
              <a:gd name="connsiteX7287" fmla="*/ 11771423 w 13261896"/>
              <a:gd name="connsiteY7287" fmla="*/ 1271445 h 5790485"/>
              <a:gd name="connsiteX7288" fmla="*/ 11819048 w 13261896"/>
              <a:gd name="connsiteY7288" fmla="*/ 1290495 h 5790485"/>
              <a:gd name="connsiteX7289" fmla="*/ 11704748 w 13261896"/>
              <a:gd name="connsiteY7289" fmla="*/ 1290495 h 5790485"/>
              <a:gd name="connsiteX7290" fmla="*/ 11652361 w 13261896"/>
              <a:gd name="connsiteY7290" fmla="*/ 1328595 h 5790485"/>
              <a:gd name="connsiteX7291" fmla="*/ 11609498 w 13261896"/>
              <a:gd name="connsiteY7291" fmla="*/ 1319070 h 5790485"/>
              <a:gd name="connsiteX7292" fmla="*/ 11609498 w 13261896"/>
              <a:gd name="connsiteY7292" fmla="*/ 1300020 h 5790485"/>
              <a:gd name="connsiteX7293" fmla="*/ 11638073 w 13261896"/>
              <a:gd name="connsiteY7293" fmla="*/ 1300020 h 5790485"/>
              <a:gd name="connsiteX7294" fmla="*/ 11642836 w 13261896"/>
              <a:gd name="connsiteY7294" fmla="*/ 1285732 h 5790485"/>
              <a:gd name="connsiteX7295" fmla="*/ 11623786 w 13261896"/>
              <a:gd name="connsiteY7295" fmla="*/ 1280970 h 5790485"/>
              <a:gd name="connsiteX7296" fmla="*/ 11595211 w 13261896"/>
              <a:gd name="connsiteY7296" fmla="*/ 1309545 h 5790485"/>
              <a:gd name="connsiteX7297" fmla="*/ 11647598 w 13261896"/>
              <a:gd name="connsiteY7297" fmla="*/ 1342882 h 5790485"/>
              <a:gd name="connsiteX7298" fmla="*/ 11709511 w 13261896"/>
              <a:gd name="connsiteY7298" fmla="*/ 1323832 h 5790485"/>
              <a:gd name="connsiteX7299" fmla="*/ 11719036 w 13261896"/>
              <a:gd name="connsiteY7299" fmla="*/ 1333357 h 5790485"/>
              <a:gd name="connsiteX7300" fmla="*/ 11671411 w 13261896"/>
              <a:gd name="connsiteY7300" fmla="*/ 1361932 h 5790485"/>
              <a:gd name="connsiteX7301" fmla="*/ 11619023 w 13261896"/>
              <a:gd name="connsiteY7301" fmla="*/ 1352407 h 5790485"/>
              <a:gd name="connsiteX7302" fmla="*/ 11561873 w 13261896"/>
              <a:gd name="connsiteY7302" fmla="*/ 1304782 h 5790485"/>
              <a:gd name="connsiteX7303" fmla="*/ 11628548 w 13261896"/>
              <a:gd name="connsiteY7303" fmla="*/ 1261920 h 5790485"/>
              <a:gd name="connsiteX7304" fmla="*/ 11704748 w 13261896"/>
              <a:gd name="connsiteY7304" fmla="*/ 1290495 h 5790485"/>
              <a:gd name="connsiteX7305" fmla="*/ 11461908 w 13261896"/>
              <a:gd name="connsiteY7305" fmla="*/ 1295257 h 5790485"/>
              <a:gd name="connsiteX7306" fmla="*/ 11399996 w 13261896"/>
              <a:gd name="connsiteY7306" fmla="*/ 1347645 h 5790485"/>
              <a:gd name="connsiteX7307" fmla="*/ 11338083 w 13261896"/>
              <a:gd name="connsiteY7307" fmla="*/ 1323832 h 5790485"/>
              <a:gd name="connsiteX7308" fmla="*/ 11390471 w 13261896"/>
              <a:gd name="connsiteY7308" fmla="*/ 1333357 h 5790485"/>
              <a:gd name="connsiteX7309" fmla="*/ 11419046 w 13261896"/>
              <a:gd name="connsiteY7309" fmla="*/ 1304782 h 5790485"/>
              <a:gd name="connsiteX7310" fmla="*/ 11385708 w 13261896"/>
              <a:gd name="connsiteY7310" fmla="*/ 1285732 h 5790485"/>
              <a:gd name="connsiteX7311" fmla="*/ 11404758 w 13261896"/>
              <a:gd name="connsiteY7311" fmla="*/ 1300020 h 5790485"/>
              <a:gd name="connsiteX7312" fmla="*/ 11404758 w 13261896"/>
              <a:gd name="connsiteY7312" fmla="*/ 1314307 h 5790485"/>
              <a:gd name="connsiteX7313" fmla="*/ 11347608 w 13261896"/>
              <a:gd name="connsiteY7313" fmla="*/ 1314307 h 5790485"/>
              <a:gd name="connsiteX7314" fmla="*/ 11342846 w 13261896"/>
              <a:gd name="connsiteY7314" fmla="*/ 1300020 h 5790485"/>
              <a:gd name="connsiteX7315" fmla="*/ 11409521 w 13261896"/>
              <a:gd name="connsiteY7315" fmla="*/ 1257157 h 5790485"/>
              <a:gd name="connsiteX7316" fmla="*/ 11461908 w 13261896"/>
              <a:gd name="connsiteY7316" fmla="*/ 1295257 h 5790485"/>
              <a:gd name="connsiteX7317" fmla="*/ 11571398 w 13261896"/>
              <a:gd name="connsiteY7317" fmla="*/ 1266682 h 5790485"/>
              <a:gd name="connsiteX7318" fmla="*/ 11552348 w 13261896"/>
              <a:gd name="connsiteY7318" fmla="*/ 1290495 h 5790485"/>
              <a:gd name="connsiteX7319" fmla="*/ 11552348 w 13261896"/>
              <a:gd name="connsiteY7319" fmla="*/ 1323832 h 5790485"/>
              <a:gd name="connsiteX7320" fmla="*/ 11533298 w 13261896"/>
              <a:gd name="connsiteY7320" fmla="*/ 1328595 h 5790485"/>
              <a:gd name="connsiteX7321" fmla="*/ 11476196 w 13261896"/>
              <a:gd name="connsiteY7321" fmla="*/ 1300020 h 5790485"/>
              <a:gd name="connsiteX7322" fmla="*/ 11476196 w 13261896"/>
              <a:gd name="connsiteY7322" fmla="*/ 1285732 h 5790485"/>
              <a:gd name="connsiteX7323" fmla="*/ 11533298 w 13261896"/>
              <a:gd name="connsiteY7323" fmla="*/ 1252395 h 5790485"/>
              <a:gd name="connsiteX7324" fmla="*/ 11571398 w 13261896"/>
              <a:gd name="connsiteY7324" fmla="*/ 1266682 h 5790485"/>
              <a:gd name="connsiteX7325" fmla="*/ 11923775 w 13261896"/>
              <a:gd name="connsiteY7325" fmla="*/ 1323832 h 5790485"/>
              <a:gd name="connsiteX7326" fmla="*/ 11838098 w 13261896"/>
              <a:gd name="connsiteY7326" fmla="*/ 1290495 h 5790485"/>
              <a:gd name="connsiteX7327" fmla="*/ 11776186 w 13261896"/>
              <a:gd name="connsiteY7327" fmla="*/ 1257157 h 5790485"/>
              <a:gd name="connsiteX7328" fmla="*/ 11719036 w 13261896"/>
              <a:gd name="connsiteY7328" fmla="*/ 1280970 h 5790485"/>
              <a:gd name="connsiteX7329" fmla="*/ 11695223 w 13261896"/>
              <a:gd name="connsiteY7329" fmla="*/ 1261920 h 5790485"/>
              <a:gd name="connsiteX7330" fmla="*/ 11628548 w 13261896"/>
              <a:gd name="connsiteY7330" fmla="*/ 1252395 h 5790485"/>
              <a:gd name="connsiteX7331" fmla="*/ 11590448 w 13261896"/>
              <a:gd name="connsiteY7331" fmla="*/ 1261920 h 5790485"/>
              <a:gd name="connsiteX7332" fmla="*/ 11533298 w 13261896"/>
              <a:gd name="connsiteY7332" fmla="*/ 1238107 h 5790485"/>
              <a:gd name="connsiteX7333" fmla="*/ 11471433 w 13261896"/>
              <a:gd name="connsiteY7333" fmla="*/ 1276207 h 5790485"/>
              <a:gd name="connsiteX7334" fmla="*/ 11409521 w 13261896"/>
              <a:gd name="connsiteY7334" fmla="*/ 1242870 h 5790485"/>
              <a:gd name="connsiteX7335" fmla="*/ 11338083 w 13261896"/>
              <a:gd name="connsiteY7335" fmla="*/ 1276207 h 5790485"/>
              <a:gd name="connsiteX7336" fmla="*/ 11314271 w 13261896"/>
              <a:gd name="connsiteY7336" fmla="*/ 1266682 h 5790485"/>
              <a:gd name="connsiteX7337" fmla="*/ 11242834 w 13261896"/>
              <a:gd name="connsiteY7337" fmla="*/ 1295257 h 5790485"/>
              <a:gd name="connsiteX7338" fmla="*/ 11166634 w 13261896"/>
              <a:gd name="connsiteY7338" fmla="*/ 1338120 h 5790485"/>
              <a:gd name="connsiteX7339" fmla="*/ 11514248 w 13261896"/>
              <a:gd name="connsiteY7339" fmla="*/ 1228582 h 5790485"/>
              <a:gd name="connsiteX7340" fmla="*/ 11923775 w 13261896"/>
              <a:gd name="connsiteY7340" fmla="*/ 1323832 h 5790485"/>
              <a:gd name="connsiteX7341" fmla="*/ 11080956 w 13261896"/>
              <a:gd name="connsiteY7341" fmla="*/ 1233345 h 5790485"/>
              <a:gd name="connsiteX7342" fmla="*/ 11038094 w 13261896"/>
              <a:gd name="connsiteY7342" fmla="*/ 1252395 h 5790485"/>
              <a:gd name="connsiteX7343" fmla="*/ 11057144 w 13261896"/>
              <a:gd name="connsiteY7343" fmla="*/ 1223820 h 5790485"/>
              <a:gd name="connsiteX7344" fmla="*/ 11080956 w 13261896"/>
              <a:gd name="connsiteY7344" fmla="*/ 1233345 h 5790485"/>
              <a:gd name="connsiteX7345" fmla="*/ 11157109 w 13261896"/>
              <a:gd name="connsiteY7345" fmla="*/ 1214295 h 5790485"/>
              <a:gd name="connsiteX7346" fmla="*/ 11123771 w 13261896"/>
              <a:gd name="connsiteY7346" fmla="*/ 1219057 h 5790485"/>
              <a:gd name="connsiteX7347" fmla="*/ 11133296 w 13261896"/>
              <a:gd name="connsiteY7347" fmla="*/ 1209532 h 5790485"/>
              <a:gd name="connsiteX7348" fmla="*/ 11157109 w 13261896"/>
              <a:gd name="connsiteY7348" fmla="*/ 1214295 h 5790485"/>
              <a:gd name="connsiteX7349" fmla="*/ 11914250 w 13261896"/>
              <a:gd name="connsiteY7349" fmla="*/ 1214295 h 5790485"/>
              <a:gd name="connsiteX7350" fmla="*/ 11866625 w 13261896"/>
              <a:gd name="connsiteY7350" fmla="*/ 1204770 h 5790485"/>
              <a:gd name="connsiteX7351" fmla="*/ 11880913 w 13261896"/>
              <a:gd name="connsiteY7351" fmla="*/ 1200007 h 5790485"/>
              <a:gd name="connsiteX7352" fmla="*/ 11914250 w 13261896"/>
              <a:gd name="connsiteY7352" fmla="*/ 1214295 h 5790485"/>
              <a:gd name="connsiteX7353" fmla="*/ 12071413 w 13261896"/>
              <a:gd name="connsiteY7353" fmla="*/ 1271445 h 5790485"/>
              <a:gd name="connsiteX7354" fmla="*/ 11928538 w 13261896"/>
              <a:gd name="connsiteY7354" fmla="*/ 1219057 h 5790485"/>
              <a:gd name="connsiteX7355" fmla="*/ 11990450 w 13261896"/>
              <a:gd name="connsiteY7355" fmla="*/ 1195245 h 5790485"/>
              <a:gd name="connsiteX7356" fmla="*/ 12071413 w 13261896"/>
              <a:gd name="connsiteY7356" fmla="*/ 1271445 h 5790485"/>
              <a:gd name="connsiteX7357" fmla="*/ 11014281 w 13261896"/>
              <a:gd name="connsiteY7357" fmla="*/ 1219057 h 5790485"/>
              <a:gd name="connsiteX7358" fmla="*/ 11033331 w 13261896"/>
              <a:gd name="connsiteY7358" fmla="*/ 1180957 h 5790485"/>
              <a:gd name="connsiteX7359" fmla="*/ 11014281 w 13261896"/>
              <a:gd name="connsiteY7359" fmla="*/ 1219057 h 5790485"/>
              <a:gd name="connsiteX7360" fmla="*/ 11385708 w 13261896"/>
              <a:gd name="connsiteY7360" fmla="*/ 1180957 h 5790485"/>
              <a:gd name="connsiteX7361" fmla="*/ 11338083 w 13261896"/>
              <a:gd name="connsiteY7361" fmla="*/ 1185720 h 5790485"/>
              <a:gd name="connsiteX7362" fmla="*/ 11357133 w 13261896"/>
              <a:gd name="connsiteY7362" fmla="*/ 1176195 h 5790485"/>
              <a:gd name="connsiteX7363" fmla="*/ 11385708 w 13261896"/>
              <a:gd name="connsiteY7363" fmla="*/ 1180957 h 5790485"/>
              <a:gd name="connsiteX7364" fmla="*/ 11004756 w 13261896"/>
              <a:gd name="connsiteY7364" fmla="*/ 1261920 h 5790485"/>
              <a:gd name="connsiteX7365" fmla="*/ 11004756 w 13261896"/>
              <a:gd name="connsiteY7365" fmla="*/ 1247632 h 5790485"/>
              <a:gd name="connsiteX7366" fmla="*/ 11009519 w 13261896"/>
              <a:gd name="connsiteY7366" fmla="*/ 1233345 h 5790485"/>
              <a:gd name="connsiteX7367" fmla="*/ 11057144 w 13261896"/>
              <a:gd name="connsiteY7367" fmla="*/ 1171432 h 5790485"/>
              <a:gd name="connsiteX7368" fmla="*/ 11004756 w 13261896"/>
              <a:gd name="connsiteY7368" fmla="*/ 1261920 h 5790485"/>
              <a:gd name="connsiteX7369" fmla="*/ 12057125 w 13261896"/>
              <a:gd name="connsiteY7369" fmla="*/ 1214295 h 5790485"/>
              <a:gd name="connsiteX7370" fmla="*/ 12019025 w 13261896"/>
              <a:gd name="connsiteY7370" fmla="*/ 1166670 h 5790485"/>
              <a:gd name="connsiteX7371" fmla="*/ 12033313 w 13261896"/>
              <a:gd name="connsiteY7371" fmla="*/ 1166670 h 5790485"/>
              <a:gd name="connsiteX7372" fmla="*/ 12057125 w 13261896"/>
              <a:gd name="connsiteY7372" fmla="*/ 1214295 h 5790485"/>
              <a:gd name="connsiteX7373" fmla="*/ 12028550 w 13261896"/>
              <a:gd name="connsiteY7373" fmla="*/ 1219057 h 5790485"/>
              <a:gd name="connsiteX7374" fmla="*/ 12052363 w 13261896"/>
              <a:gd name="connsiteY7374" fmla="*/ 1228582 h 5790485"/>
              <a:gd name="connsiteX7375" fmla="*/ 11999975 w 13261896"/>
              <a:gd name="connsiteY7375" fmla="*/ 1190482 h 5790485"/>
              <a:gd name="connsiteX7376" fmla="*/ 11999975 w 13261896"/>
              <a:gd name="connsiteY7376" fmla="*/ 1166670 h 5790485"/>
              <a:gd name="connsiteX7377" fmla="*/ 12028550 w 13261896"/>
              <a:gd name="connsiteY7377" fmla="*/ 1219057 h 5790485"/>
              <a:gd name="connsiteX7378" fmla="*/ 11676173 w 13261896"/>
              <a:gd name="connsiteY7378" fmla="*/ 1180957 h 5790485"/>
              <a:gd name="connsiteX7379" fmla="*/ 11590448 w 13261896"/>
              <a:gd name="connsiteY7379" fmla="*/ 1176195 h 5790485"/>
              <a:gd name="connsiteX7380" fmla="*/ 11638073 w 13261896"/>
              <a:gd name="connsiteY7380" fmla="*/ 1166670 h 5790485"/>
              <a:gd name="connsiteX7381" fmla="*/ 11676173 w 13261896"/>
              <a:gd name="connsiteY7381" fmla="*/ 1180957 h 5790485"/>
              <a:gd name="connsiteX7382" fmla="*/ 11276171 w 13261896"/>
              <a:gd name="connsiteY7382" fmla="*/ 1190482 h 5790485"/>
              <a:gd name="connsiteX7383" fmla="*/ 11190446 w 13261896"/>
              <a:gd name="connsiteY7383" fmla="*/ 1204770 h 5790485"/>
              <a:gd name="connsiteX7384" fmla="*/ 11233309 w 13261896"/>
              <a:gd name="connsiteY7384" fmla="*/ 1142857 h 5790485"/>
              <a:gd name="connsiteX7385" fmla="*/ 11276171 w 13261896"/>
              <a:gd name="connsiteY7385" fmla="*/ 1190482 h 5790485"/>
              <a:gd name="connsiteX7386" fmla="*/ 11799998 w 13261896"/>
              <a:gd name="connsiteY7386" fmla="*/ 1195245 h 5790485"/>
              <a:gd name="connsiteX7387" fmla="*/ 11709511 w 13261896"/>
              <a:gd name="connsiteY7387" fmla="*/ 1180957 h 5790485"/>
              <a:gd name="connsiteX7388" fmla="*/ 11771423 w 13261896"/>
              <a:gd name="connsiteY7388" fmla="*/ 1133332 h 5790485"/>
              <a:gd name="connsiteX7389" fmla="*/ 11799998 w 13261896"/>
              <a:gd name="connsiteY7389" fmla="*/ 1195245 h 5790485"/>
              <a:gd name="connsiteX7390" fmla="*/ 11180921 w 13261896"/>
              <a:gd name="connsiteY7390" fmla="*/ 1190482 h 5790485"/>
              <a:gd name="connsiteX7391" fmla="*/ 11133296 w 13261896"/>
              <a:gd name="connsiteY7391" fmla="*/ 1195245 h 5790485"/>
              <a:gd name="connsiteX7392" fmla="*/ 11076194 w 13261896"/>
              <a:gd name="connsiteY7392" fmla="*/ 1223820 h 5790485"/>
              <a:gd name="connsiteX7393" fmla="*/ 11066669 w 13261896"/>
              <a:gd name="connsiteY7393" fmla="*/ 1195245 h 5790485"/>
              <a:gd name="connsiteX7394" fmla="*/ 11071431 w 13261896"/>
              <a:gd name="connsiteY7394" fmla="*/ 1166670 h 5790485"/>
              <a:gd name="connsiteX7395" fmla="*/ 11095244 w 13261896"/>
              <a:gd name="connsiteY7395" fmla="*/ 1200007 h 5790485"/>
              <a:gd name="connsiteX7396" fmla="*/ 11138059 w 13261896"/>
              <a:gd name="connsiteY7396" fmla="*/ 1180957 h 5790485"/>
              <a:gd name="connsiteX7397" fmla="*/ 11171396 w 13261896"/>
              <a:gd name="connsiteY7397" fmla="*/ 1176195 h 5790485"/>
              <a:gd name="connsiteX7398" fmla="*/ 11223784 w 13261896"/>
              <a:gd name="connsiteY7398" fmla="*/ 1123807 h 5790485"/>
              <a:gd name="connsiteX7399" fmla="*/ 11180921 w 13261896"/>
              <a:gd name="connsiteY7399" fmla="*/ 1190482 h 5790485"/>
              <a:gd name="connsiteX7400" fmla="*/ 11833336 w 13261896"/>
              <a:gd name="connsiteY7400" fmla="*/ 1176195 h 5790485"/>
              <a:gd name="connsiteX7401" fmla="*/ 11852386 w 13261896"/>
              <a:gd name="connsiteY7401" fmla="*/ 1180957 h 5790485"/>
              <a:gd name="connsiteX7402" fmla="*/ 11885675 w 13261896"/>
              <a:gd name="connsiteY7402" fmla="*/ 1171432 h 5790485"/>
              <a:gd name="connsiteX7403" fmla="*/ 11947588 w 13261896"/>
              <a:gd name="connsiteY7403" fmla="*/ 1200007 h 5790485"/>
              <a:gd name="connsiteX7404" fmla="*/ 11976163 w 13261896"/>
              <a:gd name="connsiteY7404" fmla="*/ 1152382 h 5790485"/>
              <a:gd name="connsiteX7405" fmla="*/ 11980925 w 13261896"/>
              <a:gd name="connsiteY7405" fmla="*/ 1176195 h 5790485"/>
              <a:gd name="connsiteX7406" fmla="*/ 11947588 w 13261896"/>
              <a:gd name="connsiteY7406" fmla="*/ 1209532 h 5790485"/>
              <a:gd name="connsiteX7407" fmla="*/ 11895200 w 13261896"/>
              <a:gd name="connsiteY7407" fmla="*/ 1190482 h 5790485"/>
              <a:gd name="connsiteX7408" fmla="*/ 11823811 w 13261896"/>
              <a:gd name="connsiteY7408" fmla="*/ 1185720 h 5790485"/>
              <a:gd name="connsiteX7409" fmla="*/ 11785711 w 13261896"/>
              <a:gd name="connsiteY7409" fmla="*/ 1157145 h 5790485"/>
              <a:gd name="connsiteX7410" fmla="*/ 11785711 w 13261896"/>
              <a:gd name="connsiteY7410" fmla="*/ 1114282 h 5790485"/>
              <a:gd name="connsiteX7411" fmla="*/ 11833336 w 13261896"/>
              <a:gd name="connsiteY7411" fmla="*/ 1176195 h 5790485"/>
              <a:gd name="connsiteX7412" fmla="*/ 11147584 w 13261896"/>
              <a:gd name="connsiteY7412" fmla="*/ 1104805 h 5790485"/>
              <a:gd name="connsiteX7413" fmla="*/ 11199971 w 13261896"/>
              <a:gd name="connsiteY7413" fmla="*/ 1123807 h 5790485"/>
              <a:gd name="connsiteX7414" fmla="*/ 11157109 w 13261896"/>
              <a:gd name="connsiteY7414" fmla="*/ 1171432 h 5790485"/>
              <a:gd name="connsiteX7415" fmla="*/ 11133296 w 13261896"/>
              <a:gd name="connsiteY7415" fmla="*/ 1157145 h 5790485"/>
              <a:gd name="connsiteX7416" fmla="*/ 11100006 w 13261896"/>
              <a:gd name="connsiteY7416" fmla="*/ 1185720 h 5790485"/>
              <a:gd name="connsiteX7417" fmla="*/ 11080956 w 13261896"/>
              <a:gd name="connsiteY7417" fmla="*/ 1161907 h 5790485"/>
              <a:gd name="connsiteX7418" fmla="*/ 11152346 w 13261896"/>
              <a:gd name="connsiteY7418" fmla="*/ 1095280 h 5790485"/>
              <a:gd name="connsiteX7419" fmla="*/ 11147584 w 13261896"/>
              <a:gd name="connsiteY7419" fmla="*/ 1104805 h 5790485"/>
              <a:gd name="connsiteX7420" fmla="*/ 11995213 w 13261896"/>
              <a:gd name="connsiteY7420" fmla="*/ 1128570 h 5790485"/>
              <a:gd name="connsiteX7421" fmla="*/ 11919013 w 13261896"/>
              <a:gd name="connsiteY7421" fmla="*/ 1090517 h 5790485"/>
              <a:gd name="connsiteX7422" fmla="*/ 11995213 w 13261896"/>
              <a:gd name="connsiteY7422" fmla="*/ 1128570 h 5790485"/>
              <a:gd name="connsiteX7423" fmla="*/ 11576161 w 13261896"/>
              <a:gd name="connsiteY7423" fmla="*/ 1161907 h 5790485"/>
              <a:gd name="connsiteX7424" fmla="*/ 11638073 w 13261896"/>
              <a:gd name="connsiteY7424" fmla="*/ 1142857 h 5790485"/>
              <a:gd name="connsiteX7425" fmla="*/ 11699986 w 13261896"/>
              <a:gd name="connsiteY7425" fmla="*/ 1161907 h 5790485"/>
              <a:gd name="connsiteX7426" fmla="*/ 11747611 w 13261896"/>
              <a:gd name="connsiteY7426" fmla="*/ 1109520 h 5790485"/>
              <a:gd name="connsiteX7427" fmla="*/ 11761898 w 13261896"/>
              <a:gd name="connsiteY7427" fmla="*/ 1109520 h 5790485"/>
              <a:gd name="connsiteX7428" fmla="*/ 11761898 w 13261896"/>
              <a:gd name="connsiteY7428" fmla="*/ 1119045 h 5790485"/>
              <a:gd name="connsiteX7429" fmla="*/ 11747611 w 13261896"/>
              <a:gd name="connsiteY7429" fmla="*/ 1147620 h 5790485"/>
              <a:gd name="connsiteX7430" fmla="*/ 11704748 w 13261896"/>
              <a:gd name="connsiteY7430" fmla="*/ 1171432 h 5790485"/>
              <a:gd name="connsiteX7431" fmla="*/ 11642836 w 13261896"/>
              <a:gd name="connsiteY7431" fmla="*/ 1152382 h 5790485"/>
              <a:gd name="connsiteX7432" fmla="*/ 11576161 w 13261896"/>
              <a:gd name="connsiteY7432" fmla="*/ 1161907 h 5790485"/>
              <a:gd name="connsiteX7433" fmla="*/ 11509486 w 13261896"/>
              <a:gd name="connsiteY7433" fmla="*/ 1100042 h 5790485"/>
              <a:gd name="connsiteX7434" fmla="*/ 11523773 w 13261896"/>
              <a:gd name="connsiteY7434" fmla="*/ 1090517 h 5790485"/>
              <a:gd name="connsiteX7435" fmla="*/ 11576161 w 13261896"/>
              <a:gd name="connsiteY7435" fmla="*/ 1161907 h 5790485"/>
              <a:gd name="connsiteX7436" fmla="*/ 11547586 w 13261896"/>
              <a:gd name="connsiteY7436" fmla="*/ 1176195 h 5790485"/>
              <a:gd name="connsiteX7437" fmla="*/ 11428571 w 13261896"/>
              <a:gd name="connsiteY7437" fmla="*/ 1180957 h 5790485"/>
              <a:gd name="connsiteX7438" fmla="*/ 11499961 w 13261896"/>
              <a:gd name="connsiteY7438" fmla="*/ 1090517 h 5790485"/>
              <a:gd name="connsiteX7439" fmla="*/ 11547586 w 13261896"/>
              <a:gd name="connsiteY7439" fmla="*/ 1176195 h 5790485"/>
              <a:gd name="connsiteX7440" fmla="*/ 11399996 w 13261896"/>
              <a:gd name="connsiteY7440" fmla="*/ 1171432 h 5790485"/>
              <a:gd name="connsiteX7441" fmla="*/ 11352371 w 13261896"/>
              <a:gd name="connsiteY7441" fmla="*/ 1157145 h 5790485"/>
              <a:gd name="connsiteX7442" fmla="*/ 11338083 w 13261896"/>
              <a:gd name="connsiteY7442" fmla="*/ 1166670 h 5790485"/>
              <a:gd name="connsiteX7443" fmla="*/ 11295221 w 13261896"/>
              <a:gd name="connsiteY7443" fmla="*/ 1176195 h 5790485"/>
              <a:gd name="connsiteX7444" fmla="*/ 11242834 w 13261896"/>
              <a:gd name="connsiteY7444" fmla="*/ 1142857 h 5790485"/>
              <a:gd name="connsiteX7445" fmla="*/ 11247596 w 13261896"/>
              <a:gd name="connsiteY7445" fmla="*/ 1119045 h 5790485"/>
              <a:gd name="connsiteX7446" fmla="*/ 11276171 w 13261896"/>
              <a:gd name="connsiteY7446" fmla="*/ 1166670 h 5790485"/>
              <a:gd name="connsiteX7447" fmla="*/ 11290458 w 13261896"/>
              <a:gd name="connsiteY7447" fmla="*/ 1171432 h 5790485"/>
              <a:gd name="connsiteX7448" fmla="*/ 11352371 w 13261896"/>
              <a:gd name="connsiteY7448" fmla="*/ 1147620 h 5790485"/>
              <a:gd name="connsiteX7449" fmla="*/ 11399996 w 13261896"/>
              <a:gd name="connsiteY7449" fmla="*/ 1157145 h 5790485"/>
              <a:gd name="connsiteX7450" fmla="*/ 11452383 w 13261896"/>
              <a:gd name="connsiteY7450" fmla="*/ 1133332 h 5790485"/>
              <a:gd name="connsiteX7451" fmla="*/ 11480958 w 13261896"/>
              <a:gd name="connsiteY7451" fmla="*/ 1090517 h 5790485"/>
              <a:gd name="connsiteX7452" fmla="*/ 11399996 w 13261896"/>
              <a:gd name="connsiteY7452" fmla="*/ 1171432 h 5790485"/>
              <a:gd name="connsiteX7453" fmla="*/ 11042856 w 13261896"/>
              <a:gd name="connsiteY7453" fmla="*/ 1166670 h 5790485"/>
              <a:gd name="connsiteX7454" fmla="*/ 11147584 w 13261896"/>
              <a:gd name="connsiteY7454" fmla="*/ 1085755 h 5790485"/>
              <a:gd name="connsiteX7455" fmla="*/ 11042856 w 13261896"/>
              <a:gd name="connsiteY7455" fmla="*/ 1166670 h 5790485"/>
              <a:gd name="connsiteX7456" fmla="*/ 11928538 w 13261896"/>
              <a:gd name="connsiteY7456" fmla="*/ 1114282 h 5790485"/>
              <a:gd name="connsiteX7457" fmla="*/ 12019025 w 13261896"/>
              <a:gd name="connsiteY7457" fmla="*/ 1157145 h 5790485"/>
              <a:gd name="connsiteX7458" fmla="*/ 11890438 w 13261896"/>
              <a:gd name="connsiteY7458" fmla="*/ 1080992 h 5790485"/>
              <a:gd name="connsiteX7459" fmla="*/ 11928538 w 13261896"/>
              <a:gd name="connsiteY7459" fmla="*/ 1114282 h 5790485"/>
              <a:gd name="connsiteX7460" fmla="*/ 11957113 w 13261896"/>
              <a:gd name="connsiteY7460" fmla="*/ 1152382 h 5790485"/>
              <a:gd name="connsiteX7461" fmla="*/ 11957113 w 13261896"/>
              <a:gd name="connsiteY7461" fmla="*/ 1180957 h 5790485"/>
              <a:gd name="connsiteX7462" fmla="*/ 11942825 w 13261896"/>
              <a:gd name="connsiteY7462" fmla="*/ 1185720 h 5790485"/>
              <a:gd name="connsiteX7463" fmla="*/ 11890438 w 13261896"/>
              <a:gd name="connsiteY7463" fmla="*/ 1157145 h 5790485"/>
              <a:gd name="connsiteX7464" fmla="*/ 11852386 w 13261896"/>
              <a:gd name="connsiteY7464" fmla="*/ 1166670 h 5790485"/>
              <a:gd name="connsiteX7465" fmla="*/ 11804761 w 13261896"/>
              <a:gd name="connsiteY7465" fmla="*/ 1119045 h 5790485"/>
              <a:gd name="connsiteX7466" fmla="*/ 11866625 w 13261896"/>
              <a:gd name="connsiteY7466" fmla="*/ 1071467 h 5790485"/>
              <a:gd name="connsiteX7467" fmla="*/ 11957113 w 13261896"/>
              <a:gd name="connsiteY7467" fmla="*/ 1152382 h 5790485"/>
              <a:gd name="connsiteX7468" fmla="*/ 11952350 w 13261896"/>
              <a:gd name="connsiteY7468" fmla="*/ 1080992 h 5790485"/>
              <a:gd name="connsiteX7469" fmla="*/ 11952350 w 13261896"/>
              <a:gd name="connsiteY7469" fmla="*/ 1061942 h 5790485"/>
              <a:gd name="connsiteX7470" fmla="*/ 11952350 w 13261896"/>
              <a:gd name="connsiteY7470" fmla="*/ 1080992 h 5790485"/>
              <a:gd name="connsiteX7471" fmla="*/ 11928538 w 13261896"/>
              <a:gd name="connsiteY7471" fmla="*/ 1042892 h 5790485"/>
              <a:gd name="connsiteX7472" fmla="*/ 11933300 w 13261896"/>
              <a:gd name="connsiteY7472" fmla="*/ 1071467 h 5790485"/>
              <a:gd name="connsiteX7473" fmla="*/ 11928538 w 13261896"/>
              <a:gd name="connsiteY7473" fmla="*/ 1042892 h 5790485"/>
              <a:gd name="connsiteX7474" fmla="*/ 11128534 w 13261896"/>
              <a:gd name="connsiteY7474" fmla="*/ 1076230 h 5790485"/>
              <a:gd name="connsiteX7475" fmla="*/ 11119009 w 13261896"/>
              <a:gd name="connsiteY7475" fmla="*/ 1057180 h 5790485"/>
              <a:gd name="connsiteX7476" fmla="*/ 11123771 w 13261896"/>
              <a:gd name="connsiteY7476" fmla="*/ 1042892 h 5790485"/>
              <a:gd name="connsiteX7477" fmla="*/ 11128534 w 13261896"/>
              <a:gd name="connsiteY7477" fmla="*/ 1076230 h 5790485"/>
              <a:gd name="connsiteX7478" fmla="*/ 11204734 w 13261896"/>
              <a:gd name="connsiteY7478" fmla="*/ 1090517 h 5790485"/>
              <a:gd name="connsiteX7479" fmla="*/ 11190446 w 13261896"/>
              <a:gd name="connsiteY7479" fmla="*/ 1090517 h 5790485"/>
              <a:gd name="connsiteX7480" fmla="*/ 11338083 w 13261896"/>
              <a:gd name="connsiteY7480" fmla="*/ 1038130 h 5790485"/>
              <a:gd name="connsiteX7481" fmla="*/ 11204734 w 13261896"/>
              <a:gd name="connsiteY7481" fmla="*/ 1090517 h 5790485"/>
              <a:gd name="connsiteX7482" fmla="*/ 11828573 w 13261896"/>
              <a:gd name="connsiteY7482" fmla="*/ 1061942 h 5790485"/>
              <a:gd name="connsiteX7483" fmla="*/ 11828573 w 13261896"/>
              <a:gd name="connsiteY7483" fmla="*/ 1080992 h 5790485"/>
              <a:gd name="connsiteX7484" fmla="*/ 11795236 w 13261896"/>
              <a:gd name="connsiteY7484" fmla="*/ 1080992 h 5790485"/>
              <a:gd name="connsiteX7485" fmla="*/ 11761898 w 13261896"/>
              <a:gd name="connsiteY7485" fmla="*/ 1066705 h 5790485"/>
              <a:gd name="connsiteX7486" fmla="*/ 11676173 w 13261896"/>
              <a:gd name="connsiteY7486" fmla="*/ 1033367 h 5790485"/>
              <a:gd name="connsiteX7487" fmla="*/ 11828573 w 13261896"/>
              <a:gd name="connsiteY7487" fmla="*/ 1061942 h 5790485"/>
              <a:gd name="connsiteX7488" fmla="*/ 11695223 w 13261896"/>
              <a:gd name="connsiteY7488" fmla="*/ 1076230 h 5790485"/>
              <a:gd name="connsiteX7489" fmla="*/ 11761898 w 13261896"/>
              <a:gd name="connsiteY7489" fmla="*/ 1080992 h 5790485"/>
              <a:gd name="connsiteX7490" fmla="*/ 11809523 w 13261896"/>
              <a:gd name="connsiteY7490" fmla="*/ 1095280 h 5790485"/>
              <a:gd name="connsiteX7491" fmla="*/ 11842861 w 13261896"/>
              <a:gd name="connsiteY7491" fmla="*/ 1066705 h 5790485"/>
              <a:gd name="connsiteX7492" fmla="*/ 11857148 w 13261896"/>
              <a:gd name="connsiteY7492" fmla="*/ 1085755 h 5790485"/>
              <a:gd name="connsiteX7493" fmla="*/ 11819048 w 13261896"/>
              <a:gd name="connsiteY7493" fmla="*/ 1104805 h 5790485"/>
              <a:gd name="connsiteX7494" fmla="*/ 11652361 w 13261896"/>
              <a:gd name="connsiteY7494" fmla="*/ 1047655 h 5790485"/>
              <a:gd name="connsiteX7495" fmla="*/ 11652361 w 13261896"/>
              <a:gd name="connsiteY7495" fmla="*/ 1033367 h 5790485"/>
              <a:gd name="connsiteX7496" fmla="*/ 11695223 w 13261896"/>
              <a:gd name="connsiteY7496" fmla="*/ 1076230 h 5790485"/>
              <a:gd name="connsiteX7497" fmla="*/ 11733323 w 13261896"/>
              <a:gd name="connsiteY7497" fmla="*/ 1109520 h 5790485"/>
              <a:gd name="connsiteX7498" fmla="*/ 11733323 w 13261896"/>
              <a:gd name="connsiteY7498" fmla="*/ 1119045 h 5790485"/>
              <a:gd name="connsiteX7499" fmla="*/ 11695223 w 13261896"/>
              <a:gd name="connsiteY7499" fmla="*/ 1147620 h 5790485"/>
              <a:gd name="connsiteX7500" fmla="*/ 11642836 w 13261896"/>
              <a:gd name="connsiteY7500" fmla="*/ 1123807 h 5790485"/>
              <a:gd name="connsiteX7501" fmla="*/ 11576161 w 13261896"/>
              <a:gd name="connsiteY7501" fmla="*/ 1147620 h 5790485"/>
              <a:gd name="connsiteX7502" fmla="*/ 11538061 w 13261896"/>
              <a:gd name="connsiteY7502" fmla="*/ 1119045 h 5790485"/>
              <a:gd name="connsiteX7503" fmla="*/ 11538061 w 13261896"/>
              <a:gd name="connsiteY7503" fmla="*/ 1095280 h 5790485"/>
              <a:gd name="connsiteX7504" fmla="*/ 11628548 w 13261896"/>
              <a:gd name="connsiteY7504" fmla="*/ 1057180 h 5790485"/>
              <a:gd name="connsiteX7505" fmla="*/ 11638073 w 13261896"/>
              <a:gd name="connsiteY7505" fmla="*/ 1033367 h 5790485"/>
              <a:gd name="connsiteX7506" fmla="*/ 11733323 w 13261896"/>
              <a:gd name="connsiteY7506" fmla="*/ 1109520 h 5790485"/>
              <a:gd name="connsiteX7507" fmla="*/ 11380946 w 13261896"/>
              <a:gd name="connsiteY7507" fmla="*/ 1052417 h 5790485"/>
              <a:gd name="connsiteX7508" fmla="*/ 11457146 w 13261896"/>
              <a:gd name="connsiteY7508" fmla="*/ 1095280 h 5790485"/>
              <a:gd name="connsiteX7509" fmla="*/ 11399996 w 13261896"/>
              <a:gd name="connsiteY7509" fmla="*/ 1142857 h 5790485"/>
              <a:gd name="connsiteX7510" fmla="*/ 11352371 w 13261896"/>
              <a:gd name="connsiteY7510" fmla="*/ 1133332 h 5790485"/>
              <a:gd name="connsiteX7511" fmla="*/ 11295221 w 13261896"/>
              <a:gd name="connsiteY7511" fmla="*/ 1157145 h 5790485"/>
              <a:gd name="connsiteX7512" fmla="*/ 11261883 w 13261896"/>
              <a:gd name="connsiteY7512" fmla="*/ 1123807 h 5790485"/>
              <a:gd name="connsiteX7513" fmla="*/ 11280933 w 13261896"/>
              <a:gd name="connsiteY7513" fmla="*/ 1109520 h 5790485"/>
              <a:gd name="connsiteX7514" fmla="*/ 11380946 w 13261896"/>
              <a:gd name="connsiteY7514" fmla="*/ 1033367 h 5790485"/>
              <a:gd name="connsiteX7515" fmla="*/ 11380946 w 13261896"/>
              <a:gd name="connsiteY7515" fmla="*/ 1052417 h 5790485"/>
              <a:gd name="connsiteX7516" fmla="*/ 11190446 w 13261896"/>
              <a:gd name="connsiteY7516" fmla="*/ 1114282 h 5790485"/>
              <a:gd name="connsiteX7517" fmla="*/ 11161871 w 13261896"/>
              <a:gd name="connsiteY7517" fmla="*/ 1109520 h 5790485"/>
              <a:gd name="connsiteX7518" fmla="*/ 11176159 w 13261896"/>
              <a:gd name="connsiteY7518" fmla="*/ 1085755 h 5790485"/>
              <a:gd name="connsiteX7519" fmla="*/ 11204734 w 13261896"/>
              <a:gd name="connsiteY7519" fmla="*/ 1104805 h 5790485"/>
              <a:gd name="connsiteX7520" fmla="*/ 11299983 w 13261896"/>
              <a:gd name="connsiteY7520" fmla="*/ 1080992 h 5790485"/>
              <a:gd name="connsiteX7521" fmla="*/ 11361896 w 13261896"/>
              <a:gd name="connsiteY7521" fmla="*/ 1033367 h 5790485"/>
              <a:gd name="connsiteX7522" fmla="*/ 11190446 w 13261896"/>
              <a:gd name="connsiteY7522" fmla="*/ 1114282 h 5790485"/>
              <a:gd name="connsiteX7523" fmla="*/ 11909488 w 13261896"/>
              <a:gd name="connsiteY7523" fmla="*/ 1066705 h 5790485"/>
              <a:gd name="connsiteX7524" fmla="*/ 11909488 w 13261896"/>
              <a:gd name="connsiteY7524" fmla="*/ 1028605 h 5790485"/>
              <a:gd name="connsiteX7525" fmla="*/ 11909488 w 13261896"/>
              <a:gd name="connsiteY7525" fmla="*/ 1066705 h 5790485"/>
              <a:gd name="connsiteX7526" fmla="*/ 11447621 w 13261896"/>
              <a:gd name="connsiteY7526" fmla="*/ 1080992 h 5790485"/>
              <a:gd name="connsiteX7527" fmla="*/ 11504723 w 13261896"/>
              <a:gd name="connsiteY7527" fmla="*/ 1066705 h 5790485"/>
              <a:gd name="connsiteX7528" fmla="*/ 11557111 w 13261896"/>
              <a:gd name="connsiteY7528" fmla="*/ 1076230 h 5790485"/>
              <a:gd name="connsiteX7529" fmla="*/ 11614261 w 13261896"/>
              <a:gd name="connsiteY7529" fmla="*/ 1028605 h 5790485"/>
              <a:gd name="connsiteX7530" fmla="*/ 11614261 w 13261896"/>
              <a:gd name="connsiteY7530" fmla="*/ 1066705 h 5790485"/>
              <a:gd name="connsiteX7531" fmla="*/ 11557111 w 13261896"/>
              <a:gd name="connsiteY7531" fmla="*/ 1080992 h 5790485"/>
              <a:gd name="connsiteX7532" fmla="*/ 11499961 w 13261896"/>
              <a:gd name="connsiteY7532" fmla="*/ 1071467 h 5790485"/>
              <a:gd name="connsiteX7533" fmla="*/ 11423808 w 13261896"/>
              <a:gd name="connsiteY7533" fmla="*/ 1090517 h 5790485"/>
              <a:gd name="connsiteX7534" fmla="*/ 11395233 w 13261896"/>
              <a:gd name="connsiteY7534" fmla="*/ 1052417 h 5790485"/>
              <a:gd name="connsiteX7535" fmla="*/ 11399996 w 13261896"/>
              <a:gd name="connsiteY7535" fmla="*/ 1028605 h 5790485"/>
              <a:gd name="connsiteX7536" fmla="*/ 11447621 w 13261896"/>
              <a:gd name="connsiteY7536" fmla="*/ 1080992 h 5790485"/>
              <a:gd name="connsiteX7537" fmla="*/ 11142821 w 13261896"/>
              <a:gd name="connsiteY7537" fmla="*/ 1066705 h 5790485"/>
              <a:gd name="connsiteX7538" fmla="*/ 11142821 w 13261896"/>
              <a:gd name="connsiteY7538" fmla="*/ 1028605 h 5790485"/>
              <a:gd name="connsiteX7539" fmla="*/ 11152346 w 13261896"/>
              <a:gd name="connsiteY7539" fmla="*/ 1052417 h 5790485"/>
              <a:gd name="connsiteX7540" fmla="*/ 11152346 w 13261896"/>
              <a:gd name="connsiteY7540" fmla="*/ 1061942 h 5790485"/>
              <a:gd name="connsiteX7541" fmla="*/ 11142821 w 13261896"/>
              <a:gd name="connsiteY7541" fmla="*/ 1066705 h 5790485"/>
              <a:gd name="connsiteX7542" fmla="*/ 11566636 w 13261896"/>
              <a:gd name="connsiteY7542" fmla="*/ 1057180 h 5790485"/>
              <a:gd name="connsiteX7543" fmla="*/ 11490436 w 13261896"/>
              <a:gd name="connsiteY7543" fmla="*/ 1057180 h 5790485"/>
              <a:gd name="connsiteX7544" fmla="*/ 11447621 w 13261896"/>
              <a:gd name="connsiteY7544" fmla="*/ 1066705 h 5790485"/>
              <a:gd name="connsiteX7545" fmla="*/ 11414283 w 13261896"/>
              <a:gd name="connsiteY7545" fmla="*/ 1047655 h 5790485"/>
              <a:gd name="connsiteX7546" fmla="*/ 11414283 w 13261896"/>
              <a:gd name="connsiteY7546" fmla="*/ 1028605 h 5790485"/>
              <a:gd name="connsiteX7547" fmla="*/ 11595211 w 13261896"/>
              <a:gd name="connsiteY7547" fmla="*/ 1033367 h 5790485"/>
              <a:gd name="connsiteX7548" fmla="*/ 11566636 w 13261896"/>
              <a:gd name="connsiteY7548" fmla="*/ 1057180 h 5790485"/>
              <a:gd name="connsiteX7549" fmla="*/ 11880913 w 13261896"/>
              <a:gd name="connsiteY7549" fmla="*/ 1057180 h 5790485"/>
              <a:gd name="connsiteX7550" fmla="*/ 11871388 w 13261896"/>
              <a:gd name="connsiteY7550" fmla="*/ 1033367 h 5790485"/>
              <a:gd name="connsiteX7551" fmla="*/ 11880913 w 13261896"/>
              <a:gd name="connsiteY7551" fmla="*/ 1014317 h 5790485"/>
              <a:gd name="connsiteX7552" fmla="*/ 11880913 w 13261896"/>
              <a:gd name="connsiteY7552" fmla="*/ 1057180 h 5790485"/>
              <a:gd name="connsiteX7553" fmla="*/ 11190446 w 13261896"/>
              <a:gd name="connsiteY7553" fmla="*/ 1052417 h 5790485"/>
              <a:gd name="connsiteX7554" fmla="*/ 11171396 w 13261896"/>
              <a:gd name="connsiteY7554" fmla="*/ 1057180 h 5790485"/>
              <a:gd name="connsiteX7555" fmla="*/ 11171396 w 13261896"/>
              <a:gd name="connsiteY7555" fmla="*/ 1014317 h 5790485"/>
              <a:gd name="connsiteX7556" fmla="*/ 11190446 w 13261896"/>
              <a:gd name="connsiteY7556" fmla="*/ 1014317 h 5790485"/>
              <a:gd name="connsiteX7557" fmla="*/ 11190446 w 13261896"/>
              <a:gd name="connsiteY7557" fmla="*/ 1052417 h 5790485"/>
              <a:gd name="connsiteX7558" fmla="*/ 11852386 w 13261896"/>
              <a:gd name="connsiteY7558" fmla="*/ 1023842 h 5790485"/>
              <a:gd name="connsiteX7559" fmla="*/ 11847623 w 13261896"/>
              <a:gd name="connsiteY7559" fmla="*/ 1047655 h 5790485"/>
              <a:gd name="connsiteX7560" fmla="*/ 11828573 w 13261896"/>
              <a:gd name="connsiteY7560" fmla="*/ 1047655 h 5790485"/>
              <a:gd name="connsiteX7561" fmla="*/ 11823811 w 13261896"/>
              <a:gd name="connsiteY7561" fmla="*/ 1023842 h 5790485"/>
              <a:gd name="connsiteX7562" fmla="*/ 11833336 w 13261896"/>
              <a:gd name="connsiteY7562" fmla="*/ 1000030 h 5790485"/>
              <a:gd name="connsiteX7563" fmla="*/ 11852386 w 13261896"/>
              <a:gd name="connsiteY7563" fmla="*/ 1023842 h 5790485"/>
              <a:gd name="connsiteX7564" fmla="*/ 11233309 w 13261896"/>
              <a:gd name="connsiteY7564" fmla="*/ 1019080 h 5790485"/>
              <a:gd name="connsiteX7565" fmla="*/ 11223784 w 13261896"/>
              <a:gd name="connsiteY7565" fmla="*/ 1042892 h 5790485"/>
              <a:gd name="connsiteX7566" fmla="*/ 11204734 w 13261896"/>
              <a:gd name="connsiteY7566" fmla="*/ 1019080 h 5790485"/>
              <a:gd name="connsiteX7567" fmla="*/ 11219021 w 13261896"/>
              <a:gd name="connsiteY7567" fmla="*/ 995267 h 5790485"/>
              <a:gd name="connsiteX7568" fmla="*/ 11233309 w 13261896"/>
              <a:gd name="connsiteY7568" fmla="*/ 1019080 h 5790485"/>
              <a:gd name="connsiteX7569" fmla="*/ 11799998 w 13261896"/>
              <a:gd name="connsiteY7569" fmla="*/ 990505 h 5790485"/>
              <a:gd name="connsiteX7570" fmla="*/ 11804761 w 13261896"/>
              <a:gd name="connsiteY7570" fmla="*/ 1028605 h 5790485"/>
              <a:gd name="connsiteX7571" fmla="*/ 11795236 w 13261896"/>
              <a:gd name="connsiteY7571" fmla="*/ 1038130 h 5790485"/>
              <a:gd name="connsiteX7572" fmla="*/ 11776186 w 13261896"/>
              <a:gd name="connsiteY7572" fmla="*/ 1009555 h 5790485"/>
              <a:gd name="connsiteX7573" fmla="*/ 11785711 w 13261896"/>
              <a:gd name="connsiteY7573" fmla="*/ 990505 h 5790485"/>
              <a:gd name="connsiteX7574" fmla="*/ 11799998 w 13261896"/>
              <a:gd name="connsiteY7574" fmla="*/ 990505 h 5790485"/>
              <a:gd name="connsiteX7575" fmla="*/ 11276171 w 13261896"/>
              <a:gd name="connsiteY7575" fmla="*/ 1009555 h 5790485"/>
              <a:gd name="connsiteX7576" fmla="*/ 11261883 w 13261896"/>
              <a:gd name="connsiteY7576" fmla="*/ 1033367 h 5790485"/>
              <a:gd name="connsiteX7577" fmla="*/ 11247596 w 13261896"/>
              <a:gd name="connsiteY7577" fmla="*/ 1009555 h 5790485"/>
              <a:gd name="connsiteX7578" fmla="*/ 11257121 w 13261896"/>
              <a:gd name="connsiteY7578" fmla="*/ 985742 h 5790485"/>
              <a:gd name="connsiteX7579" fmla="*/ 11276171 w 13261896"/>
              <a:gd name="connsiteY7579" fmla="*/ 1009555 h 5790485"/>
              <a:gd name="connsiteX7580" fmla="*/ 11761898 w 13261896"/>
              <a:gd name="connsiteY7580" fmla="*/ 1004792 h 5790485"/>
              <a:gd name="connsiteX7581" fmla="*/ 11742848 w 13261896"/>
              <a:gd name="connsiteY7581" fmla="*/ 1028605 h 5790485"/>
              <a:gd name="connsiteX7582" fmla="*/ 11728561 w 13261896"/>
              <a:gd name="connsiteY7582" fmla="*/ 1004792 h 5790485"/>
              <a:gd name="connsiteX7583" fmla="*/ 11742848 w 13261896"/>
              <a:gd name="connsiteY7583" fmla="*/ 980980 h 5790485"/>
              <a:gd name="connsiteX7584" fmla="*/ 11761898 w 13261896"/>
              <a:gd name="connsiteY7584" fmla="*/ 1004792 h 5790485"/>
              <a:gd name="connsiteX7585" fmla="*/ 11699986 w 13261896"/>
              <a:gd name="connsiteY7585" fmla="*/ 976217 h 5790485"/>
              <a:gd name="connsiteX7586" fmla="*/ 11709511 w 13261896"/>
              <a:gd name="connsiteY7586" fmla="*/ 985742 h 5790485"/>
              <a:gd name="connsiteX7587" fmla="*/ 11709511 w 13261896"/>
              <a:gd name="connsiteY7587" fmla="*/ 1019080 h 5790485"/>
              <a:gd name="connsiteX7588" fmla="*/ 11690461 w 13261896"/>
              <a:gd name="connsiteY7588" fmla="*/ 1023842 h 5790485"/>
              <a:gd name="connsiteX7589" fmla="*/ 11671411 w 13261896"/>
              <a:gd name="connsiteY7589" fmla="*/ 1000030 h 5790485"/>
              <a:gd name="connsiteX7590" fmla="*/ 11680936 w 13261896"/>
              <a:gd name="connsiteY7590" fmla="*/ 976217 h 5790485"/>
              <a:gd name="connsiteX7591" fmla="*/ 11699986 w 13261896"/>
              <a:gd name="connsiteY7591" fmla="*/ 976217 h 5790485"/>
              <a:gd name="connsiteX7592" fmla="*/ 11319033 w 13261896"/>
              <a:gd name="connsiteY7592" fmla="*/ 1000030 h 5790485"/>
              <a:gd name="connsiteX7593" fmla="*/ 11304746 w 13261896"/>
              <a:gd name="connsiteY7593" fmla="*/ 1028605 h 5790485"/>
              <a:gd name="connsiteX7594" fmla="*/ 11290458 w 13261896"/>
              <a:gd name="connsiteY7594" fmla="*/ 1000030 h 5790485"/>
              <a:gd name="connsiteX7595" fmla="*/ 11299983 w 13261896"/>
              <a:gd name="connsiteY7595" fmla="*/ 976217 h 5790485"/>
              <a:gd name="connsiteX7596" fmla="*/ 11319033 w 13261896"/>
              <a:gd name="connsiteY7596" fmla="*/ 1000030 h 5790485"/>
              <a:gd name="connsiteX7597" fmla="*/ 11657123 w 13261896"/>
              <a:gd name="connsiteY7597" fmla="*/ 995267 h 5790485"/>
              <a:gd name="connsiteX7598" fmla="*/ 11638073 w 13261896"/>
              <a:gd name="connsiteY7598" fmla="*/ 1019080 h 5790485"/>
              <a:gd name="connsiteX7599" fmla="*/ 11619023 w 13261896"/>
              <a:gd name="connsiteY7599" fmla="*/ 995267 h 5790485"/>
              <a:gd name="connsiteX7600" fmla="*/ 11638073 w 13261896"/>
              <a:gd name="connsiteY7600" fmla="*/ 971455 h 5790485"/>
              <a:gd name="connsiteX7601" fmla="*/ 11657123 w 13261896"/>
              <a:gd name="connsiteY7601" fmla="*/ 995267 h 5790485"/>
              <a:gd name="connsiteX7602" fmla="*/ 11371421 w 13261896"/>
              <a:gd name="connsiteY7602" fmla="*/ 995267 h 5790485"/>
              <a:gd name="connsiteX7603" fmla="*/ 11352371 w 13261896"/>
              <a:gd name="connsiteY7603" fmla="*/ 1019080 h 5790485"/>
              <a:gd name="connsiteX7604" fmla="*/ 11333321 w 13261896"/>
              <a:gd name="connsiteY7604" fmla="*/ 995267 h 5790485"/>
              <a:gd name="connsiteX7605" fmla="*/ 11352371 w 13261896"/>
              <a:gd name="connsiteY7605" fmla="*/ 971455 h 5790485"/>
              <a:gd name="connsiteX7606" fmla="*/ 11371421 w 13261896"/>
              <a:gd name="connsiteY7606" fmla="*/ 995267 h 5790485"/>
              <a:gd name="connsiteX7607" fmla="*/ 11814286 w 13261896"/>
              <a:gd name="connsiteY7607" fmla="*/ 980980 h 5790485"/>
              <a:gd name="connsiteX7608" fmla="*/ 11828573 w 13261896"/>
              <a:gd name="connsiteY7608" fmla="*/ 966692 h 5790485"/>
              <a:gd name="connsiteX7609" fmla="*/ 11814286 w 13261896"/>
              <a:gd name="connsiteY7609" fmla="*/ 980980 h 5790485"/>
              <a:gd name="connsiteX7610" fmla="*/ 11599973 w 13261896"/>
              <a:gd name="connsiteY7610" fmla="*/ 966692 h 5790485"/>
              <a:gd name="connsiteX7611" fmla="*/ 11604736 w 13261896"/>
              <a:gd name="connsiteY7611" fmla="*/ 985742 h 5790485"/>
              <a:gd name="connsiteX7612" fmla="*/ 11580923 w 13261896"/>
              <a:gd name="connsiteY7612" fmla="*/ 1009555 h 5790485"/>
              <a:gd name="connsiteX7613" fmla="*/ 11561873 w 13261896"/>
              <a:gd name="connsiteY7613" fmla="*/ 985742 h 5790485"/>
              <a:gd name="connsiteX7614" fmla="*/ 11571398 w 13261896"/>
              <a:gd name="connsiteY7614" fmla="*/ 966692 h 5790485"/>
              <a:gd name="connsiteX7615" fmla="*/ 11599973 w 13261896"/>
              <a:gd name="connsiteY7615" fmla="*/ 966692 h 5790485"/>
              <a:gd name="connsiteX7616" fmla="*/ 11547586 w 13261896"/>
              <a:gd name="connsiteY7616" fmla="*/ 985742 h 5790485"/>
              <a:gd name="connsiteX7617" fmla="*/ 11519011 w 13261896"/>
              <a:gd name="connsiteY7617" fmla="*/ 1009555 h 5790485"/>
              <a:gd name="connsiteX7618" fmla="*/ 11499961 w 13261896"/>
              <a:gd name="connsiteY7618" fmla="*/ 985742 h 5790485"/>
              <a:gd name="connsiteX7619" fmla="*/ 11519011 w 13261896"/>
              <a:gd name="connsiteY7619" fmla="*/ 966692 h 5790485"/>
              <a:gd name="connsiteX7620" fmla="*/ 11547586 w 13261896"/>
              <a:gd name="connsiteY7620" fmla="*/ 985742 h 5790485"/>
              <a:gd name="connsiteX7621" fmla="*/ 11485673 w 13261896"/>
              <a:gd name="connsiteY7621" fmla="*/ 990505 h 5790485"/>
              <a:gd name="connsiteX7622" fmla="*/ 11461908 w 13261896"/>
              <a:gd name="connsiteY7622" fmla="*/ 1009555 h 5790485"/>
              <a:gd name="connsiteX7623" fmla="*/ 11438096 w 13261896"/>
              <a:gd name="connsiteY7623" fmla="*/ 985742 h 5790485"/>
              <a:gd name="connsiteX7624" fmla="*/ 11461908 w 13261896"/>
              <a:gd name="connsiteY7624" fmla="*/ 966692 h 5790485"/>
              <a:gd name="connsiteX7625" fmla="*/ 11485673 w 13261896"/>
              <a:gd name="connsiteY7625" fmla="*/ 990505 h 5790485"/>
              <a:gd name="connsiteX7626" fmla="*/ 11423808 w 13261896"/>
              <a:gd name="connsiteY7626" fmla="*/ 990505 h 5790485"/>
              <a:gd name="connsiteX7627" fmla="*/ 11404758 w 13261896"/>
              <a:gd name="connsiteY7627" fmla="*/ 1014317 h 5790485"/>
              <a:gd name="connsiteX7628" fmla="*/ 11385708 w 13261896"/>
              <a:gd name="connsiteY7628" fmla="*/ 985742 h 5790485"/>
              <a:gd name="connsiteX7629" fmla="*/ 11404758 w 13261896"/>
              <a:gd name="connsiteY7629" fmla="*/ 966692 h 5790485"/>
              <a:gd name="connsiteX7630" fmla="*/ 11423808 w 13261896"/>
              <a:gd name="connsiteY7630" fmla="*/ 990505 h 5790485"/>
              <a:gd name="connsiteX7631" fmla="*/ 11838098 w 13261896"/>
              <a:gd name="connsiteY7631" fmla="*/ 980980 h 5790485"/>
              <a:gd name="connsiteX7632" fmla="*/ 11847623 w 13261896"/>
              <a:gd name="connsiteY7632" fmla="*/ 961930 h 5790485"/>
              <a:gd name="connsiteX7633" fmla="*/ 11838098 w 13261896"/>
              <a:gd name="connsiteY7633" fmla="*/ 980980 h 5790485"/>
              <a:gd name="connsiteX7634" fmla="*/ 12028550 w 13261896"/>
              <a:gd name="connsiteY7634" fmla="*/ 990505 h 5790485"/>
              <a:gd name="connsiteX7635" fmla="*/ 12009500 w 13261896"/>
              <a:gd name="connsiteY7635" fmla="*/ 957167 h 5790485"/>
              <a:gd name="connsiteX7636" fmla="*/ 12028550 w 13261896"/>
              <a:gd name="connsiteY7636" fmla="*/ 990505 h 5790485"/>
              <a:gd name="connsiteX7637" fmla="*/ 12642819 w 13261896"/>
              <a:gd name="connsiteY7637" fmla="*/ 1071467 h 5790485"/>
              <a:gd name="connsiteX7638" fmla="*/ 12452366 w 13261896"/>
              <a:gd name="connsiteY7638" fmla="*/ 1414320 h 5790485"/>
              <a:gd name="connsiteX7639" fmla="*/ 12404741 w 13261896"/>
              <a:gd name="connsiteY7639" fmla="*/ 1385745 h 5790485"/>
              <a:gd name="connsiteX7640" fmla="*/ 12304729 w 13261896"/>
              <a:gd name="connsiteY7640" fmla="*/ 1485757 h 5790485"/>
              <a:gd name="connsiteX7641" fmla="*/ 12366641 w 13261896"/>
              <a:gd name="connsiteY7641" fmla="*/ 1576197 h 5790485"/>
              <a:gd name="connsiteX7642" fmla="*/ 12438079 w 13261896"/>
              <a:gd name="connsiteY7642" fmla="*/ 1480995 h 5790485"/>
              <a:gd name="connsiteX7643" fmla="*/ 12395216 w 13261896"/>
              <a:gd name="connsiteY7643" fmla="*/ 1423845 h 5790485"/>
              <a:gd name="connsiteX7644" fmla="*/ 12338066 w 13261896"/>
              <a:gd name="connsiteY7644" fmla="*/ 1480995 h 5790485"/>
              <a:gd name="connsiteX7645" fmla="*/ 12366641 w 13261896"/>
              <a:gd name="connsiteY7645" fmla="*/ 1523810 h 5790485"/>
              <a:gd name="connsiteX7646" fmla="*/ 12399979 w 13261896"/>
              <a:gd name="connsiteY7646" fmla="*/ 1485757 h 5790485"/>
              <a:gd name="connsiteX7647" fmla="*/ 12380929 w 13261896"/>
              <a:gd name="connsiteY7647" fmla="*/ 1457182 h 5790485"/>
              <a:gd name="connsiteX7648" fmla="*/ 12366641 w 13261896"/>
              <a:gd name="connsiteY7648" fmla="*/ 1466707 h 5790485"/>
              <a:gd name="connsiteX7649" fmla="*/ 12385691 w 13261896"/>
              <a:gd name="connsiteY7649" fmla="*/ 1471470 h 5790485"/>
              <a:gd name="connsiteX7650" fmla="*/ 12385691 w 13261896"/>
              <a:gd name="connsiteY7650" fmla="*/ 1499997 h 5790485"/>
              <a:gd name="connsiteX7651" fmla="*/ 12366641 w 13261896"/>
              <a:gd name="connsiteY7651" fmla="*/ 1514285 h 5790485"/>
              <a:gd name="connsiteX7652" fmla="*/ 12347591 w 13261896"/>
              <a:gd name="connsiteY7652" fmla="*/ 1480995 h 5790485"/>
              <a:gd name="connsiteX7653" fmla="*/ 12395216 w 13261896"/>
              <a:gd name="connsiteY7653" fmla="*/ 1442895 h 5790485"/>
              <a:gd name="connsiteX7654" fmla="*/ 12423791 w 13261896"/>
              <a:gd name="connsiteY7654" fmla="*/ 1485757 h 5790485"/>
              <a:gd name="connsiteX7655" fmla="*/ 12366641 w 13261896"/>
              <a:gd name="connsiteY7655" fmla="*/ 1561910 h 5790485"/>
              <a:gd name="connsiteX7656" fmla="*/ 12319016 w 13261896"/>
              <a:gd name="connsiteY7656" fmla="*/ 1485757 h 5790485"/>
              <a:gd name="connsiteX7657" fmla="*/ 12404741 w 13261896"/>
              <a:gd name="connsiteY7657" fmla="*/ 1400032 h 5790485"/>
              <a:gd name="connsiteX7658" fmla="*/ 12447604 w 13261896"/>
              <a:gd name="connsiteY7658" fmla="*/ 1476232 h 5790485"/>
              <a:gd name="connsiteX7659" fmla="*/ 12438079 w 13261896"/>
              <a:gd name="connsiteY7659" fmla="*/ 1523810 h 5790485"/>
              <a:gd name="connsiteX7660" fmla="*/ 12404741 w 13261896"/>
              <a:gd name="connsiteY7660" fmla="*/ 1561910 h 5790485"/>
              <a:gd name="connsiteX7661" fmla="*/ 12352354 w 13261896"/>
              <a:gd name="connsiteY7661" fmla="*/ 1619060 h 5790485"/>
              <a:gd name="connsiteX7662" fmla="*/ 12285679 w 13261896"/>
              <a:gd name="connsiteY7662" fmla="*/ 1552385 h 5790485"/>
              <a:gd name="connsiteX7663" fmla="*/ 12285679 w 13261896"/>
              <a:gd name="connsiteY7663" fmla="*/ 1461945 h 5790485"/>
              <a:gd name="connsiteX7664" fmla="*/ 12323779 w 13261896"/>
              <a:gd name="connsiteY7664" fmla="*/ 1380982 h 5790485"/>
              <a:gd name="connsiteX7665" fmla="*/ 12576191 w 13261896"/>
              <a:gd name="connsiteY7665" fmla="*/ 1171432 h 5790485"/>
              <a:gd name="connsiteX7666" fmla="*/ 12614291 w 13261896"/>
              <a:gd name="connsiteY7666" fmla="*/ 1038130 h 5790485"/>
              <a:gd name="connsiteX7667" fmla="*/ 12585716 w 13261896"/>
              <a:gd name="connsiteY7667" fmla="*/ 966692 h 5790485"/>
              <a:gd name="connsiteX7668" fmla="*/ 12576191 w 13261896"/>
              <a:gd name="connsiteY7668" fmla="*/ 971455 h 5790485"/>
              <a:gd name="connsiteX7669" fmla="*/ 12600004 w 13261896"/>
              <a:gd name="connsiteY7669" fmla="*/ 1042892 h 5790485"/>
              <a:gd name="connsiteX7670" fmla="*/ 12580954 w 13261896"/>
              <a:gd name="connsiteY7670" fmla="*/ 1123807 h 5790485"/>
              <a:gd name="connsiteX7671" fmla="*/ 12552379 w 13261896"/>
              <a:gd name="connsiteY7671" fmla="*/ 1190482 h 5790485"/>
              <a:gd name="connsiteX7672" fmla="*/ 12271391 w 13261896"/>
              <a:gd name="connsiteY7672" fmla="*/ 1461945 h 5790485"/>
              <a:gd name="connsiteX7673" fmla="*/ 12271391 w 13261896"/>
              <a:gd name="connsiteY7673" fmla="*/ 1547622 h 5790485"/>
              <a:gd name="connsiteX7674" fmla="*/ 12214288 w 13261896"/>
              <a:gd name="connsiteY7674" fmla="*/ 1766697 h 5790485"/>
              <a:gd name="connsiteX7675" fmla="*/ 12209525 w 13261896"/>
              <a:gd name="connsiteY7675" fmla="*/ 1752410 h 5790485"/>
              <a:gd name="connsiteX7676" fmla="*/ 12238100 w 13261896"/>
              <a:gd name="connsiteY7676" fmla="*/ 1700022 h 5790485"/>
              <a:gd name="connsiteX7677" fmla="*/ 12261866 w 13261896"/>
              <a:gd name="connsiteY7677" fmla="*/ 1628585 h 5790485"/>
              <a:gd name="connsiteX7678" fmla="*/ 12261866 w 13261896"/>
              <a:gd name="connsiteY7678" fmla="*/ 1438132 h 5790485"/>
              <a:gd name="connsiteX7679" fmla="*/ 12295204 w 13261896"/>
              <a:gd name="connsiteY7679" fmla="*/ 1366695 h 5790485"/>
              <a:gd name="connsiteX7680" fmla="*/ 12538091 w 13261896"/>
              <a:gd name="connsiteY7680" fmla="*/ 1190482 h 5790485"/>
              <a:gd name="connsiteX7681" fmla="*/ 12595241 w 13261896"/>
              <a:gd name="connsiteY7681" fmla="*/ 1033367 h 5790485"/>
              <a:gd name="connsiteX7682" fmla="*/ 12561904 w 13261896"/>
              <a:gd name="connsiteY7682" fmla="*/ 971455 h 5790485"/>
              <a:gd name="connsiteX7683" fmla="*/ 12557141 w 13261896"/>
              <a:gd name="connsiteY7683" fmla="*/ 976217 h 5790485"/>
              <a:gd name="connsiteX7684" fmla="*/ 12585716 w 13261896"/>
              <a:gd name="connsiteY7684" fmla="*/ 1033367 h 5790485"/>
              <a:gd name="connsiteX7685" fmla="*/ 12542854 w 13261896"/>
              <a:gd name="connsiteY7685" fmla="*/ 1157145 h 5790485"/>
              <a:gd name="connsiteX7686" fmla="*/ 12247579 w 13261896"/>
              <a:gd name="connsiteY7686" fmla="*/ 1423845 h 5790485"/>
              <a:gd name="connsiteX7687" fmla="*/ 12247579 w 13261896"/>
              <a:gd name="connsiteY7687" fmla="*/ 1633347 h 5790485"/>
              <a:gd name="connsiteX7688" fmla="*/ 12214288 w 13261896"/>
              <a:gd name="connsiteY7688" fmla="*/ 1719072 h 5790485"/>
              <a:gd name="connsiteX7689" fmla="*/ 12190475 w 13261896"/>
              <a:gd name="connsiteY7689" fmla="*/ 1733360 h 5790485"/>
              <a:gd name="connsiteX7690" fmla="*/ 12228575 w 13261896"/>
              <a:gd name="connsiteY7690" fmla="*/ 1661922 h 5790485"/>
              <a:gd name="connsiteX7691" fmla="*/ 12242863 w 13261896"/>
              <a:gd name="connsiteY7691" fmla="*/ 1604772 h 5790485"/>
              <a:gd name="connsiteX7692" fmla="*/ 12228575 w 13261896"/>
              <a:gd name="connsiteY7692" fmla="*/ 1528572 h 5790485"/>
              <a:gd name="connsiteX7693" fmla="*/ 12219050 w 13261896"/>
              <a:gd name="connsiteY7693" fmla="*/ 1561910 h 5790485"/>
              <a:gd name="connsiteX7694" fmla="*/ 12200000 w 13261896"/>
              <a:gd name="connsiteY7694" fmla="*/ 1595247 h 5790485"/>
              <a:gd name="connsiteX7695" fmla="*/ 12228575 w 13261896"/>
              <a:gd name="connsiteY7695" fmla="*/ 1580960 h 5790485"/>
              <a:gd name="connsiteX7696" fmla="*/ 12228575 w 13261896"/>
              <a:gd name="connsiteY7696" fmla="*/ 1619060 h 5790485"/>
              <a:gd name="connsiteX7697" fmla="*/ 12171425 w 13261896"/>
              <a:gd name="connsiteY7697" fmla="*/ 1728597 h 5790485"/>
              <a:gd name="connsiteX7698" fmla="*/ 12104750 w 13261896"/>
              <a:gd name="connsiteY7698" fmla="*/ 1704785 h 5790485"/>
              <a:gd name="connsiteX7699" fmla="*/ 11947588 w 13261896"/>
              <a:gd name="connsiteY7699" fmla="*/ 1895237 h 5790485"/>
              <a:gd name="connsiteX7700" fmla="*/ 11833336 w 13261896"/>
              <a:gd name="connsiteY7700" fmla="*/ 1804797 h 5790485"/>
              <a:gd name="connsiteX7701" fmla="*/ 11714273 w 13261896"/>
              <a:gd name="connsiteY7701" fmla="*/ 1938099 h 5790485"/>
              <a:gd name="connsiteX7702" fmla="*/ 11723798 w 13261896"/>
              <a:gd name="connsiteY7702" fmla="*/ 1761935 h 5790485"/>
              <a:gd name="connsiteX7703" fmla="*/ 11790473 w 13261896"/>
              <a:gd name="connsiteY7703" fmla="*/ 1795272 h 5790485"/>
              <a:gd name="connsiteX7704" fmla="*/ 11861911 w 13261896"/>
              <a:gd name="connsiteY7704" fmla="*/ 1723835 h 5790485"/>
              <a:gd name="connsiteX7705" fmla="*/ 11904725 w 13261896"/>
              <a:gd name="connsiteY7705" fmla="*/ 1752410 h 5790485"/>
              <a:gd name="connsiteX7706" fmla="*/ 11952350 w 13261896"/>
              <a:gd name="connsiteY7706" fmla="*/ 1695260 h 5790485"/>
              <a:gd name="connsiteX7707" fmla="*/ 11914250 w 13261896"/>
              <a:gd name="connsiteY7707" fmla="*/ 1652397 h 5790485"/>
              <a:gd name="connsiteX7708" fmla="*/ 11890438 w 13261896"/>
              <a:gd name="connsiteY7708" fmla="*/ 1676210 h 5790485"/>
              <a:gd name="connsiteX7709" fmla="*/ 11909488 w 13261896"/>
              <a:gd name="connsiteY7709" fmla="*/ 1690497 h 5790485"/>
              <a:gd name="connsiteX7710" fmla="*/ 11899963 w 13261896"/>
              <a:gd name="connsiteY7710" fmla="*/ 1676210 h 5790485"/>
              <a:gd name="connsiteX7711" fmla="*/ 11914250 w 13261896"/>
              <a:gd name="connsiteY7711" fmla="*/ 1666685 h 5790485"/>
              <a:gd name="connsiteX7712" fmla="*/ 11942825 w 13261896"/>
              <a:gd name="connsiteY7712" fmla="*/ 1695260 h 5790485"/>
              <a:gd name="connsiteX7713" fmla="*/ 11904725 w 13261896"/>
              <a:gd name="connsiteY7713" fmla="*/ 1738122 h 5790485"/>
              <a:gd name="connsiteX7714" fmla="*/ 11866625 w 13261896"/>
              <a:gd name="connsiteY7714" fmla="*/ 1680972 h 5790485"/>
              <a:gd name="connsiteX7715" fmla="*/ 11899963 w 13261896"/>
              <a:gd name="connsiteY7715" fmla="*/ 1628585 h 5790485"/>
              <a:gd name="connsiteX7716" fmla="*/ 11914250 w 13261896"/>
              <a:gd name="connsiteY7716" fmla="*/ 1585722 h 5790485"/>
              <a:gd name="connsiteX7717" fmla="*/ 11971400 w 13261896"/>
              <a:gd name="connsiteY7717" fmla="*/ 1547622 h 5790485"/>
              <a:gd name="connsiteX7718" fmla="*/ 12052363 w 13261896"/>
              <a:gd name="connsiteY7718" fmla="*/ 1647635 h 5790485"/>
              <a:gd name="connsiteX7719" fmla="*/ 12009500 w 13261896"/>
              <a:gd name="connsiteY7719" fmla="*/ 1700022 h 5790485"/>
              <a:gd name="connsiteX7720" fmla="*/ 11980925 w 13261896"/>
              <a:gd name="connsiteY7720" fmla="*/ 1671447 h 5790485"/>
              <a:gd name="connsiteX7721" fmla="*/ 11999975 w 13261896"/>
              <a:gd name="connsiteY7721" fmla="*/ 1647635 h 5790485"/>
              <a:gd name="connsiteX7722" fmla="*/ 12023788 w 13261896"/>
              <a:gd name="connsiteY7722" fmla="*/ 1647635 h 5790485"/>
              <a:gd name="connsiteX7723" fmla="*/ 12038075 w 13261896"/>
              <a:gd name="connsiteY7723" fmla="*/ 1680972 h 5790485"/>
              <a:gd name="connsiteX7724" fmla="*/ 12038075 w 13261896"/>
              <a:gd name="connsiteY7724" fmla="*/ 1652397 h 5790485"/>
              <a:gd name="connsiteX7725" fmla="*/ 12009500 w 13261896"/>
              <a:gd name="connsiteY7725" fmla="*/ 1633347 h 5790485"/>
              <a:gd name="connsiteX7726" fmla="*/ 11971400 w 13261896"/>
              <a:gd name="connsiteY7726" fmla="*/ 1671447 h 5790485"/>
              <a:gd name="connsiteX7727" fmla="*/ 12009500 w 13261896"/>
              <a:gd name="connsiteY7727" fmla="*/ 1714310 h 5790485"/>
              <a:gd name="connsiteX7728" fmla="*/ 12085700 w 13261896"/>
              <a:gd name="connsiteY7728" fmla="*/ 1671447 h 5790485"/>
              <a:gd name="connsiteX7729" fmla="*/ 12138088 w 13261896"/>
              <a:gd name="connsiteY7729" fmla="*/ 1700022 h 5790485"/>
              <a:gd name="connsiteX7730" fmla="*/ 12190475 w 13261896"/>
              <a:gd name="connsiteY7730" fmla="*/ 1623822 h 5790485"/>
              <a:gd name="connsiteX7731" fmla="*/ 12138088 w 13261896"/>
              <a:gd name="connsiteY7731" fmla="*/ 1657160 h 5790485"/>
              <a:gd name="connsiteX7732" fmla="*/ 12099988 w 13261896"/>
              <a:gd name="connsiteY7732" fmla="*/ 1642872 h 5790485"/>
              <a:gd name="connsiteX7733" fmla="*/ 12061888 w 13261896"/>
              <a:gd name="connsiteY7733" fmla="*/ 1671447 h 5790485"/>
              <a:gd name="connsiteX7734" fmla="*/ 11971400 w 13261896"/>
              <a:gd name="connsiteY7734" fmla="*/ 1533335 h 5790485"/>
              <a:gd name="connsiteX7735" fmla="*/ 11909488 w 13261896"/>
              <a:gd name="connsiteY7735" fmla="*/ 1566672 h 5790485"/>
              <a:gd name="connsiteX7736" fmla="*/ 11885675 w 13261896"/>
              <a:gd name="connsiteY7736" fmla="*/ 1623822 h 5790485"/>
              <a:gd name="connsiteX7737" fmla="*/ 11857148 w 13261896"/>
              <a:gd name="connsiteY7737" fmla="*/ 1680972 h 5790485"/>
              <a:gd name="connsiteX7738" fmla="*/ 11814286 w 13261896"/>
              <a:gd name="connsiteY7738" fmla="*/ 1652397 h 5790485"/>
              <a:gd name="connsiteX7739" fmla="*/ 11771423 w 13261896"/>
              <a:gd name="connsiteY7739" fmla="*/ 1685735 h 5790485"/>
              <a:gd name="connsiteX7740" fmla="*/ 11747611 w 13261896"/>
              <a:gd name="connsiteY7740" fmla="*/ 1704785 h 5790485"/>
              <a:gd name="connsiteX7741" fmla="*/ 11742848 w 13261896"/>
              <a:gd name="connsiteY7741" fmla="*/ 1723835 h 5790485"/>
              <a:gd name="connsiteX7742" fmla="*/ 11766661 w 13261896"/>
              <a:gd name="connsiteY7742" fmla="*/ 1757172 h 5790485"/>
              <a:gd name="connsiteX7743" fmla="*/ 11799998 w 13261896"/>
              <a:gd name="connsiteY7743" fmla="*/ 1757172 h 5790485"/>
              <a:gd name="connsiteX7744" fmla="*/ 11809523 w 13261896"/>
              <a:gd name="connsiteY7744" fmla="*/ 1747647 h 5790485"/>
              <a:gd name="connsiteX7745" fmla="*/ 11757136 w 13261896"/>
              <a:gd name="connsiteY7745" fmla="*/ 1733360 h 5790485"/>
              <a:gd name="connsiteX7746" fmla="*/ 11752373 w 13261896"/>
              <a:gd name="connsiteY7746" fmla="*/ 1723835 h 5790485"/>
              <a:gd name="connsiteX7747" fmla="*/ 11761898 w 13261896"/>
              <a:gd name="connsiteY7747" fmla="*/ 1704785 h 5790485"/>
              <a:gd name="connsiteX7748" fmla="*/ 11814286 w 13261896"/>
              <a:gd name="connsiteY7748" fmla="*/ 1661922 h 5790485"/>
              <a:gd name="connsiteX7749" fmla="*/ 11828573 w 13261896"/>
              <a:gd name="connsiteY7749" fmla="*/ 1666685 h 5790485"/>
              <a:gd name="connsiteX7750" fmla="*/ 11852386 w 13261896"/>
              <a:gd name="connsiteY7750" fmla="*/ 1709547 h 5790485"/>
              <a:gd name="connsiteX7751" fmla="*/ 11809523 w 13261896"/>
              <a:gd name="connsiteY7751" fmla="*/ 1776222 h 5790485"/>
              <a:gd name="connsiteX7752" fmla="*/ 11790473 w 13261896"/>
              <a:gd name="connsiteY7752" fmla="*/ 1785747 h 5790485"/>
              <a:gd name="connsiteX7753" fmla="*/ 11728561 w 13261896"/>
              <a:gd name="connsiteY7753" fmla="*/ 1733360 h 5790485"/>
              <a:gd name="connsiteX7754" fmla="*/ 11733323 w 13261896"/>
              <a:gd name="connsiteY7754" fmla="*/ 1680972 h 5790485"/>
              <a:gd name="connsiteX7755" fmla="*/ 11823811 w 13261896"/>
              <a:gd name="connsiteY7755" fmla="*/ 1576197 h 5790485"/>
              <a:gd name="connsiteX7756" fmla="*/ 11876150 w 13261896"/>
              <a:gd name="connsiteY7756" fmla="*/ 1595247 h 5790485"/>
              <a:gd name="connsiteX7757" fmla="*/ 11909488 w 13261896"/>
              <a:gd name="connsiteY7757" fmla="*/ 1547622 h 5790485"/>
              <a:gd name="connsiteX7758" fmla="*/ 11985688 w 13261896"/>
              <a:gd name="connsiteY7758" fmla="*/ 1509522 h 5790485"/>
              <a:gd name="connsiteX7759" fmla="*/ 12076175 w 13261896"/>
              <a:gd name="connsiteY7759" fmla="*/ 1542860 h 5790485"/>
              <a:gd name="connsiteX7760" fmla="*/ 12152375 w 13261896"/>
              <a:gd name="connsiteY7760" fmla="*/ 1433370 h 5790485"/>
              <a:gd name="connsiteX7761" fmla="*/ 12200000 w 13261896"/>
              <a:gd name="connsiteY7761" fmla="*/ 1499997 h 5790485"/>
              <a:gd name="connsiteX7762" fmla="*/ 12133325 w 13261896"/>
              <a:gd name="connsiteY7762" fmla="*/ 1595247 h 5790485"/>
              <a:gd name="connsiteX7763" fmla="*/ 12099988 w 13261896"/>
              <a:gd name="connsiteY7763" fmla="*/ 1533335 h 5790485"/>
              <a:gd name="connsiteX7764" fmla="*/ 12147613 w 13261896"/>
              <a:gd name="connsiteY7764" fmla="*/ 1457182 h 5790485"/>
              <a:gd name="connsiteX7765" fmla="*/ 12176188 w 13261896"/>
              <a:gd name="connsiteY7765" fmla="*/ 1499997 h 5790485"/>
              <a:gd name="connsiteX7766" fmla="*/ 12142850 w 13261896"/>
              <a:gd name="connsiteY7766" fmla="*/ 1561910 h 5790485"/>
              <a:gd name="connsiteX7767" fmla="*/ 12128563 w 13261896"/>
              <a:gd name="connsiteY7767" fmla="*/ 1523810 h 5790485"/>
              <a:gd name="connsiteX7768" fmla="*/ 12152375 w 13261896"/>
              <a:gd name="connsiteY7768" fmla="*/ 1495235 h 5790485"/>
              <a:gd name="connsiteX7769" fmla="*/ 12157138 w 13261896"/>
              <a:gd name="connsiteY7769" fmla="*/ 1509522 h 5790485"/>
              <a:gd name="connsiteX7770" fmla="*/ 12128563 w 13261896"/>
              <a:gd name="connsiteY7770" fmla="*/ 1528572 h 5790485"/>
              <a:gd name="connsiteX7771" fmla="*/ 12142850 w 13261896"/>
              <a:gd name="connsiteY7771" fmla="*/ 1538097 h 5790485"/>
              <a:gd name="connsiteX7772" fmla="*/ 12171425 w 13261896"/>
              <a:gd name="connsiteY7772" fmla="*/ 1504760 h 5790485"/>
              <a:gd name="connsiteX7773" fmla="*/ 12142850 w 13261896"/>
              <a:gd name="connsiteY7773" fmla="*/ 1480995 h 5790485"/>
              <a:gd name="connsiteX7774" fmla="*/ 12114275 w 13261896"/>
              <a:gd name="connsiteY7774" fmla="*/ 1523810 h 5790485"/>
              <a:gd name="connsiteX7775" fmla="*/ 12142850 w 13261896"/>
              <a:gd name="connsiteY7775" fmla="*/ 1571435 h 5790485"/>
              <a:gd name="connsiteX7776" fmla="*/ 12190475 w 13261896"/>
              <a:gd name="connsiteY7776" fmla="*/ 1499997 h 5790485"/>
              <a:gd name="connsiteX7777" fmla="*/ 12147613 w 13261896"/>
              <a:gd name="connsiteY7777" fmla="*/ 1442895 h 5790485"/>
              <a:gd name="connsiteX7778" fmla="*/ 12085700 w 13261896"/>
              <a:gd name="connsiteY7778" fmla="*/ 1538097 h 5790485"/>
              <a:gd name="connsiteX7779" fmla="*/ 12133325 w 13261896"/>
              <a:gd name="connsiteY7779" fmla="*/ 1609535 h 5790485"/>
              <a:gd name="connsiteX7780" fmla="*/ 12214288 w 13261896"/>
              <a:gd name="connsiteY7780" fmla="*/ 1499997 h 5790485"/>
              <a:gd name="connsiteX7781" fmla="*/ 12200000 w 13261896"/>
              <a:gd name="connsiteY7781" fmla="*/ 1433370 h 5790485"/>
              <a:gd name="connsiteX7782" fmla="*/ 12247579 w 13261896"/>
              <a:gd name="connsiteY7782" fmla="*/ 1338120 h 5790485"/>
              <a:gd name="connsiteX7783" fmla="*/ 12561904 w 13261896"/>
              <a:gd name="connsiteY7783" fmla="*/ 1038130 h 5790485"/>
              <a:gd name="connsiteX7784" fmla="*/ 12542854 w 13261896"/>
              <a:gd name="connsiteY7784" fmla="*/ 980980 h 5790485"/>
              <a:gd name="connsiteX7785" fmla="*/ 12576191 w 13261896"/>
              <a:gd name="connsiteY7785" fmla="*/ 952405 h 5790485"/>
              <a:gd name="connsiteX7786" fmla="*/ 12642819 w 13261896"/>
              <a:gd name="connsiteY7786" fmla="*/ 1071467 h 5790485"/>
              <a:gd name="connsiteX7787" fmla="*/ 11152346 w 13261896"/>
              <a:gd name="connsiteY7787" fmla="*/ 1004792 h 5790485"/>
              <a:gd name="connsiteX7788" fmla="*/ 11100006 w 13261896"/>
              <a:gd name="connsiteY7788" fmla="*/ 1038130 h 5790485"/>
              <a:gd name="connsiteX7789" fmla="*/ 11047619 w 13261896"/>
              <a:gd name="connsiteY7789" fmla="*/ 980980 h 5790485"/>
              <a:gd name="connsiteX7790" fmla="*/ 11085719 w 13261896"/>
              <a:gd name="connsiteY7790" fmla="*/ 952405 h 5790485"/>
              <a:gd name="connsiteX7791" fmla="*/ 11152346 w 13261896"/>
              <a:gd name="connsiteY7791" fmla="*/ 1004792 h 5790485"/>
              <a:gd name="connsiteX7792" fmla="*/ 12014263 w 13261896"/>
              <a:gd name="connsiteY7792" fmla="*/ 990505 h 5790485"/>
              <a:gd name="connsiteX7793" fmla="*/ 11966638 w 13261896"/>
              <a:gd name="connsiteY7793" fmla="*/ 1052417 h 5790485"/>
              <a:gd name="connsiteX7794" fmla="*/ 11861911 w 13261896"/>
              <a:gd name="connsiteY7794" fmla="*/ 995267 h 5790485"/>
              <a:gd name="connsiteX7795" fmla="*/ 11928538 w 13261896"/>
              <a:gd name="connsiteY7795" fmla="*/ 933355 h 5790485"/>
              <a:gd name="connsiteX7796" fmla="*/ 12014263 w 13261896"/>
              <a:gd name="connsiteY7796" fmla="*/ 990505 h 5790485"/>
              <a:gd name="connsiteX7797" fmla="*/ 11604736 w 13261896"/>
              <a:gd name="connsiteY7797" fmla="*/ 952405 h 5790485"/>
              <a:gd name="connsiteX7798" fmla="*/ 11609498 w 13261896"/>
              <a:gd name="connsiteY7798" fmla="*/ 933355 h 5790485"/>
              <a:gd name="connsiteX7799" fmla="*/ 11604736 w 13261896"/>
              <a:gd name="connsiteY7799" fmla="*/ 952405 h 5790485"/>
              <a:gd name="connsiteX7800" fmla="*/ 11357133 w 13261896"/>
              <a:gd name="connsiteY7800" fmla="*/ 952405 h 5790485"/>
              <a:gd name="connsiteX7801" fmla="*/ 11357133 w 13261896"/>
              <a:gd name="connsiteY7801" fmla="*/ 933355 h 5790485"/>
              <a:gd name="connsiteX7802" fmla="*/ 11357133 w 13261896"/>
              <a:gd name="connsiteY7802" fmla="*/ 952405 h 5790485"/>
              <a:gd name="connsiteX7803" fmla="*/ 11147584 w 13261896"/>
              <a:gd name="connsiteY7803" fmla="*/ 980980 h 5790485"/>
              <a:gd name="connsiteX7804" fmla="*/ 11085719 w 13261896"/>
              <a:gd name="connsiteY7804" fmla="*/ 938117 h 5790485"/>
              <a:gd name="connsiteX7805" fmla="*/ 11038094 w 13261896"/>
              <a:gd name="connsiteY7805" fmla="*/ 990505 h 5790485"/>
              <a:gd name="connsiteX7806" fmla="*/ 11033331 w 13261896"/>
              <a:gd name="connsiteY7806" fmla="*/ 971455 h 5790485"/>
              <a:gd name="connsiteX7807" fmla="*/ 11038094 w 13261896"/>
              <a:gd name="connsiteY7807" fmla="*/ 957167 h 5790485"/>
              <a:gd name="connsiteX7808" fmla="*/ 11085719 w 13261896"/>
              <a:gd name="connsiteY7808" fmla="*/ 933355 h 5790485"/>
              <a:gd name="connsiteX7809" fmla="*/ 11147584 w 13261896"/>
              <a:gd name="connsiteY7809" fmla="*/ 980980 h 5790485"/>
              <a:gd name="connsiteX7810" fmla="*/ 11971400 w 13261896"/>
              <a:gd name="connsiteY7810" fmla="*/ 938117 h 5790485"/>
              <a:gd name="connsiteX7811" fmla="*/ 11928538 w 13261896"/>
              <a:gd name="connsiteY7811" fmla="*/ 919067 h 5790485"/>
              <a:gd name="connsiteX7812" fmla="*/ 11857148 w 13261896"/>
              <a:gd name="connsiteY7812" fmla="*/ 976217 h 5790485"/>
              <a:gd name="connsiteX7813" fmla="*/ 11928538 w 13261896"/>
              <a:gd name="connsiteY7813" fmla="*/ 919067 h 5790485"/>
              <a:gd name="connsiteX7814" fmla="*/ 11971400 w 13261896"/>
              <a:gd name="connsiteY7814" fmla="*/ 938117 h 5790485"/>
              <a:gd name="connsiteX7815" fmla="*/ 11157109 w 13261896"/>
              <a:gd name="connsiteY7815" fmla="*/ 971455 h 5790485"/>
              <a:gd name="connsiteX7816" fmla="*/ 11085719 w 13261896"/>
              <a:gd name="connsiteY7816" fmla="*/ 919067 h 5790485"/>
              <a:gd name="connsiteX7817" fmla="*/ 11023806 w 13261896"/>
              <a:gd name="connsiteY7817" fmla="*/ 961930 h 5790485"/>
              <a:gd name="connsiteX7818" fmla="*/ 11090481 w 13261896"/>
              <a:gd name="connsiteY7818" fmla="*/ 909542 h 5790485"/>
              <a:gd name="connsiteX7819" fmla="*/ 11157109 w 13261896"/>
              <a:gd name="connsiteY7819" fmla="*/ 971455 h 5790485"/>
              <a:gd name="connsiteX7820" fmla="*/ 11985688 w 13261896"/>
              <a:gd name="connsiteY7820" fmla="*/ 923830 h 5790485"/>
              <a:gd name="connsiteX7821" fmla="*/ 12033313 w 13261896"/>
              <a:gd name="connsiteY7821" fmla="*/ 942880 h 5790485"/>
              <a:gd name="connsiteX7822" fmla="*/ 12047600 w 13261896"/>
              <a:gd name="connsiteY7822" fmla="*/ 971455 h 5790485"/>
              <a:gd name="connsiteX7823" fmla="*/ 12038075 w 13261896"/>
              <a:gd name="connsiteY7823" fmla="*/ 1004792 h 5790485"/>
              <a:gd name="connsiteX7824" fmla="*/ 12042838 w 13261896"/>
              <a:gd name="connsiteY7824" fmla="*/ 985742 h 5790485"/>
              <a:gd name="connsiteX7825" fmla="*/ 11961875 w 13261896"/>
              <a:gd name="connsiteY7825" fmla="*/ 909542 h 5790485"/>
              <a:gd name="connsiteX7826" fmla="*/ 11928538 w 13261896"/>
              <a:gd name="connsiteY7826" fmla="*/ 904780 h 5790485"/>
              <a:gd name="connsiteX7827" fmla="*/ 11852386 w 13261896"/>
              <a:gd name="connsiteY7827" fmla="*/ 957167 h 5790485"/>
              <a:gd name="connsiteX7828" fmla="*/ 11928538 w 13261896"/>
              <a:gd name="connsiteY7828" fmla="*/ 900017 h 5790485"/>
              <a:gd name="connsiteX7829" fmla="*/ 11985688 w 13261896"/>
              <a:gd name="connsiteY7829" fmla="*/ 923830 h 5790485"/>
              <a:gd name="connsiteX7830" fmla="*/ 11795236 w 13261896"/>
              <a:gd name="connsiteY7830" fmla="*/ 909542 h 5790485"/>
              <a:gd name="connsiteX7831" fmla="*/ 11799998 w 13261896"/>
              <a:gd name="connsiteY7831" fmla="*/ 923830 h 5790485"/>
              <a:gd name="connsiteX7832" fmla="*/ 11761898 w 13261896"/>
              <a:gd name="connsiteY7832" fmla="*/ 971455 h 5790485"/>
              <a:gd name="connsiteX7833" fmla="*/ 11657123 w 13261896"/>
              <a:gd name="connsiteY7833" fmla="*/ 957167 h 5790485"/>
              <a:gd name="connsiteX7834" fmla="*/ 11657123 w 13261896"/>
              <a:gd name="connsiteY7834" fmla="*/ 938117 h 5790485"/>
              <a:gd name="connsiteX7835" fmla="*/ 11714273 w 13261896"/>
              <a:gd name="connsiteY7835" fmla="*/ 900017 h 5790485"/>
              <a:gd name="connsiteX7836" fmla="*/ 11795236 w 13261896"/>
              <a:gd name="connsiteY7836" fmla="*/ 909542 h 5790485"/>
              <a:gd name="connsiteX7837" fmla="*/ 11328558 w 13261896"/>
              <a:gd name="connsiteY7837" fmla="*/ 957167 h 5790485"/>
              <a:gd name="connsiteX7838" fmla="*/ 11233309 w 13261896"/>
              <a:gd name="connsiteY7838" fmla="*/ 976217 h 5790485"/>
              <a:gd name="connsiteX7839" fmla="*/ 11195209 w 13261896"/>
              <a:gd name="connsiteY7839" fmla="*/ 938117 h 5790485"/>
              <a:gd name="connsiteX7840" fmla="*/ 11195209 w 13261896"/>
              <a:gd name="connsiteY7840" fmla="*/ 919067 h 5790485"/>
              <a:gd name="connsiteX7841" fmla="*/ 11242834 w 13261896"/>
              <a:gd name="connsiteY7841" fmla="*/ 914305 h 5790485"/>
              <a:gd name="connsiteX7842" fmla="*/ 11280933 w 13261896"/>
              <a:gd name="connsiteY7842" fmla="*/ 900017 h 5790485"/>
              <a:gd name="connsiteX7843" fmla="*/ 11328558 w 13261896"/>
              <a:gd name="connsiteY7843" fmla="*/ 957167 h 5790485"/>
              <a:gd name="connsiteX7844" fmla="*/ 11523773 w 13261896"/>
              <a:gd name="connsiteY7844" fmla="*/ 885730 h 5790485"/>
              <a:gd name="connsiteX7845" fmla="*/ 11561873 w 13261896"/>
              <a:gd name="connsiteY7845" fmla="*/ 919067 h 5790485"/>
              <a:gd name="connsiteX7846" fmla="*/ 11552348 w 13261896"/>
              <a:gd name="connsiteY7846" fmla="*/ 952405 h 5790485"/>
              <a:gd name="connsiteX7847" fmla="*/ 11428571 w 13261896"/>
              <a:gd name="connsiteY7847" fmla="*/ 952405 h 5790485"/>
              <a:gd name="connsiteX7848" fmla="*/ 11419046 w 13261896"/>
              <a:gd name="connsiteY7848" fmla="*/ 914305 h 5790485"/>
              <a:gd name="connsiteX7849" fmla="*/ 11457146 w 13261896"/>
              <a:gd name="connsiteY7849" fmla="*/ 885730 h 5790485"/>
              <a:gd name="connsiteX7850" fmla="*/ 11523773 w 13261896"/>
              <a:gd name="connsiteY7850" fmla="*/ 885730 h 5790485"/>
              <a:gd name="connsiteX7851" fmla="*/ 11819048 w 13261896"/>
              <a:gd name="connsiteY7851" fmla="*/ 904780 h 5790485"/>
              <a:gd name="connsiteX7852" fmla="*/ 11814286 w 13261896"/>
              <a:gd name="connsiteY7852" fmla="*/ 928592 h 5790485"/>
              <a:gd name="connsiteX7853" fmla="*/ 11795236 w 13261896"/>
              <a:gd name="connsiteY7853" fmla="*/ 895255 h 5790485"/>
              <a:gd name="connsiteX7854" fmla="*/ 11714273 w 13261896"/>
              <a:gd name="connsiteY7854" fmla="*/ 885730 h 5790485"/>
              <a:gd name="connsiteX7855" fmla="*/ 11638073 w 13261896"/>
              <a:gd name="connsiteY7855" fmla="*/ 957167 h 5790485"/>
              <a:gd name="connsiteX7856" fmla="*/ 11714273 w 13261896"/>
              <a:gd name="connsiteY7856" fmla="*/ 880967 h 5790485"/>
              <a:gd name="connsiteX7857" fmla="*/ 11819048 w 13261896"/>
              <a:gd name="connsiteY7857" fmla="*/ 904780 h 5790485"/>
              <a:gd name="connsiteX7858" fmla="*/ 11342846 w 13261896"/>
              <a:gd name="connsiteY7858" fmla="*/ 957167 h 5790485"/>
              <a:gd name="connsiteX7859" fmla="*/ 11280933 w 13261896"/>
              <a:gd name="connsiteY7859" fmla="*/ 890492 h 5790485"/>
              <a:gd name="connsiteX7860" fmla="*/ 11238071 w 13261896"/>
              <a:gd name="connsiteY7860" fmla="*/ 900017 h 5790485"/>
              <a:gd name="connsiteX7861" fmla="*/ 11180921 w 13261896"/>
              <a:gd name="connsiteY7861" fmla="*/ 928592 h 5790485"/>
              <a:gd name="connsiteX7862" fmla="*/ 11190446 w 13261896"/>
              <a:gd name="connsiteY7862" fmla="*/ 957167 h 5790485"/>
              <a:gd name="connsiteX7863" fmla="*/ 11176159 w 13261896"/>
              <a:gd name="connsiteY7863" fmla="*/ 919067 h 5790485"/>
              <a:gd name="connsiteX7864" fmla="*/ 11195209 w 13261896"/>
              <a:gd name="connsiteY7864" fmla="*/ 895255 h 5790485"/>
              <a:gd name="connsiteX7865" fmla="*/ 11233309 w 13261896"/>
              <a:gd name="connsiteY7865" fmla="*/ 895255 h 5790485"/>
              <a:gd name="connsiteX7866" fmla="*/ 11285696 w 13261896"/>
              <a:gd name="connsiteY7866" fmla="*/ 880967 h 5790485"/>
              <a:gd name="connsiteX7867" fmla="*/ 11342846 w 13261896"/>
              <a:gd name="connsiteY7867" fmla="*/ 957167 h 5790485"/>
              <a:gd name="connsiteX7868" fmla="*/ 11580923 w 13261896"/>
              <a:gd name="connsiteY7868" fmla="*/ 914305 h 5790485"/>
              <a:gd name="connsiteX7869" fmla="*/ 11571398 w 13261896"/>
              <a:gd name="connsiteY7869" fmla="*/ 952405 h 5790485"/>
              <a:gd name="connsiteX7870" fmla="*/ 11576161 w 13261896"/>
              <a:gd name="connsiteY7870" fmla="*/ 914305 h 5790485"/>
              <a:gd name="connsiteX7871" fmla="*/ 11533298 w 13261896"/>
              <a:gd name="connsiteY7871" fmla="*/ 871442 h 5790485"/>
              <a:gd name="connsiteX7872" fmla="*/ 11447621 w 13261896"/>
              <a:gd name="connsiteY7872" fmla="*/ 871442 h 5790485"/>
              <a:gd name="connsiteX7873" fmla="*/ 11409521 w 13261896"/>
              <a:gd name="connsiteY7873" fmla="*/ 947642 h 5790485"/>
              <a:gd name="connsiteX7874" fmla="*/ 11399996 w 13261896"/>
              <a:gd name="connsiteY7874" fmla="*/ 909542 h 5790485"/>
              <a:gd name="connsiteX7875" fmla="*/ 11495198 w 13261896"/>
              <a:gd name="connsiteY7875" fmla="*/ 866680 h 5790485"/>
              <a:gd name="connsiteX7876" fmla="*/ 11580923 w 13261896"/>
              <a:gd name="connsiteY7876" fmla="*/ 914305 h 5790485"/>
              <a:gd name="connsiteX7877" fmla="*/ 12071413 w 13261896"/>
              <a:gd name="connsiteY7877" fmla="*/ 923830 h 5790485"/>
              <a:gd name="connsiteX7878" fmla="*/ 12057125 w 13261896"/>
              <a:gd name="connsiteY7878" fmla="*/ 990505 h 5790485"/>
              <a:gd name="connsiteX7879" fmla="*/ 12052363 w 13261896"/>
              <a:gd name="connsiteY7879" fmla="*/ 952405 h 5790485"/>
              <a:gd name="connsiteX7880" fmla="*/ 12004738 w 13261896"/>
              <a:gd name="connsiteY7880" fmla="*/ 914305 h 5790485"/>
              <a:gd name="connsiteX7881" fmla="*/ 12004738 w 13261896"/>
              <a:gd name="connsiteY7881" fmla="*/ 900017 h 5790485"/>
              <a:gd name="connsiteX7882" fmla="*/ 12023788 w 13261896"/>
              <a:gd name="connsiteY7882" fmla="*/ 861917 h 5790485"/>
              <a:gd name="connsiteX7883" fmla="*/ 12071413 w 13261896"/>
              <a:gd name="connsiteY7883" fmla="*/ 923830 h 5790485"/>
              <a:gd name="connsiteX7884" fmla="*/ 11842861 w 13261896"/>
              <a:gd name="connsiteY7884" fmla="*/ 900017 h 5790485"/>
              <a:gd name="connsiteX7885" fmla="*/ 11795236 w 13261896"/>
              <a:gd name="connsiteY7885" fmla="*/ 976217 h 5790485"/>
              <a:gd name="connsiteX7886" fmla="*/ 11833336 w 13261896"/>
              <a:gd name="connsiteY7886" fmla="*/ 909542 h 5790485"/>
              <a:gd name="connsiteX7887" fmla="*/ 11804761 w 13261896"/>
              <a:gd name="connsiteY7887" fmla="*/ 876205 h 5790485"/>
              <a:gd name="connsiteX7888" fmla="*/ 11714273 w 13261896"/>
              <a:gd name="connsiteY7888" fmla="*/ 866680 h 5790485"/>
              <a:gd name="connsiteX7889" fmla="*/ 11642836 w 13261896"/>
              <a:gd name="connsiteY7889" fmla="*/ 900017 h 5790485"/>
              <a:gd name="connsiteX7890" fmla="*/ 11619023 w 13261896"/>
              <a:gd name="connsiteY7890" fmla="*/ 952405 h 5790485"/>
              <a:gd name="connsiteX7891" fmla="*/ 11714273 w 13261896"/>
              <a:gd name="connsiteY7891" fmla="*/ 857155 h 5790485"/>
              <a:gd name="connsiteX7892" fmla="*/ 11842861 w 13261896"/>
              <a:gd name="connsiteY7892" fmla="*/ 900017 h 5790485"/>
              <a:gd name="connsiteX7893" fmla="*/ 11352371 w 13261896"/>
              <a:gd name="connsiteY7893" fmla="*/ 928592 h 5790485"/>
              <a:gd name="connsiteX7894" fmla="*/ 11285696 w 13261896"/>
              <a:gd name="connsiteY7894" fmla="*/ 866680 h 5790485"/>
              <a:gd name="connsiteX7895" fmla="*/ 11238071 w 13261896"/>
              <a:gd name="connsiteY7895" fmla="*/ 880967 h 5790485"/>
              <a:gd name="connsiteX7896" fmla="*/ 11161871 w 13261896"/>
              <a:gd name="connsiteY7896" fmla="*/ 909542 h 5790485"/>
              <a:gd name="connsiteX7897" fmla="*/ 11166634 w 13261896"/>
              <a:gd name="connsiteY7897" fmla="*/ 942880 h 5790485"/>
              <a:gd name="connsiteX7898" fmla="*/ 11157109 w 13261896"/>
              <a:gd name="connsiteY7898" fmla="*/ 904780 h 5790485"/>
              <a:gd name="connsiteX7899" fmla="*/ 11176159 w 13261896"/>
              <a:gd name="connsiteY7899" fmla="*/ 876205 h 5790485"/>
              <a:gd name="connsiteX7900" fmla="*/ 11276171 w 13261896"/>
              <a:gd name="connsiteY7900" fmla="*/ 852392 h 5790485"/>
              <a:gd name="connsiteX7901" fmla="*/ 11352371 w 13261896"/>
              <a:gd name="connsiteY7901" fmla="*/ 928592 h 5790485"/>
              <a:gd name="connsiteX7902" fmla="*/ 12019025 w 13261896"/>
              <a:gd name="connsiteY7902" fmla="*/ 847630 h 5790485"/>
              <a:gd name="connsiteX7903" fmla="*/ 11990450 w 13261896"/>
              <a:gd name="connsiteY7903" fmla="*/ 914305 h 5790485"/>
              <a:gd name="connsiteX7904" fmla="*/ 11990450 w 13261896"/>
              <a:gd name="connsiteY7904" fmla="*/ 847630 h 5790485"/>
              <a:gd name="connsiteX7905" fmla="*/ 12019025 w 13261896"/>
              <a:gd name="connsiteY7905" fmla="*/ 847630 h 5790485"/>
              <a:gd name="connsiteX7906" fmla="*/ 11057144 w 13261896"/>
              <a:gd name="connsiteY7906" fmla="*/ 904780 h 5790485"/>
              <a:gd name="connsiteX7907" fmla="*/ 11014281 w 13261896"/>
              <a:gd name="connsiteY7907" fmla="*/ 947642 h 5790485"/>
              <a:gd name="connsiteX7908" fmla="*/ 11009519 w 13261896"/>
              <a:gd name="connsiteY7908" fmla="*/ 914305 h 5790485"/>
              <a:gd name="connsiteX7909" fmla="*/ 11042856 w 13261896"/>
              <a:gd name="connsiteY7909" fmla="*/ 847630 h 5790485"/>
              <a:gd name="connsiteX7910" fmla="*/ 11057144 w 13261896"/>
              <a:gd name="connsiteY7910" fmla="*/ 904780 h 5790485"/>
              <a:gd name="connsiteX7911" fmla="*/ 11604736 w 13261896"/>
              <a:gd name="connsiteY7911" fmla="*/ 895255 h 5790485"/>
              <a:gd name="connsiteX7912" fmla="*/ 11590448 w 13261896"/>
              <a:gd name="connsiteY7912" fmla="*/ 947642 h 5790485"/>
              <a:gd name="connsiteX7913" fmla="*/ 11585686 w 13261896"/>
              <a:gd name="connsiteY7913" fmla="*/ 947642 h 5790485"/>
              <a:gd name="connsiteX7914" fmla="*/ 11595211 w 13261896"/>
              <a:gd name="connsiteY7914" fmla="*/ 909542 h 5790485"/>
              <a:gd name="connsiteX7915" fmla="*/ 11495198 w 13261896"/>
              <a:gd name="connsiteY7915" fmla="*/ 852392 h 5790485"/>
              <a:gd name="connsiteX7916" fmla="*/ 11385708 w 13261896"/>
              <a:gd name="connsiteY7916" fmla="*/ 909542 h 5790485"/>
              <a:gd name="connsiteX7917" fmla="*/ 11395233 w 13261896"/>
              <a:gd name="connsiteY7917" fmla="*/ 952405 h 5790485"/>
              <a:gd name="connsiteX7918" fmla="*/ 11376183 w 13261896"/>
              <a:gd name="connsiteY7918" fmla="*/ 895255 h 5790485"/>
              <a:gd name="connsiteX7919" fmla="*/ 11385708 w 13261896"/>
              <a:gd name="connsiteY7919" fmla="*/ 866680 h 5790485"/>
              <a:gd name="connsiteX7920" fmla="*/ 11438096 w 13261896"/>
              <a:gd name="connsiteY7920" fmla="*/ 842867 h 5790485"/>
              <a:gd name="connsiteX7921" fmla="*/ 11533298 w 13261896"/>
              <a:gd name="connsiteY7921" fmla="*/ 838105 h 5790485"/>
              <a:gd name="connsiteX7922" fmla="*/ 11604736 w 13261896"/>
              <a:gd name="connsiteY7922" fmla="*/ 895255 h 5790485"/>
              <a:gd name="connsiteX7923" fmla="*/ 11180921 w 13261896"/>
              <a:gd name="connsiteY7923" fmla="*/ 857155 h 5790485"/>
              <a:gd name="connsiteX7924" fmla="*/ 11147584 w 13261896"/>
              <a:gd name="connsiteY7924" fmla="*/ 885730 h 5790485"/>
              <a:gd name="connsiteX7925" fmla="*/ 11147584 w 13261896"/>
              <a:gd name="connsiteY7925" fmla="*/ 933355 h 5790485"/>
              <a:gd name="connsiteX7926" fmla="*/ 11090481 w 13261896"/>
              <a:gd name="connsiteY7926" fmla="*/ 871442 h 5790485"/>
              <a:gd name="connsiteX7927" fmla="*/ 11104721 w 13261896"/>
              <a:gd name="connsiteY7927" fmla="*/ 852392 h 5790485"/>
              <a:gd name="connsiteX7928" fmla="*/ 11157109 w 13261896"/>
              <a:gd name="connsiteY7928" fmla="*/ 838105 h 5790485"/>
              <a:gd name="connsiteX7929" fmla="*/ 11180921 w 13261896"/>
              <a:gd name="connsiteY7929" fmla="*/ 857155 h 5790485"/>
              <a:gd name="connsiteX7930" fmla="*/ 11990450 w 13261896"/>
              <a:gd name="connsiteY7930" fmla="*/ 838105 h 5790485"/>
              <a:gd name="connsiteX7931" fmla="*/ 12004738 w 13261896"/>
              <a:gd name="connsiteY7931" fmla="*/ 833342 h 5790485"/>
              <a:gd name="connsiteX7932" fmla="*/ 11990450 w 13261896"/>
              <a:gd name="connsiteY7932" fmla="*/ 838105 h 5790485"/>
              <a:gd name="connsiteX7933" fmla="*/ 11923775 w 13261896"/>
              <a:gd name="connsiteY7933" fmla="*/ 842867 h 5790485"/>
              <a:gd name="connsiteX7934" fmla="*/ 11933300 w 13261896"/>
              <a:gd name="connsiteY7934" fmla="*/ 857155 h 5790485"/>
              <a:gd name="connsiteX7935" fmla="*/ 11847623 w 13261896"/>
              <a:gd name="connsiteY7935" fmla="*/ 938117 h 5790485"/>
              <a:gd name="connsiteX7936" fmla="*/ 11857148 w 13261896"/>
              <a:gd name="connsiteY7936" fmla="*/ 900017 h 5790485"/>
              <a:gd name="connsiteX7937" fmla="*/ 11809523 w 13261896"/>
              <a:gd name="connsiteY7937" fmla="*/ 852392 h 5790485"/>
              <a:gd name="connsiteX7938" fmla="*/ 11809523 w 13261896"/>
              <a:gd name="connsiteY7938" fmla="*/ 833342 h 5790485"/>
              <a:gd name="connsiteX7939" fmla="*/ 11833336 w 13261896"/>
              <a:gd name="connsiteY7939" fmla="*/ 823817 h 5790485"/>
              <a:gd name="connsiteX7940" fmla="*/ 11923775 w 13261896"/>
              <a:gd name="connsiteY7940" fmla="*/ 842867 h 5790485"/>
              <a:gd name="connsiteX7941" fmla="*/ 11985688 w 13261896"/>
              <a:gd name="connsiteY7941" fmla="*/ 823817 h 5790485"/>
              <a:gd name="connsiteX7942" fmla="*/ 11961875 w 13261896"/>
              <a:gd name="connsiteY7942" fmla="*/ 890492 h 5790485"/>
              <a:gd name="connsiteX7943" fmla="*/ 11971400 w 13261896"/>
              <a:gd name="connsiteY7943" fmla="*/ 838105 h 5790485"/>
              <a:gd name="connsiteX7944" fmla="*/ 11961875 w 13261896"/>
              <a:gd name="connsiteY7944" fmla="*/ 814292 h 5790485"/>
              <a:gd name="connsiteX7945" fmla="*/ 11985688 w 13261896"/>
              <a:gd name="connsiteY7945" fmla="*/ 823817 h 5790485"/>
              <a:gd name="connsiteX7946" fmla="*/ 11195209 w 13261896"/>
              <a:gd name="connsiteY7946" fmla="*/ 838105 h 5790485"/>
              <a:gd name="connsiteX7947" fmla="*/ 11195209 w 13261896"/>
              <a:gd name="connsiteY7947" fmla="*/ 857155 h 5790485"/>
              <a:gd name="connsiteX7948" fmla="*/ 11157109 w 13261896"/>
              <a:gd name="connsiteY7948" fmla="*/ 823817 h 5790485"/>
              <a:gd name="connsiteX7949" fmla="*/ 11128534 w 13261896"/>
              <a:gd name="connsiteY7949" fmla="*/ 833342 h 5790485"/>
              <a:gd name="connsiteX7950" fmla="*/ 11076194 w 13261896"/>
              <a:gd name="connsiteY7950" fmla="*/ 871442 h 5790485"/>
              <a:gd name="connsiteX7951" fmla="*/ 11085719 w 13261896"/>
              <a:gd name="connsiteY7951" fmla="*/ 895255 h 5790485"/>
              <a:gd name="connsiteX7952" fmla="*/ 11071431 w 13261896"/>
              <a:gd name="connsiteY7952" fmla="*/ 866680 h 5790485"/>
              <a:gd name="connsiteX7953" fmla="*/ 11080956 w 13261896"/>
              <a:gd name="connsiteY7953" fmla="*/ 842867 h 5790485"/>
              <a:gd name="connsiteX7954" fmla="*/ 11166634 w 13261896"/>
              <a:gd name="connsiteY7954" fmla="*/ 814292 h 5790485"/>
              <a:gd name="connsiteX7955" fmla="*/ 11195209 w 13261896"/>
              <a:gd name="connsiteY7955" fmla="*/ 838105 h 5790485"/>
              <a:gd name="connsiteX7956" fmla="*/ 11866625 w 13261896"/>
              <a:gd name="connsiteY7956" fmla="*/ 809530 h 5790485"/>
              <a:gd name="connsiteX7957" fmla="*/ 11933300 w 13261896"/>
              <a:gd name="connsiteY7957" fmla="*/ 823817 h 5790485"/>
              <a:gd name="connsiteX7958" fmla="*/ 11942825 w 13261896"/>
              <a:gd name="connsiteY7958" fmla="*/ 847630 h 5790485"/>
              <a:gd name="connsiteX7959" fmla="*/ 11923775 w 13261896"/>
              <a:gd name="connsiteY7959" fmla="*/ 823817 h 5790485"/>
              <a:gd name="connsiteX7960" fmla="*/ 11833336 w 13261896"/>
              <a:gd name="connsiteY7960" fmla="*/ 809530 h 5790485"/>
              <a:gd name="connsiteX7961" fmla="*/ 11795236 w 13261896"/>
              <a:gd name="connsiteY7961" fmla="*/ 842867 h 5790485"/>
              <a:gd name="connsiteX7962" fmla="*/ 11790473 w 13261896"/>
              <a:gd name="connsiteY7962" fmla="*/ 847630 h 5790485"/>
              <a:gd name="connsiteX7963" fmla="*/ 11785711 w 13261896"/>
              <a:gd name="connsiteY7963" fmla="*/ 833342 h 5790485"/>
              <a:gd name="connsiteX7964" fmla="*/ 11823811 w 13261896"/>
              <a:gd name="connsiteY7964" fmla="*/ 804767 h 5790485"/>
              <a:gd name="connsiteX7965" fmla="*/ 11866625 w 13261896"/>
              <a:gd name="connsiteY7965" fmla="*/ 809530 h 5790485"/>
              <a:gd name="connsiteX7966" fmla="*/ 11438096 w 13261896"/>
              <a:gd name="connsiteY7966" fmla="*/ 828580 h 5790485"/>
              <a:gd name="connsiteX7967" fmla="*/ 11361896 w 13261896"/>
              <a:gd name="connsiteY7967" fmla="*/ 895255 h 5790485"/>
              <a:gd name="connsiteX7968" fmla="*/ 11371421 w 13261896"/>
              <a:gd name="connsiteY7968" fmla="*/ 952405 h 5790485"/>
              <a:gd name="connsiteX7969" fmla="*/ 11271408 w 13261896"/>
              <a:gd name="connsiteY7969" fmla="*/ 833342 h 5790485"/>
              <a:gd name="connsiteX7970" fmla="*/ 11285696 w 13261896"/>
              <a:gd name="connsiteY7970" fmla="*/ 814292 h 5790485"/>
              <a:gd name="connsiteX7971" fmla="*/ 11357133 w 13261896"/>
              <a:gd name="connsiteY7971" fmla="*/ 809530 h 5790485"/>
              <a:gd name="connsiteX7972" fmla="*/ 11404758 w 13261896"/>
              <a:gd name="connsiteY7972" fmla="*/ 795242 h 5790485"/>
              <a:gd name="connsiteX7973" fmla="*/ 11438096 w 13261896"/>
              <a:gd name="connsiteY7973" fmla="*/ 828580 h 5790485"/>
              <a:gd name="connsiteX7974" fmla="*/ 11214259 w 13261896"/>
              <a:gd name="connsiteY7974" fmla="*/ 823817 h 5790485"/>
              <a:gd name="connsiteX7975" fmla="*/ 11214259 w 13261896"/>
              <a:gd name="connsiteY7975" fmla="*/ 857155 h 5790485"/>
              <a:gd name="connsiteX7976" fmla="*/ 11166634 w 13261896"/>
              <a:gd name="connsiteY7976" fmla="*/ 800005 h 5790485"/>
              <a:gd name="connsiteX7977" fmla="*/ 11119009 w 13261896"/>
              <a:gd name="connsiteY7977" fmla="*/ 819055 h 5790485"/>
              <a:gd name="connsiteX7978" fmla="*/ 11057144 w 13261896"/>
              <a:gd name="connsiteY7978" fmla="*/ 876205 h 5790485"/>
              <a:gd name="connsiteX7979" fmla="*/ 11052381 w 13261896"/>
              <a:gd name="connsiteY7979" fmla="*/ 857155 h 5790485"/>
              <a:gd name="connsiteX7980" fmla="*/ 11071431 w 13261896"/>
              <a:gd name="connsiteY7980" fmla="*/ 828580 h 5790485"/>
              <a:gd name="connsiteX7981" fmla="*/ 11176159 w 13261896"/>
              <a:gd name="connsiteY7981" fmla="*/ 795242 h 5790485"/>
              <a:gd name="connsiteX7982" fmla="*/ 11214259 w 13261896"/>
              <a:gd name="connsiteY7982" fmla="*/ 823817 h 5790485"/>
              <a:gd name="connsiteX7983" fmla="*/ 11719036 w 13261896"/>
              <a:gd name="connsiteY7983" fmla="*/ 809530 h 5790485"/>
              <a:gd name="connsiteX7984" fmla="*/ 11719036 w 13261896"/>
              <a:gd name="connsiteY7984" fmla="*/ 842867 h 5790485"/>
              <a:gd name="connsiteX7985" fmla="*/ 11614261 w 13261896"/>
              <a:gd name="connsiteY7985" fmla="*/ 928592 h 5790485"/>
              <a:gd name="connsiteX7986" fmla="*/ 11585686 w 13261896"/>
              <a:gd name="connsiteY7986" fmla="*/ 838105 h 5790485"/>
              <a:gd name="connsiteX7987" fmla="*/ 11538061 w 13261896"/>
              <a:gd name="connsiteY7987" fmla="*/ 823817 h 5790485"/>
              <a:gd name="connsiteX7988" fmla="*/ 11533298 w 13261896"/>
              <a:gd name="connsiteY7988" fmla="*/ 814292 h 5790485"/>
              <a:gd name="connsiteX7989" fmla="*/ 11566636 w 13261896"/>
              <a:gd name="connsiteY7989" fmla="*/ 790480 h 5790485"/>
              <a:gd name="connsiteX7990" fmla="*/ 11619023 w 13261896"/>
              <a:gd name="connsiteY7990" fmla="*/ 809530 h 5790485"/>
              <a:gd name="connsiteX7991" fmla="*/ 11676173 w 13261896"/>
              <a:gd name="connsiteY7991" fmla="*/ 785717 h 5790485"/>
              <a:gd name="connsiteX7992" fmla="*/ 11719036 w 13261896"/>
              <a:gd name="connsiteY7992" fmla="*/ 809530 h 5790485"/>
              <a:gd name="connsiteX7993" fmla="*/ 11871388 w 13261896"/>
              <a:gd name="connsiteY7993" fmla="*/ 795242 h 5790485"/>
              <a:gd name="connsiteX7994" fmla="*/ 11952350 w 13261896"/>
              <a:gd name="connsiteY7994" fmla="*/ 823817 h 5790485"/>
              <a:gd name="connsiteX7995" fmla="*/ 11933300 w 13261896"/>
              <a:gd name="connsiteY7995" fmla="*/ 804767 h 5790485"/>
              <a:gd name="connsiteX7996" fmla="*/ 11823811 w 13261896"/>
              <a:gd name="connsiteY7996" fmla="*/ 790480 h 5790485"/>
              <a:gd name="connsiteX7997" fmla="*/ 11766661 w 13261896"/>
              <a:gd name="connsiteY7997" fmla="*/ 847630 h 5790485"/>
              <a:gd name="connsiteX7998" fmla="*/ 11766661 w 13261896"/>
              <a:gd name="connsiteY7998" fmla="*/ 804767 h 5790485"/>
              <a:gd name="connsiteX7999" fmla="*/ 11814286 w 13261896"/>
              <a:gd name="connsiteY7999" fmla="*/ 776192 h 5790485"/>
              <a:gd name="connsiteX8000" fmla="*/ 11871388 w 13261896"/>
              <a:gd name="connsiteY8000" fmla="*/ 795242 h 5790485"/>
              <a:gd name="connsiteX8001" fmla="*/ 11223784 w 13261896"/>
              <a:gd name="connsiteY8001" fmla="*/ 809530 h 5790485"/>
              <a:gd name="connsiteX8002" fmla="*/ 11199971 w 13261896"/>
              <a:gd name="connsiteY8002" fmla="*/ 790480 h 5790485"/>
              <a:gd name="connsiteX8003" fmla="*/ 11238071 w 13261896"/>
              <a:gd name="connsiteY8003" fmla="*/ 776192 h 5790485"/>
              <a:gd name="connsiteX8004" fmla="*/ 11223784 w 13261896"/>
              <a:gd name="connsiteY8004" fmla="*/ 809530 h 5790485"/>
              <a:gd name="connsiteX8005" fmla="*/ 11447621 w 13261896"/>
              <a:gd name="connsiteY8005" fmla="*/ 804767 h 5790485"/>
              <a:gd name="connsiteX8006" fmla="*/ 11447621 w 13261896"/>
              <a:gd name="connsiteY8006" fmla="*/ 800005 h 5790485"/>
              <a:gd name="connsiteX8007" fmla="*/ 11447621 w 13261896"/>
              <a:gd name="connsiteY8007" fmla="*/ 819055 h 5790485"/>
              <a:gd name="connsiteX8008" fmla="*/ 11404758 w 13261896"/>
              <a:gd name="connsiteY8008" fmla="*/ 780955 h 5790485"/>
              <a:gd name="connsiteX8009" fmla="*/ 11357133 w 13261896"/>
              <a:gd name="connsiteY8009" fmla="*/ 795242 h 5790485"/>
              <a:gd name="connsiteX8010" fmla="*/ 11257121 w 13261896"/>
              <a:gd name="connsiteY8010" fmla="*/ 838105 h 5790485"/>
              <a:gd name="connsiteX8011" fmla="*/ 11252359 w 13261896"/>
              <a:gd name="connsiteY8011" fmla="*/ 823817 h 5790485"/>
              <a:gd name="connsiteX8012" fmla="*/ 11347608 w 13261896"/>
              <a:gd name="connsiteY8012" fmla="*/ 790480 h 5790485"/>
              <a:gd name="connsiteX8013" fmla="*/ 11409521 w 13261896"/>
              <a:gd name="connsiteY8013" fmla="*/ 771430 h 5790485"/>
              <a:gd name="connsiteX8014" fmla="*/ 11447621 w 13261896"/>
              <a:gd name="connsiteY8014" fmla="*/ 804767 h 5790485"/>
              <a:gd name="connsiteX8015" fmla="*/ 11780948 w 13261896"/>
              <a:gd name="connsiteY8015" fmla="*/ 771430 h 5790485"/>
              <a:gd name="connsiteX8016" fmla="*/ 11752373 w 13261896"/>
              <a:gd name="connsiteY8016" fmla="*/ 847630 h 5790485"/>
              <a:gd name="connsiteX8017" fmla="*/ 11752373 w 13261896"/>
              <a:gd name="connsiteY8017" fmla="*/ 819055 h 5790485"/>
              <a:gd name="connsiteX8018" fmla="*/ 11733323 w 13261896"/>
              <a:gd name="connsiteY8018" fmla="*/ 766667 h 5790485"/>
              <a:gd name="connsiteX8019" fmla="*/ 11780948 w 13261896"/>
              <a:gd name="connsiteY8019" fmla="*/ 771430 h 5790485"/>
              <a:gd name="connsiteX8020" fmla="*/ 11738086 w 13261896"/>
              <a:gd name="connsiteY8020" fmla="*/ 800005 h 5790485"/>
              <a:gd name="connsiteX8021" fmla="*/ 11733323 w 13261896"/>
              <a:gd name="connsiteY8021" fmla="*/ 842867 h 5790485"/>
              <a:gd name="connsiteX8022" fmla="*/ 11676173 w 13261896"/>
              <a:gd name="connsiteY8022" fmla="*/ 771430 h 5790485"/>
              <a:gd name="connsiteX8023" fmla="*/ 11619023 w 13261896"/>
              <a:gd name="connsiteY8023" fmla="*/ 795242 h 5790485"/>
              <a:gd name="connsiteX8024" fmla="*/ 11561873 w 13261896"/>
              <a:gd name="connsiteY8024" fmla="*/ 776192 h 5790485"/>
              <a:gd name="connsiteX8025" fmla="*/ 11514248 w 13261896"/>
              <a:gd name="connsiteY8025" fmla="*/ 828580 h 5790485"/>
              <a:gd name="connsiteX8026" fmla="*/ 11514248 w 13261896"/>
              <a:gd name="connsiteY8026" fmla="*/ 800005 h 5790485"/>
              <a:gd name="connsiteX8027" fmla="*/ 11566636 w 13261896"/>
              <a:gd name="connsiteY8027" fmla="*/ 771430 h 5790485"/>
              <a:gd name="connsiteX8028" fmla="*/ 11614261 w 13261896"/>
              <a:gd name="connsiteY8028" fmla="*/ 780955 h 5790485"/>
              <a:gd name="connsiteX8029" fmla="*/ 11680936 w 13261896"/>
              <a:gd name="connsiteY8029" fmla="*/ 761905 h 5790485"/>
              <a:gd name="connsiteX8030" fmla="*/ 11738086 w 13261896"/>
              <a:gd name="connsiteY8030" fmla="*/ 800005 h 5790485"/>
              <a:gd name="connsiteX8031" fmla="*/ 11471433 w 13261896"/>
              <a:gd name="connsiteY8031" fmla="*/ 804767 h 5790485"/>
              <a:gd name="connsiteX8032" fmla="*/ 11471433 w 13261896"/>
              <a:gd name="connsiteY8032" fmla="*/ 833342 h 5790485"/>
              <a:gd name="connsiteX8033" fmla="*/ 11433333 w 13261896"/>
              <a:gd name="connsiteY8033" fmla="*/ 761905 h 5790485"/>
              <a:gd name="connsiteX8034" fmla="*/ 11471433 w 13261896"/>
              <a:gd name="connsiteY8034" fmla="*/ 804767 h 5790485"/>
              <a:gd name="connsiteX8035" fmla="*/ 11347608 w 13261896"/>
              <a:gd name="connsiteY8035" fmla="*/ 776192 h 5790485"/>
              <a:gd name="connsiteX8036" fmla="*/ 11238071 w 13261896"/>
              <a:gd name="connsiteY8036" fmla="*/ 814292 h 5790485"/>
              <a:gd name="connsiteX8037" fmla="*/ 11242834 w 13261896"/>
              <a:gd name="connsiteY8037" fmla="*/ 842867 h 5790485"/>
              <a:gd name="connsiteX8038" fmla="*/ 11233309 w 13261896"/>
              <a:gd name="connsiteY8038" fmla="*/ 814292 h 5790485"/>
              <a:gd name="connsiteX8039" fmla="*/ 11333321 w 13261896"/>
              <a:gd name="connsiteY8039" fmla="*/ 771430 h 5790485"/>
              <a:gd name="connsiteX8040" fmla="*/ 11390471 w 13261896"/>
              <a:gd name="connsiteY8040" fmla="*/ 761905 h 5790485"/>
              <a:gd name="connsiteX8041" fmla="*/ 11347608 w 13261896"/>
              <a:gd name="connsiteY8041" fmla="*/ 776192 h 5790485"/>
              <a:gd name="connsiteX8042" fmla="*/ 11628548 w 13261896"/>
              <a:gd name="connsiteY8042" fmla="*/ 761905 h 5790485"/>
              <a:gd name="connsiteX8043" fmla="*/ 11566636 w 13261896"/>
              <a:gd name="connsiteY8043" fmla="*/ 761905 h 5790485"/>
              <a:gd name="connsiteX8044" fmla="*/ 11495198 w 13261896"/>
              <a:gd name="connsiteY8044" fmla="*/ 828580 h 5790485"/>
              <a:gd name="connsiteX8045" fmla="*/ 11495198 w 13261896"/>
              <a:gd name="connsiteY8045" fmla="*/ 785717 h 5790485"/>
              <a:gd name="connsiteX8046" fmla="*/ 11547586 w 13261896"/>
              <a:gd name="connsiteY8046" fmla="*/ 757142 h 5790485"/>
              <a:gd name="connsiteX8047" fmla="*/ 11628548 w 13261896"/>
              <a:gd name="connsiteY8047" fmla="*/ 761905 h 5790485"/>
              <a:gd name="connsiteX8048" fmla="*/ 11504723 w 13261896"/>
              <a:gd name="connsiteY8048" fmla="*/ 757142 h 5790485"/>
              <a:gd name="connsiteX8049" fmla="*/ 11480958 w 13261896"/>
              <a:gd name="connsiteY8049" fmla="*/ 795242 h 5790485"/>
              <a:gd name="connsiteX8050" fmla="*/ 11461908 w 13261896"/>
              <a:gd name="connsiteY8050" fmla="*/ 757142 h 5790485"/>
              <a:gd name="connsiteX8051" fmla="*/ 11504723 w 13261896"/>
              <a:gd name="connsiteY8051" fmla="*/ 757142 h 5790485"/>
              <a:gd name="connsiteX8052" fmla="*/ 11442858 w 13261896"/>
              <a:gd name="connsiteY8052" fmla="*/ 747617 h 5790485"/>
              <a:gd name="connsiteX8053" fmla="*/ 11414283 w 13261896"/>
              <a:gd name="connsiteY8053" fmla="*/ 742855 h 5790485"/>
              <a:gd name="connsiteX8054" fmla="*/ 11419046 w 13261896"/>
              <a:gd name="connsiteY8054" fmla="*/ 695277 h 5790485"/>
              <a:gd name="connsiteX8055" fmla="*/ 11438096 w 13261896"/>
              <a:gd name="connsiteY8055" fmla="*/ 695277 h 5790485"/>
              <a:gd name="connsiteX8056" fmla="*/ 11442858 w 13261896"/>
              <a:gd name="connsiteY8056" fmla="*/ 747617 h 5790485"/>
              <a:gd name="connsiteX8057" fmla="*/ 11795236 w 13261896"/>
              <a:gd name="connsiteY8057" fmla="*/ 761905 h 5790485"/>
              <a:gd name="connsiteX8058" fmla="*/ 11771423 w 13261896"/>
              <a:gd name="connsiteY8058" fmla="*/ 757142 h 5790485"/>
              <a:gd name="connsiteX8059" fmla="*/ 11776186 w 13261896"/>
              <a:gd name="connsiteY8059" fmla="*/ 685752 h 5790485"/>
              <a:gd name="connsiteX8060" fmla="*/ 11795236 w 13261896"/>
              <a:gd name="connsiteY8060" fmla="*/ 761905 h 5790485"/>
              <a:gd name="connsiteX8061" fmla="*/ 11452383 w 13261896"/>
              <a:gd name="connsiteY8061" fmla="*/ 609552 h 5790485"/>
              <a:gd name="connsiteX8062" fmla="*/ 11442858 w 13261896"/>
              <a:gd name="connsiteY8062" fmla="*/ 647652 h 5790485"/>
              <a:gd name="connsiteX8063" fmla="*/ 11428571 w 13261896"/>
              <a:gd name="connsiteY8063" fmla="*/ 604790 h 5790485"/>
              <a:gd name="connsiteX8064" fmla="*/ 11442858 w 13261896"/>
              <a:gd name="connsiteY8064" fmla="*/ 590502 h 5790485"/>
              <a:gd name="connsiteX8065" fmla="*/ 11452383 w 13261896"/>
              <a:gd name="connsiteY8065" fmla="*/ 609552 h 5790485"/>
              <a:gd name="connsiteX8066" fmla="*/ 11614261 w 13261896"/>
              <a:gd name="connsiteY8066" fmla="*/ 580977 h 5790485"/>
              <a:gd name="connsiteX8067" fmla="*/ 11619023 w 13261896"/>
              <a:gd name="connsiteY8067" fmla="*/ 595265 h 5790485"/>
              <a:gd name="connsiteX8068" fmla="*/ 11580923 w 13261896"/>
              <a:gd name="connsiteY8068" fmla="*/ 628602 h 5790485"/>
              <a:gd name="connsiteX8069" fmla="*/ 11566636 w 13261896"/>
              <a:gd name="connsiteY8069" fmla="*/ 628602 h 5790485"/>
              <a:gd name="connsiteX8070" fmla="*/ 11566636 w 13261896"/>
              <a:gd name="connsiteY8070" fmla="*/ 580977 h 5790485"/>
              <a:gd name="connsiteX8071" fmla="*/ 11614261 w 13261896"/>
              <a:gd name="connsiteY8071" fmla="*/ 580977 h 5790485"/>
              <a:gd name="connsiteX8072" fmla="*/ 11409521 w 13261896"/>
              <a:gd name="connsiteY8072" fmla="*/ 685752 h 5790485"/>
              <a:gd name="connsiteX8073" fmla="*/ 11399996 w 13261896"/>
              <a:gd name="connsiteY8073" fmla="*/ 747617 h 5790485"/>
              <a:gd name="connsiteX8074" fmla="*/ 11314271 w 13261896"/>
              <a:gd name="connsiteY8074" fmla="*/ 752380 h 5790485"/>
              <a:gd name="connsiteX8075" fmla="*/ 11309508 w 13261896"/>
              <a:gd name="connsiteY8075" fmla="*/ 719090 h 5790485"/>
              <a:gd name="connsiteX8076" fmla="*/ 11328558 w 13261896"/>
              <a:gd name="connsiteY8076" fmla="*/ 642890 h 5790485"/>
              <a:gd name="connsiteX8077" fmla="*/ 11304746 w 13261896"/>
              <a:gd name="connsiteY8077" fmla="*/ 557165 h 5790485"/>
              <a:gd name="connsiteX8078" fmla="*/ 11309508 w 13261896"/>
              <a:gd name="connsiteY8078" fmla="*/ 523827 h 5790485"/>
              <a:gd name="connsiteX8079" fmla="*/ 11409521 w 13261896"/>
              <a:gd name="connsiteY8079" fmla="*/ 685752 h 5790485"/>
              <a:gd name="connsiteX8080" fmla="*/ 11309508 w 13261896"/>
              <a:gd name="connsiteY8080" fmla="*/ 447627 h 5790485"/>
              <a:gd name="connsiteX8081" fmla="*/ 11319033 w 13261896"/>
              <a:gd name="connsiteY8081" fmla="*/ 438102 h 5790485"/>
              <a:gd name="connsiteX8082" fmla="*/ 11309508 w 13261896"/>
              <a:gd name="connsiteY8082" fmla="*/ 447627 h 5790485"/>
              <a:gd name="connsiteX8083" fmla="*/ 11771423 w 13261896"/>
              <a:gd name="connsiteY8083" fmla="*/ 471440 h 5790485"/>
              <a:gd name="connsiteX8084" fmla="*/ 11795236 w 13261896"/>
              <a:gd name="connsiteY8084" fmla="*/ 500015 h 5790485"/>
              <a:gd name="connsiteX8085" fmla="*/ 11809523 w 13261896"/>
              <a:gd name="connsiteY8085" fmla="*/ 566690 h 5790485"/>
              <a:gd name="connsiteX8086" fmla="*/ 11838098 w 13261896"/>
              <a:gd name="connsiteY8086" fmla="*/ 623840 h 5790485"/>
              <a:gd name="connsiteX8087" fmla="*/ 11842861 w 13261896"/>
              <a:gd name="connsiteY8087" fmla="*/ 695277 h 5790485"/>
              <a:gd name="connsiteX8088" fmla="*/ 11866625 w 13261896"/>
              <a:gd name="connsiteY8088" fmla="*/ 752380 h 5790485"/>
              <a:gd name="connsiteX8089" fmla="*/ 11866625 w 13261896"/>
              <a:gd name="connsiteY8089" fmla="*/ 771430 h 5790485"/>
              <a:gd name="connsiteX8090" fmla="*/ 11852386 w 13261896"/>
              <a:gd name="connsiteY8090" fmla="*/ 771430 h 5790485"/>
              <a:gd name="connsiteX8091" fmla="*/ 11809523 w 13261896"/>
              <a:gd name="connsiteY8091" fmla="*/ 757142 h 5790485"/>
              <a:gd name="connsiteX8092" fmla="*/ 11799998 w 13261896"/>
              <a:gd name="connsiteY8092" fmla="*/ 719090 h 5790485"/>
              <a:gd name="connsiteX8093" fmla="*/ 11776186 w 13261896"/>
              <a:gd name="connsiteY8093" fmla="*/ 652415 h 5790485"/>
              <a:gd name="connsiteX8094" fmla="*/ 11757136 w 13261896"/>
              <a:gd name="connsiteY8094" fmla="*/ 519065 h 5790485"/>
              <a:gd name="connsiteX8095" fmla="*/ 11723798 w 13261896"/>
              <a:gd name="connsiteY8095" fmla="*/ 447627 h 5790485"/>
              <a:gd name="connsiteX8096" fmla="*/ 11752373 w 13261896"/>
              <a:gd name="connsiteY8096" fmla="*/ 419052 h 5790485"/>
              <a:gd name="connsiteX8097" fmla="*/ 11771423 w 13261896"/>
              <a:gd name="connsiteY8097" fmla="*/ 471440 h 5790485"/>
              <a:gd name="connsiteX8098" fmla="*/ 11742848 w 13261896"/>
              <a:gd name="connsiteY8098" fmla="*/ 514302 h 5790485"/>
              <a:gd name="connsiteX8099" fmla="*/ 11752373 w 13261896"/>
              <a:gd name="connsiteY8099" fmla="*/ 595265 h 5790485"/>
              <a:gd name="connsiteX8100" fmla="*/ 11761898 w 13261896"/>
              <a:gd name="connsiteY8100" fmla="*/ 619077 h 5790485"/>
              <a:gd name="connsiteX8101" fmla="*/ 11761898 w 13261896"/>
              <a:gd name="connsiteY8101" fmla="*/ 752380 h 5790485"/>
              <a:gd name="connsiteX8102" fmla="*/ 11671411 w 13261896"/>
              <a:gd name="connsiteY8102" fmla="*/ 752380 h 5790485"/>
              <a:gd name="connsiteX8103" fmla="*/ 11671411 w 13261896"/>
              <a:gd name="connsiteY8103" fmla="*/ 590502 h 5790485"/>
              <a:gd name="connsiteX8104" fmla="*/ 11676173 w 13261896"/>
              <a:gd name="connsiteY8104" fmla="*/ 571452 h 5790485"/>
              <a:gd name="connsiteX8105" fmla="*/ 11657123 w 13261896"/>
              <a:gd name="connsiteY8105" fmla="*/ 590502 h 5790485"/>
              <a:gd name="connsiteX8106" fmla="*/ 11657123 w 13261896"/>
              <a:gd name="connsiteY8106" fmla="*/ 747617 h 5790485"/>
              <a:gd name="connsiteX8107" fmla="*/ 11647598 w 13261896"/>
              <a:gd name="connsiteY8107" fmla="*/ 723852 h 5790485"/>
              <a:gd name="connsiteX8108" fmla="*/ 11619023 w 13261896"/>
              <a:gd name="connsiteY8108" fmla="*/ 714327 h 5790485"/>
              <a:gd name="connsiteX8109" fmla="*/ 11661886 w 13261896"/>
              <a:gd name="connsiteY8109" fmla="*/ 504777 h 5790485"/>
              <a:gd name="connsiteX8110" fmla="*/ 11580923 w 13261896"/>
              <a:gd name="connsiteY8110" fmla="*/ 452390 h 5790485"/>
              <a:gd name="connsiteX8111" fmla="*/ 11566636 w 13261896"/>
              <a:gd name="connsiteY8111" fmla="*/ 428577 h 5790485"/>
              <a:gd name="connsiteX8112" fmla="*/ 11552348 w 13261896"/>
              <a:gd name="connsiteY8112" fmla="*/ 542877 h 5790485"/>
              <a:gd name="connsiteX8113" fmla="*/ 11547586 w 13261896"/>
              <a:gd name="connsiteY8113" fmla="*/ 652415 h 5790485"/>
              <a:gd name="connsiteX8114" fmla="*/ 11528536 w 13261896"/>
              <a:gd name="connsiteY8114" fmla="*/ 742855 h 5790485"/>
              <a:gd name="connsiteX8115" fmla="*/ 11461908 w 13261896"/>
              <a:gd name="connsiteY8115" fmla="*/ 747617 h 5790485"/>
              <a:gd name="connsiteX8116" fmla="*/ 11452383 w 13261896"/>
              <a:gd name="connsiteY8116" fmla="*/ 685752 h 5790485"/>
              <a:gd name="connsiteX8117" fmla="*/ 11466671 w 13261896"/>
              <a:gd name="connsiteY8117" fmla="*/ 604790 h 5790485"/>
              <a:gd name="connsiteX8118" fmla="*/ 11447621 w 13261896"/>
              <a:gd name="connsiteY8118" fmla="*/ 566690 h 5790485"/>
              <a:gd name="connsiteX8119" fmla="*/ 11428571 w 13261896"/>
              <a:gd name="connsiteY8119" fmla="*/ 471440 h 5790485"/>
              <a:gd name="connsiteX8120" fmla="*/ 11552348 w 13261896"/>
              <a:gd name="connsiteY8120" fmla="*/ 380952 h 5790485"/>
              <a:gd name="connsiteX8121" fmla="*/ 11742848 w 13261896"/>
              <a:gd name="connsiteY8121" fmla="*/ 514302 h 5790485"/>
              <a:gd name="connsiteX8122" fmla="*/ 11714273 w 13261896"/>
              <a:gd name="connsiteY8122" fmla="*/ 361902 h 5790485"/>
              <a:gd name="connsiteX8123" fmla="*/ 11714273 w 13261896"/>
              <a:gd name="connsiteY8123" fmla="*/ 342900 h 5790485"/>
              <a:gd name="connsiteX8124" fmla="*/ 11714273 w 13261896"/>
              <a:gd name="connsiteY8124" fmla="*/ 361902 h 5790485"/>
              <a:gd name="connsiteX8125" fmla="*/ 11757136 w 13261896"/>
              <a:gd name="connsiteY8125" fmla="*/ 376190 h 5790485"/>
              <a:gd name="connsiteX8126" fmla="*/ 11757136 w 13261896"/>
              <a:gd name="connsiteY8126" fmla="*/ 400002 h 5790485"/>
              <a:gd name="connsiteX8127" fmla="*/ 11738086 w 13261896"/>
              <a:gd name="connsiteY8127" fmla="*/ 404765 h 5790485"/>
              <a:gd name="connsiteX8128" fmla="*/ 11719036 w 13261896"/>
              <a:gd name="connsiteY8128" fmla="*/ 385715 h 5790485"/>
              <a:gd name="connsiteX8129" fmla="*/ 11733323 w 13261896"/>
              <a:gd name="connsiteY8129" fmla="*/ 347615 h 5790485"/>
              <a:gd name="connsiteX8130" fmla="*/ 11714273 w 13261896"/>
              <a:gd name="connsiteY8130" fmla="*/ 319088 h 5790485"/>
              <a:gd name="connsiteX8131" fmla="*/ 11714273 w 13261896"/>
              <a:gd name="connsiteY8131" fmla="*/ 290513 h 5790485"/>
              <a:gd name="connsiteX8132" fmla="*/ 11757136 w 13261896"/>
              <a:gd name="connsiteY8132" fmla="*/ 376190 h 5790485"/>
              <a:gd name="connsiteX8133" fmla="*/ 11371421 w 13261896"/>
              <a:gd name="connsiteY8133" fmla="*/ 290513 h 5790485"/>
              <a:gd name="connsiteX8134" fmla="*/ 11347608 w 13261896"/>
              <a:gd name="connsiteY8134" fmla="*/ 290513 h 5790485"/>
              <a:gd name="connsiteX8135" fmla="*/ 11347608 w 13261896"/>
              <a:gd name="connsiteY8135" fmla="*/ 266700 h 5790485"/>
              <a:gd name="connsiteX8136" fmla="*/ 11371421 w 13261896"/>
              <a:gd name="connsiteY8136" fmla="*/ 290513 h 5790485"/>
              <a:gd name="connsiteX8137" fmla="*/ 11419046 w 13261896"/>
              <a:gd name="connsiteY8137" fmla="*/ 242888 h 5790485"/>
              <a:gd name="connsiteX8138" fmla="*/ 11452383 w 13261896"/>
              <a:gd name="connsiteY8138" fmla="*/ 261938 h 5790485"/>
              <a:gd name="connsiteX8139" fmla="*/ 11452383 w 13261896"/>
              <a:gd name="connsiteY8139" fmla="*/ 280988 h 5790485"/>
              <a:gd name="connsiteX8140" fmla="*/ 11414283 w 13261896"/>
              <a:gd name="connsiteY8140" fmla="*/ 285750 h 5790485"/>
              <a:gd name="connsiteX8141" fmla="*/ 11380946 w 13261896"/>
              <a:gd name="connsiteY8141" fmla="*/ 242888 h 5790485"/>
              <a:gd name="connsiteX8142" fmla="*/ 11419046 w 13261896"/>
              <a:gd name="connsiteY8142" fmla="*/ 242888 h 5790485"/>
              <a:gd name="connsiteX8143" fmla="*/ 11671411 w 13261896"/>
              <a:gd name="connsiteY8143" fmla="*/ 238125 h 5790485"/>
              <a:gd name="connsiteX8144" fmla="*/ 11676173 w 13261896"/>
              <a:gd name="connsiteY8144" fmla="*/ 361902 h 5790485"/>
              <a:gd name="connsiteX8145" fmla="*/ 11671411 w 13261896"/>
              <a:gd name="connsiteY8145" fmla="*/ 366665 h 5790485"/>
              <a:gd name="connsiteX8146" fmla="*/ 11671411 w 13261896"/>
              <a:gd name="connsiteY8146" fmla="*/ 257175 h 5790485"/>
              <a:gd name="connsiteX8147" fmla="*/ 11676173 w 13261896"/>
              <a:gd name="connsiteY8147" fmla="*/ 233363 h 5790485"/>
              <a:gd name="connsiteX8148" fmla="*/ 11671411 w 13261896"/>
              <a:gd name="connsiteY8148" fmla="*/ 238125 h 5790485"/>
              <a:gd name="connsiteX8149" fmla="*/ 11376183 w 13261896"/>
              <a:gd name="connsiteY8149" fmla="*/ 195263 h 5790485"/>
              <a:gd name="connsiteX8150" fmla="*/ 11380946 w 13261896"/>
              <a:gd name="connsiteY8150" fmla="*/ 209550 h 5790485"/>
              <a:gd name="connsiteX8151" fmla="*/ 11361896 w 13261896"/>
              <a:gd name="connsiteY8151" fmla="*/ 238125 h 5790485"/>
              <a:gd name="connsiteX8152" fmla="*/ 11404758 w 13261896"/>
              <a:gd name="connsiteY8152" fmla="*/ 295275 h 5790485"/>
              <a:gd name="connsiteX8153" fmla="*/ 11333321 w 13261896"/>
              <a:gd name="connsiteY8153" fmla="*/ 214313 h 5790485"/>
              <a:gd name="connsiteX8154" fmla="*/ 11357133 w 13261896"/>
              <a:gd name="connsiteY8154" fmla="*/ 195263 h 5790485"/>
              <a:gd name="connsiteX8155" fmla="*/ 11376183 w 13261896"/>
              <a:gd name="connsiteY8155" fmla="*/ 195263 h 5790485"/>
              <a:gd name="connsiteX8156" fmla="*/ 11314271 w 13261896"/>
              <a:gd name="connsiteY8156" fmla="*/ 180975 h 5790485"/>
              <a:gd name="connsiteX8157" fmla="*/ 11338083 w 13261896"/>
              <a:gd name="connsiteY8157" fmla="*/ 176213 h 5790485"/>
              <a:gd name="connsiteX8158" fmla="*/ 11314271 w 13261896"/>
              <a:gd name="connsiteY8158" fmla="*/ 180975 h 5790485"/>
              <a:gd name="connsiteX8159" fmla="*/ 11657123 w 13261896"/>
              <a:gd name="connsiteY8159" fmla="*/ 185738 h 5790485"/>
              <a:gd name="connsiteX8160" fmla="*/ 11528536 w 13261896"/>
              <a:gd name="connsiteY8160" fmla="*/ 95250 h 5790485"/>
              <a:gd name="connsiteX8161" fmla="*/ 11476196 w 13261896"/>
              <a:gd name="connsiteY8161" fmla="*/ 133350 h 5790485"/>
              <a:gd name="connsiteX8162" fmla="*/ 11457146 w 13261896"/>
              <a:gd name="connsiteY8162" fmla="*/ 128588 h 5790485"/>
              <a:gd name="connsiteX8163" fmla="*/ 11523773 w 13261896"/>
              <a:gd name="connsiteY8163" fmla="*/ 95250 h 5790485"/>
              <a:gd name="connsiteX8164" fmla="*/ 11657123 w 13261896"/>
              <a:gd name="connsiteY8164" fmla="*/ 185738 h 5790485"/>
              <a:gd name="connsiteX8165" fmla="*/ 11633311 w 13261896"/>
              <a:gd name="connsiteY8165" fmla="*/ 119063 h 5790485"/>
              <a:gd name="connsiteX8166" fmla="*/ 11699986 w 13261896"/>
              <a:gd name="connsiteY8166" fmla="*/ 261938 h 5790485"/>
              <a:gd name="connsiteX8167" fmla="*/ 11709511 w 13261896"/>
              <a:gd name="connsiteY8167" fmla="*/ 442865 h 5790485"/>
              <a:gd name="connsiteX8168" fmla="*/ 11628548 w 13261896"/>
              <a:gd name="connsiteY8168" fmla="*/ 357140 h 5790485"/>
              <a:gd name="connsiteX8169" fmla="*/ 11647598 w 13261896"/>
              <a:gd name="connsiteY8169" fmla="*/ 271463 h 5790485"/>
              <a:gd name="connsiteX8170" fmla="*/ 11528536 w 13261896"/>
              <a:gd name="connsiteY8170" fmla="*/ 128588 h 5790485"/>
              <a:gd name="connsiteX8171" fmla="*/ 11499961 w 13261896"/>
              <a:gd name="connsiteY8171" fmla="*/ 152400 h 5790485"/>
              <a:gd name="connsiteX8172" fmla="*/ 11509486 w 13261896"/>
              <a:gd name="connsiteY8172" fmla="*/ 157163 h 5790485"/>
              <a:gd name="connsiteX8173" fmla="*/ 11528536 w 13261896"/>
              <a:gd name="connsiteY8173" fmla="*/ 147638 h 5790485"/>
              <a:gd name="connsiteX8174" fmla="*/ 11604736 w 13261896"/>
              <a:gd name="connsiteY8174" fmla="*/ 195263 h 5790485"/>
              <a:gd name="connsiteX8175" fmla="*/ 11633311 w 13261896"/>
              <a:gd name="connsiteY8175" fmla="*/ 266700 h 5790485"/>
              <a:gd name="connsiteX8176" fmla="*/ 11576161 w 13261896"/>
              <a:gd name="connsiteY8176" fmla="*/ 304800 h 5790485"/>
              <a:gd name="connsiteX8177" fmla="*/ 11561873 w 13261896"/>
              <a:gd name="connsiteY8177" fmla="*/ 361902 h 5790485"/>
              <a:gd name="connsiteX8178" fmla="*/ 11414283 w 13261896"/>
              <a:gd name="connsiteY8178" fmla="*/ 471440 h 5790485"/>
              <a:gd name="connsiteX8179" fmla="*/ 11428571 w 13261896"/>
              <a:gd name="connsiteY8179" fmla="*/ 557165 h 5790485"/>
              <a:gd name="connsiteX8180" fmla="*/ 11399996 w 13261896"/>
              <a:gd name="connsiteY8180" fmla="*/ 542877 h 5790485"/>
              <a:gd name="connsiteX8181" fmla="*/ 11338083 w 13261896"/>
              <a:gd name="connsiteY8181" fmla="*/ 514302 h 5790485"/>
              <a:gd name="connsiteX8182" fmla="*/ 11338083 w 13261896"/>
              <a:gd name="connsiteY8182" fmla="*/ 500015 h 5790485"/>
              <a:gd name="connsiteX8183" fmla="*/ 11323796 w 13261896"/>
              <a:gd name="connsiteY8183" fmla="*/ 509540 h 5790485"/>
              <a:gd name="connsiteX8184" fmla="*/ 11290458 w 13261896"/>
              <a:gd name="connsiteY8184" fmla="*/ 423815 h 5790485"/>
              <a:gd name="connsiteX8185" fmla="*/ 11371421 w 13261896"/>
              <a:gd name="connsiteY8185" fmla="*/ 304800 h 5790485"/>
              <a:gd name="connsiteX8186" fmla="*/ 11385708 w 13261896"/>
              <a:gd name="connsiteY8186" fmla="*/ 314325 h 5790485"/>
              <a:gd name="connsiteX8187" fmla="*/ 11390471 w 13261896"/>
              <a:gd name="connsiteY8187" fmla="*/ 304800 h 5790485"/>
              <a:gd name="connsiteX8188" fmla="*/ 11433333 w 13261896"/>
              <a:gd name="connsiteY8188" fmla="*/ 328613 h 5790485"/>
              <a:gd name="connsiteX8189" fmla="*/ 11442858 w 13261896"/>
              <a:gd name="connsiteY8189" fmla="*/ 328613 h 5790485"/>
              <a:gd name="connsiteX8190" fmla="*/ 11409521 w 13261896"/>
              <a:gd name="connsiteY8190" fmla="*/ 300038 h 5790485"/>
              <a:gd name="connsiteX8191" fmla="*/ 11552348 w 13261896"/>
              <a:gd name="connsiteY8191" fmla="*/ 228600 h 5790485"/>
              <a:gd name="connsiteX8192" fmla="*/ 11580923 w 13261896"/>
              <a:gd name="connsiteY8192" fmla="*/ 247650 h 5790485"/>
              <a:gd name="connsiteX8193" fmla="*/ 11590448 w 13261896"/>
              <a:gd name="connsiteY8193" fmla="*/ 238125 h 5790485"/>
              <a:gd name="connsiteX8194" fmla="*/ 11538061 w 13261896"/>
              <a:gd name="connsiteY8194" fmla="*/ 195263 h 5790485"/>
              <a:gd name="connsiteX8195" fmla="*/ 11547586 w 13261896"/>
              <a:gd name="connsiteY8195" fmla="*/ 195263 h 5790485"/>
              <a:gd name="connsiteX8196" fmla="*/ 11604736 w 13261896"/>
              <a:gd name="connsiteY8196" fmla="*/ 228600 h 5790485"/>
              <a:gd name="connsiteX8197" fmla="*/ 11523773 w 13261896"/>
              <a:gd name="connsiteY8197" fmla="*/ 171450 h 5790485"/>
              <a:gd name="connsiteX8198" fmla="*/ 11499961 w 13261896"/>
              <a:gd name="connsiteY8198" fmla="*/ 209550 h 5790485"/>
              <a:gd name="connsiteX8199" fmla="*/ 11480958 w 13261896"/>
              <a:gd name="connsiteY8199" fmla="*/ 185738 h 5790485"/>
              <a:gd name="connsiteX8200" fmla="*/ 11490436 w 13261896"/>
              <a:gd name="connsiteY8200" fmla="*/ 142875 h 5790485"/>
              <a:gd name="connsiteX8201" fmla="*/ 11438096 w 13261896"/>
              <a:gd name="connsiteY8201" fmla="*/ 190500 h 5790485"/>
              <a:gd name="connsiteX8202" fmla="*/ 11385708 w 13261896"/>
              <a:gd name="connsiteY8202" fmla="*/ 161925 h 5790485"/>
              <a:gd name="connsiteX8203" fmla="*/ 11419046 w 13261896"/>
              <a:gd name="connsiteY8203" fmla="*/ 171450 h 5790485"/>
              <a:gd name="connsiteX8204" fmla="*/ 11385708 w 13261896"/>
              <a:gd name="connsiteY8204" fmla="*/ 142875 h 5790485"/>
              <a:gd name="connsiteX8205" fmla="*/ 11361896 w 13261896"/>
              <a:gd name="connsiteY8205" fmla="*/ 157163 h 5790485"/>
              <a:gd name="connsiteX8206" fmla="*/ 11338083 w 13261896"/>
              <a:gd name="connsiteY8206" fmla="*/ 142875 h 5790485"/>
              <a:gd name="connsiteX8207" fmla="*/ 11290458 w 13261896"/>
              <a:gd name="connsiteY8207" fmla="*/ 138113 h 5790485"/>
              <a:gd name="connsiteX8208" fmla="*/ 11295221 w 13261896"/>
              <a:gd name="connsiteY8208" fmla="*/ 119063 h 5790485"/>
              <a:gd name="connsiteX8209" fmla="*/ 11233309 w 13261896"/>
              <a:gd name="connsiteY8209" fmla="*/ 90488 h 5790485"/>
              <a:gd name="connsiteX8210" fmla="*/ 11261883 w 13261896"/>
              <a:gd name="connsiteY8210" fmla="*/ 80963 h 5790485"/>
              <a:gd name="connsiteX8211" fmla="*/ 11323796 w 13261896"/>
              <a:gd name="connsiteY8211" fmla="*/ 95250 h 5790485"/>
              <a:gd name="connsiteX8212" fmla="*/ 11390471 w 13261896"/>
              <a:gd name="connsiteY8212" fmla="*/ 100013 h 5790485"/>
              <a:gd name="connsiteX8213" fmla="*/ 11419046 w 13261896"/>
              <a:gd name="connsiteY8213" fmla="*/ 123825 h 5790485"/>
              <a:gd name="connsiteX8214" fmla="*/ 11423808 w 13261896"/>
              <a:gd name="connsiteY8214" fmla="*/ 114300 h 5790485"/>
              <a:gd name="connsiteX8215" fmla="*/ 11423808 w 13261896"/>
              <a:gd name="connsiteY8215" fmla="*/ 90488 h 5790485"/>
              <a:gd name="connsiteX8216" fmla="*/ 11485673 w 13261896"/>
              <a:gd name="connsiteY8216" fmla="*/ 52388 h 5790485"/>
              <a:gd name="connsiteX8217" fmla="*/ 11633311 w 13261896"/>
              <a:gd name="connsiteY8217" fmla="*/ 119063 h 5790485"/>
              <a:gd name="connsiteX8218" fmla="*/ 11580923 w 13261896"/>
              <a:gd name="connsiteY8218" fmla="*/ 61913 h 5790485"/>
              <a:gd name="connsiteX8219" fmla="*/ 11604736 w 13261896"/>
              <a:gd name="connsiteY8219" fmla="*/ 42863 h 5790485"/>
              <a:gd name="connsiteX8220" fmla="*/ 11609498 w 13261896"/>
              <a:gd name="connsiteY8220" fmla="*/ 57150 h 5790485"/>
              <a:gd name="connsiteX8221" fmla="*/ 11590448 w 13261896"/>
              <a:gd name="connsiteY8221" fmla="*/ 76200 h 5790485"/>
              <a:gd name="connsiteX8222" fmla="*/ 11485673 w 13261896"/>
              <a:gd name="connsiteY8222" fmla="*/ 38100 h 5790485"/>
              <a:gd name="connsiteX8223" fmla="*/ 11419046 w 13261896"/>
              <a:gd name="connsiteY8223" fmla="*/ 80963 h 5790485"/>
              <a:gd name="connsiteX8224" fmla="*/ 11409521 w 13261896"/>
              <a:gd name="connsiteY8224" fmla="*/ 76200 h 5790485"/>
              <a:gd name="connsiteX8225" fmla="*/ 11404758 w 13261896"/>
              <a:gd name="connsiteY8225" fmla="*/ 66675 h 5790485"/>
              <a:gd name="connsiteX8226" fmla="*/ 11399996 w 13261896"/>
              <a:gd name="connsiteY8226" fmla="*/ 61913 h 5790485"/>
              <a:gd name="connsiteX8227" fmla="*/ 11371421 w 13261896"/>
              <a:gd name="connsiteY8227" fmla="*/ 76200 h 5790485"/>
              <a:gd name="connsiteX8228" fmla="*/ 11342846 w 13261896"/>
              <a:gd name="connsiteY8228" fmla="*/ 61913 h 5790485"/>
              <a:gd name="connsiteX8229" fmla="*/ 11323796 w 13261896"/>
              <a:gd name="connsiteY8229" fmla="*/ 76200 h 5790485"/>
              <a:gd name="connsiteX8230" fmla="*/ 11504723 w 13261896"/>
              <a:gd name="connsiteY8230" fmla="*/ 9525 h 5790485"/>
              <a:gd name="connsiteX8231" fmla="*/ 11580923 w 13261896"/>
              <a:gd name="connsiteY8231" fmla="*/ 61913 h 5790485"/>
              <a:gd name="connsiteX8232" fmla="*/ 6619018 w 13261896"/>
              <a:gd name="connsiteY8232" fmla="*/ 4209526 h 5790485"/>
              <a:gd name="connsiteX8233" fmla="*/ 6628543 w 13261896"/>
              <a:gd name="connsiteY8233" fmla="*/ 4214289 h 5790485"/>
              <a:gd name="connsiteX8234" fmla="*/ 6833331 w 13261896"/>
              <a:gd name="connsiteY8234" fmla="*/ 4147661 h 5790485"/>
              <a:gd name="connsiteX8235" fmla="*/ 7090458 w 13261896"/>
              <a:gd name="connsiteY8235" fmla="*/ 4004786 h 5790485"/>
              <a:gd name="connsiteX8236" fmla="*/ 7180945 w 13261896"/>
              <a:gd name="connsiteY8236" fmla="*/ 3933349 h 5790485"/>
              <a:gd name="connsiteX8237" fmla="*/ 7204758 w 13261896"/>
              <a:gd name="connsiteY8237" fmla="*/ 3833336 h 5790485"/>
              <a:gd name="connsiteX8238" fmla="*/ 7257145 w 13261896"/>
              <a:gd name="connsiteY8238" fmla="*/ 3819049 h 5790485"/>
              <a:gd name="connsiteX8239" fmla="*/ 7261908 w 13261896"/>
              <a:gd name="connsiteY8239" fmla="*/ 3833336 h 5790485"/>
              <a:gd name="connsiteX8240" fmla="*/ 7252383 w 13261896"/>
              <a:gd name="connsiteY8240" fmla="*/ 3866674 h 5790485"/>
              <a:gd name="connsiteX8241" fmla="*/ 7252383 w 13261896"/>
              <a:gd name="connsiteY8241" fmla="*/ 3909536 h 5790485"/>
              <a:gd name="connsiteX8242" fmla="*/ 7261908 w 13261896"/>
              <a:gd name="connsiteY8242" fmla="*/ 3914299 h 5790485"/>
              <a:gd name="connsiteX8243" fmla="*/ 7595235 w 13261896"/>
              <a:gd name="connsiteY8243" fmla="*/ 3833336 h 5790485"/>
              <a:gd name="connsiteX8244" fmla="*/ 7866650 w 13261896"/>
              <a:gd name="connsiteY8244" fmla="*/ 3771472 h 5790485"/>
              <a:gd name="connsiteX8245" fmla="*/ 9171432 w 13261896"/>
              <a:gd name="connsiteY8245" fmla="*/ 3471434 h 5790485"/>
              <a:gd name="connsiteX8246" fmla="*/ 9190482 w 13261896"/>
              <a:gd name="connsiteY8246" fmla="*/ 3423809 h 5790485"/>
              <a:gd name="connsiteX8247" fmla="*/ 9176194 w 13261896"/>
              <a:gd name="connsiteY8247" fmla="*/ 3376232 h 5790485"/>
              <a:gd name="connsiteX8248" fmla="*/ 9280922 w 13261896"/>
              <a:gd name="connsiteY8248" fmla="*/ 3380994 h 5790485"/>
              <a:gd name="connsiteX8249" fmla="*/ 9299972 w 13261896"/>
              <a:gd name="connsiteY8249" fmla="*/ 3490484 h 5790485"/>
              <a:gd name="connsiteX8250" fmla="*/ 9757124 w 13261896"/>
              <a:gd name="connsiteY8250" fmla="*/ 3952399 h 5790485"/>
              <a:gd name="connsiteX8251" fmla="*/ 9890474 w 13261896"/>
              <a:gd name="connsiteY8251" fmla="*/ 3985736 h 5790485"/>
              <a:gd name="connsiteX8252" fmla="*/ 9885711 w 13261896"/>
              <a:gd name="connsiteY8252" fmla="*/ 3952399 h 5790485"/>
              <a:gd name="connsiteX8253" fmla="*/ 9947624 w 13261896"/>
              <a:gd name="connsiteY8253" fmla="*/ 3966686 h 5790485"/>
              <a:gd name="connsiteX8254" fmla="*/ 9933336 w 13261896"/>
              <a:gd name="connsiteY8254" fmla="*/ 3985736 h 5790485"/>
              <a:gd name="connsiteX8255" fmla="*/ 9942861 w 13261896"/>
              <a:gd name="connsiteY8255" fmla="*/ 3990499 h 5790485"/>
              <a:gd name="connsiteX8256" fmla="*/ 10071402 w 13261896"/>
              <a:gd name="connsiteY8256" fmla="*/ 4009549 h 5790485"/>
              <a:gd name="connsiteX8257" fmla="*/ 10085689 w 13261896"/>
              <a:gd name="connsiteY8257" fmla="*/ 4004786 h 5790485"/>
              <a:gd name="connsiteX8258" fmla="*/ 10085689 w 13261896"/>
              <a:gd name="connsiteY8258" fmla="*/ 3799999 h 5790485"/>
              <a:gd name="connsiteX8259" fmla="*/ 10104739 w 13261896"/>
              <a:gd name="connsiteY8259" fmla="*/ 3804761 h 5790485"/>
              <a:gd name="connsiteX8260" fmla="*/ 10104739 w 13261896"/>
              <a:gd name="connsiteY8260" fmla="*/ 4009549 h 5790485"/>
              <a:gd name="connsiteX8261" fmla="*/ 10152364 w 13261896"/>
              <a:gd name="connsiteY8261" fmla="*/ 4009549 h 5790485"/>
              <a:gd name="connsiteX8262" fmla="*/ 10157127 w 13261896"/>
              <a:gd name="connsiteY8262" fmla="*/ 4080986 h 5790485"/>
              <a:gd name="connsiteX8263" fmla="*/ 10114264 w 13261896"/>
              <a:gd name="connsiteY8263" fmla="*/ 4080986 h 5790485"/>
              <a:gd name="connsiteX8264" fmla="*/ 10109502 w 13261896"/>
              <a:gd name="connsiteY8264" fmla="*/ 4204764 h 5790485"/>
              <a:gd name="connsiteX8265" fmla="*/ 10099977 w 13261896"/>
              <a:gd name="connsiteY8265" fmla="*/ 4238101 h 5790485"/>
              <a:gd name="connsiteX8266" fmla="*/ 10104739 w 13261896"/>
              <a:gd name="connsiteY8266" fmla="*/ 4461939 h 5790485"/>
              <a:gd name="connsiteX8267" fmla="*/ 10114264 w 13261896"/>
              <a:gd name="connsiteY8267" fmla="*/ 4361926 h 5790485"/>
              <a:gd name="connsiteX8268" fmla="*/ 10447592 w 13261896"/>
              <a:gd name="connsiteY8268" fmla="*/ 4385739 h 5790485"/>
              <a:gd name="connsiteX8269" fmla="*/ 10228564 w 13261896"/>
              <a:gd name="connsiteY8269" fmla="*/ 4442889 h 5790485"/>
              <a:gd name="connsiteX8270" fmla="*/ 10252377 w 13261896"/>
              <a:gd name="connsiteY8270" fmla="*/ 4447651 h 5790485"/>
              <a:gd name="connsiteX8271" fmla="*/ 10666667 w 13261896"/>
              <a:gd name="connsiteY8271" fmla="*/ 4409551 h 5790485"/>
              <a:gd name="connsiteX8272" fmla="*/ 10666667 w 13261896"/>
              <a:gd name="connsiteY8272" fmla="*/ 4104799 h 5790485"/>
              <a:gd name="connsiteX8273" fmla="*/ 10657142 w 13261896"/>
              <a:gd name="connsiteY8273" fmla="*/ 4100036 h 5790485"/>
              <a:gd name="connsiteX8274" fmla="*/ 10623804 w 13261896"/>
              <a:gd name="connsiteY8274" fmla="*/ 4114324 h 5790485"/>
              <a:gd name="connsiteX8275" fmla="*/ 10652379 w 13261896"/>
              <a:gd name="connsiteY8275" fmla="*/ 4176189 h 5790485"/>
              <a:gd name="connsiteX8276" fmla="*/ 10647617 w 13261896"/>
              <a:gd name="connsiteY8276" fmla="*/ 4204764 h 5790485"/>
              <a:gd name="connsiteX8277" fmla="*/ 10623804 w 13261896"/>
              <a:gd name="connsiteY8277" fmla="*/ 4166664 h 5790485"/>
              <a:gd name="connsiteX8278" fmla="*/ 10561892 w 13261896"/>
              <a:gd name="connsiteY8278" fmla="*/ 4119086 h 5790485"/>
              <a:gd name="connsiteX8279" fmla="*/ 10561892 w 13261896"/>
              <a:gd name="connsiteY8279" fmla="*/ 3952399 h 5790485"/>
              <a:gd name="connsiteX8280" fmla="*/ 10666667 w 13261896"/>
              <a:gd name="connsiteY8280" fmla="*/ 3695272 h 5790485"/>
              <a:gd name="connsiteX8281" fmla="*/ 10680954 w 13261896"/>
              <a:gd name="connsiteY8281" fmla="*/ 3695272 h 5790485"/>
              <a:gd name="connsiteX8282" fmla="*/ 10680954 w 13261896"/>
              <a:gd name="connsiteY8282" fmla="*/ 4404789 h 5790485"/>
              <a:gd name="connsiteX8283" fmla="*/ 10976181 w 13261896"/>
              <a:gd name="connsiteY8283" fmla="*/ 4376214 h 5790485"/>
              <a:gd name="connsiteX8284" fmla="*/ 11128534 w 13261896"/>
              <a:gd name="connsiteY8284" fmla="*/ 4466701 h 5790485"/>
              <a:gd name="connsiteX8285" fmla="*/ 11147584 w 13261896"/>
              <a:gd name="connsiteY8285" fmla="*/ 3747659 h 5790485"/>
              <a:gd name="connsiteX8286" fmla="*/ 11147584 w 13261896"/>
              <a:gd name="connsiteY8286" fmla="*/ 3185732 h 5790485"/>
              <a:gd name="connsiteX8287" fmla="*/ 11157109 w 13261896"/>
              <a:gd name="connsiteY8287" fmla="*/ 3138107 h 5790485"/>
              <a:gd name="connsiteX8288" fmla="*/ 11157109 w 13261896"/>
              <a:gd name="connsiteY8288" fmla="*/ 2747629 h 5790485"/>
              <a:gd name="connsiteX8289" fmla="*/ 11138059 w 13261896"/>
              <a:gd name="connsiteY8289" fmla="*/ 2742867 h 5790485"/>
              <a:gd name="connsiteX8290" fmla="*/ 11138059 w 13261896"/>
              <a:gd name="connsiteY8290" fmla="*/ 2371439 h 5790485"/>
              <a:gd name="connsiteX8291" fmla="*/ 10952369 w 13261896"/>
              <a:gd name="connsiteY8291" fmla="*/ 2328577 h 5790485"/>
              <a:gd name="connsiteX8292" fmla="*/ 10914269 w 13261896"/>
              <a:gd name="connsiteY8292" fmla="*/ 2285714 h 5790485"/>
              <a:gd name="connsiteX8293" fmla="*/ 10809494 w 13261896"/>
              <a:gd name="connsiteY8293" fmla="*/ 2271427 h 5790485"/>
              <a:gd name="connsiteX8294" fmla="*/ 10742819 w 13261896"/>
              <a:gd name="connsiteY8294" fmla="*/ 2233374 h 5790485"/>
              <a:gd name="connsiteX8295" fmla="*/ 10695242 w 13261896"/>
              <a:gd name="connsiteY8295" fmla="*/ 2138124 h 5790485"/>
              <a:gd name="connsiteX8296" fmla="*/ 10661904 w 13261896"/>
              <a:gd name="connsiteY8296" fmla="*/ 2152412 h 5790485"/>
              <a:gd name="connsiteX8297" fmla="*/ 10623804 w 13261896"/>
              <a:gd name="connsiteY8297" fmla="*/ 2109549 h 5790485"/>
              <a:gd name="connsiteX8298" fmla="*/ 10590467 w 13261896"/>
              <a:gd name="connsiteY8298" fmla="*/ 2033349 h 5790485"/>
              <a:gd name="connsiteX8299" fmla="*/ 10628567 w 13261896"/>
              <a:gd name="connsiteY8299" fmla="*/ 1919049 h 5790485"/>
              <a:gd name="connsiteX8300" fmla="*/ 10590467 w 13261896"/>
              <a:gd name="connsiteY8300" fmla="*/ 1828610 h 5790485"/>
              <a:gd name="connsiteX8301" fmla="*/ 10619042 w 13261896"/>
              <a:gd name="connsiteY8301" fmla="*/ 1738122 h 5790485"/>
              <a:gd name="connsiteX8302" fmla="*/ 10580942 w 13261896"/>
              <a:gd name="connsiteY8302" fmla="*/ 1633347 h 5790485"/>
              <a:gd name="connsiteX8303" fmla="*/ 10614279 w 13261896"/>
              <a:gd name="connsiteY8303" fmla="*/ 1542860 h 5790485"/>
              <a:gd name="connsiteX8304" fmla="*/ 10628567 w 13261896"/>
              <a:gd name="connsiteY8304" fmla="*/ 1495235 h 5790485"/>
              <a:gd name="connsiteX8305" fmla="*/ 10685717 w 13261896"/>
              <a:gd name="connsiteY8305" fmla="*/ 1452420 h 5790485"/>
              <a:gd name="connsiteX8306" fmla="*/ 10771394 w 13261896"/>
              <a:gd name="connsiteY8306" fmla="*/ 1409557 h 5790485"/>
              <a:gd name="connsiteX8307" fmla="*/ 10904744 w 13261896"/>
              <a:gd name="connsiteY8307" fmla="*/ 1442895 h 5790485"/>
              <a:gd name="connsiteX8308" fmla="*/ 10957131 w 13261896"/>
              <a:gd name="connsiteY8308" fmla="*/ 1528572 h 5790485"/>
              <a:gd name="connsiteX8309" fmla="*/ 11014281 w 13261896"/>
              <a:gd name="connsiteY8309" fmla="*/ 1519047 h 5790485"/>
              <a:gd name="connsiteX8310" fmla="*/ 11090481 w 13261896"/>
              <a:gd name="connsiteY8310" fmla="*/ 1533335 h 5790485"/>
              <a:gd name="connsiteX8311" fmla="*/ 11142821 w 13261896"/>
              <a:gd name="connsiteY8311" fmla="*/ 1566672 h 5790485"/>
              <a:gd name="connsiteX8312" fmla="*/ 11133296 w 13261896"/>
              <a:gd name="connsiteY8312" fmla="*/ 1490472 h 5790485"/>
              <a:gd name="connsiteX8313" fmla="*/ 11166634 w 13261896"/>
              <a:gd name="connsiteY8313" fmla="*/ 1404795 h 5790485"/>
              <a:gd name="connsiteX8314" fmla="*/ 10995231 w 13261896"/>
              <a:gd name="connsiteY8314" fmla="*/ 1266682 h 5790485"/>
              <a:gd name="connsiteX8315" fmla="*/ 11100006 w 13261896"/>
              <a:gd name="connsiteY8315" fmla="*/ 1080992 h 5790485"/>
              <a:gd name="connsiteX8316" fmla="*/ 11033331 w 13261896"/>
              <a:gd name="connsiteY8316" fmla="*/ 1019080 h 5790485"/>
              <a:gd name="connsiteX8317" fmla="*/ 11004756 w 13261896"/>
              <a:gd name="connsiteY8317" fmla="*/ 919067 h 5790485"/>
              <a:gd name="connsiteX8318" fmla="*/ 11299983 w 13261896"/>
              <a:gd name="connsiteY8318" fmla="*/ 752380 h 5790485"/>
              <a:gd name="connsiteX8319" fmla="*/ 11304746 w 13261896"/>
              <a:gd name="connsiteY8319" fmla="*/ 733330 h 5790485"/>
              <a:gd name="connsiteX8320" fmla="*/ 11319033 w 13261896"/>
              <a:gd name="connsiteY8320" fmla="*/ 642890 h 5790485"/>
              <a:gd name="connsiteX8321" fmla="*/ 11299983 w 13261896"/>
              <a:gd name="connsiteY8321" fmla="*/ 595265 h 5790485"/>
              <a:gd name="connsiteX8322" fmla="*/ 11299983 w 13261896"/>
              <a:gd name="connsiteY8322" fmla="*/ 490490 h 5790485"/>
              <a:gd name="connsiteX8323" fmla="*/ 11280933 w 13261896"/>
              <a:gd name="connsiteY8323" fmla="*/ 423815 h 5790485"/>
              <a:gd name="connsiteX8324" fmla="*/ 11323796 w 13261896"/>
              <a:gd name="connsiteY8324" fmla="*/ 319088 h 5790485"/>
              <a:gd name="connsiteX8325" fmla="*/ 11271408 w 13261896"/>
              <a:gd name="connsiteY8325" fmla="*/ 214313 h 5790485"/>
              <a:gd name="connsiteX8326" fmla="*/ 11280933 w 13261896"/>
              <a:gd name="connsiteY8326" fmla="*/ 190500 h 5790485"/>
              <a:gd name="connsiteX8327" fmla="*/ 11214259 w 13261896"/>
              <a:gd name="connsiteY8327" fmla="*/ 104775 h 5790485"/>
              <a:gd name="connsiteX8328" fmla="*/ 11309508 w 13261896"/>
              <a:gd name="connsiteY8328" fmla="*/ 80963 h 5790485"/>
              <a:gd name="connsiteX8329" fmla="*/ 11499961 w 13261896"/>
              <a:gd name="connsiteY8329" fmla="*/ 0 h 5790485"/>
              <a:gd name="connsiteX8330" fmla="*/ 11504723 w 13261896"/>
              <a:gd name="connsiteY8330" fmla="*/ 0 h 5790485"/>
              <a:gd name="connsiteX8331" fmla="*/ 11528536 w 13261896"/>
              <a:gd name="connsiteY8331" fmla="*/ 23813 h 5790485"/>
              <a:gd name="connsiteX8332" fmla="*/ 11580923 w 13261896"/>
              <a:gd name="connsiteY8332" fmla="*/ 52388 h 5790485"/>
              <a:gd name="connsiteX8333" fmla="*/ 11604736 w 13261896"/>
              <a:gd name="connsiteY8333" fmla="*/ 33338 h 5790485"/>
              <a:gd name="connsiteX8334" fmla="*/ 11619023 w 13261896"/>
              <a:gd name="connsiteY8334" fmla="*/ 52388 h 5790485"/>
              <a:gd name="connsiteX8335" fmla="*/ 11604736 w 13261896"/>
              <a:gd name="connsiteY8335" fmla="*/ 85725 h 5790485"/>
              <a:gd name="connsiteX8336" fmla="*/ 11704748 w 13261896"/>
              <a:gd name="connsiteY8336" fmla="*/ 247650 h 5790485"/>
              <a:gd name="connsiteX8337" fmla="*/ 11761898 w 13261896"/>
              <a:gd name="connsiteY8337" fmla="*/ 404765 h 5790485"/>
              <a:gd name="connsiteX8338" fmla="*/ 11776186 w 13261896"/>
              <a:gd name="connsiteY8338" fmla="*/ 438102 h 5790485"/>
              <a:gd name="connsiteX8339" fmla="*/ 11780948 w 13261896"/>
              <a:gd name="connsiteY8339" fmla="*/ 471440 h 5790485"/>
              <a:gd name="connsiteX8340" fmla="*/ 11804761 w 13261896"/>
              <a:gd name="connsiteY8340" fmla="*/ 500015 h 5790485"/>
              <a:gd name="connsiteX8341" fmla="*/ 11819048 w 13261896"/>
              <a:gd name="connsiteY8341" fmla="*/ 571452 h 5790485"/>
              <a:gd name="connsiteX8342" fmla="*/ 11847623 w 13261896"/>
              <a:gd name="connsiteY8342" fmla="*/ 623840 h 5790485"/>
              <a:gd name="connsiteX8343" fmla="*/ 11852386 w 13261896"/>
              <a:gd name="connsiteY8343" fmla="*/ 700040 h 5790485"/>
              <a:gd name="connsiteX8344" fmla="*/ 11876150 w 13261896"/>
              <a:gd name="connsiteY8344" fmla="*/ 776192 h 5790485"/>
              <a:gd name="connsiteX8345" fmla="*/ 12080938 w 13261896"/>
              <a:gd name="connsiteY8345" fmla="*/ 923830 h 5790485"/>
              <a:gd name="connsiteX8346" fmla="*/ 11990450 w 13261896"/>
              <a:gd name="connsiteY8346" fmla="*/ 1100042 h 5790485"/>
              <a:gd name="connsiteX8347" fmla="*/ 12052363 w 13261896"/>
              <a:gd name="connsiteY8347" fmla="*/ 1185720 h 5790485"/>
              <a:gd name="connsiteX8348" fmla="*/ 12085700 w 13261896"/>
              <a:gd name="connsiteY8348" fmla="*/ 1280970 h 5790485"/>
              <a:gd name="connsiteX8349" fmla="*/ 12080938 w 13261896"/>
              <a:gd name="connsiteY8349" fmla="*/ 1300020 h 5790485"/>
              <a:gd name="connsiteX8350" fmla="*/ 11928538 w 13261896"/>
              <a:gd name="connsiteY8350" fmla="*/ 1400032 h 5790485"/>
              <a:gd name="connsiteX8351" fmla="*/ 11923775 w 13261896"/>
              <a:gd name="connsiteY8351" fmla="*/ 1457182 h 5790485"/>
              <a:gd name="connsiteX8352" fmla="*/ 11938063 w 13261896"/>
              <a:gd name="connsiteY8352" fmla="*/ 1514285 h 5790485"/>
              <a:gd name="connsiteX8353" fmla="*/ 11985688 w 13261896"/>
              <a:gd name="connsiteY8353" fmla="*/ 1499997 h 5790485"/>
              <a:gd name="connsiteX8354" fmla="*/ 12071413 w 13261896"/>
              <a:gd name="connsiteY8354" fmla="*/ 1528572 h 5790485"/>
              <a:gd name="connsiteX8355" fmla="*/ 12152375 w 13261896"/>
              <a:gd name="connsiteY8355" fmla="*/ 1423845 h 5790485"/>
              <a:gd name="connsiteX8356" fmla="*/ 12185713 w 13261896"/>
              <a:gd name="connsiteY8356" fmla="*/ 1433370 h 5790485"/>
              <a:gd name="connsiteX8357" fmla="*/ 12228575 w 13261896"/>
              <a:gd name="connsiteY8357" fmla="*/ 1357170 h 5790485"/>
              <a:gd name="connsiteX8358" fmla="*/ 12295204 w 13261896"/>
              <a:gd name="connsiteY8358" fmla="*/ 1266682 h 5790485"/>
              <a:gd name="connsiteX8359" fmla="*/ 12552379 w 13261896"/>
              <a:gd name="connsiteY8359" fmla="*/ 1038130 h 5790485"/>
              <a:gd name="connsiteX8360" fmla="*/ 12533329 w 13261896"/>
              <a:gd name="connsiteY8360" fmla="*/ 980980 h 5790485"/>
              <a:gd name="connsiteX8361" fmla="*/ 12595241 w 13261896"/>
              <a:gd name="connsiteY8361" fmla="*/ 942880 h 5790485"/>
              <a:gd name="connsiteX8362" fmla="*/ 12714256 w 13261896"/>
              <a:gd name="connsiteY8362" fmla="*/ 1080992 h 5790485"/>
              <a:gd name="connsiteX8363" fmla="*/ 12519041 w 13261896"/>
              <a:gd name="connsiteY8363" fmla="*/ 1438132 h 5790485"/>
              <a:gd name="connsiteX8364" fmla="*/ 12542854 w 13261896"/>
              <a:gd name="connsiteY8364" fmla="*/ 1490472 h 5790485"/>
              <a:gd name="connsiteX8365" fmla="*/ 12495229 w 13261896"/>
              <a:gd name="connsiteY8365" fmla="*/ 1576197 h 5790485"/>
              <a:gd name="connsiteX8366" fmla="*/ 12480941 w 13261896"/>
              <a:gd name="connsiteY8366" fmla="*/ 1609535 h 5790485"/>
              <a:gd name="connsiteX8367" fmla="*/ 12423791 w 13261896"/>
              <a:gd name="connsiteY8367" fmla="*/ 1647635 h 5790485"/>
              <a:gd name="connsiteX8368" fmla="*/ 12204763 w 13261896"/>
              <a:gd name="connsiteY8368" fmla="*/ 2019062 h 5790485"/>
              <a:gd name="connsiteX8369" fmla="*/ 12180950 w 13261896"/>
              <a:gd name="connsiteY8369" fmla="*/ 2042874 h 5790485"/>
              <a:gd name="connsiteX8370" fmla="*/ 12119038 w 13261896"/>
              <a:gd name="connsiteY8370" fmla="*/ 2080974 h 5790485"/>
              <a:gd name="connsiteX8371" fmla="*/ 11995213 w 13261896"/>
              <a:gd name="connsiteY8371" fmla="*/ 2161937 h 5790485"/>
              <a:gd name="connsiteX8372" fmla="*/ 11942825 w 13261896"/>
              <a:gd name="connsiteY8372" fmla="*/ 2185749 h 5790485"/>
              <a:gd name="connsiteX8373" fmla="*/ 11899963 w 13261896"/>
              <a:gd name="connsiteY8373" fmla="*/ 2190512 h 5790485"/>
              <a:gd name="connsiteX8374" fmla="*/ 11895200 w 13261896"/>
              <a:gd name="connsiteY8374" fmla="*/ 2480977 h 5790485"/>
              <a:gd name="connsiteX8375" fmla="*/ 11880913 w 13261896"/>
              <a:gd name="connsiteY8375" fmla="*/ 2719054 h 5790485"/>
              <a:gd name="connsiteX8376" fmla="*/ 11895200 w 13261896"/>
              <a:gd name="connsiteY8376" fmla="*/ 3185732 h 5790485"/>
              <a:gd name="connsiteX8377" fmla="*/ 11914250 w 13261896"/>
              <a:gd name="connsiteY8377" fmla="*/ 3423809 h 5790485"/>
              <a:gd name="connsiteX8378" fmla="*/ 11914250 w 13261896"/>
              <a:gd name="connsiteY8378" fmla="*/ 4090511 h 5790485"/>
              <a:gd name="connsiteX8379" fmla="*/ 11976163 w 13261896"/>
              <a:gd name="connsiteY8379" fmla="*/ 4047649 h 5790485"/>
              <a:gd name="connsiteX8380" fmla="*/ 11961875 w 13261896"/>
              <a:gd name="connsiteY8380" fmla="*/ 4033361 h 5790485"/>
              <a:gd name="connsiteX8381" fmla="*/ 12028550 w 13261896"/>
              <a:gd name="connsiteY8381" fmla="*/ 4019074 h 5790485"/>
              <a:gd name="connsiteX8382" fmla="*/ 12123800 w 13261896"/>
              <a:gd name="connsiteY8382" fmla="*/ 4038124 h 5790485"/>
              <a:gd name="connsiteX8383" fmla="*/ 12195238 w 13261896"/>
              <a:gd name="connsiteY8383" fmla="*/ 4000024 h 5790485"/>
              <a:gd name="connsiteX8384" fmla="*/ 12271391 w 13261896"/>
              <a:gd name="connsiteY8384" fmla="*/ 4085749 h 5790485"/>
              <a:gd name="connsiteX8385" fmla="*/ 12261866 w 13261896"/>
              <a:gd name="connsiteY8385" fmla="*/ 4119086 h 5790485"/>
              <a:gd name="connsiteX8386" fmla="*/ 12295204 w 13261896"/>
              <a:gd name="connsiteY8386" fmla="*/ 4152424 h 5790485"/>
              <a:gd name="connsiteX8387" fmla="*/ 12352354 w 13261896"/>
              <a:gd name="connsiteY8387" fmla="*/ 4109561 h 5790485"/>
              <a:gd name="connsiteX8388" fmla="*/ 12366641 w 13261896"/>
              <a:gd name="connsiteY8388" fmla="*/ 4085749 h 5790485"/>
              <a:gd name="connsiteX8389" fmla="*/ 12399979 w 13261896"/>
              <a:gd name="connsiteY8389" fmla="*/ 4076224 h 5790485"/>
              <a:gd name="connsiteX8390" fmla="*/ 12433316 w 13261896"/>
              <a:gd name="connsiteY8390" fmla="*/ 4090511 h 5790485"/>
              <a:gd name="connsiteX8391" fmla="*/ 12476179 w 13261896"/>
              <a:gd name="connsiteY8391" fmla="*/ 4076224 h 5790485"/>
              <a:gd name="connsiteX8392" fmla="*/ 12590479 w 13261896"/>
              <a:gd name="connsiteY8392" fmla="*/ 4166664 h 5790485"/>
              <a:gd name="connsiteX8393" fmla="*/ 12647581 w 13261896"/>
              <a:gd name="connsiteY8393" fmla="*/ 4100036 h 5790485"/>
              <a:gd name="connsiteX8394" fmla="*/ 12690444 w 13261896"/>
              <a:gd name="connsiteY8394" fmla="*/ 4133374 h 5790485"/>
              <a:gd name="connsiteX8395" fmla="*/ 12695206 w 13261896"/>
              <a:gd name="connsiteY8395" fmla="*/ 4100036 h 5790485"/>
              <a:gd name="connsiteX8396" fmla="*/ 12719019 w 13261896"/>
              <a:gd name="connsiteY8396" fmla="*/ 4100036 h 5790485"/>
              <a:gd name="connsiteX8397" fmla="*/ 12752356 w 13261896"/>
              <a:gd name="connsiteY8397" fmla="*/ 4138136 h 5790485"/>
              <a:gd name="connsiteX8398" fmla="*/ 12776169 w 13261896"/>
              <a:gd name="connsiteY8398" fmla="*/ 4133374 h 5790485"/>
              <a:gd name="connsiteX8399" fmla="*/ 12804744 w 13261896"/>
              <a:gd name="connsiteY8399" fmla="*/ 4071461 h 5790485"/>
              <a:gd name="connsiteX8400" fmla="*/ 12680919 w 13261896"/>
              <a:gd name="connsiteY8400" fmla="*/ 3947636 h 5790485"/>
              <a:gd name="connsiteX8401" fmla="*/ 12671394 w 13261896"/>
              <a:gd name="connsiteY8401" fmla="*/ 3909536 h 5790485"/>
              <a:gd name="connsiteX8402" fmla="*/ 12699969 w 13261896"/>
              <a:gd name="connsiteY8402" fmla="*/ 3909536 h 5790485"/>
              <a:gd name="connsiteX8403" fmla="*/ 12704731 w 13261896"/>
              <a:gd name="connsiteY8403" fmla="*/ 3885724 h 5790485"/>
              <a:gd name="connsiteX8404" fmla="*/ 12671394 w 13261896"/>
              <a:gd name="connsiteY8404" fmla="*/ 3814286 h 5790485"/>
              <a:gd name="connsiteX8405" fmla="*/ 12690444 w 13261896"/>
              <a:gd name="connsiteY8405" fmla="*/ 3780949 h 5790485"/>
              <a:gd name="connsiteX8406" fmla="*/ 12680919 w 13261896"/>
              <a:gd name="connsiteY8406" fmla="*/ 3809524 h 5790485"/>
              <a:gd name="connsiteX8407" fmla="*/ 12771406 w 13261896"/>
              <a:gd name="connsiteY8407" fmla="*/ 3880961 h 5790485"/>
              <a:gd name="connsiteX8408" fmla="*/ 12776169 w 13261896"/>
              <a:gd name="connsiteY8408" fmla="*/ 3871436 h 5790485"/>
              <a:gd name="connsiteX8409" fmla="*/ 12699969 w 13261896"/>
              <a:gd name="connsiteY8409" fmla="*/ 3761947 h 5790485"/>
              <a:gd name="connsiteX8410" fmla="*/ 12652344 w 13261896"/>
              <a:gd name="connsiteY8410" fmla="*/ 3785711 h 5790485"/>
              <a:gd name="connsiteX8411" fmla="*/ 12623816 w 13261896"/>
              <a:gd name="connsiteY8411" fmla="*/ 3776186 h 5790485"/>
              <a:gd name="connsiteX8412" fmla="*/ 12538091 w 13261896"/>
              <a:gd name="connsiteY8412" fmla="*/ 3795236 h 5790485"/>
              <a:gd name="connsiteX8413" fmla="*/ 12461891 w 13261896"/>
              <a:gd name="connsiteY8413" fmla="*/ 3799999 h 5790485"/>
              <a:gd name="connsiteX8414" fmla="*/ 12361879 w 13261896"/>
              <a:gd name="connsiteY8414" fmla="*/ 3842861 h 5790485"/>
              <a:gd name="connsiteX8415" fmla="*/ 12304729 w 13261896"/>
              <a:gd name="connsiteY8415" fmla="*/ 3828574 h 5790485"/>
              <a:gd name="connsiteX8416" fmla="*/ 12338066 w 13261896"/>
              <a:gd name="connsiteY8416" fmla="*/ 3795236 h 5790485"/>
              <a:gd name="connsiteX8417" fmla="*/ 12252341 w 13261896"/>
              <a:gd name="connsiteY8417" fmla="*/ 3790474 h 5790485"/>
              <a:gd name="connsiteX8418" fmla="*/ 12200000 w 13261896"/>
              <a:gd name="connsiteY8418" fmla="*/ 3780949 h 5790485"/>
              <a:gd name="connsiteX8419" fmla="*/ 12142850 w 13261896"/>
              <a:gd name="connsiteY8419" fmla="*/ 3804761 h 5790485"/>
              <a:gd name="connsiteX8420" fmla="*/ 12019025 w 13261896"/>
              <a:gd name="connsiteY8420" fmla="*/ 3814286 h 5790485"/>
              <a:gd name="connsiteX8421" fmla="*/ 11966638 w 13261896"/>
              <a:gd name="connsiteY8421" fmla="*/ 3799999 h 5790485"/>
              <a:gd name="connsiteX8422" fmla="*/ 12009500 w 13261896"/>
              <a:gd name="connsiteY8422" fmla="*/ 3809524 h 5790485"/>
              <a:gd name="connsiteX8423" fmla="*/ 12123800 w 13261896"/>
              <a:gd name="connsiteY8423" fmla="*/ 3766709 h 5790485"/>
              <a:gd name="connsiteX8424" fmla="*/ 12171425 w 13261896"/>
              <a:gd name="connsiteY8424" fmla="*/ 3776186 h 5790485"/>
              <a:gd name="connsiteX8425" fmla="*/ 12247579 w 13261896"/>
              <a:gd name="connsiteY8425" fmla="*/ 3757184 h 5790485"/>
              <a:gd name="connsiteX8426" fmla="*/ 12352354 w 13261896"/>
              <a:gd name="connsiteY8426" fmla="*/ 3785711 h 5790485"/>
              <a:gd name="connsiteX8427" fmla="*/ 12466654 w 13261896"/>
              <a:gd name="connsiteY8427" fmla="*/ 3757184 h 5790485"/>
              <a:gd name="connsiteX8428" fmla="*/ 12533329 w 13261896"/>
              <a:gd name="connsiteY8428" fmla="*/ 3766709 h 5790485"/>
              <a:gd name="connsiteX8429" fmla="*/ 12542854 w 13261896"/>
              <a:gd name="connsiteY8429" fmla="*/ 3761947 h 5790485"/>
              <a:gd name="connsiteX8430" fmla="*/ 12409504 w 13261896"/>
              <a:gd name="connsiteY8430" fmla="*/ 3685747 h 5790485"/>
              <a:gd name="connsiteX8431" fmla="*/ 12447604 w 13261896"/>
              <a:gd name="connsiteY8431" fmla="*/ 3704797 h 5790485"/>
              <a:gd name="connsiteX8432" fmla="*/ 12523804 w 13261896"/>
              <a:gd name="connsiteY8432" fmla="*/ 3695272 h 5790485"/>
              <a:gd name="connsiteX8433" fmla="*/ 12495229 w 13261896"/>
              <a:gd name="connsiteY8433" fmla="*/ 3661934 h 5790485"/>
              <a:gd name="connsiteX8434" fmla="*/ 12495229 w 13261896"/>
              <a:gd name="connsiteY8434" fmla="*/ 3638122 h 5790485"/>
              <a:gd name="connsiteX8435" fmla="*/ 12485704 w 13261896"/>
              <a:gd name="connsiteY8435" fmla="*/ 3628597 h 5790485"/>
              <a:gd name="connsiteX8436" fmla="*/ 12447604 w 13261896"/>
              <a:gd name="connsiteY8436" fmla="*/ 3638122 h 5790485"/>
              <a:gd name="connsiteX8437" fmla="*/ 12328541 w 13261896"/>
              <a:gd name="connsiteY8437" fmla="*/ 3542872 h 5790485"/>
              <a:gd name="connsiteX8438" fmla="*/ 12333304 w 13261896"/>
              <a:gd name="connsiteY8438" fmla="*/ 3495247 h 5790485"/>
              <a:gd name="connsiteX8439" fmla="*/ 12309491 w 13261896"/>
              <a:gd name="connsiteY8439" fmla="*/ 3476197 h 5790485"/>
              <a:gd name="connsiteX8440" fmla="*/ 12304729 w 13261896"/>
              <a:gd name="connsiteY8440" fmla="*/ 3447622 h 5790485"/>
              <a:gd name="connsiteX8441" fmla="*/ 12338066 w 13261896"/>
              <a:gd name="connsiteY8441" fmla="*/ 3390519 h 5790485"/>
              <a:gd name="connsiteX8442" fmla="*/ 12319016 w 13261896"/>
              <a:gd name="connsiteY8442" fmla="*/ 3433334 h 5790485"/>
              <a:gd name="connsiteX8443" fmla="*/ 12328541 w 13261896"/>
              <a:gd name="connsiteY8443" fmla="*/ 3461909 h 5790485"/>
              <a:gd name="connsiteX8444" fmla="*/ 12338066 w 13261896"/>
              <a:gd name="connsiteY8444" fmla="*/ 3466672 h 5790485"/>
              <a:gd name="connsiteX8445" fmla="*/ 12338066 w 13261896"/>
              <a:gd name="connsiteY8445" fmla="*/ 3457147 h 5790485"/>
              <a:gd name="connsiteX8446" fmla="*/ 12352354 w 13261896"/>
              <a:gd name="connsiteY8446" fmla="*/ 3433334 h 5790485"/>
              <a:gd name="connsiteX8447" fmla="*/ 12371404 w 13261896"/>
              <a:gd name="connsiteY8447" fmla="*/ 3433334 h 5790485"/>
              <a:gd name="connsiteX8448" fmla="*/ 12342829 w 13261896"/>
              <a:gd name="connsiteY8448" fmla="*/ 3447622 h 5790485"/>
              <a:gd name="connsiteX8449" fmla="*/ 12342829 w 13261896"/>
              <a:gd name="connsiteY8449" fmla="*/ 3476197 h 5790485"/>
              <a:gd name="connsiteX8450" fmla="*/ 12352354 w 13261896"/>
              <a:gd name="connsiteY8450" fmla="*/ 3480959 h 5790485"/>
              <a:gd name="connsiteX8451" fmla="*/ 12438079 w 13261896"/>
              <a:gd name="connsiteY8451" fmla="*/ 3466672 h 5790485"/>
              <a:gd name="connsiteX8452" fmla="*/ 12566666 w 13261896"/>
              <a:gd name="connsiteY8452" fmla="*/ 3538109 h 5790485"/>
              <a:gd name="connsiteX8453" fmla="*/ 12604766 w 13261896"/>
              <a:gd name="connsiteY8453" fmla="*/ 3504772 h 5790485"/>
              <a:gd name="connsiteX8454" fmla="*/ 12561904 w 13261896"/>
              <a:gd name="connsiteY8454" fmla="*/ 3404759 h 5790485"/>
              <a:gd name="connsiteX8455" fmla="*/ 12571429 w 13261896"/>
              <a:gd name="connsiteY8455" fmla="*/ 3371469 h 5790485"/>
              <a:gd name="connsiteX8456" fmla="*/ 12557141 w 13261896"/>
              <a:gd name="connsiteY8456" fmla="*/ 3347657 h 5790485"/>
              <a:gd name="connsiteX8457" fmla="*/ 12580954 w 13261896"/>
              <a:gd name="connsiteY8457" fmla="*/ 3409522 h 5790485"/>
              <a:gd name="connsiteX8458" fmla="*/ 12676156 w 13261896"/>
              <a:gd name="connsiteY8458" fmla="*/ 3480959 h 5790485"/>
              <a:gd name="connsiteX8459" fmla="*/ 12695206 w 13261896"/>
              <a:gd name="connsiteY8459" fmla="*/ 3485722 h 5790485"/>
              <a:gd name="connsiteX8460" fmla="*/ 12785694 w 13261896"/>
              <a:gd name="connsiteY8460" fmla="*/ 3447622 h 5790485"/>
              <a:gd name="connsiteX8461" fmla="*/ 12704731 w 13261896"/>
              <a:gd name="connsiteY8461" fmla="*/ 3533347 h 5790485"/>
              <a:gd name="connsiteX8462" fmla="*/ 12728544 w 13261896"/>
              <a:gd name="connsiteY8462" fmla="*/ 3580972 h 5790485"/>
              <a:gd name="connsiteX8463" fmla="*/ 12719019 w 13261896"/>
              <a:gd name="connsiteY8463" fmla="*/ 3614309 h 5790485"/>
              <a:gd name="connsiteX8464" fmla="*/ 12738069 w 13261896"/>
              <a:gd name="connsiteY8464" fmla="*/ 3661934 h 5790485"/>
              <a:gd name="connsiteX8465" fmla="*/ 12742831 w 13261896"/>
              <a:gd name="connsiteY8465" fmla="*/ 3714322 h 5790485"/>
              <a:gd name="connsiteX8466" fmla="*/ 12761881 w 13261896"/>
              <a:gd name="connsiteY8466" fmla="*/ 3752422 h 5790485"/>
              <a:gd name="connsiteX8467" fmla="*/ 12795219 w 13261896"/>
              <a:gd name="connsiteY8467" fmla="*/ 3833336 h 5790485"/>
              <a:gd name="connsiteX8468" fmla="*/ 12799981 w 13261896"/>
              <a:gd name="connsiteY8468" fmla="*/ 3880961 h 5790485"/>
              <a:gd name="connsiteX8469" fmla="*/ 12838081 w 13261896"/>
              <a:gd name="connsiteY8469" fmla="*/ 3919061 h 5790485"/>
              <a:gd name="connsiteX8470" fmla="*/ 12866656 w 13261896"/>
              <a:gd name="connsiteY8470" fmla="*/ 3985736 h 5790485"/>
              <a:gd name="connsiteX8471" fmla="*/ 12861894 w 13261896"/>
              <a:gd name="connsiteY8471" fmla="*/ 4028599 h 5790485"/>
              <a:gd name="connsiteX8472" fmla="*/ 12928569 w 13261896"/>
              <a:gd name="connsiteY8472" fmla="*/ 3961924 h 5790485"/>
              <a:gd name="connsiteX8473" fmla="*/ 12942856 w 13261896"/>
              <a:gd name="connsiteY8473" fmla="*/ 4028599 h 5790485"/>
              <a:gd name="connsiteX8474" fmla="*/ 12847606 w 13261896"/>
              <a:gd name="connsiteY8474" fmla="*/ 4152424 h 5790485"/>
              <a:gd name="connsiteX8475" fmla="*/ 12814269 w 13261896"/>
              <a:gd name="connsiteY8475" fmla="*/ 4152424 h 5790485"/>
              <a:gd name="connsiteX8476" fmla="*/ 12809506 w 13261896"/>
              <a:gd name="connsiteY8476" fmla="*/ 4161901 h 5790485"/>
              <a:gd name="connsiteX8477" fmla="*/ 12819031 w 13261896"/>
              <a:gd name="connsiteY8477" fmla="*/ 4180951 h 5790485"/>
              <a:gd name="connsiteX8478" fmla="*/ 12823794 w 13261896"/>
              <a:gd name="connsiteY8478" fmla="*/ 4242864 h 5790485"/>
              <a:gd name="connsiteX8479" fmla="*/ 12852369 w 13261896"/>
              <a:gd name="connsiteY8479" fmla="*/ 4266676 h 5790485"/>
              <a:gd name="connsiteX8480" fmla="*/ 12857131 w 13261896"/>
              <a:gd name="connsiteY8480" fmla="*/ 4271439 h 5790485"/>
              <a:gd name="connsiteX8481" fmla="*/ 12876181 w 13261896"/>
              <a:gd name="connsiteY8481" fmla="*/ 4261914 h 5790485"/>
              <a:gd name="connsiteX8482" fmla="*/ 12904756 w 13261896"/>
              <a:gd name="connsiteY8482" fmla="*/ 4271439 h 5790485"/>
              <a:gd name="connsiteX8483" fmla="*/ 13019009 w 13261896"/>
              <a:gd name="connsiteY8483" fmla="*/ 4176189 h 5790485"/>
              <a:gd name="connsiteX8484" fmla="*/ 13061871 w 13261896"/>
              <a:gd name="connsiteY8484" fmla="*/ 4176189 h 5790485"/>
              <a:gd name="connsiteX8485" fmla="*/ 13114259 w 13261896"/>
              <a:gd name="connsiteY8485" fmla="*/ 4166664 h 5790485"/>
              <a:gd name="connsiteX8486" fmla="*/ 13123784 w 13261896"/>
              <a:gd name="connsiteY8486" fmla="*/ 4176189 h 5790485"/>
              <a:gd name="connsiteX8487" fmla="*/ 13247609 w 13261896"/>
              <a:gd name="connsiteY8487" fmla="*/ 4161901 h 5790485"/>
              <a:gd name="connsiteX8488" fmla="*/ 13209509 w 13261896"/>
              <a:gd name="connsiteY8488" fmla="*/ 4204764 h 5790485"/>
              <a:gd name="connsiteX8489" fmla="*/ 13238084 w 13261896"/>
              <a:gd name="connsiteY8489" fmla="*/ 4228576 h 5790485"/>
              <a:gd name="connsiteX8490" fmla="*/ 13042821 w 13261896"/>
              <a:gd name="connsiteY8490" fmla="*/ 4304776 h 5790485"/>
              <a:gd name="connsiteX8491" fmla="*/ 13033296 w 13261896"/>
              <a:gd name="connsiteY8491" fmla="*/ 4314301 h 5790485"/>
              <a:gd name="connsiteX8492" fmla="*/ 13123784 w 13261896"/>
              <a:gd name="connsiteY8492" fmla="*/ 4338114 h 5790485"/>
              <a:gd name="connsiteX8493" fmla="*/ 13199984 w 13261896"/>
              <a:gd name="connsiteY8493" fmla="*/ 4419076 h 5790485"/>
              <a:gd name="connsiteX8494" fmla="*/ 13190459 w 13261896"/>
              <a:gd name="connsiteY8494" fmla="*/ 4423839 h 5790485"/>
              <a:gd name="connsiteX8495" fmla="*/ 13228559 w 13261896"/>
              <a:gd name="connsiteY8495" fmla="*/ 4480989 h 5790485"/>
              <a:gd name="connsiteX8496" fmla="*/ 13261896 w 13261896"/>
              <a:gd name="connsiteY8496" fmla="*/ 4500039 h 5790485"/>
              <a:gd name="connsiteX8497" fmla="*/ 13238084 w 13261896"/>
              <a:gd name="connsiteY8497" fmla="*/ 4490514 h 5790485"/>
              <a:gd name="connsiteX8498" fmla="*/ 13114259 w 13261896"/>
              <a:gd name="connsiteY8498" fmla="*/ 4500039 h 5790485"/>
              <a:gd name="connsiteX8499" fmla="*/ 13123784 w 13261896"/>
              <a:gd name="connsiteY8499" fmla="*/ 4514326 h 5790485"/>
              <a:gd name="connsiteX8500" fmla="*/ 13057109 w 13261896"/>
              <a:gd name="connsiteY8500" fmla="*/ 4514326 h 5790485"/>
              <a:gd name="connsiteX8501" fmla="*/ 12899994 w 13261896"/>
              <a:gd name="connsiteY8501" fmla="*/ 4428601 h 5790485"/>
              <a:gd name="connsiteX8502" fmla="*/ 12899994 w 13261896"/>
              <a:gd name="connsiteY8502" fmla="*/ 4442889 h 5790485"/>
              <a:gd name="connsiteX8503" fmla="*/ 12861894 w 13261896"/>
              <a:gd name="connsiteY8503" fmla="*/ 4476226 h 5790485"/>
              <a:gd name="connsiteX8504" fmla="*/ 12890469 w 13261896"/>
              <a:gd name="connsiteY8504" fmla="*/ 4504801 h 5790485"/>
              <a:gd name="connsiteX8505" fmla="*/ 12861894 w 13261896"/>
              <a:gd name="connsiteY8505" fmla="*/ 4523851 h 5790485"/>
              <a:gd name="connsiteX8506" fmla="*/ 12885706 w 13261896"/>
              <a:gd name="connsiteY8506" fmla="*/ 4566666 h 5790485"/>
              <a:gd name="connsiteX8507" fmla="*/ 12790456 w 13261896"/>
              <a:gd name="connsiteY8507" fmla="*/ 4619054 h 5790485"/>
              <a:gd name="connsiteX8508" fmla="*/ 12780931 w 13261896"/>
              <a:gd name="connsiteY8508" fmla="*/ 4661916 h 5790485"/>
              <a:gd name="connsiteX8509" fmla="*/ 12823794 w 13261896"/>
              <a:gd name="connsiteY8509" fmla="*/ 4657154 h 5790485"/>
              <a:gd name="connsiteX8510" fmla="*/ 12833319 w 13261896"/>
              <a:gd name="connsiteY8510" fmla="*/ 4676204 h 5790485"/>
              <a:gd name="connsiteX8511" fmla="*/ 12880944 w 13261896"/>
              <a:gd name="connsiteY8511" fmla="*/ 4690491 h 5790485"/>
              <a:gd name="connsiteX8512" fmla="*/ 12947619 w 13261896"/>
              <a:gd name="connsiteY8512" fmla="*/ 4690491 h 5790485"/>
              <a:gd name="connsiteX8513" fmla="*/ 13014246 w 13261896"/>
              <a:gd name="connsiteY8513" fmla="*/ 4709541 h 5790485"/>
              <a:gd name="connsiteX8514" fmla="*/ 13038059 w 13261896"/>
              <a:gd name="connsiteY8514" fmla="*/ 4704779 h 5790485"/>
              <a:gd name="connsiteX8515" fmla="*/ 12938094 w 13261896"/>
              <a:gd name="connsiteY8515" fmla="*/ 4709541 h 5790485"/>
              <a:gd name="connsiteX8516" fmla="*/ 12838081 w 13261896"/>
              <a:gd name="connsiteY8516" fmla="*/ 4733354 h 5790485"/>
              <a:gd name="connsiteX8517" fmla="*/ 12752356 w 13261896"/>
              <a:gd name="connsiteY8517" fmla="*/ 4776216 h 5790485"/>
              <a:gd name="connsiteX8518" fmla="*/ 12652344 w 13261896"/>
              <a:gd name="connsiteY8518" fmla="*/ 4809554 h 5790485"/>
              <a:gd name="connsiteX8519" fmla="*/ 12923806 w 13261896"/>
              <a:gd name="connsiteY8519" fmla="*/ 4933331 h 5790485"/>
              <a:gd name="connsiteX8520" fmla="*/ 12895231 w 13261896"/>
              <a:gd name="connsiteY8520" fmla="*/ 4923806 h 5790485"/>
              <a:gd name="connsiteX8521" fmla="*/ 12842844 w 13261896"/>
              <a:gd name="connsiteY8521" fmla="*/ 4938094 h 5790485"/>
              <a:gd name="connsiteX8522" fmla="*/ 12842844 w 13261896"/>
              <a:gd name="connsiteY8522" fmla="*/ 4947619 h 5790485"/>
              <a:gd name="connsiteX8523" fmla="*/ 12804744 w 13261896"/>
              <a:gd name="connsiteY8523" fmla="*/ 4952381 h 5790485"/>
              <a:gd name="connsiteX8524" fmla="*/ 12861894 w 13261896"/>
              <a:gd name="connsiteY8524" fmla="*/ 5033344 h 5790485"/>
              <a:gd name="connsiteX8525" fmla="*/ 12795219 w 13261896"/>
              <a:gd name="connsiteY8525" fmla="*/ 5042869 h 5790485"/>
              <a:gd name="connsiteX8526" fmla="*/ 12833319 w 13261896"/>
              <a:gd name="connsiteY8526" fmla="*/ 5152406 h 5790485"/>
              <a:gd name="connsiteX8527" fmla="*/ 12704731 w 13261896"/>
              <a:gd name="connsiteY8527" fmla="*/ 5123831 h 5790485"/>
              <a:gd name="connsiteX8528" fmla="*/ 12690444 w 13261896"/>
              <a:gd name="connsiteY8528" fmla="*/ 5152406 h 5790485"/>
              <a:gd name="connsiteX8529" fmla="*/ 12642819 w 13261896"/>
              <a:gd name="connsiteY8529" fmla="*/ 5214319 h 5790485"/>
              <a:gd name="connsiteX8530" fmla="*/ 12657106 w 13261896"/>
              <a:gd name="connsiteY8530" fmla="*/ 5219081 h 5790485"/>
              <a:gd name="connsiteX8531" fmla="*/ 12719019 w 13261896"/>
              <a:gd name="connsiteY8531" fmla="*/ 5204794 h 5790485"/>
              <a:gd name="connsiteX8532" fmla="*/ 12776169 w 13261896"/>
              <a:gd name="connsiteY8532" fmla="*/ 5219081 h 5790485"/>
              <a:gd name="connsiteX8533" fmla="*/ 12833319 w 13261896"/>
              <a:gd name="connsiteY8533" fmla="*/ 5219081 h 5790485"/>
              <a:gd name="connsiteX8534" fmla="*/ 12804744 w 13261896"/>
              <a:gd name="connsiteY8534" fmla="*/ 5233369 h 5790485"/>
              <a:gd name="connsiteX8535" fmla="*/ 12852369 w 13261896"/>
              <a:gd name="connsiteY8535" fmla="*/ 5290519 h 5790485"/>
              <a:gd name="connsiteX8536" fmla="*/ 12766644 w 13261896"/>
              <a:gd name="connsiteY8536" fmla="*/ 5309521 h 5790485"/>
              <a:gd name="connsiteX8537" fmla="*/ 12780931 w 13261896"/>
              <a:gd name="connsiteY8537" fmla="*/ 5328571 h 5790485"/>
              <a:gd name="connsiteX8538" fmla="*/ 12757119 w 13261896"/>
              <a:gd name="connsiteY8538" fmla="*/ 5338096 h 5790485"/>
              <a:gd name="connsiteX8539" fmla="*/ 12928569 w 13261896"/>
              <a:gd name="connsiteY8539" fmla="*/ 5504784 h 5790485"/>
              <a:gd name="connsiteX8540" fmla="*/ 12885706 w 13261896"/>
              <a:gd name="connsiteY8540" fmla="*/ 5533359 h 5790485"/>
              <a:gd name="connsiteX8541" fmla="*/ 12757119 w 13261896"/>
              <a:gd name="connsiteY8541" fmla="*/ 5433346 h 5790485"/>
              <a:gd name="connsiteX8542" fmla="*/ 12752356 w 13261896"/>
              <a:gd name="connsiteY8542" fmla="*/ 5442871 h 5790485"/>
              <a:gd name="connsiteX8543" fmla="*/ 12833319 w 13261896"/>
              <a:gd name="connsiteY8543" fmla="*/ 5561934 h 5790485"/>
              <a:gd name="connsiteX8544" fmla="*/ 12766644 w 13261896"/>
              <a:gd name="connsiteY8544" fmla="*/ 5571459 h 5790485"/>
              <a:gd name="connsiteX8545" fmla="*/ 12690444 w 13261896"/>
              <a:gd name="connsiteY8545" fmla="*/ 5438109 h 5790485"/>
              <a:gd name="connsiteX8546" fmla="*/ 12609529 w 13261896"/>
              <a:gd name="connsiteY8546" fmla="*/ 5395246 h 5790485"/>
              <a:gd name="connsiteX8547" fmla="*/ 12595241 w 13261896"/>
              <a:gd name="connsiteY8547" fmla="*/ 5395246 h 5790485"/>
              <a:gd name="connsiteX8548" fmla="*/ 12590479 w 13261896"/>
              <a:gd name="connsiteY8548" fmla="*/ 5423821 h 5790485"/>
              <a:gd name="connsiteX8549" fmla="*/ 12604766 w 13261896"/>
              <a:gd name="connsiteY8549" fmla="*/ 5485734 h 5790485"/>
              <a:gd name="connsiteX8550" fmla="*/ 12628531 w 13261896"/>
              <a:gd name="connsiteY8550" fmla="*/ 5509546 h 5790485"/>
              <a:gd name="connsiteX8551" fmla="*/ 12642819 w 13261896"/>
              <a:gd name="connsiteY8551" fmla="*/ 5542884 h 5790485"/>
              <a:gd name="connsiteX8552" fmla="*/ 12790456 w 13261896"/>
              <a:gd name="connsiteY8552" fmla="*/ 5652421 h 5790485"/>
              <a:gd name="connsiteX8553" fmla="*/ 12752356 w 13261896"/>
              <a:gd name="connsiteY8553" fmla="*/ 5690473 h 5790485"/>
              <a:gd name="connsiteX8554" fmla="*/ 12552379 w 13261896"/>
              <a:gd name="connsiteY8554" fmla="*/ 5557171 h 5790485"/>
              <a:gd name="connsiteX8555" fmla="*/ 12428554 w 13261896"/>
              <a:gd name="connsiteY8555" fmla="*/ 5500021 h 5790485"/>
              <a:gd name="connsiteX8556" fmla="*/ 12528566 w 13261896"/>
              <a:gd name="connsiteY8556" fmla="*/ 5566696 h 5790485"/>
              <a:gd name="connsiteX8557" fmla="*/ 12471416 w 13261896"/>
              <a:gd name="connsiteY8557" fmla="*/ 5557171 h 5790485"/>
              <a:gd name="connsiteX8558" fmla="*/ 12342829 w 13261896"/>
              <a:gd name="connsiteY8558" fmla="*/ 5576221 h 5790485"/>
              <a:gd name="connsiteX8559" fmla="*/ 12361879 w 13261896"/>
              <a:gd name="connsiteY8559" fmla="*/ 5590509 h 5790485"/>
              <a:gd name="connsiteX8560" fmla="*/ 12295204 w 13261896"/>
              <a:gd name="connsiteY8560" fmla="*/ 5600034 h 5790485"/>
              <a:gd name="connsiteX8561" fmla="*/ 12099988 w 13261896"/>
              <a:gd name="connsiteY8561" fmla="*/ 5500021 h 5790485"/>
              <a:gd name="connsiteX8562" fmla="*/ 12447604 w 13261896"/>
              <a:gd name="connsiteY8562" fmla="*/ 5523834 h 5790485"/>
              <a:gd name="connsiteX8563" fmla="*/ 12333304 w 13261896"/>
              <a:gd name="connsiteY8563" fmla="*/ 5490496 h 5790485"/>
              <a:gd name="connsiteX8564" fmla="*/ 12352354 w 13261896"/>
              <a:gd name="connsiteY8564" fmla="*/ 5471446 h 5790485"/>
              <a:gd name="connsiteX8565" fmla="*/ 12352354 w 13261896"/>
              <a:gd name="connsiteY8565" fmla="*/ 5452396 h 5790485"/>
              <a:gd name="connsiteX8566" fmla="*/ 12271391 w 13261896"/>
              <a:gd name="connsiteY8566" fmla="*/ 5452396 h 5790485"/>
              <a:gd name="connsiteX8567" fmla="*/ 12166663 w 13261896"/>
              <a:gd name="connsiteY8567" fmla="*/ 5471446 h 5790485"/>
              <a:gd name="connsiteX8568" fmla="*/ 12090463 w 13261896"/>
              <a:gd name="connsiteY8568" fmla="*/ 5495259 h 5790485"/>
              <a:gd name="connsiteX8569" fmla="*/ 12080938 w 13261896"/>
              <a:gd name="connsiteY8569" fmla="*/ 5485734 h 5790485"/>
              <a:gd name="connsiteX8570" fmla="*/ 12057125 w 13261896"/>
              <a:gd name="connsiteY8570" fmla="*/ 5500021 h 5790485"/>
              <a:gd name="connsiteX8571" fmla="*/ 12085700 w 13261896"/>
              <a:gd name="connsiteY8571" fmla="*/ 5533359 h 5790485"/>
              <a:gd name="connsiteX8572" fmla="*/ 11914250 w 13261896"/>
              <a:gd name="connsiteY8572" fmla="*/ 5590509 h 5790485"/>
              <a:gd name="connsiteX8573" fmla="*/ 11785711 w 13261896"/>
              <a:gd name="connsiteY8573" fmla="*/ 5628609 h 5790485"/>
              <a:gd name="connsiteX8574" fmla="*/ 11790473 w 13261896"/>
              <a:gd name="connsiteY8574" fmla="*/ 5642896 h 5790485"/>
              <a:gd name="connsiteX8575" fmla="*/ 11742848 w 13261896"/>
              <a:gd name="connsiteY8575" fmla="*/ 5623846 h 5790485"/>
              <a:gd name="connsiteX8576" fmla="*/ 11685698 w 13261896"/>
              <a:gd name="connsiteY8576" fmla="*/ 5695236 h 5790485"/>
              <a:gd name="connsiteX8577" fmla="*/ 11638073 w 13261896"/>
              <a:gd name="connsiteY8577" fmla="*/ 5657184 h 5790485"/>
              <a:gd name="connsiteX8578" fmla="*/ 11671411 w 13261896"/>
              <a:gd name="connsiteY8578" fmla="*/ 5685711 h 5790485"/>
              <a:gd name="connsiteX8579" fmla="*/ 11685698 w 13261896"/>
              <a:gd name="connsiteY8579" fmla="*/ 5680948 h 5790485"/>
              <a:gd name="connsiteX8580" fmla="*/ 11652361 w 13261896"/>
              <a:gd name="connsiteY8580" fmla="*/ 5538121 h 5790485"/>
              <a:gd name="connsiteX8581" fmla="*/ 11666648 w 13261896"/>
              <a:gd name="connsiteY8581" fmla="*/ 5476209 h 5790485"/>
              <a:gd name="connsiteX8582" fmla="*/ 11657123 w 13261896"/>
              <a:gd name="connsiteY8582" fmla="*/ 5471446 h 5790485"/>
              <a:gd name="connsiteX8583" fmla="*/ 11576161 w 13261896"/>
              <a:gd name="connsiteY8583" fmla="*/ 5623846 h 5790485"/>
              <a:gd name="connsiteX8584" fmla="*/ 11623786 w 13261896"/>
              <a:gd name="connsiteY8584" fmla="*/ 5680948 h 5790485"/>
              <a:gd name="connsiteX8585" fmla="*/ 11633311 w 13261896"/>
              <a:gd name="connsiteY8585" fmla="*/ 5671471 h 5790485"/>
              <a:gd name="connsiteX8586" fmla="*/ 11628548 w 13261896"/>
              <a:gd name="connsiteY8586" fmla="*/ 5685711 h 5790485"/>
              <a:gd name="connsiteX8587" fmla="*/ 11585686 w 13261896"/>
              <a:gd name="connsiteY8587" fmla="*/ 5638134 h 5790485"/>
              <a:gd name="connsiteX8588" fmla="*/ 11557111 w 13261896"/>
              <a:gd name="connsiteY8588" fmla="*/ 5652421 h 5790485"/>
              <a:gd name="connsiteX8589" fmla="*/ 11561873 w 13261896"/>
              <a:gd name="connsiteY8589" fmla="*/ 5633371 h 5790485"/>
              <a:gd name="connsiteX8590" fmla="*/ 11552348 w 13261896"/>
              <a:gd name="connsiteY8590" fmla="*/ 5580984 h 5790485"/>
              <a:gd name="connsiteX8591" fmla="*/ 11599973 w 13261896"/>
              <a:gd name="connsiteY8591" fmla="*/ 5490496 h 5790485"/>
              <a:gd name="connsiteX8592" fmla="*/ 11590448 w 13261896"/>
              <a:gd name="connsiteY8592" fmla="*/ 5485734 h 5790485"/>
              <a:gd name="connsiteX8593" fmla="*/ 11438096 w 13261896"/>
              <a:gd name="connsiteY8593" fmla="*/ 5647659 h 5790485"/>
              <a:gd name="connsiteX8594" fmla="*/ 11385708 w 13261896"/>
              <a:gd name="connsiteY8594" fmla="*/ 5566696 h 5790485"/>
              <a:gd name="connsiteX8595" fmla="*/ 11376183 w 13261896"/>
              <a:gd name="connsiteY8595" fmla="*/ 5561934 h 5790485"/>
              <a:gd name="connsiteX8596" fmla="*/ 11285696 w 13261896"/>
              <a:gd name="connsiteY8596" fmla="*/ 5604796 h 5790485"/>
              <a:gd name="connsiteX8597" fmla="*/ 11271408 w 13261896"/>
              <a:gd name="connsiteY8597" fmla="*/ 5604796 h 5790485"/>
              <a:gd name="connsiteX8598" fmla="*/ 11271408 w 13261896"/>
              <a:gd name="connsiteY8598" fmla="*/ 5585746 h 5790485"/>
              <a:gd name="connsiteX8599" fmla="*/ 11180921 w 13261896"/>
              <a:gd name="connsiteY8599" fmla="*/ 5585746 h 5790485"/>
              <a:gd name="connsiteX8600" fmla="*/ 11199971 w 13261896"/>
              <a:gd name="connsiteY8600" fmla="*/ 5561934 h 5790485"/>
              <a:gd name="connsiteX8601" fmla="*/ 11133296 w 13261896"/>
              <a:gd name="connsiteY8601" fmla="*/ 5552409 h 5790485"/>
              <a:gd name="connsiteX8602" fmla="*/ 11061906 w 13261896"/>
              <a:gd name="connsiteY8602" fmla="*/ 5514309 h 5790485"/>
              <a:gd name="connsiteX8603" fmla="*/ 10971419 w 13261896"/>
              <a:gd name="connsiteY8603" fmla="*/ 5538121 h 5790485"/>
              <a:gd name="connsiteX8604" fmla="*/ 10823781 w 13261896"/>
              <a:gd name="connsiteY8604" fmla="*/ 5509546 h 5790485"/>
              <a:gd name="connsiteX8605" fmla="*/ 10709529 w 13261896"/>
              <a:gd name="connsiteY8605" fmla="*/ 5552409 h 5790485"/>
              <a:gd name="connsiteX8606" fmla="*/ 10576179 w 13261896"/>
              <a:gd name="connsiteY8606" fmla="*/ 5523834 h 5790485"/>
              <a:gd name="connsiteX8607" fmla="*/ 10533317 w 13261896"/>
              <a:gd name="connsiteY8607" fmla="*/ 5619084 h 5790485"/>
              <a:gd name="connsiteX8608" fmla="*/ 10471404 w 13261896"/>
              <a:gd name="connsiteY8608" fmla="*/ 5699998 h 5790485"/>
              <a:gd name="connsiteX8609" fmla="*/ 10438067 w 13261896"/>
              <a:gd name="connsiteY8609" fmla="*/ 5566696 h 5790485"/>
              <a:gd name="connsiteX8610" fmla="*/ 10409492 w 13261896"/>
              <a:gd name="connsiteY8610" fmla="*/ 5576221 h 5790485"/>
              <a:gd name="connsiteX8611" fmla="*/ 10423779 w 13261896"/>
              <a:gd name="connsiteY8611" fmla="*/ 5523834 h 5790485"/>
              <a:gd name="connsiteX8612" fmla="*/ 10371392 w 13261896"/>
              <a:gd name="connsiteY8612" fmla="*/ 5476209 h 5790485"/>
              <a:gd name="connsiteX8613" fmla="*/ 10304764 w 13261896"/>
              <a:gd name="connsiteY8613" fmla="*/ 5471446 h 5790485"/>
              <a:gd name="connsiteX8614" fmla="*/ 10195227 w 13261896"/>
              <a:gd name="connsiteY8614" fmla="*/ 5428584 h 5790485"/>
              <a:gd name="connsiteX8615" fmla="*/ 10099977 w 13261896"/>
              <a:gd name="connsiteY8615" fmla="*/ 5485734 h 5790485"/>
              <a:gd name="connsiteX8616" fmla="*/ 10066639 w 13261896"/>
              <a:gd name="connsiteY8616" fmla="*/ 5504784 h 5790485"/>
              <a:gd name="connsiteX8617" fmla="*/ 9961864 w 13261896"/>
              <a:gd name="connsiteY8617" fmla="*/ 5676234 h 5790485"/>
              <a:gd name="connsiteX8618" fmla="*/ 9942861 w 13261896"/>
              <a:gd name="connsiteY8618" fmla="*/ 5614321 h 5790485"/>
              <a:gd name="connsiteX8619" fmla="*/ 9976152 w 13261896"/>
              <a:gd name="connsiteY8619" fmla="*/ 5542884 h 5790485"/>
              <a:gd name="connsiteX8620" fmla="*/ 10014252 w 13261896"/>
              <a:gd name="connsiteY8620" fmla="*/ 5509546 h 5790485"/>
              <a:gd name="connsiteX8621" fmla="*/ 9971389 w 13261896"/>
              <a:gd name="connsiteY8621" fmla="*/ 5500021 h 5790485"/>
              <a:gd name="connsiteX8622" fmla="*/ 9938099 w 13261896"/>
              <a:gd name="connsiteY8622" fmla="*/ 5509546 h 5790485"/>
              <a:gd name="connsiteX8623" fmla="*/ 9928574 w 13261896"/>
              <a:gd name="connsiteY8623" fmla="*/ 5504784 h 5790485"/>
              <a:gd name="connsiteX8624" fmla="*/ 9980914 w 13261896"/>
              <a:gd name="connsiteY8624" fmla="*/ 5466684 h 5790485"/>
              <a:gd name="connsiteX8625" fmla="*/ 9980914 w 13261896"/>
              <a:gd name="connsiteY8625" fmla="*/ 5457159 h 5790485"/>
              <a:gd name="connsiteX8626" fmla="*/ 10033302 w 13261896"/>
              <a:gd name="connsiteY8626" fmla="*/ 5419059 h 5790485"/>
              <a:gd name="connsiteX8627" fmla="*/ 10109502 w 13261896"/>
              <a:gd name="connsiteY8627" fmla="*/ 5414296 h 5790485"/>
              <a:gd name="connsiteX8628" fmla="*/ 10004727 w 13261896"/>
              <a:gd name="connsiteY8628" fmla="*/ 5304759 h 5790485"/>
              <a:gd name="connsiteX8629" fmla="*/ 9990439 w 13261896"/>
              <a:gd name="connsiteY8629" fmla="*/ 5338096 h 5790485"/>
              <a:gd name="connsiteX8630" fmla="*/ 10009489 w 13261896"/>
              <a:gd name="connsiteY8630" fmla="*/ 5400009 h 5790485"/>
              <a:gd name="connsiteX8631" fmla="*/ 9976152 w 13261896"/>
              <a:gd name="connsiteY8631" fmla="*/ 5438109 h 5790485"/>
              <a:gd name="connsiteX8632" fmla="*/ 9995202 w 13261896"/>
              <a:gd name="connsiteY8632" fmla="*/ 5409534 h 5790485"/>
              <a:gd name="connsiteX8633" fmla="*/ 9966627 w 13261896"/>
              <a:gd name="connsiteY8633" fmla="*/ 5371434 h 5790485"/>
              <a:gd name="connsiteX8634" fmla="*/ 9966627 w 13261896"/>
              <a:gd name="connsiteY8634" fmla="*/ 5342859 h 5790485"/>
              <a:gd name="connsiteX8635" fmla="*/ 9976152 w 13261896"/>
              <a:gd name="connsiteY8635" fmla="*/ 5285756 h 5790485"/>
              <a:gd name="connsiteX8636" fmla="*/ 9899999 w 13261896"/>
              <a:gd name="connsiteY8636" fmla="*/ 5261944 h 5790485"/>
              <a:gd name="connsiteX8637" fmla="*/ 9819036 w 13261896"/>
              <a:gd name="connsiteY8637" fmla="*/ 5152406 h 5790485"/>
              <a:gd name="connsiteX8638" fmla="*/ 9847611 w 13261896"/>
              <a:gd name="connsiteY8638" fmla="*/ 5119069 h 5790485"/>
              <a:gd name="connsiteX8639" fmla="*/ 9852374 w 13261896"/>
              <a:gd name="connsiteY8639" fmla="*/ 5095256 h 5790485"/>
              <a:gd name="connsiteX8640" fmla="*/ 9890474 w 13261896"/>
              <a:gd name="connsiteY8640" fmla="*/ 5042869 h 5790485"/>
              <a:gd name="connsiteX8641" fmla="*/ 9947624 w 13261896"/>
              <a:gd name="connsiteY8641" fmla="*/ 5038106 h 5790485"/>
              <a:gd name="connsiteX8642" fmla="*/ 9961864 w 13261896"/>
              <a:gd name="connsiteY8642" fmla="*/ 5028581 h 5790485"/>
              <a:gd name="connsiteX8643" fmla="*/ 10019014 w 13261896"/>
              <a:gd name="connsiteY8643" fmla="*/ 5023819 h 5790485"/>
              <a:gd name="connsiteX8644" fmla="*/ 10028539 w 13261896"/>
              <a:gd name="connsiteY8644" fmla="*/ 5038106 h 5790485"/>
              <a:gd name="connsiteX8645" fmla="*/ 10071402 w 13261896"/>
              <a:gd name="connsiteY8645" fmla="*/ 5171456 h 5790485"/>
              <a:gd name="connsiteX8646" fmla="*/ 10061877 w 13261896"/>
              <a:gd name="connsiteY8646" fmla="*/ 5233369 h 5790485"/>
              <a:gd name="connsiteX8647" fmla="*/ 10166652 w 13261896"/>
              <a:gd name="connsiteY8647" fmla="*/ 5242894 h 5790485"/>
              <a:gd name="connsiteX8648" fmla="*/ 10090452 w 13261896"/>
              <a:gd name="connsiteY8648" fmla="*/ 5257181 h 5790485"/>
              <a:gd name="connsiteX8649" fmla="*/ 10128552 w 13261896"/>
              <a:gd name="connsiteY8649" fmla="*/ 5276231 h 5790485"/>
              <a:gd name="connsiteX8650" fmla="*/ 10085689 w 13261896"/>
              <a:gd name="connsiteY8650" fmla="*/ 5285756 h 5790485"/>
              <a:gd name="connsiteX8651" fmla="*/ 10119027 w 13261896"/>
              <a:gd name="connsiteY8651" fmla="*/ 5314284 h 5790485"/>
              <a:gd name="connsiteX8652" fmla="*/ 10052352 w 13261896"/>
              <a:gd name="connsiteY8652" fmla="*/ 5299996 h 5790485"/>
              <a:gd name="connsiteX8653" fmla="*/ 10104739 w 13261896"/>
              <a:gd name="connsiteY8653" fmla="*/ 5347621 h 5790485"/>
              <a:gd name="connsiteX8654" fmla="*/ 10171414 w 13261896"/>
              <a:gd name="connsiteY8654" fmla="*/ 5285756 h 5790485"/>
              <a:gd name="connsiteX8655" fmla="*/ 10190464 w 13261896"/>
              <a:gd name="connsiteY8655" fmla="*/ 5347621 h 5790485"/>
              <a:gd name="connsiteX8656" fmla="*/ 10195227 w 13261896"/>
              <a:gd name="connsiteY8656" fmla="*/ 5409534 h 5790485"/>
              <a:gd name="connsiteX8657" fmla="*/ 10238089 w 13261896"/>
              <a:gd name="connsiteY8657" fmla="*/ 5376196 h 5790485"/>
              <a:gd name="connsiteX8658" fmla="*/ 10223802 w 13261896"/>
              <a:gd name="connsiteY8658" fmla="*/ 5395246 h 5790485"/>
              <a:gd name="connsiteX8659" fmla="*/ 10314289 w 13261896"/>
              <a:gd name="connsiteY8659" fmla="*/ 5457159 h 5790485"/>
              <a:gd name="connsiteX8660" fmla="*/ 10371392 w 13261896"/>
              <a:gd name="connsiteY8660" fmla="*/ 5461921 h 5790485"/>
              <a:gd name="connsiteX8661" fmla="*/ 10466642 w 13261896"/>
              <a:gd name="connsiteY8661" fmla="*/ 5419059 h 5790485"/>
              <a:gd name="connsiteX8662" fmla="*/ 10423779 w 13261896"/>
              <a:gd name="connsiteY8662" fmla="*/ 5361909 h 5790485"/>
              <a:gd name="connsiteX8663" fmla="*/ 10295239 w 13261896"/>
              <a:gd name="connsiteY8663" fmla="*/ 5323809 h 5790485"/>
              <a:gd name="connsiteX8664" fmla="*/ 10280952 w 13261896"/>
              <a:gd name="connsiteY8664" fmla="*/ 5309521 h 5790485"/>
              <a:gd name="connsiteX8665" fmla="*/ 10290477 w 13261896"/>
              <a:gd name="connsiteY8665" fmla="*/ 5295281 h 5790485"/>
              <a:gd name="connsiteX8666" fmla="*/ 10199989 w 13261896"/>
              <a:gd name="connsiteY8666" fmla="*/ 5219081 h 5790485"/>
              <a:gd name="connsiteX8667" fmla="*/ 10319052 w 13261896"/>
              <a:gd name="connsiteY8667" fmla="*/ 5214319 h 5790485"/>
              <a:gd name="connsiteX8668" fmla="*/ 10304764 w 13261896"/>
              <a:gd name="connsiteY8668" fmla="*/ 5204794 h 5790485"/>
              <a:gd name="connsiteX8669" fmla="*/ 10385679 w 13261896"/>
              <a:gd name="connsiteY8669" fmla="*/ 5200031 h 5790485"/>
              <a:gd name="connsiteX8670" fmla="*/ 10328577 w 13261896"/>
              <a:gd name="connsiteY8670" fmla="*/ 5123831 h 5790485"/>
              <a:gd name="connsiteX8671" fmla="*/ 10342817 w 13261896"/>
              <a:gd name="connsiteY8671" fmla="*/ 5119069 h 5790485"/>
              <a:gd name="connsiteX8672" fmla="*/ 10614279 w 13261896"/>
              <a:gd name="connsiteY8672" fmla="*/ 5214319 h 5790485"/>
              <a:gd name="connsiteX8673" fmla="*/ 10628567 w 13261896"/>
              <a:gd name="connsiteY8673" fmla="*/ 5214319 h 5790485"/>
              <a:gd name="connsiteX8674" fmla="*/ 10571417 w 13261896"/>
              <a:gd name="connsiteY8674" fmla="*/ 5100019 h 5790485"/>
              <a:gd name="connsiteX8675" fmla="*/ 10680954 w 13261896"/>
              <a:gd name="connsiteY8675" fmla="*/ 5052394 h 5790485"/>
              <a:gd name="connsiteX8676" fmla="*/ 10685717 w 13261896"/>
              <a:gd name="connsiteY8676" fmla="*/ 5033344 h 5790485"/>
              <a:gd name="connsiteX8677" fmla="*/ 10652379 w 13261896"/>
              <a:gd name="connsiteY8677" fmla="*/ 5000006 h 5790485"/>
              <a:gd name="connsiteX8678" fmla="*/ 10666667 w 13261896"/>
              <a:gd name="connsiteY8678" fmla="*/ 5004769 h 5790485"/>
              <a:gd name="connsiteX8679" fmla="*/ 10666667 w 13261896"/>
              <a:gd name="connsiteY8679" fmla="*/ 4957144 h 5790485"/>
              <a:gd name="connsiteX8680" fmla="*/ 10704767 w 13261896"/>
              <a:gd name="connsiteY8680" fmla="*/ 4876229 h 5790485"/>
              <a:gd name="connsiteX8681" fmla="*/ 10742819 w 13261896"/>
              <a:gd name="connsiteY8681" fmla="*/ 4880991 h 5790485"/>
              <a:gd name="connsiteX8682" fmla="*/ 10728531 w 13261896"/>
              <a:gd name="connsiteY8682" fmla="*/ 4852416 h 5790485"/>
              <a:gd name="connsiteX8683" fmla="*/ 10766631 w 13261896"/>
              <a:gd name="connsiteY8683" fmla="*/ 4819079 h 5790485"/>
              <a:gd name="connsiteX8684" fmla="*/ 10780919 w 13261896"/>
              <a:gd name="connsiteY8684" fmla="*/ 4828604 h 5790485"/>
              <a:gd name="connsiteX8685" fmla="*/ 10790444 w 13261896"/>
              <a:gd name="connsiteY8685" fmla="*/ 4800029 h 5790485"/>
              <a:gd name="connsiteX8686" fmla="*/ 10680954 w 13261896"/>
              <a:gd name="connsiteY8686" fmla="*/ 4719066 h 5790485"/>
              <a:gd name="connsiteX8687" fmla="*/ 10666667 w 13261896"/>
              <a:gd name="connsiteY8687" fmla="*/ 4638104 h 5790485"/>
              <a:gd name="connsiteX8688" fmla="*/ 10685717 w 13261896"/>
              <a:gd name="connsiteY8688" fmla="*/ 4642866 h 5790485"/>
              <a:gd name="connsiteX8689" fmla="*/ 10695242 w 13261896"/>
              <a:gd name="connsiteY8689" fmla="*/ 4619054 h 5790485"/>
              <a:gd name="connsiteX8690" fmla="*/ 10666667 w 13261896"/>
              <a:gd name="connsiteY8690" fmla="*/ 4552379 h 5790485"/>
              <a:gd name="connsiteX8691" fmla="*/ 10638092 w 13261896"/>
              <a:gd name="connsiteY8691" fmla="*/ 4552379 h 5790485"/>
              <a:gd name="connsiteX8692" fmla="*/ 7152370 w 13261896"/>
              <a:gd name="connsiteY8692" fmla="*/ 4842891 h 5790485"/>
              <a:gd name="connsiteX8693" fmla="*/ 7133320 w 13261896"/>
              <a:gd name="connsiteY8693" fmla="*/ 4828604 h 5790485"/>
              <a:gd name="connsiteX8694" fmla="*/ 7123795 w 13261896"/>
              <a:gd name="connsiteY8694" fmla="*/ 4838129 h 5790485"/>
              <a:gd name="connsiteX8695" fmla="*/ 7104745 w 13261896"/>
              <a:gd name="connsiteY8695" fmla="*/ 5171456 h 5790485"/>
              <a:gd name="connsiteX8696" fmla="*/ 6885718 w 13261896"/>
              <a:gd name="connsiteY8696" fmla="*/ 5171456 h 5790485"/>
              <a:gd name="connsiteX8697" fmla="*/ 6904768 w 13261896"/>
              <a:gd name="connsiteY8697" fmla="*/ 4866704 h 5790485"/>
              <a:gd name="connsiteX8698" fmla="*/ 6890481 w 13261896"/>
              <a:gd name="connsiteY8698" fmla="*/ 4861941 h 5790485"/>
              <a:gd name="connsiteX8699" fmla="*/ 5357146 w 13261896"/>
              <a:gd name="connsiteY8699" fmla="*/ 4990481 h 5790485"/>
              <a:gd name="connsiteX8700" fmla="*/ 5347621 w 13261896"/>
              <a:gd name="connsiteY8700" fmla="*/ 5000006 h 5790485"/>
              <a:gd name="connsiteX8701" fmla="*/ 5299996 w 13261896"/>
              <a:gd name="connsiteY8701" fmla="*/ 5452396 h 5790485"/>
              <a:gd name="connsiteX8702" fmla="*/ 5319046 w 13261896"/>
              <a:gd name="connsiteY8702" fmla="*/ 5495259 h 5790485"/>
              <a:gd name="connsiteX8703" fmla="*/ 5366671 w 13261896"/>
              <a:gd name="connsiteY8703" fmla="*/ 5509546 h 5790485"/>
              <a:gd name="connsiteX8704" fmla="*/ 5409486 w 13261896"/>
              <a:gd name="connsiteY8704" fmla="*/ 5571459 h 5790485"/>
              <a:gd name="connsiteX8705" fmla="*/ 5438061 w 13261896"/>
              <a:gd name="connsiteY8705" fmla="*/ 5619084 h 5790485"/>
              <a:gd name="connsiteX8706" fmla="*/ 5466636 w 13261896"/>
              <a:gd name="connsiteY8706" fmla="*/ 5633371 h 5790485"/>
              <a:gd name="connsiteX8707" fmla="*/ 5533311 w 13261896"/>
              <a:gd name="connsiteY8707" fmla="*/ 5680948 h 5790485"/>
              <a:gd name="connsiteX8708" fmla="*/ 5547598 w 13261896"/>
              <a:gd name="connsiteY8708" fmla="*/ 5695236 h 5790485"/>
              <a:gd name="connsiteX8709" fmla="*/ 5471398 w 13261896"/>
              <a:gd name="connsiteY8709" fmla="*/ 5647659 h 5790485"/>
              <a:gd name="connsiteX8710" fmla="*/ 5457111 w 13261896"/>
              <a:gd name="connsiteY8710" fmla="*/ 5652421 h 5790485"/>
              <a:gd name="connsiteX8711" fmla="*/ 5476161 w 13261896"/>
              <a:gd name="connsiteY8711" fmla="*/ 5695236 h 5790485"/>
              <a:gd name="connsiteX8712" fmla="*/ 5423773 w 13261896"/>
              <a:gd name="connsiteY8712" fmla="*/ 5609559 h 5790485"/>
              <a:gd name="connsiteX8713" fmla="*/ 5419011 w 13261896"/>
              <a:gd name="connsiteY8713" fmla="*/ 5619084 h 5790485"/>
              <a:gd name="connsiteX8714" fmla="*/ 5433298 w 13261896"/>
              <a:gd name="connsiteY8714" fmla="*/ 5671471 h 5790485"/>
              <a:gd name="connsiteX8715" fmla="*/ 5399961 w 13261896"/>
              <a:gd name="connsiteY8715" fmla="*/ 5590509 h 5790485"/>
              <a:gd name="connsiteX8716" fmla="*/ 5385721 w 13261896"/>
              <a:gd name="connsiteY8716" fmla="*/ 5571459 h 5790485"/>
              <a:gd name="connsiteX8717" fmla="*/ 5361908 w 13261896"/>
              <a:gd name="connsiteY8717" fmla="*/ 5542884 h 5790485"/>
              <a:gd name="connsiteX8718" fmla="*/ 5295233 w 13261896"/>
              <a:gd name="connsiteY8718" fmla="*/ 5519071 h 5790485"/>
              <a:gd name="connsiteX8719" fmla="*/ 5299996 w 13261896"/>
              <a:gd name="connsiteY8719" fmla="*/ 5538121 h 5790485"/>
              <a:gd name="connsiteX8720" fmla="*/ 5290471 w 13261896"/>
              <a:gd name="connsiteY8720" fmla="*/ 5580984 h 5790485"/>
              <a:gd name="connsiteX8721" fmla="*/ 5276183 w 13261896"/>
              <a:gd name="connsiteY8721" fmla="*/ 5580984 h 5790485"/>
              <a:gd name="connsiteX8722" fmla="*/ 5214271 w 13261896"/>
              <a:gd name="connsiteY8722" fmla="*/ 5504784 h 5790485"/>
              <a:gd name="connsiteX8723" fmla="*/ 5257133 w 13261896"/>
              <a:gd name="connsiteY8723" fmla="*/ 5557171 h 5790485"/>
              <a:gd name="connsiteX8724" fmla="*/ 5261896 w 13261896"/>
              <a:gd name="connsiteY8724" fmla="*/ 5585746 h 5790485"/>
              <a:gd name="connsiteX8725" fmla="*/ 5290471 w 13261896"/>
              <a:gd name="connsiteY8725" fmla="*/ 5619084 h 5790485"/>
              <a:gd name="connsiteX8726" fmla="*/ 5304758 w 13261896"/>
              <a:gd name="connsiteY8726" fmla="*/ 5676234 h 5790485"/>
              <a:gd name="connsiteX8727" fmla="*/ 5285708 w 13261896"/>
              <a:gd name="connsiteY8727" fmla="*/ 5623846 h 5790485"/>
              <a:gd name="connsiteX8728" fmla="*/ 5257133 w 13261896"/>
              <a:gd name="connsiteY8728" fmla="*/ 5590509 h 5790485"/>
              <a:gd name="connsiteX8729" fmla="*/ 5252371 w 13261896"/>
              <a:gd name="connsiteY8729" fmla="*/ 5561934 h 5790485"/>
              <a:gd name="connsiteX8730" fmla="*/ 5176171 w 13261896"/>
              <a:gd name="connsiteY8730" fmla="*/ 5504784 h 5790485"/>
              <a:gd name="connsiteX8731" fmla="*/ 5171408 w 13261896"/>
              <a:gd name="connsiteY8731" fmla="*/ 5519071 h 5790485"/>
              <a:gd name="connsiteX8732" fmla="*/ 5185696 w 13261896"/>
              <a:gd name="connsiteY8732" fmla="*/ 5552409 h 5790485"/>
              <a:gd name="connsiteX8733" fmla="*/ 5161883 w 13261896"/>
              <a:gd name="connsiteY8733" fmla="*/ 5538121 h 5790485"/>
              <a:gd name="connsiteX8734" fmla="*/ 5147596 w 13261896"/>
              <a:gd name="connsiteY8734" fmla="*/ 5538121 h 5790485"/>
              <a:gd name="connsiteX8735" fmla="*/ 5114258 w 13261896"/>
              <a:gd name="connsiteY8735" fmla="*/ 5590509 h 5790485"/>
              <a:gd name="connsiteX8736" fmla="*/ 5090446 w 13261896"/>
              <a:gd name="connsiteY8736" fmla="*/ 5571459 h 5790485"/>
              <a:gd name="connsiteX8737" fmla="*/ 5085683 w 13261896"/>
              <a:gd name="connsiteY8737" fmla="*/ 5585746 h 5790485"/>
              <a:gd name="connsiteX8738" fmla="*/ 5104733 w 13261896"/>
              <a:gd name="connsiteY8738" fmla="*/ 5614321 h 5790485"/>
              <a:gd name="connsiteX8739" fmla="*/ 5133308 w 13261896"/>
              <a:gd name="connsiteY8739" fmla="*/ 5614321 h 5790485"/>
              <a:gd name="connsiteX8740" fmla="*/ 5247608 w 13261896"/>
              <a:gd name="connsiteY8740" fmla="*/ 5671471 h 5790485"/>
              <a:gd name="connsiteX8741" fmla="*/ 5204746 w 13261896"/>
              <a:gd name="connsiteY8741" fmla="*/ 5642896 h 5790485"/>
              <a:gd name="connsiteX8742" fmla="*/ 5142833 w 13261896"/>
              <a:gd name="connsiteY8742" fmla="*/ 5623846 h 5790485"/>
              <a:gd name="connsiteX8743" fmla="*/ 5114258 w 13261896"/>
              <a:gd name="connsiteY8743" fmla="*/ 5628609 h 5790485"/>
              <a:gd name="connsiteX8744" fmla="*/ 5161883 w 13261896"/>
              <a:gd name="connsiteY8744" fmla="*/ 5652421 h 5790485"/>
              <a:gd name="connsiteX8745" fmla="*/ 5147596 w 13261896"/>
              <a:gd name="connsiteY8745" fmla="*/ 5661946 h 5790485"/>
              <a:gd name="connsiteX8746" fmla="*/ 5166646 w 13261896"/>
              <a:gd name="connsiteY8746" fmla="*/ 5690473 h 5790485"/>
              <a:gd name="connsiteX8747" fmla="*/ 5061871 w 13261896"/>
              <a:gd name="connsiteY8747" fmla="*/ 5623846 h 5790485"/>
              <a:gd name="connsiteX8748" fmla="*/ 5080921 w 13261896"/>
              <a:gd name="connsiteY8748" fmla="*/ 5642896 h 5790485"/>
              <a:gd name="connsiteX8749" fmla="*/ 5028533 w 13261896"/>
              <a:gd name="connsiteY8749" fmla="*/ 5614321 h 5790485"/>
              <a:gd name="connsiteX8750" fmla="*/ 5014246 w 13261896"/>
              <a:gd name="connsiteY8750" fmla="*/ 5647659 h 5790485"/>
              <a:gd name="connsiteX8751" fmla="*/ 4985719 w 13261896"/>
              <a:gd name="connsiteY8751" fmla="*/ 5633371 h 5790485"/>
              <a:gd name="connsiteX8752" fmla="*/ 4971431 w 13261896"/>
              <a:gd name="connsiteY8752" fmla="*/ 5657184 h 5790485"/>
              <a:gd name="connsiteX8753" fmla="*/ 4980956 w 13261896"/>
              <a:gd name="connsiteY8753" fmla="*/ 5680948 h 5790485"/>
              <a:gd name="connsiteX8754" fmla="*/ 4933331 w 13261896"/>
              <a:gd name="connsiteY8754" fmla="*/ 5671471 h 5790485"/>
              <a:gd name="connsiteX8755" fmla="*/ 4771406 w 13261896"/>
              <a:gd name="connsiteY8755" fmla="*/ 5690473 h 5790485"/>
              <a:gd name="connsiteX8756" fmla="*/ 4690444 w 13261896"/>
              <a:gd name="connsiteY8756" fmla="*/ 5680948 h 5790485"/>
              <a:gd name="connsiteX8757" fmla="*/ 4633294 w 13261896"/>
              <a:gd name="connsiteY8757" fmla="*/ 5690473 h 5790485"/>
              <a:gd name="connsiteX8758" fmla="*/ 4399979 w 13261896"/>
              <a:gd name="connsiteY8758" fmla="*/ 5623846 h 5790485"/>
              <a:gd name="connsiteX8759" fmla="*/ 4271391 w 13261896"/>
              <a:gd name="connsiteY8759" fmla="*/ 5533359 h 5790485"/>
              <a:gd name="connsiteX8760" fmla="*/ 4233339 w 13261896"/>
              <a:gd name="connsiteY8760" fmla="*/ 5500021 h 5790485"/>
              <a:gd name="connsiteX8761" fmla="*/ 4161901 w 13261896"/>
              <a:gd name="connsiteY8761" fmla="*/ 5542884 h 5790485"/>
              <a:gd name="connsiteX8762" fmla="*/ 4119039 w 13261896"/>
              <a:gd name="connsiteY8762" fmla="*/ 5585746 h 5790485"/>
              <a:gd name="connsiteX8763" fmla="*/ 4114276 w 13261896"/>
              <a:gd name="connsiteY8763" fmla="*/ 5571459 h 5790485"/>
              <a:gd name="connsiteX8764" fmla="*/ 4171426 w 13261896"/>
              <a:gd name="connsiteY8764" fmla="*/ 5480971 h 5790485"/>
              <a:gd name="connsiteX8765" fmla="*/ 4133326 w 13261896"/>
              <a:gd name="connsiteY8765" fmla="*/ 5457159 h 5790485"/>
              <a:gd name="connsiteX8766" fmla="*/ 4138089 w 13261896"/>
              <a:gd name="connsiteY8766" fmla="*/ 5442871 h 5790485"/>
              <a:gd name="connsiteX8767" fmla="*/ 4095226 w 13261896"/>
              <a:gd name="connsiteY8767" fmla="*/ 5423821 h 5790485"/>
              <a:gd name="connsiteX8768" fmla="*/ 4033314 w 13261896"/>
              <a:gd name="connsiteY8768" fmla="*/ 5457159 h 5790485"/>
              <a:gd name="connsiteX8769" fmla="*/ 4071414 w 13261896"/>
              <a:gd name="connsiteY8769" fmla="*/ 5390484 h 5790485"/>
              <a:gd name="connsiteX8770" fmla="*/ 4052364 w 13261896"/>
              <a:gd name="connsiteY8770" fmla="*/ 5376196 h 5790485"/>
              <a:gd name="connsiteX8771" fmla="*/ 4014264 w 13261896"/>
              <a:gd name="connsiteY8771" fmla="*/ 5414296 h 5790485"/>
              <a:gd name="connsiteX8772" fmla="*/ 3999976 w 13261896"/>
              <a:gd name="connsiteY8772" fmla="*/ 5404771 h 5790485"/>
              <a:gd name="connsiteX8773" fmla="*/ 3961876 w 13261896"/>
              <a:gd name="connsiteY8773" fmla="*/ 5423821 h 5790485"/>
              <a:gd name="connsiteX8774" fmla="*/ 3961876 w 13261896"/>
              <a:gd name="connsiteY8774" fmla="*/ 5385721 h 5790485"/>
              <a:gd name="connsiteX8775" fmla="*/ 3947589 w 13261896"/>
              <a:gd name="connsiteY8775" fmla="*/ 5380959 h 5790485"/>
              <a:gd name="connsiteX8776" fmla="*/ 3838099 w 13261896"/>
              <a:gd name="connsiteY8776" fmla="*/ 5571459 h 5790485"/>
              <a:gd name="connsiteX8777" fmla="*/ 3861911 w 13261896"/>
              <a:gd name="connsiteY8777" fmla="*/ 5609559 h 5790485"/>
              <a:gd name="connsiteX8778" fmla="*/ 3885676 w 13261896"/>
              <a:gd name="connsiteY8778" fmla="*/ 5671471 h 5790485"/>
              <a:gd name="connsiteX8779" fmla="*/ 3880914 w 13261896"/>
              <a:gd name="connsiteY8779" fmla="*/ 5690473 h 5790485"/>
              <a:gd name="connsiteX8780" fmla="*/ 3828574 w 13261896"/>
              <a:gd name="connsiteY8780" fmla="*/ 5580984 h 5790485"/>
              <a:gd name="connsiteX8781" fmla="*/ 3771424 w 13261896"/>
              <a:gd name="connsiteY8781" fmla="*/ 5547646 h 5790485"/>
              <a:gd name="connsiteX8782" fmla="*/ 3757136 w 13261896"/>
              <a:gd name="connsiteY8782" fmla="*/ 5500021 h 5790485"/>
              <a:gd name="connsiteX8783" fmla="*/ 3704749 w 13261896"/>
              <a:gd name="connsiteY8783" fmla="*/ 5476209 h 5790485"/>
              <a:gd name="connsiteX8784" fmla="*/ 3699986 w 13261896"/>
              <a:gd name="connsiteY8784" fmla="*/ 5490496 h 5790485"/>
              <a:gd name="connsiteX8785" fmla="*/ 3723799 w 13261896"/>
              <a:gd name="connsiteY8785" fmla="*/ 5542884 h 5790485"/>
              <a:gd name="connsiteX8786" fmla="*/ 3785711 w 13261896"/>
              <a:gd name="connsiteY8786" fmla="*/ 5676234 h 5790485"/>
              <a:gd name="connsiteX8787" fmla="*/ 3785711 w 13261896"/>
              <a:gd name="connsiteY8787" fmla="*/ 5690473 h 5790485"/>
              <a:gd name="connsiteX8788" fmla="*/ 3699986 w 13261896"/>
              <a:gd name="connsiteY8788" fmla="*/ 5538121 h 5790485"/>
              <a:gd name="connsiteX8789" fmla="*/ 3590449 w 13261896"/>
              <a:gd name="connsiteY8789" fmla="*/ 5361909 h 5790485"/>
              <a:gd name="connsiteX8790" fmla="*/ 3571399 w 13261896"/>
              <a:gd name="connsiteY8790" fmla="*/ 5366671 h 5790485"/>
              <a:gd name="connsiteX8791" fmla="*/ 3590449 w 13261896"/>
              <a:gd name="connsiteY8791" fmla="*/ 5385721 h 5790485"/>
              <a:gd name="connsiteX8792" fmla="*/ 3533299 w 13261896"/>
              <a:gd name="connsiteY8792" fmla="*/ 5347621 h 5790485"/>
              <a:gd name="connsiteX8793" fmla="*/ 3523774 w 13261896"/>
              <a:gd name="connsiteY8793" fmla="*/ 5352384 h 5790485"/>
              <a:gd name="connsiteX8794" fmla="*/ 3552349 w 13261896"/>
              <a:gd name="connsiteY8794" fmla="*/ 5376196 h 5790485"/>
              <a:gd name="connsiteX8795" fmla="*/ 3514249 w 13261896"/>
              <a:gd name="connsiteY8795" fmla="*/ 5357146 h 5790485"/>
              <a:gd name="connsiteX8796" fmla="*/ 3499961 w 13261896"/>
              <a:gd name="connsiteY8796" fmla="*/ 5357146 h 5790485"/>
              <a:gd name="connsiteX8797" fmla="*/ 3495199 w 13261896"/>
              <a:gd name="connsiteY8797" fmla="*/ 5366671 h 5790485"/>
              <a:gd name="connsiteX8798" fmla="*/ 3504724 w 13261896"/>
              <a:gd name="connsiteY8798" fmla="*/ 5385721 h 5790485"/>
              <a:gd name="connsiteX8799" fmla="*/ 3471434 w 13261896"/>
              <a:gd name="connsiteY8799" fmla="*/ 5361909 h 5790485"/>
              <a:gd name="connsiteX8800" fmla="*/ 3452384 w 13261896"/>
              <a:gd name="connsiteY8800" fmla="*/ 5371434 h 5790485"/>
              <a:gd name="connsiteX8801" fmla="*/ 3466671 w 13261896"/>
              <a:gd name="connsiteY8801" fmla="*/ 5385721 h 5790485"/>
              <a:gd name="connsiteX8802" fmla="*/ 3442859 w 13261896"/>
              <a:gd name="connsiteY8802" fmla="*/ 5380959 h 5790485"/>
              <a:gd name="connsiteX8803" fmla="*/ 3495199 w 13261896"/>
              <a:gd name="connsiteY8803" fmla="*/ 5428584 h 5790485"/>
              <a:gd name="connsiteX8804" fmla="*/ 3471434 w 13261896"/>
              <a:gd name="connsiteY8804" fmla="*/ 5423821 h 5790485"/>
              <a:gd name="connsiteX8805" fmla="*/ 3514249 w 13261896"/>
              <a:gd name="connsiteY8805" fmla="*/ 5523834 h 5790485"/>
              <a:gd name="connsiteX8806" fmla="*/ 3514249 w 13261896"/>
              <a:gd name="connsiteY8806" fmla="*/ 5585746 h 5790485"/>
              <a:gd name="connsiteX8807" fmla="*/ 3438096 w 13261896"/>
              <a:gd name="connsiteY8807" fmla="*/ 5419059 h 5790485"/>
              <a:gd name="connsiteX8808" fmla="*/ 3438096 w 13261896"/>
              <a:gd name="connsiteY8808" fmla="*/ 5457159 h 5790485"/>
              <a:gd name="connsiteX8809" fmla="*/ 3328559 w 13261896"/>
              <a:gd name="connsiteY8809" fmla="*/ 5357146 h 5790485"/>
              <a:gd name="connsiteX8810" fmla="*/ 3319034 w 13261896"/>
              <a:gd name="connsiteY8810" fmla="*/ 5366671 h 5790485"/>
              <a:gd name="connsiteX8811" fmla="*/ 3347609 w 13261896"/>
              <a:gd name="connsiteY8811" fmla="*/ 5409534 h 5790485"/>
              <a:gd name="connsiteX8812" fmla="*/ 3228546 w 13261896"/>
              <a:gd name="connsiteY8812" fmla="*/ 5342859 h 5790485"/>
              <a:gd name="connsiteX8813" fmla="*/ 3185684 w 13261896"/>
              <a:gd name="connsiteY8813" fmla="*/ 5347621 h 5790485"/>
              <a:gd name="connsiteX8814" fmla="*/ 3176159 w 13261896"/>
              <a:gd name="connsiteY8814" fmla="*/ 5361909 h 5790485"/>
              <a:gd name="connsiteX8815" fmla="*/ 3142821 w 13261896"/>
              <a:gd name="connsiteY8815" fmla="*/ 5357146 h 5790485"/>
              <a:gd name="connsiteX8816" fmla="*/ 3209496 w 13261896"/>
              <a:gd name="connsiteY8816" fmla="*/ 5409534 h 5790485"/>
              <a:gd name="connsiteX8817" fmla="*/ 3247596 w 13261896"/>
              <a:gd name="connsiteY8817" fmla="*/ 5409534 h 5790485"/>
              <a:gd name="connsiteX8818" fmla="*/ 3280934 w 13261896"/>
              <a:gd name="connsiteY8818" fmla="*/ 5423821 h 5790485"/>
              <a:gd name="connsiteX8819" fmla="*/ 3319034 w 13261896"/>
              <a:gd name="connsiteY8819" fmla="*/ 5428584 h 5790485"/>
              <a:gd name="connsiteX8820" fmla="*/ 3357134 w 13261896"/>
              <a:gd name="connsiteY8820" fmla="*/ 5466684 h 5790485"/>
              <a:gd name="connsiteX8821" fmla="*/ 3309509 w 13261896"/>
              <a:gd name="connsiteY8821" fmla="*/ 5433346 h 5790485"/>
              <a:gd name="connsiteX8822" fmla="*/ 3271409 w 13261896"/>
              <a:gd name="connsiteY8822" fmla="*/ 5428584 h 5790485"/>
              <a:gd name="connsiteX8823" fmla="*/ 3242834 w 13261896"/>
              <a:gd name="connsiteY8823" fmla="*/ 5414296 h 5790485"/>
              <a:gd name="connsiteX8824" fmla="*/ 3223784 w 13261896"/>
              <a:gd name="connsiteY8824" fmla="*/ 5423821 h 5790485"/>
              <a:gd name="connsiteX8825" fmla="*/ 3238071 w 13261896"/>
              <a:gd name="connsiteY8825" fmla="*/ 5447634 h 5790485"/>
              <a:gd name="connsiteX8826" fmla="*/ 3142821 w 13261896"/>
              <a:gd name="connsiteY8826" fmla="*/ 5385721 h 5790485"/>
              <a:gd name="connsiteX8827" fmla="*/ 3057144 w 13261896"/>
              <a:gd name="connsiteY8827" fmla="*/ 5366671 h 5790485"/>
              <a:gd name="connsiteX8828" fmla="*/ 3014282 w 13261896"/>
              <a:gd name="connsiteY8828" fmla="*/ 5314284 h 5790485"/>
              <a:gd name="connsiteX8829" fmla="*/ 3061907 w 13261896"/>
              <a:gd name="connsiteY8829" fmla="*/ 5352384 h 5790485"/>
              <a:gd name="connsiteX8830" fmla="*/ 3095244 w 13261896"/>
              <a:gd name="connsiteY8830" fmla="*/ 5361909 h 5790485"/>
              <a:gd name="connsiteX8831" fmla="*/ 3147584 w 13261896"/>
              <a:gd name="connsiteY8831" fmla="*/ 5376196 h 5790485"/>
              <a:gd name="connsiteX8832" fmla="*/ 3052382 w 13261896"/>
              <a:gd name="connsiteY8832" fmla="*/ 5295281 h 5790485"/>
              <a:gd name="connsiteX8833" fmla="*/ 3052382 w 13261896"/>
              <a:gd name="connsiteY8833" fmla="*/ 5323809 h 5790485"/>
              <a:gd name="connsiteX8834" fmla="*/ 2971419 w 13261896"/>
              <a:gd name="connsiteY8834" fmla="*/ 5276231 h 5790485"/>
              <a:gd name="connsiteX8835" fmla="*/ 2990469 w 13261896"/>
              <a:gd name="connsiteY8835" fmla="*/ 5309521 h 5790485"/>
              <a:gd name="connsiteX8836" fmla="*/ 2990469 w 13261896"/>
              <a:gd name="connsiteY8836" fmla="*/ 5328571 h 5790485"/>
              <a:gd name="connsiteX8837" fmla="*/ 2923794 w 13261896"/>
              <a:gd name="connsiteY8837" fmla="*/ 5247656 h 5790485"/>
              <a:gd name="connsiteX8838" fmla="*/ 2885694 w 13261896"/>
              <a:gd name="connsiteY8838" fmla="*/ 5247656 h 5790485"/>
              <a:gd name="connsiteX8839" fmla="*/ 2880932 w 13261896"/>
              <a:gd name="connsiteY8839" fmla="*/ 5257181 h 5790485"/>
              <a:gd name="connsiteX8840" fmla="*/ 2933319 w 13261896"/>
              <a:gd name="connsiteY8840" fmla="*/ 5299996 h 5790485"/>
              <a:gd name="connsiteX8841" fmla="*/ 2914269 w 13261896"/>
              <a:gd name="connsiteY8841" fmla="*/ 5280994 h 5790485"/>
              <a:gd name="connsiteX8842" fmla="*/ 2980944 w 13261896"/>
              <a:gd name="connsiteY8842" fmla="*/ 5338096 h 5790485"/>
              <a:gd name="connsiteX8843" fmla="*/ 3004757 w 13261896"/>
              <a:gd name="connsiteY8843" fmla="*/ 5347621 h 5790485"/>
              <a:gd name="connsiteX8844" fmla="*/ 3047619 w 13261896"/>
              <a:gd name="connsiteY8844" fmla="*/ 5400009 h 5790485"/>
              <a:gd name="connsiteX8845" fmla="*/ 3028569 w 13261896"/>
              <a:gd name="connsiteY8845" fmla="*/ 5390484 h 5790485"/>
              <a:gd name="connsiteX8846" fmla="*/ 2995232 w 13261896"/>
              <a:gd name="connsiteY8846" fmla="*/ 5361909 h 5790485"/>
              <a:gd name="connsiteX8847" fmla="*/ 3014282 w 13261896"/>
              <a:gd name="connsiteY8847" fmla="*/ 5404771 h 5790485"/>
              <a:gd name="connsiteX8848" fmla="*/ 3061907 w 13261896"/>
              <a:gd name="connsiteY8848" fmla="*/ 5428584 h 5790485"/>
              <a:gd name="connsiteX8849" fmla="*/ 3138059 w 13261896"/>
              <a:gd name="connsiteY8849" fmla="*/ 5514309 h 5790485"/>
              <a:gd name="connsiteX8850" fmla="*/ 3157109 w 13261896"/>
              <a:gd name="connsiteY8850" fmla="*/ 5523834 h 5790485"/>
              <a:gd name="connsiteX8851" fmla="*/ 3180921 w 13261896"/>
              <a:gd name="connsiteY8851" fmla="*/ 5547646 h 5790485"/>
              <a:gd name="connsiteX8852" fmla="*/ 3238071 w 13261896"/>
              <a:gd name="connsiteY8852" fmla="*/ 5585746 h 5790485"/>
              <a:gd name="connsiteX8853" fmla="*/ 3190446 w 13261896"/>
              <a:gd name="connsiteY8853" fmla="*/ 5566696 h 5790485"/>
              <a:gd name="connsiteX8854" fmla="*/ 3161871 w 13261896"/>
              <a:gd name="connsiteY8854" fmla="*/ 5538121 h 5790485"/>
              <a:gd name="connsiteX8855" fmla="*/ 3147584 w 13261896"/>
              <a:gd name="connsiteY8855" fmla="*/ 5542884 h 5790485"/>
              <a:gd name="connsiteX8856" fmla="*/ 3166634 w 13261896"/>
              <a:gd name="connsiteY8856" fmla="*/ 5585746 h 5790485"/>
              <a:gd name="connsiteX8857" fmla="*/ 3157109 w 13261896"/>
              <a:gd name="connsiteY8857" fmla="*/ 5580984 h 5790485"/>
              <a:gd name="connsiteX8858" fmla="*/ 2966657 w 13261896"/>
              <a:gd name="connsiteY8858" fmla="*/ 5395246 h 5790485"/>
              <a:gd name="connsiteX8859" fmla="*/ 2957132 w 13261896"/>
              <a:gd name="connsiteY8859" fmla="*/ 5414296 h 5790485"/>
              <a:gd name="connsiteX8860" fmla="*/ 2899982 w 13261896"/>
              <a:gd name="connsiteY8860" fmla="*/ 5395246 h 5790485"/>
              <a:gd name="connsiteX8861" fmla="*/ 2928557 w 13261896"/>
              <a:gd name="connsiteY8861" fmla="*/ 5433346 h 5790485"/>
              <a:gd name="connsiteX8862" fmla="*/ 2971419 w 13261896"/>
              <a:gd name="connsiteY8862" fmla="*/ 5442871 h 5790485"/>
              <a:gd name="connsiteX8863" fmla="*/ 2990469 w 13261896"/>
              <a:gd name="connsiteY8863" fmla="*/ 5461921 h 5790485"/>
              <a:gd name="connsiteX8864" fmla="*/ 3071432 w 13261896"/>
              <a:gd name="connsiteY8864" fmla="*/ 5500021 h 5790485"/>
              <a:gd name="connsiteX8865" fmla="*/ 3138059 w 13261896"/>
              <a:gd name="connsiteY8865" fmla="*/ 5576221 h 5790485"/>
              <a:gd name="connsiteX8866" fmla="*/ 3176159 w 13261896"/>
              <a:gd name="connsiteY8866" fmla="*/ 5638134 h 5790485"/>
              <a:gd name="connsiteX8867" fmla="*/ 3176159 w 13261896"/>
              <a:gd name="connsiteY8867" fmla="*/ 5657184 h 5790485"/>
              <a:gd name="connsiteX8868" fmla="*/ 3052382 w 13261896"/>
              <a:gd name="connsiteY8868" fmla="*/ 5523834 h 5790485"/>
              <a:gd name="connsiteX8869" fmla="*/ 3047619 w 13261896"/>
              <a:gd name="connsiteY8869" fmla="*/ 5538121 h 5790485"/>
              <a:gd name="connsiteX8870" fmla="*/ 3033332 w 13261896"/>
              <a:gd name="connsiteY8870" fmla="*/ 5538121 h 5790485"/>
              <a:gd name="connsiteX8871" fmla="*/ 2904744 w 13261896"/>
              <a:gd name="connsiteY8871" fmla="*/ 5433346 h 5790485"/>
              <a:gd name="connsiteX8872" fmla="*/ 2890457 w 13261896"/>
              <a:gd name="connsiteY8872" fmla="*/ 5433346 h 5790485"/>
              <a:gd name="connsiteX8873" fmla="*/ 2880932 w 13261896"/>
              <a:gd name="connsiteY8873" fmla="*/ 5466684 h 5790485"/>
              <a:gd name="connsiteX8874" fmla="*/ 3057144 w 13261896"/>
              <a:gd name="connsiteY8874" fmla="*/ 5604796 h 5790485"/>
              <a:gd name="connsiteX8875" fmla="*/ 3061907 w 13261896"/>
              <a:gd name="connsiteY8875" fmla="*/ 5628609 h 5790485"/>
              <a:gd name="connsiteX8876" fmla="*/ 3157109 w 13261896"/>
              <a:gd name="connsiteY8876" fmla="*/ 5690473 h 5790485"/>
              <a:gd name="connsiteX8877" fmla="*/ 3133296 w 13261896"/>
              <a:gd name="connsiteY8877" fmla="*/ 5666709 h 5790485"/>
              <a:gd name="connsiteX8878" fmla="*/ 3038094 w 13261896"/>
              <a:gd name="connsiteY8878" fmla="*/ 5633371 h 5790485"/>
              <a:gd name="connsiteX8879" fmla="*/ 2952369 w 13261896"/>
              <a:gd name="connsiteY8879" fmla="*/ 5580984 h 5790485"/>
              <a:gd name="connsiteX8880" fmla="*/ 3047619 w 13261896"/>
              <a:gd name="connsiteY8880" fmla="*/ 5628609 h 5790485"/>
              <a:gd name="connsiteX8881" fmla="*/ 3052382 w 13261896"/>
              <a:gd name="connsiteY8881" fmla="*/ 5619084 h 5790485"/>
              <a:gd name="connsiteX8882" fmla="*/ 2942844 w 13261896"/>
              <a:gd name="connsiteY8882" fmla="*/ 5533359 h 5790485"/>
              <a:gd name="connsiteX8883" fmla="*/ 2885694 w 13261896"/>
              <a:gd name="connsiteY8883" fmla="*/ 5519071 h 5790485"/>
              <a:gd name="connsiteX8884" fmla="*/ 2895219 w 13261896"/>
              <a:gd name="connsiteY8884" fmla="*/ 5533359 h 5790485"/>
              <a:gd name="connsiteX8885" fmla="*/ 2876169 w 13261896"/>
              <a:gd name="connsiteY8885" fmla="*/ 5519071 h 5790485"/>
              <a:gd name="connsiteX8886" fmla="*/ 2852357 w 13261896"/>
              <a:gd name="connsiteY8886" fmla="*/ 5523834 h 5790485"/>
              <a:gd name="connsiteX8887" fmla="*/ 2942844 w 13261896"/>
              <a:gd name="connsiteY8887" fmla="*/ 5614321 h 5790485"/>
              <a:gd name="connsiteX8888" fmla="*/ 2847594 w 13261896"/>
              <a:gd name="connsiteY8888" fmla="*/ 5552409 h 5790485"/>
              <a:gd name="connsiteX8889" fmla="*/ 2838069 w 13261896"/>
              <a:gd name="connsiteY8889" fmla="*/ 5571459 h 5790485"/>
              <a:gd name="connsiteX8890" fmla="*/ 2814257 w 13261896"/>
              <a:gd name="connsiteY8890" fmla="*/ 5557171 h 5790485"/>
              <a:gd name="connsiteX8891" fmla="*/ 2795207 w 13261896"/>
              <a:gd name="connsiteY8891" fmla="*/ 5590509 h 5790485"/>
              <a:gd name="connsiteX8892" fmla="*/ 2757107 w 13261896"/>
              <a:gd name="connsiteY8892" fmla="*/ 5542884 h 5790485"/>
              <a:gd name="connsiteX8893" fmla="*/ 2742819 w 13261896"/>
              <a:gd name="connsiteY8893" fmla="*/ 5552409 h 5790485"/>
              <a:gd name="connsiteX8894" fmla="*/ 2790444 w 13261896"/>
              <a:gd name="connsiteY8894" fmla="*/ 5628609 h 5790485"/>
              <a:gd name="connsiteX8895" fmla="*/ 2790444 w 13261896"/>
              <a:gd name="connsiteY8895" fmla="*/ 5671471 h 5790485"/>
              <a:gd name="connsiteX8896" fmla="*/ 2742819 w 13261896"/>
              <a:gd name="connsiteY8896" fmla="*/ 5604796 h 5790485"/>
              <a:gd name="connsiteX8897" fmla="*/ 2604754 w 13261896"/>
              <a:gd name="connsiteY8897" fmla="*/ 5533359 h 5790485"/>
              <a:gd name="connsiteX8898" fmla="*/ 2590467 w 13261896"/>
              <a:gd name="connsiteY8898" fmla="*/ 5557171 h 5790485"/>
              <a:gd name="connsiteX8899" fmla="*/ 2538079 w 13261896"/>
              <a:gd name="connsiteY8899" fmla="*/ 5561934 h 5790485"/>
              <a:gd name="connsiteX8900" fmla="*/ 2480929 w 13261896"/>
              <a:gd name="connsiteY8900" fmla="*/ 5519071 h 5790485"/>
              <a:gd name="connsiteX8901" fmla="*/ 2476167 w 13261896"/>
              <a:gd name="connsiteY8901" fmla="*/ 5528596 h 5790485"/>
              <a:gd name="connsiteX8902" fmla="*/ 2523792 w 13261896"/>
              <a:gd name="connsiteY8902" fmla="*/ 5585746 h 5790485"/>
              <a:gd name="connsiteX8903" fmla="*/ 2509504 w 13261896"/>
              <a:gd name="connsiteY8903" fmla="*/ 5585746 h 5790485"/>
              <a:gd name="connsiteX8904" fmla="*/ 2452354 w 13261896"/>
              <a:gd name="connsiteY8904" fmla="*/ 5519071 h 5790485"/>
              <a:gd name="connsiteX8905" fmla="*/ 2414254 w 13261896"/>
              <a:gd name="connsiteY8905" fmla="*/ 5519071 h 5790485"/>
              <a:gd name="connsiteX8906" fmla="*/ 2376154 w 13261896"/>
              <a:gd name="connsiteY8906" fmla="*/ 5500021 h 5790485"/>
              <a:gd name="connsiteX8907" fmla="*/ 2357104 w 13261896"/>
              <a:gd name="connsiteY8907" fmla="*/ 5504784 h 5790485"/>
              <a:gd name="connsiteX8908" fmla="*/ 2433304 w 13261896"/>
              <a:gd name="connsiteY8908" fmla="*/ 5609559 h 5790485"/>
              <a:gd name="connsiteX8909" fmla="*/ 2333339 w 13261896"/>
              <a:gd name="connsiteY8909" fmla="*/ 5500021 h 5790485"/>
              <a:gd name="connsiteX8910" fmla="*/ 2323814 w 13261896"/>
              <a:gd name="connsiteY8910" fmla="*/ 5514309 h 5790485"/>
              <a:gd name="connsiteX8911" fmla="*/ 2266664 w 13261896"/>
              <a:gd name="connsiteY8911" fmla="*/ 5442871 h 5790485"/>
              <a:gd name="connsiteX8912" fmla="*/ 2261902 w 13261896"/>
              <a:gd name="connsiteY8912" fmla="*/ 5414296 h 5790485"/>
              <a:gd name="connsiteX8913" fmla="*/ 2238089 w 13261896"/>
              <a:gd name="connsiteY8913" fmla="*/ 5390484 h 5790485"/>
              <a:gd name="connsiteX8914" fmla="*/ 2223802 w 13261896"/>
              <a:gd name="connsiteY8914" fmla="*/ 5414296 h 5790485"/>
              <a:gd name="connsiteX8915" fmla="*/ 2123789 w 13261896"/>
              <a:gd name="connsiteY8915" fmla="*/ 5290519 h 5790485"/>
              <a:gd name="connsiteX8916" fmla="*/ 2138077 w 13261896"/>
              <a:gd name="connsiteY8916" fmla="*/ 5314284 h 5790485"/>
              <a:gd name="connsiteX8917" fmla="*/ 2147602 w 13261896"/>
              <a:gd name="connsiteY8917" fmla="*/ 5352384 h 5790485"/>
              <a:gd name="connsiteX8918" fmla="*/ 2223802 w 13261896"/>
              <a:gd name="connsiteY8918" fmla="*/ 5447634 h 5790485"/>
              <a:gd name="connsiteX8919" fmla="*/ 2223802 w 13261896"/>
              <a:gd name="connsiteY8919" fmla="*/ 5461921 h 5790485"/>
              <a:gd name="connsiteX8920" fmla="*/ 2099977 w 13261896"/>
              <a:gd name="connsiteY8920" fmla="*/ 5309521 h 5790485"/>
              <a:gd name="connsiteX8921" fmla="*/ 2085689 w 13261896"/>
              <a:gd name="connsiteY8921" fmla="*/ 5319046 h 5790485"/>
              <a:gd name="connsiteX8922" fmla="*/ 2099977 w 13261896"/>
              <a:gd name="connsiteY8922" fmla="*/ 5342859 h 5790485"/>
              <a:gd name="connsiteX8923" fmla="*/ 2099977 w 13261896"/>
              <a:gd name="connsiteY8923" fmla="*/ 5361909 h 5790485"/>
              <a:gd name="connsiteX8924" fmla="*/ 2042827 w 13261896"/>
              <a:gd name="connsiteY8924" fmla="*/ 5276231 h 5790485"/>
              <a:gd name="connsiteX8925" fmla="*/ 2033302 w 13261896"/>
              <a:gd name="connsiteY8925" fmla="*/ 5299996 h 5790485"/>
              <a:gd name="connsiteX8926" fmla="*/ 1966627 w 13261896"/>
              <a:gd name="connsiteY8926" fmla="*/ 5171456 h 5790485"/>
              <a:gd name="connsiteX8927" fmla="*/ 1942862 w 13261896"/>
              <a:gd name="connsiteY8927" fmla="*/ 5204794 h 5790485"/>
              <a:gd name="connsiteX8928" fmla="*/ 1919049 w 13261896"/>
              <a:gd name="connsiteY8928" fmla="*/ 5180981 h 5790485"/>
              <a:gd name="connsiteX8929" fmla="*/ 1914287 w 13261896"/>
              <a:gd name="connsiteY8929" fmla="*/ 5195269 h 5790485"/>
              <a:gd name="connsiteX8930" fmla="*/ 1895237 w 13261896"/>
              <a:gd name="connsiteY8930" fmla="*/ 5195269 h 5790485"/>
              <a:gd name="connsiteX8931" fmla="*/ 1928574 w 13261896"/>
              <a:gd name="connsiteY8931" fmla="*/ 5280994 h 5790485"/>
              <a:gd name="connsiteX8932" fmla="*/ 1823799 w 13261896"/>
              <a:gd name="connsiteY8932" fmla="*/ 5138119 h 5790485"/>
              <a:gd name="connsiteX8933" fmla="*/ 1819037 w 13261896"/>
              <a:gd name="connsiteY8933" fmla="*/ 5171456 h 5790485"/>
              <a:gd name="connsiteX8934" fmla="*/ 1733312 w 13261896"/>
              <a:gd name="connsiteY8934" fmla="*/ 5038106 h 5790485"/>
              <a:gd name="connsiteX8935" fmla="*/ 1719024 w 13261896"/>
              <a:gd name="connsiteY8935" fmla="*/ 5042869 h 5790485"/>
              <a:gd name="connsiteX8936" fmla="*/ 1752362 w 13261896"/>
              <a:gd name="connsiteY8936" fmla="*/ 5119069 h 5790485"/>
              <a:gd name="connsiteX8937" fmla="*/ 1704737 w 13261896"/>
              <a:gd name="connsiteY8937" fmla="*/ 5047631 h 5790485"/>
              <a:gd name="connsiteX8938" fmla="*/ 1690449 w 13261896"/>
              <a:gd name="connsiteY8938" fmla="*/ 5047631 h 5790485"/>
              <a:gd name="connsiteX8939" fmla="*/ 1685687 w 13261896"/>
              <a:gd name="connsiteY8939" fmla="*/ 5071444 h 5790485"/>
              <a:gd name="connsiteX8940" fmla="*/ 1623774 w 13261896"/>
              <a:gd name="connsiteY8940" fmla="*/ 4980956 h 5790485"/>
              <a:gd name="connsiteX8941" fmla="*/ 1609487 w 13261896"/>
              <a:gd name="connsiteY8941" fmla="*/ 5000006 h 5790485"/>
              <a:gd name="connsiteX8942" fmla="*/ 1561910 w 13261896"/>
              <a:gd name="connsiteY8942" fmla="*/ 4971431 h 5790485"/>
              <a:gd name="connsiteX8943" fmla="*/ 1542860 w 13261896"/>
              <a:gd name="connsiteY8943" fmla="*/ 4985719 h 5790485"/>
              <a:gd name="connsiteX8944" fmla="*/ 1519047 w 13261896"/>
              <a:gd name="connsiteY8944" fmla="*/ 4957144 h 5790485"/>
              <a:gd name="connsiteX8945" fmla="*/ 1457135 w 13261896"/>
              <a:gd name="connsiteY8945" fmla="*/ 4942856 h 5790485"/>
              <a:gd name="connsiteX8946" fmla="*/ 1423797 w 13261896"/>
              <a:gd name="connsiteY8946" fmla="*/ 4966669 h 5790485"/>
              <a:gd name="connsiteX8947" fmla="*/ 1461897 w 13261896"/>
              <a:gd name="connsiteY8947" fmla="*/ 4995244 h 5790485"/>
              <a:gd name="connsiteX8948" fmla="*/ 1490472 w 13261896"/>
              <a:gd name="connsiteY8948" fmla="*/ 5038106 h 5790485"/>
              <a:gd name="connsiteX8949" fmla="*/ 1538097 w 13261896"/>
              <a:gd name="connsiteY8949" fmla="*/ 5071444 h 5790485"/>
              <a:gd name="connsiteX8950" fmla="*/ 1461897 w 13261896"/>
              <a:gd name="connsiteY8950" fmla="*/ 5042869 h 5790485"/>
              <a:gd name="connsiteX8951" fmla="*/ 1485710 w 13261896"/>
              <a:gd name="connsiteY8951" fmla="*/ 5090494 h 5790485"/>
              <a:gd name="connsiteX8952" fmla="*/ 1547622 w 13261896"/>
              <a:gd name="connsiteY8952" fmla="*/ 5128594 h 5790485"/>
              <a:gd name="connsiteX8953" fmla="*/ 1638062 w 13261896"/>
              <a:gd name="connsiteY8953" fmla="*/ 5276231 h 5790485"/>
              <a:gd name="connsiteX8954" fmla="*/ 1509522 w 13261896"/>
              <a:gd name="connsiteY8954" fmla="*/ 5123831 h 5790485"/>
              <a:gd name="connsiteX8955" fmla="*/ 1509522 w 13261896"/>
              <a:gd name="connsiteY8955" fmla="*/ 5133356 h 5790485"/>
              <a:gd name="connsiteX8956" fmla="*/ 1457135 w 13261896"/>
              <a:gd name="connsiteY8956" fmla="*/ 5104781 h 5790485"/>
              <a:gd name="connsiteX8957" fmla="*/ 1438085 w 13261896"/>
              <a:gd name="connsiteY8957" fmla="*/ 5085731 h 5790485"/>
              <a:gd name="connsiteX8958" fmla="*/ 1433322 w 13261896"/>
              <a:gd name="connsiteY8958" fmla="*/ 5104781 h 5790485"/>
              <a:gd name="connsiteX8959" fmla="*/ 1371410 w 13261896"/>
              <a:gd name="connsiteY8959" fmla="*/ 5090494 h 5790485"/>
              <a:gd name="connsiteX8960" fmla="*/ 1414272 w 13261896"/>
              <a:gd name="connsiteY8960" fmla="*/ 5128594 h 5790485"/>
              <a:gd name="connsiteX8961" fmla="*/ 1361885 w 13261896"/>
              <a:gd name="connsiteY8961" fmla="*/ 5119069 h 5790485"/>
              <a:gd name="connsiteX8962" fmla="*/ 1385697 w 13261896"/>
              <a:gd name="connsiteY8962" fmla="*/ 5138119 h 5790485"/>
              <a:gd name="connsiteX8963" fmla="*/ 1366647 w 13261896"/>
              <a:gd name="connsiteY8963" fmla="*/ 5147644 h 5790485"/>
              <a:gd name="connsiteX8964" fmla="*/ 1533335 w 13261896"/>
              <a:gd name="connsiteY8964" fmla="*/ 5252419 h 5790485"/>
              <a:gd name="connsiteX8965" fmla="*/ 1580912 w 13261896"/>
              <a:gd name="connsiteY8965" fmla="*/ 5252419 h 5790485"/>
              <a:gd name="connsiteX8966" fmla="*/ 1671399 w 13261896"/>
              <a:gd name="connsiteY8966" fmla="*/ 5309521 h 5790485"/>
              <a:gd name="connsiteX8967" fmla="*/ 1652349 w 13261896"/>
              <a:gd name="connsiteY8967" fmla="*/ 5299996 h 5790485"/>
              <a:gd name="connsiteX8968" fmla="*/ 1633299 w 13261896"/>
              <a:gd name="connsiteY8968" fmla="*/ 5328571 h 5790485"/>
              <a:gd name="connsiteX8969" fmla="*/ 1666637 w 13261896"/>
              <a:gd name="connsiteY8969" fmla="*/ 5371434 h 5790485"/>
              <a:gd name="connsiteX8970" fmla="*/ 1552385 w 13261896"/>
              <a:gd name="connsiteY8970" fmla="*/ 5290519 h 5790485"/>
              <a:gd name="connsiteX8971" fmla="*/ 1576197 w 13261896"/>
              <a:gd name="connsiteY8971" fmla="*/ 5304759 h 5790485"/>
              <a:gd name="connsiteX8972" fmla="*/ 1566672 w 13261896"/>
              <a:gd name="connsiteY8972" fmla="*/ 5314284 h 5790485"/>
              <a:gd name="connsiteX8973" fmla="*/ 1590437 w 13261896"/>
              <a:gd name="connsiteY8973" fmla="*/ 5328571 h 5790485"/>
              <a:gd name="connsiteX8974" fmla="*/ 1576197 w 13261896"/>
              <a:gd name="connsiteY8974" fmla="*/ 5338096 h 5790485"/>
              <a:gd name="connsiteX8975" fmla="*/ 1661874 w 13261896"/>
              <a:gd name="connsiteY8975" fmla="*/ 5400009 h 5790485"/>
              <a:gd name="connsiteX8976" fmla="*/ 1614249 w 13261896"/>
              <a:gd name="connsiteY8976" fmla="*/ 5385721 h 5790485"/>
              <a:gd name="connsiteX8977" fmla="*/ 1580912 w 13261896"/>
              <a:gd name="connsiteY8977" fmla="*/ 5390484 h 5790485"/>
              <a:gd name="connsiteX8978" fmla="*/ 1595199 w 13261896"/>
              <a:gd name="connsiteY8978" fmla="*/ 5409534 h 5790485"/>
              <a:gd name="connsiteX8979" fmla="*/ 1571435 w 13261896"/>
              <a:gd name="connsiteY8979" fmla="*/ 5414296 h 5790485"/>
              <a:gd name="connsiteX8980" fmla="*/ 1590437 w 13261896"/>
              <a:gd name="connsiteY8980" fmla="*/ 5423821 h 5790485"/>
              <a:gd name="connsiteX8981" fmla="*/ 1571435 w 13261896"/>
              <a:gd name="connsiteY8981" fmla="*/ 5433346 h 5790485"/>
              <a:gd name="connsiteX8982" fmla="*/ 1623774 w 13261896"/>
              <a:gd name="connsiteY8982" fmla="*/ 5452396 h 5790485"/>
              <a:gd name="connsiteX8983" fmla="*/ 1638062 w 13261896"/>
              <a:gd name="connsiteY8983" fmla="*/ 5461921 h 5790485"/>
              <a:gd name="connsiteX8984" fmla="*/ 1676162 w 13261896"/>
              <a:gd name="connsiteY8984" fmla="*/ 5466684 h 5790485"/>
              <a:gd name="connsiteX8985" fmla="*/ 1704737 w 13261896"/>
              <a:gd name="connsiteY8985" fmla="*/ 5500021 h 5790485"/>
              <a:gd name="connsiteX8986" fmla="*/ 1766649 w 13261896"/>
              <a:gd name="connsiteY8986" fmla="*/ 5576221 h 5790485"/>
              <a:gd name="connsiteX8987" fmla="*/ 1647587 w 13261896"/>
              <a:gd name="connsiteY8987" fmla="*/ 5480971 h 5790485"/>
              <a:gd name="connsiteX8988" fmla="*/ 1704737 w 13261896"/>
              <a:gd name="connsiteY8988" fmla="*/ 5552409 h 5790485"/>
              <a:gd name="connsiteX8989" fmla="*/ 1623774 w 13261896"/>
              <a:gd name="connsiteY8989" fmla="*/ 5509546 h 5790485"/>
              <a:gd name="connsiteX8990" fmla="*/ 1619012 w 13261896"/>
              <a:gd name="connsiteY8990" fmla="*/ 5538121 h 5790485"/>
              <a:gd name="connsiteX8991" fmla="*/ 1714262 w 13261896"/>
              <a:gd name="connsiteY8991" fmla="*/ 5600034 h 5790485"/>
              <a:gd name="connsiteX8992" fmla="*/ 1714262 w 13261896"/>
              <a:gd name="connsiteY8992" fmla="*/ 5614321 h 5790485"/>
              <a:gd name="connsiteX8993" fmla="*/ 1599962 w 13261896"/>
              <a:gd name="connsiteY8993" fmla="*/ 5571459 h 5790485"/>
              <a:gd name="connsiteX8994" fmla="*/ 1657112 w 13261896"/>
              <a:gd name="connsiteY8994" fmla="*/ 5604796 h 5790485"/>
              <a:gd name="connsiteX8995" fmla="*/ 1647587 w 13261896"/>
              <a:gd name="connsiteY8995" fmla="*/ 5619084 h 5790485"/>
              <a:gd name="connsiteX8996" fmla="*/ 1661874 w 13261896"/>
              <a:gd name="connsiteY8996" fmla="*/ 5638134 h 5790485"/>
              <a:gd name="connsiteX8997" fmla="*/ 1633299 w 13261896"/>
              <a:gd name="connsiteY8997" fmla="*/ 5638134 h 5790485"/>
              <a:gd name="connsiteX8998" fmla="*/ 1690449 w 13261896"/>
              <a:gd name="connsiteY8998" fmla="*/ 5666709 h 5790485"/>
              <a:gd name="connsiteX8999" fmla="*/ 1647587 w 13261896"/>
              <a:gd name="connsiteY8999" fmla="*/ 5685711 h 5790485"/>
              <a:gd name="connsiteX9000" fmla="*/ 1590437 w 13261896"/>
              <a:gd name="connsiteY9000" fmla="*/ 5671471 h 5790485"/>
              <a:gd name="connsiteX9001" fmla="*/ 1566672 w 13261896"/>
              <a:gd name="connsiteY9001" fmla="*/ 5690473 h 5790485"/>
              <a:gd name="connsiteX9002" fmla="*/ 1561910 w 13261896"/>
              <a:gd name="connsiteY9002" fmla="*/ 5576221 h 5790485"/>
              <a:gd name="connsiteX9003" fmla="*/ 1523810 w 13261896"/>
              <a:gd name="connsiteY9003" fmla="*/ 5690473 h 5790485"/>
              <a:gd name="connsiteX9004" fmla="*/ 1499997 w 13261896"/>
              <a:gd name="connsiteY9004" fmla="*/ 5690473 h 5790485"/>
              <a:gd name="connsiteX9005" fmla="*/ 1561910 w 13261896"/>
              <a:gd name="connsiteY9005" fmla="*/ 5457159 h 5790485"/>
              <a:gd name="connsiteX9006" fmla="*/ 1223772 w 13261896"/>
              <a:gd name="connsiteY9006" fmla="*/ 5000006 h 5790485"/>
              <a:gd name="connsiteX9007" fmla="*/ 1314260 w 13261896"/>
              <a:gd name="connsiteY9007" fmla="*/ 4704779 h 5790485"/>
              <a:gd name="connsiteX9008" fmla="*/ 1204722 w 13261896"/>
              <a:gd name="connsiteY9008" fmla="*/ 5009531 h 5790485"/>
              <a:gd name="connsiteX9009" fmla="*/ 1538097 w 13261896"/>
              <a:gd name="connsiteY9009" fmla="*/ 5457159 h 5790485"/>
              <a:gd name="connsiteX9010" fmla="*/ 1476185 w 13261896"/>
              <a:gd name="connsiteY9010" fmla="*/ 5690473 h 5790485"/>
              <a:gd name="connsiteX9011" fmla="*/ 1457135 w 13261896"/>
              <a:gd name="connsiteY9011" fmla="*/ 5690473 h 5790485"/>
              <a:gd name="connsiteX9012" fmla="*/ 1495235 w 13261896"/>
              <a:gd name="connsiteY9012" fmla="*/ 5547646 h 5790485"/>
              <a:gd name="connsiteX9013" fmla="*/ 1480947 w 13261896"/>
              <a:gd name="connsiteY9013" fmla="*/ 5452396 h 5790485"/>
              <a:gd name="connsiteX9014" fmla="*/ 1419035 w 13261896"/>
              <a:gd name="connsiteY9014" fmla="*/ 5319046 h 5790485"/>
              <a:gd name="connsiteX9015" fmla="*/ 1190482 w 13261896"/>
              <a:gd name="connsiteY9015" fmla="*/ 5100019 h 5790485"/>
              <a:gd name="connsiteX9016" fmla="*/ 1147620 w 13261896"/>
              <a:gd name="connsiteY9016" fmla="*/ 5109544 h 5790485"/>
              <a:gd name="connsiteX9017" fmla="*/ 1138095 w 13261896"/>
              <a:gd name="connsiteY9017" fmla="*/ 5119069 h 5790485"/>
              <a:gd name="connsiteX9018" fmla="*/ 1166670 w 13261896"/>
              <a:gd name="connsiteY9018" fmla="*/ 5133356 h 5790485"/>
              <a:gd name="connsiteX9019" fmla="*/ 1157145 w 13261896"/>
              <a:gd name="connsiteY9019" fmla="*/ 5142881 h 5790485"/>
              <a:gd name="connsiteX9020" fmla="*/ 1199960 w 13261896"/>
              <a:gd name="connsiteY9020" fmla="*/ 5157169 h 5790485"/>
              <a:gd name="connsiteX9021" fmla="*/ 1166670 w 13261896"/>
              <a:gd name="connsiteY9021" fmla="*/ 5166694 h 5790485"/>
              <a:gd name="connsiteX9022" fmla="*/ 1195245 w 13261896"/>
              <a:gd name="connsiteY9022" fmla="*/ 5185744 h 5790485"/>
              <a:gd name="connsiteX9023" fmla="*/ 1180957 w 13261896"/>
              <a:gd name="connsiteY9023" fmla="*/ 5200031 h 5790485"/>
              <a:gd name="connsiteX9024" fmla="*/ 1190482 w 13261896"/>
              <a:gd name="connsiteY9024" fmla="*/ 5204794 h 5790485"/>
              <a:gd name="connsiteX9025" fmla="*/ 1242822 w 13261896"/>
              <a:gd name="connsiteY9025" fmla="*/ 5195269 h 5790485"/>
              <a:gd name="connsiteX9026" fmla="*/ 1195245 w 13261896"/>
              <a:gd name="connsiteY9026" fmla="*/ 5214319 h 5790485"/>
              <a:gd name="connsiteX9027" fmla="*/ 1228535 w 13261896"/>
              <a:gd name="connsiteY9027" fmla="*/ 5242894 h 5790485"/>
              <a:gd name="connsiteX9028" fmla="*/ 1266635 w 13261896"/>
              <a:gd name="connsiteY9028" fmla="*/ 5233369 h 5790485"/>
              <a:gd name="connsiteX9029" fmla="*/ 1290447 w 13261896"/>
              <a:gd name="connsiteY9029" fmla="*/ 5238131 h 5790485"/>
              <a:gd name="connsiteX9030" fmla="*/ 1228535 w 13261896"/>
              <a:gd name="connsiteY9030" fmla="*/ 5247656 h 5790485"/>
              <a:gd name="connsiteX9031" fmla="*/ 1276160 w 13261896"/>
              <a:gd name="connsiteY9031" fmla="*/ 5261944 h 5790485"/>
              <a:gd name="connsiteX9032" fmla="*/ 1247585 w 13261896"/>
              <a:gd name="connsiteY9032" fmla="*/ 5276231 h 5790485"/>
              <a:gd name="connsiteX9033" fmla="*/ 1247585 w 13261896"/>
              <a:gd name="connsiteY9033" fmla="*/ 5295281 h 5790485"/>
              <a:gd name="connsiteX9034" fmla="*/ 1299972 w 13261896"/>
              <a:gd name="connsiteY9034" fmla="*/ 5304759 h 5790485"/>
              <a:gd name="connsiteX9035" fmla="*/ 1252347 w 13261896"/>
              <a:gd name="connsiteY9035" fmla="*/ 5314284 h 5790485"/>
              <a:gd name="connsiteX9036" fmla="*/ 1304735 w 13261896"/>
              <a:gd name="connsiteY9036" fmla="*/ 5328571 h 5790485"/>
              <a:gd name="connsiteX9037" fmla="*/ 1399985 w 13261896"/>
              <a:gd name="connsiteY9037" fmla="*/ 5319046 h 5790485"/>
              <a:gd name="connsiteX9038" fmla="*/ 1261872 w 13261896"/>
              <a:gd name="connsiteY9038" fmla="*/ 5347621 h 5790485"/>
              <a:gd name="connsiteX9039" fmla="*/ 1328547 w 13261896"/>
              <a:gd name="connsiteY9039" fmla="*/ 5371434 h 5790485"/>
              <a:gd name="connsiteX9040" fmla="*/ 1280922 w 13261896"/>
              <a:gd name="connsiteY9040" fmla="*/ 5385721 h 5790485"/>
              <a:gd name="connsiteX9041" fmla="*/ 1376172 w 13261896"/>
              <a:gd name="connsiteY9041" fmla="*/ 5404771 h 5790485"/>
              <a:gd name="connsiteX9042" fmla="*/ 1309497 w 13261896"/>
              <a:gd name="connsiteY9042" fmla="*/ 5409534 h 5790485"/>
              <a:gd name="connsiteX9043" fmla="*/ 1304735 w 13261896"/>
              <a:gd name="connsiteY9043" fmla="*/ 5423821 h 5790485"/>
              <a:gd name="connsiteX9044" fmla="*/ 1323785 w 13261896"/>
              <a:gd name="connsiteY9044" fmla="*/ 5442871 h 5790485"/>
              <a:gd name="connsiteX9045" fmla="*/ 1299972 w 13261896"/>
              <a:gd name="connsiteY9045" fmla="*/ 5452396 h 5790485"/>
              <a:gd name="connsiteX9046" fmla="*/ 1280922 w 13261896"/>
              <a:gd name="connsiteY9046" fmla="*/ 5476209 h 5790485"/>
              <a:gd name="connsiteX9047" fmla="*/ 1423797 w 13261896"/>
              <a:gd name="connsiteY9047" fmla="*/ 5485734 h 5790485"/>
              <a:gd name="connsiteX9048" fmla="*/ 1304735 w 13261896"/>
              <a:gd name="connsiteY9048" fmla="*/ 5500021 h 5790485"/>
              <a:gd name="connsiteX9049" fmla="*/ 1323785 w 13261896"/>
              <a:gd name="connsiteY9049" fmla="*/ 5519071 h 5790485"/>
              <a:gd name="connsiteX9050" fmla="*/ 1290447 w 13261896"/>
              <a:gd name="connsiteY9050" fmla="*/ 5528596 h 5790485"/>
              <a:gd name="connsiteX9051" fmla="*/ 1366647 w 13261896"/>
              <a:gd name="connsiteY9051" fmla="*/ 5557171 h 5790485"/>
              <a:gd name="connsiteX9052" fmla="*/ 1290447 w 13261896"/>
              <a:gd name="connsiteY9052" fmla="*/ 5561934 h 5790485"/>
              <a:gd name="connsiteX9053" fmla="*/ 1285685 w 13261896"/>
              <a:gd name="connsiteY9053" fmla="*/ 5571459 h 5790485"/>
              <a:gd name="connsiteX9054" fmla="*/ 1290447 w 13261896"/>
              <a:gd name="connsiteY9054" fmla="*/ 5580984 h 5790485"/>
              <a:gd name="connsiteX9055" fmla="*/ 1333310 w 13261896"/>
              <a:gd name="connsiteY9055" fmla="*/ 5604796 h 5790485"/>
              <a:gd name="connsiteX9056" fmla="*/ 1280922 w 13261896"/>
              <a:gd name="connsiteY9056" fmla="*/ 5609559 h 5790485"/>
              <a:gd name="connsiteX9057" fmla="*/ 1338072 w 13261896"/>
              <a:gd name="connsiteY9057" fmla="*/ 5628609 h 5790485"/>
              <a:gd name="connsiteX9058" fmla="*/ 1261872 w 13261896"/>
              <a:gd name="connsiteY9058" fmla="*/ 5657184 h 5790485"/>
              <a:gd name="connsiteX9059" fmla="*/ 1290447 w 13261896"/>
              <a:gd name="connsiteY9059" fmla="*/ 5671471 h 5790485"/>
              <a:gd name="connsiteX9060" fmla="*/ 1209485 w 13261896"/>
              <a:gd name="connsiteY9060" fmla="*/ 5695236 h 5790485"/>
              <a:gd name="connsiteX9061" fmla="*/ 1185720 w 13261896"/>
              <a:gd name="connsiteY9061" fmla="*/ 5690473 h 5790485"/>
              <a:gd name="connsiteX9062" fmla="*/ 1261872 w 13261896"/>
              <a:gd name="connsiteY9062" fmla="*/ 5490496 h 5790485"/>
              <a:gd name="connsiteX9063" fmla="*/ 1247585 w 13261896"/>
              <a:gd name="connsiteY9063" fmla="*/ 5466684 h 5790485"/>
              <a:gd name="connsiteX9064" fmla="*/ 1228535 w 13261896"/>
              <a:gd name="connsiteY9064" fmla="*/ 5547646 h 5790485"/>
              <a:gd name="connsiteX9065" fmla="*/ 1219010 w 13261896"/>
              <a:gd name="connsiteY9065" fmla="*/ 5528596 h 5790485"/>
              <a:gd name="connsiteX9066" fmla="*/ 1171432 w 13261896"/>
              <a:gd name="connsiteY9066" fmla="*/ 5619084 h 5790485"/>
              <a:gd name="connsiteX9067" fmla="*/ 1157145 w 13261896"/>
              <a:gd name="connsiteY9067" fmla="*/ 5600034 h 5790485"/>
              <a:gd name="connsiteX9068" fmla="*/ 1123807 w 13261896"/>
              <a:gd name="connsiteY9068" fmla="*/ 5657184 h 5790485"/>
              <a:gd name="connsiteX9069" fmla="*/ 1085707 w 13261896"/>
              <a:gd name="connsiteY9069" fmla="*/ 5680948 h 5790485"/>
              <a:gd name="connsiteX9070" fmla="*/ 1061895 w 13261896"/>
              <a:gd name="connsiteY9070" fmla="*/ 5657184 h 5790485"/>
              <a:gd name="connsiteX9071" fmla="*/ 1019032 w 13261896"/>
              <a:gd name="connsiteY9071" fmla="*/ 5695236 h 5790485"/>
              <a:gd name="connsiteX9072" fmla="*/ 1009507 w 13261896"/>
              <a:gd name="connsiteY9072" fmla="*/ 5671471 h 5790485"/>
              <a:gd name="connsiteX9073" fmla="*/ 971407 w 13261896"/>
              <a:gd name="connsiteY9073" fmla="*/ 5652421 h 5790485"/>
              <a:gd name="connsiteX9074" fmla="*/ 942832 w 13261896"/>
              <a:gd name="connsiteY9074" fmla="*/ 5661946 h 5790485"/>
              <a:gd name="connsiteX9075" fmla="*/ 957120 w 13261896"/>
              <a:gd name="connsiteY9075" fmla="*/ 5671471 h 5790485"/>
              <a:gd name="connsiteX9076" fmla="*/ 957120 w 13261896"/>
              <a:gd name="connsiteY9076" fmla="*/ 5695236 h 5790485"/>
              <a:gd name="connsiteX9077" fmla="*/ 942832 w 13261896"/>
              <a:gd name="connsiteY9077" fmla="*/ 5680948 h 5790485"/>
              <a:gd name="connsiteX9078" fmla="*/ 919020 w 13261896"/>
              <a:gd name="connsiteY9078" fmla="*/ 5676234 h 5790485"/>
              <a:gd name="connsiteX9079" fmla="*/ 899970 w 13261896"/>
              <a:gd name="connsiteY9079" fmla="*/ 5676234 h 5790485"/>
              <a:gd name="connsiteX9080" fmla="*/ 880920 w 13261896"/>
              <a:gd name="connsiteY9080" fmla="*/ 5695236 h 5790485"/>
              <a:gd name="connsiteX9081" fmla="*/ 885682 w 13261896"/>
              <a:gd name="connsiteY9081" fmla="*/ 5680948 h 5790485"/>
              <a:gd name="connsiteX9082" fmla="*/ 852345 w 13261896"/>
              <a:gd name="connsiteY9082" fmla="*/ 5652421 h 5790485"/>
              <a:gd name="connsiteX9083" fmla="*/ 800005 w 13261896"/>
              <a:gd name="connsiteY9083" fmla="*/ 5657184 h 5790485"/>
              <a:gd name="connsiteX9084" fmla="*/ 819007 w 13261896"/>
              <a:gd name="connsiteY9084" fmla="*/ 5671471 h 5790485"/>
              <a:gd name="connsiteX9085" fmla="*/ 814292 w 13261896"/>
              <a:gd name="connsiteY9085" fmla="*/ 5695236 h 5790485"/>
              <a:gd name="connsiteX9086" fmla="*/ 790480 w 13261896"/>
              <a:gd name="connsiteY9086" fmla="*/ 5671471 h 5790485"/>
              <a:gd name="connsiteX9087" fmla="*/ 747617 w 13261896"/>
              <a:gd name="connsiteY9087" fmla="*/ 5695236 h 5790485"/>
              <a:gd name="connsiteX9088" fmla="*/ 719042 w 13261896"/>
              <a:gd name="connsiteY9088" fmla="*/ 5661946 h 5790485"/>
              <a:gd name="connsiteX9089" fmla="*/ 690467 w 13261896"/>
              <a:gd name="connsiteY9089" fmla="*/ 5676234 h 5790485"/>
              <a:gd name="connsiteX9090" fmla="*/ 699992 w 13261896"/>
              <a:gd name="connsiteY9090" fmla="*/ 5695236 h 5790485"/>
              <a:gd name="connsiteX9091" fmla="*/ 657130 w 13261896"/>
              <a:gd name="connsiteY9091" fmla="*/ 5690473 h 5790485"/>
              <a:gd name="connsiteX9092" fmla="*/ 771430 w 13261896"/>
              <a:gd name="connsiteY9092" fmla="*/ 5633371 h 5790485"/>
              <a:gd name="connsiteX9093" fmla="*/ 966645 w 13261896"/>
              <a:gd name="connsiteY9093" fmla="*/ 5638134 h 5790485"/>
              <a:gd name="connsiteX9094" fmla="*/ 976170 w 13261896"/>
              <a:gd name="connsiteY9094" fmla="*/ 5628609 h 5790485"/>
              <a:gd name="connsiteX9095" fmla="*/ 961882 w 13261896"/>
              <a:gd name="connsiteY9095" fmla="*/ 5628609 h 5790485"/>
              <a:gd name="connsiteX9096" fmla="*/ 1028557 w 13261896"/>
              <a:gd name="connsiteY9096" fmla="*/ 5514309 h 5790485"/>
              <a:gd name="connsiteX9097" fmla="*/ 1019032 w 13261896"/>
              <a:gd name="connsiteY9097" fmla="*/ 5504784 h 5790485"/>
              <a:gd name="connsiteX9098" fmla="*/ 1033320 w 13261896"/>
              <a:gd name="connsiteY9098" fmla="*/ 5480971 h 5790485"/>
              <a:gd name="connsiteX9099" fmla="*/ 1033320 w 13261896"/>
              <a:gd name="connsiteY9099" fmla="*/ 5471446 h 5790485"/>
              <a:gd name="connsiteX9100" fmla="*/ 1061895 w 13261896"/>
              <a:gd name="connsiteY9100" fmla="*/ 5438109 h 5790485"/>
              <a:gd name="connsiteX9101" fmla="*/ 1028557 w 13261896"/>
              <a:gd name="connsiteY9101" fmla="*/ 5438109 h 5790485"/>
              <a:gd name="connsiteX9102" fmla="*/ 1033320 w 13261896"/>
              <a:gd name="connsiteY9102" fmla="*/ 5419059 h 5790485"/>
              <a:gd name="connsiteX9103" fmla="*/ 1019032 w 13261896"/>
              <a:gd name="connsiteY9103" fmla="*/ 5414296 h 5790485"/>
              <a:gd name="connsiteX9104" fmla="*/ 890445 w 13261896"/>
              <a:gd name="connsiteY9104" fmla="*/ 5547646 h 5790485"/>
              <a:gd name="connsiteX9105" fmla="*/ 1004745 w 13261896"/>
              <a:gd name="connsiteY9105" fmla="*/ 5395246 h 5790485"/>
              <a:gd name="connsiteX9106" fmla="*/ 980932 w 13261896"/>
              <a:gd name="connsiteY9106" fmla="*/ 5395246 h 5790485"/>
              <a:gd name="connsiteX9107" fmla="*/ 1038082 w 13261896"/>
              <a:gd name="connsiteY9107" fmla="*/ 5376196 h 5790485"/>
              <a:gd name="connsiteX9108" fmla="*/ 1042845 w 13261896"/>
              <a:gd name="connsiteY9108" fmla="*/ 5352384 h 5790485"/>
              <a:gd name="connsiteX9109" fmla="*/ 1019032 w 13261896"/>
              <a:gd name="connsiteY9109" fmla="*/ 5314284 h 5790485"/>
              <a:gd name="connsiteX9110" fmla="*/ 938070 w 13261896"/>
              <a:gd name="connsiteY9110" fmla="*/ 5385721 h 5790485"/>
              <a:gd name="connsiteX9111" fmla="*/ 947595 w 13261896"/>
              <a:gd name="connsiteY9111" fmla="*/ 5376196 h 5790485"/>
              <a:gd name="connsiteX9112" fmla="*/ 871395 w 13261896"/>
              <a:gd name="connsiteY9112" fmla="*/ 5442871 h 5790485"/>
              <a:gd name="connsiteX9113" fmla="*/ 838057 w 13261896"/>
              <a:gd name="connsiteY9113" fmla="*/ 5471446 h 5790485"/>
              <a:gd name="connsiteX9114" fmla="*/ 857107 w 13261896"/>
              <a:gd name="connsiteY9114" fmla="*/ 5433346 h 5790485"/>
              <a:gd name="connsiteX9115" fmla="*/ 857107 w 13261896"/>
              <a:gd name="connsiteY9115" fmla="*/ 5414296 h 5790485"/>
              <a:gd name="connsiteX9116" fmla="*/ 776192 w 13261896"/>
              <a:gd name="connsiteY9116" fmla="*/ 5485734 h 5790485"/>
              <a:gd name="connsiteX9117" fmla="*/ 738092 w 13261896"/>
              <a:gd name="connsiteY9117" fmla="*/ 5495259 h 5790485"/>
              <a:gd name="connsiteX9118" fmla="*/ 738092 w 13261896"/>
              <a:gd name="connsiteY9118" fmla="*/ 5476209 h 5790485"/>
              <a:gd name="connsiteX9119" fmla="*/ 776192 w 13261896"/>
              <a:gd name="connsiteY9119" fmla="*/ 5461921 h 5790485"/>
              <a:gd name="connsiteX9120" fmla="*/ 790480 w 13261896"/>
              <a:gd name="connsiteY9120" fmla="*/ 5433346 h 5790485"/>
              <a:gd name="connsiteX9121" fmla="*/ 847582 w 13261896"/>
              <a:gd name="connsiteY9121" fmla="*/ 5395246 h 5790485"/>
              <a:gd name="connsiteX9122" fmla="*/ 861870 w 13261896"/>
              <a:gd name="connsiteY9122" fmla="*/ 5366671 h 5790485"/>
              <a:gd name="connsiteX9123" fmla="*/ 885682 w 13261896"/>
              <a:gd name="connsiteY9123" fmla="*/ 5328571 h 5790485"/>
              <a:gd name="connsiteX9124" fmla="*/ 971407 w 13261896"/>
              <a:gd name="connsiteY9124" fmla="*/ 5200031 h 5790485"/>
              <a:gd name="connsiteX9125" fmla="*/ 990457 w 13261896"/>
              <a:gd name="connsiteY9125" fmla="*/ 5157169 h 5790485"/>
              <a:gd name="connsiteX9126" fmla="*/ 971407 w 13261896"/>
              <a:gd name="connsiteY9126" fmla="*/ 5157169 h 5790485"/>
              <a:gd name="connsiteX9127" fmla="*/ 990457 w 13261896"/>
              <a:gd name="connsiteY9127" fmla="*/ 5119069 h 5790485"/>
              <a:gd name="connsiteX9128" fmla="*/ 995220 w 13261896"/>
              <a:gd name="connsiteY9128" fmla="*/ 5147644 h 5790485"/>
              <a:gd name="connsiteX9129" fmla="*/ 1028557 w 13261896"/>
              <a:gd name="connsiteY9129" fmla="*/ 5095256 h 5790485"/>
              <a:gd name="connsiteX9130" fmla="*/ 1014270 w 13261896"/>
              <a:gd name="connsiteY9130" fmla="*/ 5066681 h 5790485"/>
              <a:gd name="connsiteX9131" fmla="*/ 914257 w 13261896"/>
              <a:gd name="connsiteY9131" fmla="*/ 5161931 h 5790485"/>
              <a:gd name="connsiteX9132" fmla="*/ 904732 w 13261896"/>
              <a:gd name="connsiteY9132" fmla="*/ 5157169 h 5790485"/>
              <a:gd name="connsiteX9133" fmla="*/ 942832 w 13261896"/>
              <a:gd name="connsiteY9133" fmla="*/ 5090494 h 5790485"/>
              <a:gd name="connsiteX9134" fmla="*/ 1023795 w 13261896"/>
              <a:gd name="connsiteY9134" fmla="*/ 5033344 h 5790485"/>
              <a:gd name="connsiteX9135" fmla="*/ 1023795 w 13261896"/>
              <a:gd name="connsiteY9135" fmla="*/ 5000006 h 5790485"/>
              <a:gd name="connsiteX9136" fmla="*/ 961882 w 13261896"/>
              <a:gd name="connsiteY9136" fmla="*/ 5042869 h 5790485"/>
              <a:gd name="connsiteX9137" fmla="*/ 909495 w 13261896"/>
              <a:gd name="connsiteY9137" fmla="*/ 5080969 h 5790485"/>
              <a:gd name="connsiteX9138" fmla="*/ 871395 w 13261896"/>
              <a:gd name="connsiteY9138" fmla="*/ 5161931 h 5790485"/>
              <a:gd name="connsiteX9139" fmla="*/ 890445 w 13261896"/>
              <a:gd name="connsiteY9139" fmla="*/ 5176219 h 5790485"/>
              <a:gd name="connsiteX9140" fmla="*/ 880920 w 13261896"/>
              <a:gd name="connsiteY9140" fmla="*/ 5185744 h 5790485"/>
              <a:gd name="connsiteX9141" fmla="*/ 914257 w 13261896"/>
              <a:gd name="connsiteY9141" fmla="*/ 5185744 h 5790485"/>
              <a:gd name="connsiteX9142" fmla="*/ 885682 w 13261896"/>
              <a:gd name="connsiteY9142" fmla="*/ 5223844 h 5790485"/>
              <a:gd name="connsiteX9143" fmla="*/ 819007 w 13261896"/>
              <a:gd name="connsiteY9143" fmla="*/ 5276231 h 5790485"/>
              <a:gd name="connsiteX9144" fmla="*/ 833295 w 13261896"/>
              <a:gd name="connsiteY9144" fmla="*/ 5247656 h 5790485"/>
              <a:gd name="connsiteX9145" fmla="*/ 833295 w 13261896"/>
              <a:gd name="connsiteY9145" fmla="*/ 5223844 h 5790485"/>
              <a:gd name="connsiteX9146" fmla="*/ 728567 w 13261896"/>
              <a:gd name="connsiteY9146" fmla="*/ 5323809 h 5790485"/>
              <a:gd name="connsiteX9147" fmla="*/ 709517 w 13261896"/>
              <a:gd name="connsiteY9147" fmla="*/ 5314284 h 5790485"/>
              <a:gd name="connsiteX9148" fmla="*/ 752380 w 13261896"/>
              <a:gd name="connsiteY9148" fmla="*/ 5257181 h 5790485"/>
              <a:gd name="connsiteX9149" fmla="*/ 819007 w 13261896"/>
              <a:gd name="connsiteY9149" fmla="*/ 5200031 h 5790485"/>
              <a:gd name="connsiteX9150" fmla="*/ 814292 w 13261896"/>
              <a:gd name="connsiteY9150" fmla="*/ 5185744 h 5790485"/>
              <a:gd name="connsiteX9151" fmla="*/ 790480 w 13261896"/>
              <a:gd name="connsiteY9151" fmla="*/ 5200031 h 5790485"/>
              <a:gd name="connsiteX9152" fmla="*/ 780955 w 13261896"/>
              <a:gd name="connsiteY9152" fmla="*/ 5190506 h 5790485"/>
              <a:gd name="connsiteX9153" fmla="*/ 709517 w 13261896"/>
              <a:gd name="connsiteY9153" fmla="*/ 5280994 h 5790485"/>
              <a:gd name="connsiteX9154" fmla="*/ 680942 w 13261896"/>
              <a:gd name="connsiteY9154" fmla="*/ 5276231 h 5790485"/>
              <a:gd name="connsiteX9155" fmla="*/ 699992 w 13261896"/>
              <a:gd name="connsiteY9155" fmla="*/ 5242894 h 5790485"/>
              <a:gd name="connsiteX9156" fmla="*/ 642842 w 13261896"/>
              <a:gd name="connsiteY9156" fmla="*/ 5266706 h 5790485"/>
              <a:gd name="connsiteX9157" fmla="*/ 652367 w 13261896"/>
              <a:gd name="connsiteY9157" fmla="*/ 5252419 h 5790485"/>
              <a:gd name="connsiteX9158" fmla="*/ 642842 w 13261896"/>
              <a:gd name="connsiteY9158" fmla="*/ 5247656 h 5790485"/>
              <a:gd name="connsiteX9159" fmla="*/ 590455 w 13261896"/>
              <a:gd name="connsiteY9159" fmla="*/ 5271469 h 5790485"/>
              <a:gd name="connsiteX9160" fmla="*/ 447580 w 13261896"/>
              <a:gd name="connsiteY9160" fmla="*/ 5433346 h 5790485"/>
              <a:gd name="connsiteX9161" fmla="*/ 442817 w 13261896"/>
              <a:gd name="connsiteY9161" fmla="*/ 5438109 h 5790485"/>
              <a:gd name="connsiteX9162" fmla="*/ 442817 w 13261896"/>
              <a:gd name="connsiteY9162" fmla="*/ 5423821 h 5790485"/>
              <a:gd name="connsiteX9163" fmla="*/ 538067 w 13261896"/>
              <a:gd name="connsiteY9163" fmla="*/ 5280994 h 5790485"/>
              <a:gd name="connsiteX9164" fmla="*/ 585692 w 13261896"/>
              <a:gd name="connsiteY9164" fmla="*/ 5257181 h 5790485"/>
              <a:gd name="connsiteX9165" fmla="*/ 623792 w 13261896"/>
              <a:gd name="connsiteY9165" fmla="*/ 5190506 h 5790485"/>
              <a:gd name="connsiteX9166" fmla="*/ 728567 w 13261896"/>
              <a:gd name="connsiteY9166" fmla="*/ 5128594 h 5790485"/>
              <a:gd name="connsiteX9167" fmla="*/ 790480 w 13261896"/>
              <a:gd name="connsiteY9167" fmla="*/ 5100019 h 5790485"/>
              <a:gd name="connsiteX9168" fmla="*/ 804767 w 13261896"/>
              <a:gd name="connsiteY9168" fmla="*/ 5100019 h 5790485"/>
              <a:gd name="connsiteX9169" fmla="*/ 757142 w 13261896"/>
              <a:gd name="connsiteY9169" fmla="*/ 5152406 h 5790485"/>
              <a:gd name="connsiteX9170" fmla="*/ 790480 w 13261896"/>
              <a:gd name="connsiteY9170" fmla="*/ 5138119 h 5790485"/>
              <a:gd name="connsiteX9171" fmla="*/ 814292 w 13261896"/>
              <a:gd name="connsiteY9171" fmla="*/ 5157169 h 5790485"/>
              <a:gd name="connsiteX9172" fmla="*/ 866632 w 13261896"/>
              <a:gd name="connsiteY9172" fmla="*/ 5085731 h 5790485"/>
              <a:gd name="connsiteX9173" fmla="*/ 895207 w 13261896"/>
              <a:gd name="connsiteY9173" fmla="*/ 5076206 h 5790485"/>
              <a:gd name="connsiteX9174" fmla="*/ 933307 w 13261896"/>
              <a:gd name="connsiteY9174" fmla="*/ 5028581 h 5790485"/>
              <a:gd name="connsiteX9175" fmla="*/ 923782 w 13261896"/>
              <a:gd name="connsiteY9175" fmla="*/ 5023819 h 5790485"/>
              <a:gd name="connsiteX9176" fmla="*/ 885682 w 13261896"/>
              <a:gd name="connsiteY9176" fmla="*/ 5042869 h 5790485"/>
              <a:gd name="connsiteX9177" fmla="*/ 809530 w 13261896"/>
              <a:gd name="connsiteY9177" fmla="*/ 5085731 h 5790485"/>
              <a:gd name="connsiteX9178" fmla="*/ 804767 w 13261896"/>
              <a:gd name="connsiteY9178" fmla="*/ 5071444 h 5790485"/>
              <a:gd name="connsiteX9179" fmla="*/ 761905 w 13261896"/>
              <a:gd name="connsiteY9179" fmla="*/ 5085731 h 5790485"/>
              <a:gd name="connsiteX9180" fmla="*/ 861870 w 13261896"/>
              <a:gd name="connsiteY9180" fmla="*/ 5004769 h 5790485"/>
              <a:gd name="connsiteX9181" fmla="*/ 880920 w 13261896"/>
              <a:gd name="connsiteY9181" fmla="*/ 5028581 h 5790485"/>
              <a:gd name="connsiteX9182" fmla="*/ 899970 w 13261896"/>
              <a:gd name="connsiteY9182" fmla="*/ 4990481 h 5790485"/>
              <a:gd name="connsiteX9183" fmla="*/ 947595 w 13261896"/>
              <a:gd name="connsiteY9183" fmla="*/ 5019056 h 5790485"/>
              <a:gd name="connsiteX9184" fmla="*/ 961882 w 13261896"/>
              <a:gd name="connsiteY9184" fmla="*/ 5004769 h 5790485"/>
              <a:gd name="connsiteX9185" fmla="*/ 966645 w 13261896"/>
              <a:gd name="connsiteY9185" fmla="*/ 5019056 h 5790485"/>
              <a:gd name="connsiteX9186" fmla="*/ 1004745 w 13261896"/>
              <a:gd name="connsiteY9186" fmla="*/ 4961906 h 5790485"/>
              <a:gd name="connsiteX9187" fmla="*/ 985695 w 13261896"/>
              <a:gd name="connsiteY9187" fmla="*/ 4976194 h 5790485"/>
              <a:gd name="connsiteX9188" fmla="*/ 990457 w 13261896"/>
              <a:gd name="connsiteY9188" fmla="*/ 4928569 h 5790485"/>
              <a:gd name="connsiteX9189" fmla="*/ 957120 w 13261896"/>
              <a:gd name="connsiteY9189" fmla="*/ 4966669 h 5790485"/>
              <a:gd name="connsiteX9190" fmla="*/ 952357 w 13261896"/>
              <a:gd name="connsiteY9190" fmla="*/ 4957144 h 5790485"/>
              <a:gd name="connsiteX9191" fmla="*/ 985695 w 13261896"/>
              <a:gd name="connsiteY9191" fmla="*/ 4890516 h 5790485"/>
              <a:gd name="connsiteX9192" fmla="*/ 985695 w 13261896"/>
              <a:gd name="connsiteY9192" fmla="*/ 4847654 h 5790485"/>
              <a:gd name="connsiteX9193" fmla="*/ 895207 w 13261896"/>
              <a:gd name="connsiteY9193" fmla="*/ 4980956 h 5790485"/>
              <a:gd name="connsiteX9194" fmla="*/ 890445 w 13261896"/>
              <a:gd name="connsiteY9194" fmla="*/ 4971431 h 5790485"/>
              <a:gd name="connsiteX9195" fmla="*/ 933307 w 13261896"/>
              <a:gd name="connsiteY9195" fmla="*/ 4861941 h 5790485"/>
              <a:gd name="connsiteX9196" fmla="*/ 985695 w 13261896"/>
              <a:gd name="connsiteY9196" fmla="*/ 4804791 h 5790485"/>
              <a:gd name="connsiteX9197" fmla="*/ 990457 w 13261896"/>
              <a:gd name="connsiteY9197" fmla="*/ 4785741 h 5790485"/>
              <a:gd name="connsiteX9198" fmla="*/ 980932 w 13261896"/>
              <a:gd name="connsiteY9198" fmla="*/ 4761929 h 5790485"/>
              <a:gd name="connsiteX9199" fmla="*/ 933307 w 13261896"/>
              <a:gd name="connsiteY9199" fmla="*/ 4804791 h 5790485"/>
              <a:gd name="connsiteX9200" fmla="*/ 952357 w 13261896"/>
              <a:gd name="connsiteY9200" fmla="*/ 4752404 h 5790485"/>
              <a:gd name="connsiteX9201" fmla="*/ 857107 w 13261896"/>
              <a:gd name="connsiteY9201" fmla="*/ 4876229 h 5790485"/>
              <a:gd name="connsiteX9202" fmla="*/ 852345 w 13261896"/>
              <a:gd name="connsiteY9202" fmla="*/ 4861941 h 5790485"/>
              <a:gd name="connsiteX9203" fmla="*/ 738092 w 13261896"/>
              <a:gd name="connsiteY9203" fmla="*/ 4985719 h 5790485"/>
              <a:gd name="connsiteX9204" fmla="*/ 695230 w 13261896"/>
              <a:gd name="connsiteY9204" fmla="*/ 5100019 h 5790485"/>
              <a:gd name="connsiteX9205" fmla="*/ 442817 w 13261896"/>
              <a:gd name="connsiteY9205" fmla="*/ 5319046 h 5790485"/>
              <a:gd name="connsiteX9206" fmla="*/ 461867 w 13261896"/>
              <a:gd name="connsiteY9206" fmla="*/ 5252419 h 5790485"/>
              <a:gd name="connsiteX9207" fmla="*/ 433340 w 13261896"/>
              <a:gd name="connsiteY9207" fmla="*/ 5280994 h 5790485"/>
              <a:gd name="connsiteX9208" fmla="*/ 376190 w 13261896"/>
              <a:gd name="connsiteY9208" fmla="*/ 5309521 h 5790485"/>
              <a:gd name="connsiteX9209" fmla="*/ 423815 w 13261896"/>
              <a:gd name="connsiteY9209" fmla="*/ 5271469 h 5790485"/>
              <a:gd name="connsiteX9210" fmla="*/ 457105 w 13261896"/>
              <a:gd name="connsiteY9210" fmla="*/ 5238131 h 5790485"/>
              <a:gd name="connsiteX9211" fmla="*/ 495205 w 13261896"/>
              <a:gd name="connsiteY9211" fmla="*/ 5223844 h 5790485"/>
              <a:gd name="connsiteX9212" fmla="*/ 595217 w 13261896"/>
              <a:gd name="connsiteY9212" fmla="*/ 5152406 h 5790485"/>
              <a:gd name="connsiteX9213" fmla="*/ 533305 w 13261896"/>
              <a:gd name="connsiteY9213" fmla="*/ 5157169 h 5790485"/>
              <a:gd name="connsiteX9214" fmla="*/ 447580 w 13261896"/>
              <a:gd name="connsiteY9214" fmla="*/ 5228606 h 5790485"/>
              <a:gd name="connsiteX9215" fmla="*/ 476155 w 13261896"/>
              <a:gd name="connsiteY9215" fmla="*/ 5180981 h 5790485"/>
              <a:gd name="connsiteX9216" fmla="*/ 533305 w 13261896"/>
              <a:gd name="connsiteY9216" fmla="*/ 5147644 h 5790485"/>
              <a:gd name="connsiteX9217" fmla="*/ 609505 w 13261896"/>
              <a:gd name="connsiteY9217" fmla="*/ 5142881 h 5790485"/>
              <a:gd name="connsiteX9218" fmla="*/ 619030 w 13261896"/>
              <a:gd name="connsiteY9218" fmla="*/ 5133356 h 5790485"/>
              <a:gd name="connsiteX9219" fmla="*/ 590455 w 13261896"/>
              <a:gd name="connsiteY9219" fmla="*/ 5128594 h 5790485"/>
              <a:gd name="connsiteX9220" fmla="*/ 499967 w 13261896"/>
              <a:gd name="connsiteY9220" fmla="*/ 5138119 h 5790485"/>
              <a:gd name="connsiteX9221" fmla="*/ 428577 w 13261896"/>
              <a:gd name="connsiteY9221" fmla="*/ 5219081 h 5790485"/>
              <a:gd name="connsiteX9222" fmla="*/ 342852 w 13261896"/>
              <a:gd name="connsiteY9222" fmla="*/ 5266706 h 5790485"/>
              <a:gd name="connsiteX9223" fmla="*/ 261890 w 13261896"/>
              <a:gd name="connsiteY9223" fmla="*/ 5304759 h 5790485"/>
              <a:gd name="connsiteX9224" fmla="*/ 223790 w 13261896"/>
              <a:gd name="connsiteY9224" fmla="*/ 5400009 h 5790485"/>
              <a:gd name="connsiteX9225" fmla="*/ 176165 w 13261896"/>
              <a:gd name="connsiteY9225" fmla="*/ 5433346 h 5790485"/>
              <a:gd name="connsiteX9226" fmla="*/ 47625 w 13261896"/>
              <a:gd name="connsiteY9226" fmla="*/ 5580984 h 5790485"/>
              <a:gd name="connsiteX9227" fmla="*/ 42863 w 13261896"/>
              <a:gd name="connsiteY9227" fmla="*/ 5614321 h 5790485"/>
              <a:gd name="connsiteX9228" fmla="*/ 19050 w 13261896"/>
              <a:gd name="connsiteY9228" fmla="*/ 5690473 h 5790485"/>
              <a:gd name="connsiteX9229" fmla="*/ 0 w 13261896"/>
              <a:gd name="connsiteY9229" fmla="*/ 5690473 h 5790485"/>
              <a:gd name="connsiteX9230" fmla="*/ 42863 w 13261896"/>
              <a:gd name="connsiteY9230" fmla="*/ 5566696 h 5790485"/>
              <a:gd name="connsiteX9231" fmla="*/ 176165 w 13261896"/>
              <a:gd name="connsiteY9231" fmla="*/ 5423821 h 5790485"/>
              <a:gd name="connsiteX9232" fmla="*/ 214265 w 13261896"/>
              <a:gd name="connsiteY9232" fmla="*/ 5395246 h 5790485"/>
              <a:gd name="connsiteX9233" fmla="*/ 219027 w 13261896"/>
              <a:gd name="connsiteY9233" fmla="*/ 5371434 h 5790485"/>
              <a:gd name="connsiteX9234" fmla="*/ 247602 w 13261896"/>
              <a:gd name="connsiteY9234" fmla="*/ 5304759 h 5790485"/>
              <a:gd name="connsiteX9235" fmla="*/ 295227 w 13261896"/>
              <a:gd name="connsiteY9235" fmla="*/ 5285756 h 5790485"/>
              <a:gd name="connsiteX9236" fmla="*/ 342852 w 13261896"/>
              <a:gd name="connsiteY9236" fmla="*/ 5252419 h 5790485"/>
              <a:gd name="connsiteX9237" fmla="*/ 404765 w 13261896"/>
              <a:gd name="connsiteY9237" fmla="*/ 5228606 h 5790485"/>
              <a:gd name="connsiteX9238" fmla="*/ 485680 w 13261896"/>
              <a:gd name="connsiteY9238" fmla="*/ 5128594 h 5790485"/>
              <a:gd name="connsiteX9239" fmla="*/ 614267 w 13261896"/>
              <a:gd name="connsiteY9239" fmla="*/ 5095256 h 5790485"/>
              <a:gd name="connsiteX9240" fmla="*/ 680942 w 13261896"/>
              <a:gd name="connsiteY9240" fmla="*/ 5085731 h 5790485"/>
              <a:gd name="connsiteX9241" fmla="*/ 699992 w 13261896"/>
              <a:gd name="connsiteY9241" fmla="*/ 5028581 h 5790485"/>
              <a:gd name="connsiteX9242" fmla="*/ 709517 w 13261896"/>
              <a:gd name="connsiteY9242" fmla="*/ 4990481 h 5790485"/>
              <a:gd name="connsiteX9243" fmla="*/ 866632 w 13261896"/>
              <a:gd name="connsiteY9243" fmla="*/ 4780979 h 5790485"/>
              <a:gd name="connsiteX9244" fmla="*/ 852345 w 13261896"/>
              <a:gd name="connsiteY9244" fmla="*/ 4790504 h 5790485"/>
              <a:gd name="connsiteX9245" fmla="*/ 814292 w 13261896"/>
              <a:gd name="connsiteY9245" fmla="*/ 4795266 h 5790485"/>
              <a:gd name="connsiteX9246" fmla="*/ 771430 w 13261896"/>
              <a:gd name="connsiteY9246" fmla="*/ 4814316 h 5790485"/>
              <a:gd name="connsiteX9247" fmla="*/ 723805 w 13261896"/>
              <a:gd name="connsiteY9247" fmla="*/ 4785741 h 5790485"/>
              <a:gd name="connsiteX9248" fmla="*/ 628555 w 13261896"/>
              <a:gd name="connsiteY9248" fmla="*/ 4833366 h 5790485"/>
              <a:gd name="connsiteX9249" fmla="*/ 585692 w 13261896"/>
              <a:gd name="connsiteY9249" fmla="*/ 4838129 h 5790485"/>
              <a:gd name="connsiteX9250" fmla="*/ 457105 w 13261896"/>
              <a:gd name="connsiteY9250" fmla="*/ 4923806 h 5790485"/>
              <a:gd name="connsiteX9251" fmla="*/ 419052 w 13261896"/>
              <a:gd name="connsiteY9251" fmla="*/ 4923806 h 5790485"/>
              <a:gd name="connsiteX9252" fmla="*/ 376190 w 13261896"/>
              <a:gd name="connsiteY9252" fmla="*/ 5004769 h 5790485"/>
              <a:gd name="connsiteX9253" fmla="*/ 252365 w 13261896"/>
              <a:gd name="connsiteY9253" fmla="*/ 5023819 h 5790485"/>
              <a:gd name="connsiteX9254" fmla="*/ 171402 w 13261896"/>
              <a:gd name="connsiteY9254" fmla="*/ 5100019 h 5790485"/>
              <a:gd name="connsiteX9255" fmla="*/ 157115 w 13261896"/>
              <a:gd name="connsiteY9255" fmla="*/ 5142881 h 5790485"/>
              <a:gd name="connsiteX9256" fmla="*/ 76152 w 13261896"/>
              <a:gd name="connsiteY9256" fmla="*/ 5223844 h 5790485"/>
              <a:gd name="connsiteX9257" fmla="*/ 9525 w 13261896"/>
              <a:gd name="connsiteY9257" fmla="*/ 5352384 h 5790485"/>
              <a:gd name="connsiteX9258" fmla="*/ 4763 w 13261896"/>
              <a:gd name="connsiteY9258" fmla="*/ 5352384 h 5790485"/>
              <a:gd name="connsiteX9259" fmla="*/ 85677 w 13261896"/>
              <a:gd name="connsiteY9259" fmla="*/ 5200031 h 5790485"/>
              <a:gd name="connsiteX9260" fmla="*/ 157115 w 13261896"/>
              <a:gd name="connsiteY9260" fmla="*/ 5128594 h 5790485"/>
              <a:gd name="connsiteX9261" fmla="*/ 161877 w 13261896"/>
              <a:gd name="connsiteY9261" fmla="*/ 5104781 h 5790485"/>
              <a:gd name="connsiteX9262" fmla="*/ 247602 w 13261896"/>
              <a:gd name="connsiteY9262" fmla="*/ 5009531 h 5790485"/>
              <a:gd name="connsiteX9263" fmla="*/ 361902 w 13261896"/>
              <a:gd name="connsiteY9263" fmla="*/ 4995244 h 5790485"/>
              <a:gd name="connsiteX9264" fmla="*/ 414290 w 13261896"/>
              <a:gd name="connsiteY9264" fmla="*/ 4909566 h 5790485"/>
              <a:gd name="connsiteX9265" fmla="*/ 557117 w 13261896"/>
              <a:gd name="connsiteY9265" fmla="*/ 4847654 h 5790485"/>
              <a:gd name="connsiteX9266" fmla="*/ 723805 w 13261896"/>
              <a:gd name="connsiteY9266" fmla="*/ 4776216 h 5790485"/>
              <a:gd name="connsiteX9267" fmla="*/ 771430 w 13261896"/>
              <a:gd name="connsiteY9267" fmla="*/ 4809554 h 5790485"/>
              <a:gd name="connsiteX9268" fmla="*/ 861870 w 13261896"/>
              <a:gd name="connsiteY9268" fmla="*/ 4776216 h 5790485"/>
              <a:gd name="connsiteX9269" fmla="*/ 880920 w 13261896"/>
              <a:gd name="connsiteY9269" fmla="*/ 4742879 h 5790485"/>
              <a:gd name="connsiteX9270" fmla="*/ 999982 w 13261896"/>
              <a:gd name="connsiteY9270" fmla="*/ 4628579 h 5790485"/>
              <a:gd name="connsiteX9271" fmla="*/ 1009507 w 13261896"/>
              <a:gd name="connsiteY9271" fmla="*/ 4557141 h 5790485"/>
              <a:gd name="connsiteX9272" fmla="*/ 1023795 w 13261896"/>
              <a:gd name="connsiteY9272" fmla="*/ 4347639 h 5790485"/>
              <a:gd name="connsiteX9273" fmla="*/ 1395222 w 13261896"/>
              <a:gd name="connsiteY9273" fmla="*/ 4333351 h 5790485"/>
              <a:gd name="connsiteX9274" fmla="*/ 1404747 w 13261896"/>
              <a:gd name="connsiteY9274" fmla="*/ 4342876 h 5790485"/>
              <a:gd name="connsiteX9275" fmla="*/ 1338072 w 13261896"/>
              <a:gd name="connsiteY9275" fmla="*/ 4361926 h 5790485"/>
              <a:gd name="connsiteX9276" fmla="*/ 1342835 w 13261896"/>
              <a:gd name="connsiteY9276" fmla="*/ 4423839 h 5790485"/>
              <a:gd name="connsiteX9277" fmla="*/ 1280922 w 13261896"/>
              <a:gd name="connsiteY9277" fmla="*/ 4423839 h 5790485"/>
              <a:gd name="connsiteX9278" fmla="*/ 1280922 w 13261896"/>
              <a:gd name="connsiteY9278" fmla="*/ 4352401 h 5790485"/>
              <a:gd name="connsiteX9279" fmla="*/ 1204722 w 13261896"/>
              <a:gd name="connsiteY9279" fmla="*/ 4352401 h 5790485"/>
              <a:gd name="connsiteX9280" fmla="*/ 1180957 w 13261896"/>
              <a:gd name="connsiteY9280" fmla="*/ 4366689 h 5790485"/>
              <a:gd name="connsiteX9281" fmla="*/ 1180957 w 13261896"/>
              <a:gd name="connsiteY9281" fmla="*/ 4433364 h 5790485"/>
              <a:gd name="connsiteX9282" fmla="*/ 1133332 w 13261896"/>
              <a:gd name="connsiteY9282" fmla="*/ 4433364 h 5790485"/>
              <a:gd name="connsiteX9283" fmla="*/ 1119045 w 13261896"/>
              <a:gd name="connsiteY9283" fmla="*/ 4361926 h 5790485"/>
              <a:gd name="connsiteX9284" fmla="*/ 1085707 w 13261896"/>
              <a:gd name="connsiteY9284" fmla="*/ 4361926 h 5790485"/>
              <a:gd name="connsiteX9285" fmla="*/ 1033320 w 13261896"/>
              <a:gd name="connsiteY9285" fmla="*/ 4376214 h 5790485"/>
              <a:gd name="connsiteX9286" fmla="*/ 1033320 w 13261896"/>
              <a:gd name="connsiteY9286" fmla="*/ 4509564 h 5790485"/>
              <a:gd name="connsiteX9287" fmla="*/ 1395222 w 13261896"/>
              <a:gd name="connsiteY9287" fmla="*/ 4514326 h 5790485"/>
              <a:gd name="connsiteX9288" fmla="*/ 1404747 w 13261896"/>
              <a:gd name="connsiteY9288" fmla="*/ 4461939 h 5790485"/>
              <a:gd name="connsiteX9289" fmla="*/ 1419035 w 13261896"/>
              <a:gd name="connsiteY9289" fmla="*/ 4333351 h 5790485"/>
              <a:gd name="connsiteX9290" fmla="*/ 1433322 w 13261896"/>
              <a:gd name="connsiteY9290" fmla="*/ 4333351 h 5790485"/>
              <a:gd name="connsiteX9291" fmla="*/ 1476185 w 13261896"/>
              <a:gd name="connsiteY9291" fmla="*/ 4400026 h 5790485"/>
              <a:gd name="connsiteX9292" fmla="*/ 1471422 w 13261896"/>
              <a:gd name="connsiteY9292" fmla="*/ 4380976 h 5790485"/>
              <a:gd name="connsiteX9293" fmla="*/ 1499997 w 13261896"/>
              <a:gd name="connsiteY9293" fmla="*/ 4433364 h 5790485"/>
              <a:gd name="connsiteX9294" fmla="*/ 1504760 w 13261896"/>
              <a:gd name="connsiteY9294" fmla="*/ 4419076 h 5790485"/>
              <a:gd name="connsiteX9295" fmla="*/ 1528572 w 13261896"/>
              <a:gd name="connsiteY9295" fmla="*/ 4466701 h 5790485"/>
              <a:gd name="connsiteX9296" fmla="*/ 1538097 w 13261896"/>
              <a:gd name="connsiteY9296" fmla="*/ 4457176 h 5790485"/>
              <a:gd name="connsiteX9297" fmla="*/ 1557147 w 13261896"/>
              <a:gd name="connsiteY9297" fmla="*/ 4638104 h 5790485"/>
              <a:gd name="connsiteX9298" fmla="*/ 1585674 w 13261896"/>
              <a:gd name="connsiteY9298" fmla="*/ 4638104 h 5790485"/>
              <a:gd name="connsiteX9299" fmla="*/ 1647587 w 13261896"/>
              <a:gd name="connsiteY9299" fmla="*/ 4609529 h 5790485"/>
              <a:gd name="connsiteX9300" fmla="*/ 1709499 w 13261896"/>
              <a:gd name="connsiteY9300" fmla="*/ 4561904 h 5790485"/>
              <a:gd name="connsiteX9301" fmla="*/ 1847612 w 13261896"/>
              <a:gd name="connsiteY9301" fmla="*/ 4614291 h 5790485"/>
              <a:gd name="connsiteX9302" fmla="*/ 1919049 w 13261896"/>
              <a:gd name="connsiteY9302" fmla="*/ 4666679 h 5790485"/>
              <a:gd name="connsiteX9303" fmla="*/ 2014252 w 13261896"/>
              <a:gd name="connsiteY9303" fmla="*/ 4728591 h 5790485"/>
              <a:gd name="connsiteX9304" fmla="*/ 2085689 w 13261896"/>
              <a:gd name="connsiteY9304" fmla="*/ 4842891 h 5790485"/>
              <a:gd name="connsiteX9305" fmla="*/ 2138077 w 13261896"/>
              <a:gd name="connsiteY9305" fmla="*/ 4814316 h 5790485"/>
              <a:gd name="connsiteX9306" fmla="*/ 2190464 w 13261896"/>
              <a:gd name="connsiteY9306" fmla="*/ 4809554 h 5790485"/>
              <a:gd name="connsiteX9307" fmla="*/ 2300002 w 13261896"/>
              <a:gd name="connsiteY9307" fmla="*/ 4819079 h 5790485"/>
              <a:gd name="connsiteX9308" fmla="*/ 2399967 w 13261896"/>
              <a:gd name="connsiteY9308" fmla="*/ 4809554 h 5790485"/>
              <a:gd name="connsiteX9309" fmla="*/ 2980944 w 13261896"/>
              <a:gd name="connsiteY9309" fmla="*/ 5057156 h 5790485"/>
              <a:gd name="connsiteX9310" fmla="*/ 3223784 w 13261896"/>
              <a:gd name="connsiteY9310" fmla="*/ 4885754 h 5790485"/>
              <a:gd name="connsiteX9311" fmla="*/ 3333321 w 13261896"/>
              <a:gd name="connsiteY9311" fmla="*/ 4823841 h 5790485"/>
              <a:gd name="connsiteX9312" fmla="*/ 3461909 w 13261896"/>
              <a:gd name="connsiteY9312" fmla="*/ 4800029 h 5790485"/>
              <a:gd name="connsiteX9313" fmla="*/ 3504724 w 13261896"/>
              <a:gd name="connsiteY9313" fmla="*/ 4776216 h 5790485"/>
              <a:gd name="connsiteX9314" fmla="*/ 3509486 w 13261896"/>
              <a:gd name="connsiteY9314" fmla="*/ 4704779 h 5790485"/>
              <a:gd name="connsiteX9315" fmla="*/ 3519011 w 13261896"/>
              <a:gd name="connsiteY9315" fmla="*/ 4600004 h 5790485"/>
              <a:gd name="connsiteX9316" fmla="*/ 3623786 w 13261896"/>
              <a:gd name="connsiteY9316" fmla="*/ 4595241 h 5790485"/>
              <a:gd name="connsiteX9317" fmla="*/ 3728561 w 13261896"/>
              <a:gd name="connsiteY9317" fmla="*/ 4600004 h 5790485"/>
              <a:gd name="connsiteX9318" fmla="*/ 3695224 w 13261896"/>
              <a:gd name="connsiteY9318" fmla="*/ 4604766 h 5790485"/>
              <a:gd name="connsiteX9319" fmla="*/ 3695224 w 13261896"/>
              <a:gd name="connsiteY9319" fmla="*/ 4642866 h 5790485"/>
              <a:gd name="connsiteX9320" fmla="*/ 3661886 w 13261896"/>
              <a:gd name="connsiteY9320" fmla="*/ 4642866 h 5790485"/>
              <a:gd name="connsiteX9321" fmla="*/ 3633311 w 13261896"/>
              <a:gd name="connsiteY9321" fmla="*/ 4600004 h 5790485"/>
              <a:gd name="connsiteX9322" fmla="*/ 3604736 w 13261896"/>
              <a:gd name="connsiteY9322" fmla="*/ 4642866 h 5790485"/>
              <a:gd name="connsiteX9323" fmla="*/ 3571399 w 13261896"/>
              <a:gd name="connsiteY9323" fmla="*/ 4642866 h 5790485"/>
              <a:gd name="connsiteX9324" fmla="*/ 3571399 w 13261896"/>
              <a:gd name="connsiteY9324" fmla="*/ 4604766 h 5790485"/>
              <a:gd name="connsiteX9325" fmla="*/ 3538061 w 13261896"/>
              <a:gd name="connsiteY9325" fmla="*/ 4604766 h 5790485"/>
              <a:gd name="connsiteX9326" fmla="*/ 3523774 w 13261896"/>
              <a:gd name="connsiteY9326" fmla="*/ 4614291 h 5790485"/>
              <a:gd name="connsiteX9327" fmla="*/ 3523774 w 13261896"/>
              <a:gd name="connsiteY9327" fmla="*/ 4690491 h 5790485"/>
              <a:gd name="connsiteX9328" fmla="*/ 3738086 w 13261896"/>
              <a:gd name="connsiteY9328" fmla="*/ 4690491 h 5790485"/>
              <a:gd name="connsiteX9329" fmla="*/ 3738086 w 13261896"/>
              <a:gd name="connsiteY9329" fmla="*/ 4590479 h 5790485"/>
              <a:gd name="connsiteX9330" fmla="*/ 3766661 w 13261896"/>
              <a:gd name="connsiteY9330" fmla="*/ 4628579 h 5790485"/>
              <a:gd name="connsiteX9331" fmla="*/ 3771424 w 13261896"/>
              <a:gd name="connsiteY9331" fmla="*/ 4619054 h 5790485"/>
              <a:gd name="connsiteX9332" fmla="*/ 3804761 w 13261896"/>
              <a:gd name="connsiteY9332" fmla="*/ 4661916 h 5790485"/>
              <a:gd name="connsiteX9333" fmla="*/ 3823811 w 13261896"/>
              <a:gd name="connsiteY9333" fmla="*/ 4823841 h 5790485"/>
              <a:gd name="connsiteX9334" fmla="*/ 3861911 w 13261896"/>
              <a:gd name="connsiteY9334" fmla="*/ 4847654 h 5790485"/>
              <a:gd name="connsiteX9335" fmla="*/ 4028551 w 13261896"/>
              <a:gd name="connsiteY9335" fmla="*/ 4776216 h 5790485"/>
              <a:gd name="connsiteX9336" fmla="*/ 4266629 w 13261896"/>
              <a:gd name="connsiteY9336" fmla="*/ 4942856 h 5790485"/>
              <a:gd name="connsiteX9337" fmla="*/ 4480941 w 13261896"/>
              <a:gd name="connsiteY9337" fmla="*/ 5109544 h 5790485"/>
              <a:gd name="connsiteX9338" fmla="*/ 4699969 w 13261896"/>
              <a:gd name="connsiteY9338" fmla="*/ 4966669 h 5790485"/>
              <a:gd name="connsiteX9339" fmla="*/ 4785694 w 13261896"/>
              <a:gd name="connsiteY9339" fmla="*/ 4995244 h 5790485"/>
              <a:gd name="connsiteX9340" fmla="*/ 4909519 w 13261896"/>
              <a:gd name="connsiteY9340" fmla="*/ 5128594 h 5790485"/>
              <a:gd name="connsiteX9341" fmla="*/ 5057108 w 13261896"/>
              <a:gd name="connsiteY9341" fmla="*/ 5242894 h 5790485"/>
              <a:gd name="connsiteX9342" fmla="*/ 5071396 w 13261896"/>
              <a:gd name="connsiteY9342" fmla="*/ 5133356 h 5790485"/>
              <a:gd name="connsiteX9343" fmla="*/ 5228558 w 13261896"/>
              <a:gd name="connsiteY9343" fmla="*/ 5133356 h 5790485"/>
              <a:gd name="connsiteX9344" fmla="*/ 5199983 w 13261896"/>
              <a:gd name="connsiteY9344" fmla="*/ 5138119 h 5790485"/>
              <a:gd name="connsiteX9345" fmla="*/ 5199983 w 13261896"/>
              <a:gd name="connsiteY9345" fmla="*/ 5166694 h 5790485"/>
              <a:gd name="connsiteX9346" fmla="*/ 5180933 w 13261896"/>
              <a:gd name="connsiteY9346" fmla="*/ 5166694 h 5790485"/>
              <a:gd name="connsiteX9347" fmla="*/ 5147596 w 13261896"/>
              <a:gd name="connsiteY9347" fmla="*/ 5133356 h 5790485"/>
              <a:gd name="connsiteX9348" fmla="*/ 5133308 w 13261896"/>
              <a:gd name="connsiteY9348" fmla="*/ 5138119 h 5790485"/>
              <a:gd name="connsiteX9349" fmla="*/ 5133308 w 13261896"/>
              <a:gd name="connsiteY9349" fmla="*/ 5166694 h 5790485"/>
              <a:gd name="connsiteX9350" fmla="*/ 5109496 w 13261896"/>
              <a:gd name="connsiteY9350" fmla="*/ 5166694 h 5790485"/>
              <a:gd name="connsiteX9351" fmla="*/ 5109496 w 13261896"/>
              <a:gd name="connsiteY9351" fmla="*/ 5138119 h 5790485"/>
              <a:gd name="connsiteX9352" fmla="*/ 5080921 w 13261896"/>
              <a:gd name="connsiteY9352" fmla="*/ 5138119 h 5790485"/>
              <a:gd name="connsiteX9353" fmla="*/ 5071396 w 13261896"/>
              <a:gd name="connsiteY9353" fmla="*/ 5147644 h 5790485"/>
              <a:gd name="connsiteX9354" fmla="*/ 5071396 w 13261896"/>
              <a:gd name="connsiteY9354" fmla="*/ 5204794 h 5790485"/>
              <a:gd name="connsiteX9355" fmla="*/ 5238083 w 13261896"/>
              <a:gd name="connsiteY9355" fmla="*/ 5204794 h 5790485"/>
              <a:gd name="connsiteX9356" fmla="*/ 5238083 w 13261896"/>
              <a:gd name="connsiteY9356" fmla="*/ 5128594 h 5790485"/>
              <a:gd name="connsiteX9357" fmla="*/ 5285708 w 13261896"/>
              <a:gd name="connsiteY9357" fmla="*/ 5190506 h 5790485"/>
              <a:gd name="connsiteX9358" fmla="*/ 5285708 w 13261896"/>
              <a:gd name="connsiteY9358" fmla="*/ 5261944 h 5790485"/>
              <a:gd name="connsiteX9359" fmla="*/ 5299996 w 13261896"/>
              <a:gd name="connsiteY9359" fmla="*/ 5309521 h 5790485"/>
              <a:gd name="connsiteX9360" fmla="*/ 5342858 w 13261896"/>
              <a:gd name="connsiteY9360" fmla="*/ 4923806 h 5790485"/>
              <a:gd name="connsiteX9361" fmla="*/ 5466636 w 13261896"/>
              <a:gd name="connsiteY9361" fmla="*/ 4871466 h 5790485"/>
              <a:gd name="connsiteX9362" fmla="*/ 5471398 w 13261896"/>
              <a:gd name="connsiteY9362" fmla="*/ 4833366 h 5790485"/>
              <a:gd name="connsiteX9363" fmla="*/ 5476161 w 13261896"/>
              <a:gd name="connsiteY9363" fmla="*/ 4776216 h 5790485"/>
              <a:gd name="connsiteX9364" fmla="*/ 5480923 w 13261896"/>
              <a:gd name="connsiteY9364" fmla="*/ 4719066 h 5790485"/>
              <a:gd name="connsiteX9365" fmla="*/ 5499973 w 13261896"/>
              <a:gd name="connsiteY9365" fmla="*/ 4609529 h 5790485"/>
              <a:gd name="connsiteX9366" fmla="*/ 5571411 w 13261896"/>
              <a:gd name="connsiteY9366" fmla="*/ 4704779 h 5790485"/>
              <a:gd name="connsiteX9367" fmla="*/ 5542836 w 13261896"/>
              <a:gd name="connsiteY9367" fmla="*/ 4776216 h 5790485"/>
              <a:gd name="connsiteX9368" fmla="*/ 5533311 w 13261896"/>
              <a:gd name="connsiteY9368" fmla="*/ 4780979 h 5790485"/>
              <a:gd name="connsiteX9369" fmla="*/ 5495211 w 13261896"/>
              <a:gd name="connsiteY9369" fmla="*/ 4738116 h 5790485"/>
              <a:gd name="connsiteX9370" fmla="*/ 5476161 w 13261896"/>
              <a:gd name="connsiteY9370" fmla="*/ 4904804 h 5790485"/>
              <a:gd name="connsiteX9371" fmla="*/ 5495211 w 13261896"/>
              <a:gd name="connsiteY9371" fmla="*/ 4909566 h 5790485"/>
              <a:gd name="connsiteX9372" fmla="*/ 5623798 w 13261896"/>
              <a:gd name="connsiteY9372" fmla="*/ 4890516 h 5790485"/>
              <a:gd name="connsiteX9373" fmla="*/ 5623798 w 13261896"/>
              <a:gd name="connsiteY9373" fmla="*/ 4576191 h 5790485"/>
              <a:gd name="connsiteX9374" fmla="*/ 5638086 w 13261896"/>
              <a:gd name="connsiteY9374" fmla="*/ 4576191 h 5790485"/>
              <a:gd name="connsiteX9375" fmla="*/ 5704761 w 13261896"/>
              <a:gd name="connsiteY9375" fmla="*/ 4685729 h 5790485"/>
              <a:gd name="connsiteX9376" fmla="*/ 5642848 w 13261896"/>
              <a:gd name="connsiteY9376" fmla="*/ 4719066 h 5790485"/>
              <a:gd name="connsiteX9377" fmla="*/ 5633323 w 13261896"/>
              <a:gd name="connsiteY9377" fmla="*/ 4738116 h 5790485"/>
              <a:gd name="connsiteX9378" fmla="*/ 5633323 w 13261896"/>
              <a:gd name="connsiteY9378" fmla="*/ 4890516 h 5790485"/>
              <a:gd name="connsiteX9379" fmla="*/ 5647611 w 13261896"/>
              <a:gd name="connsiteY9379" fmla="*/ 4895279 h 5790485"/>
              <a:gd name="connsiteX9380" fmla="*/ 5752386 w 13261896"/>
              <a:gd name="connsiteY9380" fmla="*/ 4880991 h 5790485"/>
              <a:gd name="connsiteX9381" fmla="*/ 5761911 w 13261896"/>
              <a:gd name="connsiteY9381" fmla="*/ 4857179 h 5790485"/>
              <a:gd name="connsiteX9382" fmla="*/ 5766673 w 13261896"/>
              <a:gd name="connsiteY9382" fmla="*/ 4804791 h 5790485"/>
              <a:gd name="connsiteX9383" fmla="*/ 5766673 w 13261896"/>
              <a:gd name="connsiteY9383" fmla="*/ 4547616 h 5790485"/>
              <a:gd name="connsiteX9384" fmla="*/ 5780913 w 13261896"/>
              <a:gd name="connsiteY9384" fmla="*/ 4547616 h 5790485"/>
              <a:gd name="connsiteX9385" fmla="*/ 5809488 w 13261896"/>
              <a:gd name="connsiteY9385" fmla="*/ 4628579 h 5790485"/>
              <a:gd name="connsiteX9386" fmla="*/ 5799963 w 13261896"/>
              <a:gd name="connsiteY9386" fmla="*/ 4661916 h 5790485"/>
              <a:gd name="connsiteX9387" fmla="*/ 5838063 w 13261896"/>
              <a:gd name="connsiteY9387" fmla="*/ 4738116 h 5790485"/>
              <a:gd name="connsiteX9388" fmla="*/ 5819013 w 13261896"/>
              <a:gd name="connsiteY9388" fmla="*/ 4738116 h 5790485"/>
              <a:gd name="connsiteX9389" fmla="*/ 5780913 w 13261896"/>
              <a:gd name="connsiteY9389" fmla="*/ 4709541 h 5790485"/>
              <a:gd name="connsiteX9390" fmla="*/ 5776151 w 13261896"/>
              <a:gd name="connsiteY9390" fmla="*/ 4880991 h 5790485"/>
              <a:gd name="connsiteX9391" fmla="*/ 5914263 w 13261896"/>
              <a:gd name="connsiteY9391" fmla="*/ 4861941 h 5790485"/>
              <a:gd name="connsiteX9392" fmla="*/ 5914263 w 13261896"/>
              <a:gd name="connsiteY9392" fmla="*/ 4519089 h 5790485"/>
              <a:gd name="connsiteX9393" fmla="*/ 5938076 w 13261896"/>
              <a:gd name="connsiteY9393" fmla="*/ 4519089 h 5790485"/>
              <a:gd name="connsiteX9394" fmla="*/ 5938076 w 13261896"/>
              <a:gd name="connsiteY9394" fmla="*/ 4576191 h 5790485"/>
              <a:gd name="connsiteX9395" fmla="*/ 5999988 w 13261896"/>
              <a:gd name="connsiteY9395" fmla="*/ 4661916 h 5790485"/>
              <a:gd name="connsiteX9396" fmla="*/ 5980938 w 13261896"/>
              <a:gd name="connsiteY9396" fmla="*/ 4685729 h 5790485"/>
              <a:gd name="connsiteX9397" fmla="*/ 5990463 w 13261896"/>
              <a:gd name="connsiteY9397" fmla="*/ 4733354 h 5790485"/>
              <a:gd name="connsiteX9398" fmla="*/ 5933313 w 13261896"/>
              <a:gd name="connsiteY9398" fmla="*/ 4690491 h 5790485"/>
              <a:gd name="connsiteX9399" fmla="*/ 5933313 w 13261896"/>
              <a:gd name="connsiteY9399" fmla="*/ 4861941 h 5790485"/>
              <a:gd name="connsiteX9400" fmla="*/ 5942838 w 13261896"/>
              <a:gd name="connsiteY9400" fmla="*/ 4866704 h 5790485"/>
              <a:gd name="connsiteX9401" fmla="*/ 6376178 w 13261896"/>
              <a:gd name="connsiteY9401" fmla="*/ 4823841 h 5790485"/>
              <a:gd name="connsiteX9402" fmla="*/ 6376178 w 13261896"/>
              <a:gd name="connsiteY9402" fmla="*/ 4580954 h 5790485"/>
              <a:gd name="connsiteX9403" fmla="*/ 6319028 w 13261896"/>
              <a:gd name="connsiteY9403" fmla="*/ 4552379 h 5790485"/>
              <a:gd name="connsiteX9404" fmla="*/ 6147626 w 13261896"/>
              <a:gd name="connsiteY9404" fmla="*/ 4514326 h 5790485"/>
              <a:gd name="connsiteX9405" fmla="*/ 6142863 w 13261896"/>
              <a:gd name="connsiteY9405" fmla="*/ 4495276 h 5790485"/>
              <a:gd name="connsiteX9406" fmla="*/ 6133338 w 13261896"/>
              <a:gd name="connsiteY9406" fmla="*/ 4485751 h 5790485"/>
              <a:gd name="connsiteX9407" fmla="*/ 6423803 w 13261896"/>
              <a:gd name="connsiteY9407" fmla="*/ 4452414 h 5790485"/>
              <a:gd name="connsiteX9408" fmla="*/ 6614256 w 13261896"/>
              <a:gd name="connsiteY9408" fmla="*/ 4409551 h 5790485"/>
              <a:gd name="connsiteX9409" fmla="*/ 6628543 w 13261896"/>
              <a:gd name="connsiteY9409" fmla="*/ 4380976 h 5790485"/>
              <a:gd name="connsiteX9410" fmla="*/ 6519053 w 13261896"/>
              <a:gd name="connsiteY9410" fmla="*/ 4309539 h 5790485"/>
              <a:gd name="connsiteX9411" fmla="*/ 6404753 w 13261896"/>
              <a:gd name="connsiteY9411" fmla="*/ 4280964 h 5790485"/>
              <a:gd name="connsiteX9412" fmla="*/ 6404753 w 13261896"/>
              <a:gd name="connsiteY9412" fmla="*/ 4242864 h 5790485"/>
              <a:gd name="connsiteX9413" fmla="*/ 6585681 w 13261896"/>
              <a:gd name="connsiteY9413" fmla="*/ 4223814 h 5790485"/>
              <a:gd name="connsiteX9414" fmla="*/ 6590443 w 13261896"/>
              <a:gd name="connsiteY9414" fmla="*/ 4209526 h 5790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</a:cxnLst>
            <a:rect l="l" t="t" r="r" b="b"/>
            <a:pathLst>
              <a:path w="13261896" h="5790485">
                <a:moveTo>
                  <a:pt x="5333333" y="5771436"/>
                </a:moveTo>
                <a:cubicBezTo>
                  <a:pt x="5338096" y="5776198"/>
                  <a:pt x="5338096" y="5785723"/>
                  <a:pt x="5342858" y="5790486"/>
                </a:cubicBezTo>
                <a:cubicBezTo>
                  <a:pt x="5333333" y="5776198"/>
                  <a:pt x="5319046" y="5761911"/>
                  <a:pt x="5304758" y="5752386"/>
                </a:cubicBezTo>
                <a:cubicBezTo>
                  <a:pt x="5314283" y="5757148"/>
                  <a:pt x="5328571" y="5761911"/>
                  <a:pt x="5333333" y="5771436"/>
                </a:cubicBezTo>
                <a:close/>
                <a:moveTo>
                  <a:pt x="4823794" y="5666709"/>
                </a:moveTo>
                <a:cubicBezTo>
                  <a:pt x="4819031" y="5676234"/>
                  <a:pt x="4809506" y="5680948"/>
                  <a:pt x="4733306" y="5680948"/>
                </a:cubicBezTo>
                <a:cubicBezTo>
                  <a:pt x="4742831" y="5671471"/>
                  <a:pt x="4757119" y="5671471"/>
                  <a:pt x="4771406" y="5666709"/>
                </a:cubicBezTo>
                <a:lnTo>
                  <a:pt x="4823794" y="5666709"/>
                </a:lnTo>
                <a:close/>
                <a:moveTo>
                  <a:pt x="2995232" y="5666709"/>
                </a:moveTo>
                <a:cubicBezTo>
                  <a:pt x="3009519" y="5671471"/>
                  <a:pt x="3019044" y="5680948"/>
                  <a:pt x="3023807" y="5690473"/>
                </a:cubicBezTo>
                <a:cubicBezTo>
                  <a:pt x="3014282" y="5685711"/>
                  <a:pt x="2999994" y="5671471"/>
                  <a:pt x="2985707" y="5666709"/>
                </a:cubicBezTo>
                <a:lnTo>
                  <a:pt x="2995232" y="5666709"/>
                </a:lnTo>
                <a:close/>
                <a:moveTo>
                  <a:pt x="914257" y="5657184"/>
                </a:moveTo>
                <a:cubicBezTo>
                  <a:pt x="919020" y="5661946"/>
                  <a:pt x="928545" y="5666709"/>
                  <a:pt x="933307" y="5671471"/>
                </a:cubicBezTo>
                <a:cubicBezTo>
                  <a:pt x="919020" y="5666709"/>
                  <a:pt x="895207" y="5676234"/>
                  <a:pt x="880920" y="5657184"/>
                </a:cubicBezTo>
                <a:lnTo>
                  <a:pt x="914257" y="5657184"/>
                </a:lnTo>
                <a:close/>
                <a:moveTo>
                  <a:pt x="752380" y="5657184"/>
                </a:moveTo>
                <a:lnTo>
                  <a:pt x="790480" y="5666709"/>
                </a:lnTo>
                <a:cubicBezTo>
                  <a:pt x="776192" y="5661946"/>
                  <a:pt x="766667" y="5680948"/>
                  <a:pt x="752380" y="5657184"/>
                </a:cubicBezTo>
                <a:close/>
                <a:moveTo>
                  <a:pt x="3004757" y="5690473"/>
                </a:moveTo>
                <a:cubicBezTo>
                  <a:pt x="2980944" y="5680948"/>
                  <a:pt x="2952369" y="5671471"/>
                  <a:pt x="2923794" y="5652421"/>
                </a:cubicBezTo>
                <a:cubicBezTo>
                  <a:pt x="2952369" y="5666709"/>
                  <a:pt x="2980944" y="5676234"/>
                  <a:pt x="3004757" y="5690473"/>
                </a:cubicBezTo>
                <a:close/>
                <a:moveTo>
                  <a:pt x="4833319" y="5676234"/>
                </a:moveTo>
                <a:cubicBezTo>
                  <a:pt x="4852369" y="5661946"/>
                  <a:pt x="4876181" y="5652421"/>
                  <a:pt x="4899994" y="5642896"/>
                </a:cubicBezTo>
                <a:cubicBezTo>
                  <a:pt x="4890469" y="5652421"/>
                  <a:pt x="4861894" y="5666709"/>
                  <a:pt x="4833319" y="5676234"/>
                </a:cubicBezTo>
                <a:close/>
                <a:moveTo>
                  <a:pt x="4776169" y="5642896"/>
                </a:moveTo>
                <a:lnTo>
                  <a:pt x="4776169" y="5657184"/>
                </a:lnTo>
                <a:cubicBezTo>
                  <a:pt x="4704731" y="5647659"/>
                  <a:pt x="4695206" y="5661946"/>
                  <a:pt x="4676156" y="5642896"/>
                </a:cubicBezTo>
                <a:lnTo>
                  <a:pt x="4776169" y="5642896"/>
                </a:lnTo>
                <a:close/>
                <a:moveTo>
                  <a:pt x="1061895" y="5652421"/>
                </a:moveTo>
                <a:cubicBezTo>
                  <a:pt x="1052370" y="5652421"/>
                  <a:pt x="1038082" y="5657184"/>
                  <a:pt x="1023795" y="5652421"/>
                </a:cubicBezTo>
                <a:cubicBezTo>
                  <a:pt x="1023795" y="5647659"/>
                  <a:pt x="1028557" y="5642896"/>
                  <a:pt x="1042845" y="5642896"/>
                </a:cubicBezTo>
                <a:cubicBezTo>
                  <a:pt x="1052370" y="5642896"/>
                  <a:pt x="1057132" y="5647659"/>
                  <a:pt x="1061895" y="5652421"/>
                </a:cubicBezTo>
                <a:close/>
                <a:moveTo>
                  <a:pt x="4666631" y="5638134"/>
                </a:moveTo>
                <a:cubicBezTo>
                  <a:pt x="4666631" y="5638134"/>
                  <a:pt x="4666631" y="5642896"/>
                  <a:pt x="4661869" y="5647659"/>
                </a:cubicBezTo>
                <a:cubicBezTo>
                  <a:pt x="4638056" y="5642896"/>
                  <a:pt x="4609529" y="5633371"/>
                  <a:pt x="4590479" y="5628609"/>
                </a:cubicBezTo>
                <a:cubicBezTo>
                  <a:pt x="4628531" y="5633371"/>
                  <a:pt x="4647581" y="5638134"/>
                  <a:pt x="4666631" y="5638134"/>
                </a:cubicBezTo>
                <a:close/>
                <a:moveTo>
                  <a:pt x="1119045" y="5638134"/>
                </a:moveTo>
                <a:cubicBezTo>
                  <a:pt x="1119045" y="5652421"/>
                  <a:pt x="1114282" y="5657184"/>
                  <a:pt x="1090470" y="5671471"/>
                </a:cubicBezTo>
                <a:cubicBezTo>
                  <a:pt x="1085707" y="5657184"/>
                  <a:pt x="1090470" y="5638134"/>
                  <a:pt x="1071420" y="5633371"/>
                </a:cubicBezTo>
                <a:cubicBezTo>
                  <a:pt x="1076182" y="5628609"/>
                  <a:pt x="1085707" y="5619084"/>
                  <a:pt x="1095232" y="5619084"/>
                </a:cubicBezTo>
                <a:cubicBezTo>
                  <a:pt x="1119045" y="5619084"/>
                  <a:pt x="1119045" y="5633371"/>
                  <a:pt x="1119045" y="5638134"/>
                </a:cubicBezTo>
                <a:close/>
                <a:moveTo>
                  <a:pt x="4923806" y="5633371"/>
                </a:moveTo>
                <a:cubicBezTo>
                  <a:pt x="4928569" y="5623846"/>
                  <a:pt x="4938094" y="5619084"/>
                  <a:pt x="4947619" y="5614321"/>
                </a:cubicBezTo>
                <a:cubicBezTo>
                  <a:pt x="4942856" y="5619084"/>
                  <a:pt x="4933331" y="5628609"/>
                  <a:pt x="4923806" y="5633371"/>
                </a:cubicBezTo>
                <a:close/>
                <a:moveTo>
                  <a:pt x="4714256" y="5628609"/>
                </a:moveTo>
                <a:cubicBezTo>
                  <a:pt x="4661869" y="5623846"/>
                  <a:pt x="4647581" y="5623846"/>
                  <a:pt x="4638056" y="5623846"/>
                </a:cubicBezTo>
                <a:cubicBezTo>
                  <a:pt x="4647581" y="5614321"/>
                  <a:pt x="4652344" y="5614321"/>
                  <a:pt x="4661869" y="5614321"/>
                </a:cubicBezTo>
                <a:cubicBezTo>
                  <a:pt x="4676156" y="5614321"/>
                  <a:pt x="4704731" y="5614321"/>
                  <a:pt x="4714256" y="5628609"/>
                </a:cubicBezTo>
                <a:close/>
                <a:moveTo>
                  <a:pt x="5199983" y="5604796"/>
                </a:moveTo>
                <a:cubicBezTo>
                  <a:pt x="5199983" y="5609559"/>
                  <a:pt x="5195221" y="5609559"/>
                  <a:pt x="5195221" y="5604796"/>
                </a:cubicBezTo>
                <a:lnTo>
                  <a:pt x="5199983" y="5604796"/>
                </a:lnTo>
                <a:close/>
                <a:moveTo>
                  <a:pt x="4919044" y="5614321"/>
                </a:moveTo>
                <a:cubicBezTo>
                  <a:pt x="4890469" y="5633371"/>
                  <a:pt x="4842844" y="5652421"/>
                  <a:pt x="4828556" y="5652421"/>
                </a:cubicBezTo>
                <a:lnTo>
                  <a:pt x="4785694" y="5652421"/>
                </a:lnTo>
                <a:cubicBezTo>
                  <a:pt x="4814269" y="5642896"/>
                  <a:pt x="4842844" y="5638134"/>
                  <a:pt x="4866656" y="5633371"/>
                </a:cubicBezTo>
                <a:cubicBezTo>
                  <a:pt x="4895231" y="5619084"/>
                  <a:pt x="4923806" y="5604796"/>
                  <a:pt x="4947619" y="5590509"/>
                </a:cubicBezTo>
                <a:cubicBezTo>
                  <a:pt x="4942856" y="5600034"/>
                  <a:pt x="4928569" y="5609559"/>
                  <a:pt x="4919044" y="5614321"/>
                </a:cubicBezTo>
                <a:close/>
                <a:moveTo>
                  <a:pt x="4628531" y="5619084"/>
                </a:moveTo>
                <a:cubicBezTo>
                  <a:pt x="4580954" y="5614321"/>
                  <a:pt x="4557141" y="5604796"/>
                  <a:pt x="4538091" y="5590509"/>
                </a:cubicBezTo>
                <a:cubicBezTo>
                  <a:pt x="4576191" y="5595271"/>
                  <a:pt x="4600004" y="5604796"/>
                  <a:pt x="4623816" y="5604796"/>
                </a:cubicBezTo>
                <a:cubicBezTo>
                  <a:pt x="4623816" y="5609559"/>
                  <a:pt x="4628531" y="5614321"/>
                  <a:pt x="4628531" y="5619084"/>
                </a:cubicBezTo>
                <a:close/>
                <a:moveTo>
                  <a:pt x="1152382" y="5595271"/>
                </a:moveTo>
                <a:cubicBezTo>
                  <a:pt x="1147620" y="5600034"/>
                  <a:pt x="1138095" y="5609559"/>
                  <a:pt x="1128570" y="5609559"/>
                </a:cubicBezTo>
                <a:cubicBezTo>
                  <a:pt x="1114282" y="5609559"/>
                  <a:pt x="1119045" y="5604796"/>
                  <a:pt x="1114282" y="5604796"/>
                </a:cubicBezTo>
                <a:cubicBezTo>
                  <a:pt x="1119045" y="5600034"/>
                  <a:pt x="1123807" y="5590509"/>
                  <a:pt x="1138095" y="5590509"/>
                </a:cubicBezTo>
                <a:cubicBezTo>
                  <a:pt x="1147620" y="5590509"/>
                  <a:pt x="1147620" y="5595271"/>
                  <a:pt x="1152382" y="5595271"/>
                </a:cubicBezTo>
                <a:close/>
                <a:moveTo>
                  <a:pt x="4909519" y="5595271"/>
                </a:moveTo>
                <a:cubicBezTo>
                  <a:pt x="4890469" y="5614321"/>
                  <a:pt x="4790456" y="5633371"/>
                  <a:pt x="4757119" y="5633371"/>
                </a:cubicBezTo>
                <a:cubicBezTo>
                  <a:pt x="4742831" y="5633371"/>
                  <a:pt x="4733306" y="5633371"/>
                  <a:pt x="4723781" y="5628609"/>
                </a:cubicBezTo>
                <a:cubicBezTo>
                  <a:pt x="4752356" y="5609559"/>
                  <a:pt x="4795219" y="5619084"/>
                  <a:pt x="4833319" y="5614321"/>
                </a:cubicBezTo>
                <a:cubicBezTo>
                  <a:pt x="4857131" y="5604796"/>
                  <a:pt x="4885706" y="5595271"/>
                  <a:pt x="4909519" y="5585746"/>
                </a:cubicBezTo>
                <a:cubicBezTo>
                  <a:pt x="4914281" y="5585746"/>
                  <a:pt x="4914281" y="5590509"/>
                  <a:pt x="4909519" y="5595271"/>
                </a:cubicBezTo>
                <a:close/>
                <a:moveTo>
                  <a:pt x="4576191" y="5623846"/>
                </a:moveTo>
                <a:cubicBezTo>
                  <a:pt x="4547616" y="5619084"/>
                  <a:pt x="4495229" y="5600034"/>
                  <a:pt x="4476179" y="5585746"/>
                </a:cubicBezTo>
                <a:cubicBezTo>
                  <a:pt x="4509516" y="5595271"/>
                  <a:pt x="4542854" y="5609559"/>
                  <a:pt x="4576191" y="5623846"/>
                </a:cubicBezTo>
                <a:close/>
                <a:moveTo>
                  <a:pt x="10528554" y="5614321"/>
                </a:moveTo>
                <a:cubicBezTo>
                  <a:pt x="10528554" y="5623846"/>
                  <a:pt x="10504742" y="5647659"/>
                  <a:pt x="10490454" y="5661946"/>
                </a:cubicBezTo>
                <a:cubicBezTo>
                  <a:pt x="10485692" y="5638134"/>
                  <a:pt x="10499979" y="5595271"/>
                  <a:pt x="10504742" y="5571459"/>
                </a:cubicBezTo>
                <a:cubicBezTo>
                  <a:pt x="10514267" y="5585746"/>
                  <a:pt x="10528554" y="5600034"/>
                  <a:pt x="10528554" y="5614321"/>
                </a:cubicBezTo>
                <a:close/>
                <a:moveTo>
                  <a:pt x="4985719" y="5576221"/>
                </a:moveTo>
                <a:lnTo>
                  <a:pt x="4995244" y="5566696"/>
                </a:lnTo>
                <a:cubicBezTo>
                  <a:pt x="4995244" y="5571459"/>
                  <a:pt x="4990481" y="5576221"/>
                  <a:pt x="4985719" y="5576221"/>
                </a:cubicBezTo>
                <a:close/>
                <a:moveTo>
                  <a:pt x="4485704" y="5609559"/>
                </a:moveTo>
                <a:cubicBezTo>
                  <a:pt x="4490466" y="5609559"/>
                  <a:pt x="4538091" y="5628609"/>
                  <a:pt x="4542854" y="5638134"/>
                </a:cubicBezTo>
                <a:cubicBezTo>
                  <a:pt x="4566666" y="5628609"/>
                  <a:pt x="4595241" y="5657184"/>
                  <a:pt x="4623816" y="5657184"/>
                </a:cubicBezTo>
                <a:cubicBezTo>
                  <a:pt x="4647581" y="5661946"/>
                  <a:pt x="4704731" y="5661946"/>
                  <a:pt x="4723781" y="5676234"/>
                </a:cubicBezTo>
                <a:lnTo>
                  <a:pt x="4690444" y="5676234"/>
                </a:lnTo>
                <a:cubicBezTo>
                  <a:pt x="4600004" y="5652421"/>
                  <a:pt x="4485704" y="5652421"/>
                  <a:pt x="4399979" y="5571459"/>
                </a:cubicBezTo>
                <a:cubicBezTo>
                  <a:pt x="4423791" y="5571459"/>
                  <a:pt x="4466654" y="5590509"/>
                  <a:pt x="4471416" y="5619084"/>
                </a:cubicBezTo>
                <a:cubicBezTo>
                  <a:pt x="4476179" y="5614321"/>
                  <a:pt x="4471416" y="5609559"/>
                  <a:pt x="4485704" y="5609559"/>
                </a:cubicBezTo>
                <a:close/>
                <a:moveTo>
                  <a:pt x="11780948" y="5619084"/>
                </a:moveTo>
                <a:cubicBezTo>
                  <a:pt x="11771423" y="5609559"/>
                  <a:pt x="11757136" y="5590509"/>
                  <a:pt x="11738086" y="5571459"/>
                </a:cubicBezTo>
                <a:cubicBezTo>
                  <a:pt x="11747611" y="5561934"/>
                  <a:pt x="11766661" y="5561934"/>
                  <a:pt x="11780948" y="5557171"/>
                </a:cubicBezTo>
                <a:lnTo>
                  <a:pt x="11780948" y="5619084"/>
                </a:lnTo>
                <a:close/>
                <a:moveTo>
                  <a:pt x="1190482" y="5557171"/>
                </a:moveTo>
                <a:cubicBezTo>
                  <a:pt x="1190482" y="5561934"/>
                  <a:pt x="1195245" y="5561934"/>
                  <a:pt x="1195245" y="5576221"/>
                </a:cubicBezTo>
                <a:cubicBezTo>
                  <a:pt x="1195245" y="5585746"/>
                  <a:pt x="1185720" y="5595271"/>
                  <a:pt x="1176195" y="5600034"/>
                </a:cubicBezTo>
                <a:cubicBezTo>
                  <a:pt x="1176195" y="5595271"/>
                  <a:pt x="1176195" y="5580984"/>
                  <a:pt x="1157145" y="5576221"/>
                </a:cubicBezTo>
                <a:cubicBezTo>
                  <a:pt x="1157145" y="5571459"/>
                  <a:pt x="1166670" y="5561934"/>
                  <a:pt x="1171432" y="5557171"/>
                </a:cubicBezTo>
                <a:lnTo>
                  <a:pt x="1190482" y="5557171"/>
                </a:lnTo>
                <a:close/>
                <a:moveTo>
                  <a:pt x="11476196" y="5561934"/>
                </a:moveTo>
                <a:cubicBezTo>
                  <a:pt x="11476196" y="5557171"/>
                  <a:pt x="11485673" y="5552409"/>
                  <a:pt x="11490436" y="5547646"/>
                </a:cubicBezTo>
                <a:cubicBezTo>
                  <a:pt x="11490436" y="5552409"/>
                  <a:pt x="11485673" y="5561934"/>
                  <a:pt x="11476196" y="5561934"/>
                </a:cubicBezTo>
                <a:close/>
                <a:moveTo>
                  <a:pt x="11385708" y="5557171"/>
                </a:moveTo>
                <a:cubicBezTo>
                  <a:pt x="11376183" y="5557171"/>
                  <a:pt x="11366658" y="5557171"/>
                  <a:pt x="11357133" y="5561934"/>
                </a:cubicBezTo>
                <a:cubicBezTo>
                  <a:pt x="11361896" y="5557171"/>
                  <a:pt x="11371421" y="5552409"/>
                  <a:pt x="11380946" y="5547646"/>
                </a:cubicBezTo>
                <a:cubicBezTo>
                  <a:pt x="11380946" y="5547646"/>
                  <a:pt x="11385708" y="5547646"/>
                  <a:pt x="11385708" y="5557171"/>
                </a:cubicBezTo>
                <a:close/>
                <a:moveTo>
                  <a:pt x="12485704" y="5552409"/>
                </a:moveTo>
                <a:cubicBezTo>
                  <a:pt x="12480941" y="5547646"/>
                  <a:pt x="12480941" y="5547646"/>
                  <a:pt x="12466654" y="5547646"/>
                </a:cubicBezTo>
                <a:cubicBezTo>
                  <a:pt x="12457129" y="5547646"/>
                  <a:pt x="12442841" y="5552409"/>
                  <a:pt x="12428554" y="5557171"/>
                </a:cubicBezTo>
                <a:cubicBezTo>
                  <a:pt x="12433316" y="5552409"/>
                  <a:pt x="12447604" y="5542884"/>
                  <a:pt x="12457129" y="5542884"/>
                </a:cubicBezTo>
                <a:cubicBezTo>
                  <a:pt x="12471416" y="5542884"/>
                  <a:pt x="12480941" y="5547646"/>
                  <a:pt x="12485704" y="5552409"/>
                </a:cubicBezTo>
                <a:close/>
                <a:moveTo>
                  <a:pt x="4923806" y="5590509"/>
                </a:moveTo>
                <a:cubicBezTo>
                  <a:pt x="4933331" y="5571459"/>
                  <a:pt x="4952381" y="5557171"/>
                  <a:pt x="4971431" y="5538121"/>
                </a:cubicBezTo>
                <a:cubicBezTo>
                  <a:pt x="4961906" y="5557171"/>
                  <a:pt x="4942856" y="5576221"/>
                  <a:pt x="4923806" y="5590509"/>
                </a:cubicBezTo>
                <a:close/>
                <a:moveTo>
                  <a:pt x="4528566" y="5590509"/>
                </a:moveTo>
                <a:cubicBezTo>
                  <a:pt x="4495229" y="5576221"/>
                  <a:pt x="4461891" y="5561934"/>
                  <a:pt x="4433316" y="5538121"/>
                </a:cubicBezTo>
                <a:cubicBezTo>
                  <a:pt x="4457129" y="5547646"/>
                  <a:pt x="4514279" y="5566696"/>
                  <a:pt x="4528566" y="5590509"/>
                </a:cubicBezTo>
                <a:close/>
                <a:moveTo>
                  <a:pt x="11480958" y="5538121"/>
                </a:moveTo>
                <a:cubicBezTo>
                  <a:pt x="11480958" y="5547646"/>
                  <a:pt x="11471433" y="5547646"/>
                  <a:pt x="11466671" y="5552409"/>
                </a:cubicBezTo>
                <a:cubicBezTo>
                  <a:pt x="11461908" y="5576221"/>
                  <a:pt x="11461908" y="5600034"/>
                  <a:pt x="11447621" y="5623846"/>
                </a:cubicBezTo>
                <a:cubicBezTo>
                  <a:pt x="11447621" y="5609559"/>
                  <a:pt x="11442858" y="5590509"/>
                  <a:pt x="11442858" y="5576221"/>
                </a:cubicBezTo>
                <a:cubicBezTo>
                  <a:pt x="11442858" y="5566696"/>
                  <a:pt x="11461908" y="5542884"/>
                  <a:pt x="11476196" y="5528596"/>
                </a:cubicBezTo>
                <a:cubicBezTo>
                  <a:pt x="11476196" y="5528596"/>
                  <a:pt x="11480958" y="5523834"/>
                  <a:pt x="11480958" y="5538121"/>
                </a:cubicBezTo>
                <a:close/>
                <a:moveTo>
                  <a:pt x="10561892" y="5533359"/>
                </a:moveTo>
                <a:lnTo>
                  <a:pt x="10561892" y="5542884"/>
                </a:lnTo>
                <a:cubicBezTo>
                  <a:pt x="10552367" y="5561934"/>
                  <a:pt x="10538079" y="5580984"/>
                  <a:pt x="10533317" y="5600034"/>
                </a:cubicBezTo>
                <a:cubicBezTo>
                  <a:pt x="10519029" y="5580984"/>
                  <a:pt x="10504742" y="5561934"/>
                  <a:pt x="10519029" y="5542884"/>
                </a:cubicBezTo>
                <a:cubicBezTo>
                  <a:pt x="10514267" y="5538121"/>
                  <a:pt x="10499979" y="5538121"/>
                  <a:pt x="10495217" y="5542884"/>
                </a:cubicBezTo>
                <a:cubicBezTo>
                  <a:pt x="10504742" y="5528596"/>
                  <a:pt x="10514267" y="5528596"/>
                  <a:pt x="10528554" y="5528596"/>
                </a:cubicBezTo>
                <a:cubicBezTo>
                  <a:pt x="10542842" y="5528596"/>
                  <a:pt x="10552367" y="5528596"/>
                  <a:pt x="10561892" y="5533359"/>
                </a:cubicBezTo>
                <a:close/>
                <a:moveTo>
                  <a:pt x="10485692" y="5561934"/>
                </a:moveTo>
                <a:cubicBezTo>
                  <a:pt x="10490454" y="5557171"/>
                  <a:pt x="10495217" y="5552409"/>
                  <a:pt x="10499979" y="5552409"/>
                </a:cubicBezTo>
                <a:cubicBezTo>
                  <a:pt x="10471404" y="5580984"/>
                  <a:pt x="10480929" y="5638134"/>
                  <a:pt x="10480929" y="5671471"/>
                </a:cubicBezTo>
                <a:cubicBezTo>
                  <a:pt x="10461879" y="5633371"/>
                  <a:pt x="10442829" y="5623846"/>
                  <a:pt x="10442829" y="5590509"/>
                </a:cubicBezTo>
                <a:cubicBezTo>
                  <a:pt x="10442829" y="5576221"/>
                  <a:pt x="10452354" y="5557171"/>
                  <a:pt x="10457117" y="5533359"/>
                </a:cubicBezTo>
                <a:cubicBezTo>
                  <a:pt x="10447592" y="5542884"/>
                  <a:pt x="10442829" y="5552409"/>
                  <a:pt x="10423779" y="5561934"/>
                </a:cubicBezTo>
                <a:lnTo>
                  <a:pt x="10423779" y="5528596"/>
                </a:lnTo>
                <a:cubicBezTo>
                  <a:pt x="10442829" y="5528596"/>
                  <a:pt x="10466642" y="5528596"/>
                  <a:pt x="10485692" y="5533359"/>
                </a:cubicBezTo>
                <a:cubicBezTo>
                  <a:pt x="10485692" y="5542884"/>
                  <a:pt x="10480929" y="5552409"/>
                  <a:pt x="10485692" y="5561934"/>
                </a:cubicBezTo>
                <a:close/>
                <a:moveTo>
                  <a:pt x="2857119" y="5533359"/>
                </a:moveTo>
                <a:cubicBezTo>
                  <a:pt x="2852357" y="5533359"/>
                  <a:pt x="2842832" y="5533359"/>
                  <a:pt x="2842832" y="5528596"/>
                </a:cubicBezTo>
                <a:cubicBezTo>
                  <a:pt x="2847594" y="5528596"/>
                  <a:pt x="2852357" y="5528596"/>
                  <a:pt x="2857119" y="5533359"/>
                </a:cubicBezTo>
                <a:close/>
                <a:moveTo>
                  <a:pt x="1209485" y="5528596"/>
                </a:moveTo>
                <a:cubicBezTo>
                  <a:pt x="1209485" y="5533359"/>
                  <a:pt x="1204722" y="5538121"/>
                  <a:pt x="1199960" y="5542884"/>
                </a:cubicBezTo>
                <a:lnTo>
                  <a:pt x="1185720" y="5542884"/>
                </a:lnTo>
                <a:cubicBezTo>
                  <a:pt x="1185720" y="5538121"/>
                  <a:pt x="1190482" y="5533359"/>
                  <a:pt x="1195245" y="5528596"/>
                </a:cubicBezTo>
                <a:lnTo>
                  <a:pt x="1209485" y="5528596"/>
                </a:lnTo>
                <a:close/>
                <a:moveTo>
                  <a:pt x="4461891" y="5571459"/>
                </a:moveTo>
                <a:lnTo>
                  <a:pt x="4461891" y="5585746"/>
                </a:lnTo>
                <a:cubicBezTo>
                  <a:pt x="4433316" y="5566696"/>
                  <a:pt x="4395216" y="5547646"/>
                  <a:pt x="4385691" y="5523834"/>
                </a:cubicBezTo>
                <a:cubicBezTo>
                  <a:pt x="4409504" y="5538121"/>
                  <a:pt x="4438079" y="5557171"/>
                  <a:pt x="4461891" y="5571459"/>
                </a:cubicBezTo>
                <a:close/>
                <a:moveTo>
                  <a:pt x="2709529" y="5533359"/>
                </a:moveTo>
                <a:cubicBezTo>
                  <a:pt x="2695242" y="5533359"/>
                  <a:pt x="2685717" y="5528596"/>
                  <a:pt x="2676192" y="5528596"/>
                </a:cubicBezTo>
                <a:cubicBezTo>
                  <a:pt x="2685717" y="5528596"/>
                  <a:pt x="2700004" y="5528596"/>
                  <a:pt x="2733294" y="5523834"/>
                </a:cubicBezTo>
                <a:cubicBezTo>
                  <a:pt x="2728532" y="5533359"/>
                  <a:pt x="2719054" y="5533359"/>
                  <a:pt x="2709529" y="5533359"/>
                </a:cubicBezTo>
                <a:close/>
                <a:moveTo>
                  <a:pt x="12438079" y="5538121"/>
                </a:moveTo>
                <a:cubicBezTo>
                  <a:pt x="12423791" y="5542884"/>
                  <a:pt x="12404741" y="5557171"/>
                  <a:pt x="12390454" y="5561934"/>
                </a:cubicBezTo>
                <a:cubicBezTo>
                  <a:pt x="12376166" y="5566696"/>
                  <a:pt x="12333304" y="5557171"/>
                  <a:pt x="12333304" y="5566696"/>
                </a:cubicBezTo>
                <a:cubicBezTo>
                  <a:pt x="12333304" y="5580984"/>
                  <a:pt x="12338066" y="5576221"/>
                  <a:pt x="12342829" y="5580984"/>
                </a:cubicBezTo>
                <a:cubicBezTo>
                  <a:pt x="12328541" y="5585746"/>
                  <a:pt x="12309491" y="5590509"/>
                  <a:pt x="12295204" y="5590509"/>
                </a:cubicBezTo>
                <a:cubicBezTo>
                  <a:pt x="12257104" y="5590509"/>
                  <a:pt x="12209525" y="5547646"/>
                  <a:pt x="12171425" y="5528596"/>
                </a:cubicBezTo>
                <a:cubicBezTo>
                  <a:pt x="12223813" y="5528596"/>
                  <a:pt x="12314254" y="5519071"/>
                  <a:pt x="12328541" y="5519071"/>
                </a:cubicBezTo>
                <a:cubicBezTo>
                  <a:pt x="12338066" y="5519071"/>
                  <a:pt x="12399979" y="5528596"/>
                  <a:pt x="12438079" y="5538121"/>
                </a:cubicBezTo>
                <a:close/>
                <a:moveTo>
                  <a:pt x="5071396" y="5528596"/>
                </a:moveTo>
                <a:cubicBezTo>
                  <a:pt x="5052346" y="5533359"/>
                  <a:pt x="5033296" y="5542884"/>
                  <a:pt x="5014246" y="5552409"/>
                </a:cubicBezTo>
                <a:cubicBezTo>
                  <a:pt x="5023771" y="5528596"/>
                  <a:pt x="5047583" y="5528596"/>
                  <a:pt x="5066633" y="5519071"/>
                </a:cubicBezTo>
                <a:cubicBezTo>
                  <a:pt x="5066633" y="5519071"/>
                  <a:pt x="5066633" y="5523834"/>
                  <a:pt x="5071396" y="5528596"/>
                </a:cubicBezTo>
                <a:close/>
                <a:moveTo>
                  <a:pt x="1119045" y="5571459"/>
                </a:moveTo>
                <a:cubicBezTo>
                  <a:pt x="1123807" y="5552409"/>
                  <a:pt x="1133332" y="5533359"/>
                  <a:pt x="1138095" y="5519071"/>
                </a:cubicBezTo>
                <a:cubicBezTo>
                  <a:pt x="1133332" y="5533359"/>
                  <a:pt x="1128570" y="5552409"/>
                  <a:pt x="1119045" y="5571459"/>
                </a:cubicBezTo>
                <a:close/>
                <a:moveTo>
                  <a:pt x="5019008" y="5523834"/>
                </a:moveTo>
                <a:cubicBezTo>
                  <a:pt x="5000006" y="5538121"/>
                  <a:pt x="4980956" y="5561934"/>
                  <a:pt x="4961906" y="5585746"/>
                </a:cubicBezTo>
                <a:cubicBezTo>
                  <a:pt x="4966669" y="5566696"/>
                  <a:pt x="4985719" y="5523834"/>
                  <a:pt x="5014246" y="5514309"/>
                </a:cubicBezTo>
                <a:cubicBezTo>
                  <a:pt x="5014246" y="5514309"/>
                  <a:pt x="5014246" y="5519071"/>
                  <a:pt x="5019008" y="5523834"/>
                </a:cubicBezTo>
                <a:close/>
                <a:moveTo>
                  <a:pt x="12076175" y="5533359"/>
                </a:moveTo>
                <a:cubicBezTo>
                  <a:pt x="12076175" y="5590509"/>
                  <a:pt x="11928538" y="5580984"/>
                  <a:pt x="11899963" y="5585746"/>
                </a:cubicBezTo>
                <a:cubicBezTo>
                  <a:pt x="11871388" y="5585746"/>
                  <a:pt x="11842861" y="5600034"/>
                  <a:pt x="11814286" y="5609559"/>
                </a:cubicBezTo>
                <a:cubicBezTo>
                  <a:pt x="11880913" y="5533359"/>
                  <a:pt x="11947588" y="5504784"/>
                  <a:pt x="12014263" y="5504784"/>
                </a:cubicBezTo>
                <a:cubicBezTo>
                  <a:pt x="12033313" y="5504784"/>
                  <a:pt x="12076175" y="5500021"/>
                  <a:pt x="12076175" y="5533359"/>
                </a:cubicBezTo>
                <a:close/>
                <a:moveTo>
                  <a:pt x="9961864" y="5647659"/>
                </a:moveTo>
                <a:cubicBezTo>
                  <a:pt x="9961864" y="5633371"/>
                  <a:pt x="9971389" y="5614321"/>
                  <a:pt x="9976152" y="5590509"/>
                </a:cubicBezTo>
                <a:cubicBezTo>
                  <a:pt x="9966627" y="5600034"/>
                  <a:pt x="9957149" y="5614321"/>
                  <a:pt x="9952386" y="5619084"/>
                </a:cubicBezTo>
                <a:lnTo>
                  <a:pt x="9952386" y="5600034"/>
                </a:lnTo>
                <a:cubicBezTo>
                  <a:pt x="9957149" y="5585746"/>
                  <a:pt x="9976152" y="5547646"/>
                  <a:pt x="10004727" y="5538121"/>
                </a:cubicBezTo>
                <a:cubicBezTo>
                  <a:pt x="9999964" y="5533359"/>
                  <a:pt x="9995202" y="5533359"/>
                  <a:pt x="9990439" y="5533359"/>
                </a:cubicBezTo>
                <a:cubicBezTo>
                  <a:pt x="10009489" y="5519071"/>
                  <a:pt x="10033302" y="5509546"/>
                  <a:pt x="10057114" y="5504784"/>
                </a:cubicBezTo>
                <a:cubicBezTo>
                  <a:pt x="10028539" y="5552409"/>
                  <a:pt x="9990439" y="5600034"/>
                  <a:pt x="9961864" y="5647659"/>
                </a:cubicBezTo>
                <a:close/>
                <a:moveTo>
                  <a:pt x="4319016" y="5509546"/>
                </a:moveTo>
                <a:cubicBezTo>
                  <a:pt x="4347591" y="5509546"/>
                  <a:pt x="4371404" y="5538121"/>
                  <a:pt x="4390454" y="5561934"/>
                </a:cubicBezTo>
                <a:cubicBezTo>
                  <a:pt x="4366641" y="5542884"/>
                  <a:pt x="4342829" y="5523834"/>
                  <a:pt x="4319016" y="5509546"/>
                </a:cubicBezTo>
                <a:close/>
                <a:moveTo>
                  <a:pt x="11338083" y="5495259"/>
                </a:moveTo>
                <a:cubicBezTo>
                  <a:pt x="11295221" y="5523834"/>
                  <a:pt x="11252359" y="5547646"/>
                  <a:pt x="11209496" y="5566696"/>
                </a:cubicBezTo>
                <a:cubicBezTo>
                  <a:pt x="11223784" y="5552409"/>
                  <a:pt x="11242834" y="5528596"/>
                  <a:pt x="11271408" y="5509546"/>
                </a:cubicBezTo>
                <a:cubicBezTo>
                  <a:pt x="11280933" y="5500021"/>
                  <a:pt x="11304746" y="5500021"/>
                  <a:pt x="11323796" y="5495259"/>
                </a:cubicBezTo>
                <a:lnTo>
                  <a:pt x="11338083" y="5495259"/>
                </a:lnTo>
                <a:close/>
                <a:moveTo>
                  <a:pt x="2852357" y="5500021"/>
                </a:moveTo>
                <a:cubicBezTo>
                  <a:pt x="2847594" y="5500021"/>
                  <a:pt x="2838069" y="5500021"/>
                  <a:pt x="2828544" y="5495259"/>
                </a:cubicBezTo>
                <a:cubicBezTo>
                  <a:pt x="2833307" y="5495259"/>
                  <a:pt x="2838069" y="5495259"/>
                  <a:pt x="2842832" y="5490496"/>
                </a:cubicBezTo>
                <a:lnTo>
                  <a:pt x="2852357" y="5500021"/>
                </a:lnTo>
                <a:close/>
                <a:moveTo>
                  <a:pt x="1238060" y="5490496"/>
                </a:moveTo>
                <a:lnTo>
                  <a:pt x="1233297" y="5523834"/>
                </a:lnTo>
                <a:cubicBezTo>
                  <a:pt x="1233297" y="5519071"/>
                  <a:pt x="1209485" y="5519071"/>
                  <a:pt x="1209485" y="5504784"/>
                </a:cubicBezTo>
                <a:cubicBezTo>
                  <a:pt x="1209485" y="5495259"/>
                  <a:pt x="1219010" y="5495259"/>
                  <a:pt x="1219010" y="5490496"/>
                </a:cubicBezTo>
                <a:lnTo>
                  <a:pt x="1238060" y="5490496"/>
                </a:lnTo>
                <a:close/>
                <a:moveTo>
                  <a:pt x="1019032" y="5552409"/>
                </a:moveTo>
                <a:cubicBezTo>
                  <a:pt x="1019032" y="5552409"/>
                  <a:pt x="1014270" y="5557171"/>
                  <a:pt x="1028557" y="5557171"/>
                </a:cubicBezTo>
                <a:cubicBezTo>
                  <a:pt x="1038082" y="5557171"/>
                  <a:pt x="1061895" y="5538121"/>
                  <a:pt x="1080945" y="5528596"/>
                </a:cubicBezTo>
                <a:lnTo>
                  <a:pt x="1080945" y="5552409"/>
                </a:lnTo>
                <a:cubicBezTo>
                  <a:pt x="1066657" y="5557171"/>
                  <a:pt x="1047607" y="5566696"/>
                  <a:pt x="1033320" y="5580984"/>
                </a:cubicBezTo>
                <a:cubicBezTo>
                  <a:pt x="1038082" y="5585746"/>
                  <a:pt x="1042845" y="5590509"/>
                  <a:pt x="1047607" y="5590509"/>
                </a:cubicBezTo>
                <a:cubicBezTo>
                  <a:pt x="1038082" y="5600034"/>
                  <a:pt x="1023795" y="5604796"/>
                  <a:pt x="1009507" y="5609559"/>
                </a:cubicBezTo>
                <a:cubicBezTo>
                  <a:pt x="1009507" y="5604796"/>
                  <a:pt x="1019032" y="5595271"/>
                  <a:pt x="1014270" y="5576221"/>
                </a:cubicBezTo>
                <a:lnTo>
                  <a:pt x="980932" y="5609559"/>
                </a:lnTo>
                <a:cubicBezTo>
                  <a:pt x="985695" y="5571459"/>
                  <a:pt x="1038082" y="5504784"/>
                  <a:pt x="1080945" y="5485734"/>
                </a:cubicBezTo>
                <a:cubicBezTo>
                  <a:pt x="1061895" y="5509546"/>
                  <a:pt x="1038082" y="5528596"/>
                  <a:pt x="1019032" y="5552409"/>
                </a:cubicBezTo>
                <a:close/>
                <a:moveTo>
                  <a:pt x="11776186" y="5633371"/>
                </a:moveTo>
                <a:cubicBezTo>
                  <a:pt x="11761898" y="5628609"/>
                  <a:pt x="11742848" y="5614321"/>
                  <a:pt x="11733323" y="5600034"/>
                </a:cubicBezTo>
                <a:cubicBezTo>
                  <a:pt x="11723798" y="5614321"/>
                  <a:pt x="11728561" y="5657184"/>
                  <a:pt x="11685698" y="5676234"/>
                </a:cubicBezTo>
                <a:cubicBezTo>
                  <a:pt x="11676173" y="5633371"/>
                  <a:pt x="11657123" y="5552409"/>
                  <a:pt x="11657123" y="5538121"/>
                </a:cubicBezTo>
                <a:cubicBezTo>
                  <a:pt x="11657123" y="5528596"/>
                  <a:pt x="11666648" y="5495259"/>
                  <a:pt x="11676173" y="5476209"/>
                </a:cubicBezTo>
                <a:cubicBezTo>
                  <a:pt x="11680936" y="5528596"/>
                  <a:pt x="11738086" y="5576221"/>
                  <a:pt x="11776186" y="5633371"/>
                </a:cubicBezTo>
                <a:close/>
                <a:moveTo>
                  <a:pt x="5142833" y="5485734"/>
                </a:moveTo>
                <a:cubicBezTo>
                  <a:pt x="5123783" y="5504784"/>
                  <a:pt x="5099971" y="5519071"/>
                  <a:pt x="5080921" y="5523834"/>
                </a:cubicBezTo>
                <a:cubicBezTo>
                  <a:pt x="5095208" y="5504784"/>
                  <a:pt x="5119021" y="5490496"/>
                  <a:pt x="5138071" y="5476209"/>
                </a:cubicBezTo>
                <a:cubicBezTo>
                  <a:pt x="5138071" y="5476209"/>
                  <a:pt x="5138071" y="5480971"/>
                  <a:pt x="5142833" y="5485734"/>
                </a:cubicBezTo>
                <a:close/>
                <a:moveTo>
                  <a:pt x="5042821" y="5519071"/>
                </a:moveTo>
                <a:lnTo>
                  <a:pt x="5028533" y="5519071"/>
                </a:lnTo>
                <a:cubicBezTo>
                  <a:pt x="5047583" y="5504784"/>
                  <a:pt x="5076158" y="5490496"/>
                  <a:pt x="5104733" y="5476209"/>
                </a:cubicBezTo>
                <a:cubicBezTo>
                  <a:pt x="5095208" y="5490496"/>
                  <a:pt x="5061871" y="5504784"/>
                  <a:pt x="5042821" y="5519071"/>
                </a:cubicBezTo>
                <a:close/>
                <a:moveTo>
                  <a:pt x="4985719" y="5523834"/>
                </a:moveTo>
                <a:cubicBezTo>
                  <a:pt x="4985719" y="5485734"/>
                  <a:pt x="5033296" y="5490496"/>
                  <a:pt x="5057108" y="5476209"/>
                </a:cubicBezTo>
                <a:cubicBezTo>
                  <a:pt x="5052346" y="5500021"/>
                  <a:pt x="5009483" y="5485734"/>
                  <a:pt x="4985719" y="5523834"/>
                </a:cubicBezTo>
                <a:close/>
                <a:moveTo>
                  <a:pt x="11323796" y="5485734"/>
                </a:moveTo>
                <a:cubicBezTo>
                  <a:pt x="11309508" y="5490496"/>
                  <a:pt x="11285696" y="5485734"/>
                  <a:pt x="11276171" y="5495259"/>
                </a:cubicBezTo>
                <a:cubicBezTo>
                  <a:pt x="11261883" y="5500021"/>
                  <a:pt x="11242834" y="5523834"/>
                  <a:pt x="11223784" y="5538121"/>
                </a:cubicBezTo>
                <a:cubicBezTo>
                  <a:pt x="11204734" y="5547646"/>
                  <a:pt x="11180921" y="5552409"/>
                  <a:pt x="11166634" y="5552409"/>
                </a:cubicBezTo>
                <a:cubicBezTo>
                  <a:pt x="11142821" y="5552409"/>
                  <a:pt x="11133296" y="5552409"/>
                  <a:pt x="11104721" y="5533359"/>
                </a:cubicBezTo>
                <a:cubicBezTo>
                  <a:pt x="11147584" y="5523834"/>
                  <a:pt x="11223784" y="5471446"/>
                  <a:pt x="11276171" y="5471446"/>
                </a:cubicBezTo>
                <a:cubicBezTo>
                  <a:pt x="11285696" y="5471446"/>
                  <a:pt x="11309508" y="5476209"/>
                  <a:pt x="11323796" y="5485734"/>
                </a:cubicBezTo>
                <a:close/>
                <a:moveTo>
                  <a:pt x="10666667" y="5490496"/>
                </a:moveTo>
                <a:cubicBezTo>
                  <a:pt x="10704767" y="5514309"/>
                  <a:pt x="10709529" y="5538121"/>
                  <a:pt x="10733294" y="5538121"/>
                </a:cubicBezTo>
                <a:cubicBezTo>
                  <a:pt x="10747581" y="5538121"/>
                  <a:pt x="10771394" y="5528596"/>
                  <a:pt x="10790444" y="5523834"/>
                </a:cubicBezTo>
                <a:cubicBezTo>
                  <a:pt x="10742819" y="5538121"/>
                  <a:pt x="10738056" y="5542884"/>
                  <a:pt x="10704767" y="5542884"/>
                </a:cubicBezTo>
                <a:cubicBezTo>
                  <a:pt x="10695242" y="5542884"/>
                  <a:pt x="10599992" y="5519071"/>
                  <a:pt x="10547604" y="5514309"/>
                </a:cubicBezTo>
                <a:cubicBezTo>
                  <a:pt x="10504742" y="5509546"/>
                  <a:pt x="10452354" y="5523834"/>
                  <a:pt x="10409492" y="5509546"/>
                </a:cubicBezTo>
                <a:cubicBezTo>
                  <a:pt x="10414254" y="5504784"/>
                  <a:pt x="10428542" y="5495259"/>
                  <a:pt x="10438067" y="5495259"/>
                </a:cubicBezTo>
                <a:cubicBezTo>
                  <a:pt x="10452354" y="5495259"/>
                  <a:pt x="10466642" y="5509546"/>
                  <a:pt x="10476167" y="5509546"/>
                </a:cubicBezTo>
                <a:cubicBezTo>
                  <a:pt x="10490454" y="5509546"/>
                  <a:pt x="10528554" y="5485734"/>
                  <a:pt x="10552367" y="5471446"/>
                </a:cubicBezTo>
                <a:lnTo>
                  <a:pt x="10580942" y="5471446"/>
                </a:lnTo>
                <a:cubicBezTo>
                  <a:pt x="10614279" y="5471446"/>
                  <a:pt x="10623804" y="5466684"/>
                  <a:pt x="10666667" y="5490496"/>
                </a:cubicBezTo>
                <a:close/>
                <a:moveTo>
                  <a:pt x="4423791" y="5533359"/>
                </a:moveTo>
                <a:cubicBezTo>
                  <a:pt x="4399979" y="5514309"/>
                  <a:pt x="4371404" y="5495259"/>
                  <a:pt x="4347591" y="5471446"/>
                </a:cubicBezTo>
                <a:cubicBezTo>
                  <a:pt x="4361879" y="5476209"/>
                  <a:pt x="4404741" y="5519071"/>
                  <a:pt x="4423791" y="5533359"/>
                </a:cubicBezTo>
                <a:close/>
                <a:moveTo>
                  <a:pt x="1042845" y="5495259"/>
                </a:moveTo>
                <a:cubicBezTo>
                  <a:pt x="1047607" y="5490496"/>
                  <a:pt x="1052370" y="5495259"/>
                  <a:pt x="1052370" y="5480971"/>
                </a:cubicBezTo>
                <a:cubicBezTo>
                  <a:pt x="1052370" y="5471446"/>
                  <a:pt x="1047607" y="5476209"/>
                  <a:pt x="1042845" y="5476209"/>
                </a:cubicBezTo>
                <a:cubicBezTo>
                  <a:pt x="1052370" y="5476209"/>
                  <a:pt x="1052370" y="5471446"/>
                  <a:pt x="1066657" y="5471446"/>
                </a:cubicBezTo>
                <a:cubicBezTo>
                  <a:pt x="1057132" y="5480971"/>
                  <a:pt x="1052370" y="5490496"/>
                  <a:pt x="1042845" y="5495259"/>
                </a:cubicBezTo>
                <a:close/>
                <a:moveTo>
                  <a:pt x="11652361" y="5466684"/>
                </a:moveTo>
                <a:cubicBezTo>
                  <a:pt x="11576161" y="5500021"/>
                  <a:pt x="11580923" y="5580984"/>
                  <a:pt x="11566636" y="5633371"/>
                </a:cubicBezTo>
                <a:cubicBezTo>
                  <a:pt x="11561873" y="5614321"/>
                  <a:pt x="11557111" y="5590509"/>
                  <a:pt x="11557111" y="5576221"/>
                </a:cubicBezTo>
                <a:cubicBezTo>
                  <a:pt x="11557111" y="5528596"/>
                  <a:pt x="11576161" y="5509546"/>
                  <a:pt x="11638073" y="5466684"/>
                </a:cubicBezTo>
                <a:lnTo>
                  <a:pt x="11652361" y="5466684"/>
                </a:lnTo>
                <a:close/>
                <a:moveTo>
                  <a:pt x="10114264" y="5466684"/>
                </a:moveTo>
                <a:cubicBezTo>
                  <a:pt x="10109502" y="5480971"/>
                  <a:pt x="10033302" y="5500021"/>
                  <a:pt x="10014252" y="5500021"/>
                </a:cubicBezTo>
                <a:cubicBezTo>
                  <a:pt x="9999964" y="5500021"/>
                  <a:pt x="9990439" y="5495259"/>
                  <a:pt x="9976152" y="5495259"/>
                </a:cubicBezTo>
                <a:cubicBezTo>
                  <a:pt x="9999964" y="5480971"/>
                  <a:pt x="10028539" y="5471446"/>
                  <a:pt x="10052352" y="5466684"/>
                </a:cubicBezTo>
                <a:lnTo>
                  <a:pt x="10114264" y="5466684"/>
                </a:lnTo>
                <a:close/>
                <a:moveTo>
                  <a:pt x="4304729" y="5471446"/>
                </a:moveTo>
                <a:cubicBezTo>
                  <a:pt x="4328541" y="5471446"/>
                  <a:pt x="4371404" y="5500021"/>
                  <a:pt x="4376166" y="5523834"/>
                </a:cubicBezTo>
                <a:lnTo>
                  <a:pt x="4304729" y="5471446"/>
                </a:lnTo>
                <a:close/>
                <a:moveTo>
                  <a:pt x="12166663" y="5461921"/>
                </a:moveTo>
                <a:lnTo>
                  <a:pt x="12166663" y="5471446"/>
                </a:lnTo>
                <a:lnTo>
                  <a:pt x="12114275" y="5471446"/>
                </a:lnTo>
                <a:lnTo>
                  <a:pt x="12123800" y="5461921"/>
                </a:lnTo>
                <a:lnTo>
                  <a:pt x="12166663" y="5461921"/>
                </a:lnTo>
                <a:close/>
                <a:moveTo>
                  <a:pt x="11999975" y="5471446"/>
                </a:moveTo>
                <a:cubicBezTo>
                  <a:pt x="11999975" y="5471446"/>
                  <a:pt x="12004738" y="5476209"/>
                  <a:pt x="12009500" y="5490496"/>
                </a:cubicBezTo>
                <a:cubicBezTo>
                  <a:pt x="11938063" y="5490496"/>
                  <a:pt x="11861911" y="5528596"/>
                  <a:pt x="11799998" y="5604796"/>
                </a:cubicBezTo>
                <a:cubicBezTo>
                  <a:pt x="11799998" y="5590509"/>
                  <a:pt x="11795236" y="5566696"/>
                  <a:pt x="11795236" y="5557171"/>
                </a:cubicBezTo>
                <a:cubicBezTo>
                  <a:pt x="11795236" y="5533359"/>
                  <a:pt x="11880913" y="5471446"/>
                  <a:pt x="11909488" y="5466684"/>
                </a:cubicBezTo>
                <a:cubicBezTo>
                  <a:pt x="11914250" y="5461921"/>
                  <a:pt x="11933300" y="5461921"/>
                  <a:pt x="11942825" y="5461921"/>
                </a:cubicBezTo>
                <a:cubicBezTo>
                  <a:pt x="11957113" y="5461921"/>
                  <a:pt x="11980925" y="5466684"/>
                  <a:pt x="11999975" y="5471446"/>
                </a:cubicBezTo>
                <a:close/>
                <a:moveTo>
                  <a:pt x="11499961" y="5461921"/>
                </a:moveTo>
                <a:cubicBezTo>
                  <a:pt x="11485673" y="5480971"/>
                  <a:pt x="11476196" y="5500021"/>
                  <a:pt x="11466671" y="5519071"/>
                </a:cubicBezTo>
                <a:cubicBezTo>
                  <a:pt x="11452383" y="5542884"/>
                  <a:pt x="11419046" y="5571459"/>
                  <a:pt x="11438096" y="5600034"/>
                </a:cubicBezTo>
                <a:lnTo>
                  <a:pt x="11433333" y="5633371"/>
                </a:lnTo>
                <a:cubicBezTo>
                  <a:pt x="11414283" y="5609559"/>
                  <a:pt x="11390471" y="5595271"/>
                  <a:pt x="11390471" y="5571459"/>
                </a:cubicBezTo>
                <a:cubicBezTo>
                  <a:pt x="11390471" y="5557171"/>
                  <a:pt x="11399996" y="5547646"/>
                  <a:pt x="11399996" y="5538121"/>
                </a:cubicBezTo>
                <a:cubicBezTo>
                  <a:pt x="11399996" y="5538121"/>
                  <a:pt x="11399996" y="5533359"/>
                  <a:pt x="11390471" y="5533359"/>
                </a:cubicBezTo>
                <a:cubicBezTo>
                  <a:pt x="11376183" y="5533359"/>
                  <a:pt x="11304746" y="5595271"/>
                  <a:pt x="11290458" y="5595271"/>
                </a:cubicBezTo>
                <a:lnTo>
                  <a:pt x="11276171" y="5595271"/>
                </a:lnTo>
                <a:cubicBezTo>
                  <a:pt x="11280933" y="5585746"/>
                  <a:pt x="11290458" y="5571459"/>
                  <a:pt x="11295221" y="5552409"/>
                </a:cubicBezTo>
                <a:cubicBezTo>
                  <a:pt x="11285696" y="5561934"/>
                  <a:pt x="11266646" y="5580984"/>
                  <a:pt x="11252359" y="5580984"/>
                </a:cubicBezTo>
                <a:lnTo>
                  <a:pt x="11204734" y="5580984"/>
                </a:lnTo>
                <a:cubicBezTo>
                  <a:pt x="11285696" y="5542884"/>
                  <a:pt x="11395233" y="5461921"/>
                  <a:pt x="11480958" y="5461921"/>
                </a:cubicBezTo>
                <a:lnTo>
                  <a:pt x="11499961" y="5461921"/>
                </a:lnTo>
                <a:close/>
                <a:moveTo>
                  <a:pt x="11604736" y="5480971"/>
                </a:moveTo>
                <a:cubicBezTo>
                  <a:pt x="11566636" y="5476209"/>
                  <a:pt x="11523773" y="5490496"/>
                  <a:pt x="11495198" y="5542884"/>
                </a:cubicBezTo>
                <a:cubicBezTo>
                  <a:pt x="11495198" y="5538121"/>
                  <a:pt x="11480958" y="5528596"/>
                  <a:pt x="11480958" y="5519071"/>
                </a:cubicBezTo>
                <a:cubicBezTo>
                  <a:pt x="11480958" y="5504784"/>
                  <a:pt x="11504723" y="5461921"/>
                  <a:pt x="11523773" y="5461921"/>
                </a:cubicBezTo>
                <a:cubicBezTo>
                  <a:pt x="11533298" y="5461921"/>
                  <a:pt x="11542823" y="5471446"/>
                  <a:pt x="11552348" y="5476209"/>
                </a:cubicBezTo>
                <a:cubicBezTo>
                  <a:pt x="11561873" y="5466684"/>
                  <a:pt x="11566636" y="5457159"/>
                  <a:pt x="11576161" y="5457159"/>
                </a:cubicBezTo>
                <a:cubicBezTo>
                  <a:pt x="11590448" y="5457159"/>
                  <a:pt x="11599973" y="5471446"/>
                  <a:pt x="11604736" y="5480971"/>
                </a:cubicBezTo>
                <a:close/>
                <a:moveTo>
                  <a:pt x="4252341" y="5461921"/>
                </a:moveTo>
                <a:cubicBezTo>
                  <a:pt x="4276154" y="5457159"/>
                  <a:pt x="4304729" y="5485734"/>
                  <a:pt x="4314254" y="5500021"/>
                </a:cubicBezTo>
                <a:cubicBezTo>
                  <a:pt x="4295204" y="5490496"/>
                  <a:pt x="4271391" y="5476209"/>
                  <a:pt x="4252341" y="5461921"/>
                </a:cubicBezTo>
                <a:close/>
                <a:moveTo>
                  <a:pt x="5280946" y="5457159"/>
                </a:moveTo>
                <a:lnTo>
                  <a:pt x="5280946" y="5471446"/>
                </a:lnTo>
                <a:cubicBezTo>
                  <a:pt x="5276183" y="5471446"/>
                  <a:pt x="5266658" y="5476209"/>
                  <a:pt x="5266658" y="5480971"/>
                </a:cubicBezTo>
                <a:cubicBezTo>
                  <a:pt x="5257133" y="5476209"/>
                  <a:pt x="5252371" y="5461921"/>
                  <a:pt x="5247608" y="5452396"/>
                </a:cubicBezTo>
                <a:cubicBezTo>
                  <a:pt x="5261896" y="5452396"/>
                  <a:pt x="5271421" y="5457159"/>
                  <a:pt x="5280946" y="5457159"/>
                </a:cubicBezTo>
                <a:close/>
                <a:moveTo>
                  <a:pt x="2557129" y="5476209"/>
                </a:moveTo>
                <a:cubicBezTo>
                  <a:pt x="2561892" y="5480971"/>
                  <a:pt x="2561892" y="5490496"/>
                  <a:pt x="2566654" y="5500021"/>
                </a:cubicBezTo>
                <a:cubicBezTo>
                  <a:pt x="2571417" y="5485734"/>
                  <a:pt x="2585704" y="5480971"/>
                  <a:pt x="2599992" y="5480971"/>
                </a:cubicBezTo>
                <a:cubicBezTo>
                  <a:pt x="2609517" y="5480971"/>
                  <a:pt x="2661904" y="5485734"/>
                  <a:pt x="2690479" y="5485734"/>
                </a:cubicBezTo>
                <a:cubicBezTo>
                  <a:pt x="2690479" y="5490496"/>
                  <a:pt x="2685717" y="5500021"/>
                  <a:pt x="2690479" y="5504784"/>
                </a:cubicBezTo>
                <a:cubicBezTo>
                  <a:pt x="2709529" y="5490496"/>
                  <a:pt x="2757107" y="5471446"/>
                  <a:pt x="2795207" y="5471446"/>
                </a:cubicBezTo>
                <a:lnTo>
                  <a:pt x="2814257" y="5471446"/>
                </a:lnTo>
                <a:lnTo>
                  <a:pt x="2814257" y="5485734"/>
                </a:lnTo>
                <a:cubicBezTo>
                  <a:pt x="2776157" y="5495259"/>
                  <a:pt x="2709529" y="5509546"/>
                  <a:pt x="2695242" y="5509546"/>
                </a:cubicBezTo>
                <a:cubicBezTo>
                  <a:pt x="2685717" y="5509546"/>
                  <a:pt x="2671429" y="5509546"/>
                  <a:pt x="2590467" y="5504784"/>
                </a:cubicBezTo>
                <a:cubicBezTo>
                  <a:pt x="2542842" y="5500021"/>
                  <a:pt x="2499979" y="5485734"/>
                  <a:pt x="2457117" y="5476209"/>
                </a:cubicBezTo>
                <a:lnTo>
                  <a:pt x="2457117" y="5461921"/>
                </a:lnTo>
                <a:cubicBezTo>
                  <a:pt x="2461879" y="5457159"/>
                  <a:pt x="2466642" y="5452396"/>
                  <a:pt x="2476167" y="5452396"/>
                </a:cubicBezTo>
                <a:cubicBezTo>
                  <a:pt x="2490454" y="5452396"/>
                  <a:pt x="2533317" y="5466684"/>
                  <a:pt x="2557129" y="5476209"/>
                </a:cubicBezTo>
                <a:close/>
                <a:moveTo>
                  <a:pt x="933307" y="5542884"/>
                </a:moveTo>
                <a:cubicBezTo>
                  <a:pt x="928545" y="5519071"/>
                  <a:pt x="966645" y="5471446"/>
                  <a:pt x="999982" y="5452396"/>
                </a:cubicBezTo>
                <a:cubicBezTo>
                  <a:pt x="980932" y="5480971"/>
                  <a:pt x="957120" y="5514309"/>
                  <a:pt x="933307" y="5542884"/>
                </a:cubicBezTo>
                <a:close/>
                <a:moveTo>
                  <a:pt x="12785694" y="5657184"/>
                </a:moveTo>
                <a:cubicBezTo>
                  <a:pt x="12766644" y="5676234"/>
                  <a:pt x="12761881" y="5685711"/>
                  <a:pt x="12752356" y="5685711"/>
                </a:cubicBezTo>
                <a:cubicBezTo>
                  <a:pt x="12704731" y="5685711"/>
                  <a:pt x="12614291" y="5600034"/>
                  <a:pt x="12576191" y="5566696"/>
                </a:cubicBezTo>
                <a:cubicBezTo>
                  <a:pt x="12519041" y="5519071"/>
                  <a:pt x="12461891" y="5495259"/>
                  <a:pt x="12404741" y="5480971"/>
                </a:cubicBezTo>
                <a:cubicBezTo>
                  <a:pt x="12409504" y="5476209"/>
                  <a:pt x="12409504" y="5471446"/>
                  <a:pt x="12423791" y="5471446"/>
                </a:cubicBezTo>
                <a:cubicBezTo>
                  <a:pt x="12457129" y="5471446"/>
                  <a:pt x="12542854" y="5523834"/>
                  <a:pt x="12571429" y="5538121"/>
                </a:cubicBezTo>
                <a:cubicBezTo>
                  <a:pt x="12576191" y="5542884"/>
                  <a:pt x="12590479" y="5533359"/>
                  <a:pt x="12590479" y="5542884"/>
                </a:cubicBezTo>
                <a:cubicBezTo>
                  <a:pt x="12590479" y="5533359"/>
                  <a:pt x="12542854" y="5480971"/>
                  <a:pt x="12514279" y="5447634"/>
                </a:cubicBezTo>
                <a:cubicBezTo>
                  <a:pt x="12614291" y="5466684"/>
                  <a:pt x="12680919" y="5633371"/>
                  <a:pt x="12785694" y="5657184"/>
                </a:cubicBezTo>
                <a:close/>
                <a:moveTo>
                  <a:pt x="12133325" y="5452396"/>
                </a:moveTo>
                <a:cubicBezTo>
                  <a:pt x="12142850" y="5447634"/>
                  <a:pt x="12157138" y="5447634"/>
                  <a:pt x="12166663" y="5447634"/>
                </a:cubicBezTo>
                <a:cubicBezTo>
                  <a:pt x="12157138" y="5452396"/>
                  <a:pt x="12142850" y="5452396"/>
                  <a:pt x="12133325" y="5452396"/>
                </a:cubicBezTo>
                <a:close/>
                <a:moveTo>
                  <a:pt x="11747611" y="5457159"/>
                </a:moveTo>
                <a:cubicBezTo>
                  <a:pt x="11709511" y="5471446"/>
                  <a:pt x="11719036" y="5519071"/>
                  <a:pt x="11719036" y="5542884"/>
                </a:cubicBezTo>
                <a:cubicBezTo>
                  <a:pt x="11714273" y="5533359"/>
                  <a:pt x="11685698" y="5485734"/>
                  <a:pt x="11685698" y="5471446"/>
                </a:cubicBezTo>
                <a:cubicBezTo>
                  <a:pt x="11685698" y="5452396"/>
                  <a:pt x="11719036" y="5447634"/>
                  <a:pt x="11723798" y="5447634"/>
                </a:cubicBezTo>
                <a:cubicBezTo>
                  <a:pt x="11738086" y="5447634"/>
                  <a:pt x="11742848" y="5452396"/>
                  <a:pt x="11747611" y="5457159"/>
                </a:cubicBezTo>
                <a:close/>
                <a:moveTo>
                  <a:pt x="1242822" y="5471446"/>
                </a:moveTo>
                <a:lnTo>
                  <a:pt x="1228535" y="5471446"/>
                </a:lnTo>
                <a:cubicBezTo>
                  <a:pt x="1228535" y="5466684"/>
                  <a:pt x="1223772" y="5452396"/>
                  <a:pt x="1247585" y="5447634"/>
                </a:cubicBezTo>
                <a:cubicBezTo>
                  <a:pt x="1247585" y="5461921"/>
                  <a:pt x="1242822" y="5466684"/>
                  <a:pt x="1242822" y="5471446"/>
                </a:cubicBezTo>
                <a:close/>
                <a:moveTo>
                  <a:pt x="1133332" y="5476209"/>
                </a:moveTo>
                <a:cubicBezTo>
                  <a:pt x="1128570" y="5466684"/>
                  <a:pt x="1128570" y="5457159"/>
                  <a:pt x="1128570" y="5447634"/>
                </a:cubicBezTo>
                <a:cubicBezTo>
                  <a:pt x="1133332" y="5457159"/>
                  <a:pt x="1133332" y="5466684"/>
                  <a:pt x="1133332" y="5476209"/>
                </a:cubicBezTo>
                <a:close/>
                <a:moveTo>
                  <a:pt x="5076158" y="5476209"/>
                </a:moveTo>
                <a:cubicBezTo>
                  <a:pt x="5090446" y="5461921"/>
                  <a:pt x="5109496" y="5452396"/>
                  <a:pt x="5128546" y="5442871"/>
                </a:cubicBezTo>
                <a:cubicBezTo>
                  <a:pt x="5119021" y="5452396"/>
                  <a:pt x="5095208" y="5466684"/>
                  <a:pt x="5076158" y="5476209"/>
                </a:cubicBezTo>
                <a:close/>
                <a:moveTo>
                  <a:pt x="2823782" y="5480971"/>
                </a:moveTo>
                <a:cubicBezTo>
                  <a:pt x="2833307" y="5452396"/>
                  <a:pt x="2857119" y="5447634"/>
                  <a:pt x="2876169" y="5442871"/>
                </a:cubicBezTo>
                <a:cubicBezTo>
                  <a:pt x="2876169" y="5461921"/>
                  <a:pt x="2833307" y="5476209"/>
                  <a:pt x="2823782" y="5480971"/>
                </a:cubicBezTo>
                <a:close/>
                <a:moveTo>
                  <a:pt x="2776157" y="5461921"/>
                </a:moveTo>
                <a:cubicBezTo>
                  <a:pt x="2766632" y="5466684"/>
                  <a:pt x="2747582" y="5471446"/>
                  <a:pt x="2733294" y="5471446"/>
                </a:cubicBezTo>
                <a:lnTo>
                  <a:pt x="2671429" y="5471446"/>
                </a:lnTo>
                <a:cubicBezTo>
                  <a:pt x="2680954" y="5438109"/>
                  <a:pt x="2738057" y="5452396"/>
                  <a:pt x="2771394" y="5442871"/>
                </a:cubicBezTo>
                <a:lnTo>
                  <a:pt x="2776157" y="5461921"/>
                </a:lnTo>
                <a:close/>
                <a:moveTo>
                  <a:pt x="2661904" y="5457159"/>
                </a:moveTo>
                <a:cubicBezTo>
                  <a:pt x="2652379" y="5466684"/>
                  <a:pt x="2647617" y="5471446"/>
                  <a:pt x="2633329" y="5471446"/>
                </a:cubicBezTo>
                <a:cubicBezTo>
                  <a:pt x="2623804" y="5471446"/>
                  <a:pt x="2580942" y="5466684"/>
                  <a:pt x="2552367" y="5461921"/>
                </a:cubicBezTo>
                <a:cubicBezTo>
                  <a:pt x="2547604" y="5457159"/>
                  <a:pt x="2547604" y="5452396"/>
                  <a:pt x="2547604" y="5447634"/>
                </a:cubicBezTo>
                <a:cubicBezTo>
                  <a:pt x="2552367" y="5447634"/>
                  <a:pt x="2552367" y="5442871"/>
                  <a:pt x="2566654" y="5442871"/>
                </a:cubicBezTo>
                <a:cubicBezTo>
                  <a:pt x="2576179" y="5442871"/>
                  <a:pt x="2628567" y="5452396"/>
                  <a:pt x="2661904" y="5457159"/>
                </a:cubicBezTo>
                <a:close/>
                <a:moveTo>
                  <a:pt x="11757136" y="5447634"/>
                </a:moveTo>
                <a:cubicBezTo>
                  <a:pt x="11757136" y="5447634"/>
                  <a:pt x="11752373" y="5447634"/>
                  <a:pt x="11747611" y="5442871"/>
                </a:cubicBezTo>
                <a:cubicBezTo>
                  <a:pt x="11752373" y="5438109"/>
                  <a:pt x="11761898" y="5433346"/>
                  <a:pt x="11766661" y="5433346"/>
                </a:cubicBezTo>
                <a:cubicBezTo>
                  <a:pt x="11761898" y="5438109"/>
                  <a:pt x="11757136" y="5442871"/>
                  <a:pt x="11757136" y="5447634"/>
                </a:cubicBezTo>
                <a:close/>
                <a:moveTo>
                  <a:pt x="10123789" y="5452396"/>
                </a:moveTo>
                <a:cubicBezTo>
                  <a:pt x="10085689" y="5452396"/>
                  <a:pt x="10042827" y="5457159"/>
                  <a:pt x="9995202" y="5461921"/>
                </a:cubicBezTo>
                <a:cubicBezTo>
                  <a:pt x="10023777" y="5428584"/>
                  <a:pt x="10052352" y="5447634"/>
                  <a:pt x="10080927" y="5438109"/>
                </a:cubicBezTo>
                <a:cubicBezTo>
                  <a:pt x="10071402" y="5433346"/>
                  <a:pt x="10057114" y="5433346"/>
                  <a:pt x="10047589" y="5433346"/>
                </a:cubicBezTo>
                <a:lnTo>
                  <a:pt x="10109502" y="5428584"/>
                </a:lnTo>
                <a:cubicBezTo>
                  <a:pt x="10114264" y="5433346"/>
                  <a:pt x="10119027" y="5442871"/>
                  <a:pt x="10123789" y="5452396"/>
                </a:cubicBezTo>
                <a:close/>
                <a:moveTo>
                  <a:pt x="5147596" y="5480971"/>
                </a:moveTo>
                <a:cubicBezTo>
                  <a:pt x="5157121" y="5466684"/>
                  <a:pt x="5166646" y="5447634"/>
                  <a:pt x="5185696" y="5428584"/>
                </a:cubicBezTo>
                <a:cubicBezTo>
                  <a:pt x="5176171" y="5447634"/>
                  <a:pt x="5161883" y="5466684"/>
                  <a:pt x="5147596" y="5480971"/>
                </a:cubicBezTo>
                <a:close/>
                <a:moveTo>
                  <a:pt x="5123783" y="5471446"/>
                </a:moveTo>
                <a:cubicBezTo>
                  <a:pt x="5128546" y="5457159"/>
                  <a:pt x="5147596" y="5442871"/>
                  <a:pt x="5166646" y="5428584"/>
                </a:cubicBezTo>
                <a:cubicBezTo>
                  <a:pt x="5157121" y="5442871"/>
                  <a:pt x="5138071" y="5457159"/>
                  <a:pt x="5123783" y="5471446"/>
                </a:cubicBezTo>
                <a:close/>
                <a:moveTo>
                  <a:pt x="12419029" y="5461921"/>
                </a:moveTo>
                <a:cubicBezTo>
                  <a:pt x="12419029" y="5452396"/>
                  <a:pt x="12423791" y="5438109"/>
                  <a:pt x="12423791" y="5423821"/>
                </a:cubicBezTo>
                <a:cubicBezTo>
                  <a:pt x="12447604" y="5433346"/>
                  <a:pt x="12471416" y="5438109"/>
                  <a:pt x="12495229" y="5442871"/>
                </a:cubicBezTo>
                <a:cubicBezTo>
                  <a:pt x="12519041" y="5466684"/>
                  <a:pt x="12542854" y="5495259"/>
                  <a:pt x="12561904" y="5523834"/>
                </a:cubicBezTo>
                <a:cubicBezTo>
                  <a:pt x="12514279" y="5485734"/>
                  <a:pt x="12466654" y="5466684"/>
                  <a:pt x="12419029" y="5461921"/>
                </a:cubicBezTo>
                <a:close/>
                <a:moveTo>
                  <a:pt x="4338066" y="5452396"/>
                </a:moveTo>
                <a:lnTo>
                  <a:pt x="4338066" y="5466684"/>
                </a:lnTo>
                <a:cubicBezTo>
                  <a:pt x="4323779" y="5457159"/>
                  <a:pt x="4280916" y="5433346"/>
                  <a:pt x="4285679" y="5419059"/>
                </a:cubicBezTo>
                <a:cubicBezTo>
                  <a:pt x="4299966" y="5423821"/>
                  <a:pt x="4319016" y="5438109"/>
                  <a:pt x="4338066" y="5452396"/>
                </a:cubicBezTo>
                <a:close/>
                <a:moveTo>
                  <a:pt x="2719054" y="5419059"/>
                </a:moveTo>
                <a:cubicBezTo>
                  <a:pt x="2714292" y="5423821"/>
                  <a:pt x="2714292" y="5428584"/>
                  <a:pt x="2714292" y="5438109"/>
                </a:cubicBezTo>
                <a:cubicBezTo>
                  <a:pt x="2623804" y="5433346"/>
                  <a:pt x="2614279" y="5433346"/>
                  <a:pt x="2604754" y="5433346"/>
                </a:cubicBezTo>
                <a:cubicBezTo>
                  <a:pt x="2614279" y="5423821"/>
                  <a:pt x="2623804" y="5419059"/>
                  <a:pt x="2633329" y="5419059"/>
                </a:cubicBezTo>
                <a:lnTo>
                  <a:pt x="2719054" y="5419059"/>
                </a:lnTo>
                <a:close/>
                <a:moveTo>
                  <a:pt x="1157145" y="5476209"/>
                </a:moveTo>
                <a:cubicBezTo>
                  <a:pt x="1161907" y="5480971"/>
                  <a:pt x="1166670" y="5480971"/>
                  <a:pt x="1166670" y="5480971"/>
                </a:cubicBezTo>
                <a:cubicBezTo>
                  <a:pt x="1171432" y="5485734"/>
                  <a:pt x="1171432" y="5485734"/>
                  <a:pt x="1171432" y="5495259"/>
                </a:cubicBezTo>
                <a:cubicBezTo>
                  <a:pt x="1171432" y="5509546"/>
                  <a:pt x="1166670" y="5523834"/>
                  <a:pt x="1157145" y="5533359"/>
                </a:cubicBezTo>
                <a:cubicBezTo>
                  <a:pt x="1157145" y="5514309"/>
                  <a:pt x="1157145" y="5490496"/>
                  <a:pt x="1152382" y="5466684"/>
                </a:cubicBezTo>
                <a:cubicBezTo>
                  <a:pt x="1152382" y="5457159"/>
                  <a:pt x="1142857" y="5442871"/>
                  <a:pt x="1142857" y="5428584"/>
                </a:cubicBezTo>
                <a:cubicBezTo>
                  <a:pt x="1142857" y="5419059"/>
                  <a:pt x="1147620" y="5419059"/>
                  <a:pt x="1152382" y="5419059"/>
                </a:cubicBezTo>
                <a:cubicBezTo>
                  <a:pt x="1157145" y="5438109"/>
                  <a:pt x="1157145" y="5457159"/>
                  <a:pt x="1157145" y="5476209"/>
                </a:cubicBezTo>
                <a:close/>
                <a:moveTo>
                  <a:pt x="12004738" y="5414296"/>
                </a:moveTo>
                <a:cubicBezTo>
                  <a:pt x="12004738" y="5419059"/>
                  <a:pt x="11999975" y="5414296"/>
                  <a:pt x="11999975" y="5428584"/>
                </a:cubicBezTo>
                <a:cubicBezTo>
                  <a:pt x="11999975" y="5438109"/>
                  <a:pt x="12009500" y="5442871"/>
                  <a:pt x="12014263" y="5452396"/>
                </a:cubicBezTo>
                <a:lnTo>
                  <a:pt x="11966638" y="5452396"/>
                </a:lnTo>
                <a:cubicBezTo>
                  <a:pt x="11980925" y="5442871"/>
                  <a:pt x="11971400" y="5423821"/>
                  <a:pt x="11980925" y="5414296"/>
                </a:cubicBezTo>
                <a:lnTo>
                  <a:pt x="12004738" y="5414296"/>
                </a:lnTo>
                <a:close/>
                <a:moveTo>
                  <a:pt x="11566636" y="5452396"/>
                </a:moveTo>
                <a:cubicBezTo>
                  <a:pt x="11509486" y="5466684"/>
                  <a:pt x="11447621" y="5447634"/>
                  <a:pt x="11409521" y="5466684"/>
                </a:cubicBezTo>
                <a:lnTo>
                  <a:pt x="11409521" y="5433346"/>
                </a:lnTo>
                <a:cubicBezTo>
                  <a:pt x="11404758" y="5433346"/>
                  <a:pt x="11399996" y="5423821"/>
                  <a:pt x="11395233" y="5419059"/>
                </a:cubicBezTo>
                <a:cubicBezTo>
                  <a:pt x="11409521" y="5414296"/>
                  <a:pt x="11423808" y="5414296"/>
                  <a:pt x="11438096" y="5414296"/>
                </a:cubicBezTo>
                <a:cubicBezTo>
                  <a:pt x="11466671" y="5414296"/>
                  <a:pt x="11552348" y="5428584"/>
                  <a:pt x="11566636" y="5452396"/>
                </a:cubicBezTo>
                <a:close/>
                <a:moveTo>
                  <a:pt x="10209514" y="5419059"/>
                </a:moveTo>
                <a:cubicBezTo>
                  <a:pt x="10204752" y="5419059"/>
                  <a:pt x="10195227" y="5419059"/>
                  <a:pt x="10185702" y="5414296"/>
                </a:cubicBezTo>
                <a:cubicBezTo>
                  <a:pt x="10190464" y="5414296"/>
                  <a:pt x="10199989" y="5414296"/>
                  <a:pt x="10209514" y="5419059"/>
                </a:cubicBezTo>
                <a:close/>
                <a:moveTo>
                  <a:pt x="4299966" y="5466684"/>
                </a:moveTo>
                <a:cubicBezTo>
                  <a:pt x="4280916" y="5452396"/>
                  <a:pt x="4233339" y="5428584"/>
                  <a:pt x="4233339" y="5414296"/>
                </a:cubicBezTo>
                <a:cubicBezTo>
                  <a:pt x="4247579" y="5414296"/>
                  <a:pt x="4295204" y="5447634"/>
                  <a:pt x="4299966" y="5466684"/>
                </a:cubicBezTo>
                <a:close/>
                <a:moveTo>
                  <a:pt x="2785682" y="5461921"/>
                </a:moveTo>
                <a:cubicBezTo>
                  <a:pt x="2785682" y="5457159"/>
                  <a:pt x="2790444" y="5447634"/>
                  <a:pt x="2795207" y="5438109"/>
                </a:cubicBezTo>
                <a:cubicBezTo>
                  <a:pt x="2814257" y="5433346"/>
                  <a:pt x="2838069" y="5419059"/>
                  <a:pt x="2852357" y="5419059"/>
                </a:cubicBezTo>
                <a:cubicBezTo>
                  <a:pt x="2861882" y="5419059"/>
                  <a:pt x="2852357" y="5428584"/>
                  <a:pt x="2857119" y="5433346"/>
                </a:cubicBezTo>
                <a:cubicBezTo>
                  <a:pt x="2861882" y="5428584"/>
                  <a:pt x="2866644" y="5419059"/>
                  <a:pt x="2876169" y="5414296"/>
                </a:cubicBezTo>
                <a:cubicBezTo>
                  <a:pt x="2857119" y="5442871"/>
                  <a:pt x="2814257" y="5447634"/>
                  <a:pt x="2785682" y="5461921"/>
                </a:cubicBezTo>
                <a:close/>
                <a:moveTo>
                  <a:pt x="2461879" y="5409534"/>
                </a:moveTo>
                <a:cubicBezTo>
                  <a:pt x="2490454" y="5419059"/>
                  <a:pt x="2514267" y="5428584"/>
                  <a:pt x="2538079" y="5438109"/>
                </a:cubicBezTo>
                <a:lnTo>
                  <a:pt x="2538079" y="5457159"/>
                </a:lnTo>
                <a:cubicBezTo>
                  <a:pt x="2504742" y="5447634"/>
                  <a:pt x="2471404" y="5433346"/>
                  <a:pt x="2438067" y="5414296"/>
                </a:cubicBezTo>
                <a:cubicBezTo>
                  <a:pt x="2438067" y="5414296"/>
                  <a:pt x="2438067" y="5409534"/>
                  <a:pt x="2442829" y="5409534"/>
                </a:cubicBezTo>
                <a:lnTo>
                  <a:pt x="2461879" y="5409534"/>
                </a:lnTo>
                <a:close/>
                <a:moveTo>
                  <a:pt x="12552379" y="5452396"/>
                </a:moveTo>
                <a:cubicBezTo>
                  <a:pt x="12514279" y="5433346"/>
                  <a:pt x="12447604" y="5428584"/>
                  <a:pt x="12428554" y="5404771"/>
                </a:cubicBezTo>
                <a:cubicBezTo>
                  <a:pt x="12471416" y="5419059"/>
                  <a:pt x="12514279" y="5409534"/>
                  <a:pt x="12552379" y="5452396"/>
                </a:cubicBezTo>
                <a:close/>
                <a:moveTo>
                  <a:pt x="10866644" y="5409534"/>
                </a:moveTo>
                <a:cubicBezTo>
                  <a:pt x="10880931" y="5409534"/>
                  <a:pt x="10885694" y="5419059"/>
                  <a:pt x="10895219" y="5419059"/>
                </a:cubicBezTo>
                <a:cubicBezTo>
                  <a:pt x="10895219" y="5419059"/>
                  <a:pt x="10909506" y="5414296"/>
                  <a:pt x="10919031" y="5419059"/>
                </a:cubicBezTo>
                <a:cubicBezTo>
                  <a:pt x="10928556" y="5419059"/>
                  <a:pt x="10938081" y="5438109"/>
                  <a:pt x="10947606" y="5442871"/>
                </a:cubicBezTo>
                <a:cubicBezTo>
                  <a:pt x="10952369" y="5452396"/>
                  <a:pt x="10966656" y="5447634"/>
                  <a:pt x="10976181" y="5452396"/>
                </a:cubicBezTo>
                <a:cubicBezTo>
                  <a:pt x="10985706" y="5457159"/>
                  <a:pt x="10995231" y="5476209"/>
                  <a:pt x="11004756" y="5485734"/>
                </a:cubicBezTo>
                <a:cubicBezTo>
                  <a:pt x="11009519" y="5500021"/>
                  <a:pt x="10999994" y="5514309"/>
                  <a:pt x="11023806" y="5528596"/>
                </a:cubicBezTo>
                <a:cubicBezTo>
                  <a:pt x="11009519" y="5528596"/>
                  <a:pt x="10985706" y="5533359"/>
                  <a:pt x="10971419" y="5533359"/>
                </a:cubicBezTo>
                <a:cubicBezTo>
                  <a:pt x="10961894" y="5533359"/>
                  <a:pt x="10795206" y="5504784"/>
                  <a:pt x="10714292" y="5485734"/>
                </a:cubicBezTo>
                <a:cubicBezTo>
                  <a:pt x="10695242" y="5480971"/>
                  <a:pt x="10680954" y="5471446"/>
                  <a:pt x="10661904" y="5452396"/>
                </a:cubicBezTo>
                <a:cubicBezTo>
                  <a:pt x="10671429" y="5428584"/>
                  <a:pt x="10695242" y="5428584"/>
                  <a:pt x="10709529" y="5428584"/>
                </a:cubicBezTo>
                <a:cubicBezTo>
                  <a:pt x="10723769" y="5428584"/>
                  <a:pt x="10728531" y="5428584"/>
                  <a:pt x="10733294" y="5438109"/>
                </a:cubicBezTo>
                <a:cubicBezTo>
                  <a:pt x="10738056" y="5428584"/>
                  <a:pt x="10747581" y="5423821"/>
                  <a:pt x="10757106" y="5419059"/>
                </a:cubicBezTo>
                <a:cubicBezTo>
                  <a:pt x="10766631" y="5428584"/>
                  <a:pt x="10766631" y="5442871"/>
                  <a:pt x="10766631" y="5452396"/>
                </a:cubicBezTo>
                <a:cubicBezTo>
                  <a:pt x="10771394" y="5457159"/>
                  <a:pt x="10766631" y="5457159"/>
                  <a:pt x="10776156" y="5457159"/>
                </a:cubicBezTo>
                <a:cubicBezTo>
                  <a:pt x="10809494" y="5457159"/>
                  <a:pt x="10780919" y="5404771"/>
                  <a:pt x="10838069" y="5404771"/>
                </a:cubicBezTo>
                <a:cubicBezTo>
                  <a:pt x="10847594" y="5404771"/>
                  <a:pt x="10857119" y="5409534"/>
                  <a:pt x="10866644" y="5409534"/>
                </a:cubicBezTo>
                <a:close/>
                <a:moveTo>
                  <a:pt x="5152358" y="5428584"/>
                </a:moveTo>
                <a:cubicBezTo>
                  <a:pt x="5152358" y="5423821"/>
                  <a:pt x="5161883" y="5414296"/>
                  <a:pt x="5171408" y="5404771"/>
                </a:cubicBezTo>
                <a:cubicBezTo>
                  <a:pt x="5171408" y="5409534"/>
                  <a:pt x="5161883" y="5419059"/>
                  <a:pt x="5152358" y="5428584"/>
                </a:cubicBezTo>
                <a:close/>
                <a:moveTo>
                  <a:pt x="12004738" y="5404771"/>
                </a:moveTo>
                <a:cubicBezTo>
                  <a:pt x="11995213" y="5404771"/>
                  <a:pt x="11980925" y="5404771"/>
                  <a:pt x="11976163" y="5400009"/>
                </a:cubicBezTo>
                <a:cubicBezTo>
                  <a:pt x="11985688" y="5400009"/>
                  <a:pt x="11995213" y="5400009"/>
                  <a:pt x="12004738" y="5404771"/>
                </a:cubicBezTo>
                <a:close/>
                <a:moveTo>
                  <a:pt x="11966638" y="5400009"/>
                </a:moveTo>
                <a:cubicBezTo>
                  <a:pt x="11966638" y="5404771"/>
                  <a:pt x="11961875" y="5409534"/>
                  <a:pt x="11961875" y="5419059"/>
                </a:cubicBezTo>
                <a:cubicBezTo>
                  <a:pt x="11961875" y="5433346"/>
                  <a:pt x="11971400" y="5419059"/>
                  <a:pt x="11971400" y="5433346"/>
                </a:cubicBezTo>
                <a:cubicBezTo>
                  <a:pt x="11971400" y="5442871"/>
                  <a:pt x="11961875" y="5442871"/>
                  <a:pt x="11957113" y="5447634"/>
                </a:cubicBezTo>
                <a:cubicBezTo>
                  <a:pt x="11909488" y="5442871"/>
                  <a:pt x="11842861" y="5485734"/>
                  <a:pt x="11795236" y="5533359"/>
                </a:cubicBezTo>
                <a:cubicBezTo>
                  <a:pt x="11780948" y="5547646"/>
                  <a:pt x="11757136" y="5552409"/>
                  <a:pt x="11733323" y="5557171"/>
                </a:cubicBezTo>
                <a:cubicBezTo>
                  <a:pt x="11766661" y="5485734"/>
                  <a:pt x="11866625" y="5409534"/>
                  <a:pt x="11933300" y="5400009"/>
                </a:cubicBezTo>
                <a:lnTo>
                  <a:pt x="11966638" y="5400009"/>
                </a:lnTo>
                <a:close/>
                <a:moveTo>
                  <a:pt x="6185678" y="5461921"/>
                </a:moveTo>
                <a:lnTo>
                  <a:pt x="6185678" y="5642896"/>
                </a:lnTo>
                <a:lnTo>
                  <a:pt x="6076188" y="5642896"/>
                </a:lnTo>
                <a:lnTo>
                  <a:pt x="6076188" y="5519071"/>
                </a:lnTo>
                <a:cubicBezTo>
                  <a:pt x="6076188" y="5509546"/>
                  <a:pt x="6085713" y="5400009"/>
                  <a:pt x="6133338" y="5400009"/>
                </a:cubicBezTo>
                <a:cubicBezTo>
                  <a:pt x="6157103" y="5400009"/>
                  <a:pt x="6185678" y="5442871"/>
                  <a:pt x="6185678" y="5461921"/>
                </a:cubicBezTo>
                <a:close/>
                <a:moveTo>
                  <a:pt x="11714273" y="5442871"/>
                </a:moveTo>
                <a:lnTo>
                  <a:pt x="11699986" y="5442871"/>
                </a:lnTo>
                <a:cubicBezTo>
                  <a:pt x="11733323" y="5414296"/>
                  <a:pt x="11761898" y="5400009"/>
                  <a:pt x="11804761" y="5400009"/>
                </a:cubicBezTo>
                <a:cubicBezTo>
                  <a:pt x="11776186" y="5419059"/>
                  <a:pt x="11742848" y="5433346"/>
                  <a:pt x="11714273" y="5442871"/>
                </a:cubicBezTo>
                <a:close/>
                <a:moveTo>
                  <a:pt x="10366629" y="5471446"/>
                </a:moveTo>
                <a:cubicBezTo>
                  <a:pt x="10357104" y="5471446"/>
                  <a:pt x="10352342" y="5476209"/>
                  <a:pt x="10338102" y="5476209"/>
                </a:cubicBezTo>
                <a:cubicBezTo>
                  <a:pt x="10304764" y="5476209"/>
                  <a:pt x="10247614" y="5438109"/>
                  <a:pt x="10223802" y="5428584"/>
                </a:cubicBezTo>
                <a:cubicBezTo>
                  <a:pt x="10219039" y="5423821"/>
                  <a:pt x="10209514" y="5409534"/>
                  <a:pt x="10209514" y="5400009"/>
                </a:cubicBezTo>
                <a:cubicBezTo>
                  <a:pt x="10209514" y="5385721"/>
                  <a:pt x="10214277" y="5385721"/>
                  <a:pt x="10219039" y="5385721"/>
                </a:cubicBezTo>
                <a:cubicBezTo>
                  <a:pt x="10223802" y="5452396"/>
                  <a:pt x="10328577" y="5471446"/>
                  <a:pt x="10366629" y="5471446"/>
                </a:cubicBezTo>
                <a:close/>
                <a:moveTo>
                  <a:pt x="8366665" y="5523834"/>
                </a:moveTo>
                <a:lnTo>
                  <a:pt x="8366665" y="5761911"/>
                </a:lnTo>
                <a:lnTo>
                  <a:pt x="8171402" y="5747623"/>
                </a:lnTo>
                <a:lnTo>
                  <a:pt x="8171402" y="5704761"/>
                </a:lnTo>
                <a:cubicBezTo>
                  <a:pt x="8176165" y="5671471"/>
                  <a:pt x="8180927" y="5633371"/>
                  <a:pt x="8180927" y="5600034"/>
                </a:cubicBezTo>
                <a:cubicBezTo>
                  <a:pt x="8180927" y="5590509"/>
                  <a:pt x="8180927" y="5385721"/>
                  <a:pt x="8276177" y="5385721"/>
                </a:cubicBezTo>
                <a:cubicBezTo>
                  <a:pt x="8338090" y="5385721"/>
                  <a:pt x="8366665" y="5504784"/>
                  <a:pt x="8366665" y="5523834"/>
                </a:cubicBezTo>
                <a:close/>
                <a:moveTo>
                  <a:pt x="11528536" y="5404771"/>
                </a:moveTo>
                <a:cubicBezTo>
                  <a:pt x="11552348" y="5414296"/>
                  <a:pt x="11619023" y="5404771"/>
                  <a:pt x="11638073" y="5457159"/>
                </a:cubicBezTo>
                <a:cubicBezTo>
                  <a:pt x="11633311" y="5457159"/>
                  <a:pt x="11623786" y="5461921"/>
                  <a:pt x="11614261" y="5471446"/>
                </a:cubicBezTo>
                <a:cubicBezTo>
                  <a:pt x="11538061" y="5404771"/>
                  <a:pt x="11461908" y="5390484"/>
                  <a:pt x="11385708" y="5409534"/>
                </a:cubicBezTo>
                <a:cubicBezTo>
                  <a:pt x="11385708" y="5400009"/>
                  <a:pt x="11376183" y="5390484"/>
                  <a:pt x="11371421" y="5385721"/>
                </a:cubicBezTo>
                <a:lnTo>
                  <a:pt x="11476196" y="5380959"/>
                </a:lnTo>
                <a:cubicBezTo>
                  <a:pt x="11490436" y="5385721"/>
                  <a:pt x="11504723" y="5400009"/>
                  <a:pt x="11528536" y="5404771"/>
                </a:cubicBezTo>
                <a:close/>
                <a:moveTo>
                  <a:pt x="11995213" y="5385721"/>
                </a:moveTo>
                <a:cubicBezTo>
                  <a:pt x="11990450" y="5385721"/>
                  <a:pt x="11980925" y="5390484"/>
                  <a:pt x="11971400" y="5390484"/>
                </a:cubicBezTo>
                <a:cubicBezTo>
                  <a:pt x="11976163" y="5385721"/>
                  <a:pt x="11985688" y="5380959"/>
                  <a:pt x="11990450" y="5376196"/>
                </a:cubicBezTo>
                <a:cubicBezTo>
                  <a:pt x="11990450" y="5376196"/>
                  <a:pt x="11995213" y="5380959"/>
                  <a:pt x="11995213" y="5385721"/>
                </a:cubicBezTo>
                <a:close/>
                <a:moveTo>
                  <a:pt x="3842861" y="5466684"/>
                </a:moveTo>
                <a:cubicBezTo>
                  <a:pt x="3842861" y="5466684"/>
                  <a:pt x="3838099" y="5471446"/>
                  <a:pt x="3833336" y="5471446"/>
                </a:cubicBezTo>
                <a:cubicBezTo>
                  <a:pt x="3833336" y="5452396"/>
                  <a:pt x="3828574" y="5423821"/>
                  <a:pt x="3828574" y="5414296"/>
                </a:cubicBezTo>
                <a:cubicBezTo>
                  <a:pt x="3828574" y="5400009"/>
                  <a:pt x="3833336" y="5390484"/>
                  <a:pt x="3842861" y="5376196"/>
                </a:cubicBezTo>
                <a:cubicBezTo>
                  <a:pt x="3838099" y="5404771"/>
                  <a:pt x="3838099" y="5438109"/>
                  <a:pt x="3842861" y="5466684"/>
                </a:cubicBezTo>
                <a:close/>
                <a:moveTo>
                  <a:pt x="4223814" y="5404771"/>
                </a:moveTo>
                <a:cubicBezTo>
                  <a:pt x="4223814" y="5404771"/>
                  <a:pt x="4223814" y="5409534"/>
                  <a:pt x="4219051" y="5414296"/>
                </a:cubicBezTo>
                <a:cubicBezTo>
                  <a:pt x="4204764" y="5404771"/>
                  <a:pt x="4185714" y="5390484"/>
                  <a:pt x="4166664" y="5376196"/>
                </a:cubicBezTo>
                <a:cubicBezTo>
                  <a:pt x="4166664" y="5376196"/>
                  <a:pt x="4166664" y="5371434"/>
                  <a:pt x="4171426" y="5371434"/>
                </a:cubicBezTo>
                <a:cubicBezTo>
                  <a:pt x="4185714" y="5376196"/>
                  <a:pt x="4204764" y="5390484"/>
                  <a:pt x="4223814" y="5404771"/>
                </a:cubicBezTo>
                <a:close/>
                <a:moveTo>
                  <a:pt x="4128564" y="5371434"/>
                </a:moveTo>
                <a:cubicBezTo>
                  <a:pt x="4176189" y="5395246"/>
                  <a:pt x="4209526" y="5414296"/>
                  <a:pt x="4247579" y="5447634"/>
                </a:cubicBezTo>
                <a:cubicBezTo>
                  <a:pt x="4247579" y="5447634"/>
                  <a:pt x="4247579" y="5452396"/>
                  <a:pt x="4242864" y="5457159"/>
                </a:cubicBezTo>
                <a:cubicBezTo>
                  <a:pt x="4200001" y="5428584"/>
                  <a:pt x="4157139" y="5400009"/>
                  <a:pt x="4119039" y="5371434"/>
                </a:cubicBezTo>
                <a:lnTo>
                  <a:pt x="4128564" y="5371434"/>
                </a:lnTo>
                <a:close/>
                <a:moveTo>
                  <a:pt x="12166663" y="5433346"/>
                </a:moveTo>
                <a:lnTo>
                  <a:pt x="12152375" y="5433346"/>
                </a:lnTo>
                <a:cubicBezTo>
                  <a:pt x="12166663" y="5409534"/>
                  <a:pt x="12176188" y="5385721"/>
                  <a:pt x="12185713" y="5366671"/>
                </a:cubicBezTo>
                <a:cubicBezTo>
                  <a:pt x="12180950" y="5385721"/>
                  <a:pt x="12171425" y="5409534"/>
                  <a:pt x="12166663" y="5433346"/>
                </a:cubicBezTo>
                <a:close/>
                <a:moveTo>
                  <a:pt x="11942825" y="5376196"/>
                </a:moveTo>
                <a:cubicBezTo>
                  <a:pt x="11942825" y="5376196"/>
                  <a:pt x="11942825" y="5380959"/>
                  <a:pt x="11947588" y="5385721"/>
                </a:cubicBezTo>
                <a:cubicBezTo>
                  <a:pt x="11871388" y="5395246"/>
                  <a:pt x="11780948" y="5471446"/>
                  <a:pt x="11728561" y="5542884"/>
                </a:cubicBezTo>
                <a:lnTo>
                  <a:pt x="11728561" y="5500021"/>
                </a:lnTo>
                <a:cubicBezTo>
                  <a:pt x="11723798" y="5457159"/>
                  <a:pt x="11871388" y="5366671"/>
                  <a:pt x="11914250" y="5366671"/>
                </a:cubicBezTo>
                <a:cubicBezTo>
                  <a:pt x="11923775" y="5366671"/>
                  <a:pt x="11933300" y="5371434"/>
                  <a:pt x="11942825" y="5376196"/>
                </a:cubicBezTo>
                <a:close/>
                <a:moveTo>
                  <a:pt x="11676173" y="5438109"/>
                </a:moveTo>
                <a:cubicBezTo>
                  <a:pt x="11676173" y="5447634"/>
                  <a:pt x="11671411" y="5457159"/>
                  <a:pt x="11666648" y="5466684"/>
                </a:cubicBezTo>
                <a:cubicBezTo>
                  <a:pt x="11657123" y="5457159"/>
                  <a:pt x="11647598" y="5442871"/>
                  <a:pt x="11638073" y="5433346"/>
                </a:cubicBezTo>
                <a:cubicBezTo>
                  <a:pt x="11614261" y="5400009"/>
                  <a:pt x="11561873" y="5409534"/>
                  <a:pt x="11533298" y="5395246"/>
                </a:cubicBezTo>
                <a:cubicBezTo>
                  <a:pt x="11509486" y="5385721"/>
                  <a:pt x="11471433" y="5361909"/>
                  <a:pt x="11457146" y="5371434"/>
                </a:cubicBezTo>
                <a:cubicBezTo>
                  <a:pt x="11461908" y="5371434"/>
                  <a:pt x="11466671" y="5366671"/>
                  <a:pt x="11552348" y="5366671"/>
                </a:cubicBezTo>
                <a:cubicBezTo>
                  <a:pt x="11571398" y="5366671"/>
                  <a:pt x="11676173" y="5414296"/>
                  <a:pt x="11676173" y="5438109"/>
                </a:cubicBezTo>
                <a:close/>
                <a:moveTo>
                  <a:pt x="9990439" y="5390484"/>
                </a:moveTo>
                <a:cubicBezTo>
                  <a:pt x="9985677" y="5385721"/>
                  <a:pt x="9980914" y="5376196"/>
                  <a:pt x="9976152" y="5366671"/>
                </a:cubicBezTo>
                <a:cubicBezTo>
                  <a:pt x="9980914" y="5371434"/>
                  <a:pt x="9985677" y="5380959"/>
                  <a:pt x="9990439" y="5390484"/>
                </a:cubicBezTo>
                <a:close/>
                <a:moveTo>
                  <a:pt x="2747582" y="5433346"/>
                </a:moveTo>
                <a:lnTo>
                  <a:pt x="2723769" y="5433346"/>
                </a:lnTo>
                <a:cubicBezTo>
                  <a:pt x="2738057" y="5414296"/>
                  <a:pt x="2785682" y="5400009"/>
                  <a:pt x="2809494" y="5400009"/>
                </a:cubicBezTo>
                <a:cubicBezTo>
                  <a:pt x="2819019" y="5400009"/>
                  <a:pt x="2814257" y="5409534"/>
                  <a:pt x="2819019" y="5414296"/>
                </a:cubicBezTo>
                <a:cubicBezTo>
                  <a:pt x="2833307" y="5395246"/>
                  <a:pt x="2857119" y="5380959"/>
                  <a:pt x="2876169" y="5366671"/>
                </a:cubicBezTo>
                <a:cubicBezTo>
                  <a:pt x="2866644" y="5414296"/>
                  <a:pt x="2761869" y="5433346"/>
                  <a:pt x="2747582" y="5433346"/>
                </a:cubicBezTo>
                <a:close/>
                <a:moveTo>
                  <a:pt x="12171425" y="5361909"/>
                </a:moveTo>
                <a:lnTo>
                  <a:pt x="12171425" y="5371434"/>
                </a:lnTo>
                <a:cubicBezTo>
                  <a:pt x="12161900" y="5390484"/>
                  <a:pt x="12152375" y="5409534"/>
                  <a:pt x="12142850" y="5423821"/>
                </a:cubicBezTo>
                <a:cubicBezTo>
                  <a:pt x="12138088" y="5428584"/>
                  <a:pt x="12066650" y="5495259"/>
                  <a:pt x="12047600" y="5495259"/>
                </a:cubicBezTo>
                <a:lnTo>
                  <a:pt x="12023788" y="5495259"/>
                </a:lnTo>
                <a:cubicBezTo>
                  <a:pt x="12042838" y="5480971"/>
                  <a:pt x="12061888" y="5461921"/>
                  <a:pt x="12080938" y="5442871"/>
                </a:cubicBezTo>
                <a:cubicBezTo>
                  <a:pt x="12095225" y="5423821"/>
                  <a:pt x="12119038" y="5357146"/>
                  <a:pt x="12138088" y="5357146"/>
                </a:cubicBezTo>
                <a:cubicBezTo>
                  <a:pt x="12152375" y="5357146"/>
                  <a:pt x="12161900" y="5361909"/>
                  <a:pt x="12171425" y="5361909"/>
                </a:cubicBezTo>
                <a:close/>
                <a:moveTo>
                  <a:pt x="9995202" y="5376196"/>
                </a:moveTo>
                <a:cubicBezTo>
                  <a:pt x="9990439" y="5371434"/>
                  <a:pt x="9985677" y="5361909"/>
                  <a:pt x="9985677" y="5357146"/>
                </a:cubicBezTo>
                <a:cubicBezTo>
                  <a:pt x="9990439" y="5361909"/>
                  <a:pt x="9995202" y="5371434"/>
                  <a:pt x="9995202" y="5376196"/>
                </a:cubicBezTo>
                <a:close/>
                <a:moveTo>
                  <a:pt x="11376183" y="5371434"/>
                </a:moveTo>
                <a:cubicBezTo>
                  <a:pt x="11376183" y="5371434"/>
                  <a:pt x="11376183" y="5376196"/>
                  <a:pt x="11366658" y="5376196"/>
                </a:cubicBezTo>
                <a:cubicBezTo>
                  <a:pt x="11352371" y="5376196"/>
                  <a:pt x="11352371" y="5357146"/>
                  <a:pt x="11314271" y="5357146"/>
                </a:cubicBezTo>
                <a:lnTo>
                  <a:pt x="11342846" y="5352384"/>
                </a:lnTo>
                <a:cubicBezTo>
                  <a:pt x="11352371" y="5357146"/>
                  <a:pt x="11366658" y="5366671"/>
                  <a:pt x="11376183" y="5371434"/>
                </a:cubicBezTo>
                <a:close/>
                <a:moveTo>
                  <a:pt x="11228546" y="5371434"/>
                </a:moveTo>
                <a:cubicBezTo>
                  <a:pt x="11242834" y="5371434"/>
                  <a:pt x="11280933" y="5361909"/>
                  <a:pt x="11290458" y="5361909"/>
                </a:cubicBezTo>
                <a:cubicBezTo>
                  <a:pt x="11304746" y="5361909"/>
                  <a:pt x="11328558" y="5361909"/>
                  <a:pt x="11347608" y="5371434"/>
                </a:cubicBezTo>
                <a:cubicBezTo>
                  <a:pt x="11352371" y="5376196"/>
                  <a:pt x="11361896" y="5395246"/>
                  <a:pt x="11371421" y="5404771"/>
                </a:cubicBezTo>
                <a:lnTo>
                  <a:pt x="11371421" y="5414296"/>
                </a:lnTo>
                <a:cubicBezTo>
                  <a:pt x="11371421" y="5414296"/>
                  <a:pt x="11399996" y="5433346"/>
                  <a:pt x="11399996" y="5447634"/>
                </a:cubicBezTo>
                <a:cubicBezTo>
                  <a:pt x="11399996" y="5461921"/>
                  <a:pt x="11385708" y="5471446"/>
                  <a:pt x="11380946" y="5476209"/>
                </a:cubicBezTo>
                <a:cubicBezTo>
                  <a:pt x="11371421" y="5485734"/>
                  <a:pt x="11361896" y="5490496"/>
                  <a:pt x="11352371" y="5490496"/>
                </a:cubicBezTo>
                <a:cubicBezTo>
                  <a:pt x="11338083" y="5490496"/>
                  <a:pt x="11319033" y="5466684"/>
                  <a:pt x="11304746" y="5461921"/>
                </a:cubicBezTo>
                <a:cubicBezTo>
                  <a:pt x="11295221" y="5457159"/>
                  <a:pt x="11285696" y="5461921"/>
                  <a:pt x="11271408" y="5461921"/>
                </a:cubicBezTo>
                <a:cubicBezTo>
                  <a:pt x="11261883" y="5461921"/>
                  <a:pt x="11247596" y="5457159"/>
                  <a:pt x="11242834" y="5461921"/>
                </a:cubicBezTo>
                <a:cubicBezTo>
                  <a:pt x="11223784" y="5466684"/>
                  <a:pt x="11204734" y="5471446"/>
                  <a:pt x="11190446" y="5480971"/>
                </a:cubicBezTo>
                <a:cubicBezTo>
                  <a:pt x="11166634" y="5490496"/>
                  <a:pt x="11142821" y="5519071"/>
                  <a:pt x="11128534" y="5519071"/>
                </a:cubicBezTo>
                <a:lnTo>
                  <a:pt x="11080956" y="5519071"/>
                </a:lnTo>
                <a:cubicBezTo>
                  <a:pt x="11080956" y="5514309"/>
                  <a:pt x="11076194" y="5514309"/>
                  <a:pt x="11071431" y="5509546"/>
                </a:cubicBezTo>
                <a:cubicBezTo>
                  <a:pt x="11090481" y="5480971"/>
                  <a:pt x="11104721" y="5466684"/>
                  <a:pt x="11104721" y="5442871"/>
                </a:cubicBezTo>
                <a:cubicBezTo>
                  <a:pt x="11104721" y="5414296"/>
                  <a:pt x="11080956" y="5390484"/>
                  <a:pt x="11057144" y="5376196"/>
                </a:cubicBezTo>
                <a:cubicBezTo>
                  <a:pt x="11066669" y="5376196"/>
                  <a:pt x="11080956" y="5376196"/>
                  <a:pt x="11095244" y="5371434"/>
                </a:cubicBezTo>
                <a:cubicBezTo>
                  <a:pt x="11100006" y="5400009"/>
                  <a:pt x="11138059" y="5438109"/>
                  <a:pt x="11166634" y="5466684"/>
                </a:cubicBezTo>
                <a:lnTo>
                  <a:pt x="11176159" y="5466684"/>
                </a:lnTo>
                <a:cubicBezTo>
                  <a:pt x="11147584" y="5438109"/>
                  <a:pt x="11123771" y="5404771"/>
                  <a:pt x="11104721" y="5376196"/>
                </a:cubicBezTo>
                <a:cubicBezTo>
                  <a:pt x="11119009" y="5366671"/>
                  <a:pt x="11142821" y="5352384"/>
                  <a:pt x="11152346" y="5352384"/>
                </a:cubicBezTo>
                <a:cubicBezTo>
                  <a:pt x="11166634" y="5352384"/>
                  <a:pt x="11219021" y="5371434"/>
                  <a:pt x="11228546" y="5371434"/>
                </a:cubicBezTo>
                <a:close/>
                <a:moveTo>
                  <a:pt x="12271391" y="5442871"/>
                </a:moveTo>
                <a:cubicBezTo>
                  <a:pt x="12252341" y="5457159"/>
                  <a:pt x="12219050" y="5452396"/>
                  <a:pt x="12190475" y="5461921"/>
                </a:cubicBezTo>
                <a:lnTo>
                  <a:pt x="12176188" y="5461921"/>
                </a:lnTo>
                <a:lnTo>
                  <a:pt x="12176188" y="5428584"/>
                </a:lnTo>
                <a:cubicBezTo>
                  <a:pt x="12180950" y="5409534"/>
                  <a:pt x="12190475" y="5385721"/>
                  <a:pt x="12200000" y="5366671"/>
                </a:cubicBezTo>
                <a:cubicBezTo>
                  <a:pt x="12242863" y="5366671"/>
                  <a:pt x="12285679" y="5357146"/>
                  <a:pt x="12328541" y="5347621"/>
                </a:cubicBezTo>
                <a:cubicBezTo>
                  <a:pt x="12314254" y="5380959"/>
                  <a:pt x="12299966" y="5419059"/>
                  <a:pt x="12271391" y="5442871"/>
                </a:cubicBezTo>
                <a:close/>
                <a:moveTo>
                  <a:pt x="12114275" y="5352384"/>
                </a:moveTo>
                <a:cubicBezTo>
                  <a:pt x="12099988" y="5385721"/>
                  <a:pt x="12071413" y="5447634"/>
                  <a:pt x="12019025" y="5485734"/>
                </a:cubicBezTo>
                <a:cubicBezTo>
                  <a:pt x="12019025" y="5480971"/>
                  <a:pt x="12014263" y="5480971"/>
                  <a:pt x="12014263" y="5471446"/>
                </a:cubicBezTo>
                <a:cubicBezTo>
                  <a:pt x="12014263" y="5457159"/>
                  <a:pt x="12057125" y="5433346"/>
                  <a:pt x="12076175" y="5371434"/>
                </a:cubicBezTo>
                <a:cubicBezTo>
                  <a:pt x="12080938" y="5366671"/>
                  <a:pt x="12080938" y="5357146"/>
                  <a:pt x="12080938" y="5347621"/>
                </a:cubicBezTo>
                <a:cubicBezTo>
                  <a:pt x="12109513" y="5347621"/>
                  <a:pt x="12109513" y="5352384"/>
                  <a:pt x="12114275" y="5352384"/>
                </a:cubicBezTo>
                <a:close/>
                <a:moveTo>
                  <a:pt x="6552343" y="5428584"/>
                </a:moveTo>
                <a:lnTo>
                  <a:pt x="6552343" y="5661946"/>
                </a:lnTo>
                <a:lnTo>
                  <a:pt x="6419041" y="5661946"/>
                </a:lnTo>
                <a:lnTo>
                  <a:pt x="6419041" y="5461921"/>
                </a:lnTo>
                <a:cubicBezTo>
                  <a:pt x="6419041" y="5452396"/>
                  <a:pt x="6433328" y="5347621"/>
                  <a:pt x="6490478" y="5347621"/>
                </a:cubicBezTo>
                <a:cubicBezTo>
                  <a:pt x="6523816" y="5347621"/>
                  <a:pt x="6552343" y="5409534"/>
                  <a:pt x="6552343" y="5428584"/>
                </a:cubicBezTo>
                <a:close/>
                <a:moveTo>
                  <a:pt x="5290471" y="5376196"/>
                </a:moveTo>
                <a:cubicBezTo>
                  <a:pt x="5290471" y="5385721"/>
                  <a:pt x="5285708" y="5400009"/>
                  <a:pt x="5285708" y="5414296"/>
                </a:cubicBezTo>
                <a:cubicBezTo>
                  <a:pt x="5290471" y="5390484"/>
                  <a:pt x="5280946" y="5376196"/>
                  <a:pt x="5257133" y="5371434"/>
                </a:cubicBezTo>
                <a:lnTo>
                  <a:pt x="5257133" y="5347621"/>
                </a:lnTo>
                <a:cubicBezTo>
                  <a:pt x="5285708" y="5361909"/>
                  <a:pt x="5290471" y="5352384"/>
                  <a:pt x="5290471" y="5376196"/>
                </a:cubicBezTo>
                <a:close/>
                <a:moveTo>
                  <a:pt x="2428542" y="5395246"/>
                </a:moveTo>
                <a:lnTo>
                  <a:pt x="2428542" y="5414296"/>
                </a:lnTo>
                <a:cubicBezTo>
                  <a:pt x="2399967" y="5400009"/>
                  <a:pt x="2366629" y="5380959"/>
                  <a:pt x="2333339" y="5357146"/>
                </a:cubicBezTo>
                <a:lnTo>
                  <a:pt x="2342817" y="5347621"/>
                </a:lnTo>
                <a:cubicBezTo>
                  <a:pt x="2371392" y="5361909"/>
                  <a:pt x="2399967" y="5380959"/>
                  <a:pt x="2428542" y="5395246"/>
                </a:cubicBezTo>
                <a:close/>
                <a:moveTo>
                  <a:pt x="4947619" y="5495259"/>
                </a:moveTo>
                <a:cubicBezTo>
                  <a:pt x="4923806" y="5523834"/>
                  <a:pt x="4890469" y="5571459"/>
                  <a:pt x="4857131" y="5580984"/>
                </a:cubicBezTo>
                <a:cubicBezTo>
                  <a:pt x="4880944" y="5566696"/>
                  <a:pt x="4904756" y="5542884"/>
                  <a:pt x="4919044" y="5519071"/>
                </a:cubicBezTo>
                <a:cubicBezTo>
                  <a:pt x="4928569" y="5504784"/>
                  <a:pt x="4928569" y="5480971"/>
                  <a:pt x="4942856" y="5466684"/>
                </a:cubicBezTo>
                <a:cubicBezTo>
                  <a:pt x="4990481" y="5409534"/>
                  <a:pt x="5099971" y="5438109"/>
                  <a:pt x="5128546" y="5347621"/>
                </a:cubicBezTo>
                <a:cubicBezTo>
                  <a:pt x="5128546" y="5347621"/>
                  <a:pt x="5147596" y="5347621"/>
                  <a:pt x="5161883" y="5342859"/>
                </a:cubicBezTo>
                <a:cubicBezTo>
                  <a:pt x="5133308" y="5452396"/>
                  <a:pt x="5004769" y="5404771"/>
                  <a:pt x="4947619" y="5495259"/>
                </a:cubicBezTo>
                <a:close/>
                <a:moveTo>
                  <a:pt x="2942844" y="5342859"/>
                </a:moveTo>
                <a:cubicBezTo>
                  <a:pt x="2961894" y="5347621"/>
                  <a:pt x="3004757" y="5385721"/>
                  <a:pt x="3004757" y="5409534"/>
                </a:cubicBezTo>
                <a:cubicBezTo>
                  <a:pt x="2971419" y="5376196"/>
                  <a:pt x="2928557" y="5371434"/>
                  <a:pt x="2933319" y="5342859"/>
                </a:cubicBezTo>
                <a:lnTo>
                  <a:pt x="2942844" y="5342859"/>
                </a:lnTo>
                <a:close/>
                <a:moveTo>
                  <a:pt x="2409492" y="5342859"/>
                </a:moveTo>
                <a:cubicBezTo>
                  <a:pt x="2438067" y="5357146"/>
                  <a:pt x="2490454" y="5357146"/>
                  <a:pt x="2490454" y="5400009"/>
                </a:cubicBezTo>
                <a:cubicBezTo>
                  <a:pt x="2495217" y="5395246"/>
                  <a:pt x="2499979" y="5390484"/>
                  <a:pt x="2514267" y="5390484"/>
                </a:cubicBezTo>
                <a:cubicBezTo>
                  <a:pt x="2523792" y="5390484"/>
                  <a:pt x="2571417" y="5409534"/>
                  <a:pt x="2599992" y="5414296"/>
                </a:cubicBezTo>
                <a:lnTo>
                  <a:pt x="2599992" y="5433346"/>
                </a:lnTo>
                <a:cubicBezTo>
                  <a:pt x="2519029" y="5419059"/>
                  <a:pt x="2447592" y="5390484"/>
                  <a:pt x="2385679" y="5352384"/>
                </a:cubicBezTo>
                <a:cubicBezTo>
                  <a:pt x="2385679" y="5352384"/>
                  <a:pt x="2390442" y="5347621"/>
                  <a:pt x="2390442" y="5342859"/>
                </a:cubicBezTo>
                <a:lnTo>
                  <a:pt x="2409492" y="5342859"/>
                </a:lnTo>
                <a:close/>
                <a:moveTo>
                  <a:pt x="12752356" y="5338096"/>
                </a:moveTo>
                <a:cubicBezTo>
                  <a:pt x="12780931" y="5390484"/>
                  <a:pt x="12847606" y="5495259"/>
                  <a:pt x="12919044" y="5504784"/>
                </a:cubicBezTo>
                <a:cubicBezTo>
                  <a:pt x="12904756" y="5519071"/>
                  <a:pt x="12890469" y="5528596"/>
                  <a:pt x="12885706" y="5528596"/>
                </a:cubicBezTo>
                <a:cubicBezTo>
                  <a:pt x="12799981" y="5528596"/>
                  <a:pt x="12709494" y="5347621"/>
                  <a:pt x="12704731" y="5338096"/>
                </a:cubicBezTo>
                <a:lnTo>
                  <a:pt x="12752356" y="5338096"/>
                </a:lnTo>
                <a:close/>
                <a:moveTo>
                  <a:pt x="12666631" y="5338096"/>
                </a:moveTo>
                <a:cubicBezTo>
                  <a:pt x="12757119" y="5380959"/>
                  <a:pt x="12719019" y="5490496"/>
                  <a:pt x="12814269" y="5557171"/>
                </a:cubicBezTo>
                <a:cubicBezTo>
                  <a:pt x="12804744" y="5557171"/>
                  <a:pt x="12790456" y="5561934"/>
                  <a:pt x="12780931" y="5561934"/>
                </a:cubicBezTo>
                <a:cubicBezTo>
                  <a:pt x="12733306" y="5561934"/>
                  <a:pt x="12709494" y="5452396"/>
                  <a:pt x="12690444" y="5428584"/>
                </a:cubicBezTo>
                <a:cubicBezTo>
                  <a:pt x="12661869" y="5385721"/>
                  <a:pt x="12600004" y="5400009"/>
                  <a:pt x="12580954" y="5371434"/>
                </a:cubicBezTo>
                <a:cubicBezTo>
                  <a:pt x="12595241" y="5376196"/>
                  <a:pt x="12614291" y="5390484"/>
                  <a:pt x="12623816" y="5390484"/>
                </a:cubicBezTo>
                <a:cubicBezTo>
                  <a:pt x="12628531" y="5390484"/>
                  <a:pt x="12628531" y="5380959"/>
                  <a:pt x="12628531" y="5380959"/>
                </a:cubicBezTo>
                <a:cubicBezTo>
                  <a:pt x="12628531" y="5376196"/>
                  <a:pt x="12685681" y="5404771"/>
                  <a:pt x="12685681" y="5390484"/>
                </a:cubicBezTo>
                <a:cubicBezTo>
                  <a:pt x="12685681" y="5380959"/>
                  <a:pt x="12666631" y="5357146"/>
                  <a:pt x="12652344" y="5338096"/>
                </a:cubicBezTo>
                <a:lnTo>
                  <a:pt x="12666631" y="5338096"/>
                </a:lnTo>
                <a:close/>
                <a:moveTo>
                  <a:pt x="12419029" y="5414296"/>
                </a:moveTo>
                <a:cubicBezTo>
                  <a:pt x="12419029" y="5423821"/>
                  <a:pt x="12404741" y="5457159"/>
                  <a:pt x="12395216" y="5480971"/>
                </a:cubicBezTo>
                <a:lnTo>
                  <a:pt x="12352354" y="5480971"/>
                </a:lnTo>
                <a:cubicBezTo>
                  <a:pt x="12352354" y="5476209"/>
                  <a:pt x="12361879" y="5466684"/>
                  <a:pt x="12366641" y="5457159"/>
                </a:cubicBezTo>
                <a:cubicBezTo>
                  <a:pt x="12342829" y="5452396"/>
                  <a:pt x="12314254" y="5447634"/>
                  <a:pt x="12285679" y="5447634"/>
                </a:cubicBezTo>
                <a:cubicBezTo>
                  <a:pt x="12309491" y="5409534"/>
                  <a:pt x="12338066" y="5338096"/>
                  <a:pt x="12347591" y="5338096"/>
                </a:cubicBezTo>
                <a:cubicBezTo>
                  <a:pt x="12385691" y="5338096"/>
                  <a:pt x="12419029" y="5400009"/>
                  <a:pt x="12419029" y="5414296"/>
                </a:cubicBezTo>
                <a:close/>
                <a:moveTo>
                  <a:pt x="3452384" y="5352384"/>
                </a:moveTo>
                <a:lnTo>
                  <a:pt x="3385709" y="5352384"/>
                </a:lnTo>
                <a:cubicBezTo>
                  <a:pt x="3395234" y="5333334"/>
                  <a:pt x="3428571" y="5342859"/>
                  <a:pt x="3447621" y="5338096"/>
                </a:cubicBezTo>
                <a:cubicBezTo>
                  <a:pt x="3447621" y="5338096"/>
                  <a:pt x="3452384" y="5342859"/>
                  <a:pt x="3452384" y="5352384"/>
                </a:cubicBezTo>
                <a:close/>
                <a:moveTo>
                  <a:pt x="11695223" y="5366671"/>
                </a:moveTo>
                <a:cubicBezTo>
                  <a:pt x="11704748" y="5371434"/>
                  <a:pt x="11714273" y="5385721"/>
                  <a:pt x="11714273" y="5395246"/>
                </a:cubicBezTo>
                <a:cubicBezTo>
                  <a:pt x="11714273" y="5409534"/>
                  <a:pt x="11690461" y="5442871"/>
                  <a:pt x="11680936" y="5457159"/>
                </a:cubicBezTo>
                <a:cubicBezTo>
                  <a:pt x="11704748" y="5419059"/>
                  <a:pt x="11633311" y="5395246"/>
                  <a:pt x="11623786" y="5385721"/>
                </a:cubicBezTo>
                <a:cubicBezTo>
                  <a:pt x="11595211" y="5361909"/>
                  <a:pt x="11557111" y="5347621"/>
                  <a:pt x="11528536" y="5357146"/>
                </a:cubicBezTo>
                <a:cubicBezTo>
                  <a:pt x="11552348" y="5342859"/>
                  <a:pt x="11576161" y="5333334"/>
                  <a:pt x="11599973" y="5333334"/>
                </a:cubicBezTo>
                <a:cubicBezTo>
                  <a:pt x="11628548" y="5333334"/>
                  <a:pt x="11647598" y="5342859"/>
                  <a:pt x="11695223" y="5366671"/>
                </a:cubicBezTo>
                <a:close/>
                <a:moveTo>
                  <a:pt x="3371421" y="5342859"/>
                </a:moveTo>
                <a:cubicBezTo>
                  <a:pt x="3338084" y="5347621"/>
                  <a:pt x="3314271" y="5347621"/>
                  <a:pt x="3309509" y="5333334"/>
                </a:cubicBezTo>
                <a:cubicBezTo>
                  <a:pt x="3333321" y="5338096"/>
                  <a:pt x="3352371" y="5338096"/>
                  <a:pt x="3371421" y="5342859"/>
                </a:cubicBezTo>
                <a:close/>
                <a:moveTo>
                  <a:pt x="12066650" y="5328571"/>
                </a:moveTo>
                <a:cubicBezTo>
                  <a:pt x="12066650" y="5333334"/>
                  <a:pt x="12061888" y="5338096"/>
                  <a:pt x="12057125" y="5342859"/>
                </a:cubicBezTo>
                <a:cubicBezTo>
                  <a:pt x="12057125" y="5347621"/>
                  <a:pt x="12066650" y="5352384"/>
                  <a:pt x="12071413" y="5352384"/>
                </a:cubicBezTo>
                <a:cubicBezTo>
                  <a:pt x="12066650" y="5366671"/>
                  <a:pt x="12066650" y="5380959"/>
                  <a:pt x="12057125" y="5395246"/>
                </a:cubicBezTo>
                <a:cubicBezTo>
                  <a:pt x="12057125" y="5376196"/>
                  <a:pt x="12047600" y="5352384"/>
                  <a:pt x="12042838" y="5328571"/>
                </a:cubicBezTo>
                <a:lnTo>
                  <a:pt x="12066650" y="5328571"/>
                </a:lnTo>
                <a:close/>
                <a:moveTo>
                  <a:pt x="12047600" y="5385721"/>
                </a:moveTo>
                <a:cubicBezTo>
                  <a:pt x="12047600" y="5409534"/>
                  <a:pt x="12047600" y="5423821"/>
                  <a:pt x="12023788" y="5452396"/>
                </a:cubicBezTo>
                <a:cubicBezTo>
                  <a:pt x="12023788" y="5447634"/>
                  <a:pt x="12014263" y="5442871"/>
                  <a:pt x="12014263" y="5428584"/>
                </a:cubicBezTo>
                <a:cubicBezTo>
                  <a:pt x="12014263" y="5419059"/>
                  <a:pt x="12028550" y="5414296"/>
                  <a:pt x="12028550" y="5409534"/>
                </a:cubicBezTo>
                <a:cubicBezTo>
                  <a:pt x="12014263" y="5395246"/>
                  <a:pt x="11999975" y="5376196"/>
                  <a:pt x="11999975" y="5366671"/>
                </a:cubicBezTo>
                <a:cubicBezTo>
                  <a:pt x="11999975" y="5357146"/>
                  <a:pt x="12023788" y="5342859"/>
                  <a:pt x="12028550" y="5328571"/>
                </a:cubicBezTo>
                <a:cubicBezTo>
                  <a:pt x="12047600" y="5352384"/>
                  <a:pt x="12047600" y="5371434"/>
                  <a:pt x="12047600" y="5385721"/>
                </a:cubicBezTo>
                <a:close/>
                <a:moveTo>
                  <a:pt x="5290471" y="5333334"/>
                </a:moveTo>
                <a:lnTo>
                  <a:pt x="5290471" y="5347621"/>
                </a:lnTo>
                <a:cubicBezTo>
                  <a:pt x="5290471" y="5347621"/>
                  <a:pt x="5285708" y="5342859"/>
                  <a:pt x="5280946" y="5342859"/>
                </a:cubicBezTo>
                <a:lnTo>
                  <a:pt x="5280946" y="5328571"/>
                </a:lnTo>
                <a:cubicBezTo>
                  <a:pt x="5280946" y="5328571"/>
                  <a:pt x="5285708" y="5333334"/>
                  <a:pt x="5290471" y="5333334"/>
                </a:cubicBezTo>
                <a:close/>
                <a:moveTo>
                  <a:pt x="4047601" y="5333334"/>
                </a:moveTo>
                <a:cubicBezTo>
                  <a:pt x="4066651" y="5338096"/>
                  <a:pt x="4099989" y="5347621"/>
                  <a:pt x="4109514" y="5371434"/>
                </a:cubicBezTo>
                <a:cubicBezTo>
                  <a:pt x="4090464" y="5357146"/>
                  <a:pt x="4066651" y="5347621"/>
                  <a:pt x="4047601" y="5333334"/>
                </a:cubicBezTo>
                <a:close/>
                <a:moveTo>
                  <a:pt x="2657142" y="5333334"/>
                </a:moveTo>
                <a:cubicBezTo>
                  <a:pt x="2647617" y="5333334"/>
                  <a:pt x="2638092" y="5333334"/>
                  <a:pt x="2628567" y="5328571"/>
                </a:cubicBezTo>
                <a:cubicBezTo>
                  <a:pt x="2638092" y="5328571"/>
                  <a:pt x="2647617" y="5328571"/>
                  <a:pt x="2657142" y="5333334"/>
                </a:cubicBezTo>
                <a:close/>
                <a:moveTo>
                  <a:pt x="12666631" y="5376196"/>
                </a:moveTo>
                <a:cubicBezTo>
                  <a:pt x="12638056" y="5361909"/>
                  <a:pt x="12595241" y="5361909"/>
                  <a:pt x="12600004" y="5323809"/>
                </a:cubicBezTo>
                <a:cubicBezTo>
                  <a:pt x="12614291" y="5319046"/>
                  <a:pt x="12661869" y="5352384"/>
                  <a:pt x="12666631" y="5376196"/>
                </a:cubicBezTo>
                <a:close/>
                <a:moveTo>
                  <a:pt x="11433333" y="5366671"/>
                </a:moveTo>
                <a:cubicBezTo>
                  <a:pt x="11423808" y="5366671"/>
                  <a:pt x="11409521" y="5371434"/>
                  <a:pt x="11395233" y="5371434"/>
                </a:cubicBezTo>
                <a:cubicBezTo>
                  <a:pt x="11385708" y="5371434"/>
                  <a:pt x="11361896" y="5352384"/>
                  <a:pt x="11347608" y="5342859"/>
                </a:cubicBezTo>
                <a:cubicBezTo>
                  <a:pt x="11361896" y="5338096"/>
                  <a:pt x="11376183" y="5323809"/>
                  <a:pt x="11390471" y="5323809"/>
                </a:cubicBezTo>
                <a:cubicBezTo>
                  <a:pt x="11399996" y="5323809"/>
                  <a:pt x="11423808" y="5347621"/>
                  <a:pt x="11433333" y="5366671"/>
                </a:cubicBezTo>
                <a:close/>
                <a:moveTo>
                  <a:pt x="4138089" y="5323809"/>
                </a:moveTo>
                <a:cubicBezTo>
                  <a:pt x="4190476" y="5347621"/>
                  <a:pt x="4228576" y="5371434"/>
                  <a:pt x="4276154" y="5404771"/>
                </a:cubicBezTo>
                <a:cubicBezTo>
                  <a:pt x="4276154" y="5409534"/>
                  <a:pt x="4280916" y="5419059"/>
                  <a:pt x="4266629" y="5419059"/>
                </a:cubicBezTo>
                <a:cubicBezTo>
                  <a:pt x="4257104" y="5419059"/>
                  <a:pt x="4171426" y="5357146"/>
                  <a:pt x="4128564" y="5323809"/>
                </a:cubicBezTo>
                <a:lnTo>
                  <a:pt x="4138089" y="5323809"/>
                </a:lnTo>
                <a:close/>
                <a:moveTo>
                  <a:pt x="4157139" y="5371434"/>
                </a:moveTo>
                <a:cubicBezTo>
                  <a:pt x="4138089" y="5361909"/>
                  <a:pt x="4080939" y="5342859"/>
                  <a:pt x="4090464" y="5323809"/>
                </a:cubicBezTo>
                <a:cubicBezTo>
                  <a:pt x="4104751" y="5333334"/>
                  <a:pt x="4152376" y="5342859"/>
                  <a:pt x="4157139" y="5371434"/>
                </a:cubicBezTo>
                <a:close/>
                <a:moveTo>
                  <a:pt x="3514249" y="5333334"/>
                </a:moveTo>
                <a:cubicBezTo>
                  <a:pt x="3499961" y="5338096"/>
                  <a:pt x="3485674" y="5342859"/>
                  <a:pt x="3461909" y="5347621"/>
                </a:cubicBezTo>
                <a:cubicBezTo>
                  <a:pt x="3471434" y="5338096"/>
                  <a:pt x="3490436" y="5333334"/>
                  <a:pt x="3509486" y="5323809"/>
                </a:cubicBezTo>
                <a:cubicBezTo>
                  <a:pt x="3509486" y="5323809"/>
                  <a:pt x="3509486" y="5328571"/>
                  <a:pt x="3514249" y="5333334"/>
                </a:cubicBezTo>
                <a:close/>
                <a:moveTo>
                  <a:pt x="3295221" y="5333334"/>
                </a:moveTo>
                <a:cubicBezTo>
                  <a:pt x="3280934" y="5342859"/>
                  <a:pt x="3257121" y="5333334"/>
                  <a:pt x="3242834" y="5328571"/>
                </a:cubicBezTo>
                <a:cubicBezTo>
                  <a:pt x="3238071" y="5328571"/>
                  <a:pt x="3238071" y="5319046"/>
                  <a:pt x="3242834" y="5319046"/>
                </a:cubicBezTo>
                <a:cubicBezTo>
                  <a:pt x="3257121" y="5323809"/>
                  <a:pt x="3276171" y="5328571"/>
                  <a:pt x="3295221" y="5333334"/>
                </a:cubicBezTo>
                <a:close/>
                <a:moveTo>
                  <a:pt x="11938063" y="5361909"/>
                </a:moveTo>
                <a:cubicBezTo>
                  <a:pt x="11928538" y="5357146"/>
                  <a:pt x="11919013" y="5357146"/>
                  <a:pt x="11909488" y="5352384"/>
                </a:cubicBezTo>
                <a:cubicBezTo>
                  <a:pt x="11909488" y="5347621"/>
                  <a:pt x="11899963" y="5333334"/>
                  <a:pt x="11890438" y="5328571"/>
                </a:cubicBezTo>
                <a:cubicBezTo>
                  <a:pt x="11890438" y="5323809"/>
                  <a:pt x="11899963" y="5319046"/>
                  <a:pt x="11909488" y="5314284"/>
                </a:cubicBezTo>
                <a:cubicBezTo>
                  <a:pt x="11919013" y="5323809"/>
                  <a:pt x="11928538" y="5342859"/>
                  <a:pt x="11938063" y="5361909"/>
                </a:cubicBezTo>
                <a:close/>
                <a:moveTo>
                  <a:pt x="11690461" y="5314284"/>
                </a:moveTo>
                <a:cubicBezTo>
                  <a:pt x="11742848" y="5333334"/>
                  <a:pt x="11795236" y="5357146"/>
                  <a:pt x="11842861" y="5380959"/>
                </a:cubicBezTo>
                <a:cubicBezTo>
                  <a:pt x="11833336" y="5385721"/>
                  <a:pt x="11823811" y="5390484"/>
                  <a:pt x="11814286" y="5390484"/>
                </a:cubicBezTo>
                <a:cubicBezTo>
                  <a:pt x="11795236" y="5390484"/>
                  <a:pt x="11742848" y="5342859"/>
                  <a:pt x="11723798" y="5333334"/>
                </a:cubicBezTo>
                <a:cubicBezTo>
                  <a:pt x="11709511" y="5323809"/>
                  <a:pt x="11690461" y="5323809"/>
                  <a:pt x="11676173" y="5314284"/>
                </a:cubicBezTo>
                <a:lnTo>
                  <a:pt x="11690461" y="5314284"/>
                </a:lnTo>
                <a:close/>
                <a:moveTo>
                  <a:pt x="11661886" y="5319046"/>
                </a:moveTo>
                <a:cubicBezTo>
                  <a:pt x="11657123" y="5319046"/>
                  <a:pt x="11642836" y="5319046"/>
                  <a:pt x="11642836" y="5314284"/>
                </a:cubicBezTo>
                <a:cubicBezTo>
                  <a:pt x="11647598" y="5314284"/>
                  <a:pt x="11657123" y="5319046"/>
                  <a:pt x="11661886" y="5319046"/>
                </a:cubicBezTo>
                <a:close/>
                <a:moveTo>
                  <a:pt x="10104739" y="5352384"/>
                </a:moveTo>
                <a:cubicBezTo>
                  <a:pt x="10090452" y="5347621"/>
                  <a:pt x="10071402" y="5333334"/>
                  <a:pt x="10052352" y="5314284"/>
                </a:cubicBezTo>
                <a:cubicBezTo>
                  <a:pt x="10066639" y="5323809"/>
                  <a:pt x="10085689" y="5338096"/>
                  <a:pt x="10104739" y="5352384"/>
                </a:cubicBezTo>
                <a:close/>
                <a:moveTo>
                  <a:pt x="7695200" y="5423821"/>
                </a:moveTo>
                <a:lnTo>
                  <a:pt x="7695200" y="5728573"/>
                </a:lnTo>
                <a:cubicBezTo>
                  <a:pt x="7609523" y="5728573"/>
                  <a:pt x="7547610" y="5723811"/>
                  <a:pt x="7485698" y="5728573"/>
                </a:cubicBezTo>
                <a:lnTo>
                  <a:pt x="7490460" y="5500021"/>
                </a:lnTo>
                <a:cubicBezTo>
                  <a:pt x="7495223" y="5476209"/>
                  <a:pt x="7519035" y="5314284"/>
                  <a:pt x="7609523" y="5314284"/>
                </a:cubicBezTo>
                <a:cubicBezTo>
                  <a:pt x="7652385" y="5314284"/>
                  <a:pt x="7695200" y="5390484"/>
                  <a:pt x="7695200" y="5423821"/>
                </a:cubicBezTo>
                <a:close/>
                <a:moveTo>
                  <a:pt x="5271421" y="5333334"/>
                </a:moveTo>
                <a:cubicBezTo>
                  <a:pt x="5266658" y="5333334"/>
                  <a:pt x="5257133" y="5323809"/>
                  <a:pt x="5257133" y="5314284"/>
                </a:cubicBezTo>
                <a:cubicBezTo>
                  <a:pt x="5261896" y="5319046"/>
                  <a:pt x="5271421" y="5323809"/>
                  <a:pt x="5271421" y="5333334"/>
                </a:cubicBezTo>
                <a:close/>
                <a:moveTo>
                  <a:pt x="12019025" y="5323809"/>
                </a:moveTo>
                <a:cubicBezTo>
                  <a:pt x="12009500" y="5342859"/>
                  <a:pt x="11990450" y="5361909"/>
                  <a:pt x="11971400" y="5376196"/>
                </a:cubicBezTo>
                <a:cubicBezTo>
                  <a:pt x="11980925" y="5357146"/>
                  <a:pt x="11985688" y="5333334"/>
                  <a:pt x="11990450" y="5309521"/>
                </a:cubicBezTo>
                <a:lnTo>
                  <a:pt x="12019025" y="5323809"/>
                </a:lnTo>
                <a:close/>
                <a:moveTo>
                  <a:pt x="3414284" y="5309521"/>
                </a:moveTo>
                <a:lnTo>
                  <a:pt x="3414284" y="5323809"/>
                </a:lnTo>
                <a:cubicBezTo>
                  <a:pt x="3361896" y="5328571"/>
                  <a:pt x="3357134" y="5323809"/>
                  <a:pt x="3352371" y="5323809"/>
                </a:cubicBezTo>
                <a:lnTo>
                  <a:pt x="3352371" y="5309521"/>
                </a:lnTo>
                <a:lnTo>
                  <a:pt x="3414284" y="5309521"/>
                </a:lnTo>
                <a:close/>
                <a:moveTo>
                  <a:pt x="10952369" y="5376196"/>
                </a:moveTo>
                <a:cubicBezTo>
                  <a:pt x="10961894" y="5376196"/>
                  <a:pt x="10999994" y="5366671"/>
                  <a:pt x="11014281" y="5366671"/>
                </a:cubicBezTo>
                <a:cubicBezTo>
                  <a:pt x="11042856" y="5366671"/>
                  <a:pt x="11095244" y="5409534"/>
                  <a:pt x="11095244" y="5442871"/>
                </a:cubicBezTo>
                <a:cubicBezTo>
                  <a:pt x="11095244" y="5466684"/>
                  <a:pt x="11057144" y="5519071"/>
                  <a:pt x="11038094" y="5519071"/>
                </a:cubicBezTo>
                <a:cubicBezTo>
                  <a:pt x="11023806" y="5519071"/>
                  <a:pt x="11023806" y="5514309"/>
                  <a:pt x="11014281" y="5514309"/>
                </a:cubicBezTo>
                <a:cubicBezTo>
                  <a:pt x="11019044" y="5480971"/>
                  <a:pt x="10995231" y="5447634"/>
                  <a:pt x="10980944" y="5442871"/>
                </a:cubicBezTo>
                <a:cubicBezTo>
                  <a:pt x="10971419" y="5438109"/>
                  <a:pt x="10961894" y="5438109"/>
                  <a:pt x="10952369" y="5433346"/>
                </a:cubicBezTo>
                <a:cubicBezTo>
                  <a:pt x="10947606" y="5433346"/>
                  <a:pt x="10942844" y="5419059"/>
                  <a:pt x="10933319" y="5414296"/>
                </a:cubicBezTo>
                <a:cubicBezTo>
                  <a:pt x="10904744" y="5404771"/>
                  <a:pt x="10847594" y="5395246"/>
                  <a:pt x="10838069" y="5395246"/>
                </a:cubicBezTo>
                <a:cubicBezTo>
                  <a:pt x="10823781" y="5395246"/>
                  <a:pt x="10799969" y="5400009"/>
                  <a:pt x="10790444" y="5414296"/>
                </a:cubicBezTo>
                <a:cubicBezTo>
                  <a:pt x="10780919" y="5419059"/>
                  <a:pt x="10785681" y="5438109"/>
                  <a:pt x="10776156" y="5447634"/>
                </a:cubicBezTo>
                <a:cubicBezTo>
                  <a:pt x="10776156" y="5442871"/>
                  <a:pt x="10776156" y="5409534"/>
                  <a:pt x="10757106" y="5409534"/>
                </a:cubicBezTo>
                <a:cubicBezTo>
                  <a:pt x="10742819" y="5409534"/>
                  <a:pt x="10747581" y="5414296"/>
                  <a:pt x="10742819" y="5414296"/>
                </a:cubicBezTo>
                <a:cubicBezTo>
                  <a:pt x="10733294" y="5419059"/>
                  <a:pt x="10723769" y="5414296"/>
                  <a:pt x="10709529" y="5414296"/>
                </a:cubicBezTo>
                <a:cubicBezTo>
                  <a:pt x="10700004" y="5414296"/>
                  <a:pt x="10676192" y="5428584"/>
                  <a:pt x="10661904" y="5438109"/>
                </a:cubicBezTo>
                <a:lnTo>
                  <a:pt x="10647617" y="5438109"/>
                </a:lnTo>
                <a:cubicBezTo>
                  <a:pt x="10642854" y="5433346"/>
                  <a:pt x="10642854" y="5438109"/>
                  <a:pt x="10642854" y="5423821"/>
                </a:cubicBezTo>
                <a:cubicBezTo>
                  <a:pt x="10642854" y="5371434"/>
                  <a:pt x="10747581" y="5328571"/>
                  <a:pt x="10766631" y="5323809"/>
                </a:cubicBezTo>
                <a:cubicBezTo>
                  <a:pt x="10771394" y="5323809"/>
                  <a:pt x="10785681" y="5314284"/>
                  <a:pt x="10795206" y="5304759"/>
                </a:cubicBezTo>
                <a:cubicBezTo>
                  <a:pt x="10833306" y="5347621"/>
                  <a:pt x="10904744" y="5376196"/>
                  <a:pt x="10952369" y="5376196"/>
                </a:cubicBezTo>
                <a:close/>
                <a:moveTo>
                  <a:pt x="10138077" y="5423821"/>
                </a:moveTo>
                <a:cubicBezTo>
                  <a:pt x="10104739" y="5414296"/>
                  <a:pt x="10109502" y="5400009"/>
                  <a:pt x="10109502" y="5380959"/>
                </a:cubicBezTo>
                <a:cubicBezTo>
                  <a:pt x="10109502" y="5338096"/>
                  <a:pt x="10128552" y="5342859"/>
                  <a:pt x="10147602" y="5304759"/>
                </a:cubicBezTo>
                <a:cubicBezTo>
                  <a:pt x="10133314" y="5333334"/>
                  <a:pt x="10123789" y="5390484"/>
                  <a:pt x="10138077" y="5423821"/>
                </a:cubicBezTo>
                <a:close/>
                <a:moveTo>
                  <a:pt x="3542824" y="5323809"/>
                </a:moveTo>
                <a:cubicBezTo>
                  <a:pt x="3538061" y="5323809"/>
                  <a:pt x="3528536" y="5328571"/>
                  <a:pt x="3523774" y="5328571"/>
                </a:cubicBezTo>
                <a:cubicBezTo>
                  <a:pt x="3523774" y="5323809"/>
                  <a:pt x="3533299" y="5314284"/>
                  <a:pt x="3542824" y="5304759"/>
                </a:cubicBezTo>
                <a:lnTo>
                  <a:pt x="3542824" y="5323809"/>
                </a:lnTo>
                <a:close/>
                <a:moveTo>
                  <a:pt x="2761869" y="5342859"/>
                </a:moveTo>
                <a:cubicBezTo>
                  <a:pt x="2776157" y="5338096"/>
                  <a:pt x="2795207" y="5323809"/>
                  <a:pt x="2814257" y="5304759"/>
                </a:cubicBezTo>
                <a:cubicBezTo>
                  <a:pt x="2823782" y="5333334"/>
                  <a:pt x="2780919" y="5333334"/>
                  <a:pt x="2761869" y="5342859"/>
                </a:cubicBezTo>
                <a:close/>
                <a:moveTo>
                  <a:pt x="10190464" y="5371434"/>
                </a:moveTo>
                <a:cubicBezTo>
                  <a:pt x="10190464" y="5376196"/>
                  <a:pt x="10185702" y="5409534"/>
                  <a:pt x="10161889" y="5419059"/>
                </a:cubicBezTo>
                <a:lnTo>
                  <a:pt x="10147602" y="5419059"/>
                </a:lnTo>
                <a:lnTo>
                  <a:pt x="10147602" y="5352384"/>
                </a:lnTo>
                <a:cubicBezTo>
                  <a:pt x="10152364" y="5338096"/>
                  <a:pt x="10157127" y="5319046"/>
                  <a:pt x="10166652" y="5299996"/>
                </a:cubicBezTo>
                <a:cubicBezTo>
                  <a:pt x="10176177" y="5323809"/>
                  <a:pt x="10190464" y="5357146"/>
                  <a:pt x="10190464" y="5371434"/>
                </a:cubicBezTo>
                <a:close/>
                <a:moveTo>
                  <a:pt x="9971389" y="5328571"/>
                </a:moveTo>
                <a:cubicBezTo>
                  <a:pt x="9976152" y="5319046"/>
                  <a:pt x="9976152" y="5309521"/>
                  <a:pt x="9980914" y="5299996"/>
                </a:cubicBezTo>
                <a:cubicBezTo>
                  <a:pt x="9980914" y="5309521"/>
                  <a:pt x="9976152" y="5319046"/>
                  <a:pt x="9971389" y="5328571"/>
                </a:cubicBezTo>
                <a:close/>
                <a:moveTo>
                  <a:pt x="3219021" y="5328571"/>
                </a:moveTo>
                <a:cubicBezTo>
                  <a:pt x="3204734" y="5323809"/>
                  <a:pt x="3185684" y="5319046"/>
                  <a:pt x="3171396" y="5309521"/>
                </a:cubicBezTo>
                <a:cubicBezTo>
                  <a:pt x="3166634" y="5309521"/>
                  <a:pt x="3166634" y="5299996"/>
                  <a:pt x="3171396" y="5299996"/>
                </a:cubicBezTo>
                <a:cubicBezTo>
                  <a:pt x="3195209" y="5304759"/>
                  <a:pt x="3219021" y="5304759"/>
                  <a:pt x="3219021" y="5328571"/>
                </a:cubicBezTo>
                <a:close/>
                <a:moveTo>
                  <a:pt x="1138095" y="5361909"/>
                </a:moveTo>
                <a:cubicBezTo>
                  <a:pt x="1142857" y="5357146"/>
                  <a:pt x="1147620" y="5347621"/>
                  <a:pt x="1147620" y="5342859"/>
                </a:cubicBezTo>
                <a:cubicBezTo>
                  <a:pt x="1166670" y="5357146"/>
                  <a:pt x="1166670" y="5400009"/>
                  <a:pt x="1176195" y="5419059"/>
                </a:cubicBezTo>
                <a:cubicBezTo>
                  <a:pt x="1180957" y="5414296"/>
                  <a:pt x="1180957" y="5409534"/>
                  <a:pt x="1185720" y="5404771"/>
                </a:cubicBezTo>
                <a:cubicBezTo>
                  <a:pt x="1190482" y="5433346"/>
                  <a:pt x="1190482" y="5461921"/>
                  <a:pt x="1190482" y="5490496"/>
                </a:cubicBezTo>
                <a:cubicBezTo>
                  <a:pt x="1185720" y="5461921"/>
                  <a:pt x="1176195" y="5423821"/>
                  <a:pt x="1157145" y="5400009"/>
                </a:cubicBezTo>
                <a:cubicBezTo>
                  <a:pt x="1138095" y="5366671"/>
                  <a:pt x="1090470" y="5328571"/>
                  <a:pt x="1090470" y="5319046"/>
                </a:cubicBezTo>
                <a:cubicBezTo>
                  <a:pt x="1090470" y="5304759"/>
                  <a:pt x="1095232" y="5304759"/>
                  <a:pt x="1095232" y="5299996"/>
                </a:cubicBezTo>
                <a:cubicBezTo>
                  <a:pt x="1128570" y="5304759"/>
                  <a:pt x="1123807" y="5338096"/>
                  <a:pt x="1138095" y="5361909"/>
                </a:cubicBezTo>
                <a:close/>
                <a:moveTo>
                  <a:pt x="9985677" y="5323809"/>
                </a:moveTo>
                <a:cubicBezTo>
                  <a:pt x="9990439" y="5314284"/>
                  <a:pt x="9990439" y="5304759"/>
                  <a:pt x="9995202" y="5295281"/>
                </a:cubicBezTo>
                <a:cubicBezTo>
                  <a:pt x="9995202" y="5304759"/>
                  <a:pt x="9990439" y="5314284"/>
                  <a:pt x="9985677" y="5323809"/>
                </a:cubicBezTo>
                <a:close/>
                <a:moveTo>
                  <a:pt x="5276183" y="5309521"/>
                </a:moveTo>
                <a:cubicBezTo>
                  <a:pt x="5271421" y="5304759"/>
                  <a:pt x="5266658" y="5295281"/>
                  <a:pt x="5271421" y="5295281"/>
                </a:cubicBezTo>
                <a:cubicBezTo>
                  <a:pt x="5276183" y="5299996"/>
                  <a:pt x="5276183" y="5304759"/>
                  <a:pt x="5276183" y="5309521"/>
                </a:cubicBezTo>
                <a:close/>
                <a:moveTo>
                  <a:pt x="3338084" y="5304759"/>
                </a:moveTo>
                <a:cubicBezTo>
                  <a:pt x="3338084" y="5309521"/>
                  <a:pt x="3342846" y="5319046"/>
                  <a:pt x="3342846" y="5323809"/>
                </a:cubicBezTo>
                <a:cubicBezTo>
                  <a:pt x="3309509" y="5319046"/>
                  <a:pt x="3285696" y="5314284"/>
                  <a:pt x="3266646" y="5309521"/>
                </a:cubicBezTo>
                <a:cubicBezTo>
                  <a:pt x="3271409" y="5304759"/>
                  <a:pt x="3271409" y="5295281"/>
                  <a:pt x="3280934" y="5295281"/>
                </a:cubicBezTo>
                <a:cubicBezTo>
                  <a:pt x="3295221" y="5295281"/>
                  <a:pt x="3319034" y="5299996"/>
                  <a:pt x="3338084" y="5304759"/>
                </a:cubicBezTo>
                <a:close/>
                <a:moveTo>
                  <a:pt x="985695" y="5328571"/>
                </a:moveTo>
                <a:cubicBezTo>
                  <a:pt x="990457" y="5319046"/>
                  <a:pt x="995220" y="5304759"/>
                  <a:pt x="1004745" y="5295281"/>
                </a:cubicBezTo>
                <a:cubicBezTo>
                  <a:pt x="999982" y="5304759"/>
                  <a:pt x="995220" y="5319046"/>
                  <a:pt x="985695" y="5328571"/>
                </a:cubicBezTo>
                <a:close/>
                <a:moveTo>
                  <a:pt x="11723798" y="5347621"/>
                </a:moveTo>
                <a:cubicBezTo>
                  <a:pt x="11747611" y="5357146"/>
                  <a:pt x="11761898" y="5380959"/>
                  <a:pt x="11780948" y="5390484"/>
                </a:cubicBezTo>
                <a:cubicBezTo>
                  <a:pt x="11761898" y="5395246"/>
                  <a:pt x="11738086" y="5404771"/>
                  <a:pt x="11719036" y="5414296"/>
                </a:cubicBezTo>
                <a:cubicBezTo>
                  <a:pt x="11728561" y="5347621"/>
                  <a:pt x="11623786" y="5323809"/>
                  <a:pt x="11599973" y="5323809"/>
                </a:cubicBezTo>
                <a:cubicBezTo>
                  <a:pt x="11566636" y="5323809"/>
                  <a:pt x="11566636" y="5319046"/>
                  <a:pt x="11523773" y="5347621"/>
                </a:cubicBezTo>
                <a:cubicBezTo>
                  <a:pt x="11509486" y="5328571"/>
                  <a:pt x="11485673" y="5304759"/>
                  <a:pt x="11461908" y="5290519"/>
                </a:cubicBezTo>
                <a:cubicBezTo>
                  <a:pt x="11547586" y="5309521"/>
                  <a:pt x="11638073" y="5314284"/>
                  <a:pt x="11723798" y="5347621"/>
                </a:cubicBezTo>
                <a:close/>
                <a:moveTo>
                  <a:pt x="11509486" y="5352384"/>
                </a:moveTo>
                <a:cubicBezTo>
                  <a:pt x="11490436" y="5357146"/>
                  <a:pt x="11461908" y="5361909"/>
                  <a:pt x="11452383" y="5361909"/>
                </a:cubicBezTo>
                <a:cubicBezTo>
                  <a:pt x="11438096" y="5361909"/>
                  <a:pt x="11419046" y="5328571"/>
                  <a:pt x="11399996" y="5314284"/>
                </a:cubicBezTo>
                <a:cubicBezTo>
                  <a:pt x="11409521" y="5309521"/>
                  <a:pt x="11419046" y="5290519"/>
                  <a:pt x="11433333" y="5290519"/>
                </a:cubicBezTo>
                <a:cubicBezTo>
                  <a:pt x="11442858" y="5290519"/>
                  <a:pt x="11504723" y="5328571"/>
                  <a:pt x="11509486" y="5352384"/>
                </a:cubicBezTo>
                <a:close/>
                <a:moveTo>
                  <a:pt x="10785681" y="5299996"/>
                </a:moveTo>
                <a:cubicBezTo>
                  <a:pt x="10771394" y="5309521"/>
                  <a:pt x="10628567" y="5357146"/>
                  <a:pt x="10628567" y="5423821"/>
                </a:cubicBezTo>
                <a:cubicBezTo>
                  <a:pt x="10628567" y="5452396"/>
                  <a:pt x="10700004" y="5495259"/>
                  <a:pt x="10723769" y="5500021"/>
                </a:cubicBezTo>
                <a:cubicBezTo>
                  <a:pt x="10738056" y="5504784"/>
                  <a:pt x="10766631" y="5509546"/>
                  <a:pt x="10790444" y="5509546"/>
                </a:cubicBezTo>
                <a:cubicBezTo>
                  <a:pt x="10776156" y="5514309"/>
                  <a:pt x="10747581" y="5523834"/>
                  <a:pt x="10738056" y="5523834"/>
                </a:cubicBezTo>
                <a:cubicBezTo>
                  <a:pt x="10714292" y="5523834"/>
                  <a:pt x="10709529" y="5519071"/>
                  <a:pt x="10671429" y="5480971"/>
                </a:cubicBezTo>
                <a:cubicBezTo>
                  <a:pt x="10661904" y="5471446"/>
                  <a:pt x="10571417" y="5457159"/>
                  <a:pt x="10561892" y="5457159"/>
                </a:cubicBezTo>
                <a:cubicBezTo>
                  <a:pt x="10528554" y="5457159"/>
                  <a:pt x="10523792" y="5495259"/>
                  <a:pt x="10476167" y="5495259"/>
                </a:cubicBezTo>
                <a:cubicBezTo>
                  <a:pt x="10466642" y="5495259"/>
                  <a:pt x="10452354" y="5485734"/>
                  <a:pt x="10438067" y="5485734"/>
                </a:cubicBezTo>
                <a:cubicBezTo>
                  <a:pt x="10428542" y="5485734"/>
                  <a:pt x="10414254" y="5495259"/>
                  <a:pt x="10404729" y="5495259"/>
                </a:cubicBezTo>
                <a:cubicBezTo>
                  <a:pt x="10385679" y="5495259"/>
                  <a:pt x="10380917" y="5485734"/>
                  <a:pt x="10380917" y="5476209"/>
                </a:cubicBezTo>
                <a:cubicBezTo>
                  <a:pt x="10380917" y="5457159"/>
                  <a:pt x="10395204" y="5428584"/>
                  <a:pt x="10414254" y="5423821"/>
                </a:cubicBezTo>
                <a:cubicBezTo>
                  <a:pt x="10423779" y="5419059"/>
                  <a:pt x="10447592" y="5428584"/>
                  <a:pt x="10466642" y="5423821"/>
                </a:cubicBezTo>
                <a:cubicBezTo>
                  <a:pt x="10466642" y="5423821"/>
                  <a:pt x="10471404" y="5423821"/>
                  <a:pt x="10476167" y="5419059"/>
                </a:cubicBezTo>
                <a:cubicBezTo>
                  <a:pt x="10457117" y="5395246"/>
                  <a:pt x="10423779" y="5404771"/>
                  <a:pt x="10423779" y="5380959"/>
                </a:cubicBezTo>
                <a:cubicBezTo>
                  <a:pt x="10423779" y="5347621"/>
                  <a:pt x="10466642" y="5338096"/>
                  <a:pt x="10466642" y="5333334"/>
                </a:cubicBezTo>
                <a:cubicBezTo>
                  <a:pt x="10466642" y="5323809"/>
                  <a:pt x="10461879" y="5328571"/>
                  <a:pt x="10457117" y="5323809"/>
                </a:cubicBezTo>
                <a:cubicBezTo>
                  <a:pt x="10476167" y="5314284"/>
                  <a:pt x="10504742" y="5304759"/>
                  <a:pt x="10519029" y="5304759"/>
                </a:cubicBezTo>
                <a:cubicBezTo>
                  <a:pt x="10528554" y="5304759"/>
                  <a:pt x="10561892" y="5314284"/>
                  <a:pt x="10576179" y="5314284"/>
                </a:cubicBezTo>
                <a:cubicBezTo>
                  <a:pt x="10585704" y="5314284"/>
                  <a:pt x="10585704" y="5304759"/>
                  <a:pt x="10599992" y="5304759"/>
                </a:cubicBezTo>
                <a:cubicBezTo>
                  <a:pt x="10623804" y="5299996"/>
                  <a:pt x="10652379" y="5309521"/>
                  <a:pt x="10680954" y="5304759"/>
                </a:cubicBezTo>
                <a:cubicBezTo>
                  <a:pt x="10704767" y="5299996"/>
                  <a:pt x="10738056" y="5290519"/>
                  <a:pt x="10752344" y="5290519"/>
                </a:cubicBezTo>
                <a:cubicBezTo>
                  <a:pt x="10761869" y="5290519"/>
                  <a:pt x="10776156" y="5295281"/>
                  <a:pt x="10785681" y="5299996"/>
                </a:cubicBezTo>
                <a:close/>
                <a:moveTo>
                  <a:pt x="10071402" y="5295281"/>
                </a:moveTo>
                <a:cubicBezTo>
                  <a:pt x="10066639" y="5295281"/>
                  <a:pt x="10057114" y="5290519"/>
                  <a:pt x="10052352" y="5285756"/>
                </a:cubicBezTo>
                <a:cubicBezTo>
                  <a:pt x="10057114" y="5285756"/>
                  <a:pt x="10066639" y="5290519"/>
                  <a:pt x="10071402" y="5295281"/>
                </a:cubicBezTo>
                <a:close/>
                <a:moveTo>
                  <a:pt x="4119039" y="5309521"/>
                </a:moveTo>
                <a:lnTo>
                  <a:pt x="4119039" y="5323809"/>
                </a:lnTo>
                <a:cubicBezTo>
                  <a:pt x="4095226" y="5314284"/>
                  <a:pt x="4071414" y="5309521"/>
                  <a:pt x="4071414" y="5285756"/>
                </a:cubicBezTo>
                <a:cubicBezTo>
                  <a:pt x="4085701" y="5290519"/>
                  <a:pt x="4104751" y="5304759"/>
                  <a:pt x="4119039" y="5309521"/>
                </a:cubicBezTo>
                <a:close/>
                <a:moveTo>
                  <a:pt x="4019026" y="5290519"/>
                </a:moveTo>
                <a:cubicBezTo>
                  <a:pt x="4042839" y="5285756"/>
                  <a:pt x="4061889" y="5304759"/>
                  <a:pt x="4076176" y="5323809"/>
                </a:cubicBezTo>
                <a:cubicBezTo>
                  <a:pt x="4057126" y="5319046"/>
                  <a:pt x="4038076" y="5304759"/>
                  <a:pt x="4019026" y="5290519"/>
                </a:cubicBezTo>
                <a:close/>
                <a:moveTo>
                  <a:pt x="3533299" y="5299996"/>
                </a:moveTo>
                <a:cubicBezTo>
                  <a:pt x="3504724" y="5314284"/>
                  <a:pt x="3457146" y="5328571"/>
                  <a:pt x="3442859" y="5328571"/>
                </a:cubicBezTo>
                <a:lnTo>
                  <a:pt x="3423809" y="5328571"/>
                </a:lnTo>
                <a:lnTo>
                  <a:pt x="3423809" y="5309521"/>
                </a:lnTo>
                <a:cubicBezTo>
                  <a:pt x="3438096" y="5309521"/>
                  <a:pt x="3461909" y="5304759"/>
                  <a:pt x="3476196" y="5304759"/>
                </a:cubicBezTo>
                <a:cubicBezTo>
                  <a:pt x="3485674" y="5304759"/>
                  <a:pt x="3480959" y="5314284"/>
                  <a:pt x="3485674" y="5319046"/>
                </a:cubicBezTo>
                <a:cubicBezTo>
                  <a:pt x="3495199" y="5304759"/>
                  <a:pt x="3514249" y="5290519"/>
                  <a:pt x="3533299" y="5285756"/>
                </a:cubicBezTo>
                <a:lnTo>
                  <a:pt x="3533299" y="5299996"/>
                </a:lnTo>
                <a:close/>
                <a:moveTo>
                  <a:pt x="10047589" y="5309521"/>
                </a:moveTo>
                <a:cubicBezTo>
                  <a:pt x="10033302" y="5304759"/>
                  <a:pt x="10019014" y="5304759"/>
                  <a:pt x="10004727" y="5295281"/>
                </a:cubicBezTo>
                <a:cubicBezTo>
                  <a:pt x="10009489" y="5285756"/>
                  <a:pt x="10014252" y="5280994"/>
                  <a:pt x="10023777" y="5280994"/>
                </a:cubicBezTo>
                <a:cubicBezTo>
                  <a:pt x="10042827" y="5280994"/>
                  <a:pt x="10038064" y="5290519"/>
                  <a:pt x="10047589" y="5309521"/>
                </a:cubicBezTo>
                <a:close/>
                <a:moveTo>
                  <a:pt x="3438096" y="5280994"/>
                </a:moveTo>
                <a:lnTo>
                  <a:pt x="3438096" y="5295281"/>
                </a:lnTo>
                <a:lnTo>
                  <a:pt x="3380946" y="5295281"/>
                </a:lnTo>
                <a:cubicBezTo>
                  <a:pt x="3380946" y="5290519"/>
                  <a:pt x="3385709" y="5285756"/>
                  <a:pt x="3390471" y="5280994"/>
                </a:cubicBezTo>
                <a:lnTo>
                  <a:pt x="3438096" y="5280994"/>
                </a:lnTo>
                <a:close/>
                <a:moveTo>
                  <a:pt x="3257121" y="5309521"/>
                </a:moveTo>
                <a:lnTo>
                  <a:pt x="3199971" y="5295281"/>
                </a:lnTo>
                <a:cubicBezTo>
                  <a:pt x="3238071" y="5266706"/>
                  <a:pt x="3238071" y="5290519"/>
                  <a:pt x="3257121" y="5285756"/>
                </a:cubicBezTo>
                <a:lnTo>
                  <a:pt x="3257121" y="5309521"/>
                </a:lnTo>
                <a:close/>
                <a:moveTo>
                  <a:pt x="3157109" y="5295281"/>
                </a:moveTo>
                <a:lnTo>
                  <a:pt x="3157109" y="5309521"/>
                </a:lnTo>
                <a:cubicBezTo>
                  <a:pt x="3138059" y="5304759"/>
                  <a:pt x="3114246" y="5295281"/>
                  <a:pt x="3090482" y="5285756"/>
                </a:cubicBezTo>
                <a:cubicBezTo>
                  <a:pt x="3090482" y="5285756"/>
                  <a:pt x="3095244" y="5280994"/>
                  <a:pt x="3095244" y="5276231"/>
                </a:cubicBezTo>
                <a:cubicBezTo>
                  <a:pt x="3114246" y="5280994"/>
                  <a:pt x="3138059" y="5290519"/>
                  <a:pt x="3157109" y="5295281"/>
                </a:cubicBezTo>
                <a:close/>
                <a:moveTo>
                  <a:pt x="2266664" y="5338096"/>
                </a:moveTo>
                <a:cubicBezTo>
                  <a:pt x="2280952" y="5338096"/>
                  <a:pt x="2323814" y="5371434"/>
                  <a:pt x="2342817" y="5385721"/>
                </a:cubicBezTo>
                <a:cubicBezTo>
                  <a:pt x="2347579" y="5395246"/>
                  <a:pt x="2347579" y="5404771"/>
                  <a:pt x="2352342" y="5414296"/>
                </a:cubicBezTo>
                <a:cubicBezTo>
                  <a:pt x="2357104" y="5409534"/>
                  <a:pt x="2357104" y="5404771"/>
                  <a:pt x="2366629" y="5404771"/>
                </a:cubicBezTo>
                <a:cubicBezTo>
                  <a:pt x="2380917" y="5404771"/>
                  <a:pt x="2423779" y="5428584"/>
                  <a:pt x="2452354" y="5442871"/>
                </a:cubicBezTo>
                <a:cubicBezTo>
                  <a:pt x="2447592" y="5452396"/>
                  <a:pt x="2447592" y="5461921"/>
                  <a:pt x="2447592" y="5471446"/>
                </a:cubicBezTo>
                <a:cubicBezTo>
                  <a:pt x="2361867" y="5447634"/>
                  <a:pt x="2252377" y="5342859"/>
                  <a:pt x="2176177" y="5280994"/>
                </a:cubicBezTo>
                <a:cubicBezTo>
                  <a:pt x="2199989" y="5276231"/>
                  <a:pt x="2257139" y="5314284"/>
                  <a:pt x="2257139" y="5342859"/>
                </a:cubicBezTo>
                <a:cubicBezTo>
                  <a:pt x="2261902" y="5338096"/>
                  <a:pt x="2257139" y="5338096"/>
                  <a:pt x="2266664" y="5338096"/>
                </a:cubicBezTo>
                <a:close/>
                <a:moveTo>
                  <a:pt x="10052352" y="5271469"/>
                </a:moveTo>
                <a:lnTo>
                  <a:pt x="10038064" y="5271469"/>
                </a:lnTo>
                <a:lnTo>
                  <a:pt x="10052352" y="5271469"/>
                </a:lnTo>
                <a:close/>
                <a:moveTo>
                  <a:pt x="5290471" y="5290519"/>
                </a:moveTo>
                <a:cubicBezTo>
                  <a:pt x="5285708" y="5290519"/>
                  <a:pt x="5276183" y="5280994"/>
                  <a:pt x="5276183" y="5271469"/>
                </a:cubicBezTo>
                <a:cubicBezTo>
                  <a:pt x="5280946" y="5276231"/>
                  <a:pt x="5290471" y="5280994"/>
                  <a:pt x="5290471" y="5290519"/>
                </a:cubicBezTo>
                <a:close/>
                <a:moveTo>
                  <a:pt x="4038076" y="5328571"/>
                </a:moveTo>
                <a:cubicBezTo>
                  <a:pt x="4023789" y="5319046"/>
                  <a:pt x="3976164" y="5304759"/>
                  <a:pt x="3976164" y="5285756"/>
                </a:cubicBezTo>
                <a:cubicBezTo>
                  <a:pt x="3976164" y="5276231"/>
                  <a:pt x="3980926" y="5271469"/>
                  <a:pt x="3980926" y="5271469"/>
                </a:cubicBezTo>
                <a:cubicBezTo>
                  <a:pt x="3999976" y="5290519"/>
                  <a:pt x="4023789" y="5309521"/>
                  <a:pt x="4038076" y="5328571"/>
                </a:cubicBezTo>
                <a:close/>
                <a:moveTo>
                  <a:pt x="3371421" y="5290519"/>
                </a:moveTo>
                <a:cubicBezTo>
                  <a:pt x="3333321" y="5285756"/>
                  <a:pt x="3319034" y="5299996"/>
                  <a:pt x="3309509" y="5276231"/>
                </a:cubicBezTo>
                <a:cubicBezTo>
                  <a:pt x="3309509" y="5276231"/>
                  <a:pt x="3304746" y="5271469"/>
                  <a:pt x="3319034" y="5271469"/>
                </a:cubicBezTo>
                <a:cubicBezTo>
                  <a:pt x="3328559" y="5271469"/>
                  <a:pt x="3357134" y="5276231"/>
                  <a:pt x="3371421" y="5290519"/>
                </a:cubicBezTo>
                <a:close/>
                <a:moveTo>
                  <a:pt x="12457129" y="5299996"/>
                </a:moveTo>
                <a:cubicBezTo>
                  <a:pt x="12499991" y="5323809"/>
                  <a:pt x="12542854" y="5385721"/>
                  <a:pt x="12552379" y="5433346"/>
                </a:cubicBezTo>
                <a:cubicBezTo>
                  <a:pt x="12533329" y="5423821"/>
                  <a:pt x="12499991" y="5400009"/>
                  <a:pt x="12485704" y="5400009"/>
                </a:cubicBezTo>
                <a:cubicBezTo>
                  <a:pt x="12476179" y="5400009"/>
                  <a:pt x="12480941" y="5409534"/>
                  <a:pt x="12471416" y="5409534"/>
                </a:cubicBezTo>
                <a:cubicBezTo>
                  <a:pt x="12457129" y="5409534"/>
                  <a:pt x="12438079" y="5400009"/>
                  <a:pt x="12428554" y="5390484"/>
                </a:cubicBezTo>
                <a:cubicBezTo>
                  <a:pt x="12404741" y="5371434"/>
                  <a:pt x="12380929" y="5342859"/>
                  <a:pt x="12352354" y="5319046"/>
                </a:cubicBezTo>
                <a:cubicBezTo>
                  <a:pt x="12352354" y="5314284"/>
                  <a:pt x="12347591" y="5309521"/>
                  <a:pt x="12347591" y="5299996"/>
                </a:cubicBezTo>
                <a:cubicBezTo>
                  <a:pt x="12347591" y="5271469"/>
                  <a:pt x="12390454" y="5266706"/>
                  <a:pt x="12404741" y="5266706"/>
                </a:cubicBezTo>
                <a:cubicBezTo>
                  <a:pt x="12414266" y="5266706"/>
                  <a:pt x="12438079" y="5290519"/>
                  <a:pt x="12457129" y="5299996"/>
                </a:cubicBezTo>
                <a:close/>
                <a:moveTo>
                  <a:pt x="7095220" y="5400009"/>
                </a:moveTo>
                <a:lnTo>
                  <a:pt x="7095220" y="5690473"/>
                </a:lnTo>
                <a:lnTo>
                  <a:pt x="6885718" y="5690473"/>
                </a:lnTo>
                <a:lnTo>
                  <a:pt x="6885718" y="5466684"/>
                </a:lnTo>
                <a:cubicBezTo>
                  <a:pt x="6880956" y="5447634"/>
                  <a:pt x="6914245" y="5266706"/>
                  <a:pt x="7004733" y="5266706"/>
                </a:cubicBezTo>
                <a:cubicBezTo>
                  <a:pt x="7061883" y="5266706"/>
                  <a:pt x="7095220" y="5361909"/>
                  <a:pt x="7095220" y="5400009"/>
                </a:cubicBezTo>
                <a:close/>
                <a:moveTo>
                  <a:pt x="3509486" y="5280994"/>
                </a:moveTo>
                <a:cubicBezTo>
                  <a:pt x="3490436" y="5285756"/>
                  <a:pt x="3466671" y="5290519"/>
                  <a:pt x="3447621" y="5295281"/>
                </a:cubicBezTo>
                <a:cubicBezTo>
                  <a:pt x="3452384" y="5261944"/>
                  <a:pt x="3485674" y="5276231"/>
                  <a:pt x="3509486" y="5266706"/>
                </a:cubicBezTo>
                <a:lnTo>
                  <a:pt x="3509486" y="5280994"/>
                </a:lnTo>
                <a:close/>
                <a:moveTo>
                  <a:pt x="11280933" y="5328571"/>
                </a:moveTo>
                <a:lnTo>
                  <a:pt x="11214259" y="5323809"/>
                </a:lnTo>
                <a:cubicBezTo>
                  <a:pt x="11257121" y="5299996"/>
                  <a:pt x="11290458" y="5309521"/>
                  <a:pt x="11328558" y="5261944"/>
                </a:cubicBezTo>
                <a:cubicBezTo>
                  <a:pt x="11319033" y="5280994"/>
                  <a:pt x="11304746" y="5309521"/>
                  <a:pt x="11280933" y="5328571"/>
                </a:cubicBezTo>
                <a:close/>
                <a:moveTo>
                  <a:pt x="10066639" y="5261944"/>
                </a:moveTo>
                <a:lnTo>
                  <a:pt x="10047589" y="5261944"/>
                </a:lnTo>
                <a:lnTo>
                  <a:pt x="10066639" y="5261944"/>
                </a:lnTo>
                <a:close/>
                <a:moveTo>
                  <a:pt x="5266658" y="5271469"/>
                </a:moveTo>
                <a:cubicBezTo>
                  <a:pt x="5266658" y="5271469"/>
                  <a:pt x="5266658" y="5276231"/>
                  <a:pt x="5257133" y="5276231"/>
                </a:cubicBezTo>
                <a:lnTo>
                  <a:pt x="5257133" y="5261944"/>
                </a:lnTo>
                <a:cubicBezTo>
                  <a:pt x="5261896" y="5266706"/>
                  <a:pt x="5266658" y="5266706"/>
                  <a:pt x="5266658" y="5271469"/>
                </a:cubicBezTo>
                <a:close/>
                <a:moveTo>
                  <a:pt x="3147584" y="5261944"/>
                </a:moveTo>
                <a:cubicBezTo>
                  <a:pt x="3157109" y="5266706"/>
                  <a:pt x="3190446" y="5261944"/>
                  <a:pt x="3190446" y="5290519"/>
                </a:cubicBezTo>
                <a:cubicBezTo>
                  <a:pt x="3176159" y="5285756"/>
                  <a:pt x="3133296" y="5280994"/>
                  <a:pt x="3138059" y="5261944"/>
                </a:cubicBezTo>
                <a:lnTo>
                  <a:pt x="3147584" y="5261944"/>
                </a:lnTo>
                <a:close/>
                <a:moveTo>
                  <a:pt x="12657106" y="5280994"/>
                </a:moveTo>
                <a:cubicBezTo>
                  <a:pt x="12671394" y="5280994"/>
                  <a:pt x="12742831" y="5271469"/>
                  <a:pt x="12757119" y="5271469"/>
                </a:cubicBezTo>
                <a:cubicBezTo>
                  <a:pt x="12780931" y="5271469"/>
                  <a:pt x="12804744" y="5266706"/>
                  <a:pt x="12828556" y="5285756"/>
                </a:cubicBezTo>
                <a:cubicBezTo>
                  <a:pt x="12804744" y="5295281"/>
                  <a:pt x="12776169" y="5299996"/>
                  <a:pt x="12747594" y="5304759"/>
                </a:cubicBezTo>
                <a:cubicBezTo>
                  <a:pt x="12752356" y="5309521"/>
                  <a:pt x="12761881" y="5314284"/>
                  <a:pt x="12771406" y="5323809"/>
                </a:cubicBezTo>
                <a:cubicBezTo>
                  <a:pt x="12742831" y="5323809"/>
                  <a:pt x="12695206" y="5328571"/>
                  <a:pt x="12685681" y="5328571"/>
                </a:cubicBezTo>
                <a:cubicBezTo>
                  <a:pt x="12623816" y="5328571"/>
                  <a:pt x="12600004" y="5319046"/>
                  <a:pt x="12538091" y="5276231"/>
                </a:cubicBezTo>
                <a:cubicBezTo>
                  <a:pt x="12542854" y="5271469"/>
                  <a:pt x="12547616" y="5257181"/>
                  <a:pt x="12557141" y="5257181"/>
                </a:cubicBezTo>
                <a:cubicBezTo>
                  <a:pt x="12571429" y="5257181"/>
                  <a:pt x="12647581" y="5280994"/>
                  <a:pt x="12657106" y="5280994"/>
                </a:cubicBezTo>
                <a:close/>
                <a:moveTo>
                  <a:pt x="3299984" y="5271469"/>
                </a:moveTo>
                <a:lnTo>
                  <a:pt x="3299984" y="5285756"/>
                </a:lnTo>
                <a:cubicBezTo>
                  <a:pt x="3280934" y="5280994"/>
                  <a:pt x="3257121" y="5276231"/>
                  <a:pt x="3238071" y="5271469"/>
                </a:cubicBezTo>
                <a:cubicBezTo>
                  <a:pt x="3238071" y="5266706"/>
                  <a:pt x="3242834" y="5261944"/>
                  <a:pt x="3242834" y="5257181"/>
                </a:cubicBezTo>
                <a:lnTo>
                  <a:pt x="3299984" y="5271469"/>
                </a:lnTo>
                <a:close/>
                <a:moveTo>
                  <a:pt x="3080957" y="5271469"/>
                </a:moveTo>
                <a:lnTo>
                  <a:pt x="3080957" y="5285756"/>
                </a:lnTo>
                <a:cubicBezTo>
                  <a:pt x="3066669" y="5280994"/>
                  <a:pt x="3028569" y="5276231"/>
                  <a:pt x="3023807" y="5257181"/>
                </a:cubicBezTo>
                <a:cubicBezTo>
                  <a:pt x="3047619" y="5261944"/>
                  <a:pt x="3066669" y="5266706"/>
                  <a:pt x="3080957" y="5271469"/>
                </a:cubicBezTo>
                <a:close/>
                <a:moveTo>
                  <a:pt x="2552367" y="5276231"/>
                </a:moveTo>
                <a:cubicBezTo>
                  <a:pt x="2557129" y="5271469"/>
                  <a:pt x="2557129" y="5266706"/>
                  <a:pt x="2561892" y="5261944"/>
                </a:cubicBezTo>
                <a:cubicBezTo>
                  <a:pt x="2571417" y="5266706"/>
                  <a:pt x="2599992" y="5257181"/>
                  <a:pt x="2609517" y="5290519"/>
                </a:cubicBezTo>
                <a:cubicBezTo>
                  <a:pt x="2609517" y="5290519"/>
                  <a:pt x="2614279" y="5285756"/>
                  <a:pt x="2614279" y="5280994"/>
                </a:cubicBezTo>
                <a:lnTo>
                  <a:pt x="2623804" y="5280994"/>
                </a:lnTo>
                <a:cubicBezTo>
                  <a:pt x="2647617" y="5290519"/>
                  <a:pt x="2661904" y="5290519"/>
                  <a:pt x="2666667" y="5309521"/>
                </a:cubicBezTo>
                <a:cubicBezTo>
                  <a:pt x="2666667" y="5309521"/>
                  <a:pt x="2671429" y="5304759"/>
                  <a:pt x="2671429" y="5299996"/>
                </a:cubicBezTo>
                <a:lnTo>
                  <a:pt x="2680954" y="5299996"/>
                </a:lnTo>
                <a:cubicBezTo>
                  <a:pt x="2695242" y="5304759"/>
                  <a:pt x="2709529" y="5314284"/>
                  <a:pt x="2719054" y="5319046"/>
                </a:cubicBezTo>
                <a:cubicBezTo>
                  <a:pt x="2714292" y="5323809"/>
                  <a:pt x="2704767" y="5328571"/>
                  <a:pt x="2695242" y="5328571"/>
                </a:cubicBezTo>
                <a:cubicBezTo>
                  <a:pt x="2680954" y="5328571"/>
                  <a:pt x="2614279" y="5304759"/>
                  <a:pt x="2571417" y="5299996"/>
                </a:cubicBezTo>
                <a:cubicBezTo>
                  <a:pt x="2580942" y="5314284"/>
                  <a:pt x="2599992" y="5319046"/>
                  <a:pt x="2619042" y="5333334"/>
                </a:cubicBezTo>
                <a:cubicBezTo>
                  <a:pt x="2571417" y="5323809"/>
                  <a:pt x="2561892" y="5319046"/>
                  <a:pt x="2542842" y="5328571"/>
                </a:cubicBezTo>
                <a:lnTo>
                  <a:pt x="2542842" y="5257181"/>
                </a:lnTo>
                <a:cubicBezTo>
                  <a:pt x="2547604" y="5257181"/>
                  <a:pt x="2547604" y="5266706"/>
                  <a:pt x="2552367" y="5276231"/>
                </a:cubicBezTo>
                <a:close/>
                <a:moveTo>
                  <a:pt x="1009507" y="5290519"/>
                </a:moveTo>
                <a:cubicBezTo>
                  <a:pt x="1014270" y="5280994"/>
                  <a:pt x="1023795" y="5266706"/>
                  <a:pt x="1033320" y="5257181"/>
                </a:cubicBezTo>
                <a:cubicBezTo>
                  <a:pt x="1028557" y="5266706"/>
                  <a:pt x="1023795" y="5271469"/>
                  <a:pt x="1009507" y="5290519"/>
                </a:cubicBezTo>
                <a:close/>
                <a:moveTo>
                  <a:pt x="2880932" y="5285756"/>
                </a:moveTo>
                <a:cubicBezTo>
                  <a:pt x="2880932" y="5361909"/>
                  <a:pt x="2723769" y="5371434"/>
                  <a:pt x="2700004" y="5371434"/>
                </a:cubicBezTo>
                <a:cubicBezTo>
                  <a:pt x="2690479" y="5371434"/>
                  <a:pt x="2652379" y="5366671"/>
                  <a:pt x="2628567" y="5366671"/>
                </a:cubicBezTo>
                <a:cubicBezTo>
                  <a:pt x="2633329" y="5366671"/>
                  <a:pt x="2871407" y="5361909"/>
                  <a:pt x="2871407" y="5285756"/>
                </a:cubicBezTo>
                <a:cubicBezTo>
                  <a:pt x="2871407" y="5276231"/>
                  <a:pt x="2861882" y="5261944"/>
                  <a:pt x="2857119" y="5252419"/>
                </a:cubicBezTo>
                <a:cubicBezTo>
                  <a:pt x="2866644" y="5257181"/>
                  <a:pt x="2880932" y="5271469"/>
                  <a:pt x="2880932" y="5285756"/>
                </a:cubicBezTo>
                <a:close/>
                <a:moveTo>
                  <a:pt x="12585716" y="5328571"/>
                </a:moveTo>
                <a:cubicBezTo>
                  <a:pt x="12595241" y="5338096"/>
                  <a:pt x="12600004" y="5357146"/>
                  <a:pt x="12604766" y="5371434"/>
                </a:cubicBezTo>
                <a:cubicBezTo>
                  <a:pt x="12590479" y="5361909"/>
                  <a:pt x="12571429" y="5357146"/>
                  <a:pt x="12547616" y="5352384"/>
                </a:cubicBezTo>
                <a:cubicBezTo>
                  <a:pt x="12604766" y="5400009"/>
                  <a:pt x="12580954" y="5390484"/>
                  <a:pt x="12580954" y="5433346"/>
                </a:cubicBezTo>
                <a:cubicBezTo>
                  <a:pt x="12580954" y="5442871"/>
                  <a:pt x="12585716" y="5461921"/>
                  <a:pt x="12590479" y="5476209"/>
                </a:cubicBezTo>
                <a:cubicBezTo>
                  <a:pt x="12585716" y="5476209"/>
                  <a:pt x="12576191" y="5466684"/>
                  <a:pt x="12571429" y="5461921"/>
                </a:cubicBezTo>
                <a:cubicBezTo>
                  <a:pt x="12566666" y="5438109"/>
                  <a:pt x="12557141" y="5409534"/>
                  <a:pt x="12547616" y="5385721"/>
                </a:cubicBezTo>
                <a:cubicBezTo>
                  <a:pt x="12528566" y="5342859"/>
                  <a:pt x="12457129" y="5276231"/>
                  <a:pt x="12419029" y="5261944"/>
                </a:cubicBezTo>
                <a:cubicBezTo>
                  <a:pt x="12433316" y="5252419"/>
                  <a:pt x="12447604" y="5247656"/>
                  <a:pt x="12457129" y="5247656"/>
                </a:cubicBezTo>
                <a:cubicBezTo>
                  <a:pt x="12490466" y="5247656"/>
                  <a:pt x="12580954" y="5314284"/>
                  <a:pt x="12585716" y="5328571"/>
                </a:cubicBezTo>
                <a:close/>
                <a:moveTo>
                  <a:pt x="12590479" y="5252419"/>
                </a:moveTo>
                <a:cubicBezTo>
                  <a:pt x="12585716" y="5252419"/>
                  <a:pt x="12576191" y="5247656"/>
                  <a:pt x="12571429" y="5242894"/>
                </a:cubicBezTo>
                <a:cubicBezTo>
                  <a:pt x="12576191" y="5242894"/>
                  <a:pt x="12585716" y="5252419"/>
                  <a:pt x="12590479" y="5252419"/>
                </a:cubicBezTo>
                <a:close/>
                <a:moveTo>
                  <a:pt x="12380929" y="5242894"/>
                </a:moveTo>
                <a:cubicBezTo>
                  <a:pt x="12385691" y="5247656"/>
                  <a:pt x="12390454" y="5252419"/>
                  <a:pt x="12390454" y="5257181"/>
                </a:cubicBezTo>
                <a:cubicBezTo>
                  <a:pt x="12385691" y="5257181"/>
                  <a:pt x="12333304" y="5271469"/>
                  <a:pt x="12333304" y="5299996"/>
                </a:cubicBezTo>
                <a:cubicBezTo>
                  <a:pt x="12333304" y="5309521"/>
                  <a:pt x="12342829" y="5309521"/>
                  <a:pt x="12342829" y="5323809"/>
                </a:cubicBezTo>
                <a:cubicBezTo>
                  <a:pt x="12342829" y="5342859"/>
                  <a:pt x="12209525" y="5357146"/>
                  <a:pt x="12209525" y="5357146"/>
                </a:cubicBezTo>
                <a:cubicBezTo>
                  <a:pt x="12200000" y="5357146"/>
                  <a:pt x="12119038" y="5342859"/>
                  <a:pt x="12076175" y="5338096"/>
                </a:cubicBezTo>
                <a:cubicBezTo>
                  <a:pt x="12080938" y="5328571"/>
                  <a:pt x="12104750" y="5323809"/>
                  <a:pt x="12104750" y="5309521"/>
                </a:cubicBezTo>
                <a:cubicBezTo>
                  <a:pt x="12090463" y="5314284"/>
                  <a:pt x="12066650" y="5319046"/>
                  <a:pt x="12057125" y="5319046"/>
                </a:cubicBezTo>
                <a:cubicBezTo>
                  <a:pt x="12042838" y="5319046"/>
                  <a:pt x="12019025" y="5314284"/>
                  <a:pt x="11999975" y="5304759"/>
                </a:cubicBezTo>
                <a:cubicBezTo>
                  <a:pt x="12033313" y="5299996"/>
                  <a:pt x="12071413" y="5295281"/>
                  <a:pt x="12104750" y="5285756"/>
                </a:cubicBezTo>
                <a:cubicBezTo>
                  <a:pt x="12157138" y="5276231"/>
                  <a:pt x="12214288" y="5252419"/>
                  <a:pt x="12266629" y="5242894"/>
                </a:cubicBezTo>
                <a:lnTo>
                  <a:pt x="12380929" y="5242894"/>
                </a:lnTo>
                <a:close/>
                <a:moveTo>
                  <a:pt x="5276183" y="5252419"/>
                </a:moveTo>
                <a:cubicBezTo>
                  <a:pt x="5271421" y="5252419"/>
                  <a:pt x="5266658" y="5247656"/>
                  <a:pt x="5266658" y="5242894"/>
                </a:cubicBezTo>
                <a:cubicBezTo>
                  <a:pt x="5271421" y="5247656"/>
                  <a:pt x="5276183" y="5247656"/>
                  <a:pt x="5276183" y="5252419"/>
                </a:cubicBezTo>
                <a:close/>
                <a:moveTo>
                  <a:pt x="3519011" y="5276231"/>
                </a:moveTo>
                <a:cubicBezTo>
                  <a:pt x="3523774" y="5266706"/>
                  <a:pt x="3533299" y="5252419"/>
                  <a:pt x="3547586" y="5242894"/>
                </a:cubicBezTo>
                <a:cubicBezTo>
                  <a:pt x="3542824" y="5257181"/>
                  <a:pt x="3528536" y="5266706"/>
                  <a:pt x="3519011" y="5276231"/>
                </a:cubicBezTo>
                <a:close/>
                <a:moveTo>
                  <a:pt x="990457" y="5266706"/>
                </a:moveTo>
                <a:cubicBezTo>
                  <a:pt x="995220" y="5261944"/>
                  <a:pt x="999982" y="5252419"/>
                  <a:pt x="1009507" y="5247656"/>
                </a:cubicBezTo>
                <a:cubicBezTo>
                  <a:pt x="990457" y="5280994"/>
                  <a:pt x="971407" y="5319046"/>
                  <a:pt x="961882" y="5347621"/>
                </a:cubicBezTo>
                <a:cubicBezTo>
                  <a:pt x="957120" y="5347621"/>
                  <a:pt x="947595" y="5342859"/>
                  <a:pt x="938070" y="5342859"/>
                </a:cubicBezTo>
                <a:cubicBezTo>
                  <a:pt x="923782" y="5342859"/>
                  <a:pt x="923782" y="5352384"/>
                  <a:pt x="919020" y="5357146"/>
                </a:cubicBezTo>
                <a:lnTo>
                  <a:pt x="919020" y="5338096"/>
                </a:lnTo>
                <a:cubicBezTo>
                  <a:pt x="942832" y="5309521"/>
                  <a:pt x="961882" y="5276231"/>
                  <a:pt x="985695" y="5242894"/>
                </a:cubicBezTo>
                <a:cubicBezTo>
                  <a:pt x="985695" y="5247656"/>
                  <a:pt x="985695" y="5257181"/>
                  <a:pt x="990457" y="5266706"/>
                </a:cubicBezTo>
                <a:close/>
                <a:moveTo>
                  <a:pt x="11061906" y="5238131"/>
                </a:moveTo>
                <a:cubicBezTo>
                  <a:pt x="11066669" y="5242894"/>
                  <a:pt x="11076194" y="5257181"/>
                  <a:pt x="11080956" y="5276231"/>
                </a:cubicBezTo>
                <a:cubicBezTo>
                  <a:pt x="11080956" y="5276231"/>
                  <a:pt x="11076194" y="5280994"/>
                  <a:pt x="11090481" y="5280994"/>
                </a:cubicBezTo>
                <a:cubicBezTo>
                  <a:pt x="11100006" y="5280994"/>
                  <a:pt x="11133296" y="5242894"/>
                  <a:pt x="11142821" y="5242894"/>
                </a:cubicBezTo>
                <a:cubicBezTo>
                  <a:pt x="11185684" y="5242894"/>
                  <a:pt x="11176159" y="5276231"/>
                  <a:pt x="11190446" y="5295281"/>
                </a:cubicBezTo>
                <a:cubicBezTo>
                  <a:pt x="11195209" y="5290519"/>
                  <a:pt x="11204734" y="5285756"/>
                  <a:pt x="11214259" y="5280994"/>
                </a:cubicBezTo>
                <a:lnTo>
                  <a:pt x="11228546" y="5295281"/>
                </a:lnTo>
                <a:cubicBezTo>
                  <a:pt x="11204734" y="5323809"/>
                  <a:pt x="11138059" y="5342859"/>
                  <a:pt x="11100006" y="5361909"/>
                </a:cubicBezTo>
                <a:lnTo>
                  <a:pt x="11028569" y="5357146"/>
                </a:lnTo>
                <a:cubicBezTo>
                  <a:pt x="11042856" y="5347621"/>
                  <a:pt x="11057144" y="5333334"/>
                  <a:pt x="11071431" y="5323809"/>
                </a:cubicBezTo>
                <a:cubicBezTo>
                  <a:pt x="11071431" y="5323809"/>
                  <a:pt x="11071431" y="5319046"/>
                  <a:pt x="11066669" y="5314284"/>
                </a:cubicBezTo>
                <a:cubicBezTo>
                  <a:pt x="11028569" y="5352384"/>
                  <a:pt x="10990469" y="5366671"/>
                  <a:pt x="10952369" y="5366671"/>
                </a:cubicBezTo>
                <a:cubicBezTo>
                  <a:pt x="10909506" y="5366671"/>
                  <a:pt x="10857119" y="5347621"/>
                  <a:pt x="10814256" y="5304759"/>
                </a:cubicBezTo>
                <a:cubicBezTo>
                  <a:pt x="10828544" y="5295281"/>
                  <a:pt x="10857119" y="5280994"/>
                  <a:pt x="10866644" y="5280994"/>
                </a:cubicBezTo>
                <a:cubicBezTo>
                  <a:pt x="10880931" y="5280994"/>
                  <a:pt x="10890456" y="5290519"/>
                  <a:pt x="10899981" y="5299996"/>
                </a:cubicBezTo>
                <a:cubicBezTo>
                  <a:pt x="10914269" y="5290519"/>
                  <a:pt x="10919031" y="5266706"/>
                  <a:pt x="10938081" y="5257181"/>
                </a:cubicBezTo>
                <a:cubicBezTo>
                  <a:pt x="10957131" y="5247656"/>
                  <a:pt x="10995231" y="5242894"/>
                  <a:pt x="11004756" y="5242894"/>
                </a:cubicBezTo>
                <a:cubicBezTo>
                  <a:pt x="11019044" y="5242894"/>
                  <a:pt x="11023806" y="5247656"/>
                  <a:pt x="11028569" y="5257181"/>
                </a:cubicBezTo>
                <a:cubicBezTo>
                  <a:pt x="11033331" y="5252419"/>
                  <a:pt x="11033331" y="5238131"/>
                  <a:pt x="11033331" y="5238131"/>
                </a:cubicBezTo>
                <a:lnTo>
                  <a:pt x="11061906" y="5238131"/>
                </a:lnTo>
                <a:close/>
                <a:moveTo>
                  <a:pt x="10452354" y="5314284"/>
                </a:moveTo>
                <a:cubicBezTo>
                  <a:pt x="10438067" y="5352384"/>
                  <a:pt x="10419017" y="5347621"/>
                  <a:pt x="10395204" y="5347621"/>
                </a:cubicBezTo>
                <a:cubicBezTo>
                  <a:pt x="10371392" y="5347621"/>
                  <a:pt x="10300002" y="5338096"/>
                  <a:pt x="10290477" y="5309521"/>
                </a:cubicBezTo>
                <a:cubicBezTo>
                  <a:pt x="10304764" y="5309521"/>
                  <a:pt x="10323814" y="5309521"/>
                  <a:pt x="10338102" y="5304759"/>
                </a:cubicBezTo>
                <a:cubicBezTo>
                  <a:pt x="10328577" y="5295281"/>
                  <a:pt x="10309527" y="5295281"/>
                  <a:pt x="10300002" y="5290519"/>
                </a:cubicBezTo>
                <a:cubicBezTo>
                  <a:pt x="10285714" y="5290519"/>
                  <a:pt x="10247614" y="5261944"/>
                  <a:pt x="10242852" y="5238131"/>
                </a:cubicBezTo>
                <a:cubicBezTo>
                  <a:pt x="10304764" y="5280994"/>
                  <a:pt x="10380917" y="5299996"/>
                  <a:pt x="10452354" y="5314284"/>
                </a:cubicBezTo>
                <a:close/>
                <a:moveTo>
                  <a:pt x="3228546" y="5257181"/>
                </a:moveTo>
                <a:cubicBezTo>
                  <a:pt x="3199971" y="5266706"/>
                  <a:pt x="3185684" y="5252419"/>
                  <a:pt x="3166634" y="5252419"/>
                </a:cubicBezTo>
                <a:lnTo>
                  <a:pt x="3166634" y="5238131"/>
                </a:lnTo>
                <a:cubicBezTo>
                  <a:pt x="3185684" y="5242894"/>
                  <a:pt x="3209496" y="5247656"/>
                  <a:pt x="3228546" y="5257181"/>
                </a:cubicBezTo>
                <a:close/>
                <a:moveTo>
                  <a:pt x="3009519" y="5252419"/>
                </a:moveTo>
                <a:cubicBezTo>
                  <a:pt x="2985707" y="5261944"/>
                  <a:pt x="2976182" y="5247656"/>
                  <a:pt x="2957132" y="5242894"/>
                </a:cubicBezTo>
                <a:cubicBezTo>
                  <a:pt x="2952369" y="5242894"/>
                  <a:pt x="2947607" y="5233369"/>
                  <a:pt x="2952369" y="5233369"/>
                </a:cubicBezTo>
                <a:cubicBezTo>
                  <a:pt x="2971419" y="5238131"/>
                  <a:pt x="2990469" y="5247656"/>
                  <a:pt x="3009519" y="5252419"/>
                </a:cubicBezTo>
                <a:close/>
                <a:moveTo>
                  <a:pt x="3671411" y="5271469"/>
                </a:moveTo>
                <a:cubicBezTo>
                  <a:pt x="3690461" y="5285756"/>
                  <a:pt x="3695224" y="5319046"/>
                  <a:pt x="3699986" y="5342859"/>
                </a:cubicBezTo>
                <a:cubicBezTo>
                  <a:pt x="3704749" y="5347621"/>
                  <a:pt x="3723799" y="5338096"/>
                  <a:pt x="3723799" y="5347621"/>
                </a:cubicBezTo>
                <a:cubicBezTo>
                  <a:pt x="3723799" y="5338096"/>
                  <a:pt x="3714274" y="5328571"/>
                  <a:pt x="3704749" y="5319046"/>
                </a:cubicBezTo>
                <a:lnTo>
                  <a:pt x="3704749" y="5299996"/>
                </a:lnTo>
                <a:cubicBezTo>
                  <a:pt x="3766661" y="5309521"/>
                  <a:pt x="3776186" y="5395246"/>
                  <a:pt x="3799999" y="5447634"/>
                </a:cubicBezTo>
                <a:cubicBezTo>
                  <a:pt x="3785711" y="5438109"/>
                  <a:pt x="3766661" y="5419059"/>
                  <a:pt x="3752374" y="5409534"/>
                </a:cubicBezTo>
                <a:cubicBezTo>
                  <a:pt x="3738086" y="5404771"/>
                  <a:pt x="3714274" y="5409534"/>
                  <a:pt x="3704749" y="5404771"/>
                </a:cubicBezTo>
                <a:cubicBezTo>
                  <a:pt x="3685699" y="5400009"/>
                  <a:pt x="3666649" y="5390484"/>
                  <a:pt x="3652361" y="5380959"/>
                </a:cubicBezTo>
                <a:cubicBezTo>
                  <a:pt x="3638074" y="5376196"/>
                  <a:pt x="3633311" y="5357146"/>
                  <a:pt x="3623786" y="5352384"/>
                </a:cubicBezTo>
                <a:cubicBezTo>
                  <a:pt x="3609499" y="5347621"/>
                  <a:pt x="3590449" y="5352384"/>
                  <a:pt x="3580924" y="5342859"/>
                </a:cubicBezTo>
                <a:cubicBezTo>
                  <a:pt x="3566636" y="5338096"/>
                  <a:pt x="3557111" y="5328571"/>
                  <a:pt x="3557111" y="5314284"/>
                </a:cubicBezTo>
                <a:cubicBezTo>
                  <a:pt x="3557111" y="5304759"/>
                  <a:pt x="3561874" y="5295281"/>
                  <a:pt x="3561874" y="5285756"/>
                </a:cubicBezTo>
                <a:cubicBezTo>
                  <a:pt x="3566636" y="5295281"/>
                  <a:pt x="3580924" y="5304759"/>
                  <a:pt x="3595211" y="5314284"/>
                </a:cubicBezTo>
                <a:cubicBezTo>
                  <a:pt x="3595211" y="5314284"/>
                  <a:pt x="3599974" y="5314284"/>
                  <a:pt x="3599974" y="5304759"/>
                </a:cubicBezTo>
                <a:cubicBezTo>
                  <a:pt x="3599974" y="5290519"/>
                  <a:pt x="3590449" y="5285756"/>
                  <a:pt x="3590449" y="5276231"/>
                </a:cubicBezTo>
                <a:cubicBezTo>
                  <a:pt x="3599974" y="5280994"/>
                  <a:pt x="3604736" y="5290519"/>
                  <a:pt x="3623786" y="5285756"/>
                </a:cubicBezTo>
                <a:cubicBezTo>
                  <a:pt x="3604736" y="5266706"/>
                  <a:pt x="3590449" y="5242894"/>
                  <a:pt x="3576161" y="5228606"/>
                </a:cubicBezTo>
                <a:cubicBezTo>
                  <a:pt x="3604736" y="5242894"/>
                  <a:pt x="3642836" y="5252419"/>
                  <a:pt x="3671411" y="5271469"/>
                </a:cubicBezTo>
                <a:close/>
                <a:moveTo>
                  <a:pt x="3004757" y="5219081"/>
                </a:moveTo>
                <a:cubicBezTo>
                  <a:pt x="3019044" y="5223844"/>
                  <a:pt x="3038094" y="5233369"/>
                  <a:pt x="3052382" y="5247656"/>
                </a:cubicBezTo>
                <a:cubicBezTo>
                  <a:pt x="3057144" y="5242894"/>
                  <a:pt x="3057144" y="5238131"/>
                  <a:pt x="3057144" y="5233369"/>
                </a:cubicBezTo>
                <a:cubicBezTo>
                  <a:pt x="3076194" y="5238131"/>
                  <a:pt x="3100007" y="5247656"/>
                  <a:pt x="3123771" y="5257181"/>
                </a:cubicBezTo>
                <a:lnTo>
                  <a:pt x="3123771" y="5271469"/>
                </a:lnTo>
                <a:lnTo>
                  <a:pt x="2985707" y="5228606"/>
                </a:lnTo>
                <a:cubicBezTo>
                  <a:pt x="2985707" y="5228606"/>
                  <a:pt x="2990469" y="5223844"/>
                  <a:pt x="2990469" y="5219081"/>
                </a:cubicBezTo>
                <a:lnTo>
                  <a:pt x="3004757" y="5219081"/>
                </a:lnTo>
                <a:close/>
                <a:moveTo>
                  <a:pt x="2885694" y="5223844"/>
                </a:moveTo>
                <a:cubicBezTo>
                  <a:pt x="2899982" y="5219081"/>
                  <a:pt x="2923794" y="5223844"/>
                  <a:pt x="2938082" y="5238131"/>
                </a:cubicBezTo>
                <a:cubicBezTo>
                  <a:pt x="2914269" y="5233369"/>
                  <a:pt x="2899982" y="5228606"/>
                  <a:pt x="2885694" y="5223844"/>
                </a:cubicBezTo>
                <a:close/>
                <a:moveTo>
                  <a:pt x="12790456" y="5233369"/>
                </a:moveTo>
                <a:cubicBezTo>
                  <a:pt x="12804744" y="5242894"/>
                  <a:pt x="12823794" y="5257181"/>
                  <a:pt x="12838081" y="5271469"/>
                </a:cubicBezTo>
                <a:cubicBezTo>
                  <a:pt x="12809506" y="5261944"/>
                  <a:pt x="12766644" y="5257181"/>
                  <a:pt x="12752356" y="5257181"/>
                </a:cubicBezTo>
                <a:cubicBezTo>
                  <a:pt x="12742831" y="5257181"/>
                  <a:pt x="12671394" y="5266706"/>
                  <a:pt x="12661869" y="5266706"/>
                </a:cubicBezTo>
                <a:cubicBezTo>
                  <a:pt x="12647581" y="5266706"/>
                  <a:pt x="12619054" y="5261944"/>
                  <a:pt x="12600004" y="5257181"/>
                </a:cubicBezTo>
                <a:cubicBezTo>
                  <a:pt x="12614291" y="5252419"/>
                  <a:pt x="12628531" y="5257181"/>
                  <a:pt x="12642819" y="5252419"/>
                </a:cubicBezTo>
                <a:cubicBezTo>
                  <a:pt x="12666631" y="5252419"/>
                  <a:pt x="12709494" y="5214319"/>
                  <a:pt x="12719019" y="5214319"/>
                </a:cubicBezTo>
                <a:cubicBezTo>
                  <a:pt x="12733306" y="5214319"/>
                  <a:pt x="12776169" y="5228606"/>
                  <a:pt x="12790456" y="5233369"/>
                </a:cubicBezTo>
                <a:close/>
                <a:moveTo>
                  <a:pt x="12680919" y="5219081"/>
                </a:moveTo>
                <a:cubicBezTo>
                  <a:pt x="12676156" y="5223844"/>
                  <a:pt x="12661869" y="5238131"/>
                  <a:pt x="12652344" y="5242894"/>
                </a:cubicBezTo>
                <a:cubicBezTo>
                  <a:pt x="12585716" y="5242894"/>
                  <a:pt x="12585716" y="5238131"/>
                  <a:pt x="12580954" y="5238131"/>
                </a:cubicBezTo>
                <a:cubicBezTo>
                  <a:pt x="12580954" y="5233369"/>
                  <a:pt x="12585716" y="5223844"/>
                  <a:pt x="12590479" y="5214319"/>
                </a:cubicBezTo>
                <a:cubicBezTo>
                  <a:pt x="12609529" y="5223844"/>
                  <a:pt x="12657106" y="5223844"/>
                  <a:pt x="12680919" y="5219081"/>
                </a:cubicBezTo>
                <a:close/>
                <a:moveTo>
                  <a:pt x="11576161" y="5219081"/>
                </a:moveTo>
                <a:cubicBezTo>
                  <a:pt x="11666648" y="5233369"/>
                  <a:pt x="11785711" y="5266706"/>
                  <a:pt x="11880913" y="5361909"/>
                </a:cubicBezTo>
                <a:cubicBezTo>
                  <a:pt x="11876150" y="5366671"/>
                  <a:pt x="11871388" y="5376196"/>
                  <a:pt x="11857148" y="5376196"/>
                </a:cubicBezTo>
                <a:cubicBezTo>
                  <a:pt x="11833336" y="5376196"/>
                  <a:pt x="11733323" y="5299996"/>
                  <a:pt x="11652361" y="5299996"/>
                </a:cubicBezTo>
                <a:cubicBezTo>
                  <a:pt x="11638073" y="5299996"/>
                  <a:pt x="11619023" y="5309521"/>
                  <a:pt x="11609498" y="5309521"/>
                </a:cubicBezTo>
                <a:cubicBezTo>
                  <a:pt x="11595211" y="5309521"/>
                  <a:pt x="11499961" y="5290519"/>
                  <a:pt x="11447621" y="5280994"/>
                </a:cubicBezTo>
                <a:cubicBezTo>
                  <a:pt x="11461908" y="5261944"/>
                  <a:pt x="11495198" y="5228606"/>
                  <a:pt x="11509486" y="5228606"/>
                </a:cubicBezTo>
                <a:cubicBezTo>
                  <a:pt x="11519011" y="5228606"/>
                  <a:pt x="11580923" y="5295281"/>
                  <a:pt x="11671411" y="5295281"/>
                </a:cubicBezTo>
                <a:cubicBezTo>
                  <a:pt x="11628548" y="5266706"/>
                  <a:pt x="11561873" y="5271469"/>
                  <a:pt x="11523773" y="5223844"/>
                </a:cubicBezTo>
                <a:cubicBezTo>
                  <a:pt x="11533298" y="5219081"/>
                  <a:pt x="11542823" y="5214319"/>
                  <a:pt x="11552348" y="5214319"/>
                </a:cubicBezTo>
                <a:cubicBezTo>
                  <a:pt x="11566636" y="5214319"/>
                  <a:pt x="11571398" y="5219081"/>
                  <a:pt x="11576161" y="5219081"/>
                </a:cubicBezTo>
                <a:close/>
                <a:moveTo>
                  <a:pt x="5238083" y="5214319"/>
                </a:moveTo>
                <a:cubicBezTo>
                  <a:pt x="5219033" y="5238131"/>
                  <a:pt x="5242846" y="5314284"/>
                  <a:pt x="5242846" y="5347621"/>
                </a:cubicBezTo>
                <a:cubicBezTo>
                  <a:pt x="5242846" y="5352384"/>
                  <a:pt x="5204746" y="5376196"/>
                  <a:pt x="5204746" y="5380959"/>
                </a:cubicBezTo>
                <a:cubicBezTo>
                  <a:pt x="5199983" y="5376196"/>
                  <a:pt x="5199983" y="5371434"/>
                  <a:pt x="5199983" y="5357146"/>
                </a:cubicBezTo>
                <a:cubicBezTo>
                  <a:pt x="5199983" y="5342859"/>
                  <a:pt x="5195221" y="5338096"/>
                  <a:pt x="5223796" y="5342859"/>
                </a:cubicBezTo>
                <a:lnTo>
                  <a:pt x="5223796" y="5276231"/>
                </a:lnTo>
                <a:cubicBezTo>
                  <a:pt x="5219033" y="5276231"/>
                  <a:pt x="5219033" y="5271469"/>
                  <a:pt x="5204746" y="5271469"/>
                </a:cubicBezTo>
                <a:cubicBezTo>
                  <a:pt x="5195221" y="5271469"/>
                  <a:pt x="5190458" y="5285756"/>
                  <a:pt x="5190458" y="5295281"/>
                </a:cubicBezTo>
                <a:lnTo>
                  <a:pt x="5176171" y="5295281"/>
                </a:lnTo>
                <a:cubicBezTo>
                  <a:pt x="5171408" y="5280994"/>
                  <a:pt x="5166646" y="5266706"/>
                  <a:pt x="5152358" y="5266706"/>
                </a:cubicBezTo>
                <a:cubicBezTo>
                  <a:pt x="5147596" y="5266706"/>
                  <a:pt x="5133308" y="5261944"/>
                  <a:pt x="5128546" y="5295281"/>
                </a:cubicBezTo>
                <a:lnTo>
                  <a:pt x="5109496" y="5295281"/>
                </a:lnTo>
                <a:lnTo>
                  <a:pt x="5109496" y="5276231"/>
                </a:lnTo>
                <a:cubicBezTo>
                  <a:pt x="5104733" y="5276231"/>
                  <a:pt x="5104733" y="5271469"/>
                  <a:pt x="5090446" y="5271469"/>
                </a:cubicBezTo>
                <a:cubicBezTo>
                  <a:pt x="5066633" y="5271469"/>
                  <a:pt x="5076158" y="5309521"/>
                  <a:pt x="5076158" y="5309521"/>
                </a:cubicBezTo>
                <a:cubicBezTo>
                  <a:pt x="5076158" y="5319046"/>
                  <a:pt x="5071396" y="5333334"/>
                  <a:pt x="5090446" y="5342859"/>
                </a:cubicBezTo>
                <a:cubicBezTo>
                  <a:pt x="5085683" y="5357146"/>
                  <a:pt x="5076158" y="5371434"/>
                  <a:pt x="5061871" y="5380959"/>
                </a:cubicBezTo>
                <a:lnTo>
                  <a:pt x="5076158" y="5214319"/>
                </a:lnTo>
                <a:lnTo>
                  <a:pt x="5238083" y="5214319"/>
                </a:lnTo>
                <a:close/>
                <a:moveTo>
                  <a:pt x="3971401" y="5261944"/>
                </a:moveTo>
                <a:lnTo>
                  <a:pt x="3971401" y="5276231"/>
                </a:lnTo>
                <a:cubicBezTo>
                  <a:pt x="3961876" y="5266706"/>
                  <a:pt x="3938064" y="5238131"/>
                  <a:pt x="3938064" y="5228606"/>
                </a:cubicBezTo>
                <a:lnTo>
                  <a:pt x="3938064" y="5214319"/>
                </a:lnTo>
                <a:cubicBezTo>
                  <a:pt x="3947589" y="5228606"/>
                  <a:pt x="3961876" y="5247656"/>
                  <a:pt x="3971401" y="5261944"/>
                </a:cubicBezTo>
                <a:close/>
                <a:moveTo>
                  <a:pt x="3157109" y="5247656"/>
                </a:moveTo>
                <a:cubicBezTo>
                  <a:pt x="3138059" y="5242894"/>
                  <a:pt x="3114246" y="5233369"/>
                  <a:pt x="3090482" y="5228606"/>
                </a:cubicBezTo>
                <a:lnTo>
                  <a:pt x="3095244" y="5214319"/>
                </a:lnTo>
                <a:cubicBezTo>
                  <a:pt x="3114246" y="5223844"/>
                  <a:pt x="3147584" y="5214319"/>
                  <a:pt x="3157109" y="5247656"/>
                </a:cubicBezTo>
                <a:close/>
                <a:moveTo>
                  <a:pt x="2857119" y="5285756"/>
                </a:moveTo>
                <a:cubicBezTo>
                  <a:pt x="2857119" y="5299996"/>
                  <a:pt x="2842832" y="5304759"/>
                  <a:pt x="2828544" y="5319046"/>
                </a:cubicBezTo>
                <a:cubicBezTo>
                  <a:pt x="2828544" y="5290519"/>
                  <a:pt x="2833307" y="5238131"/>
                  <a:pt x="2780919" y="5214319"/>
                </a:cubicBezTo>
                <a:cubicBezTo>
                  <a:pt x="2795207" y="5223844"/>
                  <a:pt x="2857119" y="5247656"/>
                  <a:pt x="2857119" y="5285756"/>
                </a:cubicBezTo>
                <a:close/>
                <a:moveTo>
                  <a:pt x="2214277" y="5214319"/>
                </a:moveTo>
                <a:cubicBezTo>
                  <a:pt x="2242852" y="5238131"/>
                  <a:pt x="2300002" y="5257181"/>
                  <a:pt x="2300002" y="5290519"/>
                </a:cubicBezTo>
                <a:cubicBezTo>
                  <a:pt x="2304764" y="5285756"/>
                  <a:pt x="2300002" y="5280994"/>
                  <a:pt x="2314289" y="5280994"/>
                </a:cubicBezTo>
                <a:cubicBezTo>
                  <a:pt x="2323814" y="5280994"/>
                  <a:pt x="2357104" y="5309521"/>
                  <a:pt x="2380917" y="5323809"/>
                </a:cubicBezTo>
                <a:lnTo>
                  <a:pt x="2380917" y="5347621"/>
                </a:lnTo>
                <a:lnTo>
                  <a:pt x="2199989" y="5223844"/>
                </a:lnTo>
                <a:cubicBezTo>
                  <a:pt x="2199989" y="5223844"/>
                  <a:pt x="2204752" y="5219081"/>
                  <a:pt x="2204752" y="5214319"/>
                </a:cubicBezTo>
                <a:lnTo>
                  <a:pt x="2214277" y="5214319"/>
                </a:lnTo>
                <a:close/>
                <a:moveTo>
                  <a:pt x="2223802" y="5257181"/>
                </a:moveTo>
                <a:cubicBezTo>
                  <a:pt x="2228564" y="5261944"/>
                  <a:pt x="2228564" y="5276231"/>
                  <a:pt x="2233327" y="5285756"/>
                </a:cubicBezTo>
                <a:cubicBezTo>
                  <a:pt x="2238089" y="5280994"/>
                  <a:pt x="2233327" y="5276231"/>
                  <a:pt x="2242852" y="5276231"/>
                </a:cubicBezTo>
                <a:cubicBezTo>
                  <a:pt x="2257139" y="5276231"/>
                  <a:pt x="2300002" y="5314284"/>
                  <a:pt x="2328577" y="5333334"/>
                </a:cubicBezTo>
                <a:lnTo>
                  <a:pt x="2328577" y="5352384"/>
                </a:lnTo>
                <a:lnTo>
                  <a:pt x="2147602" y="5228606"/>
                </a:lnTo>
                <a:cubicBezTo>
                  <a:pt x="2152364" y="5223844"/>
                  <a:pt x="2152364" y="5219081"/>
                  <a:pt x="2157127" y="5214319"/>
                </a:cubicBezTo>
                <a:cubicBezTo>
                  <a:pt x="2176177" y="5223844"/>
                  <a:pt x="2199989" y="5238131"/>
                  <a:pt x="2223802" y="5257181"/>
                </a:cubicBezTo>
                <a:close/>
                <a:moveTo>
                  <a:pt x="2166652" y="5276231"/>
                </a:moveTo>
                <a:cubicBezTo>
                  <a:pt x="2142839" y="5261944"/>
                  <a:pt x="2114264" y="5242894"/>
                  <a:pt x="2090452" y="5219081"/>
                </a:cubicBezTo>
                <a:cubicBezTo>
                  <a:pt x="2119027" y="5219081"/>
                  <a:pt x="2138077" y="5242894"/>
                  <a:pt x="2166652" y="5261944"/>
                </a:cubicBezTo>
                <a:lnTo>
                  <a:pt x="2166652" y="5276231"/>
                </a:lnTo>
                <a:close/>
                <a:moveTo>
                  <a:pt x="10833306" y="5280994"/>
                </a:moveTo>
                <a:cubicBezTo>
                  <a:pt x="10828544" y="5280994"/>
                  <a:pt x="10828544" y="5285756"/>
                  <a:pt x="10819019" y="5285756"/>
                </a:cubicBezTo>
                <a:cubicBezTo>
                  <a:pt x="10804731" y="5285756"/>
                  <a:pt x="10799969" y="5271469"/>
                  <a:pt x="10799969" y="5261944"/>
                </a:cubicBezTo>
                <a:cubicBezTo>
                  <a:pt x="10799969" y="5247656"/>
                  <a:pt x="10823781" y="5223844"/>
                  <a:pt x="10842831" y="5209556"/>
                </a:cubicBezTo>
                <a:cubicBezTo>
                  <a:pt x="10828544" y="5233369"/>
                  <a:pt x="10819019" y="5257181"/>
                  <a:pt x="10833306" y="5280994"/>
                </a:cubicBezTo>
                <a:close/>
                <a:moveTo>
                  <a:pt x="10380917" y="5209556"/>
                </a:moveTo>
                <a:cubicBezTo>
                  <a:pt x="10452354" y="5271469"/>
                  <a:pt x="10514267" y="5280994"/>
                  <a:pt x="10585704" y="5304759"/>
                </a:cubicBezTo>
                <a:cubicBezTo>
                  <a:pt x="10542842" y="5285756"/>
                  <a:pt x="10490454" y="5299996"/>
                  <a:pt x="10447592" y="5295281"/>
                </a:cubicBezTo>
                <a:cubicBezTo>
                  <a:pt x="10390442" y="5290519"/>
                  <a:pt x="10309527" y="5266706"/>
                  <a:pt x="10257139" y="5233369"/>
                </a:cubicBezTo>
                <a:cubicBezTo>
                  <a:pt x="10285714" y="5228606"/>
                  <a:pt x="10314289" y="5228606"/>
                  <a:pt x="10342817" y="5228606"/>
                </a:cubicBezTo>
                <a:cubicBezTo>
                  <a:pt x="10342817" y="5223844"/>
                  <a:pt x="10333339" y="5214319"/>
                  <a:pt x="10323814" y="5209556"/>
                </a:cubicBezTo>
                <a:lnTo>
                  <a:pt x="10380917" y="5209556"/>
                </a:lnTo>
                <a:close/>
                <a:moveTo>
                  <a:pt x="1071420" y="5257181"/>
                </a:moveTo>
                <a:cubicBezTo>
                  <a:pt x="1076182" y="5247656"/>
                  <a:pt x="1080945" y="5238131"/>
                  <a:pt x="1080945" y="5228606"/>
                </a:cubicBezTo>
                <a:cubicBezTo>
                  <a:pt x="1104757" y="5233369"/>
                  <a:pt x="1109520" y="5266706"/>
                  <a:pt x="1119045" y="5290519"/>
                </a:cubicBezTo>
                <a:cubicBezTo>
                  <a:pt x="1128570" y="5285756"/>
                  <a:pt x="1128570" y="5276231"/>
                  <a:pt x="1133332" y="5266706"/>
                </a:cubicBezTo>
                <a:cubicBezTo>
                  <a:pt x="1161907" y="5285756"/>
                  <a:pt x="1157145" y="5323809"/>
                  <a:pt x="1176195" y="5347621"/>
                </a:cubicBezTo>
                <a:cubicBezTo>
                  <a:pt x="1180957" y="5342859"/>
                  <a:pt x="1180957" y="5338096"/>
                  <a:pt x="1180957" y="5333334"/>
                </a:cubicBezTo>
                <a:cubicBezTo>
                  <a:pt x="1195245" y="5357146"/>
                  <a:pt x="1214247" y="5395246"/>
                  <a:pt x="1214247" y="5409534"/>
                </a:cubicBezTo>
                <a:cubicBezTo>
                  <a:pt x="1214247" y="5419059"/>
                  <a:pt x="1209485" y="5433346"/>
                  <a:pt x="1209485" y="5447634"/>
                </a:cubicBezTo>
                <a:cubicBezTo>
                  <a:pt x="1209485" y="5357146"/>
                  <a:pt x="1104757" y="5266706"/>
                  <a:pt x="1057132" y="5266706"/>
                </a:cubicBezTo>
                <a:cubicBezTo>
                  <a:pt x="1061895" y="5276231"/>
                  <a:pt x="1071420" y="5285756"/>
                  <a:pt x="1071420" y="5295281"/>
                </a:cubicBezTo>
                <a:cubicBezTo>
                  <a:pt x="1076182" y="5304759"/>
                  <a:pt x="1071420" y="5314284"/>
                  <a:pt x="1071420" y="5328571"/>
                </a:cubicBezTo>
                <a:cubicBezTo>
                  <a:pt x="1071420" y="5328571"/>
                  <a:pt x="1085707" y="5352384"/>
                  <a:pt x="1099995" y="5380959"/>
                </a:cubicBezTo>
                <a:cubicBezTo>
                  <a:pt x="1104757" y="5380959"/>
                  <a:pt x="1109520" y="5371434"/>
                  <a:pt x="1109520" y="5366671"/>
                </a:cubicBezTo>
                <a:cubicBezTo>
                  <a:pt x="1114282" y="5366671"/>
                  <a:pt x="1138095" y="5395246"/>
                  <a:pt x="1133332" y="5414296"/>
                </a:cubicBezTo>
                <a:cubicBezTo>
                  <a:pt x="1133332" y="5409534"/>
                  <a:pt x="1123807" y="5400009"/>
                  <a:pt x="1114282" y="5390484"/>
                </a:cubicBezTo>
                <a:lnTo>
                  <a:pt x="1104757" y="5400009"/>
                </a:lnTo>
                <a:cubicBezTo>
                  <a:pt x="1109520" y="5409534"/>
                  <a:pt x="1109520" y="5419059"/>
                  <a:pt x="1114282" y="5428584"/>
                </a:cubicBezTo>
                <a:cubicBezTo>
                  <a:pt x="1080945" y="5385721"/>
                  <a:pt x="1099995" y="5395246"/>
                  <a:pt x="1099995" y="5385721"/>
                </a:cubicBezTo>
                <a:cubicBezTo>
                  <a:pt x="1099995" y="5371434"/>
                  <a:pt x="1080945" y="5366671"/>
                  <a:pt x="1076182" y="5357146"/>
                </a:cubicBezTo>
                <a:cubicBezTo>
                  <a:pt x="1076182" y="5357146"/>
                  <a:pt x="1071420" y="5357146"/>
                  <a:pt x="1066657" y="5361909"/>
                </a:cubicBezTo>
                <a:cubicBezTo>
                  <a:pt x="1071420" y="5366671"/>
                  <a:pt x="1076182" y="5376196"/>
                  <a:pt x="1076182" y="5385721"/>
                </a:cubicBezTo>
                <a:lnTo>
                  <a:pt x="1057132" y="5366671"/>
                </a:lnTo>
                <a:cubicBezTo>
                  <a:pt x="1057132" y="5314284"/>
                  <a:pt x="1052370" y="5261944"/>
                  <a:pt x="1047607" y="5209556"/>
                </a:cubicBezTo>
                <a:cubicBezTo>
                  <a:pt x="1057132" y="5219081"/>
                  <a:pt x="1061895" y="5238131"/>
                  <a:pt x="1071420" y="5257181"/>
                </a:cubicBezTo>
                <a:close/>
                <a:moveTo>
                  <a:pt x="12061888" y="5214319"/>
                </a:moveTo>
                <a:cubicBezTo>
                  <a:pt x="12052363" y="5219081"/>
                  <a:pt x="12038075" y="5219081"/>
                  <a:pt x="12028550" y="5223844"/>
                </a:cubicBezTo>
                <a:cubicBezTo>
                  <a:pt x="12038075" y="5233369"/>
                  <a:pt x="12047600" y="5233369"/>
                  <a:pt x="12057125" y="5238131"/>
                </a:cubicBezTo>
                <a:cubicBezTo>
                  <a:pt x="12038075" y="5233369"/>
                  <a:pt x="12009500" y="5252419"/>
                  <a:pt x="11990450" y="5276231"/>
                </a:cubicBezTo>
                <a:lnTo>
                  <a:pt x="12019025" y="5204794"/>
                </a:lnTo>
                <a:cubicBezTo>
                  <a:pt x="12033313" y="5219081"/>
                  <a:pt x="12047600" y="5209556"/>
                  <a:pt x="12061888" y="5214319"/>
                </a:cubicBezTo>
                <a:close/>
                <a:moveTo>
                  <a:pt x="10038064" y="5223844"/>
                </a:moveTo>
                <a:cubicBezTo>
                  <a:pt x="10033302" y="5223844"/>
                  <a:pt x="10033302" y="5200031"/>
                  <a:pt x="10038064" y="5200031"/>
                </a:cubicBezTo>
                <a:cubicBezTo>
                  <a:pt x="10042827" y="5204794"/>
                  <a:pt x="10038064" y="5214319"/>
                  <a:pt x="10038064" y="5223844"/>
                </a:cubicBezTo>
                <a:close/>
                <a:moveTo>
                  <a:pt x="3461909" y="5219081"/>
                </a:moveTo>
                <a:cubicBezTo>
                  <a:pt x="3466671" y="5219081"/>
                  <a:pt x="3476196" y="5209556"/>
                  <a:pt x="3485674" y="5200031"/>
                </a:cubicBezTo>
                <a:cubicBezTo>
                  <a:pt x="3480959" y="5209556"/>
                  <a:pt x="3476196" y="5219081"/>
                  <a:pt x="3461909" y="5219081"/>
                </a:cubicBezTo>
                <a:close/>
                <a:moveTo>
                  <a:pt x="2980944" y="5219081"/>
                </a:moveTo>
                <a:cubicBezTo>
                  <a:pt x="2980944" y="5219081"/>
                  <a:pt x="2980944" y="5223844"/>
                  <a:pt x="2976182" y="5228606"/>
                </a:cubicBezTo>
                <a:cubicBezTo>
                  <a:pt x="2952369" y="5209556"/>
                  <a:pt x="2914269" y="5223844"/>
                  <a:pt x="2919032" y="5200031"/>
                </a:cubicBezTo>
                <a:cubicBezTo>
                  <a:pt x="2942844" y="5204794"/>
                  <a:pt x="2961894" y="5209556"/>
                  <a:pt x="2980944" y="5219081"/>
                </a:cubicBezTo>
                <a:close/>
                <a:moveTo>
                  <a:pt x="2876169" y="5219081"/>
                </a:moveTo>
                <a:cubicBezTo>
                  <a:pt x="2847594" y="5214319"/>
                  <a:pt x="2814257" y="5209556"/>
                  <a:pt x="2780919" y="5200031"/>
                </a:cubicBezTo>
                <a:cubicBezTo>
                  <a:pt x="2819019" y="5204794"/>
                  <a:pt x="2847594" y="5209556"/>
                  <a:pt x="2876169" y="5219081"/>
                </a:cubicBezTo>
                <a:close/>
                <a:moveTo>
                  <a:pt x="11461908" y="5204794"/>
                </a:moveTo>
                <a:cubicBezTo>
                  <a:pt x="11471433" y="5204794"/>
                  <a:pt x="11466671" y="5195269"/>
                  <a:pt x="11476196" y="5195269"/>
                </a:cubicBezTo>
                <a:cubicBezTo>
                  <a:pt x="11490436" y="5195269"/>
                  <a:pt x="11504723" y="5200031"/>
                  <a:pt x="11519011" y="5209556"/>
                </a:cubicBezTo>
                <a:cubicBezTo>
                  <a:pt x="11485673" y="5228606"/>
                  <a:pt x="11442858" y="5266706"/>
                  <a:pt x="11404758" y="5295281"/>
                </a:cubicBezTo>
                <a:cubicBezTo>
                  <a:pt x="11333321" y="5347621"/>
                  <a:pt x="11295221" y="5357146"/>
                  <a:pt x="11233309" y="5357146"/>
                </a:cubicBezTo>
                <a:cubicBezTo>
                  <a:pt x="11219021" y="5357146"/>
                  <a:pt x="11199971" y="5357146"/>
                  <a:pt x="11176159" y="5352384"/>
                </a:cubicBezTo>
                <a:cubicBezTo>
                  <a:pt x="11176159" y="5347621"/>
                  <a:pt x="11171396" y="5347621"/>
                  <a:pt x="11166634" y="5342859"/>
                </a:cubicBezTo>
                <a:cubicBezTo>
                  <a:pt x="11176159" y="5338096"/>
                  <a:pt x="11185684" y="5328571"/>
                  <a:pt x="11195209" y="5328571"/>
                </a:cubicBezTo>
                <a:cubicBezTo>
                  <a:pt x="11209496" y="5328571"/>
                  <a:pt x="11238071" y="5342859"/>
                  <a:pt x="11252359" y="5342859"/>
                </a:cubicBezTo>
                <a:cubicBezTo>
                  <a:pt x="11299983" y="5342859"/>
                  <a:pt x="11328558" y="5304759"/>
                  <a:pt x="11338083" y="5252419"/>
                </a:cubicBezTo>
                <a:cubicBezTo>
                  <a:pt x="11352371" y="5233369"/>
                  <a:pt x="11361896" y="5238131"/>
                  <a:pt x="11376183" y="5233369"/>
                </a:cubicBezTo>
                <a:cubicBezTo>
                  <a:pt x="11385708" y="5200031"/>
                  <a:pt x="11404758" y="5195269"/>
                  <a:pt x="11433333" y="5195269"/>
                </a:cubicBezTo>
                <a:cubicBezTo>
                  <a:pt x="11442858" y="5195269"/>
                  <a:pt x="11447621" y="5204794"/>
                  <a:pt x="11461908" y="5204794"/>
                </a:cubicBezTo>
                <a:close/>
                <a:moveTo>
                  <a:pt x="11342846" y="5219081"/>
                </a:moveTo>
                <a:cubicBezTo>
                  <a:pt x="11342846" y="5257181"/>
                  <a:pt x="11271408" y="5295281"/>
                  <a:pt x="11247596" y="5295281"/>
                </a:cubicBezTo>
                <a:cubicBezTo>
                  <a:pt x="11238071" y="5295281"/>
                  <a:pt x="11228546" y="5280994"/>
                  <a:pt x="11219021" y="5271469"/>
                </a:cubicBezTo>
                <a:cubicBezTo>
                  <a:pt x="11214259" y="5271469"/>
                  <a:pt x="11204734" y="5276231"/>
                  <a:pt x="11195209" y="5276231"/>
                </a:cubicBezTo>
                <a:cubicBezTo>
                  <a:pt x="11190446" y="5247656"/>
                  <a:pt x="11157109" y="5233369"/>
                  <a:pt x="11142821" y="5233369"/>
                </a:cubicBezTo>
                <a:cubicBezTo>
                  <a:pt x="11133296" y="5233369"/>
                  <a:pt x="11109484" y="5252419"/>
                  <a:pt x="11090481" y="5266706"/>
                </a:cubicBezTo>
                <a:cubicBezTo>
                  <a:pt x="11090481" y="5261944"/>
                  <a:pt x="11085719" y="5257181"/>
                  <a:pt x="11085719" y="5247656"/>
                </a:cubicBezTo>
                <a:cubicBezTo>
                  <a:pt x="11085719" y="5209556"/>
                  <a:pt x="11166634" y="5200031"/>
                  <a:pt x="11176159" y="5200031"/>
                </a:cubicBezTo>
                <a:cubicBezTo>
                  <a:pt x="11185684" y="5200031"/>
                  <a:pt x="11209496" y="5209556"/>
                  <a:pt x="11223784" y="5214319"/>
                </a:cubicBezTo>
                <a:cubicBezTo>
                  <a:pt x="11233309" y="5219081"/>
                  <a:pt x="11238071" y="5233369"/>
                  <a:pt x="11247596" y="5242894"/>
                </a:cubicBezTo>
                <a:cubicBezTo>
                  <a:pt x="11276171" y="5204794"/>
                  <a:pt x="11257121" y="5195269"/>
                  <a:pt x="11299983" y="5195269"/>
                </a:cubicBezTo>
                <a:cubicBezTo>
                  <a:pt x="11314271" y="5195269"/>
                  <a:pt x="11342846" y="5200031"/>
                  <a:pt x="11342846" y="5219081"/>
                </a:cubicBezTo>
                <a:close/>
                <a:moveTo>
                  <a:pt x="3080957" y="5214319"/>
                </a:moveTo>
                <a:cubicBezTo>
                  <a:pt x="3052382" y="5223844"/>
                  <a:pt x="3033332" y="5209556"/>
                  <a:pt x="3023807" y="5209556"/>
                </a:cubicBezTo>
                <a:cubicBezTo>
                  <a:pt x="3028569" y="5204794"/>
                  <a:pt x="3028569" y="5195269"/>
                  <a:pt x="3028569" y="5195269"/>
                </a:cubicBezTo>
                <a:cubicBezTo>
                  <a:pt x="3042857" y="5200031"/>
                  <a:pt x="3061907" y="5204794"/>
                  <a:pt x="3080957" y="5214319"/>
                </a:cubicBezTo>
                <a:close/>
                <a:moveTo>
                  <a:pt x="5285708" y="5219081"/>
                </a:moveTo>
                <a:lnTo>
                  <a:pt x="5285708" y="5238131"/>
                </a:lnTo>
                <a:cubicBezTo>
                  <a:pt x="5276183" y="5233369"/>
                  <a:pt x="5261896" y="5223844"/>
                  <a:pt x="5252371" y="5214319"/>
                </a:cubicBezTo>
                <a:lnTo>
                  <a:pt x="5252371" y="5190506"/>
                </a:lnTo>
                <a:cubicBezTo>
                  <a:pt x="5261896" y="5200031"/>
                  <a:pt x="5276183" y="5209556"/>
                  <a:pt x="5285708" y="5219081"/>
                </a:cubicBezTo>
                <a:close/>
                <a:moveTo>
                  <a:pt x="671417" y="5204794"/>
                </a:moveTo>
                <a:cubicBezTo>
                  <a:pt x="652367" y="5223844"/>
                  <a:pt x="628555" y="5238131"/>
                  <a:pt x="604742" y="5252419"/>
                </a:cubicBezTo>
                <a:cubicBezTo>
                  <a:pt x="609505" y="5214319"/>
                  <a:pt x="657130" y="5195269"/>
                  <a:pt x="671417" y="5190506"/>
                </a:cubicBezTo>
                <a:lnTo>
                  <a:pt x="671417" y="5204794"/>
                </a:lnTo>
                <a:close/>
                <a:moveTo>
                  <a:pt x="12633294" y="5214319"/>
                </a:moveTo>
                <a:cubicBezTo>
                  <a:pt x="12623816" y="5209556"/>
                  <a:pt x="12609529" y="5209556"/>
                  <a:pt x="12595241" y="5204794"/>
                </a:cubicBezTo>
                <a:cubicBezTo>
                  <a:pt x="12595241" y="5200031"/>
                  <a:pt x="12600004" y="5190506"/>
                  <a:pt x="12600004" y="5185744"/>
                </a:cubicBezTo>
                <a:cubicBezTo>
                  <a:pt x="12609529" y="5190506"/>
                  <a:pt x="12623816" y="5200031"/>
                  <a:pt x="12633294" y="5214319"/>
                </a:cubicBezTo>
                <a:close/>
                <a:moveTo>
                  <a:pt x="3876151" y="5223844"/>
                </a:moveTo>
                <a:cubicBezTo>
                  <a:pt x="3885676" y="5228606"/>
                  <a:pt x="3899964" y="5233369"/>
                  <a:pt x="3899964" y="5242894"/>
                </a:cubicBezTo>
                <a:cubicBezTo>
                  <a:pt x="3899964" y="5257181"/>
                  <a:pt x="3890439" y="5261944"/>
                  <a:pt x="3880914" y="5271469"/>
                </a:cubicBezTo>
                <a:lnTo>
                  <a:pt x="3885676" y="5280994"/>
                </a:lnTo>
                <a:cubicBezTo>
                  <a:pt x="3899964" y="5276231"/>
                  <a:pt x="3909489" y="5271469"/>
                  <a:pt x="3919014" y="5271469"/>
                </a:cubicBezTo>
                <a:cubicBezTo>
                  <a:pt x="3909489" y="5285756"/>
                  <a:pt x="3895201" y="5299996"/>
                  <a:pt x="3890439" y="5319046"/>
                </a:cubicBezTo>
                <a:cubicBezTo>
                  <a:pt x="3899964" y="5314284"/>
                  <a:pt x="3909489" y="5314284"/>
                  <a:pt x="3919014" y="5304759"/>
                </a:cubicBezTo>
                <a:cubicBezTo>
                  <a:pt x="3928539" y="5328571"/>
                  <a:pt x="3942826" y="5314284"/>
                  <a:pt x="3966639" y="5314284"/>
                </a:cubicBezTo>
                <a:cubicBezTo>
                  <a:pt x="3876151" y="5380959"/>
                  <a:pt x="3852386" y="5476209"/>
                  <a:pt x="3833336" y="5561934"/>
                </a:cubicBezTo>
                <a:cubicBezTo>
                  <a:pt x="3819049" y="5552409"/>
                  <a:pt x="3795236" y="5542884"/>
                  <a:pt x="3785711" y="5528596"/>
                </a:cubicBezTo>
                <a:cubicBezTo>
                  <a:pt x="3776186" y="5519071"/>
                  <a:pt x="3780949" y="5500021"/>
                  <a:pt x="3771424" y="5495259"/>
                </a:cubicBezTo>
                <a:cubicBezTo>
                  <a:pt x="3738086" y="5452396"/>
                  <a:pt x="3676174" y="5457159"/>
                  <a:pt x="3661886" y="5404771"/>
                </a:cubicBezTo>
                <a:cubicBezTo>
                  <a:pt x="3671411" y="5423821"/>
                  <a:pt x="3704749" y="5414296"/>
                  <a:pt x="3723799" y="5423821"/>
                </a:cubicBezTo>
                <a:cubicBezTo>
                  <a:pt x="3752374" y="5438109"/>
                  <a:pt x="3785711" y="5461921"/>
                  <a:pt x="3809524" y="5480971"/>
                </a:cubicBezTo>
                <a:cubicBezTo>
                  <a:pt x="3819049" y="5500021"/>
                  <a:pt x="3823811" y="5523834"/>
                  <a:pt x="3828574" y="5542884"/>
                </a:cubicBezTo>
                <a:cubicBezTo>
                  <a:pt x="3833336" y="5533359"/>
                  <a:pt x="3833336" y="5528596"/>
                  <a:pt x="3833336" y="5514309"/>
                </a:cubicBezTo>
                <a:cubicBezTo>
                  <a:pt x="3833336" y="5504784"/>
                  <a:pt x="3799999" y="5409534"/>
                  <a:pt x="3799999" y="5395246"/>
                </a:cubicBezTo>
                <a:cubicBezTo>
                  <a:pt x="3799999" y="5314284"/>
                  <a:pt x="3833336" y="5299996"/>
                  <a:pt x="3857149" y="5209556"/>
                </a:cubicBezTo>
                <a:cubicBezTo>
                  <a:pt x="3857149" y="5200031"/>
                  <a:pt x="3871389" y="5185744"/>
                  <a:pt x="3876151" y="5180981"/>
                </a:cubicBezTo>
                <a:lnTo>
                  <a:pt x="3876151" y="5223844"/>
                </a:lnTo>
                <a:close/>
                <a:moveTo>
                  <a:pt x="2904744" y="5195269"/>
                </a:moveTo>
                <a:lnTo>
                  <a:pt x="2904744" y="5209556"/>
                </a:lnTo>
                <a:cubicBezTo>
                  <a:pt x="2885694" y="5204794"/>
                  <a:pt x="2861882" y="5200031"/>
                  <a:pt x="2833307" y="5195269"/>
                </a:cubicBezTo>
                <a:lnTo>
                  <a:pt x="2833307" y="5180981"/>
                </a:lnTo>
                <a:cubicBezTo>
                  <a:pt x="2866644" y="5185744"/>
                  <a:pt x="2885694" y="5190506"/>
                  <a:pt x="2904744" y="5195269"/>
                </a:cubicBezTo>
                <a:close/>
                <a:moveTo>
                  <a:pt x="9857136" y="5176219"/>
                </a:moveTo>
                <a:cubicBezTo>
                  <a:pt x="9904761" y="5190506"/>
                  <a:pt x="9947624" y="5233369"/>
                  <a:pt x="9961864" y="5280994"/>
                </a:cubicBezTo>
                <a:lnTo>
                  <a:pt x="9947624" y="5280994"/>
                </a:lnTo>
                <a:cubicBezTo>
                  <a:pt x="9928574" y="5276231"/>
                  <a:pt x="9885711" y="5257181"/>
                  <a:pt x="9876186" y="5223844"/>
                </a:cubicBezTo>
                <a:cubicBezTo>
                  <a:pt x="9885711" y="5233369"/>
                  <a:pt x="9904761" y="5247656"/>
                  <a:pt x="9933336" y="5247656"/>
                </a:cubicBezTo>
                <a:cubicBezTo>
                  <a:pt x="9923811" y="5238131"/>
                  <a:pt x="9904761" y="5233369"/>
                  <a:pt x="9895236" y="5223844"/>
                </a:cubicBezTo>
                <a:cubicBezTo>
                  <a:pt x="9876186" y="5214319"/>
                  <a:pt x="9861899" y="5195269"/>
                  <a:pt x="9847611" y="5176219"/>
                </a:cubicBezTo>
                <a:lnTo>
                  <a:pt x="9857136" y="5176219"/>
                </a:lnTo>
                <a:close/>
                <a:moveTo>
                  <a:pt x="2957132" y="5176219"/>
                </a:moveTo>
                <a:cubicBezTo>
                  <a:pt x="2976182" y="5180981"/>
                  <a:pt x="2995232" y="5185744"/>
                  <a:pt x="3014282" y="5195269"/>
                </a:cubicBezTo>
                <a:lnTo>
                  <a:pt x="3014282" y="5209556"/>
                </a:lnTo>
                <a:cubicBezTo>
                  <a:pt x="2980944" y="5190506"/>
                  <a:pt x="2933319" y="5200031"/>
                  <a:pt x="2942844" y="5176219"/>
                </a:cubicBezTo>
                <a:lnTo>
                  <a:pt x="2957132" y="5176219"/>
                </a:lnTo>
                <a:close/>
                <a:moveTo>
                  <a:pt x="1247585" y="5347621"/>
                </a:moveTo>
                <a:lnTo>
                  <a:pt x="1247585" y="5428584"/>
                </a:lnTo>
                <a:cubicBezTo>
                  <a:pt x="1223772" y="5400009"/>
                  <a:pt x="1233297" y="5366671"/>
                  <a:pt x="1228535" y="5333334"/>
                </a:cubicBezTo>
                <a:cubicBezTo>
                  <a:pt x="1219010" y="5280994"/>
                  <a:pt x="1176195" y="5228606"/>
                  <a:pt x="1119045" y="5176219"/>
                </a:cubicBezTo>
                <a:cubicBezTo>
                  <a:pt x="1166670" y="5209556"/>
                  <a:pt x="1247585" y="5285756"/>
                  <a:pt x="1247585" y="5347621"/>
                </a:cubicBezTo>
                <a:close/>
                <a:moveTo>
                  <a:pt x="12085700" y="5195269"/>
                </a:moveTo>
                <a:cubicBezTo>
                  <a:pt x="12090463" y="5185744"/>
                  <a:pt x="12099988" y="5176219"/>
                  <a:pt x="12109513" y="5171456"/>
                </a:cubicBezTo>
                <a:cubicBezTo>
                  <a:pt x="12114275" y="5176219"/>
                  <a:pt x="12099988" y="5185744"/>
                  <a:pt x="12085700" y="5195269"/>
                </a:cubicBezTo>
                <a:close/>
                <a:moveTo>
                  <a:pt x="2823782" y="5180981"/>
                </a:moveTo>
                <a:cubicBezTo>
                  <a:pt x="2785682" y="5185744"/>
                  <a:pt x="2771394" y="5185744"/>
                  <a:pt x="2761869" y="5185744"/>
                </a:cubicBezTo>
                <a:cubicBezTo>
                  <a:pt x="2761869" y="5180981"/>
                  <a:pt x="2766632" y="5176219"/>
                  <a:pt x="2766632" y="5171456"/>
                </a:cubicBezTo>
                <a:cubicBezTo>
                  <a:pt x="2795207" y="5176219"/>
                  <a:pt x="2809494" y="5176219"/>
                  <a:pt x="2823782" y="5180981"/>
                </a:cubicBezTo>
                <a:close/>
                <a:moveTo>
                  <a:pt x="2752344" y="5185744"/>
                </a:moveTo>
                <a:lnTo>
                  <a:pt x="2714292" y="5185744"/>
                </a:lnTo>
                <a:cubicBezTo>
                  <a:pt x="2704767" y="5180981"/>
                  <a:pt x="2695242" y="5180981"/>
                  <a:pt x="2685717" y="5176219"/>
                </a:cubicBezTo>
                <a:cubicBezTo>
                  <a:pt x="2690479" y="5176219"/>
                  <a:pt x="2700004" y="5176219"/>
                  <a:pt x="2752344" y="5171456"/>
                </a:cubicBezTo>
                <a:lnTo>
                  <a:pt x="2752344" y="5185744"/>
                </a:lnTo>
                <a:close/>
                <a:moveTo>
                  <a:pt x="2790444" y="5271469"/>
                </a:moveTo>
                <a:cubicBezTo>
                  <a:pt x="2790444" y="5276231"/>
                  <a:pt x="2785682" y="5280994"/>
                  <a:pt x="2785682" y="5285756"/>
                </a:cubicBezTo>
                <a:cubicBezTo>
                  <a:pt x="2709529" y="5214319"/>
                  <a:pt x="2633329" y="5247656"/>
                  <a:pt x="2557129" y="5200031"/>
                </a:cubicBezTo>
                <a:lnTo>
                  <a:pt x="2547604" y="5209556"/>
                </a:lnTo>
                <a:cubicBezTo>
                  <a:pt x="2557129" y="5219081"/>
                  <a:pt x="2571417" y="5223844"/>
                  <a:pt x="2580942" y="5228606"/>
                </a:cubicBezTo>
                <a:cubicBezTo>
                  <a:pt x="2585704" y="5228606"/>
                  <a:pt x="2585704" y="5242894"/>
                  <a:pt x="2590467" y="5252419"/>
                </a:cubicBezTo>
                <a:cubicBezTo>
                  <a:pt x="2595229" y="5247656"/>
                  <a:pt x="2595229" y="5238131"/>
                  <a:pt x="2599992" y="5233369"/>
                </a:cubicBezTo>
                <a:cubicBezTo>
                  <a:pt x="2614279" y="5238131"/>
                  <a:pt x="2628567" y="5242894"/>
                  <a:pt x="2638092" y="5257181"/>
                </a:cubicBezTo>
                <a:cubicBezTo>
                  <a:pt x="2638092" y="5257181"/>
                  <a:pt x="2642854" y="5252419"/>
                  <a:pt x="2642854" y="5247656"/>
                </a:cubicBezTo>
                <a:cubicBezTo>
                  <a:pt x="2647617" y="5252419"/>
                  <a:pt x="2666667" y="5247656"/>
                  <a:pt x="2685717" y="5271469"/>
                </a:cubicBezTo>
                <a:cubicBezTo>
                  <a:pt x="2685717" y="5271469"/>
                  <a:pt x="2690479" y="5266706"/>
                  <a:pt x="2690479" y="5261944"/>
                </a:cubicBezTo>
                <a:lnTo>
                  <a:pt x="2700004" y="5261944"/>
                </a:lnTo>
                <a:cubicBezTo>
                  <a:pt x="2719054" y="5271469"/>
                  <a:pt x="2738057" y="5285756"/>
                  <a:pt x="2742819" y="5299996"/>
                </a:cubicBezTo>
                <a:cubicBezTo>
                  <a:pt x="2742819" y="5299996"/>
                  <a:pt x="2747582" y="5295281"/>
                  <a:pt x="2747582" y="5290519"/>
                </a:cubicBezTo>
                <a:cubicBezTo>
                  <a:pt x="2752344" y="5290519"/>
                  <a:pt x="2761869" y="5299996"/>
                  <a:pt x="2761869" y="5304759"/>
                </a:cubicBezTo>
                <a:cubicBezTo>
                  <a:pt x="2761869" y="5304759"/>
                  <a:pt x="2761869" y="5309521"/>
                  <a:pt x="2752344" y="5309521"/>
                </a:cubicBezTo>
                <a:cubicBezTo>
                  <a:pt x="2738057" y="5309521"/>
                  <a:pt x="2719054" y="5285756"/>
                  <a:pt x="2700004" y="5280994"/>
                </a:cubicBezTo>
                <a:cubicBezTo>
                  <a:pt x="2652379" y="5266706"/>
                  <a:pt x="2604754" y="5257181"/>
                  <a:pt x="2557129" y="5242894"/>
                </a:cubicBezTo>
                <a:cubicBezTo>
                  <a:pt x="2547604" y="5242894"/>
                  <a:pt x="2542842" y="5238131"/>
                  <a:pt x="2542842" y="5223844"/>
                </a:cubicBezTo>
                <a:cubicBezTo>
                  <a:pt x="2542842" y="5214319"/>
                  <a:pt x="2547604" y="5190506"/>
                  <a:pt x="2547604" y="5171456"/>
                </a:cubicBezTo>
                <a:cubicBezTo>
                  <a:pt x="2619042" y="5223844"/>
                  <a:pt x="2723769" y="5195269"/>
                  <a:pt x="2790444" y="5271469"/>
                </a:cubicBezTo>
                <a:close/>
                <a:moveTo>
                  <a:pt x="12385691" y="5228606"/>
                </a:moveTo>
                <a:lnTo>
                  <a:pt x="12261866" y="5228606"/>
                </a:lnTo>
                <a:cubicBezTo>
                  <a:pt x="12190475" y="5247656"/>
                  <a:pt x="12047600" y="5290519"/>
                  <a:pt x="12033313" y="5290519"/>
                </a:cubicBezTo>
                <a:lnTo>
                  <a:pt x="11990450" y="5290519"/>
                </a:lnTo>
                <a:cubicBezTo>
                  <a:pt x="12019025" y="5257181"/>
                  <a:pt x="12057125" y="5247656"/>
                  <a:pt x="12090463" y="5242894"/>
                </a:cubicBezTo>
                <a:lnTo>
                  <a:pt x="12095225" y="5233369"/>
                </a:lnTo>
                <a:cubicBezTo>
                  <a:pt x="12085700" y="5233369"/>
                  <a:pt x="12071413" y="5233369"/>
                  <a:pt x="12061888" y="5228606"/>
                </a:cubicBezTo>
                <a:cubicBezTo>
                  <a:pt x="12076175" y="5214319"/>
                  <a:pt x="12090463" y="5204794"/>
                  <a:pt x="12104750" y="5195269"/>
                </a:cubicBezTo>
                <a:cubicBezTo>
                  <a:pt x="12104750" y="5233369"/>
                  <a:pt x="12157138" y="5228606"/>
                  <a:pt x="12166663" y="5228606"/>
                </a:cubicBezTo>
                <a:cubicBezTo>
                  <a:pt x="12180950" y="5228606"/>
                  <a:pt x="12200000" y="5223844"/>
                  <a:pt x="12214288" y="5214319"/>
                </a:cubicBezTo>
                <a:cubicBezTo>
                  <a:pt x="12219050" y="5214319"/>
                  <a:pt x="12223813" y="5200031"/>
                  <a:pt x="12238100" y="5195269"/>
                </a:cubicBezTo>
                <a:cubicBezTo>
                  <a:pt x="12242863" y="5190506"/>
                  <a:pt x="12257104" y="5195269"/>
                  <a:pt x="12266629" y="5185744"/>
                </a:cubicBezTo>
                <a:cubicBezTo>
                  <a:pt x="12276154" y="5180981"/>
                  <a:pt x="12285679" y="5166694"/>
                  <a:pt x="12295204" y="5166694"/>
                </a:cubicBezTo>
                <a:cubicBezTo>
                  <a:pt x="12314254" y="5166694"/>
                  <a:pt x="12380929" y="5204794"/>
                  <a:pt x="12385691" y="5228606"/>
                </a:cubicBezTo>
                <a:close/>
                <a:moveTo>
                  <a:pt x="3928539" y="5200031"/>
                </a:moveTo>
                <a:cubicBezTo>
                  <a:pt x="3928539" y="5195269"/>
                  <a:pt x="3923776" y="5185744"/>
                  <a:pt x="3919014" y="5166694"/>
                </a:cubicBezTo>
                <a:cubicBezTo>
                  <a:pt x="3919014" y="5176219"/>
                  <a:pt x="3928539" y="5190506"/>
                  <a:pt x="3928539" y="5200031"/>
                </a:cubicBezTo>
                <a:close/>
                <a:moveTo>
                  <a:pt x="11014281" y="5171456"/>
                </a:moveTo>
                <a:cubicBezTo>
                  <a:pt x="11019044" y="5166694"/>
                  <a:pt x="11019044" y="5161931"/>
                  <a:pt x="11028569" y="5161931"/>
                </a:cubicBezTo>
                <a:cubicBezTo>
                  <a:pt x="11042856" y="5161931"/>
                  <a:pt x="11038094" y="5166694"/>
                  <a:pt x="11052381" y="5166694"/>
                </a:cubicBezTo>
                <a:cubicBezTo>
                  <a:pt x="11061906" y="5166694"/>
                  <a:pt x="11061906" y="5176219"/>
                  <a:pt x="11071431" y="5180981"/>
                </a:cubicBezTo>
                <a:cubicBezTo>
                  <a:pt x="11052381" y="5176219"/>
                  <a:pt x="11028569" y="5171456"/>
                  <a:pt x="11004756" y="5176219"/>
                </a:cubicBezTo>
                <a:cubicBezTo>
                  <a:pt x="11004756" y="5171456"/>
                  <a:pt x="10999994" y="5166694"/>
                  <a:pt x="11004756" y="5161931"/>
                </a:cubicBezTo>
                <a:lnTo>
                  <a:pt x="11014281" y="5171456"/>
                </a:lnTo>
                <a:close/>
                <a:moveTo>
                  <a:pt x="2928557" y="5171456"/>
                </a:moveTo>
                <a:lnTo>
                  <a:pt x="2928557" y="5185744"/>
                </a:lnTo>
                <a:cubicBezTo>
                  <a:pt x="2909507" y="5180981"/>
                  <a:pt x="2885694" y="5176219"/>
                  <a:pt x="2866644" y="5171456"/>
                </a:cubicBezTo>
                <a:lnTo>
                  <a:pt x="2871407" y="5157169"/>
                </a:lnTo>
                <a:lnTo>
                  <a:pt x="2928557" y="5171456"/>
                </a:lnTo>
                <a:close/>
                <a:moveTo>
                  <a:pt x="2647617" y="5161931"/>
                </a:moveTo>
                <a:cubicBezTo>
                  <a:pt x="2652379" y="5157169"/>
                  <a:pt x="2661904" y="5157169"/>
                  <a:pt x="2661904" y="5161931"/>
                </a:cubicBezTo>
                <a:cubicBezTo>
                  <a:pt x="2661904" y="5166694"/>
                  <a:pt x="2652379" y="5161931"/>
                  <a:pt x="2647617" y="5161931"/>
                </a:cubicBezTo>
                <a:close/>
                <a:moveTo>
                  <a:pt x="11685698" y="5161931"/>
                </a:moveTo>
                <a:cubicBezTo>
                  <a:pt x="11680936" y="5180981"/>
                  <a:pt x="11661886" y="5195269"/>
                  <a:pt x="11652361" y="5214319"/>
                </a:cubicBezTo>
                <a:lnTo>
                  <a:pt x="11680936" y="5214319"/>
                </a:lnTo>
                <a:cubicBezTo>
                  <a:pt x="11723798" y="5204794"/>
                  <a:pt x="11766661" y="5190506"/>
                  <a:pt x="11804761" y="5171456"/>
                </a:cubicBezTo>
                <a:cubicBezTo>
                  <a:pt x="11804761" y="5176219"/>
                  <a:pt x="11799998" y="5185744"/>
                  <a:pt x="11799998" y="5200031"/>
                </a:cubicBezTo>
                <a:cubicBezTo>
                  <a:pt x="11823811" y="5185744"/>
                  <a:pt x="11852386" y="5176219"/>
                  <a:pt x="11876150" y="5166694"/>
                </a:cubicBezTo>
                <a:cubicBezTo>
                  <a:pt x="11876150" y="5200031"/>
                  <a:pt x="11885675" y="5252419"/>
                  <a:pt x="11885675" y="5261944"/>
                </a:cubicBezTo>
                <a:cubicBezTo>
                  <a:pt x="11885675" y="5276231"/>
                  <a:pt x="11880913" y="5290519"/>
                  <a:pt x="11880913" y="5304759"/>
                </a:cubicBezTo>
                <a:cubicBezTo>
                  <a:pt x="11871388" y="5309521"/>
                  <a:pt x="11857148" y="5304759"/>
                  <a:pt x="11847623" y="5309521"/>
                </a:cubicBezTo>
                <a:cubicBezTo>
                  <a:pt x="11861911" y="5319046"/>
                  <a:pt x="11880913" y="5333334"/>
                  <a:pt x="11895200" y="5342859"/>
                </a:cubicBezTo>
                <a:lnTo>
                  <a:pt x="11895200" y="5357146"/>
                </a:lnTo>
                <a:cubicBezTo>
                  <a:pt x="11790473" y="5252419"/>
                  <a:pt x="11661886" y="5219081"/>
                  <a:pt x="11561873" y="5209556"/>
                </a:cubicBezTo>
                <a:cubicBezTo>
                  <a:pt x="11595211" y="5180981"/>
                  <a:pt x="11642836" y="5166694"/>
                  <a:pt x="11685698" y="5152406"/>
                </a:cubicBezTo>
                <a:lnTo>
                  <a:pt x="11685698" y="5161931"/>
                </a:lnTo>
                <a:close/>
                <a:moveTo>
                  <a:pt x="10957131" y="5166694"/>
                </a:moveTo>
                <a:cubicBezTo>
                  <a:pt x="10971419" y="5180981"/>
                  <a:pt x="10966656" y="5200031"/>
                  <a:pt x="10976181" y="5214319"/>
                </a:cubicBezTo>
                <a:cubicBezTo>
                  <a:pt x="10985706" y="5209556"/>
                  <a:pt x="10999994" y="5195269"/>
                  <a:pt x="11004756" y="5185744"/>
                </a:cubicBezTo>
                <a:lnTo>
                  <a:pt x="11028569" y="5185744"/>
                </a:lnTo>
                <a:cubicBezTo>
                  <a:pt x="11066669" y="5185744"/>
                  <a:pt x="11066669" y="5180981"/>
                  <a:pt x="11085719" y="5228606"/>
                </a:cubicBezTo>
                <a:cubicBezTo>
                  <a:pt x="11085719" y="5228606"/>
                  <a:pt x="11080956" y="5233369"/>
                  <a:pt x="11080956" y="5238131"/>
                </a:cubicBezTo>
                <a:cubicBezTo>
                  <a:pt x="11066669" y="5228606"/>
                  <a:pt x="11047619" y="5228606"/>
                  <a:pt x="11033331" y="5228606"/>
                </a:cubicBezTo>
                <a:cubicBezTo>
                  <a:pt x="10995231" y="5228606"/>
                  <a:pt x="10914269" y="5242894"/>
                  <a:pt x="10904744" y="5285756"/>
                </a:cubicBezTo>
                <a:cubicBezTo>
                  <a:pt x="10880931" y="5276231"/>
                  <a:pt x="10852356" y="5266706"/>
                  <a:pt x="10842831" y="5276231"/>
                </a:cubicBezTo>
                <a:cubicBezTo>
                  <a:pt x="10842831" y="5271469"/>
                  <a:pt x="10838069" y="5266706"/>
                  <a:pt x="10838069" y="5257181"/>
                </a:cubicBezTo>
                <a:cubicBezTo>
                  <a:pt x="10838069" y="5242894"/>
                  <a:pt x="10871406" y="5180981"/>
                  <a:pt x="10871406" y="5166694"/>
                </a:cubicBezTo>
                <a:cubicBezTo>
                  <a:pt x="10871406" y="5157169"/>
                  <a:pt x="10890456" y="5152406"/>
                  <a:pt x="10904744" y="5152406"/>
                </a:cubicBezTo>
                <a:cubicBezTo>
                  <a:pt x="10914269" y="5152406"/>
                  <a:pt x="10942844" y="5161931"/>
                  <a:pt x="10957131" y="5166694"/>
                </a:cubicBezTo>
                <a:close/>
                <a:moveTo>
                  <a:pt x="1576197" y="5204794"/>
                </a:moveTo>
                <a:cubicBezTo>
                  <a:pt x="1552385" y="5204794"/>
                  <a:pt x="1499997" y="5171456"/>
                  <a:pt x="1495235" y="5152406"/>
                </a:cubicBezTo>
                <a:cubicBezTo>
                  <a:pt x="1519047" y="5171456"/>
                  <a:pt x="1547622" y="5185744"/>
                  <a:pt x="1576197" y="5204794"/>
                </a:cubicBezTo>
                <a:close/>
                <a:moveTo>
                  <a:pt x="2799969" y="5157169"/>
                </a:moveTo>
                <a:cubicBezTo>
                  <a:pt x="2861882" y="5142881"/>
                  <a:pt x="2838069" y="5152406"/>
                  <a:pt x="2857119" y="5157169"/>
                </a:cubicBezTo>
                <a:cubicBezTo>
                  <a:pt x="2828544" y="5166694"/>
                  <a:pt x="2809494" y="5157169"/>
                  <a:pt x="2799969" y="5157169"/>
                </a:cubicBezTo>
                <a:close/>
                <a:moveTo>
                  <a:pt x="1428560" y="5147644"/>
                </a:moveTo>
                <a:cubicBezTo>
                  <a:pt x="1452372" y="5161931"/>
                  <a:pt x="1476185" y="5171456"/>
                  <a:pt x="1495235" y="5176219"/>
                </a:cubicBezTo>
                <a:cubicBezTo>
                  <a:pt x="1499997" y="5190506"/>
                  <a:pt x="1509522" y="5204794"/>
                  <a:pt x="1523810" y="5214319"/>
                </a:cubicBezTo>
                <a:cubicBezTo>
                  <a:pt x="1509522" y="5209556"/>
                  <a:pt x="1495235" y="5185744"/>
                  <a:pt x="1480947" y="5185744"/>
                </a:cubicBezTo>
                <a:cubicBezTo>
                  <a:pt x="1466660" y="5180981"/>
                  <a:pt x="1452372" y="5185744"/>
                  <a:pt x="1447610" y="5176219"/>
                </a:cubicBezTo>
                <a:cubicBezTo>
                  <a:pt x="1438085" y="5171456"/>
                  <a:pt x="1423797" y="5161931"/>
                  <a:pt x="1409510" y="5147644"/>
                </a:cubicBezTo>
                <a:lnTo>
                  <a:pt x="1428560" y="5147644"/>
                </a:lnTo>
                <a:close/>
                <a:moveTo>
                  <a:pt x="12647581" y="5190506"/>
                </a:moveTo>
                <a:cubicBezTo>
                  <a:pt x="12647581" y="5190506"/>
                  <a:pt x="12642819" y="5195269"/>
                  <a:pt x="12642819" y="5200031"/>
                </a:cubicBezTo>
                <a:cubicBezTo>
                  <a:pt x="12633294" y="5195269"/>
                  <a:pt x="12619054" y="5185744"/>
                  <a:pt x="12604766" y="5171456"/>
                </a:cubicBezTo>
                <a:lnTo>
                  <a:pt x="12604766" y="5142881"/>
                </a:lnTo>
                <a:cubicBezTo>
                  <a:pt x="12614291" y="5152406"/>
                  <a:pt x="12628531" y="5171456"/>
                  <a:pt x="12647581" y="5190506"/>
                </a:cubicBezTo>
                <a:close/>
                <a:moveTo>
                  <a:pt x="11342846" y="5204794"/>
                </a:moveTo>
                <a:cubicBezTo>
                  <a:pt x="11338083" y="5200031"/>
                  <a:pt x="11338083" y="5195269"/>
                  <a:pt x="11333321" y="5190506"/>
                </a:cubicBezTo>
                <a:cubicBezTo>
                  <a:pt x="11342846" y="5185744"/>
                  <a:pt x="11352371" y="5171456"/>
                  <a:pt x="11371421" y="5161931"/>
                </a:cubicBezTo>
                <a:cubicBezTo>
                  <a:pt x="11380946" y="5152406"/>
                  <a:pt x="11404758" y="5152406"/>
                  <a:pt x="11423808" y="5142881"/>
                </a:cubicBezTo>
                <a:cubicBezTo>
                  <a:pt x="11399996" y="5171456"/>
                  <a:pt x="11366658" y="5190506"/>
                  <a:pt x="11342846" y="5204794"/>
                </a:cubicBezTo>
                <a:close/>
                <a:moveTo>
                  <a:pt x="11214259" y="5152406"/>
                </a:moveTo>
                <a:cubicBezTo>
                  <a:pt x="11223784" y="5152406"/>
                  <a:pt x="11233309" y="5142881"/>
                  <a:pt x="11247596" y="5142881"/>
                </a:cubicBezTo>
                <a:cubicBezTo>
                  <a:pt x="11257121" y="5142881"/>
                  <a:pt x="11285696" y="5157169"/>
                  <a:pt x="11285696" y="5171456"/>
                </a:cubicBezTo>
                <a:cubicBezTo>
                  <a:pt x="11285696" y="5185744"/>
                  <a:pt x="11257121" y="5209556"/>
                  <a:pt x="11252359" y="5228606"/>
                </a:cubicBezTo>
                <a:cubicBezTo>
                  <a:pt x="11228546" y="5214319"/>
                  <a:pt x="11195209" y="5190506"/>
                  <a:pt x="11176159" y="5190506"/>
                </a:cubicBezTo>
                <a:cubicBezTo>
                  <a:pt x="11171396" y="5190506"/>
                  <a:pt x="11100006" y="5209556"/>
                  <a:pt x="11095244" y="5214319"/>
                </a:cubicBezTo>
                <a:cubicBezTo>
                  <a:pt x="11090481" y="5209556"/>
                  <a:pt x="11090481" y="5204794"/>
                  <a:pt x="11085719" y="5200031"/>
                </a:cubicBezTo>
                <a:cubicBezTo>
                  <a:pt x="11095244" y="5195269"/>
                  <a:pt x="11104721" y="5176219"/>
                  <a:pt x="11119009" y="5166694"/>
                </a:cubicBezTo>
                <a:cubicBezTo>
                  <a:pt x="11138059" y="5152406"/>
                  <a:pt x="11176159" y="5142881"/>
                  <a:pt x="11185684" y="5142881"/>
                </a:cubicBezTo>
                <a:cubicBezTo>
                  <a:pt x="11199971" y="5142881"/>
                  <a:pt x="11199971" y="5152406"/>
                  <a:pt x="11214259" y="5152406"/>
                </a:cubicBezTo>
                <a:close/>
                <a:moveTo>
                  <a:pt x="2785682" y="5142881"/>
                </a:moveTo>
                <a:lnTo>
                  <a:pt x="2785682" y="5157169"/>
                </a:lnTo>
                <a:lnTo>
                  <a:pt x="2733294" y="5157169"/>
                </a:lnTo>
                <a:lnTo>
                  <a:pt x="2738057" y="5142881"/>
                </a:lnTo>
                <a:lnTo>
                  <a:pt x="2785682" y="5142881"/>
                </a:lnTo>
                <a:close/>
                <a:moveTo>
                  <a:pt x="2723769" y="5142881"/>
                </a:moveTo>
                <a:lnTo>
                  <a:pt x="2723769" y="5157169"/>
                </a:lnTo>
                <a:cubicBezTo>
                  <a:pt x="2709529" y="5157169"/>
                  <a:pt x="2695242" y="5157169"/>
                  <a:pt x="2671429" y="5161931"/>
                </a:cubicBezTo>
                <a:cubicBezTo>
                  <a:pt x="2676192" y="5152406"/>
                  <a:pt x="2685717" y="5147644"/>
                  <a:pt x="2695242" y="5142881"/>
                </a:cubicBezTo>
                <a:lnTo>
                  <a:pt x="2723769" y="5142881"/>
                </a:lnTo>
                <a:close/>
                <a:moveTo>
                  <a:pt x="2195227" y="5200031"/>
                </a:moveTo>
                <a:lnTo>
                  <a:pt x="2195227" y="5219081"/>
                </a:lnTo>
                <a:cubicBezTo>
                  <a:pt x="2166652" y="5200031"/>
                  <a:pt x="2104739" y="5161931"/>
                  <a:pt x="2104739" y="5152406"/>
                </a:cubicBezTo>
                <a:cubicBezTo>
                  <a:pt x="2104739" y="5138119"/>
                  <a:pt x="2104739" y="5147644"/>
                  <a:pt x="2109502" y="5142881"/>
                </a:cubicBezTo>
                <a:cubicBezTo>
                  <a:pt x="2138077" y="5157169"/>
                  <a:pt x="2166652" y="5176219"/>
                  <a:pt x="2195227" y="5200031"/>
                </a:cubicBezTo>
                <a:close/>
                <a:moveTo>
                  <a:pt x="2080927" y="5200031"/>
                </a:moveTo>
                <a:lnTo>
                  <a:pt x="2080927" y="5214319"/>
                </a:lnTo>
                <a:cubicBezTo>
                  <a:pt x="2047589" y="5195269"/>
                  <a:pt x="2019014" y="5166694"/>
                  <a:pt x="1990439" y="5142881"/>
                </a:cubicBezTo>
                <a:cubicBezTo>
                  <a:pt x="2019014" y="5157169"/>
                  <a:pt x="2052352" y="5180981"/>
                  <a:pt x="2080927" y="5200031"/>
                </a:cubicBezTo>
                <a:close/>
                <a:moveTo>
                  <a:pt x="1585674" y="5142881"/>
                </a:moveTo>
                <a:cubicBezTo>
                  <a:pt x="1604724" y="5152406"/>
                  <a:pt x="1619012" y="5171456"/>
                  <a:pt x="1628537" y="5190506"/>
                </a:cubicBezTo>
                <a:cubicBezTo>
                  <a:pt x="1609487" y="5171456"/>
                  <a:pt x="1590437" y="5157169"/>
                  <a:pt x="1576197" y="5142881"/>
                </a:cubicBezTo>
                <a:lnTo>
                  <a:pt x="1585674" y="5142881"/>
                </a:lnTo>
                <a:close/>
                <a:moveTo>
                  <a:pt x="12514279" y="5185744"/>
                </a:moveTo>
                <a:cubicBezTo>
                  <a:pt x="12495229" y="5171456"/>
                  <a:pt x="12476179" y="5157169"/>
                  <a:pt x="12461891" y="5138119"/>
                </a:cubicBezTo>
                <a:cubicBezTo>
                  <a:pt x="12466654" y="5142881"/>
                  <a:pt x="12504754" y="5171456"/>
                  <a:pt x="12514279" y="5185744"/>
                </a:cubicBezTo>
                <a:close/>
                <a:moveTo>
                  <a:pt x="12352354" y="5176219"/>
                </a:moveTo>
                <a:cubicBezTo>
                  <a:pt x="12338066" y="5171456"/>
                  <a:pt x="12319016" y="5161931"/>
                  <a:pt x="12299966" y="5157169"/>
                </a:cubicBezTo>
                <a:lnTo>
                  <a:pt x="12304729" y="5138119"/>
                </a:lnTo>
                <a:cubicBezTo>
                  <a:pt x="12319016" y="5147644"/>
                  <a:pt x="12338066" y="5161931"/>
                  <a:pt x="12352354" y="5176219"/>
                </a:cubicBezTo>
                <a:close/>
                <a:moveTo>
                  <a:pt x="2052352" y="5138119"/>
                </a:moveTo>
                <a:cubicBezTo>
                  <a:pt x="2085689" y="5161931"/>
                  <a:pt x="2114264" y="5180981"/>
                  <a:pt x="2142839" y="5200031"/>
                </a:cubicBezTo>
                <a:lnTo>
                  <a:pt x="2142839" y="5223844"/>
                </a:lnTo>
                <a:cubicBezTo>
                  <a:pt x="2109502" y="5200031"/>
                  <a:pt x="2071402" y="5176219"/>
                  <a:pt x="2033302" y="5147644"/>
                </a:cubicBezTo>
                <a:lnTo>
                  <a:pt x="2042827" y="5138119"/>
                </a:lnTo>
                <a:lnTo>
                  <a:pt x="2052352" y="5138119"/>
                </a:lnTo>
                <a:close/>
                <a:moveTo>
                  <a:pt x="10438067" y="5190506"/>
                </a:moveTo>
                <a:cubicBezTo>
                  <a:pt x="10447592" y="5195269"/>
                  <a:pt x="10466642" y="5190506"/>
                  <a:pt x="10480929" y="5200031"/>
                </a:cubicBezTo>
                <a:cubicBezTo>
                  <a:pt x="10528554" y="5228606"/>
                  <a:pt x="10576179" y="5261944"/>
                  <a:pt x="10623804" y="5295281"/>
                </a:cubicBezTo>
                <a:cubicBezTo>
                  <a:pt x="10533317" y="5285756"/>
                  <a:pt x="10414254" y="5257181"/>
                  <a:pt x="10342817" y="5133356"/>
                </a:cubicBezTo>
                <a:cubicBezTo>
                  <a:pt x="10371392" y="5147644"/>
                  <a:pt x="10399967" y="5171456"/>
                  <a:pt x="10438067" y="5190506"/>
                </a:cubicBezTo>
                <a:close/>
                <a:moveTo>
                  <a:pt x="9852374" y="5161931"/>
                </a:moveTo>
                <a:lnTo>
                  <a:pt x="9833324" y="5161931"/>
                </a:lnTo>
                <a:lnTo>
                  <a:pt x="9823799" y="5152406"/>
                </a:lnTo>
                <a:cubicBezTo>
                  <a:pt x="9828561" y="5142881"/>
                  <a:pt x="9838086" y="5138119"/>
                  <a:pt x="9852374" y="5133356"/>
                </a:cubicBezTo>
                <a:lnTo>
                  <a:pt x="9852374" y="5161931"/>
                </a:lnTo>
                <a:close/>
                <a:moveTo>
                  <a:pt x="1199960" y="5328571"/>
                </a:moveTo>
                <a:cubicBezTo>
                  <a:pt x="1185720" y="5299996"/>
                  <a:pt x="1138095" y="5252419"/>
                  <a:pt x="1104757" y="5223844"/>
                </a:cubicBezTo>
                <a:cubicBezTo>
                  <a:pt x="1085707" y="5209556"/>
                  <a:pt x="1066657" y="5200031"/>
                  <a:pt x="1047607" y="5185744"/>
                </a:cubicBezTo>
                <a:cubicBezTo>
                  <a:pt x="1047607" y="5171456"/>
                  <a:pt x="1047607" y="5152406"/>
                  <a:pt x="1042845" y="5133356"/>
                </a:cubicBezTo>
                <a:cubicBezTo>
                  <a:pt x="1095232" y="5200031"/>
                  <a:pt x="1185720" y="5247656"/>
                  <a:pt x="1199960" y="5328571"/>
                </a:cubicBezTo>
                <a:close/>
                <a:moveTo>
                  <a:pt x="12399979" y="5209556"/>
                </a:moveTo>
                <a:cubicBezTo>
                  <a:pt x="12409504" y="5200031"/>
                  <a:pt x="12438079" y="5152406"/>
                  <a:pt x="12461891" y="5157169"/>
                </a:cubicBezTo>
                <a:cubicBezTo>
                  <a:pt x="12442841" y="5176219"/>
                  <a:pt x="12414266" y="5204794"/>
                  <a:pt x="12399979" y="5228606"/>
                </a:cubicBezTo>
                <a:cubicBezTo>
                  <a:pt x="12399979" y="5228606"/>
                  <a:pt x="12404741" y="5233369"/>
                  <a:pt x="12409504" y="5228606"/>
                </a:cubicBezTo>
                <a:cubicBezTo>
                  <a:pt x="12419029" y="5209556"/>
                  <a:pt x="12461891" y="5166694"/>
                  <a:pt x="12471416" y="5166694"/>
                </a:cubicBezTo>
                <a:cubicBezTo>
                  <a:pt x="12485704" y="5166694"/>
                  <a:pt x="12509516" y="5185744"/>
                  <a:pt x="12509516" y="5200031"/>
                </a:cubicBezTo>
                <a:cubicBezTo>
                  <a:pt x="12509516" y="5209556"/>
                  <a:pt x="12495229" y="5228606"/>
                  <a:pt x="12485704" y="5228606"/>
                </a:cubicBezTo>
                <a:cubicBezTo>
                  <a:pt x="12461891" y="5238131"/>
                  <a:pt x="12428554" y="5247656"/>
                  <a:pt x="12414266" y="5247656"/>
                </a:cubicBezTo>
                <a:cubicBezTo>
                  <a:pt x="12404741" y="5247656"/>
                  <a:pt x="12399979" y="5238131"/>
                  <a:pt x="12395216" y="5233369"/>
                </a:cubicBezTo>
                <a:cubicBezTo>
                  <a:pt x="12395216" y="5200031"/>
                  <a:pt x="12342829" y="5157169"/>
                  <a:pt x="12323779" y="5128594"/>
                </a:cubicBezTo>
                <a:cubicBezTo>
                  <a:pt x="12342829" y="5133356"/>
                  <a:pt x="12385691" y="5190506"/>
                  <a:pt x="12399979" y="5209556"/>
                </a:cubicBezTo>
                <a:close/>
                <a:moveTo>
                  <a:pt x="10376154" y="5128594"/>
                </a:moveTo>
                <a:cubicBezTo>
                  <a:pt x="10452354" y="5142881"/>
                  <a:pt x="10519029" y="5180981"/>
                  <a:pt x="10595229" y="5214319"/>
                </a:cubicBezTo>
                <a:cubicBezTo>
                  <a:pt x="10619042" y="5228606"/>
                  <a:pt x="10657142" y="5228606"/>
                  <a:pt x="10685717" y="5242894"/>
                </a:cubicBezTo>
                <a:cubicBezTo>
                  <a:pt x="10700004" y="5247656"/>
                  <a:pt x="10719054" y="5266706"/>
                  <a:pt x="10738056" y="5280994"/>
                </a:cubicBezTo>
                <a:cubicBezTo>
                  <a:pt x="10719054" y="5285756"/>
                  <a:pt x="10680954" y="5295281"/>
                  <a:pt x="10671429" y="5295281"/>
                </a:cubicBezTo>
                <a:cubicBezTo>
                  <a:pt x="10585704" y="5295281"/>
                  <a:pt x="10538079" y="5200031"/>
                  <a:pt x="10442829" y="5180981"/>
                </a:cubicBezTo>
                <a:cubicBezTo>
                  <a:pt x="10409492" y="5176219"/>
                  <a:pt x="10380917" y="5142881"/>
                  <a:pt x="10352342" y="5128594"/>
                </a:cubicBezTo>
                <a:lnTo>
                  <a:pt x="10376154" y="5128594"/>
                </a:lnTo>
                <a:close/>
                <a:moveTo>
                  <a:pt x="11914250" y="5142881"/>
                </a:moveTo>
                <a:cubicBezTo>
                  <a:pt x="11914250" y="5161931"/>
                  <a:pt x="11961875" y="5161931"/>
                  <a:pt x="11976163" y="5161931"/>
                </a:cubicBezTo>
                <a:cubicBezTo>
                  <a:pt x="11976163" y="5190506"/>
                  <a:pt x="12004738" y="5200031"/>
                  <a:pt x="12004738" y="5209556"/>
                </a:cubicBezTo>
                <a:cubicBezTo>
                  <a:pt x="12004738" y="5219081"/>
                  <a:pt x="11985688" y="5252419"/>
                  <a:pt x="11976163" y="5271469"/>
                </a:cubicBezTo>
                <a:cubicBezTo>
                  <a:pt x="11976163" y="5271469"/>
                  <a:pt x="11971400" y="5276231"/>
                  <a:pt x="11966638" y="5271469"/>
                </a:cubicBezTo>
                <a:lnTo>
                  <a:pt x="11928538" y="5276231"/>
                </a:lnTo>
                <a:cubicBezTo>
                  <a:pt x="11961875" y="5299996"/>
                  <a:pt x="11976163" y="5285756"/>
                  <a:pt x="11976163" y="5309521"/>
                </a:cubicBezTo>
                <a:cubicBezTo>
                  <a:pt x="11976163" y="5323809"/>
                  <a:pt x="11966638" y="5357146"/>
                  <a:pt x="11957113" y="5376196"/>
                </a:cubicBezTo>
                <a:cubicBezTo>
                  <a:pt x="11942825" y="5352384"/>
                  <a:pt x="11928538" y="5323809"/>
                  <a:pt x="11919013" y="5295281"/>
                </a:cubicBezTo>
                <a:cubicBezTo>
                  <a:pt x="11909488" y="5304759"/>
                  <a:pt x="11895200" y="5309521"/>
                  <a:pt x="11885675" y="5314284"/>
                </a:cubicBezTo>
                <a:cubicBezTo>
                  <a:pt x="11890438" y="5299996"/>
                  <a:pt x="11895200" y="5271469"/>
                  <a:pt x="11895200" y="5261944"/>
                </a:cubicBezTo>
                <a:cubicBezTo>
                  <a:pt x="11895200" y="5247656"/>
                  <a:pt x="11885675" y="5180981"/>
                  <a:pt x="11885675" y="5171456"/>
                </a:cubicBezTo>
                <a:cubicBezTo>
                  <a:pt x="11885675" y="5157169"/>
                  <a:pt x="11890438" y="5138119"/>
                  <a:pt x="11899963" y="5123831"/>
                </a:cubicBezTo>
                <a:cubicBezTo>
                  <a:pt x="11904725" y="5123831"/>
                  <a:pt x="11914250" y="5128594"/>
                  <a:pt x="11914250" y="5142881"/>
                </a:cubicBezTo>
                <a:close/>
                <a:moveTo>
                  <a:pt x="11552348" y="5180981"/>
                </a:moveTo>
                <a:lnTo>
                  <a:pt x="11552348" y="5204794"/>
                </a:lnTo>
                <a:cubicBezTo>
                  <a:pt x="11547586" y="5204794"/>
                  <a:pt x="11547586" y="5209556"/>
                  <a:pt x="11538061" y="5209556"/>
                </a:cubicBezTo>
                <a:cubicBezTo>
                  <a:pt x="11533298" y="5209556"/>
                  <a:pt x="11480958" y="5180981"/>
                  <a:pt x="11476196" y="5180981"/>
                </a:cubicBezTo>
                <a:cubicBezTo>
                  <a:pt x="11461908" y="5180981"/>
                  <a:pt x="11471433" y="5185744"/>
                  <a:pt x="11466671" y="5185744"/>
                </a:cubicBezTo>
                <a:cubicBezTo>
                  <a:pt x="11457146" y="5190506"/>
                  <a:pt x="11442858" y="5185744"/>
                  <a:pt x="11428571" y="5185744"/>
                </a:cubicBezTo>
                <a:cubicBezTo>
                  <a:pt x="11399996" y="5185744"/>
                  <a:pt x="11380946" y="5190506"/>
                  <a:pt x="11371421" y="5228606"/>
                </a:cubicBezTo>
                <a:lnTo>
                  <a:pt x="11357133" y="5228606"/>
                </a:lnTo>
                <a:cubicBezTo>
                  <a:pt x="11357133" y="5228606"/>
                  <a:pt x="11352371" y="5228606"/>
                  <a:pt x="11352371" y="5219081"/>
                </a:cubicBezTo>
                <a:cubicBezTo>
                  <a:pt x="11352371" y="5214319"/>
                  <a:pt x="11423808" y="5152406"/>
                  <a:pt x="11438096" y="5133356"/>
                </a:cubicBezTo>
                <a:cubicBezTo>
                  <a:pt x="11438096" y="5128594"/>
                  <a:pt x="11447621" y="5123831"/>
                  <a:pt x="11457146" y="5123831"/>
                </a:cubicBezTo>
                <a:cubicBezTo>
                  <a:pt x="11495198" y="5123831"/>
                  <a:pt x="11528536" y="5157169"/>
                  <a:pt x="11552348" y="5180981"/>
                </a:cubicBezTo>
                <a:close/>
                <a:moveTo>
                  <a:pt x="1804749" y="5223844"/>
                </a:moveTo>
                <a:cubicBezTo>
                  <a:pt x="1804749" y="5233369"/>
                  <a:pt x="1795224" y="5228606"/>
                  <a:pt x="1790462" y="5233369"/>
                </a:cubicBezTo>
                <a:cubicBezTo>
                  <a:pt x="1799987" y="5247656"/>
                  <a:pt x="1809512" y="5261944"/>
                  <a:pt x="1814274" y="5276231"/>
                </a:cubicBezTo>
                <a:lnTo>
                  <a:pt x="1799987" y="5276231"/>
                </a:lnTo>
                <a:cubicBezTo>
                  <a:pt x="1790462" y="5261944"/>
                  <a:pt x="1766649" y="5242894"/>
                  <a:pt x="1761887" y="5228606"/>
                </a:cubicBezTo>
                <a:cubicBezTo>
                  <a:pt x="1752362" y="5204794"/>
                  <a:pt x="1742837" y="5152406"/>
                  <a:pt x="1709499" y="5147644"/>
                </a:cubicBezTo>
                <a:lnTo>
                  <a:pt x="1709499" y="5119069"/>
                </a:lnTo>
                <a:cubicBezTo>
                  <a:pt x="1723787" y="5128594"/>
                  <a:pt x="1804749" y="5209556"/>
                  <a:pt x="1804749" y="5223844"/>
                </a:cubicBezTo>
                <a:close/>
                <a:moveTo>
                  <a:pt x="3423809" y="5252419"/>
                </a:moveTo>
                <a:cubicBezTo>
                  <a:pt x="3447621" y="5252419"/>
                  <a:pt x="3519011" y="5238131"/>
                  <a:pt x="3547586" y="5219081"/>
                </a:cubicBezTo>
                <a:cubicBezTo>
                  <a:pt x="3533299" y="5252419"/>
                  <a:pt x="3438096" y="5266706"/>
                  <a:pt x="3409521" y="5266706"/>
                </a:cubicBezTo>
                <a:cubicBezTo>
                  <a:pt x="3199971" y="5266706"/>
                  <a:pt x="2947607" y="5123831"/>
                  <a:pt x="2742819" y="5123831"/>
                </a:cubicBezTo>
                <a:cubicBezTo>
                  <a:pt x="2709529" y="5123831"/>
                  <a:pt x="2671429" y="5133356"/>
                  <a:pt x="2633329" y="5152406"/>
                </a:cubicBezTo>
                <a:cubicBezTo>
                  <a:pt x="2633329" y="5152406"/>
                  <a:pt x="2628567" y="5152406"/>
                  <a:pt x="2628567" y="5142881"/>
                </a:cubicBezTo>
                <a:cubicBezTo>
                  <a:pt x="2628567" y="5114306"/>
                  <a:pt x="2747582" y="5114306"/>
                  <a:pt x="2757107" y="5114306"/>
                </a:cubicBezTo>
                <a:cubicBezTo>
                  <a:pt x="2976182" y="5114306"/>
                  <a:pt x="3209496" y="5252419"/>
                  <a:pt x="3423809" y="5252419"/>
                </a:cubicBezTo>
                <a:close/>
                <a:moveTo>
                  <a:pt x="11423808" y="5109544"/>
                </a:moveTo>
                <a:cubicBezTo>
                  <a:pt x="11423808" y="5114306"/>
                  <a:pt x="11428571" y="5123831"/>
                  <a:pt x="11428571" y="5128594"/>
                </a:cubicBezTo>
                <a:cubicBezTo>
                  <a:pt x="11399996" y="5138119"/>
                  <a:pt x="11352371" y="5161931"/>
                  <a:pt x="11323796" y="5185744"/>
                </a:cubicBezTo>
                <a:lnTo>
                  <a:pt x="11309508" y="5185744"/>
                </a:lnTo>
                <a:cubicBezTo>
                  <a:pt x="11333321" y="5166694"/>
                  <a:pt x="11366658" y="5138119"/>
                  <a:pt x="11390471" y="5109544"/>
                </a:cubicBezTo>
                <a:lnTo>
                  <a:pt x="11423808" y="5109544"/>
                </a:lnTo>
                <a:close/>
                <a:moveTo>
                  <a:pt x="2595229" y="5157169"/>
                </a:moveTo>
                <a:cubicBezTo>
                  <a:pt x="2585704" y="5152406"/>
                  <a:pt x="2571417" y="5142881"/>
                  <a:pt x="2561892" y="5138119"/>
                </a:cubicBezTo>
                <a:lnTo>
                  <a:pt x="2561892" y="5123831"/>
                </a:lnTo>
                <a:cubicBezTo>
                  <a:pt x="2571417" y="5119069"/>
                  <a:pt x="2585704" y="5114306"/>
                  <a:pt x="2609517" y="5109544"/>
                </a:cubicBezTo>
                <a:cubicBezTo>
                  <a:pt x="2590467" y="5114306"/>
                  <a:pt x="2585704" y="5147644"/>
                  <a:pt x="2595229" y="5157169"/>
                </a:cubicBezTo>
                <a:close/>
                <a:moveTo>
                  <a:pt x="3566636" y="5119069"/>
                </a:moveTo>
                <a:cubicBezTo>
                  <a:pt x="3557111" y="5114306"/>
                  <a:pt x="3547586" y="5114306"/>
                  <a:pt x="3538061" y="5104781"/>
                </a:cubicBezTo>
                <a:lnTo>
                  <a:pt x="3566636" y="5119069"/>
                </a:lnTo>
                <a:close/>
                <a:moveTo>
                  <a:pt x="2661904" y="5104781"/>
                </a:moveTo>
                <a:lnTo>
                  <a:pt x="2700004" y="5104781"/>
                </a:lnTo>
                <a:cubicBezTo>
                  <a:pt x="2690479" y="5104781"/>
                  <a:pt x="2614279" y="5109544"/>
                  <a:pt x="2614279" y="5138119"/>
                </a:cubicBezTo>
                <a:cubicBezTo>
                  <a:pt x="2614279" y="5152406"/>
                  <a:pt x="2623804" y="5157169"/>
                  <a:pt x="2633329" y="5166694"/>
                </a:cubicBezTo>
                <a:cubicBezTo>
                  <a:pt x="2623804" y="5161931"/>
                  <a:pt x="2604754" y="5147644"/>
                  <a:pt x="2604754" y="5138119"/>
                </a:cubicBezTo>
                <a:cubicBezTo>
                  <a:pt x="2604754" y="5104781"/>
                  <a:pt x="2671429" y="5104781"/>
                  <a:pt x="2680954" y="5104781"/>
                </a:cubicBezTo>
                <a:lnTo>
                  <a:pt x="2661904" y="5104781"/>
                </a:lnTo>
                <a:close/>
                <a:moveTo>
                  <a:pt x="11680936" y="5138119"/>
                </a:moveTo>
                <a:cubicBezTo>
                  <a:pt x="11647598" y="5152406"/>
                  <a:pt x="11604736" y="5171456"/>
                  <a:pt x="11566636" y="5190506"/>
                </a:cubicBezTo>
                <a:cubicBezTo>
                  <a:pt x="11561873" y="5176219"/>
                  <a:pt x="11547586" y="5161931"/>
                  <a:pt x="11538061" y="5147644"/>
                </a:cubicBezTo>
                <a:cubicBezTo>
                  <a:pt x="11590448" y="5138119"/>
                  <a:pt x="11647598" y="5119069"/>
                  <a:pt x="11699986" y="5095256"/>
                </a:cubicBezTo>
                <a:cubicBezTo>
                  <a:pt x="11690461" y="5109544"/>
                  <a:pt x="11685698" y="5123831"/>
                  <a:pt x="11680936" y="5138119"/>
                </a:cubicBezTo>
                <a:close/>
                <a:moveTo>
                  <a:pt x="6999970" y="5109544"/>
                </a:moveTo>
                <a:cubicBezTo>
                  <a:pt x="6999970" y="5104781"/>
                  <a:pt x="6999970" y="5095256"/>
                  <a:pt x="7004733" y="5090494"/>
                </a:cubicBezTo>
                <a:cubicBezTo>
                  <a:pt x="7009495" y="5095256"/>
                  <a:pt x="7004733" y="5104781"/>
                  <a:pt x="6999970" y="5109544"/>
                </a:cubicBezTo>
                <a:close/>
                <a:moveTo>
                  <a:pt x="3909489" y="5133356"/>
                </a:moveTo>
                <a:cubicBezTo>
                  <a:pt x="3904726" y="5119069"/>
                  <a:pt x="3904726" y="5104781"/>
                  <a:pt x="3904726" y="5090494"/>
                </a:cubicBezTo>
                <a:cubicBezTo>
                  <a:pt x="3904726" y="5104781"/>
                  <a:pt x="3909489" y="5119069"/>
                  <a:pt x="3909489" y="5133356"/>
                </a:cubicBezTo>
                <a:close/>
                <a:moveTo>
                  <a:pt x="12580954" y="5138119"/>
                </a:moveTo>
                <a:cubicBezTo>
                  <a:pt x="12585716" y="5133356"/>
                  <a:pt x="12595241" y="5133356"/>
                  <a:pt x="12595241" y="5128594"/>
                </a:cubicBezTo>
                <a:lnTo>
                  <a:pt x="12595241" y="5171456"/>
                </a:lnTo>
                <a:cubicBezTo>
                  <a:pt x="12590479" y="5180981"/>
                  <a:pt x="12547616" y="5266706"/>
                  <a:pt x="12528566" y="5266706"/>
                </a:cubicBezTo>
                <a:cubicBezTo>
                  <a:pt x="12514279" y="5266706"/>
                  <a:pt x="12504754" y="5247656"/>
                  <a:pt x="12490466" y="5242894"/>
                </a:cubicBezTo>
                <a:cubicBezTo>
                  <a:pt x="12495229" y="5238131"/>
                  <a:pt x="12504754" y="5223844"/>
                  <a:pt x="12519041" y="5209556"/>
                </a:cubicBezTo>
                <a:cubicBezTo>
                  <a:pt x="12519041" y="5214319"/>
                  <a:pt x="12523804" y="5223844"/>
                  <a:pt x="12528566" y="5228606"/>
                </a:cubicBezTo>
                <a:cubicBezTo>
                  <a:pt x="12528566" y="5228606"/>
                  <a:pt x="12533329" y="5228606"/>
                  <a:pt x="12538091" y="5223844"/>
                </a:cubicBezTo>
                <a:cubicBezTo>
                  <a:pt x="12533329" y="5219081"/>
                  <a:pt x="12528566" y="5219081"/>
                  <a:pt x="12528566" y="5209556"/>
                </a:cubicBezTo>
                <a:cubicBezTo>
                  <a:pt x="12528566" y="5195269"/>
                  <a:pt x="12561904" y="5138119"/>
                  <a:pt x="12561904" y="5123831"/>
                </a:cubicBezTo>
                <a:cubicBezTo>
                  <a:pt x="12561904" y="5114306"/>
                  <a:pt x="12557141" y="5100019"/>
                  <a:pt x="12552379" y="5085731"/>
                </a:cubicBezTo>
                <a:cubicBezTo>
                  <a:pt x="12571429" y="5100019"/>
                  <a:pt x="12571429" y="5119069"/>
                  <a:pt x="12580954" y="5138119"/>
                </a:cubicBezTo>
                <a:close/>
                <a:moveTo>
                  <a:pt x="12600004" y="5119069"/>
                </a:moveTo>
                <a:cubicBezTo>
                  <a:pt x="12595241" y="5119069"/>
                  <a:pt x="12590479" y="5123831"/>
                  <a:pt x="12585716" y="5123831"/>
                </a:cubicBezTo>
                <a:cubicBezTo>
                  <a:pt x="12580954" y="5109544"/>
                  <a:pt x="12580954" y="5095256"/>
                  <a:pt x="12585716" y="5080969"/>
                </a:cubicBezTo>
                <a:cubicBezTo>
                  <a:pt x="12590479" y="5085731"/>
                  <a:pt x="12595241" y="5095256"/>
                  <a:pt x="12600004" y="5104781"/>
                </a:cubicBezTo>
                <a:lnTo>
                  <a:pt x="12600004" y="5119069"/>
                </a:lnTo>
                <a:close/>
                <a:moveTo>
                  <a:pt x="3452384" y="5142881"/>
                </a:moveTo>
                <a:cubicBezTo>
                  <a:pt x="3442859" y="5138119"/>
                  <a:pt x="3428571" y="5119069"/>
                  <a:pt x="3414284" y="5119069"/>
                </a:cubicBezTo>
                <a:cubicBezTo>
                  <a:pt x="3428571" y="5128594"/>
                  <a:pt x="3457146" y="5166694"/>
                  <a:pt x="3457146" y="5180981"/>
                </a:cubicBezTo>
                <a:cubicBezTo>
                  <a:pt x="3442859" y="5166694"/>
                  <a:pt x="3433334" y="5128594"/>
                  <a:pt x="3399996" y="5123831"/>
                </a:cubicBezTo>
                <a:cubicBezTo>
                  <a:pt x="3414284" y="5138119"/>
                  <a:pt x="3442859" y="5166694"/>
                  <a:pt x="3442859" y="5190506"/>
                </a:cubicBezTo>
                <a:cubicBezTo>
                  <a:pt x="3433334" y="5171456"/>
                  <a:pt x="3419046" y="5152406"/>
                  <a:pt x="3399996" y="5138119"/>
                </a:cubicBezTo>
                <a:cubicBezTo>
                  <a:pt x="3399996" y="5119069"/>
                  <a:pt x="3399996" y="5100019"/>
                  <a:pt x="3395234" y="5080969"/>
                </a:cubicBezTo>
                <a:cubicBezTo>
                  <a:pt x="3414284" y="5095256"/>
                  <a:pt x="3433334" y="5119069"/>
                  <a:pt x="3452384" y="5142881"/>
                </a:cubicBezTo>
                <a:close/>
                <a:moveTo>
                  <a:pt x="2790444" y="5090494"/>
                </a:moveTo>
                <a:cubicBezTo>
                  <a:pt x="2766632" y="5090494"/>
                  <a:pt x="2719054" y="5085731"/>
                  <a:pt x="2709529" y="5085731"/>
                </a:cubicBezTo>
                <a:cubicBezTo>
                  <a:pt x="2695242" y="5085731"/>
                  <a:pt x="2547604" y="5085731"/>
                  <a:pt x="2547604" y="5128594"/>
                </a:cubicBezTo>
                <a:cubicBezTo>
                  <a:pt x="2547604" y="5195269"/>
                  <a:pt x="2814257" y="5176219"/>
                  <a:pt x="2814257" y="5271469"/>
                </a:cubicBezTo>
                <a:cubicBezTo>
                  <a:pt x="2814257" y="5342859"/>
                  <a:pt x="2661904" y="5352384"/>
                  <a:pt x="2652379" y="5352384"/>
                </a:cubicBezTo>
                <a:cubicBezTo>
                  <a:pt x="2638092" y="5352384"/>
                  <a:pt x="2590467" y="5347621"/>
                  <a:pt x="2561892" y="5342859"/>
                </a:cubicBezTo>
                <a:cubicBezTo>
                  <a:pt x="2585704" y="5342859"/>
                  <a:pt x="2619042" y="5347621"/>
                  <a:pt x="2628567" y="5347621"/>
                </a:cubicBezTo>
                <a:cubicBezTo>
                  <a:pt x="2657142" y="5347621"/>
                  <a:pt x="2804732" y="5333334"/>
                  <a:pt x="2804732" y="5271469"/>
                </a:cubicBezTo>
                <a:cubicBezTo>
                  <a:pt x="2804732" y="5190506"/>
                  <a:pt x="2538079" y="5209556"/>
                  <a:pt x="2538079" y="5128594"/>
                </a:cubicBezTo>
                <a:cubicBezTo>
                  <a:pt x="2538079" y="5076206"/>
                  <a:pt x="2657142" y="5080969"/>
                  <a:pt x="2676192" y="5080969"/>
                </a:cubicBezTo>
                <a:cubicBezTo>
                  <a:pt x="2685717" y="5080969"/>
                  <a:pt x="2752344" y="5085731"/>
                  <a:pt x="2790444" y="5090494"/>
                </a:cubicBezTo>
                <a:close/>
                <a:moveTo>
                  <a:pt x="1976152" y="5128594"/>
                </a:moveTo>
                <a:lnTo>
                  <a:pt x="1976152" y="5142881"/>
                </a:lnTo>
                <a:cubicBezTo>
                  <a:pt x="1947624" y="5128594"/>
                  <a:pt x="1899999" y="5104781"/>
                  <a:pt x="1899999" y="5090494"/>
                </a:cubicBezTo>
                <a:cubicBezTo>
                  <a:pt x="1899999" y="5080969"/>
                  <a:pt x="1899999" y="5085731"/>
                  <a:pt x="1904762" y="5080969"/>
                </a:cubicBezTo>
                <a:cubicBezTo>
                  <a:pt x="1928574" y="5095256"/>
                  <a:pt x="1952387" y="5109544"/>
                  <a:pt x="1976152" y="5128594"/>
                </a:cubicBezTo>
                <a:close/>
                <a:moveTo>
                  <a:pt x="10066639" y="5171456"/>
                </a:moveTo>
                <a:cubicBezTo>
                  <a:pt x="10066639" y="5204794"/>
                  <a:pt x="10061877" y="5228606"/>
                  <a:pt x="10028539" y="5266706"/>
                </a:cubicBezTo>
                <a:cubicBezTo>
                  <a:pt x="10033302" y="5247656"/>
                  <a:pt x="10052352" y="5219081"/>
                  <a:pt x="10052352" y="5209556"/>
                </a:cubicBezTo>
                <a:cubicBezTo>
                  <a:pt x="10052352" y="5195269"/>
                  <a:pt x="10023777" y="5185744"/>
                  <a:pt x="10023777" y="5171456"/>
                </a:cubicBezTo>
                <a:cubicBezTo>
                  <a:pt x="10023777" y="5161931"/>
                  <a:pt x="10033302" y="5161931"/>
                  <a:pt x="10033302" y="5147644"/>
                </a:cubicBezTo>
                <a:cubicBezTo>
                  <a:pt x="10033302" y="5142881"/>
                  <a:pt x="10028539" y="5133356"/>
                  <a:pt x="10014252" y="5138119"/>
                </a:cubicBezTo>
                <a:cubicBezTo>
                  <a:pt x="10014252" y="5128594"/>
                  <a:pt x="10023777" y="5119069"/>
                  <a:pt x="10023777" y="5104781"/>
                </a:cubicBezTo>
                <a:cubicBezTo>
                  <a:pt x="10023777" y="5095256"/>
                  <a:pt x="10014252" y="5095256"/>
                  <a:pt x="10014252" y="5085731"/>
                </a:cubicBezTo>
                <a:cubicBezTo>
                  <a:pt x="10014252" y="5071444"/>
                  <a:pt x="10019014" y="5071444"/>
                  <a:pt x="10023777" y="5071444"/>
                </a:cubicBezTo>
                <a:cubicBezTo>
                  <a:pt x="10071402" y="5133356"/>
                  <a:pt x="10066639" y="5138119"/>
                  <a:pt x="10066639" y="5171456"/>
                </a:cubicBezTo>
                <a:close/>
                <a:moveTo>
                  <a:pt x="1099995" y="5133356"/>
                </a:moveTo>
                <a:cubicBezTo>
                  <a:pt x="1095232" y="5128594"/>
                  <a:pt x="1095232" y="5119069"/>
                  <a:pt x="1090470" y="5114306"/>
                </a:cubicBezTo>
                <a:lnTo>
                  <a:pt x="1095232" y="5071444"/>
                </a:lnTo>
                <a:cubicBezTo>
                  <a:pt x="1085707" y="5085731"/>
                  <a:pt x="1095232" y="5114306"/>
                  <a:pt x="1099995" y="5133356"/>
                </a:cubicBezTo>
                <a:close/>
                <a:moveTo>
                  <a:pt x="3652361" y="5119069"/>
                </a:moveTo>
                <a:cubicBezTo>
                  <a:pt x="3661886" y="5128594"/>
                  <a:pt x="3657124" y="5138119"/>
                  <a:pt x="3661886" y="5147644"/>
                </a:cubicBezTo>
                <a:cubicBezTo>
                  <a:pt x="3676174" y="5166694"/>
                  <a:pt x="3699986" y="5176219"/>
                  <a:pt x="3709511" y="5200031"/>
                </a:cubicBezTo>
                <a:cubicBezTo>
                  <a:pt x="3723799" y="5228606"/>
                  <a:pt x="3742849" y="5266706"/>
                  <a:pt x="3757136" y="5299996"/>
                </a:cubicBezTo>
                <a:cubicBezTo>
                  <a:pt x="3757136" y="5299996"/>
                  <a:pt x="3757136" y="5304759"/>
                  <a:pt x="3747611" y="5304759"/>
                </a:cubicBezTo>
                <a:cubicBezTo>
                  <a:pt x="3704749" y="5304759"/>
                  <a:pt x="3671411" y="5228606"/>
                  <a:pt x="3647599" y="5219081"/>
                </a:cubicBezTo>
                <a:cubicBezTo>
                  <a:pt x="3633311" y="5214319"/>
                  <a:pt x="3614261" y="5214319"/>
                  <a:pt x="3590449" y="5214319"/>
                </a:cubicBezTo>
                <a:cubicBezTo>
                  <a:pt x="3590449" y="5195269"/>
                  <a:pt x="3585686" y="5166694"/>
                  <a:pt x="3561874" y="5147644"/>
                </a:cubicBezTo>
                <a:cubicBezTo>
                  <a:pt x="3571399" y="5152406"/>
                  <a:pt x="3580924" y="5152406"/>
                  <a:pt x="3595211" y="5152406"/>
                </a:cubicBezTo>
                <a:cubicBezTo>
                  <a:pt x="3590449" y="5142881"/>
                  <a:pt x="3580924" y="5133356"/>
                  <a:pt x="3576161" y="5123831"/>
                </a:cubicBezTo>
                <a:cubicBezTo>
                  <a:pt x="3595211" y="5133356"/>
                  <a:pt x="3614261" y="5147644"/>
                  <a:pt x="3633311" y="5157169"/>
                </a:cubicBezTo>
                <a:cubicBezTo>
                  <a:pt x="3638074" y="5152406"/>
                  <a:pt x="3638074" y="5157169"/>
                  <a:pt x="3638074" y="5142881"/>
                </a:cubicBezTo>
                <a:cubicBezTo>
                  <a:pt x="3638074" y="5133356"/>
                  <a:pt x="3638074" y="5138119"/>
                  <a:pt x="3633311" y="5133356"/>
                </a:cubicBezTo>
                <a:cubicBezTo>
                  <a:pt x="3604736" y="5128594"/>
                  <a:pt x="3547586" y="5095256"/>
                  <a:pt x="3538061" y="5071444"/>
                </a:cubicBezTo>
                <a:cubicBezTo>
                  <a:pt x="3561874" y="5076206"/>
                  <a:pt x="3576161" y="5080969"/>
                  <a:pt x="3590449" y="5085731"/>
                </a:cubicBezTo>
                <a:cubicBezTo>
                  <a:pt x="3590449" y="5076206"/>
                  <a:pt x="3590449" y="5066681"/>
                  <a:pt x="3599974" y="5061919"/>
                </a:cubicBezTo>
                <a:cubicBezTo>
                  <a:pt x="3614261" y="5071444"/>
                  <a:pt x="3619024" y="5100019"/>
                  <a:pt x="3652361" y="5119069"/>
                </a:cubicBezTo>
                <a:close/>
                <a:moveTo>
                  <a:pt x="10695242" y="5109544"/>
                </a:moveTo>
                <a:cubicBezTo>
                  <a:pt x="10695242" y="5109544"/>
                  <a:pt x="10690479" y="5114306"/>
                  <a:pt x="10704767" y="5114306"/>
                </a:cubicBezTo>
                <a:cubicBezTo>
                  <a:pt x="10714292" y="5114306"/>
                  <a:pt x="10723769" y="5095256"/>
                  <a:pt x="10733294" y="5080969"/>
                </a:cubicBezTo>
                <a:cubicBezTo>
                  <a:pt x="10742819" y="5080969"/>
                  <a:pt x="10752344" y="5076206"/>
                  <a:pt x="10766631" y="5076206"/>
                </a:cubicBezTo>
                <a:cubicBezTo>
                  <a:pt x="10776156" y="5076206"/>
                  <a:pt x="10833306" y="5109544"/>
                  <a:pt x="10833306" y="5128594"/>
                </a:cubicBezTo>
                <a:cubicBezTo>
                  <a:pt x="10833306" y="5138119"/>
                  <a:pt x="10819019" y="5152406"/>
                  <a:pt x="10809494" y="5166694"/>
                </a:cubicBezTo>
                <a:cubicBezTo>
                  <a:pt x="10814256" y="5171456"/>
                  <a:pt x="10809494" y="5171456"/>
                  <a:pt x="10819019" y="5171456"/>
                </a:cubicBezTo>
                <a:cubicBezTo>
                  <a:pt x="10833306" y="5171456"/>
                  <a:pt x="10847594" y="5161931"/>
                  <a:pt x="10857119" y="5161931"/>
                </a:cubicBezTo>
                <a:cubicBezTo>
                  <a:pt x="10861881" y="5166694"/>
                  <a:pt x="10861881" y="5161931"/>
                  <a:pt x="10861881" y="5171456"/>
                </a:cubicBezTo>
                <a:cubicBezTo>
                  <a:pt x="10861881" y="5204794"/>
                  <a:pt x="10790444" y="5209556"/>
                  <a:pt x="10790444" y="5261944"/>
                </a:cubicBezTo>
                <a:cubicBezTo>
                  <a:pt x="10790444" y="5271469"/>
                  <a:pt x="10799969" y="5285756"/>
                  <a:pt x="10804731" y="5295281"/>
                </a:cubicBezTo>
                <a:cubicBezTo>
                  <a:pt x="10752344" y="5285756"/>
                  <a:pt x="10666667" y="5228606"/>
                  <a:pt x="10680954" y="5171456"/>
                </a:cubicBezTo>
                <a:cubicBezTo>
                  <a:pt x="10676192" y="5176219"/>
                  <a:pt x="10676192" y="5180981"/>
                  <a:pt x="10676192" y="5190506"/>
                </a:cubicBezTo>
                <a:cubicBezTo>
                  <a:pt x="10676192" y="5204794"/>
                  <a:pt x="10680954" y="5219081"/>
                  <a:pt x="10685717" y="5233369"/>
                </a:cubicBezTo>
                <a:cubicBezTo>
                  <a:pt x="10619042" y="5219081"/>
                  <a:pt x="10580942" y="5152406"/>
                  <a:pt x="10580942" y="5104781"/>
                </a:cubicBezTo>
                <a:cubicBezTo>
                  <a:pt x="10580942" y="5061919"/>
                  <a:pt x="10609517" y="5066681"/>
                  <a:pt x="10633329" y="5066681"/>
                </a:cubicBezTo>
                <a:cubicBezTo>
                  <a:pt x="10647617" y="5066681"/>
                  <a:pt x="10657142" y="5057156"/>
                  <a:pt x="10666667" y="5057156"/>
                </a:cubicBezTo>
                <a:cubicBezTo>
                  <a:pt x="10700004" y="5057156"/>
                  <a:pt x="10695242" y="5104781"/>
                  <a:pt x="10695242" y="5109544"/>
                </a:cubicBezTo>
                <a:close/>
                <a:moveTo>
                  <a:pt x="12619054" y="5057156"/>
                </a:moveTo>
                <a:cubicBezTo>
                  <a:pt x="12614291" y="5057156"/>
                  <a:pt x="12609529" y="5052394"/>
                  <a:pt x="12609529" y="5047631"/>
                </a:cubicBezTo>
                <a:lnTo>
                  <a:pt x="12619054" y="5057156"/>
                </a:lnTo>
                <a:close/>
                <a:moveTo>
                  <a:pt x="10009489" y="5109544"/>
                </a:moveTo>
                <a:cubicBezTo>
                  <a:pt x="10009489" y="5119069"/>
                  <a:pt x="9999964" y="5119069"/>
                  <a:pt x="9999964" y="5133356"/>
                </a:cubicBezTo>
                <a:cubicBezTo>
                  <a:pt x="9999964" y="5142881"/>
                  <a:pt x="10009489" y="5147644"/>
                  <a:pt x="10009489" y="5152406"/>
                </a:cubicBezTo>
                <a:cubicBezTo>
                  <a:pt x="10014252" y="5171456"/>
                  <a:pt x="10023777" y="5204794"/>
                  <a:pt x="10023777" y="5219081"/>
                </a:cubicBezTo>
                <a:cubicBezTo>
                  <a:pt x="10023777" y="5247656"/>
                  <a:pt x="10009489" y="5280994"/>
                  <a:pt x="9985677" y="5280994"/>
                </a:cubicBezTo>
                <a:cubicBezTo>
                  <a:pt x="9976152" y="5280994"/>
                  <a:pt x="9976152" y="5276231"/>
                  <a:pt x="9971389" y="5271469"/>
                </a:cubicBezTo>
                <a:cubicBezTo>
                  <a:pt x="9961864" y="5261944"/>
                  <a:pt x="9957149" y="5242894"/>
                  <a:pt x="9947624" y="5233369"/>
                </a:cubicBezTo>
                <a:cubicBezTo>
                  <a:pt x="9928574" y="5204794"/>
                  <a:pt x="9880949" y="5166694"/>
                  <a:pt x="9861899" y="5166694"/>
                </a:cubicBezTo>
                <a:cubicBezTo>
                  <a:pt x="9861899" y="5152406"/>
                  <a:pt x="9871424" y="5123831"/>
                  <a:pt x="9857136" y="5114306"/>
                </a:cubicBezTo>
                <a:cubicBezTo>
                  <a:pt x="9857136" y="5100019"/>
                  <a:pt x="9861899" y="5080969"/>
                  <a:pt x="9871424" y="5061919"/>
                </a:cubicBezTo>
                <a:cubicBezTo>
                  <a:pt x="9871424" y="5066681"/>
                  <a:pt x="9876186" y="5071444"/>
                  <a:pt x="9880949" y="5076206"/>
                </a:cubicBezTo>
                <a:cubicBezTo>
                  <a:pt x="9885711" y="5071444"/>
                  <a:pt x="9880949" y="5071444"/>
                  <a:pt x="9880949" y="5057156"/>
                </a:cubicBezTo>
                <a:cubicBezTo>
                  <a:pt x="9880949" y="5042869"/>
                  <a:pt x="9914286" y="5047631"/>
                  <a:pt x="9919049" y="5047631"/>
                </a:cubicBezTo>
                <a:cubicBezTo>
                  <a:pt x="9947624" y="5047631"/>
                  <a:pt x="10009489" y="5052394"/>
                  <a:pt x="10009489" y="5109544"/>
                </a:cubicBezTo>
                <a:close/>
                <a:moveTo>
                  <a:pt x="11928538" y="5066681"/>
                </a:moveTo>
                <a:cubicBezTo>
                  <a:pt x="11928538" y="5080969"/>
                  <a:pt x="11890438" y="5128594"/>
                  <a:pt x="11871388" y="5152406"/>
                </a:cubicBezTo>
                <a:cubicBezTo>
                  <a:pt x="11857148" y="5166694"/>
                  <a:pt x="11842861" y="5166694"/>
                  <a:pt x="11828573" y="5176219"/>
                </a:cubicBezTo>
                <a:lnTo>
                  <a:pt x="11814286" y="5176219"/>
                </a:lnTo>
                <a:cubicBezTo>
                  <a:pt x="11814286" y="5166694"/>
                  <a:pt x="11819048" y="5157169"/>
                  <a:pt x="11819048" y="5142881"/>
                </a:cubicBezTo>
                <a:cubicBezTo>
                  <a:pt x="11785711" y="5180981"/>
                  <a:pt x="11714273" y="5185744"/>
                  <a:pt x="11676173" y="5204794"/>
                </a:cubicBezTo>
                <a:cubicBezTo>
                  <a:pt x="11728561" y="5157169"/>
                  <a:pt x="11814286" y="5042869"/>
                  <a:pt x="11823811" y="5042869"/>
                </a:cubicBezTo>
                <a:cubicBezTo>
                  <a:pt x="11838098" y="5042869"/>
                  <a:pt x="11928538" y="5057156"/>
                  <a:pt x="11928538" y="5066681"/>
                </a:cubicBezTo>
                <a:close/>
                <a:moveTo>
                  <a:pt x="7071408" y="5080969"/>
                </a:moveTo>
                <a:cubicBezTo>
                  <a:pt x="7071408" y="5095256"/>
                  <a:pt x="7080933" y="5080969"/>
                  <a:pt x="7080933" y="5095256"/>
                </a:cubicBezTo>
                <a:cubicBezTo>
                  <a:pt x="7080933" y="5095256"/>
                  <a:pt x="7023783" y="5142881"/>
                  <a:pt x="7019020" y="5142881"/>
                </a:cubicBezTo>
                <a:cubicBezTo>
                  <a:pt x="7004733" y="5142881"/>
                  <a:pt x="7004733" y="5133356"/>
                  <a:pt x="6995208" y="5133356"/>
                </a:cubicBezTo>
                <a:cubicBezTo>
                  <a:pt x="6999970" y="5128594"/>
                  <a:pt x="7009495" y="5128594"/>
                  <a:pt x="7023783" y="5128594"/>
                </a:cubicBezTo>
                <a:cubicBezTo>
                  <a:pt x="7023783" y="5123831"/>
                  <a:pt x="7019020" y="5123831"/>
                  <a:pt x="7019020" y="5109544"/>
                </a:cubicBezTo>
                <a:cubicBezTo>
                  <a:pt x="7019020" y="5100019"/>
                  <a:pt x="7028545" y="5080969"/>
                  <a:pt x="7038070" y="5071444"/>
                </a:cubicBezTo>
                <a:cubicBezTo>
                  <a:pt x="7047595" y="5057156"/>
                  <a:pt x="7071408" y="5052394"/>
                  <a:pt x="7085695" y="5042869"/>
                </a:cubicBezTo>
                <a:cubicBezTo>
                  <a:pt x="7080933" y="5061919"/>
                  <a:pt x="7071408" y="5071444"/>
                  <a:pt x="7071408" y="5080969"/>
                </a:cubicBezTo>
                <a:close/>
                <a:moveTo>
                  <a:pt x="1471422" y="5085731"/>
                </a:moveTo>
                <a:lnTo>
                  <a:pt x="1457135" y="5085731"/>
                </a:lnTo>
                <a:cubicBezTo>
                  <a:pt x="1433322" y="5066681"/>
                  <a:pt x="1409510" y="5071444"/>
                  <a:pt x="1409510" y="5042869"/>
                </a:cubicBezTo>
                <a:cubicBezTo>
                  <a:pt x="1419035" y="5052394"/>
                  <a:pt x="1457135" y="5061919"/>
                  <a:pt x="1471422" y="5085731"/>
                </a:cubicBezTo>
                <a:close/>
                <a:moveTo>
                  <a:pt x="11952350" y="5038106"/>
                </a:moveTo>
                <a:cubicBezTo>
                  <a:pt x="11938063" y="5047631"/>
                  <a:pt x="11923775" y="5052394"/>
                  <a:pt x="11923775" y="5052394"/>
                </a:cubicBezTo>
                <a:cubicBezTo>
                  <a:pt x="11914250" y="5052394"/>
                  <a:pt x="11909488" y="5052394"/>
                  <a:pt x="11899963" y="5047631"/>
                </a:cubicBezTo>
                <a:cubicBezTo>
                  <a:pt x="11904725" y="5047631"/>
                  <a:pt x="11914250" y="5042869"/>
                  <a:pt x="11923775" y="5038106"/>
                </a:cubicBezTo>
                <a:lnTo>
                  <a:pt x="11952350" y="5038106"/>
                </a:lnTo>
                <a:close/>
                <a:moveTo>
                  <a:pt x="1628537" y="5109544"/>
                </a:moveTo>
                <a:cubicBezTo>
                  <a:pt x="1595199" y="5080969"/>
                  <a:pt x="1561910" y="5057156"/>
                  <a:pt x="1528572" y="5038106"/>
                </a:cubicBezTo>
                <a:lnTo>
                  <a:pt x="1538097" y="5038106"/>
                </a:lnTo>
                <a:cubicBezTo>
                  <a:pt x="1547622" y="5038106"/>
                  <a:pt x="1614249" y="5090494"/>
                  <a:pt x="1628537" y="5109544"/>
                </a:cubicBezTo>
                <a:close/>
                <a:moveTo>
                  <a:pt x="3380946" y="5052394"/>
                </a:moveTo>
                <a:cubicBezTo>
                  <a:pt x="3380946" y="5047631"/>
                  <a:pt x="3380946" y="5038106"/>
                  <a:pt x="3385709" y="5033344"/>
                </a:cubicBezTo>
                <a:cubicBezTo>
                  <a:pt x="3385709" y="5038106"/>
                  <a:pt x="3380946" y="5047631"/>
                  <a:pt x="3380946" y="5052394"/>
                </a:cubicBezTo>
                <a:close/>
                <a:moveTo>
                  <a:pt x="12352354" y="5028581"/>
                </a:moveTo>
                <a:cubicBezTo>
                  <a:pt x="12342829" y="5052394"/>
                  <a:pt x="12376166" y="5104781"/>
                  <a:pt x="12399979" y="5133356"/>
                </a:cubicBezTo>
                <a:cubicBezTo>
                  <a:pt x="12409504" y="5123831"/>
                  <a:pt x="12423791" y="5114306"/>
                  <a:pt x="12433316" y="5104781"/>
                </a:cubicBezTo>
                <a:cubicBezTo>
                  <a:pt x="12438079" y="5114306"/>
                  <a:pt x="12442841" y="5128594"/>
                  <a:pt x="12447604" y="5142881"/>
                </a:cubicBezTo>
                <a:cubicBezTo>
                  <a:pt x="12433316" y="5152406"/>
                  <a:pt x="12414266" y="5166694"/>
                  <a:pt x="12399979" y="5185744"/>
                </a:cubicBezTo>
                <a:cubicBezTo>
                  <a:pt x="12380929" y="5161931"/>
                  <a:pt x="12333304" y="5133356"/>
                  <a:pt x="12333304" y="5119069"/>
                </a:cubicBezTo>
                <a:cubicBezTo>
                  <a:pt x="12333304" y="5109544"/>
                  <a:pt x="12342829" y="5085731"/>
                  <a:pt x="12342829" y="5076206"/>
                </a:cubicBezTo>
                <a:cubicBezTo>
                  <a:pt x="12342829" y="5061919"/>
                  <a:pt x="12338066" y="5042869"/>
                  <a:pt x="12333304" y="5028581"/>
                </a:cubicBezTo>
                <a:lnTo>
                  <a:pt x="12352354" y="5028581"/>
                </a:lnTo>
                <a:close/>
                <a:moveTo>
                  <a:pt x="11295221" y="5180981"/>
                </a:moveTo>
                <a:cubicBezTo>
                  <a:pt x="11295221" y="5166694"/>
                  <a:pt x="11280933" y="5147644"/>
                  <a:pt x="11271408" y="5142881"/>
                </a:cubicBezTo>
                <a:cubicBezTo>
                  <a:pt x="11328558" y="5100019"/>
                  <a:pt x="11361896" y="5047631"/>
                  <a:pt x="11423808" y="5028581"/>
                </a:cubicBezTo>
                <a:cubicBezTo>
                  <a:pt x="11404758" y="5071444"/>
                  <a:pt x="11357133" y="5147644"/>
                  <a:pt x="11295221" y="5180981"/>
                </a:cubicBezTo>
                <a:close/>
                <a:moveTo>
                  <a:pt x="10904744" y="5057156"/>
                </a:moveTo>
                <a:cubicBezTo>
                  <a:pt x="10914269" y="5066681"/>
                  <a:pt x="10933319" y="5066681"/>
                  <a:pt x="10942844" y="5085731"/>
                </a:cubicBezTo>
                <a:cubicBezTo>
                  <a:pt x="10952369" y="5095256"/>
                  <a:pt x="10966656" y="5119069"/>
                  <a:pt x="10966656" y="5133356"/>
                </a:cubicBezTo>
                <a:cubicBezTo>
                  <a:pt x="10966656" y="5142881"/>
                  <a:pt x="10952369" y="5147644"/>
                  <a:pt x="10952369" y="5157169"/>
                </a:cubicBezTo>
                <a:cubicBezTo>
                  <a:pt x="10938081" y="5152406"/>
                  <a:pt x="10919031" y="5138119"/>
                  <a:pt x="10904744" y="5138119"/>
                </a:cubicBezTo>
                <a:cubicBezTo>
                  <a:pt x="10895219" y="5138119"/>
                  <a:pt x="10852356" y="5152406"/>
                  <a:pt x="10828544" y="5157169"/>
                </a:cubicBezTo>
                <a:cubicBezTo>
                  <a:pt x="10833306" y="5147644"/>
                  <a:pt x="10842831" y="5138119"/>
                  <a:pt x="10842831" y="5128594"/>
                </a:cubicBezTo>
                <a:cubicBezTo>
                  <a:pt x="10842831" y="5104781"/>
                  <a:pt x="10785681" y="5066681"/>
                  <a:pt x="10776156" y="5066681"/>
                </a:cubicBezTo>
                <a:cubicBezTo>
                  <a:pt x="10766631" y="5061919"/>
                  <a:pt x="10757106" y="5066681"/>
                  <a:pt x="10747581" y="5071444"/>
                </a:cubicBezTo>
                <a:cubicBezTo>
                  <a:pt x="10761869" y="5047631"/>
                  <a:pt x="10819019" y="5028581"/>
                  <a:pt x="10842831" y="5028581"/>
                </a:cubicBezTo>
                <a:cubicBezTo>
                  <a:pt x="10857119" y="5028581"/>
                  <a:pt x="10890456" y="5052394"/>
                  <a:pt x="10904744" y="5057156"/>
                </a:cubicBezTo>
                <a:close/>
                <a:moveTo>
                  <a:pt x="10028539" y="5047631"/>
                </a:moveTo>
                <a:cubicBezTo>
                  <a:pt x="10028539" y="5061919"/>
                  <a:pt x="10019014" y="5066681"/>
                  <a:pt x="10009489" y="5071444"/>
                </a:cubicBezTo>
                <a:cubicBezTo>
                  <a:pt x="9995202" y="5057156"/>
                  <a:pt x="9976152" y="5047631"/>
                  <a:pt x="9961864" y="5033344"/>
                </a:cubicBezTo>
                <a:cubicBezTo>
                  <a:pt x="9976152" y="5033344"/>
                  <a:pt x="9990439" y="5028581"/>
                  <a:pt x="10004727" y="5028581"/>
                </a:cubicBezTo>
                <a:cubicBezTo>
                  <a:pt x="10014252" y="5028581"/>
                  <a:pt x="10028539" y="5038106"/>
                  <a:pt x="10028539" y="5047631"/>
                </a:cubicBezTo>
                <a:close/>
                <a:moveTo>
                  <a:pt x="5795201" y="5061919"/>
                </a:moveTo>
                <a:cubicBezTo>
                  <a:pt x="5790438" y="5061919"/>
                  <a:pt x="5790438" y="5028581"/>
                  <a:pt x="5795201" y="5028581"/>
                </a:cubicBezTo>
                <a:cubicBezTo>
                  <a:pt x="5799963" y="5033344"/>
                  <a:pt x="5795201" y="5047631"/>
                  <a:pt x="5795201" y="5061919"/>
                </a:cubicBezTo>
                <a:close/>
                <a:moveTo>
                  <a:pt x="1890474" y="5071444"/>
                </a:moveTo>
                <a:lnTo>
                  <a:pt x="1890474" y="5090494"/>
                </a:lnTo>
                <a:cubicBezTo>
                  <a:pt x="1861899" y="5076206"/>
                  <a:pt x="1814274" y="5052394"/>
                  <a:pt x="1814274" y="5038106"/>
                </a:cubicBezTo>
                <a:cubicBezTo>
                  <a:pt x="1814274" y="5028581"/>
                  <a:pt x="1814274" y="5033344"/>
                  <a:pt x="1819037" y="5028581"/>
                </a:cubicBezTo>
                <a:cubicBezTo>
                  <a:pt x="1842849" y="5038106"/>
                  <a:pt x="1866662" y="5057156"/>
                  <a:pt x="1890474" y="5071444"/>
                </a:cubicBezTo>
                <a:close/>
                <a:moveTo>
                  <a:pt x="5833301" y="5052394"/>
                </a:moveTo>
                <a:cubicBezTo>
                  <a:pt x="5838063" y="5047631"/>
                  <a:pt x="5838063" y="5038106"/>
                  <a:pt x="5838063" y="5023819"/>
                </a:cubicBezTo>
                <a:cubicBezTo>
                  <a:pt x="5847588" y="5047631"/>
                  <a:pt x="5842826" y="5052394"/>
                  <a:pt x="5842826" y="5057156"/>
                </a:cubicBezTo>
                <a:cubicBezTo>
                  <a:pt x="5842826" y="5057156"/>
                  <a:pt x="5838063" y="5057156"/>
                  <a:pt x="5833301" y="5052394"/>
                </a:cubicBezTo>
                <a:close/>
                <a:moveTo>
                  <a:pt x="3947589" y="5080969"/>
                </a:moveTo>
                <a:cubicBezTo>
                  <a:pt x="3957114" y="5104781"/>
                  <a:pt x="3957114" y="5133356"/>
                  <a:pt x="3961876" y="5161931"/>
                </a:cubicBezTo>
                <a:cubicBezTo>
                  <a:pt x="3961876" y="5161931"/>
                  <a:pt x="3966639" y="5157169"/>
                  <a:pt x="3966639" y="5152406"/>
                </a:cubicBezTo>
                <a:cubicBezTo>
                  <a:pt x="3976164" y="5176219"/>
                  <a:pt x="3990451" y="5204794"/>
                  <a:pt x="3995214" y="5228606"/>
                </a:cubicBezTo>
                <a:cubicBezTo>
                  <a:pt x="3995214" y="5228606"/>
                  <a:pt x="3999976" y="5223844"/>
                  <a:pt x="3999976" y="5219081"/>
                </a:cubicBezTo>
                <a:cubicBezTo>
                  <a:pt x="4019026" y="5238131"/>
                  <a:pt x="4038076" y="5257181"/>
                  <a:pt x="4061889" y="5276231"/>
                </a:cubicBezTo>
                <a:cubicBezTo>
                  <a:pt x="4061889" y="5280994"/>
                  <a:pt x="4061889" y="5285756"/>
                  <a:pt x="4057126" y="5290519"/>
                </a:cubicBezTo>
                <a:cubicBezTo>
                  <a:pt x="3938064" y="5214319"/>
                  <a:pt x="3938064" y="5104781"/>
                  <a:pt x="3928539" y="5023819"/>
                </a:cubicBezTo>
                <a:cubicBezTo>
                  <a:pt x="3957114" y="5033344"/>
                  <a:pt x="3938064" y="5061919"/>
                  <a:pt x="3947589" y="5080969"/>
                </a:cubicBezTo>
                <a:close/>
                <a:moveTo>
                  <a:pt x="1952387" y="5090494"/>
                </a:moveTo>
                <a:cubicBezTo>
                  <a:pt x="1952387" y="5090494"/>
                  <a:pt x="1957149" y="5085731"/>
                  <a:pt x="1957149" y="5080969"/>
                </a:cubicBezTo>
                <a:lnTo>
                  <a:pt x="1966627" y="5080969"/>
                </a:lnTo>
                <a:cubicBezTo>
                  <a:pt x="1990439" y="5095256"/>
                  <a:pt x="2009489" y="5104781"/>
                  <a:pt x="2028539" y="5119069"/>
                </a:cubicBezTo>
                <a:lnTo>
                  <a:pt x="2028539" y="5142881"/>
                </a:lnTo>
                <a:lnTo>
                  <a:pt x="1866662" y="5038106"/>
                </a:lnTo>
                <a:cubicBezTo>
                  <a:pt x="1866662" y="5033344"/>
                  <a:pt x="1871424" y="5028581"/>
                  <a:pt x="1871424" y="5023819"/>
                </a:cubicBezTo>
                <a:cubicBezTo>
                  <a:pt x="1895237" y="5033344"/>
                  <a:pt x="1952387" y="5052394"/>
                  <a:pt x="1952387" y="5090494"/>
                </a:cubicBezTo>
                <a:close/>
                <a:moveTo>
                  <a:pt x="11466671" y="5057156"/>
                </a:moveTo>
                <a:cubicBezTo>
                  <a:pt x="11490436" y="5028581"/>
                  <a:pt x="11523773" y="5038106"/>
                  <a:pt x="11547586" y="5038106"/>
                </a:cubicBezTo>
                <a:cubicBezTo>
                  <a:pt x="11509486" y="5061919"/>
                  <a:pt x="11447621" y="5109544"/>
                  <a:pt x="11433333" y="5109544"/>
                </a:cubicBezTo>
                <a:cubicBezTo>
                  <a:pt x="11423808" y="5109544"/>
                  <a:pt x="11419046" y="5100019"/>
                  <a:pt x="11409521" y="5095256"/>
                </a:cubicBezTo>
                <a:cubicBezTo>
                  <a:pt x="11409521" y="5066681"/>
                  <a:pt x="11447621" y="5028581"/>
                  <a:pt x="11476196" y="5019056"/>
                </a:cubicBezTo>
                <a:cubicBezTo>
                  <a:pt x="11476196" y="5028581"/>
                  <a:pt x="11471433" y="5042869"/>
                  <a:pt x="11466671" y="5057156"/>
                </a:cubicBezTo>
                <a:close/>
                <a:moveTo>
                  <a:pt x="12514279" y="5142881"/>
                </a:moveTo>
                <a:lnTo>
                  <a:pt x="12514279" y="5161931"/>
                </a:lnTo>
                <a:cubicBezTo>
                  <a:pt x="12480941" y="5128594"/>
                  <a:pt x="12438079" y="5123831"/>
                  <a:pt x="12438079" y="5085731"/>
                </a:cubicBezTo>
                <a:cubicBezTo>
                  <a:pt x="12428554" y="5095256"/>
                  <a:pt x="12414266" y="5104781"/>
                  <a:pt x="12399979" y="5114306"/>
                </a:cubicBezTo>
                <a:cubicBezTo>
                  <a:pt x="12380929" y="5090494"/>
                  <a:pt x="12371404" y="5066681"/>
                  <a:pt x="12361879" y="5042869"/>
                </a:cubicBezTo>
                <a:lnTo>
                  <a:pt x="12361879" y="5028581"/>
                </a:lnTo>
                <a:cubicBezTo>
                  <a:pt x="12390454" y="5028581"/>
                  <a:pt x="12423791" y="5023819"/>
                  <a:pt x="12457129" y="5014294"/>
                </a:cubicBezTo>
                <a:cubicBezTo>
                  <a:pt x="12480941" y="5057156"/>
                  <a:pt x="12514279" y="5128594"/>
                  <a:pt x="12514279" y="5142881"/>
                </a:cubicBezTo>
                <a:close/>
                <a:moveTo>
                  <a:pt x="5876163" y="5047631"/>
                </a:moveTo>
                <a:cubicBezTo>
                  <a:pt x="5871401" y="5047631"/>
                  <a:pt x="5866638" y="5042869"/>
                  <a:pt x="5866638" y="5028581"/>
                </a:cubicBezTo>
                <a:cubicBezTo>
                  <a:pt x="5866638" y="5019056"/>
                  <a:pt x="5876163" y="5014294"/>
                  <a:pt x="5880926" y="5009531"/>
                </a:cubicBezTo>
                <a:cubicBezTo>
                  <a:pt x="5880926" y="5019056"/>
                  <a:pt x="5880926" y="5033344"/>
                  <a:pt x="5876163" y="5047631"/>
                </a:cubicBezTo>
                <a:close/>
                <a:moveTo>
                  <a:pt x="5814251" y="5085731"/>
                </a:moveTo>
                <a:cubicBezTo>
                  <a:pt x="5809488" y="5080969"/>
                  <a:pt x="5809488" y="5076206"/>
                  <a:pt x="5809488" y="5066681"/>
                </a:cubicBezTo>
                <a:cubicBezTo>
                  <a:pt x="5809488" y="5052394"/>
                  <a:pt x="5814251" y="5023819"/>
                  <a:pt x="5823776" y="5009531"/>
                </a:cubicBezTo>
                <a:cubicBezTo>
                  <a:pt x="5819013" y="5057156"/>
                  <a:pt x="5819013" y="5076206"/>
                  <a:pt x="5814251" y="5085731"/>
                </a:cubicBezTo>
                <a:close/>
                <a:moveTo>
                  <a:pt x="4014264" y="5271469"/>
                </a:moveTo>
                <a:lnTo>
                  <a:pt x="4014264" y="5285756"/>
                </a:lnTo>
                <a:cubicBezTo>
                  <a:pt x="3942826" y="5228606"/>
                  <a:pt x="3914251" y="5133356"/>
                  <a:pt x="3914251" y="5071444"/>
                </a:cubicBezTo>
                <a:cubicBezTo>
                  <a:pt x="3914251" y="5052394"/>
                  <a:pt x="3909489" y="5028581"/>
                  <a:pt x="3904726" y="5009531"/>
                </a:cubicBezTo>
                <a:lnTo>
                  <a:pt x="3914251" y="5009531"/>
                </a:lnTo>
                <a:cubicBezTo>
                  <a:pt x="3928539" y="5095256"/>
                  <a:pt x="3919014" y="5185744"/>
                  <a:pt x="4014264" y="5271469"/>
                </a:cubicBezTo>
                <a:close/>
                <a:moveTo>
                  <a:pt x="7009495" y="5038106"/>
                </a:moveTo>
                <a:lnTo>
                  <a:pt x="7009495" y="5052394"/>
                </a:lnTo>
                <a:lnTo>
                  <a:pt x="7038070" y="5052394"/>
                </a:lnTo>
                <a:cubicBezTo>
                  <a:pt x="7033308" y="5061919"/>
                  <a:pt x="7028545" y="5076206"/>
                  <a:pt x="7019020" y="5076206"/>
                </a:cubicBezTo>
                <a:cubicBezTo>
                  <a:pt x="7004733" y="5076206"/>
                  <a:pt x="6999970" y="5061919"/>
                  <a:pt x="6995208" y="5052394"/>
                </a:cubicBezTo>
                <a:cubicBezTo>
                  <a:pt x="6990445" y="5057156"/>
                  <a:pt x="6990445" y="5066681"/>
                  <a:pt x="6976158" y="5071444"/>
                </a:cubicBezTo>
                <a:lnTo>
                  <a:pt x="6976158" y="5038106"/>
                </a:lnTo>
                <a:cubicBezTo>
                  <a:pt x="6980920" y="5038106"/>
                  <a:pt x="6980920" y="5042869"/>
                  <a:pt x="6995208" y="5042869"/>
                </a:cubicBezTo>
                <a:cubicBezTo>
                  <a:pt x="7004733" y="5042869"/>
                  <a:pt x="7023783" y="5019056"/>
                  <a:pt x="7033308" y="5004769"/>
                </a:cubicBezTo>
                <a:cubicBezTo>
                  <a:pt x="7028545" y="5014294"/>
                  <a:pt x="7019020" y="5028581"/>
                  <a:pt x="7009495" y="5038106"/>
                </a:cubicBezTo>
                <a:close/>
                <a:moveTo>
                  <a:pt x="5923788" y="5009531"/>
                </a:moveTo>
                <a:cubicBezTo>
                  <a:pt x="5923788" y="5014294"/>
                  <a:pt x="5914263" y="5019056"/>
                  <a:pt x="5904738" y="5028581"/>
                </a:cubicBezTo>
                <a:cubicBezTo>
                  <a:pt x="5909501" y="5033344"/>
                  <a:pt x="5919026" y="5028581"/>
                  <a:pt x="5923788" y="5028581"/>
                </a:cubicBezTo>
                <a:cubicBezTo>
                  <a:pt x="5923788" y="5038106"/>
                  <a:pt x="5914263" y="5047631"/>
                  <a:pt x="5919026" y="5057156"/>
                </a:cubicBezTo>
                <a:cubicBezTo>
                  <a:pt x="5919026" y="5057156"/>
                  <a:pt x="5914263" y="5057156"/>
                  <a:pt x="5909501" y="5052394"/>
                </a:cubicBezTo>
                <a:cubicBezTo>
                  <a:pt x="5914263" y="5052394"/>
                  <a:pt x="5914263" y="5047631"/>
                  <a:pt x="5909501" y="5042869"/>
                </a:cubicBezTo>
                <a:cubicBezTo>
                  <a:pt x="5890451" y="5052394"/>
                  <a:pt x="5890451" y="5066681"/>
                  <a:pt x="5880926" y="5076206"/>
                </a:cubicBezTo>
                <a:cubicBezTo>
                  <a:pt x="5885688" y="5052394"/>
                  <a:pt x="5895213" y="5028581"/>
                  <a:pt x="5899976" y="5004769"/>
                </a:cubicBezTo>
                <a:cubicBezTo>
                  <a:pt x="5904738" y="5004769"/>
                  <a:pt x="5909501" y="5009531"/>
                  <a:pt x="5923788" y="5009531"/>
                </a:cubicBezTo>
                <a:close/>
                <a:moveTo>
                  <a:pt x="5999988" y="5061919"/>
                </a:moveTo>
                <a:lnTo>
                  <a:pt x="5990463" y="5071444"/>
                </a:lnTo>
                <a:cubicBezTo>
                  <a:pt x="5985701" y="5066681"/>
                  <a:pt x="5976176" y="5052394"/>
                  <a:pt x="5971413" y="5038106"/>
                </a:cubicBezTo>
                <a:cubicBezTo>
                  <a:pt x="5961888" y="5052394"/>
                  <a:pt x="5947601" y="5066681"/>
                  <a:pt x="5933313" y="5076206"/>
                </a:cubicBezTo>
                <a:cubicBezTo>
                  <a:pt x="5952363" y="5052394"/>
                  <a:pt x="5961888" y="5023819"/>
                  <a:pt x="5976176" y="5000006"/>
                </a:cubicBezTo>
                <a:cubicBezTo>
                  <a:pt x="5971413" y="5009531"/>
                  <a:pt x="5971413" y="5047631"/>
                  <a:pt x="5999988" y="5061919"/>
                </a:cubicBezTo>
                <a:close/>
                <a:moveTo>
                  <a:pt x="11738086" y="5004769"/>
                </a:moveTo>
                <a:cubicBezTo>
                  <a:pt x="11738086" y="5014294"/>
                  <a:pt x="11690461" y="5066681"/>
                  <a:pt x="11661886" y="5090494"/>
                </a:cubicBezTo>
                <a:cubicBezTo>
                  <a:pt x="11642836" y="5104781"/>
                  <a:pt x="11566636" y="5138119"/>
                  <a:pt x="11538061" y="5138119"/>
                </a:cubicBezTo>
                <a:lnTo>
                  <a:pt x="11523773" y="5138119"/>
                </a:lnTo>
                <a:lnTo>
                  <a:pt x="11542823" y="5119069"/>
                </a:lnTo>
                <a:lnTo>
                  <a:pt x="11533298" y="5114306"/>
                </a:lnTo>
                <a:cubicBezTo>
                  <a:pt x="11523773" y="5123831"/>
                  <a:pt x="11514248" y="5133356"/>
                  <a:pt x="11504723" y="5133356"/>
                </a:cubicBezTo>
                <a:cubicBezTo>
                  <a:pt x="11485673" y="5133356"/>
                  <a:pt x="11485673" y="5114306"/>
                  <a:pt x="11447621" y="5114306"/>
                </a:cubicBezTo>
                <a:cubicBezTo>
                  <a:pt x="11490436" y="5085731"/>
                  <a:pt x="11538061" y="5052394"/>
                  <a:pt x="11580923" y="5028581"/>
                </a:cubicBezTo>
                <a:cubicBezTo>
                  <a:pt x="11576161" y="5033344"/>
                  <a:pt x="11576161" y="5042869"/>
                  <a:pt x="11571398" y="5052394"/>
                </a:cubicBezTo>
                <a:cubicBezTo>
                  <a:pt x="11571398" y="5052394"/>
                  <a:pt x="11566636" y="5057156"/>
                  <a:pt x="11580923" y="5057156"/>
                </a:cubicBezTo>
                <a:cubicBezTo>
                  <a:pt x="11599973" y="5057156"/>
                  <a:pt x="11719036" y="4995244"/>
                  <a:pt x="11733323" y="4995244"/>
                </a:cubicBezTo>
                <a:cubicBezTo>
                  <a:pt x="11733323" y="4995244"/>
                  <a:pt x="11738086" y="4990481"/>
                  <a:pt x="11738086" y="5004769"/>
                </a:cubicBezTo>
                <a:close/>
                <a:moveTo>
                  <a:pt x="6223778" y="4995244"/>
                </a:moveTo>
                <a:cubicBezTo>
                  <a:pt x="6223778" y="4995244"/>
                  <a:pt x="6223778" y="5000006"/>
                  <a:pt x="6219016" y="4995244"/>
                </a:cubicBezTo>
                <a:lnTo>
                  <a:pt x="6223778" y="4995244"/>
                </a:lnTo>
                <a:close/>
                <a:moveTo>
                  <a:pt x="3904726" y="5061919"/>
                </a:moveTo>
                <a:cubicBezTo>
                  <a:pt x="3904726" y="5071444"/>
                  <a:pt x="3899964" y="5076206"/>
                  <a:pt x="3899964" y="5085731"/>
                </a:cubicBezTo>
                <a:cubicBezTo>
                  <a:pt x="3895201" y="5057156"/>
                  <a:pt x="3890439" y="5023819"/>
                  <a:pt x="3880914" y="4995244"/>
                </a:cubicBezTo>
                <a:cubicBezTo>
                  <a:pt x="3890439" y="5004769"/>
                  <a:pt x="3904726" y="5052394"/>
                  <a:pt x="3904726" y="5061919"/>
                </a:cubicBezTo>
                <a:close/>
                <a:moveTo>
                  <a:pt x="1461897" y="5038106"/>
                </a:moveTo>
                <a:cubicBezTo>
                  <a:pt x="1447610" y="5023819"/>
                  <a:pt x="1428560" y="5009531"/>
                  <a:pt x="1419035" y="4995244"/>
                </a:cubicBezTo>
                <a:cubicBezTo>
                  <a:pt x="1438085" y="4990481"/>
                  <a:pt x="1457135" y="5019056"/>
                  <a:pt x="1461897" y="5038106"/>
                </a:cubicBezTo>
                <a:close/>
                <a:moveTo>
                  <a:pt x="6466666" y="4995244"/>
                </a:moveTo>
                <a:cubicBezTo>
                  <a:pt x="6457141" y="5009531"/>
                  <a:pt x="6452378" y="5028581"/>
                  <a:pt x="6442853" y="5047631"/>
                </a:cubicBezTo>
                <a:lnTo>
                  <a:pt x="6428566" y="5047631"/>
                </a:lnTo>
                <a:cubicBezTo>
                  <a:pt x="6428566" y="5047631"/>
                  <a:pt x="6428566" y="5042869"/>
                  <a:pt x="6423803" y="5038106"/>
                </a:cubicBezTo>
                <a:cubicBezTo>
                  <a:pt x="6442853" y="5023819"/>
                  <a:pt x="6447616" y="4995244"/>
                  <a:pt x="6452378" y="4990481"/>
                </a:cubicBezTo>
                <a:cubicBezTo>
                  <a:pt x="6457141" y="4990481"/>
                  <a:pt x="6461903" y="4990481"/>
                  <a:pt x="6466666" y="4995244"/>
                </a:cubicBezTo>
                <a:close/>
                <a:moveTo>
                  <a:pt x="6085713" y="5028581"/>
                </a:moveTo>
                <a:lnTo>
                  <a:pt x="6066663" y="5028581"/>
                </a:lnTo>
                <a:cubicBezTo>
                  <a:pt x="6066663" y="5028581"/>
                  <a:pt x="6061901" y="5023819"/>
                  <a:pt x="6061901" y="5038106"/>
                </a:cubicBezTo>
                <a:cubicBezTo>
                  <a:pt x="6061901" y="5038106"/>
                  <a:pt x="6061901" y="5061919"/>
                  <a:pt x="6080951" y="5047631"/>
                </a:cubicBezTo>
                <a:lnTo>
                  <a:pt x="6080951" y="5066681"/>
                </a:lnTo>
                <a:lnTo>
                  <a:pt x="6066663" y="5066681"/>
                </a:lnTo>
                <a:cubicBezTo>
                  <a:pt x="6061901" y="5061919"/>
                  <a:pt x="6066663" y="5057156"/>
                  <a:pt x="6052376" y="5057156"/>
                </a:cubicBezTo>
                <a:cubicBezTo>
                  <a:pt x="6042851" y="5057156"/>
                  <a:pt x="6028563" y="5066681"/>
                  <a:pt x="6014276" y="5071444"/>
                </a:cubicBezTo>
                <a:cubicBezTo>
                  <a:pt x="6019038" y="5047631"/>
                  <a:pt x="6023801" y="5019056"/>
                  <a:pt x="6028563" y="4995244"/>
                </a:cubicBezTo>
                <a:cubicBezTo>
                  <a:pt x="6033326" y="5014294"/>
                  <a:pt x="6033326" y="5033344"/>
                  <a:pt x="6028563" y="5057156"/>
                </a:cubicBezTo>
                <a:cubicBezTo>
                  <a:pt x="6028563" y="5057156"/>
                  <a:pt x="6023801" y="5061919"/>
                  <a:pt x="6038088" y="5061919"/>
                </a:cubicBezTo>
                <a:cubicBezTo>
                  <a:pt x="6061901" y="5061919"/>
                  <a:pt x="6047613" y="5033344"/>
                  <a:pt x="6052376" y="5014294"/>
                </a:cubicBezTo>
                <a:cubicBezTo>
                  <a:pt x="6061901" y="5014294"/>
                  <a:pt x="6061901" y="5023819"/>
                  <a:pt x="6071426" y="5028581"/>
                </a:cubicBezTo>
                <a:cubicBezTo>
                  <a:pt x="6076188" y="5023819"/>
                  <a:pt x="6071426" y="5019056"/>
                  <a:pt x="6071426" y="5004769"/>
                </a:cubicBezTo>
                <a:cubicBezTo>
                  <a:pt x="6071426" y="4995244"/>
                  <a:pt x="6076188" y="4995244"/>
                  <a:pt x="6080951" y="4990481"/>
                </a:cubicBezTo>
                <a:lnTo>
                  <a:pt x="6085713" y="5028581"/>
                </a:lnTo>
                <a:close/>
                <a:moveTo>
                  <a:pt x="12333304" y="5076206"/>
                </a:moveTo>
                <a:cubicBezTo>
                  <a:pt x="12333304" y="5085731"/>
                  <a:pt x="12328541" y="5109544"/>
                  <a:pt x="12314254" y="5128594"/>
                </a:cubicBezTo>
                <a:cubicBezTo>
                  <a:pt x="12299966" y="5119069"/>
                  <a:pt x="12304729" y="5119069"/>
                  <a:pt x="12299966" y="5109544"/>
                </a:cubicBezTo>
                <a:cubicBezTo>
                  <a:pt x="12285679" y="5128594"/>
                  <a:pt x="12295204" y="5157169"/>
                  <a:pt x="12261866" y="5176219"/>
                </a:cubicBezTo>
                <a:cubicBezTo>
                  <a:pt x="12257104" y="5180981"/>
                  <a:pt x="12261866" y="5185744"/>
                  <a:pt x="12247579" y="5185744"/>
                </a:cubicBezTo>
                <a:cubicBezTo>
                  <a:pt x="12238100" y="5185744"/>
                  <a:pt x="12247579" y="5176219"/>
                  <a:pt x="12242863" y="5171456"/>
                </a:cubicBezTo>
                <a:cubicBezTo>
                  <a:pt x="12219050" y="5190506"/>
                  <a:pt x="12195238" y="5219081"/>
                  <a:pt x="12176188" y="5219081"/>
                </a:cubicBezTo>
                <a:cubicBezTo>
                  <a:pt x="12161900" y="5219081"/>
                  <a:pt x="12161900" y="5214319"/>
                  <a:pt x="12157138" y="5209556"/>
                </a:cubicBezTo>
                <a:cubicBezTo>
                  <a:pt x="12147613" y="5214319"/>
                  <a:pt x="12114275" y="5214319"/>
                  <a:pt x="12114275" y="5190506"/>
                </a:cubicBezTo>
                <a:cubicBezTo>
                  <a:pt x="12114275" y="5180981"/>
                  <a:pt x="12123800" y="5176219"/>
                  <a:pt x="12128563" y="5171456"/>
                </a:cubicBezTo>
                <a:lnTo>
                  <a:pt x="12114275" y="5157169"/>
                </a:lnTo>
                <a:cubicBezTo>
                  <a:pt x="12057125" y="5190506"/>
                  <a:pt x="12085700" y="5204794"/>
                  <a:pt x="12047600" y="5204794"/>
                </a:cubicBezTo>
                <a:cubicBezTo>
                  <a:pt x="12033313" y="5204794"/>
                  <a:pt x="12033313" y="5200031"/>
                  <a:pt x="12023788" y="5190506"/>
                </a:cubicBezTo>
                <a:cubicBezTo>
                  <a:pt x="12009500" y="5195269"/>
                  <a:pt x="11985688" y="5180981"/>
                  <a:pt x="11985688" y="5171456"/>
                </a:cubicBezTo>
                <a:cubicBezTo>
                  <a:pt x="11985688" y="5161931"/>
                  <a:pt x="11990450" y="5161931"/>
                  <a:pt x="11995213" y="5157169"/>
                </a:cubicBezTo>
                <a:cubicBezTo>
                  <a:pt x="11980925" y="5152406"/>
                  <a:pt x="11957113" y="5157169"/>
                  <a:pt x="11942825" y="5152406"/>
                </a:cubicBezTo>
                <a:cubicBezTo>
                  <a:pt x="11919013" y="5147644"/>
                  <a:pt x="11914250" y="5114306"/>
                  <a:pt x="11914250" y="5109544"/>
                </a:cubicBezTo>
                <a:cubicBezTo>
                  <a:pt x="11914250" y="5100019"/>
                  <a:pt x="11923775" y="5095256"/>
                  <a:pt x="11928538" y="5085731"/>
                </a:cubicBezTo>
                <a:cubicBezTo>
                  <a:pt x="11947588" y="5109544"/>
                  <a:pt x="11995213" y="5114306"/>
                  <a:pt x="12019025" y="5114306"/>
                </a:cubicBezTo>
                <a:cubicBezTo>
                  <a:pt x="12090463" y="5114306"/>
                  <a:pt x="12157138" y="5085731"/>
                  <a:pt x="12219050" y="5004769"/>
                </a:cubicBezTo>
                <a:cubicBezTo>
                  <a:pt x="12209525" y="5038106"/>
                  <a:pt x="12195238" y="5071444"/>
                  <a:pt x="12176188" y="5109544"/>
                </a:cubicBezTo>
                <a:cubicBezTo>
                  <a:pt x="12209525" y="5071444"/>
                  <a:pt x="12233338" y="5023819"/>
                  <a:pt x="12223813" y="4985719"/>
                </a:cubicBezTo>
                <a:cubicBezTo>
                  <a:pt x="12290441" y="5047631"/>
                  <a:pt x="12333304" y="4985719"/>
                  <a:pt x="12333304" y="5076206"/>
                </a:cubicBezTo>
                <a:close/>
                <a:moveTo>
                  <a:pt x="6171391" y="5000006"/>
                </a:moveTo>
                <a:cubicBezTo>
                  <a:pt x="6171391" y="5004769"/>
                  <a:pt x="6161866" y="5004769"/>
                  <a:pt x="6157103" y="5009531"/>
                </a:cubicBezTo>
                <a:lnTo>
                  <a:pt x="6157103" y="5023819"/>
                </a:lnTo>
                <a:cubicBezTo>
                  <a:pt x="6161866" y="5028581"/>
                  <a:pt x="6171391" y="5028581"/>
                  <a:pt x="6171391" y="5033344"/>
                </a:cubicBezTo>
                <a:cubicBezTo>
                  <a:pt x="6166628" y="5033344"/>
                  <a:pt x="6157103" y="5033344"/>
                  <a:pt x="6147626" y="5038106"/>
                </a:cubicBezTo>
                <a:cubicBezTo>
                  <a:pt x="6152341" y="5042869"/>
                  <a:pt x="6161866" y="5047631"/>
                  <a:pt x="6166628" y="5047631"/>
                </a:cubicBezTo>
                <a:lnTo>
                  <a:pt x="6166628" y="5061919"/>
                </a:lnTo>
                <a:cubicBezTo>
                  <a:pt x="6157103" y="5061919"/>
                  <a:pt x="6142863" y="5047631"/>
                  <a:pt x="6142863" y="5033344"/>
                </a:cubicBezTo>
                <a:cubicBezTo>
                  <a:pt x="6142863" y="5023819"/>
                  <a:pt x="6152341" y="5000006"/>
                  <a:pt x="6152341" y="4985719"/>
                </a:cubicBezTo>
                <a:cubicBezTo>
                  <a:pt x="6161866" y="4985719"/>
                  <a:pt x="6161866" y="4995244"/>
                  <a:pt x="6171391" y="5000006"/>
                </a:cubicBezTo>
                <a:close/>
                <a:moveTo>
                  <a:pt x="6128576" y="5047631"/>
                </a:moveTo>
                <a:cubicBezTo>
                  <a:pt x="6128576" y="5057156"/>
                  <a:pt x="6109526" y="5061919"/>
                  <a:pt x="6100001" y="5066681"/>
                </a:cubicBezTo>
                <a:cubicBezTo>
                  <a:pt x="6104763" y="5061919"/>
                  <a:pt x="6109526" y="5052394"/>
                  <a:pt x="6119051" y="5042869"/>
                </a:cubicBezTo>
                <a:cubicBezTo>
                  <a:pt x="6114288" y="5038106"/>
                  <a:pt x="6104763" y="5038106"/>
                  <a:pt x="6100001" y="5038106"/>
                </a:cubicBezTo>
                <a:lnTo>
                  <a:pt x="6119051" y="5038106"/>
                </a:lnTo>
                <a:cubicBezTo>
                  <a:pt x="6119051" y="5023819"/>
                  <a:pt x="6109526" y="5000006"/>
                  <a:pt x="6133338" y="4985719"/>
                </a:cubicBezTo>
                <a:cubicBezTo>
                  <a:pt x="6128576" y="5019056"/>
                  <a:pt x="6128576" y="5033344"/>
                  <a:pt x="6128576" y="5047631"/>
                </a:cubicBezTo>
                <a:close/>
                <a:moveTo>
                  <a:pt x="12576191" y="5057156"/>
                </a:moveTo>
                <a:lnTo>
                  <a:pt x="12576191" y="5085731"/>
                </a:lnTo>
                <a:cubicBezTo>
                  <a:pt x="12557141" y="5076206"/>
                  <a:pt x="12547616" y="5061919"/>
                  <a:pt x="12528566" y="5066681"/>
                </a:cubicBezTo>
                <a:cubicBezTo>
                  <a:pt x="12538091" y="5085731"/>
                  <a:pt x="12552379" y="5114306"/>
                  <a:pt x="12552379" y="5123831"/>
                </a:cubicBezTo>
                <a:cubicBezTo>
                  <a:pt x="12552379" y="5138119"/>
                  <a:pt x="12538091" y="5161931"/>
                  <a:pt x="12528566" y="5176219"/>
                </a:cubicBezTo>
                <a:cubicBezTo>
                  <a:pt x="12528566" y="5128594"/>
                  <a:pt x="12499991" y="5057156"/>
                  <a:pt x="12471416" y="5014294"/>
                </a:cubicBezTo>
                <a:cubicBezTo>
                  <a:pt x="12485704" y="5004769"/>
                  <a:pt x="12514279" y="4980956"/>
                  <a:pt x="12523804" y="4980956"/>
                </a:cubicBezTo>
                <a:cubicBezTo>
                  <a:pt x="12547616" y="4980956"/>
                  <a:pt x="12576191" y="5057156"/>
                  <a:pt x="12576191" y="5057156"/>
                </a:cubicBezTo>
                <a:close/>
                <a:moveTo>
                  <a:pt x="11747611" y="4995244"/>
                </a:moveTo>
                <a:cubicBezTo>
                  <a:pt x="11742848" y="4995244"/>
                  <a:pt x="11738086" y="4990481"/>
                  <a:pt x="11733323" y="4985719"/>
                </a:cubicBezTo>
                <a:lnTo>
                  <a:pt x="11761898" y="4980956"/>
                </a:lnTo>
                <a:lnTo>
                  <a:pt x="11747611" y="4995244"/>
                </a:lnTo>
                <a:close/>
                <a:moveTo>
                  <a:pt x="6247591" y="4990481"/>
                </a:moveTo>
                <a:cubicBezTo>
                  <a:pt x="6242828" y="5004769"/>
                  <a:pt x="6238066" y="5023819"/>
                  <a:pt x="6238066" y="5033344"/>
                </a:cubicBezTo>
                <a:cubicBezTo>
                  <a:pt x="6238066" y="5047631"/>
                  <a:pt x="6238066" y="5047631"/>
                  <a:pt x="6252353" y="5052394"/>
                </a:cubicBezTo>
                <a:cubicBezTo>
                  <a:pt x="6252353" y="5033344"/>
                  <a:pt x="6257116" y="5009531"/>
                  <a:pt x="6261878" y="4985719"/>
                </a:cubicBezTo>
                <a:cubicBezTo>
                  <a:pt x="6271403" y="4990481"/>
                  <a:pt x="6271403" y="4995244"/>
                  <a:pt x="6266641" y="5000006"/>
                </a:cubicBezTo>
                <a:cubicBezTo>
                  <a:pt x="6266641" y="5019056"/>
                  <a:pt x="6266641" y="5061919"/>
                  <a:pt x="6252353" y="5061919"/>
                </a:cubicBezTo>
                <a:cubicBezTo>
                  <a:pt x="6242828" y="5061919"/>
                  <a:pt x="6252353" y="5052394"/>
                  <a:pt x="6242828" y="5052394"/>
                </a:cubicBezTo>
                <a:cubicBezTo>
                  <a:pt x="6228541" y="5052394"/>
                  <a:pt x="6233303" y="5061919"/>
                  <a:pt x="6228541" y="5061919"/>
                </a:cubicBezTo>
                <a:cubicBezTo>
                  <a:pt x="6223778" y="5057156"/>
                  <a:pt x="6223778" y="5057156"/>
                  <a:pt x="6223778" y="5047631"/>
                </a:cubicBezTo>
                <a:cubicBezTo>
                  <a:pt x="6223778" y="5033344"/>
                  <a:pt x="6228541" y="5023819"/>
                  <a:pt x="6233303" y="5014294"/>
                </a:cubicBezTo>
                <a:cubicBezTo>
                  <a:pt x="6228541" y="5009531"/>
                  <a:pt x="6223778" y="5004769"/>
                  <a:pt x="6214253" y="5004769"/>
                </a:cubicBezTo>
                <a:cubicBezTo>
                  <a:pt x="6209491" y="5019056"/>
                  <a:pt x="6219016" y="5042869"/>
                  <a:pt x="6195203" y="5061919"/>
                </a:cubicBezTo>
                <a:cubicBezTo>
                  <a:pt x="6195203" y="5057156"/>
                  <a:pt x="6199966" y="5057156"/>
                  <a:pt x="6199966" y="5047631"/>
                </a:cubicBezTo>
                <a:cubicBezTo>
                  <a:pt x="6199966" y="5033344"/>
                  <a:pt x="6190441" y="5042869"/>
                  <a:pt x="6185678" y="5042869"/>
                </a:cubicBezTo>
                <a:cubicBezTo>
                  <a:pt x="6195203" y="5028581"/>
                  <a:pt x="6199966" y="5009531"/>
                  <a:pt x="6199966" y="4995244"/>
                </a:cubicBezTo>
                <a:cubicBezTo>
                  <a:pt x="6199966" y="4985719"/>
                  <a:pt x="6204728" y="4980956"/>
                  <a:pt x="6214253" y="4980956"/>
                </a:cubicBezTo>
                <a:cubicBezTo>
                  <a:pt x="6228541" y="4980956"/>
                  <a:pt x="6242828" y="4985719"/>
                  <a:pt x="6247591" y="4990481"/>
                </a:cubicBezTo>
                <a:close/>
                <a:moveTo>
                  <a:pt x="12552379" y="4976194"/>
                </a:moveTo>
                <a:cubicBezTo>
                  <a:pt x="12628531" y="4995244"/>
                  <a:pt x="12600004" y="5004769"/>
                  <a:pt x="12600004" y="5038106"/>
                </a:cubicBezTo>
                <a:cubicBezTo>
                  <a:pt x="12600004" y="5052394"/>
                  <a:pt x="12600004" y="5085731"/>
                  <a:pt x="12633294" y="5066681"/>
                </a:cubicBezTo>
                <a:cubicBezTo>
                  <a:pt x="12638056" y="5076206"/>
                  <a:pt x="12638056" y="5080969"/>
                  <a:pt x="12638056" y="5090494"/>
                </a:cubicBezTo>
                <a:cubicBezTo>
                  <a:pt x="12638056" y="5104781"/>
                  <a:pt x="12628531" y="5138119"/>
                  <a:pt x="12628531" y="5157169"/>
                </a:cubicBezTo>
                <a:cubicBezTo>
                  <a:pt x="12600004" y="5104781"/>
                  <a:pt x="12585716" y="5033344"/>
                  <a:pt x="12538091" y="4976194"/>
                </a:cubicBezTo>
                <a:lnTo>
                  <a:pt x="12552379" y="4976194"/>
                </a:lnTo>
                <a:close/>
                <a:moveTo>
                  <a:pt x="11819048" y="5019056"/>
                </a:moveTo>
                <a:cubicBezTo>
                  <a:pt x="11819048" y="5033344"/>
                  <a:pt x="11819048" y="5033344"/>
                  <a:pt x="11814286" y="5033344"/>
                </a:cubicBezTo>
                <a:cubicBezTo>
                  <a:pt x="11776186" y="5080969"/>
                  <a:pt x="11733323" y="5133356"/>
                  <a:pt x="11690461" y="5180981"/>
                </a:cubicBezTo>
                <a:cubicBezTo>
                  <a:pt x="11695223" y="5166694"/>
                  <a:pt x="11695223" y="5138119"/>
                  <a:pt x="11695223" y="5128594"/>
                </a:cubicBezTo>
                <a:cubicBezTo>
                  <a:pt x="11695223" y="5114306"/>
                  <a:pt x="11709511" y="5100019"/>
                  <a:pt x="11719036" y="5085731"/>
                </a:cubicBezTo>
                <a:cubicBezTo>
                  <a:pt x="11714273" y="5080969"/>
                  <a:pt x="11704748" y="5080969"/>
                  <a:pt x="11695223" y="5085731"/>
                </a:cubicBezTo>
                <a:cubicBezTo>
                  <a:pt x="11719036" y="5052394"/>
                  <a:pt x="11757136" y="4966669"/>
                  <a:pt x="11804761" y="4976194"/>
                </a:cubicBezTo>
                <a:cubicBezTo>
                  <a:pt x="11809523" y="4990481"/>
                  <a:pt x="11819048" y="5009531"/>
                  <a:pt x="11819048" y="5019056"/>
                </a:cubicBezTo>
                <a:close/>
                <a:moveTo>
                  <a:pt x="6428566" y="4976194"/>
                </a:moveTo>
                <a:cubicBezTo>
                  <a:pt x="6419041" y="5000006"/>
                  <a:pt x="6409516" y="5038106"/>
                  <a:pt x="6376178" y="5052394"/>
                </a:cubicBezTo>
                <a:cubicBezTo>
                  <a:pt x="6399991" y="5033344"/>
                  <a:pt x="6409516" y="4990481"/>
                  <a:pt x="6404753" y="4976194"/>
                </a:cubicBezTo>
                <a:lnTo>
                  <a:pt x="6428566" y="4976194"/>
                </a:lnTo>
                <a:close/>
                <a:moveTo>
                  <a:pt x="6299978" y="5009531"/>
                </a:moveTo>
                <a:cubicBezTo>
                  <a:pt x="6295216" y="5023819"/>
                  <a:pt x="6290453" y="5033344"/>
                  <a:pt x="6290453" y="5047631"/>
                </a:cubicBezTo>
                <a:cubicBezTo>
                  <a:pt x="6290453" y="5057156"/>
                  <a:pt x="6295216" y="5052394"/>
                  <a:pt x="6299978" y="5052394"/>
                </a:cubicBezTo>
                <a:cubicBezTo>
                  <a:pt x="6295216" y="5052394"/>
                  <a:pt x="6285691" y="5057156"/>
                  <a:pt x="6280928" y="5057156"/>
                </a:cubicBezTo>
                <a:cubicBezTo>
                  <a:pt x="6290453" y="4990481"/>
                  <a:pt x="6271403" y="5000006"/>
                  <a:pt x="6299978" y="4976194"/>
                </a:cubicBezTo>
                <a:lnTo>
                  <a:pt x="6299978" y="5009531"/>
                </a:lnTo>
                <a:close/>
                <a:moveTo>
                  <a:pt x="6371416" y="4976194"/>
                </a:moveTo>
                <a:cubicBezTo>
                  <a:pt x="6366653" y="5000006"/>
                  <a:pt x="6361891" y="5028581"/>
                  <a:pt x="6357128" y="5052394"/>
                </a:cubicBezTo>
                <a:lnTo>
                  <a:pt x="6342841" y="5052394"/>
                </a:lnTo>
                <a:cubicBezTo>
                  <a:pt x="6342841" y="5052394"/>
                  <a:pt x="6347603" y="5052394"/>
                  <a:pt x="6347603" y="5042869"/>
                </a:cubicBezTo>
                <a:cubicBezTo>
                  <a:pt x="6347603" y="5028581"/>
                  <a:pt x="6314266" y="5033344"/>
                  <a:pt x="6309503" y="5038106"/>
                </a:cubicBezTo>
                <a:cubicBezTo>
                  <a:pt x="6314266" y="5009531"/>
                  <a:pt x="6319028" y="5000006"/>
                  <a:pt x="6314266" y="4990481"/>
                </a:cubicBezTo>
                <a:cubicBezTo>
                  <a:pt x="6323791" y="4990481"/>
                  <a:pt x="6338078" y="4985719"/>
                  <a:pt x="6342841" y="4985719"/>
                </a:cubicBezTo>
                <a:cubicBezTo>
                  <a:pt x="6338078" y="4985719"/>
                  <a:pt x="6328553" y="4995244"/>
                  <a:pt x="6328553" y="5004769"/>
                </a:cubicBezTo>
                <a:lnTo>
                  <a:pt x="6347603" y="5009531"/>
                </a:lnTo>
                <a:cubicBezTo>
                  <a:pt x="6352366" y="5000006"/>
                  <a:pt x="6352366" y="4985719"/>
                  <a:pt x="6357128" y="4971431"/>
                </a:cubicBezTo>
                <a:cubicBezTo>
                  <a:pt x="6361891" y="4971431"/>
                  <a:pt x="6366653" y="4971431"/>
                  <a:pt x="6371416" y="4976194"/>
                </a:cubicBezTo>
                <a:close/>
                <a:moveTo>
                  <a:pt x="3814286" y="4990481"/>
                </a:moveTo>
                <a:cubicBezTo>
                  <a:pt x="3819049" y="4995244"/>
                  <a:pt x="3819049" y="5000006"/>
                  <a:pt x="3823811" y="5004769"/>
                </a:cubicBezTo>
                <a:cubicBezTo>
                  <a:pt x="3833336" y="5000006"/>
                  <a:pt x="3847624" y="4990481"/>
                  <a:pt x="3857149" y="4990481"/>
                </a:cubicBezTo>
                <a:cubicBezTo>
                  <a:pt x="3857149" y="4995244"/>
                  <a:pt x="3861911" y="4995244"/>
                  <a:pt x="3861911" y="5009531"/>
                </a:cubicBezTo>
                <a:cubicBezTo>
                  <a:pt x="3861911" y="5019056"/>
                  <a:pt x="3823811" y="5061919"/>
                  <a:pt x="3804761" y="5085731"/>
                </a:cubicBezTo>
                <a:cubicBezTo>
                  <a:pt x="3795236" y="5095256"/>
                  <a:pt x="3785711" y="5095256"/>
                  <a:pt x="3776186" y="5104781"/>
                </a:cubicBezTo>
                <a:lnTo>
                  <a:pt x="3776186" y="5119069"/>
                </a:lnTo>
                <a:lnTo>
                  <a:pt x="3785711" y="5128594"/>
                </a:lnTo>
                <a:cubicBezTo>
                  <a:pt x="3799999" y="5114306"/>
                  <a:pt x="3819049" y="5100019"/>
                  <a:pt x="3833336" y="5085731"/>
                </a:cubicBezTo>
                <a:lnTo>
                  <a:pt x="3847624" y="5085731"/>
                </a:lnTo>
                <a:cubicBezTo>
                  <a:pt x="3847624" y="5085731"/>
                  <a:pt x="3852386" y="5080969"/>
                  <a:pt x="3852386" y="5095256"/>
                </a:cubicBezTo>
                <a:cubicBezTo>
                  <a:pt x="3852386" y="5104781"/>
                  <a:pt x="3842861" y="5119069"/>
                  <a:pt x="3833336" y="5133356"/>
                </a:cubicBezTo>
                <a:cubicBezTo>
                  <a:pt x="3838099" y="5138119"/>
                  <a:pt x="3847624" y="5133356"/>
                  <a:pt x="3857149" y="5128594"/>
                </a:cubicBezTo>
                <a:cubicBezTo>
                  <a:pt x="3842861" y="5180981"/>
                  <a:pt x="3828574" y="5228606"/>
                  <a:pt x="3819049" y="5266706"/>
                </a:cubicBezTo>
                <a:cubicBezTo>
                  <a:pt x="3795236" y="5290519"/>
                  <a:pt x="3795236" y="5323809"/>
                  <a:pt x="3780949" y="5352384"/>
                </a:cubicBezTo>
                <a:cubicBezTo>
                  <a:pt x="3780949" y="5338096"/>
                  <a:pt x="3776186" y="5309521"/>
                  <a:pt x="3776186" y="5299996"/>
                </a:cubicBezTo>
                <a:cubicBezTo>
                  <a:pt x="3776186" y="5285756"/>
                  <a:pt x="3780949" y="5257181"/>
                  <a:pt x="3780949" y="5238131"/>
                </a:cubicBezTo>
                <a:cubicBezTo>
                  <a:pt x="3766661" y="5209556"/>
                  <a:pt x="3809524" y="5190506"/>
                  <a:pt x="3823811" y="5161931"/>
                </a:cubicBezTo>
                <a:cubicBezTo>
                  <a:pt x="3819049" y="5161931"/>
                  <a:pt x="3819049" y="5157169"/>
                  <a:pt x="3804761" y="5157169"/>
                </a:cubicBezTo>
                <a:cubicBezTo>
                  <a:pt x="3771424" y="5157169"/>
                  <a:pt x="3761899" y="5228606"/>
                  <a:pt x="3761899" y="5242894"/>
                </a:cubicBezTo>
                <a:cubicBezTo>
                  <a:pt x="3761899" y="5233369"/>
                  <a:pt x="3752374" y="5214319"/>
                  <a:pt x="3752374" y="5204794"/>
                </a:cubicBezTo>
                <a:lnTo>
                  <a:pt x="3752374" y="5047631"/>
                </a:lnTo>
                <a:cubicBezTo>
                  <a:pt x="3776186" y="5019056"/>
                  <a:pt x="3799999" y="4995244"/>
                  <a:pt x="3823811" y="4971431"/>
                </a:cubicBezTo>
                <a:cubicBezTo>
                  <a:pt x="3823811" y="4976194"/>
                  <a:pt x="3819049" y="4985719"/>
                  <a:pt x="3814286" y="4990481"/>
                </a:cubicBezTo>
                <a:close/>
                <a:moveTo>
                  <a:pt x="1919049" y="5004769"/>
                </a:moveTo>
                <a:cubicBezTo>
                  <a:pt x="1923812" y="5014294"/>
                  <a:pt x="1923812" y="5023819"/>
                  <a:pt x="1928574" y="5033344"/>
                </a:cubicBezTo>
                <a:cubicBezTo>
                  <a:pt x="1933337" y="5028581"/>
                  <a:pt x="1928574" y="5019056"/>
                  <a:pt x="1942862" y="5019056"/>
                </a:cubicBezTo>
                <a:cubicBezTo>
                  <a:pt x="1952387" y="5019056"/>
                  <a:pt x="1985677" y="5047631"/>
                  <a:pt x="2004727" y="5061919"/>
                </a:cubicBezTo>
                <a:cubicBezTo>
                  <a:pt x="2009489" y="5071444"/>
                  <a:pt x="2009489" y="5080969"/>
                  <a:pt x="2014252" y="5090494"/>
                </a:cubicBezTo>
                <a:cubicBezTo>
                  <a:pt x="2019014" y="5085731"/>
                  <a:pt x="2023777" y="5080969"/>
                  <a:pt x="2023777" y="5076206"/>
                </a:cubicBezTo>
                <a:cubicBezTo>
                  <a:pt x="2047589" y="5090494"/>
                  <a:pt x="2071402" y="5109544"/>
                  <a:pt x="2095214" y="5123831"/>
                </a:cubicBezTo>
                <a:lnTo>
                  <a:pt x="2095214" y="5147644"/>
                </a:lnTo>
                <a:cubicBezTo>
                  <a:pt x="2014252" y="5095256"/>
                  <a:pt x="1857137" y="4995244"/>
                  <a:pt x="1857137" y="4980956"/>
                </a:cubicBezTo>
                <a:cubicBezTo>
                  <a:pt x="1857137" y="4971431"/>
                  <a:pt x="1857137" y="4976194"/>
                  <a:pt x="1861899" y="4971431"/>
                </a:cubicBezTo>
                <a:cubicBezTo>
                  <a:pt x="1880949" y="4976194"/>
                  <a:pt x="1904762" y="4990481"/>
                  <a:pt x="1919049" y="5004769"/>
                </a:cubicBezTo>
                <a:close/>
                <a:moveTo>
                  <a:pt x="6457141" y="4961906"/>
                </a:moveTo>
                <a:cubicBezTo>
                  <a:pt x="6461903" y="4961906"/>
                  <a:pt x="6466666" y="4961906"/>
                  <a:pt x="6471428" y="4966669"/>
                </a:cubicBezTo>
                <a:cubicBezTo>
                  <a:pt x="6466666" y="4971431"/>
                  <a:pt x="6461903" y="4971431"/>
                  <a:pt x="6457141" y="4961906"/>
                </a:cubicBezTo>
                <a:close/>
                <a:moveTo>
                  <a:pt x="1290447" y="4976194"/>
                </a:moveTo>
                <a:lnTo>
                  <a:pt x="1290447" y="4961906"/>
                </a:lnTo>
                <a:lnTo>
                  <a:pt x="1290447" y="4976194"/>
                </a:lnTo>
                <a:close/>
                <a:moveTo>
                  <a:pt x="12799981" y="5133356"/>
                </a:moveTo>
                <a:cubicBezTo>
                  <a:pt x="12761881" y="5133356"/>
                  <a:pt x="12733306" y="5133356"/>
                  <a:pt x="12695206" y="5114306"/>
                </a:cubicBezTo>
                <a:cubicBezTo>
                  <a:pt x="12699969" y="5133356"/>
                  <a:pt x="12680919" y="5161931"/>
                  <a:pt x="12657106" y="5180981"/>
                </a:cubicBezTo>
                <a:cubicBezTo>
                  <a:pt x="12647581" y="5176219"/>
                  <a:pt x="12638056" y="5161931"/>
                  <a:pt x="12638056" y="5152406"/>
                </a:cubicBezTo>
                <a:cubicBezTo>
                  <a:pt x="12638056" y="5138119"/>
                  <a:pt x="12647581" y="5104781"/>
                  <a:pt x="12647581" y="5090494"/>
                </a:cubicBezTo>
                <a:cubicBezTo>
                  <a:pt x="12647581" y="5080969"/>
                  <a:pt x="12647581" y="5076206"/>
                  <a:pt x="12642819" y="5071444"/>
                </a:cubicBezTo>
                <a:cubicBezTo>
                  <a:pt x="12619054" y="5047631"/>
                  <a:pt x="12614291" y="5023819"/>
                  <a:pt x="12609529" y="5004769"/>
                </a:cubicBezTo>
                <a:cubicBezTo>
                  <a:pt x="12600004" y="4971431"/>
                  <a:pt x="12547616" y="4976194"/>
                  <a:pt x="12557141" y="4957144"/>
                </a:cubicBezTo>
                <a:cubicBezTo>
                  <a:pt x="12628531" y="4938094"/>
                  <a:pt x="12733306" y="5080969"/>
                  <a:pt x="12799981" y="5133356"/>
                </a:cubicBezTo>
                <a:close/>
                <a:moveTo>
                  <a:pt x="6580918" y="4957144"/>
                </a:moveTo>
                <a:cubicBezTo>
                  <a:pt x="6580918" y="4961906"/>
                  <a:pt x="6576156" y="4971431"/>
                  <a:pt x="6576156" y="4976194"/>
                </a:cubicBezTo>
                <a:lnTo>
                  <a:pt x="6561868" y="4976194"/>
                </a:lnTo>
                <a:cubicBezTo>
                  <a:pt x="6561868" y="4971431"/>
                  <a:pt x="6566631" y="4961906"/>
                  <a:pt x="6566631" y="4957144"/>
                </a:cubicBezTo>
                <a:lnTo>
                  <a:pt x="6580918" y="4957144"/>
                </a:lnTo>
                <a:close/>
                <a:moveTo>
                  <a:pt x="6547581" y="4957144"/>
                </a:moveTo>
                <a:cubicBezTo>
                  <a:pt x="6533293" y="4971431"/>
                  <a:pt x="6528578" y="4966669"/>
                  <a:pt x="6533293" y="4995244"/>
                </a:cubicBezTo>
                <a:cubicBezTo>
                  <a:pt x="6533293" y="4995244"/>
                  <a:pt x="6528578" y="4990481"/>
                  <a:pt x="6523816" y="4990481"/>
                </a:cubicBezTo>
                <a:cubicBezTo>
                  <a:pt x="6519053" y="4995244"/>
                  <a:pt x="6514291" y="5000006"/>
                  <a:pt x="6514291" y="5009531"/>
                </a:cubicBezTo>
                <a:cubicBezTo>
                  <a:pt x="6519053" y="5009531"/>
                  <a:pt x="6523816" y="5014294"/>
                  <a:pt x="6528578" y="5019056"/>
                </a:cubicBezTo>
                <a:cubicBezTo>
                  <a:pt x="6538056" y="5009531"/>
                  <a:pt x="6547581" y="4995244"/>
                  <a:pt x="6561868" y="4985719"/>
                </a:cubicBezTo>
                <a:lnTo>
                  <a:pt x="6571393" y="4995244"/>
                </a:lnTo>
                <a:cubicBezTo>
                  <a:pt x="6547581" y="5019056"/>
                  <a:pt x="6500003" y="5038106"/>
                  <a:pt x="6480953" y="5047631"/>
                </a:cubicBezTo>
                <a:cubicBezTo>
                  <a:pt x="6490478" y="5042869"/>
                  <a:pt x="6504766" y="5038106"/>
                  <a:pt x="6514291" y="5028581"/>
                </a:cubicBezTo>
                <a:lnTo>
                  <a:pt x="6514291" y="5014294"/>
                </a:lnTo>
                <a:lnTo>
                  <a:pt x="6504766" y="5004769"/>
                </a:lnTo>
                <a:cubicBezTo>
                  <a:pt x="6500003" y="5009531"/>
                  <a:pt x="6490478" y="5014294"/>
                  <a:pt x="6485716" y="5014294"/>
                </a:cubicBezTo>
                <a:cubicBezTo>
                  <a:pt x="6495241" y="5009531"/>
                  <a:pt x="6500003" y="5000006"/>
                  <a:pt x="6509528" y="4990481"/>
                </a:cubicBezTo>
                <a:cubicBezTo>
                  <a:pt x="6509528" y="4985719"/>
                  <a:pt x="6500003" y="4980956"/>
                  <a:pt x="6490478" y="4976194"/>
                </a:cubicBezTo>
                <a:cubicBezTo>
                  <a:pt x="6495241" y="4971431"/>
                  <a:pt x="6495241" y="4966669"/>
                  <a:pt x="6495241" y="4961906"/>
                </a:cubicBezTo>
                <a:lnTo>
                  <a:pt x="6509528" y="4961906"/>
                </a:lnTo>
                <a:lnTo>
                  <a:pt x="6504766" y="4971431"/>
                </a:lnTo>
                <a:lnTo>
                  <a:pt x="6514291" y="4980956"/>
                </a:lnTo>
                <a:cubicBezTo>
                  <a:pt x="6519053" y="4971431"/>
                  <a:pt x="6528578" y="4961906"/>
                  <a:pt x="6528578" y="4957144"/>
                </a:cubicBezTo>
                <a:lnTo>
                  <a:pt x="6547581" y="4957144"/>
                </a:lnTo>
                <a:close/>
                <a:moveTo>
                  <a:pt x="3699986" y="4971431"/>
                </a:moveTo>
                <a:cubicBezTo>
                  <a:pt x="3704749" y="4971431"/>
                  <a:pt x="3714274" y="4961906"/>
                  <a:pt x="3714274" y="4957144"/>
                </a:cubicBezTo>
                <a:cubicBezTo>
                  <a:pt x="3719036" y="4957144"/>
                  <a:pt x="3728561" y="4966669"/>
                  <a:pt x="3738086" y="4976194"/>
                </a:cubicBezTo>
                <a:cubicBezTo>
                  <a:pt x="3742849" y="4971431"/>
                  <a:pt x="3738086" y="4966669"/>
                  <a:pt x="3747611" y="4961906"/>
                </a:cubicBezTo>
                <a:cubicBezTo>
                  <a:pt x="3747611" y="4966669"/>
                  <a:pt x="3752374" y="4961906"/>
                  <a:pt x="3752374" y="4971431"/>
                </a:cubicBezTo>
                <a:cubicBezTo>
                  <a:pt x="3752374" y="4985719"/>
                  <a:pt x="3733324" y="5000006"/>
                  <a:pt x="3723799" y="5014294"/>
                </a:cubicBezTo>
                <a:cubicBezTo>
                  <a:pt x="3733324" y="5019056"/>
                  <a:pt x="3747611" y="5019056"/>
                  <a:pt x="3752374" y="5014294"/>
                </a:cubicBezTo>
                <a:cubicBezTo>
                  <a:pt x="3742849" y="5028581"/>
                  <a:pt x="3747611" y="5047631"/>
                  <a:pt x="3738086" y="5066681"/>
                </a:cubicBezTo>
                <a:cubicBezTo>
                  <a:pt x="3714274" y="5109544"/>
                  <a:pt x="3733324" y="5152406"/>
                  <a:pt x="3733324" y="5200031"/>
                </a:cubicBezTo>
                <a:cubicBezTo>
                  <a:pt x="3728561" y="5190506"/>
                  <a:pt x="3709511" y="5180981"/>
                  <a:pt x="3704749" y="5171456"/>
                </a:cubicBezTo>
                <a:cubicBezTo>
                  <a:pt x="3695224" y="5161931"/>
                  <a:pt x="3695224" y="5133356"/>
                  <a:pt x="3676174" y="5119069"/>
                </a:cubicBezTo>
                <a:cubicBezTo>
                  <a:pt x="3671411" y="5061919"/>
                  <a:pt x="3619024" y="5104781"/>
                  <a:pt x="3619024" y="5057156"/>
                </a:cubicBezTo>
                <a:lnTo>
                  <a:pt x="3619024" y="5038106"/>
                </a:lnTo>
                <a:cubicBezTo>
                  <a:pt x="3619024" y="5038106"/>
                  <a:pt x="3614261" y="5042869"/>
                  <a:pt x="3628549" y="5042869"/>
                </a:cubicBezTo>
                <a:cubicBezTo>
                  <a:pt x="3638074" y="5042869"/>
                  <a:pt x="3628549" y="5028581"/>
                  <a:pt x="3638074" y="5028581"/>
                </a:cubicBezTo>
                <a:cubicBezTo>
                  <a:pt x="3652361" y="5028581"/>
                  <a:pt x="3680936" y="5066681"/>
                  <a:pt x="3699986" y="5085731"/>
                </a:cubicBezTo>
                <a:cubicBezTo>
                  <a:pt x="3704749" y="5080969"/>
                  <a:pt x="3704749" y="5085731"/>
                  <a:pt x="3704749" y="5071444"/>
                </a:cubicBezTo>
                <a:cubicBezTo>
                  <a:pt x="3704749" y="5061919"/>
                  <a:pt x="3676174" y="5028581"/>
                  <a:pt x="3657124" y="5004769"/>
                </a:cubicBezTo>
                <a:cubicBezTo>
                  <a:pt x="3657124" y="4980956"/>
                  <a:pt x="3661886" y="4980956"/>
                  <a:pt x="3661886" y="4976194"/>
                </a:cubicBezTo>
                <a:cubicBezTo>
                  <a:pt x="3666649" y="4976194"/>
                  <a:pt x="3666649" y="4980956"/>
                  <a:pt x="3671411" y="4985719"/>
                </a:cubicBezTo>
                <a:lnTo>
                  <a:pt x="3685699" y="4985719"/>
                </a:lnTo>
                <a:lnTo>
                  <a:pt x="3685699" y="4957144"/>
                </a:lnTo>
                <a:lnTo>
                  <a:pt x="3699986" y="4971431"/>
                </a:lnTo>
                <a:close/>
                <a:moveTo>
                  <a:pt x="12214288" y="4980956"/>
                </a:moveTo>
                <a:cubicBezTo>
                  <a:pt x="12200000" y="5033344"/>
                  <a:pt x="12109513" y="5100019"/>
                  <a:pt x="12066650" y="5100019"/>
                </a:cubicBezTo>
                <a:lnTo>
                  <a:pt x="12028550" y="5100019"/>
                </a:lnTo>
                <a:cubicBezTo>
                  <a:pt x="12090463" y="5042869"/>
                  <a:pt x="12204763" y="5028581"/>
                  <a:pt x="12214288" y="4952381"/>
                </a:cubicBezTo>
                <a:lnTo>
                  <a:pt x="12214288" y="4980956"/>
                </a:lnTo>
                <a:close/>
                <a:moveTo>
                  <a:pt x="3490436" y="5071444"/>
                </a:moveTo>
                <a:cubicBezTo>
                  <a:pt x="3490436" y="5066681"/>
                  <a:pt x="3485674" y="5061919"/>
                  <a:pt x="3485674" y="5052394"/>
                </a:cubicBezTo>
                <a:cubicBezTo>
                  <a:pt x="3485674" y="5033344"/>
                  <a:pt x="3604736" y="4985719"/>
                  <a:pt x="3642836" y="4952381"/>
                </a:cubicBezTo>
                <a:cubicBezTo>
                  <a:pt x="3652361" y="5019056"/>
                  <a:pt x="3538061" y="5033344"/>
                  <a:pt x="3490436" y="5071444"/>
                </a:cubicBezTo>
                <a:close/>
                <a:moveTo>
                  <a:pt x="12200000" y="4957144"/>
                </a:moveTo>
                <a:cubicBezTo>
                  <a:pt x="12190475" y="4976194"/>
                  <a:pt x="12185713" y="4990481"/>
                  <a:pt x="12171425" y="5004769"/>
                </a:cubicBezTo>
                <a:cubicBezTo>
                  <a:pt x="12152375" y="5019056"/>
                  <a:pt x="12119038" y="5023819"/>
                  <a:pt x="12099988" y="5038106"/>
                </a:cubicBezTo>
                <a:cubicBezTo>
                  <a:pt x="12066650" y="5052394"/>
                  <a:pt x="12033313" y="5080969"/>
                  <a:pt x="11999975" y="5104781"/>
                </a:cubicBezTo>
                <a:cubicBezTo>
                  <a:pt x="11999975" y="5100019"/>
                  <a:pt x="11999975" y="5095256"/>
                  <a:pt x="11995213" y="5090494"/>
                </a:cubicBezTo>
                <a:cubicBezTo>
                  <a:pt x="11990450" y="5095256"/>
                  <a:pt x="11985688" y="5100019"/>
                  <a:pt x="11976163" y="5100019"/>
                </a:cubicBezTo>
                <a:cubicBezTo>
                  <a:pt x="11961875" y="5100019"/>
                  <a:pt x="11938063" y="5085731"/>
                  <a:pt x="11938063" y="5076206"/>
                </a:cubicBezTo>
                <a:cubicBezTo>
                  <a:pt x="11938063" y="5061919"/>
                  <a:pt x="11952350" y="5057156"/>
                  <a:pt x="11966638" y="5042869"/>
                </a:cubicBezTo>
                <a:cubicBezTo>
                  <a:pt x="11961875" y="5033344"/>
                  <a:pt x="11952350" y="5023819"/>
                  <a:pt x="11938063" y="5023819"/>
                </a:cubicBezTo>
                <a:cubicBezTo>
                  <a:pt x="11928538" y="5023819"/>
                  <a:pt x="11885675" y="5047631"/>
                  <a:pt x="11876150" y="5047631"/>
                </a:cubicBezTo>
                <a:cubicBezTo>
                  <a:pt x="11861911" y="5047631"/>
                  <a:pt x="11842861" y="5038106"/>
                  <a:pt x="11828573" y="5028581"/>
                </a:cubicBezTo>
                <a:cubicBezTo>
                  <a:pt x="11828573" y="5019056"/>
                  <a:pt x="11823811" y="5004769"/>
                  <a:pt x="11823811" y="4990481"/>
                </a:cubicBezTo>
                <a:cubicBezTo>
                  <a:pt x="11823811" y="4980956"/>
                  <a:pt x="11833336" y="4990481"/>
                  <a:pt x="11838098" y="4985719"/>
                </a:cubicBezTo>
                <a:cubicBezTo>
                  <a:pt x="11833336" y="4980956"/>
                  <a:pt x="11823811" y="4980956"/>
                  <a:pt x="11819048" y="4980956"/>
                </a:cubicBezTo>
                <a:cubicBezTo>
                  <a:pt x="11823811" y="4971431"/>
                  <a:pt x="11828573" y="4957144"/>
                  <a:pt x="11842861" y="4957144"/>
                </a:cubicBezTo>
                <a:cubicBezTo>
                  <a:pt x="11852386" y="4957144"/>
                  <a:pt x="11871388" y="4971431"/>
                  <a:pt x="11895200" y="4976194"/>
                </a:cubicBezTo>
                <a:cubicBezTo>
                  <a:pt x="11928538" y="4985719"/>
                  <a:pt x="11966638" y="4995244"/>
                  <a:pt x="12009500" y="5000006"/>
                </a:cubicBezTo>
                <a:cubicBezTo>
                  <a:pt x="12085700" y="5004769"/>
                  <a:pt x="12095225" y="4995244"/>
                  <a:pt x="12104750" y="4995244"/>
                </a:cubicBezTo>
                <a:cubicBezTo>
                  <a:pt x="12076175" y="5009531"/>
                  <a:pt x="12042838" y="5019056"/>
                  <a:pt x="12009500" y="5033344"/>
                </a:cubicBezTo>
                <a:cubicBezTo>
                  <a:pt x="12009500" y="5033344"/>
                  <a:pt x="12004738" y="5038106"/>
                  <a:pt x="12019025" y="5038106"/>
                </a:cubicBezTo>
                <a:cubicBezTo>
                  <a:pt x="12028550" y="5038106"/>
                  <a:pt x="12109513" y="5004769"/>
                  <a:pt x="12152375" y="4985719"/>
                </a:cubicBezTo>
                <a:cubicBezTo>
                  <a:pt x="12166663" y="4980956"/>
                  <a:pt x="12185713" y="4957144"/>
                  <a:pt x="12200000" y="4947619"/>
                </a:cubicBezTo>
                <a:lnTo>
                  <a:pt x="12200000" y="4957144"/>
                </a:lnTo>
                <a:close/>
                <a:moveTo>
                  <a:pt x="11719036" y="4976194"/>
                </a:moveTo>
                <a:cubicBezTo>
                  <a:pt x="11685698" y="5019056"/>
                  <a:pt x="11628548" y="5028581"/>
                  <a:pt x="11585686" y="5042869"/>
                </a:cubicBezTo>
                <a:cubicBezTo>
                  <a:pt x="11585686" y="5033344"/>
                  <a:pt x="11595211" y="5019056"/>
                  <a:pt x="11595211" y="5000006"/>
                </a:cubicBezTo>
                <a:cubicBezTo>
                  <a:pt x="11576161" y="5014294"/>
                  <a:pt x="11538061" y="5033344"/>
                  <a:pt x="11523773" y="5033344"/>
                </a:cubicBezTo>
                <a:lnTo>
                  <a:pt x="11495198" y="5033344"/>
                </a:lnTo>
                <a:cubicBezTo>
                  <a:pt x="11514248" y="5009531"/>
                  <a:pt x="11614261" y="4947619"/>
                  <a:pt x="11647598" y="4947619"/>
                </a:cubicBezTo>
                <a:cubicBezTo>
                  <a:pt x="11661886" y="4947619"/>
                  <a:pt x="11695223" y="4966669"/>
                  <a:pt x="11719036" y="4976194"/>
                </a:cubicBezTo>
                <a:close/>
                <a:moveTo>
                  <a:pt x="11061906" y="4961906"/>
                </a:moveTo>
                <a:cubicBezTo>
                  <a:pt x="11061906" y="4971431"/>
                  <a:pt x="11052381" y="4976194"/>
                  <a:pt x="11047619" y="4980956"/>
                </a:cubicBezTo>
                <a:lnTo>
                  <a:pt x="11047619" y="5009531"/>
                </a:lnTo>
                <a:cubicBezTo>
                  <a:pt x="11047619" y="5033344"/>
                  <a:pt x="11042856" y="5033344"/>
                  <a:pt x="11066669" y="5061919"/>
                </a:cubicBezTo>
                <a:cubicBezTo>
                  <a:pt x="11071431" y="5076206"/>
                  <a:pt x="11066669" y="5090494"/>
                  <a:pt x="11076194" y="5104781"/>
                </a:cubicBezTo>
                <a:cubicBezTo>
                  <a:pt x="11085719" y="5119069"/>
                  <a:pt x="11114246" y="5138119"/>
                  <a:pt x="11114246" y="5147644"/>
                </a:cubicBezTo>
                <a:cubicBezTo>
                  <a:pt x="11114246" y="5161931"/>
                  <a:pt x="11095244" y="5180981"/>
                  <a:pt x="11080956" y="5190506"/>
                </a:cubicBezTo>
                <a:cubicBezTo>
                  <a:pt x="11085719" y="5185744"/>
                  <a:pt x="11085719" y="5176219"/>
                  <a:pt x="11080956" y="5171456"/>
                </a:cubicBezTo>
                <a:cubicBezTo>
                  <a:pt x="11071431" y="5161931"/>
                  <a:pt x="11057144" y="5147644"/>
                  <a:pt x="11047619" y="5147644"/>
                </a:cubicBezTo>
                <a:cubicBezTo>
                  <a:pt x="11033331" y="5147644"/>
                  <a:pt x="11042856" y="5157169"/>
                  <a:pt x="11028569" y="5157169"/>
                </a:cubicBezTo>
                <a:cubicBezTo>
                  <a:pt x="11019044" y="5157169"/>
                  <a:pt x="11014281" y="5142881"/>
                  <a:pt x="11009519" y="5142881"/>
                </a:cubicBezTo>
                <a:cubicBezTo>
                  <a:pt x="10985706" y="5157169"/>
                  <a:pt x="10995231" y="5171456"/>
                  <a:pt x="10990469" y="5185744"/>
                </a:cubicBezTo>
                <a:cubicBezTo>
                  <a:pt x="10990469" y="5190506"/>
                  <a:pt x="10980944" y="5200031"/>
                  <a:pt x="10976181" y="5200031"/>
                </a:cubicBezTo>
                <a:cubicBezTo>
                  <a:pt x="10980944" y="5195269"/>
                  <a:pt x="10980944" y="5195269"/>
                  <a:pt x="10980944" y="5185744"/>
                </a:cubicBezTo>
                <a:cubicBezTo>
                  <a:pt x="10980944" y="5171456"/>
                  <a:pt x="10961894" y="5161931"/>
                  <a:pt x="10961894" y="5152406"/>
                </a:cubicBezTo>
                <a:cubicBezTo>
                  <a:pt x="10961894" y="5138119"/>
                  <a:pt x="10976181" y="5142881"/>
                  <a:pt x="10976181" y="5133356"/>
                </a:cubicBezTo>
                <a:cubicBezTo>
                  <a:pt x="10976181" y="5119069"/>
                  <a:pt x="10966656" y="5119069"/>
                  <a:pt x="10961894" y="5109544"/>
                </a:cubicBezTo>
                <a:cubicBezTo>
                  <a:pt x="10957131" y="5100019"/>
                  <a:pt x="10961894" y="5085731"/>
                  <a:pt x="10952369" y="5080969"/>
                </a:cubicBezTo>
                <a:cubicBezTo>
                  <a:pt x="10938081" y="5061919"/>
                  <a:pt x="10919031" y="5057156"/>
                  <a:pt x="10904744" y="5042869"/>
                </a:cubicBezTo>
                <a:cubicBezTo>
                  <a:pt x="10914269" y="5042869"/>
                  <a:pt x="10928556" y="5033344"/>
                  <a:pt x="10942844" y="5023819"/>
                </a:cubicBezTo>
                <a:cubicBezTo>
                  <a:pt x="10947606" y="5023819"/>
                  <a:pt x="10957131" y="5014294"/>
                  <a:pt x="10961894" y="5004769"/>
                </a:cubicBezTo>
                <a:cubicBezTo>
                  <a:pt x="10995231" y="5019056"/>
                  <a:pt x="11038094" y="4976194"/>
                  <a:pt x="11052381" y="4947619"/>
                </a:cubicBezTo>
                <a:cubicBezTo>
                  <a:pt x="11057144" y="4952381"/>
                  <a:pt x="11061906" y="4947619"/>
                  <a:pt x="11061906" y="4961906"/>
                </a:cubicBezTo>
                <a:close/>
                <a:moveTo>
                  <a:pt x="11028569" y="4933331"/>
                </a:moveTo>
                <a:cubicBezTo>
                  <a:pt x="11033331" y="4938094"/>
                  <a:pt x="11033331" y="4933331"/>
                  <a:pt x="11033331" y="4947619"/>
                </a:cubicBezTo>
                <a:cubicBezTo>
                  <a:pt x="11033331" y="4980956"/>
                  <a:pt x="10980944" y="5004769"/>
                  <a:pt x="10952369" y="4990481"/>
                </a:cubicBezTo>
                <a:cubicBezTo>
                  <a:pt x="10950655" y="4992196"/>
                  <a:pt x="10950178" y="4992672"/>
                  <a:pt x="10950273" y="4993053"/>
                </a:cubicBezTo>
                <a:cubicBezTo>
                  <a:pt x="10950416" y="4993672"/>
                  <a:pt x="10952369" y="4993910"/>
                  <a:pt x="10952369" y="5000006"/>
                </a:cubicBezTo>
                <a:cubicBezTo>
                  <a:pt x="10952369" y="5014294"/>
                  <a:pt x="10909506" y="5033344"/>
                  <a:pt x="10899981" y="5033344"/>
                </a:cubicBezTo>
                <a:cubicBezTo>
                  <a:pt x="10885694" y="5033344"/>
                  <a:pt x="10876169" y="5023819"/>
                  <a:pt x="10861881" y="5019056"/>
                </a:cubicBezTo>
                <a:cubicBezTo>
                  <a:pt x="10876169" y="5009531"/>
                  <a:pt x="10895219" y="4995244"/>
                  <a:pt x="10909506" y="4976194"/>
                </a:cubicBezTo>
                <a:cubicBezTo>
                  <a:pt x="10899981" y="4928569"/>
                  <a:pt x="10952369" y="4942856"/>
                  <a:pt x="10980944" y="4933331"/>
                </a:cubicBezTo>
                <a:lnTo>
                  <a:pt x="11028569" y="4933331"/>
                </a:lnTo>
                <a:close/>
                <a:moveTo>
                  <a:pt x="1723787" y="4990481"/>
                </a:moveTo>
                <a:cubicBezTo>
                  <a:pt x="1723787" y="4990481"/>
                  <a:pt x="1728549" y="4985719"/>
                  <a:pt x="1728549" y="4980956"/>
                </a:cubicBezTo>
                <a:lnTo>
                  <a:pt x="1742837" y="4980956"/>
                </a:lnTo>
                <a:cubicBezTo>
                  <a:pt x="1766649" y="4995244"/>
                  <a:pt x="1785699" y="5004769"/>
                  <a:pt x="1804749" y="5019056"/>
                </a:cubicBezTo>
                <a:lnTo>
                  <a:pt x="1804749" y="5038106"/>
                </a:lnTo>
                <a:cubicBezTo>
                  <a:pt x="1752362" y="5009531"/>
                  <a:pt x="1699974" y="4980956"/>
                  <a:pt x="1647587" y="4947619"/>
                </a:cubicBezTo>
                <a:cubicBezTo>
                  <a:pt x="1647587" y="4942856"/>
                  <a:pt x="1652349" y="4938094"/>
                  <a:pt x="1657112" y="4933331"/>
                </a:cubicBezTo>
                <a:cubicBezTo>
                  <a:pt x="1685687" y="4947619"/>
                  <a:pt x="1723787" y="4957144"/>
                  <a:pt x="1723787" y="4990481"/>
                </a:cubicBezTo>
                <a:close/>
                <a:moveTo>
                  <a:pt x="6614256" y="4928569"/>
                </a:moveTo>
                <a:cubicBezTo>
                  <a:pt x="6619018" y="4985719"/>
                  <a:pt x="6614256" y="5023819"/>
                  <a:pt x="6614256" y="5061919"/>
                </a:cubicBezTo>
                <a:lnTo>
                  <a:pt x="5742861" y="5109544"/>
                </a:lnTo>
                <a:cubicBezTo>
                  <a:pt x="5742861" y="5100019"/>
                  <a:pt x="5747623" y="5085731"/>
                  <a:pt x="5747623" y="5071444"/>
                </a:cubicBezTo>
                <a:cubicBezTo>
                  <a:pt x="5747623" y="5061919"/>
                  <a:pt x="5752386" y="5047631"/>
                  <a:pt x="5752386" y="5033344"/>
                </a:cubicBezTo>
                <a:cubicBezTo>
                  <a:pt x="5723811" y="4976194"/>
                  <a:pt x="5804726" y="4990481"/>
                  <a:pt x="5828538" y="4990481"/>
                </a:cubicBezTo>
                <a:cubicBezTo>
                  <a:pt x="6080951" y="4966669"/>
                  <a:pt x="6333316" y="4952381"/>
                  <a:pt x="6585681" y="4928569"/>
                </a:cubicBezTo>
                <a:lnTo>
                  <a:pt x="6614256" y="4928569"/>
                </a:lnTo>
                <a:close/>
                <a:moveTo>
                  <a:pt x="3452384" y="5047631"/>
                </a:moveTo>
                <a:cubicBezTo>
                  <a:pt x="3452384" y="5095256"/>
                  <a:pt x="3528536" y="5119069"/>
                  <a:pt x="3528536" y="5176219"/>
                </a:cubicBezTo>
                <a:cubicBezTo>
                  <a:pt x="3528536" y="5185744"/>
                  <a:pt x="3514249" y="5200031"/>
                  <a:pt x="3499961" y="5209556"/>
                </a:cubicBezTo>
                <a:cubicBezTo>
                  <a:pt x="3499961" y="5080969"/>
                  <a:pt x="3419046" y="5090494"/>
                  <a:pt x="3419046" y="5038106"/>
                </a:cubicBezTo>
                <a:cubicBezTo>
                  <a:pt x="3419046" y="5028581"/>
                  <a:pt x="3533299" y="4980956"/>
                  <a:pt x="3580924" y="4928569"/>
                </a:cubicBezTo>
                <a:cubicBezTo>
                  <a:pt x="3599974" y="5000006"/>
                  <a:pt x="3452384" y="4971431"/>
                  <a:pt x="3452384" y="5047631"/>
                </a:cubicBezTo>
                <a:close/>
                <a:moveTo>
                  <a:pt x="1061895" y="4980956"/>
                </a:moveTo>
                <a:cubicBezTo>
                  <a:pt x="1066657" y="4961906"/>
                  <a:pt x="1066657" y="4942856"/>
                  <a:pt x="1076182" y="4933331"/>
                </a:cubicBezTo>
                <a:cubicBezTo>
                  <a:pt x="1071420" y="4947619"/>
                  <a:pt x="1066657" y="4966669"/>
                  <a:pt x="1061895" y="4980956"/>
                </a:cubicBezTo>
                <a:close/>
                <a:moveTo>
                  <a:pt x="12576191" y="4928569"/>
                </a:moveTo>
                <a:cubicBezTo>
                  <a:pt x="12514279" y="4971431"/>
                  <a:pt x="12457129" y="5009531"/>
                  <a:pt x="12395216" y="5019056"/>
                </a:cubicBezTo>
                <a:lnTo>
                  <a:pt x="12338066" y="5014294"/>
                </a:lnTo>
                <a:cubicBezTo>
                  <a:pt x="12361879" y="5000006"/>
                  <a:pt x="12385691" y="4971431"/>
                  <a:pt x="12409504" y="4961906"/>
                </a:cubicBezTo>
                <a:cubicBezTo>
                  <a:pt x="12419029" y="4952381"/>
                  <a:pt x="12442841" y="4957144"/>
                  <a:pt x="12461891" y="4957144"/>
                </a:cubicBezTo>
                <a:cubicBezTo>
                  <a:pt x="12480941" y="4942856"/>
                  <a:pt x="12509516" y="4938094"/>
                  <a:pt x="12533329" y="4923806"/>
                </a:cubicBezTo>
                <a:lnTo>
                  <a:pt x="12576191" y="4928569"/>
                </a:lnTo>
                <a:close/>
                <a:moveTo>
                  <a:pt x="3471434" y="5047631"/>
                </a:moveTo>
                <a:cubicBezTo>
                  <a:pt x="3471434" y="5071444"/>
                  <a:pt x="3552349" y="5138119"/>
                  <a:pt x="3552349" y="5176219"/>
                </a:cubicBezTo>
                <a:cubicBezTo>
                  <a:pt x="3552349" y="5233369"/>
                  <a:pt x="3461909" y="5233369"/>
                  <a:pt x="3433334" y="5238131"/>
                </a:cubicBezTo>
                <a:lnTo>
                  <a:pt x="3457146" y="5238131"/>
                </a:lnTo>
                <a:lnTo>
                  <a:pt x="3423809" y="5238131"/>
                </a:lnTo>
                <a:cubicBezTo>
                  <a:pt x="3433334" y="5238131"/>
                  <a:pt x="3542824" y="5223844"/>
                  <a:pt x="3542824" y="5176219"/>
                </a:cubicBezTo>
                <a:cubicBezTo>
                  <a:pt x="3542824" y="5123831"/>
                  <a:pt x="3466671" y="5080969"/>
                  <a:pt x="3466671" y="5047631"/>
                </a:cubicBezTo>
                <a:cubicBezTo>
                  <a:pt x="3466671" y="5004769"/>
                  <a:pt x="3561874" y="4985719"/>
                  <a:pt x="3580924" y="4976194"/>
                </a:cubicBezTo>
                <a:cubicBezTo>
                  <a:pt x="3599974" y="4966669"/>
                  <a:pt x="3623786" y="4947619"/>
                  <a:pt x="3642836" y="4923806"/>
                </a:cubicBezTo>
                <a:cubicBezTo>
                  <a:pt x="3599974" y="5000006"/>
                  <a:pt x="3471434" y="5000006"/>
                  <a:pt x="3471434" y="5047631"/>
                </a:cubicBezTo>
                <a:close/>
                <a:moveTo>
                  <a:pt x="11299983" y="4919044"/>
                </a:moveTo>
                <a:cubicBezTo>
                  <a:pt x="11314271" y="4923806"/>
                  <a:pt x="11333321" y="4928569"/>
                  <a:pt x="11333321" y="4942856"/>
                </a:cubicBezTo>
                <a:cubicBezTo>
                  <a:pt x="11333321" y="4952381"/>
                  <a:pt x="11328558" y="4957144"/>
                  <a:pt x="11323796" y="4961906"/>
                </a:cubicBezTo>
                <a:cubicBezTo>
                  <a:pt x="11323796" y="4961906"/>
                  <a:pt x="11319033" y="4966669"/>
                  <a:pt x="11333321" y="4966669"/>
                </a:cubicBezTo>
                <a:cubicBezTo>
                  <a:pt x="11342846" y="4966669"/>
                  <a:pt x="11357133" y="4933331"/>
                  <a:pt x="11371421" y="4933331"/>
                </a:cubicBezTo>
                <a:cubicBezTo>
                  <a:pt x="11380946" y="4933331"/>
                  <a:pt x="11385708" y="4938094"/>
                  <a:pt x="11395233" y="4938094"/>
                </a:cubicBezTo>
                <a:cubicBezTo>
                  <a:pt x="11395233" y="4942856"/>
                  <a:pt x="11390471" y="4947619"/>
                  <a:pt x="11390471" y="4961906"/>
                </a:cubicBezTo>
                <a:cubicBezTo>
                  <a:pt x="11395233" y="4957144"/>
                  <a:pt x="11404758" y="4952381"/>
                  <a:pt x="11414283" y="4957144"/>
                </a:cubicBezTo>
                <a:lnTo>
                  <a:pt x="11404758" y="4966669"/>
                </a:lnTo>
                <a:cubicBezTo>
                  <a:pt x="11406330" y="4968288"/>
                  <a:pt x="11406855" y="4968812"/>
                  <a:pt x="11407378" y="4968812"/>
                </a:cubicBezTo>
                <a:cubicBezTo>
                  <a:pt x="11408425" y="4968812"/>
                  <a:pt x="11409521" y="4966669"/>
                  <a:pt x="11419046" y="4966669"/>
                </a:cubicBezTo>
                <a:cubicBezTo>
                  <a:pt x="11428571" y="4966669"/>
                  <a:pt x="11438096" y="4980956"/>
                  <a:pt x="11438096" y="4995244"/>
                </a:cubicBezTo>
                <a:cubicBezTo>
                  <a:pt x="11438096" y="5004769"/>
                  <a:pt x="11304746" y="5090494"/>
                  <a:pt x="11266646" y="5133356"/>
                </a:cubicBezTo>
                <a:lnTo>
                  <a:pt x="11238071" y="5133356"/>
                </a:lnTo>
                <a:cubicBezTo>
                  <a:pt x="11271408" y="5095256"/>
                  <a:pt x="11309508" y="5033344"/>
                  <a:pt x="11314271" y="5004769"/>
                </a:cubicBezTo>
                <a:cubicBezTo>
                  <a:pt x="11280933" y="5038106"/>
                  <a:pt x="11266646" y="5100019"/>
                  <a:pt x="11214259" y="5138119"/>
                </a:cubicBezTo>
                <a:lnTo>
                  <a:pt x="11176159" y="5138119"/>
                </a:lnTo>
                <a:cubicBezTo>
                  <a:pt x="11180921" y="5119069"/>
                  <a:pt x="11190446" y="5085731"/>
                  <a:pt x="11190446" y="5071444"/>
                </a:cubicBezTo>
                <a:cubicBezTo>
                  <a:pt x="11190446" y="5061919"/>
                  <a:pt x="11180921" y="5014294"/>
                  <a:pt x="11180921" y="5004769"/>
                </a:cubicBezTo>
                <a:cubicBezTo>
                  <a:pt x="11180921" y="4957144"/>
                  <a:pt x="11190446" y="4942856"/>
                  <a:pt x="11252359" y="4923806"/>
                </a:cubicBezTo>
                <a:cubicBezTo>
                  <a:pt x="11257121" y="4928569"/>
                  <a:pt x="11257121" y="4933331"/>
                  <a:pt x="11257121" y="4942856"/>
                </a:cubicBezTo>
                <a:cubicBezTo>
                  <a:pt x="11257121" y="4942856"/>
                  <a:pt x="11252359" y="4947619"/>
                  <a:pt x="11266646" y="4947619"/>
                </a:cubicBezTo>
                <a:cubicBezTo>
                  <a:pt x="11276171" y="4947619"/>
                  <a:pt x="11280933" y="4928569"/>
                  <a:pt x="11280933" y="4919044"/>
                </a:cubicBezTo>
                <a:lnTo>
                  <a:pt x="11299983" y="4919044"/>
                </a:lnTo>
                <a:close/>
                <a:moveTo>
                  <a:pt x="1785699" y="4919044"/>
                </a:moveTo>
                <a:cubicBezTo>
                  <a:pt x="1809512" y="4933331"/>
                  <a:pt x="1828562" y="4942856"/>
                  <a:pt x="1847612" y="4957144"/>
                </a:cubicBezTo>
                <a:lnTo>
                  <a:pt x="1847612" y="4985719"/>
                </a:lnTo>
                <a:cubicBezTo>
                  <a:pt x="1819037" y="4966669"/>
                  <a:pt x="1766649" y="4942856"/>
                  <a:pt x="1766649" y="4928569"/>
                </a:cubicBezTo>
                <a:cubicBezTo>
                  <a:pt x="1766649" y="4919044"/>
                  <a:pt x="1766649" y="4923806"/>
                  <a:pt x="1771412" y="4919044"/>
                </a:cubicBezTo>
                <a:lnTo>
                  <a:pt x="1785699" y="4919044"/>
                </a:lnTo>
                <a:close/>
                <a:moveTo>
                  <a:pt x="7595235" y="4938094"/>
                </a:moveTo>
                <a:lnTo>
                  <a:pt x="7590473" y="4914329"/>
                </a:lnTo>
                <a:lnTo>
                  <a:pt x="7599998" y="4914329"/>
                </a:lnTo>
                <a:lnTo>
                  <a:pt x="7595235" y="4938094"/>
                </a:lnTo>
                <a:close/>
                <a:moveTo>
                  <a:pt x="11638073" y="4909566"/>
                </a:moveTo>
                <a:cubicBezTo>
                  <a:pt x="11638073" y="4914329"/>
                  <a:pt x="11633311" y="4909566"/>
                  <a:pt x="11633311" y="4919044"/>
                </a:cubicBezTo>
                <a:cubicBezTo>
                  <a:pt x="11633311" y="4933331"/>
                  <a:pt x="11638073" y="4933331"/>
                  <a:pt x="11642836" y="4938094"/>
                </a:cubicBezTo>
                <a:cubicBezTo>
                  <a:pt x="11590448" y="4952381"/>
                  <a:pt x="11538061" y="4980956"/>
                  <a:pt x="11485673" y="5023819"/>
                </a:cubicBezTo>
                <a:cubicBezTo>
                  <a:pt x="11495198" y="5004769"/>
                  <a:pt x="11514248" y="4980956"/>
                  <a:pt x="11528536" y="4966669"/>
                </a:cubicBezTo>
                <a:cubicBezTo>
                  <a:pt x="11523773" y="4961906"/>
                  <a:pt x="11509486" y="4966669"/>
                  <a:pt x="11504723" y="4966669"/>
                </a:cubicBezTo>
                <a:cubicBezTo>
                  <a:pt x="11509486" y="4942856"/>
                  <a:pt x="11533298" y="4909566"/>
                  <a:pt x="11561873" y="4909566"/>
                </a:cubicBezTo>
                <a:lnTo>
                  <a:pt x="11638073" y="4909566"/>
                </a:lnTo>
                <a:close/>
                <a:moveTo>
                  <a:pt x="11480958" y="4985719"/>
                </a:moveTo>
                <a:cubicBezTo>
                  <a:pt x="11485673" y="4985719"/>
                  <a:pt x="11495198" y="4980956"/>
                  <a:pt x="11499961" y="4980956"/>
                </a:cubicBezTo>
                <a:cubicBezTo>
                  <a:pt x="11476196" y="5009531"/>
                  <a:pt x="11457146" y="5009531"/>
                  <a:pt x="11428571" y="5042869"/>
                </a:cubicBezTo>
                <a:cubicBezTo>
                  <a:pt x="11433333" y="5028581"/>
                  <a:pt x="11447621" y="5004769"/>
                  <a:pt x="11447621" y="4995244"/>
                </a:cubicBezTo>
                <a:cubicBezTo>
                  <a:pt x="11447621" y="4976194"/>
                  <a:pt x="11423808" y="4957144"/>
                  <a:pt x="11404758" y="4938094"/>
                </a:cubicBezTo>
                <a:cubicBezTo>
                  <a:pt x="11433333" y="4914329"/>
                  <a:pt x="11476196" y="4919044"/>
                  <a:pt x="11533298" y="4909566"/>
                </a:cubicBezTo>
                <a:cubicBezTo>
                  <a:pt x="11514248" y="4928569"/>
                  <a:pt x="11495198" y="4957144"/>
                  <a:pt x="11480958" y="4985719"/>
                </a:cubicBezTo>
                <a:close/>
                <a:moveTo>
                  <a:pt x="10933319" y="4909566"/>
                </a:moveTo>
                <a:cubicBezTo>
                  <a:pt x="10919031" y="4909566"/>
                  <a:pt x="10904744" y="4914329"/>
                  <a:pt x="10890456" y="4919044"/>
                </a:cubicBezTo>
                <a:cubicBezTo>
                  <a:pt x="10895219" y="4914329"/>
                  <a:pt x="10904744" y="4904804"/>
                  <a:pt x="10914269" y="4904804"/>
                </a:cubicBezTo>
                <a:cubicBezTo>
                  <a:pt x="10928556" y="4904804"/>
                  <a:pt x="10928556" y="4909566"/>
                  <a:pt x="10933319" y="4909566"/>
                </a:cubicBezTo>
                <a:close/>
                <a:moveTo>
                  <a:pt x="8000000" y="4904804"/>
                </a:moveTo>
                <a:cubicBezTo>
                  <a:pt x="8000000" y="4914329"/>
                  <a:pt x="8004763" y="4928569"/>
                  <a:pt x="8009525" y="4938094"/>
                </a:cubicBezTo>
                <a:cubicBezTo>
                  <a:pt x="8000000" y="4938094"/>
                  <a:pt x="7990475" y="4938094"/>
                  <a:pt x="7971425" y="4942856"/>
                </a:cubicBezTo>
                <a:lnTo>
                  <a:pt x="7976188" y="4904804"/>
                </a:lnTo>
                <a:lnTo>
                  <a:pt x="8000000" y="4904804"/>
                </a:lnTo>
                <a:close/>
                <a:moveTo>
                  <a:pt x="7014258" y="4976194"/>
                </a:moveTo>
                <a:cubicBezTo>
                  <a:pt x="7014258" y="4957144"/>
                  <a:pt x="7004733" y="4933331"/>
                  <a:pt x="6999970" y="4904804"/>
                </a:cubicBezTo>
                <a:cubicBezTo>
                  <a:pt x="7004733" y="4904804"/>
                  <a:pt x="7014258" y="4914329"/>
                  <a:pt x="7023783" y="4909566"/>
                </a:cubicBezTo>
                <a:cubicBezTo>
                  <a:pt x="7023783" y="4928569"/>
                  <a:pt x="7019020" y="4952381"/>
                  <a:pt x="7014258" y="4976194"/>
                </a:cubicBezTo>
                <a:close/>
                <a:moveTo>
                  <a:pt x="6647593" y="4914329"/>
                </a:moveTo>
                <a:cubicBezTo>
                  <a:pt x="6647593" y="4928569"/>
                  <a:pt x="6633306" y="5014294"/>
                  <a:pt x="6633306" y="5061919"/>
                </a:cubicBezTo>
                <a:cubicBezTo>
                  <a:pt x="6633306" y="5066681"/>
                  <a:pt x="6628543" y="5076206"/>
                  <a:pt x="6623781" y="5080969"/>
                </a:cubicBezTo>
                <a:cubicBezTo>
                  <a:pt x="6595206" y="5085731"/>
                  <a:pt x="6561868" y="5085731"/>
                  <a:pt x="6528578" y="5090494"/>
                </a:cubicBezTo>
                <a:lnTo>
                  <a:pt x="5723811" y="5128594"/>
                </a:lnTo>
                <a:lnTo>
                  <a:pt x="5723811" y="5090494"/>
                </a:lnTo>
                <a:cubicBezTo>
                  <a:pt x="5728573" y="5066681"/>
                  <a:pt x="5733336" y="5038106"/>
                  <a:pt x="5733336" y="5014294"/>
                </a:cubicBezTo>
                <a:cubicBezTo>
                  <a:pt x="5709523" y="4957144"/>
                  <a:pt x="5780913" y="4971431"/>
                  <a:pt x="5814251" y="4971431"/>
                </a:cubicBezTo>
                <a:cubicBezTo>
                  <a:pt x="6080951" y="4942856"/>
                  <a:pt x="6361891" y="4928569"/>
                  <a:pt x="6638068" y="4904804"/>
                </a:cubicBezTo>
                <a:cubicBezTo>
                  <a:pt x="6642831" y="4909566"/>
                  <a:pt x="6647593" y="4904804"/>
                  <a:pt x="6647593" y="4914329"/>
                </a:cubicBezTo>
                <a:close/>
                <a:moveTo>
                  <a:pt x="3971401" y="5000006"/>
                </a:moveTo>
                <a:cubicBezTo>
                  <a:pt x="3966639" y="4985719"/>
                  <a:pt x="3947589" y="4947619"/>
                  <a:pt x="3947589" y="4938094"/>
                </a:cubicBezTo>
                <a:cubicBezTo>
                  <a:pt x="3947589" y="4923806"/>
                  <a:pt x="3971401" y="4914329"/>
                  <a:pt x="3976164" y="4904804"/>
                </a:cubicBezTo>
                <a:cubicBezTo>
                  <a:pt x="3976164" y="4933331"/>
                  <a:pt x="3976164" y="4966669"/>
                  <a:pt x="3971401" y="5000006"/>
                </a:cubicBezTo>
                <a:close/>
                <a:moveTo>
                  <a:pt x="3876151" y="4909566"/>
                </a:moveTo>
                <a:cubicBezTo>
                  <a:pt x="3876151" y="4904804"/>
                  <a:pt x="3904726" y="4919044"/>
                  <a:pt x="3890439" y="4928569"/>
                </a:cubicBezTo>
                <a:cubicBezTo>
                  <a:pt x="3914251" y="4938094"/>
                  <a:pt x="3919014" y="4976194"/>
                  <a:pt x="3933301" y="5004769"/>
                </a:cubicBezTo>
                <a:cubicBezTo>
                  <a:pt x="3909489" y="4985719"/>
                  <a:pt x="3876151" y="4914329"/>
                  <a:pt x="3876151" y="4909566"/>
                </a:cubicBezTo>
                <a:close/>
                <a:moveTo>
                  <a:pt x="12638056" y="4900041"/>
                </a:moveTo>
                <a:cubicBezTo>
                  <a:pt x="12661869" y="4904804"/>
                  <a:pt x="12680919" y="4914329"/>
                  <a:pt x="12704731" y="4919044"/>
                </a:cubicBezTo>
                <a:cubicBezTo>
                  <a:pt x="12723781" y="4923806"/>
                  <a:pt x="12766644" y="4923806"/>
                  <a:pt x="12799981" y="4952381"/>
                </a:cubicBezTo>
                <a:cubicBezTo>
                  <a:pt x="12819031" y="4971431"/>
                  <a:pt x="12838081" y="5004769"/>
                  <a:pt x="12852369" y="5028581"/>
                </a:cubicBezTo>
                <a:cubicBezTo>
                  <a:pt x="12842844" y="5028581"/>
                  <a:pt x="12833319" y="5033344"/>
                  <a:pt x="12819031" y="5033344"/>
                </a:cubicBezTo>
                <a:cubicBezTo>
                  <a:pt x="12809506" y="5033344"/>
                  <a:pt x="12785694" y="5028581"/>
                  <a:pt x="12761881" y="5028581"/>
                </a:cubicBezTo>
                <a:cubicBezTo>
                  <a:pt x="12780931" y="5028581"/>
                  <a:pt x="12809506" y="5085731"/>
                  <a:pt x="12809506" y="5104781"/>
                </a:cubicBezTo>
                <a:lnTo>
                  <a:pt x="12809506" y="5128594"/>
                </a:lnTo>
                <a:cubicBezTo>
                  <a:pt x="12742831" y="5076206"/>
                  <a:pt x="12652344" y="4938094"/>
                  <a:pt x="12576191" y="4947619"/>
                </a:cubicBezTo>
                <a:cubicBezTo>
                  <a:pt x="12580954" y="4933331"/>
                  <a:pt x="12595241" y="4914329"/>
                  <a:pt x="12595241" y="4900041"/>
                </a:cubicBezTo>
                <a:lnTo>
                  <a:pt x="12638056" y="4900041"/>
                </a:lnTo>
                <a:close/>
                <a:moveTo>
                  <a:pt x="12228575" y="4895279"/>
                </a:moveTo>
                <a:cubicBezTo>
                  <a:pt x="12219050" y="4900041"/>
                  <a:pt x="12209525" y="4904804"/>
                  <a:pt x="12200000" y="4904804"/>
                </a:cubicBezTo>
                <a:lnTo>
                  <a:pt x="12204763" y="4895279"/>
                </a:lnTo>
                <a:lnTo>
                  <a:pt x="12228575" y="4895279"/>
                </a:lnTo>
                <a:close/>
                <a:moveTo>
                  <a:pt x="7690438" y="4900041"/>
                </a:moveTo>
                <a:cubicBezTo>
                  <a:pt x="7690438" y="4890516"/>
                  <a:pt x="7695200" y="4895279"/>
                  <a:pt x="7699963" y="4895279"/>
                </a:cubicBezTo>
                <a:cubicBezTo>
                  <a:pt x="7709488" y="4900041"/>
                  <a:pt x="7690438" y="4909566"/>
                  <a:pt x="7690438" y="4900041"/>
                </a:cubicBezTo>
                <a:close/>
                <a:moveTo>
                  <a:pt x="6961870" y="4895279"/>
                </a:moveTo>
                <a:cubicBezTo>
                  <a:pt x="6976158" y="4900041"/>
                  <a:pt x="6976158" y="4904804"/>
                  <a:pt x="6971395" y="4909566"/>
                </a:cubicBezTo>
                <a:cubicBezTo>
                  <a:pt x="6966633" y="4904804"/>
                  <a:pt x="6961870" y="4904804"/>
                  <a:pt x="6961870" y="4895279"/>
                </a:cubicBezTo>
                <a:close/>
                <a:moveTo>
                  <a:pt x="12585716" y="4914329"/>
                </a:moveTo>
                <a:cubicBezTo>
                  <a:pt x="12538091" y="4900041"/>
                  <a:pt x="12504754" y="4923806"/>
                  <a:pt x="12457129" y="4942856"/>
                </a:cubicBezTo>
                <a:cubicBezTo>
                  <a:pt x="12433316" y="4952381"/>
                  <a:pt x="12409504" y="4942856"/>
                  <a:pt x="12385691" y="4961906"/>
                </a:cubicBezTo>
                <a:cubicBezTo>
                  <a:pt x="12357116" y="4980956"/>
                  <a:pt x="12328541" y="5009531"/>
                  <a:pt x="12304729" y="5009531"/>
                </a:cubicBezTo>
                <a:cubicBezTo>
                  <a:pt x="12276154" y="5009531"/>
                  <a:pt x="12223813" y="4990481"/>
                  <a:pt x="12219050" y="4942856"/>
                </a:cubicBezTo>
                <a:cubicBezTo>
                  <a:pt x="12242863" y="4957144"/>
                  <a:pt x="12280916" y="4966669"/>
                  <a:pt x="12290441" y="4966669"/>
                </a:cubicBezTo>
                <a:cubicBezTo>
                  <a:pt x="12395216" y="4966669"/>
                  <a:pt x="12414266" y="4890516"/>
                  <a:pt x="12552379" y="4890516"/>
                </a:cubicBezTo>
                <a:cubicBezTo>
                  <a:pt x="12566666" y="4890516"/>
                  <a:pt x="12571429" y="4900041"/>
                  <a:pt x="12585716" y="4914329"/>
                </a:cubicBezTo>
                <a:close/>
                <a:moveTo>
                  <a:pt x="11171396" y="5014294"/>
                </a:moveTo>
                <a:cubicBezTo>
                  <a:pt x="11166634" y="5004769"/>
                  <a:pt x="11157109" y="4995244"/>
                  <a:pt x="11142821" y="4990481"/>
                </a:cubicBezTo>
                <a:cubicBezTo>
                  <a:pt x="11147584" y="5000006"/>
                  <a:pt x="11157109" y="5009531"/>
                  <a:pt x="11161871" y="5019056"/>
                </a:cubicBezTo>
                <a:cubicBezTo>
                  <a:pt x="11176159" y="5033344"/>
                  <a:pt x="11180921" y="5066681"/>
                  <a:pt x="11180921" y="5076206"/>
                </a:cubicBezTo>
                <a:cubicBezTo>
                  <a:pt x="11180921" y="5104781"/>
                  <a:pt x="11157109" y="5147644"/>
                  <a:pt x="11138059" y="5147644"/>
                </a:cubicBezTo>
                <a:cubicBezTo>
                  <a:pt x="11123771" y="5147644"/>
                  <a:pt x="11100006" y="5119069"/>
                  <a:pt x="11085719" y="5100019"/>
                </a:cubicBezTo>
                <a:cubicBezTo>
                  <a:pt x="11076194" y="5090494"/>
                  <a:pt x="11080956" y="5076206"/>
                  <a:pt x="11080956" y="5061919"/>
                </a:cubicBezTo>
                <a:cubicBezTo>
                  <a:pt x="11080956" y="5057156"/>
                  <a:pt x="11066669" y="5052394"/>
                  <a:pt x="11061906" y="5042869"/>
                </a:cubicBezTo>
                <a:cubicBezTo>
                  <a:pt x="11057144" y="5033344"/>
                  <a:pt x="11057144" y="5019056"/>
                  <a:pt x="11057144" y="5004769"/>
                </a:cubicBezTo>
                <a:cubicBezTo>
                  <a:pt x="11057144" y="4980956"/>
                  <a:pt x="11047619" y="4961906"/>
                  <a:pt x="11095244" y="4966669"/>
                </a:cubicBezTo>
                <a:cubicBezTo>
                  <a:pt x="11066669" y="4952381"/>
                  <a:pt x="11061906" y="4947619"/>
                  <a:pt x="11061906" y="4933331"/>
                </a:cubicBezTo>
                <a:cubicBezTo>
                  <a:pt x="11061906" y="4923806"/>
                  <a:pt x="11076194" y="4904804"/>
                  <a:pt x="11090481" y="4890516"/>
                </a:cubicBezTo>
                <a:cubicBezTo>
                  <a:pt x="11119009" y="4909566"/>
                  <a:pt x="11166634" y="4952381"/>
                  <a:pt x="11171396" y="5014294"/>
                </a:cubicBezTo>
                <a:close/>
                <a:moveTo>
                  <a:pt x="8319040" y="4909566"/>
                </a:moveTo>
                <a:cubicBezTo>
                  <a:pt x="8323802" y="4914329"/>
                  <a:pt x="8328565" y="4923806"/>
                  <a:pt x="8328565" y="4928569"/>
                </a:cubicBezTo>
                <a:cubicBezTo>
                  <a:pt x="8319040" y="4928569"/>
                  <a:pt x="8304752" y="4933331"/>
                  <a:pt x="8295227" y="4933331"/>
                </a:cubicBezTo>
                <a:lnTo>
                  <a:pt x="8295227" y="4914329"/>
                </a:lnTo>
                <a:cubicBezTo>
                  <a:pt x="8309515" y="4904804"/>
                  <a:pt x="8323802" y="4900041"/>
                  <a:pt x="8338090" y="4895279"/>
                </a:cubicBezTo>
                <a:cubicBezTo>
                  <a:pt x="8333327" y="4900041"/>
                  <a:pt x="8328565" y="4904804"/>
                  <a:pt x="8319040" y="4909566"/>
                </a:cubicBezTo>
                <a:close/>
                <a:moveTo>
                  <a:pt x="3876151" y="4976194"/>
                </a:moveTo>
                <a:cubicBezTo>
                  <a:pt x="3861911" y="4938094"/>
                  <a:pt x="3814286" y="4885754"/>
                  <a:pt x="3780949" y="4904804"/>
                </a:cubicBezTo>
                <a:lnTo>
                  <a:pt x="3785711" y="4885754"/>
                </a:lnTo>
                <a:cubicBezTo>
                  <a:pt x="3809524" y="4890516"/>
                  <a:pt x="3866626" y="4923806"/>
                  <a:pt x="3876151" y="4976194"/>
                </a:cubicBezTo>
                <a:close/>
                <a:moveTo>
                  <a:pt x="11876150" y="4890516"/>
                </a:moveTo>
                <a:cubicBezTo>
                  <a:pt x="11885675" y="4900041"/>
                  <a:pt x="11895200" y="4914329"/>
                  <a:pt x="11904725" y="4914329"/>
                </a:cubicBezTo>
                <a:cubicBezTo>
                  <a:pt x="11919013" y="4914329"/>
                  <a:pt x="11923775" y="4890516"/>
                  <a:pt x="11938063" y="4890516"/>
                </a:cubicBezTo>
                <a:cubicBezTo>
                  <a:pt x="11947588" y="4890516"/>
                  <a:pt x="11971400" y="4909566"/>
                  <a:pt x="11980925" y="4919044"/>
                </a:cubicBezTo>
                <a:cubicBezTo>
                  <a:pt x="11990450" y="4914329"/>
                  <a:pt x="12033313" y="4933331"/>
                  <a:pt x="12042838" y="4961906"/>
                </a:cubicBezTo>
                <a:lnTo>
                  <a:pt x="12052363" y="4952381"/>
                </a:lnTo>
                <a:cubicBezTo>
                  <a:pt x="12061888" y="4961906"/>
                  <a:pt x="12076175" y="4971431"/>
                  <a:pt x="12090463" y="4985719"/>
                </a:cubicBezTo>
                <a:cubicBezTo>
                  <a:pt x="12076175" y="4990481"/>
                  <a:pt x="12057125" y="4990481"/>
                  <a:pt x="12047600" y="4990481"/>
                </a:cubicBezTo>
                <a:cubicBezTo>
                  <a:pt x="12019025" y="4990481"/>
                  <a:pt x="11966638" y="4985719"/>
                  <a:pt x="11942825" y="4961906"/>
                </a:cubicBezTo>
                <a:cubicBezTo>
                  <a:pt x="11938063" y="4966669"/>
                  <a:pt x="11938063" y="4971431"/>
                  <a:pt x="11942825" y="4976194"/>
                </a:cubicBezTo>
                <a:cubicBezTo>
                  <a:pt x="11904725" y="4971431"/>
                  <a:pt x="11861911" y="4952381"/>
                  <a:pt x="11823811" y="4938094"/>
                </a:cubicBezTo>
                <a:cubicBezTo>
                  <a:pt x="11828573" y="4919044"/>
                  <a:pt x="11852386" y="4900041"/>
                  <a:pt x="11871388" y="4880991"/>
                </a:cubicBezTo>
                <a:cubicBezTo>
                  <a:pt x="11871388" y="4880991"/>
                  <a:pt x="11880913" y="4885754"/>
                  <a:pt x="11876150" y="4890516"/>
                </a:cubicBezTo>
                <a:close/>
                <a:moveTo>
                  <a:pt x="7995238" y="4880991"/>
                </a:moveTo>
                <a:cubicBezTo>
                  <a:pt x="7995238" y="4885754"/>
                  <a:pt x="8000000" y="4890516"/>
                  <a:pt x="7995238" y="4895279"/>
                </a:cubicBezTo>
                <a:lnTo>
                  <a:pt x="7976188" y="4895279"/>
                </a:lnTo>
                <a:lnTo>
                  <a:pt x="7976188" y="4880991"/>
                </a:lnTo>
                <a:lnTo>
                  <a:pt x="7995238" y="4880991"/>
                </a:lnTo>
                <a:close/>
                <a:moveTo>
                  <a:pt x="12247579" y="4909566"/>
                </a:moveTo>
                <a:cubicBezTo>
                  <a:pt x="12238100" y="4909566"/>
                  <a:pt x="12238100" y="4904804"/>
                  <a:pt x="12233338" y="4904804"/>
                </a:cubicBezTo>
                <a:cubicBezTo>
                  <a:pt x="12252341" y="4900041"/>
                  <a:pt x="12276154" y="4885754"/>
                  <a:pt x="12295204" y="4876229"/>
                </a:cubicBezTo>
                <a:cubicBezTo>
                  <a:pt x="12290441" y="4890516"/>
                  <a:pt x="12261866" y="4909566"/>
                  <a:pt x="12247579" y="4909566"/>
                </a:cubicBezTo>
                <a:close/>
                <a:moveTo>
                  <a:pt x="10999994" y="4885754"/>
                </a:moveTo>
                <a:cubicBezTo>
                  <a:pt x="10999994" y="4885754"/>
                  <a:pt x="10995231" y="4890516"/>
                  <a:pt x="10990469" y="4890516"/>
                </a:cubicBezTo>
                <a:cubicBezTo>
                  <a:pt x="10990469" y="4890516"/>
                  <a:pt x="10990469" y="4876229"/>
                  <a:pt x="10995231" y="4876229"/>
                </a:cubicBezTo>
                <a:cubicBezTo>
                  <a:pt x="10995231" y="4876229"/>
                  <a:pt x="10999994" y="4880991"/>
                  <a:pt x="10999994" y="4885754"/>
                </a:cubicBezTo>
                <a:close/>
                <a:moveTo>
                  <a:pt x="8047625" y="4885754"/>
                </a:moveTo>
                <a:lnTo>
                  <a:pt x="8028575" y="4890516"/>
                </a:lnTo>
                <a:lnTo>
                  <a:pt x="8033338" y="4876229"/>
                </a:lnTo>
                <a:cubicBezTo>
                  <a:pt x="8038100" y="4876229"/>
                  <a:pt x="8047625" y="4880991"/>
                  <a:pt x="8047625" y="4885754"/>
                </a:cubicBezTo>
                <a:close/>
                <a:moveTo>
                  <a:pt x="7695200" y="4885754"/>
                </a:moveTo>
                <a:cubicBezTo>
                  <a:pt x="7695200" y="4880991"/>
                  <a:pt x="7695200" y="4876229"/>
                  <a:pt x="7699963" y="4876229"/>
                </a:cubicBezTo>
                <a:cubicBezTo>
                  <a:pt x="7704725" y="4876229"/>
                  <a:pt x="7704725" y="4880991"/>
                  <a:pt x="7695200" y="4885754"/>
                </a:cubicBezTo>
                <a:close/>
                <a:moveTo>
                  <a:pt x="12033313" y="4914329"/>
                </a:moveTo>
                <a:cubicBezTo>
                  <a:pt x="12042838" y="4919044"/>
                  <a:pt x="12057125" y="4928569"/>
                  <a:pt x="12071413" y="4938094"/>
                </a:cubicBezTo>
                <a:cubicBezTo>
                  <a:pt x="12099988" y="4957144"/>
                  <a:pt x="12142850" y="4947619"/>
                  <a:pt x="12180950" y="4947619"/>
                </a:cubicBezTo>
                <a:cubicBezTo>
                  <a:pt x="12161900" y="4976194"/>
                  <a:pt x="12142850" y="4985719"/>
                  <a:pt x="12123800" y="4985719"/>
                </a:cubicBezTo>
                <a:cubicBezTo>
                  <a:pt x="12095225" y="4985719"/>
                  <a:pt x="12066650" y="4947619"/>
                  <a:pt x="12038075" y="4928569"/>
                </a:cubicBezTo>
                <a:cubicBezTo>
                  <a:pt x="12019025" y="4914329"/>
                  <a:pt x="11995213" y="4914329"/>
                  <a:pt x="11980925" y="4904804"/>
                </a:cubicBezTo>
                <a:cubicBezTo>
                  <a:pt x="11966638" y="4895279"/>
                  <a:pt x="11952350" y="4876229"/>
                  <a:pt x="11938063" y="4876229"/>
                </a:cubicBezTo>
                <a:cubicBezTo>
                  <a:pt x="11928538" y="4876229"/>
                  <a:pt x="11919013" y="4890516"/>
                  <a:pt x="11909488" y="4895279"/>
                </a:cubicBezTo>
                <a:cubicBezTo>
                  <a:pt x="11919013" y="4880991"/>
                  <a:pt x="11947588" y="4871466"/>
                  <a:pt x="11947588" y="4871466"/>
                </a:cubicBezTo>
                <a:cubicBezTo>
                  <a:pt x="11976163" y="4871466"/>
                  <a:pt x="11957113" y="4885754"/>
                  <a:pt x="12033313" y="4914329"/>
                </a:cubicBezTo>
                <a:close/>
                <a:moveTo>
                  <a:pt x="11590448" y="4895279"/>
                </a:moveTo>
                <a:cubicBezTo>
                  <a:pt x="11533298" y="4900041"/>
                  <a:pt x="11471433" y="4909566"/>
                  <a:pt x="11414283" y="4919044"/>
                </a:cubicBezTo>
                <a:cubicBezTo>
                  <a:pt x="11447621" y="4885754"/>
                  <a:pt x="11480958" y="4885754"/>
                  <a:pt x="11514248" y="4890516"/>
                </a:cubicBezTo>
                <a:cubicBezTo>
                  <a:pt x="11533298" y="4885754"/>
                  <a:pt x="11547586" y="4871466"/>
                  <a:pt x="11557111" y="4871466"/>
                </a:cubicBezTo>
                <a:cubicBezTo>
                  <a:pt x="11571398" y="4871466"/>
                  <a:pt x="11566636" y="4871466"/>
                  <a:pt x="11590448" y="4895279"/>
                </a:cubicBezTo>
                <a:close/>
                <a:moveTo>
                  <a:pt x="11419046" y="4900041"/>
                </a:moveTo>
                <a:cubicBezTo>
                  <a:pt x="11414283" y="4904804"/>
                  <a:pt x="11404758" y="4914329"/>
                  <a:pt x="11395233" y="4919044"/>
                </a:cubicBezTo>
                <a:cubicBezTo>
                  <a:pt x="11385708" y="4923806"/>
                  <a:pt x="11376183" y="4923806"/>
                  <a:pt x="11366658" y="4919044"/>
                </a:cubicBezTo>
                <a:cubicBezTo>
                  <a:pt x="11357133" y="4928569"/>
                  <a:pt x="11347608" y="4942856"/>
                  <a:pt x="11342846" y="4952381"/>
                </a:cubicBezTo>
                <a:cubicBezTo>
                  <a:pt x="11338083" y="4933331"/>
                  <a:pt x="11319033" y="4904804"/>
                  <a:pt x="11304746" y="4909566"/>
                </a:cubicBezTo>
                <a:cubicBezTo>
                  <a:pt x="11304746" y="4904804"/>
                  <a:pt x="11309508" y="4900041"/>
                  <a:pt x="11309508" y="4890516"/>
                </a:cubicBezTo>
                <a:cubicBezTo>
                  <a:pt x="11309508" y="4876229"/>
                  <a:pt x="11299983" y="4876229"/>
                  <a:pt x="11299983" y="4871466"/>
                </a:cubicBezTo>
                <a:cubicBezTo>
                  <a:pt x="11338083" y="4880991"/>
                  <a:pt x="11380946" y="4890516"/>
                  <a:pt x="11419046" y="4900041"/>
                </a:cubicBezTo>
                <a:close/>
                <a:moveTo>
                  <a:pt x="7747588" y="4876229"/>
                </a:moveTo>
                <a:cubicBezTo>
                  <a:pt x="7742825" y="4880991"/>
                  <a:pt x="7742825" y="4890516"/>
                  <a:pt x="7742825" y="4904804"/>
                </a:cubicBezTo>
                <a:lnTo>
                  <a:pt x="7728538" y="4904804"/>
                </a:lnTo>
                <a:cubicBezTo>
                  <a:pt x="7728538" y="4895279"/>
                  <a:pt x="7733300" y="4880991"/>
                  <a:pt x="7733300" y="4871466"/>
                </a:cubicBezTo>
                <a:cubicBezTo>
                  <a:pt x="7738063" y="4871466"/>
                  <a:pt x="7742825" y="4871466"/>
                  <a:pt x="7747588" y="4876229"/>
                </a:cubicBezTo>
                <a:close/>
                <a:moveTo>
                  <a:pt x="7623810" y="4871466"/>
                </a:moveTo>
                <a:cubicBezTo>
                  <a:pt x="7619048" y="4880991"/>
                  <a:pt x="7623810" y="4895279"/>
                  <a:pt x="7642860" y="4904804"/>
                </a:cubicBezTo>
                <a:lnTo>
                  <a:pt x="7619048" y="4904804"/>
                </a:lnTo>
                <a:lnTo>
                  <a:pt x="7619048" y="4947619"/>
                </a:lnTo>
                <a:cubicBezTo>
                  <a:pt x="7614285" y="4952381"/>
                  <a:pt x="7614285" y="4957144"/>
                  <a:pt x="7604760" y="4957144"/>
                </a:cubicBezTo>
                <a:cubicBezTo>
                  <a:pt x="7590473" y="4957144"/>
                  <a:pt x="7599998" y="4947619"/>
                  <a:pt x="7595235" y="4942856"/>
                </a:cubicBezTo>
                <a:cubicBezTo>
                  <a:pt x="7590473" y="4942856"/>
                  <a:pt x="7585710" y="4952381"/>
                  <a:pt x="7585710" y="4957144"/>
                </a:cubicBezTo>
                <a:lnTo>
                  <a:pt x="7566660" y="4957144"/>
                </a:lnTo>
                <a:cubicBezTo>
                  <a:pt x="7571423" y="4942856"/>
                  <a:pt x="7571423" y="4923806"/>
                  <a:pt x="7566660" y="4909566"/>
                </a:cubicBezTo>
                <a:cubicBezTo>
                  <a:pt x="7561898" y="4909566"/>
                  <a:pt x="7557135" y="4914329"/>
                  <a:pt x="7552373" y="4919044"/>
                </a:cubicBezTo>
                <a:lnTo>
                  <a:pt x="7552373" y="4976194"/>
                </a:lnTo>
                <a:lnTo>
                  <a:pt x="7590473" y="4976194"/>
                </a:lnTo>
                <a:cubicBezTo>
                  <a:pt x="7604760" y="4971431"/>
                  <a:pt x="7609523" y="4961906"/>
                  <a:pt x="7623810" y="4961906"/>
                </a:cubicBezTo>
                <a:cubicBezTo>
                  <a:pt x="7633335" y="4961906"/>
                  <a:pt x="7633335" y="4966669"/>
                  <a:pt x="7638098" y="4971431"/>
                </a:cubicBezTo>
                <a:cubicBezTo>
                  <a:pt x="7609523" y="4971431"/>
                  <a:pt x="7576185" y="4985719"/>
                  <a:pt x="7538085" y="4971431"/>
                </a:cubicBezTo>
                <a:lnTo>
                  <a:pt x="7538085" y="4880991"/>
                </a:lnTo>
                <a:lnTo>
                  <a:pt x="7561898" y="4880991"/>
                </a:lnTo>
                <a:cubicBezTo>
                  <a:pt x="7557135" y="4890516"/>
                  <a:pt x="7542848" y="4900041"/>
                  <a:pt x="7571423" y="4909566"/>
                </a:cubicBezTo>
                <a:lnTo>
                  <a:pt x="7571423" y="4876229"/>
                </a:lnTo>
                <a:lnTo>
                  <a:pt x="7590473" y="4876229"/>
                </a:lnTo>
                <a:cubicBezTo>
                  <a:pt x="7590473" y="4880991"/>
                  <a:pt x="7590473" y="4890516"/>
                  <a:pt x="7585710" y="4900041"/>
                </a:cubicBezTo>
                <a:lnTo>
                  <a:pt x="7595235" y="4909566"/>
                </a:lnTo>
                <a:cubicBezTo>
                  <a:pt x="7604760" y="4900041"/>
                  <a:pt x="7604760" y="4885754"/>
                  <a:pt x="7604760" y="4871466"/>
                </a:cubicBezTo>
                <a:lnTo>
                  <a:pt x="7623810" y="4871466"/>
                </a:lnTo>
                <a:close/>
                <a:moveTo>
                  <a:pt x="3795236" y="4871466"/>
                </a:moveTo>
                <a:cubicBezTo>
                  <a:pt x="3838099" y="4871466"/>
                  <a:pt x="3899964" y="4947619"/>
                  <a:pt x="3904726" y="4990481"/>
                </a:cubicBezTo>
                <a:cubicBezTo>
                  <a:pt x="3890439" y="4976194"/>
                  <a:pt x="3876151" y="4952381"/>
                  <a:pt x="3861911" y="4928569"/>
                </a:cubicBezTo>
                <a:cubicBezTo>
                  <a:pt x="3842861" y="4895279"/>
                  <a:pt x="3790474" y="4880991"/>
                  <a:pt x="3780949" y="4871466"/>
                </a:cubicBezTo>
                <a:lnTo>
                  <a:pt x="3795236" y="4871466"/>
                </a:lnTo>
                <a:close/>
                <a:moveTo>
                  <a:pt x="12880944" y="4919044"/>
                </a:moveTo>
                <a:cubicBezTo>
                  <a:pt x="12866656" y="4923806"/>
                  <a:pt x="12842844" y="4933331"/>
                  <a:pt x="12828556" y="4923806"/>
                </a:cubicBezTo>
                <a:cubicBezTo>
                  <a:pt x="12823794" y="4928569"/>
                  <a:pt x="12823794" y="4933331"/>
                  <a:pt x="12828556" y="4938094"/>
                </a:cubicBezTo>
                <a:cubicBezTo>
                  <a:pt x="12819031" y="4938094"/>
                  <a:pt x="12799981" y="4938094"/>
                  <a:pt x="12795219" y="4933331"/>
                </a:cubicBezTo>
                <a:cubicBezTo>
                  <a:pt x="12757119" y="4919044"/>
                  <a:pt x="12723781" y="4914329"/>
                  <a:pt x="12695206" y="4904804"/>
                </a:cubicBezTo>
                <a:cubicBezTo>
                  <a:pt x="12661869" y="4895279"/>
                  <a:pt x="12619054" y="4871466"/>
                  <a:pt x="12585716" y="4890516"/>
                </a:cubicBezTo>
                <a:cubicBezTo>
                  <a:pt x="12614291" y="4861941"/>
                  <a:pt x="12633294" y="4866704"/>
                  <a:pt x="12661869" y="4866704"/>
                </a:cubicBezTo>
                <a:cubicBezTo>
                  <a:pt x="12728544" y="4866704"/>
                  <a:pt x="12814269" y="4900041"/>
                  <a:pt x="12880944" y="4919044"/>
                </a:cubicBezTo>
                <a:close/>
                <a:moveTo>
                  <a:pt x="10985706" y="4904804"/>
                </a:moveTo>
                <a:cubicBezTo>
                  <a:pt x="10980944" y="4909566"/>
                  <a:pt x="10976181" y="4914329"/>
                  <a:pt x="10966656" y="4914329"/>
                </a:cubicBezTo>
                <a:cubicBezTo>
                  <a:pt x="10952369" y="4914329"/>
                  <a:pt x="10928556" y="4895279"/>
                  <a:pt x="10914269" y="4895279"/>
                </a:cubicBezTo>
                <a:cubicBezTo>
                  <a:pt x="10904744" y="4895279"/>
                  <a:pt x="10880931" y="4900041"/>
                  <a:pt x="10880931" y="4919044"/>
                </a:cubicBezTo>
                <a:cubicBezTo>
                  <a:pt x="10880931" y="4928569"/>
                  <a:pt x="10904744" y="4952381"/>
                  <a:pt x="10904744" y="4961906"/>
                </a:cubicBezTo>
                <a:cubicBezTo>
                  <a:pt x="10904744" y="4976194"/>
                  <a:pt x="10885694" y="4985719"/>
                  <a:pt x="10871406" y="4990481"/>
                </a:cubicBezTo>
                <a:cubicBezTo>
                  <a:pt x="10876169" y="4995244"/>
                  <a:pt x="10866644" y="5004769"/>
                  <a:pt x="10861881" y="5004769"/>
                </a:cubicBezTo>
                <a:cubicBezTo>
                  <a:pt x="10814256" y="5023819"/>
                  <a:pt x="10742819" y="5033344"/>
                  <a:pt x="10704767" y="5104781"/>
                </a:cubicBezTo>
                <a:lnTo>
                  <a:pt x="10704767" y="5061919"/>
                </a:lnTo>
                <a:cubicBezTo>
                  <a:pt x="10704767" y="5028581"/>
                  <a:pt x="10723769" y="4966669"/>
                  <a:pt x="10766631" y="4942856"/>
                </a:cubicBezTo>
                <a:cubicBezTo>
                  <a:pt x="10785681" y="4928569"/>
                  <a:pt x="10819019" y="4928569"/>
                  <a:pt x="10847594" y="4923806"/>
                </a:cubicBezTo>
                <a:cubicBezTo>
                  <a:pt x="10833306" y="4919044"/>
                  <a:pt x="10814256" y="4919044"/>
                  <a:pt x="10795206" y="4919044"/>
                </a:cubicBezTo>
                <a:cubicBezTo>
                  <a:pt x="10823781" y="4880991"/>
                  <a:pt x="10885694" y="4866704"/>
                  <a:pt x="10923794" y="4866704"/>
                </a:cubicBezTo>
                <a:cubicBezTo>
                  <a:pt x="10942844" y="4866704"/>
                  <a:pt x="10976181" y="4871466"/>
                  <a:pt x="10985706" y="4904804"/>
                </a:cubicBezTo>
                <a:close/>
                <a:moveTo>
                  <a:pt x="8609504" y="4876229"/>
                </a:moveTo>
                <a:cubicBezTo>
                  <a:pt x="8599979" y="4890516"/>
                  <a:pt x="8599979" y="4909566"/>
                  <a:pt x="8599979" y="4928569"/>
                </a:cubicBezTo>
                <a:cubicBezTo>
                  <a:pt x="8595217" y="4928569"/>
                  <a:pt x="8590454" y="4933331"/>
                  <a:pt x="8580929" y="4933331"/>
                </a:cubicBezTo>
                <a:cubicBezTo>
                  <a:pt x="8566642" y="4933331"/>
                  <a:pt x="8566642" y="4919044"/>
                  <a:pt x="8552354" y="4919044"/>
                </a:cubicBezTo>
                <a:cubicBezTo>
                  <a:pt x="8542829" y="4919044"/>
                  <a:pt x="8538067" y="4928569"/>
                  <a:pt x="8533304" y="4933331"/>
                </a:cubicBezTo>
                <a:lnTo>
                  <a:pt x="8509492" y="4933331"/>
                </a:lnTo>
                <a:cubicBezTo>
                  <a:pt x="8509492" y="4923806"/>
                  <a:pt x="8509492" y="4909566"/>
                  <a:pt x="8504729" y="4900041"/>
                </a:cubicBezTo>
                <a:cubicBezTo>
                  <a:pt x="8490442" y="4914329"/>
                  <a:pt x="8471392" y="4923806"/>
                  <a:pt x="8457104" y="4938094"/>
                </a:cubicBezTo>
                <a:cubicBezTo>
                  <a:pt x="8452342" y="4938094"/>
                  <a:pt x="8447579" y="4928569"/>
                  <a:pt x="8438054" y="4919044"/>
                </a:cubicBezTo>
                <a:cubicBezTo>
                  <a:pt x="8452342" y="4904804"/>
                  <a:pt x="8514254" y="4919044"/>
                  <a:pt x="8514254" y="4871466"/>
                </a:cubicBezTo>
                <a:cubicBezTo>
                  <a:pt x="8528542" y="4876229"/>
                  <a:pt x="8547592" y="4880991"/>
                  <a:pt x="8561879" y="4876229"/>
                </a:cubicBezTo>
                <a:cubicBezTo>
                  <a:pt x="8561879" y="4880991"/>
                  <a:pt x="8552354" y="4880991"/>
                  <a:pt x="8542829" y="4880991"/>
                </a:cubicBezTo>
                <a:lnTo>
                  <a:pt x="8547592" y="4919044"/>
                </a:lnTo>
                <a:lnTo>
                  <a:pt x="8566642" y="4919044"/>
                </a:lnTo>
                <a:cubicBezTo>
                  <a:pt x="8571404" y="4909566"/>
                  <a:pt x="8571404" y="4890516"/>
                  <a:pt x="8571404" y="4880991"/>
                </a:cubicBezTo>
                <a:cubicBezTo>
                  <a:pt x="8571404" y="4866704"/>
                  <a:pt x="8576167" y="4866704"/>
                  <a:pt x="8585692" y="4866704"/>
                </a:cubicBezTo>
                <a:cubicBezTo>
                  <a:pt x="8599979" y="4866704"/>
                  <a:pt x="8604742" y="4876229"/>
                  <a:pt x="8609504" y="4876229"/>
                </a:cubicBezTo>
                <a:close/>
                <a:moveTo>
                  <a:pt x="8323802" y="4861941"/>
                </a:moveTo>
                <a:cubicBezTo>
                  <a:pt x="8319040" y="4876229"/>
                  <a:pt x="8304752" y="4890516"/>
                  <a:pt x="8295227" y="4900041"/>
                </a:cubicBezTo>
                <a:lnTo>
                  <a:pt x="8299990" y="4861941"/>
                </a:lnTo>
                <a:lnTo>
                  <a:pt x="8323802" y="4861941"/>
                </a:lnTo>
                <a:close/>
                <a:moveTo>
                  <a:pt x="7757113" y="4919044"/>
                </a:moveTo>
                <a:cubicBezTo>
                  <a:pt x="7761875" y="4923806"/>
                  <a:pt x="7771400" y="4923806"/>
                  <a:pt x="7776163" y="4923806"/>
                </a:cubicBezTo>
                <a:cubicBezTo>
                  <a:pt x="7771400" y="4928569"/>
                  <a:pt x="7766638" y="4947619"/>
                  <a:pt x="7742825" y="4942856"/>
                </a:cubicBezTo>
                <a:lnTo>
                  <a:pt x="7742825" y="4976194"/>
                </a:lnTo>
                <a:cubicBezTo>
                  <a:pt x="7738063" y="4976194"/>
                  <a:pt x="7733300" y="4976194"/>
                  <a:pt x="7728538" y="4980956"/>
                </a:cubicBezTo>
                <a:cubicBezTo>
                  <a:pt x="7723775" y="4976194"/>
                  <a:pt x="7723775" y="4980956"/>
                  <a:pt x="7723775" y="4966669"/>
                </a:cubicBezTo>
                <a:cubicBezTo>
                  <a:pt x="7723775" y="4957144"/>
                  <a:pt x="7728538" y="4938094"/>
                  <a:pt x="7733300" y="4923806"/>
                </a:cubicBezTo>
                <a:cubicBezTo>
                  <a:pt x="7728538" y="4919044"/>
                  <a:pt x="7728538" y="4914329"/>
                  <a:pt x="7723775" y="4909566"/>
                </a:cubicBezTo>
                <a:cubicBezTo>
                  <a:pt x="7690438" y="4933331"/>
                  <a:pt x="7704725" y="4976194"/>
                  <a:pt x="7666673" y="4980956"/>
                </a:cubicBezTo>
                <a:cubicBezTo>
                  <a:pt x="7676150" y="4971431"/>
                  <a:pt x="7685675" y="4957144"/>
                  <a:pt x="7685675" y="4947619"/>
                </a:cubicBezTo>
                <a:cubicBezTo>
                  <a:pt x="7680913" y="4942856"/>
                  <a:pt x="7671435" y="4942856"/>
                  <a:pt x="7661910" y="4947619"/>
                </a:cubicBezTo>
                <a:cubicBezTo>
                  <a:pt x="7671435" y="4942856"/>
                  <a:pt x="7680913" y="4933331"/>
                  <a:pt x="7690438" y="4923806"/>
                </a:cubicBezTo>
                <a:cubicBezTo>
                  <a:pt x="7685675" y="4919044"/>
                  <a:pt x="7680913" y="4919044"/>
                  <a:pt x="7671435" y="4919044"/>
                </a:cubicBezTo>
                <a:lnTo>
                  <a:pt x="7671435" y="4861941"/>
                </a:lnTo>
                <a:cubicBezTo>
                  <a:pt x="7690438" y="4876229"/>
                  <a:pt x="7771400" y="4852416"/>
                  <a:pt x="7771400" y="4866704"/>
                </a:cubicBezTo>
                <a:cubicBezTo>
                  <a:pt x="7771400" y="4880991"/>
                  <a:pt x="7766638" y="4904804"/>
                  <a:pt x="7757113" y="4919044"/>
                </a:cubicBezTo>
                <a:close/>
                <a:moveTo>
                  <a:pt x="3538061" y="4952381"/>
                </a:moveTo>
                <a:cubicBezTo>
                  <a:pt x="3523774" y="4961906"/>
                  <a:pt x="3504724" y="4976194"/>
                  <a:pt x="3490436" y="4980956"/>
                </a:cubicBezTo>
                <a:cubicBezTo>
                  <a:pt x="3480959" y="4985719"/>
                  <a:pt x="3404759" y="5004769"/>
                  <a:pt x="3404759" y="5038106"/>
                </a:cubicBezTo>
                <a:cubicBezTo>
                  <a:pt x="3404759" y="5071444"/>
                  <a:pt x="3485674" y="5114306"/>
                  <a:pt x="3485674" y="5166694"/>
                </a:cubicBezTo>
                <a:cubicBezTo>
                  <a:pt x="3485674" y="5219081"/>
                  <a:pt x="3385709" y="5228606"/>
                  <a:pt x="3361896" y="5228606"/>
                </a:cubicBezTo>
                <a:cubicBezTo>
                  <a:pt x="3347609" y="5228606"/>
                  <a:pt x="3261884" y="5214319"/>
                  <a:pt x="3209496" y="5204794"/>
                </a:cubicBezTo>
                <a:cubicBezTo>
                  <a:pt x="3252359" y="5209556"/>
                  <a:pt x="3333321" y="5219081"/>
                  <a:pt x="3347609" y="5219081"/>
                </a:cubicBezTo>
                <a:cubicBezTo>
                  <a:pt x="3366659" y="5219081"/>
                  <a:pt x="3476196" y="5214319"/>
                  <a:pt x="3476196" y="5166694"/>
                </a:cubicBezTo>
                <a:cubicBezTo>
                  <a:pt x="3476196" y="5119069"/>
                  <a:pt x="3395234" y="5076206"/>
                  <a:pt x="3395234" y="5038106"/>
                </a:cubicBezTo>
                <a:cubicBezTo>
                  <a:pt x="3395234" y="5028581"/>
                  <a:pt x="3404759" y="5009531"/>
                  <a:pt x="3419046" y="5004769"/>
                </a:cubicBezTo>
                <a:cubicBezTo>
                  <a:pt x="3466671" y="4976194"/>
                  <a:pt x="3580924" y="4938094"/>
                  <a:pt x="3580924" y="4861941"/>
                </a:cubicBezTo>
                <a:cubicBezTo>
                  <a:pt x="3580924" y="4885754"/>
                  <a:pt x="3576161" y="4923806"/>
                  <a:pt x="3538061" y="4952381"/>
                </a:cubicBezTo>
                <a:close/>
                <a:moveTo>
                  <a:pt x="11404758" y="4857179"/>
                </a:moveTo>
                <a:cubicBezTo>
                  <a:pt x="11423808" y="4866704"/>
                  <a:pt x="11438096" y="4871466"/>
                  <a:pt x="11452383" y="4885754"/>
                </a:cubicBezTo>
                <a:cubicBezTo>
                  <a:pt x="11447621" y="4885754"/>
                  <a:pt x="11442858" y="4890516"/>
                  <a:pt x="11433333" y="4890516"/>
                </a:cubicBezTo>
                <a:cubicBezTo>
                  <a:pt x="11414283" y="4890516"/>
                  <a:pt x="11414283" y="4876229"/>
                  <a:pt x="11395233" y="4857179"/>
                </a:cubicBezTo>
                <a:lnTo>
                  <a:pt x="11404758" y="4857179"/>
                </a:lnTo>
                <a:close/>
                <a:moveTo>
                  <a:pt x="8380952" y="4857179"/>
                </a:moveTo>
                <a:lnTo>
                  <a:pt x="8380952" y="4923806"/>
                </a:lnTo>
                <a:lnTo>
                  <a:pt x="8361902" y="4928569"/>
                </a:lnTo>
                <a:cubicBezTo>
                  <a:pt x="8366665" y="4904804"/>
                  <a:pt x="8366665" y="4880991"/>
                  <a:pt x="8361902" y="4857179"/>
                </a:cubicBezTo>
                <a:lnTo>
                  <a:pt x="8380952" y="4857179"/>
                </a:lnTo>
                <a:close/>
                <a:moveTo>
                  <a:pt x="8038100" y="4852416"/>
                </a:moveTo>
                <a:lnTo>
                  <a:pt x="8038100" y="4866704"/>
                </a:lnTo>
                <a:cubicBezTo>
                  <a:pt x="8033338" y="4866704"/>
                  <a:pt x="8023813" y="4871466"/>
                  <a:pt x="7976188" y="4866704"/>
                </a:cubicBezTo>
                <a:lnTo>
                  <a:pt x="7980950" y="4852416"/>
                </a:lnTo>
                <a:lnTo>
                  <a:pt x="8038100" y="4852416"/>
                </a:lnTo>
                <a:close/>
                <a:moveTo>
                  <a:pt x="7871413" y="4852416"/>
                </a:moveTo>
                <a:cubicBezTo>
                  <a:pt x="7866650" y="4857179"/>
                  <a:pt x="7866650" y="4857179"/>
                  <a:pt x="7866650" y="4871466"/>
                </a:cubicBezTo>
                <a:cubicBezTo>
                  <a:pt x="7866650" y="4895279"/>
                  <a:pt x="7880938" y="4933331"/>
                  <a:pt x="7919038" y="4947619"/>
                </a:cubicBezTo>
                <a:cubicBezTo>
                  <a:pt x="7914275" y="4952381"/>
                  <a:pt x="7904750" y="4961906"/>
                  <a:pt x="7904750" y="4966669"/>
                </a:cubicBezTo>
                <a:cubicBezTo>
                  <a:pt x="7885700" y="4961906"/>
                  <a:pt x="7871413" y="4928569"/>
                  <a:pt x="7861888" y="4909566"/>
                </a:cubicBezTo>
                <a:cubicBezTo>
                  <a:pt x="7847600" y="4923806"/>
                  <a:pt x="7823788" y="4961906"/>
                  <a:pt x="7795213" y="4971431"/>
                </a:cubicBezTo>
                <a:cubicBezTo>
                  <a:pt x="7842838" y="4938094"/>
                  <a:pt x="7833313" y="4880991"/>
                  <a:pt x="7847600" y="4852416"/>
                </a:cubicBezTo>
                <a:lnTo>
                  <a:pt x="7871413" y="4852416"/>
                </a:lnTo>
                <a:close/>
                <a:moveTo>
                  <a:pt x="3866626" y="4904804"/>
                </a:moveTo>
                <a:cubicBezTo>
                  <a:pt x="3842861" y="4876229"/>
                  <a:pt x="3814286" y="4861941"/>
                  <a:pt x="3780949" y="4861941"/>
                </a:cubicBezTo>
                <a:cubicBezTo>
                  <a:pt x="3804761" y="4842891"/>
                  <a:pt x="3833336" y="4871466"/>
                  <a:pt x="3871389" y="4895279"/>
                </a:cubicBezTo>
                <a:cubicBezTo>
                  <a:pt x="3871389" y="4895279"/>
                  <a:pt x="3866626" y="4900041"/>
                  <a:pt x="3866626" y="4904804"/>
                </a:cubicBezTo>
                <a:close/>
                <a:moveTo>
                  <a:pt x="1228535" y="4852416"/>
                </a:moveTo>
                <a:cubicBezTo>
                  <a:pt x="1214247" y="4904804"/>
                  <a:pt x="1190482" y="4995244"/>
                  <a:pt x="1190482" y="5009531"/>
                </a:cubicBezTo>
                <a:cubicBezTo>
                  <a:pt x="1190482" y="5171456"/>
                  <a:pt x="1519047" y="5180981"/>
                  <a:pt x="1519047" y="5461921"/>
                </a:cubicBezTo>
                <a:cubicBezTo>
                  <a:pt x="1519047" y="5471446"/>
                  <a:pt x="1514285" y="5495259"/>
                  <a:pt x="1514285" y="5514309"/>
                </a:cubicBezTo>
                <a:cubicBezTo>
                  <a:pt x="1509522" y="5490496"/>
                  <a:pt x="1504760" y="5457159"/>
                  <a:pt x="1495235" y="5433346"/>
                </a:cubicBezTo>
                <a:cubicBezTo>
                  <a:pt x="1476185" y="5366671"/>
                  <a:pt x="1419035" y="5276231"/>
                  <a:pt x="1342835" y="5214319"/>
                </a:cubicBezTo>
                <a:lnTo>
                  <a:pt x="1214247" y="5114306"/>
                </a:lnTo>
                <a:lnTo>
                  <a:pt x="1214247" y="5090494"/>
                </a:lnTo>
                <a:lnTo>
                  <a:pt x="1152382" y="5090494"/>
                </a:lnTo>
                <a:cubicBezTo>
                  <a:pt x="1161907" y="5080969"/>
                  <a:pt x="1176195" y="5076206"/>
                  <a:pt x="1185720" y="5071444"/>
                </a:cubicBezTo>
                <a:cubicBezTo>
                  <a:pt x="1161907" y="5061919"/>
                  <a:pt x="1128570" y="5061919"/>
                  <a:pt x="1109520" y="5047631"/>
                </a:cubicBezTo>
                <a:cubicBezTo>
                  <a:pt x="1119045" y="5033344"/>
                  <a:pt x="1114282" y="5038106"/>
                  <a:pt x="1133332" y="5038106"/>
                </a:cubicBezTo>
                <a:cubicBezTo>
                  <a:pt x="1133332" y="5028581"/>
                  <a:pt x="1133332" y="5019056"/>
                  <a:pt x="1128570" y="5009531"/>
                </a:cubicBezTo>
                <a:cubicBezTo>
                  <a:pt x="1138095" y="5000006"/>
                  <a:pt x="1157145" y="5000006"/>
                  <a:pt x="1176195" y="4995244"/>
                </a:cubicBezTo>
                <a:cubicBezTo>
                  <a:pt x="1161907" y="4990481"/>
                  <a:pt x="1147620" y="4990481"/>
                  <a:pt x="1133332" y="4985719"/>
                </a:cubicBezTo>
                <a:cubicBezTo>
                  <a:pt x="1142857" y="4980956"/>
                  <a:pt x="1161907" y="4976194"/>
                  <a:pt x="1180957" y="4966669"/>
                </a:cubicBezTo>
                <a:cubicBezTo>
                  <a:pt x="1166670" y="4961906"/>
                  <a:pt x="1147620" y="4957144"/>
                  <a:pt x="1133332" y="4957144"/>
                </a:cubicBezTo>
                <a:cubicBezTo>
                  <a:pt x="1138095" y="4952381"/>
                  <a:pt x="1147620" y="4938094"/>
                  <a:pt x="1157145" y="4933331"/>
                </a:cubicBezTo>
                <a:cubicBezTo>
                  <a:pt x="1161907" y="4928569"/>
                  <a:pt x="1180957" y="4933331"/>
                  <a:pt x="1190482" y="4928569"/>
                </a:cubicBezTo>
                <a:cubicBezTo>
                  <a:pt x="1180957" y="4919044"/>
                  <a:pt x="1166670" y="4919044"/>
                  <a:pt x="1152382" y="4919044"/>
                </a:cubicBezTo>
                <a:cubicBezTo>
                  <a:pt x="1161907" y="4904804"/>
                  <a:pt x="1161907" y="4904804"/>
                  <a:pt x="1176195" y="4904804"/>
                </a:cubicBezTo>
                <a:cubicBezTo>
                  <a:pt x="1176195" y="4904804"/>
                  <a:pt x="1180957" y="4904804"/>
                  <a:pt x="1185720" y="4900041"/>
                </a:cubicBezTo>
                <a:cubicBezTo>
                  <a:pt x="1176195" y="4895279"/>
                  <a:pt x="1161907" y="4890516"/>
                  <a:pt x="1152382" y="4885754"/>
                </a:cubicBezTo>
                <a:cubicBezTo>
                  <a:pt x="1152382" y="4861941"/>
                  <a:pt x="1166670" y="4857179"/>
                  <a:pt x="1190482" y="4852416"/>
                </a:cubicBezTo>
                <a:lnTo>
                  <a:pt x="1228535" y="4852416"/>
                </a:lnTo>
                <a:close/>
                <a:moveTo>
                  <a:pt x="1080945" y="4909566"/>
                </a:moveTo>
                <a:cubicBezTo>
                  <a:pt x="1080945" y="4890516"/>
                  <a:pt x="1085707" y="4871466"/>
                  <a:pt x="1095232" y="4852416"/>
                </a:cubicBezTo>
                <a:lnTo>
                  <a:pt x="1080945" y="4909566"/>
                </a:lnTo>
                <a:close/>
                <a:moveTo>
                  <a:pt x="1499997" y="4876229"/>
                </a:moveTo>
                <a:cubicBezTo>
                  <a:pt x="1504760" y="4871466"/>
                  <a:pt x="1504760" y="4861941"/>
                  <a:pt x="1514285" y="4861941"/>
                </a:cubicBezTo>
                <a:cubicBezTo>
                  <a:pt x="1528572" y="4861941"/>
                  <a:pt x="1552385" y="4876229"/>
                  <a:pt x="1561910" y="4885754"/>
                </a:cubicBezTo>
                <a:cubicBezTo>
                  <a:pt x="1566672" y="4895279"/>
                  <a:pt x="1566672" y="4904804"/>
                  <a:pt x="1571435" y="4914329"/>
                </a:cubicBezTo>
                <a:cubicBezTo>
                  <a:pt x="1576197" y="4909566"/>
                  <a:pt x="1576197" y="4900041"/>
                  <a:pt x="1585674" y="4900041"/>
                </a:cubicBezTo>
                <a:cubicBezTo>
                  <a:pt x="1599962" y="4900041"/>
                  <a:pt x="1623774" y="4919044"/>
                  <a:pt x="1638062" y="4923806"/>
                </a:cubicBezTo>
                <a:lnTo>
                  <a:pt x="1638062" y="4942856"/>
                </a:lnTo>
                <a:cubicBezTo>
                  <a:pt x="1590437" y="4923806"/>
                  <a:pt x="1538097" y="4900041"/>
                  <a:pt x="1490472" y="4880991"/>
                </a:cubicBezTo>
                <a:lnTo>
                  <a:pt x="1495235" y="4847654"/>
                </a:lnTo>
                <a:cubicBezTo>
                  <a:pt x="1495235" y="4857179"/>
                  <a:pt x="1495235" y="4866704"/>
                  <a:pt x="1499997" y="4876229"/>
                </a:cubicBezTo>
                <a:close/>
                <a:moveTo>
                  <a:pt x="11585686" y="4842891"/>
                </a:moveTo>
                <a:cubicBezTo>
                  <a:pt x="11580923" y="4847654"/>
                  <a:pt x="11576161" y="4857179"/>
                  <a:pt x="11571398" y="4857179"/>
                </a:cubicBezTo>
                <a:cubicBezTo>
                  <a:pt x="11566636" y="4861941"/>
                  <a:pt x="11547586" y="4857179"/>
                  <a:pt x="11538061" y="4861941"/>
                </a:cubicBezTo>
                <a:cubicBezTo>
                  <a:pt x="11519011" y="4866704"/>
                  <a:pt x="11504723" y="4880991"/>
                  <a:pt x="11495198" y="4880991"/>
                </a:cubicBezTo>
                <a:cubicBezTo>
                  <a:pt x="11480958" y="4880991"/>
                  <a:pt x="11485673" y="4876229"/>
                  <a:pt x="11480958" y="4876229"/>
                </a:cubicBezTo>
                <a:cubicBezTo>
                  <a:pt x="11509486" y="4861941"/>
                  <a:pt x="11538061" y="4852416"/>
                  <a:pt x="11566636" y="4842891"/>
                </a:cubicBezTo>
                <a:lnTo>
                  <a:pt x="11585686" y="4842891"/>
                </a:lnTo>
                <a:close/>
                <a:moveTo>
                  <a:pt x="8947594" y="4866704"/>
                </a:moveTo>
                <a:cubicBezTo>
                  <a:pt x="8938069" y="4866704"/>
                  <a:pt x="8928544" y="4852416"/>
                  <a:pt x="8919019" y="4842891"/>
                </a:cubicBezTo>
                <a:cubicBezTo>
                  <a:pt x="8928544" y="4842891"/>
                  <a:pt x="8938069" y="4842891"/>
                  <a:pt x="8980932" y="4838129"/>
                </a:cubicBezTo>
                <a:cubicBezTo>
                  <a:pt x="8971407" y="4847654"/>
                  <a:pt x="8961882" y="4866704"/>
                  <a:pt x="8947594" y="4866704"/>
                </a:cubicBezTo>
                <a:close/>
                <a:moveTo>
                  <a:pt x="8071390" y="4842891"/>
                </a:moveTo>
                <a:cubicBezTo>
                  <a:pt x="8066627" y="4852416"/>
                  <a:pt x="8057102" y="4866704"/>
                  <a:pt x="8057102" y="4880991"/>
                </a:cubicBezTo>
                <a:cubicBezTo>
                  <a:pt x="8057102" y="4890516"/>
                  <a:pt x="8071390" y="4890516"/>
                  <a:pt x="8071390" y="4895279"/>
                </a:cubicBezTo>
                <a:lnTo>
                  <a:pt x="8033338" y="4895279"/>
                </a:lnTo>
                <a:cubicBezTo>
                  <a:pt x="8028575" y="4900041"/>
                  <a:pt x="8028575" y="4895279"/>
                  <a:pt x="8028575" y="4904804"/>
                </a:cubicBezTo>
                <a:cubicBezTo>
                  <a:pt x="8028575" y="4919044"/>
                  <a:pt x="8038100" y="4938094"/>
                  <a:pt x="8052388" y="4938094"/>
                </a:cubicBezTo>
                <a:cubicBezTo>
                  <a:pt x="8061865" y="4938094"/>
                  <a:pt x="8061865" y="4928569"/>
                  <a:pt x="8061865" y="4923806"/>
                </a:cubicBezTo>
                <a:cubicBezTo>
                  <a:pt x="8061865" y="4933331"/>
                  <a:pt x="8066627" y="4942856"/>
                  <a:pt x="8071390" y="4957144"/>
                </a:cubicBezTo>
                <a:cubicBezTo>
                  <a:pt x="8066627" y="4957144"/>
                  <a:pt x="8066627" y="4961906"/>
                  <a:pt x="8052388" y="4961906"/>
                </a:cubicBezTo>
                <a:cubicBezTo>
                  <a:pt x="8042863" y="4961906"/>
                  <a:pt x="8023813" y="4942856"/>
                  <a:pt x="8014288" y="4942856"/>
                </a:cubicBezTo>
                <a:cubicBezTo>
                  <a:pt x="8000000" y="4942856"/>
                  <a:pt x="7971425" y="4957144"/>
                  <a:pt x="7947613" y="4966669"/>
                </a:cubicBezTo>
                <a:lnTo>
                  <a:pt x="7938088" y="4957144"/>
                </a:lnTo>
                <a:cubicBezTo>
                  <a:pt x="7957138" y="4919044"/>
                  <a:pt x="7947613" y="4880991"/>
                  <a:pt x="7952375" y="4842891"/>
                </a:cubicBezTo>
                <a:cubicBezTo>
                  <a:pt x="7957138" y="4842891"/>
                  <a:pt x="7961900" y="4852416"/>
                  <a:pt x="7976188" y="4852416"/>
                </a:cubicBezTo>
                <a:cubicBezTo>
                  <a:pt x="8000000" y="4852416"/>
                  <a:pt x="8028575" y="4852416"/>
                  <a:pt x="8047625" y="4838129"/>
                </a:cubicBezTo>
                <a:cubicBezTo>
                  <a:pt x="8066627" y="4838129"/>
                  <a:pt x="8066627" y="4842891"/>
                  <a:pt x="8071390" y="4842891"/>
                </a:cubicBezTo>
                <a:close/>
                <a:moveTo>
                  <a:pt x="11385708" y="4847654"/>
                </a:moveTo>
                <a:lnTo>
                  <a:pt x="11376183" y="4857179"/>
                </a:lnTo>
                <a:cubicBezTo>
                  <a:pt x="11385708" y="4861941"/>
                  <a:pt x="11399996" y="4876229"/>
                  <a:pt x="11399996" y="4885754"/>
                </a:cubicBezTo>
                <a:cubicBezTo>
                  <a:pt x="11357133" y="4871466"/>
                  <a:pt x="11309508" y="4876229"/>
                  <a:pt x="11276171" y="4838129"/>
                </a:cubicBezTo>
                <a:cubicBezTo>
                  <a:pt x="11285696" y="4838129"/>
                  <a:pt x="11295221" y="4833366"/>
                  <a:pt x="11304746" y="4833366"/>
                </a:cubicBezTo>
                <a:cubicBezTo>
                  <a:pt x="11319033" y="4833366"/>
                  <a:pt x="11366658" y="4842891"/>
                  <a:pt x="11385708" y="4847654"/>
                </a:cubicBezTo>
                <a:close/>
                <a:moveTo>
                  <a:pt x="8338090" y="4828604"/>
                </a:moveTo>
                <a:lnTo>
                  <a:pt x="8338090" y="4852416"/>
                </a:lnTo>
                <a:lnTo>
                  <a:pt x="8299990" y="4852416"/>
                </a:lnTo>
                <a:lnTo>
                  <a:pt x="8299990" y="4828604"/>
                </a:lnTo>
                <a:lnTo>
                  <a:pt x="8338090" y="4828604"/>
                </a:lnTo>
                <a:close/>
                <a:moveTo>
                  <a:pt x="8385715" y="4823841"/>
                </a:moveTo>
                <a:lnTo>
                  <a:pt x="8385715" y="4842891"/>
                </a:lnTo>
                <a:lnTo>
                  <a:pt x="8366665" y="4842891"/>
                </a:lnTo>
                <a:lnTo>
                  <a:pt x="8366665" y="4823841"/>
                </a:lnTo>
                <a:lnTo>
                  <a:pt x="8385715" y="4823841"/>
                </a:lnTo>
                <a:close/>
                <a:moveTo>
                  <a:pt x="8176165" y="4857179"/>
                </a:moveTo>
                <a:cubicBezTo>
                  <a:pt x="8180927" y="4861941"/>
                  <a:pt x="8180927" y="4861941"/>
                  <a:pt x="8190452" y="4861941"/>
                </a:cubicBezTo>
                <a:cubicBezTo>
                  <a:pt x="8204740" y="4861941"/>
                  <a:pt x="8219027" y="4852416"/>
                  <a:pt x="8228552" y="4842891"/>
                </a:cubicBezTo>
                <a:cubicBezTo>
                  <a:pt x="8233315" y="4847654"/>
                  <a:pt x="8242840" y="4852416"/>
                  <a:pt x="8247602" y="4857179"/>
                </a:cubicBezTo>
                <a:cubicBezTo>
                  <a:pt x="8228552" y="4857179"/>
                  <a:pt x="8204740" y="4861941"/>
                  <a:pt x="8176165" y="4861941"/>
                </a:cubicBezTo>
                <a:cubicBezTo>
                  <a:pt x="8176165" y="4895279"/>
                  <a:pt x="8223790" y="4923806"/>
                  <a:pt x="8242840" y="4923806"/>
                </a:cubicBezTo>
                <a:cubicBezTo>
                  <a:pt x="8233315" y="4933331"/>
                  <a:pt x="8228552" y="4942856"/>
                  <a:pt x="8223790" y="4952381"/>
                </a:cubicBezTo>
                <a:cubicBezTo>
                  <a:pt x="8204740" y="4942856"/>
                  <a:pt x="8180927" y="4909566"/>
                  <a:pt x="8176165" y="4890516"/>
                </a:cubicBezTo>
                <a:cubicBezTo>
                  <a:pt x="8157115" y="4909566"/>
                  <a:pt x="8114252" y="4957144"/>
                  <a:pt x="8095202" y="4957144"/>
                </a:cubicBezTo>
                <a:cubicBezTo>
                  <a:pt x="8123777" y="4942856"/>
                  <a:pt x="8142827" y="4890516"/>
                  <a:pt x="8152352" y="4871466"/>
                </a:cubicBezTo>
                <a:cubicBezTo>
                  <a:pt x="8138065" y="4866704"/>
                  <a:pt x="8119015" y="4866704"/>
                  <a:pt x="8099965" y="4866704"/>
                </a:cubicBezTo>
                <a:cubicBezTo>
                  <a:pt x="8109490" y="4866704"/>
                  <a:pt x="8171402" y="4866704"/>
                  <a:pt x="8152352" y="4828604"/>
                </a:cubicBezTo>
                <a:lnTo>
                  <a:pt x="8185690" y="4828604"/>
                </a:lnTo>
                <a:cubicBezTo>
                  <a:pt x="8180927" y="4838129"/>
                  <a:pt x="8176165" y="4847654"/>
                  <a:pt x="8176165" y="4857179"/>
                </a:cubicBezTo>
                <a:close/>
                <a:moveTo>
                  <a:pt x="12904756" y="4914329"/>
                </a:moveTo>
                <a:cubicBezTo>
                  <a:pt x="12828556" y="4890516"/>
                  <a:pt x="12728544" y="4852416"/>
                  <a:pt x="12657106" y="4852416"/>
                </a:cubicBezTo>
                <a:cubicBezTo>
                  <a:pt x="12642819" y="4852416"/>
                  <a:pt x="12580954" y="4871466"/>
                  <a:pt x="12542854" y="4880991"/>
                </a:cubicBezTo>
                <a:cubicBezTo>
                  <a:pt x="12652344" y="4833366"/>
                  <a:pt x="12614291" y="4819079"/>
                  <a:pt x="12685681" y="4819079"/>
                </a:cubicBezTo>
                <a:cubicBezTo>
                  <a:pt x="12757119" y="4819079"/>
                  <a:pt x="12842844" y="4838129"/>
                  <a:pt x="12904756" y="4914329"/>
                </a:cubicBezTo>
                <a:close/>
                <a:moveTo>
                  <a:pt x="12438079" y="4819079"/>
                </a:moveTo>
                <a:lnTo>
                  <a:pt x="12438079" y="4828604"/>
                </a:lnTo>
                <a:cubicBezTo>
                  <a:pt x="12385691" y="4923806"/>
                  <a:pt x="12366641" y="4957144"/>
                  <a:pt x="12290441" y="4957144"/>
                </a:cubicBezTo>
                <a:cubicBezTo>
                  <a:pt x="12276154" y="4957144"/>
                  <a:pt x="12238100" y="4938094"/>
                  <a:pt x="12214288" y="4928569"/>
                </a:cubicBezTo>
                <a:lnTo>
                  <a:pt x="12219050" y="4909566"/>
                </a:lnTo>
                <a:cubicBezTo>
                  <a:pt x="12228575" y="4914329"/>
                  <a:pt x="12238100" y="4919044"/>
                  <a:pt x="12252341" y="4919044"/>
                </a:cubicBezTo>
                <a:cubicBezTo>
                  <a:pt x="12342829" y="4919044"/>
                  <a:pt x="12261866" y="4833366"/>
                  <a:pt x="12357116" y="4833366"/>
                </a:cubicBezTo>
                <a:cubicBezTo>
                  <a:pt x="12366641" y="4833366"/>
                  <a:pt x="12371404" y="4842891"/>
                  <a:pt x="12376166" y="4852416"/>
                </a:cubicBezTo>
                <a:cubicBezTo>
                  <a:pt x="12385691" y="4847654"/>
                  <a:pt x="12385691" y="4833366"/>
                  <a:pt x="12395216" y="4828604"/>
                </a:cubicBezTo>
                <a:cubicBezTo>
                  <a:pt x="12399979" y="4823841"/>
                  <a:pt x="12414266" y="4823841"/>
                  <a:pt x="12423791" y="4819079"/>
                </a:cubicBezTo>
                <a:lnTo>
                  <a:pt x="12438079" y="4819079"/>
                </a:lnTo>
                <a:close/>
                <a:moveTo>
                  <a:pt x="1657112" y="4847654"/>
                </a:moveTo>
                <a:cubicBezTo>
                  <a:pt x="1661874" y="4857179"/>
                  <a:pt x="1661874" y="4866704"/>
                  <a:pt x="1666637" y="4876229"/>
                </a:cubicBezTo>
                <a:cubicBezTo>
                  <a:pt x="1671399" y="4871466"/>
                  <a:pt x="1671399" y="4861941"/>
                  <a:pt x="1685687" y="4861941"/>
                </a:cubicBezTo>
                <a:cubicBezTo>
                  <a:pt x="1695212" y="4861941"/>
                  <a:pt x="1733312" y="4885754"/>
                  <a:pt x="1757124" y="4900041"/>
                </a:cubicBezTo>
                <a:lnTo>
                  <a:pt x="1757124" y="4928569"/>
                </a:lnTo>
                <a:cubicBezTo>
                  <a:pt x="1704737" y="4900041"/>
                  <a:pt x="1647587" y="4871466"/>
                  <a:pt x="1590437" y="4838129"/>
                </a:cubicBezTo>
                <a:cubicBezTo>
                  <a:pt x="1590437" y="4833366"/>
                  <a:pt x="1590437" y="4819079"/>
                  <a:pt x="1604724" y="4819079"/>
                </a:cubicBezTo>
                <a:cubicBezTo>
                  <a:pt x="1614249" y="4819079"/>
                  <a:pt x="1642824" y="4838129"/>
                  <a:pt x="1657112" y="4847654"/>
                </a:cubicBezTo>
                <a:close/>
                <a:moveTo>
                  <a:pt x="1538097" y="4852416"/>
                </a:moveTo>
                <a:cubicBezTo>
                  <a:pt x="1542860" y="4847654"/>
                  <a:pt x="1542860" y="4842891"/>
                  <a:pt x="1542860" y="4838129"/>
                </a:cubicBezTo>
                <a:lnTo>
                  <a:pt x="1557147" y="4838129"/>
                </a:lnTo>
                <a:cubicBezTo>
                  <a:pt x="1580912" y="4852416"/>
                  <a:pt x="1619012" y="4852416"/>
                  <a:pt x="1619012" y="4885754"/>
                </a:cubicBezTo>
                <a:cubicBezTo>
                  <a:pt x="1623774" y="4880991"/>
                  <a:pt x="1619012" y="4876229"/>
                  <a:pt x="1633299" y="4876229"/>
                </a:cubicBezTo>
                <a:cubicBezTo>
                  <a:pt x="1642824" y="4876229"/>
                  <a:pt x="1666637" y="4890516"/>
                  <a:pt x="1685687" y="4904804"/>
                </a:cubicBezTo>
                <a:cubicBezTo>
                  <a:pt x="1690449" y="4909566"/>
                  <a:pt x="1690449" y="4923806"/>
                  <a:pt x="1695212" y="4933331"/>
                </a:cubicBezTo>
                <a:cubicBezTo>
                  <a:pt x="1699974" y="4928569"/>
                  <a:pt x="1699974" y="4923806"/>
                  <a:pt x="1709499" y="4923806"/>
                </a:cubicBezTo>
                <a:cubicBezTo>
                  <a:pt x="1723787" y="4923806"/>
                  <a:pt x="1761887" y="4952381"/>
                  <a:pt x="1780937" y="4966669"/>
                </a:cubicBezTo>
                <a:cubicBezTo>
                  <a:pt x="1780937" y="4971431"/>
                  <a:pt x="1780937" y="4980956"/>
                  <a:pt x="1785699" y="4985719"/>
                </a:cubicBezTo>
                <a:cubicBezTo>
                  <a:pt x="1790462" y="4980956"/>
                  <a:pt x="1785699" y="4976194"/>
                  <a:pt x="1799987" y="4976194"/>
                </a:cubicBezTo>
                <a:cubicBezTo>
                  <a:pt x="1809512" y="4976194"/>
                  <a:pt x="1842849" y="5000006"/>
                  <a:pt x="1861899" y="5014294"/>
                </a:cubicBezTo>
                <a:lnTo>
                  <a:pt x="1861899" y="5028581"/>
                </a:lnTo>
                <a:lnTo>
                  <a:pt x="1490472" y="4828604"/>
                </a:lnTo>
                <a:lnTo>
                  <a:pt x="1490472" y="4809554"/>
                </a:lnTo>
                <a:cubicBezTo>
                  <a:pt x="1519047" y="4814316"/>
                  <a:pt x="1533335" y="4828604"/>
                  <a:pt x="1538097" y="4852416"/>
                </a:cubicBezTo>
                <a:close/>
                <a:moveTo>
                  <a:pt x="8419052" y="4819079"/>
                </a:moveTo>
                <a:cubicBezTo>
                  <a:pt x="8419052" y="4828604"/>
                  <a:pt x="8414290" y="4900041"/>
                  <a:pt x="8409527" y="4938094"/>
                </a:cubicBezTo>
                <a:cubicBezTo>
                  <a:pt x="8404765" y="4942856"/>
                  <a:pt x="8404765" y="4942856"/>
                  <a:pt x="8395240" y="4942856"/>
                </a:cubicBezTo>
                <a:cubicBezTo>
                  <a:pt x="8380952" y="4942856"/>
                  <a:pt x="8357140" y="4933331"/>
                  <a:pt x="8347615" y="4933331"/>
                </a:cubicBezTo>
                <a:cubicBezTo>
                  <a:pt x="8328565" y="4933331"/>
                  <a:pt x="8295227" y="4938094"/>
                  <a:pt x="8271415" y="4952381"/>
                </a:cubicBezTo>
                <a:cubicBezTo>
                  <a:pt x="8271415" y="4952381"/>
                  <a:pt x="8266652" y="4947619"/>
                  <a:pt x="8261890" y="4947619"/>
                </a:cubicBezTo>
                <a:cubicBezTo>
                  <a:pt x="8266652" y="4885754"/>
                  <a:pt x="8266652" y="4852416"/>
                  <a:pt x="8271415" y="4819079"/>
                </a:cubicBezTo>
                <a:cubicBezTo>
                  <a:pt x="8285702" y="4823841"/>
                  <a:pt x="8299990" y="4823841"/>
                  <a:pt x="8309515" y="4823841"/>
                </a:cubicBezTo>
                <a:cubicBezTo>
                  <a:pt x="8323802" y="4823841"/>
                  <a:pt x="8366665" y="4819079"/>
                  <a:pt x="8390477" y="4814316"/>
                </a:cubicBezTo>
                <a:cubicBezTo>
                  <a:pt x="8395240" y="4814316"/>
                  <a:pt x="8400002" y="4809554"/>
                  <a:pt x="8404765" y="4804791"/>
                </a:cubicBezTo>
                <a:cubicBezTo>
                  <a:pt x="8409527" y="4809554"/>
                  <a:pt x="8419052" y="4804791"/>
                  <a:pt x="8419052" y="4819079"/>
                </a:cubicBezTo>
                <a:close/>
                <a:moveTo>
                  <a:pt x="12433316" y="4809554"/>
                </a:moveTo>
                <a:lnTo>
                  <a:pt x="12442841" y="4800029"/>
                </a:lnTo>
                <a:cubicBezTo>
                  <a:pt x="12442841" y="4804791"/>
                  <a:pt x="12438079" y="4809554"/>
                  <a:pt x="12433316" y="4809554"/>
                </a:cubicBezTo>
                <a:close/>
                <a:moveTo>
                  <a:pt x="12023788" y="4804791"/>
                </a:moveTo>
                <a:cubicBezTo>
                  <a:pt x="12033313" y="4809554"/>
                  <a:pt x="12042838" y="4809554"/>
                  <a:pt x="12057125" y="4800029"/>
                </a:cubicBezTo>
                <a:lnTo>
                  <a:pt x="12057125" y="4833366"/>
                </a:lnTo>
                <a:cubicBezTo>
                  <a:pt x="12057125" y="4833366"/>
                  <a:pt x="12052363" y="4838129"/>
                  <a:pt x="12066650" y="4838129"/>
                </a:cubicBezTo>
                <a:cubicBezTo>
                  <a:pt x="12076175" y="4838129"/>
                  <a:pt x="12085700" y="4828604"/>
                  <a:pt x="12095225" y="4828604"/>
                </a:cubicBezTo>
                <a:cubicBezTo>
                  <a:pt x="12109513" y="4828604"/>
                  <a:pt x="12123800" y="4847654"/>
                  <a:pt x="12128563" y="4857179"/>
                </a:cubicBezTo>
                <a:cubicBezTo>
                  <a:pt x="12161900" y="4857179"/>
                  <a:pt x="12176188" y="4861941"/>
                  <a:pt x="12176188" y="4885754"/>
                </a:cubicBezTo>
                <a:cubicBezTo>
                  <a:pt x="12176188" y="4885754"/>
                  <a:pt x="12185713" y="4909566"/>
                  <a:pt x="12204763" y="4919044"/>
                </a:cubicBezTo>
                <a:lnTo>
                  <a:pt x="12204763" y="4938094"/>
                </a:lnTo>
                <a:cubicBezTo>
                  <a:pt x="12185713" y="4919044"/>
                  <a:pt x="12147613" y="4942856"/>
                  <a:pt x="12123800" y="4942856"/>
                </a:cubicBezTo>
                <a:cubicBezTo>
                  <a:pt x="12085700" y="4942856"/>
                  <a:pt x="12028550" y="4914329"/>
                  <a:pt x="12038075" y="4876229"/>
                </a:cubicBezTo>
                <a:cubicBezTo>
                  <a:pt x="12028550" y="4885754"/>
                  <a:pt x="12028550" y="4895279"/>
                  <a:pt x="12028550" y="4904804"/>
                </a:cubicBezTo>
                <a:cubicBezTo>
                  <a:pt x="11995213" y="4904804"/>
                  <a:pt x="11928538" y="4842891"/>
                  <a:pt x="11933300" y="4814316"/>
                </a:cubicBezTo>
                <a:cubicBezTo>
                  <a:pt x="11947588" y="4804791"/>
                  <a:pt x="11980925" y="4800029"/>
                  <a:pt x="11995213" y="4800029"/>
                </a:cubicBezTo>
                <a:cubicBezTo>
                  <a:pt x="12004738" y="4800029"/>
                  <a:pt x="12009500" y="4804791"/>
                  <a:pt x="12023788" y="4804791"/>
                </a:cubicBezTo>
                <a:close/>
                <a:moveTo>
                  <a:pt x="11642836" y="4800029"/>
                </a:moveTo>
                <a:cubicBezTo>
                  <a:pt x="11652361" y="4804791"/>
                  <a:pt x="11661886" y="4814316"/>
                  <a:pt x="11671411" y="4823841"/>
                </a:cubicBezTo>
                <a:cubicBezTo>
                  <a:pt x="11652361" y="4823841"/>
                  <a:pt x="11623786" y="4814316"/>
                  <a:pt x="11604736" y="4800029"/>
                </a:cubicBezTo>
                <a:lnTo>
                  <a:pt x="11642836" y="4800029"/>
                </a:lnTo>
                <a:close/>
                <a:moveTo>
                  <a:pt x="11938063" y="4852416"/>
                </a:moveTo>
                <a:cubicBezTo>
                  <a:pt x="11923775" y="4847654"/>
                  <a:pt x="11904725" y="4838129"/>
                  <a:pt x="11885675" y="4828604"/>
                </a:cubicBezTo>
                <a:cubicBezTo>
                  <a:pt x="11885675" y="4819079"/>
                  <a:pt x="11885675" y="4804791"/>
                  <a:pt x="11880913" y="4795266"/>
                </a:cubicBezTo>
                <a:cubicBezTo>
                  <a:pt x="11895200" y="4814316"/>
                  <a:pt x="11919013" y="4833366"/>
                  <a:pt x="11938063" y="4852416"/>
                </a:cubicBezTo>
                <a:close/>
                <a:moveTo>
                  <a:pt x="11461908" y="4819079"/>
                </a:moveTo>
                <a:cubicBezTo>
                  <a:pt x="11447621" y="4823841"/>
                  <a:pt x="11433333" y="4819079"/>
                  <a:pt x="11419046" y="4823841"/>
                </a:cubicBezTo>
                <a:cubicBezTo>
                  <a:pt x="11438096" y="4833366"/>
                  <a:pt x="11457146" y="4838129"/>
                  <a:pt x="11476196" y="4857179"/>
                </a:cubicBezTo>
                <a:lnTo>
                  <a:pt x="11476196" y="4871466"/>
                </a:lnTo>
                <a:cubicBezTo>
                  <a:pt x="11471433" y="4871466"/>
                  <a:pt x="11471433" y="4876229"/>
                  <a:pt x="11461908" y="4876229"/>
                </a:cubicBezTo>
                <a:cubicBezTo>
                  <a:pt x="11447621" y="4876229"/>
                  <a:pt x="11419046" y="4847654"/>
                  <a:pt x="11404758" y="4838129"/>
                </a:cubicBezTo>
                <a:cubicBezTo>
                  <a:pt x="11390471" y="4833366"/>
                  <a:pt x="11366658" y="4833366"/>
                  <a:pt x="11357133" y="4828604"/>
                </a:cubicBezTo>
                <a:cubicBezTo>
                  <a:pt x="11328558" y="4823841"/>
                  <a:pt x="11295221" y="4823841"/>
                  <a:pt x="11266646" y="4828604"/>
                </a:cubicBezTo>
                <a:cubicBezTo>
                  <a:pt x="11299983" y="4800029"/>
                  <a:pt x="11323796" y="4795266"/>
                  <a:pt x="11357133" y="4795266"/>
                </a:cubicBezTo>
                <a:cubicBezTo>
                  <a:pt x="11366658" y="4795266"/>
                  <a:pt x="11428571" y="4809554"/>
                  <a:pt x="11461908" y="4819079"/>
                </a:cubicBezTo>
                <a:close/>
                <a:moveTo>
                  <a:pt x="11190446" y="4819079"/>
                </a:moveTo>
                <a:cubicBezTo>
                  <a:pt x="11190446" y="4819079"/>
                  <a:pt x="11195209" y="4833366"/>
                  <a:pt x="11190446" y="4842891"/>
                </a:cubicBezTo>
                <a:cubicBezTo>
                  <a:pt x="11190446" y="4847654"/>
                  <a:pt x="11185684" y="4857179"/>
                  <a:pt x="11199971" y="4857179"/>
                </a:cubicBezTo>
                <a:cubicBezTo>
                  <a:pt x="11209496" y="4857179"/>
                  <a:pt x="11228546" y="4828604"/>
                  <a:pt x="11238071" y="4828604"/>
                </a:cubicBezTo>
                <a:cubicBezTo>
                  <a:pt x="11261883" y="4828604"/>
                  <a:pt x="11299983" y="4880991"/>
                  <a:pt x="11299983" y="4890516"/>
                </a:cubicBezTo>
                <a:cubicBezTo>
                  <a:pt x="11299983" y="4900041"/>
                  <a:pt x="11271408" y="4914329"/>
                  <a:pt x="11266646" y="4919044"/>
                </a:cubicBezTo>
                <a:cubicBezTo>
                  <a:pt x="11261883" y="4919044"/>
                  <a:pt x="11261883" y="4914329"/>
                  <a:pt x="11252359" y="4914329"/>
                </a:cubicBezTo>
                <a:cubicBezTo>
                  <a:pt x="11238071" y="4914329"/>
                  <a:pt x="11180921" y="4938094"/>
                  <a:pt x="11171396" y="4961906"/>
                </a:cubicBezTo>
                <a:cubicBezTo>
                  <a:pt x="11152346" y="4938094"/>
                  <a:pt x="11123771" y="4909566"/>
                  <a:pt x="11095244" y="4876229"/>
                </a:cubicBezTo>
                <a:cubicBezTo>
                  <a:pt x="11066669" y="4890516"/>
                  <a:pt x="11042856" y="4909566"/>
                  <a:pt x="11052381" y="4938094"/>
                </a:cubicBezTo>
                <a:cubicBezTo>
                  <a:pt x="11047619" y="4933331"/>
                  <a:pt x="11042856" y="4938094"/>
                  <a:pt x="11042856" y="4923806"/>
                </a:cubicBezTo>
                <a:cubicBezTo>
                  <a:pt x="11042856" y="4900041"/>
                  <a:pt x="11057144" y="4900041"/>
                  <a:pt x="11057144" y="4866704"/>
                </a:cubicBezTo>
                <a:cubicBezTo>
                  <a:pt x="11066669" y="4814316"/>
                  <a:pt x="11090481" y="4800029"/>
                  <a:pt x="11128534" y="4800029"/>
                </a:cubicBezTo>
                <a:cubicBezTo>
                  <a:pt x="11138059" y="4800029"/>
                  <a:pt x="11138059" y="4795266"/>
                  <a:pt x="11147584" y="4814316"/>
                </a:cubicBezTo>
                <a:lnTo>
                  <a:pt x="11157109" y="4804791"/>
                </a:lnTo>
                <a:cubicBezTo>
                  <a:pt x="11157109" y="4804791"/>
                  <a:pt x="11157109" y="4809554"/>
                  <a:pt x="11161871" y="4814316"/>
                </a:cubicBezTo>
                <a:cubicBezTo>
                  <a:pt x="11166634" y="4809554"/>
                  <a:pt x="11166634" y="4795266"/>
                  <a:pt x="11166634" y="4795266"/>
                </a:cubicBezTo>
                <a:cubicBezTo>
                  <a:pt x="11176159" y="4800029"/>
                  <a:pt x="11190446" y="4809554"/>
                  <a:pt x="11190446" y="4819079"/>
                </a:cubicBezTo>
                <a:close/>
                <a:moveTo>
                  <a:pt x="11004756" y="4838129"/>
                </a:moveTo>
                <a:cubicBezTo>
                  <a:pt x="11004756" y="4838129"/>
                  <a:pt x="10999994" y="4842891"/>
                  <a:pt x="11014281" y="4842891"/>
                </a:cubicBezTo>
                <a:cubicBezTo>
                  <a:pt x="11023806" y="4842891"/>
                  <a:pt x="11028569" y="4838129"/>
                  <a:pt x="11033331" y="4833366"/>
                </a:cubicBezTo>
                <a:cubicBezTo>
                  <a:pt x="11042856" y="4847654"/>
                  <a:pt x="11047619" y="4861941"/>
                  <a:pt x="11047619" y="4876229"/>
                </a:cubicBezTo>
                <a:cubicBezTo>
                  <a:pt x="11047619" y="4890516"/>
                  <a:pt x="11047619" y="4900041"/>
                  <a:pt x="11028569" y="4919044"/>
                </a:cubicBezTo>
                <a:cubicBezTo>
                  <a:pt x="10995231" y="4914329"/>
                  <a:pt x="10938081" y="4923806"/>
                  <a:pt x="10909506" y="4938094"/>
                </a:cubicBezTo>
                <a:cubicBezTo>
                  <a:pt x="10904744" y="4933331"/>
                  <a:pt x="10899981" y="4928569"/>
                  <a:pt x="10899981" y="4923806"/>
                </a:cubicBezTo>
                <a:cubicBezTo>
                  <a:pt x="10909506" y="4923806"/>
                  <a:pt x="10914269" y="4919044"/>
                  <a:pt x="10928556" y="4919044"/>
                </a:cubicBezTo>
                <a:cubicBezTo>
                  <a:pt x="10938081" y="4919044"/>
                  <a:pt x="10952369" y="4928569"/>
                  <a:pt x="10961894" y="4928569"/>
                </a:cubicBezTo>
                <a:cubicBezTo>
                  <a:pt x="10985706" y="4928569"/>
                  <a:pt x="11009519" y="4890516"/>
                  <a:pt x="11009519" y="4880991"/>
                </a:cubicBezTo>
                <a:cubicBezTo>
                  <a:pt x="11009519" y="4871466"/>
                  <a:pt x="10999994" y="4866704"/>
                  <a:pt x="10990469" y="4861941"/>
                </a:cubicBezTo>
                <a:lnTo>
                  <a:pt x="10990469" y="4795266"/>
                </a:lnTo>
                <a:cubicBezTo>
                  <a:pt x="10999994" y="4800029"/>
                  <a:pt x="11014281" y="4814316"/>
                  <a:pt x="11004756" y="4838129"/>
                </a:cubicBezTo>
                <a:close/>
                <a:moveTo>
                  <a:pt x="8580929" y="4795266"/>
                </a:moveTo>
                <a:lnTo>
                  <a:pt x="8571404" y="4804791"/>
                </a:lnTo>
                <a:lnTo>
                  <a:pt x="8576167" y="4823841"/>
                </a:lnTo>
                <a:cubicBezTo>
                  <a:pt x="8580929" y="4823841"/>
                  <a:pt x="8590454" y="4814316"/>
                  <a:pt x="8599979" y="4809554"/>
                </a:cubicBezTo>
                <a:cubicBezTo>
                  <a:pt x="8604742" y="4814316"/>
                  <a:pt x="8609504" y="4814316"/>
                  <a:pt x="8614267" y="4819079"/>
                </a:cubicBezTo>
                <a:cubicBezTo>
                  <a:pt x="8604742" y="4819079"/>
                  <a:pt x="8590454" y="4823841"/>
                  <a:pt x="8571404" y="4823841"/>
                </a:cubicBezTo>
                <a:lnTo>
                  <a:pt x="8576167" y="4857179"/>
                </a:lnTo>
                <a:cubicBezTo>
                  <a:pt x="8580929" y="4852416"/>
                  <a:pt x="8590454" y="4842891"/>
                  <a:pt x="8599979" y="4842891"/>
                </a:cubicBezTo>
                <a:cubicBezTo>
                  <a:pt x="8599979" y="4847654"/>
                  <a:pt x="8604742" y="4847654"/>
                  <a:pt x="8609504" y="4852416"/>
                </a:cubicBezTo>
                <a:cubicBezTo>
                  <a:pt x="8576167" y="4857179"/>
                  <a:pt x="8542829" y="4857179"/>
                  <a:pt x="8509492" y="4861941"/>
                </a:cubicBezTo>
                <a:cubicBezTo>
                  <a:pt x="8509492" y="4861941"/>
                  <a:pt x="8533304" y="4852416"/>
                  <a:pt x="8542829" y="4847654"/>
                </a:cubicBezTo>
                <a:lnTo>
                  <a:pt x="8542829" y="4833366"/>
                </a:lnTo>
                <a:cubicBezTo>
                  <a:pt x="8538067" y="4828604"/>
                  <a:pt x="8538067" y="4828604"/>
                  <a:pt x="8528542" y="4828604"/>
                </a:cubicBezTo>
                <a:cubicBezTo>
                  <a:pt x="8504729" y="4828604"/>
                  <a:pt x="8490442" y="4842891"/>
                  <a:pt x="8466629" y="4880991"/>
                </a:cubicBezTo>
                <a:cubicBezTo>
                  <a:pt x="8476154" y="4885754"/>
                  <a:pt x="8490442" y="4880991"/>
                  <a:pt x="8499967" y="4880991"/>
                </a:cubicBezTo>
                <a:cubicBezTo>
                  <a:pt x="8485679" y="4890516"/>
                  <a:pt x="8466629" y="4895279"/>
                  <a:pt x="8447579" y="4904804"/>
                </a:cubicBezTo>
                <a:cubicBezTo>
                  <a:pt x="8447579" y="4900041"/>
                  <a:pt x="8442817" y="4904804"/>
                  <a:pt x="8442817" y="4890516"/>
                </a:cubicBezTo>
                <a:cubicBezTo>
                  <a:pt x="8442817" y="4880991"/>
                  <a:pt x="8457104" y="4871466"/>
                  <a:pt x="8466629" y="4861941"/>
                </a:cubicBezTo>
                <a:cubicBezTo>
                  <a:pt x="8461867" y="4857179"/>
                  <a:pt x="8452342" y="4861941"/>
                  <a:pt x="8447579" y="4861941"/>
                </a:cubicBezTo>
                <a:cubicBezTo>
                  <a:pt x="8447579" y="4861941"/>
                  <a:pt x="8442817" y="4861941"/>
                  <a:pt x="8442817" y="4852416"/>
                </a:cubicBezTo>
                <a:cubicBezTo>
                  <a:pt x="8442817" y="4838129"/>
                  <a:pt x="8457104" y="4823841"/>
                  <a:pt x="8457104" y="4804791"/>
                </a:cubicBezTo>
                <a:lnTo>
                  <a:pt x="8490442" y="4804791"/>
                </a:lnTo>
                <a:cubicBezTo>
                  <a:pt x="8485679" y="4809554"/>
                  <a:pt x="8452342" y="4823841"/>
                  <a:pt x="8466629" y="4847654"/>
                </a:cubicBezTo>
                <a:cubicBezTo>
                  <a:pt x="8471392" y="4842891"/>
                  <a:pt x="8471392" y="4823841"/>
                  <a:pt x="8485679" y="4823841"/>
                </a:cubicBezTo>
                <a:cubicBezTo>
                  <a:pt x="8495204" y="4823841"/>
                  <a:pt x="8485679" y="4833366"/>
                  <a:pt x="8499967" y="4833366"/>
                </a:cubicBezTo>
                <a:cubicBezTo>
                  <a:pt x="8509492" y="4833366"/>
                  <a:pt x="8528542" y="4828604"/>
                  <a:pt x="8538067" y="4819079"/>
                </a:cubicBezTo>
                <a:cubicBezTo>
                  <a:pt x="8542829" y="4814316"/>
                  <a:pt x="8542829" y="4804791"/>
                  <a:pt x="8547592" y="4795266"/>
                </a:cubicBezTo>
                <a:lnTo>
                  <a:pt x="8580929" y="4795266"/>
                </a:lnTo>
                <a:close/>
                <a:moveTo>
                  <a:pt x="7090458" y="5023819"/>
                </a:moveTo>
                <a:cubicBezTo>
                  <a:pt x="7066645" y="5009531"/>
                  <a:pt x="7047595" y="4995244"/>
                  <a:pt x="7038070" y="5000006"/>
                </a:cubicBezTo>
                <a:cubicBezTo>
                  <a:pt x="7042833" y="4980956"/>
                  <a:pt x="7042833" y="4961906"/>
                  <a:pt x="7052358" y="4942856"/>
                </a:cubicBezTo>
                <a:cubicBezTo>
                  <a:pt x="7057120" y="4919044"/>
                  <a:pt x="7061883" y="4871466"/>
                  <a:pt x="7061883" y="4861941"/>
                </a:cubicBezTo>
                <a:cubicBezTo>
                  <a:pt x="7061883" y="4833366"/>
                  <a:pt x="7028545" y="4809554"/>
                  <a:pt x="7004733" y="4809554"/>
                </a:cubicBezTo>
                <a:cubicBezTo>
                  <a:pt x="6966633" y="4809554"/>
                  <a:pt x="6938058" y="4847654"/>
                  <a:pt x="6938058" y="4866704"/>
                </a:cubicBezTo>
                <a:cubicBezTo>
                  <a:pt x="6938058" y="4880991"/>
                  <a:pt x="6938058" y="4900041"/>
                  <a:pt x="6947583" y="4900041"/>
                </a:cubicBezTo>
                <a:cubicBezTo>
                  <a:pt x="6961870" y="4900041"/>
                  <a:pt x="6971395" y="4890516"/>
                  <a:pt x="6980920" y="4885754"/>
                </a:cubicBezTo>
                <a:cubicBezTo>
                  <a:pt x="6976158" y="4880991"/>
                  <a:pt x="6961870" y="4880991"/>
                  <a:pt x="6961870" y="4880991"/>
                </a:cubicBezTo>
                <a:cubicBezTo>
                  <a:pt x="6961870" y="4871466"/>
                  <a:pt x="6966633" y="4857179"/>
                  <a:pt x="6976158" y="4842891"/>
                </a:cubicBezTo>
                <a:lnTo>
                  <a:pt x="6999970" y="4842891"/>
                </a:lnTo>
                <a:cubicBezTo>
                  <a:pt x="6999970" y="4847654"/>
                  <a:pt x="7004733" y="4852416"/>
                  <a:pt x="7004733" y="4861941"/>
                </a:cubicBezTo>
                <a:cubicBezTo>
                  <a:pt x="7004733" y="4876229"/>
                  <a:pt x="6985683" y="4880991"/>
                  <a:pt x="6985683" y="4890516"/>
                </a:cubicBezTo>
                <a:cubicBezTo>
                  <a:pt x="6980920" y="4895279"/>
                  <a:pt x="6990445" y="4928569"/>
                  <a:pt x="6976158" y="4938094"/>
                </a:cubicBezTo>
                <a:cubicBezTo>
                  <a:pt x="6976158" y="4942856"/>
                  <a:pt x="6985683" y="4947619"/>
                  <a:pt x="6995208" y="4952381"/>
                </a:cubicBezTo>
                <a:cubicBezTo>
                  <a:pt x="6995208" y="4957144"/>
                  <a:pt x="6990445" y="4957144"/>
                  <a:pt x="6990445" y="4966669"/>
                </a:cubicBezTo>
                <a:cubicBezTo>
                  <a:pt x="6990445" y="4980956"/>
                  <a:pt x="6980920" y="4971431"/>
                  <a:pt x="6976158" y="4976194"/>
                </a:cubicBezTo>
                <a:cubicBezTo>
                  <a:pt x="6980920" y="4980956"/>
                  <a:pt x="6990445" y="4985719"/>
                  <a:pt x="6995208" y="4990481"/>
                </a:cubicBezTo>
                <a:cubicBezTo>
                  <a:pt x="6990445" y="4990481"/>
                  <a:pt x="6990445" y="4995244"/>
                  <a:pt x="6976158" y="4995244"/>
                </a:cubicBezTo>
                <a:cubicBezTo>
                  <a:pt x="6966633" y="4995244"/>
                  <a:pt x="6957108" y="4995244"/>
                  <a:pt x="6957108" y="4985719"/>
                </a:cubicBezTo>
                <a:cubicBezTo>
                  <a:pt x="6957108" y="5000006"/>
                  <a:pt x="6961870" y="5000006"/>
                  <a:pt x="6966633" y="5004769"/>
                </a:cubicBezTo>
                <a:cubicBezTo>
                  <a:pt x="6952345" y="5014294"/>
                  <a:pt x="6933295" y="5023819"/>
                  <a:pt x="6914245" y="5028581"/>
                </a:cubicBezTo>
                <a:lnTo>
                  <a:pt x="6928533" y="4814316"/>
                </a:lnTo>
                <a:cubicBezTo>
                  <a:pt x="6985683" y="4809554"/>
                  <a:pt x="7047595" y="4804791"/>
                  <a:pt x="7104745" y="4795266"/>
                </a:cubicBezTo>
                <a:lnTo>
                  <a:pt x="7090458" y="5023819"/>
                </a:lnTo>
                <a:close/>
                <a:moveTo>
                  <a:pt x="12242863" y="4819079"/>
                </a:moveTo>
                <a:cubicBezTo>
                  <a:pt x="12247579" y="4809554"/>
                  <a:pt x="12257104" y="4804791"/>
                  <a:pt x="12266629" y="4804791"/>
                </a:cubicBezTo>
                <a:cubicBezTo>
                  <a:pt x="12285679" y="4804791"/>
                  <a:pt x="12290441" y="4809554"/>
                  <a:pt x="12290441" y="4828604"/>
                </a:cubicBezTo>
                <a:cubicBezTo>
                  <a:pt x="12295204" y="4823841"/>
                  <a:pt x="12290441" y="4819079"/>
                  <a:pt x="12304729" y="4819079"/>
                </a:cubicBezTo>
                <a:cubicBezTo>
                  <a:pt x="12314254" y="4819079"/>
                  <a:pt x="12319016" y="4823841"/>
                  <a:pt x="12323779" y="4828604"/>
                </a:cubicBezTo>
                <a:cubicBezTo>
                  <a:pt x="12304729" y="4838129"/>
                  <a:pt x="12271391" y="4871466"/>
                  <a:pt x="12257104" y="4885754"/>
                </a:cubicBezTo>
                <a:lnTo>
                  <a:pt x="12223813" y="4880991"/>
                </a:lnTo>
                <a:cubicBezTo>
                  <a:pt x="12228575" y="4866704"/>
                  <a:pt x="12238100" y="4861941"/>
                  <a:pt x="12233338" y="4847654"/>
                </a:cubicBezTo>
                <a:cubicBezTo>
                  <a:pt x="12228575" y="4861941"/>
                  <a:pt x="12214288" y="4876229"/>
                  <a:pt x="12200000" y="4885754"/>
                </a:cubicBezTo>
                <a:cubicBezTo>
                  <a:pt x="12190475" y="4880991"/>
                  <a:pt x="12185713" y="4866704"/>
                  <a:pt x="12180950" y="4861941"/>
                </a:cubicBezTo>
                <a:cubicBezTo>
                  <a:pt x="12166663" y="4852416"/>
                  <a:pt x="12147613" y="4852416"/>
                  <a:pt x="12133325" y="4847654"/>
                </a:cubicBezTo>
                <a:cubicBezTo>
                  <a:pt x="12128563" y="4828604"/>
                  <a:pt x="12099988" y="4814316"/>
                  <a:pt x="12085700" y="4819079"/>
                </a:cubicBezTo>
                <a:cubicBezTo>
                  <a:pt x="12104750" y="4809554"/>
                  <a:pt x="12133325" y="4800029"/>
                  <a:pt x="12142850" y="4800029"/>
                </a:cubicBezTo>
                <a:cubicBezTo>
                  <a:pt x="12157138" y="4800029"/>
                  <a:pt x="12161900" y="4800029"/>
                  <a:pt x="12171425" y="4809554"/>
                </a:cubicBezTo>
                <a:cubicBezTo>
                  <a:pt x="12176188" y="4785741"/>
                  <a:pt x="12195238" y="4790504"/>
                  <a:pt x="12209525" y="4790504"/>
                </a:cubicBezTo>
                <a:cubicBezTo>
                  <a:pt x="12233338" y="4790504"/>
                  <a:pt x="12223813" y="4790504"/>
                  <a:pt x="12242863" y="4819079"/>
                </a:cubicBezTo>
                <a:close/>
                <a:moveTo>
                  <a:pt x="4190476" y="4852416"/>
                </a:moveTo>
                <a:cubicBezTo>
                  <a:pt x="4219051" y="4871466"/>
                  <a:pt x="4242864" y="4919044"/>
                  <a:pt x="4252341" y="4942856"/>
                </a:cubicBezTo>
                <a:cubicBezTo>
                  <a:pt x="4266629" y="4980956"/>
                  <a:pt x="4428554" y="5123831"/>
                  <a:pt x="4480941" y="5123831"/>
                </a:cubicBezTo>
                <a:cubicBezTo>
                  <a:pt x="4580954" y="5123831"/>
                  <a:pt x="4580954" y="4980956"/>
                  <a:pt x="4699969" y="4980956"/>
                </a:cubicBezTo>
                <a:cubicBezTo>
                  <a:pt x="4728544" y="4980956"/>
                  <a:pt x="4728544" y="4980956"/>
                  <a:pt x="4771406" y="5000006"/>
                </a:cubicBezTo>
                <a:cubicBezTo>
                  <a:pt x="4804744" y="5014294"/>
                  <a:pt x="4847606" y="5080969"/>
                  <a:pt x="4871419" y="5109544"/>
                </a:cubicBezTo>
                <a:cubicBezTo>
                  <a:pt x="4914281" y="5152406"/>
                  <a:pt x="4980956" y="5185744"/>
                  <a:pt x="5028533" y="5219081"/>
                </a:cubicBezTo>
                <a:cubicBezTo>
                  <a:pt x="5061871" y="5242894"/>
                  <a:pt x="5052346" y="5266706"/>
                  <a:pt x="5052346" y="5295281"/>
                </a:cubicBezTo>
                <a:cubicBezTo>
                  <a:pt x="5052346" y="5309521"/>
                  <a:pt x="5047583" y="5357146"/>
                  <a:pt x="5042821" y="5385721"/>
                </a:cubicBezTo>
                <a:cubicBezTo>
                  <a:pt x="5014246" y="5400009"/>
                  <a:pt x="4971431" y="5404771"/>
                  <a:pt x="4938094" y="5423821"/>
                </a:cubicBezTo>
                <a:cubicBezTo>
                  <a:pt x="4885706" y="5447634"/>
                  <a:pt x="4904756" y="5495259"/>
                  <a:pt x="4861894" y="5528596"/>
                </a:cubicBezTo>
                <a:cubicBezTo>
                  <a:pt x="4823794" y="5561934"/>
                  <a:pt x="4757119" y="5580984"/>
                  <a:pt x="4719019" y="5580984"/>
                </a:cubicBezTo>
                <a:cubicBezTo>
                  <a:pt x="4638056" y="5580984"/>
                  <a:pt x="4533329" y="5552409"/>
                  <a:pt x="4457129" y="5504784"/>
                </a:cubicBezTo>
                <a:cubicBezTo>
                  <a:pt x="4428554" y="5490496"/>
                  <a:pt x="4409504" y="5461921"/>
                  <a:pt x="4385691" y="5442871"/>
                </a:cubicBezTo>
                <a:cubicBezTo>
                  <a:pt x="4338066" y="5400009"/>
                  <a:pt x="4285679" y="5361909"/>
                  <a:pt x="4233339" y="5328571"/>
                </a:cubicBezTo>
                <a:cubicBezTo>
                  <a:pt x="4161901" y="5280994"/>
                  <a:pt x="4066651" y="5266706"/>
                  <a:pt x="4014264" y="5176219"/>
                </a:cubicBezTo>
                <a:cubicBezTo>
                  <a:pt x="3995214" y="5142881"/>
                  <a:pt x="3980926" y="5080969"/>
                  <a:pt x="3980926" y="5071444"/>
                </a:cubicBezTo>
                <a:lnTo>
                  <a:pt x="3980926" y="5047631"/>
                </a:lnTo>
                <a:cubicBezTo>
                  <a:pt x="4004739" y="5057156"/>
                  <a:pt x="4061889" y="5076206"/>
                  <a:pt x="4076176" y="5119069"/>
                </a:cubicBezTo>
                <a:cubicBezTo>
                  <a:pt x="4080939" y="5123831"/>
                  <a:pt x="4076176" y="5138119"/>
                  <a:pt x="4085701" y="5147644"/>
                </a:cubicBezTo>
                <a:cubicBezTo>
                  <a:pt x="4095226" y="5157169"/>
                  <a:pt x="4119039" y="5166694"/>
                  <a:pt x="4142851" y="5176219"/>
                </a:cubicBezTo>
                <a:cubicBezTo>
                  <a:pt x="4095226" y="5138119"/>
                  <a:pt x="4047601" y="5033344"/>
                  <a:pt x="3980926" y="5033344"/>
                </a:cubicBezTo>
                <a:lnTo>
                  <a:pt x="3980926" y="5014294"/>
                </a:lnTo>
                <a:cubicBezTo>
                  <a:pt x="3995214" y="4985719"/>
                  <a:pt x="3995214" y="4957144"/>
                  <a:pt x="3995214" y="4928569"/>
                </a:cubicBezTo>
                <a:cubicBezTo>
                  <a:pt x="3995214" y="4885754"/>
                  <a:pt x="4061889" y="4842891"/>
                  <a:pt x="4066651" y="4842891"/>
                </a:cubicBezTo>
                <a:cubicBezTo>
                  <a:pt x="4076176" y="4842891"/>
                  <a:pt x="4095226" y="4852416"/>
                  <a:pt x="4104751" y="4871466"/>
                </a:cubicBezTo>
                <a:cubicBezTo>
                  <a:pt x="4123801" y="4895279"/>
                  <a:pt x="4133326" y="4928569"/>
                  <a:pt x="4152376" y="4957144"/>
                </a:cubicBezTo>
                <a:cubicBezTo>
                  <a:pt x="4176189" y="4990481"/>
                  <a:pt x="4209526" y="5023819"/>
                  <a:pt x="4223814" y="5061919"/>
                </a:cubicBezTo>
                <a:cubicBezTo>
                  <a:pt x="4233339" y="5076206"/>
                  <a:pt x="4238101" y="5104781"/>
                  <a:pt x="4238101" y="5114306"/>
                </a:cubicBezTo>
                <a:cubicBezTo>
                  <a:pt x="4238101" y="5128594"/>
                  <a:pt x="4228576" y="5123831"/>
                  <a:pt x="4228576" y="5138119"/>
                </a:cubicBezTo>
                <a:cubicBezTo>
                  <a:pt x="4228576" y="5147644"/>
                  <a:pt x="4247579" y="5180981"/>
                  <a:pt x="4261866" y="5204794"/>
                </a:cubicBezTo>
                <a:cubicBezTo>
                  <a:pt x="4266629" y="5200031"/>
                  <a:pt x="4266629" y="5200031"/>
                  <a:pt x="4266629" y="5190506"/>
                </a:cubicBezTo>
                <a:cubicBezTo>
                  <a:pt x="4266629" y="5176219"/>
                  <a:pt x="4242864" y="5152406"/>
                  <a:pt x="4242864" y="5138119"/>
                </a:cubicBezTo>
                <a:cubicBezTo>
                  <a:pt x="4242864" y="5128594"/>
                  <a:pt x="4252341" y="5123831"/>
                  <a:pt x="4252341" y="5114306"/>
                </a:cubicBezTo>
                <a:cubicBezTo>
                  <a:pt x="4252341" y="5100019"/>
                  <a:pt x="4247579" y="5080969"/>
                  <a:pt x="4242864" y="5066681"/>
                </a:cubicBezTo>
                <a:cubicBezTo>
                  <a:pt x="4285679" y="5090494"/>
                  <a:pt x="4328541" y="5104781"/>
                  <a:pt x="4371404" y="5133356"/>
                </a:cubicBezTo>
                <a:cubicBezTo>
                  <a:pt x="4376166" y="5138119"/>
                  <a:pt x="4385691" y="5157169"/>
                  <a:pt x="4390454" y="5171456"/>
                </a:cubicBezTo>
                <a:cubicBezTo>
                  <a:pt x="4395216" y="5180981"/>
                  <a:pt x="4414266" y="5190506"/>
                  <a:pt x="4433316" y="5195269"/>
                </a:cubicBezTo>
                <a:cubicBezTo>
                  <a:pt x="4428554" y="5185744"/>
                  <a:pt x="4404741" y="5176219"/>
                  <a:pt x="4399979" y="5166694"/>
                </a:cubicBezTo>
                <a:cubicBezTo>
                  <a:pt x="4357116" y="5085731"/>
                  <a:pt x="4276154" y="5095256"/>
                  <a:pt x="4233339" y="5042869"/>
                </a:cubicBezTo>
                <a:cubicBezTo>
                  <a:pt x="4214289" y="5019056"/>
                  <a:pt x="4195239" y="4985719"/>
                  <a:pt x="4171426" y="4957144"/>
                </a:cubicBezTo>
                <a:cubicBezTo>
                  <a:pt x="4152376" y="4933331"/>
                  <a:pt x="4119039" y="4828604"/>
                  <a:pt x="4066651" y="4828604"/>
                </a:cubicBezTo>
                <a:cubicBezTo>
                  <a:pt x="4038076" y="4828604"/>
                  <a:pt x="4019026" y="4857179"/>
                  <a:pt x="3990451" y="4880991"/>
                </a:cubicBezTo>
                <a:cubicBezTo>
                  <a:pt x="3985689" y="4885754"/>
                  <a:pt x="3971401" y="4885754"/>
                  <a:pt x="3966639" y="4890516"/>
                </a:cubicBezTo>
                <a:cubicBezTo>
                  <a:pt x="3952351" y="4895279"/>
                  <a:pt x="3952351" y="4914329"/>
                  <a:pt x="3942826" y="4919044"/>
                </a:cubicBezTo>
                <a:cubicBezTo>
                  <a:pt x="3923776" y="4900041"/>
                  <a:pt x="3904726" y="4876229"/>
                  <a:pt x="3880914" y="4857179"/>
                </a:cubicBezTo>
                <a:cubicBezTo>
                  <a:pt x="3923776" y="4814316"/>
                  <a:pt x="3980926" y="4785741"/>
                  <a:pt x="4028551" y="4785741"/>
                </a:cubicBezTo>
                <a:cubicBezTo>
                  <a:pt x="4076176" y="4785741"/>
                  <a:pt x="4152376" y="4828604"/>
                  <a:pt x="4190476" y="4852416"/>
                </a:cubicBezTo>
                <a:close/>
                <a:moveTo>
                  <a:pt x="3719036" y="4790504"/>
                </a:moveTo>
                <a:lnTo>
                  <a:pt x="3719036" y="4866704"/>
                </a:lnTo>
                <a:lnTo>
                  <a:pt x="3690461" y="4866704"/>
                </a:lnTo>
                <a:cubicBezTo>
                  <a:pt x="3690461" y="4852416"/>
                  <a:pt x="3685699" y="4823841"/>
                  <a:pt x="3685699" y="4814316"/>
                </a:cubicBezTo>
                <a:cubicBezTo>
                  <a:pt x="3685699" y="4800029"/>
                  <a:pt x="3680936" y="4785741"/>
                  <a:pt x="3699986" y="4785741"/>
                </a:cubicBezTo>
                <a:cubicBezTo>
                  <a:pt x="3714274" y="4785741"/>
                  <a:pt x="3714274" y="4790504"/>
                  <a:pt x="3719036" y="4790504"/>
                </a:cubicBezTo>
                <a:close/>
                <a:moveTo>
                  <a:pt x="1580912" y="4804791"/>
                </a:moveTo>
                <a:lnTo>
                  <a:pt x="1580912" y="4833366"/>
                </a:lnTo>
                <a:lnTo>
                  <a:pt x="1523810" y="4804791"/>
                </a:lnTo>
                <a:cubicBezTo>
                  <a:pt x="1523810" y="4800029"/>
                  <a:pt x="1523810" y="4785741"/>
                  <a:pt x="1538097" y="4785741"/>
                </a:cubicBezTo>
                <a:cubicBezTo>
                  <a:pt x="1547622" y="4785741"/>
                  <a:pt x="1566672" y="4800029"/>
                  <a:pt x="1580912" y="4804791"/>
                </a:cubicBezTo>
                <a:close/>
                <a:moveTo>
                  <a:pt x="1119045" y="4871466"/>
                </a:moveTo>
                <a:cubicBezTo>
                  <a:pt x="1099995" y="4895279"/>
                  <a:pt x="1085707" y="4909566"/>
                  <a:pt x="1095232" y="4938094"/>
                </a:cubicBezTo>
                <a:cubicBezTo>
                  <a:pt x="1099995" y="4938094"/>
                  <a:pt x="1104757" y="4928569"/>
                  <a:pt x="1109520" y="4919044"/>
                </a:cubicBezTo>
                <a:cubicBezTo>
                  <a:pt x="1099995" y="4952381"/>
                  <a:pt x="1095232" y="4990481"/>
                  <a:pt x="1090470" y="5023819"/>
                </a:cubicBezTo>
                <a:cubicBezTo>
                  <a:pt x="1085707" y="5019056"/>
                  <a:pt x="1076182" y="5004769"/>
                  <a:pt x="1076182" y="4995244"/>
                </a:cubicBezTo>
                <a:cubicBezTo>
                  <a:pt x="1076182" y="4933331"/>
                  <a:pt x="1114282" y="4861941"/>
                  <a:pt x="1123807" y="4833366"/>
                </a:cubicBezTo>
                <a:cubicBezTo>
                  <a:pt x="1128570" y="4819079"/>
                  <a:pt x="1138095" y="4800029"/>
                  <a:pt x="1142857" y="4785741"/>
                </a:cubicBezTo>
                <a:cubicBezTo>
                  <a:pt x="1142857" y="4809554"/>
                  <a:pt x="1133332" y="4857179"/>
                  <a:pt x="1119045" y="4871466"/>
                </a:cubicBezTo>
                <a:close/>
                <a:moveTo>
                  <a:pt x="1104757" y="4833366"/>
                </a:moveTo>
                <a:cubicBezTo>
                  <a:pt x="1104757" y="4823841"/>
                  <a:pt x="1109520" y="4790504"/>
                  <a:pt x="1128570" y="4790504"/>
                </a:cubicBezTo>
                <a:cubicBezTo>
                  <a:pt x="1119045" y="4804791"/>
                  <a:pt x="1109520" y="4823841"/>
                  <a:pt x="1104757" y="4833366"/>
                </a:cubicBezTo>
                <a:close/>
                <a:moveTo>
                  <a:pt x="3814286" y="4804791"/>
                </a:moveTo>
                <a:cubicBezTo>
                  <a:pt x="3809524" y="4804791"/>
                  <a:pt x="3799999" y="4800029"/>
                  <a:pt x="3790474" y="4795266"/>
                </a:cubicBezTo>
                <a:lnTo>
                  <a:pt x="3790474" y="4780979"/>
                </a:lnTo>
                <a:cubicBezTo>
                  <a:pt x="3799999" y="4790504"/>
                  <a:pt x="3809524" y="4795266"/>
                  <a:pt x="3814286" y="4804791"/>
                </a:cubicBezTo>
                <a:close/>
                <a:moveTo>
                  <a:pt x="3561874" y="4814316"/>
                </a:moveTo>
                <a:cubicBezTo>
                  <a:pt x="3561874" y="4823841"/>
                  <a:pt x="3557111" y="4847654"/>
                  <a:pt x="3547586" y="4866704"/>
                </a:cubicBezTo>
                <a:lnTo>
                  <a:pt x="3533299" y="4866704"/>
                </a:lnTo>
                <a:lnTo>
                  <a:pt x="3533299" y="4790504"/>
                </a:lnTo>
                <a:cubicBezTo>
                  <a:pt x="3538061" y="4785741"/>
                  <a:pt x="3542824" y="4785741"/>
                  <a:pt x="3547586" y="4780979"/>
                </a:cubicBezTo>
                <a:cubicBezTo>
                  <a:pt x="3557111" y="4790504"/>
                  <a:pt x="3561874" y="4800029"/>
                  <a:pt x="3561874" y="4814316"/>
                </a:cubicBezTo>
                <a:close/>
                <a:moveTo>
                  <a:pt x="10971419" y="4785741"/>
                </a:moveTo>
                <a:lnTo>
                  <a:pt x="10971419" y="4861941"/>
                </a:lnTo>
                <a:cubicBezTo>
                  <a:pt x="10957131" y="4861941"/>
                  <a:pt x="10933319" y="4857179"/>
                  <a:pt x="10923794" y="4857179"/>
                </a:cubicBezTo>
                <a:cubicBezTo>
                  <a:pt x="10909506" y="4857179"/>
                  <a:pt x="10857119" y="4861941"/>
                  <a:pt x="10833306" y="4876229"/>
                </a:cubicBezTo>
                <a:cubicBezTo>
                  <a:pt x="10809494" y="4885754"/>
                  <a:pt x="10799969" y="4909566"/>
                  <a:pt x="10780919" y="4923806"/>
                </a:cubicBezTo>
                <a:cubicBezTo>
                  <a:pt x="10719054" y="4961906"/>
                  <a:pt x="10704767" y="5014294"/>
                  <a:pt x="10690479" y="5057156"/>
                </a:cubicBezTo>
                <a:cubicBezTo>
                  <a:pt x="10690479" y="5023819"/>
                  <a:pt x="10671429" y="4971431"/>
                  <a:pt x="10671429" y="4957144"/>
                </a:cubicBezTo>
                <a:cubicBezTo>
                  <a:pt x="10671429" y="4942856"/>
                  <a:pt x="10685717" y="4880991"/>
                  <a:pt x="10704767" y="4880991"/>
                </a:cubicBezTo>
                <a:cubicBezTo>
                  <a:pt x="10719054" y="4880991"/>
                  <a:pt x="10728531" y="4890516"/>
                  <a:pt x="10738056" y="4900041"/>
                </a:cubicBezTo>
                <a:cubicBezTo>
                  <a:pt x="10742819" y="4895279"/>
                  <a:pt x="10747581" y="4895279"/>
                  <a:pt x="10747581" y="4880991"/>
                </a:cubicBezTo>
                <a:cubicBezTo>
                  <a:pt x="10747581" y="4871466"/>
                  <a:pt x="10733294" y="4866704"/>
                  <a:pt x="10733294" y="4852416"/>
                </a:cubicBezTo>
                <a:cubicBezTo>
                  <a:pt x="10733294" y="4842891"/>
                  <a:pt x="10757106" y="4838129"/>
                  <a:pt x="10766631" y="4823841"/>
                </a:cubicBezTo>
                <a:lnTo>
                  <a:pt x="10780919" y="4838129"/>
                </a:lnTo>
                <a:cubicBezTo>
                  <a:pt x="10799969" y="4823841"/>
                  <a:pt x="10790444" y="4785741"/>
                  <a:pt x="10823781" y="4785741"/>
                </a:cubicBezTo>
                <a:cubicBezTo>
                  <a:pt x="10857119" y="4785741"/>
                  <a:pt x="10871406" y="4800029"/>
                  <a:pt x="10885694" y="4819079"/>
                </a:cubicBezTo>
                <a:cubicBezTo>
                  <a:pt x="10904744" y="4804791"/>
                  <a:pt x="10919031" y="4776216"/>
                  <a:pt x="10942844" y="4776216"/>
                </a:cubicBezTo>
                <a:cubicBezTo>
                  <a:pt x="10957131" y="4776216"/>
                  <a:pt x="10961894" y="4785741"/>
                  <a:pt x="10971419" y="4785741"/>
                </a:cubicBezTo>
                <a:close/>
                <a:moveTo>
                  <a:pt x="8819007" y="4790504"/>
                </a:moveTo>
                <a:cubicBezTo>
                  <a:pt x="8790479" y="4795266"/>
                  <a:pt x="8757142" y="4795266"/>
                  <a:pt x="8719042" y="4800029"/>
                </a:cubicBezTo>
                <a:cubicBezTo>
                  <a:pt x="8719042" y="4809554"/>
                  <a:pt x="8719042" y="4823841"/>
                  <a:pt x="8714279" y="4833366"/>
                </a:cubicBezTo>
                <a:cubicBezTo>
                  <a:pt x="8719042" y="4838129"/>
                  <a:pt x="8723804" y="4838129"/>
                  <a:pt x="8738092" y="4838129"/>
                </a:cubicBezTo>
                <a:cubicBezTo>
                  <a:pt x="8752379" y="4838129"/>
                  <a:pt x="8766667" y="4819079"/>
                  <a:pt x="8780954" y="4819079"/>
                </a:cubicBezTo>
                <a:cubicBezTo>
                  <a:pt x="8790479" y="4819079"/>
                  <a:pt x="8795242" y="4828604"/>
                  <a:pt x="8804767" y="4833366"/>
                </a:cubicBezTo>
                <a:cubicBezTo>
                  <a:pt x="8790479" y="4857179"/>
                  <a:pt x="8800004" y="4923806"/>
                  <a:pt x="8747617" y="4923806"/>
                </a:cubicBezTo>
                <a:cubicBezTo>
                  <a:pt x="8733329" y="4923806"/>
                  <a:pt x="8733329" y="4909566"/>
                  <a:pt x="8723804" y="4904804"/>
                </a:cubicBezTo>
                <a:cubicBezTo>
                  <a:pt x="8766667" y="4914329"/>
                  <a:pt x="8757142" y="4861941"/>
                  <a:pt x="8766667" y="4842891"/>
                </a:cubicBezTo>
                <a:cubicBezTo>
                  <a:pt x="8757142" y="4838129"/>
                  <a:pt x="8752379" y="4838129"/>
                  <a:pt x="8738092" y="4838129"/>
                </a:cubicBezTo>
                <a:lnTo>
                  <a:pt x="8719042" y="4838129"/>
                </a:lnTo>
                <a:cubicBezTo>
                  <a:pt x="8709517" y="4852416"/>
                  <a:pt x="8704754" y="4866704"/>
                  <a:pt x="8695229" y="4880991"/>
                </a:cubicBezTo>
                <a:cubicBezTo>
                  <a:pt x="8680942" y="4904804"/>
                  <a:pt x="8638079" y="4923806"/>
                  <a:pt x="8623792" y="4933331"/>
                </a:cubicBezTo>
                <a:cubicBezTo>
                  <a:pt x="8638079" y="4923806"/>
                  <a:pt x="8652367" y="4909566"/>
                  <a:pt x="8661892" y="4895279"/>
                </a:cubicBezTo>
                <a:cubicBezTo>
                  <a:pt x="8676179" y="4871466"/>
                  <a:pt x="8690467" y="4833366"/>
                  <a:pt x="8690467" y="4823841"/>
                </a:cubicBezTo>
                <a:lnTo>
                  <a:pt x="8690467" y="4809554"/>
                </a:lnTo>
                <a:cubicBezTo>
                  <a:pt x="8676179" y="4804791"/>
                  <a:pt x="8657129" y="4804791"/>
                  <a:pt x="8638079" y="4804791"/>
                </a:cubicBezTo>
                <a:cubicBezTo>
                  <a:pt x="8680942" y="4800029"/>
                  <a:pt x="8728567" y="4800029"/>
                  <a:pt x="8771429" y="4790504"/>
                </a:cubicBezTo>
                <a:cubicBezTo>
                  <a:pt x="8776192" y="4790504"/>
                  <a:pt x="8780954" y="4776216"/>
                  <a:pt x="8795242" y="4776216"/>
                </a:cubicBezTo>
                <a:cubicBezTo>
                  <a:pt x="8804767" y="4776216"/>
                  <a:pt x="8809529" y="4785741"/>
                  <a:pt x="8819007" y="4790504"/>
                </a:cubicBezTo>
                <a:close/>
                <a:moveTo>
                  <a:pt x="12261866" y="4771454"/>
                </a:moveTo>
                <a:lnTo>
                  <a:pt x="12257104" y="4771454"/>
                </a:lnTo>
                <a:lnTo>
                  <a:pt x="12261866" y="4771454"/>
                </a:lnTo>
                <a:close/>
                <a:moveTo>
                  <a:pt x="12228575" y="4771454"/>
                </a:moveTo>
                <a:lnTo>
                  <a:pt x="12238100" y="4780979"/>
                </a:lnTo>
                <a:lnTo>
                  <a:pt x="12228575" y="4771454"/>
                </a:lnTo>
                <a:close/>
                <a:moveTo>
                  <a:pt x="6638068" y="4795266"/>
                </a:moveTo>
                <a:lnTo>
                  <a:pt x="6619018" y="4795266"/>
                </a:lnTo>
                <a:lnTo>
                  <a:pt x="6619018" y="4776216"/>
                </a:lnTo>
                <a:cubicBezTo>
                  <a:pt x="6623781" y="4776216"/>
                  <a:pt x="6633306" y="4776216"/>
                  <a:pt x="6642831" y="4771454"/>
                </a:cubicBezTo>
                <a:cubicBezTo>
                  <a:pt x="6642831" y="4776216"/>
                  <a:pt x="6642831" y="4785741"/>
                  <a:pt x="6638068" y="4795266"/>
                </a:cubicBezTo>
                <a:close/>
                <a:moveTo>
                  <a:pt x="8966644" y="4780979"/>
                </a:moveTo>
                <a:lnTo>
                  <a:pt x="8971407" y="4800029"/>
                </a:lnTo>
                <a:lnTo>
                  <a:pt x="9004744" y="4800029"/>
                </a:lnTo>
                <a:lnTo>
                  <a:pt x="9004744" y="4771454"/>
                </a:lnTo>
                <a:lnTo>
                  <a:pt x="9042844" y="4771454"/>
                </a:lnTo>
                <a:cubicBezTo>
                  <a:pt x="9038082" y="4780979"/>
                  <a:pt x="9038082" y="4795266"/>
                  <a:pt x="9038082" y="4804791"/>
                </a:cubicBezTo>
                <a:cubicBezTo>
                  <a:pt x="9033319" y="4804791"/>
                  <a:pt x="9028557" y="4809554"/>
                  <a:pt x="9019032" y="4809554"/>
                </a:cubicBezTo>
                <a:cubicBezTo>
                  <a:pt x="9004744" y="4809554"/>
                  <a:pt x="8999982" y="4800029"/>
                  <a:pt x="8985694" y="4800029"/>
                </a:cubicBezTo>
                <a:cubicBezTo>
                  <a:pt x="8976169" y="4800029"/>
                  <a:pt x="8942832" y="4804791"/>
                  <a:pt x="8919019" y="4809554"/>
                </a:cubicBezTo>
                <a:cubicBezTo>
                  <a:pt x="8928544" y="4814316"/>
                  <a:pt x="8942832" y="4814316"/>
                  <a:pt x="8947594" y="4814316"/>
                </a:cubicBezTo>
                <a:cubicBezTo>
                  <a:pt x="8947594" y="4819079"/>
                  <a:pt x="8942832" y="4823841"/>
                  <a:pt x="8942832" y="4833366"/>
                </a:cubicBezTo>
                <a:cubicBezTo>
                  <a:pt x="8966644" y="4828604"/>
                  <a:pt x="8995219" y="4819079"/>
                  <a:pt x="9009507" y="4819079"/>
                </a:cubicBezTo>
                <a:cubicBezTo>
                  <a:pt x="9019032" y="4819079"/>
                  <a:pt x="9023794" y="4823841"/>
                  <a:pt x="9033319" y="4833366"/>
                </a:cubicBezTo>
                <a:cubicBezTo>
                  <a:pt x="9009507" y="4861941"/>
                  <a:pt x="8961882" y="4890516"/>
                  <a:pt x="8928544" y="4904804"/>
                </a:cubicBezTo>
                <a:cubicBezTo>
                  <a:pt x="8904732" y="4914329"/>
                  <a:pt x="8876157" y="4919044"/>
                  <a:pt x="8857107" y="4923806"/>
                </a:cubicBezTo>
                <a:lnTo>
                  <a:pt x="8842819" y="4923806"/>
                </a:lnTo>
                <a:cubicBezTo>
                  <a:pt x="8866632" y="4919044"/>
                  <a:pt x="8914257" y="4904804"/>
                  <a:pt x="8914257" y="4890516"/>
                </a:cubicBezTo>
                <a:cubicBezTo>
                  <a:pt x="8914257" y="4880991"/>
                  <a:pt x="8909494" y="4876229"/>
                  <a:pt x="8909494" y="4861941"/>
                </a:cubicBezTo>
                <a:cubicBezTo>
                  <a:pt x="8904732" y="4861941"/>
                  <a:pt x="8909494" y="4857179"/>
                  <a:pt x="8895207" y="4857179"/>
                </a:cubicBezTo>
                <a:cubicBezTo>
                  <a:pt x="8885682" y="4857179"/>
                  <a:pt x="8866632" y="4871466"/>
                  <a:pt x="8852344" y="4876229"/>
                </a:cubicBezTo>
                <a:cubicBezTo>
                  <a:pt x="8866632" y="4861941"/>
                  <a:pt x="8890444" y="4838129"/>
                  <a:pt x="8904732" y="4814316"/>
                </a:cubicBezTo>
                <a:cubicBezTo>
                  <a:pt x="8899969" y="4809554"/>
                  <a:pt x="8890444" y="4814316"/>
                  <a:pt x="8861869" y="4814316"/>
                </a:cubicBezTo>
                <a:lnTo>
                  <a:pt x="8861869" y="4780979"/>
                </a:lnTo>
                <a:lnTo>
                  <a:pt x="8899969" y="4780979"/>
                </a:lnTo>
                <a:cubicBezTo>
                  <a:pt x="8895207" y="4785741"/>
                  <a:pt x="8895207" y="4795266"/>
                  <a:pt x="8895207" y="4804791"/>
                </a:cubicBezTo>
                <a:cubicBezTo>
                  <a:pt x="8899969" y="4809554"/>
                  <a:pt x="8914257" y="4804791"/>
                  <a:pt x="8933307" y="4804791"/>
                </a:cubicBezTo>
                <a:lnTo>
                  <a:pt x="8933307" y="4771454"/>
                </a:lnTo>
                <a:lnTo>
                  <a:pt x="8976169" y="4771454"/>
                </a:lnTo>
                <a:lnTo>
                  <a:pt x="8966644" y="4780979"/>
                </a:lnTo>
                <a:close/>
                <a:moveTo>
                  <a:pt x="3780949" y="4776216"/>
                </a:moveTo>
                <a:lnTo>
                  <a:pt x="3780949" y="4790504"/>
                </a:lnTo>
                <a:cubicBezTo>
                  <a:pt x="3771424" y="4785741"/>
                  <a:pt x="3761899" y="4776216"/>
                  <a:pt x="3761899" y="4766691"/>
                </a:cubicBezTo>
                <a:cubicBezTo>
                  <a:pt x="3766661" y="4766691"/>
                  <a:pt x="3776186" y="4771454"/>
                  <a:pt x="3780949" y="4776216"/>
                </a:cubicBezTo>
                <a:close/>
                <a:moveTo>
                  <a:pt x="1514285" y="4776216"/>
                </a:moveTo>
                <a:lnTo>
                  <a:pt x="1514285" y="4800029"/>
                </a:lnTo>
                <a:cubicBezTo>
                  <a:pt x="1509522" y="4800029"/>
                  <a:pt x="1499997" y="4795266"/>
                  <a:pt x="1490472" y="4790504"/>
                </a:cubicBezTo>
                <a:lnTo>
                  <a:pt x="1490472" y="4766691"/>
                </a:lnTo>
                <a:cubicBezTo>
                  <a:pt x="1495235" y="4766691"/>
                  <a:pt x="1504760" y="4771454"/>
                  <a:pt x="1514285" y="4776216"/>
                </a:cubicBezTo>
                <a:close/>
                <a:moveTo>
                  <a:pt x="12219050" y="4766691"/>
                </a:moveTo>
                <a:cubicBezTo>
                  <a:pt x="12214288" y="4766691"/>
                  <a:pt x="12204763" y="4766691"/>
                  <a:pt x="12195238" y="4761929"/>
                </a:cubicBezTo>
                <a:cubicBezTo>
                  <a:pt x="12200000" y="4761929"/>
                  <a:pt x="12209525" y="4766691"/>
                  <a:pt x="12219050" y="4766691"/>
                </a:cubicBezTo>
                <a:close/>
                <a:moveTo>
                  <a:pt x="3804761" y="4776216"/>
                </a:moveTo>
                <a:lnTo>
                  <a:pt x="3804761" y="4757166"/>
                </a:lnTo>
                <a:cubicBezTo>
                  <a:pt x="3809524" y="4761929"/>
                  <a:pt x="3809524" y="4771454"/>
                  <a:pt x="3804761" y="4776216"/>
                </a:cubicBezTo>
                <a:close/>
                <a:moveTo>
                  <a:pt x="12214288" y="4752404"/>
                </a:moveTo>
                <a:cubicBezTo>
                  <a:pt x="12214288" y="4757166"/>
                  <a:pt x="12209525" y="4757166"/>
                  <a:pt x="12209525" y="4752404"/>
                </a:cubicBezTo>
                <a:lnTo>
                  <a:pt x="12214288" y="4752404"/>
                </a:lnTo>
                <a:close/>
                <a:moveTo>
                  <a:pt x="6857143" y="4752404"/>
                </a:moveTo>
                <a:lnTo>
                  <a:pt x="6857143" y="4771454"/>
                </a:lnTo>
                <a:lnTo>
                  <a:pt x="6847618" y="4771454"/>
                </a:lnTo>
                <a:lnTo>
                  <a:pt x="6847618" y="4752404"/>
                </a:lnTo>
                <a:lnTo>
                  <a:pt x="6857143" y="4752404"/>
                </a:lnTo>
                <a:close/>
                <a:moveTo>
                  <a:pt x="6704743" y="4785741"/>
                </a:moveTo>
                <a:cubicBezTo>
                  <a:pt x="6704743" y="4776216"/>
                  <a:pt x="6704743" y="4761929"/>
                  <a:pt x="6709506" y="4752404"/>
                </a:cubicBezTo>
                <a:cubicBezTo>
                  <a:pt x="6709506" y="4761929"/>
                  <a:pt x="6709506" y="4776216"/>
                  <a:pt x="6704743" y="4785741"/>
                </a:cubicBezTo>
                <a:close/>
                <a:moveTo>
                  <a:pt x="3795236" y="4761929"/>
                </a:moveTo>
                <a:cubicBezTo>
                  <a:pt x="3785711" y="4757166"/>
                  <a:pt x="3780949" y="4752404"/>
                  <a:pt x="3776186" y="4742879"/>
                </a:cubicBezTo>
                <a:cubicBezTo>
                  <a:pt x="3785711" y="4747641"/>
                  <a:pt x="3790474" y="4757166"/>
                  <a:pt x="3795236" y="4761929"/>
                </a:cubicBezTo>
                <a:close/>
                <a:moveTo>
                  <a:pt x="1138095" y="4766691"/>
                </a:moveTo>
                <a:cubicBezTo>
                  <a:pt x="1138095" y="4761929"/>
                  <a:pt x="1142857" y="4752404"/>
                  <a:pt x="1147620" y="4742879"/>
                </a:cubicBezTo>
                <a:cubicBezTo>
                  <a:pt x="1147620" y="4747641"/>
                  <a:pt x="1142857" y="4757166"/>
                  <a:pt x="1138095" y="4766691"/>
                </a:cubicBezTo>
                <a:close/>
                <a:moveTo>
                  <a:pt x="12671394" y="4747641"/>
                </a:moveTo>
                <a:cubicBezTo>
                  <a:pt x="12671394" y="4761929"/>
                  <a:pt x="12638056" y="4785741"/>
                  <a:pt x="12628531" y="4785741"/>
                </a:cubicBezTo>
                <a:cubicBezTo>
                  <a:pt x="12642819" y="4771454"/>
                  <a:pt x="12657106" y="4752404"/>
                  <a:pt x="12666631" y="4738116"/>
                </a:cubicBezTo>
                <a:cubicBezTo>
                  <a:pt x="12666631" y="4742879"/>
                  <a:pt x="12671394" y="4738116"/>
                  <a:pt x="12671394" y="4747641"/>
                </a:cubicBezTo>
                <a:close/>
                <a:moveTo>
                  <a:pt x="12233338" y="4761929"/>
                </a:moveTo>
                <a:cubicBezTo>
                  <a:pt x="12233338" y="4757166"/>
                  <a:pt x="12223813" y="4747641"/>
                  <a:pt x="12214288" y="4738116"/>
                </a:cubicBezTo>
                <a:cubicBezTo>
                  <a:pt x="12223813" y="4738116"/>
                  <a:pt x="12233338" y="4752404"/>
                  <a:pt x="12233338" y="4761929"/>
                </a:cubicBezTo>
                <a:close/>
                <a:moveTo>
                  <a:pt x="11795236" y="4733354"/>
                </a:moveTo>
                <a:cubicBezTo>
                  <a:pt x="11804761" y="4742879"/>
                  <a:pt x="11814286" y="4766691"/>
                  <a:pt x="11823811" y="4766691"/>
                </a:cubicBezTo>
                <a:cubicBezTo>
                  <a:pt x="11838098" y="4766691"/>
                  <a:pt x="11833336" y="4757166"/>
                  <a:pt x="11847623" y="4757166"/>
                </a:cubicBezTo>
                <a:cubicBezTo>
                  <a:pt x="11857148" y="4757166"/>
                  <a:pt x="11871388" y="4766691"/>
                  <a:pt x="11880913" y="4776216"/>
                </a:cubicBezTo>
                <a:cubicBezTo>
                  <a:pt x="11876150" y="4785741"/>
                  <a:pt x="11871388" y="4790504"/>
                  <a:pt x="11871388" y="4804791"/>
                </a:cubicBezTo>
                <a:cubicBezTo>
                  <a:pt x="11871388" y="4814316"/>
                  <a:pt x="11876150" y="4828604"/>
                  <a:pt x="11890438" y="4842891"/>
                </a:cubicBezTo>
                <a:cubicBezTo>
                  <a:pt x="11842861" y="4842891"/>
                  <a:pt x="11780948" y="4771454"/>
                  <a:pt x="11780948" y="4733354"/>
                </a:cubicBezTo>
                <a:lnTo>
                  <a:pt x="11795236" y="4733354"/>
                </a:lnTo>
                <a:close/>
                <a:moveTo>
                  <a:pt x="7080933" y="4752404"/>
                </a:moveTo>
                <a:lnTo>
                  <a:pt x="7066645" y="4752404"/>
                </a:lnTo>
                <a:cubicBezTo>
                  <a:pt x="7066645" y="4752404"/>
                  <a:pt x="7061883" y="4752404"/>
                  <a:pt x="7061883" y="4742879"/>
                </a:cubicBezTo>
                <a:cubicBezTo>
                  <a:pt x="7061883" y="4728591"/>
                  <a:pt x="7071408" y="4733354"/>
                  <a:pt x="7080933" y="4733354"/>
                </a:cubicBezTo>
                <a:lnTo>
                  <a:pt x="7080933" y="4752404"/>
                </a:lnTo>
                <a:close/>
                <a:moveTo>
                  <a:pt x="1319022" y="5109544"/>
                </a:moveTo>
                <a:cubicBezTo>
                  <a:pt x="1257110" y="5085731"/>
                  <a:pt x="1295210" y="5023819"/>
                  <a:pt x="1285685" y="4980956"/>
                </a:cubicBezTo>
                <a:cubicBezTo>
                  <a:pt x="1276160" y="5014294"/>
                  <a:pt x="1276160" y="5047631"/>
                  <a:pt x="1276160" y="5080969"/>
                </a:cubicBezTo>
                <a:cubicBezTo>
                  <a:pt x="1257110" y="5052394"/>
                  <a:pt x="1271397" y="5014294"/>
                  <a:pt x="1261872" y="4985719"/>
                </a:cubicBezTo>
                <a:cubicBezTo>
                  <a:pt x="1257110" y="5009531"/>
                  <a:pt x="1257110" y="5038106"/>
                  <a:pt x="1257110" y="5061919"/>
                </a:cubicBezTo>
                <a:cubicBezTo>
                  <a:pt x="1252347" y="5057156"/>
                  <a:pt x="1252347" y="5047631"/>
                  <a:pt x="1247585" y="4957144"/>
                </a:cubicBezTo>
                <a:cubicBezTo>
                  <a:pt x="1242822" y="4980956"/>
                  <a:pt x="1238060" y="5009531"/>
                  <a:pt x="1238060" y="5038106"/>
                </a:cubicBezTo>
                <a:cubicBezTo>
                  <a:pt x="1233297" y="5023819"/>
                  <a:pt x="1233297" y="5009531"/>
                  <a:pt x="1233297" y="4995244"/>
                </a:cubicBezTo>
                <a:cubicBezTo>
                  <a:pt x="1233297" y="4919044"/>
                  <a:pt x="1285685" y="4800029"/>
                  <a:pt x="1319022" y="4733354"/>
                </a:cubicBezTo>
                <a:lnTo>
                  <a:pt x="1319022" y="5109544"/>
                </a:lnTo>
                <a:close/>
                <a:moveTo>
                  <a:pt x="10876169" y="4790504"/>
                </a:moveTo>
                <a:cubicBezTo>
                  <a:pt x="10866644" y="4785741"/>
                  <a:pt x="10852356" y="4780979"/>
                  <a:pt x="10838069" y="4780979"/>
                </a:cubicBezTo>
                <a:cubicBezTo>
                  <a:pt x="10847594" y="4776216"/>
                  <a:pt x="10857119" y="4776216"/>
                  <a:pt x="10866644" y="4766691"/>
                </a:cubicBezTo>
                <a:cubicBezTo>
                  <a:pt x="10876169" y="4761929"/>
                  <a:pt x="10880931" y="4752404"/>
                  <a:pt x="10880931" y="4742879"/>
                </a:cubicBezTo>
                <a:lnTo>
                  <a:pt x="10909506" y="4728591"/>
                </a:lnTo>
                <a:cubicBezTo>
                  <a:pt x="10899981" y="4747641"/>
                  <a:pt x="10890456" y="4771454"/>
                  <a:pt x="10876169" y="4790504"/>
                </a:cubicBezTo>
                <a:close/>
                <a:moveTo>
                  <a:pt x="6923770" y="4766691"/>
                </a:moveTo>
                <a:lnTo>
                  <a:pt x="6914245" y="4766691"/>
                </a:lnTo>
                <a:lnTo>
                  <a:pt x="6914245" y="4728591"/>
                </a:lnTo>
                <a:lnTo>
                  <a:pt x="6923770" y="4728591"/>
                </a:lnTo>
                <a:lnTo>
                  <a:pt x="6923770" y="4766691"/>
                </a:lnTo>
                <a:close/>
                <a:moveTo>
                  <a:pt x="3766661" y="4747641"/>
                </a:moveTo>
                <a:cubicBezTo>
                  <a:pt x="3761899" y="4742879"/>
                  <a:pt x="3761899" y="4728591"/>
                  <a:pt x="3761899" y="4728591"/>
                </a:cubicBezTo>
                <a:cubicBezTo>
                  <a:pt x="3766661" y="4733354"/>
                  <a:pt x="3766661" y="4742879"/>
                  <a:pt x="3766661" y="4747641"/>
                </a:cubicBezTo>
                <a:close/>
                <a:moveTo>
                  <a:pt x="12399979" y="4919044"/>
                </a:moveTo>
                <a:cubicBezTo>
                  <a:pt x="12409504" y="4900041"/>
                  <a:pt x="12423791" y="4876229"/>
                  <a:pt x="12438079" y="4852416"/>
                </a:cubicBezTo>
                <a:cubicBezTo>
                  <a:pt x="12447604" y="4833366"/>
                  <a:pt x="12447604" y="4809554"/>
                  <a:pt x="12457129" y="4795266"/>
                </a:cubicBezTo>
                <a:cubicBezTo>
                  <a:pt x="12471416" y="4766691"/>
                  <a:pt x="12504754" y="4747641"/>
                  <a:pt x="12519041" y="4723829"/>
                </a:cubicBezTo>
                <a:cubicBezTo>
                  <a:pt x="12533329" y="4780979"/>
                  <a:pt x="12485704" y="4895279"/>
                  <a:pt x="12399979" y="4919044"/>
                </a:cubicBezTo>
                <a:close/>
                <a:moveTo>
                  <a:pt x="10928556" y="4752404"/>
                </a:moveTo>
                <a:cubicBezTo>
                  <a:pt x="10928556" y="4780979"/>
                  <a:pt x="10914269" y="4766691"/>
                  <a:pt x="10885694" y="4804791"/>
                </a:cubicBezTo>
                <a:cubicBezTo>
                  <a:pt x="10895219" y="4780979"/>
                  <a:pt x="10909506" y="4752404"/>
                  <a:pt x="10923794" y="4723829"/>
                </a:cubicBezTo>
                <a:cubicBezTo>
                  <a:pt x="10923794" y="4733354"/>
                  <a:pt x="10928556" y="4742879"/>
                  <a:pt x="10928556" y="4752404"/>
                </a:cubicBezTo>
                <a:close/>
                <a:moveTo>
                  <a:pt x="9147619" y="4933331"/>
                </a:moveTo>
                <a:lnTo>
                  <a:pt x="7480935" y="5014294"/>
                </a:lnTo>
                <a:lnTo>
                  <a:pt x="7480935" y="4990481"/>
                </a:lnTo>
                <a:cubicBezTo>
                  <a:pt x="7485698" y="4957144"/>
                  <a:pt x="7490460" y="4923806"/>
                  <a:pt x="7490460" y="4890516"/>
                </a:cubicBezTo>
                <a:cubicBezTo>
                  <a:pt x="7490460" y="4880991"/>
                  <a:pt x="7490460" y="4866704"/>
                  <a:pt x="7495223" y="4857179"/>
                </a:cubicBezTo>
                <a:cubicBezTo>
                  <a:pt x="7552373" y="4852416"/>
                  <a:pt x="7614285" y="4847654"/>
                  <a:pt x="7671435" y="4842891"/>
                </a:cubicBezTo>
                <a:cubicBezTo>
                  <a:pt x="8161877" y="4804791"/>
                  <a:pt x="8652367" y="4766691"/>
                  <a:pt x="9161907" y="4723829"/>
                </a:cubicBezTo>
                <a:cubicBezTo>
                  <a:pt x="9157144" y="4795266"/>
                  <a:pt x="9152382" y="4861941"/>
                  <a:pt x="9147619" y="4933331"/>
                </a:cubicBezTo>
                <a:close/>
                <a:moveTo>
                  <a:pt x="2142839" y="5109544"/>
                </a:moveTo>
                <a:cubicBezTo>
                  <a:pt x="2223802" y="5166694"/>
                  <a:pt x="2304764" y="5247656"/>
                  <a:pt x="2395204" y="5295281"/>
                </a:cubicBezTo>
                <a:cubicBezTo>
                  <a:pt x="2485692" y="5347621"/>
                  <a:pt x="2599992" y="5385721"/>
                  <a:pt x="2704767" y="5385721"/>
                </a:cubicBezTo>
                <a:cubicBezTo>
                  <a:pt x="2761869" y="5385721"/>
                  <a:pt x="2819019" y="5371434"/>
                  <a:pt x="2876169" y="5328571"/>
                </a:cubicBezTo>
                <a:cubicBezTo>
                  <a:pt x="2876169" y="5376196"/>
                  <a:pt x="2714292" y="5404771"/>
                  <a:pt x="2671429" y="5404771"/>
                </a:cubicBezTo>
                <a:cubicBezTo>
                  <a:pt x="2580942" y="5404771"/>
                  <a:pt x="2461879" y="5361909"/>
                  <a:pt x="2380917" y="5304759"/>
                </a:cubicBezTo>
                <a:cubicBezTo>
                  <a:pt x="2085689" y="5114306"/>
                  <a:pt x="1776174" y="4861941"/>
                  <a:pt x="1490472" y="4747641"/>
                </a:cubicBezTo>
                <a:lnTo>
                  <a:pt x="1490472" y="4723829"/>
                </a:lnTo>
                <a:cubicBezTo>
                  <a:pt x="1699974" y="4804791"/>
                  <a:pt x="1923812" y="4947619"/>
                  <a:pt x="2142839" y="5109544"/>
                </a:cubicBezTo>
                <a:close/>
                <a:moveTo>
                  <a:pt x="7266670" y="4733354"/>
                </a:moveTo>
                <a:lnTo>
                  <a:pt x="7238095" y="4733354"/>
                </a:lnTo>
                <a:cubicBezTo>
                  <a:pt x="7247620" y="4723829"/>
                  <a:pt x="7257145" y="4723829"/>
                  <a:pt x="7266670" y="4719066"/>
                </a:cubicBezTo>
                <a:lnTo>
                  <a:pt x="7266670" y="4733354"/>
                </a:lnTo>
                <a:close/>
                <a:moveTo>
                  <a:pt x="7157133" y="4742879"/>
                </a:moveTo>
                <a:cubicBezTo>
                  <a:pt x="7152370" y="4742879"/>
                  <a:pt x="7147608" y="4742879"/>
                  <a:pt x="7142845" y="4738116"/>
                </a:cubicBezTo>
                <a:lnTo>
                  <a:pt x="7142845" y="4719066"/>
                </a:lnTo>
                <a:lnTo>
                  <a:pt x="7152370" y="4719066"/>
                </a:lnTo>
                <a:lnTo>
                  <a:pt x="7157133" y="4742879"/>
                </a:lnTo>
                <a:close/>
                <a:moveTo>
                  <a:pt x="7123795" y="4747641"/>
                </a:moveTo>
                <a:lnTo>
                  <a:pt x="7104745" y="4747641"/>
                </a:lnTo>
                <a:lnTo>
                  <a:pt x="7104745" y="4723829"/>
                </a:lnTo>
                <a:cubicBezTo>
                  <a:pt x="7109508" y="4723829"/>
                  <a:pt x="7119033" y="4719066"/>
                  <a:pt x="7123795" y="4719066"/>
                </a:cubicBezTo>
                <a:lnTo>
                  <a:pt x="7123795" y="4747641"/>
                </a:lnTo>
                <a:close/>
                <a:moveTo>
                  <a:pt x="1047607" y="5014294"/>
                </a:moveTo>
                <a:cubicBezTo>
                  <a:pt x="1047607" y="5076206"/>
                  <a:pt x="1057132" y="5109544"/>
                  <a:pt x="1114282" y="5171456"/>
                </a:cubicBezTo>
                <a:cubicBezTo>
                  <a:pt x="1061895" y="5119069"/>
                  <a:pt x="1033320" y="5076206"/>
                  <a:pt x="1033320" y="5023819"/>
                </a:cubicBezTo>
                <a:cubicBezTo>
                  <a:pt x="1033320" y="4938094"/>
                  <a:pt x="1090470" y="4785741"/>
                  <a:pt x="1147620" y="4714304"/>
                </a:cubicBezTo>
                <a:cubicBezTo>
                  <a:pt x="1085707" y="4819079"/>
                  <a:pt x="1047607" y="4919044"/>
                  <a:pt x="1047607" y="5014294"/>
                </a:cubicBezTo>
                <a:close/>
                <a:moveTo>
                  <a:pt x="12847606" y="4704779"/>
                </a:moveTo>
                <a:cubicBezTo>
                  <a:pt x="12790456" y="4719066"/>
                  <a:pt x="12761881" y="4780979"/>
                  <a:pt x="12704731" y="4780979"/>
                </a:cubicBezTo>
                <a:lnTo>
                  <a:pt x="12685681" y="4780979"/>
                </a:lnTo>
                <a:cubicBezTo>
                  <a:pt x="12695206" y="4761929"/>
                  <a:pt x="12699969" y="4728591"/>
                  <a:pt x="12719019" y="4719066"/>
                </a:cubicBezTo>
                <a:cubicBezTo>
                  <a:pt x="12752356" y="4700016"/>
                  <a:pt x="12795219" y="4709541"/>
                  <a:pt x="12823794" y="4704779"/>
                </a:cubicBezTo>
                <a:lnTo>
                  <a:pt x="12847606" y="4704779"/>
                </a:lnTo>
                <a:close/>
                <a:moveTo>
                  <a:pt x="9180957" y="4704779"/>
                </a:moveTo>
                <a:lnTo>
                  <a:pt x="9180957" y="4747641"/>
                </a:lnTo>
                <a:cubicBezTo>
                  <a:pt x="9176194" y="4814316"/>
                  <a:pt x="9166669" y="4880991"/>
                  <a:pt x="9161907" y="4942856"/>
                </a:cubicBezTo>
                <a:cubicBezTo>
                  <a:pt x="9147619" y="4961906"/>
                  <a:pt x="9114282" y="4947619"/>
                  <a:pt x="9085707" y="4957144"/>
                </a:cubicBezTo>
                <a:lnTo>
                  <a:pt x="7461885" y="5033344"/>
                </a:lnTo>
                <a:lnTo>
                  <a:pt x="7461885" y="4976194"/>
                </a:lnTo>
                <a:cubicBezTo>
                  <a:pt x="7466648" y="4942856"/>
                  <a:pt x="7471410" y="4909566"/>
                  <a:pt x="7471410" y="4876229"/>
                </a:cubicBezTo>
                <a:cubicBezTo>
                  <a:pt x="7471410" y="4866704"/>
                  <a:pt x="7471410" y="4852416"/>
                  <a:pt x="7480935" y="4838129"/>
                </a:cubicBezTo>
                <a:cubicBezTo>
                  <a:pt x="7538085" y="4833366"/>
                  <a:pt x="7599998" y="4828604"/>
                  <a:pt x="7657148" y="4823841"/>
                </a:cubicBezTo>
                <a:cubicBezTo>
                  <a:pt x="8147590" y="4785741"/>
                  <a:pt x="8638079" y="4747641"/>
                  <a:pt x="9128569" y="4704779"/>
                </a:cubicBezTo>
                <a:lnTo>
                  <a:pt x="9180957" y="4704779"/>
                </a:lnTo>
                <a:close/>
                <a:moveTo>
                  <a:pt x="3742849" y="4895279"/>
                </a:moveTo>
                <a:cubicBezTo>
                  <a:pt x="3733324" y="4895279"/>
                  <a:pt x="3714274" y="4909566"/>
                  <a:pt x="3704749" y="4909566"/>
                </a:cubicBezTo>
                <a:cubicBezTo>
                  <a:pt x="3690461" y="4909566"/>
                  <a:pt x="3676174" y="4900041"/>
                  <a:pt x="3661886" y="4900041"/>
                </a:cubicBezTo>
                <a:cubicBezTo>
                  <a:pt x="3661886" y="4871466"/>
                  <a:pt x="3657124" y="4823841"/>
                  <a:pt x="3657124" y="4814316"/>
                </a:cubicBezTo>
                <a:cubicBezTo>
                  <a:pt x="3657124" y="4795266"/>
                  <a:pt x="3657124" y="4771454"/>
                  <a:pt x="3628549" y="4771454"/>
                </a:cubicBezTo>
                <a:cubicBezTo>
                  <a:pt x="3619024" y="4771454"/>
                  <a:pt x="3609499" y="4780979"/>
                  <a:pt x="3599974" y="4790504"/>
                </a:cubicBezTo>
                <a:lnTo>
                  <a:pt x="3599974" y="4876229"/>
                </a:lnTo>
                <a:cubicBezTo>
                  <a:pt x="3609499" y="4885754"/>
                  <a:pt x="3623786" y="4885754"/>
                  <a:pt x="3638074" y="4885754"/>
                </a:cubicBezTo>
                <a:lnTo>
                  <a:pt x="3638074" y="4900041"/>
                </a:lnTo>
                <a:cubicBezTo>
                  <a:pt x="3623786" y="4914329"/>
                  <a:pt x="3614261" y="4947619"/>
                  <a:pt x="3595211" y="4952381"/>
                </a:cubicBezTo>
                <a:lnTo>
                  <a:pt x="3590449" y="4852416"/>
                </a:lnTo>
                <a:lnTo>
                  <a:pt x="3571399" y="4852416"/>
                </a:lnTo>
                <a:cubicBezTo>
                  <a:pt x="3566636" y="4866704"/>
                  <a:pt x="3561874" y="4885754"/>
                  <a:pt x="3557111" y="4900041"/>
                </a:cubicBezTo>
                <a:cubicBezTo>
                  <a:pt x="3542824" y="4895279"/>
                  <a:pt x="3523774" y="4895279"/>
                  <a:pt x="3509486" y="4890516"/>
                </a:cubicBezTo>
                <a:cubicBezTo>
                  <a:pt x="3519011" y="4823841"/>
                  <a:pt x="3523774" y="4766691"/>
                  <a:pt x="3523774" y="4704779"/>
                </a:cubicBezTo>
                <a:lnTo>
                  <a:pt x="3742849" y="4704779"/>
                </a:lnTo>
                <a:lnTo>
                  <a:pt x="3742849" y="4895279"/>
                </a:lnTo>
                <a:close/>
                <a:moveTo>
                  <a:pt x="7338060" y="4723829"/>
                </a:moveTo>
                <a:lnTo>
                  <a:pt x="7319010" y="4728591"/>
                </a:lnTo>
                <a:lnTo>
                  <a:pt x="7319010" y="4704779"/>
                </a:lnTo>
                <a:cubicBezTo>
                  <a:pt x="7323773" y="4704779"/>
                  <a:pt x="7328535" y="4704779"/>
                  <a:pt x="7333298" y="4700016"/>
                </a:cubicBezTo>
                <a:lnTo>
                  <a:pt x="7338060" y="4723829"/>
                </a:lnTo>
                <a:close/>
                <a:moveTo>
                  <a:pt x="12971431" y="4704779"/>
                </a:moveTo>
                <a:cubicBezTo>
                  <a:pt x="12919044" y="4700016"/>
                  <a:pt x="12842844" y="4714304"/>
                  <a:pt x="12795219" y="4752404"/>
                </a:cubicBezTo>
                <a:cubicBezTo>
                  <a:pt x="12809506" y="4738116"/>
                  <a:pt x="12823794" y="4719066"/>
                  <a:pt x="12842844" y="4714304"/>
                </a:cubicBezTo>
                <a:cubicBezTo>
                  <a:pt x="12847606" y="4709541"/>
                  <a:pt x="12866656" y="4714304"/>
                  <a:pt x="12876181" y="4709541"/>
                </a:cubicBezTo>
                <a:cubicBezTo>
                  <a:pt x="12899994" y="4700016"/>
                  <a:pt x="12909519" y="4695254"/>
                  <a:pt x="12919044" y="4695254"/>
                </a:cubicBezTo>
                <a:cubicBezTo>
                  <a:pt x="12933331" y="4695254"/>
                  <a:pt x="12957144" y="4700016"/>
                  <a:pt x="12971431" y="4704779"/>
                </a:cubicBezTo>
                <a:close/>
                <a:moveTo>
                  <a:pt x="12371404" y="4728591"/>
                </a:moveTo>
                <a:cubicBezTo>
                  <a:pt x="12366641" y="4738116"/>
                  <a:pt x="12347591" y="4742879"/>
                  <a:pt x="12338066" y="4757166"/>
                </a:cubicBezTo>
                <a:cubicBezTo>
                  <a:pt x="12328541" y="4766691"/>
                  <a:pt x="12314254" y="4804791"/>
                  <a:pt x="12328541" y="4819079"/>
                </a:cubicBezTo>
                <a:cubicBezTo>
                  <a:pt x="12314254" y="4809554"/>
                  <a:pt x="12299966" y="4800029"/>
                  <a:pt x="12285679" y="4795266"/>
                </a:cubicBezTo>
                <a:cubicBezTo>
                  <a:pt x="12276154" y="4790504"/>
                  <a:pt x="12261866" y="4795266"/>
                  <a:pt x="12247579" y="4795266"/>
                </a:cubicBezTo>
                <a:cubicBezTo>
                  <a:pt x="12247579" y="4795266"/>
                  <a:pt x="12247579" y="4790504"/>
                  <a:pt x="12242863" y="4790504"/>
                </a:cubicBezTo>
                <a:cubicBezTo>
                  <a:pt x="12252341" y="4785741"/>
                  <a:pt x="12266629" y="4790504"/>
                  <a:pt x="12276154" y="4790504"/>
                </a:cubicBezTo>
                <a:cubicBezTo>
                  <a:pt x="12276154" y="4790504"/>
                  <a:pt x="12280916" y="4790504"/>
                  <a:pt x="12280916" y="4780979"/>
                </a:cubicBezTo>
                <a:cubicBezTo>
                  <a:pt x="12280916" y="4766691"/>
                  <a:pt x="12271391" y="4766691"/>
                  <a:pt x="12266629" y="4761929"/>
                </a:cubicBezTo>
                <a:cubicBezTo>
                  <a:pt x="12295204" y="4742879"/>
                  <a:pt x="12323779" y="4719066"/>
                  <a:pt x="12347591" y="4695254"/>
                </a:cubicBezTo>
                <a:cubicBezTo>
                  <a:pt x="12352354" y="4700016"/>
                  <a:pt x="12361879" y="4714304"/>
                  <a:pt x="12371404" y="4728591"/>
                </a:cubicBezTo>
                <a:close/>
                <a:moveTo>
                  <a:pt x="7419023" y="4719066"/>
                </a:moveTo>
                <a:lnTo>
                  <a:pt x="7395210" y="4719066"/>
                </a:lnTo>
                <a:lnTo>
                  <a:pt x="7395210" y="4700016"/>
                </a:lnTo>
                <a:cubicBezTo>
                  <a:pt x="7399973" y="4700016"/>
                  <a:pt x="7404735" y="4695254"/>
                  <a:pt x="7419023" y="4695254"/>
                </a:cubicBezTo>
                <a:lnTo>
                  <a:pt x="7419023" y="4719066"/>
                </a:lnTo>
                <a:close/>
                <a:moveTo>
                  <a:pt x="12471416" y="4890516"/>
                </a:moveTo>
                <a:cubicBezTo>
                  <a:pt x="12499991" y="4871466"/>
                  <a:pt x="12533329" y="4833366"/>
                  <a:pt x="12576191" y="4809554"/>
                </a:cubicBezTo>
                <a:cubicBezTo>
                  <a:pt x="12600004" y="4795266"/>
                  <a:pt x="12652344" y="4809554"/>
                  <a:pt x="12676156" y="4757166"/>
                </a:cubicBezTo>
                <a:cubicBezTo>
                  <a:pt x="12680919" y="4747641"/>
                  <a:pt x="12671394" y="4728591"/>
                  <a:pt x="12676156" y="4723829"/>
                </a:cubicBezTo>
                <a:cubicBezTo>
                  <a:pt x="12680919" y="4704779"/>
                  <a:pt x="12704731" y="4700016"/>
                  <a:pt x="12719019" y="4690491"/>
                </a:cubicBezTo>
                <a:cubicBezTo>
                  <a:pt x="12699969" y="4785741"/>
                  <a:pt x="12547616" y="4885754"/>
                  <a:pt x="12471416" y="4890516"/>
                </a:cubicBezTo>
                <a:close/>
                <a:moveTo>
                  <a:pt x="11866625" y="4704779"/>
                </a:moveTo>
                <a:cubicBezTo>
                  <a:pt x="11876150" y="4709541"/>
                  <a:pt x="11876150" y="4723829"/>
                  <a:pt x="11885675" y="4733354"/>
                </a:cubicBezTo>
                <a:cubicBezTo>
                  <a:pt x="11904725" y="4757166"/>
                  <a:pt x="11938063" y="4776216"/>
                  <a:pt x="11957113" y="4795266"/>
                </a:cubicBezTo>
                <a:cubicBezTo>
                  <a:pt x="11947588" y="4795266"/>
                  <a:pt x="11919013" y="4804791"/>
                  <a:pt x="11919013" y="4809554"/>
                </a:cubicBezTo>
                <a:cubicBezTo>
                  <a:pt x="11919013" y="4823841"/>
                  <a:pt x="11923775" y="4819079"/>
                  <a:pt x="11928538" y="4823841"/>
                </a:cubicBezTo>
                <a:cubicBezTo>
                  <a:pt x="11890438" y="4819079"/>
                  <a:pt x="11899963" y="4776216"/>
                  <a:pt x="11866625" y="4752404"/>
                </a:cubicBezTo>
                <a:cubicBezTo>
                  <a:pt x="11852386" y="4742879"/>
                  <a:pt x="11838098" y="4752404"/>
                  <a:pt x="11823811" y="4747641"/>
                </a:cubicBezTo>
                <a:cubicBezTo>
                  <a:pt x="11809523" y="4733354"/>
                  <a:pt x="11790473" y="4723829"/>
                  <a:pt x="11771423" y="4714304"/>
                </a:cubicBezTo>
                <a:cubicBezTo>
                  <a:pt x="11776186" y="4685729"/>
                  <a:pt x="11795236" y="4685729"/>
                  <a:pt x="11809523" y="4685729"/>
                </a:cubicBezTo>
                <a:cubicBezTo>
                  <a:pt x="11819048" y="4685729"/>
                  <a:pt x="11852386" y="4690491"/>
                  <a:pt x="11866625" y="4704779"/>
                </a:cubicBezTo>
                <a:close/>
                <a:moveTo>
                  <a:pt x="7514273" y="4685729"/>
                </a:moveTo>
                <a:lnTo>
                  <a:pt x="7509510" y="4709541"/>
                </a:lnTo>
                <a:lnTo>
                  <a:pt x="7490460" y="4709541"/>
                </a:lnTo>
                <a:lnTo>
                  <a:pt x="7495223" y="4685729"/>
                </a:lnTo>
                <a:lnTo>
                  <a:pt x="7514273" y="4685729"/>
                </a:lnTo>
                <a:close/>
                <a:moveTo>
                  <a:pt x="1552385" y="4700016"/>
                </a:moveTo>
                <a:lnTo>
                  <a:pt x="1552385" y="4719066"/>
                </a:lnTo>
                <a:cubicBezTo>
                  <a:pt x="1542860" y="4714304"/>
                  <a:pt x="1528572" y="4709541"/>
                  <a:pt x="1519047" y="4700016"/>
                </a:cubicBezTo>
                <a:cubicBezTo>
                  <a:pt x="1519047" y="4700016"/>
                  <a:pt x="1519047" y="4690491"/>
                  <a:pt x="1514285" y="4680966"/>
                </a:cubicBezTo>
                <a:cubicBezTo>
                  <a:pt x="1523810" y="4680966"/>
                  <a:pt x="1538097" y="4690491"/>
                  <a:pt x="1552385" y="4700016"/>
                </a:cubicBezTo>
                <a:close/>
                <a:moveTo>
                  <a:pt x="12409504" y="4714304"/>
                </a:moveTo>
                <a:cubicBezTo>
                  <a:pt x="12376166" y="4757166"/>
                  <a:pt x="12399979" y="4790504"/>
                  <a:pt x="12376166" y="4833366"/>
                </a:cubicBezTo>
                <a:cubicBezTo>
                  <a:pt x="12361879" y="4823841"/>
                  <a:pt x="12347591" y="4823841"/>
                  <a:pt x="12342829" y="4828604"/>
                </a:cubicBezTo>
                <a:cubicBezTo>
                  <a:pt x="12338066" y="4819079"/>
                  <a:pt x="12333304" y="4809554"/>
                  <a:pt x="12333304" y="4800029"/>
                </a:cubicBezTo>
                <a:cubicBezTo>
                  <a:pt x="12333304" y="4766691"/>
                  <a:pt x="12380929" y="4738116"/>
                  <a:pt x="12385691" y="4733354"/>
                </a:cubicBezTo>
                <a:cubicBezTo>
                  <a:pt x="12385691" y="4728591"/>
                  <a:pt x="12371404" y="4719066"/>
                  <a:pt x="12371404" y="4709541"/>
                </a:cubicBezTo>
                <a:cubicBezTo>
                  <a:pt x="12371404" y="4695254"/>
                  <a:pt x="12390454" y="4671441"/>
                  <a:pt x="12409504" y="4676204"/>
                </a:cubicBezTo>
                <a:lnTo>
                  <a:pt x="12409504" y="4714304"/>
                </a:lnTo>
                <a:close/>
                <a:moveTo>
                  <a:pt x="11761898" y="4709541"/>
                </a:moveTo>
                <a:cubicBezTo>
                  <a:pt x="11761898" y="4723829"/>
                  <a:pt x="11766661" y="4723829"/>
                  <a:pt x="11766661" y="4728591"/>
                </a:cubicBezTo>
                <a:cubicBezTo>
                  <a:pt x="11766661" y="4776216"/>
                  <a:pt x="11823811" y="4838129"/>
                  <a:pt x="11876150" y="4852416"/>
                </a:cubicBezTo>
                <a:cubicBezTo>
                  <a:pt x="11861911" y="4852416"/>
                  <a:pt x="11838098" y="4857179"/>
                  <a:pt x="11823811" y="4857179"/>
                </a:cubicBezTo>
                <a:cubicBezTo>
                  <a:pt x="11814286" y="4857179"/>
                  <a:pt x="11776186" y="4852416"/>
                  <a:pt x="11752373" y="4842891"/>
                </a:cubicBezTo>
                <a:cubicBezTo>
                  <a:pt x="11752373" y="4842891"/>
                  <a:pt x="11747611" y="4842891"/>
                  <a:pt x="11742848" y="4847654"/>
                </a:cubicBezTo>
                <a:cubicBezTo>
                  <a:pt x="11771423" y="4861941"/>
                  <a:pt x="11799998" y="4866704"/>
                  <a:pt x="11828573" y="4866704"/>
                </a:cubicBezTo>
                <a:cubicBezTo>
                  <a:pt x="11838098" y="4866704"/>
                  <a:pt x="11890438" y="4857179"/>
                  <a:pt x="11899963" y="4857179"/>
                </a:cubicBezTo>
                <a:cubicBezTo>
                  <a:pt x="11914250" y="4857179"/>
                  <a:pt x="11933300" y="4861941"/>
                  <a:pt x="11947588" y="4861941"/>
                </a:cubicBezTo>
                <a:cubicBezTo>
                  <a:pt x="11933300" y="4866704"/>
                  <a:pt x="11914250" y="4880991"/>
                  <a:pt x="11899963" y="4880991"/>
                </a:cubicBezTo>
                <a:cubicBezTo>
                  <a:pt x="11890438" y="4880991"/>
                  <a:pt x="11895200" y="4866704"/>
                  <a:pt x="11880913" y="4866704"/>
                </a:cubicBezTo>
                <a:cubicBezTo>
                  <a:pt x="11861911" y="4866704"/>
                  <a:pt x="11814286" y="4919044"/>
                  <a:pt x="11814286" y="4933331"/>
                </a:cubicBezTo>
                <a:cubicBezTo>
                  <a:pt x="11814286" y="4942856"/>
                  <a:pt x="11819048" y="4947619"/>
                  <a:pt x="11823811" y="4952381"/>
                </a:cubicBezTo>
                <a:cubicBezTo>
                  <a:pt x="11804761" y="4966669"/>
                  <a:pt x="11776186" y="4971431"/>
                  <a:pt x="11757136" y="4971431"/>
                </a:cubicBezTo>
                <a:cubicBezTo>
                  <a:pt x="11742848" y="4971431"/>
                  <a:pt x="11714273" y="4961906"/>
                  <a:pt x="11690461" y="4947619"/>
                </a:cubicBezTo>
                <a:cubicBezTo>
                  <a:pt x="11685698" y="4947619"/>
                  <a:pt x="11690461" y="4942856"/>
                  <a:pt x="11685698" y="4933331"/>
                </a:cubicBezTo>
                <a:cubicBezTo>
                  <a:pt x="11685698" y="4933331"/>
                  <a:pt x="11690461" y="4928569"/>
                  <a:pt x="11676173" y="4928569"/>
                </a:cubicBezTo>
                <a:cubicBezTo>
                  <a:pt x="11666648" y="4928569"/>
                  <a:pt x="11661886" y="4938094"/>
                  <a:pt x="11657123" y="4938094"/>
                </a:cubicBezTo>
                <a:cubicBezTo>
                  <a:pt x="11652361" y="4933331"/>
                  <a:pt x="11642836" y="4928569"/>
                  <a:pt x="11642836" y="4919044"/>
                </a:cubicBezTo>
                <a:cubicBezTo>
                  <a:pt x="11642836" y="4904804"/>
                  <a:pt x="11657123" y="4904804"/>
                  <a:pt x="11657123" y="4900041"/>
                </a:cubicBezTo>
                <a:cubicBezTo>
                  <a:pt x="11642836" y="4895279"/>
                  <a:pt x="11623786" y="4900041"/>
                  <a:pt x="11609498" y="4895279"/>
                </a:cubicBezTo>
                <a:cubicBezTo>
                  <a:pt x="11599973" y="4895279"/>
                  <a:pt x="11585686" y="4871466"/>
                  <a:pt x="11585686" y="4861941"/>
                </a:cubicBezTo>
                <a:cubicBezTo>
                  <a:pt x="11585686" y="4819079"/>
                  <a:pt x="11661886" y="4833366"/>
                  <a:pt x="11671411" y="4838129"/>
                </a:cubicBezTo>
                <a:cubicBezTo>
                  <a:pt x="11676173" y="4833366"/>
                  <a:pt x="11680936" y="4838129"/>
                  <a:pt x="11680936" y="4823841"/>
                </a:cubicBezTo>
                <a:cubicBezTo>
                  <a:pt x="11680936" y="4776216"/>
                  <a:pt x="11599973" y="4790504"/>
                  <a:pt x="11595211" y="4795266"/>
                </a:cubicBezTo>
                <a:cubicBezTo>
                  <a:pt x="11590448" y="4790504"/>
                  <a:pt x="11585686" y="4785741"/>
                  <a:pt x="11585686" y="4776216"/>
                </a:cubicBezTo>
                <a:cubicBezTo>
                  <a:pt x="11585686" y="4761929"/>
                  <a:pt x="11585686" y="4747641"/>
                  <a:pt x="11599973" y="4738116"/>
                </a:cubicBezTo>
                <a:cubicBezTo>
                  <a:pt x="11638073" y="4704779"/>
                  <a:pt x="11647598" y="4690491"/>
                  <a:pt x="11685698" y="4690491"/>
                </a:cubicBezTo>
                <a:cubicBezTo>
                  <a:pt x="11695223" y="4690491"/>
                  <a:pt x="11699986" y="4695254"/>
                  <a:pt x="11709511" y="4700016"/>
                </a:cubicBezTo>
                <a:cubicBezTo>
                  <a:pt x="11714273" y="4700016"/>
                  <a:pt x="11714273" y="4690491"/>
                  <a:pt x="11714273" y="4680966"/>
                </a:cubicBezTo>
                <a:cubicBezTo>
                  <a:pt x="11728561" y="4680966"/>
                  <a:pt x="11742848" y="4680966"/>
                  <a:pt x="11790473" y="4676204"/>
                </a:cubicBezTo>
                <a:cubicBezTo>
                  <a:pt x="11780948" y="4685729"/>
                  <a:pt x="11761898" y="4700016"/>
                  <a:pt x="11761898" y="4709541"/>
                </a:cubicBezTo>
                <a:close/>
                <a:moveTo>
                  <a:pt x="895207" y="4776216"/>
                </a:moveTo>
                <a:cubicBezTo>
                  <a:pt x="890445" y="4738116"/>
                  <a:pt x="952357" y="4666679"/>
                  <a:pt x="985695" y="4676204"/>
                </a:cubicBezTo>
                <a:cubicBezTo>
                  <a:pt x="961882" y="4704779"/>
                  <a:pt x="928545" y="4738116"/>
                  <a:pt x="895207" y="4776216"/>
                </a:cubicBezTo>
                <a:close/>
                <a:moveTo>
                  <a:pt x="7604760" y="4700016"/>
                </a:moveTo>
                <a:lnTo>
                  <a:pt x="7585710" y="4700016"/>
                </a:lnTo>
                <a:lnTo>
                  <a:pt x="7585710" y="4676204"/>
                </a:lnTo>
                <a:cubicBezTo>
                  <a:pt x="7590473" y="4676204"/>
                  <a:pt x="7599998" y="4671441"/>
                  <a:pt x="7604760" y="4671441"/>
                </a:cubicBezTo>
                <a:lnTo>
                  <a:pt x="7604760" y="4700016"/>
                </a:lnTo>
                <a:close/>
                <a:moveTo>
                  <a:pt x="3809524" y="4723829"/>
                </a:moveTo>
                <a:lnTo>
                  <a:pt x="3809524" y="4742879"/>
                </a:lnTo>
                <a:cubicBezTo>
                  <a:pt x="3776186" y="4719066"/>
                  <a:pt x="3752374" y="4704779"/>
                  <a:pt x="3757136" y="4671441"/>
                </a:cubicBezTo>
                <a:cubicBezTo>
                  <a:pt x="3776186" y="4685729"/>
                  <a:pt x="3809524" y="4709541"/>
                  <a:pt x="3809524" y="4723829"/>
                </a:cubicBezTo>
                <a:close/>
                <a:moveTo>
                  <a:pt x="12819031" y="4666679"/>
                </a:moveTo>
                <a:cubicBezTo>
                  <a:pt x="12819031" y="4671441"/>
                  <a:pt x="12819031" y="4676204"/>
                  <a:pt x="12814269" y="4680966"/>
                </a:cubicBezTo>
                <a:lnTo>
                  <a:pt x="12871419" y="4695254"/>
                </a:lnTo>
                <a:cubicBezTo>
                  <a:pt x="12828556" y="4695254"/>
                  <a:pt x="12785694" y="4700016"/>
                  <a:pt x="12723781" y="4704779"/>
                </a:cubicBezTo>
                <a:cubicBezTo>
                  <a:pt x="12728544" y="4695254"/>
                  <a:pt x="12733306" y="4680966"/>
                  <a:pt x="12742831" y="4666679"/>
                </a:cubicBezTo>
                <a:lnTo>
                  <a:pt x="12819031" y="4666679"/>
                </a:lnTo>
                <a:close/>
                <a:moveTo>
                  <a:pt x="12047600" y="4676204"/>
                </a:moveTo>
                <a:cubicBezTo>
                  <a:pt x="12047600" y="4680966"/>
                  <a:pt x="12042838" y="4690491"/>
                  <a:pt x="12042838" y="4700016"/>
                </a:cubicBezTo>
                <a:cubicBezTo>
                  <a:pt x="12047600" y="4704779"/>
                  <a:pt x="12052363" y="4700016"/>
                  <a:pt x="12066650" y="4700016"/>
                </a:cubicBezTo>
                <a:cubicBezTo>
                  <a:pt x="12090463" y="4700016"/>
                  <a:pt x="12085700" y="4704779"/>
                  <a:pt x="12085700" y="4719066"/>
                </a:cubicBezTo>
                <a:cubicBezTo>
                  <a:pt x="12085700" y="4733354"/>
                  <a:pt x="12099988" y="4747641"/>
                  <a:pt x="12099988" y="4757166"/>
                </a:cubicBezTo>
                <a:cubicBezTo>
                  <a:pt x="12099988" y="4785741"/>
                  <a:pt x="12080938" y="4809554"/>
                  <a:pt x="12066650" y="4828604"/>
                </a:cubicBezTo>
                <a:cubicBezTo>
                  <a:pt x="12057125" y="4761929"/>
                  <a:pt x="11985688" y="4814316"/>
                  <a:pt x="11985688" y="4761929"/>
                </a:cubicBezTo>
                <a:cubicBezTo>
                  <a:pt x="11985688" y="4752404"/>
                  <a:pt x="11995213" y="4738116"/>
                  <a:pt x="12004738" y="4723829"/>
                </a:cubicBezTo>
                <a:cubicBezTo>
                  <a:pt x="11995213" y="4728591"/>
                  <a:pt x="11985688" y="4738116"/>
                  <a:pt x="11976163" y="4747641"/>
                </a:cubicBezTo>
                <a:cubicBezTo>
                  <a:pt x="11971400" y="4728591"/>
                  <a:pt x="11961875" y="4700016"/>
                  <a:pt x="11961875" y="4690491"/>
                </a:cubicBezTo>
                <a:cubicBezTo>
                  <a:pt x="11961875" y="4671441"/>
                  <a:pt x="12004738" y="4666679"/>
                  <a:pt x="12009500" y="4666679"/>
                </a:cubicBezTo>
                <a:cubicBezTo>
                  <a:pt x="12023788" y="4666679"/>
                  <a:pt x="12033313" y="4676204"/>
                  <a:pt x="12047600" y="4676204"/>
                </a:cubicBezTo>
                <a:close/>
                <a:moveTo>
                  <a:pt x="11299983" y="4747641"/>
                </a:moveTo>
                <a:cubicBezTo>
                  <a:pt x="11309508" y="4738116"/>
                  <a:pt x="11319033" y="4733354"/>
                  <a:pt x="11328558" y="4733354"/>
                </a:cubicBezTo>
                <a:cubicBezTo>
                  <a:pt x="11309508" y="4752404"/>
                  <a:pt x="11295221" y="4800029"/>
                  <a:pt x="11257121" y="4819079"/>
                </a:cubicBezTo>
                <a:cubicBezTo>
                  <a:pt x="11252359" y="4823841"/>
                  <a:pt x="11242834" y="4819079"/>
                  <a:pt x="11233309" y="4819079"/>
                </a:cubicBezTo>
                <a:cubicBezTo>
                  <a:pt x="11223784" y="4828604"/>
                  <a:pt x="11209496" y="4842891"/>
                  <a:pt x="11199971" y="4842891"/>
                </a:cubicBezTo>
                <a:cubicBezTo>
                  <a:pt x="11204734" y="4838129"/>
                  <a:pt x="11209496" y="4838129"/>
                  <a:pt x="11209496" y="4823841"/>
                </a:cubicBezTo>
                <a:cubicBezTo>
                  <a:pt x="11209496" y="4814316"/>
                  <a:pt x="11195209" y="4800029"/>
                  <a:pt x="11180921" y="4790504"/>
                </a:cubicBezTo>
                <a:cubicBezTo>
                  <a:pt x="11204734" y="4742879"/>
                  <a:pt x="11276171" y="4685729"/>
                  <a:pt x="11323796" y="4666679"/>
                </a:cubicBezTo>
                <a:cubicBezTo>
                  <a:pt x="11319033" y="4690491"/>
                  <a:pt x="11304746" y="4709541"/>
                  <a:pt x="11299983" y="4747641"/>
                </a:cubicBezTo>
                <a:close/>
                <a:moveTo>
                  <a:pt x="7695200" y="4690491"/>
                </a:moveTo>
                <a:cubicBezTo>
                  <a:pt x="7690438" y="4690491"/>
                  <a:pt x="7680913" y="4690491"/>
                  <a:pt x="7671435" y="4695254"/>
                </a:cubicBezTo>
                <a:lnTo>
                  <a:pt x="7671435" y="4666679"/>
                </a:lnTo>
                <a:cubicBezTo>
                  <a:pt x="7676150" y="4666679"/>
                  <a:pt x="7685675" y="4661916"/>
                  <a:pt x="7695200" y="4661916"/>
                </a:cubicBezTo>
                <a:lnTo>
                  <a:pt x="7695200" y="4690491"/>
                </a:lnTo>
                <a:close/>
                <a:moveTo>
                  <a:pt x="7942850" y="4657154"/>
                </a:moveTo>
                <a:cubicBezTo>
                  <a:pt x="7928563" y="4661916"/>
                  <a:pt x="7923800" y="4671441"/>
                  <a:pt x="7914275" y="4666679"/>
                </a:cubicBezTo>
                <a:cubicBezTo>
                  <a:pt x="7914275" y="4661916"/>
                  <a:pt x="7919038" y="4661916"/>
                  <a:pt x="7923800" y="4657154"/>
                </a:cubicBezTo>
                <a:lnTo>
                  <a:pt x="7942850" y="4657154"/>
                </a:lnTo>
                <a:close/>
                <a:moveTo>
                  <a:pt x="7790450" y="4680966"/>
                </a:moveTo>
                <a:cubicBezTo>
                  <a:pt x="7785688" y="4680966"/>
                  <a:pt x="7776163" y="4685729"/>
                  <a:pt x="7761875" y="4685729"/>
                </a:cubicBezTo>
                <a:cubicBezTo>
                  <a:pt x="7761875" y="4680966"/>
                  <a:pt x="7766638" y="4661916"/>
                  <a:pt x="7785688" y="4657154"/>
                </a:cubicBezTo>
                <a:cubicBezTo>
                  <a:pt x="7785688" y="4661916"/>
                  <a:pt x="7790450" y="4666679"/>
                  <a:pt x="7790450" y="4680966"/>
                </a:cubicBezTo>
                <a:close/>
                <a:moveTo>
                  <a:pt x="7890463" y="4671441"/>
                </a:moveTo>
                <a:cubicBezTo>
                  <a:pt x="7885700" y="4671441"/>
                  <a:pt x="7876175" y="4671441"/>
                  <a:pt x="7866650" y="4676204"/>
                </a:cubicBezTo>
                <a:lnTo>
                  <a:pt x="7866650" y="4652391"/>
                </a:lnTo>
                <a:cubicBezTo>
                  <a:pt x="7871413" y="4652391"/>
                  <a:pt x="7880938" y="4647629"/>
                  <a:pt x="7890463" y="4647629"/>
                </a:cubicBezTo>
                <a:lnTo>
                  <a:pt x="7890463" y="4671441"/>
                </a:lnTo>
                <a:close/>
                <a:moveTo>
                  <a:pt x="8038100" y="4657154"/>
                </a:moveTo>
                <a:cubicBezTo>
                  <a:pt x="8028575" y="4657154"/>
                  <a:pt x="8019050" y="4661916"/>
                  <a:pt x="8009525" y="4661916"/>
                </a:cubicBezTo>
                <a:cubicBezTo>
                  <a:pt x="8009525" y="4661916"/>
                  <a:pt x="8004763" y="4657154"/>
                  <a:pt x="8004763" y="4647629"/>
                </a:cubicBezTo>
                <a:cubicBezTo>
                  <a:pt x="8014288" y="4647629"/>
                  <a:pt x="8028575" y="4642866"/>
                  <a:pt x="8038100" y="4642866"/>
                </a:cubicBezTo>
                <a:lnTo>
                  <a:pt x="8038100" y="4657154"/>
                </a:lnTo>
                <a:close/>
                <a:moveTo>
                  <a:pt x="1499997" y="4695254"/>
                </a:moveTo>
                <a:lnTo>
                  <a:pt x="1457135" y="4666679"/>
                </a:lnTo>
                <a:lnTo>
                  <a:pt x="1457135" y="4642866"/>
                </a:lnTo>
                <a:cubicBezTo>
                  <a:pt x="1466660" y="4647629"/>
                  <a:pt x="1514285" y="4657154"/>
                  <a:pt x="1499997" y="4695254"/>
                </a:cubicBezTo>
                <a:close/>
                <a:moveTo>
                  <a:pt x="11814286" y="4657154"/>
                </a:moveTo>
                <a:cubicBezTo>
                  <a:pt x="11809523" y="4657154"/>
                  <a:pt x="11799998" y="4652391"/>
                  <a:pt x="11795236" y="4647629"/>
                </a:cubicBezTo>
                <a:cubicBezTo>
                  <a:pt x="11795236" y="4647629"/>
                  <a:pt x="11799998" y="4642866"/>
                  <a:pt x="11799998" y="4638104"/>
                </a:cubicBezTo>
                <a:cubicBezTo>
                  <a:pt x="11804761" y="4642866"/>
                  <a:pt x="11809523" y="4652391"/>
                  <a:pt x="11814286" y="4657154"/>
                </a:cubicBezTo>
                <a:close/>
                <a:moveTo>
                  <a:pt x="7990475" y="4638104"/>
                </a:moveTo>
                <a:lnTo>
                  <a:pt x="7990475" y="4661916"/>
                </a:lnTo>
                <a:cubicBezTo>
                  <a:pt x="7985713" y="4661916"/>
                  <a:pt x="7976188" y="4661916"/>
                  <a:pt x="7966663" y="4666679"/>
                </a:cubicBezTo>
                <a:lnTo>
                  <a:pt x="7971425" y="4638104"/>
                </a:lnTo>
                <a:lnTo>
                  <a:pt x="7990475" y="4638104"/>
                </a:lnTo>
                <a:close/>
                <a:moveTo>
                  <a:pt x="6528578" y="4666679"/>
                </a:moveTo>
                <a:lnTo>
                  <a:pt x="6528578" y="4809554"/>
                </a:lnTo>
                <a:cubicBezTo>
                  <a:pt x="6500003" y="4804791"/>
                  <a:pt x="6466666" y="4809554"/>
                  <a:pt x="6404753" y="4809554"/>
                </a:cubicBezTo>
                <a:lnTo>
                  <a:pt x="6404753" y="4666679"/>
                </a:lnTo>
                <a:cubicBezTo>
                  <a:pt x="6433328" y="4633341"/>
                  <a:pt x="6457141" y="4633341"/>
                  <a:pt x="6476191" y="4633341"/>
                </a:cubicBezTo>
                <a:cubicBezTo>
                  <a:pt x="6495241" y="4633341"/>
                  <a:pt x="6504766" y="4623816"/>
                  <a:pt x="6528578" y="4666679"/>
                </a:cubicBezTo>
                <a:close/>
                <a:moveTo>
                  <a:pt x="1547622" y="4638104"/>
                </a:moveTo>
                <a:lnTo>
                  <a:pt x="1547622" y="4671441"/>
                </a:lnTo>
                <a:cubicBezTo>
                  <a:pt x="1542860" y="4661916"/>
                  <a:pt x="1542860" y="4647629"/>
                  <a:pt x="1538097" y="4633341"/>
                </a:cubicBezTo>
                <a:cubicBezTo>
                  <a:pt x="1538097" y="4633341"/>
                  <a:pt x="1542860" y="4638104"/>
                  <a:pt x="1547622" y="4638104"/>
                </a:cubicBezTo>
                <a:close/>
                <a:moveTo>
                  <a:pt x="12533329" y="4671441"/>
                </a:moveTo>
                <a:cubicBezTo>
                  <a:pt x="12533329" y="4700016"/>
                  <a:pt x="12476179" y="4747641"/>
                  <a:pt x="12461891" y="4776216"/>
                </a:cubicBezTo>
                <a:cubicBezTo>
                  <a:pt x="12471416" y="4747641"/>
                  <a:pt x="12485704" y="4690491"/>
                  <a:pt x="12485704" y="4680966"/>
                </a:cubicBezTo>
                <a:cubicBezTo>
                  <a:pt x="12485704" y="4666679"/>
                  <a:pt x="12480941" y="4647629"/>
                  <a:pt x="12480941" y="4628579"/>
                </a:cubicBezTo>
                <a:lnTo>
                  <a:pt x="12499991" y="4628579"/>
                </a:lnTo>
                <a:cubicBezTo>
                  <a:pt x="12528566" y="4657154"/>
                  <a:pt x="12533329" y="4647629"/>
                  <a:pt x="12533329" y="4671441"/>
                </a:cubicBezTo>
                <a:close/>
                <a:moveTo>
                  <a:pt x="12361879" y="4657154"/>
                </a:moveTo>
                <a:cubicBezTo>
                  <a:pt x="12361879" y="4666679"/>
                  <a:pt x="12361879" y="4671441"/>
                  <a:pt x="12357116" y="4680966"/>
                </a:cubicBezTo>
                <a:cubicBezTo>
                  <a:pt x="12347591" y="4666679"/>
                  <a:pt x="12338066" y="4647629"/>
                  <a:pt x="12323779" y="4628579"/>
                </a:cubicBezTo>
                <a:cubicBezTo>
                  <a:pt x="12342829" y="4633341"/>
                  <a:pt x="12361879" y="4628579"/>
                  <a:pt x="12361879" y="4657154"/>
                </a:cubicBezTo>
                <a:close/>
                <a:moveTo>
                  <a:pt x="11638073" y="4652391"/>
                </a:moveTo>
                <a:cubicBezTo>
                  <a:pt x="11638073" y="4661916"/>
                  <a:pt x="11628548" y="4671441"/>
                  <a:pt x="11619023" y="4680966"/>
                </a:cubicBezTo>
                <a:lnTo>
                  <a:pt x="11604736" y="4680966"/>
                </a:lnTo>
                <a:lnTo>
                  <a:pt x="11595211" y="4671441"/>
                </a:lnTo>
                <a:cubicBezTo>
                  <a:pt x="11595211" y="4666679"/>
                  <a:pt x="11590448" y="4657154"/>
                  <a:pt x="11604736" y="4657154"/>
                </a:cubicBezTo>
                <a:cubicBezTo>
                  <a:pt x="11614261" y="4657154"/>
                  <a:pt x="11619023" y="4661916"/>
                  <a:pt x="11619023" y="4666679"/>
                </a:cubicBezTo>
                <a:cubicBezTo>
                  <a:pt x="11619023" y="4666679"/>
                  <a:pt x="11623786" y="4666679"/>
                  <a:pt x="11623786" y="4657154"/>
                </a:cubicBezTo>
                <a:cubicBezTo>
                  <a:pt x="11623786" y="4642866"/>
                  <a:pt x="11614261" y="4642866"/>
                  <a:pt x="11604736" y="4642866"/>
                </a:cubicBezTo>
                <a:cubicBezTo>
                  <a:pt x="11590448" y="4642866"/>
                  <a:pt x="11585686" y="4652391"/>
                  <a:pt x="11580923" y="4661916"/>
                </a:cubicBezTo>
                <a:cubicBezTo>
                  <a:pt x="11580923" y="4657154"/>
                  <a:pt x="11576161" y="4657154"/>
                  <a:pt x="11576161" y="4647629"/>
                </a:cubicBezTo>
                <a:cubicBezTo>
                  <a:pt x="11576161" y="4628579"/>
                  <a:pt x="11599973" y="4628579"/>
                  <a:pt x="11609498" y="4628579"/>
                </a:cubicBezTo>
                <a:cubicBezTo>
                  <a:pt x="11619023" y="4628579"/>
                  <a:pt x="11638073" y="4633341"/>
                  <a:pt x="11638073" y="4652391"/>
                </a:cubicBezTo>
                <a:close/>
                <a:moveTo>
                  <a:pt x="11123771" y="4676204"/>
                </a:moveTo>
                <a:cubicBezTo>
                  <a:pt x="11128534" y="4671441"/>
                  <a:pt x="11133296" y="4666679"/>
                  <a:pt x="11133296" y="4661916"/>
                </a:cubicBezTo>
                <a:cubicBezTo>
                  <a:pt x="11142821" y="4666679"/>
                  <a:pt x="11157109" y="4680966"/>
                  <a:pt x="11157109" y="4685729"/>
                </a:cubicBezTo>
                <a:cubicBezTo>
                  <a:pt x="11157109" y="4700016"/>
                  <a:pt x="11114246" y="4761929"/>
                  <a:pt x="11100006" y="4795266"/>
                </a:cubicBezTo>
                <a:cubicBezTo>
                  <a:pt x="11100006" y="4738116"/>
                  <a:pt x="11114246" y="4761929"/>
                  <a:pt x="11104721" y="4628579"/>
                </a:cubicBezTo>
                <a:cubicBezTo>
                  <a:pt x="11114246" y="4642866"/>
                  <a:pt x="11123771" y="4661916"/>
                  <a:pt x="11123771" y="4676204"/>
                </a:cubicBezTo>
                <a:close/>
                <a:moveTo>
                  <a:pt x="12333304" y="4657154"/>
                </a:moveTo>
                <a:cubicBezTo>
                  <a:pt x="12319016" y="4647629"/>
                  <a:pt x="12304729" y="4633341"/>
                  <a:pt x="12290441" y="4623816"/>
                </a:cubicBezTo>
                <a:cubicBezTo>
                  <a:pt x="12304729" y="4628579"/>
                  <a:pt x="12323779" y="4642866"/>
                  <a:pt x="12333304" y="4657154"/>
                </a:cubicBezTo>
                <a:close/>
                <a:moveTo>
                  <a:pt x="10790444" y="4776216"/>
                </a:moveTo>
                <a:lnTo>
                  <a:pt x="10790444" y="4790504"/>
                </a:lnTo>
                <a:lnTo>
                  <a:pt x="10776156" y="4790504"/>
                </a:lnTo>
                <a:cubicBezTo>
                  <a:pt x="10747581" y="4780979"/>
                  <a:pt x="10680954" y="4733354"/>
                  <a:pt x="10680954" y="4700016"/>
                </a:cubicBezTo>
                <a:lnTo>
                  <a:pt x="10680954" y="4647629"/>
                </a:lnTo>
                <a:cubicBezTo>
                  <a:pt x="10690479" y="4652391"/>
                  <a:pt x="10700004" y="4661916"/>
                  <a:pt x="10714292" y="4666679"/>
                </a:cubicBezTo>
                <a:cubicBezTo>
                  <a:pt x="10709529" y="4661916"/>
                  <a:pt x="10700004" y="4657154"/>
                  <a:pt x="10700004" y="4647629"/>
                </a:cubicBezTo>
                <a:lnTo>
                  <a:pt x="10700004" y="4623816"/>
                </a:lnTo>
                <a:cubicBezTo>
                  <a:pt x="10738056" y="4666679"/>
                  <a:pt x="10757106" y="4723829"/>
                  <a:pt x="10790444" y="4776216"/>
                </a:cubicBezTo>
                <a:close/>
                <a:moveTo>
                  <a:pt x="8090440" y="4652391"/>
                </a:moveTo>
                <a:cubicBezTo>
                  <a:pt x="8085677" y="4652391"/>
                  <a:pt x="8071390" y="4652391"/>
                  <a:pt x="8071390" y="4657154"/>
                </a:cubicBezTo>
                <a:lnTo>
                  <a:pt x="8071390" y="4628579"/>
                </a:lnTo>
                <a:cubicBezTo>
                  <a:pt x="8076152" y="4628579"/>
                  <a:pt x="8085677" y="4628579"/>
                  <a:pt x="8090440" y="4623816"/>
                </a:cubicBezTo>
                <a:lnTo>
                  <a:pt x="8090440" y="4652391"/>
                </a:lnTo>
                <a:close/>
                <a:moveTo>
                  <a:pt x="8199977" y="4623816"/>
                </a:moveTo>
                <a:lnTo>
                  <a:pt x="8199977" y="4642866"/>
                </a:lnTo>
                <a:lnTo>
                  <a:pt x="8180927" y="4642866"/>
                </a:lnTo>
                <a:lnTo>
                  <a:pt x="8185690" y="4619054"/>
                </a:lnTo>
                <a:cubicBezTo>
                  <a:pt x="8190452" y="4619054"/>
                  <a:pt x="8195215" y="4619054"/>
                  <a:pt x="8199977" y="4623816"/>
                </a:cubicBezTo>
                <a:close/>
                <a:moveTo>
                  <a:pt x="12476179" y="4676204"/>
                </a:moveTo>
                <a:cubicBezTo>
                  <a:pt x="12476179" y="4704779"/>
                  <a:pt x="12447604" y="4804791"/>
                  <a:pt x="12399979" y="4814316"/>
                </a:cubicBezTo>
                <a:lnTo>
                  <a:pt x="12399979" y="4776216"/>
                </a:lnTo>
                <a:cubicBezTo>
                  <a:pt x="12409504" y="4752404"/>
                  <a:pt x="12419029" y="4728591"/>
                  <a:pt x="12419029" y="4704779"/>
                </a:cubicBezTo>
                <a:cubicBezTo>
                  <a:pt x="12428554" y="4680966"/>
                  <a:pt x="12414266" y="4633341"/>
                  <a:pt x="12452366" y="4614291"/>
                </a:cubicBezTo>
                <a:cubicBezTo>
                  <a:pt x="12466654" y="4633341"/>
                  <a:pt x="12476179" y="4666679"/>
                  <a:pt x="12476179" y="4676204"/>
                </a:cubicBezTo>
                <a:close/>
                <a:moveTo>
                  <a:pt x="12109513" y="4628579"/>
                </a:moveTo>
                <a:cubicBezTo>
                  <a:pt x="12119038" y="4633341"/>
                  <a:pt x="12142850" y="4633341"/>
                  <a:pt x="12157138" y="4628579"/>
                </a:cubicBezTo>
                <a:cubicBezTo>
                  <a:pt x="12176188" y="4657154"/>
                  <a:pt x="12228575" y="4680966"/>
                  <a:pt x="12257104" y="4680966"/>
                </a:cubicBezTo>
                <a:cubicBezTo>
                  <a:pt x="12271391" y="4680966"/>
                  <a:pt x="12304729" y="4671441"/>
                  <a:pt x="12319016" y="4671441"/>
                </a:cubicBezTo>
                <a:cubicBezTo>
                  <a:pt x="12328541" y="4671441"/>
                  <a:pt x="12333304" y="4671441"/>
                  <a:pt x="12342829" y="4680966"/>
                </a:cubicBezTo>
                <a:cubicBezTo>
                  <a:pt x="12328541" y="4695254"/>
                  <a:pt x="12309491" y="4719066"/>
                  <a:pt x="12290441" y="4728591"/>
                </a:cubicBezTo>
                <a:cubicBezTo>
                  <a:pt x="12276154" y="4733354"/>
                  <a:pt x="12257104" y="4733354"/>
                  <a:pt x="12242863" y="4742879"/>
                </a:cubicBezTo>
                <a:cubicBezTo>
                  <a:pt x="12233338" y="4733354"/>
                  <a:pt x="12233338" y="4723829"/>
                  <a:pt x="12223813" y="4714304"/>
                </a:cubicBezTo>
                <a:cubicBezTo>
                  <a:pt x="12214288" y="4719066"/>
                  <a:pt x="12204763" y="4738116"/>
                  <a:pt x="12204763" y="4742879"/>
                </a:cubicBezTo>
                <a:lnTo>
                  <a:pt x="12185713" y="4742879"/>
                </a:lnTo>
                <a:cubicBezTo>
                  <a:pt x="12147613" y="4704779"/>
                  <a:pt x="12109513" y="4661916"/>
                  <a:pt x="12080938" y="4614291"/>
                </a:cubicBezTo>
                <a:cubicBezTo>
                  <a:pt x="12090463" y="4619054"/>
                  <a:pt x="12095225" y="4623816"/>
                  <a:pt x="12109513" y="4628579"/>
                </a:cubicBezTo>
                <a:close/>
                <a:moveTo>
                  <a:pt x="11095244" y="4761929"/>
                </a:moveTo>
                <a:cubicBezTo>
                  <a:pt x="11095244" y="4776216"/>
                  <a:pt x="11085719" y="4814316"/>
                  <a:pt x="11061906" y="4814316"/>
                </a:cubicBezTo>
                <a:cubicBezTo>
                  <a:pt x="11019044" y="4814316"/>
                  <a:pt x="11009519" y="4738116"/>
                  <a:pt x="11009519" y="4728591"/>
                </a:cubicBezTo>
                <a:cubicBezTo>
                  <a:pt x="11009519" y="4704779"/>
                  <a:pt x="11028569" y="4676204"/>
                  <a:pt x="11042856" y="4652391"/>
                </a:cubicBezTo>
                <a:cubicBezTo>
                  <a:pt x="11047619" y="4657154"/>
                  <a:pt x="11052381" y="4661916"/>
                  <a:pt x="11052381" y="4676204"/>
                </a:cubicBezTo>
                <a:cubicBezTo>
                  <a:pt x="11085719" y="4666679"/>
                  <a:pt x="11052381" y="4638104"/>
                  <a:pt x="11095244" y="4614291"/>
                </a:cubicBezTo>
                <a:lnTo>
                  <a:pt x="11095244" y="4761929"/>
                </a:lnTo>
                <a:close/>
                <a:moveTo>
                  <a:pt x="10852356" y="4709541"/>
                </a:moveTo>
                <a:cubicBezTo>
                  <a:pt x="10842831" y="4700016"/>
                  <a:pt x="10819019" y="4680966"/>
                  <a:pt x="10809494" y="4671441"/>
                </a:cubicBezTo>
                <a:cubicBezTo>
                  <a:pt x="10799969" y="4661916"/>
                  <a:pt x="10804731" y="4652391"/>
                  <a:pt x="10804731" y="4642866"/>
                </a:cubicBezTo>
                <a:cubicBezTo>
                  <a:pt x="10799969" y="4633341"/>
                  <a:pt x="10790444" y="4623816"/>
                  <a:pt x="10785681" y="4614291"/>
                </a:cubicBezTo>
                <a:cubicBezTo>
                  <a:pt x="10823781" y="4638104"/>
                  <a:pt x="10842831" y="4676204"/>
                  <a:pt x="10852356" y="4709541"/>
                </a:cubicBezTo>
                <a:close/>
                <a:moveTo>
                  <a:pt x="10790444" y="4642866"/>
                </a:moveTo>
                <a:cubicBezTo>
                  <a:pt x="10795206" y="4642866"/>
                  <a:pt x="10790444" y="4657154"/>
                  <a:pt x="10795206" y="4666679"/>
                </a:cubicBezTo>
                <a:cubicBezTo>
                  <a:pt x="10809494" y="4690491"/>
                  <a:pt x="10847594" y="4714304"/>
                  <a:pt x="10847594" y="4733354"/>
                </a:cubicBezTo>
                <a:cubicBezTo>
                  <a:pt x="10847594" y="4752404"/>
                  <a:pt x="10823781" y="4785741"/>
                  <a:pt x="10799969" y="4780979"/>
                </a:cubicBezTo>
                <a:cubicBezTo>
                  <a:pt x="10776156" y="4728591"/>
                  <a:pt x="10752344" y="4676204"/>
                  <a:pt x="10719054" y="4623816"/>
                </a:cubicBezTo>
                <a:cubicBezTo>
                  <a:pt x="10728531" y="4628579"/>
                  <a:pt x="10742819" y="4633341"/>
                  <a:pt x="10757106" y="4638104"/>
                </a:cubicBezTo>
                <a:cubicBezTo>
                  <a:pt x="10761869" y="4642866"/>
                  <a:pt x="10771394" y="4652391"/>
                  <a:pt x="10776156" y="4652391"/>
                </a:cubicBezTo>
                <a:lnTo>
                  <a:pt x="10785681" y="4652391"/>
                </a:lnTo>
                <a:cubicBezTo>
                  <a:pt x="10780919" y="4642866"/>
                  <a:pt x="10771394" y="4638104"/>
                  <a:pt x="10771394" y="4623816"/>
                </a:cubicBezTo>
                <a:cubicBezTo>
                  <a:pt x="10771394" y="4614291"/>
                  <a:pt x="10771394" y="4619054"/>
                  <a:pt x="10776156" y="4614291"/>
                </a:cubicBezTo>
                <a:cubicBezTo>
                  <a:pt x="10776156" y="4623816"/>
                  <a:pt x="10785681" y="4628579"/>
                  <a:pt x="10790444" y="4642866"/>
                </a:cubicBezTo>
                <a:close/>
                <a:moveTo>
                  <a:pt x="11909488" y="4647629"/>
                </a:moveTo>
                <a:cubicBezTo>
                  <a:pt x="11909488" y="4661916"/>
                  <a:pt x="11919013" y="4680966"/>
                  <a:pt x="11923775" y="4695254"/>
                </a:cubicBezTo>
                <a:cubicBezTo>
                  <a:pt x="11909488" y="4690491"/>
                  <a:pt x="11890438" y="4657154"/>
                  <a:pt x="11890438" y="4647629"/>
                </a:cubicBezTo>
                <a:cubicBezTo>
                  <a:pt x="11890438" y="4633341"/>
                  <a:pt x="11895200" y="4614291"/>
                  <a:pt x="11919013" y="4609529"/>
                </a:cubicBezTo>
                <a:cubicBezTo>
                  <a:pt x="11914250" y="4623816"/>
                  <a:pt x="11909488" y="4638104"/>
                  <a:pt x="11909488" y="4647629"/>
                </a:cubicBezTo>
                <a:close/>
                <a:moveTo>
                  <a:pt x="11133296" y="4623816"/>
                </a:moveTo>
                <a:lnTo>
                  <a:pt x="11133296" y="4647629"/>
                </a:lnTo>
                <a:cubicBezTo>
                  <a:pt x="11123771" y="4638104"/>
                  <a:pt x="11114246" y="4623816"/>
                  <a:pt x="11109484" y="4609529"/>
                </a:cubicBezTo>
                <a:cubicBezTo>
                  <a:pt x="11114246" y="4609529"/>
                  <a:pt x="11123771" y="4619054"/>
                  <a:pt x="11133296" y="4623816"/>
                </a:cubicBezTo>
                <a:close/>
                <a:moveTo>
                  <a:pt x="8304752" y="4609529"/>
                </a:moveTo>
                <a:lnTo>
                  <a:pt x="8304752" y="4633341"/>
                </a:lnTo>
                <a:lnTo>
                  <a:pt x="8290465" y="4633341"/>
                </a:lnTo>
                <a:cubicBezTo>
                  <a:pt x="8285702" y="4628579"/>
                  <a:pt x="8285702" y="4633341"/>
                  <a:pt x="8285702" y="4619054"/>
                </a:cubicBezTo>
                <a:cubicBezTo>
                  <a:pt x="8285702" y="4609529"/>
                  <a:pt x="8290465" y="4609529"/>
                  <a:pt x="8295227" y="4604766"/>
                </a:cubicBezTo>
                <a:cubicBezTo>
                  <a:pt x="8295227" y="4604766"/>
                  <a:pt x="8299990" y="4609529"/>
                  <a:pt x="8304752" y="4609529"/>
                </a:cubicBezTo>
                <a:close/>
                <a:moveTo>
                  <a:pt x="12828556" y="4604766"/>
                </a:moveTo>
                <a:lnTo>
                  <a:pt x="12785694" y="4609529"/>
                </a:lnTo>
                <a:lnTo>
                  <a:pt x="12776169" y="4600004"/>
                </a:lnTo>
                <a:cubicBezTo>
                  <a:pt x="12819031" y="4600004"/>
                  <a:pt x="12823794" y="4604766"/>
                  <a:pt x="12828556" y="4604766"/>
                </a:cubicBezTo>
                <a:close/>
                <a:moveTo>
                  <a:pt x="12785694" y="4628579"/>
                </a:moveTo>
                <a:cubicBezTo>
                  <a:pt x="12785694" y="4642866"/>
                  <a:pt x="12761881" y="4652391"/>
                  <a:pt x="12752356" y="4657154"/>
                </a:cubicBezTo>
                <a:cubicBezTo>
                  <a:pt x="12752356" y="4638104"/>
                  <a:pt x="12747594" y="4619054"/>
                  <a:pt x="12742831" y="4600004"/>
                </a:cubicBezTo>
                <a:cubicBezTo>
                  <a:pt x="12747594" y="4600004"/>
                  <a:pt x="12785694" y="4609529"/>
                  <a:pt x="12785694" y="4628579"/>
                </a:cubicBezTo>
                <a:close/>
                <a:moveTo>
                  <a:pt x="1528572" y="4652391"/>
                </a:moveTo>
                <a:cubicBezTo>
                  <a:pt x="1514285" y="4647629"/>
                  <a:pt x="1499997" y="4633341"/>
                  <a:pt x="1485710" y="4623816"/>
                </a:cubicBezTo>
                <a:lnTo>
                  <a:pt x="1485710" y="4600004"/>
                </a:lnTo>
                <a:cubicBezTo>
                  <a:pt x="1514285" y="4609529"/>
                  <a:pt x="1519047" y="4633341"/>
                  <a:pt x="1528572" y="4652391"/>
                </a:cubicBezTo>
                <a:close/>
                <a:moveTo>
                  <a:pt x="12219050" y="4595241"/>
                </a:moveTo>
                <a:cubicBezTo>
                  <a:pt x="12214288" y="4595241"/>
                  <a:pt x="12204763" y="4600004"/>
                  <a:pt x="12195238" y="4604766"/>
                </a:cubicBezTo>
                <a:cubicBezTo>
                  <a:pt x="12195238" y="4604766"/>
                  <a:pt x="12195238" y="4609529"/>
                  <a:pt x="12200000" y="4614291"/>
                </a:cubicBezTo>
                <a:cubicBezTo>
                  <a:pt x="12209525" y="4609529"/>
                  <a:pt x="12219050" y="4604766"/>
                  <a:pt x="12228575" y="4604766"/>
                </a:cubicBezTo>
                <a:cubicBezTo>
                  <a:pt x="12266629" y="4604766"/>
                  <a:pt x="12276154" y="4628579"/>
                  <a:pt x="12314254" y="4661916"/>
                </a:cubicBezTo>
                <a:cubicBezTo>
                  <a:pt x="12295204" y="4661916"/>
                  <a:pt x="12271391" y="4671441"/>
                  <a:pt x="12257104" y="4671441"/>
                </a:cubicBezTo>
                <a:cubicBezTo>
                  <a:pt x="12247579" y="4671441"/>
                  <a:pt x="12204763" y="4652391"/>
                  <a:pt x="12185713" y="4642866"/>
                </a:cubicBezTo>
                <a:cubicBezTo>
                  <a:pt x="12171425" y="4638104"/>
                  <a:pt x="12166663" y="4614291"/>
                  <a:pt x="12157138" y="4614291"/>
                </a:cubicBezTo>
                <a:cubicBezTo>
                  <a:pt x="12142850" y="4614291"/>
                  <a:pt x="12138088" y="4623816"/>
                  <a:pt x="12123800" y="4623816"/>
                </a:cubicBezTo>
                <a:cubicBezTo>
                  <a:pt x="12114275" y="4623816"/>
                  <a:pt x="12099988" y="4609529"/>
                  <a:pt x="12090463" y="4604766"/>
                </a:cubicBezTo>
                <a:cubicBezTo>
                  <a:pt x="12119038" y="4580954"/>
                  <a:pt x="12142850" y="4585716"/>
                  <a:pt x="12161900" y="4585716"/>
                </a:cubicBezTo>
                <a:cubicBezTo>
                  <a:pt x="12176188" y="4585716"/>
                  <a:pt x="12200000" y="4590479"/>
                  <a:pt x="12219050" y="4595241"/>
                </a:cubicBezTo>
                <a:close/>
                <a:moveTo>
                  <a:pt x="8538067" y="4609529"/>
                </a:moveTo>
                <a:cubicBezTo>
                  <a:pt x="8523779" y="4609529"/>
                  <a:pt x="8509492" y="4614291"/>
                  <a:pt x="8495204" y="4609529"/>
                </a:cubicBezTo>
                <a:lnTo>
                  <a:pt x="8495204" y="4590479"/>
                </a:lnTo>
                <a:cubicBezTo>
                  <a:pt x="8504729" y="4590479"/>
                  <a:pt x="8514254" y="4590479"/>
                  <a:pt x="8538067" y="4585716"/>
                </a:cubicBezTo>
                <a:lnTo>
                  <a:pt x="8538067" y="4609529"/>
                </a:lnTo>
                <a:close/>
                <a:moveTo>
                  <a:pt x="11842861" y="4657154"/>
                </a:moveTo>
                <a:cubicBezTo>
                  <a:pt x="11847623" y="4666679"/>
                  <a:pt x="11861911" y="4680966"/>
                  <a:pt x="11866625" y="4690491"/>
                </a:cubicBezTo>
                <a:cubicBezTo>
                  <a:pt x="11838098" y="4676204"/>
                  <a:pt x="11795236" y="4619054"/>
                  <a:pt x="11795236" y="4595241"/>
                </a:cubicBezTo>
                <a:lnTo>
                  <a:pt x="11795236" y="4580954"/>
                </a:lnTo>
                <a:cubicBezTo>
                  <a:pt x="11819048" y="4590479"/>
                  <a:pt x="11828573" y="4633341"/>
                  <a:pt x="11842861" y="4657154"/>
                </a:cubicBezTo>
                <a:close/>
                <a:moveTo>
                  <a:pt x="12457129" y="4590479"/>
                </a:moveTo>
                <a:cubicBezTo>
                  <a:pt x="12457129" y="4604766"/>
                  <a:pt x="12395216" y="4638104"/>
                  <a:pt x="12419029" y="4666679"/>
                </a:cubicBezTo>
                <a:cubicBezTo>
                  <a:pt x="12409504" y="4652391"/>
                  <a:pt x="12399979" y="4628579"/>
                  <a:pt x="12376166" y="4604766"/>
                </a:cubicBezTo>
                <a:cubicBezTo>
                  <a:pt x="12390454" y="4566666"/>
                  <a:pt x="12428554" y="4576191"/>
                  <a:pt x="12452366" y="4576191"/>
                </a:cubicBezTo>
                <a:cubicBezTo>
                  <a:pt x="12457129" y="4580954"/>
                  <a:pt x="12457129" y="4576191"/>
                  <a:pt x="12457129" y="4590479"/>
                </a:cubicBezTo>
                <a:close/>
                <a:moveTo>
                  <a:pt x="1471422" y="4590479"/>
                </a:moveTo>
                <a:lnTo>
                  <a:pt x="1471422" y="4614291"/>
                </a:lnTo>
                <a:cubicBezTo>
                  <a:pt x="1466660" y="4609529"/>
                  <a:pt x="1461897" y="4609529"/>
                  <a:pt x="1457135" y="4604766"/>
                </a:cubicBezTo>
                <a:lnTo>
                  <a:pt x="1457135" y="4576191"/>
                </a:lnTo>
                <a:lnTo>
                  <a:pt x="1471422" y="4590479"/>
                </a:lnTo>
                <a:close/>
                <a:moveTo>
                  <a:pt x="1795224" y="4619054"/>
                </a:moveTo>
                <a:cubicBezTo>
                  <a:pt x="1809512" y="4628579"/>
                  <a:pt x="1833324" y="4619054"/>
                  <a:pt x="1852374" y="4628579"/>
                </a:cubicBezTo>
                <a:cubicBezTo>
                  <a:pt x="1880949" y="4642866"/>
                  <a:pt x="1899999" y="4671441"/>
                  <a:pt x="1928574" y="4685729"/>
                </a:cubicBezTo>
                <a:cubicBezTo>
                  <a:pt x="1947624" y="4700016"/>
                  <a:pt x="1985677" y="4714304"/>
                  <a:pt x="2004727" y="4738116"/>
                </a:cubicBezTo>
                <a:cubicBezTo>
                  <a:pt x="2023777" y="4752404"/>
                  <a:pt x="2019014" y="4804791"/>
                  <a:pt x="2042827" y="4828604"/>
                </a:cubicBezTo>
                <a:cubicBezTo>
                  <a:pt x="2104739" y="4880991"/>
                  <a:pt x="2190464" y="4861941"/>
                  <a:pt x="2247614" y="4966669"/>
                </a:cubicBezTo>
                <a:cubicBezTo>
                  <a:pt x="2257139" y="4976194"/>
                  <a:pt x="2252377" y="5000006"/>
                  <a:pt x="2261902" y="5014294"/>
                </a:cubicBezTo>
                <a:cubicBezTo>
                  <a:pt x="2280952" y="5038106"/>
                  <a:pt x="2314289" y="5057156"/>
                  <a:pt x="2338102" y="5090494"/>
                </a:cubicBezTo>
                <a:cubicBezTo>
                  <a:pt x="2371392" y="5133356"/>
                  <a:pt x="2399967" y="5190506"/>
                  <a:pt x="2423779" y="5238131"/>
                </a:cubicBezTo>
                <a:lnTo>
                  <a:pt x="2433304" y="5228606"/>
                </a:lnTo>
                <a:cubicBezTo>
                  <a:pt x="2414254" y="5185744"/>
                  <a:pt x="2390442" y="5133356"/>
                  <a:pt x="2357104" y="5090494"/>
                </a:cubicBezTo>
                <a:cubicBezTo>
                  <a:pt x="2333339" y="5057156"/>
                  <a:pt x="2295239" y="5038106"/>
                  <a:pt x="2276189" y="5009531"/>
                </a:cubicBezTo>
                <a:cubicBezTo>
                  <a:pt x="2266664" y="4990481"/>
                  <a:pt x="2271427" y="4966669"/>
                  <a:pt x="2257139" y="4952381"/>
                </a:cubicBezTo>
                <a:cubicBezTo>
                  <a:pt x="2242852" y="4928569"/>
                  <a:pt x="2223802" y="4909566"/>
                  <a:pt x="2204752" y="4890516"/>
                </a:cubicBezTo>
                <a:cubicBezTo>
                  <a:pt x="2228564" y="4904804"/>
                  <a:pt x="2252377" y="4928569"/>
                  <a:pt x="2285714" y="4938094"/>
                </a:cubicBezTo>
                <a:cubicBezTo>
                  <a:pt x="2309527" y="4947619"/>
                  <a:pt x="2385679" y="4976194"/>
                  <a:pt x="2385679" y="5028581"/>
                </a:cubicBezTo>
                <a:cubicBezTo>
                  <a:pt x="2390442" y="5033344"/>
                  <a:pt x="2419017" y="5057156"/>
                  <a:pt x="2438067" y="5052394"/>
                </a:cubicBezTo>
                <a:cubicBezTo>
                  <a:pt x="2428542" y="5042869"/>
                  <a:pt x="2414254" y="5033344"/>
                  <a:pt x="2399967" y="5019056"/>
                </a:cubicBezTo>
                <a:cubicBezTo>
                  <a:pt x="2399967" y="5019056"/>
                  <a:pt x="2399967" y="5004769"/>
                  <a:pt x="2390442" y="5000006"/>
                </a:cubicBezTo>
                <a:cubicBezTo>
                  <a:pt x="2366629" y="4966669"/>
                  <a:pt x="2314289" y="4938094"/>
                  <a:pt x="2285714" y="4923806"/>
                </a:cubicBezTo>
                <a:cubicBezTo>
                  <a:pt x="2257139" y="4914329"/>
                  <a:pt x="2238089" y="4890516"/>
                  <a:pt x="2214277" y="4880991"/>
                </a:cubicBezTo>
                <a:cubicBezTo>
                  <a:pt x="2180939" y="4866704"/>
                  <a:pt x="2142839" y="4857179"/>
                  <a:pt x="2109502" y="4847654"/>
                </a:cubicBezTo>
                <a:cubicBezTo>
                  <a:pt x="2109502" y="4842891"/>
                  <a:pt x="2114264" y="4838129"/>
                  <a:pt x="2119027" y="4833366"/>
                </a:cubicBezTo>
                <a:cubicBezTo>
                  <a:pt x="2138077" y="4828604"/>
                  <a:pt x="2166652" y="4823841"/>
                  <a:pt x="2180939" y="4823841"/>
                </a:cubicBezTo>
                <a:cubicBezTo>
                  <a:pt x="2190464" y="4823841"/>
                  <a:pt x="2257139" y="4833366"/>
                  <a:pt x="2266664" y="4833366"/>
                </a:cubicBezTo>
                <a:cubicBezTo>
                  <a:pt x="2280952" y="4833366"/>
                  <a:pt x="2380917" y="4819079"/>
                  <a:pt x="2395204" y="4819079"/>
                </a:cubicBezTo>
                <a:cubicBezTo>
                  <a:pt x="2404729" y="4819079"/>
                  <a:pt x="2485692" y="4828604"/>
                  <a:pt x="2533317" y="4842891"/>
                </a:cubicBezTo>
                <a:cubicBezTo>
                  <a:pt x="2700004" y="4880991"/>
                  <a:pt x="2880932" y="5042869"/>
                  <a:pt x="3052382" y="5100019"/>
                </a:cubicBezTo>
                <a:lnTo>
                  <a:pt x="3061907" y="5090494"/>
                </a:lnTo>
                <a:cubicBezTo>
                  <a:pt x="3042857" y="5080969"/>
                  <a:pt x="3023807" y="5076206"/>
                  <a:pt x="3004757" y="5066681"/>
                </a:cubicBezTo>
                <a:cubicBezTo>
                  <a:pt x="3047619" y="5000006"/>
                  <a:pt x="3114246" y="4904804"/>
                  <a:pt x="3185684" y="4900041"/>
                </a:cubicBezTo>
                <a:cubicBezTo>
                  <a:pt x="3199971" y="4900041"/>
                  <a:pt x="3219021" y="4904804"/>
                  <a:pt x="3233309" y="4900041"/>
                </a:cubicBezTo>
                <a:cubicBezTo>
                  <a:pt x="3257121" y="4895279"/>
                  <a:pt x="3276171" y="4861941"/>
                  <a:pt x="3304746" y="4852416"/>
                </a:cubicBezTo>
                <a:cubicBezTo>
                  <a:pt x="3338084" y="4833366"/>
                  <a:pt x="3385709" y="4833366"/>
                  <a:pt x="3423809" y="4823841"/>
                </a:cubicBezTo>
                <a:cubicBezTo>
                  <a:pt x="3395234" y="4852416"/>
                  <a:pt x="3376184" y="4885754"/>
                  <a:pt x="3352371" y="4914329"/>
                </a:cubicBezTo>
                <a:cubicBezTo>
                  <a:pt x="3342846" y="4923806"/>
                  <a:pt x="3323796" y="4919044"/>
                  <a:pt x="3319034" y="4928569"/>
                </a:cubicBezTo>
                <a:cubicBezTo>
                  <a:pt x="3295221" y="4942856"/>
                  <a:pt x="3276171" y="4971431"/>
                  <a:pt x="3261884" y="4985719"/>
                </a:cubicBezTo>
                <a:cubicBezTo>
                  <a:pt x="3257121" y="4990481"/>
                  <a:pt x="3242834" y="4985719"/>
                  <a:pt x="3238071" y="4990481"/>
                </a:cubicBezTo>
                <a:cubicBezTo>
                  <a:pt x="3223784" y="4995244"/>
                  <a:pt x="3219021" y="5014294"/>
                  <a:pt x="3204734" y="5023819"/>
                </a:cubicBezTo>
                <a:cubicBezTo>
                  <a:pt x="3185684" y="5038106"/>
                  <a:pt x="3166634" y="5042869"/>
                  <a:pt x="3147584" y="5057156"/>
                </a:cubicBezTo>
                <a:cubicBezTo>
                  <a:pt x="3147584" y="5057156"/>
                  <a:pt x="3147584" y="5061919"/>
                  <a:pt x="3152346" y="5066681"/>
                </a:cubicBezTo>
                <a:cubicBezTo>
                  <a:pt x="3176159" y="5028581"/>
                  <a:pt x="3214259" y="5057156"/>
                  <a:pt x="3228546" y="5019056"/>
                </a:cubicBezTo>
                <a:lnTo>
                  <a:pt x="3242834" y="5019056"/>
                </a:lnTo>
                <a:cubicBezTo>
                  <a:pt x="3228546" y="5042869"/>
                  <a:pt x="3209496" y="5061919"/>
                  <a:pt x="3214259" y="5095256"/>
                </a:cubicBezTo>
                <a:cubicBezTo>
                  <a:pt x="3233309" y="5066681"/>
                  <a:pt x="3247596" y="5023819"/>
                  <a:pt x="3280934" y="4990481"/>
                </a:cubicBezTo>
                <a:cubicBezTo>
                  <a:pt x="3290459" y="4976194"/>
                  <a:pt x="3314271" y="4952381"/>
                  <a:pt x="3333321" y="4942856"/>
                </a:cubicBezTo>
                <a:cubicBezTo>
                  <a:pt x="3338084" y="4938094"/>
                  <a:pt x="3352371" y="4938094"/>
                  <a:pt x="3361896" y="4933331"/>
                </a:cubicBezTo>
                <a:cubicBezTo>
                  <a:pt x="3376184" y="4919044"/>
                  <a:pt x="3380946" y="4895279"/>
                  <a:pt x="3390471" y="4880991"/>
                </a:cubicBezTo>
                <a:cubicBezTo>
                  <a:pt x="3409521" y="4842891"/>
                  <a:pt x="3466671" y="4819079"/>
                  <a:pt x="3495199" y="4804791"/>
                </a:cubicBezTo>
                <a:cubicBezTo>
                  <a:pt x="3509486" y="4861941"/>
                  <a:pt x="3409521" y="4814316"/>
                  <a:pt x="3414284" y="4890516"/>
                </a:cubicBezTo>
                <a:cubicBezTo>
                  <a:pt x="3419046" y="4885754"/>
                  <a:pt x="3419046" y="4876229"/>
                  <a:pt x="3433334" y="4876229"/>
                </a:cubicBezTo>
                <a:lnTo>
                  <a:pt x="3461909" y="4876229"/>
                </a:lnTo>
                <a:cubicBezTo>
                  <a:pt x="3461909" y="4909566"/>
                  <a:pt x="3385709" y="4923806"/>
                  <a:pt x="3376184" y="4952381"/>
                </a:cubicBezTo>
                <a:cubicBezTo>
                  <a:pt x="3366659" y="4966669"/>
                  <a:pt x="3309509" y="4985719"/>
                  <a:pt x="3328559" y="5028581"/>
                </a:cubicBezTo>
                <a:cubicBezTo>
                  <a:pt x="3338084" y="5023819"/>
                  <a:pt x="3347609" y="5000006"/>
                  <a:pt x="3371421" y="4995244"/>
                </a:cubicBezTo>
                <a:cubicBezTo>
                  <a:pt x="3352371" y="5023819"/>
                  <a:pt x="3342846" y="5052394"/>
                  <a:pt x="3323796" y="5080969"/>
                </a:cubicBezTo>
                <a:lnTo>
                  <a:pt x="3328559" y="5100019"/>
                </a:lnTo>
                <a:cubicBezTo>
                  <a:pt x="3338084" y="5090494"/>
                  <a:pt x="3352371" y="5085731"/>
                  <a:pt x="3361896" y="5076206"/>
                </a:cubicBezTo>
                <a:cubicBezTo>
                  <a:pt x="3352371" y="5104781"/>
                  <a:pt x="3295221" y="5123831"/>
                  <a:pt x="3299984" y="5166694"/>
                </a:cubicBezTo>
                <a:cubicBezTo>
                  <a:pt x="3314271" y="5157169"/>
                  <a:pt x="3328559" y="5138119"/>
                  <a:pt x="3347609" y="5123831"/>
                </a:cubicBezTo>
                <a:cubicBezTo>
                  <a:pt x="3357134" y="5133356"/>
                  <a:pt x="3357134" y="5142881"/>
                  <a:pt x="3366659" y="5147644"/>
                </a:cubicBezTo>
                <a:cubicBezTo>
                  <a:pt x="3357134" y="5152406"/>
                  <a:pt x="3347609" y="5161931"/>
                  <a:pt x="3347609" y="5185744"/>
                </a:cubicBezTo>
                <a:cubicBezTo>
                  <a:pt x="3357134" y="5180981"/>
                  <a:pt x="3366659" y="5171456"/>
                  <a:pt x="3376184" y="5166694"/>
                </a:cubicBezTo>
                <a:cubicBezTo>
                  <a:pt x="3380946" y="5171456"/>
                  <a:pt x="3385709" y="5180981"/>
                  <a:pt x="3395234" y="5190506"/>
                </a:cubicBezTo>
                <a:cubicBezTo>
                  <a:pt x="3399996" y="5180981"/>
                  <a:pt x="3404759" y="5166694"/>
                  <a:pt x="3404759" y="5157169"/>
                </a:cubicBezTo>
                <a:cubicBezTo>
                  <a:pt x="3414284" y="5166694"/>
                  <a:pt x="3423809" y="5180981"/>
                  <a:pt x="3433334" y="5195269"/>
                </a:cubicBezTo>
                <a:cubicBezTo>
                  <a:pt x="3404759" y="5200031"/>
                  <a:pt x="3357134" y="5204794"/>
                  <a:pt x="3347609" y="5204794"/>
                </a:cubicBezTo>
                <a:cubicBezTo>
                  <a:pt x="3123771" y="5204794"/>
                  <a:pt x="2899982" y="5066681"/>
                  <a:pt x="2676192" y="5066681"/>
                </a:cubicBezTo>
                <a:cubicBezTo>
                  <a:pt x="2647617" y="5066681"/>
                  <a:pt x="2538079" y="5080969"/>
                  <a:pt x="2528554" y="5109544"/>
                </a:cubicBezTo>
                <a:cubicBezTo>
                  <a:pt x="2519029" y="5128594"/>
                  <a:pt x="2523792" y="5161931"/>
                  <a:pt x="2519029" y="5185744"/>
                </a:cubicBezTo>
                <a:lnTo>
                  <a:pt x="2514267" y="5319046"/>
                </a:lnTo>
                <a:cubicBezTo>
                  <a:pt x="2452354" y="5299996"/>
                  <a:pt x="2399967" y="5280994"/>
                  <a:pt x="2347579" y="5238131"/>
                </a:cubicBezTo>
                <a:cubicBezTo>
                  <a:pt x="2352342" y="5238131"/>
                  <a:pt x="2352342" y="5242894"/>
                  <a:pt x="2352342" y="5228606"/>
                </a:cubicBezTo>
                <a:cubicBezTo>
                  <a:pt x="2352342" y="5219081"/>
                  <a:pt x="2338102" y="5209556"/>
                  <a:pt x="2338102" y="5200031"/>
                </a:cubicBezTo>
                <a:cubicBezTo>
                  <a:pt x="2338102" y="5180981"/>
                  <a:pt x="2338102" y="5157169"/>
                  <a:pt x="2333339" y="5142881"/>
                </a:cubicBezTo>
                <a:cubicBezTo>
                  <a:pt x="2328577" y="5123831"/>
                  <a:pt x="2309527" y="5085731"/>
                  <a:pt x="2290477" y="5066681"/>
                </a:cubicBezTo>
                <a:cubicBezTo>
                  <a:pt x="2266664" y="5033344"/>
                  <a:pt x="2252377" y="5000006"/>
                  <a:pt x="2228564" y="4966669"/>
                </a:cubicBezTo>
                <a:cubicBezTo>
                  <a:pt x="2228564" y="4966669"/>
                  <a:pt x="2223802" y="4961906"/>
                  <a:pt x="2223802" y="4976194"/>
                </a:cubicBezTo>
                <a:cubicBezTo>
                  <a:pt x="2223802" y="4985719"/>
                  <a:pt x="2233327" y="4990481"/>
                  <a:pt x="2233327" y="4995244"/>
                </a:cubicBezTo>
                <a:cubicBezTo>
                  <a:pt x="2266664" y="5052394"/>
                  <a:pt x="2328577" y="5114306"/>
                  <a:pt x="2323814" y="5166694"/>
                </a:cubicBezTo>
                <a:cubicBezTo>
                  <a:pt x="2323814" y="5176219"/>
                  <a:pt x="2319052" y="5190506"/>
                  <a:pt x="2323814" y="5204794"/>
                </a:cubicBezTo>
                <a:cubicBezTo>
                  <a:pt x="2328577" y="5214319"/>
                  <a:pt x="2338102" y="5228606"/>
                  <a:pt x="2342817" y="5238131"/>
                </a:cubicBezTo>
                <a:cubicBezTo>
                  <a:pt x="2095214" y="5042869"/>
                  <a:pt x="1823799" y="4852416"/>
                  <a:pt x="1580912" y="4738116"/>
                </a:cubicBezTo>
                <a:cubicBezTo>
                  <a:pt x="1590437" y="4733354"/>
                  <a:pt x="1599962" y="4714304"/>
                  <a:pt x="1609487" y="4704779"/>
                </a:cubicBezTo>
                <a:cubicBezTo>
                  <a:pt x="1619012" y="4690491"/>
                  <a:pt x="1638062" y="4700016"/>
                  <a:pt x="1652349" y="4680966"/>
                </a:cubicBezTo>
                <a:cubicBezTo>
                  <a:pt x="1652349" y="4680966"/>
                  <a:pt x="1652349" y="4676204"/>
                  <a:pt x="1642824" y="4676204"/>
                </a:cubicBezTo>
                <a:cubicBezTo>
                  <a:pt x="1609487" y="4676204"/>
                  <a:pt x="1585674" y="4709541"/>
                  <a:pt x="1571435" y="4723829"/>
                </a:cubicBezTo>
                <a:cubicBezTo>
                  <a:pt x="1571435" y="4709541"/>
                  <a:pt x="1566672" y="4690491"/>
                  <a:pt x="1566672" y="4676204"/>
                </a:cubicBezTo>
                <a:cubicBezTo>
                  <a:pt x="1566672" y="4666679"/>
                  <a:pt x="1561910" y="4652391"/>
                  <a:pt x="1571435" y="4652391"/>
                </a:cubicBezTo>
                <a:cubicBezTo>
                  <a:pt x="1590437" y="4642866"/>
                  <a:pt x="1623774" y="4638104"/>
                  <a:pt x="1647587" y="4628579"/>
                </a:cubicBezTo>
                <a:cubicBezTo>
                  <a:pt x="1685687" y="4609529"/>
                  <a:pt x="1676162" y="4571429"/>
                  <a:pt x="1704737" y="4571429"/>
                </a:cubicBezTo>
                <a:cubicBezTo>
                  <a:pt x="1733312" y="4571429"/>
                  <a:pt x="1771412" y="4609529"/>
                  <a:pt x="1795224" y="4619054"/>
                </a:cubicBezTo>
                <a:close/>
                <a:moveTo>
                  <a:pt x="8657129" y="4571429"/>
                </a:moveTo>
                <a:lnTo>
                  <a:pt x="8657129" y="4600004"/>
                </a:lnTo>
                <a:lnTo>
                  <a:pt x="8638079" y="4600004"/>
                </a:lnTo>
                <a:lnTo>
                  <a:pt x="8638079" y="4576191"/>
                </a:lnTo>
                <a:lnTo>
                  <a:pt x="8647604" y="4566666"/>
                </a:lnTo>
                <a:cubicBezTo>
                  <a:pt x="8647604" y="4566666"/>
                  <a:pt x="8652367" y="4571429"/>
                  <a:pt x="8657129" y="4571429"/>
                </a:cubicBezTo>
                <a:close/>
                <a:moveTo>
                  <a:pt x="12628531" y="4585716"/>
                </a:moveTo>
                <a:lnTo>
                  <a:pt x="12623816" y="4571429"/>
                </a:lnTo>
                <a:cubicBezTo>
                  <a:pt x="12628531" y="4566666"/>
                  <a:pt x="12633294" y="4561904"/>
                  <a:pt x="12638056" y="4561904"/>
                </a:cubicBezTo>
                <a:cubicBezTo>
                  <a:pt x="12638056" y="4566666"/>
                  <a:pt x="12628531" y="4576191"/>
                  <a:pt x="12628531" y="4585716"/>
                </a:cubicBezTo>
                <a:close/>
                <a:moveTo>
                  <a:pt x="11785711" y="4614291"/>
                </a:moveTo>
                <a:lnTo>
                  <a:pt x="11785711" y="4642866"/>
                </a:lnTo>
                <a:lnTo>
                  <a:pt x="11771423" y="4642866"/>
                </a:lnTo>
                <a:cubicBezTo>
                  <a:pt x="11742848" y="4623816"/>
                  <a:pt x="11699986" y="4628579"/>
                  <a:pt x="11699986" y="4595241"/>
                </a:cubicBezTo>
                <a:cubicBezTo>
                  <a:pt x="11714273" y="4585716"/>
                  <a:pt x="11728561" y="4561904"/>
                  <a:pt x="11738086" y="4561904"/>
                </a:cubicBezTo>
                <a:cubicBezTo>
                  <a:pt x="11761898" y="4561904"/>
                  <a:pt x="11785711" y="4604766"/>
                  <a:pt x="11785711" y="4614291"/>
                </a:cubicBezTo>
                <a:close/>
                <a:moveTo>
                  <a:pt x="11552348" y="4561904"/>
                </a:moveTo>
                <a:lnTo>
                  <a:pt x="11547586" y="4561904"/>
                </a:lnTo>
                <a:lnTo>
                  <a:pt x="11552348" y="4561904"/>
                </a:lnTo>
                <a:close/>
                <a:moveTo>
                  <a:pt x="10761869" y="4614291"/>
                </a:moveTo>
                <a:lnTo>
                  <a:pt x="10761869" y="4633341"/>
                </a:lnTo>
                <a:cubicBezTo>
                  <a:pt x="10747581" y="4623816"/>
                  <a:pt x="10723769" y="4619054"/>
                  <a:pt x="10709529" y="4609529"/>
                </a:cubicBezTo>
                <a:cubicBezTo>
                  <a:pt x="10690479" y="4600004"/>
                  <a:pt x="10680954" y="4576191"/>
                  <a:pt x="10676192" y="4557141"/>
                </a:cubicBezTo>
                <a:cubicBezTo>
                  <a:pt x="10704767" y="4576191"/>
                  <a:pt x="10733294" y="4590479"/>
                  <a:pt x="10761869" y="4614291"/>
                </a:cubicBezTo>
                <a:close/>
                <a:moveTo>
                  <a:pt x="11785711" y="4585716"/>
                </a:moveTo>
                <a:cubicBezTo>
                  <a:pt x="11780948" y="4580954"/>
                  <a:pt x="11776186" y="4571429"/>
                  <a:pt x="11766661" y="4561904"/>
                </a:cubicBezTo>
                <a:cubicBezTo>
                  <a:pt x="11766661" y="4557141"/>
                  <a:pt x="11776186" y="4552379"/>
                  <a:pt x="11785711" y="4547616"/>
                </a:cubicBezTo>
                <a:lnTo>
                  <a:pt x="11785711" y="4585716"/>
                </a:lnTo>
                <a:close/>
                <a:moveTo>
                  <a:pt x="12880944" y="4566666"/>
                </a:moveTo>
                <a:cubicBezTo>
                  <a:pt x="12880944" y="4585716"/>
                  <a:pt x="12866656" y="4609529"/>
                  <a:pt x="12847606" y="4609529"/>
                </a:cubicBezTo>
                <a:cubicBezTo>
                  <a:pt x="12833319" y="4609529"/>
                  <a:pt x="12809506" y="4585716"/>
                  <a:pt x="12799981" y="4585716"/>
                </a:cubicBezTo>
                <a:cubicBezTo>
                  <a:pt x="12785694" y="4585716"/>
                  <a:pt x="12776169" y="4595241"/>
                  <a:pt x="12766644" y="4595241"/>
                </a:cubicBezTo>
                <a:cubicBezTo>
                  <a:pt x="12752356" y="4595241"/>
                  <a:pt x="12695206" y="4571429"/>
                  <a:pt x="12690444" y="4557141"/>
                </a:cubicBezTo>
                <a:cubicBezTo>
                  <a:pt x="12709494" y="4566666"/>
                  <a:pt x="12738069" y="4571429"/>
                  <a:pt x="12747594" y="4571429"/>
                </a:cubicBezTo>
                <a:cubicBezTo>
                  <a:pt x="12761881" y="4571429"/>
                  <a:pt x="12795219" y="4566666"/>
                  <a:pt x="12814269" y="4557141"/>
                </a:cubicBezTo>
                <a:cubicBezTo>
                  <a:pt x="12828556" y="4552379"/>
                  <a:pt x="12842844" y="4538091"/>
                  <a:pt x="12857131" y="4538091"/>
                </a:cubicBezTo>
                <a:cubicBezTo>
                  <a:pt x="12866656" y="4538091"/>
                  <a:pt x="12880944" y="4552379"/>
                  <a:pt x="12880944" y="4566666"/>
                </a:cubicBezTo>
                <a:close/>
                <a:moveTo>
                  <a:pt x="12647581" y="4547616"/>
                </a:moveTo>
                <a:cubicBezTo>
                  <a:pt x="12633294" y="4552379"/>
                  <a:pt x="12609529" y="4571429"/>
                  <a:pt x="12609529" y="4580954"/>
                </a:cubicBezTo>
                <a:cubicBezTo>
                  <a:pt x="12609529" y="4595241"/>
                  <a:pt x="12619054" y="4604766"/>
                  <a:pt x="12628531" y="4604766"/>
                </a:cubicBezTo>
                <a:cubicBezTo>
                  <a:pt x="12642819" y="4604766"/>
                  <a:pt x="12661869" y="4580954"/>
                  <a:pt x="12671394" y="4580954"/>
                </a:cubicBezTo>
                <a:cubicBezTo>
                  <a:pt x="12685681" y="4580954"/>
                  <a:pt x="12695206" y="4585716"/>
                  <a:pt x="12709494" y="4585716"/>
                </a:cubicBezTo>
                <a:cubicBezTo>
                  <a:pt x="12709494" y="4590479"/>
                  <a:pt x="12714256" y="4580954"/>
                  <a:pt x="12714256" y="4595241"/>
                </a:cubicBezTo>
                <a:cubicBezTo>
                  <a:pt x="12714256" y="4604766"/>
                  <a:pt x="12709494" y="4604766"/>
                  <a:pt x="12704731" y="4609529"/>
                </a:cubicBezTo>
                <a:cubicBezTo>
                  <a:pt x="12719019" y="4609529"/>
                  <a:pt x="12714256" y="4604766"/>
                  <a:pt x="12728544" y="4600004"/>
                </a:cubicBezTo>
                <a:cubicBezTo>
                  <a:pt x="12728544" y="4604766"/>
                  <a:pt x="12719019" y="4614291"/>
                  <a:pt x="12723781" y="4623816"/>
                </a:cubicBezTo>
                <a:lnTo>
                  <a:pt x="12733306" y="4614291"/>
                </a:lnTo>
                <a:cubicBezTo>
                  <a:pt x="12733306" y="4619054"/>
                  <a:pt x="12742831" y="4623816"/>
                  <a:pt x="12742831" y="4638104"/>
                </a:cubicBezTo>
                <a:cubicBezTo>
                  <a:pt x="12742831" y="4647629"/>
                  <a:pt x="12733306" y="4661916"/>
                  <a:pt x="12723781" y="4666679"/>
                </a:cubicBezTo>
                <a:cubicBezTo>
                  <a:pt x="12680919" y="4704779"/>
                  <a:pt x="12638056" y="4761929"/>
                  <a:pt x="12614291" y="4780979"/>
                </a:cubicBezTo>
                <a:cubicBezTo>
                  <a:pt x="12600004" y="4790504"/>
                  <a:pt x="12580954" y="4790504"/>
                  <a:pt x="12571429" y="4800029"/>
                </a:cubicBezTo>
                <a:cubicBezTo>
                  <a:pt x="12542854" y="4814316"/>
                  <a:pt x="12519041" y="4842891"/>
                  <a:pt x="12495229" y="4861941"/>
                </a:cubicBezTo>
                <a:cubicBezTo>
                  <a:pt x="12509516" y="4838129"/>
                  <a:pt x="12519041" y="4809554"/>
                  <a:pt x="12528566" y="4785741"/>
                </a:cubicBezTo>
                <a:cubicBezTo>
                  <a:pt x="12509516" y="4742879"/>
                  <a:pt x="12595241" y="4719066"/>
                  <a:pt x="12600004" y="4671441"/>
                </a:cubicBezTo>
                <a:cubicBezTo>
                  <a:pt x="12580954" y="4695254"/>
                  <a:pt x="12557141" y="4719066"/>
                  <a:pt x="12533329" y="4742879"/>
                </a:cubicBezTo>
                <a:cubicBezTo>
                  <a:pt x="12533329" y="4719066"/>
                  <a:pt x="12547616" y="4680966"/>
                  <a:pt x="12547616" y="4666679"/>
                </a:cubicBezTo>
                <a:cubicBezTo>
                  <a:pt x="12547616" y="4657154"/>
                  <a:pt x="12542854" y="4657154"/>
                  <a:pt x="12538091" y="4652391"/>
                </a:cubicBezTo>
                <a:cubicBezTo>
                  <a:pt x="12528566" y="4638104"/>
                  <a:pt x="12509516" y="4619054"/>
                  <a:pt x="12495229" y="4614291"/>
                </a:cubicBezTo>
                <a:cubicBezTo>
                  <a:pt x="12490466" y="4609529"/>
                  <a:pt x="12480941" y="4619054"/>
                  <a:pt x="12471416" y="4619054"/>
                </a:cubicBezTo>
                <a:cubicBezTo>
                  <a:pt x="12466654" y="4614291"/>
                  <a:pt x="12466654" y="4614291"/>
                  <a:pt x="12466654" y="4604766"/>
                </a:cubicBezTo>
                <a:cubicBezTo>
                  <a:pt x="12466654" y="4552379"/>
                  <a:pt x="12533329" y="4561904"/>
                  <a:pt x="12557141" y="4542854"/>
                </a:cubicBezTo>
                <a:lnTo>
                  <a:pt x="12571429" y="4542854"/>
                </a:lnTo>
                <a:cubicBezTo>
                  <a:pt x="12576191" y="4557141"/>
                  <a:pt x="12576191" y="4580954"/>
                  <a:pt x="12576191" y="4590479"/>
                </a:cubicBezTo>
                <a:cubicBezTo>
                  <a:pt x="12590479" y="4571429"/>
                  <a:pt x="12576191" y="4538091"/>
                  <a:pt x="12614291" y="4538091"/>
                </a:cubicBezTo>
                <a:cubicBezTo>
                  <a:pt x="12623816" y="4538091"/>
                  <a:pt x="12638056" y="4542854"/>
                  <a:pt x="12647581" y="4547616"/>
                </a:cubicBezTo>
                <a:close/>
                <a:moveTo>
                  <a:pt x="11933300" y="4576191"/>
                </a:moveTo>
                <a:cubicBezTo>
                  <a:pt x="11933300" y="4590479"/>
                  <a:pt x="11876150" y="4614291"/>
                  <a:pt x="11876150" y="4647629"/>
                </a:cubicBezTo>
                <a:cubicBezTo>
                  <a:pt x="11876150" y="4661916"/>
                  <a:pt x="11885675" y="4676204"/>
                  <a:pt x="11895200" y="4690491"/>
                </a:cubicBezTo>
                <a:cubicBezTo>
                  <a:pt x="11899963" y="4700016"/>
                  <a:pt x="11919013" y="4704779"/>
                  <a:pt x="11928538" y="4719066"/>
                </a:cubicBezTo>
                <a:cubicBezTo>
                  <a:pt x="11938063" y="4733354"/>
                  <a:pt x="11942825" y="4780979"/>
                  <a:pt x="11980925" y="4790504"/>
                </a:cubicBezTo>
                <a:cubicBezTo>
                  <a:pt x="11899963" y="4757166"/>
                  <a:pt x="11871388" y="4700016"/>
                  <a:pt x="11871388" y="4652391"/>
                </a:cubicBezTo>
                <a:cubicBezTo>
                  <a:pt x="11871388" y="4609529"/>
                  <a:pt x="11890438" y="4576191"/>
                  <a:pt x="11914250" y="4538091"/>
                </a:cubicBezTo>
                <a:cubicBezTo>
                  <a:pt x="11928538" y="4552379"/>
                  <a:pt x="11933300" y="4566666"/>
                  <a:pt x="11933300" y="4576191"/>
                </a:cubicBezTo>
                <a:close/>
                <a:moveTo>
                  <a:pt x="1419035" y="4538091"/>
                </a:moveTo>
                <a:lnTo>
                  <a:pt x="1438085" y="4909566"/>
                </a:lnTo>
                <a:cubicBezTo>
                  <a:pt x="1395222" y="4904804"/>
                  <a:pt x="1361885" y="4904804"/>
                  <a:pt x="1333310" y="4909566"/>
                </a:cubicBezTo>
                <a:lnTo>
                  <a:pt x="1333310" y="4833366"/>
                </a:lnTo>
                <a:lnTo>
                  <a:pt x="1390460" y="4833366"/>
                </a:lnTo>
                <a:lnTo>
                  <a:pt x="1390460" y="4695254"/>
                </a:lnTo>
                <a:cubicBezTo>
                  <a:pt x="1380935" y="4685729"/>
                  <a:pt x="1361885" y="4671441"/>
                  <a:pt x="1352360" y="4671441"/>
                </a:cubicBezTo>
                <a:cubicBezTo>
                  <a:pt x="1338072" y="4671441"/>
                  <a:pt x="1323785" y="4685729"/>
                  <a:pt x="1314260" y="4695254"/>
                </a:cubicBezTo>
                <a:cubicBezTo>
                  <a:pt x="1285685" y="4690491"/>
                  <a:pt x="1280922" y="4719066"/>
                  <a:pt x="1271397" y="4747641"/>
                </a:cubicBezTo>
                <a:cubicBezTo>
                  <a:pt x="1266635" y="4709541"/>
                  <a:pt x="1280922" y="4661916"/>
                  <a:pt x="1223772" y="4661916"/>
                </a:cubicBezTo>
                <a:cubicBezTo>
                  <a:pt x="1204722" y="4661916"/>
                  <a:pt x="1199960" y="4657154"/>
                  <a:pt x="1176195" y="4685729"/>
                </a:cubicBezTo>
                <a:lnTo>
                  <a:pt x="1176195" y="4847654"/>
                </a:lnTo>
                <a:cubicBezTo>
                  <a:pt x="1152382" y="4752404"/>
                  <a:pt x="1166670" y="4790504"/>
                  <a:pt x="1166670" y="4761929"/>
                </a:cubicBezTo>
                <a:cubicBezTo>
                  <a:pt x="1166670" y="4752404"/>
                  <a:pt x="1166670" y="4738116"/>
                  <a:pt x="1171432" y="4700016"/>
                </a:cubicBezTo>
                <a:cubicBezTo>
                  <a:pt x="1166670" y="4695254"/>
                  <a:pt x="1166670" y="4695254"/>
                  <a:pt x="1157145" y="4695254"/>
                </a:cubicBezTo>
                <a:cubicBezTo>
                  <a:pt x="1133332" y="4695254"/>
                  <a:pt x="1138095" y="4709541"/>
                  <a:pt x="1119045" y="4738116"/>
                </a:cubicBezTo>
                <a:cubicBezTo>
                  <a:pt x="1119045" y="4719066"/>
                  <a:pt x="1119045" y="4666679"/>
                  <a:pt x="1080945" y="4666679"/>
                </a:cubicBezTo>
                <a:cubicBezTo>
                  <a:pt x="1066657" y="4666679"/>
                  <a:pt x="1057132" y="4676204"/>
                  <a:pt x="1042845" y="4690491"/>
                </a:cubicBezTo>
                <a:lnTo>
                  <a:pt x="1042845" y="4833366"/>
                </a:lnTo>
                <a:lnTo>
                  <a:pt x="1071420" y="4833366"/>
                </a:lnTo>
                <a:cubicBezTo>
                  <a:pt x="1057132" y="4857179"/>
                  <a:pt x="1038082" y="4900041"/>
                  <a:pt x="1009507" y="4904804"/>
                </a:cubicBezTo>
                <a:lnTo>
                  <a:pt x="1038082" y="4538091"/>
                </a:lnTo>
                <a:lnTo>
                  <a:pt x="1419035" y="4538091"/>
                </a:lnTo>
                <a:close/>
                <a:moveTo>
                  <a:pt x="11095244" y="4600004"/>
                </a:moveTo>
                <a:cubicBezTo>
                  <a:pt x="11085719" y="4609529"/>
                  <a:pt x="11061906" y="4633341"/>
                  <a:pt x="11061906" y="4652391"/>
                </a:cubicBezTo>
                <a:cubicBezTo>
                  <a:pt x="11057144" y="4652391"/>
                  <a:pt x="11052381" y="4642866"/>
                  <a:pt x="11047619" y="4638104"/>
                </a:cubicBezTo>
                <a:cubicBezTo>
                  <a:pt x="11004756" y="4676204"/>
                  <a:pt x="10999994" y="4695254"/>
                  <a:pt x="10999994" y="4728591"/>
                </a:cubicBezTo>
                <a:cubicBezTo>
                  <a:pt x="10999994" y="4761929"/>
                  <a:pt x="11009519" y="4804791"/>
                  <a:pt x="11061906" y="4823841"/>
                </a:cubicBezTo>
                <a:lnTo>
                  <a:pt x="11047619" y="4838129"/>
                </a:lnTo>
                <a:cubicBezTo>
                  <a:pt x="11042856" y="4833366"/>
                  <a:pt x="11042856" y="4823841"/>
                  <a:pt x="11033331" y="4823841"/>
                </a:cubicBezTo>
                <a:cubicBezTo>
                  <a:pt x="11019044" y="4823841"/>
                  <a:pt x="11019044" y="4828604"/>
                  <a:pt x="11019044" y="4833366"/>
                </a:cubicBezTo>
                <a:cubicBezTo>
                  <a:pt x="11014281" y="4819079"/>
                  <a:pt x="11014281" y="4790504"/>
                  <a:pt x="10990469" y="4785741"/>
                </a:cubicBezTo>
                <a:lnTo>
                  <a:pt x="10990469" y="4533376"/>
                </a:lnTo>
                <a:cubicBezTo>
                  <a:pt x="11023806" y="4557141"/>
                  <a:pt x="11061906" y="4580954"/>
                  <a:pt x="11095244" y="4600004"/>
                </a:cubicBezTo>
                <a:close/>
                <a:moveTo>
                  <a:pt x="10966656" y="4776216"/>
                </a:moveTo>
                <a:lnTo>
                  <a:pt x="10938081" y="4761929"/>
                </a:lnTo>
                <a:cubicBezTo>
                  <a:pt x="10938081" y="4742879"/>
                  <a:pt x="10928556" y="4714304"/>
                  <a:pt x="10923794" y="4685729"/>
                </a:cubicBezTo>
                <a:cubicBezTo>
                  <a:pt x="10914269" y="4695254"/>
                  <a:pt x="10909506" y="4709541"/>
                  <a:pt x="10904744" y="4719066"/>
                </a:cubicBezTo>
                <a:cubicBezTo>
                  <a:pt x="10890456" y="4728591"/>
                  <a:pt x="10871406" y="4742879"/>
                  <a:pt x="10857119" y="4752404"/>
                </a:cubicBezTo>
                <a:cubicBezTo>
                  <a:pt x="10880931" y="4704779"/>
                  <a:pt x="10838069" y="4633341"/>
                  <a:pt x="10780919" y="4590479"/>
                </a:cubicBezTo>
                <a:cubicBezTo>
                  <a:pt x="10776156" y="4595241"/>
                  <a:pt x="10771394" y="4600004"/>
                  <a:pt x="10771394" y="4604766"/>
                </a:cubicBezTo>
                <a:cubicBezTo>
                  <a:pt x="10747581" y="4590479"/>
                  <a:pt x="10719054" y="4571429"/>
                  <a:pt x="10695242" y="4552379"/>
                </a:cubicBezTo>
                <a:lnTo>
                  <a:pt x="10966656" y="4528614"/>
                </a:lnTo>
                <a:lnTo>
                  <a:pt x="10966656" y="4776216"/>
                </a:lnTo>
                <a:close/>
                <a:moveTo>
                  <a:pt x="12366641" y="4695254"/>
                </a:moveTo>
                <a:cubicBezTo>
                  <a:pt x="12366641" y="4680966"/>
                  <a:pt x="12376166" y="4661916"/>
                  <a:pt x="12376166" y="4652391"/>
                </a:cubicBezTo>
                <a:cubicBezTo>
                  <a:pt x="12376166" y="4600004"/>
                  <a:pt x="12280916" y="4633341"/>
                  <a:pt x="12280916" y="4600004"/>
                </a:cubicBezTo>
                <a:cubicBezTo>
                  <a:pt x="12280916" y="4600004"/>
                  <a:pt x="12280916" y="4590479"/>
                  <a:pt x="12276154" y="4580954"/>
                </a:cubicBezTo>
                <a:cubicBezTo>
                  <a:pt x="12271391" y="4566666"/>
                  <a:pt x="12233338" y="4552379"/>
                  <a:pt x="12242863" y="4533376"/>
                </a:cubicBezTo>
                <a:cubicBezTo>
                  <a:pt x="12285679" y="4547616"/>
                  <a:pt x="12380929" y="4595241"/>
                  <a:pt x="12399979" y="4666679"/>
                </a:cubicBezTo>
                <a:cubicBezTo>
                  <a:pt x="12390454" y="4671441"/>
                  <a:pt x="12376166" y="4680966"/>
                  <a:pt x="12366641" y="4695254"/>
                </a:cubicBezTo>
                <a:close/>
                <a:moveTo>
                  <a:pt x="11209496" y="4509564"/>
                </a:moveTo>
                <a:cubicBezTo>
                  <a:pt x="11261883" y="4514326"/>
                  <a:pt x="11314271" y="4523851"/>
                  <a:pt x="11366658" y="4528614"/>
                </a:cubicBezTo>
                <a:cubicBezTo>
                  <a:pt x="11361896" y="4538091"/>
                  <a:pt x="11352371" y="4542854"/>
                  <a:pt x="11342846" y="4542854"/>
                </a:cubicBezTo>
                <a:cubicBezTo>
                  <a:pt x="11328558" y="4542854"/>
                  <a:pt x="11309508" y="4528614"/>
                  <a:pt x="11290458" y="4519089"/>
                </a:cubicBezTo>
                <a:cubicBezTo>
                  <a:pt x="11280933" y="4514326"/>
                  <a:pt x="11266646" y="4519089"/>
                  <a:pt x="11252359" y="4519089"/>
                </a:cubicBezTo>
                <a:cubicBezTo>
                  <a:pt x="11214259" y="4519089"/>
                  <a:pt x="11157109" y="4547616"/>
                  <a:pt x="11157109" y="4585716"/>
                </a:cubicBezTo>
                <a:cubicBezTo>
                  <a:pt x="11157109" y="4604766"/>
                  <a:pt x="11190446" y="4614291"/>
                  <a:pt x="11204734" y="4623816"/>
                </a:cubicBezTo>
                <a:cubicBezTo>
                  <a:pt x="11209496" y="4623816"/>
                  <a:pt x="11214259" y="4638104"/>
                  <a:pt x="11223784" y="4642866"/>
                </a:cubicBezTo>
                <a:cubicBezTo>
                  <a:pt x="11228546" y="4652391"/>
                  <a:pt x="11238071" y="4657154"/>
                  <a:pt x="11252359" y="4657154"/>
                </a:cubicBezTo>
                <a:cubicBezTo>
                  <a:pt x="11261883" y="4657154"/>
                  <a:pt x="11290458" y="4647629"/>
                  <a:pt x="11309508" y="4638104"/>
                </a:cubicBezTo>
                <a:cubicBezTo>
                  <a:pt x="11319033" y="4633341"/>
                  <a:pt x="11328558" y="4619054"/>
                  <a:pt x="11328558" y="4609529"/>
                </a:cubicBezTo>
                <a:cubicBezTo>
                  <a:pt x="11328558" y="4600004"/>
                  <a:pt x="11338083" y="4590479"/>
                  <a:pt x="11338083" y="4576191"/>
                </a:cubicBezTo>
                <a:cubicBezTo>
                  <a:pt x="11338083" y="4557141"/>
                  <a:pt x="11271408" y="4538091"/>
                  <a:pt x="11271408" y="4538091"/>
                </a:cubicBezTo>
                <a:cubicBezTo>
                  <a:pt x="11252359" y="4538091"/>
                  <a:pt x="11199971" y="4552379"/>
                  <a:pt x="11199971" y="4576191"/>
                </a:cubicBezTo>
                <a:cubicBezTo>
                  <a:pt x="11199971" y="4600004"/>
                  <a:pt x="11252359" y="4623816"/>
                  <a:pt x="11261883" y="4623816"/>
                </a:cubicBezTo>
                <a:cubicBezTo>
                  <a:pt x="11280933" y="4623816"/>
                  <a:pt x="11304746" y="4595241"/>
                  <a:pt x="11304746" y="4585716"/>
                </a:cubicBezTo>
                <a:cubicBezTo>
                  <a:pt x="11304746" y="4561904"/>
                  <a:pt x="11276171" y="4561904"/>
                  <a:pt x="11271408" y="4561904"/>
                </a:cubicBezTo>
                <a:cubicBezTo>
                  <a:pt x="11247596" y="4561904"/>
                  <a:pt x="11247596" y="4576191"/>
                  <a:pt x="11247596" y="4580954"/>
                </a:cubicBezTo>
                <a:cubicBezTo>
                  <a:pt x="11247596" y="4595241"/>
                  <a:pt x="11257121" y="4600004"/>
                  <a:pt x="11261883" y="4604766"/>
                </a:cubicBezTo>
                <a:cubicBezTo>
                  <a:pt x="11266646" y="4604766"/>
                  <a:pt x="11271408" y="4600004"/>
                  <a:pt x="11276171" y="4595241"/>
                </a:cubicBezTo>
                <a:cubicBezTo>
                  <a:pt x="11271408" y="4585716"/>
                  <a:pt x="11261883" y="4585716"/>
                  <a:pt x="11261883" y="4576191"/>
                </a:cubicBezTo>
                <a:lnTo>
                  <a:pt x="11285696" y="4576191"/>
                </a:lnTo>
                <a:cubicBezTo>
                  <a:pt x="11290458" y="4580954"/>
                  <a:pt x="11290458" y="4576191"/>
                  <a:pt x="11290458" y="4585716"/>
                </a:cubicBezTo>
                <a:cubicBezTo>
                  <a:pt x="11290458" y="4600004"/>
                  <a:pt x="11271408" y="4614291"/>
                  <a:pt x="11261883" y="4614291"/>
                </a:cubicBezTo>
                <a:cubicBezTo>
                  <a:pt x="11247596" y="4614291"/>
                  <a:pt x="11214259" y="4590479"/>
                  <a:pt x="11214259" y="4576191"/>
                </a:cubicBezTo>
                <a:cubicBezTo>
                  <a:pt x="11214259" y="4557141"/>
                  <a:pt x="11271408" y="4552379"/>
                  <a:pt x="11271408" y="4552379"/>
                </a:cubicBezTo>
                <a:cubicBezTo>
                  <a:pt x="11280933" y="4552379"/>
                  <a:pt x="11304746" y="4566666"/>
                  <a:pt x="11323796" y="4571429"/>
                </a:cubicBezTo>
                <a:cubicBezTo>
                  <a:pt x="11319033" y="4590479"/>
                  <a:pt x="11319033" y="4595241"/>
                  <a:pt x="11319033" y="4609529"/>
                </a:cubicBezTo>
                <a:cubicBezTo>
                  <a:pt x="11319033" y="4628579"/>
                  <a:pt x="11252359" y="4642866"/>
                  <a:pt x="11247596" y="4642866"/>
                </a:cubicBezTo>
                <a:cubicBezTo>
                  <a:pt x="11238071" y="4642866"/>
                  <a:pt x="11199971" y="4609529"/>
                  <a:pt x="11176159" y="4595241"/>
                </a:cubicBezTo>
                <a:cubicBezTo>
                  <a:pt x="11171396" y="4590479"/>
                  <a:pt x="11171396" y="4595241"/>
                  <a:pt x="11171396" y="4580954"/>
                </a:cubicBezTo>
                <a:cubicBezTo>
                  <a:pt x="11171396" y="4571429"/>
                  <a:pt x="11195209" y="4542854"/>
                  <a:pt x="11209496" y="4538091"/>
                </a:cubicBezTo>
                <a:cubicBezTo>
                  <a:pt x="11228546" y="4523851"/>
                  <a:pt x="11266646" y="4528614"/>
                  <a:pt x="11276171" y="4528614"/>
                </a:cubicBezTo>
                <a:cubicBezTo>
                  <a:pt x="11290458" y="4528614"/>
                  <a:pt x="11328558" y="4557141"/>
                  <a:pt x="11342846" y="4557141"/>
                </a:cubicBezTo>
                <a:cubicBezTo>
                  <a:pt x="11352371" y="4557141"/>
                  <a:pt x="11371421" y="4533376"/>
                  <a:pt x="11385708" y="4533376"/>
                </a:cubicBezTo>
                <a:cubicBezTo>
                  <a:pt x="11395233" y="4533376"/>
                  <a:pt x="11438096" y="4542854"/>
                  <a:pt x="11457146" y="4552379"/>
                </a:cubicBezTo>
                <a:cubicBezTo>
                  <a:pt x="11395233" y="4557141"/>
                  <a:pt x="11352371" y="4604766"/>
                  <a:pt x="11352371" y="4657154"/>
                </a:cubicBezTo>
                <a:cubicBezTo>
                  <a:pt x="11352371" y="4695254"/>
                  <a:pt x="11371421" y="4752404"/>
                  <a:pt x="11419046" y="4752404"/>
                </a:cubicBezTo>
                <a:cubicBezTo>
                  <a:pt x="11452383" y="4752404"/>
                  <a:pt x="11495198" y="4704779"/>
                  <a:pt x="11495198" y="4671441"/>
                </a:cubicBezTo>
                <a:cubicBezTo>
                  <a:pt x="11495198" y="4652391"/>
                  <a:pt x="11523773" y="4638104"/>
                  <a:pt x="11533298" y="4638104"/>
                </a:cubicBezTo>
                <a:cubicBezTo>
                  <a:pt x="11557111" y="4638104"/>
                  <a:pt x="11571398" y="4661916"/>
                  <a:pt x="11571398" y="4671441"/>
                </a:cubicBezTo>
                <a:cubicBezTo>
                  <a:pt x="11571398" y="4690491"/>
                  <a:pt x="11542823" y="4709541"/>
                  <a:pt x="11533298" y="4709541"/>
                </a:cubicBezTo>
                <a:cubicBezTo>
                  <a:pt x="11523773" y="4709541"/>
                  <a:pt x="11523773" y="4704779"/>
                  <a:pt x="11514248" y="4704779"/>
                </a:cubicBezTo>
                <a:lnTo>
                  <a:pt x="11514248" y="4671441"/>
                </a:lnTo>
                <a:cubicBezTo>
                  <a:pt x="11519011" y="4671441"/>
                  <a:pt x="11523773" y="4666679"/>
                  <a:pt x="11538061" y="4666679"/>
                </a:cubicBezTo>
                <a:cubicBezTo>
                  <a:pt x="11542823" y="4671441"/>
                  <a:pt x="11542823" y="4666679"/>
                  <a:pt x="11542823" y="4676204"/>
                </a:cubicBezTo>
                <a:cubicBezTo>
                  <a:pt x="11542823" y="4690491"/>
                  <a:pt x="11533298" y="4685729"/>
                  <a:pt x="11528536" y="4695254"/>
                </a:cubicBezTo>
                <a:cubicBezTo>
                  <a:pt x="11533298" y="4700016"/>
                  <a:pt x="11528536" y="4700016"/>
                  <a:pt x="11538061" y="4700016"/>
                </a:cubicBezTo>
                <a:cubicBezTo>
                  <a:pt x="11557111" y="4700016"/>
                  <a:pt x="11557111" y="4680966"/>
                  <a:pt x="11557111" y="4676204"/>
                </a:cubicBezTo>
                <a:cubicBezTo>
                  <a:pt x="11557111" y="4652391"/>
                  <a:pt x="11538061" y="4652391"/>
                  <a:pt x="11533298" y="4652391"/>
                </a:cubicBezTo>
                <a:cubicBezTo>
                  <a:pt x="11504723" y="4652391"/>
                  <a:pt x="11499961" y="4676204"/>
                  <a:pt x="11499961" y="4685729"/>
                </a:cubicBezTo>
                <a:cubicBezTo>
                  <a:pt x="11499961" y="4714304"/>
                  <a:pt x="11523773" y="4719066"/>
                  <a:pt x="11533298" y="4719066"/>
                </a:cubicBezTo>
                <a:cubicBezTo>
                  <a:pt x="11547586" y="4719066"/>
                  <a:pt x="11571398" y="4709541"/>
                  <a:pt x="11585686" y="4676204"/>
                </a:cubicBezTo>
                <a:cubicBezTo>
                  <a:pt x="11590448" y="4685729"/>
                  <a:pt x="11599973" y="4695254"/>
                  <a:pt x="11614261" y="4695254"/>
                </a:cubicBezTo>
                <a:cubicBezTo>
                  <a:pt x="11633311" y="4695254"/>
                  <a:pt x="11652361" y="4657154"/>
                  <a:pt x="11652361" y="4647629"/>
                </a:cubicBezTo>
                <a:cubicBezTo>
                  <a:pt x="11652361" y="4614291"/>
                  <a:pt x="11614261" y="4614291"/>
                  <a:pt x="11609498" y="4614291"/>
                </a:cubicBezTo>
                <a:cubicBezTo>
                  <a:pt x="11595211" y="4614291"/>
                  <a:pt x="11580923" y="4623816"/>
                  <a:pt x="11566636" y="4628579"/>
                </a:cubicBezTo>
                <a:cubicBezTo>
                  <a:pt x="11542823" y="4638104"/>
                  <a:pt x="11519011" y="4614291"/>
                  <a:pt x="11495198" y="4642866"/>
                </a:cubicBezTo>
                <a:cubicBezTo>
                  <a:pt x="11490436" y="4638104"/>
                  <a:pt x="11480958" y="4628579"/>
                  <a:pt x="11476196" y="4619054"/>
                </a:cubicBezTo>
                <a:cubicBezTo>
                  <a:pt x="11466671" y="4595241"/>
                  <a:pt x="11447621" y="4600004"/>
                  <a:pt x="11438096" y="4600004"/>
                </a:cubicBezTo>
                <a:cubicBezTo>
                  <a:pt x="11399996" y="4600004"/>
                  <a:pt x="11380946" y="4638104"/>
                  <a:pt x="11380946" y="4666679"/>
                </a:cubicBezTo>
                <a:cubicBezTo>
                  <a:pt x="11380946" y="4690491"/>
                  <a:pt x="11404758" y="4714304"/>
                  <a:pt x="11419046" y="4714304"/>
                </a:cubicBezTo>
                <a:cubicBezTo>
                  <a:pt x="11447621" y="4714304"/>
                  <a:pt x="11471433" y="4690491"/>
                  <a:pt x="11471433" y="4666679"/>
                </a:cubicBezTo>
                <a:cubicBezTo>
                  <a:pt x="11471433" y="4661916"/>
                  <a:pt x="11457146" y="4633341"/>
                  <a:pt x="11447621" y="4633341"/>
                </a:cubicBezTo>
                <a:lnTo>
                  <a:pt x="11423808" y="4633341"/>
                </a:lnTo>
                <a:cubicBezTo>
                  <a:pt x="11423808" y="4638104"/>
                  <a:pt x="11419046" y="4638104"/>
                  <a:pt x="11414283" y="4642866"/>
                </a:cubicBezTo>
                <a:cubicBezTo>
                  <a:pt x="11414283" y="4642866"/>
                  <a:pt x="11419046" y="4647629"/>
                  <a:pt x="11423808" y="4647629"/>
                </a:cubicBezTo>
                <a:lnTo>
                  <a:pt x="11438096" y="4647629"/>
                </a:lnTo>
                <a:cubicBezTo>
                  <a:pt x="11447621" y="4647629"/>
                  <a:pt x="11457146" y="4652391"/>
                  <a:pt x="11457146" y="4666679"/>
                </a:cubicBezTo>
                <a:cubicBezTo>
                  <a:pt x="11457146" y="4690491"/>
                  <a:pt x="11428571" y="4700016"/>
                  <a:pt x="11419046" y="4700016"/>
                </a:cubicBezTo>
                <a:cubicBezTo>
                  <a:pt x="11395233" y="4700016"/>
                  <a:pt x="11395233" y="4671441"/>
                  <a:pt x="11395233" y="4661916"/>
                </a:cubicBezTo>
                <a:cubicBezTo>
                  <a:pt x="11395233" y="4623816"/>
                  <a:pt x="11419046" y="4614291"/>
                  <a:pt x="11438096" y="4614291"/>
                </a:cubicBezTo>
                <a:cubicBezTo>
                  <a:pt x="11476196" y="4614291"/>
                  <a:pt x="11480958" y="4657154"/>
                  <a:pt x="11480958" y="4671441"/>
                </a:cubicBezTo>
                <a:cubicBezTo>
                  <a:pt x="11480958" y="4709541"/>
                  <a:pt x="11447621" y="4738116"/>
                  <a:pt x="11419046" y="4738116"/>
                </a:cubicBezTo>
                <a:cubicBezTo>
                  <a:pt x="11376183" y="4738116"/>
                  <a:pt x="11366658" y="4671441"/>
                  <a:pt x="11366658" y="4657154"/>
                </a:cubicBezTo>
                <a:cubicBezTo>
                  <a:pt x="11366658" y="4600004"/>
                  <a:pt x="11409521" y="4566666"/>
                  <a:pt x="11480958" y="4557141"/>
                </a:cubicBezTo>
                <a:lnTo>
                  <a:pt x="11838098" y="4680966"/>
                </a:lnTo>
                <a:cubicBezTo>
                  <a:pt x="11814286" y="4676204"/>
                  <a:pt x="11776186" y="4666679"/>
                  <a:pt x="11766661" y="4666679"/>
                </a:cubicBezTo>
                <a:cubicBezTo>
                  <a:pt x="11747611" y="4666679"/>
                  <a:pt x="11719036" y="4661916"/>
                  <a:pt x="11699986" y="4680966"/>
                </a:cubicBezTo>
                <a:cubicBezTo>
                  <a:pt x="11666648" y="4666679"/>
                  <a:pt x="11571398" y="4733354"/>
                  <a:pt x="11571398" y="4776216"/>
                </a:cubicBezTo>
                <a:cubicBezTo>
                  <a:pt x="11571398" y="4795266"/>
                  <a:pt x="11604736" y="4809554"/>
                  <a:pt x="11619023" y="4819079"/>
                </a:cubicBezTo>
                <a:cubicBezTo>
                  <a:pt x="11580923" y="4833366"/>
                  <a:pt x="11499961" y="4857179"/>
                  <a:pt x="11490436" y="4857179"/>
                </a:cubicBezTo>
                <a:cubicBezTo>
                  <a:pt x="11476196" y="4857179"/>
                  <a:pt x="11471433" y="4838129"/>
                  <a:pt x="11461908" y="4833366"/>
                </a:cubicBezTo>
                <a:cubicBezTo>
                  <a:pt x="11466671" y="4828604"/>
                  <a:pt x="11476196" y="4819079"/>
                  <a:pt x="11480958" y="4809554"/>
                </a:cubicBezTo>
                <a:cubicBezTo>
                  <a:pt x="11442858" y="4804791"/>
                  <a:pt x="11366658" y="4785741"/>
                  <a:pt x="11357133" y="4785741"/>
                </a:cubicBezTo>
                <a:cubicBezTo>
                  <a:pt x="11342846" y="4785741"/>
                  <a:pt x="11323796" y="4790504"/>
                  <a:pt x="11304746" y="4795266"/>
                </a:cubicBezTo>
                <a:cubicBezTo>
                  <a:pt x="11314271" y="4771454"/>
                  <a:pt x="11342846" y="4738116"/>
                  <a:pt x="11338083" y="4714304"/>
                </a:cubicBezTo>
                <a:cubicBezTo>
                  <a:pt x="11333321" y="4719066"/>
                  <a:pt x="11323796" y="4723829"/>
                  <a:pt x="11319033" y="4723829"/>
                </a:cubicBezTo>
                <a:cubicBezTo>
                  <a:pt x="11323796" y="4700016"/>
                  <a:pt x="11342846" y="4671441"/>
                  <a:pt x="11342846" y="4642866"/>
                </a:cubicBezTo>
                <a:cubicBezTo>
                  <a:pt x="11314271" y="4661916"/>
                  <a:pt x="11276171" y="4671441"/>
                  <a:pt x="11252359" y="4695254"/>
                </a:cubicBezTo>
                <a:cubicBezTo>
                  <a:pt x="11214259" y="4723829"/>
                  <a:pt x="11161871" y="4795266"/>
                  <a:pt x="11152346" y="4795266"/>
                </a:cubicBezTo>
                <a:cubicBezTo>
                  <a:pt x="11138059" y="4795266"/>
                  <a:pt x="11128534" y="4790504"/>
                  <a:pt x="11114246" y="4790504"/>
                </a:cubicBezTo>
                <a:cubicBezTo>
                  <a:pt x="11123771" y="4747641"/>
                  <a:pt x="11157109" y="4676204"/>
                  <a:pt x="11214259" y="4671441"/>
                </a:cubicBezTo>
                <a:cubicBezTo>
                  <a:pt x="11214259" y="4680966"/>
                  <a:pt x="11209496" y="4695254"/>
                  <a:pt x="11209496" y="4714304"/>
                </a:cubicBezTo>
                <a:cubicBezTo>
                  <a:pt x="11219021" y="4704779"/>
                  <a:pt x="11223784" y="4690491"/>
                  <a:pt x="11228546" y="4680966"/>
                </a:cubicBezTo>
                <a:lnTo>
                  <a:pt x="11228546" y="4666679"/>
                </a:lnTo>
                <a:cubicBezTo>
                  <a:pt x="11223784" y="4661916"/>
                  <a:pt x="11228546" y="4661916"/>
                  <a:pt x="11214259" y="4661916"/>
                </a:cubicBezTo>
                <a:cubicBezTo>
                  <a:pt x="11204734" y="4661916"/>
                  <a:pt x="11185684" y="4671441"/>
                  <a:pt x="11171396" y="4680966"/>
                </a:cubicBezTo>
                <a:cubicBezTo>
                  <a:pt x="11161871" y="4676204"/>
                  <a:pt x="11152346" y="4661916"/>
                  <a:pt x="11147584" y="4647629"/>
                </a:cubicBezTo>
                <a:cubicBezTo>
                  <a:pt x="11142821" y="4623816"/>
                  <a:pt x="11142821" y="4576191"/>
                  <a:pt x="11142821" y="4566666"/>
                </a:cubicBezTo>
                <a:lnTo>
                  <a:pt x="11142821" y="4509564"/>
                </a:lnTo>
                <a:lnTo>
                  <a:pt x="11209496" y="4509564"/>
                </a:lnTo>
                <a:close/>
                <a:moveTo>
                  <a:pt x="12233338" y="4504801"/>
                </a:moveTo>
                <a:cubicBezTo>
                  <a:pt x="12228575" y="4528614"/>
                  <a:pt x="12228575" y="4561904"/>
                  <a:pt x="12271391" y="4585716"/>
                </a:cubicBezTo>
                <a:lnTo>
                  <a:pt x="12271391" y="4604766"/>
                </a:lnTo>
                <a:cubicBezTo>
                  <a:pt x="12228575" y="4595241"/>
                  <a:pt x="12176188" y="4557141"/>
                  <a:pt x="12133325" y="4576191"/>
                </a:cubicBezTo>
                <a:lnTo>
                  <a:pt x="12133325" y="4552379"/>
                </a:lnTo>
                <a:cubicBezTo>
                  <a:pt x="12138088" y="4523851"/>
                  <a:pt x="12166663" y="4519089"/>
                  <a:pt x="12195238" y="4504801"/>
                </a:cubicBezTo>
                <a:lnTo>
                  <a:pt x="12233338" y="4504801"/>
                </a:lnTo>
                <a:close/>
                <a:moveTo>
                  <a:pt x="12680919" y="4547616"/>
                </a:moveTo>
                <a:cubicBezTo>
                  <a:pt x="12676156" y="4547616"/>
                  <a:pt x="12671394" y="4542854"/>
                  <a:pt x="12671394" y="4528614"/>
                </a:cubicBezTo>
                <a:cubicBezTo>
                  <a:pt x="12671394" y="4519089"/>
                  <a:pt x="12680919" y="4509564"/>
                  <a:pt x="12680919" y="4500039"/>
                </a:cubicBezTo>
                <a:cubicBezTo>
                  <a:pt x="12685681" y="4514326"/>
                  <a:pt x="12685681" y="4533376"/>
                  <a:pt x="12680919" y="4547616"/>
                </a:cubicBezTo>
                <a:close/>
                <a:moveTo>
                  <a:pt x="11633311" y="4585716"/>
                </a:moveTo>
                <a:cubicBezTo>
                  <a:pt x="11642836" y="4580954"/>
                  <a:pt x="11642836" y="4571429"/>
                  <a:pt x="11652361" y="4561904"/>
                </a:cubicBezTo>
                <a:cubicBezTo>
                  <a:pt x="11666648" y="4571429"/>
                  <a:pt x="11680936" y="4590479"/>
                  <a:pt x="11695223" y="4609529"/>
                </a:cubicBezTo>
                <a:cubicBezTo>
                  <a:pt x="11652361" y="4590479"/>
                  <a:pt x="11585686" y="4585716"/>
                  <a:pt x="11552348" y="4542854"/>
                </a:cubicBezTo>
                <a:cubicBezTo>
                  <a:pt x="11561873" y="4528614"/>
                  <a:pt x="11576161" y="4509564"/>
                  <a:pt x="11585686" y="4495276"/>
                </a:cubicBezTo>
                <a:cubicBezTo>
                  <a:pt x="11619023" y="4514326"/>
                  <a:pt x="11619023" y="4557141"/>
                  <a:pt x="11633311" y="4585716"/>
                </a:cubicBezTo>
                <a:close/>
                <a:moveTo>
                  <a:pt x="11223784" y="4500039"/>
                </a:moveTo>
                <a:lnTo>
                  <a:pt x="11209496" y="4500039"/>
                </a:lnTo>
                <a:cubicBezTo>
                  <a:pt x="11204734" y="4495276"/>
                  <a:pt x="11204734" y="4490514"/>
                  <a:pt x="11209496" y="4485751"/>
                </a:cubicBezTo>
                <a:cubicBezTo>
                  <a:pt x="11214259" y="4485751"/>
                  <a:pt x="11219021" y="4495276"/>
                  <a:pt x="11223784" y="4500039"/>
                </a:cubicBezTo>
                <a:close/>
                <a:moveTo>
                  <a:pt x="12576191" y="4495276"/>
                </a:moveTo>
                <a:cubicBezTo>
                  <a:pt x="12566666" y="4509564"/>
                  <a:pt x="12576191" y="4523851"/>
                  <a:pt x="12585716" y="4538091"/>
                </a:cubicBezTo>
                <a:cubicBezTo>
                  <a:pt x="12561904" y="4528614"/>
                  <a:pt x="12561904" y="4538091"/>
                  <a:pt x="12495229" y="4547616"/>
                </a:cubicBezTo>
                <a:cubicBezTo>
                  <a:pt x="12495229" y="4538091"/>
                  <a:pt x="12485704" y="4519089"/>
                  <a:pt x="12485704" y="4509564"/>
                </a:cubicBezTo>
                <a:cubicBezTo>
                  <a:pt x="12485704" y="4495276"/>
                  <a:pt x="12490466" y="4490514"/>
                  <a:pt x="12495229" y="4480989"/>
                </a:cubicBezTo>
                <a:cubicBezTo>
                  <a:pt x="12514279" y="4490514"/>
                  <a:pt x="12547616" y="4495276"/>
                  <a:pt x="12576191" y="4495276"/>
                </a:cubicBezTo>
                <a:close/>
                <a:moveTo>
                  <a:pt x="12085700" y="4490514"/>
                </a:moveTo>
                <a:cubicBezTo>
                  <a:pt x="12090463" y="4485751"/>
                  <a:pt x="12147613" y="4485751"/>
                  <a:pt x="12147613" y="4519089"/>
                </a:cubicBezTo>
                <a:cubicBezTo>
                  <a:pt x="12147613" y="4528614"/>
                  <a:pt x="12133325" y="4533376"/>
                  <a:pt x="12128563" y="4538091"/>
                </a:cubicBezTo>
                <a:cubicBezTo>
                  <a:pt x="12123800" y="4552379"/>
                  <a:pt x="12123800" y="4566666"/>
                  <a:pt x="12119038" y="4576191"/>
                </a:cubicBezTo>
                <a:cubicBezTo>
                  <a:pt x="12099988" y="4585716"/>
                  <a:pt x="12071413" y="4590479"/>
                  <a:pt x="12071413" y="4614291"/>
                </a:cubicBezTo>
                <a:cubicBezTo>
                  <a:pt x="12071413" y="4642866"/>
                  <a:pt x="12109513" y="4666679"/>
                  <a:pt x="12123800" y="4685729"/>
                </a:cubicBezTo>
                <a:cubicBezTo>
                  <a:pt x="12147613" y="4714304"/>
                  <a:pt x="12180950" y="4752404"/>
                  <a:pt x="12200000" y="4780979"/>
                </a:cubicBezTo>
                <a:cubicBezTo>
                  <a:pt x="12190475" y="4780979"/>
                  <a:pt x="12176188" y="4795266"/>
                  <a:pt x="12166663" y="4795266"/>
                </a:cubicBezTo>
                <a:cubicBezTo>
                  <a:pt x="12152375" y="4795266"/>
                  <a:pt x="12157138" y="4785741"/>
                  <a:pt x="12147613" y="4785741"/>
                </a:cubicBezTo>
                <a:cubicBezTo>
                  <a:pt x="12133325" y="4785741"/>
                  <a:pt x="12123800" y="4790504"/>
                  <a:pt x="12104750" y="4795266"/>
                </a:cubicBezTo>
                <a:cubicBezTo>
                  <a:pt x="12109513" y="4780979"/>
                  <a:pt x="12114275" y="4761929"/>
                  <a:pt x="12114275" y="4747641"/>
                </a:cubicBezTo>
                <a:cubicBezTo>
                  <a:pt x="12114275" y="4738116"/>
                  <a:pt x="12099988" y="4704779"/>
                  <a:pt x="12085700" y="4690491"/>
                </a:cubicBezTo>
                <a:cubicBezTo>
                  <a:pt x="12076175" y="4685729"/>
                  <a:pt x="12066650" y="4685729"/>
                  <a:pt x="12057125" y="4690491"/>
                </a:cubicBezTo>
                <a:cubicBezTo>
                  <a:pt x="12052363" y="4680966"/>
                  <a:pt x="12038075" y="4661916"/>
                  <a:pt x="12038075" y="4661916"/>
                </a:cubicBezTo>
                <a:cubicBezTo>
                  <a:pt x="12028550" y="4628579"/>
                  <a:pt x="12023788" y="4595241"/>
                  <a:pt x="12014263" y="4561904"/>
                </a:cubicBezTo>
                <a:cubicBezTo>
                  <a:pt x="12009500" y="4566666"/>
                  <a:pt x="12009500" y="4561904"/>
                  <a:pt x="12009500" y="4571429"/>
                </a:cubicBezTo>
                <a:cubicBezTo>
                  <a:pt x="12009500" y="4585716"/>
                  <a:pt x="12023788" y="4633341"/>
                  <a:pt x="12028550" y="4661916"/>
                </a:cubicBezTo>
                <a:cubicBezTo>
                  <a:pt x="12014263" y="4652391"/>
                  <a:pt x="11947588" y="4652391"/>
                  <a:pt x="11947588" y="4685729"/>
                </a:cubicBezTo>
                <a:cubicBezTo>
                  <a:pt x="11947588" y="4700016"/>
                  <a:pt x="11966638" y="4747641"/>
                  <a:pt x="11976163" y="4776216"/>
                </a:cubicBezTo>
                <a:cubicBezTo>
                  <a:pt x="11947588" y="4776216"/>
                  <a:pt x="11923775" y="4666679"/>
                  <a:pt x="11923775" y="4647629"/>
                </a:cubicBezTo>
                <a:cubicBezTo>
                  <a:pt x="11923775" y="4633341"/>
                  <a:pt x="11942825" y="4585716"/>
                  <a:pt x="11942825" y="4576191"/>
                </a:cubicBezTo>
                <a:cubicBezTo>
                  <a:pt x="11942825" y="4557141"/>
                  <a:pt x="11919013" y="4533376"/>
                  <a:pt x="11919013" y="4523851"/>
                </a:cubicBezTo>
                <a:cubicBezTo>
                  <a:pt x="11919013" y="4495276"/>
                  <a:pt x="11961875" y="4490514"/>
                  <a:pt x="11966638" y="4490514"/>
                </a:cubicBezTo>
                <a:cubicBezTo>
                  <a:pt x="11980925" y="4490514"/>
                  <a:pt x="11985688" y="4500039"/>
                  <a:pt x="11995213" y="4509564"/>
                </a:cubicBezTo>
                <a:cubicBezTo>
                  <a:pt x="11999975" y="4509564"/>
                  <a:pt x="11999975" y="4495276"/>
                  <a:pt x="12014263" y="4490514"/>
                </a:cubicBezTo>
                <a:cubicBezTo>
                  <a:pt x="12023788" y="4480989"/>
                  <a:pt x="12047600" y="4480989"/>
                  <a:pt x="12057125" y="4480989"/>
                </a:cubicBezTo>
                <a:cubicBezTo>
                  <a:pt x="12071413" y="4480989"/>
                  <a:pt x="12076175" y="4485751"/>
                  <a:pt x="12085700" y="4490514"/>
                </a:cubicBezTo>
                <a:close/>
                <a:moveTo>
                  <a:pt x="11538061" y="4528614"/>
                </a:moveTo>
                <a:lnTo>
                  <a:pt x="11538061" y="4557141"/>
                </a:lnTo>
                <a:lnTo>
                  <a:pt x="11480958" y="4542854"/>
                </a:lnTo>
                <a:cubicBezTo>
                  <a:pt x="11480958" y="4523851"/>
                  <a:pt x="11504723" y="4495276"/>
                  <a:pt x="11499961" y="4476226"/>
                </a:cubicBezTo>
                <a:cubicBezTo>
                  <a:pt x="11519011" y="4480989"/>
                  <a:pt x="11538061" y="4523851"/>
                  <a:pt x="11538061" y="4528614"/>
                </a:cubicBezTo>
                <a:close/>
                <a:moveTo>
                  <a:pt x="12680919" y="4480989"/>
                </a:moveTo>
                <a:cubicBezTo>
                  <a:pt x="12676156" y="4495276"/>
                  <a:pt x="12657106" y="4519089"/>
                  <a:pt x="12657106" y="4533376"/>
                </a:cubicBezTo>
                <a:cubicBezTo>
                  <a:pt x="12657106" y="4542854"/>
                  <a:pt x="12666631" y="4552379"/>
                  <a:pt x="12671394" y="4561904"/>
                </a:cubicBezTo>
                <a:cubicBezTo>
                  <a:pt x="12661869" y="4571429"/>
                  <a:pt x="12647581" y="4576191"/>
                  <a:pt x="12638056" y="4585716"/>
                </a:cubicBezTo>
                <a:cubicBezTo>
                  <a:pt x="12642819" y="4576191"/>
                  <a:pt x="12652344" y="4561904"/>
                  <a:pt x="12661869" y="4552379"/>
                </a:cubicBezTo>
                <a:cubicBezTo>
                  <a:pt x="12652344" y="4528614"/>
                  <a:pt x="12609529" y="4528614"/>
                  <a:pt x="12590479" y="4528614"/>
                </a:cubicBezTo>
                <a:cubicBezTo>
                  <a:pt x="12590479" y="4523851"/>
                  <a:pt x="12585716" y="4519089"/>
                  <a:pt x="12585716" y="4495276"/>
                </a:cubicBezTo>
                <a:cubicBezTo>
                  <a:pt x="12609529" y="4490514"/>
                  <a:pt x="12638056" y="4485751"/>
                  <a:pt x="12666631" y="4471464"/>
                </a:cubicBezTo>
                <a:cubicBezTo>
                  <a:pt x="12671394" y="4476226"/>
                  <a:pt x="12676156" y="4476226"/>
                  <a:pt x="12680919" y="4480989"/>
                </a:cubicBezTo>
                <a:close/>
                <a:moveTo>
                  <a:pt x="1542860" y="4576191"/>
                </a:moveTo>
                <a:lnTo>
                  <a:pt x="1542860" y="4604766"/>
                </a:lnTo>
                <a:cubicBezTo>
                  <a:pt x="1514285" y="4585716"/>
                  <a:pt x="1480947" y="4561904"/>
                  <a:pt x="1452372" y="4538091"/>
                </a:cubicBezTo>
                <a:lnTo>
                  <a:pt x="1452372" y="4471464"/>
                </a:lnTo>
                <a:cubicBezTo>
                  <a:pt x="1490472" y="4509564"/>
                  <a:pt x="1542860" y="4538091"/>
                  <a:pt x="1542860" y="4576191"/>
                </a:cubicBezTo>
                <a:close/>
                <a:moveTo>
                  <a:pt x="12857131" y="4466701"/>
                </a:moveTo>
                <a:cubicBezTo>
                  <a:pt x="12861894" y="4466701"/>
                  <a:pt x="12871419" y="4461939"/>
                  <a:pt x="12876181" y="4457176"/>
                </a:cubicBezTo>
                <a:cubicBezTo>
                  <a:pt x="12876181" y="4461939"/>
                  <a:pt x="12866656" y="4466701"/>
                  <a:pt x="12857131" y="4466701"/>
                </a:cubicBezTo>
                <a:close/>
                <a:moveTo>
                  <a:pt x="11733323" y="4523851"/>
                </a:moveTo>
                <a:cubicBezTo>
                  <a:pt x="11733323" y="4533376"/>
                  <a:pt x="11714273" y="4580954"/>
                  <a:pt x="11695223" y="4580954"/>
                </a:cubicBezTo>
                <a:cubicBezTo>
                  <a:pt x="11680936" y="4580954"/>
                  <a:pt x="11676173" y="4566666"/>
                  <a:pt x="11661886" y="4552379"/>
                </a:cubicBezTo>
                <a:cubicBezTo>
                  <a:pt x="11676173" y="4523851"/>
                  <a:pt x="11699986" y="4485751"/>
                  <a:pt x="11685698" y="4457176"/>
                </a:cubicBezTo>
                <a:cubicBezTo>
                  <a:pt x="11709511" y="4457176"/>
                  <a:pt x="11733323" y="4504801"/>
                  <a:pt x="11733323" y="4523851"/>
                </a:cubicBezTo>
                <a:close/>
                <a:moveTo>
                  <a:pt x="11980925" y="4466701"/>
                </a:moveTo>
                <a:lnTo>
                  <a:pt x="11980925" y="4480989"/>
                </a:lnTo>
                <a:cubicBezTo>
                  <a:pt x="11961875" y="4476226"/>
                  <a:pt x="11938063" y="4476226"/>
                  <a:pt x="11923775" y="4495276"/>
                </a:cubicBezTo>
                <a:cubicBezTo>
                  <a:pt x="11909488" y="4504801"/>
                  <a:pt x="11904725" y="4528614"/>
                  <a:pt x="11895200" y="4542854"/>
                </a:cubicBezTo>
                <a:cubicBezTo>
                  <a:pt x="11876150" y="4571429"/>
                  <a:pt x="11852386" y="4628579"/>
                  <a:pt x="11861911" y="4661916"/>
                </a:cubicBezTo>
                <a:cubicBezTo>
                  <a:pt x="11847623" y="4628579"/>
                  <a:pt x="11799998" y="4561904"/>
                  <a:pt x="11799998" y="4552379"/>
                </a:cubicBezTo>
                <a:cubicBezTo>
                  <a:pt x="11799998" y="4538091"/>
                  <a:pt x="11799998" y="4533376"/>
                  <a:pt x="11838098" y="4514326"/>
                </a:cubicBezTo>
                <a:cubicBezTo>
                  <a:pt x="11838098" y="4509564"/>
                  <a:pt x="11833336" y="4504801"/>
                  <a:pt x="11828573" y="4500039"/>
                </a:cubicBezTo>
                <a:cubicBezTo>
                  <a:pt x="11828573" y="4495276"/>
                  <a:pt x="11833336" y="4485751"/>
                  <a:pt x="11847623" y="4485751"/>
                </a:cubicBezTo>
                <a:cubicBezTo>
                  <a:pt x="11857148" y="4485751"/>
                  <a:pt x="11871388" y="4495276"/>
                  <a:pt x="11880913" y="4504801"/>
                </a:cubicBezTo>
                <a:cubicBezTo>
                  <a:pt x="11885675" y="4500039"/>
                  <a:pt x="11885675" y="4504801"/>
                  <a:pt x="11885675" y="4490514"/>
                </a:cubicBezTo>
                <a:cubicBezTo>
                  <a:pt x="11885675" y="4480989"/>
                  <a:pt x="11880913" y="4476226"/>
                  <a:pt x="11876150" y="4471464"/>
                </a:cubicBezTo>
                <a:cubicBezTo>
                  <a:pt x="11880913" y="4466701"/>
                  <a:pt x="11890438" y="4461939"/>
                  <a:pt x="11899963" y="4461939"/>
                </a:cubicBezTo>
                <a:cubicBezTo>
                  <a:pt x="11923775" y="4461939"/>
                  <a:pt x="11904725" y="4457176"/>
                  <a:pt x="11919013" y="4476226"/>
                </a:cubicBezTo>
                <a:cubicBezTo>
                  <a:pt x="11933300" y="4461939"/>
                  <a:pt x="11919013" y="4452414"/>
                  <a:pt x="11947588" y="4452414"/>
                </a:cubicBezTo>
                <a:cubicBezTo>
                  <a:pt x="11961875" y="4452414"/>
                  <a:pt x="11971400" y="4457176"/>
                  <a:pt x="11980925" y="4466701"/>
                </a:cubicBezTo>
                <a:close/>
                <a:moveTo>
                  <a:pt x="11423808" y="4519089"/>
                </a:moveTo>
                <a:cubicBezTo>
                  <a:pt x="11423808" y="4528614"/>
                  <a:pt x="11423808" y="4523851"/>
                  <a:pt x="11419046" y="4528614"/>
                </a:cubicBezTo>
                <a:cubicBezTo>
                  <a:pt x="11399996" y="4523851"/>
                  <a:pt x="11376183" y="4519089"/>
                  <a:pt x="11357133" y="4509564"/>
                </a:cubicBezTo>
                <a:cubicBezTo>
                  <a:pt x="11366658" y="4490514"/>
                  <a:pt x="11380946" y="4471464"/>
                  <a:pt x="11390471" y="4452414"/>
                </a:cubicBezTo>
                <a:cubicBezTo>
                  <a:pt x="11404758" y="4466701"/>
                  <a:pt x="11423808" y="4495276"/>
                  <a:pt x="11423808" y="4519089"/>
                </a:cubicBezTo>
                <a:close/>
                <a:moveTo>
                  <a:pt x="10223802" y="4447651"/>
                </a:moveTo>
                <a:lnTo>
                  <a:pt x="10209514" y="4447651"/>
                </a:lnTo>
                <a:lnTo>
                  <a:pt x="10223802" y="4447651"/>
                </a:lnTo>
                <a:close/>
                <a:moveTo>
                  <a:pt x="12600004" y="4485751"/>
                </a:moveTo>
                <a:lnTo>
                  <a:pt x="12585716" y="4485751"/>
                </a:lnTo>
                <a:cubicBezTo>
                  <a:pt x="12609529" y="4442889"/>
                  <a:pt x="12647581" y="4452414"/>
                  <a:pt x="12680919" y="4442889"/>
                </a:cubicBezTo>
                <a:cubicBezTo>
                  <a:pt x="12680919" y="4452414"/>
                  <a:pt x="12623816" y="4471464"/>
                  <a:pt x="12600004" y="4485751"/>
                </a:cubicBezTo>
                <a:close/>
                <a:moveTo>
                  <a:pt x="12761881" y="4447651"/>
                </a:moveTo>
                <a:lnTo>
                  <a:pt x="12690444" y="4476226"/>
                </a:lnTo>
                <a:cubicBezTo>
                  <a:pt x="12685681" y="4471464"/>
                  <a:pt x="12680919" y="4466701"/>
                  <a:pt x="12676156" y="4466701"/>
                </a:cubicBezTo>
                <a:cubicBezTo>
                  <a:pt x="12690444" y="4457176"/>
                  <a:pt x="12709494" y="4438126"/>
                  <a:pt x="12723781" y="4438126"/>
                </a:cubicBezTo>
                <a:cubicBezTo>
                  <a:pt x="12733306" y="4438126"/>
                  <a:pt x="12747594" y="4442889"/>
                  <a:pt x="12761881" y="4447651"/>
                </a:cubicBezTo>
                <a:close/>
                <a:moveTo>
                  <a:pt x="11342846" y="4509564"/>
                </a:moveTo>
                <a:cubicBezTo>
                  <a:pt x="11323796" y="4509564"/>
                  <a:pt x="11309508" y="4509564"/>
                  <a:pt x="11290458" y="4504801"/>
                </a:cubicBezTo>
                <a:cubicBezTo>
                  <a:pt x="11304746" y="4480989"/>
                  <a:pt x="11304746" y="4457176"/>
                  <a:pt x="11304746" y="4433364"/>
                </a:cubicBezTo>
                <a:cubicBezTo>
                  <a:pt x="11323796" y="4447651"/>
                  <a:pt x="11333321" y="4490514"/>
                  <a:pt x="11342846" y="4509564"/>
                </a:cubicBezTo>
                <a:close/>
                <a:moveTo>
                  <a:pt x="12252341" y="4452414"/>
                </a:moveTo>
                <a:cubicBezTo>
                  <a:pt x="12276154" y="4476226"/>
                  <a:pt x="12347591" y="4466701"/>
                  <a:pt x="12357116" y="4533376"/>
                </a:cubicBezTo>
                <a:cubicBezTo>
                  <a:pt x="12357116" y="4533376"/>
                  <a:pt x="12361879" y="4533376"/>
                  <a:pt x="12361879" y="4523851"/>
                </a:cubicBezTo>
                <a:cubicBezTo>
                  <a:pt x="12361879" y="4519089"/>
                  <a:pt x="12328541" y="4471464"/>
                  <a:pt x="12314254" y="4466701"/>
                </a:cubicBezTo>
                <a:cubicBezTo>
                  <a:pt x="12323779" y="4461939"/>
                  <a:pt x="12342829" y="4457176"/>
                  <a:pt x="12357116" y="4457176"/>
                </a:cubicBezTo>
                <a:cubicBezTo>
                  <a:pt x="12395216" y="4457176"/>
                  <a:pt x="12461891" y="4480989"/>
                  <a:pt x="12461891" y="4533376"/>
                </a:cubicBezTo>
                <a:cubicBezTo>
                  <a:pt x="12461891" y="4542854"/>
                  <a:pt x="12457129" y="4557141"/>
                  <a:pt x="12452366" y="4561904"/>
                </a:cubicBezTo>
                <a:cubicBezTo>
                  <a:pt x="12438079" y="4566666"/>
                  <a:pt x="12419029" y="4566666"/>
                  <a:pt x="12399979" y="4571429"/>
                </a:cubicBezTo>
                <a:cubicBezTo>
                  <a:pt x="12385691" y="4571429"/>
                  <a:pt x="12380929" y="4595241"/>
                  <a:pt x="12366641" y="4595241"/>
                </a:cubicBezTo>
                <a:cubicBezTo>
                  <a:pt x="12357116" y="4595241"/>
                  <a:pt x="12295204" y="4547616"/>
                  <a:pt x="12266629" y="4528614"/>
                </a:cubicBezTo>
                <a:cubicBezTo>
                  <a:pt x="12252341" y="4523851"/>
                  <a:pt x="12247579" y="4504801"/>
                  <a:pt x="12238100" y="4495276"/>
                </a:cubicBezTo>
                <a:cubicBezTo>
                  <a:pt x="12228575" y="4485751"/>
                  <a:pt x="12219050" y="4495276"/>
                  <a:pt x="12204763" y="4495276"/>
                </a:cubicBezTo>
                <a:lnTo>
                  <a:pt x="12185713" y="4495276"/>
                </a:lnTo>
                <a:cubicBezTo>
                  <a:pt x="12190475" y="4476226"/>
                  <a:pt x="12219050" y="4438126"/>
                  <a:pt x="12247579" y="4428601"/>
                </a:cubicBezTo>
                <a:cubicBezTo>
                  <a:pt x="12247579" y="4433364"/>
                  <a:pt x="12247579" y="4442889"/>
                  <a:pt x="12252341" y="4452414"/>
                </a:cubicBezTo>
                <a:close/>
                <a:moveTo>
                  <a:pt x="12890469" y="4447651"/>
                </a:moveTo>
                <a:cubicBezTo>
                  <a:pt x="12876181" y="4442889"/>
                  <a:pt x="12852369" y="4447651"/>
                  <a:pt x="12838081" y="4471464"/>
                </a:cubicBezTo>
                <a:cubicBezTo>
                  <a:pt x="12847606" y="4480989"/>
                  <a:pt x="12866656" y="4490514"/>
                  <a:pt x="12880944" y="4495276"/>
                </a:cubicBezTo>
                <a:lnTo>
                  <a:pt x="12880944" y="4509564"/>
                </a:lnTo>
                <a:cubicBezTo>
                  <a:pt x="12871419" y="4514326"/>
                  <a:pt x="12857131" y="4523851"/>
                  <a:pt x="12847606" y="4528614"/>
                </a:cubicBezTo>
                <a:cubicBezTo>
                  <a:pt x="12833319" y="4538091"/>
                  <a:pt x="12776169" y="4561904"/>
                  <a:pt x="12752356" y="4561904"/>
                </a:cubicBezTo>
                <a:cubicBezTo>
                  <a:pt x="12738069" y="4561904"/>
                  <a:pt x="12709494" y="4552379"/>
                  <a:pt x="12690444" y="4547616"/>
                </a:cubicBezTo>
                <a:cubicBezTo>
                  <a:pt x="12695206" y="4542854"/>
                  <a:pt x="12699969" y="4538091"/>
                  <a:pt x="12699969" y="4523851"/>
                </a:cubicBezTo>
                <a:cubicBezTo>
                  <a:pt x="12699969" y="4514326"/>
                  <a:pt x="12695206" y="4504801"/>
                  <a:pt x="12690444" y="4495276"/>
                </a:cubicBezTo>
                <a:cubicBezTo>
                  <a:pt x="12719019" y="4495276"/>
                  <a:pt x="12752356" y="4490514"/>
                  <a:pt x="12785694" y="4485751"/>
                </a:cubicBezTo>
                <a:cubicBezTo>
                  <a:pt x="12785694" y="4480989"/>
                  <a:pt x="12790456" y="4480989"/>
                  <a:pt x="12795219" y="4476226"/>
                </a:cubicBezTo>
                <a:cubicBezTo>
                  <a:pt x="12795219" y="4476226"/>
                  <a:pt x="12795219" y="4471464"/>
                  <a:pt x="12785694" y="4471464"/>
                </a:cubicBezTo>
                <a:cubicBezTo>
                  <a:pt x="12771406" y="4471464"/>
                  <a:pt x="12742831" y="4480989"/>
                  <a:pt x="12699969" y="4485751"/>
                </a:cubicBezTo>
                <a:cubicBezTo>
                  <a:pt x="12728544" y="4471464"/>
                  <a:pt x="12766644" y="4457176"/>
                  <a:pt x="12804744" y="4447651"/>
                </a:cubicBezTo>
                <a:cubicBezTo>
                  <a:pt x="12819031" y="4442889"/>
                  <a:pt x="12838081" y="4423839"/>
                  <a:pt x="12847606" y="4423839"/>
                </a:cubicBezTo>
                <a:cubicBezTo>
                  <a:pt x="12861894" y="4423839"/>
                  <a:pt x="12880944" y="4438126"/>
                  <a:pt x="12890469" y="4447651"/>
                </a:cubicBezTo>
                <a:close/>
                <a:moveTo>
                  <a:pt x="11890438" y="4433364"/>
                </a:moveTo>
                <a:lnTo>
                  <a:pt x="11890438" y="4452414"/>
                </a:lnTo>
                <a:cubicBezTo>
                  <a:pt x="11876150" y="4452414"/>
                  <a:pt x="11866625" y="4461939"/>
                  <a:pt x="11871388" y="4485751"/>
                </a:cubicBezTo>
                <a:cubicBezTo>
                  <a:pt x="11861911" y="4466701"/>
                  <a:pt x="11828573" y="4471464"/>
                  <a:pt x="11823811" y="4480989"/>
                </a:cubicBezTo>
                <a:lnTo>
                  <a:pt x="11823811" y="4461939"/>
                </a:lnTo>
                <a:cubicBezTo>
                  <a:pt x="11838098" y="4447651"/>
                  <a:pt x="11847623" y="4423839"/>
                  <a:pt x="11857148" y="4423839"/>
                </a:cubicBezTo>
                <a:cubicBezTo>
                  <a:pt x="11871388" y="4423839"/>
                  <a:pt x="11880913" y="4433364"/>
                  <a:pt x="11890438" y="4433364"/>
                </a:cubicBezTo>
                <a:close/>
                <a:moveTo>
                  <a:pt x="11814286" y="4476226"/>
                </a:moveTo>
                <a:cubicBezTo>
                  <a:pt x="11814286" y="4509564"/>
                  <a:pt x="11785711" y="4533376"/>
                  <a:pt x="11752373" y="4552379"/>
                </a:cubicBezTo>
                <a:cubicBezTo>
                  <a:pt x="11742848" y="4542854"/>
                  <a:pt x="11742848" y="4533376"/>
                  <a:pt x="11742848" y="4523851"/>
                </a:cubicBezTo>
                <a:cubicBezTo>
                  <a:pt x="11742848" y="4495276"/>
                  <a:pt x="11776186" y="4457176"/>
                  <a:pt x="11776186" y="4433364"/>
                </a:cubicBezTo>
                <a:lnTo>
                  <a:pt x="11776186" y="4414314"/>
                </a:lnTo>
                <a:cubicBezTo>
                  <a:pt x="11795236" y="4428601"/>
                  <a:pt x="11814286" y="4457176"/>
                  <a:pt x="11814286" y="4476226"/>
                </a:cubicBezTo>
                <a:close/>
                <a:moveTo>
                  <a:pt x="11485673" y="4476226"/>
                </a:moveTo>
                <a:cubicBezTo>
                  <a:pt x="11485673" y="4509564"/>
                  <a:pt x="11485673" y="4500039"/>
                  <a:pt x="11466671" y="4538091"/>
                </a:cubicBezTo>
                <a:cubicBezTo>
                  <a:pt x="11442858" y="4538091"/>
                  <a:pt x="11428571" y="4500039"/>
                  <a:pt x="11428571" y="4476226"/>
                </a:cubicBezTo>
                <a:cubicBezTo>
                  <a:pt x="11428571" y="4466701"/>
                  <a:pt x="11452383" y="4433364"/>
                  <a:pt x="11461908" y="4414314"/>
                </a:cubicBezTo>
                <a:cubicBezTo>
                  <a:pt x="11485673" y="4442889"/>
                  <a:pt x="11485673" y="4452414"/>
                  <a:pt x="11485673" y="4476226"/>
                </a:cubicBezTo>
                <a:close/>
                <a:moveTo>
                  <a:pt x="11190446" y="4495276"/>
                </a:moveTo>
                <a:lnTo>
                  <a:pt x="11142821" y="4495276"/>
                </a:lnTo>
                <a:lnTo>
                  <a:pt x="11147584" y="4409551"/>
                </a:lnTo>
                <a:cubicBezTo>
                  <a:pt x="11161871" y="4438126"/>
                  <a:pt x="11190446" y="4466701"/>
                  <a:pt x="11190446" y="4495276"/>
                </a:cubicBezTo>
                <a:close/>
                <a:moveTo>
                  <a:pt x="12690444" y="4404789"/>
                </a:moveTo>
                <a:cubicBezTo>
                  <a:pt x="12690444" y="4409551"/>
                  <a:pt x="12685681" y="4414314"/>
                  <a:pt x="12685681" y="4423839"/>
                </a:cubicBezTo>
                <a:cubicBezTo>
                  <a:pt x="12685681" y="4423839"/>
                  <a:pt x="12699969" y="4423839"/>
                  <a:pt x="12714256" y="4433364"/>
                </a:cubicBezTo>
                <a:cubicBezTo>
                  <a:pt x="12680919" y="4442889"/>
                  <a:pt x="12628531" y="4428601"/>
                  <a:pt x="12590479" y="4457176"/>
                </a:cubicBezTo>
                <a:cubicBezTo>
                  <a:pt x="12595241" y="4452414"/>
                  <a:pt x="12595241" y="4452414"/>
                  <a:pt x="12595241" y="4442889"/>
                </a:cubicBezTo>
                <a:cubicBezTo>
                  <a:pt x="12595241" y="4428601"/>
                  <a:pt x="12580954" y="4419076"/>
                  <a:pt x="12571429" y="4414314"/>
                </a:cubicBezTo>
                <a:cubicBezTo>
                  <a:pt x="12576191" y="4409551"/>
                  <a:pt x="12585716" y="4404789"/>
                  <a:pt x="12595241" y="4404789"/>
                </a:cubicBezTo>
                <a:lnTo>
                  <a:pt x="12690444" y="4404789"/>
                </a:lnTo>
                <a:close/>
                <a:moveTo>
                  <a:pt x="12323779" y="4447651"/>
                </a:moveTo>
                <a:cubicBezTo>
                  <a:pt x="12314254" y="4452414"/>
                  <a:pt x="12299966" y="4457176"/>
                  <a:pt x="12285679" y="4457176"/>
                </a:cubicBezTo>
                <a:cubicBezTo>
                  <a:pt x="12261866" y="4457176"/>
                  <a:pt x="12257104" y="4438126"/>
                  <a:pt x="12257104" y="4428601"/>
                </a:cubicBezTo>
                <a:cubicBezTo>
                  <a:pt x="12257104" y="4414314"/>
                  <a:pt x="12280916" y="4404789"/>
                  <a:pt x="12290441" y="4404789"/>
                </a:cubicBezTo>
                <a:cubicBezTo>
                  <a:pt x="12299966" y="4404789"/>
                  <a:pt x="12309491" y="4433364"/>
                  <a:pt x="12323779" y="4447651"/>
                </a:cubicBezTo>
                <a:close/>
                <a:moveTo>
                  <a:pt x="11676173" y="4480989"/>
                </a:moveTo>
                <a:cubicBezTo>
                  <a:pt x="11676173" y="4495276"/>
                  <a:pt x="11661886" y="4542854"/>
                  <a:pt x="11642836" y="4552379"/>
                </a:cubicBezTo>
                <a:cubicBezTo>
                  <a:pt x="11633311" y="4528614"/>
                  <a:pt x="11614261" y="4504801"/>
                  <a:pt x="11595211" y="4480989"/>
                </a:cubicBezTo>
                <a:cubicBezTo>
                  <a:pt x="11614261" y="4461939"/>
                  <a:pt x="11633311" y="4419076"/>
                  <a:pt x="11633311" y="4404789"/>
                </a:cubicBezTo>
                <a:cubicBezTo>
                  <a:pt x="11661886" y="4428601"/>
                  <a:pt x="11676173" y="4447651"/>
                  <a:pt x="11676173" y="4480989"/>
                </a:cubicBezTo>
                <a:close/>
                <a:moveTo>
                  <a:pt x="12485704" y="4480989"/>
                </a:moveTo>
                <a:cubicBezTo>
                  <a:pt x="12480941" y="4490514"/>
                  <a:pt x="12471416" y="4495276"/>
                  <a:pt x="12471416" y="4504801"/>
                </a:cubicBezTo>
                <a:cubicBezTo>
                  <a:pt x="12471416" y="4519089"/>
                  <a:pt x="12485704" y="4538091"/>
                  <a:pt x="12485704" y="4552379"/>
                </a:cubicBezTo>
                <a:cubicBezTo>
                  <a:pt x="12485704" y="4561904"/>
                  <a:pt x="12471416" y="4571429"/>
                  <a:pt x="12461891" y="4576191"/>
                </a:cubicBezTo>
                <a:cubicBezTo>
                  <a:pt x="12466654" y="4561904"/>
                  <a:pt x="12471416" y="4542854"/>
                  <a:pt x="12471416" y="4533376"/>
                </a:cubicBezTo>
                <a:cubicBezTo>
                  <a:pt x="12471416" y="4466701"/>
                  <a:pt x="12385691" y="4438126"/>
                  <a:pt x="12333304" y="4447651"/>
                </a:cubicBezTo>
                <a:cubicBezTo>
                  <a:pt x="12352354" y="4423839"/>
                  <a:pt x="12380929" y="4395264"/>
                  <a:pt x="12409504" y="4395264"/>
                </a:cubicBezTo>
                <a:cubicBezTo>
                  <a:pt x="12423791" y="4395264"/>
                  <a:pt x="12466654" y="4461939"/>
                  <a:pt x="12485704" y="4480989"/>
                </a:cubicBezTo>
                <a:close/>
                <a:moveTo>
                  <a:pt x="11842861" y="4419076"/>
                </a:moveTo>
                <a:cubicBezTo>
                  <a:pt x="11838098" y="4428601"/>
                  <a:pt x="11828573" y="4438126"/>
                  <a:pt x="11819048" y="4447651"/>
                </a:cubicBezTo>
                <a:cubicBezTo>
                  <a:pt x="11809523" y="4428601"/>
                  <a:pt x="11790473" y="4409551"/>
                  <a:pt x="11776186" y="4395264"/>
                </a:cubicBezTo>
                <a:cubicBezTo>
                  <a:pt x="11795236" y="4404789"/>
                  <a:pt x="11819048" y="4409551"/>
                  <a:pt x="11842861" y="4419076"/>
                </a:cubicBezTo>
                <a:close/>
                <a:moveTo>
                  <a:pt x="11580923" y="4457176"/>
                </a:moveTo>
                <a:cubicBezTo>
                  <a:pt x="11580923" y="4461939"/>
                  <a:pt x="11557111" y="4514326"/>
                  <a:pt x="11547586" y="4523851"/>
                </a:cubicBezTo>
                <a:cubicBezTo>
                  <a:pt x="11547586" y="4495276"/>
                  <a:pt x="11514248" y="4466701"/>
                  <a:pt x="11514248" y="4461939"/>
                </a:cubicBezTo>
                <a:cubicBezTo>
                  <a:pt x="11514248" y="4452414"/>
                  <a:pt x="11538061" y="4409551"/>
                  <a:pt x="11547586" y="4390501"/>
                </a:cubicBezTo>
                <a:cubicBezTo>
                  <a:pt x="11561873" y="4404789"/>
                  <a:pt x="11580923" y="4433364"/>
                  <a:pt x="11580923" y="4457176"/>
                </a:cubicBezTo>
                <a:close/>
                <a:moveTo>
                  <a:pt x="13204746" y="4490514"/>
                </a:moveTo>
                <a:lnTo>
                  <a:pt x="13095209" y="4490514"/>
                </a:lnTo>
                <a:cubicBezTo>
                  <a:pt x="13095209" y="4495276"/>
                  <a:pt x="13104734" y="4504801"/>
                  <a:pt x="13109496" y="4509564"/>
                </a:cubicBezTo>
                <a:lnTo>
                  <a:pt x="13061871" y="4509564"/>
                </a:lnTo>
                <a:cubicBezTo>
                  <a:pt x="13014246" y="4485751"/>
                  <a:pt x="12957144" y="4466701"/>
                  <a:pt x="12909519" y="4428601"/>
                </a:cubicBezTo>
                <a:cubicBezTo>
                  <a:pt x="12923806" y="4414314"/>
                  <a:pt x="12938094" y="4395264"/>
                  <a:pt x="12942856" y="4380976"/>
                </a:cubicBezTo>
                <a:cubicBezTo>
                  <a:pt x="13019009" y="4414314"/>
                  <a:pt x="13123784" y="4471464"/>
                  <a:pt x="13204746" y="4490514"/>
                </a:cubicBezTo>
                <a:close/>
                <a:moveTo>
                  <a:pt x="11766661" y="4423839"/>
                </a:moveTo>
                <a:cubicBezTo>
                  <a:pt x="11766661" y="4428601"/>
                  <a:pt x="11747611" y="4480989"/>
                  <a:pt x="11738086" y="4490514"/>
                </a:cubicBezTo>
                <a:cubicBezTo>
                  <a:pt x="11728561" y="4476226"/>
                  <a:pt x="11699986" y="4438126"/>
                  <a:pt x="11685698" y="4442889"/>
                </a:cubicBezTo>
                <a:cubicBezTo>
                  <a:pt x="11699986" y="4423839"/>
                  <a:pt x="11714273" y="4400026"/>
                  <a:pt x="11723798" y="4380976"/>
                </a:cubicBezTo>
                <a:cubicBezTo>
                  <a:pt x="11752373" y="4395264"/>
                  <a:pt x="11766661" y="4385739"/>
                  <a:pt x="11766661" y="4423839"/>
                </a:cubicBezTo>
                <a:close/>
                <a:moveTo>
                  <a:pt x="11290458" y="4452414"/>
                </a:moveTo>
                <a:cubicBezTo>
                  <a:pt x="11290458" y="4457176"/>
                  <a:pt x="11285696" y="4504801"/>
                  <a:pt x="11271408" y="4504801"/>
                </a:cubicBezTo>
                <a:cubicBezTo>
                  <a:pt x="11247596" y="4504801"/>
                  <a:pt x="11233309" y="4490514"/>
                  <a:pt x="11219021" y="4476226"/>
                </a:cubicBezTo>
                <a:cubicBezTo>
                  <a:pt x="11247596" y="4442889"/>
                  <a:pt x="11247596" y="4409551"/>
                  <a:pt x="11247596" y="4376214"/>
                </a:cubicBezTo>
                <a:cubicBezTo>
                  <a:pt x="11280933" y="4400026"/>
                  <a:pt x="11290458" y="4419076"/>
                  <a:pt x="11290458" y="4452414"/>
                </a:cubicBezTo>
                <a:close/>
                <a:moveTo>
                  <a:pt x="12200000" y="4357164"/>
                </a:moveTo>
                <a:cubicBezTo>
                  <a:pt x="12204763" y="4361926"/>
                  <a:pt x="12204763" y="4376214"/>
                  <a:pt x="12204763" y="4380976"/>
                </a:cubicBezTo>
                <a:cubicBezTo>
                  <a:pt x="12214288" y="4376214"/>
                  <a:pt x="12223813" y="4366689"/>
                  <a:pt x="12238100" y="4366689"/>
                </a:cubicBezTo>
                <a:cubicBezTo>
                  <a:pt x="12242863" y="4366689"/>
                  <a:pt x="12276154" y="4366689"/>
                  <a:pt x="12285679" y="4385739"/>
                </a:cubicBezTo>
                <a:cubicBezTo>
                  <a:pt x="12261866" y="4409551"/>
                  <a:pt x="12152375" y="4452414"/>
                  <a:pt x="12176188" y="4504801"/>
                </a:cubicBezTo>
                <a:lnTo>
                  <a:pt x="12157138" y="4504801"/>
                </a:lnTo>
                <a:cubicBezTo>
                  <a:pt x="12147613" y="4495276"/>
                  <a:pt x="12138088" y="4480989"/>
                  <a:pt x="12128563" y="4480989"/>
                </a:cubicBezTo>
                <a:cubicBezTo>
                  <a:pt x="12104750" y="4476226"/>
                  <a:pt x="12061888" y="4471464"/>
                  <a:pt x="12052363" y="4471464"/>
                </a:cubicBezTo>
                <a:cubicBezTo>
                  <a:pt x="12033313" y="4471464"/>
                  <a:pt x="12028550" y="4466701"/>
                  <a:pt x="11999975" y="4490514"/>
                </a:cubicBezTo>
                <a:cubicBezTo>
                  <a:pt x="11995213" y="4480989"/>
                  <a:pt x="11990450" y="4476226"/>
                  <a:pt x="11990450" y="4461939"/>
                </a:cubicBezTo>
                <a:cubicBezTo>
                  <a:pt x="11990450" y="4419076"/>
                  <a:pt x="12052363" y="4438126"/>
                  <a:pt x="12052363" y="4409551"/>
                </a:cubicBezTo>
                <a:cubicBezTo>
                  <a:pt x="12052363" y="4395264"/>
                  <a:pt x="12047600" y="4390501"/>
                  <a:pt x="12042838" y="4376214"/>
                </a:cubicBezTo>
                <a:cubicBezTo>
                  <a:pt x="12061888" y="4376214"/>
                  <a:pt x="12085700" y="4361926"/>
                  <a:pt x="12095225" y="4361926"/>
                </a:cubicBezTo>
                <a:cubicBezTo>
                  <a:pt x="12109513" y="4361926"/>
                  <a:pt x="12123800" y="4371451"/>
                  <a:pt x="12133325" y="4385739"/>
                </a:cubicBezTo>
                <a:cubicBezTo>
                  <a:pt x="12142850" y="4376214"/>
                  <a:pt x="12157138" y="4361926"/>
                  <a:pt x="12166663" y="4357164"/>
                </a:cubicBezTo>
                <a:lnTo>
                  <a:pt x="12200000" y="4357164"/>
                </a:lnTo>
                <a:close/>
                <a:moveTo>
                  <a:pt x="11709511" y="4376214"/>
                </a:moveTo>
                <a:cubicBezTo>
                  <a:pt x="11704748" y="4395264"/>
                  <a:pt x="11695223" y="4414314"/>
                  <a:pt x="11676173" y="4433364"/>
                </a:cubicBezTo>
                <a:cubicBezTo>
                  <a:pt x="11666648" y="4419076"/>
                  <a:pt x="11647598" y="4400026"/>
                  <a:pt x="11633311" y="4385739"/>
                </a:cubicBezTo>
                <a:cubicBezTo>
                  <a:pt x="11628548" y="4376214"/>
                  <a:pt x="11633311" y="4361926"/>
                  <a:pt x="11628548" y="4352401"/>
                </a:cubicBezTo>
                <a:cubicBezTo>
                  <a:pt x="11652361" y="4357164"/>
                  <a:pt x="11680936" y="4366689"/>
                  <a:pt x="11709511" y="4376214"/>
                </a:cubicBezTo>
                <a:close/>
                <a:moveTo>
                  <a:pt x="11447621" y="4404789"/>
                </a:moveTo>
                <a:cubicBezTo>
                  <a:pt x="11447621" y="4414314"/>
                  <a:pt x="11438096" y="4442889"/>
                  <a:pt x="11423808" y="4461939"/>
                </a:cubicBezTo>
                <a:cubicBezTo>
                  <a:pt x="11414283" y="4457176"/>
                  <a:pt x="11399996" y="4447651"/>
                  <a:pt x="11395233" y="4438126"/>
                </a:cubicBezTo>
                <a:cubicBezTo>
                  <a:pt x="11390471" y="4423839"/>
                  <a:pt x="11390471" y="4400026"/>
                  <a:pt x="11390471" y="4385739"/>
                </a:cubicBezTo>
                <a:cubicBezTo>
                  <a:pt x="11390471" y="4376214"/>
                  <a:pt x="11409521" y="4357164"/>
                  <a:pt x="11414283" y="4342876"/>
                </a:cubicBezTo>
                <a:cubicBezTo>
                  <a:pt x="11423808" y="4347639"/>
                  <a:pt x="11447621" y="4390501"/>
                  <a:pt x="11447621" y="4404789"/>
                </a:cubicBezTo>
                <a:close/>
                <a:moveTo>
                  <a:pt x="12433316" y="4338114"/>
                </a:moveTo>
                <a:cubicBezTo>
                  <a:pt x="12452366" y="4342876"/>
                  <a:pt x="12457129" y="4352401"/>
                  <a:pt x="12471416" y="4366689"/>
                </a:cubicBezTo>
                <a:cubicBezTo>
                  <a:pt x="12480941" y="4361926"/>
                  <a:pt x="12485704" y="4352401"/>
                  <a:pt x="12499991" y="4352401"/>
                </a:cubicBezTo>
                <a:cubicBezTo>
                  <a:pt x="12509516" y="4352401"/>
                  <a:pt x="12523804" y="4361926"/>
                  <a:pt x="12533329" y="4361926"/>
                </a:cubicBezTo>
                <a:lnTo>
                  <a:pt x="12533329" y="4376214"/>
                </a:lnTo>
                <a:lnTo>
                  <a:pt x="12523804" y="4385739"/>
                </a:lnTo>
                <a:cubicBezTo>
                  <a:pt x="12533329" y="4390501"/>
                  <a:pt x="12542854" y="4390501"/>
                  <a:pt x="12552379" y="4390501"/>
                </a:cubicBezTo>
                <a:cubicBezTo>
                  <a:pt x="12561904" y="4409551"/>
                  <a:pt x="12585716" y="4433364"/>
                  <a:pt x="12585716" y="4442889"/>
                </a:cubicBezTo>
                <a:cubicBezTo>
                  <a:pt x="12585716" y="4471464"/>
                  <a:pt x="12576191" y="4485751"/>
                  <a:pt x="12552379" y="4485751"/>
                </a:cubicBezTo>
                <a:cubicBezTo>
                  <a:pt x="12538091" y="4485751"/>
                  <a:pt x="12504754" y="4476226"/>
                  <a:pt x="12485704" y="4461939"/>
                </a:cubicBezTo>
                <a:cubicBezTo>
                  <a:pt x="12471416" y="4457176"/>
                  <a:pt x="12471416" y="4442889"/>
                  <a:pt x="12466654" y="4438126"/>
                </a:cubicBezTo>
                <a:cubicBezTo>
                  <a:pt x="12457129" y="4419076"/>
                  <a:pt x="12438079" y="4409551"/>
                  <a:pt x="12433316" y="4395264"/>
                </a:cubicBezTo>
                <a:cubicBezTo>
                  <a:pt x="12428554" y="4385739"/>
                  <a:pt x="12428554" y="4352401"/>
                  <a:pt x="12414266" y="4347639"/>
                </a:cubicBezTo>
                <a:lnTo>
                  <a:pt x="12423791" y="4338114"/>
                </a:lnTo>
                <a:lnTo>
                  <a:pt x="12433316" y="4338114"/>
                </a:lnTo>
                <a:close/>
                <a:moveTo>
                  <a:pt x="11609498" y="4352401"/>
                </a:moveTo>
                <a:cubicBezTo>
                  <a:pt x="11619023" y="4361926"/>
                  <a:pt x="11623786" y="4380976"/>
                  <a:pt x="11623786" y="4390501"/>
                </a:cubicBezTo>
                <a:cubicBezTo>
                  <a:pt x="11623786" y="4419076"/>
                  <a:pt x="11604736" y="4438126"/>
                  <a:pt x="11590448" y="4466701"/>
                </a:cubicBezTo>
                <a:cubicBezTo>
                  <a:pt x="11595211" y="4438126"/>
                  <a:pt x="11580923" y="4409551"/>
                  <a:pt x="11557111" y="4380976"/>
                </a:cubicBezTo>
                <a:cubicBezTo>
                  <a:pt x="11571398" y="4366689"/>
                  <a:pt x="11580923" y="4352401"/>
                  <a:pt x="11585686" y="4338114"/>
                </a:cubicBezTo>
                <a:cubicBezTo>
                  <a:pt x="11595211" y="4342876"/>
                  <a:pt x="11604736" y="4338114"/>
                  <a:pt x="11609498" y="4352401"/>
                </a:cubicBezTo>
                <a:close/>
                <a:moveTo>
                  <a:pt x="11523773" y="4395264"/>
                </a:moveTo>
                <a:cubicBezTo>
                  <a:pt x="11523773" y="4404789"/>
                  <a:pt x="11514248" y="4438126"/>
                  <a:pt x="11504723" y="4457176"/>
                </a:cubicBezTo>
                <a:cubicBezTo>
                  <a:pt x="11495198" y="4442889"/>
                  <a:pt x="11471433" y="4414314"/>
                  <a:pt x="11471433" y="4404789"/>
                </a:cubicBezTo>
                <a:cubicBezTo>
                  <a:pt x="11471433" y="4390501"/>
                  <a:pt x="11490436" y="4361926"/>
                  <a:pt x="11499961" y="4338114"/>
                </a:cubicBezTo>
                <a:cubicBezTo>
                  <a:pt x="11523773" y="4357164"/>
                  <a:pt x="11523773" y="4376214"/>
                  <a:pt x="11523773" y="4395264"/>
                </a:cubicBezTo>
                <a:close/>
                <a:moveTo>
                  <a:pt x="11380946" y="4419076"/>
                </a:moveTo>
                <a:cubicBezTo>
                  <a:pt x="11380946" y="4438126"/>
                  <a:pt x="11385708" y="4447651"/>
                  <a:pt x="11352371" y="4485751"/>
                </a:cubicBezTo>
                <a:cubicBezTo>
                  <a:pt x="11342846" y="4471464"/>
                  <a:pt x="11338083" y="4433364"/>
                  <a:pt x="11309508" y="4423839"/>
                </a:cubicBezTo>
                <a:cubicBezTo>
                  <a:pt x="11328558" y="4395264"/>
                  <a:pt x="11338083" y="4366689"/>
                  <a:pt x="11338083" y="4338114"/>
                </a:cubicBezTo>
                <a:cubicBezTo>
                  <a:pt x="11371421" y="4357164"/>
                  <a:pt x="11380946" y="4390501"/>
                  <a:pt x="11380946" y="4419076"/>
                </a:cubicBezTo>
                <a:close/>
                <a:moveTo>
                  <a:pt x="11671411" y="4352401"/>
                </a:moveTo>
                <a:cubicBezTo>
                  <a:pt x="11661886" y="4347639"/>
                  <a:pt x="11647598" y="4342876"/>
                  <a:pt x="11633311" y="4338114"/>
                </a:cubicBezTo>
                <a:cubicBezTo>
                  <a:pt x="11652361" y="4338114"/>
                  <a:pt x="11642836" y="4328589"/>
                  <a:pt x="11695223" y="4333351"/>
                </a:cubicBezTo>
                <a:lnTo>
                  <a:pt x="11671411" y="4352401"/>
                </a:lnTo>
                <a:close/>
                <a:moveTo>
                  <a:pt x="11238071" y="4404789"/>
                </a:moveTo>
                <a:cubicBezTo>
                  <a:pt x="11238071" y="4419076"/>
                  <a:pt x="11219021" y="4466701"/>
                  <a:pt x="11199971" y="4476226"/>
                </a:cubicBezTo>
                <a:cubicBezTo>
                  <a:pt x="11190446" y="4452414"/>
                  <a:pt x="11176159" y="4428601"/>
                  <a:pt x="11152346" y="4404789"/>
                </a:cubicBezTo>
                <a:cubicBezTo>
                  <a:pt x="11171396" y="4385739"/>
                  <a:pt x="11185684" y="4342876"/>
                  <a:pt x="11195209" y="4328589"/>
                </a:cubicBezTo>
                <a:cubicBezTo>
                  <a:pt x="11214259" y="4338114"/>
                  <a:pt x="11238071" y="4376214"/>
                  <a:pt x="11238071" y="4404789"/>
                </a:cubicBezTo>
                <a:close/>
                <a:moveTo>
                  <a:pt x="13180934" y="4414314"/>
                </a:moveTo>
                <a:cubicBezTo>
                  <a:pt x="13176171" y="4409551"/>
                  <a:pt x="13166646" y="4409551"/>
                  <a:pt x="13161884" y="4414314"/>
                </a:cubicBezTo>
                <a:cubicBezTo>
                  <a:pt x="13180934" y="4423839"/>
                  <a:pt x="13204746" y="4461939"/>
                  <a:pt x="13214271" y="4480989"/>
                </a:cubicBezTo>
                <a:lnTo>
                  <a:pt x="13195221" y="4480989"/>
                </a:lnTo>
                <a:cubicBezTo>
                  <a:pt x="13114259" y="4452414"/>
                  <a:pt x="13028534" y="4409551"/>
                  <a:pt x="12942856" y="4366689"/>
                </a:cubicBezTo>
                <a:cubicBezTo>
                  <a:pt x="12942856" y="4366689"/>
                  <a:pt x="12938094" y="4357164"/>
                  <a:pt x="12933331" y="4352401"/>
                </a:cubicBezTo>
                <a:cubicBezTo>
                  <a:pt x="12976194" y="4333351"/>
                  <a:pt x="12990481" y="4323826"/>
                  <a:pt x="13028534" y="4323826"/>
                </a:cubicBezTo>
                <a:cubicBezTo>
                  <a:pt x="13076159" y="4323826"/>
                  <a:pt x="13157121" y="4342876"/>
                  <a:pt x="13180934" y="4414314"/>
                </a:cubicBezTo>
                <a:close/>
                <a:moveTo>
                  <a:pt x="11538061" y="4380976"/>
                </a:moveTo>
                <a:cubicBezTo>
                  <a:pt x="11533298" y="4361926"/>
                  <a:pt x="11514248" y="4338114"/>
                  <a:pt x="11514248" y="4323826"/>
                </a:cubicBezTo>
                <a:cubicBezTo>
                  <a:pt x="11514248" y="4309539"/>
                  <a:pt x="11552348" y="4323826"/>
                  <a:pt x="11571398" y="4333351"/>
                </a:cubicBezTo>
                <a:cubicBezTo>
                  <a:pt x="11566636" y="4347639"/>
                  <a:pt x="11552348" y="4366689"/>
                  <a:pt x="11538061" y="4380976"/>
                </a:cubicBezTo>
                <a:close/>
                <a:moveTo>
                  <a:pt x="11614261" y="4328589"/>
                </a:moveTo>
                <a:cubicBezTo>
                  <a:pt x="11585686" y="4323826"/>
                  <a:pt x="11571398" y="4319064"/>
                  <a:pt x="11557111" y="4314301"/>
                </a:cubicBezTo>
                <a:cubicBezTo>
                  <a:pt x="11566636" y="4314301"/>
                  <a:pt x="11580923" y="4314301"/>
                  <a:pt x="11619023" y="4309539"/>
                </a:cubicBezTo>
                <a:cubicBezTo>
                  <a:pt x="11614261" y="4314301"/>
                  <a:pt x="11614261" y="4319064"/>
                  <a:pt x="11614261" y="4328589"/>
                </a:cubicBezTo>
                <a:close/>
                <a:moveTo>
                  <a:pt x="11504723" y="4314301"/>
                </a:moveTo>
                <a:cubicBezTo>
                  <a:pt x="11504723" y="4319064"/>
                  <a:pt x="11495198" y="4328589"/>
                  <a:pt x="11490436" y="4328589"/>
                </a:cubicBezTo>
                <a:cubicBezTo>
                  <a:pt x="11490436" y="4323826"/>
                  <a:pt x="11490436" y="4309539"/>
                  <a:pt x="11485673" y="4309539"/>
                </a:cubicBezTo>
                <a:lnTo>
                  <a:pt x="11504723" y="4314301"/>
                </a:lnTo>
                <a:close/>
                <a:moveTo>
                  <a:pt x="12409504" y="4333351"/>
                </a:moveTo>
                <a:cubicBezTo>
                  <a:pt x="12404741" y="4323826"/>
                  <a:pt x="12395216" y="4314301"/>
                  <a:pt x="12385691" y="4304776"/>
                </a:cubicBezTo>
                <a:cubicBezTo>
                  <a:pt x="12390454" y="4304776"/>
                  <a:pt x="12409504" y="4319064"/>
                  <a:pt x="12409504" y="4333351"/>
                </a:cubicBezTo>
                <a:close/>
                <a:moveTo>
                  <a:pt x="12071413" y="4361926"/>
                </a:moveTo>
                <a:cubicBezTo>
                  <a:pt x="12061888" y="4361926"/>
                  <a:pt x="12047600" y="4366689"/>
                  <a:pt x="12038075" y="4371451"/>
                </a:cubicBezTo>
                <a:cubicBezTo>
                  <a:pt x="12033313" y="4385739"/>
                  <a:pt x="12033313" y="4400026"/>
                  <a:pt x="12019025" y="4409551"/>
                </a:cubicBezTo>
                <a:cubicBezTo>
                  <a:pt x="12009500" y="4423839"/>
                  <a:pt x="11990450" y="4438126"/>
                  <a:pt x="11980925" y="4452414"/>
                </a:cubicBezTo>
                <a:cubicBezTo>
                  <a:pt x="11971400" y="4447651"/>
                  <a:pt x="11957113" y="4442889"/>
                  <a:pt x="11947588" y="4442889"/>
                </a:cubicBezTo>
                <a:cubicBezTo>
                  <a:pt x="11933300" y="4442889"/>
                  <a:pt x="11919013" y="4447651"/>
                  <a:pt x="11904725" y="4452414"/>
                </a:cubicBezTo>
                <a:cubicBezTo>
                  <a:pt x="11904725" y="4404789"/>
                  <a:pt x="11899963" y="4352401"/>
                  <a:pt x="11904725" y="4304776"/>
                </a:cubicBezTo>
                <a:cubicBezTo>
                  <a:pt x="11952350" y="4319064"/>
                  <a:pt x="12014263" y="4366689"/>
                  <a:pt x="12071413" y="4361926"/>
                </a:cubicBezTo>
                <a:close/>
                <a:moveTo>
                  <a:pt x="13052346" y="4300014"/>
                </a:moveTo>
                <a:cubicBezTo>
                  <a:pt x="13014246" y="4309539"/>
                  <a:pt x="12976194" y="4323826"/>
                  <a:pt x="12938094" y="4338114"/>
                </a:cubicBezTo>
                <a:cubicBezTo>
                  <a:pt x="12938094" y="4333351"/>
                  <a:pt x="12933331" y="4323826"/>
                  <a:pt x="12933331" y="4314301"/>
                </a:cubicBezTo>
                <a:cubicBezTo>
                  <a:pt x="12947619" y="4300014"/>
                  <a:pt x="12990481" y="4295251"/>
                  <a:pt x="13004769" y="4300014"/>
                </a:cubicBezTo>
                <a:lnTo>
                  <a:pt x="13052346" y="4300014"/>
                </a:lnTo>
                <a:close/>
                <a:moveTo>
                  <a:pt x="10071402" y="4357164"/>
                </a:moveTo>
                <a:lnTo>
                  <a:pt x="10071402" y="4447651"/>
                </a:lnTo>
                <a:lnTo>
                  <a:pt x="9628536" y="4380976"/>
                </a:lnTo>
                <a:lnTo>
                  <a:pt x="9628536" y="4295251"/>
                </a:lnTo>
                <a:lnTo>
                  <a:pt x="10071402" y="4357164"/>
                </a:lnTo>
                <a:close/>
                <a:moveTo>
                  <a:pt x="12333304" y="4338114"/>
                </a:moveTo>
                <a:cubicBezTo>
                  <a:pt x="12357116" y="4352401"/>
                  <a:pt x="12390454" y="4371451"/>
                  <a:pt x="12419029" y="4385739"/>
                </a:cubicBezTo>
                <a:cubicBezTo>
                  <a:pt x="12390454" y="4385739"/>
                  <a:pt x="12347591" y="4409551"/>
                  <a:pt x="12328541" y="4438126"/>
                </a:cubicBezTo>
                <a:cubicBezTo>
                  <a:pt x="12309491" y="4414314"/>
                  <a:pt x="12299966" y="4380976"/>
                  <a:pt x="12276154" y="4361926"/>
                </a:cubicBezTo>
                <a:cubicBezTo>
                  <a:pt x="12261866" y="4347639"/>
                  <a:pt x="12228575" y="4361926"/>
                  <a:pt x="12214288" y="4352401"/>
                </a:cubicBezTo>
                <a:cubicBezTo>
                  <a:pt x="12204763" y="4352401"/>
                  <a:pt x="12195238" y="4347639"/>
                  <a:pt x="12180950" y="4338114"/>
                </a:cubicBezTo>
                <a:lnTo>
                  <a:pt x="12195238" y="4309539"/>
                </a:lnTo>
                <a:cubicBezTo>
                  <a:pt x="12214288" y="4309539"/>
                  <a:pt x="12247579" y="4319064"/>
                  <a:pt x="12247579" y="4304776"/>
                </a:cubicBezTo>
                <a:cubicBezTo>
                  <a:pt x="12247579" y="4295251"/>
                  <a:pt x="12242863" y="4300014"/>
                  <a:pt x="12238100" y="4295251"/>
                </a:cubicBezTo>
                <a:lnTo>
                  <a:pt x="12271391" y="4290489"/>
                </a:lnTo>
                <a:cubicBezTo>
                  <a:pt x="12290441" y="4300014"/>
                  <a:pt x="12309491" y="4323826"/>
                  <a:pt x="12333304" y="4338114"/>
                </a:cubicBezTo>
                <a:close/>
                <a:moveTo>
                  <a:pt x="11419046" y="4285726"/>
                </a:moveTo>
                <a:cubicBezTo>
                  <a:pt x="11476196" y="4304776"/>
                  <a:pt x="11476196" y="4300014"/>
                  <a:pt x="11476196" y="4342876"/>
                </a:cubicBezTo>
                <a:cubicBezTo>
                  <a:pt x="11476196" y="4366689"/>
                  <a:pt x="11476196" y="4366689"/>
                  <a:pt x="11457146" y="4400026"/>
                </a:cubicBezTo>
                <a:cubicBezTo>
                  <a:pt x="11457146" y="4366689"/>
                  <a:pt x="11438096" y="4342876"/>
                  <a:pt x="11419046" y="4328589"/>
                </a:cubicBezTo>
                <a:cubicBezTo>
                  <a:pt x="11419046" y="4314301"/>
                  <a:pt x="11419046" y="4300014"/>
                  <a:pt x="11409521" y="4285726"/>
                </a:cubicBezTo>
                <a:lnTo>
                  <a:pt x="11419046" y="4285726"/>
                </a:lnTo>
                <a:close/>
                <a:moveTo>
                  <a:pt x="10476167" y="4309539"/>
                </a:moveTo>
                <a:lnTo>
                  <a:pt x="10476167" y="4366689"/>
                </a:lnTo>
                <a:cubicBezTo>
                  <a:pt x="10466642" y="4371451"/>
                  <a:pt x="10466642" y="4376214"/>
                  <a:pt x="10452354" y="4376214"/>
                </a:cubicBezTo>
                <a:lnTo>
                  <a:pt x="10109502" y="4333351"/>
                </a:lnTo>
                <a:cubicBezTo>
                  <a:pt x="10114264" y="4328589"/>
                  <a:pt x="10119027" y="4328589"/>
                  <a:pt x="10128552" y="4328589"/>
                </a:cubicBezTo>
                <a:lnTo>
                  <a:pt x="10466642" y="4366689"/>
                </a:lnTo>
                <a:lnTo>
                  <a:pt x="10466642" y="4323826"/>
                </a:lnTo>
                <a:cubicBezTo>
                  <a:pt x="10385679" y="4319064"/>
                  <a:pt x="10295239" y="4309539"/>
                  <a:pt x="10214277" y="4295251"/>
                </a:cubicBezTo>
                <a:cubicBezTo>
                  <a:pt x="10180939" y="4290489"/>
                  <a:pt x="10142839" y="4285726"/>
                  <a:pt x="10109502" y="4276201"/>
                </a:cubicBezTo>
                <a:cubicBezTo>
                  <a:pt x="10109502" y="4276201"/>
                  <a:pt x="10109502" y="4271439"/>
                  <a:pt x="10114264" y="4271439"/>
                </a:cubicBezTo>
                <a:cubicBezTo>
                  <a:pt x="10223802" y="4290489"/>
                  <a:pt x="10361867" y="4309539"/>
                  <a:pt x="10476167" y="4309539"/>
                </a:cubicBezTo>
                <a:close/>
                <a:moveTo>
                  <a:pt x="12642819" y="4280964"/>
                </a:moveTo>
                <a:cubicBezTo>
                  <a:pt x="12657106" y="4280964"/>
                  <a:pt x="12666631" y="4266676"/>
                  <a:pt x="12680919" y="4266676"/>
                </a:cubicBezTo>
                <a:cubicBezTo>
                  <a:pt x="12690444" y="4266676"/>
                  <a:pt x="12709494" y="4271439"/>
                  <a:pt x="12723781" y="4276201"/>
                </a:cubicBezTo>
                <a:cubicBezTo>
                  <a:pt x="12657106" y="4261914"/>
                  <a:pt x="12666631" y="4347639"/>
                  <a:pt x="12642819" y="4385739"/>
                </a:cubicBezTo>
                <a:cubicBezTo>
                  <a:pt x="12695206" y="4376214"/>
                  <a:pt x="12647581" y="4285726"/>
                  <a:pt x="12714256" y="4285726"/>
                </a:cubicBezTo>
                <a:cubicBezTo>
                  <a:pt x="12723781" y="4285726"/>
                  <a:pt x="12728544" y="4290489"/>
                  <a:pt x="12738069" y="4295251"/>
                </a:cubicBezTo>
                <a:cubicBezTo>
                  <a:pt x="12733306" y="4295251"/>
                  <a:pt x="12733306" y="4304776"/>
                  <a:pt x="12733306" y="4323826"/>
                </a:cubicBezTo>
                <a:cubicBezTo>
                  <a:pt x="12747594" y="4319064"/>
                  <a:pt x="12757119" y="4304776"/>
                  <a:pt x="12766644" y="4304776"/>
                </a:cubicBezTo>
                <a:cubicBezTo>
                  <a:pt x="12780931" y="4304776"/>
                  <a:pt x="12785694" y="4309539"/>
                  <a:pt x="12790456" y="4314301"/>
                </a:cubicBezTo>
                <a:cubicBezTo>
                  <a:pt x="12776169" y="4323826"/>
                  <a:pt x="12752356" y="4338114"/>
                  <a:pt x="12752356" y="4352401"/>
                </a:cubicBezTo>
                <a:cubicBezTo>
                  <a:pt x="12752356" y="4361926"/>
                  <a:pt x="12761881" y="4371451"/>
                  <a:pt x="12771406" y="4371451"/>
                </a:cubicBezTo>
                <a:cubicBezTo>
                  <a:pt x="12785694" y="4371451"/>
                  <a:pt x="12795219" y="4361926"/>
                  <a:pt x="12804744" y="4361926"/>
                </a:cubicBezTo>
                <a:cubicBezTo>
                  <a:pt x="12819031" y="4361926"/>
                  <a:pt x="12833319" y="4366689"/>
                  <a:pt x="12833319" y="4380976"/>
                </a:cubicBezTo>
                <a:cubicBezTo>
                  <a:pt x="12833319" y="4404789"/>
                  <a:pt x="12814269" y="4395264"/>
                  <a:pt x="12799981" y="4409551"/>
                </a:cubicBezTo>
                <a:cubicBezTo>
                  <a:pt x="12804744" y="4419076"/>
                  <a:pt x="12814269" y="4419076"/>
                  <a:pt x="12823794" y="4423839"/>
                </a:cubicBezTo>
                <a:cubicBezTo>
                  <a:pt x="12814269" y="4433364"/>
                  <a:pt x="12795219" y="4442889"/>
                  <a:pt x="12785694" y="4442889"/>
                </a:cubicBezTo>
                <a:cubicBezTo>
                  <a:pt x="12761881" y="4442889"/>
                  <a:pt x="12714256" y="4414314"/>
                  <a:pt x="12699969" y="4409551"/>
                </a:cubicBezTo>
                <a:cubicBezTo>
                  <a:pt x="12699969" y="4409551"/>
                  <a:pt x="12699969" y="4400026"/>
                  <a:pt x="12695206" y="4395264"/>
                </a:cubicBezTo>
                <a:cubicBezTo>
                  <a:pt x="12590479" y="4395264"/>
                  <a:pt x="12585716" y="4400026"/>
                  <a:pt x="12571429" y="4400026"/>
                </a:cubicBezTo>
                <a:cubicBezTo>
                  <a:pt x="12571429" y="4400026"/>
                  <a:pt x="12561904" y="4380976"/>
                  <a:pt x="12542854" y="4380976"/>
                </a:cubicBezTo>
                <a:cubicBezTo>
                  <a:pt x="12542854" y="4357164"/>
                  <a:pt x="12533329" y="4347639"/>
                  <a:pt x="12514279" y="4342876"/>
                </a:cubicBezTo>
                <a:cubicBezTo>
                  <a:pt x="12514279" y="4333351"/>
                  <a:pt x="12523804" y="4323826"/>
                  <a:pt x="12523804" y="4304776"/>
                </a:cubicBezTo>
                <a:cubicBezTo>
                  <a:pt x="12533329" y="4295251"/>
                  <a:pt x="12604766" y="4266676"/>
                  <a:pt x="12628531" y="4266676"/>
                </a:cubicBezTo>
                <a:cubicBezTo>
                  <a:pt x="12642819" y="4266676"/>
                  <a:pt x="12633294" y="4280964"/>
                  <a:pt x="12642819" y="4280964"/>
                </a:cubicBezTo>
                <a:close/>
                <a:moveTo>
                  <a:pt x="11323796" y="4266676"/>
                </a:moveTo>
                <a:cubicBezTo>
                  <a:pt x="11376183" y="4280964"/>
                  <a:pt x="11404758" y="4261914"/>
                  <a:pt x="11404758" y="4319064"/>
                </a:cubicBezTo>
                <a:cubicBezTo>
                  <a:pt x="11404758" y="4338114"/>
                  <a:pt x="11404758" y="4347639"/>
                  <a:pt x="11385708" y="4366689"/>
                </a:cubicBezTo>
                <a:cubicBezTo>
                  <a:pt x="11371421" y="4352401"/>
                  <a:pt x="11342846" y="4338114"/>
                  <a:pt x="11333321" y="4319064"/>
                </a:cubicBezTo>
                <a:cubicBezTo>
                  <a:pt x="11323796" y="4304776"/>
                  <a:pt x="11323796" y="4285726"/>
                  <a:pt x="11309508" y="4266676"/>
                </a:cubicBezTo>
                <a:lnTo>
                  <a:pt x="11323796" y="4266676"/>
                </a:lnTo>
                <a:close/>
                <a:moveTo>
                  <a:pt x="11323796" y="4342876"/>
                </a:moveTo>
                <a:cubicBezTo>
                  <a:pt x="11323796" y="4371451"/>
                  <a:pt x="11323796" y="4376214"/>
                  <a:pt x="11299983" y="4414314"/>
                </a:cubicBezTo>
                <a:cubicBezTo>
                  <a:pt x="11290458" y="4400026"/>
                  <a:pt x="11271408" y="4376214"/>
                  <a:pt x="11247596" y="4361926"/>
                </a:cubicBezTo>
                <a:cubicBezTo>
                  <a:pt x="11271408" y="4333351"/>
                  <a:pt x="11285696" y="4295251"/>
                  <a:pt x="11280933" y="4266676"/>
                </a:cubicBezTo>
                <a:cubicBezTo>
                  <a:pt x="11323796" y="4285726"/>
                  <a:pt x="11323796" y="4319064"/>
                  <a:pt x="11323796" y="4342876"/>
                </a:cubicBezTo>
                <a:close/>
                <a:moveTo>
                  <a:pt x="11271408" y="4261914"/>
                </a:moveTo>
                <a:lnTo>
                  <a:pt x="11271408" y="4290489"/>
                </a:lnTo>
                <a:cubicBezTo>
                  <a:pt x="11266646" y="4314301"/>
                  <a:pt x="11257121" y="4333351"/>
                  <a:pt x="11238071" y="4352401"/>
                </a:cubicBezTo>
                <a:cubicBezTo>
                  <a:pt x="11199971" y="4319064"/>
                  <a:pt x="11185684" y="4295251"/>
                  <a:pt x="11180921" y="4261914"/>
                </a:cubicBezTo>
                <a:lnTo>
                  <a:pt x="11271408" y="4261914"/>
                </a:lnTo>
                <a:close/>
                <a:moveTo>
                  <a:pt x="11166634" y="4261914"/>
                </a:moveTo>
                <a:cubicBezTo>
                  <a:pt x="11171396" y="4276201"/>
                  <a:pt x="11180921" y="4300014"/>
                  <a:pt x="11180921" y="4314301"/>
                </a:cubicBezTo>
                <a:cubicBezTo>
                  <a:pt x="11180921" y="4342876"/>
                  <a:pt x="11161871" y="4371451"/>
                  <a:pt x="11142821" y="4400026"/>
                </a:cubicBezTo>
                <a:lnTo>
                  <a:pt x="11142821" y="4261914"/>
                </a:lnTo>
                <a:lnTo>
                  <a:pt x="11166634" y="4261914"/>
                </a:lnTo>
                <a:close/>
                <a:moveTo>
                  <a:pt x="8795242" y="4585716"/>
                </a:moveTo>
                <a:lnTo>
                  <a:pt x="8761904" y="4585716"/>
                </a:lnTo>
                <a:cubicBezTo>
                  <a:pt x="8752379" y="4561904"/>
                  <a:pt x="8761904" y="4547616"/>
                  <a:pt x="8761904" y="4542854"/>
                </a:cubicBezTo>
                <a:cubicBezTo>
                  <a:pt x="8761904" y="4533376"/>
                  <a:pt x="8761904" y="4519089"/>
                  <a:pt x="8766667" y="4357164"/>
                </a:cubicBezTo>
                <a:cubicBezTo>
                  <a:pt x="8723804" y="4333351"/>
                  <a:pt x="8714279" y="4319064"/>
                  <a:pt x="8680942" y="4319064"/>
                </a:cubicBezTo>
                <a:cubicBezTo>
                  <a:pt x="8666654" y="4319064"/>
                  <a:pt x="8576167" y="4314301"/>
                  <a:pt x="8533304" y="4333351"/>
                </a:cubicBezTo>
                <a:cubicBezTo>
                  <a:pt x="8499967" y="4347639"/>
                  <a:pt x="8480917" y="4380976"/>
                  <a:pt x="8452342" y="4400026"/>
                </a:cubicBezTo>
                <a:lnTo>
                  <a:pt x="8452342" y="4619054"/>
                </a:lnTo>
                <a:cubicBezTo>
                  <a:pt x="8438054" y="4619054"/>
                  <a:pt x="8419052" y="4619054"/>
                  <a:pt x="8404765" y="4623816"/>
                </a:cubicBezTo>
                <a:lnTo>
                  <a:pt x="8404765" y="4595241"/>
                </a:lnTo>
                <a:cubicBezTo>
                  <a:pt x="8409527" y="4595241"/>
                  <a:pt x="8419052" y="4595241"/>
                  <a:pt x="8423815" y="4590479"/>
                </a:cubicBezTo>
                <a:lnTo>
                  <a:pt x="8423815" y="4400026"/>
                </a:lnTo>
                <a:cubicBezTo>
                  <a:pt x="8357140" y="4376214"/>
                  <a:pt x="8376190" y="4361926"/>
                  <a:pt x="8333327" y="4361926"/>
                </a:cubicBezTo>
                <a:cubicBezTo>
                  <a:pt x="8323802" y="4361926"/>
                  <a:pt x="8242840" y="4366689"/>
                  <a:pt x="8204740" y="4376214"/>
                </a:cubicBezTo>
                <a:cubicBezTo>
                  <a:pt x="8190452" y="4376214"/>
                  <a:pt x="8185690" y="4395264"/>
                  <a:pt x="8180927" y="4400026"/>
                </a:cubicBezTo>
                <a:cubicBezTo>
                  <a:pt x="8166640" y="4409551"/>
                  <a:pt x="8147590" y="4423839"/>
                  <a:pt x="8128540" y="4433364"/>
                </a:cubicBezTo>
                <a:lnTo>
                  <a:pt x="8128540" y="4647629"/>
                </a:lnTo>
                <a:cubicBezTo>
                  <a:pt x="8123777" y="4647629"/>
                  <a:pt x="8119015" y="4652391"/>
                  <a:pt x="8104727" y="4652391"/>
                </a:cubicBezTo>
                <a:lnTo>
                  <a:pt x="8104727" y="4442889"/>
                </a:lnTo>
                <a:cubicBezTo>
                  <a:pt x="8080915" y="4428601"/>
                  <a:pt x="8047625" y="4400026"/>
                  <a:pt x="8033338" y="4400026"/>
                </a:cubicBezTo>
                <a:cubicBezTo>
                  <a:pt x="8023813" y="4400026"/>
                  <a:pt x="7942850" y="4400026"/>
                  <a:pt x="7904750" y="4419076"/>
                </a:cubicBezTo>
                <a:cubicBezTo>
                  <a:pt x="7871413" y="4428601"/>
                  <a:pt x="7857125" y="4457176"/>
                  <a:pt x="7833313" y="4471464"/>
                </a:cubicBezTo>
                <a:lnTo>
                  <a:pt x="7833313" y="4676204"/>
                </a:lnTo>
                <a:cubicBezTo>
                  <a:pt x="7828550" y="4676204"/>
                  <a:pt x="7819025" y="4680966"/>
                  <a:pt x="7814263" y="4680966"/>
                </a:cubicBezTo>
                <a:cubicBezTo>
                  <a:pt x="7809500" y="4676204"/>
                  <a:pt x="7809500" y="4666679"/>
                  <a:pt x="7809500" y="4476226"/>
                </a:cubicBezTo>
                <a:cubicBezTo>
                  <a:pt x="7790450" y="4466701"/>
                  <a:pt x="7757113" y="4438126"/>
                  <a:pt x="7747588" y="4438126"/>
                </a:cubicBezTo>
                <a:cubicBezTo>
                  <a:pt x="7733300" y="4438126"/>
                  <a:pt x="7661910" y="4442889"/>
                  <a:pt x="7628573" y="4457176"/>
                </a:cubicBezTo>
                <a:cubicBezTo>
                  <a:pt x="7604760" y="4461939"/>
                  <a:pt x="7585710" y="4490514"/>
                  <a:pt x="7561898" y="4504801"/>
                </a:cubicBezTo>
                <a:lnTo>
                  <a:pt x="7557135" y="4704779"/>
                </a:lnTo>
                <a:lnTo>
                  <a:pt x="7538085" y="4704779"/>
                </a:lnTo>
                <a:lnTo>
                  <a:pt x="7538085" y="4509564"/>
                </a:lnTo>
                <a:cubicBezTo>
                  <a:pt x="7509510" y="4500039"/>
                  <a:pt x="7466648" y="4480989"/>
                  <a:pt x="7452360" y="4480989"/>
                </a:cubicBezTo>
                <a:cubicBezTo>
                  <a:pt x="7442835" y="4480989"/>
                  <a:pt x="7347585" y="4495276"/>
                  <a:pt x="7295198" y="4500039"/>
                </a:cubicBezTo>
                <a:cubicBezTo>
                  <a:pt x="7271433" y="4528614"/>
                  <a:pt x="7238095" y="4533376"/>
                  <a:pt x="7214283" y="4552379"/>
                </a:cubicBezTo>
                <a:lnTo>
                  <a:pt x="7214283" y="4738116"/>
                </a:lnTo>
                <a:lnTo>
                  <a:pt x="7190470" y="4738116"/>
                </a:lnTo>
                <a:cubicBezTo>
                  <a:pt x="7190470" y="4571429"/>
                  <a:pt x="7195233" y="4566666"/>
                  <a:pt x="7195233" y="4557141"/>
                </a:cubicBezTo>
                <a:cubicBezTo>
                  <a:pt x="7195233" y="4542854"/>
                  <a:pt x="7152370" y="4519089"/>
                  <a:pt x="7138083" y="4519089"/>
                </a:cubicBezTo>
                <a:cubicBezTo>
                  <a:pt x="7128558" y="4519089"/>
                  <a:pt x="7071408" y="4523851"/>
                  <a:pt x="7047595" y="4533376"/>
                </a:cubicBezTo>
                <a:cubicBezTo>
                  <a:pt x="7033308" y="4538091"/>
                  <a:pt x="7028545" y="4557141"/>
                  <a:pt x="7019020" y="4561904"/>
                </a:cubicBezTo>
                <a:cubicBezTo>
                  <a:pt x="7009495" y="4571429"/>
                  <a:pt x="6995208" y="4576191"/>
                  <a:pt x="6980920" y="4585716"/>
                </a:cubicBezTo>
                <a:lnTo>
                  <a:pt x="6980920" y="4738116"/>
                </a:lnTo>
                <a:cubicBezTo>
                  <a:pt x="6985683" y="4742879"/>
                  <a:pt x="6995208" y="4742879"/>
                  <a:pt x="7004733" y="4747641"/>
                </a:cubicBezTo>
                <a:cubicBezTo>
                  <a:pt x="7004733" y="4752404"/>
                  <a:pt x="6995208" y="4761929"/>
                  <a:pt x="6980920" y="4761929"/>
                </a:cubicBezTo>
                <a:lnTo>
                  <a:pt x="6966633" y="4761929"/>
                </a:lnTo>
                <a:lnTo>
                  <a:pt x="6966633" y="4580954"/>
                </a:lnTo>
                <a:cubicBezTo>
                  <a:pt x="6952345" y="4571429"/>
                  <a:pt x="6923770" y="4552379"/>
                  <a:pt x="6914245" y="4552379"/>
                </a:cubicBezTo>
                <a:cubicBezTo>
                  <a:pt x="6852381" y="4552379"/>
                  <a:pt x="6819043" y="4566666"/>
                  <a:pt x="6776181" y="4609529"/>
                </a:cubicBezTo>
                <a:lnTo>
                  <a:pt x="6776181" y="4780979"/>
                </a:lnTo>
                <a:lnTo>
                  <a:pt x="6752368" y="4780979"/>
                </a:lnTo>
                <a:lnTo>
                  <a:pt x="6752368" y="4604766"/>
                </a:lnTo>
                <a:cubicBezTo>
                  <a:pt x="6738081" y="4600004"/>
                  <a:pt x="6714268" y="4580954"/>
                  <a:pt x="6704743" y="4580954"/>
                </a:cubicBezTo>
                <a:cubicBezTo>
                  <a:pt x="6633306" y="4580954"/>
                  <a:pt x="6628543" y="4590479"/>
                  <a:pt x="6580918" y="4647629"/>
                </a:cubicBezTo>
                <a:lnTo>
                  <a:pt x="6580918" y="4800029"/>
                </a:lnTo>
                <a:lnTo>
                  <a:pt x="6561868" y="4800029"/>
                </a:lnTo>
                <a:lnTo>
                  <a:pt x="6561868" y="4633341"/>
                </a:lnTo>
                <a:cubicBezTo>
                  <a:pt x="6552343" y="4623816"/>
                  <a:pt x="6538056" y="4604766"/>
                  <a:pt x="6528578" y="4604766"/>
                </a:cubicBezTo>
                <a:cubicBezTo>
                  <a:pt x="6514291" y="4604766"/>
                  <a:pt x="6466666" y="4604766"/>
                  <a:pt x="6442853" y="4619054"/>
                </a:cubicBezTo>
                <a:cubicBezTo>
                  <a:pt x="6423803" y="4623816"/>
                  <a:pt x="6409516" y="4647629"/>
                  <a:pt x="6395228" y="4652391"/>
                </a:cubicBezTo>
                <a:lnTo>
                  <a:pt x="6395228" y="4585716"/>
                </a:lnTo>
                <a:lnTo>
                  <a:pt x="8795242" y="4257151"/>
                </a:lnTo>
                <a:lnTo>
                  <a:pt x="8795242" y="4585716"/>
                </a:lnTo>
                <a:close/>
                <a:moveTo>
                  <a:pt x="12842844" y="4252389"/>
                </a:moveTo>
                <a:cubicBezTo>
                  <a:pt x="12847606" y="4257151"/>
                  <a:pt x="12847606" y="4266676"/>
                  <a:pt x="12842844" y="4276201"/>
                </a:cubicBezTo>
                <a:lnTo>
                  <a:pt x="12852369" y="4285726"/>
                </a:lnTo>
                <a:cubicBezTo>
                  <a:pt x="12857131" y="4280964"/>
                  <a:pt x="12861894" y="4266676"/>
                  <a:pt x="12876181" y="4266676"/>
                </a:cubicBezTo>
                <a:cubicBezTo>
                  <a:pt x="12885706" y="4266676"/>
                  <a:pt x="12899994" y="4276201"/>
                  <a:pt x="12904756" y="4280964"/>
                </a:cubicBezTo>
                <a:cubicBezTo>
                  <a:pt x="12914281" y="4295251"/>
                  <a:pt x="12928569" y="4319064"/>
                  <a:pt x="12928569" y="4328589"/>
                </a:cubicBezTo>
                <a:cubicBezTo>
                  <a:pt x="12928569" y="4342876"/>
                  <a:pt x="12919044" y="4347639"/>
                  <a:pt x="12914281" y="4352401"/>
                </a:cubicBezTo>
                <a:cubicBezTo>
                  <a:pt x="12923806" y="4361926"/>
                  <a:pt x="12933331" y="4361926"/>
                  <a:pt x="12933331" y="4371451"/>
                </a:cubicBezTo>
                <a:cubicBezTo>
                  <a:pt x="12933331" y="4390501"/>
                  <a:pt x="12904756" y="4428601"/>
                  <a:pt x="12885706" y="4428601"/>
                </a:cubicBezTo>
                <a:cubicBezTo>
                  <a:pt x="12871419" y="4428601"/>
                  <a:pt x="12871419" y="4414314"/>
                  <a:pt x="12861894" y="4414314"/>
                </a:cubicBezTo>
                <a:cubicBezTo>
                  <a:pt x="12847606" y="4409551"/>
                  <a:pt x="12833319" y="4414314"/>
                  <a:pt x="12819031" y="4409551"/>
                </a:cubicBezTo>
                <a:cubicBezTo>
                  <a:pt x="12833319" y="4400026"/>
                  <a:pt x="12842844" y="4390501"/>
                  <a:pt x="12842844" y="4380976"/>
                </a:cubicBezTo>
                <a:cubicBezTo>
                  <a:pt x="12842844" y="4357164"/>
                  <a:pt x="12814269" y="4352401"/>
                  <a:pt x="12804744" y="4352401"/>
                </a:cubicBezTo>
                <a:cubicBezTo>
                  <a:pt x="12795219" y="4352401"/>
                  <a:pt x="12780931" y="4357164"/>
                  <a:pt x="12771406" y="4361926"/>
                </a:cubicBezTo>
                <a:cubicBezTo>
                  <a:pt x="12771406" y="4361926"/>
                  <a:pt x="12766644" y="4361926"/>
                  <a:pt x="12766644" y="4352401"/>
                </a:cubicBezTo>
                <a:cubicBezTo>
                  <a:pt x="12766644" y="4338114"/>
                  <a:pt x="12785694" y="4328589"/>
                  <a:pt x="12799981" y="4319064"/>
                </a:cubicBezTo>
                <a:cubicBezTo>
                  <a:pt x="12785694" y="4300014"/>
                  <a:pt x="12771406" y="4295251"/>
                  <a:pt x="12766644" y="4295251"/>
                </a:cubicBezTo>
                <a:cubicBezTo>
                  <a:pt x="12757119" y="4295251"/>
                  <a:pt x="12747594" y="4304776"/>
                  <a:pt x="12738069" y="4309539"/>
                </a:cubicBezTo>
                <a:cubicBezTo>
                  <a:pt x="12742831" y="4304776"/>
                  <a:pt x="12747594" y="4304776"/>
                  <a:pt x="12747594" y="4295251"/>
                </a:cubicBezTo>
                <a:cubicBezTo>
                  <a:pt x="12747594" y="4280964"/>
                  <a:pt x="12742831" y="4285726"/>
                  <a:pt x="12738069" y="4280964"/>
                </a:cubicBezTo>
                <a:cubicBezTo>
                  <a:pt x="12761881" y="4266676"/>
                  <a:pt x="12790456" y="4261914"/>
                  <a:pt x="12819031" y="4252389"/>
                </a:cubicBezTo>
                <a:lnTo>
                  <a:pt x="12842844" y="4252389"/>
                </a:lnTo>
                <a:close/>
                <a:moveTo>
                  <a:pt x="12604766" y="4257151"/>
                </a:moveTo>
                <a:cubicBezTo>
                  <a:pt x="12576191" y="4276201"/>
                  <a:pt x="12576191" y="4266676"/>
                  <a:pt x="12566666" y="4266676"/>
                </a:cubicBezTo>
                <a:cubicBezTo>
                  <a:pt x="12552379" y="4266676"/>
                  <a:pt x="12552379" y="4276201"/>
                  <a:pt x="12547616" y="4285726"/>
                </a:cubicBezTo>
                <a:cubicBezTo>
                  <a:pt x="12509516" y="4285726"/>
                  <a:pt x="12509516" y="4280964"/>
                  <a:pt x="12504754" y="4280964"/>
                </a:cubicBezTo>
                <a:cubicBezTo>
                  <a:pt x="12504754" y="4276201"/>
                  <a:pt x="12514279" y="4276201"/>
                  <a:pt x="12514279" y="4266676"/>
                </a:cubicBezTo>
                <a:cubicBezTo>
                  <a:pt x="12514279" y="4252389"/>
                  <a:pt x="12504754" y="4252389"/>
                  <a:pt x="12499991" y="4247626"/>
                </a:cubicBezTo>
                <a:cubicBezTo>
                  <a:pt x="12571429" y="4242864"/>
                  <a:pt x="12580954" y="4247626"/>
                  <a:pt x="12595241" y="4247626"/>
                </a:cubicBezTo>
                <a:cubicBezTo>
                  <a:pt x="12595241" y="4252389"/>
                  <a:pt x="12600004" y="4252389"/>
                  <a:pt x="12604766" y="4257151"/>
                </a:cubicBezTo>
                <a:close/>
                <a:moveTo>
                  <a:pt x="12357116" y="4290489"/>
                </a:moveTo>
                <a:cubicBezTo>
                  <a:pt x="12380929" y="4304776"/>
                  <a:pt x="12395216" y="4342876"/>
                  <a:pt x="12419029" y="4371451"/>
                </a:cubicBezTo>
                <a:cubicBezTo>
                  <a:pt x="12371404" y="4361926"/>
                  <a:pt x="12295204" y="4285726"/>
                  <a:pt x="12280916" y="4242864"/>
                </a:cubicBezTo>
                <a:cubicBezTo>
                  <a:pt x="12304729" y="4257151"/>
                  <a:pt x="12333304" y="4276201"/>
                  <a:pt x="12357116" y="4290489"/>
                </a:cubicBezTo>
                <a:close/>
                <a:moveTo>
                  <a:pt x="9138094" y="4304776"/>
                </a:moveTo>
                <a:cubicBezTo>
                  <a:pt x="9099994" y="4300014"/>
                  <a:pt x="9076182" y="4295251"/>
                  <a:pt x="9052369" y="4290489"/>
                </a:cubicBezTo>
                <a:cubicBezTo>
                  <a:pt x="9066657" y="4247626"/>
                  <a:pt x="9114282" y="4247626"/>
                  <a:pt x="9138094" y="4242864"/>
                </a:cubicBezTo>
                <a:lnTo>
                  <a:pt x="9138094" y="4304776"/>
                </a:lnTo>
                <a:close/>
                <a:moveTo>
                  <a:pt x="13214271" y="4233339"/>
                </a:moveTo>
                <a:cubicBezTo>
                  <a:pt x="13176171" y="4276201"/>
                  <a:pt x="13109496" y="4290489"/>
                  <a:pt x="13071396" y="4290489"/>
                </a:cubicBezTo>
                <a:cubicBezTo>
                  <a:pt x="13061871" y="4290489"/>
                  <a:pt x="13019009" y="4285726"/>
                  <a:pt x="12995244" y="4285726"/>
                </a:cubicBezTo>
                <a:cubicBezTo>
                  <a:pt x="13057109" y="4252389"/>
                  <a:pt x="13147596" y="4233339"/>
                  <a:pt x="13214271" y="4228576"/>
                </a:cubicBezTo>
                <a:cubicBezTo>
                  <a:pt x="13214271" y="4228576"/>
                  <a:pt x="13219034" y="4228576"/>
                  <a:pt x="13214271" y="4233339"/>
                </a:cubicBezTo>
                <a:close/>
                <a:moveTo>
                  <a:pt x="11309508" y="4252389"/>
                </a:moveTo>
                <a:lnTo>
                  <a:pt x="11333321" y="4252389"/>
                </a:lnTo>
                <a:cubicBezTo>
                  <a:pt x="11347608" y="4247626"/>
                  <a:pt x="11357133" y="4238101"/>
                  <a:pt x="11371421" y="4238101"/>
                </a:cubicBezTo>
                <a:lnTo>
                  <a:pt x="11404758" y="4238101"/>
                </a:lnTo>
                <a:lnTo>
                  <a:pt x="11395233" y="4247626"/>
                </a:lnTo>
                <a:cubicBezTo>
                  <a:pt x="11414283" y="4276201"/>
                  <a:pt x="11447621" y="4247626"/>
                  <a:pt x="11476196" y="4252389"/>
                </a:cubicBezTo>
                <a:lnTo>
                  <a:pt x="11480958" y="4247626"/>
                </a:lnTo>
                <a:lnTo>
                  <a:pt x="11466671" y="4271439"/>
                </a:lnTo>
                <a:cubicBezTo>
                  <a:pt x="11485673" y="4304776"/>
                  <a:pt x="11519011" y="4266676"/>
                  <a:pt x="11547586" y="4285726"/>
                </a:cubicBezTo>
                <a:cubicBezTo>
                  <a:pt x="11542823" y="4290489"/>
                  <a:pt x="11538061" y="4300014"/>
                  <a:pt x="11538061" y="4309539"/>
                </a:cubicBezTo>
                <a:cubicBezTo>
                  <a:pt x="11452383" y="4280964"/>
                  <a:pt x="11342846" y="4242864"/>
                  <a:pt x="11261883" y="4252389"/>
                </a:cubicBezTo>
                <a:cubicBezTo>
                  <a:pt x="11271408" y="4242864"/>
                  <a:pt x="11290458" y="4233339"/>
                  <a:pt x="11309508" y="4228576"/>
                </a:cubicBezTo>
                <a:lnTo>
                  <a:pt x="11309508" y="4252389"/>
                </a:lnTo>
                <a:close/>
                <a:moveTo>
                  <a:pt x="9319022" y="4252389"/>
                </a:moveTo>
                <a:cubicBezTo>
                  <a:pt x="9319022" y="4266676"/>
                  <a:pt x="9304734" y="4309539"/>
                  <a:pt x="9347597" y="4309539"/>
                </a:cubicBezTo>
                <a:cubicBezTo>
                  <a:pt x="9357122" y="4309539"/>
                  <a:pt x="9419034" y="4266676"/>
                  <a:pt x="9433322" y="4266676"/>
                </a:cubicBezTo>
                <a:cubicBezTo>
                  <a:pt x="9442847" y="4266676"/>
                  <a:pt x="9523809" y="4280964"/>
                  <a:pt x="9571434" y="4285726"/>
                </a:cubicBezTo>
                <a:lnTo>
                  <a:pt x="9571434" y="4371451"/>
                </a:lnTo>
                <a:lnTo>
                  <a:pt x="9185719" y="4314301"/>
                </a:lnTo>
                <a:lnTo>
                  <a:pt x="9185719" y="4228576"/>
                </a:lnTo>
                <a:cubicBezTo>
                  <a:pt x="9228534" y="4238101"/>
                  <a:pt x="9276159" y="4247626"/>
                  <a:pt x="9319022" y="4252389"/>
                </a:cubicBezTo>
                <a:close/>
                <a:moveTo>
                  <a:pt x="12499991" y="4261914"/>
                </a:moveTo>
                <a:cubicBezTo>
                  <a:pt x="12499991" y="4276201"/>
                  <a:pt x="12490466" y="4280964"/>
                  <a:pt x="12490466" y="4285726"/>
                </a:cubicBezTo>
                <a:cubicBezTo>
                  <a:pt x="12499991" y="4285726"/>
                  <a:pt x="12514279" y="4295251"/>
                  <a:pt x="12514279" y="4314301"/>
                </a:cubicBezTo>
                <a:cubicBezTo>
                  <a:pt x="12514279" y="4333351"/>
                  <a:pt x="12485704" y="4347639"/>
                  <a:pt x="12476179" y="4347639"/>
                </a:cubicBezTo>
                <a:cubicBezTo>
                  <a:pt x="12457129" y="4347639"/>
                  <a:pt x="12457129" y="4328589"/>
                  <a:pt x="12419029" y="4328589"/>
                </a:cubicBezTo>
                <a:cubicBezTo>
                  <a:pt x="12419029" y="4319064"/>
                  <a:pt x="12409504" y="4309539"/>
                  <a:pt x="12409504" y="4300014"/>
                </a:cubicBezTo>
                <a:cubicBezTo>
                  <a:pt x="12409504" y="4285726"/>
                  <a:pt x="12433316" y="4247626"/>
                  <a:pt x="12442841" y="4223814"/>
                </a:cubicBezTo>
                <a:cubicBezTo>
                  <a:pt x="12457129" y="4238101"/>
                  <a:pt x="12499991" y="4252389"/>
                  <a:pt x="12499991" y="4261914"/>
                </a:cubicBezTo>
                <a:close/>
                <a:moveTo>
                  <a:pt x="13223796" y="4219051"/>
                </a:moveTo>
                <a:lnTo>
                  <a:pt x="13185696" y="4219051"/>
                </a:lnTo>
                <a:lnTo>
                  <a:pt x="13223796" y="4219051"/>
                </a:lnTo>
                <a:close/>
                <a:moveTo>
                  <a:pt x="12752356" y="4257151"/>
                </a:moveTo>
                <a:cubicBezTo>
                  <a:pt x="12747594" y="4261914"/>
                  <a:pt x="12742831" y="4271439"/>
                  <a:pt x="12733306" y="4271439"/>
                </a:cubicBezTo>
                <a:cubicBezTo>
                  <a:pt x="12719019" y="4271439"/>
                  <a:pt x="12695206" y="4252389"/>
                  <a:pt x="12685681" y="4252389"/>
                </a:cubicBezTo>
                <a:cubicBezTo>
                  <a:pt x="12671394" y="4252389"/>
                  <a:pt x="12661869" y="4266676"/>
                  <a:pt x="12647581" y="4266676"/>
                </a:cubicBezTo>
                <a:cubicBezTo>
                  <a:pt x="12633294" y="4266676"/>
                  <a:pt x="12647581" y="4252389"/>
                  <a:pt x="12619054" y="4257151"/>
                </a:cubicBezTo>
                <a:cubicBezTo>
                  <a:pt x="12638056" y="4223814"/>
                  <a:pt x="12652344" y="4219051"/>
                  <a:pt x="12676156" y="4219051"/>
                </a:cubicBezTo>
                <a:cubicBezTo>
                  <a:pt x="12695206" y="4219051"/>
                  <a:pt x="12738069" y="4233339"/>
                  <a:pt x="12752356" y="4257151"/>
                </a:cubicBezTo>
                <a:close/>
                <a:moveTo>
                  <a:pt x="12295204" y="4290489"/>
                </a:moveTo>
                <a:cubicBezTo>
                  <a:pt x="12285679" y="4285726"/>
                  <a:pt x="12271391" y="4276201"/>
                  <a:pt x="12261866" y="4276201"/>
                </a:cubicBezTo>
                <a:cubicBezTo>
                  <a:pt x="12247579" y="4276201"/>
                  <a:pt x="12238100" y="4280964"/>
                  <a:pt x="12223813" y="4280964"/>
                </a:cubicBezTo>
                <a:cubicBezTo>
                  <a:pt x="12223813" y="4285726"/>
                  <a:pt x="12223813" y="4295251"/>
                  <a:pt x="12228575" y="4300014"/>
                </a:cubicBezTo>
                <a:cubicBezTo>
                  <a:pt x="12219050" y="4300014"/>
                  <a:pt x="12204763" y="4295251"/>
                  <a:pt x="12195238" y="4295251"/>
                </a:cubicBezTo>
                <a:cubicBezTo>
                  <a:pt x="12180950" y="4309539"/>
                  <a:pt x="12166663" y="4323826"/>
                  <a:pt x="12166663" y="4333351"/>
                </a:cubicBezTo>
                <a:cubicBezTo>
                  <a:pt x="12166663" y="4347639"/>
                  <a:pt x="12171425" y="4342876"/>
                  <a:pt x="12176188" y="4347639"/>
                </a:cubicBezTo>
                <a:cubicBezTo>
                  <a:pt x="12161900" y="4347639"/>
                  <a:pt x="12147613" y="4347639"/>
                  <a:pt x="12133325" y="4371451"/>
                </a:cubicBezTo>
                <a:cubicBezTo>
                  <a:pt x="12128563" y="4352401"/>
                  <a:pt x="12085700" y="4342876"/>
                  <a:pt x="12076175" y="4357164"/>
                </a:cubicBezTo>
                <a:cubicBezTo>
                  <a:pt x="12109513" y="4328589"/>
                  <a:pt x="12119038" y="4328589"/>
                  <a:pt x="12119038" y="4309539"/>
                </a:cubicBezTo>
                <a:cubicBezTo>
                  <a:pt x="12119038" y="4300014"/>
                  <a:pt x="12104750" y="4261914"/>
                  <a:pt x="12090463" y="4238101"/>
                </a:cubicBezTo>
                <a:cubicBezTo>
                  <a:pt x="12138088" y="4228576"/>
                  <a:pt x="12185713" y="4219051"/>
                  <a:pt x="12233338" y="4190476"/>
                </a:cubicBezTo>
                <a:cubicBezTo>
                  <a:pt x="12252341" y="4223814"/>
                  <a:pt x="12276154" y="4257151"/>
                  <a:pt x="12295204" y="4290489"/>
                </a:cubicBezTo>
                <a:close/>
                <a:moveTo>
                  <a:pt x="13033296" y="4185714"/>
                </a:moveTo>
                <a:cubicBezTo>
                  <a:pt x="12995244" y="4209526"/>
                  <a:pt x="12928569" y="4247626"/>
                  <a:pt x="12923806" y="4295251"/>
                </a:cubicBezTo>
                <a:cubicBezTo>
                  <a:pt x="12923806" y="4290489"/>
                  <a:pt x="12919044" y="4285726"/>
                  <a:pt x="12919044" y="4276201"/>
                </a:cubicBezTo>
                <a:cubicBezTo>
                  <a:pt x="12919044" y="4233339"/>
                  <a:pt x="13000006" y="4185714"/>
                  <a:pt x="13023771" y="4180951"/>
                </a:cubicBezTo>
                <a:cubicBezTo>
                  <a:pt x="13023771" y="4180951"/>
                  <a:pt x="13028534" y="4185714"/>
                  <a:pt x="13033296" y="4185714"/>
                </a:cubicBezTo>
                <a:close/>
                <a:moveTo>
                  <a:pt x="12076175" y="4342876"/>
                </a:moveTo>
                <a:cubicBezTo>
                  <a:pt x="12071413" y="4347639"/>
                  <a:pt x="12066650" y="4352401"/>
                  <a:pt x="12052363" y="4352401"/>
                </a:cubicBezTo>
                <a:cubicBezTo>
                  <a:pt x="12014263" y="4352401"/>
                  <a:pt x="11895200" y="4280964"/>
                  <a:pt x="11880913" y="4276201"/>
                </a:cubicBezTo>
                <a:cubicBezTo>
                  <a:pt x="11866625" y="4266676"/>
                  <a:pt x="11852386" y="4266676"/>
                  <a:pt x="11838098" y="4252389"/>
                </a:cubicBezTo>
                <a:cubicBezTo>
                  <a:pt x="11838098" y="4247626"/>
                  <a:pt x="11847623" y="4242864"/>
                  <a:pt x="11857148" y="4238101"/>
                </a:cubicBezTo>
                <a:cubicBezTo>
                  <a:pt x="11857148" y="4242864"/>
                  <a:pt x="11852386" y="4252389"/>
                  <a:pt x="11852386" y="4257151"/>
                </a:cubicBezTo>
                <a:lnTo>
                  <a:pt x="11861911" y="4266676"/>
                </a:lnTo>
                <a:cubicBezTo>
                  <a:pt x="11866625" y="4257151"/>
                  <a:pt x="11871388" y="4242864"/>
                  <a:pt x="11876150" y="4233339"/>
                </a:cubicBezTo>
                <a:cubicBezTo>
                  <a:pt x="11852386" y="4228576"/>
                  <a:pt x="11804761" y="4223814"/>
                  <a:pt x="11790473" y="4180951"/>
                </a:cubicBezTo>
                <a:cubicBezTo>
                  <a:pt x="11876150" y="4204764"/>
                  <a:pt x="11995213" y="4223814"/>
                  <a:pt x="12076175" y="4342876"/>
                </a:cubicBezTo>
                <a:close/>
                <a:moveTo>
                  <a:pt x="13171409" y="4219051"/>
                </a:moveTo>
                <a:cubicBezTo>
                  <a:pt x="13119021" y="4223814"/>
                  <a:pt x="13042821" y="4247626"/>
                  <a:pt x="12980956" y="4280964"/>
                </a:cubicBezTo>
                <a:cubicBezTo>
                  <a:pt x="13052346" y="4223814"/>
                  <a:pt x="13138071" y="4204764"/>
                  <a:pt x="13219034" y="4176189"/>
                </a:cubicBezTo>
                <a:cubicBezTo>
                  <a:pt x="13209509" y="4195239"/>
                  <a:pt x="13185696" y="4209526"/>
                  <a:pt x="13171409" y="4219051"/>
                </a:cubicBezTo>
                <a:close/>
                <a:moveTo>
                  <a:pt x="12933331" y="4300014"/>
                </a:moveTo>
                <a:cubicBezTo>
                  <a:pt x="12938094" y="4280964"/>
                  <a:pt x="12961906" y="4247626"/>
                  <a:pt x="12985719" y="4233339"/>
                </a:cubicBezTo>
                <a:cubicBezTo>
                  <a:pt x="13004769" y="4219051"/>
                  <a:pt x="13019009" y="4200001"/>
                  <a:pt x="13042821" y="4190476"/>
                </a:cubicBezTo>
                <a:cubicBezTo>
                  <a:pt x="13057109" y="4180951"/>
                  <a:pt x="13085684" y="4180951"/>
                  <a:pt x="13109496" y="4176189"/>
                </a:cubicBezTo>
                <a:cubicBezTo>
                  <a:pt x="13109496" y="4180951"/>
                  <a:pt x="13099971" y="4185714"/>
                  <a:pt x="13099971" y="4195239"/>
                </a:cubicBezTo>
                <a:cubicBezTo>
                  <a:pt x="13128546" y="4171426"/>
                  <a:pt x="13171409" y="4166664"/>
                  <a:pt x="13195221" y="4171426"/>
                </a:cubicBezTo>
                <a:cubicBezTo>
                  <a:pt x="13114259" y="4195239"/>
                  <a:pt x="13009484" y="4228576"/>
                  <a:pt x="12933331" y="4300014"/>
                </a:cubicBezTo>
                <a:close/>
                <a:moveTo>
                  <a:pt x="12057125" y="4195239"/>
                </a:moveTo>
                <a:cubicBezTo>
                  <a:pt x="12042838" y="4195239"/>
                  <a:pt x="12047600" y="4190476"/>
                  <a:pt x="12042838" y="4185714"/>
                </a:cubicBezTo>
                <a:cubicBezTo>
                  <a:pt x="12076175" y="4180951"/>
                  <a:pt x="12114275" y="4171426"/>
                  <a:pt x="12147613" y="4161901"/>
                </a:cubicBezTo>
                <a:cubicBezTo>
                  <a:pt x="12123800" y="4171426"/>
                  <a:pt x="12066650" y="4195239"/>
                  <a:pt x="12057125" y="4195239"/>
                </a:cubicBezTo>
                <a:close/>
                <a:moveTo>
                  <a:pt x="12585716" y="4190476"/>
                </a:moveTo>
                <a:cubicBezTo>
                  <a:pt x="12600004" y="4190476"/>
                  <a:pt x="12600004" y="4176189"/>
                  <a:pt x="12609529" y="4176189"/>
                </a:cubicBezTo>
                <a:cubicBezTo>
                  <a:pt x="12623816" y="4176189"/>
                  <a:pt x="12619054" y="4180951"/>
                  <a:pt x="12628531" y="4180951"/>
                </a:cubicBezTo>
                <a:cubicBezTo>
                  <a:pt x="12628531" y="4185714"/>
                  <a:pt x="12633294" y="4180951"/>
                  <a:pt x="12633294" y="4190476"/>
                </a:cubicBezTo>
                <a:cubicBezTo>
                  <a:pt x="12633294" y="4204764"/>
                  <a:pt x="12623816" y="4195239"/>
                  <a:pt x="12623816" y="4204764"/>
                </a:cubicBezTo>
                <a:cubicBezTo>
                  <a:pt x="12623816" y="4219051"/>
                  <a:pt x="12633294" y="4209526"/>
                  <a:pt x="12633294" y="4219051"/>
                </a:cubicBezTo>
                <a:cubicBezTo>
                  <a:pt x="12633294" y="4233339"/>
                  <a:pt x="12623816" y="4247626"/>
                  <a:pt x="12609529" y="4247626"/>
                </a:cubicBezTo>
                <a:cubicBezTo>
                  <a:pt x="12600004" y="4247626"/>
                  <a:pt x="12595241" y="4233339"/>
                  <a:pt x="12585716" y="4233339"/>
                </a:cubicBezTo>
                <a:cubicBezTo>
                  <a:pt x="12547616" y="4233339"/>
                  <a:pt x="12504754" y="4233339"/>
                  <a:pt x="12466654" y="4228576"/>
                </a:cubicBezTo>
                <a:cubicBezTo>
                  <a:pt x="12466654" y="4223814"/>
                  <a:pt x="12457129" y="4214289"/>
                  <a:pt x="12447604" y="4209526"/>
                </a:cubicBezTo>
                <a:cubicBezTo>
                  <a:pt x="12461891" y="4171426"/>
                  <a:pt x="12528566" y="4157139"/>
                  <a:pt x="12552379" y="4157139"/>
                </a:cubicBezTo>
                <a:cubicBezTo>
                  <a:pt x="12576191" y="4157139"/>
                  <a:pt x="12576191" y="4190476"/>
                  <a:pt x="12585716" y="4190476"/>
                </a:cubicBezTo>
                <a:close/>
                <a:moveTo>
                  <a:pt x="12247579" y="4161901"/>
                </a:moveTo>
                <a:cubicBezTo>
                  <a:pt x="12238100" y="4176189"/>
                  <a:pt x="12223813" y="4185714"/>
                  <a:pt x="12209525" y="4190476"/>
                </a:cubicBezTo>
                <a:cubicBezTo>
                  <a:pt x="12176188" y="4209526"/>
                  <a:pt x="12109513" y="4228576"/>
                  <a:pt x="12099988" y="4228576"/>
                </a:cubicBezTo>
                <a:cubicBezTo>
                  <a:pt x="12085700" y="4228576"/>
                  <a:pt x="12076175" y="4219051"/>
                  <a:pt x="12066650" y="4209526"/>
                </a:cubicBezTo>
                <a:cubicBezTo>
                  <a:pt x="12066650" y="4204764"/>
                  <a:pt x="12176188" y="4157139"/>
                  <a:pt x="12204763" y="4157139"/>
                </a:cubicBezTo>
                <a:cubicBezTo>
                  <a:pt x="12214288" y="4157139"/>
                  <a:pt x="12233338" y="4161901"/>
                  <a:pt x="12247579" y="4161901"/>
                </a:cubicBezTo>
                <a:close/>
                <a:moveTo>
                  <a:pt x="12023788" y="4171426"/>
                </a:moveTo>
                <a:lnTo>
                  <a:pt x="12038075" y="4157139"/>
                </a:lnTo>
                <a:cubicBezTo>
                  <a:pt x="12038075" y="4161901"/>
                  <a:pt x="12033313" y="4171426"/>
                  <a:pt x="12023788" y="4171426"/>
                </a:cubicBezTo>
                <a:close/>
                <a:moveTo>
                  <a:pt x="12128563" y="4147661"/>
                </a:moveTo>
                <a:cubicBezTo>
                  <a:pt x="12114275" y="4157139"/>
                  <a:pt x="12090463" y="4171426"/>
                  <a:pt x="12076175" y="4171426"/>
                </a:cubicBezTo>
                <a:lnTo>
                  <a:pt x="12061888" y="4171426"/>
                </a:lnTo>
                <a:cubicBezTo>
                  <a:pt x="12076175" y="4161901"/>
                  <a:pt x="12095225" y="4157139"/>
                  <a:pt x="12114275" y="4147661"/>
                </a:cubicBezTo>
                <a:lnTo>
                  <a:pt x="12128563" y="4147661"/>
                </a:lnTo>
                <a:close/>
                <a:moveTo>
                  <a:pt x="12109513" y="4314301"/>
                </a:moveTo>
                <a:cubicBezTo>
                  <a:pt x="12109513" y="4323826"/>
                  <a:pt x="12104750" y="4328589"/>
                  <a:pt x="12095225" y="4338114"/>
                </a:cubicBezTo>
                <a:cubicBezTo>
                  <a:pt x="12009500" y="4228576"/>
                  <a:pt x="11885675" y="4190476"/>
                  <a:pt x="11795236" y="4171426"/>
                </a:cubicBezTo>
                <a:cubicBezTo>
                  <a:pt x="11814286" y="4147661"/>
                  <a:pt x="11861911" y="4161901"/>
                  <a:pt x="11885675" y="4157139"/>
                </a:cubicBezTo>
                <a:cubicBezTo>
                  <a:pt x="11890438" y="4157139"/>
                  <a:pt x="11904725" y="4147661"/>
                  <a:pt x="11914250" y="4147661"/>
                </a:cubicBezTo>
                <a:cubicBezTo>
                  <a:pt x="11995213" y="4147661"/>
                  <a:pt x="12109513" y="4228576"/>
                  <a:pt x="12109513" y="4314301"/>
                </a:cubicBezTo>
                <a:close/>
                <a:moveTo>
                  <a:pt x="12609529" y="4166664"/>
                </a:moveTo>
                <a:cubicBezTo>
                  <a:pt x="12609529" y="4166664"/>
                  <a:pt x="12600004" y="4166664"/>
                  <a:pt x="12600004" y="4171426"/>
                </a:cubicBezTo>
                <a:cubicBezTo>
                  <a:pt x="12600004" y="4161901"/>
                  <a:pt x="12595241" y="4147661"/>
                  <a:pt x="12600004" y="4133374"/>
                </a:cubicBezTo>
                <a:cubicBezTo>
                  <a:pt x="12604766" y="4142899"/>
                  <a:pt x="12604766" y="4157139"/>
                  <a:pt x="12609529" y="4166664"/>
                </a:cubicBezTo>
                <a:close/>
                <a:moveTo>
                  <a:pt x="12428554" y="4152424"/>
                </a:moveTo>
                <a:cubicBezTo>
                  <a:pt x="12423791" y="4152424"/>
                  <a:pt x="12419029" y="4157139"/>
                  <a:pt x="12414266" y="4161901"/>
                </a:cubicBezTo>
                <a:cubicBezTo>
                  <a:pt x="12419029" y="4152424"/>
                  <a:pt x="12419029" y="4133374"/>
                  <a:pt x="12423791" y="4133374"/>
                </a:cubicBezTo>
                <a:lnTo>
                  <a:pt x="12428554" y="4152424"/>
                </a:lnTo>
                <a:close/>
                <a:moveTo>
                  <a:pt x="12271391" y="4152424"/>
                </a:moveTo>
                <a:cubicBezTo>
                  <a:pt x="12228575" y="4147661"/>
                  <a:pt x="12180950" y="4147661"/>
                  <a:pt x="12138088" y="4152424"/>
                </a:cubicBezTo>
                <a:cubicBezTo>
                  <a:pt x="12161900" y="4142899"/>
                  <a:pt x="12204763" y="4133374"/>
                  <a:pt x="12214288" y="4133374"/>
                </a:cubicBezTo>
                <a:cubicBezTo>
                  <a:pt x="12228575" y="4133374"/>
                  <a:pt x="12252341" y="4142899"/>
                  <a:pt x="12271391" y="4152424"/>
                </a:cubicBezTo>
                <a:close/>
                <a:moveTo>
                  <a:pt x="11928538" y="4138136"/>
                </a:moveTo>
                <a:cubicBezTo>
                  <a:pt x="11923775" y="4138136"/>
                  <a:pt x="11914250" y="4138136"/>
                  <a:pt x="11909488" y="4133374"/>
                </a:cubicBezTo>
                <a:cubicBezTo>
                  <a:pt x="11914250" y="4133374"/>
                  <a:pt x="11923775" y="4138136"/>
                  <a:pt x="11928538" y="4138136"/>
                </a:cubicBezTo>
                <a:close/>
                <a:moveTo>
                  <a:pt x="11966638" y="4138136"/>
                </a:moveTo>
                <a:cubicBezTo>
                  <a:pt x="11952350" y="4138136"/>
                  <a:pt x="11947588" y="4133374"/>
                  <a:pt x="11938063" y="4133374"/>
                </a:cubicBezTo>
                <a:cubicBezTo>
                  <a:pt x="11957113" y="4133374"/>
                  <a:pt x="11980925" y="4133374"/>
                  <a:pt x="12004738" y="4128611"/>
                </a:cubicBezTo>
                <a:cubicBezTo>
                  <a:pt x="11999975" y="4128611"/>
                  <a:pt x="11976163" y="4138136"/>
                  <a:pt x="11966638" y="4138136"/>
                </a:cubicBezTo>
                <a:close/>
                <a:moveTo>
                  <a:pt x="11852386" y="4128611"/>
                </a:moveTo>
                <a:cubicBezTo>
                  <a:pt x="11852386" y="4133374"/>
                  <a:pt x="11857148" y="4142899"/>
                  <a:pt x="11857148" y="4147661"/>
                </a:cubicBezTo>
                <a:cubicBezTo>
                  <a:pt x="11833336" y="4147661"/>
                  <a:pt x="11809523" y="4152424"/>
                  <a:pt x="11776186" y="4161901"/>
                </a:cubicBezTo>
                <a:lnTo>
                  <a:pt x="11766661" y="4152424"/>
                </a:lnTo>
                <a:cubicBezTo>
                  <a:pt x="11771423" y="4152424"/>
                  <a:pt x="11776186" y="4138136"/>
                  <a:pt x="11790473" y="4133374"/>
                </a:cubicBezTo>
                <a:cubicBezTo>
                  <a:pt x="11795236" y="4128611"/>
                  <a:pt x="11814286" y="4133374"/>
                  <a:pt x="11828573" y="4128611"/>
                </a:cubicBezTo>
                <a:lnTo>
                  <a:pt x="11852386" y="4128611"/>
                </a:lnTo>
                <a:close/>
                <a:moveTo>
                  <a:pt x="12471416" y="4142899"/>
                </a:moveTo>
                <a:cubicBezTo>
                  <a:pt x="12480941" y="4138136"/>
                  <a:pt x="12490466" y="4138136"/>
                  <a:pt x="12504754" y="4138136"/>
                </a:cubicBezTo>
                <a:cubicBezTo>
                  <a:pt x="12504754" y="4142899"/>
                  <a:pt x="12509516" y="4147661"/>
                  <a:pt x="12514279" y="4152424"/>
                </a:cubicBezTo>
                <a:cubicBezTo>
                  <a:pt x="12504754" y="4161901"/>
                  <a:pt x="12499991" y="4161901"/>
                  <a:pt x="12485704" y="4161901"/>
                </a:cubicBezTo>
                <a:cubicBezTo>
                  <a:pt x="12476179" y="4161901"/>
                  <a:pt x="12442841" y="4195239"/>
                  <a:pt x="12428554" y="4214289"/>
                </a:cubicBezTo>
                <a:cubicBezTo>
                  <a:pt x="12428554" y="4219051"/>
                  <a:pt x="12433316" y="4228576"/>
                  <a:pt x="12428554" y="4233339"/>
                </a:cubicBezTo>
                <a:cubicBezTo>
                  <a:pt x="12419029" y="4252389"/>
                  <a:pt x="12404741" y="4276201"/>
                  <a:pt x="12399979" y="4300014"/>
                </a:cubicBezTo>
                <a:cubicBezTo>
                  <a:pt x="12361879" y="4285726"/>
                  <a:pt x="12347591" y="4247626"/>
                  <a:pt x="12342829" y="4223814"/>
                </a:cubicBezTo>
                <a:lnTo>
                  <a:pt x="12342829" y="4209526"/>
                </a:lnTo>
                <a:cubicBezTo>
                  <a:pt x="12352354" y="4209526"/>
                  <a:pt x="12361879" y="4214289"/>
                  <a:pt x="12371404" y="4209526"/>
                </a:cubicBezTo>
                <a:cubicBezTo>
                  <a:pt x="12366641" y="4200001"/>
                  <a:pt x="12352354" y="4190476"/>
                  <a:pt x="12342829" y="4185714"/>
                </a:cubicBezTo>
                <a:cubicBezTo>
                  <a:pt x="12352354" y="4171426"/>
                  <a:pt x="12361879" y="4176189"/>
                  <a:pt x="12366641" y="4157139"/>
                </a:cubicBezTo>
                <a:lnTo>
                  <a:pt x="12380929" y="4157139"/>
                </a:lnTo>
                <a:cubicBezTo>
                  <a:pt x="12395216" y="4161901"/>
                  <a:pt x="12404741" y="4171426"/>
                  <a:pt x="12414266" y="4176189"/>
                </a:cubicBezTo>
                <a:cubicBezTo>
                  <a:pt x="12423791" y="4166664"/>
                  <a:pt x="12442841" y="4152424"/>
                  <a:pt x="12442841" y="4138136"/>
                </a:cubicBezTo>
                <a:cubicBezTo>
                  <a:pt x="12442841" y="4128611"/>
                  <a:pt x="12433316" y="4128611"/>
                  <a:pt x="12428554" y="4123849"/>
                </a:cubicBezTo>
                <a:lnTo>
                  <a:pt x="12452366" y="4119086"/>
                </a:lnTo>
                <a:cubicBezTo>
                  <a:pt x="12461891" y="4123849"/>
                  <a:pt x="12466654" y="4133374"/>
                  <a:pt x="12471416" y="4142899"/>
                </a:cubicBezTo>
                <a:close/>
                <a:moveTo>
                  <a:pt x="12404741" y="4157139"/>
                </a:moveTo>
                <a:cubicBezTo>
                  <a:pt x="12395216" y="4152424"/>
                  <a:pt x="12385691" y="4142899"/>
                  <a:pt x="12371404" y="4142899"/>
                </a:cubicBezTo>
                <a:cubicBezTo>
                  <a:pt x="12361879" y="4142899"/>
                  <a:pt x="12333304" y="4166664"/>
                  <a:pt x="12333304" y="4180951"/>
                </a:cubicBezTo>
                <a:cubicBezTo>
                  <a:pt x="12333304" y="4190476"/>
                  <a:pt x="12342829" y="4195239"/>
                  <a:pt x="12347591" y="4200001"/>
                </a:cubicBezTo>
                <a:lnTo>
                  <a:pt x="12333304" y="4200001"/>
                </a:lnTo>
                <a:lnTo>
                  <a:pt x="12333304" y="4223814"/>
                </a:lnTo>
                <a:cubicBezTo>
                  <a:pt x="12338066" y="4242864"/>
                  <a:pt x="12347591" y="4261914"/>
                  <a:pt x="12357116" y="4280964"/>
                </a:cubicBezTo>
                <a:cubicBezTo>
                  <a:pt x="12323779" y="4252389"/>
                  <a:pt x="12290441" y="4238101"/>
                  <a:pt x="12257104" y="4219051"/>
                </a:cubicBezTo>
                <a:cubicBezTo>
                  <a:pt x="12257104" y="4195239"/>
                  <a:pt x="12252341" y="4190476"/>
                  <a:pt x="12247579" y="4180951"/>
                </a:cubicBezTo>
                <a:cubicBezTo>
                  <a:pt x="12257104" y="4171426"/>
                  <a:pt x="12261866" y="4166664"/>
                  <a:pt x="12276154" y="4166664"/>
                </a:cubicBezTo>
                <a:cubicBezTo>
                  <a:pt x="12285679" y="4166664"/>
                  <a:pt x="12299966" y="4171426"/>
                  <a:pt x="12323779" y="4171426"/>
                </a:cubicBezTo>
                <a:cubicBezTo>
                  <a:pt x="12319016" y="4161901"/>
                  <a:pt x="12309491" y="4152424"/>
                  <a:pt x="12304729" y="4142899"/>
                </a:cubicBezTo>
                <a:cubicBezTo>
                  <a:pt x="12314254" y="4133374"/>
                  <a:pt x="12338066" y="4119086"/>
                  <a:pt x="12352354" y="4119086"/>
                </a:cubicBezTo>
                <a:cubicBezTo>
                  <a:pt x="12366641" y="4119086"/>
                  <a:pt x="12390454" y="4123849"/>
                  <a:pt x="12404741" y="4157139"/>
                </a:cubicBezTo>
                <a:close/>
                <a:moveTo>
                  <a:pt x="12171425" y="4128611"/>
                </a:moveTo>
                <a:cubicBezTo>
                  <a:pt x="12128563" y="4128611"/>
                  <a:pt x="12085700" y="4138136"/>
                  <a:pt x="12042838" y="4166664"/>
                </a:cubicBezTo>
                <a:cubicBezTo>
                  <a:pt x="12061888" y="4128611"/>
                  <a:pt x="12095225" y="4119086"/>
                  <a:pt x="12119038" y="4119086"/>
                </a:cubicBezTo>
                <a:cubicBezTo>
                  <a:pt x="12133325" y="4119086"/>
                  <a:pt x="12157138" y="4123849"/>
                  <a:pt x="12171425" y="4128611"/>
                </a:cubicBezTo>
                <a:close/>
                <a:moveTo>
                  <a:pt x="12009500" y="4166664"/>
                </a:moveTo>
                <a:cubicBezTo>
                  <a:pt x="11999975" y="4166664"/>
                  <a:pt x="11976163" y="4152424"/>
                  <a:pt x="11961875" y="4147661"/>
                </a:cubicBezTo>
                <a:cubicBezTo>
                  <a:pt x="11999975" y="4142899"/>
                  <a:pt x="12038075" y="4128611"/>
                  <a:pt x="12076175" y="4119086"/>
                </a:cubicBezTo>
                <a:cubicBezTo>
                  <a:pt x="12061888" y="4128611"/>
                  <a:pt x="12023788" y="4166664"/>
                  <a:pt x="12009500" y="4166664"/>
                </a:cubicBezTo>
                <a:close/>
                <a:moveTo>
                  <a:pt x="12685681" y="4142899"/>
                </a:moveTo>
                <a:cubicBezTo>
                  <a:pt x="12690444" y="4133374"/>
                  <a:pt x="12699969" y="4123849"/>
                  <a:pt x="12699969" y="4104799"/>
                </a:cubicBezTo>
                <a:lnTo>
                  <a:pt x="12714256" y="4104799"/>
                </a:lnTo>
                <a:cubicBezTo>
                  <a:pt x="12733306" y="4104799"/>
                  <a:pt x="12747594" y="4119086"/>
                  <a:pt x="12738069" y="4142899"/>
                </a:cubicBezTo>
                <a:cubicBezTo>
                  <a:pt x="12766644" y="4123849"/>
                  <a:pt x="12799981" y="4147661"/>
                  <a:pt x="12814269" y="4185714"/>
                </a:cubicBezTo>
                <a:cubicBezTo>
                  <a:pt x="12819031" y="4185714"/>
                  <a:pt x="12814269" y="4200001"/>
                  <a:pt x="12814269" y="4209526"/>
                </a:cubicBezTo>
                <a:cubicBezTo>
                  <a:pt x="12819031" y="4214289"/>
                  <a:pt x="12823794" y="4209526"/>
                  <a:pt x="12823794" y="4219051"/>
                </a:cubicBezTo>
                <a:cubicBezTo>
                  <a:pt x="12823794" y="4252389"/>
                  <a:pt x="12785694" y="4242864"/>
                  <a:pt x="12766644" y="4257151"/>
                </a:cubicBezTo>
                <a:cubicBezTo>
                  <a:pt x="12752356" y="4214289"/>
                  <a:pt x="12680919" y="4195239"/>
                  <a:pt x="12642819" y="4214289"/>
                </a:cubicBezTo>
                <a:cubicBezTo>
                  <a:pt x="12638056" y="4204764"/>
                  <a:pt x="12642819" y="4195239"/>
                  <a:pt x="12638056" y="4185714"/>
                </a:cubicBezTo>
                <a:cubicBezTo>
                  <a:pt x="12638056" y="4180951"/>
                  <a:pt x="12623816" y="4171426"/>
                  <a:pt x="12619054" y="4166664"/>
                </a:cubicBezTo>
                <a:cubicBezTo>
                  <a:pt x="12609529" y="4152424"/>
                  <a:pt x="12609529" y="4138136"/>
                  <a:pt x="12609529" y="4123849"/>
                </a:cubicBezTo>
                <a:cubicBezTo>
                  <a:pt x="12609529" y="4109561"/>
                  <a:pt x="12633294" y="4104799"/>
                  <a:pt x="12647581" y="4104799"/>
                </a:cubicBezTo>
                <a:cubicBezTo>
                  <a:pt x="12654391" y="4104799"/>
                  <a:pt x="12658154" y="4104180"/>
                  <a:pt x="12661249" y="4105323"/>
                </a:cubicBezTo>
                <a:cubicBezTo>
                  <a:pt x="12666868" y="4107418"/>
                  <a:pt x="12670345" y="4115276"/>
                  <a:pt x="12685681" y="4142899"/>
                </a:cubicBezTo>
                <a:close/>
                <a:moveTo>
                  <a:pt x="11328558" y="4119086"/>
                </a:moveTo>
                <a:lnTo>
                  <a:pt x="11314271" y="4119086"/>
                </a:lnTo>
                <a:cubicBezTo>
                  <a:pt x="11314271" y="4114324"/>
                  <a:pt x="11319033" y="4109561"/>
                  <a:pt x="11304746" y="4109561"/>
                </a:cubicBezTo>
                <a:cubicBezTo>
                  <a:pt x="11295221" y="4109561"/>
                  <a:pt x="11266646" y="4138136"/>
                  <a:pt x="11266646" y="4152424"/>
                </a:cubicBezTo>
                <a:cubicBezTo>
                  <a:pt x="11266646" y="4138136"/>
                  <a:pt x="11276171" y="4100036"/>
                  <a:pt x="11309508" y="4090511"/>
                </a:cubicBezTo>
                <a:cubicBezTo>
                  <a:pt x="11319033" y="4095274"/>
                  <a:pt x="11323796" y="4109561"/>
                  <a:pt x="11328558" y="4119086"/>
                </a:cubicBezTo>
                <a:close/>
                <a:moveTo>
                  <a:pt x="9961864" y="4133374"/>
                </a:moveTo>
                <a:cubicBezTo>
                  <a:pt x="9980914" y="4166664"/>
                  <a:pt x="10057114" y="4180951"/>
                  <a:pt x="10057114" y="4204764"/>
                </a:cubicBezTo>
                <a:cubicBezTo>
                  <a:pt x="10057114" y="4204764"/>
                  <a:pt x="10047589" y="4242864"/>
                  <a:pt x="10019014" y="4252389"/>
                </a:cubicBezTo>
                <a:lnTo>
                  <a:pt x="9871424" y="4228576"/>
                </a:lnTo>
                <a:lnTo>
                  <a:pt x="9871424" y="4171426"/>
                </a:lnTo>
                <a:cubicBezTo>
                  <a:pt x="9919049" y="4147661"/>
                  <a:pt x="9971389" y="4119086"/>
                  <a:pt x="10023777" y="4085749"/>
                </a:cubicBezTo>
                <a:cubicBezTo>
                  <a:pt x="10009489" y="4100036"/>
                  <a:pt x="9985677" y="4114324"/>
                  <a:pt x="9961864" y="4133374"/>
                </a:cubicBezTo>
                <a:close/>
                <a:moveTo>
                  <a:pt x="12433316" y="4104799"/>
                </a:moveTo>
                <a:cubicBezTo>
                  <a:pt x="12447604" y="4104799"/>
                  <a:pt x="12461891" y="4080986"/>
                  <a:pt x="12471416" y="4080986"/>
                </a:cubicBezTo>
                <a:cubicBezTo>
                  <a:pt x="12509516" y="4080986"/>
                  <a:pt x="12547616" y="4104799"/>
                  <a:pt x="12552379" y="4147661"/>
                </a:cubicBezTo>
                <a:lnTo>
                  <a:pt x="12533329" y="4147661"/>
                </a:lnTo>
                <a:cubicBezTo>
                  <a:pt x="12504754" y="4128611"/>
                  <a:pt x="12452366" y="4109561"/>
                  <a:pt x="12442841" y="4109561"/>
                </a:cubicBezTo>
                <a:cubicBezTo>
                  <a:pt x="12428554" y="4109561"/>
                  <a:pt x="12404741" y="4109561"/>
                  <a:pt x="12409504" y="4138136"/>
                </a:cubicBezTo>
                <a:cubicBezTo>
                  <a:pt x="12395216" y="4123849"/>
                  <a:pt x="12380929" y="4119086"/>
                  <a:pt x="12366641" y="4109561"/>
                </a:cubicBezTo>
                <a:lnTo>
                  <a:pt x="12366641" y="4095274"/>
                </a:lnTo>
                <a:cubicBezTo>
                  <a:pt x="12376166" y="4090511"/>
                  <a:pt x="12385691" y="4080986"/>
                  <a:pt x="12399979" y="4080986"/>
                </a:cubicBezTo>
                <a:cubicBezTo>
                  <a:pt x="12409504" y="4080986"/>
                  <a:pt x="12423791" y="4104799"/>
                  <a:pt x="12433316" y="4104799"/>
                </a:cubicBezTo>
                <a:close/>
                <a:moveTo>
                  <a:pt x="11428571" y="4133374"/>
                </a:moveTo>
                <a:cubicBezTo>
                  <a:pt x="11409521" y="4123849"/>
                  <a:pt x="11390471" y="4095274"/>
                  <a:pt x="11385708" y="4076224"/>
                </a:cubicBezTo>
                <a:cubicBezTo>
                  <a:pt x="11390471" y="4071461"/>
                  <a:pt x="11399996" y="4066699"/>
                  <a:pt x="11409521" y="4066699"/>
                </a:cubicBezTo>
                <a:cubicBezTo>
                  <a:pt x="11399996" y="4080986"/>
                  <a:pt x="11419046" y="4109561"/>
                  <a:pt x="11428571" y="4133374"/>
                </a:cubicBezTo>
                <a:close/>
                <a:moveTo>
                  <a:pt x="11895200" y="4133374"/>
                </a:moveTo>
                <a:cubicBezTo>
                  <a:pt x="11895200" y="4133374"/>
                  <a:pt x="11895200" y="4138136"/>
                  <a:pt x="11885675" y="4138136"/>
                </a:cubicBezTo>
                <a:cubicBezTo>
                  <a:pt x="11871388" y="4138136"/>
                  <a:pt x="11880913" y="4133374"/>
                  <a:pt x="11876150" y="4128611"/>
                </a:cubicBezTo>
                <a:lnTo>
                  <a:pt x="11866625" y="4138136"/>
                </a:lnTo>
                <a:cubicBezTo>
                  <a:pt x="11857148" y="4114324"/>
                  <a:pt x="11861911" y="4114324"/>
                  <a:pt x="11842861" y="4114324"/>
                </a:cubicBezTo>
                <a:cubicBezTo>
                  <a:pt x="11804761" y="4114324"/>
                  <a:pt x="11771423" y="4128611"/>
                  <a:pt x="11747611" y="4147661"/>
                </a:cubicBezTo>
                <a:cubicBezTo>
                  <a:pt x="11766661" y="4114324"/>
                  <a:pt x="11804761" y="4109561"/>
                  <a:pt x="11828573" y="4100036"/>
                </a:cubicBezTo>
                <a:cubicBezTo>
                  <a:pt x="11852386" y="4090511"/>
                  <a:pt x="11876150" y="4076224"/>
                  <a:pt x="11899963" y="4061936"/>
                </a:cubicBezTo>
                <a:cubicBezTo>
                  <a:pt x="11895200" y="4114324"/>
                  <a:pt x="11895200" y="4123849"/>
                  <a:pt x="11895200" y="4133374"/>
                </a:cubicBezTo>
                <a:close/>
                <a:moveTo>
                  <a:pt x="10142839" y="4061936"/>
                </a:moveTo>
                <a:cubicBezTo>
                  <a:pt x="10123789" y="4071461"/>
                  <a:pt x="10119027" y="4066699"/>
                  <a:pt x="10114264" y="4066699"/>
                </a:cubicBezTo>
                <a:lnTo>
                  <a:pt x="10114264" y="4052411"/>
                </a:lnTo>
                <a:cubicBezTo>
                  <a:pt x="10123789" y="4057174"/>
                  <a:pt x="10133314" y="4057174"/>
                  <a:pt x="10142839" y="4061936"/>
                </a:cubicBezTo>
                <a:close/>
                <a:moveTo>
                  <a:pt x="12242863" y="4114324"/>
                </a:moveTo>
                <a:cubicBezTo>
                  <a:pt x="12242863" y="4114324"/>
                  <a:pt x="12238100" y="4119086"/>
                  <a:pt x="12238100" y="4123849"/>
                </a:cubicBezTo>
                <a:cubicBezTo>
                  <a:pt x="12219050" y="4114324"/>
                  <a:pt x="12214288" y="4100036"/>
                  <a:pt x="12204763" y="4090511"/>
                </a:cubicBezTo>
                <a:cubicBezTo>
                  <a:pt x="12185713" y="4066699"/>
                  <a:pt x="12157138" y="4057174"/>
                  <a:pt x="12133325" y="4042886"/>
                </a:cubicBezTo>
                <a:cubicBezTo>
                  <a:pt x="12142850" y="4042886"/>
                  <a:pt x="12147613" y="4033361"/>
                  <a:pt x="12157138" y="4033361"/>
                </a:cubicBezTo>
                <a:cubicBezTo>
                  <a:pt x="12166663" y="4033361"/>
                  <a:pt x="12228575" y="4090511"/>
                  <a:pt x="12242863" y="4114324"/>
                </a:cubicBezTo>
                <a:close/>
                <a:moveTo>
                  <a:pt x="12214288" y="4119086"/>
                </a:moveTo>
                <a:cubicBezTo>
                  <a:pt x="12209525" y="4119086"/>
                  <a:pt x="12209525" y="4123849"/>
                  <a:pt x="12200000" y="4123849"/>
                </a:cubicBezTo>
                <a:cubicBezTo>
                  <a:pt x="12185713" y="4123849"/>
                  <a:pt x="12090463" y="4104799"/>
                  <a:pt x="12080938" y="4104799"/>
                </a:cubicBezTo>
                <a:cubicBezTo>
                  <a:pt x="12066650" y="4104799"/>
                  <a:pt x="11966638" y="4123849"/>
                  <a:pt x="11957113" y="4123849"/>
                </a:cubicBezTo>
                <a:cubicBezTo>
                  <a:pt x="11942825" y="4123849"/>
                  <a:pt x="11928538" y="4119086"/>
                  <a:pt x="11914250" y="4119086"/>
                </a:cubicBezTo>
                <a:cubicBezTo>
                  <a:pt x="11909488" y="4085749"/>
                  <a:pt x="11971400" y="4042886"/>
                  <a:pt x="12004738" y="4047649"/>
                </a:cubicBezTo>
                <a:cubicBezTo>
                  <a:pt x="11995213" y="4042886"/>
                  <a:pt x="11985688" y="4042886"/>
                  <a:pt x="11976163" y="4038124"/>
                </a:cubicBezTo>
                <a:cubicBezTo>
                  <a:pt x="11990450" y="4028599"/>
                  <a:pt x="12014263" y="4028599"/>
                  <a:pt x="12028550" y="4028599"/>
                </a:cubicBezTo>
                <a:cubicBezTo>
                  <a:pt x="12090463" y="4028599"/>
                  <a:pt x="12152375" y="4047649"/>
                  <a:pt x="12214288" y="4119086"/>
                </a:cubicBezTo>
                <a:close/>
                <a:moveTo>
                  <a:pt x="8790479" y="4057174"/>
                </a:moveTo>
                <a:cubicBezTo>
                  <a:pt x="8847582" y="4071461"/>
                  <a:pt x="8909494" y="4085749"/>
                  <a:pt x="8966644" y="4095274"/>
                </a:cubicBezTo>
                <a:cubicBezTo>
                  <a:pt x="8952357" y="4104799"/>
                  <a:pt x="8928544" y="4128611"/>
                  <a:pt x="8919019" y="4128611"/>
                </a:cubicBezTo>
                <a:cubicBezTo>
                  <a:pt x="8914257" y="4128611"/>
                  <a:pt x="8819007" y="4090511"/>
                  <a:pt x="8795242" y="4061936"/>
                </a:cubicBezTo>
                <a:cubicBezTo>
                  <a:pt x="8652367" y="4185714"/>
                  <a:pt x="8514254" y="4176189"/>
                  <a:pt x="8376190" y="4209526"/>
                </a:cubicBezTo>
                <a:cubicBezTo>
                  <a:pt x="8257127" y="4233339"/>
                  <a:pt x="8133302" y="4252389"/>
                  <a:pt x="8009525" y="4271439"/>
                </a:cubicBezTo>
                <a:cubicBezTo>
                  <a:pt x="7442835" y="4352401"/>
                  <a:pt x="6323791" y="4514326"/>
                  <a:pt x="6309503" y="4514326"/>
                </a:cubicBezTo>
                <a:cubicBezTo>
                  <a:pt x="6299978" y="4514326"/>
                  <a:pt x="6233303" y="4504801"/>
                  <a:pt x="6195203" y="4495276"/>
                </a:cubicBezTo>
                <a:cubicBezTo>
                  <a:pt x="6347603" y="4476226"/>
                  <a:pt x="6495241" y="4452414"/>
                  <a:pt x="6652356" y="4414314"/>
                </a:cubicBezTo>
                <a:cubicBezTo>
                  <a:pt x="6819043" y="4371451"/>
                  <a:pt x="6995208" y="4357164"/>
                  <a:pt x="7166658" y="4328589"/>
                </a:cubicBezTo>
                <a:cubicBezTo>
                  <a:pt x="7261908" y="4314301"/>
                  <a:pt x="7361873" y="4295251"/>
                  <a:pt x="7457123" y="4280964"/>
                </a:cubicBezTo>
                <a:cubicBezTo>
                  <a:pt x="7604760" y="4252389"/>
                  <a:pt x="7766638" y="4228576"/>
                  <a:pt x="7919038" y="4204764"/>
                </a:cubicBezTo>
                <a:cubicBezTo>
                  <a:pt x="8133302" y="4166664"/>
                  <a:pt x="8357140" y="4133374"/>
                  <a:pt x="8576167" y="4095274"/>
                </a:cubicBezTo>
                <a:cubicBezTo>
                  <a:pt x="8638079" y="4085749"/>
                  <a:pt x="8714279" y="4071461"/>
                  <a:pt x="8785717" y="4052411"/>
                </a:cubicBezTo>
                <a:cubicBezTo>
                  <a:pt x="8790479" y="4047649"/>
                  <a:pt x="8790479" y="4038124"/>
                  <a:pt x="8790479" y="4028599"/>
                </a:cubicBezTo>
                <a:lnTo>
                  <a:pt x="8790479" y="4057174"/>
                </a:lnTo>
                <a:close/>
                <a:moveTo>
                  <a:pt x="10138077" y="4028599"/>
                </a:moveTo>
                <a:lnTo>
                  <a:pt x="10138077" y="4042886"/>
                </a:lnTo>
                <a:lnTo>
                  <a:pt x="10114264" y="4042886"/>
                </a:lnTo>
                <a:lnTo>
                  <a:pt x="10114264" y="4023836"/>
                </a:lnTo>
                <a:lnTo>
                  <a:pt x="10138077" y="4028599"/>
                </a:lnTo>
                <a:close/>
                <a:moveTo>
                  <a:pt x="12257104" y="4071461"/>
                </a:moveTo>
                <a:cubicBezTo>
                  <a:pt x="12261866" y="4076224"/>
                  <a:pt x="12266629" y="4076224"/>
                  <a:pt x="12266629" y="4090511"/>
                </a:cubicBezTo>
                <a:cubicBezTo>
                  <a:pt x="12266629" y="4100036"/>
                  <a:pt x="12257104" y="4119086"/>
                  <a:pt x="12252341" y="4128611"/>
                </a:cubicBezTo>
                <a:cubicBezTo>
                  <a:pt x="12247579" y="4123849"/>
                  <a:pt x="12252341" y="4123849"/>
                  <a:pt x="12252341" y="4109561"/>
                </a:cubicBezTo>
                <a:cubicBezTo>
                  <a:pt x="12252341" y="4085749"/>
                  <a:pt x="12200000" y="4033361"/>
                  <a:pt x="12171425" y="4028599"/>
                </a:cubicBezTo>
                <a:cubicBezTo>
                  <a:pt x="12176188" y="4019074"/>
                  <a:pt x="12180950" y="4004786"/>
                  <a:pt x="12195238" y="4004786"/>
                </a:cubicBezTo>
                <a:cubicBezTo>
                  <a:pt x="12209525" y="4004786"/>
                  <a:pt x="12257104" y="4066699"/>
                  <a:pt x="12257104" y="4071461"/>
                </a:cubicBezTo>
                <a:close/>
                <a:moveTo>
                  <a:pt x="12804744" y="4138136"/>
                </a:moveTo>
                <a:lnTo>
                  <a:pt x="12790456" y="4138136"/>
                </a:lnTo>
                <a:cubicBezTo>
                  <a:pt x="12785694" y="4133374"/>
                  <a:pt x="12780931" y="4133374"/>
                  <a:pt x="12780931" y="4119086"/>
                </a:cubicBezTo>
                <a:cubicBezTo>
                  <a:pt x="12780931" y="4100036"/>
                  <a:pt x="12809506" y="4080986"/>
                  <a:pt x="12823794" y="4076224"/>
                </a:cubicBezTo>
                <a:cubicBezTo>
                  <a:pt x="12833319" y="4071461"/>
                  <a:pt x="12842844" y="4057174"/>
                  <a:pt x="12847606" y="4047649"/>
                </a:cubicBezTo>
                <a:cubicBezTo>
                  <a:pt x="12876181" y="4052411"/>
                  <a:pt x="12880944" y="4009549"/>
                  <a:pt x="12914281" y="4000024"/>
                </a:cubicBezTo>
                <a:cubicBezTo>
                  <a:pt x="12899994" y="4038124"/>
                  <a:pt x="12861894" y="4109561"/>
                  <a:pt x="12804744" y="4138136"/>
                </a:cubicBezTo>
                <a:close/>
                <a:moveTo>
                  <a:pt x="12938094" y="4028599"/>
                </a:moveTo>
                <a:cubicBezTo>
                  <a:pt x="12938094" y="4071461"/>
                  <a:pt x="12909519" y="4123849"/>
                  <a:pt x="12842844" y="4152424"/>
                </a:cubicBezTo>
                <a:lnTo>
                  <a:pt x="12819031" y="4147661"/>
                </a:lnTo>
                <a:cubicBezTo>
                  <a:pt x="12876181" y="4114324"/>
                  <a:pt x="12904756" y="4038124"/>
                  <a:pt x="12933331" y="3995261"/>
                </a:cubicBezTo>
                <a:cubicBezTo>
                  <a:pt x="12933331" y="4004786"/>
                  <a:pt x="12938094" y="4019074"/>
                  <a:pt x="12938094" y="4028599"/>
                </a:cubicBezTo>
                <a:close/>
                <a:moveTo>
                  <a:pt x="10057114" y="4042886"/>
                </a:moveTo>
                <a:lnTo>
                  <a:pt x="10038064" y="4047649"/>
                </a:lnTo>
                <a:lnTo>
                  <a:pt x="9628536" y="3985736"/>
                </a:lnTo>
                <a:lnTo>
                  <a:pt x="10057114" y="4042886"/>
                </a:lnTo>
                <a:close/>
                <a:moveTo>
                  <a:pt x="11404758" y="4004786"/>
                </a:moveTo>
                <a:cubicBezTo>
                  <a:pt x="11404758" y="4033361"/>
                  <a:pt x="11385708" y="4038124"/>
                  <a:pt x="11376183" y="4038124"/>
                </a:cubicBezTo>
                <a:cubicBezTo>
                  <a:pt x="11361896" y="4038124"/>
                  <a:pt x="11357133" y="4033361"/>
                  <a:pt x="11347608" y="4023836"/>
                </a:cubicBezTo>
                <a:lnTo>
                  <a:pt x="11347608" y="4009549"/>
                </a:lnTo>
                <a:cubicBezTo>
                  <a:pt x="11352371" y="4009549"/>
                  <a:pt x="11361896" y="4009549"/>
                  <a:pt x="11371421" y="4004786"/>
                </a:cubicBezTo>
                <a:cubicBezTo>
                  <a:pt x="11371421" y="4004786"/>
                  <a:pt x="11376183" y="4000024"/>
                  <a:pt x="11376183" y="4014311"/>
                </a:cubicBezTo>
                <a:cubicBezTo>
                  <a:pt x="11376183" y="4023836"/>
                  <a:pt x="11366658" y="4023836"/>
                  <a:pt x="11366658" y="4028599"/>
                </a:cubicBezTo>
                <a:cubicBezTo>
                  <a:pt x="11366658" y="4028599"/>
                  <a:pt x="11361896" y="4033361"/>
                  <a:pt x="11376183" y="4033361"/>
                </a:cubicBezTo>
                <a:cubicBezTo>
                  <a:pt x="11385708" y="4033361"/>
                  <a:pt x="11390471" y="4023836"/>
                  <a:pt x="11390471" y="4014311"/>
                </a:cubicBezTo>
                <a:cubicBezTo>
                  <a:pt x="11390471" y="3990499"/>
                  <a:pt x="11371421" y="3995261"/>
                  <a:pt x="11366658" y="3995261"/>
                </a:cubicBezTo>
                <a:cubicBezTo>
                  <a:pt x="11347608" y="3995261"/>
                  <a:pt x="11333321" y="4000024"/>
                  <a:pt x="11333321" y="4019074"/>
                </a:cubicBezTo>
                <a:cubicBezTo>
                  <a:pt x="11333321" y="4042886"/>
                  <a:pt x="11366658" y="4052411"/>
                  <a:pt x="11376183" y="4052411"/>
                </a:cubicBezTo>
                <a:cubicBezTo>
                  <a:pt x="11385708" y="4052411"/>
                  <a:pt x="11404758" y="4047649"/>
                  <a:pt x="11414283" y="4023836"/>
                </a:cubicBezTo>
                <a:cubicBezTo>
                  <a:pt x="11414283" y="4028599"/>
                  <a:pt x="11414283" y="4038124"/>
                  <a:pt x="11409521" y="4042886"/>
                </a:cubicBezTo>
                <a:cubicBezTo>
                  <a:pt x="11390471" y="4057174"/>
                  <a:pt x="11361896" y="4076224"/>
                  <a:pt x="11347608" y="4076224"/>
                </a:cubicBezTo>
                <a:cubicBezTo>
                  <a:pt x="11338083" y="4076224"/>
                  <a:pt x="11295221" y="4019074"/>
                  <a:pt x="11295221" y="4014311"/>
                </a:cubicBezTo>
                <a:cubicBezTo>
                  <a:pt x="11295221" y="3995261"/>
                  <a:pt x="11366658" y="3980974"/>
                  <a:pt x="11376183" y="3980974"/>
                </a:cubicBezTo>
                <a:cubicBezTo>
                  <a:pt x="11399996" y="3980974"/>
                  <a:pt x="11404758" y="3995261"/>
                  <a:pt x="11404758" y="4004786"/>
                </a:cubicBezTo>
                <a:close/>
                <a:moveTo>
                  <a:pt x="11814286" y="3961924"/>
                </a:moveTo>
                <a:cubicBezTo>
                  <a:pt x="11852386" y="3957161"/>
                  <a:pt x="11838098" y="3995261"/>
                  <a:pt x="11866625" y="4023836"/>
                </a:cubicBezTo>
                <a:cubicBezTo>
                  <a:pt x="11857148" y="4023836"/>
                  <a:pt x="11799998" y="4038124"/>
                  <a:pt x="11799998" y="4000024"/>
                </a:cubicBezTo>
                <a:lnTo>
                  <a:pt x="11799998" y="3961924"/>
                </a:lnTo>
                <a:lnTo>
                  <a:pt x="11814286" y="3961924"/>
                </a:lnTo>
                <a:close/>
                <a:moveTo>
                  <a:pt x="11904725" y="3957161"/>
                </a:moveTo>
                <a:cubicBezTo>
                  <a:pt x="11904725" y="4000024"/>
                  <a:pt x="11899963" y="4009549"/>
                  <a:pt x="11899963" y="4019074"/>
                </a:cubicBezTo>
                <a:lnTo>
                  <a:pt x="11880913" y="4019074"/>
                </a:lnTo>
                <a:cubicBezTo>
                  <a:pt x="11871388" y="4009549"/>
                  <a:pt x="11861911" y="3995261"/>
                  <a:pt x="11852386" y="3980974"/>
                </a:cubicBezTo>
                <a:lnTo>
                  <a:pt x="11852386" y="3961924"/>
                </a:lnTo>
                <a:cubicBezTo>
                  <a:pt x="11861911" y="3961924"/>
                  <a:pt x="11866625" y="3952399"/>
                  <a:pt x="11876150" y="3952399"/>
                </a:cubicBezTo>
                <a:cubicBezTo>
                  <a:pt x="11890438" y="3952399"/>
                  <a:pt x="11895200" y="3957161"/>
                  <a:pt x="11904725" y="3957161"/>
                </a:cubicBezTo>
                <a:close/>
                <a:moveTo>
                  <a:pt x="11338083" y="3961924"/>
                </a:moveTo>
                <a:cubicBezTo>
                  <a:pt x="11333321" y="3961924"/>
                  <a:pt x="11323796" y="3957161"/>
                  <a:pt x="11314271" y="3952399"/>
                </a:cubicBezTo>
                <a:cubicBezTo>
                  <a:pt x="11323796" y="3952399"/>
                  <a:pt x="11333321" y="3957161"/>
                  <a:pt x="11338083" y="3961924"/>
                </a:cubicBezTo>
                <a:close/>
                <a:moveTo>
                  <a:pt x="12790456" y="3919061"/>
                </a:moveTo>
                <a:cubicBezTo>
                  <a:pt x="12790456" y="3909536"/>
                  <a:pt x="12780931" y="3904774"/>
                  <a:pt x="12780931" y="3895249"/>
                </a:cubicBezTo>
                <a:lnTo>
                  <a:pt x="12799981" y="3914299"/>
                </a:lnTo>
                <a:cubicBezTo>
                  <a:pt x="12799981" y="3947636"/>
                  <a:pt x="12857131" y="3971449"/>
                  <a:pt x="12857131" y="4004786"/>
                </a:cubicBezTo>
                <a:cubicBezTo>
                  <a:pt x="12857131" y="4019074"/>
                  <a:pt x="12833319" y="4042886"/>
                  <a:pt x="12814269" y="4057174"/>
                </a:cubicBezTo>
                <a:cubicBezTo>
                  <a:pt x="12790456" y="4009549"/>
                  <a:pt x="12752356" y="3942874"/>
                  <a:pt x="12723781" y="3895249"/>
                </a:cubicBezTo>
                <a:cubicBezTo>
                  <a:pt x="12742831" y="3900011"/>
                  <a:pt x="12790456" y="3909536"/>
                  <a:pt x="12790456" y="3919061"/>
                </a:cubicBezTo>
                <a:close/>
                <a:moveTo>
                  <a:pt x="9723786" y="3966686"/>
                </a:moveTo>
                <a:cubicBezTo>
                  <a:pt x="9699974" y="3966686"/>
                  <a:pt x="9671399" y="3961924"/>
                  <a:pt x="9642824" y="3957161"/>
                </a:cubicBezTo>
                <a:cubicBezTo>
                  <a:pt x="9642824" y="3957161"/>
                  <a:pt x="9638061" y="3957161"/>
                  <a:pt x="9628536" y="3961924"/>
                </a:cubicBezTo>
                <a:lnTo>
                  <a:pt x="9628536" y="3895249"/>
                </a:lnTo>
                <a:cubicBezTo>
                  <a:pt x="9657111" y="3919061"/>
                  <a:pt x="9690449" y="3947636"/>
                  <a:pt x="9723786" y="3966686"/>
                </a:cubicBezTo>
                <a:close/>
                <a:moveTo>
                  <a:pt x="12799981" y="4061936"/>
                </a:moveTo>
                <a:lnTo>
                  <a:pt x="12780931" y="4061936"/>
                </a:lnTo>
                <a:cubicBezTo>
                  <a:pt x="12714256" y="4023836"/>
                  <a:pt x="12685681" y="4000024"/>
                  <a:pt x="12685681" y="3952399"/>
                </a:cubicBezTo>
                <a:cubicBezTo>
                  <a:pt x="12685681" y="3942874"/>
                  <a:pt x="12690444" y="3928586"/>
                  <a:pt x="12690444" y="3919061"/>
                </a:cubicBezTo>
                <a:cubicBezTo>
                  <a:pt x="12695206" y="3923824"/>
                  <a:pt x="12704731" y="3933349"/>
                  <a:pt x="12709494" y="3933349"/>
                </a:cubicBezTo>
                <a:lnTo>
                  <a:pt x="12719019" y="3933349"/>
                </a:lnTo>
                <a:lnTo>
                  <a:pt x="12704731" y="3919061"/>
                </a:lnTo>
                <a:lnTo>
                  <a:pt x="12709494" y="3890486"/>
                </a:lnTo>
                <a:cubicBezTo>
                  <a:pt x="12747594" y="3947636"/>
                  <a:pt x="12776169" y="4004786"/>
                  <a:pt x="12799981" y="4061936"/>
                </a:cubicBezTo>
                <a:close/>
                <a:moveTo>
                  <a:pt x="11899963" y="3947636"/>
                </a:moveTo>
                <a:cubicBezTo>
                  <a:pt x="11885675" y="3942874"/>
                  <a:pt x="11866625" y="3928586"/>
                  <a:pt x="11852386" y="3909536"/>
                </a:cubicBezTo>
                <a:cubicBezTo>
                  <a:pt x="11861911" y="3890486"/>
                  <a:pt x="11880913" y="3895249"/>
                  <a:pt x="11904725" y="3890486"/>
                </a:cubicBezTo>
                <a:lnTo>
                  <a:pt x="11899963" y="3947636"/>
                </a:lnTo>
                <a:close/>
                <a:moveTo>
                  <a:pt x="11866625" y="3942874"/>
                </a:moveTo>
                <a:cubicBezTo>
                  <a:pt x="11857148" y="3947636"/>
                  <a:pt x="11842861" y="3952399"/>
                  <a:pt x="11833336" y="3952399"/>
                </a:cubicBezTo>
                <a:cubicBezTo>
                  <a:pt x="11819048" y="3952399"/>
                  <a:pt x="11809523" y="3947636"/>
                  <a:pt x="11795236" y="3942874"/>
                </a:cubicBezTo>
                <a:cubicBezTo>
                  <a:pt x="11799998" y="3928586"/>
                  <a:pt x="11799998" y="3909536"/>
                  <a:pt x="11804761" y="3890486"/>
                </a:cubicBezTo>
                <a:cubicBezTo>
                  <a:pt x="11838098" y="3900011"/>
                  <a:pt x="11833336" y="3909536"/>
                  <a:pt x="11866625" y="3942874"/>
                </a:cubicBezTo>
                <a:close/>
                <a:moveTo>
                  <a:pt x="12857131" y="3961924"/>
                </a:moveTo>
                <a:lnTo>
                  <a:pt x="12857131" y="3980974"/>
                </a:lnTo>
                <a:cubicBezTo>
                  <a:pt x="12842844" y="3966686"/>
                  <a:pt x="12823794" y="3952399"/>
                  <a:pt x="12814269" y="3938111"/>
                </a:cubicBezTo>
                <a:cubicBezTo>
                  <a:pt x="12809506" y="3928586"/>
                  <a:pt x="12814269" y="3914299"/>
                  <a:pt x="12809506" y="3909536"/>
                </a:cubicBezTo>
                <a:cubicBezTo>
                  <a:pt x="12804744" y="3895249"/>
                  <a:pt x="12795219" y="3895249"/>
                  <a:pt x="12795219" y="3885724"/>
                </a:cubicBezTo>
                <a:cubicBezTo>
                  <a:pt x="12799981" y="3890486"/>
                  <a:pt x="12857131" y="3942874"/>
                  <a:pt x="12857131" y="3961924"/>
                </a:cubicBezTo>
                <a:close/>
                <a:moveTo>
                  <a:pt x="11280933" y="3866674"/>
                </a:moveTo>
                <a:lnTo>
                  <a:pt x="11280933" y="3880961"/>
                </a:lnTo>
                <a:cubicBezTo>
                  <a:pt x="11266646" y="3876199"/>
                  <a:pt x="11247596" y="3871436"/>
                  <a:pt x="11238071" y="3876199"/>
                </a:cubicBezTo>
                <a:cubicBezTo>
                  <a:pt x="11204734" y="3885724"/>
                  <a:pt x="11180921" y="3957161"/>
                  <a:pt x="11166634" y="3980974"/>
                </a:cubicBezTo>
                <a:cubicBezTo>
                  <a:pt x="11171396" y="3980974"/>
                  <a:pt x="11271408" y="3980974"/>
                  <a:pt x="11271408" y="4033361"/>
                </a:cubicBezTo>
                <a:lnTo>
                  <a:pt x="11271408" y="4052411"/>
                </a:lnTo>
                <a:cubicBezTo>
                  <a:pt x="11266646" y="4042886"/>
                  <a:pt x="11261883" y="4033361"/>
                  <a:pt x="11252359" y="4023836"/>
                </a:cubicBezTo>
                <a:cubicBezTo>
                  <a:pt x="11242834" y="4023836"/>
                  <a:pt x="11228546" y="4019074"/>
                  <a:pt x="11214259" y="4019074"/>
                </a:cubicBezTo>
                <a:lnTo>
                  <a:pt x="11185684" y="4019074"/>
                </a:lnTo>
                <a:cubicBezTo>
                  <a:pt x="11180921" y="4023836"/>
                  <a:pt x="11180921" y="4028599"/>
                  <a:pt x="11176159" y="4033361"/>
                </a:cubicBezTo>
                <a:cubicBezTo>
                  <a:pt x="11209496" y="4047649"/>
                  <a:pt x="11242834" y="4033361"/>
                  <a:pt x="11276171" y="4080986"/>
                </a:cubicBezTo>
                <a:cubicBezTo>
                  <a:pt x="11280933" y="4071461"/>
                  <a:pt x="11285696" y="4057174"/>
                  <a:pt x="11285696" y="4047649"/>
                </a:cubicBezTo>
                <a:cubicBezTo>
                  <a:pt x="11285696" y="4000024"/>
                  <a:pt x="11228546" y="3957161"/>
                  <a:pt x="11195209" y="3971449"/>
                </a:cubicBezTo>
                <a:lnTo>
                  <a:pt x="11195209" y="3947636"/>
                </a:lnTo>
                <a:lnTo>
                  <a:pt x="11238071" y="3890486"/>
                </a:lnTo>
                <a:lnTo>
                  <a:pt x="11285696" y="3890486"/>
                </a:lnTo>
                <a:cubicBezTo>
                  <a:pt x="11295221" y="3885724"/>
                  <a:pt x="11295221" y="3876199"/>
                  <a:pt x="11295221" y="3866674"/>
                </a:cubicBezTo>
                <a:cubicBezTo>
                  <a:pt x="11309508" y="3871436"/>
                  <a:pt x="11328558" y="3876199"/>
                  <a:pt x="11338083" y="3876199"/>
                </a:cubicBezTo>
                <a:cubicBezTo>
                  <a:pt x="11352371" y="3876199"/>
                  <a:pt x="11366658" y="3876199"/>
                  <a:pt x="11380946" y="3866674"/>
                </a:cubicBezTo>
                <a:lnTo>
                  <a:pt x="11438096" y="3866674"/>
                </a:lnTo>
                <a:cubicBezTo>
                  <a:pt x="11433333" y="3871436"/>
                  <a:pt x="11414283" y="3880961"/>
                  <a:pt x="11404758" y="3900011"/>
                </a:cubicBezTo>
                <a:cubicBezTo>
                  <a:pt x="11395233" y="3904774"/>
                  <a:pt x="11399996" y="3923824"/>
                  <a:pt x="11399996" y="3923824"/>
                </a:cubicBezTo>
                <a:cubicBezTo>
                  <a:pt x="11395233" y="3923824"/>
                  <a:pt x="11395233" y="3919061"/>
                  <a:pt x="11380946" y="3919061"/>
                </a:cubicBezTo>
                <a:cubicBezTo>
                  <a:pt x="11371421" y="3919061"/>
                  <a:pt x="11366658" y="3942874"/>
                  <a:pt x="11357133" y="3961924"/>
                </a:cubicBezTo>
                <a:cubicBezTo>
                  <a:pt x="11371421" y="3957161"/>
                  <a:pt x="11385708" y="3947636"/>
                  <a:pt x="11390471" y="3938111"/>
                </a:cubicBezTo>
                <a:cubicBezTo>
                  <a:pt x="11395233" y="3942874"/>
                  <a:pt x="11399996" y="3952399"/>
                  <a:pt x="11409521" y="3961924"/>
                </a:cubicBezTo>
                <a:cubicBezTo>
                  <a:pt x="11423808" y="3947636"/>
                  <a:pt x="11433333" y="3919061"/>
                  <a:pt x="11461908" y="3900011"/>
                </a:cubicBezTo>
                <a:cubicBezTo>
                  <a:pt x="11461908" y="3895249"/>
                  <a:pt x="11471433" y="3900011"/>
                  <a:pt x="11485673" y="3900011"/>
                </a:cubicBezTo>
                <a:cubicBezTo>
                  <a:pt x="11509486" y="3900011"/>
                  <a:pt x="11566636" y="3933349"/>
                  <a:pt x="11585686" y="3957161"/>
                </a:cubicBezTo>
                <a:cubicBezTo>
                  <a:pt x="11566636" y="3980974"/>
                  <a:pt x="11538061" y="3966686"/>
                  <a:pt x="11519011" y="3966686"/>
                </a:cubicBezTo>
                <a:cubicBezTo>
                  <a:pt x="11485673" y="3966686"/>
                  <a:pt x="11452383" y="3980974"/>
                  <a:pt x="11419046" y="4019074"/>
                </a:cubicBezTo>
                <a:cubicBezTo>
                  <a:pt x="11419046" y="3980974"/>
                  <a:pt x="11404758" y="3966686"/>
                  <a:pt x="11376183" y="3966686"/>
                </a:cubicBezTo>
                <a:cubicBezTo>
                  <a:pt x="11347608" y="3966686"/>
                  <a:pt x="11295221" y="3985736"/>
                  <a:pt x="11285696" y="3995261"/>
                </a:cubicBezTo>
                <a:cubicBezTo>
                  <a:pt x="11285696" y="4000024"/>
                  <a:pt x="11280933" y="4000024"/>
                  <a:pt x="11280933" y="4014311"/>
                </a:cubicBezTo>
                <a:cubicBezTo>
                  <a:pt x="11280933" y="4028599"/>
                  <a:pt x="11328558" y="4080986"/>
                  <a:pt x="11333321" y="4080986"/>
                </a:cubicBezTo>
                <a:cubicBezTo>
                  <a:pt x="11342846" y="4085749"/>
                  <a:pt x="11357133" y="4085749"/>
                  <a:pt x="11371421" y="4080986"/>
                </a:cubicBezTo>
                <a:cubicBezTo>
                  <a:pt x="11376183" y="4100036"/>
                  <a:pt x="11385708" y="4123849"/>
                  <a:pt x="11395233" y="4142899"/>
                </a:cubicBezTo>
                <a:cubicBezTo>
                  <a:pt x="11385708" y="4138136"/>
                  <a:pt x="11371421" y="4133374"/>
                  <a:pt x="11357133" y="4128611"/>
                </a:cubicBezTo>
                <a:lnTo>
                  <a:pt x="11347608" y="4138136"/>
                </a:lnTo>
                <a:cubicBezTo>
                  <a:pt x="11347608" y="4142899"/>
                  <a:pt x="11357133" y="4152424"/>
                  <a:pt x="11361896" y="4157139"/>
                </a:cubicBezTo>
                <a:cubicBezTo>
                  <a:pt x="11347608" y="4171426"/>
                  <a:pt x="11323796" y="4190476"/>
                  <a:pt x="11309508" y="4190476"/>
                </a:cubicBezTo>
                <a:cubicBezTo>
                  <a:pt x="11295221" y="4190476"/>
                  <a:pt x="11285696" y="4185714"/>
                  <a:pt x="11276171" y="4180951"/>
                </a:cubicBezTo>
                <a:cubicBezTo>
                  <a:pt x="11276171" y="4180951"/>
                  <a:pt x="11271408" y="4176189"/>
                  <a:pt x="11271408" y="4190476"/>
                </a:cubicBezTo>
                <a:cubicBezTo>
                  <a:pt x="11271408" y="4214289"/>
                  <a:pt x="11304746" y="4209526"/>
                  <a:pt x="11304746" y="4209526"/>
                </a:cubicBezTo>
                <a:cubicBezTo>
                  <a:pt x="11319033" y="4209526"/>
                  <a:pt x="11323796" y="4209526"/>
                  <a:pt x="11328558" y="4204764"/>
                </a:cubicBezTo>
                <a:cubicBezTo>
                  <a:pt x="11342846" y="4200001"/>
                  <a:pt x="11361896" y="4171426"/>
                  <a:pt x="11376183" y="4161901"/>
                </a:cubicBezTo>
                <a:cubicBezTo>
                  <a:pt x="11395233" y="4152424"/>
                  <a:pt x="11442858" y="4157139"/>
                  <a:pt x="11466671" y="4114324"/>
                </a:cubicBezTo>
                <a:cubicBezTo>
                  <a:pt x="11461908" y="4119086"/>
                  <a:pt x="11442858" y="4109561"/>
                  <a:pt x="11442858" y="4119086"/>
                </a:cubicBezTo>
                <a:cubicBezTo>
                  <a:pt x="11442858" y="4076224"/>
                  <a:pt x="11499961" y="4052411"/>
                  <a:pt x="11528536" y="4052411"/>
                </a:cubicBezTo>
                <a:lnTo>
                  <a:pt x="11561873" y="4052411"/>
                </a:lnTo>
                <a:cubicBezTo>
                  <a:pt x="11542823" y="4066699"/>
                  <a:pt x="11519011" y="4085749"/>
                  <a:pt x="11504723" y="4109561"/>
                </a:cubicBezTo>
                <a:cubicBezTo>
                  <a:pt x="11495198" y="4119086"/>
                  <a:pt x="11499961" y="4147661"/>
                  <a:pt x="11485673" y="4157139"/>
                </a:cubicBezTo>
                <a:cubicBezTo>
                  <a:pt x="11452383" y="4176189"/>
                  <a:pt x="11414283" y="4171426"/>
                  <a:pt x="11376183" y="4185714"/>
                </a:cubicBezTo>
                <a:cubicBezTo>
                  <a:pt x="11371421" y="4190476"/>
                  <a:pt x="11371421" y="4195239"/>
                  <a:pt x="11371421" y="4200001"/>
                </a:cubicBezTo>
                <a:cubicBezTo>
                  <a:pt x="11376183" y="4204764"/>
                  <a:pt x="11376183" y="4209526"/>
                  <a:pt x="11385708" y="4209526"/>
                </a:cubicBezTo>
                <a:cubicBezTo>
                  <a:pt x="11399996" y="4209526"/>
                  <a:pt x="11409521" y="4195239"/>
                  <a:pt x="11419046" y="4185714"/>
                </a:cubicBezTo>
                <a:lnTo>
                  <a:pt x="11476196" y="4185714"/>
                </a:lnTo>
                <a:cubicBezTo>
                  <a:pt x="11476196" y="4190476"/>
                  <a:pt x="11471433" y="4185714"/>
                  <a:pt x="11471433" y="4200001"/>
                </a:cubicBezTo>
                <a:cubicBezTo>
                  <a:pt x="11471433" y="4209526"/>
                  <a:pt x="11485673" y="4214289"/>
                  <a:pt x="11495198" y="4219051"/>
                </a:cubicBezTo>
                <a:cubicBezTo>
                  <a:pt x="11499961" y="4219051"/>
                  <a:pt x="11504723" y="4233339"/>
                  <a:pt x="11519011" y="4238101"/>
                </a:cubicBezTo>
                <a:cubicBezTo>
                  <a:pt x="11528536" y="4247626"/>
                  <a:pt x="11552348" y="4257151"/>
                  <a:pt x="11561873" y="4257151"/>
                </a:cubicBezTo>
                <a:cubicBezTo>
                  <a:pt x="11576161" y="4257151"/>
                  <a:pt x="11585686" y="4252389"/>
                  <a:pt x="11595211" y="4247626"/>
                </a:cubicBezTo>
                <a:cubicBezTo>
                  <a:pt x="11580923" y="4238101"/>
                  <a:pt x="11561873" y="4228576"/>
                  <a:pt x="11542823" y="4214289"/>
                </a:cubicBezTo>
                <a:cubicBezTo>
                  <a:pt x="11552348" y="4200001"/>
                  <a:pt x="11557111" y="4180951"/>
                  <a:pt x="11557111" y="4166664"/>
                </a:cubicBezTo>
                <a:cubicBezTo>
                  <a:pt x="11576161" y="4152424"/>
                  <a:pt x="11590448" y="4133374"/>
                  <a:pt x="11609498" y="4114324"/>
                </a:cubicBezTo>
                <a:cubicBezTo>
                  <a:pt x="11623786" y="4128611"/>
                  <a:pt x="11633311" y="4152424"/>
                  <a:pt x="11657123" y="4147661"/>
                </a:cubicBezTo>
                <a:cubicBezTo>
                  <a:pt x="11638073" y="4157139"/>
                  <a:pt x="11609498" y="4204764"/>
                  <a:pt x="11609498" y="4219051"/>
                </a:cubicBezTo>
                <a:cubicBezTo>
                  <a:pt x="11609498" y="4242864"/>
                  <a:pt x="11661886" y="4276201"/>
                  <a:pt x="11671411" y="4276201"/>
                </a:cubicBezTo>
                <a:cubicBezTo>
                  <a:pt x="11685698" y="4276201"/>
                  <a:pt x="11709511" y="4257151"/>
                  <a:pt x="11728561" y="4247626"/>
                </a:cubicBezTo>
                <a:cubicBezTo>
                  <a:pt x="11723798" y="4242864"/>
                  <a:pt x="11728561" y="4242864"/>
                  <a:pt x="11714273" y="4242864"/>
                </a:cubicBezTo>
                <a:cubicBezTo>
                  <a:pt x="11704748" y="4242864"/>
                  <a:pt x="11680936" y="4266676"/>
                  <a:pt x="11671411" y="4266676"/>
                </a:cubicBezTo>
                <a:cubicBezTo>
                  <a:pt x="11657123" y="4266676"/>
                  <a:pt x="11623786" y="4223814"/>
                  <a:pt x="11623786" y="4219051"/>
                </a:cubicBezTo>
                <a:cubicBezTo>
                  <a:pt x="11623786" y="4204764"/>
                  <a:pt x="11638073" y="4180951"/>
                  <a:pt x="11652361" y="4161901"/>
                </a:cubicBezTo>
                <a:cubicBezTo>
                  <a:pt x="11671411" y="4161901"/>
                  <a:pt x="11704748" y="4152424"/>
                  <a:pt x="11714273" y="4152424"/>
                </a:cubicBezTo>
                <a:cubicBezTo>
                  <a:pt x="11799998" y="4152424"/>
                  <a:pt x="11733323" y="4161901"/>
                  <a:pt x="11828573" y="4238101"/>
                </a:cubicBezTo>
                <a:lnTo>
                  <a:pt x="11819048" y="4247626"/>
                </a:lnTo>
                <a:cubicBezTo>
                  <a:pt x="11842861" y="4276201"/>
                  <a:pt x="11866625" y="4280964"/>
                  <a:pt x="11890438" y="4295251"/>
                </a:cubicBezTo>
                <a:lnTo>
                  <a:pt x="11890438" y="4419076"/>
                </a:lnTo>
                <a:lnTo>
                  <a:pt x="11685698" y="4352401"/>
                </a:lnTo>
                <a:cubicBezTo>
                  <a:pt x="11699986" y="4338114"/>
                  <a:pt x="11714273" y="4328589"/>
                  <a:pt x="11728561" y="4319064"/>
                </a:cubicBezTo>
                <a:cubicBezTo>
                  <a:pt x="11719036" y="4314301"/>
                  <a:pt x="11709511" y="4314301"/>
                  <a:pt x="11695223" y="4314301"/>
                </a:cubicBezTo>
                <a:cubicBezTo>
                  <a:pt x="11685698" y="4314301"/>
                  <a:pt x="11657123" y="4319064"/>
                  <a:pt x="11628548" y="4323826"/>
                </a:cubicBezTo>
                <a:cubicBezTo>
                  <a:pt x="11628548" y="4319064"/>
                  <a:pt x="11633311" y="4309539"/>
                  <a:pt x="11638073" y="4295251"/>
                </a:cubicBezTo>
                <a:cubicBezTo>
                  <a:pt x="11619023" y="4295251"/>
                  <a:pt x="11599973" y="4295251"/>
                  <a:pt x="11552348" y="4300014"/>
                </a:cubicBezTo>
                <a:cubicBezTo>
                  <a:pt x="11552348" y="4295251"/>
                  <a:pt x="11561873" y="4285726"/>
                  <a:pt x="11571398" y="4276201"/>
                </a:cubicBezTo>
                <a:cubicBezTo>
                  <a:pt x="11542823" y="4271439"/>
                  <a:pt x="11514248" y="4271439"/>
                  <a:pt x="11485673" y="4271439"/>
                </a:cubicBezTo>
                <a:cubicBezTo>
                  <a:pt x="11490436" y="4266676"/>
                  <a:pt x="11499961" y="4257151"/>
                  <a:pt x="11504723" y="4242864"/>
                </a:cubicBezTo>
                <a:cubicBezTo>
                  <a:pt x="11480958" y="4242864"/>
                  <a:pt x="11452383" y="4242864"/>
                  <a:pt x="11414283" y="4247626"/>
                </a:cubicBezTo>
                <a:cubicBezTo>
                  <a:pt x="11414283" y="4242864"/>
                  <a:pt x="11423808" y="4233339"/>
                  <a:pt x="11428571" y="4228576"/>
                </a:cubicBezTo>
                <a:cubicBezTo>
                  <a:pt x="11419046" y="4223814"/>
                  <a:pt x="11409521" y="4223814"/>
                  <a:pt x="11395233" y="4223814"/>
                </a:cubicBezTo>
                <a:cubicBezTo>
                  <a:pt x="11385708" y="4223814"/>
                  <a:pt x="11347608" y="4233339"/>
                  <a:pt x="11323796" y="4242864"/>
                </a:cubicBezTo>
                <a:cubicBezTo>
                  <a:pt x="11323796" y="4238101"/>
                  <a:pt x="11328558" y="4228576"/>
                  <a:pt x="11333321" y="4219051"/>
                </a:cubicBezTo>
                <a:cubicBezTo>
                  <a:pt x="11328558" y="4214289"/>
                  <a:pt x="11328558" y="4214289"/>
                  <a:pt x="11319033" y="4214289"/>
                </a:cubicBezTo>
                <a:cubicBezTo>
                  <a:pt x="11304746" y="4214289"/>
                  <a:pt x="11247596" y="4247626"/>
                  <a:pt x="11233309" y="4247626"/>
                </a:cubicBezTo>
                <a:lnTo>
                  <a:pt x="11142821" y="4247626"/>
                </a:lnTo>
                <a:lnTo>
                  <a:pt x="11147584" y="3961924"/>
                </a:lnTo>
                <a:cubicBezTo>
                  <a:pt x="11147584" y="3947636"/>
                  <a:pt x="11152346" y="3942874"/>
                  <a:pt x="11152346" y="3933349"/>
                </a:cubicBezTo>
                <a:cubicBezTo>
                  <a:pt x="11157109" y="3904774"/>
                  <a:pt x="11171396" y="3914299"/>
                  <a:pt x="11180921" y="3900011"/>
                </a:cubicBezTo>
                <a:cubicBezTo>
                  <a:pt x="11185684" y="3895249"/>
                  <a:pt x="11185684" y="3880961"/>
                  <a:pt x="11195209" y="3876199"/>
                </a:cubicBezTo>
                <a:cubicBezTo>
                  <a:pt x="11209496" y="3857149"/>
                  <a:pt x="11238071" y="3847624"/>
                  <a:pt x="11247596" y="3847624"/>
                </a:cubicBezTo>
                <a:cubicBezTo>
                  <a:pt x="11261883" y="3847624"/>
                  <a:pt x="11271408" y="3857149"/>
                  <a:pt x="11280933" y="3866674"/>
                </a:cubicBezTo>
                <a:close/>
                <a:moveTo>
                  <a:pt x="11890438" y="3880961"/>
                </a:moveTo>
                <a:cubicBezTo>
                  <a:pt x="11876150" y="3885724"/>
                  <a:pt x="11857148" y="3890486"/>
                  <a:pt x="11842861" y="3890486"/>
                </a:cubicBezTo>
                <a:cubicBezTo>
                  <a:pt x="11833336" y="3890486"/>
                  <a:pt x="11819048" y="3885724"/>
                  <a:pt x="11809523" y="3876199"/>
                </a:cubicBezTo>
                <a:cubicBezTo>
                  <a:pt x="11819048" y="3852386"/>
                  <a:pt x="11823811" y="3838099"/>
                  <a:pt x="11842861" y="3838099"/>
                </a:cubicBezTo>
                <a:cubicBezTo>
                  <a:pt x="11866625" y="3838099"/>
                  <a:pt x="11852386" y="3842861"/>
                  <a:pt x="11890438" y="3880961"/>
                </a:cubicBezTo>
                <a:close/>
                <a:moveTo>
                  <a:pt x="12766644" y="3900011"/>
                </a:moveTo>
                <a:cubicBezTo>
                  <a:pt x="12747594" y="3890486"/>
                  <a:pt x="12728544" y="3885724"/>
                  <a:pt x="12709494" y="3876199"/>
                </a:cubicBezTo>
                <a:cubicBezTo>
                  <a:pt x="12704731" y="3871436"/>
                  <a:pt x="12685681" y="3852386"/>
                  <a:pt x="12685681" y="3842861"/>
                </a:cubicBezTo>
                <a:lnTo>
                  <a:pt x="12685681" y="3828574"/>
                </a:lnTo>
                <a:cubicBezTo>
                  <a:pt x="12704731" y="3847624"/>
                  <a:pt x="12757119" y="3866674"/>
                  <a:pt x="12766644" y="3900011"/>
                </a:cubicBezTo>
                <a:close/>
                <a:moveTo>
                  <a:pt x="11904725" y="3876199"/>
                </a:moveTo>
                <a:cubicBezTo>
                  <a:pt x="11890438" y="3866674"/>
                  <a:pt x="11876150" y="3847624"/>
                  <a:pt x="11866625" y="3833336"/>
                </a:cubicBezTo>
                <a:cubicBezTo>
                  <a:pt x="11876150" y="3828574"/>
                  <a:pt x="11890438" y="3819049"/>
                  <a:pt x="11904725" y="3809524"/>
                </a:cubicBezTo>
                <a:cubicBezTo>
                  <a:pt x="11909488" y="3823811"/>
                  <a:pt x="11904725" y="3852386"/>
                  <a:pt x="11904725" y="3876199"/>
                </a:cubicBezTo>
                <a:close/>
                <a:moveTo>
                  <a:pt x="12361879" y="3838099"/>
                </a:moveTo>
                <a:cubicBezTo>
                  <a:pt x="12347591" y="3838099"/>
                  <a:pt x="12347591" y="3838099"/>
                  <a:pt x="12338066" y="3828574"/>
                </a:cubicBezTo>
                <a:cubicBezTo>
                  <a:pt x="12357116" y="3809524"/>
                  <a:pt x="12399979" y="3790474"/>
                  <a:pt x="12447604" y="3790474"/>
                </a:cubicBezTo>
                <a:cubicBezTo>
                  <a:pt x="12433316" y="3814286"/>
                  <a:pt x="12380929" y="3838099"/>
                  <a:pt x="12361879" y="3838099"/>
                </a:cubicBezTo>
                <a:close/>
                <a:moveTo>
                  <a:pt x="11880913" y="3804761"/>
                </a:moveTo>
                <a:cubicBezTo>
                  <a:pt x="11876150" y="3814286"/>
                  <a:pt x="11861911" y="3823811"/>
                  <a:pt x="11847623" y="3823811"/>
                </a:cubicBezTo>
                <a:lnTo>
                  <a:pt x="11833336" y="3823811"/>
                </a:lnTo>
                <a:cubicBezTo>
                  <a:pt x="11833336" y="3814286"/>
                  <a:pt x="11842861" y="3799999"/>
                  <a:pt x="11852386" y="3790474"/>
                </a:cubicBezTo>
                <a:lnTo>
                  <a:pt x="11880913" y="3804761"/>
                </a:lnTo>
                <a:close/>
                <a:moveTo>
                  <a:pt x="12404741" y="3785711"/>
                </a:moveTo>
                <a:cubicBezTo>
                  <a:pt x="12385691" y="3790474"/>
                  <a:pt x="12361879" y="3799999"/>
                  <a:pt x="12338066" y="3809524"/>
                </a:cubicBezTo>
                <a:lnTo>
                  <a:pt x="12357116" y="3790474"/>
                </a:lnTo>
                <a:cubicBezTo>
                  <a:pt x="12366641" y="3790474"/>
                  <a:pt x="12380929" y="3785711"/>
                  <a:pt x="12380929" y="3785711"/>
                </a:cubicBezTo>
                <a:lnTo>
                  <a:pt x="12404741" y="3785711"/>
                </a:lnTo>
                <a:close/>
                <a:moveTo>
                  <a:pt x="12561904" y="3785711"/>
                </a:moveTo>
                <a:cubicBezTo>
                  <a:pt x="12557141" y="3785711"/>
                  <a:pt x="12547616" y="3785711"/>
                  <a:pt x="12547616" y="3780949"/>
                </a:cubicBezTo>
                <a:cubicBezTo>
                  <a:pt x="12552379" y="3780949"/>
                  <a:pt x="12557141" y="3780949"/>
                  <a:pt x="12561904" y="3785711"/>
                </a:cubicBezTo>
                <a:close/>
                <a:moveTo>
                  <a:pt x="12538091" y="3780949"/>
                </a:moveTo>
                <a:cubicBezTo>
                  <a:pt x="12538091" y="3785711"/>
                  <a:pt x="12542854" y="3790474"/>
                  <a:pt x="12547616" y="3790474"/>
                </a:cubicBezTo>
                <a:cubicBezTo>
                  <a:pt x="12542854" y="3790474"/>
                  <a:pt x="12533329" y="3795236"/>
                  <a:pt x="12461891" y="3795236"/>
                </a:cubicBezTo>
                <a:cubicBezTo>
                  <a:pt x="12466654" y="3790474"/>
                  <a:pt x="12476179" y="3785711"/>
                  <a:pt x="12480941" y="3780949"/>
                </a:cubicBezTo>
                <a:lnTo>
                  <a:pt x="12538091" y="3780949"/>
                </a:lnTo>
                <a:close/>
                <a:moveTo>
                  <a:pt x="12176188" y="3780949"/>
                </a:moveTo>
                <a:cubicBezTo>
                  <a:pt x="12152375" y="3814286"/>
                  <a:pt x="12090463" y="3785711"/>
                  <a:pt x="12061888" y="3804761"/>
                </a:cubicBezTo>
                <a:cubicBezTo>
                  <a:pt x="12090463" y="3776186"/>
                  <a:pt x="12099988" y="3776186"/>
                  <a:pt x="12123800" y="3776186"/>
                </a:cubicBezTo>
                <a:cubicBezTo>
                  <a:pt x="12138088" y="3776186"/>
                  <a:pt x="12161900" y="3780949"/>
                  <a:pt x="12176188" y="3780949"/>
                </a:cubicBezTo>
                <a:close/>
                <a:moveTo>
                  <a:pt x="11457146" y="3809524"/>
                </a:moveTo>
                <a:cubicBezTo>
                  <a:pt x="11457146" y="3838099"/>
                  <a:pt x="11438096" y="3852386"/>
                  <a:pt x="11419046" y="3852386"/>
                </a:cubicBezTo>
                <a:cubicBezTo>
                  <a:pt x="11395233" y="3852386"/>
                  <a:pt x="11385708" y="3842861"/>
                  <a:pt x="11385708" y="3823811"/>
                </a:cubicBezTo>
                <a:cubicBezTo>
                  <a:pt x="11385708" y="3799999"/>
                  <a:pt x="11399996" y="3795236"/>
                  <a:pt x="11414283" y="3795236"/>
                </a:cubicBezTo>
                <a:cubicBezTo>
                  <a:pt x="11428571" y="3795236"/>
                  <a:pt x="11438096" y="3804761"/>
                  <a:pt x="11438096" y="3814286"/>
                </a:cubicBezTo>
                <a:cubicBezTo>
                  <a:pt x="11438096" y="3823811"/>
                  <a:pt x="11433333" y="3828574"/>
                  <a:pt x="11428571" y="3833336"/>
                </a:cubicBezTo>
                <a:lnTo>
                  <a:pt x="11414283" y="3833336"/>
                </a:lnTo>
                <a:cubicBezTo>
                  <a:pt x="11414283" y="3833336"/>
                  <a:pt x="11409521" y="3833336"/>
                  <a:pt x="11409521" y="3823811"/>
                </a:cubicBezTo>
                <a:cubicBezTo>
                  <a:pt x="11409521" y="3809524"/>
                  <a:pt x="11414283" y="3814286"/>
                  <a:pt x="11414283" y="3804761"/>
                </a:cubicBezTo>
                <a:cubicBezTo>
                  <a:pt x="11409521" y="3804761"/>
                  <a:pt x="11395233" y="3809524"/>
                  <a:pt x="11395233" y="3823811"/>
                </a:cubicBezTo>
                <a:cubicBezTo>
                  <a:pt x="11395233" y="3838099"/>
                  <a:pt x="11409521" y="3847624"/>
                  <a:pt x="11419046" y="3847624"/>
                </a:cubicBezTo>
                <a:cubicBezTo>
                  <a:pt x="11442858" y="3847624"/>
                  <a:pt x="11447621" y="3819049"/>
                  <a:pt x="11447621" y="3814286"/>
                </a:cubicBezTo>
                <a:cubicBezTo>
                  <a:pt x="11447621" y="3795236"/>
                  <a:pt x="11433333" y="3780949"/>
                  <a:pt x="11414283" y="3780949"/>
                </a:cubicBezTo>
                <a:cubicBezTo>
                  <a:pt x="11399996" y="3780949"/>
                  <a:pt x="11390471" y="3790474"/>
                  <a:pt x="11376183" y="3804761"/>
                </a:cubicBezTo>
                <a:cubicBezTo>
                  <a:pt x="11366658" y="3790474"/>
                  <a:pt x="11352371" y="3780949"/>
                  <a:pt x="11342846" y="3780949"/>
                </a:cubicBezTo>
                <a:cubicBezTo>
                  <a:pt x="11323796" y="3780949"/>
                  <a:pt x="11299983" y="3795236"/>
                  <a:pt x="11299983" y="3814286"/>
                </a:cubicBezTo>
                <a:cubicBezTo>
                  <a:pt x="11299983" y="3838099"/>
                  <a:pt x="11323796" y="3847624"/>
                  <a:pt x="11333321" y="3847624"/>
                </a:cubicBezTo>
                <a:cubicBezTo>
                  <a:pt x="11338083" y="3847624"/>
                  <a:pt x="11352371" y="3842861"/>
                  <a:pt x="11357133" y="3819049"/>
                </a:cubicBezTo>
                <a:cubicBezTo>
                  <a:pt x="11352371" y="3819049"/>
                  <a:pt x="11347608" y="3814286"/>
                  <a:pt x="11342846" y="3809524"/>
                </a:cubicBezTo>
                <a:cubicBezTo>
                  <a:pt x="11338083" y="3814286"/>
                  <a:pt x="11342846" y="3823811"/>
                  <a:pt x="11338083" y="3833336"/>
                </a:cubicBezTo>
                <a:lnTo>
                  <a:pt x="11319033" y="3833336"/>
                </a:lnTo>
                <a:cubicBezTo>
                  <a:pt x="11319033" y="3828574"/>
                  <a:pt x="11314271" y="3828574"/>
                  <a:pt x="11314271" y="3814286"/>
                </a:cubicBezTo>
                <a:cubicBezTo>
                  <a:pt x="11314271" y="3795236"/>
                  <a:pt x="11342846" y="3795236"/>
                  <a:pt x="11342846" y="3795236"/>
                </a:cubicBezTo>
                <a:cubicBezTo>
                  <a:pt x="11366658" y="3795236"/>
                  <a:pt x="11366658" y="3823811"/>
                  <a:pt x="11366658" y="3823811"/>
                </a:cubicBezTo>
                <a:cubicBezTo>
                  <a:pt x="11366658" y="3852386"/>
                  <a:pt x="11342846" y="3866674"/>
                  <a:pt x="11323796" y="3866674"/>
                </a:cubicBezTo>
                <a:cubicBezTo>
                  <a:pt x="11290458" y="3866674"/>
                  <a:pt x="11290458" y="3828574"/>
                  <a:pt x="11290458" y="3819049"/>
                </a:cubicBezTo>
                <a:cubicBezTo>
                  <a:pt x="11290458" y="3771472"/>
                  <a:pt x="11357133" y="3766709"/>
                  <a:pt x="11380946" y="3766709"/>
                </a:cubicBezTo>
                <a:cubicBezTo>
                  <a:pt x="11404758" y="3766709"/>
                  <a:pt x="11457146" y="3776186"/>
                  <a:pt x="11457146" y="3809524"/>
                </a:cubicBezTo>
                <a:close/>
                <a:moveTo>
                  <a:pt x="12523804" y="3766709"/>
                </a:moveTo>
                <a:cubicBezTo>
                  <a:pt x="12514279" y="3766709"/>
                  <a:pt x="12509516" y="3771472"/>
                  <a:pt x="12495229" y="3771472"/>
                </a:cubicBezTo>
                <a:cubicBezTo>
                  <a:pt x="12485704" y="3771472"/>
                  <a:pt x="12480941" y="3766709"/>
                  <a:pt x="12480941" y="3761947"/>
                </a:cubicBezTo>
                <a:cubicBezTo>
                  <a:pt x="12499991" y="3766709"/>
                  <a:pt x="12514279" y="3766709"/>
                  <a:pt x="12523804" y="3766709"/>
                </a:cubicBezTo>
                <a:close/>
                <a:moveTo>
                  <a:pt x="12476179" y="3771472"/>
                </a:moveTo>
                <a:cubicBezTo>
                  <a:pt x="12466654" y="3776186"/>
                  <a:pt x="12452366" y="3780949"/>
                  <a:pt x="12438079" y="3780949"/>
                </a:cubicBezTo>
                <a:cubicBezTo>
                  <a:pt x="12428554" y="3780949"/>
                  <a:pt x="12419029" y="3780949"/>
                  <a:pt x="12409504" y="3776186"/>
                </a:cubicBezTo>
                <a:cubicBezTo>
                  <a:pt x="12419029" y="3771472"/>
                  <a:pt x="12433316" y="3761947"/>
                  <a:pt x="12447604" y="3761947"/>
                </a:cubicBezTo>
                <a:cubicBezTo>
                  <a:pt x="12457129" y="3761947"/>
                  <a:pt x="12466654" y="3766709"/>
                  <a:pt x="12476179" y="3771472"/>
                </a:cubicBezTo>
                <a:close/>
                <a:moveTo>
                  <a:pt x="12342829" y="3790474"/>
                </a:moveTo>
                <a:cubicBezTo>
                  <a:pt x="12319016" y="3785711"/>
                  <a:pt x="12290441" y="3790474"/>
                  <a:pt x="12266629" y="3790474"/>
                </a:cubicBezTo>
                <a:cubicBezTo>
                  <a:pt x="12247579" y="3785711"/>
                  <a:pt x="12223813" y="3780949"/>
                  <a:pt x="12204763" y="3776186"/>
                </a:cubicBezTo>
                <a:cubicBezTo>
                  <a:pt x="12219050" y="3757184"/>
                  <a:pt x="12233338" y="3761947"/>
                  <a:pt x="12247579" y="3761947"/>
                </a:cubicBezTo>
                <a:cubicBezTo>
                  <a:pt x="12271391" y="3761947"/>
                  <a:pt x="12309491" y="3766709"/>
                  <a:pt x="12342829" y="3790474"/>
                </a:cubicBezTo>
                <a:close/>
                <a:moveTo>
                  <a:pt x="12738069" y="3761947"/>
                </a:moveTo>
                <a:cubicBezTo>
                  <a:pt x="12728544" y="3761947"/>
                  <a:pt x="12714256" y="3757184"/>
                  <a:pt x="12699969" y="3757184"/>
                </a:cubicBezTo>
                <a:cubicBezTo>
                  <a:pt x="12709494" y="3757184"/>
                  <a:pt x="12723781" y="3757184"/>
                  <a:pt x="12738069" y="3761947"/>
                </a:cubicBezTo>
                <a:close/>
                <a:moveTo>
                  <a:pt x="12609529" y="3776186"/>
                </a:moveTo>
                <a:cubicBezTo>
                  <a:pt x="12580954" y="3776186"/>
                  <a:pt x="12571429" y="3771472"/>
                  <a:pt x="12566666" y="3771472"/>
                </a:cubicBezTo>
                <a:cubicBezTo>
                  <a:pt x="12561904" y="3766709"/>
                  <a:pt x="12566666" y="3757184"/>
                  <a:pt x="12566666" y="3752422"/>
                </a:cubicBezTo>
                <a:cubicBezTo>
                  <a:pt x="12566666" y="3752422"/>
                  <a:pt x="12561904" y="3747659"/>
                  <a:pt x="12576191" y="3747659"/>
                </a:cubicBezTo>
                <a:cubicBezTo>
                  <a:pt x="12585716" y="3747659"/>
                  <a:pt x="12600004" y="3761947"/>
                  <a:pt x="12609529" y="3776186"/>
                </a:cubicBezTo>
                <a:close/>
                <a:moveTo>
                  <a:pt x="11633311" y="3771472"/>
                </a:moveTo>
                <a:cubicBezTo>
                  <a:pt x="11647598" y="3790474"/>
                  <a:pt x="11666648" y="3809524"/>
                  <a:pt x="11680936" y="3838099"/>
                </a:cubicBezTo>
                <a:cubicBezTo>
                  <a:pt x="11695223" y="3857149"/>
                  <a:pt x="11661886" y="3966686"/>
                  <a:pt x="11738086" y="3966686"/>
                </a:cubicBezTo>
                <a:cubicBezTo>
                  <a:pt x="11752373" y="3966686"/>
                  <a:pt x="11771423" y="3957161"/>
                  <a:pt x="11785711" y="3952399"/>
                </a:cubicBezTo>
                <a:cubicBezTo>
                  <a:pt x="11785711" y="3966686"/>
                  <a:pt x="11780948" y="3985736"/>
                  <a:pt x="11785711" y="4000024"/>
                </a:cubicBezTo>
                <a:cubicBezTo>
                  <a:pt x="11799998" y="4057174"/>
                  <a:pt x="11833336" y="4033361"/>
                  <a:pt x="11871388" y="4033361"/>
                </a:cubicBezTo>
                <a:lnTo>
                  <a:pt x="11899963" y="4033361"/>
                </a:lnTo>
                <a:cubicBezTo>
                  <a:pt x="11899963" y="4033361"/>
                  <a:pt x="11899963" y="4038124"/>
                  <a:pt x="11895200" y="4038124"/>
                </a:cubicBezTo>
                <a:cubicBezTo>
                  <a:pt x="11871388" y="4047649"/>
                  <a:pt x="11819048" y="4100036"/>
                  <a:pt x="11795236" y="4085749"/>
                </a:cubicBezTo>
                <a:cubicBezTo>
                  <a:pt x="11780948" y="4095274"/>
                  <a:pt x="11761898" y="4114324"/>
                  <a:pt x="11742848" y="4119086"/>
                </a:cubicBezTo>
                <a:cubicBezTo>
                  <a:pt x="11723798" y="4128611"/>
                  <a:pt x="11695223" y="4128611"/>
                  <a:pt x="11685698" y="4128611"/>
                </a:cubicBezTo>
                <a:cubicBezTo>
                  <a:pt x="11661886" y="4128611"/>
                  <a:pt x="11614261" y="4119086"/>
                  <a:pt x="11614261" y="4095274"/>
                </a:cubicBezTo>
                <a:cubicBezTo>
                  <a:pt x="11590448" y="4114324"/>
                  <a:pt x="11566636" y="4133374"/>
                  <a:pt x="11547586" y="4157139"/>
                </a:cubicBezTo>
                <a:cubicBezTo>
                  <a:pt x="11538061" y="4166664"/>
                  <a:pt x="11542823" y="4185714"/>
                  <a:pt x="11538061" y="4200001"/>
                </a:cubicBezTo>
                <a:cubicBezTo>
                  <a:pt x="11528536" y="4195239"/>
                  <a:pt x="11523773" y="4190476"/>
                  <a:pt x="11509486" y="4190476"/>
                </a:cubicBezTo>
                <a:cubicBezTo>
                  <a:pt x="11499961" y="4190476"/>
                  <a:pt x="11495198" y="4200001"/>
                  <a:pt x="11485673" y="4204764"/>
                </a:cubicBezTo>
                <a:lnTo>
                  <a:pt x="11485673" y="4190476"/>
                </a:lnTo>
                <a:cubicBezTo>
                  <a:pt x="11499961" y="4166664"/>
                  <a:pt x="11499961" y="4138136"/>
                  <a:pt x="11514248" y="4119086"/>
                </a:cubicBezTo>
                <a:cubicBezTo>
                  <a:pt x="11528536" y="4085749"/>
                  <a:pt x="11566636" y="4061936"/>
                  <a:pt x="11590448" y="4038124"/>
                </a:cubicBezTo>
                <a:cubicBezTo>
                  <a:pt x="11580923" y="4028599"/>
                  <a:pt x="11576161" y="4023836"/>
                  <a:pt x="11561873" y="4023836"/>
                </a:cubicBezTo>
                <a:cubicBezTo>
                  <a:pt x="11552348" y="4023836"/>
                  <a:pt x="11504723" y="4028599"/>
                  <a:pt x="11485673" y="4033361"/>
                </a:cubicBezTo>
                <a:cubicBezTo>
                  <a:pt x="11466671" y="4038124"/>
                  <a:pt x="11457146" y="4057174"/>
                  <a:pt x="11442858" y="4071461"/>
                </a:cubicBezTo>
                <a:lnTo>
                  <a:pt x="11423808" y="4071461"/>
                </a:lnTo>
                <a:lnTo>
                  <a:pt x="11423808" y="4057174"/>
                </a:lnTo>
                <a:cubicBezTo>
                  <a:pt x="11428571" y="4047649"/>
                  <a:pt x="11428571" y="4033361"/>
                  <a:pt x="11428571" y="4023836"/>
                </a:cubicBezTo>
                <a:cubicBezTo>
                  <a:pt x="11442858" y="4009549"/>
                  <a:pt x="11457146" y="3990499"/>
                  <a:pt x="11480958" y="3985736"/>
                </a:cubicBezTo>
                <a:cubicBezTo>
                  <a:pt x="11509486" y="3971449"/>
                  <a:pt x="11547586" y="3985736"/>
                  <a:pt x="11580923" y="3980974"/>
                </a:cubicBezTo>
                <a:cubicBezTo>
                  <a:pt x="11590448" y="3980974"/>
                  <a:pt x="11599973" y="3976211"/>
                  <a:pt x="11599973" y="3961924"/>
                </a:cubicBezTo>
                <a:cubicBezTo>
                  <a:pt x="11599973" y="3947636"/>
                  <a:pt x="11538061" y="3904774"/>
                  <a:pt x="11528536" y="3900011"/>
                </a:cubicBezTo>
                <a:cubicBezTo>
                  <a:pt x="11523773" y="3900011"/>
                  <a:pt x="11514248" y="3890486"/>
                  <a:pt x="11509486" y="3885724"/>
                </a:cubicBezTo>
                <a:lnTo>
                  <a:pt x="11457146" y="3885724"/>
                </a:lnTo>
                <a:cubicBezTo>
                  <a:pt x="11452383" y="3880961"/>
                  <a:pt x="11452383" y="3880961"/>
                  <a:pt x="11452383" y="3871436"/>
                </a:cubicBezTo>
                <a:cubicBezTo>
                  <a:pt x="11452383" y="3847624"/>
                  <a:pt x="11495198" y="3838099"/>
                  <a:pt x="11509486" y="3838099"/>
                </a:cubicBezTo>
                <a:cubicBezTo>
                  <a:pt x="11585686" y="3838099"/>
                  <a:pt x="11538061" y="3866674"/>
                  <a:pt x="11661886" y="3938111"/>
                </a:cubicBezTo>
                <a:cubicBezTo>
                  <a:pt x="11661886" y="3933349"/>
                  <a:pt x="11666648" y="3938111"/>
                  <a:pt x="11666648" y="3923824"/>
                </a:cubicBezTo>
                <a:cubicBezTo>
                  <a:pt x="11666648" y="3914299"/>
                  <a:pt x="11657123" y="3885724"/>
                  <a:pt x="11652361" y="3866674"/>
                </a:cubicBezTo>
                <a:cubicBezTo>
                  <a:pt x="11652361" y="3857149"/>
                  <a:pt x="11642836" y="3852386"/>
                  <a:pt x="11638073" y="3842861"/>
                </a:cubicBezTo>
                <a:cubicBezTo>
                  <a:pt x="11628548" y="3838099"/>
                  <a:pt x="11633311" y="3819049"/>
                  <a:pt x="11628548" y="3809524"/>
                </a:cubicBezTo>
                <a:cubicBezTo>
                  <a:pt x="11619023" y="3790474"/>
                  <a:pt x="11599973" y="3785711"/>
                  <a:pt x="11585686" y="3776186"/>
                </a:cubicBezTo>
                <a:lnTo>
                  <a:pt x="11585686" y="3761947"/>
                </a:lnTo>
                <a:cubicBezTo>
                  <a:pt x="11585686" y="3747659"/>
                  <a:pt x="11590448" y="3723847"/>
                  <a:pt x="11604736" y="3723847"/>
                </a:cubicBezTo>
                <a:cubicBezTo>
                  <a:pt x="11633311" y="3723847"/>
                  <a:pt x="11623786" y="3761947"/>
                  <a:pt x="11633311" y="3771472"/>
                </a:cubicBezTo>
                <a:close/>
                <a:moveTo>
                  <a:pt x="11228546" y="3776186"/>
                </a:moveTo>
                <a:cubicBezTo>
                  <a:pt x="11219021" y="3766709"/>
                  <a:pt x="11214259" y="3752422"/>
                  <a:pt x="11199971" y="3752422"/>
                </a:cubicBezTo>
                <a:cubicBezTo>
                  <a:pt x="11190446" y="3752422"/>
                  <a:pt x="11176159" y="3776186"/>
                  <a:pt x="11157109" y="3785711"/>
                </a:cubicBezTo>
                <a:lnTo>
                  <a:pt x="11157109" y="3833336"/>
                </a:lnTo>
                <a:cubicBezTo>
                  <a:pt x="11157109" y="3733372"/>
                  <a:pt x="11161871" y="3728609"/>
                  <a:pt x="11161871" y="3723847"/>
                </a:cubicBezTo>
                <a:cubicBezTo>
                  <a:pt x="11171396" y="3728609"/>
                  <a:pt x="11223784" y="3752422"/>
                  <a:pt x="11228546" y="3776186"/>
                </a:cubicBezTo>
                <a:close/>
                <a:moveTo>
                  <a:pt x="12604766" y="3719084"/>
                </a:moveTo>
                <a:cubicBezTo>
                  <a:pt x="12619054" y="3723847"/>
                  <a:pt x="12671394" y="3733372"/>
                  <a:pt x="12671394" y="3757184"/>
                </a:cubicBezTo>
                <a:cubicBezTo>
                  <a:pt x="12671394" y="3771472"/>
                  <a:pt x="12666631" y="3771472"/>
                  <a:pt x="12666631" y="3776186"/>
                </a:cubicBezTo>
                <a:lnTo>
                  <a:pt x="12642819" y="3776186"/>
                </a:lnTo>
                <a:cubicBezTo>
                  <a:pt x="12623816" y="3766709"/>
                  <a:pt x="12590479" y="3752422"/>
                  <a:pt x="12590479" y="3738134"/>
                </a:cubicBezTo>
                <a:cubicBezTo>
                  <a:pt x="12590479" y="3728609"/>
                  <a:pt x="12595241" y="3719084"/>
                  <a:pt x="12595241" y="3719084"/>
                </a:cubicBezTo>
                <a:lnTo>
                  <a:pt x="12604766" y="3719084"/>
                </a:lnTo>
                <a:close/>
                <a:moveTo>
                  <a:pt x="12552379" y="3742897"/>
                </a:moveTo>
                <a:lnTo>
                  <a:pt x="12542854" y="3752422"/>
                </a:lnTo>
                <a:cubicBezTo>
                  <a:pt x="12519041" y="3738134"/>
                  <a:pt x="12490466" y="3728609"/>
                  <a:pt x="12466654" y="3719084"/>
                </a:cubicBezTo>
                <a:cubicBezTo>
                  <a:pt x="12495229" y="3723847"/>
                  <a:pt x="12528566" y="3733372"/>
                  <a:pt x="12552379" y="3742897"/>
                </a:cubicBezTo>
                <a:close/>
                <a:moveTo>
                  <a:pt x="11819048" y="3723847"/>
                </a:moveTo>
                <a:cubicBezTo>
                  <a:pt x="11819048" y="3728609"/>
                  <a:pt x="11819048" y="3733372"/>
                  <a:pt x="11814286" y="3738134"/>
                </a:cubicBezTo>
                <a:cubicBezTo>
                  <a:pt x="11809523" y="3738134"/>
                  <a:pt x="11804761" y="3738134"/>
                  <a:pt x="11804761" y="3728609"/>
                </a:cubicBezTo>
                <a:cubicBezTo>
                  <a:pt x="11804761" y="3728609"/>
                  <a:pt x="11809523" y="3728609"/>
                  <a:pt x="11804761" y="3723847"/>
                </a:cubicBezTo>
                <a:lnTo>
                  <a:pt x="11804761" y="3719084"/>
                </a:lnTo>
                <a:cubicBezTo>
                  <a:pt x="11799998" y="3723847"/>
                  <a:pt x="11790473" y="3733372"/>
                  <a:pt x="11790473" y="3742897"/>
                </a:cubicBezTo>
                <a:cubicBezTo>
                  <a:pt x="11790473" y="3742897"/>
                  <a:pt x="11785711" y="3742897"/>
                  <a:pt x="11785711" y="3733372"/>
                </a:cubicBezTo>
                <a:cubicBezTo>
                  <a:pt x="11785711" y="3719084"/>
                  <a:pt x="11795236" y="3719084"/>
                  <a:pt x="11799998" y="3714322"/>
                </a:cubicBezTo>
                <a:cubicBezTo>
                  <a:pt x="11804761" y="3714322"/>
                  <a:pt x="11814286" y="3719084"/>
                  <a:pt x="11819048" y="3723847"/>
                </a:cubicBezTo>
                <a:close/>
                <a:moveTo>
                  <a:pt x="12557141" y="3728609"/>
                </a:moveTo>
                <a:cubicBezTo>
                  <a:pt x="12528566" y="3719084"/>
                  <a:pt x="12499991" y="3714322"/>
                  <a:pt x="12471416" y="3709559"/>
                </a:cubicBezTo>
                <a:lnTo>
                  <a:pt x="12528566" y="3704797"/>
                </a:lnTo>
                <a:cubicBezTo>
                  <a:pt x="12538091" y="3709559"/>
                  <a:pt x="12547616" y="3719084"/>
                  <a:pt x="12557141" y="3728609"/>
                </a:cubicBezTo>
                <a:close/>
                <a:moveTo>
                  <a:pt x="11199971" y="3723847"/>
                </a:moveTo>
                <a:cubicBezTo>
                  <a:pt x="11190446" y="3719084"/>
                  <a:pt x="11176159" y="3714322"/>
                  <a:pt x="11161871" y="3709559"/>
                </a:cubicBezTo>
                <a:lnTo>
                  <a:pt x="11161871" y="3690509"/>
                </a:lnTo>
                <a:cubicBezTo>
                  <a:pt x="11171396" y="3700034"/>
                  <a:pt x="11185684" y="3709559"/>
                  <a:pt x="11199971" y="3723847"/>
                </a:cubicBezTo>
                <a:close/>
                <a:moveTo>
                  <a:pt x="11909488" y="3704797"/>
                </a:moveTo>
                <a:cubicBezTo>
                  <a:pt x="11904725" y="3700034"/>
                  <a:pt x="11895200" y="3685747"/>
                  <a:pt x="11885675" y="3676222"/>
                </a:cubicBezTo>
                <a:cubicBezTo>
                  <a:pt x="11885675" y="3671459"/>
                  <a:pt x="11895200" y="3666697"/>
                  <a:pt x="11904725" y="3657172"/>
                </a:cubicBezTo>
                <a:cubicBezTo>
                  <a:pt x="11904725" y="3666697"/>
                  <a:pt x="11904725" y="3676222"/>
                  <a:pt x="11909488" y="3704797"/>
                </a:cubicBezTo>
                <a:close/>
                <a:moveTo>
                  <a:pt x="11319033" y="3685747"/>
                </a:moveTo>
                <a:lnTo>
                  <a:pt x="11319033" y="3719084"/>
                </a:lnTo>
                <a:cubicBezTo>
                  <a:pt x="11314271" y="3719084"/>
                  <a:pt x="11257121" y="3723847"/>
                  <a:pt x="11252359" y="3719084"/>
                </a:cubicBezTo>
                <a:cubicBezTo>
                  <a:pt x="11257121" y="3709559"/>
                  <a:pt x="11257121" y="3700034"/>
                  <a:pt x="11257121" y="3690509"/>
                </a:cubicBezTo>
                <a:cubicBezTo>
                  <a:pt x="11271408" y="3680984"/>
                  <a:pt x="11285696" y="3671459"/>
                  <a:pt x="11299983" y="3657172"/>
                </a:cubicBezTo>
                <a:cubicBezTo>
                  <a:pt x="11309508" y="3661934"/>
                  <a:pt x="11319033" y="3671459"/>
                  <a:pt x="11319033" y="3685747"/>
                </a:cubicBezTo>
                <a:close/>
                <a:moveTo>
                  <a:pt x="11842861" y="3719084"/>
                </a:moveTo>
                <a:cubicBezTo>
                  <a:pt x="11842861" y="3738134"/>
                  <a:pt x="11833336" y="3761947"/>
                  <a:pt x="11814286" y="3761947"/>
                </a:cubicBezTo>
                <a:cubicBezTo>
                  <a:pt x="11795236" y="3761947"/>
                  <a:pt x="11780948" y="3742897"/>
                  <a:pt x="11780948" y="3733372"/>
                </a:cubicBezTo>
                <a:cubicBezTo>
                  <a:pt x="11780948" y="3714322"/>
                  <a:pt x="11785711" y="3709559"/>
                  <a:pt x="11799998" y="3709559"/>
                </a:cubicBezTo>
                <a:cubicBezTo>
                  <a:pt x="11814286" y="3709559"/>
                  <a:pt x="11828573" y="3714322"/>
                  <a:pt x="11828573" y="3728609"/>
                </a:cubicBezTo>
                <a:cubicBezTo>
                  <a:pt x="11828573" y="3738134"/>
                  <a:pt x="11814286" y="3747659"/>
                  <a:pt x="11804761" y="3752422"/>
                </a:cubicBezTo>
                <a:cubicBezTo>
                  <a:pt x="11804761" y="3752422"/>
                  <a:pt x="11799998" y="3757184"/>
                  <a:pt x="11814286" y="3757184"/>
                </a:cubicBezTo>
                <a:cubicBezTo>
                  <a:pt x="11833336" y="3757184"/>
                  <a:pt x="11838098" y="3728609"/>
                  <a:pt x="11838098" y="3719084"/>
                </a:cubicBezTo>
                <a:cubicBezTo>
                  <a:pt x="11838098" y="3685747"/>
                  <a:pt x="11804761" y="3657172"/>
                  <a:pt x="11776186" y="3657172"/>
                </a:cubicBezTo>
                <a:cubicBezTo>
                  <a:pt x="11747611" y="3657172"/>
                  <a:pt x="11690461" y="3690509"/>
                  <a:pt x="11690461" y="3709559"/>
                </a:cubicBezTo>
                <a:cubicBezTo>
                  <a:pt x="11690461" y="3728609"/>
                  <a:pt x="11714273" y="3742897"/>
                  <a:pt x="11723798" y="3742897"/>
                </a:cubicBezTo>
                <a:cubicBezTo>
                  <a:pt x="11738086" y="3742897"/>
                  <a:pt x="11757136" y="3723847"/>
                  <a:pt x="11757136" y="3719084"/>
                </a:cubicBezTo>
                <a:cubicBezTo>
                  <a:pt x="11757136" y="3704797"/>
                  <a:pt x="11752373" y="3709559"/>
                  <a:pt x="11752373" y="3700034"/>
                </a:cubicBezTo>
                <a:cubicBezTo>
                  <a:pt x="11747611" y="3700034"/>
                  <a:pt x="11742848" y="3695272"/>
                  <a:pt x="11733323" y="3695272"/>
                </a:cubicBezTo>
                <a:cubicBezTo>
                  <a:pt x="11719036" y="3695272"/>
                  <a:pt x="11719036" y="3700034"/>
                  <a:pt x="11714273" y="3704797"/>
                </a:cubicBezTo>
                <a:lnTo>
                  <a:pt x="11714273" y="3719084"/>
                </a:lnTo>
                <a:cubicBezTo>
                  <a:pt x="11719036" y="3723847"/>
                  <a:pt x="11714273" y="3728609"/>
                  <a:pt x="11723798" y="3728609"/>
                </a:cubicBezTo>
                <a:cubicBezTo>
                  <a:pt x="11733323" y="3728609"/>
                  <a:pt x="11734372" y="3724370"/>
                  <a:pt x="11735419" y="3724370"/>
                </a:cubicBezTo>
                <a:cubicBezTo>
                  <a:pt x="11735943" y="3724370"/>
                  <a:pt x="11736515" y="3725418"/>
                  <a:pt x="11738086" y="3728609"/>
                </a:cubicBezTo>
                <a:cubicBezTo>
                  <a:pt x="11733323" y="3728609"/>
                  <a:pt x="11723798" y="3733372"/>
                  <a:pt x="11714273" y="3728609"/>
                </a:cubicBezTo>
                <a:cubicBezTo>
                  <a:pt x="11714273" y="3723847"/>
                  <a:pt x="11709511" y="3723847"/>
                  <a:pt x="11709511" y="3709559"/>
                </a:cubicBezTo>
                <a:cubicBezTo>
                  <a:pt x="11709511" y="3700034"/>
                  <a:pt x="11719036" y="3690509"/>
                  <a:pt x="11733323" y="3690509"/>
                </a:cubicBezTo>
                <a:cubicBezTo>
                  <a:pt x="11752373" y="3690509"/>
                  <a:pt x="11757136" y="3704797"/>
                  <a:pt x="11757136" y="3719084"/>
                </a:cubicBezTo>
                <a:cubicBezTo>
                  <a:pt x="11757136" y="3738134"/>
                  <a:pt x="11738086" y="3747659"/>
                  <a:pt x="11723798" y="3747659"/>
                </a:cubicBezTo>
                <a:cubicBezTo>
                  <a:pt x="11699986" y="3747659"/>
                  <a:pt x="11685698" y="3719084"/>
                  <a:pt x="11685698" y="3709559"/>
                </a:cubicBezTo>
                <a:cubicBezTo>
                  <a:pt x="11685698" y="3680984"/>
                  <a:pt x="11757136" y="3652409"/>
                  <a:pt x="11776186" y="3652409"/>
                </a:cubicBezTo>
                <a:cubicBezTo>
                  <a:pt x="11814286" y="3652409"/>
                  <a:pt x="11842861" y="3680984"/>
                  <a:pt x="11842861" y="3719084"/>
                </a:cubicBezTo>
                <a:close/>
                <a:moveTo>
                  <a:pt x="11652361" y="3704797"/>
                </a:moveTo>
                <a:cubicBezTo>
                  <a:pt x="11652361" y="3790474"/>
                  <a:pt x="11733323" y="3776186"/>
                  <a:pt x="11785711" y="3790474"/>
                </a:cubicBezTo>
                <a:cubicBezTo>
                  <a:pt x="11795236" y="3795236"/>
                  <a:pt x="11819048" y="3795236"/>
                  <a:pt x="11833336" y="3790474"/>
                </a:cubicBezTo>
                <a:cubicBezTo>
                  <a:pt x="11823811" y="3809524"/>
                  <a:pt x="11819048" y="3828574"/>
                  <a:pt x="11809523" y="3847624"/>
                </a:cubicBezTo>
                <a:cubicBezTo>
                  <a:pt x="11809523" y="3852386"/>
                  <a:pt x="11799998" y="3861911"/>
                  <a:pt x="11795236" y="3866674"/>
                </a:cubicBezTo>
                <a:cubicBezTo>
                  <a:pt x="11790473" y="3885724"/>
                  <a:pt x="11785711" y="3909536"/>
                  <a:pt x="11780948" y="3928586"/>
                </a:cubicBezTo>
                <a:cubicBezTo>
                  <a:pt x="11780948" y="3947636"/>
                  <a:pt x="11742848" y="3952399"/>
                  <a:pt x="11738086" y="3952399"/>
                </a:cubicBezTo>
                <a:cubicBezTo>
                  <a:pt x="11728561" y="3952399"/>
                  <a:pt x="11709511" y="3942874"/>
                  <a:pt x="11704748" y="3933349"/>
                </a:cubicBezTo>
                <a:cubicBezTo>
                  <a:pt x="11695223" y="3900011"/>
                  <a:pt x="11704748" y="3857149"/>
                  <a:pt x="11690461" y="3828574"/>
                </a:cubicBezTo>
                <a:cubicBezTo>
                  <a:pt x="11676173" y="3799999"/>
                  <a:pt x="11657123" y="3780949"/>
                  <a:pt x="11642836" y="3761947"/>
                </a:cubicBezTo>
                <a:cubicBezTo>
                  <a:pt x="11638073" y="3752422"/>
                  <a:pt x="11642836" y="3738134"/>
                  <a:pt x="11638073" y="3728609"/>
                </a:cubicBezTo>
                <a:cubicBezTo>
                  <a:pt x="11633311" y="3719084"/>
                  <a:pt x="11619023" y="3709559"/>
                  <a:pt x="11604736" y="3709559"/>
                </a:cubicBezTo>
                <a:cubicBezTo>
                  <a:pt x="11595211" y="3709559"/>
                  <a:pt x="11580923" y="3723847"/>
                  <a:pt x="11571398" y="3733372"/>
                </a:cubicBezTo>
                <a:cubicBezTo>
                  <a:pt x="11561873" y="3738134"/>
                  <a:pt x="11542823" y="3738134"/>
                  <a:pt x="11533298" y="3747659"/>
                </a:cubicBezTo>
                <a:cubicBezTo>
                  <a:pt x="11514248" y="3757184"/>
                  <a:pt x="11509486" y="3780949"/>
                  <a:pt x="11509486" y="3790474"/>
                </a:cubicBezTo>
                <a:cubicBezTo>
                  <a:pt x="11509486" y="3804761"/>
                  <a:pt x="11514248" y="3809524"/>
                  <a:pt x="11519011" y="3814286"/>
                </a:cubicBezTo>
                <a:cubicBezTo>
                  <a:pt x="11538061" y="3799999"/>
                  <a:pt x="11561873" y="3785711"/>
                  <a:pt x="11571398" y="3785711"/>
                </a:cubicBezTo>
                <a:cubicBezTo>
                  <a:pt x="11585686" y="3785711"/>
                  <a:pt x="11604736" y="3799999"/>
                  <a:pt x="11614261" y="3814286"/>
                </a:cubicBezTo>
                <a:cubicBezTo>
                  <a:pt x="11619023" y="3819049"/>
                  <a:pt x="11614261" y="3847624"/>
                  <a:pt x="11642836" y="3866674"/>
                </a:cubicBezTo>
                <a:lnTo>
                  <a:pt x="11642836" y="3914299"/>
                </a:lnTo>
                <a:cubicBezTo>
                  <a:pt x="11566636" y="3857149"/>
                  <a:pt x="11571398" y="3823811"/>
                  <a:pt x="11509486" y="3823811"/>
                </a:cubicBezTo>
                <a:cubicBezTo>
                  <a:pt x="11499961" y="3823811"/>
                  <a:pt x="11480958" y="3828574"/>
                  <a:pt x="11466671" y="3838099"/>
                </a:cubicBezTo>
                <a:cubicBezTo>
                  <a:pt x="11466671" y="3828574"/>
                  <a:pt x="11471433" y="3819049"/>
                  <a:pt x="11471433" y="3809524"/>
                </a:cubicBezTo>
                <a:cubicBezTo>
                  <a:pt x="11471433" y="3761947"/>
                  <a:pt x="11399996" y="3752422"/>
                  <a:pt x="11380946" y="3752422"/>
                </a:cubicBezTo>
                <a:cubicBezTo>
                  <a:pt x="11338083" y="3752422"/>
                  <a:pt x="11242834" y="3776186"/>
                  <a:pt x="11280933" y="3847624"/>
                </a:cubicBezTo>
                <a:cubicBezTo>
                  <a:pt x="11271408" y="3842861"/>
                  <a:pt x="11261883" y="3833336"/>
                  <a:pt x="11247596" y="3833336"/>
                </a:cubicBezTo>
                <a:cubicBezTo>
                  <a:pt x="11223784" y="3833336"/>
                  <a:pt x="11171396" y="3866674"/>
                  <a:pt x="11166634" y="3900011"/>
                </a:cubicBezTo>
                <a:lnTo>
                  <a:pt x="11152346" y="3900011"/>
                </a:lnTo>
                <a:lnTo>
                  <a:pt x="11152346" y="3852386"/>
                </a:lnTo>
                <a:cubicBezTo>
                  <a:pt x="11152346" y="3847624"/>
                  <a:pt x="11171396" y="3842861"/>
                  <a:pt x="11171396" y="3828574"/>
                </a:cubicBezTo>
                <a:cubicBezTo>
                  <a:pt x="11161871" y="3795236"/>
                  <a:pt x="11176159" y="3795236"/>
                  <a:pt x="11199971" y="3766709"/>
                </a:cubicBezTo>
                <a:cubicBezTo>
                  <a:pt x="11214259" y="3766709"/>
                  <a:pt x="11247596" y="3823811"/>
                  <a:pt x="11247596" y="3795236"/>
                </a:cubicBezTo>
                <a:cubicBezTo>
                  <a:pt x="11247596" y="3785711"/>
                  <a:pt x="11233309" y="3757184"/>
                  <a:pt x="11219021" y="3738134"/>
                </a:cubicBezTo>
                <a:cubicBezTo>
                  <a:pt x="11271408" y="3752422"/>
                  <a:pt x="11257121" y="3757184"/>
                  <a:pt x="11295221" y="3757184"/>
                </a:cubicBezTo>
                <a:cubicBezTo>
                  <a:pt x="11409521" y="3757184"/>
                  <a:pt x="11571398" y="3680984"/>
                  <a:pt x="11676173" y="3652409"/>
                </a:cubicBezTo>
                <a:cubicBezTo>
                  <a:pt x="11666648" y="3666697"/>
                  <a:pt x="11652361" y="3690509"/>
                  <a:pt x="11652361" y="3704797"/>
                </a:cubicBezTo>
                <a:close/>
                <a:moveTo>
                  <a:pt x="11247596" y="3690509"/>
                </a:moveTo>
                <a:cubicBezTo>
                  <a:pt x="11247596" y="3700034"/>
                  <a:pt x="11242834" y="3704797"/>
                  <a:pt x="11242834" y="3714322"/>
                </a:cubicBezTo>
                <a:cubicBezTo>
                  <a:pt x="11223784" y="3709559"/>
                  <a:pt x="11199971" y="3690509"/>
                  <a:pt x="11180921" y="3676222"/>
                </a:cubicBezTo>
                <a:cubicBezTo>
                  <a:pt x="11195209" y="3671459"/>
                  <a:pt x="11214259" y="3666697"/>
                  <a:pt x="11228546" y="3652409"/>
                </a:cubicBezTo>
                <a:cubicBezTo>
                  <a:pt x="11238071" y="3661934"/>
                  <a:pt x="11247596" y="3676222"/>
                  <a:pt x="11247596" y="3690509"/>
                </a:cubicBezTo>
                <a:close/>
                <a:moveTo>
                  <a:pt x="11414283" y="3666697"/>
                </a:moveTo>
                <a:cubicBezTo>
                  <a:pt x="11414283" y="3719084"/>
                  <a:pt x="11395233" y="3690509"/>
                  <a:pt x="11338083" y="3719084"/>
                </a:cubicBezTo>
                <a:cubicBezTo>
                  <a:pt x="11333321" y="3714322"/>
                  <a:pt x="11333321" y="3714322"/>
                  <a:pt x="11333321" y="3700034"/>
                </a:cubicBezTo>
                <a:cubicBezTo>
                  <a:pt x="11333321" y="3690509"/>
                  <a:pt x="11371421" y="3652409"/>
                  <a:pt x="11385708" y="3623834"/>
                </a:cubicBezTo>
                <a:cubicBezTo>
                  <a:pt x="11409521" y="3628597"/>
                  <a:pt x="11414283" y="3642884"/>
                  <a:pt x="11414283" y="3666697"/>
                </a:cubicBezTo>
                <a:close/>
                <a:moveTo>
                  <a:pt x="12723781" y="3742897"/>
                </a:moveTo>
                <a:lnTo>
                  <a:pt x="12676156" y="3742897"/>
                </a:lnTo>
                <a:cubicBezTo>
                  <a:pt x="12633294" y="3714322"/>
                  <a:pt x="12538091" y="3700034"/>
                  <a:pt x="12538091" y="3638122"/>
                </a:cubicBezTo>
                <a:cubicBezTo>
                  <a:pt x="12538091" y="3623834"/>
                  <a:pt x="12542854" y="3619072"/>
                  <a:pt x="12552379" y="3619072"/>
                </a:cubicBezTo>
                <a:cubicBezTo>
                  <a:pt x="12600004" y="3619072"/>
                  <a:pt x="12699969" y="3709559"/>
                  <a:pt x="12723781" y="3742897"/>
                </a:cubicBezTo>
                <a:close/>
                <a:moveTo>
                  <a:pt x="12538091" y="3614309"/>
                </a:moveTo>
                <a:cubicBezTo>
                  <a:pt x="12528566" y="3623834"/>
                  <a:pt x="12523804" y="3628597"/>
                  <a:pt x="12523804" y="3638122"/>
                </a:cubicBezTo>
                <a:cubicBezTo>
                  <a:pt x="12523804" y="3652409"/>
                  <a:pt x="12561904" y="3695272"/>
                  <a:pt x="12585716" y="3723847"/>
                </a:cubicBezTo>
                <a:cubicBezTo>
                  <a:pt x="12585716" y="3728609"/>
                  <a:pt x="12580954" y="3733372"/>
                  <a:pt x="12576191" y="3738134"/>
                </a:cubicBezTo>
                <a:cubicBezTo>
                  <a:pt x="12571429" y="3738134"/>
                  <a:pt x="12571429" y="3723847"/>
                  <a:pt x="12561904" y="3719084"/>
                </a:cubicBezTo>
                <a:cubicBezTo>
                  <a:pt x="12533329" y="3680984"/>
                  <a:pt x="12509516" y="3666697"/>
                  <a:pt x="12509516" y="3638122"/>
                </a:cubicBezTo>
                <a:cubicBezTo>
                  <a:pt x="12509516" y="3628597"/>
                  <a:pt x="12514279" y="3623834"/>
                  <a:pt x="12523804" y="3614309"/>
                </a:cubicBezTo>
                <a:lnTo>
                  <a:pt x="12538091" y="3614309"/>
                </a:lnTo>
                <a:close/>
                <a:moveTo>
                  <a:pt x="11909488" y="3733372"/>
                </a:moveTo>
                <a:lnTo>
                  <a:pt x="11909488" y="3799999"/>
                </a:lnTo>
                <a:cubicBezTo>
                  <a:pt x="11895200" y="3795236"/>
                  <a:pt x="11861911" y="3785711"/>
                  <a:pt x="11861911" y="3771472"/>
                </a:cubicBezTo>
                <a:cubicBezTo>
                  <a:pt x="11861911" y="3761947"/>
                  <a:pt x="11871388" y="3752422"/>
                  <a:pt x="11876150" y="3742897"/>
                </a:cubicBezTo>
                <a:cubicBezTo>
                  <a:pt x="11871388" y="3738134"/>
                  <a:pt x="11876150" y="3738134"/>
                  <a:pt x="11861911" y="3738134"/>
                </a:cubicBezTo>
                <a:cubicBezTo>
                  <a:pt x="11838098" y="3738134"/>
                  <a:pt x="11842861" y="3785711"/>
                  <a:pt x="11804761" y="3785711"/>
                </a:cubicBezTo>
                <a:cubicBezTo>
                  <a:pt x="11795236" y="3785711"/>
                  <a:pt x="11771423" y="3752422"/>
                  <a:pt x="11761898" y="3752422"/>
                </a:cubicBezTo>
                <a:cubicBezTo>
                  <a:pt x="11747611" y="3752422"/>
                  <a:pt x="11733323" y="3761947"/>
                  <a:pt x="11719036" y="3761947"/>
                </a:cubicBezTo>
                <a:cubicBezTo>
                  <a:pt x="11676173" y="3761947"/>
                  <a:pt x="11666648" y="3728609"/>
                  <a:pt x="11666648" y="3704797"/>
                </a:cubicBezTo>
                <a:cubicBezTo>
                  <a:pt x="11666648" y="3690509"/>
                  <a:pt x="11680936" y="3666697"/>
                  <a:pt x="11685698" y="3647647"/>
                </a:cubicBezTo>
                <a:cubicBezTo>
                  <a:pt x="11719036" y="3638122"/>
                  <a:pt x="11776186" y="3604784"/>
                  <a:pt x="11823811" y="3609547"/>
                </a:cubicBezTo>
                <a:cubicBezTo>
                  <a:pt x="11852386" y="3647647"/>
                  <a:pt x="11909488" y="3719084"/>
                  <a:pt x="11909488" y="3733372"/>
                </a:cubicBezTo>
                <a:close/>
                <a:moveTo>
                  <a:pt x="11476196" y="3642884"/>
                </a:moveTo>
                <a:cubicBezTo>
                  <a:pt x="11476196" y="3661934"/>
                  <a:pt x="11466671" y="3690509"/>
                  <a:pt x="11438096" y="3695272"/>
                </a:cubicBezTo>
                <a:lnTo>
                  <a:pt x="11423808" y="3695272"/>
                </a:lnTo>
                <a:lnTo>
                  <a:pt x="11423808" y="3628597"/>
                </a:lnTo>
                <a:cubicBezTo>
                  <a:pt x="11433333" y="3619072"/>
                  <a:pt x="11438096" y="3609547"/>
                  <a:pt x="11442858" y="3600022"/>
                </a:cubicBezTo>
                <a:cubicBezTo>
                  <a:pt x="11471433" y="3614309"/>
                  <a:pt x="11476196" y="3623834"/>
                  <a:pt x="11476196" y="3642884"/>
                </a:cubicBezTo>
                <a:close/>
                <a:moveTo>
                  <a:pt x="12704731" y="3604784"/>
                </a:moveTo>
                <a:cubicBezTo>
                  <a:pt x="12719019" y="3623834"/>
                  <a:pt x="12738069" y="3671459"/>
                  <a:pt x="12738069" y="3685747"/>
                </a:cubicBezTo>
                <a:lnTo>
                  <a:pt x="12738069" y="3671459"/>
                </a:lnTo>
                <a:lnTo>
                  <a:pt x="12738069" y="3709559"/>
                </a:lnTo>
                <a:cubicBezTo>
                  <a:pt x="12728544" y="3680984"/>
                  <a:pt x="12733306" y="3638122"/>
                  <a:pt x="12709494" y="3623834"/>
                </a:cubicBezTo>
                <a:cubicBezTo>
                  <a:pt x="12690444" y="3614309"/>
                  <a:pt x="12666631" y="3604784"/>
                  <a:pt x="12657106" y="3590497"/>
                </a:cubicBezTo>
                <a:cubicBezTo>
                  <a:pt x="12671394" y="3595259"/>
                  <a:pt x="12690444" y="3604784"/>
                  <a:pt x="12704731" y="3604784"/>
                </a:cubicBezTo>
                <a:close/>
                <a:moveTo>
                  <a:pt x="11223784" y="3595259"/>
                </a:moveTo>
                <a:lnTo>
                  <a:pt x="11223784" y="3638122"/>
                </a:lnTo>
                <a:cubicBezTo>
                  <a:pt x="11214259" y="3657172"/>
                  <a:pt x="11180921" y="3661934"/>
                  <a:pt x="11176159" y="3661934"/>
                </a:cubicBezTo>
                <a:cubicBezTo>
                  <a:pt x="11152346" y="3661934"/>
                  <a:pt x="11157109" y="3623834"/>
                  <a:pt x="11157109" y="3619072"/>
                </a:cubicBezTo>
                <a:lnTo>
                  <a:pt x="11157109" y="3609547"/>
                </a:lnTo>
                <a:lnTo>
                  <a:pt x="11157109" y="3600022"/>
                </a:lnTo>
                <a:cubicBezTo>
                  <a:pt x="11166634" y="3600022"/>
                  <a:pt x="11180921" y="3590497"/>
                  <a:pt x="11195209" y="3590497"/>
                </a:cubicBezTo>
                <a:cubicBezTo>
                  <a:pt x="11204734" y="3590497"/>
                  <a:pt x="11209496" y="3595259"/>
                  <a:pt x="11223784" y="3595259"/>
                </a:cubicBezTo>
                <a:close/>
                <a:moveTo>
                  <a:pt x="12795219" y="3847624"/>
                </a:moveTo>
                <a:lnTo>
                  <a:pt x="12795219" y="3871436"/>
                </a:lnTo>
                <a:cubicBezTo>
                  <a:pt x="12790456" y="3866674"/>
                  <a:pt x="12785694" y="3861911"/>
                  <a:pt x="12780931" y="3866674"/>
                </a:cubicBezTo>
                <a:cubicBezTo>
                  <a:pt x="12790456" y="3766709"/>
                  <a:pt x="12638056" y="3619072"/>
                  <a:pt x="12542854" y="3604784"/>
                </a:cubicBezTo>
                <a:cubicBezTo>
                  <a:pt x="12542854" y="3600022"/>
                  <a:pt x="12552379" y="3590497"/>
                  <a:pt x="12557141" y="3585734"/>
                </a:cubicBezTo>
                <a:cubicBezTo>
                  <a:pt x="12633294" y="3604784"/>
                  <a:pt x="12795219" y="3752422"/>
                  <a:pt x="12795219" y="3847624"/>
                </a:cubicBezTo>
                <a:close/>
                <a:moveTo>
                  <a:pt x="11880913" y="3661934"/>
                </a:moveTo>
                <a:cubicBezTo>
                  <a:pt x="11871388" y="3652409"/>
                  <a:pt x="11857148" y="3633359"/>
                  <a:pt x="11842861" y="3614309"/>
                </a:cubicBezTo>
                <a:cubicBezTo>
                  <a:pt x="11852386" y="3619072"/>
                  <a:pt x="11890438" y="3609547"/>
                  <a:pt x="11904725" y="3585734"/>
                </a:cubicBezTo>
                <a:cubicBezTo>
                  <a:pt x="11895200" y="3600022"/>
                  <a:pt x="11919013" y="3642884"/>
                  <a:pt x="11880913" y="3661934"/>
                </a:cubicBezTo>
                <a:close/>
                <a:moveTo>
                  <a:pt x="11809523" y="3595259"/>
                </a:moveTo>
                <a:cubicBezTo>
                  <a:pt x="11704748" y="3623834"/>
                  <a:pt x="11438096" y="3742897"/>
                  <a:pt x="11299983" y="3742897"/>
                </a:cubicBezTo>
                <a:cubicBezTo>
                  <a:pt x="11261883" y="3742897"/>
                  <a:pt x="11257121" y="3747659"/>
                  <a:pt x="11209496" y="3714322"/>
                </a:cubicBezTo>
                <a:cubicBezTo>
                  <a:pt x="11233309" y="3728609"/>
                  <a:pt x="11271408" y="3738134"/>
                  <a:pt x="11285696" y="3738134"/>
                </a:cubicBezTo>
                <a:cubicBezTo>
                  <a:pt x="11390471" y="3738134"/>
                  <a:pt x="11752373" y="3600022"/>
                  <a:pt x="11804761" y="3585734"/>
                </a:cubicBezTo>
                <a:cubicBezTo>
                  <a:pt x="11804761" y="3585734"/>
                  <a:pt x="11809523" y="3590497"/>
                  <a:pt x="11809523" y="3595259"/>
                </a:cubicBezTo>
                <a:close/>
                <a:moveTo>
                  <a:pt x="11542823" y="3628597"/>
                </a:moveTo>
                <a:cubicBezTo>
                  <a:pt x="11542823" y="3666697"/>
                  <a:pt x="11523773" y="3666697"/>
                  <a:pt x="11480958" y="3680984"/>
                </a:cubicBezTo>
                <a:cubicBezTo>
                  <a:pt x="11490436" y="3638122"/>
                  <a:pt x="11485673" y="3647647"/>
                  <a:pt x="11485673" y="3623834"/>
                </a:cubicBezTo>
                <a:cubicBezTo>
                  <a:pt x="11485673" y="3609547"/>
                  <a:pt x="11499961" y="3600022"/>
                  <a:pt x="11509486" y="3585734"/>
                </a:cubicBezTo>
                <a:cubicBezTo>
                  <a:pt x="11519011" y="3585734"/>
                  <a:pt x="11542823" y="3614309"/>
                  <a:pt x="11542823" y="3628597"/>
                </a:cubicBezTo>
                <a:close/>
                <a:moveTo>
                  <a:pt x="11304746" y="3614309"/>
                </a:moveTo>
                <a:cubicBezTo>
                  <a:pt x="11304746" y="3638122"/>
                  <a:pt x="11280933" y="3657172"/>
                  <a:pt x="11257121" y="3676222"/>
                </a:cubicBezTo>
                <a:cubicBezTo>
                  <a:pt x="11238071" y="3633359"/>
                  <a:pt x="11238071" y="3642884"/>
                  <a:pt x="11238071" y="3619072"/>
                </a:cubicBezTo>
                <a:cubicBezTo>
                  <a:pt x="11238071" y="3601641"/>
                  <a:pt x="11237452" y="3596973"/>
                  <a:pt x="11239214" y="3595688"/>
                </a:cubicBezTo>
                <a:cubicBezTo>
                  <a:pt x="11242262" y="3593544"/>
                  <a:pt x="11252502" y="3601641"/>
                  <a:pt x="11285696" y="3571447"/>
                </a:cubicBezTo>
                <a:cubicBezTo>
                  <a:pt x="11295221" y="3585734"/>
                  <a:pt x="11304746" y="3604784"/>
                  <a:pt x="11304746" y="3614309"/>
                </a:cubicBezTo>
                <a:close/>
                <a:moveTo>
                  <a:pt x="11595211" y="3623834"/>
                </a:moveTo>
                <a:cubicBezTo>
                  <a:pt x="11595211" y="3657172"/>
                  <a:pt x="11576161" y="3638122"/>
                  <a:pt x="11552348" y="3661934"/>
                </a:cubicBezTo>
                <a:cubicBezTo>
                  <a:pt x="11547586" y="3633359"/>
                  <a:pt x="11547586" y="3595259"/>
                  <a:pt x="11571398" y="3566684"/>
                </a:cubicBezTo>
                <a:cubicBezTo>
                  <a:pt x="11580923" y="3571447"/>
                  <a:pt x="11595211" y="3614309"/>
                  <a:pt x="11595211" y="3623834"/>
                </a:cubicBezTo>
                <a:close/>
                <a:moveTo>
                  <a:pt x="11371421" y="3609547"/>
                </a:moveTo>
                <a:cubicBezTo>
                  <a:pt x="11371421" y="3633359"/>
                  <a:pt x="11361896" y="3647647"/>
                  <a:pt x="11333321" y="3676222"/>
                </a:cubicBezTo>
                <a:cubicBezTo>
                  <a:pt x="11328558" y="3671459"/>
                  <a:pt x="11309508" y="3652409"/>
                  <a:pt x="11309508" y="3642884"/>
                </a:cubicBezTo>
                <a:cubicBezTo>
                  <a:pt x="11309508" y="3628597"/>
                  <a:pt x="11319033" y="3619072"/>
                  <a:pt x="11314271" y="3604784"/>
                </a:cubicBezTo>
                <a:lnTo>
                  <a:pt x="11314271" y="3595259"/>
                </a:lnTo>
                <a:cubicBezTo>
                  <a:pt x="11314271" y="3585734"/>
                  <a:pt x="11338083" y="3576209"/>
                  <a:pt x="11342846" y="3566684"/>
                </a:cubicBezTo>
                <a:cubicBezTo>
                  <a:pt x="11366658" y="3580972"/>
                  <a:pt x="11371421" y="3590497"/>
                  <a:pt x="11371421" y="3609547"/>
                </a:cubicBezTo>
                <a:close/>
                <a:moveTo>
                  <a:pt x="12714256" y="3585734"/>
                </a:moveTo>
                <a:cubicBezTo>
                  <a:pt x="12709494" y="3580972"/>
                  <a:pt x="12699969" y="3566684"/>
                  <a:pt x="12699969" y="3547634"/>
                </a:cubicBezTo>
                <a:lnTo>
                  <a:pt x="12714256" y="3547634"/>
                </a:lnTo>
                <a:cubicBezTo>
                  <a:pt x="12714256" y="3557159"/>
                  <a:pt x="12719019" y="3571447"/>
                  <a:pt x="12714256" y="3585734"/>
                </a:cubicBezTo>
                <a:close/>
                <a:moveTo>
                  <a:pt x="11195209" y="3552397"/>
                </a:moveTo>
                <a:lnTo>
                  <a:pt x="11195209" y="3566684"/>
                </a:lnTo>
                <a:cubicBezTo>
                  <a:pt x="11190446" y="3571447"/>
                  <a:pt x="11185684" y="3580972"/>
                  <a:pt x="11176159" y="3585734"/>
                </a:cubicBezTo>
                <a:lnTo>
                  <a:pt x="11157109" y="3585734"/>
                </a:lnTo>
                <a:lnTo>
                  <a:pt x="11157109" y="3547634"/>
                </a:lnTo>
                <a:cubicBezTo>
                  <a:pt x="11166634" y="3552397"/>
                  <a:pt x="11180921" y="3552397"/>
                  <a:pt x="11195209" y="3552397"/>
                </a:cubicBezTo>
                <a:close/>
                <a:moveTo>
                  <a:pt x="12699969" y="3590497"/>
                </a:moveTo>
                <a:cubicBezTo>
                  <a:pt x="12680919" y="3585734"/>
                  <a:pt x="12633294" y="3576209"/>
                  <a:pt x="12638056" y="3542872"/>
                </a:cubicBezTo>
                <a:cubicBezTo>
                  <a:pt x="12657106" y="3533347"/>
                  <a:pt x="12685681" y="3566684"/>
                  <a:pt x="12699969" y="3590497"/>
                </a:cubicBezTo>
                <a:close/>
                <a:moveTo>
                  <a:pt x="12690444" y="3552397"/>
                </a:moveTo>
                <a:cubicBezTo>
                  <a:pt x="12685681" y="3547634"/>
                  <a:pt x="12680919" y="3542872"/>
                  <a:pt x="12690444" y="3538109"/>
                </a:cubicBezTo>
                <a:lnTo>
                  <a:pt x="12690444" y="3552397"/>
                </a:lnTo>
                <a:close/>
                <a:moveTo>
                  <a:pt x="12647581" y="3595259"/>
                </a:moveTo>
                <a:cubicBezTo>
                  <a:pt x="12657106" y="3609547"/>
                  <a:pt x="12699969" y="3628597"/>
                  <a:pt x="12704731" y="3638122"/>
                </a:cubicBezTo>
                <a:cubicBezTo>
                  <a:pt x="12714256" y="3642884"/>
                  <a:pt x="12723781" y="3661934"/>
                  <a:pt x="12723781" y="3676222"/>
                </a:cubicBezTo>
                <a:lnTo>
                  <a:pt x="12723781" y="3695272"/>
                </a:lnTo>
                <a:cubicBezTo>
                  <a:pt x="12676156" y="3638122"/>
                  <a:pt x="12604766" y="3604784"/>
                  <a:pt x="12561904" y="3576209"/>
                </a:cubicBezTo>
                <a:cubicBezTo>
                  <a:pt x="12571429" y="3552397"/>
                  <a:pt x="12604766" y="3538109"/>
                  <a:pt x="12609529" y="3538109"/>
                </a:cubicBezTo>
                <a:cubicBezTo>
                  <a:pt x="12628531" y="3538109"/>
                  <a:pt x="12647581" y="3590497"/>
                  <a:pt x="12647581" y="3595259"/>
                </a:cubicBezTo>
                <a:close/>
                <a:moveTo>
                  <a:pt x="8747617" y="3776186"/>
                </a:moveTo>
                <a:cubicBezTo>
                  <a:pt x="8738092" y="3766709"/>
                  <a:pt x="8719042" y="3738134"/>
                  <a:pt x="8709517" y="3738134"/>
                </a:cubicBezTo>
                <a:cubicBezTo>
                  <a:pt x="8695229" y="3738134"/>
                  <a:pt x="8676179" y="3757184"/>
                  <a:pt x="8661892" y="3776186"/>
                </a:cubicBezTo>
                <a:cubicBezTo>
                  <a:pt x="8666654" y="3785711"/>
                  <a:pt x="8680942" y="3795236"/>
                  <a:pt x="8690467" y="3804761"/>
                </a:cubicBezTo>
                <a:cubicBezTo>
                  <a:pt x="8642842" y="3823811"/>
                  <a:pt x="8590454" y="3842861"/>
                  <a:pt x="8538067" y="3852386"/>
                </a:cubicBezTo>
                <a:cubicBezTo>
                  <a:pt x="7966663" y="3976211"/>
                  <a:pt x="7395210" y="4080986"/>
                  <a:pt x="6823806" y="4190476"/>
                </a:cubicBezTo>
                <a:cubicBezTo>
                  <a:pt x="6942820" y="4138136"/>
                  <a:pt x="7057120" y="4066699"/>
                  <a:pt x="7180945" y="3976211"/>
                </a:cubicBezTo>
                <a:cubicBezTo>
                  <a:pt x="7185708" y="3971449"/>
                  <a:pt x="7204758" y="3966686"/>
                  <a:pt x="7219045" y="3961924"/>
                </a:cubicBezTo>
                <a:cubicBezTo>
                  <a:pt x="7861888" y="3823811"/>
                  <a:pt x="8509492" y="3680984"/>
                  <a:pt x="9152382" y="3538109"/>
                </a:cubicBezTo>
                <a:cubicBezTo>
                  <a:pt x="9028557" y="3642884"/>
                  <a:pt x="8880919" y="3700034"/>
                  <a:pt x="8747617" y="3776186"/>
                </a:cubicBezTo>
                <a:close/>
                <a:moveTo>
                  <a:pt x="11866625" y="3600022"/>
                </a:moveTo>
                <a:lnTo>
                  <a:pt x="11828573" y="3595259"/>
                </a:lnTo>
                <a:cubicBezTo>
                  <a:pt x="11838098" y="3580972"/>
                  <a:pt x="11847623" y="3561922"/>
                  <a:pt x="11852386" y="3542872"/>
                </a:cubicBezTo>
                <a:cubicBezTo>
                  <a:pt x="11861911" y="3538109"/>
                  <a:pt x="11885675" y="3542872"/>
                  <a:pt x="11904725" y="3528584"/>
                </a:cubicBezTo>
                <a:cubicBezTo>
                  <a:pt x="11904725" y="3542872"/>
                  <a:pt x="11899963" y="3590497"/>
                  <a:pt x="11866625" y="3600022"/>
                </a:cubicBezTo>
                <a:close/>
                <a:moveTo>
                  <a:pt x="11666648" y="3580972"/>
                </a:moveTo>
                <a:cubicBezTo>
                  <a:pt x="11666648" y="3614309"/>
                  <a:pt x="11638073" y="3633359"/>
                  <a:pt x="11604736" y="3638122"/>
                </a:cubicBezTo>
                <a:lnTo>
                  <a:pt x="11604736" y="3585734"/>
                </a:lnTo>
                <a:cubicBezTo>
                  <a:pt x="11619023" y="3571447"/>
                  <a:pt x="11628548" y="3547634"/>
                  <a:pt x="11633311" y="3528584"/>
                </a:cubicBezTo>
                <a:cubicBezTo>
                  <a:pt x="11652361" y="3538109"/>
                  <a:pt x="11666648" y="3561922"/>
                  <a:pt x="11666648" y="3580972"/>
                </a:cubicBezTo>
                <a:close/>
                <a:moveTo>
                  <a:pt x="11280933" y="3533347"/>
                </a:moveTo>
                <a:lnTo>
                  <a:pt x="11280933" y="3552397"/>
                </a:lnTo>
                <a:cubicBezTo>
                  <a:pt x="11271408" y="3566684"/>
                  <a:pt x="11247596" y="3585734"/>
                  <a:pt x="11233309" y="3585734"/>
                </a:cubicBezTo>
                <a:cubicBezTo>
                  <a:pt x="11223784" y="3585734"/>
                  <a:pt x="11214259" y="3580972"/>
                  <a:pt x="11204734" y="3580972"/>
                </a:cubicBezTo>
                <a:cubicBezTo>
                  <a:pt x="11204734" y="3571447"/>
                  <a:pt x="11209496" y="3561922"/>
                  <a:pt x="11209496" y="3552397"/>
                </a:cubicBezTo>
                <a:cubicBezTo>
                  <a:pt x="11223784" y="3547634"/>
                  <a:pt x="11238071" y="3528584"/>
                  <a:pt x="11247596" y="3528584"/>
                </a:cubicBezTo>
                <a:cubicBezTo>
                  <a:pt x="11261883" y="3528584"/>
                  <a:pt x="11271408" y="3533347"/>
                  <a:pt x="11280933" y="3533347"/>
                </a:cubicBezTo>
                <a:close/>
                <a:moveTo>
                  <a:pt x="11433333" y="3576209"/>
                </a:moveTo>
                <a:cubicBezTo>
                  <a:pt x="11433333" y="3590497"/>
                  <a:pt x="11423808" y="3609547"/>
                  <a:pt x="11414283" y="3623834"/>
                </a:cubicBezTo>
                <a:cubicBezTo>
                  <a:pt x="11376183" y="3614309"/>
                  <a:pt x="11385708" y="3585734"/>
                  <a:pt x="11361896" y="3561922"/>
                </a:cubicBezTo>
                <a:cubicBezTo>
                  <a:pt x="11371421" y="3552397"/>
                  <a:pt x="11380946" y="3538109"/>
                  <a:pt x="11390471" y="3523822"/>
                </a:cubicBezTo>
                <a:cubicBezTo>
                  <a:pt x="11404758" y="3528584"/>
                  <a:pt x="11433333" y="3561922"/>
                  <a:pt x="11433333" y="3576209"/>
                </a:cubicBezTo>
                <a:close/>
                <a:moveTo>
                  <a:pt x="11838098" y="3552397"/>
                </a:moveTo>
                <a:cubicBezTo>
                  <a:pt x="11833336" y="3566684"/>
                  <a:pt x="11828573" y="3576209"/>
                  <a:pt x="11819048" y="3585734"/>
                </a:cubicBezTo>
                <a:lnTo>
                  <a:pt x="11790473" y="3542872"/>
                </a:lnTo>
                <a:lnTo>
                  <a:pt x="11790473" y="3528584"/>
                </a:lnTo>
                <a:cubicBezTo>
                  <a:pt x="11804761" y="3528584"/>
                  <a:pt x="11823811" y="3523822"/>
                  <a:pt x="11838098" y="3519059"/>
                </a:cubicBezTo>
                <a:lnTo>
                  <a:pt x="11838098" y="3552397"/>
                </a:lnTo>
                <a:close/>
                <a:moveTo>
                  <a:pt x="12733306" y="3514297"/>
                </a:moveTo>
                <a:cubicBezTo>
                  <a:pt x="12723781" y="3519059"/>
                  <a:pt x="12704731" y="3528584"/>
                  <a:pt x="12690444" y="3528584"/>
                </a:cubicBezTo>
                <a:lnTo>
                  <a:pt x="12595241" y="3528584"/>
                </a:lnTo>
                <a:lnTo>
                  <a:pt x="12652344" y="3514297"/>
                </a:lnTo>
                <a:lnTo>
                  <a:pt x="12733306" y="3514297"/>
                </a:lnTo>
                <a:close/>
                <a:moveTo>
                  <a:pt x="12471416" y="3628597"/>
                </a:moveTo>
                <a:cubicBezTo>
                  <a:pt x="12466654" y="3628597"/>
                  <a:pt x="12457129" y="3633359"/>
                  <a:pt x="12447604" y="3633359"/>
                </a:cubicBezTo>
                <a:cubicBezTo>
                  <a:pt x="12395216" y="3633359"/>
                  <a:pt x="12333304" y="3590497"/>
                  <a:pt x="12333304" y="3538109"/>
                </a:cubicBezTo>
                <a:lnTo>
                  <a:pt x="12333304" y="3514297"/>
                </a:lnTo>
                <a:cubicBezTo>
                  <a:pt x="12371404" y="3542872"/>
                  <a:pt x="12414266" y="3623834"/>
                  <a:pt x="12471416" y="3628597"/>
                </a:cubicBezTo>
                <a:close/>
                <a:moveTo>
                  <a:pt x="11780948" y="3561922"/>
                </a:moveTo>
                <a:cubicBezTo>
                  <a:pt x="11780948" y="3585734"/>
                  <a:pt x="11757136" y="3576209"/>
                  <a:pt x="11733323" y="3595259"/>
                </a:cubicBezTo>
                <a:cubicBezTo>
                  <a:pt x="11742848" y="3566684"/>
                  <a:pt x="11742848" y="3538109"/>
                  <a:pt x="11752373" y="3509534"/>
                </a:cubicBezTo>
                <a:cubicBezTo>
                  <a:pt x="11761898" y="3519059"/>
                  <a:pt x="11780948" y="3542872"/>
                  <a:pt x="11780948" y="3561922"/>
                </a:cubicBezTo>
                <a:close/>
                <a:moveTo>
                  <a:pt x="11499961" y="3557159"/>
                </a:moveTo>
                <a:cubicBezTo>
                  <a:pt x="11499961" y="3566684"/>
                  <a:pt x="11490436" y="3590497"/>
                  <a:pt x="11480958" y="3609547"/>
                </a:cubicBezTo>
                <a:cubicBezTo>
                  <a:pt x="11466671" y="3600022"/>
                  <a:pt x="11447621" y="3585734"/>
                  <a:pt x="11447621" y="3576209"/>
                </a:cubicBezTo>
                <a:cubicBezTo>
                  <a:pt x="11447621" y="3561922"/>
                  <a:pt x="11433333" y="3552397"/>
                  <a:pt x="11433333" y="3538109"/>
                </a:cubicBezTo>
                <a:cubicBezTo>
                  <a:pt x="11433333" y="3528584"/>
                  <a:pt x="11452383" y="3509534"/>
                  <a:pt x="11457146" y="3495247"/>
                </a:cubicBezTo>
                <a:cubicBezTo>
                  <a:pt x="11490436" y="3500009"/>
                  <a:pt x="11499961" y="3533347"/>
                  <a:pt x="11499961" y="3557159"/>
                </a:cubicBezTo>
                <a:close/>
                <a:moveTo>
                  <a:pt x="11347608" y="3528584"/>
                </a:moveTo>
                <a:cubicBezTo>
                  <a:pt x="11347608" y="3542872"/>
                  <a:pt x="11328558" y="3566684"/>
                  <a:pt x="11314271" y="3580972"/>
                </a:cubicBezTo>
                <a:cubicBezTo>
                  <a:pt x="11304746" y="3576209"/>
                  <a:pt x="11295221" y="3557159"/>
                  <a:pt x="11295221" y="3547634"/>
                </a:cubicBezTo>
                <a:cubicBezTo>
                  <a:pt x="11295221" y="3519059"/>
                  <a:pt x="11304746" y="3523822"/>
                  <a:pt x="11328558" y="3495247"/>
                </a:cubicBezTo>
                <a:cubicBezTo>
                  <a:pt x="11338083" y="3504772"/>
                  <a:pt x="11347608" y="3519059"/>
                  <a:pt x="11347608" y="3528584"/>
                </a:cubicBezTo>
                <a:close/>
                <a:moveTo>
                  <a:pt x="11728561" y="3552397"/>
                </a:moveTo>
                <a:cubicBezTo>
                  <a:pt x="11728561" y="3590497"/>
                  <a:pt x="11704748" y="3604784"/>
                  <a:pt x="11671411" y="3614309"/>
                </a:cubicBezTo>
                <a:cubicBezTo>
                  <a:pt x="11676173" y="3604784"/>
                  <a:pt x="11680936" y="3590497"/>
                  <a:pt x="11680936" y="3580972"/>
                </a:cubicBezTo>
                <a:cubicBezTo>
                  <a:pt x="11680936" y="3566684"/>
                  <a:pt x="11671411" y="3557159"/>
                  <a:pt x="11671411" y="3542872"/>
                </a:cubicBezTo>
                <a:cubicBezTo>
                  <a:pt x="11671411" y="3533347"/>
                  <a:pt x="11685698" y="3509534"/>
                  <a:pt x="11690461" y="3490484"/>
                </a:cubicBezTo>
                <a:cubicBezTo>
                  <a:pt x="11719036" y="3490484"/>
                  <a:pt x="11728561" y="3542872"/>
                  <a:pt x="11728561" y="3552397"/>
                </a:cubicBezTo>
                <a:close/>
                <a:moveTo>
                  <a:pt x="11238071" y="3500009"/>
                </a:moveTo>
                <a:lnTo>
                  <a:pt x="11238071" y="3509534"/>
                </a:lnTo>
                <a:cubicBezTo>
                  <a:pt x="11228546" y="3523822"/>
                  <a:pt x="11204734" y="3542872"/>
                  <a:pt x="11190446" y="3542872"/>
                </a:cubicBezTo>
                <a:cubicBezTo>
                  <a:pt x="11161871" y="3542872"/>
                  <a:pt x="11152346" y="3533347"/>
                  <a:pt x="11152346" y="3514297"/>
                </a:cubicBezTo>
                <a:cubicBezTo>
                  <a:pt x="11152346" y="3504772"/>
                  <a:pt x="11152346" y="3500009"/>
                  <a:pt x="11157109" y="3495247"/>
                </a:cubicBezTo>
                <a:cubicBezTo>
                  <a:pt x="11166634" y="3500009"/>
                  <a:pt x="11171396" y="3500009"/>
                  <a:pt x="11180921" y="3500009"/>
                </a:cubicBezTo>
                <a:cubicBezTo>
                  <a:pt x="11195209" y="3500009"/>
                  <a:pt x="11204734" y="3490484"/>
                  <a:pt x="11219021" y="3490484"/>
                </a:cubicBezTo>
                <a:cubicBezTo>
                  <a:pt x="11228546" y="3490484"/>
                  <a:pt x="11233309" y="3500009"/>
                  <a:pt x="11238071" y="3500009"/>
                </a:cubicBezTo>
                <a:close/>
                <a:moveTo>
                  <a:pt x="12357116" y="3490484"/>
                </a:moveTo>
                <a:cubicBezTo>
                  <a:pt x="12380929" y="3495247"/>
                  <a:pt x="12419029" y="3490484"/>
                  <a:pt x="12433316" y="3490484"/>
                </a:cubicBezTo>
                <a:cubicBezTo>
                  <a:pt x="12457129" y="3490484"/>
                  <a:pt x="12557141" y="3490484"/>
                  <a:pt x="12557141" y="3552397"/>
                </a:cubicBezTo>
                <a:cubicBezTo>
                  <a:pt x="12557141" y="3590497"/>
                  <a:pt x="12504754" y="3619072"/>
                  <a:pt x="12480941" y="3619072"/>
                </a:cubicBezTo>
                <a:cubicBezTo>
                  <a:pt x="12419029" y="3619072"/>
                  <a:pt x="12376166" y="3552397"/>
                  <a:pt x="12333304" y="3485722"/>
                </a:cubicBezTo>
                <a:cubicBezTo>
                  <a:pt x="12338066" y="3485722"/>
                  <a:pt x="12347591" y="3490484"/>
                  <a:pt x="12357116" y="3490484"/>
                </a:cubicBezTo>
                <a:close/>
                <a:moveTo>
                  <a:pt x="9752361" y="3966686"/>
                </a:moveTo>
                <a:cubicBezTo>
                  <a:pt x="9771411" y="3980974"/>
                  <a:pt x="9804749" y="3980974"/>
                  <a:pt x="9833324" y="3985736"/>
                </a:cubicBezTo>
                <a:cubicBezTo>
                  <a:pt x="9842849" y="3985736"/>
                  <a:pt x="9866661" y="4000024"/>
                  <a:pt x="9880949" y="4000024"/>
                </a:cubicBezTo>
                <a:lnTo>
                  <a:pt x="9904761" y="4000024"/>
                </a:lnTo>
                <a:cubicBezTo>
                  <a:pt x="9909524" y="3990499"/>
                  <a:pt x="9904761" y="3980974"/>
                  <a:pt x="9904761" y="3971449"/>
                </a:cubicBezTo>
                <a:lnTo>
                  <a:pt x="9923811" y="3976211"/>
                </a:lnTo>
                <a:cubicBezTo>
                  <a:pt x="9919049" y="3980974"/>
                  <a:pt x="9914286" y="3990499"/>
                  <a:pt x="9909524" y="4004786"/>
                </a:cubicBezTo>
                <a:cubicBezTo>
                  <a:pt x="9961864" y="4009549"/>
                  <a:pt x="10014252" y="4014311"/>
                  <a:pt x="10071402" y="4019074"/>
                </a:cubicBezTo>
                <a:cubicBezTo>
                  <a:pt x="10061877" y="4052411"/>
                  <a:pt x="10057114" y="4066699"/>
                  <a:pt x="10033302" y="4080986"/>
                </a:cubicBezTo>
                <a:cubicBezTo>
                  <a:pt x="10033302" y="4080986"/>
                  <a:pt x="10033302" y="4076224"/>
                  <a:pt x="10038064" y="4071461"/>
                </a:cubicBezTo>
                <a:lnTo>
                  <a:pt x="9623774" y="4004786"/>
                </a:lnTo>
                <a:lnTo>
                  <a:pt x="9623774" y="4123849"/>
                </a:lnTo>
                <a:cubicBezTo>
                  <a:pt x="9623774" y="4123849"/>
                  <a:pt x="9628536" y="4128611"/>
                  <a:pt x="9633299" y="4128611"/>
                </a:cubicBezTo>
                <a:cubicBezTo>
                  <a:pt x="9704736" y="4142899"/>
                  <a:pt x="9780936" y="4152424"/>
                  <a:pt x="9852374" y="4161901"/>
                </a:cubicBezTo>
                <a:lnTo>
                  <a:pt x="9852374" y="4223814"/>
                </a:lnTo>
                <a:lnTo>
                  <a:pt x="9628536" y="4185714"/>
                </a:lnTo>
                <a:lnTo>
                  <a:pt x="9619011" y="4195239"/>
                </a:lnTo>
                <a:cubicBezTo>
                  <a:pt x="9619011" y="4200001"/>
                  <a:pt x="9628536" y="4204764"/>
                  <a:pt x="9638061" y="4204764"/>
                </a:cubicBezTo>
                <a:cubicBezTo>
                  <a:pt x="9776174" y="4233339"/>
                  <a:pt x="9923811" y="4257151"/>
                  <a:pt x="10076164" y="4280964"/>
                </a:cubicBezTo>
                <a:cubicBezTo>
                  <a:pt x="10080927" y="4271439"/>
                  <a:pt x="10076164" y="4261914"/>
                  <a:pt x="10080927" y="4252389"/>
                </a:cubicBezTo>
                <a:lnTo>
                  <a:pt x="10080927" y="4461939"/>
                </a:lnTo>
                <a:cubicBezTo>
                  <a:pt x="10057114" y="4461939"/>
                  <a:pt x="10033302" y="4461939"/>
                  <a:pt x="10009489" y="4466701"/>
                </a:cubicBezTo>
                <a:lnTo>
                  <a:pt x="9623774" y="4414314"/>
                </a:lnTo>
                <a:lnTo>
                  <a:pt x="9623774" y="4504801"/>
                </a:lnTo>
                <a:lnTo>
                  <a:pt x="9614249" y="4504801"/>
                </a:lnTo>
                <a:lnTo>
                  <a:pt x="9614249" y="4280964"/>
                </a:lnTo>
                <a:lnTo>
                  <a:pt x="10071402" y="4338114"/>
                </a:lnTo>
                <a:lnTo>
                  <a:pt x="10080927" y="4328589"/>
                </a:lnTo>
                <a:cubicBezTo>
                  <a:pt x="10080927" y="4323826"/>
                  <a:pt x="10071402" y="4319064"/>
                  <a:pt x="10066639" y="4314301"/>
                </a:cubicBezTo>
                <a:cubicBezTo>
                  <a:pt x="9919049" y="4300014"/>
                  <a:pt x="9766649" y="4280964"/>
                  <a:pt x="9614249" y="4261914"/>
                </a:cubicBezTo>
                <a:lnTo>
                  <a:pt x="9614249" y="3895249"/>
                </a:lnTo>
                <a:cubicBezTo>
                  <a:pt x="9609486" y="3890486"/>
                  <a:pt x="9604724" y="3890486"/>
                  <a:pt x="9599961" y="3885724"/>
                </a:cubicBezTo>
                <a:cubicBezTo>
                  <a:pt x="9599961" y="3885724"/>
                  <a:pt x="9590436" y="3885724"/>
                  <a:pt x="9590436" y="3895249"/>
                </a:cubicBezTo>
                <a:lnTo>
                  <a:pt x="9590436" y="4257151"/>
                </a:lnTo>
                <a:cubicBezTo>
                  <a:pt x="9547622" y="4252389"/>
                  <a:pt x="9499997" y="4242864"/>
                  <a:pt x="9457134" y="4238101"/>
                </a:cubicBezTo>
                <a:cubicBezTo>
                  <a:pt x="9495234" y="4214289"/>
                  <a:pt x="9533334" y="4209526"/>
                  <a:pt x="9580911" y="4185714"/>
                </a:cubicBezTo>
                <a:lnTo>
                  <a:pt x="9576197" y="3928586"/>
                </a:lnTo>
                <a:cubicBezTo>
                  <a:pt x="9523809" y="3957161"/>
                  <a:pt x="9480947" y="4004786"/>
                  <a:pt x="9438084" y="4038124"/>
                </a:cubicBezTo>
                <a:cubicBezTo>
                  <a:pt x="9399984" y="4071461"/>
                  <a:pt x="9347597" y="4085749"/>
                  <a:pt x="9309497" y="4100036"/>
                </a:cubicBezTo>
                <a:cubicBezTo>
                  <a:pt x="9299972" y="4100036"/>
                  <a:pt x="9290447" y="4109561"/>
                  <a:pt x="9290447" y="4119086"/>
                </a:cubicBezTo>
                <a:cubicBezTo>
                  <a:pt x="9290447" y="4133374"/>
                  <a:pt x="9342834" y="4195239"/>
                  <a:pt x="9342834" y="4209526"/>
                </a:cubicBezTo>
                <a:cubicBezTo>
                  <a:pt x="9342834" y="4219051"/>
                  <a:pt x="9333309" y="4257151"/>
                  <a:pt x="9333309" y="4266676"/>
                </a:cubicBezTo>
                <a:cubicBezTo>
                  <a:pt x="9333309" y="4280964"/>
                  <a:pt x="9338072" y="4300014"/>
                  <a:pt x="9347597" y="4300014"/>
                </a:cubicBezTo>
                <a:cubicBezTo>
                  <a:pt x="9361884" y="4300014"/>
                  <a:pt x="9414272" y="4266676"/>
                  <a:pt x="9447609" y="4242864"/>
                </a:cubicBezTo>
                <a:cubicBezTo>
                  <a:pt x="9471422" y="4271439"/>
                  <a:pt x="9538097" y="4261914"/>
                  <a:pt x="9590436" y="4276201"/>
                </a:cubicBezTo>
                <a:lnTo>
                  <a:pt x="9585674" y="4509564"/>
                </a:lnTo>
                <a:lnTo>
                  <a:pt x="9585674" y="4414314"/>
                </a:lnTo>
                <a:lnTo>
                  <a:pt x="9176194" y="4352401"/>
                </a:lnTo>
                <a:lnTo>
                  <a:pt x="9176194" y="4547616"/>
                </a:lnTo>
                <a:lnTo>
                  <a:pt x="9176194" y="4214289"/>
                </a:lnTo>
                <a:lnTo>
                  <a:pt x="9323784" y="4238101"/>
                </a:lnTo>
                <a:lnTo>
                  <a:pt x="9333309" y="4228576"/>
                </a:lnTo>
                <a:cubicBezTo>
                  <a:pt x="9280922" y="4204764"/>
                  <a:pt x="9228534" y="4204764"/>
                  <a:pt x="9176194" y="4195239"/>
                </a:cubicBezTo>
                <a:lnTo>
                  <a:pt x="9176194" y="4133374"/>
                </a:lnTo>
                <a:cubicBezTo>
                  <a:pt x="9219009" y="4138136"/>
                  <a:pt x="9252347" y="4147661"/>
                  <a:pt x="9285684" y="4152424"/>
                </a:cubicBezTo>
                <a:lnTo>
                  <a:pt x="9295209" y="4142899"/>
                </a:lnTo>
                <a:cubicBezTo>
                  <a:pt x="9266634" y="4123849"/>
                  <a:pt x="9214247" y="4119086"/>
                  <a:pt x="9176194" y="4114324"/>
                </a:cubicBezTo>
                <a:lnTo>
                  <a:pt x="9176194" y="3952399"/>
                </a:lnTo>
                <a:lnTo>
                  <a:pt x="9152382" y="3952399"/>
                </a:lnTo>
                <a:lnTo>
                  <a:pt x="9152382" y="4547616"/>
                </a:lnTo>
                <a:lnTo>
                  <a:pt x="9142857" y="4547616"/>
                </a:lnTo>
                <a:lnTo>
                  <a:pt x="9142857" y="4357164"/>
                </a:lnTo>
                <a:cubicBezTo>
                  <a:pt x="9099994" y="4347639"/>
                  <a:pt x="9023794" y="4328589"/>
                  <a:pt x="9014269" y="4328589"/>
                </a:cubicBezTo>
                <a:cubicBezTo>
                  <a:pt x="8966644" y="4328589"/>
                  <a:pt x="8971407" y="4409551"/>
                  <a:pt x="8971407" y="4423839"/>
                </a:cubicBezTo>
                <a:lnTo>
                  <a:pt x="8971407" y="4566666"/>
                </a:lnTo>
                <a:cubicBezTo>
                  <a:pt x="8933307" y="4571429"/>
                  <a:pt x="8890444" y="4576191"/>
                  <a:pt x="8819007" y="4580954"/>
                </a:cubicBezTo>
                <a:lnTo>
                  <a:pt x="8819007" y="4390501"/>
                </a:lnTo>
                <a:cubicBezTo>
                  <a:pt x="8838057" y="4366689"/>
                  <a:pt x="8890444" y="4380976"/>
                  <a:pt x="8890444" y="4352401"/>
                </a:cubicBezTo>
                <a:cubicBezTo>
                  <a:pt x="8890444" y="4338114"/>
                  <a:pt x="8876157" y="4319064"/>
                  <a:pt x="8866632" y="4300014"/>
                </a:cubicBezTo>
                <a:cubicBezTo>
                  <a:pt x="8852344" y="4309539"/>
                  <a:pt x="8833294" y="4328589"/>
                  <a:pt x="8814292" y="4342876"/>
                </a:cubicBezTo>
                <a:lnTo>
                  <a:pt x="8814292" y="4261914"/>
                </a:lnTo>
                <a:cubicBezTo>
                  <a:pt x="8819007" y="4261914"/>
                  <a:pt x="8828532" y="4261914"/>
                  <a:pt x="8833294" y="4257151"/>
                </a:cubicBezTo>
                <a:cubicBezTo>
                  <a:pt x="8823769" y="4242864"/>
                  <a:pt x="8814292" y="4223814"/>
                  <a:pt x="8814292" y="4209526"/>
                </a:cubicBezTo>
                <a:cubicBezTo>
                  <a:pt x="8814292" y="4180951"/>
                  <a:pt x="8852344" y="4185714"/>
                  <a:pt x="8885682" y="4157139"/>
                </a:cubicBezTo>
                <a:cubicBezTo>
                  <a:pt x="8857107" y="4142899"/>
                  <a:pt x="8804767" y="4104799"/>
                  <a:pt x="8795242" y="4104799"/>
                </a:cubicBezTo>
                <a:cubicBezTo>
                  <a:pt x="8780954" y="4104799"/>
                  <a:pt x="8747617" y="4138136"/>
                  <a:pt x="8723804" y="4147661"/>
                </a:cubicBezTo>
                <a:cubicBezTo>
                  <a:pt x="8647604" y="4185714"/>
                  <a:pt x="8566642" y="4204764"/>
                  <a:pt x="8495204" y="4219051"/>
                </a:cubicBezTo>
                <a:cubicBezTo>
                  <a:pt x="8433340" y="4228576"/>
                  <a:pt x="8371427" y="4242864"/>
                  <a:pt x="8309515" y="4252389"/>
                </a:cubicBezTo>
                <a:cubicBezTo>
                  <a:pt x="7642860" y="4352401"/>
                  <a:pt x="6323791" y="4547616"/>
                  <a:pt x="6309503" y="4547616"/>
                </a:cubicBezTo>
                <a:cubicBezTo>
                  <a:pt x="6271403" y="4547616"/>
                  <a:pt x="6171391" y="4523851"/>
                  <a:pt x="6157103" y="4504801"/>
                </a:cubicBezTo>
                <a:cubicBezTo>
                  <a:pt x="6214253" y="4514326"/>
                  <a:pt x="6266641" y="4533376"/>
                  <a:pt x="6314266" y="4533376"/>
                </a:cubicBezTo>
                <a:cubicBezTo>
                  <a:pt x="6323791" y="4533376"/>
                  <a:pt x="6595206" y="4490514"/>
                  <a:pt x="6738081" y="4471464"/>
                </a:cubicBezTo>
                <a:cubicBezTo>
                  <a:pt x="6852381" y="4452414"/>
                  <a:pt x="6980920" y="4438126"/>
                  <a:pt x="7104745" y="4419076"/>
                </a:cubicBezTo>
                <a:cubicBezTo>
                  <a:pt x="7623810" y="4338114"/>
                  <a:pt x="8157115" y="4304776"/>
                  <a:pt x="8685704" y="4152424"/>
                </a:cubicBezTo>
                <a:cubicBezTo>
                  <a:pt x="8714279" y="4147661"/>
                  <a:pt x="8761904" y="4123849"/>
                  <a:pt x="8790479" y="4085749"/>
                </a:cubicBezTo>
                <a:cubicBezTo>
                  <a:pt x="8828532" y="4109561"/>
                  <a:pt x="8871394" y="4123849"/>
                  <a:pt x="8909494" y="4138136"/>
                </a:cubicBezTo>
                <a:cubicBezTo>
                  <a:pt x="8899969" y="4166664"/>
                  <a:pt x="8847582" y="4185714"/>
                  <a:pt x="8823769" y="4200001"/>
                </a:cubicBezTo>
                <a:cubicBezTo>
                  <a:pt x="8823769" y="4204764"/>
                  <a:pt x="8819007" y="4204764"/>
                  <a:pt x="8819007" y="4214289"/>
                </a:cubicBezTo>
                <a:cubicBezTo>
                  <a:pt x="8819007" y="4242864"/>
                  <a:pt x="8866632" y="4280964"/>
                  <a:pt x="8880919" y="4309539"/>
                </a:cubicBezTo>
                <a:cubicBezTo>
                  <a:pt x="8890444" y="4319064"/>
                  <a:pt x="8890444" y="4338114"/>
                  <a:pt x="8899969" y="4352401"/>
                </a:cubicBezTo>
                <a:cubicBezTo>
                  <a:pt x="8904732" y="4361926"/>
                  <a:pt x="8923782" y="4376214"/>
                  <a:pt x="8938069" y="4376214"/>
                </a:cubicBezTo>
                <a:cubicBezTo>
                  <a:pt x="8961882" y="4376214"/>
                  <a:pt x="9047607" y="4266676"/>
                  <a:pt x="9071419" y="4252389"/>
                </a:cubicBezTo>
                <a:cubicBezTo>
                  <a:pt x="9085707" y="4238101"/>
                  <a:pt x="9114282" y="4238101"/>
                  <a:pt x="9142857" y="4233339"/>
                </a:cubicBezTo>
                <a:lnTo>
                  <a:pt x="9147619" y="3990499"/>
                </a:lnTo>
                <a:lnTo>
                  <a:pt x="9128569" y="3990499"/>
                </a:lnTo>
                <a:cubicBezTo>
                  <a:pt x="9080944" y="4023836"/>
                  <a:pt x="8995219" y="4085749"/>
                  <a:pt x="8980932" y="4085749"/>
                </a:cubicBezTo>
                <a:cubicBezTo>
                  <a:pt x="8971407" y="4085749"/>
                  <a:pt x="8966644" y="4071461"/>
                  <a:pt x="8957119" y="4071461"/>
                </a:cubicBezTo>
                <a:cubicBezTo>
                  <a:pt x="8909494" y="4057174"/>
                  <a:pt x="8861869" y="4057174"/>
                  <a:pt x="8809529" y="4047649"/>
                </a:cubicBezTo>
                <a:lnTo>
                  <a:pt x="8809529" y="4000024"/>
                </a:lnTo>
                <a:lnTo>
                  <a:pt x="8780954" y="4000024"/>
                </a:lnTo>
                <a:cubicBezTo>
                  <a:pt x="8761904" y="4014311"/>
                  <a:pt x="8771429" y="4028599"/>
                  <a:pt x="8771429" y="4042886"/>
                </a:cubicBezTo>
                <a:lnTo>
                  <a:pt x="6647593" y="4395264"/>
                </a:lnTo>
                <a:lnTo>
                  <a:pt x="6647593" y="4352401"/>
                </a:lnTo>
                <a:lnTo>
                  <a:pt x="7438073" y="4233339"/>
                </a:lnTo>
                <a:cubicBezTo>
                  <a:pt x="7433310" y="4209526"/>
                  <a:pt x="7423785" y="4190476"/>
                  <a:pt x="7423785" y="4176189"/>
                </a:cubicBezTo>
                <a:cubicBezTo>
                  <a:pt x="7423785" y="4138136"/>
                  <a:pt x="7457123" y="4138136"/>
                  <a:pt x="7471410" y="4138136"/>
                </a:cubicBezTo>
                <a:cubicBezTo>
                  <a:pt x="7480935" y="4138136"/>
                  <a:pt x="7495223" y="4147661"/>
                  <a:pt x="7504748" y="4157139"/>
                </a:cubicBezTo>
                <a:cubicBezTo>
                  <a:pt x="7495223" y="4152424"/>
                  <a:pt x="7480935" y="4142899"/>
                  <a:pt x="7466648" y="4142899"/>
                </a:cubicBezTo>
                <a:cubicBezTo>
                  <a:pt x="7438073" y="4142899"/>
                  <a:pt x="7428548" y="4166664"/>
                  <a:pt x="7428548" y="4180951"/>
                </a:cubicBezTo>
                <a:cubicBezTo>
                  <a:pt x="7428548" y="4219051"/>
                  <a:pt x="7457123" y="4238101"/>
                  <a:pt x="7485698" y="4238101"/>
                </a:cubicBezTo>
                <a:cubicBezTo>
                  <a:pt x="7509510" y="4238101"/>
                  <a:pt x="7533323" y="4223814"/>
                  <a:pt x="7523798" y="4185714"/>
                </a:cubicBezTo>
                <a:cubicBezTo>
                  <a:pt x="7528560" y="4195239"/>
                  <a:pt x="7533323" y="4209526"/>
                  <a:pt x="7542848" y="4214289"/>
                </a:cubicBezTo>
                <a:lnTo>
                  <a:pt x="8776192" y="3985736"/>
                </a:lnTo>
                <a:cubicBezTo>
                  <a:pt x="8866632" y="4004786"/>
                  <a:pt x="9033319" y="4038124"/>
                  <a:pt x="9042844" y="4038124"/>
                </a:cubicBezTo>
                <a:cubicBezTo>
                  <a:pt x="9057132" y="4038124"/>
                  <a:pt x="9114282" y="3995261"/>
                  <a:pt x="9142857" y="3976211"/>
                </a:cubicBezTo>
                <a:cubicBezTo>
                  <a:pt x="9147619" y="3966686"/>
                  <a:pt x="9147619" y="3957161"/>
                  <a:pt x="9147619" y="3947636"/>
                </a:cubicBezTo>
                <a:cubicBezTo>
                  <a:pt x="9171432" y="3947636"/>
                  <a:pt x="9180957" y="3952399"/>
                  <a:pt x="9185719" y="3952399"/>
                </a:cubicBezTo>
                <a:cubicBezTo>
                  <a:pt x="9185719" y="3985736"/>
                  <a:pt x="9180957" y="4023836"/>
                  <a:pt x="9180957" y="4057174"/>
                </a:cubicBezTo>
                <a:cubicBezTo>
                  <a:pt x="9228534" y="4071461"/>
                  <a:pt x="9314259" y="4085749"/>
                  <a:pt x="9323784" y="4085749"/>
                </a:cubicBezTo>
                <a:cubicBezTo>
                  <a:pt x="9366647" y="4085749"/>
                  <a:pt x="9442847" y="4019074"/>
                  <a:pt x="9480947" y="3985736"/>
                </a:cubicBezTo>
                <a:cubicBezTo>
                  <a:pt x="9271397" y="3942874"/>
                  <a:pt x="9038082" y="3919061"/>
                  <a:pt x="8833294" y="3823811"/>
                </a:cubicBezTo>
                <a:cubicBezTo>
                  <a:pt x="8819007" y="3819049"/>
                  <a:pt x="8804767" y="3804761"/>
                  <a:pt x="8795242" y="3790474"/>
                </a:cubicBezTo>
                <a:cubicBezTo>
                  <a:pt x="8780954" y="3809524"/>
                  <a:pt x="8761904" y="3823811"/>
                  <a:pt x="8742854" y="3828574"/>
                </a:cubicBezTo>
                <a:cubicBezTo>
                  <a:pt x="8319040" y="3990499"/>
                  <a:pt x="7871413" y="4047649"/>
                  <a:pt x="7452360" y="4128611"/>
                </a:cubicBezTo>
                <a:cubicBezTo>
                  <a:pt x="7304723" y="4157139"/>
                  <a:pt x="6623781" y="4276201"/>
                  <a:pt x="6538056" y="4276201"/>
                </a:cubicBezTo>
                <a:lnTo>
                  <a:pt x="6414278" y="4271439"/>
                </a:lnTo>
                <a:lnTo>
                  <a:pt x="6414278" y="4252389"/>
                </a:lnTo>
                <a:cubicBezTo>
                  <a:pt x="6542818" y="4252389"/>
                  <a:pt x="6699981" y="4228576"/>
                  <a:pt x="6833331" y="4204764"/>
                </a:cubicBezTo>
                <a:cubicBezTo>
                  <a:pt x="6947583" y="4180951"/>
                  <a:pt x="7071408" y="4157139"/>
                  <a:pt x="7190470" y="4138136"/>
                </a:cubicBezTo>
                <a:cubicBezTo>
                  <a:pt x="7285720" y="4123849"/>
                  <a:pt x="7390448" y="4100036"/>
                  <a:pt x="7490460" y="4080986"/>
                </a:cubicBezTo>
                <a:cubicBezTo>
                  <a:pt x="7557135" y="4066699"/>
                  <a:pt x="7638098" y="4052411"/>
                  <a:pt x="7714250" y="4038124"/>
                </a:cubicBezTo>
                <a:cubicBezTo>
                  <a:pt x="7780925" y="4023836"/>
                  <a:pt x="7861888" y="4009549"/>
                  <a:pt x="7938088" y="3995261"/>
                </a:cubicBezTo>
                <a:cubicBezTo>
                  <a:pt x="8004763" y="3980974"/>
                  <a:pt x="8085677" y="3966686"/>
                  <a:pt x="8161877" y="3952399"/>
                </a:cubicBezTo>
                <a:cubicBezTo>
                  <a:pt x="8323802" y="3919061"/>
                  <a:pt x="8495204" y="3895249"/>
                  <a:pt x="8661892" y="3838099"/>
                </a:cubicBezTo>
                <a:cubicBezTo>
                  <a:pt x="8709517" y="3823811"/>
                  <a:pt x="8790479" y="3771472"/>
                  <a:pt x="8804767" y="3771472"/>
                </a:cubicBezTo>
                <a:cubicBezTo>
                  <a:pt x="8814292" y="3771472"/>
                  <a:pt x="8819007" y="3790474"/>
                  <a:pt x="8838057" y="3799999"/>
                </a:cubicBezTo>
                <a:cubicBezTo>
                  <a:pt x="8861869" y="3819049"/>
                  <a:pt x="8899969" y="3838099"/>
                  <a:pt x="8933307" y="3847624"/>
                </a:cubicBezTo>
                <a:cubicBezTo>
                  <a:pt x="8971407" y="3861911"/>
                  <a:pt x="9014269" y="3876199"/>
                  <a:pt x="9052369" y="3885724"/>
                </a:cubicBezTo>
                <a:cubicBezTo>
                  <a:pt x="9071419" y="3895249"/>
                  <a:pt x="9433322" y="3976211"/>
                  <a:pt x="9495234" y="3976211"/>
                </a:cubicBezTo>
                <a:cubicBezTo>
                  <a:pt x="9504759" y="3976211"/>
                  <a:pt x="9504759" y="3976211"/>
                  <a:pt x="9509522" y="3961924"/>
                </a:cubicBezTo>
                <a:cubicBezTo>
                  <a:pt x="9323784" y="3938111"/>
                  <a:pt x="9114282" y="3895249"/>
                  <a:pt x="8938069" y="3833336"/>
                </a:cubicBezTo>
                <a:lnTo>
                  <a:pt x="9509522" y="3952399"/>
                </a:lnTo>
                <a:lnTo>
                  <a:pt x="9542859" y="3947636"/>
                </a:lnTo>
                <a:lnTo>
                  <a:pt x="8961882" y="3823811"/>
                </a:lnTo>
                <a:cubicBezTo>
                  <a:pt x="9052369" y="3766709"/>
                  <a:pt x="9171432" y="3690509"/>
                  <a:pt x="9266634" y="3595259"/>
                </a:cubicBezTo>
                <a:cubicBezTo>
                  <a:pt x="9338072" y="3690509"/>
                  <a:pt x="9471422" y="3814286"/>
                  <a:pt x="9576197" y="3914299"/>
                </a:cubicBezTo>
                <a:cubicBezTo>
                  <a:pt x="9580911" y="3904774"/>
                  <a:pt x="9580911" y="3895249"/>
                  <a:pt x="9580911" y="3880961"/>
                </a:cubicBezTo>
                <a:cubicBezTo>
                  <a:pt x="9590436" y="3880961"/>
                  <a:pt x="9599961" y="3885724"/>
                  <a:pt x="9609486" y="3880961"/>
                </a:cubicBezTo>
                <a:cubicBezTo>
                  <a:pt x="9509522" y="3780949"/>
                  <a:pt x="9347597" y="3638122"/>
                  <a:pt x="9271397" y="3528584"/>
                </a:cubicBezTo>
                <a:cubicBezTo>
                  <a:pt x="9228534" y="3557159"/>
                  <a:pt x="8952357" y="3795236"/>
                  <a:pt x="8861869" y="3795236"/>
                </a:cubicBezTo>
                <a:cubicBezTo>
                  <a:pt x="8852344" y="3795236"/>
                  <a:pt x="8838057" y="3785711"/>
                  <a:pt x="8823769" y="3771472"/>
                </a:cubicBezTo>
                <a:cubicBezTo>
                  <a:pt x="8957119" y="3719084"/>
                  <a:pt x="9119044" y="3609547"/>
                  <a:pt x="9271397" y="3480959"/>
                </a:cubicBezTo>
                <a:cubicBezTo>
                  <a:pt x="9399984" y="3628597"/>
                  <a:pt x="9566672" y="3857149"/>
                  <a:pt x="9752361" y="3966686"/>
                </a:cubicBezTo>
                <a:close/>
                <a:moveTo>
                  <a:pt x="12533329" y="3500009"/>
                </a:moveTo>
                <a:cubicBezTo>
                  <a:pt x="12480941" y="3466672"/>
                  <a:pt x="12419029" y="3480959"/>
                  <a:pt x="12366641" y="3480959"/>
                </a:cubicBezTo>
                <a:cubicBezTo>
                  <a:pt x="12390454" y="3476197"/>
                  <a:pt x="12423791" y="3471434"/>
                  <a:pt x="12433316" y="3471434"/>
                </a:cubicBezTo>
                <a:cubicBezTo>
                  <a:pt x="12476179" y="3471434"/>
                  <a:pt x="12471416" y="3466672"/>
                  <a:pt x="12533329" y="3500009"/>
                </a:cubicBezTo>
                <a:close/>
                <a:moveTo>
                  <a:pt x="11561873" y="3542872"/>
                </a:moveTo>
                <a:cubicBezTo>
                  <a:pt x="11561873" y="3552397"/>
                  <a:pt x="11552348" y="3576209"/>
                  <a:pt x="11547586" y="3595259"/>
                </a:cubicBezTo>
                <a:cubicBezTo>
                  <a:pt x="11542823" y="3590497"/>
                  <a:pt x="11528536" y="3580972"/>
                  <a:pt x="11514248" y="3566684"/>
                </a:cubicBezTo>
                <a:cubicBezTo>
                  <a:pt x="11514248" y="3552397"/>
                  <a:pt x="11499961" y="3519059"/>
                  <a:pt x="11499961" y="3509534"/>
                </a:cubicBezTo>
                <a:cubicBezTo>
                  <a:pt x="11499961" y="3495247"/>
                  <a:pt x="11509486" y="3485722"/>
                  <a:pt x="11514248" y="3471434"/>
                </a:cubicBezTo>
                <a:cubicBezTo>
                  <a:pt x="11547586" y="3495247"/>
                  <a:pt x="11561873" y="3519059"/>
                  <a:pt x="11561873" y="3542872"/>
                </a:cubicBezTo>
                <a:close/>
                <a:moveTo>
                  <a:pt x="12723781" y="3504772"/>
                </a:moveTo>
                <a:lnTo>
                  <a:pt x="12638056" y="3504772"/>
                </a:lnTo>
                <a:cubicBezTo>
                  <a:pt x="12623816" y="3509534"/>
                  <a:pt x="12604766" y="3514297"/>
                  <a:pt x="12590479" y="3519059"/>
                </a:cubicBezTo>
                <a:cubicBezTo>
                  <a:pt x="12619054" y="3504772"/>
                  <a:pt x="12652344" y="3490484"/>
                  <a:pt x="12680919" y="3490484"/>
                </a:cubicBezTo>
                <a:cubicBezTo>
                  <a:pt x="12709494" y="3485722"/>
                  <a:pt x="12738069" y="3490484"/>
                  <a:pt x="12766644" y="3466672"/>
                </a:cubicBezTo>
                <a:cubicBezTo>
                  <a:pt x="12757119" y="3480959"/>
                  <a:pt x="12738069" y="3504772"/>
                  <a:pt x="12723781" y="3504772"/>
                </a:cubicBezTo>
                <a:close/>
                <a:moveTo>
                  <a:pt x="11319033" y="3476197"/>
                </a:moveTo>
                <a:cubicBezTo>
                  <a:pt x="11314271" y="3480959"/>
                  <a:pt x="11314271" y="3490484"/>
                  <a:pt x="11309508" y="3500009"/>
                </a:cubicBezTo>
                <a:cubicBezTo>
                  <a:pt x="11299983" y="3519059"/>
                  <a:pt x="11280933" y="3519059"/>
                  <a:pt x="11271408" y="3519059"/>
                </a:cubicBezTo>
                <a:cubicBezTo>
                  <a:pt x="11261883" y="3519059"/>
                  <a:pt x="11257121" y="3519059"/>
                  <a:pt x="11252359" y="3514297"/>
                </a:cubicBezTo>
                <a:cubicBezTo>
                  <a:pt x="11261883" y="3500009"/>
                  <a:pt x="11285696" y="3490484"/>
                  <a:pt x="11299983" y="3466672"/>
                </a:cubicBezTo>
                <a:cubicBezTo>
                  <a:pt x="11304746" y="3471434"/>
                  <a:pt x="11314271" y="3471434"/>
                  <a:pt x="11319033" y="3476197"/>
                </a:cubicBezTo>
                <a:close/>
                <a:moveTo>
                  <a:pt x="11380946" y="3500009"/>
                </a:moveTo>
                <a:cubicBezTo>
                  <a:pt x="11380946" y="3514297"/>
                  <a:pt x="11371421" y="3533347"/>
                  <a:pt x="11357133" y="3547634"/>
                </a:cubicBezTo>
                <a:cubicBezTo>
                  <a:pt x="11357133" y="3523822"/>
                  <a:pt x="11352371" y="3500009"/>
                  <a:pt x="11328558" y="3476197"/>
                </a:cubicBezTo>
                <a:cubicBezTo>
                  <a:pt x="11333321" y="3466672"/>
                  <a:pt x="11342846" y="3461909"/>
                  <a:pt x="11352371" y="3461909"/>
                </a:cubicBezTo>
                <a:cubicBezTo>
                  <a:pt x="11371421" y="3461909"/>
                  <a:pt x="11380946" y="3495247"/>
                  <a:pt x="11380946" y="3500009"/>
                </a:cubicBezTo>
                <a:close/>
                <a:moveTo>
                  <a:pt x="11904725" y="3509534"/>
                </a:moveTo>
                <a:cubicBezTo>
                  <a:pt x="11899963" y="3514297"/>
                  <a:pt x="11890438" y="3528584"/>
                  <a:pt x="11876150" y="3528584"/>
                </a:cubicBezTo>
                <a:lnTo>
                  <a:pt x="11857148" y="3528584"/>
                </a:lnTo>
                <a:cubicBezTo>
                  <a:pt x="11852386" y="3523822"/>
                  <a:pt x="11852386" y="3523822"/>
                  <a:pt x="11852386" y="3514297"/>
                </a:cubicBezTo>
                <a:cubicBezTo>
                  <a:pt x="11852386" y="3500009"/>
                  <a:pt x="11866625" y="3476197"/>
                  <a:pt x="11876150" y="3466672"/>
                </a:cubicBezTo>
                <a:cubicBezTo>
                  <a:pt x="11880913" y="3457147"/>
                  <a:pt x="11895200" y="3461909"/>
                  <a:pt x="11904725" y="3457147"/>
                </a:cubicBezTo>
                <a:lnTo>
                  <a:pt x="11904725" y="3509534"/>
                </a:lnTo>
                <a:close/>
                <a:moveTo>
                  <a:pt x="11280933" y="3452384"/>
                </a:moveTo>
                <a:cubicBezTo>
                  <a:pt x="11280933" y="3457147"/>
                  <a:pt x="11285696" y="3452384"/>
                  <a:pt x="11285696" y="3466672"/>
                </a:cubicBezTo>
                <a:cubicBezTo>
                  <a:pt x="11285696" y="3485722"/>
                  <a:pt x="11257121" y="3485722"/>
                  <a:pt x="11252359" y="3485722"/>
                </a:cubicBezTo>
                <a:cubicBezTo>
                  <a:pt x="11238071" y="3485722"/>
                  <a:pt x="11238071" y="3485722"/>
                  <a:pt x="11228546" y="3480959"/>
                </a:cubicBezTo>
                <a:cubicBezTo>
                  <a:pt x="11238071" y="3461909"/>
                  <a:pt x="11247596" y="3452384"/>
                  <a:pt x="11266646" y="3447622"/>
                </a:cubicBezTo>
                <a:lnTo>
                  <a:pt x="11280933" y="3452384"/>
                </a:lnTo>
                <a:close/>
                <a:moveTo>
                  <a:pt x="11623786" y="3504772"/>
                </a:moveTo>
                <a:cubicBezTo>
                  <a:pt x="11623786" y="3519059"/>
                  <a:pt x="11614261" y="3552397"/>
                  <a:pt x="11599973" y="3576209"/>
                </a:cubicBezTo>
                <a:cubicBezTo>
                  <a:pt x="11590448" y="3566684"/>
                  <a:pt x="11576161" y="3557159"/>
                  <a:pt x="11576161" y="3547634"/>
                </a:cubicBezTo>
                <a:cubicBezTo>
                  <a:pt x="11566636" y="3528584"/>
                  <a:pt x="11552348" y="3495247"/>
                  <a:pt x="11552348" y="3480959"/>
                </a:cubicBezTo>
                <a:cubicBezTo>
                  <a:pt x="11552348" y="3471434"/>
                  <a:pt x="11561873" y="3457147"/>
                  <a:pt x="11566636" y="3442859"/>
                </a:cubicBezTo>
                <a:cubicBezTo>
                  <a:pt x="11604736" y="3447622"/>
                  <a:pt x="11623786" y="3480959"/>
                  <a:pt x="11623786" y="3504772"/>
                </a:cubicBezTo>
                <a:close/>
                <a:moveTo>
                  <a:pt x="11442858" y="3485722"/>
                </a:moveTo>
                <a:cubicBezTo>
                  <a:pt x="11442858" y="3500009"/>
                  <a:pt x="11438096" y="3514297"/>
                  <a:pt x="11428571" y="3528584"/>
                </a:cubicBezTo>
                <a:cubicBezTo>
                  <a:pt x="11390471" y="3523822"/>
                  <a:pt x="11399996" y="3490484"/>
                  <a:pt x="11376183" y="3461909"/>
                </a:cubicBezTo>
                <a:cubicBezTo>
                  <a:pt x="11385708" y="3452384"/>
                  <a:pt x="11399996" y="3442859"/>
                  <a:pt x="11414283" y="3442859"/>
                </a:cubicBezTo>
                <a:cubicBezTo>
                  <a:pt x="11442858" y="3442859"/>
                  <a:pt x="11442858" y="3485722"/>
                  <a:pt x="11442858" y="3485722"/>
                </a:cubicBezTo>
                <a:close/>
                <a:moveTo>
                  <a:pt x="11185684" y="3442859"/>
                </a:moveTo>
                <a:cubicBezTo>
                  <a:pt x="11195209" y="3452384"/>
                  <a:pt x="11209496" y="3461909"/>
                  <a:pt x="11219021" y="3466672"/>
                </a:cubicBezTo>
                <a:cubicBezTo>
                  <a:pt x="11214259" y="3476197"/>
                  <a:pt x="11190446" y="3490484"/>
                  <a:pt x="11180921" y="3490484"/>
                </a:cubicBezTo>
                <a:cubicBezTo>
                  <a:pt x="11171396" y="3490484"/>
                  <a:pt x="11161871" y="3485722"/>
                  <a:pt x="11152346" y="3480959"/>
                </a:cubicBezTo>
                <a:lnTo>
                  <a:pt x="11152346" y="3442859"/>
                </a:lnTo>
                <a:lnTo>
                  <a:pt x="11185684" y="3442859"/>
                </a:lnTo>
                <a:close/>
                <a:moveTo>
                  <a:pt x="12661869" y="3485722"/>
                </a:moveTo>
                <a:cubicBezTo>
                  <a:pt x="12657106" y="3485722"/>
                  <a:pt x="12652344" y="3490484"/>
                  <a:pt x="12642819" y="3490484"/>
                </a:cubicBezTo>
                <a:cubicBezTo>
                  <a:pt x="12628531" y="3490484"/>
                  <a:pt x="12614291" y="3457147"/>
                  <a:pt x="12600004" y="3438097"/>
                </a:cubicBezTo>
                <a:cubicBezTo>
                  <a:pt x="12609529" y="3438097"/>
                  <a:pt x="12647581" y="3457147"/>
                  <a:pt x="12661869" y="3485722"/>
                </a:cubicBezTo>
                <a:close/>
                <a:moveTo>
                  <a:pt x="12328541" y="3480959"/>
                </a:moveTo>
                <a:cubicBezTo>
                  <a:pt x="12314254" y="3466672"/>
                  <a:pt x="12309491" y="3442859"/>
                  <a:pt x="12314254" y="3438097"/>
                </a:cubicBezTo>
                <a:cubicBezTo>
                  <a:pt x="12319016" y="3452384"/>
                  <a:pt x="12319016" y="3466672"/>
                  <a:pt x="12328541" y="3480959"/>
                </a:cubicBezTo>
                <a:close/>
                <a:moveTo>
                  <a:pt x="11861911" y="3452384"/>
                </a:moveTo>
                <a:cubicBezTo>
                  <a:pt x="11861911" y="3485722"/>
                  <a:pt x="11833336" y="3514297"/>
                  <a:pt x="11785711" y="3519059"/>
                </a:cubicBezTo>
                <a:cubicBezTo>
                  <a:pt x="11780948" y="3509534"/>
                  <a:pt x="11776186" y="3490484"/>
                  <a:pt x="11776186" y="3480959"/>
                </a:cubicBezTo>
                <a:cubicBezTo>
                  <a:pt x="11776186" y="3471434"/>
                  <a:pt x="11828573" y="3428572"/>
                  <a:pt x="11852386" y="3419047"/>
                </a:cubicBezTo>
                <a:cubicBezTo>
                  <a:pt x="11857148" y="3428572"/>
                  <a:pt x="11861911" y="3438097"/>
                  <a:pt x="11861911" y="3452384"/>
                </a:cubicBezTo>
                <a:close/>
                <a:moveTo>
                  <a:pt x="11499961" y="3461909"/>
                </a:moveTo>
                <a:cubicBezTo>
                  <a:pt x="11499961" y="3471434"/>
                  <a:pt x="11495198" y="3485722"/>
                  <a:pt x="11485673" y="3500009"/>
                </a:cubicBezTo>
                <a:cubicBezTo>
                  <a:pt x="11476196" y="3490484"/>
                  <a:pt x="11461908" y="3485722"/>
                  <a:pt x="11457146" y="3476197"/>
                </a:cubicBezTo>
                <a:cubicBezTo>
                  <a:pt x="11447621" y="3466672"/>
                  <a:pt x="11447621" y="3452384"/>
                  <a:pt x="11433333" y="3438097"/>
                </a:cubicBezTo>
                <a:cubicBezTo>
                  <a:pt x="11438096" y="3433334"/>
                  <a:pt x="11452383" y="3419047"/>
                  <a:pt x="11466671" y="3419047"/>
                </a:cubicBezTo>
                <a:cubicBezTo>
                  <a:pt x="11490436" y="3419047"/>
                  <a:pt x="11499961" y="3452384"/>
                  <a:pt x="11499961" y="3461909"/>
                </a:cubicBezTo>
                <a:close/>
                <a:moveTo>
                  <a:pt x="11266646" y="3428572"/>
                </a:moveTo>
                <a:cubicBezTo>
                  <a:pt x="11266646" y="3442859"/>
                  <a:pt x="11238071" y="3452384"/>
                  <a:pt x="11228546" y="3452384"/>
                </a:cubicBezTo>
                <a:cubicBezTo>
                  <a:pt x="11214259" y="3452384"/>
                  <a:pt x="11209496" y="3447622"/>
                  <a:pt x="11199971" y="3438097"/>
                </a:cubicBezTo>
                <a:cubicBezTo>
                  <a:pt x="11209496" y="3409522"/>
                  <a:pt x="11242834" y="3419047"/>
                  <a:pt x="11261883" y="3419047"/>
                </a:cubicBezTo>
                <a:cubicBezTo>
                  <a:pt x="11261883" y="3423809"/>
                  <a:pt x="11266646" y="3419047"/>
                  <a:pt x="11266646" y="3428572"/>
                </a:cubicBezTo>
                <a:close/>
                <a:moveTo>
                  <a:pt x="12628531" y="3490484"/>
                </a:moveTo>
                <a:cubicBezTo>
                  <a:pt x="12623816" y="3495247"/>
                  <a:pt x="12614291" y="3495247"/>
                  <a:pt x="12609529" y="3500009"/>
                </a:cubicBezTo>
                <a:cubicBezTo>
                  <a:pt x="12595241" y="3476197"/>
                  <a:pt x="12571429" y="3438097"/>
                  <a:pt x="12571429" y="3428572"/>
                </a:cubicBezTo>
                <a:lnTo>
                  <a:pt x="12571429" y="3414284"/>
                </a:lnTo>
                <a:cubicBezTo>
                  <a:pt x="12585716" y="3438097"/>
                  <a:pt x="12609529" y="3466672"/>
                  <a:pt x="12628531" y="3490484"/>
                </a:cubicBezTo>
                <a:close/>
                <a:moveTo>
                  <a:pt x="11680936" y="3476197"/>
                </a:moveTo>
                <a:cubicBezTo>
                  <a:pt x="11680936" y="3490484"/>
                  <a:pt x="11671411" y="3514297"/>
                  <a:pt x="11661886" y="3533347"/>
                </a:cubicBezTo>
                <a:cubicBezTo>
                  <a:pt x="11657123" y="3528584"/>
                  <a:pt x="11647598" y="3519059"/>
                  <a:pt x="11638073" y="3514297"/>
                </a:cubicBezTo>
                <a:cubicBezTo>
                  <a:pt x="11638073" y="3495247"/>
                  <a:pt x="11619023" y="3461909"/>
                  <a:pt x="11619023" y="3447622"/>
                </a:cubicBezTo>
                <a:cubicBezTo>
                  <a:pt x="11619023" y="3438097"/>
                  <a:pt x="11623786" y="3423809"/>
                  <a:pt x="11623786" y="3409522"/>
                </a:cubicBezTo>
                <a:cubicBezTo>
                  <a:pt x="11661886" y="3423809"/>
                  <a:pt x="11680936" y="3452384"/>
                  <a:pt x="11680936" y="3476197"/>
                </a:cubicBezTo>
                <a:close/>
                <a:moveTo>
                  <a:pt x="11904725" y="3438097"/>
                </a:moveTo>
                <a:cubicBezTo>
                  <a:pt x="11895200" y="3447622"/>
                  <a:pt x="11885675" y="3452384"/>
                  <a:pt x="11876150" y="3452384"/>
                </a:cubicBezTo>
                <a:cubicBezTo>
                  <a:pt x="11876150" y="3442859"/>
                  <a:pt x="11871388" y="3428572"/>
                  <a:pt x="11866625" y="3414284"/>
                </a:cubicBezTo>
                <a:cubicBezTo>
                  <a:pt x="11876150" y="3409522"/>
                  <a:pt x="11890438" y="3399997"/>
                  <a:pt x="11904725" y="3395234"/>
                </a:cubicBezTo>
                <a:lnTo>
                  <a:pt x="11904725" y="3438097"/>
                </a:lnTo>
                <a:close/>
                <a:moveTo>
                  <a:pt x="11747611" y="3466672"/>
                </a:moveTo>
                <a:cubicBezTo>
                  <a:pt x="11747611" y="3480959"/>
                  <a:pt x="11738086" y="3504772"/>
                  <a:pt x="11733323" y="3519059"/>
                </a:cubicBezTo>
                <a:cubicBezTo>
                  <a:pt x="11728561" y="3504772"/>
                  <a:pt x="11699986" y="3490484"/>
                  <a:pt x="11690461" y="3471434"/>
                </a:cubicBezTo>
                <a:cubicBezTo>
                  <a:pt x="11680936" y="3457147"/>
                  <a:pt x="11671411" y="3433334"/>
                  <a:pt x="11671411" y="3419047"/>
                </a:cubicBezTo>
                <a:cubicBezTo>
                  <a:pt x="11671411" y="3409522"/>
                  <a:pt x="11676173" y="3404759"/>
                  <a:pt x="11680936" y="3395234"/>
                </a:cubicBezTo>
                <a:cubicBezTo>
                  <a:pt x="11719036" y="3395234"/>
                  <a:pt x="11747611" y="3438097"/>
                  <a:pt x="11747611" y="3466672"/>
                </a:cubicBezTo>
                <a:close/>
                <a:moveTo>
                  <a:pt x="11552348" y="3438097"/>
                </a:moveTo>
                <a:cubicBezTo>
                  <a:pt x="11552348" y="3452384"/>
                  <a:pt x="11547586" y="3466672"/>
                  <a:pt x="11542823" y="3476197"/>
                </a:cubicBezTo>
                <a:cubicBezTo>
                  <a:pt x="11533298" y="3466672"/>
                  <a:pt x="11519011" y="3461909"/>
                  <a:pt x="11514248" y="3452384"/>
                </a:cubicBezTo>
                <a:cubicBezTo>
                  <a:pt x="11504723" y="3442859"/>
                  <a:pt x="11499961" y="3428572"/>
                  <a:pt x="11485673" y="3414284"/>
                </a:cubicBezTo>
                <a:cubicBezTo>
                  <a:pt x="11490436" y="3409522"/>
                  <a:pt x="11504723" y="3390519"/>
                  <a:pt x="11514248" y="3390519"/>
                </a:cubicBezTo>
                <a:cubicBezTo>
                  <a:pt x="11538061" y="3390519"/>
                  <a:pt x="11552348" y="3433334"/>
                  <a:pt x="11552348" y="3438097"/>
                </a:cubicBezTo>
                <a:close/>
                <a:moveTo>
                  <a:pt x="11204734" y="3414284"/>
                </a:moveTo>
                <a:cubicBezTo>
                  <a:pt x="11199971" y="3423809"/>
                  <a:pt x="11190446" y="3433334"/>
                  <a:pt x="11176159" y="3433334"/>
                </a:cubicBezTo>
                <a:lnTo>
                  <a:pt x="11152346" y="3433334"/>
                </a:lnTo>
                <a:lnTo>
                  <a:pt x="11152346" y="3390519"/>
                </a:lnTo>
                <a:cubicBezTo>
                  <a:pt x="11166634" y="3399997"/>
                  <a:pt x="11185684" y="3399997"/>
                  <a:pt x="11204734" y="3414284"/>
                </a:cubicBezTo>
                <a:close/>
                <a:moveTo>
                  <a:pt x="11257121" y="3385757"/>
                </a:moveTo>
                <a:lnTo>
                  <a:pt x="11257121" y="3404759"/>
                </a:lnTo>
                <a:cubicBezTo>
                  <a:pt x="11252359" y="3404759"/>
                  <a:pt x="11214259" y="3409522"/>
                  <a:pt x="11209496" y="3404759"/>
                </a:cubicBezTo>
                <a:cubicBezTo>
                  <a:pt x="11209496" y="3395234"/>
                  <a:pt x="11219021" y="3390519"/>
                  <a:pt x="11228546" y="3385757"/>
                </a:cubicBezTo>
                <a:lnTo>
                  <a:pt x="11257121" y="3385757"/>
                </a:lnTo>
                <a:close/>
                <a:moveTo>
                  <a:pt x="11828573" y="3371469"/>
                </a:moveTo>
                <a:lnTo>
                  <a:pt x="11828573" y="3390519"/>
                </a:lnTo>
                <a:cubicBezTo>
                  <a:pt x="11809523" y="3414284"/>
                  <a:pt x="11804761" y="3438097"/>
                  <a:pt x="11776186" y="3452384"/>
                </a:cubicBezTo>
                <a:lnTo>
                  <a:pt x="11776186" y="3390519"/>
                </a:lnTo>
                <a:cubicBezTo>
                  <a:pt x="11780948" y="3385757"/>
                  <a:pt x="11780948" y="3376232"/>
                  <a:pt x="11785711" y="3371469"/>
                </a:cubicBezTo>
                <a:lnTo>
                  <a:pt x="11828573" y="3371469"/>
                </a:lnTo>
                <a:close/>
                <a:moveTo>
                  <a:pt x="11761898" y="3404759"/>
                </a:moveTo>
                <a:cubicBezTo>
                  <a:pt x="11761898" y="3476197"/>
                  <a:pt x="11761898" y="3485722"/>
                  <a:pt x="11766661" y="3504772"/>
                </a:cubicBezTo>
                <a:cubicBezTo>
                  <a:pt x="11766661" y="3504772"/>
                  <a:pt x="11761898" y="3500009"/>
                  <a:pt x="11757136" y="3500009"/>
                </a:cubicBezTo>
                <a:cubicBezTo>
                  <a:pt x="11757136" y="3490484"/>
                  <a:pt x="11761898" y="3480959"/>
                  <a:pt x="11761898" y="3471434"/>
                </a:cubicBezTo>
                <a:cubicBezTo>
                  <a:pt x="11761898" y="3461909"/>
                  <a:pt x="11733323" y="3409522"/>
                  <a:pt x="11733323" y="3404759"/>
                </a:cubicBezTo>
                <a:cubicBezTo>
                  <a:pt x="11733323" y="3395234"/>
                  <a:pt x="11747611" y="3380994"/>
                  <a:pt x="11747611" y="3371469"/>
                </a:cubicBezTo>
                <a:cubicBezTo>
                  <a:pt x="11752373" y="3380994"/>
                  <a:pt x="11761898" y="3395234"/>
                  <a:pt x="11761898" y="3404759"/>
                </a:cubicBezTo>
                <a:close/>
                <a:moveTo>
                  <a:pt x="11614261" y="3414284"/>
                </a:moveTo>
                <a:cubicBezTo>
                  <a:pt x="11614261" y="3423809"/>
                  <a:pt x="11609498" y="3442859"/>
                  <a:pt x="11604736" y="3447622"/>
                </a:cubicBezTo>
                <a:cubicBezTo>
                  <a:pt x="11595211" y="3442859"/>
                  <a:pt x="11580923" y="3433334"/>
                  <a:pt x="11566636" y="3428572"/>
                </a:cubicBezTo>
                <a:cubicBezTo>
                  <a:pt x="11557111" y="3414284"/>
                  <a:pt x="11547586" y="3395234"/>
                  <a:pt x="11528536" y="3380994"/>
                </a:cubicBezTo>
                <a:cubicBezTo>
                  <a:pt x="11538061" y="3371469"/>
                  <a:pt x="11552348" y="3357182"/>
                  <a:pt x="11561873" y="3357182"/>
                </a:cubicBezTo>
                <a:cubicBezTo>
                  <a:pt x="11595211" y="3357182"/>
                  <a:pt x="11614261" y="3399997"/>
                  <a:pt x="11614261" y="3414284"/>
                </a:cubicBezTo>
                <a:close/>
                <a:moveTo>
                  <a:pt x="11261883" y="3371469"/>
                </a:moveTo>
                <a:cubicBezTo>
                  <a:pt x="11257121" y="3371469"/>
                  <a:pt x="11247596" y="3376232"/>
                  <a:pt x="11233309" y="3371469"/>
                </a:cubicBezTo>
                <a:lnTo>
                  <a:pt x="11233309" y="3357182"/>
                </a:lnTo>
                <a:cubicBezTo>
                  <a:pt x="11242834" y="3357182"/>
                  <a:pt x="11257121" y="3366707"/>
                  <a:pt x="11261883" y="3371469"/>
                </a:cubicBezTo>
                <a:close/>
                <a:moveTo>
                  <a:pt x="11223784" y="3371469"/>
                </a:moveTo>
                <a:cubicBezTo>
                  <a:pt x="11214259" y="3380994"/>
                  <a:pt x="11195209" y="3390519"/>
                  <a:pt x="11185684" y="3390519"/>
                </a:cubicBezTo>
                <a:cubicBezTo>
                  <a:pt x="11166634" y="3390519"/>
                  <a:pt x="11152346" y="3371469"/>
                  <a:pt x="11152346" y="3357182"/>
                </a:cubicBezTo>
                <a:cubicBezTo>
                  <a:pt x="11152346" y="3347657"/>
                  <a:pt x="11157109" y="3342894"/>
                  <a:pt x="11171396" y="3342894"/>
                </a:cubicBezTo>
                <a:cubicBezTo>
                  <a:pt x="11185684" y="3342894"/>
                  <a:pt x="11204734" y="3361944"/>
                  <a:pt x="11223784" y="3371469"/>
                </a:cubicBezTo>
                <a:close/>
                <a:moveTo>
                  <a:pt x="11671411" y="3366707"/>
                </a:moveTo>
                <a:cubicBezTo>
                  <a:pt x="11671411" y="3380994"/>
                  <a:pt x="11666648" y="3399997"/>
                  <a:pt x="11661886" y="3414284"/>
                </a:cubicBezTo>
                <a:cubicBezTo>
                  <a:pt x="11652361" y="3409522"/>
                  <a:pt x="11633311" y="3399997"/>
                  <a:pt x="11623786" y="3390519"/>
                </a:cubicBezTo>
                <a:cubicBezTo>
                  <a:pt x="11609498" y="3376232"/>
                  <a:pt x="11595211" y="3357182"/>
                  <a:pt x="11576161" y="3347657"/>
                </a:cubicBezTo>
                <a:cubicBezTo>
                  <a:pt x="11595211" y="3333369"/>
                  <a:pt x="11623786" y="3319082"/>
                  <a:pt x="11633311" y="3319082"/>
                </a:cubicBezTo>
                <a:cubicBezTo>
                  <a:pt x="11666648" y="3319082"/>
                  <a:pt x="11671411" y="3361944"/>
                  <a:pt x="11671411" y="3366707"/>
                </a:cubicBezTo>
                <a:close/>
                <a:moveTo>
                  <a:pt x="11899963" y="3352419"/>
                </a:moveTo>
                <a:cubicBezTo>
                  <a:pt x="11899963" y="3380994"/>
                  <a:pt x="11880913" y="3404759"/>
                  <a:pt x="11838098" y="3409522"/>
                </a:cubicBezTo>
                <a:lnTo>
                  <a:pt x="11838098" y="3395234"/>
                </a:lnTo>
                <a:cubicBezTo>
                  <a:pt x="11838098" y="3380994"/>
                  <a:pt x="11842861" y="3376232"/>
                  <a:pt x="11842861" y="3366707"/>
                </a:cubicBezTo>
                <a:cubicBezTo>
                  <a:pt x="11861911" y="3338132"/>
                  <a:pt x="11871388" y="3319082"/>
                  <a:pt x="11895200" y="3314319"/>
                </a:cubicBezTo>
                <a:cubicBezTo>
                  <a:pt x="11895200" y="3328607"/>
                  <a:pt x="11899963" y="3342894"/>
                  <a:pt x="11899963" y="3352419"/>
                </a:cubicBezTo>
                <a:close/>
                <a:moveTo>
                  <a:pt x="11261883" y="3352419"/>
                </a:moveTo>
                <a:cubicBezTo>
                  <a:pt x="11242834" y="3352419"/>
                  <a:pt x="11238071" y="3323844"/>
                  <a:pt x="11238071" y="3319082"/>
                </a:cubicBezTo>
                <a:cubicBezTo>
                  <a:pt x="11238071" y="3309557"/>
                  <a:pt x="11261883" y="3319082"/>
                  <a:pt x="11285696" y="3338132"/>
                </a:cubicBezTo>
                <a:cubicBezTo>
                  <a:pt x="11280933" y="3342894"/>
                  <a:pt x="11276171" y="3352419"/>
                  <a:pt x="11261883" y="3352419"/>
                </a:cubicBezTo>
                <a:close/>
                <a:moveTo>
                  <a:pt x="11599973" y="3319082"/>
                </a:moveTo>
                <a:cubicBezTo>
                  <a:pt x="11580923" y="3328607"/>
                  <a:pt x="11561873" y="3338132"/>
                  <a:pt x="11542823" y="3352419"/>
                </a:cubicBezTo>
                <a:cubicBezTo>
                  <a:pt x="11552348" y="3338132"/>
                  <a:pt x="11566636" y="3309557"/>
                  <a:pt x="11580923" y="3309557"/>
                </a:cubicBezTo>
                <a:cubicBezTo>
                  <a:pt x="11590448" y="3309557"/>
                  <a:pt x="11595211" y="3319082"/>
                  <a:pt x="11599973" y="3319082"/>
                </a:cubicBezTo>
                <a:close/>
                <a:moveTo>
                  <a:pt x="11852386" y="3314319"/>
                </a:moveTo>
                <a:cubicBezTo>
                  <a:pt x="11852386" y="3338132"/>
                  <a:pt x="11838098" y="3361944"/>
                  <a:pt x="11804761" y="3361944"/>
                </a:cubicBezTo>
                <a:lnTo>
                  <a:pt x="11790473" y="3361944"/>
                </a:lnTo>
                <a:lnTo>
                  <a:pt x="11790473" y="3347657"/>
                </a:lnTo>
                <a:cubicBezTo>
                  <a:pt x="11804761" y="3328607"/>
                  <a:pt x="11823811" y="3309557"/>
                  <a:pt x="11847623" y="3290507"/>
                </a:cubicBezTo>
                <a:cubicBezTo>
                  <a:pt x="11852386" y="3295269"/>
                  <a:pt x="11852386" y="3300032"/>
                  <a:pt x="11852386" y="3314319"/>
                </a:cubicBezTo>
                <a:close/>
                <a:moveTo>
                  <a:pt x="11738086" y="3347657"/>
                </a:moveTo>
                <a:cubicBezTo>
                  <a:pt x="11738086" y="3357182"/>
                  <a:pt x="11733323" y="3380994"/>
                  <a:pt x="11719036" y="3399997"/>
                </a:cubicBezTo>
                <a:cubicBezTo>
                  <a:pt x="11657123" y="3390519"/>
                  <a:pt x="11699986" y="3333369"/>
                  <a:pt x="11652361" y="3309557"/>
                </a:cubicBezTo>
                <a:cubicBezTo>
                  <a:pt x="11666648" y="3304794"/>
                  <a:pt x="11690461" y="3290507"/>
                  <a:pt x="11704748" y="3290507"/>
                </a:cubicBezTo>
                <a:cubicBezTo>
                  <a:pt x="11728561" y="3290507"/>
                  <a:pt x="11738086" y="3347657"/>
                  <a:pt x="11738086" y="3347657"/>
                </a:cubicBezTo>
                <a:close/>
                <a:moveTo>
                  <a:pt x="11528536" y="3309557"/>
                </a:moveTo>
                <a:cubicBezTo>
                  <a:pt x="11533298" y="3314319"/>
                  <a:pt x="11528536" y="3314319"/>
                  <a:pt x="11538061" y="3314319"/>
                </a:cubicBezTo>
                <a:cubicBezTo>
                  <a:pt x="11552348" y="3314319"/>
                  <a:pt x="11557111" y="3309557"/>
                  <a:pt x="11566636" y="3304794"/>
                </a:cubicBezTo>
                <a:cubicBezTo>
                  <a:pt x="11547586" y="3323844"/>
                  <a:pt x="11533298" y="3342894"/>
                  <a:pt x="11519011" y="3357182"/>
                </a:cubicBezTo>
                <a:cubicBezTo>
                  <a:pt x="11514248" y="3352419"/>
                  <a:pt x="11519011" y="3342894"/>
                  <a:pt x="11519011" y="3338132"/>
                </a:cubicBezTo>
                <a:cubicBezTo>
                  <a:pt x="11519011" y="3338132"/>
                  <a:pt x="11519011" y="3333369"/>
                  <a:pt x="11509486" y="3333369"/>
                </a:cubicBezTo>
                <a:cubicBezTo>
                  <a:pt x="11485673" y="3333369"/>
                  <a:pt x="11461908" y="3371469"/>
                  <a:pt x="11438096" y="3395234"/>
                </a:cubicBezTo>
                <a:cubicBezTo>
                  <a:pt x="11438096" y="3385757"/>
                  <a:pt x="11447621" y="3361944"/>
                  <a:pt x="11433333" y="3361944"/>
                </a:cubicBezTo>
                <a:cubicBezTo>
                  <a:pt x="11404758" y="3361944"/>
                  <a:pt x="11385708" y="3404759"/>
                  <a:pt x="11376183" y="3423809"/>
                </a:cubicBezTo>
                <a:lnTo>
                  <a:pt x="11361896" y="3423809"/>
                </a:lnTo>
                <a:cubicBezTo>
                  <a:pt x="11361896" y="3419047"/>
                  <a:pt x="11371421" y="3395234"/>
                  <a:pt x="11357133" y="3395234"/>
                </a:cubicBezTo>
                <a:cubicBezTo>
                  <a:pt x="11347608" y="3395234"/>
                  <a:pt x="11328558" y="3419047"/>
                  <a:pt x="11314271" y="3419047"/>
                </a:cubicBezTo>
                <a:lnTo>
                  <a:pt x="11295221" y="3419047"/>
                </a:lnTo>
                <a:cubicBezTo>
                  <a:pt x="11304746" y="3409522"/>
                  <a:pt x="11323796" y="3390519"/>
                  <a:pt x="11323796" y="3380994"/>
                </a:cubicBezTo>
                <a:cubicBezTo>
                  <a:pt x="11323796" y="3366707"/>
                  <a:pt x="11314271" y="3371469"/>
                  <a:pt x="11309508" y="3371469"/>
                </a:cubicBezTo>
                <a:cubicBezTo>
                  <a:pt x="11309508" y="3366707"/>
                  <a:pt x="11309508" y="3361944"/>
                  <a:pt x="11314271" y="3357182"/>
                </a:cubicBezTo>
                <a:cubicBezTo>
                  <a:pt x="11319033" y="3357182"/>
                  <a:pt x="11323796" y="3366707"/>
                  <a:pt x="11328558" y="3376232"/>
                </a:cubicBezTo>
                <a:cubicBezTo>
                  <a:pt x="11338083" y="3371469"/>
                  <a:pt x="11347608" y="3357182"/>
                  <a:pt x="11361896" y="3357182"/>
                </a:cubicBezTo>
                <a:cubicBezTo>
                  <a:pt x="11361896" y="3357182"/>
                  <a:pt x="11371421" y="3366707"/>
                  <a:pt x="11385708" y="3366707"/>
                </a:cubicBezTo>
                <a:cubicBezTo>
                  <a:pt x="11428571" y="3366707"/>
                  <a:pt x="11452383" y="3338132"/>
                  <a:pt x="11476196" y="3295269"/>
                </a:cubicBezTo>
                <a:cubicBezTo>
                  <a:pt x="11476196" y="3309557"/>
                  <a:pt x="11476196" y="3323844"/>
                  <a:pt x="11480958" y="3338132"/>
                </a:cubicBezTo>
                <a:cubicBezTo>
                  <a:pt x="11495198" y="3319082"/>
                  <a:pt x="11509486" y="3300032"/>
                  <a:pt x="11528536" y="3285744"/>
                </a:cubicBezTo>
                <a:lnTo>
                  <a:pt x="11528536" y="3309557"/>
                </a:lnTo>
                <a:close/>
                <a:moveTo>
                  <a:pt x="11895200" y="3295269"/>
                </a:moveTo>
                <a:cubicBezTo>
                  <a:pt x="11895200" y="3304794"/>
                  <a:pt x="11876150" y="3309557"/>
                  <a:pt x="11866625" y="3314319"/>
                </a:cubicBezTo>
                <a:cubicBezTo>
                  <a:pt x="11866625" y="3309557"/>
                  <a:pt x="11866625" y="3300032"/>
                  <a:pt x="11861911" y="3290507"/>
                </a:cubicBezTo>
                <a:cubicBezTo>
                  <a:pt x="11871388" y="3285744"/>
                  <a:pt x="11880913" y="3280982"/>
                  <a:pt x="11890438" y="3280982"/>
                </a:cubicBezTo>
                <a:cubicBezTo>
                  <a:pt x="11890438" y="3285744"/>
                  <a:pt x="11895200" y="3280982"/>
                  <a:pt x="11895200" y="3295269"/>
                </a:cubicBezTo>
                <a:close/>
                <a:moveTo>
                  <a:pt x="11190446" y="3280982"/>
                </a:moveTo>
                <a:cubicBezTo>
                  <a:pt x="11199971" y="3295269"/>
                  <a:pt x="11214259" y="3304794"/>
                  <a:pt x="11228546" y="3314319"/>
                </a:cubicBezTo>
                <a:lnTo>
                  <a:pt x="11228546" y="3347657"/>
                </a:lnTo>
                <a:lnTo>
                  <a:pt x="11195209" y="3347657"/>
                </a:lnTo>
                <a:cubicBezTo>
                  <a:pt x="11185684" y="3338132"/>
                  <a:pt x="11176159" y="3319082"/>
                  <a:pt x="11176159" y="3309557"/>
                </a:cubicBezTo>
                <a:lnTo>
                  <a:pt x="11176159" y="3280982"/>
                </a:lnTo>
                <a:lnTo>
                  <a:pt x="11190446" y="3280982"/>
                </a:lnTo>
                <a:close/>
                <a:moveTo>
                  <a:pt x="11323796" y="3309557"/>
                </a:moveTo>
                <a:cubicBezTo>
                  <a:pt x="11314271" y="3314319"/>
                  <a:pt x="11304746" y="3323844"/>
                  <a:pt x="11290458" y="3323844"/>
                </a:cubicBezTo>
                <a:cubicBezTo>
                  <a:pt x="11280933" y="3323844"/>
                  <a:pt x="11266646" y="3304794"/>
                  <a:pt x="11266646" y="3290507"/>
                </a:cubicBezTo>
                <a:cubicBezTo>
                  <a:pt x="11266646" y="3280982"/>
                  <a:pt x="11271408" y="3280982"/>
                  <a:pt x="11271408" y="3276219"/>
                </a:cubicBezTo>
                <a:cubicBezTo>
                  <a:pt x="11290458" y="3271457"/>
                  <a:pt x="11299983" y="3295269"/>
                  <a:pt x="11323796" y="3309557"/>
                </a:cubicBezTo>
                <a:close/>
                <a:moveTo>
                  <a:pt x="11785711" y="3309557"/>
                </a:moveTo>
                <a:cubicBezTo>
                  <a:pt x="11785711" y="3323844"/>
                  <a:pt x="11776186" y="3357182"/>
                  <a:pt x="11766661" y="3376232"/>
                </a:cubicBezTo>
                <a:cubicBezTo>
                  <a:pt x="11747611" y="3347657"/>
                  <a:pt x="11757136" y="3304794"/>
                  <a:pt x="11723798" y="3290507"/>
                </a:cubicBezTo>
                <a:cubicBezTo>
                  <a:pt x="11733323" y="3280982"/>
                  <a:pt x="11752373" y="3276219"/>
                  <a:pt x="11766661" y="3266694"/>
                </a:cubicBezTo>
                <a:cubicBezTo>
                  <a:pt x="11785711" y="3285744"/>
                  <a:pt x="11785711" y="3300032"/>
                  <a:pt x="11785711" y="3309557"/>
                </a:cubicBezTo>
                <a:close/>
                <a:moveTo>
                  <a:pt x="11152346" y="3333369"/>
                </a:moveTo>
                <a:cubicBezTo>
                  <a:pt x="11152346" y="3280982"/>
                  <a:pt x="11157109" y="3271457"/>
                  <a:pt x="11157109" y="3266694"/>
                </a:cubicBezTo>
                <a:cubicBezTo>
                  <a:pt x="11161871" y="3290507"/>
                  <a:pt x="11171396" y="3280982"/>
                  <a:pt x="11152346" y="3333369"/>
                </a:cubicBezTo>
                <a:close/>
                <a:moveTo>
                  <a:pt x="11885675" y="3266694"/>
                </a:moveTo>
                <a:cubicBezTo>
                  <a:pt x="11885675" y="3261932"/>
                  <a:pt x="11885675" y="3257169"/>
                  <a:pt x="11890438" y="3257169"/>
                </a:cubicBezTo>
                <a:cubicBezTo>
                  <a:pt x="11890438" y="3261932"/>
                  <a:pt x="11890438" y="3266694"/>
                  <a:pt x="11885675" y="3266694"/>
                </a:cubicBezTo>
                <a:close/>
                <a:moveTo>
                  <a:pt x="11366658" y="3295269"/>
                </a:moveTo>
                <a:cubicBezTo>
                  <a:pt x="11361896" y="3295269"/>
                  <a:pt x="11352371" y="3300032"/>
                  <a:pt x="11342846" y="3300032"/>
                </a:cubicBezTo>
                <a:cubicBezTo>
                  <a:pt x="11328558" y="3300032"/>
                  <a:pt x="11323796" y="3295269"/>
                  <a:pt x="11314271" y="3285744"/>
                </a:cubicBezTo>
                <a:lnTo>
                  <a:pt x="11314271" y="3257169"/>
                </a:lnTo>
                <a:cubicBezTo>
                  <a:pt x="11328558" y="3257169"/>
                  <a:pt x="11357133" y="3271457"/>
                  <a:pt x="11366658" y="3295269"/>
                </a:cubicBezTo>
                <a:close/>
                <a:moveTo>
                  <a:pt x="11833336" y="3266694"/>
                </a:moveTo>
                <a:cubicBezTo>
                  <a:pt x="11833336" y="3280982"/>
                  <a:pt x="11814286" y="3300032"/>
                  <a:pt x="11799998" y="3314319"/>
                </a:cubicBezTo>
                <a:cubicBezTo>
                  <a:pt x="11799998" y="3304794"/>
                  <a:pt x="11795236" y="3271457"/>
                  <a:pt x="11780948" y="3266694"/>
                </a:cubicBezTo>
                <a:cubicBezTo>
                  <a:pt x="11790473" y="3257169"/>
                  <a:pt x="11804761" y="3247644"/>
                  <a:pt x="11819048" y="3242882"/>
                </a:cubicBezTo>
                <a:cubicBezTo>
                  <a:pt x="11828573" y="3252407"/>
                  <a:pt x="11833336" y="3257169"/>
                  <a:pt x="11833336" y="3266694"/>
                </a:cubicBezTo>
                <a:close/>
                <a:moveTo>
                  <a:pt x="11685698" y="3257169"/>
                </a:moveTo>
                <a:cubicBezTo>
                  <a:pt x="11680936" y="3261932"/>
                  <a:pt x="11671411" y="3276219"/>
                  <a:pt x="11661886" y="3276219"/>
                </a:cubicBezTo>
                <a:cubicBezTo>
                  <a:pt x="11647598" y="3276219"/>
                  <a:pt x="11657123" y="3266694"/>
                  <a:pt x="11642836" y="3266694"/>
                </a:cubicBezTo>
                <a:cubicBezTo>
                  <a:pt x="11633311" y="3266694"/>
                  <a:pt x="11604736" y="3304794"/>
                  <a:pt x="11595211" y="3304794"/>
                </a:cubicBezTo>
                <a:cubicBezTo>
                  <a:pt x="11585686" y="3304794"/>
                  <a:pt x="11590448" y="3295269"/>
                  <a:pt x="11571398" y="3300032"/>
                </a:cubicBezTo>
                <a:cubicBezTo>
                  <a:pt x="11585686" y="3285744"/>
                  <a:pt x="11595211" y="3266694"/>
                  <a:pt x="11604736" y="3252407"/>
                </a:cubicBezTo>
                <a:cubicBezTo>
                  <a:pt x="11609498" y="3257169"/>
                  <a:pt x="11604736" y="3271457"/>
                  <a:pt x="11614261" y="3271457"/>
                </a:cubicBezTo>
                <a:cubicBezTo>
                  <a:pt x="11628548" y="3271457"/>
                  <a:pt x="11642836" y="3252407"/>
                  <a:pt x="11652361" y="3238119"/>
                </a:cubicBezTo>
                <a:cubicBezTo>
                  <a:pt x="11661886" y="3242882"/>
                  <a:pt x="11666648" y="3252407"/>
                  <a:pt x="11685698" y="3257169"/>
                </a:cubicBezTo>
                <a:close/>
                <a:moveTo>
                  <a:pt x="11861911" y="3233357"/>
                </a:moveTo>
                <a:cubicBezTo>
                  <a:pt x="11866625" y="3238119"/>
                  <a:pt x="11876150" y="3242882"/>
                  <a:pt x="11876150" y="3257169"/>
                </a:cubicBezTo>
                <a:cubicBezTo>
                  <a:pt x="11876150" y="3266694"/>
                  <a:pt x="11857148" y="3276219"/>
                  <a:pt x="11842861" y="3280982"/>
                </a:cubicBezTo>
                <a:cubicBezTo>
                  <a:pt x="11842861" y="3266694"/>
                  <a:pt x="11838098" y="3247644"/>
                  <a:pt x="11833336" y="3233357"/>
                </a:cubicBezTo>
                <a:lnTo>
                  <a:pt x="11861911" y="3233357"/>
                </a:lnTo>
                <a:close/>
                <a:moveTo>
                  <a:pt x="11414283" y="3276219"/>
                </a:moveTo>
                <a:cubicBezTo>
                  <a:pt x="11404758" y="3280982"/>
                  <a:pt x="11395233" y="3290507"/>
                  <a:pt x="11380946" y="3290507"/>
                </a:cubicBezTo>
                <a:cubicBezTo>
                  <a:pt x="11371421" y="3290507"/>
                  <a:pt x="11371421" y="3280982"/>
                  <a:pt x="11366658" y="3276219"/>
                </a:cubicBezTo>
                <a:lnTo>
                  <a:pt x="11366658" y="3233357"/>
                </a:lnTo>
                <a:cubicBezTo>
                  <a:pt x="11385708" y="3233357"/>
                  <a:pt x="11390471" y="3266694"/>
                  <a:pt x="11414283" y="3276219"/>
                </a:cubicBezTo>
                <a:close/>
                <a:moveTo>
                  <a:pt x="11809523" y="3233357"/>
                </a:moveTo>
                <a:cubicBezTo>
                  <a:pt x="11747611" y="3261932"/>
                  <a:pt x="11680936" y="3285744"/>
                  <a:pt x="11614261" y="3309557"/>
                </a:cubicBezTo>
                <a:cubicBezTo>
                  <a:pt x="11619023" y="3300032"/>
                  <a:pt x="11628548" y="3280982"/>
                  <a:pt x="11638073" y="3280982"/>
                </a:cubicBezTo>
                <a:cubicBezTo>
                  <a:pt x="11652361" y="3280982"/>
                  <a:pt x="11647598" y="3290507"/>
                  <a:pt x="11657123" y="3290507"/>
                </a:cubicBezTo>
                <a:cubicBezTo>
                  <a:pt x="11671411" y="3290507"/>
                  <a:pt x="11709511" y="3252407"/>
                  <a:pt x="11733323" y="3233357"/>
                </a:cubicBezTo>
                <a:lnTo>
                  <a:pt x="11733323" y="3252407"/>
                </a:lnTo>
                <a:cubicBezTo>
                  <a:pt x="11738086" y="3252407"/>
                  <a:pt x="11733323" y="3257169"/>
                  <a:pt x="11742848" y="3257169"/>
                </a:cubicBezTo>
                <a:cubicBezTo>
                  <a:pt x="11757136" y="3257169"/>
                  <a:pt x="11771423" y="3238119"/>
                  <a:pt x="11785711" y="3223832"/>
                </a:cubicBezTo>
                <a:cubicBezTo>
                  <a:pt x="11790473" y="3228594"/>
                  <a:pt x="11799998" y="3233357"/>
                  <a:pt x="11809523" y="3233357"/>
                </a:cubicBezTo>
                <a:close/>
                <a:moveTo>
                  <a:pt x="11452383" y="3228594"/>
                </a:moveTo>
                <a:cubicBezTo>
                  <a:pt x="11457146" y="3238119"/>
                  <a:pt x="11461908" y="3247644"/>
                  <a:pt x="11471433" y="3252407"/>
                </a:cubicBezTo>
                <a:cubicBezTo>
                  <a:pt x="11461908" y="3261932"/>
                  <a:pt x="11442858" y="3271457"/>
                  <a:pt x="11433333" y="3271457"/>
                </a:cubicBezTo>
                <a:cubicBezTo>
                  <a:pt x="11409521" y="3271457"/>
                  <a:pt x="11404758" y="3242882"/>
                  <a:pt x="11404758" y="3238119"/>
                </a:cubicBezTo>
                <a:cubicBezTo>
                  <a:pt x="11404758" y="3228594"/>
                  <a:pt x="11409521" y="3219069"/>
                  <a:pt x="11414283" y="3219069"/>
                </a:cubicBezTo>
                <a:cubicBezTo>
                  <a:pt x="11423808" y="3219069"/>
                  <a:pt x="11438096" y="3228594"/>
                  <a:pt x="11452383" y="3228594"/>
                </a:cubicBezTo>
                <a:close/>
                <a:moveTo>
                  <a:pt x="11233309" y="3219069"/>
                </a:moveTo>
                <a:cubicBezTo>
                  <a:pt x="11233309" y="3228594"/>
                  <a:pt x="11238071" y="3257169"/>
                  <a:pt x="11257121" y="3266694"/>
                </a:cubicBezTo>
                <a:lnTo>
                  <a:pt x="11257121" y="3300032"/>
                </a:lnTo>
                <a:cubicBezTo>
                  <a:pt x="11257121" y="3300032"/>
                  <a:pt x="11257121" y="3304794"/>
                  <a:pt x="11247596" y="3304794"/>
                </a:cubicBezTo>
                <a:cubicBezTo>
                  <a:pt x="11204734" y="3304794"/>
                  <a:pt x="11195209" y="3261932"/>
                  <a:pt x="11195209" y="3238119"/>
                </a:cubicBezTo>
                <a:cubicBezTo>
                  <a:pt x="11195209" y="3223832"/>
                  <a:pt x="11195209" y="3223832"/>
                  <a:pt x="11199971" y="3214307"/>
                </a:cubicBezTo>
                <a:cubicBezTo>
                  <a:pt x="11209496" y="3219069"/>
                  <a:pt x="11219021" y="3219069"/>
                  <a:pt x="11233309" y="3219069"/>
                </a:cubicBezTo>
                <a:close/>
                <a:moveTo>
                  <a:pt x="11533298" y="3233357"/>
                </a:moveTo>
                <a:cubicBezTo>
                  <a:pt x="11519011" y="3238119"/>
                  <a:pt x="11499961" y="3247644"/>
                  <a:pt x="11490436" y="3247644"/>
                </a:cubicBezTo>
                <a:cubicBezTo>
                  <a:pt x="11476196" y="3247644"/>
                  <a:pt x="11466671" y="3238119"/>
                  <a:pt x="11466671" y="3223832"/>
                </a:cubicBezTo>
                <a:cubicBezTo>
                  <a:pt x="11466671" y="3214307"/>
                  <a:pt x="11471433" y="3209544"/>
                  <a:pt x="11476196" y="3200019"/>
                </a:cubicBezTo>
                <a:cubicBezTo>
                  <a:pt x="11490436" y="3209544"/>
                  <a:pt x="11509486" y="3209544"/>
                  <a:pt x="11533298" y="3233357"/>
                </a:cubicBezTo>
                <a:close/>
                <a:moveTo>
                  <a:pt x="11304746" y="3247644"/>
                </a:moveTo>
                <a:cubicBezTo>
                  <a:pt x="11304746" y="3257169"/>
                  <a:pt x="11299983" y="3261932"/>
                  <a:pt x="11299983" y="3266694"/>
                </a:cubicBezTo>
                <a:lnTo>
                  <a:pt x="11285696" y="3266694"/>
                </a:lnTo>
                <a:cubicBezTo>
                  <a:pt x="11261883" y="3252407"/>
                  <a:pt x="11242834" y="3242882"/>
                  <a:pt x="11242834" y="3223832"/>
                </a:cubicBezTo>
                <a:cubicBezTo>
                  <a:pt x="11242834" y="3209544"/>
                  <a:pt x="11247596" y="3200019"/>
                  <a:pt x="11257121" y="3185732"/>
                </a:cubicBezTo>
                <a:cubicBezTo>
                  <a:pt x="11280933" y="3200019"/>
                  <a:pt x="11304746" y="3219069"/>
                  <a:pt x="11304746" y="3247644"/>
                </a:cubicBezTo>
                <a:close/>
                <a:moveTo>
                  <a:pt x="11876150" y="3223832"/>
                </a:moveTo>
                <a:cubicBezTo>
                  <a:pt x="11861911" y="3214307"/>
                  <a:pt x="11823811" y="3214307"/>
                  <a:pt x="11814286" y="3228594"/>
                </a:cubicBezTo>
                <a:cubicBezTo>
                  <a:pt x="11823811" y="3214307"/>
                  <a:pt x="11838098" y="3195257"/>
                  <a:pt x="11852386" y="3180969"/>
                </a:cubicBezTo>
                <a:cubicBezTo>
                  <a:pt x="11847623" y="3200019"/>
                  <a:pt x="11861911" y="3209544"/>
                  <a:pt x="11876150" y="3223832"/>
                </a:cubicBezTo>
                <a:close/>
                <a:moveTo>
                  <a:pt x="11185684" y="3266694"/>
                </a:moveTo>
                <a:cubicBezTo>
                  <a:pt x="11161871" y="3257169"/>
                  <a:pt x="11161871" y="3242882"/>
                  <a:pt x="11161871" y="3238119"/>
                </a:cubicBezTo>
                <a:cubicBezTo>
                  <a:pt x="11161871" y="3228594"/>
                  <a:pt x="11171396" y="3200019"/>
                  <a:pt x="11180921" y="3180969"/>
                </a:cubicBezTo>
                <a:cubicBezTo>
                  <a:pt x="11180921" y="3185732"/>
                  <a:pt x="11185684" y="3190494"/>
                  <a:pt x="11185684" y="3266694"/>
                </a:cubicBezTo>
                <a:close/>
                <a:moveTo>
                  <a:pt x="11595211" y="3204782"/>
                </a:moveTo>
                <a:cubicBezTo>
                  <a:pt x="11585686" y="3209544"/>
                  <a:pt x="11561873" y="3223832"/>
                  <a:pt x="11547586" y="3223832"/>
                </a:cubicBezTo>
                <a:cubicBezTo>
                  <a:pt x="11533298" y="3223832"/>
                  <a:pt x="11528536" y="3209544"/>
                  <a:pt x="11528536" y="3204782"/>
                </a:cubicBezTo>
                <a:cubicBezTo>
                  <a:pt x="11528536" y="3190494"/>
                  <a:pt x="11533298" y="3185732"/>
                  <a:pt x="11538061" y="3176207"/>
                </a:cubicBezTo>
                <a:cubicBezTo>
                  <a:pt x="11557111" y="3176207"/>
                  <a:pt x="11576161" y="3185732"/>
                  <a:pt x="11595211" y="3204782"/>
                </a:cubicBezTo>
                <a:close/>
                <a:moveTo>
                  <a:pt x="11328558" y="3166682"/>
                </a:moveTo>
                <a:cubicBezTo>
                  <a:pt x="11338083" y="3185732"/>
                  <a:pt x="11357133" y="3209544"/>
                  <a:pt x="11357133" y="3223832"/>
                </a:cubicBezTo>
                <a:cubicBezTo>
                  <a:pt x="11357133" y="3233357"/>
                  <a:pt x="11352371" y="3252407"/>
                  <a:pt x="11352371" y="3257169"/>
                </a:cubicBezTo>
                <a:cubicBezTo>
                  <a:pt x="11309508" y="3247644"/>
                  <a:pt x="11299983" y="3214307"/>
                  <a:pt x="11299983" y="3195257"/>
                </a:cubicBezTo>
                <a:cubicBezTo>
                  <a:pt x="11299983" y="3180969"/>
                  <a:pt x="11304746" y="3171444"/>
                  <a:pt x="11309508" y="3157157"/>
                </a:cubicBezTo>
                <a:cubicBezTo>
                  <a:pt x="11314271" y="3157157"/>
                  <a:pt x="11323796" y="3161919"/>
                  <a:pt x="11328558" y="3166682"/>
                </a:cubicBezTo>
                <a:close/>
                <a:moveTo>
                  <a:pt x="11671411" y="3157157"/>
                </a:moveTo>
                <a:cubicBezTo>
                  <a:pt x="11652361" y="3176207"/>
                  <a:pt x="11623786" y="3195257"/>
                  <a:pt x="11614261" y="3195257"/>
                </a:cubicBezTo>
                <a:cubicBezTo>
                  <a:pt x="11599973" y="3195257"/>
                  <a:pt x="11590448" y="3185732"/>
                  <a:pt x="11580923" y="3176207"/>
                </a:cubicBezTo>
                <a:lnTo>
                  <a:pt x="11580923" y="3138107"/>
                </a:lnTo>
                <a:cubicBezTo>
                  <a:pt x="11604736" y="3152394"/>
                  <a:pt x="11628548" y="3138107"/>
                  <a:pt x="11638073" y="3138107"/>
                </a:cubicBezTo>
                <a:cubicBezTo>
                  <a:pt x="11652361" y="3138107"/>
                  <a:pt x="11661886" y="3152394"/>
                  <a:pt x="11671411" y="3157157"/>
                </a:cubicBezTo>
                <a:close/>
                <a:moveTo>
                  <a:pt x="11390471" y="3152394"/>
                </a:moveTo>
                <a:cubicBezTo>
                  <a:pt x="11390471" y="3171444"/>
                  <a:pt x="11404758" y="3195257"/>
                  <a:pt x="11404758" y="3204782"/>
                </a:cubicBezTo>
                <a:cubicBezTo>
                  <a:pt x="11404758" y="3219069"/>
                  <a:pt x="11395233" y="3223832"/>
                  <a:pt x="11395233" y="3228594"/>
                </a:cubicBezTo>
                <a:cubicBezTo>
                  <a:pt x="11366658" y="3228594"/>
                  <a:pt x="11347608" y="3185732"/>
                  <a:pt x="11347608" y="3171444"/>
                </a:cubicBezTo>
                <a:cubicBezTo>
                  <a:pt x="11347608" y="3161919"/>
                  <a:pt x="11352371" y="3147632"/>
                  <a:pt x="11361896" y="3133344"/>
                </a:cubicBezTo>
                <a:cubicBezTo>
                  <a:pt x="11371421" y="3138107"/>
                  <a:pt x="11385708" y="3147632"/>
                  <a:pt x="11390471" y="3152394"/>
                </a:cubicBezTo>
                <a:close/>
                <a:moveTo>
                  <a:pt x="11247596" y="3176207"/>
                </a:moveTo>
                <a:cubicBezTo>
                  <a:pt x="11247596" y="3185732"/>
                  <a:pt x="11233309" y="3200019"/>
                  <a:pt x="11228546" y="3209544"/>
                </a:cubicBezTo>
                <a:cubicBezTo>
                  <a:pt x="11223784" y="3204782"/>
                  <a:pt x="11214259" y="3204782"/>
                  <a:pt x="11209496" y="3200019"/>
                </a:cubicBezTo>
                <a:cubicBezTo>
                  <a:pt x="11199971" y="3195257"/>
                  <a:pt x="11190446" y="3180969"/>
                  <a:pt x="11190446" y="3166682"/>
                </a:cubicBezTo>
                <a:cubicBezTo>
                  <a:pt x="11190446" y="3157157"/>
                  <a:pt x="11223784" y="3138107"/>
                  <a:pt x="11238071" y="3133344"/>
                </a:cubicBezTo>
                <a:cubicBezTo>
                  <a:pt x="11238071" y="3147632"/>
                  <a:pt x="11247596" y="3161919"/>
                  <a:pt x="11247596" y="3176207"/>
                </a:cubicBezTo>
                <a:close/>
                <a:moveTo>
                  <a:pt x="11466671" y="3195257"/>
                </a:moveTo>
                <a:cubicBezTo>
                  <a:pt x="11461908" y="3200019"/>
                  <a:pt x="11457146" y="3209544"/>
                  <a:pt x="11452383" y="3219069"/>
                </a:cubicBezTo>
                <a:cubicBezTo>
                  <a:pt x="11428571" y="3200019"/>
                  <a:pt x="11404758" y="3190494"/>
                  <a:pt x="11404758" y="3166682"/>
                </a:cubicBezTo>
                <a:cubicBezTo>
                  <a:pt x="11404758" y="3152394"/>
                  <a:pt x="11414283" y="3133344"/>
                  <a:pt x="11419046" y="3119057"/>
                </a:cubicBezTo>
                <a:cubicBezTo>
                  <a:pt x="11457146" y="3128582"/>
                  <a:pt x="11414283" y="3166682"/>
                  <a:pt x="11466671" y="3195257"/>
                </a:cubicBezTo>
                <a:close/>
                <a:moveTo>
                  <a:pt x="11304746" y="3142869"/>
                </a:moveTo>
                <a:cubicBezTo>
                  <a:pt x="11304746" y="3152394"/>
                  <a:pt x="11290458" y="3171444"/>
                  <a:pt x="11290458" y="3185732"/>
                </a:cubicBezTo>
                <a:cubicBezTo>
                  <a:pt x="11261883" y="3180969"/>
                  <a:pt x="11247596" y="3152394"/>
                  <a:pt x="11247596" y="3133344"/>
                </a:cubicBezTo>
                <a:cubicBezTo>
                  <a:pt x="11247596" y="3114294"/>
                  <a:pt x="11276171" y="3104769"/>
                  <a:pt x="11295221" y="3104769"/>
                </a:cubicBezTo>
                <a:cubicBezTo>
                  <a:pt x="11295221" y="3114294"/>
                  <a:pt x="11304746" y="3128582"/>
                  <a:pt x="11304746" y="3142869"/>
                </a:cubicBezTo>
                <a:close/>
                <a:moveTo>
                  <a:pt x="11499961" y="3104769"/>
                </a:moveTo>
                <a:cubicBezTo>
                  <a:pt x="11480958" y="3157157"/>
                  <a:pt x="11523773" y="3166682"/>
                  <a:pt x="11523773" y="3176207"/>
                </a:cubicBezTo>
                <a:cubicBezTo>
                  <a:pt x="11523773" y="3185732"/>
                  <a:pt x="11523773" y="3200019"/>
                  <a:pt x="11509486" y="3200019"/>
                </a:cubicBezTo>
                <a:cubicBezTo>
                  <a:pt x="11471433" y="3200019"/>
                  <a:pt x="11452383" y="3157157"/>
                  <a:pt x="11452383" y="3142869"/>
                </a:cubicBezTo>
                <a:cubicBezTo>
                  <a:pt x="11452383" y="3138107"/>
                  <a:pt x="11457146" y="3095244"/>
                  <a:pt x="11476196" y="3095244"/>
                </a:cubicBezTo>
                <a:cubicBezTo>
                  <a:pt x="11490436" y="3095244"/>
                  <a:pt x="11495198" y="3100007"/>
                  <a:pt x="11499961" y="3104769"/>
                </a:cubicBezTo>
                <a:close/>
                <a:moveTo>
                  <a:pt x="11719036" y="3085719"/>
                </a:moveTo>
                <a:cubicBezTo>
                  <a:pt x="11714273" y="3085719"/>
                  <a:pt x="11695223" y="3142869"/>
                  <a:pt x="11676173" y="3142869"/>
                </a:cubicBezTo>
                <a:cubicBezTo>
                  <a:pt x="11657123" y="3142869"/>
                  <a:pt x="11657123" y="3133344"/>
                  <a:pt x="11638073" y="3104769"/>
                </a:cubicBezTo>
                <a:cubicBezTo>
                  <a:pt x="11642836" y="3095244"/>
                  <a:pt x="11657123" y="3090482"/>
                  <a:pt x="11671411" y="3085719"/>
                </a:cubicBezTo>
                <a:lnTo>
                  <a:pt x="11719036" y="3085719"/>
                </a:lnTo>
                <a:close/>
                <a:moveTo>
                  <a:pt x="11352371" y="3119057"/>
                </a:moveTo>
                <a:cubicBezTo>
                  <a:pt x="11352371" y="3133344"/>
                  <a:pt x="11342846" y="3147632"/>
                  <a:pt x="11338083" y="3157157"/>
                </a:cubicBezTo>
                <a:cubicBezTo>
                  <a:pt x="11309508" y="3142869"/>
                  <a:pt x="11309508" y="3128582"/>
                  <a:pt x="11309508" y="3114294"/>
                </a:cubicBezTo>
                <a:cubicBezTo>
                  <a:pt x="11309508" y="3090482"/>
                  <a:pt x="11304746" y="3100007"/>
                  <a:pt x="11347608" y="3085719"/>
                </a:cubicBezTo>
                <a:cubicBezTo>
                  <a:pt x="11347608" y="3095244"/>
                  <a:pt x="11352371" y="3109532"/>
                  <a:pt x="11352371" y="3119057"/>
                </a:cubicBezTo>
                <a:close/>
                <a:moveTo>
                  <a:pt x="11623786" y="3100007"/>
                </a:moveTo>
                <a:cubicBezTo>
                  <a:pt x="11628548" y="3109532"/>
                  <a:pt x="11633311" y="3119057"/>
                  <a:pt x="11633311" y="3128582"/>
                </a:cubicBezTo>
                <a:cubicBezTo>
                  <a:pt x="11619023" y="3133344"/>
                  <a:pt x="11604736" y="3138107"/>
                  <a:pt x="11590448" y="3138107"/>
                </a:cubicBezTo>
                <a:cubicBezTo>
                  <a:pt x="11576161" y="3138107"/>
                  <a:pt x="11557111" y="3114294"/>
                  <a:pt x="11552348" y="3104769"/>
                </a:cubicBezTo>
                <a:lnTo>
                  <a:pt x="11557111" y="3080957"/>
                </a:lnTo>
                <a:cubicBezTo>
                  <a:pt x="11595211" y="3090482"/>
                  <a:pt x="11599973" y="3109532"/>
                  <a:pt x="11623786" y="3100007"/>
                </a:cubicBezTo>
                <a:close/>
                <a:moveTo>
                  <a:pt x="11533298" y="3085719"/>
                </a:moveTo>
                <a:cubicBezTo>
                  <a:pt x="11547586" y="3128582"/>
                  <a:pt x="11571398" y="3138107"/>
                  <a:pt x="11571398" y="3147632"/>
                </a:cubicBezTo>
                <a:cubicBezTo>
                  <a:pt x="11571398" y="3157157"/>
                  <a:pt x="11566636" y="3166682"/>
                  <a:pt x="11566636" y="3171444"/>
                </a:cubicBezTo>
                <a:cubicBezTo>
                  <a:pt x="11523773" y="3161919"/>
                  <a:pt x="11509486" y="3152394"/>
                  <a:pt x="11509486" y="3123819"/>
                </a:cubicBezTo>
                <a:cubicBezTo>
                  <a:pt x="11509486" y="3109532"/>
                  <a:pt x="11514248" y="3095244"/>
                  <a:pt x="11523773" y="3080957"/>
                </a:cubicBezTo>
                <a:cubicBezTo>
                  <a:pt x="11528536" y="3080957"/>
                  <a:pt x="11533298" y="3085719"/>
                  <a:pt x="11533298" y="3085719"/>
                </a:cubicBezTo>
                <a:close/>
                <a:moveTo>
                  <a:pt x="11395233" y="3080957"/>
                </a:moveTo>
                <a:cubicBezTo>
                  <a:pt x="11395233" y="3095244"/>
                  <a:pt x="11409521" y="3100007"/>
                  <a:pt x="11409521" y="3109532"/>
                </a:cubicBezTo>
                <a:cubicBezTo>
                  <a:pt x="11409521" y="3123819"/>
                  <a:pt x="11399996" y="3128582"/>
                  <a:pt x="11399996" y="3133344"/>
                </a:cubicBezTo>
                <a:lnTo>
                  <a:pt x="11385708" y="3133344"/>
                </a:lnTo>
                <a:cubicBezTo>
                  <a:pt x="11361896" y="3119057"/>
                  <a:pt x="11361896" y="3109532"/>
                  <a:pt x="11361896" y="3100007"/>
                </a:cubicBezTo>
                <a:cubicBezTo>
                  <a:pt x="11361896" y="3071432"/>
                  <a:pt x="11366658" y="3071432"/>
                  <a:pt x="11399996" y="3061907"/>
                </a:cubicBezTo>
                <a:cubicBezTo>
                  <a:pt x="11399996" y="3066669"/>
                  <a:pt x="11395233" y="3071432"/>
                  <a:pt x="11395233" y="3080957"/>
                </a:cubicBezTo>
                <a:close/>
                <a:moveTo>
                  <a:pt x="11647598" y="3057144"/>
                </a:moveTo>
                <a:lnTo>
                  <a:pt x="11661886" y="3071432"/>
                </a:lnTo>
                <a:cubicBezTo>
                  <a:pt x="11652361" y="3080957"/>
                  <a:pt x="11623786" y="3090482"/>
                  <a:pt x="11614261" y="3090482"/>
                </a:cubicBezTo>
                <a:cubicBezTo>
                  <a:pt x="11599973" y="3090482"/>
                  <a:pt x="11580923" y="3076194"/>
                  <a:pt x="11576161" y="3066669"/>
                </a:cubicBezTo>
                <a:lnTo>
                  <a:pt x="11576161" y="3052382"/>
                </a:lnTo>
                <a:cubicBezTo>
                  <a:pt x="11580923" y="3052382"/>
                  <a:pt x="11576161" y="3047619"/>
                  <a:pt x="11585686" y="3047619"/>
                </a:cubicBezTo>
                <a:cubicBezTo>
                  <a:pt x="11599973" y="3047619"/>
                  <a:pt x="11628548" y="3057144"/>
                  <a:pt x="11647598" y="3057144"/>
                </a:cubicBezTo>
                <a:close/>
                <a:moveTo>
                  <a:pt x="11466671" y="3085719"/>
                </a:moveTo>
                <a:cubicBezTo>
                  <a:pt x="11457146" y="3095244"/>
                  <a:pt x="11452383" y="3104769"/>
                  <a:pt x="11447621" y="3114294"/>
                </a:cubicBezTo>
                <a:lnTo>
                  <a:pt x="11433333" y="3114294"/>
                </a:lnTo>
                <a:cubicBezTo>
                  <a:pt x="11423808" y="3104769"/>
                  <a:pt x="11409521" y="3090482"/>
                  <a:pt x="11409521" y="3080957"/>
                </a:cubicBezTo>
                <a:cubicBezTo>
                  <a:pt x="11409521" y="3052382"/>
                  <a:pt x="11438096" y="3052382"/>
                  <a:pt x="11452383" y="3042857"/>
                </a:cubicBezTo>
                <a:cubicBezTo>
                  <a:pt x="11452383" y="3057144"/>
                  <a:pt x="11447621" y="3071432"/>
                  <a:pt x="11466671" y="3085719"/>
                </a:cubicBezTo>
                <a:close/>
                <a:moveTo>
                  <a:pt x="11509486" y="3080957"/>
                </a:moveTo>
                <a:cubicBezTo>
                  <a:pt x="11509486" y="3080957"/>
                  <a:pt x="11504723" y="3085719"/>
                  <a:pt x="11504723" y="3090482"/>
                </a:cubicBezTo>
                <a:cubicBezTo>
                  <a:pt x="11480958" y="3076194"/>
                  <a:pt x="11466671" y="3076194"/>
                  <a:pt x="11466671" y="3052382"/>
                </a:cubicBezTo>
                <a:cubicBezTo>
                  <a:pt x="11466671" y="3042857"/>
                  <a:pt x="11466671" y="3028569"/>
                  <a:pt x="11495198" y="3028569"/>
                </a:cubicBezTo>
                <a:cubicBezTo>
                  <a:pt x="11495198" y="3042857"/>
                  <a:pt x="11499961" y="3061907"/>
                  <a:pt x="11509486" y="3080957"/>
                </a:cubicBezTo>
                <a:close/>
                <a:moveTo>
                  <a:pt x="11885675" y="3200019"/>
                </a:moveTo>
                <a:lnTo>
                  <a:pt x="11871388" y="3200019"/>
                </a:lnTo>
                <a:cubicBezTo>
                  <a:pt x="11876150" y="3166682"/>
                  <a:pt x="11871388" y="3109532"/>
                  <a:pt x="11871388" y="3100007"/>
                </a:cubicBezTo>
                <a:cubicBezTo>
                  <a:pt x="11871388" y="3080957"/>
                  <a:pt x="11866625" y="3038094"/>
                  <a:pt x="11885675" y="3023807"/>
                </a:cubicBezTo>
                <a:lnTo>
                  <a:pt x="11885675" y="3200019"/>
                </a:lnTo>
                <a:close/>
                <a:moveTo>
                  <a:pt x="11699986" y="3076194"/>
                </a:moveTo>
                <a:cubicBezTo>
                  <a:pt x="11690461" y="3076194"/>
                  <a:pt x="11676173" y="3066669"/>
                  <a:pt x="11661886" y="3052382"/>
                </a:cubicBezTo>
                <a:cubicBezTo>
                  <a:pt x="11671411" y="3023807"/>
                  <a:pt x="11709511" y="3028569"/>
                  <a:pt x="11733323" y="3023807"/>
                </a:cubicBezTo>
                <a:cubicBezTo>
                  <a:pt x="11723798" y="3052382"/>
                  <a:pt x="11728561" y="3076194"/>
                  <a:pt x="11699986" y="3076194"/>
                </a:cubicBezTo>
                <a:close/>
                <a:moveTo>
                  <a:pt x="11566636" y="3066669"/>
                </a:moveTo>
                <a:cubicBezTo>
                  <a:pt x="11561873" y="3066669"/>
                  <a:pt x="11552348" y="3071432"/>
                  <a:pt x="11542823" y="3071432"/>
                </a:cubicBezTo>
                <a:cubicBezTo>
                  <a:pt x="11538061" y="3071432"/>
                  <a:pt x="11509486" y="3071432"/>
                  <a:pt x="11509486" y="3052382"/>
                </a:cubicBezTo>
                <a:lnTo>
                  <a:pt x="11514248" y="3019044"/>
                </a:lnTo>
                <a:cubicBezTo>
                  <a:pt x="11528536" y="3033332"/>
                  <a:pt x="11547586" y="3052382"/>
                  <a:pt x="11566636" y="3066669"/>
                </a:cubicBezTo>
                <a:close/>
                <a:moveTo>
                  <a:pt x="11571398" y="3014282"/>
                </a:moveTo>
                <a:cubicBezTo>
                  <a:pt x="11571398" y="3019044"/>
                  <a:pt x="11576161" y="3028569"/>
                  <a:pt x="11580923" y="3038094"/>
                </a:cubicBezTo>
                <a:cubicBezTo>
                  <a:pt x="11576161" y="3038094"/>
                  <a:pt x="11576161" y="3042857"/>
                  <a:pt x="11561873" y="3042857"/>
                </a:cubicBezTo>
                <a:cubicBezTo>
                  <a:pt x="11538061" y="3042857"/>
                  <a:pt x="11538061" y="3019044"/>
                  <a:pt x="11528536" y="3009567"/>
                </a:cubicBezTo>
                <a:cubicBezTo>
                  <a:pt x="11542823" y="3014282"/>
                  <a:pt x="11557111" y="3019044"/>
                  <a:pt x="11571398" y="3014282"/>
                </a:cubicBezTo>
                <a:close/>
                <a:moveTo>
                  <a:pt x="11299983" y="3009567"/>
                </a:moveTo>
                <a:cubicBezTo>
                  <a:pt x="11299983" y="3014282"/>
                  <a:pt x="11295221" y="3019044"/>
                  <a:pt x="11290458" y="3033332"/>
                </a:cubicBezTo>
                <a:lnTo>
                  <a:pt x="11304746" y="3033332"/>
                </a:lnTo>
                <a:lnTo>
                  <a:pt x="11285696" y="3033332"/>
                </a:lnTo>
                <a:cubicBezTo>
                  <a:pt x="11280933" y="3028569"/>
                  <a:pt x="11280933" y="3019044"/>
                  <a:pt x="11285696" y="3009567"/>
                </a:cubicBezTo>
                <a:lnTo>
                  <a:pt x="11299983" y="3009567"/>
                </a:lnTo>
                <a:close/>
                <a:moveTo>
                  <a:pt x="11628548" y="3019044"/>
                </a:moveTo>
                <a:cubicBezTo>
                  <a:pt x="11642836" y="3019044"/>
                  <a:pt x="11652361" y="3014282"/>
                  <a:pt x="11661886" y="3009567"/>
                </a:cubicBezTo>
                <a:lnTo>
                  <a:pt x="11676173" y="3023807"/>
                </a:lnTo>
                <a:cubicBezTo>
                  <a:pt x="11661886" y="3033332"/>
                  <a:pt x="11633311" y="3047619"/>
                  <a:pt x="11623786" y="3047619"/>
                </a:cubicBezTo>
                <a:cubicBezTo>
                  <a:pt x="11595211" y="3047619"/>
                  <a:pt x="11585686" y="3019044"/>
                  <a:pt x="11585686" y="3009567"/>
                </a:cubicBezTo>
                <a:cubicBezTo>
                  <a:pt x="11585686" y="3000042"/>
                  <a:pt x="11595211" y="3004804"/>
                  <a:pt x="11595211" y="3000042"/>
                </a:cubicBezTo>
                <a:cubicBezTo>
                  <a:pt x="11604736" y="3009567"/>
                  <a:pt x="11619023" y="3019044"/>
                  <a:pt x="11628548" y="3019044"/>
                </a:cubicBezTo>
                <a:close/>
                <a:moveTo>
                  <a:pt x="11319033" y="3009567"/>
                </a:moveTo>
                <a:cubicBezTo>
                  <a:pt x="11319033" y="3023807"/>
                  <a:pt x="11314271" y="3028569"/>
                  <a:pt x="11309508" y="3028569"/>
                </a:cubicBezTo>
                <a:cubicBezTo>
                  <a:pt x="11314271" y="3023807"/>
                  <a:pt x="11314271" y="3023807"/>
                  <a:pt x="11314271" y="3014282"/>
                </a:cubicBezTo>
                <a:cubicBezTo>
                  <a:pt x="11314271" y="3000042"/>
                  <a:pt x="11304746" y="2995279"/>
                  <a:pt x="11295221" y="2995279"/>
                </a:cubicBezTo>
                <a:cubicBezTo>
                  <a:pt x="11280933" y="2995279"/>
                  <a:pt x="11276171" y="3004804"/>
                  <a:pt x="11271408" y="3014282"/>
                </a:cubicBezTo>
                <a:cubicBezTo>
                  <a:pt x="11261883" y="2990517"/>
                  <a:pt x="11276171" y="2990517"/>
                  <a:pt x="11295221" y="2990517"/>
                </a:cubicBezTo>
                <a:cubicBezTo>
                  <a:pt x="11314271" y="2990517"/>
                  <a:pt x="11319033" y="2995279"/>
                  <a:pt x="11319033" y="3009567"/>
                </a:cubicBezTo>
                <a:close/>
                <a:moveTo>
                  <a:pt x="11366658" y="2980992"/>
                </a:moveTo>
                <a:cubicBezTo>
                  <a:pt x="11366658" y="2985754"/>
                  <a:pt x="11371421" y="2980992"/>
                  <a:pt x="11371421" y="2995279"/>
                </a:cubicBezTo>
                <a:cubicBezTo>
                  <a:pt x="11371421" y="3004804"/>
                  <a:pt x="11366658" y="3009567"/>
                  <a:pt x="11361896" y="3014282"/>
                </a:cubicBezTo>
                <a:lnTo>
                  <a:pt x="11342846" y="3009567"/>
                </a:lnTo>
                <a:cubicBezTo>
                  <a:pt x="11347608" y="3000042"/>
                  <a:pt x="11357133" y="3004804"/>
                  <a:pt x="11366658" y="3000042"/>
                </a:cubicBezTo>
                <a:cubicBezTo>
                  <a:pt x="11361896" y="2995279"/>
                  <a:pt x="11357133" y="2985754"/>
                  <a:pt x="11347608" y="2985754"/>
                </a:cubicBezTo>
                <a:cubicBezTo>
                  <a:pt x="11333321" y="2985754"/>
                  <a:pt x="11333321" y="2995279"/>
                  <a:pt x="11328558" y="2995279"/>
                </a:cubicBezTo>
                <a:cubicBezTo>
                  <a:pt x="11328558" y="2990517"/>
                  <a:pt x="11333321" y="2985754"/>
                  <a:pt x="11338083" y="2980992"/>
                </a:cubicBezTo>
                <a:lnTo>
                  <a:pt x="11366658" y="2980992"/>
                </a:lnTo>
                <a:close/>
                <a:moveTo>
                  <a:pt x="11557111" y="3004804"/>
                </a:moveTo>
                <a:cubicBezTo>
                  <a:pt x="11547586" y="3004804"/>
                  <a:pt x="11542823" y="3000042"/>
                  <a:pt x="11538061" y="2995279"/>
                </a:cubicBezTo>
                <a:cubicBezTo>
                  <a:pt x="11542823" y="2990517"/>
                  <a:pt x="11542823" y="2985754"/>
                  <a:pt x="11542823" y="2980992"/>
                </a:cubicBezTo>
                <a:cubicBezTo>
                  <a:pt x="11557111" y="2985754"/>
                  <a:pt x="11571398" y="2980992"/>
                  <a:pt x="11595211" y="2976229"/>
                </a:cubicBezTo>
                <a:cubicBezTo>
                  <a:pt x="11585686" y="2990517"/>
                  <a:pt x="11571398" y="3004804"/>
                  <a:pt x="11557111" y="3004804"/>
                </a:cubicBezTo>
                <a:close/>
                <a:moveTo>
                  <a:pt x="11728561" y="2990517"/>
                </a:moveTo>
                <a:cubicBezTo>
                  <a:pt x="11728561" y="3014282"/>
                  <a:pt x="11709511" y="3019044"/>
                  <a:pt x="11699986" y="3019044"/>
                </a:cubicBezTo>
                <a:cubicBezTo>
                  <a:pt x="11690461" y="3019044"/>
                  <a:pt x="11680936" y="3009567"/>
                  <a:pt x="11671411" y="3000042"/>
                </a:cubicBezTo>
                <a:cubicBezTo>
                  <a:pt x="11695223" y="2971467"/>
                  <a:pt x="11695223" y="2985754"/>
                  <a:pt x="11723798" y="2971467"/>
                </a:cubicBezTo>
                <a:cubicBezTo>
                  <a:pt x="11728561" y="2976229"/>
                  <a:pt x="11728561" y="2980992"/>
                  <a:pt x="11728561" y="2990517"/>
                </a:cubicBezTo>
                <a:close/>
                <a:moveTo>
                  <a:pt x="11528536" y="2985754"/>
                </a:moveTo>
                <a:cubicBezTo>
                  <a:pt x="11528536" y="3000042"/>
                  <a:pt x="11452383" y="3023807"/>
                  <a:pt x="11452383" y="3028569"/>
                </a:cubicBezTo>
                <a:cubicBezTo>
                  <a:pt x="11357133" y="3071432"/>
                  <a:pt x="11209496" y="3085719"/>
                  <a:pt x="11157109" y="3204782"/>
                </a:cubicBezTo>
                <a:cubicBezTo>
                  <a:pt x="11161871" y="3161919"/>
                  <a:pt x="11166634" y="3119057"/>
                  <a:pt x="11166634" y="3076194"/>
                </a:cubicBezTo>
                <a:cubicBezTo>
                  <a:pt x="11180921" y="3104769"/>
                  <a:pt x="11195209" y="3119057"/>
                  <a:pt x="11214259" y="3119057"/>
                </a:cubicBezTo>
                <a:cubicBezTo>
                  <a:pt x="11242834" y="3119057"/>
                  <a:pt x="11347608" y="3047619"/>
                  <a:pt x="11352371" y="3047619"/>
                </a:cubicBezTo>
                <a:cubicBezTo>
                  <a:pt x="11361896" y="3038094"/>
                  <a:pt x="11380946" y="3042857"/>
                  <a:pt x="11395233" y="3033332"/>
                </a:cubicBezTo>
                <a:cubicBezTo>
                  <a:pt x="11399996" y="3033332"/>
                  <a:pt x="11404758" y="3019044"/>
                  <a:pt x="11419046" y="3014282"/>
                </a:cubicBezTo>
                <a:cubicBezTo>
                  <a:pt x="11423808" y="3009567"/>
                  <a:pt x="11442858" y="3014282"/>
                  <a:pt x="11457146" y="3009567"/>
                </a:cubicBezTo>
                <a:cubicBezTo>
                  <a:pt x="11471433" y="3004804"/>
                  <a:pt x="11490436" y="2990517"/>
                  <a:pt x="11499961" y="2976229"/>
                </a:cubicBezTo>
                <a:cubicBezTo>
                  <a:pt x="11504723" y="2976229"/>
                  <a:pt x="11514248" y="2976229"/>
                  <a:pt x="11519011" y="2971467"/>
                </a:cubicBezTo>
                <a:cubicBezTo>
                  <a:pt x="11523773" y="2976229"/>
                  <a:pt x="11528536" y="2971467"/>
                  <a:pt x="11528536" y="2985754"/>
                </a:cubicBezTo>
                <a:close/>
                <a:moveTo>
                  <a:pt x="11671411" y="2976229"/>
                </a:moveTo>
                <a:cubicBezTo>
                  <a:pt x="11657123" y="3000042"/>
                  <a:pt x="11638073" y="3004804"/>
                  <a:pt x="11628548" y="3004804"/>
                </a:cubicBezTo>
                <a:cubicBezTo>
                  <a:pt x="11619023" y="3004804"/>
                  <a:pt x="11614261" y="3000042"/>
                  <a:pt x="11604736" y="2995279"/>
                </a:cubicBezTo>
                <a:cubicBezTo>
                  <a:pt x="11609498" y="2985754"/>
                  <a:pt x="11638073" y="2966704"/>
                  <a:pt x="11652361" y="2966704"/>
                </a:cubicBezTo>
                <a:cubicBezTo>
                  <a:pt x="11666648" y="2966704"/>
                  <a:pt x="11666648" y="2971467"/>
                  <a:pt x="11671411" y="2976229"/>
                </a:cubicBezTo>
                <a:close/>
                <a:moveTo>
                  <a:pt x="11890438" y="2990517"/>
                </a:moveTo>
                <a:cubicBezTo>
                  <a:pt x="11890438" y="3000042"/>
                  <a:pt x="11880913" y="3014282"/>
                  <a:pt x="11871388" y="3023807"/>
                </a:cubicBezTo>
                <a:cubicBezTo>
                  <a:pt x="11871388" y="3009567"/>
                  <a:pt x="11866625" y="2971467"/>
                  <a:pt x="11885675" y="2961942"/>
                </a:cubicBezTo>
                <a:cubicBezTo>
                  <a:pt x="11885675" y="2971467"/>
                  <a:pt x="11890438" y="2976229"/>
                  <a:pt x="11890438" y="2990517"/>
                </a:cubicBezTo>
                <a:close/>
                <a:moveTo>
                  <a:pt x="11861911" y="3166682"/>
                </a:moveTo>
                <a:cubicBezTo>
                  <a:pt x="11857148" y="3166682"/>
                  <a:pt x="11847623" y="3171444"/>
                  <a:pt x="11842861" y="3171444"/>
                </a:cubicBezTo>
                <a:cubicBezTo>
                  <a:pt x="11838098" y="3138107"/>
                  <a:pt x="11828573" y="3100007"/>
                  <a:pt x="11823811" y="3066669"/>
                </a:cubicBezTo>
                <a:cubicBezTo>
                  <a:pt x="11828573" y="3066669"/>
                  <a:pt x="11838098" y="3076194"/>
                  <a:pt x="11847623" y="3076194"/>
                </a:cubicBezTo>
                <a:cubicBezTo>
                  <a:pt x="11852386" y="3071432"/>
                  <a:pt x="11857148" y="3066669"/>
                  <a:pt x="11857148" y="3057144"/>
                </a:cubicBezTo>
                <a:cubicBezTo>
                  <a:pt x="11857148" y="3042857"/>
                  <a:pt x="11852386" y="3033332"/>
                  <a:pt x="11847623" y="3023807"/>
                </a:cubicBezTo>
                <a:cubicBezTo>
                  <a:pt x="11847623" y="3023807"/>
                  <a:pt x="11847623" y="2957179"/>
                  <a:pt x="11857148" y="2957179"/>
                </a:cubicBezTo>
                <a:cubicBezTo>
                  <a:pt x="11857148" y="2966704"/>
                  <a:pt x="11861911" y="2976229"/>
                  <a:pt x="11861911" y="3166682"/>
                </a:cubicBezTo>
                <a:close/>
                <a:moveTo>
                  <a:pt x="11599973" y="2947654"/>
                </a:moveTo>
                <a:cubicBezTo>
                  <a:pt x="11585686" y="2961942"/>
                  <a:pt x="11566636" y="2971467"/>
                  <a:pt x="11557111" y="2971467"/>
                </a:cubicBezTo>
                <a:cubicBezTo>
                  <a:pt x="11538061" y="2971467"/>
                  <a:pt x="11533298" y="2957179"/>
                  <a:pt x="11523773" y="2947654"/>
                </a:cubicBezTo>
                <a:cubicBezTo>
                  <a:pt x="11533298" y="2947654"/>
                  <a:pt x="11542823" y="2938129"/>
                  <a:pt x="11552348" y="2938129"/>
                </a:cubicBezTo>
                <a:cubicBezTo>
                  <a:pt x="11566636" y="2938129"/>
                  <a:pt x="11585686" y="2947654"/>
                  <a:pt x="11599973" y="2947654"/>
                </a:cubicBezTo>
                <a:close/>
                <a:moveTo>
                  <a:pt x="11285696" y="2938129"/>
                </a:moveTo>
                <a:cubicBezTo>
                  <a:pt x="11309508" y="2942892"/>
                  <a:pt x="11352371" y="2947654"/>
                  <a:pt x="11366658" y="2947654"/>
                </a:cubicBezTo>
                <a:cubicBezTo>
                  <a:pt x="11376183" y="2947654"/>
                  <a:pt x="11457146" y="2933367"/>
                  <a:pt x="11471433" y="2933367"/>
                </a:cubicBezTo>
                <a:cubicBezTo>
                  <a:pt x="11490436" y="2933367"/>
                  <a:pt x="11504723" y="2947654"/>
                  <a:pt x="11514248" y="2961942"/>
                </a:cubicBezTo>
                <a:cubicBezTo>
                  <a:pt x="11490436" y="2961942"/>
                  <a:pt x="11471433" y="2985754"/>
                  <a:pt x="11461908" y="2990517"/>
                </a:cubicBezTo>
                <a:cubicBezTo>
                  <a:pt x="11447621" y="3000042"/>
                  <a:pt x="11428571" y="2990517"/>
                  <a:pt x="11414283" y="2995279"/>
                </a:cubicBezTo>
                <a:cubicBezTo>
                  <a:pt x="11404758" y="2995279"/>
                  <a:pt x="11399996" y="3009567"/>
                  <a:pt x="11390471" y="3014282"/>
                </a:cubicBezTo>
                <a:cubicBezTo>
                  <a:pt x="11380946" y="3023807"/>
                  <a:pt x="11361896" y="3023807"/>
                  <a:pt x="11352371" y="3028569"/>
                </a:cubicBezTo>
                <a:cubicBezTo>
                  <a:pt x="11328558" y="3038094"/>
                  <a:pt x="11304746" y="3061907"/>
                  <a:pt x="11290458" y="3066669"/>
                </a:cubicBezTo>
                <a:cubicBezTo>
                  <a:pt x="11285696" y="3066669"/>
                  <a:pt x="11271408" y="3066669"/>
                  <a:pt x="11266646" y="3071432"/>
                </a:cubicBezTo>
                <a:cubicBezTo>
                  <a:pt x="11247596" y="3076194"/>
                  <a:pt x="11228546" y="3095244"/>
                  <a:pt x="11214259" y="3095244"/>
                </a:cubicBezTo>
                <a:cubicBezTo>
                  <a:pt x="11180921" y="3095244"/>
                  <a:pt x="11176159" y="3061907"/>
                  <a:pt x="11166634" y="3038094"/>
                </a:cubicBezTo>
                <a:cubicBezTo>
                  <a:pt x="11176159" y="3052382"/>
                  <a:pt x="11199971" y="3071432"/>
                  <a:pt x="11209496" y="3071432"/>
                </a:cubicBezTo>
                <a:cubicBezTo>
                  <a:pt x="11223784" y="3071432"/>
                  <a:pt x="11257121" y="3042857"/>
                  <a:pt x="11266646" y="3028569"/>
                </a:cubicBezTo>
                <a:cubicBezTo>
                  <a:pt x="11271408" y="3033332"/>
                  <a:pt x="11280933" y="3047619"/>
                  <a:pt x="11295221" y="3047619"/>
                </a:cubicBezTo>
                <a:cubicBezTo>
                  <a:pt x="11304746" y="3047619"/>
                  <a:pt x="11328558" y="3033332"/>
                  <a:pt x="11333321" y="3019044"/>
                </a:cubicBezTo>
                <a:cubicBezTo>
                  <a:pt x="11338083" y="3023807"/>
                  <a:pt x="11342846" y="3028569"/>
                  <a:pt x="11352371" y="3028569"/>
                </a:cubicBezTo>
                <a:cubicBezTo>
                  <a:pt x="11366658" y="3028569"/>
                  <a:pt x="11385708" y="3004804"/>
                  <a:pt x="11385708" y="2995279"/>
                </a:cubicBezTo>
                <a:cubicBezTo>
                  <a:pt x="11385708" y="2971467"/>
                  <a:pt x="11357133" y="2966704"/>
                  <a:pt x="11347608" y="2966704"/>
                </a:cubicBezTo>
                <a:cubicBezTo>
                  <a:pt x="11338083" y="2966704"/>
                  <a:pt x="11295221" y="2976229"/>
                  <a:pt x="11266646" y="2985754"/>
                </a:cubicBezTo>
                <a:cubicBezTo>
                  <a:pt x="11252359" y="2952417"/>
                  <a:pt x="11233309" y="2957179"/>
                  <a:pt x="11223784" y="2957179"/>
                </a:cubicBezTo>
                <a:cubicBezTo>
                  <a:pt x="11190446" y="2957179"/>
                  <a:pt x="11180921" y="2990517"/>
                  <a:pt x="11180921" y="3004804"/>
                </a:cubicBezTo>
                <a:cubicBezTo>
                  <a:pt x="11180921" y="3028569"/>
                  <a:pt x="11195209" y="3042857"/>
                  <a:pt x="11209496" y="3042857"/>
                </a:cubicBezTo>
                <a:cubicBezTo>
                  <a:pt x="11233309" y="3042857"/>
                  <a:pt x="11252359" y="3014282"/>
                  <a:pt x="11252359" y="3004804"/>
                </a:cubicBezTo>
                <a:cubicBezTo>
                  <a:pt x="11252359" y="2990517"/>
                  <a:pt x="11242834" y="2990517"/>
                  <a:pt x="11233309" y="2980992"/>
                </a:cubicBezTo>
                <a:lnTo>
                  <a:pt x="11214259" y="2980992"/>
                </a:lnTo>
                <a:cubicBezTo>
                  <a:pt x="11214259" y="2980992"/>
                  <a:pt x="11209496" y="2985754"/>
                  <a:pt x="11209496" y="2995279"/>
                </a:cubicBezTo>
                <a:lnTo>
                  <a:pt x="11233309" y="2995279"/>
                </a:lnTo>
                <a:cubicBezTo>
                  <a:pt x="11233309" y="3000042"/>
                  <a:pt x="11238071" y="2995279"/>
                  <a:pt x="11238071" y="3004804"/>
                </a:cubicBezTo>
                <a:cubicBezTo>
                  <a:pt x="11238071" y="3019044"/>
                  <a:pt x="11223784" y="3028569"/>
                  <a:pt x="11214259" y="3028569"/>
                </a:cubicBezTo>
                <a:cubicBezTo>
                  <a:pt x="11190446" y="3028569"/>
                  <a:pt x="11195209" y="3009567"/>
                  <a:pt x="11195209" y="3004804"/>
                </a:cubicBezTo>
                <a:cubicBezTo>
                  <a:pt x="11195209" y="2976229"/>
                  <a:pt x="11209496" y="2966704"/>
                  <a:pt x="11223784" y="2966704"/>
                </a:cubicBezTo>
                <a:cubicBezTo>
                  <a:pt x="11247596" y="2966704"/>
                  <a:pt x="11257121" y="3000042"/>
                  <a:pt x="11257121" y="3009567"/>
                </a:cubicBezTo>
                <a:cubicBezTo>
                  <a:pt x="11257121" y="3042857"/>
                  <a:pt x="11219021" y="3057144"/>
                  <a:pt x="11209496" y="3057144"/>
                </a:cubicBezTo>
                <a:cubicBezTo>
                  <a:pt x="11176159" y="3057144"/>
                  <a:pt x="11176159" y="3009567"/>
                  <a:pt x="11176159" y="3000042"/>
                </a:cubicBezTo>
                <a:cubicBezTo>
                  <a:pt x="11176159" y="2957179"/>
                  <a:pt x="11209496" y="2928604"/>
                  <a:pt x="11257121" y="2928604"/>
                </a:cubicBezTo>
                <a:cubicBezTo>
                  <a:pt x="11266646" y="2928604"/>
                  <a:pt x="11276171" y="2938129"/>
                  <a:pt x="11285696" y="2938129"/>
                </a:cubicBezTo>
                <a:close/>
                <a:moveTo>
                  <a:pt x="11661886" y="2928604"/>
                </a:moveTo>
                <a:cubicBezTo>
                  <a:pt x="11652361" y="2942892"/>
                  <a:pt x="11638073" y="2966704"/>
                  <a:pt x="11623786" y="2966704"/>
                </a:cubicBezTo>
                <a:lnTo>
                  <a:pt x="11599973" y="2966704"/>
                </a:lnTo>
                <a:cubicBezTo>
                  <a:pt x="11609498" y="2938129"/>
                  <a:pt x="11623786" y="2942892"/>
                  <a:pt x="11647598" y="2923842"/>
                </a:cubicBezTo>
                <a:cubicBezTo>
                  <a:pt x="11652361" y="2923842"/>
                  <a:pt x="11657123" y="2923842"/>
                  <a:pt x="11661886" y="2928604"/>
                </a:cubicBezTo>
                <a:close/>
                <a:moveTo>
                  <a:pt x="11719036" y="2947654"/>
                </a:moveTo>
                <a:cubicBezTo>
                  <a:pt x="11719036" y="2957179"/>
                  <a:pt x="11699986" y="2971467"/>
                  <a:pt x="11695223" y="2971467"/>
                </a:cubicBezTo>
                <a:cubicBezTo>
                  <a:pt x="11680936" y="2971467"/>
                  <a:pt x="11671411" y="2961942"/>
                  <a:pt x="11661886" y="2952417"/>
                </a:cubicBezTo>
                <a:cubicBezTo>
                  <a:pt x="11666648" y="2947654"/>
                  <a:pt x="11666648" y="2933367"/>
                  <a:pt x="11676173" y="2928604"/>
                </a:cubicBezTo>
                <a:cubicBezTo>
                  <a:pt x="11680936" y="2923842"/>
                  <a:pt x="11695223" y="2923842"/>
                  <a:pt x="11704748" y="2919079"/>
                </a:cubicBezTo>
                <a:cubicBezTo>
                  <a:pt x="11709511" y="2923842"/>
                  <a:pt x="11719036" y="2938129"/>
                  <a:pt x="11719036" y="2947654"/>
                </a:cubicBezTo>
                <a:close/>
                <a:moveTo>
                  <a:pt x="11857148" y="2928604"/>
                </a:moveTo>
                <a:cubicBezTo>
                  <a:pt x="11852386" y="2919079"/>
                  <a:pt x="11842861" y="2914317"/>
                  <a:pt x="11833336" y="2909554"/>
                </a:cubicBezTo>
                <a:cubicBezTo>
                  <a:pt x="11842861" y="2909554"/>
                  <a:pt x="11852386" y="2904792"/>
                  <a:pt x="11861911" y="2900029"/>
                </a:cubicBezTo>
                <a:cubicBezTo>
                  <a:pt x="11857148" y="2909554"/>
                  <a:pt x="11857148" y="2919079"/>
                  <a:pt x="11857148" y="2928604"/>
                </a:cubicBezTo>
                <a:close/>
                <a:moveTo>
                  <a:pt x="11885675" y="2952417"/>
                </a:moveTo>
                <a:cubicBezTo>
                  <a:pt x="11880913" y="2952417"/>
                  <a:pt x="11876150" y="2957179"/>
                  <a:pt x="11871388" y="2961942"/>
                </a:cubicBezTo>
                <a:cubicBezTo>
                  <a:pt x="11876150" y="2933367"/>
                  <a:pt x="11852386" y="2900029"/>
                  <a:pt x="11885675" y="2885742"/>
                </a:cubicBezTo>
                <a:lnTo>
                  <a:pt x="11885675" y="2952417"/>
                </a:lnTo>
                <a:close/>
                <a:moveTo>
                  <a:pt x="11799998" y="2914317"/>
                </a:moveTo>
                <a:cubicBezTo>
                  <a:pt x="11809523" y="2919079"/>
                  <a:pt x="11833336" y="2923842"/>
                  <a:pt x="11847623" y="2933367"/>
                </a:cubicBezTo>
                <a:cubicBezTo>
                  <a:pt x="11838098" y="2952417"/>
                  <a:pt x="11833336" y="2976229"/>
                  <a:pt x="11833336" y="2990517"/>
                </a:cubicBezTo>
                <a:cubicBezTo>
                  <a:pt x="11833336" y="3000042"/>
                  <a:pt x="11838098" y="3028569"/>
                  <a:pt x="11842861" y="3061907"/>
                </a:cubicBezTo>
                <a:cubicBezTo>
                  <a:pt x="11838098" y="3061907"/>
                  <a:pt x="11833336" y="3052382"/>
                  <a:pt x="11823811" y="3042857"/>
                </a:cubicBezTo>
                <a:cubicBezTo>
                  <a:pt x="11814286" y="3052382"/>
                  <a:pt x="11814286" y="3066669"/>
                  <a:pt x="11814286" y="3076194"/>
                </a:cubicBezTo>
                <a:cubicBezTo>
                  <a:pt x="11814286" y="3090482"/>
                  <a:pt x="11828573" y="3157157"/>
                  <a:pt x="11828573" y="3166682"/>
                </a:cubicBezTo>
                <a:cubicBezTo>
                  <a:pt x="11828573" y="3190494"/>
                  <a:pt x="11823811" y="3190494"/>
                  <a:pt x="11799998" y="3223832"/>
                </a:cubicBezTo>
                <a:cubicBezTo>
                  <a:pt x="11795236" y="3219069"/>
                  <a:pt x="11795236" y="3209544"/>
                  <a:pt x="11790473" y="3204782"/>
                </a:cubicBezTo>
                <a:cubicBezTo>
                  <a:pt x="11776186" y="3214307"/>
                  <a:pt x="11761898" y="3228594"/>
                  <a:pt x="11747611" y="3242882"/>
                </a:cubicBezTo>
                <a:cubicBezTo>
                  <a:pt x="11742848" y="3238119"/>
                  <a:pt x="11747611" y="3233357"/>
                  <a:pt x="11747611" y="3219069"/>
                </a:cubicBezTo>
                <a:cubicBezTo>
                  <a:pt x="11747611" y="3219069"/>
                  <a:pt x="11747611" y="3214307"/>
                  <a:pt x="11738086" y="3214307"/>
                </a:cubicBezTo>
                <a:cubicBezTo>
                  <a:pt x="11723798" y="3214307"/>
                  <a:pt x="11714273" y="3228594"/>
                  <a:pt x="11699986" y="3242882"/>
                </a:cubicBezTo>
                <a:cubicBezTo>
                  <a:pt x="11709511" y="3223832"/>
                  <a:pt x="11709511" y="3204782"/>
                  <a:pt x="11714273" y="3185732"/>
                </a:cubicBezTo>
                <a:cubicBezTo>
                  <a:pt x="11719036" y="3190494"/>
                  <a:pt x="11723798" y="3200019"/>
                  <a:pt x="11738086" y="3204782"/>
                </a:cubicBezTo>
                <a:cubicBezTo>
                  <a:pt x="11738086" y="3190494"/>
                  <a:pt x="11738086" y="3171444"/>
                  <a:pt x="11742848" y="3161919"/>
                </a:cubicBezTo>
                <a:cubicBezTo>
                  <a:pt x="11747611" y="3161919"/>
                  <a:pt x="11752373" y="3166682"/>
                  <a:pt x="11757136" y="3171444"/>
                </a:cubicBezTo>
                <a:cubicBezTo>
                  <a:pt x="11771423" y="3142869"/>
                  <a:pt x="11761898" y="3104769"/>
                  <a:pt x="11766661" y="3076194"/>
                </a:cubicBezTo>
                <a:cubicBezTo>
                  <a:pt x="11771423" y="3076194"/>
                  <a:pt x="11780948" y="3080957"/>
                  <a:pt x="11790473" y="3080957"/>
                </a:cubicBezTo>
                <a:lnTo>
                  <a:pt x="11790473" y="3038094"/>
                </a:lnTo>
                <a:cubicBezTo>
                  <a:pt x="11785711" y="3033332"/>
                  <a:pt x="11780948" y="3019044"/>
                  <a:pt x="11771423" y="3009567"/>
                </a:cubicBezTo>
                <a:lnTo>
                  <a:pt x="11790473" y="3009567"/>
                </a:lnTo>
                <a:cubicBezTo>
                  <a:pt x="11795236" y="3004804"/>
                  <a:pt x="11795236" y="3009567"/>
                  <a:pt x="11795236" y="2995279"/>
                </a:cubicBezTo>
                <a:cubicBezTo>
                  <a:pt x="11795236" y="2985754"/>
                  <a:pt x="11761898" y="2942892"/>
                  <a:pt x="11747611" y="2928604"/>
                </a:cubicBezTo>
                <a:cubicBezTo>
                  <a:pt x="11752373" y="2923842"/>
                  <a:pt x="11757136" y="2923842"/>
                  <a:pt x="11766661" y="2923842"/>
                </a:cubicBezTo>
                <a:lnTo>
                  <a:pt x="11766661" y="2900029"/>
                </a:lnTo>
                <a:cubicBezTo>
                  <a:pt x="11757136" y="2890504"/>
                  <a:pt x="11747611" y="2876217"/>
                  <a:pt x="11742848" y="2866692"/>
                </a:cubicBezTo>
                <a:cubicBezTo>
                  <a:pt x="11752373" y="2880979"/>
                  <a:pt x="11771423" y="2900029"/>
                  <a:pt x="11799998" y="2914317"/>
                </a:cubicBezTo>
                <a:close/>
                <a:moveTo>
                  <a:pt x="11247596" y="2919079"/>
                </a:moveTo>
                <a:cubicBezTo>
                  <a:pt x="11223784" y="2919079"/>
                  <a:pt x="11190446" y="2928604"/>
                  <a:pt x="11166634" y="2966704"/>
                </a:cubicBezTo>
                <a:cubicBezTo>
                  <a:pt x="11166634" y="2880979"/>
                  <a:pt x="11166634" y="2866692"/>
                  <a:pt x="11161871" y="2866692"/>
                </a:cubicBezTo>
                <a:cubicBezTo>
                  <a:pt x="11180921" y="2871454"/>
                  <a:pt x="11209496" y="2928604"/>
                  <a:pt x="11247596" y="2919079"/>
                </a:cubicBezTo>
                <a:close/>
                <a:moveTo>
                  <a:pt x="11704748" y="2904792"/>
                </a:moveTo>
                <a:cubicBezTo>
                  <a:pt x="11699986" y="2909554"/>
                  <a:pt x="11699986" y="2914317"/>
                  <a:pt x="11685698" y="2914317"/>
                </a:cubicBezTo>
                <a:lnTo>
                  <a:pt x="11657123" y="2914317"/>
                </a:lnTo>
                <a:cubicBezTo>
                  <a:pt x="11661886" y="2895267"/>
                  <a:pt x="11666648" y="2871454"/>
                  <a:pt x="11676173" y="2847642"/>
                </a:cubicBezTo>
                <a:lnTo>
                  <a:pt x="11704748" y="2904792"/>
                </a:lnTo>
                <a:close/>
                <a:moveTo>
                  <a:pt x="11342846" y="2861929"/>
                </a:moveTo>
                <a:lnTo>
                  <a:pt x="11314271" y="2861929"/>
                </a:lnTo>
                <a:lnTo>
                  <a:pt x="11304746" y="2852404"/>
                </a:lnTo>
                <a:lnTo>
                  <a:pt x="11304746" y="2833354"/>
                </a:lnTo>
                <a:cubicBezTo>
                  <a:pt x="11309508" y="2838117"/>
                  <a:pt x="11309508" y="2842879"/>
                  <a:pt x="11323796" y="2842879"/>
                </a:cubicBezTo>
                <a:cubicBezTo>
                  <a:pt x="11333321" y="2842879"/>
                  <a:pt x="11338083" y="2833354"/>
                  <a:pt x="11342846" y="2823829"/>
                </a:cubicBezTo>
                <a:lnTo>
                  <a:pt x="11342846" y="2861929"/>
                </a:lnTo>
                <a:close/>
                <a:moveTo>
                  <a:pt x="11757136" y="2800017"/>
                </a:moveTo>
                <a:cubicBezTo>
                  <a:pt x="11757136" y="2804779"/>
                  <a:pt x="11752373" y="2814304"/>
                  <a:pt x="11747611" y="2819067"/>
                </a:cubicBezTo>
                <a:cubicBezTo>
                  <a:pt x="11742848" y="2819067"/>
                  <a:pt x="11733323" y="2809542"/>
                  <a:pt x="11723798" y="2800017"/>
                </a:cubicBezTo>
                <a:lnTo>
                  <a:pt x="11757136" y="2800017"/>
                </a:lnTo>
                <a:close/>
                <a:moveTo>
                  <a:pt x="11742848" y="2847642"/>
                </a:moveTo>
                <a:cubicBezTo>
                  <a:pt x="11742848" y="2857167"/>
                  <a:pt x="11733323" y="2857167"/>
                  <a:pt x="11723798" y="2866692"/>
                </a:cubicBezTo>
                <a:cubicBezTo>
                  <a:pt x="11733323" y="2880979"/>
                  <a:pt x="11752373" y="2895267"/>
                  <a:pt x="11752373" y="2904792"/>
                </a:cubicBezTo>
                <a:cubicBezTo>
                  <a:pt x="11752373" y="2919079"/>
                  <a:pt x="11738086" y="2914317"/>
                  <a:pt x="11738086" y="2928604"/>
                </a:cubicBezTo>
                <a:cubicBezTo>
                  <a:pt x="11738086" y="2938129"/>
                  <a:pt x="11766661" y="2971467"/>
                  <a:pt x="11780948" y="2995279"/>
                </a:cubicBezTo>
                <a:lnTo>
                  <a:pt x="11761898" y="2995279"/>
                </a:lnTo>
                <a:cubicBezTo>
                  <a:pt x="11761898" y="3000042"/>
                  <a:pt x="11757136" y="2995279"/>
                  <a:pt x="11757136" y="3004804"/>
                </a:cubicBezTo>
                <a:cubicBezTo>
                  <a:pt x="11757136" y="3019044"/>
                  <a:pt x="11771423" y="3033332"/>
                  <a:pt x="11776186" y="3042857"/>
                </a:cubicBezTo>
                <a:cubicBezTo>
                  <a:pt x="11771423" y="3076194"/>
                  <a:pt x="11761898" y="3052382"/>
                  <a:pt x="11752373" y="3071432"/>
                </a:cubicBezTo>
                <a:lnTo>
                  <a:pt x="11752373" y="3138107"/>
                </a:lnTo>
                <a:cubicBezTo>
                  <a:pt x="11747611" y="3138107"/>
                  <a:pt x="11738086" y="3133344"/>
                  <a:pt x="11733323" y="3133344"/>
                </a:cubicBezTo>
                <a:cubicBezTo>
                  <a:pt x="11728561" y="3147632"/>
                  <a:pt x="11728561" y="3166682"/>
                  <a:pt x="11728561" y="3180969"/>
                </a:cubicBezTo>
                <a:cubicBezTo>
                  <a:pt x="11723798" y="3180969"/>
                  <a:pt x="11714273" y="3171444"/>
                  <a:pt x="11709511" y="3166682"/>
                </a:cubicBezTo>
                <a:cubicBezTo>
                  <a:pt x="11690461" y="3180969"/>
                  <a:pt x="11704748" y="3223832"/>
                  <a:pt x="11680936" y="3242882"/>
                </a:cubicBezTo>
                <a:cubicBezTo>
                  <a:pt x="11671411" y="3238119"/>
                  <a:pt x="11666648" y="3223832"/>
                  <a:pt x="11652361" y="3223832"/>
                </a:cubicBezTo>
                <a:cubicBezTo>
                  <a:pt x="11642836" y="3223832"/>
                  <a:pt x="11633311" y="3242882"/>
                  <a:pt x="11623786" y="3252407"/>
                </a:cubicBezTo>
                <a:cubicBezTo>
                  <a:pt x="11619023" y="3252407"/>
                  <a:pt x="11614261" y="3242882"/>
                  <a:pt x="11604736" y="3238119"/>
                </a:cubicBezTo>
                <a:cubicBezTo>
                  <a:pt x="11585686" y="3257169"/>
                  <a:pt x="11566636" y="3285744"/>
                  <a:pt x="11542823" y="3300032"/>
                </a:cubicBezTo>
                <a:lnTo>
                  <a:pt x="11542823" y="3276219"/>
                </a:lnTo>
                <a:cubicBezTo>
                  <a:pt x="11538061" y="3276219"/>
                  <a:pt x="11538061" y="3271457"/>
                  <a:pt x="11528536" y="3271457"/>
                </a:cubicBezTo>
                <a:cubicBezTo>
                  <a:pt x="11514248" y="3271457"/>
                  <a:pt x="11499961" y="3290507"/>
                  <a:pt x="11490436" y="3304794"/>
                </a:cubicBezTo>
                <a:cubicBezTo>
                  <a:pt x="11490436" y="3300032"/>
                  <a:pt x="11485673" y="3290507"/>
                  <a:pt x="11476196" y="3280982"/>
                </a:cubicBezTo>
                <a:cubicBezTo>
                  <a:pt x="11457146" y="3300032"/>
                  <a:pt x="11419046" y="3352419"/>
                  <a:pt x="11404758" y="3352419"/>
                </a:cubicBezTo>
                <a:lnTo>
                  <a:pt x="11380946" y="3352419"/>
                </a:lnTo>
                <a:cubicBezTo>
                  <a:pt x="11385708" y="3347657"/>
                  <a:pt x="11390471" y="3338132"/>
                  <a:pt x="11390471" y="3328607"/>
                </a:cubicBezTo>
                <a:cubicBezTo>
                  <a:pt x="11385708" y="3323844"/>
                  <a:pt x="11390471" y="3323844"/>
                  <a:pt x="11376183" y="3323844"/>
                </a:cubicBezTo>
                <a:cubicBezTo>
                  <a:pt x="11366658" y="3323844"/>
                  <a:pt x="11347608" y="3352419"/>
                  <a:pt x="11338083" y="3361944"/>
                </a:cubicBezTo>
                <a:cubicBezTo>
                  <a:pt x="11333321" y="3352419"/>
                  <a:pt x="11328558" y="3342894"/>
                  <a:pt x="11314271" y="3342894"/>
                </a:cubicBezTo>
                <a:cubicBezTo>
                  <a:pt x="11304746" y="3342894"/>
                  <a:pt x="11295221" y="3352419"/>
                  <a:pt x="11295221" y="3361944"/>
                </a:cubicBezTo>
                <a:cubicBezTo>
                  <a:pt x="11295221" y="3376232"/>
                  <a:pt x="11299983" y="3380994"/>
                  <a:pt x="11309508" y="3385757"/>
                </a:cubicBezTo>
                <a:cubicBezTo>
                  <a:pt x="11299983" y="3395234"/>
                  <a:pt x="11280933" y="3399997"/>
                  <a:pt x="11280933" y="3414284"/>
                </a:cubicBezTo>
                <a:cubicBezTo>
                  <a:pt x="11280933" y="3433334"/>
                  <a:pt x="11295221" y="3433334"/>
                  <a:pt x="11299983" y="3433334"/>
                </a:cubicBezTo>
                <a:cubicBezTo>
                  <a:pt x="11314271" y="3433334"/>
                  <a:pt x="11338083" y="3419047"/>
                  <a:pt x="11352371" y="3414284"/>
                </a:cubicBezTo>
                <a:cubicBezTo>
                  <a:pt x="11352371" y="3433334"/>
                  <a:pt x="11366658" y="3438097"/>
                  <a:pt x="11366658" y="3438097"/>
                </a:cubicBezTo>
                <a:cubicBezTo>
                  <a:pt x="11404758" y="3438097"/>
                  <a:pt x="11390471" y="3380994"/>
                  <a:pt x="11423808" y="3380994"/>
                </a:cubicBezTo>
                <a:lnTo>
                  <a:pt x="11423808" y="3404759"/>
                </a:lnTo>
                <a:cubicBezTo>
                  <a:pt x="11428571" y="3404759"/>
                  <a:pt x="11428571" y="3409522"/>
                  <a:pt x="11438096" y="3409522"/>
                </a:cubicBezTo>
                <a:cubicBezTo>
                  <a:pt x="11452383" y="3409522"/>
                  <a:pt x="11476196" y="3371469"/>
                  <a:pt x="11495198" y="3352419"/>
                </a:cubicBezTo>
                <a:cubicBezTo>
                  <a:pt x="11504723" y="3352419"/>
                  <a:pt x="11509486" y="3366707"/>
                  <a:pt x="11519011" y="3371469"/>
                </a:cubicBezTo>
                <a:cubicBezTo>
                  <a:pt x="11499961" y="3390519"/>
                  <a:pt x="11352371" y="3457147"/>
                  <a:pt x="11314271" y="3457147"/>
                </a:cubicBezTo>
                <a:cubicBezTo>
                  <a:pt x="11276171" y="3457147"/>
                  <a:pt x="11271408" y="3414284"/>
                  <a:pt x="11271408" y="3395234"/>
                </a:cubicBezTo>
                <a:cubicBezTo>
                  <a:pt x="11271408" y="3261932"/>
                  <a:pt x="11742848" y="3290507"/>
                  <a:pt x="11742848" y="3019044"/>
                </a:cubicBezTo>
                <a:cubicBezTo>
                  <a:pt x="11742848" y="2904792"/>
                  <a:pt x="11676173" y="2842879"/>
                  <a:pt x="11676173" y="2819067"/>
                </a:cubicBezTo>
                <a:cubicBezTo>
                  <a:pt x="11676173" y="2804779"/>
                  <a:pt x="11685698" y="2800017"/>
                  <a:pt x="11690461" y="2790492"/>
                </a:cubicBezTo>
                <a:cubicBezTo>
                  <a:pt x="11690461" y="2790492"/>
                  <a:pt x="11742848" y="2828592"/>
                  <a:pt x="11742848" y="2847642"/>
                </a:cubicBezTo>
                <a:close/>
                <a:moveTo>
                  <a:pt x="11852386" y="2804779"/>
                </a:moveTo>
                <a:cubicBezTo>
                  <a:pt x="11847623" y="2804779"/>
                  <a:pt x="11838098" y="2795254"/>
                  <a:pt x="11828573" y="2790492"/>
                </a:cubicBezTo>
                <a:cubicBezTo>
                  <a:pt x="11833336" y="2790492"/>
                  <a:pt x="11842861" y="2785729"/>
                  <a:pt x="11847623" y="2780967"/>
                </a:cubicBezTo>
                <a:cubicBezTo>
                  <a:pt x="11847623" y="2785729"/>
                  <a:pt x="11852386" y="2795254"/>
                  <a:pt x="11852386" y="2804779"/>
                </a:cubicBezTo>
                <a:close/>
                <a:moveTo>
                  <a:pt x="11204734" y="2790492"/>
                </a:moveTo>
                <a:cubicBezTo>
                  <a:pt x="11219021" y="2800017"/>
                  <a:pt x="11238071" y="2809542"/>
                  <a:pt x="11257121" y="2809542"/>
                </a:cubicBezTo>
                <a:cubicBezTo>
                  <a:pt x="11242834" y="2809542"/>
                  <a:pt x="11219021" y="2819067"/>
                  <a:pt x="11209496" y="2819067"/>
                </a:cubicBezTo>
                <a:cubicBezTo>
                  <a:pt x="11185684" y="2819067"/>
                  <a:pt x="11180921" y="2785729"/>
                  <a:pt x="11161871" y="2804779"/>
                </a:cubicBezTo>
                <a:cubicBezTo>
                  <a:pt x="11161871" y="2795254"/>
                  <a:pt x="11166634" y="2780967"/>
                  <a:pt x="11166634" y="2771442"/>
                </a:cubicBezTo>
                <a:cubicBezTo>
                  <a:pt x="11166634" y="2795254"/>
                  <a:pt x="11190446" y="2785729"/>
                  <a:pt x="11204734" y="2790492"/>
                </a:cubicBezTo>
                <a:close/>
                <a:moveTo>
                  <a:pt x="11799998" y="2685717"/>
                </a:moveTo>
                <a:cubicBezTo>
                  <a:pt x="11823811" y="2704767"/>
                  <a:pt x="11852386" y="2719054"/>
                  <a:pt x="11852386" y="2738104"/>
                </a:cubicBezTo>
                <a:cubicBezTo>
                  <a:pt x="11852386" y="2761917"/>
                  <a:pt x="11833336" y="2776204"/>
                  <a:pt x="11819048" y="2776204"/>
                </a:cubicBezTo>
                <a:cubicBezTo>
                  <a:pt x="11795236" y="2776204"/>
                  <a:pt x="11790473" y="2752392"/>
                  <a:pt x="11790473" y="2747629"/>
                </a:cubicBezTo>
                <a:cubicBezTo>
                  <a:pt x="11790473" y="2733342"/>
                  <a:pt x="11795236" y="2719054"/>
                  <a:pt x="11814286" y="2719054"/>
                </a:cubicBezTo>
                <a:cubicBezTo>
                  <a:pt x="11823811" y="2719054"/>
                  <a:pt x="11828573" y="2723817"/>
                  <a:pt x="11833336" y="2728579"/>
                </a:cubicBezTo>
                <a:lnTo>
                  <a:pt x="11833336" y="2747629"/>
                </a:lnTo>
                <a:cubicBezTo>
                  <a:pt x="11828573" y="2747629"/>
                  <a:pt x="11819048" y="2752392"/>
                  <a:pt x="11814286" y="2752392"/>
                </a:cubicBezTo>
                <a:cubicBezTo>
                  <a:pt x="11814286" y="2747629"/>
                  <a:pt x="11814286" y="2742867"/>
                  <a:pt x="11819048" y="2738104"/>
                </a:cubicBezTo>
                <a:cubicBezTo>
                  <a:pt x="11819048" y="2738104"/>
                  <a:pt x="11814286" y="2733342"/>
                  <a:pt x="11804761" y="2733342"/>
                </a:cubicBezTo>
                <a:cubicBezTo>
                  <a:pt x="11804761" y="2738104"/>
                  <a:pt x="11799998" y="2733342"/>
                  <a:pt x="11799998" y="2747629"/>
                </a:cubicBezTo>
                <a:cubicBezTo>
                  <a:pt x="11799998" y="2757154"/>
                  <a:pt x="11804761" y="2766679"/>
                  <a:pt x="11819048" y="2766679"/>
                </a:cubicBezTo>
                <a:cubicBezTo>
                  <a:pt x="11828573" y="2766679"/>
                  <a:pt x="11847623" y="2747629"/>
                  <a:pt x="11847623" y="2738104"/>
                </a:cubicBezTo>
                <a:cubicBezTo>
                  <a:pt x="11847623" y="2719054"/>
                  <a:pt x="11833336" y="2704767"/>
                  <a:pt x="11814286" y="2704767"/>
                </a:cubicBezTo>
                <a:cubicBezTo>
                  <a:pt x="11799998" y="2704767"/>
                  <a:pt x="11790473" y="2714292"/>
                  <a:pt x="11785711" y="2723817"/>
                </a:cubicBezTo>
                <a:cubicBezTo>
                  <a:pt x="11776186" y="2719054"/>
                  <a:pt x="11757136" y="2704767"/>
                  <a:pt x="11747611" y="2704767"/>
                </a:cubicBezTo>
                <a:cubicBezTo>
                  <a:pt x="11728561" y="2704767"/>
                  <a:pt x="11714273" y="2719054"/>
                  <a:pt x="11714273" y="2733342"/>
                </a:cubicBezTo>
                <a:cubicBezTo>
                  <a:pt x="11714273" y="2747629"/>
                  <a:pt x="11728561" y="2766679"/>
                  <a:pt x="11738086" y="2766679"/>
                </a:cubicBezTo>
                <a:cubicBezTo>
                  <a:pt x="11752373" y="2766679"/>
                  <a:pt x="11757136" y="2757154"/>
                  <a:pt x="11761898" y="2752392"/>
                </a:cubicBezTo>
                <a:lnTo>
                  <a:pt x="11761898" y="2738104"/>
                </a:lnTo>
                <a:cubicBezTo>
                  <a:pt x="11757136" y="2733342"/>
                  <a:pt x="11752373" y="2728579"/>
                  <a:pt x="11747611" y="2728579"/>
                </a:cubicBezTo>
                <a:cubicBezTo>
                  <a:pt x="11742848" y="2733342"/>
                  <a:pt x="11747611" y="2738104"/>
                  <a:pt x="11747611" y="2752392"/>
                </a:cubicBezTo>
                <a:lnTo>
                  <a:pt x="11728561" y="2752392"/>
                </a:lnTo>
                <a:cubicBezTo>
                  <a:pt x="11728561" y="2747629"/>
                  <a:pt x="11723798" y="2747629"/>
                  <a:pt x="11723798" y="2733342"/>
                </a:cubicBezTo>
                <a:cubicBezTo>
                  <a:pt x="11723798" y="2723817"/>
                  <a:pt x="11733323" y="2719054"/>
                  <a:pt x="11747611" y="2719054"/>
                </a:cubicBezTo>
                <a:cubicBezTo>
                  <a:pt x="11761898" y="2719054"/>
                  <a:pt x="11776186" y="2733342"/>
                  <a:pt x="11776186" y="2747629"/>
                </a:cubicBezTo>
                <a:cubicBezTo>
                  <a:pt x="11776186" y="2776204"/>
                  <a:pt x="11747611" y="2780967"/>
                  <a:pt x="11738086" y="2780967"/>
                </a:cubicBezTo>
                <a:cubicBezTo>
                  <a:pt x="11728561" y="2780967"/>
                  <a:pt x="11699986" y="2776204"/>
                  <a:pt x="11699986" y="2761917"/>
                </a:cubicBezTo>
                <a:cubicBezTo>
                  <a:pt x="11699986" y="2752392"/>
                  <a:pt x="11704748" y="2742867"/>
                  <a:pt x="11704748" y="2733342"/>
                </a:cubicBezTo>
                <a:cubicBezTo>
                  <a:pt x="11704748" y="2723817"/>
                  <a:pt x="11709511" y="2709529"/>
                  <a:pt x="11709511" y="2695242"/>
                </a:cubicBezTo>
                <a:cubicBezTo>
                  <a:pt x="11728561" y="2690479"/>
                  <a:pt x="11757136" y="2671429"/>
                  <a:pt x="11771423" y="2671429"/>
                </a:cubicBezTo>
                <a:cubicBezTo>
                  <a:pt x="11780948" y="2671429"/>
                  <a:pt x="11790473" y="2680954"/>
                  <a:pt x="11799998" y="2685717"/>
                </a:cubicBezTo>
                <a:close/>
                <a:moveTo>
                  <a:pt x="11633311" y="2766679"/>
                </a:moveTo>
                <a:cubicBezTo>
                  <a:pt x="11642836" y="2723817"/>
                  <a:pt x="11647598" y="2680954"/>
                  <a:pt x="11652361" y="2638092"/>
                </a:cubicBezTo>
                <a:cubicBezTo>
                  <a:pt x="11652361" y="2680954"/>
                  <a:pt x="11652361" y="2723817"/>
                  <a:pt x="11633311" y="2766679"/>
                </a:cubicBezTo>
                <a:close/>
                <a:moveTo>
                  <a:pt x="11599973" y="2666667"/>
                </a:moveTo>
                <a:cubicBezTo>
                  <a:pt x="11585686" y="2695242"/>
                  <a:pt x="11585686" y="2747629"/>
                  <a:pt x="11552348" y="2776204"/>
                </a:cubicBezTo>
                <a:cubicBezTo>
                  <a:pt x="11590448" y="2733342"/>
                  <a:pt x="11585686" y="2661904"/>
                  <a:pt x="11599973" y="2633329"/>
                </a:cubicBezTo>
                <a:lnTo>
                  <a:pt x="11599973" y="2666667"/>
                </a:lnTo>
                <a:close/>
                <a:moveTo>
                  <a:pt x="11152346" y="2652379"/>
                </a:moveTo>
                <a:lnTo>
                  <a:pt x="11152346" y="2633329"/>
                </a:lnTo>
                <a:cubicBezTo>
                  <a:pt x="11157109" y="2638092"/>
                  <a:pt x="11157109" y="2647617"/>
                  <a:pt x="11152346" y="2652379"/>
                </a:cubicBezTo>
                <a:close/>
                <a:moveTo>
                  <a:pt x="11847623" y="2533364"/>
                </a:moveTo>
                <a:cubicBezTo>
                  <a:pt x="11847623" y="2538127"/>
                  <a:pt x="11852386" y="2533364"/>
                  <a:pt x="11852386" y="2547652"/>
                </a:cubicBezTo>
                <a:cubicBezTo>
                  <a:pt x="11852386" y="2557177"/>
                  <a:pt x="11842861" y="2571464"/>
                  <a:pt x="11842861" y="2580989"/>
                </a:cubicBezTo>
                <a:cubicBezTo>
                  <a:pt x="11842861" y="2595277"/>
                  <a:pt x="11842861" y="2595277"/>
                  <a:pt x="11847623" y="2600039"/>
                </a:cubicBezTo>
                <a:cubicBezTo>
                  <a:pt x="11857148" y="2595277"/>
                  <a:pt x="11861911" y="2585752"/>
                  <a:pt x="11866625" y="2576227"/>
                </a:cubicBezTo>
                <a:cubicBezTo>
                  <a:pt x="11871388" y="2666667"/>
                  <a:pt x="11880913" y="2842879"/>
                  <a:pt x="11880913" y="2852404"/>
                </a:cubicBezTo>
                <a:cubicBezTo>
                  <a:pt x="11880913" y="2880979"/>
                  <a:pt x="11833336" y="2895267"/>
                  <a:pt x="11823811" y="2895267"/>
                </a:cubicBezTo>
                <a:cubicBezTo>
                  <a:pt x="11795236" y="2895267"/>
                  <a:pt x="11757136" y="2857167"/>
                  <a:pt x="11757136" y="2838117"/>
                </a:cubicBezTo>
                <a:cubicBezTo>
                  <a:pt x="11757136" y="2809542"/>
                  <a:pt x="11771423" y="2800017"/>
                  <a:pt x="11795236" y="2800017"/>
                </a:cubicBezTo>
                <a:cubicBezTo>
                  <a:pt x="11814286" y="2800017"/>
                  <a:pt x="11847623" y="2819067"/>
                  <a:pt x="11847623" y="2838117"/>
                </a:cubicBezTo>
                <a:cubicBezTo>
                  <a:pt x="11847623" y="2847642"/>
                  <a:pt x="11833336" y="2857167"/>
                  <a:pt x="11823811" y="2857167"/>
                </a:cubicBezTo>
                <a:cubicBezTo>
                  <a:pt x="11809523" y="2857167"/>
                  <a:pt x="11809523" y="2852404"/>
                  <a:pt x="11799998" y="2842879"/>
                </a:cubicBezTo>
                <a:cubicBezTo>
                  <a:pt x="11799998" y="2833354"/>
                  <a:pt x="11809523" y="2828592"/>
                  <a:pt x="11819048" y="2823829"/>
                </a:cubicBezTo>
                <a:cubicBezTo>
                  <a:pt x="11814286" y="2819067"/>
                  <a:pt x="11819048" y="2819067"/>
                  <a:pt x="11804761" y="2819067"/>
                </a:cubicBezTo>
                <a:cubicBezTo>
                  <a:pt x="11795236" y="2819067"/>
                  <a:pt x="11785711" y="2823829"/>
                  <a:pt x="11785711" y="2838117"/>
                </a:cubicBezTo>
                <a:cubicBezTo>
                  <a:pt x="11785711" y="2857167"/>
                  <a:pt x="11809523" y="2866692"/>
                  <a:pt x="11823811" y="2866692"/>
                </a:cubicBezTo>
                <a:cubicBezTo>
                  <a:pt x="11833336" y="2866692"/>
                  <a:pt x="11838098" y="2866692"/>
                  <a:pt x="11847623" y="2857167"/>
                </a:cubicBezTo>
                <a:cubicBezTo>
                  <a:pt x="11852386" y="2861929"/>
                  <a:pt x="11852386" y="2871454"/>
                  <a:pt x="11857148" y="2876217"/>
                </a:cubicBezTo>
                <a:cubicBezTo>
                  <a:pt x="11866625" y="2861929"/>
                  <a:pt x="11871388" y="2847642"/>
                  <a:pt x="11871388" y="2833354"/>
                </a:cubicBezTo>
                <a:cubicBezTo>
                  <a:pt x="11871388" y="2823829"/>
                  <a:pt x="11861911" y="2790492"/>
                  <a:pt x="11861911" y="2771442"/>
                </a:cubicBezTo>
                <a:cubicBezTo>
                  <a:pt x="11861911" y="2761917"/>
                  <a:pt x="11866625" y="2752392"/>
                  <a:pt x="11866625" y="2742867"/>
                </a:cubicBezTo>
                <a:cubicBezTo>
                  <a:pt x="11866625" y="2719054"/>
                  <a:pt x="11842861" y="2690479"/>
                  <a:pt x="11809523" y="2676192"/>
                </a:cubicBezTo>
                <a:cubicBezTo>
                  <a:pt x="11795236" y="2671429"/>
                  <a:pt x="11785711" y="2657142"/>
                  <a:pt x="11771423" y="2657142"/>
                </a:cubicBezTo>
                <a:cubicBezTo>
                  <a:pt x="11761898" y="2657142"/>
                  <a:pt x="11728561" y="2676192"/>
                  <a:pt x="11704748" y="2685717"/>
                </a:cubicBezTo>
                <a:lnTo>
                  <a:pt x="11704748" y="2657142"/>
                </a:lnTo>
                <a:cubicBezTo>
                  <a:pt x="11714273" y="2657142"/>
                  <a:pt x="11752373" y="2666667"/>
                  <a:pt x="11766661" y="2642854"/>
                </a:cubicBezTo>
                <a:lnTo>
                  <a:pt x="11766661" y="2628614"/>
                </a:lnTo>
                <a:lnTo>
                  <a:pt x="11742848" y="2628614"/>
                </a:lnTo>
                <a:cubicBezTo>
                  <a:pt x="11804761" y="2623852"/>
                  <a:pt x="11814286" y="2561939"/>
                  <a:pt x="11809523" y="2519077"/>
                </a:cubicBezTo>
                <a:cubicBezTo>
                  <a:pt x="11819048" y="2528602"/>
                  <a:pt x="11833336" y="2533364"/>
                  <a:pt x="11847623" y="2533364"/>
                </a:cubicBezTo>
                <a:close/>
                <a:moveTo>
                  <a:pt x="11733323" y="2500027"/>
                </a:moveTo>
                <a:cubicBezTo>
                  <a:pt x="11733323" y="2519077"/>
                  <a:pt x="11709511" y="2552414"/>
                  <a:pt x="11685698" y="2561939"/>
                </a:cubicBezTo>
                <a:cubicBezTo>
                  <a:pt x="11676173" y="2533364"/>
                  <a:pt x="11671411" y="2500027"/>
                  <a:pt x="11661886" y="2471452"/>
                </a:cubicBezTo>
                <a:cubicBezTo>
                  <a:pt x="11685698" y="2495264"/>
                  <a:pt x="11709511" y="2504789"/>
                  <a:pt x="11733323" y="2500027"/>
                </a:cubicBezTo>
                <a:close/>
                <a:moveTo>
                  <a:pt x="11866625" y="2500027"/>
                </a:moveTo>
                <a:cubicBezTo>
                  <a:pt x="11857148" y="2504789"/>
                  <a:pt x="11842861" y="2509552"/>
                  <a:pt x="11833336" y="2509552"/>
                </a:cubicBezTo>
                <a:cubicBezTo>
                  <a:pt x="11814286" y="2509552"/>
                  <a:pt x="11804761" y="2509552"/>
                  <a:pt x="11785711" y="2485739"/>
                </a:cubicBezTo>
                <a:cubicBezTo>
                  <a:pt x="11790473" y="2476214"/>
                  <a:pt x="11804761" y="2461927"/>
                  <a:pt x="11809523" y="2452402"/>
                </a:cubicBezTo>
                <a:cubicBezTo>
                  <a:pt x="11814286" y="2442877"/>
                  <a:pt x="11819048" y="2419064"/>
                  <a:pt x="11819048" y="2400014"/>
                </a:cubicBezTo>
                <a:cubicBezTo>
                  <a:pt x="11833336" y="2433352"/>
                  <a:pt x="11852386" y="2466689"/>
                  <a:pt x="11866625" y="2500027"/>
                </a:cubicBezTo>
                <a:close/>
                <a:moveTo>
                  <a:pt x="11790473" y="2342864"/>
                </a:moveTo>
                <a:lnTo>
                  <a:pt x="11776186" y="2328577"/>
                </a:lnTo>
                <a:lnTo>
                  <a:pt x="11776186" y="2309527"/>
                </a:lnTo>
                <a:cubicBezTo>
                  <a:pt x="11780948" y="2319052"/>
                  <a:pt x="11785711" y="2328577"/>
                  <a:pt x="11790473" y="2342864"/>
                </a:cubicBezTo>
                <a:close/>
                <a:moveTo>
                  <a:pt x="11766661" y="2338102"/>
                </a:moveTo>
                <a:cubicBezTo>
                  <a:pt x="11771423" y="2347627"/>
                  <a:pt x="11795236" y="2352389"/>
                  <a:pt x="11799998" y="2352389"/>
                </a:cubicBezTo>
                <a:cubicBezTo>
                  <a:pt x="11804761" y="2361914"/>
                  <a:pt x="11809523" y="2371439"/>
                  <a:pt x="11804761" y="2385727"/>
                </a:cubicBezTo>
                <a:cubicBezTo>
                  <a:pt x="11761898" y="2380964"/>
                  <a:pt x="11747611" y="2357152"/>
                  <a:pt x="11747611" y="2328577"/>
                </a:cubicBezTo>
                <a:cubicBezTo>
                  <a:pt x="11747611" y="2319052"/>
                  <a:pt x="11752373" y="2300002"/>
                  <a:pt x="11761898" y="2285714"/>
                </a:cubicBezTo>
                <a:cubicBezTo>
                  <a:pt x="11766661" y="2300002"/>
                  <a:pt x="11757136" y="2319052"/>
                  <a:pt x="11766661" y="2338102"/>
                </a:cubicBezTo>
                <a:close/>
                <a:moveTo>
                  <a:pt x="11047619" y="2276189"/>
                </a:moveTo>
                <a:cubicBezTo>
                  <a:pt x="11057144" y="2300002"/>
                  <a:pt x="11066669" y="2328577"/>
                  <a:pt x="11085719" y="2357152"/>
                </a:cubicBezTo>
                <a:cubicBezTo>
                  <a:pt x="11052381" y="2357152"/>
                  <a:pt x="11033331" y="2300002"/>
                  <a:pt x="11028569" y="2276189"/>
                </a:cubicBezTo>
                <a:lnTo>
                  <a:pt x="11047619" y="2276189"/>
                </a:lnTo>
                <a:close/>
                <a:moveTo>
                  <a:pt x="11123771" y="2352389"/>
                </a:moveTo>
                <a:cubicBezTo>
                  <a:pt x="11123771" y="2352389"/>
                  <a:pt x="11123771" y="2357152"/>
                  <a:pt x="11114246" y="2357152"/>
                </a:cubicBezTo>
                <a:cubicBezTo>
                  <a:pt x="11095244" y="2357152"/>
                  <a:pt x="11061906" y="2280952"/>
                  <a:pt x="11057144" y="2276189"/>
                </a:cubicBezTo>
                <a:cubicBezTo>
                  <a:pt x="11061906" y="2271427"/>
                  <a:pt x="11071431" y="2266664"/>
                  <a:pt x="11076194" y="2261902"/>
                </a:cubicBezTo>
                <a:cubicBezTo>
                  <a:pt x="11085719" y="2290477"/>
                  <a:pt x="11104721" y="2323814"/>
                  <a:pt x="11123771" y="2352389"/>
                </a:cubicBezTo>
                <a:close/>
                <a:moveTo>
                  <a:pt x="10999994" y="2342864"/>
                </a:moveTo>
                <a:cubicBezTo>
                  <a:pt x="10999994" y="2342864"/>
                  <a:pt x="10995231" y="2342864"/>
                  <a:pt x="10990469" y="2338102"/>
                </a:cubicBezTo>
                <a:cubicBezTo>
                  <a:pt x="10976181" y="2328577"/>
                  <a:pt x="10971419" y="2314289"/>
                  <a:pt x="10957131" y="2300002"/>
                </a:cubicBezTo>
                <a:lnTo>
                  <a:pt x="10952369" y="2300002"/>
                </a:lnTo>
                <a:cubicBezTo>
                  <a:pt x="10957131" y="2309527"/>
                  <a:pt x="10961894" y="2319052"/>
                  <a:pt x="10961894" y="2328577"/>
                </a:cubicBezTo>
                <a:cubicBezTo>
                  <a:pt x="10947606" y="2319052"/>
                  <a:pt x="10933319" y="2304764"/>
                  <a:pt x="10923794" y="2290477"/>
                </a:cubicBezTo>
                <a:cubicBezTo>
                  <a:pt x="10938081" y="2276189"/>
                  <a:pt x="10952369" y="2266664"/>
                  <a:pt x="10966656" y="2261902"/>
                </a:cubicBezTo>
                <a:cubicBezTo>
                  <a:pt x="10976181" y="2285714"/>
                  <a:pt x="10990469" y="2314289"/>
                  <a:pt x="10999994" y="2342864"/>
                </a:cubicBezTo>
                <a:close/>
                <a:moveTo>
                  <a:pt x="11728561" y="2319052"/>
                </a:moveTo>
                <a:cubicBezTo>
                  <a:pt x="11728561" y="2352389"/>
                  <a:pt x="11680936" y="2357152"/>
                  <a:pt x="11671411" y="2357152"/>
                </a:cubicBezTo>
                <a:cubicBezTo>
                  <a:pt x="11642836" y="2357152"/>
                  <a:pt x="11623786" y="2347627"/>
                  <a:pt x="11623786" y="2323814"/>
                </a:cubicBezTo>
                <a:cubicBezTo>
                  <a:pt x="11623786" y="2309527"/>
                  <a:pt x="11638073" y="2295239"/>
                  <a:pt x="11652361" y="2295239"/>
                </a:cubicBezTo>
                <a:cubicBezTo>
                  <a:pt x="11661886" y="2295239"/>
                  <a:pt x="11666648" y="2300002"/>
                  <a:pt x="11671411" y="2304764"/>
                </a:cubicBezTo>
                <a:lnTo>
                  <a:pt x="11671411" y="2323814"/>
                </a:lnTo>
                <a:cubicBezTo>
                  <a:pt x="11666648" y="2323814"/>
                  <a:pt x="11661886" y="2323814"/>
                  <a:pt x="11657123" y="2328577"/>
                </a:cubicBezTo>
                <a:cubicBezTo>
                  <a:pt x="11652361" y="2323814"/>
                  <a:pt x="11647598" y="2323814"/>
                  <a:pt x="11652361" y="2309527"/>
                </a:cubicBezTo>
                <a:cubicBezTo>
                  <a:pt x="11652361" y="2309527"/>
                  <a:pt x="11647598" y="2304764"/>
                  <a:pt x="11638073" y="2304764"/>
                </a:cubicBezTo>
                <a:cubicBezTo>
                  <a:pt x="11638073" y="2309527"/>
                  <a:pt x="11633311" y="2309527"/>
                  <a:pt x="11633311" y="2319052"/>
                </a:cubicBezTo>
                <a:cubicBezTo>
                  <a:pt x="11633311" y="2333339"/>
                  <a:pt x="11647598" y="2338102"/>
                  <a:pt x="11657123" y="2338102"/>
                </a:cubicBezTo>
                <a:cubicBezTo>
                  <a:pt x="11680936" y="2338102"/>
                  <a:pt x="11685698" y="2319052"/>
                  <a:pt x="11685698" y="2314289"/>
                </a:cubicBezTo>
                <a:cubicBezTo>
                  <a:pt x="11685698" y="2295239"/>
                  <a:pt x="11666648" y="2280952"/>
                  <a:pt x="11652361" y="2280952"/>
                </a:cubicBezTo>
                <a:cubicBezTo>
                  <a:pt x="11633311" y="2280952"/>
                  <a:pt x="11609498" y="2304764"/>
                  <a:pt x="11609498" y="2323814"/>
                </a:cubicBezTo>
                <a:cubicBezTo>
                  <a:pt x="11609498" y="2361914"/>
                  <a:pt x="11652361" y="2371439"/>
                  <a:pt x="11666648" y="2371439"/>
                </a:cubicBezTo>
                <a:cubicBezTo>
                  <a:pt x="11680936" y="2371439"/>
                  <a:pt x="11714273" y="2361914"/>
                  <a:pt x="11733323" y="2352389"/>
                </a:cubicBezTo>
                <a:cubicBezTo>
                  <a:pt x="11738086" y="2357152"/>
                  <a:pt x="11742848" y="2371439"/>
                  <a:pt x="11761898" y="2380964"/>
                </a:cubicBezTo>
                <a:cubicBezTo>
                  <a:pt x="11771423" y="2390489"/>
                  <a:pt x="11790473" y="2395252"/>
                  <a:pt x="11799998" y="2400014"/>
                </a:cubicBezTo>
                <a:cubicBezTo>
                  <a:pt x="11804761" y="2404777"/>
                  <a:pt x="11809523" y="2404777"/>
                  <a:pt x="11809523" y="2419064"/>
                </a:cubicBezTo>
                <a:cubicBezTo>
                  <a:pt x="11809523" y="2466689"/>
                  <a:pt x="11747611" y="2490502"/>
                  <a:pt x="11719036" y="2490502"/>
                </a:cubicBezTo>
                <a:cubicBezTo>
                  <a:pt x="11680936" y="2490502"/>
                  <a:pt x="11661886" y="2457164"/>
                  <a:pt x="11661886" y="2433352"/>
                </a:cubicBezTo>
                <a:cubicBezTo>
                  <a:pt x="11661886" y="2395252"/>
                  <a:pt x="11704748" y="2400014"/>
                  <a:pt x="11719036" y="2400014"/>
                </a:cubicBezTo>
                <a:cubicBezTo>
                  <a:pt x="11742848" y="2400014"/>
                  <a:pt x="11766661" y="2395252"/>
                  <a:pt x="11766661" y="2428589"/>
                </a:cubicBezTo>
                <a:cubicBezTo>
                  <a:pt x="11766661" y="2447639"/>
                  <a:pt x="11757136" y="2461927"/>
                  <a:pt x="11738086" y="2461927"/>
                </a:cubicBezTo>
                <a:cubicBezTo>
                  <a:pt x="11728561" y="2461927"/>
                  <a:pt x="11695223" y="2442877"/>
                  <a:pt x="11695223" y="2433352"/>
                </a:cubicBezTo>
                <a:cubicBezTo>
                  <a:pt x="11699986" y="2428589"/>
                  <a:pt x="11704748" y="2423827"/>
                  <a:pt x="11719036" y="2423827"/>
                </a:cubicBezTo>
                <a:cubicBezTo>
                  <a:pt x="11723798" y="2423827"/>
                  <a:pt x="11728561" y="2419064"/>
                  <a:pt x="11738086" y="2442877"/>
                </a:cubicBezTo>
                <a:cubicBezTo>
                  <a:pt x="11752373" y="2438114"/>
                  <a:pt x="11752373" y="2442877"/>
                  <a:pt x="11752373" y="2428589"/>
                </a:cubicBezTo>
                <a:cubicBezTo>
                  <a:pt x="11752373" y="2409539"/>
                  <a:pt x="11723798" y="2409539"/>
                  <a:pt x="11719036" y="2409539"/>
                </a:cubicBezTo>
                <a:cubicBezTo>
                  <a:pt x="11699986" y="2409539"/>
                  <a:pt x="11685698" y="2414302"/>
                  <a:pt x="11685698" y="2433352"/>
                </a:cubicBezTo>
                <a:cubicBezTo>
                  <a:pt x="11685698" y="2466689"/>
                  <a:pt x="11728561" y="2476214"/>
                  <a:pt x="11738086" y="2476214"/>
                </a:cubicBezTo>
                <a:cubicBezTo>
                  <a:pt x="11766661" y="2476214"/>
                  <a:pt x="11780948" y="2438114"/>
                  <a:pt x="11780948" y="2428589"/>
                </a:cubicBezTo>
                <a:cubicBezTo>
                  <a:pt x="11780948" y="2385727"/>
                  <a:pt x="11738086" y="2385727"/>
                  <a:pt x="11719036" y="2385727"/>
                </a:cubicBezTo>
                <a:cubicBezTo>
                  <a:pt x="11685698" y="2385727"/>
                  <a:pt x="11638073" y="2395252"/>
                  <a:pt x="11652361" y="2452402"/>
                </a:cubicBezTo>
                <a:cubicBezTo>
                  <a:pt x="11633311" y="2409539"/>
                  <a:pt x="11585686" y="2338102"/>
                  <a:pt x="11585686" y="2323814"/>
                </a:cubicBezTo>
                <a:cubicBezTo>
                  <a:pt x="11585686" y="2276189"/>
                  <a:pt x="11633311" y="2257139"/>
                  <a:pt x="11666648" y="2257139"/>
                </a:cubicBezTo>
                <a:cubicBezTo>
                  <a:pt x="11709511" y="2257139"/>
                  <a:pt x="11728561" y="2285714"/>
                  <a:pt x="11728561" y="2319052"/>
                </a:cubicBezTo>
                <a:close/>
                <a:moveTo>
                  <a:pt x="11538061" y="2295239"/>
                </a:moveTo>
                <a:cubicBezTo>
                  <a:pt x="11552348" y="2295239"/>
                  <a:pt x="11571398" y="2290477"/>
                  <a:pt x="11585686" y="2285714"/>
                </a:cubicBezTo>
                <a:cubicBezTo>
                  <a:pt x="11571398" y="2300002"/>
                  <a:pt x="11571398" y="2328577"/>
                  <a:pt x="11580923" y="2352389"/>
                </a:cubicBezTo>
                <a:cubicBezTo>
                  <a:pt x="11547586" y="2333339"/>
                  <a:pt x="11466671" y="2304764"/>
                  <a:pt x="11476196" y="2257139"/>
                </a:cubicBezTo>
                <a:cubicBezTo>
                  <a:pt x="11495198" y="2266664"/>
                  <a:pt x="11528536" y="2295239"/>
                  <a:pt x="11538061" y="2295239"/>
                </a:cubicBezTo>
                <a:close/>
                <a:moveTo>
                  <a:pt x="11033331" y="2357152"/>
                </a:moveTo>
                <a:cubicBezTo>
                  <a:pt x="11028569" y="2352389"/>
                  <a:pt x="10980944" y="2271427"/>
                  <a:pt x="10980944" y="2257139"/>
                </a:cubicBezTo>
                <a:cubicBezTo>
                  <a:pt x="10980944" y="2252377"/>
                  <a:pt x="11023806" y="2261902"/>
                  <a:pt x="11047619" y="2357152"/>
                </a:cubicBezTo>
                <a:lnTo>
                  <a:pt x="11033331" y="2357152"/>
                </a:lnTo>
                <a:close/>
                <a:moveTo>
                  <a:pt x="11209496" y="2238137"/>
                </a:moveTo>
                <a:lnTo>
                  <a:pt x="11257121" y="2404777"/>
                </a:lnTo>
                <a:cubicBezTo>
                  <a:pt x="11252359" y="2419064"/>
                  <a:pt x="11247596" y="2438114"/>
                  <a:pt x="11247596" y="2447639"/>
                </a:cubicBezTo>
                <a:lnTo>
                  <a:pt x="11247596" y="2471452"/>
                </a:lnTo>
                <a:cubicBezTo>
                  <a:pt x="11276171" y="2495264"/>
                  <a:pt x="11280933" y="2533364"/>
                  <a:pt x="11304746" y="2566702"/>
                </a:cubicBezTo>
                <a:cubicBezTo>
                  <a:pt x="11280933" y="2557177"/>
                  <a:pt x="11271408" y="2580989"/>
                  <a:pt x="11261883" y="2585752"/>
                </a:cubicBezTo>
                <a:cubicBezTo>
                  <a:pt x="11247596" y="2590514"/>
                  <a:pt x="11228546" y="2600039"/>
                  <a:pt x="11219021" y="2600039"/>
                </a:cubicBezTo>
                <a:cubicBezTo>
                  <a:pt x="11166634" y="2600039"/>
                  <a:pt x="11219021" y="2490502"/>
                  <a:pt x="11176159" y="2452402"/>
                </a:cubicBezTo>
                <a:cubicBezTo>
                  <a:pt x="11161871" y="2528602"/>
                  <a:pt x="11161871" y="2523839"/>
                  <a:pt x="11161871" y="2580989"/>
                </a:cubicBezTo>
                <a:cubicBezTo>
                  <a:pt x="11161871" y="2590514"/>
                  <a:pt x="11157109" y="2595277"/>
                  <a:pt x="11147584" y="2604802"/>
                </a:cubicBezTo>
                <a:lnTo>
                  <a:pt x="11147584" y="2219087"/>
                </a:lnTo>
                <a:cubicBezTo>
                  <a:pt x="11152346" y="2233374"/>
                  <a:pt x="11185684" y="2238137"/>
                  <a:pt x="11209496" y="2238137"/>
                </a:cubicBezTo>
                <a:close/>
                <a:moveTo>
                  <a:pt x="11366658" y="2209562"/>
                </a:moveTo>
                <a:cubicBezTo>
                  <a:pt x="11376183" y="2219087"/>
                  <a:pt x="11385708" y="2233374"/>
                  <a:pt x="11399996" y="2238137"/>
                </a:cubicBezTo>
                <a:cubicBezTo>
                  <a:pt x="11409521" y="2242899"/>
                  <a:pt x="11433333" y="2242899"/>
                  <a:pt x="11447621" y="2242899"/>
                </a:cubicBezTo>
                <a:cubicBezTo>
                  <a:pt x="11466671" y="2271427"/>
                  <a:pt x="11476196" y="2300002"/>
                  <a:pt x="11504723" y="2323814"/>
                </a:cubicBezTo>
                <a:cubicBezTo>
                  <a:pt x="11528536" y="2347627"/>
                  <a:pt x="11566636" y="2357152"/>
                  <a:pt x="11595211" y="2380964"/>
                </a:cubicBezTo>
                <a:cubicBezTo>
                  <a:pt x="11609498" y="2390489"/>
                  <a:pt x="11671411" y="2519077"/>
                  <a:pt x="11671411" y="2561939"/>
                </a:cubicBezTo>
                <a:lnTo>
                  <a:pt x="11671411" y="2585752"/>
                </a:lnTo>
                <a:cubicBezTo>
                  <a:pt x="11633311" y="2585752"/>
                  <a:pt x="11647598" y="2542889"/>
                  <a:pt x="11642836" y="2523839"/>
                </a:cubicBezTo>
                <a:cubicBezTo>
                  <a:pt x="11633311" y="2480977"/>
                  <a:pt x="11609498" y="2433352"/>
                  <a:pt x="11566636" y="2395252"/>
                </a:cubicBezTo>
                <a:cubicBezTo>
                  <a:pt x="11542823" y="2371439"/>
                  <a:pt x="11514248" y="2361914"/>
                  <a:pt x="11495198" y="2347627"/>
                </a:cubicBezTo>
                <a:cubicBezTo>
                  <a:pt x="11457146" y="2328577"/>
                  <a:pt x="11471433" y="2266664"/>
                  <a:pt x="11428571" y="2252377"/>
                </a:cubicBezTo>
                <a:cubicBezTo>
                  <a:pt x="11419046" y="2247662"/>
                  <a:pt x="11399996" y="2252377"/>
                  <a:pt x="11390471" y="2247662"/>
                </a:cubicBezTo>
                <a:cubicBezTo>
                  <a:pt x="11371421" y="2242899"/>
                  <a:pt x="11366658" y="2223849"/>
                  <a:pt x="11352371" y="2209562"/>
                </a:cubicBezTo>
                <a:lnTo>
                  <a:pt x="11366658" y="2209562"/>
                </a:lnTo>
                <a:close/>
                <a:moveTo>
                  <a:pt x="11371421" y="2252377"/>
                </a:moveTo>
                <a:cubicBezTo>
                  <a:pt x="11385708" y="2266664"/>
                  <a:pt x="11419046" y="2257139"/>
                  <a:pt x="11438096" y="2271427"/>
                </a:cubicBezTo>
                <a:cubicBezTo>
                  <a:pt x="11452383" y="2285714"/>
                  <a:pt x="11457146" y="2323814"/>
                  <a:pt x="11471433" y="2347627"/>
                </a:cubicBezTo>
                <a:cubicBezTo>
                  <a:pt x="11490436" y="2366677"/>
                  <a:pt x="11523773" y="2376202"/>
                  <a:pt x="11547586" y="2395252"/>
                </a:cubicBezTo>
                <a:cubicBezTo>
                  <a:pt x="11599973" y="2433352"/>
                  <a:pt x="11619023" y="2476214"/>
                  <a:pt x="11628548" y="2523839"/>
                </a:cubicBezTo>
                <a:cubicBezTo>
                  <a:pt x="11633311" y="2538127"/>
                  <a:pt x="11638073" y="2566702"/>
                  <a:pt x="11638073" y="2595277"/>
                </a:cubicBezTo>
                <a:cubicBezTo>
                  <a:pt x="11652361" y="2595277"/>
                  <a:pt x="11666648" y="2600039"/>
                  <a:pt x="11685698" y="2604802"/>
                </a:cubicBezTo>
                <a:cubicBezTo>
                  <a:pt x="11661886" y="2561939"/>
                  <a:pt x="11761898" y="2547652"/>
                  <a:pt x="11747611" y="2495264"/>
                </a:cubicBezTo>
                <a:cubicBezTo>
                  <a:pt x="11752373" y="2495264"/>
                  <a:pt x="11757136" y="2490502"/>
                  <a:pt x="11766661" y="2490502"/>
                </a:cubicBezTo>
                <a:cubicBezTo>
                  <a:pt x="11780948" y="2490502"/>
                  <a:pt x="11795236" y="2509552"/>
                  <a:pt x="11795236" y="2519077"/>
                </a:cubicBezTo>
                <a:cubicBezTo>
                  <a:pt x="11795236" y="2590514"/>
                  <a:pt x="11771423" y="2585752"/>
                  <a:pt x="11704748" y="2619089"/>
                </a:cubicBezTo>
                <a:cubicBezTo>
                  <a:pt x="11704748" y="2647617"/>
                  <a:pt x="11733323" y="2638092"/>
                  <a:pt x="11752373" y="2642854"/>
                </a:cubicBezTo>
                <a:cubicBezTo>
                  <a:pt x="11747611" y="2642854"/>
                  <a:pt x="11742848" y="2647617"/>
                  <a:pt x="11733323" y="2647617"/>
                </a:cubicBezTo>
                <a:cubicBezTo>
                  <a:pt x="11719036" y="2647617"/>
                  <a:pt x="11647598" y="2609564"/>
                  <a:pt x="11633311" y="2609564"/>
                </a:cubicBezTo>
                <a:lnTo>
                  <a:pt x="11404758" y="2609564"/>
                </a:lnTo>
                <a:cubicBezTo>
                  <a:pt x="11399996" y="2614327"/>
                  <a:pt x="11390471" y="2619089"/>
                  <a:pt x="11390471" y="2633329"/>
                </a:cubicBezTo>
                <a:cubicBezTo>
                  <a:pt x="11390471" y="2642854"/>
                  <a:pt x="11414283" y="2666667"/>
                  <a:pt x="11414283" y="2676192"/>
                </a:cubicBezTo>
                <a:cubicBezTo>
                  <a:pt x="11414283" y="2690479"/>
                  <a:pt x="11380946" y="2714292"/>
                  <a:pt x="11361896" y="2733342"/>
                </a:cubicBezTo>
                <a:cubicBezTo>
                  <a:pt x="11347608" y="2719054"/>
                  <a:pt x="11347608" y="2723817"/>
                  <a:pt x="11347608" y="2700004"/>
                </a:cubicBezTo>
                <a:cubicBezTo>
                  <a:pt x="11338083" y="2700004"/>
                  <a:pt x="11328558" y="2700004"/>
                  <a:pt x="11309508" y="2704767"/>
                </a:cubicBezTo>
                <a:cubicBezTo>
                  <a:pt x="11304746" y="2700004"/>
                  <a:pt x="11299983" y="2700004"/>
                  <a:pt x="11299983" y="2690479"/>
                </a:cubicBezTo>
                <a:cubicBezTo>
                  <a:pt x="11299983" y="2666667"/>
                  <a:pt x="11347608" y="2633329"/>
                  <a:pt x="11352371" y="2628614"/>
                </a:cubicBezTo>
                <a:cubicBezTo>
                  <a:pt x="11347608" y="2623852"/>
                  <a:pt x="11347608" y="2623852"/>
                  <a:pt x="11338083" y="2623852"/>
                </a:cubicBezTo>
                <a:cubicBezTo>
                  <a:pt x="11323796" y="2623852"/>
                  <a:pt x="11309508" y="2633329"/>
                  <a:pt x="11295221" y="2638092"/>
                </a:cubicBezTo>
                <a:cubicBezTo>
                  <a:pt x="11276171" y="2647617"/>
                  <a:pt x="11252359" y="2647617"/>
                  <a:pt x="11228546" y="2652379"/>
                </a:cubicBezTo>
                <a:lnTo>
                  <a:pt x="11219021" y="2661904"/>
                </a:lnTo>
                <a:cubicBezTo>
                  <a:pt x="11223784" y="2666667"/>
                  <a:pt x="11219021" y="2666667"/>
                  <a:pt x="11233309" y="2666667"/>
                </a:cubicBezTo>
                <a:cubicBezTo>
                  <a:pt x="11242834" y="2666667"/>
                  <a:pt x="11280933" y="2657142"/>
                  <a:pt x="11304746" y="2652379"/>
                </a:cubicBezTo>
                <a:cubicBezTo>
                  <a:pt x="11299983" y="2661904"/>
                  <a:pt x="11285696" y="2676192"/>
                  <a:pt x="11285696" y="2690479"/>
                </a:cubicBezTo>
                <a:cubicBezTo>
                  <a:pt x="11285696" y="2709529"/>
                  <a:pt x="11319033" y="2723817"/>
                  <a:pt x="11338083" y="2714292"/>
                </a:cubicBezTo>
                <a:cubicBezTo>
                  <a:pt x="11338083" y="2719054"/>
                  <a:pt x="11347608" y="2747629"/>
                  <a:pt x="11357133" y="2747629"/>
                </a:cubicBezTo>
                <a:cubicBezTo>
                  <a:pt x="11371421" y="2747629"/>
                  <a:pt x="11428571" y="2690479"/>
                  <a:pt x="11428571" y="2676192"/>
                </a:cubicBezTo>
                <a:cubicBezTo>
                  <a:pt x="11428571" y="2666667"/>
                  <a:pt x="11419046" y="2652379"/>
                  <a:pt x="11404758" y="2642854"/>
                </a:cubicBezTo>
                <a:lnTo>
                  <a:pt x="11404758" y="2623852"/>
                </a:lnTo>
                <a:lnTo>
                  <a:pt x="11471433" y="2623852"/>
                </a:lnTo>
                <a:lnTo>
                  <a:pt x="11471433" y="2671429"/>
                </a:lnTo>
                <a:cubicBezTo>
                  <a:pt x="11466671" y="2690479"/>
                  <a:pt x="11461908" y="2709529"/>
                  <a:pt x="11457146" y="2733342"/>
                </a:cubicBezTo>
                <a:cubicBezTo>
                  <a:pt x="11480958" y="2700004"/>
                  <a:pt x="11485673" y="2657142"/>
                  <a:pt x="11485673" y="2623852"/>
                </a:cubicBezTo>
                <a:lnTo>
                  <a:pt x="11523773" y="2623852"/>
                </a:lnTo>
                <a:lnTo>
                  <a:pt x="11523773" y="2690479"/>
                </a:lnTo>
                <a:cubicBezTo>
                  <a:pt x="11514248" y="2709529"/>
                  <a:pt x="11509486" y="2719054"/>
                  <a:pt x="11509486" y="2742867"/>
                </a:cubicBezTo>
                <a:cubicBezTo>
                  <a:pt x="11538061" y="2714292"/>
                  <a:pt x="11538061" y="2661904"/>
                  <a:pt x="11533298" y="2623852"/>
                </a:cubicBezTo>
                <a:lnTo>
                  <a:pt x="11638073" y="2623852"/>
                </a:lnTo>
                <a:cubicBezTo>
                  <a:pt x="11680936" y="2623852"/>
                  <a:pt x="11695223" y="2671429"/>
                  <a:pt x="11695223" y="2709529"/>
                </a:cubicBezTo>
                <a:cubicBezTo>
                  <a:pt x="11695223" y="2719054"/>
                  <a:pt x="11690461" y="2742867"/>
                  <a:pt x="11690461" y="2757154"/>
                </a:cubicBezTo>
                <a:cubicBezTo>
                  <a:pt x="11685698" y="2757154"/>
                  <a:pt x="11676173" y="2752392"/>
                  <a:pt x="11666648" y="2752392"/>
                </a:cubicBezTo>
                <a:cubicBezTo>
                  <a:pt x="11671411" y="2757154"/>
                  <a:pt x="11685698" y="2761917"/>
                  <a:pt x="11685698" y="2771442"/>
                </a:cubicBezTo>
                <a:cubicBezTo>
                  <a:pt x="11685698" y="2785729"/>
                  <a:pt x="11657123" y="2804779"/>
                  <a:pt x="11657123" y="2819067"/>
                </a:cubicBezTo>
                <a:cubicBezTo>
                  <a:pt x="11657123" y="2828592"/>
                  <a:pt x="11666648" y="2819067"/>
                  <a:pt x="11666648" y="2833354"/>
                </a:cubicBezTo>
                <a:cubicBezTo>
                  <a:pt x="11666648" y="2852404"/>
                  <a:pt x="11633311" y="2857167"/>
                  <a:pt x="11619023" y="2857167"/>
                </a:cubicBezTo>
                <a:cubicBezTo>
                  <a:pt x="11619023" y="2857167"/>
                  <a:pt x="11614261" y="2861929"/>
                  <a:pt x="11614261" y="2871454"/>
                </a:cubicBezTo>
                <a:lnTo>
                  <a:pt x="11652361" y="2871454"/>
                </a:lnTo>
                <a:lnTo>
                  <a:pt x="11652361" y="2880979"/>
                </a:lnTo>
                <a:cubicBezTo>
                  <a:pt x="11638073" y="2900029"/>
                  <a:pt x="11628548" y="2923842"/>
                  <a:pt x="11609498" y="2933367"/>
                </a:cubicBezTo>
                <a:cubicBezTo>
                  <a:pt x="11576161" y="2933367"/>
                  <a:pt x="11571398" y="2928604"/>
                  <a:pt x="11566636" y="2928604"/>
                </a:cubicBezTo>
                <a:cubicBezTo>
                  <a:pt x="11571398" y="2923842"/>
                  <a:pt x="11576161" y="2914317"/>
                  <a:pt x="11580923" y="2909554"/>
                </a:cubicBezTo>
                <a:lnTo>
                  <a:pt x="11576161" y="2885742"/>
                </a:lnTo>
                <a:cubicBezTo>
                  <a:pt x="11571398" y="2890504"/>
                  <a:pt x="11566636" y="2900029"/>
                  <a:pt x="11561873" y="2909554"/>
                </a:cubicBezTo>
                <a:cubicBezTo>
                  <a:pt x="11552348" y="2928604"/>
                  <a:pt x="11533298" y="2933367"/>
                  <a:pt x="11523773" y="2933367"/>
                </a:cubicBezTo>
                <a:cubicBezTo>
                  <a:pt x="11509486" y="2933367"/>
                  <a:pt x="11480958" y="2923842"/>
                  <a:pt x="11471433" y="2923842"/>
                </a:cubicBezTo>
                <a:cubicBezTo>
                  <a:pt x="11457146" y="2923842"/>
                  <a:pt x="11380946" y="2933367"/>
                  <a:pt x="11366658" y="2933367"/>
                </a:cubicBezTo>
                <a:cubicBezTo>
                  <a:pt x="11357133" y="2933367"/>
                  <a:pt x="11314271" y="2928604"/>
                  <a:pt x="11285696" y="2923842"/>
                </a:cubicBezTo>
                <a:cubicBezTo>
                  <a:pt x="11276171" y="2923842"/>
                  <a:pt x="11261883" y="2909554"/>
                  <a:pt x="11252359" y="2904792"/>
                </a:cubicBezTo>
                <a:cubicBezTo>
                  <a:pt x="11238071" y="2900029"/>
                  <a:pt x="11219021" y="2900029"/>
                  <a:pt x="11199971" y="2890504"/>
                </a:cubicBezTo>
                <a:cubicBezTo>
                  <a:pt x="11199971" y="2880979"/>
                  <a:pt x="11195209" y="2866692"/>
                  <a:pt x="11190446" y="2857167"/>
                </a:cubicBezTo>
                <a:cubicBezTo>
                  <a:pt x="11176159" y="2852404"/>
                  <a:pt x="11161871" y="2842879"/>
                  <a:pt x="11161871" y="2833354"/>
                </a:cubicBezTo>
                <a:cubicBezTo>
                  <a:pt x="11161871" y="2823829"/>
                  <a:pt x="11166634" y="2819067"/>
                  <a:pt x="11171396" y="2814304"/>
                </a:cubicBezTo>
                <a:cubicBezTo>
                  <a:pt x="11185684" y="2819067"/>
                  <a:pt x="11195209" y="2833354"/>
                  <a:pt x="11204734" y="2833354"/>
                </a:cubicBezTo>
                <a:cubicBezTo>
                  <a:pt x="11219021" y="2833354"/>
                  <a:pt x="11252359" y="2823829"/>
                  <a:pt x="11271408" y="2814304"/>
                </a:cubicBezTo>
                <a:cubicBezTo>
                  <a:pt x="11271408" y="2809542"/>
                  <a:pt x="11266646" y="2800017"/>
                  <a:pt x="11261883" y="2795254"/>
                </a:cubicBezTo>
                <a:cubicBezTo>
                  <a:pt x="11242834" y="2790492"/>
                  <a:pt x="11214259" y="2780967"/>
                  <a:pt x="11190446" y="2780967"/>
                </a:cubicBezTo>
                <a:lnTo>
                  <a:pt x="11180921" y="2780967"/>
                </a:lnTo>
                <a:cubicBezTo>
                  <a:pt x="11180921" y="2771442"/>
                  <a:pt x="11171396" y="2757154"/>
                  <a:pt x="11161871" y="2742867"/>
                </a:cubicBezTo>
                <a:cubicBezTo>
                  <a:pt x="11166634" y="2742867"/>
                  <a:pt x="11171396" y="2747629"/>
                  <a:pt x="11176159" y="2752392"/>
                </a:cubicBezTo>
                <a:cubicBezTo>
                  <a:pt x="11176159" y="2752392"/>
                  <a:pt x="11180921" y="2752392"/>
                  <a:pt x="11180921" y="2742867"/>
                </a:cubicBezTo>
                <a:cubicBezTo>
                  <a:pt x="11180921" y="2728579"/>
                  <a:pt x="11157109" y="2719054"/>
                  <a:pt x="11157109" y="2704767"/>
                </a:cubicBezTo>
                <a:cubicBezTo>
                  <a:pt x="11157109" y="2695242"/>
                  <a:pt x="11171396" y="2652379"/>
                  <a:pt x="11171396" y="2642854"/>
                </a:cubicBezTo>
                <a:cubicBezTo>
                  <a:pt x="11171396" y="2628614"/>
                  <a:pt x="11161871" y="2628614"/>
                  <a:pt x="11161871" y="2619089"/>
                </a:cubicBezTo>
                <a:cubicBezTo>
                  <a:pt x="11161871" y="2604802"/>
                  <a:pt x="11171396" y="2547652"/>
                  <a:pt x="11180921" y="2514314"/>
                </a:cubicBezTo>
                <a:lnTo>
                  <a:pt x="11190446" y="2523839"/>
                </a:lnTo>
                <a:cubicBezTo>
                  <a:pt x="11185684" y="2533364"/>
                  <a:pt x="11180921" y="2547652"/>
                  <a:pt x="11180921" y="2561939"/>
                </a:cubicBezTo>
                <a:cubicBezTo>
                  <a:pt x="11180921" y="2580989"/>
                  <a:pt x="11199971" y="2614327"/>
                  <a:pt x="11219021" y="2614327"/>
                </a:cubicBezTo>
                <a:cubicBezTo>
                  <a:pt x="11238071" y="2614327"/>
                  <a:pt x="11261883" y="2590514"/>
                  <a:pt x="11285696" y="2580989"/>
                </a:cubicBezTo>
                <a:cubicBezTo>
                  <a:pt x="11290458" y="2576227"/>
                  <a:pt x="11309508" y="2580989"/>
                  <a:pt x="11323796" y="2576227"/>
                </a:cubicBezTo>
                <a:cubicBezTo>
                  <a:pt x="11304746" y="2538127"/>
                  <a:pt x="11261883" y="2466689"/>
                  <a:pt x="11261883" y="2466689"/>
                </a:cubicBezTo>
                <a:lnTo>
                  <a:pt x="11261883" y="2428589"/>
                </a:lnTo>
                <a:cubicBezTo>
                  <a:pt x="11276171" y="2442877"/>
                  <a:pt x="11295221" y="2457164"/>
                  <a:pt x="11309508" y="2480977"/>
                </a:cubicBezTo>
                <a:cubicBezTo>
                  <a:pt x="11319033" y="2490502"/>
                  <a:pt x="11314271" y="2509552"/>
                  <a:pt x="11323796" y="2523839"/>
                </a:cubicBezTo>
                <a:cubicBezTo>
                  <a:pt x="11333321" y="2538127"/>
                  <a:pt x="11352371" y="2542889"/>
                  <a:pt x="11366658" y="2552414"/>
                </a:cubicBezTo>
                <a:cubicBezTo>
                  <a:pt x="11376183" y="2557177"/>
                  <a:pt x="11385708" y="2576227"/>
                  <a:pt x="11395233" y="2590514"/>
                </a:cubicBezTo>
                <a:cubicBezTo>
                  <a:pt x="11395233" y="2590514"/>
                  <a:pt x="11399996" y="2590514"/>
                  <a:pt x="11399996" y="2580989"/>
                </a:cubicBezTo>
                <a:cubicBezTo>
                  <a:pt x="11399996" y="2561939"/>
                  <a:pt x="11338083" y="2528602"/>
                  <a:pt x="11338083" y="2523839"/>
                </a:cubicBezTo>
                <a:cubicBezTo>
                  <a:pt x="11328558" y="2509552"/>
                  <a:pt x="11333321" y="2485739"/>
                  <a:pt x="11319033" y="2471452"/>
                </a:cubicBezTo>
                <a:cubicBezTo>
                  <a:pt x="11304746" y="2447639"/>
                  <a:pt x="11276171" y="2433352"/>
                  <a:pt x="11271408" y="2414302"/>
                </a:cubicBezTo>
                <a:cubicBezTo>
                  <a:pt x="11252359" y="2352389"/>
                  <a:pt x="11219021" y="2242899"/>
                  <a:pt x="11219021" y="2228612"/>
                </a:cubicBezTo>
                <a:cubicBezTo>
                  <a:pt x="11219021" y="2219087"/>
                  <a:pt x="11223784" y="2219087"/>
                  <a:pt x="11228546" y="2219087"/>
                </a:cubicBezTo>
                <a:cubicBezTo>
                  <a:pt x="11233309" y="2276189"/>
                  <a:pt x="11261883" y="2323814"/>
                  <a:pt x="11290458" y="2385727"/>
                </a:cubicBezTo>
                <a:cubicBezTo>
                  <a:pt x="11295221" y="2395252"/>
                  <a:pt x="11314271" y="2404777"/>
                  <a:pt x="11319033" y="2419064"/>
                </a:cubicBezTo>
                <a:cubicBezTo>
                  <a:pt x="11328558" y="2433352"/>
                  <a:pt x="11328558" y="2457164"/>
                  <a:pt x="11342846" y="2476214"/>
                </a:cubicBezTo>
                <a:cubicBezTo>
                  <a:pt x="11357133" y="2490502"/>
                  <a:pt x="11380946" y="2490502"/>
                  <a:pt x="11399996" y="2504789"/>
                </a:cubicBezTo>
                <a:cubicBezTo>
                  <a:pt x="11409521" y="2514314"/>
                  <a:pt x="11447621" y="2585752"/>
                  <a:pt x="11447621" y="2557177"/>
                </a:cubicBezTo>
                <a:cubicBezTo>
                  <a:pt x="11447621" y="2547652"/>
                  <a:pt x="11428571" y="2519077"/>
                  <a:pt x="11419046" y="2509552"/>
                </a:cubicBezTo>
                <a:cubicBezTo>
                  <a:pt x="11399996" y="2485739"/>
                  <a:pt x="11371421" y="2480977"/>
                  <a:pt x="11352371" y="2466689"/>
                </a:cubicBezTo>
                <a:cubicBezTo>
                  <a:pt x="11338083" y="2447639"/>
                  <a:pt x="11342846" y="2423827"/>
                  <a:pt x="11328558" y="2409539"/>
                </a:cubicBezTo>
                <a:cubicBezTo>
                  <a:pt x="11323796" y="2400014"/>
                  <a:pt x="11304746" y="2385727"/>
                  <a:pt x="11299983" y="2376202"/>
                </a:cubicBezTo>
                <a:cubicBezTo>
                  <a:pt x="11280933" y="2328577"/>
                  <a:pt x="11242834" y="2242899"/>
                  <a:pt x="11242834" y="2233374"/>
                </a:cubicBezTo>
                <a:lnTo>
                  <a:pt x="11242834" y="2214324"/>
                </a:lnTo>
                <a:cubicBezTo>
                  <a:pt x="11271408" y="2238137"/>
                  <a:pt x="11295221" y="2295239"/>
                  <a:pt x="11309508" y="2328577"/>
                </a:cubicBezTo>
                <a:cubicBezTo>
                  <a:pt x="11319033" y="2347627"/>
                  <a:pt x="11342846" y="2361914"/>
                  <a:pt x="11357133" y="2380964"/>
                </a:cubicBezTo>
                <a:cubicBezTo>
                  <a:pt x="11366658" y="2390489"/>
                  <a:pt x="11366658" y="2414302"/>
                  <a:pt x="11385708" y="2433352"/>
                </a:cubicBezTo>
                <a:cubicBezTo>
                  <a:pt x="11399996" y="2447639"/>
                  <a:pt x="11428571" y="2452402"/>
                  <a:pt x="11452383" y="2471452"/>
                </a:cubicBezTo>
                <a:cubicBezTo>
                  <a:pt x="11466671" y="2480977"/>
                  <a:pt x="11480958" y="2504789"/>
                  <a:pt x="11495198" y="2519077"/>
                </a:cubicBezTo>
                <a:lnTo>
                  <a:pt x="11504723" y="2519077"/>
                </a:lnTo>
                <a:cubicBezTo>
                  <a:pt x="11476196" y="2461927"/>
                  <a:pt x="11423808" y="2452402"/>
                  <a:pt x="11385708" y="2414302"/>
                </a:cubicBezTo>
                <a:cubicBezTo>
                  <a:pt x="11376183" y="2400014"/>
                  <a:pt x="11376183" y="2380964"/>
                  <a:pt x="11366658" y="2371439"/>
                </a:cubicBezTo>
                <a:cubicBezTo>
                  <a:pt x="11357133" y="2357152"/>
                  <a:pt x="11333321" y="2342864"/>
                  <a:pt x="11323796" y="2328577"/>
                </a:cubicBezTo>
                <a:cubicBezTo>
                  <a:pt x="11309508" y="2304764"/>
                  <a:pt x="11304746" y="2261902"/>
                  <a:pt x="11276171" y="2233374"/>
                </a:cubicBezTo>
                <a:cubicBezTo>
                  <a:pt x="11299983" y="2238137"/>
                  <a:pt x="11314271" y="2276189"/>
                  <a:pt x="11328558" y="2295239"/>
                </a:cubicBezTo>
                <a:cubicBezTo>
                  <a:pt x="11342846" y="2314289"/>
                  <a:pt x="11376183" y="2323814"/>
                  <a:pt x="11385708" y="2342864"/>
                </a:cubicBezTo>
                <a:cubicBezTo>
                  <a:pt x="11399996" y="2357152"/>
                  <a:pt x="11399996" y="2380964"/>
                  <a:pt x="11414283" y="2400014"/>
                </a:cubicBezTo>
                <a:cubicBezTo>
                  <a:pt x="11433333" y="2419064"/>
                  <a:pt x="11466671" y="2428589"/>
                  <a:pt x="11495198" y="2447639"/>
                </a:cubicBezTo>
                <a:cubicBezTo>
                  <a:pt x="11509486" y="2461927"/>
                  <a:pt x="11528536" y="2490502"/>
                  <a:pt x="11542823" y="2514314"/>
                </a:cubicBezTo>
                <a:cubicBezTo>
                  <a:pt x="11542823" y="2514314"/>
                  <a:pt x="11547586" y="2514314"/>
                  <a:pt x="11547586" y="2504789"/>
                </a:cubicBezTo>
                <a:cubicBezTo>
                  <a:pt x="11547586" y="2485739"/>
                  <a:pt x="11504723" y="2442877"/>
                  <a:pt x="11490436" y="2428589"/>
                </a:cubicBezTo>
                <a:cubicBezTo>
                  <a:pt x="11471433" y="2414302"/>
                  <a:pt x="11442858" y="2409539"/>
                  <a:pt x="11428571" y="2395252"/>
                </a:cubicBezTo>
                <a:cubicBezTo>
                  <a:pt x="11409521" y="2376202"/>
                  <a:pt x="11409521" y="2347627"/>
                  <a:pt x="11395233" y="2333339"/>
                </a:cubicBezTo>
                <a:cubicBezTo>
                  <a:pt x="11385708" y="2314289"/>
                  <a:pt x="11357133" y="2309527"/>
                  <a:pt x="11342846" y="2295239"/>
                </a:cubicBezTo>
                <a:cubicBezTo>
                  <a:pt x="11333321" y="2285714"/>
                  <a:pt x="11333321" y="2271427"/>
                  <a:pt x="11328558" y="2266664"/>
                </a:cubicBezTo>
                <a:cubicBezTo>
                  <a:pt x="11314271" y="2242899"/>
                  <a:pt x="11290458" y="2223849"/>
                  <a:pt x="11271408" y="2214324"/>
                </a:cubicBezTo>
                <a:cubicBezTo>
                  <a:pt x="11280933" y="2214324"/>
                  <a:pt x="11290458" y="2209562"/>
                  <a:pt x="11304746" y="2209562"/>
                </a:cubicBezTo>
                <a:cubicBezTo>
                  <a:pt x="11333321" y="2209562"/>
                  <a:pt x="11347608" y="2238137"/>
                  <a:pt x="11371421" y="2252377"/>
                </a:cubicBezTo>
                <a:close/>
                <a:moveTo>
                  <a:pt x="11299983" y="2114312"/>
                </a:moveTo>
                <a:cubicBezTo>
                  <a:pt x="11299983" y="2119074"/>
                  <a:pt x="11314271" y="2119074"/>
                  <a:pt x="11323796" y="2123837"/>
                </a:cubicBezTo>
                <a:cubicBezTo>
                  <a:pt x="11328558" y="2123837"/>
                  <a:pt x="11338083" y="2133362"/>
                  <a:pt x="11338083" y="2147649"/>
                </a:cubicBezTo>
                <a:cubicBezTo>
                  <a:pt x="11338083" y="2157174"/>
                  <a:pt x="11319033" y="2180987"/>
                  <a:pt x="11304746" y="2190512"/>
                </a:cubicBezTo>
                <a:cubicBezTo>
                  <a:pt x="11295221" y="2200037"/>
                  <a:pt x="11276171" y="2200037"/>
                  <a:pt x="11266646" y="2200037"/>
                </a:cubicBezTo>
                <a:cubicBezTo>
                  <a:pt x="11252359" y="2200037"/>
                  <a:pt x="11190446" y="2195274"/>
                  <a:pt x="11190446" y="2166699"/>
                </a:cubicBezTo>
                <a:cubicBezTo>
                  <a:pt x="11190446" y="2128599"/>
                  <a:pt x="11223784" y="2128599"/>
                  <a:pt x="11233309" y="2128599"/>
                </a:cubicBezTo>
                <a:cubicBezTo>
                  <a:pt x="11257121" y="2128599"/>
                  <a:pt x="11271408" y="2133362"/>
                  <a:pt x="11271408" y="2152412"/>
                </a:cubicBezTo>
                <a:cubicBezTo>
                  <a:pt x="11271408" y="2161937"/>
                  <a:pt x="11266646" y="2166699"/>
                  <a:pt x="11257121" y="2171462"/>
                </a:cubicBezTo>
                <a:lnTo>
                  <a:pt x="11261883" y="2180987"/>
                </a:lnTo>
                <a:cubicBezTo>
                  <a:pt x="11271408" y="2176224"/>
                  <a:pt x="11285696" y="2161937"/>
                  <a:pt x="11285696" y="2152412"/>
                </a:cubicBezTo>
                <a:cubicBezTo>
                  <a:pt x="11285696" y="2114312"/>
                  <a:pt x="11238071" y="2114312"/>
                  <a:pt x="11233309" y="2114312"/>
                </a:cubicBezTo>
                <a:cubicBezTo>
                  <a:pt x="11199971" y="2114312"/>
                  <a:pt x="11180921" y="2133362"/>
                  <a:pt x="11180921" y="2166699"/>
                </a:cubicBezTo>
                <a:cubicBezTo>
                  <a:pt x="11180921" y="2185749"/>
                  <a:pt x="11190446" y="2190512"/>
                  <a:pt x="11219021" y="2209562"/>
                </a:cubicBezTo>
                <a:cubicBezTo>
                  <a:pt x="11209496" y="2219087"/>
                  <a:pt x="11199971" y="2228612"/>
                  <a:pt x="11185684" y="2228612"/>
                </a:cubicBezTo>
                <a:cubicBezTo>
                  <a:pt x="11147584" y="2228612"/>
                  <a:pt x="11147584" y="2200037"/>
                  <a:pt x="11147584" y="2185749"/>
                </a:cubicBezTo>
                <a:lnTo>
                  <a:pt x="11147584" y="2166699"/>
                </a:lnTo>
                <a:cubicBezTo>
                  <a:pt x="11157109" y="2147649"/>
                  <a:pt x="11152346" y="2123837"/>
                  <a:pt x="11180921" y="2109549"/>
                </a:cubicBezTo>
                <a:cubicBezTo>
                  <a:pt x="11180921" y="2104787"/>
                  <a:pt x="11195209" y="2109549"/>
                  <a:pt x="11204734" y="2104787"/>
                </a:cubicBezTo>
                <a:cubicBezTo>
                  <a:pt x="11223784" y="2095262"/>
                  <a:pt x="11228546" y="2085737"/>
                  <a:pt x="11247596" y="2085737"/>
                </a:cubicBezTo>
                <a:cubicBezTo>
                  <a:pt x="11266646" y="2085737"/>
                  <a:pt x="11266646" y="2095262"/>
                  <a:pt x="11299983" y="2114312"/>
                </a:cubicBezTo>
                <a:close/>
                <a:moveTo>
                  <a:pt x="11919013" y="2057162"/>
                </a:moveTo>
                <a:cubicBezTo>
                  <a:pt x="11909488" y="2061924"/>
                  <a:pt x="11899963" y="2071449"/>
                  <a:pt x="11885675" y="2071449"/>
                </a:cubicBezTo>
                <a:cubicBezTo>
                  <a:pt x="11876150" y="2071449"/>
                  <a:pt x="11861911" y="2061924"/>
                  <a:pt x="11847623" y="2052399"/>
                </a:cubicBezTo>
                <a:cubicBezTo>
                  <a:pt x="11828573" y="2071449"/>
                  <a:pt x="11804761" y="2104787"/>
                  <a:pt x="11790473" y="2104787"/>
                </a:cubicBezTo>
                <a:cubicBezTo>
                  <a:pt x="11780948" y="2104787"/>
                  <a:pt x="11752373" y="2066687"/>
                  <a:pt x="11738086" y="2066687"/>
                </a:cubicBezTo>
                <a:cubicBezTo>
                  <a:pt x="11728561" y="2066687"/>
                  <a:pt x="11719036" y="2076212"/>
                  <a:pt x="11709511" y="2080974"/>
                </a:cubicBezTo>
                <a:lnTo>
                  <a:pt x="11709511" y="2028587"/>
                </a:lnTo>
                <a:cubicBezTo>
                  <a:pt x="11733323" y="2057162"/>
                  <a:pt x="11738086" y="2061924"/>
                  <a:pt x="11757136" y="2061924"/>
                </a:cubicBezTo>
                <a:cubicBezTo>
                  <a:pt x="11771423" y="2061924"/>
                  <a:pt x="11814286" y="2052399"/>
                  <a:pt x="11819048" y="2019062"/>
                </a:cubicBezTo>
                <a:cubicBezTo>
                  <a:pt x="11838098" y="2061924"/>
                  <a:pt x="11890438" y="2066687"/>
                  <a:pt x="11919013" y="2057162"/>
                </a:cubicBezTo>
                <a:close/>
                <a:moveTo>
                  <a:pt x="11033331" y="2057162"/>
                </a:moveTo>
                <a:cubicBezTo>
                  <a:pt x="11009519" y="2038112"/>
                  <a:pt x="11014281" y="2019062"/>
                  <a:pt x="10990469" y="2019062"/>
                </a:cubicBezTo>
                <a:cubicBezTo>
                  <a:pt x="10966656" y="2019062"/>
                  <a:pt x="10961894" y="2052399"/>
                  <a:pt x="10961894" y="2061924"/>
                </a:cubicBezTo>
                <a:cubicBezTo>
                  <a:pt x="10961894" y="2071449"/>
                  <a:pt x="10966656" y="2080974"/>
                  <a:pt x="10976181" y="2090499"/>
                </a:cubicBezTo>
                <a:cubicBezTo>
                  <a:pt x="10985706" y="2090499"/>
                  <a:pt x="10995231" y="2080974"/>
                  <a:pt x="10999994" y="2071449"/>
                </a:cubicBezTo>
                <a:lnTo>
                  <a:pt x="10999994" y="2057162"/>
                </a:lnTo>
                <a:lnTo>
                  <a:pt x="10990469" y="2047637"/>
                </a:lnTo>
                <a:cubicBezTo>
                  <a:pt x="10980944" y="2057162"/>
                  <a:pt x="10976181" y="2061924"/>
                  <a:pt x="10980944" y="2071449"/>
                </a:cubicBezTo>
                <a:cubicBezTo>
                  <a:pt x="10976181" y="2066687"/>
                  <a:pt x="10976181" y="2057162"/>
                  <a:pt x="10976181" y="2047637"/>
                </a:cubicBezTo>
                <a:cubicBezTo>
                  <a:pt x="10976181" y="2047637"/>
                  <a:pt x="10971419" y="2042874"/>
                  <a:pt x="10985706" y="2042874"/>
                </a:cubicBezTo>
                <a:cubicBezTo>
                  <a:pt x="10999994" y="2042874"/>
                  <a:pt x="11004756" y="2057162"/>
                  <a:pt x="11004756" y="2061924"/>
                </a:cubicBezTo>
                <a:cubicBezTo>
                  <a:pt x="11004756" y="2076212"/>
                  <a:pt x="10990469" y="2095262"/>
                  <a:pt x="10980944" y="2095262"/>
                </a:cubicBezTo>
                <a:cubicBezTo>
                  <a:pt x="10957131" y="2095262"/>
                  <a:pt x="10957131" y="2066687"/>
                  <a:pt x="10957131" y="2061924"/>
                </a:cubicBezTo>
                <a:cubicBezTo>
                  <a:pt x="10957131" y="2047637"/>
                  <a:pt x="10957131" y="2014299"/>
                  <a:pt x="10995231" y="2014299"/>
                </a:cubicBezTo>
                <a:cubicBezTo>
                  <a:pt x="10999994" y="2014299"/>
                  <a:pt x="11023806" y="2033349"/>
                  <a:pt x="11033331" y="2057162"/>
                </a:cubicBezTo>
                <a:close/>
                <a:moveTo>
                  <a:pt x="11995213" y="2019062"/>
                </a:moveTo>
                <a:cubicBezTo>
                  <a:pt x="11995213" y="2057162"/>
                  <a:pt x="12052363" y="2076212"/>
                  <a:pt x="12080938" y="2061924"/>
                </a:cubicBezTo>
                <a:cubicBezTo>
                  <a:pt x="12057125" y="2071449"/>
                  <a:pt x="12023788" y="2080974"/>
                  <a:pt x="12009500" y="2080974"/>
                </a:cubicBezTo>
                <a:cubicBezTo>
                  <a:pt x="11985688" y="2080974"/>
                  <a:pt x="11985688" y="2071449"/>
                  <a:pt x="11942825" y="2057162"/>
                </a:cubicBezTo>
                <a:cubicBezTo>
                  <a:pt x="11961875" y="2080974"/>
                  <a:pt x="11995213" y="2100024"/>
                  <a:pt x="12023788" y="2100024"/>
                </a:cubicBezTo>
                <a:cubicBezTo>
                  <a:pt x="12004738" y="2104787"/>
                  <a:pt x="11976163" y="2114312"/>
                  <a:pt x="11961875" y="2114312"/>
                </a:cubicBezTo>
                <a:cubicBezTo>
                  <a:pt x="11952350" y="2114312"/>
                  <a:pt x="11928538" y="2100024"/>
                  <a:pt x="11904725" y="2090499"/>
                </a:cubicBezTo>
                <a:cubicBezTo>
                  <a:pt x="11914250" y="2119074"/>
                  <a:pt x="11952350" y="2128599"/>
                  <a:pt x="11966638" y="2138124"/>
                </a:cubicBezTo>
                <a:cubicBezTo>
                  <a:pt x="11957113" y="2138124"/>
                  <a:pt x="11938063" y="2147649"/>
                  <a:pt x="11928538" y="2147649"/>
                </a:cubicBezTo>
                <a:cubicBezTo>
                  <a:pt x="11890438" y="2147649"/>
                  <a:pt x="11885675" y="2119074"/>
                  <a:pt x="11842861" y="2090499"/>
                </a:cubicBezTo>
                <a:cubicBezTo>
                  <a:pt x="11847623" y="2104787"/>
                  <a:pt x="11885675" y="2142887"/>
                  <a:pt x="11904725" y="2161937"/>
                </a:cubicBezTo>
                <a:cubicBezTo>
                  <a:pt x="11899963" y="2166699"/>
                  <a:pt x="11890438" y="2166699"/>
                  <a:pt x="11880913" y="2166699"/>
                </a:cubicBezTo>
                <a:cubicBezTo>
                  <a:pt x="11852386" y="2166699"/>
                  <a:pt x="11847623" y="2142887"/>
                  <a:pt x="11799998" y="2128599"/>
                </a:cubicBezTo>
                <a:cubicBezTo>
                  <a:pt x="11814286" y="2147649"/>
                  <a:pt x="11833336" y="2166699"/>
                  <a:pt x="11852386" y="2180987"/>
                </a:cubicBezTo>
                <a:cubicBezTo>
                  <a:pt x="11819048" y="2180987"/>
                  <a:pt x="11714273" y="2166699"/>
                  <a:pt x="11714273" y="2100024"/>
                </a:cubicBezTo>
                <a:cubicBezTo>
                  <a:pt x="11714273" y="2085737"/>
                  <a:pt x="11738086" y="2085737"/>
                  <a:pt x="11738086" y="2085737"/>
                </a:cubicBezTo>
                <a:cubicBezTo>
                  <a:pt x="11752373" y="2085737"/>
                  <a:pt x="11780948" y="2119074"/>
                  <a:pt x="11795236" y="2119074"/>
                </a:cubicBezTo>
                <a:cubicBezTo>
                  <a:pt x="11804761" y="2119074"/>
                  <a:pt x="11838098" y="2071449"/>
                  <a:pt x="11847623" y="2071449"/>
                </a:cubicBezTo>
                <a:cubicBezTo>
                  <a:pt x="11861911" y="2071449"/>
                  <a:pt x="11876150" y="2085737"/>
                  <a:pt x="11890438" y="2085737"/>
                </a:cubicBezTo>
                <a:cubicBezTo>
                  <a:pt x="11919013" y="2085737"/>
                  <a:pt x="11947588" y="2033349"/>
                  <a:pt x="11966638" y="2009537"/>
                </a:cubicBezTo>
                <a:cubicBezTo>
                  <a:pt x="11976163" y="2009537"/>
                  <a:pt x="11990450" y="2014299"/>
                  <a:pt x="11995213" y="2019062"/>
                </a:cubicBezTo>
                <a:close/>
                <a:moveTo>
                  <a:pt x="12133325" y="2023824"/>
                </a:moveTo>
                <a:cubicBezTo>
                  <a:pt x="12109513" y="2033349"/>
                  <a:pt x="12061888" y="2047637"/>
                  <a:pt x="12052363" y="2047637"/>
                </a:cubicBezTo>
                <a:cubicBezTo>
                  <a:pt x="12038075" y="2047637"/>
                  <a:pt x="12028550" y="2042874"/>
                  <a:pt x="12014263" y="2033349"/>
                </a:cubicBezTo>
                <a:cubicBezTo>
                  <a:pt x="12019025" y="2028587"/>
                  <a:pt x="12052363" y="2023824"/>
                  <a:pt x="12061888" y="2004774"/>
                </a:cubicBezTo>
                <a:cubicBezTo>
                  <a:pt x="12085700" y="2023824"/>
                  <a:pt x="12109513" y="2023824"/>
                  <a:pt x="12133325" y="2023824"/>
                </a:cubicBezTo>
                <a:close/>
                <a:moveTo>
                  <a:pt x="11428571" y="2023824"/>
                </a:moveTo>
                <a:cubicBezTo>
                  <a:pt x="11385708" y="2014299"/>
                  <a:pt x="11328558" y="2076212"/>
                  <a:pt x="11338083" y="2119074"/>
                </a:cubicBezTo>
                <a:cubicBezTo>
                  <a:pt x="11285696" y="2090499"/>
                  <a:pt x="11280933" y="2071449"/>
                  <a:pt x="11247596" y="2071449"/>
                </a:cubicBezTo>
                <a:cubicBezTo>
                  <a:pt x="11228546" y="2071449"/>
                  <a:pt x="11223784" y="2080974"/>
                  <a:pt x="11204734" y="2090499"/>
                </a:cubicBezTo>
                <a:cubicBezTo>
                  <a:pt x="11195209" y="2095262"/>
                  <a:pt x="11176159" y="2090499"/>
                  <a:pt x="11171396" y="2100024"/>
                </a:cubicBezTo>
                <a:cubicBezTo>
                  <a:pt x="11152346" y="2109549"/>
                  <a:pt x="11147584" y="2133362"/>
                  <a:pt x="11142821" y="2147649"/>
                </a:cubicBezTo>
                <a:cubicBezTo>
                  <a:pt x="11142821" y="2123837"/>
                  <a:pt x="11161871" y="2076212"/>
                  <a:pt x="11180921" y="2057162"/>
                </a:cubicBezTo>
                <a:cubicBezTo>
                  <a:pt x="11185684" y="2061924"/>
                  <a:pt x="11190446" y="2071449"/>
                  <a:pt x="11204734" y="2071449"/>
                </a:cubicBezTo>
                <a:cubicBezTo>
                  <a:pt x="11233309" y="2071449"/>
                  <a:pt x="11290458" y="2009537"/>
                  <a:pt x="11299983" y="2009537"/>
                </a:cubicBezTo>
                <a:cubicBezTo>
                  <a:pt x="11319033" y="2009537"/>
                  <a:pt x="11314271" y="2047637"/>
                  <a:pt x="11342846" y="2047637"/>
                </a:cubicBezTo>
                <a:cubicBezTo>
                  <a:pt x="11352371" y="2047637"/>
                  <a:pt x="11385708" y="2004774"/>
                  <a:pt x="11395233" y="2004774"/>
                </a:cubicBezTo>
                <a:cubicBezTo>
                  <a:pt x="11399996" y="2004774"/>
                  <a:pt x="11423808" y="2019062"/>
                  <a:pt x="11428571" y="2023824"/>
                </a:cubicBezTo>
                <a:close/>
                <a:moveTo>
                  <a:pt x="11623786" y="2009537"/>
                </a:moveTo>
                <a:cubicBezTo>
                  <a:pt x="11638073" y="2014299"/>
                  <a:pt x="11657123" y="2038112"/>
                  <a:pt x="11666648" y="2047637"/>
                </a:cubicBezTo>
                <a:cubicBezTo>
                  <a:pt x="11671411" y="2057162"/>
                  <a:pt x="11671411" y="2061924"/>
                  <a:pt x="11671411" y="2076212"/>
                </a:cubicBezTo>
                <a:cubicBezTo>
                  <a:pt x="11671411" y="2119074"/>
                  <a:pt x="11647598" y="2123837"/>
                  <a:pt x="11619023" y="2123837"/>
                </a:cubicBezTo>
                <a:cubicBezTo>
                  <a:pt x="11576161" y="2123837"/>
                  <a:pt x="11580923" y="2095262"/>
                  <a:pt x="11542823" y="2066687"/>
                </a:cubicBezTo>
                <a:cubicBezTo>
                  <a:pt x="11547586" y="2052399"/>
                  <a:pt x="11590448" y="2038112"/>
                  <a:pt x="11599973" y="2038112"/>
                </a:cubicBezTo>
                <a:cubicBezTo>
                  <a:pt x="11628548" y="2038112"/>
                  <a:pt x="11614261" y="2057162"/>
                  <a:pt x="11633311" y="2076212"/>
                </a:cubicBezTo>
                <a:cubicBezTo>
                  <a:pt x="11628548" y="2076212"/>
                  <a:pt x="11619023" y="2080974"/>
                  <a:pt x="11609498" y="2080974"/>
                </a:cubicBezTo>
                <a:cubicBezTo>
                  <a:pt x="11595211" y="2080974"/>
                  <a:pt x="11580923" y="2090499"/>
                  <a:pt x="11580923" y="2076212"/>
                </a:cubicBezTo>
                <a:cubicBezTo>
                  <a:pt x="11580923" y="2090499"/>
                  <a:pt x="11599973" y="2095262"/>
                  <a:pt x="11609498" y="2095262"/>
                </a:cubicBezTo>
                <a:cubicBezTo>
                  <a:pt x="11623786" y="2095262"/>
                  <a:pt x="11638073" y="2085737"/>
                  <a:pt x="11647598" y="2080974"/>
                </a:cubicBezTo>
                <a:cubicBezTo>
                  <a:pt x="11633311" y="2061924"/>
                  <a:pt x="11638073" y="2023824"/>
                  <a:pt x="11604736" y="2023824"/>
                </a:cubicBezTo>
                <a:cubicBezTo>
                  <a:pt x="11585686" y="2023824"/>
                  <a:pt x="11533298" y="2038112"/>
                  <a:pt x="11533298" y="2066687"/>
                </a:cubicBezTo>
                <a:cubicBezTo>
                  <a:pt x="11533298" y="2076212"/>
                  <a:pt x="11566636" y="2114312"/>
                  <a:pt x="11595211" y="2128599"/>
                </a:cubicBezTo>
                <a:cubicBezTo>
                  <a:pt x="11609498" y="2138124"/>
                  <a:pt x="11633311" y="2138124"/>
                  <a:pt x="11652361" y="2138124"/>
                </a:cubicBezTo>
                <a:cubicBezTo>
                  <a:pt x="11652361" y="2142887"/>
                  <a:pt x="11657123" y="2142887"/>
                  <a:pt x="11657123" y="2157174"/>
                </a:cubicBezTo>
                <a:cubicBezTo>
                  <a:pt x="11657123" y="2171462"/>
                  <a:pt x="11642836" y="2180987"/>
                  <a:pt x="11633311" y="2180987"/>
                </a:cubicBezTo>
                <a:cubicBezTo>
                  <a:pt x="11623786" y="2180987"/>
                  <a:pt x="11576161" y="2147649"/>
                  <a:pt x="11566636" y="2147649"/>
                </a:cubicBezTo>
                <a:cubicBezTo>
                  <a:pt x="11504723" y="2147649"/>
                  <a:pt x="11490436" y="2157174"/>
                  <a:pt x="11447621" y="2209562"/>
                </a:cubicBezTo>
                <a:cubicBezTo>
                  <a:pt x="11447621" y="2214324"/>
                  <a:pt x="11442858" y="2223849"/>
                  <a:pt x="11447621" y="2228612"/>
                </a:cubicBezTo>
                <a:cubicBezTo>
                  <a:pt x="11438096" y="2228612"/>
                  <a:pt x="11423808" y="2233374"/>
                  <a:pt x="11414283" y="2233374"/>
                </a:cubicBezTo>
                <a:cubicBezTo>
                  <a:pt x="11399996" y="2233374"/>
                  <a:pt x="11385708" y="2209562"/>
                  <a:pt x="11376183" y="2200037"/>
                </a:cubicBezTo>
                <a:cubicBezTo>
                  <a:pt x="11361896" y="2190512"/>
                  <a:pt x="11342846" y="2195274"/>
                  <a:pt x="11323796" y="2195274"/>
                </a:cubicBezTo>
                <a:cubicBezTo>
                  <a:pt x="11328558" y="2185749"/>
                  <a:pt x="11338083" y="2171462"/>
                  <a:pt x="11347608" y="2157174"/>
                </a:cubicBezTo>
                <a:cubicBezTo>
                  <a:pt x="11361896" y="2195274"/>
                  <a:pt x="11385708" y="2200037"/>
                  <a:pt x="11414283" y="2200037"/>
                </a:cubicBezTo>
                <a:cubicBezTo>
                  <a:pt x="11466671" y="2200037"/>
                  <a:pt x="11485673" y="2166699"/>
                  <a:pt x="11485673" y="2133362"/>
                </a:cubicBezTo>
                <a:cubicBezTo>
                  <a:pt x="11485673" y="2100024"/>
                  <a:pt x="11480958" y="2071449"/>
                  <a:pt x="11438096" y="2071449"/>
                </a:cubicBezTo>
                <a:cubicBezTo>
                  <a:pt x="11419046" y="2071449"/>
                  <a:pt x="11376183" y="2085737"/>
                  <a:pt x="11376183" y="2114312"/>
                </a:cubicBezTo>
                <a:cubicBezTo>
                  <a:pt x="11376183" y="2142887"/>
                  <a:pt x="11409521" y="2161937"/>
                  <a:pt x="11419046" y="2161937"/>
                </a:cubicBezTo>
                <a:cubicBezTo>
                  <a:pt x="11442858" y="2161937"/>
                  <a:pt x="11457146" y="2142887"/>
                  <a:pt x="11457146" y="2133362"/>
                </a:cubicBezTo>
                <a:cubicBezTo>
                  <a:pt x="11457146" y="2119074"/>
                  <a:pt x="11442858" y="2109549"/>
                  <a:pt x="11428571" y="2104787"/>
                </a:cubicBezTo>
                <a:cubicBezTo>
                  <a:pt x="11423808" y="2109549"/>
                  <a:pt x="11419046" y="2109549"/>
                  <a:pt x="11414283" y="2114312"/>
                </a:cubicBezTo>
                <a:cubicBezTo>
                  <a:pt x="11423808" y="2119074"/>
                  <a:pt x="11438096" y="2123837"/>
                  <a:pt x="11447621" y="2133362"/>
                </a:cubicBezTo>
                <a:cubicBezTo>
                  <a:pt x="11442858" y="2142887"/>
                  <a:pt x="11433333" y="2147649"/>
                  <a:pt x="11419046" y="2147649"/>
                </a:cubicBezTo>
                <a:cubicBezTo>
                  <a:pt x="11395233" y="2147649"/>
                  <a:pt x="11390471" y="2119074"/>
                  <a:pt x="11390471" y="2114312"/>
                </a:cubicBezTo>
                <a:cubicBezTo>
                  <a:pt x="11390471" y="2090499"/>
                  <a:pt x="11433333" y="2085737"/>
                  <a:pt x="11438096" y="2085737"/>
                </a:cubicBezTo>
                <a:cubicBezTo>
                  <a:pt x="11452383" y="2085737"/>
                  <a:pt x="11461908" y="2080974"/>
                  <a:pt x="11466671" y="2100024"/>
                </a:cubicBezTo>
                <a:cubicBezTo>
                  <a:pt x="11471433" y="2114312"/>
                  <a:pt x="11476196" y="2138124"/>
                  <a:pt x="11476196" y="2152412"/>
                </a:cubicBezTo>
                <a:cubicBezTo>
                  <a:pt x="11476196" y="2180987"/>
                  <a:pt x="11419046" y="2190512"/>
                  <a:pt x="11414283" y="2190512"/>
                </a:cubicBezTo>
                <a:cubicBezTo>
                  <a:pt x="11357133" y="2190512"/>
                  <a:pt x="11352371" y="2138124"/>
                  <a:pt x="11352371" y="2114312"/>
                </a:cubicBezTo>
                <a:cubicBezTo>
                  <a:pt x="11352371" y="2061924"/>
                  <a:pt x="11390471" y="2038112"/>
                  <a:pt x="11423808" y="2038112"/>
                </a:cubicBezTo>
                <a:cubicBezTo>
                  <a:pt x="11438096" y="2038112"/>
                  <a:pt x="11452383" y="2047637"/>
                  <a:pt x="11466671" y="2047637"/>
                </a:cubicBezTo>
                <a:cubicBezTo>
                  <a:pt x="11495198" y="2047637"/>
                  <a:pt x="11499961" y="2023824"/>
                  <a:pt x="11509486" y="1995249"/>
                </a:cubicBezTo>
                <a:cubicBezTo>
                  <a:pt x="11519011" y="1995249"/>
                  <a:pt x="11528536" y="1980962"/>
                  <a:pt x="11538061" y="1980962"/>
                </a:cubicBezTo>
                <a:cubicBezTo>
                  <a:pt x="11552348" y="1980962"/>
                  <a:pt x="11595211" y="2000012"/>
                  <a:pt x="11623786" y="2009537"/>
                </a:cubicBezTo>
                <a:close/>
                <a:moveTo>
                  <a:pt x="11095244" y="2057162"/>
                </a:moveTo>
                <a:cubicBezTo>
                  <a:pt x="11100006" y="2076212"/>
                  <a:pt x="11114246" y="2119074"/>
                  <a:pt x="11114246" y="2128599"/>
                </a:cubicBezTo>
                <a:cubicBezTo>
                  <a:pt x="11114246" y="2157174"/>
                  <a:pt x="11061906" y="2219087"/>
                  <a:pt x="11038094" y="2219087"/>
                </a:cubicBezTo>
                <a:cubicBezTo>
                  <a:pt x="11014281" y="2219087"/>
                  <a:pt x="11004756" y="2152412"/>
                  <a:pt x="11004756" y="2142887"/>
                </a:cubicBezTo>
                <a:cubicBezTo>
                  <a:pt x="11004756" y="2123837"/>
                  <a:pt x="11019044" y="2100024"/>
                  <a:pt x="11038094" y="2100024"/>
                </a:cubicBezTo>
                <a:cubicBezTo>
                  <a:pt x="11057144" y="2100024"/>
                  <a:pt x="11061906" y="2123837"/>
                  <a:pt x="11061906" y="2133362"/>
                </a:cubicBezTo>
                <a:cubicBezTo>
                  <a:pt x="11061906" y="2147649"/>
                  <a:pt x="11057144" y="2157174"/>
                  <a:pt x="11033331" y="2161937"/>
                </a:cubicBezTo>
                <a:cubicBezTo>
                  <a:pt x="11028569" y="2157174"/>
                  <a:pt x="11023806" y="2147649"/>
                  <a:pt x="11028569" y="2138124"/>
                </a:cubicBezTo>
                <a:lnTo>
                  <a:pt x="11028569" y="2152412"/>
                </a:lnTo>
                <a:cubicBezTo>
                  <a:pt x="11033331" y="2152412"/>
                  <a:pt x="11028569" y="2157174"/>
                  <a:pt x="11042856" y="2157174"/>
                </a:cubicBezTo>
                <a:cubicBezTo>
                  <a:pt x="11052381" y="2157174"/>
                  <a:pt x="11061906" y="2147649"/>
                  <a:pt x="11061906" y="2133362"/>
                </a:cubicBezTo>
                <a:cubicBezTo>
                  <a:pt x="11061906" y="2123837"/>
                  <a:pt x="11047619" y="2104787"/>
                  <a:pt x="11033331" y="2104787"/>
                </a:cubicBezTo>
                <a:cubicBezTo>
                  <a:pt x="11009519" y="2104787"/>
                  <a:pt x="11009519" y="2138124"/>
                  <a:pt x="11009519" y="2142887"/>
                </a:cubicBezTo>
                <a:cubicBezTo>
                  <a:pt x="11009519" y="2157174"/>
                  <a:pt x="11019044" y="2214324"/>
                  <a:pt x="11042856" y="2214324"/>
                </a:cubicBezTo>
                <a:cubicBezTo>
                  <a:pt x="11057144" y="2214324"/>
                  <a:pt x="11100006" y="2157174"/>
                  <a:pt x="11104721" y="2147649"/>
                </a:cubicBezTo>
                <a:cubicBezTo>
                  <a:pt x="11109484" y="2142887"/>
                  <a:pt x="11109484" y="2138124"/>
                  <a:pt x="11109484" y="2128599"/>
                </a:cubicBezTo>
                <a:cubicBezTo>
                  <a:pt x="11109484" y="2114312"/>
                  <a:pt x="11100006" y="2100024"/>
                  <a:pt x="11095244" y="2085737"/>
                </a:cubicBezTo>
                <a:cubicBezTo>
                  <a:pt x="11090481" y="2071449"/>
                  <a:pt x="11090481" y="2047637"/>
                  <a:pt x="11080956" y="2038112"/>
                </a:cubicBezTo>
                <a:cubicBezTo>
                  <a:pt x="11057144" y="2004774"/>
                  <a:pt x="11014281" y="1976199"/>
                  <a:pt x="10999994" y="1976199"/>
                </a:cubicBezTo>
                <a:cubicBezTo>
                  <a:pt x="10980944" y="1976199"/>
                  <a:pt x="10952369" y="2004774"/>
                  <a:pt x="10938081" y="2023824"/>
                </a:cubicBezTo>
                <a:cubicBezTo>
                  <a:pt x="10928556" y="2033349"/>
                  <a:pt x="10933319" y="2052399"/>
                  <a:pt x="10923794" y="2066687"/>
                </a:cubicBezTo>
                <a:cubicBezTo>
                  <a:pt x="10890456" y="2109549"/>
                  <a:pt x="10880931" y="2100024"/>
                  <a:pt x="10880931" y="2142887"/>
                </a:cubicBezTo>
                <a:cubicBezTo>
                  <a:pt x="10880931" y="2161937"/>
                  <a:pt x="10885694" y="2214324"/>
                  <a:pt x="10919031" y="2214324"/>
                </a:cubicBezTo>
                <a:cubicBezTo>
                  <a:pt x="10952369" y="2214324"/>
                  <a:pt x="10966656" y="2166699"/>
                  <a:pt x="10966656" y="2157174"/>
                </a:cubicBezTo>
                <a:cubicBezTo>
                  <a:pt x="10966656" y="2142887"/>
                  <a:pt x="10961894" y="2109549"/>
                  <a:pt x="10938081" y="2109549"/>
                </a:cubicBezTo>
                <a:cubicBezTo>
                  <a:pt x="10919031" y="2109549"/>
                  <a:pt x="10909506" y="2138124"/>
                  <a:pt x="10909506" y="2138124"/>
                </a:cubicBezTo>
                <a:cubicBezTo>
                  <a:pt x="10909506" y="2152412"/>
                  <a:pt x="10923794" y="2152412"/>
                  <a:pt x="10928556" y="2157174"/>
                </a:cubicBezTo>
                <a:lnTo>
                  <a:pt x="10909506" y="2157174"/>
                </a:lnTo>
                <a:lnTo>
                  <a:pt x="10909506" y="2123837"/>
                </a:lnTo>
                <a:cubicBezTo>
                  <a:pt x="10919031" y="2114312"/>
                  <a:pt x="10928556" y="2104787"/>
                  <a:pt x="10938081" y="2104787"/>
                </a:cubicBezTo>
                <a:cubicBezTo>
                  <a:pt x="10966656" y="2104787"/>
                  <a:pt x="10971419" y="2147649"/>
                  <a:pt x="10971419" y="2152412"/>
                </a:cubicBezTo>
                <a:cubicBezTo>
                  <a:pt x="10971419" y="2185749"/>
                  <a:pt x="10942844" y="2219087"/>
                  <a:pt x="10919031" y="2219087"/>
                </a:cubicBezTo>
                <a:cubicBezTo>
                  <a:pt x="10880931" y="2219087"/>
                  <a:pt x="10876169" y="2152412"/>
                  <a:pt x="10876169" y="2142887"/>
                </a:cubicBezTo>
                <a:cubicBezTo>
                  <a:pt x="10876169" y="2100024"/>
                  <a:pt x="10885694" y="2109549"/>
                  <a:pt x="10919031" y="2061924"/>
                </a:cubicBezTo>
                <a:cubicBezTo>
                  <a:pt x="10923794" y="2052399"/>
                  <a:pt x="10923794" y="2033349"/>
                  <a:pt x="10933319" y="2023824"/>
                </a:cubicBezTo>
                <a:cubicBezTo>
                  <a:pt x="10966656" y="1976199"/>
                  <a:pt x="10976181" y="1976199"/>
                  <a:pt x="10999994" y="1976199"/>
                </a:cubicBezTo>
                <a:cubicBezTo>
                  <a:pt x="11023806" y="1976199"/>
                  <a:pt x="11090481" y="2023824"/>
                  <a:pt x="11095244" y="2057162"/>
                </a:cubicBezTo>
                <a:close/>
                <a:moveTo>
                  <a:pt x="11304746" y="1971437"/>
                </a:moveTo>
                <a:cubicBezTo>
                  <a:pt x="11319033" y="1971437"/>
                  <a:pt x="11328558" y="1966674"/>
                  <a:pt x="11338083" y="1961912"/>
                </a:cubicBezTo>
                <a:cubicBezTo>
                  <a:pt x="11338083" y="1961912"/>
                  <a:pt x="11342846" y="1957149"/>
                  <a:pt x="11342846" y="1971437"/>
                </a:cubicBezTo>
                <a:cubicBezTo>
                  <a:pt x="11342846" y="1980962"/>
                  <a:pt x="11323796" y="1985724"/>
                  <a:pt x="11309508" y="1990487"/>
                </a:cubicBezTo>
                <a:cubicBezTo>
                  <a:pt x="11304746" y="1995249"/>
                  <a:pt x="11295221" y="1995249"/>
                  <a:pt x="11285696" y="1995249"/>
                </a:cubicBezTo>
                <a:cubicBezTo>
                  <a:pt x="11276171" y="2009537"/>
                  <a:pt x="11266646" y="2023824"/>
                  <a:pt x="11252359" y="2033349"/>
                </a:cubicBezTo>
                <a:cubicBezTo>
                  <a:pt x="11238071" y="2042874"/>
                  <a:pt x="11219021" y="2057162"/>
                  <a:pt x="11204734" y="2057162"/>
                </a:cubicBezTo>
                <a:cubicBezTo>
                  <a:pt x="11195209" y="2057162"/>
                  <a:pt x="11190446" y="2042874"/>
                  <a:pt x="11180921" y="2042874"/>
                </a:cubicBezTo>
                <a:cubicBezTo>
                  <a:pt x="11142821" y="2042874"/>
                  <a:pt x="11152346" y="2080974"/>
                  <a:pt x="11138059" y="2109549"/>
                </a:cubicBezTo>
                <a:lnTo>
                  <a:pt x="11138059" y="2004774"/>
                </a:lnTo>
                <a:cubicBezTo>
                  <a:pt x="11147584" y="2009537"/>
                  <a:pt x="11157109" y="2009537"/>
                  <a:pt x="11166634" y="2009537"/>
                </a:cubicBezTo>
                <a:cubicBezTo>
                  <a:pt x="11209496" y="2009537"/>
                  <a:pt x="11228546" y="1995249"/>
                  <a:pt x="11261883" y="1942862"/>
                </a:cubicBezTo>
                <a:cubicBezTo>
                  <a:pt x="11276171" y="1952387"/>
                  <a:pt x="11295221" y="1971437"/>
                  <a:pt x="11304746" y="1971437"/>
                </a:cubicBezTo>
                <a:close/>
                <a:moveTo>
                  <a:pt x="11599973" y="1876187"/>
                </a:moveTo>
                <a:cubicBezTo>
                  <a:pt x="11609498" y="1880949"/>
                  <a:pt x="11628548" y="1876187"/>
                  <a:pt x="11642836" y="1885712"/>
                </a:cubicBezTo>
                <a:cubicBezTo>
                  <a:pt x="11657123" y="1899999"/>
                  <a:pt x="11685698" y="1933337"/>
                  <a:pt x="11685698" y="1947624"/>
                </a:cubicBezTo>
                <a:cubicBezTo>
                  <a:pt x="11685698" y="1966674"/>
                  <a:pt x="11633311" y="1990487"/>
                  <a:pt x="11614261" y="1990487"/>
                </a:cubicBezTo>
                <a:cubicBezTo>
                  <a:pt x="11585686" y="1990487"/>
                  <a:pt x="11547586" y="1976199"/>
                  <a:pt x="11547586" y="1952387"/>
                </a:cubicBezTo>
                <a:cubicBezTo>
                  <a:pt x="11547586" y="1938099"/>
                  <a:pt x="11571398" y="1914287"/>
                  <a:pt x="11585686" y="1914287"/>
                </a:cubicBezTo>
                <a:cubicBezTo>
                  <a:pt x="11595211" y="1914287"/>
                  <a:pt x="11614261" y="1923812"/>
                  <a:pt x="11628548" y="1933337"/>
                </a:cubicBezTo>
                <a:cubicBezTo>
                  <a:pt x="11623786" y="1947624"/>
                  <a:pt x="11609498" y="1957149"/>
                  <a:pt x="11599973" y="1966674"/>
                </a:cubicBezTo>
                <a:cubicBezTo>
                  <a:pt x="11599973" y="1966674"/>
                  <a:pt x="11595211" y="1971437"/>
                  <a:pt x="11609498" y="1971437"/>
                </a:cubicBezTo>
                <a:cubicBezTo>
                  <a:pt x="11619023" y="1971437"/>
                  <a:pt x="11642836" y="1947624"/>
                  <a:pt x="11642836" y="1938099"/>
                </a:cubicBezTo>
                <a:cubicBezTo>
                  <a:pt x="11642836" y="1919049"/>
                  <a:pt x="11595211" y="1904762"/>
                  <a:pt x="11585686" y="1904762"/>
                </a:cubicBezTo>
                <a:cubicBezTo>
                  <a:pt x="11571398" y="1904762"/>
                  <a:pt x="11557111" y="1904762"/>
                  <a:pt x="11542823" y="1933337"/>
                </a:cubicBezTo>
                <a:cubicBezTo>
                  <a:pt x="11538061" y="1933337"/>
                  <a:pt x="11533298" y="1919049"/>
                  <a:pt x="11523773" y="1914287"/>
                </a:cubicBezTo>
                <a:cubicBezTo>
                  <a:pt x="11504723" y="1904762"/>
                  <a:pt x="11480958" y="1904762"/>
                  <a:pt x="11466671" y="1904762"/>
                </a:cubicBezTo>
                <a:cubicBezTo>
                  <a:pt x="11457146" y="1904762"/>
                  <a:pt x="11433333" y="1919049"/>
                  <a:pt x="11433333" y="1933337"/>
                </a:cubicBezTo>
                <a:cubicBezTo>
                  <a:pt x="11433333" y="1942862"/>
                  <a:pt x="11438096" y="1947624"/>
                  <a:pt x="11447621" y="1957149"/>
                </a:cubicBezTo>
                <a:cubicBezTo>
                  <a:pt x="11447621" y="1957149"/>
                  <a:pt x="11452383" y="1957149"/>
                  <a:pt x="11457146" y="1952387"/>
                </a:cubicBezTo>
                <a:cubicBezTo>
                  <a:pt x="11452383" y="1947624"/>
                  <a:pt x="11447621" y="1947624"/>
                  <a:pt x="11447621" y="1933337"/>
                </a:cubicBezTo>
                <a:cubicBezTo>
                  <a:pt x="11447621" y="1923812"/>
                  <a:pt x="11452383" y="1928574"/>
                  <a:pt x="11452383" y="1919049"/>
                </a:cubicBezTo>
                <a:lnTo>
                  <a:pt x="11476196" y="1919049"/>
                </a:lnTo>
                <a:cubicBezTo>
                  <a:pt x="11490436" y="1923812"/>
                  <a:pt x="11499961" y="1919049"/>
                  <a:pt x="11509486" y="1923812"/>
                </a:cubicBezTo>
                <a:cubicBezTo>
                  <a:pt x="11519011" y="1923812"/>
                  <a:pt x="11533298" y="1947624"/>
                  <a:pt x="11533298" y="1957149"/>
                </a:cubicBezTo>
                <a:cubicBezTo>
                  <a:pt x="11533298" y="1976199"/>
                  <a:pt x="11466671" y="1995249"/>
                  <a:pt x="11461908" y="1995249"/>
                </a:cubicBezTo>
                <a:cubicBezTo>
                  <a:pt x="11452383" y="1995249"/>
                  <a:pt x="11442858" y="1985724"/>
                  <a:pt x="11433333" y="1976199"/>
                </a:cubicBezTo>
                <a:cubicBezTo>
                  <a:pt x="11404758" y="1980962"/>
                  <a:pt x="11385708" y="1961912"/>
                  <a:pt x="11385708" y="1942862"/>
                </a:cubicBezTo>
                <a:cubicBezTo>
                  <a:pt x="11385708" y="1928574"/>
                  <a:pt x="11404758" y="1919049"/>
                  <a:pt x="11423808" y="1904762"/>
                </a:cubicBezTo>
                <a:cubicBezTo>
                  <a:pt x="11433333" y="1899999"/>
                  <a:pt x="11438096" y="1885712"/>
                  <a:pt x="11452383" y="1880949"/>
                </a:cubicBezTo>
                <a:cubicBezTo>
                  <a:pt x="11457146" y="1876187"/>
                  <a:pt x="11466671" y="1876187"/>
                  <a:pt x="11476196" y="1876187"/>
                </a:cubicBezTo>
                <a:cubicBezTo>
                  <a:pt x="11490436" y="1876187"/>
                  <a:pt x="11490436" y="1885712"/>
                  <a:pt x="11504723" y="1885712"/>
                </a:cubicBezTo>
                <a:cubicBezTo>
                  <a:pt x="11514248" y="1885712"/>
                  <a:pt x="11547586" y="1866710"/>
                  <a:pt x="11557111" y="1866710"/>
                </a:cubicBezTo>
                <a:cubicBezTo>
                  <a:pt x="11571398" y="1866710"/>
                  <a:pt x="11580923" y="1871424"/>
                  <a:pt x="11599973" y="1876187"/>
                </a:cubicBezTo>
                <a:close/>
                <a:moveTo>
                  <a:pt x="11004756" y="1923812"/>
                </a:moveTo>
                <a:cubicBezTo>
                  <a:pt x="10976181" y="1928574"/>
                  <a:pt x="10971419" y="1880949"/>
                  <a:pt x="10957131" y="1861947"/>
                </a:cubicBezTo>
                <a:cubicBezTo>
                  <a:pt x="10976181" y="1876187"/>
                  <a:pt x="10990469" y="1899999"/>
                  <a:pt x="11004756" y="1923812"/>
                </a:cubicBezTo>
                <a:close/>
                <a:moveTo>
                  <a:pt x="11023806" y="1880949"/>
                </a:moveTo>
                <a:cubicBezTo>
                  <a:pt x="11057144" y="1880949"/>
                  <a:pt x="11052381" y="1857185"/>
                  <a:pt x="11066669" y="1838135"/>
                </a:cubicBezTo>
                <a:cubicBezTo>
                  <a:pt x="11138059" y="1857185"/>
                  <a:pt x="11123771" y="2009537"/>
                  <a:pt x="11123771" y="2076212"/>
                </a:cubicBezTo>
                <a:lnTo>
                  <a:pt x="11133296" y="2333339"/>
                </a:lnTo>
                <a:cubicBezTo>
                  <a:pt x="11119009" y="2314289"/>
                  <a:pt x="11080956" y="2266664"/>
                  <a:pt x="11080956" y="2257139"/>
                </a:cubicBezTo>
                <a:cubicBezTo>
                  <a:pt x="11080956" y="2242899"/>
                  <a:pt x="11109484" y="2209562"/>
                  <a:pt x="11109484" y="2180987"/>
                </a:cubicBezTo>
                <a:cubicBezTo>
                  <a:pt x="11047619" y="2204799"/>
                  <a:pt x="11090481" y="2257139"/>
                  <a:pt x="11038094" y="2257139"/>
                </a:cubicBezTo>
                <a:cubicBezTo>
                  <a:pt x="11023806" y="2257139"/>
                  <a:pt x="10985706" y="2233374"/>
                  <a:pt x="10980944" y="2223849"/>
                </a:cubicBezTo>
                <a:cubicBezTo>
                  <a:pt x="10961894" y="2233374"/>
                  <a:pt x="10919031" y="2271427"/>
                  <a:pt x="10895219" y="2271427"/>
                </a:cubicBezTo>
                <a:cubicBezTo>
                  <a:pt x="10885694" y="2271427"/>
                  <a:pt x="10861881" y="2266664"/>
                  <a:pt x="10847594" y="2266664"/>
                </a:cubicBezTo>
                <a:cubicBezTo>
                  <a:pt x="10852356" y="2266664"/>
                  <a:pt x="10861881" y="2266664"/>
                  <a:pt x="10866644" y="2252377"/>
                </a:cubicBezTo>
                <a:cubicBezTo>
                  <a:pt x="10761869" y="2276189"/>
                  <a:pt x="10790444" y="2142887"/>
                  <a:pt x="10752344" y="2090499"/>
                </a:cubicBezTo>
                <a:cubicBezTo>
                  <a:pt x="10752344" y="2090499"/>
                  <a:pt x="10747581" y="2085737"/>
                  <a:pt x="10747581" y="2100024"/>
                </a:cubicBezTo>
                <a:cubicBezTo>
                  <a:pt x="10747581" y="2109549"/>
                  <a:pt x="10757106" y="2123837"/>
                  <a:pt x="10757106" y="2133362"/>
                </a:cubicBezTo>
                <a:cubicBezTo>
                  <a:pt x="10766631" y="2166699"/>
                  <a:pt x="10761869" y="2247662"/>
                  <a:pt x="10828544" y="2266664"/>
                </a:cubicBezTo>
                <a:cubicBezTo>
                  <a:pt x="10752344" y="2271427"/>
                  <a:pt x="10747581" y="2166699"/>
                  <a:pt x="10728531" y="2119074"/>
                </a:cubicBezTo>
                <a:lnTo>
                  <a:pt x="10719054" y="2128599"/>
                </a:lnTo>
                <a:cubicBezTo>
                  <a:pt x="10728531" y="2161937"/>
                  <a:pt x="10738056" y="2200037"/>
                  <a:pt x="10752344" y="2233374"/>
                </a:cubicBezTo>
                <a:cubicBezTo>
                  <a:pt x="10719054" y="2214324"/>
                  <a:pt x="10723769" y="2157174"/>
                  <a:pt x="10700004" y="2133362"/>
                </a:cubicBezTo>
                <a:cubicBezTo>
                  <a:pt x="10719054" y="2119074"/>
                  <a:pt x="10742819" y="2085737"/>
                  <a:pt x="10752344" y="2085737"/>
                </a:cubicBezTo>
                <a:cubicBezTo>
                  <a:pt x="10766631" y="2085737"/>
                  <a:pt x="10776156" y="2090499"/>
                  <a:pt x="10776156" y="2090499"/>
                </a:cubicBezTo>
                <a:cubicBezTo>
                  <a:pt x="10776156" y="2100024"/>
                  <a:pt x="10780919" y="2114312"/>
                  <a:pt x="10780919" y="2128599"/>
                </a:cubicBezTo>
                <a:cubicBezTo>
                  <a:pt x="10780919" y="2133362"/>
                  <a:pt x="10780919" y="2242899"/>
                  <a:pt x="10842831" y="2242899"/>
                </a:cubicBezTo>
                <a:cubicBezTo>
                  <a:pt x="10852356" y="2242899"/>
                  <a:pt x="10852356" y="2238137"/>
                  <a:pt x="10857119" y="2233374"/>
                </a:cubicBezTo>
                <a:cubicBezTo>
                  <a:pt x="10785681" y="2233374"/>
                  <a:pt x="10804731" y="2147649"/>
                  <a:pt x="10790444" y="2104787"/>
                </a:cubicBezTo>
                <a:cubicBezTo>
                  <a:pt x="10795206" y="2100024"/>
                  <a:pt x="10809494" y="2095262"/>
                  <a:pt x="10819019" y="2090499"/>
                </a:cubicBezTo>
                <a:cubicBezTo>
                  <a:pt x="10838069" y="2080974"/>
                  <a:pt x="10847594" y="2042874"/>
                  <a:pt x="10852356" y="2033349"/>
                </a:cubicBezTo>
                <a:cubicBezTo>
                  <a:pt x="10876169" y="1985724"/>
                  <a:pt x="10895219" y="1961912"/>
                  <a:pt x="10895219" y="1923812"/>
                </a:cubicBezTo>
                <a:cubicBezTo>
                  <a:pt x="10895219" y="1914287"/>
                  <a:pt x="10890456" y="1895237"/>
                  <a:pt x="10885694" y="1880949"/>
                </a:cubicBezTo>
                <a:cubicBezTo>
                  <a:pt x="10890456" y="1880949"/>
                  <a:pt x="10890456" y="1876187"/>
                  <a:pt x="10904744" y="1876187"/>
                </a:cubicBezTo>
                <a:cubicBezTo>
                  <a:pt x="10914269" y="1876187"/>
                  <a:pt x="10942844" y="1919049"/>
                  <a:pt x="10957131" y="1942862"/>
                </a:cubicBezTo>
                <a:lnTo>
                  <a:pt x="10971419" y="1942862"/>
                </a:lnTo>
                <a:cubicBezTo>
                  <a:pt x="10971419" y="1938099"/>
                  <a:pt x="10976181" y="1942862"/>
                  <a:pt x="10976181" y="1928574"/>
                </a:cubicBezTo>
                <a:cubicBezTo>
                  <a:pt x="10976181" y="1919049"/>
                  <a:pt x="10942844" y="1890474"/>
                  <a:pt x="10919031" y="1866710"/>
                </a:cubicBezTo>
                <a:cubicBezTo>
                  <a:pt x="10933319" y="1857185"/>
                  <a:pt x="10952369" y="1847660"/>
                  <a:pt x="10961894" y="1833372"/>
                </a:cubicBezTo>
                <a:cubicBezTo>
                  <a:pt x="10976181" y="1857185"/>
                  <a:pt x="11004756" y="1880949"/>
                  <a:pt x="11023806" y="1880949"/>
                </a:cubicBezTo>
                <a:close/>
                <a:moveTo>
                  <a:pt x="11280933" y="1876187"/>
                </a:moveTo>
                <a:cubicBezTo>
                  <a:pt x="11280933" y="1904762"/>
                  <a:pt x="11233309" y="1971437"/>
                  <a:pt x="11209496" y="1985724"/>
                </a:cubicBezTo>
                <a:cubicBezTo>
                  <a:pt x="11199971" y="1990487"/>
                  <a:pt x="11180921" y="1995249"/>
                  <a:pt x="11171396" y="1995249"/>
                </a:cubicBezTo>
                <a:cubicBezTo>
                  <a:pt x="11123771" y="1995249"/>
                  <a:pt x="11138059" y="1971437"/>
                  <a:pt x="11138059" y="1947624"/>
                </a:cubicBezTo>
                <a:lnTo>
                  <a:pt x="11138059" y="1928574"/>
                </a:lnTo>
                <a:lnTo>
                  <a:pt x="11138059" y="1914287"/>
                </a:lnTo>
                <a:cubicBezTo>
                  <a:pt x="11138059" y="1890474"/>
                  <a:pt x="11190446" y="1871424"/>
                  <a:pt x="11199971" y="1871424"/>
                </a:cubicBezTo>
                <a:cubicBezTo>
                  <a:pt x="11223784" y="1871424"/>
                  <a:pt x="11247596" y="1876187"/>
                  <a:pt x="11247596" y="1895237"/>
                </a:cubicBezTo>
                <a:cubicBezTo>
                  <a:pt x="11247596" y="1919049"/>
                  <a:pt x="11223784" y="1942862"/>
                  <a:pt x="11195209" y="1933337"/>
                </a:cubicBezTo>
                <a:lnTo>
                  <a:pt x="11176159" y="1938099"/>
                </a:lnTo>
                <a:cubicBezTo>
                  <a:pt x="11185684" y="1947624"/>
                  <a:pt x="11195209" y="1947624"/>
                  <a:pt x="11204734" y="1947624"/>
                </a:cubicBezTo>
                <a:cubicBezTo>
                  <a:pt x="11247596" y="1947624"/>
                  <a:pt x="11261883" y="1914287"/>
                  <a:pt x="11261883" y="1890474"/>
                </a:cubicBezTo>
                <a:cubicBezTo>
                  <a:pt x="11261883" y="1857185"/>
                  <a:pt x="11204734" y="1857185"/>
                  <a:pt x="11199971" y="1857185"/>
                </a:cubicBezTo>
                <a:cubicBezTo>
                  <a:pt x="11190446" y="1857185"/>
                  <a:pt x="11157109" y="1876187"/>
                  <a:pt x="11138059" y="1885712"/>
                </a:cubicBezTo>
                <a:lnTo>
                  <a:pt x="11138059" y="1857185"/>
                </a:lnTo>
                <a:cubicBezTo>
                  <a:pt x="11138059" y="1842897"/>
                  <a:pt x="11142821" y="1842897"/>
                  <a:pt x="11152346" y="1833372"/>
                </a:cubicBezTo>
                <a:cubicBezTo>
                  <a:pt x="11171396" y="1833372"/>
                  <a:pt x="11199971" y="1823847"/>
                  <a:pt x="11214259" y="1823847"/>
                </a:cubicBezTo>
                <a:cubicBezTo>
                  <a:pt x="11238071" y="1823847"/>
                  <a:pt x="11280933" y="1857185"/>
                  <a:pt x="11280933" y="1876187"/>
                </a:cubicBezTo>
                <a:close/>
                <a:moveTo>
                  <a:pt x="11861911" y="1828610"/>
                </a:moveTo>
                <a:cubicBezTo>
                  <a:pt x="11928538" y="1885712"/>
                  <a:pt x="11961875" y="1919049"/>
                  <a:pt x="11961875" y="1966674"/>
                </a:cubicBezTo>
                <a:cubicBezTo>
                  <a:pt x="11961875" y="2019062"/>
                  <a:pt x="11919013" y="2047637"/>
                  <a:pt x="11885675" y="2047637"/>
                </a:cubicBezTo>
                <a:cubicBezTo>
                  <a:pt x="11833336" y="2047637"/>
                  <a:pt x="11819048" y="1995249"/>
                  <a:pt x="11819048" y="1971437"/>
                </a:cubicBezTo>
                <a:cubicBezTo>
                  <a:pt x="11819048" y="1923812"/>
                  <a:pt x="11838098" y="1899999"/>
                  <a:pt x="11876150" y="1899999"/>
                </a:cubicBezTo>
                <a:cubicBezTo>
                  <a:pt x="11923775" y="1899999"/>
                  <a:pt x="11933300" y="1928574"/>
                  <a:pt x="11933300" y="1952387"/>
                </a:cubicBezTo>
                <a:cubicBezTo>
                  <a:pt x="11933300" y="1990487"/>
                  <a:pt x="11909488" y="2004774"/>
                  <a:pt x="11885675" y="2004774"/>
                </a:cubicBezTo>
                <a:cubicBezTo>
                  <a:pt x="11861911" y="2004774"/>
                  <a:pt x="11852386" y="1980962"/>
                  <a:pt x="11852386" y="1961912"/>
                </a:cubicBezTo>
                <a:cubicBezTo>
                  <a:pt x="11852386" y="1942862"/>
                  <a:pt x="11857148" y="1928574"/>
                  <a:pt x="11876150" y="1928574"/>
                </a:cubicBezTo>
                <a:cubicBezTo>
                  <a:pt x="11885675" y="1928574"/>
                  <a:pt x="11899963" y="1938099"/>
                  <a:pt x="11899963" y="1947624"/>
                </a:cubicBezTo>
                <a:cubicBezTo>
                  <a:pt x="11899963" y="1966674"/>
                  <a:pt x="11861911" y="1961912"/>
                  <a:pt x="11857148" y="1966674"/>
                </a:cubicBezTo>
                <a:cubicBezTo>
                  <a:pt x="11861911" y="1971437"/>
                  <a:pt x="11866625" y="1980962"/>
                  <a:pt x="11880913" y="1980962"/>
                </a:cubicBezTo>
                <a:cubicBezTo>
                  <a:pt x="11890438" y="1980962"/>
                  <a:pt x="11914250" y="1957149"/>
                  <a:pt x="11914250" y="1947624"/>
                </a:cubicBezTo>
                <a:cubicBezTo>
                  <a:pt x="11914250" y="1928574"/>
                  <a:pt x="11885675" y="1914287"/>
                  <a:pt x="11876150" y="1914287"/>
                </a:cubicBezTo>
                <a:cubicBezTo>
                  <a:pt x="11847623" y="1914287"/>
                  <a:pt x="11838098" y="1947624"/>
                  <a:pt x="11838098" y="1961912"/>
                </a:cubicBezTo>
                <a:cubicBezTo>
                  <a:pt x="11838098" y="1985724"/>
                  <a:pt x="11857148" y="2019062"/>
                  <a:pt x="11885675" y="2019062"/>
                </a:cubicBezTo>
                <a:cubicBezTo>
                  <a:pt x="11928538" y="2019062"/>
                  <a:pt x="11947588" y="1985724"/>
                  <a:pt x="11947588" y="1957149"/>
                </a:cubicBezTo>
                <a:cubicBezTo>
                  <a:pt x="11947588" y="1909524"/>
                  <a:pt x="11919013" y="1885712"/>
                  <a:pt x="11880913" y="1885712"/>
                </a:cubicBezTo>
                <a:cubicBezTo>
                  <a:pt x="11847623" y="1885712"/>
                  <a:pt x="11804761" y="1904762"/>
                  <a:pt x="11804761" y="1966674"/>
                </a:cubicBezTo>
                <a:cubicBezTo>
                  <a:pt x="11795236" y="1961912"/>
                  <a:pt x="11780948" y="1952387"/>
                  <a:pt x="11766661" y="1952387"/>
                </a:cubicBezTo>
                <a:cubicBezTo>
                  <a:pt x="11738086" y="1952387"/>
                  <a:pt x="11728561" y="1976199"/>
                  <a:pt x="11728561" y="1995249"/>
                </a:cubicBezTo>
                <a:cubicBezTo>
                  <a:pt x="11728561" y="2019062"/>
                  <a:pt x="11752373" y="2028587"/>
                  <a:pt x="11761898" y="2028587"/>
                </a:cubicBezTo>
                <a:cubicBezTo>
                  <a:pt x="11776186" y="2028587"/>
                  <a:pt x="11795236" y="2009537"/>
                  <a:pt x="11795236" y="2000012"/>
                </a:cubicBezTo>
                <a:cubicBezTo>
                  <a:pt x="11795236" y="1990487"/>
                  <a:pt x="11785711" y="1980962"/>
                  <a:pt x="11776186" y="1976199"/>
                </a:cubicBezTo>
                <a:lnTo>
                  <a:pt x="11761898" y="1976199"/>
                </a:lnTo>
                <a:cubicBezTo>
                  <a:pt x="11757136" y="1980962"/>
                  <a:pt x="11752373" y="1985724"/>
                  <a:pt x="11752373" y="1990487"/>
                </a:cubicBezTo>
                <a:cubicBezTo>
                  <a:pt x="11757136" y="1995249"/>
                  <a:pt x="11766661" y="1990487"/>
                  <a:pt x="11776186" y="1990487"/>
                </a:cubicBezTo>
                <a:cubicBezTo>
                  <a:pt x="11776186" y="1990487"/>
                  <a:pt x="11780948" y="1985724"/>
                  <a:pt x="11780948" y="2000012"/>
                </a:cubicBezTo>
                <a:cubicBezTo>
                  <a:pt x="11780948" y="2009537"/>
                  <a:pt x="11771423" y="2014299"/>
                  <a:pt x="11761898" y="2014299"/>
                </a:cubicBezTo>
                <a:cubicBezTo>
                  <a:pt x="11738086" y="2014299"/>
                  <a:pt x="11742848" y="1995249"/>
                  <a:pt x="11742848" y="1990487"/>
                </a:cubicBezTo>
                <a:cubicBezTo>
                  <a:pt x="11742848" y="1971437"/>
                  <a:pt x="11757136" y="1966674"/>
                  <a:pt x="11771423" y="1966674"/>
                </a:cubicBezTo>
                <a:cubicBezTo>
                  <a:pt x="11790473" y="1966674"/>
                  <a:pt x="11804761" y="1990487"/>
                  <a:pt x="11804761" y="2009537"/>
                </a:cubicBezTo>
                <a:cubicBezTo>
                  <a:pt x="11804761" y="2038112"/>
                  <a:pt x="11780948" y="2047637"/>
                  <a:pt x="11757136" y="2047637"/>
                </a:cubicBezTo>
                <a:cubicBezTo>
                  <a:pt x="11714273" y="2047637"/>
                  <a:pt x="11714273" y="2000012"/>
                  <a:pt x="11714273" y="1990487"/>
                </a:cubicBezTo>
                <a:cubicBezTo>
                  <a:pt x="11714273" y="1952387"/>
                  <a:pt x="11785711" y="1819085"/>
                  <a:pt x="11833336" y="1819085"/>
                </a:cubicBezTo>
                <a:cubicBezTo>
                  <a:pt x="11842861" y="1819085"/>
                  <a:pt x="11852386" y="1819085"/>
                  <a:pt x="11861911" y="1828610"/>
                </a:cubicBezTo>
                <a:close/>
                <a:moveTo>
                  <a:pt x="10871406" y="1885712"/>
                </a:moveTo>
                <a:cubicBezTo>
                  <a:pt x="10880931" y="1895237"/>
                  <a:pt x="10880931" y="1914287"/>
                  <a:pt x="10880931" y="1928574"/>
                </a:cubicBezTo>
                <a:cubicBezTo>
                  <a:pt x="10880931" y="1938099"/>
                  <a:pt x="10880931" y="1952387"/>
                  <a:pt x="10876169" y="1961912"/>
                </a:cubicBezTo>
                <a:cubicBezTo>
                  <a:pt x="10885694" y="1909524"/>
                  <a:pt x="10785681" y="1828610"/>
                  <a:pt x="10757106" y="1828610"/>
                </a:cubicBezTo>
                <a:cubicBezTo>
                  <a:pt x="10709529" y="1828610"/>
                  <a:pt x="10685717" y="1919049"/>
                  <a:pt x="10680954" y="1923812"/>
                </a:cubicBezTo>
                <a:cubicBezTo>
                  <a:pt x="10657142" y="1947624"/>
                  <a:pt x="10628567" y="1995249"/>
                  <a:pt x="10628567" y="2023824"/>
                </a:cubicBezTo>
                <a:cubicBezTo>
                  <a:pt x="10628567" y="2042874"/>
                  <a:pt x="10647617" y="2095262"/>
                  <a:pt x="10680954" y="2095262"/>
                </a:cubicBezTo>
                <a:cubicBezTo>
                  <a:pt x="10714292" y="2095262"/>
                  <a:pt x="10719054" y="2038112"/>
                  <a:pt x="10719054" y="2033349"/>
                </a:cubicBezTo>
                <a:cubicBezTo>
                  <a:pt x="10719054" y="2009537"/>
                  <a:pt x="10704767" y="1990487"/>
                  <a:pt x="10685717" y="1990487"/>
                </a:cubicBezTo>
                <a:cubicBezTo>
                  <a:pt x="10671429" y="1990487"/>
                  <a:pt x="10657142" y="2009537"/>
                  <a:pt x="10657142" y="2023824"/>
                </a:cubicBezTo>
                <a:cubicBezTo>
                  <a:pt x="10657142" y="2033349"/>
                  <a:pt x="10661904" y="2038112"/>
                  <a:pt x="10671429" y="2042874"/>
                </a:cubicBezTo>
                <a:cubicBezTo>
                  <a:pt x="10671429" y="2033349"/>
                  <a:pt x="10671429" y="2019062"/>
                  <a:pt x="10680954" y="2004774"/>
                </a:cubicBezTo>
                <a:cubicBezTo>
                  <a:pt x="10704767" y="2000012"/>
                  <a:pt x="10704767" y="2023824"/>
                  <a:pt x="10704767" y="2038112"/>
                </a:cubicBezTo>
                <a:cubicBezTo>
                  <a:pt x="10704767" y="2057162"/>
                  <a:pt x="10695242" y="2080974"/>
                  <a:pt x="10676192" y="2080974"/>
                </a:cubicBezTo>
                <a:cubicBezTo>
                  <a:pt x="10647617" y="2080974"/>
                  <a:pt x="10642854" y="2023824"/>
                  <a:pt x="10642854" y="2019062"/>
                </a:cubicBezTo>
                <a:cubicBezTo>
                  <a:pt x="10642854" y="1985724"/>
                  <a:pt x="10661904" y="1966674"/>
                  <a:pt x="10695242" y="1928574"/>
                </a:cubicBezTo>
                <a:cubicBezTo>
                  <a:pt x="10700004" y="1919049"/>
                  <a:pt x="10714292" y="1842897"/>
                  <a:pt x="10757106" y="1842897"/>
                </a:cubicBezTo>
                <a:cubicBezTo>
                  <a:pt x="10776156" y="1842897"/>
                  <a:pt x="10828544" y="1885712"/>
                  <a:pt x="10842831" y="1909524"/>
                </a:cubicBezTo>
                <a:cubicBezTo>
                  <a:pt x="10857119" y="1923812"/>
                  <a:pt x="10861881" y="1952387"/>
                  <a:pt x="10861881" y="1966674"/>
                </a:cubicBezTo>
                <a:cubicBezTo>
                  <a:pt x="10861881" y="1976199"/>
                  <a:pt x="10861881" y="1980962"/>
                  <a:pt x="10857119" y="1990487"/>
                </a:cubicBezTo>
                <a:cubicBezTo>
                  <a:pt x="10847594" y="2019062"/>
                  <a:pt x="10838069" y="2047637"/>
                  <a:pt x="10819019" y="2071449"/>
                </a:cubicBezTo>
                <a:cubicBezTo>
                  <a:pt x="10814256" y="2080974"/>
                  <a:pt x="10809494" y="2085737"/>
                  <a:pt x="10795206" y="2085737"/>
                </a:cubicBezTo>
                <a:cubicBezTo>
                  <a:pt x="10738056" y="2085737"/>
                  <a:pt x="10742819" y="2033349"/>
                  <a:pt x="10742819" y="2004774"/>
                </a:cubicBezTo>
                <a:cubicBezTo>
                  <a:pt x="10742819" y="1976199"/>
                  <a:pt x="10742819" y="1919049"/>
                  <a:pt x="10790444" y="1919049"/>
                </a:cubicBezTo>
                <a:cubicBezTo>
                  <a:pt x="10828544" y="1919049"/>
                  <a:pt x="10833306" y="1961912"/>
                  <a:pt x="10833306" y="1971437"/>
                </a:cubicBezTo>
                <a:cubicBezTo>
                  <a:pt x="10833306" y="1995249"/>
                  <a:pt x="10819019" y="2028587"/>
                  <a:pt x="10795206" y="2028587"/>
                </a:cubicBezTo>
                <a:cubicBezTo>
                  <a:pt x="10757106" y="2028587"/>
                  <a:pt x="10776156" y="1980962"/>
                  <a:pt x="10771394" y="1971437"/>
                </a:cubicBezTo>
                <a:cubicBezTo>
                  <a:pt x="10766631" y="1980962"/>
                  <a:pt x="10761869" y="1985724"/>
                  <a:pt x="10761869" y="2000012"/>
                </a:cubicBezTo>
                <a:cubicBezTo>
                  <a:pt x="10761869" y="2019062"/>
                  <a:pt x="10776156" y="2042874"/>
                  <a:pt x="10795206" y="2042874"/>
                </a:cubicBezTo>
                <a:cubicBezTo>
                  <a:pt x="10833306" y="2042874"/>
                  <a:pt x="10847594" y="1985724"/>
                  <a:pt x="10847594" y="1976199"/>
                </a:cubicBezTo>
                <a:cubicBezTo>
                  <a:pt x="10847594" y="1942862"/>
                  <a:pt x="10823781" y="1904762"/>
                  <a:pt x="10790444" y="1904762"/>
                </a:cubicBezTo>
                <a:cubicBezTo>
                  <a:pt x="10728531" y="1904762"/>
                  <a:pt x="10728531" y="1995249"/>
                  <a:pt x="10728531" y="2004774"/>
                </a:cubicBezTo>
                <a:cubicBezTo>
                  <a:pt x="10728531" y="2019062"/>
                  <a:pt x="10742819" y="2061924"/>
                  <a:pt x="10742819" y="2071449"/>
                </a:cubicBezTo>
                <a:cubicBezTo>
                  <a:pt x="10742819" y="2085737"/>
                  <a:pt x="10733294" y="2090499"/>
                  <a:pt x="10723769" y="2100024"/>
                </a:cubicBezTo>
                <a:cubicBezTo>
                  <a:pt x="10704767" y="2114312"/>
                  <a:pt x="10676192" y="2147649"/>
                  <a:pt x="10661904" y="2147649"/>
                </a:cubicBezTo>
                <a:cubicBezTo>
                  <a:pt x="10638092" y="2147649"/>
                  <a:pt x="10642854" y="2114312"/>
                  <a:pt x="10633329" y="2109549"/>
                </a:cubicBezTo>
                <a:cubicBezTo>
                  <a:pt x="10595229" y="2066687"/>
                  <a:pt x="10599992" y="2061924"/>
                  <a:pt x="10599992" y="2033349"/>
                </a:cubicBezTo>
                <a:cubicBezTo>
                  <a:pt x="10599992" y="2000012"/>
                  <a:pt x="10666667" y="1790510"/>
                  <a:pt x="10752344" y="1790510"/>
                </a:cubicBezTo>
                <a:cubicBezTo>
                  <a:pt x="10790444" y="1790510"/>
                  <a:pt x="10847594" y="1838135"/>
                  <a:pt x="10871406" y="1885712"/>
                </a:cubicBezTo>
                <a:close/>
                <a:moveTo>
                  <a:pt x="12099988" y="1795272"/>
                </a:moveTo>
                <a:cubicBezTo>
                  <a:pt x="12095225" y="1795272"/>
                  <a:pt x="12090463" y="1785747"/>
                  <a:pt x="12076175" y="1785747"/>
                </a:cubicBezTo>
                <a:cubicBezTo>
                  <a:pt x="12066650" y="1785747"/>
                  <a:pt x="12033313" y="1819085"/>
                  <a:pt x="12033313" y="1828610"/>
                </a:cubicBezTo>
                <a:lnTo>
                  <a:pt x="12038075" y="1842897"/>
                </a:lnTo>
                <a:cubicBezTo>
                  <a:pt x="12038075" y="1842897"/>
                  <a:pt x="12038075" y="1847660"/>
                  <a:pt x="12047600" y="1847660"/>
                </a:cubicBezTo>
                <a:cubicBezTo>
                  <a:pt x="12061888" y="1847660"/>
                  <a:pt x="12071413" y="1838135"/>
                  <a:pt x="12080938" y="1828610"/>
                </a:cubicBezTo>
                <a:cubicBezTo>
                  <a:pt x="12076175" y="1823847"/>
                  <a:pt x="12066650" y="1819085"/>
                  <a:pt x="12061888" y="1814322"/>
                </a:cubicBezTo>
                <a:lnTo>
                  <a:pt x="12080938" y="1814322"/>
                </a:lnTo>
                <a:cubicBezTo>
                  <a:pt x="12080938" y="1819085"/>
                  <a:pt x="12085700" y="1814322"/>
                  <a:pt x="12085700" y="1828610"/>
                </a:cubicBezTo>
                <a:cubicBezTo>
                  <a:pt x="12085700" y="1838135"/>
                  <a:pt x="12061888" y="1852422"/>
                  <a:pt x="12052363" y="1852422"/>
                </a:cubicBezTo>
                <a:cubicBezTo>
                  <a:pt x="12028550" y="1852422"/>
                  <a:pt x="12033313" y="1833372"/>
                  <a:pt x="12033313" y="1828610"/>
                </a:cubicBezTo>
                <a:cubicBezTo>
                  <a:pt x="12033313" y="1814322"/>
                  <a:pt x="12061888" y="1780985"/>
                  <a:pt x="12076175" y="1780985"/>
                </a:cubicBezTo>
                <a:cubicBezTo>
                  <a:pt x="12090463" y="1780985"/>
                  <a:pt x="12095225" y="1790510"/>
                  <a:pt x="12099988" y="1795272"/>
                </a:cubicBezTo>
                <a:close/>
                <a:moveTo>
                  <a:pt x="10828544" y="1814322"/>
                </a:moveTo>
                <a:cubicBezTo>
                  <a:pt x="10823781" y="1809560"/>
                  <a:pt x="10809494" y="1800035"/>
                  <a:pt x="10809494" y="1790510"/>
                </a:cubicBezTo>
                <a:lnTo>
                  <a:pt x="10809494" y="1761935"/>
                </a:lnTo>
                <a:cubicBezTo>
                  <a:pt x="10814256" y="1776222"/>
                  <a:pt x="10819019" y="1795272"/>
                  <a:pt x="10828544" y="1814322"/>
                </a:cubicBezTo>
                <a:close/>
                <a:moveTo>
                  <a:pt x="10671429" y="1828610"/>
                </a:moveTo>
                <a:cubicBezTo>
                  <a:pt x="10671429" y="1842897"/>
                  <a:pt x="10661904" y="1852422"/>
                  <a:pt x="10657142" y="1861947"/>
                </a:cubicBezTo>
                <a:cubicBezTo>
                  <a:pt x="10647617" y="1847660"/>
                  <a:pt x="10642854" y="1823847"/>
                  <a:pt x="10642854" y="1814322"/>
                </a:cubicBezTo>
                <a:cubicBezTo>
                  <a:pt x="10642854" y="1800035"/>
                  <a:pt x="10638092" y="1771460"/>
                  <a:pt x="10666667" y="1761935"/>
                </a:cubicBezTo>
                <a:cubicBezTo>
                  <a:pt x="10661904" y="1785747"/>
                  <a:pt x="10671429" y="1819085"/>
                  <a:pt x="10671429" y="1828610"/>
                </a:cubicBezTo>
                <a:close/>
                <a:moveTo>
                  <a:pt x="10638092" y="1766697"/>
                </a:moveTo>
                <a:cubicBezTo>
                  <a:pt x="10638092" y="1776222"/>
                  <a:pt x="10628567" y="1800035"/>
                  <a:pt x="10628567" y="1814322"/>
                </a:cubicBezTo>
                <a:cubicBezTo>
                  <a:pt x="10628567" y="1823847"/>
                  <a:pt x="10647617" y="1861947"/>
                  <a:pt x="10647617" y="1871424"/>
                </a:cubicBezTo>
                <a:cubicBezTo>
                  <a:pt x="10647617" y="1885712"/>
                  <a:pt x="10638092" y="1890474"/>
                  <a:pt x="10633329" y="1899999"/>
                </a:cubicBezTo>
                <a:cubicBezTo>
                  <a:pt x="10614279" y="1890474"/>
                  <a:pt x="10599992" y="1842897"/>
                  <a:pt x="10599992" y="1828610"/>
                </a:cubicBezTo>
                <a:cubicBezTo>
                  <a:pt x="10599992" y="1814322"/>
                  <a:pt x="10614279" y="1776222"/>
                  <a:pt x="10623804" y="1752410"/>
                </a:cubicBezTo>
                <a:cubicBezTo>
                  <a:pt x="10628567" y="1757172"/>
                  <a:pt x="10638092" y="1752410"/>
                  <a:pt x="10638092" y="1766697"/>
                </a:cubicBezTo>
                <a:close/>
                <a:moveTo>
                  <a:pt x="12190475" y="1838135"/>
                </a:moveTo>
                <a:cubicBezTo>
                  <a:pt x="12190475" y="1866710"/>
                  <a:pt x="12157138" y="1899999"/>
                  <a:pt x="12128563" y="1899999"/>
                </a:cubicBezTo>
                <a:cubicBezTo>
                  <a:pt x="12095225" y="1899999"/>
                  <a:pt x="12095225" y="1871424"/>
                  <a:pt x="12095225" y="1857185"/>
                </a:cubicBezTo>
                <a:cubicBezTo>
                  <a:pt x="12095225" y="1833372"/>
                  <a:pt x="12109513" y="1823847"/>
                  <a:pt x="12119038" y="1823847"/>
                </a:cubicBezTo>
                <a:cubicBezTo>
                  <a:pt x="12138088" y="1823847"/>
                  <a:pt x="12142850" y="1838135"/>
                  <a:pt x="12142850" y="1842897"/>
                </a:cubicBezTo>
                <a:cubicBezTo>
                  <a:pt x="12142850" y="1857185"/>
                  <a:pt x="12138088" y="1861947"/>
                  <a:pt x="12133325" y="1866710"/>
                </a:cubicBezTo>
                <a:lnTo>
                  <a:pt x="12119038" y="1866710"/>
                </a:lnTo>
                <a:cubicBezTo>
                  <a:pt x="12123800" y="1861947"/>
                  <a:pt x="12138088" y="1857185"/>
                  <a:pt x="12138088" y="1842897"/>
                </a:cubicBezTo>
                <a:cubicBezTo>
                  <a:pt x="12138088" y="1833372"/>
                  <a:pt x="12133325" y="1828610"/>
                  <a:pt x="12119038" y="1828610"/>
                </a:cubicBezTo>
                <a:cubicBezTo>
                  <a:pt x="12104750" y="1828610"/>
                  <a:pt x="12095225" y="1852422"/>
                  <a:pt x="12095225" y="1861947"/>
                </a:cubicBezTo>
                <a:cubicBezTo>
                  <a:pt x="12095225" y="1880949"/>
                  <a:pt x="12119038" y="1895237"/>
                  <a:pt x="12128563" y="1895237"/>
                </a:cubicBezTo>
                <a:cubicBezTo>
                  <a:pt x="12161900" y="1895237"/>
                  <a:pt x="12185713" y="1847660"/>
                  <a:pt x="12185713" y="1838135"/>
                </a:cubicBezTo>
                <a:cubicBezTo>
                  <a:pt x="12185713" y="1800035"/>
                  <a:pt x="12104750" y="1752410"/>
                  <a:pt x="12080938" y="1752410"/>
                </a:cubicBezTo>
                <a:cubicBezTo>
                  <a:pt x="12019025" y="1752410"/>
                  <a:pt x="12019025" y="1861947"/>
                  <a:pt x="12009500" y="1876187"/>
                </a:cubicBezTo>
                <a:cubicBezTo>
                  <a:pt x="11999975" y="1890474"/>
                  <a:pt x="11985688" y="1909524"/>
                  <a:pt x="11985688" y="1923812"/>
                </a:cubicBezTo>
                <a:cubicBezTo>
                  <a:pt x="11985688" y="1947624"/>
                  <a:pt x="12009500" y="1961912"/>
                  <a:pt x="12019025" y="1961912"/>
                </a:cubicBezTo>
                <a:cubicBezTo>
                  <a:pt x="12047600" y="1961912"/>
                  <a:pt x="12071413" y="1928574"/>
                  <a:pt x="12071413" y="1909524"/>
                </a:cubicBezTo>
                <a:cubicBezTo>
                  <a:pt x="12071413" y="1890474"/>
                  <a:pt x="12052363" y="1885712"/>
                  <a:pt x="12042838" y="1885712"/>
                </a:cubicBezTo>
                <a:cubicBezTo>
                  <a:pt x="12019025" y="1885712"/>
                  <a:pt x="12019025" y="1899999"/>
                  <a:pt x="12019025" y="1904762"/>
                </a:cubicBezTo>
                <a:cubicBezTo>
                  <a:pt x="12019025" y="1919049"/>
                  <a:pt x="12038075" y="1923812"/>
                  <a:pt x="12042838" y="1928574"/>
                </a:cubicBezTo>
                <a:cubicBezTo>
                  <a:pt x="12019025" y="1933337"/>
                  <a:pt x="12014263" y="1914287"/>
                  <a:pt x="12014263" y="1904762"/>
                </a:cubicBezTo>
                <a:cubicBezTo>
                  <a:pt x="12014263" y="1876187"/>
                  <a:pt x="12038075" y="1880949"/>
                  <a:pt x="12042838" y="1880949"/>
                </a:cubicBezTo>
                <a:cubicBezTo>
                  <a:pt x="12066650" y="1880949"/>
                  <a:pt x="12076175" y="1895237"/>
                  <a:pt x="12076175" y="1904762"/>
                </a:cubicBezTo>
                <a:cubicBezTo>
                  <a:pt x="12076175" y="1947624"/>
                  <a:pt x="12042838" y="1966674"/>
                  <a:pt x="12019025" y="1966674"/>
                </a:cubicBezTo>
                <a:cubicBezTo>
                  <a:pt x="11985688" y="1966674"/>
                  <a:pt x="11985688" y="1942862"/>
                  <a:pt x="11985688" y="1923812"/>
                </a:cubicBezTo>
                <a:cubicBezTo>
                  <a:pt x="11985688" y="1880949"/>
                  <a:pt x="12004738" y="1890474"/>
                  <a:pt x="12014263" y="1842897"/>
                </a:cubicBezTo>
                <a:cubicBezTo>
                  <a:pt x="12014263" y="1795272"/>
                  <a:pt x="12042838" y="1747647"/>
                  <a:pt x="12080938" y="1747647"/>
                </a:cubicBezTo>
                <a:cubicBezTo>
                  <a:pt x="12123800" y="1747647"/>
                  <a:pt x="12190475" y="1804797"/>
                  <a:pt x="12190475" y="1838135"/>
                </a:cubicBezTo>
                <a:close/>
                <a:moveTo>
                  <a:pt x="11290458" y="1761935"/>
                </a:moveTo>
                <a:cubicBezTo>
                  <a:pt x="11285696" y="1771460"/>
                  <a:pt x="11280933" y="1780985"/>
                  <a:pt x="11280933" y="1790510"/>
                </a:cubicBezTo>
                <a:cubicBezTo>
                  <a:pt x="11280933" y="1838135"/>
                  <a:pt x="11319033" y="1847660"/>
                  <a:pt x="11352371" y="1852422"/>
                </a:cubicBezTo>
                <a:cubicBezTo>
                  <a:pt x="11371421" y="1857185"/>
                  <a:pt x="11404758" y="1857185"/>
                  <a:pt x="11433333" y="1857185"/>
                </a:cubicBezTo>
                <a:lnTo>
                  <a:pt x="11442858" y="1866710"/>
                </a:lnTo>
                <a:cubicBezTo>
                  <a:pt x="11423808" y="1904762"/>
                  <a:pt x="11371421" y="1899999"/>
                  <a:pt x="11371421" y="1942862"/>
                </a:cubicBezTo>
                <a:cubicBezTo>
                  <a:pt x="11371421" y="1971437"/>
                  <a:pt x="11409521" y="1980962"/>
                  <a:pt x="11428571" y="1990487"/>
                </a:cubicBezTo>
                <a:cubicBezTo>
                  <a:pt x="11438096" y="1995249"/>
                  <a:pt x="11452383" y="2009537"/>
                  <a:pt x="11461908" y="2009537"/>
                </a:cubicBezTo>
                <a:cubicBezTo>
                  <a:pt x="11476196" y="2009537"/>
                  <a:pt x="11485673" y="2004774"/>
                  <a:pt x="11495198" y="2000012"/>
                </a:cubicBezTo>
                <a:cubicBezTo>
                  <a:pt x="11490436" y="2028587"/>
                  <a:pt x="11480958" y="2033349"/>
                  <a:pt x="11466671" y="2033349"/>
                </a:cubicBezTo>
                <a:cubicBezTo>
                  <a:pt x="11428571" y="2033349"/>
                  <a:pt x="11442858" y="1995249"/>
                  <a:pt x="11399996" y="1995249"/>
                </a:cubicBezTo>
                <a:cubicBezTo>
                  <a:pt x="11371421" y="1995249"/>
                  <a:pt x="11376183" y="2000012"/>
                  <a:pt x="11342846" y="2033349"/>
                </a:cubicBezTo>
                <a:cubicBezTo>
                  <a:pt x="11333321" y="2023824"/>
                  <a:pt x="11328558" y="2014299"/>
                  <a:pt x="11323796" y="2004774"/>
                </a:cubicBezTo>
                <a:cubicBezTo>
                  <a:pt x="11328558" y="1995249"/>
                  <a:pt x="11342846" y="1985724"/>
                  <a:pt x="11357133" y="1990487"/>
                </a:cubicBezTo>
                <a:lnTo>
                  <a:pt x="11357133" y="1966674"/>
                </a:lnTo>
                <a:cubicBezTo>
                  <a:pt x="11352371" y="1957149"/>
                  <a:pt x="11347608" y="1952387"/>
                  <a:pt x="11333321" y="1952387"/>
                </a:cubicBezTo>
                <a:cubicBezTo>
                  <a:pt x="11323796" y="1952387"/>
                  <a:pt x="11314271" y="1961912"/>
                  <a:pt x="11304746" y="1961912"/>
                </a:cubicBezTo>
                <a:cubicBezTo>
                  <a:pt x="11290458" y="1961912"/>
                  <a:pt x="11280933" y="1942862"/>
                  <a:pt x="11271408" y="1933337"/>
                </a:cubicBezTo>
                <a:cubicBezTo>
                  <a:pt x="11285696" y="1914287"/>
                  <a:pt x="11295221" y="1890474"/>
                  <a:pt x="11295221" y="1876187"/>
                </a:cubicBezTo>
                <a:cubicBezTo>
                  <a:pt x="11295221" y="1842897"/>
                  <a:pt x="11223784" y="1795272"/>
                  <a:pt x="11204734" y="1809560"/>
                </a:cubicBezTo>
                <a:cubicBezTo>
                  <a:pt x="11209496" y="1790510"/>
                  <a:pt x="11233309" y="1766697"/>
                  <a:pt x="11247596" y="1742885"/>
                </a:cubicBezTo>
                <a:cubicBezTo>
                  <a:pt x="11261883" y="1747647"/>
                  <a:pt x="11271408" y="1757172"/>
                  <a:pt x="11290458" y="1761935"/>
                </a:cubicBezTo>
                <a:close/>
                <a:moveTo>
                  <a:pt x="10799969" y="1790510"/>
                </a:moveTo>
                <a:cubicBezTo>
                  <a:pt x="10761869" y="1785747"/>
                  <a:pt x="10776156" y="1752410"/>
                  <a:pt x="10771394" y="1738122"/>
                </a:cubicBezTo>
                <a:lnTo>
                  <a:pt x="10795206" y="1733360"/>
                </a:lnTo>
                <a:cubicBezTo>
                  <a:pt x="10795206" y="1752410"/>
                  <a:pt x="10795206" y="1771460"/>
                  <a:pt x="10799969" y="1790510"/>
                </a:cubicBezTo>
                <a:close/>
                <a:moveTo>
                  <a:pt x="10704767" y="1795272"/>
                </a:moveTo>
                <a:cubicBezTo>
                  <a:pt x="10704767" y="1809560"/>
                  <a:pt x="10695242" y="1814322"/>
                  <a:pt x="10685717" y="1823847"/>
                </a:cubicBezTo>
                <a:cubicBezTo>
                  <a:pt x="10680954" y="1809560"/>
                  <a:pt x="10676192" y="1790510"/>
                  <a:pt x="10676192" y="1776222"/>
                </a:cubicBezTo>
                <a:cubicBezTo>
                  <a:pt x="10676192" y="1757172"/>
                  <a:pt x="10671429" y="1747647"/>
                  <a:pt x="10700004" y="1733360"/>
                </a:cubicBezTo>
                <a:cubicBezTo>
                  <a:pt x="10700004" y="1752410"/>
                  <a:pt x="10704767" y="1785747"/>
                  <a:pt x="10704767" y="1795272"/>
                </a:cubicBezTo>
                <a:close/>
                <a:moveTo>
                  <a:pt x="10766631" y="1780985"/>
                </a:moveTo>
                <a:lnTo>
                  <a:pt x="10752344" y="1780985"/>
                </a:lnTo>
                <a:cubicBezTo>
                  <a:pt x="10747581" y="1771460"/>
                  <a:pt x="10742819" y="1761935"/>
                  <a:pt x="10742819" y="1747647"/>
                </a:cubicBezTo>
                <a:cubicBezTo>
                  <a:pt x="10742819" y="1738122"/>
                  <a:pt x="10747581" y="1728597"/>
                  <a:pt x="10747581" y="1719072"/>
                </a:cubicBezTo>
                <a:cubicBezTo>
                  <a:pt x="10766631" y="1738122"/>
                  <a:pt x="10757106" y="1757172"/>
                  <a:pt x="10766631" y="1780985"/>
                </a:cubicBezTo>
                <a:close/>
                <a:moveTo>
                  <a:pt x="10728531" y="1747647"/>
                </a:moveTo>
                <a:cubicBezTo>
                  <a:pt x="10728531" y="1761935"/>
                  <a:pt x="10733294" y="1771460"/>
                  <a:pt x="10738056" y="1780985"/>
                </a:cubicBezTo>
                <a:cubicBezTo>
                  <a:pt x="10733294" y="1785747"/>
                  <a:pt x="10723769" y="1790510"/>
                  <a:pt x="10714292" y="1790510"/>
                </a:cubicBezTo>
                <a:lnTo>
                  <a:pt x="10714292" y="1728597"/>
                </a:lnTo>
                <a:cubicBezTo>
                  <a:pt x="10723769" y="1723835"/>
                  <a:pt x="10733294" y="1714310"/>
                  <a:pt x="10738056" y="1704785"/>
                </a:cubicBezTo>
                <a:cubicBezTo>
                  <a:pt x="10733294" y="1719072"/>
                  <a:pt x="10728531" y="1738122"/>
                  <a:pt x="10728531" y="1747647"/>
                </a:cubicBezTo>
                <a:close/>
                <a:moveTo>
                  <a:pt x="11695223" y="1695260"/>
                </a:moveTo>
                <a:cubicBezTo>
                  <a:pt x="11709511" y="1695260"/>
                  <a:pt x="11714273" y="1690497"/>
                  <a:pt x="11723798" y="1685735"/>
                </a:cubicBezTo>
                <a:cubicBezTo>
                  <a:pt x="11719036" y="1714310"/>
                  <a:pt x="11714273" y="1733360"/>
                  <a:pt x="11714273" y="1752410"/>
                </a:cubicBezTo>
                <a:cubicBezTo>
                  <a:pt x="11690461" y="1747647"/>
                  <a:pt x="11623786" y="1747647"/>
                  <a:pt x="11623786" y="1790510"/>
                </a:cubicBezTo>
                <a:cubicBezTo>
                  <a:pt x="11623786" y="1804797"/>
                  <a:pt x="11652361" y="1814322"/>
                  <a:pt x="11666648" y="1819085"/>
                </a:cubicBezTo>
                <a:lnTo>
                  <a:pt x="11666648" y="1833372"/>
                </a:lnTo>
                <a:cubicBezTo>
                  <a:pt x="11661886" y="1838135"/>
                  <a:pt x="11657123" y="1842897"/>
                  <a:pt x="11642836" y="1842897"/>
                </a:cubicBezTo>
                <a:cubicBezTo>
                  <a:pt x="11590448" y="1842897"/>
                  <a:pt x="11595211" y="1800035"/>
                  <a:pt x="11595211" y="1780985"/>
                </a:cubicBezTo>
                <a:cubicBezTo>
                  <a:pt x="11595211" y="1723835"/>
                  <a:pt x="11609498" y="1714310"/>
                  <a:pt x="11666648" y="1680972"/>
                </a:cubicBezTo>
                <a:cubicBezTo>
                  <a:pt x="11676173" y="1685735"/>
                  <a:pt x="11685698" y="1695260"/>
                  <a:pt x="11695223" y="1695260"/>
                </a:cubicBezTo>
                <a:close/>
                <a:moveTo>
                  <a:pt x="12366641" y="1652397"/>
                </a:moveTo>
                <a:cubicBezTo>
                  <a:pt x="12347591" y="1719072"/>
                  <a:pt x="12252341" y="2004774"/>
                  <a:pt x="12099988" y="2004774"/>
                </a:cubicBezTo>
                <a:cubicBezTo>
                  <a:pt x="12085700" y="2004774"/>
                  <a:pt x="12076175" y="2004774"/>
                  <a:pt x="12066650" y="2000012"/>
                </a:cubicBezTo>
                <a:lnTo>
                  <a:pt x="12080938" y="1971437"/>
                </a:lnTo>
                <a:cubicBezTo>
                  <a:pt x="12095225" y="1976199"/>
                  <a:pt x="12109513" y="1980962"/>
                  <a:pt x="12123800" y="1980962"/>
                </a:cubicBezTo>
                <a:cubicBezTo>
                  <a:pt x="12209525" y="1980962"/>
                  <a:pt x="12276154" y="1842897"/>
                  <a:pt x="12304729" y="1776222"/>
                </a:cubicBezTo>
                <a:cubicBezTo>
                  <a:pt x="12319016" y="1733360"/>
                  <a:pt x="12333304" y="1676210"/>
                  <a:pt x="12366641" y="1642872"/>
                </a:cubicBezTo>
                <a:lnTo>
                  <a:pt x="12366641" y="1652397"/>
                </a:lnTo>
                <a:close/>
                <a:moveTo>
                  <a:pt x="11190446" y="1638110"/>
                </a:moveTo>
                <a:cubicBezTo>
                  <a:pt x="11176159" y="1652397"/>
                  <a:pt x="11157109" y="1676210"/>
                  <a:pt x="11142821" y="1700022"/>
                </a:cubicBezTo>
                <a:lnTo>
                  <a:pt x="11142821" y="1638110"/>
                </a:lnTo>
                <a:lnTo>
                  <a:pt x="11190446" y="1638110"/>
                </a:lnTo>
                <a:close/>
                <a:moveTo>
                  <a:pt x="12342829" y="1642872"/>
                </a:moveTo>
                <a:cubicBezTo>
                  <a:pt x="12342829" y="1690497"/>
                  <a:pt x="12219050" y="1966674"/>
                  <a:pt x="12123800" y="1966674"/>
                </a:cubicBezTo>
                <a:cubicBezTo>
                  <a:pt x="12109513" y="1966674"/>
                  <a:pt x="12095225" y="1961912"/>
                  <a:pt x="12080938" y="1952387"/>
                </a:cubicBezTo>
                <a:cubicBezTo>
                  <a:pt x="12052363" y="1980962"/>
                  <a:pt x="12057125" y="2014299"/>
                  <a:pt x="12023788" y="2014299"/>
                </a:cubicBezTo>
                <a:cubicBezTo>
                  <a:pt x="12009500" y="2014299"/>
                  <a:pt x="11990450" y="2000012"/>
                  <a:pt x="11971400" y="1995249"/>
                </a:cubicBezTo>
                <a:cubicBezTo>
                  <a:pt x="11971400" y="1985724"/>
                  <a:pt x="11976163" y="1980962"/>
                  <a:pt x="11976163" y="1966674"/>
                </a:cubicBezTo>
                <a:cubicBezTo>
                  <a:pt x="11976163" y="1957149"/>
                  <a:pt x="11957113" y="1919049"/>
                  <a:pt x="11957113" y="1909524"/>
                </a:cubicBezTo>
                <a:cubicBezTo>
                  <a:pt x="11957113" y="1895237"/>
                  <a:pt x="11976163" y="1866710"/>
                  <a:pt x="11985688" y="1847660"/>
                </a:cubicBezTo>
                <a:cubicBezTo>
                  <a:pt x="12009500" y="1800035"/>
                  <a:pt x="12023788" y="1714310"/>
                  <a:pt x="12099988" y="1714310"/>
                </a:cubicBezTo>
                <a:cubicBezTo>
                  <a:pt x="12109513" y="1714310"/>
                  <a:pt x="12152375" y="1728597"/>
                  <a:pt x="12161900" y="1738122"/>
                </a:cubicBezTo>
                <a:lnTo>
                  <a:pt x="12152375" y="1747647"/>
                </a:lnTo>
                <a:cubicBezTo>
                  <a:pt x="12161900" y="1752410"/>
                  <a:pt x="12166663" y="1747647"/>
                  <a:pt x="12176188" y="1747647"/>
                </a:cubicBezTo>
                <a:cubicBezTo>
                  <a:pt x="12190475" y="1747647"/>
                  <a:pt x="12195238" y="1761935"/>
                  <a:pt x="12200000" y="1771460"/>
                </a:cubicBezTo>
                <a:cubicBezTo>
                  <a:pt x="12204763" y="1776222"/>
                  <a:pt x="12214288" y="1790510"/>
                  <a:pt x="12214288" y="1800035"/>
                </a:cubicBezTo>
                <a:cubicBezTo>
                  <a:pt x="12214288" y="1814322"/>
                  <a:pt x="12209525" y="1819085"/>
                  <a:pt x="12209525" y="1828610"/>
                </a:cubicBezTo>
                <a:cubicBezTo>
                  <a:pt x="12209525" y="1857185"/>
                  <a:pt x="12147613" y="1947624"/>
                  <a:pt x="12119038" y="1947624"/>
                </a:cubicBezTo>
                <a:cubicBezTo>
                  <a:pt x="12104750" y="1947624"/>
                  <a:pt x="12099988" y="1942862"/>
                  <a:pt x="12085700" y="1938099"/>
                </a:cubicBezTo>
                <a:cubicBezTo>
                  <a:pt x="12090463" y="1947624"/>
                  <a:pt x="12109513" y="1961912"/>
                  <a:pt x="12119038" y="1961912"/>
                </a:cubicBezTo>
                <a:cubicBezTo>
                  <a:pt x="12147613" y="1961912"/>
                  <a:pt x="12180950" y="1899999"/>
                  <a:pt x="12195238" y="1890474"/>
                </a:cubicBezTo>
                <a:cubicBezTo>
                  <a:pt x="12276154" y="1809560"/>
                  <a:pt x="12319016" y="1704785"/>
                  <a:pt x="12338066" y="1633347"/>
                </a:cubicBezTo>
                <a:cubicBezTo>
                  <a:pt x="12338066" y="1633347"/>
                  <a:pt x="12342829" y="1628585"/>
                  <a:pt x="12342829" y="1642872"/>
                </a:cubicBezTo>
                <a:close/>
                <a:moveTo>
                  <a:pt x="12319016" y="1628585"/>
                </a:moveTo>
                <a:cubicBezTo>
                  <a:pt x="12319016" y="1690497"/>
                  <a:pt x="12252341" y="1800035"/>
                  <a:pt x="12214288" y="1852422"/>
                </a:cubicBezTo>
                <a:cubicBezTo>
                  <a:pt x="12219050" y="1823847"/>
                  <a:pt x="12257104" y="1785747"/>
                  <a:pt x="12271391" y="1757172"/>
                </a:cubicBezTo>
                <a:cubicBezTo>
                  <a:pt x="12290441" y="1723835"/>
                  <a:pt x="12304729" y="1685735"/>
                  <a:pt x="12309491" y="1652397"/>
                </a:cubicBezTo>
                <a:lnTo>
                  <a:pt x="12309491" y="1609535"/>
                </a:lnTo>
                <a:cubicBezTo>
                  <a:pt x="12314254" y="1614297"/>
                  <a:pt x="12319016" y="1619060"/>
                  <a:pt x="12319016" y="1628585"/>
                </a:cubicBezTo>
                <a:close/>
                <a:moveTo>
                  <a:pt x="11942825" y="1638110"/>
                </a:moveTo>
                <a:cubicBezTo>
                  <a:pt x="11928538" y="1638110"/>
                  <a:pt x="11928538" y="1633347"/>
                  <a:pt x="11923775" y="1628585"/>
                </a:cubicBezTo>
                <a:cubicBezTo>
                  <a:pt x="11928538" y="1623822"/>
                  <a:pt x="11938063" y="1628585"/>
                  <a:pt x="11947588" y="1628585"/>
                </a:cubicBezTo>
                <a:cubicBezTo>
                  <a:pt x="11952350" y="1623822"/>
                  <a:pt x="11957113" y="1623822"/>
                  <a:pt x="11957113" y="1609535"/>
                </a:cubicBezTo>
                <a:cubicBezTo>
                  <a:pt x="11957113" y="1600010"/>
                  <a:pt x="11947588" y="1609535"/>
                  <a:pt x="11947588" y="1595247"/>
                </a:cubicBezTo>
                <a:cubicBezTo>
                  <a:pt x="11947588" y="1590485"/>
                  <a:pt x="11966638" y="1595247"/>
                  <a:pt x="11966638" y="1609535"/>
                </a:cubicBezTo>
                <a:cubicBezTo>
                  <a:pt x="11966638" y="1633347"/>
                  <a:pt x="11947588" y="1638110"/>
                  <a:pt x="11942825" y="1638110"/>
                </a:cubicBezTo>
                <a:close/>
                <a:moveTo>
                  <a:pt x="12295204" y="1628585"/>
                </a:moveTo>
                <a:cubicBezTo>
                  <a:pt x="12295204" y="1685735"/>
                  <a:pt x="12276154" y="1742885"/>
                  <a:pt x="12228575" y="1800035"/>
                </a:cubicBezTo>
                <a:cubicBezTo>
                  <a:pt x="12223813" y="1795272"/>
                  <a:pt x="12223813" y="1800035"/>
                  <a:pt x="12223813" y="1785747"/>
                </a:cubicBezTo>
                <a:cubicBezTo>
                  <a:pt x="12223813" y="1776222"/>
                  <a:pt x="12242863" y="1761935"/>
                  <a:pt x="12247579" y="1747647"/>
                </a:cubicBezTo>
                <a:cubicBezTo>
                  <a:pt x="12266629" y="1709547"/>
                  <a:pt x="12285679" y="1661922"/>
                  <a:pt x="12285679" y="1623822"/>
                </a:cubicBezTo>
                <a:lnTo>
                  <a:pt x="12285679" y="1580960"/>
                </a:lnTo>
                <a:cubicBezTo>
                  <a:pt x="12295204" y="1585722"/>
                  <a:pt x="12295204" y="1619060"/>
                  <a:pt x="12295204" y="1628585"/>
                </a:cubicBezTo>
                <a:close/>
                <a:moveTo>
                  <a:pt x="11457146" y="1580960"/>
                </a:moveTo>
                <a:cubicBezTo>
                  <a:pt x="11471433" y="1600010"/>
                  <a:pt x="11485673" y="1604772"/>
                  <a:pt x="11499961" y="1604772"/>
                </a:cubicBezTo>
                <a:cubicBezTo>
                  <a:pt x="11509486" y="1604772"/>
                  <a:pt x="11523773" y="1590485"/>
                  <a:pt x="11538061" y="1590485"/>
                </a:cubicBezTo>
                <a:cubicBezTo>
                  <a:pt x="11547586" y="1590485"/>
                  <a:pt x="11561873" y="1609535"/>
                  <a:pt x="11571398" y="1614297"/>
                </a:cubicBezTo>
                <a:lnTo>
                  <a:pt x="11580923" y="1614297"/>
                </a:lnTo>
                <a:lnTo>
                  <a:pt x="11614261" y="1614297"/>
                </a:lnTo>
                <a:lnTo>
                  <a:pt x="11614261" y="1652397"/>
                </a:lnTo>
                <a:cubicBezTo>
                  <a:pt x="11609498" y="1657160"/>
                  <a:pt x="11599973" y="1661922"/>
                  <a:pt x="11590448" y="1661922"/>
                </a:cubicBezTo>
                <a:cubicBezTo>
                  <a:pt x="11576161" y="1661922"/>
                  <a:pt x="11557111" y="1647635"/>
                  <a:pt x="11538061" y="1638110"/>
                </a:cubicBezTo>
                <a:cubicBezTo>
                  <a:pt x="11528536" y="1633347"/>
                  <a:pt x="11514248" y="1638110"/>
                  <a:pt x="11499961" y="1638110"/>
                </a:cubicBezTo>
                <a:cubicBezTo>
                  <a:pt x="11490436" y="1638110"/>
                  <a:pt x="11471433" y="1633347"/>
                  <a:pt x="11466671" y="1638110"/>
                </a:cubicBezTo>
                <a:cubicBezTo>
                  <a:pt x="11442858" y="1647635"/>
                  <a:pt x="11423808" y="1671447"/>
                  <a:pt x="11404758" y="1685735"/>
                </a:cubicBezTo>
                <a:lnTo>
                  <a:pt x="11404758" y="1695260"/>
                </a:lnTo>
                <a:cubicBezTo>
                  <a:pt x="11404758" y="1757172"/>
                  <a:pt x="11438096" y="1733360"/>
                  <a:pt x="11442858" y="1809560"/>
                </a:cubicBezTo>
                <a:cubicBezTo>
                  <a:pt x="11447621" y="1809560"/>
                  <a:pt x="11442858" y="1814322"/>
                  <a:pt x="11457146" y="1814322"/>
                </a:cubicBezTo>
                <a:cubicBezTo>
                  <a:pt x="11466671" y="1814322"/>
                  <a:pt x="11509486" y="1785747"/>
                  <a:pt x="11519011" y="1785747"/>
                </a:cubicBezTo>
                <a:cubicBezTo>
                  <a:pt x="11533298" y="1785747"/>
                  <a:pt x="11552348" y="1809560"/>
                  <a:pt x="11566636" y="1819085"/>
                </a:cubicBezTo>
                <a:cubicBezTo>
                  <a:pt x="11566636" y="1823847"/>
                  <a:pt x="11561873" y="1833372"/>
                  <a:pt x="11557111" y="1833372"/>
                </a:cubicBezTo>
                <a:cubicBezTo>
                  <a:pt x="11528536" y="1838135"/>
                  <a:pt x="11495198" y="1823847"/>
                  <a:pt x="11471433" y="1857185"/>
                </a:cubicBezTo>
                <a:cubicBezTo>
                  <a:pt x="11471433" y="1861947"/>
                  <a:pt x="11471433" y="1866710"/>
                  <a:pt x="11457146" y="1866710"/>
                </a:cubicBezTo>
                <a:cubicBezTo>
                  <a:pt x="11438096" y="1866710"/>
                  <a:pt x="11457146" y="1842897"/>
                  <a:pt x="11390471" y="1842897"/>
                </a:cubicBezTo>
                <a:cubicBezTo>
                  <a:pt x="11404758" y="1833372"/>
                  <a:pt x="11423808" y="1809560"/>
                  <a:pt x="11423808" y="1800035"/>
                </a:cubicBezTo>
                <a:cubicBezTo>
                  <a:pt x="11423808" y="1766697"/>
                  <a:pt x="11366658" y="1752410"/>
                  <a:pt x="11361896" y="1752410"/>
                </a:cubicBezTo>
                <a:cubicBezTo>
                  <a:pt x="11347608" y="1752410"/>
                  <a:pt x="11323796" y="1766697"/>
                  <a:pt x="11323796" y="1785747"/>
                </a:cubicBezTo>
                <a:cubicBezTo>
                  <a:pt x="11323796" y="1804797"/>
                  <a:pt x="11352371" y="1809560"/>
                  <a:pt x="11352371" y="1809560"/>
                </a:cubicBezTo>
                <a:cubicBezTo>
                  <a:pt x="11366658" y="1809560"/>
                  <a:pt x="11371421" y="1804797"/>
                  <a:pt x="11380946" y="1795272"/>
                </a:cubicBezTo>
                <a:lnTo>
                  <a:pt x="11380946" y="1780985"/>
                </a:lnTo>
                <a:lnTo>
                  <a:pt x="11371421" y="1771460"/>
                </a:lnTo>
                <a:cubicBezTo>
                  <a:pt x="11366658" y="1771460"/>
                  <a:pt x="11361896" y="1771460"/>
                  <a:pt x="11357133" y="1776222"/>
                </a:cubicBezTo>
                <a:cubicBezTo>
                  <a:pt x="11361896" y="1780985"/>
                  <a:pt x="11366658" y="1785747"/>
                  <a:pt x="11366658" y="1795272"/>
                </a:cubicBezTo>
                <a:cubicBezTo>
                  <a:pt x="11361896" y="1795272"/>
                  <a:pt x="11357133" y="1795272"/>
                  <a:pt x="11352371" y="1800035"/>
                </a:cubicBezTo>
                <a:lnTo>
                  <a:pt x="11338083" y="1785747"/>
                </a:lnTo>
                <a:cubicBezTo>
                  <a:pt x="11342846" y="1776222"/>
                  <a:pt x="11352371" y="1766697"/>
                  <a:pt x="11361896" y="1766697"/>
                </a:cubicBezTo>
                <a:cubicBezTo>
                  <a:pt x="11385708" y="1766697"/>
                  <a:pt x="11409521" y="1790510"/>
                  <a:pt x="11409521" y="1800035"/>
                </a:cubicBezTo>
                <a:cubicBezTo>
                  <a:pt x="11409521" y="1819085"/>
                  <a:pt x="11371421" y="1842897"/>
                  <a:pt x="11361896" y="1842897"/>
                </a:cubicBezTo>
                <a:cubicBezTo>
                  <a:pt x="11333321" y="1842897"/>
                  <a:pt x="11295221" y="1804797"/>
                  <a:pt x="11295221" y="1790510"/>
                </a:cubicBezTo>
                <a:cubicBezTo>
                  <a:pt x="11295221" y="1776222"/>
                  <a:pt x="11304746" y="1757172"/>
                  <a:pt x="11319033" y="1738122"/>
                </a:cubicBezTo>
                <a:cubicBezTo>
                  <a:pt x="11323796" y="1733360"/>
                  <a:pt x="11352371" y="1738122"/>
                  <a:pt x="11366658" y="1719072"/>
                </a:cubicBezTo>
                <a:cubicBezTo>
                  <a:pt x="11371421" y="1714310"/>
                  <a:pt x="11371421" y="1704785"/>
                  <a:pt x="11371421" y="1695260"/>
                </a:cubicBezTo>
                <a:cubicBezTo>
                  <a:pt x="11376183" y="1657160"/>
                  <a:pt x="11428571" y="1619060"/>
                  <a:pt x="11423808" y="1580960"/>
                </a:cubicBezTo>
                <a:lnTo>
                  <a:pt x="11457146" y="1580960"/>
                </a:lnTo>
                <a:close/>
                <a:moveTo>
                  <a:pt x="11033331" y="1604772"/>
                </a:moveTo>
                <a:cubicBezTo>
                  <a:pt x="11057144" y="1638110"/>
                  <a:pt x="11090481" y="1704785"/>
                  <a:pt x="11090481" y="1714310"/>
                </a:cubicBezTo>
                <a:cubicBezTo>
                  <a:pt x="11090481" y="1738122"/>
                  <a:pt x="11042856" y="1819085"/>
                  <a:pt x="11023806" y="1819085"/>
                </a:cubicBezTo>
                <a:cubicBezTo>
                  <a:pt x="10995231" y="1819085"/>
                  <a:pt x="10999994" y="1761935"/>
                  <a:pt x="10999994" y="1761935"/>
                </a:cubicBezTo>
                <a:cubicBezTo>
                  <a:pt x="10999994" y="1752410"/>
                  <a:pt x="11004756" y="1738122"/>
                  <a:pt x="11014281" y="1723835"/>
                </a:cubicBezTo>
                <a:lnTo>
                  <a:pt x="11042856" y="1723835"/>
                </a:lnTo>
                <a:cubicBezTo>
                  <a:pt x="11042856" y="1733360"/>
                  <a:pt x="11047619" y="1738122"/>
                  <a:pt x="11042856" y="1757172"/>
                </a:cubicBezTo>
                <a:cubicBezTo>
                  <a:pt x="11038094" y="1757172"/>
                  <a:pt x="11042856" y="1761935"/>
                  <a:pt x="11028569" y="1761935"/>
                </a:cubicBezTo>
                <a:cubicBezTo>
                  <a:pt x="11019044" y="1761935"/>
                  <a:pt x="11019044" y="1747647"/>
                  <a:pt x="11009519" y="1742885"/>
                </a:cubicBezTo>
                <a:cubicBezTo>
                  <a:pt x="11009519" y="1742885"/>
                  <a:pt x="11004756" y="1738122"/>
                  <a:pt x="11004756" y="1752410"/>
                </a:cubicBezTo>
                <a:cubicBezTo>
                  <a:pt x="11004756" y="1761935"/>
                  <a:pt x="11019044" y="1771460"/>
                  <a:pt x="11028569" y="1771460"/>
                </a:cubicBezTo>
                <a:cubicBezTo>
                  <a:pt x="11052381" y="1771460"/>
                  <a:pt x="11057144" y="1742885"/>
                  <a:pt x="11057144" y="1738122"/>
                </a:cubicBezTo>
                <a:cubicBezTo>
                  <a:pt x="11057144" y="1714310"/>
                  <a:pt x="11038094" y="1709547"/>
                  <a:pt x="11023806" y="1709547"/>
                </a:cubicBezTo>
                <a:cubicBezTo>
                  <a:pt x="10990469" y="1709547"/>
                  <a:pt x="10985706" y="1742885"/>
                  <a:pt x="10985706" y="1761935"/>
                </a:cubicBezTo>
                <a:cubicBezTo>
                  <a:pt x="10985706" y="1785747"/>
                  <a:pt x="10990469" y="1828610"/>
                  <a:pt x="11023806" y="1828610"/>
                </a:cubicBezTo>
                <a:cubicBezTo>
                  <a:pt x="11057144" y="1828610"/>
                  <a:pt x="11100006" y="1738122"/>
                  <a:pt x="11100006" y="1728597"/>
                </a:cubicBezTo>
                <a:lnTo>
                  <a:pt x="11100006" y="1704785"/>
                </a:lnTo>
                <a:cubicBezTo>
                  <a:pt x="11104721" y="1714310"/>
                  <a:pt x="11104721" y="1723835"/>
                  <a:pt x="11104721" y="1738122"/>
                </a:cubicBezTo>
                <a:cubicBezTo>
                  <a:pt x="11104721" y="1761935"/>
                  <a:pt x="11042856" y="1861947"/>
                  <a:pt x="11019044" y="1861947"/>
                </a:cubicBezTo>
                <a:cubicBezTo>
                  <a:pt x="10999994" y="1861947"/>
                  <a:pt x="10966656" y="1833372"/>
                  <a:pt x="10966656" y="1814322"/>
                </a:cubicBezTo>
                <a:cubicBezTo>
                  <a:pt x="10966656" y="1804797"/>
                  <a:pt x="10980944" y="1766697"/>
                  <a:pt x="10980944" y="1752410"/>
                </a:cubicBezTo>
                <a:cubicBezTo>
                  <a:pt x="10980944" y="1728597"/>
                  <a:pt x="10952369" y="1652397"/>
                  <a:pt x="10919031" y="1657160"/>
                </a:cubicBezTo>
                <a:lnTo>
                  <a:pt x="10919031" y="1642872"/>
                </a:lnTo>
                <a:cubicBezTo>
                  <a:pt x="10928556" y="1619060"/>
                  <a:pt x="10952369" y="1576197"/>
                  <a:pt x="10980944" y="1576197"/>
                </a:cubicBezTo>
                <a:cubicBezTo>
                  <a:pt x="10990469" y="1576197"/>
                  <a:pt x="11023806" y="1585722"/>
                  <a:pt x="11033331" y="1604772"/>
                </a:cubicBezTo>
                <a:close/>
                <a:moveTo>
                  <a:pt x="11661886" y="1600010"/>
                </a:moveTo>
                <a:cubicBezTo>
                  <a:pt x="11647598" y="1609535"/>
                  <a:pt x="11638073" y="1623822"/>
                  <a:pt x="11638073" y="1633347"/>
                </a:cubicBezTo>
                <a:cubicBezTo>
                  <a:pt x="11638073" y="1647635"/>
                  <a:pt x="11647598" y="1661922"/>
                  <a:pt x="11657123" y="1671447"/>
                </a:cubicBezTo>
                <a:cubicBezTo>
                  <a:pt x="11595211" y="1704785"/>
                  <a:pt x="11580923" y="1728597"/>
                  <a:pt x="11580923" y="1780985"/>
                </a:cubicBezTo>
                <a:cubicBezTo>
                  <a:pt x="11580923" y="1828610"/>
                  <a:pt x="11609498" y="1857185"/>
                  <a:pt x="11647598" y="1857185"/>
                </a:cubicBezTo>
                <a:cubicBezTo>
                  <a:pt x="11671411" y="1857185"/>
                  <a:pt x="11680936" y="1828610"/>
                  <a:pt x="11680936" y="1819085"/>
                </a:cubicBezTo>
                <a:cubicBezTo>
                  <a:pt x="11680936" y="1795272"/>
                  <a:pt x="11647598" y="1800035"/>
                  <a:pt x="11638073" y="1790510"/>
                </a:cubicBezTo>
                <a:cubicBezTo>
                  <a:pt x="11642836" y="1780985"/>
                  <a:pt x="11647598" y="1771460"/>
                  <a:pt x="11657123" y="1766697"/>
                </a:cubicBezTo>
                <a:lnTo>
                  <a:pt x="11704748" y="1766697"/>
                </a:lnTo>
                <a:lnTo>
                  <a:pt x="11695223" y="2028587"/>
                </a:lnTo>
                <a:cubicBezTo>
                  <a:pt x="11695223" y="2057162"/>
                  <a:pt x="11690461" y="2085737"/>
                  <a:pt x="11699986" y="2109549"/>
                </a:cubicBezTo>
                <a:cubicBezTo>
                  <a:pt x="11728561" y="2204799"/>
                  <a:pt x="11833336" y="2195274"/>
                  <a:pt x="11890438" y="2195274"/>
                </a:cubicBezTo>
                <a:cubicBezTo>
                  <a:pt x="11876150" y="2200037"/>
                  <a:pt x="11847623" y="2200037"/>
                  <a:pt x="11838098" y="2200037"/>
                </a:cubicBezTo>
                <a:cubicBezTo>
                  <a:pt x="11780948" y="2200037"/>
                  <a:pt x="11804761" y="2185749"/>
                  <a:pt x="11709511" y="2161937"/>
                </a:cubicBezTo>
                <a:lnTo>
                  <a:pt x="11704748" y="2166699"/>
                </a:lnTo>
                <a:cubicBezTo>
                  <a:pt x="11719036" y="2204799"/>
                  <a:pt x="11757136" y="2257139"/>
                  <a:pt x="11757136" y="2271427"/>
                </a:cubicBezTo>
                <a:cubicBezTo>
                  <a:pt x="11757136" y="2280952"/>
                  <a:pt x="11742848" y="2290477"/>
                  <a:pt x="11742848" y="2300002"/>
                </a:cubicBezTo>
                <a:cubicBezTo>
                  <a:pt x="11699986" y="2257139"/>
                  <a:pt x="11699986" y="2247662"/>
                  <a:pt x="11661886" y="2247662"/>
                </a:cubicBezTo>
                <a:cubicBezTo>
                  <a:pt x="11633311" y="2247662"/>
                  <a:pt x="11638073" y="2242899"/>
                  <a:pt x="11604736" y="2266664"/>
                </a:cubicBezTo>
                <a:cubicBezTo>
                  <a:pt x="11599973" y="2238137"/>
                  <a:pt x="11614261" y="2190512"/>
                  <a:pt x="11571398" y="2190512"/>
                </a:cubicBezTo>
                <a:cubicBezTo>
                  <a:pt x="11547586" y="2190512"/>
                  <a:pt x="11519011" y="2204799"/>
                  <a:pt x="11519011" y="2228612"/>
                </a:cubicBezTo>
                <a:cubicBezTo>
                  <a:pt x="11519011" y="2238137"/>
                  <a:pt x="11533298" y="2252377"/>
                  <a:pt x="11547586" y="2261902"/>
                </a:cubicBezTo>
                <a:lnTo>
                  <a:pt x="11566636" y="2257139"/>
                </a:lnTo>
                <a:cubicBezTo>
                  <a:pt x="11547586" y="2238137"/>
                  <a:pt x="11533298" y="2242899"/>
                  <a:pt x="11533298" y="2228612"/>
                </a:cubicBezTo>
                <a:cubicBezTo>
                  <a:pt x="11533298" y="2214324"/>
                  <a:pt x="11566636" y="2204799"/>
                  <a:pt x="11571398" y="2204799"/>
                </a:cubicBezTo>
                <a:cubicBezTo>
                  <a:pt x="11585686" y="2204799"/>
                  <a:pt x="11595211" y="2209562"/>
                  <a:pt x="11595211" y="2223849"/>
                </a:cubicBezTo>
                <a:cubicBezTo>
                  <a:pt x="11595211" y="2233374"/>
                  <a:pt x="11590448" y="2233374"/>
                  <a:pt x="11585686" y="2238137"/>
                </a:cubicBezTo>
                <a:cubicBezTo>
                  <a:pt x="11590448" y="2242899"/>
                  <a:pt x="11590448" y="2242899"/>
                  <a:pt x="11590448" y="2252377"/>
                </a:cubicBezTo>
                <a:cubicBezTo>
                  <a:pt x="11590448" y="2276189"/>
                  <a:pt x="11542823" y="2280952"/>
                  <a:pt x="11538061" y="2280952"/>
                </a:cubicBezTo>
                <a:cubicBezTo>
                  <a:pt x="11523773" y="2280952"/>
                  <a:pt x="11495198" y="2252377"/>
                  <a:pt x="11471433" y="2238137"/>
                </a:cubicBezTo>
                <a:cubicBezTo>
                  <a:pt x="11466671" y="2238137"/>
                  <a:pt x="11457146" y="2233374"/>
                  <a:pt x="11457146" y="2223849"/>
                </a:cubicBezTo>
                <a:cubicBezTo>
                  <a:pt x="11457146" y="2209562"/>
                  <a:pt x="11485673" y="2180987"/>
                  <a:pt x="11514248" y="2166699"/>
                </a:cubicBezTo>
                <a:cubicBezTo>
                  <a:pt x="11523773" y="2161937"/>
                  <a:pt x="11552348" y="2161937"/>
                  <a:pt x="11566636" y="2161937"/>
                </a:cubicBezTo>
                <a:cubicBezTo>
                  <a:pt x="11576161" y="2161937"/>
                  <a:pt x="11623786" y="2195274"/>
                  <a:pt x="11633311" y="2195274"/>
                </a:cubicBezTo>
                <a:cubicBezTo>
                  <a:pt x="11657123" y="2195274"/>
                  <a:pt x="11671411" y="2166699"/>
                  <a:pt x="11671411" y="2157174"/>
                </a:cubicBezTo>
                <a:cubicBezTo>
                  <a:pt x="11671411" y="2142887"/>
                  <a:pt x="11661886" y="2142887"/>
                  <a:pt x="11661886" y="2128599"/>
                </a:cubicBezTo>
                <a:cubicBezTo>
                  <a:pt x="11661886" y="2123837"/>
                  <a:pt x="11685698" y="2119074"/>
                  <a:pt x="11685698" y="2085737"/>
                </a:cubicBezTo>
                <a:lnTo>
                  <a:pt x="11685698" y="2076212"/>
                </a:lnTo>
                <a:cubicBezTo>
                  <a:pt x="11685698" y="2042874"/>
                  <a:pt x="11690461" y="2042874"/>
                  <a:pt x="11638073" y="2004774"/>
                </a:cubicBezTo>
                <a:cubicBezTo>
                  <a:pt x="11661886" y="1985724"/>
                  <a:pt x="11699986" y="1971437"/>
                  <a:pt x="11699986" y="1947624"/>
                </a:cubicBezTo>
                <a:cubicBezTo>
                  <a:pt x="11699986" y="1914287"/>
                  <a:pt x="11647598" y="1866710"/>
                  <a:pt x="11633311" y="1866710"/>
                </a:cubicBezTo>
                <a:cubicBezTo>
                  <a:pt x="11609498" y="1861947"/>
                  <a:pt x="11571398" y="1852422"/>
                  <a:pt x="11557111" y="1852422"/>
                </a:cubicBezTo>
                <a:cubicBezTo>
                  <a:pt x="11547586" y="1852422"/>
                  <a:pt x="11514248" y="1871424"/>
                  <a:pt x="11504723" y="1871424"/>
                </a:cubicBezTo>
                <a:cubicBezTo>
                  <a:pt x="11490436" y="1871424"/>
                  <a:pt x="11495198" y="1866710"/>
                  <a:pt x="11490436" y="1866710"/>
                </a:cubicBezTo>
                <a:cubicBezTo>
                  <a:pt x="11509486" y="1823847"/>
                  <a:pt x="11580923" y="1876187"/>
                  <a:pt x="11580923" y="1819085"/>
                </a:cubicBezTo>
                <a:cubicBezTo>
                  <a:pt x="11580923" y="1804797"/>
                  <a:pt x="11523773" y="1771460"/>
                  <a:pt x="11519011" y="1771460"/>
                </a:cubicBezTo>
                <a:cubicBezTo>
                  <a:pt x="11509486" y="1771460"/>
                  <a:pt x="11476196" y="1795272"/>
                  <a:pt x="11457146" y="1800035"/>
                </a:cubicBezTo>
                <a:cubicBezTo>
                  <a:pt x="11461908" y="1785747"/>
                  <a:pt x="11447621" y="1757172"/>
                  <a:pt x="11428571" y="1747647"/>
                </a:cubicBezTo>
                <a:lnTo>
                  <a:pt x="11428571" y="1733360"/>
                </a:lnTo>
                <a:cubicBezTo>
                  <a:pt x="11447621" y="1742885"/>
                  <a:pt x="11476196" y="1766697"/>
                  <a:pt x="11490436" y="1766697"/>
                </a:cubicBezTo>
                <a:cubicBezTo>
                  <a:pt x="11499961" y="1766697"/>
                  <a:pt x="11542823" y="1757172"/>
                  <a:pt x="11561873" y="1742885"/>
                </a:cubicBezTo>
                <a:cubicBezTo>
                  <a:pt x="11566636" y="1738122"/>
                  <a:pt x="11571398" y="1733360"/>
                  <a:pt x="11571398" y="1723835"/>
                </a:cubicBezTo>
                <a:cubicBezTo>
                  <a:pt x="11571398" y="1695260"/>
                  <a:pt x="11528536" y="1666685"/>
                  <a:pt x="11509486" y="1666685"/>
                </a:cubicBezTo>
                <a:cubicBezTo>
                  <a:pt x="11499961" y="1666685"/>
                  <a:pt x="11461908" y="1671447"/>
                  <a:pt x="11471433" y="1700022"/>
                </a:cubicBezTo>
                <a:cubicBezTo>
                  <a:pt x="11480958" y="1695260"/>
                  <a:pt x="11495198" y="1680972"/>
                  <a:pt x="11509486" y="1680972"/>
                </a:cubicBezTo>
                <a:cubicBezTo>
                  <a:pt x="11533298" y="1680972"/>
                  <a:pt x="11533298" y="1695260"/>
                  <a:pt x="11561873" y="1723835"/>
                </a:cubicBezTo>
                <a:cubicBezTo>
                  <a:pt x="11557111" y="1728597"/>
                  <a:pt x="11552348" y="1738122"/>
                  <a:pt x="11542823" y="1738122"/>
                </a:cubicBezTo>
                <a:cubicBezTo>
                  <a:pt x="11523773" y="1738122"/>
                  <a:pt x="11499961" y="1752410"/>
                  <a:pt x="11485673" y="1752410"/>
                </a:cubicBezTo>
                <a:cubicBezTo>
                  <a:pt x="11476196" y="1752410"/>
                  <a:pt x="11414283" y="1700022"/>
                  <a:pt x="11414283" y="1695260"/>
                </a:cubicBezTo>
                <a:cubicBezTo>
                  <a:pt x="11414283" y="1680972"/>
                  <a:pt x="11438096" y="1680972"/>
                  <a:pt x="11442858" y="1676210"/>
                </a:cubicBezTo>
                <a:cubicBezTo>
                  <a:pt x="11447621" y="1671447"/>
                  <a:pt x="11452383" y="1652397"/>
                  <a:pt x="11466671" y="1652397"/>
                </a:cubicBezTo>
                <a:cubicBezTo>
                  <a:pt x="11476196" y="1647635"/>
                  <a:pt x="11485673" y="1652397"/>
                  <a:pt x="11504723" y="1657160"/>
                </a:cubicBezTo>
                <a:cubicBezTo>
                  <a:pt x="11509486" y="1657160"/>
                  <a:pt x="11514248" y="1647635"/>
                  <a:pt x="11528536" y="1647635"/>
                </a:cubicBezTo>
                <a:cubicBezTo>
                  <a:pt x="11528536" y="1647635"/>
                  <a:pt x="11580923" y="1676210"/>
                  <a:pt x="11590448" y="1676210"/>
                </a:cubicBezTo>
                <a:cubicBezTo>
                  <a:pt x="11614261" y="1676210"/>
                  <a:pt x="11628548" y="1647635"/>
                  <a:pt x="11628548" y="1633347"/>
                </a:cubicBezTo>
                <a:cubicBezTo>
                  <a:pt x="11628548" y="1595247"/>
                  <a:pt x="11595211" y="1595247"/>
                  <a:pt x="11566636" y="1600010"/>
                </a:cubicBezTo>
                <a:cubicBezTo>
                  <a:pt x="11580923" y="1595247"/>
                  <a:pt x="11599973" y="1585722"/>
                  <a:pt x="11614261" y="1571435"/>
                </a:cubicBezTo>
                <a:cubicBezTo>
                  <a:pt x="11628548" y="1585722"/>
                  <a:pt x="11647598" y="1595247"/>
                  <a:pt x="11661886" y="1600010"/>
                </a:cubicBezTo>
                <a:close/>
                <a:moveTo>
                  <a:pt x="11414283" y="1580960"/>
                </a:moveTo>
                <a:cubicBezTo>
                  <a:pt x="11414283" y="1590485"/>
                  <a:pt x="11376183" y="1652397"/>
                  <a:pt x="11366658" y="1666685"/>
                </a:cubicBezTo>
                <a:cubicBezTo>
                  <a:pt x="11357133" y="1676210"/>
                  <a:pt x="11357133" y="1700022"/>
                  <a:pt x="11352371" y="1714310"/>
                </a:cubicBezTo>
                <a:cubicBezTo>
                  <a:pt x="11342846" y="1728597"/>
                  <a:pt x="11328558" y="1719072"/>
                  <a:pt x="11314271" y="1723835"/>
                </a:cubicBezTo>
                <a:cubicBezTo>
                  <a:pt x="11309508" y="1733360"/>
                  <a:pt x="11295221" y="1747647"/>
                  <a:pt x="11280933" y="1747647"/>
                </a:cubicBezTo>
                <a:cubicBezTo>
                  <a:pt x="11261883" y="1747647"/>
                  <a:pt x="11257121" y="1728597"/>
                  <a:pt x="11257121" y="1723835"/>
                </a:cubicBezTo>
                <a:cubicBezTo>
                  <a:pt x="11257121" y="1709547"/>
                  <a:pt x="11266646" y="1700022"/>
                  <a:pt x="11266646" y="1685735"/>
                </a:cubicBezTo>
                <a:cubicBezTo>
                  <a:pt x="11252359" y="1652397"/>
                  <a:pt x="11285696" y="1642872"/>
                  <a:pt x="11309508" y="1633347"/>
                </a:cubicBezTo>
                <a:cubicBezTo>
                  <a:pt x="11314271" y="1638110"/>
                  <a:pt x="11328558" y="1657160"/>
                  <a:pt x="11328558" y="1666685"/>
                </a:cubicBezTo>
                <a:cubicBezTo>
                  <a:pt x="11328558" y="1680972"/>
                  <a:pt x="11319033" y="1690497"/>
                  <a:pt x="11319033" y="1704785"/>
                </a:cubicBezTo>
                <a:cubicBezTo>
                  <a:pt x="11323796" y="1700022"/>
                  <a:pt x="11342846" y="1680972"/>
                  <a:pt x="11342846" y="1671447"/>
                </a:cubicBezTo>
                <a:cubicBezTo>
                  <a:pt x="11342846" y="1657160"/>
                  <a:pt x="11333321" y="1638110"/>
                  <a:pt x="11323796" y="1623822"/>
                </a:cubicBezTo>
                <a:cubicBezTo>
                  <a:pt x="11352371" y="1604772"/>
                  <a:pt x="11399996" y="1623822"/>
                  <a:pt x="11409521" y="1571435"/>
                </a:cubicBezTo>
                <a:cubicBezTo>
                  <a:pt x="11414283" y="1576197"/>
                  <a:pt x="11414283" y="1571435"/>
                  <a:pt x="11414283" y="1580960"/>
                </a:cubicBezTo>
                <a:close/>
                <a:moveTo>
                  <a:pt x="11985688" y="1580960"/>
                </a:moveTo>
                <a:lnTo>
                  <a:pt x="11980925" y="1600010"/>
                </a:lnTo>
                <a:cubicBezTo>
                  <a:pt x="11976163" y="1595247"/>
                  <a:pt x="11976163" y="1585722"/>
                  <a:pt x="11976163" y="1576197"/>
                </a:cubicBezTo>
                <a:lnTo>
                  <a:pt x="11952350" y="1576197"/>
                </a:lnTo>
                <a:cubicBezTo>
                  <a:pt x="11947588" y="1580960"/>
                  <a:pt x="11938063" y="1585722"/>
                  <a:pt x="11933300" y="1585722"/>
                </a:cubicBezTo>
                <a:cubicBezTo>
                  <a:pt x="11938063" y="1576197"/>
                  <a:pt x="11942825" y="1561910"/>
                  <a:pt x="11957113" y="1561910"/>
                </a:cubicBezTo>
                <a:cubicBezTo>
                  <a:pt x="11966638" y="1561910"/>
                  <a:pt x="11976163" y="1571435"/>
                  <a:pt x="11985688" y="1580960"/>
                </a:cubicBezTo>
                <a:close/>
                <a:moveTo>
                  <a:pt x="11799998" y="1561910"/>
                </a:moveTo>
                <a:cubicBezTo>
                  <a:pt x="11752373" y="1571435"/>
                  <a:pt x="11728561" y="1628585"/>
                  <a:pt x="11719036" y="1661922"/>
                </a:cubicBezTo>
                <a:cubicBezTo>
                  <a:pt x="11719036" y="1666685"/>
                  <a:pt x="11709511" y="1680972"/>
                  <a:pt x="11695223" y="1680972"/>
                </a:cubicBezTo>
                <a:cubicBezTo>
                  <a:pt x="11676173" y="1680972"/>
                  <a:pt x="11652361" y="1657160"/>
                  <a:pt x="11652361" y="1638110"/>
                </a:cubicBezTo>
                <a:cubicBezTo>
                  <a:pt x="11652361" y="1590485"/>
                  <a:pt x="11742848" y="1585722"/>
                  <a:pt x="11761898" y="1576197"/>
                </a:cubicBezTo>
                <a:cubicBezTo>
                  <a:pt x="11771423" y="1571435"/>
                  <a:pt x="11780948" y="1557147"/>
                  <a:pt x="11785711" y="1542860"/>
                </a:cubicBezTo>
                <a:cubicBezTo>
                  <a:pt x="11790473" y="1547622"/>
                  <a:pt x="11795236" y="1557147"/>
                  <a:pt x="11799998" y="1561910"/>
                </a:cubicBezTo>
                <a:close/>
                <a:moveTo>
                  <a:pt x="11066669" y="1590485"/>
                </a:moveTo>
                <a:cubicBezTo>
                  <a:pt x="11076194" y="1604772"/>
                  <a:pt x="11076194" y="1633347"/>
                  <a:pt x="11090481" y="1657160"/>
                </a:cubicBezTo>
                <a:cubicBezTo>
                  <a:pt x="11100006" y="1671447"/>
                  <a:pt x="11128534" y="1685735"/>
                  <a:pt x="11128534" y="1704785"/>
                </a:cubicBezTo>
                <a:cubicBezTo>
                  <a:pt x="11128534" y="1857185"/>
                  <a:pt x="11123771" y="1871424"/>
                  <a:pt x="11123771" y="1885712"/>
                </a:cubicBezTo>
                <a:cubicBezTo>
                  <a:pt x="11114246" y="1861947"/>
                  <a:pt x="11095244" y="1814322"/>
                  <a:pt x="11095244" y="1804797"/>
                </a:cubicBezTo>
                <a:cubicBezTo>
                  <a:pt x="11095244" y="1795272"/>
                  <a:pt x="11119009" y="1766697"/>
                  <a:pt x="11119009" y="1738122"/>
                </a:cubicBezTo>
                <a:cubicBezTo>
                  <a:pt x="11119009" y="1666685"/>
                  <a:pt x="11090481" y="1680972"/>
                  <a:pt x="11052381" y="1609535"/>
                </a:cubicBezTo>
                <a:cubicBezTo>
                  <a:pt x="11038094" y="1571435"/>
                  <a:pt x="10999994" y="1566672"/>
                  <a:pt x="10980944" y="1566672"/>
                </a:cubicBezTo>
                <a:cubicBezTo>
                  <a:pt x="10947606" y="1566672"/>
                  <a:pt x="10942844" y="1580960"/>
                  <a:pt x="10914269" y="1623822"/>
                </a:cubicBezTo>
                <a:cubicBezTo>
                  <a:pt x="10909506" y="1628585"/>
                  <a:pt x="10909506" y="1647635"/>
                  <a:pt x="10899981" y="1661922"/>
                </a:cubicBezTo>
                <a:cubicBezTo>
                  <a:pt x="10890456" y="1676210"/>
                  <a:pt x="10861881" y="1695260"/>
                  <a:pt x="10852356" y="1719072"/>
                </a:cubicBezTo>
                <a:cubicBezTo>
                  <a:pt x="10847594" y="1719072"/>
                  <a:pt x="10852356" y="1728597"/>
                  <a:pt x="10852356" y="1738122"/>
                </a:cubicBezTo>
                <a:cubicBezTo>
                  <a:pt x="10852356" y="1766697"/>
                  <a:pt x="10866644" y="1809560"/>
                  <a:pt x="10899981" y="1809560"/>
                </a:cubicBezTo>
                <a:cubicBezTo>
                  <a:pt x="10928556" y="1809560"/>
                  <a:pt x="10952369" y="1776222"/>
                  <a:pt x="10952369" y="1757172"/>
                </a:cubicBezTo>
                <a:cubicBezTo>
                  <a:pt x="10952369" y="1738122"/>
                  <a:pt x="10933319" y="1723835"/>
                  <a:pt x="10919031" y="1723835"/>
                </a:cubicBezTo>
                <a:cubicBezTo>
                  <a:pt x="10904744" y="1723835"/>
                  <a:pt x="10890456" y="1728597"/>
                  <a:pt x="10890456" y="1747647"/>
                </a:cubicBezTo>
                <a:cubicBezTo>
                  <a:pt x="10890456" y="1757172"/>
                  <a:pt x="10899981" y="1766697"/>
                  <a:pt x="10909506" y="1771460"/>
                </a:cubicBezTo>
                <a:cubicBezTo>
                  <a:pt x="10909506" y="1771460"/>
                  <a:pt x="10914269" y="1771460"/>
                  <a:pt x="10919031" y="1766697"/>
                </a:cubicBezTo>
                <a:cubicBezTo>
                  <a:pt x="10914269" y="1761935"/>
                  <a:pt x="10909506" y="1757172"/>
                  <a:pt x="10904744" y="1757172"/>
                </a:cubicBezTo>
                <a:lnTo>
                  <a:pt x="10904744" y="1738122"/>
                </a:lnTo>
                <a:cubicBezTo>
                  <a:pt x="10909506" y="1738122"/>
                  <a:pt x="10919031" y="1733360"/>
                  <a:pt x="10933319" y="1738122"/>
                </a:cubicBezTo>
                <a:cubicBezTo>
                  <a:pt x="10933319" y="1742885"/>
                  <a:pt x="10938081" y="1742885"/>
                  <a:pt x="10938081" y="1757172"/>
                </a:cubicBezTo>
                <a:cubicBezTo>
                  <a:pt x="10938081" y="1776222"/>
                  <a:pt x="10919031" y="1800035"/>
                  <a:pt x="10899981" y="1800035"/>
                </a:cubicBezTo>
                <a:cubicBezTo>
                  <a:pt x="10876169" y="1800035"/>
                  <a:pt x="10861881" y="1742885"/>
                  <a:pt x="10861881" y="1738122"/>
                </a:cubicBezTo>
                <a:cubicBezTo>
                  <a:pt x="10861881" y="1709547"/>
                  <a:pt x="10904744" y="1671447"/>
                  <a:pt x="10919031" y="1671447"/>
                </a:cubicBezTo>
                <a:cubicBezTo>
                  <a:pt x="10947606" y="1671447"/>
                  <a:pt x="10966656" y="1752410"/>
                  <a:pt x="10966656" y="1752410"/>
                </a:cubicBezTo>
                <a:cubicBezTo>
                  <a:pt x="10966656" y="1766697"/>
                  <a:pt x="10957131" y="1800035"/>
                  <a:pt x="10942844" y="1823847"/>
                </a:cubicBezTo>
                <a:cubicBezTo>
                  <a:pt x="10938081" y="1833372"/>
                  <a:pt x="10923794" y="1828610"/>
                  <a:pt x="10919031" y="1833372"/>
                </a:cubicBezTo>
                <a:cubicBezTo>
                  <a:pt x="10899981" y="1842897"/>
                  <a:pt x="10890456" y="1861947"/>
                  <a:pt x="10876169" y="1861947"/>
                </a:cubicBezTo>
                <a:cubicBezTo>
                  <a:pt x="10842831" y="1861947"/>
                  <a:pt x="10819019" y="1738122"/>
                  <a:pt x="10819019" y="1728597"/>
                </a:cubicBezTo>
                <a:cubicBezTo>
                  <a:pt x="10819019" y="1685735"/>
                  <a:pt x="10842831" y="1652397"/>
                  <a:pt x="10890456" y="1614297"/>
                </a:cubicBezTo>
                <a:cubicBezTo>
                  <a:pt x="10904744" y="1600010"/>
                  <a:pt x="10914269" y="1571435"/>
                  <a:pt x="10933319" y="1552385"/>
                </a:cubicBezTo>
                <a:cubicBezTo>
                  <a:pt x="10942844" y="1538097"/>
                  <a:pt x="10961894" y="1533335"/>
                  <a:pt x="10976181" y="1533335"/>
                </a:cubicBezTo>
                <a:cubicBezTo>
                  <a:pt x="10999994" y="1533335"/>
                  <a:pt x="11061906" y="1576197"/>
                  <a:pt x="11066669" y="1590485"/>
                </a:cubicBezTo>
                <a:close/>
                <a:moveTo>
                  <a:pt x="11023806" y="1523810"/>
                </a:moveTo>
                <a:cubicBezTo>
                  <a:pt x="11042856" y="1528572"/>
                  <a:pt x="11057144" y="1523810"/>
                  <a:pt x="11071431" y="1533335"/>
                </a:cubicBezTo>
                <a:cubicBezTo>
                  <a:pt x="11090481" y="1542860"/>
                  <a:pt x="11114246" y="1561910"/>
                  <a:pt x="11128534" y="1580960"/>
                </a:cubicBezTo>
                <a:lnTo>
                  <a:pt x="11128534" y="1676210"/>
                </a:lnTo>
                <a:cubicBezTo>
                  <a:pt x="11080956" y="1657160"/>
                  <a:pt x="11095244" y="1600010"/>
                  <a:pt x="11071431" y="1576197"/>
                </a:cubicBezTo>
                <a:cubicBezTo>
                  <a:pt x="11052381" y="1552385"/>
                  <a:pt x="11023806" y="1542860"/>
                  <a:pt x="11004756" y="1523810"/>
                </a:cubicBezTo>
                <a:lnTo>
                  <a:pt x="11023806" y="1523810"/>
                </a:lnTo>
                <a:close/>
                <a:moveTo>
                  <a:pt x="10942844" y="1523810"/>
                </a:moveTo>
                <a:cubicBezTo>
                  <a:pt x="10923794" y="1547622"/>
                  <a:pt x="10904744" y="1571435"/>
                  <a:pt x="10890456" y="1595247"/>
                </a:cubicBezTo>
                <a:cubicBezTo>
                  <a:pt x="10895219" y="1566672"/>
                  <a:pt x="10871406" y="1528572"/>
                  <a:pt x="10861881" y="1499997"/>
                </a:cubicBezTo>
                <a:cubicBezTo>
                  <a:pt x="10880931" y="1499997"/>
                  <a:pt x="10914269" y="1490472"/>
                  <a:pt x="10942844" y="1523810"/>
                </a:cubicBezTo>
                <a:close/>
                <a:moveTo>
                  <a:pt x="11923775" y="1509522"/>
                </a:moveTo>
                <a:cubicBezTo>
                  <a:pt x="11923775" y="1523810"/>
                  <a:pt x="11895200" y="1557147"/>
                  <a:pt x="11885675" y="1557147"/>
                </a:cubicBezTo>
                <a:cubicBezTo>
                  <a:pt x="11871388" y="1557147"/>
                  <a:pt x="11838098" y="1538097"/>
                  <a:pt x="11838098" y="1523810"/>
                </a:cubicBezTo>
                <a:cubicBezTo>
                  <a:pt x="11838098" y="1504760"/>
                  <a:pt x="11890438" y="1490472"/>
                  <a:pt x="11899963" y="1490472"/>
                </a:cubicBezTo>
                <a:cubicBezTo>
                  <a:pt x="11909488" y="1490472"/>
                  <a:pt x="11923775" y="1499997"/>
                  <a:pt x="11923775" y="1509522"/>
                </a:cubicBezTo>
                <a:close/>
                <a:moveTo>
                  <a:pt x="11214259" y="1509522"/>
                </a:moveTo>
                <a:cubicBezTo>
                  <a:pt x="11204734" y="1519047"/>
                  <a:pt x="11190446" y="1519047"/>
                  <a:pt x="11180921" y="1528572"/>
                </a:cubicBezTo>
                <a:cubicBezTo>
                  <a:pt x="11166634" y="1533335"/>
                  <a:pt x="11157109" y="1552385"/>
                  <a:pt x="11147584" y="1561910"/>
                </a:cubicBezTo>
                <a:cubicBezTo>
                  <a:pt x="11147584" y="1552385"/>
                  <a:pt x="11142821" y="1533335"/>
                  <a:pt x="11142821" y="1523810"/>
                </a:cubicBezTo>
                <a:cubicBezTo>
                  <a:pt x="11142821" y="1509522"/>
                  <a:pt x="11147584" y="1485757"/>
                  <a:pt x="11161871" y="1485757"/>
                </a:cubicBezTo>
                <a:cubicBezTo>
                  <a:pt x="11176159" y="1485757"/>
                  <a:pt x="11195209" y="1499997"/>
                  <a:pt x="11214259" y="1509522"/>
                </a:cubicBezTo>
                <a:close/>
                <a:moveTo>
                  <a:pt x="11904725" y="1476232"/>
                </a:moveTo>
                <a:cubicBezTo>
                  <a:pt x="11895200" y="1476232"/>
                  <a:pt x="11823811" y="1485757"/>
                  <a:pt x="11823811" y="1528572"/>
                </a:cubicBezTo>
                <a:cubicBezTo>
                  <a:pt x="11823811" y="1547622"/>
                  <a:pt x="11871388" y="1566672"/>
                  <a:pt x="11880913" y="1571435"/>
                </a:cubicBezTo>
                <a:cubicBezTo>
                  <a:pt x="11842861" y="1547622"/>
                  <a:pt x="11795236" y="1580960"/>
                  <a:pt x="11795236" y="1523810"/>
                </a:cubicBezTo>
                <a:cubicBezTo>
                  <a:pt x="11795236" y="1504760"/>
                  <a:pt x="11866625" y="1461945"/>
                  <a:pt x="11876150" y="1461945"/>
                </a:cubicBezTo>
                <a:cubicBezTo>
                  <a:pt x="11885675" y="1461945"/>
                  <a:pt x="11895200" y="1471470"/>
                  <a:pt x="11904725" y="1476232"/>
                </a:cubicBezTo>
                <a:close/>
                <a:moveTo>
                  <a:pt x="11352371" y="1457182"/>
                </a:moveTo>
                <a:cubicBezTo>
                  <a:pt x="11328558" y="1480995"/>
                  <a:pt x="11299983" y="1495235"/>
                  <a:pt x="11299983" y="1528572"/>
                </a:cubicBezTo>
                <a:cubicBezTo>
                  <a:pt x="11299983" y="1538097"/>
                  <a:pt x="11309508" y="1542860"/>
                  <a:pt x="11309508" y="1557147"/>
                </a:cubicBezTo>
                <a:cubicBezTo>
                  <a:pt x="11309508" y="1566672"/>
                  <a:pt x="11295221" y="1580960"/>
                  <a:pt x="11295221" y="1590485"/>
                </a:cubicBezTo>
                <a:cubicBezTo>
                  <a:pt x="11295221" y="1604772"/>
                  <a:pt x="11299983" y="1614297"/>
                  <a:pt x="11309508" y="1619060"/>
                </a:cubicBezTo>
                <a:cubicBezTo>
                  <a:pt x="11295221" y="1628585"/>
                  <a:pt x="11271408" y="1633347"/>
                  <a:pt x="11257121" y="1652397"/>
                </a:cubicBezTo>
                <a:cubicBezTo>
                  <a:pt x="11247596" y="1657160"/>
                  <a:pt x="11252359" y="1676210"/>
                  <a:pt x="11252359" y="1690497"/>
                </a:cubicBezTo>
                <a:cubicBezTo>
                  <a:pt x="11252359" y="1700022"/>
                  <a:pt x="11247596" y="1714310"/>
                  <a:pt x="11242834" y="1723835"/>
                </a:cubicBezTo>
                <a:cubicBezTo>
                  <a:pt x="11228546" y="1752410"/>
                  <a:pt x="11199971" y="1785747"/>
                  <a:pt x="11176159" y="1814322"/>
                </a:cubicBezTo>
                <a:cubicBezTo>
                  <a:pt x="11166634" y="1823847"/>
                  <a:pt x="11152346" y="1819085"/>
                  <a:pt x="11142821" y="1823847"/>
                </a:cubicBezTo>
                <a:lnTo>
                  <a:pt x="11142821" y="1776222"/>
                </a:lnTo>
                <a:cubicBezTo>
                  <a:pt x="11176159" y="1785747"/>
                  <a:pt x="11228546" y="1742885"/>
                  <a:pt x="11228546" y="1714310"/>
                </a:cubicBezTo>
                <a:cubicBezTo>
                  <a:pt x="11228546" y="1690497"/>
                  <a:pt x="11209496" y="1680972"/>
                  <a:pt x="11199971" y="1680972"/>
                </a:cubicBezTo>
                <a:cubicBezTo>
                  <a:pt x="11176159" y="1680972"/>
                  <a:pt x="11157109" y="1704785"/>
                  <a:pt x="11157109" y="1723835"/>
                </a:cubicBezTo>
                <a:cubicBezTo>
                  <a:pt x="11157109" y="1733360"/>
                  <a:pt x="11166634" y="1747647"/>
                  <a:pt x="11176159" y="1747647"/>
                </a:cubicBezTo>
                <a:cubicBezTo>
                  <a:pt x="11190446" y="1747647"/>
                  <a:pt x="11195209" y="1738122"/>
                  <a:pt x="11199971" y="1733360"/>
                </a:cubicBezTo>
                <a:cubicBezTo>
                  <a:pt x="11195209" y="1728597"/>
                  <a:pt x="11185684" y="1728597"/>
                  <a:pt x="11176159" y="1733360"/>
                </a:cubicBezTo>
                <a:cubicBezTo>
                  <a:pt x="11171396" y="1728597"/>
                  <a:pt x="11171396" y="1733360"/>
                  <a:pt x="11171396" y="1719072"/>
                </a:cubicBezTo>
                <a:cubicBezTo>
                  <a:pt x="11171396" y="1709547"/>
                  <a:pt x="11185684" y="1700022"/>
                  <a:pt x="11195209" y="1695260"/>
                </a:cubicBezTo>
                <a:lnTo>
                  <a:pt x="11209496" y="1695260"/>
                </a:lnTo>
                <a:cubicBezTo>
                  <a:pt x="11209496" y="1700022"/>
                  <a:pt x="11214259" y="1704785"/>
                  <a:pt x="11214259" y="1714310"/>
                </a:cubicBezTo>
                <a:cubicBezTo>
                  <a:pt x="11214259" y="1728597"/>
                  <a:pt x="11166634" y="1766697"/>
                  <a:pt x="11157109" y="1766697"/>
                </a:cubicBezTo>
                <a:cubicBezTo>
                  <a:pt x="11138059" y="1766697"/>
                  <a:pt x="11142821" y="1752410"/>
                  <a:pt x="11142821" y="1747647"/>
                </a:cubicBezTo>
                <a:cubicBezTo>
                  <a:pt x="11142821" y="1723835"/>
                  <a:pt x="11161871" y="1671447"/>
                  <a:pt x="11180921" y="1661922"/>
                </a:cubicBezTo>
                <a:cubicBezTo>
                  <a:pt x="11195209" y="1652397"/>
                  <a:pt x="11214259" y="1647635"/>
                  <a:pt x="11233309" y="1642872"/>
                </a:cubicBezTo>
                <a:cubicBezTo>
                  <a:pt x="11242834" y="1638110"/>
                  <a:pt x="11247596" y="1619060"/>
                  <a:pt x="11257121" y="1609535"/>
                </a:cubicBezTo>
                <a:cubicBezTo>
                  <a:pt x="11266646" y="1595247"/>
                  <a:pt x="11299983" y="1566672"/>
                  <a:pt x="11295221" y="1552385"/>
                </a:cubicBezTo>
                <a:cubicBezTo>
                  <a:pt x="11299983" y="1547622"/>
                  <a:pt x="11299983" y="1538097"/>
                  <a:pt x="11299983" y="1528572"/>
                </a:cubicBezTo>
                <a:cubicBezTo>
                  <a:pt x="11299983" y="1499997"/>
                  <a:pt x="11295221" y="1476232"/>
                  <a:pt x="11261883" y="1476232"/>
                </a:cubicBezTo>
                <a:cubicBezTo>
                  <a:pt x="11280933" y="1485757"/>
                  <a:pt x="11323796" y="1466707"/>
                  <a:pt x="11338083" y="1452420"/>
                </a:cubicBezTo>
                <a:cubicBezTo>
                  <a:pt x="11342846" y="1452420"/>
                  <a:pt x="11347608" y="1452420"/>
                  <a:pt x="11352371" y="1457182"/>
                </a:cubicBezTo>
                <a:close/>
                <a:moveTo>
                  <a:pt x="11204734" y="1457182"/>
                </a:moveTo>
                <a:lnTo>
                  <a:pt x="11233309" y="1457182"/>
                </a:lnTo>
                <a:cubicBezTo>
                  <a:pt x="11242834" y="1466707"/>
                  <a:pt x="11247596" y="1476232"/>
                  <a:pt x="11247596" y="1485757"/>
                </a:cubicBezTo>
                <a:cubicBezTo>
                  <a:pt x="11257121" y="1490472"/>
                  <a:pt x="11271408" y="1495235"/>
                  <a:pt x="11280933" y="1504760"/>
                </a:cubicBezTo>
                <a:cubicBezTo>
                  <a:pt x="11285696" y="1514285"/>
                  <a:pt x="11285696" y="1519047"/>
                  <a:pt x="11285696" y="1528572"/>
                </a:cubicBezTo>
                <a:cubicBezTo>
                  <a:pt x="11285696" y="1580960"/>
                  <a:pt x="11271408" y="1566672"/>
                  <a:pt x="11223784" y="1638110"/>
                </a:cubicBezTo>
                <a:cubicBezTo>
                  <a:pt x="11214259" y="1638110"/>
                  <a:pt x="11199971" y="1623822"/>
                  <a:pt x="11190446" y="1623822"/>
                </a:cubicBezTo>
                <a:cubicBezTo>
                  <a:pt x="11176159" y="1623822"/>
                  <a:pt x="11161871" y="1628585"/>
                  <a:pt x="11157109" y="1623822"/>
                </a:cubicBezTo>
                <a:cubicBezTo>
                  <a:pt x="11142821" y="1619060"/>
                  <a:pt x="11138059" y="1600010"/>
                  <a:pt x="11138059" y="1595247"/>
                </a:cubicBezTo>
                <a:cubicBezTo>
                  <a:pt x="11138059" y="1585722"/>
                  <a:pt x="11152346" y="1576197"/>
                  <a:pt x="11161871" y="1566672"/>
                </a:cubicBezTo>
                <a:cubicBezTo>
                  <a:pt x="11176159" y="1552385"/>
                  <a:pt x="11204734" y="1533335"/>
                  <a:pt x="11219021" y="1533335"/>
                </a:cubicBezTo>
                <a:cubicBezTo>
                  <a:pt x="11238071" y="1533335"/>
                  <a:pt x="11238071" y="1547622"/>
                  <a:pt x="11238071" y="1552385"/>
                </a:cubicBezTo>
                <a:cubicBezTo>
                  <a:pt x="11238071" y="1576197"/>
                  <a:pt x="11219021" y="1580960"/>
                  <a:pt x="11214259" y="1580960"/>
                </a:cubicBezTo>
                <a:cubicBezTo>
                  <a:pt x="11199971" y="1580960"/>
                  <a:pt x="11204734" y="1580960"/>
                  <a:pt x="11199971" y="1576197"/>
                </a:cubicBezTo>
                <a:cubicBezTo>
                  <a:pt x="11199971" y="1571435"/>
                  <a:pt x="11199971" y="1566672"/>
                  <a:pt x="11204734" y="1561910"/>
                </a:cubicBezTo>
                <a:cubicBezTo>
                  <a:pt x="11209496" y="1561910"/>
                  <a:pt x="11214259" y="1571435"/>
                  <a:pt x="11223784" y="1576197"/>
                </a:cubicBezTo>
                <a:cubicBezTo>
                  <a:pt x="11223784" y="1576197"/>
                  <a:pt x="11228546" y="1576197"/>
                  <a:pt x="11228546" y="1566672"/>
                </a:cubicBezTo>
                <a:cubicBezTo>
                  <a:pt x="11228546" y="1552385"/>
                  <a:pt x="11219021" y="1547622"/>
                  <a:pt x="11209496" y="1547622"/>
                </a:cubicBezTo>
                <a:cubicBezTo>
                  <a:pt x="11195209" y="1547622"/>
                  <a:pt x="11185684" y="1561910"/>
                  <a:pt x="11185684" y="1571435"/>
                </a:cubicBezTo>
                <a:cubicBezTo>
                  <a:pt x="11185684" y="1595247"/>
                  <a:pt x="11214259" y="1595247"/>
                  <a:pt x="11214259" y="1595247"/>
                </a:cubicBezTo>
                <a:cubicBezTo>
                  <a:pt x="11238071" y="1595247"/>
                  <a:pt x="11252359" y="1571435"/>
                  <a:pt x="11252359" y="1552385"/>
                </a:cubicBezTo>
                <a:cubicBezTo>
                  <a:pt x="11252359" y="1542860"/>
                  <a:pt x="11238071" y="1533335"/>
                  <a:pt x="11228546" y="1519047"/>
                </a:cubicBezTo>
                <a:cubicBezTo>
                  <a:pt x="11223784" y="1514285"/>
                  <a:pt x="11223784" y="1499997"/>
                  <a:pt x="11219021" y="1495235"/>
                </a:cubicBezTo>
                <a:cubicBezTo>
                  <a:pt x="11199971" y="1485757"/>
                  <a:pt x="11176159" y="1471470"/>
                  <a:pt x="11161871" y="1471470"/>
                </a:cubicBezTo>
                <a:cubicBezTo>
                  <a:pt x="11152346" y="1471470"/>
                  <a:pt x="11147584" y="1480995"/>
                  <a:pt x="11142821" y="1480995"/>
                </a:cubicBezTo>
                <a:cubicBezTo>
                  <a:pt x="11147584" y="1461945"/>
                  <a:pt x="11180921" y="1447657"/>
                  <a:pt x="11185684" y="1447657"/>
                </a:cubicBezTo>
                <a:cubicBezTo>
                  <a:pt x="11199971" y="1447657"/>
                  <a:pt x="11199971" y="1457182"/>
                  <a:pt x="11204734" y="1457182"/>
                </a:cubicBezTo>
                <a:close/>
                <a:moveTo>
                  <a:pt x="12476179" y="1442895"/>
                </a:moveTo>
                <a:cubicBezTo>
                  <a:pt x="12490466" y="1457182"/>
                  <a:pt x="12514279" y="1476232"/>
                  <a:pt x="12533329" y="1490472"/>
                </a:cubicBezTo>
                <a:lnTo>
                  <a:pt x="12533329" y="1514285"/>
                </a:lnTo>
                <a:cubicBezTo>
                  <a:pt x="12528566" y="1514285"/>
                  <a:pt x="12519041" y="1519047"/>
                  <a:pt x="12514279" y="1519047"/>
                </a:cubicBezTo>
                <a:cubicBezTo>
                  <a:pt x="12514279" y="1514285"/>
                  <a:pt x="12509516" y="1504760"/>
                  <a:pt x="12504754" y="1495235"/>
                </a:cubicBezTo>
                <a:cubicBezTo>
                  <a:pt x="12499991" y="1499997"/>
                  <a:pt x="12490466" y="1509522"/>
                  <a:pt x="12480941" y="1509522"/>
                </a:cubicBezTo>
                <a:cubicBezTo>
                  <a:pt x="12466654" y="1509522"/>
                  <a:pt x="12466654" y="1504760"/>
                  <a:pt x="12461891" y="1504760"/>
                </a:cubicBezTo>
                <a:lnTo>
                  <a:pt x="12461891" y="1442895"/>
                </a:lnTo>
                <a:lnTo>
                  <a:pt x="12476179" y="1442895"/>
                </a:lnTo>
                <a:close/>
                <a:moveTo>
                  <a:pt x="10919031" y="1495235"/>
                </a:moveTo>
                <a:cubicBezTo>
                  <a:pt x="10895219" y="1490472"/>
                  <a:pt x="10871406" y="1490472"/>
                  <a:pt x="10847594" y="1480995"/>
                </a:cubicBezTo>
                <a:cubicBezTo>
                  <a:pt x="10842831" y="1466707"/>
                  <a:pt x="10833306" y="1447657"/>
                  <a:pt x="10819019" y="1428607"/>
                </a:cubicBezTo>
                <a:cubicBezTo>
                  <a:pt x="10842831" y="1442895"/>
                  <a:pt x="10919031" y="1428607"/>
                  <a:pt x="10919031" y="1495235"/>
                </a:cubicBezTo>
                <a:close/>
                <a:moveTo>
                  <a:pt x="10833306" y="1490472"/>
                </a:moveTo>
                <a:cubicBezTo>
                  <a:pt x="10838069" y="1499997"/>
                  <a:pt x="10857119" y="1514285"/>
                  <a:pt x="10857119" y="1523810"/>
                </a:cubicBezTo>
                <a:cubicBezTo>
                  <a:pt x="10861881" y="1538097"/>
                  <a:pt x="10880931" y="1571435"/>
                  <a:pt x="10880931" y="1585722"/>
                </a:cubicBezTo>
                <a:cubicBezTo>
                  <a:pt x="10880931" y="1595247"/>
                  <a:pt x="10876169" y="1604772"/>
                  <a:pt x="10876169" y="1619060"/>
                </a:cubicBezTo>
                <a:cubicBezTo>
                  <a:pt x="10871406" y="1619060"/>
                  <a:pt x="10866644" y="1623822"/>
                  <a:pt x="10861881" y="1628585"/>
                </a:cubicBezTo>
                <a:cubicBezTo>
                  <a:pt x="10861881" y="1619060"/>
                  <a:pt x="10866644" y="1609535"/>
                  <a:pt x="10866644" y="1595247"/>
                </a:cubicBezTo>
                <a:cubicBezTo>
                  <a:pt x="10866644" y="1561910"/>
                  <a:pt x="10814256" y="1447657"/>
                  <a:pt x="10757106" y="1447657"/>
                </a:cubicBezTo>
                <a:cubicBezTo>
                  <a:pt x="10742819" y="1447657"/>
                  <a:pt x="10738056" y="1442895"/>
                  <a:pt x="10733294" y="1452420"/>
                </a:cubicBezTo>
                <a:cubicBezTo>
                  <a:pt x="10704767" y="1471470"/>
                  <a:pt x="10676192" y="1499997"/>
                  <a:pt x="10657142" y="1533335"/>
                </a:cubicBezTo>
                <a:cubicBezTo>
                  <a:pt x="10647617" y="1542860"/>
                  <a:pt x="10647617" y="1566672"/>
                  <a:pt x="10642854" y="1580960"/>
                </a:cubicBezTo>
                <a:cubicBezTo>
                  <a:pt x="10642854" y="1585722"/>
                  <a:pt x="10638092" y="1590485"/>
                  <a:pt x="10633329" y="1595247"/>
                </a:cubicBezTo>
                <a:cubicBezTo>
                  <a:pt x="10628567" y="1609535"/>
                  <a:pt x="10623804" y="1628585"/>
                  <a:pt x="10623804" y="1638110"/>
                </a:cubicBezTo>
                <a:cubicBezTo>
                  <a:pt x="10623804" y="1652397"/>
                  <a:pt x="10628567" y="1700022"/>
                  <a:pt x="10661904" y="1700022"/>
                </a:cubicBezTo>
                <a:cubicBezTo>
                  <a:pt x="10690479" y="1700022"/>
                  <a:pt x="10704767" y="1661922"/>
                  <a:pt x="10704767" y="1647635"/>
                </a:cubicBezTo>
                <a:cubicBezTo>
                  <a:pt x="10704767" y="1619060"/>
                  <a:pt x="10685717" y="1609535"/>
                  <a:pt x="10671429" y="1609535"/>
                </a:cubicBezTo>
                <a:cubicBezTo>
                  <a:pt x="10638092" y="1609535"/>
                  <a:pt x="10647617" y="1638110"/>
                  <a:pt x="10647617" y="1638110"/>
                </a:cubicBezTo>
                <a:cubicBezTo>
                  <a:pt x="10647617" y="1652397"/>
                  <a:pt x="10652379" y="1671447"/>
                  <a:pt x="10666667" y="1671447"/>
                </a:cubicBezTo>
                <a:cubicBezTo>
                  <a:pt x="10680954" y="1671447"/>
                  <a:pt x="10685717" y="1652397"/>
                  <a:pt x="10690479" y="1642872"/>
                </a:cubicBezTo>
                <a:cubicBezTo>
                  <a:pt x="10685717" y="1638110"/>
                  <a:pt x="10676192" y="1628585"/>
                  <a:pt x="10671429" y="1628585"/>
                </a:cubicBezTo>
                <a:cubicBezTo>
                  <a:pt x="10671429" y="1628585"/>
                  <a:pt x="10666667" y="1628585"/>
                  <a:pt x="10661904" y="1633347"/>
                </a:cubicBezTo>
                <a:cubicBezTo>
                  <a:pt x="10666667" y="1638110"/>
                  <a:pt x="10671429" y="1642872"/>
                  <a:pt x="10676192" y="1642872"/>
                </a:cubicBezTo>
                <a:cubicBezTo>
                  <a:pt x="10676192" y="1647635"/>
                  <a:pt x="10676192" y="1652397"/>
                  <a:pt x="10661904" y="1657160"/>
                </a:cubicBezTo>
                <a:cubicBezTo>
                  <a:pt x="10661904" y="1652397"/>
                  <a:pt x="10657142" y="1647635"/>
                  <a:pt x="10657142" y="1638110"/>
                </a:cubicBezTo>
                <a:cubicBezTo>
                  <a:pt x="10657142" y="1623822"/>
                  <a:pt x="10661904" y="1623822"/>
                  <a:pt x="10671429" y="1623822"/>
                </a:cubicBezTo>
                <a:cubicBezTo>
                  <a:pt x="10685717" y="1623822"/>
                  <a:pt x="10695242" y="1633347"/>
                  <a:pt x="10695242" y="1647635"/>
                </a:cubicBezTo>
                <a:cubicBezTo>
                  <a:pt x="10695242" y="1657160"/>
                  <a:pt x="10680954" y="1685735"/>
                  <a:pt x="10661904" y="1685735"/>
                </a:cubicBezTo>
                <a:cubicBezTo>
                  <a:pt x="10638092" y="1685735"/>
                  <a:pt x="10638092" y="1647635"/>
                  <a:pt x="10638092" y="1638110"/>
                </a:cubicBezTo>
                <a:cubicBezTo>
                  <a:pt x="10638092" y="1623822"/>
                  <a:pt x="10657142" y="1585722"/>
                  <a:pt x="10661904" y="1557147"/>
                </a:cubicBezTo>
                <a:cubicBezTo>
                  <a:pt x="10666667" y="1542860"/>
                  <a:pt x="10728531" y="1457182"/>
                  <a:pt x="10757106" y="1457182"/>
                </a:cubicBezTo>
                <a:cubicBezTo>
                  <a:pt x="10814256" y="1457182"/>
                  <a:pt x="10852356" y="1585722"/>
                  <a:pt x="10852356" y="1595247"/>
                </a:cubicBezTo>
                <a:cubicBezTo>
                  <a:pt x="10852356" y="1623822"/>
                  <a:pt x="10833306" y="1666685"/>
                  <a:pt x="10795206" y="1666685"/>
                </a:cubicBezTo>
                <a:cubicBezTo>
                  <a:pt x="10766631" y="1666685"/>
                  <a:pt x="10757106" y="1642872"/>
                  <a:pt x="10757106" y="1623822"/>
                </a:cubicBezTo>
                <a:cubicBezTo>
                  <a:pt x="10757106" y="1609535"/>
                  <a:pt x="10761869" y="1600010"/>
                  <a:pt x="10776156" y="1585722"/>
                </a:cubicBezTo>
                <a:lnTo>
                  <a:pt x="10804731" y="1585722"/>
                </a:lnTo>
                <a:cubicBezTo>
                  <a:pt x="10804731" y="1590485"/>
                  <a:pt x="10809494" y="1600010"/>
                  <a:pt x="10809494" y="1604772"/>
                </a:cubicBezTo>
                <a:cubicBezTo>
                  <a:pt x="10804731" y="1609535"/>
                  <a:pt x="10804731" y="1614297"/>
                  <a:pt x="10795206" y="1614297"/>
                </a:cubicBezTo>
                <a:cubicBezTo>
                  <a:pt x="10780919" y="1614297"/>
                  <a:pt x="10790444" y="1609535"/>
                  <a:pt x="10785681" y="1604772"/>
                </a:cubicBezTo>
                <a:lnTo>
                  <a:pt x="10776156" y="1614297"/>
                </a:lnTo>
                <a:cubicBezTo>
                  <a:pt x="10780919" y="1619060"/>
                  <a:pt x="10780919" y="1628585"/>
                  <a:pt x="10795206" y="1628585"/>
                </a:cubicBezTo>
                <a:cubicBezTo>
                  <a:pt x="10814256" y="1628585"/>
                  <a:pt x="10819019" y="1609535"/>
                  <a:pt x="10819019" y="1600010"/>
                </a:cubicBezTo>
                <a:cubicBezTo>
                  <a:pt x="10819019" y="1571435"/>
                  <a:pt x="10790444" y="1571435"/>
                  <a:pt x="10785681" y="1571435"/>
                </a:cubicBezTo>
                <a:cubicBezTo>
                  <a:pt x="10752344" y="1571435"/>
                  <a:pt x="10742819" y="1604772"/>
                  <a:pt x="10742819" y="1623822"/>
                </a:cubicBezTo>
                <a:cubicBezTo>
                  <a:pt x="10742819" y="1647635"/>
                  <a:pt x="10766631" y="1680972"/>
                  <a:pt x="10795206" y="1680972"/>
                </a:cubicBezTo>
                <a:cubicBezTo>
                  <a:pt x="10804731" y="1680972"/>
                  <a:pt x="10814256" y="1676210"/>
                  <a:pt x="10823781" y="1671447"/>
                </a:cubicBezTo>
                <a:cubicBezTo>
                  <a:pt x="10804731" y="1695260"/>
                  <a:pt x="10814256" y="1723835"/>
                  <a:pt x="10785681" y="1723835"/>
                </a:cubicBezTo>
                <a:cubicBezTo>
                  <a:pt x="10771394" y="1723835"/>
                  <a:pt x="10752344" y="1700022"/>
                  <a:pt x="10733294" y="1680972"/>
                </a:cubicBezTo>
                <a:cubicBezTo>
                  <a:pt x="10709529" y="1719072"/>
                  <a:pt x="10652379" y="1752410"/>
                  <a:pt x="10647617" y="1752410"/>
                </a:cubicBezTo>
                <a:cubicBezTo>
                  <a:pt x="10619042" y="1752410"/>
                  <a:pt x="10590467" y="1638110"/>
                  <a:pt x="10590467" y="1633347"/>
                </a:cubicBezTo>
                <a:cubicBezTo>
                  <a:pt x="10590467" y="1609535"/>
                  <a:pt x="10604754" y="1561910"/>
                  <a:pt x="10623804" y="1547622"/>
                </a:cubicBezTo>
                <a:cubicBezTo>
                  <a:pt x="10628567" y="1542860"/>
                  <a:pt x="10628567" y="1533335"/>
                  <a:pt x="10628567" y="1523810"/>
                </a:cubicBezTo>
                <a:cubicBezTo>
                  <a:pt x="10628567" y="1490472"/>
                  <a:pt x="10671429" y="1476232"/>
                  <a:pt x="10695242" y="1457182"/>
                </a:cubicBezTo>
                <a:cubicBezTo>
                  <a:pt x="10719054" y="1438132"/>
                  <a:pt x="10742819" y="1419082"/>
                  <a:pt x="10766631" y="1419082"/>
                </a:cubicBezTo>
                <a:cubicBezTo>
                  <a:pt x="10799969" y="1419082"/>
                  <a:pt x="10814256" y="1442895"/>
                  <a:pt x="10833306" y="1490472"/>
                </a:cubicBezTo>
                <a:close/>
                <a:moveTo>
                  <a:pt x="11704748" y="1442895"/>
                </a:moveTo>
                <a:cubicBezTo>
                  <a:pt x="11714273" y="1447657"/>
                  <a:pt x="11719036" y="1466707"/>
                  <a:pt x="11723798" y="1476232"/>
                </a:cubicBezTo>
                <a:cubicBezTo>
                  <a:pt x="11728561" y="1485757"/>
                  <a:pt x="11747611" y="1480995"/>
                  <a:pt x="11757136" y="1495235"/>
                </a:cubicBezTo>
                <a:cubicBezTo>
                  <a:pt x="11766661" y="1499997"/>
                  <a:pt x="11771423" y="1519047"/>
                  <a:pt x="11771423" y="1533335"/>
                </a:cubicBezTo>
                <a:cubicBezTo>
                  <a:pt x="11771423" y="1542860"/>
                  <a:pt x="11766661" y="1557147"/>
                  <a:pt x="11761898" y="1561910"/>
                </a:cubicBezTo>
                <a:cubicBezTo>
                  <a:pt x="11733323" y="1566672"/>
                  <a:pt x="11690461" y="1585722"/>
                  <a:pt x="11676173" y="1585722"/>
                </a:cubicBezTo>
                <a:cubicBezTo>
                  <a:pt x="11647598" y="1585722"/>
                  <a:pt x="11599973" y="1552385"/>
                  <a:pt x="11599973" y="1523810"/>
                </a:cubicBezTo>
                <a:cubicBezTo>
                  <a:pt x="11599973" y="1504760"/>
                  <a:pt x="11661886" y="1471470"/>
                  <a:pt x="11676173" y="1471470"/>
                </a:cubicBezTo>
                <a:cubicBezTo>
                  <a:pt x="11695223" y="1471470"/>
                  <a:pt x="11719036" y="1504760"/>
                  <a:pt x="11719036" y="1519047"/>
                </a:cubicBezTo>
                <a:cubicBezTo>
                  <a:pt x="11719036" y="1533335"/>
                  <a:pt x="11680936" y="1557147"/>
                  <a:pt x="11676173" y="1557147"/>
                </a:cubicBezTo>
                <a:cubicBezTo>
                  <a:pt x="11666648" y="1557147"/>
                  <a:pt x="11657123" y="1538097"/>
                  <a:pt x="11642836" y="1528572"/>
                </a:cubicBezTo>
                <a:cubicBezTo>
                  <a:pt x="11647598" y="1514285"/>
                  <a:pt x="11661886" y="1499997"/>
                  <a:pt x="11676173" y="1499997"/>
                </a:cubicBezTo>
                <a:cubicBezTo>
                  <a:pt x="11685698" y="1499997"/>
                  <a:pt x="11690461" y="1504760"/>
                  <a:pt x="11699986" y="1514285"/>
                </a:cubicBezTo>
                <a:cubicBezTo>
                  <a:pt x="11685698" y="1523810"/>
                  <a:pt x="11680936" y="1528572"/>
                  <a:pt x="11671411" y="1523810"/>
                </a:cubicBezTo>
                <a:cubicBezTo>
                  <a:pt x="11671411" y="1523810"/>
                  <a:pt x="11666648" y="1528572"/>
                  <a:pt x="11666648" y="1538097"/>
                </a:cubicBezTo>
                <a:cubicBezTo>
                  <a:pt x="11671411" y="1538097"/>
                  <a:pt x="11671411" y="1542860"/>
                  <a:pt x="11685698" y="1542860"/>
                </a:cubicBezTo>
                <a:cubicBezTo>
                  <a:pt x="11704748" y="1542860"/>
                  <a:pt x="11709511" y="1523810"/>
                  <a:pt x="11709511" y="1514285"/>
                </a:cubicBezTo>
                <a:cubicBezTo>
                  <a:pt x="11709511" y="1490472"/>
                  <a:pt x="11680936" y="1485757"/>
                  <a:pt x="11676173" y="1485757"/>
                </a:cubicBezTo>
                <a:cubicBezTo>
                  <a:pt x="11661886" y="1485757"/>
                  <a:pt x="11628548" y="1509522"/>
                  <a:pt x="11628548" y="1523810"/>
                </a:cubicBezTo>
                <a:cubicBezTo>
                  <a:pt x="11628548" y="1533335"/>
                  <a:pt x="11671411" y="1571435"/>
                  <a:pt x="11676173" y="1571435"/>
                </a:cubicBezTo>
                <a:cubicBezTo>
                  <a:pt x="11709511" y="1571435"/>
                  <a:pt x="11733323" y="1528572"/>
                  <a:pt x="11733323" y="1519047"/>
                </a:cubicBezTo>
                <a:cubicBezTo>
                  <a:pt x="11733323" y="1490472"/>
                  <a:pt x="11699986" y="1461945"/>
                  <a:pt x="11676173" y="1461945"/>
                </a:cubicBezTo>
                <a:cubicBezTo>
                  <a:pt x="11642836" y="1461945"/>
                  <a:pt x="11619023" y="1490472"/>
                  <a:pt x="11604736" y="1490472"/>
                </a:cubicBezTo>
                <a:cubicBezTo>
                  <a:pt x="11595211" y="1490472"/>
                  <a:pt x="11571398" y="1466707"/>
                  <a:pt x="11561873" y="1466707"/>
                </a:cubicBezTo>
                <a:cubicBezTo>
                  <a:pt x="11547586" y="1466707"/>
                  <a:pt x="11523773" y="1471470"/>
                  <a:pt x="11514248" y="1471470"/>
                </a:cubicBezTo>
                <a:cubicBezTo>
                  <a:pt x="11480958" y="1471470"/>
                  <a:pt x="11461908" y="1490472"/>
                  <a:pt x="11461908" y="1519047"/>
                </a:cubicBezTo>
                <a:cubicBezTo>
                  <a:pt x="11461908" y="1557147"/>
                  <a:pt x="11495198" y="1561910"/>
                  <a:pt x="11509486" y="1561910"/>
                </a:cubicBezTo>
                <a:cubicBezTo>
                  <a:pt x="11523773" y="1561910"/>
                  <a:pt x="11561873" y="1552385"/>
                  <a:pt x="11561873" y="1528572"/>
                </a:cubicBezTo>
                <a:cubicBezTo>
                  <a:pt x="11561873" y="1504760"/>
                  <a:pt x="11533298" y="1504760"/>
                  <a:pt x="11528536" y="1504760"/>
                </a:cubicBezTo>
                <a:cubicBezTo>
                  <a:pt x="11519011" y="1504760"/>
                  <a:pt x="11509486" y="1509522"/>
                  <a:pt x="11504723" y="1519047"/>
                </a:cubicBezTo>
                <a:cubicBezTo>
                  <a:pt x="11509486" y="1523810"/>
                  <a:pt x="11519011" y="1519047"/>
                  <a:pt x="11542823" y="1519047"/>
                </a:cubicBezTo>
                <a:lnTo>
                  <a:pt x="11552348" y="1528572"/>
                </a:lnTo>
                <a:cubicBezTo>
                  <a:pt x="11542823" y="1538097"/>
                  <a:pt x="11509486" y="1552385"/>
                  <a:pt x="11504723" y="1552385"/>
                </a:cubicBezTo>
                <a:cubicBezTo>
                  <a:pt x="11476196" y="1552385"/>
                  <a:pt x="11476196" y="1523810"/>
                  <a:pt x="11476196" y="1519047"/>
                </a:cubicBezTo>
                <a:cubicBezTo>
                  <a:pt x="11476196" y="1480995"/>
                  <a:pt x="11509486" y="1490472"/>
                  <a:pt x="11528536" y="1490472"/>
                </a:cubicBezTo>
                <a:cubicBezTo>
                  <a:pt x="11538061" y="1490472"/>
                  <a:pt x="11547586" y="1480995"/>
                  <a:pt x="11561873" y="1480995"/>
                </a:cubicBezTo>
                <a:cubicBezTo>
                  <a:pt x="11571398" y="1480995"/>
                  <a:pt x="11585686" y="1490472"/>
                  <a:pt x="11595211" y="1495235"/>
                </a:cubicBezTo>
                <a:cubicBezTo>
                  <a:pt x="11590448" y="1504760"/>
                  <a:pt x="11585686" y="1514285"/>
                  <a:pt x="11585686" y="1523810"/>
                </a:cubicBezTo>
                <a:cubicBezTo>
                  <a:pt x="11585686" y="1538097"/>
                  <a:pt x="11595211" y="1552385"/>
                  <a:pt x="11604736" y="1561910"/>
                </a:cubicBezTo>
                <a:cubicBezTo>
                  <a:pt x="11595211" y="1571435"/>
                  <a:pt x="11576161" y="1585722"/>
                  <a:pt x="11566636" y="1585722"/>
                </a:cubicBezTo>
                <a:cubicBezTo>
                  <a:pt x="11552348" y="1585722"/>
                  <a:pt x="11547586" y="1576197"/>
                  <a:pt x="11533298" y="1576197"/>
                </a:cubicBezTo>
                <a:cubicBezTo>
                  <a:pt x="11523773" y="1576197"/>
                  <a:pt x="11509486" y="1590485"/>
                  <a:pt x="11499961" y="1590485"/>
                </a:cubicBezTo>
                <a:cubicBezTo>
                  <a:pt x="11485673" y="1590485"/>
                  <a:pt x="11476196" y="1580960"/>
                  <a:pt x="11461908" y="1566672"/>
                </a:cubicBezTo>
                <a:cubicBezTo>
                  <a:pt x="11414283" y="1576197"/>
                  <a:pt x="11399996" y="1547622"/>
                  <a:pt x="11399996" y="1519047"/>
                </a:cubicBezTo>
                <a:cubicBezTo>
                  <a:pt x="11399996" y="1504760"/>
                  <a:pt x="11414283" y="1476232"/>
                  <a:pt x="11438096" y="1471470"/>
                </a:cubicBezTo>
                <a:cubicBezTo>
                  <a:pt x="11447621" y="1466707"/>
                  <a:pt x="11471433" y="1466707"/>
                  <a:pt x="11485673" y="1466707"/>
                </a:cubicBezTo>
                <a:cubicBezTo>
                  <a:pt x="11495198" y="1461945"/>
                  <a:pt x="11499961" y="1442895"/>
                  <a:pt x="11519011" y="1433370"/>
                </a:cubicBezTo>
                <a:cubicBezTo>
                  <a:pt x="11523773" y="1423845"/>
                  <a:pt x="11542823" y="1428607"/>
                  <a:pt x="11552348" y="1423845"/>
                </a:cubicBezTo>
                <a:cubicBezTo>
                  <a:pt x="11576161" y="1419082"/>
                  <a:pt x="11599973" y="1400032"/>
                  <a:pt x="11614261" y="1400032"/>
                </a:cubicBezTo>
                <a:cubicBezTo>
                  <a:pt x="11623786" y="1400032"/>
                  <a:pt x="11676173" y="1423845"/>
                  <a:pt x="11704748" y="1442895"/>
                </a:cubicBezTo>
                <a:close/>
                <a:moveTo>
                  <a:pt x="11919013" y="1404795"/>
                </a:moveTo>
                <a:lnTo>
                  <a:pt x="11919013" y="1466707"/>
                </a:lnTo>
                <a:cubicBezTo>
                  <a:pt x="11904725" y="1461945"/>
                  <a:pt x="11885675" y="1452420"/>
                  <a:pt x="11871388" y="1452420"/>
                </a:cubicBezTo>
                <a:cubicBezTo>
                  <a:pt x="11861911" y="1452420"/>
                  <a:pt x="11790473" y="1495235"/>
                  <a:pt x="11785711" y="1509522"/>
                </a:cubicBezTo>
                <a:cubicBezTo>
                  <a:pt x="11771423" y="1490472"/>
                  <a:pt x="11747611" y="1471470"/>
                  <a:pt x="11728561" y="1457182"/>
                </a:cubicBezTo>
                <a:cubicBezTo>
                  <a:pt x="11752373" y="1419082"/>
                  <a:pt x="11838098" y="1480995"/>
                  <a:pt x="11838098" y="1400032"/>
                </a:cubicBezTo>
                <a:cubicBezTo>
                  <a:pt x="11838098" y="1390507"/>
                  <a:pt x="11833336" y="1385745"/>
                  <a:pt x="11828573" y="1376220"/>
                </a:cubicBezTo>
                <a:cubicBezTo>
                  <a:pt x="11861911" y="1385745"/>
                  <a:pt x="11880913" y="1423845"/>
                  <a:pt x="11919013" y="1404795"/>
                </a:cubicBezTo>
                <a:close/>
                <a:moveTo>
                  <a:pt x="11271408" y="1376220"/>
                </a:moveTo>
                <a:cubicBezTo>
                  <a:pt x="11261883" y="1400032"/>
                  <a:pt x="11238071" y="1419082"/>
                  <a:pt x="11238071" y="1442895"/>
                </a:cubicBezTo>
                <a:cubicBezTo>
                  <a:pt x="11233309" y="1447657"/>
                  <a:pt x="11233309" y="1447657"/>
                  <a:pt x="11219021" y="1447657"/>
                </a:cubicBezTo>
                <a:cubicBezTo>
                  <a:pt x="11209496" y="1447657"/>
                  <a:pt x="11190446" y="1438132"/>
                  <a:pt x="11190446" y="1423845"/>
                </a:cubicBezTo>
                <a:cubicBezTo>
                  <a:pt x="11190446" y="1409557"/>
                  <a:pt x="11214259" y="1380982"/>
                  <a:pt x="11228546" y="1376220"/>
                </a:cubicBezTo>
                <a:lnTo>
                  <a:pt x="11271408" y="1376220"/>
                </a:lnTo>
                <a:close/>
                <a:moveTo>
                  <a:pt x="11590448" y="1385745"/>
                </a:moveTo>
                <a:cubicBezTo>
                  <a:pt x="11590448" y="1409557"/>
                  <a:pt x="11538061" y="1409557"/>
                  <a:pt x="11528536" y="1414320"/>
                </a:cubicBezTo>
                <a:cubicBezTo>
                  <a:pt x="11514248" y="1419082"/>
                  <a:pt x="11495198" y="1438132"/>
                  <a:pt x="11480958" y="1452420"/>
                </a:cubicBezTo>
                <a:cubicBezTo>
                  <a:pt x="11438096" y="1442895"/>
                  <a:pt x="11371421" y="1490472"/>
                  <a:pt x="11390471" y="1528572"/>
                </a:cubicBezTo>
                <a:cubicBezTo>
                  <a:pt x="11380946" y="1523810"/>
                  <a:pt x="11376183" y="1519047"/>
                  <a:pt x="11361896" y="1519047"/>
                </a:cubicBezTo>
                <a:cubicBezTo>
                  <a:pt x="11333321" y="1519047"/>
                  <a:pt x="11333321" y="1542860"/>
                  <a:pt x="11333321" y="1547622"/>
                </a:cubicBezTo>
                <a:cubicBezTo>
                  <a:pt x="11333321" y="1552385"/>
                  <a:pt x="11338083" y="1566672"/>
                  <a:pt x="11352371" y="1580960"/>
                </a:cubicBezTo>
                <a:lnTo>
                  <a:pt x="11361896" y="1571435"/>
                </a:lnTo>
                <a:cubicBezTo>
                  <a:pt x="11357133" y="1566672"/>
                  <a:pt x="11347608" y="1561910"/>
                  <a:pt x="11347608" y="1552385"/>
                </a:cubicBezTo>
                <a:cubicBezTo>
                  <a:pt x="11347608" y="1538097"/>
                  <a:pt x="11352371" y="1533335"/>
                  <a:pt x="11361896" y="1533335"/>
                </a:cubicBezTo>
                <a:cubicBezTo>
                  <a:pt x="11380946" y="1533335"/>
                  <a:pt x="11395233" y="1557147"/>
                  <a:pt x="11395233" y="1566672"/>
                </a:cubicBezTo>
                <a:cubicBezTo>
                  <a:pt x="11395233" y="1580960"/>
                  <a:pt x="11390471" y="1590485"/>
                  <a:pt x="11380946" y="1595247"/>
                </a:cubicBezTo>
                <a:cubicBezTo>
                  <a:pt x="11366658" y="1600010"/>
                  <a:pt x="11347608" y="1609535"/>
                  <a:pt x="11333321" y="1609535"/>
                </a:cubicBezTo>
                <a:lnTo>
                  <a:pt x="11309508" y="1609535"/>
                </a:lnTo>
                <a:lnTo>
                  <a:pt x="11309508" y="1580960"/>
                </a:lnTo>
                <a:cubicBezTo>
                  <a:pt x="11314271" y="1576197"/>
                  <a:pt x="11319033" y="1566672"/>
                  <a:pt x="11328558" y="1561910"/>
                </a:cubicBezTo>
                <a:cubicBezTo>
                  <a:pt x="11323796" y="1552385"/>
                  <a:pt x="11314271" y="1538097"/>
                  <a:pt x="11314271" y="1523810"/>
                </a:cubicBezTo>
                <a:cubicBezTo>
                  <a:pt x="11314271" y="1485757"/>
                  <a:pt x="11347608" y="1471470"/>
                  <a:pt x="11385708" y="1461945"/>
                </a:cubicBezTo>
                <a:cubicBezTo>
                  <a:pt x="11385708" y="1461945"/>
                  <a:pt x="11399996" y="1466707"/>
                  <a:pt x="11409521" y="1461945"/>
                </a:cubicBezTo>
                <a:cubicBezTo>
                  <a:pt x="11419046" y="1461945"/>
                  <a:pt x="11480958" y="1433370"/>
                  <a:pt x="11480958" y="1409557"/>
                </a:cubicBezTo>
                <a:cubicBezTo>
                  <a:pt x="11480958" y="1404795"/>
                  <a:pt x="11476196" y="1376220"/>
                  <a:pt x="11457146" y="1376220"/>
                </a:cubicBezTo>
                <a:lnTo>
                  <a:pt x="11471433" y="1361932"/>
                </a:lnTo>
                <a:cubicBezTo>
                  <a:pt x="11490436" y="1361932"/>
                  <a:pt x="11514248" y="1347645"/>
                  <a:pt x="11528536" y="1347645"/>
                </a:cubicBezTo>
                <a:cubicBezTo>
                  <a:pt x="11547586" y="1347645"/>
                  <a:pt x="11590448" y="1361932"/>
                  <a:pt x="11590448" y="1385745"/>
                </a:cubicBezTo>
                <a:close/>
                <a:moveTo>
                  <a:pt x="11385708" y="1357170"/>
                </a:moveTo>
                <a:cubicBezTo>
                  <a:pt x="11395233" y="1361932"/>
                  <a:pt x="11466671" y="1371457"/>
                  <a:pt x="11466671" y="1409557"/>
                </a:cubicBezTo>
                <a:cubicBezTo>
                  <a:pt x="11466671" y="1433370"/>
                  <a:pt x="11409521" y="1452420"/>
                  <a:pt x="11404758" y="1452420"/>
                </a:cubicBezTo>
                <a:cubicBezTo>
                  <a:pt x="11390471" y="1452420"/>
                  <a:pt x="11371421" y="1447657"/>
                  <a:pt x="11352371" y="1447657"/>
                </a:cubicBezTo>
                <a:lnTo>
                  <a:pt x="11352371" y="1419082"/>
                </a:lnTo>
                <a:cubicBezTo>
                  <a:pt x="11366658" y="1409557"/>
                  <a:pt x="11390471" y="1390507"/>
                  <a:pt x="11404758" y="1390507"/>
                </a:cubicBezTo>
                <a:cubicBezTo>
                  <a:pt x="11414283" y="1390507"/>
                  <a:pt x="11419046" y="1395270"/>
                  <a:pt x="11428571" y="1404795"/>
                </a:cubicBezTo>
                <a:lnTo>
                  <a:pt x="11428571" y="1419082"/>
                </a:lnTo>
                <a:cubicBezTo>
                  <a:pt x="11423808" y="1419082"/>
                  <a:pt x="11409521" y="1419082"/>
                  <a:pt x="11399996" y="1428607"/>
                </a:cubicBezTo>
                <a:cubicBezTo>
                  <a:pt x="11404758" y="1433370"/>
                  <a:pt x="11399996" y="1433370"/>
                  <a:pt x="11414283" y="1433370"/>
                </a:cubicBezTo>
                <a:cubicBezTo>
                  <a:pt x="11433333" y="1433370"/>
                  <a:pt x="11442858" y="1414320"/>
                  <a:pt x="11442858" y="1404795"/>
                </a:cubicBezTo>
                <a:cubicBezTo>
                  <a:pt x="11442858" y="1380982"/>
                  <a:pt x="11404758" y="1376220"/>
                  <a:pt x="11404758" y="1376220"/>
                </a:cubicBezTo>
                <a:cubicBezTo>
                  <a:pt x="11390471" y="1376220"/>
                  <a:pt x="11361896" y="1395270"/>
                  <a:pt x="11342846" y="1404795"/>
                </a:cubicBezTo>
                <a:cubicBezTo>
                  <a:pt x="11333321" y="1404795"/>
                  <a:pt x="11299983" y="1395270"/>
                  <a:pt x="11295221" y="1414320"/>
                </a:cubicBezTo>
                <a:cubicBezTo>
                  <a:pt x="11309508" y="1419082"/>
                  <a:pt x="11323796" y="1414320"/>
                  <a:pt x="11338083" y="1419082"/>
                </a:cubicBezTo>
                <a:lnTo>
                  <a:pt x="11338083" y="1428607"/>
                </a:lnTo>
                <a:cubicBezTo>
                  <a:pt x="11328558" y="1438132"/>
                  <a:pt x="11304746" y="1466707"/>
                  <a:pt x="11290458" y="1466707"/>
                </a:cubicBezTo>
                <a:cubicBezTo>
                  <a:pt x="11261883" y="1466707"/>
                  <a:pt x="11252359" y="1457182"/>
                  <a:pt x="11252359" y="1438132"/>
                </a:cubicBezTo>
                <a:lnTo>
                  <a:pt x="11252359" y="1423845"/>
                </a:lnTo>
                <a:cubicBezTo>
                  <a:pt x="11276171" y="1404795"/>
                  <a:pt x="11290458" y="1380982"/>
                  <a:pt x="11309508" y="1361932"/>
                </a:cubicBezTo>
                <a:cubicBezTo>
                  <a:pt x="11314271" y="1352407"/>
                  <a:pt x="11333321" y="1347645"/>
                  <a:pt x="11347608" y="1347645"/>
                </a:cubicBezTo>
                <a:cubicBezTo>
                  <a:pt x="11357133" y="1347645"/>
                  <a:pt x="11366658" y="1352407"/>
                  <a:pt x="11385708" y="1357170"/>
                </a:cubicBezTo>
                <a:close/>
                <a:moveTo>
                  <a:pt x="11619023" y="1366695"/>
                </a:moveTo>
                <a:cubicBezTo>
                  <a:pt x="11638073" y="1371457"/>
                  <a:pt x="11671411" y="1376220"/>
                  <a:pt x="11695223" y="1376220"/>
                </a:cubicBezTo>
                <a:cubicBezTo>
                  <a:pt x="11695223" y="1414320"/>
                  <a:pt x="11738086" y="1409557"/>
                  <a:pt x="11752373" y="1409557"/>
                </a:cubicBezTo>
                <a:cubicBezTo>
                  <a:pt x="11776186" y="1409557"/>
                  <a:pt x="11799998" y="1414320"/>
                  <a:pt x="11799998" y="1380982"/>
                </a:cubicBezTo>
                <a:cubicBezTo>
                  <a:pt x="11799998" y="1371457"/>
                  <a:pt x="11799998" y="1371457"/>
                  <a:pt x="11785711" y="1366695"/>
                </a:cubicBezTo>
                <a:lnTo>
                  <a:pt x="11785711" y="1395270"/>
                </a:lnTo>
                <a:cubicBezTo>
                  <a:pt x="11776186" y="1400032"/>
                  <a:pt x="11766661" y="1400032"/>
                  <a:pt x="11752373" y="1400032"/>
                </a:cubicBezTo>
                <a:cubicBezTo>
                  <a:pt x="11733323" y="1400032"/>
                  <a:pt x="11709511" y="1390507"/>
                  <a:pt x="11709511" y="1371457"/>
                </a:cubicBezTo>
                <a:cubicBezTo>
                  <a:pt x="11709511" y="1352407"/>
                  <a:pt x="11723798" y="1347645"/>
                  <a:pt x="11738086" y="1347645"/>
                </a:cubicBezTo>
                <a:cubicBezTo>
                  <a:pt x="11776186" y="1347645"/>
                  <a:pt x="11823811" y="1342882"/>
                  <a:pt x="11823811" y="1404795"/>
                </a:cubicBezTo>
                <a:cubicBezTo>
                  <a:pt x="11823811" y="1414320"/>
                  <a:pt x="11819048" y="1419082"/>
                  <a:pt x="11809523" y="1423845"/>
                </a:cubicBezTo>
                <a:cubicBezTo>
                  <a:pt x="11785711" y="1433370"/>
                  <a:pt x="11728561" y="1438132"/>
                  <a:pt x="11719036" y="1438132"/>
                </a:cubicBezTo>
                <a:cubicBezTo>
                  <a:pt x="11704748" y="1438132"/>
                  <a:pt x="11704748" y="1428607"/>
                  <a:pt x="11699986" y="1423845"/>
                </a:cubicBezTo>
                <a:cubicBezTo>
                  <a:pt x="11671411" y="1414320"/>
                  <a:pt x="11633311" y="1371457"/>
                  <a:pt x="11604736" y="1390507"/>
                </a:cubicBezTo>
                <a:cubicBezTo>
                  <a:pt x="11599973" y="1385745"/>
                  <a:pt x="11599973" y="1371457"/>
                  <a:pt x="11595211" y="1366695"/>
                </a:cubicBezTo>
                <a:cubicBezTo>
                  <a:pt x="11585686" y="1347645"/>
                  <a:pt x="11566636" y="1347645"/>
                  <a:pt x="11552348" y="1338120"/>
                </a:cubicBezTo>
                <a:cubicBezTo>
                  <a:pt x="11552348" y="1338120"/>
                  <a:pt x="11561873" y="1338120"/>
                  <a:pt x="11561873" y="1333357"/>
                </a:cubicBezTo>
                <a:cubicBezTo>
                  <a:pt x="11580923" y="1342882"/>
                  <a:pt x="11595211" y="1361932"/>
                  <a:pt x="11619023" y="1366695"/>
                </a:cubicBezTo>
                <a:close/>
                <a:moveTo>
                  <a:pt x="11509486" y="1333357"/>
                </a:moveTo>
                <a:cubicBezTo>
                  <a:pt x="11490436" y="1347645"/>
                  <a:pt x="11466671" y="1352407"/>
                  <a:pt x="11442858" y="1366695"/>
                </a:cubicBezTo>
                <a:cubicBezTo>
                  <a:pt x="11438096" y="1361932"/>
                  <a:pt x="11433333" y="1357170"/>
                  <a:pt x="11428571" y="1357170"/>
                </a:cubicBezTo>
                <a:cubicBezTo>
                  <a:pt x="11438096" y="1347645"/>
                  <a:pt x="11457146" y="1314307"/>
                  <a:pt x="11471433" y="1314307"/>
                </a:cubicBezTo>
                <a:cubicBezTo>
                  <a:pt x="11480958" y="1314307"/>
                  <a:pt x="11495198" y="1323832"/>
                  <a:pt x="11509486" y="1333357"/>
                </a:cubicBezTo>
                <a:close/>
                <a:moveTo>
                  <a:pt x="11923775" y="1371457"/>
                </a:moveTo>
                <a:cubicBezTo>
                  <a:pt x="11923775" y="1385745"/>
                  <a:pt x="11904725" y="1400032"/>
                  <a:pt x="11895200" y="1400032"/>
                </a:cubicBezTo>
                <a:cubicBezTo>
                  <a:pt x="11880913" y="1400032"/>
                  <a:pt x="11857148" y="1376220"/>
                  <a:pt x="11857148" y="1366695"/>
                </a:cubicBezTo>
                <a:lnTo>
                  <a:pt x="11857148" y="1338120"/>
                </a:lnTo>
                <a:lnTo>
                  <a:pt x="11876150" y="1338120"/>
                </a:lnTo>
                <a:cubicBezTo>
                  <a:pt x="11885675" y="1342882"/>
                  <a:pt x="11899963" y="1342882"/>
                  <a:pt x="11899963" y="1357170"/>
                </a:cubicBezTo>
                <a:cubicBezTo>
                  <a:pt x="11899963" y="1366695"/>
                  <a:pt x="11890438" y="1371457"/>
                  <a:pt x="11895200" y="1380982"/>
                </a:cubicBezTo>
                <a:cubicBezTo>
                  <a:pt x="11904725" y="1376220"/>
                  <a:pt x="11914250" y="1371457"/>
                  <a:pt x="11914250" y="1357170"/>
                </a:cubicBezTo>
                <a:cubicBezTo>
                  <a:pt x="11914250" y="1323832"/>
                  <a:pt x="11866625" y="1323832"/>
                  <a:pt x="11866625" y="1323832"/>
                </a:cubicBezTo>
                <a:cubicBezTo>
                  <a:pt x="11847623" y="1323832"/>
                  <a:pt x="11833336" y="1338120"/>
                  <a:pt x="11842861" y="1366695"/>
                </a:cubicBezTo>
                <a:cubicBezTo>
                  <a:pt x="11823811" y="1357170"/>
                  <a:pt x="11804761" y="1342882"/>
                  <a:pt x="11804761" y="1323832"/>
                </a:cubicBezTo>
                <a:cubicBezTo>
                  <a:pt x="11804761" y="1304782"/>
                  <a:pt x="11847623" y="1304782"/>
                  <a:pt x="11857148" y="1304782"/>
                </a:cubicBezTo>
                <a:cubicBezTo>
                  <a:pt x="11904725" y="1304782"/>
                  <a:pt x="11923775" y="1338120"/>
                  <a:pt x="11923775" y="1371457"/>
                </a:cubicBezTo>
                <a:close/>
                <a:moveTo>
                  <a:pt x="11323796" y="1280970"/>
                </a:moveTo>
                <a:cubicBezTo>
                  <a:pt x="11323796" y="1285732"/>
                  <a:pt x="11328558" y="1280970"/>
                  <a:pt x="11328558" y="1290495"/>
                </a:cubicBezTo>
                <a:cubicBezTo>
                  <a:pt x="11328558" y="1304782"/>
                  <a:pt x="11323796" y="1319070"/>
                  <a:pt x="11319033" y="1333357"/>
                </a:cubicBezTo>
                <a:cubicBezTo>
                  <a:pt x="11309508" y="1347645"/>
                  <a:pt x="11295221" y="1371457"/>
                  <a:pt x="11280933" y="1371457"/>
                </a:cubicBezTo>
                <a:cubicBezTo>
                  <a:pt x="11271408" y="1371457"/>
                  <a:pt x="11261883" y="1361932"/>
                  <a:pt x="11247596" y="1361932"/>
                </a:cubicBezTo>
                <a:cubicBezTo>
                  <a:pt x="11209496" y="1361932"/>
                  <a:pt x="11180921" y="1376220"/>
                  <a:pt x="11180921" y="1438132"/>
                </a:cubicBezTo>
                <a:cubicBezTo>
                  <a:pt x="11176159" y="1438132"/>
                  <a:pt x="11166634" y="1442895"/>
                  <a:pt x="11157109" y="1442895"/>
                </a:cubicBezTo>
                <a:cubicBezTo>
                  <a:pt x="11161871" y="1433370"/>
                  <a:pt x="11176159" y="1419082"/>
                  <a:pt x="11176159" y="1409557"/>
                </a:cubicBezTo>
                <a:cubicBezTo>
                  <a:pt x="11176159" y="1395270"/>
                  <a:pt x="11166634" y="1385745"/>
                  <a:pt x="11166634" y="1376220"/>
                </a:cubicBezTo>
                <a:cubicBezTo>
                  <a:pt x="11166634" y="1361932"/>
                  <a:pt x="11190446" y="1319070"/>
                  <a:pt x="11219021" y="1314307"/>
                </a:cubicBezTo>
                <a:cubicBezTo>
                  <a:pt x="11223784" y="1309545"/>
                  <a:pt x="11242834" y="1314307"/>
                  <a:pt x="11252359" y="1314307"/>
                </a:cubicBezTo>
                <a:cubicBezTo>
                  <a:pt x="11261883" y="1309545"/>
                  <a:pt x="11266646" y="1290495"/>
                  <a:pt x="11285696" y="1280970"/>
                </a:cubicBezTo>
                <a:lnTo>
                  <a:pt x="11323796" y="1280970"/>
                </a:lnTo>
                <a:close/>
                <a:moveTo>
                  <a:pt x="11819048" y="1290495"/>
                </a:moveTo>
                <a:cubicBezTo>
                  <a:pt x="11809523" y="1300020"/>
                  <a:pt x="11780948" y="1319070"/>
                  <a:pt x="11790473" y="1338120"/>
                </a:cubicBezTo>
                <a:lnTo>
                  <a:pt x="11757136" y="1338120"/>
                </a:lnTo>
                <a:cubicBezTo>
                  <a:pt x="11747611" y="1333357"/>
                  <a:pt x="11719036" y="1314307"/>
                  <a:pt x="11714273" y="1304782"/>
                </a:cubicBezTo>
                <a:cubicBezTo>
                  <a:pt x="11719036" y="1295257"/>
                  <a:pt x="11761898" y="1271445"/>
                  <a:pt x="11771423" y="1271445"/>
                </a:cubicBezTo>
                <a:cubicBezTo>
                  <a:pt x="11785711" y="1271445"/>
                  <a:pt x="11804761" y="1285732"/>
                  <a:pt x="11819048" y="1290495"/>
                </a:cubicBezTo>
                <a:close/>
                <a:moveTo>
                  <a:pt x="11704748" y="1290495"/>
                </a:moveTo>
                <a:cubicBezTo>
                  <a:pt x="11704748" y="1328595"/>
                  <a:pt x="11680936" y="1328595"/>
                  <a:pt x="11652361" y="1328595"/>
                </a:cubicBezTo>
                <a:cubicBezTo>
                  <a:pt x="11638073" y="1328595"/>
                  <a:pt x="11623786" y="1328595"/>
                  <a:pt x="11609498" y="1319070"/>
                </a:cubicBezTo>
                <a:lnTo>
                  <a:pt x="11609498" y="1300020"/>
                </a:lnTo>
                <a:cubicBezTo>
                  <a:pt x="11619023" y="1295257"/>
                  <a:pt x="11628548" y="1295257"/>
                  <a:pt x="11638073" y="1300020"/>
                </a:cubicBezTo>
                <a:cubicBezTo>
                  <a:pt x="11638073" y="1300020"/>
                  <a:pt x="11642836" y="1295257"/>
                  <a:pt x="11642836" y="1285732"/>
                </a:cubicBezTo>
                <a:cubicBezTo>
                  <a:pt x="11638073" y="1285732"/>
                  <a:pt x="11633311" y="1280970"/>
                  <a:pt x="11623786" y="1280970"/>
                </a:cubicBezTo>
                <a:cubicBezTo>
                  <a:pt x="11595211" y="1280970"/>
                  <a:pt x="11595211" y="1309545"/>
                  <a:pt x="11595211" y="1309545"/>
                </a:cubicBezTo>
                <a:cubicBezTo>
                  <a:pt x="11595211" y="1347645"/>
                  <a:pt x="11638073" y="1342882"/>
                  <a:pt x="11647598" y="1342882"/>
                </a:cubicBezTo>
                <a:cubicBezTo>
                  <a:pt x="11671411" y="1342882"/>
                  <a:pt x="11685698" y="1342882"/>
                  <a:pt x="11709511" y="1323832"/>
                </a:cubicBezTo>
                <a:lnTo>
                  <a:pt x="11719036" y="1333357"/>
                </a:lnTo>
                <a:cubicBezTo>
                  <a:pt x="11699986" y="1366695"/>
                  <a:pt x="11690461" y="1361932"/>
                  <a:pt x="11671411" y="1361932"/>
                </a:cubicBezTo>
                <a:cubicBezTo>
                  <a:pt x="11657123" y="1361932"/>
                  <a:pt x="11638073" y="1357170"/>
                  <a:pt x="11619023" y="1352407"/>
                </a:cubicBezTo>
                <a:cubicBezTo>
                  <a:pt x="11614261" y="1352407"/>
                  <a:pt x="11561873" y="1323832"/>
                  <a:pt x="11561873" y="1304782"/>
                </a:cubicBezTo>
                <a:cubicBezTo>
                  <a:pt x="11561873" y="1285732"/>
                  <a:pt x="11614261" y="1261920"/>
                  <a:pt x="11628548" y="1261920"/>
                </a:cubicBezTo>
                <a:cubicBezTo>
                  <a:pt x="11638073" y="1261920"/>
                  <a:pt x="11704748" y="1276207"/>
                  <a:pt x="11704748" y="1290495"/>
                </a:cubicBezTo>
                <a:close/>
                <a:moveTo>
                  <a:pt x="11461908" y="1295257"/>
                </a:moveTo>
                <a:cubicBezTo>
                  <a:pt x="11461908" y="1314307"/>
                  <a:pt x="11404758" y="1347645"/>
                  <a:pt x="11399996" y="1347645"/>
                </a:cubicBezTo>
                <a:cubicBezTo>
                  <a:pt x="11390471" y="1347645"/>
                  <a:pt x="11342846" y="1328595"/>
                  <a:pt x="11338083" y="1323832"/>
                </a:cubicBezTo>
                <a:cubicBezTo>
                  <a:pt x="11357133" y="1328595"/>
                  <a:pt x="11380946" y="1333357"/>
                  <a:pt x="11390471" y="1333357"/>
                </a:cubicBezTo>
                <a:cubicBezTo>
                  <a:pt x="11404758" y="1333357"/>
                  <a:pt x="11419046" y="1314307"/>
                  <a:pt x="11419046" y="1304782"/>
                </a:cubicBezTo>
                <a:cubicBezTo>
                  <a:pt x="11419046" y="1295257"/>
                  <a:pt x="11414283" y="1276207"/>
                  <a:pt x="11385708" y="1285732"/>
                </a:cubicBezTo>
                <a:cubicBezTo>
                  <a:pt x="11385708" y="1290495"/>
                  <a:pt x="11395233" y="1295257"/>
                  <a:pt x="11404758" y="1300020"/>
                </a:cubicBezTo>
                <a:lnTo>
                  <a:pt x="11404758" y="1314307"/>
                </a:lnTo>
                <a:cubicBezTo>
                  <a:pt x="11395233" y="1319070"/>
                  <a:pt x="11380946" y="1309545"/>
                  <a:pt x="11347608" y="1314307"/>
                </a:cubicBezTo>
                <a:cubicBezTo>
                  <a:pt x="11342846" y="1309545"/>
                  <a:pt x="11342846" y="1309545"/>
                  <a:pt x="11342846" y="1300020"/>
                </a:cubicBezTo>
                <a:cubicBezTo>
                  <a:pt x="11342846" y="1271445"/>
                  <a:pt x="11380946" y="1257157"/>
                  <a:pt x="11409521" y="1257157"/>
                </a:cubicBezTo>
                <a:cubicBezTo>
                  <a:pt x="11428571" y="1257157"/>
                  <a:pt x="11461908" y="1280970"/>
                  <a:pt x="11461908" y="1295257"/>
                </a:cubicBezTo>
                <a:close/>
                <a:moveTo>
                  <a:pt x="11571398" y="1266682"/>
                </a:moveTo>
                <a:cubicBezTo>
                  <a:pt x="11571398" y="1271445"/>
                  <a:pt x="11557111" y="1276207"/>
                  <a:pt x="11552348" y="1290495"/>
                </a:cubicBezTo>
                <a:cubicBezTo>
                  <a:pt x="11547586" y="1295257"/>
                  <a:pt x="11552348" y="1314307"/>
                  <a:pt x="11552348" y="1323832"/>
                </a:cubicBezTo>
                <a:cubicBezTo>
                  <a:pt x="11547586" y="1323832"/>
                  <a:pt x="11542823" y="1328595"/>
                  <a:pt x="11533298" y="1328595"/>
                </a:cubicBezTo>
                <a:cubicBezTo>
                  <a:pt x="11519011" y="1328595"/>
                  <a:pt x="11495198" y="1309545"/>
                  <a:pt x="11476196" y="1300020"/>
                </a:cubicBezTo>
                <a:lnTo>
                  <a:pt x="11476196" y="1285732"/>
                </a:lnTo>
                <a:cubicBezTo>
                  <a:pt x="11495198" y="1271445"/>
                  <a:pt x="11519011" y="1252395"/>
                  <a:pt x="11533298" y="1252395"/>
                </a:cubicBezTo>
                <a:cubicBezTo>
                  <a:pt x="11542823" y="1252395"/>
                  <a:pt x="11557111" y="1261920"/>
                  <a:pt x="11571398" y="1266682"/>
                </a:cubicBezTo>
                <a:close/>
                <a:moveTo>
                  <a:pt x="11923775" y="1323832"/>
                </a:moveTo>
                <a:cubicBezTo>
                  <a:pt x="11890438" y="1285732"/>
                  <a:pt x="11857148" y="1300020"/>
                  <a:pt x="11838098" y="1290495"/>
                </a:cubicBezTo>
                <a:cubicBezTo>
                  <a:pt x="11814286" y="1280970"/>
                  <a:pt x="11785711" y="1257157"/>
                  <a:pt x="11776186" y="1257157"/>
                </a:cubicBezTo>
                <a:cubicBezTo>
                  <a:pt x="11761898" y="1257157"/>
                  <a:pt x="11728561" y="1280970"/>
                  <a:pt x="11719036" y="1280970"/>
                </a:cubicBezTo>
                <a:cubicBezTo>
                  <a:pt x="11704748" y="1280970"/>
                  <a:pt x="11704748" y="1261920"/>
                  <a:pt x="11695223" y="1261920"/>
                </a:cubicBezTo>
                <a:cubicBezTo>
                  <a:pt x="11676173" y="1257157"/>
                  <a:pt x="11638073" y="1252395"/>
                  <a:pt x="11628548" y="1252395"/>
                </a:cubicBezTo>
                <a:cubicBezTo>
                  <a:pt x="11614261" y="1252395"/>
                  <a:pt x="11599973" y="1261920"/>
                  <a:pt x="11590448" y="1261920"/>
                </a:cubicBezTo>
                <a:cubicBezTo>
                  <a:pt x="11576161" y="1261920"/>
                  <a:pt x="11542823" y="1238107"/>
                  <a:pt x="11533298" y="1238107"/>
                </a:cubicBezTo>
                <a:cubicBezTo>
                  <a:pt x="11519011" y="1238107"/>
                  <a:pt x="11490436" y="1261920"/>
                  <a:pt x="11471433" y="1276207"/>
                </a:cubicBezTo>
                <a:cubicBezTo>
                  <a:pt x="11452383" y="1261920"/>
                  <a:pt x="11419046" y="1242870"/>
                  <a:pt x="11409521" y="1242870"/>
                </a:cubicBezTo>
                <a:cubicBezTo>
                  <a:pt x="11399996" y="1242870"/>
                  <a:pt x="11342846" y="1266682"/>
                  <a:pt x="11338083" y="1276207"/>
                </a:cubicBezTo>
                <a:cubicBezTo>
                  <a:pt x="11333321" y="1276207"/>
                  <a:pt x="11323796" y="1266682"/>
                  <a:pt x="11314271" y="1266682"/>
                </a:cubicBezTo>
                <a:cubicBezTo>
                  <a:pt x="11309508" y="1266682"/>
                  <a:pt x="11257121" y="1271445"/>
                  <a:pt x="11242834" y="1295257"/>
                </a:cubicBezTo>
                <a:cubicBezTo>
                  <a:pt x="11199971" y="1304782"/>
                  <a:pt x="11176159" y="1314307"/>
                  <a:pt x="11166634" y="1338120"/>
                </a:cubicBezTo>
                <a:cubicBezTo>
                  <a:pt x="11152346" y="1214295"/>
                  <a:pt x="11428571" y="1228582"/>
                  <a:pt x="11514248" y="1228582"/>
                </a:cubicBezTo>
                <a:cubicBezTo>
                  <a:pt x="11638073" y="1228582"/>
                  <a:pt x="11861911" y="1238107"/>
                  <a:pt x="11923775" y="1323832"/>
                </a:cubicBezTo>
                <a:close/>
                <a:moveTo>
                  <a:pt x="11080956" y="1233345"/>
                </a:moveTo>
                <a:cubicBezTo>
                  <a:pt x="11066669" y="1242870"/>
                  <a:pt x="11052381" y="1247632"/>
                  <a:pt x="11038094" y="1252395"/>
                </a:cubicBezTo>
                <a:cubicBezTo>
                  <a:pt x="11047619" y="1242870"/>
                  <a:pt x="11052381" y="1233345"/>
                  <a:pt x="11057144" y="1223820"/>
                </a:cubicBezTo>
                <a:cubicBezTo>
                  <a:pt x="11061906" y="1228582"/>
                  <a:pt x="11071431" y="1233345"/>
                  <a:pt x="11080956" y="1233345"/>
                </a:cubicBezTo>
                <a:close/>
                <a:moveTo>
                  <a:pt x="11157109" y="1214295"/>
                </a:moveTo>
                <a:cubicBezTo>
                  <a:pt x="11147584" y="1214295"/>
                  <a:pt x="11133296" y="1219057"/>
                  <a:pt x="11123771" y="1219057"/>
                </a:cubicBezTo>
                <a:lnTo>
                  <a:pt x="11133296" y="1209532"/>
                </a:lnTo>
                <a:lnTo>
                  <a:pt x="11157109" y="1214295"/>
                </a:lnTo>
                <a:close/>
                <a:moveTo>
                  <a:pt x="11914250" y="1214295"/>
                </a:moveTo>
                <a:cubicBezTo>
                  <a:pt x="11899963" y="1209532"/>
                  <a:pt x="11880913" y="1209532"/>
                  <a:pt x="11866625" y="1204770"/>
                </a:cubicBezTo>
                <a:cubicBezTo>
                  <a:pt x="11871388" y="1204770"/>
                  <a:pt x="11871388" y="1200007"/>
                  <a:pt x="11880913" y="1200007"/>
                </a:cubicBezTo>
                <a:cubicBezTo>
                  <a:pt x="11895200" y="1200007"/>
                  <a:pt x="11904725" y="1209532"/>
                  <a:pt x="11914250" y="1214295"/>
                </a:cubicBezTo>
                <a:close/>
                <a:moveTo>
                  <a:pt x="12071413" y="1271445"/>
                </a:moveTo>
                <a:cubicBezTo>
                  <a:pt x="12023788" y="1233345"/>
                  <a:pt x="11976163" y="1223820"/>
                  <a:pt x="11928538" y="1219057"/>
                </a:cubicBezTo>
                <a:cubicBezTo>
                  <a:pt x="11938063" y="1209532"/>
                  <a:pt x="11976163" y="1233345"/>
                  <a:pt x="11990450" y="1195245"/>
                </a:cubicBezTo>
                <a:cubicBezTo>
                  <a:pt x="11985688" y="1257157"/>
                  <a:pt x="12061888" y="1219057"/>
                  <a:pt x="12071413" y="1271445"/>
                </a:cubicBezTo>
                <a:close/>
                <a:moveTo>
                  <a:pt x="11014281" y="1219057"/>
                </a:moveTo>
                <a:cubicBezTo>
                  <a:pt x="11019044" y="1204770"/>
                  <a:pt x="11023806" y="1190482"/>
                  <a:pt x="11033331" y="1180957"/>
                </a:cubicBezTo>
                <a:cubicBezTo>
                  <a:pt x="11033331" y="1190482"/>
                  <a:pt x="11028569" y="1204770"/>
                  <a:pt x="11014281" y="1219057"/>
                </a:cubicBezTo>
                <a:close/>
                <a:moveTo>
                  <a:pt x="11385708" y="1180957"/>
                </a:moveTo>
                <a:cubicBezTo>
                  <a:pt x="11371421" y="1180957"/>
                  <a:pt x="11352371" y="1185720"/>
                  <a:pt x="11338083" y="1185720"/>
                </a:cubicBezTo>
                <a:cubicBezTo>
                  <a:pt x="11338083" y="1185720"/>
                  <a:pt x="11347608" y="1176195"/>
                  <a:pt x="11357133" y="1176195"/>
                </a:cubicBezTo>
                <a:cubicBezTo>
                  <a:pt x="11371421" y="1176195"/>
                  <a:pt x="11376183" y="1180957"/>
                  <a:pt x="11385708" y="1180957"/>
                </a:cubicBezTo>
                <a:close/>
                <a:moveTo>
                  <a:pt x="11004756" y="1261920"/>
                </a:moveTo>
                <a:lnTo>
                  <a:pt x="11004756" y="1247632"/>
                </a:lnTo>
                <a:cubicBezTo>
                  <a:pt x="11009519" y="1242870"/>
                  <a:pt x="11009519" y="1238107"/>
                  <a:pt x="11009519" y="1233345"/>
                </a:cubicBezTo>
                <a:cubicBezTo>
                  <a:pt x="11042856" y="1223820"/>
                  <a:pt x="11038094" y="1190482"/>
                  <a:pt x="11057144" y="1171432"/>
                </a:cubicBezTo>
                <a:cubicBezTo>
                  <a:pt x="11047619" y="1200007"/>
                  <a:pt x="11038094" y="1242870"/>
                  <a:pt x="11004756" y="1261920"/>
                </a:cubicBezTo>
                <a:close/>
                <a:moveTo>
                  <a:pt x="12057125" y="1214295"/>
                </a:moveTo>
                <a:cubicBezTo>
                  <a:pt x="12052363" y="1209532"/>
                  <a:pt x="12014263" y="1214295"/>
                  <a:pt x="12019025" y="1166670"/>
                </a:cubicBezTo>
                <a:lnTo>
                  <a:pt x="12033313" y="1166670"/>
                </a:lnTo>
                <a:cubicBezTo>
                  <a:pt x="12042838" y="1180957"/>
                  <a:pt x="12052363" y="1200007"/>
                  <a:pt x="12057125" y="1214295"/>
                </a:cubicBezTo>
                <a:close/>
                <a:moveTo>
                  <a:pt x="12028550" y="1219057"/>
                </a:moveTo>
                <a:cubicBezTo>
                  <a:pt x="12028550" y="1223820"/>
                  <a:pt x="12042838" y="1223820"/>
                  <a:pt x="12052363" y="1228582"/>
                </a:cubicBezTo>
                <a:cubicBezTo>
                  <a:pt x="12023788" y="1233345"/>
                  <a:pt x="11999975" y="1214295"/>
                  <a:pt x="11999975" y="1190482"/>
                </a:cubicBezTo>
                <a:lnTo>
                  <a:pt x="11999975" y="1166670"/>
                </a:lnTo>
                <a:cubicBezTo>
                  <a:pt x="12004738" y="1180957"/>
                  <a:pt x="11999975" y="1204770"/>
                  <a:pt x="12028550" y="1219057"/>
                </a:cubicBezTo>
                <a:close/>
                <a:moveTo>
                  <a:pt x="11676173" y="1180957"/>
                </a:moveTo>
                <a:cubicBezTo>
                  <a:pt x="11647598" y="1176195"/>
                  <a:pt x="11619023" y="1176195"/>
                  <a:pt x="11590448" y="1176195"/>
                </a:cubicBezTo>
                <a:cubicBezTo>
                  <a:pt x="11604736" y="1176195"/>
                  <a:pt x="11628548" y="1166670"/>
                  <a:pt x="11638073" y="1166670"/>
                </a:cubicBezTo>
                <a:cubicBezTo>
                  <a:pt x="11652361" y="1166670"/>
                  <a:pt x="11666648" y="1176195"/>
                  <a:pt x="11676173" y="1180957"/>
                </a:cubicBezTo>
                <a:close/>
                <a:moveTo>
                  <a:pt x="11276171" y="1190482"/>
                </a:moveTo>
                <a:lnTo>
                  <a:pt x="11190446" y="1204770"/>
                </a:lnTo>
                <a:cubicBezTo>
                  <a:pt x="11204734" y="1185720"/>
                  <a:pt x="11223784" y="1161907"/>
                  <a:pt x="11233309" y="1142857"/>
                </a:cubicBezTo>
                <a:cubicBezTo>
                  <a:pt x="11233309" y="1157145"/>
                  <a:pt x="11257121" y="1190482"/>
                  <a:pt x="11276171" y="1190482"/>
                </a:cubicBezTo>
                <a:close/>
                <a:moveTo>
                  <a:pt x="11799998" y="1195245"/>
                </a:moveTo>
                <a:cubicBezTo>
                  <a:pt x="11771423" y="1190482"/>
                  <a:pt x="11738086" y="1185720"/>
                  <a:pt x="11709511" y="1180957"/>
                </a:cubicBezTo>
                <a:cubicBezTo>
                  <a:pt x="11723798" y="1176195"/>
                  <a:pt x="11771423" y="1152382"/>
                  <a:pt x="11771423" y="1133332"/>
                </a:cubicBezTo>
                <a:cubicBezTo>
                  <a:pt x="11761898" y="1142857"/>
                  <a:pt x="11780948" y="1171432"/>
                  <a:pt x="11799998" y="1195245"/>
                </a:cubicBezTo>
                <a:close/>
                <a:moveTo>
                  <a:pt x="11180921" y="1190482"/>
                </a:moveTo>
                <a:cubicBezTo>
                  <a:pt x="11166634" y="1200007"/>
                  <a:pt x="11142821" y="1190482"/>
                  <a:pt x="11133296" y="1195245"/>
                </a:cubicBezTo>
                <a:cubicBezTo>
                  <a:pt x="11109484" y="1204770"/>
                  <a:pt x="11095244" y="1219057"/>
                  <a:pt x="11076194" y="1223820"/>
                </a:cubicBezTo>
                <a:cubicBezTo>
                  <a:pt x="11066669" y="1214295"/>
                  <a:pt x="11066669" y="1209532"/>
                  <a:pt x="11066669" y="1195245"/>
                </a:cubicBezTo>
                <a:cubicBezTo>
                  <a:pt x="11066669" y="1185720"/>
                  <a:pt x="11071431" y="1176195"/>
                  <a:pt x="11071431" y="1166670"/>
                </a:cubicBezTo>
                <a:cubicBezTo>
                  <a:pt x="11071431" y="1176195"/>
                  <a:pt x="11085719" y="1200007"/>
                  <a:pt x="11095244" y="1200007"/>
                </a:cubicBezTo>
                <a:cubicBezTo>
                  <a:pt x="11109484" y="1200007"/>
                  <a:pt x="11119009" y="1185720"/>
                  <a:pt x="11138059" y="1180957"/>
                </a:cubicBezTo>
                <a:cubicBezTo>
                  <a:pt x="11142821" y="1176195"/>
                  <a:pt x="11161871" y="1180957"/>
                  <a:pt x="11171396" y="1176195"/>
                </a:cubicBezTo>
                <a:cubicBezTo>
                  <a:pt x="11190446" y="1166670"/>
                  <a:pt x="11209496" y="1142857"/>
                  <a:pt x="11223784" y="1123807"/>
                </a:cubicBezTo>
                <a:cubicBezTo>
                  <a:pt x="11214259" y="1142857"/>
                  <a:pt x="11204734" y="1176195"/>
                  <a:pt x="11180921" y="1190482"/>
                </a:cubicBezTo>
                <a:close/>
                <a:moveTo>
                  <a:pt x="11833336" y="1176195"/>
                </a:moveTo>
                <a:cubicBezTo>
                  <a:pt x="11838098" y="1180957"/>
                  <a:pt x="11838098" y="1180957"/>
                  <a:pt x="11852386" y="1180957"/>
                </a:cubicBezTo>
                <a:cubicBezTo>
                  <a:pt x="11861911" y="1180957"/>
                  <a:pt x="11876150" y="1171432"/>
                  <a:pt x="11885675" y="1171432"/>
                </a:cubicBezTo>
                <a:cubicBezTo>
                  <a:pt x="11899963" y="1171432"/>
                  <a:pt x="11933300" y="1200007"/>
                  <a:pt x="11947588" y="1200007"/>
                </a:cubicBezTo>
                <a:cubicBezTo>
                  <a:pt x="11976163" y="1200007"/>
                  <a:pt x="11966638" y="1161907"/>
                  <a:pt x="11976163" y="1152382"/>
                </a:cubicBezTo>
                <a:cubicBezTo>
                  <a:pt x="11976163" y="1157145"/>
                  <a:pt x="11980925" y="1161907"/>
                  <a:pt x="11980925" y="1176195"/>
                </a:cubicBezTo>
                <a:cubicBezTo>
                  <a:pt x="11980925" y="1200007"/>
                  <a:pt x="11961875" y="1209532"/>
                  <a:pt x="11947588" y="1209532"/>
                </a:cubicBezTo>
                <a:cubicBezTo>
                  <a:pt x="11938063" y="1209532"/>
                  <a:pt x="11914250" y="1195245"/>
                  <a:pt x="11895200" y="1190482"/>
                </a:cubicBezTo>
                <a:cubicBezTo>
                  <a:pt x="11871388" y="1185720"/>
                  <a:pt x="11847623" y="1190482"/>
                  <a:pt x="11823811" y="1185720"/>
                </a:cubicBezTo>
                <a:cubicBezTo>
                  <a:pt x="11809523" y="1185720"/>
                  <a:pt x="11785711" y="1166670"/>
                  <a:pt x="11785711" y="1157145"/>
                </a:cubicBezTo>
                <a:lnTo>
                  <a:pt x="11785711" y="1114282"/>
                </a:lnTo>
                <a:cubicBezTo>
                  <a:pt x="11790473" y="1119045"/>
                  <a:pt x="11799998" y="1171432"/>
                  <a:pt x="11833336" y="1176195"/>
                </a:cubicBezTo>
                <a:close/>
                <a:moveTo>
                  <a:pt x="11147584" y="1104805"/>
                </a:moveTo>
                <a:cubicBezTo>
                  <a:pt x="11147584" y="1123807"/>
                  <a:pt x="11185684" y="1123807"/>
                  <a:pt x="11199971" y="1123807"/>
                </a:cubicBezTo>
                <a:cubicBezTo>
                  <a:pt x="11190446" y="1133332"/>
                  <a:pt x="11176159" y="1171432"/>
                  <a:pt x="11157109" y="1171432"/>
                </a:cubicBezTo>
                <a:cubicBezTo>
                  <a:pt x="11142821" y="1171432"/>
                  <a:pt x="11142821" y="1166670"/>
                  <a:pt x="11133296" y="1157145"/>
                </a:cubicBezTo>
                <a:cubicBezTo>
                  <a:pt x="11123771" y="1166670"/>
                  <a:pt x="11109484" y="1185720"/>
                  <a:pt x="11100006" y="1185720"/>
                </a:cubicBezTo>
                <a:cubicBezTo>
                  <a:pt x="11085719" y="1185720"/>
                  <a:pt x="11080956" y="1171432"/>
                  <a:pt x="11080956" y="1161907"/>
                </a:cubicBezTo>
                <a:cubicBezTo>
                  <a:pt x="11080956" y="1147620"/>
                  <a:pt x="11128534" y="1119045"/>
                  <a:pt x="11152346" y="1095280"/>
                </a:cubicBezTo>
                <a:cubicBezTo>
                  <a:pt x="11152346" y="1100042"/>
                  <a:pt x="11147584" y="1095280"/>
                  <a:pt x="11147584" y="1104805"/>
                </a:cubicBezTo>
                <a:close/>
                <a:moveTo>
                  <a:pt x="11995213" y="1128570"/>
                </a:moveTo>
                <a:cubicBezTo>
                  <a:pt x="11971400" y="1114282"/>
                  <a:pt x="11928538" y="1114282"/>
                  <a:pt x="11919013" y="1090517"/>
                </a:cubicBezTo>
                <a:cubicBezTo>
                  <a:pt x="11942825" y="1100042"/>
                  <a:pt x="11971400" y="1109520"/>
                  <a:pt x="11995213" y="1128570"/>
                </a:cubicBezTo>
                <a:close/>
                <a:moveTo>
                  <a:pt x="11576161" y="1161907"/>
                </a:moveTo>
                <a:cubicBezTo>
                  <a:pt x="11585686" y="1161907"/>
                  <a:pt x="11628548" y="1142857"/>
                  <a:pt x="11638073" y="1142857"/>
                </a:cubicBezTo>
                <a:cubicBezTo>
                  <a:pt x="11652361" y="1142857"/>
                  <a:pt x="11685698" y="1161907"/>
                  <a:pt x="11699986" y="1161907"/>
                </a:cubicBezTo>
                <a:cubicBezTo>
                  <a:pt x="11714273" y="1161907"/>
                  <a:pt x="11742848" y="1138095"/>
                  <a:pt x="11747611" y="1109520"/>
                </a:cubicBezTo>
                <a:lnTo>
                  <a:pt x="11761898" y="1109520"/>
                </a:lnTo>
                <a:lnTo>
                  <a:pt x="11761898" y="1119045"/>
                </a:lnTo>
                <a:cubicBezTo>
                  <a:pt x="11761898" y="1133332"/>
                  <a:pt x="11757136" y="1138095"/>
                  <a:pt x="11747611" y="1147620"/>
                </a:cubicBezTo>
                <a:cubicBezTo>
                  <a:pt x="11738086" y="1161907"/>
                  <a:pt x="11714273" y="1171432"/>
                  <a:pt x="11704748" y="1171432"/>
                </a:cubicBezTo>
                <a:cubicBezTo>
                  <a:pt x="11690461" y="1171432"/>
                  <a:pt x="11652361" y="1152382"/>
                  <a:pt x="11642836" y="1152382"/>
                </a:cubicBezTo>
                <a:cubicBezTo>
                  <a:pt x="11628548" y="1152382"/>
                  <a:pt x="11585686" y="1161907"/>
                  <a:pt x="11576161" y="1161907"/>
                </a:cubicBezTo>
                <a:cubicBezTo>
                  <a:pt x="11523773" y="1161907"/>
                  <a:pt x="11509486" y="1142857"/>
                  <a:pt x="11509486" y="1100042"/>
                </a:cubicBezTo>
                <a:cubicBezTo>
                  <a:pt x="11509486" y="1085755"/>
                  <a:pt x="11509486" y="1095280"/>
                  <a:pt x="11523773" y="1090517"/>
                </a:cubicBezTo>
                <a:cubicBezTo>
                  <a:pt x="11519011" y="1128570"/>
                  <a:pt x="11542823" y="1161907"/>
                  <a:pt x="11576161" y="1161907"/>
                </a:cubicBezTo>
                <a:close/>
                <a:moveTo>
                  <a:pt x="11547586" y="1176195"/>
                </a:moveTo>
                <a:cubicBezTo>
                  <a:pt x="11519011" y="1176195"/>
                  <a:pt x="11485673" y="1176195"/>
                  <a:pt x="11428571" y="1180957"/>
                </a:cubicBezTo>
                <a:cubicBezTo>
                  <a:pt x="11471433" y="1171432"/>
                  <a:pt x="11485673" y="1109520"/>
                  <a:pt x="11499961" y="1090517"/>
                </a:cubicBezTo>
                <a:cubicBezTo>
                  <a:pt x="11490436" y="1119045"/>
                  <a:pt x="11504723" y="1166670"/>
                  <a:pt x="11547586" y="1176195"/>
                </a:cubicBezTo>
                <a:close/>
                <a:moveTo>
                  <a:pt x="11399996" y="1171432"/>
                </a:moveTo>
                <a:cubicBezTo>
                  <a:pt x="11385708" y="1171432"/>
                  <a:pt x="11361896" y="1157145"/>
                  <a:pt x="11352371" y="1157145"/>
                </a:cubicBezTo>
                <a:cubicBezTo>
                  <a:pt x="11338083" y="1157145"/>
                  <a:pt x="11342846" y="1166670"/>
                  <a:pt x="11338083" y="1166670"/>
                </a:cubicBezTo>
                <a:cubicBezTo>
                  <a:pt x="11323796" y="1176195"/>
                  <a:pt x="11304746" y="1176195"/>
                  <a:pt x="11295221" y="1176195"/>
                </a:cubicBezTo>
                <a:cubicBezTo>
                  <a:pt x="11280933" y="1176195"/>
                  <a:pt x="11257121" y="1176195"/>
                  <a:pt x="11242834" y="1142857"/>
                </a:cubicBezTo>
                <a:lnTo>
                  <a:pt x="11247596" y="1119045"/>
                </a:lnTo>
                <a:cubicBezTo>
                  <a:pt x="11252359" y="1128570"/>
                  <a:pt x="11247596" y="1152382"/>
                  <a:pt x="11276171" y="1166670"/>
                </a:cubicBezTo>
                <a:cubicBezTo>
                  <a:pt x="11280933" y="1171432"/>
                  <a:pt x="11280933" y="1171432"/>
                  <a:pt x="11290458" y="1171432"/>
                </a:cubicBezTo>
                <a:cubicBezTo>
                  <a:pt x="11304746" y="1171432"/>
                  <a:pt x="11342846" y="1147620"/>
                  <a:pt x="11352371" y="1147620"/>
                </a:cubicBezTo>
                <a:cubicBezTo>
                  <a:pt x="11366658" y="1147620"/>
                  <a:pt x="11390471" y="1157145"/>
                  <a:pt x="11399996" y="1157145"/>
                </a:cubicBezTo>
                <a:cubicBezTo>
                  <a:pt x="11414283" y="1157145"/>
                  <a:pt x="11438096" y="1152382"/>
                  <a:pt x="11452383" y="1133332"/>
                </a:cubicBezTo>
                <a:cubicBezTo>
                  <a:pt x="11461908" y="1119045"/>
                  <a:pt x="11471433" y="1100042"/>
                  <a:pt x="11480958" y="1090517"/>
                </a:cubicBezTo>
                <a:cubicBezTo>
                  <a:pt x="11471433" y="1147620"/>
                  <a:pt x="11438096" y="1171432"/>
                  <a:pt x="11399996" y="1171432"/>
                </a:cubicBezTo>
                <a:close/>
                <a:moveTo>
                  <a:pt x="11042856" y="1166670"/>
                </a:moveTo>
                <a:cubicBezTo>
                  <a:pt x="11071431" y="1138095"/>
                  <a:pt x="11109484" y="1114282"/>
                  <a:pt x="11147584" y="1085755"/>
                </a:cubicBezTo>
                <a:cubicBezTo>
                  <a:pt x="11114246" y="1114282"/>
                  <a:pt x="11076194" y="1147620"/>
                  <a:pt x="11042856" y="1166670"/>
                </a:cubicBezTo>
                <a:close/>
                <a:moveTo>
                  <a:pt x="11928538" y="1114282"/>
                </a:moveTo>
                <a:cubicBezTo>
                  <a:pt x="11952350" y="1133332"/>
                  <a:pt x="11995213" y="1128570"/>
                  <a:pt x="12019025" y="1157145"/>
                </a:cubicBezTo>
                <a:cubicBezTo>
                  <a:pt x="11976163" y="1133332"/>
                  <a:pt x="11909488" y="1138095"/>
                  <a:pt x="11890438" y="1080992"/>
                </a:cubicBezTo>
                <a:cubicBezTo>
                  <a:pt x="11904725" y="1090517"/>
                  <a:pt x="11909488" y="1104805"/>
                  <a:pt x="11928538" y="1114282"/>
                </a:cubicBezTo>
                <a:close/>
                <a:moveTo>
                  <a:pt x="11957113" y="1152382"/>
                </a:moveTo>
                <a:lnTo>
                  <a:pt x="11957113" y="1180957"/>
                </a:lnTo>
                <a:cubicBezTo>
                  <a:pt x="11952350" y="1185720"/>
                  <a:pt x="11957113" y="1185720"/>
                  <a:pt x="11942825" y="1185720"/>
                </a:cubicBezTo>
                <a:cubicBezTo>
                  <a:pt x="11933300" y="1185720"/>
                  <a:pt x="11899963" y="1157145"/>
                  <a:pt x="11890438" y="1157145"/>
                </a:cubicBezTo>
                <a:cubicBezTo>
                  <a:pt x="11876150" y="1157145"/>
                  <a:pt x="11861911" y="1166670"/>
                  <a:pt x="11852386" y="1166670"/>
                </a:cubicBezTo>
                <a:cubicBezTo>
                  <a:pt x="11833336" y="1166670"/>
                  <a:pt x="11804761" y="1166670"/>
                  <a:pt x="11804761" y="1119045"/>
                </a:cubicBezTo>
                <a:cubicBezTo>
                  <a:pt x="11828573" y="1123807"/>
                  <a:pt x="11880913" y="1104805"/>
                  <a:pt x="11866625" y="1071467"/>
                </a:cubicBezTo>
                <a:cubicBezTo>
                  <a:pt x="11885675" y="1080992"/>
                  <a:pt x="11914250" y="1142857"/>
                  <a:pt x="11957113" y="1152382"/>
                </a:cubicBezTo>
                <a:close/>
                <a:moveTo>
                  <a:pt x="11952350" y="1080992"/>
                </a:moveTo>
                <a:lnTo>
                  <a:pt x="11952350" y="1061942"/>
                </a:lnTo>
                <a:lnTo>
                  <a:pt x="11952350" y="1080992"/>
                </a:lnTo>
                <a:close/>
                <a:moveTo>
                  <a:pt x="11928538" y="1042892"/>
                </a:moveTo>
                <a:cubicBezTo>
                  <a:pt x="11933300" y="1047655"/>
                  <a:pt x="11933300" y="1061942"/>
                  <a:pt x="11933300" y="1071467"/>
                </a:cubicBezTo>
                <a:lnTo>
                  <a:pt x="11928538" y="1042892"/>
                </a:lnTo>
                <a:close/>
                <a:moveTo>
                  <a:pt x="11128534" y="1076230"/>
                </a:moveTo>
                <a:cubicBezTo>
                  <a:pt x="11123771" y="1076230"/>
                  <a:pt x="11119009" y="1066705"/>
                  <a:pt x="11119009" y="1057180"/>
                </a:cubicBezTo>
                <a:cubicBezTo>
                  <a:pt x="11119009" y="1042892"/>
                  <a:pt x="11123771" y="1042892"/>
                  <a:pt x="11123771" y="1042892"/>
                </a:cubicBezTo>
                <a:lnTo>
                  <a:pt x="11128534" y="1076230"/>
                </a:lnTo>
                <a:close/>
                <a:moveTo>
                  <a:pt x="11204734" y="1090517"/>
                </a:moveTo>
                <a:cubicBezTo>
                  <a:pt x="11204734" y="1090517"/>
                  <a:pt x="11199971" y="1095280"/>
                  <a:pt x="11190446" y="1090517"/>
                </a:cubicBezTo>
                <a:cubicBezTo>
                  <a:pt x="11228546" y="1038130"/>
                  <a:pt x="11271408" y="1052417"/>
                  <a:pt x="11338083" y="1038130"/>
                </a:cubicBezTo>
                <a:cubicBezTo>
                  <a:pt x="11304746" y="1085755"/>
                  <a:pt x="11247596" y="1071467"/>
                  <a:pt x="11204734" y="1090517"/>
                </a:cubicBezTo>
                <a:close/>
                <a:moveTo>
                  <a:pt x="11828573" y="1061942"/>
                </a:moveTo>
                <a:lnTo>
                  <a:pt x="11828573" y="1080992"/>
                </a:lnTo>
                <a:lnTo>
                  <a:pt x="11795236" y="1080992"/>
                </a:lnTo>
                <a:cubicBezTo>
                  <a:pt x="11785711" y="1076230"/>
                  <a:pt x="11771423" y="1066705"/>
                  <a:pt x="11761898" y="1066705"/>
                </a:cubicBezTo>
                <a:cubicBezTo>
                  <a:pt x="11733323" y="1066705"/>
                  <a:pt x="11680936" y="1080992"/>
                  <a:pt x="11676173" y="1033367"/>
                </a:cubicBezTo>
                <a:cubicBezTo>
                  <a:pt x="11723798" y="1042892"/>
                  <a:pt x="11776186" y="1047655"/>
                  <a:pt x="11828573" y="1061942"/>
                </a:cubicBezTo>
                <a:close/>
                <a:moveTo>
                  <a:pt x="11695223" y="1076230"/>
                </a:moveTo>
                <a:cubicBezTo>
                  <a:pt x="11709511" y="1085755"/>
                  <a:pt x="11738086" y="1080992"/>
                  <a:pt x="11761898" y="1080992"/>
                </a:cubicBezTo>
                <a:cubicBezTo>
                  <a:pt x="11776186" y="1080992"/>
                  <a:pt x="11799998" y="1095280"/>
                  <a:pt x="11809523" y="1095280"/>
                </a:cubicBezTo>
                <a:cubicBezTo>
                  <a:pt x="11823811" y="1095280"/>
                  <a:pt x="11833336" y="1090517"/>
                  <a:pt x="11842861" y="1066705"/>
                </a:cubicBezTo>
                <a:cubicBezTo>
                  <a:pt x="11852386" y="1071467"/>
                  <a:pt x="11857148" y="1076230"/>
                  <a:pt x="11857148" y="1085755"/>
                </a:cubicBezTo>
                <a:cubicBezTo>
                  <a:pt x="11857148" y="1109520"/>
                  <a:pt x="11819048" y="1104805"/>
                  <a:pt x="11819048" y="1104805"/>
                </a:cubicBezTo>
                <a:cubicBezTo>
                  <a:pt x="11809523" y="1104805"/>
                  <a:pt x="11652361" y="1095280"/>
                  <a:pt x="11652361" y="1047655"/>
                </a:cubicBezTo>
                <a:lnTo>
                  <a:pt x="11652361" y="1033367"/>
                </a:lnTo>
                <a:cubicBezTo>
                  <a:pt x="11661886" y="1042892"/>
                  <a:pt x="11671411" y="1061942"/>
                  <a:pt x="11695223" y="1076230"/>
                </a:cubicBezTo>
                <a:close/>
                <a:moveTo>
                  <a:pt x="11733323" y="1109520"/>
                </a:moveTo>
                <a:lnTo>
                  <a:pt x="11733323" y="1119045"/>
                </a:lnTo>
                <a:cubicBezTo>
                  <a:pt x="11728561" y="1133332"/>
                  <a:pt x="11704748" y="1147620"/>
                  <a:pt x="11695223" y="1147620"/>
                </a:cubicBezTo>
                <a:cubicBezTo>
                  <a:pt x="11685698" y="1147620"/>
                  <a:pt x="11652361" y="1123807"/>
                  <a:pt x="11642836" y="1123807"/>
                </a:cubicBezTo>
                <a:cubicBezTo>
                  <a:pt x="11628548" y="1123807"/>
                  <a:pt x="11590448" y="1147620"/>
                  <a:pt x="11576161" y="1147620"/>
                </a:cubicBezTo>
                <a:cubicBezTo>
                  <a:pt x="11561873" y="1147620"/>
                  <a:pt x="11538061" y="1133332"/>
                  <a:pt x="11538061" y="1119045"/>
                </a:cubicBezTo>
                <a:lnTo>
                  <a:pt x="11538061" y="1095280"/>
                </a:lnTo>
                <a:cubicBezTo>
                  <a:pt x="11566636" y="1090517"/>
                  <a:pt x="11609498" y="1100042"/>
                  <a:pt x="11628548" y="1057180"/>
                </a:cubicBezTo>
                <a:cubicBezTo>
                  <a:pt x="11628548" y="1052417"/>
                  <a:pt x="11628548" y="1042892"/>
                  <a:pt x="11638073" y="1033367"/>
                </a:cubicBezTo>
                <a:cubicBezTo>
                  <a:pt x="11623786" y="1071467"/>
                  <a:pt x="11704748" y="1109520"/>
                  <a:pt x="11733323" y="1109520"/>
                </a:cubicBezTo>
                <a:close/>
                <a:moveTo>
                  <a:pt x="11380946" y="1052417"/>
                </a:moveTo>
                <a:cubicBezTo>
                  <a:pt x="11380946" y="1090517"/>
                  <a:pt x="11409521" y="1109520"/>
                  <a:pt x="11457146" y="1095280"/>
                </a:cubicBezTo>
                <a:cubicBezTo>
                  <a:pt x="11457146" y="1133332"/>
                  <a:pt x="11414283" y="1142857"/>
                  <a:pt x="11399996" y="1142857"/>
                </a:cubicBezTo>
                <a:cubicBezTo>
                  <a:pt x="11390471" y="1142857"/>
                  <a:pt x="11366658" y="1133332"/>
                  <a:pt x="11352371" y="1133332"/>
                </a:cubicBezTo>
                <a:cubicBezTo>
                  <a:pt x="11342846" y="1133332"/>
                  <a:pt x="11304746" y="1157145"/>
                  <a:pt x="11295221" y="1157145"/>
                </a:cubicBezTo>
                <a:cubicBezTo>
                  <a:pt x="11276171" y="1157145"/>
                  <a:pt x="11261883" y="1142857"/>
                  <a:pt x="11261883" y="1123807"/>
                </a:cubicBezTo>
                <a:cubicBezTo>
                  <a:pt x="11261883" y="1109520"/>
                  <a:pt x="11271408" y="1109520"/>
                  <a:pt x="11280933" y="1109520"/>
                </a:cubicBezTo>
                <a:cubicBezTo>
                  <a:pt x="11314271" y="1104805"/>
                  <a:pt x="11357133" y="1052417"/>
                  <a:pt x="11380946" y="1033367"/>
                </a:cubicBezTo>
                <a:cubicBezTo>
                  <a:pt x="11385708" y="1038130"/>
                  <a:pt x="11380946" y="1042892"/>
                  <a:pt x="11380946" y="1052417"/>
                </a:cubicBezTo>
                <a:close/>
                <a:moveTo>
                  <a:pt x="11190446" y="1114282"/>
                </a:moveTo>
                <a:cubicBezTo>
                  <a:pt x="11176159" y="1114282"/>
                  <a:pt x="11171396" y="1109520"/>
                  <a:pt x="11161871" y="1109520"/>
                </a:cubicBezTo>
                <a:cubicBezTo>
                  <a:pt x="11161871" y="1104805"/>
                  <a:pt x="11166634" y="1095280"/>
                  <a:pt x="11176159" y="1085755"/>
                </a:cubicBezTo>
                <a:cubicBezTo>
                  <a:pt x="11185684" y="1104805"/>
                  <a:pt x="11195209" y="1104805"/>
                  <a:pt x="11204734" y="1104805"/>
                </a:cubicBezTo>
                <a:cubicBezTo>
                  <a:pt x="11214259" y="1104805"/>
                  <a:pt x="11266646" y="1095280"/>
                  <a:pt x="11299983" y="1080992"/>
                </a:cubicBezTo>
                <a:cubicBezTo>
                  <a:pt x="11319033" y="1076230"/>
                  <a:pt x="11342846" y="1052417"/>
                  <a:pt x="11361896" y="1033367"/>
                </a:cubicBezTo>
                <a:cubicBezTo>
                  <a:pt x="11366658" y="1080992"/>
                  <a:pt x="11223784" y="1114282"/>
                  <a:pt x="11190446" y="1114282"/>
                </a:cubicBezTo>
                <a:close/>
                <a:moveTo>
                  <a:pt x="11909488" y="1066705"/>
                </a:moveTo>
                <a:cubicBezTo>
                  <a:pt x="11904725" y="1066705"/>
                  <a:pt x="11904725" y="1028605"/>
                  <a:pt x="11909488" y="1028605"/>
                </a:cubicBezTo>
                <a:cubicBezTo>
                  <a:pt x="11914250" y="1038130"/>
                  <a:pt x="11914250" y="1052417"/>
                  <a:pt x="11909488" y="1066705"/>
                </a:cubicBezTo>
                <a:close/>
                <a:moveTo>
                  <a:pt x="11447621" y="1080992"/>
                </a:moveTo>
                <a:cubicBezTo>
                  <a:pt x="11457146" y="1080992"/>
                  <a:pt x="11490436" y="1066705"/>
                  <a:pt x="11504723" y="1066705"/>
                </a:cubicBezTo>
                <a:cubicBezTo>
                  <a:pt x="11514248" y="1066705"/>
                  <a:pt x="11542823" y="1076230"/>
                  <a:pt x="11557111" y="1076230"/>
                </a:cubicBezTo>
                <a:cubicBezTo>
                  <a:pt x="11590448" y="1076230"/>
                  <a:pt x="11599973" y="1038130"/>
                  <a:pt x="11614261" y="1028605"/>
                </a:cubicBezTo>
                <a:lnTo>
                  <a:pt x="11614261" y="1066705"/>
                </a:lnTo>
                <a:cubicBezTo>
                  <a:pt x="11595211" y="1080992"/>
                  <a:pt x="11571398" y="1080992"/>
                  <a:pt x="11557111" y="1080992"/>
                </a:cubicBezTo>
                <a:cubicBezTo>
                  <a:pt x="11547586" y="1080992"/>
                  <a:pt x="11514248" y="1071467"/>
                  <a:pt x="11499961" y="1071467"/>
                </a:cubicBezTo>
                <a:cubicBezTo>
                  <a:pt x="11490436" y="1071467"/>
                  <a:pt x="11433333" y="1090517"/>
                  <a:pt x="11423808" y="1090517"/>
                </a:cubicBezTo>
                <a:cubicBezTo>
                  <a:pt x="11399996" y="1090517"/>
                  <a:pt x="11395233" y="1061942"/>
                  <a:pt x="11395233" y="1052417"/>
                </a:cubicBezTo>
                <a:cubicBezTo>
                  <a:pt x="11395233" y="1038130"/>
                  <a:pt x="11395233" y="1038130"/>
                  <a:pt x="11399996" y="1028605"/>
                </a:cubicBezTo>
                <a:cubicBezTo>
                  <a:pt x="11390471" y="1057180"/>
                  <a:pt x="11423808" y="1080992"/>
                  <a:pt x="11447621" y="1080992"/>
                </a:cubicBezTo>
                <a:close/>
                <a:moveTo>
                  <a:pt x="11142821" y="1066705"/>
                </a:moveTo>
                <a:lnTo>
                  <a:pt x="11142821" y="1028605"/>
                </a:lnTo>
                <a:cubicBezTo>
                  <a:pt x="11142821" y="1038130"/>
                  <a:pt x="11152346" y="1042892"/>
                  <a:pt x="11152346" y="1052417"/>
                </a:cubicBezTo>
                <a:lnTo>
                  <a:pt x="11152346" y="1061942"/>
                </a:lnTo>
                <a:cubicBezTo>
                  <a:pt x="11152346" y="1066705"/>
                  <a:pt x="11147584" y="1066705"/>
                  <a:pt x="11142821" y="1066705"/>
                </a:cubicBezTo>
                <a:close/>
                <a:moveTo>
                  <a:pt x="11566636" y="1057180"/>
                </a:moveTo>
                <a:cubicBezTo>
                  <a:pt x="11542823" y="1061942"/>
                  <a:pt x="11514248" y="1052417"/>
                  <a:pt x="11490436" y="1057180"/>
                </a:cubicBezTo>
                <a:cubicBezTo>
                  <a:pt x="11476196" y="1057180"/>
                  <a:pt x="11461908" y="1066705"/>
                  <a:pt x="11447621" y="1066705"/>
                </a:cubicBezTo>
                <a:cubicBezTo>
                  <a:pt x="11438096" y="1066705"/>
                  <a:pt x="11419046" y="1066705"/>
                  <a:pt x="11414283" y="1047655"/>
                </a:cubicBezTo>
                <a:lnTo>
                  <a:pt x="11414283" y="1028605"/>
                </a:lnTo>
                <a:cubicBezTo>
                  <a:pt x="11480958" y="1028605"/>
                  <a:pt x="11595211" y="1004792"/>
                  <a:pt x="11595211" y="1033367"/>
                </a:cubicBezTo>
                <a:cubicBezTo>
                  <a:pt x="11595211" y="1047655"/>
                  <a:pt x="11576161" y="1057180"/>
                  <a:pt x="11566636" y="1057180"/>
                </a:cubicBezTo>
                <a:close/>
                <a:moveTo>
                  <a:pt x="11880913" y="1057180"/>
                </a:moveTo>
                <a:cubicBezTo>
                  <a:pt x="11876150" y="1052417"/>
                  <a:pt x="11871388" y="1047655"/>
                  <a:pt x="11871388" y="1033367"/>
                </a:cubicBezTo>
                <a:cubicBezTo>
                  <a:pt x="11871388" y="1023842"/>
                  <a:pt x="11876150" y="1019080"/>
                  <a:pt x="11880913" y="1014317"/>
                </a:cubicBezTo>
                <a:cubicBezTo>
                  <a:pt x="11885675" y="1028605"/>
                  <a:pt x="11885675" y="1042892"/>
                  <a:pt x="11880913" y="1057180"/>
                </a:cubicBezTo>
                <a:close/>
                <a:moveTo>
                  <a:pt x="11190446" y="1052417"/>
                </a:moveTo>
                <a:lnTo>
                  <a:pt x="11171396" y="1057180"/>
                </a:lnTo>
                <a:cubicBezTo>
                  <a:pt x="11171396" y="1047655"/>
                  <a:pt x="11166634" y="1033367"/>
                  <a:pt x="11171396" y="1014317"/>
                </a:cubicBezTo>
                <a:lnTo>
                  <a:pt x="11190446" y="1014317"/>
                </a:lnTo>
                <a:cubicBezTo>
                  <a:pt x="11190446" y="1023842"/>
                  <a:pt x="11195209" y="1038130"/>
                  <a:pt x="11190446" y="1052417"/>
                </a:cubicBezTo>
                <a:close/>
                <a:moveTo>
                  <a:pt x="11852386" y="1023842"/>
                </a:moveTo>
                <a:cubicBezTo>
                  <a:pt x="11852386" y="1033367"/>
                  <a:pt x="11852386" y="1038130"/>
                  <a:pt x="11847623" y="1047655"/>
                </a:cubicBezTo>
                <a:lnTo>
                  <a:pt x="11828573" y="1047655"/>
                </a:lnTo>
                <a:cubicBezTo>
                  <a:pt x="11828573" y="1042892"/>
                  <a:pt x="11823811" y="1033367"/>
                  <a:pt x="11823811" y="1023842"/>
                </a:cubicBezTo>
                <a:cubicBezTo>
                  <a:pt x="11823811" y="1009555"/>
                  <a:pt x="11823811" y="1009555"/>
                  <a:pt x="11833336" y="1000030"/>
                </a:cubicBezTo>
                <a:cubicBezTo>
                  <a:pt x="11852386" y="1009555"/>
                  <a:pt x="11852386" y="1019080"/>
                  <a:pt x="11852386" y="1023842"/>
                </a:cubicBezTo>
                <a:close/>
                <a:moveTo>
                  <a:pt x="11233309" y="1019080"/>
                </a:moveTo>
                <a:cubicBezTo>
                  <a:pt x="11233309" y="1033367"/>
                  <a:pt x="11228546" y="1038130"/>
                  <a:pt x="11223784" y="1042892"/>
                </a:cubicBezTo>
                <a:cubicBezTo>
                  <a:pt x="11204734" y="1028605"/>
                  <a:pt x="11204734" y="1019080"/>
                  <a:pt x="11204734" y="1019080"/>
                </a:cubicBezTo>
                <a:cubicBezTo>
                  <a:pt x="11204734" y="1004792"/>
                  <a:pt x="11209496" y="1000030"/>
                  <a:pt x="11219021" y="995267"/>
                </a:cubicBezTo>
                <a:cubicBezTo>
                  <a:pt x="11228546" y="1000030"/>
                  <a:pt x="11233309" y="1009555"/>
                  <a:pt x="11233309" y="1019080"/>
                </a:cubicBezTo>
                <a:close/>
                <a:moveTo>
                  <a:pt x="11799998" y="990505"/>
                </a:moveTo>
                <a:cubicBezTo>
                  <a:pt x="11799998" y="995267"/>
                  <a:pt x="11804761" y="1000030"/>
                  <a:pt x="11804761" y="1028605"/>
                </a:cubicBezTo>
                <a:lnTo>
                  <a:pt x="11795236" y="1038130"/>
                </a:lnTo>
                <a:cubicBezTo>
                  <a:pt x="11785711" y="1033367"/>
                  <a:pt x="11776186" y="1023842"/>
                  <a:pt x="11776186" y="1009555"/>
                </a:cubicBezTo>
                <a:cubicBezTo>
                  <a:pt x="11776186" y="1000030"/>
                  <a:pt x="11780948" y="995267"/>
                  <a:pt x="11785711" y="990505"/>
                </a:cubicBezTo>
                <a:lnTo>
                  <a:pt x="11799998" y="990505"/>
                </a:lnTo>
                <a:close/>
                <a:moveTo>
                  <a:pt x="11276171" y="1009555"/>
                </a:moveTo>
                <a:cubicBezTo>
                  <a:pt x="11276171" y="1019080"/>
                  <a:pt x="11271408" y="1023842"/>
                  <a:pt x="11261883" y="1033367"/>
                </a:cubicBezTo>
                <a:cubicBezTo>
                  <a:pt x="11247596" y="1019080"/>
                  <a:pt x="11247596" y="1014317"/>
                  <a:pt x="11247596" y="1009555"/>
                </a:cubicBezTo>
                <a:cubicBezTo>
                  <a:pt x="11247596" y="995267"/>
                  <a:pt x="11247596" y="995267"/>
                  <a:pt x="11257121" y="985742"/>
                </a:cubicBezTo>
                <a:cubicBezTo>
                  <a:pt x="11266646" y="990505"/>
                  <a:pt x="11276171" y="995267"/>
                  <a:pt x="11276171" y="1009555"/>
                </a:cubicBezTo>
                <a:close/>
                <a:moveTo>
                  <a:pt x="11761898" y="1004792"/>
                </a:moveTo>
                <a:cubicBezTo>
                  <a:pt x="11761898" y="1014317"/>
                  <a:pt x="11757136" y="1028605"/>
                  <a:pt x="11742848" y="1028605"/>
                </a:cubicBezTo>
                <a:cubicBezTo>
                  <a:pt x="11723798" y="1028605"/>
                  <a:pt x="11728561" y="1009555"/>
                  <a:pt x="11728561" y="1004792"/>
                </a:cubicBezTo>
                <a:cubicBezTo>
                  <a:pt x="11728561" y="995267"/>
                  <a:pt x="11723798" y="980980"/>
                  <a:pt x="11742848" y="980980"/>
                </a:cubicBezTo>
                <a:cubicBezTo>
                  <a:pt x="11757136" y="980980"/>
                  <a:pt x="11761898" y="995267"/>
                  <a:pt x="11761898" y="1004792"/>
                </a:cubicBezTo>
                <a:close/>
                <a:moveTo>
                  <a:pt x="11699986" y="976217"/>
                </a:moveTo>
                <a:lnTo>
                  <a:pt x="11709511" y="985742"/>
                </a:lnTo>
                <a:lnTo>
                  <a:pt x="11709511" y="1019080"/>
                </a:lnTo>
                <a:cubicBezTo>
                  <a:pt x="11704748" y="1019080"/>
                  <a:pt x="11704748" y="1023842"/>
                  <a:pt x="11690461" y="1023842"/>
                </a:cubicBezTo>
                <a:cubicBezTo>
                  <a:pt x="11680936" y="1023842"/>
                  <a:pt x="11671411" y="1009555"/>
                  <a:pt x="11671411" y="1000030"/>
                </a:cubicBezTo>
                <a:cubicBezTo>
                  <a:pt x="11671411" y="985742"/>
                  <a:pt x="11676173" y="985742"/>
                  <a:pt x="11680936" y="976217"/>
                </a:cubicBezTo>
                <a:lnTo>
                  <a:pt x="11699986" y="976217"/>
                </a:lnTo>
                <a:close/>
                <a:moveTo>
                  <a:pt x="11319033" y="1000030"/>
                </a:moveTo>
                <a:cubicBezTo>
                  <a:pt x="11319033" y="1014317"/>
                  <a:pt x="11314271" y="1019080"/>
                  <a:pt x="11304746" y="1028605"/>
                </a:cubicBezTo>
                <a:cubicBezTo>
                  <a:pt x="11295221" y="1023842"/>
                  <a:pt x="11290458" y="1014317"/>
                  <a:pt x="11290458" y="1000030"/>
                </a:cubicBezTo>
                <a:cubicBezTo>
                  <a:pt x="11290458" y="990505"/>
                  <a:pt x="11295221" y="985742"/>
                  <a:pt x="11299983" y="976217"/>
                </a:cubicBezTo>
                <a:cubicBezTo>
                  <a:pt x="11309508" y="980980"/>
                  <a:pt x="11319033" y="990505"/>
                  <a:pt x="11319033" y="1000030"/>
                </a:cubicBezTo>
                <a:close/>
                <a:moveTo>
                  <a:pt x="11657123" y="995267"/>
                </a:moveTo>
                <a:cubicBezTo>
                  <a:pt x="11657123" y="1004792"/>
                  <a:pt x="11652361" y="1019080"/>
                  <a:pt x="11638073" y="1019080"/>
                </a:cubicBezTo>
                <a:cubicBezTo>
                  <a:pt x="11619023" y="1019080"/>
                  <a:pt x="11619023" y="1000030"/>
                  <a:pt x="11619023" y="995267"/>
                </a:cubicBezTo>
                <a:cubicBezTo>
                  <a:pt x="11619023" y="985742"/>
                  <a:pt x="11619023" y="971455"/>
                  <a:pt x="11638073" y="971455"/>
                </a:cubicBezTo>
                <a:cubicBezTo>
                  <a:pt x="11647598" y="971455"/>
                  <a:pt x="11657123" y="980980"/>
                  <a:pt x="11657123" y="995267"/>
                </a:cubicBezTo>
                <a:close/>
                <a:moveTo>
                  <a:pt x="11371421" y="995267"/>
                </a:moveTo>
                <a:cubicBezTo>
                  <a:pt x="11371421" y="1014317"/>
                  <a:pt x="11361896" y="1019080"/>
                  <a:pt x="11352371" y="1019080"/>
                </a:cubicBezTo>
                <a:cubicBezTo>
                  <a:pt x="11328558" y="1019080"/>
                  <a:pt x="11333321" y="1000030"/>
                  <a:pt x="11333321" y="995267"/>
                </a:cubicBezTo>
                <a:cubicBezTo>
                  <a:pt x="11333321" y="985742"/>
                  <a:pt x="11328558" y="971455"/>
                  <a:pt x="11352371" y="971455"/>
                </a:cubicBezTo>
                <a:cubicBezTo>
                  <a:pt x="11371421" y="971455"/>
                  <a:pt x="11371421" y="985742"/>
                  <a:pt x="11371421" y="995267"/>
                </a:cubicBezTo>
                <a:close/>
                <a:moveTo>
                  <a:pt x="11814286" y="980980"/>
                </a:moveTo>
                <a:lnTo>
                  <a:pt x="11828573" y="966692"/>
                </a:lnTo>
                <a:cubicBezTo>
                  <a:pt x="11828573" y="976217"/>
                  <a:pt x="11823811" y="980980"/>
                  <a:pt x="11814286" y="980980"/>
                </a:cubicBezTo>
                <a:close/>
                <a:moveTo>
                  <a:pt x="11599973" y="966692"/>
                </a:moveTo>
                <a:cubicBezTo>
                  <a:pt x="11599973" y="971455"/>
                  <a:pt x="11604736" y="971455"/>
                  <a:pt x="11604736" y="985742"/>
                </a:cubicBezTo>
                <a:cubicBezTo>
                  <a:pt x="11604736" y="1004792"/>
                  <a:pt x="11585686" y="1009555"/>
                  <a:pt x="11580923" y="1009555"/>
                </a:cubicBezTo>
                <a:cubicBezTo>
                  <a:pt x="11557111" y="1009555"/>
                  <a:pt x="11561873" y="990505"/>
                  <a:pt x="11561873" y="985742"/>
                </a:cubicBezTo>
                <a:cubicBezTo>
                  <a:pt x="11561873" y="976217"/>
                  <a:pt x="11566636" y="971455"/>
                  <a:pt x="11571398" y="966692"/>
                </a:cubicBezTo>
                <a:lnTo>
                  <a:pt x="11599973" y="966692"/>
                </a:lnTo>
                <a:close/>
                <a:moveTo>
                  <a:pt x="11547586" y="985742"/>
                </a:moveTo>
                <a:cubicBezTo>
                  <a:pt x="11547586" y="1009555"/>
                  <a:pt x="11519011" y="1009555"/>
                  <a:pt x="11519011" y="1009555"/>
                </a:cubicBezTo>
                <a:cubicBezTo>
                  <a:pt x="11499961" y="1009555"/>
                  <a:pt x="11499961" y="990505"/>
                  <a:pt x="11499961" y="985742"/>
                </a:cubicBezTo>
                <a:cubicBezTo>
                  <a:pt x="11499961" y="971455"/>
                  <a:pt x="11504723" y="966692"/>
                  <a:pt x="11519011" y="966692"/>
                </a:cubicBezTo>
                <a:cubicBezTo>
                  <a:pt x="11538061" y="966692"/>
                  <a:pt x="11547586" y="980980"/>
                  <a:pt x="11547586" y="985742"/>
                </a:cubicBezTo>
                <a:close/>
                <a:moveTo>
                  <a:pt x="11485673" y="990505"/>
                </a:moveTo>
                <a:cubicBezTo>
                  <a:pt x="11485673" y="1009555"/>
                  <a:pt x="11466671" y="1009555"/>
                  <a:pt x="11461908" y="1009555"/>
                </a:cubicBezTo>
                <a:cubicBezTo>
                  <a:pt x="11442858" y="1009555"/>
                  <a:pt x="11438096" y="990505"/>
                  <a:pt x="11438096" y="985742"/>
                </a:cubicBezTo>
                <a:cubicBezTo>
                  <a:pt x="11438096" y="976217"/>
                  <a:pt x="11447621" y="966692"/>
                  <a:pt x="11461908" y="966692"/>
                </a:cubicBezTo>
                <a:cubicBezTo>
                  <a:pt x="11476196" y="966692"/>
                  <a:pt x="11485673" y="971455"/>
                  <a:pt x="11485673" y="990505"/>
                </a:cubicBezTo>
                <a:close/>
                <a:moveTo>
                  <a:pt x="11423808" y="990505"/>
                </a:moveTo>
                <a:cubicBezTo>
                  <a:pt x="11423808" y="1009555"/>
                  <a:pt x="11414283" y="1014317"/>
                  <a:pt x="11404758" y="1014317"/>
                </a:cubicBezTo>
                <a:cubicBezTo>
                  <a:pt x="11390471" y="1014317"/>
                  <a:pt x="11385708" y="995267"/>
                  <a:pt x="11385708" y="985742"/>
                </a:cubicBezTo>
                <a:cubicBezTo>
                  <a:pt x="11385708" y="976217"/>
                  <a:pt x="11395233" y="966692"/>
                  <a:pt x="11404758" y="966692"/>
                </a:cubicBezTo>
                <a:cubicBezTo>
                  <a:pt x="11423808" y="966692"/>
                  <a:pt x="11423808" y="980980"/>
                  <a:pt x="11423808" y="990505"/>
                </a:cubicBezTo>
                <a:close/>
                <a:moveTo>
                  <a:pt x="11838098" y="980980"/>
                </a:moveTo>
                <a:cubicBezTo>
                  <a:pt x="11838098" y="976217"/>
                  <a:pt x="11842861" y="966692"/>
                  <a:pt x="11847623" y="961930"/>
                </a:cubicBezTo>
                <a:cubicBezTo>
                  <a:pt x="11847623" y="966692"/>
                  <a:pt x="11842861" y="976217"/>
                  <a:pt x="11838098" y="980980"/>
                </a:cubicBezTo>
                <a:close/>
                <a:moveTo>
                  <a:pt x="12028550" y="990505"/>
                </a:moveTo>
                <a:cubicBezTo>
                  <a:pt x="12028550" y="980980"/>
                  <a:pt x="12019025" y="966692"/>
                  <a:pt x="12009500" y="957167"/>
                </a:cubicBezTo>
                <a:cubicBezTo>
                  <a:pt x="12014263" y="961930"/>
                  <a:pt x="12028550" y="976217"/>
                  <a:pt x="12028550" y="990505"/>
                </a:cubicBezTo>
                <a:close/>
                <a:moveTo>
                  <a:pt x="12642819" y="1071467"/>
                </a:moveTo>
                <a:cubicBezTo>
                  <a:pt x="12642819" y="1195245"/>
                  <a:pt x="12571429" y="1271445"/>
                  <a:pt x="12452366" y="1414320"/>
                </a:cubicBezTo>
                <a:cubicBezTo>
                  <a:pt x="12428554" y="1385745"/>
                  <a:pt x="12419029" y="1385745"/>
                  <a:pt x="12404741" y="1385745"/>
                </a:cubicBezTo>
                <a:cubicBezTo>
                  <a:pt x="12357116" y="1385745"/>
                  <a:pt x="12304729" y="1461945"/>
                  <a:pt x="12304729" y="1485757"/>
                </a:cubicBezTo>
                <a:cubicBezTo>
                  <a:pt x="12304729" y="1514285"/>
                  <a:pt x="12338066" y="1576197"/>
                  <a:pt x="12366641" y="1576197"/>
                </a:cubicBezTo>
                <a:cubicBezTo>
                  <a:pt x="12414266" y="1576197"/>
                  <a:pt x="12438079" y="1490472"/>
                  <a:pt x="12438079" y="1480995"/>
                </a:cubicBezTo>
                <a:cubicBezTo>
                  <a:pt x="12438079" y="1452420"/>
                  <a:pt x="12419029" y="1423845"/>
                  <a:pt x="12395216" y="1423845"/>
                </a:cubicBezTo>
                <a:cubicBezTo>
                  <a:pt x="12357116" y="1423845"/>
                  <a:pt x="12338066" y="1457182"/>
                  <a:pt x="12338066" y="1480995"/>
                </a:cubicBezTo>
                <a:cubicBezTo>
                  <a:pt x="12338066" y="1499997"/>
                  <a:pt x="12347591" y="1523810"/>
                  <a:pt x="12366641" y="1523810"/>
                </a:cubicBezTo>
                <a:cubicBezTo>
                  <a:pt x="12390454" y="1523810"/>
                  <a:pt x="12399979" y="1495235"/>
                  <a:pt x="12399979" y="1485757"/>
                </a:cubicBezTo>
                <a:cubicBezTo>
                  <a:pt x="12399979" y="1480995"/>
                  <a:pt x="12390454" y="1461945"/>
                  <a:pt x="12380929" y="1457182"/>
                </a:cubicBezTo>
                <a:cubicBezTo>
                  <a:pt x="12376166" y="1457182"/>
                  <a:pt x="12371404" y="1461945"/>
                  <a:pt x="12366641" y="1466707"/>
                </a:cubicBezTo>
                <a:cubicBezTo>
                  <a:pt x="12366641" y="1471470"/>
                  <a:pt x="12376166" y="1471470"/>
                  <a:pt x="12385691" y="1471470"/>
                </a:cubicBezTo>
                <a:lnTo>
                  <a:pt x="12385691" y="1499997"/>
                </a:lnTo>
                <a:cubicBezTo>
                  <a:pt x="12380929" y="1504760"/>
                  <a:pt x="12371404" y="1509522"/>
                  <a:pt x="12366641" y="1514285"/>
                </a:cubicBezTo>
                <a:cubicBezTo>
                  <a:pt x="12357116" y="1504760"/>
                  <a:pt x="12347591" y="1495235"/>
                  <a:pt x="12347591" y="1480995"/>
                </a:cubicBezTo>
                <a:cubicBezTo>
                  <a:pt x="12347591" y="1447657"/>
                  <a:pt x="12380929" y="1442895"/>
                  <a:pt x="12395216" y="1442895"/>
                </a:cubicBezTo>
                <a:cubicBezTo>
                  <a:pt x="12414266" y="1442895"/>
                  <a:pt x="12423791" y="1476232"/>
                  <a:pt x="12423791" y="1485757"/>
                </a:cubicBezTo>
                <a:cubicBezTo>
                  <a:pt x="12423791" y="1519047"/>
                  <a:pt x="12385691" y="1561910"/>
                  <a:pt x="12366641" y="1561910"/>
                </a:cubicBezTo>
                <a:cubicBezTo>
                  <a:pt x="12338066" y="1561910"/>
                  <a:pt x="12319016" y="1495235"/>
                  <a:pt x="12319016" y="1485757"/>
                </a:cubicBezTo>
                <a:cubicBezTo>
                  <a:pt x="12319016" y="1447657"/>
                  <a:pt x="12376166" y="1400032"/>
                  <a:pt x="12404741" y="1400032"/>
                </a:cubicBezTo>
                <a:cubicBezTo>
                  <a:pt x="12447604" y="1400032"/>
                  <a:pt x="12447604" y="1461945"/>
                  <a:pt x="12447604" y="1476232"/>
                </a:cubicBezTo>
                <a:cubicBezTo>
                  <a:pt x="12447604" y="1490472"/>
                  <a:pt x="12447604" y="1509522"/>
                  <a:pt x="12438079" y="1523810"/>
                </a:cubicBezTo>
                <a:cubicBezTo>
                  <a:pt x="12433316" y="1538097"/>
                  <a:pt x="12414266" y="1547622"/>
                  <a:pt x="12404741" y="1561910"/>
                </a:cubicBezTo>
                <a:cubicBezTo>
                  <a:pt x="12390454" y="1576197"/>
                  <a:pt x="12376166" y="1619060"/>
                  <a:pt x="12352354" y="1619060"/>
                </a:cubicBezTo>
                <a:cubicBezTo>
                  <a:pt x="12338066" y="1619060"/>
                  <a:pt x="12285679" y="1561910"/>
                  <a:pt x="12285679" y="1552385"/>
                </a:cubicBezTo>
                <a:lnTo>
                  <a:pt x="12285679" y="1461945"/>
                </a:lnTo>
                <a:cubicBezTo>
                  <a:pt x="12295204" y="1438132"/>
                  <a:pt x="12299966" y="1404795"/>
                  <a:pt x="12323779" y="1380982"/>
                </a:cubicBezTo>
                <a:cubicBezTo>
                  <a:pt x="12399979" y="1304782"/>
                  <a:pt x="12533329" y="1285732"/>
                  <a:pt x="12576191" y="1171432"/>
                </a:cubicBezTo>
                <a:cubicBezTo>
                  <a:pt x="12590479" y="1128570"/>
                  <a:pt x="12614291" y="1071467"/>
                  <a:pt x="12614291" y="1038130"/>
                </a:cubicBezTo>
                <a:cubicBezTo>
                  <a:pt x="12614291" y="1004792"/>
                  <a:pt x="12609529" y="1004792"/>
                  <a:pt x="12585716" y="966692"/>
                </a:cubicBezTo>
                <a:cubicBezTo>
                  <a:pt x="12585716" y="966692"/>
                  <a:pt x="12580954" y="966692"/>
                  <a:pt x="12576191" y="971455"/>
                </a:cubicBezTo>
                <a:cubicBezTo>
                  <a:pt x="12600004" y="1009555"/>
                  <a:pt x="12600004" y="1009555"/>
                  <a:pt x="12600004" y="1042892"/>
                </a:cubicBezTo>
                <a:cubicBezTo>
                  <a:pt x="12600004" y="1052417"/>
                  <a:pt x="12590479" y="1095280"/>
                  <a:pt x="12580954" y="1123807"/>
                </a:cubicBezTo>
                <a:cubicBezTo>
                  <a:pt x="12576191" y="1138095"/>
                  <a:pt x="12566666" y="1166670"/>
                  <a:pt x="12552379" y="1190482"/>
                </a:cubicBezTo>
                <a:cubicBezTo>
                  <a:pt x="12480941" y="1309545"/>
                  <a:pt x="12271391" y="1333357"/>
                  <a:pt x="12271391" y="1461945"/>
                </a:cubicBezTo>
                <a:lnTo>
                  <a:pt x="12271391" y="1547622"/>
                </a:lnTo>
                <a:cubicBezTo>
                  <a:pt x="12271391" y="1614297"/>
                  <a:pt x="12276154" y="1704785"/>
                  <a:pt x="12214288" y="1766697"/>
                </a:cubicBezTo>
                <a:cubicBezTo>
                  <a:pt x="12214288" y="1761935"/>
                  <a:pt x="12209525" y="1766697"/>
                  <a:pt x="12209525" y="1752410"/>
                </a:cubicBezTo>
                <a:cubicBezTo>
                  <a:pt x="12209525" y="1742885"/>
                  <a:pt x="12233338" y="1714310"/>
                  <a:pt x="12238100" y="1700022"/>
                </a:cubicBezTo>
                <a:cubicBezTo>
                  <a:pt x="12247579" y="1676210"/>
                  <a:pt x="12257104" y="1652397"/>
                  <a:pt x="12261866" y="1628585"/>
                </a:cubicBezTo>
                <a:lnTo>
                  <a:pt x="12261866" y="1438132"/>
                </a:lnTo>
                <a:cubicBezTo>
                  <a:pt x="12271391" y="1414320"/>
                  <a:pt x="12276154" y="1385745"/>
                  <a:pt x="12295204" y="1366695"/>
                </a:cubicBezTo>
                <a:cubicBezTo>
                  <a:pt x="12361879" y="1276207"/>
                  <a:pt x="12471416" y="1295257"/>
                  <a:pt x="12538091" y="1190482"/>
                </a:cubicBezTo>
                <a:cubicBezTo>
                  <a:pt x="12571429" y="1142857"/>
                  <a:pt x="12595241" y="1080992"/>
                  <a:pt x="12595241" y="1033367"/>
                </a:cubicBezTo>
                <a:cubicBezTo>
                  <a:pt x="12595241" y="1009555"/>
                  <a:pt x="12600004" y="995267"/>
                  <a:pt x="12561904" y="971455"/>
                </a:cubicBezTo>
                <a:lnTo>
                  <a:pt x="12557141" y="976217"/>
                </a:lnTo>
                <a:cubicBezTo>
                  <a:pt x="12571429" y="995267"/>
                  <a:pt x="12585716" y="1019080"/>
                  <a:pt x="12585716" y="1033367"/>
                </a:cubicBezTo>
                <a:cubicBezTo>
                  <a:pt x="12585716" y="1042892"/>
                  <a:pt x="12557141" y="1114282"/>
                  <a:pt x="12542854" y="1157145"/>
                </a:cubicBezTo>
                <a:cubicBezTo>
                  <a:pt x="12495229" y="1280970"/>
                  <a:pt x="12247579" y="1285732"/>
                  <a:pt x="12247579" y="1423845"/>
                </a:cubicBezTo>
                <a:lnTo>
                  <a:pt x="12247579" y="1633347"/>
                </a:lnTo>
                <a:cubicBezTo>
                  <a:pt x="12242863" y="1661922"/>
                  <a:pt x="12233338" y="1690497"/>
                  <a:pt x="12214288" y="1719072"/>
                </a:cubicBezTo>
                <a:cubicBezTo>
                  <a:pt x="12200000" y="1747647"/>
                  <a:pt x="12190475" y="1747647"/>
                  <a:pt x="12190475" y="1733360"/>
                </a:cubicBezTo>
                <a:cubicBezTo>
                  <a:pt x="12190475" y="1723835"/>
                  <a:pt x="12219050" y="1685735"/>
                  <a:pt x="12228575" y="1661922"/>
                </a:cubicBezTo>
                <a:cubicBezTo>
                  <a:pt x="12238100" y="1642872"/>
                  <a:pt x="12242863" y="1614297"/>
                  <a:pt x="12242863" y="1604772"/>
                </a:cubicBezTo>
                <a:cubicBezTo>
                  <a:pt x="12242863" y="1590485"/>
                  <a:pt x="12233338" y="1552385"/>
                  <a:pt x="12228575" y="1528572"/>
                </a:cubicBezTo>
                <a:cubicBezTo>
                  <a:pt x="12223813" y="1538097"/>
                  <a:pt x="12223813" y="1552385"/>
                  <a:pt x="12219050" y="1561910"/>
                </a:cubicBezTo>
                <a:cubicBezTo>
                  <a:pt x="12209525" y="1576197"/>
                  <a:pt x="12190475" y="1566672"/>
                  <a:pt x="12200000" y="1595247"/>
                </a:cubicBezTo>
                <a:cubicBezTo>
                  <a:pt x="12204763" y="1590485"/>
                  <a:pt x="12214288" y="1585722"/>
                  <a:pt x="12228575" y="1580960"/>
                </a:cubicBezTo>
                <a:lnTo>
                  <a:pt x="12228575" y="1619060"/>
                </a:lnTo>
                <a:cubicBezTo>
                  <a:pt x="12214288" y="1647635"/>
                  <a:pt x="12204763" y="1700022"/>
                  <a:pt x="12171425" y="1728597"/>
                </a:cubicBezTo>
                <a:cubicBezTo>
                  <a:pt x="12138088" y="1700022"/>
                  <a:pt x="12133325" y="1704785"/>
                  <a:pt x="12104750" y="1704785"/>
                </a:cubicBezTo>
                <a:cubicBezTo>
                  <a:pt x="11999975" y="1704785"/>
                  <a:pt x="11990450" y="1819085"/>
                  <a:pt x="11947588" y="1895237"/>
                </a:cubicBezTo>
                <a:cubicBezTo>
                  <a:pt x="11923775" y="1866710"/>
                  <a:pt x="11861911" y="1804797"/>
                  <a:pt x="11833336" y="1804797"/>
                </a:cubicBezTo>
                <a:cubicBezTo>
                  <a:pt x="11795236" y="1804797"/>
                  <a:pt x="11719036" y="1928574"/>
                  <a:pt x="11714273" y="1938099"/>
                </a:cubicBezTo>
                <a:cubicBezTo>
                  <a:pt x="11719036" y="1923812"/>
                  <a:pt x="11723798" y="1780985"/>
                  <a:pt x="11723798" y="1761935"/>
                </a:cubicBezTo>
                <a:cubicBezTo>
                  <a:pt x="11738086" y="1780985"/>
                  <a:pt x="11766661" y="1795272"/>
                  <a:pt x="11790473" y="1795272"/>
                </a:cubicBezTo>
                <a:cubicBezTo>
                  <a:pt x="11833336" y="1795272"/>
                  <a:pt x="11814286" y="1761935"/>
                  <a:pt x="11861911" y="1723835"/>
                </a:cubicBezTo>
                <a:cubicBezTo>
                  <a:pt x="11871388" y="1733360"/>
                  <a:pt x="11890438" y="1752410"/>
                  <a:pt x="11904725" y="1752410"/>
                </a:cubicBezTo>
                <a:cubicBezTo>
                  <a:pt x="11942825" y="1752410"/>
                  <a:pt x="11952350" y="1704785"/>
                  <a:pt x="11952350" y="1695260"/>
                </a:cubicBezTo>
                <a:cubicBezTo>
                  <a:pt x="11952350" y="1676210"/>
                  <a:pt x="11938063" y="1652397"/>
                  <a:pt x="11914250" y="1652397"/>
                </a:cubicBezTo>
                <a:cubicBezTo>
                  <a:pt x="11890438" y="1652397"/>
                  <a:pt x="11890438" y="1666685"/>
                  <a:pt x="11890438" y="1676210"/>
                </a:cubicBezTo>
                <a:cubicBezTo>
                  <a:pt x="11890438" y="1680972"/>
                  <a:pt x="11909488" y="1704785"/>
                  <a:pt x="11909488" y="1690497"/>
                </a:cubicBezTo>
                <a:cubicBezTo>
                  <a:pt x="11909488" y="1680972"/>
                  <a:pt x="11904725" y="1680972"/>
                  <a:pt x="11899963" y="1676210"/>
                </a:cubicBezTo>
                <a:cubicBezTo>
                  <a:pt x="11904725" y="1671447"/>
                  <a:pt x="11904725" y="1666685"/>
                  <a:pt x="11914250" y="1666685"/>
                </a:cubicBezTo>
                <a:cubicBezTo>
                  <a:pt x="11938063" y="1666685"/>
                  <a:pt x="11942825" y="1695260"/>
                  <a:pt x="11942825" y="1695260"/>
                </a:cubicBezTo>
                <a:cubicBezTo>
                  <a:pt x="11942825" y="1719072"/>
                  <a:pt x="11914250" y="1738122"/>
                  <a:pt x="11904725" y="1738122"/>
                </a:cubicBezTo>
                <a:cubicBezTo>
                  <a:pt x="11871388" y="1738122"/>
                  <a:pt x="11866625" y="1690497"/>
                  <a:pt x="11866625" y="1680972"/>
                </a:cubicBezTo>
                <a:cubicBezTo>
                  <a:pt x="11866625" y="1657160"/>
                  <a:pt x="11895200" y="1642872"/>
                  <a:pt x="11899963" y="1628585"/>
                </a:cubicBezTo>
                <a:cubicBezTo>
                  <a:pt x="11904725" y="1614297"/>
                  <a:pt x="11904725" y="1595247"/>
                  <a:pt x="11914250" y="1585722"/>
                </a:cubicBezTo>
                <a:cubicBezTo>
                  <a:pt x="11923775" y="1561910"/>
                  <a:pt x="11957113" y="1547622"/>
                  <a:pt x="11971400" y="1547622"/>
                </a:cubicBezTo>
                <a:cubicBezTo>
                  <a:pt x="12014263" y="1547622"/>
                  <a:pt x="12052363" y="1614297"/>
                  <a:pt x="12052363" y="1647635"/>
                </a:cubicBezTo>
                <a:cubicBezTo>
                  <a:pt x="12052363" y="1676210"/>
                  <a:pt x="12038075" y="1700022"/>
                  <a:pt x="12009500" y="1700022"/>
                </a:cubicBezTo>
                <a:cubicBezTo>
                  <a:pt x="11995213" y="1700022"/>
                  <a:pt x="11980925" y="1680972"/>
                  <a:pt x="11980925" y="1671447"/>
                </a:cubicBezTo>
                <a:cubicBezTo>
                  <a:pt x="11980925" y="1657160"/>
                  <a:pt x="11990450" y="1652397"/>
                  <a:pt x="11999975" y="1647635"/>
                </a:cubicBezTo>
                <a:lnTo>
                  <a:pt x="12023788" y="1647635"/>
                </a:lnTo>
                <a:cubicBezTo>
                  <a:pt x="12028550" y="1661922"/>
                  <a:pt x="12009500" y="1661922"/>
                  <a:pt x="12038075" y="1680972"/>
                </a:cubicBezTo>
                <a:lnTo>
                  <a:pt x="12038075" y="1652397"/>
                </a:lnTo>
                <a:cubicBezTo>
                  <a:pt x="12028550" y="1642872"/>
                  <a:pt x="12023788" y="1633347"/>
                  <a:pt x="12009500" y="1633347"/>
                </a:cubicBezTo>
                <a:cubicBezTo>
                  <a:pt x="11980925" y="1633347"/>
                  <a:pt x="11971400" y="1657160"/>
                  <a:pt x="11971400" y="1671447"/>
                </a:cubicBezTo>
                <a:cubicBezTo>
                  <a:pt x="11971400" y="1695260"/>
                  <a:pt x="11995213" y="1714310"/>
                  <a:pt x="12009500" y="1714310"/>
                </a:cubicBezTo>
                <a:cubicBezTo>
                  <a:pt x="12042838" y="1714310"/>
                  <a:pt x="12066650" y="1671447"/>
                  <a:pt x="12085700" y="1671447"/>
                </a:cubicBezTo>
                <a:cubicBezTo>
                  <a:pt x="12095225" y="1671447"/>
                  <a:pt x="12128563" y="1700022"/>
                  <a:pt x="12138088" y="1700022"/>
                </a:cubicBezTo>
                <a:cubicBezTo>
                  <a:pt x="12171425" y="1700022"/>
                  <a:pt x="12200000" y="1647635"/>
                  <a:pt x="12190475" y="1623822"/>
                </a:cubicBezTo>
                <a:cubicBezTo>
                  <a:pt x="12180950" y="1633347"/>
                  <a:pt x="12152375" y="1657160"/>
                  <a:pt x="12138088" y="1657160"/>
                </a:cubicBezTo>
                <a:cubicBezTo>
                  <a:pt x="12128563" y="1657160"/>
                  <a:pt x="12114275" y="1642872"/>
                  <a:pt x="12099988" y="1642872"/>
                </a:cubicBezTo>
                <a:cubicBezTo>
                  <a:pt x="12090463" y="1642872"/>
                  <a:pt x="12076175" y="1657160"/>
                  <a:pt x="12061888" y="1671447"/>
                </a:cubicBezTo>
                <a:cubicBezTo>
                  <a:pt x="12085700" y="1638110"/>
                  <a:pt x="12019025" y="1533335"/>
                  <a:pt x="11971400" y="1533335"/>
                </a:cubicBezTo>
                <a:cubicBezTo>
                  <a:pt x="11952350" y="1533335"/>
                  <a:pt x="11919013" y="1547622"/>
                  <a:pt x="11909488" y="1566672"/>
                </a:cubicBezTo>
                <a:cubicBezTo>
                  <a:pt x="11895200" y="1580960"/>
                  <a:pt x="11895200" y="1604772"/>
                  <a:pt x="11885675" y="1623822"/>
                </a:cubicBezTo>
                <a:cubicBezTo>
                  <a:pt x="11871388" y="1642872"/>
                  <a:pt x="11847623" y="1661922"/>
                  <a:pt x="11857148" y="1680972"/>
                </a:cubicBezTo>
                <a:cubicBezTo>
                  <a:pt x="11842861" y="1671447"/>
                  <a:pt x="11833336" y="1652397"/>
                  <a:pt x="11814286" y="1652397"/>
                </a:cubicBezTo>
                <a:cubicBezTo>
                  <a:pt x="11799998" y="1652397"/>
                  <a:pt x="11795236" y="1661922"/>
                  <a:pt x="11771423" y="1685735"/>
                </a:cubicBezTo>
                <a:cubicBezTo>
                  <a:pt x="11766661" y="1690497"/>
                  <a:pt x="11752373" y="1690497"/>
                  <a:pt x="11747611" y="1704785"/>
                </a:cubicBezTo>
                <a:cubicBezTo>
                  <a:pt x="11742848" y="1704785"/>
                  <a:pt x="11742848" y="1714310"/>
                  <a:pt x="11742848" y="1723835"/>
                </a:cubicBezTo>
                <a:cubicBezTo>
                  <a:pt x="11742848" y="1738122"/>
                  <a:pt x="11757136" y="1757172"/>
                  <a:pt x="11766661" y="1757172"/>
                </a:cubicBezTo>
                <a:lnTo>
                  <a:pt x="11799998" y="1757172"/>
                </a:lnTo>
                <a:cubicBezTo>
                  <a:pt x="11799998" y="1752410"/>
                  <a:pt x="11804761" y="1752410"/>
                  <a:pt x="11809523" y="1747647"/>
                </a:cubicBezTo>
                <a:cubicBezTo>
                  <a:pt x="11785711" y="1728597"/>
                  <a:pt x="11776186" y="1752410"/>
                  <a:pt x="11757136" y="1733360"/>
                </a:cubicBezTo>
                <a:cubicBezTo>
                  <a:pt x="11757136" y="1733360"/>
                  <a:pt x="11752373" y="1738122"/>
                  <a:pt x="11752373" y="1723835"/>
                </a:cubicBezTo>
                <a:cubicBezTo>
                  <a:pt x="11752373" y="1714310"/>
                  <a:pt x="11761898" y="1709547"/>
                  <a:pt x="11761898" y="1704785"/>
                </a:cubicBezTo>
                <a:cubicBezTo>
                  <a:pt x="11780948" y="1700022"/>
                  <a:pt x="11799998" y="1661922"/>
                  <a:pt x="11814286" y="1661922"/>
                </a:cubicBezTo>
                <a:cubicBezTo>
                  <a:pt x="11823811" y="1661922"/>
                  <a:pt x="11823811" y="1666685"/>
                  <a:pt x="11828573" y="1666685"/>
                </a:cubicBezTo>
                <a:cubicBezTo>
                  <a:pt x="11833336" y="1680972"/>
                  <a:pt x="11852386" y="1695260"/>
                  <a:pt x="11852386" y="1709547"/>
                </a:cubicBezTo>
                <a:cubicBezTo>
                  <a:pt x="11852386" y="1719072"/>
                  <a:pt x="11823811" y="1752410"/>
                  <a:pt x="11809523" y="1776222"/>
                </a:cubicBezTo>
                <a:cubicBezTo>
                  <a:pt x="11809523" y="1780985"/>
                  <a:pt x="11804761" y="1785747"/>
                  <a:pt x="11790473" y="1785747"/>
                </a:cubicBezTo>
                <a:cubicBezTo>
                  <a:pt x="11757136" y="1785747"/>
                  <a:pt x="11728561" y="1752410"/>
                  <a:pt x="11728561" y="1733360"/>
                </a:cubicBezTo>
                <a:cubicBezTo>
                  <a:pt x="11728561" y="1719072"/>
                  <a:pt x="11733323" y="1695260"/>
                  <a:pt x="11733323" y="1680972"/>
                </a:cubicBezTo>
                <a:cubicBezTo>
                  <a:pt x="11733323" y="1628585"/>
                  <a:pt x="11766661" y="1576197"/>
                  <a:pt x="11823811" y="1576197"/>
                </a:cubicBezTo>
                <a:cubicBezTo>
                  <a:pt x="11847623" y="1576197"/>
                  <a:pt x="11847623" y="1571435"/>
                  <a:pt x="11876150" y="1595247"/>
                </a:cubicBezTo>
                <a:cubicBezTo>
                  <a:pt x="11885675" y="1585722"/>
                  <a:pt x="11895200" y="1561910"/>
                  <a:pt x="11909488" y="1547622"/>
                </a:cubicBezTo>
                <a:cubicBezTo>
                  <a:pt x="11938063" y="1514285"/>
                  <a:pt x="11957113" y="1509522"/>
                  <a:pt x="11985688" y="1509522"/>
                </a:cubicBezTo>
                <a:cubicBezTo>
                  <a:pt x="12019025" y="1509522"/>
                  <a:pt x="12019025" y="1523810"/>
                  <a:pt x="12076175" y="1542860"/>
                </a:cubicBezTo>
                <a:cubicBezTo>
                  <a:pt x="12080938" y="1499997"/>
                  <a:pt x="12095225" y="1433370"/>
                  <a:pt x="12152375" y="1433370"/>
                </a:cubicBezTo>
                <a:cubicBezTo>
                  <a:pt x="12190475" y="1433370"/>
                  <a:pt x="12200000" y="1471470"/>
                  <a:pt x="12200000" y="1499997"/>
                </a:cubicBezTo>
                <a:cubicBezTo>
                  <a:pt x="12200000" y="1538097"/>
                  <a:pt x="12176188" y="1595247"/>
                  <a:pt x="12133325" y="1595247"/>
                </a:cubicBezTo>
                <a:cubicBezTo>
                  <a:pt x="12095225" y="1595247"/>
                  <a:pt x="12099988" y="1547622"/>
                  <a:pt x="12099988" y="1533335"/>
                </a:cubicBezTo>
                <a:cubicBezTo>
                  <a:pt x="12099988" y="1504760"/>
                  <a:pt x="12099988" y="1457182"/>
                  <a:pt x="12147613" y="1457182"/>
                </a:cubicBezTo>
                <a:cubicBezTo>
                  <a:pt x="12171425" y="1457182"/>
                  <a:pt x="12176188" y="1499997"/>
                  <a:pt x="12176188" y="1499997"/>
                </a:cubicBezTo>
                <a:cubicBezTo>
                  <a:pt x="12176188" y="1509522"/>
                  <a:pt x="12157138" y="1547622"/>
                  <a:pt x="12142850" y="1561910"/>
                </a:cubicBezTo>
                <a:cubicBezTo>
                  <a:pt x="12133325" y="1552385"/>
                  <a:pt x="12128563" y="1538097"/>
                  <a:pt x="12128563" y="1523810"/>
                </a:cubicBezTo>
                <a:cubicBezTo>
                  <a:pt x="12128563" y="1519047"/>
                  <a:pt x="12123800" y="1504760"/>
                  <a:pt x="12152375" y="1495235"/>
                </a:cubicBezTo>
                <a:cubicBezTo>
                  <a:pt x="12152375" y="1499997"/>
                  <a:pt x="12157138" y="1495235"/>
                  <a:pt x="12157138" y="1509522"/>
                </a:cubicBezTo>
                <a:cubicBezTo>
                  <a:pt x="12157138" y="1519047"/>
                  <a:pt x="12138088" y="1523810"/>
                  <a:pt x="12128563" y="1528572"/>
                </a:cubicBezTo>
                <a:cubicBezTo>
                  <a:pt x="12133325" y="1533335"/>
                  <a:pt x="12133325" y="1538097"/>
                  <a:pt x="12142850" y="1538097"/>
                </a:cubicBezTo>
                <a:cubicBezTo>
                  <a:pt x="12157138" y="1538097"/>
                  <a:pt x="12171425" y="1519047"/>
                  <a:pt x="12171425" y="1504760"/>
                </a:cubicBezTo>
                <a:cubicBezTo>
                  <a:pt x="12171425" y="1495235"/>
                  <a:pt x="12157138" y="1480995"/>
                  <a:pt x="12142850" y="1480995"/>
                </a:cubicBezTo>
                <a:cubicBezTo>
                  <a:pt x="12109513" y="1480995"/>
                  <a:pt x="12114275" y="1523810"/>
                  <a:pt x="12114275" y="1523810"/>
                </a:cubicBezTo>
                <a:cubicBezTo>
                  <a:pt x="12114275" y="1547622"/>
                  <a:pt x="12123800" y="1571435"/>
                  <a:pt x="12142850" y="1571435"/>
                </a:cubicBezTo>
                <a:cubicBezTo>
                  <a:pt x="12176188" y="1571435"/>
                  <a:pt x="12190475" y="1514285"/>
                  <a:pt x="12190475" y="1499997"/>
                </a:cubicBezTo>
                <a:cubicBezTo>
                  <a:pt x="12190475" y="1471470"/>
                  <a:pt x="12171425" y="1442895"/>
                  <a:pt x="12147613" y="1442895"/>
                </a:cubicBezTo>
                <a:cubicBezTo>
                  <a:pt x="12090463" y="1442895"/>
                  <a:pt x="12085700" y="1509522"/>
                  <a:pt x="12085700" y="1538097"/>
                </a:cubicBezTo>
                <a:cubicBezTo>
                  <a:pt x="12085700" y="1566672"/>
                  <a:pt x="12090463" y="1609535"/>
                  <a:pt x="12133325" y="1609535"/>
                </a:cubicBezTo>
                <a:cubicBezTo>
                  <a:pt x="12195238" y="1609535"/>
                  <a:pt x="12214288" y="1519047"/>
                  <a:pt x="12214288" y="1499997"/>
                </a:cubicBezTo>
                <a:cubicBezTo>
                  <a:pt x="12214288" y="1485757"/>
                  <a:pt x="12200000" y="1442895"/>
                  <a:pt x="12200000" y="1433370"/>
                </a:cubicBezTo>
                <a:cubicBezTo>
                  <a:pt x="12200000" y="1419082"/>
                  <a:pt x="12233338" y="1366695"/>
                  <a:pt x="12247579" y="1338120"/>
                </a:cubicBezTo>
                <a:cubicBezTo>
                  <a:pt x="12309491" y="1200007"/>
                  <a:pt x="12561904" y="1228582"/>
                  <a:pt x="12561904" y="1038130"/>
                </a:cubicBezTo>
                <a:cubicBezTo>
                  <a:pt x="12561904" y="1023842"/>
                  <a:pt x="12542854" y="995267"/>
                  <a:pt x="12542854" y="980980"/>
                </a:cubicBezTo>
                <a:cubicBezTo>
                  <a:pt x="12542854" y="971455"/>
                  <a:pt x="12566666" y="952405"/>
                  <a:pt x="12576191" y="952405"/>
                </a:cubicBezTo>
                <a:cubicBezTo>
                  <a:pt x="12633294" y="952405"/>
                  <a:pt x="12642819" y="1061942"/>
                  <a:pt x="12642819" y="1071467"/>
                </a:cubicBezTo>
                <a:close/>
                <a:moveTo>
                  <a:pt x="11152346" y="1004792"/>
                </a:moveTo>
                <a:cubicBezTo>
                  <a:pt x="11138059" y="1014317"/>
                  <a:pt x="11114246" y="1038130"/>
                  <a:pt x="11100006" y="1038130"/>
                </a:cubicBezTo>
                <a:cubicBezTo>
                  <a:pt x="11090481" y="1038130"/>
                  <a:pt x="11057144" y="1000030"/>
                  <a:pt x="11047619" y="980980"/>
                </a:cubicBezTo>
                <a:cubicBezTo>
                  <a:pt x="11061906" y="971455"/>
                  <a:pt x="11076194" y="952405"/>
                  <a:pt x="11085719" y="952405"/>
                </a:cubicBezTo>
                <a:cubicBezTo>
                  <a:pt x="11104721" y="952405"/>
                  <a:pt x="11138059" y="985742"/>
                  <a:pt x="11152346" y="1004792"/>
                </a:cubicBezTo>
                <a:close/>
                <a:moveTo>
                  <a:pt x="12014263" y="990505"/>
                </a:moveTo>
                <a:cubicBezTo>
                  <a:pt x="12014263" y="1000030"/>
                  <a:pt x="11985688" y="1028605"/>
                  <a:pt x="11966638" y="1052417"/>
                </a:cubicBezTo>
                <a:cubicBezTo>
                  <a:pt x="11938063" y="1019080"/>
                  <a:pt x="11885675" y="1000030"/>
                  <a:pt x="11861911" y="995267"/>
                </a:cubicBezTo>
                <a:cubicBezTo>
                  <a:pt x="11866625" y="971455"/>
                  <a:pt x="11895200" y="933355"/>
                  <a:pt x="11928538" y="933355"/>
                </a:cubicBezTo>
                <a:cubicBezTo>
                  <a:pt x="11952350" y="933355"/>
                  <a:pt x="12014263" y="971455"/>
                  <a:pt x="12014263" y="990505"/>
                </a:cubicBezTo>
                <a:close/>
                <a:moveTo>
                  <a:pt x="11604736" y="952405"/>
                </a:moveTo>
                <a:cubicBezTo>
                  <a:pt x="11609498" y="947642"/>
                  <a:pt x="11609498" y="933355"/>
                  <a:pt x="11609498" y="933355"/>
                </a:cubicBezTo>
                <a:cubicBezTo>
                  <a:pt x="11609498" y="938117"/>
                  <a:pt x="11609498" y="947642"/>
                  <a:pt x="11604736" y="952405"/>
                </a:cubicBezTo>
                <a:close/>
                <a:moveTo>
                  <a:pt x="11357133" y="952405"/>
                </a:moveTo>
                <a:lnTo>
                  <a:pt x="11357133" y="933355"/>
                </a:lnTo>
                <a:lnTo>
                  <a:pt x="11357133" y="952405"/>
                </a:lnTo>
                <a:close/>
                <a:moveTo>
                  <a:pt x="11147584" y="980980"/>
                </a:moveTo>
                <a:cubicBezTo>
                  <a:pt x="11119009" y="952405"/>
                  <a:pt x="11100006" y="938117"/>
                  <a:pt x="11085719" y="938117"/>
                </a:cubicBezTo>
                <a:cubicBezTo>
                  <a:pt x="11071431" y="938117"/>
                  <a:pt x="11038094" y="966692"/>
                  <a:pt x="11038094" y="990505"/>
                </a:cubicBezTo>
                <a:cubicBezTo>
                  <a:pt x="11038094" y="985742"/>
                  <a:pt x="11033331" y="985742"/>
                  <a:pt x="11033331" y="971455"/>
                </a:cubicBezTo>
                <a:cubicBezTo>
                  <a:pt x="11033331" y="961930"/>
                  <a:pt x="11038094" y="961930"/>
                  <a:pt x="11038094" y="957167"/>
                </a:cubicBezTo>
                <a:cubicBezTo>
                  <a:pt x="11052381" y="952405"/>
                  <a:pt x="11076194" y="933355"/>
                  <a:pt x="11085719" y="933355"/>
                </a:cubicBezTo>
                <a:cubicBezTo>
                  <a:pt x="11100006" y="933355"/>
                  <a:pt x="11142821" y="957167"/>
                  <a:pt x="11147584" y="980980"/>
                </a:cubicBezTo>
                <a:close/>
                <a:moveTo>
                  <a:pt x="11971400" y="938117"/>
                </a:moveTo>
                <a:cubicBezTo>
                  <a:pt x="11957113" y="928592"/>
                  <a:pt x="11942825" y="919067"/>
                  <a:pt x="11928538" y="919067"/>
                </a:cubicBezTo>
                <a:cubicBezTo>
                  <a:pt x="11909488" y="919067"/>
                  <a:pt x="11866625" y="942880"/>
                  <a:pt x="11857148" y="976217"/>
                </a:cubicBezTo>
                <a:cubicBezTo>
                  <a:pt x="11880913" y="919067"/>
                  <a:pt x="11899963" y="919067"/>
                  <a:pt x="11928538" y="919067"/>
                </a:cubicBezTo>
                <a:cubicBezTo>
                  <a:pt x="11947588" y="919067"/>
                  <a:pt x="11961875" y="914305"/>
                  <a:pt x="11971400" y="938117"/>
                </a:cubicBezTo>
                <a:close/>
                <a:moveTo>
                  <a:pt x="11157109" y="971455"/>
                </a:moveTo>
                <a:cubicBezTo>
                  <a:pt x="11133296" y="947642"/>
                  <a:pt x="11100006" y="919067"/>
                  <a:pt x="11085719" y="919067"/>
                </a:cubicBezTo>
                <a:cubicBezTo>
                  <a:pt x="11076194" y="919067"/>
                  <a:pt x="11023806" y="952405"/>
                  <a:pt x="11023806" y="961930"/>
                </a:cubicBezTo>
                <a:cubicBezTo>
                  <a:pt x="11014281" y="942880"/>
                  <a:pt x="11066669" y="909542"/>
                  <a:pt x="11090481" y="909542"/>
                </a:cubicBezTo>
                <a:cubicBezTo>
                  <a:pt x="11119009" y="909542"/>
                  <a:pt x="11123771" y="923830"/>
                  <a:pt x="11157109" y="971455"/>
                </a:cubicBezTo>
                <a:close/>
                <a:moveTo>
                  <a:pt x="11985688" y="923830"/>
                </a:moveTo>
                <a:cubicBezTo>
                  <a:pt x="11995213" y="933355"/>
                  <a:pt x="12019025" y="933355"/>
                  <a:pt x="12033313" y="942880"/>
                </a:cubicBezTo>
                <a:cubicBezTo>
                  <a:pt x="12042838" y="947642"/>
                  <a:pt x="12047600" y="961930"/>
                  <a:pt x="12047600" y="971455"/>
                </a:cubicBezTo>
                <a:cubicBezTo>
                  <a:pt x="12047600" y="985742"/>
                  <a:pt x="12042838" y="995267"/>
                  <a:pt x="12038075" y="1004792"/>
                </a:cubicBezTo>
                <a:cubicBezTo>
                  <a:pt x="12038075" y="1000030"/>
                  <a:pt x="12042838" y="995267"/>
                  <a:pt x="12042838" y="985742"/>
                </a:cubicBezTo>
                <a:cubicBezTo>
                  <a:pt x="12042838" y="952405"/>
                  <a:pt x="11990450" y="928592"/>
                  <a:pt x="11961875" y="909542"/>
                </a:cubicBezTo>
                <a:cubicBezTo>
                  <a:pt x="11952350" y="904780"/>
                  <a:pt x="11938063" y="904780"/>
                  <a:pt x="11928538" y="904780"/>
                </a:cubicBezTo>
                <a:cubicBezTo>
                  <a:pt x="11899963" y="904780"/>
                  <a:pt x="11880913" y="909542"/>
                  <a:pt x="11852386" y="957167"/>
                </a:cubicBezTo>
                <a:cubicBezTo>
                  <a:pt x="11876150" y="900017"/>
                  <a:pt x="11895200" y="900017"/>
                  <a:pt x="11928538" y="900017"/>
                </a:cubicBezTo>
                <a:cubicBezTo>
                  <a:pt x="11952350" y="900017"/>
                  <a:pt x="11947588" y="895255"/>
                  <a:pt x="11985688" y="923830"/>
                </a:cubicBezTo>
                <a:close/>
                <a:moveTo>
                  <a:pt x="11795236" y="909542"/>
                </a:moveTo>
                <a:cubicBezTo>
                  <a:pt x="11799998" y="914305"/>
                  <a:pt x="11799998" y="909542"/>
                  <a:pt x="11799998" y="923830"/>
                </a:cubicBezTo>
                <a:cubicBezTo>
                  <a:pt x="11799998" y="933355"/>
                  <a:pt x="11780948" y="971455"/>
                  <a:pt x="11761898" y="971455"/>
                </a:cubicBezTo>
                <a:cubicBezTo>
                  <a:pt x="11752373" y="971455"/>
                  <a:pt x="11690461" y="961930"/>
                  <a:pt x="11657123" y="957167"/>
                </a:cubicBezTo>
                <a:lnTo>
                  <a:pt x="11657123" y="938117"/>
                </a:lnTo>
                <a:cubicBezTo>
                  <a:pt x="11666648" y="895255"/>
                  <a:pt x="11685698" y="900017"/>
                  <a:pt x="11714273" y="900017"/>
                </a:cubicBezTo>
                <a:cubicBezTo>
                  <a:pt x="11723798" y="900017"/>
                  <a:pt x="11766661" y="909542"/>
                  <a:pt x="11795236" y="909542"/>
                </a:cubicBezTo>
                <a:close/>
                <a:moveTo>
                  <a:pt x="11328558" y="957167"/>
                </a:moveTo>
                <a:cubicBezTo>
                  <a:pt x="11299983" y="961930"/>
                  <a:pt x="11247596" y="976217"/>
                  <a:pt x="11233309" y="976217"/>
                </a:cubicBezTo>
                <a:cubicBezTo>
                  <a:pt x="11223784" y="976217"/>
                  <a:pt x="11204734" y="952405"/>
                  <a:pt x="11195209" y="938117"/>
                </a:cubicBezTo>
                <a:lnTo>
                  <a:pt x="11195209" y="919067"/>
                </a:lnTo>
                <a:cubicBezTo>
                  <a:pt x="11209496" y="914305"/>
                  <a:pt x="11228546" y="914305"/>
                  <a:pt x="11242834" y="914305"/>
                </a:cubicBezTo>
                <a:cubicBezTo>
                  <a:pt x="11252359" y="909542"/>
                  <a:pt x="11266646" y="900017"/>
                  <a:pt x="11280933" y="900017"/>
                </a:cubicBezTo>
                <a:cubicBezTo>
                  <a:pt x="11309508" y="900017"/>
                  <a:pt x="11319033" y="923830"/>
                  <a:pt x="11328558" y="957167"/>
                </a:cubicBezTo>
                <a:close/>
                <a:moveTo>
                  <a:pt x="11523773" y="885730"/>
                </a:moveTo>
                <a:cubicBezTo>
                  <a:pt x="11557111" y="880967"/>
                  <a:pt x="11561873" y="904780"/>
                  <a:pt x="11561873" y="919067"/>
                </a:cubicBezTo>
                <a:cubicBezTo>
                  <a:pt x="11561873" y="933355"/>
                  <a:pt x="11557111" y="942880"/>
                  <a:pt x="11552348" y="952405"/>
                </a:cubicBezTo>
                <a:lnTo>
                  <a:pt x="11428571" y="952405"/>
                </a:lnTo>
                <a:cubicBezTo>
                  <a:pt x="11423808" y="942880"/>
                  <a:pt x="11419046" y="928592"/>
                  <a:pt x="11419046" y="914305"/>
                </a:cubicBezTo>
                <a:cubicBezTo>
                  <a:pt x="11419046" y="895255"/>
                  <a:pt x="11414283" y="885730"/>
                  <a:pt x="11457146" y="885730"/>
                </a:cubicBezTo>
                <a:lnTo>
                  <a:pt x="11523773" y="885730"/>
                </a:lnTo>
                <a:close/>
                <a:moveTo>
                  <a:pt x="11819048" y="904780"/>
                </a:moveTo>
                <a:lnTo>
                  <a:pt x="11814286" y="928592"/>
                </a:lnTo>
                <a:cubicBezTo>
                  <a:pt x="11809523" y="919067"/>
                  <a:pt x="11799998" y="895255"/>
                  <a:pt x="11795236" y="895255"/>
                </a:cubicBezTo>
                <a:cubicBezTo>
                  <a:pt x="11771423" y="890492"/>
                  <a:pt x="11723798" y="885730"/>
                  <a:pt x="11714273" y="885730"/>
                </a:cubicBezTo>
                <a:cubicBezTo>
                  <a:pt x="11671411" y="885730"/>
                  <a:pt x="11652361" y="900017"/>
                  <a:pt x="11638073" y="957167"/>
                </a:cubicBezTo>
                <a:cubicBezTo>
                  <a:pt x="11647598" y="900017"/>
                  <a:pt x="11666648" y="880967"/>
                  <a:pt x="11714273" y="880967"/>
                </a:cubicBezTo>
                <a:cubicBezTo>
                  <a:pt x="11747611" y="880967"/>
                  <a:pt x="11804761" y="890492"/>
                  <a:pt x="11819048" y="904780"/>
                </a:cubicBezTo>
                <a:close/>
                <a:moveTo>
                  <a:pt x="11342846" y="957167"/>
                </a:moveTo>
                <a:cubicBezTo>
                  <a:pt x="11328558" y="904780"/>
                  <a:pt x="11314271" y="890492"/>
                  <a:pt x="11280933" y="890492"/>
                </a:cubicBezTo>
                <a:cubicBezTo>
                  <a:pt x="11266646" y="890492"/>
                  <a:pt x="11252359" y="895255"/>
                  <a:pt x="11238071" y="900017"/>
                </a:cubicBezTo>
                <a:cubicBezTo>
                  <a:pt x="11233309" y="900017"/>
                  <a:pt x="11180921" y="890492"/>
                  <a:pt x="11180921" y="928592"/>
                </a:cubicBezTo>
                <a:cubicBezTo>
                  <a:pt x="11180921" y="938117"/>
                  <a:pt x="11185684" y="947642"/>
                  <a:pt x="11190446" y="957167"/>
                </a:cubicBezTo>
                <a:cubicBezTo>
                  <a:pt x="11180921" y="947642"/>
                  <a:pt x="11176159" y="928592"/>
                  <a:pt x="11176159" y="919067"/>
                </a:cubicBezTo>
                <a:cubicBezTo>
                  <a:pt x="11176159" y="904780"/>
                  <a:pt x="11180921" y="895255"/>
                  <a:pt x="11195209" y="895255"/>
                </a:cubicBezTo>
                <a:cubicBezTo>
                  <a:pt x="11204734" y="890492"/>
                  <a:pt x="11219021" y="895255"/>
                  <a:pt x="11233309" y="895255"/>
                </a:cubicBezTo>
                <a:cubicBezTo>
                  <a:pt x="11247596" y="895255"/>
                  <a:pt x="11271408" y="880967"/>
                  <a:pt x="11285696" y="880967"/>
                </a:cubicBezTo>
                <a:cubicBezTo>
                  <a:pt x="11309508" y="880967"/>
                  <a:pt x="11352371" y="928592"/>
                  <a:pt x="11342846" y="957167"/>
                </a:cubicBezTo>
                <a:close/>
                <a:moveTo>
                  <a:pt x="11580923" y="914305"/>
                </a:moveTo>
                <a:cubicBezTo>
                  <a:pt x="11580923" y="923830"/>
                  <a:pt x="11576161" y="938117"/>
                  <a:pt x="11571398" y="952405"/>
                </a:cubicBezTo>
                <a:cubicBezTo>
                  <a:pt x="11571398" y="942880"/>
                  <a:pt x="11576161" y="928592"/>
                  <a:pt x="11576161" y="914305"/>
                </a:cubicBezTo>
                <a:cubicBezTo>
                  <a:pt x="11576161" y="890492"/>
                  <a:pt x="11547586" y="871442"/>
                  <a:pt x="11533298" y="871442"/>
                </a:cubicBezTo>
                <a:lnTo>
                  <a:pt x="11447621" y="871442"/>
                </a:lnTo>
                <a:cubicBezTo>
                  <a:pt x="11409521" y="866680"/>
                  <a:pt x="11390471" y="928592"/>
                  <a:pt x="11409521" y="947642"/>
                </a:cubicBezTo>
                <a:cubicBezTo>
                  <a:pt x="11404758" y="938117"/>
                  <a:pt x="11399996" y="923830"/>
                  <a:pt x="11399996" y="909542"/>
                </a:cubicBezTo>
                <a:cubicBezTo>
                  <a:pt x="11399996" y="852392"/>
                  <a:pt x="11466671" y="866680"/>
                  <a:pt x="11495198" y="866680"/>
                </a:cubicBezTo>
                <a:cubicBezTo>
                  <a:pt x="11533298" y="866680"/>
                  <a:pt x="11580923" y="852392"/>
                  <a:pt x="11580923" y="914305"/>
                </a:cubicBezTo>
                <a:close/>
                <a:moveTo>
                  <a:pt x="12071413" y="923830"/>
                </a:moveTo>
                <a:cubicBezTo>
                  <a:pt x="12071413" y="938117"/>
                  <a:pt x="12061888" y="971455"/>
                  <a:pt x="12057125" y="990505"/>
                </a:cubicBezTo>
                <a:cubicBezTo>
                  <a:pt x="12057125" y="980980"/>
                  <a:pt x="12057125" y="961930"/>
                  <a:pt x="12052363" y="952405"/>
                </a:cubicBezTo>
                <a:cubicBezTo>
                  <a:pt x="12042838" y="933355"/>
                  <a:pt x="12023788" y="923830"/>
                  <a:pt x="12004738" y="914305"/>
                </a:cubicBezTo>
                <a:lnTo>
                  <a:pt x="12004738" y="900017"/>
                </a:lnTo>
                <a:cubicBezTo>
                  <a:pt x="12004738" y="900017"/>
                  <a:pt x="11999975" y="861917"/>
                  <a:pt x="12023788" y="861917"/>
                </a:cubicBezTo>
                <a:cubicBezTo>
                  <a:pt x="12057125" y="861917"/>
                  <a:pt x="12071413" y="900017"/>
                  <a:pt x="12071413" y="923830"/>
                </a:cubicBezTo>
                <a:close/>
                <a:moveTo>
                  <a:pt x="11842861" y="900017"/>
                </a:moveTo>
                <a:cubicBezTo>
                  <a:pt x="11842861" y="919067"/>
                  <a:pt x="11819048" y="961930"/>
                  <a:pt x="11795236" y="976217"/>
                </a:cubicBezTo>
                <a:cubicBezTo>
                  <a:pt x="11809523" y="961930"/>
                  <a:pt x="11833336" y="928592"/>
                  <a:pt x="11833336" y="909542"/>
                </a:cubicBezTo>
                <a:cubicBezTo>
                  <a:pt x="11833336" y="900017"/>
                  <a:pt x="11819048" y="876205"/>
                  <a:pt x="11804761" y="876205"/>
                </a:cubicBezTo>
                <a:cubicBezTo>
                  <a:pt x="11776186" y="871442"/>
                  <a:pt x="11723798" y="866680"/>
                  <a:pt x="11714273" y="866680"/>
                </a:cubicBezTo>
                <a:cubicBezTo>
                  <a:pt x="11695223" y="866680"/>
                  <a:pt x="11647598" y="871442"/>
                  <a:pt x="11642836" y="900017"/>
                </a:cubicBezTo>
                <a:cubicBezTo>
                  <a:pt x="11638073" y="914305"/>
                  <a:pt x="11628548" y="942880"/>
                  <a:pt x="11619023" y="952405"/>
                </a:cubicBezTo>
                <a:cubicBezTo>
                  <a:pt x="11633311" y="866680"/>
                  <a:pt x="11652361" y="857155"/>
                  <a:pt x="11714273" y="857155"/>
                </a:cubicBezTo>
                <a:cubicBezTo>
                  <a:pt x="11733323" y="857155"/>
                  <a:pt x="11842861" y="852392"/>
                  <a:pt x="11842861" y="900017"/>
                </a:cubicBezTo>
                <a:close/>
                <a:moveTo>
                  <a:pt x="11352371" y="928592"/>
                </a:moveTo>
                <a:cubicBezTo>
                  <a:pt x="11342846" y="909542"/>
                  <a:pt x="11304746" y="866680"/>
                  <a:pt x="11285696" y="866680"/>
                </a:cubicBezTo>
                <a:cubicBezTo>
                  <a:pt x="11276171" y="866680"/>
                  <a:pt x="11252359" y="876205"/>
                  <a:pt x="11238071" y="880967"/>
                </a:cubicBezTo>
                <a:cubicBezTo>
                  <a:pt x="11219021" y="885730"/>
                  <a:pt x="11176159" y="871442"/>
                  <a:pt x="11161871" y="909542"/>
                </a:cubicBezTo>
                <a:cubicBezTo>
                  <a:pt x="11157109" y="914305"/>
                  <a:pt x="11166634" y="933355"/>
                  <a:pt x="11166634" y="942880"/>
                </a:cubicBezTo>
                <a:cubicBezTo>
                  <a:pt x="11161871" y="933355"/>
                  <a:pt x="11157109" y="919067"/>
                  <a:pt x="11157109" y="904780"/>
                </a:cubicBezTo>
                <a:cubicBezTo>
                  <a:pt x="11157109" y="895255"/>
                  <a:pt x="11161871" y="880967"/>
                  <a:pt x="11176159" y="876205"/>
                </a:cubicBezTo>
                <a:cubicBezTo>
                  <a:pt x="11204734" y="866680"/>
                  <a:pt x="11261883" y="852392"/>
                  <a:pt x="11276171" y="852392"/>
                </a:cubicBezTo>
                <a:cubicBezTo>
                  <a:pt x="11314271" y="852392"/>
                  <a:pt x="11333321" y="866680"/>
                  <a:pt x="11352371" y="928592"/>
                </a:cubicBezTo>
                <a:close/>
                <a:moveTo>
                  <a:pt x="12019025" y="847630"/>
                </a:moveTo>
                <a:cubicBezTo>
                  <a:pt x="12004738" y="861917"/>
                  <a:pt x="11980925" y="895255"/>
                  <a:pt x="11990450" y="914305"/>
                </a:cubicBezTo>
                <a:lnTo>
                  <a:pt x="11990450" y="847630"/>
                </a:lnTo>
                <a:lnTo>
                  <a:pt x="12019025" y="847630"/>
                </a:lnTo>
                <a:close/>
                <a:moveTo>
                  <a:pt x="11057144" y="904780"/>
                </a:moveTo>
                <a:cubicBezTo>
                  <a:pt x="11057144" y="914305"/>
                  <a:pt x="11023806" y="928592"/>
                  <a:pt x="11014281" y="947642"/>
                </a:cubicBezTo>
                <a:cubicBezTo>
                  <a:pt x="11014281" y="938117"/>
                  <a:pt x="11009519" y="928592"/>
                  <a:pt x="11009519" y="914305"/>
                </a:cubicBezTo>
                <a:cubicBezTo>
                  <a:pt x="11009519" y="885730"/>
                  <a:pt x="11023806" y="861917"/>
                  <a:pt x="11042856" y="847630"/>
                </a:cubicBezTo>
                <a:cubicBezTo>
                  <a:pt x="11038094" y="866680"/>
                  <a:pt x="11057144" y="890492"/>
                  <a:pt x="11057144" y="904780"/>
                </a:cubicBezTo>
                <a:close/>
                <a:moveTo>
                  <a:pt x="11604736" y="895255"/>
                </a:moveTo>
                <a:cubicBezTo>
                  <a:pt x="11604736" y="904780"/>
                  <a:pt x="11599973" y="928592"/>
                  <a:pt x="11590448" y="947642"/>
                </a:cubicBezTo>
                <a:cubicBezTo>
                  <a:pt x="11590448" y="947642"/>
                  <a:pt x="11590448" y="952405"/>
                  <a:pt x="11585686" y="947642"/>
                </a:cubicBezTo>
                <a:cubicBezTo>
                  <a:pt x="11590448" y="938117"/>
                  <a:pt x="11595211" y="923830"/>
                  <a:pt x="11595211" y="909542"/>
                </a:cubicBezTo>
                <a:cubicBezTo>
                  <a:pt x="11595211" y="838105"/>
                  <a:pt x="11523773" y="852392"/>
                  <a:pt x="11495198" y="852392"/>
                </a:cubicBezTo>
                <a:cubicBezTo>
                  <a:pt x="11461908" y="852392"/>
                  <a:pt x="11385708" y="842867"/>
                  <a:pt x="11385708" y="909542"/>
                </a:cubicBezTo>
                <a:cubicBezTo>
                  <a:pt x="11385708" y="919067"/>
                  <a:pt x="11390471" y="942880"/>
                  <a:pt x="11395233" y="952405"/>
                </a:cubicBezTo>
                <a:cubicBezTo>
                  <a:pt x="11385708" y="933355"/>
                  <a:pt x="11376183" y="909542"/>
                  <a:pt x="11376183" y="895255"/>
                </a:cubicBezTo>
                <a:cubicBezTo>
                  <a:pt x="11376183" y="885730"/>
                  <a:pt x="11376183" y="871442"/>
                  <a:pt x="11385708" y="866680"/>
                </a:cubicBezTo>
                <a:cubicBezTo>
                  <a:pt x="11395233" y="852392"/>
                  <a:pt x="11419046" y="842867"/>
                  <a:pt x="11438096" y="842867"/>
                </a:cubicBezTo>
                <a:cubicBezTo>
                  <a:pt x="11466671" y="842867"/>
                  <a:pt x="11519011" y="838105"/>
                  <a:pt x="11533298" y="838105"/>
                </a:cubicBezTo>
                <a:cubicBezTo>
                  <a:pt x="11561873" y="838105"/>
                  <a:pt x="11604736" y="857155"/>
                  <a:pt x="11604736" y="895255"/>
                </a:cubicBezTo>
                <a:close/>
                <a:moveTo>
                  <a:pt x="11180921" y="857155"/>
                </a:moveTo>
                <a:cubicBezTo>
                  <a:pt x="11176159" y="861917"/>
                  <a:pt x="11157109" y="866680"/>
                  <a:pt x="11147584" y="885730"/>
                </a:cubicBezTo>
                <a:cubicBezTo>
                  <a:pt x="11138059" y="895255"/>
                  <a:pt x="11142821" y="923830"/>
                  <a:pt x="11147584" y="933355"/>
                </a:cubicBezTo>
                <a:cubicBezTo>
                  <a:pt x="11123771" y="885730"/>
                  <a:pt x="11090481" y="904780"/>
                  <a:pt x="11090481" y="871442"/>
                </a:cubicBezTo>
                <a:cubicBezTo>
                  <a:pt x="11090481" y="861917"/>
                  <a:pt x="11100006" y="857155"/>
                  <a:pt x="11104721" y="852392"/>
                </a:cubicBezTo>
                <a:cubicBezTo>
                  <a:pt x="11123771" y="852392"/>
                  <a:pt x="11147584" y="838105"/>
                  <a:pt x="11157109" y="838105"/>
                </a:cubicBezTo>
                <a:cubicBezTo>
                  <a:pt x="11171396" y="838105"/>
                  <a:pt x="11176159" y="847630"/>
                  <a:pt x="11180921" y="857155"/>
                </a:cubicBezTo>
                <a:close/>
                <a:moveTo>
                  <a:pt x="11990450" y="838105"/>
                </a:moveTo>
                <a:cubicBezTo>
                  <a:pt x="11995213" y="833342"/>
                  <a:pt x="11999975" y="833342"/>
                  <a:pt x="12004738" y="833342"/>
                </a:cubicBezTo>
                <a:cubicBezTo>
                  <a:pt x="11995213" y="833342"/>
                  <a:pt x="11995213" y="838105"/>
                  <a:pt x="11990450" y="838105"/>
                </a:cubicBezTo>
                <a:close/>
                <a:moveTo>
                  <a:pt x="11923775" y="842867"/>
                </a:moveTo>
                <a:cubicBezTo>
                  <a:pt x="11928538" y="847630"/>
                  <a:pt x="11933300" y="847630"/>
                  <a:pt x="11933300" y="857155"/>
                </a:cubicBezTo>
                <a:cubicBezTo>
                  <a:pt x="11933300" y="895255"/>
                  <a:pt x="11861911" y="890492"/>
                  <a:pt x="11847623" y="938117"/>
                </a:cubicBezTo>
                <a:cubicBezTo>
                  <a:pt x="11852386" y="928592"/>
                  <a:pt x="11857148" y="914305"/>
                  <a:pt x="11857148" y="900017"/>
                </a:cubicBezTo>
                <a:cubicBezTo>
                  <a:pt x="11857148" y="880967"/>
                  <a:pt x="11823811" y="852392"/>
                  <a:pt x="11809523" y="852392"/>
                </a:cubicBezTo>
                <a:lnTo>
                  <a:pt x="11809523" y="833342"/>
                </a:lnTo>
                <a:cubicBezTo>
                  <a:pt x="11814286" y="828580"/>
                  <a:pt x="11819048" y="823817"/>
                  <a:pt x="11833336" y="823817"/>
                </a:cubicBezTo>
                <a:cubicBezTo>
                  <a:pt x="11842861" y="823817"/>
                  <a:pt x="11895200" y="833342"/>
                  <a:pt x="11923775" y="842867"/>
                </a:cubicBezTo>
                <a:close/>
                <a:moveTo>
                  <a:pt x="11985688" y="823817"/>
                </a:moveTo>
                <a:cubicBezTo>
                  <a:pt x="11971400" y="847630"/>
                  <a:pt x="11966638" y="871442"/>
                  <a:pt x="11961875" y="890492"/>
                </a:cubicBezTo>
                <a:cubicBezTo>
                  <a:pt x="11966638" y="866680"/>
                  <a:pt x="11971400" y="847630"/>
                  <a:pt x="11971400" y="838105"/>
                </a:cubicBezTo>
                <a:cubicBezTo>
                  <a:pt x="11971400" y="823817"/>
                  <a:pt x="11966638" y="823817"/>
                  <a:pt x="11961875" y="814292"/>
                </a:cubicBezTo>
                <a:cubicBezTo>
                  <a:pt x="11966638" y="814292"/>
                  <a:pt x="11976163" y="819055"/>
                  <a:pt x="11985688" y="823817"/>
                </a:cubicBezTo>
                <a:close/>
                <a:moveTo>
                  <a:pt x="11195209" y="838105"/>
                </a:moveTo>
                <a:lnTo>
                  <a:pt x="11195209" y="857155"/>
                </a:lnTo>
                <a:cubicBezTo>
                  <a:pt x="11176159" y="833342"/>
                  <a:pt x="11166634" y="823817"/>
                  <a:pt x="11157109" y="823817"/>
                </a:cubicBezTo>
                <a:cubicBezTo>
                  <a:pt x="11147584" y="823817"/>
                  <a:pt x="11138059" y="828580"/>
                  <a:pt x="11128534" y="833342"/>
                </a:cubicBezTo>
                <a:cubicBezTo>
                  <a:pt x="11109484" y="842867"/>
                  <a:pt x="11076194" y="852392"/>
                  <a:pt x="11076194" y="871442"/>
                </a:cubicBezTo>
                <a:cubicBezTo>
                  <a:pt x="11076194" y="880967"/>
                  <a:pt x="11080956" y="885730"/>
                  <a:pt x="11085719" y="895255"/>
                </a:cubicBezTo>
                <a:cubicBezTo>
                  <a:pt x="11080956" y="890492"/>
                  <a:pt x="11071431" y="876205"/>
                  <a:pt x="11071431" y="866680"/>
                </a:cubicBezTo>
                <a:cubicBezTo>
                  <a:pt x="11071431" y="852392"/>
                  <a:pt x="11066669" y="847630"/>
                  <a:pt x="11080956" y="842867"/>
                </a:cubicBezTo>
                <a:cubicBezTo>
                  <a:pt x="11104721" y="833342"/>
                  <a:pt x="11152346" y="814292"/>
                  <a:pt x="11166634" y="814292"/>
                </a:cubicBezTo>
                <a:cubicBezTo>
                  <a:pt x="11176159" y="814292"/>
                  <a:pt x="11190446" y="828580"/>
                  <a:pt x="11195209" y="838105"/>
                </a:cubicBezTo>
                <a:close/>
                <a:moveTo>
                  <a:pt x="11866625" y="809530"/>
                </a:moveTo>
                <a:cubicBezTo>
                  <a:pt x="11885675" y="814292"/>
                  <a:pt x="11914250" y="804767"/>
                  <a:pt x="11933300" y="823817"/>
                </a:cubicBezTo>
                <a:cubicBezTo>
                  <a:pt x="11938063" y="828580"/>
                  <a:pt x="11942825" y="838105"/>
                  <a:pt x="11942825" y="847630"/>
                </a:cubicBezTo>
                <a:cubicBezTo>
                  <a:pt x="11942825" y="842867"/>
                  <a:pt x="11933300" y="823817"/>
                  <a:pt x="11923775" y="823817"/>
                </a:cubicBezTo>
                <a:cubicBezTo>
                  <a:pt x="11895200" y="814292"/>
                  <a:pt x="11842861" y="809530"/>
                  <a:pt x="11833336" y="809530"/>
                </a:cubicBezTo>
                <a:cubicBezTo>
                  <a:pt x="11819048" y="809530"/>
                  <a:pt x="11799998" y="814292"/>
                  <a:pt x="11795236" y="842867"/>
                </a:cubicBezTo>
                <a:cubicBezTo>
                  <a:pt x="11795236" y="842867"/>
                  <a:pt x="11795236" y="847630"/>
                  <a:pt x="11790473" y="847630"/>
                </a:cubicBezTo>
                <a:cubicBezTo>
                  <a:pt x="11785711" y="842867"/>
                  <a:pt x="11785711" y="847630"/>
                  <a:pt x="11785711" y="833342"/>
                </a:cubicBezTo>
                <a:cubicBezTo>
                  <a:pt x="11785711" y="800005"/>
                  <a:pt x="11809523" y="804767"/>
                  <a:pt x="11823811" y="804767"/>
                </a:cubicBezTo>
                <a:cubicBezTo>
                  <a:pt x="11838098" y="804767"/>
                  <a:pt x="11852386" y="809530"/>
                  <a:pt x="11866625" y="809530"/>
                </a:cubicBezTo>
                <a:close/>
                <a:moveTo>
                  <a:pt x="11438096" y="828580"/>
                </a:moveTo>
                <a:cubicBezTo>
                  <a:pt x="11390471" y="833342"/>
                  <a:pt x="11361896" y="861917"/>
                  <a:pt x="11361896" y="895255"/>
                </a:cubicBezTo>
                <a:cubicBezTo>
                  <a:pt x="11361896" y="909542"/>
                  <a:pt x="11371421" y="938117"/>
                  <a:pt x="11371421" y="952405"/>
                </a:cubicBezTo>
                <a:cubicBezTo>
                  <a:pt x="11366658" y="904780"/>
                  <a:pt x="11323796" y="828580"/>
                  <a:pt x="11271408" y="833342"/>
                </a:cubicBezTo>
                <a:cubicBezTo>
                  <a:pt x="11271408" y="828580"/>
                  <a:pt x="11271408" y="814292"/>
                  <a:pt x="11285696" y="814292"/>
                </a:cubicBezTo>
                <a:cubicBezTo>
                  <a:pt x="11309508" y="809530"/>
                  <a:pt x="11333321" y="814292"/>
                  <a:pt x="11357133" y="809530"/>
                </a:cubicBezTo>
                <a:cubicBezTo>
                  <a:pt x="11371421" y="804767"/>
                  <a:pt x="11395233" y="795242"/>
                  <a:pt x="11404758" y="795242"/>
                </a:cubicBezTo>
                <a:cubicBezTo>
                  <a:pt x="11423808" y="795242"/>
                  <a:pt x="11433333" y="795242"/>
                  <a:pt x="11438096" y="828580"/>
                </a:cubicBezTo>
                <a:close/>
                <a:moveTo>
                  <a:pt x="11214259" y="823817"/>
                </a:moveTo>
                <a:lnTo>
                  <a:pt x="11214259" y="857155"/>
                </a:lnTo>
                <a:cubicBezTo>
                  <a:pt x="11195209" y="833342"/>
                  <a:pt x="11195209" y="800005"/>
                  <a:pt x="11166634" y="800005"/>
                </a:cubicBezTo>
                <a:cubicBezTo>
                  <a:pt x="11152346" y="800005"/>
                  <a:pt x="11133296" y="814292"/>
                  <a:pt x="11119009" y="819055"/>
                </a:cubicBezTo>
                <a:cubicBezTo>
                  <a:pt x="11090481" y="828580"/>
                  <a:pt x="11042856" y="838105"/>
                  <a:pt x="11057144" y="876205"/>
                </a:cubicBezTo>
                <a:cubicBezTo>
                  <a:pt x="11057144" y="871442"/>
                  <a:pt x="11052381" y="866680"/>
                  <a:pt x="11052381" y="857155"/>
                </a:cubicBezTo>
                <a:cubicBezTo>
                  <a:pt x="11052381" y="842867"/>
                  <a:pt x="11057144" y="833342"/>
                  <a:pt x="11071431" y="828580"/>
                </a:cubicBezTo>
                <a:cubicBezTo>
                  <a:pt x="11100006" y="814292"/>
                  <a:pt x="11161871" y="795242"/>
                  <a:pt x="11176159" y="795242"/>
                </a:cubicBezTo>
                <a:cubicBezTo>
                  <a:pt x="11185684" y="795242"/>
                  <a:pt x="11214259" y="809530"/>
                  <a:pt x="11214259" y="823817"/>
                </a:cubicBezTo>
                <a:close/>
                <a:moveTo>
                  <a:pt x="11719036" y="809530"/>
                </a:moveTo>
                <a:lnTo>
                  <a:pt x="11719036" y="842867"/>
                </a:lnTo>
                <a:cubicBezTo>
                  <a:pt x="11676173" y="828580"/>
                  <a:pt x="11599973" y="876205"/>
                  <a:pt x="11614261" y="928592"/>
                </a:cubicBezTo>
                <a:cubicBezTo>
                  <a:pt x="11609498" y="904780"/>
                  <a:pt x="11623786" y="857155"/>
                  <a:pt x="11585686" y="838105"/>
                </a:cubicBezTo>
                <a:cubicBezTo>
                  <a:pt x="11571398" y="828580"/>
                  <a:pt x="11552348" y="828580"/>
                  <a:pt x="11538061" y="823817"/>
                </a:cubicBezTo>
                <a:cubicBezTo>
                  <a:pt x="11533298" y="823817"/>
                  <a:pt x="11533298" y="828580"/>
                  <a:pt x="11533298" y="814292"/>
                </a:cubicBezTo>
                <a:cubicBezTo>
                  <a:pt x="11533298" y="790480"/>
                  <a:pt x="11557111" y="790480"/>
                  <a:pt x="11566636" y="790480"/>
                </a:cubicBezTo>
                <a:cubicBezTo>
                  <a:pt x="11576161" y="790480"/>
                  <a:pt x="11609498" y="809530"/>
                  <a:pt x="11619023" y="809530"/>
                </a:cubicBezTo>
                <a:cubicBezTo>
                  <a:pt x="11633311" y="809530"/>
                  <a:pt x="11666648" y="785717"/>
                  <a:pt x="11676173" y="785717"/>
                </a:cubicBezTo>
                <a:cubicBezTo>
                  <a:pt x="11695223" y="785717"/>
                  <a:pt x="11709511" y="795242"/>
                  <a:pt x="11719036" y="809530"/>
                </a:cubicBezTo>
                <a:close/>
                <a:moveTo>
                  <a:pt x="11871388" y="795242"/>
                </a:moveTo>
                <a:cubicBezTo>
                  <a:pt x="11895200" y="809530"/>
                  <a:pt x="11928538" y="780955"/>
                  <a:pt x="11952350" y="823817"/>
                </a:cubicBezTo>
                <a:lnTo>
                  <a:pt x="11933300" y="804767"/>
                </a:lnTo>
                <a:cubicBezTo>
                  <a:pt x="11899963" y="800005"/>
                  <a:pt x="11833336" y="790480"/>
                  <a:pt x="11823811" y="790480"/>
                </a:cubicBezTo>
                <a:cubicBezTo>
                  <a:pt x="11776186" y="790480"/>
                  <a:pt x="11776186" y="823817"/>
                  <a:pt x="11766661" y="847630"/>
                </a:cubicBezTo>
                <a:lnTo>
                  <a:pt x="11766661" y="804767"/>
                </a:lnTo>
                <a:cubicBezTo>
                  <a:pt x="11780948" y="790480"/>
                  <a:pt x="11804761" y="776192"/>
                  <a:pt x="11814286" y="776192"/>
                </a:cubicBezTo>
                <a:cubicBezTo>
                  <a:pt x="11828573" y="776192"/>
                  <a:pt x="11847623" y="785717"/>
                  <a:pt x="11871388" y="795242"/>
                </a:cubicBezTo>
                <a:close/>
                <a:moveTo>
                  <a:pt x="11223784" y="809530"/>
                </a:moveTo>
                <a:cubicBezTo>
                  <a:pt x="11219021" y="804767"/>
                  <a:pt x="11209496" y="795242"/>
                  <a:pt x="11199971" y="790480"/>
                </a:cubicBezTo>
                <a:cubicBezTo>
                  <a:pt x="11209496" y="785717"/>
                  <a:pt x="11223784" y="780955"/>
                  <a:pt x="11238071" y="776192"/>
                </a:cubicBezTo>
                <a:cubicBezTo>
                  <a:pt x="11233309" y="785717"/>
                  <a:pt x="11223784" y="800005"/>
                  <a:pt x="11223784" y="809530"/>
                </a:cubicBezTo>
                <a:close/>
                <a:moveTo>
                  <a:pt x="11447621" y="804767"/>
                </a:moveTo>
                <a:lnTo>
                  <a:pt x="11447621" y="800005"/>
                </a:lnTo>
                <a:lnTo>
                  <a:pt x="11447621" y="819055"/>
                </a:lnTo>
                <a:cubicBezTo>
                  <a:pt x="11452383" y="776192"/>
                  <a:pt x="11414283" y="780955"/>
                  <a:pt x="11404758" y="780955"/>
                </a:cubicBezTo>
                <a:cubicBezTo>
                  <a:pt x="11395233" y="780955"/>
                  <a:pt x="11371421" y="790480"/>
                  <a:pt x="11357133" y="795242"/>
                </a:cubicBezTo>
                <a:cubicBezTo>
                  <a:pt x="11328558" y="804767"/>
                  <a:pt x="11252359" y="780955"/>
                  <a:pt x="11257121" y="838105"/>
                </a:cubicBezTo>
                <a:cubicBezTo>
                  <a:pt x="11252359" y="833342"/>
                  <a:pt x="11252359" y="833342"/>
                  <a:pt x="11252359" y="823817"/>
                </a:cubicBezTo>
                <a:cubicBezTo>
                  <a:pt x="11252359" y="780955"/>
                  <a:pt x="11319033" y="790480"/>
                  <a:pt x="11347608" y="790480"/>
                </a:cubicBezTo>
                <a:cubicBezTo>
                  <a:pt x="11366658" y="785717"/>
                  <a:pt x="11399996" y="771430"/>
                  <a:pt x="11409521" y="771430"/>
                </a:cubicBezTo>
                <a:cubicBezTo>
                  <a:pt x="11423808" y="771430"/>
                  <a:pt x="11447621" y="771430"/>
                  <a:pt x="11447621" y="804767"/>
                </a:cubicBezTo>
                <a:close/>
                <a:moveTo>
                  <a:pt x="11780948" y="771430"/>
                </a:moveTo>
                <a:cubicBezTo>
                  <a:pt x="11761898" y="790480"/>
                  <a:pt x="11747611" y="819055"/>
                  <a:pt x="11752373" y="847630"/>
                </a:cubicBezTo>
                <a:lnTo>
                  <a:pt x="11752373" y="819055"/>
                </a:lnTo>
                <a:cubicBezTo>
                  <a:pt x="11752373" y="804767"/>
                  <a:pt x="11742848" y="785717"/>
                  <a:pt x="11733323" y="766667"/>
                </a:cubicBezTo>
                <a:cubicBezTo>
                  <a:pt x="11752373" y="771430"/>
                  <a:pt x="11766661" y="771430"/>
                  <a:pt x="11780948" y="771430"/>
                </a:cubicBezTo>
                <a:close/>
                <a:moveTo>
                  <a:pt x="11738086" y="800005"/>
                </a:moveTo>
                <a:lnTo>
                  <a:pt x="11733323" y="842867"/>
                </a:lnTo>
                <a:cubicBezTo>
                  <a:pt x="11733323" y="800005"/>
                  <a:pt x="11714273" y="771430"/>
                  <a:pt x="11676173" y="771430"/>
                </a:cubicBezTo>
                <a:cubicBezTo>
                  <a:pt x="11666648" y="771430"/>
                  <a:pt x="11633311" y="795242"/>
                  <a:pt x="11619023" y="795242"/>
                </a:cubicBezTo>
                <a:cubicBezTo>
                  <a:pt x="11609498" y="795242"/>
                  <a:pt x="11576161" y="776192"/>
                  <a:pt x="11561873" y="776192"/>
                </a:cubicBezTo>
                <a:cubicBezTo>
                  <a:pt x="11528536" y="776192"/>
                  <a:pt x="11528536" y="814292"/>
                  <a:pt x="11514248" y="828580"/>
                </a:cubicBezTo>
                <a:lnTo>
                  <a:pt x="11514248" y="800005"/>
                </a:lnTo>
                <a:cubicBezTo>
                  <a:pt x="11514248" y="776192"/>
                  <a:pt x="11557111" y="771430"/>
                  <a:pt x="11566636" y="771430"/>
                </a:cubicBezTo>
                <a:cubicBezTo>
                  <a:pt x="11580923" y="771430"/>
                  <a:pt x="11604736" y="780955"/>
                  <a:pt x="11614261" y="780955"/>
                </a:cubicBezTo>
                <a:cubicBezTo>
                  <a:pt x="11628548" y="780955"/>
                  <a:pt x="11671411" y="761905"/>
                  <a:pt x="11680936" y="761905"/>
                </a:cubicBezTo>
                <a:cubicBezTo>
                  <a:pt x="11695223" y="761905"/>
                  <a:pt x="11723798" y="780955"/>
                  <a:pt x="11738086" y="800005"/>
                </a:cubicBezTo>
                <a:close/>
                <a:moveTo>
                  <a:pt x="11471433" y="804767"/>
                </a:moveTo>
                <a:lnTo>
                  <a:pt x="11471433" y="833342"/>
                </a:lnTo>
                <a:cubicBezTo>
                  <a:pt x="11452383" y="814292"/>
                  <a:pt x="11461908" y="771430"/>
                  <a:pt x="11433333" y="761905"/>
                </a:cubicBezTo>
                <a:cubicBezTo>
                  <a:pt x="11438096" y="761905"/>
                  <a:pt x="11471433" y="785717"/>
                  <a:pt x="11471433" y="804767"/>
                </a:cubicBezTo>
                <a:close/>
                <a:moveTo>
                  <a:pt x="11347608" y="776192"/>
                </a:moveTo>
                <a:cubicBezTo>
                  <a:pt x="11309508" y="780955"/>
                  <a:pt x="11261883" y="761905"/>
                  <a:pt x="11238071" y="814292"/>
                </a:cubicBezTo>
                <a:cubicBezTo>
                  <a:pt x="11233309" y="819055"/>
                  <a:pt x="11242834" y="833342"/>
                  <a:pt x="11242834" y="842867"/>
                </a:cubicBezTo>
                <a:cubicBezTo>
                  <a:pt x="11238071" y="833342"/>
                  <a:pt x="11233309" y="823817"/>
                  <a:pt x="11233309" y="814292"/>
                </a:cubicBezTo>
                <a:cubicBezTo>
                  <a:pt x="11233309" y="757142"/>
                  <a:pt x="11314271" y="771430"/>
                  <a:pt x="11333321" y="771430"/>
                </a:cubicBezTo>
                <a:cubicBezTo>
                  <a:pt x="11342846" y="771430"/>
                  <a:pt x="11371421" y="761905"/>
                  <a:pt x="11390471" y="761905"/>
                </a:cubicBezTo>
                <a:cubicBezTo>
                  <a:pt x="11376183" y="766667"/>
                  <a:pt x="11361896" y="776192"/>
                  <a:pt x="11347608" y="776192"/>
                </a:cubicBezTo>
                <a:close/>
                <a:moveTo>
                  <a:pt x="11628548" y="761905"/>
                </a:moveTo>
                <a:cubicBezTo>
                  <a:pt x="11609498" y="766667"/>
                  <a:pt x="11580923" y="761905"/>
                  <a:pt x="11566636" y="761905"/>
                </a:cubicBezTo>
                <a:cubicBezTo>
                  <a:pt x="11523773" y="761905"/>
                  <a:pt x="11504723" y="761905"/>
                  <a:pt x="11495198" y="828580"/>
                </a:cubicBezTo>
                <a:lnTo>
                  <a:pt x="11495198" y="785717"/>
                </a:lnTo>
                <a:cubicBezTo>
                  <a:pt x="11504723" y="766667"/>
                  <a:pt x="11528536" y="757142"/>
                  <a:pt x="11547586" y="757142"/>
                </a:cubicBezTo>
                <a:lnTo>
                  <a:pt x="11628548" y="761905"/>
                </a:lnTo>
                <a:close/>
                <a:moveTo>
                  <a:pt x="11504723" y="757142"/>
                </a:moveTo>
                <a:cubicBezTo>
                  <a:pt x="11495198" y="766667"/>
                  <a:pt x="11485673" y="780955"/>
                  <a:pt x="11480958" y="795242"/>
                </a:cubicBezTo>
                <a:cubicBezTo>
                  <a:pt x="11476196" y="785717"/>
                  <a:pt x="11471433" y="771430"/>
                  <a:pt x="11461908" y="757142"/>
                </a:cubicBezTo>
                <a:lnTo>
                  <a:pt x="11504723" y="757142"/>
                </a:lnTo>
                <a:close/>
                <a:moveTo>
                  <a:pt x="11442858" y="747617"/>
                </a:moveTo>
                <a:cubicBezTo>
                  <a:pt x="11433333" y="742855"/>
                  <a:pt x="11423808" y="742855"/>
                  <a:pt x="11414283" y="742855"/>
                </a:cubicBezTo>
                <a:cubicBezTo>
                  <a:pt x="11414283" y="728567"/>
                  <a:pt x="11419046" y="714327"/>
                  <a:pt x="11419046" y="695277"/>
                </a:cubicBezTo>
                <a:lnTo>
                  <a:pt x="11438096" y="695277"/>
                </a:lnTo>
                <a:cubicBezTo>
                  <a:pt x="11438096" y="700040"/>
                  <a:pt x="11438096" y="709565"/>
                  <a:pt x="11442858" y="747617"/>
                </a:cubicBezTo>
                <a:close/>
                <a:moveTo>
                  <a:pt x="11795236" y="761905"/>
                </a:moveTo>
                <a:cubicBezTo>
                  <a:pt x="11790473" y="761905"/>
                  <a:pt x="11780948" y="757142"/>
                  <a:pt x="11771423" y="757142"/>
                </a:cubicBezTo>
                <a:cubicBezTo>
                  <a:pt x="11776186" y="733330"/>
                  <a:pt x="11776186" y="709565"/>
                  <a:pt x="11776186" y="685752"/>
                </a:cubicBezTo>
                <a:cubicBezTo>
                  <a:pt x="11785711" y="704802"/>
                  <a:pt x="11790473" y="728567"/>
                  <a:pt x="11795236" y="761905"/>
                </a:cubicBezTo>
                <a:close/>
                <a:moveTo>
                  <a:pt x="11452383" y="609552"/>
                </a:moveTo>
                <a:cubicBezTo>
                  <a:pt x="11452383" y="619077"/>
                  <a:pt x="11447621" y="633365"/>
                  <a:pt x="11442858" y="647652"/>
                </a:cubicBezTo>
                <a:cubicBezTo>
                  <a:pt x="11433333" y="633365"/>
                  <a:pt x="11428571" y="614315"/>
                  <a:pt x="11428571" y="604790"/>
                </a:cubicBezTo>
                <a:cubicBezTo>
                  <a:pt x="11428571" y="590502"/>
                  <a:pt x="11438096" y="595265"/>
                  <a:pt x="11442858" y="590502"/>
                </a:cubicBezTo>
                <a:cubicBezTo>
                  <a:pt x="11447621" y="595265"/>
                  <a:pt x="11452383" y="595265"/>
                  <a:pt x="11452383" y="609552"/>
                </a:cubicBezTo>
                <a:close/>
                <a:moveTo>
                  <a:pt x="11614261" y="580977"/>
                </a:moveTo>
                <a:cubicBezTo>
                  <a:pt x="11614261" y="585740"/>
                  <a:pt x="11619023" y="585740"/>
                  <a:pt x="11619023" y="595265"/>
                </a:cubicBezTo>
                <a:cubicBezTo>
                  <a:pt x="11619023" y="614315"/>
                  <a:pt x="11590448" y="619077"/>
                  <a:pt x="11580923" y="628602"/>
                </a:cubicBezTo>
                <a:lnTo>
                  <a:pt x="11566636" y="628602"/>
                </a:lnTo>
                <a:lnTo>
                  <a:pt x="11566636" y="580977"/>
                </a:lnTo>
                <a:lnTo>
                  <a:pt x="11614261" y="580977"/>
                </a:lnTo>
                <a:close/>
                <a:moveTo>
                  <a:pt x="11409521" y="685752"/>
                </a:moveTo>
                <a:cubicBezTo>
                  <a:pt x="11409521" y="700040"/>
                  <a:pt x="11399996" y="723852"/>
                  <a:pt x="11399996" y="747617"/>
                </a:cubicBezTo>
                <a:cubicBezTo>
                  <a:pt x="11380946" y="747617"/>
                  <a:pt x="11361896" y="747617"/>
                  <a:pt x="11314271" y="752380"/>
                </a:cubicBezTo>
                <a:cubicBezTo>
                  <a:pt x="11314271" y="742855"/>
                  <a:pt x="11309508" y="728567"/>
                  <a:pt x="11309508" y="719090"/>
                </a:cubicBezTo>
                <a:cubicBezTo>
                  <a:pt x="11309508" y="704802"/>
                  <a:pt x="11328558" y="657177"/>
                  <a:pt x="11328558" y="642890"/>
                </a:cubicBezTo>
                <a:cubicBezTo>
                  <a:pt x="11328558" y="633365"/>
                  <a:pt x="11304746" y="566690"/>
                  <a:pt x="11304746" y="557165"/>
                </a:cubicBezTo>
                <a:cubicBezTo>
                  <a:pt x="11304746" y="542877"/>
                  <a:pt x="11309508" y="533352"/>
                  <a:pt x="11309508" y="523827"/>
                </a:cubicBezTo>
                <a:cubicBezTo>
                  <a:pt x="11319033" y="690515"/>
                  <a:pt x="11409521" y="633365"/>
                  <a:pt x="11409521" y="685752"/>
                </a:cubicBezTo>
                <a:close/>
                <a:moveTo>
                  <a:pt x="11309508" y="447627"/>
                </a:moveTo>
                <a:lnTo>
                  <a:pt x="11319033" y="438102"/>
                </a:lnTo>
                <a:lnTo>
                  <a:pt x="11309508" y="447627"/>
                </a:lnTo>
                <a:close/>
                <a:moveTo>
                  <a:pt x="11771423" y="471440"/>
                </a:moveTo>
                <a:cubicBezTo>
                  <a:pt x="11776186" y="480965"/>
                  <a:pt x="11790473" y="485727"/>
                  <a:pt x="11795236" y="500015"/>
                </a:cubicBezTo>
                <a:cubicBezTo>
                  <a:pt x="11804761" y="514302"/>
                  <a:pt x="11804761" y="542877"/>
                  <a:pt x="11809523" y="566690"/>
                </a:cubicBezTo>
                <a:cubicBezTo>
                  <a:pt x="11814286" y="585740"/>
                  <a:pt x="11833336" y="600027"/>
                  <a:pt x="11838098" y="623840"/>
                </a:cubicBezTo>
                <a:cubicBezTo>
                  <a:pt x="11842861" y="642890"/>
                  <a:pt x="11838098" y="671465"/>
                  <a:pt x="11842861" y="695277"/>
                </a:cubicBezTo>
                <a:cubicBezTo>
                  <a:pt x="11842861" y="714327"/>
                  <a:pt x="11866625" y="738092"/>
                  <a:pt x="11866625" y="752380"/>
                </a:cubicBezTo>
                <a:lnTo>
                  <a:pt x="11866625" y="771430"/>
                </a:lnTo>
                <a:lnTo>
                  <a:pt x="11852386" y="771430"/>
                </a:lnTo>
                <a:cubicBezTo>
                  <a:pt x="11838098" y="766667"/>
                  <a:pt x="11823811" y="766667"/>
                  <a:pt x="11809523" y="757142"/>
                </a:cubicBezTo>
                <a:cubicBezTo>
                  <a:pt x="11809523" y="747617"/>
                  <a:pt x="11804761" y="728567"/>
                  <a:pt x="11799998" y="719090"/>
                </a:cubicBezTo>
                <a:cubicBezTo>
                  <a:pt x="11795236" y="700040"/>
                  <a:pt x="11780948" y="676227"/>
                  <a:pt x="11776186" y="652415"/>
                </a:cubicBezTo>
                <a:cubicBezTo>
                  <a:pt x="11766661" y="609552"/>
                  <a:pt x="11761898" y="557165"/>
                  <a:pt x="11757136" y="519065"/>
                </a:cubicBezTo>
                <a:cubicBezTo>
                  <a:pt x="11757136" y="490490"/>
                  <a:pt x="11723798" y="461915"/>
                  <a:pt x="11723798" y="447627"/>
                </a:cubicBezTo>
                <a:cubicBezTo>
                  <a:pt x="11723798" y="433340"/>
                  <a:pt x="11742848" y="419052"/>
                  <a:pt x="11752373" y="419052"/>
                </a:cubicBezTo>
                <a:cubicBezTo>
                  <a:pt x="11776186" y="419052"/>
                  <a:pt x="11766661" y="466677"/>
                  <a:pt x="11771423" y="471440"/>
                </a:cubicBezTo>
                <a:close/>
                <a:moveTo>
                  <a:pt x="11742848" y="514302"/>
                </a:moveTo>
                <a:cubicBezTo>
                  <a:pt x="11752373" y="533352"/>
                  <a:pt x="11747611" y="566690"/>
                  <a:pt x="11752373" y="595265"/>
                </a:cubicBezTo>
                <a:cubicBezTo>
                  <a:pt x="11752373" y="600027"/>
                  <a:pt x="11761898" y="604790"/>
                  <a:pt x="11761898" y="619077"/>
                </a:cubicBezTo>
                <a:lnTo>
                  <a:pt x="11761898" y="752380"/>
                </a:lnTo>
                <a:cubicBezTo>
                  <a:pt x="11733323" y="752380"/>
                  <a:pt x="11699986" y="747617"/>
                  <a:pt x="11671411" y="752380"/>
                </a:cubicBezTo>
                <a:lnTo>
                  <a:pt x="11671411" y="590502"/>
                </a:lnTo>
                <a:cubicBezTo>
                  <a:pt x="11676173" y="585740"/>
                  <a:pt x="11680936" y="580977"/>
                  <a:pt x="11676173" y="571452"/>
                </a:cubicBezTo>
                <a:cubicBezTo>
                  <a:pt x="11671411" y="571452"/>
                  <a:pt x="11657123" y="576215"/>
                  <a:pt x="11657123" y="590502"/>
                </a:cubicBezTo>
                <a:lnTo>
                  <a:pt x="11657123" y="747617"/>
                </a:lnTo>
                <a:cubicBezTo>
                  <a:pt x="11652361" y="742855"/>
                  <a:pt x="11652361" y="733330"/>
                  <a:pt x="11647598" y="723852"/>
                </a:cubicBezTo>
                <a:cubicBezTo>
                  <a:pt x="11642836" y="714327"/>
                  <a:pt x="11623786" y="709565"/>
                  <a:pt x="11619023" y="714327"/>
                </a:cubicBezTo>
                <a:cubicBezTo>
                  <a:pt x="11604736" y="614315"/>
                  <a:pt x="11661886" y="576215"/>
                  <a:pt x="11661886" y="504777"/>
                </a:cubicBezTo>
                <a:cubicBezTo>
                  <a:pt x="11661886" y="452390"/>
                  <a:pt x="11609498" y="452390"/>
                  <a:pt x="11580923" y="452390"/>
                </a:cubicBezTo>
                <a:cubicBezTo>
                  <a:pt x="11576161" y="447627"/>
                  <a:pt x="11590448" y="433340"/>
                  <a:pt x="11566636" y="428577"/>
                </a:cubicBezTo>
                <a:cubicBezTo>
                  <a:pt x="11561873" y="466677"/>
                  <a:pt x="11557111" y="495252"/>
                  <a:pt x="11552348" y="542877"/>
                </a:cubicBezTo>
                <a:cubicBezTo>
                  <a:pt x="11547586" y="576215"/>
                  <a:pt x="11552348" y="614315"/>
                  <a:pt x="11547586" y="652415"/>
                </a:cubicBezTo>
                <a:cubicBezTo>
                  <a:pt x="11542823" y="680990"/>
                  <a:pt x="11533298" y="714327"/>
                  <a:pt x="11528536" y="742855"/>
                </a:cubicBezTo>
                <a:cubicBezTo>
                  <a:pt x="11509486" y="742855"/>
                  <a:pt x="11485673" y="742855"/>
                  <a:pt x="11461908" y="747617"/>
                </a:cubicBezTo>
                <a:cubicBezTo>
                  <a:pt x="11457146" y="728567"/>
                  <a:pt x="11452383" y="695277"/>
                  <a:pt x="11452383" y="685752"/>
                </a:cubicBezTo>
                <a:cubicBezTo>
                  <a:pt x="11452383" y="671465"/>
                  <a:pt x="11466671" y="619077"/>
                  <a:pt x="11466671" y="604790"/>
                </a:cubicBezTo>
                <a:cubicBezTo>
                  <a:pt x="11466671" y="595265"/>
                  <a:pt x="11452383" y="580977"/>
                  <a:pt x="11447621" y="566690"/>
                </a:cubicBezTo>
                <a:cubicBezTo>
                  <a:pt x="11433333" y="538115"/>
                  <a:pt x="11428571" y="485727"/>
                  <a:pt x="11428571" y="471440"/>
                </a:cubicBezTo>
                <a:cubicBezTo>
                  <a:pt x="11428571" y="380952"/>
                  <a:pt x="11499961" y="380952"/>
                  <a:pt x="11552348" y="380952"/>
                </a:cubicBezTo>
                <a:cubicBezTo>
                  <a:pt x="11633311" y="380952"/>
                  <a:pt x="11685698" y="395240"/>
                  <a:pt x="11742848" y="514302"/>
                </a:cubicBezTo>
                <a:close/>
                <a:moveTo>
                  <a:pt x="11714273" y="361902"/>
                </a:moveTo>
                <a:cubicBezTo>
                  <a:pt x="11714273" y="357140"/>
                  <a:pt x="11709511" y="347615"/>
                  <a:pt x="11714273" y="342900"/>
                </a:cubicBezTo>
                <a:cubicBezTo>
                  <a:pt x="11719036" y="347615"/>
                  <a:pt x="11714273" y="357140"/>
                  <a:pt x="11714273" y="361902"/>
                </a:cubicBezTo>
                <a:close/>
                <a:moveTo>
                  <a:pt x="11757136" y="376190"/>
                </a:moveTo>
                <a:lnTo>
                  <a:pt x="11757136" y="400002"/>
                </a:lnTo>
                <a:cubicBezTo>
                  <a:pt x="11752373" y="400002"/>
                  <a:pt x="11747611" y="404765"/>
                  <a:pt x="11738086" y="404765"/>
                </a:cubicBezTo>
                <a:cubicBezTo>
                  <a:pt x="11723798" y="404765"/>
                  <a:pt x="11719036" y="395240"/>
                  <a:pt x="11719036" y="385715"/>
                </a:cubicBezTo>
                <a:cubicBezTo>
                  <a:pt x="11719036" y="371427"/>
                  <a:pt x="11733323" y="361902"/>
                  <a:pt x="11733323" y="347615"/>
                </a:cubicBezTo>
                <a:cubicBezTo>
                  <a:pt x="11733323" y="338138"/>
                  <a:pt x="11714273" y="328613"/>
                  <a:pt x="11714273" y="319088"/>
                </a:cubicBezTo>
                <a:lnTo>
                  <a:pt x="11714273" y="290513"/>
                </a:lnTo>
                <a:cubicBezTo>
                  <a:pt x="11714273" y="319088"/>
                  <a:pt x="11728561" y="347615"/>
                  <a:pt x="11757136" y="376190"/>
                </a:cubicBezTo>
                <a:close/>
                <a:moveTo>
                  <a:pt x="11371421" y="290513"/>
                </a:moveTo>
                <a:cubicBezTo>
                  <a:pt x="11366658" y="290513"/>
                  <a:pt x="11357133" y="295275"/>
                  <a:pt x="11347608" y="290513"/>
                </a:cubicBezTo>
                <a:lnTo>
                  <a:pt x="11347608" y="266700"/>
                </a:lnTo>
                <a:cubicBezTo>
                  <a:pt x="11357133" y="271463"/>
                  <a:pt x="11361896" y="280988"/>
                  <a:pt x="11371421" y="290513"/>
                </a:cubicBezTo>
                <a:close/>
                <a:moveTo>
                  <a:pt x="11419046" y="242888"/>
                </a:moveTo>
                <a:cubicBezTo>
                  <a:pt x="11433333" y="247650"/>
                  <a:pt x="11442858" y="252413"/>
                  <a:pt x="11452383" y="261938"/>
                </a:cubicBezTo>
                <a:lnTo>
                  <a:pt x="11452383" y="280988"/>
                </a:lnTo>
                <a:cubicBezTo>
                  <a:pt x="11442858" y="280988"/>
                  <a:pt x="11423808" y="285750"/>
                  <a:pt x="11414283" y="285750"/>
                </a:cubicBezTo>
                <a:cubicBezTo>
                  <a:pt x="11399996" y="285750"/>
                  <a:pt x="11385708" y="257175"/>
                  <a:pt x="11380946" y="242888"/>
                </a:cubicBezTo>
                <a:lnTo>
                  <a:pt x="11419046" y="242888"/>
                </a:lnTo>
                <a:close/>
                <a:moveTo>
                  <a:pt x="11671411" y="238125"/>
                </a:moveTo>
                <a:cubicBezTo>
                  <a:pt x="11676173" y="276225"/>
                  <a:pt x="11671411" y="319088"/>
                  <a:pt x="11676173" y="361902"/>
                </a:cubicBezTo>
                <a:lnTo>
                  <a:pt x="11671411" y="366665"/>
                </a:lnTo>
                <a:cubicBezTo>
                  <a:pt x="11666648" y="333375"/>
                  <a:pt x="11671411" y="295275"/>
                  <a:pt x="11671411" y="257175"/>
                </a:cubicBezTo>
                <a:lnTo>
                  <a:pt x="11676173" y="233363"/>
                </a:lnTo>
                <a:lnTo>
                  <a:pt x="11671411" y="238125"/>
                </a:lnTo>
                <a:close/>
                <a:moveTo>
                  <a:pt x="11376183" y="195263"/>
                </a:moveTo>
                <a:cubicBezTo>
                  <a:pt x="11376183" y="200025"/>
                  <a:pt x="11380946" y="200025"/>
                  <a:pt x="11380946" y="209550"/>
                </a:cubicBezTo>
                <a:cubicBezTo>
                  <a:pt x="11380946" y="223838"/>
                  <a:pt x="11361896" y="228600"/>
                  <a:pt x="11361896" y="238125"/>
                </a:cubicBezTo>
                <a:cubicBezTo>
                  <a:pt x="11361896" y="252413"/>
                  <a:pt x="11390471" y="280988"/>
                  <a:pt x="11404758" y="295275"/>
                </a:cubicBezTo>
                <a:cubicBezTo>
                  <a:pt x="11380946" y="280988"/>
                  <a:pt x="11342846" y="247650"/>
                  <a:pt x="11333321" y="214313"/>
                </a:cubicBezTo>
                <a:cubicBezTo>
                  <a:pt x="11338083" y="209550"/>
                  <a:pt x="11347608" y="200025"/>
                  <a:pt x="11357133" y="195263"/>
                </a:cubicBezTo>
                <a:lnTo>
                  <a:pt x="11376183" y="195263"/>
                </a:lnTo>
                <a:close/>
                <a:moveTo>
                  <a:pt x="11314271" y="180975"/>
                </a:moveTo>
                <a:cubicBezTo>
                  <a:pt x="11319033" y="176213"/>
                  <a:pt x="11328558" y="176213"/>
                  <a:pt x="11338083" y="176213"/>
                </a:cubicBezTo>
                <a:cubicBezTo>
                  <a:pt x="11333321" y="180975"/>
                  <a:pt x="11323796" y="180975"/>
                  <a:pt x="11314271" y="180975"/>
                </a:cubicBezTo>
                <a:close/>
                <a:moveTo>
                  <a:pt x="11657123" y="185738"/>
                </a:moveTo>
                <a:cubicBezTo>
                  <a:pt x="11647598" y="176213"/>
                  <a:pt x="11557111" y="95250"/>
                  <a:pt x="11528536" y="95250"/>
                </a:cubicBezTo>
                <a:cubicBezTo>
                  <a:pt x="11514248" y="95250"/>
                  <a:pt x="11485673" y="133350"/>
                  <a:pt x="11476196" y="133350"/>
                </a:cubicBezTo>
                <a:cubicBezTo>
                  <a:pt x="11461908" y="133350"/>
                  <a:pt x="11461908" y="128588"/>
                  <a:pt x="11457146" y="128588"/>
                </a:cubicBezTo>
                <a:cubicBezTo>
                  <a:pt x="11485673" y="109538"/>
                  <a:pt x="11490436" y="95250"/>
                  <a:pt x="11523773" y="95250"/>
                </a:cubicBezTo>
                <a:cubicBezTo>
                  <a:pt x="11552348" y="95250"/>
                  <a:pt x="11652361" y="147638"/>
                  <a:pt x="11657123" y="185738"/>
                </a:cubicBezTo>
                <a:close/>
                <a:moveTo>
                  <a:pt x="11633311" y="119063"/>
                </a:moveTo>
                <a:cubicBezTo>
                  <a:pt x="11676173" y="157163"/>
                  <a:pt x="11699986" y="214313"/>
                  <a:pt x="11699986" y="261938"/>
                </a:cubicBezTo>
                <a:cubicBezTo>
                  <a:pt x="11699986" y="390477"/>
                  <a:pt x="11704748" y="409527"/>
                  <a:pt x="11709511" y="442865"/>
                </a:cubicBezTo>
                <a:cubicBezTo>
                  <a:pt x="11676173" y="404765"/>
                  <a:pt x="11628548" y="385715"/>
                  <a:pt x="11628548" y="357140"/>
                </a:cubicBezTo>
                <a:cubicBezTo>
                  <a:pt x="11628548" y="342900"/>
                  <a:pt x="11647598" y="280988"/>
                  <a:pt x="11647598" y="271463"/>
                </a:cubicBezTo>
                <a:cubicBezTo>
                  <a:pt x="11647598" y="209550"/>
                  <a:pt x="11585686" y="161925"/>
                  <a:pt x="11528536" y="128588"/>
                </a:cubicBezTo>
                <a:cubicBezTo>
                  <a:pt x="11519011" y="138113"/>
                  <a:pt x="11509486" y="142875"/>
                  <a:pt x="11499961" y="152400"/>
                </a:cubicBezTo>
                <a:cubicBezTo>
                  <a:pt x="11499961" y="152400"/>
                  <a:pt x="11495198" y="157163"/>
                  <a:pt x="11509486" y="157163"/>
                </a:cubicBezTo>
                <a:cubicBezTo>
                  <a:pt x="11519011" y="157163"/>
                  <a:pt x="11514248" y="147638"/>
                  <a:pt x="11528536" y="147638"/>
                </a:cubicBezTo>
                <a:cubicBezTo>
                  <a:pt x="11538061" y="147638"/>
                  <a:pt x="11585686" y="171450"/>
                  <a:pt x="11604736" y="195263"/>
                </a:cubicBezTo>
                <a:cubicBezTo>
                  <a:pt x="11623786" y="214313"/>
                  <a:pt x="11633311" y="257175"/>
                  <a:pt x="11633311" y="266700"/>
                </a:cubicBezTo>
                <a:cubicBezTo>
                  <a:pt x="11633311" y="304800"/>
                  <a:pt x="11609498" y="304800"/>
                  <a:pt x="11576161" y="304800"/>
                </a:cubicBezTo>
                <a:cubicBezTo>
                  <a:pt x="11576161" y="323850"/>
                  <a:pt x="11571398" y="347615"/>
                  <a:pt x="11561873" y="361902"/>
                </a:cubicBezTo>
                <a:cubicBezTo>
                  <a:pt x="11495198" y="357140"/>
                  <a:pt x="11414283" y="385715"/>
                  <a:pt x="11414283" y="471440"/>
                </a:cubicBezTo>
                <a:cubicBezTo>
                  <a:pt x="11414283" y="480965"/>
                  <a:pt x="11423808" y="523827"/>
                  <a:pt x="11428571" y="557165"/>
                </a:cubicBezTo>
                <a:cubicBezTo>
                  <a:pt x="11419046" y="552402"/>
                  <a:pt x="11404758" y="542877"/>
                  <a:pt x="11399996" y="542877"/>
                </a:cubicBezTo>
                <a:cubicBezTo>
                  <a:pt x="11380946" y="538115"/>
                  <a:pt x="11361896" y="504777"/>
                  <a:pt x="11338083" y="514302"/>
                </a:cubicBezTo>
                <a:cubicBezTo>
                  <a:pt x="11338083" y="504777"/>
                  <a:pt x="11342846" y="504777"/>
                  <a:pt x="11338083" y="500015"/>
                </a:cubicBezTo>
                <a:cubicBezTo>
                  <a:pt x="11333321" y="504777"/>
                  <a:pt x="11333321" y="509540"/>
                  <a:pt x="11323796" y="509540"/>
                </a:cubicBezTo>
                <a:cubicBezTo>
                  <a:pt x="11290458" y="509540"/>
                  <a:pt x="11290458" y="423815"/>
                  <a:pt x="11290458" y="423815"/>
                </a:cubicBezTo>
                <a:cubicBezTo>
                  <a:pt x="11290458" y="376190"/>
                  <a:pt x="11323796" y="304800"/>
                  <a:pt x="11371421" y="304800"/>
                </a:cubicBezTo>
                <a:cubicBezTo>
                  <a:pt x="11385708" y="304800"/>
                  <a:pt x="11371421" y="314325"/>
                  <a:pt x="11385708" y="314325"/>
                </a:cubicBezTo>
                <a:cubicBezTo>
                  <a:pt x="11395233" y="314325"/>
                  <a:pt x="11376183" y="304800"/>
                  <a:pt x="11390471" y="304800"/>
                </a:cubicBezTo>
                <a:cubicBezTo>
                  <a:pt x="11399996" y="304800"/>
                  <a:pt x="11419046" y="319088"/>
                  <a:pt x="11433333" y="328613"/>
                </a:cubicBezTo>
                <a:lnTo>
                  <a:pt x="11442858" y="328613"/>
                </a:lnTo>
                <a:cubicBezTo>
                  <a:pt x="11433333" y="319088"/>
                  <a:pt x="11419046" y="304800"/>
                  <a:pt x="11409521" y="300038"/>
                </a:cubicBezTo>
                <a:cubicBezTo>
                  <a:pt x="11457146" y="280988"/>
                  <a:pt x="11547586" y="280988"/>
                  <a:pt x="11552348" y="228600"/>
                </a:cubicBezTo>
                <a:cubicBezTo>
                  <a:pt x="11561873" y="233363"/>
                  <a:pt x="11571398" y="242888"/>
                  <a:pt x="11580923" y="247650"/>
                </a:cubicBezTo>
                <a:lnTo>
                  <a:pt x="11590448" y="238125"/>
                </a:lnTo>
                <a:cubicBezTo>
                  <a:pt x="11576161" y="219075"/>
                  <a:pt x="11552348" y="204788"/>
                  <a:pt x="11538061" y="195263"/>
                </a:cubicBezTo>
                <a:lnTo>
                  <a:pt x="11547586" y="195263"/>
                </a:lnTo>
                <a:cubicBezTo>
                  <a:pt x="11571398" y="209550"/>
                  <a:pt x="11576161" y="223838"/>
                  <a:pt x="11604736" y="228600"/>
                </a:cubicBezTo>
                <a:cubicBezTo>
                  <a:pt x="11580923" y="190500"/>
                  <a:pt x="11547586" y="176213"/>
                  <a:pt x="11523773" y="171450"/>
                </a:cubicBezTo>
                <a:cubicBezTo>
                  <a:pt x="11523773" y="185738"/>
                  <a:pt x="11519011" y="209550"/>
                  <a:pt x="11499961" y="209550"/>
                </a:cubicBezTo>
                <a:cubicBezTo>
                  <a:pt x="11490436" y="209550"/>
                  <a:pt x="11480958" y="195263"/>
                  <a:pt x="11480958" y="185738"/>
                </a:cubicBezTo>
                <a:cubicBezTo>
                  <a:pt x="11480958" y="171450"/>
                  <a:pt x="11490436" y="161925"/>
                  <a:pt x="11490436" y="142875"/>
                </a:cubicBezTo>
                <a:cubicBezTo>
                  <a:pt x="11461908" y="166688"/>
                  <a:pt x="11461908" y="190500"/>
                  <a:pt x="11438096" y="190500"/>
                </a:cubicBezTo>
                <a:cubicBezTo>
                  <a:pt x="11423808" y="190500"/>
                  <a:pt x="11399996" y="171450"/>
                  <a:pt x="11385708" y="161925"/>
                </a:cubicBezTo>
                <a:cubicBezTo>
                  <a:pt x="11390471" y="161925"/>
                  <a:pt x="11399996" y="176213"/>
                  <a:pt x="11419046" y="171450"/>
                </a:cubicBezTo>
                <a:cubicBezTo>
                  <a:pt x="11409521" y="161925"/>
                  <a:pt x="11399996" y="142875"/>
                  <a:pt x="11385708" y="142875"/>
                </a:cubicBezTo>
                <a:cubicBezTo>
                  <a:pt x="11376183" y="142875"/>
                  <a:pt x="11376183" y="157163"/>
                  <a:pt x="11361896" y="157163"/>
                </a:cubicBezTo>
                <a:cubicBezTo>
                  <a:pt x="11352371" y="157163"/>
                  <a:pt x="11347608" y="147638"/>
                  <a:pt x="11338083" y="142875"/>
                </a:cubicBezTo>
                <a:cubicBezTo>
                  <a:pt x="11323796" y="138113"/>
                  <a:pt x="11304746" y="142875"/>
                  <a:pt x="11290458" y="138113"/>
                </a:cubicBezTo>
                <a:cubicBezTo>
                  <a:pt x="11290458" y="133350"/>
                  <a:pt x="11295221" y="133350"/>
                  <a:pt x="11295221" y="119063"/>
                </a:cubicBezTo>
                <a:cubicBezTo>
                  <a:pt x="11295221" y="100013"/>
                  <a:pt x="11242834" y="95250"/>
                  <a:pt x="11233309" y="90488"/>
                </a:cubicBezTo>
                <a:cubicBezTo>
                  <a:pt x="11242834" y="85725"/>
                  <a:pt x="11252359" y="80963"/>
                  <a:pt x="11261883" y="80963"/>
                </a:cubicBezTo>
                <a:cubicBezTo>
                  <a:pt x="11276171" y="80963"/>
                  <a:pt x="11299983" y="90488"/>
                  <a:pt x="11323796" y="95250"/>
                </a:cubicBezTo>
                <a:cubicBezTo>
                  <a:pt x="11342846" y="100013"/>
                  <a:pt x="11371421" y="95250"/>
                  <a:pt x="11390471" y="100013"/>
                </a:cubicBezTo>
                <a:cubicBezTo>
                  <a:pt x="11404758" y="100013"/>
                  <a:pt x="11409521" y="114300"/>
                  <a:pt x="11419046" y="123825"/>
                </a:cubicBezTo>
                <a:cubicBezTo>
                  <a:pt x="11419046" y="123825"/>
                  <a:pt x="11423808" y="119063"/>
                  <a:pt x="11423808" y="114300"/>
                </a:cubicBezTo>
                <a:cubicBezTo>
                  <a:pt x="11428571" y="109538"/>
                  <a:pt x="11423808" y="100013"/>
                  <a:pt x="11423808" y="90488"/>
                </a:cubicBezTo>
                <a:cubicBezTo>
                  <a:pt x="11447621" y="57150"/>
                  <a:pt x="11461908" y="52388"/>
                  <a:pt x="11485673" y="52388"/>
                </a:cubicBezTo>
                <a:cubicBezTo>
                  <a:pt x="11523773" y="52388"/>
                  <a:pt x="11595211" y="85725"/>
                  <a:pt x="11633311" y="119063"/>
                </a:cubicBezTo>
                <a:close/>
                <a:moveTo>
                  <a:pt x="11580923" y="61913"/>
                </a:moveTo>
                <a:cubicBezTo>
                  <a:pt x="11590448" y="61913"/>
                  <a:pt x="11595211" y="52388"/>
                  <a:pt x="11604736" y="42863"/>
                </a:cubicBezTo>
                <a:cubicBezTo>
                  <a:pt x="11609498" y="47625"/>
                  <a:pt x="11609498" y="42863"/>
                  <a:pt x="11609498" y="57150"/>
                </a:cubicBezTo>
                <a:cubicBezTo>
                  <a:pt x="11609498" y="66675"/>
                  <a:pt x="11599973" y="76200"/>
                  <a:pt x="11590448" y="76200"/>
                </a:cubicBezTo>
                <a:cubicBezTo>
                  <a:pt x="11576161" y="76200"/>
                  <a:pt x="11499961" y="38100"/>
                  <a:pt x="11485673" y="38100"/>
                </a:cubicBezTo>
                <a:cubicBezTo>
                  <a:pt x="11466671" y="38100"/>
                  <a:pt x="11433333" y="61913"/>
                  <a:pt x="11419046" y="80963"/>
                </a:cubicBezTo>
                <a:cubicBezTo>
                  <a:pt x="11419046" y="80963"/>
                  <a:pt x="11414283" y="80963"/>
                  <a:pt x="11409521" y="76200"/>
                </a:cubicBezTo>
                <a:cubicBezTo>
                  <a:pt x="11404758" y="76200"/>
                  <a:pt x="11409521" y="71438"/>
                  <a:pt x="11404758" y="66675"/>
                </a:cubicBezTo>
                <a:cubicBezTo>
                  <a:pt x="11404758" y="66675"/>
                  <a:pt x="11414283" y="61913"/>
                  <a:pt x="11399996" y="61913"/>
                </a:cubicBezTo>
                <a:cubicBezTo>
                  <a:pt x="11390471" y="61913"/>
                  <a:pt x="11385708" y="76200"/>
                  <a:pt x="11371421" y="76200"/>
                </a:cubicBezTo>
                <a:cubicBezTo>
                  <a:pt x="11361896" y="76200"/>
                  <a:pt x="11352371" y="61913"/>
                  <a:pt x="11342846" y="61913"/>
                </a:cubicBezTo>
                <a:cubicBezTo>
                  <a:pt x="11328558" y="61913"/>
                  <a:pt x="11333321" y="71438"/>
                  <a:pt x="11323796" y="76200"/>
                </a:cubicBezTo>
                <a:cubicBezTo>
                  <a:pt x="11366658" y="-9525"/>
                  <a:pt x="11442858" y="33338"/>
                  <a:pt x="11504723" y="9525"/>
                </a:cubicBezTo>
                <a:cubicBezTo>
                  <a:pt x="11509486" y="23813"/>
                  <a:pt x="11566636" y="61913"/>
                  <a:pt x="11580923" y="61913"/>
                </a:cubicBezTo>
                <a:close/>
                <a:moveTo>
                  <a:pt x="6619018" y="4209526"/>
                </a:moveTo>
                <a:cubicBezTo>
                  <a:pt x="6623781" y="4209526"/>
                  <a:pt x="6619018" y="4214289"/>
                  <a:pt x="6628543" y="4214289"/>
                </a:cubicBezTo>
                <a:cubicBezTo>
                  <a:pt x="6642831" y="4214289"/>
                  <a:pt x="6766656" y="4176189"/>
                  <a:pt x="6833331" y="4147661"/>
                </a:cubicBezTo>
                <a:cubicBezTo>
                  <a:pt x="6919008" y="4114324"/>
                  <a:pt x="7004733" y="4066699"/>
                  <a:pt x="7090458" y="4004786"/>
                </a:cubicBezTo>
                <a:cubicBezTo>
                  <a:pt x="7114270" y="3985736"/>
                  <a:pt x="7161895" y="3966686"/>
                  <a:pt x="7180945" y="3933349"/>
                </a:cubicBezTo>
                <a:cubicBezTo>
                  <a:pt x="7199995" y="3904774"/>
                  <a:pt x="7195233" y="3866674"/>
                  <a:pt x="7204758" y="3833336"/>
                </a:cubicBezTo>
                <a:cubicBezTo>
                  <a:pt x="7219045" y="3828574"/>
                  <a:pt x="7238095" y="3823811"/>
                  <a:pt x="7257145" y="3819049"/>
                </a:cubicBezTo>
                <a:cubicBezTo>
                  <a:pt x="7261908" y="3823811"/>
                  <a:pt x="7261908" y="3823811"/>
                  <a:pt x="7261908" y="3833336"/>
                </a:cubicBezTo>
                <a:cubicBezTo>
                  <a:pt x="7261908" y="3847624"/>
                  <a:pt x="7252383" y="3852386"/>
                  <a:pt x="7252383" y="3866674"/>
                </a:cubicBezTo>
                <a:lnTo>
                  <a:pt x="7252383" y="3909536"/>
                </a:lnTo>
                <a:cubicBezTo>
                  <a:pt x="7252383" y="3909536"/>
                  <a:pt x="7247620" y="3914299"/>
                  <a:pt x="7261908" y="3914299"/>
                </a:cubicBezTo>
                <a:cubicBezTo>
                  <a:pt x="7271433" y="3914299"/>
                  <a:pt x="7485698" y="3861911"/>
                  <a:pt x="7595235" y="3833336"/>
                </a:cubicBezTo>
                <a:cubicBezTo>
                  <a:pt x="7680913" y="3814286"/>
                  <a:pt x="7776163" y="3790474"/>
                  <a:pt x="7866650" y="3771472"/>
                </a:cubicBezTo>
                <a:cubicBezTo>
                  <a:pt x="8295227" y="3676222"/>
                  <a:pt x="8738092" y="3576209"/>
                  <a:pt x="9171432" y="3471434"/>
                </a:cubicBezTo>
                <a:cubicBezTo>
                  <a:pt x="9190482" y="3466672"/>
                  <a:pt x="9190482" y="3438097"/>
                  <a:pt x="9190482" y="3423809"/>
                </a:cubicBezTo>
                <a:cubicBezTo>
                  <a:pt x="9190482" y="3404759"/>
                  <a:pt x="9180957" y="3404759"/>
                  <a:pt x="9176194" y="3376232"/>
                </a:cubicBezTo>
                <a:cubicBezTo>
                  <a:pt x="9219009" y="3380994"/>
                  <a:pt x="9247584" y="3380994"/>
                  <a:pt x="9280922" y="3380994"/>
                </a:cubicBezTo>
                <a:cubicBezTo>
                  <a:pt x="9285684" y="3409522"/>
                  <a:pt x="9266634" y="3447622"/>
                  <a:pt x="9299972" y="3490484"/>
                </a:cubicBezTo>
                <a:cubicBezTo>
                  <a:pt x="9428559" y="3633359"/>
                  <a:pt x="9576197" y="3852386"/>
                  <a:pt x="9757124" y="3952399"/>
                </a:cubicBezTo>
                <a:cubicBezTo>
                  <a:pt x="9795224" y="3976211"/>
                  <a:pt x="9842849" y="3976211"/>
                  <a:pt x="9890474" y="3985736"/>
                </a:cubicBezTo>
                <a:cubicBezTo>
                  <a:pt x="9890474" y="3976211"/>
                  <a:pt x="9890474" y="3961924"/>
                  <a:pt x="9885711" y="3952399"/>
                </a:cubicBezTo>
                <a:cubicBezTo>
                  <a:pt x="9904761" y="3957161"/>
                  <a:pt x="9928574" y="3961924"/>
                  <a:pt x="9947624" y="3966686"/>
                </a:cubicBezTo>
                <a:cubicBezTo>
                  <a:pt x="9942861" y="3971449"/>
                  <a:pt x="9938099" y="3980974"/>
                  <a:pt x="9933336" y="3985736"/>
                </a:cubicBezTo>
                <a:cubicBezTo>
                  <a:pt x="9933336" y="3985736"/>
                  <a:pt x="9938099" y="3990499"/>
                  <a:pt x="9942861" y="3990499"/>
                </a:cubicBezTo>
                <a:cubicBezTo>
                  <a:pt x="9985677" y="4000024"/>
                  <a:pt x="10061877" y="4009549"/>
                  <a:pt x="10071402" y="4009549"/>
                </a:cubicBezTo>
                <a:lnTo>
                  <a:pt x="10085689" y="4004786"/>
                </a:lnTo>
                <a:lnTo>
                  <a:pt x="10085689" y="3799999"/>
                </a:lnTo>
                <a:cubicBezTo>
                  <a:pt x="10090452" y="3804761"/>
                  <a:pt x="10095214" y="3804761"/>
                  <a:pt x="10104739" y="3804761"/>
                </a:cubicBezTo>
                <a:lnTo>
                  <a:pt x="10104739" y="4009549"/>
                </a:lnTo>
                <a:lnTo>
                  <a:pt x="10152364" y="4009549"/>
                </a:lnTo>
                <a:cubicBezTo>
                  <a:pt x="10142839" y="4033361"/>
                  <a:pt x="10152364" y="4033361"/>
                  <a:pt x="10157127" y="4080986"/>
                </a:cubicBezTo>
                <a:cubicBezTo>
                  <a:pt x="10142839" y="4085749"/>
                  <a:pt x="10128552" y="4085749"/>
                  <a:pt x="10114264" y="4080986"/>
                </a:cubicBezTo>
                <a:cubicBezTo>
                  <a:pt x="10109502" y="4085749"/>
                  <a:pt x="10109502" y="4095274"/>
                  <a:pt x="10109502" y="4204764"/>
                </a:cubicBezTo>
                <a:cubicBezTo>
                  <a:pt x="10109502" y="4214289"/>
                  <a:pt x="10099977" y="4228576"/>
                  <a:pt x="10099977" y="4238101"/>
                </a:cubicBezTo>
                <a:cubicBezTo>
                  <a:pt x="10099977" y="4447651"/>
                  <a:pt x="10099977" y="4457176"/>
                  <a:pt x="10104739" y="4461939"/>
                </a:cubicBezTo>
                <a:cubicBezTo>
                  <a:pt x="10114264" y="4433364"/>
                  <a:pt x="10109502" y="4509564"/>
                  <a:pt x="10114264" y="4361926"/>
                </a:cubicBezTo>
                <a:cubicBezTo>
                  <a:pt x="10238089" y="4376214"/>
                  <a:pt x="10300002" y="4390501"/>
                  <a:pt x="10447592" y="4385739"/>
                </a:cubicBezTo>
                <a:cubicBezTo>
                  <a:pt x="10376154" y="4409551"/>
                  <a:pt x="10300002" y="4428601"/>
                  <a:pt x="10228564" y="4442889"/>
                </a:cubicBezTo>
                <a:cubicBezTo>
                  <a:pt x="10238089" y="4447651"/>
                  <a:pt x="10242852" y="4447651"/>
                  <a:pt x="10252377" y="4447651"/>
                </a:cubicBezTo>
                <a:lnTo>
                  <a:pt x="10666667" y="4409551"/>
                </a:lnTo>
                <a:lnTo>
                  <a:pt x="10666667" y="4104799"/>
                </a:lnTo>
                <a:cubicBezTo>
                  <a:pt x="10666667" y="4104799"/>
                  <a:pt x="10666667" y="4100036"/>
                  <a:pt x="10657142" y="4100036"/>
                </a:cubicBezTo>
                <a:cubicBezTo>
                  <a:pt x="10642854" y="4100036"/>
                  <a:pt x="10633329" y="4109561"/>
                  <a:pt x="10623804" y="4114324"/>
                </a:cubicBezTo>
                <a:cubicBezTo>
                  <a:pt x="10633329" y="4133374"/>
                  <a:pt x="10652379" y="4166664"/>
                  <a:pt x="10652379" y="4176189"/>
                </a:cubicBezTo>
                <a:cubicBezTo>
                  <a:pt x="10652379" y="4190476"/>
                  <a:pt x="10652379" y="4195239"/>
                  <a:pt x="10647617" y="4204764"/>
                </a:cubicBezTo>
                <a:cubicBezTo>
                  <a:pt x="10638092" y="4195239"/>
                  <a:pt x="10633329" y="4176189"/>
                  <a:pt x="10623804" y="4166664"/>
                </a:cubicBezTo>
                <a:cubicBezTo>
                  <a:pt x="10609517" y="4142899"/>
                  <a:pt x="10585704" y="4138136"/>
                  <a:pt x="10561892" y="4119086"/>
                </a:cubicBezTo>
                <a:lnTo>
                  <a:pt x="10561892" y="3952399"/>
                </a:lnTo>
                <a:cubicBezTo>
                  <a:pt x="10599992" y="3861911"/>
                  <a:pt x="10690479" y="3776186"/>
                  <a:pt x="10666667" y="3695272"/>
                </a:cubicBezTo>
                <a:lnTo>
                  <a:pt x="10680954" y="3695272"/>
                </a:lnTo>
                <a:lnTo>
                  <a:pt x="10680954" y="4404789"/>
                </a:lnTo>
                <a:lnTo>
                  <a:pt x="10976181" y="4376214"/>
                </a:lnTo>
                <a:cubicBezTo>
                  <a:pt x="11028569" y="4404789"/>
                  <a:pt x="11080956" y="4438126"/>
                  <a:pt x="11128534" y="4466701"/>
                </a:cubicBezTo>
                <a:lnTo>
                  <a:pt x="11147584" y="3747659"/>
                </a:lnTo>
                <a:lnTo>
                  <a:pt x="11147584" y="3185732"/>
                </a:lnTo>
                <a:cubicBezTo>
                  <a:pt x="11152346" y="3171444"/>
                  <a:pt x="11152346" y="3152394"/>
                  <a:pt x="11157109" y="3138107"/>
                </a:cubicBezTo>
                <a:lnTo>
                  <a:pt x="11157109" y="2747629"/>
                </a:lnTo>
                <a:cubicBezTo>
                  <a:pt x="11152346" y="2742867"/>
                  <a:pt x="11147584" y="2742867"/>
                  <a:pt x="11138059" y="2742867"/>
                </a:cubicBezTo>
                <a:lnTo>
                  <a:pt x="11138059" y="2371439"/>
                </a:lnTo>
                <a:cubicBezTo>
                  <a:pt x="11071431" y="2376202"/>
                  <a:pt x="11014281" y="2361914"/>
                  <a:pt x="10952369" y="2328577"/>
                </a:cubicBezTo>
                <a:cubicBezTo>
                  <a:pt x="10938081" y="2323814"/>
                  <a:pt x="10928556" y="2300002"/>
                  <a:pt x="10914269" y="2285714"/>
                </a:cubicBezTo>
                <a:cubicBezTo>
                  <a:pt x="10885694" y="2261902"/>
                  <a:pt x="10833306" y="2276189"/>
                  <a:pt x="10809494" y="2271427"/>
                </a:cubicBezTo>
                <a:cubicBezTo>
                  <a:pt x="10785681" y="2266664"/>
                  <a:pt x="10761869" y="2247662"/>
                  <a:pt x="10742819" y="2233374"/>
                </a:cubicBezTo>
                <a:cubicBezTo>
                  <a:pt x="10704767" y="2209562"/>
                  <a:pt x="10714292" y="2166699"/>
                  <a:pt x="10695242" y="2138124"/>
                </a:cubicBezTo>
                <a:cubicBezTo>
                  <a:pt x="10685717" y="2147649"/>
                  <a:pt x="10676192" y="2152412"/>
                  <a:pt x="10661904" y="2152412"/>
                </a:cubicBezTo>
                <a:cubicBezTo>
                  <a:pt x="10638092" y="2152412"/>
                  <a:pt x="10642854" y="2133362"/>
                  <a:pt x="10623804" y="2109549"/>
                </a:cubicBezTo>
                <a:cubicBezTo>
                  <a:pt x="10590467" y="2066687"/>
                  <a:pt x="10590467" y="2066687"/>
                  <a:pt x="10590467" y="2033349"/>
                </a:cubicBezTo>
                <a:cubicBezTo>
                  <a:pt x="10590467" y="1985724"/>
                  <a:pt x="10628567" y="1928574"/>
                  <a:pt x="10628567" y="1919049"/>
                </a:cubicBezTo>
                <a:cubicBezTo>
                  <a:pt x="10628567" y="1909524"/>
                  <a:pt x="10590467" y="1861947"/>
                  <a:pt x="10590467" y="1828610"/>
                </a:cubicBezTo>
                <a:cubicBezTo>
                  <a:pt x="10590467" y="1814322"/>
                  <a:pt x="10619042" y="1747647"/>
                  <a:pt x="10619042" y="1738122"/>
                </a:cubicBezTo>
                <a:cubicBezTo>
                  <a:pt x="10619042" y="1723835"/>
                  <a:pt x="10580942" y="1647635"/>
                  <a:pt x="10580942" y="1633347"/>
                </a:cubicBezTo>
                <a:cubicBezTo>
                  <a:pt x="10580942" y="1604772"/>
                  <a:pt x="10604754" y="1566672"/>
                  <a:pt x="10614279" y="1542860"/>
                </a:cubicBezTo>
                <a:cubicBezTo>
                  <a:pt x="10619042" y="1528572"/>
                  <a:pt x="10619042" y="1504760"/>
                  <a:pt x="10628567" y="1495235"/>
                </a:cubicBezTo>
                <a:cubicBezTo>
                  <a:pt x="10642854" y="1471470"/>
                  <a:pt x="10666667" y="1461945"/>
                  <a:pt x="10685717" y="1452420"/>
                </a:cubicBezTo>
                <a:cubicBezTo>
                  <a:pt x="10723769" y="1428607"/>
                  <a:pt x="10747581" y="1409557"/>
                  <a:pt x="10771394" y="1409557"/>
                </a:cubicBezTo>
                <a:cubicBezTo>
                  <a:pt x="10785681" y="1409557"/>
                  <a:pt x="10866644" y="1414320"/>
                  <a:pt x="10904744" y="1442895"/>
                </a:cubicBezTo>
                <a:cubicBezTo>
                  <a:pt x="10933319" y="1461945"/>
                  <a:pt x="10928556" y="1528572"/>
                  <a:pt x="10957131" y="1528572"/>
                </a:cubicBezTo>
                <a:cubicBezTo>
                  <a:pt x="10971419" y="1528572"/>
                  <a:pt x="11004756" y="1519047"/>
                  <a:pt x="11014281" y="1519047"/>
                </a:cubicBezTo>
                <a:cubicBezTo>
                  <a:pt x="11047619" y="1519047"/>
                  <a:pt x="11052381" y="1514285"/>
                  <a:pt x="11090481" y="1533335"/>
                </a:cubicBezTo>
                <a:cubicBezTo>
                  <a:pt x="11095244" y="1538097"/>
                  <a:pt x="11123771" y="1571435"/>
                  <a:pt x="11142821" y="1566672"/>
                </a:cubicBezTo>
                <a:cubicBezTo>
                  <a:pt x="11138059" y="1542860"/>
                  <a:pt x="11133296" y="1499997"/>
                  <a:pt x="11133296" y="1490472"/>
                </a:cubicBezTo>
                <a:cubicBezTo>
                  <a:pt x="11133296" y="1438132"/>
                  <a:pt x="11166634" y="1428607"/>
                  <a:pt x="11166634" y="1404795"/>
                </a:cubicBezTo>
                <a:cubicBezTo>
                  <a:pt x="11166634" y="1376220"/>
                  <a:pt x="10995231" y="1385745"/>
                  <a:pt x="10995231" y="1266682"/>
                </a:cubicBezTo>
                <a:cubicBezTo>
                  <a:pt x="10995231" y="1180957"/>
                  <a:pt x="11100006" y="1100042"/>
                  <a:pt x="11100006" y="1080992"/>
                </a:cubicBezTo>
                <a:cubicBezTo>
                  <a:pt x="11100006" y="1047655"/>
                  <a:pt x="11061906" y="1061942"/>
                  <a:pt x="11033331" y="1019080"/>
                </a:cubicBezTo>
                <a:cubicBezTo>
                  <a:pt x="10999994" y="971455"/>
                  <a:pt x="11004756" y="957167"/>
                  <a:pt x="11004756" y="919067"/>
                </a:cubicBezTo>
                <a:cubicBezTo>
                  <a:pt x="11004756" y="771430"/>
                  <a:pt x="11252359" y="776192"/>
                  <a:pt x="11299983" y="752380"/>
                </a:cubicBezTo>
                <a:cubicBezTo>
                  <a:pt x="11304746" y="752380"/>
                  <a:pt x="11304746" y="742855"/>
                  <a:pt x="11304746" y="733330"/>
                </a:cubicBezTo>
                <a:cubicBezTo>
                  <a:pt x="11304746" y="695277"/>
                  <a:pt x="11319033" y="671465"/>
                  <a:pt x="11319033" y="642890"/>
                </a:cubicBezTo>
                <a:cubicBezTo>
                  <a:pt x="11319033" y="633365"/>
                  <a:pt x="11299983" y="604790"/>
                  <a:pt x="11299983" y="595265"/>
                </a:cubicBezTo>
                <a:lnTo>
                  <a:pt x="11299983" y="490490"/>
                </a:lnTo>
                <a:cubicBezTo>
                  <a:pt x="11276171" y="457152"/>
                  <a:pt x="11280933" y="452390"/>
                  <a:pt x="11280933" y="423815"/>
                </a:cubicBezTo>
                <a:cubicBezTo>
                  <a:pt x="11280933" y="366665"/>
                  <a:pt x="11323796" y="338138"/>
                  <a:pt x="11323796" y="319088"/>
                </a:cubicBezTo>
                <a:cubicBezTo>
                  <a:pt x="11323796" y="309563"/>
                  <a:pt x="11271408" y="223838"/>
                  <a:pt x="11271408" y="214313"/>
                </a:cubicBezTo>
                <a:cubicBezTo>
                  <a:pt x="11271408" y="200025"/>
                  <a:pt x="11280933" y="204788"/>
                  <a:pt x="11280933" y="190500"/>
                </a:cubicBezTo>
                <a:cubicBezTo>
                  <a:pt x="11280933" y="171450"/>
                  <a:pt x="11214259" y="147638"/>
                  <a:pt x="11214259" y="104775"/>
                </a:cubicBezTo>
                <a:cubicBezTo>
                  <a:pt x="11214259" y="57150"/>
                  <a:pt x="11304746" y="76200"/>
                  <a:pt x="11309508" y="80963"/>
                </a:cubicBezTo>
                <a:cubicBezTo>
                  <a:pt x="11347608" y="-19050"/>
                  <a:pt x="11438096" y="23813"/>
                  <a:pt x="11499961" y="0"/>
                </a:cubicBezTo>
                <a:lnTo>
                  <a:pt x="11504723" y="0"/>
                </a:lnTo>
                <a:cubicBezTo>
                  <a:pt x="11514248" y="9525"/>
                  <a:pt x="11519011" y="19050"/>
                  <a:pt x="11528536" y="23813"/>
                </a:cubicBezTo>
                <a:cubicBezTo>
                  <a:pt x="11542823" y="38100"/>
                  <a:pt x="11571398" y="52388"/>
                  <a:pt x="11580923" y="52388"/>
                </a:cubicBezTo>
                <a:cubicBezTo>
                  <a:pt x="11595211" y="52388"/>
                  <a:pt x="11595211" y="38100"/>
                  <a:pt x="11604736" y="33338"/>
                </a:cubicBezTo>
                <a:cubicBezTo>
                  <a:pt x="11614261" y="38100"/>
                  <a:pt x="11619023" y="42863"/>
                  <a:pt x="11619023" y="52388"/>
                </a:cubicBezTo>
                <a:cubicBezTo>
                  <a:pt x="11619023" y="66675"/>
                  <a:pt x="11614261" y="76200"/>
                  <a:pt x="11604736" y="85725"/>
                </a:cubicBezTo>
                <a:cubicBezTo>
                  <a:pt x="11657123" y="123825"/>
                  <a:pt x="11690461" y="195263"/>
                  <a:pt x="11704748" y="247650"/>
                </a:cubicBezTo>
                <a:cubicBezTo>
                  <a:pt x="11738086" y="366665"/>
                  <a:pt x="11761898" y="328613"/>
                  <a:pt x="11761898" y="404765"/>
                </a:cubicBezTo>
                <a:cubicBezTo>
                  <a:pt x="11761898" y="414290"/>
                  <a:pt x="11776186" y="428577"/>
                  <a:pt x="11776186" y="438102"/>
                </a:cubicBezTo>
                <a:cubicBezTo>
                  <a:pt x="11780948" y="447627"/>
                  <a:pt x="11776186" y="461915"/>
                  <a:pt x="11780948" y="471440"/>
                </a:cubicBezTo>
                <a:cubicBezTo>
                  <a:pt x="11785711" y="480965"/>
                  <a:pt x="11799998" y="485727"/>
                  <a:pt x="11804761" y="500015"/>
                </a:cubicBezTo>
                <a:cubicBezTo>
                  <a:pt x="11814286" y="519065"/>
                  <a:pt x="11814286" y="547640"/>
                  <a:pt x="11819048" y="571452"/>
                </a:cubicBezTo>
                <a:cubicBezTo>
                  <a:pt x="11823811" y="585740"/>
                  <a:pt x="11842861" y="600027"/>
                  <a:pt x="11847623" y="623840"/>
                </a:cubicBezTo>
                <a:cubicBezTo>
                  <a:pt x="11852386" y="642890"/>
                  <a:pt x="11847623" y="676227"/>
                  <a:pt x="11852386" y="700040"/>
                </a:cubicBezTo>
                <a:cubicBezTo>
                  <a:pt x="11857148" y="723852"/>
                  <a:pt x="11876150" y="752380"/>
                  <a:pt x="11876150" y="776192"/>
                </a:cubicBezTo>
                <a:cubicBezTo>
                  <a:pt x="11919013" y="795242"/>
                  <a:pt x="12080938" y="819055"/>
                  <a:pt x="12080938" y="923830"/>
                </a:cubicBezTo>
                <a:cubicBezTo>
                  <a:pt x="12080938" y="1014317"/>
                  <a:pt x="11990450" y="1066705"/>
                  <a:pt x="11990450" y="1100042"/>
                </a:cubicBezTo>
                <a:cubicBezTo>
                  <a:pt x="11990450" y="1128570"/>
                  <a:pt x="12038075" y="1157145"/>
                  <a:pt x="12052363" y="1185720"/>
                </a:cubicBezTo>
                <a:cubicBezTo>
                  <a:pt x="12066650" y="1214295"/>
                  <a:pt x="12085700" y="1271445"/>
                  <a:pt x="12085700" y="1280970"/>
                </a:cubicBezTo>
                <a:cubicBezTo>
                  <a:pt x="12085700" y="1295257"/>
                  <a:pt x="12080938" y="1290495"/>
                  <a:pt x="12080938" y="1300020"/>
                </a:cubicBezTo>
                <a:cubicBezTo>
                  <a:pt x="12080938" y="1352407"/>
                  <a:pt x="11933300" y="1385745"/>
                  <a:pt x="11928538" y="1400032"/>
                </a:cubicBezTo>
                <a:cubicBezTo>
                  <a:pt x="11928538" y="1419082"/>
                  <a:pt x="11923775" y="1442895"/>
                  <a:pt x="11923775" y="1457182"/>
                </a:cubicBezTo>
                <a:cubicBezTo>
                  <a:pt x="11923775" y="1466707"/>
                  <a:pt x="11928538" y="1495235"/>
                  <a:pt x="11938063" y="1514285"/>
                </a:cubicBezTo>
                <a:cubicBezTo>
                  <a:pt x="11952350" y="1504760"/>
                  <a:pt x="11976163" y="1499997"/>
                  <a:pt x="11985688" y="1499997"/>
                </a:cubicBezTo>
                <a:cubicBezTo>
                  <a:pt x="11999975" y="1499997"/>
                  <a:pt x="12042838" y="1514285"/>
                  <a:pt x="12071413" y="1528572"/>
                </a:cubicBezTo>
                <a:cubicBezTo>
                  <a:pt x="12080938" y="1466707"/>
                  <a:pt x="12095225" y="1423845"/>
                  <a:pt x="12152375" y="1423845"/>
                </a:cubicBezTo>
                <a:cubicBezTo>
                  <a:pt x="12166663" y="1423845"/>
                  <a:pt x="12176188" y="1428607"/>
                  <a:pt x="12185713" y="1433370"/>
                </a:cubicBezTo>
                <a:cubicBezTo>
                  <a:pt x="12195238" y="1409557"/>
                  <a:pt x="12209525" y="1380982"/>
                  <a:pt x="12228575" y="1357170"/>
                </a:cubicBezTo>
                <a:cubicBezTo>
                  <a:pt x="12242863" y="1338120"/>
                  <a:pt x="12261866" y="1285732"/>
                  <a:pt x="12295204" y="1266682"/>
                </a:cubicBezTo>
                <a:cubicBezTo>
                  <a:pt x="12399979" y="1200007"/>
                  <a:pt x="12552379" y="1171432"/>
                  <a:pt x="12552379" y="1038130"/>
                </a:cubicBezTo>
                <a:cubicBezTo>
                  <a:pt x="12552379" y="1023842"/>
                  <a:pt x="12533329" y="995267"/>
                  <a:pt x="12533329" y="980980"/>
                </a:cubicBezTo>
                <a:cubicBezTo>
                  <a:pt x="12533329" y="947642"/>
                  <a:pt x="12585716" y="942880"/>
                  <a:pt x="12595241" y="942880"/>
                </a:cubicBezTo>
                <a:cubicBezTo>
                  <a:pt x="12704731" y="942880"/>
                  <a:pt x="12714256" y="995267"/>
                  <a:pt x="12714256" y="1080992"/>
                </a:cubicBezTo>
                <a:cubicBezTo>
                  <a:pt x="12714256" y="1271445"/>
                  <a:pt x="12519041" y="1409557"/>
                  <a:pt x="12519041" y="1438132"/>
                </a:cubicBezTo>
                <a:cubicBezTo>
                  <a:pt x="12519041" y="1452420"/>
                  <a:pt x="12542854" y="1480995"/>
                  <a:pt x="12542854" y="1490472"/>
                </a:cubicBezTo>
                <a:cubicBezTo>
                  <a:pt x="12542854" y="1523810"/>
                  <a:pt x="12504754" y="1542860"/>
                  <a:pt x="12495229" y="1576197"/>
                </a:cubicBezTo>
                <a:cubicBezTo>
                  <a:pt x="12490466" y="1580960"/>
                  <a:pt x="12490466" y="1600010"/>
                  <a:pt x="12480941" y="1609535"/>
                </a:cubicBezTo>
                <a:cubicBezTo>
                  <a:pt x="12466654" y="1628585"/>
                  <a:pt x="12442841" y="1638110"/>
                  <a:pt x="12423791" y="1647635"/>
                </a:cubicBezTo>
                <a:cubicBezTo>
                  <a:pt x="12399979" y="1761935"/>
                  <a:pt x="12352354" y="1923812"/>
                  <a:pt x="12204763" y="2019062"/>
                </a:cubicBezTo>
                <a:cubicBezTo>
                  <a:pt x="12195238" y="2023824"/>
                  <a:pt x="12190475" y="2038112"/>
                  <a:pt x="12180950" y="2042874"/>
                </a:cubicBezTo>
                <a:cubicBezTo>
                  <a:pt x="12161900" y="2057162"/>
                  <a:pt x="12133325" y="2071449"/>
                  <a:pt x="12119038" y="2080974"/>
                </a:cubicBezTo>
                <a:cubicBezTo>
                  <a:pt x="12076175" y="2104787"/>
                  <a:pt x="12038075" y="2138124"/>
                  <a:pt x="11995213" y="2161937"/>
                </a:cubicBezTo>
                <a:cubicBezTo>
                  <a:pt x="11980925" y="2171462"/>
                  <a:pt x="11961875" y="2176224"/>
                  <a:pt x="11942825" y="2185749"/>
                </a:cubicBezTo>
                <a:cubicBezTo>
                  <a:pt x="11933300" y="2190512"/>
                  <a:pt x="11919013" y="2190512"/>
                  <a:pt x="11899963" y="2190512"/>
                </a:cubicBezTo>
                <a:lnTo>
                  <a:pt x="11895200" y="2480977"/>
                </a:lnTo>
                <a:lnTo>
                  <a:pt x="11880913" y="2719054"/>
                </a:lnTo>
                <a:lnTo>
                  <a:pt x="11895200" y="3185732"/>
                </a:lnTo>
                <a:lnTo>
                  <a:pt x="11914250" y="3423809"/>
                </a:lnTo>
                <a:lnTo>
                  <a:pt x="11914250" y="4090511"/>
                </a:lnTo>
                <a:cubicBezTo>
                  <a:pt x="11928538" y="4076224"/>
                  <a:pt x="11952350" y="4057174"/>
                  <a:pt x="11976163" y="4047649"/>
                </a:cubicBezTo>
                <a:lnTo>
                  <a:pt x="11961875" y="4033361"/>
                </a:lnTo>
                <a:cubicBezTo>
                  <a:pt x="11980925" y="4028599"/>
                  <a:pt x="12014263" y="4019074"/>
                  <a:pt x="12028550" y="4019074"/>
                </a:cubicBezTo>
                <a:cubicBezTo>
                  <a:pt x="12038075" y="4019074"/>
                  <a:pt x="12109513" y="4038124"/>
                  <a:pt x="12123800" y="4038124"/>
                </a:cubicBezTo>
                <a:cubicBezTo>
                  <a:pt x="12133325" y="4038124"/>
                  <a:pt x="12180950" y="4000024"/>
                  <a:pt x="12195238" y="4000024"/>
                </a:cubicBezTo>
                <a:cubicBezTo>
                  <a:pt x="12233338" y="4000024"/>
                  <a:pt x="12271391" y="4071461"/>
                  <a:pt x="12271391" y="4085749"/>
                </a:cubicBezTo>
                <a:cubicBezTo>
                  <a:pt x="12271391" y="4100036"/>
                  <a:pt x="12261866" y="4109561"/>
                  <a:pt x="12261866" y="4119086"/>
                </a:cubicBezTo>
                <a:cubicBezTo>
                  <a:pt x="12261866" y="4133374"/>
                  <a:pt x="12280916" y="4142899"/>
                  <a:pt x="12295204" y="4152424"/>
                </a:cubicBezTo>
                <a:cubicBezTo>
                  <a:pt x="12299966" y="4119086"/>
                  <a:pt x="12338066" y="4119086"/>
                  <a:pt x="12352354" y="4109561"/>
                </a:cubicBezTo>
                <a:cubicBezTo>
                  <a:pt x="12361879" y="4104799"/>
                  <a:pt x="12361879" y="4095274"/>
                  <a:pt x="12366641" y="4085749"/>
                </a:cubicBezTo>
                <a:cubicBezTo>
                  <a:pt x="12376166" y="4080986"/>
                  <a:pt x="12390454" y="4076224"/>
                  <a:pt x="12399979" y="4076224"/>
                </a:cubicBezTo>
                <a:cubicBezTo>
                  <a:pt x="12414266" y="4076224"/>
                  <a:pt x="12423791" y="4090511"/>
                  <a:pt x="12433316" y="4090511"/>
                </a:cubicBezTo>
                <a:cubicBezTo>
                  <a:pt x="12447604" y="4090511"/>
                  <a:pt x="12461891" y="4076224"/>
                  <a:pt x="12476179" y="4076224"/>
                </a:cubicBezTo>
                <a:cubicBezTo>
                  <a:pt x="12557141" y="4076224"/>
                  <a:pt x="12528566" y="4138136"/>
                  <a:pt x="12590479" y="4166664"/>
                </a:cubicBezTo>
                <a:cubicBezTo>
                  <a:pt x="12585716" y="4123849"/>
                  <a:pt x="12604766" y="4100036"/>
                  <a:pt x="12647581" y="4100036"/>
                </a:cubicBezTo>
                <a:cubicBezTo>
                  <a:pt x="12661869" y="4100036"/>
                  <a:pt x="12661869" y="4104799"/>
                  <a:pt x="12690444" y="4133374"/>
                </a:cubicBezTo>
                <a:cubicBezTo>
                  <a:pt x="12695206" y="4123849"/>
                  <a:pt x="12695206" y="4114324"/>
                  <a:pt x="12695206" y="4100036"/>
                </a:cubicBezTo>
                <a:lnTo>
                  <a:pt x="12719019" y="4100036"/>
                </a:lnTo>
                <a:cubicBezTo>
                  <a:pt x="12747594" y="4104799"/>
                  <a:pt x="12738069" y="4123849"/>
                  <a:pt x="12752356" y="4138136"/>
                </a:cubicBezTo>
                <a:cubicBezTo>
                  <a:pt x="12757119" y="4133374"/>
                  <a:pt x="12766644" y="4133374"/>
                  <a:pt x="12776169" y="4133374"/>
                </a:cubicBezTo>
                <a:cubicBezTo>
                  <a:pt x="12776169" y="4114324"/>
                  <a:pt x="12785694" y="4080986"/>
                  <a:pt x="12804744" y="4071461"/>
                </a:cubicBezTo>
                <a:cubicBezTo>
                  <a:pt x="12752356" y="4061936"/>
                  <a:pt x="12666631" y="4004786"/>
                  <a:pt x="12680919" y="3947636"/>
                </a:cubicBezTo>
                <a:cubicBezTo>
                  <a:pt x="12680919" y="3938111"/>
                  <a:pt x="12695206" y="3919061"/>
                  <a:pt x="12671394" y="3909536"/>
                </a:cubicBezTo>
                <a:lnTo>
                  <a:pt x="12699969" y="3909536"/>
                </a:lnTo>
                <a:cubicBezTo>
                  <a:pt x="12699969" y="3904774"/>
                  <a:pt x="12704731" y="3895249"/>
                  <a:pt x="12704731" y="3885724"/>
                </a:cubicBezTo>
                <a:cubicBezTo>
                  <a:pt x="12704731" y="3871436"/>
                  <a:pt x="12671394" y="3823811"/>
                  <a:pt x="12671394" y="3814286"/>
                </a:cubicBezTo>
                <a:cubicBezTo>
                  <a:pt x="12671394" y="3799999"/>
                  <a:pt x="12685681" y="3790474"/>
                  <a:pt x="12690444" y="3780949"/>
                </a:cubicBezTo>
                <a:cubicBezTo>
                  <a:pt x="12685681" y="3790474"/>
                  <a:pt x="12680919" y="3795236"/>
                  <a:pt x="12680919" y="3809524"/>
                </a:cubicBezTo>
                <a:cubicBezTo>
                  <a:pt x="12680919" y="3833336"/>
                  <a:pt x="12766644" y="3876199"/>
                  <a:pt x="12771406" y="3880961"/>
                </a:cubicBezTo>
                <a:cubicBezTo>
                  <a:pt x="12771406" y="3880961"/>
                  <a:pt x="12776169" y="3880961"/>
                  <a:pt x="12776169" y="3871436"/>
                </a:cubicBezTo>
                <a:cubicBezTo>
                  <a:pt x="12776169" y="3814286"/>
                  <a:pt x="12757119" y="3761947"/>
                  <a:pt x="12699969" y="3761947"/>
                </a:cubicBezTo>
                <a:cubicBezTo>
                  <a:pt x="12666631" y="3761947"/>
                  <a:pt x="12680919" y="3785711"/>
                  <a:pt x="12652344" y="3785711"/>
                </a:cubicBezTo>
                <a:cubicBezTo>
                  <a:pt x="12642819" y="3785711"/>
                  <a:pt x="12638056" y="3776186"/>
                  <a:pt x="12623816" y="3776186"/>
                </a:cubicBezTo>
                <a:cubicBezTo>
                  <a:pt x="12614291" y="3776186"/>
                  <a:pt x="12566666" y="3790474"/>
                  <a:pt x="12538091" y="3795236"/>
                </a:cubicBezTo>
                <a:cubicBezTo>
                  <a:pt x="12514279" y="3799999"/>
                  <a:pt x="12480941" y="3790474"/>
                  <a:pt x="12461891" y="3799999"/>
                </a:cubicBezTo>
                <a:cubicBezTo>
                  <a:pt x="12423791" y="3814286"/>
                  <a:pt x="12390454" y="3842861"/>
                  <a:pt x="12361879" y="3842861"/>
                </a:cubicBezTo>
                <a:cubicBezTo>
                  <a:pt x="12352354" y="3842861"/>
                  <a:pt x="12323779" y="3828574"/>
                  <a:pt x="12304729" y="3828574"/>
                </a:cubicBezTo>
                <a:cubicBezTo>
                  <a:pt x="12314254" y="3819049"/>
                  <a:pt x="12333304" y="3819049"/>
                  <a:pt x="12338066" y="3795236"/>
                </a:cubicBezTo>
                <a:cubicBezTo>
                  <a:pt x="12309491" y="3795236"/>
                  <a:pt x="12280916" y="3795236"/>
                  <a:pt x="12252341" y="3790474"/>
                </a:cubicBezTo>
                <a:cubicBezTo>
                  <a:pt x="12238100" y="3790474"/>
                  <a:pt x="12214288" y="3780949"/>
                  <a:pt x="12200000" y="3780949"/>
                </a:cubicBezTo>
                <a:cubicBezTo>
                  <a:pt x="12190475" y="3780949"/>
                  <a:pt x="12161900" y="3804761"/>
                  <a:pt x="12142850" y="3804761"/>
                </a:cubicBezTo>
                <a:cubicBezTo>
                  <a:pt x="12104750" y="3809524"/>
                  <a:pt x="12028550" y="3814286"/>
                  <a:pt x="12019025" y="3814286"/>
                </a:cubicBezTo>
                <a:cubicBezTo>
                  <a:pt x="12004738" y="3814286"/>
                  <a:pt x="11985688" y="3809524"/>
                  <a:pt x="11966638" y="3799999"/>
                </a:cubicBezTo>
                <a:cubicBezTo>
                  <a:pt x="11980925" y="3804761"/>
                  <a:pt x="11999975" y="3809524"/>
                  <a:pt x="12009500" y="3809524"/>
                </a:cubicBezTo>
                <a:cubicBezTo>
                  <a:pt x="12066650" y="3809524"/>
                  <a:pt x="12080938" y="3766709"/>
                  <a:pt x="12123800" y="3766709"/>
                </a:cubicBezTo>
                <a:cubicBezTo>
                  <a:pt x="12138088" y="3766709"/>
                  <a:pt x="12161900" y="3776186"/>
                  <a:pt x="12171425" y="3776186"/>
                </a:cubicBezTo>
                <a:cubicBezTo>
                  <a:pt x="12185713" y="3776186"/>
                  <a:pt x="12233338" y="3757184"/>
                  <a:pt x="12247579" y="3757184"/>
                </a:cubicBezTo>
                <a:cubicBezTo>
                  <a:pt x="12280916" y="3757184"/>
                  <a:pt x="12328541" y="3785711"/>
                  <a:pt x="12352354" y="3785711"/>
                </a:cubicBezTo>
                <a:cubicBezTo>
                  <a:pt x="12399979" y="3785711"/>
                  <a:pt x="12419029" y="3757184"/>
                  <a:pt x="12466654" y="3757184"/>
                </a:cubicBezTo>
                <a:cubicBezTo>
                  <a:pt x="12480941" y="3757184"/>
                  <a:pt x="12514279" y="3761947"/>
                  <a:pt x="12533329" y="3766709"/>
                </a:cubicBezTo>
                <a:cubicBezTo>
                  <a:pt x="12533329" y="3766709"/>
                  <a:pt x="12538091" y="3766709"/>
                  <a:pt x="12542854" y="3761947"/>
                </a:cubicBezTo>
                <a:cubicBezTo>
                  <a:pt x="12504754" y="3738134"/>
                  <a:pt x="12442841" y="3719084"/>
                  <a:pt x="12409504" y="3685747"/>
                </a:cubicBezTo>
                <a:cubicBezTo>
                  <a:pt x="12423791" y="3690509"/>
                  <a:pt x="12438079" y="3704797"/>
                  <a:pt x="12447604" y="3704797"/>
                </a:cubicBezTo>
                <a:cubicBezTo>
                  <a:pt x="12461891" y="3704797"/>
                  <a:pt x="12499991" y="3700034"/>
                  <a:pt x="12523804" y="3695272"/>
                </a:cubicBezTo>
                <a:cubicBezTo>
                  <a:pt x="12514279" y="3685747"/>
                  <a:pt x="12495229" y="3671459"/>
                  <a:pt x="12495229" y="3661934"/>
                </a:cubicBezTo>
                <a:lnTo>
                  <a:pt x="12495229" y="3638122"/>
                </a:lnTo>
                <a:cubicBezTo>
                  <a:pt x="12495229" y="3633359"/>
                  <a:pt x="12499991" y="3628597"/>
                  <a:pt x="12485704" y="3628597"/>
                </a:cubicBezTo>
                <a:cubicBezTo>
                  <a:pt x="12476179" y="3628597"/>
                  <a:pt x="12457129" y="3638122"/>
                  <a:pt x="12447604" y="3638122"/>
                </a:cubicBezTo>
                <a:cubicBezTo>
                  <a:pt x="12404741" y="3638122"/>
                  <a:pt x="12328541" y="3600022"/>
                  <a:pt x="12328541" y="3542872"/>
                </a:cubicBezTo>
                <a:cubicBezTo>
                  <a:pt x="12328541" y="3528584"/>
                  <a:pt x="12333304" y="3509534"/>
                  <a:pt x="12333304" y="3495247"/>
                </a:cubicBezTo>
                <a:cubicBezTo>
                  <a:pt x="12333304" y="3485722"/>
                  <a:pt x="12314254" y="3485722"/>
                  <a:pt x="12309491" y="3476197"/>
                </a:cubicBezTo>
                <a:cubicBezTo>
                  <a:pt x="12304729" y="3466672"/>
                  <a:pt x="12304729" y="3457147"/>
                  <a:pt x="12304729" y="3447622"/>
                </a:cubicBezTo>
                <a:cubicBezTo>
                  <a:pt x="12304729" y="3433334"/>
                  <a:pt x="12319016" y="3409522"/>
                  <a:pt x="12338066" y="3390519"/>
                </a:cubicBezTo>
                <a:cubicBezTo>
                  <a:pt x="12333304" y="3404759"/>
                  <a:pt x="12319016" y="3423809"/>
                  <a:pt x="12319016" y="3433334"/>
                </a:cubicBezTo>
                <a:cubicBezTo>
                  <a:pt x="12319016" y="3447622"/>
                  <a:pt x="12323779" y="3452384"/>
                  <a:pt x="12328541" y="3461909"/>
                </a:cubicBezTo>
                <a:lnTo>
                  <a:pt x="12338066" y="3466672"/>
                </a:lnTo>
                <a:lnTo>
                  <a:pt x="12338066" y="3457147"/>
                </a:lnTo>
                <a:cubicBezTo>
                  <a:pt x="12338066" y="3438097"/>
                  <a:pt x="12361879" y="3423809"/>
                  <a:pt x="12352354" y="3433334"/>
                </a:cubicBezTo>
                <a:lnTo>
                  <a:pt x="12371404" y="3433334"/>
                </a:lnTo>
                <a:cubicBezTo>
                  <a:pt x="12361879" y="3433334"/>
                  <a:pt x="12352354" y="3438097"/>
                  <a:pt x="12342829" y="3447622"/>
                </a:cubicBezTo>
                <a:lnTo>
                  <a:pt x="12342829" y="3476197"/>
                </a:lnTo>
                <a:cubicBezTo>
                  <a:pt x="12342829" y="3476197"/>
                  <a:pt x="12338066" y="3480959"/>
                  <a:pt x="12352354" y="3480959"/>
                </a:cubicBezTo>
                <a:cubicBezTo>
                  <a:pt x="12361879" y="3480959"/>
                  <a:pt x="12423791" y="3466672"/>
                  <a:pt x="12438079" y="3466672"/>
                </a:cubicBezTo>
                <a:cubicBezTo>
                  <a:pt x="12480941" y="3466672"/>
                  <a:pt x="12542854" y="3466672"/>
                  <a:pt x="12566666" y="3538109"/>
                </a:cubicBezTo>
                <a:cubicBezTo>
                  <a:pt x="12576191" y="3523822"/>
                  <a:pt x="12590479" y="3514297"/>
                  <a:pt x="12604766" y="3504772"/>
                </a:cubicBezTo>
                <a:cubicBezTo>
                  <a:pt x="12585716" y="3485722"/>
                  <a:pt x="12561904" y="3428572"/>
                  <a:pt x="12561904" y="3404759"/>
                </a:cubicBezTo>
                <a:cubicBezTo>
                  <a:pt x="12561904" y="3395234"/>
                  <a:pt x="12571429" y="3380994"/>
                  <a:pt x="12571429" y="3371469"/>
                </a:cubicBezTo>
                <a:cubicBezTo>
                  <a:pt x="12571429" y="3357182"/>
                  <a:pt x="12566666" y="3357182"/>
                  <a:pt x="12557141" y="3347657"/>
                </a:cubicBezTo>
                <a:cubicBezTo>
                  <a:pt x="12580954" y="3352419"/>
                  <a:pt x="12566666" y="3385757"/>
                  <a:pt x="12580954" y="3409522"/>
                </a:cubicBezTo>
                <a:cubicBezTo>
                  <a:pt x="12600004" y="3438097"/>
                  <a:pt x="12638056" y="3452384"/>
                  <a:pt x="12676156" y="3480959"/>
                </a:cubicBezTo>
                <a:cubicBezTo>
                  <a:pt x="12676156" y="3485722"/>
                  <a:pt x="12685681" y="3485722"/>
                  <a:pt x="12695206" y="3485722"/>
                </a:cubicBezTo>
                <a:cubicBezTo>
                  <a:pt x="12728544" y="3485722"/>
                  <a:pt x="12747594" y="3461909"/>
                  <a:pt x="12785694" y="3447622"/>
                </a:cubicBezTo>
                <a:cubicBezTo>
                  <a:pt x="12776169" y="3476197"/>
                  <a:pt x="12742831" y="3523822"/>
                  <a:pt x="12704731" y="3533347"/>
                </a:cubicBezTo>
                <a:cubicBezTo>
                  <a:pt x="12714256" y="3547634"/>
                  <a:pt x="12728544" y="3571447"/>
                  <a:pt x="12728544" y="3580972"/>
                </a:cubicBezTo>
                <a:cubicBezTo>
                  <a:pt x="12728544" y="3595259"/>
                  <a:pt x="12719019" y="3604784"/>
                  <a:pt x="12719019" y="3614309"/>
                </a:cubicBezTo>
                <a:cubicBezTo>
                  <a:pt x="12719019" y="3628597"/>
                  <a:pt x="12738069" y="3647647"/>
                  <a:pt x="12738069" y="3661934"/>
                </a:cubicBezTo>
                <a:cubicBezTo>
                  <a:pt x="12742831" y="3680984"/>
                  <a:pt x="12742831" y="3704797"/>
                  <a:pt x="12742831" y="3714322"/>
                </a:cubicBezTo>
                <a:cubicBezTo>
                  <a:pt x="12742831" y="3728609"/>
                  <a:pt x="12757119" y="3742897"/>
                  <a:pt x="12761881" y="3752422"/>
                </a:cubicBezTo>
                <a:cubicBezTo>
                  <a:pt x="12780931" y="3771472"/>
                  <a:pt x="12790456" y="3804761"/>
                  <a:pt x="12795219" y="3833336"/>
                </a:cubicBezTo>
                <a:cubicBezTo>
                  <a:pt x="12799981" y="3842861"/>
                  <a:pt x="12795219" y="3866674"/>
                  <a:pt x="12799981" y="3880961"/>
                </a:cubicBezTo>
                <a:cubicBezTo>
                  <a:pt x="12809506" y="3895249"/>
                  <a:pt x="12828556" y="3900011"/>
                  <a:pt x="12838081" y="3919061"/>
                </a:cubicBezTo>
                <a:cubicBezTo>
                  <a:pt x="12852369" y="3933349"/>
                  <a:pt x="12866656" y="3971449"/>
                  <a:pt x="12866656" y="3985736"/>
                </a:cubicBezTo>
                <a:cubicBezTo>
                  <a:pt x="12866656" y="3995261"/>
                  <a:pt x="12861894" y="4009549"/>
                  <a:pt x="12861894" y="4028599"/>
                </a:cubicBezTo>
                <a:cubicBezTo>
                  <a:pt x="12880944" y="4009549"/>
                  <a:pt x="12923806" y="3985736"/>
                  <a:pt x="12928569" y="3961924"/>
                </a:cubicBezTo>
                <a:cubicBezTo>
                  <a:pt x="12928569" y="3980974"/>
                  <a:pt x="12942856" y="4014311"/>
                  <a:pt x="12942856" y="4028599"/>
                </a:cubicBezTo>
                <a:cubicBezTo>
                  <a:pt x="12942856" y="4076224"/>
                  <a:pt x="12919044" y="4123849"/>
                  <a:pt x="12847606" y="4152424"/>
                </a:cubicBezTo>
                <a:cubicBezTo>
                  <a:pt x="12838081" y="4157139"/>
                  <a:pt x="12823794" y="4157139"/>
                  <a:pt x="12814269" y="4152424"/>
                </a:cubicBezTo>
                <a:cubicBezTo>
                  <a:pt x="12814269" y="4152424"/>
                  <a:pt x="12809506" y="4147661"/>
                  <a:pt x="12809506" y="4161901"/>
                </a:cubicBezTo>
                <a:cubicBezTo>
                  <a:pt x="12809506" y="4171426"/>
                  <a:pt x="12819031" y="4176189"/>
                  <a:pt x="12819031" y="4180951"/>
                </a:cubicBezTo>
                <a:cubicBezTo>
                  <a:pt x="12823794" y="4200001"/>
                  <a:pt x="12828556" y="4223814"/>
                  <a:pt x="12823794" y="4242864"/>
                </a:cubicBezTo>
                <a:cubicBezTo>
                  <a:pt x="12833319" y="4247626"/>
                  <a:pt x="12857131" y="4242864"/>
                  <a:pt x="12852369" y="4266676"/>
                </a:cubicBezTo>
                <a:cubicBezTo>
                  <a:pt x="12852369" y="4266676"/>
                  <a:pt x="12847606" y="4271439"/>
                  <a:pt x="12857131" y="4271439"/>
                </a:cubicBezTo>
                <a:cubicBezTo>
                  <a:pt x="12871419" y="4271439"/>
                  <a:pt x="12866656" y="4261914"/>
                  <a:pt x="12876181" y="4261914"/>
                </a:cubicBezTo>
                <a:cubicBezTo>
                  <a:pt x="12890469" y="4261914"/>
                  <a:pt x="12890469" y="4271439"/>
                  <a:pt x="12904756" y="4271439"/>
                </a:cubicBezTo>
                <a:cubicBezTo>
                  <a:pt x="12919044" y="4271439"/>
                  <a:pt x="12919044" y="4204764"/>
                  <a:pt x="13019009" y="4176189"/>
                </a:cubicBezTo>
                <a:cubicBezTo>
                  <a:pt x="13028534" y="4171426"/>
                  <a:pt x="13047584" y="4180951"/>
                  <a:pt x="13061871" y="4176189"/>
                </a:cubicBezTo>
                <a:cubicBezTo>
                  <a:pt x="13080921" y="4176189"/>
                  <a:pt x="13104734" y="4166664"/>
                  <a:pt x="13114259" y="4166664"/>
                </a:cubicBezTo>
                <a:cubicBezTo>
                  <a:pt x="13128546" y="4166664"/>
                  <a:pt x="13114259" y="4176189"/>
                  <a:pt x="13123784" y="4176189"/>
                </a:cubicBezTo>
                <a:cubicBezTo>
                  <a:pt x="13138071" y="4176189"/>
                  <a:pt x="13195221" y="4166664"/>
                  <a:pt x="13247609" y="4161901"/>
                </a:cubicBezTo>
                <a:cubicBezTo>
                  <a:pt x="13233321" y="4171426"/>
                  <a:pt x="13219034" y="4190476"/>
                  <a:pt x="13209509" y="4204764"/>
                </a:cubicBezTo>
                <a:cubicBezTo>
                  <a:pt x="13214271" y="4214289"/>
                  <a:pt x="13228559" y="4214289"/>
                  <a:pt x="13238084" y="4228576"/>
                </a:cubicBezTo>
                <a:cubicBezTo>
                  <a:pt x="13176171" y="4280964"/>
                  <a:pt x="13104734" y="4300014"/>
                  <a:pt x="13042821" y="4304776"/>
                </a:cubicBezTo>
                <a:cubicBezTo>
                  <a:pt x="13042821" y="4309539"/>
                  <a:pt x="13038059" y="4309539"/>
                  <a:pt x="13033296" y="4314301"/>
                </a:cubicBezTo>
                <a:cubicBezTo>
                  <a:pt x="13061871" y="4319064"/>
                  <a:pt x="13095209" y="4323826"/>
                  <a:pt x="13123784" y="4338114"/>
                </a:cubicBezTo>
                <a:cubicBezTo>
                  <a:pt x="13152359" y="4357164"/>
                  <a:pt x="13199984" y="4404789"/>
                  <a:pt x="13199984" y="4419076"/>
                </a:cubicBezTo>
                <a:cubicBezTo>
                  <a:pt x="13199984" y="4428601"/>
                  <a:pt x="13190459" y="4414314"/>
                  <a:pt x="13190459" y="4423839"/>
                </a:cubicBezTo>
                <a:cubicBezTo>
                  <a:pt x="13190459" y="4438126"/>
                  <a:pt x="13209509" y="4466701"/>
                  <a:pt x="13228559" y="4480989"/>
                </a:cubicBezTo>
                <a:cubicBezTo>
                  <a:pt x="13233321" y="4485751"/>
                  <a:pt x="13252371" y="4490514"/>
                  <a:pt x="13261896" y="4500039"/>
                </a:cubicBezTo>
                <a:cubicBezTo>
                  <a:pt x="13257134" y="4495276"/>
                  <a:pt x="13247609" y="4490514"/>
                  <a:pt x="13238084" y="4490514"/>
                </a:cubicBezTo>
                <a:cubicBezTo>
                  <a:pt x="13223796" y="4490514"/>
                  <a:pt x="13114259" y="4490514"/>
                  <a:pt x="13114259" y="4500039"/>
                </a:cubicBezTo>
                <a:cubicBezTo>
                  <a:pt x="13114259" y="4514326"/>
                  <a:pt x="13123784" y="4509564"/>
                  <a:pt x="13123784" y="4514326"/>
                </a:cubicBezTo>
                <a:lnTo>
                  <a:pt x="13057109" y="4514326"/>
                </a:lnTo>
                <a:cubicBezTo>
                  <a:pt x="13000006" y="4490514"/>
                  <a:pt x="12952381" y="4466701"/>
                  <a:pt x="12899994" y="4428601"/>
                </a:cubicBezTo>
                <a:cubicBezTo>
                  <a:pt x="12895231" y="4433364"/>
                  <a:pt x="12899994" y="4433364"/>
                  <a:pt x="12899994" y="4442889"/>
                </a:cubicBezTo>
                <a:cubicBezTo>
                  <a:pt x="12899994" y="4457176"/>
                  <a:pt x="12876181" y="4466701"/>
                  <a:pt x="12861894" y="4476226"/>
                </a:cubicBezTo>
                <a:cubicBezTo>
                  <a:pt x="12871419" y="4485751"/>
                  <a:pt x="12885706" y="4495276"/>
                  <a:pt x="12890469" y="4504801"/>
                </a:cubicBezTo>
                <a:cubicBezTo>
                  <a:pt x="12880944" y="4514326"/>
                  <a:pt x="12871419" y="4519089"/>
                  <a:pt x="12861894" y="4523851"/>
                </a:cubicBezTo>
                <a:cubicBezTo>
                  <a:pt x="12866656" y="4538091"/>
                  <a:pt x="12885706" y="4552379"/>
                  <a:pt x="12885706" y="4566666"/>
                </a:cubicBezTo>
                <a:cubicBezTo>
                  <a:pt x="12885706" y="4623816"/>
                  <a:pt x="12833319" y="4604766"/>
                  <a:pt x="12790456" y="4619054"/>
                </a:cubicBezTo>
                <a:cubicBezTo>
                  <a:pt x="12790456" y="4628579"/>
                  <a:pt x="12790456" y="4642866"/>
                  <a:pt x="12780931" y="4661916"/>
                </a:cubicBezTo>
                <a:cubicBezTo>
                  <a:pt x="12795219" y="4661916"/>
                  <a:pt x="12809506" y="4661916"/>
                  <a:pt x="12823794" y="4657154"/>
                </a:cubicBezTo>
                <a:cubicBezTo>
                  <a:pt x="12823794" y="4661916"/>
                  <a:pt x="12828556" y="4671441"/>
                  <a:pt x="12833319" y="4676204"/>
                </a:cubicBezTo>
                <a:cubicBezTo>
                  <a:pt x="12847606" y="4680966"/>
                  <a:pt x="12861894" y="4690491"/>
                  <a:pt x="12880944" y="4690491"/>
                </a:cubicBezTo>
                <a:cubicBezTo>
                  <a:pt x="12899994" y="4695254"/>
                  <a:pt x="12919044" y="4685729"/>
                  <a:pt x="12947619" y="4690491"/>
                </a:cubicBezTo>
                <a:cubicBezTo>
                  <a:pt x="12966669" y="4690491"/>
                  <a:pt x="13000006" y="4709541"/>
                  <a:pt x="13014246" y="4709541"/>
                </a:cubicBezTo>
                <a:cubicBezTo>
                  <a:pt x="13023771" y="4709541"/>
                  <a:pt x="13033296" y="4704779"/>
                  <a:pt x="13038059" y="4704779"/>
                </a:cubicBezTo>
                <a:cubicBezTo>
                  <a:pt x="13033296" y="4704779"/>
                  <a:pt x="13023771" y="4704779"/>
                  <a:pt x="12938094" y="4709541"/>
                </a:cubicBezTo>
                <a:cubicBezTo>
                  <a:pt x="12904756" y="4709541"/>
                  <a:pt x="12866656" y="4719066"/>
                  <a:pt x="12838081" y="4733354"/>
                </a:cubicBezTo>
                <a:cubicBezTo>
                  <a:pt x="12804744" y="4747641"/>
                  <a:pt x="12780931" y="4766691"/>
                  <a:pt x="12752356" y="4776216"/>
                </a:cubicBezTo>
                <a:cubicBezTo>
                  <a:pt x="12719019" y="4785741"/>
                  <a:pt x="12671394" y="4761929"/>
                  <a:pt x="12652344" y="4809554"/>
                </a:cubicBezTo>
                <a:cubicBezTo>
                  <a:pt x="12733306" y="4814316"/>
                  <a:pt x="12866656" y="4819079"/>
                  <a:pt x="12923806" y="4933331"/>
                </a:cubicBezTo>
                <a:cubicBezTo>
                  <a:pt x="12914281" y="4928569"/>
                  <a:pt x="12904756" y="4923806"/>
                  <a:pt x="12895231" y="4923806"/>
                </a:cubicBezTo>
                <a:cubicBezTo>
                  <a:pt x="12880944" y="4923806"/>
                  <a:pt x="12861894" y="4933331"/>
                  <a:pt x="12842844" y="4938094"/>
                </a:cubicBezTo>
                <a:lnTo>
                  <a:pt x="12842844" y="4947619"/>
                </a:lnTo>
                <a:cubicBezTo>
                  <a:pt x="12842844" y="4957144"/>
                  <a:pt x="12819031" y="4947619"/>
                  <a:pt x="12804744" y="4952381"/>
                </a:cubicBezTo>
                <a:cubicBezTo>
                  <a:pt x="12823794" y="4976194"/>
                  <a:pt x="12842844" y="5004769"/>
                  <a:pt x="12861894" y="5033344"/>
                </a:cubicBezTo>
                <a:cubicBezTo>
                  <a:pt x="12842844" y="5038106"/>
                  <a:pt x="12819031" y="5038106"/>
                  <a:pt x="12795219" y="5042869"/>
                </a:cubicBezTo>
                <a:cubicBezTo>
                  <a:pt x="12819031" y="5071444"/>
                  <a:pt x="12795219" y="5114306"/>
                  <a:pt x="12833319" y="5152406"/>
                </a:cubicBezTo>
                <a:cubicBezTo>
                  <a:pt x="12790456" y="5142881"/>
                  <a:pt x="12747594" y="5138119"/>
                  <a:pt x="12704731" y="5123831"/>
                </a:cubicBezTo>
                <a:lnTo>
                  <a:pt x="12690444" y="5152406"/>
                </a:lnTo>
                <a:cubicBezTo>
                  <a:pt x="12680919" y="5166694"/>
                  <a:pt x="12638056" y="5185744"/>
                  <a:pt x="12642819" y="5214319"/>
                </a:cubicBezTo>
                <a:cubicBezTo>
                  <a:pt x="12647581" y="5214319"/>
                  <a:pt x="12642819" y="5219081"/>
                  <a:pt x="12657106" y="5219081"/>
                </a:cubicBezTo>
                <a:cubicBezTo>
                  <a:pt x="12666631" y="5219081"/>
                  <a:pt x="12709494" y="5204794"/>
                  <a:pt x="12719019" y="5204794"/>
                </a:cubicBezTo>
                <a:cubicBezTo>
                  <a:pt x="12733306" y="5204794"/>
                  <a:pt x="12757119" y="5219081"/>
                  <a:pt x="12776169" y="5219081"/>
                </a:cubicBezTo>
                <a:cubicBezTo>
                  <a:pt x="12795219" y="5223844"/>
                  <a:pt x="12814269" y="5219081"/>
                  <a:pt x="12833319" y="5219081"/>
                </a:cubicBezTo>
                <a:cubicBezTo>
                  <a:pt x="12823794" y="5219081"/>
                  <a:pt x="12814269" y="5228606"/>
                  <a:pt x="12804744" y="5233369"/>
                </a:cubicBezTo>
                <a:cubicBezTo>
                  <a:pt x="12814269" y="5242894"/>
                  <a:pt x="12842844" y="5276231"/>
                  <a:pt x="12852369" y="5290519"/>
                </a:cubicBezTo>
                <a:cubicBezTo>
                  <a:pt x="12823794" y="5295281"/>
                  <a:pt x="12795219" y="5304759"/>
                  <a:pt x="12766644" y="5309521"/>
                </a:cubicBezTo>
                <a:cubicBezTo>
                  <a:pt x="12771406" y="5314284"/>
                  <a:pt x="12776169" y="5323809"/>
                  <a:pt x="12780931" y="5328571"/>
                </a:cubicBezTo>
                <a:cubicBezTo>
                  <a:pt x="12776169" y="5333334"/>
                  <a:pt x="12766644" y="5333334"/>
                  <a:pt x="12757119" y="5338096"/>
                </a:cubicBezTo>
                <a:cubicBezTo>
                  <a:pt x="12785694" y="5395246"/>
                  <a:pt x="12861894" y="5490496"/>
                  <a:pt x="12928569" y="5504784"/>
                </a:cubicBezTo>
                <a:cubicBezTo>
                  <a:pt x="12914281" y="5538121"/>
                  <a:pt x="12895231" y="5533359"/>
                  <a:pt x="12885706" y="5533359"/>
                </a:cubicBezTo>
                <a:cubicBezTo>
                  <a:pt x="12852369" y="5533359"/>
                  <a:pt x="12771406" y="5466684"/>
                  <a:pt x="12757119" y="5433346"/>
                </a:cubicBezTo>
                <a:cubicBezTo>
                  <a:pt x="12752356" y="5438109"/>
                  <a:pt x="12752356" y="5433346"/>
                  <a:pt x="12752356" y="5442871"/>
                </a:cubicBezTo>
                <a:cubicBezTo>
                  <a:pt x="12752356" y="5476209"/>
                  <a:pt x="12795219" y="5533359"/>
                  <a:pt x="12833319" y="5561934"/>
                </a:cubicBezTo>
                <a:cubicBezTo>
                  <a:pt x="12814269" y="5566696"/>
                  <a:pt x="12780931" y="5571459"/>
                  <a:pt x="12766644" y="5571459"/>
                </a:cubicBezTo>
                <a:cubicBezTo>
                  <a:pt x="12733306" y="5571459"/>
                  <a:pt x="12699969" y="5447634"/>
                  <a:pt x="12690444" y="5438109"/>
                </a:cubicBezTo>
                <a:cubicBezTo>
                  <a:pt x="12666631" y="5395246"/>
                  <a:pt x="12638056" y="5409534"/>
                  <a:pt x="12609529" y="5395246"/>
                </a:cubicBezTo>
                <a:lnTo>
                  <a:pt x="12595241" y="5395246"/>
                </a:lnTo>
                <a:cubicBezTo>
                  <a:pt x="12590479" y="5404771"/>
                  <a:pt x="12590479" y="5414296"/>
                  <a:pt x="12590479" y="5423821"/>
                </a:cubicBezTo>
                <a:cubicBezTo>
                  <a:pt x="12590479" y="5438109"/>
                  <a:pt x="12590479" y="5466684"/>
                  <a:pt x="12604766" y="5485734"/>
                </a:cubicBezTo>
                <a:cubicBezTo>
                  <a:pt x="12609529" y="5495259"/>
                  <a:pt x="12623816" y="5500021"/>
                  <a:pt x="12628531" y="5509546"/>
                </a:cubicBezTo>
                <a:cubicBezTo>
                  <a:pt x="12638056" y="5514309"/>
                  <a:pt x="12633294" y="5533359"/>
                  <a:pt x="12642819" y="5542884"/>
                </a:cubicBezTo>
                <a:cubicBezTo>
                  <a:pt x="12671394" y="5585746"/>
                  <a:pt x="12738069" y="5628609"/>
                  <a:pt x="12790456" y="5652421"/>
                </a:cubicBezTo>
                <a:cubicBezTo>
                  <a:pt x="12776169" y="5671471"/>
                  <a:pt x="12776169" y="5690473"/>
                  <a:pt x="12752356" y="5690473"/>
                </a:cubicBezTo>
                <a:cubicBezTo>
                  <a:pt x="12690444" y="5690473"/>
                  <a:pt x="12604766" y="5590509"/>
                  <a:pt x="12552379" y="5557171"/>
                </a:cubicBezTo>
                <a:cubicBezTo>
                  <a:pt x="12519041" y="5533359"/>
                  <a:pt x="12466654" y="5495259"/>
                  <a:pt x="12428554" y="5500021"/>
                </a:cubicBezTo>
                <a:cubicBezTo>
                  <a:pt x="12452366" y="5538121"/>
                  <a:pt x="12509516" y="5547646"/>
                  <a:pt x="12528566" y="5566696"/>
                </a:cubicBezTo>
                <a:cubicBezTo>
                  <a:pt x="12509516" y="5561934"/>
                  <a:pt x="12480941" y="5557171"/>
                  <a:pt x="12471416" y="5557171"/>
                </a:cubicBezTo>
                <a:cubicBezTo>
                  <a:pt x="12457129" y="5557171"/>
                  <a:pt x="12385691" y="5571459"/>
                  <a:pt x="12342829" y="5576221"/>
                </a:cubicBezTo>
                <a:cubicBezTo>
                  <a:pt x="12347591" y="5580984"/>
                  <a:pt x="12357116" y="5585746"/>
                  <a:pt x="12361879" y="5590509"/>
                </a:cubicBezTo>
                <a:cubicBezTo>
                  <a:pt x="12342829" y="5590509"/>
                  <a:pt x="12304729" y="5600034"/>
                  <a:pt x="12295204" y="5600034"/>
                </a:cubicBezTo>
                <a:cubicBezTo>
                  <a:pt x="12280916" y="5600034"/>
                  <a:pt x="12166663" y="5533359"/>
                  <a:pt x="12099988" y="5500021"/>
                </a:cubicBezTo>
                <a:cubicBezTo>
                  <a:pt x="12214288" y="5533359"/>
                  <a:pt x="12319016" y="5509546"/>
                  <a:pt x="12447604" y="5523834"/>
                </a:cubicBezTo>
                <a:cubicBezTo>
                  <a:pt x="12409504" y="5466684"/>
                  <a:pt x="12371404" y="5485734"/>
                  <a:pt x="12333304" y="5490496"/>
                </a:cubicBezTo>
                <a:lnTo>
                  <a:pt x="12352354" y="5471446"/>
                </a:lnTo>
                <a:lnTo>
                  <a:pt x="12352354" y="5452396"/>
                </a:lnTo>
                <a:cubicBezTo>
                  <a:pt x="12328541" y="5457159"/>
                  <a:pt x="12280916" y="5452396"/>
                  <a:pt x="12271391" y="5452396"/>
                </a:cubicBezTo>
                <a:cubicBezTo>
                  <a:pt x="12257104" y="5452396"/>
                  <a:pt x="12200000" y="5461921"/>
                  <a:pt x="12166663" y="5471446"/>
                </a:cubicBezTo>
                <a:cubicBezTo>
                  <a:pt x="12138088" y="5480971"/>
                  <a:pt x="12099988" y="5457159"/>
                  <a:pt x="12090463" y="5495259"/>
                </a:cubicBezTo>
                <a:lnTo>
                  <a:pt x="12080938" y="5485734"/>
                </a:lnTo>
                <a:cubicBezTo>
                  <a:pt x="12076175" y="5490496"/>
                  <a:pt x="12066650" y="5495259"/>
                  <a:pt x="12057125" y="5500021"/>
                </a:cubicBezTo>
                <a:cubicBezTo>
                  <a:pt x="12066650" y="5509546"/>
                  <a:pt x="12085700" y="5519071"/>
                  <a:pt x="12085700" y="5533359"/>
                </a:cubicBezTo>
                <a:cubicBezTo>
                  <a:pt x="12085700" y="5590509"/>
                  <a:pt x="11923775" y="5585746"/>
                  <a:pt x="11914250" y="5590509"/>
                </a:cubicBezTo>
                <a:cubicBezTo>
                  <a:pt x="11866625" y="5600034"/>
                  <a:pt x="11823811" y="5604796"/>
                  <a:pt x="11785711" y="5628609"/>
                </a:cubicBezTo>
                <a:cubicBezTo>
                  <a:pt x="11785711" y="5633371"/>
                  <a:pt x="11785711" y="5638134"/>
                  <a:pt x="11790473" y="5642896"/>
                </a:cubicBezTo>
                <a:cubicBezTo>
                  <a:pt x="11776186" y="5638134"/>
                  <a:pt x="11757136" y="5633371"/>
                  <a:pt x="11742848" y="5623846"/>
                </a:cubicBezTo>
                <a:cubicBezTo>
                  <a:pt x="11728561" y="5642896"/>
                  <a:pt x="11709511" y="5671471"/>
                  <a:pt x="11685698" y="5695236"/>
                </a:cubicBezTo>
                <a:cubicBezTo>
                  <a:pt x="11671411" y="5685711"/>
                  <a:pt x="11652361" y="5676234"/>
                  <a:pt x="11638073" y="5657184"/>
                </a:cubicBezTo>
                <a:cubicBezTo>
                  <a:pt x="11647598" y="5666709"/>
                  <a:pt x="11661886" y="5680948"/>
                  <a:pt x="11671411" y="5685711"/>
                </a:cubicBezTo>
                <a:cubicBezTo>
                  <a:pt x="11676173" y="5685711"/>
                  <a:pt x="11680936" y="5685711"/>
                  <a:pt x="11685698" y="5680948"/>
                </a:cubicBezTo>
                <a:cubicBezTo>
                  <a:pt x="11671411" y="5633371"/>
                  <a:pt x="11652361" y="5552409"/>
                  <a:pt x="11652361" y="5538121"/>
                </a:cubicBezTo>
                <a:cubicBezTo>
                  <a:pt x="11652361" y="5528596"/>
                  <a:pt x="11661886" y="5495259"/>
                  <a:pt x="11666648" y="5476209"/>
                </a:cubicBezTo>
                <a:cubicBezTo>
                  <a:pt x="11666648" y="5476209"/>
                  <a:pt x="11666648" y="5471446"/>
                  <a:pt x="11657123" y="5471446"/>
                </a:cubicBezTo>
                <a:cubicBezTo>
                  <a:pt x="11595211" y="5471446"/>
                  <a:pt x="11576161" y="5619084"/>
                  <a:pt x="11576161" y="5623846"/>
                </a:cubicBezTo>
                <a:cubicBezTo>
                  <a:pt x="11576161" y="5638134"/>
                  <a:pt x="11609498" y="5661946"/>
                  <a:pt x="11623786" y="5680948"/>
                </a:cubicBezTo>
                <a:lnTo>
                  <a:pt x="11633311" y="5671471"/>
                </a:lnTo>
                <a:cubicBezTo>
                  <a:pt x="11633311" y="5676234"/>
                  <a:pt x="11628548" y="5680948"/>
                  <a:pt x="11628548" y="5685711"/>
                </a:cubicBezTo>
                <a:cubicBezTo>
                  <a:pt x="11614261" y="5676234"/>
                  <a:pt x="11604736" y="5657184"/>
                  <a:pt x="11585686" y="5638134"/>
                </a:cubicBezTo>
                <a:cubicBezTo>
                  <a:pt x="11576161" y="5647659"/>
                  <a:pt x="11566636" y="5652421"/>
                  <a:pt x="11557111" y="5652421"/>
                </a:cubicBezTo>
                <a:cubicBezTo>
                  <a:pt x="11557111" y="5647659"/>
                  <a:pt x="11561873" y="5647659"/>
                  <a:pt x="11561873" y="5633371"/>
                </a:cubicBezTo>
                <a:cubicBezTo>
                  <a:pt x="11561873" y="5623846"/>
                  <a:pt x="11552348" y="5590509"/>
                  <a:pt x="11552348" y="5580984"/>
                </a:cubicBezTo>
                <a:cubicBezTo>
                  <a:pt x="11552348" y="5557171"/>
                  <a:pt x="11557111" y="5514309"/>
                  <a:pt x="11599973" y="5490496"/>
                </a:cubicBezTo>
                <a:cubicBezTo>
                  <a:pt x="11599973" y="5490496"/>
                  <a:pt x="11599973" y="5485734"/>
                  <a:pt x="11590448" y="5485734"/>
                </a:cubicBezTo>
                <a:cubicBezTo>
                  <a:pt x="11514248" y="5485734"/>
                  <a:pt x="11480958" y="5585746"/>
                  <a:pt x="11438096" y="5647659"/>
                </a:cubicBezTo>
                <a:cubicBezTo>
                  <a:pt x="11414283" y="5623846"/>
                  <a:pt x="11376183" y="5590509"/>
                  <a:pt x="11385708" y="5566696"/>
                </a:cubicBezTo>
                <a:cubicBezTo>
                  <a:pt x="11385708" y="5566696"/>
                  <a:pt x="11385708" y="5561934"/>
                  <a:pt x="11376183" y="5561934"/>
                </a:cubicBezTo>
                <a:cubicBezTo>
                  <a:pt x="11361896" y="5561934"/>
                  <a:pt x="11314271" y="5595271"/>
                  <a:pt x="11285696" y="5604796"/>
                </a:cubicBezTo>
                <a:lnTo>
                  <a:pt x="11271408" y="5604796"/>
                </a:lnTo>
                <a:lnTo>
                  <a:pt x="11271408" y="5585746"/>
                </a:lnTo>
                <a:lnTo>
                  <a:pt x="11180921" y="5585746"/>
                </a:lnTo>
                <a:cubicBezTo>
                  <a:pt x="11180921" y="5580984"/>
                  <a:pt x="11190446" y="5580984"/>
                  <a:pt x="11199971" y="5561934"/>
                </a:cubicBezTo>
                <a:cubicBezTo>
                  <a:pt x="11180921" y="5557171"/>
                  <a:pt x="11152346" y="5561934"/>
                  <a:pt x="11133296" y="5552409"/>
                </a:cubicBezTo>
                <a:cubicBezTo>
                  <a:pt x="11104721" y="5547646"/>
                  <a:pt x="11076194" y="5514309"/>
                  <a:pt x="11061906" y="5514309"/>
                </a:cubicBezTo>
                <a:cubicBezTo>
                  <a:pt x="11042856" y="5514309"/>
                  <a:pt x="11023806" y="5538121"/>
                  <a:pt x="10971419" y="5538121"/>
                </a:cubicBezTo>
                <a:cubicBezTo>
                  <a:pt x="10919031" y="5538121"/>
                  <a:pt x="10857119" y="5509546"/>
                  <a:pt x="10823781" y="5509546"/>
                </a:cubicBezTo>
                <a:cubicBezTo>
                  <a:pt x="10823781" y="5509546"/>
                  <a:pt x="10728531" y="5552409"/>
                  <a:pt x="10709529" y="5552409"/>
                </a:cubicBezTo>
                <a:cubicBezTo>
                  <a:pt x="10700004" y="5552409"/>
                  <a:pt x="10619042" y="5533359"/>
                  <a:pt x="10576179" y="5523834"/>
                </a:cubicBezTo>
                <a:cubicBezTo>
                  <a:pt x="10561892" y="5542884"/>
                  <a:pt x="10547604" y="5585746"/>
                  <a:pt x="10533317" y="5619084"/>
                </a:cubicBezTo>
                <a:cubicBezTo>
                  <a:pt x="10519029" y="5647659"/>
                  <a:pt x="10485692" y="5680948"/>
                  <a:pt x="10471404" y="5699998"/>
                </a:cubicBezTo>
                <a:cubicBezTo>
                  <a:pt x="10476167" y="5652421"/>
                  <a:pt x="10419017" y="5614321"/>
                  <a:pt x="10438067" y="5566696"/>
                </a:cubicBezTo>
                <a:cubicBezTo>
                  <a:pt x="10423779" y="5571459"/>
                  <a:pt x="10414254" y="5571459"/>
                  <a:pt x="10409492" y="5576221"/>
                </a:cubicBezTo>
                <a:cubicBezTo>
                  <a:pt x="10414254" y="5561934"/>
                  <a:pt x="10423779" y="5533359"/>
                  <a:pt x="10423779" y="5523834"/>
                </a:cubicBezTo>
                <a:cubicBezTo>
                  <a:pt x="10423779" y="5519071"/>
                  <a:pt x="10385679" y="5495259"/>
                  <a:pt x="10371392" y="5476209"/>
                </a:cubicBezTo>
                <a:cubicBezTo>
                  <a:pt x="10352342" y="5480971"/>
                  <a:pt x="10323814" y="5480971"/>
                  <a:pt x="10304764" y="5471446"/>
                </a:cubicBezTo>
                <a:cubicBezTo>
                  <a:pt x="10271427" y="5461921"/>
                  <a:pt x="10209514" y="5428584"/>
                  <a:pt x="10195227" y="5428584"/>
                </a:cubicBezTo>
                <a:cubicBezTo>
                  <a:pt x="10166652" y="5428584"/>
                  <a:pt x="10133314" y="5452396"/>
                  <a:pt x="10099977" y="5485734"/>
                </a:cubicBezTo>
                <a:cubicBezTo>
                  <a:pt x="10090452" y="5495259"/>
                  <a:pt x="10071402" y="5495259"/>
                  <a:pt x="10066639" y="5504784"/>
                </a:cubicBezTo>
                <a:cubicBezTo>
                  <a:pt x="10028539" y="5557171"/>
                  <a:pt x="9966627" y="5619084"/>
                  <a:pt x="9961864" y="5676234"/>
                </a:cubicBezTo>
                <a:cubicBezTo>
                  <a:pt x="9957149" y="5657184"/>
                  <a:pt x="9942861" y="5628609"/>
                  <a:pt x="9942861" y="5614321"/>
                </a:cubicBezTo>
                <a:cubicBezTo>
                  <a:pt x="9942861" y="5604796"/>
                  <a:pt x="9976152" y="5552409"/>
                  <a:pt x="9976152" y="5542884"/>
                </a:cubicBezTo>
                <a:cubicBezTo>
                  <a:pt x="9976152" y="5528596"/>
                  <a:pt x="9999964" y="5519071"/>
                  <a:pt x="10014252" y="5509546"/>
                </a:cubicBezTo>
                <a:cubicBezTo>
                  <a:pt x="9999964" y="5504784"/>
                  <a:pt x="9980914" y="5500021"/>
                  <a:pt x="9971389" y="5500021"/>
                </a:cubicBezTo>
                <a:cubicBezTo>
                  <a:pt x="9957149" y="5500021"/>
                  <a:pt x="9947624" y="5504784"/>
                  <a:pt x="9938099" y="5509546"/>
                </a:cubicBezTo>
                <a:cubicBezTo>
                  <a:pt x="9938099" y="5509546"/>
                  <a:pt x="9933336" y="5504784"/>
                  <a:pt x="9928574" y="5504784"/>
                </a:cubicBezTo>
                <a:cubicBezTo>
                  <a:pt x="9947624" y="5500021"/>
                  <a:pt x="9966627" y="5480971"/>
                  <a:pt x="9980914" y="5466684"/>
                </a:cubicBezTo>
                <a:lnTo>
                  <a:pt x="9980914" y="5457159"/>
                </a:lnTo>
                <a:cubicBezTo>
                  <a:pt x="9990439" y="5452396"/>
                  <a:pt x="10033302" y="5438109"/>
                  <a:pt x="10033302" y="5419059"/>
                </a:cubicBezTo>
                <a:cubicBezTo>
                  <a:pt x="10047589" y="5423821"/>
                  <a:pt x="10090452" y="5423821"/>
                  <a:pt x="10109502" y="5414296"/>
                </a:cubicBezTo>
                <a:cubicBezTo>
                  <a:pt x="10119027" y="5366671"/>
                  <a:pt x="10047589" y="5304759"/>
                  <a:pt x="10004727" y="5304759"/>
                </a:cubicBezTo>
                <a:cubicBezTo>
                  <a:pt x="9995202" y="5304759"/>
                  <a:pt x="9990439" y="5323809"/>
                  <a:pt x="9990439" y="5338096"/>
                </a:cubicBezTo>
                <a:cubicBezTo>
                  <a:pt x="9990439" y="5347621"/>
                  <a:pt x="10009489" y="5385721"/>
                  <a:pt x="10009489" y="5400009"/>
                </a:cubicBezTo>
                <a:cubicBezTo>
                  <a:pt x="10009489" y="5409534"/>
                  <a:pt x="9990439" y="5423821"/>
                  <a:pt x="9976152" y="5438109"/>
                </a:cubicBezTo>
                <a:cubicBezTo>
                  <a:pt x="9985677" y="5428584"/>
                  <a:pt x="9995202" y="5423821"/>
                  <a:pt x="9995202" y="5409534"/>
                </a:cubicBezTo>
                <a:cubicBezTo>
                  <a:pt x="9995202" y="5400009"/>
                  <a:pt x="9976152" y="5385721"/>
                  <a:pt x="9966627" y="5371434"/>
                </a:cubicBezTo>
                <a:cubicBezTo>
                  <a:pt x="9961864" y="5361909"/>
                  <a:pt x="9966627" y="5352384"/>
                  <a:pt x="9966627" y="5342859"/>
                </a:cubicBezTo>
                <a:cubicBezTo>
                  <a:pt x="9966627" y="5328571"/>
                  <a:pt x="9971389" y="5309521"/>
                  <a:pt x="9976152" y="5285756"/>
                </a:cubicBezTo>
                <a:cubicBezTo>
                  <a:pt x="9957149" y="5290519"/>
                  <a:pt x="9914286" y="5280994"/>
                  <a:pt x="9899999" y="5261944"/>
                </a:cubicBezTo>
                <a:cubicBezTo>
                  <a:pt x="9866661" y="5228606"/>
                  <a:pt x="9819036" y="5161931"/>
                  <a:pt x="9819036" y="5152406"/>
                </a:cubicBezTo>
                <a:cubicBezTo>
                  <a:pt x="9819036" y="5138119"/>
                  <a:pt x="9838086" y="5128594"/>
                  <a:pt x="9847611" y="5119069"/>
                </a:cubicBezTo>
                <a:cubicBezTo>
                  <a:pt x="9852374" y="5114306"/>
                  <a:pt x="9852374" y="5104781"/>
                  <a:pt x="9852374" y="5095256"/>
                </a:cubicBezTo>
                <a:cubicBezTo>
                  <a:pt x="9847611" y="5076206"/>
                  <a:pt x="9866661" y="5042869"/>
                  <a:pt x="9890474" y="5042869"/>
                </a:cubicBezTo>
                <a:cubicBezTo>
                  <a:pt x="9909524" y="5042869"/>
                  <a:pt x="9928574" y="5042869"/>
                  <a:pt x="9947624" y="5038106"/>
                </a:cubicBezTo>
                <a:cubicBezTo>
                  <a:pt x="9952386" y="5038106"/>
                  <a:pt x="9957149" y="5033344"/>
                  <a:pt x="9961864" y="5028581"/>
                </a:cubicBezTo>
                <a:cubicBezTo>
                  <a:pt x="9980914" y="5023819"/>
                  <a:pt x="9995202" y="5023819"/>
                  <a:pt x="10019014" y="5023819"/>
                </a:cubicBezTo>
                <a:cubicBezTo>
                  <a:pt x="10023777" y="5028581"/>
                  <a:pt x="10028539" y="5033344"/>
                  <a:pt x="10028539" y="5038106"/>
                </a:cubicBezTo>
                <a:cubicBezTo>
                  <a:pt x="10038064" y="5114306"/>
                  <a:pt x="10071402" y="5119069"/>
                  <a:pt x="10071402" y="5171456"/>
                </a:cubicBezTo>
                <a:cubicBezTo>
                  <a:pt x="10071402" y="5180981"/>
                  <a:pt x="10066639" y="5214319"/>
                  <a:pt x="10061877" y="5233369"/>
                </a:cubicBezTo>
                <a:cubicBezTo>
                  <a:pt x="10095214" y="5233369"/>
                  <a:pt x="10133314" y="5242894"/>
                  <a:pt x="10166652" y="5242894"/>
                </a:cubicBezTo>
                <a:cubicBezTo>
                  <a:pt x="10142839" y="5252419"/>
                  <a:pt x="10114264" y="5252419"/>
                  <a:pt x="10090452" y="5257181"/>
                </a:cubicBezTo>
                <a:cubicBezTo>
                  <a:pt x="10095214" y="5261944"/>
                  <a:pt x="10109502" y="5271469"/>
                  <a:pt x="10128552" y="5276231"/>
                </a:cubicBezTo>
                <a:cubicBezTo>
                  <a:pt x="10114264" y="5280994"/>
                  <a:pt x="10099977" y="5280994"/>
                  <a:pt x="10085689" y="5285756"/>
                </a:cubicBezTo>
                <a:cubicBezTo>
                  <a:pt x="10090452" y="5295281"/>
                  <a:pt x="10104739" y="5309521"/>
                  <a:pt x="10119027" y="5314284"/>
                </a:cubicBezTo>
                <a:cubicBezTo>
                  <a:pt x="10099977" y="5314284"/>
                  <a:pt x="10076164" y="5309521"/>
                  <a:pt x="10052352" y="5299996"/>
                </a:cubicBezTo>
                <a:cubicBezTo>
                  <a:pt x="10066639" y="5319046"/>
                  <a:pt x="10085689" y="5333334"/>
                  <a:pt x="10104739" y="5347621"/>
                </a:cubicBezTo>
                <a:cubicBezTo>
                  <a:pt x="10119027" y="5333334"/>
                  <a:pt x="10147602" y="5285756"/>
                  <a:pt x="10171414" y="5285756"/>
                </a:cubicBezTo>
                <a:cubicBezTo>
                  <a:pt x="10176177" y="5304759"/>
                  <a:pt x="10185702" y="5323809"/>
                  <a:pt x="10190464" y="5347621"/>
                </a:cubicBezTo>
                <a:cubicBezTo>
                  <a:pt x="10195227" y="5361909"/>
                  <a:pt x="10195227" y="5390484"/>
                  <a:pt x="10195227" y="5409534"/>
                </a:cubicBezTo>
                <a:cubicBezTo>
                  <a:pt x="10209514" y="5400009"/>
                  <a:pt x="10214277" y="5371434"/>
                  <a:pt x="10238089" y="5376196"/>
                </a:cubicBezTo>
                <a:cubicBezTo>
                  <a:pt x="10233327" y="5380959"/>
                  <a:pt x="10223802" y="5380959"/>
                  <a:pt x="10223802" y="5395246"/>
                </a:cubicBezTo>
                <a:cubicBezTo>
                  <a:pt x="10223802" y="5428584"/>
                  <a:pt x="10309527" y="5457159"/>
                  <a:pt x="10314289" y="5457159"/>
                </a:cubicBezTo>
                <a:cubicBezTo>
                  <a:pt x="10333339" y="5461921"/>
                  <a:pt x="10352342" y="5461921"/>
                  <a:pt x="10371392" y="5461921"/>
                </a:cubicBezTo>
                <a:cubicBezTo>
                  <a:pt x="10380917" y="5409534"/>
                  <a:pt x="10438067" y="5419059"/>
                  <a:pt x="10466642" y="5419059"/>
                </a:cubicBezTo>
                <a:cubicBezTo>
                  <a:pt x="10452354" y="5409534"/>
                  <a:pt x="10395204" y="5395246"/>
                  <a:pt x="10423779" y="5361909"/>
                </a:cubicBezTo>
                <a:cubicBezTo>
                  <a:pt x="10376154" y="5347621"/>
                  <a:pt x="10338102" y="5357146"/>
                  <a:pt x="10295239" y="5323809"/>
                </a:cubicBezTo>
                <a:cubicBezTo>
                  <a:pt x="10290477" y="5319046"/>
                  <a:pt x="10280952" y="5323809"/>
                  <a:pt x="10280952" y="5309521"/>
                </a:cubicBezTo>
                <a:cubicBezTo>
                  <a:pt x="10280952" y="5299996"/>
                  <a:pt x="10290477" y="5299996"/>
                  <a:pt x="10290477" y="5295281"/>
                </a:cubicBezTo>
                <a:cubicBezTo>
                  <a:pt x="10257139" y="5271469"/>
                  <a:pt x="10223802" y="5233369"/>
                  <a:pt x="10199989" y="5219081"/>
                </a:cubicBezTo>
                <a:cubicBezTo>
                  <a:pt x="10233327" y="5219081"/>
                  <a:pt x="10285714" y="5219081"/>
                  <a:pt x="10319052" y="5214319"/>
                </a:cubicBezTo>
                <a:cubicBezTo>
                  <a:pt x="10314289" y="5209556"/>
                  <a:pt x="10309527" y="5204794"/>
                  <a:pt x="10304764" y="5204794"/>
                </a:cubicBezTo>
                <a:cubicBezTo>
                  <a:pt x="10328577" y="5204794"/>
                  <a:pt x="10357104" y="5204794"/>
                  <a:pt x="10385679" y="5200031"/>
                </a:cubicBezTo>
                <a:cubicBezTo>
                  <a:pt x="10366629" y="5176219"/>
                  <a:pt x="10342817" y="5147644"/>
                  <a:pt x="10328577" y="5123831"/>
                </a:cubicBezTo>
                <a:cubicBezTo>
                  <a:pt x="10333339" y="5119069"/>
                  <a:pt x="10333339" y="5119069"/>
                  <a:pt x="10342817" y="5119069"/>
                </a:cubicBezTo>
                <a:cubicBezTo>
                  <a:pt x="10414254" y="5119069"/>
                  <a:pt x="10552367" y="5185744"/>
                  <a:pt x="10614279" y="5214319"/>
                </a:cubicBezTo>
                <a:cubicBezTo>
                  <a:pt x="10614279" y="5214319"/>
                  <a:pt x="10619042" y="5219081"/>
                  <a:pt x="10628567" y="5214319"/>
                </a:cubicBezTo>
                <a:cubicBezTo>
                  <a:pt x="10595229" y="5190506"/>
                  <a:pt x="10571417" y="5128594"/>
                  <a:pt x="10571417" y="5100019"/>
                </a:cubicBezTo>
                <a:cubicBezTo>
                  <a:pt x="10571417" y="5038106"/>
                  <a:pt x="10638092" y="5061919"/>
                  <a:pt x="10680954" y="5052394"/>
                </a:cubicBezTo>
                <a:cubicBezTo>
                  <a:pt x="10680954" y="5047631"/>
                  <a:pt x="10685717" y="5042869"/>
                  <a:pt x="10685717" y="5033344"/>
                </a:cubicBezTo>
                <a:cubicBezTo>
                  <a:pt x="10685717" y="5019056"/>
                  <a:pt x="10666667" y="5004769"/>
                  <a:pt x="10652379" y="5000006"/>
                </a:cubicBezTo>
                <a:cubicBezTo>
                  <a:pt x="10657142" y="5000006"/>
                  <a:pt x="10661904" y="5000006"/>
                  <a:pt x="10666667" y="5004769"/>
                </a:cubicBezTo>
                <a:cubicBezTo>
                  <a:pt x="10671429" y="4990481"/>
                  <a:pt x="10666667" y="4966669"/>
                  <a:pt x="10666667" y="4957144"/>
                </a:cubicBezTo>
                <a:cubicBezTo>
                  <a:pt x="10666667" y="4938094"/>
                  <a:pt x="10685717" y="4876229"/>
                  <a:pt x="10704767" y="4876229"/>
                </a:cubicBezTo>
                <a:cubicBezTo>
                  <a:pt x="10704767" y="4876229"/>
                  <a:pt x="10742819" y="4885754"/>
                  <a:pt x="10742819" y="4880991"/>
                </a:cubicBezTo>
                <a:cubicBezTo>
                  <a:pt x="10742819" y="4871466"/>
                  <a:pt x="10728531" y="4866704"/>
                  <a:pt x="10728531" y="4852416"/>
                </a:cubicBezTo>
                <a:cubicBezTo>
                  <a:pt x="10728531" y="4842891"/>
                  <a:pt x="10752344" y="4819079"/>
                  <a:pt x="10766631" y="4819079"/>
                </a:cubicBezTo>
                <a:cubicBezTo>
                  <a:pt x="10776156" y="4819079"/>
                  <a:pt x="10776156" y="4823841"/>
                  <a:pt x="10780919" y="4828604"/>
                </a:cubicBezTo>
                <a:cubicBezTo>
                  <a:pt x="10785681" y="4819079"/>
                  <a:pt x="10790444" y="4809554"/>
                  <a:pt x="10790444" y="4800029"/>
                </a:cubicBezTo>
                <a:cubicBezTo>
                  <a:pt x="10757106" y="4785741"/>
                  <a:pt x="10690479" y="4761929"/>
                  <a:pt x="10680954" y="4719066"/>
                </a:cubicBezTo>
                <a:cubicBezTo>
                  <a:pt x="10671429" y="4685729"/>
                  <a:pt x="10685717" y="4657154"/>
                  <a:pt x="10666667" y="4638104"/>
                </a:cubicBezTo>
                <a:cubicBezTo>
                  <a:pt x="10671429" y="4638104"/>
                  <a:pt x="10680954" y="4638104"/>
                  <a:pt x="10685717" y="4642866"/>
                </a:cubicBezTo>
                <a:cubicBezTo>
                  <a:pt x="10690479" y="4638104"/>
                  <a:pt x="10695242" y="4633341"/>
                  <a:pt x="10695242" y="4619054"/>
                </a:cubicBezTo>
                <a:cubicBezTo>
                  <a:pt x="10695242" y="4609529"/>
                  <a:pt x="10676192" y="4576191"/>
                  <a:pt x="10666667" y="4552379"/>
                </a:cubicBezTo>
                <a:lnTo>
                  <a:pt x="10638092" y="4552379"/>
                </a:lnTo>
                <a:lnTo>
                  <a:pt x="7152370" y="4842891"/>
                </a:lnTo>
                <a:cubicBezTo>
                  <a:pt x="7147608" y="4842891"/>
                  <a:pt x="7142845" y="4838129"/>
                  <a:pt x="7133320" y="4828604"/>
                </a:cubicBezTo>
                <a:lnTo>
                  <a:pt x="7123795" y="4838129"/>
                </a:lnTo>
                <a:cubicBezTo>
                  <a:pt x="7119033" y="4947619"/>
                  <a:pt x="7109508" y="5057156"/>
                  <a:pt x="7104745" y="5171456"/>
                </a:cubicBezTo>
                <a:lnTo>
                  <a:pt x="6885718" y="5171456"/>
                </a:lnTo>
                <a:lnTo>
                  <a:pt x="6904768" y="4866704"/>
                </a:lnTo>
                <a:cubicBezTo>
                  <a:pt x="6900006" y="4861941"/>
                  <a:pt x="6900006" y="4861941"/>
                  <a:pt x="6890481" y="4861941"/>
                </a:cubicBezTo>
                <a:cubicBezTo>
                  <a:pt x="6876193" y="4861941"/>
                  <a:pt x="5866638" y="4947619"/>
                  <a:pt x="5357146" y="4990481"/>
                </a:cubicBezTo>
                <a:lnTo>
                  <a:pt x="5347621" y="5000006"/>
                </a:lnTo>
                <a:cubicBezTo>
                  <a:pt x="5333333" y="5152406"/>
                  <a:pt x="5299996" y="5442871"/>
                  <a:pt x="5299996" y="5452396"/>
                </a:cubicBezTo>
                <a:cubicBezTo>
                  <a:pt x="5299996" y="5466684"/>
                  <a:pt x="5309521" y="5480971"/>
                  <a:pt x="5319046" y="5495259"/>
                </a:cubicBezTo>
                <a:cubicBezTo>
                  <a:pt x="5328571" y="5504784"/>
                  <a:pt x="5352383" y="5500021"/>
                  <a:pt x="5366671" y="5509546"/>
                </a:cubicBezTo>
                <a:cubicBezTo>
                  <a:pt x="5380958" y="5523834"/>
                  <a:pt x="5390436" y="5547646"/>
                  <a:pt x="5409486" y="5571459"/>
                </a:cubicBezTo>
                <a:cubicBezTo>
                  <a:pt x="5419011" y="5580984"/>
                  <a:pt x="5428536" y="5604796"/>
                  <a:pt x="5438061" y="5619084"/>
                </a:cubicBezTo>
                <a:cubicBezTo>
                  <a:pt x="5442823" y="5628609"/>
                  <a:pt x="5461873" y="5628609"/>
                  <a:pt x="5466636" y="5633371"/>
                </a:cubicBezTo>
                <a:cubicBezTo>
                  <a:pt x="5485686" y="5647659"/>
                  <a:pt x="5509498" y="5676234"/>
                  <a:pt x="5533311" y="5680948"/>
                </a:cubicBezTo>
                <a:cubicBezTo>
                  <a:pt x="5538073" y="5685711"/>
                  <a:pt x="5547598" y="5690473"/>
                  <a:pt x="5547598" y="5695236"/>
                </a:cubicBezTo>
                <a:cubicBezTo>
                  <a:pt x="5519023" y="5666709"/>
                  <a:pt x="5485686" y="5685711"/>
                  <a:pt x="5471398" y="5647659"/>
                </a:cubicBezTo>
                <a:cubicBezTo>
                  <a:pt x="5466636" y="5647659"/>
                  <a:pt x="5461873" y="5647659"/>
                  <a:pt x="5457111" y="5652421"/>
                </a:cubicBezTo>
                <a:cubicBezTo>
                  <a:pt x="5466636" y="5666709"/>
                  <a:pt x="5471398" y="5680948"/>
                  <a:pt x="5476161" y="5695236"/>
                </a:cubicBezTo>
                <a:cubicBezTo>
                  <a:pt x="5461873" y="5671471"/>
                  <a:pt x="5447586" y="5638134"/>
                  <a:pt x="5423773" y="5609559"/>
                </a:cubicBezTo>
                <a:cubicBezTo>
                  <a:pt x="5419011" y="5614321"/>
                  <a:pt x="5419011" y="5609559"/>
                  <a:pt x="5419011" y="5619084"/>
                </a:cubicBezTo>
                <a:cubicBezTo>
                  <a:pt x="5419011" y="5633371"/>
                  <a:pt x="5428536" y="5657184"/>
                  <a:pt x="5433298" y="5671471"/>
                </a:cubicBezTo>
                <a:cubicBezTo>
                  <a:pt x="5404723" y="5647659"/>
                  <a:pt x="5409486" y="5614321"/>
                  <a:pt x="5399961" y="5590509"/>
                </a:cubicBezTo>
                <a:cubicBezTo>
                  <a:pt x="5399961" y="5585746"/>
                  <a:pt x="5390436" y="5576221"/>
                  <a:pt x="5385721" y="5571459"/>
                </a:cubicBezTo>
                <a:cubicBezTo>
                  <a:pt x="5376196" y="5566696"/>
                  <a:pt x="5371433" y="5547646"/>
                  <a:pt x="5361908" y="5542884"/>
                </a:cubicBezTo>
                <a:cubicBezTo>
                  <a:pt x="5342858" y="5538121"/>
                  <a:pt x="5319046" y="5523834"/>
                  <a:pt x="5295233" y="5519071"/>
                </a:cubicBezTo>
                <a:cubicBezTo>
                  <a:pt x="5295233" y="5523834"/>
                  <a:pt x="5299996" y="5523834"/>
                  <a:pt x="5299996" y="5538121"/>
                </a:cubicBezTo>
                <a:cubicBezTo>
                  <a:pt x="5299996" y="5552409"/>
                  <a:pt x="5290471" y="5542884"/>
                  <a:pt x="5290471" y="5580984"/>
                </a:cubicBezTo>
                <a:lnTo>
                  <a:pt x="5276183" y="5580984"/>
                </a:lnTo>
                <a:cubicBezTo>
                  <a:pt x="5280946" y="5552409"/>
                  <a:pt x="5266658" y="5495259"/>
                  <a:pt x="5214271" y="5504784"/>
                </a:cubicBezTo>
                <a:cubicBezTo>
                  <a:pt x="5228558" y="5523834"/>
                  <a:pt x="5242846" y="5533359"/>
                  <a:pt x="5257133" y="5557171"/>
                </a:cubicBezTo>
                <a:cubicBezTo>
                  <a:pt x="5261896" y="5561934"/>
                  <a:pt x="5257133" y="5576221"/>
                  <a:pt x="5261896" y="5585746"/>
                </a:cubicBezTo>
                <a:cubicBezTo>
                  <a:pt x="5261896" y="5595271"/>
                  <a:pt x="5285708" y="5600034"/>
                  <a:pt x="5290471" y="5619084"/>
                </a:cubicBezTo>
                <a:cubicBezTo>
                  <a:pt x="5299996" y="5633371"/>
                  <a:pt x="5304758" y="5657184"/>
                  <a:pt x="5304758" y="5676234"/>
                </a:cubicBezTo>
                <a:cubicBezTo>
                  <a:pt x="5299996" y="5666709"/>
                  <a:pt x="5290471" y="5642896"/>
                  <a:pt x="5285708" y="5623846"/>
                </a:cubicBezTo>
                <a:cubicBezTo>
                  <a:pt x="5285708" y="5614321"/>
                  <a:pt x="5266658" y="5604796"/>
                  <a:pt x="5257133" y="5590509"/>
                </a:cubicBezTo>
                <a:cubicBezTo>
                  <a:pt x="5252371" y="5580984"/>
                  <a:pt x="5257133" y="5571459"/>
                  <a:pt x="5252371" y="5561934"/>
                </a:cubicBezTo>
                <a:cubicBezTo>
                  <a:pt x="5233321" y="5547646"/>
                  <a:pt x="5204746" y="5523834"/>
                  <a:pt x="5176171" y="5504784"/>
                </a:cubicBezTo>
                <a:cubicBezTo>
                  <a:pt x="5176171" y="5509546"/>
                  <a:pt x="5171408" y="5504784"/>
                  <a:pt x="5171408" y="5519071"/>
                </a:cubicBezTo>
                <a:cubicBezTo>
                  <a:pt x="5171408" y="5528596"/>
                  <a:pt x="5180933" y="5542884"/>
                  <a:pt x="5185696" y="5552409"/>
                </a:cubicBezTo>
                <a:cubicBezTo>
                  <a:pt x="5180933" y="5552409"/>
                  <a:pt x="5171408" y="5547646"/>
                  <a:pt x="5161883" y="5538121"/>
                </a:cubicBezTo>
                <a:lnTo>
                  <a:pt x="5147596" y="5538121"/>
                </a:lnTo>
                <a:cubicBezTo>
                  <a:pt x="5166646" y="5571459"/>
                  <a:pt x="5119021" y="5557171"/>
                  <a:pt x="5114258" y="5590509"/>
                </a:cubicBezTo>
                <a:cubicBezTo>
                  <a:pt x="5109496" y="5585746"/>
                  <a:pt x="5099971" y="5580984"/>
                  <a:pt x="5090446" y="5571459"/>
                </a:cubicBezTo>
                <a:cubicBezTo>
                  <a:pt x="5085683" y="5576221"/>
                  <a:pt x="5085683" y="5571459"/>
                  <a:pt x="5085683" y="5585746"/>
                </a:cubicBezTo>
                <a:cubicBezTo>
                  <a:pt x="5085683" y="5595271"/>
                  <a:pt x="5095208" y="5609559"/>
                  <a:pt x="5104733" y="5614321"/>
                </a:cubicBezTo>
                <a:cubicBezTo>
                  <a:pt x="5114258" y="5619084"/>
                  <a:pt x="5128546" y="5609559"/>
                  <a:pt x="5133308" y="5614321"/>
                </a:cubicBezTo>
                <a:cubicBezTo>
                  <a:pt x="5180933" y="5633371"/>
                  <a:pt x="5219033" y="5628609"/>
                  <a:pt x="5247608" y="5671471"/>
                </a:cubicBezTo>
                <a:cubicBezTo>
                  <a:pt x="5233321" y="5666709"/>
                  <a:pt x="5214271" y="5647659"/>
                  <a:pt x="5204746" y="5642896"/>
                </a:cubicBezTo>
                <a:cubicBezTo>
                  <a:pt x="5185696" y="5633371"/>
                  <a:pt x="5152358" y="5647659"/>
                  <a:pt x="5142833" y="5623846"/>
                </a:cubicBezTo>
                <a:lnTo>
                  <a:pt x="5114258" y="5628609"/>
                </a:lnTo>
                <a:cubicBezTo>
                  <a:pt x="5119021" y="5642896"/>
                  <a:pt x="5147596" y="5652421"/>
                  <a:pt x="5161883" y="5652421"/>
                </a:cubicBezTo>
                <a:cubicBezTo>
                  <a:pt x="5161883" y="5657184"/>
                  <a:pt x="5152358" y="5657184"/>
                  <a:pt x="5147596" y="5661946"/>
                </a:cubicBezTo>
                <a:cubicBezTo>
                  <a:pt x="5157121" y="5671471"/>
                  <a:pt x="5166646" y="5680948"/>
                  <a:pt x="5166646" y="5690473"/>
                </a:cubicBezTo>
                <a:cubicBezTo>
                  <a:pt x="5142833" y="5680948"/>
                  <a:pt x="5095208" y="5604796"/>
                  <a:pt x="5061871" y="5623846"/>
                </a:cubicBezTo>
                <a:cubicBezTo>
                  <a:pt x="5066633" y="5628609"/>
                  <a:pt x="5076158" y="5633371"/>
                  <a:pt x="5080921" y="5642896"/>
                </a:cubicBezTo>
                <a:cubicBezTo>
                  <a:pt x="5066633" y="5633371"/>
                  <a:pt x="5033296" y="5619084"/>
                  <a:pt x="5028533" y="5614321"/>
                </a:cubicBezTo>
                <a:cubicBezTo>
                  <a:pt x="5023771" y="5614321"/>
                  <a:pt x="5009483" y="5628609"/>
                  <a:pt x="5014246" y="5647659"/>
                </a:cubicBezTo>
                <a:lnTo>
                  <a:pt x="4985719" y="5633371"/>
                </a:lnTo>
                <a:cubicBezTo>
                  <a:pt x="4971431" y="5642896"/>
                  <a:pt x="4971431" y="5647659"/>
                  <a:pt x="4971431" y="5657184"/>
                </a:cubicBezTo>
                <a:cubicBezTo>
                  <a:pt x="4971431" y="5666709"/>
                  <a:pt x="4971431" y="5671471"/>
                  <a:pt x="4980956" y="5680948"/>
                </a:cubicBezTo>
                <a:cubicBezTo>
                  <a:pt x="4966669" y="5680948"/>
                  <a:pt x="4942856" y="5671471"/>
                  <a:pt x="4933331" y="5671471"/>
                </a:cubicBezTo>
                <a:cubicBezTo>
                  <a:pt x="4928569" y="5671471"/>
                  <a:pt x="4799981" y="5690473"/>
                  <a:pt x="4771406" y="5690473"/>
                </a:cubicBezTo>
                <a:cubicBezTo>
                  <a:pt x="4761881" y="5690473"/>
                  <a:pt x="4699969" y="5680948"/>
                  <a:pt x="4690444" y="5680948"/>
                </a:cubicBezTo>
                <a:cubicBezTo>
                  <a:pt x="4676156" y="5680948"/>
                  <a:pt x="4642819" y="5690473"/>
                  <a:pt x="4633294" y="5690473"/>
                </a:cubicBezTo>
                <a:cubicBezTo>
                  <a:pt x="4561904" y="5690473"/>
                  <a:pt x="4466654" y="5657184"/>
                  <a:pt x="4399979" y="5623846"/>
                </a:cubicBezTo>
                <a:cubicBezTo>
                  <a:pt x="4366641" y="5609559"/>
                  <a:pt x="4314254" y="5523834"/>
                  <a:pt x="4271391" y="5533359"/>
                </a:cubicBezTo>
                <a:cubicBezTo>
                  <a:pt x="4261866" y="5523834"/>
                  <a:pt x="4242864" y="5500021"/>
                  <a:pt x="4233339" y="5500021"/>
                </a:cubicBezTo>
                <a:cubicBezTo>
                  <a:pt x="4219051" y="5500021"/>
                  <a:pt x="4180951" y="5528596"/>
                  <a:pt x="4161901" y="5542884"/>
                </a:cubicBezTo>
                <a:cubicBezTo>
                  <a:pt x="4142851" y="5552409"/>
                  <a:pt x="4133326" y="5576221"/>
                  <a:pt x="4119039" y="5585746"/>
                </a:cubicBezTo>
                <a:cubicBezTo>
                  <a:pt x="4114276" y="5580984"/>
                  <a:pt x="4114276" y="5585746"/>
                  <a:pt x="4114276" y="5571459"/>
                </a:cubicBezTo>
                <a:cubicBezTo>
                  <a:pt x="4114276" y="5509546"/>
                  <a:pt x="4171426" y="5509546"/>
                  <a:pt x="4171426" y="5480971"/>
                </a:cubicBezTo>
                <a:cubicBezTo>
                  <a:pt x="4171426" y="5457159"/>
                  <a:pt x="4138089" y="5461921"/>
                  <a:pt x="4133326" y="5457159"/>
                </a:cubicBezTo>
                <a:cubicBezTo>
                  <a:pt x="4133326" y="5457159"/>
                  <a:pt x="4138089" y="5452396"/>
                  <a:pt x="4138089" y="5442871"/>
                </a:cubicBezTo>
                <a:cubicBezTo>
                  <a:pt x="4090464" y="5442871"/>
                  <a:pt x="4109514" y="5423821"/>
                  <a:pt x="4095226" y="5423821"/>
                </a:cubicBezTo>
                <a:cubicBezTo>
                  <a:pt x="4080939" y="5423821"/>
                  <a:pt x="4052364" y="5447634"/>
                  <a:pt x="4033314" y="5457159"/>
                </a:cubicBezTo>
                <a:cubicBezTo>
                  <a:pt x="4047601" y="5438109"/>
                  <a:pt x="4071414" y="5400009"/>
                  <a:pt x="4071414" y="5390484"/>
                </a:cubicBezTo>
                <a:cubicBezTo>
                  <a:pt x="4071414" y="5376196"/>
                  <a:pt x="4061889" y="5376196"/>
                  <a:pt x="4052364" y="5376196"/>
                </a:cubicBezTo>
                <a:cubicBezTo>
                  <a:pt x="4038076" y="5376196"/>
                  <a:pt x="4019026" y="5380959"/>
                  <a:pt x="4014264" y="5414296"/>
                </a:cubicBezTo>
                <a:cubicBezTo>
                  <a:pt x="4009501" y="5409534"/>
                  <a:pt x="4009501" y="5404771"/>
                  <a:pt x="3999976" y="5404771"/>
                </a:cubicBezTo>
                <a:cubicBezTo>
                  <a:pt x="3985689" y="5404771"/>
                  <a:pt x="3976164" y="5419059"/>
                  <a:pt x="3961876" y="5423821"/>
                </a:cubicBezTo>
                <a:cubicBezTo>
                  <a:pt x="3961876" y="5414296"/>
                  <a:pt x="3966639" y="5400009"/>
                  <a:pt x="3961876" y="5385721"/>
                </a:cubicBezTo>
                <a:cubicBezTo>
                  <a:pt x="3957114" y="5385721"/>
                  <a:pt x="3961876" y="5380959"/>
                  <a:pt x="3947589" y="5380959"/>
                </a:cubicBezTo>
                <a:cubicBezTo>
                  <a:pt x="3928539" y="5380959"/>
                  <a:pt x="3838099" y="5571459"/>
                  <a:pt x="3838099" y="5571459"/>
                </a:cubicBezTo>
                <a:cubicBezTo>
                  <a:pt x="3838099" y="5580984"/>
                  <a:pt x="3857149" y="5595271"/>
                  <a:pt x="3861911" y="5609559"/>
                </a:cubicBezTo>
                <a:cubicBezTo>
                  <a:pt x="3871389" y="5628609"/>
                  <a:pt x="3880914" y="5652421"/>
                  <a:pt x="3885676" y="5671471"/>
                </a:cubicBezTo>
                <a:lnTo>
                  <a:pt x="3880914" y="5690473"/>
                </a:lnTo>
                <a:cubicBezTo>
                  <a:pt x="3866626" y="5657184"/>
                  <a:pt x="3866626" y="5614321"/>
                  <a:pt x="3828574" y="5580984"/>
                </a:cubicBezTo>
                <a:cubicBezTo>
                  <a:pt x="3814286" y="5561934"/>
                  <a:pt x="3790474" y="5561934"/>
                  <a:pt x="3771424" y="5547646"/>
                </a:cubicBezTo>
                <a:cubicBezTo>
                  <a:pt x="3771424" y="5533359"/>
                  <a:pt x="3766661" y="5509546"/>
                  <a:pt x="3757136" y="5500021"/>
                </a:cubicBezTo>
                <a:cubicBezTo>
                  <a:pt x="3742849" y="5490496"/>
                  <a:pt x="3723799" y="5485734"/>
                  <a:pt x="3704749" y="5476209"/>
                </a:cubicBezTo>
                <a:cubicBezTo>
                  <a:pt x="3699986" y="5480971"/>
                  <a:pt x="3699986" y="5476209"/>
                  <a:pt x="3699986" y="5490496"/>
                </a:cubicBezTo>
                <a:cubicBezTo>
                  <a:pt x="3699986" y="5500021"/>
                  <a:pt x="3714274" y="5523834"/>
                  <a:pt x="3723799" y="5542884"/>
                </a:cubicBezTo>
                <a:cubicBezTo>
                  <a:pt x="3738086" y="5576221"/>
                  <a:pt x="3757136" y="5638134"/>
                  <a:pt x="3785711" y="5676234"/>
                </a:cubicBezTo>
                <a:lnTo>
                  <a:pt x="3785711" y="5690473"/>
                </a:lnTo>
                <a:cubicBezTo>
                  <a:pt x="3752374" y="5642896"/>
                  <a:pt x="3723799" y="5590509"/>
                  <a:pt x="3699986" y="5538121"/>
                </a:cubicBezTo>
                <a:cubicBezTo>
                  <a:pt x="3671411" y="5480971"/>
                  <a:pt x="3661886" y="5395246"/>
                  <a:pt x="3590449" y="5361909"/>
                </a:cubicBezTo>
                <a:lnTo>
                  <a:pt x="3571399" y="5366671"/>
                </a:lnTo>
                <a:cubicBezTo>
                  <a:pt x="3576161" y="5371434"/>
                  <a:pt x="3585686" y="5376196"/>
                  <a:pt x="3590449" y="5385721"/>
                </a:cubicBezTo>
                <a:cubicBezTo>
                  <a:pt x="3571399" y="5366671"/>
                  <a:pt x="3552349" y="5357146"/>
                  <a:pt x="3533299" y="5347621"/>
                </a:cubicBezTo>
                <a:cubicBezTo>
                  <a:pt x="3533299" y="5347621"/>
                  <a:pt x="3528536" y="5347621"/>
                  <a:pt x="3523774" y="5352384"/>
                </a:cubicBezTo>
                <a:cubicBezTo>
                  <a:pt x="3533299" y="5361909"/>
                  <a:pt x="3547586" y="5371434"/>
                  <a:pt x="3552349" y="5376196"/>
                </a:cubicBezTo>
                <a:cubicBezTo>
                  <a:pt x="3542824" y="5371434"/>
                  <a:pt x="3528536" y="5361909"/>
                  <a:pt x="3514249" y="5357146"/>
                </a:cubicBezTo>
                <a:lnTo>
                  <a:pt x="3499961" y="5357146"/>
                </a:lnTo>
                <a:cubicBezTo>
                  <a:pt x="3499961" y="5357146"/>
                  <a:pt x="3495199" y="5352384"/>
                  <a:pt x="3495199" y="5366671"/>
                </a:cubicBezTo>
                <a:cubicBezTo>
                  <a:pt x="3495199" y="5376196"/>
                  <a:pt x="3504724" y="5380959"/>
                  <a:pt x="3504724" y="5385721"/>
                </a:cubicBezTo>
                <a:cubicBezTo>
                  <a:pt x="3495199" y="5380959"/>
                  <a:pt x="3480959" y="5361909"/>
                  <a:pt x="3471434" y="5361909"/>
                </a:cubicBezTo>
                <a:cubicBezTo>
                  <a:pt x="3457146" y="5361909"/>
                  <a:pt x="3457146" y="5366671"/>
                  <a:pt x="3452384" y="5371434"/>
                </a:cubicBezTo>
                <a:cubicBezTo>
                  <a:pt x="3452384" y="5376196"/>
                  <a:pt x="3461909" y="5380959"/>
                  <a:pt x="3466671" y="5385721"/>
                </a:cubicBezTo>
                <a:cubicBezTo>
                  <a:pt x="3461909" y="5385721"/>
                  <a:pt x="3452384" y="5380959"/>
                  <a:pt x="3442859" y="5380959"/>
                </a:cubicBezTo>
                <a:cubicBezTo>
                  <a:pt x="3457146" y="5400009"/>
                  <a:pt x="3476196" y="5409534"/>
                  <a:pt x="3495199" y="5428584"/>
                </a:cubicBezTo>
                <a:cubicBezTo>
                  <a:pt x="3490436" y="5428584"/>
                  <a:pt x="3471434" y="5438109"/>
                  <a:pt x="3471434" y="5423821"/>
                </a:cubicBezTo>
                <a:cubicBezTo>
                  <a:pt x="3471434" y="5438109"/>
                  <a:pt x="3514249" y="5509546"/>
                  <a:pt x="3514249" y="5523834"/>
                </a:cubicBezTo>
                <a:lnTo>
                  <a:pt x="3514249" y="5585746"/>
                </a:lnTo>
                <a:cubicBezTo>
                  <a:pt x="3490436" y="5533359"/>
                  <a:pt x="3504724" y="5471446"/>
                  <a:pt x="3438096" y="5419059"/>
                </a:cubicBezTo>
                <a:cubicBezTo>
                  <a:pt x="3433334" y="5428584"/>
                  <a:pt x="3438096" y="5442871"/>
                  <a:pt x="3438096" y="5457159"/>
                </a:cubicBezTo>
                <a:cubicBezTo>
                  <a:pt x="3419046" y="5409534"/>
                  <a:pt x="3371421" y="5361909"/>
                  <a:pt x="3328559" y="5357146"/>
                </a:cubicBezTo>
                <a:cubicBezTo>
                  <a:pt x="3323796" y="5361909"/>
                  <a:pt x="3319034" y="5357146"/>
                  <a:pt x="3319034" y="5366671"/>
                </a:cubicBezTo>
                <a:cubicBezTo>
                  <a:pt x="3319034" y="5380959"/>
                  <a:pt x="3338084" y="5395246"/>
                  <a:pt x="3347609" y="5409534"/>
                </a:cubicBezTo>
                <a:cubicBezTo>
                  <a:pt x="3309509" y="5390484"/>
                  <a:pt x="3238071" y="5342859"/>
                  <a:pt x="3228546" y="5342859"/>
                </a:cubicBezTo>
                <a:cubicBezTo>
                  <a:pt x="3214259" y="5342859"/>
                  <a:pt x="3195209" y="5347621"/>
                  <a:pt x="3185684" y="5347621"/>
                </a:cubicBezTo>
                <a:cubicBezTo>
                  <a:pt x="3171396" y="5347621"/>
                  <a:pt x="3190446" y="5361909"/>
                  <a:pt x="3176159" y="5361909"/>
                </a:cubicBezTo>
                <a:cubicBezTo>
                  <a:pt x="3166634" y="5361909"/>
                  <a:pt x="3157109" y="5357146"/>
                  <a:pt x="3142821" y="5357146"/>
                </a:cubicBezTo>
                <a:cubicBezTo>
                  <a:pt x="3161871" y="5380959"/>
                  <a:pt x="3180921" y="5395246"/>
                  <a:pt x="3209496" y="5409534"/>
                </a:cubicBezTo>
                <a:cubicBezTo>
                  <a:pt x="3214259" y="5414296"/>
                  <a:pt x="3233309" y="5404771"/>
                  <a:pt x="3247596" y="5409534"/>
                </a:cubicBezTo>
                <a:cubicBezTo>
                  <a:pt x="3257121" y="5409534"/>
                  <a:pt x="3271409" y="5423821"/>
                  <a:pt x="3280934" y="5423821"/>
                </a:cubicBezTo>
                <a:cubicBezTo>
                  <a:pt x="3290459" y="5428584"/>
                  <a:pt x="3304746" y="5423821"/>
                  <a:pt x="3319034" y="5428584"/>
                </a:cubicBezTo>
                <a:cubicBezTo>
                  <a:pt x="3333321" y="5438109"/>
                  <a:pt x="3347609" y="5452396"/>
                  <a:pt x="3357134" y="5466684"/>
                </a:cubicBezTo>
                <a:cubicBezTo>
                  <a:pt x="3342846" y="5457159"/>
                  <a:pt x="3323796" y="5442871"/>
                  <a:pt x="3309509" y="5433346"/>
                </a:cubicBezTo>
                <a:cubicBezTo>
                  <a:pt x="3299984" y="5428584"/>
                  <a:pt x="3280934" y="5433346"/>
                  <a:pt x="3271409" y="5428584"/>
                </a:cubicBezTo>
                <a:cubicBezTo>
                  <a:pt x="3257121" y="5423821"/>
                  <a:pt x="3252359" y="5414296"/>
                  <a:pt x="3242834" y="5414296"/>
                </a:cubicBezTo>
                <a:cubicBezTo>
                  <a:pt x="3228546" y="5414296"/>
                  <a:pt x="3228546" y="5419059"/>
                  <a:pt x="3223784" y="5423821"/>
                </a:cubicBezTo>
                <a:cubicBezTo>
                  <a:pt x="3228546" y="5428584"/>
                  <a:pt x="3233309" y="5438109"/>
                  <a:pt x="3238071" y="5447634"/>
                </a:cubicBezTo>
                <a:cubicBezTo>
                  <a:pt x="3209496" y="5428584"/>
                  <a:pt x="3176159" y="5400009"/>
                  <a:pt x="3142821" y="5385721"/>
                </a:cubicBezTo>
                <a:cubicBezTo>
                  <a:pt x="3114246" y="5376196"/>
                  <a:pt x="3085719" y="5371434"/>
                  <a:pt x="3057144" y="5366671"/>
                </a:cubicBezTo>
                <a:cubicBezTo>
                  <a:pt x="3047619" y="5352384"/>
                  <a:pt x="3028569" y="5333334"/>
                  <a:pt x="3014282" y="5314284"/>
                </a:cubicBezTo>
                <a:cubicBezTo>
                  <a:pt x="3028569" y="5323809"/>
                  <a:pt x="3042857" y="5338096"/>
                  <a:pt x="3061907" y="5352384"/>
                </a:cubicBezTo>
                <a:cubicBezTo>
                  <a:pt x="3066669" y="5357146"/>
                  <a:pt x="3085719" y="5357146"/>
                  <a:pt x="3095244" y="5361909"/>
                </a:cubicBezTo>
                <a:cubicBezTo>
                  <a:pt x="3119009" y="5371434"/>
                  <a:pt x="3147584" y="5400009"/>
                  <a:pt x="3147584" y="5376196"/>
                </a:cubicBezTo>
                <a:cubicBezTo>
                  <a:pt x="3147584" y="5376196"/>
                  <a:pt x="3095244" y="5309521"/>
                  <a:pt x="3052382" y="5295281"/>
                </a:cubicBezTo>
                <a:cubicBezTo>
                  <a:pt x="3047619" y="5304759"/>
                  <a:pt x="3052382" y="5314284"/>
                  <a:pt x="3052382" y="5323809"/>
                </a:cubicBezTo>
                <a:cubicBezTo>
                  <a:pt x="3014282" y="5304759"/>
                  <a:pt x="2971419" y="5247656"/>
                  <a:pt x="2971419" y="5276231"/>
                </a:cubicBezTo>
                <a:cubicBezTo>
                  <a:pt x="2971419" y="5290519"/>
                  <a:pt x="2985707" y="5299996"/>
                  <a:pt x="2990469" y="5309521"/>
                </a:cubicBezTo>
                <a:lnTo>
                  <a:pt x="2990469" y="5328571"/>
                </a:lnTo>
                <a:cubicBezTo>
                  <a:pt x="2952369" y="5319046"/>
                  <a:pt x="2957132" y="5247656"/>
                  <a:pt x="2923794" y="5247656"/>
                </a:cubicBezTo>
                <a:lnTo>
                  <a:pt x="2885694" y="5247656"/>
                </a:lnTo>
                <a:cubicBezTo>
                  <a:pt x="2885694" y="5252419"/>
                  <a:pt x="2880932" y="5247656"/>
                  <a:pt x="2880932" y="5257181"/>
                </a:cubicBezTo>
                <a:cubicBezTo>
                  <a:pt x="2880932" y="5280994"/>
                  <a:pt x="2914269" y="5299996"/>
                  <a:pt x="2933319" y="5299996"/>
                </a:cubicBezTo>
                <a:cubicBezTo>
                  <a:pt x="2933319" y="5295281"/>
                  <a:pt x="2923794" y="5285756"/>
                  <a:pt x="2914269" y="5280994"/>
                </a:cubicBezTo>
                <a:cubicBezTo>
                  <a:pt x="2938082" y="5295281"/>
                  <a:pt x="2952369" y="5319046"/>
                  <a:pt x="2980944" y="5338096"/>
                </a:cubicBezTo>
                <a:cubicBezTo>
                  <a:pt x="2980944" y="5342859"/>
                  <a:pt x="2995232" y="5338096"/>
                  <a:pt x="3004757" y="5347621"/>
                </a:cubicBezTo>
                <a:cubicBezTo>
                  <a:pt x="3019044" y="5357146"/>
                  <a:pt x="3033332" y="5380959"/>
                  <a:pt x="3047619" y="5400009"/>
                </a:cubicBezTo>
                <a:cubicBezTo>
                  <a:pt x="3042857" y="5400009"/>
                  <a:pt x="3033332" y="5395246"/>
                  <a:pt x="3028569" y="5390484"/>
                </a:cubicBezTo>
                <a:cubicBezTo>
                  <a:pt x="3004757" y="5357146"/>
                  <a:pt x="2995232" y="5352384"/>
                  <a:pt x="2995232" y="5361909"/>
                </a:cubicBezTo>
                <a:cubicBezTo>
                  <a:pt x="2995232" y="5376196"/>
                  <a:pt x="3004757" y="5390484"/>
                  <a:pt x="3014282" y="5404771"/>
                </a:cubicBezTo>
                <a:cubicBezTo>
                  <a:pt x="3023807" y="5419059"/>
                  <a:pt x="3047619" y="5419059"/>
                  <a:pt x="3061907" y="5428584"/>
                </a:cubicBezTo>
                <a:cubicBezTo>
                  <a:pt x="3090482" y="5452396"/>
                  <a:pt x="3114246" y="5490496"/>
                  <a:pt x="3138059" y="5514309"/>
                </a:cubicBezTo>
                <a:cubicBezTo>
                  <a:pt x="3138059" y="5519071"/>
                  <a:pt x="3152346" y="5514309"/>
                  <a:pt x="3157109" y="5523834"/>
                </a:cubicBezTo>
                <a:cubicBezTo>
                  <a:pt x="3166634" y="5528596"/>
                  <a:pt x="3166634" y="5542884"/>
                  <a:pt x="3180921" y="5547646"/>
                </a:cubicBezTo>
                <a:cubicBezTo>
                  <a:pt x="3199971" y="5561934"/>
                  <a:pt x="3233309" y="5561934"/>
                  <a:pt x="3238071" y="5585746"/>
                </a:cubicBezTo>
                <a:cubicBezTo>
                  <a:pt x="3228546" y="5571459"/>
                  <a:pt x="3199971" y="5571459"/>
                  <a:pt x="3190446" y="5566696"/>
                </a:cubicBezTo>
                <a:cubicBezTo>
                  <a:pt x="3180921" y="5561934"/>
                  <a:pt x="3171396" y="5547646"/>
                  <a:pt x="3161871" y="5538121"/>
                </a:cubicBezTo>
                <a:cubicBezTo>
                  <a:pt x="3157109" y="5538121"/>
                  <a:pt x="3147584" y="5533359"/>
                  <a:pt x="3147584" y="5542884"/>
                </a:cubicBezTo>
                <a:cubicBezTo>
                  <a:pt x="3147584" y="5557171"/>
                  <a:pt x="3161871" y="5571459"/>
                  <a:pt x="3166634" y="5585746"/>
                </a:cubicBezTo>
                <a:cubicBezTo>
                  <a:pt x="3166634" y="5585746"/>
                  <a:pt x="3161871" y="5585746"/>
                  <a:pt x="3157109" y="5580984"/>
                </a:cubicBezTo>
                <a:cubicBezTo>
                  <a:pt x="3128534" y="5480971"/>
                  <a:pt x="3028569" y="5419059"/>
                  <a:pt x="2966657" y="5395246"/>
                </a:cubicBezTo>
                <a:cubicBezTo>
                  <a:pt x="2961894" y="5395246"/>
                  <a:pt x="2957132" y="5400009"/>
                  <a:pt x="2957132" y="5414296"/>
                </a:cubicBezTo>
                <a:cubicBezTo>
                  <a:pt x="2923794" y="5390484"/>
                  <a:pt x="2899982" y="5385721"/>
                  <a:pt x="2899982" y="5395246"/>
                </a:cubicBezTo>
                <a:cubicBezTo>
                  <a:pt x="2899982" y="5409534"/>
                  <a:pt x="2923794" y="5423821"/>
                  <a:pt x="2928557" y="5433346"/>
                </a:cubicBezTo>
                <a:cubicBezTo>
                  <a:pt x="2942844" y="5438109"/>
                  <a:pt x="2957132" y="5438109"/>
                  <a:pt x="2971419" y="5442871"/>
                </a:cubicBezTo>
                <a:cubicBezTo>
                  <a:pt x="2976182" y="5442871"/>
                  <a:pt x="2976182" y="5457159"/>
                  <a:pt x="2990469" y="5461921"/>
                </a:cubicBezTo>
                <a:cubicBezTo>
                  <a:pt x="3004757" y="5471446"/>
                  <a:pt x="3042857" y="5500021"/>
                  <a:pt x="3071432" y="5500021"/>
                </a:cubicBezTo>
                <a:cubicBezTo>
                  <a:pt x="3085719" y="5523834"/>
                  <a:pt x="3119009" y="5547646"/>
                  <a:pt x="3138059" y="5576221"/>
                </a:cubicBezTo>
                <a:cubicBezTo>
                  <a:pt x="3147584" y="5590509"/>
                  <a:pt x="3161871" y="5619084"/>
                  <a:pt x="3176159" y="5638134"/>
                </a:cubicBezTo>
                <a:lnTo>
                  <a:pt x="3176159" y="5657184"/>
                </a:lnTo>
                <a:cubicBezTo>
                  <a:pt x="3109484" y="5638134"/>
                  <a:pt x="3109484" y="5557171"/>
                  <a:pt x="3052382" y="5523834"/>
                </a:cubicBezTo>
                <a:cubicBezTo>
                  <a:pt x="3047619" y="5523834"/>
                  <a:pt x="3047619" y="5533359"/>
                  <a:pt x="3047619" y="5538121"/>
                </a:cubicBezTo>
                <a:lnTo>
                  <a:pt x="3033332" y="5538121"/>
                </a:lnTo>
                <a:cubicBezTo>
                  <a:pt x="2999994" y="5509546"/>
                  <a:pt x="2942844" y="5428584"/>
                  <a:pt x="2904744" y="5433346"/>
                </a:cubicBezTo>
                <a:lnTo>
                  <a:pt x="2890457" y="5433346"/>
                </a:lnTo>
                <a:cubicBezTo>
                  <a:pt x="2885694" y="5442871"/>
                  <a:pt x="2880932" y="5457159"/>
                  <a:pt x="2880932" y="5466684"/>
                </a:cubicBezTo>
                <a:cubicBezTo>
                  <a:pt x="2880932" y="5480971"/>
                  <a:pt x="2999994" y="5561934"/>
                  <a:pt x="3057144" y="5604796"/>
                </a:cubicBezTo>
                <a:cubicBezTo>
                  <a:pt x="3057144" y="5609559"/>
                  <a:pt x="3061907" y="5619084"/>
                  <a:pt x="3061907" y="5628609"/>
                </a:cubicBezTo>
                <a:cubicBezTo>
                  <a:pt x="3080957" y="5642896"/>
                  <a:pt x="3142821" y="5642896"/>
                  <a:pt x="3157109" y="5690473"/>
                </a:cubicBezTo>
                <a:cubicBezTo>
                  <a:pt x="3147584" y="5690473"/>
                  <a:pt x="3142821" y="5671471"/>
                  <a:pt x="3133296" y="5666709"/>
                </a:cubicBezTo>
                <a:cubicBezTo>
                  <a:pt x="3104721" y="5652421"/>
                  <a:pt x="3066669" y="5647659"/>
                  <a:pt x="3038094" y="5633371"/>
                </a:cubicBezTo>
                <a:cubicBezTo>
                  <a:pt x="3009519" y="5619084"/>
                  <a:pt x="2966657" y="5604796"/>
                  <a:pt x="2952369" y="5580984"/>
                </a:cubicBezTo>
                <a:lnTo>
                  <a:pt x="3047619" y="5628609"/>
                </a:lnTo>
                <a:cubicBezTo>
                  <a:pt x="3047619" y="5628609"/>
                  <a:pt x="3052382" y="5628609"/>
                  <a:pt x="3052382" y="5619084"/>
                </a:cubicBezTo>
                <a:cubicBezTo>
                  <a:pt x="3052382" y="5604796"/>
                  <a:pt x="2980944" y="5557171"/>
                  <a:pt x="2942844" y="5533359"/>
                </a:cubicBezTo>
                <a:cubicBezTo>
                  <a:pt x="2923794" y="5523834"/>
                  <a:pt x="2904744" y="5523834"/>
                  <a:pt x="2885694" y="5519071"/>
                </a:cubicBezTo>
                <a:cubicBezTo>
                  <a:pt x="2890457" y="5523834"/>
                  <a:pt x="2890457" y="5528596"/>
                  <a:pt x="2895219" y="5533359"/>
                </a:cubicBezTo>
                <a:cubicBezTo>
                  <a:pt x="2890457" y="5533359"/>
                  <a:pt x="2880932" y="5523834"/>
                  <a:pt x="2876169" y="5519071"/>
                </a:cubicBezTo>
                <a:lnTo>
                  <a:pt x="2852357" y="5523834"/>
                </a:lnTo>
                <a:cubicBezTo>
                  <a:pt x="2876169" y="5552409"/>
                  <a:pt x="2909507" y="5585746"/>
                  <a:pt x="2942844" y="5614321"/>
                </a:cubicBezTo>
                <a:cubicBezTo>
                  <a:pt x="2914269" y="5600034"/>
                  <a:pt x="2861882" y="5552409"/>
                  <a:pt x="2847594" y="5552409"/>
                </a:cubicBezTo>
                <a:cubicBezTo>
                  <a:pt x="2838069" y="5552409"/>
                  <a:pt x="2838069" y="5566696"/>
                  <a:pt x="2838069" y="5571459"/>
                </a:cubicBezTo>
                <a:cubicBezTo>
                  <a:pt x="2833307" y="5571459"/>
                  <a:pt x="2823782" y="5561934"/>
                  <a:pt x="2814257" y="5557171"/>
                </a:cubicBezTo>
                <a:cubicBezTo>
                  <a:pt x="2804732" y="5566696"/>
                  <a:pt x="2799969" y="5576221"/>
                  <a:pt x="2795207" y="5590509"/>
                </a:cubicBezTo>
                <a:cubicBezTo>
                  <a:pt x="2785682" y="5580984"/>
                  <a:pt x="2776157" y="5561934"/>
                  <a:pt x="2757107" y="5542884"/>
                </a:cubicBezTo>
                <a:cubicBezTo>
                  <a:pt x="2757107" y="5542884"/>
                  <a:pt x="2742819" y="5538121"/>
                  <a:pt x="2742819" y="5552409"/>
                </a:cubicBezTo>
                <a:cubicBezTo>
                  <a:pt x="2742819" y="5580984"/>
                  <a:pt x="2790444" y="5580984"/>
                  <a:pt x="2790444" y="5628609"/>
                </a:cubicBezTo>
                <a:lnTo>
                  <a:pt x="2790444" y="5671471"/>
                </a:lnTo>
                <a:cubicBezTo>
                  <a:pt x="2780919" y="5652421"/>
                  <a:pt x="2766632" y="5623846"/>
                  <a:pt x="2742819" y="5604796"/>
                </a:cubicBezTo>
                <a:cubicBezTo>
                  <a:pt x="2700004" y="5576221"/>
                  <a:pt x="2619042" y="5533359"/>
                  <a:pt x="2604754" y="5533359"/>
                </a:cubicBezTo>
                <a:cubicBezTo>
                  <a:pt x="2590467" y="5533359"/>
                  <a:pt x="2585704" y="5547646"/>
                  <a:pt x="2590467" y="5557171"/>
                </a:cubicBezTo>
                <a:cubicBezTo>
                  <a:pt x="2576179" y="5557171"/>
                  <a:pt x="2552367" y="5547646"/>
                  <a:pt x="2538079" y="5561934"/>
                </a:cubicBezTo>
                <a:cubicBezTo>
                  <a:pt x="2523792" y="5542884"/>
                  <a:pt x="2499979" y="5519071"/>
                  <a:pt x="2480929" y="5519071"/>
                </a:cubicBezTo>
                <a:cubicBezTo>
                  <a:pt x="2476167" y="5523834"/>
                  <a:pt x="2476167" y="5519071"/>
                  <a:pt x="2476167" y="5528596"/>
                </a:cubicBezTo>
                <a:cubicBezTo>
                  <a:pt x="2476167" y="5542884"/>
                  <a:pt x="2514267" y="5571459"/>
                  <a:pt x="2523792" y="5585746"/>
                </a:cubicBezTo>
                <a:lnTo>
                  <a:pt x="2509504" y="5585746"/>
                </a:lnTo>
                <a:cubicBezTo>
                  <a:pt x="2495217" y="5561934"/>
                  <a:pt x="2476167" y="5533359"/>
                  <a:pt x="2452354" y="5519071"/>
                </a:cubicBezTo>
                <a:cubicBezTo>
                  <a:pt x="2442829" y="5514309"/>
                  <a:pt x="2428542" y="5519071"/>
                  <a:pt x="2414254" y="5519071"/>
                </a:cubicBezTo>
                <a:cubicBezTo>
                  <a:pt x="2404729" y="5514309"/>
                  <a:pt x="2390442" y="5509546"/>
                  <a:pt x="2376154" y="5500021"/>
                </a:cubicBezTo>
                <a:lnTo>
                  <a:pt x="2357104" y="5504784"/>
                </a:lnTo>
                <a:cubicBezTo>
                  <a:pt x="2385679" y="5528596"/>
                  <a:pt x="2419017" y="5580984"/>
                  <a:pt x="2433304" y="5609559"/>
                </a:cubicBezTo>
                <a:cubicBezTo>
                  <a:pt x="2399967" y="5576221"/>
                  <a:pt x="2342817" y="5533359"/>
                  <a:pt x="2333339" y="5500021"/>
                </a:cubicBezTo>
                <a:cubicBezTo>
                  <a:pt x="2328577" y="5500021"/>
                  <a:pt x="2323814" y="5509546"/>
                  <a:pt x="2323814" y="5514309"/>
                </a:cubicBezTo>
                <a:lnTo>
                  <a:pt x="2266664" y="5442871"/>
                </a:lnTo>
                <a:cubicBezTo>
                  <a:pt x="2261902" y="5433346"/>
                  <a:pt x="2266664" y="5423821"/>
                  <a:pt x="2261902" y="5414296"/>
                </a:cubicBezTo>
                <a:cubicBezTo>
                  <a:pt x="2261902" y="5404771"/>
                  <a:pt x="2252377" y="5390484"/>
                  <a:pt x="2238089" y="5390484"/>
                </a:cubicBezTo>
                <a:cubicBezTo>
                  <a:pt x="2228564" y="5390484"/>
                  <a:pt x="2223802" y="5404771"/>
                  <a:pt x="2223802" y="5414296"/>
                </a:cubicBezTo>
                <a:cubicBezTo>
                  <a:pt x="2219039" y="5361909"/>
                  <a:pt x="2176177" y="5314284"/>
                  <a:pt x="2123789" y="5290519"/>
                </a:cubicBezTo>
                <a:cubicBezTo>
                  <a:pt x="2123789" y="5295281"/>
                  <a:pt x="2133314" y="5304759"/>
                  <a:pt x="2138077" y="5314284"/>
                </a:cubicBezTo>
                <a:cubicBezTo>
                  <a:pt x="2147602" y="5319046"/>
                  <a:pt x="2142839" y="5338096"/>
                  <a:pt x="2147602" y="5352384"/>
                </a:cubicBezTo>
                <a:cubicBezTo>
                  <a:pt x="2152364" y="5376196"/>
                  <a:pt x="2185702" y="5414296"/>
                  <a:pt x="2223802" y="5447634"/>
                </a:cubicBezTo>
                <a:lnTo>
                  <a:pt x="2223802" y="5461921"/>
                </a:lnTo>
                <a:cubicBezTo>
                  <a:pt x="2176177" y="5428584"/>
                  <a:pt x="2133314" y="5352384"/>
                  <a:pt x="2099977" y="5309521"/>
                </a:cubicBezTo>
                <a:cubicBezTo>
                  <a:pt x="2099977" y="5309521"/>
                  <a:pt x="2085689" y="5304759"/>
                  <a:pt x="2085689" y="5319046"/>
                </a:cubicBezTo>
                <a:cubicBezTo>
                  <a:pt x="2085689" y="5328571"/>
                  <a:pt x="2090452" y="5333334"/>
                  <a:pt x="2099977" y="5342859"/>
                </a:cubicBezTo>
                <a:lnTo>
                  <a:pt x="2099977" y="5361909"/>
                </a:lnTo>
                <a:cubicBezTo>
                  <a:pt x="2080927" y="5333334"/>
                  <a:pt x="2066639" y="5304759"/>
                  <a:pt x="2042827" y="5276231"/>
                </a:cubicBezTo>
                <a:cubicBezTo>
                  <a:pt x="2038064" y="5280994"/>
                  <a:pt x="2033302" y="5290519"/>
                  <a:pt x="2033302" y="5299996"/>
                </a:cubicBezTo>
                <a:cubicBezTo>
                  <a:pt x="2014252" y="5261944"/>
                  <a:pt x="1990439" y="5214319"/>
                  <a:pt x="1966627" y="5171456"/>
                </a:cubicBezTo>
                <a:cubicBezTo>
                  <a:pt x="1942862" y="5180981"/>
                  <a:pt x="1947624" y="5190506"/>
                  <a:pt x="1942862" y="5204794"/>
                </a:cubicBezTo>
                <a:cubicBezTo>
                  <a:pt x="1933337" y="5200031"/>
                  <a:pt x="1923812" y="5190506"/>
                  <a:pt x="1919049" y="5180981"/>
                </a:cubicBezTo>
                <a:cubicBezTo>
                  <a:pt x="1914287" y="5185744"/>
                  <a:pt x="1914287" y="5190506"/>
                  <a:pt x="1914287" y="5195269"/>
                </a:cubicBezTo>
                <a:cubicBezTo>
                  <a:pt x="1909524" y="5195269"/>
                  <a:pt x="1899999" y="5190506"/>
                  <a:pt x="1895237" y="5195269"/>
                </a:cubicBezTo>
                <a:cubicBezTo>
                  <a:pt x="1909524" y="5223844"/>
                  <a:pt x="1919049" y="5252419"/>
                  <a:pt x="1928574" y="5280994"/>
                </a:cubicBezTo>
                <a:cubicBezTo>
                  <a:pt x="1885712" y="5252419"/>
                  <a:pt x="1876187" y="5171456"/>
                  <a:pt x="1823799" y="5138119"/>
                </a:cubicBezTo>
                <a:cubicBezTo>
                  <a:pt x="1823799" y="5147644"/>
                  <a:pt x="1823799" y="5161931"/>
                  <a:pt x="1819037" y="5171456"/>
                </a:cubicBezTo>
                <a:cubicBezTo>
                  <a:pt x="1790462" y="5123831"/>
                  <a:pt x="1799987" y="5066681"/>
                  <a:pt x="1733312" y="5038106"/>
                </a:cubicBezTo>
                <a:cubicBezTo>
                  <a:pt x="1728549" y="5038106"/>
                  <a:pt x="1723787" y="5038106"/>
                  <a:pt x="1719024" y="5042869"/>
                </a:cubicBezTo>
                <a:cubicBezTo>
                  <a:pt x="1728549" y="5066681"/>
                  <a:pt x="1742837" y="5095256"/>
                  <a:pt x="1752362" y="5119069"/>
                </a:cubicBezTo>
                <a:cubicBezTo>
                  <a:pt x="1738074" y="5100019"/>
                  <a:pt x="1723787" y="5071444"/>
                  <a:pt x="1704737" y="5047631"/>
                </a:cubicBezTo>
                <a:lnTo>
                  <a:pt x="1690449" y="5047631"/>
                </a:lnTo>
                <a:cubicBezTo>
                  <a:pt x="1685687" y="5047631"/>
                  <a:pt x="1680924" y="5057156"/>
                  <a:pt x="1685687" y="5071444"/>
                </a:cubicBezTo>
                <a:cubicBezTo>
                  <a:pt x="1638062" y="5033344"/>
                  <a:pt x="1661874" y="5014294"/>
                  <a:pt x="1623774" y="4980956"/>
                </a:cubicBezTo>
                <a:cubicBezTo>
                  <a:pt x="1619012" y="4980956"/>
                  <a:pt x="1614249" y="4990481"/>
                  <a:pt x="1609487" y="5000006"/>
                </a:cubicBezTo>
                <a:cubicBezTo>
                  <a:pt x="1595199" y="4990481"/>
                  <a:pt x="1571435" y="4971431"/>
                  <a:pt x="1561910" y="4971431"/>
                </a:cubicBezTo>
                <a:cubicBezTo>
                  <a:pt x="1547622" y="4971431"/>
                  <a:pt x="1547622" y="4980956"/>
                  <a:pt x="1542860" y="4985719"/>
                </a:cubicBezTo>
                <a:cubicBezTo>
                  <a:pt x="1538097" y="4980956"/>
                  <a:pt x="1528572" y="4961906"/>
                  <a:pt x="1519047" y="4957144"/>
                </a:cubicBezTo>
                <a:cubicBezTo>
                  <a:pt x="1499997" y="4947619"/>
                  <a:pt x="1466660" y="4942856"/>
                  <a:pt x="1457135" y="4942856"/>
                </a:cubicBezTo>
                <a:cubicBezTo>
                  <a:pt x="1442847" y="4942856"/>
                  <a:pt x="1433322" y="4957144"/>
                  <a:pt x="1423797" y="4966669"/>
                </a:cubicBezTo>
                <a:cubicBezTo>
                  <a:pt x="1438085" y="4980956"/>
                  <a:pt x="1452372" y="4980956"/>
                  <a:pt x="1461897" y="4995244"/>
                </a:cubicBezTo>
                <a:cubicBezTo>
                  <a:pt x="1471422" y="5004769"/>
                  <a:pt x="1476185" y="5028581"/>
                  <a:pt x="1490472" y="5038106"/>
                </a:cubicBezTo>
                <a:cubicBezTo>
                  <a:pt x="1499997" y="5047631"/>
                  <a:pt x="1523810" y="5057156"/>
                  <a:pt x="1538097" y="5071444"/>
                </a:cubicBezTo>
                <a:cubicBezTo>
                  <a:pt x="1514285" y="5061919"/>
                  <a:pt x="1461897" y="5057156"/>
                  <a:pt x="1461897" y="5042869"/>
                </a:cubicBezTo>
                <a:cubicBezTo>
                  <a:pt x="1461897" y="5057156"/>
                  <a:pt x="1476185" y="5076206"/>
                  <a:pt x="1485710" y="5090494"/>
                </a:cubicBezTo>
                <a:cubicBezTo>
                  <a:pt x="1499997" y="5104781"/>
                  <a:pt x="1528572" y="5114306"/>
                  <a:pt x="1547622" y="5128594"/>
                </a:cubicBezTo>
                <a:cubicBezTo>
                  <a:pt x="1585674" y="5161931"/>
                  <a:pt x="1623774" y="5233369"/>
                  <a:pt x="1638062" y="5276231"/>
                </a:cubicBezTo>
                <a:cubicBezTo>
                  <a:pt x="1623774" y="5252419"/>
                  <a:pt x="1547622" y="5123831"/>
                  <a:pt x="1509522" y="5123831"/>
                </a:cubicBezTo>
                <a:cubicBezTo>
                  <a:pt x="1499997" y="5123831"/>
                  <a:pt x="1504760" y="5128594"/>
                  <a:pt x="1509522" y="5133356"/>
                </a:cubicBezTo>
                <a:cubicBezTo>
                  <a:pt x="1495235" y="5128594"/>
                  <a:pt x="1471422" y="5114306"/>
                  <a:pt x="1457135" y="5104781"/>
                </a:cubicBezTo>
                <a:cubicBezTo>
                  <a:pt x="1447610" y="5100019"/>
                  <a:pt x="1447610" y="5090494"/>
                  <a:pt x="1438085" y="5085731"/>
                </a:cubicBezTo>
                <a:cubicBezTo>
                  <a:pt x="1433322" y="5090494"/>
                  <a:pt x="1428560" y="5100019"/>
                  <a:pt x="1433322" y="5104781"/>
                </a:cubicBezTo>
                <a:cubicBezTo>
                  <a:pt x="1419035" y="5100019"/>
                  <a:pt x="1404747" y="5080969"/>
                  <a:pt x="1371410" y="5090494"/>
                </a:cubicBezTo>
                <a:cubicBezTo>
                  <a:pt x="1376172" y="5095256"/>
                  <a:pt x="1399985" y="5109544"/>
                  <a:pt x="1414272" y="5128594"/>
                </a:cubicBezTo>
                <a:cubicBezTo>
                  <a:pt x="1399985" y="5123831"/>
                  <a:pt x="1399985" y="5114306"/>
                  <a:pt x="1361885" y="5119069"/>
                </a:cubicBezTo>
                <a:cubicBezTo>
                  <a:pt x="1366647" y="5123831"/>
                  <a:pt x="1376172" y="5128594"/>
                  <a:pt x="1385697" y="5138119"/>
                </a:cubicBezTo>
                <a:cubicBezTo>
                  <a:pt x="1385697" y="5142881"/>
                  <a:pt x="1376172" y="5142881"/>
                  <a:pt x="1366647" y="5147644"/>
                </a:cubicBezTo>
                <a:cubicBezTo>
                  <a:pt x="1404747" y="5176219"/>
                  <a:pt x="1471422" y="5247656"/>
                  <a:pt x="1533335" y="5252419"/>
                </a:cubicBezTo>
                <a:lnTo>
                  <a:pt x="1580912" y="5252419"/>
                </a:lnTo>
                <a:cubicBezTo>
                  <a:pt x="1580912" y="5285756"/>
                  <a:pt x="1647587" y="5295281"/>
                  <a:pt x="1671399" y="5309521"/>
                </a:cubicBezTo>
                <a:cubicBezTo>
                  <a:pt x="1666637" y="5309521"/>
                  <a:pt x="1657112" y="5304759"/>
                  <a:pt x="1652349" y="5299996"/>
                </a:cubicBezTo>
                <a:cubicBezTo>
                  <a:pt x="1642824" y="5304759"/>
                  <a:pt x="1633299" y="5314284"/>
                  <a:pt x="1633299" y="5328571"/>
                </a:cubicBezTo>
                <a:cubicBezTo>
                  <a:pt x="1633299" y="5338096"/>
                  <a:pt x="1661874" y="5357146"/>
                  <a:pt x="1666637" y="5371434"/>
                </a:cubicBezTo>
                <a:cubicBezTo>
                  <a:pt x="1623774" y="5347621"/>
                  <a:pt x="1604724" y="5280994"/>
                  <a:pt x="1552385" y="5290519"/>
                </a:cubicBezTo>
                <a:cubicBezTo>
                  <a:pt x="1557147" y="5295281"/>
                  <a:pt x="1566672" y="5299996"/>
                  <a:pt x="1576197" y="5304759"/>
                </a:cubicBezTo>
                <a:lnTo>
                  <a:pt x="1566672" y="5314284"/>
                </a:lnTo>
                <a:cubicBezTo>
                  <a:pt x="1571435" y="5319046"/>
                  <a:pt x="1580912" y="5323809"/>
                  <a:pt x="1590437" y="5328571"/>
                </a:cubicBezTo>
                <a:cubicBezTo>
                  <a:pt x="1585674" y="5333334"/>
                  <a:pt x="1580912" y="5333334"/>
                  <a:pt x="1576197" y="5338096"/>
                </a:cubicBezTo>
                <a:cubicBezTo>
                  <a:pt x="1590437" y="5380959"/>
                  <a:pt x="1638062" y="5380959"/>
                  <a:pt x="1661874" y="5400009"/>
                </a:cubicBezTo>
                <a:cubicBezTo>
                  <a:pt x="1647587" y="5395246"/>
                  <a:pt x="1628537" y="5390484"/>
                  <a:pt x="1614249" y="5385721"/>
                </a:cubicBezTo>
                <a:lnTo>
                  <a:pt x="1580912" y="5390484"/>
                </a:lnTo>
                <a:cubicBezTo>
                  <a:pt x="1585674" y="5395246"/>
                  <a:pt x="1590437" y="5400009"/>
                  <a:pt x="1595199" y="5409534"/>
                </a:cubicBezTo>
                <a:cubicBezTo>
                  <a:pt x="1590437" y="5409534"/>
                  <a:pt x="1580912" y="5409534"/>
                  <a:pt x="1571435" y="5414296"/>
                </a:cubicBezTo>
                <a:cubicBezTo>
                  <a:pt x="1576197" y="5419059"/>
                  <a:pt x="1585674" y="5423821"/>
                  <a:pt x="1590437" y="5423821"/>
                </a:cubicBezTo>
                <a:cubicBezTo>
                  <a:pt x="1590437" y="5428584"/>
                  <a:pt x="1580912" y="5428584"/>
                  <a:pt x="1571435" y="5433346"/>
                </a:cubicBezTo>
                <a:cubicBezTo>
                  <a:pt x="1585674" y="5447634"/>
                  <a:pt x="1614249" y="5447634"/>
                  <a:pt x="1623774" y="5452396"/>
                </a:cubicBezTo>
                <a:cubicBezTo>
                  <a:pt x="1628537" y="5457159"/>
                  <a:pt x="1633299" y="5461921"/>
                  <a:pt x="1638062" y="5461921"/>
                </a:cubicBezTo>
                <a:cubicBezTo>
                  <a:pt x="1647587" y="5466684"/>
                  <a:pt x="1661874" y="5461921"/>
                  <a:pt x="1676162" y="5466684"/>
                </a:cubicBezTo>
                <a:cubicBezTo>
                  <a:pt x="1685687" y="5466684"/>
                  <a:pt x="1690449" y="5485734"/>
                  <a:pt x="1704737" y="5500021"/>
                </a:cubicBezTo>
                <a:cubicBezTo>
                  <a:pt x="1719024" y="5514309"/>
                  <a:pt x="1766649" y="5557171"/>
                  <a:pt x="1766649" y="5576221"/>
                </a:cubicBezTo>
                <a:cubicBezTo>
                  <a:pt x="1733312" y="5547646"/>
                  <a:pt x="1647587" y="5438109"/>
                  <a:pt x="1647587" y="5480971"/>
                </a:cubicBezTo>
                <a:cubicBezTo>
                  <a:pt x="1647587" y="5495259"/>
                  <a:pt x="1690449" y="5528596"/>
                  <a:pt x="1704737" y="5552409"/>
                </a:cubicBezTo>
                <a:cubicBezTo>
                  <a:pt x="1680924" y="5528596"/>
                  <a:pt x="1647587" y="5514309"/>
                  <a:pt x="1623774" y="5509546"/>
                </a:cubicBezTo>
                <a:lnTo>
                  <a:pt x="1619012" y="5538121"/>
                </a:lnTo>
                <a:cubicBezTo>
                  <a:pt x="1638062" y="5547646"/>
                  <a:pt x="1680924" y="5566696"/>
                  <a:pt x="1714262" y="5600034"/>
                </a:cubicBezTo>
                <a:lnTo>
                  <a:pt x="1714262" y="5614321"/>
                </a:lnTo>
                <a:cubicBezTo>
                  <a:pt x="1680924" y="5580984"/>
                  <a:pt x="1642824" y="5561934"/>
                  <a:pt x="1599962" y="5571459"/>
                </a:cubicBezTo>
                <a:cubicBezTo>
                  <a:pt x="1623774" y="5600034"/>
                  <a:pt x="1628537" y="5619084"/>
                  <a:pt x="1657112" y="5604796"/>
                </a:cubicBezTo>
                <a:cubicBezTo>
                  <a:pt x="1657112" y="5609559"/>
                  <a:pt x="1647587" y="5609559"/>
                  <a:pt x="1647587" y="5619084"/>
                </a:cubicBezTo>
                <a:cubicBezTo>
                  <a:pt x="1647587" y="5633371"/>
                  <a:pt x="1657112" y="5633371"/>
                  <a:pt x="1661874" y="5638134"/>
                </a:cubicBezTo>
                <a:cubicBezTo>
                  <a:pt x="1652349" y="5638134"/>
                  <a:pt x="1642824" y="5633371"/>
                  <a:pt x="1633299" y="5638134"/>
                </a:cubicBezTo>
                <a:cubicBezTo>
                  <a:pt x="1638062" y="5652421"/>
                  <a:pt x="1676162" y="5661946"/>
                  <a:pt x="1690449" y="5666709"/>
                </a:cubicBezTo>
                <a:cubicBezTo>
                  <a:pt x="1666637" y="5666709"/>
                  <a:pt x="1647587" y="5685711"/>
                  <a:pt x="1647587" y="5685711"/>
                </a:cubicBezTo>
                <a:cubicBezTo>
                  <a:pt x="1633299" y="5685711"/>
                  <a:pt x="1599962" y="5671471"/>
                  <a:pt x="1590437" y="5671471"/>
                </a:cubicBezTo>
                <a:cubicBezTo>
                  <a:pt x="1576197" y="5671471"/>
                  <a:pt x="1576197" y="5680948"/>
                  <a:pt x="1566672" y="5690473"/>
                </a:cubicBezTo>
                <a:lnTo>
                  <a:pt x="1561910" y="5576221"/>
                </a:lnTo>
                <a:cubicBezTo>
                  <a:pt x="1547622" y="5614321"/>
                  <a:pt x="1538097" y="5652421"/>
                  <a:pt x="1523810" y="5690473"/>
                </a:cubicBezTo>
                <a:lnTo>
                  <a:pt x="1499997" y="5690473"/>
                </a:lnTo>
                <a:cubicBezTo>
                  <a:pt x="1528572" y="5619084"/>
                  <a:pt x="1561910" y="5523834"/>
                  <a:pt x="1561910" y="5457159"/>
                </a:cubicBezTo>
                <a:cubicBezTo>
                  <a:pt x="1561910" y="5195269"/>
                  <a:pt x="1223772" y="5128594"/>
                  <a:pt x="1223772" y="5000006"/>
                </a:cubicBezTo>
                <a:cubicBezTo>
                  <a:pt x="1223772" y="4900041"/>
                  <a:pt x="1304735" y="4771454"/>
                  <a:pt x="1314260" y="4704779"/>
                </a:cubicBezTo>
                <a:cubicBezTo>
                  <a:pt x="1276160" y="4728591"/>
                  <a:pt x="1204722" y="4947619"/>
                  <a:pt x="1204722" y="5009531"/>
                </a:cubicBezTo>
                <a:cubicBezTo>
                  <a:pt x="1204722" y="5138119"/>
                  <a:pt x="1538097" y="5190506"/>
                  <a:pt x="1538097" y="5457159"/>
                </a:cubicBezTo>
                <a:cubicBezTo>
                  <a:pt x="1538097" y="5538121"/>
                  <a:pt x="1509522" y="5614321"/>
                  <a:pt x="1476185" y="5690473"/>
                </a:cubicBezTo>
                <a:lnTo>
                  <a:pt x="1457135" y="5690473"/>
                </a:lnTo>
                <a:cubicBezTo>
                  <a:pt x="1476185" y="5657184"/>
                  <a:pt x="1495235" y="5585746"/>
                  <a:pt x="1495235" y="5547646"/>
                </a:cubicBezTo>
                <a:cubicBezTo>
                  <a:pt x="1495235" y="5533359"/>
                  <a:pt x="1490472" y="5480971"/>
                  <a:pt x="1480947" y="5452396"/>
                </a:cubicBezTo>
                <a:cubicBezTo>
                  <a:pt x="1471422" y="5414296"/>
                  <a:pt x="1447610" y="5352384"/>
                  <a:pt x="1419035" y="5319046"/>
                </a:cubicBezTo>
                <a:cubicBezTo>
                  <a:pt x="1380935" y="5266706"/>
                  <a:pt x="1190482" y="5100019"/>
                  <a:pt x="1190482" y="5100019"/>
                </a:cubicBezTo>
                <a:cubicBezTo>
                  <a:pt x="1180957" y="5100019"/>
                  <a:pt x="1161907" y="5104781"/>
                  <a:pt x="1147620" y="5109544"/>
                </a:cubicBezTo>
                <a:lnTo>
                  <a:pt x="1138095" y="5119069"/>
                </a:lnTo>
                <a:cubicBezTo>
                  <a:pt x="1147620" y="5128594"/>
                  <a:pt x="1157145" y="5133356"/>
                  <a:pt x="1166670" y="5133356"/>
                </a:cubicBezTo>
                <a:lnTo>
                  <a:pt x="1157145" y="5142881"/>
                </a:lnTo>
                <a:cubicBezTo>
                  <a:pt x="1171432" y="5152406"/>
                  <a:pt x="1185720" y="5152406"/>
                  <a:pt x="1199960" y="5157169"/>
                </a:cubicBezTo>
                <a:cubicBezTo>
                  <a:pt x="1190482" y="5157169"/>
                  <a:pt x="1176195" y="5161931"/>
                  <a:pt x="1166670" y="5166694"/>
                </a:cubicBezTo>
                <a:cubicBezTo>
                  <a:pt x="1176195" y="5171456"/>
                  <a:pt x="1185720" y="5180981"/>
                  <a:pt x="1195245" y="5185744"/>
                </a:cubicBezTo>
                <a:cubicBezTo>
                  <a:pt x="1190482" y="5190506"/>
                  <a:pt x="1180957" y="5195269"/>
                  <a:pt x="1180957" y="5200031"/>
                </a:cubicBezTo>
                <a:cubicBezTo>
                  <a:pt x="1180957" y="5200031"/>
                  <a:pt x="1176195" y="5204794"/>
                  <a:pt x="1190482" y="5204794"/>
                </a:cubicBezTo>
                <a:cubicBezTo>
                  <a:pt x="1199960" y="5204794"/>
                  <a:pt x="1219010" y="5200031"/>
                  <a:pt x="1242822" y="5195269"/>
                </a:cubicBezTo>
                <a:cubicBezTo>
                  <a:pt x="1228535" y="5200031"/>
                  <a:pt x="1209485" y="5204794"/>
                  <a:pt x="1195245" y="5214319"/>
                </a:cubicBezTo>
                <a:cubicBezTo>
                  <a:pt x="1204722" y="5223844"/>
                  <a:pt x="1219010" y="5242894"/>
                  <a:pt x="1228535" y="5242894"/>
                </a:cubicBezTo>
                <a:cubicBezTo>
                  <a:pt x="1242822" y="5242894"/>
                  <a:pt x="1257110" y="5233369"/>
                  <a:pt x="1266635" y="5233369"/>
                </a:cubicBezTo>
                <a:cubicBezTo>
                  <a:pt x="1280922" y="5233369"/>
                  <a:pt x="1285685" y="5238131"/>
                  <a:pt x="1290447" y="5238131"/>
                </a:cubicBezTo>
                <a:cubicBezTo>
                  <a:pt x="1271397" y="5238131"/>
                  <a:pt x="1247585" y="5242894"/>
                  <a:pt x="1228535" y="5247656"/>
                </a:cubicBezTo>
                <a:cubicBezTo>
                  <a:pt x="1238060" y="5257181"/>
                  <a:pt x="1257110" y="5261944"/>
                  <a:pt x="1276160" y="5261944"/>
                </a:cubicBezTo>
                <a:cubicBezTo>
                  <a:pt x="1266635" y="5266706"/>
                  <a:pt x="1257110" y="5266706"/>
                  <a:pt x="1247585" y="5276231"/>
                </a:cubicBezTo>
                <a:lnTo>
                  <a:pt x="1247585" y="5295281"/>
                </a:lnTo>
                <a:cubicBezTo>
                  <a:pt x="1261872" y="5299996"/>
                  <a:pt x="1280922" y="5299996"/>
                  <a:pt x="1299972" y="5304759"/>
                </a:cubicBezTo>
                <a:cubicBezTo>
                  <a:pt x="1285685" y="5304759"/>
                  <a:pt x="1261872" y="5309521"/>
                  <a:pt x="1252347" y="5314284"/>
                </a:cubicBezTo>
                <a:cubicBezTo>
                  <a:pt x="1271397" y="5323809"/>
                  <a:pt x="1295210" y="5328571"/>
                  <a:pt x="1304735" y="5328571"/>
                </a:cubicBezTo>
                <a:cubicBezTo>
                  <a:pt x="1319022" y="5328571"/>
                  <a:pt x="1357122" y="5323809"/>
                  <a:pt x="1399985" y="5319046"/>
                </a:cubicBezTo>
                <a:cubicBezTo>
                  <a:pt x="1357122" y="5333334"/>
                  <a:pt x="1304735" y="5323809"/>
                  <a:pt x="1261872" y="5347621"/>
                </a:cubicBezTo>
                <a:cubicBezTo>
                  <a:pt x="1276160" y="5376196"/>
                  <a:pt x="1304735" y="5361909"/>
                  <a:pt x="1328547" y="5371434"/>
                </a:cubicBezTo>
                <a:cubicBezTo>
                  <a:pt x="1319022" y="5371434"/>
                  <a:pt x="1285685" y="5366671"/>
                  <a:pt x="1280922" y="5385721"/>
                </a:cubicBezTo>
                <a:cubicBezTo>
                  <a:pt x="1304735" y="5404771"/>
                  <a:pt x="1342835" y="5404771"/>
                  <a:pt x="1376172" y="5404771"/>
                </a:cubicBezTo>
                <a:cubicBezTo>
                  <a:pt x="1357122" y="5409534"/>
                  <a:pt x="1333310" y="5409534"/>
                  <a:pt x="1309497" y="5409534"/>
                </a:cubicBezTo>
                <a:cubicBezTo>
                  <a:pt x="1304735" y="5414296"/>
                  <a:pt x="1304735" y="5409534"/>
                  <a:pt x="1304735" y="5423821"/>
                </a:cubicBezTo>
                <a:cubicBezTo>
                  <a:pt x="1304735" y="5433346"/>
                  <a:pt x="1314260" y="5442871"/>
                  <a:pt x="1323785" y="5442871"/>
                </a:cubicBezTo>
                <a:cubicBezTo>
                  <a:pt x="1319022" y="5442871"/>
                  <a:pt x="1290447" y="5442871"/>
                  <a:pt x="1299972" y="5452396"/>
                </a:cubicBezTo>
                <a:cubicBezTo>
                  <a:pt x="1299972" y="5457159"/>
                  <a:pt x="1290447" y="5461921"/>
                  <a:pt x="1280922" y="5476209"/>
                </a:cubicBezTo>
                <a:cubicBezTo>
                  <a:pt x="1304735" y="5476209"/>
                  <a:pt x="1399985" y="5480971"/>
                  <a:pt x="1423797" y="5485734"/>
                </a:cubicBezTo>
                <a:cubicBezTo>
                  <a:pt x="1390460" y="5490496"/>
                  <a:pt x="1333310" y="5471446"/>
                  <a:pt x="1304735" y="5500021"/>
                </a:cubicBezTo>
                <a:cubicBezTo>
                  <a:pt x="1304735" y="5509546"/>
                  <a:pt x="1314260" y="5514309"/>
                  <a:pt x="1323785" y="5519071"/>
                </a:cubicBezTo>
                <a:cubicBezTo>
                  <a:pt x="1314260" y="5519071"/>
                  <a:pt x="1299972" y="5519071"/>
                  <a:pt x="1290447" y="5528596"/>
                </a:cubicBezTo>
                <a:cubicBezTo>
                  <a:pt x="1299972" y="5538121"/>
                  <a:pt x="1338072" y="5566696"/>
                  <a:pt x="1366647" y="5557171"/>
                </a:cubicBezTo>
                <a:cubicBezTo>
                  <a:pt x="1342835" y="5561934"/>
                  <a:pt x="1314260" y="5561934"/>
                  <a:pt x="1290447" y="5561934"/>
                </a:cubicBezTo>
                <a:cubicBezTo>
                  <a:pt x="1285685" y="5566696"/>
                  <a:pt x="1285685" y="5561934"/>
                  <a:pt x="1285685" y="5571459"/>
                </a:cubicBezTo>
                <a:cubicBezTo>
                  <a:pt x="1285685" y="5585746"/>
                  <a:pt x="1285685" y="5580984"/>
                  <a:pt x="1290447" y="5580984"/>
                </a:cubicBezTo>
                <a:cubicBezTo>
                  <a:pt x="1304735" y="5590509"/>
                  <a:pt x="1323785" y="5595271"/>
                  <a:pt x="1333310" y="5604796"/>
                </a:cubicBezTo>
                <a:cubicBezTo>
                  <a:pt x="1319022" y="5604796"/>
                  <a:pt x="1299972" y="5604796"/>
                  <a:pt x="1280922" y="5609559"/>
                </a:cubicBezTo>
                <a:cubicBezTo>
                  <a:pt x="1299972" y="5619084"/>
                  <a:pt x="1319022" y="5623846"/>
                  <a:pt x="1338072" y="5628609"/>
                </a:cubicBezTo>
                <a:cubicBezTo>
                  <a:pt x="1299972" y="5623846"/>
                  <a:pt x="1285685" y="5642896"/>
                  <a:pt x="1261872" y="5657184"/>
                </a:cubicBezTo>
                <a:lnTo>
                  <a:pt x="1290447" y="5671471"/>
                </a:lnTo>
                <a:cubicBezTo>
                  <a:pt x="1242822" y="5666709"/>
                  <a:pt x="1247585" y="5695236"/>
                  <a:pt x="1209485" y="5695236"/>
                </a:cubicBezTo>
                <a:cubicBezTo>
                  <a:pt x="1199960" y="5695236"/>
                  <a:pt x="1195245" y="5690473"/>
                  <a:pt x="1185720" y="5690473"/>
                </a:cubicBezTo>
                <a:cubicBezTo>
                  <a:pt x="1252347" y="5623846"/>
                  <a:pt x="1261872" y="5557171"/>
                  <a:pt x="1261872" y="5490496"/>
                </a:cubicBezTo>
                <a:cubicBezTo>
                  <a:pt x="1261872" y="5485734"/>
                  <a:pt x="1261872" y="5471446"/>
                  <a:pt x="1247585" y="5466684"/>
                </a:cubicBezTo>
                <a:cubicBezTo>
                  <a:pt x="1242822" y="5485734"/>
                  <a:pt x="1252347" y="5519071"/>
                  <a:pt x="1228535" y="5547646"/>
                </a:cubicBezTo>
                <a:cubicBezTo>
                  <a:pt x="1223772" y="5547646"/>
                  <a:pt x="1223772" y="5538121"/>
                  <a:pt x="1219010" y="5528596"/>
                </a:cubicBezTo>
                <a:cubicBezTo>
                  <a:pt x="1185720" y="5571459"/>
                  <a:pt x="1219010" y="5580984"/>
                  <a:pt x="1171432" y="5619084"/>
                </a:cubicBezTo>
                <a:cubicBezTo>
                  <a:pt x="1166670" y="5614321"/>
                  <a:pt x="1171432" y="5600034"/>
                  <a:pt x="1157145" y="5600034"/>
                </a:cubicBezTo>
                <a:cubicBezTo>
                  <a:pt x="1128570" y="5600034"/>
                  <a:pt x="1123807" y="5652421"/>
                  <a:pt x="1123807" y="5657184"/>
                </a:cubicBezTo>
                <a:cubicBezTo>
                  <a:pt x="1114282" y="5666709"/>
                  <a:pt x="1099995" y="5671471"/>
                  <a:pt x="1085707" y="5680948"/>
                </a:cubicBezTo>
                <a:cubicBezTo>
                  <a:pt x="1076182" y="5676234"/>
                  <a:pt x="1071420" y="5657184"/>
                  <a:pt x="1061895" y="5657184"/>
                </a:cubicBezTo>
                <a:cubicBezTo>
                  <a:pt x="1042845" y="5657184"/>
                  <a:pt x="1019032" y="5671471"/>
                  <a:pt x="1019032" y="5695236"/>
                </a:cubicBezTo>
                <a:cubicBezTo>
                  <a:pt x="1014270" y="5690473"/>
                  <a:pt x="1014270" y="5680948"/>
                  <a:pt x="1009507" y="5671471"/>
                </a:cubicBezTo>
                <a:cubicBezTo>
                  <a:pt x="999982" y="5661946"/>
                  <a:pt x="980932" y="5652421"/>
                  <a:pt x="971407" y="5652421"/>
                </a:cubicBezTo>
                <a:cubicBezTo>
                  <a:pt x="957120" y="5652421"/>
                  <a:pt x="952357" y="5657184"/>
                  <a:pt x="942832" y="5661946"/>
                </a:cubicBezTo>
                <a:cubicBezTo>
                  <a:pt x="947595" y="5666709"/>
                  <a:pt x="952357" y="5666709"/>
                  <a:pt x="957120" y="5671471"/>
                </a:cubicBezTo>
                <a:lnTo>
                  <a:pt x="957120" y="5695236"/>
                </a:lnTo>
                <a:cubicBezTo>
                  <a:pt x="952357" y="5695236"/>
                  <a:pt x="947595" y="5685711"/>
                  <a:pt x="942832" y="5680948"/>
                </a:cubicBezTo>
                <a:cubicBezTo>
                  <a:pt x="938070" y="5676234"/>
                  <a:pt x="933307" y="5676234"/>
                  <a:pt x="919020" y="5676234"/>
                </a:cubicBezTo>
                <a:lnTo>
                  <a:pt x="899970" y="5676234"/>
                </a:lnTo>
                <a:cubicBezTo>
                  <a:pt x="895207" y="5680948"/>
                  <a:pt x="895207" y="5690473"/>
                  <a:pt x="880920" y="5695236"/>
                </a:cubicBezTo>
                <a:cubicBezTo>
                  <a:pt x="880920" y="5690473"/>
                  <a:pt x="885682" y="5690473"/>
                  <a:pt x="885682" y="5680948"/>
                </a:cubicBezTo>
                <a:cubicBezTo>
                  <a:pt x="885682" y="5666709"/>
                  <a:pt x="861870" y="5657184"/>
                  <a:pt x="852345" y="5652421"/>
                </a:cubicBezTo>
                <a:lnTo>
                  <a:pt x="800005" y="5657184"/>
                </a:lnTo>
                <a:cubicBezTo>
                  <a:pt x="804767" y="5661946"/>
                  <a:pt x="814292" y="5666709"/>
                  <a:pt x="819007" y="5671471"/>
                </a:cubicBezTo>
                <a:lnTo>
                  <a:pt x="814292" y="5695236"/>
                </a:lnTo>
                <a:cubicBezTo>
                  <a:pt x="804767" y="5690473"/>
                  <a:pt x="804767" y="5671471"/>
                  <a:pt x="790480" y="5671471"/>
                </a:cubicBezTo>
                <a:cubicBezTo>
                  <a:pt x="761905" y="5671471"/>
                  <a:pt x="761905" y="5685711"/>
                  <a:pt x="747617" y="5695236"/>
                </a:cubicBezTo>
                <a:cubicBezTo>
                  <a:pt x="742855" y="5680948"/>
                  <a:pt x="738092" y="5661946"/>
                  <a:pt x="719042" y="5661946"/>
                </a:cubicBezTo>
                <a:cubicBezTo>
                  <a:pt x="709517" y="5661946"/>
                  <a:pt x="699992" y="5671471"/>
                  <a:pt x="690467" y="5676234"/>
                </a:cubicBezTo>
                <a:cubicBezTo>
                  <a:pt x="690467" y="5680948"/>
                  <a:pt x="699992" y="5690473"/>
                  <a:pt x="699992" y="5695236"/>
                </a:cubicBezTo>
                <a:cubicBezTo>
                  <a:pt x="685705" y="5690473"/>
                  <a:pt x="671417" y="5690473"/>
                  <a:pt x="657130" y="5690473"/>
                </a:cubicBezTo>
                <a:cubicBezTo>
                  <a:pt x="671417" y="5638134"/>
                  <a:pt x="733330" y="5638134"/>
                  <a:pt x="771430" y="5633371"/>
                </a:cubicBezTo>
                <a:lnTo>
                  <a:pt x="966645" y="5638134"/>
                </a:lnTo>
                <a:lnTo>
                  <a:pt x="976170" y="5628609"/>
                </a:lnTo>
                <a:cubicBezTo>
                  <a:pt x="971407" y="5623846"/>
                  <a:pt x="966645" y="5623846"/>
                  <a:pt x="961882" y="5628609"/>
                </a:cubicBezTo>
                <a:cubicBezTo>
                  <a:pt x="966645" y="5552409"/>
                  <a:pt x="1028557" y="5538121"/>
                  <a:pt x="1028557" y="5514309"/>
                </a:cubicBezTo>
                <a:cubicBezTo>
                  <a:pt x="1028557" y="5500021"/>
                  <a:pt x="1019032" y="5519071"/>
                  <a:pt x="1019032" y="5504784"/>
                </a:cubicBezTo>
                <a:cubicBezTo>
                  <a:pt x="1019032" y="5495259"/>
                  <a:pt x="1028557" y="5490496"/>
                  <a:pt x="1033320" y="5480971"/>
                </a:cubicBezTo>
                <a:lnTo>
                  <a:pt x="1033320" y="5471446"/>
                </a:lnTo>
                <a:cubicBezTo>
                  <a:pt x="1033320" y="5461921"/>
                  <a:pt x="1052370" y="5447634"/>
                  <a:pt x="1061895" y="5438109"/>
                </a:cubicBezTo>
                <a:cubicBezTo>
                  <a:pt x="1052370" y="5433346"/>
                  <a:pt x="1038082" y="5433346"/>
                  <a:pt x="1028557" y="5438109"/>
                </a:cubicBezTo>
                <a:cubicBezTo>
                  <a:pt x="1028557" y="5433346"/>
                  <a:pt x="1033320" y="5423821"/>
                  <a:pt x="1033320" y="5419059"/>
                </a:cubicBezTo>
                <a:cubicBezTo>
                  <a:pt x="1028557" y="5414296"/>
                  <a:pt x="1033320" y="5414296"/>
                  <a:pt x="1019032" y="5414296"/>
                </a:cubicBezTo>
                <a:cubicBezTo>
                  <a:pt x="966645" y="5414296"/>
                  <a:pt x="909495" y="5523834"/>
                  <a:pt x="890445" y="5547646"/>
                </a:cubicBezTo>
                <a:cubicBezTo>
                  <a:pt x="895207" y="5500021"/>
                  <a:pt x="947595" y="5423821"/>
                  <a:pt x="1004745" y="5395246"/>
                </a:cubicBezTo>
                <a:cubicBezTo>
                  <a:pt x="999982" y="5390484"/>
                  <a:pt x="985695" y="5390484"/>
                  <a:pt x="980932" y="5395246"/>
                </a:cubicBezTo>
                <a:cubicBezTo>
                  <a:pt x="985695" y="5380959"/>
                  <a:pt x="1019032" y="5361909"/>
                  <a:pt x="1038082" y="5376196"/>
                </a:cubicBezTo>
                <a:cubicBezTo>
                  <a:pt x="1042845" y="5371434"/>
                  <a:pt x="1042845" y="5366671"/>
                  <a:pt x="1042845" y="5352384"/>
                </a:cubicBezTo>
                <a:cubicBezTo>
                  <a:pt x="1042845" y="5304759"/>
                  <a:pt x="1023795" y="5366671"/>
                  <a:pt x="1019032" y="5314284"/>
                </a:cubicBezTo>
                <a:cubicBezTo>
                  <a:pt x="995220" y="5342859"/>
                  <a:pt x="966645" y="5366671"/>
                  <a:pt x="938070" y="5385721"/>
                </a:cubicBezTo>
                <a:lnTo>
                  <a:pt x="947595" y="5376196"/>
                </a:lnTo>
                <a:cubicBezTo>
                  <a:pt x="909495" y="5380959"/>
                  <a:pt x="880920" y="5419059"/>
                  <a:pt x="871395" y="5442871"/>
                </a:cubicBezTo>
                <a:cubicBezTo>
                  <a:pt x="866632" y="5452396"/>
                  <a:pt x="852345" y="5461921"/>
                  <a:pt x="838057" y="5471446"/>
                </a:cubicBezTo>
                <a:cubicBezTo>
                  <a:pt x="842820" y="5461921"/>
                  <a:pt x="847582" y="5447634"/>
                  <a:pt x="857107" y="5433346"/>
                </a:cubicBezTo>
                <a:lnTo>
                  <a:pt x="857107" y="5414296"/>
                </a:lnTo>
                <a:cubicBezTo>
                  <a:pt x="790480" y="5414296"/>
                  <a:pt x="804767" y="5457159"/>
                  <a:pt x="776192" y="5485734"/>
                </a:cubicBezTo>
                <a:cubicBezTo>
                  <a:pt x="766667" y="5485734"/>
                  <a:pt x="752380" y="5490496"/>
                  <a:pt x="738092" y="5495259"/>
                </a:cubicBezTo>
                <a:lnTo>
                  <a:pt x="738092" y="5476209"/>
                </a:lnTo>
                <a:cubicBezTo>
                  <a:pt x="747617" y="5471446"/>
                  <a:pt x="761905" y="5466684"/>
                  <a:pt x="776192" y="5461921"/>
                </a:cubicBezTo>
                <a:cubicBezTo>
                  <a:pt x="785717" y="5457159"/>
                  <a:pt x="785717" y="5438109"/>
                  <a:pt x="790480" y="5433346"/>
                </a:cubicBezTo>
                <a:cubicBezTo>
                  <a:pt x="804767" y="5414296"/>
                  <a:pt x="828532" y="5404771"/>
                  <a:pt x="847582" y="5395246"/>
                </a:cubicBezTo>
                <a:cubicBezTo>
                  <a:pt x="857107" y="5390484"/>
                  <a:pt x="857107" y="5371434"/>
                  <a:pt x="861870" y="5366671"/>
                </a:cubicBezTo>
                <a:cubicBezTo>
                  <a:pt x="871395" y="5347621"/>
                  <a:pt x="890445" y="5352384"/>
                  <a:pt x="885682" y="5328571"/>
                </a:cubicBezTo>
                <a:cubicBezTo>
                  <a:pt x="933307" y="5328571"/>
                  <a:pt x="966645" y="5242894"/>
                  <a:pt x="971407" y="5200031"/>
                </a:cubicBezTo>
                <a:cubicBezTo>
                  <a:pt x="976170" y="5185744"/>
                  <a:pt x="980932" y="5171456"/>
                  <a:pt x="990457" y="5157169"/>
                </a:cubicBezTo>
                <a:cubicBezTo>
                  <a:pt x="985695" y="5152406"/>
                  <a:pt x="976170" y="5157169"/>
                  <a:pt x="971407" y="5157169"/>
                </a:cubicBezTo>
                <a:cubicBezTo>
                  <a:pt x="971407" y="5147644"/>
                  <a:pt x="980932" y="5133356"/>
                  <a:pt x="990457" y="5119069"/>
                </a:cubicBezTo>
                <a:cubicBezTo>
                  <a:pt x="990457" y="5128594"/>
                  <a:pt x="990457" y="5138119"/>
                  <a:pt x="995220" y="5147644"/>
                </a:cubicBezTo>
                <a:cubicBezTo>
                  <a:pt x="1009507" y="5133356"/>
                  <a:pt x="1028557" y="5109544"/>
                  <a:pt x="1028557" y="5095256"/>
                </a:cubicBezTo>
                <a:cubicBezTo>
                  <a:pt x="1028557" y="5080969"/>
                  <a:pt x="1023795" y="5066681"/>
                  <a:pt x="1014270" y="5066681"/>
                </a:cubicBezTo>
                <a:cubicBezTo>
                  <a:pt x="971407" y="5066681"/>
                  <a:pt x="942832" y="5123831"/>
                  <a:pt x="914257" y="5161931"/>
                </a:cubicBezTo>
                <a:cubicBezTo>
                  <a:pt x="914257" y="5161931"/>
                  <a:pt x="909495" y="5161931"/>
                  <a:pt x="904732" y="5157169"/>
                </a:cubicBezTo>
                <a:cubicBezTo>
                  <a:pt x="919020" y="5138119"/>
                  <a:pt x="928545" y="5109544"/>
                  <a:pt x="942832" y="5090494"/>
                </a:cubicBezTo>
                <a:cubicBezTo>
                  <a:pt x="961882" y="5066681"/>
                  <a:pt x="995220" y="5052394"/>
                  <a:pt x="1023795" y="5033344"/>
                </a:cubicBezTo>
                <a:lnTo>
                  <a:pt x="1023795" y="5000006"/>
                </a:lnTo>
                <a:cubicBezTo>
                  <a:pt x="985695" y="5000006"/>
                  <a:pt x="971407" y="5033344"/>
                  <a:pt x="961882" y="5042869"/>
                </a:cubicBezTo>
                <a:cubicBezTo>
                  <a:pt x="947595" y="5052394"/>
                  <a:pt x="928545" y="5066681"/>
                  <a:pt x="909495" y="5080969"/>
                </a:cubicBezTo>
                <a:cubicBezTo>
                  <a:pt x="904732" y="5104781"/>
                  <a:pt x="914257" y="5138119"/>
                  <a:pt x="871395" y="5161931"/>
                </a:cubicBezTo>
                <a:cubicBezTo>
                  <a:pt x="876157" y="5166694"/>
                  <a:pt x="885682" y="5171456"/>
                  <a:pt x="890445" y="5176219"/>
                </a:cubicBezTo>
                <a:lnTo>
                  <a:pt x="880920" y="5185744"/>
                </a:lnTo>
                <a:cubicBezTo>
                  <a:pt x="890445" y="5190506"/>
                  <a:pt x="904732" y="5185744"/>
                  <a:pt x="914257" y="5185744"/>
                </a:cubicBezTo>
                <a:cubicBezTo>
                  <a:pt x="909495" y="5200031"/>
                  <a:pt x="895207" y="5214319"/>
                  <a:pt x="885682" y="5223844"/>
                </a:cubicBezTo>
                <a:cubicBezTo>
                  <a:pt x="866632" y="5233369"/>
                  <a:pt x="838057" y="5261944"/>
                  <a:pt x="819007" y="5276231"/>
                </a:cubicBezTo>
                <a:lnTo>
                  <a:pt x="833295" y="5247656"/>
                </a:lnTo>
                <a:lnTo>
                  <a:pt x="833295" y="5223844"/>
                </a:lnTo>
                <a:cubicBezTo>
                  <a:pt x="776192" y="5247656"/>
                  <a:pt x="766667" y="5280994"/>
                  <a:pt x="728567" y="5323809"/>
                </a:cubicBezTo>
                <a:cubicBezTo>
                  <a:pt x="723805" y="5323809"/>
                  <a:pt x="714280" y="5319046"/>
                  <a:pt x="709517" y="5314284"/>
                </a:cubicBezTo>
                <a:cubicBezTo>
                  <a:pt x="723805" y="5295281"/>
                  <a:pt x="742855" y="5266706"/>
                  <a:pt x="752380" y="5257181"/>
                </a:cubicBezTo>
                <a:cubicBezTo>
                  <a:pt x="771430" y="5233369"/>
                  <a:pt x="800005" y="5219081"/>
                  <a:pt x="819007" y="5200031"/>
                </a:cubicBezTo>
                <a:cubicBezTo>
                  <a:pt x="819007" y="5195269"/>
                  <a:pt x="819007" y="5190506"/>
                  <a:pt x="814292" y="5185744"/>
                </a:cubicBezTo>
                <a:cubicBezTo>
                  <a:pt x="809530" y="5185744"/>
                  <a:pt x="804767" y="5200031"/>
                  <a:pt x="790480" y="5200031"/>
                </a:cubicBezTo>
                <a:cubicBezTo>
                  <a:pt x="780955" y="5200031"/>
                  <a:pt x="790480" y="5190506"/>
                  <a:pt x="780955" y="5190506"/>
                </a:cubicBezTo>
                <a:cubicBezTo>
                  <a:pt x="771430" y="5190506"/>
                  <a:pt x="709517" y="5252419"/>
                  <a:pt x="709517" y="5280994"/>
                </a:cubicBezTo>
                <a:lnTo>
                  <a:pt x="680942" y="5276231"/>
                </a:lnTo>
                <a:cubicBezTo>
                  <a:pt x="685705" y="5261944"/>
                  <a:pt x="704755" y="5257181"/>
                  <a:pt x="699992" y="5242894"/>
                </a:cubicBezTo>
                <a:cubicBezTo>
                  <a:pt x="680942" y="5247656"/>
                  <a:pt x="661892" y="5261944"/>
                  <a:pt x="642842" y="5266706"/>
                </a:cubicBezTo>
                <a:cubicBezTo>
                  <a:pt x="642842" y="5261944"/>
                  <a:pt x="652367" y="5257181"/>
                  <a:pt x="652367" y="5252419"/>
                </a:cubicBezTo>
                <a:cubicBezTo>
                  <a:pt x="652367" y="5252419"/>
                  <a:pt x="652367" y="5247656"/>
                  <a:pt x="642842" y="5247656"/>
                </a:cubicBezTo>
                <a:cubicBezTo>
                  <a:pt x="628555" y="5247656"/>
                  <a:pt x="609505" y="5266706"/>
                  <a:pt x="590455" y="5271469"/>
                </a:cubicBezTo>
                <a:cubicBezTo>
                  <a:pt x="538067" y="5285756"/>
                  <a:pt x="457105" y="5376196"/>
                  <a:pt x="447580" y="5433346"/>
                </a:cubicBezTo>
                <a:cubicBezTo>
                  <a:pt x="447580" y="5433346"/>
                  <a:pt x="447580" y="5438109"/>
                  <a:pt x="442817" y="5438109"/>
                </a:cubicBezTo>
                <a:lnTo>
                  <a:pt x="442817" y="5423821"/>
                </a:lnTo>
                <a:cubicBezTo>
                  <a:pt x="466630" y="5376196"/>
                  <a:pt x="480917" y="5323809"/>
                  <a:pt x="538067" y="5280994"/>
                </a:cubicBezTo>
                <a:cubicBezTo>
                  <a:pt x="547592" y="5271469"/>
                  <a:pt x="571405" y="5266706"/>
                  <a:pt x="585692" y="5257181"/>
                </a:cubicBezTo>
                <a:cubicBezTo>
                  <a:pt x="599980" y="5238131"/>
                  <a:pt x="604742" y="5209556"/>
                  <a:pt x="623792" y="5190506"/>
                </a:cubicBezTo>
                <a:cubicBezTo>
                  <a:pt x="642842" y="5171456"/>
                  <a:pt x="695230" y="5133356"/>
                  <a:pt x="728567" y="5128594"/>
                </a:cubicBezTo>
                <a:cubicBezTo>
                  <a:pt x="747617" y="5123831"/>
                  <a:pt x="771430" y="5109544"/>
                  <a:pt x="790480" y="5100019"/>
                </a:cubicBezTo>
                <a:lnTo>
                  <a:pt x="804767" y="5100019"/>
                </a:lnTo>
                <a:cubicBezTo>
                  <a:pt x="795242" y="5104781"/>
                  <a:pt x="747617" y="5119069"/>
                  <a:pt x="757142" y="5152406"/>
                </a:cubicBezTo>
                <a:cubicBezTo>
                  <a:pt x="771430" y="5147644"/>
                  <a:pt x="776192" y="5138119"/>
                  <a:pt x="790480" y="5138119"/>
                </a:cubicBezTo>
                <a:cubicBezTo>
                  <a:pt x="800005" y="5138119"/>
                  <a:pt x="809530" y="5147644"/>
                  <a:pt x="814292" y="5157169"/>
                </a:cubicBezTo>
                <a:cubicBezTo>
                  <a:pt x="833295" y="5138119"/>
                  <a:pt x="852345" y="5109544"/>
                  <a:pt x="866632" y="5085731"/>
                </a:cubicBezTo>
                <a:cubicBezTo>
                  <a:pt x="876157" y="5080969"/>
                  <a:pt x="890445" y="5080969"/>
                  <a:pt x="895207" y="5076206"/>
                </a:cubicBezTo>
                <a:cubicBezTo>
                  <a:pt x="890445" y="5057156"/>
                  <a:pt x="909495" y="5033344"/>
                  <a:pt x="933307" y="5028581"/>
                </a:cubicBezTo>
                <a:cubicBezTo>
                  <a:pt x="933307" y="5028581"/>
                  <a:pt x="933307" y="5023819"/>
                  <a:pt x="923782" y="5023819"/>
                </a:cubicBezTo>
                <a:cubicBezTo>
                  <a:pt x="909495" y="5023819"/>
                  <a:pt x="899970" y="5038106"/>
                  <a:pt x="885682" y="5042869"/>
                </a:cubicBezTo>
                <a:cubicBezTo>
                  <a:pt x="866632" y="5052394"/>
                  <a:pt x="823770" y="5057156"/>
                  <a:pt x="809530" y="5085731"/>
                </a:cubicBezTo>
                <a:cubicBezTo>
                  <a:pt x="809530" y="5080969"/>
                  <a:pt x="809530" y="5076206"/>
                  <a:pt x="804767" y="5071444"/>
                </a:cubicBezTo>
                <a:lnTo>
                  <a:pt x="761905" y="5085731"/>
                </a:lnTo>
                <a:cubicBezTo>
                  <a:pt x="780955" y="5033344"/>
                  <a:pt x="814292" y="5052394"/>
                  <a:pt x="861870" y="5004769"/>
                </a:cubicBezTo>
                <a:cubicBezTo>
                  <a:pt x="866632" y="5009531"/>
                  <a:pt x="871395" y="5019056"/>
                  <a:pt x="880920" y="5028581"/>
                </a:cubicBezTo>
                <a:cubicBezTo>
                  <a:pt x="890445" y="5019056"/>
                  <a:pt x="890445" y="5004769"/>
                  <a:pt x="899970" y="4990481"/>
                </a:cubicBezTo>
                <a:cubicBezTo>
                  <a:pt x="919020" y="5000006"/>
                  <a:pt x="933307" y="4990481"/>
                  <a:pt x="947595" y="5019056"/>
                </a:cubicBezTo>
                <a:cubicBezTo>
                  <a:pt x="952357" y="5019056"/>
                  <a:pt x="957120" y="5009531"/>
                  <a:pt x="961882" y="5004769"/>
                </a:cubicBezTo>
                <a:cubicBezTo>
                  <a:pt x="961882" y="5009531"/>
                  <a:pt x="961882" y="5014294"/>
                  <a:pt x="966645" y="5019056"/>
                </a:cubicBezTo>
                <a:cubicBezTo>
                  <a:pt x="980932" y="5000006"/>
                  <a:pt x="1014270" y="4990481"/>
                  <a:pt x="1004745" y="4961906"/>
                </a:cubicBezTo>
                <a:cubicBezTo>
                  <a:pt x="999982" y="4966669"/>
                  <a:pt x="990457" y="4976194"/>
                  <a:pt x="985695" y="4976194"/>
                </a:cubicBezTo>
                <a:cubicBezTo>
                  <a:pt x="990457" y="4952381"/>
                  <a:pt x="995220" y="4942856"/>
                  <a:pt x="990457" y="4928569"/>
                </a:cubicBezTo>
                <a:cubicBezTo>
                  <a:pt x="976170" y="4938094"/>
                  <a:pt x="966645" y="4952381"/>
                  <a:pt x="957120" y="4966669"/>
                </a:cubicBezTo>
                <a:cubicBezTo>
                  <a:pt x="957120" y="4966669"/>
                  <a:pt x="952357" y="4966669"/>
                  <a:pt x="952357" y="4957144"/>
                </a:cubicBezTo>
                <a:cubicBezTo>
                  <a:pt x="952357" y="4942856"/>
                  <a:pt x="976170" y="4914329"/>
                  <a:pt x="985695" y="4890516"/>
                </a:cubicBezTo>
                <a:lnTo>
                  <a:pt x="985695" y="4847654"/>
                </a:lnTo>
                <a:cubicBezTo>
                  <a:pt x="914257" y="4876229"/>
                  <a:pt x="919020" y="4933331"/>
                  <a:pt x="895207" y="4980956"/>
                </a:cubicBezTo>
                <a:cubicBezTo>
                  <a:pt x="895207" y="4980956"/>
                  <a:pt x="890445" y="4980956"/>
                  <a:pt x="890445" y="4971431"/>
                </a:cubicBezTo>
                <a:cubicBezTo>
                  <a:pt x="890445" y="4957144"/>
                  <a:pt x="909495" y="4895279"/>
                  <a:pt x="933307" y="4861941"/>
                </a:cubicBezTo>
                <a:cubicBezTo>
                  <a:pt x="947595" y="4838129"/>
                  <a:pt x="971407" y="4819079"/>
                  <a:pt x="985695" y="4804791"/>
                </a:cubicBezTo>
                <a:cubicBezTo>
                  <a:pt x="990457" y="4800029"/>
                  <a:pt x="990457" y="4800029"/>
                  <a:pt x="990457" y="4785741"/>
                </a:cubicBezTo>
                <a:cubicBezTo>
                  <a:pt x="990457" y="4776216"/>
                  <a:pt x="990457" y="4771454"/>
                  <a:pt x="980932" y="4761929"/>
                </a:cubicBezTo>
                <a:cubicBezTo>
                  <a:pt x="966645" y="4776216"/>
                  <a:pt x="947595" y="4790504"/>
                  <a:pt x="933307" y="4804791"/>
                </a:cubicBezTo>
                <a:cubicBezTo>
                  <a:pt x="938070" y="4790504"/>
                  <a:pt x="966645" y="4780979"/>
                  <a:pt x="952357" y="4752404"/>
                </a:cubicBezTo>
                <a:cubicBezTo>
                  <a:pt x="895207" y="4771454"/>
                  <a:pt x="880920" y="4838129"/>
                  <a:pt x="857107" y="4876229"/>
                </a:cubicBezTo>
                <a:cubicBezTo>
                  <a:pt x="857107" y="4871466"/>
                  <a:pt x="857107" y="4866704"/>
                  <a:pt x="852345" y="4861941"/>
                </a:cubicBezTo>
                <a:cubicBezTo>
                  <a:pt x="819007" y="4900041"/>
                  <a:pt x="761905" y="4942856"/>
                  <a:pt x="738092" y="4985719"/>
                </a:cubicBezTo>
                <a:cubicBezTo>
                  <a:pt x="719042" y="5019056"/>
                  <a:pt x="723805" y="5066681"/>
                  <a:pt x="695230" y="5100019"/>
                </a:cubicBezTo>
                <a:cubicBezTo>
                  <a:pt x="619030" y="5185744"/>
                  <a:pt x="490442" y="5204794"/>
                  <a:pt x="442817" y="5319046"/>
                </a:cubicBezTo>
                <a:cubicBezTo>
                  <a:pt x="438055" y="5299996"/>
                  <a:pt x="466630" y="5271469"/>
                  <a:pt x="461867" y="5252419"/>
                </a:cubicBezTo>
                <a:cubicBezTo>
                  <a:pt x="457105" y="5261944"/>
                  <a:pt x="442817" y="5271469"/>
                  <a:pt x="433340" y="5280994"/>
                </a:cubicBezTo>
                <a:cubicBezTo>
                  <a:pt x="414290" y="5276231"/>
                  <a:pt x="395240" y="5285756"/>
                  <a:pt x="376190" y="5309521"/>
                </a:cubicBezTo>
                <a:cubicBezTo>
                  <a:pt x="376190" y="5280994"/>
                  <a:pt x="409527" y="5280994"/>
                  <a:pt x="423815" y="5271469"/>
                </a:cubicBezTo>
                <a:cubicBezTo>
                  <a:pt x="438055" y="5261944"/>
                  <a:pt x="447580" y="5247656"/>
                  <a:pt x="457105" y="5238131"/>
                </a:cubicBezTo>
                <a:cubicBezTo>
                  <a:pt x="461867" y="5228606"/>
                  <a:pt x="480917" y="5228606"/>
                  <a:pt x="495205" y="5223844"/>
                </a:cubicBezTo>
                <a:cubicBezTo>
                  <a:pt x="523780" y="5209556"/>
                  <a:pt x="595217" y="5176219"/>
                  <a:pt x="595217" y="5152406"/>
                </a:cubicBezTo>
                <a:cubicBezTo>
                  <a:pt x="576167" y="5157169"/>
                  <a:pt x="547592" y="5147644"/>
                  <a:pt x="533305" y="5157169"/>
                </a:cubicBezTo>
                <a:cubicBezTo>
                  <a:pt x="499967" y="5176219"/>
                  <a:pt x="476155" y="5204794"/>
                  <a:pt x="447580" y="5228606"/>
                </a:cubicBezTo>
                <a:cubicBezTo>
                  <a:pt x="457105" y="5214319"/>
                  <a:pt x="466630" y="5195269"/>
                  <a:pt x="476155" y="5180981"/>
                </a:cubicBezTo>
                <a:cubicBezTo>
                  <a:pt x="495205" y="5176219"/>
                  <a:pt x="514255" y="5147644"/>
                  <a:pt x="533305" y="5147644"/>
                </a:cubicBezTo>
                <a:cubicBezTo>
                  <a:pt x="557117" y="5142881"/>
                  <a:pt x="580930" y="5147644"/>
                  <a:pt x="609505" y="5142881"/>
                </a:cubicBezTo>
                <a:cubicBezTo>
                  <a:pt x="609505" y="5138119"/>
                  <a:pt x="614267" y="5138119"/>
                  <a:pt x="619030" y="5133356"/>
                </a:cubicBezTo>
                <a:cubicBezTo>
                  <a:pt x="609505" y="5128594"/>
                  <a:pt x="604742" y="5128594"/>
                  <a:pt x="590455" y="5128594"/>
                </a:cubicBezTo>
                <a:cubicBezTo>
                  <a:pt x="580930" y="5128594"/>
                  <a:pt x="523780" y="5128594"/>
                  <a:pt x="499967" y="5138119"/>
                </a:cubicBezTo>
                <a:cubicBezTo>
                  <a:pt x="461867" y="5147644"/>
                  <a:pt x="447580" y="5195269"/>
                  <a:pt x="428577" y="5219081"/>
                </a:cubicBezTo>
                <a:cubicBezTo>
                  <a:pt x="409527" y="5242894"/>
                  <a:pt x="376190" y="5257181"/>
                  <a:pt x="342852" y="5266706"/>
                </a:cubicBezTo>
                <a:cubicBezTo>
                  <a:pt x="314277" y="5271469"/>
                  <a:pt x="285702" y="5290519"/>
                  <a:pt x="261890" y="5304759"/>
                </a:cubicBezTo>
                <a:cubicBezTo>
                  <a:pt x="214265" y="5323809"/>
                  <a:pt x="228552" y="5366671"/>
                  <a:pt x="223790" y="5400009"/>
                </a:cubicBezTo>
                <a:cubicBezTo>
                  <a:pt x="214265" y="5409534"/>
                  <a:pt x="190452" y="5419059"/>
                  <a:pt x="176165" y="5433346"/>
                </a:cubicBezTo>
                <a:cubicBezTo>
                  <a:pt x="138065" y="5476209"/>
                  <a:pt x="85677" y="5523834"/>
                  <a:pt x="47625" y="5580984"/>
                </a:cubicBezTo>
                <a:cubicBezTo>
                  <a:pt x="42863" y="5585746"/>
                  <a:pt x="42863" y="5604796"/>
                  <a:pt x="42863" y="5614321"/>
                </a:cubicBezTo>
                <a:cubicBezTo>
                  <a:pt x="42863" y="5638134"/>
                  <a:pt x="33338" y="5666709"/>
                  <a:pt x="19050" y="5690473"/>
                </a:cubicBezTo>
                <a:lnTo>
                  <a:pt x="0" y="5690473"/>
                </a:lnTo>
                <a:cubicBezTo>
                  <a:pt x="23813" y="5652421"/>
                  <a:pt x="19050" y="5600034"/>
                  <a:pt x="42863" y="5566696"/>
                </a:cubicBezTo>
                <a:cubicBezTo>
                  <a:pt x="76152" y="5509546"/>
                  <a:pt x="133302" y="5466684"/>
                  <a:pt x="176165" y="5423821"/>
                </a:cubicBezTo>
                <a:cubicBezTo>
                  <a:pt x="180927" y="5414296"/>
                  <a:pt x="199977" y="5409534"/>
                  <a:pt x="214265" y="5395246"/>
                </a:cubicBezTo>
                <a:cubicBezTo>
                  <a:pt x="219027" y="5390484"/>
                  <a:pt x="219027" y="5380959"/>
                  <a:pt x="219027" y="5371434"/>
                </a:cubicBezTo>
                <a:cubicBezTo>
                  <a:pt x="223790" y="5352384"/>
                  <a:pt x="219027" y="5319046"/>
                  <a:pt x="247602" y="5304759"/>
                </a:cubicBezTo>
                <a:cubicBezTo>
                  <a:pt x="257127" y="5295281"/>
                  <a:pt x="280940" y="5290519"/>
                  <a:pt x="295227" y="5285756"/>
                </a:cubicBezTo>
                <a:cubicBezTo>
                  <a:pt x="309515" y="5280994"/>
                  <a:pt x="323802" y="5257181"/>
                  <a:pt x="342852" y="5252419"/>
                </a:cubicBezTo>
                <a:cubicBezTo>
                  <a:pt x="357140" y="5247656"/>
                  <a:pt x="385715" y="5242894"/>
                  <a:pt x="404765" y="5228606"/>
                </a:cubicBezTo>
                <a:cubicBezTo>
                  <a:pt x="433340" y="5200031"/>
                  <a:pt x="447580" y="5152406"/>
                  <a:pt x="485680" y="5128594"/>
                </a:cubicBezTo>
                <a:cubicBezTo>
                  <a:pt x="519017" y="5104781"/>
                  <a:pt x="571405" y="5100019"/>
                  <a:pt x="614267" y="5095256"/>
                </a:cubicBezTo>
                <a:cubicBezTo>
                  <a:pt x="628555" y="5090494"/>
                  <a:pt x="657130" y="5095256"/>
                  <a:pt x="680942" y="5085731"/>
                </a:cubicBezTo>
                <a:cubicBezTo>
                  <a:pt x="695230" y="5080969"/>
                  <a:pt x="699992" y="5038106"/>
                  <a:pt x="699992" y="5028581"/>
                </a:cubicBezTo>
                <a:cubicBezTo>
                  <a:pt x="699992" y="5019056"/>
                  <a:pt x="699992" y="5000006"/>
                  <a:pt x="709517" y="4990481"/>
                </a:cubicBezTo>
                <a:cubicBezTo>
                  <a:pt x="761905" y="4914329"/>
                  <a:pt x="857107" y="4861941"/>
                  <a:pt x="866632" y="4780979"/>
                </a:cubicBezTo>
                <a:cubicBezTo>
                  <a:pt x="861870" y="4785741"/>
                  <a:pt x="857107" y="4790504"/>
                  <a:pt x="852345" y="4790504"/>
                </a:cubicBezTo>
                <a:cubicBezTo>
                  <a:pt x="842820" y="4795266"/>
                  <a:pt x="823770" y="4790504"/>
                  <a:pt x="814292" y="4795266"/>
                </a:cubicBezTo>
                <a:cubicBezTo>
                  <a:pt x="795242" y="4800029"/>
                  <a:pt x="785717" y="4814316"/>
                  <a:pt x="771430" y="4814316"/>
                </a:cubicBezTo>
                <a:cubicBezTo>
                  <a:pt x="752380" y="4814316"/>
                  <a:pt x="747617" y="4785741"/>
                  <a:pt x="723805" y="4785741"/>
                </a:cubicBezTo>
                <a:cubicBezTo>
                  <a:pt x="690467" y="4785741"/>
                  <a:pt x="680942" y="4809554"/>
                  <a:pt x="628555" y="4833366"/>
                </a:cubicBezTo>
                <a:cubicBezTo>
                  <a:pt x="614267" y="4838129"/>
                  <a:pt x="595217" y="4828604"/>
                  <a:pt x="585692" y="4838129"/>
                </a:cubicBezTo>
                <a:cubicBezTo>
                  <a:pt x="542830" y="4861941"/>
                  <a:pt x="499967" y="4900041"/>
                  <a:pt x="457105" y="4923806"/>
                </a:cubicBezTo>
                <a:cubicBezTo>
                  <a:pt x="447580" y="4928569"/>
                  <a:pt x="433340" y="4928569"/>
                  <a:pt x="419052" y="4923806"/>
                </a:cubicBezTo>
                <a:cubicBezTo>
                  <a:pt x="400002" y="4952381"/>
                  <a:pt x="414290" y="4980956"/>
                  <a:pt x="376190" y="5004769"/>
                </a:cubicBezTo>
                <a:cubicBezTo>
                  <a:pt x="342852" y="5023819"/>
                  <a:pt x="285702" y="5004769"/>
                  <a:pt x="252365" y="5023819"/>
                </a:cubicBezTo>
                <a:cubicBezTo>
                  <a:pt x="219027" y="5038106"/>
                  <a:pt x="185690" y="5066681"/>
                  <a:pt x="171402" y="5100019"/>
                </a:cubicBezTo>
                <a:cubicBezTo>
                  <a:pt x="161877" y="5109544"/>
                  <a:pt x="166640" y="5128594"/>
                  <a:pt x="157115" y="5142881"/>
                </a:cubicBezTo>
                <a:cubicBezTo>
                  <a:pt x="133302" y="5166694"/>
                  <a:pt x="95202" y="5190506"/>
                  <a:pt x="76152" y="5223844"/>
                </a:cubicBezTo>
                <a:cubicBezTo>
                  <a:pt x="47625" y="5261944"/>
                  <a:pt x="28575" y="5309521"/>
                  <a:pt x="9525" y="5352384"/>
                </a:cubicBezTo>
                <a:cubicBezTo>
                  <a:pt x="9525" y="5352384"/>
                  <a:pt x="9525" y="5357146"/>
                  <a:pt x="4763" y="5352384"/>
                </a:cubicBezTo>
                <a:cubicBezTo>
                  <a:pt x="23813" y="5304759"/>
                  <a:pt x="42863" y="5247656"/>
                  <a:pt x="85677" y="5200031"/>
                </a:cubicBezTo>
                <a:cubicBezTo>
                  <a:pt x="104727" y="5171456"/>
                  <a:pt x="138065" y="5152406"/>
                  <a:pt x="157115" y="5128594"/>
                </a:cubicBezTo>
                <a:cubicBezTo>
                  <a:pt x="161877" y="5123831"/>
                  <a:pt x="161877" y="5114306"/>
                  <a:pt x="161877" y="5104781"/>
                </a:cubicBezTo>
                <a:cubicBezTo>
                  <a:pt x="166640" y="5076206"/>
                  <a:pt x="219027" y="5014294"/>
                  <a:pt x="247602" y="5009531"/>
                </a:cubicBezTo>
                <a:cubicBezTo>
                  <a:pt x="280940" y="5004769"/>
                  <a:pt x="319040" y="5014294"/>
                  <a:pt x="361902" y="4995244"/>
                </a:cubicBezTo>
                <a:cubicBezTo>
                  <a:pt x="395240" y="4980956"/>
                  <a:pt x="395240" y="4933331"/>
                  <a:pt x="414290" y="4909566"/>
                </a:cubicBezTo>
                <a:cubicBezTo>
                  <a:pt x="461867" y="4919044"/>
                  <a:pt x="509492" y="4895279"/>
                  <a:pt x="557117" y="4847654"/>
                </a:cubicBezTo>
                <a:cubicBezTo>
                  <a:pt x="557117" y="4847654"/>
                  <a:pt x="699992" y="4776216"/>
                  <a:pt x="723805" y="4776216"/>
                </a:cubicBezTo>
                <a:cubicBezTo>
                  <a:pt x="738092" y="4776216"/>
                  <a:pt x="761905" y="4800029"/>
                  <a:pt x="771430" y="4809554"/>
                </a:cubicBezTo>
                <a:cubicBezTo>
                  <a:pt x="800005" y="4795266"/>
                  <a:pt x="833295" y="4790504"/>
                  <a:pt x="861870" y="4776216"/>
                </a:cubicBezTo>
                <a:cubicBezTo>
                  <a:pt x="871395" y="4771454"/>
                  <a:pt x="876157" y="4757166"/>
                  <a:pt x="880920" y="4742879"/>
                </a:cubicBezTo>
                <a:cubicBezTo>
                  <a:pt x="890445" y="4690491"/>
                  <a:pt x="961882" y="4642866"/>
                  <a:pt x="999982" y="4628579"/>
                </a:cubicBezTo>
                <a:cubicBezTo>
                  <a:pt x="1004745" y="4604766"/>
                  <a:pt x="1009507" y="4580954"/>
                  <a:pt x="1009507" y="4557141"/>
                </a:cubicBezTo>
                <a:cubicBezTo>
                  <a:pt x="1014270" y="4490514"/>
                  <a:pt x="1019032" y="4419076"/>
                  <a:pt x="1023795" y="4347639"/>
                </a:cubicBezTo>
                <a:cubicBezTo>
                  <a:pt x="1057132" y="4347639"/>
                  <a:pt x="1214247" y="4338114"/>
                  <a:pt x="1395222" y="4333351"/>
                </a:cubicBezTo>
                <a:lnTo>
                  <a:pt x="1404747" y="4342876"/>
                </a:lnTo>
                <a:cubicBezTo>
                  <a:pt x="1395222" y="4366689"/>
                  <a:pt x="1366647" y="4357164"/>
                  <a:pt x="1338072" y="4361926"/>
                </a:cubicBezTo>
                <a:cubicBezTo>
                  <a:pt x="1338072" y="4371451"/>
                  <a:pt x="1338072" y="4385739"/>
                  <a:pt x="1342835" y="4423839"/>
                </a:cubicBezTo>
                <a:lnTo>
                  <a:pt x="1280922" y="4423839"/>
                </a:lnTo>
                <a:lnTo>
                  <a:pt x="1280922" y="4352401"/>
                </a:lnTo>
                <a:cubicBezTo>
                  <a:pt x="1257110" y="4357164"/>
                  <a:pt x="1219010" y="4352401"/>
                  <a:pt x="1204722" y="4352401"/>
                </a:cubicBezTo>
                <a:cubicBezTo>
                  <a:pt x="1195245" y="4352401"/>
                  <a:pt x="1190482" y="4361926"/>
                  <a:pt x="1180957" y="4366689"/>
                </a:cubicBezTo>
                <a:lnTo>
                  <a:pt x="1180957" y="4433364"/>
                </a:lnTo>
                <a:lnTo>
                  <a:pt x="1133332" y="4433364"/>
                </a:lnTo>
                <a:cubicBezTo>
                  <a:pt x="1109520" y="4414314"/>
                  <a:pt x="1119045" y="4390501"/>
                  <a:pt x="1119045" y="4361926"/>
                </a:cubicBezTo>
                <a:lnTo>
                  <a:pt x="1085707" y="4361926"/>
                </a:lnTo>
                <a:cubicBezTo>
                  <a:pt x="1071420" y="4366689"/>
                  <a:pt x="1052370" y="4366689"/>
                  <a:pt x="1033320" y="4376214"/>
                </a:cubicBezTo>
                <a:lnTo>
                  <a:pt x="1033320" y="4509564"/>
                </a:lnTo>
                <a:lnTo>
                  <a:pt x="1395222" y="4514326"/>
                </a:lnTo>
                <a:cubicBezTo>
                  <a:pt x="1404747" y="4509564"/>
                  <a:pt x="1414272" y="4509564"/>
                  <a:pt x="1404747" y="4461939"/>
                </a:cubicBezTo>
                <a:cubicBezTo>
                  <a:pt x="1419035" y="4366689"/>
                  <a:pt x="1414272" y="4347639"/>
                  <a:pt x="1419035" y="4333351"/>
                </a:cubicBezTo>
                <a:lnTo>
                  <a:pt x="1433322" y="4333351"/>
                </a:lnTo>
                <a:cubicBezTo>
                  <a:pt x="1461897" y="4357164"/>
                  <a:pt x="1428560" y="4380976"/>
                  <a:pt x="1476185" y="4400026"/>
                </a:cubicBezTo>
                <a:cubicBezTo>
                  <a:pt x="1476185" y="4395264"/>
                  <a:pt x="1471422" y="4385739"/>
                  <a:pt x="1471422" y="4380976"/>
                </a:cubicBezTo>
                <a:cubicBezTo>
                  <a:pt x="1485710" y="4395264"/>
                  <a:pt x="1485710" y="4414314"/>
                  <a:pt x="1499997" y="4433364"/>
                </a:cubicBezTo>
                <a:cubicBezTo>
                  <a:pt x="1504760" y="4428601"/>
                  <a:pt x="1504760" y="4423839"/>
                  <a:pt x="1504760" y="4419076"/>
                </a:cubicBezTo>
                <a:cubicBezTo>
                  <a:pt x="1514285" y="4428601"/>
                  <a:pt x="1519047" y="4447651"/>
                  <a:pt x="1528572" y="4466701"/>
                </a:cubicBezTo>
                <a:lnTo>
                  <a:pt x="1538097" y="4457176"/>
                </a:lnTo>
                <a:cubicBezTo>
                  <a:pt x="1547622" y="4514326"/>
                  <a:pt x="1552385" y="4576191"/>
                  <a:pt x="1557147" y="4638104"/>
                </a:cubicBezTo>
                <a:lnTo>
                  <a:pt x="1585674" y="4638104"/>
                </a:lnTo>
                <a:cubicBezTo>
                  <a:pt x="1609487" y="4628579"/>
                  <a:pt x="1628537" y="4623816"/>
                  <a:pt x="1647587" y="4609529"/>
                </a:cubicBezTo>
                <a:cubicBezTo>
                  <a:pt x="1676162" y="4590479"/>
                  <a:pt x="1680924" y="4561904"/>
                  <a:pt x="1709499" y="4561904"/>
                </a:cubicBezTo>
                <a:cubicBezTo>
                  <a:pt x="1719024" y="4561904"/>
                  <a:pt x="1799987" y="4590479"/>
                  <a:pt x="1847612" y="4614291"/>
                </a:cubicBezTo>
                <a:cubicBezTo>
                  <a:pt x="1871424" y="4623816"/>
                  <a:pt x="1890474" y="4647629"/>
                  <a:pt x="1919049" y="4666679"/>
                </a:cubicBezTo>
                <a:cubicBezTo>
                  <a:pt x="1947624" y="4690491"/>
                  <a:pt x="1985677" y="4700016"/>
                  <a:pt x="2014252" y="4728591"/>
                </a:cubicBezTo>
                <a:cubicBezTo>
                  <a:pt x="2023777" y="4733354"/>
                  <a:pt x="2028539" y="4842891"/>
                  <a:pt x="2085689" y="4842891"/>
                </a:cubicBezTo>
                <a:cubicBezTo>
                  <a:pt x="2099977" y="4842891"/>
                  <a:pt x="2119027" y="4819079"/>
                  <a:pt x="2138077" y="4814316"/>
                </a:cubicBezTo>
                <a:cubicBezTo>
                  <a:pt x="2147602" y="4809554"/>
                  <a:pt x="2176177" y="4809554"/>
                  <a:pt x="2190464" y="4809554"/>
                </a:cubicBezTo>
                <a:cubicBezTo>
                  <a:pt x="2199989" y="4809554"/>
                  <a:pt x="2290477" y="4819079"/>
                  <a:pt x="2300002" y="4819079"/>
                </a:cubicBezTo>
                <a:cubicBezTo>
                  <a:pt x="2314289" y="4819079"/>
                  <a:pt x="2385679" y="4809554"/>
                  <a:pt x="2399967" y="4809554"/>
                </a:cubicBezTo>
                <a:cubicBezTo>
                  <a:pt x="2585704" y="4809554"/>
                  <a:pt x="2804732" y="4971431"/>
                  <a:pt x="2980944" y="5057156"/>
                </a:cubicBezTo>
                <a:cubicBezTo>
                  <a:pt x="3114246" y="4909566"/>
                  <a:pt x="3114246" y="4885754"/>
                  <a:pt x="3223784" y="4885754"/>
                </a:cubicBezTo>
                <a:cubicBezTo>
                  <a:pt x="3238071" y="4885754"/>
                  <a:pt x="3295221" y="4838129"/>
                  <a:pt x="3333321" y="4823841"/>
                </a:cubicBezTo>
                <a:cubicBezTo>
                  <a:pt x="3371421" y="4809554"/>
                  <a:pt x="3419046" y="4809554"/>
                  <a:pt x="3461909" y="4800029"/>
                </a:cubicBezTo>
                <a:cubicBezTo>
                  <a:pt x="3476196" y="4795266"/>
                  <a:pt x="3495199" y="4785741"/>
                  <a:pt x="3504724" y="4776216"/>
                </a:cubicBezTo>
                <a:cubicBezTo>
                  <a:pt x="3504724" y="4752404"/>
                  <a:pt x="3509486" y="4728591"/>
                  <a:pt x="3509486" y="4704779"/>
                </a:cubicBezTo>
                <a:cubicBezTo>
                  <a:pt x="3514249" y="4671441"/>
                  <a:pt x="3514249" y="4633341"/>
                  <a:pt x="3519011" y="4600004"/>
                </a:cubicBezTo>
                <a:cubicBezTo>
                  <a:pt x="3552349" y="4595241"/>
                  <a:pt x="3590449" y="4595241"/>
                  <a:pt x="3623786" y="4595241"/>
                </a:cubicBezTo>
                <a:cubicBezTo>
                  <a:pt x="3633311" y="4595241"/>
                  <a:pt x="3647599" y="4595241"/>
                  <a:pt x="3728561" y="4600004"/>
                </a:cubicBezTo>
                <a:cubicBezTo>
                  <a:pt x="3719036" y="4604766"/>
                  <a:pt x="3709511" y="4604766"/>
                  <a:pt x="3695224" y="4604766"/>
                </a:cubicBezTo>
                <a:lnTo>
                  <a:pt x="3695224" y="4642866"/>
                </a:lnTo>
                <a:lnTo>
                  <a:pt x="3661886" y="4642866"/>
                </a:lnTo>
                <a:cubicBezTo>
                  <a:pt x="3666649" y="4604766"/>
                  <a:pt x="3657124" y="4600004"/>
                  <a:pt x="3633311" y="4600004"/>
                </a:cubicBezTo>
                <a:cubicBezTo>
                  <a:pt x="3609499" y="4600004"/>
                  <a:pt x="3599974" y="4604766"/>
                  <a:pt x="3604736" y="4642866"/>
                </a:cubicBezTo>
                <a:cubicBezTo>
                  <a:pt x="3595211" y="4647629"/>
                  <a:pt x="3580924" y="4642866"/>
                  <a:pt x="3571399" y="4642866"/>
                </a:cubicBezTo>
                <a:lnTo>
                  <a:pt x="3571399" y="4604766"/>
                </a:lnTo>
                <a:lnTo>
                  <a:pt x="3538061" y="4604766"/>
                </a:lnTo>
                <a:cubicBezTo>
                  <a:pt x="3533299" y="4609529"/>
                  <a:pt x="3528536" y="4609529"/>
                  <a:pt x="3523774" y="4614291"/>
                </a:cubicBezTo>
                <a:lnTo>
                  <a:pt x="3523774" y="4690491"/>
                </a:lnTo>
                <a:lnTo>
                  <a:pt x="3738086" y="4690491"/>
                </a:lnTo>
                <a:cubicBezTo>
                  <a:pt x="3742849" y="4666679"/>
                  <a:pt x="3742849" y="4642866"/>
                  <a:pt x="3738086" y="4590479"/>
                </a:cubicBezTo>
                <a:cubicBezTo>
                  <a:pt x="3771424" y="4604766"/>
                  <a:pt x="3747611" y="4628579"/>
                  <a:pt x="3766661" y="4628579"/>
                </a:cubicBezTo>
                <a:cubicBezTo>
                  <a:pt x="3776186" y="4628579"/>
                  <a:pt x="3771424" y="4623816"/>
                  <a:pt x="3771424" y="4619054"/>
                </a:cubicBezTo>
                <a:cubicBezTo>
                  <a:pt x="3780949" y="4638104"/>
                  <a:pt x="3795236" y="4652391"/>
                  <a:pt x="3804761" y="4661916"/>
                </a:cubicBezTo>
                <a:cubicBezTo>
                  <a:pt x="3814286" y="4714304"/>
                  <a:pt x="3809524" y="4771454"/>
                  <a:pt x="3823811" y="4823841"/>
                </a:cubicBezTo>
                <a:cubicBezTo>
                  <a:pt x="3823811" y="4833366"/>
                  <a:pt x="3847624" y="4847654"/>
                  <a:pt x="3861911" y="4847654"/>
                </a:cubicBezTo>
                <a:cubicBezTo>
                  <a:pt x="3871389" y="4847654"/>
                  <a:pt x="3957114" y="4776216"/>
                  <a:pt x="4028551" y="4776216"/>
                </a:cubicBezTo>
                <a:cubicBezTo>
                  <a:pt x="4104751" y="4776216"/>
                  <a:pt x="4223814" y="4847654"/>
                  <a:pt x="4266629" y="4942856"/>
                </a:cubicBezTo>
                <a:cubicBezTo>
                  <a:pt x="4285679" y="4980956"/>
                  <a:pt x="4433316" y="5109544"/>
                  <a:pt x="4480941" y="5109544"/>
                </a:cubicBezTo>
                <a:cubicBezTo>
                  <a:pt x="4566666" y="5109544"/>
                  <a:pt x="4590479" y="4966669"/>
                  <a:pt x="4699969" y="4966669"/>
                </a:cubicBezTo>
                <a:cubicBezTo>
                  <a:pt x="4709494" y="4966669"/>
                  <a:pt x="4757119" y="4976194"/>
                  <a:pt x="4785694" y="4995244"/>
                </a:cubicBezTo>
                <a:cubicBezTo>
                  <a:pt x="4828556" y="5028581"/>
                  <a:pt x="4861894" y="5085731"/>
                  <a:pt x="4909519" y="5128594"/>
                </a:cubicBezTo>
                <a:cubicBezTo>
                  <a:pt x="4952381" y="5166694"/>
                  <a:pt x="5019008" y="5195269"/>
                  <a:pt x="5057108" y="5242894"/>
                </a:cubicBezTo>
                <a:cubicBezTo>
                  <a:pt x="5061871" y="5209556"/>
                  <a:pt x="5066633" y="5171456"/>
                  <a:pt x="5071396" y="5133356"/>
                </a:cubicBezTo>
                <a:lnTo>
                  <a:pt x="5228558" y="5133356"/>
                </a:lnTo>
                <a:cubicBezTo>
                  <a:pt x="5223796" y="5138119"/>
                  <a:pt x="5214271" y="5138119"/>
                  <a:pt x="5199983" y="5138119"/>
                </a:cubicBezTo>
                <a:lnTo>
                  <a:pt x="5199983" y="5166694"/>
                </a:lnTo>
                <a:lnTo>
                  <a:pt x="5180933" y="5166694"/>
                </a:lnTo>
                <a:cubicBezTo>
                  <a:pt x="5176171" y="5147644"/>
                  <a:pt x="5166646" y="5133356"/>
                  <a:pt x="5147596" y="5133356"/>
                </a:cubicBezTo>
                <a:cubicBezTo>
                  <a:pt x="5138071" y="5133356"/>
                  <a:pt x="5142833" y="5138119"/>
                  <a:pt x="5133308" y="5138119"/>
                </a:cubicBezTo>
                <a:lnTo>
                  <a:pt x="5133308" y="5166694"/>
                </a:lnTo>
                <a:cubicBezTo>
                  <a:pt x="5128546" y="5171456"/>
                  <a:pt x="5119021" y="5166694"/>
                  <a:pt x="5109496" y="5166694"/>
                </a:cubicBezTo>
                <a:lnTo>
                  <a:pt x="5109496" y="5138119"/>
                </a:lnTo>
                <a:lnTo>
                  <a:pt x="5080921" y="5138119"/>
                </a:lnTo>
                <a:lnTo>
                  <a:pt x="5071396" y="5147644"/>
                </a:lnTo>
                <a:lnTo>
                  <a:pt x="5071396" y="5204794"/>
                </a:lnTo>
                <a:lnTo>
                  <a:pt x="5238083" y="5204794"/>
                </a:lnTo>
                <a:lnTo>
                  <a:pt x="5238083" y="5128594"/>
                </a:lnTo>
                <a:cubicBezTo>
                  <a:pt x="5247608" y="5147644"/>
                  <a:pt x="5276183" y="5161931"/>
                  <a:pt x="5285708" y="5190506"/>
                </a:cubicBezTo>
                <a:cubicBezTo>
                  <a:pt x="5295233" y="5209556"/>
                  <a:pt x="5285708" y="5238131"/>
                  <a:pt x="5285708" y="5261944"/>
                </a:cubicBezTo>
                <a:cubicBezTo>
                  <a:pt x="5285708" y="5276231"/>
                  <a:pt x="5295233" y="5299996"/>
                  <a:pt x="5299996" y="5309521"/>
                </a:cubicBezTo>
                <a:lnTo>
                  <a:pt x="5342858" y="4923806"/>
                </a:lnTo>
                <a:cubicBezTo>
                  <a:pt x="5380958" y="4904804"/>
                  <a:pt x="5471398" y="4942856"/>
                  <a:pt x="5466636" y="4871466"/>
                </a:cubicBezTo>
                <a:cubicBezTo>
                  <a:pt x="5471398" y="4861941"/>
                  <a:pt x="5471398" y="4847654"/>
                  <a:pt x="5471398" y="4833366"/>
                </a:cubicBezTo>
                <a:cubicBezTo>
                  <a:pt x="5471398" y="4814316"/>
                  <a:pt x="5476161" y="4795266"/>
                  <a:pt x="5476161" y="4776216"/>
                </a:cubicBezTo>
                <a:cubicBezTo>
                  <a:pt x="5476161" y="4757166"/>
                  <a:pt x="5480923" y="4738116"/>
                  <a:pt x="5480923" y="4719066"/>
                </a:cubicBezTo>
                <a:cubicBezTo>
                  <a:pt x="5480923" y="4676204"/>
                  <a:pt x="5471398" y="4638104"/>
                  <a:pt x="5499973" y="4609529"/>
                </a:cubicBezTo>
                <a:cubicBezTo>
                  <a:pt x="5504736" y="4638104"/>
                  <a:pt x="5523786" y="4700016"/>
                  <a:pt x="5571411" y="4704779"/>
                </a:cubicBezTo>
                <a:cubicBezTo>
                  <a:pt x="5557123" y="4733354"/>
                  <a:pt x="5519023" y="4733354"/>
                  <a:pt x="5542836" y="4776216"/>
                </a:cubicBezTo>
                <a:cubicBezTo>
                  <a:pt x="5542836" y="4776216"/>
                  <a:pt x="5542836" y="4780979"/>
                  <a:pt x="5533311" y="4780979"/>
                </a:cubicBezTo>
                <a:cubicBezTo>
                  <a:pt x="5519023" y="4780979"/>
                  <a:pt x="5514261" y="4752404"/>
                  <a:pt x="5495211" y="4738116"/>
                </a:cubicBezTo>
                <a:cubicBezTo>
                  <a:pt x="5485686" y="4785741"/>
                  <a:pt x="5480923" y="4838129"/>
                  <a:pt x="5476161" y="4904804"/>
                </a:cubicBezTo>
                <a:cubicBezTo>
                  <a:pt x="5480923" y="4909566"/>
                  <a:pt x="5480923" y="4909566"/>
                  <a:pt x="5495211" y="4909566"/>
                </a:cubicBezTo>
                <a:cubicBezTo>
                  <a:pt x="5504736" y="4909566"/>
                  <a:pt x="5580936" y="4900041"/>
                  <a:pt x="5623798" y="4890516"/>
                </a:cubicBezTo>
                <a:lnTo>
                  <a:pt x="5623798" y="4576191"/>
                </a:lnTo>
                <a:lnTo>
                  <a:pt x="5638086" y="4576191"/>
                </a:lnTo>
                <a:cubicBezTo>
                  <a:pt x="5647611" y="4604766"/>
                  <a:pt x="5647611" y="4666679"/>
                  <a:pt x="5704761" y="4685729"/>
                </a:cubicBezTo>
                <a:cubicBezTo>
                  <a:pt x="5690473" y="4695254"/>
                  <a:pt x="5661898" y="4728591"/>
                  <a:pt x="5642848" y="4719066"/>
                </a:cubicBezTo>
                <a:cubicBezTo>
                  <a:pt x="5638086" y="4723829"/>
                  <a:pt x="5633323" y="4723829"/>
                  <a:pt x="5633323" y="4738116"/>
                </a:cubicBezTo>
                <a:lnTo>
                  <a:pt x="5633323" y="4890516"/>
                </a:lnTo>
                <a:cubicBezTo>
                  <a:pt x="5638086" y="4895279"/>
                  <a:pt x="5633323" y="4895279"/>
                  <a:pt x="5647611" y="4895279"/>
                </a:cubicBezTo>
                <a:cubicBezTo>
                  <a:pt x="5657136" y="4895279"/>
                  <a:pt x="5719048" y="4885754"/>
                  <a:pt x="5752386" y="4880991"/>
                </a:cubicBezTo>
                <a:cubicBezTo>
                  <a:pt x="5761911" y="4876229"/>
                  <a:pt x="5761911" y="4866704"/>
                  <a:pt x="5761911" y="4857179"/>
                </a:cubicBezTo>
                <a:cubicBezTo>
                  <a:pt x="5761911" y="4842891"/>
                  <a:pt x="5761911" y="4823841"/>
                  <a:pt x="5766673" y="4804791"/>
                </a:cubicBezTo>
                <a:lnTo>
                  <a:pt x="5766673" y="4547616"/>
                </a:lnTo>
                <a:lnTo>
                  <a:pt x="5780913" y="4547616"/>
                </a:lnTo>
                <a:cubicBezTo>
                  <a:pt x="5771388" y="4619054"/>
                  <a:pt x="5809488" y="4580954"/>
                  <a:pt x="5809488" y="4628579"/>
                </a:cubicBezTo>
                <a:cubicBezTo>
                  <a:pt x="5809488" y="4638104"/>
                  <a:pt x="5799963" y="4652391"/>
                  <a:pt x="5799963" y="4661916"/>
                </a:cubicBezTo>
                <a:cubicBezTo>
                  <a:pt x="5799963" y="4676204"/>
                  <a:pt x="5819013" y="4714304"/>
                  <a:pt x="5838063" y="4738116"/>
                </a:cubicBezTo>
                <a:lnTo>
                  <a:pt x="5819013" y="4738116"/>
                </a:lnTo>
                <a:cubicBezTo>
                  <a:pt x="5809488" y="4728591"/>
                  <a:pt x="5795201" y="4714304"/>
                  <a:pt x="5780913" y="4709541"/>
                </a:cubicBezTo>
                <a:cubicBezTo>
                  <a:pt x="5780913" y="4738116"/>
                  <a:pt x="5780913" y="4771454"/>
                  <a:pt x="5776151" y="4880991"/>
                </a:cubicBezTo>
                <a:cubicBezTo>
                  <a:pt x="5852351" y="4866704"/>
                  <a:pt x="5866638" y="4871466"/>
                  <a:pt x="5914263" y="4861941"/>
                </a:cubicBezTo>
                <a:lnTo>
                  <a:pt x="5914263" y="4519089"/>
                </a:lnTo>
                <a:lnTo>
                  <a:pt x="5938076" y="4519089"/>
                </a:lnTo>
                <a:cubicBezTo>
                  <a:pt x="5938076" y="4538091"/>
                  <a:pt x="5928551" y="4557141"/>
                  <a:pt x="5938076" y="4576191"/>
                </a:cubicBezTo>
                <a:cubicBezTo>
                  <a:pt x="5952363" y="4600004"/>
                  <a:pt x="5999988" y="4642866"/>
                  <a:pt x="5999988" y="4661916"/>
                </a:cubicBezTo>
                <a:cubicBezTo>
                  <a:pt x="5999988" y="4676204"/>
                  <a:pt x="5980938" y="4671441"/>
                  <a:pt x="5980938" y="4685729"/>
                </a:cubicBezTo>
                <a:cubicBezTo>
                  <a:pt x="5980938" y="4690491"/>
                  <a:pt x="5999988" y="4700016"/>
                  <a:pt x="5990463" y="4733354"/>
                </a:cubicBezTo>
                <a:cubicBezTo>
                  <a:pt x="5976176" y="4723829"/>
                  <a:pt x="5957126" y="4704779"/>
                  <a:pt x="5933313" y="4690491"/>
                </a:cubicBezTo>
                <a:lnTo>
                  <a:pt x="5933313" y="4861941"/>
                </a:lnTo>
                <a:cubicBezTo>
                  <a:pt x="5938076" y="4866704"/>
                  <a:pt x="5933313" y="4866704"/>
                  <a:pt x="5942838" y="4866704"/>
                </a:cubicBezTo>
                <a:lnTo>
                  <a:pt x="6376178" y="4823841"/>
                </a:lnTo>
                <a:lnTo>
                  <a:pt x="6376178" y="4580954"/>
                </a:lnTo>
                <a:cubicBezTo>
                  <a:pt x="6357128" y="4566666"/>
                  <a:pt x="6338078" y="4552379"/>
                  <a:pt x="6319028" y="4552379"/>
                </a:cubicBezTo>
                <a:cubicBezTo>
                  <a:pt x="6261878" y="4552379"/>
                  <a:pt x="6199966" y="4538091"/>
                  <a:pt x="6147626" y="4514326"/>
                </a:cubicBezTo>
                <a:cubicBezTo>
                  <a:pt x="6147626" y="4514326"/>
                  <a:pt x="6147626" y="4504801"/>
                  <a:pt x="6142863" y="4495276"/>
                </a:cubicBezTo>
                <a:cubicBezTo>
                  <a:pt x="6142863" y="4490514"/>
                  <a:pt x="6138101" y="4490514"/>
                  <a:pt x="6133338" y="4485751"/>
                </a:cubicBezTo>
                <a:cubicBezTo>
                  <a:pt x="6228541" y="4476226"/>
                  <a:pt x="6328553" y="4466701"/>
                  <a:pt x="6423803" y="4452414"/>
                </a:cubicBezTo>
                <a:cubicBezTo>
                  <a:pt x="6476191" y="4442889"/>
                  <a:pt x="6557106" y="4438126"/>
                  <a:pt x="6614256" y="4409551"/>
                </a:cubicBezTo>
                <a:cubicBezTo>
                  <a:pt x="6628543" y="4404789"/>
                  <a:pt x="6628543" y="4380976"/>
                  <a:pt x="6628543" y="4380976"/>
                </a:cubicBezTo>
                <a:cubicBezTo>
                  <a:pt x="6628543" y="4328589"/>
                  <a:pt x="6538056" y="4319064"/>
                  <a:pt x="6519053" y="4309539"/>
                </a:cubicBezTo>
                <a:lnTo>
                  <a:pt x="6404753" y="4280964"/>
                </a:lnTo>
                <a:lnTo>
                  <a:pt x="6404753" y="4242864"/>
                </a:lnTo>
                <a:cubicBezTo>
                  <a:pt x="6461903" y="4238101"/>
                  <a:pt x="6523816" y="4233339"/>
                  <a:pt x="6585681" y="4223814"/>
                </a:cubicBezTo>
                <a:cubicBezTo>
                  <a:pt x="6585681" y="4219051"/>
                  <a:pt x="6590443" y="4223814"/>
                  <a:pt x="6590443" y="4209526"/>
                </a:cubicBezTo>
              </a:path>
            </a:pathLst>
          </a:custGeom>
          <a:gradFill>
            <a:gsLst>
              <a:gs pos="100000">
                <a:srgbClr val="C00000">
                  <a:alpha val="0"/>
                </a:srgbClr>
              </a:gs>
              <a:gs pos="53000">
                <a:srgbClr val="E20000"/>
              </a:gs>
            </a:gsLst>
            <a:lin ang="5400000" scaled="1"/>
          </a:gradFill>
          <a:ln w="4763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id="{CDA3D37D-78C0-522C-361E-8128C911B6A5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4112822"/>
            <a:ext cx="9144000" cy="1030678"/>
          </a:xfrm>
          <a:prstGeom prst="rect">
            <a:avLst/>
          </a:prstGeom>
        </p:spPr>
      </p:pic>
      <p:pic>
        <p:nvPicPr>
          <p:cNvPr id="51" name="图片 50">
            <a:extLst>
              <a:ext uri="{FF2B5EF4-FFF2-40B4-BE49-F238E27FC236}">
                <a16:creationId xmlns:a16="http://schemas.microsoft.com/office/drawing/2014/main" id="{4F448BD0-FB7B-898D-8DF8-CBE9E680D9EA}"/>
              </a:ext>
            </a:extLst>
          </p:cNvPr>
          <p:cNvPicPr>
            <a:picLocks noChangeAspect="1"/>
          </p:cNvPicPr>
          <p:nvPr/>
        </p:nvPicPr>
        <p:blipFill>
          <a:blip r:embed="rId11" cstate="screen">
            <a:alphaModFix amt="3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9592" y="907539"/>
            <a:ext cx="1093035" cy="588220"/>
          </a:xfrm>
          <a:prstGeom prst="rect">
            <a:avLst/>
          </a:prstGeom>
        </p:spPr>
      </p:pic>
      <p:sp>
        <p:nvSpPr>
          <p:cNvPr id="4" name="PA_淘宝网chenying0907出品 339">
            <a:extLst>
              <a:ext uri="{FF2B5EF4-FFF2-40B4-BE49-F238E27FC236}">
                <a16:creationId xmlns:a16="http://schemas.microsoft.com/office/drawing/2014/main" id="{290EAB3E-5DC3-14F3-2E54-481016B7A4C2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3429666" y="289523"/>
            <a:ext cx="2315057" cy="221599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13800" b="1" dirty="0">
                <a:gradFill>
                  <a:gsLst>
                    <a:gs pos="100000">
                      <a:srgbClr val="C00000"/>
                    </a:gs>
                    <a:gs pos="0">
                      <a:srgbClr val="FF0000"/>
                    </a:gs>
                  </a:gsLst>
                  <a:lin ang="5400000" scaled="1"/>
                </a:gradFill>
                <a:effectLst>
                  <a:outerShdw dist="114300" dir="2700000" algn="tl" rotWithShape="0">
                    <a:schemeClr val="bg2">
                      <a:lumMod val="50000"/>
                      <a:alpha val="10000"/>
                    </a:schemeClr>
                  </a:outerShdw>
                </a:effectLst>
                <a:latin typeface="阿里巴巴普惠体 2.0 115 Black" panose="00020600040101010101" pitchFamily="18" charset="-122"/>
                <a:ea typeface="阿里巴巴普惠体 2.0 115 Black" panose="00020600040101010101" pitchFamily="18" charset="-122"/>
                <a:cs typeface="阿里巴巴普惠体 2.0 115 Black" panose="00020600040101010101" pitchFamily="18" charset="-122"/>
                <a:sym typeface="+mn-lt"/>
              </a:rPr>
              <a:t>02</a:t>
            </a:r>
          </a:p>
        </p:txBody>
      </p:sp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161F7847-32DA-F05A-2401-68F9D7A427E0}"/>
              </a:ext>
            </a:extLst>
          </p:cNvPr>
          <p:cNvSpPr/>
          <p:nvPr/>
        </p:nvSpPr>
        <p:spPr>
          <a:xfrm>
            <a:off x="1944642" y="2190422"/>
            <a:ext cx="5382792" cy="513612"/>
          </a:xfrm>
          <a:custGeom>
            <a:avLst/>
            <a:gdLst>
              <a:gd name="connsiteX0" fmla="*/ 0 w 5382792"/>
              <a:gd name="connsiteY0" fmla="*/ 0 h 513612"/>
              <a:gd name="connsiteX1" fmla="*/ 5382792 w 5382792"/>
              <a:gd name="connsiteY1" fmla="*/ 0 h 513612"/>
              <a:gd name="connsiteX2" fmla="*/ 5121154 w 5382792"/>
              <a:gd name="connsiteY2" fmla="*/ 261638 h 513612"/>
              <a:gd name="connsiteX3" fmla="*/ 5373129 w 5382792"/>
              <a:gd name="connsiteY3" fmla="*/ 513612 h 513612"/>
              <a:gd name="connsiteX4" fmla="*/ 9664 w 5382792"/>
              <a:gd name="connsiteY4" fmla="*/ 513612 h 513612"/>
              <a:gd name="connsiteX5" fmla="*/ 261638 w 5382792"/>
              <a:gd name="connsiteY5" fmla="*/ 261638 h 513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82792" h="513612">
                <a:moveTo>
                  <a:pt x="0" y="0"/>
                </a:moveTo>
                <a:lnTo>
                  <a:pt x="5382792" y="0"/>
                </a:lnTo>
                <a:lnTo>
                  <a:pt x="5121154" y="261638"/>
                </a:lnTo>
                <a:lnTo>
                  <a:pt x="5373129" y="513612"/>
                </a:lnTo>
                <a:lnTo>
                  <a:pt x="9664" y="513612"/>
                </a:lnTo>
                <a:lnTo>
                  <a:pt x="261638" y="261638"/>
                </a:lnTo>
                <a:close/>
              </a:path>
            </a:pathLst>
          </a:custGeom>
          <a:blipFill dpi="0" rotWithShape="1">
            <a:blip r:embed="rId12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/>
          </a:p>
        </p:txBody>
      </p:sp>
      <p:sp>
        <p:nvSpPr>
          <p:cNvPr id="7" name="iconfont-1096-617929">
            <a:extLst>
              <a:ext uri="{FF2B5EF4-FFF2-40B4-BE49-F238E27FC236}">
                <a16:creationId xmlns:a16="http://schemas.microsoft.com/office/drawing/2014/main" id="{AA5378E0-4091-83CE-EEC2-C384DCF50938}"/>
              </a:ext>
            </a:extLst>
          </p:cNvPr>
          <p:cNvSpPr/>
          <p:nvPr/>
        </p:nvSpPr>
        <p:spPr>
          <a:xfrm>
            <a:off x="6445604" y="2336260"/>
            <a:ext cx="523422" cy="521388"/>
          </a:xfrm>
          <a:custGeom>
            <a:avLst/>
            <a:gdLst>
              <a:gd name="T0" fmla="*/ 11209 w 11256"/>
              <a:gd name="T1" fmla="*/ 4253 h 11213"/>
              <a:gd name="T2" fmla="*/ 10891 w 11256"/>
              <a:gd name="T3" fmla="*/ 3984 h 11213"/>
              <a:gd name="T4" fmla="*/ 7510 w 11256"/>
              <a:gd name="T5" fmla="*/ 3462 h 11213"/>
              <a:gd name="T6" fmla="*/ 6001 w 11256"/>
              <a:gd name="T7" fmla="*/ 230 h 11213"/>
              <a:gd name="T8" fmla="*/ 5640 w 11256"/>
              <a:gd name="T9" fmla="*/ 0 h 11213"/>
              <a:gd name="T10" fmla="*/ 5640 w 11256"/>
              <a:gd name="T11" fmla="*/ 0 h 11213"/>
              <a:gd name="T12" fmla="*/ 5279 w 11256"/>
              <a:gd name="T13" fmla="*/ 230 h 11213"/>
              <a:gd name="T14" fmla="*/ 3756 w 11256"/>
              <a:gd name="T15" fmla="*/ 3455 h 11213"/>
              <a:gd name="T16" fmla="*/ 370 w 11256"/>
              <a:gd name="T17" fmla="*/ 3965 h 11213"/>
              <a:gd name="T18" fmla="*/ 49 w 11256"/>
              <a:gd name="T19" fmla="*/ 4231 h 11213"/>
              <a:gd name="T20" fmla="*/ 142 w 11256"/>
              <a:gd name="T21" fmla="*/ 4638 h 11213"/>
              <a:gd name="T22" fmla="*/ 2597 w 11256"/>
              <a:gd name="T23" fmla="*/ 7164 h 11213"/>
              <a:gd name="T24" fmla="*/ 2010 w 11256"/>
              <a:gd name="T25" fmla="*/ 10725 h 11213"/>
              <a:gd name="T26" fmla="*/ 2174 w 11256"/>
              <a:gd name="T27" fmla="*/ 11116 h 11213"/>
              <a:gd name="T28" fmla="*/ 2597 w 11256"/>
              <a:gd name="T29" fmla="*/ 11140 h 11213"/>
              <a:gd name="T30" fmla="*/ 5620 w 11256"/>
              <a:gd name="T31" fmla="*/ 9478 h 11213"/>
              <a:gd name="T32" fmla="*/ 8637 w 11256"/>
              <a:gd name="T33" fmla="*/ 11151 h 11213"/>
              <a:gd name="T34" fmla="*/ 8831 w 11256"/>
              <a:gd name="T35" fmla="*/ 11200 h 11213"/>
              <a:gd name="T36" fmla="*/ 8839 w 11256"/>
              <a:gd name="T37" fmla="*/ 11200 h 11213"/>
              <a:gd name="T38" fmla="*/ 9239 w 11256"/>
              <a:gd name="T39" fmla="*/ 10800 h 11213"/>
              <a:gd name="T40" fmla="*/ 9213 w 11256"/>
              <a:gd name="T41" fmla="*/ 10658 h 11213"/>
              <a:gd name="T42" fmla="*/ 8652 w 11256"/>
              <a:gd name="T43" fmla="*/ 7175 h 11213"/>
              <a:gd name="T44" fmla="*/ 11114 w 11256"/>
              <a:gd name="T45" fmla="*/ 4659 h 11213"/>
              <a:gd name="T46" fmla="*/ 11209 w 11256"/>
              <a:gd name="T47" fmla="*/ 4253 h 11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256" h="11213">
                <a:moveTo>
                  <a:pt x="11209" y="4253"/>
                </a:moveTo>
                <a:cubicBezTo>
                  <a:pt x="11161" y="4111"/>
                  <a:pt x="11039" y="4008"/>
                  <a:pt x="10891" y="3984"/>
                </a:cubicBezTo>
                <a:lnTo>
                  <a:pt x="7510" y="3462"/>
                </a:lnTo>
                <a:lnTo>
                  <a:pt x="6001" y="230"/>
                </a:lnTo>
                <a:cubicBezTo>
                  <a:pt x="5934" y="90"/>
                  <a:pt x="5795" y="0"/>
                  <a:pt x="5640" y="0"/>
                </a:cubicBezTo>
                <a:lnTo>
                  <a:pt x="5640" y="0"/>
                </a:lnTo>
                <a:cubicBezTo>
                  <a:pt x="5485" y="0"/>
                  <a:pt x="5345" y="88"/>
                  <a:pt x="5279" y="230"/>
                </a:cubicBezTo>
                <a:lnTo>
                  <a:pt x="3756" y="3455"/>
                </a:lnTo>
                <a:lnTo>
                  <a:pt x="370" y="3965"/>
                </a:lnTo>
                <a:cubicBezTo>
                  <a:pt x="221" y="3986"/>
                  <a:pt x="99" y="4090"/>
                  <a:pt x="49" y="4231"/>
                </a:cubicBezTo>
                <a:cubicBezTo>
                  <a:pt x="0" y="4373"/>
                  <a:pt x="36" y="4530"/>
                  <a:pt x="142" y="4638"/>
                </a:cubicBezTo>
                <a:lnTo>
                  <a:pt x="2597" y="7164"/>
                </a:lnTo>
                <a:lnTo>
                  <a:pt x="2010" y="10725"/>
                </a:lnTo>
                <a:cubicBezTo>
                  <a:pt x="1984" y="10875"/>
                  <a:pt x="2049" y="11028"/>
                  <a:pt x="2174" y="11116"/>
                </a:cubicBezTo>
                <a:cubicBezTo>
                  <a:pt x="2298" y="11204"/>
                  <a:pt x="2464" y="11213"/>
                  <a:pt x="2597" y="11140"/>
                </a:cubicBezTo>
                <a:lnTo>
                  <a:pt x="5620" y="9478"/>
                </a:lnTo>
                <a:lnTo>
                  <a:pt x="8637" y="11151"/>
                </a:lnTo>
                <a:cubicBezTo>
                  <a:pt x="8697" y="11183"/>
                  <a:pt x="8764" y="11200"/>
                  <a:pt x="8831" y="11200"/>
                </a:cubicBezTo>
                <a:lnTo>
                  <a:pt x="8839" y="11200"/>
                </a:lnTo>
                <a:cubicBezTo>
                  <a:pt x="9061" y="11200"/>
                  <a:pt x="9239" y="11022"/>
                  <a:pt x="9239" y="10800"/>
                </a:cubicBezTo>
                <a:cubicBezTo>
                  <a:pt x="9239" y="10751"/>
                  <a:pt x="9231" y="10703"/>
                  <a:pt x="9213" y="10658"/>
                </a:cubicBezTo>
                <a:lnTo>
                  <a:pt x="8652" y="7175"/>
                </a:lnTo>
                <a:lnTo>
                  <a:pt x="11114" y="4659"/>
                </a:lnTo>
                <a:cubicBezTo>
                  <a:pt x="11219" y="4552"/>
                  <a:pt x="11256" y="4395"/>
                  <a:pt x="11209" y="425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89000">
                <a:srgbClr val="EF0C1F">
                  <a:alpha val="0"/>
                </a:srgb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iconfont-1096-617929">
            <a:extLst>
              <a:ext uri="{FF2B5EF4-FFF2-40B4-BE49-F238E27FC236}">
                <a16:creationId xmlns:a16="http://schemas.microsoft.com/office/drawing/2014/main" id="{176A1845-4B05-BFF6-EA36-971C8D1E8E9A}"/>
              </a:ext>
            </a:extLst>
          </p:cNvPr>
          <p:cNvSpPr/>
          <p:nvPr/>
        </p:nvSpPr>
        <p:spPr>
          <a:xfrm>
            <a:off x="2317762" y="2127756"/>
            <a:ext cx="496462" cy="494532"/>
          </a:xfrm>
          <a:custGeom>
            <a:avLst/>
            <a:gdLst>
              <a:gd name="T0" fmla="*/ 11209 w 11256"/>
              <a:gd name="T1" fmla="*/ 4253 h 11213"/>
              <a:gd name="T2" fmla="*/ 10891 w 11256"/>
              <a:gd name="T3" fmla="*/ 3984 h 11213"/>
              <a:gd name="T4" fmla="*/ 7510 w 11256"/>
              <a:gd name="T5" fmla="*/ 3462 h 11213"/>
              <a:gd name="T6" fmla="*/ 6001 w 11256"/>
              <a:gd name="T7" fmla="*/ 230 h 11213"/>
              <a:gd name="T8" fmla="*/ 5640 w 11256"/>
              <a:gd name="T9" fmla="*/ 0 h 11213"/>
              <a:gd name="T10" fmla="*/ 5640 w 11256"/>
              <a:gd name="T11" fmla="*/ 0 h 11213"/>
              <a:gd name="T12" fmla="*/ 5279 w 11256"/>
              <a:gd name="T13" fmla="*/ 230 h 11213"/>
              <a:gd name="T14" fmla="*/ 3756 w 11256"/>
              <a:gd name="T15" fmla="*/ 3455 h 11213"/>
              <a:gd name="T16" fmla="*/ 370 w 11256"/>
              <a:gd name="T17" fmla="*/ 3965 h 11213"/>
              <a:gd name="T18" fmla="*/ 49 w 11256"/>
              <a:gd name="T19" fmla="*/ 4231 h 11213"/>
              <a:gd name="T20" fmla="*/ 142 w 11256"/>
              <a:gd name="T21" fmla="*/ 4638 h 11213"/>
              <a:gd name="T22" fmla="*/ 2597 w 11256"/>
              <a:gd name="T23" fmla="*/ 7164 h 11213"/>
              <a:gd name="T24" fmla="*/ 2010 w 11256"/>
              <a:gd name="T25" fmla="*/ 10725 h 11213"/>
              <a:gd name="T26" fmla="*/ 2174 w 11256"/>
              <a:gd name="T27" fmla="*/ 11116 h 11213"/>
              <a:gd name="T28" fmla="*/ 2597 w 11256"/>
              <a:gd name="T29" fmla="*/ 11140 h 11213"/>
              <a:gd name="T30" fmla="*/ 5620 w 11256"/>
              <a:gd name="T31" fmla="*/ 9478 h 11213"/>
              <a:gd name="T32" fmla="*/ 8637 w 11256"/>
              <a:gd name="T33" fmla="*/ 11151 h 11213"/>
              <a:gd name="T34" fmla="*/ 8831 w 11256"/>
              <a:gd name="T35" fmla="*/ 11200 h 11213"/>
              <a:gd name="T36" fmla="*/ 8839 w 11256"/>
              <a:gd name="T37" fmla="*/ 11200 h 11213"/>
              <a:gd name="T38" fmla="*/ 9239 w 11256"/>
              <a:gd name="T39" fmla="*/ 10800 h 11213"/>
              <a:gd name="T40" fmla="*/ 9213 w 11256"/>
              <a:gd name="T41" fmla="*/ 10658 h 11213"/>
              <a:gd name="T42" fmla="*/ 8652 w 11256"/>
              <a:gd name="T43" fmla="*/ 7175 h 11213"/>
              <a:gd name="T44" fmla="*/ 11114 w 11256"/>
              <a:gd name="T45" fmla="*/ 4659 h 11213"/>
              <a:gd name="T46" fmla="*/ 11209 w 11256"/>
              <a:gd name="T47" fmla="*/ 4253 h 11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256" h="11213">
                <a:moveTo>
                  <a:pt x="11209" y="4253"/>
                </a:moveTo>
                <a:cubicBezTo>
                  <a:pt x="11161" y="4111"/>
                  <a:pt x="11039" y="4008"/>
                  <a:pt x="10891" y="3984"/>
                </a:cubicBezTo>
                <a:lnTo>
                  <a:pt x="7510" y="3462"/>
                </a:lnTo>
                <a:lnTo>
                  <a:pt x="6001" y="230"/>
                </a:lnTo>
                <a:cubicBezTo>
                  <a:pt x="5934" y="90"/>
                  <a:pt x="5795" y="0"/>
                  <a:pt x="5640" y="0"/>
                </a:cubicBezTo>
                <a:lnTo>
                  <a:pt x="5640" y="0"/>
                </a:lnTo>
                <a:cubicBezTo>
                  <a:pt x="5485" y="0"/>
                  <a:pt x="5345" y="88"/>
                  <a:pt x="5279" y="230"/>
                </a:cubicBezTo>
                <a:lnTo>
                  <a:pt x="3756" y="3455"/>
                </a:lnTo>
                <a:lnTo>
                  <a:pt x="370" y="3965"/>
                </a:lnTo>
                <a:cubicBezTo>
                  <a:pt x="221" y="3986"/>
                  <a:pt x="99" y="4090"/>
                  <a:pt x="49" y="4231"/>
                </a:cubicBezTo>
                <a:cubicBezTo>
                  <a:pt x="0" y="4373"/>
                  <a:pt x="36" y="4530"/>
                  <a:pt x="142" y="4638"/>
                </a:cubicBezTo>
                <a:lnTo>
                  <a:pt x="2597" y="7164"/>
                </a:lnTo>
                <a:lnTo>
                  <a:pt x="2010" y="10725"/>
                </a:lnTo>
                <a:cubicBezTo>
                  <a:pt x="1984" y="10875"/>
                  <a:pt x="2049" y="11028"/>
                  <a:pt x="2174" y="11116"/>
                </a:cubicBezTo>
                <a:cubicBezTo>
                  <a:pt x="2298" y="11204"/>
                  <a:pt x="2464" y="11213"/>
                  <a:pt x="2597" y="11140"/>
                </a:cubicBezTo>
                <a:lnTo>
                  <a:pt x="5620" y="9478"/>
                </a:lnTo>
                <a:lnTo>
                  <a:pt x="8637" y="11151"/>
                </a:lnTo>
                <a:cubicBezTo>
                  <a:pt x="8697" y="11183"/>
                  <a:pt x="8764" y="11200"/>
                  <a:pt x="8831" y="11200"/>
                </a:cubicBezTo>
                <a:lnTo>
                  <a:pt x="8839" y="11200"/>
                </a:lnTo>
                <a:cubicBezTo>
                  <a:pt x="9061" y="11200"/>
                  <a:pt x="9239" y="11022"/>
                  <a:pt x="9239" y="10800"/>
                </a:cubicBezTo>
                <a:cubicBezTo>
                  <a:pt x="9239" y="10751"/>
                  <a:pt x="9231" y="10703"/>
                  <a:pt x="9213" y="10658"/>
                </a:cubicBezTo>
                <a:lnTo>
                  <a:pt x="8652" y="7175"/>
                </a:lnTo>
                <a:lnTo>
                  <a:pt x="11114" y="4659"/>
                </a:lnTo>
                <a:cubicBezTo>
                  <a:pt x="11219" y="4552"/>
                  <a:pt x="11256" y="4395"/>
                  <a:pt x="11209" y="425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rgbClr val="EF0C1F">
                  <a:alpha val="0"/>
                </a:srgb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PA_淘宝网chenying0907出品 62">
            <a:extLst>
              <a:ext uri="{FF2B5EF4-FFF2-40B4-BE49-F238E27FC236}">
                <a16:creationId xmlns:a16="http://schemas.microsoft.com/office/drawing/2014/main" id="{E083B1F2-2BB6-4BF9-1A46-871AFAD0E8E5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2976774" y="2245928"/>
            <a:ext cx="320531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cs typeface="+mn-ea"/>
                <a:sym typeface="+mn-lt"/>
              </a:rPr>
              <a:t>单击此处添加标题文本</a:t>
            </a:r>
            <a:endParaRPr lang="en-US" altLang="zh-CN" sz="2000" b="1" dirty="0">
              <a:cs typeface="+mn-ea"/>
              <a:sym typeface="+mn-lt"/>
            </a:endParaRPr>
          </a:p>
        </p:txBody>
      </p:sp>
      <p:sp>
        <p:nvSpPr>
          <p:cNvPr id="36" name="文本框 35">
            <a:extLst>
              <a:ext uri="{FF2B5EF4-FFF2-40B4-BE49-F238E27FC236}">
                <a16:creationId xmlns:a16="http://schemas.microsoft.com/office/drawing/2014/main" id="{486C3570-E71A-8FA5-BC9F-F644AC755F61}"/>
              </a:ext>
            </a:extLst>
          </p:cNvPr>
          <p:cNvSpPr txBox="1"/>
          <p:nvPr/>
        </p:nvSpPr>
        <p:spPr>
          <a:xfrm>
            <a:off x="2323768" y="2885187"/>
            <a:ext cx="4572000" cy="57644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100" dirty="0">
                <a:solidFill>
                  <a:schemeClr val="bg1">
                    <a:lumMod val="50000"/>
                  </a:schemeClr>
                </a:solidFill>
              </a:rPr>
              <a:t>根据自己的需要添加适当的文字，此处添加详细文本描述，建议与标题相关尽量简洁... ...</a:t>
            </a:r>
          </a:p>
        </p:txBody>
      </p:sp>
    </p:spTree>
    <p:extLst>
      <p:ext uri="{BB962C8B-B14F-4D97-AF65-F5344CB8AC3E}">
        <p14:creationId xmlns:p14="http://schemas.microsoft.com/office/powerpoint/2010/main" val="308564255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: 形状 1">
            <a:extLst>
              <a:ext uri="{FF2B5EF4-FFF2-40B4-BE49-F238E27FC236}">
                <a16:creationId xmlns:a16="http://schemas.microsoft.com/office/drawing/2014/main" id="{BBA90F4D-C7FE-7B1B-BB1E-D7E295543B92}"/>
              </a:ext>
            </a:extLst>
          </p:cNvPr>
          <p:cNvSpPr/>
          <p:nvPr/>
        </p:nvSpPr>
        <p:spPr>
          <a:xfrm rot="10800000">
            <a:off x="0" y="296680"/>
            <a:ext cx="3806522" cy="380073"/>
          </a:xfrm>
          <a:custGeom>
            <a:avLst/>
            <a:gdLst>
              <a:gd name="connsiteX0" fmla="*/ 3806522 w 3806522"/>
              <a:gd name="connsiteY0" fmla="*/ 380073 h 380073"/>
              <a:gd name="connsiteX1" fmla="*/ 2771374 w 3806522"/>
              <a:gd name="connsiteY1" fmla="*/ 380073 h 380073"/>
              <a:gd name="connsiteX2" fmla="*/ 1042299 w 3806522"/>
              <a:gd name="connsiteY2" fmla="*/ 380073 h 380073"/>
              <a:gd name="connsiteX3" fmla="*/ 7151 w 3806522"/>
              <a:gd name="connsiteY3" fmla="*/ 380073 h 380073"/>
              <a:gd name="connsiteX4" fmla="*/ 193612 w 3806522"/>
              <a:gd name="connsiteY4" fmla="*/ 193612 h 380073"/>
              <a:gd name="connsiteX5" fmla="*/ 0 w 3806522"/>
              <a:gd name="connsiteY5" fmla="*/ 0 h 380073"/>
              <a:gd name="connsiteX6" fmla="*/ 1035148 w 3806522"/>
              <a:gd name="connsiteY6" fmla="*/ 0 h 380073"/>
              <a:gd name="connsiteX7" fmla="*/ 2771374 w 3806522"/>
              <a:gd name="connsiteY7" fmla="*/ 0 h 380073"/>
              <a:gd name="connsiteX8" fmla="*/ 3806522 w 3806522"/>
              <a:gd name="connsiteY8" fmla="*/ 0 h 380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06522" h="380073">
                <a:moveTo>
                  <a:pt x="3806522" y="380073"/>
                </a:moveTo>
                <a:lnTo>
                  <a:pt x="2771374" y="380073"/>
                </a:lnTo>
                <a:lnTo>
                  <a:pt x="1042299" y="380073"/>
                </a:lnTo>
                <a:lnTo>
                  <a:pt x="7151" y="380073"/>
                </a:lnTo>
                <a:lnTo>
                  <a:pt x="193612" y="193612"/>
                </a:lnTo>
                <a:lnTo>
                  <a:pt x="0" y="0"/>
                </a:lnTo>
                <a:lnTo>
                  <a:pt x="1035148" y="0"/>
                </a:lnTo>
                <a:lnTo>
                  <a:pt x="2771374" y="0"/>
                </a:lnTo>
                <a:lnTo>
                  <a:pt x="3806522" y="0"/>
                </a:lnTo>
                <a:close/>
              </a:path>
            </a:pathLst>
          </a:custGeom>
          <a:blipFill dpi="0" rotWithShape="1"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/>
          </a:p>
        </p:txBody>
      </p:sp>
      <p:sp>
        <p:nvSpPr>
          <p:cNvPr id="3" name="PA_淘宝网chenying0907出品 62">
            <a:extLst>
              <a:ext uri="{FF2B5EF4-FFF2-40B4-BE49-F238E27FC236}">
                <a16:creationId xmlns:a16="http://schemas.microsoft.com/office/drawing/2014/main" id="{863E38AC-9271-B6F3-F1C5-CE305A9E97BF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067013" y="332827"/>
            <a:ext cx="228085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1400" b="1" dirty="0">
                <a:cs typeface="+mn-ea"/>
                <a:sym typeface="+mn-lt"/>
              </a:rPr>
              <a:t>单击此处添加标题文本</a:t>
            </a:r>
            <a:endParaRPr lang="en-US" altLang="zh-CN" sz="1400" b="1" dirty="0">
              <a:cs typeface="+mn-ea"/>
              <a:sym typeface="+mn-lt"/>
            </a:endParaRPr>
          </a:p>
        </p:txBody>
      </p:sp>
      <p:sp>
        <p:nvSpPr>
          <p:cNvPr id="4" name="iconfont-1096-617929">
            <a:extLst>
              <a:ext uri="{FF2B5EF4-FFF2-40B4-BE49-F238E27FC236}">
                <a16:creationId xmlns:a16="http://schemas.microsoft.com/office/drawing/2014/main" id="{35C584DA-D218-BFD5-CBED-8AABB2BF9E76}"/>
              </a:ext>
            </a:extLst>
          </p:cNvPr>
          <p:cNvSpPr/>
          <p:nvPr/>
        </p:nvSpPr>
        <p:spPr>
          <a:xfrm rot="10800000">
            <a:off x="118840" y="357637"/>
            <a:ext cx="420711" cy="419075"/>
          </a:xfrm>
          <a:custGeom>
            <a:avLst/>
            <a:gdLst>
              <a:gd name="T0" fmla="*/ 11209 w 11256"/>
              <a:gd name="T1" fmla="*/ 4253 h 11213"/>
              <a:gd name="T2" fmla="*/ 10891 w 11256"/>
              <a:gd name="T3" fmla="*/ 3984 h 11213"/>
              <a:gd name="T4" fmla="*/ 7510 w 11256"/>
              <a:gd name="T5" fmla="*/ 3462 h 11213"/>
              <a:gd name="T6" fmla="*/ 6001 w 11256"/>
              <a:gd name="T7" fmla="*/ 230 h 11213"/>
              <a:gd name="T8" fmla="*/ 5640 w 11256"/>
              <a:gd name="T9" fmla="*/ 0 h 11213"/>
              <a:gd name="T10" fmla="*/ 5640 w 11256"/>
              <a:gd name="T11" fmla="*/ 0 h 11213"/>
              <a:gd name="T12" fmla="*/ 5279 w 11256"/>
              <a:gd name="T13" fmla="*/ 230 h 11213"/>
              <a:gd name="T14" fmla="*/ 3756 w 11256"/>
              <a:gd name="T15" fmla="*/ 3455 h 11213"/>
              <a:gd name="T16" fmla="*/ 370 w 11256"/>
              <a:gd name="T17" fmla="*/ 3965 h 11213"/>
              <a:gd name="T18" fmla="*/ 49 w 11256"/>
              <a:gd name="T19" fmla="*/ 4231 h 11213"/>
              <a:gd name="T20" fmla="*/ 142 w 11256"/>
              <a:gd name="T21" fmla="*/ 4638 h 11213"/>
              <a:gd name="T22" fmla="*/ 2597 w 11256"/>
              <a:gd name="T23" fmla="*/ 7164 h 11213"/>
              <a:gd name="T24" fmla="*/ 2010 w 11256"/>
              <a:gd name="T25" fmla="*/ 10725 h 11213"/>
              <a:gd name="T26" fmla="*/ 2174 w 11256"/>
              <a:gd name="T27" fmla="*/ 11116 h 11213"/>
              <a:gd name="T28" fmla="*/ 2597 w 11256"/>
              <a:gd name="T29" fmla="*/ 11140 h 11213"/>
              <a:gd name="T30" fmla="*/ 5620 w 11256"/>
              <a:gd name="T31" fmla="*/ 9478 h 11213"/>
              <a:gd name="T32" fmla="*/ 8637 w 11256"/>
              <a:gd name="T33" fmla="*/ 11151 h 11213"/>
              <a:gd name="T34" fmla="*/ 8831 w 11256"/>
              <a:gd name="T35" fmla="*/ 11200 h 11213"/>
              <a:gd name="T36" fmla="*/ 8839 w 11256"/>
              <a:gd name="T37" fmla="*/ 11200 h 11213"/>
              <a:gd name="T38" fmla="*/ 9239 w 11256"/>
              <a:gd name="T39" fmla="*/ 10800 h 11213"/>
              <a:gd name="T40" fmla="*/ 9213 w 11256"/>
              <a:gd name="T41" fmla="*/ 10658 h 11213"/>
              <a:gd name="T42" fmla="*/ 8652 w 11256"/>
              <a:gd name="T43" fmla="*/ 7175 h 11213"/>
              <a:gd name="T44" fmla="*/ 11114 w 11256"/>
              <a:gd name="T45" fmla="*/ 4659 h 11213"/>
              <a:gd name="T46" fmla="*/ 11209 w 11256"/>
              <a:gd name="T47" fmla="*/ 4253 h 11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256" h="11213">
                <a:moveTo>
                  <a:pt x="11209" y="4253"/>
                </a:moveTo>
                <a:cubicBezTo>
                  <a:pt x="11161" y="4111"/>
                  <a:pt x="11039" y="4008"/>
                  <a:pt x="10891" y="3984"/>
                </a:cubicBezTo>
                <a:lnTo>
                  <a:pt x="7510" y="3462"/>
                </a:lnTo>
                <a:lnTo>
                  <a:pt x="6001" y="230"/>
                </a:lnTo>
                <a:cubicBezTo>
                  <a:pt x="5934" y="90"/>
                  <a:pt x="5795" y="0"/>
                  <a:pt x="5640" y="0"/>
                </a:cubicBezTo>
                <a:lnTo>
                  <a:pt x="5640" y="0"/>
                </a:lnTo>
                <a:cubicBezTo>
                  <a:pt x="5485" y="0"/>
                  <a:pt x="5345" y="88"/>
                  <a:pt x="5279" y="230"/>
                </a:cubicBezTo>
                <a:lnTo>
                  <a:pt x="3756" y="3455"/>
                </a:lnTo>
                <a:lnTo>
                  <a:pt x="370" y="3965"/>
                </a:lnTo>
                <a:cubicBezTo>
                  <a:pt x="221" y="3986"/>
                  <a:pt x="99" y="4090"/>
                  <a:pt x="49" y="4231"/>
                </a:cubicBezTo>
                <a:cubicBezTo>
                  <a:pt x="0" y="4373"/>
                  <a:pt x="36" y="4530"/>
                  <a:pt x="142" y="4638"/>
                </a:cubicBezTo>
                <a:lnTo>
                  <a:pt x="2597" y="7164"/>
                </a:lnTo>
                <a:lnTo>
                  <a:pt x="2010" y="10725"/>
                </a:lnTo>
                <a:cubicBezTo>
                  <a:pt x="1984" y="10875"/>
                  <a:pt x="2049" y="11028"/>
                  <a:pt x="2174" y="11116"/>
                </a:cubicBezTo>
                <a:cubicBezTo>
                  <a:pt x="2298" y="11204"/>
                  <a:pt x="2464" y="11213"/>
                  <a:pt x="2597" y="11140"/>
                </a:cubicBezTo>
                <a:lnTo>
                  <a:pt x="5620" y="9478"/>
                </a:lnTo>
                <a:lnTo>
                  <a:pt x="8637" y="11151"/>
                </a:lnTo>
                <a:cubicBezTo>
                  <a:pt x="8697" y="11183"/>
                  <a:pt x="8764" y="11200"/>
                  <a:pt x="8831" y="11200"/>
                </a:cubicBezTo>
                <a:lnTo>
                  <a:pt x="8839" y="11200"/>
                </a:lnTo>
                <a:cubicBezTo>
                  <a:pt x="9061" y="11200"/>
                  <a:pt x="9239" y="11022"/>
                  <a:pt x="9239" y="10800"/>
                </a:cubicBezTo>
                <a:cubicBezTo>
                  <a:pt x="9239" y="10751"/>
                  <a:pt x="9231" y="10703"/>
                  <a:pt x="9213" y="10658"/>
                </a:cubicBezTo>
                <a:lnTo>
                  <a:pt x="8652" y="7175"/>
                </a:lnTo>
                <a:lnTo>
                  <a:pt x="11114" y="4659"/>
                </a:lnTo>
                <a:cubicBezTo>
                  <a:pt x="11219" y="4552"/>
                  <a:pt x="11256" y="4395"/>
                  <a:pt x="11209" y="425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rgbClr val="EF0C1F">
                  <a:alpha val="0"/>
                </a:srgb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PA_淘宝网chenying0907出品 339">
            <a:extLst>
              <a:ext uri="{FF2B5EF4-FFF2-40B4-BE49-F238E27FC236}">
                <a16:creationId xmlns:a16="http://schemas.microsoft.com/office/drawing/2014/main" id="{AF73E56E-4467-8F93-7D68-8C135AC39C82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23274" y="0"/>
            <a:ext cx="1018227" cy="923330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 algn="ctr"/>
            <a:r>
              <a:rPr lang="en-US" altLang="zh-CN" sz="5400" dirty="0">
                <a:gradFill>
                  <a:gsLst>
                    <a:gs pos="79000">
                      <a:schemeClr val="tx1">
                        <a:alpha val="0"/>
                      </a:schemeClr>
                    </a:gs>
                    <a:gs pos="46000">
                      <a:schemeClr val="tx1"/>
                    </a:gs>
                  </a:gsLst>
                  <a:lin ang="5400000" scaled="1"/>
                </a:gradFill>
                <a:latin typeface="阿里巴巴普惠体 2.0 115 Black" panose="00020600040101010101" pitchFamily="18" charset="-122"/>
                <a:ea typeface="阿里巴巴普惠体 2.0 115 Black" panose="00020600040101010101" pitchFamily="18" charset="-122"/>
                <a:cs typeface="阿里巴巴普惠体 2.0 115 Black" panose="00020600040101010101" pitchFamily="18" charset="-122"/>
                <a:sym typeface="+mn-lt"/>
              </a:rPr>
              <a:t>02</a:t>
            </a:r>
          </a:p>
        </p:txBody>
      </p:sp>
      <p:sp>
        <p:nvSpPr>
          <p:cNvPr id="6" name="淘宝网chenying0907出品 20">
            <a:extLst>
              <a:ext uri="{FF2B5EF4-FFF2-40B4-BE49-F238E27FC236}">
                <a16:creationId xmlns:a16="http://schemas.microsoft.com/office/drawing/2014/main" id="{94D39BD1-02AE-72E6-1069-E8BF28E7A5C2}"/>
              </a:ext>
            </a:extLst>
          </p:cNvPr>
          <p:cNvSpPr txBox="1"/>
          <p:nvPr/>
        </p:nvSpPr>
        <p:spPr>
          <a:xfrm>
            <a:off x="2162300" y="3152374"/>
            <a:ext cx="842415" cy="407768"/>
          </a:xfrm>
          <a:prstGeom prst="rect">
            <a:avLst/>
          </a:prstGeom>
          <a:noFill/>
        </p:spPr>
        <p:txBody>
          <a:bodyPr wrap="square" lIns="68543" tIns="34272" rIns="68543" bIns="34272" rtlCol="0" anchor="ctr">
            <a:spAutoFit/>
          </a:bodyPr>
          <a:lstStyle>
            <a:defPPr>
              <a:defRPr lang="zh-CN"/>
            </a:defPPr>
            <a:lvl1pPr algn="ctr">
              <a:defRPr>
                <a:gradFill>
                  <a:gsLst>
                    <a:gs pos="0">
                      <a:schemeClr val="bg1">
                        <a:shade val="30000"/>
                        <a:satMod val="115000"/>
                      </a:schemeClr>
                    </a:gs>
                    <a:gs pos="50000">
                      <a:schemeClr val="bg1">
                        <a:shade val="67500"/>
                        <a:satMod val="115000"/>
                      </a:schemeClr>
                    </a:gs>
                    <a:gs pos="100000">
                      <a:schemeClr val="bg1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atin typeface="微软雅黑" pitchFamily="34" charset="-122"/>
                <a:ea typeface="微软雅黑" pitchFamily="34" charset="-122"/>
              </a:defRPr>
            </a:lvl1pPr>
          </a:lstStyle>
          <a:p>
            <a:r>
              <a:rPr lang="zh-CN" altLang="en-US" sz="110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单击此处添加描述文本</a:t>
            </a:r>
          </a:p>
        </p:txBody>
      </p:sp>
      <p:sp>
        <p:nvSpPr>
          <p:cNvPr id="10" name="淘宝网chenying0907出品 4">
            <a:extLst>
              <a:ext uri="{FF2B5EF4-FFF2-40B4-BE49-F238E27FC236}">
                <a16:creationId xmlns:a16="http://schemas.microsoft.com/office/drawing/2014/main" id="{88147C8C-5B1B-16BA-8A8D-57BD160D7AFB}"/>
              </a:ext>
            </a:extLst>
          </p:cNvPr>
          <p:cNvSpPr>
            <a:spLocks/>
          </p:cNvSpPr>
          <p:nvPr/>
        </p:nvSpPr>
        <p:spPr bwMode="auto">
          <a:xfrm>
            <a:off x="2974938" y="1508609"/>
            <a:ext cx="1746805" cy="1747374"/>
          </a:xfrm>
          <a:custGeom>
            <a:avLst/>
            <a:gdLst/>
            <a:ahLst/>
            <a:cxnLst/>
            <a:rect l="l" t="t" r="r" b="b"/>
            <a:pathLst>
              <a:path w="2628619" h="2628031">
                <a:moveTo>
                  <a:pt x="1316980" y="400615"/>
                </a:moveTo>
                <a:cubicBezTo>
                  <a:pt x="813885" y="400615"/>
                  <a:pt x="406046" y="809559"/>
                  <a:pt x="406046" y="1314016"/>
                </a:cubicBezTo>
                <a:cubicBezTo>
                  <a:pt x="406046" y="1818473"/>
                  <a:pt x="813885" y="2227417"/>
                  <a:pt x="1316980" y="2227417"/>
                </a:cubicBezTo>
                <a:cubicBezTo>
                  <a:pt x="1820075" y="2227417"/>
                  <a:pt x="2227914" y="1818473"/>
                  <a:pt x="2227914" y="1314016"/>
                </a:cubicBezTo>
                <a:cubicBezTo>
                  <a:pt x="2227914" y="809559"/>
                  <a:pt x="1820075" y="400615"/>
                  <a:pt x="1316980" y="400615"/>
                </a:cubicBezTo>
                <a:close/>
                <a:moveTo>
                  <a:pt x="1151586" y="0"/>
                </a:moveTo>
                <a:lnTo>
                  <a:pt x="1254227" y="145306"/>
                </a:lnTo>
                <a:lnTo>
                  <a:pt x="1316813" y="142801"/>
                </a:lnTo>
                <a:lnTo>
                  <a:pt x="1379399" y="145306"/>
                </a:lnTo>
                <a:lnTo>
                  <a:pt x="1482041" y="0"/>
                </a:lnTo>
                <a:lnTo>
                  <a:pt x="1522096" y="5011"/>
                </a:lnTo>
                <a:lnTo>
                  <a:pt x="1564654" y="12526"/>
                </a:lnTo>
                <a:lnTo>
                  <a:pt x="1617227" y="182885"/>
                </a:lnTo>
                <a:lnTo>
                  <a:pt x="1679813" y="200422"/>
                </a:lnTo>
                <a:lnTo>
                  <a:pt x="1707351" y="210443"/>
                </a:lnTo>
                <a:lnTo>
                  <a:pt x="1737392" y="220464"/>
                </a:lnTo>
                <a:lnTo>
                  <a:pt x="1880089" y="115243"/>
                </a:lnTo>
                <a:lnTo>
                  <a:pt x="1917640" y="132780"/>
                </a:lnTo>
                <a:lnTo>
                  <a:pt x="1955192" y="152822"/>
                </a:lnTo>
                <a:lnTo>
                  <a:pt x="1952689" y="333201"/>
                </a:lnTo>
                <a:lnTo>
                  <a:pt x="2002758" y="368275"/>
                </a:lnTo>
                <a:lnTo>
                  <a:pt x="2027792" y="388317"/>
                </a:lnTo>
                <a:lnTo>
                  <a:pt x="2052827" y="405854"/>
                </a:lnTo>
                <a:lnTo>
                  <a:pt x="2223061" y="348233"/>
                </a:lnTo>
                <a:lnTo>
                  <a:pt x="2253102" y="378296"/>
                </a:lnTo>
                <a:lnTo>
                  <a:pt x="2283144" y="408360"/>
                </a:lnTo>
                <a:lnTo>
                  <a:pt x="2225564" y="578718"/>
                </a:lnTo>
                <a:lnTo>
                  <a:pt x="2263116" y="626318"/>
                </a:lnTo>
                <a:lnTo>
                  <a:pt x="2298164" y="678929"/>
                </a:lnTo>
                <a:lnTo>
                  <a:pt x="2475909" y="676424"/>
                </a:lnTo>
                <a:lnTo>
                  <a:pt x="2495937" y="711498"/>
                </a:lnTo>
                <a:lnTo>
                  <a:pt x="2515964" y="749077"/>
                </a:lnTo>
                <a:lnTo>
                  <a:pt x="2408316" y="891877"/>
                </a:lnTo>
                <a:lnTo>
                  <a:pt x="2428343" y="952004"/>
                </a:lnTo>
                <a:lnTo>
                  <a:pt x="2438357" y="984572"/>
                </a:lnTo>
                <a:lnTo>
                  <a:pt x="2445868" y="1014636"/>
                </a:lnTo>
                <a:lnTo>
                  <a:pt x="2616102" y="1067246"/>
                </a:lnTo>
                <a:lnTo>
                  <a:pt x="2628619" y="1149920"/>
                </a:lnTo>
                <a:lnTo>
                  <a:pt x="2483419" y="1252637"/>
                </a:lnTo>
                <a:lnTo>
                  <a:pt x="2485923" y="1312763"/>
                </a:lnTo>
                <a:lnTo>
                  <a:pt x="2483419" y="1375395"/>
                </a:lnTo>
                <a:lnTo>
                  <a:pt x="2628619" y="1478111"/>
                </a:lnTo>
                <a:lnTo>
                  <a:pt x="2623612" y="1520701"/>
                </a:lnTo>
                <a:lnTo>
                  <a:pt x="2616102" y="1560785"/>
                </a:lnTo>
                <a:lnTo>
                  <a:pt x="2445868" y="1615901"/>
                </a:lnTo>
                <a:lnTo>
                  <a:pt x="2428343" y="1676028"/>
                </a:lnTo>
                <a:lnTo>
                  <a:pt x="2418330" y="1706091"/>
                </a:lnTo>
                <a:lnTo>
                  <a:pt x="2408316" y="1736154"/>
                </a:lnTo>
                <a:lnTo>
                  <a:pt x="2515964" y="1878955"/>
                </a:lnTo>
                <a:lnTo>
                  <a:pt x="2495937" y="1916534"/>
                </a:lnTo>
                <a:lnTo>
                  <a:pt x="2475909" y="1951608"/>
                </a:lnTo>
                <a:lnTo>
                  <a:pt x="2298164" y="1949102"/>
                </a:lnTo>
                <a:lnTo>
                  <a:pt x="2263116" y="2001713"/>
                </a:lnTo>
                <a:lnTo>
                  <a:pt x="2245592" y="2026766"/>
                </a:lnTo>
                <a:lnTo>
                  <a:pt x="2225564" y="2049313"/>
                </a:lnTo>
                <a:lnTo>
                  <a:pt x="2283144" y="2219672"/>
                </a:lnTo>
                <a:lnTo>
                  <a:pt x="2253102" y="2252240"/>
                </a:lnTo>
                <a:lnTo>
                  <a:pt x="2223061" y="2282304"/>
                </a:lnTo>
                <a:lnTo>
                  <a:pt x="2052827" y="2224682"/>
                </a:lnTo>
                <a:lnTo>
                  <a:pt x="2002758" y="2262261"/>
                </a:lnTo>
                <a:lnTo>
                  <a:pt x="1952689" y="2297335"/>
                </a:lnTo>
                <a:lnTo>
                  <a:pt x="1955192" y="2475210"/>
                </a:lnTo>
                <a:lnTo>
                  <a:pt x="1917640" y="2495252"/>
                </a:lnTo>
                <a:lnTo>
                  <a:pt x="1880089" y="2512789"/>
                </a:lnTo>
                <a:lnTo>
                  <a:pt x="1737392" y="2407567"/>
                </a:lnTo>
                <a:lnTo>
                  <a:pt x="1679813" y="2427609"/>
                </a:lnTo>
                <a:lnTo>
                  <a:pt x="1647268" y="2435125"/>
                </a:lnTo>
                <a:lnTo>
                  <a:pt x="1617227" y="2445146"/>
                </a:lnTo>
                <a:lnTo>
                  <a:pt x="1564654" y="2615505"/>
                </a:lnTo>
                <a:lnTo>
                  <a:pt x="1482041" y="2628031"/>
                </a:lnTo>
                <a:lnTo>
                  <a:pt x="1379399" y="2482725"/>
                </a:lnTo>
                <a:lnTo>
                  <a:pt x="1316813" y="2482725"/>
                </a:lnTo>
                <a:lnTo>
                  <a:pt x="1254227" y="2482725"/>
                </a:lnTo>
                <a:lnTo>
                  <a:pt x="1151586" y="2628031"/>
                </a:lnTo>
                <a:lnTo>
                  <a:pt x="1109027" y="2623021"/>
                </a:lnTo>
                <a:lnTo>
                  <a:pt x="1066469" y="2615505"/>
                </a:lnTo>
                <a:lnTo>
                  <a:pt x="1013896" y="2445146"/>
                </a:lnTo>
                <a:lnTo>
                  <a:pt x="953813" y="2427609"/>
                </a:lnTo>
                <a:lnTo>
                  <a:pt x="923772" y="2417588"/>
                </a:lnTo>
                <a:lnTo>
                  <a:pt x="896234" y="2407567"/>
                </a:lnTo>
                <a:lnTo>
                  <a:pt x="753538" y="2512789"/>
                </a:lnTo>
                <a:lnTo>
                  <a:pt x="715986" y="2495252"/>
                </a:lnTo>
                <a:lnTo>
                  <a:pt x="678434" y="2475210"/>
                </a:lnTo>
                <a:lnTo>
                  <a:pt x="680938" y="2297335"/>
                </a:lnTo>
                <a:lnTo>
                  <a:pt x="630869" y="2262261"/>
                </a:lnTo>
                <a:lnTo>
                  <a:pt x="605834" y="2242219"/>
                </a:lnTo>
                <a:lnTo>
                  <a:pt x="580800" y="2224682"/>
                </a:lnTo>
                <a:lnTo>
                  <a:pt x="410566" y="2282304"/>
                </a:lnTo>
                <a:lnTo>
                  <a:pt x="380524" y="2252240"/>
                </a:lnTo>
                <a:lnTo>
                  <a:pt x="350483" y="2219672"/>
                </a:lnTo>
                <a:lnTo>
                  <a:pt x="408062" y="2049313"/>
                </a:lnTo>
                <a:lnTo>
                  <a:pt x="370510" y="2001713"/>
                </a:lnTo>
                <a:lnTo>
                  <a:pt x="335462" y="1949102"/>
                </a:lnTo>
                <a:lnTo>
                  <a:pt x="157717" y="1951608"/>
                </a:lnTo>
                <a:lnTo>
                  <a:pt x="137690" y="1916534"/>
                </a:lnTo>
                <a:lnTo>
                  <a:pt x="117662" y="1878955"/>
                </a:lnTo>
                <a:lnTo>
                  <a:pt x="225310" y="1736154"/>
                </a:lnTo>
                <a:lnTo>
                  <a:pt x="205283" y="1676028"/>
                </a:lnTo>
                <a:lnTo>
                  <a:pt x="195269" y="1645964"/>
                </a:lnTo>
                <a:lnTo>
                  <a:pt x="187759" y="1615901"/>
                </a:lnTo>
                <a:lnTo>
                  <a:pt x="15021" y="1560785"/>
                </a:lnTo>
                <a:lnTo>
                  <a:pt x="0" y="1478111"/>
                </a:lnTo>
                <a:lnTo>
                  <a:pt x="150207" y="1375395"/>
                </a:lnTo>
                <a:lnTo>
                  <a:pt x="147703" y="1312763"/>
                </a:lnTo>
                <a:lnTo>
                  <a:pt x="150207" y="1252637"/>
                </a:lnTo>
                <a:lnTo>
                  <a:pt x="0" y="1149920"/>
                </a:lnTo>
                <a:lnTo>
                  <a:pt x="7510" y="1107331"/>
                </a:lnTo>
                <a:lnTo>
                  <a:pt x="15021" y="1067246"/>
                </a:lnTo>
                <a:lnTo>
                  <a:pt x="187759" y="1014636"/>
                </a:lnTo>
                <a:lnTo>
                  <a:pt x="205283" y="952004"/>
                </a:lnTo>
                <a:lnTo>
                  <a:pt x="215297" y="921941"/>
                </a:lnTo>
                <a:lnTo>
                  <a:pt x="225310" y="891877"/>
                </a:lnTo>
                <a:lnTo>
                  <a:pt x="117662" y="749077"/>
                </a:lnTo>
                <a:lnTo>
                  <a:pt x="137690" y="711498"/>
                </a:lnTo>
                <a:lnTo>
                  <a:pt x="157717" y="676424"/>
                </a:lnTo>
                <a:lnTo>
                  <a:pt x="335462" y="678929"/>
                </a:lnTo>
                <a:lnTo>
                  <a:pt x="370510" y="626318"/>
                </a:lnTo>
                <a:lnTo>
                  <a:pt x="388034" y="601266"/>
                </a:lnTo>
                <a:lnTo>
                  <a:pt x="408062" y="578718"/>
                </a:lnTo>
                <a:lnTo>
                  <a:pt x="350483" y="408360"/>
                </a:lnTo>
                <a:lnTo>
                  <a:pt x="380524" y="378296"/>
                </a:lnTo>
                <a:lnTo>
                  <a:pt x="410566" y="348233"/>
                </a:lnTo>
                <a:lnTo>
                  <a:pt x="580800" y="405854"/>
                </a:lnTo>
                <a:lnTo>
                  <a:pt x="630869" y="368275"/>
                </a:lnTo>
                <a:lnTo>
                  <a:pt x="680938" y="333201"/>
                </a:lnTo>
                <a:lnTo>
                  <a:pt x="678434" y="152822"/>
                </a:lnTo>
                <a:lnTo>
                  <a:pt x="715986" y="132780"/>
                </a:lnTo>
                <a:lnTo>
                  <a:pt x="753538" y="115243"/>
                </a:lnTo>
                <a:lnTo>
                  <a:pt x="896234" y="220464"/>
                </a:lnTo>
                <a:lnTo>
                  <a:pt x="953813" y="200422"/>
                </a:lnTo>
                <a:lnTo>
                  <a:pt x="983855" y="190401"/>
                </a:lnTo>
                <a:lnTo>
                  <a:pt x="1013896" y="182885"/>
                </a:lnTo>
                <a:lnTo>
                  <a:pt x="1066469" y="12526"/>
                </a:lnTo>
                <a:close/>
              </a:path>
            </a:pathLst>
          </a:custGeom>
          <a:solidFill>
            <a:schemeClr val="tx2"/>
          </a:solidFill>
          <a:ln w="3175" cap="flat" cmpd="sng" algn="ctr">
            <a:noFill/>
            <a:prstDash val="solid"/>
          </a:ln>
          <a:effectLst/>
        </p:spPr>
        <p:txBody>
          <a:bodyPr lIns="0" tIns="34272" rIns="0" bIns="34272" anchor="ctr"/>
          <a:lstStyle/>
          <a:p>
            <a:pPr algn="ctr" defTabSz="685434" fontAlgn="base">
              <a:lnSpc>
                <a:spcPct val="120000"/>
              </a:lnSpc>
              <a:spcBef>
                <a:spcPts val="450"/>
              </a:spcBef>
              <a:spcAft>
                <a:spcPts val="450"/>
              </a:spcAft>
              <a:defRPr/>
            </a:pPr>
            <a:endParaRPr lang="en-US" sz="2100" kern="0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1" name="淘宝网chenying0907出品 6">
            <a:extLst>
              <a:ext uri="{FF2B5EF4-FFF2-40B4-BE49-F238E27FC236}">
                <a16:creationId xmlns:a16="http://schemas.microsoft.com/office/drawing/2014/main" id="{C617A20A-DC48-4380-06EA-412F496D89F0}"/>
              </a:ext>
            </a:extLst>
          </p:cNvPr>
          <p:cNvSpPr>
            <a:spLocks/>
          </p:cNvSpPr>
          <p:nvPr/>
        </p:nvSpPr>
        <p:spPr bwMode="auto">
          <a:xfrm>
            <a:off x="4466649" y="2461000"/>
            <a:ext cx="1380704" cy="1381156"/>
          </a:xfrm>
          <a:custGeom>
            <a:avLst/>
            <a:gdLst/>
            <a:ahLst/>
            <a:cxnLst/>
            <a:rect l="l" t="t" r="r" b="b"/>
            <a:pathLst>
              <a:path w="1487948" h="1487615">
                <a:moveTo>
                  <a:pt x="743975" y="297790"/>
                </a:moveTo>
                <a:cubicBezTo>
                  <a:pt x="496116" y="297790"/>
                  <a:pt x="295186" y="497479"/>
                  <a:pt x="295186" y="743808"/>
                </a:cubicBezTo>
                <a:cubicBezTo>
                  <a:pt x="295186" y="990137"/>
                  <a:pt x="496116" y="1189826"/>
                  <a:pt x="743975" y="1189826"/>
                </a:cubicBezTo>
                <a:cubicBezTo>
                  <a:pt x="991834" y="1189826"/>
                  <a:pt x="1192764" y="990137"/>
                  <a:pt x="1192764" y="743808"/>
                </a:cubicBezTo>
                <a:cubicBezTo>
                  <a:pt x="1192764" y="497479"/>
                  <a:pt x="991834" y="297790"/>
                  <a:pt x="743975" y="297790"/>
                </a:cubicBezTo>
                <a:close/>
                <a:moveTo>
                  <a:pt x="693753" y="0"/>
                </a:moveTo>
                <a:lnTo>
                  <a:pt x="770837" y="149228"/>
                </a:lnTo>
                <a:lnTo>
                  <a:pt x="801203" y="151560"/>
                </a:lnTo>
                <a:lnTo>
                  <a:pt x="829233" y="153891"/>
                </a:lnTo>
                <a:lnTo>
                  <a:pt x="857264" y="158555"/>
                </a:lnTo>
                <a:lnTo>
                  <a:pt x="885294" y="163218"/>
                </a:lnTo>
                <a:lnTo>
                  <a:pt x="997416" y="41970"/>
                </a:lnTo>
                <a:lnTo>
                  <a:pt x="1018439" y="48965"/>
                </a:lnTo>
                <a:lnTo>
                  <a:pt x="1037126" y="58292"/>
                </a:lnTo>
                <a:lnTo>
                  <a:pt x="1076835" y="74614"/>
                </a:lnTo>
                <a:lnTo>
                  <a:pt x="1069828" y="240164"/>
                </a:lnTo>
                <a:lnTo>
                  <a:pt x="1093186" y="256485"/>
                </a:lnTo>
                <a:lnTo>
                  <a:pt x="1116545" y="272807"/>
                </a:lnTo>
                <a:lnTo>
                  <a:pt x="1139904" y="291461"/>
                </a:lnTo>
                <a:lnTo>
                  <a:pt x="1160927" y="312446"/>
                </a:lnTo>
                <a:lnTo>
                  <a:pt x="1312758" y="261149"/>
                </a:lnTo>
                <a:lnTo>
                  <a:pt x="1340789" y="298456"/>
                </a:lnTo>
                <a:lnTo>
                  <a:pt x="1352468" y="317109"/>
                </a:lnTo>
                <a:lnTo>
                  <a:pt x="1368819" y="335763"/>
                </a:lnTo>
                <a:lnTo>
                  <a:pt x="1280056" y="468669"/>
                </a:lnTo>
                <a:lnTo>
                  <a:pt x="1287064" y="480327"/>
                </a:lnTo>
                <a:lnTo>
                  <a:pt x="1294071" y="496649"/>
                </a:lnTo>
                <a:lnTo>
                  <a:pt x="1305750" y="522298"/>
                </a:lnTo>
                <a:lnTo>
                  <a:pt x="1315094" y="547946"/>
                </a:lnTo>
                <a:lnTo>
                  <a:pt x="1324437" y="575926"/>
                </a:lnTo>
                <a:lnTo>
                  <a:pt x="1476269" y="608570"/>
                </a:lnTo>
                <a:lnTo>
                  <a:pt x="1483276" y="652872"/>
                </a:lnTo>
                <a:lnTo>
                  <a:pt x="1487948" y="701837"/>
                </a:lnTo>
                <a:lnTo>
                  <a:pt x="1350132" y="774120"/>
                </a:lnTo>
                <a:lnTo>
                  <a:pt x="1347796" y="802100"/>
                </a:lnTo>
                <a:lnTo>
                  <a:pt x="1345460" y="830080"/>
                </a:lnTo>
                <a:lnTo>
                  <a:pt x="1340789" y="855729"/>
                </a:lnTo>
                <a:lnTo>
                  <a:pt x="1333781" y="886040"/>
                </a:lnTo>
                <a:lnTo>
                  <a:pt x="1448238" y="988635"/>
                </a:lnTo>
                <a:lnTo>
                  <a:pt x="1431887" y="1032937"/>
                </a:lnTo>
                <a:lnTo>
                  <a:pt x="1410865" y="1077239"/>
                </a:lnTo>
                <a:lnTo>
                  <a:pt x="1259033" y="1067912"/>
                </a:lnTo>
                <a:lnTo>
                  <a:pt x="1242682" y="1093560"/>
                </a:lnTo>
                <a:lnTo>
                  <a:pt x="1226331" y="1116877"/>
                </a:lnTo>
                <a:lnTo>
                  <a:pt x="1209980" y="1137862"/>
                </a:lnTo>
                <a:lnTo>
                  <a:pt x="1191293" y="1158848"/>
                </a:lnTo>
                <a:lnTo>
                  <a:pt x="1235674" y="1303412"/>
                </a:lnTo>
                <a:lnTo>
                  <a:pt x="1198301" y="1336056"/>
                </a:lnTo>
                <a:lnTo>
                  <a:pt x="1179614" y="1350046"/>
                </a:lnTo>
                <a:lnTo>
                  <a:pt x="1158591" y="1364036"/>
                </a:lnTo>
                <a:lnTo>
                  <a:pt x="1030118" y="1282427"/>
                </a:lnTo>
                <a:lnTo>
                  <a:pt x="1006759" y="1294085"/>
                </a:lnTo>
                <a:lnTo>
                  <a:pt x="981065" y="1305744"/>
                </a:lnTo>
                <a:lnTo>
                  <a:pt x="955370" y="1315071"/>
                </a:lnTo>
                <a:lnTo>
                  <a:pt x="927340" y="1324397"/>
                </a:lnTo>
                <a:lnTo>
                  <a:pt x="892302" y="1475957"/>
                </a:lnTo>
                <a:lnTo>
                  <a:pt x="845584" y="1482952"/>
                </a:lnTo>
                <a:lnTo>
                  <a:pt x="798867" y="1487615"/>
                </a:lnTo>
                <a:lnTo>
                  <a:pt x="728791" y="1350046"/>
                </a:lnTo>
                <a:lnTo>
                  <a:pt x="700761" y="1350046"/>
                </a:lnTo>
                <a:lnTo>
                  <a:pt x="672730" y="1345382"/>
                </a:lnTo>
                <a:lnTo>
                  <a:pt x="642364" y="1343051"/>
                </a:lnTo>
                <a:lnTo>
                  <a:pt x="616669" y="1336056"/>
                </a:lnTo>
                <a:lnTo>
                  <a:pt x="511555" y="1450308"/>
                </a:lnTo>
                <a:lnTo>
                  <a:pt x="488197" y="1443313"/>
                </a:lnTo>
                <a:lnTo>
                  <a:pt x="467174" y="1436318"/>
                </a:lnTo>
                <a:lnTo>
                  <a:pt x="422792" y="1417665"/>
                </a:lnTo>
                <a:lnTo>
                  <a:pt x="429800" y="1259110"/>
                </a:lnTo>
                <a:lnTo>
                  <a:pt x="406441" y="1242788"/>
                </a:lnTo>
                <a:lnTo>
                  <a:pt x="383083" y="1226467"/>
                </a:lnTo>
                <a:lnTo>
                  <a:pt x="362060" y="1210145"/>
                </a:lnTo>
                <a:lnTo>
                  <a:pt x="341037" y="1191491"/>
                </a:lnTo>
                <a:lnTo>
                  <a:pt x="184534" y="1238125"/>
                </a:lnTo>
                <a:lnTo>
                  <a:pt x="156503" y="1205481"/>
                </a:lnTo>
                <a:lnTo>
                  <a:pt x="130809" y="1170506"/>
                </a:lnTo>
                <a:lnTo>
                  <a:pt x="219572" y="1032937"/>
                </a:lnTo>
                <a:lnTo>
                  <a:pt x="207893" y="1007288"/>
                </a:lnTo>
                <a:lnTo>
                  <a:pt x="193877" y="981640"/>
                </a:lnTo>
                <a:lnTo>
                  <a:pt x="182198" y="955991"/>
                </a:lnTo>
                <a:lnTo>
                  <a:pt x="172854" y="928011"/>
                </a:lnTo>
                <a:lnTo>
                  <a:pt x="14015" y="893036"/>
                </a:lnTo>
                <a:lnTo>
                  <a:pt x="7008" y="848734"/>
                </a:lnTo>
                <a:lnTo>
                  <a:pt x="0" y="806763"/>
                </a:lnTo>
                <a:lnTo>
                  <a:pt x="147160" y="732149"/>
                </a:lnTo>
                <a:lnTo>
                  <a:pt x="149496" y="701837"/>
                </a:lnTo>
                <a:lnTo>
                  <a:pt x="151832" y="671525"/>
                </a:lnTo>
                <a:lnTo>
                  <a:pt x="156503" y="643545"/>
                </a:lnTo>
                <a:lnTo>
                  <a:pt x="161175" y="615565"/>
                </a:lnTo>
                <a:lnTo>
                  <a:pt x="39710" y="501312"/>
                </a:lnTo>
                <a:lnTo>
                  <a:pt x="53725" y="461674"/>
                </a:lnTo>
                <a:lnTo>
                  <a:pt x="70076" y="424367"/>
                </a:lnTo>
                <a:lnTo>
                  <a:pt x="238259" y="431362"/>
                </a:lnTo>
                <a:lnTo>
                  <a:pt x="254610" y="408045"/>
                </a:lnTo>
                <a:lnTo>
                  <a:pt x="273297" y="384728"/>
                </a:lnTo>
                <a:lnTo>
                  <a:pt x="289648" y="361411"/>
                </a:lnTo>
                <a:lnTo>
                  <a:pt x="310671" y="340426"/>
                </a:lnTo>
                <a:lnTo>
                  <a:pt x="259282" y="177208"/>
                </a:lnTo>
                <a:lnTo>
                  <a:pt x="289648" y="151560"/>
                </a:lnTo>
                <a:lnTo>
                  <a:pt x="322350" y="128243"/>
                </a:lnTo>
                <a:lnTo>
                  <a:pt x="467174" y="219179"/>
                </a:lnTo>
                <a:lnTo>
                  <a:pt x="492868" y="205188"/>
                </a:lnTo>
                <a:lnTo>
                  <a:pt x="518563" y="193530"/>
                </a:lnTo>
                <a:lnTo>
                  <a:pt x="546593" y="184203"/>
                </a:lnTo>
                <a:lnTo>
                  <a:pt x="574624" y="174876"/>
                </a:lnTo>
                <a:lnTo>
                  <a:pt x="609662" y="9327"/>
                </a:lnTo>
                <a:lnTo>
                  <a:pt x="630685" y="6995"/>
                </a:lnTo>
                <a:lnTo>
                  <a:pt x="651707" y="2332"/>
                </a:lnTo>
                <a:close/>
              </a:path>
            </a:pathLst>
          </a:custGeom>
          <a:solidFill>
            <a:schemeClr val="bg2"/>
          </a:solidFill>
          <a:ln w="3175" cap="flat" cmpd="sng" algn="ctr">
            <a:noFill/>
            <a:prstDash val="solid"/>
          </a:ln>
          <a:effectLst/>
        </p:spPr>
        <p:txBody>
          <a:bodyPr lIns="0" tIns="34272" rIns="0" bIns="34272" anchor="ctr"/>
          <a:lstStyle/>
          <a:p>
            <a:pPr algn="ctr" defTabSz="685434" fontAlgn="base">
              <a:lnSpc>
                <a:spcPct val="120000"/>
              </a:lnSpc>
              <a:spcBef>
                <a:spcPts val="450"/>
              </a:spcBef>
              <a:spcAft>
                <a:spcPts val="450"/>
              </a:spcAft>
              <a:defRPr/>
            </a:pPr>
            <a:endParaRPr lang="en-US" sz="2100" kern="0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2" name="淘宝网chenying0907出品 8">
            <a:extLst>
              <a:ext uri="{FF2B5EF4-FFF2-40B4-BE49-F238E27FC236}">
                <a16:creationId xmlns:a16="http://schemas.microsoft.com/office/drawing/2014/main" id="{1555DBF9-9A34-8726-6EFB-BF4091E118D1}"/>
              </a:ext>
            </a:extLst>
          </p:cNvPr>
          <p:cNvSpPr>
            <a:spLocks/>
          </p:cNvSpPr>
          <p:nvPr/>
        </p:nvSpPr>
        <p:spPr bwMode="auto">
          <a:xfrm>
            <a:off x="1821935" y="2594509"/>
            <a:ext cx="1523907" cy="1523500"/>
          </a:xfrm>
          <a:custGeom>
            <a:avLst/>
            <a:gdLst/>
            <a:ahLst/>
            <a:cxnLst/>
            <a:rect l="l" t="t" r="r" b="b"/>
            <a:pathLst>
              <a:path w="2075647" h="2080525">
                <a:moveTo>
                  <a:pt x="1036488" y="349870"/>
                </a:moveTo>
                <a:cubicBezTo>
                  <a:pt x="655847" y="349870"/>
                  <a:pt x="347277" y="658371"/>
                  <a:pt x="347277" y="1038927"/>
                </a:cubicBezTo>
                <a:cubicBezTo>
                  <a:pt x="347277" y="1419483"/>
                  <a:pt x="655847" y="1727984"/>
                  <a:pt x="1036488" y="1727984"/>
                </a:cubicBezTo>
                <a:cubicBezTo>
                  <a:pt x="1417129" y="1727984"/>
                  <a:pt x="1725699" y="1419483"/>
                  <a:pt x="1725699" y="1038927"/>
                </a:cubicBezTo>
                <a:cubicBezTo>
                  <a:pt x="1725699" y="658371"/>
                  <a:pt x="1417129" y="349870"/>
                  <a:pt x="1036488" y="349870"/>
                </a:cubicBezTo>
                <a:close/>
                <a:moveTo>
                  <a:pt x="1096908" y="0"/>
                </a:moveTo>
                <a:lnTo>
                  <a:pt x="1138010" y="2569"/>
                </a:lnTo>
                <a:lnTo>
                  <a:pt x="1179112" y="7706"/>
                </a:lnTo>
                <a:lnTo>
                  <a:pt x="1230489" y="174661"/>
                </a:lnTo>
                <a:lnTo>
                  <a:pt x="1261315" y="182367"/>
                </a:lnTo>
                <a:lnTo>
                  <a:pt x="1292142" y="192641"/>
                </a:lnTo>
                <a:lnTo>
                  <a:pt x="1322968" y="200347"/>
                </a:lnTo>
                <a:lnTo>
                  <a:pt x="1353795" y="213190"/>
                </a:lnTo>
                <a:lnTo>
                  <a:pt x="1487376" y="100173"/>
                </a:lnTo>
                <a:lnTo>
                  <a:pt x="1523340" y="118153"/>
                </a:lnTo>
                <a:lnTo>
                  <a:pt x="1559304" y="138702"/>
                </a:lnTo>
                <a:lnTo>
                  <a:pt x="1538753" y="313363"/>
                </a:lnTo>
                <a:lnTo>
                  <a:pt x="1569580" y="333912"/>
                </a:lnTo>
                <a:lnTo>
                  <a:pt x="1595269" y="354460"/>
                </a:lnTo>
                <a:lnTo>
                  <a:pt x="1618388" y="375008"/>
                </a:lnTo>
                <a:lnTo>
                  <a:pt x="1644077" y="398125"/>
                </a:lnTo>
                <a:lnTo>
                  <a:pt x="1811054" y="344186"/>
                </a:lnTo>
                <a:lnTo>
                  <a:pt x="1836742" y="375008"/>
                </a:lnTo>
                <a:lnTo>
                  <a:pt x="1862431" y="405831"/>
                </a:lnTo>
                <a:lnTo>
                  <a:pt x="1777658" y="562512"/>
                </a:lnTo>
                <a:lnTo>
                  <a:pt x="1811054" y="619021"/>
                </a:lnTo>
                <a:lnTo>
                  <a:pt x="1823898" y="647275"/>
                </a:lnTo>
                <a:lnTo>
                  <a:pt x="1839311" y="678097"/>
                </a:lnTo>
                <a:lnTo>
                  <a:pt x="2019132" y="693508"/>
                </a:lnTo>
                <a:lnTo>
                  <a:pt x="2031976" y="732037"/>
                </a:lnTo>
                <a:lnTo>
                  <a:pt x="2042252" y="770565"/>
                </a:lnTo>
                <a:lnTo>
                  <a:pt x="1900964" y="881013"/>
                </a:lnTo>
                <a:lnTo>
                  <a:pt x="1906102" y="914404"/>
                </a:lnTo>
                <a:lnTo>
                  <a:pt x="1911240" y="945226"/>
                </a:lnTo>
                <a:lnTo>
                  <a:pt x="1913808" y="981186"/>
                </a:lnTo>
                <a:lnTo>
                  <a:pt x="1913808" y="1014577"/>
                </a:lnTo>
                <a:lnTo>
                  <a:pt x="2075647" y="1096771"/>
                </a:lnTo>
                <a:lnTo>
                  <a:pt x="2073078" y="1135299"/>
                </a:lnTo>
                <a:lnTo>
                  <a:pt x="2067941" y="1173827"/>
                </a:lnTo>
                <a:lnTo>
                  <a:pt x="1893257" y="1225198"/>
                </a:lnTo>
                <a:lnTo>
                  <a:pt x="1885551" y="1258589"/>
                </a:lnTo>
                <a:lnTo>
                  <a:pt x="1875275" y="1289412"/>
                </a:lnTo>
                <a:lnTo>
                  <a:pt x="1865000" y="1320235"/>
                </a:lnTo>
                <a:lnTo>
                  <a:pt x="1854724" y="1351057"/>
                </a:lnTo>
                <a:lnTo>
                  <a:pt x="1975461" y="1494896"/>
                </a:lnTo>
                <a:lnTo>
                  <a:pt x="1957479" y="1528287"/>
                </a:lnTo>
                <a:lnTo>
                  <a:pt x="1942066" y="1559110"/>
                </a:lnTo>
                <a:lnTo>
                  <a:pt x="1754538" y="1538561"/>
                </a:lnTo>
                <a:lnTo>
                  <a:pt x="1736556" y="1564247"/>
                </a:lnTo>
                <a:lnTo>
                  <a:pt x="1716005" y="1592501"/>
                </a:lnTo>
                <a:lnTo>
                  <a:pt x="1692886" y="1615618"/>
                </a:lnTo>
                <a:lnTo>
                  <a:pt x="1672335" y="1641303"/>
                </a:lnTo>
                <a:lnTo>
                  <a:pt x="1728850" y="1821102"/>
                </a:lnTo>
                <a:lnTo>
                  <a:pt x="1700592" y="1844219"/>
                </a:lnTo>
                <a:lnTo>
                  <a:pt x="1672335" y="1864767"/>
                </a:lnTo>
                <a:lnTo>
                  <a:pt x="1507927" y="1774868"/>
                </a:lnTo>
                <a:lnTo>
                  <a:pt x="1451412" y="1808259"/>
                </a:lnTo>
                <a:lnTo>
                  <a:pt x="1420585" y="1823670"/>
                </a:lnTo>
                <a:lnTo>
                  <a:pt x="1392328" y="1839081"/>
                </a:lnTo>
                <a:lnTo>
                  <a:pt x="1374346" y="2026586"/>
                </a:lnTo>
                <a:lnTo>
                  <a:pt x="1340950" y="2039428"/>
                </a:lnTo>
                <a:lnTo>
                  <a:pt x="1307555" y="2047134"/>
                </a:lnTo>
                <a:lnTo>
                  <a:pt x="1186818" y="1898158"/>
                </a:lnTo>
                <a:lnTo>
                  <a:pt x="1155992" y="1903295"/>
                </a:lnTo>
                <a:lnTo>
                  <a:pt x="1122596" y="1908432"/>
                </a:lnTo>
                <a:lnTo>
                  <a:pt x="1091770" y="1911001"/>
                </a:lnTo>
                <a:lnTo>
                  <a:pt x="1058375" y="1911001"/>
                </a:lnTo>
                <a:lnTo>
                  <a:pt x="971033" y="2080525"/>
                </a:lnTo>
                <a:lnTo>
                  <a:pt x="935069" y="2077957"/>
                </a:lnTo>
                <a:lnTo>
                  <a:pt x="901674" y="2072819"/>
                </a:lnTo>
                <a:lnTo>
                  <a:pt x="845158" y="1890452"/>
                </a:lnTo>
                <a:lnTo>
                  <a:pt x="814332" y="1882747"/>
                </a:lnTo>
                <a:lnTo>
                  <a:pt x="780937" y="1875041"/>
                </a:lnTo>
                <a:lnTo>
                  <a:pt x="750110" y="1864767"/>
                </a:lnTo>
                <a:lnTo>
                  <a:pt x="719284" y="1851924"/>
                </a:lnTo>
                <a:lnTo>
                  <a:pt x="577996" y="1975215"/>
                </a:lnTo>
                <a:lnTo>
                  <a:pt x="544601" y="1959803"/>
                </a:lnTo>
                <a:lnTo>
                  <a:pt x="511205" y="1939255"/>
                </a:lnTo>
                <a:lnTo>
                  <a:pt x="531756" y="1754319"/>
                </a:lnTo>
                <a:lnTo>
                  <a:pt x="506068" y="1733771"/>
                </a:lnTo>
                <a:lnTo>
                  <a:pt x="480379" y="1713223"/>
                </a:lnTo>
                <a:lnTo>
                  <a:pt x="454690" y="1690106"/>
                </a:lnTo>
                <a:lnTo>
                  <a:pt x="431570" y="1669557"/>
                </a:lnTo>
                <a:lnTo>
                  <a:pt x="254318" y="1726065"/>
                </a:lnTo>
                <a:lnTo>
                  <a:pt x="231198" y="1697811"/>
                </a:lnTo>
                <a:lnTo>
                  <a:pt x="208079" y="1666989"/>
                </a:lnTo>
                <a:lnTo>
                  <a:pt x="297989" y="1505170"/>
                </a:lnTo>
                <a:lnTo>
                  <a:pt x="264594" y="1446093"/>
                </a:lnTo>
                <a:lnTo>
                  <a:pt x="249181" y="1417839"/>
                </a:lnTo>
                <a:lnTo>
                  <a:pt x="236336" y="1387017"/>
                </a:lnTo>
                <a:lnTo>
                  <a:pt x="51378" y="1371606"/>
                </a:lnTo>
                <a:lnTo>
                  <a:pt x="41102" y="1338214"/>
                </a:lnTo>
                <a:lnTo>
                  <a:pt x="30827" y="1302255"/>
                </a:lnTo>
                <a:lnTo>
                  <a:pt x="172114" y="1184101"/>
                </a:lnTo>
                <a:lnTo>
                  <a:pt x="166977" y="1153279"/>
                </a:lnTo>
                <a:lnTo>
                  <a:pt x="164408" y="1119888"/>
                </a:lnTo>
                <a:lnTo>
                  <a:pt x="161839" y="1086497"/>
                </a:lnTo>
                <a:lnTo>
                  <a:pt x="159270" y="1053105"/>
                </a:lnTo>
                <a:lnTo>
                  <a:pt x="0" y="970912"/>
                </a:lnTo>
                <a:lnTo>
                  <a:pt x="2569" y="929815"/>
                </a:lnTo>
                <a:lnTo>
                  <a:pt x="7707" y="893855"/>
                </a:lnTo>
                <a:lnTo>
                  <a:pt x="179821" y="842484"/>
                </a:lnTo>
                <a:lnTo>
                  <a:pt x="187528" y="811662"/>
                </a:lnTo>
                <a:lnTo>
                  <a:pt x="200372" y="778271"/>
                </a:lnTo>
                <a:lnTo>
                  <a:pt x="210647" y="747448"/>
                </a:lnTo>
                <a:lnTo>
                  <a:pt x="220923" y="714057"/>
                </a:lnTo>
                <a:lnTo>
                  <a:pt x="105324" y="577924"/>
                </a:lnTo>
                <a:lnTo>
                  <a:pt x="123306" y="544533"/>
                </a:lnTo>
                <a:lnTo>
                  <a:pt x="141288" y="511141"/>
                </a:lnTo>
                <a:lnTo>
                  <a:pt x="321109" y="529121"/>
                </a:lnTo>
                <a:lnTo>
                  <a:pt x="339091" y="503436"/>
                </a:lnTo>
                <a:lnTo>
                  <a:pt x="359642" y="477750"/>
                </a:lnTo>
                <a:lnTo>
                  <a:pt x="380193" y="449496"/>
                </a:lnTo>
                <a:lnTo>
                  <a:pt x="403313" y="426379"/>
                </a:lnTo>
                <a:lnTo>
                  <a:pt x="349366" y="259424"/>
                </a:lnTo>
                <a:lnTo>
                  <a:pt x="380193" y="233738"/>
                </a:lnTo>
                <a:lnTo>
                  <a:pt x="411019" y="205484"/>
                </a:lnTo>
                <a:lnTo>
                  <a:pt x="567720" y="292815"/>
                </a:lnTo>
                <a:lnTo>
                  <a:pt x="624236" y="259424"/>
                </a:lnTo>
                <a:lnTo>
                  <a:pt x="655062" y="244012"/>
                </a:lnTo>
                <a:lnTo>
                  <a:pt x="683320" y="231170"/>
                </a:lnTo>
                <a:lnTo>
                  <a:pt x="698733" y="53940"/>
                </a:lnTo>
                <a:lnTo>
                  <a:pt x="737266" y="41097"/>
                </a:lnTo>
                <a:lnTo>
                  <a:pt x="775799" y="30823"/>
                </a:lnTo>
                <a:lnTo>
                  <a:pt x="886260" y="166956"/>
                </a:lnTo>
                <a:lnTo>
                  <a:pt x="919656" y="161819"/>
                </a:lnTo>
                <a:lnTo>
                  <a:pt x="953051" y="159250"/>
                </a:lnTo>
                <a:lnTo>
                  <a:pt x="983877" y="156682"/>
                </a:lnTo>
                <a:lnTo>
                  <a:pt x="1017273" y="154113"/>
                </a:lnTo>
                <a:close/>
              </a:path>
            </a:pathLst>
          </a:custGeom>
          <a:solidFill>
            <a:schemeClr val="bg2"/>
          </a:solidFill>
          <a:ln w="3175" cap="flat" cmpd="sng" algn="ctr">
            <a:noFill/>
            <a:prstDash val="solid"/>
          </a:ln>
          <a:effectLst/>
        </p:spPr>
        <p:txBody>
          <a:bodyPr lIns="0" tIns="34272" rIns="0" bIns="34272" anchor="ctr"/>
          <a:lstStyle/>
          <a:p>
            <a:pPr algn="ctr" defTabSz="685434" fontAlgn="base">
              <a:lnSpc>
                <a:spcPct val="120000"/>
              </a:lnSpc>
              <a:spcBef>
                <a:spcPts val="450"/>
              </a:spcBef>
              <a:spcAft>
                <a:spcPts val="450"/>
              </a:spcAft>
              <a:defRPr/>
            </a:pPr>
            <a:endParaRPr lang="en-US" sz="2100" kern="0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3" name="淘宝网chenying0907出品 6">
            <a:extLst>
              <a:ext uri="{FF2B5EF4-FFF2-40B4-BE49-F238E27FC236}">
                <a16:creationId xmlns:a16="http://schemas.microsoft.com/office/drawing/2014/main" id="{0234D544-2513-7525-56A9-5F33B6C72516}"/>
              </a:ext>
            </a:extLst>
          </p:cNvPr>
          <p:cNvSpPr>
            <a:spLocks/>
          </p:cNvSpPr>
          <p:nvPr/>
        </p:nvSpPr>
        <p:spPr bwMode="auto">
          <a:xfrm>
            <a:off x="5580112" y="1563638"/>
            <a:ext cx="1667814" cy="1668361"/>
          </a:xfrm>
          <a:custGeom>
            <a:avLst/>
            <a:gdLst/>
            <a:ahLst/>
            <a:cxnLst/>
            <a:rect l="l" t="t" r="r" b="b"/>
            <a:pathLst>
              <a:path w="1487948" h="1487615">
                <a:moveTo>
                  <a:pt x="743975" y="297790"/>
                </a:moveTo>
                <a:cubicBezTo>
                  <a:pt x="496116" y="297790"/>
                  <a:pt x="295186" y="497479"/>
                  <a:pt x="295186" y="743808"/>
                </a:cubicBezTo>
                <a:cubicBezTo>
                  <a:pt x="295186" y="990137"/>
                  <a:pt x="496116" y="1189826"/>
                  <a:pt x="743975" y="1189826"/>
                </a:cubicBezTo>
                <a:cubicBezTo>
                  <a:pt x="991834" y="1189826"/>
                  <a:pt x="1192764" y="990137"/>
                  <a:pt x="1192764" y="743808"/>
                </a:cubicBezTo>
                <a:cubicBezTo>
                  <a:pt x="1192764" y="497479"/>
                  <a:pt x="991834" y="297790"/>
                  <a:pt x="743975" y="297790"/>
                </a:cubicBezTo>
                <a:close/>
                <a:moveTo>
                  <a:pt x="693753" y="0"/>
                </a:moveTo>
                <a:lnTo>
                  <a:pt x="770837" y="149228"/>
                </a:lnTo>
                <a:lnTo>
                  <a:pt x="801203" y="151560"/>
                </a:lnTo>
                <a:lnTo>
                  <a:pt x="829233" y="153891"/>
                </a:lnTo>
                <a:lnTo>
                  <a:pt x="857264" y="158555"/>
                </a:lnTo>
                <a:lnTo>
                  <a:pt x="885294" y="163218"/>
                </a:lnTo>
                <a:lnTo>
                  <a:pt x="997416" y="41970"/>
                </a:lnTo>
                <a:lnTo>
                  <a:pt x="1018439" y="48965"/>
                </a:lnTo>
                <a:lnTo>
                  <a:pt x="1037126" y="58292"/>
                </a:lnTo>
                <a:lnTo>
                  <a:pt x="1076835" y="74614"/>
                </a:lnTo>
                <a:lnTo>
                  <a:pt x="1069828" y="240164"/>
                </a:lnTo>
                <a:lnTo>
                  <a:pt x="1093186" y="256485"/>
                </a:lnTo>
                <a:lnTo>
                  <a:pt x="1116545" y="272807"/>
                </a:lnTo>
                <a:lnTo>
                  <a:pt x="1139904" y="291461"/>
                </a:lnTo>
                <a:lnTo>
                  <a:pt x="1160927" y="312446"/>
                </a:lnTo>
                <a:lnTo>
                  <a:pt x="1312758" y="261149"/>
                </a:lnTo>
                <a:lnTo>
                  <a:pt x="1340789" y="298456"/>
                </a:lnTo>
                <a:lnTo>
                  <a:pt x="1352468" y="317109"/>
                </a:lnTo>
                <a:lnTo>
                  <a:pt x="1368819" y="335763"/>
                </a:lnTo>
                <a:lnTo>
                  <a:pt x="1280056" y="468669"/>
                </a:lnTo>
                <a:lnTo>
                  <a:pt x="1287064" y="480327"/>
                </a:lnTo>
                <a:lnTo>
                  <a:pt x="1294071" y="496649"/>
                </a:lnTo>
                <a:lnTo>
                  <a:pt x="1305750" y="522298"/>
                </a:lnTo>
                <a:lnTo>
                  <a:pt x="1315094" y="547946"/>
                </a:lnTo>
                <a:lnTo>
                  <a:pt x="1324437" y="575926"/>
                </a:lnTo>
                <a:lnTo>
                  <a:pt x="1476269" y="608570"/>
                </a:lnTo>
                <a:lnTo>
                  <a:pt x="1483276" y="652872"/>
                </a:lnTo>
                <a:lnTo>
                  <a:pt x="1487948" y="701837"/>
                </a:lnTo>
                <a:lnTo>
                  <a:pt x="1350132" y="774120"/>
                </a:lnTo>
                <a:lnTo>
                  <a:pt x="1347796" y="802100"/>
                </a:lnTo>
                <a:lnTo>
                  <a:pt x="1345460" y="830080"/>
                </a:lnTo>
                <a:lnTo>
                  <a:pt x="1340789" y="855729"/>
                </a:lnTo>
                <a:lnTo>
                  <a:pt x="1333781" y="886040"/>
                </a:lnTo>
                <a:lnTo>
                  <a:pt x="1448238" y="988635"/>
                </a:lnTo>
                <a:lnTo>
                  <a:pt x="1431887" y="1032937"/>
                </a:lnTo>
                <a:lnTo>
                  <a:pt x="1410865" y="1077239"/>
                </a:lnTo>
                <a:lnTo>
                  <a:pt x="1259033" y="1067912"/>
                </a:lnTo>
                <a:lnTo>
                  <a:pt x="1242682" y="1093560"/>
                </a:lnTo>
                <a:lnTo>
                  <a:pt x="1226331" y="1116877"/>
                </a:lnTo>
                <a:lnTo>
                  <a:pt x="1209980" y="1137862"/>
                </a:lnTo>
                <a:lnTo>
                  <a:pt x="1191293" y="1158848"/>
                </a:lnTo>
                <a:lnTo>
                  <a:pt x="1235674" y="1303412"/>
                </a:lnTo>
                <a:lnTo>
                  <a:pt x="1198301" y="1336056"/>
                </a:lnTo>
                <a:lnTo>
                  <a:pt x="1179614" y="1350046"/>
                </a:lnTo>
                <a:lnTo>
                  <a:pt x="1158591" y="1364036"/>
                </a:lnTo>
                <a:lnTo>
                  <a:pt x="1030118" y="1282427"/>
                </a:lnTo>
                <a:lnTo>
                  <a:pt x="1006759" y="1294085"/>
                </a:lnTo>
                <a:lnTo>
                  <a:pt x="981065" y="1305744"/>
                </a:lnTo>
                <a:lnTo>
                  <a:pt x="955370" y="1315071"/>
                </a:lnTo>
                <a:lnTo>
                  <a:pt x="927340" y="1324397"/>
                </a:lnTo>
                <a:lnTo>
                  <a:pt x="892302" y="1475957"/>
                </a:lnTo>
                <a:lnTo>
                  <a:pt x="845584" y="1482952"/>
                </a:lnTo>
                <a:lnTo>
                  <a:pt x="798867" y="1487615"/>
                </a:lnTo>
                <a:lnTo>
                  <a:pt x="728791" y="1350046"/>
                </a:lnTo>
                <a:lnTo>
                  <a:pt x="700761" y="1350046"/>
                </a:lnTo>
                <a:lnTo>
                  <a:pt x="672730" y="1345382"/>
                </a:lnTo>
                <a:lnTo>
                  <a:pt x="642364" y="1343051"/>
                </a:lnTo>
                <a:lnTo>
                  <a:pt x="616669" y="1336056"/>
                </a:lnTo>
                <a:lnTo>
                  <a:pt x="511555" y="1450308"/>
                </a:lnTo>
                <a:lnTo>
                  <a:pt x="488197" y="1443313"/>
                </a:lnTo>
                <a:lnTo>
                  <a:pt x="467174" y="1436318"/>
                </a:lnTo>
                <a:lnTo>
                  <a:pt x="422792" y="1417665"/>
                </a:lnTo>
                <a:lnTo>
                  <a:pt x="429800" y="1259110"/>
                </a:lnTo>
                <a:lnTo>
                  <a:pt x="406441" y="1242788"/>
                </a:lnTo>
                <a:lnTo>
                  <a:pt x="383083" y="1226467"/>
                </a:lnTo>
                <a:lnTo>
                  <a:pt x="362060" y="1210145"/>
                </a:lnTo>
                <a:lnTo>
                  <a:pt x="341037" y="1191491"/>
                </a:lnTo>
                <a:lnTo>
                  <a:pt x="184534" y="1238125"/>
                </a:lnTo>
                <a:lnTo>
                  <a:pt x="156503" y="1205481"/>
                </a:lnTo>
                <a:lnTo>
                  <a:pt x="130809" y="1170506"/>
                </a:lnTo>
                <a:lnTo>
                  <a:pt x="219572" y="1032937"/>
                </a:lnTo>
                <a:lnTo>
                  <a:pt x="207893" y="1007288"/>
                </a:lnTo>
                <a:lnTo>
                  <a:pt x="193877" y="981640"/>
                </a:lnTo>
                <a:lnTo>
                  <a:pt x="182198" y="955991"/>
                </a:lnTo>
                <a:lnTo>
                  <a:pt x="172854" y="928011"/>
                </a:lnTo>
                <a:lnTo>
                  <a:pt x="14015" y="893036"/>
                </a:lnTo>
                <a:lnTo>
                  <a:pt x="7008" y="848734"/>
                </a:lnTo>
                <a:lnTo>
                  <a:pt x="0" y="806763"/>
                </a:lnTo>
                <a:lnTo>
                  <a:pt x="147160" y="732149"/>
                </a:lnTo>
                <a:lnTo>
                  <a:pt x="149496" y="701837"/>
                </a:lnTo>
                <a:lnTo>
                  <a:pt x="151832" y="671525"/>
                </a:lnTo>
                <a:lnTo>
                  <a:pt x="156503" y="643545"/>
                </a:lnTo>
                <a:lnTo>
                  <a:pt x="161175" y="615565"/>
                </a:lnTo>
                <a:lnTo>
                  <a:pt x="39710" y="501312"/>
                </a:lnTo>
                <a:lnTo>
                  <a:pt x="53725" y="461674"/>
                </a:lnTo>
                <a:lnTo>
                  <a:pt x="70076" y="424367"/>
                </a:lnTo>
                <a:lnTo>
                  <a:pt x="238259" y="431362"/>
                </a:lnTo>
                <a:lnTo>
                  <a:pt x="254610" y="408045"/>
                </a:lnTo>
                <a:lnTo>
                  <a:pt x="273297" y="384728"/>
                </a:lnTo>
                <a:lnTo>
                  <a:pt x="289648" y="361411"/>
                </a:lnTo>
                <a:lnTo>
                  <a:pt x="310671" y="340426"/>
                </a:lnTo>
                <a:lnTo>
                  <a:pt x="259282" y="177208"/>
                </a:lnTo>
                <a:lnTo>
                  <a:pt x="289648" y="151560"/>
                </a:lnTo>
                <a:lnTo>
                  <a:pt x="322350" y="128243"/>
                </a:lnTo>
                <a:lnTo>
                  <a:pt x="467174" y="219179"/>
                </a:lnTo>
                <a:lnTo>
                  <a:pt x="492868" y="205188"/>
                </a:lnTo>
                <a:lnTo>
                  <a:pt x="518563" y="193530"/>
                </a:lnTo>
                <a:lnTo>
                  <a:pt x="546593" y="184203"/>
                </a:lnTo>
                <a:lnTo>
                  <a:pt x="574624" y="174876"/>
                </a:lnTo>
                <a:lnTo>
                  <a:pt x="609662" y="9327"/>
                </a:lnTo>
                <a:lnTo>
                  <a:pt x="630685" y="6995"/>
                </a:lnTo>
                <a:lnTo>
                  <a:pt x="651707" y="2332"/>
                </a:lnTo>
                <a:close/>
              </a:path>
            </a:pathLst>
          </a:custGeom>
          <a:solidFill>
            <a:schemeClr val="tx2"/>
          </a:solidFill>
          <a:ln w="3175" cap="flat" cmpd="sng" algn="ctr">
            <a:noFill/>
            <a:prstDash val="solid"/>
          </a:ln>
          <a:effectLst/>
        </p:spPr>
        <p:txBody>
          <a:bodyPr lIns="0" tIns="34272" rIns="0" bIns="34272" anchor="ctr"/>
          <a:lstStyle/>
          <a:p>
            <a:pPr algn="ctr" defTabSz="685434" fontAlgn="base">
              <a:lnSpc>
                <a:spcPct val="120000"/>
              </a:lnSpc>
              <a:spcBef>
                <a:spcPts val="450"/>
              </a:spcBef>
              <a:spcAft>
                <a:spcPts val="450"/>
              </a:spcAft>
              <a:defRPr/>
            </a:pPr>
            <a:endParaRPr lang="en-US" sz="2100" kern="0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4" name="淘宝网chenying0907出品 20">
            <a:extLst>
              <a:ext uri="{FF2B5EF4-FFF2-40B4-BE49-F238E27FC236}">
                <a16:creationId xmlns:a16="http://schemas.microsoft.com/office/drawing/2014/main" id="{E4FB98EE-F28B-8F59-7501-FB5B300F9637}"/>
              </a:ext>
            </a:extLst>
          </p:cNvPr>
          <p:cNvSpPr txBox="1"/>
          <p:nvPr/>
        </p:nvSpPr>
        <p:spPr>
          <a:xfrm>
            <a:off x="3427132" y="2163982"/>
            <a:ext cx="842415" cy="407768"/>
          </a:xfrm>
          <a:prstGeom prst="rect">
            <a:avLst/>
          </a:prstGeom>
          <a:noFill/>
        </p:spPr>
        <p:txBody>
          <a:bodyPr wrap="square" lIns="68543" tIns="34272" rIns="68543" bIns="34272" rtlCol="0" anchor="ctr">
            <a:spAutoFit/>
          </a:bodyPr>
          <a:lstStyle>
            <a:defPPr>
              <a:defRPr lang="zh-CN"/>
            </a:defPPr>
            <a:lvl1pPr algn="ctr">
              <a:defRPr>
                <a:gradFill>
                  <a:gsLst>
                    <a:gs pos="0">
                      <a:schemeClr val="bg1">
                        <a:shade val="30000"/>
                        <a:satMod val="115000"/>
                      </a:schemeClr>
                    </a:gs>
                    <a:gs pos="50000">
                      <a:schemeClr val="bg1">
                        <a:shade val="67500"/>
                        <a:satMod val="115000"/>
                      </a:schemeClr>
                    </a:gs>
                    <a:gs pos="100000">
                      <a:schemeClr val="bg1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atin typeface="微软雅黑" pitchFamily="34" charset="-122"/>
                <a:ea typeface="微软雅黑" pitchFamily="34" charset="-122"/>
              </a:defRPr>
            </a:lvl1pPr>
          </a:lstStyle>
          <a:p>
            <a:r>
              <a:rPr lang="zh-CN" altLang="en-US" sz="110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单击此处添加描述文本</a:t>
            </a:r>
          </a:p>
        </p:txBody>
      </p:sp>
      <p:sp>
        <p:nvSpPr>
          <p:cNvPr id="15" name="淘宝网chenying0907出品 20">
            <a:extLst>
              <a:ext uri="{FF2B5EF4-FFF2-40B4-BE49-F238E27FC236}">
                <a16:creationId xmlns:a16="http://schemas.microsoft.com/office/drawing/2014/main" id="{58E72AA7-7896-1426-9A03-7BA05CC22F53}"/>
              </a:ext>
            </a:extLst>
          </p:cNvPr>
          <p:cNvSpPr txBox="1"/>
          <p:nvPr/>
        </p:nvSpPr>
        <p:spPr>
          <a:xfrm>
            <a:off x="4737697" y="2963632"/>
            <a:ext cx="842415" cy="407768"/>
          </a:xfrm>
          <a:prstGeom prst="rect">
            <a:avLst/>
          </a:prstGeom>
          <a:noFill/>
        </p:spPr>
        <p:txBody>
          <a:bodyPr wrap="square" lIns="68543" tIns="34272" rIns="68543" bIns="34272" rtlCol="0" anchor="ctr">
            <a:spAutoFit/>
          </a:bodyPr>
          <a:lstStyle>
            <a:defPPr>
              <a:defRPr lang="zh-CN"/>
            </a:defPPr>
            <a:lvl1pPr algn="ctr">
              <a:defRPr>
                <a:gradFill>
                  <a:gsLst>
                    <a:gs pos="0">
                      <a:schemeClr val="bg1">
                        <a:shade val="30000"/>
                        <a:satMod val="115000"/>
                      </a:schemeClr>
                    </a:gs>
                    <a:gs pos="50000">
                      <a:schemeClr val="bg1">
                        <a:shade val="67500"/>
                        <a:satMod val="115000"/>
                      </a:schemeClr>
                    </a:gs>
                    <a:gs pos="100000">
                      <a:schemeClr val="bg1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atin typeface="微软雅黑" pitchFamily="34" charset="-122"/>
                <a:ea typeface="微软雅黑" pitchFamily="34" charset="-122"/>
              </a:defRPr>
            </a:lvl1pPr>
          </a:lstStyle>
          <a:p>
            <a:r>
              <a:rPr lang="zh-CN" altLang="en-US" sz="110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单击此处添加描述文本</a:t>
            </a:r>
          </a:p>
        </p:txBody>
      </p:sp>
      <p:sp>
        <p:nvSpPr>
          <p:cNvPr id="16" name="淘宝网chenying0907出品 20">
            <a:extLst>
              <a:ext uri="{FF2B5EF4-FFF2-40B4-BE49-F238E27FC236}">
                <a16:creationId xmlns:a16="http://schemas.microsoft.com/office/drawing/2014/main" id="{A53E8C52-5E81-3540-CA6F-E184992204AA}"/>
              </a:ext>
            </a:extLst>
          </p:cNvPr>
          <p:cNvSpPr txBox="1"/>
          <p:nvPr/>
        </p:nvSpPr>
        <p:spPr>
          <a:xfrm>
            <a:off x="5992811" y="2171054"/>
            <a:ext cx="842415" cy="407768"/>
          </a:xfrm>
          <a:prstGeom prst="rect">
            <a:avLst/>
          </a:prstGeom>
          <a:noFill/>
        </p:spPr>
        <p:txBody>
          <a:bodyPr wrap="square" lIns="68543" tIns="34272" rIns="68543" bIns="34272" rtlCol="0" anchor="ctr">
            <a:spAutoFit/>
          </a:bodyPr>
          <a:lstStyle>
            <a:defPPr>
              <a:defRPr lang="zh-CN"/>
            </a:defPPr>
            <a:lvl1pPr algn="ctr">
              <a:defRPr>
                <a:gradFill>
                  <a:gsLst>
                    <a:gs pos="0">
                      <a:schemeClr val="bg1">
                        <a:shade val="30000"/>
                        <a:satMod val="115000"/>
                      </a:schemeClr>
                    </a:gs>
                    <a:gs pos="50000">
                      <a:schemeClr val="bg1">
                        <a:shade val="67500"/>
                        <a:satMod val="115000"/>
                      </a:schemeClr>
                    </a:gs>
                    <a:gs pos="100000">
                      <a:schemeClr val="bg1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atin typeface="微软雅黑" pitchFamily="34" charset="-122"/>
                <a:ea typeface="微软雅黑" pitchFamily="34" charset="-122"/>
              </a:defRPr>
            </a:lvl1pPr>
          </a:lstStyle>
          <a:p>
            <a:r>
              <a:rPr lang="zh-CN" altLang="en-US" sz="110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单击此处添加描述文本</a:t>
            </a:r>
          </a:p>
        </p:txBody>
      </p: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8BAC233D-635C-EE5D-4682-6E85CE4AF74B}"/>
              </a:ext>
            </a:extLst>
          </p:cNvPr>
          <p:cNvGrpSpPr/>
          <p:nvPr/>
        </p:nvGrpSpPr>
        <p:grpSpPr>
          <a:xfrm>
            <a:off x="5847353" y="3389020"/>
            <a:ext cx="2520281" cy="1043122"/>
            <a:chOff x="585461" y="1105781"/>
            <a:chExt cx="2520281" cy="1043122"/>
          </a:xfrm>
        </p:grpSpPr>
        <p:sp>
          <p:nvSpPr>
            <p:cNvPr id="18" name="文本框 17">
              <a:extLst>
                <a:ext uri="{FF2B5EF4-FFF2-40B4-BE49-F238E27FC236}">
                  <a16:creationId xmlns:a16="http://schemas.microsoft.com/office/drawing/2014/main" id="{95C6AC1F-CBD3-64D2-1572-A506B4CD293C}"/>
                </a:ext>
              </a:extLst>
            </p:cNvPr>
            <p:cNvSpPr txBox="1"/>
            <p:nvPr/>
          </p:nvSpPr>
          <p:spPr>
            <a:xfrm>
              <a:off x="585461" y="1105781"/>
              <a:ext cx="2520281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solidFill>
                    <a:schemeClr val="bg1">
                      <a:lumMod val="50000"/>
                    </a:schemeClr>
                  </a:solidFill>
                </a:rPr>
                <a:t>添加标题文本</a:t>
              </a:r>
            </a:p>
          </p:txBody>
        </p:sp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id="{A8E4BF3D-2F9E-70BE-2234-9AF518EE8BCF}"/>
                </a:ext>
              </a:extLst>
            </p:cNvPr>
            <p:cNvSpPr txBox="1"/>
            <p:nvPr/>
          </p:nvSpPr>
          <p:spPr>
            <a:xfrm>
              <a:off x="585461" y="1385617"/>
              <a:ext cx="2184099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000" dirty="0">
                  <a:solidFill>
                    <a:schemeClr val="tx1">
                      <a:lumMod val="65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</p:grp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9F98874B-D8A6-9277-1FF9-F682BD67453A}"/>
              </a:ext>
            </a:extLst>
          </p:cNvPr>
          <p:cNvGrpSpPr/>
          <p:nvPr/>
        </p:nvGrpSpPr>
        <p:grpSpPr>
          <a:xfrm>
            <a:off x="5679262" y="514040"/>
            <a:ext cx="2520281" cy="1043122"/>
            <a:chOff x="585461" y="1105781"/>
            <a:chExt cx="2520281" cy="1043122"/>
          </a:xfrm>
        </p:grpSpPr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B88C4B78-20EB-F4BF-422C-92C1737B970E}"/>
                </a:ext>
              </a:extLst>
            </p:cNvPr>
            <p:cNvSpPr txBox="1"/>
            <p:nvPr/>
          </p:nvSpPr>
          <p:spPr>
            <a:xfrm>
              <a:off x="585461" y="1105781"/>
              <a:ext cx="2520281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solidFill>
                    <a:schemeClr val="bg1">
                      <a:lumMod val="50000"/>
                    </a:schemeClr>
                  </a:solidFill>
                </a:rPr>
                <a:t>添加标题文本</a:t>
              </a:r>
            </a:p>
          </p:txBody>
        </p:sp>
        <p:sp>
          <p:nvSpPr>
            <p:cNvPr id="22" name="文本框 21">
              <a:extLst>
                <a:ext uri="{FF2B5EF4-FFF2-40B4-BE49-F238E27FC236}">
                  <a16:creationId xmlns:a16="http://schemas.microsoft.com/office/drawing/2014/main" id="{65D8F03C-2B32-F1F3-05A7-7CFB1C346271}"/>
                </a:ext>
              </a:extLst>
            </p:cNvPr>
            <p:cNvSpPr txBox="1"/>
            <p:nvPr/>
          </p:nvSpPr>
          <p:spPr>
            <a:xfrm>
              <a:off x="585461" y="1385617"/>
              <a:ext cx="2184099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000" dirty="0">
                  <a:solidFill>
                    <a:schemeClr val="tx1">
                      <a:lumMod val="65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</p:grpSp>
      <p:grpSp>
        <p:nvGrpSpPr>
          <p:cNvPr id="23" name="组合 22">
            <a:extLst>
              <a:ext uri="{FF2B5EF4-FFF2-40B4-BE49-F238E27FC236}">
                <a16:creationId xmlns:a16="http://schemas.microsoft.com/office/drawing/2014/main" id="{B695A878-0C92-ACC7-B0F1-96C5C6FEA3B6}"/>
              </a:ext>
            </a:extLst>
          </p:cNvPr>
          <p:cNvGrpSpPr/>
          <p:nvPr/>
        </p:nvGrpSpPr>
        <p:grpSpPr>
          <a:xfrm>
            <a:off x="684213" y="1308759"/>
            <a:ext cx="2520281" cy="1043122"/>
            <a:chOff x="585461" y="1105781"/>
            <a:chExt cx="2520281" cy="1043122"/>
          </a:xfrm>
        </p:grpSpPr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76833BE9-7BAD-1AF5-25CC-51AC5526D4CE}"/>
                </a:ext>
              </a:extLst>
            </p:cNvPr>
            <p:cNvSpPr txBox="1"/>
            <p:nvPr/>
          </p:nvSpPr>
          <p:spPr>
            <a:xfrm>
              <a:off x="585461" y="1105781"/>
              <a:ext cx="2520281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solidFill>
                    <a:schemeClr val="bg1">
                      <a:lumMod val="50000"/>
                    </a:schemeClr>
                  </a:solidFill>
                </a:rPr>
                <a:t>添加标题文本</a:t>
              </a:r>
            </a:p>
          </p:txBody>
        </p:sp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id="{3BFD826A-67CE-0D31-F23A-27AC1EFB8D8F}"/>
                </a:ext>
              </a:extLst>
            </p:cNvPr>
            <p:cNvSpPr txBox="1"/>
            <p:nvPr/>
          </p:nvSpPr>
          <p:spPr>
            <a:xfrm>
              <a:off x="585461" y="1385617"/>
              <a:ext cx="2184099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000" dirty="0">
                  <a:solidFill>
                    <a:schemeClr val="tx1">
                      <a:lumMod val="65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</p:grp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81302674-52FB-9CBE-B03E-51EAADDF92E7}"/>
              </a:ext>
            </a:extLst>
          </p:cNvPr>
          <p:cNvGrpSpPr/>
          <p:nvPr/>
        </p:nvGrpSpPr>
        <p:grpSpPr>
          <a:xfrm>
            <a:off x="3158981" y="3751425"/>
            <a:ext cx="2520281" cy="1043122"/>
            <a:chOff x="585461" y="1105781"/>
            <a:chExt cx="2520281" cy="1043122"/>
          </a:xfrm>
        </p:grpSpPr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5B6D023D-46D7-0ACA-0953-25AEA89FF79C}"/>
                </a:ext>
              </a:extLst>
            </p:cNvPr>
            <p:cNvSpPr txBox="1"/>
            <p:nvPr/>
          </p:nvSpPr>
          <p:spPr>
            <a:xfrm>
              <a:off x="585461" y="1105781"/>
              <a:ext cx="2520281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solidFill>
                    <a:schemeClr val="bg1">
                      <a:lumMod val="50000"/>
                    </a:schemeClr>
                  </a:solidFill>
                </a:rPr>
                <a:t>添加标题文本</a:t>
              </a:r>
            </a:p>
          </p:txBody>
        </p:sp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676BC6FF-F4A5-04B8-EF9B-FC68A70890E0}"/>
                </a:ext>
              </a:extLst>
            </p:cNvPr>
            <p:cNvSpPr txBox="1"/>
            <p:nvPr/>
          </p:nvSpPr>
          <p:spPr>
            <a:xfrm>
              <a:off x="585461" y="1385617"/>
              <a:ext cx="2184099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000" dirty="0">
                  <a:solidFill>
                    <a:schemeClr val="tx1">
                      <a:lumMod val="65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27539848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RESOURCE_PATHS_HASH_PRESENTER" val="95c787a88e5330abf75dfafaaf64092bf85ff22"/>
  <p:tag name="ISPRING_RESOURCE_PATHS_HASH_2" val="ee29c249c28b4639fd7d1044a69efd21f8f7eb14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8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8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8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8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8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87155;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8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8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8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heme/theme1.xml><?xml version="1.0" encoding="utf-8"?>
<a:theme xmlns:a="http://schemas.openxmlformats.org/drawingml/2006/main" name="51PPT模板网   www.51pptmoban.com">
  <a:themeElements>
    <a:clrScheme name="红色">
      <a:dk1>
        <a:srgbClr val="FFFFFF"/>
      </a:dk1>
      <a:lt1>
        <a:srgbClr val="B2B2B2"/>
      </a:lt1>
      <a:dk2>
        <a:srgbClr val="D7000F"/>
      </a:dk2>
      <a:lt2>
        <a:srgbClr val="4D4D4D"/>
      </a:lt2>
      <a:accent1>
        <a:srgbClr val="C00000"/>
      </a:accent1>
      <a:accent2>
        <a:srgbClr val="BFBFBF"/>
      </a:accent2>
      <a:accent3>
        <a:srgbClr val="969696"/>
      </a:accent3>
      <a:accent4>
        <a:srgbClr val="808080"/>
      </a:accent4>
      <a:accent5>
        <a:srgbClr val="5F5F5F"/>
      </a:accent5>
      <a:accent6>
        <a:srgbClr val="4D4D4D"/>
      </a:accent6>
      <a:hlink>
        <a:srgbClr val="0070C0"/>
      </a:hlink>
      <a:folHlink>
        <a:srgbClr val="7030A0"/>
      </a:folHlink>
    </a:clrScheme>
    <a:fontScheme name="wgobjloy">
      <a:majorFont>
        <a:latin typeface="HarmonyOS Sans SC"/>
        <a:ea typeface="阿里巴巴普惠体 2.0 55 Regular"/>
        <a:cs typeface=""/>
      </a:majorFont>
      <a:minorFont>
        <a:latin typeface="HarmonyOS Sans SC"/>
        <a:ea typeface="阿里巴巴普惠体 2.0 55 Regular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EF0C1F"/>
        </a:solidFill>
        <a:ln>
          <a:noFill/>
        </a:ln>
      </a:spPr>
      <a:bodyPr rtlCol="0" anchor="ctr"/>
      <a:lstStyle>
        <a:defPPr algn="ctr">
          <a:defRPr dirty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2.xml><?xml version="1.0" encoding="utf-8"?>
<a:theme xmlns:a="http://schemas.openxmlformats.org/drawingml/2006/main" name="空白页">
  <a:themeElements>
    <a:clrScheme name="自定义 14">
      <a:dk1>
        <a:srgbClr val="4D4D4D"/>
      </a:dk1>
      <a:lt1>
        <a:srgbClr val="B2B2B2"/>
      </a:lt1>
      <a:dk2>
        <a:srgbClr val="FF0000"/>
      </a:dk2>
      <a:lt2>
        <a:srgbClr val="C00000"/>
      </a:lt2>
      <a:accent1>
        <a:srgbClr val="FFFFFF"/>
      </a:accent1>
      <a:accent2>
        <a:srgbClr val="BFBFBF"/>
      </a:accent2>
      <a:accent3>
        <a:srgbClr val="969696"/>
      </a:accent3>
      <a:accent4>
        <a:srgbClr val="808080"/>
      </a:accent4>
      <a:accent5>
        <a:srgbClr val="5F5F5F"/>
      </a:accent5>
      <a:accent6>
        <a:srgbClr val="4D4D4D"/>
      </a:accent6>
      <a:hlink>
        <a:srgbClr val="0070C0"/>
      </a:hlink>
      <a:folHlink>
        <a:srgbClr val="7030A0"/>
      </a:folHlink>
    </a:clrScheme>
    <a:fontScheme name="wgobjloy">
      <a:majorFont>
        <a:latin typeface="HarmonyOS Sans SC"/>
        <a:ea typeface="阿里巴巴普惠体 2.0 55 Regular"/>
        <a:cs typeface=""/>
      </a:majorFont>
      <a:minorFont>
        <a:latin typeface="HarmonyOS Sans SC"/>
        <a:ea typeface="阿里巴巴普惠体 2.0 55 Regular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4083</TotalTime>
  <Words>1985</Words>
  <Application>Microsoft Office PowerPoint</Application>
  <PresentationFormat>全屏显示(16:9)</PresentationFormat>
  <Paragraphs>217</Paragraphs>
  <Slides>24</Slides>
  <Notes>23</Notes>
  <HiddenSlides>0</HiddenSlides>
  <MMClips>0</MMClips>
  <ScaleCrop>false</ScaleCrop>
  <HeadingPairs>
    <vt:vector size="6" baseType="variant">
      <vt:variant>
        <vt:lpstr>已用的字体</vt:lpstr>
      </vt:variant>
      <vt:variant>
        <vt:i4>6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24</vt:i4>
      </vt:variant>
    </vt:vector>
  </HeadingPairs>
  <TitlesOfParts>
    <vt:vector size="32" baseType="lpstr">
      <vt:lpstr>HarmonyOS Sans SC</vt:lpstr>
      <vt:lpstr>阿里巴巴普惠体 2.0 115 Black</vt:lpstr>
      <vt:lpstr>阿里巴巴普惠体 2.0 55 Regular</vt:lpstr>
      <vt:lpstr>微软雅黑</vt:lpstr>
      <vt:lpstr>Arial</vt:lpstr>
      <vt:lpstr>Calibri</vt:lpstr>
      <vt:lpstr>51PPT模板网   www.51pptmoban.com</vt:lpstr>
      <vt:lpstr>空白页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>www.51pptmoban.com</Manager>
  <Company>PowerPoint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简洁实用党建工作汇报通用ppt模板</dc:title>
  <dc:creator>51PPT模板网</dc:creator>
  <cp:keywords>www.51pptmoban.com</cp:keywords>
  <dc:description>www.51pptmoban.com</dc:description>
  <cp:lastModifiedBy>Win user</cp:lastModifiedBy>
  <cp:revision>538</cp:revision>
  <dcterms:modified xsi:type="dcterms:W3CDTF">2022-09-27T13:35:04Z</dcterms:modified>
</cp:coreProperties>
</file>